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tags/tag10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tags/tag11.xml" ContentType="application/vnd.openxmlformats-officedocument.presentationml.tags+xml"/>
  <Override PartName="/ppt/notesSlides/notesSlide45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88" r:id="rId2"/>
  </p:sldMasterIdLst>
  <p:notesMasterIdLst>
    <p:notesMasterId r:id="rId95"/>
  </p:notesMasterIdLst>
  <p:sldIdLst>
    <p:sldId id="1965" r:id="rId3"/>
    <p:sldId id="1966" r:id="rId4"/>
    <p:sldId id="1967" r:id="rId5"/>
    <p:sldId id="1968" r:id="rId6"/>
    <p:sldId id="1969" r:id="rId7"/>
    <p:sldId id="1498" r:id="rId8"/>
    <p:sldId id="1970" r:id="rId9"/>
    <p:sldId id="843" r:id="rId10"/>
    <p:sldId id="256" r:id="rId11"/>
    <p:sldId id="1920" r:id="rId12"/>
    <p:sldId id="1741" r:id="rId13"/>
    <p:sldId id="379" r:id="rId14"/>
    <p:sldId id="1610" r:id="rId15"/>
    <p:sldId id="1897" r:id="rId16"/>
    <p:sldId id="1907" r:id="rId17"/>
    <p:sldId id="1908" r:id="rId18"/>
    <p:sldId id="258" r:id="rId19"/>
    <p:sldId id="259" r:id="rId20"/>
    <p:sldId id="260" r:id="rId21"/>
    <p:sldId id="264" r:id="rId22"/>
    <p:sldId id="265" r:id="rId23"/>
    <p:sldId id="266" r:id="rId24"/>
    <p:sldId id="267" r:id="rId25"/>
    <p:sldId id="1923" r:id="rId26"/>
    <p:sldId id="270" r:id="rId27"/>
    <p:sldId id="273" r:id="rId28"/>
    <p:sldId id="275" r:id="rId29"/>
    <p:sldId id="276" r:id="rId30"/>
    <p:sldId id="279" r:id="rId31"/>
    <p:sldId id="281" r:id="rId32"/>
    <p:sldId id="1957" r:id="rId33"/>
    <p:sldId id="1958" r:id="rId34"/>
    <p:sldId id="1959" r:id="rId35"/>
    <p:sldId id="1960" r:id="rId36"/>
    <p:sldId id="1961" r:id="rId37"/>
    <p:sldId id="1962" r:id="rId38"/>
    <p:sldId id="1963" r:id="rId39"/>
    <p:sldId id="320" r:id="rId40"/>
    <p:sldId id="1913" r:id="rId41"/>
    <p:sldId id="348" r:id="rId42"/>
    <p:sldId id="1919" r:id="rId43"/>
    <p:sldId id="310" r:id="rId44"/>
    <p:sldId id="1497" r:id="rId45"/>
    <p:sldId id="593" r:id="rId46"/>
    <p:sldId id="274" r:id="rId47"/>
    <p:sldId id="1914" r:id="rId48"/>
    <p:sldId id="596" r:id="rId49"/>
    <p:sldId id="1916" r:id="rId50"/>
    <p:sldId id="1924" r:id="rId51"/>
    <p:sldId id="262" r:id="rId52"/>
    <p:sldId id="1925" r:id="rId53"/>
    <p:sldId id="1926" r:id="rId54"/>
    <p:sldId id="1927" r:id="rId55"/>
    <p:sldId id="1928" r:id="rId56"/>
    <p:sldId id="1948" r:id="rId57"/>
    <p:sldId id="1949" r:id="rId58"/>
    <p:sldId id="1950" r:id="rId59"/>
    <p:sldId id="1951" r:id="rId60"/>
    <p:sldId id="1952" r:id="rId61"/>
    <p:sldId id="1953" r:id="rId62"/>
    <p:sldId id="1954" r:id="rId63"/>
    <p:sldId id="1955" r:id="rId64"/>
    <p:sldId id="1956" r:id="rId65"/>
    <p:sldId id="1534" r:id="rId66"/>
    <p:sldId id="600" r:id="rId67"/>
    <p:sldId id="602" r:id="rId68"/>
    <p:sldId id="605" r:id="rId69"/>
    <p:sldId id="1918" r:id="rId70"/>
    <p:sldId id="597" r:id="rId71"/>
    <p:sldId id="607" r:id="rId72"/>
    <p:sldId id="608" r:id="rId73"/>
    <p:sldId id="636" r:id="rId74"/>
    <p:sldId id="609" r:id="rId75"/>
    <p:sldId id="613" r:id="rId76"/>
    <p:sldId id="611" r:id="rId77"/>
    <p:sldId id="1932" r:id="rId78"/>
    <p:sldId id="1933" r:id="rId79"/>
    <p:sldId id="1935" r:id="rId80"/>
    <p:sldId id="261" r:id="rId81"/>
    <p:sldId id="1936" r:id="rId82"/>
    <p:sldId id="1937" r:id="rId83"/>
    <p:sldId id="1938" r:id="rId84"/>
    <p:sldId id="278" r:id="rId85"/>
    <p:sldId id="1940" r:id="rId86"/>
    <p:sldId id="1941" r:id="rId87"/>
    <p:sldId id="1942" r:id="rId88"/>
    <p:sldId id="1943" r:id="rId89"/>
    <p:sldId id="1944" r:id="rId90"/>
    <p:sldId id="1945" r:id="rId91"/>
    <p:sldId id="1946" r:id="rId92"/>
    <p:sldId id="556" r:id="rId93"/>
    <p:sldId id="1964" r:id="rId94"/>
  </p:sldIdLst>
  <p:sldSz cx="24384000" cy="13716000"/>
  <p:notesSz cx="6858000" cy="9144000"/>
  <p:custDataLst>
    <p:tags r:id="rId96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6F51"/>
    <a:srgbClr val="F4A261"/>
    <a:srgbClr val="E9C46A"/>
    <a:srgbClr val="2A9D8F"/>
    <a:srgbClr val="287271"/>
    <a:srgbClr val="264653"/>
    <a:srgbClr val="3A3A3A"/>
    <a:srgbClr val="E97C61"/>
    <a:srgbClr val="298880"/>
    <a:srgbClr val="91A8B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0074" autoAdjust="0"/>
    <p:restoredTop sz="93792" autoAdjust="0"/>
  </p:normalViewPr>
  <p:slideViewPr>
    <p:cSldViewPr snapToGrid="0">
      <p:cViewPr varScale="1">
        <p:scale>
          <a:sx n="39" d="100"/>
          <a:sy n="39" d="100"/>
        </p:scale>
        <p:origin x="2443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-860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notesMaster" Target="notesMasters/notesMaster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theme" Target="theme/theme1.xml"/><Relationship Id="rId101" Type="http://schemas.microsoft.com/office/2016/11/relationships/changesInfo" Target="changesInfos/changesInfo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viewProps" Target="viewProps.xml"/><Relationship Id="rId3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urnendu Biswas" userId="bfdbf960b5fc32c3" providerId="LiveId" clId="{00E0A062-4DCD-4CEF-BB94-5870DCF1C995}"/>
    <pc:docChg chg="addSld delSld modSld">
      <pc:chgData name="Purnendu Biswas" userId="bfdbf960b5fc32c3" providerId="LiveId" clId="{00E0A062-4DCD-4CEF-BB94-5870DCF1C995}" dt="2020-05-21T07:09:42.064" v="16"/>
      <pc:docMkLst>
        <pc:docMk/>
      </pc:docMkLst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3753140982" sldId="326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2762143549" sldId="598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3181300149" sldId="603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972534215" sldId="604"/>
        </pc:sldMkLst>
      </pc:sldChg>
      <pc:sldChg chg="add">
        <pc:chgData name="Purnendu Biswas" userId="bfdbf960b5fc32c3" providerId="LiveId" clId="{00E0A062-4DCD-4CEF-BB94-5870DCF1C995}" dt="2020-05-21T07:09:42.064" v="16"/>
        <pc:sldMkLst>
          <pc:docMk/>
          <pc:sldMk cId="133875314" sldId="666"/>
        </pc:sldMkLst>
      </pc:sldChg>
      <pc:sldChg chg="add">
        <pc:chgData name="Purnendu Biswas" userId="bfdbf960b5fc32c3" providerId="LiveId" clId="{00E0A062-4DCD-4CEF-BB94-5870DCF1C995}" dt="2020-05-21T06:20:44.078" v="15"/>
        <pc:sldMkLst>
          <pc:docMk/>
          <pc:sldMk cId="3830787507" sldId="843"/>
        </pc:sldMkLst>
      </pc:sldChg>
      <pc:sldChg chg="del">
        <pc:chgData name="Purnendu Biswas" userId="bfdbf960b5fc32c3" providerId="LiveId" clId="{00E0A062-4DCD-4CEF-BB94-5870DCF1C995}" dt="2020-05-19T04:11:16.733" v="13" actId="2696"/>
        <pc:sldMkLst>
          <pc:docMk/>
          <pc:sldMk cId="3080086682" sldId="1422"/>
        </pc:sldMkLst>
      </pc:sldChg>
      <pc:sldChg chg="del">
        <pc:chgData name="Purnendu Biswas" userId="bfdbf960b5fc32c3" providerId="LiveId" clId="{00E0A062-4DCD-4CEF-BB94-5870DCF1C995}" dt="2020-05-19T04:11:43.695" v="14" actId="2696"/>
        <pc:sldMkLst>
          <pc:docMk/>
          <pc:sldMk cId="3377555364" sldId="1498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1979047117" sldId="1604"/>
        </pc:sldMkLst>
      </pc:sldChg>
      <pc:sldChg chg="del">
        <pc:chgData name="Purnendu Biswas" userId="bfdbf960b5fc32c3" providerId="LiveId" clId="{00E0A062-4DCD-4CEF-BB94-5870DCF1C995}" dt="2020-05-19T04:10:55.605" v="12" actId="2696"/>
        <pc:sldMkLst>
          <pc:docMk/>
          <pc:sldMk cId="2567175492" sldId="1605"/>
        </pc:sldMkLst>
      </pc:sldChg>
      <pc:sldChg chg="modSp mod">
        <pc:chgData name="Purnendu Biswas" userId="bfdbf960b5fc32c3" providerId="LiveId" clId="{00E0A062-4DCD-4CEF-BB94-5870DCF1C995}" dt="2020-05-06T05:41:07.407" v="11" actId="1076"/>
        <pc:sldMkLst>
          <pc:docMk/>
          <pc:sldMk cId="4002757167" sldId="1942"/>
        </pc:sldMkLst>
        <pc:spChg chg="mod">
          <ac:chgData name="Purnendu Biswas" userId="bfdbf960b5fc32c3" providerId="LiveId" clId="{00E0A062-4DCD-4CEF-BB94-5870DCF1C995}" dt="2020-05-06T05:41:07.407" v="11" actId="1076"/>
          <ac:spMkLst>
            <pc:docMk/>
            <pc:sldMk cId="4002757167" sldId="1942"/>
            <ac:spMk id="481" creationId="{19B3816E-08E4-4F87-A757-66FEA17272E9}"/>
          </ac:spMkLst>
        </pc:spChg>
        <pc:grpChg chg="mod">
          <ac:chgData name="Purnendu Biswas" userId="bfdbf960b5fc32c3" providerId="LiveId" clId="{00E0A062-4DCD-4CEF-BB94-5870DCF1C995}" dt="2020-05-06T05:40:43.190" v="4" actId="1076"/>
          <ac:grpSpMkLst>
            <pc:docMk/>
            <pc:sldMk cId="4002757167" sldId="1942"/>
            <ac:grpSpMk id="482" creationId="{D26F7925-1173-491A-9DA8-73AF7009CE1C}"/>
          </ac:grpSpMkLst>
        </pc:grpChg>
      </pc:sldChg>
      <pc:sldChg chg="modSp mod">
        <pc:chgData name="Purnendu Biswas" userId="bfdbf960b5fc32c3" providerId="LiveId" clId="{00E0A062-4DCD-4CEF-BB94-5870DCF1C995}" dt="2020-05-06T05:40:09.365" v="1" actId="1076"/>
        <pc:sldMkLst>
          <pc:docMk/>
          <pc:sldMk cId="3043898213" sldId="1963"/>
        </pc:sldMkLst>
        <pc:grpChg chg="mod">
          <ac:chgData name="Purnendu Biswas" userId="bfdbf960b5fc32c3" providerId="LiveId" clId="{00E0A062-4DCD-4CEF-BB94-5870DCF1C995}" dt="2020-05-06T05:40:09.365" v="1" actId="1076"/>
          <ac:grpSpMkLst>
            <pc:docMk/>
            <pc:sldMk cId="3043898213" sldId="1963"/>
            <ac:grpSpMk id="5" creationId="{51F1B932-FEF0-4E50-AFEF-B0FA7A409A8B}"/>
          </ac:grpSpMkLst>
        </pc:grpChg>
      </pc:sldChg>
    </pc:docChg>
  </pc:docChgLst>
  <pc:docChgLst>
    <pc:chgData name="Purnendu Biswas" userId="bfdbf960b5fc32c3" providerId="LiveId" clId="{DF42D023-2C82-4590-8420-41613F731CB3}"/>
    <pc:docChg chg="custSel modSld addSection modSection">
      <pc:chgData name="Purnendu Biswas" userId="bfdbf960b5fc32c3" providerId="LiveId" clId="{DF42D023-2C82-4590-8420-41613F731CB3}" dt="2020-04-19T15:32:48.996" v="17" actId="478"/>
      <pc:docMkLst>
        <pc:docMk/>
      </pc:docMkLst>
      <pc:sldChg chg="modSp mod">
        <pc:chgData name="Purnendu Biswas" userId="bfdbf960b5fc32c3" providerId="LiveId" clId="{DF42D023-2C82-4590-8420-41613F731CB3}" dt="2020-04-01T13:08:24.217" v="0" actId="27636"/>
        <pc:sldMkLst>
          <pc:docMk/>
          <pc:sldMk cId="3350738860" sldId="1741"/>
        </pc:sldMkLst>
        <pc:spChg chg="mod">
          <ac:chgData name="Purnendu Biswas" userId="bfdbf960b5fc32c3" providerId="LiveId" clId="{DF42D023-2C82-4590-8420-41613F731CB3}" dt="2020-04-01T13:08:24.217" v="0" actId="27636"/>
          <ac:spMkLst>
            <pc:docMk/>
            <pc:sldMk cId="3350738860" sldId="1741"/>
            <ac:spMk id="57" creationId="{00000000-0000-0000-0000-000000000000}"/>
          </ac:spMkLst>
        </pc:spChg>
      </pc:sldChg>
      <pc:sldChg chg="modSp mod">
        <pc:chgData name="Purnendu Biswas" userId="bfdbf960b5fc32c3" providerId="LiveId" clId="{DF42D023-2C82-4590-8420-41613F731CB3}" dt="2020-04-19T15:10:59.052" v="13" actId="20577"/>
        <pc:sldMkLst>
          <pc:docMk/>
          <pc:sldMk cId="2067310435" sldId="1922"/>
        </pc:sldMkLst>
        <pc:spChg chg="mod">
          <ac:chgData name="Purnendu Biswas" userId="bfdbf960b5fc32c3" providerId="LiveId" clId="{DF42D023-2C82-4590-8420-41613F731CB3}" dt="2020-04-19T15:10:59.052" v="13" actId="20577"/>
          <ac:spMkLst>
            <pc:docMk/>
            <pc:sldMk cId="2067310435" sldId="1922"/>
            <ac:spMk id="314" creationId="{00000000-0000-0000-0000-000000000000}"/>
          </ac:spMkLst>
        </pc:spChg>
      </pc:sldChg>
      <pc:sldChg chg="addSp delSp modSp mod">
        <pc:chgData name="Purnendu Biswas" userId="bfdbf960b5fc32c3" providerId="LiveId" clId="{DF42D023-2C82-4590-8420-41613F731CB3}" dt="2020-04-19T15:32:48.996" v="17" actId="478"/>
        <pc:sldMkLst>
          <pc:docMk/>
          <pc:sldMk cId="827956270" sldId="1932"/>
        </pc:sldMkLst>
        <pc:spChg chg="add del mod">
          <ac:chgData name="Purnendu Biswas" userId="bfdbf960b5fc32c3" providerId="LiveId" clId="{DF42D023-2C82-4590-8420-41613F731CB3}" dt="2020-04-19T15:32:47.541" v="16" actId="478"/>
          <ac:spMkLst>
            <pc:docMk/>
            <pc:sldMk cId="827956270" sldId="1932"/>
            <ac:spMk id="3" creationId="{638FF658-8872-4F3C-920D-512E10E87B5A}"/>
          </ac:spMkLst>
        </pc:spChg>
        <pc:spChg chg="add del mod">
          <ac:chgData name="Purnendu Biswas" userId="bfdbf960b5fc32c3" providerId="LiveId" clId="{DF42D023-2C82-4590-8420-41613F731CB3}" dt="2020-04-19T15:32:48.996" v="17" actId="478"/>
          <ac:spMkLst>
            <pc:docMk/>
            <pc:sldMk cId="827956270" sldId="1932"/>
            <ac:spMk id="5" creationId="{F5C94363-EC00-46C3-A08C-439007330FB3}"/>
          </ac:spMkLst>
        </pc:spChg>
        <pc:spChg chg="del">
          <ac:chgData name="Purnendu Biswas" userId="bfdbf960b5fc32c3" providerId="LiveId" clId="{DF42D023-2C82-4590-8420-41613F731CB3}" dt="2020-04-19T15:32:44.317" v="14" actId="478"/>
          <ac:spMkLst>
            <pc:docMk/>
            <pc:sldMk cId="827956270" sldId="1932"/>
            <ac:spMk id="883" creationId="{00000000-0000-0000-0000-000000000000}"/>
          </ac:spMkLst>
        </pc:spChg>
        <pc:spChg chg="del">
          <ac:chgData name="Purnendu Biswas" userId="bfdbf960b5fc32c3" providerId="LiveId" clId="{DF42D023-2C82-4590-8420-41613F731CB3}" dt="2020-04-19T15:32:45.646" v="15" actId="478"/>
          <ac:spMkLst>
            <pc:docMk/>
            <pc:sldMk cId="827956270" sldId="1932"/>
            <ac:spMk id="884" creationId="{00000000-0000-0000-0000-000000000000}"/>
          </ac:spMkLst>
        </pc:spChg>
      </pc:sldChg>
    </pc:docChg>
  </pc:docChgLst>
  <pc:docChgLst>
    <pc:chgData name="reza kabir" userId="af3c95a13102d509" providerId="LiveId" clId="{F2FF14E4-B424-4B4A-9A26-D9A55B59C667}"/>
    <pc:docChg chg="undo custSel addSld delSld modSld sldOrd delMainMaster modMainMaster delSection modSection">
      <pc:chgData name="reza kabir" userId="af3c95a13102d509" providerId="LiveId" clId="{F2FF14E4-B424-4B4A-9A26-D9A55B59C667}" dt="2020-04-05T03:51:40.683" v="1068" actId="478"/>
      <pc:docMkLst>
        <pc:docMk/>
      </pc:docMkLst>
      <pc:sldChg chg="modSp add del mod ord setBg">
        <pc:chgData name="reza kabir" userId="af3c95a13102d509" providerId="LiveId" clId="{F2FF14E4-B424-4B4A-9A26-D9A55B59C667}" dt="2020-04-05T03:18:34.650" v="854" actId="1076"/>
        <pc:sldMkLst>
          <pc:docMk/>
          <pc:sldMk cId="0" sldId="256"/>
        </pc:sldMkLst>
        <pc:spChg chg="mod">
          <ac:chgData name="reza kabir" userId="af3c95a13102d509" providerId="LiveId" clId="{F2FF14E4-B424-4B4A-9A26-D9A55B59C667}" dt="2020-04-05T03:18:24.202" v="852" actId="1076"/>
          <ac:spMkLst>
            <pc:docMk/>
            <pc:sldMk cId="0" sldId="256"/>
            <ac:spMk id="11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18:34.650" v="854" actId="1076"/>
          <ac:spMkLst>
            <pc:docMk/>
            <pc:sldMk cId="0" sldId="256"/>
            <ac:spMk id="11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7:55.653" v="237" actId="207"/>
          <ac:spMkLst>
            <pc:docMk/>
            <pc:sldMk cId="0" sldId="256"/>
            <ac:spMk id="12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09.128" v="240" actId="207"/>
          <ac:spMkLst>
            <pc:docMk/>
            <pc:sldMk cId="0" sldId="256"/>
            <ac:spMk id="12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2.817" v="254" actId="207"/>
          <ac:spMkLst>
            <pc:docMk/>
            <pc:sldMk cId="0" sldId="256"/>
            <ac:spMk id="14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02.261" v="239" actId="207"/>
          <ac:spMkLst>
            <pc:docMk/>
            <pc:sldMk cId="0" sldId="256"/>
            <ac:spMk id="14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7:57.928" v="238" actId="207"/>
          <ac:spMkLst>
            <pc:docMk/>
            <pc:sldMk cId="0" sldId="256"/>
            <ac:spMk id="154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17.481" v="241" actId="207"/>
          <ac:spMkLst>
            <pc:docMk/>
            <pc:sldMk cId="0" sldId="256"/>
            <ac:spMk id="16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7.346" v="247" actId="207"/>
          <ac:spMkLst>
            <pc:docMk/>
            <pc:sldMk cId="0" sldId="256"/>
            <ac:spMk id="17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7.346" v="247" actId="207"/>
          <ac:spMkLst>
            <pc:docMk/>
            <pc:sldMk cId="0" sldId="256"/>
            <ac:spMk id="17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32.202" v="246" actId="207"/>
          <ac:spMkLst>
            <pc:docMk/>
            <pc:sldMk cId="0" sldId="256"/>
            <ac:spMk id="177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8.131" v="245" actId="207"/>
          <ac:spMkLst>
            <pc:docMk/>
            <pc:sldMk cId="0" sldId="256"/>
            <ac:spMk id="18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8.131" v="245" actId="207"/>
          <ac:spMkLst>
            <pc:docMk/>
            <pc:sldMk cId="0" sldId="256"/>
            <ac:spMk id="19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21.801" v="242" actId="207"/>
          <ac:spMkLst>
            <pc:docMk/>
            <pc:sldMk cId="0" sldId="256"/>
            <ac:spMk id="19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11.816" v="257" actId="207"/>
          <ac:spMkLst>
            <pc:docMk/>
            <pc:sldMk cId="0" sldId="256"/>
            <ac:spMk id="22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6.169" v="255" actId="207"/>
          <ac:spMkLst>
            <pc:docMk/>
            <pc:sldMk cId="0" sldId="256"/>
            <ac:spMk id="23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9:08.577" v="256" actId="207"/>
          <ac:spMkLst>
            <pc:docMk/>
            <pc:sldMk cId="0" sldId="256"/>
            <ac:spMk id="24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3.656" v="249" actId="207"/>
          <ac:spMkLst>
            <pc:docMk/>
            <pc:sldMk cId="0" sldId="256"/>
            <ac:spMk id="24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2.753" v="252" actId="207"/>
          <ac:spMkLst>
            <pc:docMk/>
            <pc:sldMk cId="0" sldId="256"/>
            <ac:spMk id="25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0.377" v="248" actId="207"/>
          <ac:spMkLst>
            <pc:docMk/>
            <pc:sldMk cId="0" sldId="256"/>
            <ac:spMk id="25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0.353" v="251" actId="207"/>
          <ac:spMkLst>
            <pc:docMk/>
            <pc:sldMk cId="0" sldId="256"/>
            <ac:spMk id="25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46.400" v="250" actId="207"/>
          <ac:spMkLst>
            <pc:docMk/>
            <pc:sldMk cId="0" sldId="256"/>
            <ac:spMk id="254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28:57.610" v="253" actId="207"/>
          <ac:spMkLst>
            <pc:docMk/>
            <pc:sldMk cId="0" sldId="256"/>
            <ac:spMk id="304" creationId="{00000000-0000-0000-0000-000000000000}"/>
          </ac:spMkLst>
        </pc:spChg>
      </pc:sldChg>
      <pc:sldChg chg="addSp delSp modSp add del mod setBg">
        <pc:chgData name="reza kabir" userId="af3c95a13102d509" providerId="LiveId" clId="{F2FF14E4-B424-4B4A-9A26-D9A55B59C667}" dt="2020-04-01T04:36:49.467" v="321" actId="47"/>
        <pc:sldMkLst>
          <pc:docMk/>
          <pc:sldMk cId="4110786923" sldId="261"/>
        </pc:sldMkLst>
        <pc:spChg chg="add mod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3" creationId="{A0AE5592-1010-4B78-AF17-424A58D2568A}"/>
          </ac:spMkLst>
        </pc:spChg>
        <pc:spChg chg="add mod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5" creationId="{AB6D4535-B15E-480E-976E-0A3E30E504BD}"/>
          </ac:spMkLst>
        </pc:spChg>
        <pc:spChg chg="del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498" creationId="{00000000-0000-0000-0000-000000000000}"/>
          </ac:spMkLst>
        </pc:spChg>
        <pc:spChg chg="del">
          <ac:chgData name="reza kabir" userId="af3c95a13102d509" providerId="LiveId" clId="{F2FF14E4-B424-4B4A-9A26-D9A55B59C667}" dt="2020-04-01T04:33:27.070" v="269" actId="21"/>
          <ac:spMkLst>
            <pc:docMk/>
            <pc:sldMk cId="4110786923" sldId="261"/>
            <ac:spMk id="49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33:00.570" v="268" actId="1076"/>
          <ac:spMkLst>
            <pc:docMk/>
            <pc:sldMk cId="4110786923" sldId="261"/>
            <ac:spMk id="501" creationId="{00000000-0000-0000-0000-000000000000}"/>
          </ac:spMkLst>
        </pc:spChg>
        <pc:grpChg chg="del">
          <ac:chgData name="reza kabir" userId="af3c95a13102d509" providerId="LiveId" clId="{F2FF14E4-B424-4B4A-9A26-D9A55B59C667}" dt="2020-04-01T04:33:27.070" v="269" actId="21"/>
          <ac:grpSpMkLst>
            <pc:docMk/>
            <pc:sldMk cId="4110786923" sldId="261"/>
            <ac:grpSpMk id="500" creationId="{00000000-0000-0000-0000-000000000000}"/>
          </ac:grpSpMkLst>
        </pc:grpChg>
      </pc:sldChg>
      <pc:sldChg chg="addSp delSp modSp add mod setBg">
        <pc:chgData name="reza kabir" userId="af3c95a13102d509" providerId="LiveId" clId="{F2FF14E4-B424-4B4A-9A26-D9A55B59C667}" dt="2020-04-01T04:42:22.185" v="345" actId="207"/>
        <pc:sldMkLst>
          <pc:docMk/>
          <pc:sldMk cId="0" sldId="268"/>
        </pc:sldMkLst>
        <pc:spChg chg="add del mod">
          <ac:chgData name="reza kabir" userId="af3c95a13102d509" providerId="LiveId" clId="{F2FF14E4-B424-4B4A-9A26-D9A55B59C667}" dt="2020-04-01T04:39:42.957" v="326"/>
          <ac:spMkLst>
            <pc:docMk/>
            <pc:sldMk cId="0" sldId="268"/>
            <ac:spMk id="2" creationId="{566FC545-5D2F-4A02-ACCF-354957ECDA03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2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2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1:36.698" v="342" actId="207"/>
          <ac:spMkLst>
            <pc:docMk/>
            <pc:sldMk cId="0" sldId="268"/>
            <ac:spMk id="122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5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26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7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28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24.034" v="332" actId="207"/>
          <ac:spMkLst>
            <pc:docMk/>
            <pc:sldMk cId="0" sldId="268"/>
            <ac:spMk id="1229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0:01.432" v="328" actId="208"/>
          <ac:spMkLst>
            <pc:docMk/>
            <pc:sldMk cId="0" sldId="268"/>
            <ac:spMk id="1230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1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2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22.185" v="345" actId="207"/>
          <ac:spMkLst>
            <pc:docMk/>
            <pc:sldMk cId="0" sldId="268"/>
            <ac:spMk id="1233" creationId="{00000000-0000-0000-0000-000000000000}"/>
          </ac:spMkLst>
        </pc:spChg>
        <pc:spChg chg="mod">
          <ac:chgData name="reza kabir" userId="af3c95a13102d509" providerId="LiveId" clId="{F2FF14E4-B424-4B4A-9A26-D9A55B59C667}" dt="2020-04-01T04:42:08.011" v="344" actId="2711"/>
          <ac:spMkLst>
            <pc:docMk/>
            <pc:sldMk cId="0" sldId="268"/>
            <ac:spMk id="1234" creationId="{00000000-0000-0000-0000-000000000000}"/>
          </ac:spMkLst>
        </pc:spChg>
        <pc:grpChg chg="mod">
          <ac:chgData name="reza kabir" userId="af3c95a13102d509" providerId="LiveId" clId="{F2FF14E4-B424-4B4A-9A26-D9A55B59C667}" dt="2020-04-01T04:40:32.602" v="334" actId="207"/>
          <ac:grpSpMkLst>
            <pc:docMk/>
            <pc:sldMk cId="0" sldId="268"/>
            <ac:grpSpMk id="1235" creationId="{00000000-0000-0000-0000-000000000000}"/>
          </ac:grpSpMkLst>
        </pc:grpChg>
        <pc:grpChg chg="mod">
          <ac:chgData name="reza kabir" userId="af3c95a13102d509" providerId="LiveId" clId="{F2FF14E4-B424-4B4A-9A26-D9A55B59C667}" dt="2020-04-01T04:40:32.602" v="334" actId="207"/>
          <ac:grpSpMkLst>
            <pc:docMk/>
            <pc:sldMk cId="0" sldId="268"/>
            <ac:grpSpMk id="125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1T04:40:29.811" v="333" actId="207"/>
          <ac:grpSpMkLst>
            <pc:docMk/>
            <pc:sldMk cId="0" sldId="268"/>
            <ac:grpSpMk id="1268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4-05T02:51:04.117" v="557" actId="47"/>
        <pc:sldMkLst>
          <pc:docMk/>
          <pc:sldMk cId="1226769727" sldId="271"/>
        </pc:sldMkLst>
      </pc:sldChg>
      <pc:sldChg chg="del">
        <pc:chgData name="reza kabir" userId="af3c95a13102d509" providerId="LiveId" clId="{F2FF14E4-B424-4B4A-9A26-D9A55B59C667}" dt="2020-03-31T09:28:54.265" v="195" actId="2696"/>
        <pc:sldMkLst>
          <pc:docMk/>
          <pc:sldMk cId="965992135" sldId="272"/>
        </pc:sldMkLst>
      </pc:sldChg>
      <pc:sldChg chg="add del ord">
        <pc:chgData name="reza kabir" userId="af3c95a13102d509" providerId="LiveId" clId="{F2FF14E4-B424-4B4A-9A26-D9A55B59C667}" dt="2020-03-31T09:30:23.323" v="199" actId="47"/>
        <pc:sldMkLst>
          <pc:docMk/>
          <pc:sldMk cId="1602181935" sldId="272"/>
        </pc:sldMkLst>
      </pc:sldChg>
      <pc:sldChg chg="delSp modSp add mod">
        <pc:chgData name="reza kabir" userId="af3c95a13102d509" providerId="LiveId" clId="{F2FF14E4-B424-4B4A-9A26-D9A55B59C667}" dt="2020-04-05T03:51:38.893" v="1067" actId="478"/>
        <pc:sldMkLst>
          <pc:docMk/>
          <pc:sldMk cId="0" sldId="274"/>
        </pc:sldMkLst>
        <pc:spChg chg="mod">
          <ac:chgData name="reza kabir" userId="af3c95a13102d509" providerId="LiveId" clId="{F2FF14E4-B424-4B4A-9A26-D9A55B59C667}" dt="2020-04-05T03:31:22.133" v="932" actId="2711"/>
          <ac:spMkLst>
            <pc:docMk/>
            <pc:sldMk cId="0" sldId="274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95" creationId="{E18688FE-4463-4F35-9E0D-F3DF7536C3E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6" creationId="{9E77DA21-8A8F-408E-9E79-455FD7975260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7" creationId="{F9A69CC3-C160-4C26-B215-DC34B04EE737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8" creationId="{E4F1502E-FCDF-4C0C-B6D6-BEA9BF1F59A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99" creationId="{AC40A9B1-B92E-489C-BDE3-C9DEA9C8AB90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0" creationId="{AEF87CF9-105C-4881-8D10-724EF64AD8E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1" creationId="{FCD3BFF0-1BC0-4B33-9D70-228D8D48F2C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2" creationId="{49B9AEE7-C634-4634-B3FB-FF7263043FA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3" creationId="{D3613692-86C6-4919-ADFB-CD798D25BE5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4" creationId="{489A756C-42E2-4CB4-8191-50CE9D5BE37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5" creationId="{6F231373-F471-4300-A385-73DA3F20B75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6" creationId="{43F95806-EC16-4D3E-842C-4345C10067B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7" creationId="{5C673510-D184-4A2A-9A32-D1B6DB3FBC5F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8" creationId="{C6C2E265-B67B-486A-95AB-6B2E79E06B3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09" creationId="{BB913D48-6371-4A9E-A4C9-D2BA072530F8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0" creationId="{C0D26F65-30FA-427F-B9CB-A765A05B1A8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1" creationId="{43C0D353-A42C-4FF0-BD11-D7EF17C4FE65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2" creationId="{AECF0121-56EF-4771-A44B-3334FEEA1C06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3" creationId="{4356BAC1-ADD1-4A01-A930-82CF62414C63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4" creationId="{C943C60D-6A83-4E9F-AD05-E3B8D410E4FC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5" creationId="{F37F4C49-9499-4A2A-BCCE-FF39B7F1F820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6" creationId="{89EBBE5C-A4D0-42E3-9370-1E44E527E05C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7" creationId="{5060DEDF-37CB-4BA8-9F0E-4B096E130938}"/>
          </ac:spMkLst>
        </pc:spChg>
        <pc:spChg chg="mod">
          <ac:chgData name="reza kabir" userId="af3c95a13102d509" providerId="LiveId" clId="{F2FF14E4-B424-4B4A-9A26-D9A55B59C667}" dt="2020-04-05T03:31:16.968" v="931" actId="2711"/>
          <ac:spMkLst>
            <pc:docMk/>
            <pc:sldMk cId="0" sldId="274"/>
            <ac:spMk id="118" creationId="{A8158D13-BC9D-4091-A89F-74C7797389B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19" creationId="{BD5D815B-B427-46D9-956A-DA0A0F53A38D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0" creationId="{19B3F04E-D602-46F2-B5B9-84D1D6CADA31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1" creationId="{4A3EB602-6E8E-4FD4-BD12-9F00FACA1CC7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2" creationId="{A0C06B4D-6DB2-4AF1-8AF7-4ECB7786F3DC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3" creationId="{4508C9F3-8746-4A55-9F1F-144FE542677A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4" creationId="{A6CFDE8E-9C23-4891-856A-0A3496E3D04F}"/>
          </ac:spMkLst>
        </pc:spChg>
        <pc:spChg chg="mod">
          <ac:chgData name="reza kabir" userId="af3c95a13102d509" providerId="LiveId" clId="{F2FF14E4-B424-4B4A-9A26-D9A55B59C667}" dt="2020-04-05T02:34:44.820" v="504" actId="1076"/>
          <ac:spMkLst>
            <pc:docMk/>
            <pc:sldMk cId="0" sldId="274"/>
            <ac:spMk id="125" creationId="{0C5E7B10-A454-42BC-8A74-F4DF8D8D2FB5}"/>
          </ac:spMkLst>
        </pc:spChg>
        <pc:grpChg chg="del">
          <ac:chgData name="reza kabir" userId="af3c95a13102d509" providerId="LiveId" clId="{F2FF14E4-B424-4B4A-9A26-D9A55B59C667}" dt="2020-04-05T03:51:38.893" v="1067" actId="478"/>
          <ac:grpSpMkLst>
            <pc:docMk/>
            <pc:sldMk cId="0" sldId="274"/>
            <ac:grpSpMk id="127" creationId="{C7B00AF0-F47A-40F1-8B3A-DAEC1B185FBB}"/>
          </ac:grpSpMkLst>
        </pc:grpChg>
      </pc:sldChg>
      <pc:sldChg chg="modSp add del setBg">
        <pc:chgData name="reza kabir" userId="af3c95a13102d509" providerId="LiveId" clId="{F2FF14E4-B424-4B4A-9A26-D9A55B59C667}" dt="2020-04-01T04:49:04.705" v="389" actId="47"/>
        <pc:sldMkLst>
          <pc:docMk/>
          <pc:sldMk cId="0" sldId="283"/>
        </pc:sldMkLst>
        <pc:spChg chg="mod">
          <ac:chgData name="reza kabir" userId="af3c95a13102d509" providerId="LiveId" clId="{F2FF14E4-B424-4B4A-9A26-D9A55B59C667}" dt="2020-04-01T04:45:12.425" v="349" actId="207"/>
          <ac:spMkLst>
            <pc:docMk/>
            <pc:sldMk cId="0" sldId="283"/>
            <ac:spMk id="1895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4-05T00:58:05.584" v="443" actId="47"/>
        <pc:sldMkLst>
          <pc:docMk/>
          <pc:sldMk cId="0" sldId="306"/>
        </pc:sldMkLst>
      </pc:sldChg>
      <pc:sldChg chg="del">
        <pc:chgData name="reza kabir" userId="af3c95a13102d509" providerId="LiveId" clId="{F2FF14E4-B424-4B4A-9A26-D9A55B59C667}" dt="2020-04-05T02:35:31.621" v="507" actId="47"/>
        <pc:sldMkLst>
          <pc:docMk/>
          <pc:sldMk cId="0" sldId="307"/>
        </pc:sldMkLst>
      </pc:sldChg>
      <pc:sldChg chg="del">
        <pc:chgData name="reza kabir" userId="af3c95a13102d509" providerId="LiveId" clId="{F2FF14E4-B424-4B4A-9A26-D9A55B59C667}" dt="2020-04-05T00:47:52.303" v="393" actId="2696"/>
        <pc:sldMkLst>
          <pc:docMk/>
          <pc:sldMk cId="0" sldId="308"/>
        </pc:sldMkLst>
      </pc:sldChg>
      <pc:sldChg chg="modSp add del mod">
        <pc:chgData name="reza kabir" userId="af3c95a13102d509" providerId="LiveId" clId="{F2FF14E4-B424-4B4A-9A26-D9A55B59C667}" dt="2020-04-05T01:00:22.664" v="457" actId="47"/>
        <pc:sldMkLst>
          <pc:docMk/>
          <pc:sldMk cId="7463092" sldId="308"/>
        </pc:sldMkLst>
        <pc:picChg chg="mod">
          <ac:chgData name="reza kabir" userId="af3c95a13102d509" providerId="LiveId" clId="{F2FF14E4-B424-4B4A-9A26-D9A55B59C667}" dt="2020-04-05T00:48:32.195" v="401" actId="1076"/>
          <ac:picMkLst>
            <pc:docMk/>
            <pc:sldMk cId="7463092" sldId="308"/>
            <ac:picMk id="169" creationId="{00000000-0000-0000-0000-000000000000}"/>
          </ac:picMkLst>
        </pc:picChg>
      </pc:sldChg>
      <pc:sldChg chg="modSp del mod">
        <pc:chgData name="reza kabir" userId="af3c95a13102d509" providerId="LiveId" clId="{F2FF14E4-B424-4B4A-9A26-D9A55B59C667}" dt="2020-04-05T00:49:24.864" v="406" actId="47"/>
        <pc:sldMkLst>
          <pc:docMk/>
          <pc:sldMk cId="0" sldId="309"/>
        </pc:sldMkLst>
        <pc:picChg chg="mod">
          <ac:chgData name="reza kabir" userId="af3c95a13102d509" providerId="LiveId" clId="{F2FF14E4-B424-4B4A-9A26-D9A55B59C667}" dt="2020-04-05T00:49:04.865" v="403" actId="1076"/>
          <ac:picMkLst>
            <pc:docMk/>
            <pc:sldMk cId="0" sldId="309"/>
            <ac:picMk id="190" creationId="{00000000-0000-0000-0000-000000000000}"/>
          </ac:picMkLst>
        </pc:picChg>
      </pc:sldChg>
      <pc:sldChg chg="addSp delSp modSp del mod">
        <pc:chgData name="reza kabir" userId="af3c95a13102d509" providerId="LiveId" clId="{F2FF14E4-B424-4B4A-9A26-D9A55B59C667}" dt="2020-04-05T01:00:45.588" v="462" actId="2696"/>
        <pc:sldMkLst>
          <pc:docMk/>
          <pc:sldMk cId="496771901" sldId="310"/>
        </pc:sldMkLst>
        <pc:picChg chg="mod">
          <ac:chgData name="reza kabir" userId="af3c95a13102d509" providerId="LiveId" clId="{F2FF14E4-B424-4B4A-9A26-D9A55B59C667}" dt="2020-04-05T00:49:15.588" v="405" actId="1076"/>
          <ac:picMkLst>
            <pc:docMk/>
            <pc:sldMk cId="496771901" sldId="310"/>
            <ac:picMk id="4" creationId="{A1B6CB79-9732-954B-A50A-B308AF1C1BCD}"/>
          </ac:picMkLst>
        </pc:picChg>
        <pc:picChg chg="add del mod">
          <ac:chgData name="reza kabir" userId="af3c95a13102d509" providerId="LiveId" clId="{F2FF14E4-B424-4B4A-9A26-D9A55B59C667}" dt="2020-04-05T01:00:43.705" v="461" actId="1076"/>
          <ac:picMkLst>
            <pc:docMk/>
            <pc:sldMk cId="496771901" sldId="310"/>
            <ac:picMk id="5" creationId="{AF07600B-24F3-5246-A234-39A11F4270F5}"/>
          </ac:picMkLst>
        </pc:picChg>
      </pc:sldChg>
      <pc:sldChg chg="addSp delSp modSp add mod">
        <pc:chgData name="reza kabir" userId="af3c95a13102d509" providerId="LiveId" clId="{F2FF14E4-B424-4B4A-9A26-D9A55B59C667}" dt="2020-04-05T03:30:14.162" v="921" actId="2711"/>
        <pc:sldMkLst>
          <pc:docMk/>
          <pc:sldMk cId="2360429343" sldId="310"/>
        </pc:sldMkLst>
        <pc:spChg chg="add 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2" creationId="{56B43411-75A7-49E7-BDAF-B5778175A937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64" creationId="{E3D6D664-AB99-6547-984A-599FF09EC417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5" creationId="{4D4D8879-95F8-A946-8213-1265F519D081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6" creationId="{27F22450-2D4E-9A4D-8779-DFC9B9702BD2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7" creationId="{A177B691-8F35-2D4F-94C7-BC27F35F492C}"/>
          </ac:spMkLst>
        </pc:spChg>
        <pc:spChg chg="mod">
          <ac:chgData name="reza kabir" userId="af3c95a13102d509" providerId="LiveId" clId="{F2FF14E4-B424-4B4A-9A26-D9A55B59C667}" dt="2020-04-05T03:30:14.162" v="921" actId="2711"/>
          <ac:spMkLst>
            <pc:docMk/>
            <pc:sldMk cId="2360429343" sldId="310"/>
            <ac:spMk id="68" creationId="{F787AB9B-5E6E-2D4C-9197-9185033EB287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69" creationId="{17A8D87D-3B82-CE45-B638-63838590284C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0" creationId="{6EA062F0-99E0-5D40-A87E-CE57FCAC7563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1" creationId="{3B0A629D-2C9C-AB4D-A294-51730E0E9A3F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2" creationId="{3D9757F2-1308-8947-81A2-87F63FD4B069}"/>
          </ac:spMkLst>
        </pc:spChg>
        <pc:spChg chg="mod">
          <ac:chgData name="reza kabir" userId="af3c95a13102d509" providerId="LiveId" clId="{F2FF14E4-B424-4B4A-9A26-D9A55B59C667}" dt="2020-04-05T03:30:03.111" v="920" actId="207"/>
          <ac:spMkLst>
            <pc:docMk/>
            <pc:sldMk cId="2360429343" sldId="310"/>
            <ac:spMk id="73" creationId="{E2F36E14-C4F3-EE48-BCF5-93937B5F0A1A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4" creationId="{EB98D2F5-17F5-C14A-9499-451ADCF04261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5" creationId="{F841F62F-2AFA-9849-BE15-ACB2CF3215D1}"/>
          </ac:spMkLst>
        </pc:spChg>
        <pc:spChg chg="del mod">
          <ac:chgData name="reza kabir" userId="af3c95a13102d509" providerId="LiveId" clId="{F2FF14E4-B424-4B4A-9A26-D9A55B59C667}" dt="2020-04-05T02:59:19.619" v="592" actId="478"/>
          <ac:spMkLst>
            <pc:docMk/>
            <pc:sldMk cId="2360429343" sldId="310"/>
            <ac:spMk id="76" creationId="{A928996E-0B56-8F42-810D-B5394A9F2F6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2" creationId="{8571A24A-1882-4094-900E-E14336B261B9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3" creationId="{30CF3201-F68F-497F-868B-98626589C681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4" creationId="{0262E5AF-AB20-4422-99B9-9FA0C765C70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5" creationId="{1E368F85-3F53-4416-B2F7-0D52A5E38A4F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6" creationId="{2E211DC6-2F71-453F-A959-3610A8C6E38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7" creationId="{9518C3DD-5F8C-47D0-B77C-EE5CFAFAA783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8" creationId="{D59D0407-C39C-48A2-BA99-A533D4826F6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99" creationId="{1646AD07-A6BD-4D37-A292-B17DC0497CBA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0" creationId="{AE0D4CDC-CBD3-4AD1-B1E0-1476357B359B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1" creationId="{EA1F81BC-92A4-468C-B3DD-BDFB63A6A14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2" creationId="{7387E99D-E4D9-49DF-837D-40FF7F7E023D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3" creationId="{0ED66514-9253-4670-AE0B-9971DB27D79F}"/>
          </ac:spMkLst>
        </pc:spChg>
        <pc:spChg chg="add mod">
          <ac:chgData name="reza kabir" userId="af3c95a13102d509" providerId="LiveId" clId="{F2FF14E4-B424-4B4A-9A26-D9A55B59C667}" dt="2020-04-05T02:57:53.602" v="573" actId="571"/>
          <ac:spMkLst>
            <pc:docMk/>
            <pc:sldMk cId="2360429343" sldId="310"/>
            <ac:spMk id="104" creationId="{5C63593C-7225-43AA-9C02-4DD47059E30B}"/>
          </ac:spMkLst>
        </pc:spChg>
        <pc:grpChg chg="add mod">
          <ac:chgData name="reza kabir" userId="af3c95a13102d509" providerId="LiveId" clId="{F2FF14E4-B424-4B4A-9A26-D9A55B59C667}" dt="2020-04-05T02:57:53.602" v="573" actId="571"/>
          <ac:grpSpMkLst>
            <pc:docMk/>
            <pc:sldMk cId="2360429343" sldId="310"/>
            <ac:grpSpMk id="54" creationId="{CB833070-B757-4210-AF03-F5DFF16DF584}"/>
          </ac:grpSpMkLst>
        </pc:grpChg>
        <pc:grpChg chg="mod">
          <ac:chgData name="reza kabir" userId="af3c95a13102d509" providerId="LiveId" clId="{F2FF14E4-B424-4B4A-9A26-D9A55B59C667}" dt="2020-04-05T03:30:14.162" v="921" actId="2711"/>
          <ac:grpSpMkLst>
            <pc:docMk/>
            <pc:sldMk cId="2360429343" sldId="310"/>
            <ac:grpSpMk id="55" creationId="{AAA4CDBD-F3A4-8E43-AB5E-FFDA8E200762}"/>
          </ac:grpSpMkLst>
        </pc:grpChg>
        <pc:picChg chg="mod">
          <ac:chgData name="reza kabir" userId="af3c95a13102d509" providerId="LiveId" clId="{F2FF14E4-B424-4B4A-9A26-D9A55B59C667}" dt="2020-04-05T03:30:14.162" v="921" actId="2711"/>
          <ac:picMkLst>
            <pc:docMk/>
            <pc:sldMk cId="2360429343" sldId="310"/>
            <ac:picMk id="4" creationId="{A1B6CB79-9732-954B-A50A-B308AF1C1BCD}"/>
          </ac:picMkLst>
        </pc:picChg>
        <pc:picChg chg="mod">
          <ac:chgData name="reza kabir" userId="af3c95a13102d509" providerId="LiveId" clId="{F2FF14E4-B424-4B4A-9A26-D9A55B59C667}" dt="2020-04-05T03:30:14.162" v="921" actId="2711"/>
          <ac:picMkLst>
            <pc:docMk/>
            <pc:sldMk cId="2360429343" sldId="310"/>
            <ac:picMk id="5" creationId="{AF07600B-24F3-5246-A234-39A11F4270F5}"/>
          </ac:picMkLst>
        </pc:picChg>
        <pc:picChg chg="add mod">
          <ac:chgData name="reza kabir" userId="af3c95a13102d509" providerId="LiveId" clId="{F2FF14E4-B424-4B4A-9A26-D9A55B59C667}" dt="2020-04-05T02:57:53.602" v="573" actId="571"/>
          <ac:picMkLst>
            <pc:docMk/>
            <pc:sldMk cId="2360429343" sldId="310"/>
            <ac:picMk id="105" creationId="{70BFE86A-004B-4D6D-B016-891B5F5251CB}"/>
          </ac:picMkLst>
        </pc:picChg>
      </pc:sldChg>
      <pc:sldChg chg="del">
        <pc:chgData name="reza kabir" userId="af3c95a13102d509" providerId="LiveId" clId="{F2FF14E4-B424-4B4A-9A26-D9A55B59C667}" dt="2020-04-05T02:38:40.428" v="514" actId="2696"/>
        <pc:sldMkLst>
          <pc:docMk/>
          <pc:sldMk cId="0" sldId="311"/>
        </pc:sldMkLst>
      </pc:sldChg>
      <pc:sldChg chg="add del ord">
        <pc:chgData name="reza kabir" userId="af3c95a13102d509" providerId="LiveId" clId="{F2FF14E4-B424-4B4A-9A26-D9A55B59C667}" dt="2020-04-05T02:33:09.263" v="502" actId="47"/>
        <pc:sldMkLst>
          <pc:docMk/>
          <pc:sldMk cId="0" sldId="312"/>
        </pc:sldMkLst>
      </pc:sldChg>
      <pc:sldChg chg="del">
        <pc:chgData name="reza kabir" userId="af3c95a13102d509" providerId="LiveId" clId="{F2FF14E4-B424-4B4A-9A26-D9A55B59C667}" dt="2020-04-05T02:45:49.720" v="534" actId="47"/>
        <pc:sldMkLst>
          <pc:docMk/>
          <pc:sldMk cId="0" sldId="313"/>
        </pc:sldMkLst>
      </pc:sldChg>
      <pc:sldChg chg="del">
        <pc:chgData name="reza kabir" userId="af3c95a13102d509" providerId="LiveId" clId="{F2FF14E4-B424-4B4A-9A26-D9A55B59C667}" dt="2020-04-05T02:46:07.868" v="537" actId="47"/>
        <pc:sldMkLst>
          <pc:docMk/>
          <pc:sldMk cId="0" sldId="314"/>
        </pc:sldMkLst>
      </pc:sldChg>
      <pc:sldChg chg="del">
        <pc:chgData name="reza kabir" userId="af3c95a13102d509" providerId="LiveId" clId="{F2FF14E4-B424-4B4A-9A26-D9A55B59C667}" dt="2020-04-05T02:47:20.674" v="542" actId="47"/>
        <pc:sldMkLst>
          <pc:docMk/>
          <pc:sldMk cId="0" sldId="315"/>
        </pc:sldMkLst>
      </pc:sldChg>
      <pc:sldChg chg="del">
        <pc:chgData name="reza kabir" userId="af3c95a13102d509" providerId="LiveId" clId="{F2FF14E4-B424-4B4A-9A26-D9A55B59C667}" dt="2020-04-05T02:47:20.674" v="542" actId="47"/>
        <pc:sldMkLst>
          <pc:docMk/>
          <pc:sldMk cId="0" sldId="316"/>
        </pc:sldMkLst>
      </pc:sldChg>
      <pc:sldChg chg="del">
        <pc:chgData name="reza kabir" userId="af3c95a13102d509" providerId="LiveId" clId="{F2FF14E4-B424-4B4A-9A26-D9A55B59C667}" dt="2020-04-05T02:48:22.580" v="549" actId="47"/>
        <pc:sldMkLst>
          <pc:docMk/>
          <pc:sldMk cId="0" sldId="317"/>
        </pc:sldMkLst>
      </pc:sldChg>
      <pc:sldChg chg="del">
        <pc:chgData name="reza kabir" userId="af3c95a13102d509" providerId="LiveId" clId="{F2FF14E4-B424-4B4A-9A26-D9A55B59C667}" dt="2020-04-05T02:48:22.580" v="549" actId="47"/>
        <pc:sldMkLst>
          <pc:docMk/>
          <pc:sldMk cId="0" sldId="318"/>
        </pc:sldMkLst>
      </pc:sldChg>
      <pc:sldChg chg="add del">
        <pc:chgData name="reza kabir" userId="af3c95a13102d509" providerId="LiveId" clId="{F2FF14E4-B424-4B4A-9A26-D9A55B59C667}" dt="2020-04-05T02:49:26.744" v="553" actId="47"/>
        <pc:sldMkLst>
          <pc:docMk/>
          <pc:sldMk cId="0" sldId="319"/>
        </pc:sldMkLst>
      </pc:sldChg>
      <pc:sldChg chg="add del">
        <pc:chgData name="reza kabir" userId="af3c95a13102d509" providerId="LiveId" clId="{F2FF14E4-B424-4B4A-9A26-D9A55B59C667}" dt="2020-03-31T09:27:07.451" v="184"/>
        <pc:sldMkLst>
          <pc:docMk/>
          <pc:sldMk cId="1109714293" sldId="319"/>
        </pc:sldMkLst>
      </pc:sldChg>
      <pc:sldChg chg="add del">
        <pc:chgData name="reza kabir" userId="af3c95a13102d509" providerId="LiveId" clId="{F2FF14E4-B424-4B4A-9A26-D9A55B59C667}" dt="2020-03-31T09:27:05.492" v="182"/>
        <pc:sldMkLst>
          <pc:docMk/>
          <pc:sldMk cId="1386914364" sldId="319"/>
        </pc:sldMkLst>
      </pc:sldChg>
      <pc:sldChg chg="add del">
        <pc:chgData name="reza kabir" userId="af3c95a13102d509" providerId="LiveId" clId="{F2FF14E4-B424-4B4A-9A26-D9A55B59C667}" dt="2020-03-31T09:27:02.319" v="180"/>
        <pc:sldMkLst>
          <pc:docMk/>
          <pc:sldMk cId="1911471571" sldId="319"/>
        </pc:sldMkLst>
      </pc:sldChg>
      <pc:sldChg chg="add del">
        <pc:chgData name="reza kabir" userId="af3c95a13102d509" providerId="LiveId" clId="{F2FF14E4-B424-4B4A-9A26-D9A55B59C667}" dt="2020-03-31T09:26:52.337" v="176"/>
        <pc:sldMkLst>
          <pc:docMk/>
          <pc:sldMk cId="3683723474" sldId="319"/>
        </pc:sldMkLst>
      </pc:sldChg>
      <pc:sldChg chg="del">
        <pc:chgData name="reza kabir" userId="af3c95a13102d509" providerId="LiveId" clId="{F2FF14E4-B424-4B4A-9A26-D9A55B59C667}" dt="2020-04-05T02:50:01.567" v="554" actId="2696"/>
        <pc:sldMkLst>
          <pc:docMk/>
          <pc:sldMk cId="2246756204" sldId="320"/>
        </pc:sldMkLst>
        <pc:spChg chg="mod">
          <ac:chgData name="reza kabir" userId="af3c95a13102d509" providerId="LiveId" clId="{F2FF14E4-B424-4B4A-9A26-D9A55B59C667}" dt="2020-04-05T03:28:57.144" v="910" actId="207"/>
          <ac:spMkLst>
            <pc:docMk/>
            <pc:sldMk cId="2246756204" sldId="320"/>
            <ac:spMk id="686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7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8" creationId="{00000000-0000-0000-0000-000000000000}"/>
          </ac:spMkLst>
        </pc:spChg>
        <pc:spChg chg="del">
          <ac:chgData name="reza kabir" userId="af3c95a13102d509" providerId="LiveId" clId="{F2FF14E4-B424-4B4A-9A26-D9A55B59C667}" dt="2020-04-05T02:55:53.561" v="561" actId="478"/>
          <ac:spMkLst>
            <pc:docMk/>
            <pc:sldMk cId="2246756204" sldId="320"/>
            <ac:spMk id="68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69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0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1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43.276" v="907" actId="2711"/>
          <ac:spMkLst>
            <pc:docMk/>
            <pc:sldMk cId="2246756204" sldId="320"/>
            <ac:spMk id="72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690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70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57.144" v="910" actId="207"/>
          <ac:grpSpMkLst>
            <pc:docMk/>
            <pc:sldMk cId="2246756204" sldId="320"/>
            <ac:grpSpMk id="711" creationId="{00000000-0000-0000-0000-000000000000}"/>
          </ac:grpSpMkLst>
        </pc:grpChg>
      </pc:sldChg>
      <pc:sldChg chg="modSp del mod">
        <pc:chgData name="reza kabir" userId="af3c95a13102d509" providerId="LiveId" clId="{F2FF14E4-B424-4B4A-9A26-D9A55B59C667}" dt="2020-04-05T03:09:49.064" v="713" actId="47"/>
        <pc:sldMkLst>
          <pc:docMk/>
          <pc:sldMk cId="753715957" sldId="321"/>
        </pc:sldMkLst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2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09.908" v="694" actId="20577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15.593" v="703" actId="20577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09:20.998" v="712" actId="20577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3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6:10.415" v="164" actId="1076"/>
          <ac:spMkLst>
            <pc:docMk/>
            <pc:sldMk cId="753715957" sldId="321"/>
            <ac:spMk id="744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6:04.787" v="162"/>
        <pc:sldMkLst>
          <pc:docMk/>
          <pc:sldMk cId="1119493724" sldId="321"/>
        </pc:sldMkLst>
      </pc:sldChg>
      <pc:sldChg chg="del">
        <pc:chgData name="reza kabir" userId="af3c95a13102d509" providerId="LiveId" clId="{F2FF14E4-B424-4B4A-9A26-D9A55B59C667}" dt="2020-04-05T02:51:04.117" v="557" actId="47"/>
        <pc:sldMkLst>
          <pc:docMk/>
          <pc:sldMk cId="0" sldId="322"/>
        </pc:sldMkLst>
      </pc:sldChg>
      <pc:sldChg chg="del ord">
        <pc:chgData name="reza kabir" userId="af3c95a13102d509" providerId="LiveId" clId="{F2FF14E4-B424-4B4A-9A26-D9A55B59C667}" dt="2020-04-05T02:51:04.117" v="557" actId="47"/>
        <pc:sldMkLst>
          <pc:docMk/>
          <pc:sldMk cId="0" sldId="323"/>
        </pc:sldMkLst>
      </pc:sldChg>
      <pc:sldChg chg="delSp modSp del mod">
        <pc:chgData name="reza kabir" userId="af3c95a13102d509" providerId="LiveId" clId="{F2FF14E4-B424-4B4A-9A26-D9A55B59C667}" dt="2020-04-05T02:51:04.117" v="557" actId="47"/>
        <pc:sldMkLst>
          <pc:docMk/>
          <pc:sldMk cId="0" sldId="324"/>
        </pc:sldMkLst>
        <pc:spChg chg="mod">
          <ac:chgData name="reza kabir" userId="af3c95a13102d509" providerId="LiveId" clId="{F2FF14E4-B424-4B4A-9A26-D9A55B59C667}" dt="2020-04-01T05:00:39.823" v="391" actId="207"/>
          <ac:spMkLst>
            <pc:docMk/>
            <pc:sldMk cId="0" sldId="324"/>
            <ac:spMk id="855" creationId="{00000000-0000-0000-0000-000000000000}"/>
          </ac:spMkLst>
        </pc:spChg>
        <pc:spChg chg="mod">
          <ac:chgData name="reza kabir" userId="af3c95a13102d509" providerId="LiveId" clId="{F2FF14E4-B424-4B4A-9A26-D9A55B59C667}" dt="2020-04-01T05:00:34.090" v="390" actId="207"/>
          <ac:spMkLst>
            <pc:docMk/>
            <pc:sldMk cId="0" sldId="324"/>
            <ac:spMk id="856" creationId="{00000000-0000-0000-0000-000000000000}"/>
          </ac:spMkLst>
        </pc:spChg>
        <pc:spChg chg="mod">
          <ac:chgData name="reza kabir" userId="af3c95a13102d509" providerId="LiveId" clId="{F2FF14E4-B424-4B4A-9A26-D9A55B59C667}" dt="2020-04-01T05:00:50.347" v="392" actId="207"/>
          <ac:spMkLst>
            <pc:docMk/>
            <pc:sldMk cId="0" sldId="324"/>
            <ac:spMk id="859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26:29.095" v="169" actId="478"/>
          <ac:grpSpMkLst>
            <pc:docMk/>
            <pc:sldMk cId="0" sldId="324"/>
            <ac:grpSpMk id="42" creationId="{1BA21147-CE4D-4B91-8078-EB67693F8A13}"/>
          </ac:grpSpMkLst>
        </pc:grpChg>
      </pc:sldChg>
      <pc:sldChg chg="del ord">
        <pc:chgData name="reza kabir" userId="af3c95a13102d509" providerId="LiveId" clId="{F2FF14E4-B424-4B4A-9A26-D9A55B59C667}" dt="2020-04-05T02:51:04.117" v="557" actId="47"/>
        <pc:sldMkLst>
          <pc:docMk/>
          <pc:sldMk cId="0" sldId="325"/>
        </pc:sldMkLst>
      </pc:sldChg>
      <pc:sldChg chg="addSp delSp modSp add mod">
        <pc:chgData name="reza kabir" userId="af3c95a13102d509" providerId="LiveId" clId="{F2FF14E4-B424-4B4A-9A26-D9A55B59C667}" dt="2020-04-05T03:41:23.895" v="976" actId="207"/>
        <pc:sldMkLst>
          <pc:docMk/>
          <pc:sldMk cId="3753140982" sldId="326"/>
        </pc:sldMkLst>
        <pc:spChg chg="add del mod">
          <ac:chgData name="reza kabir" userId="af3c95a13102d509" providerId="LiveId" clId="{F2FF14E4-B424-4B4A-9A26-D9A55B59C667}" dt="2020-04-05T03:04:11.842" v="634" actId="478"/>
          <ac:spMkLst>
            <pc:docMk/>
            <pc:sldMk cId="3753140982" sldId="326"/>
            <ac:spMk id="31" creationId="{69692B47-D44F-48B3-8920-97842E0969C2}"/>
          </ac:spMkLst>
        </pc:spChg>
        <pc:spChg chg="add mod">
          <ac:chgData name="reza kabir" userId="af3c95a13102d509" providerId="LiveId" clId="{F2FF14E4-B424-4B4A-9A26-D9A55B59C667}" dt="2020-04-05T03:04:09.990" v="633" actId="207"/>
          <ac:spMkLst>
            <pc:docMk/>
            <pc:sldMk cId="3753140982" sldId="326"/>
            <ac:spMk id="32" creationId="{C1E9C8CA-9BC4-42FB-9C0F-B54D4E4C757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08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09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10" creationId="{00000000-0000-0000-0000-000000000000}"/>
          </ac:spMkLst>
        </pc:spChg>
        <pc:spChg chg="del">
          <ac:chgData name="reza kabir" userId="af3c95a13102d509" providerId="LiveId" clId="{F2FF14E4-B424-4B4A-9A26-D9A55B59C667}" dt="2020-04-05T03:03:19.005" v="621" actId="478"/>
          <ac:spMkLst>
            <pc:docMk/>
            <pc:sldMk cId="3753140982" sldId="326"/>
            <ac:spMk id="91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1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1:23.895" v="976" actId="207"/>
          <ac:spMkLst>
            <pc:docMk/>
            <pc:sldMk cId="3753140982" sldId="326"/>
            <ac:spMk id="916" creationId="{00000000-0000-0000-0000-000000000000}"/>
          </ac:spMkLst>
        </pc:spChg>
        <pc:grpChg chg="add mod">
          <ac:chgData name="reza kabir" userId="af3c95a13102d509" providerId="LiveId" clId="{F2FF14E4-B424-4B4A-9A26-D9A55B59C667}" dt="2020-04-05T03:04:09.990" v="633" actId="207"/>
          <ac:grpSpMkLst>
            <pc:docMk/>
            <pc:sldMk cId="3753140982" sldId="326"/>
            <ac:grpSpMk id="18" creationId="{C6A0620F-06D7-4168-8A3F-C86382D6B9E7}"/>
          </ac:grpSpMkLst>
        </pc:grpChg>
        <pc:grpChg chg="add mod">
          <ac:chgData name="reza kabir" userId="af3c95a13102d509" providerId="LiveId" clId="{F2FF14E4-B424-4B4A-9A26-D9A55B59C667}" dt="2020-04-05T03:04:09.990" v="633" actId="207"/>
          <ac:grpSpMkLst>
            <pc:docMk/>
            <pc:sldMk cId="3753140982" sldId="326"/>
            <ac:grpSpMk id="33" creationId="{E7CDA1C8-6835-4F86-A2E6-741479DBACF9}"/>
          </ac:grpSpMkLst>
        </pc:grpChg>
      </pc:sldChg>
      <pc:sldChg chg="addSp delSp modSp add del mod delAnim">
        <pc:chgData name="reza kabir" userId="af3c95a13102d509" providerId="LiveId" clId="{F2FF14E4-B424-4B4A-9A26-D9A55B59C667}" dt="2020-03-31T09:22:22.115" v="135" actId="2696"/>
        <pc:sldMkLst>
          <pc:docMk/>
          <pc:sldMk cId="167000700" sldId="348"/>
        </pc:sldMkLst>
        <pc:spChg chg="mod">
          <ac:chgData name="reza kabir" userId="af3c95a13102d509" providerId="LiveId" clId="{F2FF14E4-B424-4B4A-9A26-D9A55B59C667}" dt="2020-03-31T09:08:26.882" v="77" actId="207"/>
          <ac:spMkLst>
            <pc:docMk/>
            <pc:sldMk cId="167000700" sldId="348"/>
            <ac:spMk id="28" creationId="{00000000-0000-0000-0000-000000000000}"/>
          </ac:spMkLst>
        </pc:spChg>
        <pc:spChg chg="del">
          <ac:chgData name="reza kabir" userId="af3c95a13102d509" providerId="LiveId" clId="{F2FF14E4-B424-4B4A-9A26-D9A55B59C667}" dt="2020-03-31T09:07:27.574" v="63" actId="478"/>
          <ac:spMkLst>
            <pc:docMk/>
            <pc:sldMk cId="167000700" sldId="348"/>
            <ac:spMk id="3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6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7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8:23.239" v="76" actId="207"/>
          <ac:spMkLst>
            <pc:docMk/>
            <pc:sldMk cId="167000700" sldId="348"/>
            <ac:spMk id="58" creationId="{00000000-0000-0000-0000-000000000000}"/>
          </ac:spMkLst>
        </pc:spChg>
        <pc:grpChg chg="del">
          <ac:chgData name="reza kabir" userId="af3c95a13102d509" providerId="LiveId" clId="{F2FF14E4-B424-4B4A-9A26-D9A55B59C667}" dt="2020-03-31T09:07:23.078" v="61" actId="478"/>
          <ac:grpSpMkLst>
            <pc:docMk/>
            <pc:sldMk cId="167000700" sldId="348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07:25.024" v="62" actId="478"/>
          <ac:grpSpMkLst>
            <pc:docMk/>
            <pc:sldMk cId="167000700" sldId="348"/>
            <ac:grpSpMk id="9" creationId="{00000000-0000-0000-0000-000000000000}"/>
          </ac:grpSpMkLst>
        </pc:grpChg>
        <pc:grpChg chg="add">
          <ac:chgData name="reza kabir" userId="af3c95a13102d509" providerId="LiveId" clId="{F2FF14E4-B424-4B4A-9A26-D9A55B59C667}" dt="2020-03-31T09:08:16.648" v="74"/>
          <ac:grpSpMkLst>
            <pc:docMk/>
            <pc:sldMk cId="167000700" sldId="348"/>
            <ac:grpSpMk id="64" creationId="{08318563-FA01-4C76-8B0F-12D70CC639AB}"/>
          </ac:grpSpMkLst>
        </pc:grpChg>
      </pc:sldChg>
      <pc:sldChg chg="delSp modSp add mod modAnim">
        <pc:chgData name="reza kabir" userId="af3c95a13102d509" providerId="LiveId" clId="{F2FF14E4-B424-4B4A-9A26-D9A55B59C667}" dt="2020-04-05T03:29:42.464" v="919" actId="2711"/>
        <pc:sldMkLst>
          <pc:docMk/>
          <pc:sldMk cId="597337684" sldId="348"/>
        </pc:sldMkLst>
        <pc:spChg chg="mod">
          <ac:chgData name="reza kabir" userId="af3c95a13102d509" providerId="LiveId" clId="{F2FF14E4-B424-4B4A-9A26-D9A55B59C667}" dt="2020-04-05T03:29:14.211" v="913" actId="404"/>
          <ac:spMkLst>
            <pc:docMk/>
            <pc:sldMk cId="597337684" sldId="348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42.464" v="919" actId="2711"/>
          <ac:spMkLst>
            <pc:docMk/>
            <pc:sldMk cId="597337684" sldId="348"/>
            <ac:spMk id="39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49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0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1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2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27.117" v="914" actId="165"/>
          <ac:spMkLst>
            <pc:docMk/>
            <pc:sldMk cId="597337684" sldId="348"/>
            <ac:spMk id="53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4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5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6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7" creationId="{00000000-0000-0000-0000-000000000000}"/>
          </ac:spMkLst>
        </pc:spChg>
        <pc:spChg chg="mod topLvl">
          <ac:chgData name="reza kabir" userId="af3c95a13102d509" providerId="LiveId" clId="{F2FF14E4-B424-4B4A-9A26-D9A55B59C667}" dt="2020-04-05T03:29:35.085" v="918" actId="403"/>
          <ac:spMkLst>
            <pc:docMk/>
            <pc:sldMk cId="597337684" sldId="348"/>
            <ac:spMk id="58" creationId="{00000000-0000-0000-0000-000000000000}"/>
          </ac:spMkLst>
        </pc:spChg>
        <pc:grpChg chg="del">
          <ac:chgData name="reza kabir" userId="af3c95a13102d509" providerId="LiveId" clId="{F2FF14E4-B424-4B4A-9A26-D9A55B59C667}" dt="2020-04-05T03:29:27.117" v="914" actId="165"/>
          <ac:grpSpMkLst>
            <pc:docMk/>
            <pc:sldMk cId="597337684" sldId="348"/>
            <ac:grpSpMk id="47" creationId="{00000000-0000-0000-0000-000000000000}"/>
          </ac:grpSpMkLst>
        </pc:grpChg>
        <pc:grpChg chg="mod topLvl">
          <ac:chgData name="reza kabir" userId="af3c95a13102d509" providerId="LiveId" clId="{F2FF14E4-B424-4B4A-9A26-D9A55B59C667}" dt="2020-04-05T03:29:27.117" v="914" actId="165"/>
          <ac:grpSpMkLst>
            <pc:docMk/>
            <pc:sldMk cId="597337684" sldId="348"/>
            <ac:grpSpMk id="48" creationId="{00000000-0000-0000-0000-000000000000}"/>
          </ac:grpSpMkLst>
        </pc:grpChg>
        <pc:grpChg chg="del">
          <ac:chgData name="reza kabir" userId="af3c95a13102d509" providerId="LiveId" clId="{F2FF14E4-B424-4B4A-9A26-D9A55B59C667}" dt="2020-04-05T02:56:58.533" v="562" actId="478"/>
          <ac:grpSpMkLst>
            <pc:docMk/>
            <pc:sldMk cId="597337684" sldId="348"/>
            <ac:grpSpMk id="64" creationId="{08318563-FA01-4C76-8B0F-12D70CC639AB}"/>
          </ac:grpSpMkLst>
        </pc:grpChg>
      </pc:sldChg>
      <pc:sldChg chg="modSp add mod">
        <pc:chgData name="reza kabir" userId="af3c95a13102d509" providerId="LiveId" clId="{F2FF14E4-B424-4B4A-9A26-D9A55B59C667}" dt="2020-04-05T03:27:05.084" v="881" actId="14100"/>
        <pc:sldMkLst>
          <pc:docMk/>
          <pc:sldMk cId="549712108" sldId="379"/>
        </pc:sldMkLst>
        <pc:spChg chg="mod">
          <ac:chgData name="reza kabir" userId="af3c95a13102d509" providerId="LiveId" clId="{F2FF14E4-B424-4B4A-9A26-D9A55B59C667}" dt="2020-04-05T03:27:05.084" v="881" actId="14100"/>
          <ac:spMkLst>
            <pc:docMk/>
            <pc:sldMk cId="549712108" sldId="379"/>
            <ac:spMk id="2" creationId="{EDD85A86-F226-4AD7-BACF-AFCD5A27EA7F}"/>
          </ac:spMkLst>
        </pc:spChg>
        <pc:spChg chg="mod">
          <ac:chgData name="reza kabir" userId="af3c95a13102d509" providerId="LiveId" clId="{F2FF14E4-B424-4B4A-9A26-D9A55B59C667}" dt="2020-04-05T03:27:02.712" v="880" actId="207"/>
          <ac:spMkLst>
            <pc:docMk/>
            <pc:sldMk cId="549712108" sldId="379"/>
            <ac:spMk id="28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1186144194" sldId="379"/>
        </pc:sldMkLst>
      </pc:sldChg>
      <pc:sldChg chg="add del">
        <pc:chgData name="reza kabir" userId="af3c95a13102d509" providerId="LiveId" clId="{F2FF14E4-B424-4B4A-9A26-D9A55B59C667}" dt="2020-03-31T09:27:35.978" v="186" actId="2696"/>
        <pc:sldMkLst>
          <pc:docMk/>
          <pc:sldMk cId="1476661916" sldId="379"/>
        </pc:sldMkLst>
      </pc:sldChg>
      <pc:sldChg chg="delSp add del mod delAnim">
        <pc:chgData name="reza kabir" userId="af3c95a13102d509" providerId="LiveId" clId="{F2FF14E4-B424-4B4A-9A26-D9A55B59C667}" dt="2020-03-31T09:15:08.243" v="126" actId="2696"/>
        <pc:sldMkLst>
          <pc:docMk/>
          <pc:sldMk cId="2810655039" sldId="379"/>
        </pc:sldMkLst>
        <pc:spChg chg="del">
          <ac:chgData name="reza kabir" userId="af3c95a13102d509" providerId="LiveId" clId="{F2FF14E4-B424-4B4A-9A26-D9A55B59C667}" dt="2020-03-31T09:14:54.221" v="125" actId="478"/>
          <ac:spMkLst>
            <pc:docMk/>
            <pc:sldMk cId="2810655039" sldId="379"/>
            <ac:spMk id="30" creationId="{00000000-0000-0000-0000-000000000000}"/>
          </ac:spMkLst>
        </pc:spChg>
      </pc:sldChg>
      <pc:sldChg chg="addSp delSp modSp add del mod delAnim">
        <pc:chgData name="reza kabir" userId="af3c95a13102d509" providerId="LiveId" clId="{F2FF14E4-B424-4B4A-9A26-D9A55B59C667}" dt="2020-04-05T02:39:51.171" v="521" actId="2696"/>
        <pc:sldMkLst>
          <pc:docMk/>
          <pc:sldMk cId="3184442249" sldId="379"/>
        </pc:sldMkLst>
        <pc:spChg chg="add mod">
          <ac:chgData name="reza kabir" userId="af3c95a13102d509" providerId="LiveId" clId="{F2FF14E4-B424-4B4A-9A26-D9A55B59C667}" dt="2020-04-05T02:39:38.690" v="520" actId="14100"/>
          <ac:spMkLst>
            <pc:docMk/>
            <pc:sldMk cId="3184442249" sldId="379"/>
            <ac:spMk id="2" creationId="{EDD85A86-F226-4AD7-BACF-AFCD5A27EA7F}"/>
          </ac:spMkLst>
        </pc:spChg>
        <pc:spChg chg="mod">
          <ac:chgData name="reza kabir" userId="af3c95a13102d509" providerId="LiveId" clId="{F2FF14E4-B424-4B4A-9A26-D9A55B59C667}" dt="2020-03-31T09:27:56.871" v="190" actId="207"/>
          <ac:spMkLst>
            <pc:docMk/>
            <pc:sldMk cId="3184442249" sldId="379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3.526" v="191" actId="207"/>
          <ac:spMkLst>
            <pc:docMk/>
            <pc:sldMk cId="3184442249" sldId="379"/>
            <ac:spMk id="13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28:07.847" v="192" actId="207"/>
          <ac:spMkLst>
            <pc:docMk/>
            <pc:sldMk cId="3184442249" sldId="379"/>
            <ac:spMk id="136" creationId="{00000000-0000-0000-0000-000000000000}"/>
          </ac:spMkLst>
        </pc:spChg>
        <pc:spChg chg="add del">
          <ac:chgData name="reza kabir" userId="af3c95a13102d509" providerId="LiveId" clId="{F2FF14E4-B424-4B4A-9A26-D9A55B59C667}" dt="2020-04-05T02:39:24.469" v="516" actId="478"/>
          <ac:spMkLst>
            <pc:docMk/>
            <pc:sldMk cId="3184442249" sldId="379"/>
            <ac:spMk id="145" creationId="{C5E8D726-FA1B-4E4F-8BE1-D6575BF15413}"/>
          </ac:spMkLst>
        </pc:spChg>
        <pc:grpChg chg="del">
          <ac:chgData name="reza kabir" userId="af3c95a13102d509" providerId="LiveId" clId="{F2FF14E4-B424-4B4A-9A26-D9A55B59C667}" dt="2020-03-31T09:27:48.235" v="188" actId="478"/>
          <ac:grpSpMkLst>
            <pc:docMk/>
            <pc:sldMk cId="3184442249" sldId="379"/>
            <ac:grpSpMk id="5" creationId="{00000000-0000-0000-0000-000000000000}"/>
          </ac:grpSpMkLst>
        </pc:grpChg>
        <pc:grpChg chg="del">
          <ac:chgData name="reza kabir" userId="af3c95a13102d509" providerId="LiveId" clId="{F2FF14E4-B424-4B4A-9A26-D9A55B59C667}" dt="2020-03-31T09:27:51.047" v="189" actId="478"/>
          <ac:grpSpMkLst>
            <pc:docMk/>
            <pc:sldMk cId="3184442249" sldId="379"/>
            <ac:grpSpMk id="9" creationId="{00000000-0000-0000-0000-000000000000}"/>
          </ac:grpSpMkLst>
        </pc:grpChg>
        <pc:grpChg chg="del mod">
          <ac:chgData name="reza kabir" userId="af3c95a13102d509" providerId="LiveId" clId="{F2FF14E4-B424-4B4A-9A26-D9A55B59C667}" dt="2020-04-05T00:50:27.202" v="407" actId="478"/>
          <ac:grpSpMkLst>
            <pc:docMk/>
            <pc:sldMk cId="3184442249" sldId="379"/>
            <ac:grpSpMk id="133" creationId="{00000000-0000-0000-0000-000000000000}"/>
          </ac:grpSpMkLst>
        </pc:grpChg>
      </pc:sldChg>
      <pc:sldChg chg="addSp delSp modSp add mod modAnim">
        <pc:chgData name="reza kabir" userId="af3c95a13102d509" providerId="LiveId" clId="{F2FF14E4-B424-4B4A-9A26-D9A55B59C667}" dt="2020-04-05T03:51:40.683" v="1068" actId="478"/>
        <pc:sldMkLst>
          <pc:docMk/>
          <pc:sldMk cId="444364394" sldId="593"/>
        </pc:sldMkLst>
        <pc:spChg chg="add mod">
          <ac:chgData name="reza kabir" userId="af3c95a13102d509" providerId="LiveId" clId="{F2FF14E4-B424-4B4A-9A26-D9A55B59C667}" dt="2020-04-05T03:30:36.489" v="924" actId="403"/>
          <ac:spMkLst>
            <pc:docMk/>
            <pc:sldMk cId="444364394" sldId="593"/>
            <ac:spMk id="2" creationId="{5C6C6706-D012-4172-B0CE-73666BFB6658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33" creationId="{8484816E-A390-4C67-B062-A700A9EA365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4" creationId="{178BB855-CD9F-4C85-983C-2DA715C5341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5" creationId="{6144E059-5015-490F-91B2-7DAA31C829E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6" creationId="{CC924799-CE52-4B46-97FC-659A07A99FF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7" creationId="{77032F97-7446-4A0C-9D04-BC013D5AAD8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8" creationId="{B75E78C8-6F3D-43B6-A2B0-1F3B4F8E4298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39" creationId="{FE597929-A0F4-422E-A0F8-44BF71E7EF6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0" creationId="{D1569711-EBE7-48C6-9C91-D18655C4658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1" creationId="{136711CB-C3CB-4086-86E6-E3DD915CECF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2" creationId="{8597CC2A-A027-418F-91D2-E0B617D9D52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3" creationId="{846C56D2-D9B6-4C92-AD10-4BEF9CF1C11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4" creationId="{848D8C9D-73B4-4475-97BB-F83A0EF8E9B0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5" creationId="{5B8FA53F-A311-4CD6-A319-715933D3E559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6" creationId="{9215296B-273A-4A87-925A-80E2BBC151B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7" creationId="{0C7D9C5F-2148-40E2-A994-56A857D75791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8" creationId="{DFBFD1AA-8F54-4DA3-879A-A28EA9EDABD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49" creationId="{BE284B40-F72E-4AF6-AB1A-7944FDCDCA8E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0" creationId="{F120B9EF-423A-4C59-8187-EA31F51896E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1" creationId="{3F8ADE92-B1B3-4D40-9768-000F3F2FBE2D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2" creationId="{FA0765C4-0523-4710-BD79-CEF5F66BDE2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3" creationId="{F77DB104-99E1-4B5D-B07A-13207F91628D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4" creationId="{7425DE0C-D929-4EF2-AD09-7EA23FB5C956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5" creationId="{44F7253E-720E-4430-B249-5376B9B2EBA1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6" creationId="{003DA7C8-F0E5-4781-881A-6A3BD3439E7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7" creationId="{B403B2FF-14C8-405E-961D-0951F6257C4E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8" creationId="{46918795-42AC-4255-8D87-C32896A8C779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59" creationId="{260B68DA-96B2-4808-A1D7-2F3FCC9D4CF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0" creationId="{4E3E8289-C07E-42FF-9564-8E02696E9263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1" creationId="{0BF166EF-133E-42BB-9FEF-863CA2316524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2" creationId="{A663B98E-D31E-4799-AB87-4796E518C6A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3" creationId="{ACE457FB-88CB-42B6-9906-4DD51C734A35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4" creationId="{647FA2F1-0F7C-450C-8340-E8DF43EFC61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5" creationId="{D5449D5A-90C3-4A67-97A7-9B38352A9C78}"/>
          </ac:spMkLst>
        </pc:spChg>
        <pc:spChg chg="del mod">
          <ac:chgData name="reza kabir" userId="af3c95a13102d509" providerId="LiveId" clId="{F2FF14E4-B424-4B4A-9A26-D9A55B59C667}" dt="2020-04-05T00:58:56.551" v="450" actId="478"/>
          <ac:spMkLst>
            <pc:docMk/>
            <pc:sldMk cId="444364394" sldId="593"/>
            <ac:spMk id="66" creationId="{90396F4A-A097-48FB-9BB6-C66B30DF0ADA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7" creationId="{B57ACFD1-9FB8-43AB-B73D-F2A6C07C825E}"/>
          </ac:spMkLst>
        </pc:spChg>
        <pc:spChg chg="del mod">
          <ac:chgData name="reza kabir" userId="af3c95a13102d509" providerId="LiveId" clId="{F2FF14E4-B424-4B4A-9A26-D9A55B59C667}" dt="2020-04-05T00:58:24.935" v="444" actId="478"/>
          <ac:spMkLst>
            <pc:docMk/>
            <pc:sldMk cId="444364394" sldId="593"/>
            <ac:spMk id="68" creationId="{02EF6A46-C621-4449-9F98-1F17AA7B988F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69" creationId="{DE5765D5-F778-4D98-8451-793A35364352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0" creationId="{433C547A-CCE4-47F7-B726-F6F519A17F1C}"/>
          </ac:spMkLst>
        </pc:spChg>
        <pc:spChg chg="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1" creationId="{8DB0CBE0-8EF4-45A2-A5A1-FFB964A59648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2" creationId="{2C5C6ECF-2F77-4832-AFC4-A28B10269B91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3" creationId="{E675DDE6-4A46-4104-BF05-22A721C63ABC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4" creationId="{DFFFF0D8-DD04-4D89-818E-98EE3BACDA50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5" creationId="{DA06A7CC-DC94-4157-9762-FB7A0044C559}"/>
          </ac:spMkLst>
        </pc:spChg>
        <pc:spChg chg="mod">
          <ac:chgData name="reza kabir" userId="af3c95a13102d509" providerId="LiveId" clId="{F2FF14E4-B424-4B4A-9A26-D9A55B59C667}" dt="2020-04-05T03:30:57.051" v="926" actId="207"/>
          <ac:spMkLst>
            <pc:docMk/>
            <pc:sldMk cId="444364394" sldId="593"/>
            <ac:spMk id="76" creationId="{113214F6-68C9-4B5B-A74D-613C2F7D37B3}"/>
          </ac:spMkLst>
        </pc:spChg>
        <pc:spChg chg="del">
          <ac:chgData name="reza kabir" userId="af3c95a13102d509" providerId="LiveId" clId="{F2FF14E4-B424-4B4A-9A26-D9A55B59C667}" dt="2020-04-05T00:56:08.405" v="410" actId="478"/>
          <ac:spMkLst>
            <pc:docMk/>
            <pc:sldMk cId="444364394" sldId="593"/>
            <ac:spMk id="77" creationId="{E471D3DB-3D93-4C3A-811D-CCC297D609B5}"/>
          </ac:spMkLst>
        </pc:spChg>
        <pc:spChg chg="add mod">
          <ac:chgData name="reza kabir" userId="af3c95a13102d509" providerId="LiveId" clId="{F2FF14E4-B424-4B4A-9A26-D9A55B59C667}" dt="2020-04-05T03:30:42.709" v="925" actId="2711"/>
          <ac:spMkLst>
            <pc:docMk/>
            <pc:sldMk cId="444364394" sldId="593"/>
            <ac:spMk id="78" creationId="{2B1B19CC-86F8-4DD1-8727-2D2AF420C719}"/>
          </ac:spMkLst>
        </pc:spChg>
        <pc:grpChg chg="del">
          <ac:chgData name="reza kabir" userId="af3c95a13102d509" providerId="LiveId" clId="{F2FF14E4-B424-4B4A-9A26-D9A55B59C667}" dt="2020-04-05T03:51:40.683" v="1068" actId="478"/>
          <ac:grpSpMkLst>
            <pc:docMk/>
            <pc:sldMk cId="444364394" sldId="593"/>
            <ac:grpSpMk id="3" creationId="{1080B66D-BF87-42B2-B544-BE021DFBFABA}"/>
          </ac:grpSpMkLst>
        </pc:grpChg>
        <pc:grpChg chg="add mod">
          <ac:chgData name="reza kabir" userId="af3c95a13102d509" providerId="LiveId" clId="{F2FF14E4-B424-4B4A-9A26-D9A55B59C667}" dt="2020-04-05T03:30:42.709" v="925" actId="2711"/>
          <ac:grpSpMkLst>
            <pc:docMk/>
            <pc:sldMk cId="444364394" sldId="593"/>
            <ac:grpSpMk id="79" creationId="{D89AEF68-FF8D-42CA-8C06-48CF8095BA68}"/>
          </ac:grpSpMkLst>
        </pc:grpChg>
        <pc:picChg chg="mod">
          <ac:chgData name="reza kabir" userId="af3c95a13102d509" providerId="LiveId" clId="{F2FF14E4-B424-4B4A-9A26-D9A55B59C667}" dt="2020-04-05T03:30:42.709" v="925" actId="2711"/>
          <ac:picMkLst>
            <pc:docMk/>
            <pc:sldMk cId="444364394" sldId="593"/>
            <ac:picMk id="32" creationId="{72A7A0BA-B6A2-455C-BB37-ACEC27B81D09}"/>
          </ac:picMkLst>
        </pc:picChg>
      </pc:sldChg>
      <pc:sldChg chg="addSp delSp modSp add mod">
        <pc:chgData name="reza kabir" userId="af3c95a13102d509" providerId="LiveId" clId="{F2FF14E4-B424-4B4A-9A26-D9A55B59C667}" dt="2020-04-05T03:32:37.906" v="947" actId="1076"/>
        <pc:sldMkLst>
          <pc:docMk/>
          <pc:sldMk cId="465220300" sldId="596"/>
        </pc:sldMkLst>
        <pc:spChg chg="mod">
          <ac:chgData name="reza kabir" userId="af3c95a13102d509" providerId="LiveId" clId="{F2FF14E4-B424-4B4A-9A26-D9A55B59C667}" dt="2020-04-05T03:32:10.083" v="941" actId="2711"/>
          <ac:spMkLst>
            <pc:docMk/>
            <pc:sldMk cId="465220300" sldId="596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73" creationId="{8D0179F5-F490-495F-8D1E-F3C4BF2DC86A}"/>
          </ac:spMkLst>
        </pc:spChg>
        <pc:spChg chg="mod">
          <ac:chgData name="reza kabir" userId="af3c95a13102d509" providerId="LiveId" clId="{F2FF14E4-B424-4B4A-9A26-D9A55B59C667}" dt="2020-04-05T01:04:55.914" v="481" actId="1076"/>
          <ac:spMkLst>
            <pc:docMk/>
            <pc:sldMk cId="465220300" sldId="596"/>
            <ac:spMk id="171" creationId="{EE6A1C44-51E4-4E27-96B3-A797E26A4C08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5" creationId="{5B296A15-EA00-4FEA-A4CD-8F1E797DC648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6" creationId="{EEEC5F04-AD66-44C3-AC55-0F4B508A8E5D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7" creationId="{2AC9643E-FA56-4CB5-A896-18EA81BCB8D5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8" creationId="{D4771A22-AE12-4F5F-A136-DC3EB2B17E9D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39" creationId="{CC39F6A2-1513-43E8-889A-D3F0DD958C5F}"/>
          </ac:spMkLst>
        </pc:spChg>
        <pc:spChg chg="mod">
          <ac:chgData name="reza kabir" userId="af3c95a13102d509" providerId="LiveId" clId="{F2FF14E4-B424-4B4A-9A26-D9A55B59C667}" dt="2020-04-05T03:32:06.337" v="940" actId="2711"/>
          <ac:spMkLst>
            <pc:docMk/>
            <pc:sldMk cId="465220300" sldId="596"/>
            <ac:spMk id="240" creationId="{D9593F27-F984-46D9-9716-C4C2DB617087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1" creationId="{B7927169-E898-40AD-BF88-446485124365}"/>
          </ac:spMkLst>
        </pc:spChg>
        <pc:spChg chg="del mod">
          <ac:chgData name="reza kabir" userId="af3c95a13102d509" providerId="LiveId" clId="{F2FF14E4-B424-4B4A-9A26-D9A55B59C667}" dt="2020-04-05T01:05:04.242" v="483" actId="478"/>
          <ac:spMkLst>
            <pc:docMk/>
            <pc:sldMk cId="465220300" sldId="596"/>
            <ac:spMk id="242" creationId="{8E7B450E-CB6A-46D8-83EC-A6933A808868}"/>
          </ac:spMkLst>
        </pc:spChg>
        <pc:spChg chg="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43" creationId="{48703F9C-9A57-4820-B2DE-960C338D4ED5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4" creationId="{11E010B3-F3DF-4925-9671-27BF9338457C}"/>
          </ac:spMkLst>
        </pc:spChg>
        <pc:spChg chg="mod">
          <ac:chgData name="reza kabir" userId="af3c95a13102d509" providerId="LiveId" clId="{F2FF14E4-B424-4B4A-9A26-D9A55B59C667}" dt="2020-04-05T03:32:32.594" v="945" actId="1076"/>
          <ac:spMkLst>
            <pc:docMk/>
            <pc:sldMk cId="465220300" sldId="596"/>
            <ac:spMk id="245" creationId="{5C876599-3A52-4182-AB48-D65474C8467E}"/>
          </ac:spMkLst>
        </pc:spChg>
        <pc:spChg chg="del">
          <ac:chgData name="reza kabir" userId="af3c95a13102d509" providerId="LiveId" clId="{F2FF14E4-B424-4B4A-9A26-D9A55B59C667}" dt="2020-04-05T01:03:43.966" v="470" actId="478"/>
          <ac:spMkLst>
            <pc:docMk/>
            <pc:sldMk cId="465220300" sldId="596"/>
            <ac:spMk id="246" creationId="{8E0409EB-B713-4420-A6F2-DD02C2FD19FA}"/>
          </ac:spMkLst>
        </pc:spChg>
        <pc:spChg chg="add 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47" creationId="{CE1A7F4E-BE3F-4FCB-BFA5-7ECAA8C2CEAF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48" creationId="{67B6FAEE-327F-461A-ADAF-7045399783B8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49" creationId="{396BB3A0-BE6B-40B7-8222-41475FA4458C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0" creationId="{A55AA67A-46E0-4C05-B202-28936CA5778A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1" creationId="{B017603F-0623-40F1-A63C-4457C2C995B8}"/>
          </ac:spMkLst>
        </pc:spChg>
        <pc:spChg chg="mod">
          <ac:chgData name="reza kabir" userId="af3c95a13102d509" providerId="LiveId" clId="{F2FF14E4-B424-4B4A-9A26-D9A55B59C667}" dt="2020-04-05T03:32:23.288" v="943" actId="404"/>
          <ac:spMkLst>
            <pc:docMk/>
            <pc:sldMk cId="465220300" sldId="596"/>
            <ac:spMk id="252" creationId="{D6017362-E62E-41AF-A0BC-401E9679A705}"/>
          </ac:spMkLst>
        </pc:spChg>
        <pc:spChg chg="add mod">
          <ac:chgData name="reza kabir" userId="af3c95a13102d509" providerId="LiveId" clId="{F2FF14E4-B424-4B4A-9A26-D9A55B59C667}" dt="2020-04-05T03:32:37.906" v="947" actId="1076"/>
          <ac:spMkLst>
            <pc:docMk/>
            <pc:sldMk cId="465220300" sldId="596"/>
            <ac:spMk id="253" creationId="{9FCFCB19-E1DF-480F-873D-7C5D5C929E87}"/>
          </ac:spMkLst>
        </pc:spChg>
        <pc:spChg chg="add mod">
          <ac:chgData name="reza kabir" userId="af3c95a13102d509" providerId="LiveId" clId="{F2FF14E4-B424-4B4A-9A26-D9A55B59C667}" dt="2020-04-05T03:32:34.906" v="946" actId="1076"/>
          <ac:spMkLst>
            <pc:docMk/>
            <pc:sldMk cId="465220300" sldId="596"/>
            <ac:spMk id="254" creationId="{38CA0C8A-A94E-49B2-A17C-87DDF7323FA5}"/>
          </ac:spMkLst>
        </pc:spChg>
        <pc:spChg chg="add mod">
          <ac:chgData name="reza kabir" userId="af3c95a13102d509" providerId="LiveId" clId="{F2FF14E4-B424-4B4A-9A26-D9A55B59C667}" dt="2020-04-05T02:32:58.305" v="501" actId="207"/>
          <ac:spMkLst>
            <pc:docMk/>
            <pc:sldMk cId="465220300" sldId="596"/>
            <ac:spMk id="255" creationId="{F8A8355F-698D-40FC-9F35-302C1C20382A}"/>
          </ac:spMkLst>
        </pc:spChg>
        <pc:grpChg chg="del">
          <ac:chgData name="reza kabir" userId="af3c95a13102d509" providerId="LiveId" clId="{F2FF14E4-B424-4B4A-9A26-D9A55B59C667}" dt="2020-04-05T01:02:57.488" v="465" actId="478"/>
          <ac:grpSpMkLst>
            <pc:docMk/>
            <pc:sldMk cId="465220300" sldId="596"/>
            <ac:grpSpMk id="127" creationId="{C7B00AF0-F47A-40F1-8B3A-DAEC1B185FBB}"/>
          </ac:grpSpMkLst>
        </pc:grpChg>
      </pc:sldChg>
      <pc:sldChg chg="modSp add del">
        <pc:chgData name="reza kabir" userId="af3c95a13102d509" providerId="LiveId" clId="{F2FF14E4-B424-4B4A-9A26-D9A55B59C667}" dt="2020-04-05T02:52:11.055" v="559" actId="2696"/>
        <pc:sldMkLst>
          <pc:docMk/>
          <pc:sldMk cId="2428026239" sldId="597"/>
        </pc:sldMkLst>
        <pc:grpChg chg="mod">
          <ac:chgData name="reza kabir" userId="af3c95a13102d509" providerId="LiveId" clId="{F2FF14E4-B424-4B4A-9A26-D9A55B59C667}" dt="2020-04-05T02:45:37.115" v="532" actId="1076"/>
          <ac:grpSpMkLst>
            <pc:docMk/>
            <pc:sldMk cId="2428026239" sldId="597"/>
            <ac:grpSpMk id="2" creationId="{DCC7390B-58E8-4406-BFC3-699A9963F3B5}"/>
          </ac:grpSpMkLst>
        </pc:grpChg>
      </pc:sldChg>
      <pc:sldChg chg="addSp delSp modSp add mod">
        <pc:chgData name="reza kabir" userId="af3c95a13102d509" providerId="LiveId" clId="{F2FF14E4-B424-4B4A-9A26-D9A55B59C667}" dt="2020-04-05T03:51:16.302" v="1061" actId="478"/>
        <pc:sldMkLst>
          <pc:docMk/>
          <pc:sldMk cId="2875804810" sldId="597"/>
        </pc:sldMkLst>
        <pc:spChg chg="mod">
          <ac:chgData name="reza kabir" userId="af3c95a13102d509" providerId="LiveId" clId="{F2FF14E4-B424-4B4A-9A26-D9A55B59C667}" dt="2020-04-05T03:43:39.923" v="993" actId="2711"/>
          <ac:spMkLst>
            <pc:docMk/>
            <pc:sldMk cId="2875804810" sldId="597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74" creationId="{C3AC014B-0F97-4168-ACD9-5EDE9A54035F}"/>
          </ac:spMkLst>
        </pc:spChg>
        <pc:spChg chg="add mod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75" creationId="{BF817CCA-6EE9-4C8C-B137-B6BA851A5499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47" creationId="{10CE07CA-1398-42A4-B08E-26479DFFD18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3" creationId="{FD3B173D-7CEF-4EE1-BCA4-28AD64E3CF78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4" creationId="{79448B28-D50A-42C1-BEAB-4F321AF86F21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5" creationId="{EDCCCE5F-4200-4123-B418-D107C62E97B7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6" creationId="{92AA404F-5B8F-4154-9D9D-D9017AFFEB4D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7" creationId="{6454C8B0-542D-4E44-9868-7ACB9E767E3C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8" creationId="{0F28A590-CDD6-4028-A7D3-650A7D847575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59" creationId="{A61C29F6-CF9F-451D-81CD-6349754DAD84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0" creationId="{F62571B5-4DF1-4976-9272-A7D66DB7818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1" creationId="{6B25B974-26A8-40A8-9AB1-0190DA8B56F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2" creationId="{80FBE960-9ABD-47D9-B327-BA6F843E544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3" creationId="{B4DE78A7-6BF8-45D9-8E7F-BF0F831F448F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4" creationId="{24C29D06-1CCF-4CA8-85FB-0CD5F01E2220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5" creationId="{D5B8C734-AFA9-41DC-8BCE-727E82BC4E96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6" creationId="{339F16EE-8A71-4744-90D0-DCE4DC14172E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7" creationId="{07AD6CA4-8DB3-4323-BE07-0527DB7F5914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8" creationId="{BDD54F52-AA7D-42EA-8F96-D2A744496538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69" creationId="{46DFB484-0344-42FF-AFD7-60EB03A4CB93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70" creationId="{4BDBD4BB-6A00-4AD2-85BD-AA894A0BC195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1" creationId="{3D70EA18-934B-4057-AFDB-BADB6E12CEDF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2" creationId="{DEC3CF7C-FFF8-4E55-9B0C-915AE47BED35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3" creationId="{C2F081F1-1A65-4629-8556-0541651F84DB}"/>
          </ac:spMkLst>
        </pc:spChg>
        <pc:spChg chg="mod topLvl">
          <ac:chgData name="reza kabir" userId="af3c95a13102d509" providerId="LiveId" clId="{F2FF14E4-B424-4B4A-9A26-D9A55B59C667}" dt="2020-04-05T03:43:46.683" v="994" actId="2711"/>
          <ac:spMkLst>
            <pc:docMk/>
            <pc:sldMk cId="2875804810" sldId="597"/>
            <ac:spMk id="274" creationId="{7D03B936-98A0-4CC6-842E-ED0003A65126}"/>
          </ac:spMkLst>
        </pc:spChg>
        <pc:spChg chg="del mod topLvl">
          <ac:chgData name="reza kabir" userId="af3c95a13102d509" providerId="LiveId" clId="{F2FF14E4-B424-4B4A-9A26-D9A55B59C667}" dt="2020-04-05T03:08:24.391" v="680" actId="478"/>
          <ac:spMkLst>
            <pc:docMk/>
            <pc:sldMk cId="2875804810" sldId="597"/>
            <ac:spMk id="275" creationId="{5BC8E8EB-D945-414B-BC7B-544D35398E51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6" creationId="{64D2ADCE-32B6-4EE1-8350-9FCC5633D614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7" creationId="{3EE7BF3E-765C-4478-ACD1-6570BC923794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8" creationId="{5DADC663-17F0-4212-8D0D-219F76F5BB1D}"/>
          </ac:spMkLst>
        </pc:spChg>
        <pc:spChg chg="mod topLvl">
          <ac:chgData name="reza kabir" userId="af3c95a13102d509" providerId="LiveId" clId="{F2FF14E4-B424-4B4A-9A26-D9A55B59C667}" dt="2020-04-05T03:43:52.437" v="996" actId="207"/>
          <ac:spMkLst>
            <pc:docMk/>
            <pc:sldMk cId="2875804810" sldId="597"/>
            <ac:spMk id="279" creationId="{F15590CD-9727-4E6A-B282-BA0DB64BC0F7}"/>
          </ac:spMkLst>
        </pc:spChg>
        <pc:grpChg chg="del">
          <ac:chgData name="reza kabir" userId="af3c95a13102d509" providerId="LiveId" clId="{F2FF14E4-B424-4B4A-9A26-D9A55B59C667}" dt="2020-04-05T03:08:08.134" v="677" actId="165"/>
          <ac:grpSpMkLst>
            <pc:docMk/>
            <pc:sldMk cId="2875804810" sldId="597"/>
            <ac:grpSpMk id="2" creationId="{DCC7390B-58E8-4406-BFC3-699A9963F3B5}"/>
          </ac:grpSpMkLst>
        </pc:grpChg>
        <pc:grpChg chg="add mod">
          <ac:chgData name="reza kabir" userId="af3c95a13102d509" providerId="LiveId" clId="{F2FF14E4-B424-4B4A-9A26-D9A55B59C667}" dt="2020-04-05T03:43:46.683" v="994" actId="2711"/>
          <ac:grpSpMkLst>
            <pc:docMk/>
            <pc:sldMk cId="2875804810" sldId="597"/>
            <ac:grpSpMk id="61" creationId="{4635E403-CFDA-4EEE-AC5C-5574BE5D50DB}"/>
          </ac:grpSpMkLst>
        </pc:grpChg>
        <pc:grpChg chg="add mod">
          <ac:chgData name="reza kabir" userId="af3c95a13102d509" providerId="LiveId" clId="{F2FF14E4-B424-4B4A-9A26-D9A55B59C667}" dt="2020-04-05T03:43:46.683" v="994" actId="2711"/>
          <ac:grpSpMkLst>
            <pc:docMk/>
            <pc:sldMk cId="2875804810" sldId="597"/>
            <ac:grpSpMk id="76" creationId="{7077253B-7066-4FF6-AECD-26B30731E6C2}"/>
          </ac:grpSpMkLst>
        </pc:grpChg>
        <pc:grpChg chg="del">
          <ac:chgData name="reza kabir" userId="af3c95a13102d509" providerId="LiveId" clId="{F2FF14E4-B424-4B4A-9A26-D9A55B59C667}" dt="2020-04-05T03:51:16.302" v="1061" actId="478"/>
          <ac:grpSpMkLst>
            <pc:docMk/>
            <pc:sldMk cId="2875804810" sldId="597"/>
            <ac:grpSpMk id="127" creationId="{C7B00AF0-F47A-40F1-8B3A-DAEC1B185FBB}"/>
          </ac:grpSpMkLst>
        </pc:grpChg>
      </pc:sldChg>
      <pc:sldChg chg="delSp modSp add del mod">
        <pc:chgData name="reza kabir" userId="af3c95a13102d509" providerId="LiveId" clId="{F2FF14E4-B424-4B4A-9A26-D9A55B59C667}" dt="2020-04-05T03:51:25.592" v="1065" actId="478"/>
        <pc:sldMkLst>
          <pc:docMk/>
          <pc:sldMk cId="2762143549" sldId="598"/>
        </pc:sldMkLst>
        <pc:spChg chg="del">
          <ac:chgData name="reza kabir" userId="af3c95a13102d509" providerId="LiveId" clId="{F2FF14E4-B424-4B4A-9A26-D9A55B59C667}" dt="2020-04-05T02:45:59.936" v="535" actId="478"/>
          <ac:spMkLst>
            <pc:docMk/>
            <pc:sldMk cId="2762143549" sldId="598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1" creationId="{D01ADA3B-5B98-4847-A543-D251E4D7B65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2" creationId="{B69C5343-BAF2-40D6-A3CC-52DFF11DF165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3" creationId="{AB7D06D8-27B7-4D60-B68B-30FE94BC924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4" creationId="{DFBCD143-BBF3-4216-B850-EDCFA41240D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5" creationId="{1E245CD8-D26A-4573-91D4-D981B46394E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6" creationId="{1A608F79-E720-4033-A7F2-0778BBEEA39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7" creationId="{7B0FD0C8-17FF-4225-896F-0BAF340D6401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8" creationId="{A5CEACF7-C94F-4BA2-ACFD-718A2F0700E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69" creationId="{53335BBD-7720-4CF6-BFEB-B80D6C6E6113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0" creationId="{D006D54E-EDEE-40F2-8156-4CBBD197C0E0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1" creationId="{1650483E-8447-4374-AC10-687AD9005D6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2" creationId="{C3F0D863-A34D-45E4-860C-693E3445A5A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3" creationId="{BBC3339D-6E96-435E-AFE8-EBD942BB99E2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4" creationId="{854A10E5-DA09-4F3F-9FAB-89918867595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5" creationId="{D04DB95E-BA66-40D7-BD10-EF33C8D1A7E2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6" creationId="{1BB3C14C-5F23-46A7-8C66-845B037061E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7" creationId="{AF453A34-5B16-4523-A6A0-0EADB50DFAA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8" creationId="{5EF4EA07-1A40-4201-8671-2D6BC25F992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79" creationId="{54B7706B-0B20-41D0-AEB6-5AB4E0A320B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0" creationId="{EE8CD998-F12D-4631-AEF2-3D62361A7B6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1" creationId="{AC04B200-14B3-44ED-B604-C7772E11876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2" creationId="{2E4139F9-519D-496F-B4F8-72B9D9EBE61D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3" creationId="{F1F9DA32-923A-4ED8-9861-0150EFDAEAB5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4" creationId="{7E9C37A9-1608-4AD6-95DC-70ABE97B84A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5" creationId="{134D7902-C095-447A-AFCC-A8E28937671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6" creationId="{745554C0-2C2D-44C7-8E44-52B29D6A3CFC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7" creationId="{3022846C-7BFE-4456-97BB-AF8659C0438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8" creationId="{B1ABBAA2-C534-4947-9154-B69AC3B43911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89" creationId="{0E2368E4-858E-4BA3-8DB6-7AD80A22127A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0" creationId="{BEA72940-83CA-4356-AAF2-F8DE9C44FD6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1" creationId="{35388046-7075-4CE6-A5E6-D3326EF3758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2" creationId="{2B5122DA-4A41-4FDA-9EDF-628869CC512B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3" creationId="{56DC5A36-4F59-4BF6-ACA2-3A8E86B138FF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4" creationId="{8B6143C2-F792-4E8E-A4F3-3A362381BA93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5" creationId="{B1F9B706-2758-460C-B20D-CD3F1ABDFD8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6" creationId="{4540825E-D0BE-452C-B232-FEF6BD05AAE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7" creationId="{D846DD57-A911-4FC1-94BD-297AB12ABDB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8" creationId="{ED103646-E870-4BFB-8274-10588AB96A88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99" creationId="{1A27CCB3-8E33-4BE9-B755-F835CA4E98A6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0" creationId="{96D4D06B-1B82-4419-A82E-C07A0BA1A6EE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1" creationId="{B666E55B-724B-4BF4-AB5B-DE333589C440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2" creationId="{72EB4943-B45C-44DD-AD68-E043350DB53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3" creationId="{AD23A363-1E82-43A7-AB35-90E436B0D467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4" creationId="{FB277798-09DD-4EC8-8DCD-2422423693D9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5" creationId="{EC4781C4-7A67-4038-855C-40425DA7E7F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6" creationId="{FFCC0C66-708D-48DD-B964-6E0F23AB28D4}"/>
          </ac:spMkLst>
        </pc:spChg>
        <pc:spChg chg="mod topLvl">
          <ac:chgData name="reza kabir" userId="af3c95a13102d509" providerId="LiveId" clId="{F2FF14E4-B424-4B4A-9A26-D9A55B59C667}" dt="2020-04-05T03:41:58.989" v="980" actId="404"/>
          <ac:spMkLst>
            <pc:docMk/>
            <pc:sldMk cId="2762143549" sldId="598"/>
            <ac:spMk id="107" creationId="{805CAF6F-FA36-48F8-B704-9DA9A3156576}"/>
          </ac:spMkLst>
        </pc:spChg>
        <pc:grpChg chg="del mod">
          <ac:chgData name="reza kabir" userId="af3c95a13102d509" providerId="LiveId" clId="{F2FF14E4-B424-4B4A-9A26-D9A55B59C667}" dt="2020-04-05T03:41:46.726" v="978" actId="165"/>
          <ac:grpSpMkLst>
            <pc:docMk/>
            <pc:sldMk cId="2762143549" sldId="598"/>
            <ac:grpSpMk id="9" creationId="{ECD48776-2F04-4198-A7DD-FEE4FC58D523}"/>
          </ac:grpSpMkLst>
        </pc:grpChg>
        <pc:grpChg chg="del">
          <ac:chgData name="reza kabir" userId="af3c95a13102d509" providerId="LiveId" clId="{F2FF14E4-B424-4B4A-9A26-D9A55B59C667}" dt="2020-04-05T03:51:25.592" v="1065" actId="478"/>
          <ac:grpSpMkLst>
            <pc:docMk/>
            <pc:sldMk cId="2762143549" sldId="598"/>
            <ac:grpSpMk id="127" creationId="{C7B00AF0-F47A-40F1-8B3A-DAEC1B185FBB}"/>
          </ac:grpSpMkLst>
        </pc:grpChg>
      </pc:sldChg>
      <pc:sldChg chg="addSp delSp modSp add del mod ord">
        <pc:chgData name="reza kabir" userId="af3c95a13102d509" providerId="LiveId" clId="{F2FF14E4-B424-4B4A-9A26-D9A55B59C667}" dt="2020-04-05T03:51:30.304" v="1066" actId="478"/>
        <pc:sldMkLst>
          <pc:docMk/>
          <pc:sldMk cId="2617063313" sldId="600"/>
        </pc:sldMkLst>
        <pc:spChg chg="mod">
          <ac:chgData name="reza kabir" userId="af3c95a13102d509" providerId="LiveId" clId="{F2FF14E4-B424-4B4A-9A26-D9A55B59C667}" dt="2020-04-05T03:41:13.292" v="975" actId="403"/>
          <ac:spMkLst>
            <pc:docMk/>
            <pc:sldMk cId="2617063313" sldId="600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02:40.303" v="614" actId="207"/>
          <ac:spMkLst>
            <pc:docMk/>
            <pc:sldMk cId="2617063313" sldId="600"/>
            <ac:spMk id="81" creationId="{D31CE0F2-C7FC-43B5-8800-C6D06E96EC72}"/>
          </ac:spMkLst>
        </pc:spChg>
        <pc:spChg chg="mod topLvl">
          <ac:chgData name="reza kabir" userId="af3c95a13102d509" providerId="LiveId" clId="{F2FF14E4-B424-4B4A-9A26-D9A55B59C667}" dt="2020-04-05T03:02:40.303" v="614" actId="207"/>
          <ac:spMkLst>
            <pc:docMk/>
            <pc:sldMk cId="2617063313" sldId="600"/>
            <ac:spMk id="82" creationId="{7F0F8F87-B879-4D28-8CBF-F1FECE0AE544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08" creationId="{3961FA54-4703-430D-B6FB-A5D8AFD598F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09" creationId="{0DD8222D-B3C0-497C-9FD2-A4C33CD20DF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0" creationId="{1BCD765B-FBC5-401E-92ED-4403432A4ED0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1" creationId="{53162CB3-CFD6-409E-AD54-756CF0A0B62C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2" creationId="{C1FBB79D-E80C-4F1E-B5E5-7F1E6112192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3" creationId="{7059726C-61F9-4A29-970D-68AF3F6DA9D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4" creationId="{EFB13F9A-8F3C-49C4-9CF2-4469103FFF35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5" creationId="{B63E4E49-54C5-4F4B-9378-518C38864253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6" creationId="{4C51DB1F-BC2C-48D0-9113-4DC660EF6C05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7" creationId="{74B61856-FB1E-4EF3-A891-16BF1155FF8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8" creationId="{7AE2524D-ED8B-4627-AA6B-6490569844CE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19" creationId="{937F4BD8-049B-4A75-A5EC-C07D3C63C20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0" creationId="{FB60C72E-856D-4D45-AF67-5FAE0500FD2F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2" creationId="{42DCA0BE-54B2-4E81-AF0A-12A3069F9A71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3" creationId="{09D6D251-DB31-4983-B929-46C42B0FC8A9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4" creationId="{E582250C-BE31-4E8A-9EE2-4609DAC28B26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5" creationId="{479F701E-D768-4011-B04E-FB79CF0C391D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26" creationId="{7C7FC0AD-BA8C-4E49-8C3D-2C1F484FD2EB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6" creationId="{460D29D8-F445-40FF-8658-7B73AC8E49B9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7" creationId="{31B3A352-5980-414C-A382-3B264B38721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8" creationId="{20DBD6B5-B69E-4690-8B76-9950D901AD02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59" creationId="{B1CA2117-F9BE-44E1-8716-9B97300BCF5B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0" creationId="{3F208A03-9B2A-4ED5-B627-D5D77AE0720D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1" creationId="{D908979A-44F9-4860-9A96-D4D35E2F8834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2" creationId="{F2DC6BD6-26FA-4743-B9FB-625E8AC3D9EC}"/>
          </ac:spMkLst>
        </pc:spChg>
        <pc:spChg chg="mod topLvl">
          <ac:chgData name="reza kabir" userId="af3c95a13102d509" providerId="LiveId" clId="{F2FF14E4-B424-4B4A-9A26-D9A55B59C667}" dt="2020-04-05T03:40:59.998" v="972" actId="165"/>
          <ac:spMkLst>
            <pc:docMk/>
            <pc:sldMk cId="2617063313" sldId="600"/>
            <ac:spMk id="163" creationId="{28608889-04BC-46AC-8F1D-EFFA729D1238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4" creationId="{B2ACBA43-6940-4BC7-9757-8902EA7956D9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5" creationId="{7151CF8B-75DC-4337-A9F5-E34FD7D8E78E}"/>
          </ac:spMkLst>
        </pc:spChg>
        <pc:spChg chg="del">
          <ac:chgData name="reza kabir" userId="af3c95a13102d509" providerId="LiveId" clId="{F2FF14E4-B424-4B4A-9A26-D9A55B59C667}" dt="2020-04-05T03:01:50.021" v="603" actId="478"/>
          <ac:spMkLst>
            <pc:docMk/>
            <pc:sldMk cId="2617063313" sldId="600"/>
            <ac:spMk id="166" creationId="{13FA88C8-ADD7-4A99-B359-0528158152DC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7" creationId="{BA5E35DF-7411-47FF-A479-882259A7DC97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8" creationId="{E3AA4C9C-79FA-4055-A105-7A018B52513A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69" creationId="{2F669E71-A9A6-4BD6-8687-AD1BD9A5744E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70" creationId="{B137EA4C-0BF8-4BB9-9F76-5621426B1E29}"/>
          </ac:spMkLst>
        </pc:spChg>
        <pc:spChg chg="mod topLvl">
          <ac:chgData name="reza kabir" userId="af3c95a13102d509" providerId="LiveId" clId="{F2FF14E4-B424-4B4A-9A26-D9A55B59C667}" dt="2020-04-05T03:41:05.305" v="973" actId="207"/>
          <ac:spMkLst>
            <pc:docMk/>
            <pc:sldMk cId="2617063313" sldId="600"/>
            <ac:spMk id="171" creationId="{191073A1-B018-42E0-B7E8-B920FDDB19D2}"/>
          </ac:spMkLst>
        </pc:spChg>
        <pc:grpChg chg="del mod">
          <ac:chgData name="reza kabir" userId="af3c95a13102d509" providerId="LiveId" clId="{F2FF14E4-B424-4B4A-9A26-D9A55B59C667}" dt="2020-04-05T03:40:59.998" v="972" actId="165"/>
          <ac:grpSpMkLst>
            <pc:docMk/>
            <pc:sldMk cId="2617063313" sldId="600"/>
            <ac:grpSpMk id="2" creationId="{5E6734D7-E298-4217-BDEA-F1B0AB3B8FF4}"/>
          </ac:grpSpMkLst>
        </pc:grpChg>
        <pc:grpChg chg="add mod">
          <ac:chgData name="reza kabir" userId="af3c95a13102d509" providerId="LiveId" clId="{F2FF14E4-B424-4B4A-9A26-D9A55B59C667}" dt="2020-04-05T03:02:40.303" v="614" actId="207"/>
          <ac:grpSpMkLst>
            <pc:docMk/>
            <pc:sldMk cId="2617063313" sldId="600"/>
            <ac:grpSpMk id="67" creationId="{7346226B-7FCA-4FA7-B201-F5E188319480}"/>
          </ac:grpSpMkLst>
        </pc:grpChg>
        <pc:grpChg chg="add del mod">
          <ac:chgData name="reza kabir" userId="af3c95a13102d509" providerId="LiveId" clId="{F2FF14E4-B424-4B4A-9A26-D9A55B59C667}" dt="2020-04-05T03:02:04.689" v="607" actId="165"/>
          <ac:grpSpMkLst>
            <pc:docMk/>
            <pc:sldMk cId="2617063313" sldId="600"/>
            <ac:grpSpMk id="80" creationId="{29701E20-C67C-46C5-97F4-8551F3FBD070}"/>
          </ac:grpSpMkLst>
        </pc:grpChg>
        <pc:grpChg chg="mod topLvl">
          <ac:chgData name="reza kabir" userId="af3c95a13102d509" providerId="LiveId" clId="{F2FF14E4-B424-4B4A-9A26-D9A55B59C667}" dt="2020-04-05T03:02:40.303" v="614" actId="207"/>
          <ac:grpSpMkLst>
            <pc:docMk/>
            <pc:sldMk cId="2617063313" sldId="600"/>
            <ac:grpSpMk id="83" creationId="{B6C2795A-A736-43E7-8577-4786284B8BB9}"/>
          </ac:grpSpMkLst>
        </pc:grpChg>
        <pc:grpChg chg="del">
          <ac:chgData name="reza kabir" userId="af3c95a13102d509" providerId="LiveId" clId="{F2FF14E4-B424-4B4A-9A26-D9A55B59C667}" dt="2020-04-05T03:51:30.304" v="1066" actId="478"/>
          <ac:grpSpMkLst>
            <pc:docMk/>
            <pc:sldMk cId="2617063313" sldId="600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878216184" sldId="602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78506183" sldId="602"/>
        </pc:sldMkLst>
      </pc:sldChg>
      <pc:sldChg chg="addSp delSp modSp add mod">
        <pc:chgData name="reza kabir" userId="af3c95a13102d509" providerId="LiveId" clId="{F2FF14E4-B424-4B4A-9A26-D9A55B59C667}" dt="2020-04-05T03:03:11.388" v="620" actId="1076"/>
        <pc:sldMkLst>
          <pc:docMk/>
          <pc:sldMk cId="2269092382" sldId="602"/>
        </pc:sldMkLst>
        <pc:spChg chg="add mod">
          <ac:chgData name="reza kabir" userId="af3c95a13102d509" providerId="LiveId" clId="{F2FF14E4-B424-4B4A-9A26-D9A55B59C667}" dt="2020-04-05T03:03:02.210" v="618" actId="1076"/>
          <ac:spMkLst>
            <pc:docMk/>
            <pc:sldMk cId="2269092382" sldId="602"/>
            <ac:spMk id="60" creationId="{F8BC512C-9A29-43DD-8DA6-DE60BF0BB4F7}"/>
          </ac:spMkLst>
        </pc:spChg>
        <pc:spChg chg="add mod">
          <ac:chgData name="reza kabir" userId="af3c95a13102d509" providerId="LiveId" clId="{F2FF14E4-B424-4B4A-9A26-D9A55B59C667}" dt="2020-04-05T03:02:59.466" v="617" actId="1076"/>
          <ac:spMkLst>
            <pc:docMk/>
            <pc:sldMk cId="2269092382" sldId="602"/>
            <ac:spMk id="61" creationId="{038448E5-1973-4687-A73E-296C60A4FADE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6" creationId="{E7F35158-697F-4734-8205-136E96410D23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7" creationId="{261E9722-68D1-437E-8E75-EB6FEDB7976B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99" creationId="{DD9D7E5A-FDDF-49D9-AA9F-850E52988DE4}"/>
          </ac:spMkLst>
        </pc:spChg>
        <pc:spChg chg="del">
          <ac:chgData name="reza kabir" userId="af3c95a13102d509" providerId="LiveId" clId="{F2FF14E4-B424-4B4A-9A26-D9A55B59C667}" dt="2020-04-05T03:02:53.881" v="615" actId="478"/>
          <ac:spMkLst>
            <pc:docMk/>
            <pc:sldMk cId="2269092382" sldId="602"/>
            <ac:spMk id="101" creationId="{A3D46F0F-7F0E-4D49-953F-9A35AC2BE3C7}"/>
          </ac:spMkLst>
        </pc:spChg>
        <pc:grpChg chg="add mod">
          <ac:chgData name="reza kabir" userId="af3c95a13102d509" providerId="LiveId" clId="{F2FF14E4-B424-4B4A-9A26-D9A55B59C667}" dt="2020-04-05T03:03:11.388" v="620" actId="1076"/>
          <ac:grpSpMkLst>
            <pc:docMk/>
            <pc:sldMk cId="2269092382" sldId="602"/>
            <ac:grpSpMk id="47" creationId="{7D455035-5581-4B9D-ABD0-1B18D746EE6E}"/>
          </ac:grpSpMkLst>
        </pc:grpChg>
        <pc:grpChg chg="add mod">
          <ac:chgData name="reza kabir" userId="af3c95a13102d509" providerId="LiveId" clId="{F2FF14E4-B424-4B4A-9A26-D9A55B59C667}" dt="2020-04-05T03:03:07.074" v="619" actId="1076"/>
          <ac:grpSpMkLst>
            <pc:docMk/>
            <pc:sldMk cId="2269092382" sldId="602"/>
            <ac:grpSpMk id="62" creationId="{9BBD63F8-850A-49FB-AD83-A42CEE85BCE1}"/>
          </ac:grpSpMkLst>
        </pc:grpChg>
      </pc:sldChg>
      <pc:sldChg chg="delSp modSp add del mod">
        <pc:chgData name="reza kabir" userId="af3c95a13102d509" providerId="LiveId" clId="{F2FF14E4-B424-4B4A-9A26-D9A55B59C667}" dt="2020-03-31T09:23:12.568" v="140" actId="2696"/>
        <pc:sldMkLst>
          <pc:docMk/>
          <pc:sldMk cId="2590762594" sldId="602"/>
        </pc:sldMkLst>
        <pc:spChg chg="mod">
          <ac:chgData name="reza kabir" userId="af3c95a13102d509" providerId="LiveId" clId="{F2FF14E4-B424-4B4A-9A26-D9A55B59C667}" dt="2020-03-31T09:23:02.873" v="138" actId="2711"/>
          <ac:spMkLst>
            <pc:docMk/>
            <pc:sldMk cId="2590762594" sldId="602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7" creationId="{C92D7A4A-5EB1-4832-846A-9CF637E50B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8" creationId="{DF6686ED-1F9A-4085-859F-5F543F83760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69" creationId="{908ABA0E-C64A-488E-B91C-1EE9747D4E7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0" creationId="{BCD07B9C-B40B-4177-AAD9-CB8D9E7B072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1" creationId="{FC06307A-1293-4DE6-9229-AA3FFCDC763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2" creationId="{8832B6D4-9DA8-451D-BDDC-37D70CA9203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3" creationId="{940CF1BA-9A2A-49E4-9331-7134234C7CD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4" creationId="{B0B6808F-7681-4888-8B27-9912B01074E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5" creationId="{78CFA41A-937D-42DD-AAFF-034EC24ABDD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6" creationId="{E8D83701-D9DD-4EAB-A9C1-4D63A9FFE96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7" creationId="{64FEFDD0-277C-4EE7-8E45-BC061CF68B2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8" creationId="{F674B6F2-51E4-421F-A284-7F78476F64E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79" creationId="{75792370-CDAB-4476-A62D-3AE259BB328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0" creationId="{1B1BF48F-04BC-4F20-BC37-C6E92DFBE9A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1" creationId="{9DCDC2BF-EA46-4219-8654-0AA4F04623F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2" creationId="{6B5DCC7F-71E6-46CE-849E-B5BC7D7419B0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3" creationId="{3151E0E0-F6A1-45A4-9E61-6B39A32C117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4" creationId="{35A60FAB-5D90-4914-A328-9BC43278CD8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5" creationId="{812D7C3B-3DE1-4D14-90F8-05369C30AA5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6" creationId="{CD49008E-E92F-427A-B1DE-850FA6A01CD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7" creationId="{A2AE1ACF-1E88-4E3C-BC57-D76CB2095A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8" creationId="{6766E8D5-F64C-4ABD-8D74-5ED699815AB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89" creationId="{9596BABE-0020-4247-9FD1-3CB67B67E90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0" creationId="{79BAF3B6-A27B-4A5B-B020-BD30D038510C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1" creationId="{2765D491-038C-41EE-9BE9-C3C1AAE4DD85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2" creationId="{DF34334B-5F29-4B56-86DA-57BCB0F88151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3" creationId="{1332FE1A-3BA9-4344-99FE-CC38A512FD6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4" creationId="{591DF24B-E337-4DB3-ACDC-DA4D2B6181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5" creationId="{C62CF5A8-7C19-4A51-8614-12A18F6A300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6" creationId="{E7F35158-697F-4734-8205-136E96410D2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7" creationId="{261E9722-68D1-437E-8E75-EB6FEDB7976B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8" creationId="{E1551FD9-05E3-4064-B5BA-E7C4002F22F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99" creationId="{DD9D7E5A-FDDF-49D9-AA9F-850E52988DE4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0" creationId="{F56001BF-1988-430C-84A0-A5DB3773A113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1" creationId="{A3D46F0F-7F0E-4D49-953F-9A35AC2BE3C7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2" creationId="{B16D3E56-E99F-42B9-A75D-472FB1CF29E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3" creationId="{1EF79C64-F3EA-4578-8038-5ECFB535AEB9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5" creationId="{5A783709-13B9-4E1B-A0ED-BE9F365D5E1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6" creationId="{4ADC8D02-BCCC-48D2-81FA-B6A8D0CC9526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07" creationId="{1CC43B28-9A74-4B98-A42D-436A340D1DCF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21" creationId="{7BE8416A-7CF8-4AFB-8F14-073156B22E22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2" creationId="{5E9F992C-BD0C-4341-9182-84D8DCF1C128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3" creationId="{E5D58637-45D7-41C6-8408-67CC7B68465D}"/>
          </ac:spMkLst>
        </pc:spChg>
        <pc:spChg chg="mod">
          <ac:chgData name="reza kabir" userId="af3c95a13102d509" providerId="LiveId" clId="{F2FF14E4-B424-4B4A-9A26-D9A55B59C667}" dt="2020-03-31T09:22:57.453" v="137" actId="2711"/>
          <ac:spMkLst>
            <pc:docMk/>
            <pc:sldMk cId="2590762594" sldId="602"/>
            <ac:spMk id="174" creationId="{2B7BC58E-E210-4340-B488-EC367DFBDEAD}"/>
          </ac:spMkLst>
        </pc:spChg>
        <pc:grpChg chg="del">
          <ac:chgData name="reza kabir" userId="af3c95a13102d509" providerId="LiveId" clId="{F2FF14E4-B424-4B4A-9A26-D9A55B59C667}" dt="2020-03-31T09:23:06.455" v="139" actId="478"/>
          <ac:grpSpMkLst>
            <pc:docMk/>
            <pc:sldMk cId="2590762594" sldId="602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23.558" v="1064" actId="478"/>
        <pc:sldMkLst>
          <pc:docMk/>
          <pc:sldMk cId="3181300149" sldId="603"/>
        </pc:sldMkLst>
        <pc:spChg chg="add del mod">
          <ac:chgData name="reza kabir" userId="af3c95a13102d509" providerId="LiveId" clId="{F2FF14E4-B424-4B4A-9A26-D9A55B59C667}" dt="2020-04-05T02:47:53.997" v="545"/>
          <ac:spMkLst>
            <pc:docMk/>
            <pc:sldMk cId="3181300149" sldId="603"/>
            <ac:spMk id="3" creationId="{D2B48C49-B745-436C-99DF-D38ED3C9D248}"/>
          </ac:spMkLst>
        </pc:spChg>
        <pc:spChg chg="del">
          <ac:chgData name="reza kabir" userId="af3c95a13102d509" providerId="LiveId" clId="{F2FF14E4-B424-4B4A-9A26-D9A55B59C667}" dt="2020-04-05T02:47:48.744" v="544" actId="478"/>
          <ac:spMkLst>
            <pc:docMk/>
            <pc:sldMk cId="3181300149" sldId="603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93" creationId="{F8547351-3299-4D46-B061-22593C707A21}"/>
          </ac:spMkLst>
        </pc:spChg>
        <pc:spChg chg="add mod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94" creationId="{3FDCB9B3-968B-49F5-8F0A-E8895F627121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4" creationId="{F1518A79-FF93-48B8-8188-EA7E7EFAFF6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8" creationId="{4504E9CC-0B05-4092-981D-0BA7819B9D8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09" creationId="{0E1849A1-BC7E-49A7-B761-04E8A406AA5C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0" creationId="{8160F577-9B86-4CDF-A540-E0141D13758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1" creationId="{57BEAE89-C072-437B-8299-7EF132A497A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2" creationId="{144E66FA-D4E7-4940-B88A-579F7D7D5B87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3" creationId="{525F140F-601C-470E-AAA9-12B28ADA774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4" creationId="{1D99A49E-D951-4C2E-AA0C-DBCC8A36DEC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5" creationId="{D4BF0832-F40B-4657-A9B8-B6B6CBFCF58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6" creationId="{717012B9-91D3-4E87-87B8-4DC44AB0BF1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7" creationId="{0C5B93CD-E259-441A-BC79-A10635CA3124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8" creationId="{1C61FEAA-CE27-4CE2-A577-55340EBD9E1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19" creationId="{F85F1481-4F6E-4DF3-A4B0-3E0C0FE3089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0" creationId="{E667B5CE-9FA8-43D2-AAF2-889D4713459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2" creationId="{7A70BD6C-3F5B-46D7-9497-B43BE752B19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3" creationId="{F1831EC7-4E7B-4DAC-99DA-A5AC4A323BEE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4" creationId="{058B4805-7073-4647-9ABF-F7C814BBDB4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5" creationId="{A0EF460C-4A7D-4D6F-AC46-246EBC74A988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26" creationId="{68B6858E-D571-4F8D-8B13-8E33CDA8B05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6" creationId="{1BA81FF2-67C1-42B2-B06E-B879F73142C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7" creationId="{8CAE2953-3C54-4F57-B654-BBABE452039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8" creationId="{DA2D5236-1311-419D-968F-90CC706B0C4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59" creationId="{28759B61-4252-4FAC-9E7C-F697CF111232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0" creationId="{D3A2CAD3-EA01-4822-A65B-2DADCA7BF86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1" creationId="{C029A11A-6296-4ABD-8F56-98752E5E48E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2" creationId="{9D07BF00-3795-4F13-9FDE-146742E76A5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3" creationId="{762E8480-CA70-4E09-B054-6E536AF6C95F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4" creationId="{F657D9FC-73B8-4F39-9071-22DC93CA408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5" creationId="{33243625-00B8-4F37-874B-8E17231E4DDE}"/>
          </ac:spMkLst>
        </pc:spChg>
        <pc:spChg chg="del mod topLvl">
          <ac:chgData name="reza kabir" userId="af3c95a13102d509" providerId="LiveId" clId="{F2FF14E4-B424-4B4A-9A26-D9A55B59C667}" dt="2020-04-05T03:04:42.893" v="638" actId="478"/>
          <ac:spMkLst>
            <pc:docMk/>
            <pc:sldMk cId="3181300149" sldId="603"/>
            <ac:spMk id="166" creationId="{530DEA06-29F1-4D07-B79C-2EDDD2F87813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67" creationId="{D5C812D9-ED1F-44D1-AD7E-E8A7A159841C}"/>
          </ac:spMkLst>
        </pc:spChg>
        <pc:spChg chg="del mod topLvl">
          <ac:chgData name="reza kabir" userId="af3c95a13102d509" providerId="LiveId" clId="{F2FF14E4-B424-4B4A-9A26-D9A55B59C667}" dt="2020-04-05T03:04:54.114" v="641" actId="478"/>
          <ac:spMkLst>
            <pc:docMk/>
            <pc:sldMk cId="3181300149" sldId="603"/>
            <ac:spMk id="168" creationId="{37943674-2559-4417-8573-4E2A30F2E5B8}"/>
          </ac:spMkLst>
        </pc:spChg>
        <pc:spChg chg="del mod topLvl">
          <ac:chgData name="reza kabir" userId="af3c95a13102d509" providerId="LiveId" clId="{F2FF14E4-B424-4B4A-9A26-D9A55B59C667}" dt="2020-04-05T03:05:10.713" v="645" actId="478"/>
          <ac:spMkLst>
            <pc:docMk/>
            <pc:sldMk cId="3181300149" sldId="603"/>
            <ac:spMk id="169" creationId="{768D959E-CD35-4636-A476-DD5A0521C7EC}"/>
          </ac:spMkLst>
        </pc:spChg>
        <pc:spChg chg="del mod topLvl">
          <ac:chgData name="reza kabir" userId="af3c95a13102d509" providerId="LiveId" clId="{F2FF14E4-B424-4B4A-9A26-D9A55B59C667}" dt="2020-04-05T03:05:21.135" v="648" actId="478"/>
          <ac:spMkLst>
            <pc:docMk/>
            <pc:sldMk cId="3181300149" sldId="603"/>
            <ac:spMk id="170" creationId="{A3F40D2F-0563-4DCF-B595-B2BA9961AF1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1" creationId="{DC136FC6-66B2-4050-9A6C-444F5F1A49F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5" creationId="{3F05B471-C961-459D-8575-A1BB2B20DB17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6" creationId="{B88CFBE3-F27E-4F5F-839F-207BE649BCAD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7" creationId="{DCA70B8B-448E-4160-A988-937FCB6F5DE0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8" creationId="{70EA06E9-E79A-4973-BDCC-3D0038A33FF5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79" creationId="{E3F69F6B-2EB7-4049-99AB-C15CD2C0E018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1" creationId="{D68F6512-AF89-47CC-81C3-E48F3D77E046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2" creationId="{B0597A34-E066-4F90-A650-7A8FCA70A709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3" creationId="{6CF23E94-B45C-4956-A66C-7D525BE666EB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4" creationId="{28329F33-9FC7-45A2-BC03-2778A36F72DC}"/>
          </ac:spMkLst>
        </pc:spChg>
        <pc:spChg chg="mod topLvl">
          <ac:chgData name="reza kabir" userId="af3c95a13102d509" providerId="LiveId" clId="{F2FF14E4-B424-4B4A-9A26-D9A55B59C667}" dt="2020-04-05T03:42:29.385" v="981" actId="2711"/>
          <ac:spMkLst>
            <pc:docMk/>
            <pc:sldMk cId="3181300149" sldId="603"/>
            <ac:spMk id="185" creationId="{AC332588-5C9D-4E55-8D00-5AD0A1342341}"/>
          </ac:spMkLst>
        </pc:spChg>
        <pc:grpChg chg="del mod">
          <ac:chgData name="reza kabir" userId="af3c95a13102d509" providerId="LiveId" clId="{F2FF14E4-B424-4B4A-9A26-D9A55B59C667}" dt="2020-04-05T03:04:40.341" v="637" actId="165"/>
          <ac:grpSpMkLst>
            <pc:docMk/>
            <pc:sldMk cId="3181300149" sldId="603"/>
            <ac:grpSpMk id="4" creationId="{C5C7E2F2-C828-4C06-B865-CA1564161A75}"/>
          </ac:grpSpMkLst>
        </pc:grpChg>
        <pc:grpChg chg="add mod">
          <ac:chgData name="reza kabir" userId="af3c95a13102d509" providerId="LiveId" clId="{F2FF14E4-B424-4B4A-9A26-D9A55B59C667}" dt="2020-04-05T03:42:29.385" v="981" actId="2711"/>
          <ac:grpSpMkLst>
            <pc:docMk/>
            <pc:sldMk cId="3181300149" sldId="603"/>
            <ac:grpSpMk id="80" creationId="{9675FF9D-A3BC-4491-B58F-D4ACC030532C}"/>
          </ac:grpSpMkLst>
        </pc:grpChg>
        <pc:grpChg chg="add mod">
          <ac:chgData name="reza kabir" userId="af3c95a13102d509" providerId="LiveId" clId="{F2FF14E4-B424-4B4A-9A26-D9A55B59C667}" dt="2020-04-05T03:42:29.385" v="981" actId="2711"/>
          <ac:grpSpMkLst>
            <pc:docMk/>
            <pc:sldMk cId="3181300149" sldId="603"/>
            <ac:grpSpMk id="95" creationId="{624CD9B9-02B0-4F53-BEC5-206CE7A905E7}"/>
          </ac:grpSpMkLst>
        </pc:grpChg>
        <pc:grpChg chg="del">
          <ac:chgData name="reza kabir" userId="af3c95a13102d509" providerId="LiveId" clId="{F2FF14E4-B424-4B4A-9A26-D9A55B59C667}" dt="2020-04-05T03:51:23.558" v="1064" actId="478"/>
          <ac:grpSpMkLst>
            <pc:docMk/>
            <pc:sldMk cId="3181300149" sldId="603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22.068" v="1063" actId="478"/>
        <pc:sldMkLst>
          <pc:docMk/>
          <pc:sldMk cId="972534215" sldId="604"/>
        </pc:sldMkLst>
        <pc:spChg chg="del">
          <ac:chgData name="reza kabir" userId="af3c95a13102d509" providerId="LiveId" clId="{F2FF14E4-B424-4B4A-9A26-D9A55B59C667}" dt="2020-04-05T02:48:11.494" v="547" actId="478"/>
          <ac:spMkLst>
            <pc:docMk/>
            <pc:sldMk cId="972534215" sldId="604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78" creationId="{723A7741-BA55-4058-8BCC-C5C6CEF1AEC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79" creationId="{993EC87C-05FA-4309-802D-F8AFD7FB0C95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0" creationId="{55291A86-0078-45BC-B1B0-E43A87381275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1" creationId="{754D531E-00A3-4DFF-A46E-A46C05CC6DB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2" creationId="{A42A214E-2FE3-4DE7-91F4-A0814C6D2E4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3" creationId="{88F03E80-A252-41BE-8B12-2D93192BBDE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4" creationId="{9663948B-9D28-4808-8354-337E4E5AC38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5" creationId="{ECBB3840-0327-4C81-8746-21D14E7F11A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6" creationId="{ADBF9101-177F-44D8-90F3-C53984F19CF8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7" creationId="{20F8A388-40B1-473D-B2B8-15CBE610B34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8" creationId="{2B5E4173-0515-4E73-BD13-00F208A5197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89" creationId="{89DF474C-EC3A-48B1-AD35-83C86387B4D3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0" creationId="{C5AE746C-33C5-4901-9027-0770571F1C3B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1" creationId="{CB5FD704-F955-4AEE-B97C-234EAAC498E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2" creationId="{4FBFCB59-99CE-4B79-8B83-3C9AE1AFC54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3" creationId="{E5FB2FD7-E272-40DF-826B-25D7BCFF34A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4" creationId="{1E8E9E15-D61B-4413-80D6-5D5281B3DC0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5" creationId="{C0C9435D-16A8-4092-A0AA-DD2330F269F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6" creationId="{F5D00BEC-7BEE-4388-9795-E1480896F7B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7" creationId="{72427583-88FD-451B-9B82-AC355A17A77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8" creationId="{70A98D9D-F077-4A0A-A45E-034BD39F5C3D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99" creationId="{ED661BD2-B689-4480-9EA1-955494ED6EAE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0" creationId="{57D2F14F-2114-4F1D-9CB9-6EB3B6F97F1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1" creationId="{6EE83478-F7F6-4843-85CB-CF50B9F7A85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2" creationId="{43BD18F6-3B4E-490D-B88B-73F53E22EC3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3" creationId="{80A227FA-3343-4342-A2A2-B35FC820D92F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5" creationId="{4AD8B64A-BED1-4182-A1E3-34DA96460014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6" creationId="{690F559E-A1C4-4418-9945-C211EFAF999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07" creationId="{F8CF08EE-55FC-4ACD-BA53-C8D2EFFB2D83}"/>
          </ac:spMkLst>
        </pc:spChg>
        <pc:spChg chg="add 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0" creationId="{068014A2-4797-4A6B-9915-2DB8B92D15F8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1" creationId="{DCA5FAC4-E1C3-4575-B1C4-134531F76194}"/>
          </ac:spMkLst>
        </pc:spChg>
        <pc:spChg chg="add 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22" creationId="{2EEC7781-B5CD-497E-AFF9-0063EF1FCE5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2" creationId="{EF5D8256-2B34-4095-9AEB-E4B753C12DD2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3" creationId="{3C0D6302-AD0F-4281-896A-29927AD4FD09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74" creationId="{BB70E2CE-08B2-45FD-AC41-7B32EF69FAB6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80" creationId="{B6B6C029-B637-4A65-8F1E-0147E8C0BB67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86" creationId="{7A05CE83-F499-479D-B84D-0D07C086B3F9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7" creationId="{B11FE39E-22B7-4F58-8E68-0B81EC18D595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8" creationId="{D724CC58-42B2-467B-BDD1-11D4F76B43A3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89" creationId="{5B46C198-B1A4-4B4D-810A-C416BAB8ABB9}"/>
          </ac:spMkLst>
        </pc:spChg>
        <pc:spChg chg="del mod">
          <ac:chgData name="reza kabir" userId="af3c95a13102d509" providerId="LiveId" clId="{F2FF14E4-B424-4B4A-9A26-D9A55B59C667}" dt="2020-04-05T03:05:45.415" v="652" actId="478"/>
          <ac:spMkLst>
            <pc:docMk/>
            <pc:sldMk cId="972534215" sldId="604"/>
            <ac:spMk id="190" creationId="{A656AE57-8C24-47B2-85B2-044215B7E0B0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1" creationId="{A0BED6F5-890D-410C-BE4B-AAA4BD66D2EF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2" creationId="{4A905CA1-A12B-413E-8913-EB5AA0509420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3" creationId="{D3F67848-C67E-4204-978A-F0684444CB83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4" creationId="{6118FBF9-FE65-47EA-B009-C99BFDAEA2B1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5" creationId="{DBE7C329-782A-46EC-8E10-73E736866EAC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6" creationId="{9410D98E-34E4-4399-8471-7DE43A01367A}"/>
          </ac:spMkLst>
        </pc:spChg>
        <pc:spChg chg="mod">
          <ac:chgData name="reza kabir" userId="af3c95a13102d509" providerId="LiveId" clId="{F2FF14E4-B424-4B4A-9A26-D9A55B59C667}" dt="2020-04-05T03:42:38.163" v="982" actId="2711"/>
          <ac:spMkLst>
            <pc:docMk/>
            <pc:sldMk cId="972534215" sldId="604"/>
            <ac:spMk id="197" creationId="{4972BA98-50E8-4B04-8A72-D875FAE1770A}"/>
          </ac:spMkLst>
        </pc:spChg>
        <pc:grpChg chg="add mod">
          <ac:chgData name="reza kabir" userId="af3c95a13102d509" providerId="LiveId" clId="{F2FF14E4-B424-4B4A-9A26-D9A55B59C667}" dt="2020-04-05T03:42:38.163" v="982" actId="2711"/>
          <ac:grpSpMkLst>
            <pc:docMk/>
            <pc:sldMk cId="972534215" sldId="604"/>
            <ac:grpSpMk id="104" creationId="{602ED5D3-1111-40B7-9477-C42E050F1937}"/>
          </ac:grpSpMkLst>
        </pc:grpChg>
        <pc:grpChg chg="add mod">
          <ac:chgData name="reza kabir" userId="af3c95a13102d509" providerId="LiveId" clId="{F2FF14E4-B424-4B4A-9A26-D9A55B59C667}" dt="2020-04-05T03:42:38.163" v="982" actId="2711"/>
          <ac:grpSpMkLst>
            <pc:docMk/>
            <pc:sldMk cId="972534215" sldId="604"/>
            <ac:grpSpMk id="123" creationId="{17816B8A-0572-410D-B0B3-A200A990E91A}"/>
          </ac:grpSpMkLst>
        </pc:grpChg>
        <pc:grpChg chg="del">
          <ac:chgData name="reza kabir" userId="af3c95a13102d509" providerId="LiveId" clId="{F2FF14E4-B424-4B4A-9A26-D9A55B59C667}" dt="2020-04-05T03:51:22.068" v="1063" actId="478"/>
          <ac:grpSpMkLst>
            <pc:docMk/>
            <pc:sldMk cId="972534215" sldId="604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19.866" v="1062" actId="478"/>
        <pc:sldMkLst>
          <pc:docMk/>
          <pc:sldMk cId="3990277558" sldId="605"/>
        </pc:sldMkLst>
        <pc:spChg chg="mod">
          <ac:chgData name="reza kabir" userId="af3c95a13102d509" providerId="LiveId" clId="{F2FF14E4-B424-4B4A-9A26-D9A55B59C667}" dt="2020-04-05T03:42:44.136" v="983" actId="2711"/>
          <ac:spMkLst>
            <pc:docMk/>
            <pc:sldMk cId="3990277558" sldId="605"/>
            <ac:spMk id="6" creationId="{5DE12CE3-220E-4897-9C10-D35A67125949}"/>
          </ac:spMkLst>
        </pc:spChg>
        <pc:spChg chg="add mod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65" creationId="{E8DDD80E-0844-4F19-B6C6-93E4F06EC3AD}"/>
          </ac:spMkLst>
        </pc:spChg>
        <pc:spChg chg="add mod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66" creationId="{B765596E-E25E-479F-A4DF-2A672E8CA2F1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04" creationId="{320A43DB-ADC3-4B6C-84B4-3B3C14C8E550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09" creationId="{D177CF9D-5577-4849-81E6-0A6272EE3146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0" creationId="{20C3DD55-36A2-4A62-934C-CC3358FFDDEE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1" creationId="{0B9F828D-9E43-4B74-B540-EB69E4A80341}"/>
          </ac:spMkLst>
        </pc:spChg>
        <pc:spChg chg="mod topLvl">
          <ac:chgData name="reza kabir" userId="af3c95a13102d509" providerId="LiveId" clId="{F2FF14E4-B424-4B4A-9A26-D9A55B59C667}" dt="2020-04-05T03:42:48.486" v="984" actId="2711"/>
          <ac:spMkLst>
            <pc:docMk/>
            <pc:sldMk cId="3990277558" sldId="605"/>
            <ac:spMk id="112" creationId="{4D8BDB41-0725-4685-BD80-4418BF0A925B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19" creationId="{E83AA32B-A17C-4F26-BF6A-E874C976A3A0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0" creationId="{09E33CB6-7680-4D5C-9B0B-96CF38075F48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2" creationId="{D0222E52-D1EA-4506-8D6C-894F8E25B5B0}"/>
          </ac:spMkLst>
        </pc:spChg>
        <pc:spChg chg="del mod topLvl">
          <ac:chgData name="reza kabir" userId="af3c95a13102d509" providerId="LiveId" clId="{F2FF14E4-B424-4B4A-9A26-D9A55B59C667}" dt="2020-04-05T03:06:34.251" v="666" actId="478"/>
          <ac:spMkLst>
            <pc:docMk/>
            <pc:sldMk cId="3990277558" sldId="605"/>
            <ac:spMk id="123" creationId="{7D56A56E-A2E1-4CB2-BFAC-3E04FB39CC6B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4" creationId="{8CC39715-B065-4EB1-9785-974035FA606F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5" creationId="{CF29040A-120A-4944-AC03-A365EE752C13}"/>
          </ac:spMkLst>
        </pc:spChg>
        <pc:spChg chg="mod topLvl">
          <ac:chgData name="reza kabir" userId="af3c95a13102d509" providerId="LiveId" clId="{F2FF14E4-B424-4B4A-9A26-D9A55B59C667}" dt="2020-04-05T03:43:04.287" v="987" actId="207"/>
          <ac:spMkLst>
            <pc:docMk/>
            <pc:sldMk cId="3990277558" sldId="605"/>
            <ac:spMk id="126" creationId="{62F06696-7010-4147-A942-792FE7E36A71}"/>
          </ac:spMkLst>
        </pc:spChg>
        <pc:grpChg chg="mod topLvl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8" creationId="{FB7D3EDE-B795-4212-85B3-7B8290487F4F}"/>
          </ac:grpSpMkLst>
        </pc:grpChg>
        <pc:grpChg chg="del">
          <ac:chgData name="reza kabir" userId="af3c95a13102d509" providerId="LiveId" clId="{F2FF14E4-B424-4B4A-9A26-D9A55B59C667}" dt="2020-04-05T03:06:27.235" v="665" actId="165"/>
          <ac:grpSpMkLst>
            <pc:docMk/>
            <pc:sldMk cId="3990277558" sldId="605"/>
            <ac:grpSpMk id="9" creationId="{75CB0E32-537D-43D4-B035-970885956D4B}"/>
          </ac:grpSpMkLst>
        </pc:grpChg>
        <pc:grpChg chg="add mod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52" creationId="{CFA0BEB0-EDB3-4EEE-9605-65B868FEF514}"/>
          </ac:grpSpMkLst>
        </pc:grpChg>
        <pc:grpChg chg="add mod">
          <ac:chgData name="reza kabir" userId="af3c95a13102d509" providerId="LiveId" clId="{F2FF14E4-B424-4B4A-9A26-D9A55B59C667}" dt="2020-04-05T03:42:48.486" v="984" actId="2711"/>
          <ac:grpSpMkLst>
            <pc:docMk/>
            <pc:sldMk cId="3990277558" sldId="605"/>
            <ac:grpSpMk id="67" creationId="{CD522164-8F8B-4687-98C7-412768801D73}"/>
          </ac:grpSpMkLst>
        </pc:grpChg>
        <pc:grpChg chg="del">
          <ac:chgData name="reza kabir" userId="af3c95a13102d509" providerId="LiveId" clId="{F2FF14E4-B424-4B4A-9A26-D9A55B59C667}" dt="2020-04-05T03:51:19.866" v="1062" actId="478"/>
          <ac:grpSpMkLst>
            <pc:docMk/>
            <pc:sldMk cId="3990277558" sldId="605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4-05T02:44:57.504" v="530"/>
        <pc:sldMkLst>
          <pc:docMk/>
          <pc:sldMk cId="61010629" sldId="606"/>
        </pc:sldMkLst>
      </pc:sldChg>
      <pc:sldChg chg="delSp modSp add del mod">
        <pc:chgData name="reza kabir" userId="af3c95a13102d509" providerId="LiveId" clId="{F2FF14E4-B424-4B4A-9A26-D9A55B59C667}" dt="2020-04-05T03:51:13.642" v="1060" actId="478"/>
        <pc:sldMkLst>
          <pc:docMk/>
          <pc:sldMk cId="2378143102" sldId="607"/>
        </pc:sldMkLst>
        <pc:spChg chg="mod">
          <ac:chgData name="reza kabir" userId="af3c95a13102d509" providerId="LiveId" clId="{F2FF14E4-B424-4B4A-9A26-D9A55B59C667}" dt="2020-04-05T03:44:24.808" v="1001" actId="207"/>
          <ac:spMkLst>
            <pc:docMk/>
            <pc:sldMk cId="2378143102" sldId="607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2" creationId="{D7EB6323-5167-439A-8631-A918DF7B44E3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3" creationId="{6AF24BD2-6442-4C45-8CFA-48FB736003BC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4" creationId="{99C74900-5D5D-4418-811A-06A11861B7B1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5" creationId="{70BB24AE-2B79-4767-91CE-6A68A1F417FB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6" creationId="{D65640C4-C978-4192-8FA9-192A078DE7CE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7" creationId="{F0073CCC-9458-407D-8F57-9F417D5F2C09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48" creationId="{93313B92-50B7-4B9F-803B-5C96A001ACCC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49" creationId="{D4C9621B-1CF1-419C-BCD2-D01BDD64DA5D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0" creationId="{6409687E-99A2-45E6-A866-FCBE70B26031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1" creationId="{4E06C707-10D5-4343-837E-A8088BB7B02D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5" creationId="{17A37853-478C-46CE-BFF7-9E2F2C5C6B0B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59" creationId="{628EC9E7-3E71-4DFA-B7EF-08245D9C9062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0" creationId="{FF2FF62B-01C3-44A7-BE93-B1648D6796E3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1" creationId="{D2E90C87-45C8-48F8-8574-B0B75FC43E88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2" creationId="{4958CF6C-DE5C-49BE-9E1C-4BCE521DF1E0}"/>
          </ac:spMkLst>
        </pc:spChg>
        <pc:spChg chg="mod topLvl">
          <ac:chgData name="reza kabir" userId="af3c95a13102d509" providerId="LiveId" clId="{F2FF14E4-B424-4B4A-9A26-D9A55B59C667}" dt="2020-04-05T03:44:09.298" v="998" actId="165"/>
          <ac:spMkLst>
            <pc:docMk/>
            <pc:sldMk cId="2378143102" sldId="607"/>
            <ac:spMk id="63" creationId="{7FBF6D30-C1A4-41FF-A076-50BCE190DB0C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66" creationId="{545DE9F9-DC99-4982-8AE5-489DF5130C63}"/>
          </ac:spMkLst>
        </pc:spChg>
        <pc:spChg chg="mod topLvl">
          <ac:chgData name="reza kabir" userId="af3c95a13102d509" providerId="LiveId" clId="{F2FF14E4-B424-4B4A-9A26-D9A55B59C667}" dt="2020-04-05T03:44:31.329" v="1002" actId="404"/>
          <ac:spMkLst>
            <pc:docMk/>
            <pc:sldMk cId="2378143102" sldId="607"/>
            <ac:spMk id="67" creationId="{A2E4E6DB-0764-49C4-A80D-DE4A8B20D9AE}"/>
          </ac:spMkLst>
        </pc:spChg>
        <pc:grpChg chg="del">
          <ac:chgData name="reza kabir" userId="af3c95a13102d509" providerId="LiveId" clId="{F2FF14E4-B424-4B4A-9A26-D9A55B59C667}" dt="2020-04-05T03:44:09.298" v="998" actId="165"/>
          <ac:grpSpMkLst>
            <pc:docMk/>
            <pc:sldMk cId="2378143102" sldId="607"/>
            <ac:grpSpMk id="9" creationId="{D54C4008-B834-49EF-90D0-B727204381A6}"/>
          </ac:grpSpMkLst>
        </pc:grpChg>
        <pc:grpChg chg="del">
          <ac:chgData name="reza kabir" userId="af3c95a13102d509" providerId="LiveId" clId="{F2FF14E4-B424-4B4A-9A26-D9A55B59C667}" dt="2020-04-05T03:51:13.642" v="1060" actId="478"/>
          <ac:grpSpMkLst>
            <pc:docMk/>
            <pc:sldMk cId="2378143102" sldId="607"/>
            <ac:grpSpMk id="127" creationId="{C7B00AF0-F47A-40F1-8B3A-DAEC1B185FBB}"/>
          </ac:grpSpMkLst>
        </pc:grpChg>
      </pc:sldChg>
      <pc:sldChg chg="delSp modSp add del mod">
        <pc:chgData name="reza kabir" userId="af3c95a13102d509" providerId="LiveId" clId="{F2FF14E4-B424-4B4A-9A26-D9A55B59C667}" dt="2020-04-05T03:51:11.258" v="1059" actId="478"/>
        <pc:sldMkLst>
          <pc:docMk/>
          <pc:sldMk cId="2139166186" sldId="608"/>
        </pc:sldMkLst>
        <pc:spChg chg="mod">
          <ac:chgData name="reza kabir" userId="af3c95a13102d509" providerId="LiveId" clId="{F2FF14E4-B424-4B4A-9A26-D9A55B59C667}" dt="2020-04-05T03:44:39.682" v="1004" actId="207"/>
          <ac:spMkLst>
            <pc:docMk/>
            <pc:sldMk cId="2139166186" sldId="608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2" creationId="{322CF451-E500-4D46-901C-875BE1DAD78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3" creationId="{3DFFAFF7-C494-4114-AE8E-9107E23A52C3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4" creationId="{744369FE-538A-4E26-9534-FFE03DFA2CC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6" creationId="{D9E45D2C-7564-4D7A-B0ED-6F940E312FA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7" creationId="{A762CC0E-BEEA-4916-AB65-C6F95ED60BF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58" creationId="{4EE45DC6-65F6-4EB3-9C41-B4633469ABA1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4" creationId="{01639A96-FCA8-45D3-B5C7-03F60CBDEA51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5" creationId="{1CA8D5FD-1EF2-4F47-82C0-9F71C887805E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8" creationId="{C12BC315-541A-4E25-9769-EDE920E3E215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69" creationId="{375EEAA1-78B2-4D1C-A047-4DBD338FA356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0" creationId="{ED30AEC6-16DD-4D94-B333-480F8BC3B72B}"/>
          </ac:spMkLst>
        </pc:spChg>
        <pc:spChg chg="mod topLvl">
          <ac:chgData name="reza kabir" userId="af3c95a13102d509" providerId="LiveId" clId="{F2FF14E4-B424-4B4A-9A26-D9A55B59C667}" dt="2020-04-05T03:45:03.779" v="1022" actId="1038"/>
          <ac:spMkLst>
            <pc:docMk/>
            <pc:sldMk cId="2139166186" sldId="608"/>
            <ac:spMk id="71" creationId="{E2CB9D32-1ABC-4BE0-B3D6-4E450B599D28}"/>
          </ac:spMkLst>
        </pc:spChg>
        <pc:spChg chg="mod topLvl">
          <ac:chgData name="reza kabir" userId="af3c95a13102d509" providerId="LiveId" clId="{F2FF14E4-B424-4B4A-9A26-D9A55B59C667}" dt="2020-04-05T03:45:03.779" v="1022" actId="1038"/>
          <ac:spMkLst>
            <pc:docMk/>
            <pc:sldMk cId="2139166186" sldId="608"/>
            <ac:spMk id="72" creationId="{B53E94F1-EC6B-49C5-B01B-6F95B8CB22D9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3" creationId="{5A57C839-5D9E-4F2B-BB59-732B6C2DCBA7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4" creationId="{0706B8DE-2D7A-43C7-87B5-034540759EC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5" creationId="{CCC80FF8-C813-401F-98C1-CD2D6CC6BC7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6" creationId="{A25BDBAE-CDAE-4113-8C66-51A7DB5723B0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8" creationId="{C56B59BB-D63B-4AB2-A4F4-A7A775CD0A7F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79" creationId="{B8FFB9FC-E65A-4600-A59E-31279317A37C}"/>
          </ac:spMkLst>
        </pc:spChg>
        <pc:spChg chg="mod topLvl">
          <ac:chgData name="reza kabir" userId="af3c95a13102d509" providerId="LiveId" clId="{F2FF14E4-B424-4B4A-9A26-D9A55B59C667}" dt="2020-04-05T03:44:57.283" v="1008" actId="404"/>
          <ac:spMkLst>
            <pc:docMk/>
            <pc:sldMk cId="2139166186" sldId="608"/>
            <ac:spMk id="80" creationId="{FBB83D17-C8D3-4CE2-970F-B1190F9EAF70}"/>
          </ac:spMkLst>
        </pc:spChg>
        <pc:grpChg chg="del mod">
          <ac:chgData name="reza kabir" userId="af3c95a13102d509" providerId="LiveId" clId="{F2FF14E4-B424-4B4A-9A26-D9A55B59C667}" dt="2020-04-05T03:44:49.301" v="1006" actId="165"/>
          <ac:grpSpMkLst>
            <pc:docMk/>
            <pc:sldMk cId="2139166186" sldId="608"/>
            <ac:grpSpMk id="3" creationId="{40E33812-F146-4A4B-ABE6-B752E0B7FF13}"/>
          </ac:grpSpMkLst>
        </pc:grpChg>
        <pc:grpChg chg="del">
          <ac:chgData name="reza kabir" userId="af3c95a13102d509" providerId="LiveId" clId="{F2FF14E4-B424-4B4A-9A26-D9A55B59C667}" dt="2020-04-05T03:51:11.258" v="1059" actId="478"/>
          <ac:grpSpMkLst>
            <pc:docMk/>
            <pc:sldMk cId="2139166186" sldId="608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07.433" v="1058" actId="478"/>
        <pc:sldMkLst>
          <pc:docMk/>
          <pc:sldMk cId="782481048" sldId="609"/>
        </pc:sldMkLst>
        <pc:spChg chg="add del">
          <ac:chgData name="reza kabir" userId="af3c95a13102d509" providerId="LiveId" clId="{F2FF14E4-B424-4B4A-9A26-D9A55B59C667}" dt="2020-04-05T03:11:34.310" v="731"/>
          <ac:spMkLst>
            <pc:docMk/>
            <pc:sldMk cId="782481048" sldId="609"/>
            <ac:spMk id="2" creationId="{09392204-5E10-4513-9187-3D407AB6E69E}"/>
          </ac:spMkLst>
        </pc:spChg>
        <pc:spChg chg="mod">
          <ac:chgData name="reza kabir" userId="af3c95a13102d509" providerId="LiveId" clId="{F2FF14E4-B424-4B4A-9A26-D9A55B59C667}" dt="2020-04-05T03:45:58.459" v="1032" actId="2711"/>
          <ac:spMkLst>
            <pc:docMk/>
            <pc:sldMk cId="782481048" sldId="609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55" creationId="{B8EC9339-9BDA-4C7B-B1BB-635A692019EB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59" creationId="{53BB1907-2658-4C4B-A8B8-FA42C3349AA4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0" creationId="{A5A915E9-0561-4461-9574-5F550E880F2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1" creationId="{C5FD9C85-2355-4D95-8D55-ED061661E829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2" creationId="{5B760B3F-D1BF-4443-8EF6-51BFA9FA6F2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3" creationId="{03E63D16-99C1-48C4-B8BE-282A6A011AFD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66" creationId="{CB78C509-2EE2-4CA6-BBA7-37CD6AB43650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67" creationId="{7DAE7645-1F3C-4D3A-93B0-C13EEC30CFD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77" creationId="{5B74EA86-3900-45DB-894B-F6F9E5AF9AED}"/>
          </ac:spMkLst>
        </pc:spChg>
        <pc:spChg chg="add mod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0" creationId="{0A9201C9-A88B-4C31-9F69-259EB84F885C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1" creationId="{B8991DDB-9F72-4792-90A0-AEA7813D3438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2" creationId="{66580FE8-4596-434C-BECE-29A641A48387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3" creationId="{76692388-0922-4693-BDD1-7B71CCDA2D2C}"/>
          </ac:spMkLst>
        </pc:spChg>
        <pc:spChg chg="del mod topLvl">
          <ac:chgData name="reza kabir" userId="af3c95a13102d509" providerId="LiveId" clId="{F2FF14E4-B424-4B4A-9A26-D9A55B59C667}" dt="2020-04-05T03:12:10.971" v="735" actId="478"/>
          <ac:spMkLst>
            <pc:docMk/>
            <pc:sldMk cId="782481048" sldId="609"/>
            <ac:spMk id="84" creationId="{7BF77834-60F8-4677-AF28-4E54C28D5D16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5" creationId="{FF0E6B2C-4158-4DE5-9EFF-420FB8B44E2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6" creationId="{CD921D06-B465-4301-94D9-A427D39AFF7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7" creationId="{B7A3ED22-736B-4B3E-B5CE-C85B03DCA76B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8" creationId="{A461DD80-1E29-4B6A-8C1F-1663E2164212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89" creationId="{FE723A48-234E-4082-B1EE-FA285BC54157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0" creationId="{5E420D46-D5C9-471A-9057-09A4C12477D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1" creationId="{DE66CB32-010C-48D6-8C88-8F53BDB71853}"/>
          </ac:spMkLst>
        </pc:spChg>
        <pc:spChg chg="add mod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2" creationId="{87699200-2E69-473B-A81C-8384FD568D8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3" creationId="{1FACCC56-CE46-46D0-8554-B5FF5E6050E1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4" creationId="{5997B77C-B5BA-41E5-8ABA-F744194769F5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5" creationId="{DF50A765-3E20-4CCF-A232-D99915DB7CA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6" creationId="{9A93DDB3-1AFC-4789-9647-03B6DB80294A}"/>
          </ac:spMkLst>
        </pc:spChg>
        <pc:spChg chg="mod topLvl">
          <ac:chgData name="reza kabir" userId="af3c95a13102d509" providerId="LiveId" clId="{F2FF14E4-B424-4B4A-9A26-D9A55B59C667}" dt="2020-04-05T03:46:18.192" v="1035" actId="404"/>
          <ac:spMkLst>
            <pc:docMk/>
            <pc:sldMk cId="782481048" sldId="609"/>
            <ac:spMk id="97" creationId="{A39DD058-F5F6-4913-9F45-ED544E2F6126}"/>
          </ac:spMkLst>
        </pc:spChg>
        <pc:grpChg chg="del">
          <ac:chgData name="reza kabir" userId="af3c95a13102d509" providerId="LiveId" clId="{F2FF14E4-B424-4B4A-9A26-D9A55B59C667}" dt="2020-04-05T03:12:01.491" v="734" actId="165"/>
          <ac:grpSpMkLst>
            <pc:docMk/>
            <pc:sldMk cId="782481048" sldId="609"/>
            <ac:grpSpMk id="4" creationId="{C79E3D77-55C7-41BE-B308-55FCD2982E36}"/>
          </ac:grpSpMkLst>
        </pc:grpChg>
        <pc:grpChg chg="add mod">
          <ac:chgData name="reza kabir" userId="af3c95a13102d509" providerId="LiveId" clId="{F2FF14E4-B424-4B4A-9A26-D9A55B59C667}" dt="2020-04-05T03:46:18.192" v="1035" actId="404"/>
          <ac:grpSpMkLst>
            <pc:docMk/>
            <pc:sldMk cId="782481048" sldId="609"/>
            <ac:grpSpMk id="64" creationId="{DC5C06F3-E935-4FC5-A583-12B974CE9F71}"/>
          </ac:grpSpMkLst>
        </pc:grpChg>
        <pc:grpChg chg="add mod">
          <ac:chgData name="reza kabir" userId="af3c95a13102d509" providerId="LiveId" clId="{F2FF14E4-B424-4B4A-9A26-D9A55B59C667}" dt="2020-04-05T03:46:18.192" v="1035" actId="404"/>
          <ac:grpSpMkLst>
            <pc:docMk/>
            <pc:sldMk cId="782481048" sldId="609"/>
            <ac:grpSpMk id="98" creationId="{D438C054-6A05-49CE-A2D8-EF7A5A3CA704}"/>
          </ac:grpSpMkLst>
        </pc:grpChg>
        <pc:grpChg chg="del">
          <ac:chgData name="reza kabir" userId="af3c95a13102d509" providerId="LiveId" clId="{F2FF14E4-B424-4B4A-9A26-D9A55B59C667}" dt="2020-04-05T03:51:07.433" v="1058" actId="478"/>
          <ac:grpSpMkLst>
            <pc:docMk/>
            <pc:sldMk cId="782481048" sldId="609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47:37.663" v="1055" actId="14100"/>
        <pc:sldMkLst>
          <pc:docMk/>
          <pc:sldMk cId="3222086153" sldId="611"/>
        </pc:sldMkLst>
        <pc:spChg chg="mod">
          <ac:chgData name="reza kabir" userId="af3c95a13102d509" providerId="LiveId" clId="{F2FF14E4-B424-4B4A-9A26-D9A55B59C667}" dt="2020-04-05T03:47:34.522" v="1054" actId="1076"/>
          <ac:spMkLst>
            <pc:docMk/>
            <pc:sldMk cId="3222086153" sldId="611"/>
            <ac:spMk id="4" creationId="{9C88AA5E-404F-4665-98B4-5DBA60CAF70E}"/>
          </ac:spMkLst>
        </pc:spChg>
        <pc:spChg chg="add del mod">
          <ac:chgData name="reza kabir" userId="af3c95a13102d509" providerId="LiveId" clId="{F2FF14E4-B424-4B4A-9A26-D9A55B59C667}" dt="2020-04-05T03:17:18.844" v="844"/>
          <ac:spMkLst>
            <pc:docMk/>
            <pc:sldMk cId="3222086153" sldId="611"/>
            <ac:spMk id="5" creationId="{8394A89C-0433-4AF0-A95A-A2DF8063BB7F}"/>
          </ac:spMkLst>
        </pc:spChg>
        <pc:spChg chg="del">
          <ac:chgData name="reza kabir" userId="af3c95a13102d509" providerId="LiveId" clId="{F2FF14E4-B424-4B4A-9A26-D9A55B59C667}" dt="2020-04-05T03:17:15.648" v="843" actId="478"/>
          <ac:spMkLst>
            <pc:docMk/>
            <pc:sldMk cId="3222086153" sldId="611"/>
            <ac:spMk id="6" creationId="{5DE12CE3-220E-4897-9C10-D35A67125949}"/>
          </ac:spMkLst>
        </pc:spChg>
        <pc:spChg chg="mod">
          <ac:chgData name="reza kabir" userId="af3c95a13102d509" providerId="LiveId" clId="{F2FF14E4-B424-4B4A-9A26-D9A55B59C667}" dt="2020-04-05T03:16:40.915" v="840" actId="1076"/>
          <ac:spMkLst>
            <pc:docMk/>
            <pc:sldMk cId="3222086153" sldId="611"/>
            <ac:spMk id="100" creationId="{718A4295-521A-401F-8501-9FAD41DB0EA6}"/>
          </ac:spMkLst>
        </pc:spChg>
        <pc:spChg chg="mod">
          <ac:chgData name="reza kabir" userId="af3c95a13102d509" providerId="LiveId" clId="{F2FF14E4-B424-4B4A-9A26-D9A55B59C667}" dt="2020-04-05T03:16:49.003" v="841" actId="1076"/>
          <ac:spMkLst>
            <pc:docMk/>
            <pc:sldMk cId="3222086153" sldId="611"/>
            <ac:spMk id="101" creationId="{0A54A24F-C710-4CB2-B398-2B770ED6F004}"/>
          </ac:spMkLst>
        </pc:spChg>
        <pc:spChg chg="mod">
          <ac:chgData name="reza kabir" userId="af3c95a13102d509" providerId="LiveId" clId="{F2FF14E4-B424-4B4A-9A26-D9A55B59C667}" dt="2020-04-05T03:47:37.663" v="1055" actId="14100"/>
          <ac:spMkLst>
            <pc:docMk/>
            <pc:sldMk cId="3222086153" sldId="611"/>
            <ac:spMk id="105" creationId="{FB8F40C4-3FDA-49F1-98F4-3E6919A04C19}"/>
          </ac:spMkLst>
        </pc:spChg>
        <pc:grpChg chg="mod">
          <ac:chgData name="reza kabir" userId="af3c95a13102d509" providerId="LiveId" clId="{F2FF14E4-B424-4B4A-9A26-D9A55B59C667}" dt="2020-04-05T03:17:30.483" v="846" actId="1076"/>
          <ac:grpSpMkLst>
            <pc:docMk/>
            <pc:sldMk cId="3222086153" sldId="611"/>
            <ac:grpSpMk id="2" creationId="{B6AC2C3F-DE4E-48A9-8170-2A0C5FFA47D0}"/>
          </ac:grpSpMkLst>
        </pc:grpChg>
        <pc:grpChg chg="del">
          <ac:chgData name="reza kabir" userId="af3c95a13102d509" providerId="LiveId" clId="{F2FF14E4-B424-4B4A-9A26-D9A55B59C667}" dt="2020-04-05T03:17:37.481" v="847" actId="478"/>
          <ac:grpSpMkLst>
            <pc:docMk/>
            <pc:sldMk cId="3222086153" sldId="611"/>
            <ac:grpSpMk id="127" creationId="{C7B00AF0-F47A-40F1-8B3A-DAEC1B185FBB}"/>
          </ac:grpSpMkLst>
        </pc:grpChg>
      </pc:sldChg>
      <pc:sldChg chg="addSp delSp modSp add del mod">
        <pc:chgData name="reza kabir" userId="af3c95a13102d509" providerId="LiveId" clId="{F2FF14E4-B424-4B4A-9A26-D9A55B59C667}" dt="2020-04-05T03:51:04.787" v="1057" actId="478"/>
        <pc:sldMkLst>
          <pc:docMk/>
          <pc:sldMk cId="3241481237" sldId="613"/>
        </pc:sldMkLst>
        <pc:spChg chg="mod">
          <ac:chgData name="reza kabir" userId="af3c95a13102d509" providerId="LiveId" clId="{F2FF14E4-B424-4B4A-9A26-D9A55B59C667}" dt="2020-04-05T03:46:35.269" v="1037" actId="403"/>
          <ac:spMkLst>
            <pc:docMk/>
            <pc:sldMk cId="3241481237" sldId="613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64" creationId="{4BFDDA32-E194-419E-B868-29B8D317D753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5" creationId="{C4E7B327-B088-4556-917F-39EA07A1021A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8" creationId="{F747C2DA-E55A-4354-8D91-078475A3EAAF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69" creationId="{A9D0CCC5-27FC-4478-9009-BB980002BEC3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0" creationId="{C77A9881-1D7C-4E62-9E44-2F9CA2D3B23D}"/>
          </ac:spMkLst>
        </pc:spChg>
        <pc:spChg chg="mod topLvl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1" creationId="{5CDB1AFA-15E5-45E6-BEAF-B006CCC2AD55}"/>
          </ac:spMkLst>
        </pc:spChg>
        <pc:spChg chg="add mod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78" creationId="{010FF7B0-FC05-4789-B135-AFF8A83326C4}"/>
          </ac:spMkLst>
        </pc:spChg>
        <pc:spChg chg="del">
          <ac:chgData name="reza kabir" userId="af3c95a13102d509" providerId="LiveId" clId="{F2FF14E4-B424-4B4A-9A26-D9A55B59C667}" dt="2020-04-05T03:15:11.394" v="813" actId="478"/>
          <ac:spMkLst>
            <pc:docMk/>
            <pc:sldMk cId="3241481237" sldId="613"/>
            <ac:spMk id="79" creationId="{62168752-6F3D-4D6C-A051-2D0BB700E2F8}"/>
          </ac:spMkLst>
        </pc:spChg>
        <pc:spChg chg="del">
          <ac:chgData name="reza kabir" userId="af3c95a13102d509" providerId="LiveId" clId="{F2FF14E4-B424-4B4A-9A26-D9A55B59C667}" dt="2020-04-05T03:15:17.832" v="816" actId="478"/>
          <ac:spMkLst>
            <pc:docMk/>
            <pc:sldMk cId="3241481237" sldId="613"/>
            <ac:spMk id="80" creationId="{48FE1F4B-1456-4EC3-9E19-BDF9B51E2361}"/>
          </ac:spMkLst>
        </pc:spChg>
        <pc:spChg chg="add mod">
          <ac:chgData name="reza kabir" userId="af3c95a13102d509" providerId="LiveId" clId="{F2FF14E4-B424-4B4A-9A26-D9A55B59C667}" dt="2020-04-05T03:46:48.621" v="1039" actId="404"/>
          <ac:spMkLst>
            <pc:docMk/>
            <pc:sldMk cId="3241481237" sldId="613"/>
            <ac:spMk id="81" creationId="{A3458E7C-A896-450B-B403-D4F96C106A00}"/>
          </ac:spMkLst>
        </pc:spChg>
        <pc:spChg chg="del">
          <ac:chgData name="reza kabir" userId="af3c95a13102d509" providerId="LiveId" clId="{F2FF14E4-B424-4B4A-9A26-D9A55B59C667}" dt="2020-04-05T03:15:13.344" v="814" actId="478"/>
          <ac:spMkLst>
            <pc:docMk/>
            <pc:sldMk cId="3241481237" sldId="613"/>
            <ac:spMk id="98" creationId="{B5DDC128-56A9-48CF-AEE2-34D4CFF4CF80}"/>
          </ac:spMkLst>
        </pc:spChg>
        <pc:spChg chg="del">
          <ac:chgData name="reza kabir" userId="af3c95a13102d509" providerId="LiveId" clId="{F2FF14E4-B424-4B4A-9A26-D9A55B59C667}" dt="2020-04-05T03:15:16.486" v="815" actId="478"/>
          <ac:spMkLst>
            <pc:docMk/>
            <pc:sldMk cId="3241481237" sldId="613"/>
            <ac:spMk id="99" creationId="{D6B3D855-6516-4205-8395-DDBA042B56F7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0" creationId="{4BF1E575-9E65-4942-879E-2BDAE719682A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1" creationId="{AF48D77E-499E-44AE-884C-2B5DC40C0F1D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2" creationId="{BD446ECC-E4AB-469E-8CBC-56FD093AC1B5}"/>
          </ac:spMkLst>
        </pc:spChg>
        <pc:spChg chg="mod topLvl">
          <ac:chgData name="reza kabir" userId="af3c95a13102d509" providerId="LiveId" clId="{F2FF14E4-B424-4B4A-9A26-D9A55B59C667}" dt="2020-04-05T03:46:56.783" v="1040" actId="207"/>
          <ac:spMkLst>
            <pc:docMk/>
            <pc:sldMk cId="3241481237" sldId="613"/>
            <ac:spMk id="103" creationId="{9978CB08-C3FA-409A-AB9B-69E0B64D8B8D}"/>
          </ac:spMkLst>
        </pc:spChg>
        <pc:grpChg chg="mod topLvl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3" creationId="{4B2F077A-DD59-4741-97FA-4D26BC06A76B}"/>
          </ac:grpSpMkLst>
        </pc:grpChg>
        <pc:grpChg chg="del mod">
          <ac:chgData name="reza kabir" userId="af3c95a13102d509" providerId="LiveId" clId="{F2FF14E4-B424-4B4A-9A26-D9A55B59C667}" dt="2020-04-05T03:14:49.766" v="809" actId="165"/>
          <ac:grpSpMkLst>
            <pc:docMk/>
            <pc:sldMk cId="3241481237" sldId="613"/>
            <ac:grpSpMk id="7" creationId="{F53DB1D4-E12A-40EB-97C4-D8788E548933}"/>
          </ac:grpSpMkLst>
        </pc:grpChg>
        <pc:grpChg chg="add mod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54" creationId="{2373E59D-7705-46A4-8B07-6CA07B6F67E2}"/>
          </ac:grpSpMkLst>
        </pc:grpChg>
        <pc:grpChg chg="add mod">
          <ac:chgData name="reza kabir" userId="af3c95a13102d509" providerId="LiveId" clId="{F2FF14E4-B424-4B4A-9A26-D9A55B59C667}" dt="2020-04-05T03:46:48.621" v="1039" actId="404"/>
          <ac:grpSpMkLst>
            <pc:docMk/>
            <pc:sldMk cId="3241481237" sldId="613"/>
            <ac:grpSpMk id="82" creationId="{D5D9B2AD-3F53-4951-A110-D12670EBA379}"/>
          </ac:grpSpMkLst>
        </pc:grpChg>
        <pc:grpChg chg="del">
          <ac:chgData name="reza kabir" userId="af3c95a13102d509" providerId="LiveId" clId="{F2FF14E4-B424-4B4A-9A26-D9A55B59C667}" dt="2020-04-05T03:51:04.787" v="1057" actId="478"/>
          <ac:grpSpMkLst>
            <pc:docMk/>
            <pc:sldMk cId="3241481237" sldId="613"/>
            <ac:grpSpMk id="127" creationId="{C7B00AF0-F47A-40F1-8B3A-DAEC1B185FBB}"/>
          </ac:grpSpMkLst>
        </pc:grpChg>
      </pc:sldChg>
      <pc:sldChg chg="add del">
        <pc:chgData name="reza kabir" userId="af3c95a13102d509" providerId="LiveId" clId="{F2FF14E4-B424-4B4A-9A26-D9A55B59C667}" dt="2020-04-05T03:16:13.371" v="830" actId="47"/>
        <pc:sldMkLst>
          <pc:docMk/>
          <pc:sldMk cId="155042680" sldId="615"/>
        </pc:sldMkLst>
      </pc:sldChg>
      <pc:sldChg chg="addSp delSp modSp add del mod ord">
        <pc:chgData name="reza kabir" userId="af3c95a13102d509" providerId="LiveId" clId="{F2FF14E4-B424-4B4A-9A26-D9A55B59C667}" dt="2020-04-05T03:50:59.947" v="1056" actId="478"/>
        <pc:sldMkLst>
          <pc:docMk/>
          <pc:sldMk cId="3261650128" sldId="636"/>
        </pc:sldMkLst>
        <pc:spChg chg="mod">
          <ac:chgData name="reza kabir" userId="af3c95a13102d509" providerId="LiveId" clId="{F2FF14E4-B424-4B4A-9A26-D9A55B59C667}" dt="2020-04-05T03:45:12.308" v="1025" actId="2711"/>
          <ac:spMkLst>
            <pc:docMk/>
            <pc:sldMk cId="3261650128" sldId="636"/>
            <ac:spMk id="6" creationId="{5DE12CE3-220E-4897-9C10-D35A67125949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88" creationId="{F49FB943-96CE-48F1-B20C-7F515CF9464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89" creationId="{F9EEB606-B773-42B1-88D2-E9F46E6DF3B2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0" creationId="{0AEB8241-6E76-491F-A53A-EDF23B93FDF9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1" creationId="{4AFC25CC-FF7F-4620-9B13-381E6B63C86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3" creationId="{782FBF70-A326-47CE-B852-5B719F219412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4" creationId="{BE4E491A-2BA7-4CD6-B9F1-7675052BABC0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5" creationId="{62E24E7B-29C5-4378-8361-678AEB1A8E24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6" creationId="{0D06457D-0770-42E1-A179-C6B27F984D53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97" creationId="{F9B6CF3C-FA04-4DD1-959B-7C49FCDC0250}"/>
          </ac:spMkLst>
        </pc:spChg>
        <pc:spChg chg="mod topLvl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4" creationId="{3F522961-E57C-41AF-8FA2-47B6C4CAF525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6" creationId="{A44E5C6A-7C19-4174-8D29-C44B23956412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7" creationId="{869960B3-8C45-4948-8385-732F89684BB9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09" creationId="{E0314AE1-3545-419A-AFCE-109B2B04BFA4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0" creationId="{50F02DCF-C798-43CE-90F5-A5F520C26DCC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2" creationId="{999CF808-C2B1-4E5D-B92F-2F572C58CB7D}"/>
          </ac:spMkLst>
        </pc:spChg>
        <pc:spChg chg="mod">
          <ac:chgData name="reza kabir" userId="af3c95a13102d509" providerId="LiveId" clId="{F2FF14E4-B424-4B4A-9A26-D9A55B59C667}" dt="2020-04-05T03:45:49.298" v="1029" actId="2711"/>
          <ac:spMkLst>
            <pc:docMk/>
            <pc:sldMk cId="3261650128" sldId="636"/>
            <ac:spMk id="113" creationId="{176A1CE3-F1FC-47F5-AC6A-042260E6AC53}"/>
          </ac:spMkLst>
        </pc:spChg>
        <pc:grpChg chg="add del mod">
          <ac:chgData name="reza kabir" userId="af3c95a13102d509" providerId="LiveId" clId="{F2FF14E4-B424-4B4A-9A26-D9A55B59C667}" dt="2020-04-05T03:45:50.055" v="1030" actId="207"/>
          <ac:grpSpMkLst>
            <pc:docMk/>
            <pc:sldMk cId="3261650128" sldId="636"/>
            <ac:grpSpMk id="8" creationId="{F20F919B-6EB0-4787-8143-005C959E0538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05" creationId="{5E7E208B-694E-4BFB-8950-FB25B1A6C774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08" creationId="{C2CEB88A-4347-41A1-9BDB-C5813DBAF6EC}"/>
          </ac:grpSpMkLst>
        </pc:grpChg>
        <pc:grpChg chg="mod topLvl">
          <ac:chgData name="reza kabir" userId="af3c95a13102d509" providerId="LiveId" clId="{F2FF14E4-B424-4B4A-9A26-D9A55B59C667}" dt="2020-04-05T03:45:37.867" v="1028" actId="165"/>
          <ac:grpSpMkLst>
            <pc:docMk/>
            <pc:sldMk cId="3261650128" sldId="636"/>
            <ac:grpSpMk id="111" creationId="{C9F274FD-9552-4875-BE96-6286B05D8F74}"/>
          </ac:grpSpMkLst>
        </pc:grpChg>
        <pc:grpChg chg="del">
          <ac:chgData name="reza kabir" userId="af3c95a13102d509" providerId="LiveId" clId="{F2FF14E4-B424-4B4A-9A26-D9A55B59C667}" dt="2020-04-05T03:50:59.947" v="1056" actId="478"/>
          <ac:grpSpMkLst>
            <pc:docMk/>
            <pc:sldMk cId="3261650128" sldId="636"/>
            <ac:grpSpMk id="127" creationId="{C7B00AF0-F47A-40F1-8B3A-DAEC1B185FBB}"/>
          </ac:grpSpMkLst>
        </pc:grpChg>
        <pc:graphicFrameChg chg="mod topLvl">
          <ac:chgData name="reza kabir" userId="af3c95a13102d509" providerId="LiveId" clId="{F2FF14E4-B424-4B4A-9A26-D9A55B59C667}" dt="2020-04-05T03:45:37.867" v="1028" actId="165"/>
          <ac:graphicFrameMkLst>
            <pc:docMk/>
            <pc:sldMk cId="3261650128" sldId="636"/>
            <ac:graphicFrameMk id="87" creationId="{52108A75-D65E-4793-ACB3-0E89633A80E2}"/>
          </ac:graphicFrameMkLst>
        </pc:graphicFrame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2198179317" sldId="1422"/>
        </pc:sldMkLst>
      </pc:sldChg>
      <pc:sldChg chg="addSp delSp modSp add mod ord">
        <pc:chgData name="reza kabir" userId="af3c95a13102d509" providerId="LiveId" clId="{F2FF14E4-B424-4B4A-9A26-D9A55B59C667}" dt="2020-04-05T03:26:12.125" v="863" actId="478"/>
        <pc:sldMkLst>
          <pc:docMk/>
          <pc:sldMk cId="3080086682" sldId="1422"/>
        </pc:sldMkLst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5" creationId="{0358139E-08BF-45CA-9D92-0AECA8DF02FD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6" creationId="{90B64CBB-9885-4962-9FC4-0FAED1914EBF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7" creationId="{BCBE612F-C58F-47EC-A83D-8EF47EFB883A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8" creationId="{E29DC413-3DC3-4F58-9FD2-56360C9506DA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19" creationId="{DC3DBD75-E8F7-41D3-98E7-16C54D251992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220" creationId="{0508F400-B746-4E2A-BAA5-5FC1B7E3F2F6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6:06.609" v="862" actId="207"/>
          <ac:spMkLst>
            <pc:docMk/>
            <pc:sldMk cId="3080086682" sldId="1422"/>
            <ac:spMk id="452" creationId="{00000000-0000-0000-0000-000000000000}"/>
          </ac:spMkLst>
        </pc:spChg>
        <pc:grpChg chg="add del">
          <ac:chgData name="reza kabir" userId="af3c95a13102d509" providerId="LiveId" clId="{F2FF14E4-B424-4B4A-9A26-D9A55B59C667}" dt="2020-04-05T03:26:12.125" v="863" actId="478"/>
          <ac:grpSpMkLst>
            <pc:docMk/>
            <pc:sldMk cId="3080086682" sldId="1422"/>
            <ac:grpSpMk id="213" creationId="{305AF97B-71A0-42E0-9EDD-66B8CC076E21}"/>
          </ac:grpSpMkLst>
        </pc:grpChg>
      </pc:sldChg>
      <pc:sldChg chg="add del">
        <pc:chgData name="reza kabir" userId="af3c95a13102d509" providerId="LiveId" clId="{F2FF14E4-B424-4B4A-9A26-D9A55B59C667}" dt="2020-03-31T09:25:42.684" v="158" actId="2696"/>
        <pc:sldMkLst>
          <pc:docMk/>
          <pc:sldMk cId="216411925" sldId="1497"/>
        </pc:sldMkLst>
      </pc:sldChg>
      <pc:sldChg chg="add del">
        <pc:chgData name="reza kabir" userId="af3c95a13102d509" providerId="LiveId" clId="{F2FF14E4-B424-4B4A-9A26-D9A55B59C667}" dt="2020-03-31T09:14:10.861" v="122" actId="2696"/>
        <pc:sldMkLst>
          <pc:docMk/>
          <pc:sldMk cId="767212360" sldId="1497"/>
        </pc:sldMkLst>
      </pc:sldChg>
      <pc:sldChg chg="add del">
        <pc:chgData name="reza kabir" userId="af3c95a13102d509" providerId="LiveId" clId="{F2FF14E4-B424-4B4A-9A26-D9A55B59C667}" dt="2020-04-05T02:48:46.327" v="550" actId="2696"/>
        <pc:sldMkLst>
          <pc:docMk/>
          <pc:sldMk cId="2981364428" sldId="1497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3237652666" sldId="1497"/>
        </pc:sldMkLst>
      </pc:sldChg>
      <pc:sldChg chg="modSp add mod">
        <pc:chgData name="reza kabir" userId="af3c95a13102d509" providerId="LiveId" clId="{F2FF14E4-B424-4B4A-9A26-D9A55B59C667}" dt="2020-04-05T03:30:28.105" v="923" actId="2711"/>
        <pc:sldMkLst>
          <pc:docMk/>
          <pc:sldMk cId="3899902083" sldId="1497"/>
        </pc:sldMkLst>
        <pc:spChg chg="mod">
          <ac:chgData name="reza kabir" userId="af3c95a13102d509" providerId="LiveId" clId="{F2FF14E4-B424-4B4A-9A26-D9A55B59C667}" dt="2020-04-05T03:30:23.351" v="922" actId="207"/>
          <ac:spMkLst>
            <pc:docMk/>
            <pc:sldMk cId="3899902083" sldId="1497"/>
            <ac:spMk id="4" creationId="{653F0DEA-3BCD-4070-8BCD-770B03CFF53B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3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0:28.105" v="923" actId="2711"/>
          <ac:spMkLst>
            <pc:docMk/>
            <pc:sldMk cId="3899902083" sldId="1497"/>
            <ac:spMk id="447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3957426054" sldId="1497"/>
        </pc:sldMkLst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4214572176" sldId="1497"/>
        </pc:sldMkLst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130923527" sldId="1498"/>
        </pc:sldMkLst>
        <pc:spChg chg="mod">
          <ac:chgData name="reza kabir" userId="af3c95a13102d509" providerId="LiveId" clId="{F2FF14E4-B424-4B4A-9A26-D9A55B59C667}" dt="2020-03-31T09:11:28.069" v="95" actId="207"/>
          <ac:spMkLst>
            <pc:docMk/>
            <pc:sldMk cId="130923527" sldId="1498"/>
            <ac:spMk id="36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24.079" v="94" actId="207"/>
          <ac:spMkLst>
            <pc:docMk/>
            <pc:sldMk cId="130923527" sldId="1498"/>
            <ac:spMk id="370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3:12.568" v="140" actId="2696"/>
        <pc:sldMkLst>
          <pc:docMk/>
          <pc:sldMk cId="1659421103" sldId="1498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694818994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04729644" sldId="1498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892016338" sldId="1498"/>
        </pc:sldMkLst>
      </pc:sldChg>
      <pc:sldChg chg="modSp add mod">
        <pc:chgData name="reza kabir" userId="af3c95a13102d509" providerId="LiveId" clId="{F2FF14E4-B424-4B4A-9A26-D9A55B59C667}" dt="2020-04-05T03:39:57.791" v="964" actId="403"/>
        <pc:sldMkLst>
          <pc:docMk/>
          <pc:sldMk cId="3377555364" sldId="1498"/>
        </pc:sldMkLst>
        <pc:spChg chg="mod">
          <ac:chgData name="reza kabir" userId="af3c95a13102d509" providerId="LiveId" clId="{F2FF14E4-B424-4B4A-9A26-D9A55B59C667}" dt="2020-04-05T03:39:45.099" v="960" actId="207"/>
          <ac:spMkLst>
            <pc:docMk/>
            <pc:sldMk cId="3377555364" sldId="1498"/>
            <ac:spMk id="3" creationId="{BAE1DE4B-88B2-4C69-B05C-D696E5A344B5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5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6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7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39:57.791" v="964" actId="403"/>
          <ac:spMkLst>
            <pc:docMk/>
            <pc:sldMk cId="3377555364" sldId="1498"/>
            <ac:spMk id="38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39:55.951" v="962" actId="207"/>
          <ac:grpSpMkLst>
            <pc:docMk/>
            <pc:sldMk cId="3377555364" sldId="1498"/>
            <ac:grpSpMk id="4" creationId="{2B0ABEB0-45C2-4AFB-AE18-CCF754AE5235}"/>
          </ac:grpSpMkLst>
        </pc:grpChg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552762916" sldId="1498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17299224" sldId="1499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2588504471" sldId="1499"/>
        </pc:sldMkLst>
      </pc:sldChg>
      <pc:sldChg chg="add del">
        <pc:chgData name="reza kabir" userId="af3c95a13102d509" providerId="LiveId" clId="{F2FF14E4-B424-4B4A-9A26-D9A55B59C667}" dt="2020-03-31T09:25:38.593" v="157" actId="47"/>
        <pc:sldMkLst>
          <pc:docMk/>
          <pc:sldMk cId="3468605211" sldId="1499"/>
        </pc:sldMkLst>
      </pc:sldChg>
      <pc:sldChg chg="modSp add del mod">
        <pc:chgData name="reza kabir" userId="af3c95a13102d509" providerId="LiveId" clId="{F2FF14E4-B424-4B4A-9A26-D9A55B59C667}" dt="2020-03-31T09:14:10.861" v="122" actId="2696"/>
        <pc:sldMkLst>
          <pc:docMk/>
          <pc:sldMk cId="3567113858" sldId="1499"/>
        </pc:sldMkLst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599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0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1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3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4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1.069" v="89" actId="404"/>
          <ac:spMkLst>
            <pc:docMk/>
            <pc:sldMk cId="3567113858" sldId="1499"/>
            <ac:spMk id="605" creationId="{00000000-0000-0000-0000-000000000000}"/>
          </ac:spMkLst>
        </pc:spChg>
        <pc:spChg chg="mod">
          <ac:chgData name="reza kabir" userId="af3c95a13102d509" providerId="LiveId" clId="{F2FF14E4-B424-4B4A-9A26-D9A55B59C667}" dt="2020-03-31T09:09:47.748" v="90" actId="207"/>
          <ac:spMkLst>
            <pc:docMk/>
            <pc:sldMk cId="3567113858" sldId="1499"/>
            <ac:spMk id="606" creationId="{00000000-0000-0000-0000-000000000000}"/>
          </ac:spMkLst>
        </pc:spChg>
      </pc:sldChg>
      <pc:sldChg chg="add del">
        <pc:chgData name="reza kabir" userId="af3c95a13102d509" providerId="LiveId" clId="{F2FF14E4-B424-4B4A-9A26-D9A55B59C667}" dt="2020-03-31T09:22:22.115" v="135" actId="2696"/>
        <pc:sldMkLst>
          <pc:docMk/>
          <pc:sldMk cId="3711174760" sldId="1499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309217581" sldId="153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665196992" sldId="153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1364174296" sldId="1534"/>
        </pc:sldMkLst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547429271" sldId="1534"/>
        </pc:sldMkLst>
      </pc:sldChg>
      <pc:sldChg chg="addSp delSp modSp add del mod">
        <pc:chgData name="reza kabir" userId="af3c95a13102d509" providerId="LiveId" clId="{F2FF14E4-B424-4B4A-9A26-D9A55B59C667}" dt="2020-03-31T09:23:12.568" v="140" actId="2696"/>
        <pc:sldMkLst>
          <pc:docMk/>
          <pc:sldMk cId="1894423543" sldId="1534"/>
        </pc:sldMkLst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3" creationId="{66BC6B79-BABF-4F12-B773-0947E69E3979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0" creationId="{7DA97729-BC9F-49A0-B313-F6F597C4CB94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1" creationId="{614DABFD-32CE-4F02-9990-864AA9A95A10}"/>
          </ac:spMkLst>
        </pc:spChg>
        <pc:spChg chg="add del mod">
          <ac:chgData name="reza kabir" userId="af3c95a13102d509" providerId="LiveId" clId="{F2FF14E4-B424-4B4A-9A26-D9A55B59C667}" dt="2020-03-31T09:12:17.935" v="105" actId="21"/>
          <ac:spMkLst>
            <pc:docMk/>
            <pc:sldMk cId="1894423543" sldId="1534"/>
            <ac:spMk id="102" creationId="{99CE9F50-FC2F-4C76-999D-976DFECC737C}"/>
          </ac:spMkLst>
        </pc:spChg>
      </pc:sldChg>
      <pc:sldChg chg="modSp add del">
        <pc:chgData name="reza kabir" userId="af3c95a13102d509" providerId="LiveId" clId="{F2FF14E4-B424-4B4A-9A26-D9A55B59C667}" dt="2020-03-31T09:11:37.450" v="96" actId="2696"/>
        <pc:sldMkLst>
          <pc:docMk/>
          <pc:sldMk cId="2543524540" sldId="1534"/>
        </pc:sldMkLst>
        <pc:spChg chg="mod">
          <ac:chgData name="reza kabir" userId="af3c95a13102d509" providerId="LiveId" clId="{F2FF14E4-B424-4B4A-9A26-D9A55B59C667}" dt="2020-03-31T09:11:17.124" v="93" actId="207"/>
          <ac:spMkLst>
            <pc:docMk/>
            <pc:sldMk cId="2543524540" sldId="1534"/>
            <ac:spMk id="52" creationId="{00000000-0000-0000-0000-000000000000}"/>
          </ac:spMkLst>
        </pc:spChg>
        <pc:spChg chg="mod">
          <ac:chgData name="reza kabir" userId="af3c95a13102d509" providerId="LiveId" clId="{F2FF14E4-B424-4B4A-9A26-D9A55B59C667}" dt="2020-03-31T09:11:07.270" v="92" actId="207"/>
          <ac:spMkLst>
            <pc:docMk/>
            <pc:sldMk cId="2543524540" sldId="1534"/>
            <ac:spMk id="85" creationId="{00000000-0000-0000-0000-000000000000}"/>
          </ac:spMkLst>
        </pc:spChg>
      </pc:sldChg>
      <pc:sldChg chg="modSp add">
        <pc:chgData name="reza kabir" userId="af3c95a13102d509" providerId="LiveId" clId="{F2FF14E4-B424-4B4A-9A26-D9A55B59C667}" dt="2020-04-05T03:40:10.132" v="966" actId="207"/>
        <pc:sldMkLst>
          <pc:docMk/>
          <pc:sldMk cId="3889138667" sldId="1534"/>
        </pc:sldMkLst>
        <pc:spChg chg="mod">
          <ac:chgData name="reza kabir" userId="af3c95a13102d509" providerId="LiveId" clId="{F2FF14E4-B424-4B4A-9A26-D9A55B59C667}" dt="2020-04-05T03:40:10.132" v="966" actId="207"/>
          <ac:spMkLst>
            <pc:docMk/>
            <pc:sldMk cId="3889138667" sldId="1534"/>
            <ac:spMk id="2" creationId="{7B28A31F-CE48-4B32-B67A-7DC51A191E34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3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40:04.936" v="965" actId="207"/>
          <ac:spMkLst>
            <pc:docMk/>
            <pc:sldMk cId="3889138667" sldId="1534"/>
            <ac:spMk id="99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1806559565" sldId="1604"/>
        </pc:sldMkLst>
      </pc:sldChg>
      <pc:sldChg chg="modSp add mod">
        <pc:chgData name="reza kabir" userId="af3c95a13102d509" providerId="LiveId" clId="{F2FF14E4-B424-4B4A-9A26-D9A55B59C667}" dt="2020-04-05T03:27:35.444" v="887" actId="2711"/>
        <pc:sldMkLst>
          <pc:docMk/>
          <pc:sldMk cId="1979047117" sldId="1604"/>
        </pc:sldMkLst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35.444" v="887" actId="2711"/>
          <ac:spMkLst>
            <pc:docMk/>
            <pc:sldMk cId="1979047117" sldId="1604"/>
            <ac:spMk id="9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9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0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0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4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5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7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8.815" v="886" actId="207"/>
          <ac:spMkLst>
            <pc:docMk/>
            <pc:sldMk cId="1979047117" sldId="1604"/>
            <ac:spMk id="183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78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8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6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19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28.815" v="886" actId="207"/>
          <ac:grpSpMkLst>
            <pc:docMk/>
            <pc:sldMk cId="1979047117" sldId="1604"/>
            <ac:grpSpMk id="202" creationId="{00000000-0000-0000-0000-000000000000}"/>
          </ac:grpSpMkLst>
        </pc:grpChg>
        <pc:picChg chg="mod">
          <ac:chgData name="reza kabir" userId="af3c95a13102d509" providerId="LiveId" clId="{F2FF14E4-B424-4B4A-9A26-D9A55B59C667}" dt="2020-04-05T03:27:28.815" v="886" actId="207"/>
          <ac:picMkLst>
            <pc:docMk/>
            <pc:sldMk cId="1979047117" sldId="1604"/>
            <ac:picMk id="169" creationId="{00000000-0000-0000-0000-000000000000}"/>
          </ac:picMkLst>
        </pc:pic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56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58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0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2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3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7:28.815" v="886" actId="207"/>
          <ac:cxnSpMkLst>
            <pc:docMk/>
            <pc:sldMk cId="1979047117" sldId="1604"/>
            <ac:cxnSpMk id="164" creationId="{00000000-0000-0000-0000-000000000000}"/>
          </ac:cxnSpMkLst>
        </pc:cxnChg>
      </pc:sldChg>
      <pc:sldChg chg="modSp add">
        <pc:chgData name="reza kabir" userId="af3c95a13102d509" providerId="LiveId" clId="{F2FF14E4-B424-4B4A-9A26-D9A55B59C667}" dt="2020-04-05T03:27:49.388" v="892" actId="403"/>
        <pc:sldMkLst>
          <pc:docMk/>
          <pc:sldMk cId="2567175492" sldId="1605"/>
        </pc:sldMkLst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2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5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6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6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8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1.748" v="888" actId="207"/>
          <ac:spMkLst>
            <pc:docMk/>
            <pc:sldMk cId="2567175492" sldId="1605"/>
            <ac:spMk id="1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49.388" v="892" actId="403"/>
          <ac:spMkLst>
            <pc:docMk/>
            <pc:sldMk cId="2567175492" sldId="1605"/>
            <ac:spMk id="134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4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5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6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79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8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02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1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21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7:41.748" v="888" actId="207"/>
          <ac:grpSpMkLst>
            <pc:docMk/>
            <pc:sldMk cId="2567175492" sldId="1605"/>
            <ac:grpSpMk id="130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798025719" sldId="1605"/>
        </pc:sldMkLst>
      </pc:sldChg>
      <pc:sldChg chg="modSp add mod">
        <pc:chgData name="reza kabir" userId="af3c95a13102d509" providerId="LiveId" clId="{F2FF14E4-B424-4B4A-9A26-D9A55B59C667}" dt="2020-04-05T03:27:20.516" v="885" actId="403"/>
        <pc:sldMkLst>
          <pc:docMk/>
          <pc:sldMk cId="233731288" sldId="1610"/>
        </pc:sldMkLst>
        <pc:spChg chg="mod">
          <ac:chgData name="reza kabir" userId="af3c95a13102d509" providerId="LiveId" clId="{F2FF14E4-B424-4B4A-9A26-D9A55B59C667}" dt="2020-04-05T03:27:12.184" v="883" actId="403"/>
          <ac:spMkLst>
            <pc:docMk/>
            <pc:sldMk cId="233731288" sldId="1610"/>
            <ac:spMk id="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4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7:20.516" v="885" actId="403"/>
          <ac:spMkLst>
            <pc:docMk/>
            <pc:sldMk cId="233731288" sldId="1610"/>
            <ac:spMk id="152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789302257" sldId="1610"/>
        </pc:sldMkLst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022395093" sldId="1741"/>
        </pc:sldMkLst>
      </pc:sldChg>
      <pc:sldChg chg="modSp add mod">
        <pc:chgData name="reza kabir" userId="af3c95a13102d509" providerId="LiveId" clId="{F2FF14E4-B424-4B4A-9A26-D9A55B59C667}" dt="2020-04-05T03:26:25.038" v="870" actId="27636"/>
        <pc:sldMkLst>
          <pc:docMk/>
          <pc:sldMk cId="3350738860" sldId="1741"/>
        </pc:sldMkLst>
        <pc:spChg chg="mod">
          <ac:chgData name="reza kabir" userId="af3c95a13102d509" providerId="LiveId" clId="{F2FF14E4-B424-4B4A-9A26-D9A55B59C667}" dt="2020-04-05T03:26:25.038" v="870" actId="27636"/>
          <ac:spMkLst>
            <pc:docMk/>
            <pc:sldMk cId="3350738860" sldId="1741"/>
            <ac:spMk id="57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435474187" sldId="1897"/>
        </pc:sldMkLst>
      </pc:sldChg>
      <pc:sldChg chg="modSp add mod">
        <pc:chgData name="reza kabir" userId="af3c95a13102d509" providerId="LiveId" clId="{F2FF14E4-B424-4B4A-9A26-D9A55B59C667}" dt="2020-04-05T03:28:20.698" v="903" actId="1076"/>
        <pc:sldMkLst>
          <pc:docMk/>
          <pc:sldMk cId="1978990528" sldId="1897"/>
        </pc:sldMkLst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1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2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2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20.698" v="903" actId="1076"/>
          <ac:spMkLst>
            <pc:docMk/>
            <pc:sldMk cId="1978990528" sldId="1897"/>
            <ac:spMk id="4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6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6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8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2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03.708" v="894" actId="207"/>
          <ac:spMkLst>
            <pc:docMk/>
            <pc:sldMk cId="1978990528" sldId="1897"/>
            <ac:spMk id="94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5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8:03.708" v="894" actId="207"/>
          <ac:grpSpMkLst>
            <pc:docMk/>
            <pc:sldMk cId="1978990528" sldId="1897"/>
            <ac:grpSpMk id="9" creationId="{00000000-0000-0000-0000-000000000000}"/>
          </ac:grpSpMkLst>
        </pc:grp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78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87" creationId="{00000000-0000-0000-0000-000000000000}"/>
          </ac:cxnSpMkLst>
        </pc:cxnChg>
        <pc:cxnChg chg="mod">
          <ac:chgData name="reza kabir" userId="af3c95a13102d509" providerId="LiveId" clId="{F2FF14E4-B424-4B4A-9A26-D9A55B59C667}" dt="2020-04-05T03:28:03.708" v="894" actId="207"/>
          <ac:cxnSpMkLst>
            <pc:docMk/>
            <pc:sldMk cId="1978990528" sldId="1897"/>
            <ac:cxnSpMk id="89" creationId="{00000000-0000-0000-0000-000000000000}"/>
          </ac:cxnSpMkLst>
        </pc:cxnChg>
      </pc:sldChg>
      <pc:sldChg chg="modSp add">
        <pc:chgData name="reza kabir" userId="af3c95a13102d509" providerId="LiveId" clId="{F2FF14E4-B424-4B4A-9A26-D9A55B59C667}" dt="2020-04-05T03:28:25.708" v="904" actId="207"/>
        <pc:sldMkLst>
          <pc:docMk/>
          <pc:sldMk cId="915414237" sldId="1907"/>
        </pc:sldMkLst>
        <pc:spChg chg="mod">
          <ac:chgData name="reza kabir" userId="af3c95a13102d509" providerId="LiveId" clId="{F2FF14E4-B424-4B4A-9A26-D9A55B59C667}" dt="2020-04-05T03:28:25.708" v="904" actId="207"/>
          <ac:spMkLst>
            <pc:docMk/>
            <pc:sldMk cId="915414237" sldId="1907"/>
            <ac:spMk id="8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25.708" v="904" actId="207"/>
          <ac:spMkLst>
            <pc:docMk/>
            <pc:sldMk cId="915414237" sldId="1907"/>
            <ac:spMk id="89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659878037" sldId="1907"/>
        </pc:sldMkLst>
      </pc:sldChg>
      <pc:sldChg chg="modSp add">
        <pc:chgData name="reza kabir" userId="af3c95a13102d509" providerId="LiveId" clId="{F2FF14E4-B424-4B4A-9A26-D9A55B59C667}" dt="2020-04-05T03:28:33.517" v="905" actId="207"/>
        <pc:sldMkLst>
          <pc:docMk/>
          <pc:sldMk cId="3359474293" sldId="1908"/>
        </pc:sldMkLst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7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8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8:33.517" v="905" actId="207"/>
          <ac:spMkLst>
            <pc:docMk/>
            <pc:sldMk cId="3359474293" sldId="1908"/>
            <ac:spMk id="83" creationId="{00000000-0000-0000-0000-000000000000}"/>
          </ac:spMkLst>
        </pc:spChg>
      </pc:sldChg>
      <pc:sldChg chg="del">
        <pc:chgData name="reza kabir" userId="af3c95a13102d509" providerId="LiveId" clId="{F2FF14E4-B424-4B4A-9A26-D9A55B59C667}" dt="2020-03-31T09:22:22.115" v="135" actId="2696"/>
        <pc:sldMkLst>
          <pc:docMk/>
          <pc:sldMk cId="3579858883" sldId="1908"/>
        </pc:sldMkLst>
      </pc:sldChg>
      <pc:sldChg chg="addSp delSp del modAnim">
        <pc:chgData name="reza kabir" userId="af3c95a13102d509" providerId="LiveId" clId="{F2FF14E4-B424-4B4A-9A26-D9A55B59C667}" dt="2020-03-31T09:22:22.115" v="135" actId="2696"/>
        <pc:sldMkLst>
          <pc:docMk/>
          <pc:sldMk cId="3475505369" sldId="1913"/>
        </pc:sldMkLst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68" creationId="{4B4C3094-4BCB-4031-A9B0-700FEE863E7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0" creationId="{3CC7C2ED-2611-49D7-8FBE-25C0F4C93FA0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1" creationId="{EFFE966C-A065-4744-996D-65B5EF6AC53B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2" creationId="{269AB701-968D-43AC-A403-A0BC9AF33E84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3" creationId="{93D7931F-4CE7-420A-9254-5C20368EEEDC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4" creationId="{2B6252F4-F629-4939-B106-2C2378E1DC15}"/>
          </ac:spMkLst>
        </pc:spChg>
        <pc:spChg chg="add del">
          <ac:chgData name="reza kabir" userId="af3c95a13102d509" providerId="LiveId" clId="{F2FF14E4-B424-4B4A-9A26-D9A55B59C667}" dt="2020-03-31T09:06:45.983" v="59"/>
          <ac:spMkLst>
            <pc:docMk/>
            <pc:sldMk cId="3475505369" sldId="1913"/>
            <ac:spMk id="95" creationId="{6563A0DF-F687-4C39-804F-7B3EFDFC97E2}"/>
          </ac:spMkLst>
        </pc:s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49" creationId="{05005127-23DF-4634-A5A9-CDD6CA16FB18}"/>
          </ac:grpSpMkLst>
        </pc:grpChg>
        <pc:grpChg chg="add del">
          <ac:chgData name="reza kabir" userId="af3c95a13102d509" providerId="LiveId" clId="{F2FF14E4-B424-4B4A-9A26-D9A55B59C667}" dt="2020-03-31T09:06:45.983" v="59"/>
          <ac:grpSpMkLst>
            <pc:docMk/>
            <pc:sldMk cId="3475505369" sldId="1913"/>
            <ac:grpSpMk id="69" creationId="{39AC9985-9EF3-451B-853D-FC5C63850AFB}"/>
          </ac:grpSpMkLst>
        </pc:grpChg>
      </pc:sldChg>
      <pc:sldChg chg="modSp add">
        <pc:chgData name="reza kabir" userId="af3c95a13102d509" providerId="LiveId" clId="{F2FF14E4-B424-4B4A-9A26-D9A55B59C667}" dt="2020-04-05T03:29:05.235" v="911" actId="2711"/>
        <pc:sldMkLst>
          <pc:docMk/>
          <pc:sldMk cId="3693216738" sldId="1913"/>
        </pc:sldMkLst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2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2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5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39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0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3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4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6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7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48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51" creationId="{00000000-0000-0000-0000-000000000000}"/>
          </ac:spMkLst>
        </pc:spChg>
        <pc:spChg chg="mod">
          <ac:chgData name="reza kabir" userId="af3c95a13102d509" providerId="LiveId" clId="{F2FF14E4-B424-4B4A-9A26-D9A55B59C667}" dt="2020-04-05T03:29:05.235" v="911" actId="2711"/>
          <ac:spMkLst>
            <pc:docMk/>
            <pc:sldMk cId="3693216738" sldId="1913"/>
            <ac:spMk id="52" creationId="{00000000-0000-0000-0000-000000000000}"/>
          </ac:spMkLst>
        </pc:s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3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4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36" creationId="{00000000-0000-0000-0000-000000000000}"/>
          </ac:grpSpMkLst>
        </pc:grpChg>
        <pc:grpChg chg="mod">
          <ac:chgData name="reza kabir" userId="af3c95a13102d509" providerId="LiveId" clId="{F2FF14E4-B424-4B4A-9A26-D9A55B59C667}" dt="2020-04-05T03:29:05.235" v="911" actId="2711"/>
          <ac:grpSpMkLst>
            <pc:docMk/>
            <pc:sldMk cId="3693216738" sldId="1913"/>
            <ac:grpSpMk id="41" creationId="{00000000-0000-0000-0000-000000000000}"/>
          </ac:grpSpMkLst>
        </pc:grpChg>
      </pc:sldChg>
      <pc:sldChg chg="del">
        <pc:chgData name="reza kabir" userId="af3c95a13102d509" providerId="LiveId" clId="{F2FF14E4-B424-4B4A-9A26-D9A55B59C667}" dt="2020-03-31T08:43:02.607" v="0" actId="2696"/>
        <pc:sldMkLst>
          <pc:docMk/>
          <pc:sldMk cId="117677661" sldId="1914"/>
        </pc:sldMkLst>
      </pc:sldChg>
      <pc:sldChg chg="addSp delSp modSp add del mod modAnim">
        <pc:chgData name="reza kabir" userId="af3c95a13102d509" providerId="LiveId" clId="{F2FF14E4-B424-4B4A-9A26-D9A55B59C667}" dt="2020-03-31T09:23:12.568" v="140" actId="2696"/>
        <pc:sldMkLst>
          <pc:docMk/>
          <pc:sldMk cId="1016259081" sldId="1914"/>
        </pc:sldMkLst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1" creationId="{8BE83826-A06A-4CAC-9BCA-9B34AABAB109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2" creationId="{291E7EF4-4702-4845-A72F-E26D3D042047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3" creationId="{ECEB1549-BC74-4B96-9461-DC9E913C963C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5" creationId="{7BA08EEF-8A50-4DA3-9D65-2AC1D2F9B73B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6" creationId="{BA47A6C9-797C-412E-A30E-C1BDB7FB481D}"/>
          </ac:spMkLst>
        </pc:spChg>
        <pc:spChg chg="mod">
          <ac:chgData name="reza kabir" userId="af3c95a13102d509" providerId="LiveId" clId="{F2FF14E4-B424-4B4A-9A26-D9A55B59C667}" dt="2020-03-31T09:08:37.130" v="79" actId="207"/>
          <ac:spMkLst>
            <pc:docMk/>
            <pc:sldMk cId="1016259081" sldId="1914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8:46:36.409" v="5"/>
          <ac:spMkLst>
            <pc:docMk/>
            <pc:sldMk cId="1016259081" sldId="1914"/>
            <ac:spMk id="98" creationId="{FE913BCC-06E0-442D-A128-5D8EF53737AD}"/>
          </ac:spMkLst>
        </pc:s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99" creationId="{6B8799B6-32F3-4F89-98FA-CFD71FDC425C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04" creationId="{4400C71C-82E8-471D-9C18-3D3BE39295CB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0" creationId="{28F02623-0B6A-4D0D-BB3C-C575FEEA32B2}"/>
          </ac:grpSpMkLst>
        </pc:grpChg>
        <pc:grpChg chg="add del">
          <ac:chgData name="reza kabir" userId="af3c95a13102d509" providerId="LiveId" clId="{F2FF14E4-B424-4B4A-9A26-D9A55B59C667}" dt="2020-03-31T08:46:36.409" v="5"/>
          <ac:grpSpMkLst>
            <pc:docMk/>
            <pc:sldMk cId="1016259081" sldId="1914"/>
            <ac:grpSpMk id="115" creationId="{E6263CBE-FB27-4820-9A8F-103AE0604CCC}"/>
          </ac:grpSpMkLst>
        </pc:grpChg>
        <pc:grpChg chg="add del">
          <ac:chgData name="reza kabir" userId="af3c95a13102d509" providerId="LiveId" clId="{F2FF14E4-B424-4B4A-9A26-D9A55B59C667}" dt="2020-03-31T08:50:18.949" v="36" actId="21"/>
          <ac:grpSpMkLst>
            <pc:docMk/>
            <pc:sldMk cId="1016259081" sldId="1914"/>
            <ac:grpSpMk id="118" creationId="{32E88DD8-267F-4F47-9428-A6FDFAA7C9FE}"/>
          </ac:grpSpMkLst>
        </pc:grpChg>
        <pc:grpChg chg="add">
          <ac:chgData name="reza kabir" userId="af3c95a13102d509" providerId="LiveId" clId="{F2FF14E4-B424-4B4A-9A26-D9A55B59C667}" dt="2020-03-31T09:08:33.440" v="78"/>
          <ac:grpSpMkLst>
            <pc:docMk/>
            <pc:sldMk cId="1016259081" sldId="1914"/>
            <ac:grpSpMk id="124" creationId="{63F29FD4-E0E5-4428-A8B4-4A266E9FB7FA}"/>
          </ac:grpSpMkLst>
        </pc:grpChg>
      </pc:sldChg>
      <pc:sldChg chg="delSp modSp add mod">
        <pc:chgData name="reza kabir" userId="af3c95a13102d509" providerId="LiveId" clId="{F2FF14E4-B424-4B4A-9A26-D9A55B59C667}" dt="2020-04-05T03:31:28.731" v="933" actId="403"/>
        <pc:sldMkLst>
          <pc:docMk/>
          <pc:sldMk cId="1967080673" sldId="1914"/>
        </pc:sldMkLst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5" creationId="{7BA08EEF-8A50-4DA3-9D65-2AC1D2F9B73B}"/>
          </ac:spMkLst>
        </pc:spChg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6" creationId="{BA47A6C9-797C-412E-A30E-C1BDB7FB481D}"/>
          </ac:spMkLst>
        </pc:spChg>
        <pc:spChg chg="mod">
          <ac:chgData name="reza kabir" userId="af3c95a13102d509" providerId="LiveId" clId="{F2FF14E4-B424-4B4A-9A26-D9A55B59C667}" dt="2020-04-05T03:31:28.731" v="933" actId="403"/>
          <ac:spMkLst>
            <pc:docMk/>
            <pc:sldMk cId="1967080673" sldId="1914"/>
            <ac:spMk id="97" creationId="{8BED6AB9-6E78-483C-B6D8-D993A9649A8F}"/>
          </ac:spMkLst>
        </pc:spChg>
        <pc:grpChg chg="del">
          <ac:chgData name="reza kabir" userId="af3c95a13102d509" providerId="LiveId" clId="{F2FF14E4-B424-4B4A-9A26-D9A55B59C667}" dt="2020-03-31T09:24:07.293" v="148" actId="478"/>
          <ac:grpSpMkLst>
            <pc:docMk/>
            <pc:sldMk cId="1967080673" sldId="1914"/>
            <ac:grpSpMk id="124" creationId="{63F29FD4-E0E5-4428-A8B4-4A266E9FB7FA}"/>
          </ac:grpSpMkLst>
        </pc:grpChg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125632858" sldId="1914"/>
        </pc:sldMkLst>
      </pc:sldChg>
      <pc:sldChg chg="add del">
        <pc:chgData name="reza kabir" userId="af3c95a13102d509" providerId="LiveId" clId="{F2FF14E4-B424-4B4A-9A26-D9A55B59C667}" dt="2020-03-31T08:43:19.065" v="2"/>
        <pc:sldMkLst>
          <pc:docMk/>
          <pc:sldMk cId="2552982427" sldId="1914"/>
        </pc:sldMkLst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2727319615" sldId="1914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56124487" sldId="1915"/>
        </pc:sldMkLst>
      </pc:sldChg>
      <pc:sldChg chg="addSp delSp add del mod">
        <pc:chgData name="reza kabir" userId="af3c95a13102d509" providerId="LiveId" clId="{F2FF14E4-B424-4B4A-9A26-D9A55B59C667}" dt="2020-03-31T09:23:57.797" v="144"/>
        <pc:sldMkLst>
          <pc:docMk/>
          <pc:sldMk cId="270061644" sldId="1915"/>
        </pc:sldMkLst>
        <pc:grpChg chg="add del">
          <ac:chgData name="reza kabir" userId="af3c95a13102d509" providerId="LiveId" clId="{F2FF14E4-B424-4B4A-9A26-D9A55B59C667}" dt="2020-03-31T09:23:57.217" v="143" actId="478"/>
          <ac:grpSpMkLst>
            <pc:docMk/>
            <pc:sldMk cId="270061644" sldId="1915"/>
            <ac:grpSpMk id="58" creationId="{0CE982B9-16A0-4CF7-9CDC-8C02DCC5713C}"/>
          </ac:grpSpMkLst>
        </pc:grpChg>
      </pc:sldChg>
      <pc:sldChg chg="add del">
        <pc:chgData name="reza kabir" userId="af3c95a13102d509" providerId="LiveId" clId="{F2FF14E4-B424-4B4A-9A26-D9A55B59C667}" dt="2020-03-31T09:25:06.213" v="155" actId="47"/>
        <pc:sldMkLst>
          <pc:docMk/>
          <pc:sldMk cId="502762774" sldId="1915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574290202" sldId="1915"/>
        </pc:sldMkLst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2" creationId="{3F5FB0C8-4D95-47FF-AF87-74B7A4E8AEC8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3" creationId="{2AEFBD03-D06A-4AE4-8A22-FE94F364E95D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4" creationId="{B9670716-5356-44CD-AAA7-DEE85AB09C24}"/>
          </ac:spMkLst>
        </pc:spChg>
        <pc:spChg chg="add del mod">
          <ac:chgData name="reza kabir" userId="af3c95a13102d509" providerId="LiveId" clId="{F2FF14E4-B424-4B4A-9A26-D9A55B59C667}" dt="2020-03-31T08:47:34.022" v="9" actId="478"/>
          <ac:spMkLst>
            <pc:docMk/>
            <pc:sldMk cId="574290202" sldId="1915"/>
            <ac:spMk id="5" creationId="{73AA768A-45B0-4C07-944A-EC316FD09059}"/>
          </ac:spMkLst>
        </pc:spChg>
        <pc:spChg chg="add mod">
          <ac:chgData name="reza kabir" userId="af3c95a13102d509" providerId="LiveId" clId="{F2FF14E4-B424-4B4A-9A26-D9A55B59C667}" dt="2020-03-31T09:13:33.789" v="118" actId="207"/>
          <ac:spMkLst>
            <pc:docMk/>
            <pc:sldMk cId="574290202" sldId="1915"/>
            <ac:spMk id="26" creationId="{A0986876-7994-429E-A948-F01DB290F5A0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7" creationId="{BC1A0625-7624-4471-BCFD-0D18329DE274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8" creationId="{4D2021FE-EB5F-48AB-B816-981C05D76462}"/>
          </ac:spMkLst>
        </pc:spChg>
        <pc:spChg chg="add mod">
          <ac:chgData name="reza kabir" userId="af3c95a13102d509" providerId="LiveId" clId="{F2FF14E4-B424-4B4A-9A26-D9A55B59C667}" dt="2020-03-31T08:48:49.400" v="24" actId="1076"/>
          <ac:spMkLst>
            <pc:docMk/>
            <pc:sldMk cId="574290202" sldId="1915"/>
            <ac:spMk id="29" creationId="{7A2CC8F1-909F-40BF-9754-FF3E612986DF}"/>
          </ac:spMkLst>
        </pc:spChg>
        <pc:spChg chg="mod">
          <ac:chgData name="reza kabir" userId="af3c95a13102d509" providerId="LiveId" clId="{F2FF14E4-B424-4B4A-9A26-D9A55B59C667}" dt="2020-03-31T08:58:17.287" v="38" actId="207"/>
          <ac:spMkLst>
            <pc:docMk/>
            <pc:sldMk cId="574290202" sldId="1915"/>
            <ac:spMk id="31" creationId="{254E86C0-392B-409C-A272-4FE8AF9F026B}"/>
          </ac:spMkLst>
        </pc:spChg>
        <pc:spChg chg="mod">
          <ac:chgData name="reza kabir" userId="af3c95a13102d509" providerId="LiveId" clId="{F2FF14E4-B424-4B4A-9A26-D9A55B59C667}" dt="2020-03-31T09:09:03.360" v="83" actId="207"/>
          <ac:spMkLst>
            <pc:docMk/>
            <pc:sldMk cId="574290202" sldId="1915"/>
            <ac:spMk id="33" creationId="{62D31351-8094-4F2A-9D9C-9C43327D807F}"/>
          </ac:spMkLst>
        </pc:spChg>
        <pc:spChg chg="mod">
          <ac:chgData name="reza kabir" userId="af3c95a13102d509" providerId="LiveId" clId="{F2FF14E4-B424-4B4A-9A26-D9A55B59C667}" dt="2020-03-31T09:13:53.463" v="121" actId="207"/>
          <ac:spMkLst>
            <pc:docMk/>
            <pc:sldMk cId="574290202" sldId="1915"/>
            <ac:spMk id="37" creationId="{D3FB48AE-A7B2-4010-B087-E3A8CF5F8487}"/>
          </ac:spMkLst>
        </pc:spChg>
        <pc:spChg chg="mod">
          <ac:chgData name="reza kabir" userId="af3c95a13102d509" providerId="LiveId" clId="{F2FF14E4-B424-4B4A-9A26-D9A55B59C667}" dt="2020-03-31T09:13:43.134" v="119" actId="207"/>
          <ac:spMkLst>
            <pc:docMk/>
            <pc:sldMk cId="574290202" sldId="1915"/>
            <ac:spMk id="39" creationId="{E5F273AD-B93B-4ECA-8D37-996F3C27AD39}"/>
          </ac:spMkLst>
        </pc:spChg>
        <pc:spChg chg="mod">
          <ac:chgData name="reza kabir" userId="af3c95a13102d509" providerId="LiveId" clId="{F2FF14E4-B424-4B4A-9A26-D9A55B59C667}" dt="2020-03-31T08:58:23.200" v="39" actId="207"/>
          <ac:spMkLst>
            <pc:docMk/>
            <pc:sldMk cId="574290202" sldId="1915"/>
            <ac:spMk id="43" creationId="{0A1BE09E-4068-44C3-8985-F4FFC52DEF1F}"/>
          </ac:spMkLst>
        </pc:spChg>
        <pc:spChg chg="mod">
          <ac:chgData name="reza kabir" userId="af3c95a13102d509" providerId="LiveId" clId="{F2FF14E4-B424-4B4A-9A26-D9A55B59C667}" dt="2020-03-31T09:09:09.031" v="84" actId="207"/>
          <ac:spMkLst>
            <pc:docMk/>
            <pc:sldMk cId="574290202" sldId="1915"/>
            <ac:spMk id="44" creationId="{9F150C7C-2513-462E-88A4-2BB6A7795817}"/>
          </ac:spMkLst>
        </pc:spChg>
        <pc:spChg chg="add del mod">
          <ac:chgData name="reza kabir" userId="af3c95a13102d509" providerId="LiveId" clId="{F2FF14E4-B424-4B4A-9A26-D9A55B59C667}" dt="2020-03-31T08:48:39.866" v="22"/>
          <ac:spMkLst>
            <pc:docMk/>
            <pc:sldMk cId="574290202" sldId="1915"/>
            <ac:spMk id="54" creationId="{1B73927D-6772-4CD1-AC67-44B94F4FC361}"/>
          </ac:spMkLst>
        </pc:spChg>
        <pc:spChg chg="add mod">
          <ac:chgData name="reza kabir" userId="af3c95a13102d509" providerId="LiveId" clId="{F2FF14E4-B424-4B4A-9A26-D9A55B59C667}" dt="2020-03-31T08:49:18.509" v="27" actId="1076"/>
          <ac:spMkLst>
            <pc:docMk/>
            <pc:sldMk cId="574290202" sldId="1915"/>
            <ac:spMk id="55" creationId="{1D63CC02-BF62-4528-B5B3-BC7C54C5022D}"/>
          </ac:spMkLst>
        </pc:spChg>
        <pc:spChg chg="add">
          <ac:chgData name="reza kabir" userId="af3c95a13102d509" providerId="LiveId" clId="{F2FF14E4-B424-4B4A-9A26-D9A55B59C667}" dt="2020-03-31T08:49:02.356" v="25"/>
          <ac:spMkLst>
            <pc:docMk/>
            <pc:sldMk cId="574290202" sldId="1915"/>
            <ac:spMk id="56" creationId="{96CEDB00-6F4D-43D7-B8EE-BD0D00A91491}"/>
          </ac:spMkLst>
        </pc:spChg>
        <pc:spChg chg="add mod">
          <ac:chgData name="reza kabir" userId="af3c95a13102d509" providerId="LiveId" clId="{F2FF14E4-B424-4B4A-9A26-D9A55B59C667}" dt="2020-03-31T08:49:57.955" v="34" actId="1076"/>
          <ac:spMkLst>
            <pc:docMk/>
            <pc:sldMk cId="574290202" sldId="1915"/>
            <ac:spMk id="57" creationId="{5EE1C979-E8D8-4953-A6A3-A9AB8F699281}"/>
          </ac:spMkLst>
        </pc:s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6" creationId="{E3CC7EE4-D8B6-4DD1-9C16-B75B93E1262D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1" creationId="{B2FA7717-6F73-454F-A6DF-58214D33ED8A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17" creationId="{37228BC4-DAFA-439D-812D-AF2B1FB7D89F}"/>
          </ac:grpSpMkLst>
        </pc:grpChg>
        <pc:grpChg chg="add del mod">
          <ac:chgData name="reza kabir" userId="af3c95a13102d509" providerId="LiveId" clId="{F2FF14E4-B424-4B4A-9A26-D9A55B59C667}" dt="2020-03-31T08:47:34.022" v="9" actId="478"/>
          <ac:grpSpMkLst>
            <pc:docMk/>
            <pc:sldMk cId="574290202" sldId="1915"/>
            <ac:grpSpMk id="22" creationId="{23AAFC2D-69D3-46D3-BFEE-2947C99A600D}"/>
          </ac:grpSpMkLst>
        </pc:grpChg>
        <pc:grpChg chg="add mod">
          <ac:chgData name="reza kabir" userId="af3c95a13102d509" providerId="LiveId" clId="{F2FF14E4-B424-4B4A-9A26-D9A55B59C667}" dt="2020-03-31T09:09:03.360" v="83" actId="207"/>
          <ac:grpSpMkLst>
            <pc:docMk/>
            <pc:sldMk cId="574290202" sldId="1915"/>
            <ac:grpSpMk id="30" creationId="{F5836451-7327-4BC7-B6F8-279C2D10A453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35" creationId="{51D329A6-7BD8-4FBE-AF1B-F00A8DF56EB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1" creationId="{EE5876F2-CDF9-4823-8C9C-8E43BF356271}"/>
          </ac:grpSpMkLst>
        </pc:grpChg>
        <pc:grpChg chg="add mod">
          <ac:chgData name="reza kabir" userId="af3c95a13102d509" providerId="LiveId" clId="{F2FF14E4-B424-4B4A-9A26-D9A55B59C667}" dt="2020-03-31T08:48:49.400" v="24" actId="1076"/>
          <ac:grpSpMkLst>
            <pc:docMk/>
            <pc:sldMk cId="574290202" sldId="1915"/>
            <ac:grpSpMk id="46" creationId="{403B684F-7544-42EA-A2C4-F22504831662}"/>
          </ac:grpSpMkLst>
        </pc:grpChg>
        <pc:grpChg chg="add">
          <ac:chgData name="reza kabir" userId="af3c95a13102d509" providerId="LiveId" clId="{F2FF14E4-B424-4B4A-9A26-D9A55B59C667}" dt="2020-03-31T08:50:21.564" v="37"/>
          <ac:grpSpMkLst>
            <pc:docMk/>
            <pc:sldMk cId="574290202" sldId="1915"/>
            <ac:grpSpMk id="58" creationId="{0CE982B9-16A0-4CF7-9CDC-8C02DCC5713C}"/>
          </ac:grpSpMkLst>
        </pc:grp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8" creationId="{5C503D74-3CDA-4DB8-9DA1-95B7DEC055FB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6" creationId="{3C643622-7667-4BBD-9D4D-8A2950FC0F8E}"/>
          </ac:cxnSpMkLst>
        </pc:cxnChg>
        <pc:cxnChg chg="mod">
          <ac:chgData name="reza kabir" userId="af3c95a13102d509" providerId="LiveId" clId="{F2FF14E4-B424-4B4A-9A26-D9A55B59C667}" dt="2020-03-31T08:47:34.022" v="9" actId="478"/>
          <ac:cxnSpMkLst>
            <pc:docMk/>
            <pc:sldMk cId="574290202" sldId="1915"/>
            <ac:cxnSpMk id="18" creationId="{FBBB1487-C083-49B7-9051-7B9DCDEACD74}"/>
          </ac:cxnSpMkLst>
        </pc:cxnChg>
        <pc:cxnChg chg="del mod">
          <ac:chgData name="reza kabir" userId="af3c95a13102d509" providerId="LiveId" clId="{F2FF14E4-B424-4B4A-9A26-D9A55B59C667}" dt="2020-03-31T08:48:29.624" v="21" actId="478"/>
          <ac:cxnSpMkLst>
            <pc:docMk/>
            <pc:sldMk cId="574290202" sldId="1915"/>
            <ac:cxnSpMk id="32" creationId="{2924EBC5-DC52-4CBF-9524-FA4B0128CC9D}"/>
          </ac:cxnSpMkLst>
        </pc:cxnChg>
        <pc:cxnChg chg="mod">
          <ac:chgData name="reza kabir" userId="af3c95a13102d509" providerId="LiveId" clId="{F2FF14E4-B424-4B4A-9A26-D9A55B59C667}" dt="2020-03-31T09:13:47.849" v="120" actId="208"/>
          <ac:cxnSpMkLst>
            <pc:docMk/>
            <pc:sldMk cId="574290202" sldId="1915"/>
            <ac:cxnSpMk id="40" creationId="{5CC9257B-887F-4464-919D-37525F8A6A63}"/>
          </ac:cxnSpMkLst>
        </pc:cxnChg>
        <pc:cxnChg chg="mod">
          <ac:chgData name="reza kabir" userId="af3c95a13102d509" providerId="LiveId" clId="{F2FF14E4-B424-4B4A-9A26-D9A55B59C667}" dt="2020-03-31T08:58:51.038" v="42" actId="208"/>
          <ac:cxnSpMkLst>
            <pc:docMk/>
            <pc:sldMk cId="574290202" sldId="1915"/>
            <ac:cxnSpMk id="42" creationId="{AC81E59A-4DF5-412F-AD28-964A0E6588D0}"/>
          </ac:cxnSpMkLst>
        </pc:cxnChg>
        <pc:cxnChg chg="add mod">
          <ac:chgData name="reza kabir" userId="af3c95a13102d509" providerId="LiveId" clId="{F2FF14E4-B424-4B4A-9A26-D9A55B59C667}" dt="2020-03-31T08:58:55.759" v="43" actId="208"/>
          <ac:cxnSpMkLst>
            <pc:docMk/>
            <pc:sldMk cId="574290202" sldId="1915"/>
            <ac:cxnSpMk id="52" creationId="{505368AB-2C09-45D7-9520-23FAEF40DF15}"/>
          </ac:cxnSpMkLst>
        </pc:cxnChg>
      </pc:sldChg>
      <pc:sldChg chg="addSp delSp modSp add mod">
        <pc:chgData name="reza kabir" userId="af3c95a13102d509" providerId="LiveId" clId="{F2FF14E4-B424-4B4A-9A26-D9A55B59C667}" dt="2020-04-05T03:33:11.859" v="959" actId="207"/>
        <pc:sldMkLst>
          <pc:docMk/>
          <pc:sldMk cId="1832500539" sldId="1916"/>
        </pc:sldMkLst>
        <pc:spChg chg="add mod">
          <ac:chgData name="reza kabir" userId="af3c95a13102d509" providerId="LiveId" clId="{F2FF14E4-B424-4B4A-9A26-D9A55B59C667}" dt="2020-04-05T03:33:11.859" v="959" actId="207"/>
          <ac:spMkLst>
            <pc:docMk/>
            <pc:sldMk cId="1832500539" sldId="1916"/>
            <ac:spMk id="2" creationId="{BE2A551D-F5B1-4534-B691-13DC62A377A7}"/>
          </ac:spMkLst>
        </pc:spChg>
        <pc:spChg chg="del mod">
          <ac:chgData name="reza kabir" userId="af3c95a13102d509" providerId="LiveId" clId="{F2FF14E4-B424-4B4A-9A26-D9A55B59C667}" dt="2020-04-05T03:33:05.040" v="953" actId="478"/>
          <ac:spMkLst>
            <pc:docMk/>
            <pc:sldMk cId="1832500539" sldId="1916"/>
            <ac:spMk id="175" creationId="{52F67AE4-D3B9-480E-B8F2-48BFFED2475F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7" creationId="{53C16518-BD5F-4C47-9CAA-B81EBEE18754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8" creationId="{55C17E0D-48E2-4162-AB5D-2DCCD0520D07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79" creationId="{A3338B23-66F2-4495-B524-51AFF628F32E}"/>
          </ac:spMkLst>
        </pc:spChg>
        <pc:spChg chg="mod">
          <ac:chgData name="reza kabir" userId="af3c95a13102d509" providerId="LiveId" clId="{F2FF14E4-B424-4B4A-9A26-D9A55B59C667}" dt="2020-04-05T03:32:45.797" v="948" actId="403"/>
          <ac:spMkLst>
            <pc:docMk/>
            <pc:sldMk cId="1832500539" sldId="1916"/>
            <ac:spMk id="180" creationId="{679365EA-01BE-4D9A-BD23-D04B57C2AB7B}"/>
          </ac:spMkLst>
        </pc:spChg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9:24:13.267" v="149" actId="478"/>
          <ac:grpSpMkLst>
            <pc:docMk/>
            <pc:sldMk cId="1832500539" sldId="1916"/>
            <ac:grpSpMk id="181" creationId="{9B0354C6-1291-4712-824B-CA3EEDACC3A0}"/>
          </ac:grpSpMkLst>
        </pc:grpChg>
      </pc:sldChg>
      <pc:sldChg chg="add del">
        <pc:chgData name="reza kabir" userId="af3c95a13102d509" providerId="LiveId" clId="{F2FF14E4-B424-4B4A-9A26-D9A55B59C667}" dt="2020-03-31T09:23:57.797" v="144"/>
        <pc:sldMkLst>
          <pc:docMk/>
          <pc:sldMk cId="1898907217" sldId="1916"/>
        </pc:sldMkLst>
      </pc:sldChg>
      <pc:sldChg chg="add del">
        <pc:chgData name="reza kabir" userId="af3c95a13102d509" providerId="LiveId" clId="{F2FF14E4-B424-4B4A-9A26-D9A55B59C667}" dt="2020-03-31T09:24:04.254" v="146"/>
        <pc:sldMkLst>
          <pc:docMk/>
          <pc:sldMk cId="2099166320" sldId="1916"/>
        </pc:sldMkLst>
      </pc:sldChg>
      <pc:sldChg chg="addSp delSp modSp add del mod delAnim modAnim">
        <pc:chgData name="reza kabir" userId="af3c95a13102d509" providerId="LiveId" clId="{F2FF14E4-B424-4B4A-9A26-D9A55B59C667}" dt="2020-03-31T09:23:12.568" v="140" actId="2696"/>
        <pc:sldMkLst>
          <pc:docMk/>
          <pc:sldMk cId="2763709367" sldId="1916"/>
        </pc:sldMkLst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3" creationId="{457D9D4E-AC2F-42D6-BF2F-30BFC0DCE559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5" creationId="{7BA08EEF-8A50-4DA3-9D65-2AC1D2F9B73B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6" creationId="{BA47A6C9-797C-412E-A30E-C1BDB7FB481D}"/>
          </ac:spMkLst>
        </pc:spChg>
        <pc:spChg chg="del">
          <ac:chgData name="reza kabir" userId="af3c95a13102d509" providerId="LiveId" clId="{F2FF14E4-B424-4B4A-9A26-D9A55B59C667}" dt="2020-03-31T08:59:51.855" v="45" actId="478"/>
          <ac:spMkLst>
            <pc:docMk/>
            <pc:sldMk cId="2763709367" sldId="1916"/>
            <ac:spMk id="97" creationId="{8BED6AB9-6E78-483C-B6D8-D993A9649A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99" creationId="{E404537C-B907-4C4A-874C-4F4D6880DC9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6" creationId="{C49D85F3-ACB2-41F0-A4E3-17A650C06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7" creationId="{ED3AADEC-515F-44F0-93D6-25BE83D7785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8" creationId="{930B9EB4-CEAF-4BBD-8081-2149FEB003A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09" creationId="{E45A1BE1-1923-4434-A089-D190F553408F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0" creationId="{6EEF736A-CA58-47D0-AF09-7DDD79D03FD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1" creationId="{B1B69452-EF1B-4B33-B804-0C5E19400D4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2" creationId="{9E0B01EB-D437-4E43-B3CD-DDA4568C525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3" creationId="{164B1651-FF2B-4E6B-A164-9275C2362B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4" creationId="{D34BA98F-B3D0-4E7F-A9EA-B318B0DFF13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5" creationId="{019AB74A-4A0A-4E3A-BE73-A0018DFDD3DA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6" creationId="{1DF43DD6-0D38-426D-8002-13F778C1110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7" creationId="{00DF8AB8-8C3D-4B1B-A13E-6158DDC8A52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8" creationId="{E7BCF8F1-5569-44F7-99BC-AEDA79019A0E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19" creationId="{29F6C30E-FD98-495F-80A5-71C3F88684C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0" creationId="{D27C2CFB-F516-4E10-9856-87BBCD5C19F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1" creationId="{ABD2CC8D-CD5C-4564-8393-621DDD8DA30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2" creationId="{00BB3BD5-0B42-4DAD-9F49-AE40B5E855AB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3" creationId="{DF3F1EA4-1E5E-4C53-A192-539FC77CE16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4" creationId="{2FF6552F-F3C7-4571-A715-073C6A8A7D0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5" creationId="{540C7A99-6716-456E-B5B4-63E9F1457C28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6" creationId="{62C6E6DF-A70D-43C8-8739-515B0DD61242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7" creationId="{6CD4EF68-2144-4AF2-A628-E95A9E566F9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28" creationId="{C5A1A264-D2A3-40E1-B0E6-04431B2062AC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0" creationId="{20346942-621A-4343-9AAC-9432B4344F87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1" creationId="{A5F1CB62-8FF2-4BCB-9595-F5F564B0DC2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2" creationId="{4F48999B-CFE4-4E4B-BA45-F343870FCB75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3" creationId="{8CAC1B8F-508F-4D6A-AEBF-4EA6A723CAE6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4" creationId="{5E182BC8-C2F5-4196-AA7F-2F252697FD23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5" creationId="{BD4120F5-5DD2-42C3-A4C2-93EC8F213544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6" creationId="{72A693E8-DBA7-4037-9B87-444633B60C41}"/>
          </ac:spMkLst>
        </pc:spChg>
        <pc:spChg chg="add del">
          <ac:chgData name="reza kabir" userId="af3c95a13102d509" providerId="LiveId" clId="{F2FF14E4-B424-4B4A-9A26-D9A55B59C667}" dt="2020-03-31T09:00:02.422" v="47"/>
          <ac:spMkLst>
            <pc:docMk/>
            <pc:sldMk cId="2763709367" sldId="1916"/>
            <ac:spMk id="137" creationId="{6F209F32-AA58-4E34-829E-E23AA006251D}"/>
          </ac:spMkLst>
        </pc:spChg>
        <pc:spChg chg="add mod">
          <ac:chgData name="reza kabir" userId="af3c95a13102d509" providerId="LiveId" clId="{F2FF14E4-B424-4B4A-9A26-D9A55B59C667}" dt="2020-03-31T09:12:51.878" v="113" actId="207"/>
          <ac:spMkLst>
            <pc:docMk/>
            <pc:sldMk cId="2763709367" sldId="1916"/>
            <ac:spMk id="140" creationId="{B0CE306B-B6A1-424D-825C-8A352355C066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42" creationId="{9BA61763-88D2-4DA1-B73C-99BF08EA498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49" creationId="{5AAB0C0A-1825-4412-BC37-C9B7B0842240}"/>
          </ac:spMkLst>
        </pc:spChg>
        <pc:spChg chg="add mod">
          <ac:chgData name="reza kabir" userId="af3c95a13102d509" providerId="LiveId" clId="{F2FF14E4-B424-4B4A-9A26-D9A55B59C667}" dt="2020-03-31T09:12:59.814" v="115" actId="207"/>
          <ac:spMkLst>
            <pc:docMk/>
            <pc:sldMk cId="2763709367" sldId="1916"/>
            <ac:spMk id="150" creationId="{129DA9C9-A1F9-4242-A47B-820AC6A32C2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1" creationId="{EF3B3FB6-262F-426E-9BD8-62A53A75A5C7}"/>
          </ac:spMkLst>
        </pc:spChg>
        <pc:spChg chg="add mod">
          <ac:chgData name="reza kabir" userId="af3c95a13102d509" providerId="LiveId" clId="{F2FF14E4-B424-4B4A-9A26-D9A55B59C667}" dt="2020-03-31T09:12:53.558" v="114" actId="207"/>
          <ac:spMkLst>
            <pc:docMk/>
            <pc:sldMk cId="2763709367" sldId="1916"/>
            <ac:spMk id="152" creationId="{058CBBD4-957B-4FF9-8FBB-4163C6C75E0E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3" creationId="{87610B25-2258-41FE-9248-F26B7D053308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4" creationId="{26934DC0-3661-4DD7-BA65-164B8F560DA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5" creationId="{6F937785-74F2-4D37-805E-240F93D2600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6" creationId="{09BD521B-C057-48A3-ADF0-A8BEDCF16F5F}"/>
          </ac:spMkLst>
        </pc:spChg>
        <pc:spChg chg="add mod">
          <ac:chgData name="reza kabir" userId="af3c95a13102d509" providerId="LiveId" clId="{F2FF14E4-B424-4B4A-9A26-D9A55B59C667}" dt="2020-03-31T09:12:35.807" v="110" actId="207"/>
          <ac:spMkLst>
            <pc:docMk/>
            <pc:sldMk cId="2763709367" sldId="1916"/>
            <ac:spMk id="157" creationId="{3F838EB1-F8D5-4CE6-894C-7F338C16458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8" creationId="{69703818-E325-4AE2-BBAA-D4C49E31D011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59" creationId="{90F63500-9F36-4EE6-B27B-93051849BA2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0" creationId="{E84F7AAF-0AD0-4E07-A109-11108108CB62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1" creationId="{2CBD9A5C-42CF-49B6-81D8-3F63FADA6BC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2" creationId="{8BB1DB91-1E93-4DE4-A442-708E8E2CD0DB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3" creationId="{F202A0F1-31B4-4FF9-96EB-E2F377FBB12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4" creationId="{B05855D7-341A-4B01-ADB3-A41A5C06A1D9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5" creationId="{9CF06563-EFC9-4A69-8191-4BC39A82EE4C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6" creationId="{8B29ED36-E222-4FE0-88E0-D8939BE9701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7" creationId="{4DEC1489-78F4-4DC5-AE2F-3E1443676215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8" creationId="{9E0EDA5E-E613-452E-8376-951614990347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69" creationId="{A08780A7-C7F1-4E47-B196-8634D5D45026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0" creationId="{876395F9-BDF0-435B-BB02-2C896796741A}"/>
          </ac:spMkLst>
        </pc:spChg>
        <pc:spChg chg="add mod">
          <ac:chgData name="reza kabir" userId="af3c95a13102d509" providerId="LiveId" clId="{F2FF14E4-B424-4B4A-9A26-D9A55B59C667}" dt="2020-03-31T09:00:54.173" v="50" actId="2711"/>
          <ac:spMkLst>
            <pc:docMk/>
            <pc:sldMk cId="2763709367" sldId="1916"/>
            <ac:spMk id="171" creationId="{3EE09206-D717-4959-B899-511DEE0F9380}"/>
          </ac:spMkLst>
        </pc:spChg>
        <pc:spChg chg="add mod">
          <ac:chgData name="reza kabir" userId="af3c95a13102d509" providerId="LiveId" clId="{F2FF14E4-B424-4B4A-9A26-D9A55B59C667}" dt="2020-03-31T09:12:47.740" v="112" actId="207"/>
          <ac:spMkLst>
            <pc:docMk/>
            <pc:sldMk cId="2763709367" sldId="1916"/>
            <ac:spMk id="173" creationId="{DB4891A7-1A1A-4621-B682-0839ECBF8981}"/>
          </ac:spMkLst>
        </pc:spChg>
        <pc:spChg chg="add mod">
          <ac:chgData name="reza kabir" userId="af3c95a13102d509" providerId="LiveId" clId="{F2FF14E4-B424-4B4A-9A26-D9A55B59C667}" dt="2020-03-31T09:12:42.670" v="111" actId="207"/>
          <ac:spMkLst>
            <pc:docMk/>
            <pc:sldMk cId="2763709367" sldId="1916"/>
            <ac:spMk id="174" creationId="{0BFDD331-999F-4443-8A11-D54874ED00B3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5" creationId="{52F67AE4-D3B9-480E-B8F2-48BFFED2475F}"/>
          </ac:spMkLst>
        </pc:spChg>
        <pc:spChg chg="add mod">
          <ac:chgData name="reza kabir" userId="af3c95a13102d509" providerId="LiveId" clId="{F2FF14E4-B424-4B4A-9A26-D9A55B59C667}" dt="2020-03-31T09:12:31.462" v="109" actId="207"/>
          <ac:spMkLst>
            <pc:docMk/>
            <pc:sldMk cId="2763709367" sldId="1916"/>
            <ac:spMk id="176" creationId="{49E8BA26-0EDD-4D1B-9546-E46B2F9D4AD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7" creationId="{53C16518-BD5F-4C47-9CAA-B81EBEE18754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8" creationId="{55C17E0D-48E2-4162-AB5D-2DCCD0520D07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79" creationId="{A3338B23-66F2-4495-B524-51AFF628F32E}"/>
          </ac:spMkLst>
        </pc:spChg>
        <pc:spChg chg="add mod">
          <ac:chgData name="reza kabir" userId="af3c95a13102d509" providerId="LiveId" clId="{F2FF14E4-B424-4B4A-9A26-D9A55B59C667}" dt="2020-03-31T09:08:44.845" v="81" actId="207"/>
          <ac:spMkLst>
            <pc:docMk/>
            <pc:sldMk cId="2763709367" sldId="1916"/>
            <ac:spMk id="180" creationId="{679365EA-01BE-4D9A-BD23-D04B57C2AB7B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7" creationId="{F38B69D2-F4E6-4302-9031-5E1DAF3E99D3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8" creationId="{A5A3C62E-4C13-4338-9542-AC5B68686159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89" creationId="{D9D0B094-52F5-487B-909E-4B44FFFD8FFE}"/>
          </ac:spMkLst>
        </pc:spChg>
        <pc:spChg chg="add mod">
          <ac:chgData name="reza kabir" userId="af3c95a13102d509" providerId="LiveId" clId="{F2FF14E4-B424-4B4A-9A26-D9A55B59C667}" dt="2020-03-31T09:12:23.330" v="107" actId="164"/>
          <ac:spMkLst>
            <pc:docMk/>
            <pc:sldMk cId="2763709367" sldId="1916"/>
            <ac:spMk id="190" creationId="{E3CE6529-304B-4D48-931E-AACFBCC2DC19}"/>
          </ac:spMkLst>
        </pc:spChg>
        <pc:grpChg chg="add mod">
          <ac:chgData name="reza kabir" userId="af3c95a13102d509" providerId="LiveId" clId="{F2FF14E4-B424-4B4A-9A26-D9A55B59C667}" dt="2020-03-31T09:12:25.630" v="108" actId="1076"/>
          <ac:grpSpMkLst>
            <pc:docMk/>
            <pc:sldMk cId="2763709367" sldId="1916"/>
            <ac:grpSpMk id="87" creationId="{A92098BB-22B6-47B7-A84F-A7C041FE2037}"/>
          </ac:grpSpMkLst>
        </pc:grpChg>
        <pc:grpChg chg="del">
          <ac:chgData name="reza kabir" userId="af3c95a13102d509" providerId="LiveId" clId="{F2FF14E4-B424-4B4A-9A26-D9A55B59C667}" dt="2020-03-31T08:59:51.855" v="45" actId="478"/>
          <ac:grpSpMkLst>
            <pc:docMk/>
            <pc:sldMk cId="2763709367" sldId="1916"/>
            <ac:grpSpMk id="94" creationId="{F9328F57-A9B8-47AE-B60C-E64BF771E03B}"/>
          </ac:grpSpMkLst>
        </pc:grpChg>
        <pc:grpChg chg="add del">
          <ac:chgData name="reza kabir" userId="af3c95a13102d509" providerId="LiveId" clId="{F2FF14E4-B424-4B4A-9A26-D9A55B59C667}" dt="2020-03-31T09:00:02.422" v="47"/>
          <ac:grpSpMkLst>
            <pc:docMk/>
            <pc:sldMk cId="2763709367" sldId="1916"/>
            <ac:grpSpMk id="100" creationId="{0F71C306-5F8B-4463-9C7E-6870A4AAC4B0}"/>
          </ac:grpSpMkLst>
        </pc:grpChg>
        <pc:grpChg chg="add mod">
          <ac:chgData name="reza kabir" userId="af3c95a13102d509" providerId="LiveId" clId="{F2FF14E4-B424-4B4A-9A26-D9A55B59C667}" dt="2020-03-31T09:00:54.173" v="50" actId="2711"/>
          <ac:grpSpMkLst>
            <pc:docMk/>
            <pc:sldMk cId="2763709367" sldId="1916"/>
            <ac:grpSpMk id="143" creationId="{26AA6D5A-89E5-4BA8-A813-EFA6FA323134}"/>
          </ac:grpSpMkLst>
        </pc:grpChg>
        <pc:grpChg chg="add">
          <ac:chgData name="reza kabir" userId="af3c95a13102d509" providerId="LiveId" clId="{F2FF14E4-B424-4B4A-9A26-D9A55B59C667}" dt="2020-03-31T09:08:40.171" v="80"/>
          <ac:grpSpMkLst>
            <pc:docMk/>
            <pc:sldMk cId="2763709367" sldId="1916"/>
            <ac:grpSpMk id="181" creationId="{9B0354C6-1291-4712-824B-CA3EEDACC3A0}"/>
          </ac:grpSpMkLst>
        </pc:grp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1" creationId="{0EBA5F75-D073-4F93-8BEB-3BD96A4E208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2" creationId="{379700CD-D52B-4B12-8CF6-D14DF6985B9B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98" creationId="{7F17817D-660E-4049-8E6C-26540C2C2EE6}"/>
          </ac:cxnSpMkLst>
        </pc:cxnChg>
        <pc:cxnChg chg="add del">
          <ac:chgData name="reza kabir" userId="af3c95a13102d509" providerId="LiveId" clId="{F2FF14E4-B424-4B4A-9A26-D9A55B59C667}" dt="2020-03-31T09:00:02.422" v="47"/>
          <ac:cxnSpMkLst>
            <pc:docMk/>
            <pc:sldMk cId="2763709367" sldId="1916"/>
            <ac:cxnSpMk id="129" creationId="{78A8F90C-4B06-4F1A-847D-EE2357965E9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8" creationId="{2B179004-7FA6-4ABD-A095-407BF828BD0B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39" creationId="{7C3057D1-5C9F-4CCE-A8C6-78D292E1A300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41" creationId="{E7E23377-8398-4832-A5B9-657FBAF8F79E}"/>
          </ac:cxnSpMkLst>
        </pc:cxnChg>
        <pc:cxnChg chg="add mod">
          <ac:chgData name="reza kabir" userId="af3c95a13102d509" providerId="LiveId" clId="{F2FF14E4-B424-4B4A-9A26-D9A55B59C667}" dt="2020-03-31T09:00:54.173" v="50" actId="2711"/>
          <ac:cxnSpMkLst>
            <pc:docMk/>
            <pc:sldMk cId="2763709367" sldId="1916"/>
            <ac:cxnSpMk id="172" creationId="{FB10CB65-947F-4B20-8870-9B43E4AD096D}"/>
          </ac:cxnSpMkLst>
        </pc:cxnChg>
      </pc:sldChg>
      <pc:sldChg chg="add del">
        <pc:chgData name="reza kabir" userId="af3c95a13102d509" providerId="LiveId" clId="{F2FF14E4-B424-4B4A-9A26-D9A55B59C667}" dt="2020-04-05T02:46:31.662" v="538" actId="47"/>
        <pc:sldMkLst>
          <pc:docMk/>
          <pc:sldMk cId="434843360" sldId="1917"/>
        </pc:sldMkLst>
      </pc:sldChg>
      <pc:sldChg chg="delSp modSp add mod">
        <pc:chgData name="reza kabir" userId="af3c95a13102d509" providerId="LiveId" clId="{F2FF14E4-B424-4B4A-9A26-D9A55B59C667}" dt="2020-04-05T03:43:32.145" v="992" actId="207"/>
        <pc:sldMkLst>
          <pc:docMk/>
          <pc:sldMk cId="1409100553" sldId="1918"/>
        </pc:sldMkLst>
        <pc:spChg chg="mod">
          <ac:chgData name="reza kabir" userId="af3c95a13102d509" providerId="LiveId" clId="{F2FF14E4-B424-4B4A-9A26-D9A55B59C667}" dt="2020-04-05T03:43:26.549" v="990" actId="207"/>
          <ac:spMkLst>
            <pc:docMk/>
            <pc:sldMk cId="1409100553" sldId="1918"/>
            <ac:spMk id="33" creationId="{62D31351-8094-4F2A-9D9C-9C43327D807F}"/>
          </ac:spMkLst>
        </pc:spChg>
        <pc:spChg chg="mod">
          <ac:chgData name="reza kabir" userId="af3c95a13102d509" providerId="LiveId" clId="{F2FF14E4-B424-4B4A-9A26-D9A55B59C667}" dt="2020-04-05T03:43:32.145" v="992" actId="207"/>
          <ac:spMkLst>
            <pc:docMk/>
            <pc:sldMk cId="1409100553" sldId="1918"/>
            <ac:spMk id="37" creationId="{D3FB48AE-A7B2-4010-B087-E3A8CF5F8487}"/>
          </ac:spMkLst>
        </pc:spChg>
        <pc:spChg chg="mod">
          <ac:chgData name="reza kabir" userId="af3c95a13102d509" providerId="LiveId" clId="{F2FF14E4-B424-4B4A-9A26-D9A55B59C667}" dt="2020-04-05T03:43:29.369" v="991" actId="207"/>
          <ac:spMkLst>
            <pc:docMk/>
            <pc:sldMk cId="1409100553" sldId="1918"/>
            <ac:spMk id="44" creationId="{9F150C7C-2513-462E-88A4-2BB6A7795817}"/>
          </ac:spMkLst>
        </pc:spChg>
        <pc:spChg chg="mod">
          <ac:chgData name="reza kabir" userId="af3c95a13102d509" providerId="LiveId" clId="{F2FF14E4-B424-4B4A-9A26-D9A55B59C667}" dt="2020-04-05T03:43:18.460" v="989" actId="207"/>
          <ac:spMkLst>
            <pc:docMk/>
            <pc:sldMk cId="1409100553" sldId="1918"/>
            <ac:spMk id="55" creationId="{1D63CC02-BF62-4528-B5B3-BC7C54C5022D}"/>
          </ac:spMkLst>
        </pc:spChg>
        <pc:spChg chg="mod">
          <ac:chgData name="reza kabir" userId="af3c95a13102d509" providerId="LiveId" clId="{F2FF14E4-B424-4B4A-9A26-D9A55B59C667}" dt="2020-04-05T03:43:14.329" v="988" actId="207"/>
          <ac:spMkLst>
            <pc:docMk/>
            <pc:sldMk cId="1409100553" sldId="1918"/>
            <ac:spMk id="57" creationId="{5EE1C979-E8D8-4953-A6A3-A9AB8F699281}"/>
          </ac:spMkLst>
        </pc:spChg>
        <pc:grpChg chg="del">
          <ac:chgData name="reza kabir" userId="af3c95a13102d509" providerId="LiveId" clId="{F2FF14E4-B424-4B4A-9A26-D9A55B59C667}" dt="2020-03-31T09:24:59.226" v="154" actId="478"/>
          <ac:grpSpMkLst>
            <pc:docMk/>
            <pc:sldMk cId="1409100553" sldId="1918"/>
            <ac:grpSpMk id="58" creationId="{0CE982B9-16A0-4CF7-9CDC-8C02DCC5713C}"/>
          </ac:grpSpMkLst>
        </pc:grpChg>
      </pc:sldChg>
      <pc:sldChg chg="addSp delSp modSp add del mod">
        <pc:chgData name="reza kabir" userId="af3c95a13102d509" providerId="LiveId" clId="{F2FF14E4-B424-4B4A-9A26-D9A55B59C667}" dt="2020-04-05T02:37:49.018" v="512" actId="2696"/>
        <pc:sldMkLst>
          <pc:docMk/>
          <pc:sldMk cId="1105539863" sldId="1919"/>
        </pc:sldMkLst>
        <pc:spChg chg="add del mod">
          <ac:chgData name="reza kabir" userId="af3c95a13102d509" providerId="LiveId" clId="{F2FF14E4-B424-4B4A-9A26-D9A55B59C667}" dt="2020-04-05T02:37:02.876" v="509"/>
          <ac:spMkLst>
            <pc:docMk/>
            <pc:sldMk cId="1105539863" sldId="1919"/>
            <ac:spMk id="3" creationId="{D5933D1C-C004-4F37-8C4F-8FC5C2CB7692}"/>
          </ac:spMkLst>
        </pc:spChg>
        <pc:spChg chg="mod">
          <ac:chgData name="reza kabir" userId="af3c95a13102d509" providerId="LiveId" clId="{F2FF14E4-B424-4B4A-9A26-D9A55B59C667}" dt="2020-04-05T02:37:14.337" v="511" actId="1076"/>
          <ac:spMkLst>
            <pc:docMk/>
            <pc:sldMk cId="1105539863" sldId="1919"/>
            <ac:spMk id="4588" creationId="{00000000-0000-0000-0000-000000000000}"/>
          </ac:spMkLst>
        </pc:spChg>
      </pc:sldChg>
      <pc:sldChg chg="add">
        <pc:chgData name="reza kabir" userId="af3c95a13102d509" providerId="LiveId" clId="{F2FF14E4-B424-4B4A-9A26-D9A55B59C667}" dt="2020-04-05T02:37:53.060" v="513"/>
        <pc:sldMkLst>
          <pc:docMk/>
          <pc:sldMk cId="2866971930" sldId="1919"/>
        </pc:sldMkLst>
      </pc:sldChg>
      <pc:sldChg chg="addSp delSp modSp add mod">
        <pc:chgData name="reza kabir" userId="af3c95a13102d509" providerId="LiveId" clId="{F2FF14E4-B424-4B4A-9A26-D9A55B59C667}" dt="2020-04-05T03:18:50.953" v="856" actId="1076"/>
        <pc:sldMkLst>
          <pc:docMk/>
          <pc:sldMk cId="1972269255" sldId="1920"/>
        </pc:sldMkLst>
        <pc:spChg chg="del">
          <ac:chgData name="reza kabir" userId="af3c95a13102d509" providerId="LiveId" clId="{F2FF14E4-B424-4B4A-9A26-D9A55B59C667}" dt="2020-04-01T04:33:45.158" v="273" actId="478"/>
          <ac:spMkLst>
            <pc:docMk/>
            <pc:sldMk cId="1972269255" sldId="1920"/>
            <ac:spMk id="2" creationId="{8D452087-5EA7-4BF7-A91E-038CB50556B4}"/>
          </ac:spMkLst>
        </pc:spChg>
        <pc:spChg chg="del">
          <ac:chgData name="reza kabir" userId="af3c95a13102d509" providerId="LiveId" clId="{F2FF14E4-B424-4B4A-9A26-D9A55B59C667}" dt="2020-04-01T04:33:45.158" v="273" actId="478"/>
          <ac:spMkLst>
            <pc:docMk/>
            <pc:sldMk cId="1972269255" sldId="1920"/>
            <ac:spMk id="3" creationId="{02B7ACDC-35A6-4906-82F0-D4D39BFF1CAB}"/>
          </ac:spMkLst>
        </pc:spChg>
        <pc:spChg chg="add del">
          <ac:chgData name="reza kabir" userId="af3c95a13102d509" providerId="LiveId" clId="{F2FF14E4-B424-4B4A-9A26-D9A55B59C667}" dt="2020-04-01T04:33:42.699" v="272"/>
          <ac:spMkLst>
            <pc:docMk/>
            <pc:sldMk cId="1972269255" sldId="1920"/>
            <ac:spMk id="4" creationId="{30BA7F30-C0B9-42A1-B8E2-8F18482EB542}"/>
          </ac:spMkLst>
        </pc:spChg>
        <pc:spChg chg="add del">
          <ac:chgData name="reza kabir" userId="af3c95a13102d509" providerId="LiveId" clId="{F2FF14E4-B424-4B4A-9A26-D9A55B59C667}" dt="2020-04-01T04:33:42.699" v="272"/>
          <ac:spMkLst>
            <pc:docMk/>
            <pc:sldMk cId="1972269255" sldId="1920"/>
            <ac:spMk id="5" creationId="{E55C7989-C098-4E7B-8912-89172B3EDC07}"/>
          </ac:spMkLst>
        </pc:spChg>
        <pc:spChg chg="add mod">
          <ac:chgData name="reza kabir" userId="af3c95a13102d509" providerId="LiveId" clId="{F2FF14E4-B424-4B4A-9A26-D9A55B59C667}" dt="2020-04-05T03:18:50.953" v="856" actId="1076"/>
          <ac:spMkLst>
            <pc:docMk/>
            <pc:sldMk cId="1972269255" sldId="1920"/>
            <ac:spMk id="219" creationId="{B6A2762A-8474-4663-8AF7-B9FF62ED3DB7}"/>
          </ac:spMkLst>
        </pc:spChg>
        <pc:spChg chg="add mod">
          <ac:chgData name="reza kabir" userId="af3c95a13102d509" providerId="LiveId" clId="{F2FF14E4-B424-4B4A-9A26-D9A55B59C667}" dt="2020-04-05T03:18:50.953" v="856" actId="1076"/>
          <ac:spMkLst>
            <pc:docMk/>
            <pc:sldMk cId="1972269255" sldId="1920"/>
            <ac:spMk id="220" creationId="{BAE3039E-73E5-436D-8A53-3F0B2BDB6F52}"/>
          </ac:spMkLst>
        </pc:spChg>
        <pc:spChg chg="mod">
          <ac:chgData name="reza kabir" userId="af3c95a13102d509" providerId="LiveId" clId="{F2FF14E4-B424-4B4A-9A26-D9A55B59C667}" dt="2020-04-01T04:34:05.300" v="276" actId="207"/>
          <ac:spMkLst>
            <pc:docMk/>
            <pc:sldMk cId="1972269255" sldId="1920"/>
            <ac:spMk id="222" creationId="{D4045C2F-DCEA-4F12-A8B4-8E04F10BB8CD}"/>
          </ac:spMkLst>
        </pc:spChg>
        <pc:spChg chg="mod">
          <ac:chgData name="reza kabir" userId="af3c95a13102d509" providerId="LiveId" clId="{F2FF14E4-B424-4B4A-9A26-D9A55B59C667}" dt="2020-04-01T04:35:41.992" v="308" actId="207"/>
          <ac:spMkLst>
            <pc:docMk/>
            <pc:sldMk cId="1972269255" sldId="1920"/>
            <ac:spMk id="223" creationId="{A69447AC-C5CE-4B11-BAC7-DF32EDDED8FB}"/>
          </ac:spMkLst>
        </pc:spChg>
        <pc:spChg chg="mod">
          <ac:chgData name="reza kabir" userId="af3c95a13102d509" providerId="LiveId" clId="{F2FF14E4-B424-4B4A-9A26-D9A55B59C667}" dt="2020-04-01T04:35:49.080" v="310" actId="207"/>
          <ac:spMkLst>
            <pc:docMk/>
            <pc:sldMk cId="1972269255" sldId="1920"/>
            <ac:spMk id="224" creationId="{B81BB0FC-8BA4-4F23-8A4D-D6B9E8E9DC55}"/>
          </ac:spMkLst>
        </pc:spChg>
        <pc:spChg chg="mod">
          <ac:chgData name="reza kabir" userId="af3c95a13102d509" providerId="LiveId" clId="{F2FF14E4-B424-4B4A-9A26-D9A55B59C667}" dt="2020-04-01T04:34:21.230" v="279" actId="207"/>
          <ac:spMkLst>
            <pc:docMk/>
            <pc:sldMk cId="1972269255" sldId="1920"/>
            <ac:spMk id="225" creationId="{5E9D8D57-B13C-4DF7-8F61-50899A1BC875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226" creationId="{9BF5562F-5DC3-46C4-97DC-06EFE4CD1ED3}"/>
          </ac:spMkLst>
        </pc:spChg>
        <pc:spChg chg="mod">
          <ac:chgData name="reza kabir" userId="af3c95a13102d509" providerId="LiveId" clId="{F2FF14E4-B424-4B4A-9A26-D9A55B59C667}" dt="2020-04-01T04:35:34.395" v="305" actId="207"/>
          <ac:spMkLst>
            <pc:docMk/>
            <pc:sldMk cId="1972269255" sldId="1920"/>
            <ac:spMk id="227" creationId="{3B1F2808-8516-4EE9-8BC2-9295BE355FFE}"/>
          </ac:spMkLst>
        </pc:spChg>
        <pc:spChg chg="mod">
          <ac:chgData name="reza kabir" userId="af3c95a13102d509" providerId="LiveId" clId="{F2FF14E4-B424-4B4A-9A26-D9A55B59C667}" dt="2020-04-01T04:36:10.168" v="317" actId="207"/>
          <ac:spMkLst>
            <pc:docMk/>
            <pc:sldMk cId="1972269255" sldId="1920"/>
            <ac:spMk id="238" creationId="{57C2865D-D778-4B79-8EC9-27B87BC53D49}"/>
          </ac:spMkLst>
        </pc:spChg>
        <pc:spChg chg="mod">
          <ac:chgData name="reza kabir" userId="af3c95a13102d509" providerId="LiveId" clId="{F2FF14E4-B424-4B4A-9A26-D9A55B59C667}" dt="2020-04-01T04:36:14.977" v="318" actId="207"/>
          <ac:spMkLst>
            <pc:docMk/>
            <pc:sldMk cId="1972269255" sldId="1920"/>
            <ac:spMk id="247" creationId="{264A6B43-6B81-4C52-8F50-5E5BAB7235C7}"/>
          </ac:spMkLst>
        </pc:spChg>
        <pc:spChg chg="mod">
          <ac:chgData name="reza kabir" userId="af3c95a13102d509" providerId="LiveId" clId="{F2FF14E4-B424-4B4A-9A26-D9A55B59C667}" dt="2020-04-01T04:34:24.617" v="280" actId="207"/>
          <ac:spMkLst>
            <pc:docMk/>
            <pc:sldMk cId="1972269255" sldId="1920"/>
            <ac:spMk id="255" creationId="{6B740B85-F67B-449F-B6B5-1B4D59B44DE5}"/>
          </ac:spMkLst>
        </pc:spChg>
        <pc:spChg chg="mod">
          <ac:chgData name="reza kabir" userId="af3c95a13102d509" providerId="LiveId" clId="{F2FF14E4-B424-4B4A-9A26-D9A55B59C667}" dt="2020-04-01T04:34:11.601" v="277" actId="207"/>
          <ac:spMkLst>
            <pc:docMk/>
            <pc:sldMk cId="1972269255" sldId="1920"/>
            <ac:spMk id="309" creationId="{EEFCE19B-362F-451E-8998-A769711304B4}"/>
          </ac:spMkLst>
        </pc:spChg>
        <pc:spChg chg="mod">
          <ac:chgData name="reza kabir" userId="af3c95a13102d509" providerId="LiveId" clId="{F2FF14E4-B424-4B4A-9A26-D9A55B59C667}" dt="2020-04-01T04:34:41.975" v="289" actId="207"/>
          <ac:spMkLst>
            <pc:docMk/>
            <pc:sldMk cId="1972269255" sldId="1920"/>
            <ac:spMk id="313" creationId="{EE846566-07EA-4025-9579-6D171767FEF0}"/>
          </ac:spMkLst>
        </pc:spChg>
        <pc:spChg chg="mod">
          <ac:chgData name="reza kabir" userId="af3c95a13102d509" providerId="LiveId" clId="{F2FF14E4-B424-4B4A-9A26-D9A55B59C667}" dt="2020-04-01T04:34:37.856" v="286" actId="207"/>
          <ac:spMkLst>
            <pc:docMk/>
            <pc:sldMk cId="1972269255" sldId="1920"/>
            <ac:spMk id="314" creationId="{B6BE23EE-6B40-44B4-A98D-1C9BD9A3627B}"/>
          </ac:spMkLst>
        </pc:spChg>
        <pc:spChg chg="mod">
          <ac:chgData name="reza kabir" userId="af3c95a13102d509" providerId="LiveId" clId="{F2FF14E4-B424-4B4A-9A26-D9A55B59C667}" dt="2020-04-01T04:34:50.584" v="290" actId="207"/>
          <ac:spMkLst>
            <pc:docMk/>
            <pc:sldMk cId="1972269255" sldId="1920"/>
            <ac:spMk id="316" creationId="{87710797-0693-40D5-BEB1-D0312AFDB66E}"/>
          </ac:spMkLst>
        </pc:spChg>
        <pc:spChg chg="mod">
          <ac:chgData name="reza kabir" userId="af3c95a13102d509" providerId="LiveId" clId="{F2FF14E4-B424-4B4A-9A26-D9A55B59C667}" dt="2020-04-01T04:34:29.201" v="281" actId="207"/>
          <ac:spMkLst>
            <pc:docMk/>
            <pc:sldMk cId="1972269255" sldId="1920"/>
            <ac:spMk id="318" creationId="{3532F73D-35D7-491A-A5E4-A2A7A4C0495D}"/>
          </ac:spMkLst>
        </pc:spChg>
        <pc:spChg chg="mod">
          <ac:chgData name="reza kabir" userId="af3c95a13102d509" providerId="LiveId" clId="{F2FF14E4-B424-4B4A-9A26-D9A55B59C667}" dt="2020-04-01T04:34:59.680" v="292" actId="207"/>
          <ac:spMkLst>
            <pc:docMk/>
            <pc:sldMk cId="1972269255" sldId="1920"/>
            <ac:spMk id="323" creationId="{51433950-BF7A-4018-A85B-071DDFC3610E}"/>
          </ac:spMkLst>
        </pc:spChg>
        <pc:spChg chg="mod">
          <ac:chgData name="reza kabir" userId="af3c95a13102d509" providerId="LiveId" clId="{F2FF14E4-B424-4B4A-9A26-D9A55B59C667}" dt="2020-04-01T04:35:10.016" v="296" actId="207"/>
          <ac:spMkLst>
            <pc:docMk/>
            <pc:sldMk cId="1972269255" sldId="1920"/>
            <ac:spMk id="327" creationId="{70C63B10-F427-4A9E-9697-59A310EE45C0}"/>
          </ac:spMkLst>
        </pc:spChg>
        <pc:spChg chg="mod">
          <ac:chgData name="reza kabir" userId="af3c95a13102d509" providerId="LiveId" clId="{F2FF14E4-B424-4B4A-9A26-D9A55B59C667}" dt="2020-04-01T04:35:04.504" v="293" actId="207"/>
          <ac:spMkLst>
            <pc:docMk/>
            <pc:sldMk cId="1972269255" sldId="1920"/>
            <ac:spMk id="328" creationId="{20976926-DD90-47DB-A6C7-D819686AE39F}"/>
          </ac:spMkLst>
        </pc:spChg>
        <pc:spChg chg="mod">
          <ac:chgData name="reza kabir" userId="af3c95a13102d509" providerId="LiveId" clId="{F2FF14E4-B424-4B4A-9A26-D9A55B59C667}" dt="2020-04-01T04:35:04.504" v="293" actId="207"/>
          <ac:spMkLst>
            <pc:docMk/>
            <pc:sldMk cId="1972269255" sldId="1920"/>
            <ac:spMk id="331" creationId="{AEEA4C97-7933-484F-9DC9-213C809F2FF7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338" creationId="{316A12AC-C7AC-46B3-ABBE-9EFB2828478C}"/>
          </ac:spMkLst>
        </pc:spChg>
        <pc:spChg chg="mod">
          <ac:chgData name="reza kabir" userId="af3c95a13102d509" providerId="LiveId" clId="{F2FF14E4-B424-4B4A-9A26-D9A55B59C667}" dt="2020-04-01T04:34:54.784" v="291" actId="207"/>
          <ac:spMkLst>
            <pc:docMk/>
            <pc:sldMk cId="1972269255" sldId="1920"/>
            <ac:spMk id="340" creationId="{33470768-CB5A-4FB4-A5E5-D29397682E13}"/>
          </ac:spMkLst>
        </pc:spChg>
        <pc:spChg chg="mod">
          <ac:chgData name="reza kabir" userId="af3c95a13102d509" providerId="LiveId" clId="{F2FF14E4-B424-4B4A-9A26-D9A55B59C667}" dt="2020-04-01T04:35:36.536" v="306" actId="207"/>
          <ac:spMkLst>
            <pc:docMk/>
            <pc:sldMk cId="1972269255" sldId="1920"/>
            <ac:spMk id="347" creationId="{EEE9C131-3D73-4673-BDBF-6589FACF4F9D}"/>
          </ac:spMkLst>
        </pc:spChg>
        <pc:spChg chg="mod">
          <ac:chgData name="reza kabir" userId="af3c95a13102d509" providerId="LiveId" clId="{F2FF14E4-B424-4B4A-9A26-D9A55B59C667}" dt="2020-04-01T04:35:52.544" v="311" actId="207"/>
          <ac:spMkLst>
            <pc:docMk/>
            <pc:sldMk cId="1972269255" sldId="1920"/>
            <ac:spMk id="353" creationId="{A6F617C4-A861-4BD7-B3DF-20975A0AD21C}"/>
          </ac:spMkLst>
        </pc:spChg>
        <pc:spChg chg="mod">
          <ac:chgData name="reza kabir" userId="af3c95a13102d509" providerId="LiveId" clId="{F2FF14E4-B424-4B4A-9A26-D9A55B59C667}" dt="2020-04-01T04:35:58.584" v="313" actId="207"/>
          <ac:spMkLst>
            <pc:docMk/>
            <pc:sldMk cId="1972269255" sldId="1920"/>
            <ac:spMk id="360" creationId="{303A7EC5-A28F-4088-AD8F-074204614AC1}"/>
          </ac:spMkLst>
        </pc:spChg>
        <pc:spChg chg="mod">
          <ac:chgData name="reza kabir" userId="af3c95a13102d509" providerId="LiveId" clId="{F2FF14E4-B424-4B4A-9A26-D9A55B59C667}" dt="2020-04-01T04:36:01.280" v="314" actId="207"/>
          <ac:spMkLst>
            <pc:docMk/>
            <pc:sldMk cId="1972269255" sldId="1920"/>
            <ac:spMk id="377" creationId="{47799241-5F2D-4949-A561-396219AC039F}"/>
          </ac:spMkLst>
        </pc:spChg>
        <pc:spChg chg="mod">
          <ac:chgData name="reza kabir" userId="af3c95a13102d509" providerId="LiveId" clId="{F2FF14E4-B424-4B4A-9A26-D9A55B59C667}" dt="2020-04-01T04:35:55.048" v="312" actId="207"/>
          <ac:spMkLst>
            <pc:docMk/>
            <pc:sldMk cId="1972269255" sldId="1920"/>
            <ac:spMk id="379" creationId="{C83B6019-A0D0-4F6D-9D78-D2BC4D68CFB1}"/>
          </ac:spMkLst>
        </pc:spChg>
        <pc:spChg chg="mod">
          <ac:chgData name="reza kabir" userId="af3c95a13102d509" providerId="LiveId" clId="{F2FF14E4-B424-4B4A-9A26-D9A55B59C667}" dt="2020-04-01T04:36:05.368" v="316" actId="207"/>
          <ac:spMkLst>
            <pc:docMk/>
            <pc:sldMk cId="1972269255" sldId="1920"/>
            <ac:spMk id="381" creationId="{C64B772C-DA70-4F95-9E8F-6EF1DD3B8631}"/>
          </ac:spMkLst>
        </pc:spChg>
        <pc:spChg chg="mod">
          <ac:chgData name="reza kabir" userId="af3c95a13102d509" providerId="LiveId" clId="{F2FF14E4-B424-4B4A-9A26-D9A55B59C667}" dt="2020-04-01T04:36:03.328" v="315" actId="207"/>
          <ac:spMkLst>
            <pc:docMk/>
            <pc:sldMk cId="1972269255" sldId="1920"/>
            <ac:spMk id="385" creationId="{AB0DF891-DC13-4B4D-9B31-D4F221EC06B5}"/>
          </ac:spMkLst>
        </pc:spChg>
        <pc:spChg chg="mod">
          <ac:chgData name="reza kabir" userId="af3c95a13102d509" providerId="LiveId" clId="{F2FF14E4-B424-4B4A-9A26-D9A55B59C667}" dt="2020-04-01T04:35:38.672" v="307" actId="207"/>
          <ac:spMkLst>
            <pc:docMk/>
            <pc:sldMk cId="1972269255" sldId="1920"/>
            <ac:spMk id="391" creationId="{0582CF63-A4E6-41E7-AC8B-ACDE3397F142}"/>
          </ac:spMkLst>
        </pc:spChg>
        <pc:spChg chg="mod">
          <ac:chgData name="reza kabir" userId="af3c95a13102d509" providerId="LiveId" clId="{F2FF14E4-B424-4B4A-9A26-D9A55B59C667}" dt="2020-04-01T04:35:44.152" v="309" actId="207"/>
          <ac:spMkLst>
            <pc:docMk/>
            <pc:sldMk cId="1972269255" sldId="1920"/>
            <ac:spMk id="400" creationId="{63787F08-723F-46A1-B234-205E04A78A14}"/>
          </ac:spMkLst>
        </pc:spChg>
        <pc:spChg chg="mod">
          <ac:chgData name="reza kabir" userId="af3c95a13102d509" providerId="LiveId" clId="{F2FF14E4-B424-4B4A-9A26-D9A55B59C667}" dt="2020-04-01T04:35:16.749" v="298" actId="207"/>
          <ac:spMkLst>
            <pc:docMk/>
            <pc:sldMk cId="1972269255" sldId="1920"/>
            <ac:spMk id="414" creationId="{8B5E1EDA-2704-442F-968A-2B578FDCF1F2}"/>
          </ac:spMkLst>
        </pc:spChg>
        <pc:spChg chg="mod">
          <ac:chgData name="reza kabir" userId="af3c95a13102d509" providerId="LiveId" clId="{F2FF14E4-B424-4B4A-9A26-D9A55B59C667}" dt="2020-04-01T04:35:24.672" v="302" actId="207"/>
          <ac:spMkLst>
            <pc:docMk/>
            <pc:sldMk cId="1972269255" sldId="1920"/>
            <ac:spMk id="416" creationId="{D809AD16-9D5B-4F85-AF28-E2995C63389D}"/>
          </ac:spMkLst>
        </pc:spChg>
        <pc:spChg chg="mod">
          <ac:chgData name="reza kabir" userId="af3c95a13102d509" providerId="LiveId" clId="{F2FF14E4-B424-4B4A-9A26-D9A55B59C667}" dt="2020-04-01T04:35:22.565" v="301" actId="1076"/>
          <ac:spMkLst>
            <pc:docMk/>
            <pc:sldMk cId="1972269255" sldId="1920"/>
            <ac:spMk id="417" creationId="{D1C0FC9C-C3B5-4B9B-8AB2-E9D1A394F311}"/>
          </ac:spMkLst>
        </pc:spChg>
        <pc:spChg chg="mod">
          <ac:chgData name="reza kabir" userId="af3c95a13102d509" providerId="LiveId" clId="{F2FF14E4-B424-4B4A-9A26-D9A55B59C667}" dt="2020-04-01T04:35:27.584" v="303" actId="207"/>
          <ac:spMkLst>
            <pc:docMk/>
            <pc:sldMk cId="1972269255" sldId="1920"/>
            <ac:spMk id="418" creationId="{DEFD042C-4820-48B2-96A7-D3F87EFC9187}"/>
          </ac:spMkLst>
        </pc:spChg>
        <pc:spChg chg="mod">
          <ac:chgData name="reza kabir" userId="af3c95a13102d509" providerId="LiveId" clId="{F2FF14E4-B424-4B4A-9A26-D9A55B59C667}" dt="2020-04-01T04:35:13.505" v="297" actId="207"/>
          <ac:spMkLst>
            <pc:docMk/>
            <pc:sldMk cId="1972269255" sldId="1920"/>
            <ac:spMk id="422" creationId="{4D9D3FAE-7013-427D-84DF-77529E954BF2}"/>
          </ac:spMkLst>
        </pc:spChg>
        <pc:grpChg chg="add del">
          <ac:chgData name="reza kabir" userId="af3c95a13102d509" providerId="LiveId" clId="{F2FF14E4-B424-4B4A-9A26-D9A55B59C667}" dt="2020-04-01T04:33:42.699" v="272"/>
          <ac:grpSpMkLst>
            <pc:docMk/>
            <pc:sldMk cId="1972269255" sldId="1920"/>
            <ac:grpSpMk id="6" creationId="{203A92D1-669F-40F2-A6DA-6BB04A70A1C9}"/>
          </ac:grpSpMkLst>
        </pc:grpChg>
        <pc:grpChg chg="add">
          <ac:chgData name="reza kabir" userId="af3c95a13102d509" providerId="LiveId" clId="{F2FF14E4-B424-4B4A-9A26-D9A55B59C667}" dt="2020-04-01T04:33:45.840" v="274"/>
          <ac:grpSpMkLst>
            <pc:docMk/>
            <pc:sldMk cId="1972269255" sldId="1920"/>
            <ac:grpSpMk id="221" creationId="{FF7A95E5-EE43-4CEB-96D6-C37370DCFFF5}"/>
          </ac:grpSpMkLst>
        </pc:grpChg>
      </pc:sldChg>
      <pc:sldChg chg="add del">
        <pc:chgData name="reza kabir" userId="af3c95a13102d509" providerId="LiveId" clId="{F2FF14E4-B424-4B4A-9A26-D9A55B59C667}" dt="2020-04-01T04:45:41.092" v="351"/>
        <pc:sldMkLst>
          <pc:docMk/>
          <pc:sldMk cId="201804255" sldId="1921"/>
        </pc:sldMkLst>
      </pc:sldChg>
      <pc:sldChg chg="addSp delSp modSp add mod ord">
        <pc:chgData name="reza kabir" userId="af3c95a13102d509" providerId="LiveId" clId="{F2FF14E4-B424-4B4A-9A26-D9A55B59C667}" dt="2020-04-05T03:19:16.981" v="859" actId="2711"/>
        <pc:sldMkLst>
          <pc:docMk/>
          <pc:sldMk cId="1609388682" sldId="1921"/>
        </pc:sldMkLst>
        <pc:spChg chg="add del mod">
          <ac:chgData name="reza kabir" userId="af3c95a13102d509" providerId="LiveId" clId="{F2FF14E4-B424-4B4A-9A26-D9A55B59C667}" dt="2020-04-01T04:45:58.142" v="356" actId="478"/>
          <ac:spMkLst>
            <pc:docMk/>
            <pc:sldMk cId="1609388682" sldId="1921"/>
            <ac:spMk id="3" creationId="{814A8EFE-949D-476A-AD7F-CDDB5214BA74}"/>
          </ac:spMkLst>
        </pc:spChg>
        <pc:spChg chg="add del mod">
          <ac:chgData name="reza kabir" userId="af3c95a13102d509" providerId="LiveId" clId="{F2FF14E4-B424-4B4A-9A26-D9A55B59C667}" dt="2020-04-01T04:45:58.142" v="356" actId="478"/>
          <ac:spMkLst>
            <pc:docMk/>
            <pc:sldMk cId="1609388682" sldId="1921"/>
            <ac:spMk id="5" creationId="{6A7F3D07-7BE9-44A8-B796-6FFE00CE21A6}"/>
          </ac:spMkLst>
        </pc:spChg>
        <pc:spChg chg="del">
          <ac:chgData name="reza kabir" userId="af3c95a13102d509" providerId="LiveId" clId="{F2FF14E4-B424-4B4A-9A26-D9A55B59C667}" dt="2020-04-01T04:45:55.462" v="355" actId="478"/>
          <ac:spMkLst>
            <pc:docMk/>
            <pc:sldMk cId="1609388682" sldId="1921"/>
            <ac:spMk id="219" creationId="{B6A2762A-8474-4663-8AF7-B9FF62ED3DB7}"/>
          </ac:spMkLst>
        </pc:spChg>
        <pc:spChg chg="del">
          <ac:chgData name="reza kabir" userId="af3c95a13102d509" providerId="LiveId" clId="{F2FF14E4-B424-4B4A-9A26-D9A55B59C667}" dt="2020-04-01T04:45:55.462" v="355" actId="478"/>
          <ac:spMkLst>
            <pc:docMk/>
            <pc:sldMk cId="1609388682" sldId="1921"/>
            <ac:spMk id="220" creationId="{BAE3039E-73E5-436D-8A53-3F0B2BDB6F52}"/>
          </ac:spMkLst>
        </pc:spChg>
        <pc:spChg chg="add mod">
          <ac:chgData name="reza kabir" userId="af3c95a13102d509" providerId="LiveId" clId="{F2FF14E4-B424-4B4A-9A26-D9A55B59C667}" dt="2020-04-01T04:46:15.048" v="359" actId="207"/>
          <ac:spMkLst>
            <pc:docMk/>
            <pc:sldMk cId="1609388682" sldId="1921"/>
            <ac:spMk id="434" creationId="{42772A88-B0D1-4520-A0CE-60C22140B157}"/>
          </ac:spMkLst>
        </pc:spChg>
        <pc:spChg chg="add mod">
          <ac:chgData name="reza kabir" userId="af3c95a13102d509" providerId="LiveId" clId="{F2FF14E4-B424-4B4A-9A26-D9A55B59C667}" dt="2020-04-05T03:19:00.458" v="857" actId="2711"/>
          <ac:spMkLst>
            <pc:docMk/>
            <pc:sldMk cId="1609388682" sldId="1921"/>
            <ac:spMk id="435" creationId="{BA80338E-0768-4E86-B653-48BE15EC496F}"/>
          </ac:spMkLst>
        </pc:spChg>
        <pc:spChg chg="mod">
          <ac:chgData name="reza kabir" userId="af3c95a13102d509" providerId="LiveId" clId="{F2FF14E4-B424-4B4A-9A26-D9A55B59C667}" dt="2020-04-01T04:46:11.770" v="358" actId="207"/>
          <ac:spMkLst>
            <pc:docMk/>
            <pc:sldMk cId="1609388682" sldId="1921"/>
            <ac:spMk id="437" creationId="{5F6C98BD-8B88-478C-9352-176B1FD1F6D9}"/>
          </ac:spMkLst>
        </pc:spChg>
        <pc:spChg chg="mod">
          <ac:chgData name="reza kabir" userId="af3c95a13102d509" providerId="LiveId" clId="{F2FF14E4-B424-4B4A-9A26-D9A55B59C667}" dt="2020-04-01T04:47:31.559" v="369" actId="207"/>
          <ac:spMkLst>
            <pc:docMk/>
            <pc:sldMk cId="1609388682" sldId="1921"/>
            <ac:spMk id="455" creationId="{94FD428D-6E00-47B7-9257-B5D8A5C2CBD5}"/>
          </ac:spMkLst>
        </pc:spChg>
        <pc:spChg chg="mod">
          <ac:chgData name="reza kabir" userId="af3c95a13102d509" providerId="LiveId" clId="{F2FF14E4-B424-4B4A-9A26-D9A55B59C667}" dt="2020-04-01T04:48:26.335" v="385" actId="207"/>
          <ac:spMkLst>
            <pc:docMk/>
            <pc:sldMk cId="1609388682" sldId="1921"/>
            <ac:spMk id="457" creationId="{D4A6736C-6CDC-414B-B357-14C60BAF85A8}"/>
          </ac:spMkLst>
        </pc:spChg>
        <pc:spChg chg="mod">
          <ac:chgData name="reza kabir" userId="af3c95a13102d509" providerId="LiveId" clId="{F2FF14E4-B424-4B4A-9A26-D9A55B59C667}" dt="2020-04-01T04:48:20.903" v="383" actId="207"/>
          <ac:spMkLst>
            <pc:docMk/>
            <pc:sldMk cId="1609388682" sldId="1921"/>
            <ac:spMk id="458" creationId="{FA16572C-1A69-4725-92C8-C767496BA6FE}"/>
          </ac:spMkLst>
        </pc:spChg>
        <pc:spChg chg="mod">
          <ac:chgData name="reza kabir" userId="af3c95a13102d509" providerId="LiveId" clId="{F2FF14E4-B424-4B4A-9A26-D9A55B59C667}" dt="2020-04-01T04:48:05.319" v="377" actId="207"/>
          <ac:spMkLst>
            <pc:docMk/>
            <pc:sldMk cId="1609388682" sldId="1921"/>
            <ac:spMk id="460" creationId="{10B44259-6A22-4505-AAB2-9BD5962FC7F9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462" creationId="{AAD953A9-25A1-4D6B-A10D-84B3BCF511F9}"/>
          </ac:spMkLst>
        </pc:spChg>
        <pc:spChg chg="mod">
          <ac:chgData name="reza kabir" userId="af3c95a13102d509" providerId="LiveId" clId="{F2FF14E4-B424-4B4A-9A26-D9A55B59C667}" dt="2020-04-01T04:48:12.607" v="380" actId="207"/>
          <ac:spMkLst>
            <pc:docMk/>
            <pc:sldMk cId="1609388682" sldId="1921"/>
            <ac:spMk id="463" creationId="{3A11E9E3-9C39-4ACA-8198-58289945DC24}"/>
          </ac:spMkLst>
        </pc:spChg>
        <pc:spChg chg="mod">
          <ac:chgData name="reza kabir" userId="af3c95a13102d509" providerId="LiveId" clId="{F2FF14E4-B424-4B4A-9A26-D9A55B59C667}" dt="2020-04-01T04:48:05.319" v="377" actId="207"/>
          <ac:spMkLst>
            <pc:docMk/>
            <pc:sldMk cId="1609388682" sldId="1921"/>
            <ac:spMk id="464" creationId="{B874C138-AB3D-40E0-AD63-475271E781E1}"/>
          </ac:spMkLst>
        </pc:spChg>
        <pc:spChg chg="mod">
          <ac:chgData name="reza kabir" userId="af3c95a13102d509" providerId="LiveId" clId="{F2FF14E4-B424-4B4A-9A26-D9A55B59C667}" dt="2020-04-01T04:48:07.983" v="378" actId="207"/>
          <ac:spMkLst>
            <pc:docMk/>
            <pc:sldMk cId="1609388682" sldId="1921"/>
            <ac:spMk id="465" creationId="{7D1D2D7B-2837-4207-81F0-31200C7E7AAD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468" creationId="{FC1E080D-BF83-4EC9-A9BF-E37B42D8F269}"/>
          </ac:spMkLst>
        </pc:spChg>
        <pc:spChg chg="mod">
          <ac:chgData name="reza kabir" userId="af3c95a13102d509" providerId="LiveId" clId="{F2FF14E4-B424-4B4A-9A26-D9A55B59C667}" dt="2020-04-01T04:48:10.535" v="379" actId="207"/>
          <ac:spMkLst>
            <pc:docMk/>
            <pc:sldMk cId="1609388682" sldId="1921"/>
            <ac:spMk id="474" creationId="{E1E8426E-4081-4EA5-B015-58FF34A12BFA}"/>
          </ac:spMkLst>
        </pc:spChg>
        <pc:spChg chg="mod">
          <ac:chgData name="reza kabir" userId="af3c95a13102d509" providerId="LiveId" clId="{F2FF14E4-B424-4B4A-9A26-D9A55B59C667}" dt="2020-04-01T04:48:18.071" v="382" actId="207"/>
          <ac:spMkLst>
            <pc:docMk/>
            <pc:sldMk cId="1609388682" sldId="1921"/>
            <ac:spMk id="478" creationId="{2DF9A713-F8A9-458F-B31A-079FAEE8D0B2}"/>
          </ac:spMkLst>
        </pc:spChg>
        <pc:spChg chg="mod">
          <ac:chgData name="reza kabir" userId="af3c95a13102d509" providerId="LiveId" clId="{F2FF14E4-B424-4B4A-9A26-D9A55B59C667}" dt="2020-04-01T04:48:14.983" v="381" actId="207"/>
          <ac:spMkLst>
            <pc:docMk/>
            <pc:sldMk cId="1609388682" sldId="1921"/>
            <ac:spMk id="484" creationId="{30E96AA2-CA51-4614-B4A4-8D9E821A31A0}"/>
          </ac:spMkLst>
        </pc:spChg>
        <pc:spChg chg="mod">
          <ac:chgData name="reza kabir" userId="af3c95a13102d509" providerId="LiveId" clId="{F2FF14E4-B424-4B4A-9A26-D9A55B59C667}" dt="2020-04-01T04:47:59.328" v="376" actId="207"/>
          <ac:spMkLst>
            <pc:docMk/>
            <pc:sldMk cId="1609388682" sldId="1921"/>
            <ac:spMk id="498" creationId="{C1A63D44-0577-4A64-B86E-88D492C3252E}"/>
          </ac:spMkLst>
        </pc:spChg>
        <pc:spChg chg="mod">
          <ac:chgData name="reza kabir" userId="af3c95a13102d509" providerId="LiveId" clId="{F2FF14E4-B424-4B4A-9A26-D9A55B59C667}" dt="2020-04-01T04:47:59.328" v="376" actId="207"/>
          <ac:spMkLst>
            <pc:docMk/>
            <pc:sldMk cId="1609388682" sldId="1921"/>
            <ac:spMk id="500" creationId="{E50A0301-6015-4391-ADC0-843160DFBB7B}"/>
          </ac:spMkLst>
        </pc:spChg>
        <pc:spChg chg="mod">
          <ac:chgData name="reza kabir" userId="af3c95a13102d509" providerId="LiveId" clId="{F2FF14E4-B424-4B4A-9A26-D9A55B59C667}" dt="2020-04-01T04:48:23.351" v="384" actId="207"/>
          <ac:spMkLst>
            <pc:docMk/>
            <pc:sldMk cId="1609388682" sldId="1921"/>
            <ac:spMk id="504" creationId="{D8599C8E-ACCE-4889-B86C-9E116E54B2B3}"/>
          </ac:spMkLst>
        </pc:spChg>
        <pc:spChg chg="mod">
          <ac:chgData name="reza kabir" userId="af3c95a13102d509" providerId="LiveId" clId="{F2FF14E4-B424-4B4A-9A26-D9A55B59C667}" dt="2020-04-01T04:46:44.920" v="364" actId="207"/>
          <ac:spMkLst>
            <pc:docMk/>
            <pc:sldMk cId="1609388682" sldId="1921"/>
            <ac:spMk id="531" creationId="{6A81D9B2-5DC8-4929-85F4-B57104EFF3E7}"/>
          </ac:spMkLst>
        </pc:spChg>
        <pc:spChg chg="mod">
          <ac:chgData name="reza kabir" userId="af3c95a13102d509" providerId="LiveId" clId="{F2FF14E4-B424-4B4A-9A26-D9A55B59C667}" dt="2020-04-01T04:46:51.535" v="365" actId="207"/>
          <ac:spMkLst>
            <pc:docMk/>
            <pc:sldMk cId="1609388682" sldId="1921"/>
            <ac:spMk id="536" creationId="{7E300D6A-B1B8-41E6-AE81-2BB3082E87B0}"/>
          </ac:spMkLst>
        </pc:spChg>
        <pc:spChg chg="mod">
          <ac:chgData name="reza kabir" userId="af3c95a13102d509" providerId="LiveId" clId="{F2FF14E4-B424-4B4A-9A26-D9A55B59C667}" dt="2020-04-01T04:46:54.799" v="366" actId="207"/>
          <ac:spMkLst>
            <pc:docMk/>
            <pc:sldMk cId="1609388682" sldId="1921"/>
            <ac:spMk id="538" creationId="{6D407C4B-E5B5-4422-B47B-777B9E7504F0}"/>
          </ac:spMkLst>
        </pc:spChg>
        <pc:spChg chg="mod">
          <ac:chgData name="reza kabir" userId="af3c95a13102d509" providerId="LiveId" clId="{F2FF14E4-B424-4B4A-9A26-D9A55B59C667}" dt="2020-04-01T04:48:54.615" v="388" actId="207"/>
          <ac:spMkLst>
            <pc:docMk/>
            <pc:sldMk cId="1609388682" sldId="1921"/>
            <ac:spMk id="544" creationId="{67A1D6A9-FEAB-4DB9-BAA0-948F9127A3A0}"/>
          </ac:spMkLst>
        </pc:spChg>
        <pc:spChg chg="mod">
          <ac:chgData name="reza kabir" userId="af3c95a13102d509" providerId="LiveId" clId="{F2FF14E4-B424-4B4A-9A26-D9A55B59C667}" dt="2020-04-01T04:48:52.093" v="387" actId="207"/>
          <ac:spMkLst>
            <pc:docMk/>
            <pc:sldMk cId="1609388682" sldId="1921"/>
            <ac:spMk id="546" creationId="{95DD30CE-C202-4A34-B853-005A50EA5176}"/>
          </ac:spMkLst>
        </pc:spChg>
        <pc:spChg chg="mod">
          <ac:chgData name="reza kabir" userId="af3c95a13102d509" providerId="LiveId" clId="{F2FF14E4-B424-4B4A-9A26-D9A55B59C667}" dt="2020-04-01T04:48:52.093" v="387" actId="207"/>
          <ac:spMkLst>
            <pc:docMk/>
            <pc:sldMk cId="1609388682" sldId="1921"/>
            <ac:spMk id="552" creationId="{3617A08F-03FA-4F29-8526-2A9000F01528}"/>
          </ac:spMkLst>
        </pc:spChg>
        <pc:spChg chg="mod">
          <ac:chgData name="reza kabir" userId="af3c95a13102d509" providerId="LiveId" clId="{F2FF14E4-B424-4B4A-9A26-D9A55B59C667}" dt="2020-04-01T04:47:50.199" v="373" actId="207"/>
          <ac:spMkLst>
            <pc:docMk/>
            <pc:sldMk cId="1609388682" sldId="1921"/>
            <ac:spMk id="562" creationId="{887710C2-2A12-43F0-BF31-D1409F913A15}"/>
          </ac:spMkLst>
        </pc:spChg>
        <pc:spChg chg="mod">
          <ac:chgData name="reza kabir" userId="af3c95a13102d509" providerId="LiveId" clId="{F2FF14E4-B424-4B4A-9A26-D9A55B59C667}" dt="2020-04-01T04:47:52.935" v="374" actId="207"/>
          <ac:spMkLst>
            <pc:docMk/>
            <pc:sldMk cId="1609388682" sldId="1921"/>
            <ac:spMk id="567" creationId="{7F88FBFA-DDBE-45E4-9D0F-37EBE1B06E1A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577" creationId="{EAED0823-F223-4A94-AF1A-C93EB2B74654}"/>
          </ac:spMkLst>
        </pc:spChg>
        <pc:spChg chg="mod">
          <ac:chgData name="reza kabir" userId="af3c95a13102d509" providerId="LiveId" clId="{F2FF14E4-B424-4B4A-9A26-D9A55B59C667}" dt="2020-04-01T04:47:45.822" v="372" actId="207"/>
          <ac:spMkLst>
            <pc:docMk/>
            <pc:sldMk cId="1609388682" sldId="1921"/>
            <ac:spMk id="583" creationId="{2178DC15-9C35-4796-9291-F3A140FE47B3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587" creationId="{2D3D0A04-C6FB-4DD5-B019-5E742B2E3E27}"/>
          </ac:spMkLst>
        </pc:spChg>
        <pc:spChg chg="mod">
          <ac:chgData name="reza kabir" userId="af3c95a13102d509" providerId="LiveId" clId="{F2FF14E4-B424-4B4A-9A26-D9A55B59C667}" dt="2020-04-01T04:47:37.271" v="370" actId="207"/>
          <ac:spMkLst>
            <pc:docMk/>
            <pc:sldMk cId="1609388682" sldId="1921"/>
            <ac:spMk id="593" creationId="{BD2AD7F0-3FD0-4C0B-B6D0-F2BCCF2973F4}"/>
          </ac:spMkLst>
        </pc:spChg>
        <pc:spChg chg="mod">
          <ac:chgData name="reza kabir" userId="af3c95a13102d509" providerId="LiveId" clId="{F2FF14E4-B424-4B4A-9A26-D9A55B59C667}" dt="2020-04-01T04:47:41.455" v="371" actId="207"/>
          <ac:spMkLst>
            <pc:docMk/>
            <pc:sldMk cId="1609388682" sldId="1921"/>
            <ac:spMk id="616" creationId="{7DBBF8BF-7EA2-4FE2-B1DC-6EE0EBD7AD5B}"/>
          </ac:spMkLst>
        </pc:spChg>
        <pc:spChg chg="mod">
          <ac:chgData name="reza kabir" userId="af3c95a13102d509" providerId="LiveId" clId="{F2FF14E4-B424-4B4A-9A26-D9A55B59C667}" dt="2020-04-01T04:47:14.955" v="367" actId="207"/>
          <ac:spMkLst>
            <pc:docMk/>
            <pc:sldMk cId="1609388682" sldId="1921"/>
            <ac:spMk id="623" creationId="{3851273B-6D44-4783-AD94-E5A18B226729}"/>
          </ac:spMkLst>
        </pc:spChg>
        <pc:spChg chg="mod">
          <ac:chgData name="reza kabir" userId="af3c95a13102d509" providerId="LiveId" clId="{F2FF14E4-B424-4B4A-9A26-D9A55B59C667}" dt="2020-04-01T04:47:55.023" v="375" actId="207"/>
          <ac:spMkLst>
            <pc:docMk/>
            <pc:sldMk cId="1609388682" sldId="1921"/>
            <ac:spMk id="628" creationId="{B39BAB73-FFE8-4670-BC53-E8242232C458}"/>
          </ac:spMkLst>
        </pc:spChg>
        <pc:spChg chg="mod">
          <ac:chgData name="reza kabir" userId="af3c95a13102d509" providerId="LiveId" clId="{F2FF14E4-B424-4B4A-9A26-D9A55B59C667}" dt="2020-04-01T04:46:32.967" v="361" actId="207"/>
          <ac:spMkLst>
            <pc:docMk/>
            <pc:sldMk cId="1609388682" sldId="1921"/>
            <ac:spMk id="657" creationId="{9F713428-EA81-442E-A0DD-3CEC8C2A1698}"/>
          </ac:spMkLst>
        </pc:spChg>
        <pc:spChg chg="mod">
          <ac:chgData name="reza kabir" userId="af3c95a13102d509" providerId="LiveId" clId="{F2FF14E4-B424-4B4A-9A26-D9A55B59C667}" dt="2020-04-01T04:46:30.207" v="360" actId="207"/>
          <ac:spMkLst>
            <pc:docMk/>
            <pc:sldMk cId="1609388682" sldId="1921"/>
            <ac:spMk id="661" creationId="{67CB07F7-AC65-47CF-8997-C821635EC244}"/>
          </ac:spMkLst>
        </pc:spChg>
        <pc:spChg chg="add mod">
          <ac:chgData name="reza kabir" userId="af3c95a13102d509" providerId="LiveId" clId="{F2FF14E4-B424-4B4A-9A26-D9A55B59C667}" dt="2020-04-05T03:19:16.981" v="859" actId="2711"/>
          <ac:spMkLst>
            <pc:docMk/>
            <pc:sldMk cId="1609388682" sldId="1921"/>
            <ac:spMk id="673" creationId="{BB153442-631E-4D12-BD5E-AA0E3A047A8B}"/>
          </ac:spMkLst>
        </pc:spChg>
        <pc:spChg chg="add mod">
          <ac:chgData name="reza kabir" userId="af3c95a13102d509" providerId="LiveId" clId="{F2FF14E4-B424-4B4A-9A26-D9A55B59C667}" dt="2020-04-05T03:19:11.862" v="858" actId="2711"/>
          <ac:spMkLst>
            <pc:docMk/>
            <pc:sldMk cId="1609388682" sldId="1921"/>
            <ac:spMk id="674" creationId="{33CF40E2-3251-4ECB-95D2-D57A106383AD}"/>
          </ac:spMkLst>
        </pc:spChg>
        <pc:spChg chg="add mod">
          <ac:chgData name="reza kabir" userId="af3c95a13102d509" providerId="LiveId" clId="{F2FF14E4-B424-4B4A-9A26-D9A55B59C667}" dt="2020-04-05T03:19:16.981" v="859" actId="2711"/>
          <ac:spMkLst>
            <pc:docMk/>
            <pc:sldMk cId="1609388682" sldId="1921"/>
            <ac:spMk id="675" creationId="{906CA432-9118-4F5E-9513-BF199F7B234A}"/>
          </ac:spMkLst>
        </pc:spChg>
        <pc:spChg chg="add mod">
          <ac:chgData name="reza kabir" userId="af3c95a13102d509" providerId="LiveId" clId="{F2FF14E4-B424-4B4A-9A26-D9A55B59C667}" dt="2020-04-05T03:19:11.862" v="858" actId="2711"/>
          <ac:spMkLst>
            <pc:docMk/>
            <pc:sldMk cId="1609388682" sldId="1921"/>
            <ac:spMk id="676" creationId="{18DEA628-897E-408F-B590-0B99B2ADAB4B}"/>
          </ac:spMkLst>
        </pc:spChg>
        <pc:grpChg chg="del">
          <ac:chgData name="reza kabir" userId="af3c95a13102d509" providerId="LiveId" clId="{F2FF14E4-B424-4B4A-9A26-D9A55B59C667}" dt="2020-04-01T04:45:55.462" v="355" actId="478"/>
          <ac:grpSpMkLst>
            <pc:docMk/>
            <pc:sldMk cId="1609388682" sldId="1921"/>
            <ac:grpSpMk id="221" creationId="{FF7A95E5-EE43-4CEB-96D6-C37370DCFFF5}"/>
          </ac:grpSpMkLst>
        </pc:grpChg>
        <pc:grpChg chg="add">
          <ac:chgData name="reza kabir" userId="af3c95a13102d509" providerId="LiveId" clId="{F2FF14E4-B424-4B4A-9A26-D9A55B59C667}" dt="2020-04-01T04:45:58.930" v="357"/>
          <ac:grpSpMkLst>
            <pc:docMk/>
            <pc:sldMk cId="1609388682" sldId="1921"/>
            <ac:grpSpMk id="436" creationId="{1DB03B2B-A313-43C1-8B67-24029DDF0DD1}"/>
          </ac:grpSpMkLst>
        </pc:grpChg>
      </pc:sldChg>
      <pc:sldChg chg="add del">
        <pc:chgData name="reza kabir" userId="af3c95a13102d509" providerId="LiveId" clId="{F2FF14E4-B424-4B4A-9A26-D9A55B59C667}" dt="2020-04-05T02:44:57.504" v="530"/>
        <pc:sldMkLst>
          <pc:docMk/>
          <pc:sldMk cId="2590762594" sldId="1922"/>
        </pc:sldMkLst>
      </pc:sldChg>
      <pc:sldChg chg="add del">
        <pc:chgData name="reza kabir" userId="af3c95a13102d509" providerId="LiveId" clId="{F2FF14E4-B424-4B4A-9A26-D9A55B59C667}" dt="2020-04-05T03:16:24.173" v="831" actId="47"/>
        <pc:sldMkLst>
          <pc:docMk/>
          <pc:sldMk cId="3307314261" sldId="2491"/>
        </pc:sldMkLst>
      </pc:sldChg>
      <pc:sldMasterChg chg="modSldLayout">
        <pc:chgData name="reza kabir" userId="af3c95a13102d509" providerId="LiveId" clId="{F2FF14E4-B424-4B4A-9A26-D9A55B59C667}" dt="2020-04-05T02:43:19.947" v="528" actId="14100"/>
        <pc:sldMasterMkLst>
          <pc:docMk/>
          <pc:sldMasterMk cId="612793706" sldId="2147483660"/>
        </pc:sldMasterMkLst>
        <pc:sldLayoutChg chg="modSp mod">
          <pc:chgData name="reza kabir" userId="af3c95a13102d509" providerId="LiveId" clId="{F2FF14E4-B424-4B4A-9A26-D9A55B59C667}" dt="2020-04-05T02:43:19.947" v="528" actId="14100"/>
          <pc:sldLayoutMkLst>
            <pc:docMk/>
            <pc:sldMasterMk cId="612793706" sldId="2147483660"/>
            <pc:sldLayoutMk cId="2663271375" sldId="2147483727"/>
          </pc:sldLayoutMkLst>
          <pc:spChg chg="mod">
            <ac:chgData name="reza kabir" userId="af3c95a13102d509" providerId="LiveId" clId="{F2FF14E4-B424-4B4A-9A26-D9A55B59C667}" dt="2020-04-05T02:43:19.947" v="528" actId="14100"/>
            <ac:spMkLst>
              <pc:docMk/>
              <pc:sldMasterMk cId="612793706" sldId="2147483660"/>
              <pc:sldLayoutMk cId="2663271375" sldId="2147483727"/>
              <ac:spMk id="9" creationId="{00000000-0000-0000-0000-000000000000}"/>
            </ac:spMkLst>
          </pc:spChg>
        </pc:sldLayoutChg>
      </pc:sldMasterChg>
      <pc:sldMasterChg chg="delSldLayout">
        <pc:chgData name="reza kabir" userId="af3c95a13102d509" providerId="LiveId" clId="{F2FF14E4-B424-4B4A-9A26-D9A55B59C667}" dt="2020-03-31T09:22:22.115" v="135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F2FF14E4-B424-4B4A-9A26-D9A55B59C667}" dt="2020-03-31T09:22:22.115" v="135" actId="2696"/>
          <pc:sldLayoutMkLst>
            <pc:docMk/>
            <pc:sldMasterMk cId="425798916" sldId="2147483669"/>
            <pc:sldLayoutMk cId="466025321" sldId="2147483691"/>
          </pc:sldLayoutMkLst>
        </pc:sldLayoutChg>
      </pc:sldMasterChg>
      <pc:sldMasterChg chg="modSldLayout">
        <pc:chgData name="reza kabir" userId="af3c95a13102d509" providerId="LiveId" clId="{F2FF14E4-B424-4B4A-9A26-D9A55B59C667}" dt="2020-03-31T09:21:04.548" v="131" actId="478"/>
        <pc:sldMasterMkLst>
          <pc:docMk/>
          <pc:sldMasterMk cId="2500961488" sldId="2147483692"/>
        </pc:sldMasterMkLst>
        <pc:sldLayoutChg chg="delSp mod">
          <pc:chgData name="reza kabir" userId="af3c95a13102d509" providerId="LiveId" clId="{F2FF14E4-B424-4B4A-9A26-D9A55B59C667}" dt="2020-03-31T09:21:04.548" v="131" actId="478"/>
          <pc:sldLayoutMkLst>
            <pc:docMk/>
            <pc:sldMasterMk cId="2500961488" sldId="2147483692"/>
            <pc:sldLayoutMk cId="3058469631" sldId="2147483695"/>
          </pc:sldLayoutMkLst>
          <pc:cxnChg chg="del">
            <ac:chgData name="reza kabir" userId="af3c95a13102d509" providerId="LiveId" clId="{F2FF14E4-B424-4B4A-9A26-D9A55B59C667}" dt="2020-03-31T09:21:04.548" v="131" actId="478"/>
            <ac:cxnSpMkLst>
              <pc:docMk/>
              <pc:sldMasterMk cId="2500961488" sldId="2147483692"/>
              <pc:sldLayoutMk cId="3058469631" sldId="2147483695"/>
              <ac:cxnSpMk id="63" creationId="{38082BF0-5DF3-422F-9DEA-798F9F0D56A4}"/>
            </ac:cxnSpMkLst>
          </pc:cxnChg>
        </pc:sldLayoutChg>
      </pc:sldMasterChg>
      <pc:sldMasterChg chg="delSldLayout modSldLayout">
        <pc:chgData name="reza kabir" userId="af3c95a13102d509" providerId="LiveId" clId="{F2FF14E4-B424-4B4A-9A26-D9A55B59C667}" dt="2020-04-01T04:41:52.776" v="343" actId="2711"/>
        <pc:sldMasterMkLst>
          <pc:docMk/>
          <pc:sldMasterMk cId="1757235578" sldId="2147483695"/>
        </pc:sldMasterMkLst>
        <pc:sldLayoutChg chg="modSp">
          <pc:chgData name="reza kabir" userId="af3c95a13102d509" providerId="LiveId" clId="{F2FF14E4-B424-4B4A-9A26-D9A55B59C667}" dt="2020-04-01T04:27:41.501" v="236" actId="207"/>
          <pc:sldLayoutMkLst>
            <pc:docMk/>
            <pc:sldMasterMk cId="1757235578" sldId="2147483695"/>
            <pc:sldLayoutMk cId="2482991084" sldId="2147483696"/>
          </pc:sldLayoutMkLst>
          <pc:spChg chg="mod">
            <ac:chgData name="reza kabir" userId="af3c95a13102d509" providerId="LiveId" clId="{F2FF14E4-B424-4B4A-9A26-D9A55B59C667}" dt="2020-04-01T04:27:35.523" v="235" actId="207"/>
            <ac:spMkLst>
              <pc:docMk/>
              <pc:sldMasterMk cId="1757235578" sldId="2147483695"/>
              <pc:sldLayoutMk cId="2482991084" sldId="2147483696"/>
              <ac:spMk id="9" creationId="{00000000-0000-0000-0000-000000000000}"/>
            </ac:spMkLst>
          </pc:spChg>
          <pc:spChg chg="mod">
            <ac:chgData name="reza kabir" userId="af3c95a13102d509" providerId="LiveId" clId="{F2FF14E4-B424-4B4A-9A26-D9A55B59C667}" dt="2020-04-01T04:27:41.501" v="236" actId="207"/>
            <ac:spMkLst>
              <pc:docMk/>
              <pc:sldMasterMk cId="1757235578" sldId="2147483695"/>
              <pc:sldLayoutMk cId="2482991084" sldId="2147483696"/>
              <ac:spMk id="10" creationId="{00000000-0000-0000-0000-000000000000}"/>
            </ac:spMkLst>
          </pc:spChg>
        </pc:sldLayoutChg>
        <pc:sldLayoutChg chg="del">
          <pc:chgData name="reza kabir" userId="af3c95a13102d509" providerId="LiveId" clId="{F2FF14E4-B424-4B4A-9A26-D9A55B59C667}" dt="2020-04-01T04:26:18.464" v="212" actId="2696"/>
          <pc:sldLayoutMkLst>
            <pc:docMk/>
            <pc:sldMasterMk cId="1757235578" sldId="2147483695"/>
            <pc:sldLayoutMk cId="2713925406" sldId="2147483697"/>
          </pc:sldLayoutMkLst>
        </pc:sldLayoutChg>
        <pc:sldLayoutChg chg="del">
          <pc:chgData name="reza kabir" userId="af3c95a13102d509" providerId="LiveId" clId="{F2FF14E4-B424-4B4A-9A26-D9A55B59C667}" dt="2020-04-01T04:26:18.788" v="213" actId="2696"/>
          <pc:sldLayoutMkLst>
            <pc:docMk/>
            <pc:sldMasterMk cId="1757235578" sldId="2147483695"/>
            <pc:sldLayoutMk cId="2384767591" sldId="2147483698"/>
          </pc:sldLayoutMkLst>
        </pc:sldLayoutChg>
        <pc:sldLayoutChg chg="del">
          <pc:chgData name="reza kabir" userId="af3c95a13102d509" providerId="LiveId" clId="{F2FF14E4-B424-4B4A-9A26-D9A55B59C667}" dt="2020-04-01T04:26:19.070" v="214" actId="2696"/>
          <pc:sldLayoutMkLst>
            <pc:docMk/>
            <pc:sldMasterMk cId="1757235578" sldId="2147483695"/>
            <pc:sldLayoutMk cId="2651896613" sldId="2147483699"/>
          </pc:sldLayoutMkLst>
        </pc:sldLayoutChg>
        <pc:sldLayoutChg chg="del">
          <pc:chgData name="reza kabir" userId="af3c95a13102d509" providerId="LiveId" clId="{F2FF14E4-B424-4B4A-9A26-D9A55B59C667}" dt="2020-04-01T04:26:19.358" v="215" actId="2696"/>
          <pc:sldLayoutMkLst>
            <pc:docMk/>
            <pc:sldMasterMk cId="1757235578" sldId="2147483695"/>
            <pc:sldLayoutMk cId="1242234184" sldId="2147483700"/>
          </pc:sldLayoutMkLst>
        </pc:sldLayoutChg>
        <pc:sldLayoutChg chg="del">
          <pc:chgData name="reza kabir" userId="af3c95a13102d509" providerId="LiveId" clId="{F2FF14E4-B424-4B4A-9A26-D9A55B59C667}" dt="2020-04-01T04:26:19.541" v="216" actId="2696"/>
          <pc:sldLayoutMkLst>
            <pc:docMk/>
            <pc:sldMasterMk cId="1757235578" sldId="2147483695"/>
            <pc:sldLayoutMk cId="597212548" sldId="2147483701"/>
          </pc:sldLayoutMkLst>
        </pc:sldLayoutChg>
        <pc:sldLayoutChg chg="del">
          <pc:chgData name="reza kabir" userId="af3c95a13102d509" providerId="LiveId" clId="{F2FF14E4-B424-4B4A-9A26-D9A55B59C667}" dt="2020-04-01T04:26:19.769" v="217" actId="2696"/>
          <pc:sldLayoutMkLst>
            <pc:docMk/>
            <pc:sldMasterMk cId="1757235578" sldId="2147483695"/>
            <pc:sldLayoutMk cId="1830418800" sldId="2147483702"/>
          </pc:sldLayoutMkLst>
        </pc:sldLayoutChg>
        <pc:sldLayoutChg chg="del">
          <pc:chgData name="reza kabir" userId="af3c95a13102d509" providerId="LiveId" clId="{F2FF14E4-B424-4B4A-9A26-D9A55B59C667}" dt="2020-04-01T04:26:19.966" v="218" actId="2696"/>
          <pc:sldLayoutMkLst>
            <pc:docMk/>
            <pc:sldMasterMk cId="1757235578" sldId="2147483695"/>
            <pc:sldLayoutMk cId="3782283339" sldId="2147483703"/>
          </pc:sldLayoutMkLst>
        </pc:sldLayoutChg>
        <pc:sldLayoutChg chg="del">
          <pc:chgData name="reza kabir" userId="af3c95a13102d509" providerId="LiveId" clId="{F2FF14E4-B424-4B4A-9A26-D9A55B59C667}" dt="2020-04-01T04:26:20.234" v="219" actId="2696"/>
          <pc:sldLayoutMkLst>
            <pc:docMk/>
            <pc:sldMasterMk cId="1757235578" sldId="2147483695"/>
            <pc:sldLayoutMk cId="1559007850" sldId="2147483704"/>
          </pc:sldLayoutMkLst>
        </pc:sldLayoutChg>
        <pc:sldLayoutChg chg="del">
          <pc:chgData name="reza kabir" userId="af3c95a13102d509" providerId="LiveId" clId="{F2FF14E4-B424-4B4A-9A26-D9A55B59C667}" dt="2020-04-01T04:26:20.567" v="220" actId="2696"/>
          <pc:sldLayoutMkLst>
            <pc:docMk/>
            <pc:sldMasterMk cId="1757235578" sldId="2147483695"/>
            <pc:sldLayoutMk cId="2322947468" sldId="2147483705"/>
          </pc:sldLayoutMkLst>
        </pc:sldLayoutChg>
        <pc:sldLayoutChg chg="del">
          <pc:chgData name="reza kabir" userId="af3c95a13102d509" providerId="LiveId" clId="{F2FF14E4-B424-4B4A-9A26-D9A55B59C667}" dt="2020-04-01T04:26:20.820" v="221" actId="2696"/>
          <pc:sldLayoutMkLst>
            <pc:docMk/>
            <pc:sldMasterMk cId="1757235578" sldId="2147483695"/>
            <pc:sldLayoutMk cId="200094645" sldId="2147483706"/>
          </pc:sldLayoutMkLst>
        </pc:sldLayoutChg>
        <pc:sldLayoutChg chg="del">
          <pc:chgData name="reza kabir" userId="af3c95a13102d509" providerId="LiveId" clId="{F2FF14E4-B424-4B4A-9A26-D9A55B59C667}" dt="2020-04-01T04:26:21.137" v="222" actId="2696"/>
          <pc:sldLayoutMkLst>
            <pc:docMk/>
            <pc:sldMasterMk cId="1757235578" sldId="2147483695"/>
            <pc:sldLayoutMk cId="1334174562" sldId="2147483707"/>
          </pc:sldLayoutMkLst>
        </pc:sldLayoutChg>
        <pc:sldLayoutChg chg="del">
          <pc:chgData name="reza kabir" userId="af3c95a13102d509" providerId="LiveId" clId="{F2FF14E4-B424-4B4A-9A26-D9A55B59C667}" dt="2020-04-01T04:26:21.434" v="223" actId="2696"/>
          <pc:sldLayoutMkLst>
            <pc:docMk/>
            <pc:sldMasterMk cId="1757235578" sldId="2147483695"/>
            <pc:sldLayoutMk cId="1561386409" sldId="2147483708"/>
          </pc:sldLayoutMkLst>
        </pc:sldLayoutChg>
        <pc:sldLayoutChg chg="del">
          <pc:chgData name="reza kabir" userId="af3c95a13102d509" providerId="LiveId" clId="{F2FF14E4-B424-4B4A-9A26-D9A55B59C667}" dt="2020-04-01T04:26:21.756" v="224" actId="2696"/>
          <pc:sldLayoutMkLst>
            <pc:docMk/>
            <pc:sldMasterMk cId="1757235578" sldId="2147483695"/>
            <pc:sldLayoutMk cId="3939728085" sldId="2147483709"/>
          </pc:sldLayoutMkLst>
        </pc:sldLayoutChg>
        <pc:sldLayoutChg chg="del">
          <pc:chgData name="reza kabir" userId="af3c95a13102d509" providerId="LiveId" clId="{F2FF14E4-B424-4B4A-9A26-D9A55B59C667}" dt="2020-04-01T04:26:22.060" v="225" actId="2696"/>
          <pc:sldLayoutMkLst>
            <pc:docMk/>
            <pc:sldMasterMk cId="1757235578" sldId="2147483695"/>
            <pc:sldLayoutMk cId="810660797" sldId="2147483710"/>
          </pc:sldLayoutMkLst>
        </pc:sldLayoutChg>
        <pc:sldLayoutChg chg="del">
          <pc:chgData name="reza kabir" userId="af3c95a13102d509" providerId="LiveId" clId="{F2FF14E4-B424-4B4A-9A26-D9A55B59C667}" dt="2020-04-01T04:26:22.366" v="226" actId="2696"/>
          <pc:sldLayoutMkLst>
            <pc:docMk/>
            <pc:sldMasterMk cId="1757235578" sldId="2147483695"/>
            <pc:sldLayoutMk cId="609184082" sldId="2147483711"/>
          </pc:sldLayoutMkLst>
        </pc:sldLayoutChg>
        <pc:sldLayoutChg chg="del">
          <pc:chgData name="reza kabir" userId="af3c95a13102d509" providerId="LiveId" clId="{F2FF14E4-B424-4B4A-9A26-D9A55B59C667}" dt="2020-04-01T04:26:22.644" v="227" actId="2696"/>
          <pc:sldLayoutMkLst>
            <pc:docMk/>
            <pc:sldMasterMk cId="1757235578" sldId="2147483695"/>
            <pc:sldLayoutMk cId="2774777444" sldId="2147483712"/>
          </pc:sldLayoutMkLst>
        </pc:sldLayoutChg>
        <pc:sldLayoutChg chg="del">
          <pc:chgData name="reza kabir" userId="af3c95a13102d509" providerId="LiveId" clId="{F2FF14E4-B424-4B4A-9A26-D9A55B59C667}" dt="2020-04-01T04:26:22.905" v="228" actId="2696"/>
          <pc:sldLayoutMkLst>
            <pc:docMk/>
            <pc:sldMasterMk cId="1757235578" sldId="2147483695"/>
            <pc:sldLayoutMk cId="1493795650" sldId="2147483713"/>
          </pc:sldLayoutMkLst>
        </pc:sldLayoutChg>
        <pc:sldLayoutChg chg="del">
          <pc:chgData name="reza kabir" userId="af3c95a13102d509" providerId="LiveId" clId="{F2FF14E4-B424-4B4A-9A26-D9A55B59C667}" dt="2020-04-01T04:26:23.165" v="229" actId="2696"/>
          <pc:sldLayoutMkLst>
            <pc:docMk/>
            <pc:sldMasterMk cId="1757235578" sldId="2147483695"/>
            <pc:sldLayoutMk cId="4197468392" sldId="2147483714"/>
          </pc:sldLayoutMkLst>
        </pc:sldLayoutChg>
        <pc:sldLayoutChg chg="del">
          <pc:chgData name="reza kabir" userId="af3c95a13102d509" providerId="LiveId" clId="{F2FF14E4-B424-4B4A-9A26-D9A55B59C667}" dt="2020-04-01T04:26:23.438" v="230" actId="2696"/>
          <pc:sldLayoutMkLst>
            <pc:docMk/>
            <pc:sldMasterMk cId="1757235578" sldId="2147483695"/>
            <pc:sldLayoutMk cId="3646701396" sldId="2147483715"/>
          </pc:sldLayoutMkLst>
        </pc:sldLayoutChg>
        <pc:sldLayoutChg chg="del">
          <pc:chgData name="reza kabir" userId="af3c95a13102d509" providerId="LiveId" clId="{F2FF14E4-B424-4B4A-9A26-D9A55B59C667}" dt="2020-04-01T04:26:23.688" v="231" actId="2696"/>
          <pc:sldLayoutMkLst>
            <pc:docMk/>
            <pc:sldMasterMk cId="1757235578" sldId="2147483695"/>
            <pc:sldLayoutMk cId="2854090492" sldId="2147483716"/>
          </pc:sldLayoutMkLst>
        </pc:sldLayoutChg>
        <pc:sldLayoutChg chg="del">
          <pc:chgData name="reza kabir" userId="af3c95a13102d509" providerId="LiveId" clId="{F2FF14E4-B424-4B4A-9A26-D9A55B59C667}" dt="2020-04-01T04:26:23.983" v="232" actId="2696"/>
          <pc:sldLayoutMkLst>
            <pc:docMk/>
            <pc:sldMasterMk cId="1757235578" sldId="2147483695"/>
            <pc:sldLayoutMk cId="3949235752" sldId="2147483717"/>
          </pc:sldLayoutMkLst>
        </pc:sldLayoutChg>
        <pc:sldLayoutChg chg="del">
          <pc:chgData name="reza kabir" userId="af3c95a13102d509" providerId="LiveId" clId="{F2FF14E4-B424-4B4A-9A26-D9A55B59C667}" dt="2020-04-01T04:26:24.260" v="233" actId="2696"/>
          <pc:sldLayoutMkLst>
            <pc:docMk/>
            <pc:sldMasterMk cId="1757235578" sldId="2147483695"/>
            <pc:sldLayoutMk cId="2521962863" sldId="2147483718"/>
          </pc:sldLayoutMkLst>
        </pc:sldLayoutChg>
        <pc:sldLayoutChg chg="del">
          <pc:chgData name="reza kabir" userId="af3c95a13102d509" providerId="LiveId" clId="{F2FF14E4-B424-4B4A-9A26-D9A55B59C667}" dt="2020-04-01T04:26:24.540" v="234" actId="2696"/>
          <pc:sldLayoutMkLst>
            <pc:docMk/>
            <pc:sldMasterMk cId="1757235578" sldId="2147483695"/>
            <pc:sldLayoutMk cId="1168661441" sldId="2147483719"/>
          </pc:sldLayoutMkLst>
        </pc:sldLayoutChg>
        <pc:sldLayoutChg chg="setBg">
          <pc:chgData name="reza kabir" userId="af3c95a13102d509" providerId="LiveId" clId="{F2FF14E4-B424-4B4A-9A26-D9A55B59C667}" dt="2020-04-01T04:32:23.035" v="266"/>
          <pc:sldLayoutMkLst>
            <pc:docMk/>
            <pc:sldMasterMk cId="1757235578" sldId="2147483695"/>
            <pc:sldLayoutMk cId="410159292" sldId="2147483722"/>
          </pc:sldLayoutMkLst>
        </pc:sldLayoutChg>
        <pc:sldLayoutChg chg="modSp">
          <pc:chgData name="reza kabir" userId="af3c95a13102d509" providerId="LiveId" clId="{F2FF14E4-B424-4B4A-9A26-D9A55B59C667}" dt="2020-04-01T04:41:52.776" v="343" actId="2711"/>
          <pc:sldLayoutMkLst>
            <pc:docMk/>
            <pc:sldMasterMk cId="1757235578" sldId="2147483695"/>
            <pc:sldLayoutMk cId="3337100597" sldId="2147483723"/>
          </pc:sldLayoutMkLst>
          <pc:spChg chg="mod">
            <ac:chgData name="reza kabir" userId="af3c95a13102d509" providerId="LiveId" clId="{F2FF14E4-B424-4B4A-9A26-D9A55B59C667}" dt="2020-04-01T04:41:52.776" v="343" actId="2711"/>
            <ac:spMkLst>
              <pc:docMk/>
              <pc:sldMasterMk cId="1757235578" sldId="2147483695"/>
              <pc:sldLayoutMk cId="3337100597" sldId="2147483723"/>
              <ac:spMk id="65" creationId="{00000000-0000-0000-0000-000000000000}"/>
            </ac:spMkLst>
          </pc:spChg>
        </pc:sldLayoutChg>
      </pc:sldMasterChg>
      <pc:sldMasterChg chg="del delSldLayout">
        <pc:chgData name="reza kabir" userId="af3c95a13102d509" providerId="LiveId" clId="{F2FF14E4-B424-4B4A-9A26-D9A55B59C667}" dt="2020-04-01T04:25:17.157" v="205" actId="47"/>
        <pc:sldMasterMkLst>
          <pc:docMk/>
          <pc:sldMasterMk cId="3862543131" sldId="2147483695"/>
        </pc:sldMasterMkLst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140748699" sldId="214748369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4078656574" sldId="214748369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36531118" sldId="214748369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010204020" sldId="2147483699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953957213" sldId="2147483700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669078236" sldId="2147483701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658918643" sldId="2147483702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278799751" sldId="2147483703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666523668" sldId="2147483704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96561489" sldId="2147483705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739160939" sldId="214748370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433230905" sldId="214748370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397172611" sldId="214748370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775773388" sldId="2147483709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375897723" sldId="2147483710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606488444" sldId="2147483711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59108132" sldId="2147483712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05129247" sldId="2147483713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1260483220" sldId="2147483714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2964811650" sldId="2147483715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670425869" sldId="2147483716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986651475" sldId="2147483717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452541133" sldId="2147483718"/>
          </pc:sldLayoutMkLst>
        </pc:sldLayoutChg>
        <pc:sldLayoutChg chg="del">
          <pc:chgData name="reza kabir" userId="af3c95a13102d509" providerId="LiveId" clId="{F2FF14E4-B424-4B4A-9A26-D9A55B59C667}" dt="2020-04-01T04:25:17.157" v="205" actId="47"/>
          <pc:sldLayoutMkLst>
            <pc:docMk/>
            <pc:sldMasterMk cId="3862543131" sldId="2147483695"/>
            <pc:sldLayoutMk cId="3263901851" sldId="2147483719"/>
          </pc:sldLayoutMkLst>
        </pc:sldLayoutChg>
      </pc:sldMasterChg>
    </pc:docChg>
  </pc:docChgLst>
  <pc:docChgLst>
    <pc:chgData name="Purnendu Biswas" userId="bfdbf960b5fc32c3" providerId="LiveId" clId="{52BF6757-4DA6-4B35-96FB-38321092CC38}"/>
    <pc:docChg chg="custSel delSld modSld">
      <pc:chgData name="Purnendu Biswas" userId="bfdbf960b5fc32c3" providerId="LiveId" clId="{52BF6757-4DA6-4B35-96FB-38321092CC38}" dt="2020-08-10T05:45:12.145" v="23" actId="1076"/>
      <pc:docMkLst>
        <pc:docMk/>
      </pc:docMkLst>
      <pc:sldChg chg="addSp delSp modSp mod modAnim">
        <pc:chgData name="Purnendu Biswas" userId="bfdbf960b5fc32c3" providerId="LiveId" clId="{52BF6757-4DA6-4B35-96FB-38321092CC38}" dt="2020-08-10T05:45:12.145" v="23" actId="1076"/>
        <pc:sldMkLst>
          <pc:docMk/>
          <pc:sldMk cId="1972269255" sldId="1920"/>
        </pc:sldMkLst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14" creationId="{9FC2722A-2104-4CCA-BA0D-BBB75076236C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15" creationId="{50B8D0AD-8BD6-440D-BEF4-8A872258E01F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16" creationId="{2EA4E014-EAE0-4056-A3F2-B555C21E77DC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17" creationId="{7DED5F04-673B-4585-93D3-CE0AF089C307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18" creationId="{5C907923-8F47-44B3-AF0A-3025CD824827}"/>
          </ac:spMkLst>
        </pc:spChg>
        <pc:spChg chg="del mod">
          <ac:chgData name="Purnendu Biswas" userId="bfdbf960b5fc32c3" providerId="LiveId" clId="{52BF6757-4DA6-4B35-96FB-38321092CC38}" dt="2020-08-10T05:45:01.707" v="21" actId="478"/>
          <ac:spMkLst>
            <pc:docMk/>
            <pc:sldMk cId="1972269255" sldId="1920"/>
            <ac:spMk id="219" creationId="{B6A2762A-8474-4663-8AF7-B9FF62ED3DB7}"/>
          </ac:spMkLst>
        </pc:spChg>
        <pc:spChg chg="del mod">
          <ac:chgData name="Purnendu Biswas" userId="bfdbf960b5fc32c3" providerId="LiveId" clId="{52BF6757-4DA6-4B35-96FB-38321092CC38}" dt="2020-08-10T05:45:01.707" v="21" actId="478"/>
          <ac:spMkLst>
            <pc:docMk/>
            <pc:sldMk cId="1972269255" sldId="1920"/>
            <ac:spMk id="220" creationId="{BAE3039E-73E5-436D-8A53-3F0B2BDB6F52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25" creationId="{7ECC3C72-FC97-49DC-9C7F-81AA8BECBF55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26" creationId="{6005AEEE-D014-4748-B432-159AFB474571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227" creationId="{22B5DE8A-1022-4EAE-8A0E-620881465CDB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34" creationId="{E6C9E4A7-CA53-4D68-AEAC-D4C5D3B4FBBB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35" creationId="{3749F148-79DC-4C11-BEF1-24CF8E6755CD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36" creationId="{307C54C3-A6D5-462C-8520-F05BB003F8BF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38" creationId="{354E87BA-09A0-48F7-8849-FE0D94A7966F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39" creationId="{27D969A9-B46D-41E6-9672-44F75FDA5EA3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0" creationId="{6C45FF2C-D5EF-4274-80D7-B5BA9A3C1DC5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1" creationId="{70A590D4-9F67-4AC6-B415-3DB340C2AA6A}"/>
          </ac:spMkLst>
        </pc:spChg>
        <pc:spChg chg="add 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2" creationId="{5AB22188-CD46-4C22-9E0F-6530BB974171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4" creationId="{A2FF98CD-8276-4DFA-8DC7-17747493ABC1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5" creationId="{58E3EBEE-0A58-40F1-9477-971B1DBC88EC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7" creationId="{2AA9294C-FECD-4665-8A9C-A11F2DEFD0C5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8" creationId="{6BBC1B7A-FDCE-4C27-9EC7-E37940C1BF8C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49" creationId="{1B4FBDBA-E0C2-461A-85EF-D675C27D9949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50" creationId="{4683E5CE-E460-41C9-8505-99CBA0671621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51" creationId="{F0A0684B-D015-48BD-98F8-77CBA342E5B1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52" creationId="{E1A06E55-DC35-4F68-9F2F-00616CDFBD66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53" creationId="{C7E265CB-ADF2-45CD-9688-F1AD57F72F8F}"/>
          </ac:spMkLst>
        </pc:spChg>
        <pc:spChg chg="mod">
          <ac:chgData name="Purnendu Biswas" userId="bfdbf960b5fc32c3" providerId="LiveId" clId="{52BF6757-4DA6-4B35-96FB-38321092CC38}" dt="2020-08-10T05:45:12.145" v="23" actId="1076"/>
          <ac:spMkLst>
            <pc:docMk/>
            <pc:sldMk cId="1972269255" sldId="1920"/>
            <ac:spMk id="454" creationId="{D4ABA181-1FC1-4C9A-ABFB-81DF98B432EE}"/>
          </ac:spMkLst>
        </pc:spChg>
        <pc:grpChg chg="add mod">
          <ac:chgData name="Purnendu Biswas" userId="bfdbf960b5fc32c3" providerId="LiveId" clId="{52BF6757-4DA6-4B35-96FB-38321092CC38}" dt="2020-08-10T05:45:12.145" v="23" actId="1076"/>
          <ac:grpSpMkLst>
            <pc:docMk/>
            <pc:sldMk cId="1972269255" sldId="1920"/>
            <ac:grpSpMk id="437" creationId="{EA46B0A9-531C-48DB-B6EE-9A797E141938}"/>
          </ac:grpSpMkLst>
        </pc:grpChg>
        <pc:grpChg chg="add mod">
          <ac:chgData name="Purnendu Biswas" userId="bfdbf960b5fc32c3" providerId="LiveId" clId="{52BF6757-4DA6-4B35-96FB-38321092CC38}" dt="2020-08-10T05:45:12.145" v="23" actId="1076"/>
          <ac:grpSpMkLst>
            <pc:docMk/>
            <pc:sldMk cId="1972269255" sldId="1920"/>
            <ac:grpSpMk id="443" creationId="{C287A93A-DB31-4CB7-A113-3F637FD3C866}"/>
          </ac:grpSpMkLst>
        </pc:grpChg>
        <pc:grpChg chg="add mod">
          <ac:chgData name="Purnendu Biswas" userId="bfdbf960b5fc32c3" providerId="LiveId" clId="{52BF6757-4DA6-4B35-96FB-38321092CC38}" dt="2020-08-10T05:45:12.145" v="23" actId="1076"/>
          <ac:grpSpMkLst>
            <pc:docMk/>
            <pc:sldMk cId="1972269255" sldId="1920"/>
            <ac:grpSpMk id="446" creationId="{2026FE76-3EA6-4627-82E6-6A2D7B1C2D78}"/>
          </ac:grpSpMkLst>
        </pc:grpChg>
      </pc:sldChg>
      <pc:sldChg chg="delSp mod">
        <pc:chgData name="Purnendu Biswas" userId="bfdbf960b5fc32c3" providerId="LiveId" clId="{52BF6757-4DA6-4B35-96FB-38321092CC38}" dt="2020-08-10T05:43:35.795" v="3" actId="478"/>
        <pc:sldMkLst>
          <pc:docMk/>
          <pc:sldMk cId="2189412918" sldId="1938"/>
        </pc:sldMkLst>
        <pc:spChg chg="del">
          <ac:chgData name="Purnendu Biswas" userId="bfdbf960b5fc32c3" providerId="LiveId" clId="{52BF6757-4DA6-4B35-96FB-38321092CC38}" dt="2020-08-10T05:43:33.817" v="2" actId="478"/>
          <ac:spMkLst>
            <pc:docMk/>
            <pc:sldMk cId="2189412918" sldId="1938"/>
            <ac:spMk id="576" creationId="{3F0F85D8-34FC-453A-96FC-B58F1E62697B}"/>
          </ac:spMkLst>
        </pc:spChg>
        <pc:spChg chg="del">
          <ac:chgData name="Purnendu Biswas" userId="bfdbf960b5fc32c3" providerId="LiveId" clId="{52BF6757-4DA6-4B35-96FB-38321092CC38}" dt="2020-08-10T05:43:35.795" v="3" actId="478"/>
          <ac:spMkLst>
            <pc:docMk/>
            <pc:sldMk cId="2189412918" sldId="1938"/>
            <ac:spMk id="577" creationId="{9D572C5F-E122-42E1-ACE0-52AC119C0B2C}"/>
          </ac:spMkLst>
        </pc:spChg>
      </pc:sldChg>
      <pc:sldChg chg="del">
        <pc:chgData name="Purnendu Biswas" userId="bfdbf960b5fc32c3" providerId="LiveId" clId="{52BF6757-4DA6-4B35-96FB-38321092CC38}" dt="2020-08-10T05:43:19.974" v="0" actId="47"/>
        <pc:sldMkLst>
          <pc:docMk/>
          <pc:sldMk cId="4073656652" sldId="1971"/>
        </pc:sldMkLst>
      </pc:sldChg>
      <pc:sldChg chg="del">
        <pc:chgData name="Purnendu Biswas" userId="bfdbf960b5fc32c3" providerId="LiveId" clId="{52BF6757-4DA6-4B35-96FB-38321092CC38}" dt="2020-08-10T05:43:21.296" v="1" actId="47"/>
        <pc:sldMkLst>
          <pc:docMk/>
          <pc:sldMk cId="2939375720" sldId="1972"/>
        </pc:sldMkLst>
      </pc:sldChg>
    </pc:docChg>
  </pc:docChgLst>
  <pc:docChgLst>
    <pc:chgData name="reza kabir" userId="af3c95a13102d509" providerId="LiveId" clId="{88C0DC0E-EF2C-4A8E-831A-DE6434E041D6}"/>
    <pc:docChg chg="undo custSel addSld delSld modSld modMainMaster modSection">
      <pc:chgData name="reza kabir" userId="af3c95a13102d509" providerId="LiveId" clId="{88C0DC0E-EF2C-4A8E-831A-DE6434E041D6}" dt="2020-03-30T13:51:27.223" v="674"/>
      <pc:docMkLst>
        <pc:docMk/>
      </pc:docMkLst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5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5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889267492" sldId="25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92140428" sldId="25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803558062" sldId="26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4110786923" sldId="26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324559772" sldId="26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94439345" sldId="26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323280551" sldId="26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160548565" sldId="26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006121238" sldId="26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6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131431808" sldId="270"/>
        </pc:sldMkLst>
      </pc:sldChg>
      <pc:sldChg chg="modSp mod">
        <pc:chgData name="reza kabir" userId="af3c95a13102d509" providerId="LiveId" clId="{88C0DC0E-EF2C-4A8E-831A-DE6434E041D6}" dt="2020-03-30T12:55:26.370" v="342" actId="122"/>
        <pc:sldMkLst>
          <pc:docMk/>
          <pc:sldMk cId="1226769727" sldId="271"/>
        </pc:sldMkLst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1226769727" sldId="271"/>
            <ac:spMk id="7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3.654" v="340" actId="1076"/>
          <ac:spMkLst>
            <pc:docMk/>
            <pc:sldMk cId="1226769727" sldId="271"/>
            <ac:spMk id="7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4:44.508" v="338" actId="2711"/>
          <ac:spMkLst>
            <pc:docMk/>
            <pc:sldMk cId="1226769727" sldId="271"/>
            <ac:spMk id="75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00.791" v="339" actId="1076"/>
          <ac:spMkLst>
            <pc:docMk/>
            <pc:sldMk cId="1226769727" sldId="271"/>
            <ac:spMk id="75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5:26.370" v="342" actId="122"/>
          <ac:spMkLst>
            <pc:docMk/>
            <pc:sldMk cId="1226769727" sldId="271"/>
            <ac:spMk id="7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43.391" v="327" actId="2711"/>
          <ac:spMkLst>
            <pc:docMk/>
            <pc:sldMk cId="1226769727" sldId="271"/>
            <ac:spMk id="769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2:13:03.989" v="14" actId="2696"/>
        <pc:sldMkLst>
          <pc:docMk/>
          <pc:sldMk cId="965992135" sldId="272"/>
        </pc:sldMkLst>
      </pc:sldChg>
      <pc:sldChg chg="add del">
        <pc:chgData name="reza kabir" userId="af3c95a13102d509" providerId="LiveId" clId="{88C0DC0E-EF2C-4A8E-831A-DE6434E041D6}" dt="2020-03-30T12:10:24.481" v="10"/>
        <pc:sldMkLst>
          <pc:docMk/>
          <pc:sldMk cId="1754049528" sldId="27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0322377" sldId="27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025254709" sldId="27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798637741" sldId="27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7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3339250598" sldId="27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2464715007" sldId="27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0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1834844358" sldId="281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2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3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4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5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6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7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8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89"/>
        </pc:sldMkLst>
      </pc:sldChg>
      <pc:sldChg chg="del">
        <pc:chgData name="reza kabir" userId="af3c95a13102d509" providerId="LiveId" clId="{88C0DC0E-EF2C-4A8E-831A-DE6434E041D6}" dt="2020-03-30T12:09:15.017" v="0" actId="47"/>
        <pc:sldMkLst>
          <pc:docMk/>
          <pc:sldMk cId="0" sldId="29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26883707" sldId="29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131347712" sldId="29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516699256" sldId="29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296381342" sldId="29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50255114" sldId="295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82324756" sldId="296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86055395" sldId="297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51156374" sldId="298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836776264" sldId="299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083841611" sldId="300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97415419" sldId="301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1127494754" sldId="302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416612525" sldId="303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2824498169" sldId="304"/>
        </pc:sldMkLst>
      </pc:sldChg>
      <pc:sldChg chg="add del">
        <pc:chgData name="reza kabir" userId="af3c95a13102d509" providerId="LiveId" clId="{88C0DC0E-EF2C-4A8E-831A-DE6434E041D6}" dt="2020-03-30T13:21:41.399" v="555" actId="47"/>
        <pc:sldMkLst>
          <pc:docMk/>
          <pc:sldMk cId="3445199377" sldId="305"/>
        </pc:sldMkLst>
      </pc:sldChg>
      <pc:sldChg chg="addSp delSp modSp mod">
        <pc:chgData name="reza kabir" userId="af3c95a13102d509" providerId="LiveId" clId="{88C0DC0E-EF2C-4A8E-831A-DE6434E041D6}" dt="2020-03-30T12:16:49.779" v="56" actId="404"/>
        <pc:sldMkLst>
          <pc:docMk/>
          <pc:sldMk cId="0" sldId="306"/>
        </pc:sldMkLst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42.002" v="26" actId="1076"/>
          <ac:spMkLst>
            <pc:docMk/>
            <pc:sldMk cId="0" sldId="306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39.556" v="24" actId="1076"/>
          <ac:spMkLst>
            <pc:docMk/>
            <pc:sldMk cId="0" sldId="306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01.145" v="36" actId="1037"/>
          <ac:spMkLst>
            <pc:docMk/>
            <pc:sldMk cId="0" sldId="306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4:28.744" v="22" actId="255"/>
          <ac:spMkLst>
            <pc:docMk/>
            <pc:sldMk cId="0" sldId="306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49.779" v="56" actId="404"/>
          <ac:spMkLst>
            <pc:docMk/>
            <pc:sldMk cId="0" sldId="306"/>
            <ac:spMk id="12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4:07.518" v="20" actId="21"/>
          <ac:grpSpMkLst>
            <pc:docMk/>
            <pc:sldMk cId="0" sldId="306"/>
            <ac:grpSpMk id="48" creationId="{794CACF3-2FB5-4CE9-B74F-838AB4D2A975}"/>
          </ac:grpSpMkLst>
        </pc:grpChg>
        <pc:picChg chg="del">
          <ac:chgData name="reza kabir" userId="af3c95a13102d509" providerId="LiveId" clId="{88C0DC0E-EF2C-4A8E-831A-DE6434E041D6}" dt="2020-03-30T12:13:13.504" v="15" actId="478"/>
          <ac:picMkLst>
            <pc:docMk/>
            <pc:sldMk cId="0" sldId="306"/>
            <ac:picMk id="2" creationId="{0EA674F7-AD03-460F-92B0-18E66D19A066}"/>
          </ac:picMkLst>
        </pc:picChg>
      </pc:sldChg>
      <pc:sldChg chg="addSp delSp modSp mod">
        <pc:chgData name="reza kabir" userId="af3c95a13102d509" providerId="LiveId" clId="{88C0DC0E-EF2C-4A8E-831A-DE6434E041D6}" dt="2020-03-30T12:15:44.969" v="39" actId="21"/>
        <pc:sldMkLst>
          <pc:docMk/>
          <pc:sldMk cId="0" sldId="307"/>
        </pc:sldMkLst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18.474" v="37" actId="255"/>
          <ac:spMkLst>
            <pc:docMk/>
            <pc:sldMk cId="0" sldId="30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5:30.782" v="38" actId="255"/>
          <ac:spMkLst>
            <pc:docMk/>
            <pc:sldMk cId="0" sldId="307"/>
            <ac:spMk id="156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5:44.969" v="39" actId="21"/>
          <ac:grpSpMkLst>
            <pc:docMk/>
            <pc:sldMk cId="0" sldId="307"/>
            <ac:grpSpMk id="33" creationId="{72159C1F-3D4A-4FFD-A0C1-1D3BC2647399}"/>
          </ac:grpSpMkLst>
        </pc:grpChg>
      </pc:sldChg>
      <pc:sldChg chg="addSp delSp modSp mod">
        <pc:chgData name="reza kabir" userId="af3c95a13102d509" providerId="LiveId" clId="{88C0DC0E-EF2C-4A8E-831A-DE6434E041D6}" dt="2020-03-30T12:16:55.171" v="57" actId="21"/>
        <pc:sldMkLst>
          <pc:docMk/>
          <pc:sldMk cId="0" sldId="308"/>
        </pc:sldMkLst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17.560" v="43" actId="255"/>
          <ac:spMkLst>
            <pc:docMk/>
            <pc:sldMk cId="0" sldId="308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24.100" v="54" actId="1037"/>
          <ac:spMkLst>
            <pc:docMk/>
            <pc:sldMk cId="0" sldId="308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36.832" v="55" actId="2711"/>
          <ac:spMkLst>
            <pc:docMk/>
            <pc:sldMk cId="0" sldId="308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6:05.006" v="42" actId="207"/>
          <ac:spMkLst>
            <pc:docMk/>
            <pc:sldMk cId="0" sldId="308"/>
            <ac:spMk id="18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16:55.171" v="57" actId="21"/>
          <ac:grpSpMkLst>
            <pc:docMk/>
            <pc:sldMk cId="0" sldId="308"/>
            <ac:grpSpMk id="20" creationId="{9ACC27E0-7AB5-4AFF-A599-828C674C28A7}"/>
          </ac:grpSpMkLst>
        </pc:grpChg>
      </pc:sldChg>
      <pc:sldChg chg="addSp delSp modSp mod">
        <pc:chgData name="reza kabir" userId="af3c95a13102d509" providerId="LiveId" clId="{88C0DC0E-EF2C-4A8E-831A-DE6434E041D6}" dt="2020-03-30T12:36:06.375" v="136" actId="21"/>
        <pc:sldMkLst>
          <pc:docMk/>
          <pc:sldMk cId="0" sldId="309"/>
        </pc:sldMkLst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9:30.630" v="70" actId="2711"/>
          <ac:spMkLst>
            <pc:docMk/>
            <pc:sldMk cId="0" sldId="309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52.372" v="66" actId="2711"/>
          <ac:spMkLst>
            <pc:docMk/>
            <pc:sldMk cId="0" sldId="309"/>
            <ac:spMk id="2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17:45.045" v="65" actId="2711"/>
          <ac:spMkLst>
            <pc:docMk/>
            <pc:sldMk cId="0" sldId="309"/>
            <ac:spMk id="20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6:06.375" v="136" actId="21"/>
          <ac:grpSpMkLst>
            <pc:docMk/>
            <pc:sldMk cId="0" sldId="309"/>
            <ac:grpSpMk id="16" creationId="{20BCC903-773E-4EB0-A9AE-D25FCC5A4D68}"/>
          </ac:grpSpMkLst>
        </pc:grpChg>
      </pc:sldChg>
      <pc:sldChg chg="modSp mod">
        <pc:chgData name="reza kabir" userId="af3c95a13102d509" providerId="LiveId" clId="{88C0DC0E-EF2C-4A8E-831A-DE6434E041D6}" dt="2020-03-30T12:20:38.078" v="91" actId="1037"/>
        <pc:sldMkLst>
          <pc:docMk/>
          <pc:sldMk cId="496771901" sldId="310"/>
        </pc:sldMkLst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64" creationId="{E3D6D664-AB99-6547-984A-599FF09EC417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5" creationId="{4D4D8879-95F8-A946-8213-1265F519D081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6" creationId="{27F22450-2D4E-9A4D-8779-DFC9B9702BD2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7" creationId="{A177B691-8F35-2D4F-94C7-BC27F35F492C}"/>
          </ac:spMkLst>
        </pc:spChg>
        <pc:spChg chg="mod">
          <ac:chgData name="reza kabir" userId="af3c95a13102d509" providerId="LiveId" clId="{88C0DC0E-EF2C-4A8E-831A-DE6434E041D6}" dt="2020-03-30T12:19:59.389" v="71" actId="2711"/>
          <ac:spMkLst>
            <pc:docMk/>
            <pc:sldMk cId="496771901" sldId="310"/>
            <ac:spMk id="68" creationId="{F787AB9B-5E6E-2D4C-9197-9185033EB287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69" creationId="{17A8D87D-3B82-CE45-B638-63838590284C}"/>
          </ac:spMkLst>
        </pc:spChg>
        <pc:spChg chg="mod">
          <ac:chgData name="reza kabir" userId="af3c95a13102d509" providerId="LiveId" clId="{88C0DC0E-EF2C-4A8E-831A-DE6434E041D6}" dt="2020-03-30T12:20:27.751" v="78" actId="404"/>
          <ac:spMkLst>
            <pc:docMk/>
            <pc:sldMk cId="496771901" sldId="310"/>
            <ac:spMk id="70" creationId="{6EA062F0-99E0-5D40-A87E-CE57FCAC7563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1" creationId="{3B0A629D-2C9C-AB4D-A294-51730E0E9A3F}"/>
          </ac:spMkLst>
        </pc:spChg>
        <pc:spChg chg="mod">
          <ac:chgData name="reza kabir" userId="af3c95a13102d509" providerId="LiveId" clId="{88C0DC0E-EF2C-4A8E-831A-DE6434E041D6}" dt="2020-03-30T12:20:38.078" v="91" actId="1037"/>
          <ac:spMkLst>
            <pc:docMk/>
            <pc:sldMk cId="496771901" sldId="310"/>
            <ac:spMk id="72" creationId="{3D9757F2-1308-8947-81A2-87F63FD4B069}"/>
          </ac:spMkLst>
        </pc:spChg>
        <pc:spChg chg="mod">
          <ac:chgData name="reza kabir" userId="af3c95a13102d509" providerId="LiveId" clId="{88C0DC0E-EF2C-4A8E-831A-DE6434E041D6}" dt="2020-03-30T12:20:06.093" v="72" actId="2711"/>
          <ac:spMkLst>
            <pc:docMk/>
            <pc:sldMk cId="496771901" sldId="310"/>
            <ac:spMk id="73" creationId="{E2F36E14-C4F3-EE48-BCF5-93937B5F0A1A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4" creationId="{EB98D2F5-17F5-C14A-9499-451ADCF0426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5" creationId="{F841F62F-2AFA-9849-BE15-ACB2CF3215D1}"/>
          </ac:spMkLst>
        </pc:spChg>
        <pc:spChg chg="mod">
          <ac:chgData name="reza kabir" userId="af3c95a13102d509" providerId="LiveId" clId="{88C0DC0E-EF2C-4A8E-831A-DE6434E041D6}" dt="2020-03-30T12:20:21.755" v="74" actId="404"/>
          <ac:spMkLst>
            <pc:docMk/>
            <pc:sldMk cId="496771901" sldId="310"/>
            <ac:spMk id="76" creationId="{A928996E-0B56-8F42-810D-B5394A9F2F6B}"/>
          </ac:spMkLst>
        </pc:spChg>
      </pc:sldChg>
      <pc:sldChg chg="modSp mod">
        <pc:chgData name="reza kabir" userId="af3c95a13102d509" providerId="LiveId" clId="{88C0DC0E-EF2C-4A8E-831A-DE6434E041D6}" dt="2020-03-30T12:22:55.964" v="135" actId="404"/>
        <pc:sldMkLst>
          <pc:docMk/>
          <pc:sldMk cId="0" sldId="311"/>
        </pc:sldMkLst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46.811" v="133" actId="1038"/>
          <ac:spMkLst>
            <pc:docMk/>
            <pc:sldMk cId="0" sldId="311"/>
            <ac:spMk id="2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37.086" v="116" actId="1037"/>
          <ac:spMkLst>
            <pc:docMk/>
            <pc:sldMk cId="0" sldId="311"/>
            <ac:spMk id="2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5.082" v="94" actId="14100"/>
          <ac:spMkLst>
            <pc:docMk/>
            <pc:sldMk cId="0" sldId="311"/>
            <ac:spMk id="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01.473" v="93" actId="2711"/>
          <ac:spMkLst>
            <pc:docMk/>
            <pc:sldMk cId="0" sldId="311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0.066" v="96" actId="14100"/>
          <ac:spMkLst>
            <pc:docMk/>
            <pc:sldMk cId="0" sldId="311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1:11.915" v="97" actId="14100"/>
          <ac:spMkLst>
            <pc:docMk/>
            <pc:sldMk cId="0" sldId="311"/>
            <ac:spMk id="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22:55.964" v="135" actId="404"/>
          <ac:spMkLst>
            <pc:docMk/>
            <pc:sldMk cId="0" sldId="311"/>
            <ac:spMk id="228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37:43.113" v="162" actId="21"/>
        <pc:sldMkLst>
          <pc:docMk/>
          <pc:sldMk cId="0" sldId="312"/>
        </pc:sldMkLst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6:30.993" v="141" actId="207"/>
          <ac:spMkLst>
            <pc:docMk/>
            <pc:sldMk cId="0" sldId="312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36.267" v="161" actId="2711"/>
          <ac:spMkLst>
            <pc:docMk/>
            <pc:sldMk cId="0" sldId="312"/>
            <ac:spMk id="383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37:43.113" v="162" actId="21"/>
          <ac:grpSpMkLst>
            <pc:docMk/>
            <pc:sldMk cId="0" sldId="312"/>
            <ac:grpSpMk id="153" creationId="{A612C270-C4B8-4201-869F-8190DF559C5E}"/>
          </ac:grpSpMkLst>
        </pc:grpChg>
      </pc:sldChg>
      <pc:sldChg chg="addSp delSp modSp mod">
        <pc:chgData name="reza kabir" userId="af3c95a13102d509" providerId="LiveId" clId="{88C0DC0E-EF2C-4A8E-831A-DE6434E041D6}" dt="2020-03-30T12:40:57.151" v="209" actId="21"/>
        <pc:sldMkLst>
          <pc:docMk/>
          <pc:sldMk cId="0" sldId="313"/>
        </pc:sldMkLst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7:58.948" v="164" actId="255"/>
          <ac:spMkLst>
            <pc:docMk/>
            <pc:sldMk cId="0" sldId="313"/>
            <ac:spMk id="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8:07.408" v="166" actId="255"/>
          <ac:spMkLst>
            <pc:docMk/>
            <pc:sldMk cId="0" sldId="313"/>
            <ac:spMk id="415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40:57.151" v="209" actId="21"/>
          <ac:grpSpMkLst>
            <pc:docMk/>
            <pc:sldMk cId="0" sldId="313"/>
            <ac:grpSpMk id="30" creationId="{DA55F47F-A470-4137-8727-2409E4BEAE0D}"/>
          </ac:grpSpMkLst>
        </pc:grpChg>
      </pc:sldChg>
      <pc:sldChg chg="delSp modSp mod">
        <pc:chgData name="reza kabir" userId="af3c95a13102d509" providerId="LiveId" clId="{88C0DC0E-EF2C-4A8E-831A-DE6434E041D6}" dt="2020-03-30T12:40:07.957" v="199" actId="2711"/>
        <pc:sldMkLst>
          <pc:docMk/>
          <pc:sldMk cId="0" sldId="314"/>
        </pc:sldMkLst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2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2:39:07.328" v="195" actId="478"/>
          <ac:spMkLst>
            <pc:docMk/>
            <pc:sldMk cId="0" sldId="314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07.957" v="199" actId="2711"/>
          <ac:spMkLst>
            <pc:docMk/>
            <pc:sldMk cId="0" sldId="314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39:23" v="198" actId="2711"/>
          <ac:spMkLst>
            <pc:docMk/>
            <pc:sldMk cId="0" sldId="314"/>
            <ac:spMk id="467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41:18.185" v="213" actId="1076"/>
        <pc:sldMkLst>
          <pc:docMk/>
          <pc:sldMk cId="0" sldId="315"/>
        </pc:sldMkLst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0:53.517" v="208" actId="207"/>
          <ac:spMkLst>
            <pc:docMk/>
            <pc:sldMk cId="0" sldId="315"/>
            <ac:spMk id="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18.185" v="213" actId="1076"/>
          <ac:spMkLst>
            <pc:docMk/>
            <pc:sldMk cId="0" sldId="315"/>
            <ac:spMk id="50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0:15.236" v="283" actId="21"/>
        <pc:sldMkLst>
          <pc:docMk/>
          <pc:sldMk cId="0" sldId="316"/>
        </pc:sldMkLst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34.958" v="216" actId="404"/>
          <ac:spMkLst>
            <pc:docMk/>
            <pc:sldMk cId="0" sldId="316"/>
            <ac:spMk id="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1.180" v="230" actId="1037"/>
          <ac:spMkLst>
            <pc:docMk/>
            <pc:sldMk cId="0" sldId="316"/>
            <ac:spMk id="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1:57.211" v="231" actId="122"/>
          <ac:spMkLst>
            <pc:docMk/>
            <pc:sldMk cId="0" sldId="316"/>
            <ac:spMk id="54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0:15.236" v="283" actId="21"/>
          <ac:grpSpMkLst>
            <pc:docMk/>
            <pc:sldMk cId="0" sldId="316"/>
            <ac:grpSpMk id="47" creationId="{7810AD90-E493-4051-8588-B68F34C9878B}"/>
          </ac:grpSpMkLst>
        </pc:grpChg>
      </pc:sldChg>
      <pc:sldChg chg="modSp mod">
        <pc:chgData name="reza kabir" userId="af3c95a13102d509" providerId="LiveId" clId="{88C0DC0E-EF2C-4A8E-831A-DE6434E041D6}" dt="2020-03-30T12:43:59.568" v="254" actId="1076"/>
        <pc:sldMkLst>
          <pc:docMk/>
          <pc:sldMk cId="0" sldId="317"/>
        </pc:sldMkLst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5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9.568" v="254" actId="1076"/>
          <ac:spMkLst>
            <pc:docMk/>
            <pc:sldMk cId="0" sldId="317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4.408" v="253" actId="1076"/>
          <ac:spMkLst>
            <pc:docMk/>
            <pc:sldMk cId="0" sldId="317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50.960" v="252" actId="1076"/>
          <ac:spMkLst>
            <pc:docMk/>
            <pc:sldMk cId="0" sldId="317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38.656" v="247" actId="1076"/>
          <ac:spMkLst>
            <pc:docMk/>
            <pc:sldMk cId="0" sldId="317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2:56.812" v="235" actId="207"/>
          <ac:spMkLst>
            <pc:docMk/>
            <pc:sldMk cId="0" sldId="317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43:25.056" v="244" actId="1076"/>
          <ac:spMkLst>
            <pc:docMk/>
            <pc:sldMk cId="0" sldId="317"/>
            <ac:spMk id="605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0:04.930" v="282" actId="2711"/>
        <pc:sldMkLst>
          <pc:docMk/>
          <pc:sldMk cId="0" sldId="318"/>
        </pc:sldMkLst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1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2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04.930" v="282" actId="2711"/>
          <ac:spMkLst>
            <pc:docMk/>
            <pc:sldMk cId="0" sldId="318"/>
            <ac:spMk id="655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5:37.855" v="343" actId="21"/>
        <pc:sldMkLst>
          <pc:docMk/>
          <pc:sldMk cId="0" sldId="319"/>
        </pc:sldMkLst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0:50" v="290" actId="207"/>
          <ac:spMkLst>
            <pc:docMk/>
            <pc:sldMk cId="0" sldId="319"/>
            <ac:spMk id="66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6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1:31.140" v="295" actId="2711"/>
          <ac:spMkLst>
            <pc:docMk/>
            <pc:sldMk cId="0" sldId="319"/>
            <ac:spMk id="678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5:37.855" v="343" actId="21"/>
          <ac:grpSpMkLst>
            <pc:docMk/>
            <pc:sldMk cId="0" sldId="319"/>
            <ac:grpSpMk id="21" creationId="{6D7EBC50-2174-4A0F-AB42-D5FA1B96F892}"/>
          </ac:grpSpMkLst>
        </pc:grpChg>
      </pc:sldChg>
      <pc:sldChg chg="modSp mod">
        <pc:chgData name="reza kabir" userId="af3c95a13102d509" providerId="LiveId" clId="{88C0DC0E-EF2C-4A8E-831A-DE6434E041D6}" dt="2020-03-30T12:51:46.067" v="297" actId="122"/>
        <pc:sldMkLst>
          <pc:docMk/>
          <pc:sldMk cId="2246756204" sldId="320"/>
        </pc:sldMkLst>
        <pc:spChg chg="mod">
          <ac:chgData name="reza kabir" userId="af3c95a13102d509" providerId="LiveId" clId="{88C0DC0E-EF2C-4A8E-831A-DE6434E041D6}" dt="2020-03-30T12:51:46.067" v="297" actId="122"/>
          <ac:spMkLst>
            <pc:docMk/>
            <pc:sldMk cId="2246756204" sldId="320"/>
            <ac:spMk id="686" creationId="{00000000-0000-0000-0000-000000000000}"/>
          </ac:spMkLst>
        </pc:spChg>
      </pc:sldChg>
      <pc:sldChg chg="modSp mod">
        <pc:chgData name="reza kabir" userId="af3c95a13102d509" providerId="LiveId" clId="{88C0DC0E-EF2C-4A8E-831A-DE6434E041D6}" dt="2020-03-30T12:53:19.670" v="320" actId="404"/>
        <pc:sldMkLst>
          <pc:docMk/>
          <pc:sldMk cId="753715957" sldId="321"/>
        </pc:sldMkLst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2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1.462" v="318" actId="1076"/>
          <ac:spMkLst>
            <pc:docMk/>
            <pc:sldMk cId="753715957" sldId="321"/>
            <ac:spMk id="7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2:57.978" v="312" actId="2711"/>
          <ac:spMkLst>
            <pc:docMk/>
            <pc:sldMk cId="753715957" sldId="321"/>
            <ac:spMk id="7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3:19.670" v="320" actId="404"/>
          <ac:spMkLst>
            <pc:docMk/>
            <pc:sldMk cId="753715957" sldId="321"/>
            <ac:spMk id="744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2:56:58.298" v="392" actId="21"/>
        <pc:sldMkLst>
          <pc:docMk/>
          <pc:sldMk cId="0" sldId="322"/>
        </pc:sldMkLst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7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7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45.261" v="389" actId="2711"/>
          <ac:spMkLst>
            <pc:docMk/>
            <pc:sldMk cId="0" sldId="322"/>
            <ac:spMk id="78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55.522" v="391" actId="122"/>
          <ac:spMkLst>
            <pc:docMk/>
            <pc:sldMk cId="0" sldId="322"/>
            <ac:spMk id="79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6:33.830" v="383" actId="2711"/>
          <ac:spMkLst>
            <pc:docMk/>
            <pc:sldMk cId="0" sldId="322"/>
            <ac:spMk id="799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6:58.298" v="392" actId="21"/>
          <ac:grpSpMkLst>
            <pc:docMk/>
            <pc:sldMk cId="0" sldId="322"/>
            <ac:grpSpMk id="28" creationId="{05C1CD6B-92D0-443B-BEBA-EC8FE3D18AB2}"/>
          </ac:grpSpMkLst>
        </pc:grpChg>
      </pc:sldChg>
      <pc:sldChg chg="addSp delSp modSp mod">
        <pc:chgData name="reza kabir" userId="af3c95a13102d509" providerId="LiveId" clId="{88C0DC0E-EF2C-4A8E-831A-DE6434E041D6}" dt="2020-03-30T12:57:42.140" v="406" actId="2711"/>
        <pc:sldMkLst>
          <pc:docMk/>
          <pc:sldMk cId="0" sldId="323"/>
        </pc:sldMkLst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0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07.377" v="395" actId="255"/>
          <ac:spMkLst>
            <pc:docMk/>
            <pc:sldMk cId="0" sldId="323"/>
            <ac:spMk id="81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7:42.140" v="406" actId="2711"/>
          <ac:spMkLst>
            <pc:docMk/>
            <pc:sldMk cId="0" sldId="323"/>
            <ac:spMk id="824" creationId="{00000000-0000-0000-0000-000000000000}"/>
          </ac:spMkLst>
        </pc:spChg>
        <pc:grpChg chg="add del">
          <ac:chgData name="reza kabir" userId="af3c95a13102d509" providerId="LiveId" clId="{88C0DC0E-EF2C-4A8E-831A-DE6434E041D6}" dt="2020-03-30T12:57:34.139" v="405" actId="21"/>
          <ac:grpSpMkLst>
            <pc:docMk/>
            <pc:sldMk cId="0" sldId="323"/>
            <ac:grpSpMk id="23" creationId="{4777C994-68F9-4D84-86A4-CEE8968AC5F5}"/>
          </ac:grpSpMkLst>
        </pc:grpChg>
      </pc:sldChg>
      <pc:sldChg chg="addSp modSp mod">
        <pc:chgData name="reza kabir" userId="af3c95a13102d509" providerId="LiveId" clId="{88C0DC0E-EF2C-4A8E-831A-DE6434E041D6}" dt="2020-03-30T12:58:45.176" v="419" actId="2711"/>
        <pc:sldMkLst>
          <pc:docMk/>
          <pc:sldMk cId="0" sldId="324"/>
        </pc:sldMkLst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2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3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3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2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3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4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6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7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45.176" v="419" actId="2711"/>
          <ac:spMkLst>
            <pc:docMk/>
            <pc:sldMk cId="0" sldId="324"/>
            <ac:spMk id="848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49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0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1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8:33.480" v="418" actId="2711"/>
          <ac:spMkLst>
            <pc:docMk/>
            <pc:sldMk cId="0" sldId="324"/>
            <ac:spMk id="852" creationId="{00000000-0000-0000-0000-000000000000}"/>
          </ac:spMkLst>
        </pc:spChg>
        <pc:grpChg chg="add">
          <ac:chgData name="reza kabir" userId="af3c95a13102d509" providerId="LiveId" clId="{88C0DC0E-EF2C-4A8E-831A-DE6434E041D6}" dt="2020-03-30T12:57:46.093" v="407"/>
          <ac:grpSpMkLst>
            <pc:docMk/>
            <pc:sldMk cId="0" sldId="324"/>
            <ac:grpSpMk id="42" creationId="{1BA21147-CE4D-4B91-8078-EB67693F8A13}"/>
          </ac:grpSpMkLst>
        </pc:grpChg>
      </pc:sldChg>
      <pc:sldChg chg="modSp mod">
        <pc:chgData name="reza kabir" userId="af3c95a13102d509" providerId="LiveId" clId="{88C0DC0E-EF2C-4A8E-831A-DE6434E041D6}" dt="2020-03-30T12:59:07.142" v="428" actId="1076"/>
        <pc:sldMkLst>
          <pc:docMk/>
          <pc:sldMk cId="0" sldId="325"/>
        </pc:sldMkLst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5" creationId="{00000000-0000-0000-0000-000000000000}"/>
          </ac:spMkLst>
        </pc:spChg>
        <pc:spChg chg="mod">
          <ac:chgData name="reza kabir" userId="af3c95a13102d509" providerId="LiveId" clId="{88C0DC0E-EF2C-4A8E-831A-DE6434E041D6}" dt="2020-03-30T12:59:07.142" v="428" actId="1076"/>
          <ac:spMkLst>
            <pc:docMk/>
            <pc:sldMk cId="0" sldId="325"/>
            <ac:spMk id="896" creationId="{00000000-0000-0000-0000-000000000000}"/>
          </ac:spMkLst>
        </pc:spChg>
      </pc:sldChg>
      <pc:sldChg chg="addSp delSp modSp mod">
        <pc:chgData name="reza kabir" userId="af3c95a13102d509" providerId="LiveId" clId="{88C0DC0E-EF2C-4A8E-831A-DE6434E041D6}" dt="2020-03-30T13:09:26.934" v="448"/>
        <pc:sldMkLst>
          <pc:docMk/>
          <pc:sldMk cId="3753140982" sldId="326"/>
        </pc:sldMkLst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13.859" v="441" actId="2711"/>
          <ac:spMkLst>
            <pc:docMk/>
            <pc:sldMk cId="3753140982" sldId="326"/>
            <ac:spMk id="9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00:04.508" v="440" actId="2711"/>
          <ac:spMkLst>
            <pc:docMk/>
            <pc:sldMk cId="3753140982" sldId="326"/>
            <ac:spMk id="916" creationId="{00000000-0000-0000-0000-000000000000}"/>
          </ac:spMkLst>
        </pc:spChg>
        <pc:picChg chg="add del">
          <ac:chgData name="reza kabir" userId="af3c95a13102d509" providerId="LiveId" clId="{88C0DC0E-EF2C-4A8E-831A-DE6434E041D6}" dt="2020-03-30T13:09:26.934" v="448"/>
          <ac:picMkLst>
            <pc:docMk/>
            <pc:sldMk cId="3753140982" sldId="326"/>
            <ac:picMk id="2" creationId="{E78EDB4E-76CB-49F2-BA6B-66E1871A7E0E}"/>
          </ac:picMkLst>
        </pc:picChg>
      </pc:sldChg>
      <pc:sldChg chg="addSp delSp modSp add del mod">
        <pc:chgData name="reza kabir" userId="af3c95a13102d509" providerId="LiveId" clId="{88C0DC0E-EF2C-4A8E-831A-DE6434E041D6}" dt="2020-03-30T12:10:27.762" v="12"/>
        <pc:sldMkLst>
          <pc:docMk/>
          <pc:sldMk cId="3360810128" sldId="327"/>
        </pc:sldMkLst>
        <pc:graphicFrameChg chg="add del modGraphic">
          <ac:chgData name="reza kabir" userId="af3c95a13102d509" providerId="LiveId" clId="{88C0DC0E-EF2C-4A8E-831A-DE6434E041D6}" dt="2020-03-30T12:10:25.757" v="11" actId="27309"/>
          <ac:graphicFrameMkLst>
            <pc:docMk/>
            <pc:sldMk cId="3360810128" sldId="327"/>
            <ac:graphicFrameMk id="3" creationId="{145F5F9F-0E21-426C-8C07-2C7BE38347A7}"/>
          </ac:graphicFrameMkLst>
        </pc:graphicFrameChg>
      </pc:sldChg>
      <pc:sldChg chg="modSp add del mod">
        <pc:chgData name="reza kabir" userId="af3c95a13102d509" providerId="LiveId" clId="{88C0DC0E-EF2C-4A8E-831A-DE6434E041D6}" dt="2020-03-30T13:14:32.458" v="461" actId="47"/>
        <pc:sldMkLst>
          <pc:docMk/>
          <pc:sldMk cId="1357023483" sldId="1418"/>
        </pc:sldMkLst>
        <pc:spChg chg="mod">
          <ac:chgData name="reza kabir" userId="af3c95a13102d509" providerId="LiveId" clId="{88C0DC0E-EF2C-4A8E-831A-DE6434E041D6}" dt="2020-03-30T13:10:09.854" v="454" actId="14100"/>
          <ac:spMkLst>
            <pc:docMk/>
            <pc:sldMk cId="1357023483" sldId="1418"/>
            <ac:spMk id="4" creationId="{00000000-0000-0000-0000-000000000000}"/>
          </ac:spMkLst>
        </pc:spChg>
      </pc:sldChg>
      <pc:sldChg chg="addSp delSp modSp add del mod delAnim modAnim">
        <pc:chgData name="reza kabir" userId="af3c95a13102d509" providerId="LiveId" clId="{88C0DC0E-EF2C-4A8E-831A-DE6434E041D6}" dt="2020-03-30T13:20:40.178" v="536" actId="14100"/>
        <pc:sldMkLst>
          <pc:docMk/>
          <pc:sldMk cId="2198179317" sldId="1422"/>
        </pc:sldMkLst>
        <pc:spChg chg="mod">
          <ac:chgData name="reza kabir" userId="af3c95a13102d509" providerId="LiveId" clId="{88C0DC0E-EF2C-4A8E-831A-DE6434E041D6}" dt="2020-03-30T13:20:40.178" v="536" actId="14100"/>
          <ac:spMkLst>
            <pc:docMk/>
            <pc:sldMk cId="2198179317" sldId="1422"/>
            <ac:spMk id="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" creationId="{00000000-0000-0000-0000-000000000000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3" creationId="{7B648C00-CDEE-4598-A700-A075ADD5BB7F}"/>
          </ac:spMkLst>
        </pc:spChg>
        <pc:spChg chg="add mod">
          <ac:chgData name="reza kabir" userId="af3c95a13102d509" providerId="LiveId" clId="{88C0DC0E-EF2C-4A8E-831A-DE6434E041D6}" dt="2020-03-30T13:19:50.937" v="516" actId="571"/>
          <ac:spMkLst>
            <pc:docMk/>
            <pc:sldMk cId="2198179317" sldId="1422"/>
            <ac:spMk id="214" creationId="{11692C94-474E-4150-91A2-4DBE15A2E346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5" creationId="{0358139E-08BF-45CA-9D92-0AECA8DF02FD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6" creationId="{90B64CBB-9885-4962-9FC4-0FAED1914EBF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7" creationId="{BCBE612F-C58F-47EC-A83D-8EF47EFB883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8" creationId="{E29DC413-3DC3-4F58-9FD2-56360C9506DA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19" creationId="{DC3DBD75-E8F7-41D3-98E7-16C54D251992}"/>
          </ac:spMkLst>
        </pc:spChg>
        <pc:spChg chg="add 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220" creationId="{0508F400-B746-4E2A-BAA5-5FC1B7E3F2F6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0:28.113" v="531" actId="1036"/>
          <ac:spMkLst>
            <pc:docMk/>
            <pc:sldMk cId="2198179317" sldId="1422"/>
            <ac:spMk id="452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7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508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09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7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0" creationId="{00000000-0000-0000-0000-000000000000}"/>
          </ac:spMkLst>
        </pc:spChg>
        <pc:spChg chg="del mod">
          <ac:chgData name="reza kabir" userId="af3c95a13102d509" providerId="LiveId" clId="{88C0DC0E-EF2C-4A8E-831A-DE6434E041D6}" dt="2020-03-30T13:19:46.447" v="514" actId="478"/>
          <ac:spMkLst>
            <pc:docMk/>
            <pc:sldMk cId="2198179317" sldId="1422"/>
            <ac:spMk id="811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2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35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45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59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0:28.113" v="531" actId="1036"/>
          <ac:grpSpMkLst>
            <pc:docMk/>
            <pc:sldMk cId="2198179317" sldId="1422"/>
            <ac:grpSpMk id="76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45.762" v="663" actId="1076"/>
        <pc:sldMkLst>
          <pc:docMk/>
          <pc:sldMk cId="3957426054" sldId="1497"/>
        </pc:sldMkLst>
        <pc:spChg chg="add del mod">
          <ac:chgData name="reza kabir" userId="af3c95a13102d509" providerId="LiveId" clId="{88C0DC0E-EF2C-4A8E-831A-DE6434E041D6}" dt="2020-03-30T13:47:54.940" v="640"/>
          <ac:spMkLst>
            <pc:docMk/>
            <pc:sldMk cId="3957426054" sldId="1497"/>
            <ac:spMk id="2" creationId="{5CEFDB15-8B2A-43B8-AFED-C3AAE31A4ACA}"/>
          </ac:spMkLst>
        </pc:spChg>
        <pc:spChg chg="add mod">
          <ac:chgData name="reza kabir" userId="af3c95a13102d509" providerId="LiveId" clId="{88C0DC0E-EF2C-4A8E-831A-DE6434E041D6}" dt="2020-03-30T13:48:44.542" v="647"/>
          <ac:spMkLst>
            <pc:docMk/>
            <pc:sldMk cId="3957426054" sldId="1497"/>
            <ac:spMk id="4" creationId="{653F0DEA-3BCD-4070-8BCD-770B03CFF53B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1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7:51.343" v="639" actId="478"/>
          <ac:spMkLst>
            <pc:docMk/>
            <pc:sldMk cId="3957426054" sldId="1497"/>
            <ac:spMk id="2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0.391" v="661" actId="164"/>
          <ac:spMkLst>
            <pc:docMk/>
            <pc:sldMk cId="3957426054" sldId="1497"/>
            <ac:spMk id="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45.762" v="663" actId="1076"/>
          <ac:spMkLst>
            <pc:docMk/>
            <pc:sldMk cId="3957426054" sldId="1497"/>
            <ac:spMk id="447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49:40.391" v="661" actId="164"/>
          <ac:grpSpMkLst>
            <pc:docMk/>
            <pc:sldMk cId="3957426054" sldId="1497"/>
            <ac:grpSpMk id="3" creationId="{00000000-0000-0000-0000-000000000000}"/>
          </ac:grpSpMkLst>
        </pc:grpChg>
        <pc:grpChg chg="add mod">
          <ac:chgData name="reza kabir" userId="af3c95a13102d509" providerId="LiveId" clId="{88C0DC0E-EF2C-4A8E-831A-DE6434E041D6}" dt="2020-03-30T13:49:42.547" v="662" actId="1076"/>
          <ac:grpSpMkLst>
            <pc:docMk/>
            <pc:sldMk cId="3957426054" sldId="1497"/>
            <ac:grpSpMk id="5" creationId="{6619AB2B-927F-4997-B35D-123605465B4A}"/>
          </ac:grpSpMkLst>
        </pc:grpChg>
        <pc:grpChg chg="del">
          <ac:chgData name="reza kabir" userId="af3c95a13102d509" providerId="LiveId" clId="{88C0DC0E-EF2C-4A8E-831A-DE6434E041D6}" dt="2020-03-30T13:47:51.343" v="639" actId="478"/>
          <ac:grpSpMkLst>
            <pc:docMk/>
            <pc:sldMk cId="3957426054" sldId="1497"/>
            <ac:grpSpMk id="202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9:36.673" v="660" actId="1076"/>
        <pc:sldMkLst>
          <pc:docMk/>
          <pc:sldMk cId="1694818994" sldId="1498"/>
        </pc:sldMkLst>
        <pc:spChg chg="add del mod">
          <ac:chgData name="reza kabir" userId="af3c95a13102d509" providerId="LiveId" clId="{88C0DC0E-EF2C-4A8E-831A-DE6434E041D6}" dt="2020-03-30T13:49:03.356" v="650"/>
          <ac:spMkLst>
            <pc:docMk/>
            <pc:sldMk cId="1694818994" sldId="1498"/>
            <ac:spMk id="2" creationId="{7FB08BA7-854F-4A11-AB88-26D2375FA03F}"/>
          </ac:spMkLst>
        </pc:spChg>
        <pc:spChg chg="add mod">
          <ac:chgData name="reza kabir" userId="af3c95a13102d509" providerId="LiveId" clId="{88C0DC0E-EF2C-4A8E-831A-DE6434E041D6}" dt="2020-03-30T13:49:07.634" v="651"/>
          <ac:spMkLst>
            <pc:docMk/>
            <pc:sldMk cId="1694818994" sldId="1498"/>
            <ac:spMk id="3" creationId="{BAE1DE4B-88B2-4C69-B05C-D696E5A344B5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5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8:53.092" v="648" actId="478"/>
          <ac:spMkLst>
            <pc:docMk/>
            <pc:sldMk cId="1694818994" sldId="1498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0.584" v="657" actId="2711"/>
          <ac:spMkLst>
            <pc:docMk/>
            <pc:sldMk cId="1694818994" sldId="1498"/>
            <ac:spMk id="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9:34.046" v="659" actId="207"/>
          <ac:spMkLst>
            <pc:docMk/>
            <pc:sldMk cId="1694818994" sldId="1498"/>
            <ac:spMk id="38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6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7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8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3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1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2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9:12.162" v="652" actId="478"/>
          <ac:spMkLst>
            <pc:docMk/>
            <pc:sldMk cId="1694818994" sldId="1498"/>
            <ac:spMk id="403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9:36.673" v="660" actId="1076"/>
          <ac:grpSpMkLst>
            <pc:docMk/>
            <pc:sldMk cId="1694818994" sldId="1498"/>
            <ac:grpSpMk id="4" creationId="{2B0ABEB0-45C2-4AFB-AE18-CCF754AE5235}"/>
          </ac:grpSpMkLst>
        </pc:grpChg>
        <pc:grpChg chg="del">
          <ac:chgData name="reza kabir" userId="af3c95a13102d509" providerId="LiveId" clId="{88C0DC0E-EF2C-4A8E-831A-DE6434E041D6}" dt="2020-03-30T13:48:53.092" v="648" actId="478"/>
          <ac:grpSpMkLst>
            <pc:docMk/>
            <pc:sldMk cId="1694818994" sldId="1498"/>
            <ac:grpSpMk id="5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9:15.956" v="653" actId="164"/>
          <ac:grpSpMkLst>
            <pc:docMk/>
            <pc:sldMk cId="1694818994" sldId="1498"/>
            <ac:grpSpMk id="352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4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9:12.162" v="652" actId="478"/>
          <ac:grpSpMkLst>
            <pc:docMk/>
            <pc:sldMk cId="1694818994" sldId="1498"/>
            <ac:grpSpMk id="408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46:53.850" v="635" actId="404"/>
        <pc:sldMkLst>
          <pc:docMk/>
          <pc:sldMk cId="2588504471" sldId="1499"/>
        </pc:sldMkLst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05" creationId="{00000000-0000-0000-0000-000000000000}"/>
          </ac:spMkLst>
        </pc:spChg>
        <pc:spChg chg="del">
          <ac:chgData name="reza kabir" userId="af3c95a13102d509" providerId="LiveId" clId="{88C0DC0E-EF2C-4A8E-831A-DE6434E041D6}" dt="2020-03-30T13:46:31.661" v="625" actId="478"/>
          <ac:spMkLst>
            <pc:docMk/>
            <pc:sldMk cId="2588504471" sldId="1499"/>
            <ac:spMk id="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5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6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2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3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5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49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0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3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7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46:53.850" v="635" actId="404"/>
          <ac:spMkLst>
            <pc:docMk/>
            <pc:sldMk cId="2588504471" sldId="1499"/>
            <ac:spMk id="4594" creationId="{00000000-0000-0000-0000-000000000000}"/>
          </ac:spMkLst>
        </pc:spChg>
        <pc:grpChg chg="add mod">
          <ac:chgData name="reza kabir" userId="af3c95a13102d509" providerId="LiveId" clId="{88C0DC0E-EF2C-4A8E-831A-DE6434E041D6}" dt="2020-03-30T13:46:45.139" v="629" actId="1076"/>
          <ac:grpSpMkLst>
            <pc:docMk/>
            <pc:sldMk cId="2588504471" sldId="1499"/>
            <ac:grpSpMk id="2" creationId="{FCC90AC4-99C8-4DD0-966A-445B0E31BAEA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46:31.661" v="625" actId="478"/>
          <ac:grpSpMkLst>
            <pc:docMk/>
            <pc:sldMk cId="2588504471" sldId="1499"/>
            <ac:grpSpMk id="406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6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8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46:34.698" v="626" actId="164"/>
          <ac:grpSpMkLst>
            <pc:docMk/>
            <pc:sldMk cId="2588504471" sldId="1499"/>
            <ac:grpSpMk id="595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51:27.223" v="674"/>
        <pc:sldMkLst>
          <pc:docMk/>
          <pc:sldMk cId="1547429271" sldId="1534"/>
        </pc:sldMkLst>
        <pc:spChg chg="add mod">
          <ac:chgData name="reza kabir" userId="af3c95a13102d509" providerId="LiveId" clId="{88C0DC0E-EF2C-4A8E-831A-DE6434E041D6}" dt="2020-03-30T13:51:27.223" v="674"/>
          <ac:spMkLst>
            <pc:docMk/>
            <pc:sldMk cId="1547429271" sldId="1534"/>
            <ac:spMk id="2" creationId="{7B28A31F-CE48-4B32-B67A-7DC51A191E34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3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8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43.464" v="667" actId="1076"/>
          <ac:spMkLst>
            <pc:docMk/>
            <pc:sldMk cId="1547429271" sldId="153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1:19.962" v="673" actId="2711"/>
          <ac:spMkLst>
            <pc:docMk/>
            <pc:sldMk cId="1547429271" sldId="1534"/>
            <ac:spMk id="9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50:59.692" v="671" actId="14100"/>
          <ac:spMkLst>
            <pc:docMk/>
            <pc:sldMk cId="1547429271" sldId="1534"/>
            <ac:spMk id="99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0" creationId="{00000000-0000-0000-0000-000000000000}"/>
          </ac:spMkLst>
        </pc:spChg>
        <pc:spChg chg="del">
          <ac:chgData name="reza kabir" userId="af3c95a13102d509" providerId="LiveId" clId="{88C0DC0E-EF2C-4A8E-831A-DE6434E041D6}" dt="2020-03-30T13:50:34.479" v="665" actId="478"/>
          <ac:spMkLst>
            <pc:docMk/>
            <pc:sldMk cId="1547429271" sldId="1534"/>
            <ac:spMk id="109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39" creationId="{00000000-0000-0000-0000-000000000000}"/>
          </ac:grpSpMkLst>
        </pc:grpChg>
        <pc:grpChg chg="del">
          <ac:chgData name="reza kabir" userId="af3c95a13102d509" providerId="LiveId" clId="{88C0DC0E-EF2C-4A8E-831A-DE6434E041D6}" dt="2020-03-30T13:50:34.479" v="665" actId="478"/>
          <ac:grpSpMkLst>
            <pc:docMk/>
            <pc:sldMk cId="1547429271" sldId="1534"/>
            <ac:grpSpMk id="10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8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2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50:43.464" v="667" actId="1076"/>
          <ac:grpSpMkLst>
            <pc:docMk/>
            <pc:sldMk cId="1547429271" sldId="1534"/>
            <ac:grpSpMk id="130" creationId="{00000000-0000-0000-0000-000000000000}"/>
          </ac:grpSpMkLst>
        </pc:grpChg>
      </pc:sldChg>
      <pc:sldChg chg="addSp delSp modSp add mod">
        <pc:chgData name="reza kabir" userId="af3c95a13102d509" providerId="LiveId" clId="{88C0DC0E-EF2C-4A8E-831A-DE6434E041D6}" dt="2020-03-30T13:27:33.350" v="593" actId="207"/>
        <pc:sldMkLst>
          <pc:docMk/>
          <pc:sldMk cId="1806559565" sldId="1604"/>
        </pc:sldMkLst>
        <pc:spChg chg="add del mod">
          <ac:chgData name="reza kabir" userId="af3c95a13102d509" providerId="LiveId" clId="{88C0DC0E-EF2C-4A8E-831A-DE6434E041D6}" dt="2020-03-30T13:24:00.356" v="586"/>
          <ac:spMkLst>
            <pc:docMk/>
            <pc:sldMk cId="1806559565" sldId="1604"/>
            <ac:spMk id="2" creationId="{29E4C8FD-8DC0-4327-B9E1-4A51C1AE49DC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0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3.350" v="593" actId="207"/>
          <ac:spMkLst>
            <pc:docMk/>
            <pc:sldMk cId="1806559565" sldId="1604"/>
            <ac:spMk id="151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7:45.972" v="595" actId="207"/>
        <pc:sldMkLst>
          <pc:docMk/>
          <pc:sldMk cId="3798025719" sldId="1605"/>
        </pc:sldMkLst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2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3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8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45.972" v="595" actId="207"/>
          <ac:spMkLst>
            <pc:docMk/>
            <pc:sldMk cId="3798025719" sldId="1605"/>
            <ac:spMk id="13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4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5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6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79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8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02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1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21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45.972" v="595" actId="207"/>
          <ac:grpSpMkLst>
            <pc:docMk/>
            <pc:sldMk cId="3798025719" sldId="1605"/>
            <ac:grpSpMk id="130" creationId="{00000000-0000-0000-0000-000000000000}"/>
          </ac:grpSpMkLst>
        </pc:grpChg>
      </pc:sldChg>
      <pc:sldChg chg="modSp add mod">
        <pc:chgData name="reza kabir" userId="af3c95a13102d509" providerId="LiveId" clId="{88C0DC0E-EF2C-4A8E-831A-DE6434E041D6}" dt="2020-03-30T13:27:39.643" v="594" actId="207"/>
        <pc:sldMkLst>
          <pc:docMk/>
          <pc:sldMk cId="789302257" sldId="1610"/>
        </pc:sldMkLst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3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39.643" v="594" actId="207"/>
          <ac:spMkLst>
            <pc:docMk/>
            <pc:sldMk cId="789302257" sldId="1610"/>
            <ac:spMk id="152" creationId="{00000000-0000-0000-0000-000000000000}"/>
          </ac:spMkLst>
        </pc:spChg>
      </pc:sldChg>
      <pc:sldChg chg="add del">
        <pc:chgData name="reza kabir" userId="af3c95a13102d509" providerId="LiveId" clId="{88C0DC0E-EF2C-4A8E-831A-DE6434E041D6}" dt="2020-03-30T13:45:27.909" v="622" actId="47"/>
        <pc:sldMkLst>
          <pc:docMk/>
          <pc:sldMk cId="1118642517" sldId="1661"/>
        </pc:sldMkLst>
      </pc:sldChg>
      <pc:sldChg chg="modSp add del mod">
        <pc:chgData name="reza kabir" userId="af3c95a13102d509" providerId="LiveId" clId="{88C0DC0E-EF2C-4A8E-831A-DE6434E041D6}" dt="2020-03-30T13:22:19.014" v="560" actId="1076"/>
        <pc:sldMkLst>
          <pc:docMk/>
          <pc:sldMk cId="3022395093" sldId="1741"/>
        </pc:sldMkLst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2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4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55.155" v="559" actId="27636"/>
          <ac:spMkLst>
            <pc:docMk/>
            <pc:sldMk cId="3022395093" sldId="1741"/>
            <ac:spMk id="5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5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4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6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7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8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0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1:10.271" v="539" actId="404"/>
          <ac:spMkLst>
            <pc:docMk/>
            <pc:sldMk cId="3022395093" sldId="1741"/>
            <ac:spMk id="1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2:19.014" v="560" actId="1076"/>
          <ac:spMkLst>
            <pc:docMk/>
            <pc:sldMk cId="3022395093" sldId="1741"/>
            <ac:spMk id="118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0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87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0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2:19.014" v="560" actId="1076"/>
          <ac:grpSpMkLst>
            <pc:docMk/>
            <pc:sldMk cId="3022395093" sldId="1741"/>
            <ac:grpSpMk id="110" creationId="{00000000-0000-0000-0000-000000000000}"/>
          </ac:grpSpMkLst>
        </pc:grpChg>
      </pc:sldChg>
      <pc:sldChg chg="modSp add">
        <pc:chgData name="reza kabir" userId="af3c95a13102d509" providerId="LiveId" clId="{88C0DC0E-EF2C-4A8E-831A-DE6434E041D6}" dt="2020-03-30T13:27:51.677" v="596" actId="207"/>
        <pc:sldMkLst>
          <pc:docMk/>
          <pc:sldMk cId="435474187" sldId="1897"/>
        </pc:sldMkLst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1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2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5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47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69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0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2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3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7:51.677" v="596" actId="207"/>
          <ac:spMkLst>
            <pc:docMk/>
            <pc:sldMk cId="435474187" sldId="1897"/>
            <ac:spMk id="94" creationId="{00000000-0000-0000-0000-000000000000}"/>
          </ac:spMkLst>
        </pc:s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3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4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5" creationId="{00000000-0000-0000-0000-000000000000}"/>
          </ac:grpSpMkLst>
        </pc:grpChg>
        <pc:grpChg chg="mod">
          <ac:chgData name="reza kabir" userId="af3c95a13102d509" providerId="LiveId" clId="{88C0DC0E-EF2C-4A8E-831A-DE6434E041D6}" dt="2020-03-30T13:27:51.677" v="596" actId="207"/>
          <ac:grpSpMkLst>
            <pc:docMk/>
            <pc:sldMk cId="435474187" sldId="1897"/>
            <ac:grpSpMk id="9" creationId="{00000000-0000-0000-0000-000000000000}"/>
          </ac:grpSpMkLst>
        </pc:grp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78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7" creationId="{00000000-0000-0000-0000-000000000000}"/>
          </ac:cxnSpMkLst>
        </pc:cxnChg>
        <pc:cxnChg chg="mod">
          <ac:chgData name="reza kabir" userId="af3c95a13102d509" providerId="LiveId" clId="{88C0DC0E-EF2C-4A8E-831A-DE6434E041D6}" dt="2020-03-30T13:27:51.677" v="596" actId="207"/>
          <ac:cxnSpMkLst>
            <pc:docMk/>
            <pc:sldMk cId="435474187" sldId="1897"/>
            <ac:cxnSpMk id="89" creationId="{00000000-0000-0000-0000-000000000000}"/>
          </ac:cxnSpMkLst>
        </pc:cxnChg>
      </pc:sldChg>
      <pc:sldChg chg="modSp add">
        <pc:chgData name="reza kabir" userId="af3c95a13102d509" providerId="LiveId" clId="{88C0DC0E-EF2C-4A8E-831A-DE6434E041D6}" dt="2020-03-30T13:28:01.550" v="597" actId="207"/>
        <pc:sldMkLst>
          <pc:docMk/>
          <pc:sldMk cId="3659878037" sldId="1907"/>
        </pc:sldMkLst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8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1.550" v="597" actId="207"/>
          <ac:spMkLst>
            <pc:docMk/>
            <pc:sldMk cId="3659878037" sldId="1907"/>
            <ac:spMk id="89" creationId="{00000000-0000-0000-0000-000000000000}"/>
          </ac:spMkLst>
        </pc:spChg>
      </pc:sldChg>
      <pc:sldChg chg="modSp add">
        <pc:chgData name="reza kabir" userId="af3c95a13102d509" providerId="LiveId" clId="{88C0DC0E-EF2C-4A8E-831A-DE6434E041D6}" dt="2020-03-30T13:28:07.918" v="598" actId="207"/>
        <pc:sldMkLst>
          <pc:docMk/>
          <pc:sldMk cId="3579858883" sldId="1908"/>
        </pc:sldMkLst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76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1" creationId="{00000000-0000-0000-0000-000000000000}"/>
          </ac:spMkLst>
        </pc:spChg>
        <pc:spChg chg="mod">
          <ac:chgData name="reza kabir" userId="af3c95a13102d509" providerId="LiveId" clId="{88C0DC0E-EF2C-4A8E-831A-DE6434E041D6}" dt="2020-03-30T13:28:07.918" v="598" actId="207"/>
          <ac:spMkLst>
            <pc:docMk/>
            <pc:sldMk cId="3579858883" sldId="1908"/>
            <ac:spMk id="83" creationId="{00000000-0000-0000-0000-000000000000}"/>
          </ac:spMkLst>
        </pc:spChg>
      </pc:sldChg>
      <pc:sldChg chg="add">
        <pc:chgData name="reza kabir" userId="af3c95a13102d509" providerId="LiveId" clId="{88C0DC0E-EF2C-4A8E-831A-DE6434E041D6}" dt="2020-03-30T13:27:18.142" v="592"/>
        <pc:sldMkLst>
          <pc:docMk/>
          <pc:sldMk cId="3475505369" sldId="1913"/>
        </pc:sldMkLst>
      </pc:sldChg>
      <pc:sldChg chg="addSp delSp modSp add mod modAnim">
        <pc:chgData name="reza kabir" userId="af3c95a13102d509" providerId="LiveId" clId="{88C0DC0E-EF2C-4A8E-831A-DE6434E041D6}" dt="2020-03-30T13:45:02.609" v="621" actId="1076"/>
        <pc:sldMkLst>
          <pc:docMk/>
          <pc:sldMk cId="117677661" sldId="1914"/>
        </pc:sldMkLst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" creationId="{C26AF434-32DC-42B7-A75B-F137B54916A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" creationId="{7F297E81-A03D-4FC4-8632-889A0DC4EB8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" creationId="{7DF2A459-837C-43E9-B385-AE737910ED9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" creationId="{9139B1FA-0FF9-47F0-922D-3E42C569B83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" creationId="{B73F483B-EEF9-49E1-96E6-D3AC53E2C3C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7" creationId="{7795B1F3-5C4E-4E02-A0D1-E3E5D633EE5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" creationId="{7FD6445B-ABAB-44AF-9180-7045E6137DF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7" creationId="{6ED59B50-C344-44AE-8FF1-02CEFA556763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8" creationId="{ED13E280-827C-4440-83F6-6AB7FD3B5FB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29" creationId="{4907CD61-8961-4766-8A37-51633827A8A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0" creationId="{80CFDABF-A82C-4991-AF03-8A8ACFC4A24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1" creationId="{0AC24872-E746-4680-A386-F26C50E381E0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2" creationId="{7BB40E1A-4204-4EFC-A6EA-B2A986BF9E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3" creationId="{90D10F1F-4D79-4C75-9245-0EED178EC709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4" creationId="{AE4133C2-2FFF-4A22-B53D-60062DFBCC8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5" creationId="{491FFE9D-6E2A-44E6-8905-E007FF0FA51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6" creationId="{E70EF2D8-4DDA-407B-AA10-2D000734F4DD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7" creationId="{3E7B5732-5ACD-4866-8601-A19CBEFC0CB2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8" creationId="{DE983B62-2584-4FD6-872B-1921E33CC17A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39" creationId="{8358E193-455C-49CC-AF77-12076702304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0" creationId="{96AD627F-CAB5-43FE-979E-27B9A8FB716C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1" creationId="{66EB5E06-20CF-4D91-AF1E-38CC73C5BBA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2" creationId="{7E4F2ABF-333A-40BD-BD5D-98246B97263E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3" creationId="{4E39C2F3-EB41-4147-9FB5-5CF5F8BD8A56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4" creationId="{DD12C7EC-4821-407F-B1F6-2C2C1A9F555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5" creationId="{1A787C7A-AA93-4FC4-8C5E-939007298EA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6" creationId="{1BE8958E-62DC-4A7F-B53B-D7AF2491E3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7" creationId="{F76B3F80-1C83-4458-8C3B-7E7FAD4724F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8" creationId="{6C5CB98F-B415-49C1-80C8-C9AEEB7E4FF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49" creationId="{3F8BC99F-811D-44EC-A784-D437ED3A3FC4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56" creationId="{049CA6CA-F6C0-4282-B890-C4B0E8CC7A51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4" creationId="{313D01B8-47F6-4F96-A963-FA330BFF6ED8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5" creationId="{0D894CE7-519A-464E-B3DF-3D2DC73350B5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66" creationId="{FB209BE3-073E-49F5-8561-0527D3E53227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5" creationId="{344E8D99-1D93-43EF-ABD0-0DE8F4147BEB}"/>
          </ac:spMkLst>
        </pc:spChg>
        <pc:spChg chg="add mod">
          <ac:chgData name="reza kabir" userId="af3c95a13102d509" providerId="LiveId" clId="{88C0DC0E-EF2C-4A8E-831A-DE6434E041D6}" dt="2020-03-30T13:44:31.077" v="609" actId="164"/>
          <ac:spMkLst>
            <pc:docMk/>
            <pc:sldMk cId="117677661" sldId="1914"/>
            <ac:spMk id="86" creationId="{B28386E3-1C68-47CF-A4C0-648A603F3AAA}"/>
          </ac:spMkLst>
        </pc:spChg>
        <pc:spChg chg="add del">
          <ac:chgData name="reza kabir" userId="af3c95a13102d509" providerId="LiveId" clId="{88C0DC0E-EF2C-4A8E-831A-DE6434E041D6}" dt="2020-03-30T13:44:28.633" v="608" actId="478"/>
          <ac:spMkLst>
            <pc:docMk/>
            <pc:sldMk cId="117677661" sldId="1914"/>
            <ac:spMk id="87" creationId="{81F3C9CD-57CA-44D9-8F03-FF4CD7797980}"/>
          </ac:spMkLst>
        </pc:spChg>
        <pc:spChg chg="add del">
          <ac:chgData name="reza kabir" userId="af3c95a13102d509" providerId="LiveId" clId="{88C0DC0E-EF2C-4A8E-831A-DE6434E041D6}" dt="2020-03-30T13:44:27.943" v="607" actId="478"/>
          <ac:spMkLst>
            <pc:docMk/>
            <pc:sldMk cId="117677661" sldId="1914"/>
            <ac:spMk id="88" creationId="{6E8F7B69-0091-433E-BCBE-40DEC2090E3F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89" creationId="{14B6511F-2468-48F3-9C37-0FF81704F165}"/>
          </ac:spMkLst>
        </pc:spChg>
        <pc:spChg chg="add del">
          <ac:chgData name="reza kabir" userId="af3c95a13102d509" providerId="LiveId" clId="{88C0DC0E-EF2C-4A8E-831A-DE6434E041D6}" dt="2020-03-30T13:44:21.162" v="604" actId="478"/>
          <ac:spMkLst>
            <pc:docMk/>
            <pc:sldMk cId="117677661" sldId="1914"/>
            <ac:spMk id="90" creationId="{F71BEF6E-1642-400F-98FA-47BB6B6E97DB}"/>
          </ac:spMkLst>
        </pc:spChg>
        <pc:spChg chg="add del">
          <ac:chgData name="reza kabir" userId="af3c95a13102d509" providerId="LiveId" clId="{88C0DC0E-EF2C-4A8E-831A-DE6434E041D6}" dt="2020-03-30T13:44:25.185" v="605" actId="478"/>
          <ac:spMkLst>
            <pc:docMk/>
            <pc:sldMk cId="117677661" sldId="1914"/>
            <ac:spMk id="91" creationId="{F105142A-1D79-4A47-AF30-70426B510952}"/>
          </ac:spMkLst>
        </pc:spChg>
        <pc:spChg chg="add del">
          <ac:chgData name="reza kabir" userId="af3c95a13102d509" providerId="LiveId" clId="{88C0DC0E-EF2C-4A8E-831A-DE6434E041D6}" dt="2020-03-30T13:44:26.305" v="606" actId="478"/>
          <ac:spMkLst>
            <pc:docMk/>
            <pc:sldMk cId="117677661" sldId="1914"/>
            <ac:spMk id="92" creationId="{AD533F8F-96EA-4C99-918E-CB9785FDFA0B}"/>
          </ac:spMkLst>
        </pc:spChg>
        <pc:spChg chg="add del mod">
          <ac:chgData name="reza kabir" userId="af3c95a13102d509" providerId="LiveId" clId="{88C0DC0E-EF2C-4A8E-831A-DE6434E041D6}" dt="2020-03-30T13:44:16.294" v="603" actId="478"/>
          <ac:spMkLst>
            <pc:docMk/>
            <pc:sldMk cId="117677661" sldId="1914"/>
            <ac:spMk id="93" creationId="{70D9B58F-E073-4F56-B399-E8FC99256EAA}"/>
          </ac:spMkLst>
        </pc:spChg>
        <pc:spChg chg="add mod">
          <ac:chgData name="reza kabir" userId="af3c95a13102d509" providerId="LiveId" clId="{88C0DC0E-EF2C-4A8E-831A-DE6434E041D6}" dt="2020-03-30T13:44:54.066" v="615" actId="1076"/>
          <ac:spMkLst>
            <pc:docMk/>
            <pc:sldMk cId="117677661" sldId="1914"/>
            <ac:spMk id="95" creationId="{7BA08EEF-8A50-4DA3-9D65-2AC1D2F9B73B}"/>
          </ac:spMkLst>
        </pc:spChg>
        <pc:spChg chg="add mod">
          <ac:chgData name="reza kabir" userId="af3c95a13102d509" providerId="LiveId" clId="{88C0DC0E-EF2C-4A8E-831A-DE6434E041D6}" dt="2020-03-30T13:44:59.562" v="619" actId="1076"/>
          <ac:spMkLst>
            <pc:docMk/>
            <pc:sldMk cId="117677661" sldId="1914"/>
            <ac:spMk id="96" creationId="{BA47A6C9-797C-412E-A30E-C1BDB7FB481D}"/>
          </ac:spMkLst>
        </pc:spChg>
        <pc:spChg chg="add mod">
          <ac:chgData name="reza kabir" userId="af3c95a13102d509" providerId="LiveId" clId="{88C0DC0E-EF2C-4A8E-831A-DE6434E041D6}" dt="2020-03-30T13:45:02.609" v="621" actId="1076"/>
          <ac:spMkLst>
            <pc:docMk/>
            <pc:sldMk cId="117677661" sldId="1914"/>
            <ac:spMk id="97" creationId="{8BED6AB9-6E78-483C-B6D8-D993A9649A8F}"/>
          </ac:spMkLst>
        </pc:s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9" creationId="{5CB71A82-7E4B-4814-9D0F-D206819F2EF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19" creationId="{5D6F57B9-93BC-42EA-A6B9-AE3F2A29EE1B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22" creationId="{075A1C2C-696A-4ACF-8FE3-C01EA5296E29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0" creationId="{E9C6DA0D-091F-46E9-927D-AC5286886505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57" creationId="{43990926-9E3E-485C-82A8-B6C6FF372C00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67" creationId="{7C1D199B-5A63-4D34-8145-94685AF1B4DF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76" creationId="{35A383A8-8445-4820-8006-6C3DD412021E}"/>
          </ac:grpSpMkLst>
        </pc:grpChg>
        <pc:grpChg chg="add mod">
          <ac:chgData name="reza kabir" userId="af3c95a13102d509" providerId="LiveId" clId="{88C0DC0E-EF2C-4A8E-831A-DE6434E041D6}" dt="2020-03-30T13:44:31.077" v="609" actId="164"/>
          <ac:grpSpMkLst>
            <pc:docMk/>
            <pc:sldMk cId="117677661" sldId="1914"/>
            <ac:grpSpMk id="80" creationId="{7F02B703-F98D-48AF-AA6F-D7A9E7A58296}"/>
          </ac:grpSpMkLst>
        </pc:grpChg>
        <pc:grpChg chg="add mod">
          <ac:chgData name="reza kabir" userId="af3c95a13102d509" providerId="LiveId" clId="{88C0DC0E-EF2C-4A8E-831A-DE6434E041D6}" dt="2020-03-30T13:44:36.588" v="611" actId="1076"/>
          <ac:grpSpMkLst>
            <pc:docMk/>
            <pc:sldMk cId="117677661" sldId="1914"/>
            <ac:grpSpMk id="94" creationId="{F9328F57-A9B8-47AE-B60C-E64BF771E03B}"/>
          </ac:grpSpMkLst>
        </pc:grpChg>
      </pc:sldChg>
      <pc:sldMasterChg chg="addSldLayout delSldLayout modSldLayout">
        <pc:chgData name="reza kabir" userId="af3c95a13102d509" providerId="LiveId" clId="{88C0DC0E-EF2C-4A8E-831A-DE6434E041D6}" dt="2020-03-30T12:18:46.035" v="69" actId="478"/>
        <pc:sldMasterMkLst>
          <pc:docMk/>
          <pc:sldMasterMk cId="612793706" sldId="2147483660"/>
        </pc:sldMasterMkLst>
        <pc:sldLayoutChg chg="add del">
          <pc:chgData name="reza kabir" userId="af3c95a13102d509" providerId="LiveId" clId="{88C0DC0E-EF2C-4A8E-831A-DE6434E041D6}" dt="2020-03-30T12:10:13.175" v="8" actId="2696"/>
          <pc:sldLayoutMkLst>
            <pc:docMk/>
            <pc:sldMasterMk cId="612793706" sldId="2147483660"/>
            <pc:sldLayoutMk cId="1408604299" sldId="2147483666"/>
          </pc:sldLayoutMkLst>
        </pc:sldLayoutChg>
        <pc:sldLayoutChg chg="addSp delSp modSp mod">
          <pc:chgData name="reza kabir" userId="af3c95a13102d509" providerId="LiveId" clId="{88C0DC0E-EF2C-4A8E-831A-DE6434E041D6}" dt="2020-03-30T12:18:46.035" v="69" actId="478"/>
          <pc:sldLayoutMkLst>
            <pc:docMk/>
            <pc:sldMasterMk cId="612793706" sldId="2147483660"/>
            <pc:sldLayoutMk cId="1794652083" sldId="2147483667"/>
          </pc:sldLayoutMkLst>
          <pc:spChg chg="add del mod">
            <ac:chgData name="reza kabir" userId="af3c95a13102d509" providerId="LiveId" clId="{88C0DC0E-EF2C-4A8E-831A-DE6434E041D6}" dt="2020-03-30T12:18:46.035" v="69" actId="478"/>
            <ac:spMkLst>
              <pc:docMk/>
              <pc:sldMasterMk cId="612793706" sldId="2147483660"/>
              <pc:sldLayoutMk cId="1794652083" sldId="2147483667"/>
              <ac:spMk id="2" creationId="{E2C990C1-40F9-4E76-8D44-81370238C096}"/>
            </ac:spMkLst>
          </pc:spChg>
        </pc:sldLayoutChg>
        <pc:sldLayoutChg chg="add del">
          <pc:chgData name="reza kabir" userId="af3c95a13102d509" providerId="LiveId" clId="{88C0DC0E-EF2C-4A8E-831A-DE6434E041D6}" dt="2020-03-30T12:10:23.037" v="9" actId="2696"/>
          <pc:sldLayoutMkLst>
            <pc:docMk/>
            <pc:sldMasterMk cId="612793706" sldId="2147483660"/>
            <pc:sldLayoutMk cId="2636851804" sldId="2147483668"/>
          </pc:sldLayoutMkLst>
        </pc:sldLayoutChg>
      </pc:sldMasterChg>
      <pc:sldMasterChg chg="delSldLayout modSldLayout">
        <pc:chgData name="reza kabir" userId="af3c95a13102d509" providerId="LiveId" clId="{88C0DC0E-EF2C-4A8E-831A-DE6434E041D6}" dt="2020-03-30T13:45:53.408" v="624" actId="2696"/>
        <pc:sldMasterMkLst>
          <pc:docMk/>
          <pc:sldMasterMk cId="425798916" sldId="2147483669"/>
        </pc:sldMasterMkLst>
        <pc:sldLayoutChg chg="del">
          <pc:chgData name="reza kabir" userId="af3c95a13102d509" providerId="LiveId" clId="{88C0DC0E-EF2C-4A8E-831A-DE6434E041D6}" dt="2020-03-30T13:17:58.510" v="493" actId="2696"/>
          <pc:sldLayoutMkLst>
            <pc:docMk/>
            <pc:sldMasterMk cId="425798916" sldId="2147483669"/>
            <pc:sldLayoutMk cId="2029889377" sldId="2147483670"/>
          </pc:sldLayoutMkLst>
        </pc:sldLayoutChg>
        <pc:sldLayoutChg chg="del">
          <pc:chgData name="reza kabir" userId="af3c95a13102d509" providerId="LiveId" clId="{88C0DC0E-EF2C-4A8E-831A-DE6434E041D6}" dt="2020-03-30T13:17:58.512" v="494" actId="2696"/>
          <pc:sldLayoutMkLst>
            <pc:docMk/>
            <pc:sldMasterMk cId="425798916" sldId="2147483669"/>
            <pc:sldLayoutMk cId="2994117979" sldId="2147483671"/>
          </pc:sldLayoutMkLst>
        </pc:sldLayoutChg>
        <pc:sldLayoutChg chg="del">
          <pc:chgData name="reza kabir" userId="af3c95a13102d509" providerId="LiveId" clId="{88C0DC0E-EF2C-4A8E-831A-DE6434E041D6}" dt="2020-03-30T13:17:58.514" v="495" actId="2696"/>
          <pc:sldLayoutMkLst>
            <pc:docMk/>
            <pc:sldMasterMk cId="425798916" sldId="2147483669"/>
            <pc:sldLayoutMk cId="4124948790" sldId="2147483672"/>
          </pc:sldLayoutMkLst>
        </pc:sldLayoutChg>
        <pc:sldLayoutChg chg="del">
          <pc:chgData name="reza kabir" userId="af3c95a13102d509" providerId="LiveId" clId="{88C0DC0E-EF2C-4A8E-831A-DE6434E041D6}" dt="2020-03-30T13:17:58.517" v="496" actId="2696"/>
          <pc:sldLayoutMkLst>
            <pc:docMk/>
            <pc:sldMasterMk cId="425798916" sldId="2147483669"/>
            <pc:sldLayoutMk cId="2672351679" sldId="2147483673"/>
          </pc:sldLayoutMkLst>
        </pc:sldLayoutChg>
        <pc:sldLayoutChg chg="del">
          <pc:chgData name="reza kabir" userId="af3c95a13102d509" providerId="LiveId" clId="{88C0DC0E-EF2C-4A8E-831A-DE6434E041D6}" dt="2020-03-30T13:17:58.519" v="497" actId="2696"/>
          <pc:sldLayoutMkLst>
            <pc:docMk/>
            <pc:sldMasterMk cId="425798916" sldId="2147483669"/>
            <pc:sldLayoutMk cId="1553448385" sldId="2147483674"/>
          </pc:sldLayoutMkLst>
        </pc:sldLayoutChg>
        <pc:sldLayoutChg chg="del">
          <pc:chgData name="reza kabir" userId="af3c95a13102d509" providerId="LiveId" clId="{88C0DC0E-EF2C-4A8E-831A-DE6434E041D6}" dt="2020-03-30T13:17:58.520" v="498" actId="2696"/>
          <pc:sldLayoutMkLst>
            <pc:docMk/>
            <pc:sldMasterMk cId="425798916" sldId="2147483669"/>
            <pc:sldLayoutMk cId="2076659042" sldId="2147483675"/>
          </pc:sldLayoutMkLst>
        </pc:sldLayoutChg>
        <pc:sldLayoutChg chg="del">
          <pc:chgData name="reza kabir" userId="af3c95a13102d509" providerId="LiveId" clId="{88C0DC0E-EF2C-4A8E-831A-DE6434E041D6}" dt="2020-03-30T13:17:58.522" v="499" actId="2696"/>
          <pc:sldLayoutMkLst>
            <pc:docMk/>
            <pc:sldMasterMk cId="425798916" sldId="2147483669"/>
            <pc:sldLayoutMk cId="1917560776" sldId="2147483676"/>
          </pc:sldLayoutMkLst>
        </pc:sldLayoutChg>
        <pc:sldLayoutChg chg="del">
          <pc:chgData name="reza kabir" userId="af3c95a13102d509" providerId="LiveId" clId="{88C0DC0E-EF2C-4A8E-831A-DE6434E041D6}" dt="2020-03-30T13:17:58.527" v="500" actId="2696"/>
          <pc:sldLayoutMkLst>
            <pc:docMk/>
            <pc:sldMasterMk cId="425798916" sldId="2147483669"/>
            <pc:sldLayoutMk cId="1955033376" sldId="2147483677"/>
          </pc:sldLayoutMkLst>
        </pc:sldLayoutChg>
        <pc:sldLayoutChg chg="del">
          <pc:chgData name="reza kabir" userId="af3c95a13102d509" providerId="LiveId" clId="{88C0DC0E-EF2C-4A8E-831A-DE6434E041D6}" dt="2020-03-30T13:17:58.531" v="501" actId="2696"/>
          <pc:sldLayoutMkLst>
            <pc:docMk/>
            <pc:sldMasterMk cId="425798916" sldId="2147483669"/>
            <pc:sldLayoutMk cId="680303740" sldId="2147483678"/>
          </pc:sldLayoutMkLst>
        </pc:sldLayoutChg>
        <pc:sldLayoutChg chg="del">
          <pc:chgData name="reza kabir" userId="af3c95a13102d509" providerId="LiveId" clId="{88C0DC0E-EF2C-4A8E-831A-DE6434E041D6}" dt="2020-03-30T13:17:58.535" v="502" actId="2696"/>
          <pc:sldLayoutMkLst>
            <pc:docMk/>
            <pc:sldMasterMk cId="425798916" sldId="2147483669"/>
            <pc:sldLayoutMk cId="2989611277" sldId="2147483679"/>
          </pc:sldLayoutMkLst>
        </pc:sldLayoutChg>
        <pc:sldLayoutChg chg="del">
          <pc:chgData name="reza kabir" userId="af3c95a13102d509" providerId="LiveId" clId="{88C0DC0E-EF2C-4A8E-831A-DE6434E041D6}" dt="2020-03-30T13:17:58.539" v="503" actId="2696"/>
          <pc:sldLayoutMkLst>
            <pc:docMk/>
            <pc:sldMasterMk cId="425798916" sldId="2147483669"/>
            <pc:sldLayoutMk cId="2510022185" sldId="2147483680"/>
          </pc:sldLayoutMkLst>
        </pc:sldLayoutChg>
        <pc:sldLayoutChg chg="del">
          <pc:chgData name="reza kabir" userId="af3c95a13102d509" providerId="LiveId" clId="{88C0DC0E-EF2C-4A8E-831A-DE6434E041D6}" dt="2020-03-30T13:17:58.546" v="504" actId="2696"/>
          <pc:sldLayoutMkLst>
            <pc:docMk/>
            <pc:sldMasterMk cId="425798916" sldId="2147483669"/>
            <pc:sldLayoutMk cId="3049733979" sldId="2147483681"/>
          </pc:sldLayoutMkLst>
        </pc:sldLayoutChg>
        <pc:sldLayoutChg chg="del">
          <pc:chgData name="reza kabir" userId="af3c95a13102d509" providerId="LiveId" clId="{88C0DC0E-EF2C-4A8E-831A-DE6434E041D6}" dt="2020-03-30T13:17:58.550" v="505" actId="2696"/>
          <pc:sldLayoutMkLst>
            <pc:docMk/>
            <pc:sldMasterMk cId="425798916" sldId="2147483669"/>
            <pc:sldLayoutMk cId="2147998283" sldId="2147483682"/>
          </pc:sldLayoutMkLst>
        </pc:sldLayoutChg>
        <pc:sldLayoutChg chg="del">
          <pc:chgData name="reza kabir" userId="af3c95a13102d509" providerId="LiveId" clId="{88C0DC0E-EF2C-4A8E-831A-DE6434E041D6}" dt="2020-03-30T13:17:58.554" v="506" actId="2696"/>
          <pc:sldLayoutMkLst>
            <pc:docMk/>
            <pc:sldMasterMk cId="425798916" sldId="2147483669"/>
            <pc:sldLayoutMk cId="3608918600" sldId="2147483683"/>
          </pc:sldLayoutMkLst>
        </pc:sldLayoutChg>
        <pc:sldLayoutChg chg="del">
          <pc:chgData name="reza kabir" userId="af3c95a13102d509" providerId="LiveId" clId="{88C0DC0E-EF2C-4A8E-831A-DE6434E041D6}" dt="2020-03-30T13:17:58.562" v="507" actId="2696"/>
          <pc:sldLayoutMkLst>
            <pc:docMk/>
            <pc:sldMasterMk cId="425798916" sldId="2147483669"/>
            <pc:sldLayoutMk cId="3905320733" sldId="2147483684"/>
          </pc:sldLayoutMkLst>
        </pc:sldLayoutChg>
        <pc:sldLayoutChg chg="del">
          <pc:chgData name="reza kabir" userId="af3c95a13102d509" providerId="LiveId" clId="{88C0DC0E-EF2C-4A8E-831A-DE6434E041D6}" dt="2020-03-30T13:17:58.564" v="508" actId="2696"/>
          <pc:sldLayoutMkLst>
            <pc:docMk/>
            <pc:sldMasterMk cId="425798916" sldId="2147483669"/>
            <pc:sldLayoutMk cId="782235557" sldId="2147483685"/>
          </pc:sldLayoutMkLst>
        </pc:sldLayoutChg>
        <pc:sldLayoutChg chg="del">
          <pc:chgData name="reza kabir" userId="af3c95a13102d509" providerId="LiveId" clId="{88C0DC0E-EF2C-4A8E-831A-DE6434E041D6}" dt="2020-03-30T13:17:58.506" v="492" actId="2696"/>
          <pc:sldLayoutMkLst>
            <pc:docMk/>
            <pc:sldMasterMk cId="425798916" sldId="2147483669"/>
            <pc:sldLayoutMk cId="1105736738" sldId="2147483686"/>
          </pc:sldLayoutMkLst>
        </pc:sldLayoutChg>
        <pc:sldLayoutChg chg="delSp modSp mod">
          <pc:chgData name="reza kabir" userId="af3c95a13102d509" providerId="LiveId" clId="{88C0DC0E-EF2C-4A8E-831A-DE6434E041D6}" dt="2020-03-30T13:21:55.031" v="558" actId="255"/>
          <pc:sldLayoutMkLst>
            <pc:docMk/>
            <pc:sldMasterMk cId="425798916" sldId="2147483669"/>
            <pc:sldLayoutMk cId="288351262" sldId="2147483687"/>
          </pc:sldLayoutMkLst>
          <pc:spChg chg="mod">
            <ac:chgData name="reza kabir" userId="af3c95a13102d509" providerId="LiveId" clId="{88C0DC0E-EF2C-4A8E-831A-DE6434E041D6}" dt="2020-03-30T13:21:55.031" v="558" actId="255"/>
            <ac:spMkLst>
              <pc:docMk/>
              <pc:sldMasterMk cId="425798916" sldId="2147483669"/>
              <pc:sldLayoutMk cId="288351262" sldId="2147483687"/>
              <ac:spMk id="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17:22.269" v="465" actId="478"/>
            <ac:spMkLst>
              <pc:docMk/>
              <pc:sldMasterMk cId="425798916" sldId="2147483669"/>
              <pc:sldLayoutMk cId="288351262" sldId="2147483687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17:22.269" v="465" actId="478"/>
            <ac:grpSpMkLst>
              <pc:docMk/>
              <pc:sldMasterMk cId="425798916" sldId="2147483669"/>
              <pc:sldLayoutMk cId="288351262" sldId="2147483687"/>
              <ac:grpSpMk id="15" creationId="{00000000-0000-0000-0000-000000000000}"/>
            </ac:grpSpMkLst>
          </pc:grpChg>
          <pc:cxnChg chg="del">
            <ac:chgData name="reza kabir" userId="af3c95a13102d509" providerId="LiveId" clId="{88C0DC0E-EF2C-4A8E-831A-DE6434E041D6}" dt="2020-03-30T13:17:22.269" v="465" actId="478"/>
            <ac:cxnSpMkLst>
              <pc:docMk/>
              <pc:sldMasterMk cId="425798916" sldId="2147483669"/>
              <pc:sldLayoutMk cId="288351262" sldId="2147483687"/>
              <ac:cxnSpMk id="100" creationId="{00000000-0000-0000-0000-000000000000}"/>
            </ac:cxnSpMkLst>
          </pc:cxnChg>
        </pc:sldLayoutChg>
        <pc:sldLayoutChg chg="del">
          <pc:chgData name="reza kabir" userId="af3c95a13102d509" providerId="LiveId" clId="{88C0DC0E-EF2C-4A8E-831A-DE6434E041D6}" dt="2020-03-30T13:17:36.720" v="466" actId="2696"/>
          <pc:sldLayoutMkLst>
            <pc:docMk/>
            <pc:sldMasterMk cId="425798916" sldId="2147483669"/>
            <pc:sldLayoutMk cId="3198105558" sldId="2147483688"/>
          </pc:sldLayoutMkLst>
        </pc:sldLayoutChg>
        <pc:sldLayoutChg chg="delSp mod">
          <pc:chgData name="reza kabir" userId="af3c95a13102d509" providerId="LiveId" clId="{88C0DC0E-EF2C-4A8E-831A-DE6434E041D6}" dt="2020-03-30T13:24:10.232" v="587" actId="478"/>
          <pc:sldLayoutMkLst>
            <pc:docMk/>
            <pc:sldMasterMk cId="425798916" sldId="2147483669"/>
            <pc:sldLayoutMk cId="3755370803" sldId="2147483688"/>
          </pc:sldLayoutMkLst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4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6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8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59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0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1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2" creationId="{00000000-0000-0000-0000-000000000000}"/>
            </ac:spMkLst>
          </pc:spChg>
          <pc:spChg chg="del">
            <ac:chgData name="reza kabir" userId="af3c95a13102d509" providerId="LiveId" clId="{88C0DC0E-EF2C-4A8E-831A-DE6434E041D6}" dt="2020-03-30T13:24:10.232" v="587" actId="478"/>
            <ac:spMkLst>
              <pc:docMk/>
              <pc:sldMasterMk cId="425798916" sldId="2147483669"/>
              <pc:sldLayoutMk cId="3755370803" sldId="2147483688"/>
              <ac:spMk id="63" creationId="{00000000-0000-0000-0000-000000000000}"/>
            </ac:spMkLst>
          </pc:s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4" creationId="{00000000-0000-0000-0000-000000000000}"/>
            </ac:grpSpMkLst>
          </pc:grpChg>
          <pc:grpChg chg="del">
            <ac:chgData name="reza kabir" userId="af3c95a13102d509" providerId="LiveId" clId="{88C0DC0E-EF2C-4A8E-831A-DE6434E041D6}" dt="2020-03-30T13:24:10.232" v="587" actId="478"/>
            <ac:grpSpMkLst>
              <pc:docMk/>
              <pc:sldMasterMk cId="425798916" sldId="2147483669"/>
              <pc:sldLayoutMk cId="3755370803" sldId="2147483688"/>
              <ac:grpSpMk id="15" creationId="{00000000-0000-0000-0000-000000000000}"/>
            </ac:grpSpMkLst>
          </pc:grpChg>
        </pc:sldLayoutChg>
        <pc:sldLayoutChg chg="del">
          <pc:chgData name="reza kabir" userId="af3c95a13102d509" providerId="LiveId" clId="{88C0DC0E-EF2C-4A8E-831A-DE6434E041D6}" dt="2020-03-30T13:17:36.736" v="467" actId="2696"/>
          <pc:sldLayoutMkLst>
            <pc:docMk/>
            <pc:sldMasterMk cId="425798916" sldId="2147483669"/>
            <pc:sldLayoutMk cId="824334228" sldId="2147483689"/>
          </pc:sldLayoutMkLst>
        </pc:sldLayoutChg>
        <pc:sldLayoutChg chg="del">
          <pc:chgData name="reza kabir" userId="af3c95a13102d509" providerId="LiveId" clId="{88C0DC0E-EF2C-4A8E-831A-DE6434E041D6}" dt="2020-03-30T13:45:53.408" v="624" actId="2696"/>
          <pc:sldLayoutMkLst>
            <pc:docMk/>
            <pc:sldMasterMk cId="425798916" sldId="2147483669"/>
            <pc:sldLayoutMk cId="3803373093" sldId="2147483689"/>
          </pc:sldLayoutMkLst>
        </pc:sldLayoutChg>
        <pc:sldLayoutChg chg="del">
          <pc:chgData name="reza kabir" userId="af3c95a13102d509" providerId="LiveId" clId="{88C0DC0E-EF2C-4A8E-831A-DE6434E041D6}" dt="2020-03-30T13:45:27.909" v="622" actId="47"/>
          <pc:sldLayoutMkLst>
            <pc:docMk/>
            <pc:sldMasterMk cId="425798916" sldId="2147483669"/>
            <pc:sldLayoutMk cId="1716217382" sldId="2147483690"/>
          </pc:sldLayoutMkLst>
        </pc:sldLayoutChg>
        <pc:sldLayoutChg chg="del">
          <pc:chgData name="reza kabir" userId="af3c95a13102d509" providerId="LiveId" clId="{88C0DC0E-EF2C-4A8E-831A-DE6434E041D6}" dt="2020-03-30T13:17:36.771" v="468" actId="2696"/>
          <pc:sldLayoutMkLst>
            <pc:docMk/>
            <pc:sldMasterMk cId="425798916" sldId="2147483669"/>
            <pc:sldLayoutMk cId="3967895411" sldId="2147483690"/>
          </pc:sldLayoutMkLst>
        </pc:sldLayoutChg>
        <pc:sldLayoutChg chg="del">
          <pc:chgData name="reza kabir" userId="af3c95a13102d509" providerId="LiveId" clId="{88C0DC0E-EF2C-4A8E-831A-DE6434E041D6}" dt="2020-03-30T13:17:36.788" v="469" actId="2696"/>
          <pc:sldLayoutMkLst>
            <pc:docMk/>
            <pc:sldMasterMk cId="425798916" sldId="2147483669"/>
            <pc:sldLayoutMk cId="2840073355" sldId="2147483691"/>
          </pc:sldLayoutMkLst>
        </pc:sldLayoutChg>
        <pc:sldLayoutChg chg="del">
          <pc:chgData name="reza kabir" userId="af3c95a13102d509" providerId="LiveId" clId="{88C0DC0E-EF2C-4A8E-831A-DE6434E041D6}" dt="2020-03-30T13:17:36.803" v="470" actId="2696"/>
          <pc:sldLayoutMkLst>
            <pc:docMk/>
            <pc:sldMasterMk cId="425798916" sldId="2147483669"/>
            <pc:sldLayoutMk cId="3149794289" sldId="2147483692"/>
          </pc:sldLayoutMkLst>
        </pc:sldLayoutChg>
        <pc:sldLayoutChg chg="del">
          <pc:chgData name="reza kabir" userId="af3c95a13102d509" providerId="LiveId" clId="{88C0DC0E-EF2C-4A8E-831A-DE6434E041D6}" dt="2020-03-30T13:17:36.812" v="471" actId="2696"/>
          <pc:sldLayoutMkLst>
            <pc:docMk/>
            <pc:sldMasterMk cId="425798916" sldId="2147483669"/>
            <pc:sldLayoutMk cId="746639190" sldId="2147483693"/>
          </pc:sldLayoutMkLst>
        </pc:sldLayoutChg>
        <pc:sldLayoutChg chg="del">
          <pc:chgData name="reza kabir" userId="af3c95a13102d509" providerId="LiveId" clId="{88C0DC0E-EF2C-4A8E-831A-DE6434E041D6}" dt="2020-03-30T13:17:36.832" v="472" actId="2696"/>
          <pc:sldLayoutMkLst>
            <pc:docMk/>
            <pc:sldMasterMk cId="425798916" sldId="2147483669"/>
            <pc:sldLayoutMk cId="3692212565" sldId="2147483694"/>
          </pc:sldLayoutMkLst>
        </pc:sldLayoutChg>
        <pc:sldLayoutChg chg="del">
          <pc:chgData name="reza kabir" userId="af3c95a13102d509" providerId="LiveId" clId="{88C0DC0E-EF2C-4A8E-831A-DE6434E041D6}" dt="2020-03-30T13:17:36.841" v="473" actId="2696"/>
          <pc:sldLayoutMkLst>
            <pc:docMk/>
            <pc:sldMasterMk cId="425798916" sldId="2147483669"/>
            <pc:sldLayoutMk cId="297588504" sldId="2147483695"/>
          </pc:sldLayoutMkLst>
        </pc:sldLayoutChg>
        <pc:sldLayoutChg chg="del">
          <pc:chgData name="reza kabir" userId="af3c95a13102d509" providerId="LiveId" clId="{88C0DC0E-EF2C-4A8E-831A-DE6434E041D6}" dt="2020-03-30T13:17:36.865" v="474" actId="2696"/>
          <pc:sldLayoutMkLst>
            <pc:docMk/>
            <pc:sldMasterMk cId="425798916" sldId="2147483669"/>
            <pc:sldLayoutMk cId="2921025173" sldId="2147483696"/>
          </pc:sldLayoutMkLst>
        </pc:sldLayoutChg>
        <pc:sldLayoutChg chg="del">
          <pc:chgData name="reza kabir" userId="af3c95a13102d509" providerId="LiveId" clId="{88C0DC0E-EF2C-4A8E-831A-DE6434E041D6}" dt="2020-03-30T13:17:36.879" v="475" actId="2696"/>
          <pc:sldLayoutMkLst>
            <pc:docMk/>
            <pc:sldMasterMk cId="425798916" sldId="2147483669"/>
            <pc:sldLayoutMk cId="2683241689" sldId="2147483697"/>
          </pc:sldLayoutMkLst>
        </pc:sldLayoutChg>
        <pc:sldLayoutChg chg="del">
          <pc:chgData name="reza kabir" userId="af3c95a13102d509" providerId="LiveId" clId="{88C0DC0E-EF2C-4A8E-831A-DE6434E041D6}" dt="2020-03-30T13:17:36.890" v="476" actId="2696"/>
          <pc:sldLayoutMkLst>
            <pc:docMk/>
            <pc:sldMasterMk cId="425798916" sldId="2147483669"/>
            <pc:sldLayoutMk cId="287653794" sldId="2147483698"/>
          </pc:sldLayoutMkLst>
        </pc:sldLayoutChg>
        <pc:sldLayoutChg chg="del">
          <pc:chgData name="reza kabir" userId="af3c95a13102d509" providerId="LiveId" clId="{88C0DC0E-EF2C-4A8E-831A-DE6434E041D6}" dt="2020-03-30T13:17:36.904" v="477" actId="2696"/>
          <pc:sldLayoutMkLst>
            <pc:docMk/>
            <pc:sldMasterMk cId="425798916" sldId="2147483669"/>
            <pc:sldLayoutMk cId="3242334853" sldId="2147483699"/>
          </pc:sldLayoutMkLst>
        </pc:sldLayoutChg>
        <pc:sldLayoutChg chg="del">
          <pc:chgData name="reza kabir" userId="af3c95a13102d509" providerId="LiveId" clId="{88C0DC0E-EF2C-4A8E-831A-DE6434E041D6}" dt="2020-03-30T13:17:36.919" v="478" actId="2696"/>
          <pc:sldLayoutMkLst>
            <pc:docMk/>
            <pc:sldMasterMk cId="425798916" sldId="2147483669"/>
            <pc:sldLayoutMk cId="3792879829" sldId="2147483700"/>
          </pc:sldLayoutMkLst>
        </pc:sldLayoutChg>
        <pc:sldLayoutChg chg="del">
          <pc:chgData name="reza kabir" userId="af3c95a13102d509" providerId="LiveId" clId="{88C0DC0E-EF2C-4A8E-831A-DE6434E041D6}" dt="2020-03-30T13:17:36.933" v="479" actId="2696"/>
          <pc:sldLayoutMkLst>
            <pc:docMk/>
            <pc:sldMasterMk cId="425798916" sldId="2147483669"/>
            <pc:sldLayoutMk cId="2673904003" sldId="2147483701"/>
          </pc:sldLayoutMkLst>
        </pc:sldLayoutChg>
        <pc:sldLayoutChg chg="del">
          <pc:chgData name="reza kabir" userId="af3c95a13102d509" providerId="LiveId" clId="{88C0DC0E-EF2C-4A8E-831A-DE6434E041D6}" dt="2020-03-30T13:17:36.948" v="480" actId="2696"/>
          <pc:sldLayoutMkLst>
            <pc:docMk/>
            <pc:sldMasterMk cId="425798916" sldId="2147483669"/>
            <pc:sldLayoutMk cId="3984470471" sldId="2147483702"/>
          </pc:sldLayoutMkLst>
        </pc:sldLayoutChg>
        <pc:sldLayoutChg chg="del">
          <pc:chgData name="reza kabir" userId="af3c95a13102d509" providerId="LiveId" clId="{88C0DC0E-EF2C-4A8E-831A-DE6434E041D6}" dt="2020-03-30T13:17:36.964" v="481" actId="2696"/>
          <pc:sldLayoutMkLst>
            <pc:docMk/>
            <pc:sldMasterMk cId="425798916" sldId="2147483669"/>
            <pc:sldLayoutMk cId="3463790231" sldId="2147483703"/>
          </pc:sldLayoutMkLst>
        </pc:sldLayoutChg>
        <pc:sldLayoutChg chg="del">
          <pc:chgData name="reza kabir" userId="af3c95a13102d509" providerId="LiveId" clId="{88C0DC0E-EF2C-4A8E-831A-DE6434E041D6}" dt="2020-03-30T13:17:36.975" v="482" actId="2696"/>
          <pc:sldLayoutMkLst>
            <pc:docMk/>
            <pc:sldMasterMk cId="425798916" sldId="2147483669"/>
            <pc:sldLayoutMk cId="3572947127" sldId="2147483704"/>
          </pc:sldLayoutMkLst>
        </pc:sldLayoutChg>
        <pc:sldLayoutChg chg="del">
          <pc:chgData name="reza kabir" userId="af3c95a13102d509" providerId="LiveId" clId="{88C0DC0E-EF2C-4A8E-831A-DE6434E041D6}" dt="2020-03-30T13:17:36.986" v="483" actId="2696"/>
          <pc:sldLayoutMkLst>
            <pc:docMk/>
            <pc:sldMasterMk cId="425798916" sldId="2147483669"/>
            <pc:sldLayoutMk cId="190881642" sldId="2147483705"/>
          </pc:sldLayoutMkLst>
        </pc:sldLayoutChg>
        <pc:sldLayoutChg chg="del">
          <pc:chgData name="reza kabir" userId="af3c95a13102d509" providerId="LiveId" clId="{88C0DC0E-EF2C-4A8E-831A-DE6434E041D6}" dt="2020-03-30T13:17:36.999" v="484" actId="2696"/>
          <pc:sldLayoutMkLst>
            <pc:docMk/>
            <pc:sldMasterMk cId="425798916" sldId="2147483669"/>
            <pc:sldLayoutMk cId="3759095111" sldId="2147483706"/>
          </pc:sldLayoutMkLst>
        </pc:sldLayoutChg>
        <pc:sldLayoutChg chg="del">
          <pc:chgData name="reza kabir" userId="af3c95a13102d509" providerId="LiveId" clId="{88C0DC0E-EF2C-4A8E-831A-DE6434E041D6}" dt="2020-03-30T13:17:37.014" v="485" actId="2696"/>
          <pc:sldLayoutMkLst>
            <pc:docMk/>
            <pc:sldMasterMk cId="425798916" sldId="2147483669"/>
            <pc:sldLayoutMk cId="1337775369" sldId="2147483707"/>
          </pc:sldLayoutMkLst>
        </pc:sldLayoutChg>
        <pc:sldLayoutChg chg="del">
          <pc:chgData name="reza kabir" userId="af3c95a13102d509" providerId="LiveId" clId="{88C0DC0E-EF2C-4A8E-831A-DE6434E041D6}" dt="2020-03-30T13:17:37.032" v="486" actId="2696"/>
          <pc:sldLayoutMkLst>
            <pc:docMk/>
            <pc:sldMasterMk cId="425798916" sldId="2147483669"/>
            <pc:sldLayoutMk cId="4061387515" sldId="2147483708"/>
          </pc:sldLayoutMkLst>
        </pc:sldLayoutChg>
        <pc:sldLayoutChg chg="del">
          <pc:chgData name="reza kabir" userId="af3c95a13102d509" providerId="LiveId" clId="{88C0DC0E-EF2C-4A8E-831A-DE6434E041D6}" dt="2020-03-30T13:17:37.036" v="487" actId="2696"/>
          <pc:sldLayoutMkLst>
            <pc:docMk/>
            <pc:sldMasterMk cId="425798916" sldId="2147483669"/>
            <pc:sldLayoutMk cId="3424911137" sldId="2147483709"/>
          </pc:sldLayoutMkLst>
        </pc:sldLayoutChg>
        <pc:sldLayoutChg chg="del">
          <pc:chgData name="reza kabir" userId="af3c95a13102d509" providerId="LiveId" clId="{88C0DC0E-EF2C-4A8E-831A-DE6434E041D6}" dt="2020-03-30T13:17:37.039" v="488" actId="2696"/>
          <pc:sldLayoutMkLst>
            <pc:docMk/>
            <pc:sldMasterMk cId="425798916" sldId="2147483669"/>
            <pc:sldLayoutMk cId="2741709195" sldId="2147483710"/>
          </pc:sldLayoutMkLst>
        </pc:sldLayoutChg>
        <pc:sldLayoutChg chg="del">
          <pc:chgData name="reza kabir" userId="af3c95a13102d509" providerId="LiveId" clId="{88C0DC0E-EF2C-4A8E-831A-DE6434E041D6}" dt="2020-03-30T13:17:37.048" v="489" actId="2696"/>
          <pc:sldLayoutMkLst>
            <pc:docMk/>
            <pc:sldMasterMk cId="425798916" sldId="2147483669"/>
            <pc:sldLayoutMk cId="2724022599" sldId="2147483711"/>
          </pc:sldLayoutMkLst>
        </pc:sldLayoutChg>
        <pc:sldLayoutChg chg="del">
          <pc:chgData name="reza kabir" userId="af3c95a13102d509" providerId="LiveId" clId="{88C0DC0E-EF2C-4A8E-831A-DE6434E041D6}" dt="2020-03-30T13:17:37.055" v="490" actId="2696"/>
          <pc:sldLayoutMkLst>
            <pc:docMk/>
            <pc:sldMasterMk cId="425798916" sldId="2147483669"/>
            <pc:sldLayoutMk cId="680240713" sldId="2147483712"/>
          </pc:sldLayoutMkLst>
        </pc:sldLayoutChg>
        <pc:sldLayoutChg chg="del">
          <pc:chgData name="reza kabir" userId="af3c95a13102d509" providerId="LiveId" clId="{88C0DC0E-EF2C-4A8E-831A-DE6434E041D6}" dt="2020-03-30T13:17:37.065" v="491" actId="2696"/>
          <pc:sldLayoutMkLst>
            <pc:docMk/>
            <pc:sldMasterMk cId="425798916" sldId="2147483669"/>
            <pc:sldLayoutMk cId="205867510" sldId="2147483713"/>
          </pc:sldLayoutMkLst>
        </pc:sldLayoutChg>
      </pc:sldMasterChg>
    </pc:docChg>
  </pc:docChgLst>
  <pc:docChgLst>
    <pc:chgData name="reza kabir" userId="af3c95a13102d509" providerId="LiveId" clId="{71BB5970-2E10-45C6-8D76-CEEC346CECD1}"/>
    <pc:docChg chg="undo custSel addSld delSld modSld sldOrd delMainMaster modMainMaster delSection modSection">
      <pc:chgData name="reza kabir" userId="af3c95a13102d509" providerId="LiveId" clId="{71BB5970-2E10-45C6-8D76-CEEC346CECD1}" dt="2020-06-14T10:37:56.042" v="1261" actId="47"/>
      <pc:docMkLst>
        <pc:docMk/>
      </pc:docMkLst>
      <pc:sldChg chg="modSp">
        <pc:chgData name="reza kabir" userId="af3c95a13102d509" providerId="LiveId" clId="{71BB5970-2E10-45C6-8D76-CEEC346CECD1}" dt="2020-06-09T09:54:35.298" v="1194" actId="207"/>
        <pc:sldMkLst>
          <pc:docMk/>
          <pc:sldMk cId="0" sldId="256"/>
        </pc:sldMkLst>
        <pc:spChg chg="mod">
          <ac:chgData name="reza kabir" userId="af3c95a13102d509" providerId="LiveId" clId="{71BB5970-2E10-45C6-8D76-CEEC346CECD1}" dt="2020-06-09T09:54:35.298" v="1194" actId="207"/>
          <ac:spMkLst>
            <pc:docMk/>
            <pc:sldMk cId="0" sldId="256"/>
            <ac:spMk id="11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35.298" v="1194" actId="207"/>
          <ac:spMkLst>
            <pc:docMk/>
            <pc:sldMk cId="0" sldId="256"/>
            <ac:spMk id="119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09.257" v="1190" actId="207"/>
          <ac:spMkLst>
            <pc:docMk/>
            <pc:sldMk cId="0" sldId="256"/>
            <ac:spMk id="121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16.826" v="1191" actId="207"/>
          <ac:spMkLst>
            <pc:docMk/>
            <pc:sldMk cId="0" sldId="256"/>
            <ac:spMk id="122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28.021" v="1193" actId="207"/>
          <ac:spMkLst>
            <pc:docMk/>
            <pc:sldMk cId="0" sldId="256"/>
            <ac:spMk id="14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4:24.829" v="1192" actId="207"/>
          <ac:spMkLst>
            <pc:docMk/>
            <pc:sldMk cId="0" sldId="256"/>
            <ac:spMk id="154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889267492" sldId="258"/>
        </pc:sldMkLst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3" creationId="{AD74C9BE-3D57-4AEF-82FA-CE1A5EDDF9B7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5" creationId="{0F9D54E4-13A9-4991-BFB7-D6B4C391E513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7" creationId="{53CBFB88-7BC7-476A-801D-2F3FA4B0AD60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9" creationId="{E2C6B33D-0FCB-4DE2-B6E8-41148679CAA3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1" creationId="{57180533-8CA3-4724-BF12-4D8E94FCA4A8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3" creationId="{EC9AE96E-8807-4BA0-ACFC-44FDDBEA4B29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5" creationId="{08A68971-B3CB-4A6D-BE3B-554394D2697C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7" creationId="{9E9BD307-8E2A-47F3-877C-03C0A1FFE0AB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19" creationId="{86EB4EE6-4115-4316-9E8F-7208A4C6AC07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1" creationId="{9787CB99-221A-457F-B12D-DEF234448324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3" creationId="{E8D2F8EB-12EA-48AD-8AB9-803A95A81C14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5" creationId="{C1689E83-4F17-4C4D-A418-CC76BB41F631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7" creationId="{90CAF197-88B0-40FE-8F1E-9185525DE49C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29" creationId="{C9E2FD07-EE43-48A7-A682-D492E2FEBBFB}"/>
          </ac:spMkLst>
        </pc:spChg>
        <pc:spChg chg="add del mod">
          <ac:chgData name="reza kabir" userId="af3c95a13102d509" providerId="LiveId" clId="{71BB5970-2E10-45C6-8D76-CEEC346CECD1}" dt="2020-04-27T06:14:15.242" v="690"/>
          <ac:spMkLst>
            <pc:docMk/>
            <pc:sldMk cId="3889267492" sldId="258"/>
            <ac:spMk id="31" creationId="{C9E2D952-3D68-47D0-820F-62D1DB4F49D8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77" creationId="{54CD8DB2-F706-4BAF-A91D-3D75F030B400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78" creationId="{0F981A3A-E1A7-4C82-91C7-3276A3635AB8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79" creationId="{A66BB9BB-B77E-4B38-9CE3-C343103CF297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0" creationId="{8952D8D9-E39E-43E8-A639-423336C6FE2A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1" creationId="{E4B5CF0C-87B0-4ABB-80C0-4151E5CBFAFD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2" creationId="{160D0837-FA63-482A-8936-78177C8724E5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3" creationId="{3B21A314-868B-498D-A292-232BC2685691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84" creationId="{D8BBCCB8-1A43-4DA8-93CE-630CF736B9B1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5" creationId="{A939792C-B919-4CA5-902D-BAFDDB358AE6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6" creationId="{F5E782A8-5BBD-4428-8D66-E4D72CB74585}"/>
          </ac:spMkLst>
        </pc:spChg>
        <pc:spChg chg="add del">
          <ac:chgData name="reza kabir" userId="af3c95a13102d509" providerId="LiveId" clId="{71BB5970-2E10-45C6-8D76-CEEC346CECD1}" dt="2020-04-27T06:14:27.505" v="693" actId="478"/>
          <ac:spMkLst>
            <pc:docMk/>
            <pc:sldMk cId="3889267492" sldId="258"/>
            <ac:spMk id="87" creationId="{DAC6B0DB-69C7-40E1-87C4-EF840F1372DF}"/>
          </ac:spMkLst>
        </pc:spChg>
        <pc:spChg chg="add del">
          <ac:chgData name="reza kabir" userId="af3c95a13102d509" providerId="LiveId" clId="{71BB5970-2E10-45C6-8D76-CEEC346CECD1}" dt="2020-04-27T06:14:23.866" v="692" actId="478"/>
          <ac:spMkLst>
            <pc:docMk/>
            <pc:sldMk cId="3889267492" sldId="258"/>
            <ac:spMk id="88" creationId="{7DC9EC66-A893-41A3-94BC-9BCE56257964}"/>
          </ac:spMkLst>
        </pc:spChg>
        <pc:spChg chg="add">
          <ac:chgData name="reza kabir" userId="af3c95a13102d509" providerId="LiveId" clId="{71BB5970-2E10-45C6-8D76-CEEC346CECD1}" dt="2020-04-27T06:14:16.310" v="691"/>
          <ac:spMkLst>
            <pc:docMk/>
            <pc:sldMk cId="3889267492" sldId="258"/>
            <ac:spMk id="89" creationId="{30BB8609-7DBC-4C58-8100-D5AFC06AD8DE}"/>
          </ac:spMkLst>
        </pc:spChg>
        <pc:spChg chg="add mod">
          <ac:chgData name="reza kabir" userId="af3c95a13102d509" providerId="LiveId" clId="{71BB5970-2E10-45C6-8D76-CEEC346CECD1}" dt="2020-04-27T06:14:57.292" v="699" actId="1076"/>
          <ac:spMkLst>
            <pc:docMk/>
            <pc:sldMk cId="3889267492" sldId="258"/>
            <ac:spMk id="90" creationId="{510DB038-02CC-4105-B09E-8FFA0303E00A}"/>
          </ac:spMkLst>
        </pc:spChg>
        <pc:spChg chg="add mod">
          <ac:chgData name="reza kabir" userId="af3c95a13102d509" providerId="LiveId" clId="{71BB5970-2E10-45C6-8D76-CEEC346CECD1}" dt="2020-04-27T06:15:07.690" v="703" actId="1076"/>
          <ac:spMkLst>
            <pc:docMk/>
            <pc:sldMk cId="3889267492" sldId="258"/>
            <ac:spMk id="91" creationId="{747ECADE-F1C5-4967-9E4B-272B4BCBD31C}"/>
          </ac:spMkLst>
        </pc:spChg>
        <pc:spChg chg="add mod">
          <ac:chgData name="reza kabir" userId="af3c95a13102d509" providerId="LiveId" clId="{71BB5970-2E10-45C6-8D76-CEEC346CECD1}" dt="2020-04-27T06:28:15.984" v="782" actId="1037"/>
          <ac:spMkLst>
            <pc:docMk/>
            <pc:sldMk cId="3889267492" sldId="258"/>
            <ac:spMk id="119" creationId="{B1940D78-A390-4EC4-BFB6-AF5472EEABC0}"/>
          </ac:spMkLst>
        </pc:spChg>
        <pc:spChg chg="add mod">
          <ac:chgData name="reza kabir" userId="af3c95a13102d509" providerId="LiveId" clId="{71BB5970-2E10-45C6-8D76-CEEC346CECD1}" dt="2020-04-27T06:15:12.835" v="704" actId="14100"/>
          <ac:spMkLst>
            <pc:docMk/>
            <pc:sldMk cId="3889267492" sldId="258"/>
            <ac:spMk id="120" creationId="{EE370306-A582-4BB5-AA24-C50BC4ED5322}"/>
          </ac:spMkLst>
        </pc:spChg>
        <pc:spChg chg="add mod">
          <ac:chgData name="reza kabir" userId="af3c95a13102d509" providerId="LiveId" clId="{71BB5970-2E10-45C6-8D76-CEEC346CECD1}" dt="2020-04-27T06:28:15.984" v="782" actId="1037"/>
          <ac:spMkLst>
            <pc:docMk/>
            <pc:sldMk cId="3889267492" sldId="258"/>
            <ac:spMk id="121" creationId="{F0DEC231-7E55-42C7-996E-F2857EA0AA17}"/>
          </ac:spMkLst>
        </pc:spChg>
        <pc:spChg chg="add mod">
          <ac:chgData name="reza kabir" userId="af3c95a13102d509" providerId="LiveId" clId="{71BB5970-2E10-45C6-8D76-CEEC346CECD1}" dt="2020-04-27T06:15:03.267" v="702" actId="571"/>
          <ac:spMkLst>
            <pc:docMk/>
            <pc:sldMk cId="3889267492" sldId="258"/>
            <ac:spMk id="122" creationId="{A1705513-D5C4-469C-BAB1-7B6DD5683BD4}"/>
          </ac:spMkLst>
        </pc:spChg>
        <pc:spChg chg="add mod">
          <ac:chgData name="reza kabir" userId="af3c95a13102d509" providerId="LiveId" clId="{71BB5970-2E10-45C6-8D76-CEEC346CECD1}" dt="2020-04-27T06:15:21.887" v="709" actId="14100"/>
          <ac:spMkLst>
            <pc:docMk/>
            <pc:sldMk cId="3889267492" sldId="258"/>
            <ac:spMk id="123" creationId="{1BE8E41C-EB02-4E06-9478-6D0B2D031746}"/>
          </ac:spMkLst>
        </pc:spChg>
        <pc:spChg chg="add mod">
          <ac:chgData name="reza kabir" userId="af3c95a13102d509" providerId="LiveId" clId="{71BB5970-2E10-45C6-8D76-CEEC346CECD1}" dt="2020-04-27T06:15:18.683" v="708" actId="121"/>
          <ac:spMkLst>
            <pc:docMk/>
            <pc:sldMk cId="3889267492" sldId="258"/>
            <ac:spMk id="124" creationId="{08E61910-5F18-4CB6-9936-9554849D84D5}"/>
          </ac:spMkLst>
        </pc:spChg>
        <pc:spChg chg="add mod">
          <ac:chgData name="reza kabir" userId="af3c95a13102d509" providerId="LiveId" clId="{71BB5970-2E10-45C6-8D76-CEEC346CECD1}" dt="2020-04-27T06:15:25.520" v="710" actId="571"/>
          <ac:spMkLst>
            <pc:docMk/>
            <pc:sldMk cId="3889267492" sldId="258"/>
            <ac:spMk id="125" creationId="{6C7C1079-451C-489F-9F4C-334BD7766745}"/>
          </ac:spMkLst>
        </pc:spChg>
        <pc:spChg chg="add mod">
          <ac:chgData name="reza kabir" userId="af3c95a13102d509" providerId="LiveId" clId="{71BB5970-2E10-45C6-8D76-CEEC346CECD1}" dt="2020-04-27T06:15:25.520" v="710" actId="571"/>
          <ac:spMkLst>
            <pc:docMk/>
            <pc:sldMk cId="3889267492" sldId="258"/>
            <ac:spMk id="126" creationId="{DBC9BF30-EB6C-4882-BF46-D48EEF7E71B7}"/>
          </ac:spMkLst>
        </pc:spChg>
        <pc:spChg chg="add mod">
          <ac:chgData name="reza kabir" userId="af3c95a13102d509" providerId="LiveId" clId="{71BB5970-2E10-45C6-8D76-CEEC346CECD1}" dt="2020-04-27T06:15:27.905" v="711" actId="571"/>
          <ac:spMkLst>
            <pc:docMk/>
            <pc:sldMk cId="3889267492" sldId="258"/>
            <ac:spMk id="127" creationId="{D7E318E2-49ED-4C0C-BAFF-A14685B75A1D}"/>
          </ac:spMkLst>
        </pc:spChg>
        <pc:spChg chg="add mod">
          <ac:chgData name="reza kabir" userId="af3c95a13102d509" providerId="LiveId" clId="{71BB5970-2E10-45C6-8D76-CEEC346CECD1}" dt="2020-04-27T06:15:27.905" v="711" actId="571"/>
          <ac:spMkLst>
            <pc:docMk/>
            <pc:sldMk cId="3889267492" sldId="258"/>
            <ac:spMk id="128" creationId="{0BBD205C-ED72-456B-B01C-91BA0978CD16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3889267492" sldId="258"/>
            <ac:spMk id="32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2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2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2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3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4:11.176" v="689" actId="21"/>
          <ac:spMkLst>
            <pc:docMk/>
            <pc:sldMk cId="3889267492" sldId="258"/>
            <ac:spMk id="342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14:16.310" v="691"/>
          <ac:grpSpMkLst>
            <pc:docMk/>
            <pc:sldMk cId="3889267492" sldId="258"/>
            <ac:grpSpMk id="96" creationId="{38B749B1-4650-44E9-9FBE-EA10FF9DCE35}"/>
          </ac:grpSpMkLst>
        </pc:grpChg>
        <pc:grpChg chg="del">
          <ac:chgData name="reza kabir" userId="af3c95a13102d509" providerId="LiveId" clId="{71BB5970-2E10-45C6-8D76-CEEC346CECD1}" dt="2020-04-27T06:14:11.176" v="689" actId="21"/>
          <ac:grpSpMkLst>
            <pc:docMk/>
            <pc:sldMk cId="3889267492" sldId="258"/>
            <ac:grpSpMk id="347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76" creationId="{BFAF8A6D-DAA5-4370-96BA-6DC4B5A6461A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2" creationId="{753E9BF3-E075-4ACC-B8D4-BFFDE97A4C0F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3" creationId="{4B0DF55C-6700-45E4-B80E-1F6A8D6B7CD1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4" creationId="{A53B7380-7366-4392-BA7E-ADD75759D9D4}"/>
          </ac:cxnSpMkLst>
        </pc:cxnChg>
        <pc:cxnChg chg="add">
          <ac:chgData name="reza kabir" userId="af3c95a13102d509" providerId="LiveId" clId="{71BB5970-2E10-45C6-8D76-CEEC346CECD1}" dt="2020-04-27T06:14:16.310" v="691"/>
          <ac:cxnSpMkLst>
            <pc:docMk/>
            <pc:sldMk cId="3889267492" sldId="258"/>
            <ac:cxnSpMk id="95" creationId="{91735809-4669-4F98-88BC-E836EE3D8C98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26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5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6:14:11.176" v="689" actId="21"/>
          <ac:cxnSpMkLst>
            <pc:docMk/>
            <pc:sldMk cId="3889267492" sldId="258"/>
            <ac:cxnSpMk id="346" creationId="{00000000-0000-0000-0000-000000000000}"/>
          </ac:cxnSpMkLst>
        </pc:cxnChg>
      </pc:sldChg>
      <pc:sldChg chg="addSp delSp modSp del mod">
        <pc:chgData name="reza kabir" userId="af3c95a13102d509" providerId="LiveId" clId="{71BB5970-2E10-45C6-8D76-CEEC346CECD1}" dt="2020-06-09T09:57:29.235" v="1214" actId="207"/>
        <pc:sldMkLst>
          <pc:docMk/>
          <pc:sldMk cId="1892140428" sldId="259"/>
        </pc:sldMkLst>
        <pc:spChg chg="add del mod">
          <ac:chgData name="reza kabir" userId="af3c95a13102d509" providerId="LiveId" clId="{71BB5970-2E10-45C6-8D76-CEEC346CECD1}" dt="2020-04-27T06:15:50.247" v="713"/>
          <ac:spMkLst>
            <pc:docMk/>
            <pc:sldMk cId="1892140428" sldId="259"/>
            <ac:spMk id="3" creationId="{354763F5-1F3A-4F5F-B6AB-F78F01F29A40}"/>
          </ac:spMkLst>
        </pc:spChg>
        <pc:spChg chg="add mod">
          <ac:chgData name="reza kabir" userId="af3c95a13102d509" providerId="LiveId" clId="{71BB5970-2E10-45C6-8D76-CEEC346CECD1}" dt="2020-06-09T09:57:14.740" v="1211" actId="207"/>
          <ac:spMkLst>
            <pc:docMk/>
            <pc:sldMk cId="1892140428" sldId="259"/>
            <ac:spMk id="21" creationId="{68BD16AE-3466-4C0D-8C37-AA414FE18A43}"/>
          </ac:spMkLst>
        </pc:spChg>
        <pc:spChg chg="add mod">
          <ac:chgData name="reza kabir" userId="af3c95a13102d509" providerId="LiveId" clId="{71BB5970-2E10-45C6-8D76-CEEC346CECD1}" dt="2020-06-09T09:57:29.235" v="1214" actId="207"/>
          <ac:spMkLst>
            <pc:docMk/>
            <pc:sldMk cId="1892140428" sldId="259"/>
            <ac:spMk id="22" creationId="{84F3D899-CD15-4061-AC65-FBBD3B96082B}"/>
          </ac:spMkLst>
        </pc:spChg>
        <pc:spChg chg="add mod">
          <ac:chgData name="reza kabir" userId="af3c95a13102d509" providerId="LiveId" clId="{71BB5970-2E10-45C6-8D76-CEEC346CECD1}" dt="2020-06-09T09:57:29.235" v="1214" actId="207"/>
          <ac:spMkLst>
            <pc:docMk/>
            <pc:sldMk cId="1892140428" sldId="259"/>
            <ac:spMk id="23" creationId="{E79BA723-4D85-4F6F-855B-4722E44A28F2}"/>
          </ac:spMkLst>
        </pc:spChg>
        <pc:spChg chg="mod">
          <ac:chgData name="reza kabir" userId="af3c95a13102d509" providerId="LiveId" clId="{71BB5970-2E10-45C6-8D76-CEEC346CECD1}" dt="2020-06-09T09:57:20.656" v="1212" actId="207"/>
          <ac:spMkLst>
            <pc:docMk/>
            <pc:sldMk cId="1892140428" sldId="259"/>
            <ac:spMk id="25" creationId="{AB6A0F32-4037-4CF5-899A-BDDA7BCCE815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55.049" v="714" actId="478"/>
          <ac:spMkLst>
            <pc:docMk/>
            <pc:sldMk cId="1892140428" sldId="259"/>
            <ac:spMk id="37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5:40.296" v="712" actId="478"/>
          <ac:spMkLst>
            <pc:docMk/>
            <pc:sldMk cId="1892140428" sldId="259"/>
            <ac:spMk id="377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15:56.150" v="715"/>
          <ac:grpSpMkLst>
            <pc:docMk/>
            <pc:sldMk cId="1892140428" sldId="259"/>
            <ac:grpSpMk id="24" creationId="{1D6B1B8D-AC40-41BD-91B1-2329131D5B90}"/>
          </ac:grpSpMkLst>
        </pc:grpChg>
        <pc:grpChg chg="del">
          <ac:chgData name="reza kabir" userId="af3c95a13102d509" providerId="LiveId" clId="{71BB5970-2E10-45C6-8D76-CEEC346CECD1}" dt="2020-04-27T06:15:55.049" v="714" actId="478"/>
          <ac:grpSpMkLst>
            <pc:docMk/>
            <pc:sldMk cId="1892140428" sldId="259"/>
            <ac:grpSpMk id="378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4-27T11:02:47.773" v="1169" actId="2696"/>
        <pc:sldMkLst>
          <pc:docMk/>
          <pc:sldMk cId="803558062" sldId="260"/>
        </pc:sldMkLst>
        <pc:spChg chg="add del mod">
          <ac:chgData name="reza kabir" userId="af3c95a13102d509" providerId="LiveId" clId="{71BB5970-2E10-45C6-8D76-CEEC346CECD1}" dt="2020-04-27T06:16:26.015" v="719"/>
          <ac:spMkLst>
            <pc:docMk/>
            <pc:sldMk cId="803558062" sldId="260"/>
            <ac:spMk id="3" creationId="{A282B914-51F4-40DB-9026-9ACF53375167}"/>
          </ac:spMkLst>
        </pc:spChg>
        <pc:spChg chg="add del mod">
          <ac:chgData name="reza kabir" userId="af3c95a13102d509" providerId="LiveId" clId="{71BB5970-2E10-45C6-8D76-CEEC346CECD1}" dt="2020-04-27T06:16:26.015" v="719"/>
          <ac:spMkLst>
            <pc:docMk/>
            <pc:sldMk cId="803558062" sldId="260"/>
            <ac:spMk id="5" creationId="{82E1BDD7-4BBA-4C0F-8060-2B986AAB363D}"/>
          </ac:spMkLst>
        </pc:spChg>
        <pc:spChg chg="add mod">
          <ac:chgData name="reza kabir" userId="af3c95a13102d509" providerId="LiveId" clId="{71BB5970-2E10-45C6-8D76-CEEC346CECD1}" dt="2020-04-27T06:18:06.622" v="741" actId="1076"/>
          <ac:spMkLst>
            <pc:docMk/>
            <pc:sldMk cId="803558062" sldId="260"/>
            <ac:spMk id="77" creationId="{04F31ED1-88F6-4419-ACAC-87CA0669AAD3}"/>
          </ac:spMkLst>
        </pc:spChg>
        <pc:spChg chg="add mod">
          <ac:chgData name="reza kabir" userId="af3c95a13102d509" providerId="LiveId" clId="{71BB5970-2E10-45C6-8D76-CEEC346CECD1}" dt="2020-04-27T06:18:00.436" v="739" actId="207"/>
          <ac:spMkLst>
            <pc:docMk/>
            <pc:sldMk cId="803558062" sldId="260"/>
            <ac:spMk id="78" creationId="{19FA8982-068A-4E21-B69E-7B0734759152}"/>
          </ac:spMkLst>
        </pc:spChg>
        <pc:spChg chg="del">
          <ac:chgData name="reza kabir" userId="af3c95a13102d509" providerId="LiveId" clId="{71BB5970-2E10-45C6-8D76-CEEC346CECD1}" dt="2020-04-27T06:16:22.002" v="718" actId="21"/>
          <ac:spMkLst>
            <pc:docMk/>
            <pc:sldMk cId="803558062" sldId="260"/>
            <ac:spMk id="39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6:22.002" v="718" actId="21"/>
          <ac:spMkLst>
            <pc:docMk/>
            <pc:sldMk cId="803558062" sldId="260"/>
            <ac:spMk id="397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110786923" sldId="261"/>
        </pc:sldMkLst>
        <pc:spChg chg="add del mod">
          <ac:chgData name="reza kabir" userId="af3c95a13102d509" providerId="LiveId" clId="{71BB5970-2E10-45C6-8D76-CEEC346CECD1}" dt="2020-04-27T05:15:51.365" v="58"/>
          <ac:spMkLst>
            <pc:docMk/>
            <pc:sldMk cId="4110786923" sldId="261"/>
            <ac:spMk id="3" creationId="{6B19964C-CBF1-48A8-B1A5-CFB2D66D48C2}"/>
          </ac:spMkLst>
        </pc:spChg>
        <pc:spChg chg="add del mod">
          <ac:chgData name="reza kabir" userId="af3c95a13102d509" providerId="LiveId" clId="{71BB5970-2E10-45C6-8D76-CEEC346CECD1}" dt="2020-04-27T05:15:51.365" v="58"/>
          <ac:spMkLst>
            <pc:docMk/>
            <pc:sldMk cId="4110786923" sldId="261"/>
            <ac:spMk id="5" creationId="{DD68591C-43D5-446C-9324-EFB95CEACAA6}"/>
          </ac:spMkLst>
        </pc:spChg>
        <pc:spChg chg="add mod">
          <ac:chgData name="reza kabir" userId="af3c95a13102d509" providerId="LiveId" clId="{71BB5970-2E10-45C6-8D76-CEEC346CECD1}" dt="2020-04-27T05:16:17.868" v="62" actId="12"/>
          <ac:spMkLst>
            <pc:docMk/>
            <pc:sldMk cId="4110786923" sldId="261"/>
            <ac:spMk id="89" creationId="{41FEBC6A-3445-4234-B520-7C65AFBF7C0F}"/>
          </ac:spMkLst>
        </pc:spChg>
        <pc:spChg chg="add mod">
          <ac:chgData name="reza kabir" userId="af3c95a13102d509" providerId="LiveId" clId="{71BB5970-2E10-45C6-8D76-CEEC346CECD1}" dt="2020-04-27T05:16:29.374" v="63" actId="14100"/>
          <ac:spMkLst>
            <pc:docMk/>
            <pc:sldMk cId="4110786923" sldId="261"/>
            <ac:spMk id="90" creationId="{063B2508-5AE7-474A-9AC8-6418F1763163}"/>
          </ac:spMkLst>
        </pc:spChg>
        <pc:spChg chg="del">
          <ac:chgData name="reza kabir" userId="af3c95a13102d509" providerId="LiveId" clId="{71BB5970-2E10-45C6-8D76-CEEC346CECD1}" dt="2020-04-27T05:15:42.389" v="57" actId="21"/>
          <ac:spMkLst>
            <pc:docMk/>
            <pc:sldMk cId="4110786923" sldId="261"/>
            <ac:spMk id="209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5:42.389" v="57" actId="21"/>
          <ac:spMkLst>
            <pc:docMk/>
            <pc:sldMk cId="4110786923" sldId="261"/>
            <ac:spMk id="2096" creationId="{00000000-0000-0000-0000-000000000000}"/>
          </ac:spMkLst>
        </pc:spChg>
      </pc:sldChg>
      <pc:sldChg chg="modSp add">
        <pc:chgData name="reza kabir" userId="af3c95a13102d509" providerId="LiveId" clId="{71BB5970-2E10-45C6-8D76-CEEC346CECD1}" dt="2020-06-09T10:05:28.952" v="1239" actId="207"/>
        <pc:sldMkLst>
          <pc:docMk/>
          <pc:sldMk cId="1324559772" sldId="262"/>
        </pc:sldMkLst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3" creationId="{BF40C4F1-67C9-43AD-922E-70120DD46E98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5" creationId="{A29037DE-D177-4F1E-8790-093D5647D363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7" creationId="{0F9EC055-7D1A-4459-986A-E2FC7EEA7586}"/>
          </ac:spMkLst>
        </pc:spChg>
        <pc:spChg chg="add del mod">
          <ac:chgData name="reza kabir" userId="af3c95a13102d509" providerId="LiveId" clId="{71BB5970-2E10-45C6-8D76-CEEC346CECD1}" dt="2020-04-27T05:52:10.336" v="398" actId="478"/>
          <ac:spMkLst>
            <pc:docMk/>
            <pc:sldMk cId="1324559772" sldId="262"/>
            <ac:spMk id="9" creationId="{026C7BE6-C77C-4457-9A61-D4B92E815C89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1324559772" sldId="262"/>
            <ac:spMk id="447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48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50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51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46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22.171" v="432" actId="207"/>
          <ac:spMkLst>
            <pc:docMk/>
            <pc:sldMk cId="1324559772" sldId="262"/>
            <ac:spMk id="463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26.526" v="434" actId="1076"/>
          <ac:spMkLst>
            <pc:docMk/>
            <pc:sldMk cId="1324559772" sldId="262"/>
            <ac:spMk id="48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3:19.652" v="431" actId="207"/>
          <ac:spMkLst>
            <pc:docMk/>
            <pc:sldMk cId="1324559772" sldId="262"/>
            <ac:spMk id="489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536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5:28.952" v="1239" actId="207"/>
          <ac:spMkLst>
            <pc:docMk/>
            <pc:sldMk cId="1324559772" sldId="262"/>
            <ac:spMk id="537" creationId="{00000000-0000-0000-0000-000000000000}"/>
          </ac:spMkLst>
        </pc:spChg>
        <pc:grpChg chg="mod">
          <ac:chgData name="reza kabir" userId="af3c95a13102d509" providerId="LiveId" clId="{71BB5970-2E10-45C6-8D76-CEEC346CECD1}" dt="2020-06-09T10:05:28.952" v="1239" actId="207"/>
          <ac:grpSpMkLst>
            <pc:docMk/>
            <pc:sldMk cId="1324559772" sldId="262"/>
            <ac:grpSpMk id="452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6-09T09:58:31.028" v="1217" actId="207"/>
        <pc:sldMkLst>
          <pc:docMk/>
          <pc:sldMk cId="394439345" sldId="264"/>
        </pc:sldMkLst>
        <pc:spChg chg="add del mod">
          <ac:chgData name="reza kabir" userId="af3c95a13102d509" providerId="LiveId" clId="{71BB5970-2E10-45C6-8D76-CEEC346CECD1}" dt="2020-04-27T06:18:51.716" v="751" actId="478"/>
          <ac:spMkLst>
            <pc:docMk/>
            <pc:sldMk cId="394439345" sldId="264"/>
            <ac:spMk id="3" creationId="{B46AFF75-A819-4BFB-8C8D-062BEB70BE83}"/>
          </ac:spMkLst>
        </pc:spChg>
        <pc:spChg chg="add del mod">
          <ac:chgData name="reza kabir" userId="af3c95a13102d509" providerId="LiveId" clId="{71BB5970-2E10-45C6-8D76-CEEC346CECD1}" dt="2020-04-27T06:19:00.598" v="753"/>
          <ac:spMkLst>
            <pc:docMk/>
            <pc:sldMk cId="394439345" sldId="264"/>
            <ac:spMk id="5" creationId="{561EF63C-F13E-497C-9A6C-D13BAAEC9078}"/>
          </ac:spMkLst>
        </pc:spChg>
        <pc:spChg chg="add del mod">
          <ac:chgData name="reza kabir" userId="af3c95a13102d509" providerId="LiveId" clId="{71BB5970-2E10-45C6-8D76-CEEC346CECD1}" dt="2020-04-27T06:19:00.598" v="753"/>
          <ac:spMkLst>
            <pc:docMk/>
            <pc:sldMk cId="394439345" sldId="264"/>
            <ac:spMk id="7" creationId="{89B6B60D-41BA-40B7-9D74-5CFFC8F86C4F}"/>
          </ac:spMkLst>
        </pc:spChg>
        <pc:spChg chg="add del">
          <ac:chgData name="reza kabir" userId="af3c95a13102d509" providerId="LiveId" clId="{71BB5970-2E10-45C6-8D76-CEEC346CECD1}" dt="2020-04-27T06:18:43.344" v="747"/>
          <ac:spMkLst>
            <pc:docMk/>
            <pc:sldMk cId="394439345" sldId="264"/>
            <ac:spMk id="21" creationId="{2F8E52CF-1E52-494D-931A-814C82C29C4D}"/>
          </ac:spMkLst>
        </pc:spChg>
        <pc:spChg chg="add mod">
          <ac:chgData name="reza kabir" userId="af3c95a13102d509" providerId="LiveId" clId="{71BB5970-2E10-45C6-8D76-CEEC346CECD1}" dt="2020-06-09T09:58:26.551" v="1216" actId="207"/>
          <ac:spMkLst>
            <pc:docMk/>
            <pc:sldMk cId="394439345" sldId="264"/>
            <ac:spMk id="39" creationId="{24C0E989-5D3D-4BFA-80B0-FD036255EFB5}"/>
          </ac:spMkLst>
        </pc:spChg>
        <pc:spChg chg="add mod">
          <ac:chgData name="reza kabir" userId="af3c95a13102d509" providerId="LiveId" clId="{71BB5970-2E10-45C6-8D76-CEEC346CECD1}" dt="2020-06-09T09:58:31.028" v="1217" actId="207"/>
          <ac:spMkLst>
            <pc:docMk/>
            <pc:sldMk cId="394439345" sldId="264"/>
            <ac:spMk id="40" creationId="{17A1A299-06C3-4A74-8889-573342EC52E0}"/>
          </ac:spMkLst>
        </pc:spChg>
        <pc:spChg chg="add mod">
          <ac:chgData name="reza kabir" userId="af3c95a13102d509" providerId="LiveId" clId="{71BB5970-2E10-45C6-8D76-CEEC346CECD1}" dt="2020-06-09T09:58:31.028" v="1217" actId="207"/>
          <ac:spMkLst>
            <pc:docMk/>
            <pc:sldMk cId="394439345" sldId="264"/>
            <ac:spMk id="41" creationId="{FE15BD32-9329-4768-9A52-F55EDA3821B4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4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6.391" v="752" actId="21"/>
          <ac:spMkLst>
            <pc:docMk/>
            <pc:sldMk cId="394439345" sldId="264"/>
            <ac:spMk id="735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18:51.716" v="751" actId="478"/>
          <ac:spMkLst>
            <pc:docMk/>
            <pc:sldMk cId="394439345" sldId="264"/>
            <ac:spMk id="736" creationId="{00000000-0000-0000-0000-000000000000}"/>
          </ac:spMkLst>
        </pc:spChg>
        <pc:grpChg chg="add del">
          <ac:chgData name="reza kabir" userId="af3c95a13102d509" providerId="LiveId" clId="{71BB5970-2E10-45C6-8D76-CEEC346CECD1}" dt="2020-04-27T06:18:43.344" v="747"/>
          <ac:grpSpMkLst>
            <pc:docMk/>
            <pc:sldMk cId="394439345" sldId="264"/>
            <ac:grpSpMk id="22" creationId="{815E90B2-D186-4666-AF70-A3EDB45E76F8}"/>
          </ac:grpSpMkLst>
        </pc:grpChg>
        <pc:grpChg chg="add">
          <ac:chgData name="reza kabir" userId="af3c95a13102d509" providerId="LiveId" clId="{71BB5970-2E10-45C6-8D76-CEEC346CECD1}" dt="2020-04-27T06:19:01.565" v="754"/>
          <ac:grpSpMkLst>
            <pc:docMk/>
            <pc:sldMk cId="394439345" sldId="264"/>
            <ac:grpSpMk id="42" creationId="{8BE6D682-2C06-48EC-917C-EF67B367D8EA}"/>
          </ac:grpSpMkLst>
        </pc:grpChg>
        <pc:grpChg chg="add del">
          <ac:chgData name="reza kabir" userId="af3c95a13102d509" providerId="LiveId" clId="{71BB5970-2E10-45C6-8D76-CEEC346CECD1}" dt="2020-04-27T06:18:56.391" v="752" actId="21"/>
          <ac:grpSpMkLst>
            <pc:docMk/>
            <pc:sldMk cId="394439345" sldId="264"/>
            <ac:grpSpMk id="737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09:58:52.908" v="1227" actId="20577"/>
        <pc:sldMkLst>
          <pc:docMk/>
          <pc:sldMk cId="1323280551" sldId="265"/>
        </pc:sldMkLst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151" creationId="{B0DE3997-0914-4585-AB4E-74636FB481E7}"/>
          </ac:spMkLst>
        </pc:spChg>
        <pc:spChg chg="add mod">
          <ac:chgData name="reza kabir" userId="af3c95a13102d509" providerId="LiveId" clId="{71BB5970-2E10-45C6-8D76-CEEC346CECD1}" dt="2020-06-09T09:58:52.908" v="1227" actId="20577"/>
          <ac:spMkLst>
            <pc:docMk/>
            <pc:sldMk cId="1323280551" sldId="265"/>
            <ac:spMk id="152" creationId="{233E2F16-AED0-44A8-9591-7EC8F0541DCF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7" creationId="{5FC99461-1973-464B-9308-076E14C9EE5B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8" creationId="{24D61479-84CE-4854-A9E4-65B74CEF8B11}"/>
          </ac:spMkLst>
        </pc:spChg>
        <pc:spChg chg="add del">
          <ac:chgData name="reza kabir" userId="af3c95a13102d509" providerId="LiveId" clId="{71BB5970-2E10-45C6-8D76-CEEC346CECD1}" dt="2020-04-27T06:26:55.300" v="760" actId="478"/>
          <ac:spMkLst>
            <pc:docMk/>
            <pc:sldMk cId="1323280551" sldId="265"/>
            <ac:spMk id="299" creationId="{374670DD-BE91-4DDD-BD6D-1FFCB19D671C}"/>
          </ac:spMkLst>
        </pc:spChg>
        <pc:spChg chg="add mod">
          <ac:chgData name="reza kabir" userId="af3c95a13102d509" providerId="LiveId" clId="{71BB5970-2E10-45C6-8D76-CEEC346CECD1}" dt="2020-04-27T06:27:06.016" v="762" actId="1076"/>
          <ac:spMkLst>
            <pc:docMk/>
            <pc:sldMk cId="1323280551" sldId="265"/>
            <ac:spMk id="300" creationId="{7C1F5871-13B8-4EA0-A125-EBCE30443E73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75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75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0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6:49.273" v="758" actId="478"/>
          <ac:spMkLst>
            <pc:docMk/>
            <pc:sldMk cId="1323280551" sldId="265"/>
            <ac:spMk id="902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26:50.328" v="759"/>
          <ac:grpSpMkLst>
            <pc:docMk/>
            <pc:sldMk cId="1323280551" sldId="265"/>
            <ac:grpSpMk id="153" creationId="{FC70BFFB-CB14-4F92-AB96-33480529779C}"/>
          </ac:grpSpMkLst>
        </pc:grpChg>
        <pc:grpChg chg="del">
          <ac:chgData name="reza kabir" userId="af3c95a13102d509" providerId="LiveId" clId="{71BB5970-2E10-45C6-8D76-CEEC346CECD1}" dt="2020-04-27T06:26:49.273" v="758" actId="478"/>
          <ac:grpSpMkLst>
            <pc:docMk/>
            <pc:sldMk cId="1323280551" sldId="265"/>
            <ac:grpSpMk id="756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160548565" sldId="266"/>
        </pc:sldMkLst>
        <pc:spChg chg="add del mod">
          <ac:chgData name="reza kabir" userId="af3c95a13102d509" providerId="LiveId" clId="{71BB5970-2E10-45C6-8D76-CEEC346CECD1}" dt="2020-04-27T06:27:32.559" v="771" actId="21"/>
          <ac:spMkLst>
            <pc:docMk/>
            <pc:sldMk cId="2160548565" sldId="266"/>
            <ac:spMk id="3" creationId="{983817E9-F14A-4EE4-A7BC-E486C49AC0CD}"/>
          </ac:spMkLst>
        </pc:spChg>
        <pc:spChg chg="add del mod">
          <ac:chgData name="reza kabir" userId="af3c95a13102d509" providerId="LiveId" clId="{71BB5970-2E10-45C6-8D76-CEEC346CECD1}" dt="2020-04-27T06:27:51.112" v="776"/>
          <ac:spMkLst>
            <pc:docMk/>
            <pc:sldMk cId="2160548565" sldId="266"/>
            <ac:spMk id="5" creationId="{03A2A5E7-8DDE-454D-8664-FEB021B166A2}"/>
          </ac:spMkLst>
        </pc:spChg>
        <pc:spChg chg="add mod">
          <ac:chgData name="reza kabir" userId="af3c95a13102d509" providerId="LiveId" clId="{71BB5970-2E10-45C6-8D76-CEEC346CECD1}" dt="2020-04-27T06:27:54.990" v="777" actId="1076"/>
          <ac:spMkLst>
            <pc:docMk/>
            <pc:sldMk cId="2160548565" sldId="266"/>
            <ac:spMk id="35" creationId="{63020A95-18AF-4949-9CFE-967E0433188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6" creationId="{A5C43435-D880-4A70-9972-292046A3E81E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7" creationId="{299A44AF-8910-4265-8C45-F080CC70169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8" creationId="{4141FEC4-FBF8-45BC-A28F-7FD6E622A3D6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39" creationId="{E17B4EA5-5E2E-4310-AAAB-E91D71340D6E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40" creationId="{CF220B15-D69E-4763-A9A9-24153F25BE95}"/>
          </ac:spMkLst>
        </pc:spChg>
        <pc:spChg chg="add del mod">
          <ac:chgData name="reza kabir" userId="af3c95a13102d509" providerId="LiveId" clId="{71BB5970-2E10-45C6-8D76-CEEC346CECD1}" dt="2020-04-27T06:28:05.853" v="778" actId="478"/>
          <ac:spMkLst>
            <pc:docMk/>
            <pc:sldMk cId="2160548565" sldId="266"/>
            <ac:spMk id="41" creationId="{F2E8B794-17BC-472E-B9D2-3C05CCCBFF75}"/>
          </ac:spMkLst>
        </pc:spChg>
        <pc:spChg chg="add mod">
          <ac:chgData name="reza kabir" userId="af3c95a13102d509" providerId="LiveId" clId="{71BB5970-2E10-45C6-8D76-CEEC346CECD1}" dt="2020-04-27T06:28:26.026" v="784" actId="1076"/>
          <ac:spMkLst>
            <pc:docMk/>
            <pc:sldMk cId="2160548565" sldId="266"/>
            <ac:spMk id="66" creationId="{1B2D026F-6B1B-4397-9D10-727001FC8D1C}"/>
          </ac:spMkLst>
        </pc:spChg>
        <pc:spChg chg="add mod">
          <ac:chgData name="reza kabir" userId="af3c95a13102d509" providerId="LiveId" clId="{71BB5970-2E10-45C6-8D76-CEEC346CECD1}" dt="2020-04-27T06:28:26.026" v="784" actId="1076"/>
          <ac:spMkLst>
            <pc:docMk/>
            <pc:sldMk cId="2160548565" sldId="266"/>
            <ac:spMk id="67" creationId="{C300AD0F-6BF0-48A8-AFF0-89DBDE311F9B}"/>
          </ac:spMkLst>
        </pc:spChg>
        <pc:spChg chg="add mod">
          <ac:chgData name="reza kabir" userId="af3c95a13102d509" providerId="LiveId" clId="{71BB5970-2E10-45C6-8D76-CEEC346CECD1}" dt="2020-04-27T06:28:27.927" v="785" actId="571"/>
          <ac:spMkLst>
            <pc:docMk/>
            <pc:sldMk cId="2160548565" sldId="266"/>
            <ac:spMk id="68" creationId="{802E4CAE-3EAA-4DEC-A41E-24F45BDCDB3C}"/>
          </ac:spMkLst>
        </pc:spChg>
        <pc:spChg chg="add mod">
          <ac:chgData name="reza kabir" userId="af3c95a13102d509" providerId="LiveId" clId="{71BB5970-2E10-45C6-8D76-CEEC346CECD1}" dt="2020-04-27T06:28:27.927" v="785" actId="571"/>
          <ac:spMkLst>
            <pc:docMk/>
            <pc:sldMk cId="2160548565" sldId="266"/>
            <ac:spMk id="69" creationId="{D5FA83F7-F2A8-424D-AAA4-FC55099FD2A3}"/>
          </ac:spMkLst>
        </pc:spChg>
        <pc:spChg chg="add mod">
          <ac:chgData name="reza kabir" userId="af3c95a13102d509" providerId="LiveId" clId="{71BB5970-2E10-45C6-8D76-CEEC346CECD1}" dt="2020-04-27T06:28:29.648" v="786" actId="571"/>
          <ac:spMkLst>
            <pc:docMk/>
            <pc:sldMk cId="2160548565" sldId="266"/>
            <ac:spMk id="70" creationId="{6A065A20-19C8-4C72-870F-C6E94B2F44E3}"/>
          </ac:spMkLst>
        </pc:spChg>
        <pc:spChg chg="add mod">
          <ac:chgData name="reza kabir" userId="af3c95a13102d509" providerId="LiveId" clId="{71BB5970-2E10-45C6-8D76-CEEC346CECD1}" dt="2020-04-27T06:28:29.648" v="786" actId="571"/>
          <ac:spMkLst>
            <pc:docMk/>
            <pc:sldMk cId="2160548565" sldId="266"/>
            <ac:spMk id="71" creationId="{49C74057-9D8D-466D-A47B-6984FE3AB375}"/>
          </ac:spMkLst>
        </pc:spChg>
        <pc:spChg chg="add del">
          <ac:chgData name="reza kabir" userId="af3c95a13102d509" providerId="LiveId" clId="{71BB5970-2E10-45C6-8D76-CEEC346CECD1}" dt="2020-04-27T06:27:47.054" v="775" actId="478"/>
          <ac:spMkLst>
            <pc:docMk/>
            <pc:sldMk cId="2160548565" sldId="266"/>
            <ac:spMk id="908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0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0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2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6:27:42.043" v="772" actId="478"/>
          <ac:spMkLst>
            <pc:docMk/>
            <pc:sldMk cId="2160548565" sldId="266"/>
            <ac:spMk id="914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6:27:54.990" v="777" actId="1076"/>
          <ac:grpSpMkLst>
            <pc:docMk/>
            <pc:sldMk cId="2160548565" sldId="266"/>
            <ac:grpSpMk id="45" creationId="{E8B65BB9-A174-4C69-8C0F-1FB7AD60AA23}"/>
          </ac:grpSpMkLst>
        </pc:grpChg>
        <pc:grpChg chg="add del">
          <ac:chgData name="reza kabir" userId="af3c95a13102d509" providerId="LiveId" clId="{71BB5970-2E10-45C6-8D76-CEEC346CECD1}" dt="2020-04-27T06:27:42.043" v="772" actId="478"/>
          <ac:grpSpMkLst>
            <pc:docMk/>
            <pc:sldMk cId="2160548565" sldId="266"/>
            <ac:grpSpMk id="918" creationId="{00000000-0000-0000-0000-000000000000}"/>
          </ac:grpSpMkLst>
        </pc:grpChg>
        <pc:picChg chg="add mod">
          <ac:chgData name="reza kabir" userId="af3c95a13102d509" providerId="LiveId" clId="{71BB5970-2E10-45C6-8D76-CEEC346CECD1}" dt="2020-04-27T06:27:54.990" v="777" actId="1076"/>
          <ac:picMkLst>
            <pc:docMk/>
            <pc:sldMk cId="2160548565" sldId="266"/>
            <ac:picMk id="34" creationId="{EAB6A88C-7A8D-4ED5-96DD-C4AD6228444F}"/>
          </ac:picMkLst>
        </pc:picChg>
        <pc:picChg chg="add del">
          <ac:chgData name="reza kabir" userId="af3c95a13102d509" providerId="LiveId" clId="{71BB5970-2E10-45C6-8D76-CEEC346CECD1}" dt="2020-04-27T06:27:42.043" v="772" actId="478"/>
          <ac:picMkLst>
            <pc:docMk/>
            <pc:sldMk cId="2160548565" sldId="266"/>
            <ac:picMk id="907" creationId="{00000000-0000-0000-0000-000000000000}"/>
          </ac:picMkLst>
        </pc:pic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2" creationId="{83976C2D-7514-4410-BC35-B7EBDCE46211}"/>
          </ac:cxnSpMkLst>
        </pc:cxn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3" creationId="{DBF0C1E2-45F5-4170-AD31-F19F9DC4D6CB}"/>
          </ac:cxnSpMkLst>
        </pc:cxnChg>
        <pc:cxnChg chg="add mod">
          <ac:chgData name="reza kabir" userId="af3c95a13102d509" providerId="LiveId" clId="{71BB5970-2E10-45C6-8D76-CEEC346CECD1}" dt="2020-04-27T06:27:54.990" v="777" actId="1076"/>
          <ac:cxnSpMkLst>
            <pc:docMk/>
            <pc:sldMk cId="2160548565" sldId="266"/>
            <ac:cxnSpMk id="44" creationId="{48934704-9A4B-4786-B85E-B74621A40EAB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5" creationId="{00000000-0000-0000-0000-000000000000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6" creationId="{00000000-0000-0000-0000-000000000000}"/>
          </ac:cxnSpMkLst>
        </pc:cxnChg>
        <pc:cxnChg chg="add del">
          <ac:chgData name="reza kabir" userId="af3c95a13102d509" providerId="LiveId" clId="{71BB5970-2E10-45C6-8D76-CEEC346CECD1}" dt="2020-04-27T06:27:42.043" v="772" actId="478"/>
          <ac:cxnSpMkLst>
            <pc:docMk/>
            <pc:sldMk cId="2160548565" sldId="266"/>
            <ac:cxnSpMk id="917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006121238" sldId="267"/>
        </pc:sldMkLst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3" creationId="{8EF788F6-4E19-4763-9162-359A1E9E3179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5" creationId="{D8246283-C74C-4E3C-803C-67843DA4B3F3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7" creationId="{8B8476AF-8378-46EF-B530-1AF9A0160C11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9" creationId="{3772AF76-3B07-487D-81A1-8CD8B752D470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1" creationId="{6735D030-43CF-4660-B7B6-B4B04A8EA447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3" creationId="{962AA861-F668-4CAE-B861-33B7C655ED3B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5" creationId="{F45CE775-39D5-4F73-B8E7-B7D9235FABA7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7" creationId="{A69B87B3-A0FE-4234-AA1C-246752618DF5}"/>
          </ac:spMkLst>
        </pc:spChg>
        <pc:spChg chg="add del mod">
          <ac:chgData name="reza kabir" userId="af3c95a13102d509" providerId="LiveId" clId="{71BB5970-2E10-45C6-8D76-CEEC346CECD1}" dt="2020-04-27T06:28:44.273" v="788"/>
          <ac:spMkLst>
            <pc:docMk/>
            <pc:sldMk cId="2006121238" sldId="267"/>
            <ac:spMk id="19" creationId="{EB823B1F-7906-4D97-B2BF-20E7E5BB84D8}"/>
          </ac:spMkLst>
        </pc:spChg>
        <pc:spChg chg="add mod">
          <ac:chgData name="reza kabir" userId="af3c95a13102d509" providerId="LiveId" clId="{71BB5970-2E10-45C6-8D76-CEEC346CECD1}" dt="2020-04-27T06:29:35.891" v="812" actId="1076"/>
          <ac:spMkLst>
            <pc:docMk/>
            <pc:sldMk cId="2006121238" sldId="267"/>
            <ac:spMk id="20" creationId="{A5678291-7136-434A-AF64-A2621BDA0E30}"/>
          </ac:spMkLst>
        </pc:spChg>
        <pc:spChg chg="add">
          <ac:chgData name="reza kabir" userId="af3c95a13102d509" providerId="LiveId" clId="{71BB5970-2E10-45C6-8D76-CEEC346CECD1}" dt="2020-04-27T06:28:45.237" v="789"/>
          <ac:spMkLst>
            <pc:docMk/>
            <pc:sldMk cId="2006121238" sldId="267"/>
            <ac:spMk id="79" creationId="{1CB0F413-9187-4218-826F-EE610B0626BE}"/>
          </ac:spMkLst>
        </pc:spChg>
        <pc:spChg chg="add mod">
          <ac:chgData name="reza kabir" userId="af3c95a13102d509" providerId="LiveId" clId="{71BB5970-2E10-45C6-8D76-CEEC346CECD1}" dt="2020-04-27T06:29:39.859" v="813" actId="1076"/>
          <ac:spMkLst>
            <pc:docMk/>
            <pc:sldMk cId="2006121238" sldId="267"/>
            <ac:spMk id="80" creationId="{2E78DF64-07BC-484F-ABF5-46B631CBD792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1" creationId="{C3D12E5B-A035-4362-9DF2-D17082EE9773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2" creationId="{192A5CDF-6341-45F7-B776-5AF7FD76DDF7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3" creationId="{499E9310-3021-4292-A03A-52C1696D5749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4" creationId="{CF467FF7-7733-4ED2-8B74-4E07B41EE86E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5" creationId="{899AB550-055E-41DF-8AE9-6CF1253DFAA0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6" creationId="{17B7ACF6-CFDF-482A-9797-704D072CF7B6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7" creationId="{6C7EC6C5-D495-4985-8A3D-DB23B4AD6DF3}"/>
          </ac:spMkLst>
        </pc:spChg>
        <pc:spChg chg="add del">
          <ac:chgData name="reza kabir" userId="af3c95a13102d509" providerId="LiveId" clId="{71BB5970-2E10-45C6-8D76-CEEC346CECD1}" dt="2020-04-27T06:28:51.718" v="790" actId="478"/>
          <ac:spMkLst>
            <pc:docMk/>
            <pc:sldMk cId="2006121238" sldId="267"/>
            <ac:spMk id="88" creationId="{1CF045FC-FCE9-4FA0-ACF8-F8F8A49A273A}"/>
          </ac:spMkLst>
        </pc:spChg>
        <pc:spChg chg="mod">
          <ac:chgData name="reza kabir" userId="af3c95a13102d509" providerId="LiveId" clId="{71BB5970-2E10-45C6-8D76-CEEC346CECD1}" dt="2020-04-27T06:31:11.360" v="814" actId="207"/>
          <ac:spMkLst>
            <pc:docMk/>
            <pc:sldMk cId="2006121238" sldId="267"/>
            <ac:spMk id="122" creationId="{A556E0BB-DC6E-4175-A150-3AAE5B4D9B09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1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2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5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6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7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8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49" creationId="{00000000-0000-0000-0000-000000000000}"/>
          </ac:spMkLst>
        </pc:spChg>
        <pc:spChg chg="del">
          <ac:chgData name="reza kabir" userId="af3c95a13102d509" providerId="LiveId" clId="{71BB5970-2E10-45C6-8D76-CEEC346CECD1}" dt="2020-04-27T06:28:39.110" v="787" actId="21"/>
          <ac:spMkLst>
            <pc:docMk/>
            <pc:sldMk cId="2006121238" sldId="267"/>
            <ac:spMk id="950" creationId="{00000000-0000-0000-0000-000000000000}"/>
          </ac:spMkLst>
        </pc:spChg>
        <pc:grpChg chg="add">
          <ac:chgData name="reza kabir" userId="af3c95a13102d509" providerId="LiveId" clId="{71BB5970-2E10-45C6-8D76-CEEC346CECD1}" dt="2020-04-27T06:28:45.237" v="789"/>
          <ac:grpSpMkLst>
            <pc:docMk/>
            <pc:sldMk cId="2006121238" sldId="267"/>
            <ac:grpSpMk id="89" creationId="{8B1BF22D-6D11-4E82-9B45-C453300ECDCA}"/>
          </ac:grpSpMkLst>
        </pc:grpChg>
        <pc:grpChg chg="del">
          <ac:chgData name="reza kabir" userId="af3c95a13102d509" providerId="LiveId" clId="{71BB5970-2E10-45C6-8D76-CEEC346CECD1}" dt="2020-04-27T06:28:39.110" v="787" actId="21"/>
          <ac:grpSpMkLst>
            <pc:docMk/>
            <pc:sldMk cId="2006121238" sldId="267"/>
            <ac:grpSpMk id="951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6-09T09:54:43.362" v="1195" actId="47"/>
        <pc:sldMkLst>
          <pc:docMk/>
          <pc:sldMk cId="0" sldId="268"/>
        </pc:sldMkLst>
      </pc:sldChg>
      <pc:sldChg chg="modSp del mod">
        <pc:chgData name="reza kabir" userId="af3c95a13102d509" providerId="LiveId" clId="{71BB5970-2E10-45C6-8D76-CEEC346CECD1}" dt="2020-04-27T05:33:03.674" v="357" actId="47"/>
        <pc:sldMkLst>
          <pc:docMk/>
          <pc:sldMk cId="0" sldId="269"/>
        </pc:sldMkLst>
        <pc:picChg chg="mod">
          <ac:chgData name="reza kabir" userId="af3c95a13102d509" providerId="LiveId" clId="{71BB5970-2E10-45C6-8D76-CEEC346CECD1}" dt="2020-04-27T05:31:16.882" v="334" actId="1076"/>
          <ac:picMkLst>
            <pc:docMk/>
            <pc:sldMk cId="0" sldId="269"/>
            <ac:picMk id="711" creationId="{00000000-0000-0000-0000-000000000000}"/>
          </ac:picMkLst>
        </pc:pic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131431808" sldId="270"/>
        </pc:sldMkLst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3" creationId="{3D908A28-472B-4637-A4A4-44C47BA51252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5" creationId="{24D9093F-0E15-410B-ADF7-4E07A71B5702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7" creationId="{1B44D976-EFE2-49D5-8C07-46C6BB4E0E83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9" creationId="{ABD4C495-1F75-47C9-93E6-BC573253D76D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1" creationId="{19559722-C34A-46E3-84D4-F16D6B6CB99A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3" creationId="{58999563-DA64-4706-9D45-82F926A9347C}"/>
          </ac:spMkLst>
        </pc:spChg>
        <pc:spChg chg="add del mod">
          <ac:chgData name="reza kabir" userId="af3c95a13102d509" providerId="LiveId" clId="{71BB5970-2E10-45C6-8D76-CEEC346CECD1}" dt="2020-04-27T10:36:59.223" v="830"/>
          <ac:spMkLst>
            <pc:docMk/>
            <pc:sldMk cId="1131431808" sldId="270"/>
            <ac:spMk id="15" creationId="{F6759E39-F85E-498D-926F-EBA23DE210B3}"/>
          </ac:spMkLst>
        </pc:spChg>
        <pc:spChg chg="add mod">
          <ac:chgData name="reza kabir" userId="af3c95a13102d509" providerId="LiveId" clId="{71BB5970-2E10-45C6-8D76-CEEC346CECD1}" dt="2020-04-27T10:38:46.797" v="864" actId="404"/>
          <ac:spMkLst>
            <pc:docMk/>
            <pc:sldMk cId="1131431808" sldId="270"/>
            <ac:spMk id="134" creationId="{0B773C78-DD11-4A6D-8B80-2C3DC050E54B}"/>
          </ac:spMkLst>
        </pc:spChg>
        <pc:spChg chg="add del mod">
          <ac:chgData name="reza kabir" userId="af3c95a13102d509" providerId="LiveId" clId="{71BB5970-2E10-45C6-8D76-CEEC346CECD1}" dt="2020-04-27T10:38:15.560" v="858" actId="478"/>
          <ac:spMkLst>
            <pc:docMk/>
            <pc:sldMk cId="1131431808" sldId="270"/>
            <ac:spMk id="135" creationId="{DF8DF412-2446-4BE2-851B-2F63FFFA05F7}"/>
          </ac:spMkLst>
        </pc:spChg>
        <pc:spChg chg="add del mod">
          <ac:chgData name="reza kabir" userId="af3c95a13102d509" providerId="LiveId" clId="{71BB5970-2E10-45C6-8D76-CEEC346CECD1}" dt="2020-04-27T10:38:15.560" v="858" actId="478"/>
          <ac:spMkLst>
            <pc:docMk/>
            <pc:sldMk cId="1131431808" sldId="270"/>
            <ac:spMk id="136" creationId="{B64BBA7D-2BFA-4FA5-854B-E2E4471FA81D}"/>
          </ac:spMkLst>
        </pc:spChg>
        <pc:spChg chg="add mod">
          <ac:chgData name="reza kabir" userId="af3c95a13102d509" providerId="LiveId" clId="{71BB5970-2E10-45C6-8D76-CEEC346CECD1}" dt="2020-04-27T10:38:12.724" v="857" actId="403"/>
          <ac:spMkLst>
            <pc:docMk/>
            <pc:sldMk cId="1131431808" sldId="270"/>
            <ac:spMk id="137" creationId="{9AF8569F-348E-4CE5-A470-6259B7FFF478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38" creationId="{3BEE0574-B82D-4697-9BF6-E836DA1642FD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39" creationId="{6F7FDB67-5433-4D67-A0D7-AE3E56C8691E}"/>
          </ac:spMkLst>
        </pc:spChg>
        <pc:spChg chg="add 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40" creationId="{BFEC1512-397E-4947-A287-197029E36D9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58" creationId="{1AB74A2D-86DA-46E9-B55A-22B2C889042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59" creationId="{DA8F6EE2-07EE-4C19-8362-3BE824A2C73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0" creationId="{8DB1B0E5-E117-4822-AF4C-F0E2B7AFAB5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1" creationId="{56CCED6A-D01F-4BDD-97F4-E49A3881108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2" creationId="{6426B6AF-4C87-4D16-9299-2F6BA2D4E8A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3" creationId="{212442D5-597C-401C-B7AC-3186A8D39F5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4" creationId="{DC80C626-12DB-419F-910F-1E1BA15E447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5" creationId="{0540722D-8726-4466-BDAE-417851134CD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6" creationId="{73A62CCE-BAA2-46BD-A115-DFD162D4EFA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7" creationId="{E9BB2B17-536A-4278-9E0E-7FC50EA62E1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8" creationId="{417C9962-4280-431E-85E1-53DCAAC51BD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69" creationId="{1A533EA8-CEBC-4972-B864-7794D5C2E966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0" creationId="{76433246-2F34-45FC-A8B1-E9C4DA909BF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1" creationId="{8BB5BF81-D123-47B7-A1FA-C99DB6E9EEB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2" creationId="{DAE04629-0482-441E-9FA8-BFDBB014C72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3" creationId="{063FA29D-37AA-4879-8ADA-31450DDC82E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4" creationId="{DDE44AB1-A95C-4B10-B0CE-E056DD7CB7A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5" creationId="{9FA0337D-0D85-4ABC-BA7E-7BE4984A734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6" creationId="{A6B16CAA-3BC2-4F25-A452-216A3954FEC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7" creationId="{6B673B9C-EAED-4187-99F9-C6270D44C8C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8" creationId="{F5A9E33D-2FDB-4E78-917A-F33BB380674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79" creationId="{E8F3FDC9-F19D-41EF-92E0-2FA4A5D78EC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0" creationId="{E3D1FD57-8E3F-4854-A181-D653BD09889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1" creationId="{8C4F0138-EFFF-4975-AA4A-1324799D296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2" creationId="{FD63F53E-0692-43BE-B4E9-D1E78F33C3D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4" creationId="{F7D8D984-39D2-4218-BCB0-A48A083B708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5" creationId="{B7DB8EA5-0DF8-4D75-88C6-350F273F101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6" creationId="{83028E21-070C-45E8-AA43-9010205D6D4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7" creationId="{C9CD01F6-0109-4D3C-99BB-A923026B53B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8" creationId="{40C703A2-4F2B-4268-A399-4C6BFF6477F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89" creationId="{397543CC-AFA7-4204-AF3A-706ABFC2614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0" creationId="{C1D224AE-0810-44B9-9B3C-E89E0EAF74A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1" creationId="{714213F7-39CF-480B-8FC9-563A403BEC8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2" creationId="{EC5B1788-17DB-418C-9EF3-E8E09E74DB4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3" creationId="{4EFFC5FD-9B98-4DEA-A86F-5C48B2FAAC1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4" creationId="{7B916800-459E-4D77-9C6B-234FABF3011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5" creationId="{ED747D9B-DF69-4F76-8EA6-AE42C5FEC66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6" creationId="{38EF7658-22B5-4CA0-8CFA-D4FDECE25F3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7" creationId="{EB3724B6-1B0B-4FA0-82E8-E456EB8A4B8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8" creationId="{F5E76B32-F127-4825-AD26-0CBAFB475A8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199" creationId="{AB6A4A73-A892-494E-9BE2-40D471FCBC0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0" creationId="{120C6EC8-BF30-4AC4-A7E9-82FCA4274A8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1" creationId="{EE463F1E-0083-497A-9EB0-D36B6B1E1A0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2" creationId="{48035F8C-A90E-454E-9538-6C5960E3641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3" creationId="{AA12CC2C-A52C-49B0-91C3-FB0343F5231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4" creationId="{92C2E7C4-BCD2-4F84-925F-EB762C18387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5" creationId="{FA63FD4B-3D7B-42CE-BEE2-D67834C6E2E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6" creationId="{8AC91A43-959D-4237-AC34-DE5FE0D380D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7" creationId="{1F344CEB-CB49-43C1-B831-4CF6438D70A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8" creationId="{BE64EE2A-2CEE-4084-8F77-08AA6B0C2CD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09" creationId="{FE97F978-674A-4836-A357-87F4D6A6030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0" creationId="{E730BC8D-246D-455A-87AA-768000BBF36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1" creationId="{592F2050-7E16-4D28-B8B2-E16D4D853DD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2" creationId="{24ABEB03-E765-4719-8280-F14262D83CF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3" creationId="{025DC462-CF63-4BB4-A33E-50F94E09926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4" creationId="{DB2AB5CA-3061-4246-BD28-122EAAF0896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5" creationId="{9B82C5B9-4F2F-499F-A321-2C250E27690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7" creationId="{4CF0C922-757C-4712-90E0-2DD7E086435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19" creationId="{EF0B3358-F0C9-4C7F-AD95-63D63D7F74A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0" creationId="{C1C7CC43-A94C-44F8-A0AC-506423B59C5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1" creationId="{AC85E93E-16D7-4047-9B21-6B2FA84F32C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2" creationId="{19F75D0B-2619-4793-B173-D271F524CC8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3" creationId="{3E7F3363-2FD0-464F-9211-AE28D97FC89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4" creationId="{C9AB9E14-7A5E-4426-9C8F-D3AE51DDE60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5" creationId="{34B978B1-F1F9-4CDE-8DC6-6E389A7F46C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6" creationId="{702A3037-CC60-4797-8056-B63EE0223FE7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7" creationId="{DBD4E17A-0B9D-4C70-9F8E-18246D4DF40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8" creationId="{951A527C-0EC8-4960-86AD-2BBD522D181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29" creationId="{CCE00561-8B9B-41F0-B9E2-4822337500B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0" creationId="{FCF42D1E-98AA-4F11-836A-9D722D2E79C5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1" creationId="{99F78FC7-C267-44A0-9837-25D203447181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2" creationId="{77ADC377-ED65-4FD5-97F2-D9E555E888EA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3" creationId="{F7E925A5-65F9-42AA-B693-2D69F7D4D6DF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4" creationId="{462A102A-3B01-4BD0-AB15-C2CE4C6A3F9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5" creationId="{DD26CCAC-9276-45D1-ADCF-48850F950B19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6" creationId="{26A041D4-E08E-4F2A-A8EF-967816242F7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7" creationId="{5C3DE58C-FBC5-4980-9F2E-43786AE01E3E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8" creationId="{CE79806C-573B-4CBA-A795-5432FB5C947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39" creationId="{04CCDA03-16AB-4601-BD3E-AE6F0068CAFC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0" creationId="{B276D838-A9AC-4100-BE70-269538D6DE53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2" creationId="{FA892A26-5C0D-4467-943F-B1D5FCCDFC8D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3" creationId="{648C5280-BDAA-42AF-9B56-06DC5337A748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4" creationId="{9124F6FA-EFC6-4EFC-8F8C-774841FC4120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5" creationId="{E72B9931-028E-4398-80C0-7A2BBA1368BB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6" creationId="{48EB262A-E0BF-4FA6-89B8-FB4C87A7EF62}"/>
          </ac:spMkLst>
        </pc:spChg>
        <pc:spChg chg="mod">
          <ac:chgData name="reza kabir" userId="af3c95a13102d509" providerId="LiveId" clId="{71BB5970-2E10-45C6-8D76-CEEC346CECD1}" dt="2020-04-27T10:37:07.687" v="840" actId="404"/>
          <ac:spMkLst>
            <pc:docMk/>
            <pc:sldMk cId="1131431808" sldId="270"/>
            <ac:spMk id="247" creationId="{3CDECAA9-4720-4835-B87A-BF796C464B9D}"/>
          </ac:spMkLst>
        </pc:spChg>
        <pc:spChg chg="add mod">
          <ac:chgData name="reza kabir" userId="af3c95a13102d509" providerId="LiveId" clId="{71BB5970-2E10-45C6-8D76-CEEC346CECD1}" dt="2020-04-27T10:38:22.800" v="862" actId="1076"/>
          <ac:spMkLst>
            <pc:docMk/>
            <pc:sldMk cId="1131431808" sldId="270"/>
            <ac:spMk id="248" creationId="{B5EF7A3E-70A7-4D77-81D1-EB2F5DDC2ABE}"/>
          </ac:spMkLst>
        </pc:spChg>
        <pc:spChg chg="add mod">
          <ac:chgData name="reza kabir" userId="af3c95a13102d509" providerId="LiveId" clId="{71BB5970-2E10-45C6-8D76-CEEC346CECD1}" dt="2020-04-27T10:38:24.673" v="863" actId="571"/>
          <ac:spMkLst>
            <pc:docMk/>
            <pc:sldMk cId="1131431808" sldId="270"/>
            <ac:spMk id="249" creationId="{B2C5909F-228B-4E46-A657-472EA9F099DA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89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1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6:54.843" v="829" actId="21"/>
          <ac:spMkLst>
            <pc:docMk/>
            <pc:sldMk cId="1131431808" sldId="270"/>
            <ac:spMk id="1192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41" creationId="{3D04F291-B002-48C7-A865-FA5798D21BC9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46" creationId="{B93A7631-7695-4F3D-B65E-809346308E2B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52" creationId="{D8206B22-6A2C-46D1-8938-42D378F12A65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57" creationId="{5AF69267-1E75-4F2A-B7DE-EAF2EF34D413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183" creationId="{CF48BF08-1426-4F30-837F-B6D6D2175BC4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216" creationId="{4AF5C5B1-32C8-4843-B04B-B86201F5D324}"/>
          </ac:grpSpMkLst>
        </pc:grpChg>
        <pc:grpChg chg="add">
          <ac:chgData name="reza kabir" userId="af3c95a13102d509" providerId="LiveId" clId="{71BB5970-2E10-45C6-8D76-CEEC346CECD1}" dt="2020-04-27T10:37:00.935" v="831"/>
          <ac:grpSpMkLst>
            <pc:docMk/>
            <pc:sldMk cId="1131431808" sldId="270"/>
            <ac:grpSpMk id="241" creationId="{E358EA6B-458C-48A2-8B1C-15B25B9A0336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19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19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0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0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3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6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36:54.843" v="829" actId="21"/>
          <ac:grpSpMkLst>
            <pc:docMk/>
            <pc:sldMk cId="1131431808" sldId="270"/>
            <ac:grpSpMk id="1293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32" creationId="{B86D842A-8AE9-4880-9B52-E422E815C197}"/>
          </ac:cxnSpMkLst>
        </pc:cxn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33" creationId="{851FEAC0-B723-4B1B-8661-01D39CB3D51A}"/>
          </ac:cxnSpMkLst>
        </pc:cxnChg>
        <pc:cxnChg chg="add">
          <ac:chgData name="reza kabir" userId="af3c95a13102d509" providerId="LiveId" clId="{71BB5970-2E10-45C6-8D76-CEEC346CECD1}" dt="2020-04-27T10:37:00.935" v="831"/>
          <ac:cxnSpMkLst>
            <pc:docMk/>
            <pc:sldMk cId="1131431808" sldId="270"/>
            <ac:cxnSpMk id="151" creationId="{8AC0FE15-7854-4CE4-8261-B85F75297345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18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185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36:54.843" v="829" actId="21"/>
          <ac:cxnSpMkLst>
            <pc:docMk/>
            <pc:sldMk cId="1131431808" sldId="270"/>
            <ac:cxnSpMk id="1203" creationId="{00000000-0000-0000-0000-000000000000}"/>
          </ac:cxnSpMkLst>
        </pc:cxnChg>
      </pc:sldChg>
      <pc:sldChg chg="add del">
        <pc:chgData name="reza kabir" userId="af3c95a13102d509" providerId="LiveId" clId="{71BB5970-2E10-45C6-8D76-CEEC346CECD1}" dt="2020-06-09T10:03:43.579" v="1230" actId="47"/>
        <pc:sldMkLst>
          <pc:docMk/>
          <pc:sldMk cId="1226769727" sldId="271"/>
        </pc:sldMkLst>
        <pc:spChg chg="add mod">
          <ac:chgData name="reza kabir" userId="af3c95a13102d509" providerId="LiveId" clId="{71BB5970-2E10-45C6-8D76-CEEC346CECD1}" dt="2020-04-27T10:39:35.307" v="889" actId="1076"/>
          <ac:spMkLst>
            <pc:docMk/>
            <pc:sldMk cId="1226769727" sldId="271"/>
            <ac:spMk id="2" creationId="{BE6FFE0C-157A-4AE1-BFEE-3E1890E82A25}"/>
          </ac:spMkLst>
        </pc:spChg>
        <pc:spChg chg="del mod">
          <ac:chgData name="reza kabir" userId="af3c95a13102d509" providerId="LiveId" clId="{71BB5970-2E10-45C6-8D76-CEEC346CECD1}" dt="2020-04-27T10:39:18.112" v="869" actId="478"/>
          <ac:spMkLst>
            <pc:docMk/>
            <pc:sldMk cId="1226769727" sldId="271"/>
            <ac:spMk id="1342" creationId="{00000000-0000-0000-0000-000000000000}"/>
          </ac:spMkLst>
        </pc:s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80322377" sldId="273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180322377" sldId="273"/>
            <ac:spMk id="1416" creationId="{00000000-0000-0000-0000-000000000000}"/>
          </ac:spMkLst>
        </pc:spChg>
        <pc:graphicFrameChg chg="mod modGraphic">
          <ac:chgData name="reza kabir" userId="af3c95a13102d509" providerId="LiveId" clId="{71BB5970-2E10-45C6-8D76-CEEC346CECD1}" dt="2020-04-27T10:45:15.649" v="902"/>
          <ac:graphicFrameMkLst>
            <pc:docMk/>
            <pc:sldMk cId="180322377" sldId="273"/>
            <ac:graphicFrameMk id="1415" creationId="{00000000-0000-0000-0000-000000000000}"/>
          </ac:graphicFrameMkLst>
        </pc:graphicFrameChg>
      </pc:sldChg>
      <pc:sldChg chg="addSp delSp modSp del mod">
        <pc:chgData name="reza kabir" userId="af3c95a13102d509" providerId="LiveId" clId="{71BB5970-2E10-45C6-8D76-CEEC346CECD1}" dt="2020-06-09T10:04:02.261" v="1232" actId="207"/>
        <pc:sldMkLst>
          <pc:docMk/>
          <pc:sldMk cId="3025254709" sldId="275"/>
        </pc:sldMkLst>
        <pc:spChg chg="add del mod">
          <ac:chgData name="reza kabir" userId="af3c95a13102d509" providerId="LiveId" clId="{71BB5970-2E10-45C6-8D76-CEEC346CECD1}" dt="2020-04-27T10:44:41.306" v="892" actId="478"/>
          <ac:spMkLst>
            <pc:docMk/>
            <pc:sldMk cId="3025254709" sldId="275"/>
            <ac:spMk id="3" creationId="{0E8D4850-548D-414B-8758-6369EB748641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5" creationId="{4E41FBF0-C403-4EC8-A71F-E309C133373E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7" creationId="{A979FBD8-361F-4589-80A1-1D6546D8DDDC}"/>
          </ac:spMkLst>
        </pc:spChg>
        <pc:spChg chg="add del mod">
          <ac:chgData name="reza kabir" userId="af3c95a13102d509" providerId="LiveId" clId="{71BB5970-2E10-45C6-8D76-CEEC346CECD1}" dt="2020-04-27T10:45:39.829" v="910" actId="21"/>
          <ac:spMkLst>
            <pc:docMk/>
            <pc:sldMk cId="3025254709" sldId="275"/>
            <ac:spMk id="9" creationId="{C1C3DDC6-AAE8-4523-9E80-9C5B7593AB59}"/>
          </ac:spMkLst>
        </pc:spChg>
        <pc:spChg chg="add del mod">
          <ac:chgData name="reza kabir" userId="af3c95a13102d509" providerId="LiveId" clId="{71BB5970-2E10-45C6-8D76-CEEC346CECD1}" dt="2020-04-27T10:45:51.291" v="912"/>
          <ac:spMkLst>
            <pc:docMk/>
            <pc:sldMk cId="3025254709" sldId="275"/>
            <ac:spMk id="11" creationId="{28E40FD8-D304-4F48-B9C8-24443DFCE171}"/>
          </ac:spMkLst>
        </pc:spChg>
        <pc:spChg chg="add del mod">
          <ac:chgData name="reza kabir" userId="af3c95a13102d509" providerId="LiveId" clId="{71BB5970-2E10-45C6-8D76-CEEC346CECD1}" dt="2020-04-27T10:45:51.291" v="912"/>
          <ac:spMkLst>
            <pc:docMk/>
            <pc:sldMk cId="3025254709" sldId="275"/>
            <ac:spMk id="13" creationId="{53D205A5-DDDC-417A-A8B0-B330483AA932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0" creationId="{55CAEE8B-512A-467B-B410-26F9D4083E5F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1" creationId="{B542A4B9-4E23-4D9B-A36B-2F54C89ABD18}"/>
          </ac:spMkLst>
        </pc:spChg>
        <pc:spChg chg="add del">
          <ac:chgData name="reza kabir" userId="af3c95a13102d509" providerId="LiveId" clId="{71BB5970-2E10-45C6-8D76-CEEC346CECD1}" dt="2020-04-27T10:45:35.461" v="907"/>
          <ac:spMkLst>
            <pc:docMk/>
            <pc:sldMk cId="3025254709" sldId="275"/>
            <ac:spMk id="32" creationId="{33A248C8-2AB7-4304-B408-4805D6A979C8}"/>
          </ac:spMkLst>
        </pc:spChg>
        <pc:spChg chg="add mod">
          <ac:chgData name="reza kabir" userId="af3c95a13102d509" providerId="LiveId" clId="{71BB5970-2E10-45C6-8D76-CEEC346CECD1}" dt="2020-06-09T10:03:55.989" v="1231" actId="207"/>
          <ac:spMkLst>
            <pc:docMk/>
            <pc:sldMk cId="3025254709" sldId="275"/>
            <ac:spMk id="37" creationId="{FF145A2F-1190-4C5D-9E73-283573EBAD9C}"/>
          </ac:spMkLst>
        </pc:spChg>
        <pc:spChg chg="add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38" creationId="{CE39CD4E-43B2-4A41-9262-92F6B2351858}"/>
          </ac:spMkLst>
        </pc:spChg>
        <pc:spChg chg="add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55" creationId="{4AC51591-5247-4ED0-B0B1-DB0A25AB9E7D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5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52" creationId="{00000000-0000-0000-0000-000000000000}"/>
          </ac:spMkLst>
        </pc:spChg>
        <pc:spChg chg="add del mod">
          <ac:chgData name="reza kabir" userId="af3c95a13102d509" providerId="LiveId" clId="{71BB5970-2E10-45C6-8D76-CEEC346CECD1}" dt="2020-06-09T10:04:02.261" v="1232" actId="207"/>
          <ac:spMkLst>
            <pc:docMk/>
            <pc:sldMk cId="3025254709" sldId="275"/>
            <ac:spMk id="176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10:45:46.236" v="911" actId="21"/>
          <ac:spMkLst>
            <pc:docMk/>
            <pc:sldMk cId="3025254709" sldId="275"/>
            <ac:spMk id="1770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45:52.970" v="913"/>
          <ac:grpSpMkLst>
            <pc:docMk/>
            <pc:sldMk cId="3025254709" sldId="275"/>
            <ac:grpSpMk id="39" creationId="{8EB80771-4320-48BF-BC38-2716BBA31B99}"/>
          </ac:grpSpMkLst>
        </pc:grpChg>
        <pc:grpChg chg="add del">
          <ac:chgData name="reza kabir" userId="af3c95a13102d509" providerId="LiveId" clId="{71BB5970-2E10-45C6-8D76-CEEC346CECD1}" dt="2020-04-27T10:45:46.236" v="911" actId="21"/>
          <ac:grpSpMkLst>
            <pc:docMk/>
            <pc:sldMk cId="3025254709" sldId="275"/>
            <ac:grpSpMk id="1753" creationId="{00000000-0000-0000-0000-000000000000}"/>
          </ac:grpSpMkLst>
        </pc:grpChg>
      </pc:sldChg>
      <pc:sldChg chg="modSp add">
        <pc:chgData name="reza kabir" userId="af3c95a13102d509" providerId="LiveId" clId="{71BB5970-2E10-45C6-8D76-CEEC346CECD1}" dt="2020-06-09T10:04:11.405" v="1233" actId="207"/>
        <pc:sldMkLst>
          <pc:docMk/>
          <pc:sldMk cId="798637741" sldId="276"/>
        </pc:sldMkLst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3" creationId="{B4480BDE-B796-4781-8FB3-721AA5F75E24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5" creationId="{D4E6D470-055B-47D6-9CDA-3DA661CE1EF7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7" creationId="{305FFB49-22E4-41CB-9109-D655971EB91D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9" creationId="{A51624DF-D101-4288-BBB4-3B41BED2ABD6}"/>
          </ac:spMkLst>
        </pc:spChg>
        <pc:spChg chg="add del mod">
          <ac:chgData name="reza kabir" userId="af3c95a13102d509" providerId="LiveId" clId="{71BB5970-2E10-45C6-8D76-CEEC346CECD1}" dt="2020-04-27T10:46:23.414" v="920"/>
          <ac:spMkLst>
            <pc:docMk/>
            <pc:sldMk cId="798637741" sldId="276"/>
            <ac:spMk id="11" creationId="{1681A627-926E-4BFB-84DC-F589A9D60F8D}"/>
          </ac:spMkLst>
        </pc:spChg>
        <pc:spChg chg="add mod">
          <ac:chgData name="reza kabir" userId="af3c95a13102d509" providerId="LiveId" clId="{71BB5970-2E10-45C6-8D76-CEEC346CECD1}" dt="2020-06-09T10:04:11.405" v="1233" actId="207"/>
          <ac:spMkLst>
            <pc:docMk/>
            <pc:sldMk cId="798637741" sldId="276"/>
            <ac:spMk id="12" creationId="{2470EB82-FDC7-46CE-93A3-645C3CBBF62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1" creationId="{68CD840F-214A-48B5-8884-F3D0E5908729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2" creationId="{999BA671-2822-4429-A84C-4EFEFD638954}"/>
          </ac:spMkLst>
        </pc:spChg>
        <pc:spChg chg="add del mod">
          <ac:chgData name="reza kabir" userId="af3c95a13102d509" providerId="LiveId" clId="{71BB5970-2E10-45C6-8D76-CEEC346CECD1}" dt="2020-04-27T10:46:30.811" v="923" actId="478"/>
          <ac:spMkLst>
            <pc:docMk/>
            <pc:sldMk cId="798637741" sldId="276"/>
            <ac:spMk id="83" creationId="{83FE50B1-7060-4FDF-B0E1-5E87B6A4685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5" creationId="{605516F9-9198-491F-A76E-01128D2472A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6" creationId="{211CC371-29AE-4894-996D-0D20BBFB1A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7" creationId="{213C1EA7-DF30-494C-A650-17AD991BCF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8" creationId="{376B8CCE-9AB8-4B7A-9804-DF2E24515C7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89" creationId="{8CC61F0A-0F52-4A9D-B6A7-05D22B83CF7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0" creationId="{9E10AFE2-F5A6-483A-9CCB-5957ACEDED1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1" creationId="{CE67CFD9-D59B-4F53-B372-5C3C9D181C3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2" creationId="{BDD2561F-4888-4057-8D07-1EEDD159E37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3" creationId="{D3A7BB7F-AB6D-498D-BFC6-AF435FA1496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4" creationId="{18AB12CA-4E22-43EA-99EE-7A667B3AADFD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5" creationId="{1606111C-BFF7-43CD-845C-40E9B4C49BC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6" creationId="{8B455B05-CA02-4701-9397-194D90EDBB6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7" creationId="{A518C2C4-BB18-43CF-BA0D-189907BF442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8" creationId="{02BFA7F0-85F3-4BD1-A930-90C829362EA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99" creationId="{724FA750-7419-4011-9EB2-D4698019909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0" creationId="{ACF574F5-3EB0-48BF-A488-6808A7C54BD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1" creationId="{91B0FC59-BD4B-4F61-8DB7-CA5C31585A3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2" creationId="{B5930D61-374F-4176-BA11-3BB9743D149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3" creationId="{A30596D8-4AE0-4E3A-AFE4-0F0F0F08ADC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4" creationId="{6D851F23-8061-4360-BE3C-0C60F120A8F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5" creationId="{FEC75AA6-7CD6-4339-828C-083BCA62474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6" creationId="{5A80E6C8-A1B5-43ED-8443-CB32AF67B44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7" creationId="{1D0ADD72-00EE-4931-9713-9817FF76460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8" creationId="{3DDA2218-BE3D-4386-BBFB-3480877B43DC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09" creationId="{14D2AE4F-0FCE-4F97-B0E2-A74C3A090D3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1" creationId="{5CD1475D-AD7E-4691-B1E7-9135F39F052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2" creationId="{8FB62136-EF7F-48CB-A113-BE1BC9FE1F56}"/>
          </ac:spMkLst>
        </pc:spChg>
        <pc:spChg chg="add mod">
          <ac:chgData name="reza kabir" userId="af3c95a13102d509" providerId="LiveId" clId="{71BB5970-2E10-45C6-8D76-CEEC346CECD1}" dt="2020-04-27T10:47:47.508" v="975" actId="404"/>
          <ac:spMkLst>
            <pc:docMk/>
            <pc:sldMk cId="798637741" sldId="276"/>
            <ac:spMk id="113" creationId="{C9B9E305-E964-4846-A132-21A82D74D283}"/>
          </ac:spMkLst>
        </pc:spChg>
        <pc:spChg chg="add mod">
          <ac:chgData name="reza kabir" userId="af3c95a13102d509" providerId="LiveId" clId="{71BB5970-2E10-45C6-8D76-CEEC346CECD1}" dt="2020-04-27T10:47:11.351" v="949" actId="20577"/>
          <ac:spMkLst>
            <pc:docMk/>
            <pc:sldMk cId="798637741" sldId="276"/>
            <ac:spMk id="114" creationId="{0E2DBFA2-5F59-4FD0-8739-5B23BEF0E0DC}"/>
          </ac:spMkLst>
        </pc:spChg>
        <pc:spChg chg="add mod">
          <ac:chgData name="reza kabir" userId="af3c95a13102d509" providerId="LiveId" clId="{71BB5970-2E10-45C6-8D76-CEEC346CECD1}" dt="2020-04-27T10:47:43.469" v="973" actId="404"/>
          <ac:spMkLst>
            <pc:docMk/>
            <pc:sldMk cId="798637741" sldId="276"/>
            <ac:spMk id="115" creationId="{0FA701D5-DDEA-4F52-A578-A0EFE2EAD7D6}"/>
          </ac:spMkLst>
        </pc:spChg>
        <pc:spChg chg="add mod">
          <ac:chgData name="reza kabir" userId="af3c95a13102d509" providerId="LiveId" clId="{71BB5970-2E10-45C6-8D76-CEEC346CECD1}" dt="2020-04-27T10:47:36.452" v="969" actId="1076"/>
          <ac:spMkLst>
            <pc:docMk/>
            <pc:sldMk cId="798637741" sldId="276"/>
            <ac:spMk id="116" creationId="{5A9A71F7-2A4F-4B74-910B-F7A8278AF73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8" creationId="{CC195BD0-CF6B-4699-8D8F-E657D31D224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19" creationId="{12CED2F5-E30A-4505-B0C0-E0298D92DE7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0" creationId="{AEFAD539-C75A-4317-B5FA-6EB38636172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1" creationId="{EA23BB22-A8CA-4C71-B701-482C127C597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2" creationId="{52FED4CF-5213-4D4B-8D21-643486641AC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3" creationId="{8D93348B-554C-4F89-A67C-D178D51B8B5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4" creationId="{B45CBA04-8C15-405C-B651-41FBF134296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5" creationId="{EB112450-7553-49F0-A7C1-B62AED132E33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6" creationId="{AB7019AD-4903-4CEC-AFE0-BCFDF389E4B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7" creationId="{BC0EA98A-6B49-4585-A132-079DE2D294B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8" creationId="{71C4ABB9-2C47-4126-8EC8-07EF8311C0C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29" creationId="{83C43BA5-0993-4967-8D4D-25A1FA9D7374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0" creationId="{BF386A36-D2E0-42BA-ABB5-D5D5E9592B7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1" creationId="{8A6F3F4F-154B-428F-8308-CBCBE911BEA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2" creationId="{60198978-F03B-4CAB-B7A5-991F268DD164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3" creationId="{6E7DDF8A-5D2A-4D9F-8F5D-0F0B449D4DC1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4" creationId="{DD3E3512-D818-4278-8002-3BAB770553D2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5" creationId="{1BB8585B-475B-45E6-BDCC-3D2763395660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6" creationId="{3A458D6A-E22F-4FE7-AD15-455D5C1862AA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7" creationId="{7C4C51F8-844E-4B26-A448-8A29E18963D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8" creationId="{D15D9A81-0773-4753-9197-5D4CB2BC39EB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39" creationId="{9172D4DA-F0F7-4F9B-8C28-D0B5832AA317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0" creationId="{5E3D102B-CBB5-4547-A298-0BD48B791136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1" creationId="{A6279D86-4174-449D-9319-173FAD189DB9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2" creationId="{7F2B13B7-6371-45F8-8C5D-FDD80906A8AF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3" creationId="{B036A193-72DB-4DD4-9740-587003FFD538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4" creationId="{BFE739BF-BB99-4C50-9090-3791240AFB7E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5" creationId="{2A5AAA23-83FF-446E-BACA-1FB4678C6445}"/>
          </ac:spMkLst>
        </pc:spChg>
        <pc:spChg chg="mod">
          <ac:chgData name="reza kabir" userId="af3c95a13102d509" providerId="LiveId" clId="{71BB5970-2E10-45C6-8D76-CEEC346CECD1}" dt="2020-04-27T10:46:39.345" v="929" actId="404"/>
          <ac:spMkLst>
            <pc:docMk/>
            <pc:sldMk cId="798637741" sldId="276"/>
            <ac:spMk id="146" creationId="{DAD7DBB7-C953-4290-B8C3-AB0848B29821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77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0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09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1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6:19.381" v="919" actId="21"/>
          <ac:spMkLst>
            <pc:docMk/>
            <pc:sldMk cId="798637741" sldId="276"/>
            <ac:spMk id="1811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47:05.414" v="939" actId="1076"/>
          <ac:grpSpMkLst>
            <pc:docMk/>
            <pc:sldMk cId="798637741" sldId="276"/>
            <ac:grpSpMk id="80" creationId="{8412330A-57F5-4C52-B7B9-9CD3A0DEB6FD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84" creationId="{25673119-F601-47A7-970F-2EA5DDDEA35F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110" creationId="{EC88E94D-E78B-4C34-82CD-704A511A6F50}"/>
          </ac:grpSpMkLst>
        </pc:grpChg>
        <pc:grpChg chg="add mod">
          <ac:chgData name="reza kabir" userId="af3c95a13102d509" providerId="LiveId" clId="{71BB5970-2E10-45C6-8D76-CEEC346CECD1}" dt="2020-04-27T10:46:43.279" v="930" actId="1076"/>
          <ac:grpSpMkLst>
            <pc:docMk/>
            <pc:sldMk cId="798637741" sldId="276"/>
            <ac:grpSpMk id="117" creationId="{174C899A-BD2E-43C1-A858-E155E251B574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77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77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805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6:19.381" v="919" actId="21"/>
          <ac:grpSpMkLst>
            <pc:docMk/>
            <pc:sldMk cId="798637741" sldId="276"/>
            <ac:grpSpMk id="1812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3339250598" sldId="278"/>
        </pc:sldMkLst>
        <pc:spChg chg="add mod">
          <ac:chgData name="reza kabir" userId="af3c95a13102d509" providerId="LiveId" clId="{71BB5970-2E10-45C6-8D76-CEEC346CECD1}" dt="2020-04-27T05:24:11.910" v="193" actId="1076"/>
          <ac:spMkLst>
            <pc:docMk/>
            <pc:sldMk cId="3339250598" sldId="278"/>
            <ac:spMk id="510" creationId="{889F8E0F-AB63-4BEE-BAF5-A3014D8B7149}"/>
          </ac:spMkLst>
        </pc:spChg>
        <pc:spChg chg="add mod">
          <ac:chgData name="reza kabir" userId="af3c95a13102d509" providerId="LiveId" clId="{71BB5970-2E10-45C6-8D76-CEEC346CECD1}" dt="2020-04-27T05:24:33.822" v="197" actId="20577"/>
          <ac:spMkLst>
            <pc:docMk/>
            <pc:sldMk cId="3339250598" sldId="278"/>
            <ac:spMk id="511" creationId="{88654469-12EA-41C6-AAA8-DF1C13D8278B}"/>
          </ac:spMkLst>
        </pc:spChg>
        <pc:spChg chg="add mod">
          <ac:chgData name="reza kabir" userId="af3c95a13102d509" providerId="LiveId" clId="{71BB5970-2E10-45C6-8D76-CEEC346CECD1}" dt="2020-04-27T05:24:36.697" v="198" actId="20577"/>
          <ac:spMkLst>
            <pc:docMk/>
            <pc:sldMk cId="3339250598" sldId="278"/>
            <ac:spMk id="512" creationId="{63F7D24F-0FBB-4BCD-B9F2-3618420280F5}"/>
          </ac:spMkLst>
        </pc:spChg>
        <pc:spChg chg="add mod">
          <ac:chgData name="reza kabir" userId="af3c95a13102d509" providerId="LiveId" clId="{71BB5970-2E10-45C6-8D76-CEEC346CECD1}" dt="2020-04-27T05:25:05.795" v="204"/>
          <ac:spMkLst>
            <pc:docMk/>
            <pc:sldMk cId="3339250598" sldId="278"/>
            <ac:spMk id="513" creationId="{7FE49C4D-F304-4ABC-8E63-733E80CECF42}"/>
          </ac:spMkLst>
        </pc:spChg>
        <pc:spChg chg="add mod">
          <ac:chgData name="reza kabir" userId="af3c95a13102d509" providerId="LiveId" clId="{71BB5970-2E10-45C6-8D76-CEEC346CECD1}" dt="2020-04-27T05:25:07.803" v="205"/>
          <ac:spMkLst>
            <pc:docMk/>
            <pc:sldMk cId="3339250598" sldId="278"/>
            <ac:spMk id="515" creationId="{F6173E6A-CEB7-4BF7-9106-BD091A006D09}"/>
          </ac:spMkLst>
        </pc:spChg>
        <pc:spChg chg="mod">
          <ac:chgData name="reza kabir" userId="af3c95a13102d509" providerId="LiveId" clId="{71BB5970-2E10-45C6-8D76-CEEC346CECD1}" dt="2020-04-27T05:25:50.633" v="211" actId="1076"/>
          <ac:spMkLst>
            <pc:docMk/>
            <pc:sldMk cId="3339250598" sldId="278"/>
            <ac:spMk id="429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5:46.103" v="209" actId="14100"/>
          <ac:spMkLst>
            <pc:docMk/>
            <pc:sldMk cId="3339250598" sldId="278"/>
            <ac:spMk id="4296" creationId="{00000000-0000-0000-0000-000000000000}"/>
          </ac:spMkLst>
        </pc:spChg>
        <pc:spChg chg="del mod">
          <ac:chgData name="reza kabir" userId="af3c95a13102d509" providerId="LiveId" clId="{71BB5970-2E10-45C6-8D76-CEEC346CECD1}" dt="2020-04-27T05:25:53.018" v="212" actId="478"/>
          <ac:spMkLst>
            <pc:docMk/>
            <pc:sldMk cId="3339250598" sldId="278"/>
            <ac:spMk id="479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44.096" v="188" actId="478"/>
          <ac:spMkLst>
            <pc:docMk/>
            <pc:sldMk cId="3339250598" sldId="278"/>
            <ac:spMk id="479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44.096" v="188" actId="478"/>
          <ac:spMkLst>
            <pc:docMk/>
            <pc:sldMk cId="3339250598" sldId="278"/>
            <ac:spMk id="479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17.455" v="180" actId="478"/>
          <ac:spMkLst>
            <pc:docMk/>
            <pc:sldMk cId="3339250598" sldId="278"/>
            <ac:spMk id="4799" creationId="{00000000-0000-0000-0000-000000000000}"/>
          </ac:spMkLst>
        </pc:spChg>
        <pc:spChg chg="del">
          <ac:chgData name="reza kabir" userId="af3c95a13102d509" providerId="LiveId" clId="{71BB5970-2E10-45C6-8D76-CEEC346CECD1}" dt="2020-04-27T05:23:17.455" v="180" actId="478"/>
          <ac:spMkLst>
            <pc:docMk/>
            <pc:sldMk cId="3339250598" sldId="278"/>
            <ac:spMk id="4800" creationId="{00000000-0000-0000-0000-000000000000}"/>
          </ac:spMkLst>
        </pc:spChg>
        <pc:cxnChg chg="add mod">
          <ac:chgData name="reza kabir" userId="af3c95a13102d509" providerId="LiveId" clId="{71BB5970-2E10-45C6-8D76-CEEC346CECD1}" dt="2020-04-27T05:24:44.560" v="199" actId="571"/>
          <ac:cxnSpMkLst>
            <pc:docMk/>
            <pc:sldMk cId="3339250598" sldId="278"/>
            <ac:cxnSpMk id="514" creationId="{62D6B7C0-7310-4406-ADFE-E12A3C8619C3}"/>
          </ac:cxnSpMkLst>
        </pc:cxnChg>
        <pc:cxnChg chg="add mod">
          <ac:chgData name="reza kabir" userId="af3c95a13102d509" providerId="LiveId" clId="{71BB5970-2E10-45C6-8D76-CEEC346CECD1}" dt="2020-04-27T05:24:49.756" v="200" actId="571"/>
          <ac:cxnSpMkLst>
            <pc:docMk/>
            <pc:sldMk cId="3339250598" sldId="278"/>
            <ac:cxnSpMk id="516" creationId="{A10C73AF-C0F4-4B83-9C72-9A12714FD24D}"/>
          </ac:cxnSpMkLst>
        </pc:cxnChg>
        <pc:cxnChg chg="mod">
          <ac:chgData name="reza kabir" userId="af3c95a13102d509" providerId="LiveId" clId="{71BB5970-2E10-45C6-8D76-CEEC346CECD1}" dt="2020-04-27T05:23:00.229" v="171" actId="14100"/>
          <ac:cxnSpMkLst>
            <pc:docMk/>
            <pc:sldMk cId="3339250598" sldId="278"/>
            <ac:cxnSpMk id="4791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23:21.450" v="181" actId="478"/>
          <ac:cxnSpMkLst>
            <pc:docMk/>
            <pc:sldMk cId="3339250598" sldId="278"/>
            <ac:cxnSpMk id="479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23:21.450" v="181" actId="478"/>
          <ac:cxnSpMkLst>
            <pc:docMk/>
            <pc:sldMk cId="3339250598" sldId="278"/>
            <ac:cxnSpMk id="4795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51.762" v="189" actId="14100"/>
          <ac:cxnSpMkLst>
            <pc:docMk/>
            <pc:sldMk cId="3339250598" sldId="278"/>
            <ac:cxnSpMk id="4796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44.096" v="188" actId="478"/>
          <ac:cxnSpMkLst>
            <pc:docMk/>
            <pc:sldMk cId="3339250598" sldId="278"/>
            <ac:cxnSpMk id="4797" creationId="{00000000-0000-0000-0000-000000000000}"/>
          </ac:cxnSpMkLst>
        </pc:cxnChg>
        <pc:cxnChg chg="mod">
          <ac:chgData name="reza kabir" userId="af3c95a13102d509" providerId="LiveId" clId="{71BB5970-2E10-45C6-8D76-CEEC346CECD1}" dt="2020-04-27T05:23:44.096" v="188" actId="478"/>
          <ac:cxnSpMkLst>
            <pc:docMk/>
            <pc:sldMk cId="3339250598" sldId="278"/>
            <ac:cxnSpMk id="4798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464715007" sldId="279"/>
        </pc:sldMkLst>
        <pc:spChg chg="add mod">
          <ac:chgData name="reza kabir" userId="af3c95a13102d509" providerId="LiveId" clId="{71BB5970-2E10-45C6-8D76-CEEC346CECD1}" dt="2020-04-27T10:49:24.057" v="1017"/>
          <ac:spMkLst>
            <pc:docMk/>
            <pc:sldMk cId="2464715007" sldId="279"/>
            <ac:spMk id="33" creationId="{7CE1FDCB-9910-4A7E-8C4D-09076F3F1B4C}"/>
          </ac:spMkLst>
        </pc:spChg>
        <pc:spChg chg="add 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34" creationId="{AFDA8B93-D6C5-49E2-A2D3-B32D9B5D736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39" creationId="{04149419-2007-4EA7-A444-0268F7A2B278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0" creationId="{44BC5E0A-CDDA-48EE-94CB-933F3617EFBA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1" creationId="{7384A36C-8C0D-4497-916D-6DEDDF886BEC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2" creationId="{05AEA587-FD5C-4C14-8CCD-924B93E591A9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3" creationId="{F126347C-0669-4FC0-8596-D9A97F4F6ED3}"/>
          </ac:spMkLst>
        </pc:spChg>
        <pc:spChg chg="add">
          <ac:chgData name="reza kabir" userId="af3c95a13102d509" providerId="LiveId" clId="{71BB5970-2E10-45C6-8D76-CEEC346CECD1}" dt="2020-04-27T10:48:20.681" v="982"/>
          <ac:spMkLst>
            <pc:docMk/>
            <pc:sldMk cId="2464715007" sldId="279"/>
            <ac:spMk id="44" creationId="{7049433F-7C2A-44E5-8B60-1771F3EB2984}"/>
          </ac:spMkLst>
        </pc:spChg>
        <pc:spChg chg="add mod">
          <ac:chgData name="reza kabir" userId="af3c95a13102d509" providerId="LiveId" clId="{71BB5970-2E10-45C6-8D76-CEEC346CECD1}" dt="2020-04-27T10:49:19.465" v="1015"/>
          <ac:spMkLst>
            <pc:docMk/>
            <pc:sldMk cId="2464715007" sldId="279"/>
            <ac:spMk id="45" creationId="{2CEEB11A-06DB-4FFE-A6FB-DDF6E2EDDF34}"/>
          </ac:spMkLst>
        </pc:spChg>
        <pc:spChg chg="add mod">
          <ac:chgData name="reza kabir" userId="af3c95a13102d509" providerId="LiveId" clId="{71BB5970-2E10-45C6-8D76-CEEC346CECD1}" dt="2020-04-27T10:48:28.838" v="987" actId="1076"/>
          <ac:spMkLst>
            <pc:docMk/>
            <pc:sldMk cId="2464715007" sldId="279"/>
            <ac:spMk id="46" creationId="{2A7521D7-F047-454A-9202-9E01D76CB9E2}"/>
          </ac:spMkLst>
        </pc:spChg>
        <pc:spChg chg="add mod">
          <ac:chgData name="reza kabir" userId="af3c95a13102d509" providerId="LiveId" clId="{71BB5970-2E10-45C6-8D76-CEEC346CECD1}" dt="2020-04-27T10:49:28.896" v="1019"/>
          <ac:spMkLst>
            <pc:docMk/>
            <pc:sldMk cId="2464715007" sldId="279"/>
            <ac:spMk id="47" creationId="{0EE7C245-704F-4854-99F7-52BA46A911A3}"/>
          </ac:spMkLst>
        </pc:spChg>
        <pc:spChg chg="add 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48" creationId="{8BD7694E-4BB4-4513-958D-FBD5C095E94E}"/>
          </ac:spMkLst>
        </pc:spChg>
        <pc:spChg chg="add mod">
          <ac:chgData name="reza kabir" userId="af3c95a13102d509" providerId="LiveId" clId="{71BB5970-2E10-45C6-8D76-CEEC346CECD1}" dt="2020-04-27T10:49:06.958" v="1013" actId="20577"/>
          <ac:spMkLst>
            <pc:docMk/>
            <pc:sldMk cId="2464715007" sldId="279"/>
            <ac:spMk id="49" creationId="{3DA6D998-6CEF-4E60-9082-1FC77E7877D8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1" creationId="{6F03AB91-2937-4CC2-B41D-A027B9AF8FEE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2" creationId="{69B86B44-88E5-4899-86A8-C9C1C6F2E43B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3" creationId="{1F37A811-4A27-4EBC-860C-37DB732CFF13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4" creationId="{5A237763-AA12-498E-BA2F-45A547797253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5" creationId="{4A5A3DA7-5BE2-41CD-BADD-48FF5401623B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7" creationId="{98610516-987A-4CC9-A778-B9B1742640AE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8" creationId="{27894082-A524-447D-BC28-D01CAB87DD0D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59" creationId="{E8C8D47E-A66C-4862-9A0F-FD391E89C86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60" creationId="{3DA32ECB-B29B-4FBB-846B-AEEEADA877CF}"/>
          </ac:spMkLst>
        </pc:spChg>
        <pc:spChg chg="mod">
          <ac:chgData name="reza kabir" userId="af3c95a13102d509" providerId="LiveId" clId="{71BB5970-2E10-45C6-8D76-CEEC346CECD1}" dt="2020-04-27T10:48:24.753" v="986" actId="404"/>
          <ac:spMkLst>
            <pc:docMk/>
            <pc:sldMk cId="2464715007" sldId="279"/>
            <ac:spMk id="61" creationId="{0E853449-6387-4EC7-AA71-C42A51D00CE1}"/>
          </ac:spMkLst>
        </pc:spChg>
        <pc:spChg chg="add mod">
          <ac:chgData name="reza kabir" userId="af3c95a13102d509" providerId="LiveId" clId="{71BB5970-2E10-45C6-8D76-CEEC346CECD1}" dt="2020-04-27T10:48:48.733" v="1003" actId="20577"/>
          <ac:spMkLst>
            <pc:docMk/>
            <pc:sldMk cId="2464715007" sldId="279"/>
            <ac:spMk id="62" creationId="{01A9DC18-58E5-455A-AE34-AACA36B4698B}"/>
          </ac:spMkLst>
        </pc:spChg>
        <pc:spChg chg="add mod">
          <ac:chgData name="reza kabir" userId="af3c95a13102d509" providerId="LiveId" clId="{71BB5970-2E10-45C6-8D76-CEEC346CECD1}" dt="2020-04-27T10:49:00.838" v="1009" actId="20577"/>
          <ac:spMkLst>
            <pc:docMk/>
            <pc:sldMk cId="2464715007" sldId="279"/>
            <ac:spMk id="63" creationId="{4FE753DA-2049-4103-82AE-1217700961AF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61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62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2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3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4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5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7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90" creationId="{00000000-0000-0000-0000-000000000000}"/>
          </ac:spMkLst>
        </pc:spChg>
        <pc:spChg chg="del">
          <ac:chgData name="reza kabir" userId="af3c95a13102d509" providerId="LiveId" clId="{71BB5970-2E10-45C6-8D76-CEEC346CECD1}" dt="2020-04-27T10:48:19.799" v="981" actId="478"/>
          <ac:spMkLst>
            <pc:docMk/>
            <pc:sldMk cId="2464715007" sldId="279"/>
            <ac:spMk id="1991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38" creationId="{BF16B0DB-B81C-4E1F-8039-005C451508A7}"/>
          </ac:grpSpMkLst>
        </pc:gr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50" creationId="{D524403A-F523-4493-954E-753C1FC06DE4}"/>
          </ac:grpSpMkLst>
        </pc:grpChg>
        <pc:grpChg chg="add">
          <ac:chgData name="reza kabir" userId="af3c95a13102d509" providerId="LiveId" clId="{71BB5970-2E10-45C6-8D76-CEEC346CECD1}" dt="2020-04-27T10:48:20.681" v="982"/>
          <ac:grpSpMkLst>
            <pc:docMk/>
            <pc:sldMk cId="2464715007" sldId="279"/>
            <ac:grpSpMk id="56" creationId="{936A0969-8B1B-4C63-81FB-9C4A24307D02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6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7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48:19.799" v="981" actId="478"/>
          <ac:grpSpMkLst>
            <pc:docMk/>
            <pc:sldMk cId="2464715007" sldId="279"/>
            <ac:grpSpMk id="1984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5" creationId="{03167428-0AA0-4E69-8014-F499FBDF63A1}"/>
          </ac:cxnSpMkLst>
        </pc:cxn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6" creationId="{667FF8F1-FBD7-4C69-83E3-ED4D523E5969}"/>
          </ac:cxnSpMkLst>
        </pc:cxnChg>
        <pc:cxnChg chg="add">
          <ac:chgData name="reza kabir" userId="af3c95a13102d509" providerId="LiveId" clId="{71BB5970-2E10-45C6-8D76-CEEC346CECD1}" dt="2020-04-27T10:48:20.681" v="982"/>
          <ac:cxnSpMkLst>
            <pc:docMk/>
            <pc:sldMk cId="2464715007" sldId="279"/>
            <ac:cxnSpMk id="37" creationId="{0157F81E-5E11-44DC-AC92-66CF9808E41A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3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10:48:19.799" v="981" actId="478"/>
          <ac:cxnSpMkLst>
            <pc:docMk/>
            <pc:sldMk cId="2464715007" sldId="279"/>
            <ac:cxnSpMk id="1965" creationId="{00000000-0000-0000-0000-000000000000}"/>
          </ac:cxnSpMkLst>
        </pc:cxn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834844358" sldId="281"/>
        </pc:sldMkLst>
        <pc:spChg chg="add del mod">
          <ac:chgData name="reza kabir" userId="af3c95a13102d509" providerId="LiveId" clId="{71BB5970-2E10-45C6-8D76-CEEC346CECD1}" dt="2020-04-27T10:51:34.186" v="1021"/>
          <ac:spMkLst>
            <pc:docMk/>
            <pc:sldMk cId="1834844358" sldId="281"/>
            <ac:spMk id="3" creationId="{A26AF1E2-01A0-4993-8D51-8F8B4E6E57F2}"/>
          </ac:spMkLst>
        </pc:spChg>
        <pc:spChg chg="add del mod">
          <ac:chgData name="reza kabir" userId="af3c95a13102d509" providerId="LiveId" clId="{71BB5970-2E10-45C6-8D76-CEEC346CECD1}" dt="2020-04-27T10:51:34.186" v="1021"/>
          <ac:spMkLst>
            <pc:docMk/>
            <pc:sldMk cId="1834844358" sldId="281"/>
            <ac:spMk id="5" creationId="{EEB6131D-E396-4116-AD0D-EF7F760E2891}"/>
          </ac:spMkLst>
        </pc:spChg>
        <pc:spChg chg="add mod">
          <ac:chgData name="reza kabir" userId="af3c95a13102d509" providerId="LiveId" clId="{71BB5970-2E10-45C6-8D76-CEEC346CECD1}" dt="2020-04-27T10:52:20.247" v="1048" actId="122"/>
          <ac:spMkLst>
            <pc:docMk/>
            <pc:sldMk cId="1834844358" sldId="281"/>
            <ac:spMk id="6" creationId="{778BDFFA-BC68-484C-9905-8099531D2FC1}"/>
          </ac:spMkLst>
        </pc:spChg>
        <pc:spChg chg="add del">
          <ac:chgData name="reza kabir" userId="af3c95a13102d509" providerId="LiveId" clId="{71BB5970-2E10-45C6-8D76-CEEC346CECD1}" dt="2020-04-27T10:51:41.129" v="1023" actId="478"/>
          <ac:spMkLst>
            <pc:docMk/>
            <pc:sldMk cId="1834844358" sldId="281"/>
            <ac:spMk id="90" creationId="{E86F948B-7C75-4CC5-AB0F-E57AA4D77887}"/>
          </ac:spMkLst>
        </pc:spChg>
        <pc:spChg chg="add del mod">
          <ac:chgData name="reza kabir" userId="af3c95a13102d509" providerId="LiveId" clId="{71BB5970-2E10-45C6-8D76-CEEC346CECD1}" dt="2020-04-27T10:51:48.112" v="1026" actId="478"/>
          <ac:spMkLst>
            <pc:docMk/>
            <pc:sldMk cId="1834844358" sldId="281"/>
            <ac:spMk id="91" creationId="{F5EBF93F-07B9-4DB8-BC13-DA033232A401}"/>
          </ac:spMkLst>
        </pc:spChg>
        <pc:spChg chg="add del">
          <ac:chgData name="reza kabir" userId="af3c95a13102d509" providerId="LiveId" clId="{71BB5970-2E10-45C6-8D76-CEEC346CECD1}" dt="2020-04-27T10:51:43.026" v="1024" actId="478"/>
          <ac:spMkLst>
            <pc:docMk/>
            <pc:sldMk cId="1834844358" sldId="281"/>
            <ac:spMk id="92" creationId="{536F6ABA-D237-42A3-B238-840A1E894B9A}"/>
          </ac:spMkLst>
        </pc:spChg>
        <pc:spChg chg="add">
          <ac:chgData name="reza kabir" userId="af3c95a13102d509" providerId="LiveId" clId="{71BB5970-2E10-45C6-8D76-CEEC346CECD1}" dt="2020-04-27T10:51:35.405" v="1022"/>
          <ac:spMkLst>
            <pc:docMk/>
            <pc:sldMk cId="1834844358" sldId="281"/>
            <ac:spMk id="150" creationId="{F8ABD159-9F17-49CD-AC61-EDD2A07639DD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7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38" creationId="{00000000-0000-0000-0000-000000000000}"/>
          </ac:spMkLst>
        </pc:spChg>
        <pc:spChg chg="del">
          <ac:chgData name="reza kabir" userId="af3c95a13102d509" providerId="LiveId" clId="{71BB5970-2E10-45C6-8D76-CEEC346CECD1}" dt="2020-04-27T10:51:29.734" v="1020" actId="21"/>
          <ac:spMkLst>
            <pc:docMk/>
            <pc:sldMk cId="1834844358" sldId="281"/>
            <ac:spMk id="2096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52:00.133" v="1042" actId="207"/>
          <ac:grpSpMkLst>
            <pc:docMk/>
            <pc:sldMk cId="1834844358" sldId="281"/>
            <ac:grpSpMk id="87" creationId="{DB0DDD67-94D4-43CE-9BC9-CDC087627B1C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93" creationId="{945A64EF-DB84-4E7E-BAF6-422DA287E12E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42" creationId="{31DA461A-8BFF-41CE-824F-8C2A273666F7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51" creationId="{64222685-F2AE-46BC-8570-3108E401BAD1}"/>
          </ac:grpSpMkLst>
        </pc:grpChg>
        <pc:grpChg chg="add">
          <ac:chgData name="reza kabir" userId="af3c95a13102d509" providerId="LiveId" clId="{71BB5970-2E10-45C6-8D76-CEEC346CECD1}" dt="2020-04-27T10:51:35.405" v="1022"/>
          <ac:grpSpMkLst>
            <pc:docMk/>
            <pc:sldMk cId="1834844358" sldId="281"/>
            <ac:grpSpMk id="161" creationId="{B87C79F5-BB45-42AD-8150-2F86065643E9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3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3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8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097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10:51:29.734" v="1020" actId="21"/>
          <ac:grpSpMkLst>
            <pc:docMk/>
            <pc:sldMk cId="1834844358" sldId="281"/>
            <ac:grpSpMk id="2107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05:33:53.916" v="363" actId="47"/>
        <pc:sldMkLst>
          <pc:docMk/>
          <pc:sldMk cId="0" sldId="282"/>
        </pc:sldMkLst>
        <pc:picChg chg="mod">
          <ac:chgData name="reza kabir" userId="af3c95a13102d509" providerId="LiveId" clId="{71BB5970-2E10-45C6-8D76-CEEC346CECD1}" dt="2020-04-27T05:33:51.749" v="362" actId="1076"/>
          <ac:picMkLst>
            <pc:docMk/>
            <pc:sldMk cId="0" sldId="282"/>
            <ac:picMk id="1396" creationId="{00000000-0000-0000-0000-000000000000}"/>
          </ac:picMkLst>
        </pc:picChg>
      </pc:sldChg>
      <pc:sldChg chg="addSp delSp modSp del mod">
        <pc:chgData name="reza kabir" userId="af3c95a13102d509" providerId="LiveId" clId="{71BB5970-2E10-45C6-8D76-CEEC346CECD1}" dt="2020-04-27T11:01:16.949" v="1161" actId="47"/>
        <pc:sldMkLst>
          <pc:docMk/>
          <pc:sldMk cId="0" sldId="283"/>
        </pc:sldMkLst>
        <pc:spChg chg="mod">
          <ac:chgData name="reza kabir" userId="af3c95a13102d509" providerId="LiveId" clId="{71BB5970-2E10-45C6-8D76-CEEC346CECD1}" dt="2020-04-27T10:52:36.084" v="1053" actId="1076"/>
          <ac:spMkLst>
            <pc:docMk/>
            <pc:sldMk cId="0" sldId="283"/>
            <ac:spMk id="3947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10:52:40.223" v="1055" actId="571"/>
          <ac:grpSpMkLst>
            <pc:docMk/>
            <pc:sldMk cId="0" sldId="283"/>
            <ac:grpSpMk id="870" creationId="{8EE64E4E-D659-4BE8-926C-6DC10DCA1743}"/>
          </ac:grpSpMkLst>
        </pc:grpChg>
        <pc:grpChg chg="del mod">
          <ac:chgData name="reza kabir" userId="af3c95a13102d509" providerId="LiveId" clId="{71BB5970-2E10-45C6-8D76-CEEC346CECD1}" dt="2020-04-27T10:52:41.273" v="1056" actId="21"/>
          <ac:grpSpMkLst>
            <pc:docMk/>
            <pc:sldMk cId="0" sldId="283"/>
            <ac:grpSpMk id="3936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4-27T11:01:06.192" v="1160" actId="47"/>
        <pc:sldMkLst>
          <pc:docMk/>
          <pc:sldMk cId="0" sldId="284"/>
        </pc:sldMkLst>
      </pc:sldChg>
      <pc:sldChg chg="add del">
        <pc:chgData name="reza kabir" userId="af3c95a13102d509" providerId="LiveId" clId="{71BB5970-2E10-45C6-8D76-CEEC346CECD1}" dt="2020-05-22T17:02:03.709" v="1178" actId="2696"/>
        <pc:sldMkLst>
          <pc:docMk/>
          <pc:sldMk cId="1599332485" sldId="299"/>
        </pc:sldMkLst>
      </pc:sldChg>
      <pc:sldChg chg="add">
        <pc:chgData name="reza kabir" userId="af3c95a13102d509" providerId="LiveId" clId="{71BB5970-2E10-45C6-8D76-CEEC346CECD1}" dt="2020-05-22T17:01:56.023" v="1177"/>
        <pc:sldMkLst>
          <pc:docMk/>
          <pc:sldMk cId="2190399641" sldId="556"/>
        </pc:sldMkLst>
      </pc:sldChg>
      <pc:sldChg chg="modSp add del mod modClrScheme chgLayout">
        <pc:chgData name="reza kabir" userId="af3c95a13102d509" providerId="LiveId" clId="{71BB5970-2E10-45C6-8D76-CEEC346CECD1}" dt="2020-06-09T09:53:44.028" v="1189" actId="47"/>
        <pc:sldMkLst>
          <pc:docMk/>
          <pc:sldMk cId="33678041" sldId="576"/>
        </pc:sldMkLst>
        <pc:spChg chg="mod ord">
          <ac:chgData name="reza kabir" userId="af3c95a13102d509" providerId="LiveId" clId="{71BB5970-2E10-45C6-8D76-CEEC346CECD1}" dt="2020-05-23T15:52:18.692" v="1181" actId="700"/>
          <ac:spMkLst>
            <pc:docMk/>
            <pc:sldMk cId="33678041" sldId="576"/>
            <ac:spMk id="2" creationId="{CCC70ED9-555B-4FB7-A04D-FB583D8929D5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444364394" sldId="593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444364394" sldId="593"/>
            <ac:spMk id="2" creationId="{5C6C6706-D012-4172-B0CE-73666BFB6658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2617063313" sldId="600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2617063313" sldId="600"/>
            <ac:spMk id="6" creationId="{5DE12CE3-220E-4897-9C10-D35A67125949}"/>
          </ac:spMkLst>
        </pc:spChg>
      </pc:sldChg>
      <pc:sldChg chg="del">
        <pc:chgData name="reza kabir" userId="af3c95a13102d509" providerId="LiveId" clId="{71BB5970-2E10-45C6-8D76-CEEC346CECD1}" dt="2020-06-09T09:53:42.399" v="1188" actId="47"/>
        <pc:sldMkLst>
          <pc:docMk/>
          <pc:sldMk cId="133875314" sldId="666"/>
        </pc:sldMkLst>
      </pc:sldChg>
      <pc:sldChg chg="delSp modSp">
        <pc:chgData name="reza kabir" userId="af3c95a13102d509" providerId="LiveId" clId="{71BB5970-2E10-45C6-8D76-CEEC346CECD1}" dt="2020-06-09T09:41:56.749" v="1184" actId="27803"/>
        <pc:sldMkLst>
          <pc:docMk/>
          <pc:sldMk cId="3830787507" sldId="843"/>
        </pc:sldMkLst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" creationId="{E7254571-EB20-4BE1-83EA-01D407B18E7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" creationId="{9023B543-BAC7-4D02-B187-80579C58C54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" creationId="{BE8386D9-F10E-4DA5-9FAA-6B0A6156A74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" creationId="{31D8D690-26D6-405E-A46A-89D240CFA87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" creationId="{A5378026-0BEB-483C-9A1A-B1A9FFF266C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" creationId="{661E2C57-F413-46B2-8D50-533CC4F3223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" creationId="{E1175F65-596D-44A0-8595-D45ED6D6D2D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8" creationId="{D83D862C-CCE3-4738-8BF2-F3120BC9E89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9" creationId="{3319BB50-5384-4BE7-9503-4A122EEADF2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0" creationId="{68947232-A8DB-4130-AF5E-496CCC2C953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1" creationId="{5184D5CF-B3D5-40A7-98DF-235B6F128DF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2" creationId="{EB1A4FF1-C039-4C31-A6E0-4E6EE09D92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3" creationId="{1A978504-8090-49AC-B414-C33182A7B98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4" creationId="{C8448D11-6381-4F15-A7E1-0C0226216EF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5" creationId="{EAEED5D0-8B7B-41B0-9DF0-D536D70C8B6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6" creationId="{7335BD0E-FEE1-409A-BCC7-A8E11A8EA7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7" creationId="{706B0536-4BB9-4599-8353-19BDCCF89EA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8" creationId="{A3897A04-E8E4-4B37-80C3-36884037D7D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29" creationId="{6FCBD7C1-FE43-4B0E-9E2D-8AE31D83DA4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0" creationId="{1008FECB-683D-465B-BCC9-D2981950E6C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1" creationId="{42F1E5FC-3416-4475-B8E9-88522CD31CB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2" creationId="{C02EDC62-8C37-4BC0-836D-6CB1724E18A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3" creationId="{D044C536-20D8-4406-ACCD-98AE769BE7F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4" creationId="{5165BB87-FBBC-4E8B-83E7-2542D692B93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5" creationId="{56056D0A-A100-4D74-8F3A-B49E2221C84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6" creationId="{0AA38391-B1F9-4E52-A3CB-4BCD53FC95A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7" creationId="{9B8CDB08-91E0-4426-AA85-EFE6E6B0A1E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8" creationId="{03232E57-307B-4E5C-A28D-6E0DDBFAEBA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39" creationId="{EE7D0ADF-B900-4FB2-A0B3-F926E1F33DA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0" creationId="{999FEA79-D547-4C65-83E5-ACDBBF88F6B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1" creationId="{738671E0-4953-426A-BE81-8BD5011839C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2" creationId="{6881C4FE-3C8A-448E-B705-20C5ACC9779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3" creationId="{0C417221-8E90-4E2B-A37B-09DFD912C8C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4" creationId="{A99CAC83-0647-41D4-9998-C0AAD720AAA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5" creationId="{EEEA79A5-1C25-44B2-8F7C-915E8B3306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6" creationId="{2251DEFE-6E0D-44DC-8C44-12A4AEDE87F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7" creationId="{3130A583-1360-4361-A776-4BA90DF5E0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8" creationId="{94A92384-9AD4-41AC-97DE-C33E3ED17C0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49" creationId="{78F0D6D3-65F7-4BE5-95C2-CDCD53EC193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1" creationId="{61D04744-625C-459A-9ACB-B99EEC71DC5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4" creationId="{4EAED7D8-3E02-4D96-A5B4-BF418C38BBE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5" creationId="{55F9381F-A9B1-4C0A-9F22-9C72CEA8971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6" creationId="{AEA49FA5-B9FA-43E2-A0B2-9A5E0031D65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7" creationId="{3A2AACE0-4EC5-43BD-98A4-4BD35AFD9E6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8" creationId="{41A23CE9-AD77-4C65-8EB6-82061F8DCF3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59" creationId="{35C18C86-F9E5-4D9F-A673-22B3FA7035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0" creationId="{15E307E2-05D3-4674-8CAC-E016C48580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1" creationId="{31AC8B6D-E2D3-473B-B8B4-D473DE24279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2" creationId="{8D9A6FAA-9A03-4473-B494-9AAD76F27D0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3" creationId="{8C8DC21F-3F42-4DD9-9B92-2C35A18E38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4" creationId="{5B0D2F3D-8D16-4DD0-A64C-0FF4BECF782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5" creationId="{D632DD30-588F-41E7-B088-9B9042AFF65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7" creationId="{F628F272-AD01-4B17-9D95-1B2B00387AF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8" creationId="{D961F26F-3470-4416-9EE6-F3BF34161E1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69" creationId="{86482C0B-E093-4FDA-9C96-D296BBD38B7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0" creationId="{5F5A8E70-7F2B-4F71-91E6-4AB1B59EBAA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2" creationId="{7C8EECA2-9D0D-4B4F-A4EB-C23F029F16F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5" creationId="{90E31CF7-FF5D-47DD-A794-977FB7A3E6F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6" creationId="{3035FF8A-81C6-4BBD-86A3-EE8CFD8C6C9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7" creationId="{96DDD971-2D63-4890-91BC-F058DFC294C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8" creationId="{CE1D40F6-B259-478D-A534-EB5ED4DCAC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79" creationId="{CB6D2CFA-7774-47E8-AE81-4476D3A2B09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0" creationId="{B65CB93C-FFB5-42CC-B75C-A4BE44128CD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1" creationId="{B84BF3BB-EF3F-462A-A67E-5654DB106BE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2" creationId="{7F08B713-258B-448C-8828-431BD354517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3" creationId="{79766266-4D1E-4DEF-BBA7-876570A771D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4" creationId="{130937C4-D2AB-4DA9-B856-68D19FA58E2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5" creationId="{1E554CAD-5A65-40F9-A7AB-1E46A509046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6" creationId="{BD474D41-C68F-4180-82D8-E10B3819F52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8" creationId="{A39A0A05-3E41-4D2B-BCA1-4D85FDA0205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89" creationId="{94D86003-B36C-4BB7-9A8C-CB284C238EB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0" creationId="{3770D20D-7938-4E8E-BC25-B1731A03500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1" creationId="{B607A3C9-9C86-49F3-B6C3-B454021960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3" creationId="{8447A098-3C8A-4095-A6E0-B37B1A25CB1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6" creationId="{4580CC58-6FAC-41A6-8467-24A668E7CAC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7" creationId="{2B040970-A38F-4198-A1F5-70959761077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8" creationId="{1ED9E946-F338-43DD-A9C7-74117835978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99" creationId="{C913B5AC-1024-4735-AA96-ACC64EF259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0" creationId="{61DA09AA-D28C-4FAA-B8B0-C9A48C781C8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1" creationId="{9F075F35-D28C-4D86-88B3-ED8AD047EC8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2" creationId="{657BD81F-B075-443C-A5E9-CA55388AD9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3" creationId="{C34AF97D-17AB-4DF1-849A-C9153902003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4" creationId="{F479A7AB-88EC-4AFB-96A6-E2805016439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5" creationId="{334B4A56-2F03-40F5-8435-184E24B784C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6" creationId="{F46328C2-8419-461E-95A8-972CF9874D8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7" creationId="{17861DF3-1682-4C55-B5FE-E9BE0CCA5A0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09" creationId="{DF63CB6D-845C-4CE4-9397-639DE65B889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0" creationId="{C962BC37-80F0-4EE6-85D9-801354268DD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1" creationId="{AB1BAC6F-1A1D-4E83-8FA2-3794F6721579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2" creationId="{2E322983-B1AA-4FE0-B6D7-71E1854CFC7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4" creationId="{0791CEFD-2143-4940-B15D-F639A8D06DB0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7" creationId="{FC2EFE3C-1A28-45E5-AE20-461BEF92E2C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8" creationId="{C7CB897D-70C0-4FA1-B81A-1BDA682246B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19" creationId="{54A44CCE-A64E-491E-8FC1-A2D2D9A079E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0" creationId="{B6D99CF1-C4A6-4D5D-8389-9E6EE863D11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1" creationId="{8875CC7A-0FC6-4E78-BECF-1E8EB4D56CA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2" creationId="{9EE54449-80BE-4C01-B458-1AC764E829A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3" creationId="{2F9A5275-2324-41A8-B960-B5BCE09DB22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4" creationId="{E914AD5D-28C8-4E2F-8675-F827B919A96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5" creationId="{8906C34D-3DEF-4886-9D94-944FF75A36A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6" creationId="{4F5ABBC4-B3D5-41A9-94E3-916434C0A5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7" creationId="{8C662F34-943A-4249-A253-47C47F564CA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28" creationId="{DE1D4F18-DCEE-47E3-9435-0924F0F629C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0" creationId="{8B66EC4F-BEE5-4835-990F-594A7A7C7B7B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1" creationId="{D69F21A9-869B-4C30-B398-8D53593D9AA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2" creationId="{F6AF9F58-F6D7-466C-A4E7-6D6B9DC98A9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3" creationId="{ABA67EB8-9708-4201-A9B5-D2F4F910A554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5" creationId="{FE75F0BB-9DF6-46B1-AA3C-C0F173228DD3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8" creationId="{999F7F6D-E89F-4A80-A0A9-118504905AF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39" creationId="{3B9F31A1-B3E8-4C0C-A5E3-28BB4FB15DC1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0" creationId="{60060BCE-24D9-4B95-8CD9-9CA9181016D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1" creationId="{2704E7B8-5AF0-47EF-B23C-A525E4AE81B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2" creationId="{CB3EC123-D80E-4AC1-93AC-2900CC59572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3" creationId="{457D6BEE-554B-443D-A62E-0240E73B228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4" creationId="{7B83AFFC-D899-4307-9A68-872645966F0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5" creationId="{335F752A-E9E6-4977-BA13-F611F47B81D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6" creationId="{E35A48BB-522A-4437-BD39-B254EFB4C9A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7" creationId="{63AB3C84-0754-49AD-B1A7-7AF2BE0F947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8" creationId="{D681CFE2-F210-46D0-A048-C62E3AA24E0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49" creationId="{C5DDF715-751D-4DAB-BD47-63D387B19ADD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1" creationId="{6C13BF7B-CA10-41E4-98DA-8ADEA10134B7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2" creationId="{CAEBF92D-217E-4727-9CF2-FBB0582D440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3" creationId="{616C0245-691B-40EE-B2A4-C3440C350ABC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4" creationId="{6FD7ECE9-3E6C-4DE4-9DD1-35B76E36FEF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6" creationId="{69C0C8C2-72F1-4740-9C9B-C8CEF5368E9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7" creationId="{A8B3F0DC-10EC-4FE1-8618-A655F069CB32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59" creationId="{1C60070B-B339-423B-B5CA-3BA0743596E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0" creationId="{8B7EEFE8-A905-4018-AC2E-6E67C75308BE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2" creationId="{CE35ACD3-3839-4F3E-893D-A7E8DFBA7FF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3" creationId="{C6E00D1B-DC52-4E21-8867-0984CEC0F515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5" creationId="{D36CD16A-5269-4BF7-BF34-F64244A9ED3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6" creationId="{7EC8E4F9-B518-4075-B7C5-79B76C5F44BF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8" creationId="{5ED8C070-2531-4B49-8E3E-F14F6033EDC8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69" creationId="{0CCCA179-506A-4CBA-A0D5-9BC7CF796DE6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0" creationId="{DBCCB169-3880-4D26-9FEF-BDC8FD1C455A}"/>
          </ac:spMkLst>
        </pc:spChg>
        <pc:spChg chg="mod">
          <ac:chgData name="reza kabir" userId="af3c95a13102d509" providerId="LiveId" clId="{71BB5970-2E10-45C6-8D76-CEEC346CECD1}" dt="2020-06-09T09:41:56.749" v="1184" actId="27803"/>
          <ac:spMkLst>
            <pc:docMk/>
            <pc:sldMk cId="3830787507" sldId="843"/>
            <ac:spMk id="171" creationId="{10A138A4-D3C8-4A95-B5A7-7AC5F3DB82BA}"/>
          </ac:spMkLst>
        </pc:s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0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2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5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6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1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7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87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2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9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08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3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1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29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6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37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0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5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58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1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4" creationId="{3FD93492-0038-4CED-AFA0-B47AB62B912F}"/>
          </ac:grpSpMkLst>
        </pc:grpChg>
        <pc:grpChg chg="mod">
          <ac:chgData name="reza kabir" userId="af3c95a13102d509" providerId="LiveId" clId="{71BB5970-2E10-45C6-8D76-CEEC346CECD1}" dt="2020-06-09T09:41:56.749" v="1184" actId="27803"/>
          <ac:grpSpMkLst>
            <pc:docMk/>
            <pc:sldMk cId="3830787507" sldId="843"/>
            <ac:grpSpMk id="167" creationId="{3FD93492-0038-4CED-AFA0-B47AB62B912F}"/>
          </ac:grpSpMkLst>
        </pc:grpChg>
        <pc:picChg chg="del">
          <ac:chgData name="reza kabir" userId="af3c95a13102d509" providerId="LiveId" clId="{71BB5970-2E10-45C6-8D76-CEEC346CECD1}" dt="2020-06-09T09:41:56.749" v="1184" actId="27803"/>
          <ac:picMkLst>
            <pc:docMk/>
            <pc:sldMk cId="3830787507" sldId="843"/>
            <ac:picMk id="2" creationId="{3FD93492-0038-4CED-AFA0-B47AB62B912F}"/>
          </ac:picMkLst>
        </pc:pic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899902083" sldId="1497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899902083" sldId="1497"/>
            <ac:spMk id="4" creationId="{653F0DEA-3BCD-4070-8BCD-770B03CFF53B}"/>
          </ac:spMkLst>
        </pc:spChg>
      </pc:sldChg>
      <pc:sldChg chg="add del">
        <pc:chgData name="reza kabir" userId="af3c95a13102d509" providerId="LiveId" clId="{71BB5970-2E10-45C6-8D76-CEEC346CECD1}" dt="2020-06-09T09:53:27.563" v="1187"/>
        <pc:sldMkLst>
          <pc:docMk/>
          <pc:sldMk cId="3044706154" sldId="1498"/>
        </pc:sldMkLst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377555364" sldId="1498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377555364" sldId="1498"/>
            <ac:spMk id="3" creationId="{BAE1DE4B-88B2-4C69-B05C-D696E5A344B5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3889138667" sldId="1534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3889138667" sldId="1534"/>
            <ac:spMk id="2" creationId="{7B28A31F-CE48-4B32-B67A-7DC51A191E34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233731288" sldId="1610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233731288" sldId="1610"/>
            <ac:spMk id="2" creationId="{00000000-0000-0000-0000-000000000000}"/>
          </ac:spMkLst>
        </pc:spChg>
      </pc:sldChg>
      <pc:sldChg chg="modSp">
        <pc:chgData name="reza kabir" userId="af3c95a13102d509" providerId="LiveId" clId="{71BB5970-2E10-45C6-8D76-CEEC346CECD1}" dt="2020-06-09T09:56:06.238" v="1204" actId="207"/>
        <pc:sldMkLst>
          <pc:docMk/>
          <pc:sldMk cId="3350738860" sldId="1741"/>
        </pc:sldMkLst>
        <pc:spChg chg="mod">
          <ac:chgData name="reza kabir" userId="af3c95a13102d509" providerId="LiveId" clId="{71BB5970-2E10-45C6-8D76-CEEC346CECD1}" dt="2020-06-09T09:56:06.238" v="1204" actId="207"/>
          <ac:spMkLst>
            <pc:docMk/>
            <pc:sldMk cId="3350738860" sldId="1741"/>
            <ac:spMk id="15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22.716" v="1198" actId="207"/>
          <ac:spMkLst>
            <pc:docMk/>
            <pc:sldMk cId="3350738860" sldId="1741"/>
            <ac:spMk id="1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0.660" v="1200" actId="207"/>
          <ac:spMkLst>
            <pc:docMk/>
            <pc:sldMk cId="3350738860" sldId="1741"/>
            <ac:spMk id="1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33.261" v="1199" actId="207"/>
          <ac:spMkLst>
            <pc:docMk/>
            <pc:sldMk cId="3350738860" sldId="1741"/>
            <ac:spMk id="19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5.161" v="1201" actId="207"/>
          <ac:spMkLst>
            <pc:docMk/>
            <pc:sldMk cId="3350738860" sldId="1741"/>
            <ac:spMk id="21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46.837" v="1202" actId="207"/>
          <ac:spMkLst>
            <pc:docMk/>
            <pc:sldMk cId="3350738860" sldId="1741"/>
            <ac:spMk id="23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00.949" v="1203" actId="207"/>
          <ac:spMkLst>
            <pc:docMk/>
            <pc:sldMk cId="3350738860" sldId="1741"/>
            <ac:spMk id="46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5:09.508" v="1197" actId="207"/>
          <ac:spMkLst>
            <pc:docMk/>
            <pc:sldMk cId="3350738860" sldId="1741"/>
            <ac:spMk id="47" creationId="{00000000-0000-0000-0000-000000000000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3350738860" sldId="1741"/>
            <ac:spMk id="57" creationId="{00000000-0000-0000-0000-000000000000}"/>
          </ac:spMkLst>
        </pc:spChg>
      </pc:sldChg>
      <pc:sldChg chg="modSp mod">
        <pc:chgData name="reza kabir" userId="af3c95a13102d509" providerId="LiveId" clId="{71BB5970-2E10-45C6-8D76-CEEC346CECD1}" dt="2020-06-09T09:56:43.842" v="1208" actId="1076"/>
        <pc:sldMkLst>
          <pc:docMk/>
          <pc:sldMk cId="3359474293" sldId="1908"/>
        </pc:sldMkLst>
        <pc:spChg chg="mod">
          <ac:chgData name="reza kabir" userId="af3c95a13102d509" providerId="LiveId" clId="{71BB5970-2E10-45C6-8D76-CEEC346CECD1}" dt="2020-06-09T09:56:43.842" v="1208" actId="1076"/>
          <ac:spMkLst>
            <pc:docMk/>
            <pc:sldMk cId="3359474293" sldId="1908"/>
            <ac:spMk id="88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30.912" v="1206" actId="207"/>
          <ac:spMkLst>
            <pc:docMk/>
            <pc:sldMk cId="3359474293" sldId="1908"/>
            <ac:spMk id="90" creationId="{00000000-0000-0000-0000-000000000000}"/>
          </ac:spMkLst>
        </pc:spChg>
        <pc:spChg chg="mod">
          <ac:chgData name="reza kabir" userId="af3c95a13102d509" providerId="LiveId" clId="{71BB5970-2E10-45C6-8D76-CEEC346CECD1}" dt="2020-06-09T09:56:27.396" v="1205" actId="207"/>
          <ac:spMkLst>
            <pc:docMk/>
            <pc:sldMk cId="3359474293" sldId="1908"/>
            <ac:spMk id="91" creationId="{00000000-0000-0000-0000-000000000000}"/>
          </ac:spMkLst>
        </pc:spChg>
      </pc:sldChg>
      <pc:sldChg chg="modSp">
        <pc:chgData name="reza kabir" userId="af3c95a13102d509" providerId="LiveId" clId="{71BB5970-2E10-45C6-8D76-CEEC346CECD1}" dt="2020-05-05T10:47:02.169" v="1175"/>
        <pc:sldMkLst>
          <pc:docMk/>
          <pc:sldMk cId="1832500539" sldId="1916"/>
        </pc:sldMkLst>
        <pc:spChg chg="mod">
          <ac:chgData name="reza kabir" userId="af3c95a13102d509" providerId="LiveId" clId="{71BB5970-2E10-45C6-8D76-CEEC346CECD1}" dt="2020-05-05T10:47:02.169" v="1175"/>
          <ac:spMkLst>
            <pc:docMk/>
            <pc:sldMk cId="1832500539" sldId="1916"/>
            <ac:spMk id="2" creationId="{BE2A551D-F5B1-4534-B691-13DC62A377A7}"/>
          </ac:spMkLst>
        </pc:spChg>
      </pc:sldChg>
      <pc:sldChg chg="del">
        <pc:chgData name="reza kabir" userId="af3c95a13102d509" providerId="LiveId" clId="{71BB5970-2E10-45C6-8D76-CEEC346CECD1}" dt="2020-06-09T09:54:49.002" v="1196" actId="47"/>
        <pc:sldMkLst>
          <pc:docMk/>
          <pc:sldMk cId="1609388682" sldId="1921"/>
        </pc:sldMkLst>
      </pc:sldChg>
      <pc:sldChg chg="addSp delSp modSp del mod">
        <pc:chgData name="reza kabir" userId="af3c95a13102d509" providerId="LiveId" clId="{71BB5970-2E10-45C6-8D76-CEEC346CECD1}" dt="2020-06-09T09:56:53.448" v="1209" actId="47"/>
        <pc:sldMkLst>
          <pc:docMk/>
          <pc:sldMk cId="2067310435" sldId="1922"/>
        </pc:sldMkLst>
        <pc:spChg chg="add mod">
          <ac:chgData name="reza kabir" userId="af3c95a13102d509" providerId="LiveId" clId="{71BB5970-2E10-45C6-8D76-CEEC346CECD1}" dt="2020-04-27T06:14:04.417" v="688" actId="1076"/>
          <ac:spMkLst>
            <pc:docMk/>
            <pc:sldMk cId="2067310435" sldId="1922"/>
            <ac:spMk id="2" creationId="{4C2F7401-B825-4ADD-AD11-306D3237EB0D}"/>
          </ac:spMkLst>
        </pc:spChg>
        <pc:spChg chg="del">
          <ac:chgData name="reza kabir" userId="af3c95a13102d509" providerId="LiveId" clId="{71BB5970-2E10-45C6-8D76-CEEC346CECD1}" dt="2020-04-27T06:13:34.307" v="678" actId="478"/>
          <ac:spMkLst>
            <pc:docMk/>
            <pc:sldMk cId="2067310435" sldId="1922"/>
            <ac:spMk id="31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13:34.307" v="678" actId="478"/>
          <ac:spMkLst>
            <pc:docMk/>
            <pc:sldMk cId="2067310435" sldId="1922"/>
            <ac:spMk id="315" creationId="{00000000-0000-0000-0000-000000000000}"/>
          </ac:spMkLst>
        </pc:spChg>
        <pc:grpChg chg="del">
          <ac:chgData name="reza kabir" userId="af3c95a13102d509" providerId="LiveId" clId="{71BB5970-2E10-45C6-8D76-CEEC346CECD1}" dt="2020-04-27T06:13:27.800" v="677" actId="21"/>
          <ac:grpSpMkLst>
            <pc:docMk/>
            <pc:sldMk cId="2067310435" sldId="1922"/>
            <ac:grpSpMk id="134" creationId="{00000000-0000-0000-0000-000000000000}"/>
          </ac:grpSpMkLst>
        </pc:grpChg>
        <pc:grpChg chg="del mod">
          <ac:chgData name="reza kabir" userId="af3c95a13102d509" providerId="LiveId" clId="{71BB5970-2E10-45C6-8D76-CEEC346CECD1}" dt="2020-04-27T06:13:27.800" v="677" actId="21"/>
          <ac:grpSpMkLst>
            <pc:docMk/>
            <pc:sldMk cId="2067310435" sldId="1922"/>
            <ac:grpSpMk id="137" creationId="{00000000-0000-0000-0000-000000000000}"/>
          </ac:grpSpMkLst>
        </pc:grpChg>
        <pc:grpChg chg="add mod">
          <ac:chgData name="reza kabir" userId="af3c95a13102d509" providerId="LiveId" clId="{71BB5970-2E10-45C6-8D76-CEEC346CECD1}" dt="2020-04-27T06:16:11.406" v="717" actId="207"/>
          <ac:grpSpMkLst>
            <pc:docMk/>
            <pc:sldMk cId="2067310435" sldId="1922"/>
            <ac:grpSpMk id="316" creationId="{B0D43D16-A018-4301-9747-789CB78BEA2C}"/>
          </ac:grpSpMkLst>
        </pc:grpChg>
        <pc:grpChg chg="add">
          <ac:chgData name="reza kabir" userId="af3c95a13102d509" providerId="LiveId" clId="{71BB5970-2E10-45C6-8D76-CEEC346CECD1}" dt="2020-04-27T06:13:35.268" v="679"/>
          <ac:grpSpMkLst>
            <pc:docMk/>
            <pc:sldMk cId="2067310435" sldId="1922"/>
            <ac:grpSpMk id="319" creationId="{75B9C2C0-BD88-42D6-AFFD-B709B7FF7B90}"/>
          </ac:grpSpMkLst>
        </pc:grpChg>
      </pc:sldChg>
      <pc:sldChg chg="modSp add">
        <pc:chgData name="reza kabir" userId="af3c95a13102d509" providerId="LiveId" clId="{71BB5970-2E10-45C6-8D76-CEEC346CECD1}" dt="2020-06-09T10:03:22.229" v="1229" actId="207"/>
        <pc:sldMkLst>
          <pc:docMk/>
          <pc:sldMk cId="3939048098" sldId="1923"/>
        </pc:sldMkLst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3" creationId="{E2117403-4785-42B1-845E-02FDB5B6038A}"/>
          </ac:spMkLst>
        </pc:spChg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5" creationId="{33CCF534-575E-4B2F-ADBE-E870EB2930E0}"/>
          </ac:spMkLst>
        </pc:spChg>
        <pc:spChg chg="add del mod">
          <ac:chgData name="reza kabir" userId="af3c95a13102d509" providerId="LiveId" clId="{71BB5970-2E10-45C6-8D76-CEEC346CECD1}" dt="2020-04-27T10:35:57.681" v="816"/>
          <ac:spMkLst>
            <pc:docMk/>
            <pc:sldMk cId="3939048098" sldId="1923"/>
            <ac:spMk id="7" creationId="{A6C284DB-CAAB-4620-BDCD-3AF48DAEAFC4}"/>
          </ac:spMkLst>
        </pc:spChg>
        <pc:spChg chg="add mod">
          <ac:chgData name="reza kabir" userId="af3c95a13102d509" providerId="LiveId" clId="{71BB5970-2E10-45C6-8D76-CEEC346CECD1}" dt="2020-06-09T09:59:09.749" v="1228" actId="207"/>
          <ac:spMkLst>
            <pc:docMk/>
            <pc:sldMk cId="3939048098" sldId="1923"/>
            <ac:spMk id="35" creationId="{1170A0B8-84F1-4071-9290-F0DA2F7B2342}"/>
          </ac:spMkLst>
        </pc:spChg>
        <pc:spChg chg="add mod">
          <ac:chgData name="reza kabir" userId="af3c95a13102d509" providerId="LiveId" clId="{71BB5970-2E10-45C6-8D76-CEEC346CECD1}" dt="2020-06-09T10:03:22.229" v="1229" actId="207"/>
          <ac:spMkLst>
            <pc:docMk/>
            <pc:sldMk cId="3939048098" sldId="1923"/>
            <ac:spMk id="36" creationId="{B8A3F45A-77FE-4073-BDD4-C9B098D40866}"/>
          </ac:spMkLst>
        </pc:spChg>
        <pc:spChg chg="add mod">
          <ac:chgData name="reza kabir" userId="af3c95a13102d509" providerId="LiveId" clId="{71BB5970-2E10-45C6-8D76-CEEC346CECD1}" dt="2020-06-09T10:03:22.229" v="1229" actId="207"/>
          <ac:spMkLst>
            <pc:docMk/>
            <pc:sldMk cId="3939048098" sldId="1923"/>
            <ac:spMk id="37" creationId="{4BE605B4-B8FA-4FAB-B194-E9C1837236FC}"/>
          </ac:spMkLst>
        </pc:spChg>
        <pc:spChg chg="add del">
          <ac:chgData name="reza kabir" userId="af3c95a13102d509" providerId="LiveId" clId="{71BB5970-2E10-45C6-8D76-CEEC346CECD1}" dt="2020-04-27T10:36:11.994" v="819" actId="478"/>
          <ac:spMkLst>
            <pc:docMk/>
            <pc:sldMk cId="3939048098" sldId="1923"/>
            <ac:spMk id="38" creationId="{78A0D399-2CE4-43F1-AB70-D86EB50F2506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4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5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6" creationId="{00000000-0000-0000-0000-000000000000}"/>
          </ac:spMkLst>
        </pc:spChg>
        <pc:spChg chg="del">
          <ac:chgData name="reza kabir" userId="af3c95a13102d509" providerId="LiveId" clId="{71BB5970-2E10-45C6-8D76-CEEC346CECD1}" dt="2020-04-27T10:35:52.470" v="815" actId="21"/>
          <ac:spMkLst>
            <pc:docMk/>
            <pc:sldMk cId="3939048098" sldId="1923"/>
            <ac:spMk id="1007" creationId="{00000000-0000-0000-0000-000000000000}"/>
          </ac:spMkLst>
        </pc:spChg>
        <pc:grpChg chg="add">
          <ac:chgData name="reza kabir" userId="af3c95a13102d509" providerId="LiveId" clId="{71BB5970-2E10-45C6-8D76-CEEC346CECD1}" dt="2020-04-27T10:35:59.163" v="817"/>
          <ac:grpSpMkLst>
            <pc:docMk/>
            <pc:sldMk cId="3939048098" sldId="1923"/>
            <ac:grpSpMk id="39" creationId="{C7B7A931-4252-4F27-BE28-0C3785893B29}"/>
          </ac:grpSpMkLst>
        </pc:grpChg>
        <pc:grpChg chg="del">
          <ac:chgData name="reza kabir" userId="af3c95a13102d509" providerId="LiveId" clId="{71BB5970-2E10-45C6-8D76-CEEC346CECD1}" dt="2020-04-27T10:35:52.470" v="815" actId="21"/>
          <ac:grpSpMkLst>
            <pc:docMk/>
            <pc:sldMk cId="3939048098" sldId="1923"/>
            <ac:grpSpMk id="1008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10:05:21.210" v="1238" actId="207"/>
        <pc:sldMkLst>
          <pc:docMk/>
          <pc:sldMk cId="2058587227" sldId="1924"/>
        </pc:sldMkLst>
        <pc:spChg chg="add mod">
          <ac:chgData name="reza kabir" userId="af3c95a13102d509" providerId="LiveId" clId="{71BB5970-2E10-45C6-8D76-CEEC346CECD1}" dt="2020-06-09T10:05:21.210" v="1238" actId="207"/>
          <ac:spMkLst>
            <pc:docMk/>
            <pc:sldMk cId="2058587227" sldId="1924"/>
            <ac:spMk id="2" creationId="{16D1F06B-51FA-46F4-B1B5-3197D43A99D6}"/>
          </ac:spMkLst>
        </pc:spChg>
        <pc:spChg chg="mod">
          <ac:chgData name="reza kabir" userId="af3c95a13102d509" providerId="LiveId" clId="{71BB5970-2E10-45C6-8D76-CEEC346CECD1}" dt="2020-04-27T05:50:35.528" v="383" actId="164"/>
          <ac:spMkLst>
            <pc:docMk/>
            <pc:sldMk cId="2058587227" sldId="1924"/>
            <ac:spMk id="34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38:51.448" v="372" actId="478"/>
          <ac:spMkLst>
            <pc:docMk/>
            <pc:sldMk cId="2058587227" sldId="1924"/>
            <ac:spMk id="341" creationId="{00000000-0000-0000-0000-000000000000}"/>
          </ac:spMkLst>
        </pc:spChg>
        <pc:spChg chg="mod">
          <ac:chgData name="reza kabir" userId="af3c95a13102d509" providerId="LiveId" clId="{71BB5970-2E10-45C6-8D76-CEEC346CECD1}" dt="2020-06-09T10:05:12.397" v="1236" actId="1076"/>
          <ac:spMkLst>
            <pc:docMk/>
            <pc:sldMk cId="2058587227" sldId="1924"/>
            <ac:spMk id="34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37:43.136" v="365" actId="478"/>
          <ac:spMkLst>
            <pc:docMk/>
            <pc:sldMk cId="2058587227" sldId="1924"/>
            <ac:spMk id="343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5:50:38.596" v="384" actId="1076"/>
          <ac:grpSpMkLst>
            <pc:docMk/>
            <pc:sldMk cId="2058587227" sldId="1924"/>
            <ac:grpSpMk id="3" creationId="{2A082026-1A8A-409C-A47C-737B92815CF2}"/>
          </ac:grpSpMkLst>
        </pc:grpChg>
        <pc:grpChg chg="mod">
          <ac:chgData name="reza kabir" userId="af3c95a13102d509" providerId="LiveId" clId="{71BB5970-2E10-45C6-8D76-CEEC346CECD1}" dt="2020-04-27T05:50:35.528" v="383" actId="164"/>
          <ac:grpSpMkLst>
            <pc:docMk/>
            <pc:sldMk cId="2058587227" sldId="1924"/>
            <ac:grpSpMk id="344" creationId="{00000000-0000-0000-0000-000000000000}"/>
          </ac:grpSpMkLst>
        </pc:grpChg>
      </pc:sldChg>
      <pc:sldChg chg="modSp add mod">
        <pc:chgData name="reza kabir" userId="af3c95a13102d509" providerId="LiveId" clId="{71BB5970-2E10-45C6-8D76-CEEC346CECD1}" dt="2020-06-09T10:05:52.885" v="1241" actId="207"/>
        <pc:sldMkLst>
          <pc:docMk/>
          <pc:sldMk cId="4279768299" sldId="1925"/>
        </pc:sldMkLst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3" creationId="{F80CEA1B-A52A-4DD6-9A94-5924AFBD5983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5" creationId="{3493C371-B115-4E9D-9F5C-FDB9193B18AD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7" creationId="{246F716A-C0B0-46F9-856F-2DF7FBE6CE78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9" creationId="{641D6DF6-DA2A-41D3-88BB-B9B822194489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1" creationId="{35A10B92-AD03-4D3D-A87E-AF062DAD1CA2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3" creationId="{A060F2DF-A273-4A77-A8E7-16F123F4CA74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5" creationId="{85C9E427-0403-416A-B90A-DAFED5C8C833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7" creationId="{6FFDF1D2-C45F-4F75-A4A6-E755F22E09EE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19" creationId="{E9E232AA-E2C7-4DE5-95D9-739111F3981D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1" creationId="{84A3C1ED-3A98-4412-BFF9-97FE67BB7FDE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3" creationId="{25747403-A9E4-4CAD-8039-741948637BAB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5" creationId="{CFB7EB67-3537-4FFD-A91E-C58ED4825526}"/>
          </ac:spMkLst>
        </pc:spChg>
        <pc:spChg chg="add del mod">
          <ac:chgData name="reza kabir" userId="af3c95a13102d509" providerId="LiveId" clId="{71BB5970-2E10-45C6-8D76-CEEC346CECD1}" dt="2020-04-27T05:53:55.988" v="438"/>
          <ac:spMkLst>
            <pc:docMk/>
            <pc:sldMk cId="4279768299" sldId="1925"/>
            <ac:spMk id="27" creationId="{07FA7AC0-3814-40F6-BC58-5D9D0A41A328}"/>
          </ac:spMkLst>
        </pc:spChg>
        <pc:spChg chg="mod">
          <ac:chgData name="reza kabir" userId="af3c95a13102d509" providerId="LiveId" clId="{71BB5970-2E10-45C6-8D76-CEEC346CECD1}" dt="2020-04-27T11:02:25.936" v="1168" actId="27636"/>
          <ac:spMkLst>
            <pc:docMk/>
            <pc:sldMk cId="4279768299" sldId="1925"/>
            <ac:spMk id="28" creationId="{30F35FAC-1613-498C-8176-1AA05529E509}"/>
          </ac:spMkLst>
        </pc:spChg>
        <pc:spChg chg="add mod">
          <ac:chgData name="reza kabir" userId="af3c95a13102d509" providerId="LiveId" clId="{71BB5970-2E10-45C6-8D76-CEEC346CECD1}" dt="2020-04-27T05:55:42.884" v="477" actId="20577"/>
          <ac:spMkLst>
            <pc:docMk/>
            <pc:sldMk cId="4279768299" sldId="1925"/>
            <ac:spMk id="29" creationId="{6BFDFC4F-FA6C-426D-8317-5B73C0D6020C}"/>
          </ac:spMkLst>
        </pc:spChg>
        <pc:spChg chg="add del mod">
          <ac:chgData name="reza kabir" userId="af3c95a13102d509" providerId="LiveId" clId="{71BB5970-2E10-45C6-8D76-CEEC346CECD1}" dt="2020-04-27T05:54:39.335" v="454" actId="478"/>
          <ac:spMkLst>
            <pc:docMk/>
            <pc:sldMk cId="4279768299" sldId="1925"/>
            <ac:spMk id="86" creationId="{85C536FB-BCD6-431B-9881-973C9C3C27D0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7" creationId="{186D3CC8-1FDC-432C-B473-F5B6B4AEDA83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8" creationId="{C32927B1-0ADE-4FF5-A6D8-BDF6196B4F85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89" creationId="{A96FFE97-2256-4FD9-B336-5AA65FA8B2B0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0" creationId="{CBAE886A-E40E-4E4A-A969-D321C898B061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1" creationId="{04741AB2-C265-491F-8E92-96A26E93C5FA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2" creationId="{7E1F977D-1228-4C7F-AB1A-DA3483A138FC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3" creationId="{52A867DE-DEAA-4BFD-A72D-E4836EFCE471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94" creationId="{69F27975-9F65-49E8-BB5C-FFC6CFE14897}"/>
          </ac:spMkLst>
        </pc:spChg>
        <pc:spChg chg="mod">
          <ac:chgData name="reza kabir" userId="af3c95a13102d509" providerId="LiveId" clId="{71BB5970-2E10-45C6-8D76-CEEC346CECD1}" dt="2020-06-09T10:05:52.885" v="1241" actId="207"/>
          <ac:spMkLst>
            <pc:docMk/>
            <pc:sldMk cId="4279768299" sldId="1925"/>
            <ac:spMk id="96" creationId="{75B373A5-A3AC-4E32-917F-6848964FEAC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7" creationId="{55B2F58D-69D8-434D-B66E-0C000E0520C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8" creationId="{55695F03-BF0B-457F-8326-212D18E2921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99" creationId="{A23296DF-9D10-44B0-8121-B75D470BED3D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0" creationId="{51045BD3-F583-4459-88DD-A86D94D13F77}"/>
          </ac:spMkLst>
        </pc:spChg>
        <pc:spChg chg="add del mod">
          <ac:chgData name="reza kabir" userId="af3c95a13102d509" providerId="LiveId" clId="{71BB5970-2E10-45C6-8D76-CEEC346CECD1}" dt="2020-04-27T05:54:20.527" v="448" actId="478"/>
          <ac:spMkLst>
            <pc:docMk/>
            <pc:sldMk cId="4279768299" sldId="1925"/>
            <ac:spMk id="101" creationId="{59BDCCCA-CF99-4768-AF46-B3F5D51BB2F3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2" creationId="{B64C892F-5F28-4FF8-9C7E-A32BA2140E02}"/>
          </ac:spMkLst>
        </pc:spChg>
        <pc:spChg chg="add del mod">
          <ac:chgData name="reza kabir" userId="af3c95a13102d509" providerId="LiveId" clId="{71BB5970-2E10-45C6-8D76-CEEC346CECD1}" dt="2020-04-27T05:54:17.785" v="447" actId="478"/>
          <ac:spMkLst>
            <pc:docMk/>
            <pc:sldMk cId="4279768299" sldId="1925"/>
            <ac:spMk id="103" creationId="{95DF39C8-6288-41C6-A0BC-07FB4E4014B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5" creationId="{CA983312-7848-42D9-8805-5653146D3A7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6" creationId="{F10160CD-0BA4-4A35-8570-306C461A1E61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7" creationId="{E07478DC-016A-47D7-A488-DC1127AA1C35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8" creationId="{2AC54BB7-7276-4984-B081-C4C7FF1F915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09" creationId="{8F2D89A5-6135-4950-A7C9-0DA04B853393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0" creationId="{5F6BDE8D-E35D-4778-A157-4278B305D7CF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1" creationId="{10C5F951-D704-4794-BBD3-25705FE88AB4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2" creationId="{91A2002F-1C2B-45E4-9F0A-3668726C1556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3" creationId="{93BDF084-7D8E-4C8A-929F-01C1A0D1FE02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4" creationId="{50B0580D-0866-4735-811E-4801D4514A9C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5" creationId="{2E27C376-F239-4FD2-A5CF-11F569E4B60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6" creationId="{A394685B-A185-43AF-8714-8A9AEA34B05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7" creationId="{9FB0E133-A0C7-413C-BF5C-AE1AF719222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8" creationId="{7DF45074-8EED-44F3-8E4F-23693250955F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19" creationId="{06A179F2-EF10-4FBE-A1A3-E7D920FABF71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0" creationId="{AEC53DB5-B0FF-4D3E-A3FB-18D2FE5C8A16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1" creationId="{F0846DC9-63E5-4DC9-9788-DD0DADCB20A9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2" creationId="{36623309-09DA-4D57-B272-73048F66662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3" creationId="{6B6074E4-1FE0-40A9-8A58-71758C3435BE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4" creationId="{B829BE9E-326E-4E48-8991-FEB7D9E5D3FB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5" creationId="{1B5F0B95-5C64-49DE-B0B6-C044316D8B00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6" creationId="{C9E31593-ADB2-4CC5-932F-8CA59A3F7AA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7" creationId="{86115C06-5BE3-4178-9FFB-794FF22CA3B8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8" creationId="{30280FBB-D932-47F5-A1EF-DE4FBBA09402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29" creationId="{FA3E3F96-47C3-4227-8295-8B61DACB2F29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0" creationId="{CA9A561C-8324-4BA1-902D-D887026FAB2C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1" creationId="{DB079ED4-AC12-43ED-AE92-8DBB6D63620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2" creationId="{8A856144-D716-45C9-987B-A33D8564D3CD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3" creationId="{11FE1C7C-FA97-47B7-8168-A6F7B34020CA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4" creationId="{70A54A96-74B9-46A6-9D9C-DDBAED3B8097}"/>
          </ac:spMkLst>
        </pc:spChg>
        <pc:spChg chg="mod">
          <ac:chgData name="reza kabir" userId="af3c95a13102d509" providerId="LiveId" clId="{71BB5970-2E10-45C6-8D76-CEEC346CECD1}" dt="2020-04-27T05:54:04.982" v="446" actId="404"/>
          <ac:spMkLst>
            <pc:docMk/>
            <pc:sldMk cId="4279768299" sldId="1925"/>
            <ac:spMk id="135" creationId="{D84EF776-37F3-489D-A68D-02FC5C2A9073}"/>
          </ac:spMkLst>
        </pc:spChg>
        <pc:spChg chg="add del mod">
          <ac:chgData name="reza kabir" userId="af3c95a13102d509" providerId="LiveId" clId="{71BB5970-2E10-45C6-8D76-CEEC346CECD1}" dt="2020-04-27T05:56:07.935" v="485" actId="478"/>
          <ac:spMkLst>
            <pc:docMk/>
            <pc:sldMk cId="4279768299" sldId="1925"/>
            <ac:spMk id="142" creationId="{1AD44565-0790-4342-8FE9-CA558E2DD874}"/>
          </ac:spMkLst>
        </pc:spChg>
        <pc:spChg chg="add del mod">
          <ac:chgData name="reza kabir" userId="af3c95a13102d509" providerId="LiveId" clId="{71BB5970-2E10-45C6-8D76-CEEC346CECD1}" dt="2020-04-27T05:56:07.935" v="485" actId="478"/>
          <ac:spMkLst>
            <pc:docMk/>
            <pc:sldMk cId="4279768299" sldId="1925"/>
            <ac:spMk id="143" creationId="{0391CDC9-C576-40D2-80D1-C25FF9554312}"/>
          </ac:spMkLst>
        </pc:spChg>
        <pc:spChg chg="add del mod">
          <ac:chgData name="reza kabir" userId="af3c95a13102d509" providerId="LiveId" clId="{71BB5970-2E10-45C6-8D76-CEEC346CECD1}" dt="2020-04-27T05:55:26.080" v="469" actId="478"/>
          <ac:spMkLst>
            <pc:docMk/>
            <pc:sldMk cId="4279768299" sldId="1925"/>
            <ac:spMk id="145" creationId="{A20D9E05-8A26-4BFF-B03D-975E9418BBD4}"/>
          </ac:spMkLst>
        </pc:spChg>
        <pc:spChg chg="add mod">
          <ac:chgData name="reza kabir" userId="af3c95a13102d509" providerId="LiveId" clId="{71BB5970-2E10-45C6-8D76-CEEC346CECD1}" dt="2020-04-27T05:54:55.928" v="459" actId="1076"/>
          <ac:spMkLst>
            <pc:docMk/>
            <pc:sldMk cId="4279768299" sldId="1925"/>
            <ac:spMk id="146" creationId="{E8193F71-836C-478A-893A-B087DE49CA6F}"/>
          </ac:spMkLst>
        </pc:spChg>
        <pc:spChg chg="add mod">
          <ac:chgData name="reza kabir" userId="af3c95a13102d509" providerId="LiveId" clId="{71BB5970-2E10-45C6-8D76-CEEC346CECD1}" dt="2020-04-27T05:55:05.027" v="463" actId="571"/>
          <ac:spMkLst>
            <pc:docMk/>
            <pc:sldMk cId="4279768299" sldId="1925"/>
            <ac:spMk id="147" creationId="{06919001-5CED-479D-9776-08D1741CA7CD}"/>
          </ac:spMkLst>
        </pc:spChg>
        <pc:spChg chg="add mod">
          <ac:chgData name="reza kabir" userId="af3c95a13102d509" providerId="LiveId" clId="{71BB5970-2E10-45C6-8D76-CEEC346CECD1}" dt="2020-04-27T05:55:05.027" v="463" actId="571"/>
          <ac:spMkLst>
            <pc:docMk/>
            <pc:sldMk cId="4279768299" sldId="1925"/>
            <ac:spMk id="148" creationId="{B5813CB1-38BE-428B-9C17-9F76B997F352}"/>
          </ac:spMkLst>
        </pc:spChg>
        <pc:spChg chg="add mod">
          <ac:chgData name="reza kabir" userId="af3c95a13102d509" providerId="LiveId" clId="{71BB5970-2E10-45C6-8D76-CEEC346CECD1}" dt="2020-04-27T05:55:20.324" v="468" actId="571"/>
          <ac:spMkLst>
            <pc:docMk/>
            <pc:sldMk cId="4279768299" sldId="1925"/>
            <ac:spMk id="149" creationId="{7588F6A2-FC63-4E2D-841E-903A9B463B30}"/>
          </ac:spMkLst>
        </pc:spChg>
        <pc:spChg chg="add mod">
          <ac:chgData name="reza kabir" userId="af3c95a13102d509" providerId="LiveId" clId="{71BB5970-2E10-45C6-8D76-CEEC346CECD1}" dt="2020-04-27T05:55:20.324" v="468" actId="571"/>
          <ac:spMkLst>
            <pc:docMk/>
            <pc:sldMk cId="4279768299" sldId="1925"/>
            <ac:spMk id="150" creationId="{C2800A48-39CB-4405-BEF3-7DD2DB35C917}"/>
          </ac:spMkLst>
        </pc:spChg>
        <pc:spChg chg="add mod">
          <ac:chgData name="reza kabir" userId="af3c95a13102d509" providerId="LiveId" clId="{71BB5970-2E10-45C6-8D76-CEEC346CECD1}" dt="2020-04-27T05:55:46.193" v="478" actId="571"/>
          <ac:spMkLst>
            <pc:docMk/>
            <pc:sldMk cId="4279768299" sldId="1925"/>
            <ac:spMk id="152" creationId="{48D18F1E-3472-4C46-A8A7-7EB854A59CC5}"/>
          </ac:spMkLst>
        </pc:spChg>
        <pc:spChg chg="add mod">
          <ac:chgData name="reza kabir" userId="af3c95a13102d509" providerId="LiveId" clId="{71BB5970-2E10-45C6-8D76-CEEC346CECD1}" dt="2020-04-27T05:55:46.193" v="478" actId="571"/>
          <ac:spMkLst>
            <pc:docMk/>
            <pc:sldMk cId="4279768299" sldId="1925"/>
            <ac:spMk id="153" creationId="{83485C4B-96CA-46E9-99C5-E3B0AAE69789}"/>
          </ac:spMkLst>
        </pc:spChg>
        <pc:spChg chg="add mod">
          <ac:chgData name="reza kabir" userId="af3c95a13102d509" providerId="LiveId" clId="{71BB5970-2E10-45C6-8D76-CEEC346CECD1}" dt="2020-04-27T05:55:48.837" v="479" actId="571"/>
          <ac:spMkLst>
            <pc:docMk/>
            <pc:sldMk cId="4279768299" sldId="1925"/>
            <ac:spMk id="154" creationId="{D988A4CD-2E65-461F-8B22-BCFC84E1E528}"/>
          </ac:spMkLst>
        </pc:spChg>
        <pc:spChg chg="add mod">
          <ac:chgData name="reza kabir" userId="af3c95a13102d509" providerId="LiveId" clId="{71BB5970-2E10-45C6-8D76-CEEC346CECD1}" dt="2020-04-27T05:55:48.837" v="479" actId="571"/>
          <ac:spMkLst>
            <pc:docMk/>
            <pc:sldMk cId="4279768299" sldId="1925"/>
            <ac:spMk id="155" creationId="{2F9502AC-B864-49A8-A9F6-4BC14D0E173B}"/>
          </ac:spMkLst>
        </pc:spChg>
        <pc:spChg chg="add mod">
          <ac:chgData name="reza kabir" userId="af3c95a13102d509" providerId="LiveId" clId="{71BB5970-2E10-45C6-8D76-CEEC346CECD1}" dt="2020-04-27T05:55:54.579" v="481" actId="120"/>
          <ac:spMkLst>
            <pc:docMk/>
            <pc:sldMk cId="4279768299" sldId="1925"/>
            <ac:spMk id="156" creationId="{38157FEB-059C-44EF-8C62-FB9E923E3D4F}"/>
          </ac:spMkLst>
        </pc:spChg>
        <pc:spChg chg="add mod">
          <ac:chgData name="reza kabir" userId="af3c95a13102d509" providerId="LiveId" clId="{71BB5970-2E10-45C6-8D76-CEEC346CECD1}" dt="2020-04-27T05:55:58.703" v="482" actId="1076"/>
          <ac:spMkLst>
            <pc:docMk/>
            <pc:sldMk cId="4279768299" sldId="1925"/>
            <ac:spMk id="157" creationId="{33B8CC7B-DC2E-4279-B48B-E762137B9742}"/>
          </ac:spMkLst>
        </pc:spChg>
        <pc:spChg chg="add mod">
          <ac:chgData name="reza kabir" userId="af3c95a13102d509" providerId="LiveId" clId="{71BB5970-2E10-45C6-8D76-CEEC346CECD1}" dt="2020-04-27T05:56:01.413" v="483" actId="571"/>
          <ac:spMkLst>
            <pc:docMk/>
            <pc:sldMk cId="4279768299" sldId="1925"/>
            <ac:spMk id="158" creationId="{B50A9054-612B-49B3-94AF-06FBFEF42848}"/>
          </ac:spMkLst>
        </pc:spChg>
        <pc:spChg chg="add mod">
          <ac:chgData name="reza kabir" userId="af3c95a13102d509" providerId="LiveId" clId="{71BB5970-2E10-45C6-8D76-CEEC346CECD1}" dt="2020-04-27T05:56:01.413" v="483" actId="571"/>
          <ac:spMkLst>
            <pc:docMk/>
            <pc:sldMk cId="4279768299" sldId="1925"/>
            <ac:spMk id="159" creationId="{F5F5152C-6123-4DAB-AC9D-9BC303E73BD2}"/>
          </ac:spMkLst>
        </pc:spChg>
        <pc:spChg chg="add mod">
          <ac:chgData name="reza kabir" userId="af3c95a13102d509" providerId="LiveId" clId="{71BB5970-2E10-45C6-8D76-CEEC346CECD1}" dt="2020-04-27T05:56:04.456" v="484" actId="571"/>
          <ac:spMkLst>
            <pc:docMk/>
            <pc:sldMk cId="4279768299" sldId="1925"/>
            <ac:spMk id="160" creationId="{8035AF77-9A32-4821-98D0-949D121AEC1A}"/>
          </ac:spMkLst>
        </pc:spChg>
        <pc:spChg chg="add mod">
          <ac:chgData name="reza kabir" userId="af3c95a13102d509" providerId="LiveId" clId="{71BB5970-2E10-45C6-8D76-CEEC346CECD1}" dt="2020-04-27T05:56:04.456" v="484" actId="571"/>
          <ac:spMkLst>
            <pc:docMk/>
            <pc:sldMk cId="4279768299" sldId="1925"/>
            <ac:spMk id="161" creationId="{D295D3D5-7FCB-4E3A-8C73-B827D574FD7C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8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59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63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3:51.183" v="437" actId="21"/>
          <ac:spMkLst>
            <pc:docMk/>
            <pc:sldMk cId="4279768299" sldId="1925"/>
            <ac:spMk id="637" creationId="{00000000-0000-0000-0000-000000000000}"/>
          </ac:spMkLst>
        </pc:spChg>
        <pc:grpChg chg="add mod">
          <ac:chgData name="reza kabir" userId="af3c95a13102d509" providerId="LiveId" clId="{71BB5970-2E10-45C6-8D76-CEEC346CECD1}" dt="2020-06-09T10:05:45.400" v="1240" actId="207"/>
          <ac:grpSpMkLst>
            <pc:docMk/>
            <pc:sldMk cId="4279768299" sldId="1925"/>
            <ac:grpSpMk id="95" creationId="{A1B4B7B4-0245-45E8-820C-803FD678C965}"/>
          </ac:grpSpMkLst>
        </pc:grpChg>
        <pc:grpChg chg="add">
          <ac:chgData name="reza kabir" userId="af3c95a13102d509" providerId="LiveId" clId="{71BB5970-2E10-45C6-8D76-CEEC346CECD1}" dt="2020-04-27T05:54:01.883" v="439"/>
          <ac:grpSpMkLst>
            <pc:docMk/>
            <pc:sldMk cId="4279768299" sldId="1925"/>
            <ac:grpSpMk id="104" creationId="{99C9A3B4-8AF3-497F-8975-913BD67E1A5E}"/>
          </ac:grpSpMkLst>
        </pc:grpChg>
        <pc:grpChg chg="del">
          <ac:chgData name="reza kabir" userId="af3c95a13102d509" providerId="LiveId" clId="{71BB5970-2E10-45C6-8D76-CEEC346CECD1}" dt="2020-04-27T05:53:51.183" v="437" actId="21"/>
          <ac:grpSpMkLst>
            <pc:docMk/>
            <pc:sldMk cId="4279768299" sldId="1925"/>
            <ac:grpSpMk id="58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53:51.183" v="437" actId="21"/>
          <ac:grpSpMkLst>
            <pc:docMk/>
            <pc:sldMk cId="4279768299" sldId="1925"/>
            <ac:grpSpMk id="598" creationId="{00000000-0000-0000-0000-000000000000}"/>
          </ac:grpSpMkLst>
        </pc:grp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6" creationId="{CBB3F76C-E411-4766-A396-E41CFB882065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7" creationId="{B315D826-33A8-4A26-AE54-7082E7EAB552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8" creationId="{29B71C4E-F085-4A98-BB8A-43379584395D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39" creationId="{1267C393-5F19-4875-B7AA-FF34E5CDC8A0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40" creationId="{6263F878-7831-454A-A1D2-36DAAF5D499E}"/>
          </ac:cxnSpMkLst>
        </pc:cxnChg>
        <pc:cxnChg chg="add">
          <ac:chgData name="reza kabir" userId="af3c95a13102d509" providerId="LiveId" clId="{71BB5970-2E10-45C6-8D76-CEEC346CECD1}" dt="2020-04-27T05:54:01.883" v="439"/>
          <ac:cxnSpMkLst>
            <pc:docMk/>
            <pc:sldMk cId="4279768299" sldId="1925"/>
            <ac:cxnSpMk id="141" creationId="{6DF3EDCB-EA47-4495-9AC0-3277BD5ECDE2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0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1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2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3" creationId="{00000000-0000-0000-0000-000000000000}"/>
          </ac:cxnSpMkLst>
        </pc:cxnChg>
        <pc:cxnChg chg="del mod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4" creationId="{00000000-0000-0000-0000-000000000000}"/>
          </ac:cxnSpMkLst>
        </pc:cxnChg>
        <pc:cxnChg chg="del">
          <ac:chgData name="reza kabir" userId="af3c95a13102d509" providerId="LiveId" clId="{71BB5970-2E10-45C6-8D76-CEEC346CECD1}" dt="2020-04-27T05:53:51.183" v="437" actId="21"/>
          <ac:cxnSpMkLst>
            <pc:docMk/>
            <pc:sldMk cId="4279768299" sldId="1925"/>
            <ac:cxnSpMk id="635" creationId="{00000000-0000-0000-0000-000000000000}"/>
          </ac:cxnSpMkLst>
        </pc:cxnChg>
      </pc:sldChg>
      <pc:sldChg chg="addSp delSp modSp del mod">
        <pc:chgData name="reza kabir" userId="af3c95a13102d509" providerId="LiveId" clId="{71BB5970-2E10-45C6-8D76-CEEC346CECD1}" dt="2020-06-09T10:06:07.537" v="1243" actId="207"/>
        <pc:sldMkLst>
          <pc:docMk/>
          <pc:sldMk cId="1221683435" sldId="1926"/>
        </pc:sldMkLst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3" creationId="{75FCBDF9-4412-4A26-A994-4983479660A1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5" creationId="{9C626BA8-BAB0-4B2A-A112-8E96A944BF93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7" creationId="{6CD3A619-E33C-44C1-969E-99F214651AEC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9" creationId="{34800A43-E985-48EE-B142-14878D733192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1" creationId="{8639AB5D-4FE0-4C32-9BC0-F91E182C879C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3" creationId="{9332936E-D65A-469A-89B1-5FE2689BBE3D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5" creationId="{C066E5DE-F9B2-483D-ABE7-D7BA419E2AF3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7" creationId="{9AE99973-4EAC-4CA5-92FA-608DE19F0E17}"/>
          </ac:spMkLst>
        </pc:spChg>
        <pc:spChg chg="add del mod">
          <ac:chgData name="reza kabir" userId="af3c95a13102d509" providerId="LiveId" clId="{71BB5970-2E10-45C6-8D76-CEEC346CECD1}" dt="2020-04-27T05:57:00.397" v="512"/>
          <ac:spMkLst>
            <pc:docMk/>
            <pc:sldMk cId="1221683435" sldId="1926"/>
            <ac:spMk id="19" creationId="{52C8F501-163B-413A-9AFF-CB003B977259}"/>
          </ac:spMkLst>
        </pc:spChg>
        <pc:spChg chg="add mod or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20" creationId="{014B9723-9F40-45BB-ABC7-27E4068E2F1E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78" creationId="{08ED85B2-BE19-406D-B59C-5F041D566F53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79" creationId="{B8938A89-F311-453A-A0AD-1784ACE38B07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0" creationId="{3EC63CFD-3BAF-4C75-A3BC-C10BE29B5855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1" creationId="{4DF0B1AB-E297-4F4C-B268-745F00D08D0E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2" creationId="{2BD65F4C-A125-4B0D-B915-9CE07EAB6673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3" creationId="{CF75A3F1-F943-4081-B059-9E37BDC67EB6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4" creationId="{121DAF79-7634-41D2-8D56-3BF28E72B5C4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5" creationId="{1EFBCB04-37FF-43ED-B22A-E3F8EAD3FBCD}"/>
          </ac:spMkLst>
        </pc:spChg>
        <pc:spChg chg="add del mod">
          <ac:chgData name="reza kabir" userId="af3c95a13102d509" providerId="LiveId" clId="{71BB5970-2E10-45C6-8D76-CEEC346CECD1}" dt="2020-04-27T05:57:30.972" v="523" actId="478"/>
          <ac:spMkLst>
            <pc:docMk/>
            <pc:sldMk cId="1221683435" sldId="1926"/>
            <ac:spMk id="86" creationId="{147D0AF5-B717-4A79-83F8-9CC90ECC6B39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1" creationId="{AC13EB9F-ACE1-4671-B4E7-5124B3DD7384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2" creationId="{F127E0C8-58A0-4073-AB85-B76AED996C63}"/>
          </ac:spMkLst>
        </pc:spChg>
        <pc:spChg chg="add mod">
          <ac:chgData name="reza kabir" userId="af3c95a13102d509" providerId="LiveId" clId="{71BB5970-2E10-45C6-8D76-CEEC346CECD1}" dt="2020-04-27T05:58:18.624" v="536" actId="571"/>
          <ac:spMkLst>
            <pc:docMk/>
            <pc:sldMk cId="1221683435" sldId="1926"/>
            <ac:spMk id="93" creationId="{B1CD8D71-C52A-4E5F-937E-E14246EC243B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4" creationId="{4B665288-B8EB-42DA-A2D7-F70E47417D68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5" creationId="{8C8A4AAE-EC1A-44FC-9C6E-5B9C15E449AB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6" creationId="{83C50BB9-C303-49FB-A272-337F32E0CE66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7" creationId="{1CD96362-96B7-4DBE-8E3F-44B366F16DD0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8" creationId="{D00BD0BC-9CB6-4149-84FA-5EEC73734C63}"/>
          </ac:spMkLst>
        </pc:spChg>
        <pc:spChg chg="add mod">
          <ac:chgData name="reza kabir" userId="af3c95a13102d509" providerId="LiveId" clId="{71BB5970-2E10-45C6-8D76-CEEC346CECD1}" dt="2020-06-09T10:06:07.537" v="1243" actId="207"/>
          <ac:spMkLst>
            <pc:docMk/>
            <pc:sldMk cId="1221683435" sldId="1926"/>
            <ac:spMk id="99" creationId="{937D2B43-76E9-429A-A7F0-BD9DC217860D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4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7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8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89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0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1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2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3" creationId="{00000000-0000-0000-0000-000000000000}"/>
          </ac:spMkLst>
        </pc:spChg>
        <pc:spChg chg="add del mod">
          <ac:chgData name="reza kabir" userId="af3c95a13102d509" providerId="LiveId" clId="{71BB5970-2E10-45C6-8D76-CEEC346CECD1}" dt="2020-04-27T05:56:43.807" v="509" actId="478"/>
          <ac:spMkLst>
            <pc:docMk/>
            <pc:sldMk cId="1221683435" sldId="1926"/>
            <ac:spMk id="694" creationId="{00000000-0000-0000-0000-000000000000}"/>
          </ac:spMkLst>
        </pc:sp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7" creationId="{12B2DDCB-24CE-4D5B-8965-9EC3866F9E3F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8" creationId="{800CAB56-6326-4107-8072-78BB107AEA42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89" creationId="{86BC9F24-3992-4906-8345-303D81FB970E}"/>
          </ac:picMkLst>
        </pc:picChg>
        <pc:picChg chg="add mod">
          <ac:chgData name="reza kabir" userId="af3c95a13102d509" providerId="LiveId" clId="{71BB5970-2E10-45C6-8D76-CEEC346CECD1}" dt="2020-06-09T10:06:07.537" v="1243" actId="207"/>
          <ac:picMkLst>
            <pc:docMk/>
            <pc:sldMk cId="1221683435" sldId="1926"/>
            <ac:picMk id="90" creationId="{DAFBBD4B-E05E-47D6-8D01-66B6CAB3568A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5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6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7" creationId="{00000000-0000-0000-0000-000000000000}"/>
          </ac:picMkLst>
        </pc:picChg>
        <pc:picChg chg="add del">
          <ac:chgData name="reza kabir" userId="af3c95a13102d509" providerId="LiveId" clId="{71BB5970-2E10-45C6-8D76-CEEC346CECD1}" dt="2020-04-27T05:56:43.807" v="509" actId="478"/>
          <ac:picMkLst>
            <pc:docMk/>
            <pc:sldMk cId="1221683435" sldId="1926"/>
            <ac:picMk id="698" creationId="{00000000-0000-0000-0000-000000000000}"/>
          </ac:picMkLst>
        </pc:picChg>
      </pc:sldChg>
      <pc:sldChg chg="addSp delSp modSp add mod">
        <pc:chgData name="reza kabir" userId="af3c95a13102d509" providerId="LiveId" clId="{71BB5970-2E10-45C6-8D76-CEEC346CECD1}" dt="2020-06-09T10:06:51.495" v="1256" actId="571"/>
        <pc:sldMkLst>
          <pc:docMk/>
          <pc:sldMk cId="4117360608" sldId="1927"/>
        </pc:sldMkLst>
        <pc:spChg chg="add del mod">
          <ac:chgData name="reza kabir" userId="af3c95a13102d509" providerId="LiveId" clId="{71BB5970-2E10-45C6-8D76-CEEC346CECD1}" dt="2020-06-09T10:06:29.905" v="1246" actId="478"/>
          <ac:spMkLst>
            <pc:docMk/>
            <pc:sldMk cId="4117360608" sldId="1927"/>
            <ac:spMk id="60" creationId="{33A0C5F1-1C90-4F4D-B6E6-38FFAAB06E9B}"/>
          </ac:spMkLst>
        </pc:spChg>
        <pc:spChg chg="add mod">
          <ac:chgData name="reza kabir" userId="af3c95a13102d509" providerId="LiveId" clId="{71BB5970-2E10-45C6-8D76-CEEC346CECD1}" dt="2020-06-09T10:06:34.028" v="1249" actId="1076"/>
          <ac:spMkLst>
            <pc:docMk/>
            <pc:sldMk cId="4117360608" sldId="1927"/>
            <ac:spMk id="61" creationId="{7702BC98-172C-4CAB-BF94-4C07C828133F}"/>
          </ac:spMkLst>
        </pc:spChg>
        <pc:spChg chg="add mod">
          <ac:chgData name="reza kabir" userId="af3c95a13102d509" providerId="LiveId" clId="{71BB5970-2E10-45C6-8D76-CEEC346CECD1}" dt="2020-06-09T10:06:37.719" v="1251" actId="571"/>
          <ac:spMkLst>
            <pc:docMk/>
            <pc:sldMk cId="4117360608" sldId="1927"/>
            <ac:spMk id="62" creationId="{A3FBE22F-E4E2-48B6-ACD3-F669836B1AB5}"/>
          </ac:spMkLst>
        </pc:spChg>
        <pc:spChg chg="add mod">
          <ac:chgData name="reza kabir" userId="af3c95a13102d509" providerId="LiveId" clId="{71BB5970-2E10-45C6-8D76-CEEC346CECD1}" dt="2020-06-09T10:06:41.150" v="1252" actId="571"/>
          <ac:spMkLst>
            <pc:docMk/>
            <pc:sldMk cId="4117360608" sldId="1927"/>
            <ac:spMk id="63" creationId="{C000F2D5-62DF-44B4-A8BF-3A811CC6946F}"/>
          </ac:spMkLst>
        </pc:spChg>
        <pc:spChg chg="add mod">
          <ac:chgData name="reza kabir" userId="af3c95a13102d509" providerId="LiveId" clId="{71BB5970-2E10-45C6-8D76-CEEC346CECD1}" dt="2020-06-09T10:06:45.780" v="1255" actId="1076"/>
          <ac:spMkLst>
            <pc:docMk/>
            <pc:sldMk cId="4117360608" sldId="1927"/>
            <ac:spMk id="64" creationId="{12281C5F-734B-4AA2-A34F-BF738DAECF1E}"/>
          </ac:spMkLst>
        </pc:spChg>
        <pc:spChg chg="add mod">
          <ac:chgData name="reza kabir" userId="af3c95a13102d509" providerId="LiveId" clId="{71BB5970-2E10-45C6-8D76-CEEC346CECD1}" dt="2020-06-09T10:06:51.495" v="1256" actId="571"/>
          <ac:spMkLst>
            <pc:docMk/>
            <pc:sldMk cId="4117360608" sldId="1927"/>
            <ac:spMk id="65" creationId="{8A3C9EFF-001F-4143-8788-ED249D8080BD}"/>
          </ac:spMkLst>
        </pc:spChg>
        <pc:spChg chg="mod">
          <ac:chgData name="reza kabir" userId="af3c95a13102d509" providerId="LiveId" clId="{71BB5970-2E10-45C6-8D76-CEEC346CECD1}" dt="2020-05-05T10:47:02.169" v="1175"/>
          <ac:spMkLst>
            <pc:docMk/>
            <pc:sldMk cId="4117360608" sldId="1927"/>
            <ac:spMk id="70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59:14.920" v="541" actId="478"/>
          <ac:spMkLst>
            <pc:docMk/>
            <pc:sldMk cId="4117360608" sldId="1927"/>
            <ac:spMk id="70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59:37.889" v="549" actId="207"/>
          <ac:spMkLst>
            <pc:docMk/>
            <pc:sldMk cId="4117360608" sldId="1927"/>
            <ac:spMk id="732" creationId="{00000000-0000-0000-0000-000000000000}"/>
          </ac:spMkLst>
        </pc:spChg>
        <pc:grpChg chg="mod">
          <ac:chgData name="reza kabir" userId="af3c95a13102d509" providerId="LiveId" clId="{71BB5970-2E10-45C6-8D76-CEEC346CECD1}" dt="2020-04-27T05:59:29.350" v="548" actId="1076"/>
          <ac:grpSpMkLst>
            <pc:docMk/>
            <pc:sldMk cId="4117360608" sldId="1927"/>
            <ac:grpSpMk id="755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6-09T10:07:26.877" v="1260" actId="207"/>
        <pc:sldMkLst>
          <pc:docMk/>
          <pc:sldMk cId="1767871584" sldId="1928"/>
        </pc:sldMkLst>
        <pc:spChg chg="add del mod">
          <ac:chgData name="reza kabir" userId="af3c95a13102d509" providerId="LiveId" clId="{71BB5970-2E10-45C6-8D76-CEEC346CECD1}" dt="2020-04-27T06:00:40.349" v="551"/>
          <ac:spMkLst>
            <pc:docMk/>
            <pc:sldMk cId="1767871584" sldId="1928"/>
            <ac:spMk id="3" creationId="{8FD87F88-85D0-48EF-91A4-05B60FFEEE60}"/>
          </ac:spMkLst>
        </pc:spChg>
        <pc:spChg chg="add del mod">
          <ac:chgData name="reza kabir" userId="af3c95a13102d509" providerId="LiveId" clId="{71BB5970-2E10-45C6-8D76-CEEC346CECD1}" dt="2020-04-27T06:00:40.349" v="551"/>
          <ac:spMkLst>
            <pc:docMk/>
            <pc:sldMk cId="1767871584" sldId="1928"/>
            <ac:spMk id="5" creationId="{C55CF889-79B8-42A1-83EE-A2E23662BCCA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2" creationId="{51B61422-2D32-43D2-88F6-34C7E869F979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3" creationId="{7B59E412-95D8-4EA9-B526-44D78539B301}"/>
          </ac:spMkLst>
        </pc:spChg>
        <pc:spChg chg="add mod">
          <ac:chgData name="reza kabir" userId="af3c95a13102d509" providerId="LiveId" clId="{71BB5970-2E10-45C6-8D76-CEEC346CECD1}" dt="2020-04-27T06:01:59.350" v="565" actId="1076"/>
          <ac:spMkLst>
            <pc:docMk/>
            <pc:sldMk cId="1767871584" sldId="1928"/>
            <ac:spMk id="174" creationId="{1C14C680-A30B-4FBB-97D1-0BA42E65CB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6" creationId="{9442D84D-0736-4F19-9188-13B1EF719C8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7" creationId="{CA446A86-E534-42C2-B305-CCE539E5664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8" creationId="{4A6CF892-85DD-4A26-86FB-35C1A92BF1F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79" creationId="{90F221E5-A11F-4218-A866-ACA31D46F67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1" creationId="{204DDB88-2EAE-417F-8446-115F6A253D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2" creationId="{73391CDB-88F9-4296-95AB-ABD02C4EA72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4" creationId="{AC2B66BD-B8F5-4222-9818-28168EDC174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5" creationId="{432E72CB-9154-4B28-874D-69A092A3068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6" creationId="{11BBCDB3-06E3-4771-88A6-DB3A5254326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7" creationId="{6825912E-CACC-4405-911D-0011CD9198E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8" creationId="{09F9664E-1469-4BA6-BF38-F3C453BFDE0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89" creationId="{C3DE4C00-3EBC-4BAA-9B9F-F02A871D5AB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0" creationId="{19B29925-A47D-487C-9EA6-D60AA353205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1" creationId="{61F1F982-3AB8-4272-AA25-355A0874226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2" creationId="{45EDAC13-4423-4A3B-89F4-ED22A238551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3" creationId="{3EF08A6F-A5F7-4570-8B8F-7AF53A861C8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4" creationId="{D9759119-86D3-4311-9FB3-B5CE34462A5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5" creationId="{92BE3361-F9E6-490F-9FC0-AF8C341FA71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6" creationId="{77CC9975-EE27-4D28-8F20-985A00B694D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7" creationId="{F955CA8F-912D-49B4-8AB1-A5036651E07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8" creationId="{CC3B8340-9FB4-44AA-B49E-34A317B923C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199" creationId="{B319E118-5E02-48BD-878E-D45D36C317F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0" creationId="{E6D8762B-D685-4FDF-BEB8-C256B348146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1" creationId="{03BD3E6F-05E7-4106-A103-9DDBDFE96A3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2" creationId="{C86EA47D-66A7-40C1-9DAE-4F1BDDA87DB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3" creationId="{933E3533-6502-4F90-B86C-7266D464605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4" creationId="{F7FA98AF-E560-4EC9-AC54-1335C4AEF86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5" creationId="{38FE436E-0C24-4D88-979B-A346216AF1A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6" creationId="{3FA3F0D0-A76A-42D1-8969-379133A27381}"/>
          </ac:spMkLst>
        </pc:spChg>
        <pc:spChg chg="mod">
          <ac:chgData name="reza kabir" userId="af3c95a13102d509" providerId="LiveId" clId="{71BB5970-2E10-45C6-8D76-CEEC346CECD1}" dt="2020-06-09T10:07:06.109" v="1257" actId="207"/>
          <ac:spMkLst>
            <pc:docMk/>
            <pc:sldMk cId="1767871584" sldId="1928"/>
            <ac:spMk id="207" creationId="{F3D304EE-0726-4959-BDDF-9384E96F13B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08" creationId="{F1AB93FA-EA84-459E-A0ED-A62A4CB33006}"/>
          </ac:spMkLst>
        </pc:spChg>
        <pc:spChg chg="mod">
          <ac:chgData name="reza kabir" userId="af3c95a13102d509" providerId="LiveId" clId="{71BB5970-2E10-45C6-8D76-CEEC346CECD1}" dt="2020-06-09T10:07:20.411" v="1259" actId="1076"/>
          <ac:spMkLst>
            <pc:docMk/>
            <pc:sldMk cId="1767871584" sldId="1928"/>
            <ac:spMk id="209" creationId="{8B38C748-08B9-46FA-96E7-3AF7F0812D9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0" creationId="{DA850437-F814-4ED4-B3E9-0C576690266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1" creationId="{3667A02A-0CEF-4E4B-838E-37F70DB373C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2" creationId="{2EEC1ACE-4B58-49FD-A631-325F0E83C45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3" creationId="{7F9F66CE-584A-40AA-B3B6-96928FD4BAB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4" creationId="{0A121CEE-8337-49A8-AC93-78042B067DD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5" creationId="{E2E09BC1-F3F0-472C-930D-89C773FCAAA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6" creationId="{458519F6-18E9-4B05-89F7-7FC8986BD09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7" creationId="{902C69D1-4ED7-4303-94C6-10032647691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8" creationId="{D34CEE9F-FB78-46B9-A59C-0C926CFEE39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19" creationId="{FFF4AECF-6980-4F3E-BB04-78BA81891EF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0" creationId="{095698CE-1BCC-4DCF-9834-6B4E5939326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1" creationId="{24E897AF-A342-4BA3-AE80-4608EB37A19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2" creationId="{CAD7EF22-2062-48BB-882C-0252B7FF073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3" creationId="{F0D1C5BF-D03C-4AC6-8666-7F220DE2C60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4" creationId="{0A676D02-061A-48ED-81D3-89559832A1A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5" creationId="{71786A85-1956-488F-BDBA-8073DCF04E6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6" creationId="{59EDA07E-8B36-4314-92A2-76A940C6E82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7" creationId="{75F63746-D76D-4A38-97FB-7733843287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8" creationId="{0E8A0769-ACD7-44B5-9017-7C418DDCDB9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29" creationId="{8AFCB4D3-B2B0-468C-8E9A-2B46BF45CF8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0" creationId="{B6238DCB-FFB4-400B-B45E-8207EFC3408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1" creationId="{F6A63526-4620-4C16-827A-75625B53277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2" creationId="{01A854B8-22F8-44CD-8B69-0DC8660B0AB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3" creationId="{1F911D41-A5D8-46E9-B338-DE87F0E93C9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4" creationId="{81ADD30B-B67B-448C-8181-55F1C7581A9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5" creationId="{F18C24F4-8D00-4E0D-B9C9-E850E90F628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6" creationId="{0A4D2E23-28D7-4295-BDAE-A654B88C471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7" creationId="{F9AE87A7-C594-4A2B-9AB7-436BFAF1FB2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8" creationId="{07AC14D0-AB2F-4D5C-BAFD-32051B97E58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39" creationId="{61AC5CEE-C624-47BD-AFC8-A6A81C964B5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0" creationId="{B5C27A1D-383A-447C-AD71-BBC167BA68D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1" creationId="{8C7179FF-3FD0-44D8-9A5F-BE890C022B2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2" creationId="{CE970CB2-F55F-4622-B10B-A6BDA7BBA35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3" creationId="{3143CAB4-CB53-45F4-B551-56DB39CC54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4" creationId="{52C1267A-5FEF-4378-8D58-D8D0AC37DCC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6" creationId="{33CAA0CF-06FA-41D3-BD45-D6AF36F56B0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7" creationId="{1257AE1B-C428-49EF-B402-D8A7AD106D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49" creationId="{212ABBEC-DF14-4177-98F4-9388FDD9D9C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0" creationId="{77AC7372-0CB8-4332-9D8F-E16E319A673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1" creationId="{725E5907-2C76-47E1-817A-53ECC6FF70F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2" creationId="{AD4E30E3-FC70-4823-9392-121129FE511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3" creationId="{4CE2923B-F005-420E-B138-034C27A7943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4" creationId="{46954A43-AE7A-4B64-8CC4-7FD4A2CF2E7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5" creationId="{847BB4B9-5BF7-4495-BE75-8D064CF24EB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6" creationId="{6B8B5FEB-B9FC-49B6-926C-A5FD8FD52B0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7" creationId="{784F29FF-30B4-44A2-81A1-2BD91078188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8" creationId="{C47296D0-C6DA-48BF-A26C-3EFF735D2F0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59" creationId="{541FE647-DF16-4816-8A66-5464FAB3872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0" creationId="{B096725B-5975-442B-A8B0-B34ACF46DC6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1" creationId="{212D7168-A003-4C18-86D2-75FACC6F75E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2" creationId="{20BE1777-E6DD-4B78-B7B2-3437F145A31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3" creationId="{0C3BF498-DFFA-458D-895A-C5F478E607D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4" creationId="{6E3CF25A-7B18-4289-A797-3FF3D13DC90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5" creationId="{3093CF83-886E-4AE1-B7B1-FF0A792AB03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6" creationId="{FF581A42-6124-4591-9A78-8ED42AEB597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7" creationId="{BB2B7978-64C7-4254-87CD-744E36BA268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8" creationId="{CD274A62-10E4-4EF3-8012-F701DF79636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69" creationId="{98E10EC0-BAB7-45C2-9C78-770474640AA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0" creationId="{BA9932AB-9856-4DCD-93ED-4E37FD8AFD1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1" creationId="{0C559194-4447-48E3-9760-7862EF22999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2" creationId="{5C76CEBA-DAA4-4E17-A114-F989E6A368B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3" creationId="{9588F2E5-10F8-4321-A377-48F9C651D63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4" creationId="{5CA168DE-77D2-42F3-8CB4-E7B97C6A1CB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5" creationId="{E3299CCD-348A-4F49-9D28-394F5121933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6" creationId="{F0C694CC-D7B9-430E-9473-FF2085862EA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77" creationId="{C712FF8A-DD4B-454A-AE31-315201137E79}"/>
          </ac:spMkLst>
        </pc:spChg>
        <pc:spChg chg="mod">
          <ac:chgData name="reza kabir" userId="af3c95a13102d509" providerId="LiveId" clId="{71BB5970-2E10-45C6-8D76-CEEC346CECD1}" dt="2020-06-09T10:07:26.877" v="1260" actId="207"/>
          <ac:spMkLst>
            <pc:docMk/>
            <pc:sldMk cId="1767871584" sldId="1928"/>
            <ac:spMk id="278" creationId="{7B1F7832-AD8F-45FB-B431-0A3802250D57}"/>
          </ac:spMkLst>
        </pc:spChg>
        <pc:spChg chg="mod">
          <ac:chgData name="reza kabir" userId="af3c95a13102d509" providerId="LiveId" clId="{71BB5970-2E10-45C6-8D76-CEEC346CECD1}" dt="2020-06-09T10:07:26.877" v="1260" actId="207"/>
          <ac:spMkLst>
            <pc:docMk/>
            <pc:sldMk cId="1767871584" sldId="1928"/>
            <ac:spMk id="279" creationId="{8EE5D288-06DB-4CD2-94A6-5EE9C9F8CB7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0" creationId="{96C7662E-793F-4C87-9EE0-35093B7EA2C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1" creationId="{B80A57AE-E283-4F5C-B8E2-86C76630B1B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2" creationId="{C7D20509-EC29-4B0B-9C4D-6848C08985D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3" creationId="{C2376DA6-3B54-4EF2-A48B-DC1D211F290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4" creationId="{7313C7F5-F99B-4BE5-B230-B9F2399C277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5" creationId="{C5319913-BA81-4A97-9923-4D1E84B0FA7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6" creationId="{8E501DA4-1B62-431C-B40E-315813F3F7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7" creationId="{5051309D-15DC-490F-BE02-4DAC6858973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8" creationId="{6E9C2821-6836-437E-AED3-DE2739C5902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89" creationId="{C9EB97A2-C63B-4736-B3D6-FC2D4CE2226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0" creationId="{0B41BBD5-FCAC-44DA-AC2B-C7EBFFD9FBE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1" creationId="{FD9C76D8-F139-48C0-83AE-0DCD3672346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2" creationId="{D0522E4A-EE41-4D23-84CB-124A68E5E50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3" creationId="{3EB3923C-A729-4647-B811-88D839CDE30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4" creationId="{07268636-8C6B-4A53-8764-3D1A0373D22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5" creationId="{89B5249A-3CF7-455C-845F-316ED7976769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6" creationId="{4E355DBC-F113-4B0C-8F38-350A9A8EA13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7" creationId="{5AA30EB4-B720-4BDF-BC5C-AA7CF0E821B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8" creationId="{F111FC5F-83B5-4CB7-A5D5-7FE25E0A304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299" creationId="{B3347D7F-B39C-46A8-A4D9-660BFD7AF86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0" creationId="{6F0E0919-A06F-4167-9793-40BCB2037CC1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1" creationId="{54D71393-EF44-457E-BBB0-EE198D73BFB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2" creationId="{344ACFC8-A397-4E13-A336-D1C99E0C56F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3" creationId="{F5BAA0FB-630A-424C-83D4-CC0078DAEFF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4" creationId="{272519E2-CFCA-4284-80C2-FB97A895F81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5" creationId="{0FB96BF5-F46C-4AFA-B341-D51F4BAD3D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6" creationId="{A02F009F-3444-405E-AA3E-1DA99FB13E1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7" creationId="{E356F49C-FC77-4E84-BF38-27B80BFB8EC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8" creationId="{9A441309-C2A8-4D0E-8E3A-90384747F93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09" creationId="{28F4D09E-A39F-490A-9282-3B1B07EB8B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0" creationId="{921B8E35-2D0F-4B82-8FC8-24CD0C88BBF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1" creationId="{37B0A5B4-5274-4548-BB46-B3FC0F08962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2" creationId="{59812E2D-7FA5-466D-BDFD-7D731332813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3" creationId="{BFF83A97-6172-47F9-8468-9E513C56617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4" creationId="{62CCA63B-5241-4502-9ACF-E5BC006D119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5" creationId="{904CD228-8554-4AA5-B06F-C9DDA38553D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6" creationId="{039DAFC4-4021-4391-BD73-CACEB6DD169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7" creationId="{F3AA5536-093A-4B97-992D-57294FE0EC63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8" creationId="{3D3B31EE-A65F-400F-B743-3A4E6F5B4AFD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19" creationId="{F02545E6-35D3-4278-873B-D7E386C2782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0" creationId="{8829867E-F965-4F0F-85C7-3C3EC7708BD2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1" creationId="{31293E3C-B5CE-425F-8806-E1FE1EC4A0B8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2" creationId="{9B9A7A04-E27D-4069-B023-09D016FD798E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3" creationId="{68CCE2A9-C261-48E6-9EA2-C90C1B11AD1C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4" creationId="{780A2884-EC39-4C50-91CC-E417C735985B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5" creationId="{B0D73462-5CB7-43BA-9EF8-706F73C1515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6" creationId="{BF4D9C63-BF94-4858-A385-4A6BBE4741EA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7" creationId="{BD0D5915-575E-472D-A81D-AF9595D3399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8" creationId="{6B00D4A3-92A9-48C7-A7EC-68485F7AEFC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29" creationId="{8C083BE9-83CB-4665-A412-74FEFAF76D15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0" creationId="{B329D2EC-3C7D-42A5-B489-115EF58AE470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1" creationId="{475FB728-C3E9-4065-960B-2B583239B8D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2" creationId="{D3A9D8EA-ADA2-4D68-98F8-50FAF6E7B5EF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3" creationId="{1450AB09-ED36-4F82-8A0B-A01126E70A0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4" creationId="{93E4EEDD-6D0D-4046-B1A0-50EEC6793316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5" creationId="{4862F772-187F-474C-A1CE-7495A876DCB7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6" creationId="{7ECEF36E-2032-4170-91AB-9EED865C0A04}"/>
          </ac:spMkLst>
        </pc:spChg>
        <pc:spChg chg="mod">
          <ac:chgData name="reza kabir" userId="af3c95a13102d509" providerId="LiveId" clId="{71BB5970-2E10-45C6-8D76-CEEC346CECD1}" dt="2020-04-27T06:00:51.526" v="554" actId="404"/>
          <ac:spMkLst>
            <pc:docMk/>
            <pc:sldMk cId="1767871584" sldId="1928"/>
            <ac:spMk id="337" creationId="{D566CB61-2E4E-4943-9EB0-59A9430308C5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3" creationId="{00000000-0000-0000-0000-000000000000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4" creationId="{00000000-0000-0000-0000-000000000000}"/>
          </ac:spMkLst>
        </pc:spChg>
        <pc:spChg chg="del">
          <ac:chgData name="reza kabir" userId="af3c95a13102d509" providerId="LiveId" clId="{71BB5970-2E10-45C6-8D76-CEEC346CECD1}" dt="2020-04-27T06:00:27.610" v="550" actId="21"/>
          <ac:spMkLst>
            <pc:docMk/>
            <pc:sldMk cId="1767871584" sldId="1928"/>
            <ac:spMk id="1055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6:01:59.350" v="565" actId="1076"/>
          <ac:grpSpMkLst>
            <pc:docMk/>
            <pc:sldMk cId="1767871584" sldId="1928"/>
            <ac:grpSpMk id="175" creationId="{70CA4E9B-95D2-4457-9893-E922E5B3464A}"/>
          </ac:grpSpMkLst>
        </pc:grpChg>
        <pc:grpChg chg="add mod">
          <ac:chgData name="reza kabir" userId="af3c95a13102d509" providerId="LiveId" clId="{71BB5970-2E10-45C6-8D76-CEEC346CECD1}" dt="2020-04-27T06:01:59.350" v="565" actId="1076"/>
          <ac:grpSpMkLst>
            <pc:docMk/>
            <pc:sldMk cId="1767871584" sldId="1928"/>
            <ac:grpSpMk id="180" creationId="{A874B623-8CC6-4C6A-B532-339549973122}"/>
          </ac:grpSpMkLst>
        </pc:grpChg>
        <pc:grpChg chg="add">
          <ac:chgData name="reza kabir" userId="af3c95a13102d509" providerId="LiveId" clId="{71BB5970-2E10-45C6-8D76-CEEC346CECD1}" dt="2020-04-27T06:00:44.274" v="552"/>
          <ac:grpSpMkLst>
            <pc:docMk/>
            <pc:sldMk cId="1767871584" sldId="1928"/>
            <ac:grpSpMk id="183" creationId="{5681ED14-3A1A-4F81-9DD8-68474D0385B3}"/>
          </ac:grpSpMkLst>
        </pc:grpChg>
        <pc:grpChg chg="add">
          <ac:chgData name="reza kabir" userId="af3c95a13102d509" providerId="LiveId" clId="{71BB5970-2E10-45C6-8D76-CEEC346CECD1}" dt="2020-04-27T06:00:44.274" v="552"/>
          <ac:grpSpMkLst>
            <pc:docMk/>
            <pc:sldMk cId="1767871584" sldId="1928"/>
            <ac:grpSpMk id="248" creationId="{F0C61C00-8721-488D-9E52-C68A3B7845AE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5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61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06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6:00:27.610" v="550" actId="21"/>
          <ac:grpSpMkLst>
            <pc:docMk/>
            <pc:sldMk cId="1767871584" sldId="1928"/>
            <ac:grpSpMk id="1129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11:01:58.731" v="1165" actId="47"/>
        <pc:sldMkLst>
          <pc:docMk/>
          <pc:sldMk cId="0" sldId="1929"/>
        </pc:sldMkLst>
        <pc:grpChg chg="mod">
          <ac:chgData name="reza kabir" userId="af3c95a13102d509" providerId="LiveId" clId="{71BB5970-2E10-45C6-8D76-CEEC346CECD1}" dt="2020-04-27T06:12:58.043" v="671" actId="1076"/>
          <ac:grpSpMkLst>
            <pc:docMk/>
            <pc:sldMk cId="0" sldId="1929"/>
            <ac:grpSpMk id="1295" creationId="{00000000-0000-0000-0000-000000000000}"/>
          </ac:grpSpMkLst>
        </pc:grpChg>
      </pc:sldChg>
      <pc:sldChg chg="del">
        <pc:chgData name="reza kabir" userId="af3c95a13102d509" providerId="LiveId" clId="{71BB5970-2E10-45C6-8D76-CEEC346CECD1}" dt="2020-04-27T05:30:41.359" v="322" actId="47"/>
        <pc:sldMkLst>
          <pc:docMk/>
          <pc:sldMk cId="0" sldId="1930"/>
        </pc:sldMkLst>
      </pc:sldChg>
      <pc:sldChg chg="addSp delSp modSp del mod">
        <pc:chgData name="reza kabir" userId="af3c95a13102d509" providerId="LiveId" clId="{71BB5970-2E10-45C6-8D76-CEEC346CECD1}" dt="2020-04-27T05:30:43.756" v="323" actId="47"/>
        <pc:sldMkLst>
          <pc:docMk/>
          <pc:sldMk cId="0" sldId="1931"/>
        </pc:sldMkLst>
        <pc:spChg chg="add del mod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3" creationId="{59730141-9960-4B24-BC0A-2AD24204D65F}"/>
          </ac:spMkLst>
        </pc:spChg>
        <pc:spChg chg="add del mod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5" creationId="{91674305-C769-4742-BA23-DDB4799824D5}"/>
          </ac:spMkLst>
        </pc:spChg>
        <pc:spChg chg="add del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185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29:50.721" v="300" actId="21"/>
          <ac:spMkLst>
            <pc:docMk/>
            <pc:sldMk cId="0" sldId="1931"/>
            <ac:spMk id="186" creationId="{00000000-0000-0000-0000-000000000000}"/>
          </ac:spMkLst>
        </pc:spChg>
        <pc:picChg chg="add del mod">
          <ac:chgData name="reza kabir" userId="af3c95a13102d509" providerId="LiveId" clId="{71BB5970-2E10-45C6-8D76-CEEC346CECD1}" dt="2020-04-27T05:29:50.721" v="300" actId="21"/>
          <ac:picMkLst>
            <pc:docMk/>
            <pc:sldMk cId="0" sldId="1931"/>
            <ac:picMk id="187" creationId="{00000000-0000-0000-0000-000000000000}"/>
          </ac:picMkLst>
        </pc:pic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827956270" sldId="1932"/>
        </pc:sldMkLst>
        <pc:grpChg chg="mod">
          <ac:chgData name="reza kabir" userId="af3c95a13102d509" providerId="LiveId" clId="{71BB5970-2E10-45C6-8D76-CEEC346CECD1}" dt="2020-04-27T05:09:19.438" v="0" actId="1076"/>
          <ac:grpSpMkLst>
            <pc:docMk/>
            <pc:sldMk cId="827956270" sldId="1932"/>
            <ac:grpSpMk id="575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83709552" sldId="1933"/>
        </pc:sldMkLst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3" creationId="{3CD70177-949D-423C-9B9F-568040E767C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5" creationId="{54AB76AA-478E-4027-B6D4-C3B73FEF143A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7" creationId="{AFC705F5-E0B0-46D4-BE89-20F64BE332CD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9" creationId="{19B3BE1D-9F67-4278-AE6F-6C4E13695117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1" creationId="{70EE18FB-6DA3-4A0B-9B1A-B46B8D07524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3" creationId="{4CC14043-5A38-42FB-9360-07843FB5D55C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5" creationId="{D3A7C132-A502-4B4B-AB55-F7F124098EF8}"/>
          </ac:spMkLst>
        </pc:spChg>
        <pc:spChg chg="add del mod">
          <ac:chgData name="reza kabir" userId="af3c95a13102d509" providerId="LiveId" clId="{71BB5970-2E10-45C6-8D76-CEEC346CECD1}" dt="2020-04-27T05:10:01.861" v="6" actId="21"/>
          <ac:spMkLst>
            <pc:docMk/>
            <pc:sldMk cId="483709552" sldId="1933"/>
            <ac:spMk id="17" creationId="{CE91DA79-772D-4F4E-BD38-EC7ACB9B3531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19" creationId="{96CA9D94-A07C-41A8-8DA9-5F3092B649F8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1" creationId="{88BE1677-E981-4D08-909A-815A2BE774DC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3" creationId="{0AD7FCB0-64EC-48B7-9F77-1F75744984B6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5" creationId="{935561B5-ECE6-4CD1-A0FC-FE36648ECD62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7" creationId="{04FB8111-61E2-4385-9B4C-0AAE27DA6C62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29" creationId="{03AF60AC-3B8C-42D6-B9D4-0059936C336A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31" creationId="{09D9B244-FEA8-4EC7-8FD5-3884B4FC146D}"/>
          </ac:spMkLst>
        </pc:spChg>
        <pc:spChg chg="add del mod">
          <ac:chgData name="reza kabir" userId="af3c95a13102d509" providerId="LiveId" clId="{71BB5970-2E10-45C6-8D76-CEEC346CECD1}" dt="2020-04-27T05:10:16.529" v="9"/>
          <ac:spMkLst>
            <pc:docMk/>
            <pc:sldMk cId="483709552" sldId="1933"/>
            <ac:spMk id="33" creationId="{B9563DC5-28C0-4210-9EC8-9A4DC9EFE580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3" creationId="{F343A72C-20A7-4AAB-B6E7-AFF65803F6DB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4" creationId="{9C86AFE5-00C2-49D3-9D1A-638B75346BE8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5" creationId="{D7C9C736-FF13-4F65-BBE1-F0AC547546A9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6" creationId="{1D16857C-6D52-4A0A-BDFC-0FDA7F606F0A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7" creationId="{6FAEE011-1F6C-4F61-979D-1FB5C5DC7A6D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8" creationId="{0435F3DD-3F4A-4684-BE05-E0BCFA4F66C8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59" creationId="{E2BE112E-28AE-4039-B9BD-833083CD6BAA}"/>
          </ac:spMkLst>
        </pc:spChg>
        <pc:spChg chg="add del">
          <ac:chgData name="reza kabir" userId="af3c95a13102d509" providerId="LiveId" clId="{71BB5970-2E10-45C6-8D76-CEEC346CECD1}" dt="2020-04-27T05:09:59.542" v="4"/>
          <ac:spMkLst>
            <pc:docMk/>
            <pc:sldMk cId="483709552" sldId="1933"/>
            <ac:spMk id="60" creationId="{8D4544A5-F45A-4EF4-9E29-4B9B87516893}"/>
          </ac:spMkLst>
        </pc:spChg>
        <pc:spChg chg="add mod">
          <ac:chgData name="reza kabir" userId="af3c95a13102d509" providerId="LiveId" clId="{71BB5970-2E10-45C6-8D76-CEEC346CECD1}" dt="2020-04-27T05:11:07.019" v="23" actId="1076"/>
          <ac:spMkLst>
            <pc:docMk/>
            <pc:sldMk cId="483709552" sldId="1933"/>
            <ac:spMk id="103" creationId="{D773CC80-25E0-4602-949D-718BCA0786A9}"/>
          </ac:spMkLst>
        </pc:spChg>
        <pc:spChg chg="add mod">
          <ac:chgData name="reza kabir" userId="af3c95a13102d509" providerId="LiveId" clId="{71BB5970-2E10-45C6-8D76-CEEC346CECD1}" dt="2020-04-27T05:12:13.742" v="27" actId="1076"/>
          <ac:spMkLst>
            <pc:docMk/>
            <pc:sldMk cId="483709552" sldId="1933"/>
            <ac:spMk id="104" creationId="{671E3659-D95A-4754-8B06-85975CB2B110}"/>
          </ac:spMkLst>
        </pc:spChg>
        <pc:spChg chg="add mod">
          <ac:chgData name="reza kabir" userId="af3c95a13102d509" providerId="LiveId" clId="{71BB5970-2E10-45C6-8D76-CEEC346CECD1}" dt="2020-04-27T05:10:45.641" v="20" actId="1076"/>
          <ac:spMkLst>
            <pc:docMk/>
            <pc:sldMk cId="483709552" sldId="1933"/>
            <ac:spMk id="105" creationId="{17752797-26F3-4016-BCD0-FAA70CBDC69D}"/>
          </ac:spMkLst>
        </pc:spChg>
        <pc:spChg chg="add mod">
          <ac:chgData name="reza kabir" userId="af3c95a13102d509" providerId="LiveId" clId="{71BB5970-2E10-45C6-8D76-CEEC346CECD1}" dt="2020-04-27T05:12:10.872" v="26" actId="255"/>
          <ac:spMkLst>
            <pc:docMk/>
            <pc:sldMk cId="483709552" sldId="1933"/>
            <ac:spMk id="106" creationId="{9FB72782-5481-43FA-86CC-1BB4D277410A}"/>
          </ac:spMkLst>
        </pc:spChg>
        <pc:spChg chg="add mod">
          <ac:chgData name="reza kabir" userId="af3c95a13102d509" providerId="LiveId" clId="{71BB5970-2E10-45C6-8D76-CEEC346CECD1}" dt="2020-04-27T05:10:42.840" v="19" actId="1076"/>
          <ac:spMkLst>
            <pc:docMk/>
            <pc:sldMk cId="483709552" sldId="1933"/>
            <ac:spMk id="107" creationId="{53844327-90DE-498B-9688-83282552DD32}"/>
          </ac:spMkLst>
        </pc:spChg>
        <pc:spChg chg="add mod">
          <ac:chgData name="reza kabir" userId="af3c95a13102d509" providerId="LiveId" clId="{71BB5970-2E10-45C6-8D76-CEEC346CECD1}" dt="2020-04-27T05:12:17.544" v="28" actId="1076"/>
          <ac:spMkLst>
            <pc:docMk/>
            <pc:sldMk cId="483709552" sldId="1933"/>
            <ac:spMk id="108" creationId="{B8AA3653-FBBE-4A88-B45F-96613F53F324}"/>
          </ac:spMkLst>
        </pc:spChg>
        <pc:spChg chg="add mod">
          <ac:chgData name="reza kabir" userId="af3c95a13102d509" providerId="LiveId" clId="{71BB5970-2E10-45C6-8D76-CEEC346CECD1}" dt="2020-04-27T05:10:49.002" v="21" actId="1076"/>
          <ac:spMkLst>
            <pc:docMk/>
            <pc:sldMk cId="483709552" sldId="1933"/>
            <ac:spMk id="109" creationId="{5D271B86-0C46-4284-A312-06F2D1E23F43}"/>
          </ac:spMkLst>
        </pc:spChg>
        <pc:spChg chg="add">
          <ac:chgData name="reza kabir" userId="af3c95a13102d509" providerId="LiveId" clId="{71BB5970-2E10-45C6-8D76-CEEC346CECD1}" dt="2020-04-27T05:10:18.483" v="10"/>
          <ac:spMkLst>
            <pc:docMk/>
            <pc:sldMk cId="483709552" sldId="1933"/>
            <ac:spMk id="110" creationId="{860B7492-0B85-45FF-B7FF-63D18ED3C983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7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8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09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0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1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2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3" creationId="{00000000-0000-0000-0000-000000000000}"/>
          </ac:spMkLst>
        </pc:spChg>
        <pc:spChg chg="add del">
          <ac:chgData name="reza kabir" userId="af3c95a13102d509" providerId="LiveId" clId="{71BB5970-2E10-45C6-8D76-CEEC346CECD1}" dt="2020-04-27T05:10:12.098" v="8" actId="21"/>
          <ac:spMkLst>
            <pc:docMk/>
            <pc:sldMk cId="483709552" sldId="1933"/>
            <ac:spMk id="91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1:02.438" v="22"/>
          <ac:spMkLst>
            <pc:docMk/>
            <pc:sldMk cId="483709552" sldId="1933"/>
            <ac:spMk id="915" creationId="{00000000-0000-0000-0000-000000000000}"/>
          </ac:spMkLst>
        </pc:spChg>
        <pc:grpChg chg="add del">
          <ac:chgData name="reza kabir" userId="af3c95a13102d509" providerId="LiveId" clId="{71BB5970-2E10-45C6-8D76-CEEC346CECD1}" dt="2020-04-27T05:09:59.542" v="4"/>
          <ac:grpSpMkLst>
            <pc:docMk/>
            <pc:sldMk cId="483709552" sldId="1933"/>
            <ac:grpSpMk id="61" creationId="{395DE85D-9FBE-45ED-8776-B10DFC7DD0FE}"/>
          </ac:grpSpMkLst>
        </pc:grpChg>
        <pc:grpChg chg="add">
          <ac:chgData name="reza kabir" userId="af3c95a13102d509" providerId="LiveId" clId="{71BB5970-2E10-45C6-8D76-CEEC346CECD1}" dt="2020-04-27T05:10:18.483" v="10"/>
          <ac:grpSpMkLst>
            <pc:docMk/>
            <pc:sldMk cId="483709552" sldId="1933"/>
            <ac:grpSpMk id="111" creationId="{EEFD1EE6-E4B3-4FD0-9FB6-CC72771CD209}"/>
          </ac:grpSpMkLst>
        </pc:grpChg>
        <pc:grpChg chg="add del">
          <ac:chgData name="reza kabir" userId="af3c95a13102d509" providerId="LiveId" clId="{71BB5970-2E10-45C6-8D76-CEEC346CECD1}" dt="2020-04-27T05:10:12.098" v="8" actId="21"/>
          <ac:grpSpMkLst>
            <pc:docMk/>
            <pc:sldMk cId="483709552" sldId="1933"/>
            <ac:grpSpMk id="916" creationId="{00000000-0000-0000-0000-000000000000}"/>
          </ac:grpSpMkLst>
        </pc:grpChg>
      </pc:sldChg>
      <pc:sldChg chg="modSp del mod">
        <pc:chgData name="reza kabir" userId="af3c95a13102d509" providerId="LiveId" clId="{71BB5970-2E10-45C6-8D76-CEEC346CECD1}" dt="2020-04-27T05:12:28.363" v="32" actId="47"/>
        <pc:sldMkLst>
          <pc:docMk/>
          <pc:sldMk cId="0" sldId="1934"/>
        </pc:sldMkLst>
        <pc:spChg chg="mod">
          <ac:chgData name="reza kabir" userId="af3c95a13102d509" providerId="LiveId" clId="{71BB5970-2E10-45C6-8D76-CEEC346CECD1}" dt="2020-04-27T05:12:26.288" v="31" actId="1076"/>
          <ac:spMkLst>
            <pc:docMk/>
            <pc:sldMk cId="0" sldId="1934"/>
            <ac:spMk id="949" creationId="{00000000-0000-0000-0000-000000000000}"/>
          </ac:spMkLst>
        </pc:s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292512830" sldId="1935"/>
        </pc:sldMkLst>
        <pc:spChg chg="add del mod">
          <ac:chgData name="reza kabir" userId="af3c95a13102d509" providerId="LiveId" clId="{71BB5970-2E10-45C6-8D76-CEEC346CECD1}" dt="2020-04-27T05:12:38.982" v="34"/>
          <ac:spMkLst>
            <pc:docMk/>
            <pc:sldMk cId="292512830" sldId="1935"/>
            <ac:spMk id="3" creationId="{D40A07E1-F0CB-4385-8C7D-68657202B8E0}"/>
          </ac:spMkLst>
        </pc:spChg>
        <pc:spChg chg="add del mod">
          <ac:chgData name="reza kabir" userId="af3c95a13102d509" providerId="LiveId" clId="{71BB5970-2E10-45C6-8D76-CEEC346CECD1}" dt="2020-04-27T05:12:38.982" v="34"/>
          <ac:spMkLst>
            <pc:docMk/>
            <pc:sldMk cId="292512830" sldId="1935"/>
            <ac:spMk id="5" creationId="{AA1FC382-B367-4533-A2AA-7711C11DF0F9}"/>
          </ac:spMkLst>
        </pc:spChg>
        <pc:spChg chg="add mod">
          <ac:chgData name="reza kabir" userId="af3c95a13102d509" providerId="LiveId" clId="{71BB5970-2E10-45C6-8D76-CEEC346CECD1}" dt="2020-04-27T05:13:13.179" v="51" actId="1076"/>
          <ac:spMkLst>
            <pc:docMk/>
            <pc:sldMk cId="292512830" sldId="1935"/>
            <ac:spMk id="837" creationId="{72DBDFAE-1E25-463D-9CA6-7DB0B2FAC7BB}"/>
          </ac:spMkLst>
        </pc:spChg>
        <pc:spChg chg="add mod">
          <ac:chgData name="reza kabir" userId="af3c95a13102d509" providerId="LiveId" clId="{71BB5970-2E10-45C6-8D76-CEEC346CECD1}" dt="2020-04-27T05:13:17.036" v="52" actId="1076"/>
          <ac:spMkLst>
            <pc:docMk/>
            <pc:sldMk cId="292512830" sldId="1935"/>
            <ac:spMk id="838" creationId="{682ED28C-68C7-4738-AE2D-9E27CD04236C}"/>
          </ac:spMkLst>
        </pc:spChg>
        <pc:spChg chg="del">
          <ac:chgData name="reza kabir" userId="af3c95a13102d509" providerId="LiveId" clId="{71BB5970-2E10-45C6-8D76-CEEC346CECD1}" dt="2020-04-27T05:12:32.747" v="33" actId="21"/>
          <ac:spMkLst>
            <pc:docMk/>
            <pc:sldMk cId="292512830" sldId="1935"/>
            <ac:spMk id="126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2:32.747" v="33" actId="21"/>
          <ac:spMkLst>
            <pc:docMk/>
            <pc:sldMk cId="292512830" sldId="1935"/>
            <ac:spMk id="1261" creationId="{00000000-0000-0000-0000-000000000000}"/>
          </ac:spMkLst>
        </pc:spChg>
        <pc:grpChg chg="mod">
          <ac:chgData name="reza kabir" userId="af3c95a13102d509" providerId="LiveId" clId="{71BB5970-2E10-45C6-8D76-CEEC346CECD1}" dt="2020-04-27T05:13:24.565" v="56" actId="1076"/>
          <ac:grpSpMkLst>
            <pc:docMk/>
            <pc:sldMk cId="292512830" sldId="1935"/>
            <ac:grpSpMk id="12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13:24.565" v="56" actId="1076"/>
          <ac:grpSpMkLst>
            <pc:docMk/>
            <pc:sldMk cId="292512830" sldId="1935"/>
            <ac:grpSpMk id="1906" creationId="{00000000-0000-0000-0000-000000000000}"/>
          </ac:grpSpMkLst>
        </pc:gr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1641082469" sldId="1936"/>
        </pc:sldMkLst>
        <pc:spChg chg="add">
          <ac:chgData name="reza kabir" userId="af3c95a13102d509" providerId="LiveId" clId="{71BB5970-2E10-45C6-8D76-CEEC346CECD1}" dt="2020-04-27T05:16:47.277" v="65"/>
          <ac:spMkLst>
            <pc:docMk/>
            <pc:sldMk cId="1641082469" sldId="1936"/>
            <ac:spMk id="507" creationId="{E6315B13-93D2-43C7-9201-40454B956864}"/>
          </ac:spMkLst>
        </pc:spChg>
        <pc:spChg chg="add mod">
          <ac:chgData name="reza kabir" userId="af3c95a13102d509" providerId="LiveId" clId="{71BB5970-2E10-45C6-8D76-CEEC346CECD1}" dt="2020-04-27T05:17:12.845" v="73" actId="1076"/>
          <ac:spMkLst>
            <pc:docMk/>
            <pc:sldMk cId="1641082469" sldId="1936"/>
            <ac:spMk id="508" creationId="{EE240C46-9ADA-47EE-A48F-1066AE431383}"/>
          </ac:spMkLst>
        </pc:spChg>
        <pc:spChg chg="del">
          <ac:chgData name="reza kabir" userId="af3c95a13102d509" providerId="LiveId" clId="{71BB5970-2E10-45C6-8D76-CEEC346CECD1}" dt="2020-04-27T05:16:46.398" v="64" actId="478"/>
          <ac:spMkLst>
            <pc:docMk/>
            <pc:sldMk cId="1641082469" sldId="1936"/>
            <ac:spMk id="2830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6:46.398" v="64" actId="478"/>
          <ac:spMkLst>
            <pc:docMk/>
            <pc:sldMk cId="1641082469" sldId="1936"/>
            <ac:spMk id="283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07.323" v="72" actId="478"/>
          <ac:spMkLst>
            <pc:docMk/>
            <pc:sldMk cId="1641082469" sldId="1936"/>
            <ac:spMk id="283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7:04.767" v="71" actId="1076"/>
          <ac:spMkLst>
            <pc:docMk/>
            <pc:sldMk cId="1641082469" sldId="1936"/>
            <ac:spMk id="2833" creationId="{00000000-0000-0000-0000-000000000000}"/>
          </ac:spMkLst>
        </pc:spChg>
      </pc:sldChg>
      <pc:sldChg chg="addSp delSp modSp del mod">
        <pc:chgData name="reza kabir" userId="af3c95a13102d509" providerId="LiveId" clId="{71BB5970-2E10-45C6-8D76-CEEC346CECD1}" dt="2020-04-27T11:01:43.079" v="1163" actId="2696"/>
        <pc:sldMkLst>
          <pc:docMk/>
          <pc:sldMk cId="1125038648" sldId="1937"/>
        </pc:sldMkLst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3" creationId="{34731699-8703-4F50-AC5D-4CF3462FA32E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5" creationId="{B7D7DC52-FECD-42FD-A33A-6C4D5AC5B690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7" creationId="{DD744854-C241-4A67-BDEE-C871C791353D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9" creationId="{26F513A2-924A-460C-AC4D-204C239B69AB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1" creationId="{90A92D1A-F432-45A2-9E99-32B5E441C73B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3" creationId="{0135BB4E-D31A-43FE-8D69-BBCB9A757B44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5" creationId="{2B8B56AE-69EF-4ADC-BA15-5E658ADBBA50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7" creationId="{CFA1520A-0274-4515-B5F6-7AFF4CCA629D}"/>
          </ac:spMkLst>
        </pc:spChg>
        <pc:spChg chg="add del mod">
          <ac:chgData name="reza kabir" userId="af3c95a13102d509" providerId="LiveId" clId="{71BB5970-2E10-45C6-8D76-CEEC346CECD1}" dt="2020-04-27T05:17:37.046" v="75"/>
          <ac:spMkLst>
            <pc:docMk/>
            <pc:sldMk cId="1125038648" sldId="1937"/>
            <ac:spMk id="19" creationId="{A72CBD81-C9C9-4007-9B89-E4EF29C1B986}"/>
          </ac:spMkLst>
        </pc:spChg>
        <pc:spChg chg="add 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184" creationId="{6531AC7D-0677-41E2-9BE3-38083402DBD1}"/>
          </ac:spMkLst>
        </pc:spChg>
        <pc:spChg chg="add mod">
          <ac:chgData name="reza kabir" userId="af3c95a13102d509" providerId="LiveId" clId="{71BB5970-2E10-45C6-8D76-CEEC346CECD1}" dt="2020-04-27T05:18:58.537" v="90" actId="20577"/>
          <ac:spMkLst>
            <pc:docMk/>
            <pc:sldMk cId="1125038648" sldId="1937"/>
            <ac:spMk id="185" creationId="{9E32D071-4429-441B-ADC6-122276CBD4F0}"/>
          </ac:spMkLst>
        </pc:spChg>
        <pc:spChg chg="add mod">
          <ac:chgData name="reza kabir" userId="af3c95a13102d509" providerId="LiveId" clId="{71BB5970-2E10-45C6-8D76-CEEC346CECD1}" dt="2020-04-27T05:19:10.486" v="102" actId="20577"/>
          <ac:spMkLst>
            <pc:docMk/>
            <pc:sldMk cId="1125038648" sldId="1937"/>
            <ac:spMk id="186" creationId="{1023D826-B07A-41E0-9E41-6BD2173FFF77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187" creationId="{C7E65017-0ECA-4579-8AD4-9A95B34E8150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4" creationId="{DD0D1108-7B12-4EB2-8280-C8A46F6CCBBD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5" creationId="{A3C97169-4521-4CC7-99DB-6EFD56AAC0FF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6" creationId="{0B89EB97-03F0-41EA-ACC9-085361D89225}"/>
          </ac:spMkLst>
        </pc:spChg>
        <pc:spChg chg="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207" creationId="{164CF57A-D6F3-445B-A4DE-95E4FA809DBB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3" creationId="{A1C92ECB-36DA-4978-8FF7-F77F1859B1BF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4" creationId="{796589DC-60CD-4FD3-A0E9-94B45C935BA4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5" creationId="{33D2DD84-617B-401E-964D-0C99C9926ADB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16" creationId="{42916619-65B4-402B-8280-0D52386652E6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37" creationId="{4A1A2661-9CF5-49D1-B45C-DE617CBBDE0E}"/>
          </ac:spMkLst>
        </pc:spChg>
        <pc:spChg chg="add">
          <ac:chgData name="reza kabir" userId="af3c95a13102d509" providerId="LiveId" clId="{71BB5970-2E10-45C6-8D76-CEEC346CECD1}" dt="2020-04-27T05:17:41.769" v="77"/>
          <ac:spMkLst>
            <pc:docMk/>
            <pc:sldMk cId="1125038648" sldId="1937"/>
            <ac:spMk id="245" creationId="{DE6881BA-7FCD-4AE6-A583-3440237E0360}"/>
          </ac:spMkLst>
        </pc:spChg>
        <pc:spChg chg="add mod">
          <ac:chgData name="reza kabir" userId="af3c95a13102d509" providerId="LiveId" clId="{71BB5970-2E10-45C6-8D76-CEEC346CECD1}" dt="2020-04-27T05:19:15.260" v="112" actId="20577"/>
          <ac:spMkLst>
            <pc:docMk/>
            <pc:sldMk cId="1125038648" sldId="1937"/>
            <ac:spMk id="341" creationId="{38494168-9A00-45B9-A634-0E5BA9F7EA67}"/>
          </ac:spMkLst>
        </pc:spChg>
        <pc:spChg chg="add mod">
          <ac:chgData name="reza kabir" userId="af3c95a13102d509" providerId="LiveId" clId="{71BB5970-2E10-45C6-8D76-CEEC346CECD1}" dt="2020-04-27T05:19:01.679" v="91"/>
          <ac:spMkLst>
            <pc:docMk/>
            <pc:sldMk cId="1125038648" sldId="1937"/>
            <ac:spMk id="342" creationId="{A5EE43CF-236D-43EA-8C9C-1416BED8A435}"/>
          </ac:spMkLst>
        </pc:spChg>
        <pc:spChg chg="add mod">
          <ac:chgData name="reza kabir" userId="af3c95a13102d509" providerId="LiveId" clId="{71BB5970-2E10-45C6-8D76-CEEC346CECD1}" dt="2020-04-27T05:19:04.070" v="92"/>
          <ac:spMkLst>
            <pc:docMk/>
            <pc:sldMk cId="1125038648" sldId="1937"/>
            <ac:spMk id="343" creationId="{120BE277-3449-4090-BAD4-2E87ED85A394}"/>
          </ac:spMkLst>
        </pc:spChg>
        <pc:spChg chg="add mod">
          <ac:chgData name="reza kabir" userId="af3c95a13102d509" providerId="LiveId" clId="{71BB5970-2E10-45C6-8D76-CEEC346CECD1}" dt="2020-04-27T05:19:22.960" v="123" actId="14100"/>
          <ac:spMkLst>
            <pc:docMk/>
            <pc:sldMk cId="1125038648" sldId="1937"/>
            <ac:spMk id="344" creationId="{A6F685AD-578E-4758-B0CA-8A09DE25140B}"/>
          </ac:spMkLst>
        </pc:spChg>
        <pc:spChg chg="add mod">
          <ac:chgData name="reza kabir" userId="af3c95a13102d509" providerId="LiveId" clId="{71BB5970-2E10-45C6-8D76-CEEC346CECD1}" dt="2020-04-27T05:17:52.655" v="83" actId="404"/>
          <ac:spMkLst>
            <pc:docMk/>
            <pc:sldMk cId="1125038648" sldId="1937"/>
            <ac:spMk id="345" creationId="{3AEF8861-5B3B-4F76-ACD4-78A60D476126}"/>
          </ac:spMkLst>
        </pc:spChg>
        <pc:spChg chg="add mod">
          <ac:chgData name="reza kabir" userId="af3c95a13102d509" providerId="LiveId" clId="{71BB5970-2E10-45C6-8D76-CEEC346CECD1}" dt="2020-04-27T05:18:12.536" v="87" actId="1076"/>
          <ac:spMkLst>
            <pc:docMk/>
            <pc:sldMk cId="1125038648" sldId="1937"/>
            <ac:spMk id="346" creationId="{2844A2EA-E24D-4342-AFE1-8F9CC903AC93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5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88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908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291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17:40.591" v="76" actId="122"/>
          <ac:spMkLst>
            <pc:docMk/>
            <pc:sldMk cId="1125038648" sldId="1937"/>
            <ac:spMk id="3016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7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7:31.748" v="74" actId="21"/>
          <ac:spMkLst>
            <pc:docMk/>
            <pc:sldMk cId="1125038648" sldId="1937"/>
            <ac:spMk id="3018" creationId="{00000000-0000-0000-0000-000000000000}"/>
          </ac:spMkLst>
        </pc:s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88" creationId="{F97A1BB6-483C-4912-A896-1385A00F3C1B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93" creationId="{A06EFF40-18B2-420B-97F1-6A6B39CBFD5E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198" creationId="{818C63FA-43BC-465B-B72C-019D04EECF60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03" creationId="{302D8C29-88CF-464C-9CB8-4DDC60C3D872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08" creationId="{BCC9BE11-25A2-4302-A8CB-AD78DC22D1A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17" creationId="{4B59C142-F3B7-4E34-95EA-139FC0207DEC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38" creationId="{1BB5ED47-808E-4363-B3A6-DC491C4CF63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46" creationId="{808E6669-DB03-4BFC-9954-E7B7CCABB717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75" creationId="{1C11F1F6-B6FF-46B8-9146-1B2756A0BEB6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299" creationId="{ED558E04-3E83-436C-92CC-D40D29C3D453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03" creationId="{00E7DEC5-DC2B-44A0-B126-DD784949F6EC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22" creationId="{254DF5A9-E8AC-474E-8763-FE1F0F1F2A4D}"/>
          </ac:grpSpMkLst>
        </pc:grpChg>
        <pc:grpChg chg="add">
          <ac:chgData name="reza kabir" userId="af3c95a13102d509" providerId="LiveId" clId="{71BB5970-2E10-45C6-8D76-CEEC346CECD1}" dt="2020-04-27T05:17:41.769" v="77"/>
          <ac:grpSpMkLst>
            <pc:docMk/>
            <pc:sldMk cId="1125038648" sldId="1937"/>
            <ac:grpSpMk id="326" creationId="{B84F3B8B-CAC8-46D4-98C2-DA2D2F0ABD28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5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6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6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7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7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888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09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17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46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70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74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93" creationId="{00000000-0000-0000-0000-000000000000}"/>
          </ac:grpSpMkLst>
        </pc:grpChg>
        <pc:grpChg chg="del">
          <ac:chgData name="reza kabir" userId="af3c95a13102d509" providerId="LiveId" clId="{71BB5970-2E10-45C6-8D76-CEEC346CECD1}" dt="2020-04-27T05:17:31.748" v="74" actId="21"/>
          <ac:grpSpMkLst>
            <pc:docMk/>
            <pc:sldMk cId="1125038648" sldId="1937"/>
            <ac:grpSpMk id="2997" creationId="{00000000-0000-0000-0000-000000000000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189412918" sldId="1938"/>
        </pc:sldMkLst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3" creationId="{5DC9C616-CA54-4E4A-A5B6-08067101B58F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5" creationId="{7BFA9C9B-EB2E-4D1D-B710-C5A36975BA2A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7" creationId="{882F05D5-B527-4155-9CF7-BC1AA7EDAAF8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9" creationId="{B9047C9B-B8BF-4EEF-9780-D55312AC9775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11" creationId="{7BAD07D0-1A70-4661-895C-37B7D5C5B844}"/>
          </ac:spMkLst>
        </pc:spChg>
        <pc:spChg chg="add del mod">
          <ac:chgData name="reza kabir" userId="af3c95a13102d509" providerId="LiveId" clId="{71BB5970-2E10-45C6-8D76-CEEC346CECD1}" dt="2020-04-27T05:20:03.204" v="125"/>
          <ac:spMkLst>
            <pc:docMk/>
            <pc:sldMk cId="2189412918" sldId="1938"/>
            <ac:spMk id="13" creationId="{06A66DC7-8505-48F7-887F-D8FC283E2338}"/>
          </ac:spMkLst>
        </pc:spChg>
        <pc:spChg chg="add del mod">
          <ac:chgData name="reza kabir" userId="af3c95a13102d509" providerId="LiveId" clId="{71BB5970-2E10-45C6-8D76-CEEC346CECD1}" dt="2020-04-27T05:20:57.137" v="141" actId="478"/>
          <ac:spMkLst>
            <pc:docMk/>
            <pc:sldMk cId="2189412918" sldId="1938"/>
            <ac:spMk id="569" creationId="{CA661C33-ECC7-437B-8F9D-21C695543D84}"/>
          </ac:spMkLst>
        </pc:spChg>
        <pc:spChg chg="add mod">
          <ac:chgData name="reza kabir" userId="af3c95a13102d509" providerId="LiveId" clId="{71BB5970-2E10-45C6-8D76-CEEC346CECD1}" dt="2020-04-27T05:20:38.857" v="135" actId="1076"/>
          <ac:spMkLst>
            <pc:docMk/>
            <pc:sldMk cId="2189412918" sldId="1938"/>
            <ac:spMk id="570" creationId="{85514779-8391-4D34-B0DE-23585DA961DB}"/>
          </ac:spMkLst>
        </pc:spChg>
        <pc:spChg chg="add del mod">
          <ac:chgData name="reza kabir" userId="af3c95a13102d509" providerId="LiveId" clId="{71BB5970-2E10-45C6-8D76-CEEC346CECD1}" dt="2020-04-27T05:20:57.137" v="141" actId="478"/>
          <ac:spMkLst>
            <pc:docMk/>
            <pc:sldMk cId="2189412918" sldId="1938"/>
            <ac:spMk id="571" creationId="{5525BD5E-FBBE-4411-803B-986495996EC6}"/>
          </ac:spMkLst>
        </pc:spChg>
        <pc:spChg chg="add mod">
          <ac:chgData name="reza kabir" userId="af3c95a13102d509" providerId="LiveId" clId="{71BB5970-2E10-45C6-8D76-CEEC346CECD1}" dt="2020-04-27T05:20:42.436" v="137" actId="404"/>
          <ac:spMkLst>
            <pc:docMk/>
            <pc:sldMk cId="2189412918" sldId="1938"/>
            <ac:spMk id="572" creationId="{538F7324-1A0B-45ED-AD5E-76188351E00D}"/>
          </ac:spMkLst>
        </pc:spChg>
        <pc:spChg chg="add mod">
          <ac:chgData name="reza kabir" userId="af3c95a13102d509" providerId="LiveId" clId="{71BB5970-2E10-45C6-8D76-CEEC346CECD1}" dt="2020-04-27T05:21:43.611" v="150" actId="1076"/>
          <ac:spMkLst>
            <pc:docMk/>
            <pc:sldMk cId="2189412918" sldId="1938"/>
            <ac:spMk id="573" creationId="{6A274B86-3831-4522-93D4-CD2E13C715AC}"/>
          </ac:spMkLst>
        </pc:spChg>
        <pc:spChg chg="add mod">
          <ac:chgData name="reza kabir" userId="af3c95a13102d509" providerId="LiveId" clId="{71BB5970-2E10-45C6-8D76-CEEC346CECD1}" dt="2020-04-27T05:21:32.253" v="148" actId="1076"/>
          <ac:spMkLst>
            <pc:docMk/>
            <pc:sldMk cId="2189412918" sldId="1938"/>
            <ac:spMk id="574" creationId="{03D7988C-5E9C-4D4A-99B1-39D2606526F1}"/>
          </ac:spMkLst>
        </pc:spChg>
        <pc:spChg chg="add mod">
          <ac:chgData name="reza kabir" userId="af3c95a13102d509" providerId="LiveId" clId="{71BB5970-2E10-45C6-8D76-CEEC346CECD1}" dt="2020-04-27T05:22:15.890" v="168" actId="20577"/>
          <ac:spMkLst>
            <pc:docMk/>
            <pc:sldMk cId="2189412918" sldId="1938"/>
            <ac:spMk id="1124" creationId="{F80EFA5B-9A19-46C3-B0D6-C8605D2BE6E1}"/>
          </ac:spMkLst>
        </pc:spChg>
        <pc:spChg chg="add mod">
          <ac:chgData name="reza kabir" userId="af3c95a13102d509" providerId="LiveId" clId="{71BB5970-2E10-45C6-8D76-CEEC346CECD1}" dt="2020-04-27T05:21:23.112" v="146" actId="1076"/>
          <ac:spMkLst>
            <pc:docMk/>
            <pc:sldMk cId="2189412918" sldId="1938"/>
            <ac:spMk id="1125" creationId="{306A85BE-5B03-4ACA-A530-C8377F14EE12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1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2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3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4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5" creationId="{00000000-0000-0000-0000-000000000000}"/>
          </ac:spMkLst>
        </pc:spChg>
        <pc:spChg chg="del">
          <ac:chgData name="reza kabir" userId="af3c95a13102d509" providerId="LiveId" clId="{71BB5970-2E10-45C6-8D76-CEEC346CECD1}" dt="2020-04-27T05:19:58.673" v="124" actId="21"/>
          <ac:spMkLst>
            <pc:docMk/>
            <pc:sldMk cId="2189412918" sldId="1938"/>
            <ac:spMk id="3086" creationId="{00000000-0000-0000-0000-000000000000}"/>
          </ac:spMkLst>
        </pc:spChg>
        <pc:grpChg chg="add">
          <ac:chgData name="reza kabir" userId="af3c95a13102d509" providerId="LiveId" clId="{71BB5970-2E10-45C6-8D76-CEEC346CECD1}" dt="2020-04-27T05:20:04.178" v="126"/>
          <ac:grpSpMkLst>
            <pc:docMk/>
            <pc:sldMk cId="2189412918" sldId="1938"/>
            <ac:grpSpMk id="575" creationId="{B74C8CB3-2CFB-400C-A759-0A5C8D6C21E2}"/>
          </ac:grpSpMkLst>
        </pc:grpChg>
        <pc:grpChg chg="del">
          <ac:chgData name="reza kabir" userId="af3c95a13102d509" providerId="LiveId" clId="{71BB5970-2E10-45C6-8D76-CEEC346CECD1}" dt="2020-04-27T05:19:58.673" v="124" actId="21"/>
          <ac:grpSpMkLst>
            <pc:docMk/>
            <pc:sldMk cId="2189412918" sldId="1938"/>
            <ac:grpSpMk id="3087" creationId="{00000000-0000-0000-0000-000000000000}"/>
          </ac:grpSpMkLst>
        </pc:grpChg>
        <pc:cxnChg chg="add mod">
          <ac:chgData name="reza kabir" userId="af3c95a13102d509" providerId="LiveId" clId="{71BB5970-2E10-45C6-8D76-CEEC346CECD1}" dt="2020-04-27T05:21:16.317" v="145" actId="14100"/>
          <ac:cxnSpMkLst>
            <pc:docMk/>
            <pc:sldMk cId="2189412918" sldId="1938"/>
            <ac:cxnSpMk id="568" creationId="{F7BCFE9E-9316-4503-A2F2-BC3CBE594B4E}"/>
          </ac:cxnSpMkLst>
        </pc:cxnChg>
        <pc:cxnChg chg="del mod">
          <ac:chgData name="reza kabir" userId="af3c95a13102d509" providerId="LiveId" clId="{71BB5970-2E10-45C6-8D76-CEEC346CECD1}" dt="2020-04-27T05:19:58.673" v="124" actId="21"/>
          <ac:cxnSpMkLst>
            <pc:docMk/>
            <pc:sldMk cId="2189412918" sldId="1938"/>
            <ac:cxnSpMk id="3080" creationId="{00000000-0000-0000-0000-000000000000}"/>
          </ac:cxnSpMkLst>
        </pc:cxnChg>
      </pc:sldChg>
      <pc:sldChg chg="addSp modSp del">
        <pc:chgData name="reza kabir" userId="af3c95a13102d509" providerId="LiveId" clId="{71BB5970-2E10-45C6-8D76-CEEC346CECD1}" dt="2020-04-27T05:29:18.710" v="294" actId="47"/>
        <pc:sldMkLst>
          <pc:docMk/>
          <pc:sldMk cId="0" sldId="1939"/>
        </pc:sldMkLst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6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7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8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1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1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2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3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4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5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6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7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8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2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563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59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60" creationId="{00000000-0000-0000-0000-000000000000}"/>
          </ac:spMkLst>
        </pc:spChg>
        <pc:spChg chg="mod">
          <ac:chgData name="reza kabir" userId="af3c95a13102d509" providerId="LiveId" clId="{71BB5970-2E10-45C6-8D76-CEEC346CECD1}" dt="2020-04-27T05:26:13.507" v="216" actId="164"/>
          <ac:spMkLst>
            <pc:docMk/>
            <pc:sldMk cId="0" sldId="1939"/>
            <ac:spMk id="6761" creationId="{00000000-0000-0000-0000-000000000000}"/>
          </ac:spMkLst>
        </pc:spChg>
        <pc:grpChg chg="add 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2" creationId="{01028C1D-2B7B-49DB-9C50-A32F1EEF1579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563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5857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083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32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53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4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78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03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1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36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862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907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6989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01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28" creationId="{00000000-0000-0000-0000-000000000000}"/>
          </ac:grpSpMkLst>
        </pc:grpChg>
        <pc:grpChg chg="mod">
          <ac:chgData name="reza kabir" userId="af3c95a13102d509" providerId="LiveId" clId="{71BB5970-2E10-45C6-8D76-CEEC346CECD1}" dt="2020-04-27T05:26:13.507" v="216" actId="164"/>
          <ac:grpSpMkLst>
            <pc:docMk/>
            <pc:sldMk cId="0" sldId="1939"/>
            <ac:grpSpMk id="7043" creationId="{00000000-0000-0000-0000-000000000000}"/>
          </ac:grpSpMkLst>
        </pc:grpChg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145255698" sldId="1940"/>
        </pc:sldMkLst>
        <pc:spChg chg="del">
          <ac:chgData name="reza kabir" userId="af3c95a13102d509" providerId="LiveId" clId="{71BB5970-2E10-45C6-8D76-CEEC346CECD1}" dt="2020-04-27T05:26:05.310" v="213"/>
          <ac:spMkLst>
            <pc:docMk/>
            <pc:sldMk cId="145255698" sldId="1940"/>
            <ac:spMk id="2" creationId="{26D3B882-02BE-41EA-ACAA-16992165646A}"/>
          </ac:spMkLst>
        </pc:spChg>
        <pc:spChg chg="add del">
          <ac:chgData name="reza kabir" userId="af3c95a13102d509" providerId="LiveId" clId="{71BB5970-2E10-45C6-8D76-CEEC346CECD1}" dt="2020-04-27T05:26:07.779" v="215"/>
          <ac:spMkLst>
            <pc:docMk/>
            <pc:sldMk cId="145255698" sldId="1940"/>
            <ac:spMk id="3" creationId="{12A6AABF-F1EC-4AC0-820B-3578705D9ACF}"/>
          </ac:spMkLst>
        </pc:spChg>
        <pc:spChg chg="add mod">
          <ac:chgData name="reza kabir" userId="af3c95a13102d509" providerId="LiveId" clId="{71BB5970-2E10-45C6-8D76-CEEC346CECD1}" dt="2020-04-27T05:27:20.213" v="252" actId="1076"/>
          <ac:spMkLst>
            <pc:docMk/>
            <pc:sldMk cId="145255698" sldId="1940"/>
            <ac:spMk id="1462" creationId="{D7788278-9C2B-45DB-B3AE-510BA544DDD4}"/>
          </ac:spMkLst>
        </pc:spChg>
        <pc:grpChg chg="add mod">
          <ac:chgData name="reza kabir" userId="af3c95a13102d509" providerId="LiveId" clId="{71BB5970-2E10-45C6-8D76-CEEC346CECD1}" dt="2020-04-27T05:27:18.352" v="251" actId="1076"/>
          <ac:grpSpMkLst>
            <pc:docMk/>
            <pc:sldMk cId="145255698" sldId="1940"/>
            <ac:grpSpMk id="4" creationId="{C554C8F7-85BC-4463-B2C6-7DCBCA02C1D2}"/>
          </ac:grpSpMkLst>
        </pc:grpChg>
      </pc:sldChg>
      <pc:sldChg chg="add del">
        <pc:chgData name="reza kabir" userId="af3c95a13102d509" providerId="LiveId" clId="{71BB5970-2E10-45C6-8D76-CEEC346CECD1}" dt="2020-04-27T05:12:20.640" v="29" actId="47"/>
        <pc:sldMkLst>
          <pc:docMk/>
          <pc:sldMk cId="3320211761" sldId="1940"/>
        </pc:sldMkLst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154134268" sldId="1940"/>
        </pc:sldMkLst>
      </pc:sldChg>
      <pc:sldChg chg="addSp modSp add del mod">
        <pc:chgData name="reza kabir" userId="af3c95a13102d509" providerId="LiveId" clId="{71BB5970-2E10-45C6-8D76-CEEC346CECD1}" dt="2020-04-27T11:01:43.079" v="1163" actId="2696"/>
        <pc:sldMkLst>
          <pc:docMk/>
          <pc:sldMk cId="1282671763" sldId="1941"/>
        </pc:sldMkLst>
        <pc:spChg chg="add mod">
          <ac:chgData name="reza kabir" userId="af3c95a13102d509" providerId="LiveId" clId="{71BB5970-2E10-45C6-8D76-CEEC346CECD1}" dt="2020-04-27T05:27:49.261" v="261" actId="1076"/>
          <ac:spMkLst>
            <pc:docMk/>
            <pc:sldMk cId="1282671763" sldId="1941"/>
            <ac:spMk id="481" creationId="{19B3816E-08E4-4F87-A757-66FEA17272E9}"/>
          </ac:spMkLst>
        </pc:spChg>
        <pc:grpChg chg="add mod">
          <ac:chgData name="reza kabir" userId="af3c95a13102d509" providerId="LiveId" clId="{71BB5970-2E10-45C6-8D76-CEEC346CECD1}" dt="2020-04-27T05:27:46.048" v="260" actId="1076"/>
          <ac:grpSpMkLst>
            <pc:docMk/>
            <pc:sldMk cId="1282671763" sldId="1941"/>
            <ac:grpSpMk id="2" creationId="{93BAFAB2-188E-45D6-983B-2729E1031F3D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1464856646" sldId="1941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626635602" sldId="1942"/>
        </pc:sldMkLst>
        <pc:grpChg chg="del">
          <ac:chgData name="reza kabir" userId="af3c95a13102d509" providerId="LiveId" clId="{71BB5970-2E10-45C6-8D76-CEEC346CECD1}" dt="2020-04-27T05:27:59.432" v="263" actId="478"/>
          <ac:grpSpMkLst>
            <pc:docMk/>
            <pc:sldMk cId="626635602" sldId="1942"/>
            <ac:grpSpMk id="2" creationId="{93BAFAB2-188E-45D6-983B-2729E1031F3D}"/>
          </ac:grpSpMkLst>
        </pc:grpChg>
        <pc:grpChg chg="add mod">
          <ac:chgData name="reza kabir" userId="af3c95a13102d509" providerId="LiveId" clId="{71BB5970-2E10-45C6-8D76-CEEC346CECD1}" dt="2020-04-27T05:28:09.478" v="268" actId="1076"/>
          <ac:grpSpMkLst>
            <pc:docMk/>
            <pc:sldMk cId="626635602" sldId="1942"/>
            <ac:grpSpMk id="482" creationId="{D26F7925-1173-491A-9DA8-73AF7009CE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4002757167" sldId="1942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669197325" sldId="1943"/>
        </pc:sldMkLst>
        <pc:grpChg chg="add mod">
          <ac:chgData name="reza kabir" userId="af3c95a13102d509" providerId="LiveId" clId="{71BB5970-2E10-45C6-8D76-CEEC346CECD1}" dt="2020-04-27T05:28:22.921" v="274" actId="1076"/>
          <ac:grpSpMkLst>
            <pc:docMk/>
            <pc:sldMk cId="669197325" sldId="1943"/>
            <ac:grpSpMk id="91" creationId="{38DB2E7E-2336-4670-91F9-859400F2D21C}"/>
          </ac:grpSpMkLst>
        </pc:grpChg>
        <pc:grpChg chg="del">
          <ac:chgData name="reza kabir" userId="af3c95a13102d509" providerId="LiveId" clId="{71BB5970-2E10-45C6-8D76-CEEC346CECD1}" dt="2020-04-27T05:28:16.568" v="270" actId="478"/>
          <ac:grpSpMkLst>
            <pc:docMk/>
            <pc:sldMk cId="669197325" sldId="1943"/>
            <ac:grpSpMk id="482" creationId="{D26F7925-1173-491A-9DA8-73AF7009CE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610086887" sldId="1943"/>
        </pc:sldMkLst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557642163" sldId="1944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2749754690" sldId="1944"/>
        </pc:sldMkLst>
        <pc:spChg chg="mod">
          <ac:chgData name="reza kabir" userId="af3c95a13102d509" providerId="LiveId" clId="{71BB5970-2E10-45C6-8D76-CEEC346CECD1}" dt="2020-04-27T05:28:47.281" v="285" actId="1076"/>
          <ac:spMkLst>
            <pc:docMk/>
            <pc:sldMk cId="2749754690" sldId="1944"/>
            <ac:spMk id="481" creationId="{19B3816E-08E4-4F87-A757-66FEA17272E9}"/>
          </ac:spMkLst>
        </pc:spChg>
        <pc:grpChg chg="add del mod">
          <ac:chgData name="reza kabir" userId="af3c95a13102d509" providerId="LiveId" clId="{71BB5970-2E10-45C6-8D76-CEEC346CECD1}" dt="2020-04-27T05:28:35.469" v="280" actId="478"/>
          <ac:grpSpMkLst>
            <pc:docMk/>
            <pc:sldMk cId="2749754690" sldId="1944"/>
            <ac:grpSpMk id="32" creationId="{98166D3B-154F-46D1-9451-1AC3225FB2EA}"/>
          </ac:grpSpMkLst>
        </pc:grpChg>
        <pc:grpChg chg="add mod">
          <ac:chgData name="reza kabir" userId="af3c95a13102d509" providerId="LiveId" clId="{71BB5970-2E10-45C6-8D76-CEEC346CECD1}" dt="2020-04-27T05:28:42.925" v="284" actId="1076"/>
          <ac:grpSpMkLst>
            <pc:docMk/>
            <pc:sldMk cId="2749754690" sldId="1944"/>
            <ac:grpSpMk id="64" creationId="{0849668D-722C-435B-B15E-ED7DDC606A9B}"/>
          </ac:grpSpMkLst>
        </pc:grpChg>
        <pc:grpChg chg="del">
          <ac:chgData name="reza kabir" userId="af3c95a13102d509" providerId="LiveId" clId="{71BB5970-2E10-45C6-8D76-CEEC346CECD1}" dt="2020-04-27T05:28:30.295" v="276" actId="478"/>
          <ac:grpSpMkLst>
            <pc:docMk/>
            <pc:sldMk cId="2749754690" sldId="1944"/>
            <ac:grpSpMk id="91" creationId="{38DB2E7E-2336-4670-91F9-859400F2D21C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2601292115" sldId="1945"/>
        </pc:sldMkLst>
      </pc:sldChg>
      <pc:sldChg chg="addSp modSp add del mod">
        <pc:chgData name="reza kabir" userId="af3c95a13102d509" providerId="LiveId" clId="{71BB5970-2E10-45C6-8D76-CEEC346CECD1}" dt="2020-04-27T11:01:43.079" v="1163" actId="2696"/>
        <pc:sldMkLst>
          <pc:docMk/>
          <pc:sldMk cId="2772559769" sldId="1945"/>
        </pc:sldMkLst>
        <pc:spChg chg="add">
          <ac:chgData name="reza kabir" userId="af3c95a13102d509" providerId="LiveId" clId="{71BB5970-2E10-45C6-8D76-CEEC346CECD1}" dt="2020-04-27T05:29:07.383" v="292"/>
          <ac:spMkLst>
            <pc:docMk/>
            <pc:sldMk cId="2772559769" sldId="1945"/>
            <ac:spMk id="1024" creationId="{D47C7FE4-53D3-4831-9178-7FCAE9DE0C14}"/>
          </ac:spMkLst>
        </pc:spChg>
        <pc:grpChg chg="add mod">
          <ac:chgData name="reza kabir" userId="af3c95a13102d509" providerId="LiveId" clId="{71BB5970-2E10-45C6-8D76-CEEC346CECD1}" dt="2020-04-27T05:29:10.363" v="293" actId="1076"/>
          <ac:grpSpMkLst>
            <pc:docMk/>
            <pc:sldMk cId="2772559769" sldId="1945"/>
            <ac:grpSpMk id="2" creationId="{60C4D64C-519A-40D3-AA6A-1A06592DC2F4}"/>
          </ac:grpSpMkLst>
        </pc:grpChg>
      </pc:sldChg>
      <pc:sldChg chg="add">
        <pc:chgData name="reza kabir" userId="af3c95a13102d509" providerId="LiveId" clId="{71BB5970-2E10-45C6-8D76-CEEC346CECD1}" dt="2020-04-27T11:01:46.480" v="1164"/>
        <pc:sldMkLst>
          <pc:docMk/>
          <pc:sldMk cId="167939953" sldId="1946"/>
        </pc:sldMkLst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2869272122" sldId="1946"/>
        </pc:sldMkLst>
        <pc:spChg chg="add del">
          <ac:chgData name="reza kabir" userId="af3c95a13102d509" providerId="LiveId" clId="{71BB5970-2E10-45C6-8D76-CEEC346CECD1}" dt="2020-04-27T05:30:00.834" v="304" actId="478"/>
          <ac:spMkLst>
            <pc:docMk/>
            <pc:sldMk cId="2869272122" sldId="1946"/>
            <ac:spMk id="2" creationId="{B6424E71-0952-4F45-8DD1-B2B4D0492CDC}"/>
          </ac:spMkLst>
        </pc:spChg>
        <pc:spChg chg="add mod">
          <ac:chgData name="reza kabir" userId="af3c95a13102d509" providerId="LiveId" clId="{71BB5970-2E10-45C6-8D76-CEEC346CECD1}" dt="2020-04-27T05:38:56.119" v="373" actId="14100"/>
          <ac:spMkLst>
            <pc:docMk/>
            <pc:sldMk cId="2869272122" sldId="1946"/>
            <ac:spMk id="3" creationId="{191DC29C-0FAC-4486-B31A-AF21B9FEFD87}"/>
          </ac:spMkLst>
        </pc:spChg>
        <pc:spChg chg="add mod">
          <ac:chgData name="reza kabir" userId="af3c95a13102d509" providerId="LiveId" clId="{71BB5970-2E10-45C6-8D76-CEEC346CECD1}" dt="2020-04-27T05:30:35.637" v="319" actId="1076"/>
          <ac:spMkLst>
            <pc:docMk/>
            <pc:sldMk cId="2869272122" sldId="1946"/>
            <ac:spMk id="5" creationId="{9AADE414-EDA7-493F-B337-D6A983759CE7}"/>
          </ac:spMkLst>
        </pc:spChg>
        <pc:picChg chg="add mod">
          <ac:chgData name="reza kabir" userId="af3c95a13102d509" providerId="LiveId" clId="{71BB5970-2E10-45C6-8D76-CEEC346CECD1}" dt="2020-04-27T05:38:06.001" v="367" actId="1076"/>
          <ac:picMkLst>
            <pc:docMk/>
            <pc:sldMk cId="2869272122" sldId="1946"/>
            <ac:picMk id="4" creationId="{732E384B-8E66-422A-A60E-EE4533F6F8FD}"/>
          </ac:picMkLst>
        </pc:picChg>
      </pc:sldChg>
      <pc:sldChg chg="addSp delSp modSp add del mod">
        <pc:chgData name="reza kabir" userId="af3c95a13102d509" providerId="LiveId" clId="{71BB5970-2E10-45C6-8D76-CEEC346CECD1}" dt="2020-04-27T11:01:43.079" v="1163" actId="2696"/>
        <pc:sldMkLst>
          <pc:docMk/>
          <pc:sldMk cId="1987559546" sldId="1947"/>
        </pc:sldMkLst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3" creationId="{7CDCD108-0DEF-4E9D-A630-4B925A2FEF5E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4" creationId="{F35B9889-378C-4224-A427-66AA97ECB68A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5" creationId="{16978A35-578F-44C0-87BC-BFFA509333C6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6" creationId="{ACC39094-E617-4A61-A152-86AE0868664E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7" creationId="{6456150F-BAF3-4DE3-BD8D-5F41C8DD6DE8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8" creationId="{377FA4DC-38CC-4837-85A0-86D67B29EC7A}"/>
          </ac:spMkLst>
        </pc:spChg>
        <pc:spChg chg="add del">
          <ac:chgData name="reza kabir" userId="af3c95a13102d509" providerId="LiveId" clId="{71BB5970-2E10-45C6-8D76-CEEC346CECD1}" dt="2020-04-27T05:30:55.113" v="326"/>
          <ac:spMkLst>
            <pc:docMk/>
            <pc:sldMk cId="1987559546" sldId="1947"/>
            <ac:spMk id="9" creationId="{ACF91751-8627-4E43-B9F6-ED66A8AB87E6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2" creationId="{C3C5725C-A50E-4940-A37A-68D070090041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3" creationId="{73204F2C-DEEA-4667-BBCB-5F542DE0A780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4" creationId="{0E03ABD1-732A-4F90-8196-B2256F05E34E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5" creationId="{5D80EF51-898B-4CB7-BBC3-0CA7DB208F9D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6" creationId="{3DF3B1B4-0C1D-4C5F-9DCB-ACC0016DC27D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7" creationId="{F9902DF0-5B55-46E6-8BF3-90AED01227CB}"/>
          </ac:spMkLst>
        </pc:spChg>
        <pc:spChg chg="add del">
          <ac:chgData name="reza kabir" userId="af3c95a13102d509" providerId="LiveId" clId="{71BB5970-2E10-45C6-8D76-CEEC346CECD1}" dt="2020-04-27T05:30:57.131" v="328"/>
          <ac:spMkLst>
            <pc:docMk/>
            <pc:sldMk cId="1987559546" sldId="1947"/>
            <ac:spMk id="68" creationId="{DE8D1D4D-9CC6-4134-B8E7-C2B966D84522}"/>
          </ac:spMkLst>
        </pc:spChg>
        <pc:spChg chg="add mod">
          <ac:chgData name="reza kabir" userId="af3c95a13102d509" providerId="LiveId" clId="{71BB5970-2E10-45C6-8D76-CEEC346CECD1}" dt="2020-04-27T05:31:32.248" v="335" actId="207"/>
          <ac:spMkLst>
            <pc:docMk/>
            <pc:sldMk cId="1987559546" sldId="1947"/>
            <ac:spMk id="120" creationId="{799A426E-357A-4E2E-9437-7AF634DB9D70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2" creationId="{5B8A08ED-B5A0-48AE-8F59-EF5D5F2604FC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3" creationId="{109A4DF2-8310-49AD-B5A3-A19059A4B8F8}"/>
          </ac:spMkLst>
        </pc:spChg>
        <pc:spChg chg="add">
          <ac:chgData name="reza kabir" userId="af3c95a13102d509" providerId="LiveId" clId="{71BB5970-2E10-45C6-8D76-CEEC346CECD1}" dt="2020-04-27T05:31:33.542" v="336"/>
          <ac:spMkLst>
            <pc:docMk/>
            <pc:sldMk cId="1987559546" sldId="1947"/>
            <ac:spMk id="124" creationId="{4A7392AA-8943-49A3-898C-DD1C272E6D18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5" creationId="{246CC6BA-15E5-45C6-9FA6-8316F7107CE9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6" creationId="{A8E2948C-37B1-4283-9A85-C747C4A8E064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7" creationId="{5ED1B9E3-B8C0-4588-A791-B188D8F6E0A0}"/>
          </ac:spMkLst>
        </pc:spChg>
        <pc:spChg chg="add mod">
          <ac:chgData name="reza kabir" userId="af3c95a13102d509" providerId="LiveId" clId="{71BB5970-2E10-45C6-8D76-CEEC346CECD1}" dt="2020-04-27T05:32:58.584" v="356" actId="403"/>
          <ac:spMkLst>
            <pc:docMk/>
            <pc:sldMk cId="1987559546" sldId="1947"/>
            <ac:spMk id="128" creationId="{0B6BE394-11EA-46C3-8797-CA4CCDC69A7B}"/>
          </ac:spMkLst>
        </pc:s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10" creationId="{9E4B5177-690E-4186-86DB-BCA570AB8CE6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14" creationId="{974735A0-0220-4AC4-B803-FA2DBBF3450A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21" creationId="{E7F7D8DC-B513-4122-85EE-B8651B92ED4C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26" creationId="{91925592-FEA8-4526-ABF1-7BCB091F95FA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41" creationId="{080A3156-FC56-4583-B7EE-7650B915C745}"/>
          </ac:grpSpMkLst>
        </pc:grpChg>
        <pc:grpChg chg="add del">
          <ac:chgData name="reza kabir" userId="af3c95a13102d509" providerId="LiveId" clId="{71BB5970-2E10-45C6-8D76-CEEC346CECD1}" dt="2020-04-27T05:30:55.113" v="326"/>
          <ac:grpSpMkLst>
            <pc:docMk/>
            <pc:sldMk cId="1987559546" sldId="1947"/>
            <ac:grpSpMk id="48" creationId="{ADDAE23D-E805-4250-82D7-B37AC5C99FFD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69" creationId="{5F8B3AA6-1A6D-4D1D-A580-4A6E6A3613FB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73" creationId="{4F153B34-7A87-4EDB-848C-5CD11E3A0787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80" creationId="{84DDF6F8-5218-40AE-9B79-D9270753B29E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85" creationId="{0FBC83DE-AFAD-4DCD-AE2F-D9BCFEA669BA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100" creationId="{F22236D9-7A1C-4A44-9CC0-17E1E72A59B7}"/>
          </ac:grpSpMkLst>
        </pc:grpChg>
        <pc:grpChg chg="add del">
          <ac:chgData name="reza kabir" userId="af3c95a13102d509" providerId="LiveId" clId="{71BB5970-2E10-45C6-8D76-CEEC346CECD1}" dt="2020-04-27T05:30:57.131" v="328"/>
          <ac:grpSpMkLst>
            <pc:docMk/>
            <pc:sldMk cId="1987559546" sldId="1947"/>
            <ac:grpSpMk id="107" creationId="{994A3177-37CF-4EB6-A8ED-2110B2AB51A7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29" creationId="{84324EF1-EC99-4CB7-A8ED-77D4F79C4F01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33" creationId="{5D903147-CDA6-44FC-B146-70BD90C8B19D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40" creationId="{0FF357DD-7300-4C14-828B-E9DAF09C3ADA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45" creationId="{7D59A9A1-0E41-458C-BB37-E15E592764BC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60" creationId="{C0AA4B0E-117E-4DC6-A03C-7E7FF08653AE}"/>
          </ac:grpSpMkLst>
        </pc:grpChg>
        <pc:grpChg chg="add mod">
          <ac:chgData name="reza kabir" userId="af3c95a13102d509" providerId="LiveId" clId="{71BB5970-2E10-45C6-8D76-CEEC346CECD1}" dt="2020-04-27T05:32:02.233" v="338" actId="207"/>
          <ac:grpSpMkLst>
            <pc:docMk/>
            <pc:sldMk cId="1987559546" sldId="1947"/>
            <ac:grpSpMk id="167" creationId="{46059586-895B-46F7-879A-BA2327839A82}"/>
          </ac:grpSpMkLst>
        </pc:grpChg>
        <pc:picChg chg="add del">
          <ac:chgData name="reza kabir" userId="af3c95a13102d509" providerId="LiveId" clId="{71BB5970-2E10-45C6-8D76-CEEC346CECD1}" dt="2020-04-27T05:30:55.113" v="326"/>
          <ac:picMkLst>
            <pc:docMk/>
            <pc:sldMk cId="1987559546" sldId="1947"/>
            <ac:picMk id="2" creationId="{3B3F4BB0-6934-46F2-A17C-671098E8E56D}"/>
          </ac:picMkLst>
        </pc:picChg>
        <pc:picChg chg="add del">
          <ac:chgData name="reza kabir" userId="af3c95a13102d509" providerId="LiveId" clId="{71BB5970-2E10-45C6-8D76-CEEC346CECD1}" dt="2020-04-27T05:30:57.131" v="328"/>
          <ac:picMkLst>
            <pc:docMk/>
            <pc:sldMk cId="1987559546" sldId="1947"/>
            <ac:picMk id="61" creationId="{AA1BC095-9B86-4B17-A3BD-9F977CD343A2}"/>
          </ac:picMkLst>
        </pc:picChg>
        <pc:picChg chg="add">
          <ac:chgData name="reza kabir" userId="af3c95a13102d509" providerId="LiveId" clId="{71BB5970-2E10-45C6-8D76-CEEC346CECD1}" dt="2020-04-27T05:31:33.542" v="336"/>
          <ac:picMkLst>
            <pc:docMk/>
            <pc:sldMk cId="1987559546" sldId="1947"/>
            <ac:picMk id="121" creationId="{A1224DB3-71E5-4573-A2BD-5CDFACA468C5}"/>
          </ac:picMkLst>
        </pc:picChg>
      </pc:sldChg>
      <pc:sldChg chg="add del">
        <pc:chgData name="reza kabir" userId="af3c95a13102d509" providerId="LiveId" clId="{71BB5970-2E10-45C6-8D76-CEEC346CECD1}" dt="2020-06-14T10:37:56.042" v="1261" actId="47"/>
        <pc:sldMkLst>
          <pc:docMk/>
          <pc:sldMk cId="2982457371" sldId="1947"/>
        </pc:sldMkLst>
      </pc:sldChg>
      <pc:sldChg chg="add del">
        <pc:chgData name="reza kabir" userId="af3c95a13102d509" providerId="LiveId" clId="{71BB5970-2E10-45C6-8D76-CEEC346CECD1}" dt="2020-04-27T05:58:39.315" v="540" actId="47"/>
        <pc:sldMkLst>
          <pc:docMk/>
          <pc:sldMk cId="603137319" sldId="1948"/>
        </pc:sldMkLst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1181726544" sldId="1948"/>
        </pc:sldMkLst>
        <pc:spChg chg="add mod">
          <ac:chgData name="reza kabir" userId="af3c95a13102d509" providerId="LiveId" clId="{71BB5970-2E10-45C6-8D76-CEEC346CECD1}" dt="2020-04-27T06:10:07.793" v="620" actId="207"/>
          <ac:spMkLst>
            <pc:docMk/>
            <pc:sldMk cId="1181726544" sldId="1948"/>
            <ac:spMk id="75" creationId="{74BCD245-8155-40B3-BC73-DC65034D1826}"/>
          </ac:spMkLst>
        </pc:spChg>
        <pc:spChg chg="add mod">
          <ac:chgData name="reza kabir" userId="af3c95a13102d509" providerId="LiveId" clId="{71BB5970-2E10-45C6-8D76-CEEC346CECD1}" dt="2020-04-27T06:10:07.793" v="620" actId="207"/>
          <ac:spMkLst>
            <pc:docMk/>
            <pc:sldMk cId="1181726544" sldId="1948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09:54.658" v="617" actId="1076"/>
          <ac:grpSpMkLst>
            <pc:docMk/>
            <pc:sldMk cId="1181726544" sldId="1948"/>
            <ac:grpSpMk id="2" creationId="{C4623B26-3C13-44E9-BEBC-7804C0A9E9CF}"/>
          </ac:grpSpMkLst>
        </pc:grpChg>
      </pc:sldChg>
      <pc:sldChg chg="addSp delSp add del mod">
        <pc:chgData name="reza kabir" userId="af3c95a13102d509" providerId="LiveId" clId="{71BB5970-2E10-45C6-8D76-CEEC346CECD1}" dt="2020-04-27T05:33:56.253" v="364" actId="47"/>
        <pc:sldMkLst>
          <pc:docMk/>
          <pc:sldMk cId="2371764400" sldId="1948"/>
        </pc:sldMkLst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2" creationId="{D822F5A6-E2ED-4F9D-9D78-C66387878DD6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3" creationId="{05188AF0-76B3-4C26-881C-0FE3AB2750EB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4" creationId="{79F30F32-F8D7-4A6F-ACB7-9DB9DB11D715}"/>
          </ac:spMkLst>
        </pc:spChg>
        <pc:spChg chg="del">
          <ac:chgData name="reza kabir" userId="af3c95a13102d509" providerId="LiveId" clId="{71BB5970-2E10-45C6-8D76-CEEC346CECD1}" dt="2020-04-27T05:33:24.947" v="359"/>
          <ac:spMkLst>
            <pc:docMk/>
            <pc:sldMk cId="2371764400" sldId="1948"/>
            <ac:spMk id="5" creationId="{E371ED0B-BA8C-4A10-9947-112268C8BA34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6" creationId="{4D4EC626-E359-415C-8BC0-4479DA8FD856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7" creationId="{C2F46621-ADA3-4641-A402-F9BCD6581DFA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8" creationId="{66F52990-A80F-458D-A22A-F4D5CBD8FF1C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9" creationId="{5FC36005-7F3B-4E7C-AF00-817FE16A4CB8}"/>
          </ac:spMkLst>
        </pc:spChg>
        <pc:spChg chg="add del">
          <ac:chgData name="reza kabir" userId="af3c95a13102d509" providerId="LiveId" clId="{71BB5970-2E10-45C6-8D76-CEEC346CECD1}" dt="2020-04-27T05:33:28.828" v="361" actId="478"/>
          <ac:spMkLst>
            <pc:docMk/>
            <pc:sldMk cId="2371764400" sldId="1948"/>
            <ac:spMk id="10" creationId="{B437C02A-2DAA-4F50-885E-042C375B6C06}"/>
          </ac:spMkLst>
        </pc:s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793510014" sldId="1948"/>
        </pc:sldMkLst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1021508732" sldId="1949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2904004595" sldId="1949"/>
        </pc:sldMkLst>
        <pc:grpChg chg="del">
          <ac:chgData name="reza kabir" userId="af3c95a13102d509" providerId="LiveId" clId="{71BB5970-2E10-45C6-8D76-CEEC346CECD1}" dt="2020-04-27T06:10:27.032" v="622" actId="478"/>
          <ac:grpSpMkLst>
            <pc:docMk/>
            <pc:sldMk cId="2904004595" sldId="1949"/>
            <ac:grpSpMk id="2" creationId="{C4623B26-3C13-44E9-BEBC-7804C0A9E9CF}"/>
          </ac:grpSpMkLst>
        </pc:grpChg>
        <pc:grpChg chg="add mod">
          <ac:chgData name="reza kabir" userId="af3c95a13102d509" providerId="LiveId" clId="{71BB5970-2E10-45C6-8D76-CEEC346CECD1}" dt="2020-04-27T06:10:33.886" v="627" actId="1076"/>
          <ac:grpSpMkLst>
            <pc:docMk/>
            <pc:sldMk cId="2904004595" sldId="1949"/>
            <ac:grpSpMk id="77" creationId="{A383ECAA-53A9-4E36-9A15-42745F3D9394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70505059" sldId="1950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569258967" sldId="1950"/>
        </pc:sldMkLst>
        <pc:spChg chg="mod">
          <ac:chgData name="reza kabir" userId="af3c95a13102d509" providerId="LiveId" clId="{71BB5970-2E10-45C6-8D76-CEEC346CECD1}" dt="2020-04-27T06:10:53.937" v="631" actId="121"/>
          <ac:spMkLst>
            <pc:docMk/>
            <pc:sldMk cId="569258967" sldId="1950"/>
            <ac:spMk id="75" creationId="{74BCD245-8155-40B3-BC73-DC65034D1826}"/>
          </ac:spMkLst>
        </pc:spChg>
        <pc:spChg chg="mod">
          <ac:chgData name="reza kabir" userId="af3c95a13102d509" providerId="LiveId" clId="{71BB5970-2E10-45C6-8D76-CEEC346CECD1}" dt="2020-04-27T06:10:56.690" v="632" actId="14100"/>
          <ac:spMkLst>
            <pc:docMk/>
            <pc:sldMk cId="569258967" sldId="1950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11:11.078" v="637" actId="1076"/>
          <ac:grpSpMkLst>
            <pc:docMk/>
            <pc:sldMk cId="569258967" sldId="1950"/>
            <ac:grpSpMk id="40" creationId="{4D7E7233-6983-420C-A20A-20527E7D0437}"/>
          </ac:grpSpMkLst>
        </pc:grpChg>
        <pc:grpChg chg="del">
          <ac:chgData name="reza kabir" userId="af3c95a13102d509" providerId="LiveId" clId="{71BB5970-2E10-45C6-8D76-CEEC346CECD1}" dt="2020-04-27T06:10:48.944" v="629" actId="478"/>
          <ac:grpSpMkLst>
            <pc:docMk/>
            <pc:sldMk cId="569258967" sldId="1950"/>
            <ac:grpSpMk id="77" creationId="{A383ECAA-53A9-4E36-9A15-42745F3D9394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119894316" sldId="1951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3948211675" sldId="1951"/>
        </pc:sldMkLst>
        <pc:grpChg chg="del">
          <ac:chgData name="reza kabir" userId="af3c95a13102d509" providerId="LiveId" clId="{71BB5970-2E10-45C6-8D76-CEEC346CECD1}" dt="2020-04-27T06:11:19.455" v="639" actId="478"/>
          <ac:grpSpMkLst>
            <pc:docMk/>
            <pc:sldMk cId="3948211675" sldId="1951"/>
            <ac:grpSpMk id="40" creationId="{4D7E7233-6983-420C-A20A-20527E7D0437}"/>
          </ac:grpSpMkLst>
        </pc:grpChg>
        <pc:grpChg chg="add mod">
          <ac:chgData name="reza kabir" userId="af3c95a13102d509" providerId="LiveId" clId="{71BB5970-2E10-45C6-8D76-CEEC346CECD1}" dt="2020-04-27T06:11:24.859" v="643" actId="1076"/>
          <ac:grpSpMkLst>
            <pc:docMk/>
            <pc:sldMk cId="3948211675" sldId="1951"/>
            <ac:grpSpMk id="77" creationId="{A5B35019-5770-4370-9F5F-C7856A9FDCA3}"/>
          </ac:grpSpMkLst>
        </pc:grpChg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410148045" sldId="1952"/>
        </pc:sldMkLst>
        <pc:spChg chg="mod">
          <ac:chgData name="reza kabir" userId="af3c95a13102d509" providerId="LiveId" clId="{71BB5970-2E10-45C6-8D76-CEEC346CECD1}" dt="2020-04-27T06:11:58.373" v="652" actId="1076"/>
          <ac:spMkLst>
            <pc:docMk/>
            <pc:sldMk cId="410148045" sldId="1952"/>
            <ac:spMk id="75" creationId="{74BCD245-8155-40B3-BC73-DC65034D1826}"/>
          </ac:spMkLst>
        </pc:spChg>
        <pc:spChg chg="mod">
          <ac:chgData name="reza kabir" userId="af3c95a13102d509" providerId="LiveId" clId="{71BB5970-2E10-45C6-8D76-CEEC346CECD1}" dt="2020-04-27T06:11:58.373" v="652" actId="1076"/>
          <ac:spMkLst>
            <pc:docMk/>
            <pc:sldMk cId="410148045" sldId="1952"/>
            <ac:spMk id="76" creationId="{4254DF20-F46B-4FA2-903A-9EDC76556BAC}"/>
          </ac:spMkLst>
        </pc:spChg>
        <pc:grpChg chg="add mod">
          <ac:chgData name="reza kabir" userId="af3c95a13102d509" providerId="LiveId" clId="{71BB5970-2E10-45C6-8D76-CEEC346CECD1}" dt="2020-04-27T06:11:55.697" v="651" actId="1076"/>
          <ac:grpSpMkLst>
            <pc:docMk/>
            <pc:sldMk cId="410148045" sldId="1952"/>
            <ac:grpSpMk id="54" creationId="{6F03B4A2-1396-4F81-9D24-61902C877EFA}"/>
          </ac:grpSpMkLst>
        </pc:grpChg>
        <pc:grpChg chg="del">
          <ac:chgData name="reza kabir" userId="af3c95a13102d509" providerId="LiveId" clId="{71BB5970-2E10-45C6-8D76-CEEC346CECD1}" dt="2020-04-27T06:11:45.462" v="645" actId="478"/>
          <ac:grpSpMkLst>
            <pc:docMk/>
            <pc:sldMk cId="410148045" sldId="1952"/>
            <ac:grpSpMk id="77" creationId="{A5B35019-5770-4370-9F5F-C7856A9FDCA3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2315680491" sldId="1952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221231243" sldId="1953"/>
        </pc:sldMkLst>
        <pc:grpChg chg="del">
          <ac:chgData name="reza kabir" userId="af3c95a13102d509" providerId="LiveId" clId="{71BB5970-2E10-45C6-8D76-CEEC346CECD1}" dt="2020-04-27T06:12:15.255" v="654" actId="478"/>
          <ac:grpSpMkLst>
            <pc:docMk/>
            <pc:sldMk cId="221231243" sldId="1953"/>
            <ac:grpSpMk id="54" creationId="{6F03B4A2-1396-4F81-9D24-61902C877EFA}"/>
          </ac:grpSpMkLst>
        </pc:grpChg>
        <pc:grpChg chg="add mod">
          <ac:chgData name="reza kabir" userId="af3c95a13102d509" providerId="LiveId" clId="{71BB5970-2E10-45C6-8D76-CEEC346CECD1}" dt="2020-04-27T06:12:20.481" v="658" actId="1076"/>
          <ac:grpSpMkLst>
            <pc:docMk/>
            <pc:sldMk cId="221231243" sldId="1953"/>
            <ac:grpSpMk id="94" creationId="{B1350D4C-4513-4F3C-8BAA-053426E420BD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4025281929" sldId="1953"/>
        </pc:sldMkLst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3629374840" sldId="1954"/>
        </pc:sldMkLst>
        <pc:spChg chg="add">
          <ac:chgData name="reza kabir" userId="af3c95a13102d509" providerId="LiveId" clId="{71BB5970-2E10-45C6-8D76-CEEC346CECD1}" dt="2020-04-27T06:12:35.075" v="664"/>
          <ac:spMkLst>
            <pc:docMk/>
            <pc:sldMk cId="3629374840" sldId="1954"/>
            <ac:spMk id="94" creationId="{5B9DF3D6-755C-4BC8-9622-C17377E8414B}"/>
          </ac:spMkLst>
        </pc:spChg>
        <pc:spChg chg="add">
          <ac:chgData name="reza kabir" userId="af3c95a13102d509" providerId="LiveId" clId="{71BB5970-2E10-45C6-8D76-CEEC346CECD1}" dt="2020-04-27T06:12:35.075" v="664"/>
          <ac:spMkLst>
            <pc:docMk/>
            <pc:sldMk cId="3629374840" sldId="1954"/>
            <ac:spMk id="95" creationId="{FFA432E6-54B8-422A-B45A-2C87EF5ECE61}"/>
          </ac:spMkLst>
        </pc:spChg>
        <pc:grpChg chg="add mod">
          <ac:chgData name="reza kabir" userId="af3c95a13102d509" providerId="LiveId" clId="{71BB5970-2E10-45C6-8D76-CEEC346CECD1}" dt="2020-04-27T06:12:30.999" v="663" actId="1076"/>
          <ac:grpSpMkLst>
            <pc:docMk/>
            <pc:sldMk cId="3629374840" sldId="1954"/>
            <ac:grpSpMk id="2" creationId="{61D3A1E8-6490-41B6-A038-65DBC7A03C22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4253773329" sldId="1954"/>
        </pc:sldMkLst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394511640" sldId="1955"/>
        </pc:sldMkLst>
      </pc:sldChg>
      <pc:sldChg chg="addSp delSp modSp add del mod">
        <pc:chgData name="reza kabir" userId="af3c95a13102d509" providerId="LiveId" clId="{71BB5970-2E10-45C6-8D76-CEEC346CECD1}" dt="2020-04-27T11:02:07.542" v="1166" actId="2696"/>
        <pc:sldMkLst>
          <pc:docMk/>
          <pc:sldMk cId="3186879251" sldId="1955"/>
        </pc:sldMkLst>
        <pc:grpChg chg="del">
          <ac:chgData name="reza kabir" userId="af3c95a13102d509" providerId="LiveId" clId="{71BB5970-2E10-45C6-8D76-CEEC346CECD1}" dt="2020-04-27T06:12:46.381" v="666" actId="478"/>
          <ac:grpSpMkLst>
            <pc:docMk/>
            <pc:sldMk cId="3186879251" sldId="1955"/>
            <ac:grpSpMk id="2" creationId="{61D3A1E8-6490-41B6-A038-65DBC7A03C22}"/>
          </ac:grpSpMkLst>
        </pc:grpChg>
        <pc:grpChg chg="add mod">
          <ac:chgData name="reza kabir" userId="af3c95a13102d509" providerId="LiveId" clId="{71BB5970-2E10-45C6-8D76-CEEC346CECD1}" dt="2020-04-27T06:12:53.790" v="670" actId="1076"/>
          <ac:grpSpMkLst>
            <pc:docMk/>
            <pc:sldMk cId="3186879251" sldId="1955"/>
            <ac:grpSpMk id="96" creationId="{74D370B1-7098-4FCF-BEA0-2943F517BF3D}"/>
          </ac:grpSpMkLst>
        </pc:grpChg>
      </pc:sldChg>
      <pc:sldChg chg="addSp modSp add del mod">
        <pc:chgData name="reza kabir" userId="af3c95a13102d509" providerId="LiveId" clId="{71BB5970-2E10-45C6-8D76-CEEC346CECD1}" dt="2020-04-27T11:02:07.542" v="1166" actId="2696"/>
        <pc:sldMkLst>
          <pc:docMk/>
          <pc:sldMk cId="343186298" sldId="1956"/>
        </pc:sldMkLst>
        <pc:spChg chg="add">
          <ac:chgData name="reza kabir" userId="af3c95a13102d509" providerId="LiveId" clId="{71BB5970-2E10-45C6-8D76-CEEC346CECD1}" dt="2020-04-27T06:13:11.609" v="676"/>
          <ac:spMkLst>
            <pc:docMk/>
            <pc:sldMk cId="343186298" sldId="1956"/>
            <ac:spMk id="11" creationId="{F165A224-6AD2-4503-96E3-7554244C50BB}"/>
          </ac:spMkLst>
        </pc:spChg>
        <pc:spChg chg="add">
          <ac:chgData name="reza kabir" userId="af3c95a13102d509" providerId="LiveId" clId="{71BB5970-2E10-45C6-8D76-CEEC346CECD1}" dt="2020-04-27T06:13:11.609" v="676"/>
          <ac:spMkLst>
            <pc:docMk/>
            <pc:sldMk cId="343186298" sldId="1956"/>
            <ac:spMk id="12" creationId="{0024A929-3CC2-4CC6-8D16-F85DAFD02187}"/>
          </ac:spMkLst>
        </pc:spChg>
        <pc:grpChg chg="add mod">
          <ac:chgData name="reza kabir" userId="af3c95a13102d509" providerId="LiveId" clId="{71BB5970-2E10-45C6-8D76-CEEC346CECD1}" dt="2020-04-27T06:13:06.640" v="675" actId="1076"/>
          <ac:grpSpMkLst>
            <pc:docMk/>
            <pc:sldMk cId="343186298" sldId="1956"/>
            <ac:grpSpMk id="2" creationId="{233FAF86-8B97-4B7A-91F8-19A604744ED3}"/>
          </ac:grpSpMkLst>
        </pc:grpChg>
      </pc:sldChg>
      <pc:sldChg chg="add">
        <pc:chgData name="reza kabir" userId="af3c95a13102d509" providerId="LiveId" clId="{71BB5970-2E10-45C6-8D76-CEEC346CECD1}" dt="2020-04-27T11:02:25.837" v="1167"/>
        <pc:sldMkLst>
          <pc:docMk/>
          <pc:sldMk cId="3165210381" sldId="1956"/>
        </pc:sldMkLst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395973419" sldId="1957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620571421" sldId="1957"/>
        </pc:sldMkLst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2" creationId="{221E31B0-400E-4003-B24B-E9E0C86FD126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3" creationId="{80D2488E-A710-474F-91C9-DF550235DEAA}"/>
          </ac:spMkLst>
        </pc:spChg>
        <pc:spChg chg="del">
          <ac:chgData name="reza kabir" userId="af3c95a13102d509" providerId="LiveId" clId="{71BB5970-2E10-45C6-8D76-CEEC346CECD1}" dt="2020-04-27T10:52:28.572" v="1050" actId="478"/>
          <ac:spMkLst>
            <pc:docMk/>
            <pc:sldMk cId="2620571421" sldId="1957"/>
            <ac:spMk id="6" creationId="{778BDFFA-BC68-484C-9905-8099531D2FC1}"/>
          </ac:spMkLst>
        </pc:spChg>
        <pc:spChg chg="del">
          <ac:chgData name="reza kabir" userId="af3c95a13102d509" providerId="LiveId" clId="{71BB5970-2E10-45C6-8D76-CEEC346CECD1}" dt="2020-04-27T10:52:28.572" v="1050" actId="478"/>
          <ac:spMkLst>
            <pc:docMk/>
            <pc:sldMk cId="2620571421" sldId="1957"/>
            <ac:spMk id="150" creationId="{F8ABD159-9F17-49CD-AC61-EDD2A07639DD}"/>
          </ac:spMkLst>
        </pc:spChg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411" creationId="{CDDFD0EF-9883-4BF1-BD0C-4B9078F4D2C9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412" creationId="{A5E0A113-A4D0-4544-98F4-F5F9C9307DA7}"/>
          </ac:spMkLst>
        </pc:spChg>
        <pc:spChg chg="add mod">
          <ac:chgData name="reza kabir" userId="af3c95a13102d509" providerId="LiveId" clId="{71BB5970-2E10-45C6-8D76-CEEC346CECD1}" dt="2020-04-27T10:56:54.259" v="1097" actId="1036"/>
          <ac:spMkLst>
            <pc:docMk/>
            <pc:sldMk cId="2620571421" sldId="1957"/>
            <ac:spMk id="413" creationId="{C923E009-3D4C-42BF-9647-255944338BA6}"/>
          </ac:spMkLst>
        </pc:spChg>
        <pc:spChg chg="add mod">
          <ac:chgData name="reza kabir" userId="af3c95a13102d509" providerId="LiveId" clId="{71BB5970-2E10-45C6-8D76-CEEC346CECD1}" dt="2020-04-27T10:56:49.892" v="1093" actId="403"/>
          <ac:spMkLst>
            <pc:docMk/>
            <pc:sldMk cId="2620571421" sldId="1957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0:56:04.691" v="1067" actId="1076"/>
          <ac:grpSpMkLst>
            <pc:docMk/>
            <pc:sldMk cId="2620571421" sldId="1957"/>
            <ac:grpSpMk id="81" creationId="{648A6587-E3FF-4C3D-A3BE-39C5A410FF3B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87" creationId="{DB0DDD67-94D4-43CE-9BC9-CDC087627B1C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93" creationId="{945A64EF-DB84-4E7E-BAF6-422DA287E12E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42" creationId="{31DA461A-8BFF-41CE-824F-8C2A273666F7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51" creationId="{64222685-F2AE-46BC-8570-3108E401BAD1}"/>
          </ac:grpSpMkLst>
        </pc:grpChg>
        <pc:grpChg chg="del">
          <ac:chgData name="reza kabir" userId="af3c95a13102d509" providerId="LiveId" clId="{71BB5970-2E10-45C6-8D76-CEEC346CECD1}" dt="2020-04-27T10:52:28.572" v="1050" actId="478"/>
          <ac:grpSpMkLst>
            <pc:docMk/>
            <pc:sldMk cId="2620571421" sldId="1957"/>
            <ac:grpSpMk id="161" creationId="{B87C79F5-BB45-42AD-8150-2F86065643E9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2346741638" sldId="1958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3378697780" sldId="1958"/>
        </pc:sldMkLst>
        <pc:grpChg chg="del">
          <ac:chgData name="reza kabir" userId="af3c95a13102d509" providerId="LiveId" clId="{71BB5970-2E10-45C6-8D76-CEEC346CECD1}" dt="2020-04-27T10:57:49.673" v="1099" actId="478"/>
          <ac:grpSpMkLst>
            <pc:docMk/>
            <pc:sldMk cId="3378697780" sldId="1958"/>
            <ac:grpSpMk id="81" creationId="{648A6587-E3FF-4C3D-A3BE-39C5A410FF3B}"/>
          </ac:grpSpMkLst>
        </pc:grpChg>
        <pc:grpChg chg="add mod">
          <ac:chgData name="reza kabir" userId="af3c95a13102d509" providerId="LiveId" clId="{71BB5970-2E10-45C6-8D76-CEEC346CECD1}" dt="2020-04-27T10:58:10.334" v="1103" actId="1076"/>
          <ac:grpSpMkLst>
            <pc:docMk/>
            <pc:sldMk cId="3378697780" sldId="1958"/>
            <ac:grpSpMk id="415" creationId="{BE3B91A6-7323-4512-B9B4-0FFB477648C5}"/>
          </ac:grpSpMkLst>
        </pc:grpChg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168435773" sldId="1959"/>
        </pc:sldMkLst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0:58:42.630" v="1110" actId="1076"/>
          <ac:spMkLst>
            <pc:docMk/>
            <pc:sldMk cId="168435773" sldId="1959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0:58:35.282" v="1109" actId="1076"/>
          <ac:grpSpMkLst>
            <pc:docMk/>
            <pc:sldMk cId="168435773" sldId="1959"/>
            <ac:grpSpMk id="4" creationId="{26F112BE-217F-4C03-AA11-A285559835E4}"/>
          </ac:grpSpMkLst>
        </pc:grpChg>
        <pc:grpChg chg="add mod">
          <ac:chgData name="reza kabir" userId="af3c95a13102d509" providerId="LiveId" clId="{71BB5970-2E10-45C6-8D76-CEEC346CECD1}" dt="2020-04-27T10:58:27.607" v="1107" actId="164"/>
          <ac:grpSpMkLst>
            <pc:docMk/>
            <pc:sldMk cId="168435773" sldId="1959"/>
            <ac:grpSpMk id="220" creationId="{AB34B6A8-9AAD-44D8-BC5C-2F624FBA02E9}"/>
          </ac:grpSpMkLst>
        </pc:grpChg>
        <pc:grpChg chg="add mod">
          <ac:chgData name="reza kabir" userId="af3c95a13102d509" providerId="LiveId" clId="{71BB5970-2E10-45C6-8D76-CEEC346CECD1}" dt="2020-04-27T10:58:27.607" v="1107" actId="164"/>
          <ac:grpSpMkLst>
            <pc:docMk/>
            <pc:sldMk cId="168435773" sldId="1959"/>
            <ac:grpSpMk id="246" creationId="{A242191F-D26F-416E-BCB7-8DCEDCEAEBA6}"/>
          </ac:grpSpMkLst>
        </pc:grpChg>
        <pc:grpChg chg="del">
          <ac:chgData name="reza kabir" userId="af3c95a13102d509" providerId="LiveId" clId="{71BB5970-2E10-45C6-8D76-CEEC346CECD1}" dt="2020-04-27T10:58:25.435" v="1105" actId="478"/>
          <ac:grpSpMkLst>
            <pc:docMk/>
            <pc:sldMk cId="168435773" sldId="1959"/>
            <ac:grpSpMk id="415" creationId="{BE3B91A6-7323-4512-B9B4-0FFB477648C5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805067053" sldId="1959"/>
        </pc:sldMkLst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356105655" sldId="1960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105251785" sldId="1960"/>
        </pc:sldMkLst>
        <pc:grpChg chg="del">
          <ac:chgData name="reza kabir" userId="af3c95a13102d509" providerId="LiveId" clId="{71BB5970-2E10-45C6-8D76-CEEC346CECD1}" dt="2020-04-27T10:58:51.929" v="1112" actId="478"/>
          <ac:grpSpMkLst>
            <pc:docMk/>
            <pc:sldMk cId="2105251785" sldId="1960"/>
            <ac:grpSpMk id="4" creationId="{26F112BE-217F-4C03-AA11-A285559835E4}"/>
          </ac:grpSpMkLst>
        </pc:grpChg>
        <pc:grpChg chg="add mod">
          <ac:chgData name="reza kabir" userId="af3c95a13102d509" providerId="LiveId" clId="{71BB5970-2E10-45C6-8D76-CEEC346CECD1}" dt="2020-04-27T10:58:59.435" v="1117" actId="1076"/>
          <ac:grpSpMkLst>
            <pc:docMk/>
            <pc:sldMk cId="2105251785" sldId="1960"/>
            <ac:grpSpMk id="69" creationId="{87002641-ADAE-464C-BBF8-1DD61EED652E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1652270573" sldId="1961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3088314839" sldId="1961"/>
        </pc:sldMkLst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2" creationId="{221E31B0-400E-4003-B24B-E9E0C86FD126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3" creationId="{80D2488E-A710-474F-91C9-DF550235DEAA}"/>
          </ac:spMkLst>
        </pc:spChg>
        <pc:spChg chg="add mod">
          <ac:chgData name="reza kabir" userId="af3c95a13102d509" providerId="LiveId" clId="{71BB5970-2E10-45C6-8D76-CEEC346CECD1}" dt="2020-04-27T10:59:43.952" v="1136" actId="1076"/>
          <ac:spMkLst>
            <pc:docMk/>
            <pc:sldMk cId="3088314839" sldId="1961"/>
            <ac:spMk id="4" creationId="{33F72D96-E5E8-43E9-8573-0A738E70A34E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1" creationId="{CDDFD0EF-9883-4BF1-BD0C-4B9078F4D2C9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2" creationId="{A5E0A113-A4D0-4544-98F4-F5F9C9307DA7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3" creationId="{C923E009-3D4C-42BF-9647-255944338BA6}"/>
          </ac:spMkLst>
        </pc:spChg>
        <pc:spChg chg="del">
          <ac:chgData name="reza kabir" userId="af3c95a13102d509" providerId="LiveId" clId="{71BB5970-2E10-45C6-8D76-CEEC346CECD1}" dt="2020-04-27T10:59:16.693" v="1123" actId="478"/>
          <ac:spMkLst>
            <pc:docMk/>
            <pc:sldMk cId="3088314839" sldId="1961"/>
            <ac:spMk id="414" creationId="{C0539889-9F4D-49EC-8C46-C86A99FECC1C}"/>
          </ac:spMkLst>
        </pc:spChg>
        <pc:grpChg chg="del">
          <ac:chgData name="reza kabir" userId="af3c95a13102d509" providerId="LiveId" clId="{71BB5970-2E10-45C6-8D76-CEEC346CECD1}" dt="2020-04-27T10:59:03.329" v="1119" actId="478"/>
          <ac:grpSpMkLst>
            <pc:docMk/>
            <pc:sldMk cId="3088314839" sldId="1961"/>
            <ac:grpSpMk id="69" creationId="{87002641-ADAE-464C-BBF8-1DD61EED652E}"/>
          </ac:grpSpMkLst>
        </pc:grpChg>
        <pc:grpChg chg="add mod">
          <ac:chgData name="reza kabir" userId="af3c95a13102d509" providerId="LiveId" clId="{71BB5970-2E10-45C6-8D76-CEEC346CECD1}" dt="2020-04-27T10:59:20.069" v="1124" actId="1076"/>
          <ac:grpSpMkLst>
            <pc:docMk/>
            <pc:sldMk cId="3088314839" sldId="1961"/>
            <ac:grpSpMk id="163" creationId="{C4840A20-11F5-4253-92F1-EF101AE90B79}"/>
          </ac:grpSpMkLst>
        </pc:grpChg>
      </pc:sldChg>
      <pc:sldChg chg="addSp delSp modSp add del mod ord">
        <pc:chgData name="reza kabir" userId="af3c95a13102d509" providerId="LiveId" clId="{71BB5970-2E10-45C6-8D76-CEEC346CECD1}" dt="2020-04-27T11:02:47.773" v="1169" actId="2696"/>
        <pc:sldMkLst>
          <pc:docMk/>
          <pc:sldMk cId="1698093486" sldId="1962"/>
        </pc:sldMkLst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1:00:14.351" v="1147" actId="1076"/>
          <ac:spMkLst>
            <pc:docMk/>
            <pc:sldMk cId="1698093486" sldId="1962"/>
            <ac:spMk id="414" creationId="{C0539889-9F4D-49EC-8C46-C86A99FECC1C}"/>
          </ac:spMkLst>
        </pc:spChg>
        <pc:grpChg chg="add mod">
          <ac:chgData name="reza kabir" userId="af3c95a13102d509" providerId="LiveId" clId="{71BB5970-2E10-45C6-8D76-CEEC346CECD1}" dt="2020-04-27T11:00:15.648" v="1148" actId="1076"/>
          <ac:grpSpMkLst>
            <pc:docMk/>
            <pc:sldMk cId="1698093486" sldId="1962"/>
            <ac:grpSpMk id="4" creationId="{C5CD9550-7850-4172-B268-C6D8563ED4BC}"/>
          </ac:grpSpMkLst>
        </pc:grpChg>
        <pc:grpChg chg="del">
          <ac:chgData name="reza kabir" userId="af3c95a13102d509" providerId="LiveId" clId="{71BB5970-2E10-45C6-8D76-CEEC346CECD1}" dt="2020-04-27T11:00:03.856" v="1140" actId="478"/>
          <ac:grpSpMkLst>
            <pc:docMk/>
            <pc:sldMk cId="1698093486" sldId="1962"/>
            <ac:grpSpMk id="69" creationId="{87002641-ADAE-464C-BBF8-1DD61EED652E}"/>
          </ac:grpSpMkLst>
        </pc:grpChg>
        <pc:grpChg chg="add mod">
          <ac:chgData name="reza kabir" userId="af3c95a13102d509" providerId="LiveId" clId="{71BB5970-2E10-45C6-8D76-CEEC346CECD1}" dt="2020-04-27T11:00:05.604" v="1142" actId="164"/>
          <ac:grpSpMkLst>
            <pc:docMk/>
            <pc:sldMk cId="1698093486" sldId="1962"/>
            <ac:grpSpMk id="163" creationId="{CE1068F9-0832-4C09-9B74-C5BA1FD046A3}"/>
          </ac:grpSpMkLst>
        </pc:grpChg>
        <pc:grpChg chg="add mod">
          <ac:chgData name="reza kabir" userId="af3c95a13102d509" providerId="LiveId" clId="{71BB5970-2E10-45C6-8D76-CEEC346CECD1}" dt="2020-04-27T11:00:05.604" v="1142" actId="164"/>
          <ac:grpSpMkLst>
            <pc:docMk/>
            <pc:sldMk cId="1698093486" sldId="1962"/>
            <ac:grpSpMk id="186" creationId="{AFEB5B5E-E83C-4A62-8232-9E05BBF74945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109454030" sldId="1962"/>
        </pc:sldMkLst>
      </pc:sldChg>
      <pc:sldChg chg="add del">
        <pc:chgData name="reza kabir" userId="af3c95a13102d509" providerId="LiveId" clId="{71BB5970-2E10-45C6-8D76-CEEC346CECD1}" dt="2020-04-27T11:00:27.017" v="1150"/>
        <pc:sldMkLst>
          <pc:docMk/>
          <pc:sldMk cId="927297818" sldId="1963"/>
        </pc:sldMkLst>
      </pc:sldChg>
      <pc:sldChg chg="addSp delSp modSp add del mod">
        <pc:chgData name="reza kabir" userId="af3c95a13102d509" providerId="LiveId" clId="{71BB5970-2E10-45C6-8D76-CEEC346CECD1}" dt="2020-04-27T11:02:47.773" v="1169" actId="2696"/>
        <pc:sldMkLst>
          <pc:docMk/>
          <pc:sldMk cId="2346247105" sldId="1963"/>
        </pc:sldMkLst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2" creationId="{221E31B0-400E-4003-B24B-E9E0C86FD126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3" creationId="{80D2488E-A710-474F-91C9-DF550235DEAA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1" creationId="{CDDFD0EF-9883-4BF1-BD0C-4B9078F4D2C9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2" creationId="{A5E0A113-A4D0-4544-98F4-F5F9C9307DA7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3" creationId="{C923E009-3D4C-42BF-9647-255944338BA6}"/>
          </ac:spMkLst>
        </pc:spChg>
        <pc:spChg chg="mod">
          <ac:chgData name="reza kabir" userId="af3c95a13102d509" providerId="LiveId" clId="{71BB5970-2E10-45C6-8D76-CEEC346CECD1}" dt="2020-04-27T11:00:49.476" v="1158" actId="1076"/>
          <ac:spMkLst>
            <pc:docMk/>
            <pc:sldMk cId="2346247105" sldId="1963"/>
            <ac:spMk id="414" creationId="{C0539889-9F4D-49EC-8C46-C86A99FECC1C}"/>
          </ac:spMkLst>
        </pc:spChg>
        <pc:grpChg chg="del">
          <ac:chgData name="reza kabir" userId="af3c95a13102d509" providerId="LiveId" clId="{71BB5970-2E10-45C6-8D76-CEEC346CECD1}" dt="2020-04-27T11:00:31.078" v="1152" actId="478"/>
          <ac:grpSpMkLst>
            <pc:docMk/>
            <pc:sldMk cId="2346247105" sldId="1963"/>
            <ac:grpSpMk id="4" creationId="{C5CD9550-7850-4172-B268-C6D8563ED4BC}"/>
          </ac:grpSpMkLst>
        </pc:grpChg>
        <pc:grpChg chg="add mod">
          <ac:chgData name="reza kabir" userId="af3c95a13102d509" providerId="LiveId" clId="{71BB5970-2E10-45C6-8D76-CEEC346CECD1}" dt="2020-04-27T11:00:51.526" v="1159" actId="1076"/>
          <ac:grpSpMkLst>
            <pc:docMk/>
            <pc:sldMk cId="2346247105" sldId="1963"/>
            <ac:grpSpMk id="5" creationId="{51F1B932-FEF0-4E50-AFEF-B0FA7A409A8B}"/>
          </ac:grpSpMkLst>
        </pc:grpChg>
        <pc:grpChg chg="add mod">
          <ac:chgData name="reza kabir" userId="af3c95a13102d509" providerId="LiveId" clId="{71BB5970-2E10-45C6-8D76-CEEC346CECD1}" dt="2020-04-27T11:00:35.349" v="1155" actId="164"/>
          <ac:grpSpMkLst>
            <pc:docMk/>
            <pc:sldMk cId="2346247105" sldId="1963"/>
            <ac:grpSpMk id="58" creationId="{A9DB2559-BDCC-4AE9-80EA-8CBF1F5D7BB5}"/>
          </ac:grpSpMkLst>
        </pc:grpChg>
        <pc:grpChg chg="add mod">
          <ac:chgData name="reza kabir" userId="af3c95a13102d509" providerId="LiveId" clId="{71BB5970-2E10-45C6-8D76-CEEC346CECD1}" dt="2020-04-27T11:00:35.349" v="1155" actId="164"/>
          <ac:grpSpMkLst>
            <pc:docMk/>
            <pc:sldMk cId="2346247105" sldId="1963"/>
            <ac:grpSpMk id="108" creationId="{351B303F-079F-4B25-9B07-B8473CC3DC1F}"/>
          </ac:grpSpMkLst>
        </pc:grpChg>
      </pc:sldChg>
      <pc:sldChg chg="add">
        <pc:chgData name="reza kabir" userId="af3c95a13102d509" providerId="LiveId" clId="{71BB5970-2E10-45C6-8D76-CEEC346CECD1}" dt="2020-04-27T11:02:55.583" v="1170"/>
        <pc:sldMkLst>
          <pc:docMk/>
          <pc:sldMk cId="3043898213" sldId="1963"/>
        </pc:sldMkLst>
      </pc:sldChg>
      <pc:sldChg chg="add">
        <pc:chgData name="reza kabir" userId="af3c95a13102d509" providerId="LiveId" clId="{71BB5970-2E10-45C6-8D76-CEEC346CECD1}" dt="2020-05-22T17:01:56.023" v="1177"/>
        <pc:sldMkLst>
          <pc:docMk/>
          <pc:sldMk cId="3957426054" sldId="1964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1713782288" sldId="1965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4045702715" sldId="1965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462576533" sldId="1966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958036020" sldId="1966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2777612864" sldId="1967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135046449" sldId="1967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120884984" sldId="1968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922178953" sldId="1968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3319545630" sldId="1969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328253839" sldId="1969"/>
        </pc:sldMkLst>
      </pc:sldChg>
      <pc:sldChg chg="add">
        <pc:chgData name="reza kabir" userId="af3c95a13102d509" providerId="LiveId" clId="{71BB5970-2E10-45C6-8D76-CEEC346CECD1}" dt="2020-06-09T09:53:27.563" v="1187"/>
        <pc:sldMkLst>
          <pc:docMk/>
          <pc:sldMk cId="1932903367" sldId="1970"/>
        </pc:sldMkLst>
      </pc:sldChg>
      <pc:sldChg chg="add del">
        <pc:chgData name="reza kabir" userId="af3c95a13102d509" providerId="LiveId" clId="{71BB5970-2E10-45C6-8D76-CEEC346CECD1}" dt="2020-06-09T09:53:27.231" v="1186"/>
        <pc:sldMkLst>
          <pc:docMk/>
          <pc:sldMk cId="3344216077" sldId="1970"/>
        </pc:sldMkLst>
      </pc:sldChg>
      <pc:sldMasterChg chg="delSldLayout modSldLayout">
        <pc:chgData name="reza kabir" userId="af3c95a13102d509" providerId="LiveId" clId="{71BB5970-2E10-45C6-8D76-CEEC346CECD1}" dt="2020-05-23T15:52:24.668" v="1182" actId="47"/>
        <pc:sldMasterMkLst>
          <pc:docMk/>
          <pc:sldMasterMk cId="612793706" sldId="2147483660"/>
        </pc:sldMasterMkLst>
        <pc:sldLayoutChg chg="del">
          <pc:chgData name="reza kabir" userId="af3c95a13102d509" providerId="LiveId" clId="{71BB5970-2E10-45C6-8D76-CEEC346CECD1}" dt="2020-05-05T10:46:47.071" v="1171" actId="2696"/>
          <pc:sldLayoutMkLst>
            <pc:docMk/>
            <pc:sldMasterMk cId="612793706" sldId="2147483660"/>
            <pc:sldLayoutMk cId="2636851804" sldId="2147483668"/>
          </pc:sldLayoutMkLst>
        </pc:sldLayoutChg>
        <pc:sldLayoutChg chg="del">
          <pc:chgData name="reza kabir" userId="af3c95a13102d509" providerId="LiveId" clId="{71BB5970-2E10-45C6-8D76-CEEC346CECD1}" dt="2020-04-27T11:01:43.079" v="1163" actId="2696"/>
          <pc:sldLayoutMkLst>
            <pc:docMk/>
            <pc:sldMasterMk cId="612793706" sldId="2147483660"/>
            <pc:sldLayoutMk cId="68326741" sldId="2147483692"/>
          </pc:sldLayoutMkLst>
        </pc:sldLayoutChg>
        <pc:sldLayoutChg chg="del">
          <pc:chgData name="reza kabir" userId="af3c95a13102d509" providerId="LiveId" clId="{71BB5970-2E10-45C6-8D76-CEEC346CECD1}" dt="2020-05-05T10:46:49.997" v="1172" actId="2696"/>
          <pc:sldLayoutMkLst>
            <pc:docMk/>
            <pc:sldMasterMk cId="612793706" sldId="2147483660"/>
            <pc:sldLayoutMk cId="2624174867" sldId="2147483694"/>
          </pc:sldLayoutMkLst>
        </pc:sldLayoutChg>
        <pc:sldLayoutChg chg="del">
          <pc:chgData name="reza kabir" userId="af3c95a13102d509" providerId="LiveId" clId="{71BB5970-2E10-45C6-8D76-CEEC346CECD1}" dt="2020-05-05T10:46:58.407" v="1173" actId="2696"/>
          <pc:sldLayoutMkLst>
            <pc:docMk/>
            <pc:sldMasterMk cId="612793706" sldId="2147483660"/>
            <pc:sldLayoutMk cId="2799415038" sldId="2147483730"/>
          </pc:sldLayoutMkLst>
        </pc:sldLayoutChg>
        <pc:sldLayoutChg chg="del">
          <pc:chgData name="reza kabir" userId="af3c95a13102d509" providerId="LiveId" clId="{71BB5970-2E10-45C6-8D76-CEEC346CECD1}" dt="2020-05-05T10:47:00.481" v="1174" actId="2696"/>
          <pc:sldLayoutMkLst>
            <pc:docMk/>
            <pc:sldMasterMk cId="612793706" sldId="2147483660"/>
            <pc:sldLayoutMk cId="3102967338" sldId="2147483772"/>
          </pc:sldLayoutMkLst>
        </pc:sldLayoutChg>
        <pc:sldLayoutChg chg="delSp">
          <pc:chgData name="reza kabir" userId="af3c95a13102d509" providerId="LiveId" clId="{71BB5970-2E10-45C6-8D76-CEEC346CECD1}" dt="2020-05-05T10:47:02.169" v="1175"/>
          <pc:sldLayoutMkLst>
            <pc:docMk/>
            <pc:sldMasterMk cId="612793706" sldId="2147483660"/>
            <pc:sldLayoutMk cId="2534702823" sldId="2147483777"/>
          </pc:sldLayoutMkLst>
          <pc:spChg chg="del">
            <ac:chgData name="reza kabir" userId="af3c95a13102d509" providerId="LiveId" clId="{71BB5970-2E10-45C6-8D76-CEEC346CECD1}" dt="2020-05-05T10:47:02.169" v="1175"/>
            <ac:spMkLst>
              <pc:docMk/>
              <pc:sldMasterMk cId="612793706" sldId="2147483660"/>
              <pc:sldLayoutMk cId="2534702823" sldId="2147483777"/>
              <ac:spMk id="43" creationId="{00000000-0000-0000-0000-000000000000}"/>
            </ac:spMkLst>
          </pc:spChg>
        </pc:sldLayoutChg>
        <pc:sldLayoutChg chg="del">
          <pc:chgData name="reza kabir" userId="af3c95a13102d509" providerId="LiveId" clId="{71BB5970-2E10-45C6-8D76-CEEC346CECD1}" dt="2020-05-23T15:52:24.668" v="1182" actId="47"/>
          <pc:sldLayoutMkLst>
            <pc:docMk/>
            <pc:sldMasterMk cId="612793706" sldId="2147483660"/>
            <pc:sldLayoutMk cId="28161722" sldId="2147483788"/>
          </pc:sldLayoutMkLst>
        </pc:sldLayoutChg>
      </pc:sldMasterChg>
      <pc:sldMasterChg chg="del delSldLayout">
        <pc:chgData name="reza kabir" userId="af3c95a13102d509" providerId="LiveId" clId="{71BB5970-2E10-45C6-8D76-CEEC346CECD1}" dt="2020-04-27T11:01:16.949" v="1161" actId="47"/>
        <pc:sldMasterMkLst>
          <pc:docMk/>
          <pc:sldMasterMk cId="2177894104" sldId="2147483731"/>
        </pc:sldMasterMkLst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633178847" sldId="214748373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761180887" sldId="214748373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604619873" sldId="214748373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38928907" sldId="2147483735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370086498" sldId="2147483736"/>
          </pc:sldLayoutMkLst>
        </pc:sldLayoutChg>
        <pc:sldLayoutChg chg="del">
          <pc:chgData name="reza kabir" userId="af3c95a13102d509" providerId="LiveId" clId="{71BB5970-2E10-45C6-8D76-CEEC346CECD1}" dt="2020-04-27T11:01:06.192" v="1160" actId="47"/>
          <pc:sldLayoutMkLst>
            <pc:docMk/>
            <pc:sldMasterMk cId="2177894104" sldId="2147483731"/>
            <pc:sldLayoutMk cId="2525137126" sldId="2147483737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585082861" sldId="2147483738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837829674" sldId="2147483739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488938593" sldId="2147483740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127634282" sldId="2147483741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256933011" sldId="214748374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65712822" sldId="214748374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343267816" sldId="214748374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013612259" sldId="2147483745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575059912" sldId="2147483746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1573745145" sldId="2147483747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691710833" sldId="2147483748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945635947" sldId="2147483749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624709841" sldId="2147483750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905659820" sldId="2147483751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475521979" sldId="2147483752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928176572" sldId="2147483753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2992835247" sldId="2147483754"/>
          </pc:sldLayoutMkLst>
        </pc:sldLayoutChg>
        <pc:sldLayoutChg chg="del">
          <pc:chgData name="reza kabir" userId="af3c95a13102d509" providerId="LiveId" clId="{71BB5970-2E10-45C6-8D76-CEEC346CECD1}" dt="2020-04-27T11:01:16.949" v="1161" actId="47"/>
          <pc:sldLayoutMkLst>
            <pc:docMk/>
            <pc:sldMasterMk cId="2177894104" sldId="2147483731"/>
            <pc:sldLayoutMk cId="3988968110" sldId="2147483755"/>
          </pc:sldLayoutMkLst>
        </pc:sldLayoutChg>
      </pc:sldMasterChg>
      <pc:sldMasterChg chg="del delSldLayout">
        <pc:chgData name="reza kabir" userId="af3c95a13102d509" providerId="LiveId" clId="{71BB5970-2E10-45C6-8D76-CEEC346CECD1}" dt="2020-04-27T11:01:58.731" v="1165" actId="47"/>
        <pc:sldMasterMkLst>
          <pc:docMk/>
          <pc:sldMasterMk cId="2505171918" sldId="2147483756"/>
        </pc:sldMasterMkLst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252143650" sldId="2147483757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534278114" sldId="2147483758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735001679" sldId="2147483759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150895989" sldId="2147483760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3963019905" sldId="2147483761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4056190661" sldId="2147483762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87978419" sldId="2147483763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792860357" sldId="2147483764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860737317" sldId="2147483765"/>
          </pc:sldLayoutMkLst>
        </pc:sldLayoutChg>
        <pc:sldLayoutChg chg="del">
          <pc:chgData name="reza kabir" userId="af3c95a13102d509" providerId="LiveId" clId="{71BB5970-2E10-45C6-8D76-CEEC346CECD1}" dt="2020-04-27T05:58:39.315" v="540" actId="47"/>
          <pc:sldLayoutMkLst>
            <pc:docMk/>
            <pc:sldMasterMk cId="2505171918" sldId="2147483756"/>
            <pc:sldLayoutMk cId="2381468753" sldId="2147483766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2514547317" sldId="2147483767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535366188" sldId="2147483768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3509524757" sldId="2147483769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126252240" sldId="2147483770"/>
          </pc:sldLayoutMkLst>
        </pc:sldLayoutChg>
        <pc:sldLayoutChg chg="del">
          <pc:chgData name="reza kabir" userId="af3c95a13102d509" providerId="LiveId" clId="{71BB5970-2E10-45C6-8D76-CEEC346CECD1}" dt="2020-04-27T11:01:58.731" v="1165" actId="47"/>
          <pc:sldLayoutMkLst>
            <pc:docMk/>
            <pc:sldMasterMk cId="2505171918" sldId="2147483756"/>
            <pc:sldLayoutMk cId="96455824" sldId="2147483771"/>
          </pc:sldLayoutMkLst>
        </pc:sldLayoutChg>
      </pc:sldMasterChg>
      <pc:sldMasterChg chg="delSldLayout modSldLayout">
        <pc:chgData name="reza kabir" userId="af3c95a13102d509" providerId="LiveId" clId="{71BB5970-2E10-45C6-8D76-CEEC346CECD1}" dt="2020-04-27T05:33:03.674" v="357" actId="47"/>
        <pc:sldMasterMkLst>
          <pc:docMk/>
          <pc:sldMasterMk cId="4157867444" sldId="2147483772"/>
        </pc:sldMasterMkLst>
        <pc:sldLayoutChg chg="modSp del mod">
          <pc:chgData name="reza kabir" userId="af3c95a13102d509" providerId="LiveId" clId="{71BB5970-2E10-45C6-8D76-CEEC346CECD1}" dt="2020-04-27T05:30:41.359" v="322" actId="47"/>
          <pc:sldLayoutMkLst>
            <pc:docMk/>
            <pc:sldMasterMk cId="4157867444" sldId="2147483772"/>
            <pc:sldLayoutMk cId="54769405" sldId="2147483775"/>
          </pc:sldLayoutMkLst>
          <pc:picChg chg="mod">
            <ac:chgData name="reza kabir" userId="af3c95a13102d509" providerId="LiveId" clId="{71BB5970-2E10-45C6-8D76-CEEC346CECD1}" dt="2020-04-27T05:29:38.189" v="296" actId="1076"/>
            <ac:picMkLst>
              <pc:docMk/>
              <pc:sldMasterMk cId="4157867444" sldId="2147483772"/>
              <pc:sldLayoutMk cId="54769405" sldId="2147483775"/>
              <ac:picMk id="37" creationId="{00000000-0000-0000-0000-000000000000}"/>
            </ac:picMkLst>
          </pc:picChg>
        </pc:sldLayoutChg>
        <pc:sldLayoutChg chg="del">
          <pc:chgData name="reza kabir" userId="af3c95a13102d509" providerId="LiveId" clId="{71BB5970-2E10-45C6-8D76-CEEC346CECD1}" dt="2020-04-27T05:30:43.756" v="323" actId="47"/>
          <pc:sldLayoutMkLst>
            <pc:docMk/>
            <pc:sldMasterMk cId="4157867444" sldId="2147483772"/>
            <pc:sldLayoutMk cId="22434080" sldId="2147483776"/>
          </pc:sldLayoutMkLst>
        </pc:sldLayoutChg>
        <pc:sldLayoutChg chg="del">
          <pc:chgData name="reza kabir" userId="af3c95a13102d509" providerId="LiveId" clId="{71BB5970-2E10-45C6-8D76-CEEC346CECD1}" dt="2020-04-27T05:33:03.674" v="357" actId="47"/>
          <pc:sldLayoutMkLst>
            <pc:docMk/>
            <pc:sldMasterMk cId="4157867444" sldId="2147483772"/>
            <pc:sldLayoutMk cId="960922167" sldId="2147483781"/>
          </pc:sldLayoutMkLst>
        </pc:sldLayoutChg>
      </pc:sldMasterChg>
      <pc:sldMasterChg chg="delSldLayout">
        <pc:chgData name="reza kabir" userId="af3c95a13102d509" providerId="LiveId" clId="{71BB5970-2E10-45C6-8D76-CEEC346CECD1}" dt="2020-06-09T09:53:44.028" v="1189" actId="47"/>
        <pc:sldMasterMkLst>
          <pc:docMk/>
          <pc:sldMasterMk cId="1846827059" sldId="2147483778"/>
        </pc:sldMasterMkLst>
        <pc:sldLayoutChg chg="del">
          <pc:chgData name="reza kabir" userId="af3c95a13102d509" providerId="LiveId" clId="{71BB5970-2E10-45C6-8D76-CEEC346CECD1}" dt="2020-06-09T09:53:44.028" v="1189" actId="47"/>
          <pc:sldLayoutMkLst>
            <pc:docMk/>
            <pc:sldMasterMk cId="1846827059" sldId="2147483778"/>
            <pc:sldLayoutMk cId="4178848923" sldId="2147483786"/>
          </pc:sldLayoutMkLst>
        </pc:sldLayoutChg>
      </pc:sldMasterChg>
      <pc:sldMasterChg chg="del delSldLayout">
        <pc:chgData name="reza kabir" userId="af3c95a13102d509" providerId="LiveId" clId="{71BB5970-2E10-45C6-8D76-CEEC346CECD1}" dt="2020-04-27T05:29:18.710" v="294" actId="47"/>
        <pc:sldMasterMkLst>
          <pc:docMk/>
          <pc:sldMasterMk cId="3407731714" sldId="2147483799"/>
        </pc:sldMasterMkLst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904022353" sldId="214748380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373025714" sldId="2147483801"/>
          </pc:sldLayoutMkLst>
        </pc:sldLayoutChg>
        <pc:sldLayoutChg chg="del">
          <pc:chgData name="reza kabir" userId="af3c95a13102d509" providerId="LiveId" clId="{71BB5970-2E10-45C6-8D76-CEEC346CECD1}" dt="2020-04-27T05:12:28.363" v="32" actId="47"/>
          <pc:sldLayoutMkLst>
            <pc:docMk/>
            <pc:sldMasterMk cId="3407731714" sldId="2147483799"/>
            <pc:sldLayoutMk cId="3128264055" sldId="214748380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817683771" sldId="214748380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229936985" sldId="2147483804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917117093" sldId="2147483805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762882147" sldId="2147483806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624748238" sldId="2147483807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491616215" sldId="2147483808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794075797" sldId="2147483809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673291822" sldId="214748381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980031202" sldId="2147483811"/>
          </pc:sldLayoutMkLst>
        </pc:sldLayoutChg>
        <pc:sldLayoutChg chg="del">
          <pc:chgData name="reza kabir" userId="af3c95a13102d509" providerId="LiveId" clId="{71BB5970-2E10-45C6-8D76-CEEC346CECD1}" dt="2020-04-27T05:12:20.640" v="29" actId="47"/>
          <pc:sldLayoutMkLst>
            <pc:docMk/>
            <pc:sldMasterMk cId="3407731714" sldId="2147483799"/>
            <pc:sldLayoutMk cId="3088064493" sldId="214748381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333006802" sldId="214748381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96180708" sldId="2147483814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860101624" sldId="2147483815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686357672" sldId="2147483816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3952528025" sldId="2147483817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4034518360" sldId="2147483818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153225075" sldId="2147483819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1722540010" sldId="2147483820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38134574" sldId="2147483821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26925328" sldId="2147483822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2846362055" sldId="2147483823"/>
          </pc:sldLayoutMkLst>
        </pc:sldLayoutChg>
        <pc:sldLayoutChg chg="del">
          <pc:chgData name="reza kabir" userId="af3c95a13102d509" providerId="LiveId" clId="{71BB5970-2E10-45C6-8D76-CEEC346CECD1}" dt="2020-04-27T05:29:18.710" v="294" actId="47"/>
          <pc:sldLayoutMkLst>
            <pc:docMk/>
            <pc:sldMasterMk cId="3407731714" sldId="2147483799"/>
            <pc:sldLayoutMk cId="765538298" sldId="2147483824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2"/>
            </a:solidFill>
            <a:ln w="3175">
              <a:solidFill>
                <a:schemeClr val="bg1"/>
              </a:solidFill>
            </a:ln>
            <a:effectLst/>
          </c:spPr>
          <c:dPt>
            <c:idx val="0"/>
            <c:bubble3D val="0"/>
            <c:spPr>
              <a:solidFill>
                <a:schemeClr val="accent5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2FD-4BB3-89D9-B29A041C392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2FD-4BB3-89D9-B29A041C392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31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2FD-4BB3-89D9-B29A041C3920}"/>
              </c:ext>
            </c:extLst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2FD-4BB3-89D9-B29A041C3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3">
  <cs:axisTitle>
    <cs:lnRef idx="0"/>
    <cs:fillRef idx="0"/>
    <cs:effectRef idx="0"/>
    <cs:fontRef idx="minor">
      <a:schemeClr val="dk1">
        <a:lumMod val="75000"/>
        <a:lumOff val="2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75000"/>
        <a:lumOff val="25000"/>
      </a:schemeClr>
    </cs:fontRef>
    <cs:spPr>
      <a:ln w="190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 cap="all" baseline="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lt1"/>
          </a:gs>
          <a:gs pos="39000">
            <a:schemeClr val="lt1"/>
          </a:gs>
          <a:gs pos="100000">
            <a:schemeClr val="lt1">
              <a:lumMod val="75000"/>
            </a:schemeClr>
          </a:gs>
        </a:gsLst>
        <a:path path="circle">
          <a:fillToRect l="50000" t="-80000" r="50000" b="180000"/>
        </a:path>
        <a:tileRect/>
      </a:gradFill>
      <a:ln w="9525" cap="flat" cmpd="sng" algn="ctr">
        <a:solidFill>
          <a:schemeClr val="dk1">
            <a:lumMod val="25000"/>
            <a:lumOff val="7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330" b="1" i="0" u="none" strike="noStrike" kern="1200" baseline="0"/>
  </cs:dataLabel>
  <cs:dataLabelCallout>
    <cs:lnRef idx="0"/>
    <cs:fillRef idx="0"/>
    <cs:effectRef idx="0"/>
    <cs:fontRef idx="minor">
      <a:schemeClr val="lt1"/>
    </cs:fontRef>
    <cs:spPr>
      <a:pattFill prst="pct75">
        <a:fgClr>
          <a:schemeClr val="dk1">
            <a:lumMod val="75000"/>
            <a:lumOff val="25000"/>
          </a:schemeClr>
        </a:fgClr>
        <a:bgClr>
          <a:schemeClr val="dk1">
            <a:lumMod val="65000"/>
            <a:lumOff val="35000"/>
          </a:schemeClr>
        </a:bgClr>
      </a:pattFill>
      <a:effectLst>
        <a:outerShdw blurRad="50800" dist="38100" dir="2700000" algn="tl" rotWithShape="0">
          <a:prstClr val="black">
            <a:alpha val="40000"/>
          </a:prstClr>
        </a:outerShdw>
      </a:effectLst>
    </cs:spPr>
    <cs:defRPr sz="1330" b="1" i="0" u="none" strike="noStrike" kern="1200" baseline="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254000" sx="102000" sy="102000" algn="ctr" rotWithShape="0">
          <a:prstClr val="black">
            <a:alpha val="20000"/>
          </a:prstClr>
        </a:out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1750" cap="rnd">
        <a:solidFill>
          <a:schemeClr val="phClr">
            <a:alpha val="85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85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75000"/>
        <a:lumOff val="25000"/>
      </a:schemeClr>
    </cs:fontRef>
    <cs:spPr>
      <a:ln w="9525">
        <a:solidFill>
          <a:schemeClr val="dk1">
            <a:lumMod val="35000"/>
            <a:lumOff val="6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50000"/>
          <a:lumOff val="50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gradFill>
          <a:gsLst>
            <a:gs pos="100000">
              <a:schemeClr val="dk1">
                <a:lumMod val="95000"/>
                <a:lumOff val="5000"/>
                <a:alpha val="42000"/>
              </a:schemeClr>
            </a:gs>
            <a:gs pos="0">
              <a:schemeClr val="lt1">
                <a:lumMod val="75000"/>
                <a:alpha val="36000"/>
              </a:schemeClr>
            </a:gs>
          </a:gsLst>
          <a:lin ang="5400000" scaled="0"/>
        </a:gra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</a:ln>
    </cs:spPr>
  </cs:leaderLine>
  <cs:legend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lt1">
          <a:lumMod val="95000"/>
          <a:alpha val="39000"/>
        </a:schemeClr>
      </a:solidFill>
    </cs:spPr>
    <cs:defRPr sz="1197" kern="1200"/>
  </cs:legend>
  <cs:plotArea>
    <cs:lnRef idx="0"/>
    <cs:fillRef idx="0"/>
    <cs:effectRef idx="0"/>
    <cs:fontRef idx="minor">
      <a:schemeClr val="dk1"/>
    </cs:fontRef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75000"/>
        <a:lumOff val="25000"/>
      </a:schemeClr>
    </cs:fontRef>
    <cs:spPr>
      <a:ln w="31750" cap="flat" cmpd="sng" algn="ctr">
        <a:solidFill>
          <a:schemeClr val="dk1">
            <a:lumMod val="75000"/>
            <a:lumOff val="2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50000"/>
            <a:lumOff val="50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75000"/>
        <a:lumOff val="2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75000"/>
        <a:lumOff val="25000"/>
      </a:schemeClr>
    </cs:fontRef>
    <cs:spPr>
      <a:ln>
        <a:noFill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004334-649E-4DA9-A984-75EFE66A6F24}" type="datetimeFigureOut">
              <a:rPr lang="en-US" smtClean="0"/>
              <a:t>10-Aug-20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B633CD-E388-434E-A623-4298E9A652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6560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36576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45720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64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4008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5200" algn="l" defTabSz="182880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g6320de4b7d_0_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2" name="Google Shape;1302;g6320de4b7d_0_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6671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6320de4b7d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6320de4b7d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65263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6320de4b7d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6320de4b7d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54865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g63e8071fd6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" name="Google Shape;1002;g63e8071fd6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61351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g6247ad3999_1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" name="Google Shape;1182;g6247ad3999_1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72691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g6320de4b7d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" name="Google Shape;1412;g6320de4b7d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42502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63e8071fd6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63e8071fd6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53500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320de4b7d_0_3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320de4b7d_0_3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80845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" name="Google Shape;1958;g6409c117da_1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9" name="Google Shape;1959;g6409c117da_1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99129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850023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70626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g63da1a438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g63da1a438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62924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523607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71257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21612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37460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41453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737094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625901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AFB81E-0ABA-0F4A-8269-19306F649C4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9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382588" y="693738"/>
            <a:ext cx="6086475" cy="3424237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819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6360" y="4342535"/>
            <a:ext cx="5481078" cy="4108738"/>
          </a:xfrm>
          <a:prstGeom prst="rect">
            <a:avLst/>
          </a:prstGeo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0206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96329619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B633CD-E388-434E-A623-4298E9A65277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1879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163704758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6018f137d6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" name="Google Shape;338;g6018f137d6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4391518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600b47a8e7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600b47a8e7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27312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600b47a8e7_0_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" name="Google Shape;578;g600b47a8e7_0_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167425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600b47a8e7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600b47a8e7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9712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" name="Google Shape;700;g600b47a8e7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" name="Google Shape;701;g600b47a8e7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80862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g600b47a8e7_0_86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1" name="Google Shape;1051;g600b47a8e7_0_86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355714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B633CD-E388-434E-A623-4298E9A65277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714836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895604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766976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71083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g4c68a97855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5422900" y="731838"/>
            <a:ext cx="6503988" cy="3657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" name="Google Shape;116;g4c68a97855_0_33:notes"/>
          <p:cNvSpPr txBox="1">
            <a:spLocks noGrp="1"/>
          </p:cNvSpPr>
          <p:nvPr>
            <p:ph type="body" idx="1"/>
          </p:nvPr>
        </p:nvSpPr>
        <p:spPr>
          <a:xfrm>
            <a:off x="1734800" y="4632950"/>
            <a:ext cx="13878600" cy="43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031454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g76b29f152a_0_1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7" name="Google Shape;2327;g76b29f152a_0_1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076585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3" name="Google Shape;2853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94014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Google Shape;3077;g6bad27d065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8" name="Google Shape;3078;g6bad27d065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86409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2" name="Google Shape;4292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3" name="Google Shape;4293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674418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3235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Lato Regular"/>
            </a:endParaRPr>
          </a:p>
        </p:txBody>
      </p:sp>
      <p:sp>
        <p:nvSpPr>
          <p:cNvPr id="323588" name="Header Placeholder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2000">
                <a:solidFill>
                  <a:schemeClr val="tx1"/>
                </a:solidFill>
                <a:latin typeface="Roboto Condensed" charset="0"/>
                <a:ea typeface="ＭＳ Ｐゴシック" charset="0"/>
                <a:cs typeface="FontAwesome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5pPr>
            <a:lvl6pPr marL="25146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6pPr>
            <a:lvl7pPr marL="29718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7pPr>
            <a:lvl8pPr marL="34290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8pPr>
            <a:lvl9pPr marL="3886200" indent="-228600" defTabSz="1030288" fontAlgn="base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Roboto Condensed" charset="0"/>
                <a:ea typeface="FontAwesome" charset="0"/>
                <a:cs typeface="FontAwesome" charset="0"/>
              </a:defRPr>
            </a:lvl9pPr>
          </a:lstStyle>
          <a:p>
            <a:pPr marL="0" marR="0" lvl="0" indent="0" algn="l" defTabSz="10302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Regular"/>
                <a:ea typeface="ＭＳ Ｐゴシック" charset="0"/>
                <a:cs typeface="Arial"/>
              </a:rPr>
              <a:t>My First Template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6868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" name="Google Shape;372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50088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g6320de4b7d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" name="Google Shape;393;g6320de4b7d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98201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1" name="Google Shape;731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54973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6320de4b7d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6320de4b7d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51186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6"/>
            <a:ext cx="18288000" cy="4775200"/>
          </a:xfrm>
        </p:spPr>
        <p:txBody>
          <a:bodyPr anchor="b"/>
          <a:lstStyle>
            <a:lvl1pPr algn="ctr"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6"/>
            <a:ext cx="18288000" cy="3311524"/>
          </a:xfr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1A2E9-0A58-4CD8-B9CB-2A5E9A0BC469}" type="datetimeFigureOut">
              <a:rPr lang="en-US" smtClean="0"/>
              <a:t>10-Aug-20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9F497E-EEEB-4D0F-8C2E-A2AA7485E8AD}" type="slidenum">
              <a:rPr lang="en-US" smtClean="0"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219407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 txBox="1">
            <a:spLocks noGrp="1"/>
          </p:cNvSpPr>
          <p:nvPr>
            <p:ph type="subTitle" idx="1"/>
          </p:nvPr>
        </p:nvSpPr>
        <p:spPr>
          <a:xfrm>
            <a:off x="8037536" y="8390285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ctrTitle"/>
          </p:nvPr>
        </p:nvSpPr>
        <p:spPr>
          <a:xfrm>
            <a:off x="7687267" y="7099176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subTitle" idx="2"/>
          </p:nvPr>
        </p:nvSpPr>
        <p:spPr>
          <a:xfrm>
            <a:off x="17662376" y="8390251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ctrTitle" idx="3"/>
          </p:nvPr>
        </p:nvSpPr>
        <p:spPr>
          <a:xfrm>
            <a:off x="17312107" y="7099141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ubTitle" idx="4"/>
          </p:nvPr>
        </p:nvSpPr>
        <p:spPr>
          <a:xfrm>
            <a:off x="12849957" y="8390285"/>
            <a:ext cx="4055200" cy="2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2933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ctrTitle" idx="5"/>
          </p:nvPr>
        </p:nvSpPr>
        <p:spPr>
          <a:xfrm>
            <a:off x="12499685" y="7099176"/>
            <a:ext cx="47560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ctrTitle" idx="6"/>
          </p:nvPr>
        </p:nvSpPr>
        <p:spPr>
          <a:xfrm>
            <a:off x="7903373" y="1920000"/>
            <a:ext cx="14772800" cy="16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7028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27201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040193" y="6498002"/>
            <a:ext cx="7631854" cy="518397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40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543" algn="l"/>
              </a:tabLst>
              <a:defRPr lang="ru-RU" sz="8000" b="1" i="0" kern="1200" spc="0" baseline="0" dirty="0">
                <a:solidFill>
                  <a:schemeClr val="tx2"/>
                </a:solidFill>
                <a:latin typeface="+mj-lt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63608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270B5-2641-4048-A5B7-426327B0B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182" y="730167"/>
            <a:ext cx="21031637" cy="1663855"/>
          </a:xfrm>
          <a:prstGeom prst="rect">
            <a:avLst/>
          </a:prstGeom>
        </p:spPr>
        <p:txBody>
          <a:bodyPr anchor="ctr"/>
          <a:lstStyle>
            <a:lvl1pPr>
              <a:defRPr sz="7199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278806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31603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8696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8594D8-4B2A-49A3-B0DD-DB765D23E12E}"/>
              </a:ext>
            </a:extLst>
          </p:cNvPr>
          <p:cNvSpPr/>
          <p:nvPr userDrawn="1"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35110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bg>
      <p:bgPr>
        <a:solidFill>
          <a:schemeClr val="accent2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5"/>
          <p:cNvSpPr/>
          <p:nvPr/>
        </p:nvSpPr>
        <p:spPr>
          <a:xfrm>
            <a:off x="6785200" y="1451200"/>
            <a:ext cx="10813600" cy="10813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243796" tIns="243796" rIns="243796" bIns="243796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4800"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1"/>
          </p:nvPr>
        </p:nvSpPr>
        <p:spPr>
          <a:xfrm>
            <a:off x="8560800" y="6550265"/>
            <a:ext cx="7262400" cy="25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7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title"/>
          </p:nvPr>
        </p:nvSpPr>
        <p:spPr>
          <a:xfrm>
            <a:off x="5522000" y="4861734"/>
            <a:ext cx="13340000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3590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ctr">
              <a:defRPr sz="6400">
                <a:solidFill>
                  <a:srgbClr val="272E3A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855700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ctr">
              <a:defRPr sz="6400">
                <a:solidFill>
                  <a:srgbClr val="272E3A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86042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17946520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Layout: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71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 type="obj" preserve="1">
  <p:cSld name="OPENING SLIDE">
    <p:bg>
      <p:bgPr>
        <a:solidFill>
          <a:srgbClr val="43434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1920267" y="3597965"/>
            <a:ext cx="15021600" cy="52194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6000"/>
              <a:buNone/>
              <a:defRPr sz="16000" i="0">
                <a:solidFill>
                  <a:srgbClr val="00B0F0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3300"/>
              <a:buNone/>
              <a:defRPr sz="8800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20267" y="9012000"/>
            <a:ext cx="10018400" cy="209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00B0F0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63271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TLE &amp; TEXT" preserve="1">
  <p:cSld name="TITTLE &amp; TEXT">
    <p:bg>
      <p:bgPr>
        <a:solidFill>
          <a:srgbClr val="1798D2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7"/>
          <p:cNvSpPr txBox="1">
            <a:spLocks noGrp="1"/>
          </p:cNvSpPr>
          <p:nvPr>
            <p:ph type="title"/>
          </p:nvPr>
        </p:nvSpPr>
        <p:spPr>
          <a:xfrm>
            <a:off x="1876000" y="3743667"/>
            <a:ext cx="8504000" cy="27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"/>
              <a:buNone/>
              <a:defRPr sz="88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7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subTitle" idx="1"/>
          </p:nvPr>
        </p:nvSpPr>
        <p:spPr>
          <a:xfrm>
            <a:off x="1876000" y="6879467"/>
            <a:ext cx="9496000" cy="386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27371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TLE DESIGN" preserve="1">
  <p:cSld name="TITTLE DESIGN">
    <p:bg>
      <p:bgPr>
        <a:solidFill>
          <a:srgbClr val="434343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4"/>
          <p:cNvSpPr txBox="1">
            <a:spLocks noGrp="1"/>
          </p:cNvSpPr>
          <p:nvPr>
            <p:ph type="title"/>
          </p:nvPr>
        </p:nvSpPr>
        <p:spPr>
          <a:xfrm>
            <a:off x="1880000" y="910667"/>
            <a:ext cx="20624000" cy="14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200"/>
              <a:buNone/>
              <a:defRPr sz="5867" i="0">
                <a:solidFill>
                  <a:srgbClr val="FFC39F"/>
                </a:solidFill>
                <a:latin typeface="+mj-l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C39F"/>
              </a:buClr>
              <a:buSzPts val="2400"/>
              <a:buNone/>
              <a:defRPr sz="6400">
                <a:solidFill>
                  <a:srgbClr val="FFC39F"/>
                </a:solidFill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222946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Layout: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rmAutofit/>
          </a:bodyPr>
          <a:lstStyle>
            <a:lvl1pPr>
              <a:defRPr sz="64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441231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3012404" y="622309"/>
            <a:ext cx="685800" cy="730250"/>
          </a:xfrm>
          <a:solidFill>
            <a:schemeClr val="accent1"/>
          </a:solidFill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fld id="{16F919D3-A0D6-4586-82A8-25A537D2BD8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513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6400" y="730251"/>
            <a:ext cx="21031200" cy="265112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6764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1A2E9-0A58-4CD8-B9CB-2A5E9A0BC469}" type="datetimeFigureOut">
              <a:rPr lang="en-US" smtClean="0"/>
              <a:t>10-Aug-20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077200" y="12712701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1200" y="12712701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9F497E-EEEB-4D0F-8C2E-A2AA7485E8AD}" type="slidenum">
              <a:rPr lang="en-US" smtClean="0"/>
              <a:t>‹#›</a:t>
            </a:fld>
            <a:endParaRPr lang="en-US"/>
          </a:p>
        </p:txBody>
      </p:sp>
    </p:spTree>
    <p:custDataLst>
      <p:tags r:id="rId13"/>
    </p:custDataLst>
    <p:extLst>
      <p:ext uri="{BB962C8B-B14F-4D97-AF65-F5344CB8AC3E}">
        <p14:creationId xmlns:p14="http://schemas.microsoft.com/office/powerpoint/2010/main" val="612793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6" r:id="rId2"/>
    <p:sldLayoutId id="2147483667" r:id="rId3"/>
    <p:sldLayoutId id="2147483693" r:id="rId4"/>
    <p:sldLayoutId id="2147483727" r:id="rId5"/>
    <p:sldLayoutId id="2147483728" r:id="rId6"/>
    <p:sldLayoutId id="2147483729" r:id="rId7"/>
    <p:sldLayoutId id="2147483773" r:id="rId8"/>
    <p:sldLayoutId id="2147483776" r:id="rId9"/>
    <p:sldLayoutId id="2147483777" r:id="rId10"/>
    <p:sldLayoutId id="2147483787" r:id="rId11"/>
  </p:sldLayoutIdLst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070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</p:sldLayoutIdLst>
  <p:hf hdr="0"/>
  <p:txStyles>
    <p:titleStyle>
      <a:lvl1pPr algn="ctr" defTabSz="2438401" rtl="0" eaLnBrk="1" latinLnBrk="0" hangingPunct="1">
        <a:spcBef>
          <a:spcPct val="0"/>
        </a:spcBef>
        <a:buNone/>
        <a:defRPr sz="11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01" indent="-9144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8500" kern="1200">
          <a:solidFill>
            <a:schemeClr val="tx1"/>
          </a:solidFill>
          <a:latin typeface="+mn-lt"/>
          <a:ea typeface="+mn-ea"/>
          <a:cs typeface="+mn-cs"/>
        </a:defRPr>
      </a:lvl1pPr>
      <a:lvl2pPr marL="1981200" indent="-762001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75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3pPr>
      <a:lvl4pPr marL="42671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–"/>
        <a:defRPr sz="53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3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»"/>
        <a:defRPr sz="53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7pPr>
      <a:lvl8pPr marL="9143999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200" indent="-609599" algn="l" defTabSz="2438401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01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00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3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599" algn="l" defTabSz="2438401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ags" Target="../tags/tag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ZutwCxSxcVfmnSYXz7JLIG5L92qZmGlzT1nOrDbAIdg/copy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FB8E390-14B6-41D6-82CF-8AFF478B32B6}"/>
              </a:ext>
            </a:extLst>
          </p:cNvPr>
          <p:cNvGrpSpPr/>
          <p:nvPr/>
        </p:nvGrpSpPr>
        <p:grpSpPr>
          <a:xfrm>
            <a:off x="12841703" y="2108463"/>
            <a:ext cx="10654127" cy="9871557"/>
            <a:chOff x="10745120" y="1252053"/>
            <a:chExt cx="12102433" cy="11213481"/>
          </a:xfrm>
        </p:grpSpPr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4E2ECCF-1017-49CB-BDE8-322FBFAFB15F}"/>
                </a:ext>
              </a:extLst>
            </p:cNvPr>
            <p:cNvSpPr/>
            <p:nvPr/>
          </p:nvSpPr>
          <p:spPr>
            <a:xfrm>
              <a:off x="11065205" y="1593850"/>
              <a:ext cx="11400060" cy="7600040"/>
            </a:xfrm>
            <a:custGeom>
              <a:avLst/>
              <a:gdLst>
                <a:gd name="connsiteX0" fmla="*/ 12790530 w 12805645"/>
                <a:gd name="connsiteY0" fmla="*/ 1351421 h 8537097"/>
                <a:gd name="connsiteX1" fmla="*/ 12772325 w 12805645"/>
                <a:gd name="connsiteY1" fmla="*/ 7191645 h 8537097"/>
                <a:gd name="connsiteX2" fmla="*/ 12734292 w 12805645"/>
                <a:gd name="connsiteY2" fmla="*/ 7535961 h 8537097"/>
                <a:gd name="connsiteX3" fmla="*/ 12368328 w 12805645"/>
                <a:gd name="connsiteY3" fmla="*/ 8219334 h 8537097"/>
                <a:gd name="connsiteX4" fmla="*/ 11693453 w 12805645"/>
                <a:gd name="connsiteY4" fmla="*/ 8510849 h 8537097"/>
                <a:gd name="connsiteX5" fmla="*/ 1103002 w 12805645"/>
                <a:gd name="connsiteY5" fmla="*/ 8510849 h 8537097"/>
                <a:gd name="connsiteX6" fmla="*/ 433387 w 12805645"/>
                <a:gd name="connsiteY6" fmla="*/ 8222975 h 8537097"/>
                <a:gd name="connsiteX7" fmla="*/ 32224 w 12805645"/>
                <a:gd name="connsiteY7" fmla="*/ 7191848 h 8537097"/>
                <a:gd name="connsiteX8" fmla="*/ 37888 w 12805645"/>
                <a:gd name="connsiteY8" fmla="*/ 5408768 h 8537097"/>
                <a:gd name="connsiteX9" fmla="*/ 40316 w 12805645"/>
                <a:gd name="connsiteY9" fmla="*/ 4637192 h 8537097"/>
                <a:gd name="connsiteX10" fmla="*/ 50836 w 12805645"/>
                <a:gd name="connsiteY10" fmla="*/ 1351421 h 8537097"/>
                <a:gd name="connsiteX11" fmla="*/ 1129706 w 12805645"/>
                <a:gd name="connsiteY11" fmla="*/ 32217 h 8537097"/>
                <a:gd name="connsiteX12" fmla="*/ 11720361 w 12805645"/>
                <a:gd name="connsiteY12" fmla="*/ 32217 h 8537097"/>
                <a:gd name="connsiteX13" fmla="*/ 12790530 w 12805645"/>
                <a:gd name="connsiteY13" fmla="*/ 1351421 h 853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05645" h="8537097">
                  <a:moveTo>
                    <a:pt x="12790530" y="1351421"/>
                  </a:moveTo>
                  <a:lnTo>
                    <a:pt x="12772325" y="7191645"/>
                  </a:lnTo>
                  <a:cubicBezTo>
                    <a:pt x="12771920" y="7310598"/>
                    <a:pt x="12758770" y="7426112"/>
                    <a:pt x="12734292" y="7535961"/>
                  </a:cubicBezTo>
                  <a:cubicBezTo>
                    <a:pt x="12673400" y="7808866"/>
                    <a:pt x="12543117" y="8046569"/>
                    <a:pt x="12368328" y="8219334"/>
                  </a:cubicBezTo>
                  <a:cubicBezTo>
                    <a:pt x="12183425" y="8401607"/>
                    <a:pt x="11948757" y="8510849"/>
                    <a:pt x="11693453" y="8510849"/>
                  </a:cubicBezTo>
                  <a:lnTo>
                    <a:pt x="1103002" y="8510849"/>
                  </a:lnTo>
                  <a:cubicBezTo>
                    <a:pt x="849520" y="8510849"/>
                    <a:pt x="616671" y="8403023"/>
                    <a:pt x="433387" y="8222975"/>
                  </a:cubicBezTo>
                  <a:cubicBezTo>
                    <a:pt x="187591" y="7981226"/>
                    <a:pt x="31010" y="7609194"/>
                    <a:pt x="32224" y="7191848"/>
                  </a:cubicBezTo>
                  <a:lnTo>
                    <a:pt x="37888" y="5408768"/>
                  </a:lnTo>
                  <a:lnTo>
                    <a:pt x="40316" y="4637192"/>
                  </a:lnTo>
                  <a:lnTo>
                    <a:pt x="50836" y="1351421"/>
                  </a:lnTo>
                  <a:cubicBezTo>
                    <a:pt x="53061" y="622733"/>
                    <a:pt x="536156" y="32217"/>
                    <a:pt x="1129706" y="32217"/>
                  </a:cubicBezTo>
                  <a:lnTo>
                    <a:pt x="11720361" y="32217"/>
                  </a:lnTo>
                  <a:cubicBezTo>
                    <a:pt x="12313506" y="32217"/>
                    <a:pt x="12792958" y="622935"/>
                    <a:pt x="12790530" y="135142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CAC4759-CDA7-4E89-BB71-75E5967D089E}"/>
                </a:ext>
              </a:extLst>
            </p:cNvPr>
            <p:cNvSpPr/>
            <p:nvPr/>
          </p:nvSpPr>
          <p:spPr>
            <a:xfrm>
              <a:off x="20172826" y="2837661"/>
              <a:ext cx="1782948" cy="6447428"/>
            </a:xfrm>
            <a:custGeom>
              <a:avLst/>
              <a:gdLst>
                <a:gd name="connsiteX0" fmla="*/ 1988415 w 2002778"/>
                <a:gd name="connsiteY0" fmla="*/ 15173 h 7242371"/>
                <a:gd name="connsiteX1" fmla="*/ 1988415 w 2002778"/>
                <a:gd name="connsiteY1" fmla="*/ 7241967 h 7242371"/>
                <a:gd name="connsiteX2" fmla="*/ 15173 w 2002778"/>
                <a:gd name="connsiteY2" fmla="*/ 7240753 h 7242371"/>
                <a:gd name="connsiteX3" fmla="*/ 782297 w 2002778"/>
                <a:gd name="connsiteY3" fmla="*/ 15173 h 724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778" h="7242371">
                  <a:moveTo>
                    <a:pt x="1988415" y="15173"/>
                  </a:moveTo>
                  <a:lnTo>
                    <a:pt x="1988415" y="7241967"/>
                  </a:lnTo>
                  <a:lnTo>
                    <a:pt x="15173" y="7240753"/>
                  </a:lnTo>
                  <a:lnTo>
                    <a:pt x="782297" y="1517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BE821AC-3FA4-4D42-9386-A16B49086E79}"/>
                </a:ext>
              </a:extLst>
            </p:cNvPr>
            <p:cNvSpPr/>
            <p:nvPr/>
          </p:nvSpPr>
          <p:spPr>
            <a:xfrm>
              <a:off x="21418548" y="2837661"/>
              <a:ext cx="522278" cy="6447428"/>
            </a:xfrm>
            <a:custGeom>
              <a:avLst/>
              <a:gdLst>
                <a:gd name="connsiteX0" fmla="*/ 589100 w 586672"/>
                <a:gd name="connsiteY0" fmla="*/ 15173 h 7242371"/>
                <a:gd name="connsiteX1" fmla="*/ 589100 w 586672"/>
                <a:gd name="connsiteY1" fmla="*/ 7241967 h 7242371"/>
                <a:gd name="connsiteX2" fmla="*/ 15173 w 586672"/>
                <a:gd name="connsiteY2" fmla="*/ 7240956 h 724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6672" h="7242371">
                  <a:moveTo>
                    <a:pt x="589100" y="15173"/>
                  </a:moveTo>
                  <a:lnTo>
                    <a:pt x="589100" y="7241967"/>
                  </a:lnTo>
                  <a:lnTo>
                    <a:pt x="15173" y="7240956"/>
                  </a:lnTo>
                  <a:close/>
                </a:path>
              </a:pathLst>
            </a:custGeom>
            <a:solidFill>
              <a:srgbClr val="D9D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813C1F7-2D31-4F05-A028-ACC56E7C635B}"/>
                </a:ext>
              </a:extLst>
            </p:cNvPr>
            <p:cNvSpPr/>
            <p:nvPr/>
          </p:nvSpPr>
          <p:spPr>
            <a:xfrm>
              <a:off x="21120850" y="3311493"/>
              <a:ext cx="90047" cy="90047"/>
            </a:xfrm>
            <a:custGeom>
              <a:avLst/>
              <a:gdLst>
                <a:gd name="connsiteX0" fmla="*/ 15172 w 101150"/>
                <a:gd name="connsiteY0" fmla="*/ 15173 h 101150"/>
                <a:gd name="connsiteX1" fmla="*/ 104387 w 101150"/>
                <a:gd name="connsiteY1" fmla="*/ 15173 h 101150"/>
                <a:gd name="connsiteX2" fmla="*/ 104387 w 101150"/>
                <a:gd name="connsiteY2" fmla="*/ 104387 h 101150"/>
                <a:gd name="connsiteX3" fmla="*/ 15172 w 101150"/>
                <a:gd name="connsiteY3" fmla="*/ 104387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101150">
                  <a:moveTo>
                    <a:pt x="15172" y="15173"/>
                  </a:moveTo>
                  <a:lnTo>
                    <a:pt x="104387" y="15173"/>
                  </a:lnTo>
                  <a:lnTo>
                    <a:pt x="104387" y="104387"/>
                  </a:lnTo>
                  <a:lnTo>
                    <a:pt x="15172" y="104387"/>
                  </a:lnTo>
                  <a:close/>
                </a:path>
              </a:pathLst>
            </a:custGeom>
            <a:solidFill>
              <a:srgbClr val="2A9D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4F7F3B6-8489-47DB-A742-DB8AFC9A5121}"/>
                </a:ext>
              </a:extLst>
            </p:cNvPr>
            <p:cNvSpPr/>
            <p:nvPr/>
          </p:nvSpPr>
          <p:spPr>
            <a:xfrm>
              <a:off x="21293021" y="3311493"/>
              <a:ext cx="450239" cy="90047"/>
            </a:xfrm>
            <a:custGeom>
              <a:avLst/>
              <a:gdLst>
                <a:gd name="connsiteX0" fmla="*/ 15173 w 505752"/>
                <a:gd name="connsiteY0" fmla="*/ 15173 h 101150"/>
                <a:gd name="connsiteX1" fmla="*/ 491390 w 505752"/>
                <a:gd name="connsiteY1" fmla="*/ 15173 h 101150"/>
                <a:gd name="connsiteX2" fmla="*/ 491390 w 505752"/>
                <a:gd name="connsiteY2" fmla="*/ 104387 h 101150"/>
                <a:gd name="connsiteX3" fmla="*/ 15173 w 505752"/>
                <a:gd name="connsiteY3" fmla="*/ 104387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52" h="101150">
                  <a:moveTo>
                    <a:pt x="15173" y="15173"/>
                  </a:moveTo>
                  <a:lnTo>
                    <a:pt x="491390" y="15173"/>
                  </a:lnTo>
                  <a:lnTo>
                    <a:pt x="491390" y="104387"/>
                  </a:lnTo>
                  <a:lnTo>
                    <a:pt x="15173" y="104387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9F27C4B-185A-48B0-A8F5-201C21AAAD57}"/>
                </a:ext>
              </a:extLst>
            </p:cNvPr>
            <p:cNvSpPr/>
            <p:nvPr/>
          </p:nvSpPr>
          <p:spPr>
            <a:xfrm>
              <a:off x="12905242" y="5602491"/>
              <a:ext cx="108058" cy="3565896"/>
            </a:xfrm>
            <a:custGeom>
              <a:avLst/>
              <a:gdLst>
                <a:gd name="connsiteX0" fmla="*/ 15173 w 121380"/>
                <a:gd name="connsiteY0" fmla="*/ 15173 h 4005557"/>
                <a:gd name="connsiteX1" fmla="*/ 107220 w 121380"/>
                <a:gd name="connsiteY1" fmla="*/ 15173 h 4005557"/>
                <a:gd name="connsiteX2" fmla="*/ 107220 w 121380"/>
                <a:gd name="connsiteY2" fmla="*/ 4006771 h 4005557"/>
                <a:gd name="connsiteX3" fmla="*/ 15173 w 121380"/>
                <a:gd name="connsiteY3" fmla="*/ 4006771 h 400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05557">
                  <a:moveTo>
                    <a:pt x="15173" y="15173"/>
                  </a:moveTo>
                  <a:lnTo>
                    <a:pt x="107220" y="15173"/>
                  </a:lnTo>
                  <a:lnTo>
                    <a:pt x="107220" y="4006771"/>
                  </a:lnTo>
                  <a:lnTo>
                    <a:pt x="15173" y="4006771"/>
                  </a:lnTo>
                  <a:close/>
                </a:path>
              </a:pathLst>
            </a:custGeom>
            <a:solidFill>
              <a:srgbClr val="F6F7F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1CFC038-230F-4BE6-BABE-E6BA3DC2BB05}"/>
                </a:ext>
              </a:extLst>
            </p:cNvPr>
            <p:cNvSpPr/>
            <p:nvPr/>
          </p:nvSpPr>
          <p:spPr>
            <a:xfrm>
              <a:off x="12843830" y="5990598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302FAA97-C325-45FA-BEBA-818B5041B695}"/>
                </a:ext>
              </a:extLst>
            </p:cNvPr>
            <p:cNvSpPr/>
            <p:nvPr/>
          </p:nvSpPr>
          <p:spPr>
            <a:xfrm>
              <a:off x="13190514" y="5990598"/>
              <a:ext cx="414220" cy="72038"/>
            </a:xfrm>
            <a:custGeom>
              <a:avLst/>
              <a:gdLst>
                <a:gd name="connsiteX0" fmla="*/ 15172 w 465292"/>
                <a:gd name="connsiteY0" fmla="*/ 15172 h 80920"/>
                <a:gd name="connsiteX1" fmla="*/ 464483 w 465292"/>
                <a:gd name="connsiteY1" fmla="*/ 15172 h 80920"/>
                <a:gd name="connsiteX2" fmla="*/ 464483 w 465292"/>
                <a:gd name="connsiteY2" fmla="*/ 75053 h 80920"/>
                <a:gd name="connsiteX3" fmla="*/ 15172 w 465292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292" h="80920">
                  <a:moveTo>
                    <a:pt x="15172" y="15172"/>
                  </a:moveTo>
                  <a:lnTo>
                    <a:pt x="464483" y="15172"/>
                  </a:lnTo>
                  <a:lnTo>
                    <a:pt x="464483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r>
                <a:rPr lang="bn-IN" sz="4800">
                  <a:solidFill>
                    <a:srgbClr val="000000"/>
                  </a:solidFill>
                  <a:latin typeface="Montserrat Light "/>
                </a:rPr>
                <a:t>শা</a:t>
              </a: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1B010B6-0E00-45C5-AEAC-059604AC8136}"/>
                </a:ext>
              </a:extLst>
            </p:cNvPr>
            <p:cNvSpPr/>
            <p:nvPr/>
          </p:nvSpPr>
          <p:spPr>
            <a:xfrm>
              <a:off x="13106050" y="6097574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5473351E-EF4F-40AC-BF32-FE2EFB375189}"/>
                </a:ext>
              </a:extLst>
            </p:cNvPr>
            <p:cNvSpPr/>
            <p:nvPr/>
          </p:nvSpPr>
          <p:spPr>
            <a:xfrm>
              <a:off x="13337292" y="6097574"/>
              <a:ext cx="72038" cy="72038"/>
            </a:xfrm>
            <a:custGeom>
              <a:avLst/>
              <a:gdLst>
                <a:gd name="connsiteX0" fmla="*/ 15173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3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3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20538A60-FDA4-44EB-A17E-D169EC94115B}"/>
                </a:ext>
              </a:extLst>
            </p:cNvPr>
            <p:cNvSpPr/>
            <p:nvPr/>
          </p:nvSpPr>
          <p:spPr>
            <a:xfrm>
              <a:off x="12874987" y="6498647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69034A2-7B2C-454A-8185-6BB8694C8F02}"/>
                </a:ext>
              </a:extLst>
            </p:cNvPr>
            <p:cNvSpPr/>
            <p:nvPr/>
          </p:nvSpPr>
          <p:spPr>
            <a:xfrm>
              <a:off x="13221671" y="6498647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8EBF689D-8CA6-45DD-8289-CD5F1EF05CA3}"/>
                </a:ext>
              </a:extLst>
            </p:cNvPr>
            <p:cNvSpPr/>
            <p:nvPr/>
          </p:nvSpPr>
          <p:spPr>
            <a:xfrm>
              <a:off x="13337292" y="6498647"/>
              <a:ext cx="72038" cy="72038"/>
            </a:xfrm>
            <a:custGeom>
              <a:avLst/>
              <a:gdLst>
                <a:gd name="connsiteX0" fmla="*/ 15173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3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3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5D8614D-0CAE-48EE-BED0-8128EC1BB642}"/>
                </a:ext>
              </a:extLst>
            </p:cNvPr>
            <p:cNvSpPr/>
            <p:nvPr/>
          </p:nvSpPr>
          <p:spPr>
            <a:xfrm>
              <a:off x="13221671" y="6632279"/>
              <a:ext cx="72038" cy="72038"/>
            </a:xfrm>
            <a:custGeom>
              <a:avLst/>
              <a:gdLst>
                <a:gd name="connsiteX0" fmla="*/ 15172 w 80920"/>
                <a:gd name="connsiteY0" fmla="*/ 15172 h 80920"/>
                <a:gd name="connsiteX1" fmla="*/ 75054 w 80920"/>
                <a:gd name="connsiteY1" fmla="*/ 15172 h 80920"/>
                <a:gd name="connsiteX2" fmla="*/ 75054 w 80920"/>
                <a:gd name="connsiteY2" fmla="*/ 75053 h 80920"/>
                <a:gd name="connsiteX3" fmla="*/ 15172 w 80920"/>
                <a:gd name="connsiteY3" fmla="*/ 75053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2"/>
                  </a:moveTo>
                  <a:lnTo>
                    <a:pt x="75054" y="15172"/>
                  </a:lnTo>
                  <a:lnTo>
                    <a:pt x="75054" y="75053"/>
                  </a:lnTo>
                  <a:lnTo>
                    <a:pt x="15172" y="75053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F3E0B9A-9BB7-4760-883B-824D54D0D7AE}"/>
                </a:ext>
              </a:extLst>
            </p:cNvPr>
            <p:cNvSpPr/>
            <p:nvPr/>
          </p:nvSpPr>
          <p:spPr>
            <a:xfrm>
              <a:off x="12874987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232C74B-1429-466A-824A-31A93B8FAF9E}"/>
                </a:ext>
              </a:extLst>
            </p:cNvPr>
            <p:cNvSpPr/>
            <p:nvPr/>
          </p:nvSpPr>
          <p:spPr>
            <a:xfrm>
              <a:off x="13221671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4517E35D-5EB1-4099-BA4D-EFC5028587E1}"/>
                </a:ext>
              </a:extLst>
            </p:cNvPr>
            <p:cNvSpPr/>
            <p:nvPr/>
          </p:nvSpPr>
          <p:spPr>
            <a:xfrm>
              <a:off x="13452914" y="6765910"/>
              <a:ext cx="72038" cy="72038"/>
            </a:xfrm>
            <a:custGeom>
              <a:avLst/>
              <a:gdLst>
                <a:gd name="connsiteX0" fmla="*/ 15173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3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3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3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C8EACAC-B7DF-49CC-B459-16BA1A32627F}"/>
                </a:ext>
              </a:extLst>
            </p:cNvPr>
            <p:cNvSpPr/>
            <p:nvPr/>
          </p:nvSpPr>
          <p:spPr>
            <a:xfrm>
              <a:off x="13568535" y="6765910"/>
              <a:ext cx="72038" cy="72038"/>
            </a:xfrm>
            <a:custGeom>
              <a:avLst/>
              <a:gdLst>
                <a:gd name="connsiteX0" fmla="*/ 15172 w 80920"/>
                <a:gd name="connsiteY0" fmla="*/ 15173 h 80920"/>
                <a:gd name="connsiteX1" fmla="*/ 75054 w 80920"/>
                <a:gd name="connsiteY1" fmla="*/ 15173 h 80920"/>
                <a:gd name="connsiteX2" fmla="*/ 75054 w 80920"/>
                <a:gd name="connsiteY2" fmla="*/ 75054 h 80920"/>
                <a:gd name="connsiteX3" fmla="*/ 15172 w 80920"/>
                <a:gd name="connsiteY3" fmla="*/ 75054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80920">
                  <a:moveTo>
                    <a:pt x="15172" y="15173"/>
                  </a:moveTo>
                  <a:lnTo>
                    <a:pt x="75054" y="15173"/>
                  </a:lnTo>
                  <a:lnTo>
                    <a:pt x="75054" y="75054"/>
                  </a:lnTo>
                  <a:lnTo>
                    <a:pt x="15172" y="75054"/>
                  </a:lnTo>
                  <a:close/>
                </a:path>
              </a:pathLst>
            </a:custGeom>
            <a:solidFill>
              <a:srgbClr val="BDBD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D0AC658-7388-47B2-BB96-804A2DA98994}"/>
                </a:ext>
              </a:extLst>
            </p:cNvPr>
            <p:cNvSpPr/>
            <p:nvPr/>
          </p:nvSpPr>
          <p:spPr>
            <a:xfrm>
              <a:off x="10745120" y="1252053"/>
              <a:ext cx="12102433" cy="8284404"/>
            </a:xfrm>
            <a:custGeom>
              <a:avLst/>
              <a:gdLst>
                <a:gd name="connsiteX0" fmla="*/ 13177130 w 13594618"/>
                <a:gd name="connsiteY0" fmla="*/ 1734174 h 9305840"/>
                <a:gd name="connsiteX1" fmla="*/ 13158925 w 13594618"/>
                <a:gd name="connsiteY1" fmla="*/ 7574399 h 9305840"/>
                <a:gd name="connsiteX2" fmla="*/ 13120892 w 13594618"/>
                <a:gd name="connsiteY2" fmla="*/ 7918715 h 9305840"/>
                <a:gd name="connsiteX3" fmla="*/ 12754928 w 13594618"/>
                <a:gd name="connsiteY3" fmla="*/ 8602087 h 9305840"/>
                <a:gd name="connsiteX4" fmla="*/ 12080053 w 13594618"/>
                <a:gd name="connsiteY4" fmla="*/ 8893602 h 9305840"/>
                <a:gd name="connsiteX5" fmla="*/ 1489602 w 13594618"/>
                <a:gd name="connsiteY5" fmla="*/ 8893602 h 9305840"/>
                <a:gd name="connsiteX6" fmla="*/ 819986 w 13594618"/>
                <a:gd name="connsiteY6" fmla="*/ 8605728 h 9305840"/>
                <a:gd name="connsiteX7" fmla="*/ 418824 w 13594618"/>
                <a:gd name="connsiteY7" fmla="*/ 7574601 h 9305840"/>
                <a:gd name="connsiteX8" fmla="*/ 424489 w 13594618"/>
                <a:gd name="connsiteY8" fmla="*/ 5791521 h 9305840"/>
                <a:gd name="connsiteX9" fmla="*/ 426916 w 13594618"/>
                <a:gd name="connsiteY9" fmla="*/ 5019945 h 9305840"/>
                <a:gd name="connsiteX10" fmla="*/ 437435 w 13594618"/>
                <a:gd name="connsiteY10" fmla="*/ 1734174 h 9305840"/>
                <a:gd name="connsiteX11" fmla="*/ 1516306 w 13594618"/>
                <a:gd name="connsiteY11" fmla="*/ 414970 h 9305840"/>
                <a:gd name="connsiteX12" fmla="*/ 12106960 w 13594618"/>
                <a:gd name="connsiteY12" fmla="*/ 414970 h 9305840"/>
                <a:gd name="connsiteX13" fmla="*/ 13177130 w 13594618"/>
                <a:gd name="connsiteY13" fmla="*/ 1734174 h 9305840"/>
                <a:gd name="connsiteX14" fmla="*/ 13033902 w 13594618"/>
                <a:gd name="connsiteY14" fmla="*/ 456037 h 9305840"/>
                <a:gd name="connsiteX15" fmla="*/ 12052743 w 13594618"/>
                <a:gd name="connsiteY15" fmla="*/ 32217 h 9305840"/>
                <a:gd name="connsiteX16" fmla="*/ 1462089 w 13594618"/>
                <a:gd name="connsiteY16" fmla="*/ 32217 h 9305840"/>
                <a:gd name="connsiteX17" fmla="*/ 50839 w 13594618"/>
                <a:gd name="connsiteY17" fmla="*/ 1679755 h 9305840"/>
                <a:gd name="connsiteX18" fmla="*/ 40319 w 13594618"/>
                <a:gd name="connsiteY18" fmla="*/ 4965527 h 9305840"/>
                <a:gd name="connsiteX19" fmla="*/ 32227 w 13594618"/>
                <a:gd name="connsiteY19" fmla="*/ 7520182 h 9305840"/>
                <a:gd name="connsiteX20" fmla="*/ 567717 w 13594618"/>
                <a:gd name="connsiteY20" fmla="*/ 8858200 h 9305840"/>
                <a:gd name="connsiteX21" fmla="*/ 1543212 w 13594618"/>
                <a:gd name="connsiteY21" fmla="*/ 9276558 h 9305840"/>
                <a:gd name="connsiteX22" fmla="*/ 12133663 w 13594618"/>
                <a:gd name="connsiteY22" fmla="*/ 9276558 h 9305840"/>
                <a:gd name="connsiteX23" fmla="*/ 13046039 w 13594618"/>
                <a:gd name="connsiteY23" fmla="*/ 8891579 h 9305840"/>
                <a:gd name="connsiteX24" fmla="*/ 13498789 w 13594618"/>
                <a:gd name="connsiteY24" fmla="*/ 8050008 h 9305840"/>
                <a:gd name="connsiteX25" fmla="*/ 13545521 w 13594618"/>
                <a:gd name="connsiteY25" fmla="*/ 7629020 h 9305840"/>
                <a:gd name="connsiteX26" fmla="*/ 13563729 w 13594618"/>
                <a:gd name="connsiteY26" fmla="*/ 1788795 h 9305840"/>
                <a:gd name="connsiteX27" fmla="*/ 13033902 w 13594618"/>
                <a:gd name="connsiteY27" fmla="*/ 456037 h 930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594618" h="9305840">
                  <a:moveTo>
                    <a:pt x="13177130" y="1734174"/>
                  </a:moveTo>
                  <a:lnTo>
                    <a:pt x="13158925" y="7574399"/>
                  </a:lnTo>
                  <a:cubicBezTo>
                    <a:pt x="13158520" y="7693352"/>
                    <a:pt x="13145370" y="7808865"/>
                    <a:pt x="13120892" y="7918715"/>
                  </a:cubicBezTo>
                  <a:cubicBezTo>
                    <a:pt x="13059999" y="8191619"/>
                    <a:pt x="12929716" y="8429322"/>
                    <a:pt x="12754928" y="8602087"/>
                  </a:cubicBezTo>
                  <a:cubicBezTo>
                    <a:pt x="12570025" y="8784360"/>
                    <a:pt x="12335356" y="8893602"/>
                    <a:pt x="12080053" y="8893602"/>
                  </a:cubicBezTo>
                  <a:lnTo>
                    <a:pt x="1489602" y="8893602"/>
                  </a:lnTo>
                  <a:cubicBezTo>
                    <a:pt x="1236120" y="8893602"/>
                    <a:pt x="1003271" y="8785776"/>
                    <a:pt x="819986" y="8605728"/>
                  </a:cubicBezTo>
                  <a:cubicBezTo>
                    <a:pt x="574191" y="8363979"/>
                    <a:pt x="417610" y="7991947"/>
                    <a:pt x="418824" y="7574601"/>
                  </a:cubicBezTo>
                  <a:lnTo>
                    <a:pt x="424489" y="5791521"/>
                  </a:lnTo>
                  <a:lnTo>
                    <a:pt x="426916" y="5019945"/>
                  </a:lnTo>
                  <a:lnTo>
                    <a:pt x="437435" y="1734174"/>
                  </a:lnTo>
                  <a:cubicBezTo>
                    <a:pt x="439661" y="1005486"/>
                    <a:pt x="922756" y="414970"/>
                    <a:pt x="1516306" y="414970"/>
                  </a:cubicBezTo>
                  <a:lnTo>
                    <a:pt x="12106960" y="414970"/>
                  </a:lnTo>
                  <a:cubicBezTo>
                    <a:pt x="12700105" y="414970"/>
                    <a:pt x="13179557" y="1005689"/>
                    <a:pt x="13177130" y="1734174"/>
                  </a:cubicBezTo>
                  <a:close/>
                  <a:moveTo>
                    <a:pt x="13033902" y="456037"/>
                  </a:moveTo>
                  <a:cubicBezTo>
                    <a:pt x="12758571" y="182729"/>
                    <a:pt x="12410209" y="32217"/>
                    <a:pt x="12052743" y="32217"/>
                  </a:cubicBezTo>
                  <a:lnTo>
                    <a:pt x="1462089" y="32217"/>
                  </a:lnTo>
                  <a:cubicBezTo>
                    <a:pt x="673318" y="32217"/>
                    <a:pt x="53266" y="755847"/>
                    <a:pt x="50839" y="1679755"/>
                  </a:cubicBezTo>
                  <a:lnTo>
                    <a:pt x="40319" y="4965527"/>
                  </a:lnTo>
                  <a:lnTo>
                    <a:pt x="32227" y="7520182"/>
                  </a:lnTo>
                  <a:cubicBezTo>
                    <a:pt x="30609" y="8034228"/>
                    <a:pt x="225829" y="8521976"/>
                    <a:pt x="567717" y="8858200"/>
                  </a:cubicBezTo>
                  <a:cubicBezTo>
                    <a:pt x="842038" y="9128069"/>
                    <a:pt x="1188579" y="9276558"/>
                    <a:pt x="1543212" y="9276558"/>
                  </a:cubicBezTo>
                  <a:lnTo>
                    <a:pt x="12133663" y="9276558"/>
                  </a:lnTo>
                  <a:cubicBezTo>
                    <a:pt x="12470292" y="9276558"/>
                    <a:pt x="12794176" y="9139803"/>
                    <a:pt x="13046039" y="8891579"/>
                  </a:cubicBezTo>
                  <a:cubicBezTo>
                    <a:pt x="13268368" y="8672285"/>
                    <a:pt x="13424948" y="8381175"/>
                    <a:pt x="13498789" y="8050008"/>
                  </a:cubicBezTo>
                  <a:cubicBezTo>
                    <a:pt x="13528931" y="7914062"/>
                    <a:pt x="13544914" y="7772653"/>
                    <a:pt x="13545521" y="7629020"/>
                  </a:cubicBezTo>
                  <a:lnTo>
                    <a:pt x="13563729" y="1788795"/>
                  </a:lnTo>
                  <a:cubicBezTo>
                    <a:pt x="13565347" y="1277783"/>
                    <a:pt x="13372148" y="792059"/>
                    <a:pt x="13033902" y="45603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6A2F9D4-DF61-4112-8FAE-AF812F699ABF}"/>
                </a:ext>
              </a:extLst>
            </p:cNvPr>
            <p:cNvSpPr/>
            <p:nvPr/>
          </p:nvSpPr>
          <p:spPr>
            <a:xfrm>
              <a:off x="19182267" y="3980866"/>
              <a:ext cx="2467312" cy="738393"/>
            </a:xfrm>
            <a:custGeom>
              <a:avLst/>
              <a:gdLst>
                <a:gd name="connsiteX0" fmla="*/ 2747889 w 2771521"/>
                <a:gd name="connsiteY0" fmla="*/ 816939 h 829433"/>
                <a:gd name="connsiteX1" fmla="*/ 2694279 w 2771521"/>
                <a:gd name="connsiteY1" fmla="*/ 623944 h 829433"/>
                <a:gd name="connsiteX2" fmla="*/ 2360887 w 2771521"/>
                <a:gd name="connsiteY2" fmla="*/ 520770 h 829433"/>
                <a:gd name="connsiteX3" fmla="*/ 2396087 w 2771521"/>
                <a:gd name="connsiteY3" fmla="*/ 494471 h 829433"/>
                <a:gd name="connsiteX4" fmla="*/ 2445448 w 2771521"/>
                <a:gd name="connsiteY4" fmla="*/ 403234 h 829433"/>
                <a:gd name="connsiteX5" fmla="*/ 2370395 w 2771521"/>
                <a:gd name="connsiteY5" fmla="*/ 190009 h 829433"/>
                <a:gd name="connsiteX6" fmla="*/ 1863833 w 2771521"/>
                <a:gd name="connsiteY6" fmla="*/ 16839 h 829433"/>
                <a:gd name="connsiteX7" fmla="*/ 1554515 w 2771521"/>
                <a:gd name="connsiteY7" fmla="*/ 192234 h 829433"/>
                <a:gd name="connsiteX8" fmla="*/ 1224765 w 2771521"/>
                <a:gd name="connsiteY8" fmla="*/ 57502 h 829433"/>
                <a:gd name="connsiteX9" fmla="*/ 899263 w 2771521"/>
                <a:gd name="connsiteY9" fmla="*/ 300667 h 829433"/>
                <a:gd name="connsiteX10" fmla="*/ 501337 w 2771521"/>
                <a:gd name="connsiteY10" fmla="*/ 219342 h 829433"/>
                <a:gd name="connsiteX11" fmla="*/ 372471 w 2771521"/>
                <a:gd name="connsiteY11" fmla="*/ 343555 h 829433"/>
                <a:gd name="connsiteX12" fmla="*/ 411314 w 2771521"/>
                <a:gd name="connsiteY12" fmla="*/ 525019 h 829433"/>
                <a:gd name="connsiteX13" fmla="*/ 115347 w 2771521"/>
                <a:gd name="connsiteY13" fmla="*/ 613222 h 829433"/>
                <a:gd name="connsiteX14" fmla="*/ 30786 w 2771521"/>
                <a:gd name="connsiteY14" fmla="*/ 816737 h 829433"/>
                <a:gd name="connsiteX15" fmla="*/ 2747889 w 2771521"/>
                <a:gd name="connsiteY15" fmla="*/ 816737 h 8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1521" h="829433">
                  <a:moveTo>
                    <a:pt x="2747889" y="816939"/>
                  </a:moveTo>
                  <a:cubicBezTo>
                    <a:pt x="2774794" y="749371"/>
                    <a:pt x="2739189" y="674721"/>
                    <a:pt x="2694279" y="623944"/>
                  </a:cubicBezTo>
                  <a:cubicBezTo>
                    <a:pt x="2611741" y="530481"/>
                    <a:pt x="2479638" y="494876"/>
                    <a:pt x="2360887" y="520770"/>
                  </a:cubicBezTo>
                  <a:cubicBezTo>
                    <a:pt x="2374240" y="512072"/>
                    <a:pt x="2386985" y="503575"/>
                    <a:pt x="2396087" y="494471"/>
                  </a:cubicBezTo>
                  <a:cubicBezTo>
                    <a:pt x="2421983" y="469386"/>
                    <a:pt x="2438570" y="438636"/>
                    <a:pt x="2445448" y="403234"/>
                  </a:cubicBezTo>
                  <a:cubicBezTo>
                    <a:pt x="2461430" y="322920"/>
                    <a:pt x="2425623" y="246855"/>
                    <a:pt x="2370395" y="190009"/>
                  </a:cubicBezTo>
                  <a:cubicBezTo>
                    <a:pt x="2244159" y="60536"/>
                    <a:pt x="2037611" y="4499"/>
                    <a:pt x="1863833" y="16839"/>
                  </a:cubicBezTo>
                  <a:cubicBezTo>
                    <a:pt x="1761065" y="24122"/>
                    <a:pt x="1583849" y="115360"/>
                    <a:pt x="1554515" y="192234"/>
                  </a:cubicBezTo>
                  <a:cubicBezTo>
                    <a:pt x="1529835" y="112325"/>
                    <a:pt x="1346145" y="43745"/>
                    <a:pt x="1224765" y="57502"/>
                  </a:cubicBezTo>
                  <a:cubicBezTo>
                    <a:pt x="1077894" y="74293"/>
                    <a:pt x="927990" y="153797"/>
                    <a:pt x="899263" y="300667"/>
                  </a:cubicBezTo>
                  <a:cubicBezTo>
                    <a:pt x="785772" y="221163"/>
                    <a:pt x="635462" y="177264"/>
                    <a:pt x="501337" y="219342"/>
                  </a:cubicBezTo>
                  <a:cubicBezTo>
                    <a:pt x="440243" y="238561"/>
                    <a:pt x="388857" y="279628"/>
                    <a:pt x="372471" y="343555"/>
                  </a:cubicBezTo>
                  <a:cubicBezTo>
                    <a:pt x="356287" y="406268"/>
                    <a:pt x="380159" y="469184"/>
                    <a:pt x="411314" y="525019"/>
                  </a:cubicBezTo>
                  <a:cubicBezTo>
                    <a:pt x="306926" y="526840"/>
                    <a:pt x="203348" y="555769"/>
                    <a:pt x="115347" y="613222"/>
                  </a:cubicBezTo>
                  <a:cubicBezTo>
                    <a:pt x="43328" y="660156"/>
                    <a:pt x="-13518" y="738851"/>
                    <a:pt x="30786" y="816737"/>
                  </a:cubicBezTo>
                  <a:lnTo>
                    <a:pt x="2747889" y="81673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0DC77311-69A5-4E20-BD51-2AB1B0CE46D1}"/>
                </a:ext>
              </a:extLst>
            </p:cNvPr>
            <p:cNvSpPr/>
            <p:nvPr/>
          </p:nvSpPr>
          <p:spPr>
            <a:xfrm>
              <a:off x="12458605" y="3345013"/>
              <a:ext cx="1656881" cy="486258"/>
            </a:xfrm>
            <a:custGeom>
              <a:avLst/>
              <a:gdLst>
                <a:gd name="connsiteX0" fmla="*/ 1848423 w 1861168"/>
                <a:gd name="connsiteY0" fmla="*/ 544974 h 546212"/>
                <a:gd name="connsiteX1" fmla="*/ 1848019 w 1861168"/>
                <a:gd name="connsiteY1" fmla="*/ 513415 h 546212"/>
                <a:gd name="connsiteX2" fmla="*/ 1539713 w 1861168"/>
                <a:gd name="connsiteY2" fmla="*/ 355013 h 546212"/>
                <a:gd name="connsiteX3" fmla="*/ 1482056 w 1861168"/>
                <a:gd name="connsiteY3" fmla="*/ 238690 h 546212"/>
                <a:gd name="connsiteX4" fmla="*/ 1322037 w 1861168"/>
                <a:gd name="connsiteY4" fmla="*/ 229182 h 546212"/>
                <a:gd name="connsiteX5" fmla="*/ 1072600 w 1861168"/>
                <a:gd name="connsiteY5" fmla="*/ 15350 h 546212"/>
                <a:gd name="connsiteX6" fmla="*/ 778050 w 1861168"/>
                <a:gd name="connsiteY6" fmla="*/ 228980 h 546212"/>
                <a:gd name="connsiteX7" fmla="*/ 647768 w 1861168"/>
                <a:gd name="connsiteY7" fmla="*/ 301808 h 546212"/>
                <a:gd name="connsiteX8" fmla="*/ 444051 w 1861168"/>
                <a:gd name="connsiteY8" fmla="*/ 389202 h 546212"/>
                <a:gd name="connsiteX9" fmla="*/ 284031 w 1861168"/>
                <a:gd name="connsiteY9" fmla="*/ 421570 h 546212"/>
                <a:gd name="connsiteX10" fmla="*/ 15173 w 1861168"/>
                <a:gd name="connsiteY10" fmla="*/ 544974 h 546212"/>
                <a:gd name="connsiteX11" fmla="*/ 1848423 w 1861168"/>
                <a:gd name="connsiteY11" fmla="*/ 544974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1168" h="546212">
                  <a:moveTo>
                    <a:pt x="1848423" y="544974"/>
                  </a:moveTo>
                  <a:cubicBezTo>
                    <a:pt x="1849637" y="535466"/>
                    <a:pt x="1849637" y="524946"/>
                    <a:pt x="1848019" y="513415"/>
                  </a:cubicBezTo>
                  <a:cubicBezTo>
                    <a:pt x="1833049" y="410848"/>
                    <a:pt x="1679502" y="340245"/>
                    <a:pt x="1539713" y="355013"/>
                  </a:cubicBezTo>
                  <a:cubicBezTo>
                    <a:pt x="1544568" y="309496"/>
                    <a:pt x="1521505" y="264787"/>
                    <a:pt x="1482056" y="238690"/>
                  </a:cubicBezTo>
                  <a:cubicBezTo>
                    <a:pt x="1434111" y="206929"/>
                    <a:pt x="1374635" y="211784"/>
                    <a:pt x="1322037" y="229182"/>
                  </a:cubicBezTo>
                  <a:cubicBezTo>
                    <a:pt x="1331747" y="97889"/>
                    <a:pt x="1198430" y="10697"/>
                    <a:pt x="1072600" y="15350"/>
                  </a:cubicBezTo>
                  <a:cubicBezTo>
                    <a:pt x="948994" y="20003"/>
                    <a:pt x="795852" y="95461"/>
                    <a:pt x="778050" y="228980"/>
                  </a:cubicBezTo>
                  <a:cubicBezTo>
                    <a:pt x="723631" y="216437"/>
                    <a:pt x="664154" y="247591"/>
                    <a:pt x="647768" y="301808"/>
                  </a:cubicBezTo>
                  <a:cubicBezTo>
                    <a:pt x="570489" y="272070"/>
                    <a:pt x="474193" y="309900"/>
                    <a:pt x="444051" y="389202"/>
                  </a:cubicBezTo>
                  <a:cubicBezTo>
                    <a:pt x="396914" y="357441"/>
                    <a:pt x="318220" y="371197"/>
                    <a:pt x="284031" y="421570"/>
                  </a:cubicBezTo>
                  <a:cubicBezTo>
                    <a:pt x="235681" y="383538"/>
                    <a:pt x="24479" y="389000"/>
                    <a:pt x="15173" y="544974"/>
                  </a:cubicBezTo>
                  <a:lnTo>
                    <a:pt x="1848423" y="54497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FA010C3-36A3-4BB4-BE3C-53E23E214824}"/>
                </a:ext>
              </a:extLst>
            </p:cNvPr>
            <p:cNvSpPr/>
            <p:nvPr/>
          </p:nvSpPr>
          <p:spPr>
            <a:xfrm>
              <a:off x="16027472" y="2321984"/>
              <a:ext cx="2719445" cy="558297"/>
            </a:xfrm>
            <a:custGeom>
              <a:avLst/>
              <a:gdLst>
                <a:gd name="connsiteX0" fmla="*/ 3055654 w 3054743"/>
                <a:gd name="connsiteY0" fmla="*/ 604344 h 627132"/>
                <a:gd name="connsiteX1" fmla="*/ 2935284 w 3054743"/>
                <a:gd name="connsiteY1" fmla="*/ 520389 h 627132"/>
                <a:gd name="connsiteX2" fmla="*/ 2785582 w 3054743"/>
                <a:gd name="connsiteY2" fmla="*/ 361987 h 627132"/>
                <a:gd name="connsiteX3" fmla="*/ 2533313 w 3054743"/>
                <a:gd name="connsiteY3" fmla="*/ 398806 h 627132"/>
                <a:gd name="connsiteX4" fmla="*/ 2019873 w 3054743"/>
                <a:gd name="connsiteY4" fmla="*/ 15243 h 627132"/>
                <a:gd name="connsiteX5" fmla="*/ 1478718 w 3054743"/>
                <a:gd name="connsiteY5" fmla="*/ 350456 h 627132"/>
                <a:gd name="connsiteX6" fmla="*/ 1238384 w 3054743"/>
                <a:gd name="connsiteY6" fmla="*/ 497933 h 627132"/>
                <a:gd name="connsiteX7" fmla="*/ 1030217 w 3054743"/>
                <a:gd name="connsiteY7" fmla="*/ 509869 h 627132"/>
                <a:gd name="connsiteX8" fmla="*/ 995220 w 3054743"/>
                <a:gd name="connsiteY8" fmla="*/ 501575 h 627132"/>
                <a:gd name="connsiteX9" fmla="*/ 951522 w 3054743"/>
                <a:gd name="connsiteY9" fmla="*/ 501979 h 627132"/>
                <a:gd name="connsiteX10" fmla="*/ 945453 w 3054743"/>
                <a:gd name="connsiteY10" fmla="*/ 496922 h 627132"/>
                <a:gd name="connsiteX11" fmla="*/ 945048 w 3054743"/>
                <a:gd name="connsiteY11" fmla="*/ 489841 h 627132"/>
                <a:gd name="connsiteX12" fmla="*/ 949094 w 3054743"/>
                <a:gd name="connsiteY12" fmla="*/ 469207 h 627132"/>
                <a:gd name="connsiteX13" fmla="*/ 927853 w 3054743"/>
                <a:gd name="connsiteY13" fmla="*/ 389702 h 627132"/>
                <a:gd name="connsiteX14" fmla="*/ 771272 w 3054743"/>
                <a:gd name="connsiteY14" fmla="*/ 309996 h 627132"/>
                <a:gd name="connsiteX15" fmla="*/ 725957 w 3054743"/>
                <a:gd name="connsiteY15" fmla="*/ 309996 h 627132"/>
                <a:gd name="connsiteX16" fmla="*/ 679023 w 3054743"/>
                <a:gd name="connsiteY16" fmla="*/ 308984 h 627132"/>
                <a:gd name="connsiteX17" fmla="*/ 595675 w 3054743"/>
                <a:gd name="connsiteY17" fmla="*/ 289564 h 627132"/>
                <a:gd name="connsiteX18" fmla="*/ 497356 w 3054743"/>
                <a:gd name="connsiteY18" fmla="*/ 331440 h 627132"/>
                <a:gd name="connsiteX19" fmla="*/ 420077 w 3054743"/>
                <a:gd name="connsiteY19" fmla="*/ 400020 h 627132"/>
                <a:gd name="connsiteX20" fmla="*/ 318320 w 3054743"/>
                <a:gd name="connsiteY20" fmla="*/ 342971 h 627132"/>
                <a:gd name="connsiteX21" fmla="*/ 241850 w 3054743"/>
                <a:gd name="connsiteY21" fmla="*/ 421464 h 627132"/>
                <a:gd name="connsiteX22" fmla="*/ 97206 w 3054743"/>
                <a:gd name="connsiteY22" fmla="*/ 428747 h 627132"/>
                <a:gd name="connsiteX23" fmla="*/ 20332 w 3054743"/>
                <a:gd name="connsiteY23" fmla="*/ 537787 h 627132"/>
                <a:gd name="connsiteX24" fmla="*/ 15475 w 3054743"/>
                <a:gd name="connsiteY24" fmla="*/ 571166 h 627132"/>
                <a:gd name="connsiteX25" fmla="*/ 15475 w 3054743"/>
                <a:gd name="connsiteY25" fmla="*/ 592610 h 627132"/>
                <a:gd name="connsiteX26" fmla="*/ 18105 w 3054743"/>
                <a:gd name="connsiteY26" fmla="*/ 614257 h 627132"/>
                <a:gd name="connsiteX27" fmla="*/ 3055654 w 3054743"/>
                <a:gd name="connsiteY27" fmla="*/ 604344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054743" h="627132">
                  <a:moveTo>
                    <a:pt x="3055654" y="604344"/>
                  </a:moveTo>
                  <a:cubicBezTo>
                    <a:pt x="3040684" y="548913"/>
                    <a:pt x="2987883" y="529088"/>
                    <a:pt x="2935284" y="520389"/>
                  </a:cubicBezTo>
                  <a:cubicBezTo>
                    <a:pt x="2919303" y="444930"/>
                    <a:pt x="2859017" y="385656"/>
                    <a:pt x="2785582" y="361987"/>
                  </a:cubicBezTo>
                  <a:cubicBezTo>
                    <a:pt x="2700413" y="334474"/>
                    <a:pt x="2610187" y="357739"/>
                    <a:pt x="2533313" y="398806"/>
                  </a:cubicBezTo>
                  <a:cubicBezTo>
                    <a:pt x="2474847" y="169194"/>
                    <a:pt x="2253530" y="19290"/>
                    <a:pt x="2019873" y="15243"/>
                  </a:cubicBezTo>
                  <a:cubicBezTo>
                    <a:pt x="1816156" y="12007"/>
                    <a:pt x="1512301" y="119631"/>
                    <a:pt x="1478718" y="350456"/>
                  </a:cubicBezTo>
                  <a:cubicBezTo>
                    <a:pt x="1369880" y="317683"/>
                    <a:pt x="1256997" y="383633"/>
                    <a:pt x="1238384" y="497933"/>
                  </a:cubicBezTo>
                  <a:cubicBezTo>
                    <a:pt x="1168995" y="480738"/>
                    <a:pt x="1096370" y="486200"/>
                    <a:pt x="1030217" y="509869"/>
                  </a:cubicBezTo>
                  <a:cubicBezTo>
                    <a:pt x="1018484" y="505419"/>
                    <a:pt x="1006750" y="502586"/>
                    <a:pt x="995220" y="501575"/>
                  </a:cubicBezTo>
                  <a:cubicBezTo>
                    <a:pt x="981867" y="500563"/>
                    <a:pt x="963862" y="507442"/>
                    <a:pt x="951522" y="501979"/>
                  </a:cubicBezTo>
                  <a:cubicBezTo>
                    <a:pt x="948689" y="500766"/>
                    <a:pt x="947072" y="499754"/>
                    <a:pt x="945453" y="496922"/>
                  </a:cubicBezTo>
                  <a:cubicBezTo>
                    <a:pt x="943228" y="492876"/>
                    <a:pt x="944644" y="492673"/>
                    <a:pt x="945048" y="489841"/>
                  </a:cubicBezTo>
                  <a:cubicBezTo>
                    <a:pt x="945858" y="483368"/>
                    <a:pt x="948689" y="476489"/>
                    <a:pt x="949094" y="469207"/>
                  </a:cubicBezTo>
                  <a:cubicBezTo>
                    <a:pt x="950713" y="441087"/>
                    <a:pt x="942823" y="413372"/>
                    <a:pt x="927853" y="389702"/>
                  </a:cubicBezTo>
                  <a:cubicBezTo>
                    <a:pt x="893867" y="335283"/>
                    <a:pt x="832974" y="312626"/>
                    <a:pt x="771272" y="309996"/>
                  </a:cubicBezTo>
                  <a:cubicBezTo>
                    <a:pt x="756100" y="309389"/>
                    <a:pt x="740927" y="309591"/>
                    <a:pt x="725957" y="309996"/>
                  </a:cubicBezTo>
                  <a:cubicBezTo>
                    <a:pt x="710380" y="310400"/>
                    <a:pt x="694397" y="312828"/>
                    <a:pt x="679023" y="308984"/>
                  </a:cubicBezTo>
                  <a:cubicBezTo>
                    <a:pt x="649487" y="301701"/>
                    <a:pt x="627841" y="284911"/>
                    <a:pt x="595675" y="289564"/>
                  </a:cubicBezTo>
                  <a:cubicBezTo>
                    <a:pt x="560474" y="294823"/>
                    <a:pt x="527499" y="313435"/>
                    <a:pt x="497356" y="331440"/>
                  </a:cubicBezTo>
                  <a:cubicBezTo>
                    <a:pt x="467619" y="349040"/>
                    <a:pt x="438487" y="370281"/>
                    <a:pt x="420077" y="400020"/>
                  </a:cubicBezTo>
                  <a:cubicBezTo>
                    <a:pt x="401263" y="362796"/>
                    <a:pt x="360803" y="336295"/>
                    <a:pt x="318320" y="342971"/>
                  </a:cubicBezTo>
                  <a:cubicBezTo>
                    <a:pt x="279479" y="349242"/>
                    <a:pt x="247313" y="382420"/>
                    <a:pt x="241850" y="421464"/>
                  </a:cubicBezTo>
                  <a:cubicBezTo>
                    <a:pt x="196131" y="399817"/>
                    <a:pt x="140700" y="403257"/>
                    <a:pt x="97206" y="428747"/>
                  </a:cubicBezTo>
                  <a:cubicBezTo>
                    <a:pt x="57352" y="452213"/>
                    <a:pt x="30850" y="493483"/>
                    <a:pt x="20332" y="537787"/>
                  </a:cubicBezTo>
                  <a:cubicBezTo>
                    <a:pt x="17702" y="548711"/>
                    <a:pt x="16083" y="559838"/>
                    <a:pt x="15475" y="571166"/>
                  </a:cubicBezTo>
                  <a:cubicBezTo>
                    <a:pt x="15072" y="578247"/>
                    <a:pt x="15072" y="585530"/>
                    <a:pt x="15475" y="592610"/>
                  </a:cubicBezTo>
                  <a:cubicBezTo>
                    <a:pt x="15678" y="596049"/>
                    <a:pt x="15274" y="612031"/>
                    <a:pt x="18105" y="614257"/>
                  </a:cubicBezTo>
                  <a:cubicBezTo>
                    <a:pt x="18510" y="614459"/>
                    <a:pt x="3055654" y="604344"/>
                    <a:pt x="3055654" y="6043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99F780B-8761-43F4-BDF5-4568731B015E}"/>
                </a:ext>
              </a:extLst>
            </p:cNvPr>
            <p:cNvSpPr/>
            <p:nvPr/>
          </p:nvSpPr>
          <p:spPr>
            <a:xfrm>
              <a:off x="21180281" y="4152180"/>
              <a:ext cx="576307" cy="2953571"/>
            </a:xfrm>
            <a:custGeom>
              <a:avLst/>
              <a:gdLst>
                <a:gd name="connsiteX0" fmla="*/ 320849 w 647362"/>
                <a:gd name="connsiteY0" fmla="*/ 3315712 h 3317734"/>
                <a:gd name="connsiteX1" fmla="*/ 317206 w 647362"/>
                <a:gd name="connsiteY1" fmla="*/ 3315712 h 3317734"/>
                <a:gd name="connsiteX2" fmla="*/ 317206 w 647362"/>
                <a:gd name="connsiteY2" fmla="*/ 3289817 h 3317734"/>
                <a:gd name="connsiteX3" fmla="*/ 320849 w 647362"/>
                <a:gd name="connsiteY3" fmla="*/ 3289817 h 3317734"/>
                <a:gd name="connsiteX4" fmla="*/ 457199 w 647362"/>
                <a:gd name="connsiteY4" fmla="*/ 3257854 h 3317734"/>
                <a:gd name="connsiteX5" fmla="*/ 468732 w 647362"/>
                <a:gd name="connsiteY5" fmla="*/ 3280916 h 3317734"/>
                <a:gd name="connsiteX6" fmla="*/ 320849 w 647362"/>
                <a:gd name="connsiteY6" fmla="*/ 3315712 h 3317734"/>
                <a:gd name="connsiteX7" fmla="*/ 166088 w 647362"/>
                <a:gd name="connsiteY7" fmla="*/ 3315712 h 3317734"/>
                <a:gd name="connsiteX8" fmla="*/ 15173 w 647362"/>
                <a:gd name="connsiteY8" fmla="*/ 3315712 h 3317734"/>
                <a:gd name="connsiteX9" fmla="*/ 15173 w 647362"/>
                <a:gd name="connsiteY9" fmla="*/ 3289817 h 3317734"/>
                <a:gd name="connsiteX10" fmla="*/ 166088 w 647362"/>
                <a:gd name="connsiteY10" fmla="*/ 3289817 h 3317734"/>
                <a:gd name="connsiteX11" fmla="*/ 166088 w 647362"/>
                <a:gd name="connsiteY11" fmla="*/ 3315712 h 3317734"/>
                <a:gd name="connsiteX12" fmla="*/ 587685 w 647362"/>
                <a:gd name="connsiteY12" fmla="*/ 3180777 h 3317734"/>
                <a:gd name="connsiteX13" fmla="*/ 566847 w 647362"/>
                <a:gd name="connsiteY13" fmla="*/ 3165402 h 3317734"/>
                <a:gd name="connsiteX14" fmla="*/ 622278 w 647362"/>
                <a:gd name="connsiteY14" fmla="*/ 3033097 h 3317734"/>
                <a:gd name="connsiteX15" fmla="*/ 647768 w 647362"/>
                <a:gd name="connsiteY15" fmla="*/ 3037143 h 3317734"/>
                <a:gd name="connsiteX16" fmla="*/ 587685 w 647362"/>
                <a:gd name="connsiteY16" fmla="*/ 3180777 h 3317734"/>
                <a:gd name="connsiteX17" fmla="*/ 652015 w 647362"/>
                <a:gd name="connsiteY17" fmla="*/ 2884406 h 3317734"/>
                <a:gd name="connsiteX18" fmla="*/ 626120 w 647362"/>
                <a:gd name="connsiteY18" fmla="*/ 2884406 h 3317734"/>
                <a:gd name="connsiteX19" fmla="*/ 626120 w 647362"/>
                <a:gd name="connsiteY19" fmla="*/ 2733490 h 3317734"/>
                <a:gd name="connsiteX20" fmla="*/ 652015 w 647362"/>
                <a:gd name="connsiteY20" fmla="*/ 2733490 h 3317734"/>
                <a:gd name="connsiteX21" fmla="*/ 652015 w 647362"/>
                <a:gd name="connsiteY21" fmla="*/ 2884406 h 3317734"/>
                <a:gd name="connsiteX22" fmla="*/ 652015 w 647362"/>
                <a:gd name="connsiteY22" fmla="*/ 2582371 h 3317734"/>
                <a:gd name="connsiteX23" fmla="*/ 626120 w 647362"/>
                <a:gd name="connsiteY23" fmla="*/ 2582371 h 3317734"/>
                <a:gd name="connsiteX24" fmla="*/ 626120 w 647362"/>
                <a:gd name="connsiteY24" fmla="*/ 2431455 h 3317734"/>
                <a:gd name="connsiteX25" fmla="*/ 652015 w 647362"/>
                <a:gd name="connsiteY25" fmla="*/ 2431455 h 3317734"/>
                <a:gd name="connsiteX26" fmla="*/ 652015 w 647362"/>
                <a:gd name="connsiteY26" fmla="*/ 2582371 h 3317734"/>
                <a:gd name="connsiteX27" fmla="*/ 652015 w 647362"/>
                <a:gd name="connsiteY27" fmla="*/ 2280336 h 3317734"/>
                <a:gd name="connsiteX28" fmla="*/ 626120 w 647362"/>
                <a:gd name="connsiteY28" fmla="*/ 2280336 h 3317734"/>
                <a:gd name="connsiteX29" fmla="*/ 626120 w 647362"/>
                <a:gd name="connsiteY29" fmla="*/ 2129419 h 3317734"/>
                <a:gd name="connsiteX30" fmla="*/ 652015 w 647362"/>
                <a:gd name="connsiteY30" fmla="*/ 2129419 h 3317734"/>
                <a:gd name="connsiteX31" fmla="*/ 652015 w 647362"/>
                <a:gd name="connsiteY31" fmla="*/ 2280336 h 3317734"/>
                <a:gd name="connsiteX32" fmla="*/ 652015 w 647362"/>
                <a:gd name="connsiteY32" fmla="*/ 1978301 h 3317734"/>
                <a:gd name="connsiteX33" fmla="*/ 626120 w 647362"/>
                <a:gd name="connsiteY33" fmla="*/ 1978301 h 3317734"/>
                <a:gd name="connsiteX34" fmla="*/ 626120 w 647362"/>
                <a:gd name="connsiteY34" fmla="*/ 1827384 h 3317734"/>
                <a:gd name="connsiteX35" fmla="*/ 652015 w 647362"/>
                <a:gd name="connsiteY35" fmla="*/ 1827384 h 3317734"/>
                <a:gd name="connsiteX36" fmla="*/ 652015 w 647362"/>
                <a:gd name="connsiteY36" fmla="*/ 1978301 h 3317734"/>
                <a:gd name="connsiteX37" fmla="*/ 652015 w 647362"/>
                <a:gd name="connsiteY37" fmla="*/ 1676265 h 3317734"/>
                <a:gd name="connsiteX38" fmla="*/ 626120 w 647362"/>
                <a:gd name="connsiteY38" fmla="*/ 1676265 h 3317734"/>
                <a:gd name="connsiteX39" fmla="*/ 626120 w 647362"/>
                <a:gd name="connsiteY39" fmla="*/ 1525349 h 3317734"/>
                <a:gd name="connsiteX40" fmla="*/ 652015 w 647362"/>
                <a:gd name="connsiteY40" fmla="*/ 1525349 h 3317734"/>
                <a:gd name="connsiteX41" fmla="*/ 652015 w 647362"/>
                <a:gd name="connsiteY41" fmla="*/ 1676265 h 3317734"/>
                <a:gd name="connsiteX42" fmla="*/ 652015 w 647362"/>
                <a:gd name="connsiteY42" fmla="*/ 1374230 h 3317734"/>
                <a:gd name="connsiteX43" fmla="*/ 626120 w 647362"/>
                <a:gd name="connsiteY43" fmla="*/ 1374230 h 3317734"/>
                <a:gd name="connsiteX44" fmla="*/ 626120 w 647362"/>
                <a:gd name="connsiteY44" fmla="*/ 1223314 h 3317734"/>
                <a:gd name="connsiteX45" fmla="*/ 652015 w 647362"/>
                <a:gd name="connsiteY45" fmla="*/ 1223314 h 3317734"/>
                <a:gd name="connsiteX46" fmla="*/ 652015 w 647362"/>
                <a:gd name="connsiteY46" fmla="*/ 1374230 h 3317734"/>
                <a:gd name="connsiteX47" fmla="*/ 652015 w 647362"/>
                <a:gd name="connsiteY47" fmla="*/ 1072195 h 3317734"/>
                <a:gd name="connsiteX48" fmla="*/ 626120 w 647362"/>
                <a:gd name="connsiteY48" fmla="*/ 1072195 h 3317734"/>
                <a:gd name="connsiteX49" fmla="*/ 626120 w 647362"/>
                <a:gd name="connsiteY49" fmla="*/ 921278 h 3317734"/>
                <a:gd name="connsiteX50" fmla="*/ 652015 w 647362"/>
                <a:gd name="connsiteY50" fmla="*/ 921278 h 3317734"/>
                <a:gd name="connsiteX51" fmla="*/ 652015 w 647362"/>
                <a:gd name="connsiteY51" fmla="*/ 1072195 h 3317734"/>
                <a:gd name="connsiteX52" fmla="*/ 652015 w 647362"/>
                <a:gd name="connsiteY52" fmla="*/ 770160 h 3317734"/>
                <a:gd name="connsiteX53" fmla="*/ 626120 w 647362"/>
                <a:gd name="connsiteY53" fmla="*/ 770160 h 3317734"/>
                <a:gd name="connsiteX54" fmla="*/ 626120 w 647362"/>
                <a:gd name="connsiteY54" fmla="*/ 619243 h 3317734"/>
                <a:gd name="connsiteX55" fmla="*/ 652015 w 647362"/>
                <a:gd name="connsiteY55" fmla="*/ 619243 h 3317734"/>
                <a:gd name="connsiteX56" fmla="*/ 652015 w 647362"/>
                <a:gd name="connsiteY56" fmla="*/ 770160 h 3317734"/>
                <a:gd name="connsiteX57" fmla="*/ 652015 w 647362"/>
                <a:gd name="connsiteY57" fmla="*/ 468124 h 3317734"/>
                <a:gd name="connsiteX58" fmla="*/ 626120 w 647362"/>
                <a:gd name="connsiteY58" fmla="*/ 468124 h 3317734"/>
                <a:gd name="connsiteX59" fmla="*/ 626120 w 647362"/>
                <a:gd name="connsiteY59" fmla="*/ 317208 h 3317734"/>
                <a:gd name="connsiteX60" fmla="*/ 652015 w 647362"/>
                <a:gd name="connsiteY60" fmla="*/ 317208 h 3317734"/>
                <a:gd name="connsiteX61" fmla="*/ 652015 w 647362"/>
                <a:gd name="connsiteY61" fmla="*/ 468124 h 3317734"/>
                <a:gd name="connsiteX62" fmla="*/ 652015 w 647362"/>
                <a:gd name="connsiteY62" fmla="*/ 166089 h 3317734"/>
                <a:gd name="connsiteX63" fmla="*/ 626120 w 647362"/>
                <a:gd name="connsiteY63" fmla="*/ 166089 h 3317734"/>
                <a:gd name="connsiteX64" fmla="*/ 626120 w 647362"/>
                <a:gd name="connsiteY64" fmla="*/ 15173 h 3317734"/>
                <a:gd name="connsiteX65" fmla="*/ 652015 w 647362"/>
                <a:gd name="connsiteY65" fmla="*/ 15173 h 3317734"/>
                <a:gd name="connsiteX66" fmla="*/ 652015 w 647362"/>
                <a:gd name="connsiteY66" fmla="*/ 166089 h 331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47362" h="3317734">
                  <a:moveTo>
                    <a:pt x="320849" y="3315712"/>
                  </a:moveTo>
                  <a:lnTo>
                    <a:pt x="317206" y="3315712"/>
                  </a:lnTo>
                  <a:lnTo>
                    <a:pt x="317206" y="3289817"/>
                  </a:lnTo>
                  <a:lnTo>
                    <a:pt x="320849" y="3289817"/>
                  </a:lnTo>
                  <a:cubicBezTo>
                    <a:pt x="368794" y="3289817"/>
                    <a:pt x="414514" y="3279095"/>
                    <a:pt x="457199" y="3257854"/>
                  </a:cubicBezTo>
                  <a:lnTo>
                    <a:pt x="468732" y="3280916"/>
                  </a:lnTo>
                  <a:cubicBezTo>
                    <a:pt x="422607" y="3303978"/>
                    <a:pt x="372839" y="3315712"/>
                    <a:pt x="320849" y="3315712"/>
                  </a:cubicBezTo>
                  <a:close/>
                  <a:moveTo>
                    <a:pt x="166088" y="3315712"/>
                  </a:moveTo>
                  <a:lnTo>
                    <a:pt x="15173" y="3315712"/>
                  </a:lnTo>
                  <a:lnTo>
                    <a:pt x="15173" y="3289817"/>
                  </a:lnTo>
                  <a:lnTo>
                    <a:pt x="166088" y="3289817"/>
                  </a:lnTo>
                  <a:lnTo>
                    <a:pt x="166088" y="3315712"/>
                  </a:lnTo>
                  <a:close/>
                  <a:moveTo>
                    <a:pt x="587685" y="3180777"/>
                  </a:moveTo>
                  <a:lnTo>
                    <a:pt x="566847" y="3165402"/>
                  </a:lnTo>
                  <a:cubicBezTo>
                    <a:pt x="595573" y="3126560"/>
                    <a:pt x="614590" y="3080638"/>
                    <a:pt x="622278" y="3033097"/>
                  </a:cubicBezTo>
                  <a:lnTo>
                    <a:pt x="647768" y="3037143"/>
                  </a:lnTo>
                  <a:cubicBezTo>
                    <a:pt x="639675" y="3088730"/>
                    <a:pt x="618838" y="3138496"/>
                    <a:pt x="587685" y="3180777"/>
                  </a:cubicBezTo>
                  <a:close/>
                  <a:moveTo>
                    <a:pt x="652015" y="2884406"/>
                  </a:moveTo>
                  <a:lnTo>
                    <a:pt x="626120" y="2884406"/>
                  </a:lnTo>
                  <a:lnTo>
                    <a:pt x="626120" y="2733490"/>
                  </a:lnTo>
                  <a:lnTo>
                    <a:pt x="652015" y="2733490"/>
                  </a:lnTo>
                  <a:lnTo>
                    <a:pt x="652015" y="2884406"/>
                  </a:lnTo>
                  <a:close/>
                  <a:moveTo>
                    <a:pt x="652015" y="2582371"/>
                  </a:moveTo>
                  <a:lnTo>
                    <a:pt x="626120" y="2582371"/>
                  </a:lnTo>
                  <a:lnTo>
                    <a:pt x="626120" y="2431455"/>
                  </a:lnTo>
                  <a:lnTo>
                    <a:pt x="652015" y="2431455"/>
                  </a:lnTo>
                  <a:lnTo>
                    <a:pt x="652015" y="2582371"/>
                  </a:lnTo>
                  <a:close/>
                  <a:moveTo>
                    <a:pt x="652015" y="2280336"/>
                  </a:moveTo>
                  <a:lnTo>
                    <a:pt x="626120" y="2280336"/>
                  </a:lnTo>
                  <a:lnTo>
                    <a:pt x="626120" y="2129419"/>
                  </a:lnTo>
                  <a:lnTo>
                    <a:pt x="652015" y="2129419"/>
                  </a:lnTo>
                  <a:lnTo>
                    <a:pt x="652015" y="2280336"/>
                  </a:lnTo>
                  <a:close/>
                  <a:moveTo>
                    <a:pt x="652015" y="1978301"/>
                  </a:moveTo>
                  <a:lnTo>
                    <a:pt x="626120" y="1978301"/>
                  </a:lnTo>
                  <a:lnTo>
                    <a:pt x="626120" y="1827384"/>
                  </a:lnTo>
                  <a:lnTo>
                    <a:pt x="652015" y="1827384"/>
                  </a:lnTo>
                  <a:lnTo>
                    <a:pt x="652015" y="1978301"/>
                  </a:lnTo>
                  <a:close/>
                  <a:moveTo>
                    <a:pt x="652015" y="1676265"/>
                  </a:moveTo>
                  <a:lnTo>
                    <a:pt x="626120" y="1676265"/>
                  </a:lnTo>
                  <a:lnTo>
                    <a:pt x="626120" y="1525349"/>
                  </a:lnTo>
                  <a:lnTo>
                    <a:pt x="652015" y="1525349"/>
                  </a:lnTo>
                  <a:lnTo>
                    <a:pt x="652015" y="1676265"/>
                  </a:lnTo>
                  <a:close/>
                  <a:moveTo>
                    <a:pt x="652015" y="1374230"/>
                  </a:moveTo>
                  <a:lnTo>
                    <a:pt x="626120" y="1374230"/>
                  </a:lnTo>
                  <a:lnTo>
                    <a:pt x="626120" y="1223314"/>
                  </a:lnTo>
                  <a:lnTo>
                    <a:pt x="652015" y="1223314"/>
                  </a:lnTo>
                  <a:lnTo>
                    <a:pt x="652015" y="1374230"/>
                  </a:lnTo>
                  <a:close/>
                  <a:moveTo>
                    <a:pt x="652015" y="1072195"/>
                  </a:moveTo>
                  <a:lnTo>
                    <a:pt x="626120" y="1072195"/>
                  </a:lnTo>
                  <a:lnTo>
                    <a:pt x="626120" y="921278"/>
                  </a:lnTo>
                  <a:lnTo>
                    <a:pt x="652015" y="921278"/>
                  </a:lnTo>
                  <a:lnTo>
                    <a:pt x="652015" y="1072195"/>
                  </a:lnTo>
                  <a:close/>
                  <a:moveTo>
                    <a:pt x="652015" y="770160"/>
                  </a:moveTo>
                  <a:lnTo>
                    <a:pt x="626120" y="770160"/>
                  </a:lnTo>
                  <a:lnTo>
                    <a:pt x="626120" y="619243"/>
                  </a:lnTo>
                  <a:lnTo>
                    <a:pt x="652015" y="619243"/>
                  </a:lnTo>
                  <a:lnTo>
                    <a:pt x="652015" y="770160"/>
                  </a:lnTo>
                  <a:close/>
                  <a:moveTo>
                    <a:pt x="652015" y="468124"/>
                  </a:moveTo>
                  <a:lnTo>
                    <a:pt x="626120" y="468124"/>
                  </a:lnTo>
                  <a:lnTo>
                    <a:pt x="626120" y="317208"/>
                  </a:lnTo>
                  <a:lnTo>
                    <a:pt x="652015" y="317208"/>
                  </a:lnTo>
                  <a:lnTo>
                    <a:pt x="652015" y="468124"/>
                  </a:lnTo>
                  <a:close/>
                  <a:moveTo>
                    <a:pt x="652015" y="166089"/>
                  </a:moveTo>
                  <a:lnTo>
                    <a:pt x="626120" y="166089"/>
                  </a:lnTo>
                  <a:lnTo>
                    <a:pt x="626120" y="15173"/>
                  </a:lnTo>
                  <a:lnTo>
                    <a:pt x="652015" y="15173"/>
                  </a:lnTo>
                  <a:lnTo>
                    <a:pt x="652015" y="1660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5CC5636-46EA-4B93-8EB5-0A88208A97CB}"/>
                </a:ext>
              </a:extLst>
            </p:cNvPr>
            <p:cNvSpPr/>
            <p:nvPr/>
          </p:nvSpPr>
          <p:spPr>
            <a:xfrm>
              <a:off x="21629620" y="3355797"/>
              <a:ext cx="234124" cy="756402"/>
            </a:xfrm>
            <a:custGeom>
              <a:avLst/>
              <a:gdLst>
                <a:gd name="connsiteX0" fmla="*/ 259149 w 262991"/>
                <a:gd name="connsiteY0" fmla="*/ 341079 h 849663"/>
                <a:gd name="connsiteX1" fmla="*/ 137161 w 262991"/>
                <a:gd name="connsiteY1" fmla="*/ 851080 h 849663"/>
                <a:gd name="connsiteX2" fmla="*/ 15173 w 262991"/>
                <a:gd name="connsiteY2" fmla="*/ 341079 h 849663"/>
                <a:gd name="connsiteX3" fmla="*/ 137161 w 262991"/>
                <a:gd name="connsiteY3" fmla="*/ 15173 h 849663"/>
                <a:gd name="connsiteX4" fmla="*/ 259149 w 262991"/>
                <a:gd name="connsiteY4" fmla="*/ 341079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991" h="849663">
                  <a:moveTo>
                    <a:pt x="259149" y="341079"/>
                  </a:moveTo>
                  <a:cubicBezTo>
                    <a:pt x="259149" y="565431"/>
                    <a:pt x="137161" y="851080"/>
                    <a:pt x="137161" y="851080"/>
                  </a:cubicBezTo>
                  <a:cubicBezTo>
                    <a:pt x="137161" y="851080"/>
                    <a:pt x="15173" y="565431"/>
                    <a:pt x="15173" y="341079"/>
                  </a:cubicBezTo>
                  <a:cubicBezTo>
                    <a:pt x="15173" y="116728"/>
                    <a:pt x="69795" y="15173"/>
                    <a:pt x="137161" y="15173"/>
                  </a:cubicBezTo>
                  <a:cubicBezTo>
                    <a:pt x="204526" y="15173"/>
                    <a:pt x="259149" y="116728"/>
                    <a:pt x="259149" y="34107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F59C7B3-DEB0-425D-9304-BDFFEFB5F6AF}"/>
                </a:ext>
              </a:extLst>
            </p:cNvPr>
            <p:cNvSpPr/>
            <p:nvPr/>
          </p:nvSpPr>
          <p:spPr>
            <a:xfrm>
              <a:off x="21651951" y="3355797"/>
              <a:ext cx="198105" cy="612326"/>
            </a:xfrm>
            <a:custGeom>
              <a:avLst/>
              <a:gdLst>
                <a:gd name="connsiteX0" fmla="*/ 208978 w 222530"/>
                <a:gd name="connsiteY0" fmla="*/ 273916 h 687823"/>
                <a:gd name="connsiteX1" fmla="*/ 112075 w 222530"/>
                <a:gd name="connsiteY1" fmla="*/ 678720 h 687823"/>
                <a:gd name="connsiteX2" fmla="*/ 15173 w 222530"/>
                <a:gd name="connsiteY2" fmla="*/ 273916 h 687823"/>
                <a:gd name="connsiteX3" fmla="*/ 112075 w 222530"/>
                <a:gd name="connsiteY3" fmla="*/ 15173 h 687823"/>
                <a:gd name="connsiteX4" fmla="*/ 208978 w 222530"/>
                <a:gd name="connsiteY4" fmla="*/ 273916 h 6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687823">
                  <a:moveTo>
                    <a:pt x="208978" y="273916"/>
                  </a:moveTo>
                  <a:cubicBezTo>
                    <a:pt x="208978" y="451940"/>
                    <a:pt x="112075" y="678720"/>
                    <a:pt x="112075" y="678720"/>
                  </a:cubicBezTo>
                  <a:cubicBezTo>
                    <a:pt x="112075" y="678720"/>
                    <a:pt x="15173" y="451940"/>
                    <a:pt x="15173" y="273916"/>
                  </a:cubicBezTo>
                  <a:cubicBezTo>
                    <a:pt x="15173" y="95891"/>
                    <a:pt x="58465" y="15173"/>
                    <a:pt x="112075" y="15173"/>
                  </a:cubicBezTo>
                  <a:cubicBezTo>
                    <a:pt x="165686" y="15173"/>
                    <a:pt x="208978" y="95688"/>
                    <a:pt x="208978" y="273916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51230DC-0722-4F71-A057-32A57AB58894}"/>
                </a:ext>
              </a:extLst>
            </p:cNvPr>
            <p:cNvSpPr/>
            <p:nvPr/>
          </p:nvSpPr>
          <p:spPr>
            <a:xfrm>
              <a:off x="21674105" y="3355797"/>
              <a:ext cx="144077" cy="450239"/>
            </a:xfrm>
            <a:custGeom>
              <a:avLst/>
              <a:gdLst>
                <a:gd name="connsiteX0" fmla="*/ 159211 w 161840"/>
                <a:gd name="connsiteY0" fmla="*/ 207561 h 505752"/>
                <a:gd name="connsiteX1" fmla="*/ 87190 w 161840"/>
                <a:gd name="connsiteY1" fmla="*/ 508787 h 505752"/>
                <a:gd name="connsiteX2" fmla="*/ 15173 w 161840"/>
                <a:gd name="connsiteY2" fmla="*/ 207561 h 505752"/>
                <a:gd name="connsiteX3" fmla="*/ 87190 w 161840"/>
                <a:gd name="connsiteY3" fmla="*/ 15173 h 505752"/>
                <a:gd name="connsiteX4" fmla="*/ 159211 w 161840"/>
                <a:gd name="connsiteY4" fmla="*/ 207561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840" h="505752">
                  <a:moveTo>
                    <a:pt x="159211" y="207561"/>
                  </a:moveTo>
                  <a:cubicBezTo>
                    <a:pt x="159211" y="340068"/>
                    <a:pt x="87190" y="508787"/>
                    <a:pt x="87190" y="508787"/>
                  </a:cubicBezTo>
                  <a:cubicBezTo>
                    <a:pt x="87190" y="508787"/>
                    <a:pt x="15173" y="340068"/>
                    <a:pt x="15173" y="207561"/>
                  </a:cubicBezTo>
                  <a:cubicBezTo>
                    <a:pt x="15173" y="75054"/>
                    <a:pt x="47540" y="15173"/>
                    <a:pt x="87190" y="15173"/>
                  </a:cubicBezTo>
                  <a:cubicBezTo>
                    <a:pt x="126841" y="15173"/>
                    <a:pt x="159211" y="75054"/>
                    <a:pt x="159211" y="20756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B4C37DE5-FFC0-4454-B002-8CAE723B4F24}"/>
                </a:ext>
              </a:extLst>
            </p:cNvPr>
            <p:cNvSpPr/>
            <p:nvPr/>
          </p:nvSpPr>
          <p:spPr>
            <a:xfrm>
              <a:off x="21915612" y="2992724"/>
              <a:ext cx="198105" cy="378201"/>
            </a:xfrm>
            <a:custGeom>
              <a:avLst/>
              <a:gdLst>
                <a:gd name="connsiteX0" fmla="*/ 223138 w 222530"/>
                <a:gd name="connsiteY0" fmla="*/ 204122 h 424831"/>
                <a:gd name="connsiteX1" fmla="*/ 55430 w 222530"/>
                <a:gd name="connsiteY1" fmla="*/ 15173 h 424831"/>
                <a:gd name="connsiteX2" fmla="*/ 15173 w 222530"/>
                <a:gd name="connsiteY2" fmla="*/ 352611 h 424831"/>
                <a:gd name="connsiteX3" fmla="*/ 216666 w 222530"/>
                <a:gd name="connsiteY3" fmla="*/ 425843 h 424831"/>
                <a:gd name="connsiteX4" fmla="*/ 209583 w 222530"/>
                <a:gd name="connsiteY4" fmla="*/ 321659 h 424831"/>
                <a:gd name="connsiteX5" fmla="*/ 223138 w 222530"/>
                <a:gd name="connsiteY5" fmla="*/ 204122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530" h="424831">
                  <a:moveTo>
                    <a:pt x="223138" y="204122"/>
                  </a:moveTo>
                  <a:lnTo>
                    <a:pt x="55430" y="15173"/>
                  </a:lnTo>
                  <a:cubicBezTo>
                    <a:pt x="44508" y="135946"/>
                    <a:pt x="28120" y="256922"/>
                    <a:pt x="15173" y="352611"/>
                  </a:cubicBezTo>
                  <a:lnTo>
                    <a:pt x="216666" y="425843"/>
                  </a:lnTo>
                  <a:cubicBezTo>
                    <a:pt x="212213" y="395498"/>
                    <a:pt x="209786" y="360096"/>
                    <a:pt x="209583" y="321659"/>
                  </a:cubicBezTo>
                  <a:cubicBezTo>
                    <a:pt x="209583" y="274320"/>
                    <a:pt x="215248" y="235276"/>
                    <a:pt x="223138" y="20412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F195201-5087-4494-AD72-172C65485364}"/>
                </a:ext>
              </a:extLst>
            </p:cNvPr>
            <p:cNvSpPr/>
            <p:nvPr/>
          </p:nvSpPr>
          <p:spPr>
            <a:xfrm>
              <a:off x="22088864" y="3113568"/>
              <a:ext cx="108058" cy="324173"/>
            </a:xfrm>
            <a:custGeom>
              <a:avLst/>
              <a:gdLst>
                <a:gd name="connsiteX0" fmla="*/ 91238 w 121380"/>
                <a:gd name="connsiteY0" fmla="*/ 15173 h 364141"/>
                <a:gd name="connsiteX1" fmla="*/ 68580 w 121380"/>
                <a:gd name="connsiteY1" fmla="*/ 20837 h 364141"/>
                <a:gd name="connsiteX2" fmla="*/ 45923 w 121380"/>
                <a:gd name="connsiteY2" fmla="*/ 15375 h 364141"/>
                <a:gd name="connsiteX3" fmla="*/ 28525 w 121380"/>
                <a:gd name="connsiteY3" fmla="*/ 68580 h 364141"/>
                <a:gd name="connsiteX4" fmla="*/ 15173 w 121380"/>
                <a:gd name="connsiteY4" fmla="*/ 186117 h 364141"/>
                <a:gd name="connsiteX5" fmla="*/ 22255 w 121380"/>
                <a:gd name="connsiteY5" fmla="*/ 290302 h 364141"/>
                <a:gd name="connsiteX6" fmla="*/ 36820 w 121380"/>
                <a:gd name="connsiteY6" fmla="*/ 352610 h 364141"/>
                <a:gd name="connsiteX7" fmla="*/ 69795 w 121380"/>
                <a:gd name="connsiteY7" fmla="*/ 352408 h 364141"/>
                <a:gd name="connsiteX8" fmla="*/ 102770 w 121380"/>
                <a:gd name="connsiteY8" fmla="*/ 352206 h 364141"/>
                <a:gd name="connsiteX9" fmla="*/ 123203 w 121380"/>
                <a:gd name="connsiteY9" fmla="*/ 185510 h 364141"/>
                <a:gd name="connsiteX10" fmla="*/ 91238 w 121380"/>
                <a:gd name="connsiteY10" fmla="*/ 15173 h 36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380" h="364141">
                  <a:moveTo>
                    <a:pt x="91238" y="15173"/>
                  </a:moveTo>
                  <a:cubicBezTo>
                    <a:pt x="84158" y="18814"/>
                    <a:pt x="76470" y="20837"/>
                    <a:pt x="68580" y="20837"/>
                  </a:cubicBezTo>
                  <a:cubicBezTo>
                    <a:pt x="60488" y="20837"/>
                    <a:pt x="53003" y="18814"/>
                    <a:pt x="45923" y="15375"/>
                  </a:cubicBezTo>
                  <a:cubicBezTo>
                    <a:pt x="40055" y="29334"/>
                    <a:pt x="33785" y="47136"/>
                    <a:pt x="28525" y="68580"/>
                  </a:cubicBezTo>
                  <a:cubicBezTo>
                    <a:pt x="20838" y="99734"/>
                    <a:pt x="15173" y="138778"/>
                    <a:pt x="15173" y="186117"/>
                  </a:cubicBezTo>
                  <a:cubicBezTo>
                    <a:pt x="15375" y="224554"/>
                    <a:pt x="17803" y="260159"/>
                    <a:pt x="22255" y="290302"/>
                  </a:cubicBezTo>
                  <a:cubicBezTo>
                    <a:pt x="25895" y="314982"/>
                    <a:pt x="30750" y="336224"/>
                    <a:pt x="36820" y="352610"/>
                  </a:cubicBezTo>
                  <a:lnTo>
                    <a:pt x="69795" y="352408"/>
                  </a:lnTo>
                  <a:lnTo>
                    <a:pt x="102770" y="352206"/>
                  </a:lnTo>
                  <a:cubicBezTo>
                    <a:pt x="116121" y="315589"/>
                    <a:pt x="123606" y="255304"/>
                    <a:pt x="123203" y="185510"/>
                  </a:cubicBezTo>
                  <a:cubicBezTo>
                    <a:pt x="122798" y="106006"/>
                    <a:pt x="106208" y="49564"/>
                    <a:pt x="91238" y="151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8E153D3D-C787-4EAA-8D42-D89F1A6AF4F3}"/>
                </a:ext>
              </a:extLst>
            </p:cNvPr>
            <p:cNvSpPr/>
            <p:nvPr/>
          </p:nvSpPr>
          <p:spPr>
            <a:xfrm>
              <a:off x="22107955" y="3413788"/>
              <a:ext cx="72038" cy="36019"/>
            </a:xfrm>
            <a:custGeom>
              <a:avLst/>
              <a:gdLst>
                <a:gd name="connsiteX0" fmla="*/ 15173 w 80920"/>
                <a:gd name="connsiteY0" fmla="*/ 15173 h 40460"/>
                <a:gd name="connsiteX1" fmla="*/ 21645 w 80920"/>
                <a:gd name="connsiteY1" fmla="*/ 29940 h 40460"/>
                <a:gd name="connsiteX2" fmla="*/ 48148 w 80920"/>
                <a:gd name="connsiteY2" fmla="*/ 29940 h 40460"/>
                <a:gd name="connsiteX3" fmla="*/ 74648 w 80920"/>
                <a:gd name="connsiteY3" fmla="*/ 29940 h 40460"/>
                <a:gd name="connsiteX4" fmla="*/ 80920 w 80920"/>
                <a:gd name="connsiteY4" fmla="*/ 15173 h 40460"/>
                <a:gd name="connsiteX5" fmla="*/ 47945 w 80920"/>
                <a:gd name="connsiteY5" fmla="*/ 15375 h 40460"/>
                <a:gd name="connsiteX6" fmla="*/ 15173 w 80920"/>
                <a:gd name="connsiteY6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20" h="40460">
                  <a:moveTo>
                    <a:pt x="15173" y="15173"/>
                  </a:moveTo>
                  <a:cubicBezTo>
                    <a:pt x="17195" y="20635"/>
                    <a:pt x="19420" y="25692"/>
                    <a:pt x="21645" y="29940"/>
                  </a:cubicBezTo>
                  <a:lnTo>
                    <a:pt x="48148" y="29940"/>
                  </a:lnTo>
                  <a:lnTo>
                    <a:pt x="74648" y="29940"/>
                  </a:lnTo>
                  <a:cubicBezTo>
                    <a:pt x="76873" y="25490"/>
                    <a:pt x="79100" y="20635"/>
                    <a:pt x="80920" y="15173"/>
                  </a:cubicBezTo>
                  <a:lnTo>
                    <a:pt x="47945" y="15375"/>
                  </a:lnTo>
                  <a:lnTo>
                    <a:pt x="15173" y="15173"/>
                  </a:ln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A8AA649-6EC8-4DB6-A17C-971D2DE2D561}"/>
                </a:ext>
              </a:extLst>
            </p:cNvPr>
            <p:cNvSpPr/>
            <p:nvPr/>
          </p:nvSpPr>
          <p:spPr>
            <a:xfrm>
              <a:off x="22116059" y="3076648"/>
              <a:ext cx="54028" cy="54028"/>
            </a:xfrm>
            <a:custGeom>
              <a:avLst/>
              <a:gdLst>
                <a:gd name="connsiteX0" fmla="*/ 60690 w 60690"/>
                <a:gd name="connsiteY0" fmla="*/ 56644 h 60690"/>
                <a:gd name="connsiteX1" fmla="*/ 37830 w 60690"/>
                <a:gd name="connsiteY1" fmla="*/ 15173 h 60690"/>
                <a:gd name="connsiteX2" fmla="*/ 15173 w 60690"/>
                <a:gd name="connsiteY2" fmla="*/ 56847 h 60690"/>
                <a:gd name="connsiteX3" fmla="*/ 37830 w 60690"/>
                <a:gd name="connsiteY3" fmla="*/ 62309 h 60690"/>
                <a:gd name="connsiteX4" fmla="*/ 60690 w 60690"/>
                <a:gd name="connsiteY4" fmla="*/ 5664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60690">
                  <a:moveTo>
                    <a:pt x="60690" y="56644"/>
                  </a:moveTo>
                  <a:cubicBezTo>
                    <a:pt x="48755" y="28727"/>
                    <a:pt x="37830" y="15173"/>
                    <a:pt x="37830" y="15173"/>
                  </a:cubicBezTo>
                  <a:cubicBezTo>
                    <a:pt x="37830" y="15173"/>
                    <a:pt x="27110" y="28929"/>
                    <a:pt x="15173" y="56847"/>
                  </a:cubicBezTo>
                  <a:cubicBezTo>
                    <a:pt x="22253" y="60488"/>
                    <a:pt x="29940" y="62309"/>
                    <a:pt x="37830" y="62309"/>
                  </a:cubicBezTo>
                  <a:cubicBezTo>
                    <a:pt x="46125" y="62107"/>
                    <a:pt x="53610" y="60286"/>
                    <a:pt x="60690" y="56644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3CF73CD7-4143-45AD-A1F0-9DFDB69A3FAE}"/>
                </a:ext>
              </a:extLst>
            </p:cNvPr>
            <p:cNvSpPr/>
            <p:nvPr/>
          </p:nvSpPr>
          <p:spPr>
            <a:xfrm>
              <a:off x="21361998" y="2992724"/>
              <a:ext cx="198105" cy="378201"/>
            </a:xfrm>
            <a:custGeom>
              <a:avLst/>
              <a:gdLst>
                <a:gd name="connsiteX0" fmla="*/ 15173 w 222530"/>
                <a:gd name="connsiteY0" fmla="*/ 204122 h 424831"/>
                <a:gd name="connsiteX1" fmla="*/ 183488 w 222530"/>
                <a:gd name="connsiteY1" fmla="*/ 15173 h 424831"/>
                <a:gd name="connsiteX2" fmla="*/ 223138 w 222530"/>
                <a:gd name="connsiteY2" fmla="*/ 352611 h 424831"/>
                <a:gd name="connsiteX3" fmla="*/ 21648 w 222530"/>
                <a:gd name="connsiteY3" fmla="*/ 425843 h 424831"/>
                <a:gd name="connsiteX4" fmla="*/ 28728 w 222530"/>
                <a:gd name="connsiteY4" fmla="*/ 321659 h 424831"/>
                <a:gd name="connsiteX5" fmla="*/ 15173 w 222530"/>
                <a:gd name="connsiteY5" fmla="*/ 204122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530" h="424831">
                  <a:moveTo>
                    <a:pt x="15173" y="204122"/>
                  </a:moveTo>
                  <a:lnTo>
                    <a:pt x="183488" y="15173"/>
                  </a:lnTo>
                  <a:cubicBezTo>
                    <a:pt x="197446" y="138778"/>
                    <a:pt x="210798" y="220508"/>
                    <a:pt x="223138" y="352611"/>
                  </a:cubicBezTo>
                  <a:lnTo>
                    <a:pt x="21648" y="425843"/>
                  </a:lnTo>
                  <a:cubicBezTo>
                    <a:pt x="26098" y="395498"/>
                    <a:pt x="28525" y="360096"/>
                    <a:pt x="28728" y="321659"/>
                  </a:cubicBezTo>
                  <a:cubicBezTo>
                    <a:pt x="28525" y="274320"/>
                    <a:pt x="22860" y="235276"/>
                    <a:pt x="15173" y="20412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0BA540D-3A32-468D-8084-A509F61264FF}"/>
                </a:ext>
              </a:extLst>
            </p:cNvPr>
            <p:cNvSpPr/>
            <p:nvPr/>
          </p:nvSpPr>
          <p:spPr>
            <a:xfrm>
              <a:off x="21277519" y="3113568"/>
              <a:ext cx="108058" cy="324173"/>
            </a:xfrm>
            <a:custGeom>
              <a:avLst/>
              <a:gdLst>
                <a:gd name="connsiteX0" fmla="*/ 47151 w 121380"/>
                <a:gd name="connsiteY0" fmla="*/ 15173 h 364141"/>
                <a:gd name="connsiteX1" fmla="*/ 69808 w 121380"/>
                <a:gd name="connsiteY1" fmla="*/ 20837 h 364141"/>
                <a:gd name="connsiteX2" fmla="*/ 92466 w 121380"/>
                <a:gd name="connsiteY2" fmla="*/ 15375 h 364141"/>
                <a:gd name="connsiteX3" fmla="*/ 109864 w 121380"/>
                <a:gd name="connsiteY3" fmla="*/ 68580 h 364141"/>
                <a:gd name="connsiteX4" fmla="*/ 123216 w 121380"/>
                <a:gd name="connsiteY4" fmla="*/ 186117 h 364141"/>
                <a:gd name="connsiteX5" fmla="*/ 116136 w 121380"/>
                <a:gd name="connsiteY5" fmla="*/ 290302 h 364141"/>
                <a:gd name="connsiteX6" fmla="*/ 101571 w 121380"/>
                <a:gd name="connsiteY6" fmla="*/ 352610 h 364141"/>
                <a:gd name="connsiteX7" fmla="*/ 68596 w 121380"/>
                <a:gd name="connsiteY7" fmla="*/ 352408 h 364141"/>
                <a:gd name="connsiteX8" fmla="*/ 35621 w 121380"/>
                <a:gd name="connsiteY8" fmla="*/ 352206 h 364141"/>
                <a:gd name="connsiteX9" fmla="*/ 15188 w 121380"/>
                <a:gd name="connsiteY9" fmla="*/ 185510 h 364141"/>
                <a:gd name="connsiteX10" fmla="*/ 47151 w 121380"/>
                <a:gd name="connsiteY10" fmla="*/ 15173 h 36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380" h="364141">
                  <a:moveTo>
                    <a:pt x="47151" y="15173"/>
                  </a:moveTo>
                  <a:cubicBezTo>
                    <a:pt x="54231" y="18814"/>
                    <a:pt x="61918" y="20837"/>
                    <a:pt x="69808" y="20837"/>
                  </a:cubicBezTo>
                  <a:cubicBezTo>
                    <a:pt x="77901" y="20837"/>
                    <a:pt x="85386" y="18814"/>
                    <a:pt x="92466" y="15375"/>
                  </a:cubicBezTo>
                  <a:cubicBezTo>
                    <a:pt x="98334" y="29334"/>
                    <a:pt x="104604" y="47136"/>
                    <a:pt x="109864" y="68580"/>
                  </a:cubicBezTo>
                  <a:cubicBezTo>
                    <a:pt x="117551" y="99734"/>
                    <a:pt x="123216" y="138778"/>
                    <a:pt x="123216" y="186117"/>
                  </a:cubicBezTo>
                  <a:cubicBezTo>
                    <a:pt x="123014" y="224554"/>
                    <a:pt x="120586" y="260159"/>
                    <a:pt x="116136" y="290302"/>
                  </a:cubicBezTo>
                  <a:cubicBezTo>
                    <a:pt x="112494" y="314982"/>
                    <a:pt x="107639" y="336224"/>
                    <a:pt x="101571" y="352610"/>
                  </a:cubicBezTo>
                  <a:lnTo>
                    <a:pt x="68596" y="352408"/>
                  </a:lnTo>
                  <a:lnTo>
                    <a:pt x="35621" y="352206"/>
                  </a:lnTo>
                  <a:cubicBezTo>
                    <a:pt x="22268" y="315589"/>
                    <a:pt x="14783" y="255304"/>
                    <a:pt x="15188" y="185510"/>
                  </a:cubicBezTo>
                  <a:cubicBezTo>
                    <a:pt x="15593" y="106006"/>
                    <a:pt x="32383" y="49564"/>
                    <a:pt x="47151" y="151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87521FC4-4FAD-4A66-9127-02E66CB60686}"/>
                </a:ext>
              </a:extLst>
            </p:cNvPr>
            <p:cNvSpPr/>
            <p:nvPr/>
          </p:nvSpPr>
          <p:spPr>
            <a:xfrm>
              <a:off x="21296082" y="3413788"/>
              <a:ext cx="72038" cy="36019"/>
            </a:xfrm>
            <a:custGeom>
              <a:avLst/>
              <a:gdLst>
                <a:gd name="connsiteX0" fmla="*/ 80920 w 80920"/>
                <a:gd name="connsiteY0" fmla="*/ 15173 h 40460"/>
                <a:gd name="connsiteX1" fmla="*/ 74448 w 80920"/>
                <a:gd name="connsiteY1" fmla="*/ 29940 h 40460"/>
                <a:gd name="connsiteX2" fmla="*/ 47948 w 80920"/>
                <a:gd name="connsiteY2" fmla="*/ 29940 h 40460"/>
                <a:gd name="connsiteX3" fmla="*/ 21445 w 80920"/>
                <a:gd name="connsiteY3" fmla="*/ 29940 h 40460"/>
                <a:gd name="connsiteX4" fmla="*/ 15173 w 80920"/>
                <a:gd name="connsiteY4" fmla="*/ 15173 h 40460"/>
                <a:gd name="connsiteX5" fmla="*/ 48148 w 80920"/>
                <a:gd name="connsiteY5" fmla="*/ 15375 h 40460"/>
                <a:gd name="connsiteX6" fmla="*/ 80920 w 80920"/>
                <a:gd name="connsiteY6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20" h="40460">
                  <a:moveTo>
                    <a:pt x="80920" y="15173"/>
                  </a:moveTo>
                  <a:cubicBezTo>
                    <a:pt x="78898" y="20635"/>
                    <a:pt x="76673" y="25692"/>
                    <a:pt x="74448" y="29940"/>
                  </a:cubicBezTo>
                  <a:lnTo>
                    <a:pt x="47948" y="29940"/>
                  </a:lnTo>
                  <a:lnTo>
                    <a:pt x="21445" y="29940"/>
                  </a:lnTo>
                  <a:cubicBezTo>
                    <a:pt x="19220" y="25490"/>
                    <a:pt x="16995" y="20635"/>
                    <a:pt x="15173" y="15173"/>
                  </a:cubicBezTo>
                  <a:lnTo>
                    <a:pt x="48148" y="15375"/>
                  </a:lnTo>
                  <a:lnTo>
                    <a:pt x="80920" y="15173"/>
                  </a:ln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BD3A6E9-B9F1-4583-B020-052417683AB9}"/>
                </a:ext>
              </a:extLst>
            </p:cNvPr>
            <p:cNvSpPr/>
            <p:nvPr/>
          </p:nvSpPr>
          <p:spPr>
            <a:xfrm>
              <a:off x="21305988" y="3076648"/>
              <a:ext cx="54028" cy="54028"/>
            </a:xfrm>
            <a:custGeom>
              <a:avLst/>
              <a:gdLst>
                <a:gd name="connsiteX0" fmla="*/ 15173 w 60690"/>
                <a:gd name="connsiteY0" fmla="*/ 56644 h 60690"/>
                <a:gd name="connsiteX1" fmla="*/ 38033 w 60690"/>
                <a:gd name="connsiteY1" fmla="*/ 15173 h 60690"/>
                <a:gd name="connsiteX2" fmla="*/ 60690 w 60690"/>
                <a:gd name="connsiteY2" fmla="*/ 56847 h 60690"/>
                <a:gd name="connsiteX3" fmla="*/ 38033 w 60690"/>
                <a:gd name="connsiteY3" fmla="*/ 62309 h 60690"/>
                <a:gd name="connsiteX4" fmla="*/ 15173 w 60690"/>
                <a:gd name="connsiteY4" fmla="*/ 5664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60690">
                  <a:moveTo>
                    <a:pt x="15173" y="56644"/>
                  </a:moveTo>
                  <a:cubicBezTo>
                    <a:pt x="27108" y="28727"/>
                    <a:pt x="38033" y="15173"/>
                    <a:pt x="38033" y="15173"/>
                  </a:cubicBezTo>
                  <a:cubicBezTo>
                    <a:pt x="38033" y="15173"/>
                    <a:pt x="48755" y="28929"/>
                    <a:pt x="60690" y="56847"/>
                  </a:cubicBezTo>
                  <a:cubicBezTo>
                    <a:pt x="53610" y="60488"/>
                    <a:pt x="45923" y="62309"/>
                    <a:pt x="38033" y="62309"/>
                  </a:cubicBezTo>
                  <a:cubicBezTo>
                    <a:pt x="29940" y="62107"/>
                    <a:pt x="22253" y="60286"/>
                    <a:pt x="15173" y="56644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31101C1-240F-486B-B9EE-FB9F1B137863}"/>
                </a:ext>
              </a:extLst>
            </p:cNvPr>
            <p:cNvSpPr/>
            <p:nvPr/>
          </p:nvSpPr>
          <p:spPr>
            <a:xfrm>
              <a:off x="21422111" y="2136729"/>
              <a:ext cx="648345" cy="1008536"/>
            </a:xfrm>
            <a:custGeom>
              <a:avLst/>
              <a:gdLst>
                <a:gd name="connsiteX0" fmla="*/ 707288 w 728283"/>
                <a:gd name="connsiteY0" fmla="*/ 510203 h 1132884"/>
                <a:gd name="connsiteX1" fmla="*/ 676133 w 728283"/>
                <a:gd name="connsiteY1" fmla="*/ 414312 h 1132884"/>
                <a:gd name="connsiteX2" fmla="*/ 628593 w 728283"/>
                <a:gd name="connsiteY2" fmla="*/ 319635 h 1132884"/>
                <a:gd name="connsiteX3" fmla="*/ 568105 w 728283"/>
                <a:gd name="connsiteY3" fmla="*/ 221317 h 1132884"/>
                <a:gd name="connsiteX4" fmla="*/ 504785 w 728283"/>
                <a:gd name="connsiteY4" fmla="*/ 132305 h 1132884"/>
                <a:gd name="connsiteX5" fmla="*/ 466347 w 728283"/>
                <a:gd name="connsiteY5" fmla="*/ 85169 h 1132884"/>
                <a:gd name="connsiteX6" fmla="*/ 446725 w 728283"/>
                <a:gd name="connsiteY6" fmla="*/ 64129 h 1132884"/>
                <a:gd name="connsiteX7" fmla="*/ 428719 w 728283"/>
                <a:gd name="connsiteY7" fmla="*/ 47136 h 1132884"/>
                <a:gd name="connsiteX8" fmla="*/ 364387 w 728283"/>
                <a:gd name="connsiteY8" fmla="*/ 15375 h 1132884"/>
                <a:gd name="connsiteX9" fmla="*/ 364184 w 728283"/>
                <a:gd name="connsiteY9" fmla="*/ 15375 h 1132884"/>
                <a:gd name="connsiteX10" fmla="*/ 364184 w 728283"/>
                <a:gd name="connsiteY10" fmla="*/ 15173 h 1132884"/>
                <a:gd name="connsiteX11" fmla="*/ 363984 w 728283"/>
                <a:gd name="connsiteY11" fmla="*/ 15173 h 1132884"/>
                <a:gd name="connsiteX12" fmla="*/ 299651 w 728283"/>
                <a:gd name="connsiteY12" fmla="*/ 46934 h 1132884"/>
                <a:gd name="connsiteX13" fmla="*/ 281646 w 728283"/>
                <a:gd name="connsiteY13" fmla="*/ 63927 h 1132884"/>
                <a:gd name="connsiteX14" fmla="*/ 262024 w 728283"/>
                <a:gd name="connsiteY14" fmla="*/ 84966 h 1132884"/>
                <a:gd name="connsiteX15" fmla="*/ 223586 w 728283"/>
                <a:gd name="connsiteY15" fmla="*/ 132103 h 1132884"/>
                <a:gd name="connsiteX16" fmla="*/ 160266 w 728283"/>
                <a:gd name="connsiteY16" fmla="*/ 221115 h 1132884"/>
                <a:gd name="connsiteX17" fmla="*/ 99778 w 728283"/>
                <a:gd name="connsiteY17" fmla="*/ 319433 h 1132884"/>
                <a:gd name="connsiteX18" fmla="*/ 52238 w 728283"/>
                <a:gd name="connsiteY18" fmla="*/ 414110 h 1132884"/>
                <a:gd name="connsiteX19" fmla="*/ 21083 w 728283"/>
                <a:gd name="connsiteY19" fmla="*/ 510001 h 1132884"/>
                <a:gd name="connsiteX20" fmla="*/ 16228 w 728283"/>
                <a:gd name="connsiteY20" fmla="*/ 588291 h 1132884"/>
                <a:gd name="connsiteX21" fmla="*/ 33423 w 728283"/>
                <a:gd name="connsiteY21" fmla="*/ 651409 h 1132884"/>
                <a:gd name="connsiteX22" fmla="*/ 80763 w 728283"/>
                <a:gd name="connsiteY22" fmla="*/ 777442 h 1132884"/>
                <a:gd name="connsiteX23" fmla="*/ 105443 w 728283"/>
                <a:gd name="connsiteY23" fmla="*/ 908533 h 1132884"/>
                <a:gd name="connsiteX24" fmla="*/ 98565 w 728283"/>
                <a:gd name="connsiteY24" fmla="*/ 1062080 h 1132884"/>
                <a:gd name="connsiteX25" fmla="*/ 94923 w 728283"/>
                <a:gd name="connsiteY25" fmla="*/ 1079882 h 1132884"/>
                <a:gd name="connsiteX26" fmla="*/ 133361 w 728283"/>
                <a:gd name="connsiteY26" fmla="*/ 1109823 h 1132884"/>
                <a:gd name="connsiteX27" fmla="*/ 364184 w 728283"/>
                <a:gd name="connsiteY27" fmla="*/ 1129851 h 1132884"/>
                <a:gd name="connsiteX28" fmla="*/ 364184 w 728283"/>
                <a:gd name="connsiteY28" fmla="*/ 1130053 h 1132884"/>
                <a:gd name="connsiteX29" fmla="*/ 595010 w 728283"/>
                <a:gd name="connsiteY29" fmla="*/ 1110025 h 1132884"/>
                <a:gd name="connsiteX30" fmla="*/ 633448 w 728283"/>
                <a:gd name="connsiteY30" fmla="*/ 1080084 h 1132884"/>
                <a:gd name="connsiteX31" fmla="*/ 629805 w 728283"/>
                <a:gd name="connsiteY31" fmla="*/ 1062282 h 1132884"/>
                <a:gd name="connsiteX32" fmla="*/ 622928 w 728283"/>
                <a:gd name="connsiteY32" fmla="*/ 908736 h 1132884"/>
                <a:gd name="connsiteX33" fmla="*/ 647608 w 728283"/>
                <a:gd name="connsiteY33" fmla="*/ 777645 h 1132884"/>
                <a:gd name="connsiteX34" fmla="*/ 694948 w 728283"/>
                <a:gd name="connsiteY34" fmla="*/ 651611 h 1132884"/>
                <a:gd name="connsiteX35" fmla="*/ 712143 w 728283"/>
                <a:gd name="connsiteY35" fmla="*/ 588493 h 1132884"/>
                <a:gd name="connsiteX36" fmla="*/ 707288 w 728283"/>
                <a:gd name="connsiteY36" fmla="*/ 510203 h 113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8283" h="1132884">
                  <a:moveTo>
                    <a:pt x="707288" y="510203"/>
                  </a:moveTo>
                  <a:cubicBezTo>
                    <a:pt x="701218" y="479656"/>
                    <a:pt x="690296" y="447490"/>
                    <a:pt x="676133" y="414312"/>
                  </a:cubicBezTo>
                  <a:cubicBezTo>
                    <a:pt x="662578" y="382551"/>
                    <a:pt x="645990" y="350587"/>
                    <a:pt x="628593" y="319635"/>
                  </a:cubicBezTo>
                  <a:cubicBezTo>
                    <a:pt x="609375" y="285447"/>
                    <a:pt x="588538" y="252269"/>
                    <a:pt x="568105" y="221317"/>
                  </a:cubicBezTo>
                  <a:cubicBezTo>
                    <a:pt x="546255" y="188545"/>
                    <a:pt x="525015" y="158604"/>
                    <a:pt x="504785" y="132305"/>
                  </a:cubicBezTo>
                  <a:cubicBezTo>
                    <a:pt x="491432" y="114907"/>
                    <a:pt x="478687" y="99127"/>
                    <a:pt x="466347" y="85169"/>
                  </a:cubicBezTo>
                  <a:cubicBezTo>
                    <a:pt x="459672" y="77481"/>
                    <a:pt x="453197" y="70603"/>
                    <a:pt x="446725" y="64129"/>
                  </a:cubicBezTo>
                  <a:cubicBezTo>
                    <a:pt x="440655" y="57858"/>
                    <a:pt x="434587" y="52194"/>
                    <a:pt x="428719" y="47136"/>
                  </a:cubicBezTo>
                  <a:cubicBezTo>
                    <a:pt x="406669" y="27918"/>
                    <a:pt x="386237" y="16791"/>
                    <a:pt x="364387" y="15375"/>
                  </a:cubicBezTo>
                  <a:cubicBezTo>
                    <a:pt x="364387" y="15375"/>
                    <a:pt x="364184" y="15375"/>
                    <a:pt x="364184" y="15375"/>
                  </a:cubicBezTo>
                  <a:lnTo>
                    <a:pt x="364184" y="15173"/>
                  </a:lnTo>
                  <a:cubicBezTo>
                    <a:pt x="364184" y="15173"/>
                    <a:pt x="363984" y="15173"/>
                    <a:pt x="363984" y="15173"/>
                  </a:cubicBezTo>
                  <a:cubicBezTo>
                    <a:pt x="342134" y="16791"/>
                    <a:pt x="321701" y="27715"/>
                    <a:pt x="299651" y="46934"/>
                  </a:cubicBezTo>
                  <a:cubicBezTo>
                    <a:pt x="293784" y="51991"/>
                    <a:pt x="287716" y="57656"/>
                    <a:pt x="281646" y="63927"/>
                  </a:cubicBezTo>
                  <a:cubicBezTo>
                    <a:pt x="275376" y="70401"/>
                    <a:pt x="268699" y="77481"/>
                    <a:pt x="262024" y="84966"/>
                  </a:cubicBezTo>
                  <a:cubicBezTo>
                    <a:pt x="249886" y="98925"/>
                    <a:pt x="236939" y="114705"/>
                    <a:pt x="223586" y="132103"/>
                  </a:cubicBezTo>
                  <a:cubicBezTo>
                    <a:pt x="203558" y="158402"/>
                    <a:pt x="182113" y="188342"/>
                    <a:pt x="160266" y="221115"/>
                  </a:cubicBezTo>
                  <a:cubicBezTo>
                    <a:pt x="139631" y="252067"/>
                    <a:pt x="118996" y="285244"/>
                    <a:pt x="99778" y="319433"/>
                  </a:cubicBezTo>
                  <a:cubicBezTo>
                    <a:pt x="82178" y="350385"/>
                    <a:pt x="65790" y="382349"/>
                    <a:pt x="52238" y="414110"/>
                  </a:cubicBezTo>
                  <a:cubicBezTo>
                    <a:pt x="38075" y="447287"/>
                    <a:pt x="27153" y="479453"/>
                    <a:pt x="21083" y="510001"/>
                  </a:cubicBezTo>
                  <a:cubicBezTo>
                    <a:pt x="15620" y="537311"/>
                    <a:pt x="13800" y="563610"/>
                    <a:pt x="16228" y="588291"/>
                  </a:cubicBezTo>
                  <a:cubicBezTo>
                    <a:pt x="18453" y="610544"/>
                    <a:pt x="24118" y="631786"/>
                    <a:pt x="33423" y="651409"/>
                  </a:cubicBezTo>
                  <a:cubicBezTo>
                    <a:pt x="51630" y="690048"/>
                    <a:pt x="67815" y="732329"/>
                    <a:pt x="80763" y="777442"/>
                  </a:cubicBezTo>
                  <a:cubicBezTo>
                    <a:pt x="92495" y="819116"/>
                    <a:pt x="101396" y="863016"/>
                    <a:pt x="105443" y="908533"/>
                  </a:cubicBezTo>
                  <a:cubicBezTo>
                    <a:pt x="109893" y="958097"/>
                    <a:pt x="108478" y="1009482"/>
                    <a:pt x="98565" y="1062080"/>
                  </a:cubicBezTo>
                  <a:cubicBezTo>
                    <a:pt x="97350" y="1067947"/>
                    <a:pt x="96136" y="1074015"/>
                    <a:pt x="94923" y="1079882"/>
                  </a:cubicBezTo>
                  <a:cubicBezTo>
                    <a:pt x="91280" y="1096673"/>
                    <a:pt x="125876" y="1094853"/>
                    <a:pt x="133361" y="1109823"/>
                  </a:cubicBezTo>
                  <a:cubicBezTo>
                    <a:pt x="138418" y="1122972"/>
                    <a:pt x="249481" y="1129446"/>
                    <a:pt x="364184" y="1129851"/>
                  </a:cubicBezTo>
                  <a:lnTo>
                    <a:pt x="364184" y="1130053"/>
                  </a:lnTo>
                  <a:cubicBezTo>
                    <a:pt x="478890" y="1129648"/>
                    <a:pt x="589953" y="1123175"/>
                    <a:pt x="595010" y="1110025"/>
                  </a:cubicBezTo>
                  <a:cubicBezTo>
                    <a:pt x="602495" y="1095055"/>
                    <a:pt x="637090" y="1096875"/>
                    <a:pt x="633448" y="1080084"/>
                  </a:cubicBezTo>
                  <a:cubicBezTo>
                    <a:pt x="632233" y="1074015"/>
                    <a:pt x="630818" y="1068149"/>
                    <a:pt x="629805" y="1062282"/>
                  </a:cubicBezTo>
                  <a:cubicBezTo>
                    <a:pt x="619893" y="1009684"/>
                    <a:pt x="618680" y="958300"/>
                    <a:pt x="622928" y="908736"/>
                  </a:cubicBezTo>
                  <a:cubicBezTo>
                    <a:pt x="626975" y="863016"/>
                    <a:pt x="635875" y="819116"/>
                    <a:pt x="647608" y="777645"/>
                  </a:cubicBezTo>
                  <a:cubicBezTo>
                    <a:pt x="660353" y="732532"/>
                    <a:pt x="676741" y="690251"/>
                    <a:pt x="694948" y="651611"/>
                  </a:cubicBezTo>
                  <a:cubicBezTo>
                    <a:pt x="704253" y="631988"/>
                    <a:pt x="709918" y="610746"/>
                    <a:pt x="712143" y="588493"/>
                  </a:cubicBezTo>
                  <a:cubicBezTo>
                    <a:pt x="714571" y="563813"/>
                    <a:pt x="712953" y="537716"/>
                    <a:pt x="707288" y="510203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7F1703E9-F910-4434-85A3-30CF0B2600B7}"/>
                </a:ext>
              </a:extLst>
            </p:cNvPr>
            <p:cNvSpPr/>
            <p:nvPr/>
          </p:nvSpPr>
          <p:spPr>
            <a:xfrm>
              <a:off x="21506435" y="3251522"/>
              <a:ext cx="468249" cy="126067"/>
            </a:xfrm>
            <a:custGeom>
              <a:avLst/>
              <a:gdLst>
                <a:gd name="connsiteX0" fmla="*/ 15173 w 525982"/>
                <a:gd name="connsiteY0" fmla="*/ 18005 h 141610"/>
                <a:gd name="connsiteX1" fmla="*/ 15375 w 525982"/>
                <a:gd name="connsiteY1" fmla="*/ 18814 h 141610"/>
                <a:gd name="connsiteX2" fmla="*/ 148083 w 525982"/>
                <a:gd name="connsiteY2" fmla="*/ 100948 h 141610"/>
                <a:gd name="connsiteX3" fmla="*/ 152333 w 525982"/>
                <a:gd name="connsiteY3" fmla="*/ 101150 h 141610"/>
                <a:gd name="connsiteX4" fmla="*/ 157391 w 525982"/>
                <a:gd name="connsiteY4" fmla="*/ 108231 h 141610"/>
                <a:gd name="connsiteX5" fmla="*/ 231836 w 525982"/>
                <a:gd name="connsiteY5" fmla="*/ 136755 h 141610"/>
                <a:gd name="connsiteX6" fmla="*/ 326514 w 525982"/>
                <a:gd name="connsiteY6" fmla="*/ 135946 h 141610"/>
                <a:gd name="connsiteX7" fmla="*/ 398129 w 525982"/>
                <a:gd name="connsiteY7" fmla="*/ 106208 h 141610"/>
                <a:gd name="connsiteX8" fmla="*/ 402782 w 525982"/>
                <a:gd name="connsiteY8" fmla="*/ 99127 h 141610"/>
                <a:gd name="connsiteX9" fmla="*/ 406827 w 525982"/>
                <a:gd name="connsiteY9" fmla="*/ 98925 h 141610"/>
                <a:gd name="connsiteX10" fmla="*/ 529017 w 525982"/>
                <a:gd name="connsiteY10" fmla="*/ 15982 h 141610"/>
                <a:gd name="connsiteX11" fmla="*/ 529220 w 525982"/>
                <a:gd name="connsiteY11" fmla="*/ 15173 h 141610"/>
                <a:gd name="connsiteX12" fmla="*/ 15173 w 525982"/>
                <a:gd name="connsiteY12" fmla="*/ 18005 h 14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5982" h="141610">
                  <a:moveTo>
                    <a:pt x="15173" y="18005"/>
                  </a:moveTo>
                  <a:cubicBezTo>
                    <a:pt x="15173" y="18207"/>
                    <a:pt x="15375" y="18409"/>
                    <a:pt x="15375" y="18814"/>
                  </a:cubicBezTo>
                  <a:cubicBezTo>
                    <a:pt x="25490" y="60892"/>
                    <a:pt x="81123" y="97307"/>
                    <a:pt x="148083" y="100948"/>
                  </a:cubicBezTo>
                  <a:cubicBezTo>
                    <a:pt x="149501" y="100948"/>
                    <a:pt x="150916" y="101150"/>
                    <a:pt x="152333" y="101150"/>
                  </a:cubicBezTo>
                  <a:cubicBezTo>
                    <a:pt x="153748" y="103578"/>
                    <a:pt x="155368" y="106005"/>
                    <a:pt x="157391" y="108231"/>
                  </a:cubicBezTo>
                  <a:cubicBezTo>
                    <a:pt x="172361" y="125629"/>
                    <a:pt x="201491" y="136351"/>
                    <a:pt x="231836" y="136755"/>
                  </a:cubicBezTo>
                  <a:cubicBezTo>
                    <a:pt x="263599" y="137160"/>
                    <a:pt x="295156" y="136957"/>
                    <a:pt x="326514" y="135946"/>
                  </a:cubicBezTo>
                  <a:cubicBezTo>
                    <a:pt x="356252" y="134935"/>
                    <a:pt x="384372" y="123808"/>
                    <a:pt x="398129" y="106208"/>
                  </a:cubicBezTo>
                  <a:cubicBezTo>
                    <a:pt x="399949" y="103983"/>
                    <a:pt x="401567" y="101555"/>
                    <a:pt x="402782" y="99127"/>
                  </a:cubicBezTo>
                  <a:cubicBezTo>
                    <a:pt x="404197" y="99127"/>
                    <a:pt x="405412" y="98925"/>
                    <a:pt x="406827" y="98925"/>
                  </a:cubicBezTo>
                  <a:cubicBezTo>
                    <a:pt x="470350" y="94474"/>
                    <a:pt x="520925" y="57656"/>
                    <a:pt x="529017" y="15982"/>
                  </a:cubicBezTo>
                  <a:cubicBezTo>
                    <a:pt x="529017" y="15779"/>
                    <a:pt x="529017" y="15577"/>
                    <a:pt x="529220" y="15173"/>
                  </a:cubicBezTo>
                  <a:cubicBezTo>
                    <a:pt x="366974" y="38639"/>
                    <a:pt x="187128" y="39449"/>
                    <a:pt x="15173" y="18005"/>
                  </a:cubicBezTo>
                  <a:close/>
                </a:path>
              </a:pathLst>
            </a:custGeom>
            <a:solidFill>
              <a:srgbClr val="2C16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AA894BA-6064-42E5-9F0F-82F2AC434DC0}"/>
                </a:ext>
              </a:extLst>
            </p:cNvPr>
            <p:cNvSpPr/>
            <p:nvPr/>
          </p:nvSpPr>
          <p:spPr>
            <a:xfrm>
              <a:off x="21468565" y="3107098"/>
              <a:ext cx="540288" cy="180096"/>
            </a:xfrm>
            <a:custGeom>
              <a:avLst/>
              <a:gdLst>
                <a:gd name="connsiteX0" fmla="*/ 608981 w 606902"/>
                <a:gd name="connsiteY0" fmla="*/ 143011 h 202300"/>
                <a:gd name="connsiteX1" fmla="*/ 570543 w 606902"/>
                <a:gd name="connsiteY1" fmla="*/ 120961 h 202300"/>
                <a:gd name="connsiteX2" fmla="*/ 571961 w 606902"/>
                <a:gd name="connsiteY2" fmla="*/ 120556 h 202300"/>
                <a:gd name="connsiteX3" fmla="*/ 606958 w 606902"/>
                <a:gd name="connsiteY3" fmla="*/ 88188 h 202300"/>
                <a:gd name="connsiteX4" fmla="*/ 566498 w 606902"/>
                <a:gd name="connsiteY4" fmla="*/ 67958 h 202300"/>
                <a:gd name="connsiteX5" fmla="*/ 600483 w 606902"/>
                <a:gd name="connsiteY5" fmla="*/ 35994 h 202300"/>
                <a:gd name="connsiteX6" fmla="*/ 560631 w 606902"/>
                <a:gd name="connsiteY6" fmla="*/ 15764 h 202300"/>
                <a:gd name="connsiteX7" fmla="*/ 64183 w 606902"/>
                <a:gd name="connsiteY7" fmla="*/ 15764 h 202300"/>
                <a:gd name="connsiteX8" fmla="*/ 20893 w 606902"/>
                <a:gd name="connsiteY8" fmla="*/ 36399 h 202300"/>
                <a:gd name="connsiteX9" fmla="*/ 59531 w 606902"/>
                <a:gd name="connsiteY9" fmla="*/ 68969 h 202300"/>
                <a:gd name="connsiteX10" fmla="*/ 15633 w 606902"/>
                <a:gd name="connsiteY10" fmla="*/ 89806 h 202300"/>
                <a:gd name="connsiteX11" fmla="*/ 55081 w 606902"/>
                <a:gd name="connsiteY11" fmla="*/ 122579 h 202300"/>
                <a:gd name="connsiteX12" fmla="*/ 61556 w 606902"/>
                <a:gd name="connsiteY12" fmla="*/ 123388 h 202300"/>
                <a:gd name="connsiteX13" fmla="*/ 15228 w 606902"/>
                <a:gd name="connsiteY13" fmla="*/ 145641 h 202300"/>
                <a:gd name="connsiteX14" fmla="*/ 57711 w 606902"/>
                <a:gd name="connsiteY14" fmla="*/ 180235 h 202300"/>
                <a:gd name="connsiteX15" fmla="*/ 571353 w 606902"/>
                <a:gd name="connsiteY15" fmla="*/ 177403 h 202300"/>
                <a:gd name="connsiteX16" fmla="*/ 608981 w 606902"/>
                <a:gd name="connsiteY16" fmla="*/ 143011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6902" h="202300">
                  <a:moveTo>
                    <a:pt x="608981" y="143011"/>
                  </a:moveTo>
                  <a:cubicBezTo>
                    <a:pt x="607363" y="128648"/>
                    <a:pt x="590773" y="119545"/>
                    <a:pt x="570543" y="120961"/>
                  </a:cubicBezTo>
                  <a:cubicBezTo>
                    <a:pt x="570948" y="120758"/>
                    <a:pt x="571353" y="120556"/>
                    <a:pt x="571961" y="120556"/>
                  </a:cubicBezTo>
                  <a:cubicBezTo>
                    <a:pt x="593201" y="117522"/>
                    <a:pt x="608576" y="102754"/>
                    <a:pt x="606958" y="88188"/>
                  </a:cubicBezTo>
                  <a:cubicBezTo>
                    <a:pt x="605138" y="73622"/>
                    <a:pt x="587336" y="64923"/>
                    <a:pt x="566498" y="67958"/>
                  </a:cubicBezTo>
                  <a:cubicBezTo>
                    <a:pt x="587336" y="64923"/>
                    <a:pt x="602306" y="50358"/>
                    <a:pt x="600483" y="35994"/>
                  </a:cubicBezTo>
                  <a:cubicBezTo>
                    <a:pt x="598663" y="21631"/>
                    <a:pt x="581063" y="12932"/>
                    <a:pt x="560631" y="15764"/>
                  </a:cubicBezTo>
                  <a:cubicBezTo>
                    <a:pt x="404455" y="38624"/>
                    <a:pt x="230882" y="38422"/>
                    <a:pt x="64183" y="15764"/>
                  </a:cubicBezTo>
                  <a:cubicBezTo>
                    <a:pt x="41728" y="12730"/>
                    <a:pt x="22511" y="21631"/>
                    <a:pt x="20893" y="36399"/>
                  </a:cubicBezTo>
                  <a:cubicBezTo>
                    <a:pt x="19273" y="50965"/>
                    <a:pt x="36468" y="65935"/>
                    <a:pt x="59531" y="68969"/>
                  </a:cubicBezTo>
                  <a:cubicBezTo>
                    <a:pt x="36671" y="65935"/>
                    <a:pt x="17048" y="75038"/>
                    <a:pt x="15633" y="89806"/>
                  </a:cubicBezTo>
                  <a:cubicBezTo>
                    <a:pt x="14216" y="104574"/>
                    <a:pt x="31816" y="119545"/>
                    <a:pt x="55081" y="122579"/>
                  </a:cubicBezTo>
                  <a:lnTo>
                    <a:pt x="61556" y="123388"/>
                  </a:lnTo>
                  <a:cubicBezTo>
                    <a:pt x="37278" y="120354"/>
                    <a:pt x="16643" y="130064"/>
                    <a:pt x="15228" y="145641"/>
                  </a:cubicBezTo>
                  <a:cubicBezTo>
                    <a:pt x="14013" y="161421"/>
                    <a:pt x="32828" y="177200"/>
                    <a:pt x="57711" y="180235"/>
                  </a:cubicBezTo>
                  <a:cubicBezTo>
                    <a:pt x="229667" y="201679"/>
                    <a:pt x="409715" y="201072"/>
                    <a:pt x="571353" y="177403"/>
                  </a:cubicBezTo>
                  <a:cubicBezTo>
                    <a:pt x="594011" y="174166"/>
                    <a:pt x="610598" y="158386"/>
                    <a:pt x="608981" y="14301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DC9966C-79BB-49CA-8C2E-A707E2660395}"/>
                </a:ext>
              </a:extLst>
            </p:cNvPr>
            <p:cNvSpPr/>
            <p:nvPr/>
          </p:nvSpPr>
          <p:spPr>
            <a:xfrm>
              <a:off x="21784198" y="2202197"/>
              <a:ext cx="234124" cy="360192"/>
            </a:xfrm>
            <a:custGeom>
              <a:avLst/>
              <a:gdLst>
                <a:gd name="connsiteX0" fmla="*/ 17133 w 262991"/>
                <a:gd name="connsiteY0" fmla="*/ 15270 h 404601"/>
                <a:gd name="connsiteX1" fmla="*/ 20773 w 262991"/>
                <a:gd name="connsiteY1" fmla="*/ 16281 h 404601"/>
                <a:gd name="connsiteX2" fmla="*/ 24618 w 262991"/>
                <a:gd name="connsiteY2" fmla="*/ 17698 h 404601"/>
                <a:gd name="connsiteX3" fmla="*/ 32306 w 262991"/>
                <a:gd name="connsiteY3" fmla="*/ 21946 h 404601"/>
                <a:gd name="connsiteX4" fmla="*/ 65686 w 262991"/>
                <a:gd name="connsiteY4" fmla="*/ 50470 h 404601"/>
                <a:gd name="connsiteX5" fmla="*/ 145189 w 262991"/>
                <a:gd name="connsiteY5" fmla="*/ 151014 h 404601"/>
                <a:gd name="connsiteX6" fmla="*/ 225704 w 262991"/>
                <a:gd name="connsiteY6" fmla="*/ 287769 h 404601"/>
                <a:gd name="connsiteX7" fmla="*/ 253824 w 262991"/>
                <a:gd name="connsiteY7" fmla="*/ 358979 h 404601"/>
                <a:gd name="connsiteX8" fmla="*/ 258679 w 262991"/>
                <a:gd name="connsiteY8" fmla="*/ 376175 h 404601"/>
                <a:gd name="connsiteX9" fmla="*/ 259894 w 262991"/>
                <a:gd name="connsiteY9" fmla="*/ 380423 h 404601"/>
                <a:gd name="connsiteX10" fmla="*/ 260904 w 262991"/>
                <a:gd name="connsiteY10" fmla="*/ 384672 h 404601"/>
                <a:gd name="connsiteX11" fmla="*/ 262727 w 262991"/>
                <a:gd name="connsiteY11" fmla="*/ 393168 h 404601"/>
                <a:gd name="connsiteX12" fmla="*/ 258277 w 262991"/>
                <a:gd name="connsiteY12" fmla="*/ 399844 h 404601"/>
                <a:gd name="connsiteX13" fmla="*/ 255039 w 262991"/>
                <a:gd name="connsiteY13" fmla="*/ 391145 h 404601"/>
                <a:gd name="connsiteX14" fmla="*/ 251802 w 262991"/>
                <a:gd name="connsiteY14" fmla="*/ 382446 h 404601"/>
                <a:gd name="connsiteX15" fmla="*/ 250184 w 262991"/>
                <a:gd name="connsiteY15" fmla="*/ 378198 h 404601"/>
                <a:gd name="connsiteX16" fmla="*/ 248362 w 262991"/>
                <a:gd name="connsiteY16" fmla="*/ 373949 h 404601"/>
                <a:gd name="connsiteX17" fmla="*/ 241484 w 262991"/>
                <a:gd name="connsiteY17" fmla="*/ 356956 h 404601"/>
                <a:gd name="connsiteX18" fmla="*/ 210129 w 262991"/>
                <a:gd name="connsiteY18" fmla="*/ 290197 h 404601"/>
                <a:gd name="connsiteX19" fmla="*/ 137299 w 262991"/>
                <a:gd name="connsiteY19" fmla="*/ 168816 h 404601"/>
                <a:gd name="connsiteX20" fmla="*/ 65686 w 262991"/>
                <a:gd name="connsiteY20" fmla="*/ 72926 h 404601"/>
                <a:gd name="connsiteX21" fmla="*/ 33518 w 262991"/>
                <a:gd name="connsiteY21" fmla="*/ 37928 h 404601"/>
                <a:gd name="connsiteX22" fmla="*/ 25831 w 262991"/>
                <a:gd name="connsiteY22" fmla="*/ 30847 h 404601"/>
                <a:gd name="connsiteX23" fmla="*/ 21988 w 262991"/>
                <a:gd name="connsiteY23" fmla="*/ 27813 h 404601"/>
                <a:gd name="connsiteX24" fmla="*/ 18143 w 262991"/>
                <a:gd name="connsiteY24" fmla="*/ 24778 h 404601"/>
                <a:gd name="connsiteX25" fmla="*/ 17133 w 262991"/>
                <a:gd name="connsiteY25" fmla="*/ 15270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2991" h="404601">
                  <a:moveTo>
                    <a:pt x="17133" y="15270"/>
                  </a:moveTo>
                  <a:cubicBezTo>
                    <a:pt x="18346" y="15472"/>
                    <a:pt x="19561" y="15877"/>
                    <a:pt x="20773" y="16281"/>
                  </a:cubicBezTo>
                  <a:cubicBezTo>
                    <a:pt x="21988" y="16686"/>
                    <a:pt x="23201" y="17091"/>
                    <a:pt x="24618" y="17698"/>
                  </a:cubicBezTo>
                  <a:cubicBezTo>
                    <a:pt x="27248" y="18911"/>
                    <a:pt x="29676" y="20125"/>
                    <a:pt x="32306" y="21946"/>
                  </a:cubicBezTo>
                  <a:cubicBezTo>
                    <a:pt x="42826" y="28419"/>
                    <a:pt x="53748" y="38130"/>
                    <a:pt x="65686" y="50470"/>
                  </a:cubicBezTo>
                  <a:cubicBezTo>
                    <a:pt x="89151" y="75151"/>
                    <a:pt x="116464" y="109745"/>
                    <a:pt x="145189" y="151014"/>
                  </a:cubicBezTo>
                  <a:cubicBezTo>
                    <a:pt x="173512" y="192081"/>
                    <a:pt x="203249" y="240026"/>
                    <a:pt x="225704" y="287769"/>
                  </a:cubicBezTo>
                  <a:cubicBezTo>
                    <a:pt x="237034" y="311843"/>
                    <a:pt x="246542" y="335715"/>
                    <a:pt x="253824" y="358979"/>
                  </a:cubicBezTo>
                  <a:cubicBezTo>
                    <a:pt x="255444" y="364644"/>
                    <a:pt x="257062" y="370510"/>
                    <a:pt x="258679" y="376175"/>
                  </a:cubicBezTo>
                  <a:cubicBezTo>
                    <a:pt x="259084" y="377591"/>
                    <a:pt x="259489" y="379007"/>
                    <a:pt x="259894" y="380423"/>
                  </a:cubicBezTo>
                  <a:cubicBezTo>
                    <a:pt x="260299" y="381839"/>
                    <a:pt x="260502" y="383255"/>
                    <a:pt x="260904" y="384672"/>
                  </a:cubicBezTo>
                  <a:cubicBezTo>
                    <a:pt x="261512" y="387504"/>
                    <a:pt x="262119" y="390336"/>
                    <a:pt x="262727" y="393168"/>
                  </a:cubicBezTo>
                  <a:cubicBezTo>
                    <a:pt x="265357" y="404497"/>
                    <a:pt x="259287" y="402676"/>
                    <a:pt x="258277" y="399844"/>
                  </a:cubicBezTo>
                  <a:cubicBezTo>
                    <a:pt x="257264" y="397012"/>
                    <a:pt x="256049" y="393977"/>
                    <a:pt x="255039" y="391145"/>
                  </a:cubicBezTo>
                  <a:cubicBezTo>
                    <a:pt x="254027" y="388313"/>
                    <a:pt x="252814" y="385481"/>
                    <a:pt x="251802" y="382446"/>
                  </a:cubicBezTo>
                  <a:cubicBezTo>
                    <a:pt x="251194" y="381030"/>
                    <a:pt x="250789" y="379614"/>
                    <a:pt x="250184" y="378198"/>
                  </a:cubicBezTo>
                  <a:cubicBezTo>
                    <a:pt x="249577" y="376782"/>
                    <a:pt x="248969" y="375366"/>
                    <a:pt x="248362" y="373949"/>
                  </a:cubicBezTo>
                  <a:cubicBezTo>
                    <a:pt x="246137" y="368285"/>
                    <a:pt x="243709" y="362621"/>
                    <a:pt x="241484" y="356956"/>
                  </a:cubicBezTo>
                  <a:cubicBezTo>
                    <a:pt x="231774" y="334298"/>
                    <a:pt x="221254" y="312045"/>
                    <a:pt x="210129" y="290197"/>
                  </a:cubicBezTo>
                  <a:cubicBezTo>
                    <a:pt x="187874" y="246702"/>
                    <a:pt x="162184" y="205635"/>
                    <a:pt x="137299" y="168816"/>
                  </a:cubicBezTo>
                  <a:cubicBezTo>
                    <a:pt x="112214" y="131998"/>
                    <a:pt x="87736" y="99629"/>
                    <a:pt x="65686" y="72926"/>
                  </a:cubicBezTo>
                  <a:cubicBezTo>
                    <a:pt x="54558" y="59574"/>
                    <a:pt x="43836" y="47840"/>
                    <a:pt x="33518" y="37928"/>
                  </a:cubicBezTo>
                  <a:cubicBezTo>
                    <a:pt x="30888" y="35298"/>
                    <a:pt x="28461" y="33275"/>
                    <a:pt x="25831" y="30847"/>
                  </a:cubicBezTo>
                  <a:cubicBezTo>
                    <a:pt x="24618" y="29633"/>
                    <a:pt x="23403" y="28824"/>
                    <a:pt x="21988" y="27813"/>
                  </a:cubicBezTo>
                  <a:cubicBezTo>
                    <a:pt x="20773" y="26801"/>
                    <a:pt x="19561" y="25587"/>
                    <a:pt x="18143" y="24778"/>
                  </a:cubicBezTo>
                  <a:cubicBezTo>
                    <a:pt x="17943" y="24576"/>
                    <a:pt x="12278" y="14056"/>
                    <a:pt x="17133" y="1527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CE3A692-5344-4C1F-B535-D6F8B462076A}"/>
                </a:ext>
              </a:extLst>
            </p:cNvPr>
            <p:cNvSpPr/>
            <p:nvPr/>
          </p:nvSpPr>
          <p:spPr>
            <a:xfrm>
              <a:off x="22001968" y="2569814"/>
              <a:ext cx="36019" cy="54028"/>
            </a:xfrm>
            <a:custGeom>
              <a:avLst/>
              <a:gdLst>
                <a:gd name="connsiteX0" fmla="*/ 21949 w 40460"/>
                <a:gd name="connsiteY0" fmla="*/ 47996 h 60690"/>
                <a:gd name="connsiteX1" fmla="*/ 26602 w 40460"/>
                <a:gd name="connsiteY1" fmla="*/ 53053 h 60690"/>
                <a:gd name="connsiteX2" fmla="*/ 30447 w 40460"/>
                <a:gd name="connsiteY2" fmla="*/ 51435 h 60690"/>
                <a:gd name="connsiteX3" fmla="*/ 21747 w 40460"/>
                <a:gd name="connsiteY3" fmla="*/ 15830 h 60690"/>
                <a:gd name="connsiteX4" fmla="*/ 21949 w 40460"/>
                <a:gd name="connsiteY4" fmla="*/ 47996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60690">
                  <a:moveTo>
                    <a:pt x="21949" y="47996"/>
                  </a:moveTo>
                  <a:cubicBezTo>
                    <a:pt x="23569" y="50828"/>
                    <a:pt x="25187" y="52649"/>
                    <a:pt x="26602" y="53053"/>
                  </a:cubicBezTo>
                  <a:cubicBezTo>
                    <a:pt x="27817" y="53660"/>
                    <a:pt x="29435" y="53256"/>
                    <a:pt x="30447" y="51435"/>
                  </a:cubicBezTo>
                  <a:cubicBezTo>
                    <a:pt x="33280" y="46782"/>
                    <a:pt x="34290" y="21292"/>
                    <a:pt x="21747" y="15830"/>
                  </a:cubicBezTo>
                  <a:cubicBezTo>
                    <a:pt x="9204" y="10368"/>
                    <a:pt x="17702" y="40511"/>
                    <a:pt x="21949" y="4799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A575BB64-9946-448A-90B8-26AEECB1E7CE}"/>
                </a:ext>
              </a:extLst>
            </p:cNvPr>
            <p:cNvSpPr/>
            <p:nvPr/>
          </p:nvSpPr>
          <p:spPr>
            <a:xfrm>
              <a:off x="21525525" y="2370312"/>
              <a:ext cx="450239" cy="450239"/>
            </a:xfrm>
            <a:custGeom>
              <a:avLst/>
              <a:gdLst>
                <a:gd name="connsiteX0" fmla="*/ 253077 w 505752"/>
                <a:gd name="connsiteY0" fmla="*/ 15174 h 505752"/>
                <a:gd name="connsiteX1" fmla="*/ 15174 w 505752"/>
                <a:gd name="connsiteY1" fmla="*/ 254496 h 505752"/>
                <a:gd name="connsiteX2" fmla="*/ 254495 w 505752"/>
                <a:gd name="connsiteY2" fmla="*/ 492401 h 505752"/>
                <a:gd name="connsiteX3" fmla="*/ 492401 w 505752"/>
                <a:gd name="connsiteY3" fmla="*/ 253080 h 505752"/>
                <a:gd name="connsiteX4" fmla="*/ 253077 w 505752"/>
                <a:gd name="connsiteY4" fmla="*/ 15174 h 505752"/>
                <a:gd name="connsiteX5" fmla="*/ 254495 w 505752"/>
                <a:gd name="connsiteY5" fmla="*/ 448705 h 505752"/>
                <a:gd name="connsiteX6" fmla="*/ 59071 w 505752"/>
                <a:gd name="connsiteY6" fmla="*/ 254496 h 505752"/>
                <a:gd name="connsiteX7" fmla="*/ 253280 w 505752"/>
                <a:gd name="connsiteY7" fmla="*/ 59073 h 505752"/>
                <a:gd name="connsiteX8" fmla="*/ 448703 w 505752"/>
                <a:gd name="connsiteY8" fmla="*/ 253282 h 505752"/>
                <a:gd name="connsiteX9" fmla="*/ 254495 w 505752"/>
                <a:gd name="connsiteY9" fmla="*/ 448705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752" h="505752">
                  <a:moveTo>
                    <a:pt x="253077" y="15174"/>
                  </a:moveTo>
                  <a:cubicBezTo>
                    <a:pt x="121582" y="15578"/>
                    <a:pt x="14769" y="123000"/>
                    <a:pt x="15174" y="254496"/>
                  </a:cubicBezTo>
                  <a:cubicBezTo>
                    <a:pt x="15576" y="385991"/>
                    <a:pt x="122999" y="492806"/>
                    <a:pt x="254495" y="492401"/>
                  </a:cubicBezTo>
                  <a:cubicBezTo>
                    <a:pt x="385990" y="491997"/>
                    <a:pt x="492806" y="384575"/>
                    <a:pt x="492401" y="253080"/>
                  </a:cubicBezTo>
                  <a:cubicBezTo>
                    <a:pt x="492198" y="121382"/>
                    <a:pt x="384775" y="14769"/>
                    <a:pt x="253077" y="15174"/>
                  </a:cubicBezTo>
                  <a:close/>
                  <a:moveTo>
                    <a:pt x="254495" y="448705"/>
                  </a:moveTo>
                  <a:cubicBezTo>
                    <a:pt x="146869" y="449109"/>
                    <a:pt x="59274" y="362120"/>
                    <a:pt x="59071" y="254496"/>
                  </a:cubicBezTo>
                  <a:cubicBezTo>
                    <a:pt x="58666" y="146872"/>
                    <a:pt x="145657" y="59275"/>
                    <a:pt x="253280" y="59073"/>
                  </a:cubicBezTo>
                  <a:cubicBezTo>
                    <a:pt x="360905" y="58668"/>
                    <a:pt x="448501" y="145658"/>
                    <a:pt x="448703" y="253282"/>
                  </a:cubicBezTo>
                  <a:cubicBezTo>
                    <a:pt x="449108" y="360704"/>
                    <a:pt x="362118" y="448300"/>
                    <a:pt x="254495" y="448705"/>
                  </a:cubicBezTo>
                  <a:close/>
                </a:path>
              </a:pathLst>
            </a:custGeom>
            <a:solidFill>
              <a:srgbClr val="572B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B45DC71E-9122-4DFA-B61E-06A113E9B5CF}"/>
                </a:ext>
              </a:extLst>
            </p:cNvPr>
            <p:cNvSpPr/>
            <p:nvPr/>
          </p:nvSpPr>
          <p:spPr>
            <a:xfrm>
              <a:off x="21737497" y="2409212"/>
              <a:ext cx="198105" cy="360192"/>
            </a:xfrm>
            <a:custGeom>
              <a:avLst/>
              <a:gdLst>
                <a:gd name="connsiteX0" fmla="*/ 210596 w 222530"/>
                <a:gd name="connsiteY0" fmla="*/ 209383 h 404601"/>
                <a:gd name="connsiteX1" fmla="*/ 15173 w 222530"/>
                <a:gd name="connsiteY1" fmla="*/ 15174 h 404601"/>
                <a:gd name="connsiteX2" fmla="*/ 16388 w 222530"/>
                <a:gd name="connsiteY2" fmla="*/ 404805 h 404601"/>
                <a:gd name="connsiteX3" fmla="*/ 210596 w 222530"/>
                <a:gd name="connsiteY3" fmla="*/ 209383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530" h="404601">
                  <a:moveTo>
                    <a:pt x="210596" y="209383"/>
                  </a:moveTo>
                  <a:cubicBezTo>
                    <a:pt x="210191" y="101759"/>
                    <a:pt x="122798" y="14769"/>
                    <a:pt x="15173" y="15174"/>
                  </a:cubicBezTo>
                  <a:lnTo>
                    <a:pt x="16388" y="404805"/>
                  </a:lnTo>
                  <a:cubicBezTo>
                    <a:pt x="124011" y="404603"/>
                    <a:pt x="211001" y="317007"/>
                    <a:pt x="210596" y="209383"/>
                  </a:cubicBezTo>
                  <a:close/>
                </a:path>
              </a:pathLst>
            </a:custGeom>
            <a:solidFill>
              <a:srgbClr val="CDD7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37FFED5-79BE-4918-87C7-1A7253739355}"/>
                </a:ext>
              </a:extLst>
            </p:cNvPr>
            <p:cNvSpPr/>
            <p:nvPr/>
          </p:nvSpPr>
          <p:spPr>
            <a:xfrm>
              <a:off x="21564604" y="2409213"/>
              <a:ext cx="198105" cy="360192"/>
            </a:xfrm>
            <a:custGeom>
              <a:avLst/>
              <a:gdLst>
                <a:gd name="connsiteX0" fmla="*/ 15174 w 222530"/>
                <a:gd name="connsiteY0" fmla="*/ 210595 h 404601"/>
                <a:gd name="connsiteX1" fmla="*/ 210597 w 222530"/>
                <a:gd name="connsiteY1" fmla="*/ 404804 h 404601"/>
                <a:gd name="connsiteX2" fmla="*/ 209382 w 222530"/>
                <a:gd name="connsiteY2" fmla="*/ 15173 h 404601"/>
                <a:gd name="connsiteX3" fmla="*/ 15174 w 222530"/>
                <a:gd name="connsiteY3" fmla="*/ 210595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530" h="404601">
                  <a:moveTo>
                    <a:pt x="15174" y="210595"/>
                  </a:moveTo>
                  <a:cubicBezTo>
                    <a:pt x="15579" y="318219"/>
                    <a:pt x="102972" y="405209"/>
                    <a:pt x="210597" y="404804"/>
                  </a:cubicBezTo>
                  <a:lnTo>
                    <a:pt x="209382" y="15173"/>
                  </a:lnTo>
                  <a:cubicBezTo>
                    <a:pt x="101759" y="15577"/>
                    <a:pt x="14769" y="102971"/>
                    <a:pt x="15174" y="21059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A7973C0-7815-44A5-A1A6-98FD7B0488CB}"/>
                </a:ext>
              </a:extLst>
            </p:cNvPr>
            <p:cNvSpPr/>
            <p:nvPr/>
          </p:nvSpPr>
          <p:spPr>
            <a:xfrm>
              <a:off x="21595761" y="2469005"/>
              <a:ext cx="90047" cy="252134"/>
            </a:xfrm>
            <a:custGeom>
              <a:avLst/>
              <a:gdLst>
                <a:gd name="connsiteX0" fmla="*/ 34393 w 101150"/>
                <a:gd name="connsiteY0" fmla="*/ 156986 h 283221"/>
                <a:gd name="connsiteX1" fmla="*/ 95285 w 101150"/>
                <a:gd name="connsiteY1" fmla="*/ 31154 h 283221"/>
                <a:gd name="connsiteX2" fmla="*/ 84968 w 101150"/>
                <a:gd name="connsiteY2" fmla="*/ 19421 h 283221"/>
                <a:gd name="connsiteX3" fmla="*/ 81730 w 101150"/>
                <a:gd name="connsiteY3" fmla="*/ 15173 h 283221"/>
                <a:gd name="connsiteX4" fmla="*/ 15173 w 101150"/>
                <a:gd name="connsiteY4" fmla="*/ 145252 h 283221"/>
                <a:gd name="connsiteX5" fmla="*/ 101555 w 101150"/>
                <a:gd name="connsiteY5" fmla="*/ 286660 h 283221"/>
                <a:gd name="connsiteX6" fmla="*/ 34393 w 101150"/>
                <a:gd name="connsiteY6" fmla="*/ 15698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150" h="283221">
                  <a:moveTo>
                    <a:pt x="34393" y="156986"/>
                  </a:moveTo>
                  <a:cubicBezTo>
                    <a:pt x="34190" y="106006"/>
                    <a:pt x="58060" y="60488"/>
                    <a:pt x="95285" y="31154"/>
                  </a:cubicBezTo>
                  <a:cubicBezTo>
                    <a:pt x="91643" y="27311"/>
                    <a:pt x="88203" y="23467"/>
                    <a:pt x="84968" y="19421"/>
                  </a:cubicBezTo>
                  <a:cubicBezTo>
                    <a:pt x="83753" y="18005"/>
                    <a:pt x="82743" y="16589"/>
                    <a:pt x="81730" y="15173"/>
                  </a:cubicBezTo>
                  <a:cubicBezTo>
                    <a:pt x="41270" y="44304"/>
                    <a:pt x="15173" y="91642"/>
                    <a:pt x="15173" y="145252"/>
                  </a:cubicBezTo>
                  <a:cubicBezTo>
                    <a:pt x="15375" y="206751"/>
                    <a:pt x="50373" y="260159"/>
                    <a:pt x="101555" y="286660"/>
                  </a:cubicBezTo>
                  <a:cubicBezTo>
                    <a:pt x="61095" y="257731"/>
                    <a:pt x="34595" y="210393"/>
                    <a:pt x="34393" y="15698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112EEEA-C8EB-40A0-A689-444063B20414}"/>
                </a:ext>
              </a:extLst>
            </p:cNvPr>
            <p:cNvSpPr/>
            <p:nvPr/>
          </p:nvSpPr>
          <p:spPr>
            <a:xfrm>
              <a:off x="21696076" y="2442169"/>
              <a:ext cx="144077" cy="36019"/>
            </a:xfrm>
            <a:custGeom>
              <a:avLst/>
              <a:gdLst>
                <a:gd name="connsiteX0" fmla="*/ 61903 w 161840"/>
                <a:gd name="connsiteY0" fmla="*/ 15175 h 40460"/>
                <a:gd name="connsiteX1" fmla="*/ 15173 w 161840"/>
                <a:gd name="connsiteY1" fmla="*/ 22256 h 40460"/>
                <a:gd name="connsiteX2" fmla="*/ 21645 w 161840"/>
                <a:gd name="connsiteY2" fmla="*/ 28932 h 40460"/>
                <a:gd name="connsiteX3" fmla="*/ 28323 w 161840"/>
                <a:gd name="connsiteY3" fmla="*/ 35810 h 40460"/>
                <a:gd name="connsiteX4" fmla="*/ 81123 w 161840"/>
                <a:gd name="connsiteY4" fmla="*/ 26706 h 40460"/>
                <a:gd name="connsiteX5" fmla="*/ 154963 w 161840"/>
                <a:gd name="connsiteY5" fmla="*/ 44509 h 40460"/>
                <a:gd name="connsiteX6" fmla="*/ 61903 w 161840"/>
                <a:gd name="connsiteY6" fmla="*/ 15175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840" h="40460">
                  <a:moveTo>
                    <a:pt x="61903" y="15175"/>
                  </a:moveTo>
                  <a:cubicBezTo>
                    <a:pt x="45720" y="15175"/>
                    <a:pt x="29940" y="17805"/>
                    <a:pt x="15173" y="22256"/>
                  </a:cubicBezTo>
                  <a:cubicBezTo>
                    <a:pt x="17398" y="24481"/>
                    <a:pt x="19420" y="26909"/>
                    <a:pt x="21645" y="28932"/>
                  </a:cubicBezTo>
                  <a:cubicBezTo>
                    <a:pt x="23870" y="31157"/>
                    <a:pt x="26095" y="33585"/>
                    <a:pt x="28323" y="35810"/>
                  </a:cubicBezTo>
                  <a:cubicBezTo>
                    <a:pt x="44910" y="29943"/>
                    <a:pt x="62510" y="26706"/>
                    <a:pt x="81123" y="26706"/>
                  </a:cubicBezTo>
                  <a:cubicBezTo>
                    <a:pt x="107825" y="26706"/>
                    <a:pt x="132911" y="33180"/>
                    <a:pt x="154963" y="44509"/>
                  </a:cubicBezTo>
                  <a:cubicBezTo>
                    <a:pt x="128663" y="25897"/>
                    <a:pt x="96498" y="14973"/>
                    <a:pt x="61903" y="151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6B74275A-6039-4832-88CF-9455B95FF436}"/>
                </a:ext>
              </a:extLst>
            </p:cNvPr>
            <p:cNvSpPr/>
            <p:nvPr/>
          </p:nvSpPr>
          <p:spPr>
            <a:xfrm>
              <a:off x="21692642" y="2951842"/>
              <a:ext cx="72038" cy="486258"/>
            </a:xfrm>
            <a:custGeom>
              <a:avLst/>
              <a:gdLst>
                <a:gd name="connsiteX0" fmla="*/ 15185 w 80920"/>
                <a:gd name="connsiteY0" fmla="*/ 283019 h 546212"/>
                <a:gd name="connsiteX1" fmla="*/ 20647 w 80920"/>
                <a:gd name="connsiteY1" fmla="*/ 399949 h 546212"/>
                <a:gd name="connsiteX2" fmla="*/ 27325 w 80920"/>
                <a:gd name="connsiteY2" fmla="*/ 453356 h 546212"/>
                <a:gd name="connsiteX3" fmla="*/ 66570 w 80920"/>
                <a:gd name="connsiteY3" fmla="*/ 551068 h 546212"/>
                <a:gd name="connsiteX4" fmla="*/ 66165 w 80920"/>
                <a:gd name="connsiteY4" fmla="*/ 453356 h 546212"/>
                <a:gd name="connsiteX5" fmla="*/ 65962 w 80920"/>
                <a:gd name="connsiteY5" fmla="*/ 399949 h 546212"/>
                <a:gd name="connsiteX6" fmla="*/ 64750 w 80920"/>
                <a:gd name="connsiteY6" fmla="*/ 15173 h 546212"/>
                <a:gd name="connsiteX7" fmla="*/ 15185 w 80920"/>
                <a:gd name="connsiteY7" fmla="*/ 283019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920" h="546212">
                  <a:moveTo>
                    <a:pt x="15185" y="283019"/>
                  </a:moveTo>
                  <a:cubicBezTo>
                    <a:pt x="15387" y="324895"/>
                    <a:pt x="17210" y="364546"/>
                    <a:pt x="20647" y="399949"/>
                  </a:cubicBezTo>
                  <a:cubicBezTo>
                    <a:pt x="22467" y="419168"/>
                    <a:pt x="24695" y="436970"/>
                    <a:pt x="27325" y="453356"/>
                  </a:cubicBezTo>
                  <a:cubicBezTo>
                    <a:pt x="36832" y="513035"/>
                    <a:pt x="50790" y="551068"/>
                    <a:pt x="66570" y="551068"/>
                  </a:cubicBezTo>
                  <a:lnTo>
                    <a:pt x="66165" y="453356"/>
                  </a:lnTo>
                  <a:lnTo>
                    <a:pt x="65962" y="399949"/>
                  </a:lnTo>
                  <a:lnTo>
                    <a:pt x="64750" y="15173"/>
                  </a:lnTo>
                  <a:cubicBezTo>
                    <a:pt x="36832" y="14970"/>
                    <a:pt x="14580" y="135137"/>
                    <a:pt x="15185" y="28301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0E91CEB-40C4-4295-8222-11360321DE9F}"/>
                </a:ext>
              </a:extLst>
            </p:cNvPr>
            <p:cNvSpPr/>
            <p:nvPr/>
          </p:nvSpPr>
          <p:spPr>
            <a:xfrm>
              <a:off x="21736598" y="2951661"/>
              <a:ext cx="72038" cy="486258"/>
            </a:xfrm>
            <a:custGeom>
              <a:avLst/>
              <a:gdLst>
                <a:gd name="connsiteX0" fmla="*/ 15173 w 80920"/>
                <a:gd name="connsiteY0" fmla="*/ 15173 h 546212"/>
                <a:gd name="connsiteX1" fmla="*/ 16385 w 80920"/>
                <a:gd name="connsiteY1" fmla="*/ 399949 h 546212"/>
                <a:gd name="connsiteX2" fmla="*/ 16588 w 80920"/>
                <a:gd name="connsiteY2" fmla="*/ 453357 h 546212"/>
                <a:gd name="connsiteX3" fmla="*/ 16993 w 80920"/>
                <a:gd name="connsiteY3" fmla="*/ 551068 h 546212"/>
                <a:gd name="connsiteX4" fmla="*/ 55633 w 80920"/>
                <a:gd name="connsiteY4" fmla="*/ 453154 h 546212"/>
                <a:gd name="connsiteX5" fmla="*/ 61903 w 80920"/>
                <a:gd name="connsiteY5" fmla="*/ 399747 h 546212"/>
                <a:gd name="connsiteX6" fmla="*/ 66555 w 80920"/>
                <a:gd name="connsiteY6" fmla="*/ 282817 h 546212"/>
                <a:gd name="connsiteX7" fmla="*/ 15173 w 80920"/>
                <a:gd name="connsiteY7" fmla="*/ 15173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920" h="546212">
                  <a:moveTo>
                    <a:pt x="15173" y="15173"/>
                  </a:moveTo>
                  <a:lnTo>
                    <a:pt x="16385" y="399949"/>
                  </a:lnTo>
                  <a:lnTo>
                    <a:pt x="16588" y="453357"/>
                  </a:lnTo>
                  <a:lnTo>
                    <a:pt x="16993" y="551068"/>
                  </a:lnTo>
                  <a:cubicBezTo>
                    <a:pt x="32570" y="551068"/>
                    <a:pt x="46528" y="512833"/>
                    <a:pt x="55633" y="453154"/>
                  </a:cubicBezTo>
                  <a:cubicBezTo>
                    <a:pt x="58060" y="436970"/>
                    <a:pt x="60285" y="418966"/>
                    <a:pt x="61903" y="399747"/>
                  </a:cubicBezTo>
                  <a:cubicBezTo>
                    <a:pt x="64938" y="364344"/>
                    <a:pt x="66758" y="324693"/>
                    <a:pt x="66555" y="282817"/>
                  </a:cubicBezTo>
                  <a:cubicBezTo>
                    <a:pt x="65950" y="134935"/>
                    <a:pt x="43090" y="14971"/>
                    <a:pt x="15173" y="1517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83EF11C5-070F-4DBD-8ADB-E8A670B18EF9}"/>
                </a:ext>
              </a:extLst>
            </p:cNvPr>
            <p:cNvSpPr/>
            <p:nvPr/>
          </p:nvSpPr>
          <p:spPr>
            <a:xfrm>
              <a:off x="11394258" y="10417485"/>
              <a:ext cx="10697687" cy="1818967"/>
            </a:xfrm>
            <a:custGeom>
              <a:avLst/>
              <a:gdLst>
                <a:gd name="connsiteX0" fmla="*/ 11991566 w 12016671"/>
                <a:gd name="connsiteY0" fmla="*/ 1996357 h 2043238"/>
                <a:gd name="connsiteX1" fmla="*/ 10981882 w 12016671"/>
                <a:gd name="connsiteY1" fmla="*/ 144696 h 2043238"/>
                <a:gd name="connsiteX2" fmla="*/ 10453269 w 12016671"/>
                <a:gd name="connsiteY2" fmla="*/ 32217 h 2043238"/>
                <a:gd name="connsiteX3" fmla="*/ 1577521 w 12016671"/>
                <a:gd name="connsiteY3" fmla="*/ 32217 h 2043238"/>
                <a:gd name="connsiteX4" fmla="*/ 1048909 w 12016671"/>
                <a:gd name="connsiteY4" fmla="*/ 144696 h 2043238"/>
                <a:gd name="connsiteX5" fmla="*/ 39226 w 12016671"/>
                <a:gd name="connsiteY5" fmla="*/ 1996357 h 2043238"/>
                <a:gd name="connsiteX6" fmla="*/ 32752 w 12016671"/>
                <a:gd name="connsiteY6" fmla="*/ 2029332 h 2043238"/>
                <a:gd name="connsiteX7" fmla="*/ 11998241 w 12016671"/>
                <a:gd name="connsiteY7" fmla="*/ 2029332 h 2043238"/>
                <a:gd name="connsiteX8" fmla="*/ 11991566 w 12016671"/>
                <a:gd name="connsiteY8" fmla="*/ 1996357 h 204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671" h="2043238">
                  <a:moveTo>
                    <a:pt x="11991566" y="1996357"/>
                  </a:moveTo>
                  <a:lnTo>
                    <a:pt x="10981882" y="144696"/>
                  </a:lnTo>
                  <a:cubicBezTo>
                    <a:pt x="10947694" y="82186"/>
                    <a:pt x="10711406" y="32217"/>
                    <a:pt x="10453269" y="32217"/>
                  </a:cubicBezTo>
                  <a:lnTo>
                    <a:pt x="1577521" y="32217"/>
                  </a:lnTo>
                  <a:cubicBezTo>
                    <a:pt x="1319587" y="32217"/>
                    <a:pt x="1083098" y="82186"/>
                    <a:pt x="1048909" y="144696"/>
                  </a:cubicBezTo>
                  <a:lnTo>
                    <a:pt x="39226" y="1996357"/>
                  </a:lnTo>
                  <a:cubicBezTo>
                    <a:pt x="33156" y="2007686"/>
                    <a:pt x="31134" y="2018609"/>
                    <a:pt x="32752" y="2029332"/>
                  </a:cubicBezTo>
                  <a:lnTo>
                    <a:pt x="11998241" y="2029332"/>
                  </a:lnTo>
                  <a:cubicBezTo>
                    <a:pt x="11999659" y="2018812"/>
                    <a:pt x="11997634" y="2007686"/>
                    <a:pt x="11991566" y="199635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5B660DDB-D21E-4218-9684-65BE98681E9C}"/>
                </a:ext>
              </a:extLst>
            </p:cNvPr>
            <p:cNvSpPr/>
            <p:nvPr/>
          </p:nvSpPr>
          <p:spPr>
            <a:xfrm>
              <a:off x="11394554" y="12195391"/>
              <a:ext cx="10697687" cy="270143"/>
            </a:xfrm>
            <a:custGeom>
              <a:avLst/>
              <a:gdLst>
                <a:gd name="connsiteX0" fmla="*/ 32217 w 12016671"/>
                <a:gd name="connsiteY0" fmla="*/ 32217 h 303451"/>
                <a:gd name="connsiteX1" fmla="*/ 525224 w 12016671"/>
                <a:gd name="connsiteY1" fmla="*/ 279428 h 303451"/>
                <a:gd name="connsiteX2" fmla="*/ 11504699 w 12016671"/>
                <a:gd name="connsiteY2" fmla="*/ 279428 h 303451"/>
                <a:gd name="connsiteX3" fmla="*/ 11997706 w 12016671"/>
                <a:gd name="connsiteY3" fmla="*/ 32217 h 303451"/>
                <a:gd name="connsiteX4" fmla="*/ 32217 w 12016671"/>
                <a:gd name="connsiteY4" fmla="*/ 32217 h 30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6671" h="303451">
                  <a:moveTo>
                    <a:pt x="32217" y="32217"/>
                  </a:moveTo>
                  <a:cubicBezTo>
                    <a:pt x="43546" y="108483"/>
                    <a:pt x="245038" y="279428"/>
                    <a:pt x="525224" y="279428"/>
                  </a:cubicBezTo>
                  <a:lnTo>
                    <a:pt x="11504699" y="279428"/>
                  </a:lnTo>
                  <a:cubicBezTo>
                    <a:pt x="11784885" y="279428"/>
                    <a:pt x="11986379" y="108483"/>
                    <a:pt x="11997706" y="32217"/>
                  </a:cubicBezTo>
                  <a:lnTo>
                    <a:pt x="32217" y="32217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DB73F5E-027D-4C3E-BD8E-CD38BAE61C25}"/>
                </a:ext>
              </a:extLst>
            </p:cNvPr>
            <p:cNvSpPr/>
            <p:nvPr/>
          </p:nvSpPr>
          <p:spPr>
            <a:xfrm>
              <a:off x="12077892" y="10755706"/>
              <a:ext cx="9328959" cy="936498"/>
            </a:xfrm>
            <a:custGeom>
              <a:avLst/>
              <a:gdLst>
                <a:gd name="connsiteX0" fmla="*/ 10230951 w 10479185"/>
                <a:gd name="connsiteY0" fmla="*/ 1026525 h 1051964"/>
                <a:gd name="connsiteX1" fmla="*/ 268240 w 10479185"/>
                <a:gd name="connsiteY1" fmla="*/ 1026525 h 1051964"/>
                <a:gd name="connsiteX2" fmla="*/ 34583 w 10479185"/>
                <a:gd name="connsiteY2" fmla="*/ 956125 h 1051964"/>
                <a:gd name="connsiteX3" fmla="*/ 472968 w 10479185"/>
                <a:gd name="connsiteY3" fmla="*/ 90480 h 1051964"/>
                <a:gd name="connsiteX4" fmla="*/ 745873 w 10479185"/>
                <a:gd name="connsiteY4" fmla="*/ 32217 h 1051964"/>
                <a:gd name="connsiteX5" fmla="*/ 9753319 w 10479185"/>
                <a:gd name="connsiteY5" fmla="*/ 32217 h 1051964"/>
                <a:gd name="connsiteX6" fmla="*/ 10026222 w 10479185"/>
                <a:gd name="connsiteY6" fmla="*/ 90480 h 1051964"/>
                <a:gd name="connsiteX7" fmla="*/ 10464407 w 10479185"/>
                <a:gd name="connsiteY7" fmla="*/ 956125 h 1051964"/>
                <a:gd name="connsiteX8" fmla="*/ 10230951 w 10479185"/>
                <a:gd name="connsiteY8" fmla="*/ 102652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9185" h="1051964">
                  <a:moveTo>
                    <a:pt x="10230951" y="1026525"/>
                  </a:moveTo>
                  <a:lnTo>
                    <a:pt x="268240" y="1026525"/>
                  </a:lnTo>
                  <a:cubicBezTo>
                    <a:pt x="119549" y="1026525"/>
                    <a:pt x="14960" y="994966"/>
                    <a:pt x="34583" y="956125"/>
                  </a:cubicBezTo>
                  <a:lnTo>
                    <a:pt x="472968" y="90480"/>
                  </a:lnTo>
                  <a:cubicBezTo>
                    <a:pt x="489356" y="58313"/>
                    <a:pt x="611545" y="32217"/>
                    <a:pt x="745873" y="32217"/>
                  </a:cubicBezTo>
                  <a:lnTo>
                    <a:pt x="9753319" y="32217"/>
                  </a:lnTo>
                  <a:cubicBezTo>
                    <a:pt x="9887849" y="32217"/>
                    <a:pt x="10009837" y="58111"/>
                    <a:pt x="10026222" y="90480"/>
                  </a:cubicBezTo>
                  <a:lnTo>
                    <a:pt x="10464407" y="956125"/>
                  </a:lnTo>
                  <a:cubicBezTo>
                    <a:pt x="10484232" y="994966"/>
                    <a:pt x="10379644" y="1026525"/>
                    <a:pt x="10230951" y="102652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DF51E6F-DA7B-4ACC-A824-5AAE5BA7BD2D}"/>
                </a:ext>
              </a:extLst>
            </p:cNvPr>
            <p:cNvSpPr/>
            <p:nvPr/>
          </p:nvSpPr>
          <p:spPr>
            <a:xfrm>
              <a:off x="12050694" y="10750123"/>
              <a:ext cx="9400998" cy="954508"/>
            </a:xfrm>
            <a:custGeom>
              <a:avLst/>
              <a:gdLst>
                <a:gd name="connsiteX0" fmla="*/ 10292252 w 10560105"/>
                <a:gd name="connsiteY0" fmla="*/ 1040686 h 1072194"/>
                <a:gd name="connsiteX1" fmla="*/ 268245 w 10560105"/>
                <a:gd name="connsiteY1" fmla="*/ 1040686 h 1072194"/>
                <a:gd name="connsiteX2" fmla="*/ 34587 w 10560105"/>
                <a:gd name="connsiteY2" fmla="*/ 970286 h 1072194"/>
                <a:gd name="connsiteX3" fmla="*/ 482481 w 10560105"/>
                <a:gd name="connsiteY3" fmla="*/ 90480 h 1072194"/>
                <a:gd name="connsiteX4" fmla="*/ 755385 w 10560105"/>
                <a:gd name="connsiteY4" fmla="*/ 32217 h 1072194"/>
                <a:gd name="connsiteX5" fmla="*/ 9805315 w 10560105"/>
                <a:gd name="connsiteY5" fmla="*/ 32217 h 1072194"/>
                <a:gd name="connsiteX6" fmla="*/ 10078219 w 10560105"/>
                <a:gd name="connsiteY6" fmla="*/ 90480 h 1072194"/>
                <a:gd name="connsiteX7" fmla="*/ 10525911 w 10560105"/>
                <a:gd name="connsiteY7" fmla="*/ 970286 h 1072194"/>
                <a:gd name="connsiteX8" fmla="*/ 10292252 w 10560105"/>
                <a:gd name="connsiteY8" fmla="*/ 1040686 h 1072194"/>
                <a:gd name="connsiteX9" fmla="*/ 329542 w 10560105"/>
                <a:gd name="connsiteY9" fmla="*/ 1024907 h 1072194"/>
                <a:gd name="connsiteX10" fmla="*/ 10230754 w 10560105"/>
                <a:gd name="connsiteY10" fmla="*/ 1024907 h 1072194"/>
                <a:gd name="connsiteX11" fmla="*/ 10464410 w 10560105"/>
                <a:gd name="connsiteY11" fmla="*/ 954708 h 1072194"/>
                <a:gd name="connsiteX12" fmla="*/ 10035736 w 10560105"/>
                <a:gd name="connsiteY12" fmla="*/ 103426 h 1072194"/>
                <a:gd name="connsiteX13" fmla="*/ 9762832 w 10560105"/>
                <a:gd name="connsiteY13" fmla="*/ 45164 h 1072194"/>
                <a:gd name="connsiteX14" fmla="*/ 797869 w 10560105"/>
                <a:gd name="connsiteY14" fmla="*/ 45164 h 1072194"/>
                <a:gd name="connsiteX15" fmla="*/ 524762 w 10560105"/>
                <a:gd name="connsiteY15" fmla="*/ 103426 h 1072194"/>
                <a:gd name="connsiteX16" fmla="*/ 95682 w 10560105"/>
                <a:gd name="connsiteY16" fmla="*/ 954708 h 1072194"/>
                <a:gd name="connsiteX17" fmla="*/ 329542 w 10560105"/>
                <a:gd name="connsiteY17" fmla="*/ 1024907 h 107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60105" h="1072194">
                  <a:moveTo>
                    <a:pt x="10292252" y="1040686"/>
                  </a:moveTo>
                  <a:lnTo>
                    <a:pt x="268245" y="1040686"/>
                  </a:lnTo>
                  <a:cubicBezTo>
                    <a:pt x="119351" y="1040686"/>
                    <a:pt x="14964" y="1008925"/>
                    <a:pt x="34587" y="970286"/>
                  </a:cubicBezTo>
                  <a:lnTo>
                    <a:pt x="482481" y="90480"/>
                  </a:lnTo>
                  <a:cubicBezTo>
                    <a:pt x="498867" y="58313"/>
                    <a:pt x="621058" y="32217"/>
                    <a:pt x="755385" y="32217"/>
                  </a:cubicBezTo>
                  <a:lnTo>
                    <a:pt x="9805315" y="32217"/>
                  </a:lnTo>
                  <a:cubicBezTo>
                    <a:pt x="9939643" y="32217"/>
                    <a:pt x="10061831" y="58111"/>
                    <a:pt x="10078219" y="90480"/>
                  </a:cubicBezTo>
                  <a:lnTo>
                    <a:pt x="10525911" y="970286"/>
                  </a:lnTo>
                  <a:cubicBezTo>
                    <a:pt x="10545533" y="1008925"/>
                    <a:pt x="10440943" y="1040686"/>
                    <a:pt x="10292252" y="1040686"/>
                  </a:cubicBezTo>
                  <a:close/>
                  <a:moveTo>
                    <a:pt x="329542" y="1024907"/>
                  </a:moveTo>
                  <a:lnTo>
                    <a:pt x="10230754" y="1024907"/>
                  </a:lnTo>
                  <a:cubicBezTo>
                    <a:pt x="10379445" y="1024907"/>
                    <a:pt x="10483833" y="993349"/>
                    <a:pt x="10464410" y="954708"/>
                  </a:cubicBezTo>
                  <a:lnTo>
                    <a:pt x="10035736" y="103426"/>
                  </a:lnTo>
                  <a:cubicBezTo>
                    <a:pt x="10019551" y="71058"/>
                    <a:pt x="9897360" y="45164"/>
                    <a:pt x="9762832" y="45164"/>
                  </a:cubicBezTo>
                  <a:lnTo>
                    <a:pt x="797869" y="45164"/>
                  </a:lnTo>
                  <a:cubicBezTo>
                    <a:pt x="663338" y="45164"/>
                    <a:pt x="541149" y="71261"/>
                    <a:pt x="524762" y="103426"/>
                  </a:cubicBezTo>
                  <a:lnTo>
                    <a:pt x="95682" y="954708"/>
                  </a:lnTo>
                  <a:cubicBezTo>
                    <a:pt x="76463" y="993349"/>
                    <a:pt x="181053" y="1024907"/>
                    <a:pt x="329542" y="1024907"/>
                  </a:cubicBezTo>
                  <a:close/>
                </a:path>
              </a:pathLst>
            </a:custGeom>
            <a:solidFill>
              <a:srgbClr val="F4F9F8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3A23B102-B0EF-4C54-B89F-20AA43E8CDBB}"/>
                </a:ext>
              </a:extLst>
            </p:cNvPr>
            <p:cNvSpPr/>
            <p:nvPr/>
          </p:nvSpPr>
          <p:spPr>
            <a:xfrm>
              <a:off x="13009230" y="10893344"/>
              <a:ext cx="540288" cy="144077"/>
            </a:xfrm>
            <a:custGeom>
              <a:avLst/>
              <a:gdLst>
                <a:gd name="connsiteX0" fmla="*/ 496567 w 606902"/>
                <a:gd name="connsiteY0" fmla="*/ 151321 h 161840"/>
                <a:gd name="connsiteX1" fmla="*/ 63643 w 606902"/>
                <a:gd name="connsiteY1" fmla="*/ 151321 h 161840"/>
                <a:gd name="connsiteX2" fmla="*/ 15496 w 606902"/>
                <a:gd name="connsiteY2" fmla="*/ 137564 h 161840"/>
                <a:gd name="connsiteX3" fmla="*/ 62834 w 606902"/>
                <a:gd name="connsiteY3" fmla="*/ 28524 h 161840"/>
                <a:gd name="connsiteX4" fmla="*/ 122109 w 606902"/>
                <a:gd name="connsiteY4" fmla="*/ 15173 h 161840"/>
                <a:gd name="connsiteX5" fmla="*/ 548963 w 606902"/>
                <a:gd name="connsiteY5" fmla="*/ 15173 h 161840"/>
                <a:gd name="connsiteX6" fmla="*/ 597313 w 606902"/>
                <a:gd name="connsiteY6" fmla="*/ 28524 h 161840"/>
                <a:gd name="connsiteX7" fmla="*/ 556043 w 606902"/>
                <a:gd name="connsiteY7" fmla="*/ 137564 h 161840"/>
                <a:gd name="connsiteX8" fmla="*/ 496567 w 60690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496567" y="151321"/>
                  </a:moveTo>
                  <a:lnTo>
                    <a:pt x="63643" y="151321"/>
                  </a:lnTo>
                  <a:cubicBezTo>
                    <a:pt x="33702" y="151321"/>
                    <a:pt x="12258" y="145049"/>
                    <a:pt x="15496" y="137564"/>
                  </a:cubicBezTo>
                  <a:lnTo>
                    <a:pt x="62834" y="28524"/>
                  </a:lnTo>
                  <a:cubicBezTo>
                    <a:pt x="66071" y="21039"/>
                    <a:pt x="92572" y="15173"/>
                    <a:pt x="122109" y="15173"/>
                  </a:cubicBezTo>
                  <a:lnTo>
                    <a:pt x="548963" y="15173"/>
                  </a:lnTo>
                  <a:cubicBezTo>
                    <a:pt x="578500" y="15173"/>
                    <a:pt x="599943" y="21241"/>
                    <a:pt x="597313" y="28524"/>
                  </a:cubicBezTo>
                  <a:lnTo>
                    <a:pt x="556043" y="137564"/>
                  </a:lnTo>
                  <a:cubicBezTo>
                    <a:pt x="553009" y="145049"/>
                    <a:pt x="526508" y="151321"/>
                    <a:pt x="49656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B197502-8846-481C-B198-133C93579A37}"/>
                </a:ext>
              </a:extLst>
            </p:cNvPr>
            <p:cNvSpPr/>
            <p:nvPr/>
          </p:nvSpPr>
          <p:spPr>
            <a:xfrm>
              <a:off x="13220669" y="11028236"/>
              <a:ext cx="540288" cy="144077"/>
            </a:xfrm>
            <a:custGeom>
              <a:avLst/>
              <a:gdLst>
                <a:gd name="connsiteX0" fmla="*/ 504651 w 606902"/>
                <a:gd name="connsiteY0" fmla="*/ 155772 h 161840"/>
                <a:gd name="connsiteX1" fmla="*/ 64647 w 606902"/>
                <a:gd name="connsiteY1" fmla="*/ 155772 h 161840"/>
                <a:gd name="connsiteX2" fmla="*/ 15488 w 606902"/>
                <a:gd name="connsiteY2" fmla="*/ 141611 h 161840"/>
                <a:gd name="connsiteX3" fmla="*/ 61006 w 606902"/>
                <a:gd name="connsiteY3" fmla="*/ 29131 h 161840"/>
                <a:gd name="connsiteX4" fmla="*/ 120887 w 606902"/>
                <a:gd name="connsiteY4" fmla="*/ 15173 h 161840"/>
                <a:gd name="connsiteX5" fmla="*/ 554620 w 606902"/>
                <a:gd name="connsiteY5" fmla="*/ 15173 h 161840"/>
                <a:gd name="connsiteX6" fmla="*/ 603982 w 606902"/>
                <a:gd name="connsiteY6" fmla="*/ 29131 h 161840"/>
                <a:gd name="connsiteX7" fmla="*/ 564936 w 606902"/>
                <a:gd name="connsiteY7" fmla="*/ 141611 h 161840"/>
                <a:gd name="connsiteX8" fmla="*/ 504651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04651" y="155772"/>
                  </a:moveTo>
                  <a:lnTo>
                    <a:pt x="64647" y="155772"/>
                  </a:lnTo>
                  <a:cubicBezTo>
                    <a:pt x="34302" y="155772"/>
                    <a:pt x="12252" y="149298"/>
                    <a:pt x="15488" y="141611"/>
                  </a:cubicBezTo>
                  <a:lnTo>
                    <a:pt x="61006" y="29131"/>
                  </a:lnTo>
                  <a:cubicBezTo>
                    <a:pt x="64041" y="21444"/>
                    <a:pt x="90946" y="15173"/>
                    <a:pt x="120887" y="15173"/>
                  </a:cubicBezTo>
                  <a:lnTo>
                    <a:pt x="554620" y="15173"/>
                  </a:lnTo>
                  <a:cubicBezTo>
                    <a:pt x="584560" y="15173"/>
                    <a:pt x="606612" y="21444"/>
                    <a:pt x="603982" y="29131"/>
                  </a:cubicBezTo>
                  <a:lnTo>
                    <a:pt x="564936" y="141611"/>
                  </a:lnTo>
                  <a:cubicBezTo>
                    <a:pt x="561700" y="149298"/>
                    <a:pt x="534996" y="155772"/>
                    <a:pt x="50465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D5EF6B-D98F-40EA-9587-5E0E20BBABD3}"/>
                </a:ext>
              </a:extLst>
            </p:cNvPr>
            <p:cNvSpPr/>
            <p:nvPr/>
          </p:nvSpPr>
          <p:spPr>
            <a:xfrm>
              <a:off x="13438982" y="11167450"/>
              <a:ext cx="540288" cy="144077"/>
            </a:xfrm>
            <a:custGeom>
              <a:avLst/>
              <a:gdLst>
                <a:gd name="connsiteX0" fmla="*/ 512905 w 606902"/>
                <a:gd name="connsiteY0" fmla="*/ 160424 h 161840"/>
                <a:gd name="connsiteX1" fmla="*/ 65820 w 606902"/>
                <a:gd name="connsiteY1" fmla="*/ 160424 h 161840"/>
                <a:gd name="connsiteX2" fmla="*/ 15447 w 606902"/>
                <a:gd name="connsiteY2" fmla="*/ 145656 h 161840"/>
                <a:gd name="connsiteX3" fmla="*/ 58740 w 606902"/>
                <a:gd name="connsiteY3" fmla="*/ 29535 h 161840"/>
                <a:gd name="connsiteX4" fmla="*/ 119228 w 606902"/>
                <a:gd name="connsiteY4" fmla="*/ 15173 h 161840"/>
                <a:gd name="connsiteX5" fmla="*/ 559839 w 606902"/>
                <a:gd name="connsiteY5" fmla="*/ 15173 h 161840"/>
                <a:gd name="connsiteX6" fmla="*/ 610415 w 606902"/>
                <a:gd name="connsiteY6" fmla="*/ 29535 h 161840"/>
                <a:gd name="connsiteX7" fmla="*/ 573596 w 606902"/>
                <a:gd name="connsiteY7" fmla="*/ 145656 h 161840"/>
                <a:gd name="connsiteX8" fmla="*/ 512905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2905" y="160424"/>
                  </a:moveTo>
                  <a:lnTo>
                    <a:pt x="65820" y="160424"/>
                  </a:lnTo>
                  <a:cubicBezTo>
                    <a:pt x="34868" y="160424"/>
                    <a:pt x="12413" y="153748"/>
                    <a:pt x="15447" y="145656"/>
                  </a:cubicBezTo>
                  <a:lnTo>
                    <a:pt x="58740" y="29535"/>
                  </a:lnTo>
                  <a:cubicBezTo>
                    <a:pt x="61774" y="21645"/>
                    <a:pt x="88680" y="15173"/>
                    <a:pt x="119228" y="15173"/>
                  </a:cubicBezTo>
                  <a:lnTo>
                    <a:pt x="559839" y="15173"/>
                  </a:lnTo>
                  <a:cubicBezTo>
                    <a:pt x="590185" y="15173"/>
                    <a:pt x="612842" y="21645"/>
                    <a:pt x="610415" y="29535"/>
                  </a:cubicBezTo>
                  <a:lnTo>
                    <a:pt x="573596" y="145656"/>
                  </a:lnTo>
                  <a:cubicBezTo>
                    <a:pt x="570966" y="153951"/>
                    <a:pt x="543857" y="160424"/>
                    <a:pt x="51290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A68FCD5-2F0A-4F73-948F-841E1B4B9FCB}"/>
                </a:ext>
              </a:extLst>
            </p:cNvPr>
            <p:cNvSpPr/>
            <p:nvPr/>
          </p:nvSpPr>
          <p:spPr>
            <a:xfrm>
              <a:off x="13664677" y="11311346"/>
              <a:ext cx="558297" cy="144077"/>
            </a:xfrm>
            <a:custGeom>
              <a:avLst/>
              <a:gdLst>
                <a:gd name="connsiteX0" fmla="*/ 521564 w 627132"/>
                <a:gd name="connsiteY0" fmla="*/ 165279 h 161840"/>
                <a:gd name="connsiteX1" fmla="*/ 66994 w 627132"/>
                <a:gd name="connsiteY1" fmla="*/ 165279 h 161840"/>
                <a:gd name="connsiteX2" fmla="*/ 15408 w 627132"/>
                <a:gd name="connsiteY2" fmla="*/ 150107 h 161840"/>
                <a:gd name="connsiteX3" fmla="*/ 56474 w 627132"/>
                <a:gd name="connsiteY3" fmla="*/ 29940 h 161840"/>
                <a:gd name="connsiteX4" fmla="*/ 117570 w 627132"/>
                <a:gd name="connsiteY4" fmla="*/ 15173 h 161840"/>
                <a:gd name="connsiteX5" fmla="*/ 565464 w 627132"/>
                <a:gd name="connsiteY5" fmla="*/ 15173 h 161840"/>
                <a:gd name="connsiteX6" fmla="*/ 617253 w 627132"/>
                <a:gd name="connsiteY6" fmla="*/ 29940 h 161840"/>
                <a:gd name="connsiteX7" fmla="*/ 583064 w 627132"/>
                <a:gd name="connsiteY7" fmla="*/ 150107 h 161840"/>
                <a:gd name="connsiteX8" fmla="*/ 521564 w 62713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21564" y="165279"/>
                  </a:moveTo>
                  <a:lnTo>
                    <a:pt x="66994" y="165279"/>
                  </a:lnTo>
                  <a:cubicBezTo>
                    <a:pt x="35638" y="165279"/>
                    <a:pt x="12575" y="158401"/>
                    <a:pt x="15408" y="150107"/>
                  </a:cubicBezTo>
                  <a:lnTo>
                    <a:pt x="56474" y="29940"/>
                  </a:lnTo>
                  <a:cubicBezTo>
                    <a:pt x="59307" y="21848"/>
                    <a:pt x="86617" y="15173"/>
                    <a:pt x="117570" y="15173"/>
                  </a:cubicBezTo>
                  <a:lnTo>
                    <a:pt x="565464" y="15173"/>
                  </a:lnTo>
                  <a:cubicBezTo>
                    <a:pt x="596415" y="15173"/>
                    <a:pt x="619478" y="21848"/>
                    <a:pt x="617253" y="29940"/>
                  </a:cubicBezTo>
                  <a:lnTo>
                    <a:pt x="583064" y="150107"/>
                  </a:lnTo>
                  <a:cubicBezTo>
                    <a:pt x="580232" y="158401"/>
                    <a:pt x="552922" y="165279"/>
                    <a:pt x="521564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CEB76D30-ADF6-497C-BC4F-949C4B7D42F1}"/>
                </a:ext>
              </a:extLst>
            </p:cNvPr>
            <p:cNvSpPr/>
            <p:nvPr/>
          </p:nvSpPr>
          <p:spPr>
            <a:xfrm>
              <a:off x="14230805" y="11459926"/>
              <a:ext cx="684363" cy="162086"/>
            </a:xfrm>
            <a:custGeom>
              <a:avLst/>
              <a:gdLst>
                <a:gd name="connsiteX0" fmla="*/ 654782 w 768743"/>
                <a:gd name="connsiteY0" fmla="*/ 170540 h 182070"/>
                <a:gd name="connsiteX1" fmla="*/ 82474 w 768743"/>
                <a:gd name="connsiteY1" fmla="*/ 170540 h 182070"/>
                <a:gd name="connsiteX2" fmla="*/ 15309 w 768743"/>
                <a:gd name="connsiteY2" fmla="*/ 154759 h 182070"/>
                <a:gd name="connsiteX3" fmla="*/ 49296 w 768743"/>
                <a:gd name="connsiteY3" fmla="*/ 30548 h 182070"/>
                <a:gd name="connsiteX4" fmla="*/ 123945 w 768743"/>
                <a:gd name="connsiteY4" fmla="*/ 15173 h 182070"/>
                <a:gd name="connsiteX5" fmla="*/ 687555 w 768743"/>
                <a:gd name="connsiteY5" fmla="*/ 15173 h 182070"/>
                <a:gd name="connsiteX6" fmla="*/ 754921 w 768743"/>
                <a:gd name="connsiteY6" fmla="*/ 30548 h 182070"/>
                <a:gd name="connsiteX7" fmla="*/ 729634 w 768743"/>
                <a:gd name="connsiteY7" fmla="*/ 154759 h 182070"/>
                <a:gd name="connsiteX8" fmla="*/ 654782 w 768743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743" h="182070">
                  <a:moveTo>
                    <a:pt x="654782" y="170540"/>
                  </a:moveTo>
                  <a:lnTo>
                    <a:pt x="82474" y="170540"/>
                  </a:lnTo>
                  <a:cubicBezTo>
                    <a:pt x="43025" y="170540"/>
                    <a:pt x="12882" y="163458"/>
                    <a:pt x="15309" y="154759"/>
                  </a:cubicBezTo>
                  <a:lnTo>
                    <a:pt x="49296" y="30548"/>
                  </a:lnTo>
                  <a:cubicBezTo>
                    <a:pt x="51521" y="22050"/>
                    <a:pt x="85104" y="15173"/>
                    <a:pt x="123945" y="15173"/>
                  </a:cubicBezTo>
                  <a:lnTo>
                    <a:pt x="687555" y="15173"/>
                  </a:lnTo>
                  <a:cubicBezTo>
                    <a:pt x="726396" y="15173"/>
                    <a:pt x="756540" y="22050"/>
                    <a:pt x="754921" y="30548"/>
                  </a:cubicBezTo>
                  <a:lnTo>
                    <a:pt x="729634" y="154759"/>
                  </a:lnTo>
                  <a:cubicBezTo>
                    <a:pt x="727813" y="163458"/>
                    <a:pt x="694434" y="170540"/>
                    <a:pt x="654782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CAC7F24-1333-4562-B8CE-48679BE34F1D}"/>
                </a:ext>
              </a:extLst>
            </p:cNvPr>
            <p:cNvSpPr/>
            <p:nvPr/>
          </p:nvSpPr>
          <p:spPr>
            <a:xfrm>
              <a:off x="12474629" y="10893344"/>
              <a:ext cx="540288" cy="144077"/>
            </a:xfrm>
            <a:custGeom>
              <a:avLst/>
              <a:gdLst>
                <a:gd name="connsiteX0" fmla="*/ 495844 w 606902"/>
                <a:gd name="connsiteY0" fmla="*/ 151321 h 161840"/>
                <a:gd name="connsiteX1" fmla="*/ 62920 w 606902"/>
                <a:gd name="connsiteY1" fmla="*/ 151321 h 161840"/>
                <a:gd name="connsiteX2" fmla="*/ 15582 w 606902"/>
                <a:gd name="connsiteY2" fmla="*/ 137564 h 161840"/>
                <a:gd name="connsiteX3" fmla="*/ 69799 w 606902"/>
                <a:gd name="connsiteY3" fmla="*/ 28524 h 161840"/>
                <a:gd name="connsiteX4" fmla="*/ 129881 w 606902"/>
                <a:gd name="connsiteY4" fmla="*/ 15173 h 161840"/>
                <a:gd name="connsiteX5" fmla="*/ 556737 w 606902"/>
                <a:gd name="connsiteY5" fmla="*/ 15173 h 161840"/>
                <a:gd name="connsiteX6" fmla="*/ 604075 w 606902"/>
                <a:gd name="connsiteY6" fmla="*/ 28524 h 161840"/>
                <a:gd name="connsiteX7" fmla="*/ 555927 w 606902"/>
                <a:gd name="connsiteY7" fmla="*/ 137564 h 161840"/>
                <a:gd name="connsiteX8" fmla="*/ 495844 w 60690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495844" y="151321"/>
                  </a:moveTo>
                  <a:lnTo>
                    <a:pt x="62920" y="151321"/>
                  </a:lnTo>
                  <a:cubicBezTo>
                    <a:pt x="32980" y="151321"/>
                    <a:pt x="11941" y="145049"/>
                    <a:pt x="15582" y="137564"/>
                  </a:cubicBezTo>
                  <a:lnTo>
                    <a:pt x="69799" y="28524"/>
                  </a:lnTo>
                  <a:cubicBezTo>
                    <a:pt x="73440" y="21039"/>
                    <a:pt x="100346" y="15173"/>
                    <a:pt x="129881" y="15173"/>
                  </a:cubicBezTo>
                  <a:lnTo>
                    <a:pt x="556737" y="15173"/>
                  </a:lnTo>
                  <a:cubicBezTo>
                    <a:pt x="586272" y="15173"/>
                    <a:pt x="607515" y="21241"/>
                    <a:pt x="604075" y="28524"/>
                  </a:cubicBezTo>
                  <a:lnTo>
                    <a:pt x="555927" y="137564"/>
                  </a:lnTo>
                  <a:cubicBezTo>
                    <a:pt x="552488" y="145049"/>
                    <a:pt x="525582" y="151321"/>
                    <a:pt x="495844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F982CDB-2C04-4058-966F-4F30FC9AEAB1}"/>
                </a:ext>
              </a:extLst>
            </p:cNvPr>
            <p:cNvSpPr/>
            <p:nvPr/>
          </p:nvSpPr>
          <p:spPr>
            <a:xfrm>
              <a:off x="13543822" y="10893344"/>
              <a:ext cx="522278" cy="144077"/>
            </a:xfrm>
            <a:custGeom>
              <a:avLst/>
              <a:gdLst>
                <a:gd name="connsiteX0" fmla="*/ 497300 w 586672"/>
                <a:gd name="connsiteY0" fmla="*/ 151321 h 161840"/>
                <a:gd name="connsiteX1" fmla="*/ 64376 w 586672"/>
                <a:gd name="connsiteY1" fmla="*/ 151321 h 161840"/>
                <a:gd name="connsiteX2" fmla="*/ 15420 w 586672"/>
                <a:gd name="connsiteY2" fmla="*/ 137564 h 161840"/>
                <a:gd name="connsiteX3" fmla="*/ 56082 w 586672"/>
                <a:gd name="connsiteY3" fmla="*/ 28524 h 161840"/>
                <a:gd name="connsiteX4" fmla="*/ 114345 w 586672"/>
                <a:gd name="connsiteY4" fmla="*/ 15173 h 161840"/>
                <a:gd name="connsiteX5" fmla="*/ 541199 w 586672"/>
                <a:gd name="connsiteY5" fmla="*/ 15173 h 161840"/>
                <a:gd name="connsiteX6" fmla="*/ 590358 w 586672"/>
                <a:gd name="connsiteY6" fmla="*/ 28524 h 161840"/>
                <a:gd name="connsiteX7" fmla="*/ 555967 w 586672"/>
                <a:gd name="connsiteY7" fmla="*/ 137564 h 161840"/>
                <a:gd name="connsiteX8" fmla="*/ 497300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7300" y="151321"/>
                  </a:moveTo>
                  <a:lnTo>
                    <a:pt x="64376" y="151321"/>
                  </a:lnTo>
                  <a:cubicBezTo>
                    <a:pt x="34436" y="151321"/>
                    <a:pt x="12587" y="145049"/>
                    <a:pt x="15420" y="137564"/>
                  </a:cubicBezTo>
                  <a:lnTo>
                    <a:pt x="56082" y="28524"/>
                  </a:lnTo>
                  <a:cubicBezTo>
                    <a:pt x="58915" y="21039"/>
                    <a:pt x="85011" y="15173"/>
                    <a:pt x="114345" y="15173"/>
                  </a:cubicBezTo>
                  <a:lnTo>
                    <a:pt x="541199" y="15173"/>
                  </a:lnTo>
                  <a:cubicBezTo>
                    <a:pt x="570736" y="15173"/>
                    <a:pt x="592585" y="21241"/>
                    <a:pt x="590358" y="28524"/>
                  </a:cubicBezTo>
                  <a:lnTo>
                    <a:pt x="555967" y="137564"/>
                  </a:lnTo>
                  <a:cubicBezTo>
                    <a:pt x="553338" y="145049"/>
                    <a:pt x="527241" y="151321"/>
                    <a:pt x="497300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5788A08-A8FD-426A-89A0-CF0D3BBA6E86}"/>
                </a:ext>
              </a:extLst>
            </p:cNvPr>
            <p:cNvSpPr/>
            <p:nvPr/>
          </p:nvSpPr>
          <p:spPr>
            <a:xfrm>
              <a:off x="13763753" y="11028236"/>
              <a:ext cx="540288" cy="144077"/>
            </a:xfrm>
            <a:custGeom>
              <a:avLst/>
              <a:gdLst>
                <a:gd name="connsiteX0" fmla="*/ 505557 w 606902"/>
                <a:gd name="connsiteY0" fmla="*/ 155772 h 161840"/>
                <a:gd name="connsiteX1" fmla="*/ 65552 w 606902"/>
                <a:gd name="connsiteY1" fmla="*/ 155772 h 161840"/>
                <a:gd name="connsiteX2" fmla="*/ 15382 w 606902"/>
                <a:gd name="connsiteY2" fmla="*/ 141611 h 161840"/>
                <a:gd name="connsiteX3" fmla="*/ 53818 w 606902"/>
                <a:gd name="connsiteY3" fmla="*/ 29131 h 161840"/>
                <a:gd name="connsiteX4" fmla="*/ 112689 w 606902"/>
                <a:gd name="connsiteY4" fmla="*/ 15173 h 161840"/>
                <a:gd name="connsiteX5" fmla="*/ 546422 w 606902"/>
                <a:gd name="connsiteY5" fmla="*/ 15173 h 161840"/>
                <a:gd name="connsiteX6" fmla="*/ 596592 w 606902"/>
                <a:gd name="connsiteY6" fmla="*/ 29131 h 161840"/>
                <a:gd name="connsiteX7" fmla="*/ 564426 w 606902"/>
                <a:gd name="connsiteY7" fmla="*/ 141611 h 161840"/>
                <a:gd name="connsiteX8" fmla="*/ 505557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05557" y="155772"/>
                  </a:moveTo>
                  <a:lnTo>
                    <a:pt x="65552" y="155772"/>
                  </a:lnTo>
                  <a:cubicBezTo>
                    <a:pt x="35207" y="155772"/>
                    <a:pt x="12752" y="149298"/>
                    <a:pt x="15382" y="141611"/>
                  </a:cubicBezTo>
                  <a:lnTo>
                    <a:pt x="53818" y="29131"/>
                  </a:lnTo>
                  <a:cubicBezTo>
                    <a:pt x="56448" y="21444"/>
                    <a:pt x="82747" y="15173"/>
                    <a:pt x="112689" y="15173"/>
                  </a:cubicBezTo>
                  <a:lnTo>
                    <a:pt x="546422" y="15173"/>
                  </a:lnTo>
                  <a:cubicBezTo>
                    <a:pt x="576362" y="15173"/>
                    <a:pt x="598817" y="21444"/>
                    <a:pt x="596592" y="29131"/>
                  </a:cubicBezTo>
                  <a:lnTo>
                    <a:pt x="564426" y="141611"/>
                  </a:lnTo>
                  <a:cubicBezTo>
                    <a:pt x="562403" y="149298"/>
                    <a:pt x="535902" y="155772"/>
                    <a:pt x="50555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B6BCD1A-19E1-4D0C-8CD5-1EB315CC2673}"/>
                </a:ext>
              </a:extLst>
            </p:cNvPr>
            <p:cNvSpPr/>
            <p:nvPr/>
          </p:nvSpPr>
          <p:spPr>
            <a:xfrm>
              <a:off x="13991063" y="11167450"/>
              <a:ext cx="540288" cy="144077"/>
            </a:xfrm>
            <a:custGeom>
              <a:avLst/>
              <a:gdLst>
                <a:gd name="connsiteX0" fmla="*/ 513818 w 606902"/>
                <a:gd name="connsiteY0" fmla="*/ 160424 h 161840"/>
                <a:gd name="connsiteX1" fmla="*/ 66733 w 606902"/>
                <a:gd name="connsiteY1" fmla="*/ 160424 h 161840"/>
                <a:gd name="connsiteX2" fmla="*/ 15349 w 606902"/>
                <a:gd name="connsiteY2" fmla="*/ 145656 h 161840"/>
                <a:gd name="connsiteX3" fmla="*/ 51358 w 606902"/>
                <a:gd name="connsiteY3" fmla="*/ 29535 h 161840"/>
                <a:gd name="connsiteX4" fmla="*/ 110835 w 606902"/>
                <a:gd name="connsiteY4" fmla="*/ 15173 h 161840"/>
                <a:gd name="connsiteX5" fmla="*/ 551447 w 606902"/>
                <a:gd name="connsiteY5" fmla="*/ 15173 h 161840"/>
                <a:gd name="connsiteX6" fmla="*/ 602831 w 606902"/>
                <a:gd name="connsiteY6" fmla="*/ 29535 h 161840"/>
                <a:gd name="connsiteX7" fmla="*/ 573294 w 606902"/>
                <a:gd name="connsiteY7" fmla="*/ 145656 h 161840"/>
                <a:gd name="connsiteX8" fmla="*/ 513818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3818" y="160424"/>
                  </a:moveTo>
                  <a:lnTo>
                    <a:pt x="66733" y="160424"/>
                  </a:lnTo>
                  <a:cubicBezTo>
                    <a:pt x="35782" y="160424"/>
                    <a:pt x="12922" y="153748"/>
                    <a:pt x="15349" y="145656"/>
                  </a:cubicBezTo>
                  <a:lnTo>
                    <a:pt x="51358" y="29535"/>
                  </a:lnTo>
                  <a:cubicBezTo>
                    <a:pt x="53786" y="21645"/>
                    <a:pt x="80490" y="15173"/>
                    <a:pt x="110835" y="15173"/>
                  </a:cubicBezTo>
                  <a:lnTo>
                    <a:pt x="551447" y="15173"/>
                  </a:lnTo>
                  <a:cubicBezTo>
                    <a:pt x="581792" y="15173"/>
                    <a:pt x="604853" y="21645"/>
                    <a:pt x="602831" y="29535"/>
                  </a:cubicBezTo>
                  <a:lnTo>
                    <a:pt x="573294" y="145656"/>
                  </a:lnTo>
                  <a:cubicBezTo>
                    <a:pt x="571474" y="153951"/>
                    <a:pt x="544770" y="160424"/>
                    <a:pt x="513818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12960251-1A65-471B-AED8-19E014E05640}"/>
                </a:ext>
              </a:extLst>
            </p:cNvPr>
            <p:cNvSpPr/>
            <p:nvPr/>
          </p:nvSpPr>
          <p:spPr>
            <a:xfrm>
              <a:off x="14225913" y="11311346"/>
              <a:ext cx="540288" cy="144077"/>
            </a:xfrm>
            <a:custGeom>
              <a:avLst/>
              <a:gdLst>
                <a:gd name="connsiteX0" fmla="*/ 522512 w 606902"/>
                <a:gd name="connsiteY0" fmla="*/ 165279 h 161840"/>
                <a:gd name="connsiteX1" fmla="*/ 67942 w 606902"/>
                <a:gd name="connsiteY1" fmla="*/ 165279 h 161840"/>
                <a:gd name="connsiteX2" fmla="*/ 15344 w 606902"/>
                <a:gd name="connsiteY2" fmla="*/ 150107 h 161840"/>
                <a:gd name="connsiteX3" fmla="*/ 48926 w 606902"/>
                <a:gd name="connsiteY3" fmla="*/ 29940 h 161840"/>
                <a:gd name="connsiteX4" fmla="*/ 109009 w 606902"/>
                <a:gd name="connsiteY4" fmla="*/ 15173 h 161840"/>
                <a:gd name="connsiteX5" fmla="*/ 556904 w 606902"/>
                <a:gd name="connsiteY5" fmla="*/ 15173 h 161840"/>
                <a:gd name="connsiteX6" fmla="*/ 609501 w 606902"/>
                <a:gd name="connsiteY6" fmla="*/ 29940 h 161840"/>
                <a:gd name="connsiteX7" fmla="*/ 582798 w 606902"/>
                <a:gd name="connsiteY7" fmla="*/ 150107 h 161840"/>
                <a:gd name="connsiteX8" fmla="*/ 522512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2512" y="165279"/>
                  </a:moveTo>
                  <a:lnTo>
                    <a:pt x="67942" y="165279"/>
                  </a:lnTo>
                  <a:cubicBezTo>
                    <a:pt x="36585" y="165279"/>
                    <a:pt x="12916" y="158401"/>
                    <a:pt x="15344" y="150107"/>
                  </a:cubicBezTo>
                  <a:lnTo>
                    <a:pt x="48926" y="29940"/>
                  </a:lnTo>
                  <a:cubicBezTo>
                    <a:pt x="51151" y="21848"/>
                    <a:pt x="78057" y="15173"/>
                    <a:pt x="109009" y="15173"/>
                  </a:cubicBezTo>
                  <a:lnTo>
                    <a:pt x="556904" y="15173"/>
                  </a:lnTo>
                  <a:cubicBezTo>
                    <a:pt x="587855" y="15173"/>
                    <a:pt x="611323" y="21848"/>
                    <a:pt x="609501" y="29940"/>
                  </a:cubicBezTo>
                  <a:lnTo>
                    <a:pt x="582798" y="150107"/>
                  </a:lnTo>
                  <a:cubicBezTo>
                    <a:pt x="580978" y="158401"/>
                    <a:pt x="553869" y="165279"/>
                    <a:pt x="522512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B8FBAD92-ADED-493D-9D76-906DEE202428}"/>
                </a:ext>
              </a:extLst>
            </p:cNvPr>
            <p:cNvSpPr/>
            <p:nvPr/>
          </p:nvSpPr>
          <p:spPr>
            <a:xfrm>
              <a:off x="14078585" y="10893344"/>
              <a:ext cx="522278" cy="144077"/>
            </a:xfrm>
            <a:custGeom>
              <a:avLst/>
              <a:gdLst>
                <a:gd name="connsiteX0" fmla="*/ 498043 w 586672"/>
                <a:gd name="connsiteY0" fmla="*/ 151321 h 161840"/>
                <a:gd name="connsiteX1" fmla="*/ 65120 w 586672"/>
                <a:gd name="connsiteY1" fmla="*/ 151321 h 161840"/>
                <a:gd name="connsiteX2" fmla="*/ 15354 w 586672"/>
                <a:gd name="connsiteY2" fmla="*/ 137564 h 161840"/>
                <a:gd name="connsiteX3" fmla="*/ 49138 w 586672"/>
                <a:gd name="connsiteY3" fmla="*/ 28524 h 161840"/>
                <a:gd name="connsiteX4" fmla="*/ 106592 w 586672"/>
                <a:gd name="connsiteY4" fmla="*/ 15173 h 161840"/>
                <a:gd name="connsiteX5" fmla="*/ 533446 w 586672"/>
                <a:gd name="connsiteY5" fmla="*/ 15173 h 161840"/>
                <a:gd name="connsiteX6" fmla="*/ 583415 w 586672"/>
                <a:gd name="connsiteY6" fmla="*/ 28524 h 161840"/>
                <a:gd name="connsiteX7" fmla="*/ 555700 w 586672"/>
                <a:gd name="connsiteY7" fmla="*/ 137564 h 161840"/>
                <a:gd name="connsiteX8" fmla="*/ 498043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8043" y="151321"/>
                  </a:moveTo>
                  <a:lnTo>
                    <a:pt x="65120" y="151321"/>
                  </a:lnTo>
                  <a:cubicBezTo>
                    <a:pt x="35179" y="151321"/>
                    <a:pt x="12926" y="145049"/>
                    <a:pt x="15354" y="137564"/>
                  </a:cubicBezTo>
                  <a:lnTo>
                    <a:pt x="49138" y="28524"/>
                  </a:lnTo>
                  <a:cubicBezTo>
                    <a:pt x="51363" y="21039"/>
                    <a:pt x="77258" y="15173"/>
                    <a:pt x="106592" y="15173"/>
                  </a:cubicBezTo>
                  <a:lnTo>
                    <a:pt x="533446" y="15173"/>
                  </a:lnTo>
                  <a:cubicBezTo>
                    <a:pt x="562982" y="15173"/>
                    <a:pt x="585235" y="21241"/>
                    <a:pt x="583415" y="28524"/>
                  </a:cubicBezTo>
                  <a:lnTo>
                    <a:pt x="555700" y="137564"/>
                  </a:lnTo>
                  <a:cubicBezTo>
                    <a:pt x="553676" y="145049"/>
                    <a:pt x="527782" y="151321"/>
                    <a:pt x="498043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BAE79076-8D02-4244-B223-E73C2494AE78}"/>
                </a:ext>
              </a:extLst>
            </p:cNvPr>
            <p:cNvSpPr/>
            <p:nvPr/>
          </p:nvSpPr>
          <p:spPr>
            <a:xfrm>
              <a:off x="14307155" y="11028236"/>
              <a:ext cx="522278" cy="144077"/>
            </a:xfrm>
            <a:custGeom>
              <a:avLst/>
              <a:gdLst>
                <a:gd name="connsiteX0" fmla="*/ 506104 w 586672"/>
                <a:gd name="connsiteY0" fmla="*/ 155772 h 161840"/>
                <a:gd name="connsiteX1" fmla="*/ 66302 w 586672"/>
                <a:gd name="connsiteY1" fmla="*/ 155772 h 161840"/>
                <a:gd name="connsiteX2" fmla="*/ 15322 w 586672"/>
                <a:gd name="connsiteY2" fmla="*/ 141611 h 161840"/>
                <a:gd name="connsiteX3" fmla="*/ 46679 w 586672"/>
                <a:gd name="connsiteY3" fmla="*/ 29131 h 161840"/>
                <a:gd name="connsiteX4" fmla="*/ 104739 w 586672"/>
                <a:gd name="connsiteY4" fmla="*/ 15173 h 161840"/>
                <a:gd name="connsiteX5" fmla="*/ 538269 w 586672"/>
                <a:gd name="connsiteY5" fmla="*/ 15173 h 161840"/>
                <a:gd name="connsiteX6" fmla="*/ 589452 w 586672"/>
                <a:gd name="connsiteY6" fmla="*/ 29131 h 161840"/>
                <a:gd name="connsiteX7" fmla="*/ 564367 w 586672"/>
                <a:gd name="connsiteY7" fmla="*/ 141611 h 161840"/>
                <a:gd name="connsiteX8" fmla="*/ 506104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6104" y="155772"/>
                  </a:moveTo>
                  <a:lnTo>
                    <a:pt x="66302" y="155772"/>
                  </a:lnTo>
                  <a:cubicBezTo>
                    <a:pt x="35957" y="155772"/>
                    <a:pt x="13097" y="149298"/>
                    <a:pt x="15322" y="141611"/>
                  </a:cubicBezTo>
                  <a:lnTo>
                    <a:pt x="46679" y="29131"/>
                  </a:lnTo>
                  <a:cubicBezTo>
                    <a:pt x="48904" y="21444"/>
                    <a:pt x="74799" y="15173"/>
                    <a:pt x="104739" y="15173"/>
                  </a:cubicBezTo>
                  <a:lnTo>
                    <a:pt x="538269" y="15173"/>
                  </a:lnTo>
                  <a:cubicBezTo>
                    <a:pt x="568211" y="15173"/>
                    <a:pt x="591071" y="21444"/>
                    <a:pt x="589452" y="29131"/>
                  </a:cubicBezTo>
                  <a:lnTo>
                    <a:pt x="564367" y="141611"/>
                  </a:lnTo>
                  <a:cubicBezTo>
                    <a:pt x="562546" y="149298"/>
                    <a:pt x="536652" y="155772"/>
                    <a:pt x="506104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6DA671D-BBFE-4C4B-87F2-5D8DFC407EF4}"/>
                </a:ext>
              </a:extLst>
            </p:cNvPr>
            <p:cNvSpPr/>
            <p:nvPr/>
          </p:nvSpPr>
          <p:spPr>
            <a:xfrm>
              <a:off x="14543284" y="11167450"/>
              <a:ext cx="540288" cy="144077"/>
            </a:xfrm>
            <a:custGeom>
              <a:avLst/>
              <a:gdLst>
                <a:gd name="connsiteX0" fmla="*/ 514573 w 606902"/>
                <a:gd name="connsiteY0" fmla="*/ 160424 h 161840"/>
                <a:gd name="connsiteX1" fmla="*/ 67489 w 606902"/>
                <a:gd name="connsiteY1" fmla="*/ 160424 h 161840"/>
                <a:gd name="connsiteX2" fmla="*/ 15295 w 606902"/>
                <a:gd name="connsiteY2" fmla="*/ 145656 h 161840"/>
                <a:gd name="connsiteX3" fmla="*/ 44021 w 606902"/>
                <a:gd name="connsiteY3" fmla="*/ 29535 h 161840"/>
                <a:gd name="connsiteX4" fmla="*/ 102689 w 606902"/>
                <a:gd name="connsiteY4" fmla="*/ 15173 h 161840"/>
                <a:gd name="connsiteX5" fmla="*/ 543301 w 606902"/>
                <a:gd name="connsiteY5" fmla="*/ 15173 h 161840"/>
                <a:gd name="connsiteX6" fmla="*/ 595696 w 606902"/>
                <a:gd name="connsiteY6" fmla="*/ 29535 h 161840"/>
                <a:gd name="connsiteX7" fmla="*/ 573444 w 606902"/>
                <a:gd name="connsiteY7" fmla="*/ 145656 h 161840"/>
                <a:gd name="connsiteX8" fmla="*/ 514573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14573" y="160424"/>
                  </a:moveTo>
                  <a:lnTo>
                    <a:pt x="67489" y="160424"/>
                  </a:lnTo>
                  <a:cubicBezTo>
                    <a:pt x="36536" y="160424"/>
                    <a:pt x="13273" y="153748"/>
                    <a:pt x="15295" y="145656"/>
                  </a:cubicBezTo>
                  <a:lnTo>
                    <a:pt x="44021" y="29535"/>
                  </a:lnTo>
                  <a:cubicBezTo>
                    <a:pt x="46045" y="21645"/>
                    <a:pt x="72142" y="15173"/>
                    <a:pt x="102689" y="15173"/>
                  </a:cubicBezTo>
                  <a:lnTo>
                    <a:pt x="543301" y="15173"/>
                  </a:lnTo>
                  <a:cubicBezTo>
                    <a:pt x="573646" y="15173"/>
                    <a:pt x="597113" y="21645"/>
                    <a:pt x="595696" y="29535"/>
                  </a:cubicBezTo>
                  <a:lnTo>
                    <a:pt x="573444" y="145656"/>
                  </a:lnTo>
                  <a:cubicBezTo>
                    <a:pt x="571825" y="153951"/>
                    <a:pt x="545526" y="160424"/>
                    <a:pt x="51457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B159EBE-AB93-4157-89BA-DBB6B4C4937E}"/>
                </a:ext>
              </a:extLst>
            </p:cNvPr>
            <p:cNvSpPr/>
            <p:nvPr/>
          </p:nvSpPr>
          <p:spPr>
            <a:xfrm>
              <a:off x="14787336" y="11311346"/>
              <a:ext cx="540288" cy="144077"/>
            </a:xfrm>
            <a:custGeom>
              <a:avLst/>
              <a:gdLst>
                <a:gd name="connsiteX0" fmla="*/ 523449 w 606902"/>
                <a:gd name="connsiteY0" fmla="*/ 165279 h 161840"/>
                <a:gd name="connsiteX1" fmla="*/ 68880 w 606902"/>
                <a:gd name="connsiteY1" fmla="*/ 165279 h 161840"/>
                <a:gd name="connsiteX2" fmla="*/ 15269 w 606902"/>
                <a:gd name="connsiteY2" fmla="*/ 150107 h 161840"/>
                <a:gd name="connsiteX3" fmla="*/ 41367 w 606902"/>
                <a:gd name="connsiteY3" fmla="*/ 29940 h 161840"/>
                <a:gd name="connsiteX4" fmla="*/ 100641 w 606902"/>
                <a:gd name="connsiteY4" fmla="*/ 15173 h 161840"/>
                <a:gd name="connsiteX5" fmla="*/ 548535 w 606902"/>
                <a:gd name="connsiteY5" fmla="*/ 15173 h 161840"/>
                <a:gd name="connsiteX6" fmla="*/ 602144 w 606902"/>
                <a:gd name="connsiteY6" fmla="*/ 29940 h 161840"/>
                <a:gd name="connsiteX7" fmla="*/ 582926 w 606902"/>
                <a:gd name="connsiteY7" fmla="*/ 150107 h 161840"/>
                <a:gd name="connsiteX8" fmla="*/ 523449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3449" y="165279"/>
                  </a:moveTo>
                  <a:lnTo>
                    <a:pt x="68880" y="165279"/>
                  </a:lnTo>
                  <a:cubicBezTo>
                    <a:pt x="37523" y="165279"/>
                    <a:pt x="13449" y="158401"/>
                    <a:pt x="15269" y="150107"/>
                  </a:cubicBezTo>
                  <a:lnTo>
                    <a:pt x="41367" y="29940"/>
                  </a:lnTo>
                  <a:cubicBezTo>
                    <a:pt x="43187" y="21848"/>
                    <a:pt x="69688" y="15173"/>
                    <a:pt x="100641" y="15173"/>
                  </a:cubicBezTo>
                  <a:lnTo>
                    <a:pt x="548535" y="15173"/>
                  </a:lnTo>
                  <a:cubicBezTo>
                    <a:pt x="579487" y="15173"/>
                    <a:pt x="603358" y="21848"/>
                    <a:pt x="602144" y="29940"/>
                  </a:cubicBezTo>
                  <a:lnTo>
                    <a:pt x="582926" y="150107"/>
                  </a:lnTo>
                  <a:cubicBezTo>
                    <a:pt x="581308" y="158401"/>
                    <a:pt x="554807" y="165279"/>
                    <a:pt x="523449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10E1F73-9678-4D3F-B061-CA5F02041BC7}"/>
                </a:ext>
              </a:extLst>
            </p:cNvPr>
            <p:cNvSpPr/>
            <p:nvPr/>
          </p:nvSpPr>
          <p:spPr>
            <a:xfrm>
              <a:off x="12185457" y="11459926"/>
              <a:ext cx="918488" cy="162086"/>
            </a:xfrm>
            <a:custGeom>
              <a:avLst/>
              <a:gdLst>
                <a:gd name="connsiteX0" fmla="*/ 874482 w 1031734"/>
                <a:gd name="connsiteY0" fmla="*/ 170540 h 182070"/>
                <a:gd name="connsiteX1" fmla="*/ 103919 w 1031734"/>
                <a:gd name="connsiteY1" fmla="*/ 170540 h 182070"/>
                <a:gd name="connsiteX2" fmla="*/ 15514 w 1031734"/>
                <a:gd name="connsiteY2" fmla="*/ 154759 h 182070"/>
                <a:gd name="connsiteX3" fmla="*/ 77215 w 1031734"/>
                <a:gd name="connsiteY3" fmla="*/ 30548 h 182070"/>
                <a:gd name="connsiteX4" fmla="*/ 179782 w 1031734"/>
                <a:gd name="connsiteY4" fmla="*/ 15173 h 182070"/>
                <a:gd name="connsiteX5" fmla="*/ 938814 w 1031734"/>
                <a:gd name="connsiteY5" fmla="*/ 15173 h 182070"/>
                <a:gd name="connsiteX6" fmla="*/ 1027422 w 1031734"/>
                <a:gd name="connsiteY6" fmla="*/ 30548 h 182070"/>
                <a:gd name="connsiteX7" fmla="*/ 977251 w 1031734"/>
                <a:gd name="connsiteY7" fmla="*/ 154759 h 182070"/>
                <a:gd name="connsiteX8" fmla="*/ 874482 w 1031734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1734" h="182070">
                  <a:moveTo>
                    <a:pt x="874482" y="170540"/>
                  </a:moveTo>
                  <a:lnTo>
                    <a:pt x="103919" y="170540"/>
                  </a:lnTo>
                  <a:cubicBezTo>
                    <a:pt x="50714" y="170540"/>
                    <a:pt x="11062" y="163458"/>
                    <a:pt x="15514" y="154759"/>
                  </a:cubicBezTo>
                  <a:lnTo>
                    <a:pt x="77215" y="30548"/>
                  </a:lnTo>
                  <a:cubicBezTo>
                    <a:pt x="81464" y="22050"/>
                    <a:pt x="127385" y="15173"/>
                    <a:pt x="179782" y="15173"/>
                  </a:cubicBezTo>
                  <a:lnTo>
                    <a:pt x="938814" y="15173"/>
                  </a:lnTo>
                  <a:cubicBezTo>
                    <a:pt x="991210" y="15173"/>
                    <a:pt x="1030862" y="22050"/>
                    <a:pt x="1027422" y="30548"/>
                  </a:cubicBezTo>
                  <a:lnTo>
                    <a:pt x="977251" y="154759"/>
                  </a:lnTo>
                  <a:cubicBezTo>
                    <a:pt x="973610" y="163458"/>
                    <a:pt x="927485" y="170540"/>
                    <a:pt x="874482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66CDF5-8F0B-433E-B7F7-5B3B0B54048A}"/>
                </a:ext>
              </a:extLst>
            </p:cNvPr>
            <p:cNvSpPr/>
            <p:nvPr/>
          </p:nvSpPr>
          <p:spPr>
            <a:xfrm>
              <a:off x="13088998" y="11459926"/>
              <a:ext cx="576307" cy="162086"/>
            </a:xfrm>
            <a:custGeom>
              <a:avLst/>
              <a:gdLst>
                <a:gd name="connsiteX0" fmla="*/ 529357 w 647362"/>
                <a:gd name="connsiteY0" fmla="*/ 170540 h 182070"/>
                <a:gd name="connsiteX1" fmla="*/ 67099 w 647362"/>
                <a:gd name="connsiteY1" fmla="*/ 170540 h 182070"/>
                <a:gd name="connsiteX2" fmla="*/ 15512 w 647362"/>
                <a:gd name="connsiteY2" fmla="*/ 154759 h 182070"/>
                <a:gd name="connsiteX3" fmla="*/ 65076 w 647362"/>
                <a:gd name="connsiteY3" fmla="*/ 30548 h 182070"/>
                <a:gd name="connsiteX4" fmla="*/ 128194 w 647362"/>
                <a:gd name="connsiteY4" fmla="*/ 15173 h 182070"/>
                <a:gd name="connsiteX5" fmla="*/ 583573 w 647362"/>
                <a:gd name="connsiteY5" fmla="*/ 15173 h 182070"/>
                <a:gd name="connsiteX6" fmla="*/ 635160 w 647362"/>
                <a:gd name="connsiteY6" fmla="*/ 30548 h 182070"/>
                <a:gd name="connsiteX7" fmla="*/ 592677 w 647362"/>
                <a:gd name="connsiteY7" fmla="*/ 154759 h 182070"/>
                <a:gd name="connsiteX8" fmla="*/ 52935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29357" y="170540"/>
                  </a:moveTo>
                  <a:lnTo>
                    <a:pt x="67099" y="170540"/>
                  </a:lnTo>
                  <a:cubicBezTo>
                    <a:pt x="35135" y="170540"/>
                    <a:pt x="12073" y="163458"/>
                    <a:pt x="15512" y="154759"/>
                  </a:cubicBezTo>
                  <a:lnTo>
                    <a:pt x="65076" y="30548"/>
                  </a:lnTo>
                  <a:cubicBezTo>
                    <a:pt x="68515" y="22050"/>
                    <a:pt x="96635" y="15173"/>
                    <a:pt x="128194" y="15173"/>
                  </a:cubicBezTo>
                  <a:lnTo>
                    <a:pt x="583573" y="15173"/>
                  </a:lnTo>
                  <a:cubicBezTo>
                    <a:pt x="614930" y="15173"/>
                    <a:pt x="638195" y="22050"/>
                    <a:pt x="635160" y="30548"/>
                  </a:cubicBezTo>
                  <a:lnTo>
                    <a:pt x="592677" y="154759"/>
                  </a:lnTo>
                  <a:cubicBezTo>
                    <a:pt x="589642" y="163458"/>
                    <a:pt x="561320" y="170540"/>
                    <a:pt x="52935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DE57E7B-22CC-44E9-BC11-55678825953A}"/>
                </a:ext>
              </a:extLst>
            </p:cNvPr>
            <p:cNvSpPr/>
            <p:nvPr/>
          </p:nvSpPr>
          <p:spPr>
            <a:xfrm>
              <a:off x="13659818" y="11459926"/>
              <a:ext cx="558297" cy="162086"/>
            </a:xfrm>
            <a:custGeom>
              <a:avLst/>
              <a:gdLst>
                <a:gd name="connsiteX0" fmla="*/ 530463 w 627132"/>
                <a:gd name="connsiteY0" fmla="*/ 170540 h 182070"/>
                <a:gd name="connsiteX1" fmla="*/ 68002 w 627132"/>
                <a:gd name="connsiteY1" fmla="*/ 170540 h 182070"/>
                <a:gd name="connsiteX2" fmla="*/ 15404 w 627132"/>
                <a:gd name="connsiteY2" fmla="*/ 154759 h 182070"/>
                <a:gd name="connsiteX3" fmla="*/ 57078 w 627132"/>
                <a:gd name="connsiteY3" fmla="*/ 30548 h 182070"/>
                <a:gd name="connsiteX4" fmla="*/ 119185 w 627132"/>
                <a:gd name="connsiteY4" fmla="*/ 15173 h 182070"/>
                <a:gd name="connsiteX5" fmla="*/ 574564 w 627132"/>
                <a:gd name="connsiteY5" fmla="*/ 15173 h 182070"/>
                <a:gd name="connsiteX6" fmla="*/ 627162 w 627132"/>
                <a:gd name="connsiteY6" fmla="*/ 30548 h 182070"/>
                <a:gd name="connsiteX7" fmla="*/ 592367 w 627132"/>
                <a:gd name="connsiteY7" fmla="*/ 154759 h 182070"/>
                <a:gd name="connsiteX8" fmla="*/ 530463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30463" y="170540"/>
                  </a:moveTo>
                  <a:lnTo>
                    <a:pt x="68002" y="170540"/>
                  </a:lnTo>
                  <a:cubicBezTo>
                    <a:pt x="36039" y="170540"/>
                    <a:pt x="12572" y="163458"/>
                    <a:pt x="15404" y="154759"/>
                  </a:cubicBezTo>
                  <a:lnTo>
                    <a:pt x="57078" y="30548"/>
                  </a:lnTo>
                  <a:cubicBezTo>
                    <a:pt x="59911" y="22050"/>
                    <a:pt x="87626" y="15173"/>
                    <a:pt x="119185" y="15173"/>
                  </a:cubicBezTo>
                  <a:lnTo>
                    <a:pt x="574564" y="15173"/>
                  </a:lnTo>
                  <a:cubicBezTo>
                    <a:pt x="605921" y="15173"/>
                    <a:pt x="629589" y="22050"/>
                    <a:pt x="627162" y="30548"/>
                  </a:cubicBezTo>
                  <a:lnTo>
                    <a:pt x="592367" y="154759"/>
                  </a:lnTo>
                  <a:cubicBezTo>
                    <a:pt x="590140" y="163458"/>
                    <a:pt x="562425" y="170540"/>
                    <a:pt x="530463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93DA1651-AF3A-4497-9958-F70071CA564E}"/>
                </a:ext>
              </a:extLst>
            </p:cNvPr>
            <p:cNvSpPr/>
            <p:nvPr/>
          </p:nvSpPr>
          <p:spPr>
            <a:xfrm>
              <a:off x="14612999" y="10893344"/>
              <a:ext cx="522278" cy="144077"/>
            </a:xfrm>
            <a:custGeom>
              <a:avLst/>
              <a:gdLst>
                <a:gd name="connsiteX0" fmla="*/ 498977 w 586672"/>
                <a:gd name="connsiteY0" fmla="*/ 151321 h 161840"/>
                <a:gd name="connsiteX1" fmla="*/ 66053 w 586672"/>
                <a:gd name="connsiteY1" fmla="*/ 151321 h 161840"/>
                <a:gd name="connsiteX2" fmla="*/ 15275 w 586672"/>
                <a:gd name="connsiteY2" fmla="*/ 137564 h 161840"/>
                <a:gd name="connsiteX3" fmla="*/ 42384 w 586672"/>
                <a:gd name="connsiteY3" fmla="*/ 28524 h 161840"/>
                <a:gd name="connsiteX4" fmla="*/ 99028 w 586672"/>
                <a:gd name="connsiteY4" fmla="*/ 15173 h 161840"/>
                <a:gd name="connsiteX5" fmla="*/ 525882 w 586672"/>
                <a:gd name="connsiteY5" fmla="*/ 15173 h 161840"/>
                <a:gd name="connsiteX6" fmla="*/ 576660 w 586672"/>
                <a:gd name="connsiteY6" fmla="*/ 28524 h 161840"/>
                <a:gd name="connsiteX7" fmla="*/ 555824 w 586672"/>
                <a:gd name="connsiteY7" fmla="*/ 137564 h 161840"/>
                <a:gd name="connsiteX8" fmla="*/ 498977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498977" y="151321"/>
                  </a:moveTo>
                  <a:lnTo>
                    <a:pt x="66053" y="151321"/>
                  </a:lnTo>
                  <a:cubicBezTo>
                    <a:pt x="36113" y="151321"/>
                    <a:pt x="13455" y="145049"/>
                    <a:pt x="15275" y="137564"/>
                  </a:cubicBezTo>
                  <a:lnTo>
                    <a:pt x="42384" y="28524"/>
                  </a:lnTo>
                  <a:cubicBezTo>
                    <a:pt x="44204" y="21039"/>
                    <a:pt x="69694" y="15173"/>
                    <a:pt x="99028" y="15173"/>
                  </a:cubicBezTo>
                  <a:lnTo>
                    <a:pt x="525882" y="15173"/>
                  </a:lnTo>
                  <a:cubicBezTo>
                    <a:pt x="555419" y="15173"/>
                    <a:pt x="578076" y="21241"/>
                    <a:pt x="576660" y="28524"/>
                  </a:cubicBezTo>
                  <a:lnTo>
                    <a:pt x="555824" y="137564"/>
                  </a:lnTo>
                  <a:cubicBezTo>
                    <a:pt x="554205" y="145049"/>
                    <a:pt x="528917" y="151321"/>
                    <a:pt x="49897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0149EEE-2B15-4D36-AF2C-1ABC97407138}"/>
                </a:ext>
              </a:extLst>
            </p:cNvPr>
            <p:cNvSpPr/>
            <p:nvPr/>
          </p:nvSpPr>
          <p:spPr>
            <a:xfrm>
              <a:off x="14850206" y="11028236"/>
              <a:ext cx="522278" cy="144077"/>
            </a:xfrm>
            <a:custGeom>
              <a:avLst/>
              <a:gdLst>
                <a:gd name="connsiteX0" fmla="*/ 507247 w 586672"/>
                <a:gd name="connsiteY0" fmla="*/ 155772 h 161840"/>
                <a:gd name="connsiteX1" fmla="*/ 67242 w 586672"/>
                <a:gd name="connsiteY1" fmla="*/ 155772 h 161840"/>
                <a:gd name="connsiteX2" fmla="*/ 15252 w 586672"/>
                <a:gd name="connsiteY2" fmla="*/ 141611 h 161840"/>
                <a:gd name="connsiteX3" fmla="*/ 39730 w 586672"/>
                <a:gd name="connsiteY3" fmla="*/ 29131 h 161840"/>
                <a:gd name="connsiteX4" fmla="*/ 96981 w 586672"/>
                <a:gd name="connsiteY4" fmla="*/ 15173 h 161840"/>
                <a:gd name="connsiteX5" fmla="*/ 530512 w 586672"/>
                <a:gd name="connsiteY5" fmla="*/ 15173 h 161840"/>
                <a:gd name="connsiteX6" fmla="*/ 582503 w 586672"/>
                <a:gd name="connsiteY6" fmla="*/ 29131 h 161840"/>
                <a:gd name="connsiteX7" fmla="*/ 564498 w 586672"/>
                <a:gd name="connsiteY7" fmla="*/ 141611 h 161840"/>
                <a:gd name="connsiteX8" fmla="*/ 507247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7247" y="155772"/>
                  </a:moveTo>
                  <a:lnTo>
                    <a:pt x="67242" y="155772"/>
                  </a:lnTo>
                  <a:cubicBezTo>
                    <a:pt x="36897" y="155772"/>
                    <a:pt x="13633" y="149298"/>
                    <a:pt x="15252" y="141611"/>
                  </a:cubicBezTo>
                  <a:lnTo>
                    <a:pt x="39730" y="29131"/>
                  </a:lnTo>
                  <a:cubicBezTo>
                    <a:pt x="41349" y="21444"/>
                    <a:pt x="67041" y="15173"/>
                    <a:pt x="96981" y="15173"/>
                  </a:cubicBezTo>
                  <a:lnTo>
                    <a:pt x="530512" y="15173"/>
                  </a:lnTo>
                  <a:cubicBezTo>
                    <a:pt x="560452" y="15173"/>
                    <a:pt x="583717" y="21444"/>
                    <a:pt x="582503" y="29131"/>
                  </a:cubicBezTo>
                  <a:lnTo>
                    <a:pt x="564498" y="141611"/>
                  </a:lnTo>
                  <a:cubicBezTo>
                    <a:pt x="563285" y="149298"/>
                    <a:pt x="537592" y="155772"/>
                    <a:pt x="50724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D7C42FF-A70B-4C62-B564-C8CF0D1D703C}"/>
                </a:ext>
              </a:extLst>
            </p:cNvPr>
            <p:cNvSpPr/>
            <p:nvPr/>
          </p:nvSpPr>
          <p:spPr>
            <a:xfrm>
              <a:off x="15095333" y="11167450"/>
              <a:ext cx="522278" cy="144077"/>
            </a:xfrm>
            <a:custGeom>
              <a:avLst/>
              <a:gdLst>
                <a:gd name="connsiteX0" fmla="*/ 515523 w 586672"/>
                <a:gd name="connsiteY0" fmla="*/ 160424 h 161840"/>
                <a:gd name="connsiteX1" fmla="*/ 68438 w 586672"/>
                <a:gd name="connsiteY1" fmla="*/ 160424 h 161840"/>
                <a:gd name="connsiteX2" fmla="*/ 15233 w 586672"/>
                <a:gd name="connsiteY2" fmla="*/ 145656 h 161840"/>
                <a:gd name="connsiteX3" fmla="*/ 36879 w 586672"/>
                <a:gd name="connsiteY3" fmla="*/ 29535 h 161840"/>
                <a:gd name="connsiteX4" fmla="*/ 94535 w 586672"/>
                <a:gd name="connsiteY4" fmla="*/ 15173 h 161840"/>
                <a:gd name="connsiteX5" fmla="*/ 535146 w 586672"/>
                <a:gd name="connsiteY5" fmla="*/ 15173 h 161840"/>
                <a:gd name="connsiteX6" fmla="*/ 588350 w 586672"/>
                <a:gd name="connsiteY6" fmla="*/ 29535 h 161840"/>
                <a:gd name="connsiteX7" fmla="*/ 573380 w 586672"/>
                <a:gd name="connsiteY7" fmla="*/ 145656 h 161840"/>
                <a:gd name="connsiteX8" fmla="*/ 515523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5523" y="160424"/>
                  </a:moveTo>
                  <a:lnTo>
                    <a:pt x="68438" y="160424"/>
                  </a:lnTo>
                  <a:cubicBezTo>
                    <a:pt x="37486" y="160424"/>
                    <a:pt x="13817" y="153748"/>
                    <a:pt x="15233" y="145656"/>
                  </a:cubicBezTo>
                  <a:lnTo>
                    <a:pt x="36879" y="29535"/>
                  </a:lnTo>
                  <a:cubicBezTo>
                    <a:pt x="38296" y="21645"/>
                    <a:pt x="64189" y="15173"/>
                    <a:pt x="94535" y="15173"/>
                  </a:cubicBezTo>
                  <a:lnTo>
                    <a:pt x="535146" y="15173"/>
                  </a:lnTo>
                  <a:cubicBezTo>
                    <a:pt x="565492" y="15173"/>
                    <a:pt x="589363" y="21645"/>
                    <a:pt x="588350" y="29535"/>
                  </a:cubicBezTo>
                  <a:lnTo>
                    <a:pt x="573380" y="145656"/>
                  </a:lnTo>
                  <a:cubicBezTo>
                    <a:pt x="572369" y="153951"/>
                    <a:pt x="546475" y="160424"/>
                    <a:pt x="51552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C341DCEB-7F9F-4116-8DA8-6A223E81928D}"/>
                </a:ext>
              </a:extLst>
            </p:cNvPr>
            <p:cNvSpPr/>
            <p:nvPr/>
          </p:nvSpPr>
          <p:spPr>
            <a:xfrm>
              <a:off x="15348729" y="11311346"/>
              <a:ext cx="540288" cy="144077"/>
            </a:xfrm>
            <a:custGeom>
              <a:avLst/>
              <a:gdLst>
                <a:gd name="connsiteX0" fmla="*/ 524220 w 606902"/>
                <a:gd name="connsiteY0" fmla="*/ 165279 h 161840"/>
                <a:gd name="connsiteX1" fmla="*/ 69650 w 606902"/>
                <a:gd name="connsiteY1" fmla="*/ 165279 h 161840"/>
                <a:gd name="connsiteX2" fmla="*/ 15231 w 606902"/>
                <a:gd name="connsiteY2" fmla="*/ 150107 h 161840"/>
                <a:gd name="connsiteX3" fmla="*/ 33842 w 606902"/>
                <a:gd name="connsiteY3" fmla="*/ 29940 h 161840"/>
                <a:gd name="connsiteX4" fmla="*/ 92105 w 606902"/>
                <a:gd name="connsiteY4" fmla="*/ 15173 h 161840"/>
                <a:gd name="connsiteX5" fmla="*/ 540000 w 606902"/>
                <a:gd name="connsiteY5" fmla="*/ 15173 h 161840"/>
                <a:gd name="connsiteX6" fmla="*/ 594620 w 606902"/>
                <a:gd name="connsiteY6" fmla="*/ 29940 h 161840"/>
                <a:gd name="connsiteX7" fmla="*/ 582887 w 606902"/>
                <a:gd name="connsiteY7" fmla="*/ 150107 h 161840"/>
                <a:gd name="connsiteX8" fmla="*/ 524220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24220" y="165279"/>
                  </a:moveTo>
                  <a:lnTo>
                    <a:pt x="69650" y="165279"/>
                  </a:lnTo>
                  <a:cubicBezTo>
                    <a:pt x="38292" y="165279"/>
                    <a:pt x="13815" y="158401"/>
                    <a:pt x="15231" y="150107"/>
                  </a:cubicBezTo>
                  <a:lnTo>
                    <a:pt x="33842" y="29940"/>
                  </a:lnTo>
                  <a:cubicBezTo>
                    <a:pt x="35056" y="21848"/>
                    <a:pt x="61153" y="15173"/>
                    <a:pt x="92105" y="15173"/>
                  </a:cubicBezTo>
                  <a:lnTo>
                    <a:pt x="540000" y="15173"/>
                  </a:lnTo>
                  <a:cubicBezTo>
                    <a:pt x="570951" y="15173"/>
                    <a:pt x="595430" y="21848"/>
                    <a:pt x="594620" y="29940"/>
                  </a:cubicBezTo>
                  <a:lnTo>
                    <a:pt x="582887" y="150107"/>
                  </a:lnTo>
                  <a:cubicBezTo>
                    <a:pt x="581674" y="158401"/>
                    <a:pt x="555576" y="165279"/>
                    <a:pt x="524220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156F13-B128-4EA9-B9AD-1542EADCBCAD}"/>
                </a:ext>
              </a:extLst>
            </p:cNvPr>
            <p:cNvSpPr/>
            <p:nvPr/>
          </p:nvSpPr>
          <p:spPr>
            <a:xfrm>
              <a:off x="15393406" y="11028236"/>
              <a:ext cx="522278" cy="144077"/>
            </a:xfrm>
            <a:custGeom>
              <a:avLst/>
              <a:gdLst>
                <a:gd name="connsiteX0" fmla="*/ 508022 w 586672"/>
                <a:gd name="connsiteY0" fmla="*/ 155772 h 161840"/>
                <a:gd name="connsiteX1" fmla="*/ 68017 w 586672"/>
                <a:gd name="connsiteY1" fmla="*/ 155772 h 161840"/>
                <a:gd name="connsiteX2" fmla="*/ 15217 w 586672"/>
                <a:gd name="connsiteY2" fmla="*/ 141611 h 161840"/>
                <a:gd name="connsiteX3" fmla="*/ 32615 w 586672"/>
                <a:gd name="connsiteY3" fmla="*/ 29131 h 161840"/>
                <a:gd name="connsiteX4" fmla="*/ 89058 w 586672"/>
                <a:gd name="connsiteY4" fmla="*/ 15173 h 161840"/>
                <a:gd name="connsiteX5" fmla="*/ 522791 w 586672"/>
                <a:gd name="connsiteY5" fmla="*/ 15173 h 161840"/>
                <a:gd name="connsiteX6" fmla="*/ 575591 w 586672"/>
                <a:gd name="connsiteY6" fmla="*/ 29131 h 161840"/>
                <a:gd name="connsiteX7" fmla="*/ 564465 w 586672"/>
                <a:gd name="connsiteY7" fmla="*/ 141611 h 161840"/>
                <a:gd name="connsiteX8" fmla="*/ 508022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08022" y="155772"/>
                  </a:moveTo>
                  <a:lnTo>
                    <a:pt x="68017" y="155772"/>
                  </a:lnTo>
                  <a:cubicBezTo>
                    <a:pt x="37672" y="155772"/>
                    <a:pt x="14003" y="149298"/>
                    <a:pt x="15217" y="141611"/>
                  </a:cubicBezTo>
                  <a:lnTo>
                    <a:pt x="32615" y="29131"/>
                  </a:lnTo>
                  <a:cubicBezTo>
                    <a:pt x="33829" y="21444"/>
                    <a:pt x="59116" y="15173"/>
                    <a:pt x="89058" y="15173"/>
                  </a:cubicBezTo>
                  <a:lnTo>
                    <a:pt x="522791" y="15173"/>
                  </a:lnTo>
                  <a:cubicBezTo>
                    <a:pt x="552731" y="15173"/>
                    <a:pt x="576400" y="21444"/>
                    <a:pt x="575591" y="29131"/>
                  </a:cubicBezTo>
                  <a:lnTo>
                    <a:pt x="564465" y="141611"/>
                  </a:lnTo>
                  <a:cubicBezTo>
                    <a:pt x="563655" y="149298"/>
                    <a:pt x="538367" y="155772"/>
                    <a:pt x="508022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CF5808B-4931-406B-B57C-C548F07F8474}"/>
                </a:ext>
              </a:extLst>
            </p:cNvPr>
            <p:cNvSpPr/>
            <p:nvPr/>
          </p:nvSpPr>
          <p:spPr>
            <a:xfrm>
              <a:off x="15647713" y="11167450"/>
              <a:ext cx="522278" cy="144077"/>
            </a:xfrm>
            <a:custGeom>
              <a:avLst/>
              <a:gdLst>
                <a:gd name="connsiteX0" fmla="*/ 516303 w 586672"/>
                <a:gd name="connsiteY0" fmla="*/ 160424 h 161840"/>
                <a:gd name="connsiteX1" fmla="*/ 69217 w 586672"/>
                <a:gd name="connsiteY1" fmla="*/ 160424 h 161840"/>
                <a:gd name="connsiteX2" fmla="*/ 15203 w 586672"/>
                <a:gd name="connsiteY2" fmla="*/ 145656 h 161840"/>
                <a:gd name="connsiteX3" fmla="*/ 29567 w 586672"/>
                <a:gd name="connsiteY3" fmla="*/ 29535 h 161840"/>
                <a:gd name="connsiteX4" fmla="*/ 86414 w 586672"/>
                <a:gd name="connsiteY4" fmla="*/ 15173 h 161840"/>
                <a:gd name="connsiteX5" fmla="*/ 527024 w 586672"/>
                <a:gd name="connsiteY5" fmla="*/ 15173 h 161840"/>
                <a:gd name="connsiteX6" fmla="*/ 581241 w 586672"/>
                <a:gd name="connsiteY6" fmla="*/ 29535 h 161840"/>
                <a:gd name="connsiteX7" fmla="*/ 573352 w 586672"/>
                <a:gd name="connsiteY7" fmla="*/ 145656 h 161840"/>
                <a:gd name="connsiteX8" fmla="*/ 516303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6303" y="160424"/>
                  </a:moveTo>
                  <a:lnTo>
                    <a:pt x="69217" y="160424"/>
                  </a:lnTo>
                  <a:cubicBezTo>
                    <a:pt x="38266" y="160424"/>
                    <a:pt x="14192" y="153748"/>
                    <a:pt x="15203" y="145656"/>
                  </a:cubicBezTo>
                  <a:lnTo>
                    <a:pt x="29567" y="29535"/>
                  </a:lnTo>
                  <a:cubicBezTo>
                    <a:pt x="30578" y="21645"/>
                    <a:pt x="56068" y="15173"/>
                    <a:pt x="86414" y="15173"/>
                  </a:cubicBezTo>
                  <a:lnTo>
                    <a:pt x="527024" y="15173"/>
                  </a:lnTo>
                  <a:cubicBezTo>
                    <a:pt x="557369" y="15173"/>
                    <a:pt x="581646" y="21645"/>
                    <a:pt x="581241" y="29535"/>
                  </a:cubicBezTo>
                  <a:lnTo>
                    <a:pt x="573352" y="145656"/>
                  </a:lnTo>
                  <a:cubicBezTo>
                    <a:pt x="572542" y="153951"/>
                    <a:pt x="547052" y="160424"/>
                    <a:pt x="516303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C23BE71-B0CD-42F6-8EC0-B4E77516BE25}"/>
                </a:ext>
              </a:extLst>
            </p:cNvPr>
            <p:cNvSpPr/>
            <p:nvPr/>
          </p:nvSpPr>
          <p:spPr>
            <a:xfrm>
              <a:off x="15909943" y="11311346"/>
              <a:ext cx="522278" cy="144077"/>
            </a:xfrm>
            <a:custGeom>
              <a:avLst/>
              <a:gdLst>
                <a:gd name="connsiteX0" fmla="*/ 525193 w 586672"/>
                <a:gd name="connsiteY0" fmla="*/ 165279 h 161840"/>
                <a:gd name="connsiteX1" fmla="*/ 70622 w 586672"/>
                <a:gd name="connsiteY1" fmla="*/ 165279 h 161840"/>
                <a:gd name="connsiteX2" fmla="*/ 15192 w 586672"/>
                <a:gd name="connsiteY2" fmla="*/ 150107 h 161840"/>
                <a:gd name="connsiteX3" fmla="*/ 26318 w 586672"/>
                <a:gd name="connsiteY3" fmla="*/ 29940 h 161840"/>
                <a:gd name="connsiteX4" fmla="*/ 83772 w 586672"/>
                <a:gd name="connsiteY4" fmla="*/ 15173 h 161840"/>
                <a:gd name="connsiteX5" fmla="*/ 531666 w 586672"/>
                <a:gd name="connsiteY5" fmla="*/ 15173 h 161840"/>
                <a:gd name="connsiteX6" fmla="*/ 587097 w 586672"/>
                <a:gd name="connsiteY6" fmla="*/ 29940 h 161840"/>
                <a:gd name="connsiteX7" fmla="*/ 582848 w 586672"/>
                <a:gd name="connsiteY7" fmla="*/ 150107 h 161840"/>
                <a:gd name="connsiteX8" fmla="*/ 525193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5193" y="165279"/>
                  </a:moveTo>
                  <a:lnTo>
                    <a:pt x="70622" y="165279"/>
                  </a:lnTo>
                  <a:cubicBezTo>
                    <a:pt x="39266" y="165279"/>
                    <a:pt x="14383" y="158401"/>
                    <a:pt x="15192" y="150107"/>
                  </a:cubicBezTo>
                  <a:lnTo>
                    <a:pt x="26318" y="29940"/>
                  </a:lnTo>
                  <a:cubicBezTo>
                    <a:pt x="27128" y="21848"/>
                    <a:pt x="52819" y="15173"/>
                    <a:pt x="83772" y="15173"/>
                  </a:cubicBezTo>
                  <a:lnTo>
                    <a:pt x="531666" y="15173"/>
                  </a:lnTo>
                  <a:cubicBezTo>
                    <a:pt x="562618" y="15173"/>
                    <a:pt x="587500" y="21848"/>
                    <a:pt x="587097" y="29940"/>
                  </a:cubicBezTo>
                  <a:lnTo>
                    <a:pt x="582848" y="150107"/>
                  </a:lnTo>
                  <a:cubicBezTo>
                    <a:pt x="582242" y="158401"/>
                    <a:pt x="556549" y="165279"/>
                    <a:pt x="525193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498762F-A974-4C52-A1C1-D7FC12E3F58F}"/>
                </a:ext>
              </a:extLst>
            </p:cNvPr>
            <p:cNvSpPr/>
            <p:nvPr/>
          </p:nvSpPr>
          <p:spPr>
            <a:xfrm>
              <a:off x="15682291" y="10893344"/>
              <a:ext cx="504268" cy="144077"/>
            </a:xfrm>
            <a:custGeom>
              <a:avLst/>
              <a:gdLst>
                <a:gd name="connsiteX0" fmla="*/ 500524 w 566442"/>
                <a:gd name="connsiteY0" fmla="*/ 151321 h 161840"/>
                <a:gd name="connsiteX1" fmla="*/ 67601 w 566442"/>
                <a:gd name="connsiteY1" fmla="*/ 151321 h 161840"/>
                <a:gd name="connsiteX2" fmla="*/ 15204 w 566442"/>
                <a:gd name="connsiteY2" fmla="*/ 137564 h 161840"/>
                <a:gd name="connsiteX3" fmla="*/ 28557 w 566442"/>
                <a:gd name="connsiteY3" fmla="*/ 28524 h 161840"/>
                <a:gd name="connsiteX4" fmla="*/ 83582 w 566442"/>
                <a:gd name="connsiteY4" fmla="*/ 15173 h 161840"/>
                <a:gd name="connsiteX5" fmla="*/ 510437 w 566442"/>
                <a:gd name="connsiteY5" fmla="*/ 15173 h 161840"/>
                <a:gd name="connsiteX6" fmla="*/ 562833 w 566442"/>
                <a:gd name="connsiteY6" fmla="*/ 28524 h 161840"/>
                <a:gd name="connsiteX7" fmla="*/ 555550 w 566442"/>
                <a:gd name="connsiteY7" fmla="*/ 137564 h 161840"/>
                <a:gd name="connsiteX8" fmla="*/ 500524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0524" y="151321"/>
                  </a:moveTo>
                  <a:lnTo>
                    <a:pt x="67601" y="151321"/>
                  </a:lnTo>
                  <a:cubicBezTo>
                    <a:pt x="37660" y="151321"/>
                    <a:pt x="14193" y="145049"/>
                    <a:pt x="15204" y="137564"/>
                  </a:cubicBezTo>
                  <a:lnTo>
                    <a:pt x="28557" y="28524"/>
                  </a:lnTo>
                  <a:cubicBezTo>
                    <a:pt x="29568" y="21039"/>
                    <a:pt x="54047" y="15173"/>
                    <a:pt x="83582" y="15173"/>
                  </a:cubicBezTo>
                  <a:lnTo>
                    <a:pt x="510437" y="15173"/>
                  </a:lnTo>
                  <a:cubicBezTo>
                    <a:pt x="539973" y="15173"/>
                    <a:pt x="563440" y="21241"/>
                    <a:pt x="562833" y="28524"/>
                  </a:cubicBezTo>
                  <a:lnTo>
                    <a:pt x="555550" y="137564"/>
                  </a:lnTo>
                  <a:cubicBezTo>
                    <a:pt x="554943" y="145049"/>
                    <a:pt x="530263" y="151321"/>
                    <a:pt x="500524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D84B684-DA4B-4800-B3CC-4F4CAF90AB3D}"/>
                </a:ext>
              </a:extLst>
            </p:cNvPr>
            <p:cNvSpPr/>
            <p:nvPr/>
          </p:nvSpPr>
          <p:spPr>
            <a:xfrm>
              <a:off x="15147559" y="10893344"/>
              <a:ext cx="504268" cy="144077"/>
            </a:xfrm>
            <a:custGeom>
              <a:avLst/>
              <a:gdLst>
                <a:gd name="connsiteX0" fmla="*/ 499745 w 566442"/>
                <a:gd name="connsiteY0" fmla="*/ 151321 h 161840"/>
                <a:gd name="connsiteX1" fmla="*/ 66822 w 566442"/>
                <a:gd name="connsiteY1" fmla="*/ 151321 h 161840"/>
                <a:gd name="connsiteX2" fmla="*/ 15234 w 566442"/>
                <a:gd name="connsiteY2" fmla="*/ 137564 h 161840"/>
                <a:gd name="connsiteX3" fmla="*/ 35465 w 566442"/>
                <a:gd name="connsiteY3" fmla="*/ 28524 h 161840"/>
                <a:gd name="connsiteX4" fmla="*/ 91300 w 566442"/>
                <a:gd name="connsiteY4" fmla="*/ 15173 h 161840"/>
                <a:gd name="connsiteX5" fmla="*/ 518155 w 566442"/>
                <a:gd name="connsiteY5" fmla="*/ 15173 h 161840"/>
                <a:gd name="connsiteX6" fmla="*/ 569742 w 566442"/>
                <a:gd name="connsiteY6" fmla="*/ 28524 h 161840"/>
                <a:gd name="connsiteX7" fmla="*/ 555581 w 566442"/>
                <a:gd name="connsiteY7" fmla="*/ 137564 h 161840"/>
                <a:gd name="connsiteX8" fmla="*/ 499745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499745" y="151321"/>
                  </a:moveTo>
                  <a:lnTo>
                    <a:pt x="66822" y="151321"/>
                  </a:lnTo>
                  <a:cubicBezTo>
                    <a:pt x="36881" y="151321"/>
                    <a:pt x="13818" y="145049"/>
                    <a:pt x="15234" y="137564"/>
                  </a:cubicBezTo>
                  <a:lnTo>
                    <a:pt x="35465" y="28524"/>
                  </a:lnTo>
                  <a:cubicBezTo>
                    <a:pt x="36881" y="21039"/>
                    <a:pt x="61765" y="15173"/>
                    <a:pt x="91300" y="15173"/>
                  </a:cubicBezTo>
                  <a:lnTo>
                    <a:pt x="518155" y="15173"/>
                  </a:lnTo>
                  <a:cubicBezTo>
                    <a:pt x="547691" y="15173"/>
                    <a:pt x="570753" y="21241"/>
                    <a:pt x="569742" y="28524"/>
                  </a:cubicBezTo>
                  <a:lnTo>
                    <a:pt x="555581" y="137564"/>
                  </a:lnTo>
                  <a:cubicBezTo>
                    <a:pt x="554772" y="145049"/>
                    <a:pt x="529685" y="151321"/>
                    <a:pt x="499745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DD2E4F0-143A-4A4B-9F12-044E60545A37}"/>
                </a:ext>
              </a:extLst>
            </p:cNvPr>
            <p:cNvSpPr/>
            <p:nvPr/>
          </p:nvSpPr>
          <p:spPr>
            <a:xfrm>
              <a:off x="15936776" y="11028236"/>
              <a:ext cx="504268" cy="144077"/>
            </a:xfrm>
            <a:custGeom>
              <a:avLst/>
              <a:gdLst>
                <a:gd name="connsiteX0" fmla="*/ 508807 w 566442"/>
                <a:gd name="connsiteY0" fmla="*/ 155772 h 161840"/>
                <a:gd name="connsiteX1" fmla="*/ 68803 w 566442"/>
                <a:gd name="connsiteY1" fmla="*/ 155772 h 161840"/>
                <a:gd name="connsiteX2" fmla="*/ 15192 w 566442"/>
                <a:gd name="connsiteY2" fmla="*/ 141611 h 161840"/>
                <a:gd name="connsiteX3" fmla="*/ 25510 w 566442"/>
                <a:gd name="connsiteY3" fmla="*/ 29131 h 161840"/>
                <a:gd name="connsiteX4" fmla="*/ 80940 w 566442"/>
                <a:gd name="connsiteY4" fmla="*/ 15173 h 161840"/>
                <a:gd name="connsiteX5" fmla="*/ 514471 w 566442"/>
                <a:gd name="connsiteY5" fmla="*/ 15173 h 161840"/>
                <a:gd name="connsiteX6" fmla="*/ 568081 w 566442"/>
                <a:gd name="connsiteY6" fmla="*/ 29131 h 161840"/>
                <a:gd name="connsiteX7" fmla="*/ 564035 w 566442"/>
                <a:gd name="connsiteY7" fmla="*/ 141611 h 161840"/>
                <a:gd name="connsiteX8" fmla="*/ 508807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8807" y="155772"/>
                  </a:moveTo>
                  <a:lnTo>
                    <a:pt x="68803" y="155772"/>
                  </a:lnTo>
                  <a:cubicBezTo>
                    <a:pt x="38457" y="155772"/>
                    <a:pt x="14384" y="149298"/>
                    <a:pt x="15192" y="141611"/>
                  </a:cubicBezTo>
                  <a:lnTo>
                    <a:pt x="25510" y="29131"/>
                  </a:lnTo>
                  <a:cubicBezTo>
                    <a:pt x="26117" y="21444"/>
                    <a:pt x="51000" y="15173"/>
                    <a:pt x="80940" y="15173"/>
                  </a:cubicBezTo>
                  <a:lnTo>
                    <a:pt x="514471" y="15173"/>
                  </a:lnTo>
                  <a:cubicBezTo>
                    <a:pt x="544412" y="15173"/>
                    <a:pt x="568486" y="21444"/>
                    <a:pt x="568081" y="29131"/>
                  </a:cubicBezTo>
                  <a:lnTo>
                    <a:pt x="564035" y="141611"/>
                  </a:lnTo>
                  <a:cubicBezTo>
                    <a:pt x="564035" y="149298"/>
                    <a:pt x="539152" y="155772"/>
                    <a:pt x="50880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8ECD232-CB6F-4B46-B75A-7AA7D4752EC1}"/>
                </a:ext>
              </a:extLst>
            </p:cNvPr>
            <p:cNvSpPr/>
            <p:nvPr/>
          </p:nvSpPr>
          <p:spPr>
            <a:xfrm>
              <a:off x="16199730" y="11167450"/>
              <a:ext cx="522278" cy="144077"/>
            </a:xfrm>
            <a:custGeom>
              <a:avLst/>
              <a:gdLst>
                <a:gd name="connsiteX0" fmla="*/ 517288 w 586672"/>
                <a:gd name="connsiteY0" fmla="*/ 160424 h 161840"/>
                <a:gd name="connsiteX1" fmla="*/ 70203 w 586672"/>
                <a:gd name="connsiteY1" fmla="*/ 160424 h 161840"/>
                <a:gd name="connsiteX2" fmla="*/ 15178 w 586672"/>
                <a:gd name="connsiteY2" fmla="*/ 145656 h 161840"/>
                <a:gd name="connsiteX3" fmla="*/ 22258 w 586672"/>
                <a:gd name="connsiteY3" fmla="*/ 29535 h 161840"/>
                <a:gd name="connsiteX4" fmla="*/ 78295 w 586672"/>
                <a:gd name="connsiteY4" fmla="*/ 15173 h 161840"/>
                <a:gd name="connsiteX5" fmla="*/ 518906 w 586672"/>
                <a:gd name="connsiteY5" fmla="*/ 15173 h 161840"/>
                <a:gd name="connsiteX6" fmla="*/ 573932 w 586672"/>
                <a:gd name="connsiteY6" fmla="*/ 29535 h 161840"/>
                <a:gd name="connsiteX7" fmla="*/ 573325 w 586672"/>
                <a:gd name="connsiteY7" fmla="*/ 145656 h 161840"/>
                <a:gd name="connsiteX8" fmla="*/ 517288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7288" y="160424"/>
                  </a:moveTo>
                  <a:lnTo>
                    <a:pt x="70203" y="160424"/>
                  </a:lnTo>
                  <a:cubicBezTo>
                    <a:pt x="39251" y="160424"/>
                    <a:pt x="14773" y="153748"/>
                    <a:pt x="15178" y="145656"/>
                  </a:cubicBezTo>
                  <a:lnTo>
                    <a:pt x="22258" y="29535"/>
                  </a:lnTo>
                  <a:cubicBezTo>
                    <a:pt x="22663" y="21645"/>
                    <a:pt x="47748" y="15173"/>
                    <a:pt x="78295" y="15173"/>
                  </a:cubicBezTo>
                  <a:lnTo>
                    <a:pt x="518906" y="15173"/>
                  </a:lnTo>
                  <a:cubicBezTo>
                    <a:pt x="549251" y="15173"/>
                    <a:pt x="573932" y="21645"/>
                    <a:pt x="573932" y="29535"/>
                  </a:cubicBezTo>
                  <a:lnTo>
                    <a:pt x="573325" y="145656"/>
                  </a:lnTo>
                  <a:cubicBezTo>
                    <a:pt x="573122" y="153951"/>
                    <a:pt x="548037" y="160424"/>
                    <a:pt x="517288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AB2D81F6-A085-4F4A-9B03-EC5870B10469}"/>
                </a:ext>
              </a:extLst>
            </p:cNvPr>
            <p:cNvSpPr/>
            <p:nvPr/>
          </p:nvSpPr>
          <p:spPr>
            <a:xfrm>
              <a:off x="16471317" y="11311346"/>
              <a:ext cx="522278" cy="144077"/>
            </a:xfrm>
            <a:custGeom>
              <a:avLst/>
              <a:gdLst>
                <a:gd name="connsiteX0" fmla="*/ 526186 w 586672"/>
                <a:gd name="connsiteY0" fmla="*/ 165279 h 161840"/>
                <a:gd name="connsiteX1" fmla="*/ 71616 w 586672"/>
                <a:gd name="connsiteY1" fmla="*/ 165279 h 161840"/>
                <a:gd name="connsiteX2" fmla="*/ 15174 w 586672"/>
                <a:gd name="connsiteY2" fmla="*/ 150107 h 161840"/>
                <a:gd name="connsiteX3" fmla="*/ 18815 w 586672"/>
                <a:gd name="connsiteY3" fmla="*/ 29940 h 161840"/>
                <a:gd name="connsiteX4" fmla="*/ 75258 w 586672"/>
                <a:gd name="connsiteY4" fmla="*/ 15173 h 161840"/>
                <a:gd name="connsiteX5" fmla="*/ 523152 w 586672"/>
                <a:gd name="connsiteY5" fmla="*/ 15173 h 161840"/>
                <a:gd name="connsiteX6" fmla="*/ 579594 w 586672"/>
                <a:gd name="connsiteY6" fmla="*/ 29940 h 161840"/>
                <a:gd name="connsiteX7" fmla="*/ 582830 w 586672"/>
                <a:gd name="connsiteY7" fmla="*/ 150107 h 161840"/>
                <a:gd name="connsiteX8" fmla="*/ 526186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6186" y="165279"/>
                  </a:moveTo>
                  <a:lnTo>
                    <a:pt x="71616" y="165279"/>
                  </a:lnTo>
                  <a:cubicBezTo>
                    <a:pt x="40260" y="165279"/>
                    <a:pt x="14972" y="158401"/>
                    <a:pt x="15174" y="150107"/>
                  </a:cubicBezTo>
                  <a:lnTo>
                    <a:pt x="18815" y="29940"/>
                  </a:lnTo>
                  <a:cubicBezTo>
                    <a:pt x="19018" y="21848"/>
                    <a:pt x="44305" y="15173"/>
                    <a:pt x="75258" y="15173"/>
                  </a:cubicBezTo>
                  <a:lnTo>
                    <a:pt x="523152" y="15173"/>
                  </a:lnTo>
                  <a:cubicBezTo>
                    <a:pt x="554104" y="15173"/>
                    <a:pt x="579391" y="21848"/>
                    <a:pt x="579594" y="29940"/>
                  </a:cubicBezTo>
                  <a:lnTo>
                    <a:pt x="582830" y="150107"/>
                  </a:lnTo>
                  <a:cubicBezTo>
                    <a:pt x="582830" y="158401"/>
                    <a:pt x="557542" y="165279"/>
                    <a:pt x="526186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7C1D685-B7F7-44BB-9363-A86B764107FC}"/>
                </a:ext>
              </a:extLst>
            </p:cNvPr>
            <p:cNvSpPr/>
            <p:nvPr/>
          </p:nvSpPr>
          <p:spPr>
            <a:xfrm>
              <a:off x="16216832" y="10893344"/>
              <a:ext cx="504268" cy="144077"/>
            </a:xfrm>
            <a:custGeom>
              <a:avLst/>
              <a:gdLst>
                <a:gd name="connsiteX0" fmla="*/ 501313 w 566442"/>
                <a:gd name="connsiteY0" fmla="*/ 151321 h 161840"/>
                <a:gd name="connsiteX1" fmla="*/ 68389 w 566442"/>
                <a:gd name="connsiteY1" fmla="*/ 151321 h 161840"/>
                <a:gd name="connsiteX2" fmla="*/ 15184 w 566442"/>
                <a:gd name="connsiteY2" fmla="*/ 137564 h 161840"/>
                <a:gd name="connsiteX3" fmla="*/ 21860 w 566442"/>
                <a:gd name="connsiteY3" fmla="*/ 28524 h 161840"/>
                <a:gd name="connsiteX4" fmla="*/ 76077 w 566442"/>
                <a:gd name="connsiteY4" fmla="*/ 15173 h 161840"/>
                <a:gd name="connsiteX5" fmla="*/ 502932 w 566442"/>
                <a:gd name="connsiteY5" fmla="*/ 15173 h 161840"/>
                <a:gd name="connsiteX6" fmla="*/ 556137 w 566442"/>
                <a:gd name="connsiteY6" fmla="*/ 28524 h 161840"/>
                <a:gd name="connsiteX7" fmla="*/ 555530 w 566442"/>
                <a:gd name="connsiteY7" fmla="*/ 137564 h 161840"/>
                <a:gd name="connsiteX8" fmla="*/ 501313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1313" y="151321"/>
                  </a:moveTo>
                  <a:lnTo>
                    <a:pt x="68389" y="151321"/>
                  </a:lnTo>
                  <a:cubicBezTo>
                    <a:pt x="38449" y="151321"/>
                    <a:pt x="14578" y="145049"/>
                    <a:pt x="15184" y="137564"/>
                  </a:cubicBezTo>
                  <a:lnTo>
                    <a:pt x="21860" y="28524"/>
                  </a:lnTo>
                  <a:cubicBezTo>
                    <a:pt x="22265" y="21039"/>
                    <a:pt x="46541" y="15173"/>
                    <a:pt x="76077" y="15173"/>
                  </a:cubicBezTo>
                  <a:lnTo>
                    <a:pt x="502932" y="15173"/>
                  </a:lnTo>
                  <a:cubicBezTo>
                    <a:pt x="532467" y="15173"/>
                    <a:pt x="556339" y="21241"/>
                    <a:pt x="556137" y="28524"/>
                  </a:cubicBezTo>
                  <a:lnTo>
                    <a:pt x="555530" y="137564"/>
                  </a:lnTo>
                  <a:cubicBezTo>
                    <a:pt x="555530" y="145049"/>
                    <a:pt x="531254" y="151321"/>
                    <a:pt x="501313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9C826EE-2662-4B40-905A-71CCCAA38632}"/>
                </a:ext>
              </a:extLst>
            </p:cNvPr>
            <p:cNvSpPr/>
            <p:nvPr/>
          </p:nvSpPr>
          <p:spPr>
            <a:xfrm>
              <a:off x="16479782" y="11028236"/>
              <a:ext cx="504268" cy="144077"/>
            </a:xfrm>
            <a:custGeom>
              <a:avLst/>
              <a:gdLst>
                <a:gd name="connsiteX0" fmla="*/ 509800 w 566442"/>
                <a:gd name="connsiteY0" fmla="*/ 155772 h 161840"/>
                <a:gd name="connsiteX1" fmla="*/ 69795 w 566442"/>
                <a:gd name="connsiteY1" fmla="*/ 155772 h 161840"/>
                <a:gd name="connsiteX2" fmla="*/ 15174 w 566442"/>
                <a:gd name="connsiteY2" fmla="*/ 141611 h 161840"/>
                <a:gd name="connsiteX3" fmla="*/ 18613 w 566442"/>
                <a:gd name="connsiteY3" fmla="*/ 29131 h 161840"/>
                <a:gd name="connsiteX4" fmla="*/ 73234 w 566442"/>
                <a:gd name="connsiteY4" fmla="*/ 15173 h 161840"/>
                <a:gd name="connsiteX5" fmla="*/ 506765 w 566442"/>
                <a:gd name="connsiteY5" fmla="*/ 15173 h 161840"/>
                <a:gd name="connsiteX6" fmla="*/ 561386 w 566442"/>
                <a:gd name="connsiteY6" fmla="*/ 29131 h 161840"/>
                <a:gd name="connsiteX7" fmla="*/ 564420 w 566442"/>
                <a:gd name="connsiteY7" fmla="*/ 141611 h 161840"/>
                <a:gd name="connsiteX8" fmla="*/ 509800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9800" y="155772"/>
                  </a:moveTo>
                  <a:lnTo>
                    <a:pt x="69795" y="155772"/>
                  </a:lnTo>
                  <a:cubicBezTo>
                    <a:pt x="39450" y="155772"/>
                    <a:pt x="14971" y="149298"/>
                    <a:pt x="15174" y="141611"/>
                  </a:cubicBezTo>
                  <a:lnTo>
                    <a:pt x="18613" y="29131"/>
                  </a:lnTo>
                  <a:cubicBezTo>
                    <a:pt x="18815" y="21444"/>
                    <a:pt x="43294" y="15173"/>
                    <a:pt x="73234" y="15173"/>
                  </a:cubicBezTo>
                  <a:lnTo>
                    <a:pt x="506765" y="15173"/>
                  </a:lnTo>
                  <a:cubicBezTo>
                    <a:pt x="536705" y="15173"/>
                    <a:pt x="561184" y="21444"/>
                    <a:pt x="561386" y="29131"/>
                  </a:cubicBezTo>
                  <a:lnTo>
                    <a:pt x="564420" y="141611"/>
                  </a:lnTo>
                  <a:cubicBezTo>
                    <a:pt x="564622" y="149298"/>
                    <a:pt x="540145" y="155772"/>
                    <a:pt x="50980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9BEA166-8390-4C1D-A29B-798EA80ECBDD}"/>
                </a:ext>
              </a:extLst>
            </p:cNvPr>
            <p:cNvSpPr/>
            <p:nvPr/>
          </p:nvSpPr>
          <p:spPr>
            <a:xfrm>
              <a:off x="16751727" y="11167450"/>
              <a:ext cx="522278" cy="144077"/>
            </a:xfrm>
            <a:custGeom>
              <a:avLst/>
              <a:gdLst>
                <a:gd name="connsiteX0" fmla="*/ 518295 w 586672"/>
                <a:gd name="connsiteY0" fmla="*/ 160424 h 161840"/>
                <a:gd name="connsiteX1" fmla="*/ 71210 w 586672"/>
                <a:gd name="connsiteY1" fmla="*/ 160424 h 161840"/>
                <a:gd name="connsiteX2" fmla="*/ 15375 w 586672"/>
                <a:gd name="connsiteY2" fmla="*/ 145656 h 161840"/>
                <a:gd name="connsiteX3" fmla="*/ 15173 w 586672"/>
                <a:gd name="connsiteY3" fmla="*/ 29535 h 161840"/>
                <a:gd name="connsiteX4" fmla="*/ 70199 w 586672"/>
                <a:gd name="connsiteY4" fmla="*/ 15173 h 161840"/>
                <a:gd name="connsiteX5" fmla="*/ 510810 w 586672"/>
                <a:gd name="connsiteY5" fmla="*/ 15173 h 161840"/>
                <a:gd name="connsiteX6" fmla="*/ 566645 w 586672"/>
                <a:gd name="connsiteY6" fmla="*/ 29535 h 161840"/>
                <a:gd name="connsiteX7" fmla="*/ 573321 w 586672"/>
                <a:gd name="connsiteY7" fmla="*/ 145656 h 161840"/>
                <a:gd name="connsiteX8" fmla="*/ 518295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18295" y="160424"/>
                  </a:moveTo>
                  <a:lnTo>
                    <a:pt x="71210" y="160424"/>
                  </a:lnTo>
                  <a:cubicBezTo>
                    <a:pt x="40258" y="160424"/>
                    <a:pt x="15375" y="153748"/>
                    <a:pt x="15375" y="145656"/>
                  </a:cubicBezTo>
                  <a:lnTo>
                    <a:pt x="15173" y="29535"/>
                  </a:lnTo>
                  <a:cubicBezTo>
                    <a:pt x="15173" y="21645"/>
                    <a:pt x="39854" y="15173"/>
                    <a:pt x="70199" y="15173"/>
                  </a:cubicBezTo>
                  <a:lnTo>
                    <a:pt x="510810" y="15173"/>
                  </a:lnTo>
                  <a:cubicBezTo>
                    <a:pt x="541155" y="15173"/>
                    <a:pt x="566240" y="21645"/>
                    <a:pt x="566645" y="29535"/>
                  </a:cubicBezTo>
                  <a:lnTo>
                    <a:pt x="573321" y="145656"/>
                  </a:lnTo>
                  <a:cubicBezTo>
                    <a:pt x="573725" y="153951"/>
                    <a:pt x="549045" y="160424"/>
                    <a:pt x="51829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2F988190-666F-4D23-AFD0-B644CD96F7A5}"/>
                </a:ext>
              </a:extLst>
            </p:cNvPr>
            <p:cNvSpPr/>
            <p:nvPr/>
          </p:nvSpPr>
          <p:spPr>
            <a:xfrm>
              <a:off x="17029254" y="11311346"/>
              <a:ext cx="522278" cy="144077"/>
            </a:xfrm>
            <a:custGeom>
              <a:avLst/>
              <a:gdLst>
                <a:gd name="connsiteX0" fmla="*/ 530839 w 586672"/>
                <a:gd name="connsiteY0" fmla="*/ 165279 h 161840"/>
                <a:gd name="connsiteX1" fmla="*/ 76268 w 586672"/>
                <a:gd name="connsiteY1" fmla="*/ 165279 h 161840"/>
                <a:gd name="connsiteX2" fmla="*/ 19018 w 586672"/>
                <a:gd name="connsiteY2" fmla="*/ 150107 h 161840"/>
                <a:gd name="connsiteX3" fmla="*/ 15174 w 586672"/>
                <a:gd name="connsiteY3" fmla="*/ 29940 h 161840"/>
                <a:gd name="connsiteX4" fmla="*/ 70604 w 586672"/>
                <a:gd name="connsiteY4" fmla="*/ 15173 h 161840"/>
                <a:gd name="connsiteX5" fmla="*/ 518498 w 586672"/>
                <a:gd name="connsiteY5" fmla="*/ 15173 h 161840"/>
                <a:gd name="connsiteX6" fmla="*/ 575749 w 586672"/>
                <a:gd name="connsiteY6" fmla="*/ 29940 h 161840"/>
                <a:gd name="connsiteX7" fmla="*/ 586471 w 586672"/>
                <a:gd name="connsiteY7" fmla="*/ 150107 h 161840"/>
                <a:gd name="connsiteX8" fmla="*/ 530839 w 58667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0839" y="165279"/>
                  </a:moveTo>
                  <a:lnTo>
                    <a:pt x="76268" y="165279"/>
                  </a:lnTo>
                  <a:cubicBezTo>
                    <a:pt x="44911" y="165279"/>
                    <a:pt x="19219" y="158401"/>
                    <a:pt x="19018" y="150107"/>
                  </a:cubicBezTo>
                  <a:lnTo>
                    <a:pt x="15174" y="29940"/>
                  </a:lnTo>
                  <a:cubicBezTo>
                    <a:pt x="14971" y="21848"/>
                    <a:pt x="39854" y="15173"/>
                    <a:pt x="70604" y="15173"/>
                  </a:cubicBezTo>
                  <a:lnTo>
                    <a:pt x="518498" y="15173"/>
                  </a:lnTo>
                  <a:cubicBezTo>
                    <a:pt x="549450" y="15173"/>
                    <a:pt x="575142" y="21848"/>
                    <a:pt x="575749" y="29940"/>
                  </a:cubicBezTo>
                  <a:lnTo>
                    <a:pt x="586471" y="150107"/>
                  </a:lnTo>
                  <a:cubicBezTo>
                    <a:pt x="587078" y="158401"/>
                    <a:pt x="562195" y="165279"/>
                    <a:pt x="530839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044D35C-B78F-449B-A0EC-0425F845F0F2}"/>
                </a:ext>
              </a:extLst>
            </p:cNvPr>
            <p:cNvSpPr/>
            <p:nvPr/>
          </p:nvSpPr>
          <p:spPr>
            <a:xfrm>
              <a:off x="16751007" y="10893344"/>
              <a:ext cx="504268" cy="144077"/>
            </a:xfrm>
            <a:custGeom>
              <a:avLst/>
              <a:gdLst>
                <a:gd name="connsiteX0" fmla="*/ 502515 w 566442"/>
                <a:gd name="connsiteY0" fmla="*/ 151321 h 161840"/>
                <a:gd name="connsiteX1" fmla="*/ 69592 w 566442"/>
                <a:gd name="connsiteY1" fmla="*/ 151321 h 161840"/>
                <a:gd name="connsiteX2" fmla="*/ 15375 w 566442"/>
                <a:gd name="connsiteY2" fmla="*/ 137564 h 161840"/>
                <a:gd name="connsiteX3" fmla="*/ 15173 w 566442"/>
                <a:gd name="connsiteY3" fmla="*/ 28524 h 161840"/>
                <a:gd name="connsiteX4" fmla="*/ 68580 w 566442"/>
                <a:gd name="connsiteY4" fmla="*/ 15173 h 161840"/>
                <a:gd name="connsiteX5" fmla="*/ 495435 w 566442"/>
                <a:gd name="connsiteY5" fmla="*/ 15173 h 161840"/>
                <a:gd name="connsiteX6" fmla="*/ 549651 w 566442"/>
                <a:gd name="connsiteY6" fmla="*/ 28524 h 161840"/>
                <a:gd name="connsiteX7" fmla="*/ 555922 w 566442"/>
                <a:gd name="connsiteY7" fmla="*/ 137564 h 161840"/>
                <a:gd name="connsiteX8" fmla="*/ 502515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02515" y="151321"/>
                  </a:moveTo>
                  <a:lnTo>
                    <a:pt x="69592" y="151321"/>
                  </a:lnTo>
                  <a:cubicBezTo>
                    <a:pt x="39651" y="151321"/>
                    <a:pt x="15375" y="145049"/>
                    <a:pt x="15375" y="137564"/>
                  </a:cubicBezTo>
                  <a:lnTo>
                    <a:pt x="15173" y="28524"/>
                  </a:lnTo>
                  <a:cubicBezTo>
                    <a:pt x="15173" y="21039"/>
                    <a:pt x="39044" y="15173"/>
                    <a:pt x="68580" y="15173"/>
                  </a:cubicBezTo>
                  <a:lnTo>
                    <a:pt x="495435" y="15173"/>
                  </a:lnTo>
                  <a:cubicBezTo>
                    <a:pt x="524971" y="15173"/>
                    <a:pt x="549045" y="21241"/>
                    <a:pt x="549651" y="28524"/>
                  </a:cubicBezTo>
                  <a:lnTo>
                    <a:pt x="555922" y="137564"/>
                  </a:lnTo>
                  <a:cubicBezTo>
                    <a:pt x="556327" y="145049"/>
                    <a:pt x="532456" y="151321"/>
                    <a:pt x="502515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FB943E26-9FED-4D83-83F4-2D44A7156610}"/>
                </a:ext>
              </a:extLst>
            </p:cNvPr>
            <p:cNvSpPr/>
            <p:nvPr/>
          </p:nvSpPr>
          <p:spPr>
            <a:xfrm>
              <a:off x="17019889" y="11028236"/>
              <a:ext cx="504268" cy="144077"/>
            </a:xfrm>
            <a:custGeom>
              <a:avLst/>
              <a:gdLst>
                <a:gd name="connsiteX0" fmla="*/ 514250 w 566442"/>
                <a:gd name="connsiteY0" fmla="*/ 155772 h 161840"/>
                <a:gd name="connsiteX1" fmla="*/ 74245 w 566442"/>
                <a:gd name="connsiteY1" fmla="*/ 155772 h 161840"/>
                <a:gd name="connsiteX2" fmla="*/ 18815 w 566442"/>
                <a:gd name="connsiteY2" fmla="*/ 141611 h 161840"/>
                <a:gd name="connsiteX3" fmla="*/ 15174 w 566442"/>
                <a:gd name="connsiteY3" fmla="*/ 29131 h 161840"/>
                <a:gd name="connsiteX4" fmla="*/ 68985 w 566442"/>
                <a:gd name="connsiteY4" fmla="*/ 15173 h 161840"/>
                <a:gd name="connsiteX5" fmla="*/ 502517 w 566442"/>
                <a:gd name="connsiteY5" fmla="*/ 15173 h 161840"/>
                <a:gd name="connsiteX6" fmla="*/ 557947 w 566442"/>
                <a:gd name="connsiteY6" fmla="*/ 29131 h 161840"/>
                <a:gd name="connsiteX7" fmla="*/ 567860 w 566442"/>
                <a:gd name="connsiteY7" fmla="*/ 141611 h 161840"/>
                <a:gd name="connsiteX8" fmla="*/ 514250 w 56644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4250" y="155772"/>
                  </a:moveTo>
                  <a:lnTo>
                    <a:pt x="74245" y="155772"/>
                  </a:lnTo>
                  <a:cubicBezTo>
                    <a:pt x="43900" y="155772"/>
                    <a:pt x="19018" y="149298"/>
                    <a:pt x="18815" y="141611"/>
                  </a:cubicBezTo>
                  <a:lnTo>
                    <a:pt x="15174" y="29131"/>
                  </a:lnTo>
                  <a:cubicBezTo>
                    <a:pt x="14971" y="21444"/>
                    <a:pt x="39045" y="15173"/>
                    <a:pt x="68985" y="15173"/>
                  </a:cubicBezTo>
                  <a:lnTo>
                    <a:pt x="502517" y="15173"/>
                  </a:lnTo>
                  <a:cubicBezTo>
                    <a:pt x="532457" y="15173"/>
                    <a:pt x="557340" y="21444"/>
                    <a:pt x="557947" y="29131"/>
                  </a:cubicBezTo>
                  <a:lnTo>
                    <a:pt x="567860" y="141611"/>
                  </a:lnTo>
                  <a:cubicBezTo>
                    <a:pt x="568669" y="149298"/>
                    <a:pt x="544595" y="155772"/>
                    <a:pt x="51425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396EEFC8-772F-4D8C-B4ED-D732933FA26C}"/>
                </a:ext>
              </a:extLst>
            </p:cNvPr>
            <p:cNvSpPr/>
            <p:nvPr/>
          </p:nvSpPr>
          <p:spPr>
            <a:xfrm>
              <a:off x="17297233" y="11167450"/>
              <a:ext cx="522278" cy="144077"/>
            </a:xfrm>
            <a:custGeom>
              <a:avLst/>
              <a:gdLst>
                <a:gd name="connsiteX0" fmla="*/ 526594 w 586672"/>
                <a:gd name="connsiteY0" fmla="*/ 160424 h 161840"/>
                <a:gd name="connsiteX1" fmla="*/ 79509 w 586672"/>
                <a:gd name="connsiteY1" fmla="*/ 160424 h 161840"/>
                <a:gd name="connsiteX2" fmla="*/ 22663 w 586672"/>
                <a:gd name="connsiteY2" fmla="*/ 145656 h 161840"/>
                <a:gd name="connsiteX3" fmla="*/ 15178 w 586672"/>
                <a:gd name="connsiteY3" fmla="*/ 29535 h 161840"/>
                <a:gd name="connsiteX4" fmla="*/ 69394 w 586672"/>
                <a:gd name="connsiteY4" fmla="*/ 15173 h 161840"/>
                <a:gd name="connsiteX5" fmla="*/ 510005 w 586672"/>
                <a:gd name="connsiteY5" fmla="*/ 15173 h 161840"/>
                <a:gd name="connsiteX6" fmla="*/ 566851 w 586672"/>
                <a:gd name="connsiteY6" fmla="*/ 29535 h 161840"/>
                <a:gd name="connsiteX7" fmla="*/ 580810 w 586672"/>
                <a:gd name="connsiteY7" fmla="*/ 145656 h 161840"/>
                <a:gd name="connsiteX8" fmla="*/ 526594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6594" y="160424"/>
                  </a:moveTo>
                  <a:lnTo>
                    <a:pt x="79509" y="160424"/>
                  </a:lnTo>
                  <a:cubicBezTo>
                    <a:pt x="48557" y="160424"/>
                    <a:pt x="23269" y="153748"/>
                    <a:pt x="22663" y="145656"/>
                  </a:cubicBezTo>
                  <a:lnTo>
                    <a:pt x="15178" y="29535"/>
                  </a:lnTo>
                  <a:cubicBezTo>
                    <a:pt x="14773" y="21645"/>
                    <a:pt x="38846" y="15173"/>
                    <a:pt x="69394" y="15173"/>
                  </a:cubicBezTo>
                  <a:lnTo>
                    <a:pt x="510005" y="15173"/>
                  </a:lnTo>
                  <a:cubicBezTo>
                    <a:pt x="540350" y="15173"/>
                    <a:pt x="565840" y="21645"/>
                    <a:pt x="566851" y="29535"/>
                  </a:cubicBezTo>
                  <a:lnTo>
                    <a:pt x="580810" y="145656"/>
                  </a:lnTo>
                  <a:cubicBezTo>
                    <a:pt x="581620" y="153951"/>
                    <a:pt x="557344" y="160424"/>
                    <a:pt x="526594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CF20AF6-02FE-444F-A018-66030C9434B7}"/>
                </a:ext>
              </a:extLst>
            </p:cNvPr>
            <p:cNvSpPr/>
            <p:nvPr/>
          </p:nvSpPr>
          <p:spPr>
            <a:xfrm>
              <a:off x="17583752" y="11311346"/>
              <a:ext cx="540288" cy="144077"/>
            </a:xfrm>
            <a:custGeom>
              <a:avLst/>
              <a:gdLst>
                <a:gd name="connsiteX0" fmla="*/ 539353 w 606902"/>
                <a:gd name="connsiteY0" fmla="*/ 165279 h 161840"/>
                <a:gd name="connsiteX1" fmla="*/ 84784 w 606902"/>
                <a:gd name="connsiteY1" fmla="*/ 165279 h 161840"/>
                <a:gd name="connsiteX2" fmla="*/ 26521 w 606902"/>
                <a:gd name="connsiteY2" fmla="*/ 150107 h 161840"/>
                <a:gd name="connsiteX3" fmla="*/ 15192 w 606902"/>
                <a:gd name="connsiteY3" fmla="*/ 29940 h 161840"/>
                <a:gd name="connsiteX4" fmla="*/ 69814 w 606902"/>
                <a:gd name="connsiteY4" fmla="*/ 15173 h 161840"/>
                <a:gd name="connsiteX5" fmla="*/ 517708 w 606902"/>
                <a:gd name="connsiteY5" fmla="*/ 15173 h 161840"/>
                <a:gd name="connsiteX6" fmla="*/ 575971 w 606902"/>
                <a:gd name="connsiteY6" fmla="*/ 29940 h 161840"/>
                <a:gd name="connsiteX7" fmla="*/ 594177 w 606902"/>
                <a:gd name="connsiteY7" fmla="*/ 150107 h 161840"/>
                <a:gd name="connsiteX8" fmla="*/ 539353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39353" y="165279"/>
                  </a:moveTo>
                  <a:lnTo>
                    <a:pt x="84784" y="165279"/>
                  </a:lnTo>
                  <a:cubicBezTo>
                    <a:pt x="53427" y="165279"/>
                    <a:pt x="27330" y="158401"/>
                    <a:pt x="26521" y="150107"/>
                  </a:cubicBezTo>
                  <a:lnTo>
                    <a:pt x="15192" y="29940"/>
                  </a:lnTo>
                  <a:cubicBezTo>
                    <a:pt x="14383" y="21848"/>
                    <a:pt x="38861" y="15173"/>
                    <a:pt x="69814" y="15173"/>
                  </a:cubicBezTo>
                  <a:lnTo>
                    <a:pt x="517708" y="15173"/>
                  </a:lnTo>
                  <a:cubicBezTo>
                    <a:pt x="548659" y="15173"/>
                    <a:pt x="574756" y="21848"/>
                    <a:pt x="575971" y="29940"/>
                  </a:cubicBezTo>
                  <a:lnTo>
                    <a:pt x="594177" y="150107"/>
                  </a:lnTo>
                  <a:cubicBezTo>
                    <a:pt x="595188" y="158401"/>
                    <a:pt x="570711" y="165279"/>
                    <a:pt x="539353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9803A47E-7147-4217-8C82-E4E9749C6EE1}"/>
                </a:ext>
              </a:extLst>
            </p:cNvPr>
            <p:cNvSpPr/>
            <p:nvPr/>
          </p:nvSpPr>
          <p:spPr>
            <a:xfrm>
              <a:off x="17691629" y="11459926"/>
              <a:ext cx="540288" cy="162086"/>
            </a:xfrm>
            <a:custGeom>
              <a:avLst/>
              <a:gdLst>
                <a:gd name="connsiteX0" fmla="*/ 550278 w 606902"/>
                <a:gd name="connsiteY0" fmla="*/ 170540 h 182070"/>
                <a:gd name="connsiteX1" fmla="*/ 87818 w 606902"/>
                <a:gd name="connsiteY1" fmla="*/ 170540 h 182070"/>
                <a:gd name="connsiteX2" fmla="*/ 28342 w 606902"/>
                <a:gd name="connsiteY2" fmla="*/ 154759 h 182070"/>
                <a:gd name="connsiteX3" fmla="*/ 15192 w 606902"/>
                <a:gd name="connsiteY3" fmla="*/ 30548 h 182070"/>
                <a:gd name="connsiteX4" fmla="*/ 70421 w 606902"/>
                <a:gd name="connsiteY4" fmla="*/ 15173 h 182070"/>
                <a:gd name="connsiteX5" fmla="*/ 525799 w 606902"/>
                <a:gd name="connsiteY5" fmla="*/ 15173 h 182070"/>
                <a:gd name="connsiteX6" fmla="*/ 585276 w 606902"/>
                <a:gd name="connsiteY6" fmla="*/ 30548 h 182070"/>
                <a:gd name="connsiteX7" fmla="*/ 605303 w 606902"/>
                <a:gd name="connsiteY7" fmla="*/ 154759 h 182070"/>
                <a:gd name="connsiteX8" fmla="*/ 550278 w 60690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82070">
                  <a:moveTo>
                    <a:pt x="550278" y="170540"/>
                  </a:moveTo>
                  <a:lnTo>
                    <a:pt x="87818" y="170540"/>
                  </a:lnTo>
                  <a:cubicBezTo>
                    <a:pt x="55855" y="170540"/>
                    <a:pt x="29353" y="163458"/>
                    <a:pt x="28342" y="154759"/>
                  </a:cubicBezTo>
                  <a:lnTo>
                    <a:pt x="15192" y="30548"/>
                  </a:lnTo>
                  <a:cubicBezTo>
                    <a:pt x="14383" y="22050"/>
                    <a:pt x="39063" y="15173"/>
                    <a:pt x="70421" y="15173"/>
                  </a:cubicBezTo>
                  <a:lnTo>
                    <a:pt x="525799" y="15173"/>
                  </a:lnTo>
                  <a:cubicBezTo>
                    <a:pt x="557157" y="15173"/>
                    <a:pt x="583859" y="22050"/>
                    <a:pt x="585276" y="30548"/>
                  </a:cubicBezTo>
                  <a:lnTo>
                    <a:pt x="605303" y="154759"/>
                  </a:lnTo>
                  <a:cubicBezTo>
                    <a:pt x="606922" y="163458"/>
                    <a:pt x="582242" y="170540"/>
                    <a:pt x="550278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717DF5C-BF95-4436-865C-4038C853BCAF}"/>
                </a:ext>
              </a:extLst>
            </p:cNvPr>
            <p:cNvSpPr/>
            <p:nvPr/>
          </p:nvSpPr>
          <p:spPr>
            <a:xfrm>
              <a:off x="17279763" y="10893344"/>
              <a:ext cx="504268" cy="144077"/>
            </a:xfrm>
            <a:custGeom>
              <a:avLst/>
              <a:gdLst>
                <a:gd name="connsiteX0" fmla="*/ 510006 w 566442"/>
                <a:gd name="connsiteY0" fmla="*/ 151321 h 161840"/>
                <a:gd name="connsiteX1" fmla="*/ 77082 w 566442"/>
                <a:gd name="connsiteY1" fmla="*/ 151321 h 161840"/>
                <a:gd name="connsiteX2" fmla="*/ 22057 w 566442"/>
                <a:gd name="connsiteY2" fmla="*/ 137564 h 161840"/>
                <a:gd name="connsiteX3" fmla="*/ 15178 w 566442"/>
                <a:gd name="connsiteY3" fmla="*/ 28524 h 161840"/>
                <a:gd name="connsiteX4" fmla="*/ 67574 w 566442"/>
                <a:gd name="connsiteY4" fmla="*/ 15173 h 161840"/>
                <a:gd name="connsiteX5" fmla="*/ 494429 w 566442"/>
                <a:gd name="connsiteY5" fmla="*/ 15173 h 161840"/>
                <a:gd name="connsiteX6" fmla="*/ 549455 w 566442"/>
                <a:gd name="connsiteY6" fmla="*/ 28524 h 161840"/>
                <a:gd name="connsiteX7" fmla="*/ 562604 w 566442"/>
                <a:gd name="connsiteY7" fmla="*/ 137564 h 161840"/>
                <a:gd name="connsiteX8" fmla="*/ 510006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0006" y="151321"/>
                  </a:moveTo>
                  <a:lnTo>
                    <a:pt x="77082" y="151321"/>
                  </a:lnTo>
                  <a:cubicBezTo>
                    <a:pt x="47142" y="151321"/>
                    <a:pt x="22663" y="145049"/>
                    <a:pt x="22057" y="137564"/>
                  </a:cubicBezTo>
                  <a:lnTo>
                    <a:pt x="15178" y="28524"/>
                  </a:lnTo>
                  <a:cubicBezTo>
                    <a:pt x="14773" y="21039"/>
                    <a:pt x="38240" y="15173"/>
                    <a:pt x="67574" y="15173"/>
                  </a:cubicBezTo>
                  <a:lnTo>
                    <a:pt x="494429" y="15173"/>
                  </a:lnTo>
                  <a:cubicBezTo>
                    <a:pt x="523965" y="15173"/>
                    <a:pt x="548443" y="21241"/>
                    <a:pt x="549455" y="28524"/>
                  </a:cubicBezTo>
                  <a:lnTo>
                    <a:pt x="562604" y="137564"/>
                  </a:lnTo>
                  <a:cubicBezTo>
                    <a:pt x="563414" y="145049"/>
                    <a:pt x="539744" y="151321"/>
                    <a:pt x="510006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AB5F502-8319-45F0-9CF1-18309C6B8CC3}"/>
                </a:ext>
              </a:extLst>
            </p:cNvPr>
            <p:cNvSpPr/>
            <p:nvPr/>
          </p:nvSpPr>
          <p:spPr>
            <a:xfrm>
              <a:off x="17556557" y="11028236"/>
              <a:ext cx="522278" cy="144077"/>
            </a:xfrm>
            <a:custGeom>
              <a:avLst/>
              <a:gdLst>
                <a:gd name="connsiteX0" fmla="*/ 522361 w 586672"/>
                <a:gd name="connsiteY0" fmla="*/ 155772 h 161840"/>
                <a:gd name="connsiteX1" fmla="*/ 82357 w 586672"/>
                <a:gd name="connsiteY1" fmla="*/ 155772 h 161840"/>
                <a:gd name="connsiteX2" fmla="*/ 25915 w 586672"/>
                <a:gd name="connsiteY2" fmla="*/ 141611 h 161840"/>
                <a:gd name="connsiteX3" fmla="*/ 15193 w 586672"/>
                <a:gd name="connsiteY3" fmla="*/ 29131 h 161840"/>
                <a:gd name="connsiteX4" fmla="*/ 67993 w 586672"/>
                <a:gd name="connsiteY4" fmla="*/ 15173 h 161840"/>
                <a:gd name="connsiteX5" fmla="*/ 501525 w 586672"/>
                <a:gd name="connsiteY5" fmla="*/ 15173 h 161840"/>
                <a:gd name="connsiteX6" fmla="*/ 557764 w 586672"/>
                <a:gd name="connsiteY6" fmla="*/ 29131 h 161840"/>
                <a:gd name="connsiteX7" fmla="*/ 574758 w 586672"/>
                <a:gd name="connsiteY7" fmla="*/ 141611 h 161840"/>
                <a:gd name="connsiteX8" fmla="*/ 522361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2361" y="155772"/>
                  </a:moveTo>
                  <a:lnTo>
                    <a:pt x="82357" y="155772"/>
                  </a:lnTo>
                  <a:cubicBezTo>
                    <a:pt x="52012" y="155772"/>
                    <a:pt x="26724" y="149298"/>
                    <a:pt x="25915" y="141611"/>
                  </a:cubicBezTo>
                  <a:lnTo>
                    <a:pt x="15193" y="29131"/>
                  </a:lnTo>
                  <a:cubicBezTo>
                    <a:pt x="14384" y="21444"/>
                    <a:pt x="38053" y="15173"/>
                    <a:pt x="67993" y="15173"/>
                  </a:cubicBezTo>
                  <a:lnTo>
                    <a:pt x="501525" y="15173"/>
                  </a:lnTo>
                  <a:cubicBezTo>
                    <a:pt x="531465" y="15173"/>
                    <a:pt x="556753" y="21444"/>
                    <a:pt x="557764" y="29131"/>
                  </a:cubicBezTo>
                  <a:lnTo>
                    <a:pt x="574758" y="141611"/>
                  </a:lnTo>
                  <a:cubicBezTo>
                    <a:pt x="576375" y="149298"/>
                    <a:pt x="552706" y="155772"/>
                    <a:pt x="52236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D376712A-904F-411A-83BC-EA473671F021}"/>
                </a:ext>
              </a:extLst>
            </p:cNvPr>
            <p:cNvSpPr/>
            <p:nvPr/>
          </p:nvSpPr>
          <p:spPr>
            <a:xfrm>
              <a:off x="17843080" y="11167450"/>
              <a:ext cx="522278" cy="144077"/>
            </a:xfrm>
            <a:custGeom>
              <a:avLst/>
              <a:gdLst>
                <a:gd name="connsiteX0" fmla="*/ 534510 w 586672"/>
                <a:gd name="connsiteY0" fmla="*/ 160424 h 161840"/>
                <a:gd name="connsiteX1" fmla="*/ 87425 w 586672"/>
                <a:gd name="connsiteY1" fmla="*/ 160424 h 161840"/>
                <a:gd name="connsiteX2" fmla="*/ 29769 w 586672"/>
                <a:gd name="connsiteY2" fmla="*/ 145656 h 161840"/>
                <a:gd name="connsiteX3" fmla="*/ 15204 w 586672"/>
                <a:gd name="connsiteY3" fmla="*/ 29535 h 161840"/>
                <a:gd name="connsiteX4" fmla="*/ 68409 w 586672"/>
                <a:gd name="connsiteY4" fmla="*/ 15173 h 161840"/>
                <a:gd name="connsiteX5" fmla="*/ 509020 w 586672"/>
                <a:gd name="connsiteY5" fmla="*/ 15173 h 161840"/>
                <a:gd name="connsiteX6" fmla="*/ 566675 w 586672"/>
                <a:gd name="connsiteY6" fmla="*/ 29535 h 161840"/>
                <a:gd name="connsiteX7" fmla="*/ 587917 w 586672"/>
                <a:gd name="connsiteY7" fmla="*/ 145656 h 161840"/>
                <a:gd name="connsiteX8" fmla="*/ 534510 w 58667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4510" y="160424"/>
                  </a:moveTo>
                  <a:lnTo>
                    <a:pt x="87425" y="160424"/>
                  </a:lnTo>
                  <a:cubicBezTo>
                    <a:pt x="56473" y="160424"/>
                    <a:pt x="30780" y="153748"/>
                    <a:pt x="29769" y="145656"/>
                  </a:cubicBezTo>
                  <a:lnTo>
                    <a:pt x="15204" y="29535"/>
                  </a:lnTo>
                  <a:cubicBezTo>
                    <a:pt x="14191" y="21645"/>
                    <a:pt x="38064" y="15173"/>
                    <a:pt x="68409" y="15173"/>
                  </a:cubicBezTo>
                  <a:lnTo>
                    <a:pt x="509020" y="15173"/>
                  </a:lnTo>
                  <a:cubicBezTo>
                    <a:pt x="539365" y="15173"/>
                    <a:pt x="565260" y="21645"/>
                    <a:pt x="566675" y="29535"/>
                  </a:cubicBezTo>
                  <a:lnTo>
                    <a:pt x="587917" y="145656"/>
                  </a:lnTo>
                  <a:cubicBezTo>
                    <a:pt x="589131" y="153951"/>
                    <a:pt x="565260" y="160424"/>
                    <a:pt x="534510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F960D362-4E0F-47BE-B7EF-D43920BAAE9E}"/>
                </a:ext>
              </a:extLst>
            </p:cNvPr>
            <p:cNvSpPr/>
            <p:nvPr/>
          </p:nvSpPr>
          <p:spPr>
            <a:xfrm>
              <a:off x="18138424" y="11311346"/>
              <a:ext cx="540288" cy="144077"/>
            </a:xfrm>
            <a:custGeom>
              <a:avLst/>
              <a:gdLst>
                <a:gd name="connsiteX0" fmla="*/ 547875 w 606902"/>
                <a:gd name="connsiteY0" fmla="*/ 165279 h 161840"/>
                <a:gd name="connsiteX1" fmla="*/ 93305 w 606902"/>
                <a:gd name="connsiteY1" fmla="*/ 165279 h 161840"/>
                <a:gd name="connsiteX2" fmla="*/ 34031 w 606902"/>
                <a:gd name="connsiteY2" fmla="*/ 150107 h 161840"/>
                <a:gd name="connsiteX3" fmla="*/ 15217 w 606902"/>
                <a:gd name="connsiteY3" fmla="*/ 29940 h 161840"/>
                <a:gd name="connsiteX4" fmla="*/ 68827 w 606902"/>
                <a:gd name="connsiteY4" fmla="*/ 15173 h 161840"/>
                <a:gd name="connsiteX5" fmla="*/ 516722 w 606902"/>
                <a:gd name="connsiteY5" fmla="*/ 15173 h 161840"/>
                <a:gd name="connsiteX6" fmla="*/ 575793 w 606902"/>
                <a:gd name="connsiteY6" fmla="*/ 29940 h 161840"/>
                <a:gd name="connsiteX7" fmla="*/ 601486 w 606902"/>
                <a:gd name="connsiteY7" fmla="*/ 150107 h 161840"/>
                <a:gd name="connsiteX8" fmla="*/ 547875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7875" y="165279"/>
                  </a:moveTo>
                  <a:lnTo>
                    <a:pt x="93305" y="165279"/>
                  </a:lnTo>
                  <a:cubicBezTo>
                    <a:pt x="61948" y="165279"/>
                    <a:pt x="35447" y="158401"/>
                    <a:pt x="34031" y="150107"/>
                  </a:cubicBezTo>
                  <a:lnTo>
                    <a:pt x="15217" y="29940"/>
                  </a:lnTo>
                  <a:cubicBezTo>
                    <a:pt x="14003" y="21848"/>
                    <a:pt x="37874" y="15173"/>
                    <a:pt x="68827" y="15173"/>
                  </a:cubicBezTo>
                  <a:lnTo>
                    <a:pt x="516722" y="15173"/>
                  </a:lnTo>
                  <a:cubicBezTo>
                    <a:pt x="547673" y="15173"/>
                    <a:pt x="574174" y="21848"/>
                    <a:pt x="575793" y="29940"/>
                  </a:cubicBezTo>
                  <a:lnTo>
                    <a:pt x="601486" y="150107"/>
                  </a:lnTo>
                  <a:cubicBezTo>
                    <a:pt x="603103" y="158401"/>
                    <a:pt x="579232" y="165279"/>
                    <a:pt x="547875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0B8285A-A30D-4ECE-B549-25D1B3CFAD8A}"/>
                </a:ext>
              </a:extLst>
            </p:cNvPr>
            <p:cNvSpPr/>
            <p:nvPr/>
          </p:nvSpPr>
          <p:spPr>
            <a:xfrm>
              <a:off x="17808141" y="10893344"/>
              <a:ext cx="504268" cy="144077"/>
            </a:xfrm>
            <a:custGeom>
              <a:avLst/>
              <a:gdLst>
                <a:gd name="connsiteX0" fmla="*/ 517719 w 566442"/>
                <a:gd name="connsiteY0" fmla="*/ 151321 h 161840"/>
                <a:gd name="connsiteX1" fmla="*/ 84796 w 566442"/>
                <a:gd name="connsiteY1" fmla="*/ 151321 h 161840"/>
                <a:gd name="connsiteX2" fmla="*/ 28961 w 566442"/>
                <a:gd name="connsiteY2" fmla="*/ 137564 h 161840"/>
                <a:gd name="connsiteX3" fmla="*/ 15204 w 566442"/>
                <a:gd name="connsiteY3" fmla="*/ 28524 h 161840"/>
                <a:gd name="connsiteX4" fmla="*/ 66791 w 566442"/>
                <a:gd name="connsiteY4" fmla="*/ 15173 h 161840"/>
                <a:gd name="connsiteX5" fmla="*/ 493645 w 566442"/>
                <a:gd name="connsiteY5" fmla="*/ 15173 h 161840"/>
                <a:gd name="connsiteX6" fmla="*/ 549481 w 566442"/>
                <a:gd name="connsiteY6" fmla="*/ 28524 h 161840"/>
                <a:gd name="connsiteX7" fmla="*/ 569306 w 566442"/>
                <a:gd name="connsiteY7" fmla="*/ 137564 h 161840"/>
                <a:gd name="connsiteX8" fmla="*/ 517719 w 56644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161840">
                  <a:moveTo>
                    <a:pt x="517719" y="151321"/>
                  </a:moveTo>
                  <a:lnTo>
                    <a:pt x="84796" y="151321"/>
                  </a:lnTo>
                  <a:cubicBezTo>
                    <a:pt x="54855" y="151321"/>
                    <a:pt x="29972" y="145049"/>
                    <a:pt x="28961" y="137564"/>
                  </a:cubicBezTo>
                  <a:lnTo>
                    <a:pt x="15204" y="28524"/>
                  </a:lnTo>
                  <a:cubicBezTo>
                    <a:pt x="14192" y="21039"/>
                    <a:pt x="37457" y="15173"/>
                    <a:pt x="66791" y="15173"/>
                  </a:cubicBezTo>
                  <a:lnTo>
                    <a:pt x="493645" y="15173"/>
                  </a:lnTo>
                  <a:cubicBezTo>
                    <a:pt x="523182" y="15173"/>
                    <a:pt x="548064" y="21241"/>
                    <a:pt x="549481" y="28524"/>
                  </a:cubicBezTo>
                  <a:lnTo>
                    <a:pt x="569306" y="137564"/>
                  </a:lnTo>
                  <a:cubicBezTo>
                    <a:pt x="570722" y="145049"/>
                    <a:pt x="547660" y="151321"/>
                    <a:pt x="517719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7CF19C03-DE2A-41A2-B1F5-9E157D539397}"/>
                </a:ext>
              </a:extLst>
            </p:cNvPr>
            <p:cNvSpPr/>
            <p:nvPr/>
          </p:nvSpPr>
          <p:spPr>
            <a:xfrm>
              <a:off x="18093580" y="11028236"/>
              <a:ext cx="522278" cy="144077"/>
            </a:xfrm>
            <a:custGeom>
              <a:avLst/>
              <a:gdLst>
                <a:gd name="connsiteX0" fmla="*/ 530074 w 586672"/>
                <a:gd name="connsiteY0" fmla="*/ 155772 h 161840"/>
                <a:gd name="connsiteX1" fmla="*/ 90070 w 586672"/>
                <a:gd name="connsiteY1" fmla="*/ 155772 h 161840"/>
                <a:gd name="connsiteX2" fmla="*/ 32818 w 586672"/>
                <a:gd name="connsiteY2" fmla="*/ 141611 h 161840"/>
                <a:gd name="connsiteX3" fmla="*/ 15218 w 586672"/>
                <a:gd name="connsiteY3" fmla="*/ 29131 h 161840"/>
                <a:gd name="connsiteX4" fmla="*/ 67209 w 586672"/>
                <a:gd name="connsiteY4" fmla="*/ 15173 h 161840"/>
                <a:gd name="connsiteX5" fmla="*/ 500740 w 586672"/>
                <a:gd name="connsiteY5" fmla="*/ 15173 h 161840"/>
                <a:gd name="connsiteX6" fmla="*/ 557992 w 586672"/>
                <a:gd name="connsiteY6" fmla="*/ 29131 h 161840"/>
                <a:gd name="connsiteX7" fmla="*/ 582065 w 586672"/>
                <a:gd name="connsiteY7" fmla="*/ 141611 h 161840"/>
                <a:gd name="connsiteX8" fmla="*/ 530074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0074" y="155772"/>
                  </a:moveTo>
                  <a:lnTo>
                    <a:pt x="90070" y="155772"/>
                  </a:lnTo>
                  <a:cubicBezTo>
                    <a:pt x="59724" y="155772"/>
                    <a:pt x="34032" y="149298"/>
                    <a:pt x="32818" y="141611"/>
                  </a:cubicBezTo>
                  <a:lnTo>
                    <a:pt x="15218" y="29131"/>
                  </a:lnTo>
                  <a:cubicBezTo>
                    <a:pt x="14004" y="21444"/>
                    <a:pt x="37269" y="15173"/>
                    <a:pt x="67209" y="15173"/>
                  </a:cubicBezTo>
                  <a:lnTo>
                    <a:pt x="500740" y="15173"/>
                  </a:lnTo>
                  <a:cubicBezTo>
                    <a:pt x="530680" y="15173"/>
                    <a:pt x="556170" y="21444"/>
                    <a:pt x="557992" y="29131"/>
                  </a:cubicBezTo>
                  <a:lnTo>
                    <a:pt x="582065" y="141611"/>
                  </a:lnTo>
                  <a:cubicBezTo>
                    <a:pt x="583683" y="149298"/>
                    <a:pt x="560419" y="155772"/>
                    <a:pt x="530074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563DA1D-ACA9-4120-A891-BD42BC407E8A}"/>
                </a:ext>
              </a:extLst>
            </p:cNvPr>
            <p:cNvSpPr/>
            <p:nvPr/>
          </p:nvSpPr>
          <p:spPr>
            <a:xfrm>
              <a:off x="18388563" y="11167450"/>
              <a:ext cx="540288" cy="144077"/>
            </a:xfrm>
            <a:custGeom>
              <a:avLst/>
              <a:gdLst>
                <a:gd name="connsiteX0" fmla="*/ 542834 w 606902"/>
                <a:gd name="connsiteY0" fmla="*/ 160424 h 161840"/>
                <a:gd name="connsiteX1" fmla="*/ 95749 w 606902"/>
                <a:gd name="connsiteY1" fmla="*/ 160424 h 161840"/>
                <a:gd name="connsiteX2" fmla="*/ 37082 w 606902"/>
                <a:gd name="connsiteY2" fmla="*/ 145656 h 161840"/>
                <a:gd name="connsiteX3" fmla="*/ 15233 w 606902"/>
                <a:gd name="connsiteY3" fmla="*/ 29535 h 161840"/>
                <a:gd name="connsiteX4" fmla="*/ 67630 w 606902"/>
                <a:gd name="connsiteY4" fmla="*/ 15173 h 161840"/>
                <a:gd name="connsiteX5" fmla="*/ 508241 w 606902"/>
                <a:gd name="connsiteY5" fmla="*/ 15173 h 161840"/>
                <a:gd name="connsiteX6" fmla="*/ 566908 w 606902"/>
                <a:gd name="connsiteY6" fmla="*/ 29535 h 161840"/>
                <a:gd name="connsiteX7" fmla="*/ 595230 w 606902"/>
                <a:gd name="connsiteY7" fmla="*/ 145656 h 161840"/>
                <a:gd name="connsiteX8" fmla="*/ 542834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2834" y="160424"/>
                  </a:moveTo>
                  <a:lnTo>
                    <a:pt x="95749" y="160424"/>
                  </a:lnTo>
                  <a:cubicBezTo>
                    <a:pt x="64797" y="160424"/>
                    <a:pt x="38700" y="153748"/>
                    <a:pt x="37082" y="145656"/>
                  </a:cubicBezTo>
                  <a:lnTo>
                    <a:pt x="15233" y="29535"/>
                  </a:lnTo>
                  <a:cubicBezTo>
                    <a:pt x="13817" y="21645"/>
                    <a:pt x="37285" y="15173"/>
                    <a:pt x="67630" y="15173"/>
                  </a:cubicBezTo>
                  <a:lnTo>
                    <a:pt x="508241" y="15173"/>
                  </a:lnTo>
                  <a:cubicBezTo>
                    <a:pt x="538586" y="15173"/>
                    <a:pt x="564885" y="21645"/>
                    <a:pt x="566908" y="29535"/>
                  </a:cubicBezTo>
                  <a:lnTo>
                    <a:pt x="595230" y="145656"/>
                  </a:lnTo>
                  <a:cubicBezTo>
                    <a:pt x="597051" y="153951"/>
                    <a:pt x="573583" y="160424"/>
                    <a:pt x="542834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383DB5E-E45C-4160-AC9D-92D741051989}"/>
                </a:ext>
              </a:extLst>
            </p:cNvPr>
            <p:cNvSpPr/>
            <p:nvPr/>
          </p:nvSpPr>
          <p:spPr>
            <a:xfrm>
              <a:off x="18693071" y="11311346"/>
              <a:ext cx="540288" cy="144077"/>
            </a:xfrm>
            <a:custGeom>
              <a:avLst/>
              <a:gdLst>
                <a:gd name="connsiteX0" fmla="*/ 556224 w 606902"/>
                <a:gd name="connsiteY0" fmla="*/ 165279 h 161840"/>
                <a:gd name="connsiteX1" fmla="*/ 101654 w 606902"/>
                <a:gd name="connsiteY1" fmla="*/ 165279 h 161840"/>
                <a:gd name="connsiteX2" fmla="*/ 41571 w 606902"/>
                <a:gd name="connsiteY2" fmla="*/ 150107 h 161840"/>
                <a:gd name="connsiteX3" fmla="*/ 15271 w 606902"/>
                <a:gd name="connsiteY3" fmla="*/ 29940 h 161840"/>
                <a:gd name="connsiteX4" fmla="*/ 68072 w 606902"/>
                <a:gd name="connsiteY4" fmla="*/ 15173 h 161840"/>
                <a:gd name="connsiteX5" fmla="*/ 515966 w 606902"/>
                <a:gd name="connsiteY5" fmla="*/ 15173 h 161840"/>
                <a:gd name="connsiteX6" fmla="*/ 576050 w 606902"/>
                <a:gd name="connsiteY6" fmla="*/ 29940 h 161840"/>
                <a:gd name="connsiteX7" fmla="*/ 609227 w 606902"/>
                <a:gd name="connsiteY7" fmla="*/ 150107 h 161840"/>
                <a:gd name="connsiteX8" fmla="*/ 556224 w 60690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6224" y="165279"/>
                  </a:moveTo>
                  <a:lnTo>
                    <a:pt x="101654" y="165279"/>
                  </a:lnTo>
                  <a:cubicBezTo>
                    <a:pt x="70297" y="165279"/>
                    <a:pt x="43391" y="158401"/>
                    <a:pt x="41571" y="150107"/>
                  </a:cubicBezTo>
                  <a:lnTo>
                    <a:pt x="15271" y="29940"/>
                  </a:lnTo>
                  <a:cubicBezTo>
                    <a:pt x="13451" y="21848"/>
                    <a:pt x="37120" y="15173"/>
                    <a:pt x="68072" y="15173"/>
                  </a:cubicBezTo>
                  <a:lnTo>
                    <a:pt x="515966" y="15173"/>
                  </a:lnTo>
                  <a:cubicBezTo>
                    <a:pt x="546918" y="15173"/>
                    <a:pt x="573825" y="21848"/>
                    <a:pt x="576050" y="29940"/>
                  </a:cubicBezTo>
                  <a:lnTo>
                    <a:pt x="609227" y="150107"/>
                  </a:lnTo>
                  <a:cubicBezTo>
                    <a:pt x="611250" y="158401"/>
                    <a:pt x="587581" y="165279"/>
                    <a:pt x="556224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F3398B2-99A4-48E2-AB02-8D302BA837F1}"/>
                </a:ext>
              </a:extLst>
            </p:cNvPr>
            <p:cNvSpPr/>
            <p:nvPr/>
          </p:nvSpPr>
          <p:spPr>
            <a:xfrm>
              <a:off x="18336694" y="10893344"/>
              <a:ext cx="522278" cy="144077"/>
            </a:xfrm>
            <a:custGeom>
              <a:avLst/>
              <a:gdLst>
                <a:gd name="connsiteX0" fmla="*/ 525236 w 586672"/>
                <a:gd name="connsiteY0" fmla="*/ 151321 h 161840"/>
                <a:gd name="connsiteX1" fmla="*/ 92312 w 586672"/>
                <a:gd name="connsiteY1" fmla="*/ 151321 h 161840"/>
                <a:gd name="connsiteX2" fmla="*/ 35668 w 586672"/>
                <a:gd name="connsiteY2" fmla="*/ 137564 h 161840"/>
                <a:gd name="connsiteX3" fmla="*/ 15235 w 586672"/>
                <a:gd name="connsiteY3" fmla="*/ 28524 h 161840"/>
                <a:gd name="connsiteX4" fmla="*/ 66013 w 586672"/>
                <a:gd name="connsiteY4" fmla="*/ 15173 h 161840"/>
                <a:gd name="connsiteX5" fmla="*/ 492867 w 586672"/>
                <a:gd name="connsiteY5" fmla="*/ 15173 h 161840"/>
                <a:gd name="connsiteX6" fmla="*/ 549512 w 586672"/>
                <a:gd name="connsiteY6" fmla="*/ 28524 h 161840"/>
                <a:gd name="connsiteX7" fmla="*/ 576215 w 586672"/>
                <a:gd name="connsiteY7" fmla="*/ 137564 h 161840"/>
                <a:gd name="connsiteX8" fmla="*/ 525236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25236" y="151321"/>
                  </a:moveTo>
                  <a:lnTo>
                    <a:pt x="92312" y="151321"/>
                  </a:lnTo>
                  <a:cubicBezTo>
                    <a:pt x="62371" y="151321"/>
                    <a:pt x="37084" y="145049"/>
                    <a:pt x="35668" y="137564"/>
                  </a:cubicBezTo>
                  <a:lnTo>
                    <a:pt x="15235" y="28524"/>
                  </a:lnTo>
                  <a:cubicBezTo>
                    <a:pt x="13819" y="21039"/>
                    <a:pt x="36679" y="15173"/>
                    <a:pt x="66013" y="15173"/>
                  </a:cubicBezTo>
                  <a:lnTo>
                    <a:pt x="492867" y="15173"/>
                  </a:lnTo>
                  <a:cubicBezTo>
                    <a:pt x="522403" y="15173"/>
                    <a:pt x="547691" y="21241"/>
                    <a:pt x="549512" y="28524"/>
                  </a:cubicBezTo>
                  <a:lnTo>
                    <a:pt x="576215" y="137564"/>
                  </a:lnTo>
                  <a:cubicBezTo>
                    <a:pt x="577834" y="145049"/>
                    <a:pt x="555176" y="151321"/>
                    <a:pt x="525236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B47A36F-CEB1-4DA2-8489-7786B5C5F6F7}"/>
                </a:ext>
              </a:extLst>
            </p:cNvPr>
            <p:cNvSpPr/>
            <p:nvPr/>
          </p:nvSpPr>
          <p:spPr>
            <a:xfrm>
              <a:off x="18630594" y="11028236"/>
              <a:ext cx="522278" cy="144077"/>
            </a:xfrm>
            <a:custGeom>
              <a:avLst/>
              <a:gdLst>
                <a:gd name="connsiteX0" fmla="*/ 538000 w 586672"/>
                <a:gd name="connsiteY0" fmla="*/ 155772 h 161840"/>
                <a:gd name="connsiteX1" fmla="*/ 97995 w 586672"/>
                <a:gd name="connsiteY1" fmla="*/ 155772 h 161840"/>
                <a:gd name="connsiteX2" fmla="*/ 39934 w 586672"/>
                <a:gd name="connsiteY2" fmla="*/ 141611 h 161840"/>
                <a:gd name="connsiteX3" fmla="*/ 15253 w 586672"/>
                <a:gd name="connsiteY3" fmla="*/ 29131 h 161840"/>
                <a:gd name="connsiteX4" fmla="*/ 66435 w 586672"/>
                <a:gd name="connsiteY4" fmla="*/ 15173 h 161840"/>
                <a:gd name="connsiteX5" fmla="*/ 499967 w 586672"/>
                <a:gd name="connsiteY5" fmla="*/ 15173 h 161840"/>
                <a:gd name="connsiteX6" fmla="*/ 558027 w 586672"/>
                <a:gd name="connsiteY6" fmla="*/ 29131 h 161840"/>
                <a:gd name="connsiteX7" fmla="*/ 588979 w 586672"/>
                <a:gd name="connsiteY7" fmla="*/ 141611 h 161840"/>
                <a:gd name="connsiteX8" fmla="*/ 538000 w 58667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8000" y="155772"/>
                  </a:moveTo>
                  <a:lnTo>
                    <a:pt x="97995" y="155772"/>
                  </a:lnTo>
                  <a:cubicBezTo>
                    <a:pt x="67650" y="155772"/>
                    <a:pt x="41552" y="149298"/>
                    <a:pt x="39934" y="141611"/>
                  </a:cubicBezTo>
                  <a:lnTo>
                    <a:pt x="15253" y="29131"/>
                  </a:lnTo>
                  <a:cubicBezTo>
                    <a:pt x="13635" y="21444"/>
                    <a:pt x="36495" y="15173"/>
                    <a:pt x="66435" y="15173"/>
                  </a:cubicBezTo>
                  <a:lnTo>
                    <a:pt x="499967" y="15173"/>
                  </a:lnTo>
                  <a:cubicBezTo>
                    <a:pt x="529907" y="15173"/>
                    <a:pt x="555801" y="21444"/>
                    <a:pt x="558027" y="29131"/>
                  </a:cubicBezTo>
                  <a:lnTo>
                    <a:pt x="588979" y="141611"/>
                  </a:lnTo>
                  <a:cubicBezTo>
                    <a:pt x="591204" y="149298"/>
                    <a:pt x="568345" y="155772"/>
                    <a:pt x="538000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ED3AB776-D688-48DD-AB41-07F41E04FF16}"/>
                </a:ext>
              </a:extLst>
            </p:cNvPr>
            <p:cNvSpPr/>
            <p:nvPr/>
          </p:nvSpPr>
          <p:spPr>
            <a:xfrm>
              <a:off x="18934017" y="11167450"/>
              <a:ext cx="540288" cy="144077"/>
            </a:xfrm>
            <a:custGeom>
              <a:avLst/>
              <a:gdLst>
                <a:gd name="connsiteX0" fmla="*/ 551192 w 606902"/>
                <a:gd name="connsiteY0" fmla="*/ 160424 h 161840"/>
                <a:gd name="connsiteX1" fmla="*/ 104106 w 606902"/>
                <a:gd name="connsiteY1" fmla="*/ 160424 h 161840"/>
                <a:gd name="connsiteX2" fmla="*/ 44427 w 606902"/>
                <a:gd name="connsiteY2" fmla="*/ 145656 h 161840"/>
                <a:gd name="connsiteX3" fmla="*/ 15296 w 606902"/>
                <a:gd name="connsiteY3" fmla="*/ 29535 h 161840"/>
                <a:gd name="connsiteX4" fmla="*/ 66681 w 606902"/>
                <a:gd name="connsiteY4" fmla="*/ 15173 h 161840"/>
                <a:gd name="connsiteX5" fmla="*/ 507292 w 606902"/>
                <a:gd name="connsiteY5" fmla="*/ 15173 h 161840"/>
                <a:gd name="connsiteX6" fmla="*/ 566768 w 606902"/>
                <a:gd name="connsiteY6" fmla="*/ 29535 h 161840"/>
                <a:gd name="connsiteX7" fmla="*/ 602374 w 606902"/>
                <a:gd name="connsiteY7" fmla="*/ 145656 h 161840"/>
                <a:gd name="connsiteX8" fmla="*/ 551192 w 60690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1192" y="160424"/>
                  </a:moveTo>
                  <a:lnTo>
                    <a:pt x="104106" y="160424"/>
                  </a:lnTo>
                  <a:cubicBezTo>
                    <a:pt x="73155" y="160424"/>
                    <a:pt x="46654" y="153748"/>
                    <a:pt x="44427" y="145656"/>
                  </a:cubicBezTo>
                  <a:lnTo>
                    <a:pt x="15296" y="29535"/>
                  </a:lnTo>
                  <a:cubicBezTo>
                    <a:pt x="13274" y="21645"/>
                    <a:pt x="36336" y="15173"/>
                    <a:pt x="66681" y="15173"/>
                  </a:cubicBezTo>
                  <a:lnTo>
                    <a:pt x="507292" y="15173"/>
                  </a:lnTo>
                  <a:cubicBezTo>
                    <a:pt x="537637" y="15173"/>
                    <a:pt x="564341" y="21645"/>
                    <a:pt x="566768" y="29535"/>
                  </a:cubicBezTo>
                  <a:lnTo>
                    <a:pt x="602374" y="145656"/>
                  </a:lnTo>
                  <a:cubicBezTo>
                    <a:pt x="605004" y="153951"/>
                    <a:pt x="581941" y="160424"/>
                    <a:pt x="551192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9A3DE74D-33DF-4EB6-883F-315D38BD4370}"/>
                </a:ext>
              </a:extLst>
            </p:cNvPr>
            <p:cNvSpPr/>
            <p:nvPr/>
          </p:nvSpPr>
          <p:spPr>
            <a:xfrm>
              <a:off x="18865058" y="10893344"/>
              <a:ext cx="522278" cy="144077"/>
            </a:xfrm>
            <a:custGeom>
              <a:avLst/>
              <a:gdLst>
                <a:gd name="connsiteX0" fmla="*/ 533167 w 586672"/>
                <a:gd name="connsiteY0" fmla="*/ 151321 h 161840"/>
                <a:gd name="connsiteX1" fmla="*/ 100242 w 586672"/>
                <a:gd name="connsiteY1" fmla="*/ 151321 h 161840"/>
                <a:gd name="connsiteX2" fmla="*/ 42587 w 586672"/>
                <a:gd name="connsiteY2" fmla="*/ 137564 h 161840"/>
                <a:gd name="connsiteX3" fmla="*/ 15277 w 586672"/>
                <a:gd name="connsiteY3" fmla="*/ 28524 h 161840"/>
                <a:gd name="connsiteX4" fmla="*/ 65245 w 586672"/>
                <a:gd name="connsiteY4" fmla="*/ 15173 h 161840"/>
                <a:gd name="connsiteX5" fmla="*/ 492100 w 586672"/>
                <a:gd name="connsiteY5" fmla="*/ 15173 h 161840"/>
                <a:gd name="connsiteX6" fmla="*/ 549553 w 586672"/>
                <a:gd name="connsiteY6" fmla="*/ 28524 h 161840"/>
                <a:gd name="connsiteX7" fmla="*/ 582933 w 586672"/>
                <a:gd name="connsiteY7" fmla="*/ 137564 h 161840"/>
                <a:gd name="connsiteX8" fmla="*/ 533167 w 586672"/>
                <a:gd name="connsiteY8" fmla="*/ 15132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6672" h="161840">
                  <a:moveTo>
                    <a:pt x="533167" y="151321"/>
                  </a:moveTo>
                  <a:lnTo>
                    <a:pt x="100242" y="151321"/>
                  </a:lnTo>
                  <a:cubicBezTo>
                    <a:pt x="70302" y="151321"/>
                    <a:pt x="44609" y="145049"/>
                    <a:pt x="42587" y="137564"/>
                  </a:cubicBezTo>
                  <a:lnTo>
                    <a:pt x="15277" y="28524"/>
                  </a:lnTo>
                  <a:cubicBezTo>
                    <a:pt x="13456" y="21039"/>
                    <a:pt x="35708" y="15173"/>
                    <a:pt x="65245" y="15173"/>
                  </a:cubicBezTo>
                  <a:lnTo>
                    <a:pt x="492100" y="15173"/>
                  </a:lnTo>
                  <a:cubicBezTo>
                    <a:pt x="521635" y="15173"/>
                    <a:pt x="547328" y="21241"/>
                    <a:pt x="549553" y="28524"/>
                  </a:cubicBezTo>
                  <a:lnTo>
                    <a:pt x="582933" y="137564"/>
                  </a:lnTo>
                  <a:cubicBezTo>
                    <a:pt x="585361" y="145049"/>
                    <a:pt x="562905" y="151321"/>
                    <a:pt x="533167" y="15132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97EEE77B-93B9-41B2-AF20-1E6DA0D99FF2}"/>
                </a:ext>
              </a:extLst>
            </p:cNvPr>
            <p:cNvSpPr/>
            <p:nvPr/>
          </p:nvSpPr>
          <p:spPr>
            <a:xfrm>
              <a:off x="20103424" y="11313867"/>
              <a:ext cx="558297" cy="144077"/>
            </a:xfrm>
            <a:custGeom>
              <a:avLst/>
              <a:gdLst>
                <a:gd name="connsiteX0" fmla="*/ 578046 w 627132"/>
                <a:gd name="connsiteY0" fmla="*/ 165281 h 161840"/>
                <a:gd name="connsiteX1" fmla="*/ 123274 w 627132"/>
                <a:gd name="connsiteY1" fmla="*/ 165281 h 161840"/>
                <a:gd name="connsiteX2" fmla="*/ 60762 w 627132"/>
                <a:gd name="connsiteY2" fmla="*/ 150108 h 161840"/>
                <a:gd name="connsiteX3" fmla="*/ 15447 w 627132"/>
                <a:gd name="connsiteY3" fmla="*/ 29941 h 161840"/>
                <a:gd name="connsiteX4" fmla="*/ 65820 w 627132"/>
                <a:gd name="connsiteY4" fmla="*/ 15173 h 161840"/>
                <a:gd name="connsiteX5" fmla="*/ 513917 w 627132"/>
                <a:gd name="connsiteY5" fmla="*/ 15173 h 161840"/>
                <a:gd name="connsiteX6" fmla="*/ 576428 w 627132"/>
                <a:gd name="connsiteY6" fmla="*/ 29941 h 161840"/>
                <a:gd name="connsiteX7" fmla="*/ 628621 w 627132"/>
                <a:gd name="connsiteY7" fmla="*/ 150108 h 161840"/>
                <a:gd name="connsiteX8" fmla="*/ 578046 w 627132"/>
                <a:gd name="connsiteY8" fmla="*/ 165281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78046" y="165281"/>
                  </a:moveTo>
                  <a:lnTo>
                    <a:pt x="123274" y="165281"/>
                  </a:lnTo>
                  <a:cubicBezTo>
                    <a:pt x="91917" y="165281"/>
                    <a:pt x="63797" y="158402"/>
                    <a:pt x="60762" y="150108"/>
                  </a:cubicBezTo>
                  <a:lnTo>
                    <a:pt x="15447" y="29941"/>
                  </a:lnTo>
                  <a:cubicBezTo>
                    <a:pt x="12413" y="21849"/>
                    <a:pt x="34868" y="15173"/>
                    <a:pt x="65820" y="15173"/>
                  </a:cubicBezTo>
                  <a:lnTo>
                    <a:pt x="513917" y="15173"/>
                  </a:lnTo>
                  <a:cubicBezTo>
                    <a:pt x="544869" y="15173"/>
                    <a:pt x="572787" y="21849"/>
                    <a:pt x="576428" y="29941"/>
                  </a:cubicBezTo>
                  <a:lnTo>
                    <a:pt x="628621" y="150108"/>
                  </a:lnTo>
                  <a:cubicBezTo>
                    <a:pt x="632061" y="158402"/>
                    <a:pt x="609605" y="165281"/>
                    <a:pt x="578046" y="165281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9D3C564-7CDD-496A-AF46-DAA305591ECF}"/>
                </a:ext>
              </a:extLst>
            </p:cNvPr>
            <p:cNvSpPr/>
            <p:nvPr/>
          </p:nvSpPr>
          <p:spPr>
            <a:xfrm>
              <a:off x="19035754" y="11459926"/>
              <a:ext cx="558297" cy="162086"/>
            </a:xfrm>
            <a:custGeom>
              <a:avLst/>
              <a:gdLst>
                <a:gd name="connsiteX0" fmla="*/ 571036 w 627132"/>
                <a:gd name="connsiteY0" fmla="*/ 170540 h 182070"/>
                <a:gd name="connsiteX1" fmla="*/ 108577 w 627132"/>
                <a:gd name="connsiteY1" fmla="*/ 170540 h 182070"/>
                <a:gd name="connsiteX2" fmla="*/ 46875 w 627132"/>
                <a:gd name="connsiteY2" fmla="*/ 154759 h 182070"/>
                <a:gd name="connsiteX3" fmla="*/ 15316 w 627132"/>
                <a:gd name="connsiteY3" fmla="*/ 30548 h 182070"/>
                <a:gd name="connsiteX4" fmla="*/ 68319 w 627132"/>
                <a:gd name="connsiteY4" fmla="*/ 15173 h 182070"/>
                <a:gd name="connsiteX5" fmla="*/ 523699 w 627132"/>
                <a:gd name="connsiteY5" fmla="*/ 15173 h 182070"/>
                <a:gd name="connsiteX6" fmla="*/ 585400 w 627132"/>
                <a:gd name="connsiteY6" fmla="*/ 30548 h 182070"/>
                <a:gd name="connsiteX7" fmla="*/ 623838 w 627132"/>
                <a:gd name="connsiteY7" fmla="*/ 154759 h 182070"/>
                <a:gd name="connsiteX8" fmla="*/ 571036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71036" y="170540"/>
                  </a:moveTo>
                  <a:lnTo>
                    <a:pt x="108577" y="170540"/>
                  </a:lnTo>
                  <a:cubicBezTo>
                    <a:pt x="76613" y="170540"/>
                    <a:pt x="48898" y="163458"/>
                    <a:pt x="46875" y="154759"/>
                  </a:cubicBezTo>
                  <a:lnTo>
                    <a:pt x="15316" y="30548"/>
                  </a:lnTo>
                  <a:cubicBezTo>
                    <a:pt x="13091" y="22050"/>
                    <a:pt x="36963" y="15173"/>
                    <a:pt x="68319" y="15173"/>
                  </a:cubicBezTo>
                  <a:lnTo>
                    <a:pt x="523699" y="15173"/>
                  </a:lnTo>
                  <a:cubicBezTo>
                    <a:pt x="555055" y="15173"/>
                    <a:pt x="582770" y="22050"/>
                    <a:pt x="585400" y="30548"/>
                  </a:cubicBezTo>
                  <a:lnTo>
                    <a:pt x="623838" y="154759"/>
                  </a:lnTo>
                  <a:cubicBezTo>
                    <a:pt x="626669" y="163458"/>
                    <a:pt x="602798" y="170540"/>
                    <a:pt x="571036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8077009-76EB-4FF2-93EF-E1C1C20C3885}"/>
                </a:ext>
              </a:extLst>
            </p:cNvPr>
            <p:cNvSpPr/>
            <p:nvPr/>
          </p:nvSpPr>
          <p:spPr>
            <a:xfrm>
              <a:off x="19599581" y="11459926"/>
              <a:ext cx="558297" cy="162086"/>
            </a:xfrm>
            <a:custGeom>
              <a:avLst/>
              <a:gdLst>
                <a:gd name="connsiteX0" fmla="*/ 579795 w 627132"/>
                <a:gd name="connsiteY0" fmla="*/ 170540 h 182070"/>
                <a:gd name="connsiteX1" fmla="*/ 117334 w 627132"/>
                <a:gd name="connsiteY1" fmla="*/ 170540 h 182070"/>
                <a:gd name="connsiteX2" fmla="*/ 54622 w 627132"/>
                <a:gd name="connsiteY2" fmla="*/ 154759 h 182070"/>
                <a:gd name="connsiteX3" fmla="*/ 15375 w 627132"/>
                <a:gd name="connsiteY3" fmla="*/ 30548 h 182070"/>
                <a:gd name="connsiteX4" fmla="*/ 67367 w 627132"/>
                <a:gd name="connsiteY4" fmla="*/ 15173 h 182070"/>
                <a:gd name="connsiteX5" fmla="*/ 522746 w 627132"/>
                <a:gd name="connsiteY5" fmla="*/ 15173 h 182070"/>
                <a:gd name="connsiteX6" fmla="*/ 585459 w 627132"/>
                <a:gd name="connsiteY6" fmla="*/ 30548 h 182070"/>
                <a:gd name="connsiteX7" fmla="*/ 631584 w 627132"/>
                <a:gd name="connsiteY7" fmla="*/ 154759 h 182070"/>
                <a:gd name="connsiteX8" fmla="*/ 579795 w 62713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82070">
                  <a:moveTo>
                    <a:pt x="579795" y="170540"/>
                  </a:moveTo>
                  <a:lnTo>
                    <a:pt x="117334" y="170540"/>
                  </a:lnTo>
                  <a:cubicBezTo>
                    <a:pt x="85372" y="170540"/>
                    <a:pt x="57252" y="163458"/>
                    <a:pt x="54622" y="154759"/>
                  </a:cubicBezTo>
                  <a:lnTo>
                    <a:pt x="15375" y="30548"/>
                  </a:lnTo>
                  <a:cubicBezTo>
                    <a:pt x="12745" y="22050"/>
                    <a:pt x="36010" y="15173"/>
                    <a:pt x="67367" y="15173"/>
                  </a:cubicBezTo>
                  <a:lnTo>
                    <a:pt x="522746" y="15173"/>
                  </a:lnTo>
                  <a:cubicBezTo>
                    <a:pt x="554103" y="15173"/>
                    <a:pt x="582223" y="22050"/>
                    <a:pt x="585459" y="30548"/>
                  </a:cubicBezTo>
                  <a:lnTo>
                    <a:pt x="631584" y="154759"/>
                  </a:lnTo>
                  <a:cubicBezTo>
                    <a:pt x="635023" y="163458"/>
                    <a:pt x="611758" y="170540"/>
                    <a:pt x="579795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4273DDE7-7F4D-46BB-A9CF-FEB8680E76B2}"/>
                </a:ext>
              </a:extLst>
            </p:cNvPr>
            <p:cNvSpPr/>
            <p:nvPr/>
          </p:nvSpPr>
          <p:spPr>
            <a:xfrm>
              <a:off x="20158686" y="11459926"/>
              <a:ext cx="576307" cy="162086"/>
            </a:xfrm>
            <a:custGeom>
              <a:avLst/>
              <a:gdLst>
                <a:gd name="connsiteX0" fmla="*/ 588597 w 647362"/>
                <a:gd name="connsiteY0" fmla="*/ 170540 h 182070"/>
                <a:gd name="connsiteX1" fmla="*/ 126137 w 647362"/>
                <a:gd name="connsiteY1" fmla="*/ 170540 h 182070"/>
                <a:gd name="connsiteX2" fmla="*/ 62412 w 647362"/>
                <a:gd name="connsiteY2" fmla="*/ 154759 h 182070"/>
                <a:gd name="connsiteX3" fmla="*/ 15478 w 647362"/>
                <a:gd name="connsiteY3" fmla="*/ 30548 h 182070"/>
                <a:gd name="connsiteX4" fmla="*/ 66661 w 647362"/>
                <a:gd name="connsiteY4" fmla="*/ 15173 h 182070"/>
                <a:gd name="connsiteX5" fmla="*/ 522040 w 647362"/>
                <a:gd name="connsiteY5" fmla="*/ 15173 h 182070"/>
                <a:gd name="connsiteX6" fmla="*/ 585562 w 647362"/>
                <a:gd name="connsiteY6" fmla="*/ 30548 h 182070"/>
                <a:gd name="connsiteX7" fmla="*/ 639374 w 647362"/>
                <a:gd name="connsiteY7" fmla="*/ 154759 h 182070"/>
                <a:gd name="connsiteX8" fmla="*/ 58859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88597" y="170540"/>
                  </a:moveTo>
                  <a:lnTo>
                    <a:pt x="126137" y="170540"/>
                  </a:lnTo>
                  <a:cubicBezTo>
                    <a:pt x="94173" y="170540"/>
                    <a:pt x="65649" y="163458"/>
                    <a:pt x="62412" y="154759"/>
                  </a:cubicBezTo>
                  <a:lnTo>
                    <a:pt x="15478" y="30548"/>
                  </a:lnTo>
                  <a:cubicBezTo>
                    <a:pt x="12242" y="22050"/>
                    <a:pt x="35102" y="15173"/>
                    <a:pt x="66661" y="15173"/>
                  </a:cubicBezTo>
                  <a:lnTo>
                    <a:pt x="522040" y="15173"/>
                  </a:lnTo>
                  <a:cubicBezTo>
                    <a:pt x="553396" y="15173"/>
                    <a:pt x="581922" y="22050"/>
                    <a:pt x="585562" y="30548"/>
                  </a:cubicBezTo>
                  <a:lnTo>
                    <a:pt x="639374" y="154759"/>
                  </a:lnTo>
                  <a:cubicBezTo>
                    <a:pt x="643419" y="163458"/>
                    <a:pt x="620559" y="170540"/>
                    <a:pt x="58859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E4D4AF0D-8157-455D-8564-733A662C3A3E}"/>
                </a:ext>
              </a:extLst>
            </p:cNvPr>
            <p:cNvSpPr/>
            <p:nvPr/>
          </p:nvSpPr>
          <p:spPr>
            <a:xfrm>
              <a:off x="20722493" y="11459926"/>
              <a:ext cx="576307" cy="162086"/>
            </a:xfrm>
            <a:custGeom>
              <a:avLst/>
              <a:gdLst>
                <a:gd name="connsiteX0" fmla="*/ 597377 w 647362"/>
                <a:gd name="connsiteY0" fmla="*/ 170540 h 182070"/>
                <a:gd name="connsiteX1" fmla="*/ 134917 w 647362"/>
                <a:gd name="connsiteY1" fmla="*/ 170540 h 182070"/>
                <a:gd name="connsiteX2" fmla="*/ 70182 w 647362"/>
                <a:gd name="connsiteY2" fmla="*/ 154759 h 182070"/>
                <a:gd name="connsiteX3" fmla="*/ 15559 w 647362"/>
                <a:gd name="connsiteY3" fmla="*/ 30548 h 182070"/>
                <a:gd name="connsiteX4" fmla="*/ 65730 w 647362"/>
                <a:gd name="connsiteY4" fmla="*/ 15173 h 182070"/>
                <a:gd name="connsiteX5" fmla="*/ 521109 w 647362"/>
                <a:gd name="connsiteY5" fmla="*/ 15173 h 182070"/>
                <a:gd name="connsiteX6" fmla="*/ 585644 w 647362"/>
                <a:gd name="connsiteY6" fmla="*/ 30548 h 182070"/>
                <a:gd name="connsiteX7" fmla="*/ 647345 w 647362"/>
                <a:gd name="connsiteY7" fmla="*/ 154759 h 182070"/>
                <a:gd name="connsiteX8" fmla="*/ 597377 w 647362"/>
                <a:gd name="connsiteY8" fmla="*/ 170540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82070">
                  <a:moveTo>
                    <a:pt x="597377" y="170540"/>
                  </a:moveTo>
                  <a:lnTo>
                    <a:pt x="134917" y="170540"/>
                  </a:lnTo>
                  <a:cubicBezTo>
                    <a:pt x="102955" y="170540"/>
                    <a:pt x="74025" y="163458"/>
                    <a:pt x="70182" y="154759"/>
                  </a:cubicBezTo>
                  <a:lnTo>
                    <a:pt x="15559" y="30548"/>
                  </a:lnTo>
                  <a:cubicBezTo>
                    <a:pt x="11919" y="22050"/>
                    <a:pt x="34374" y="15173"/>
                    <a:pt x="65730" y="15173"/>
                  </a:cubicBezTo>
                  <a:lnTo>
                    <a:pt x="521109" y="15173"/>
                  </a:lnTo>
                  <a:cubicBezTo>
                    <a:pt x="552467" y="15173"/>
                    <a:pt x="581394" y="22050"/>
                    <a:pt x="585644" y="30548"/>
                  </a:cubicBezTo>
                  <a:lnTo>
                    <a:pt x="647345" y="154759"/>
                  </a:lnTo>
                  <a:cubicBezTo>
                    <a:pt x="651797" y="163458"/>
                    <a:pt x="629340" y="170540"/>
                    <a:pt x="597377" y="1705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FE8F871-A816-49FF-B871-FD1E11241979}"/>
                </a:ext>
              </a:extLst>
            </p:cNvPr>
            <p:cNvSpPr/>
            <p:nvPr/>
          </p:nvSpPr>
          <p:spPr>
            <a:xfrm>
              <a:off x="19167217" y="11028236"/>
              <a:ext cx="540288" cy="144077"/>
            </a:xfrm>
            <a:custGeom>
              <a:avLst/>
              <a:gdLst>
                <a:gd name="connsiteX0" fmla="*/ 546161 w 606902"/>
                <a:gd name="connsiteY0" fmla="*/ 155772 h 161840"/>
                <a:gd name="connsiteX1" fmla="*/ 106156 w 606902"/>
                <a:gd name="connsiteY1" fmla="*/ 155772 h 161840"/>
                <a:gd name="connsiteX2" fmla="*/ 47085 w 606902"/>
                <a:gd name="connsiteY2" fmla="*/ 141611 h 161840"/>
                <a:gd name="connsiteX3" fmla="*/ 15323 w 606902"/>
                <a:gd name="connsiteY3" fmla="*/ 29131 h 161840"/>
                <a:gd name="connsiteX4" fmla="*/ 65696 w 606902"/>
                <a:gd name="connsiteY4" fmla="*/ 15173 h 161840"/>
                <a:gd name="connsiteX5" fmla="*/ 499429 w 606902"/>
                <a:gd name="connsiteY5" fmla="*/ 15173 h 161840"/>
                <a:gd name="connsiteX6" fmla="*/ 558300 w 606902"/>
                <a:gd name="connsiteY6" fmla="*/ 29131 h 161840"/>
                <a:gd name="connsiteX7" fmla="*/ 596332 w 606902"/>
                <a:gd name="connsiteY7" fmla="*/ 141611 h 161840"/>
                <a:gd name="connsiteX8" fmla="*/ 546161 w 60690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46161" y="155772"/>
                  </a:moveTo>
                  <a:lnTo>
                    <a:pt x="106156" y="155772"/>
                  </a:lnTo>
                  <a:cubicBezTo>
                    <a:pt x="75811" y="155772"/>
                    <a:pt x="49310" y="149298"/>
                    <a:pt x="47085" y="141611"/>
                  </a:cubicBezTo>
                  <a:lnTo>
                    <a:pt x="15323" y="29131"/>
                  </a:lnTo>
                  <a:cubicBezTo>
                    <a:pt x="13098" y="21444"/>
                    <a:pt x="35756" y="15173"/>
                    <a:pt x="65696" y="15173"/>
                  </a:cubicBezTo>
                  <a:lnTo>
                    <a:pt x="499429" y="15173"/>
                  </a:lnTo>
                  <a:cubicBezTo>
                    <a:pt x="529371" y="15173"/>
                    <a:pt x="555670" y="21444"/>
                    <a:pt x="558300" y="29131"/>
                  </a:cubicBezTo>
                  <a:lnTo>
                    <a:pt x="596332" y="141611"/>
                  </a:lnTo>
                  <a:cubicBezTo>
                    <a:pt x="598962" y="149298"/>
                    <a:pt x="576506" y="155772"/>
                    <a:pt x="546161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B50EBD63-262B-4BA1-82DA-FDE978F53D86}"/>
                </a:ext>
              </a:extLst>
            </p:cNvPr>
            <p:cNvSpPr/>
            <p:nvPr/>
          </p:nvSpPr>
          <p:spPr>
            <a:xfrm>
              <a:off x="12545365" y="10814102"/>
              <a:ext cx="504268" cy="72038"/>
            </a:xfrm>
            <a:custGeom>
              <a:avLst/>
              <a:gdLst>
                <a:gd name="connsiteX0" fmla="*/ 481327 w 566442"/>
                <a:gd name="connsiteY0" fmla="*/ 81325 h 80920"/>
                <a:gd name="connsiteX1" fmla="*/ 67419 w 566442"/>
                <a:gd name="connsiteY1" fmla="*/ 81325 h 80920"/>
                <a:gd name="connsiteX2" fmla="*/ 15630 w 566442"/>
                <a:gd name="connsiteY2" fmla="*/ 66558 h 80920"/>
                <a:gd name="connsiteX3" fmla="*/ 34039 w 566442"/>
                <a:gd name="connsiteY3" fmla="*/ 29739 h 80920"/>
                <a:gd name="connsiteX4" fmla="*/ 99989 w 566442"/>
                <a:gd name="connsiteY4" fmla="*/ 15173 h 80920"/>
                <a:gd name="connsiteX5" fmla="*/ 511064 w 566442"/>
                <a:gd name="connsiteY5" fmla="*/ 15173 h 80920"/>
                <a:gd name="connsiteX6" fmla="*/ 563258 w 566442"/>
                <a:gd name="connsiteY6" fmla="*/ 29739 h 80920"/>
                <a:gd name="connsiteX7" fmla="*/ 547075 w 566442"/>
                <a:gd name="connsiteY7" fmla="*/ 66558 h 80920"/>
                <a:gd name="connsiteX8" fmla="*/ 481327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1327" y="81325"/>
                  </a:moveTo>
                  <a:lnTo>
                    <a:pt x="67419" y="81325"/>
                  </a:lnTo>
                  <a:cubicBezTo>
                    <a:pt x="34849" y="81325"/>
                    <a:pt x="11584" y="74649"/>
                    <a:pt x="15630" y="66558"/>
                  </a:cubicBezTo>
                  <a:lnTo>
                    <a:pt x="34039" y="29739"/>
                  </a:lnTo>
                  <a:cubicBezTo>
                    <a:pt x="38085" y="21646"/>
                    <a:pt x="67621" y="15173"/>
                    <a:pt x="99989" y="15173"/>
                  </a:cubicBezTo>
                  <a:lnTo>
                    <a:pt x="511064" y="15173"/>
                  </a:lnTo>
                  <a:cubicBezTo>
                    <a:pt x="543432" y="15173"/>
                    <a:pt x="566900" y="21646"/>
                    <a:pt x="563258" y="29739"/>
                  </a:cubicBezTo>
                  <a:lnTo>
                    <a:pt x="547075" y="66558"/>
                  </a:lnTo>
                  <a:cubicBezTo>
                    <a:pt x="543432" y="74649"/>
                    <a:pt x="514099" y="81325"/>
                    <a:pt x="48132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EB497D0-A9EE-448D-A693-9A2FB1F5D421}"/>
                </a:ext>
              </a:extLst>
            </p:cNvPr>
            <p:cNvSpPr/>
            <p:nvPr/>
          </p:nvSpPr>
          <p:spPr>
            <a:xfrm>
              <a:off x="13071322" y="10814102"/>
              <a:ext cx="504268" cy="72038"/>
            </a:xfrm>
            <a:custGeom>
              <a:avLst/>
              <a:gdLst>
                <a:gd name="connsiteX0" fmla="*/ 482048 w 566442"/>
                <a:gd name="connsiteY0" fmla="*/ 81325 h 80920"/>
                <a:gd name="connsiteX1" fmla="*/ 68140 w 566442"/>
                <a:gd name="connsiteY1" fmla="*/ 81325 h 80920"/>
                <a:gd name="connsiteX2" fmla="*/ 15542 w 566442"/>
                <a:gd name="connsiteY2" fmla="*/ 66558 h 80920"/>
                <a:gd name="connsiteX3" fmla="*/ 31524 w 566442"/>
                <a:gd name="connsiteY3" fmla="*/ 29739 h 80920"/>
                <a:gd name="connsiteX4" fmla="*/ 96665 w 566442"/>
                <a:gd name="connsiteY4" fmla="*/ 15173 h 80920"/>
                <a:gd name="connsiteX5" fmla="*/ 507739 w 566442"/>
                <a:gd name="connsiteY5" fmla="*/ 15173 h 80920"/>
                <a:gd name="connsiteX6" fmla="*/ 560945 w 566442"/>
                <a:gd name="connsiteY6" fmla="*/ 29739 h 80920"/>
                <a:gd name="connsiteX7" fmla="*/ 546986 w 566442"/>
                <a:gd name="connsiteY7" fmla="*/ 66558 h 80920"/>
                <a:gd name="connsiteX8" fmla="*/ 48204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2048" y="81325"/>
                  </a:moveTo>
                  <a:lnTo>
                    <a:pt x="68140" y="81325"/>
                  </a:lnTo>
                  <a:cubicBezTo>
                    <a:pt x="35570" y="81325"/>
                    <a:pt x="11901" y="74649"/>
                    <a:pt x="15542" y="66558"/>
                  </a:cubicBezTo>
                  <a:lnTo>
                    <a:pt x="31524" y="29739"/>
                  </a:lnTo>
                  <a:cubicBezTo>
                    <a:pt x="34962" y="21646"/>
                    <a:pt x="64094" y="15173"/>
                    <a:pt x="96665" y="15173"/>
                  </a:cubicBezTo>
                  <a:lnTo>
                    <a:pt x="507739" y="15173"/>
                  </a:lnTo>
                  <a:cubicBezTo>
                    <a:pt x="540108" y="15173"/>
                    <a:pt x="563980" y="21646"/>
                    <a:pt x="560945" y="29739"/>
                  </a:cubicBezTo>
                  <a:lnTo>
                    <a:pt x="546986" y="66558"/>
                  </a:lnTo>
                  <a:cubicBezTo>
                    <a:pt x="543750" y="74649"/>
                    <a:pt x="514618" y="81325"/>
                    <a:pt x="48204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6A1446C-19A1-46D5-BC89-23469C66E3E9}"/>
                </a:ext>
              </a:extLst>
            </p:cNvPr>
            <p:cNvSpPr/>
            <p:nvPr/>
          </p:nvSpPr>
          <p:spPr>
            <a:xfrm>
              <a:off x="13596941" y="10814102"/>
              <a:ext cx="504268" cy="72038"/>
            </a:xfrm>
            <a:custGeom>
              <a:avLst/>
              <a:gdLst>
                <a:gd name="connsiteX0" fmla="*/ 482948 w 566442"/>
                <a:gd name="connsiteY0" fmla="*/ 81325 h 80920"/>
                <a:gd name="connsiteX1" fmla="*/ 69040 w 566442"/>
                <a:gd name="connsiteY1" fmla="*/ 81325 h 80920"/>
                <a:gd name="connsiteX2" fmla="*/ 15431 w 566442"/>
                <a:gd name="connsiteY2" fmla="*/ 66558 h 80920"/>
                <a:gd name="connsiteX3" fmla="*/ 29187 w 566442"/>
                <a:gd name="connsiteY3" fmla="*/ 29739 h 80920"/>
                <a:gd name="connsiteX4" fmla="*/ 93316 w 566442"/>
                <a:gd name="connsiteY4" fmla="*/ 15173 h 80920"/>
                <a:gd name="connsiteX5" fmla="*/ 504392 w 566442"/>
                <a:gd name="connsiteY5" fmla="*/ 15173 h 80920"/>
                <a:gd name="connsiteX6" fmla="*/ 558406 w 566442"/>
                <a:gd name="connsiteY6" fmla="*/ 29739 h 80920"/>
                <a:gd name="connsiteX7" fmla="*/ 546673 w 566442"/>
                <a:gd name="connsiteY7" fmla="*/ 66558 h 80920"/>
                <a:gd name="connsiteX8" fmla="*/ 48294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2948" y="81325"/>
                  </a:moveTo>
                  <a:lnTo>
                    <a:pt x="69040" y="81325"/>
                  </a:lnTo>
                  <a:cubicBezTo>
                    <a:pt x="36470" y="81325"/>
                    <a:pt x="12396" y="74649"/>
                    <a:pt x="15431" y="66558"/>
                  </a:cubicBezTo>
                  <a:lnTo>
                    <a:pt x="29187" y="29739"/>
                  </a:lnTo>
                  <a:cubicBezTo>
                    <a:pt x="32222" y="21646"/>
                    <a:pt x="60948" y="15173"/>
                    <a:pt x="93316" y="15173"/>
                  </a:cubicBezTo>
                  <a:lnTo>
                    <a:pt x="504392" y="15173"/>
                  </a:lnTo>
                  <a:cubicBezTo>
                    <a:pt x="536759" y="15173"/>
                    <a:pt x="561036" y="21646"/>
                    <a:pt x="558406" y="29739"/>
                  </a:cubicBezTo>
                  <a:lnTo>
                    <a:pt x="546673" y="66558"/>
                  </a:lnTo>
                  <a:cubicBezTo>
                    <a:pt x="544246" y="74649"/>
                    <a:pt x="515720" y="81325"/>
                    <a:pt x="48294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29C7538-A7AE-4BAD-8800-F4A92D5AEC0B}"/>
                </a:ext>
              </a:extLst>
            </p:cNvPr>
            <p:cNvSpPr/>
            <p:nvPr/>
          </p:nvSpPr>
          <p:spPr>
            <a:xfrm>
              <a:off x="14122542" y="10814102"/>
              <a:ext cx="504268" cy="72038"/>
            </a:xfrm>
            <a:custGeom>
              <a:avLst/>
              <a:gdLst>
                <a:gd name="connsiteX0" fmla="*/ 483867 w 566442"/>
                <a:gd name="connsiteY0" fmla="*/ 81325 h 80920"/>
                <a:gd name="connsiteX1" fmla="*/ 69960 w 566442"/>
                <a:gd name="connsiteY1" fmla="*/ 81325 h 80920"/>
                <a:gd name="connsiteX2" fmla="*/ 15339 w 566442"/>
                <a:gd name="connsiteY2" fmla="*/ 66558 h 80920"/>
                <a:gd name="connsiteX3" fmla="*/ 26870 w 566442"/>
                <a:gd name="connsiteY3" fmla="*/ 29739 h 80920"/>
                <a:gd name="connsiteX4" fmla="*/ 90190 w 566442"/>
                <a:gd name="connsiteY4" fmla="*/ 15173 h 80920"/>
                <a:gd name="connsiteX5" fmla="*/ 501266 w 566442"/>
                <a:gd name="connsiteY5" fmla="*/ 15173 h 80920"/>
                <a:gd name="connsiteX6" fmla="*/ 556291 w 566442"/>
                <a:gd name="connsiteY6" fmla="*/ 29739 h 80920"/>
                <a:gd name="connsiteX7" fmla="*/ 546985 w 566442"/>
                <a:gd name="connsiteY7" fmla="*/ 66558 h 80920"/>
                <a:gd name="connsiteX8" fmla="*/ 483867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3867" y="81325"/>
                  </a:moveTo>
                  <a:lnTo>
                    <a:pt x="69960" y="81325"/>
                  </a:lnTo>
                  <a:cubicBezTo>
                    <a:pt x="37389" y="81325"/>
                    <a:pt x="12911" y="74649"/>
                    <a:pt x="15339" y="66558"/>
                  </a:cubicBezTo>
                  <a:lnTo>
                    <a:pt x="26870" y="29739"/>
                  </a:lnTo>
                  <a:cubicBezTo>
                    <a:pt x="29297" y="21646"/>
                    <a:pt x="57619" y="15173"/>
                    <a:pt x="90190" y="15173"/>
                  </a:cubicBezTo>
                  <a:lnTo>
                    <a:pt x="501266" y="15173"/>
                  </a:lnTo>
                  <a:cubicBezTo>
                    <a:pt x="533633" y="15173"/>
                    <a:pt x="558313" y="21646"/>
                    <a:pt x="556291" y="29739"/>
                  </a:cubicBezTo>
                  <a:lnTo>
                    <a:pt x="546985" y="66558"/>
                  </a:lnTo>
                  <a:cubicBezTo>
                    <a:pt x="544760" y="74649"/>
                    <a:pt x="516640" y="81325"/>
                    <a:pt x="48386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3283EC-3288-4B08-8243-842A34224C15}"/>
                </a:ext>
              </a:extLst>
            </p:cNvPr>
            <p:cNvSpPr/>
            <p:nvPr/>
          </p:nvSpPr>
          <p:spPr>
            <a:xfrm>
              <a:off x="14648467" y="10814102"/>
              <a:ext cx="504268" cy="72038"/>
            </a:xfrm>
            <a:custGeom>
              <a:avLst/>
              <a:gdLst>
                <a:gd name="connsiteX0" fmla="*/ 484626 w 566442"/>
                <a:gd name="connsiteY0" fmla="*/ 81325 h 80920"/>
                <a:gd name="connsiteX1" fmla="*/ 70718 w 566442"/>
                <a:gd name="connsiteY1" fmla="*/ 81325 h 80920"/>
                <a:gd name="connsiteX2" fmla="*/ 15288 w 566442"/>
                <a:gd name="connsiteY2" fmla="*/ 66558 h 80920"/>
                <a:gd name="connsiteX3" fmla="*/ 24392 w 566442"/>
                <a:gd name="connsiteY3" fmla="*/ 29739 h 80920"/>
                <a:gd name="connsiteX4" fmla="*/ 86699 w 566442"/>
                <a:gd name="connsiteY4" fmla="*/ 15173 h 80920"/>
                <a:gd name="connsiteX5" fmla="*/ 497775 w 566442"/>
                <a:gd name="connsiteY5" fmla="*/ 15173 h 80920"/>
                <a:gd name="connsiteX6" fmla="*/ 553610 w 566442"/>
                <a:gd name="connsiteY6" fmla="*/ 29739 h 80920"/>
                <a:gd name="connsiteX7" fmla="*/ 546530 w 566442"/>
                <a:gd name="connsiteY7" fmla="*/ 66558 h 80920"/>
                <a:gd name="connsiteX8" fmla="*/ 484626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4626" y="81325"/>
                  </a:moveTo>
                  <a:lnTo>
                    <a:pt x="70718" y="81325"/>
                  </a:lnTo>
                  <a:cubicBezTo>
                    <a:pt x="38148" y="81325"/>
                    <a:pt x="13264" y="74649"/>
                    <a:pt x="15288" y="66558"/>
                  </a:cubicBezTo>
                  <a:lnTo>
                    <a:pt x="24392" y="29739"/>
                  </a:lnTo>
                  <a:cubicBezTo>
                    <a:pt x="26414" y="21646"/>
                    <a:pt x="54332" y="15173"/>
                    <a:pt x="86699" y="15173"/>
                  </a:cubicBezTo>
                  <a:lnTo>
                    <a:pt x="497775" y="15173"/>
                  </a:lnTo>
                  <a:cubicBezTo>
                    <a:pt x="530144" y="15173"/>
                    <a:pt x="555229" y="21646"/>
                    <a:pt x="553610" y="29739"/>
                  </a:cubicBezTo>
                  <a:lnTo>
                    <a:pt x="546530" y="66558"/>
                  </a:lnTo>
                  <a:cubicBezTo>
                    <a:pt x="545114" y="74649"/>
                    <a:pt x="517196" y="81325"/>
                    <a:pt x="484626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90FA95D2-6561-4611-A82E-E5FFEFE64884}"/>
                </a:ext>
              </a:extLst>
            </p:cNvPr>
            <p:cNvSpPr/>
            <p:nvPr/>
          </p:nvSpPr>
          <p:spPr>
            <a:xfrm>
              <a:off x="15174038" y="10814102"/>
              <a:ext cx="504268" cy="72038"/>
            </a:xfrm>
            <a:custGeom>
              <a:avLst/>
              <a:gdLst>
                <a:gd name="connsiteX0" fmla="*/ 485579 w 566442"/>
                <a:gd name="connsiteY0" fmla="*/ 81325 h 80920"/>
                <a:gd name="connsiteX1" fmla="*/ 71671 w 566442"/>
                <a:gd name="connsiteY1" fmla="*/ 81325 h 80920"/>
                <a:gd name="connsiteX2" fmla="*/ 15229 w 566442"/>
                <a:gd name="connsiteY2" fmla="*/ 66558 h 80920"/>
                <a:gd name="connsiteX3" fmla="*/ 22107 w 566442"/>
                <a:gd name="connsiteY3" fmla="*/ 29739 h 80920"/>
                <a:gd name="connsiteX4" fmla="*/ 83607 w 566442"/>
                <a:gd name="connsiteY4" fmla="*/ 15173 h 80920"/>
                <a:gd name="connsiteX5" fmla="*/ 494683 w 566442"/>
                <a:gd name="connsiteY5" fmla="*/ 15173 h 80920"/>
                <a:gd name="connsiteX6" fmla="*/ 551529 w 566442"/>
                <a:gd name="connsiteY6" fmla="*/ 29739 h 80920"/>
                <a:gd name="connsiteX7" fmla="*/ 546674 w 566442"/>
                <a:gd name="connsiteY7" fmla="*/ 66558 h 80920"/>
                <a:gd name="connsiteX8" fmla="*/ 485579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85579" y="81325"/>
                  </a:moveTo>
                  <a:lnTo>
                    <a:pt x="71671" y="81325"/>
                  </a:lnTo>
                  <a:cubicBezTo>
                    <a:pt x="39101" y="81325"/>
                    <a:pt x="13813" y="74649"/>
                    <a:pt x="15229" y="66558"/>
                  </a:cubicBezTo>
                  <a:lnTo>
                    <a:pt x="22107" y="29739"/>
                  </a:lnTo>
                  <a:cubicBezTo>
                    <a:pt x="23523" y="21646"/>
                    <a:pt x="51037" y="15173"/>
                    <a:pt x="83607" y="15173"/>
                  </a:cubicBezTo>
                  <a:lnTo>
                    <a:pt x="494683" y="15173"/>
                  </a:lnTo>
                  <a:cubicBezTo>
                    <a:pt x="527050" y="15173"/>
                    <a:pt x="552540" y="21646"/>
                    <a:pt x="551529" y="29739"/>
                  </a:cubicBezTo>
                  <a:lnTo>
                    <a:pt x="546674" y="66558"/>
                  </a:lnTo>
                  <a:cubicBezTo>
                    <a:pt x="545662" y="74649"/>
                    <a:pt x="518351" y="81325"/>
                    <a:pt x="485579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11BDC4D-A371-4C84-A992-F94B1BDD2855}"/>
                </a:ext>
              </a:extLst>
            </p:cNvPr>
            <p:cNvSpPr/>
            <p:nvPr/>
          </p:nvSpPr>
          <p:spPr>
            <a:xfrm>
              <a:off x="15699943" y="10814102"/>
              <a:ext cx="486258" cy="72038"/>
            </a:xfrm>
            <a:custGeom>
              <a:avLst/>
              <a:gdLst>
                <a:gd name="connsiteX0" fmla="*/ 486360 w 546212"/>
                <a:gd name="connsiteY0" fmla="*/ 81325 h 80920"/>
                <a:gd name="connsiteX1" fmla="*/ 72452 w 546212"/>
                <a:gd name="connsiteY1" fmla="*/ 81325 h 80920"/>
                <a:gd name="connsiteX2" fmla="*/ 15201 w 546212"/>
                <a:gd name="connsiteY2" fmla="*/ 66558 h 80920"/>
                <a:gd name="connsiteX3" fmla="*/ 19652 w 546212"/>
                <a:gd name="connsiteY3" fmla="*/ 29739 h 80920"/>
                <a:gd name="connsiteX4" fmla="*/ 80139 w 546212"/>
                <a:gd name="connsiteY4" fmla="*/ 15173 h 80920"/>
                <a:gd name="connsiteX5" fmla="*/ 491215 w 546212"/>
                <a:gd name="connsiteY5" fmla="*/ 15173 h 80920"/>
                <a:gd name="connsiteX6" fmla="*/ 548871 w 546212"/>
                <a:gd name="connsiteY6" fmla="*/ 29739 h 80920"/>
                <a:gd name="connsiteX7" fmla="*/ 546443 w 546212"/>
                <a:gd name="connsiteY7" fmla="*/ 66558 h 80920"/>
                <a:gd name="connsiteX8" fmla="*/ 486360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6360" y="81325"/>
                  </a:moveTo>
                  <a:lnTo>
                    <a:pt x="72452" y="81325"/>
                  </a:lnTo>
                  <a:cubicBezTo>
                    <a:pt x="39882" y="81325"/>
                    <a:pt x="14189" y="74649"/>
                    <a:pt x="15201" y="66558"/>
                  </a:cubicBezTo>
                  <a:lnTo>
                    <a:pt x="19652" y="29739"/>
                  </a:lnTo>
                  <a:cubicBezTo>
                    <a:pt x="20663" y="21646"/>
                    <a:pt x="47772" y="15173"/>
                    <a:pt x="80139" y="15173"/>
                  </a:cubicBezTo>
                  <a:lnTo>
                    <a:pt x="491215" y="15173"/>
                  </a:lnTo>
                  <a:cubicBezTo>
                    <a:pt x="523584" y="15173"/>
                    <a:pt x="549478" y="21646"/>
                    <a:pt x="548871" y="29739"/>
                  </a:cubicBezTo>
                  <a:lnTo>
                    <a:pt x="546443" y="66558"/>
                  </a:lnTo>
                  <a:cubicBezTo>
                    <a:pt x="545836" y="74649"/>
                    <a:pt x="518930" y="81325"/>
                    <a:pt x="486360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55467E63-A258-4AF0-9C2D-96A6B6830A4B}"/>
                </a:ext>
              </a:extLst>
            </p:cNvPr>
            <p:cNvSpPr/>
            <p:nvPr/>
          </p:nvSpPr>
          <p:spPr>
            <a:xfrm>
              <a:off x="16225484" y="10814102"/>
              <a:ext cx="486258" cy="72038"/>
            </a:xfrm>
            <a:custGeom>
              <a:avLst/>
              <a:gdLst>
                <a:gd name="connsiteX0" fmla="*/ 487347 w 546212"/>
                <a:gd name="connsiteY0" fmla="*/ 81325 h 80920"/>
                <a:gd name="connsiteX1" fmla="*/ 73440 w 546212"/>
                <a:gd name="connsiteY1" fmla="*/ 81325 h 80920"/>
                <a:gd name="connsiteX2" fmla="*/ 15177 w 546212"/>
                <a:gd name="connsiteY2" fmla="*/ 66558 h 80920"/>
                <a:gd name="connsiteX3" fmla="*/ 17402 w 546212"/>
                <a:gd name="connsiteY3" fmla="*/ 29739 h 80920"/>
                <a:gd name="connsiteX4" fmla="*/ 77081 w 546212"/>
                <a:gd name="connsiteY4" fmla="*/ 15173 h 80920"/>
                <a:gd name="connsiteX5" fmla="*/ 488157 w 546212"/>
                <a:gd name="connsiteY5" fmla="*/ 15173 h 80920"/>
                <a:gd name="connsiteX6" fmla="*/ 546823 w 546212"/>
                <a:gd name="connsiteY6" fmla="*/ 29739 h 80920"/>
                <a:gd name="connsiteX7" fmla="*/ 546621 w 546212"/>
                <a:gd name="connsiteY7" fmla="*/ 66558 h 80920"/>
                <a:gd name="connsiteX8" fmla="*/ 487347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7347" y="81325"/>
                  </a:moveTo>
                  <a:lnTo>
                    <a:pt x="73440" y="81325"/>
                  </a:lnTo>
                  <a:cubicBezTo>
                    <a:pt x="40869" y="81325"/>
                    <a:pt x="14772" y="74649"/>
                    <a:pt x="15177" y="66558"/>
                  </a:cubicBezTo>
                  <a:lnTo>
                    <a:pt x="17402" y="29739"/>
                  </a:lnTo>
                  <a:cubicBezTo>
                    <a:pt x="17807" y="21646"/>
                    <a:pt x="44511" y="15173"/>
                    <a:pt x="77081" y="15173"/>
                  </a:cubicBezTo>
                  <a:lnTo>
                    <a:pt x="488157" y="15173"/>
                  </a:lnTo>
                  <a:cubicBezTo>
                    <a:pt x="520524" y="15173"/>
                    <a:pt x="546823" y="21646"/>
                    <a:pt x="546823" y="29739"/>
                  </a:cubicBezTo>
                  <a:lnTo>
                    <a:pt x="546621" y="66558"/>
                  </a:lnTo>
                  <a:cubicBezTo>
                    <a:pt x="546420" y="74649"/>
                    <a:pt x="519918" y="81325"/>
                    <a:pt x="48734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99F6345C-A8DE-4ADD-91A9-B5EA9C93AEED}"/>
                </a:ext>
              </a:extLst>
            </p:cNvPr>
            <p:cNvSpPr/>
            <p:nvPr/>
          </p:nvSpPr>
          <p:spPr>
            <a:xfrm>
              <a:off x="16751187" y="10814102"/>
              <a:ext cx="486258" cy="72038"/>
            </a:xfrm>
            <a:custGeom>
              <a:avLst/>
              <a:gdLst>
                <a:gd name="connsiteX0" fmla="*/ 488152 w 546212"/>
                <a:gd name="connsiteY0" fmla="*/ 81325 h 80920"/>
                <a:gd name="connsiteX1" fmla="*/ 74244 w 546212"/>
                <a:gd name="connsiteY1" fmla="*/ 81325 h 80920"/>
                <a:gd name="connsiteX2" fmla="*/ 15173 w 546212"/>
                <a:gd name="connsiteY2" fmla="*/ 66558 h 80920"/>
                <a:gd name="connsiteX3" fmla="*/ 15173 w 546212"/>
                <a:gd name="connsiteY3" fmla="*/ 29739 h 80920"/>
                <a:gd name="connsiteX4" fmla="*/ 73839 w 546212"/>
                <a:gd name="connsiteY4" fmla="*/ 15173 h 80920"/>
                <a:gd name="connsiteX5" fmla="*/ 484915 w 546212"/>
                <a:gd name="connsiteY5" fmla="*/ 15173 h 80920"/>
                <a:gd name="connsiteX6" fmla="*/ 544391 w 546212"/>
                <a:gd name="connsiteY6" fmla="*/ 29739 h 80920"/>
                <a:gd name="connsiteX7" fmla="*/ 546415 w 546212"/>
                <a:gd name="connsiteY7" fmla="*/ 66558 h 80920"/>
                <a:gd name="connsiteX8" fmla="*/ 488152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88152" y="81325"/>
                  </a:moveTo>
                  <a:lnTo>
                    <a:pt x="74244" y="81325"/>
                  </a:lnTo>
                  <a:cubicBezTo>
                    <a:pt x="41674" y="81325"/>
                    <a:pt x="15173" y="74649"/>
                    <a:pt x="15173" y="66558"/>
                  </a:cubicBezTo>
                  <a:lnTo>
                    <a:pt x="15173" y="29739"/>
                  </a:lnTo>
                  <a:cubicBezTo>
                    <a:pt x="15173" y="21646"/>
                    <a:pt x="41471" y="15173"/>
                    <a:pt x="73839" y="15173"/>
                  </a:cubicBezTo>
                  <a:lnTo>
                    <a:pt x="484915" y="15173"/>
                  </a:lnTo>
                  <a:cubicBezTo>
                    <a:pt x="517284" y="15173"/>
                    <a:pt x="543986" y="21646"/>
                    <a:pt x="544391" y="29739"/>
                  </a:cubicBezTo>
                  <a:lnTo>
                    <a:pt x="546415" y="66558"/>
                  </a:lnTo>
                  <a:cubicBezTo>
                    <a:pt x="547021" y="74649"/>
                    <a:pt x="520925" y="81325"/>
                    <a:pt x="488152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263D625-38A4-4183-9F2A-AB71773AF380}"/>
                </a:ext>
              </a:extLst>
            </p:cNvPr>
            <p:cNvSpPr/>
            <p:nvPr/>
          </p:nvSpPr>
          <p:spPr>
            <a:xfrm>
              <a:off x="17274716" y="10814102"/>
              <a:ext cx="486258" cy="72038"/>
            </a:xfrm>
            <a:custGeom>
              <a:avLst/>
              <a:gdLst>
                <a:gd name="connsiteX0" fmla="*/ 491601 w 546212"/>
                <a:gd name="connsiteY0" fmla="*/ 81325 h 80920"/>
                <a:gd name="connsiteX1" fmla="*/ 77693 w 546212"/>
                <a:gd name="connsiteY1" fmla="*/ 81325 h 80920"/>
                <a:gd name="connsiteX2" fmla="*/ 17611 w 546212"/>
                <a:gd name="connsiteY2" fmla="*/ 66558 h 80920"/>
                <a:gd name="connsiteX3" fmla="*/ 15183 w 546212"/>
                <a:gd name="connsiteY3" fmla="*/ 29739 h 80920"/>
                <a:gd name="connsiteX4" fmla="*/ 73041 w 546212"/>
                <a:gd name="connsiteY4" fmla="*/ 15173 h 80920"/>
                <a:gd name="connsiteX5" fmla="*/ 484116 w 546212"/>
                <a:gd name="connsiteY5" fmla="*/ 15173 h 80920"/>
                <a:gd name="connsiteX6" fmla="*/ 544604 w 546212"/>
                <a:gd name="connsiteY6" fmla="*/ 29739 h 80920"/>
                <a:gd name="connsiteX7" fmla="*/ 549054 w 546212"/>
                <a:gd name="connsiteY7" fmla="*/ 66558 h 80920"/>
                <a:gd name="connsiteX8" fmla="*/ 491601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91601" y="81325"/>
                  </a:moveTo>
                  <a:lnTo>
                    <a:pt x="77693" y="81325"/>
                  </a:lnTo>
                  <a:cubicBezTo>
                    <a:pt x="45123" y="81325"/>
                    <a:pt x="18217" y="74649"/>
                    <a:pt x="17611" y="66558"/>
                  </a:cubicBezTo>
                  <a:lnTo>
                    <a:pt x="15183" y="29739"/>
                  </a:lnTo>
                  <a:cubicBezTo>
                    <a:pt x="14576" y="21646"/>
                    <a:pt x="40471" y="15173"/>
                    <a:pt x="73041" y="15173"/>
                  </a:cubicBezTo>
                  <a:lnTo>
                    <a:pt x="484116" y="15173"/>
                  </a:lnTo>
                  <a:cubicBezTo>
                    <a:pt x="516484" y="15173"/>
                    <a:pt x="543593" y="21646"/>
                    <a:pt x="544604" y="29739"/>
                  </a:cubicBezTo>
                  <a:lnTo>
                    <a:pt x="549054" y="66558"/>
                  </a:lnTo>
                  <a:cubicBezTo>
                    <a:pt x="549864" y="74649"/>
                    <a:pt x="524172" y="81325"/>
                    <a:pt x="49160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A7A2C29A-C4F6-48EB-AB41-D2F42C078481}"/>
                </a:ext>
              </a:extLst>
            </p:cNvPr>
            <p:cNvSpPr/>
            <p:nvPr/>
          </p:nvSpPr>
          <p:spPr>
            <a:xfrm>
              <a:off x="17798237" y="10814102"/>
              <a:ext cx="486258" cy="72038"/>
            </a:xfrm>
            <a:custGeom>
              <a:avLst/>
              <a:gdLst>
                <a:gd name="connsiteX0" fmla="*/ 494857 w 546212"/>
                <a:gd name="connsiteY0" fmla="*/ 81325 h 80920"/>
                <a:gd name="connsiteX1" fmla="*/ 80949 w 546212"/>
                <a:gd name="connsiteY1" fmla="*/ 81325 h 80920"/>
                <a:gd name="connsiteX2" fmla="*/ 19855 w 546212"/>
                <a:gd name="connsiteY2" fmla="*/ 66558 h 80920"/>
                <a:gd name="connsiteX3" fmla="*/ 15202 w 546212"/>
                <a:gd name="connsiteY3" fmla="*/ 29739 h 80920"/>
                <a:gd name="connsiteX4" fmla="*/ 72049 w 546212"/>
                <a:gd name="connsiteY4" fmla="*/ 15173 h 80920"/>
                <a:gd name="connsiteX5" fmla="*/ 483124 w 546212"/>
                <a:gd name="connsiteY5" fmla="*/ 15173 h 80920"/>
                <a:gd name="connsiteX6" fmla="*/ 544421 w 546212"/>
                <a:gd name="connsiteY6" fmla="*/ 29739 h 80920"/>
                <a:gd name="connsiteX7" fmla="*/ 551098 w 546212"/>
                <a:gd name="connsiteY7" fmla="*/ 66558 h 80920"/>
                <a:gd name="connsiteX8" fmla="*/ 494857 w 54621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0920">
                  <a:moveTo>
                    <a:pt x="494857" y="81325"/>
                  </a:moveTo>
                  <a:lnTo>
                    <a:pt x="80949" y="81325"/>
                  </a:lnTo>
                  <a:cubicBezTo>
                    <a:pt x="48379" y="81325"/>
                    <a:pt x="21069" y="74649"/>
                    <a:pt x="19855" y="66558"/>
                  </a:cubicBezTo>
                  <a:lnTo>
                    <a:pt x="15202" y="29739"/>
                  </a:lnTo>
                  <a:cubicBezTo>
                    <a:pt x="14190" y="21646"/>
                    <a:pt x="39680" y="15173"/>
                    <a:pt x="72049" y="15173"/>
                  </a:cubicBezTo>
                  <a:lnTo>
                    <a:pt x="483124" y="15173"/>
                  </a:lnTo>
                  <a:cubicBezTo>
                    <a:pt x="515493" y="15173"/>
                    <a:pt x="543005" y="21646"/>
                    <a:pt x="544421" y="29739"/>
                  </a:cubicBezTo>
                  <a:lnTo>
                    <a:pt x="551098" y="66558"/>
                  </a:lnTo>
                  <a:cubicBezTo>
                    <a:pt x="552715" y="74649"/>
                    <a:pt x="527630" y="81325"/>
                    <a:pt x="494857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2B2FEAB-F4F7-45BF-981D-A5C51E02BC55}"/>
                </a:ext>
              </a:extLst>
            </p:cNvPr>
            <p:cNvSpPr/>
            <p:nvPr/>
          </p:nvSpPr>
          <p:spPr>
            <a:xfrm>
              <a:off x="18321915" y="10814102"/>
              <a:ext cx="504268" cy="72038"/>
            </a:xfrm>
            <a:custGeom>
              <a:avLst/>
              <a:gdLst>
                <a:gd name="connsiteX0" fmla="*/ 497936 w 566442"/>
                <a:gd name="connsiteY0" fmla="*/ 81325 h 80920"/>
                <a:gd name="connsiteX1" fmla="*/ 84029 w 566442"/>
                <a:gd name="connsiteY1" fmla="*/ 81325 h 80920"/>
                <a:gd name="connsiteX2" fmla="*/ 22125 w 566442"/>
                <a:gd name="connsiteY2" fmla="*/ 66558 h 80920"/>
                <a:gd name="connsiteX3" fmla="*/ 15247 w 566442"/>
                <a:gd name="connsiteY3" fmla="*/ 29739 h 80920"/>
                <a:gd name="connsiteX4" fmla="*/ 71284 w 566442"/>
                <a:gd name="connsiteY4" fmla="*/ 15173 h 80920"/>
                <a:gd name="connsiteX5" fmla="*/ 482360 w 566442"/>
                <a:gd name="connsiteY5" fmla="*/ 15173 h 80920"/>
                <a:gd name="connsiteX6" fmla="*/ 544668 w 566442"/>
                <a:gd name="connsiteY6" fmla="*/ 29739 h 80920"/>
                <a:gd name="connsiteX7" fmla="*/ 553772 w 566442"/>
                <a:gd name="connsiteY7" fmla="*/ 66558 h 80920"/>
                <a:gd name="connsiteX8" fmla="*/ 497936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497936" y="81325"/>
                  </a:moveTo>
                  <a:lnTo>
                    <a:pt x="84029" y="81325"/>
                  </a:lnTo>
                  <a:cubicBezTo>
                    <a:pt x="51459" y="81325"/>
                    <a:pt x="23542" y="74649"/>
                    <a:pt x="22125" y="66558"/>
                  </a:cubicBezTo>
                  <a:lnTo>
                    <a:pt x="15247" y="29739"/>
                  </a:lnTo>
                  <a:cubicBezTo>
                    <a:pt x="13628" y="21646"/>
                    <a:pt x="38714" y="15173"/>
                    <a:pt x="71284" y="15173"/>
                  </a:cubicBezTo>
                  <a:lnTo>
                    <a:pt x="482360" y="15173"/>
                  </a:lnTo>
                  <a:cubicBezTo>
                    <a:pt x="514728" y="15173"/>
                    <a:pt x="542645" y="21646"/>
                    <a:pt x="544668" y="29739"/>
                  </a:cubicBezTo>
                  <a:lnTo>
                    <a:pt x="553772" y="66558"/>
                  </a:lnTo>
                  <a:cubicBezTo>
                    <a:pt x="555593" y="74649"/>
                    <a:pt x="530710" y="81325"/>
                    <a:pt x="497936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4928104-80C2-4609-ACF2-9A25E824032F}"/>
                </a:ext>
              </a:extLst>
            </p:cNvPr>
            <p:cNvSpPr/>
            <p:nvPr/>
          </p:nvSpPr>
          <p:spPr>
            <a:xfrm>
              <a:off x="18845417" y="10814102"/>
              <a:ext cx="504268" cy="72038"/>
            </a:xfrm>
            <a:custGeom>
              <a:avLst/>
              <a:gdLst>
                <a:gd name="connsiteX0" fmla="*/ 501418 w 566442"/>
                <a:gd name="connsiteY0" fmla="*/ 81325 h 80920"/>
                <a:gd name="connsiteX1" fmla="*/ 87510 w 566442"/>
                <a:gd name="connsiteY1" fmla="*/ 81325 h 80920"/>
                <a:gd name="connsiteX2" fmla="*/ 24595 w 566442"/>
                <a:gd name="connsiteY2" fmla="*/ 66558 h 80920"/>
                <a:gd name="connsiteX3" fmla="*/ 15289 w 566442"/>
                <a:gd name="connsiteY3" fmla="*/ 29739 h 80920"/>
                <a:gd name="connsiteX4" fmla="*/ 70315 w 566442"/>
                <a:gd name="connsiteY4" fmla="*/ 15173 h 80920"/>
                <a:gd name="connsiteX5" fmla="*/ 481389 w 566442"/>
                <a:gd name="connsiteY5" fmla="*/ 15173 h 80920"/>
                <a:gd name="connsiteX6" fmla="*/ 544710 w 566442"/>
                <a:gd name="connsiteY6" fmla="*/ 29739 h 80920"/>
                <a:gd name="connsiteX7" fmla="*/ 556038 w 566442"/>
                <a:gd name="connsiteY7" fmla="*/ 66558 h 80920"/>
                <a:gd name="connsiteX8" fmla="*/ 501418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1418" y="81325"/>
                  </a:moveTo>
                  <a:lnTo>
                    <a:pt x="87510" y="81325"/>
                  </a:lnTo>
                  <a:cubicBezTo>
                    <a:pt x="54940" y="81325"/>
                    <a:pt x="26617" y="74649"/>
                    <a:pt x="24595" y="66558"/>
                  </a:cubicBezTo>
                  <a:lnTo>
                    <a:pt x="15289" y="29739"/>
                  </a:lnTo>
                  <a:cubicBezTo>
                    <a:pt x="13266" y="21646"/>
                    <a:pt x="37946" y="15173"/>
                    <a:pt x="70315" y="15173"/>
                  </a:cubicBezTo>
                  <a:lnTo>
                    <a:pt x="481389" y="15173"/>
                  </a:lnTo>
                  <a:cubicBezTo>
                    <a:pt x="513758" y="15173"/>
                    <a:pt x="542080" y="21646"/>
                    <a:pt x="544710" y="29739"/>
                  </a:cubicBezTo>
                  <a:lnTo>
                    <a:pt x="556038" y="66558"/>
                  </a:lnTo>
                  <a:cubicBezTo>
                    <a:pt x="558466" y="74649"/>
                    <a:pt x="533988" y="81325"/>
                    <a:pt x="501418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D4F429D1-A59D-45EB-A5F1-1288CAADE580}"/>
                </a:ext>
              </a:extLst>
            </p:cNvPr>
            <p:cNvSpPr/>
            <p:nvPr/>
          </p:nvSpPr>
          <p:spPr>
            <a:xfrm>
              <a:off x="19369065" y="10814102"/>
              <a:ext cx="504268" cy="72038"/>
            </a:xfrm>
            <a:custGeom>
              <a:avLst/>
              <a:gdLst>
                <a:gd name="connsiteX0" fmla="*/ 504531 w 566442"/>
                <a:gd name="connsiteY0" fmla="*/ 81325 h 80920"/>
                <a:gd name="connsiteX1" fmla="*/ 90623 w 566442"/>
                <a:gd name="connsiteY1" fmla="*/ 81325 h 80920"/>
                <a:gd name="connsiteX2" fmla="*/ 26899 w 566442"/>
                <a:gd name="connsiteY2" fmla="*/ 66558 h 80920"/>
                <a:gd name="connsiteX3" fmla="*/ 15368 w 566442"/>
                <a:gd name="connsiteY3" fmla="*/ 29739 h 80920"/>
                <a:gd name="connsiteX4" fmla="*/ 69584 w 566442"/>
                <a:gd name="connsiteY4" fmla="*/ 15173 h 80920"/>
                <a:gd name="connsiteX5" fmla="*/ 480660 w 566442"/>
                <a:gd name="connsiteY5" fmla="*/ 15173 h 80920"/>
                <a:gd name="connsiteX6" fmla="*/ 544789 w 566442"/>
                <a:gd name="connsiteY6" fmla="*/ 29739 h 80920"/>
                <a:gd name="connsiteX7" fmla="*/ 558342 w 566442"/>
                <a:gd name="connsiteY7" fmla="*/ 66558 h 80920"/>
                <a:gd name="connsiteX8" fmla="*/ 504531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4531" y="81325"/>
                  </a:moveTo>
                  <a:lnTo>
                    <a:pt x="90623" y="81325"/>
                  </a:lnTo>
                  <a:cubicBezTo>
                    <a:pt x="58053" y="81325"/>
                    <a:pt x="29326" y="74649"/>
                    <a:pt x="26899" y="66558"/>
                  </a:cubicBezTo>
                  <a:lnTo>
                    <a:pt x="15368" y="29739"/>
                  </a:lnTo>
                  <a:cubicBezTo>
                    <a:pt x="12738" y="21646"/>
                    <a:pt x="37014" y="15173"/>
                    <a:pt x="69584" y="15173"/>
                  </a:cubicBezTo>
                  <a:lnTo>
                    <a:pt x="480660" y="15173"/>
                  </a:lnTo>
                  <a:cubicBezTo>
                    <a:pt x="513027" y="15173"/>
                    <a:pt x="541754" y="21646"/>
                    <a:pt x="544789" y="29739"/>
                  </a:cubicBezTo>
                  <a:lnTo>
                    <a:pt x="558342" y="66558"/>
                  </a:lnTo>
                  <a:cubicBezTo>
                    <a:pt x="561175" y="74649"/>
                    <a:pt x="537304" y="81325"/>
                    <a:pt x="50453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7F754C4-9257-486D-80A5-B9011B7BDB1E}"/>
                </a:ext>
              </a:extLst>
            </p:cNvPr>
            <p:cNvSpPr/>
            <p:nvPr/>
          </p:nvSpPr>
          <p:spPr>
            <a:xfrm>
              <a:off x="19901190" y="10814102"/>
              <a:ext cx="504268" cy="72038"/>
            </a:xfrm>
            <a:custGeom>
              <a:avLst/>
              <a:gdLst>
                <a:gd name="connsiteX0" fmla="*/ 508035 w 566442"/>
                <a:gd name="connsiteY0" fmla="*/ 81325 h 80920"/>
                <a:gd name="connsiteX1" fmla="*/ 94128 w 566442"/>
                <a:gd name="connsiteY1" fmla="*/ 81325 h 80920"/>
                <a:gd name="connsiteX2" fmla="*/ 29392 w 566442"/>
                <a:gd name="connsiteY2" fmla="*/ 66558 h 80920"/>
                <a:gd name="connsiteX3" fmla="*/ 15433 w 566442"/>
                <a:gd name="connsiteY3" fmla="*/ 29739 h 80920"/>
                <a:gd name="connsiteX4" fmla="*/ 68638 w 566442"/>
                <a:gd name="connsiteY4" fmla="*/ 15173 h 80920"/>
                <a:gd name="connsiteX5" fmla="*/ 479713 w 566442"/>
                <a:gd name="connsiteY5" fmla="*/ 15173 h 80920"/>
                <a:gd name="connsiteX6" fmla="*/ 544854 w 566442"/>
                <a:gd name="connsiteY6" fmla="*/ 29739 h 80920"/>
                <a:gd name="connsiteX7" fmla="*/ 560836 w 566442"/>
                <a:gd name="connsiteY7" fmla="*/ 66558 h 80920"/>
                <a:gd name="connsiteX8" fmla="*/ 508035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08035" y="81325"/>
                  </a:moveTo>
                  <a:lnTo>
                    <a:pt x="94128" y="81325"/>
                  </a:lnTo>
                  <a:cubicBezTo>
                    <a:pt x="61558" y="81325"/>
                    <a:pt x="32427" y="74649"/>
                    <a:pt x="29392" y="66558"/>
                  </a:cubicBezTo>
                  <a:lnTo>
                    <a:pt x="15433" y="29739"/>
                  </a:lnTo>
                  <a:cubicBezTo>
                    <a:pt x="12398" y="21646"/>
                    <a:pt x="36270" y="15173"/>
                    <a:pt x="68638" y="15173"/>
                  </a:cubicBezTo>
                  <a:lnTo>
                    <a:pt x="479713" y="15173"/>
                  </a:lnTo>
                  <a:cubicBezTo>
                    <a:pt x="512081" y="15173"/>
                    <a:pt x="541213" y="21646"/>
                    <a:pt x="544854" y="29739"/>
                  </a:cubicBezTo>
                  <a:lnTo>
                    <a:pt x="560836" y="66558"/>
                  </a:lnTo>
                  <a:cubicBezTo>
                    <a:pt x="564275" y="74649"/>
                    <a:pt x="540808" y="81325"/>
                    <a:pt x="508035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016F74-B0D3-4EA9-8D90-0BCFB7019A53}"/>
                </a:ext>
              </a:extLst>
            </p:cNvPr>
            <p:cNvSpPr/>
            <p:nvPr/>
          </p:nvSpPr>
          <p:spPr>
            <a:xfrm>
              <a:off x="20424988" y="10814102"/>
              <a:ext cx="504268" cy="72038"/>
            </a:xfrm>
            <a:custGeom>
              <a:avLst/>
              <a:gdLst>
                <a:gd name="connsiteX0" fmla="*/ 511181 w 566442"/>
                <a:gd name="connsiteY0" fmla="*/ 81325 h 80920"/>
                <a:gd name="connsiteX1" fmla="*/ 97274 w 566442"/>
                <a:gd name="connsiteY1" fmla="*/ 81325 h 80920"/>
                <a:gd name="connsiteX2" fmla="*/ 31729 w 566442"/>
                <a:gd name="connsiteY2" fmla="*/ 66558 h 80920"/>
                <a:gd name="connsiteX3" fmla="*/ 15545 w 566442"/>
                <a:gd name="connsiteY3" fmla="*/ 29739 h 80920"/>
                <a:gd name="connsiteX4" fmla="*/ 67941 w 566442"/>
                <a:gd name="connsiteY4" fmla="*/ 15173 h 80920"/>
                <a:gd name="connsiteX5" fmla="*/ 479016 w 566442"/>
                <a:gd name="connsiteY5" fmla="*/ 15173 h 80920"/>
                <a:gd name="connsiteX6" fmla="*/ 544966 w 566442"/>
                <a:gd name="connsiteY6" fmla="*/ 29739 h 80920"/>
                <a:gd name="connsiteX7" fmla="*/ 563174 w 566442"/>
                <a:gd name="connsiteY7" fmla="*/ 66558 h 80920"/>
                <a:gd name="connsiteX8" fmla="*/ 511181 w 566442"/>
                <a:gd name="connsiteY8" fmla="*/ 8132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442" h="80920">
                  <a:moveTo>
                    <a:pt x="511181" y="81325"/>
                  </a:moveTo>
                  <a:lnTo>
                    <a:pt x="97274" y="81325"/>
                  </a:lnTo>
                  <a:cubicBezTo>
                    <a:pt x="64704" y="81325"/>
                    <a:pt x="35168" y="74649"/>
                    <a:pt x="31729" y="66558"/>
                  </a:cubicBezTo>
                  <a:lnTo>
                    <a:pt x="15545" y="29739"/>
                  </a:lnTo>
                  <a:cubicBezTo>
                    <a:pt x="11903" y="21646"/>
                    <a:pt x="35370" y="15173"/>
                    <a:pt x="67941" y="15173"/>
                  </a:cubicBezTo>
                  <a:lnTo>
                    <a:pt x="479016" y="15173"/>
                  </a:lnTo>
                  <a:cubicBezTo>
                    <a:pt x="511384" y="15173"/>
                    <a:pt x="540921" y="21646"/>
                    <a:pt x="544966" y="29739"/>
                  </a:cubicBezTo>
                  <a:lnTo>
                    <a:pt x="563174" y="66558"/>
                  </a:lnTo>
                  <a:cubicBezTo>
                    <a:pt x="567016" y="74649"/>
                    <a:pt x="543751" y="81325"/>
                    <a:pt x="511181" y="81325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9B678B9-44BB-4C58-9CD5-D35D75C42A0F}"/>
                </a:ext>
              </a:extLst>
            </p:cNvPr>
            <p:cNvSpPr/>
            <p:nvPr/>
          </p:nvSpPr>
          <p:spPr>
            <a:xfrm>
              <a:off x="12406262" y="11028236"/>
              <a:ext cx="810431" cy="144077"/>
            </a:xfrm>
            <a:custGeom>
              <a:avLst/>
              <a:gdLst>
                <a:gd name="connsiteX0" fmla="*/ 802252 w 910353"/>
                <a:gd name="connsiteY0" fmla="*/ 155772 h 161840"/>
                <a:gd name="connsiteX1" fmla="*/ 68911 w 910353"/>
                <a:gd name="connsiteY1" fmla="*/ 155772 h 161840"/>
                <a:gd name="connsiteX2" fmla="*/ 15706 w 910353"/>
                <a:gd name="connsiteY2" fmla="*/ 139992 h 161840"/>
                <a:gd name="connsiteX3" fmla="*/ 70125 w 910353"/>
                <a:gd name="connsiteY3" fmla="*/ 30548 h 161840"/>
                <a:gd name="connsiteX4" fmla="*/ 138099 w 910353"/>
                <a:gd name="connsiteY4" fmla="*/ 15173 h 161840"/>
                <a:gd name="connsiteX5" fmla="*/ 860920 w 910353"/>
                <a:gd name="connsiteY5" fmla="*/ 15173 h 161840"/>
                <a:gd name="connsiteX6" fmla="*/ 914731 w 910353"/>
                <a:gd name="connsiteY6" fmla="*/ 30548 h 161840"/>
                <a:gd name="connsiteX7" fmla="*/ 869821 w 910353"/>
                <a:gd name="connsiteY7" fmla="*/ 139992 h 161840"/>
                <a:gd name="connsiteX8" fmla="*/ 802252 w 910353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353" h="161840">
                  <a:moveTo>
                    <a:pt x="802252" y="155772"/>
                  </a:moveTo>
                  <a:lnTo>
                    <a:pt x="68911" y="155772"/>
                  </a:lnTo>
                  <a:cubicBezTo>
                    <a:pt x="35128" y="155772"/>
                    <a:pt x="11256" y="148692"/>
                    <a:pt x="15706" y="139992"/>
                  </a:cubicBezTo>
                  <a:lnTo>
                    <a:pt x="70125" y="30548"/>
                  </a:lnTo>
                  <a:cubicBezTo>
                    <a:pt x="74374" y="22051"/>
                    <a:pt x="104719" y="15173"/>
                    <a:pt x="138099" y="15173"/>
                  </a:cubicBezTo>
                  <a:lnTo>
                    <a:pt x="860920" y="15173"/>
                  </a:lnTo>
                  <a:cubicBezTo>
                    <a:pt x="894098" y="15173"/>
                    <a:pt x="918373" y="22051"/>
                    <a:pt x="914731" y="30548"/>
                  </a:cubicBezTo>
                  <a:lnTo>
                    <a:pt x="869821" y="139992"/>
                  </a:lnTo>
                  <a:cubicBezTo>
                    <a:pt x="866180" y="148692"/>
                    <a:pt x="836037" y="155772"/>
                    <a:pt x="802252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F8D2599-ACAF-4336-B4B0-16EFF13CD9DE}"/>
                </a:ext>
              </a:extLst>
            </p:cNvPr>
            <p:cNvSpPr/>
            <p:nvPr/>
          </p:nvSpPr>
          <p:spPr>
            <a:xfrm>
              <a:off x="12335308" y="11167450"/>
              <a:ext cx="1098584" cy="144077"/>
            </a:xfrm>
            <a:custGeom>
              <a:avLst/>
              <a:gdLst>
                <a:gd name="connsiteX0" fmla="*/ 1125526 w 1234035"/>
                <a:gd name="connsiteY0" fmla="*/ 160424 h 161840"/>
                <a:gd name="connsiteX1" fmla="*/ 69717 w 1234035"/>
                <a:gd name="connsiteY1" fmla="*/ 160424 h 161840"/>
                <a:gd name="connsiteX2" fmla="*/ 15702 w 1234035"/>
                <a:gd name="connsiteY2" fmla="*/ 144038 h 161840"/>
                <a:gd name="connsiteX3" fmla="*/ 71942 w 1234035"/>
                <a:gd name="connsiteY3" fmla="*/ 31154 h 161840"/>
                <a:gd name="connsiteX4" fmla="*/ 141129 w 1234035"/>
                <a:gd name="connsiteY4" fmla="*/ 15173 h 161840"/>
                <a:gd name="connsiteX5" fmla="*/ 1181562 w 1234035"/>
                <a:gd name="connsiteY5" fmla="*/ 15173 h 161840"/>
                <a:gd name="connsiteX6" fmla="*/ 1236791 w 1234035"/>
                <a:gd name="connsiteY6" fmla="*/ 31154 h 161840"/>
                <a:gd name="connsiteX7" fmla="*/ 1193904 w 1234035"/>
                <a:gd name="connsiteY7" fmla="*/ 144038 h 161840"/>
                <a:gd name="connsiteX8" fmla="*/ 1125526 w 1234035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035" h="161840">
                  <a:moveTo>
                    <a:pt x="1125526" y="160424"/>
                  </a:moveTo>
                  <a:lnTo>
                    <a:pt x="69717" y="160424"/>
                  </a:lnTo>
                  <a:cubicBezTo>
                    <a:pt x="35326" y="160424"/>
                    <a:pt x="11252" y="153141"/>
                    <a:pt x="15702" y="144038"/>
                  </a:cubicBezTo>
                  <a:lnTo>
                    <a:pt x="71942" y="31154"/>
                  </a:lnTo>
                  <a:cubicBezTo>
                    <a:pt x="76393" y="22253"/>
                    <a:pt x="107345" y="15173"/>
                    <a:pt x="141129" y="15173"/>
                  </a:cubicBezTo>
                  <a:lnTo>
                    <a:pt x="1181562" y="15173"/>
                  </a:lnTo>
                  <a:cubicBezTo>
                    <a:pt x="1215347" y="15173"/>
                    <a:pt x="1240028" y="22253"/>
                    <a:pt x="1236791" y="31154"/>
                  </a:cubicBezTo>
                  <a:lnTo>
                    <a:pt x="1193904" y="144038"/>
                  </a:lnTo>
                  <a:cubicBezTo>
                    <a:pt x="1190261" y="153141"/>
                    <a:pt x="1159715" y="160424"/>
                    <a:pt x="1125526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A587DCC4-369F-443D-A56B-0F9196278A4E}"/>
                </a:ext>
              </a:extLst>
            </p:cNvPr>
            <p:cNvSpPr/>
            <p:nvPr/>
          </p:nvSpPr>
          <p:spPr>
            <a:xfrm>
              <a:off x="12261620" y="11311346"/>
              <a:ext cx="1404747" cy="144077"/>
            </a:xfrm>
            <a:custGeom>
              <a:avLst/>
              <a:gdLst>
                <a:gd name="connsiteX0" fmla="*/ 1459760 w 1577946"/>
                <a:gd name="connsiteY0" fmla="*/ 165279 h 161840"/>
                <a:gd name="connsiteX1" fmla="*/ 70560 w 1577946"/>
                <a:gd name="connsiteY1" fmla="*/ 165279 h 161840"/>
                <a:gd name="connsiteX2" fmla="*/ 15736 w 1577946"/>
                <a:gd name="connsiteY2" fmla="*/ 148286 h 161840"/>
                <a:gd name="connsiteX3" fmla="*/ 73796 w 1577946"/>
                <a:gd name="connsiteY3" fmla="*/ 31559 h 161840"/>
                <a:gd name="connsiteX4" fmla="*/ 144197 w 1577946"/>
                <a:gd name="connsiteY4" fmla="*/ 15173 h 161840"/>
                <a:gd name="connsiteX5" fmla="*/ 1512763 w 1577946"/>
                <a:gd name="connsiteY5" fmla="*/ 15173 h 161840"/>
                <a:gd name="connsiteX6" fmla="*/ 1569204 w 1577946"/>
                <a:gd name="connsiteY6" fmla="*/ 31559 h 161840"/>
                <a:gd name="connsiteX7" fmla="*/ 1528541 w 1577946"/>
                <a:gd name="connsiteY7" fmla="*/ 148286 h 161840"/>
                <a:gd name="connsiteX8" fmla="*/ 1459760 w 1577946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7946" h="161840">
                  <a:moveTo>
                    <a:pt x="1459760" y="165279"/>
                  </a:moveTo>
                  <a:lnTo>
                    <a:pt x="70560" y="165279"/>
                  </a:lnTo>
                  <a:cubicBezTo>
                    <a:pt x="35764" y="165279"/>
                    <a:pt x="11083" y="157794"/>
                    <a:pt x="15736" y="148286"/>
                  </a:cubicBezTo>
                  <a:lnTo>
                    <a:pt x="73796" y="31559"/>
                  </a:lnTo>
                  <a:cubicBezTo>
                    <a:pt x="78246" y="22455"/>
                    <a:pt x="109805" y="15173"/>
                    <a:pt x="144197" y="15173"/>
                  </a:cubicBezTo>
                  <a:lnTo>
                    <a:pt x="1512763" y="15173"/>
                  </a:lnTo>
                  <a:cubicBezTo>
                    <a:pt x="1547154" y="15173"/>
                    <a:pt x="1572442" y="22455"/>
                    <a:pt x="1569204" y="31559"/>
                  </a:cubicBezTo>
                  <a:lnTo>
                    <a:pt x="1528541" y="148286"/>
                  </a:lnTo>
                  <a:cubicBezTo>
                    <a:pt x="1525508" y="157794"/>
                    <a:pt x="1494757" y="165279"/>
                    <a:pt x="1459760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74810A3-6A54-408A-BCE6-92994C868B32}"/>
                </a:ext>
              </a:extLst>
            </p:cNvPr>
            <p:cNvSpPr/>
            <p:nvPr/>
          </p:nvSpPr>
          <p:spPr>
            <a:xfrm>
              <a:off x="19420213" y="10893163"/>
              <a:ext cx="1062565" cy="144077"/>
            </a:xfrm>
            <a:custGeom>
              <a:avLst/>
              <a:gdLst>
                <a:gd name="connsiteX0" fmla="*/ 1136114 w 1193575"/>
                <a:gd name="connsiteY0" fmla="*/ 151523 h 161840"/>
                <a:gd name="connsiteX1" fmla="*/ 113887 w 1193575"/>
                <a:gd name="connsiteY1" fmla="*/ 151523 h 161840"/>
                <a:gd name="connsiteX2" fmla="*/ 48949 w 1193575"/>
                <a:gd name="connsiteY2" fmla="*/ 136149 h 161840"/>
                <a:gd name="connsiteX3" fmla="*/ 15366 w 1193575"/>
                <a:gd name="connsiteY3" fmla="*/ 30143 h 161840"/>
                <a:gd name="connsiteX4" fmla="*/ 69988 w 1193575"/>
                <a:gd name="connsiteY4" fmla="*/ 15173 h 161840"/>
                <a:gd name="connsiteX5" fmla="*/ 1077851 w 1193575"/>
                <a:gd name="connsiteY5" fmla="*/ 15173 h 161840"/>
                <a:gd name="connsiteX6" fmla="*/ 1143599 w 1193575"/>
                <a:gd name="connsiteY6" fmla="*/ 30143 h 161840"/>
                <a:gd name="connsiteX7" fmla="*/ 1189724 w 1193575"/>
                <a:gd name="connsiteY7" fmla="*/ 136149 h 161840"/>
                <a:gd name="connsiteX8" fmla="*/ 1136114 w 1193575"/>
                <a:gd name="connsiteY8" fmla="*/ 151523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575" h="161840">
                  <a:moveTo>
                    <a:pt x="1136114" y="151523"/>
                  </a:moveTo>
                  <a:lnTo>
                    <a:pt x="113887" y="151523"/>
                  </a:lnTo>
                  <a:cubicBezTo>
                    <a:pt x="80710" y="151523"/>
                    <a:pt x="51579" y="144646"/>
                    <a:pt x="48949" y="136149"/>
                  </a:cubicBezTo>
                  <a:lnTo>
                    <a:pt x="15366" y="30143"/>
                  </a:lnTo>
                  <a:cubicBezTo>
                    <a:pt x="12736" y="21849"/>
                    <a:pt x="37215" y="15173"/>
                    <a:pt x="69988" y="15173"/>
                  </a:cubicBezTo>
                  <a:lnTo>
                    <a:pt x="1077851" y="15173"/>
                  </a:lnTo>
                  <a:cubicBezTo>
                    <a:pt x="1110623" y="15173"/>
                    <a:pt x="1139957" y="21849"/>
                    <a:pt x="1143599" y="30143"/>
                  </a:cubicBezTo>
                  <a:lnTo>
                    <a:pt x="1189724" y="136149"/>
                  </a:lnTo>
                  <a:cubicBezTo>
                    <a:pt x="1193365" y="144646"/>
                    <a:pt x="1169291" y="151523"/>
                    <a:pt x="1136114" y="15152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30B7D50-9AF2-4C86-B135-77DC550E73BD}"/>
                </a:ext>
              </a:extLst>
            </p:cNvPr>
            <p:cNvSpPr/>
            <p:nvPr/>
          </p:nvSpPr>
          <p:spPr>
            <a:xfrm>
              <a:off x="19731547" y="11028412"/>
              <a:ext cx="810431" cy="144077"/>
            </a:xfrm>
            <a:custGeom>
              <a:avLst/>
              <a:gdLst>
                <a:gd name="connsiteX0" fmla="*/ 15425 w 910353"/>
                <a:gd name="connsiteY0" fmla="*/ 30349 h 161840"/>
                <a:gd name="connsiteX1" fmla="*/ 53458 w 910353"/>
                <a:gd name="connsiteY1" fmla="*/ 139794 h 161840"/>
                <a:gd name="connsiteX2" fmla="*/ 120014 w 910353"/>
                <a:gd name="connsiteY2" fmla="*/ 155574 h 161840"/>
                <a:gd name="connsiteX3" fmla="*/ 853355 w 910353"/>
                <a:gd name="connsiteY3" fmla="*/ 155574 h 161840"/>
                <a:gd name="connsiteX4" fmla="*/ 907571 w 910353"/>
                <a:gd name="connsiteY4" fmla="*/ 139794 h 161840"/>
                <a:gd name="connsiteX5" fmla="*/ 887139 w 910353"/>
                <a:gd name="connsiteY5" fmla="*/ 92659 h 161840"/>
                <a:gd name="connsiteX6" fmla="*/ 860031 w 910353"/>
                <a:gd name="connsiteY6" fmla="*/ 30552 h 161840"/>
                <a:gd name="connsiteX7" fmla="*/ 793070 w 910353"/>
                <a:gd name="connsiteY7" fmla="*/ 15177 h 161840"/>
                <a:gd name="connsiteX8" fmla="*/ 70248 w 910353"/>
                <a:gd name="connsiteY8" fmla="*/ 15177 h 161840"/>
                <a:gd name="connsiteX9" fmla="*/ 15425 w 910353"/>
                <a:gd name="connsiteY9" fmla="*/ 3034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0353" h="161840">
                  <a:moveTo>
                    <a:pt x="15425" y="30349"/>
                  </a:moveTo>
                  <a:lnTo>
                    <a:pt x="53458" y="139794"/>
                  </a:lnTo>
                  <a:cubicBezTo>
                    <a:pt x="56492" y="148494"/>
                    <a:pt x="86230" y="155574"/>
                    <a:pt x="120014" y="155574"/>
                  </a:cubicBezTo>
                  <a:lnTo>
                    <a:pt x="853355" y="155574"/>
                  </a:lnTo>
                  <a:cubicBezTo>
                    <a:pt x="887139" y="155574"/>
                    <a:pt x="911415" y="148494"/>
                    <a:pt x="907571" y="139794"/>
                  </a:cubicBezTo>
                  <a:lnTo>
                    <a:pt x="887139" y="92659"/>
                  </a:lnTo>
                  <a:lnTo>
                    <a:pt x="860031" y="30552"/>
                  </a:lnTo>
                  <a:cubicBezTo>
                    <a:pt x="856390" y="22056"/>
                    <a:pt x="826449" y="15177"/>
                    <a:pt x="793070" y="15177"/>
                  </a:cubicBezTo>
                  <a:lnTo>
                    <a:pt x="70248" y="15177"/>
                  </a:lnTo>
                  <a:cubicBezTo>
                    <a:pt x="37071" y="14974"/>
                    <a:pt x="12390" y="21853"/>
                    <a:pt x="15425" y="3034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873032B-1A1E-4DE3-AEAA-CB825A2C2944}"/>
                </a:ext>
              </a:extLst>
            </p:cNvPr>
            <p:cNvSpPr/>
            <p:nvPr/>
          </p:nvSpPr>
          <p:spPr>
            <a:xfrm>
              <a:off x="19287913" y="11311346"/>
              <a:ext cx="828440" cy="144077"/>
            </a:xfrm>
            <a:custGeom>
              <a:avLst/>
              <a:gdLst>
                <a:gd name="connsiteX0" fmla="*/ 887407 w 930584"/>
                <a:gd name="connsiteY0" fmla="*/ 165279 h 161840"/>
                <a:gd name="connsiteX1" fmla="*/ 89938 w 930584"/>
                <a:gd name="connsiteY1" fmla="*/ 165279 h 161840"/>
                <a:gd name="connsiteX2" fmla="*/ 48870 w 930584"/>
                <a:gd name="connsiteY2" fmla="*/ 148286 h 161840"/>
                <a:gd name="connsiteX3" fmla="*/ 15491 w 930584"/>
                <a:gd name="connsiteY3" fmla="*/ 31559 h 161840"/>
                <a:gd name="connsiteX4" fmla="*/ 46442 w 930584"/>
                <a:gd name="connsiteY4" fmla="*/ 15173 h 161840"/>
                <a:gd name="connsiteX5" fmla="*/ 832180 w 930584"/>
                <a:gd name="connsiteY5" fmla="*/ 15173 h 161840"/>
                <a:gd name="connsiteX6" fmla="*/ 874056 w 930584"/>
                <a:gd name="connsiteY6" fmla="*/ 31559 h 161840"/>
                <a:gd name="connsiteX7" fmla="*/ 917550 w 930584"/>
                <a:gd name="connsiteY7" fmla="*/ 148286 h 161840"/>
                <a:gd name="connsiteX8" fmla="*/ 887407 w 930584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584" h="161840">
                  <a:moveTo>
                    <a:pt x="887407" y="165279"/>
                  </a:moveTo>
                  <a:lnTo>
                    <a:pt x="89938" y="165279"/>
                  </a:lnTo>
                  <a:cubicBezTo>
                    <a:pt x="69910" y="165279"/>
                    <a:pt x="51500" y="157794"/>
                    <a:pt x="48870" y="148286"/>
                  </a:cubicBezTo>
                  <a:lnTo>
                    <a:pt x="15491" y="31559"/>
                  </a:lnTo>
                  <a:cubicBezTo>
                    <a:pt x="12861" y="22455"/>
                    <a:pt x="26820" y="15173"/>
                    <a:pt x="46442" y="15173"/>
                  </a:cubicBezTo>
                  <a:lnTo>
                    <a:pt x="832180" y="15173"/>
                  </a:lnTo>
                  <a:cubicBezTo>
                    <a:pt x="851802" y="15173"/>
                    <a:pt x="870616" y="22455"/>
                    <a:pt x="874056" y="31559"/>
                  </a:cubicBezTo>
                  <a:lnTo>
                    <a:pt x="917550" y="148286"/>
                  </a:lnTo>
                  <a:cubicBezTo>
                    <a:pt x="920787" y="157794"/>
                    <a:pt x="907435" y="165279"/>
                    <a:pt x="887407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3D080AD-B47E-4181-8B43-52942EA13E63}"/>
                </a:ext>
              </a:extLst>
            </p:cNvPr>
            <p:cNvSpPr/>
            <p:nvPr/>
          </p:nvSpPr>
          <p:spPr>
            <a:xfrm>
              <a:off x="19507128" y="11167450"/>
              <a:ext cx="1098584" cy="144077"/>
            </a:xfrm>
            <a:custGeom>
              <a:avLst/>
              <a:gdLst>
                <a:gd name="connsiteX0" fmla="*/ 1187376 w 1234035"/>
                <a:gd name="connsiteY0" fmla="*/ 160424 h 161840"/>
                <a:gd name="connsiteX1" fmla="*/ 105674 w 1234035"/>
                <a:gd name="connsiteY1" fmla="*/ 160424 h 161840"/>
                <a:gd name="connsiteX2" fmla="*/ 51255 w 1234035"/>
                <a:gd name="connsiteY2" fmla="*/ 144038 h 161840"/>
                <a:gd name="connsiteX3" fmla="*/ 15447 w 1234035"/>
                <a:gd name="connsiteY3" fmla="*/ 31154 h 161840"/>
                <a:gd name="connsiteX4" fmla="*/ 58942 w 1234035"/>
                <a:gd name="connsiteY4" fmla="*/ 15173 h 161840"/>
                <a:gd name="connsiteX5" fmla="*/ 1124865 w 1234035"/>
                <a:gd name="connsiteY5" fmla="*/ 15173 h 161840"/>
                <a:gd name="connsiteX6" fmla="*/ 1180296 w 1234035"/>
                <a:gd name="connsiteY6" fmla="*/ 31154 h 161840"/>
                <a:gd name="connsiteX7" fmla="*/ 1229455 w 1234035"/>
                <a:gd name="connsiteY7" fmla="*/ 144038 h 161840"/>
                <a:gd name="connsiteX8" fmla="*/ 1187376 w 1234035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035" h="161840">
                  <a:moveTo>
                    <a:pt x="1187376" y="160424"/>
                  </a:moveTo>
                  <a:lnTo>
                    <a:pt x="105674" y="160424"/>
                  </a:lnTo>
                  <a:cubicBezTo>
                    <a:pt x="78565" y="160424"/>
                    <a:pt x="54288" y="153141"/>
                    <a:pt x="51255" y="144038"/>
                  </a:cubicBezTo>
                  <a:lnTo>
                    <a:pt x="15447" y="31154"/>
                  </a:lnTo>
                  <a:cubicBezTo>
                    <a:pt x="12614" y="22253"/>
                    <a:pt x="32036" y="15173"/>
                    <a:pt x="58942" y="15173"/>
                  </a:cubicBezTo>
                  <a:lnTo>
                    <a:pt x="1124865" y="15173"/>
                  </a:lnTo>
                  <a:cubicBezTo>
                    <a:pt x="1151569" y="15173"/>
                    <a:pt x="1176452" y="22253"/>
                    <a:pt x="1180296" y="31154"/>
                  </a:cubicBezTo>
                  <a:lnTo>
                    <a:pt x="1229455" y="144038"/>
                  </a:lnTo>
                  <a:cubicBezTo>
                    <a:pt x="1233298" y="153141"/>
                    <a:pt x="1214485" y="160424"/>
                    <a:pt x="1187376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2A5FC4D4-1C71-4A96-9A05-324640A1539E}"/>
                </a:ext>
              </a:extLst>
            </p:cNvPr>
            <p:cNvSpPr/>
            <p:nvPr/>
          </p:nvSpPr>
          <p:spPr>
            <a:xfrm>
              <a:off x="14935185" y="11460106"/>
              <a:ext cx="2737455" cy="162086"/>
            </a:xfrm>
            <a:custGeom>
              <a:avLst/>
              <a:gdLst>
                <a:gd name="connsiteX0" fmla="*/ 3014797 w 3074973"/>
                <a:gd name="connsiteY0" fmla="*/ 170337 h 182070"/>
                <a:gd name="connsiteX1" fmla="*/ 62822 w 3074973"/>
                <a:gd name="connsiteY1" fmla="*/ 170337 h 182070"/>
                <a:gd name="connsiteX2" fmla="*/ 15281 w 3074973"/>
                <a:gd name="connsiteY2" fmla="*/ 152939 h 182070"/>
                <a:gd name="connsiteX3" fmla="*/ 39153 w 3074973"/>
                <a:gd name="connsiteY3" fmla="*/ 32165 h 182070"/>
                <a:gd name="connsiteX4" fmla="*/ 92561 w 3074973"/>
                <a:gd name="connsiteY4" fmla="*/ 15173 h 182070"/>
                <a:gd name="connsiteX5" fmla="*/ 3000231 w 3074973"/>
                <a:gd name="connsiteY5" fmla="*/ 15173 h 182070"/>
                <a:gd name="connsiteX6" fmla="*/ 3052020 w 3074973"/>
                <a:gd name="connsiteY6" fmla="*/ 32165 h 182070"/>
                <a:gd name="connsiteX7" fmla="*/ 3063956 w 3074973"/>
                <a:gd name="connsiteY7" fmla="*/ 152939 h 182070"/>
                <a:gd name="connsiteX8" fmla="*/ 3014797 w 3074973"/>
                <a:gd name="connsiteY8" fmla="*/ 170337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4973" h="182070">
                  <a:moveTo>
                    <a:pt x="3014797" y="170337"/>
                  </a:moveTo>
                  <a:lnTo>
                    <a:pt x="62822" y="170337"/>
                  </a:lnTo>
                  <a:cubicBezTo>
                    <a:pt x="34703" y="170337"/>
                    <a:pt x="13460" y="162447"/>
                    <a:pt x="15281" y="152939"/>
                  </a:cubicBezTo>
                  <a:lnTo>
                    <a:pt x="39153" y="32165"/>
                  </a:lnTo>
                  <a:cubicBezTo>
                    <a:pt x="40974" y="22859"/>
                    <a:pt x="65048" y="15173"/>
                    <a:pt x="92561" y="15173"/>
                  </a:cubicBezTo>
                  <a:lnTo>
                    <a:pt x="3000231" y="15173"/>
                  </a:lnTo>
                  <a:cubicBezTo>
                    <a:pt x="3027946" y="15173"/>
                    <a:pt x="3051211" y="22859"/>
                    <a:pt x="3052020" y="32165"/>
                  </a:cubicBezTo>
                  <a:lnTo>
                    <a:pt x="3063956" y="152939"/>
                  </a:lnTo>
                  <a:cubicBezTo>
                    <a:pt x="3064967" y="162447"/>
                    <a:pt x="3042916" y="170337"/>
                    <a:pt x="3014797" y="170337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F8845AC-4E5A-49BB-987C-43254E105C5D}"/>
                </a:ext>
              </a:extLst>
            </p:cNvPr>
            <p:cNvSpPr/>
            <p:nvPr/>
          </p:nvSpPr>
          <p:spPr>
            <a:xfrm>
              <a:off x="18265377" y="11460106"/>
              <a:ext cx="738393" cy="162086"/>
            </a:xfrm>
            <a:custGeom>
              <a:avLst/>
              <a:gdLst>
                <a:gd name="connsiteX0" fmla="*/ 758488 w 829433"/>
                <a:gd name="connsiteY0" fmla="*/ 170337 h 182070"/>
                <a:gd name="connsiteX1" fmla="*/ 110518 w 829433"/>
                <a:gd name="connsiteY1" fmla="*/ 170337 h 182070"/>
                <a:gd name="connsiteX2" fmla="*/ 35667 w 829433"/>
                <a:gd name="connsiteY2" fmla="*/ 152939 h 182070"/>
                <a:gd name="connsiteX3" fmla="*/ 15234 w 829433"/>
                <a:gd name="connsiteY3" fmla="*/ 32165 h 182070"/>
                <a:gd name="connsiteX4" fmla="*/ 83208 w 829433"/>
                <a:gd name="connsiteY4" fmla="*/ 15173 h 182070"/>
                <a:gd name="connsiteX5" fmla="*/ 721467 w 829433"/>
                <a:gd name="connsiteY5" fmla="*/ 15173 h 182070"/>
                <a:gd name="connsiteX6" fmla="*/ 796521 w 829433"/>
                <a:gd name="connsiteY6" fmla="*/ 32165 h 182070"/>
                <a:gd name="connsiteX7" fmla="*/ 826056 w 829433"/>
                <a:gd name="connsiteY7" fmla="*/ 152939 h 182070"/>
                <a:gd name="connsiteX8" fmla="*/ 758488 w 829433"/>
                <a:gd name="connsiteY8" fmla="*/ 170337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433" h="182070">
                  <a:moveTo>
                    <a:pt x="758488" y="170337"/>
                  </a:moveTo>
                  <a:lnTo>
                    <a:pt x="110518" y="170337"/>
                  </a:lnTo>
                  <a:cubicBezTo>
                    <a:pt x="70665" y="170337"/>
                    <a:pt x="37285" y="162447"/>
                    <a:pt x="35667" y="152939"/>
                  </a:cubicBezTo>
                  <a:lnTo>
                    <a:pt x="15234" y="32165"/>
                  </a:lnTo>
                  <a:cubicBezTo>
                    <a:pt x="13616" y="22859"/>
                    <a:pt x="44164" y="15173"/>
                    <a:pt x="83208" y="15173"/>
                  </a:cubicBezTo>
                  <a:lnTo>
                    <a:pt x="721467" y="15173"/>
                  </a:lnTo>
                  <a:cubicBezTo>
                    <a:pt x="760713" y="15173"/>
                    <a:pt x="794295" y="22859"/>
                    <a:pt x="796521" y="32165"/>
                  </a:cubicBezTo>
                  <a:lnTo>
                    <a:pt x="826056" y="152939"/>
                  </a:lnTo>
                  <a:cubicBezTo>
                    <a:pt x="828686" y="162447"/>
                    <a:pt x="798341" y="170337"/>
                    <a:pt x="758488" y="170337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19D83D62-FAD7-4493-9B20-BF41755139AD}"/>
                </a:ext>
              </a:extLst>
            </p:cNvPr>
            <p:cNvSpPr/>
            <p:nvPr/>
          </p:nvSpPr>
          <p:spPr>
            <a:xfrm>
              <a:off x="20597354" y="11167450"/>
              <a:ext cx="558297" cy="144077"/>
            </a:xfrm>
            <a:custGeom>
              <a:avLst/>
              <a:gdLst>
                <a:gd name="connsiteX0" fmla="*/ 576105 w 627132"/>
                <a:gd name="connsiteY0" fmla="*/ 160424 h 161840"/>
                <a:gd name="connsiteX1" fmla="*/ 129020 w 627132"/>
                <a:gd name="connsiteY1" fmla="*/ 160424 h 161840"/>
                <a:gd name="connsiteX2" fmla="*/ 66711 w 627132"/>
                <a:gd name="connsiteY2" fmla="*/ 145656 h 161840"/>
                <a:gd name="connsiteX3" fmla="*/ 15529 w 627132"/>
                <a:gd name="connsiteY3" fmla="*/ 29535 h 161840"/>
                <a:gd name="connsiteX4" fmla="*/ 64284 w 627132"/>
                <a:gd name="connsiteY4" fmla="*/ 15173 h 161840"/>
                <a:gd name="connsiteX5" fmla="*/ 504895 w 627132"/>
                <a:gd name="connsiteY5" fmla="*/ 15173 h 161840"/>
                <a:gd name="connsiteX6" fmla="*/ 567002 w 627132"/>
                <a:gd name="connsiteY6" fmla="*/ 29535 h 161840"/>
                <a:gd name="connsiteX7" fmla="*/ 624658 w 627132"/>
                <a:gd name="connsiteY7" fmla="*/ 145656 h 161840"/>
                <a:gd name="connsiteX8" fmla="*/ 576105 w 627132"/>
                <a:gd name="connsiteY8" fmla="*/ 160424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76105" y="160424"/>
                  </a:moveTo>
                  <a:lnTo>
                    <a:pt x="129020" y="160424"/>
                  </a:lnTo>
                  <a:cubicBezTo>
                    <a:pt x="98068" y="160424"/>
                    <a:pt x="70150" y="153748"/>
                    <a:pt x="66711" y="145656"/>
                  </a:cubicBezTo>
                  <a:lnTo>
                    <a:pt x="15529" y="29535"/>
                  </a:lnTo>
                  <a:cubicBezTo>
                    <a:pt x="12090" y="21645"/>
                    <a:pt x="33939" y="15173"/>
                    <a:pt x="64284" y="15173"/>
                  </a:cubicBezTo>
                  <a:lnTo>
                    <a:pt x="504895" y="15173"/>
                  </a:lnTo>
                  <a:cubicBezTo>
                    <a:pt x="535240" y="15173"/>
                    <a:pt x="563157" y="21645"/>
                    <a:pt x="567002" y="29535"/>
                  </a:cubicBezTo>
                  <a:lnTo>
                    <a:pt x="624658" y="145656"/>
                  </a:lnTo>
                  <a:cubicBezTo>
                    <a:pt x="628703" y="153951"/>
                    <a:pt x="607058" y="160424"/>
                    <a:pt x="576105" y="160424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1A6D17C-F58A-4A5D-A2AF-0DA501A06555}"/>
                </a:ext>
              </a:extLst>
            </p:cNvPr>
            <p:cNvSpPr/>
            <p:nvPr/>
          </p:nvSpPr>
          <p:spPr>
            <a:xfrm>
              <a:off x="20469514" y="10895325"/>
              <a:ext cx="540288" cy="144077"/>
            </a:xfrm>
            <a:custGeom>
              <a:avLst/>
              <a:gdLst>
                <a:gd name="connsiteX0" fmla="*/ 556854 w 606902"/>
                <a:gd name="connsiteY0" fmla="*/ 151523 h 161840"/>
                <a:gd name="connsiteX1" fmla="*/ 123729 w 606902"/>
                <a:gd name="connsiteY1" fmla="*/ 151523 h 161840"/>
                <a:gd name="connsiteX2" fmla="*/ 63444 w 606902"/>
                <a:gd name="connsiteY2" fmla="*/ 137767 h 161840"/>
                <a:gd name="connsiteX3" fmla="*/ 15498 w 606902"/>
                <a:gd name="connsiteY3" fmla="*/ 28728 h 161840"/>
                <a:gd name="connsiteX4" fmla="*/ 63039 w 606902"/>
                <a:gd name="connsiteY4" fmla="*/ 15173 h 161840"/>
                <a:gd name="connsiteX5" fmla="*/ 489894 w 606902"/>
                <a:gd name="connsiteY5" fmla="*/ 15173 h 161840"/>
                <a:gd name="connsiteX6" fmla="*/ 549977 w 606902"/>
                <a:gd name="connsiteY6" fmla="*/ 28728 h 161840"/>
                <a:gd name="connsiteX7" fmla="*/ 603992 w 606902"/>
                <a:gd name="connsiteY7" fmla="*/ 137767 h 161840"/>
                <a:gd name="connsiteX8" fmla="*/ 556854 w 606902"/>
                <a:gd name="connsiteY8" fmla="*/ 151523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902" h="161840">
                  <a:moveTo>
                    <a:pt x="556854" y="151523"/>
                  </a:moveTo>
                  <a:lnTo>
                    <a:pt x="123729" y="151523"/>
                  </a:lnTo>
                  <a:cubicBezTo>
                    <a:pt x="93789" y="151523"/>
                    <a:pt x="66882" y="145252"/>
                    <a:pt x="63444" y="137767"/>
                  </a:cubicBezTo>
                  <a:lnTo>
                    <a:pt x="15498" y="28728"/>
                  </a:lnTo>
                  <a:cubicBezTo>
                    <a:pt x="12262" y="21241"/>
                    <a:pt x="33503" y="15173"/>
                    <a:pt x="63039" y="15173"/>
                  </a:cubicBezTo>
                  <a:lnTo>
                    <a:pt x="489894" y="15173"/>
                  </a:lnTo>
                  <a:cubicBezTo>
                    <a:pt x="519429" y="15173"/>
                    <a:pt x="546337" y="21241"/>
                    <a:pt x="549977" y="28728"/>
                  </a:cubicBezTo>
                  <a:lnTo>
                    <a:pt x="603992" y="137767"/>
                  </a:lnTo>
                  <a:cubicBezTo>
                    <a:pt x="608037" y="145454"/>
                    <a:pt x="586797" y="151523"/>
                    <a:pt x="556854" y="15152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D894A405-2564-4F23-A547-C5A56558175A}"/>
                </a:ext>
              </a:extLst>
            </p:cNvPr>
            <p:cNvSpPr/>
            <p:nvPr/>
          </p:nvSpPr>
          <p:spPr>
            <a:xfrm>
              <a:off x="20535579" y="11028236"/>
              <a:ext cx="558297" cy="144077"/>
            </a:xfrm>
            <a:custGeom>
              <a:avLst/>
              <a:gdLst>
                <a:gd name="connsiteX0" fmla="*/ 566397 w 627132"/>
                <a:gd name="connsiteY0" fmla="*/ 155772 h 161840"/>
                <a:gd name="connsiteX1" fmla="*/ 126393 w 627132"/>
                <a:gd name="connsiteY1" fmla="*/ 155772 h 161840"/>
                <a:gd name="connsiteX2" fmla="*/ 65096 w 627132"/>
                <a:gd name="connsiteY2" fmla="*/ 141611 h 161840"/>
                <a:gd name="connsiteX3" fmla="*/ 15532 w 627132"/>
                <a:gd name="connsiteY3" fmla="*/ 29131 h 161840"/>
                <a:gd name="connsiteX4" fmla="*/ 63679 w 627132"/>
                <a:gd name="connsiteY4" fmla="*/ 15173 h 161840"/>
                <a:gd name="connsiteX5" fmla="*/ 497211 w 627132"/>
                <a:gd name="connsiteY5" fmla="*/ 15173 h 161840"/>
                <a:gd name="connsiteX6" fmla="*/ 558307 w 627132"/>
                <a:gd name="connsiteY6" fmla="*/ 29131 h 161840"/>
                <a:gd name="connsiteX7" fmla="*/ 614139 w 627132"/>
                <a:gd name="connsiteY7" fmla="*/ 141611 h 161840"/>
                <a:gd name="connsiteX8" fmla="*/ 566397 w 627132"/>
                <a:gd name="connsiteY8" fmla="*/ 155772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132" h="161840">
                  <a:moveTo>
                    <a:pt x="566397" y="155772"/>
                  </a:moveTo>
                  <a:lnTo>
                    <a:pt x="126393" y="155772"/>
                  </a:lnTo>
                  <a:cubicBezTo>
                    <a:pt x="96048" y="155772"/>
                    <a:pt x="68534" y="149298"/>
                    <a:pt x="65096" y="141611"/>
                  </a:cubicBezTo>
                  <a:lnTo>
                    <a:pt x="15532" y="29131"/>
                  </a:lnTo>
                  <a:cubicBezTo>
                    <a:pt x="12093" y="21444"/>
                    <a:pt x="33739" y="15173"/>
                    <a:pt x="63679" y="15173"/>
                  </a:cubicBezTo>
                  <a:lnTo>
                    <a:pt x="497211" y="15173"/>
                  </a:lnTo>
                  <a:cubicBezTo>
                    <a:pt x="527151" y="15173"/>
                    <a:pt x="554462" y="21444"/>
                    <a:pt x="558307" y="29131"/>
                  </a:cubicBezTo>
                  <a:lnTo>
                    <a:pt x="614139" y="141611"/>
                  </a:lnTo>
                  <a:cubicBezTo>
                    <a:pt x="618187" y="149298"/>
                    <a:pt x="596742" y="155772"/>
                    <a:pt x="566397" y="155772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F384389-D123-4B58-8E90-88A49C8E472E}"/>
                </a:ext>
              </a:extLst>
            </p:cNvPr>
            <p:cNvSpPr/>
            <p:nvPr/>
          </p:nvSpPr>
          <p:spPr>
            <a:xfrm>
              <a:off x="20660719" y="11311346"/>
              <a:ext cx="576307" cy="144077"/>
            </a:xfrm>
            <a:custGeom>
              <a:avLst/>
              <a:gdLst>
                <a:gd name="connsiteX0" fmla="*/ 586658 w 647362"/>
                <a:gd name="connsiteY0" fmla="*/ 165279 h 161840"/>
                <a:gd name="connsiteX1" fmla="*/ 132086 w 647362"/>
                <a:gd name="connsiteY1" fmla="*/ 165279 h 161840"/>
                <a:gd name="connsiteX2" fmla="*/ 68566 w 647362"/>
                <a:gd name="connsiteY2" fmla="*/ 150107 h 161840"/>
                <a:gd name="connsiteX3" fmla="*/ 15563 w 647362"/>
                <a:gd name="connsiteY3" fmla="*/ 29940 h 161840"/>
                <a:gd name="connsiteX4" fmla="*/ 65126 w 647362"/>
                <a:gd name="connsiteY4" fmla="*/ 15173 h 161840"/>
                <a:gd name="connsiteX5" fmla="*/ 513020 w 647362"/>
                <a:gd name="connsiteY5" fmla="*/ 15173 h 161840"/>
                <a:gd name="connsiteX6" fmla="*/ 576341 w 647362"/>
                <a:gd name="connsiteY6" fmla="*/ 29940 h 161840"/>
                <a:gd name="connsiteX7" fmla="*/ 636018 w 647362"/>
                <a:gd name="connsiteY7" fmla="*/ 150107 h 161840"/>
                <a:gd name="connsiteX8" fmla="*/ 586658 w 647362"/>
                <a:gd name="connsiteY8" fmla="*/ 16527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362" h="161840">
                  <a:moveTo>
                    <a:pt x="586658" y="165279"/>
                  </a:moveTo>
                  <a:lnTo>
                    <a:pt x="132086" y="165279"/>
                  </a:lnTo>
                  <a:cubicBezTo>
                    <a:pt x="100731" y="165279"/>
                    <a:pt x="72206" y="158401"/>
                    <a:pt x="68566" y="150107"/>
                  </a:cubicBezTo>
                  <a:lnTo>
                    <a:pt x="15563" y="29940"/>
                  </a:lnTo>
                  <a:cubicBezTo>
                    <a:pt x="11921" y="21848"/>
                    <a:pt x="34173" y="15173"/>
                    <a:pt x="65126" y="15173"/>
                  </a:cubicBezTo>
                  <a:lnTo>
                    <a:pt x="513020" y="15173"/>
                  </a:lnTo>
                  <a:cubicBezTo>
                    <a:pt x="543973" y="15173"/>
                    <a:pt x="572293" y="21848"/>
                    <a:pt x="576341" y="29940"/>
                  </a:cubicBezTo>
                  <a:lnTo>
                    <a:pt x="636018" y="150107"/>
                  </a:lnTo>
                  <a:cubicBezTo>
                    <a:pt x="640268" y="158401"/>
                    <a:pt x="618216" y="165279"/>
                    <a:pt x="586658" y="165279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52957ADB-E678-406F-8D6F-EEB35DF2BB15}"/>
                </a:ext>
              </a:extLst>
            </p:cNvPr>
            <p:cNvSpPr/>
            <p:nvPr/>
          </p:nvSpPr>
          <p:spPr>
            <a:xfrm>
              <a:off x="14558302" y="11728448"/>
              <a:ext cx="2575369" cy="432230"/>
            </a:xfrm>
            <a:custGeom>
              <a:avLst/>
              <a:gdLst>
                <a:gd name="connsiteX0" fmla="*/ 2875750 w 2892902"/>
                <a:gd name="connsiteY0" fmla="*/ 65748 h 485522"/>
                <a:gd name="connsiteX1" fmla="*/ 2895171 w 2892902"/>
                <a:gd name="connsiteY1" fmla="*/ 425641 h 485522"/>
                <a:gd name="connsiteX2" fmla="*/ 2666167 w 2892902"/>
                <a:gd name="connsiteY2" fmla="*/ 481881 h 485522"/>
                <a:gd name="connsiteX3" fmla="*/ 230465 w 2892902"/>
                <a:gd name="connsiteY3" fmla="*/ 481881 h 485522"/>
                <a:gd name="connsiteX4" fmla="*/ 15823 w 2892902"/>
                <a:gd name="connsiteY4" fmla="*/ 425641 h 485522"/>
                <a:gd name="connsiteX5" fmla="*/ 126482 w 2892902"/>
                <a:gd name="connsiteY5" fmla="*/ 65748 h 485522"/>
                <a:gd name="connsiteX6" fmla="*/ 360544 w 2892902"/>
                <a:gd name="connsiteY6" fmla="*/ 15173 h 485522"/>
                <a:gd name="connsiteX7" fmla="*/ 2654434 w 2892902"/>
                <a:gd name="connsiteY7" fmla="*/ 15173 h 485522"/>
                <a:gd name="connsiteX8" fmla="*/ 2875750 w 2892902"/>
                <a:gd name="connsiteY8" fmla="*/ 65748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2902" h="485522">
                  <a:moveTo>
                    <a:pt x="2875750" y="65748"/>
                  </a:moveTo>
                  <a:lnTo>
                    <a:pt x="2895171" y="425641"/>
                  </a:lnTo>
                  <a:cubicBezTo>
                    <a:pt x="2896790" y="456593"/>
                    <a:pt x="2794426" y="481881"/>
                    <a:pt x="2666167" y="481881"/>
                  </a:cubicBezTo>
                  <a:lnTo>
                    <a:pt x="230465" y="481881"/>
                  </a:lnTo>
                  <a:cubicBezTo>
                    <a:pt x="102206" y="481881"/>
                    <a:pt x="6315" y="456593"/>
                    <a:pt x="15823" y="425641"/>
                  </a:cubicBezTo>
                  <a:lnTo>
                    <a:pt x="126482" y="65748"/>
                  </a:lnTo>
                  <a:cubicBezTo>
                    <a:pt x="135181" y="37628"/>
                    <a:pt x="239770" y="15173"/>
                    <a:pt x="360544" y="15173"/>
                  </a:cubicBezTo>
                  <a:lnTo>
                    <a:pt x="2654434" y="15173"/>
                  </a:lnTo>
                  <a:cubicBezTo>
                    <a:pt x="2775207" y="15173"/>
                    <a:pt x="2874335" y="37830"/>
                    <a:pt x="2875750" y="65748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CFAA2499-238A-49F1-B667-E97E10205045}"/>
                </a:ext>
              </a:extLst>
            </p:cNvPr>
            <p:cNvSpPr/>
            <p:nvPr/>
          </p:nvSpPr>
          <p:spPr>
            <a:xfrm>
              <a:off x="14558304" y="12050820"/>
              <a:ext cx="1314699" cy="108058"/>
            </a:xfrm>
            <a:custGeom>
              <a:avLst/>
              <a:gdLst>
                <a:gd name="connsiteX0" fmla="*/ 30793 w 1476796"/>
                <a:gd name="connsiteY0" fmla="*/ 15173 h 121380"/>
                <a:gd name="connsiteX1" fmla="*/ 15821 w 1476796"/>
                <a:gd name="connsiteY1" fmla="*/ 63724 h 121380"/>
                <a:gd name="connsiteX2" fmla="*/ 230464 w 1476796"/>
                <a:gd name="connsiteY2" fmla="*/ 119964 h 121380"/>
                <a:gd name="connsiteX3" fmla="*/ 1448314 w 1476796"/>
                <a:gd name="connsiteY3" fmla="*/ 119964 h 121380"/>
                <a:gd name="connsiteX4" fmla="*/ 1461667 w 1476796"/>
                <a:gd name="connsiteY4" fmla="*/ 15173 h 121380"/>
                <a:gd name="connsiteX5" fmla="*/ 30793 w 1476796"/>
                <a:gd name="connsiteY5" fmla="*/ 15173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796" h="121380">
                  <a:moveTo>
                    <a:pt x="30793" y="15173"/>
                  </a:moveTo>
                  <a:lnTo>
                    <a:pt x="15821" y="63724"/>
                  </a:lnTo>
                  <a:cubicBezTo>
                    <a:pt x="6314" y="94677"/>
                    <a:pt x="102407" y="119964"/>
                    <a:pt x="230464" y="119964"/>
                  </a:cubicBezTo>
                  <a:lnTo>
                    <a:pt x="1448314" y="119964"/>
                  </a:lnTo>
                  <a:lnTo>
                    <a:pt x="1461667" y="15173"/>
                  </a:lnTo>
                  <a:lnTo>
                    <a:pt x="30793" y="15173"/>
                  </a:lnTo>
                  <a:close/>
                </a:path>
              </a:pathLst>
            </a:custGeom>
            <a:solidFill>
              <a:srgbClr val="E7E9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5253EBD-96FB-453D-B6CD-54EA1D1A9374}"/>
                </a:ext>
              </a:extLst>
            </p:cNvPr>
            <p:cNvSpPr/>
            <p:nvPr/>
          </p:nvSpPr>
          <p:spPr>
            <a:xfrm>
              <a:off x="15834139" y="12050820"/>
              <a:ext cx="1314699" cy="108058"/>
            </a:xfrm>
            <a:custGeom>
              <a:avLst/>
              <a:gdLst>
                <a:gd name="connsiteX0" fmla="*/ 28525 w 1476796"/>
                <a:gd name="connsiteY0" fmla="*/ 15173 h 121380"/>
                <a:gd name="connsiteX1" fmla="*/ 15173 w 1476796"/>
                <a:gd name="connsiteY1" fmla="*/ 119964 h 121380"/>
                <a:gd name="connsiteX2" fmla="*/ 1233024 w 1476796"/>
                <a:gd name="connsiteY2" fmla="*/ 119964 h 121380"/>
                <a:gd name="connsiteX3" fmla="*/ 1462029 w 1476796"/>
                <a:gd name="connsiteY3" fmla="*/ 63724 h 121380"/>
                <a:gd name="connsiteX4" fmla="*/ 1459399 w 1476796"/>
                <a:gd name="connsiteY4" fmla="*/ 15173 h 121380"/>
                <a:gd name="connsiteX5" fmla="*/ 28525 w 1476796"/>
                <a:gd name="connsiteY5" fmla="*/ 15173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796" h="121380">
                  <a:moveTo>
                    <a:pt x="28525" y="15173"/>
                  </a:moveTo>
                  <a:lnTo>
                    <a:pt x="15173" y="119964"/>
                  </a:lnTo>
                  <a:lnTo>
                    <a:pt x="1233024" y="119964"/>
                  </a:lnTo>
                  <a:cubicBezTo>
                    <a:pt x="1361283" y="119964"/>
                    <a:pt x="1463648" y="94677"/>
                    <a:pt x="1462029" y="63724"/>
                  </a:cubicBezTo>
                  <a:lnTo>
                    <a:pt x="1459399" y="15173"/>
                  </a:lnTo>
                  <a:lnTo>
                    <a:pt x="28525" y="15173"/>
                  </a:lnTo>
                  <a:close/>
                </a:path>
              </a:pathLst>
            </a:custGeom>
            <a:solidFill>
              <a:srgbClr val="D7DA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13F4FB4-AEB1-41A0-8E47-94554B58EE6D}"/>
                </a:ext>
              </a:extLst>
            </p:cNvPr>
            <p:cNvSpPr/>
            <p:nvPr/>
          </p:nvSpPr>
          <p:spPr>
            <a:xfrm>
              <a:off x="19378327" y="10672366"/>
              <a:ext cx="378201" cy="90047"/>
            </a:xfrm>
            <a:custGeom>
              <a:avLst/>
              <a:gdLst>
                <a:gd name="connsiteX0" fmla="*/ 321767 w 424831"/>
                <a:gd name="connsiteY0" fmla="*/ 86383 h 101150"/>
                <a:gd name="connsiteX1" fmla="*/ 127761 w 424831"/>
                <a:gd name="connsiteY1" fmla="*/ 86383 h 101150"/>
                <a:gd name="connsiteX2" fmla="*/ 23170 w 424831"/>
                <a:gd name="connsiteY2" fmla="*/ 62512 h 101150"/>
                <a:gd name="connsiteX3" fmla="*/ 15483 w 424831"/>
                <a:gd name="connsiteY3" fmla="*/ 38843 h 101150"/>
                <a:gd name="connsiteX4" fmla="*/ 104091 w 424831"/>
                <a:gd name="connsiteY4" fmla="*/ 15173 h 101150"/>
                <a:gd name="connsiteX5" fmla="*/ 296479 w 424831"/>
                <a:gd name="connsiteY5" fmla="*/ 15173 h 101150"/>
                <a:gd name="connsiteX6" fmla="*/ 401271 w 424831"/>
                <a:gd name="connsiteY6" fmla="*/ 38843 h 101150"/>
                <a:gd name="connsiteX7" fmla="*/ 409768 w 424831"/>
                <a:gd name="connsiteY7" fmla="*/ 62512 h 101150"/>
                <a:gd name="connsiteX8" fmla="*/ 321767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1767" y="86383"/>
                  </a:moveTo>
                  <a:lnTo>
                    <a:pt x="127761" y="86383"/>
                  </a:lnTo>
                  <a:cubicBezTo>
                    <a:pt x="74151" y="86383"/>
                    <a:pt x="27419" y="75662"/>
                    <a:pt x="23170" y="62512"/>
                  </a:cubicBezTo>
                  <a:lnTo>
                    <a:pt x="15483" y="38843"/>
                  </a:lnTo>
                  <a:cubicBezTo>
                    <a:pt x="11235" y="25693"/>
                    <a:pt x="51088" y="15173"/>
                    <a:pt x="104091" y="15173"/>
                  </a:cubicBezTo>
                  <a:lnTo>
                    <a:pt x="296479" y="15173"/>
                  </a:lnTo>
                  <a:cubicBezTo>
                    <a:pt x="349684" y="15173"/>
                    <a:pt x="396618" y="25693"/>
                    <a:pt x="401271" y="38843"/>
                  </a:cubicBezTo>
                  <a:lnTo>
                    <a:pt x="409768" y="62512"/>
                  </a:lnTo>
                  <a:cubicBezTo>
                    <a:pt x="415027" y="75662"/>
                    <a:pt x="375377" y="86383"/>
                    <a:pt x="321767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DBDE2E5-E2A4-468E-BB21-A1C8E086D4F6}"/>
                </a:ext>
              </a:extLst>
            </p:cNvPr>
            <p:cNvSpPr/>
            <p:nvPr/>
          </p:nvSpPr>
          <p:spPr>
            <a:xfrm>
              <a:off x="19928044" y="10672366"/>
              <a:ext cx="378201" cy="90047"/>
            </a:xfrm>
            <a:custGeom>
              <a:avLst/>
              <a:gdLst>
                <a:gd name="connsiteX0" fmla="*/ 324931 w 424831"/>
                <a:gd name="connsiteY0" fmla="*/ 86383 h 101150"/>
                <a:gd name="connsiteX1" fmla="*/ 130925 w 424831"/>
                <a:gd name="connsiteY1" fmla="*/ 86383 h 101150"/>
                <a:gd name="connsiteX2" fmla="*/ 24717 w 424831"/>
                <a:gd name="connsiteY2" fmla="*/ 62512 h 101150"/>
                <a:gd name="connsiteX3" fmla="*/ 15613 w 424831"/>
                <a:gd name="connsiteY3" fmla="*/ 38843 h 101150"/>
                <a:gd name="connsiteX4" fmla="*/ 102805 w 424831"/>
                <a:gd name="connsiteY4" fmla="*/ 15173 h 101150"/>
                <a:gd name="connsiteX5" fmla="*/ 295193 w 424831"/>
                <a:gd name="connsiteY5" fmla="*/ 15173 h 101150"/>
                <a:gd name="connsiteX6" fmla="*/ 401604 w 424831"/>
                <a:gd name="connsiteY6" fmla="*/ 38843 h 101150"/>
                <a:gd name="connsiteX7" fmla="*/ 411719 w 424831"/>
                <a:gd name="connsiteY7" fmla="*/ 62512 h 101150"/>
                <a:gd name="connsiteX8" fmla="*/ 324931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4931" y="86383"/>
                  </a:moveTo>
                  <a:lnTo>
                    <a:pt x="130925" y="86383"/>
                  </a:lnTo>
                  <a:cubicBezTo>
                    <a:pt x="77315" y="86383"/>
                    <a:pt x="29775" y="75662"/>
                    <a:pt x="24717" y="62512"/>
                  </a:cubicBezTo>
                  <a:lnTo>
                    <a:pt x="15613" y="38843"/>
                  </a:lnTo>
                  <a:cubicBezTo>
                    <a:pt x="10556" y="25693"/>
                    <a:pt x="49600" y="15173"/>
                    <a:pt x="102805" y="15173"/>
                  </a:cubicBezTo>
                  <a:lnTo>
                    <a:pt x="295193" y="15173"/>
                  </a:lnTo>
                  <a:cubicBezTo>
                    <a:pt x="348399" y="15173"/>
                    <a:pt x="395939" y="25693"/>
                    <a:pt x="401604" y="38843"/>
                  </a:cubicBezTo>
                  <a:lnTo>
                    <a:pt x="411719" y="62512"/>
                  </a:lnTo>
                  <a:cubicBezTo>
                    <a:pt x="417383" y="75662"/>
                    <a:pt x="378541" y="86383"/>
                    <a:pt x="324931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F0CCD4A7-F0E2-4B22-924F-1F4EB6B33A69}"/>
                </a:ext>
              </a:extLst>
            </p:cNvPr>
            <p:cNvSpPr/>
            <p:nvPr/>
          </p:nvSpPr>
          <p:spPr>
            <a:xfrm>
              <a:off x="20477559" y="10672366"/>
              <a:ext cx="378201" cy="90047"/>
            </a:xfrm>
            <a:custGeom>
              <a:avLst/>
              <a:gdLst>
                <a:gd name="connsiteX0" fmla="*/ 328321 w 424831"/>
                <a:gd name="connsiteY0" fmla="*/ 86383 h 101150"/>
                <a:gd name="connsiteX1" fmla="*/ 134315 w 424831"/>
                <a:gd name="connsiteY1" fmla="*/ 86383 h 101150"/>
                <a:gd name="connsiteX2" fmla="*/ 26488 w 424831"/>
                <a:gd name="connsiteY2" fmla="*/ 62512 h 101150"/>
                <a:gd name="connsiteX3" fmla="*/ 15767 w 424831"/>
                <a:gd name="connsiteY3" fmla="*/ 38843 h 101150"/>
                <a:gd name="connsiteX4" fmla="*/ 101340 w 424831"/>
                <a:gd name="connsiteY4" fmla="*/ 15173 h 101150"/>
                <a:gd name="connsiteX5" fmla="*/ 293728 w 424831"/>
                <a:gd name="connsiteY5" fmla="*/ 15173 h 101150"/>
                <a:gd name="connsiteX6" fmla="*/ 401554 w 424831"/>
                <a:gd name="connsiteY6" fmla="*/ 38843 h 101150"/>
                <a:gd name="connsiteX7" fmla="*/ 413289 w 424831"/>
                <a:gd name="connsiteY7" fmla="*/ 62512 h 101150"/>
                <a:gd name="connsiteX8" fmla="*/ 328321 w 424831"/>
                <a:gd name="connsiteY8" fmla="*/ 86383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831" h="101150">
                  <a:moveTo>
                    <a:pt x="328321" y="86383"/>
                  </a:moveTo>
                  <a:lnTo>
                    <a:pt x="134315" y="86383"/>
                  </a:lnTo>
                  <a:cubicBezTo>
                    <a:pt x="80705" y="86383"/>
                    <a:pt x="32557" y="75662"/>
                    <a:pt x="26488" y="62512"/>
                  </a:cubicBezTo>
                  <a:lnTo>
                    <a:pt x="15767" y="38843"/>
                  </a:lnTo>
                  <a:cubicBezTo>
                    <a:pt x="9899" y="25693"/>
                    <a:pt x="48135" y="15173"/>
                    <a:pt x="101340" y="15173"/>
                  </a:cubicBezTo>
                  <a:lnTo>
                    <a:pt x="293728" y="15173"/>
                  </a:lnTo>
                  <a:cubicBezTo>
                    <a:pt x="346933" y="15173"/>
                    <a:pt x="395081" y="25693"/>
                    <a:pt x="401554" y="38843"/>
                  </a:cubicBezTo>
                  <a:lnTo>
                    <a:pt x="413289" y="62512"/>
                  </a:lnTo>
                  <a:cubicBezTo>
                    <a:pt x="419964" y="75662"/>
                    <a:pt x="381729" y="86383"/>
                    <a:pt x="328321" y="86383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5A2F9488-86B3-4173-B7EF-D23BB922E43E}"/>
                </a:ext>
              </a:extLst>
            </p:cNvPr>
            <p:cNvSpPr/>
            <p:nvPr/>
          </p:nvSpPr>
          <p:spPr>
            <a:xfrm>
              <a:off x="12787820" y="10677409"/>
              <a:ext cx="612326" cy="36019"/>
            </a:xfrm>
            <a:custGeom>
              <a:avLst/>
              <a:gdLst>
                <a:gd name="connsiteX0" fmla="*/ 15173 w 687822"/>
                <a:gd name="connsiteY0" fmla="*/ 32165 h 40460"/>
                <a:gd name="connsiteX1" fmla="*/ 113086 w 687822"/>
                <a:gd name="connsiteY1" fmla="*/ 15173 h 40460"/>
                <a:gd name="connsiteX2" fmla="*/ 607308 w 687822"/>
                <a:gd name="connsiteY2" fmla="*/ 15173 h 40460"/>
                <a:gd name="connsiteX3" fmla="*/ 690251 w 687822"/>
                <a:gd name="connsiteY3" fmla="*/ 32165 h 40460"/>
                <a:gd name="connsiteX4" fmla="*/ 15173 w 687822"/>
                <a:gd name="connsiteY4" fmla="*/ 32165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822" h="40460">
                  <a:moveTo>
                    <a:pt x="15173" y="32165"/>
                  </a:moveTo>
                  <a:cubicBezTo>
                    <a:pt x="19623" y="22860"/>
                    <a:pt x="63523" y="15173"/>
                    <a:pt x="113086" y="15173"/>
                  </a:cubicBezTo>
                  <a:lnTo>
                    <a:pt x="607308" y="15173"/>
                  </a:lnTo>
                  <a:cubicBezTo>
                    <a:pt x="656870" y="15173"/>
                    <a:pt x="694094" y="22658"/>
                    <a:pt x="690251" y="32165"/>
                  </a:cubicBezTo>
                  <a:lnTo>
                    <a:pt x="15173" y="32165"/>
                  </a:ln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7AF003B4-F8E1-4CBD-8381-603DC9C9B462}"/>
                </a:ext>
              </a:extLst>
            </p:cNvPr>
            <p:cNvSpPr/>
            <p:nvPr/>
          </p:nvSpPr>
          <p:spPr>
            <a:xfrm>
              <a:off x="11858903" y="11459926"/>
              <a:ext cx="162086" cy="180096"/>
            </a:xfrm>
            <a:custGeom>
              <a:avLst/>
              <a:gdLst>
                <a:gd name="connsiteX0" fmla="*/ 49545 w 182070"/>
                <a:gd name="connsiteY0" fmla="*/ 188140 h 202300"/>
                <a:gd name="connsiteX1" fmla="*/ 50557 w 182070"/>
                <a:gd name="connsiteY1" fmla="*/ 188140 h 202300"/>
                <a:gd name="connsiteX2" fmla="*/ 95872 w 182070"/>
                <a:gd name="connsiteY2" fmla="*/ 177216 h 202300"/>
                <a:gd name="connsiteX3" fmla="*/ 175175 w 182070"/>
                <a:gd name="connsiteY3" fmla="*/ 25691 h 202300"/>
                <a:gd name="connsiteX4" fmla="*/ 141592 w 182070"/>
                <a:gd name="connsiteY4" fmla="*/ 15173 h 202300"/>
                <a:gd name="connsiteX5" fmla="*/ 140581 w 182070"/>
                <a:gd name="connsiteY5" fmla="*/ 15173 h 202300"/>
                <a:gd name="connsiteX6" fmla="*/ 96074 w 182070"/>
                <a:gd name="connsiteY6" fmla="*/ 25691 h 202300"/>
                <a:gd name="connsiteX7" fmla="*/ 15559 w 182070"/>
                <a:gd name="connsiteY7" fmla="*/ 177216 h 202300"/>
                <a:gd name="connsiteX8" fmla="*/ 49545 w 182070"/>
                <a:gd name="connsiteY8" fmla="*/ 188140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070" h="202300">
                  <a:moveTo>
                    <a:pt x="49545" y="188140"/>
                  </a:moveTo>
                  <a:lnTo>
                    <a:pt x="50557" y="188140"/>
                  </a:lnTo>
                  <a:cubicBezTo>
                    <a:pt x="72405" y="188140"/>
                    <a:pt x="92838" y="183285"/>
                    <a:pt x="95872" y="177216"/>
                  </a:cubicBezTo>
                  <a:lnTo>
                    <a:pt x="175175" y="25691"/>
                  </a:lnTo>
                  <a:cubicBezTo>
                    <a:pt x="178208" y="19825"/>
                    <a:pt x="163238" y="15173"/>
                    <a:pt x="141592" y="15173"/>
                  </a:cubicBezTo>
                  <a:lnTo>
                    <a:pt x="140581" y="15173"/>
                  </a:lnTo>
                  <a:cubicBezTo>
                    <a:pt x="119137" y="15173"/>
                    <a:pt x="99109" y="19825"/>
                    <a:pt x="96074" y="25691"/>
                  </a:cubicBezTo>
                  <a:lnTo>
                    <a:pt x="15559" y="177216"/>
                  </a:lnTo>
                  <a:cubicBezTo>
                    <a:pt x="12524" y="183285"/>
                    <a:pt x="27697" y="188140"/>
                    <a:pt x="49545" y="1881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5D58F6-448B-45B4-87B1-330D2BBB3729}"/>
                </a:ext>
              </a:extLst>
            </p:cNvPr>
            <p:cNvSpPr/>
            <p:nvPr/>
          </p:nvSpPr>
          <p:spPr>
            <a:xfrm>
              <a:off x="21470071" y="11459926"/>
              <a:ext cx="162086" cy="180096"/>
            </a:xfrm>
            <a:custGeom>
              <a:avLst/>
              <a:gdLst>
                <a:gd name="connsiteX0" fmla="*/ 139975 w 182070"/>
                <a:gd name="connsiteY0" fmla="*/ 188140 h 202300"/>
                <a:gd name="connsiteX1" fmla="*/ 140985 w 182070"/>
                <a:gd name="connsiteY1" fmla="*/ 188140 h 202300"/>
                <a:gd name="connsiteX2" fmla="*/ 174972 w 182070"/>
                <a:gd name="connsiteY2" fmla="*/ 177216 h 202300"/>
                <a:gd name="connsiteX3" fmla="*/ 94660 w 182070"/>
                <a:gd name="connsiteY3" fmla="*/ 25691 h 202300"/>
                <a:gd name="connsiteX4" fmla="*/ 50152 w 182070"/>
                <a:gd name="connsiteY4" fmla="*/ 15173 h 202300"/>
                <a:gd name="connsiteX5" fmla="*/ 49142 w 182070"/>
                <a:gd name="connsiteY5" fmla="*/ 15173 h 202300"/>
                <a:gd name="connsiteX6" fmla="*/ 15559 w 182070"/>
                <a:gd name="connsiteY6" fmla="*/ 25691 h 202300"/>
                <a:gd name="connsiteX7" fmla="*/ 94862 w 182070"/>
                <a:gd name="connsiteY7" fmla="*/ 177216 h 202300"/>
                <a:gd name="connsiteX8" fmla="*/ 139975 w 182070"/>
                <a:gd name="connsiteY8" fmla="*/ 188140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070" h="202300">
                  <a:moveTo>
                    <a:pt x="139975" y="188140"/>
                  </a:moveTo>
                  <a:lnTo>
                    <a:pt x="140985" y="188140"/>
                  </a:lnTo>
                  <a:cubicBezTo>
                    <a:pt x="162835" y="188140"/>
                    <a:pt x="178007" y="183285"/>
                    <a:pt x="174972" y="177216"/>
                  </a:cubicBezTo>
                  <a:lnTo>
                    <a:pt x="94660" y="25691"/>
                  </a:lnTo>
                  <a:cubicBezTo>
                    <a:pt x="91625" y="19825"/>
                    <a:pt x="71597" y="15173"/>
                    <a:pt x="50152" y="15173"/>
                  </a:cubicBezTo>
                  <a:lnTo>
                    <a:pt x="49142" y="15173"/>
                  </a:lnTo>
                  <a:cubicBezTo>
                    <a:pt x="27697" y="15173"/>
                    <a:pt x="12524" y="19825"/>
                    <a:pt x="15559" y="25691"/>
                  </a:cubicBezTo>
                  <a:lnTo>
                    <a:pt x="94862" y="177216"/>
                  </a:lnTo>
                  <a:cubicBezTo>
                    <a:pt x="97695" y="183285"/>
                    <a:pt x="118125" y="188140"/>
                    <a:pt x="139975" y="188140"/>
                  </a:cubicBezTo>
                  <a:close/>
                </a:path>
              </a:pathLst>
            </a:custGeom>
            <a:solidFill>
              <a:srgbClr val="F4F9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ADB80F6-48D2-435F-AE75-DFC9E7C4F8E9}"/>
                </a:ext>
              </a:extLst>
            </p:cNvPr>
            <p:cNvSpPr/>
            <p:nvPr/>
          </p:nvSpPr>
          <p:spPr>
            <a:xfrm>
              <a:off x="13166670" y="10541618"/>
              <a:ext cx="450239" cy="72038"/>
            </a:xfrm>
            <a:custGeom>
              <a:avLst/>
              <a:gdLst>
                <a:gd name="connsiteX0" fmla="*/ 432194 w 505752"/>
                <a:gd name="connsiteY0" fmla="*/ 70805 h 80920"/>
                <a:gd name="connsiteX1" fmla="*/ 57331 w 505752"/>
                <a:gd name="connsiteY1" fmla="*/ 70805 h 80920"/>
                <a:gd name="connsiteX2" fmla="*/ 15455 w 505752"/>
                <a:gd name="connsiteY2" fmla="*/ 59678 h 80920"/>
                <a:gd name="connsiteX3" fmla="*/ 30222 w 505752"/>
                <a:gd name="connsiteY3" fmla="*/ 26299 h 80920"/>
                <a:gd name="connsiteX4" fmla="*/ 81810 w 505752"/>
                <a:gd name="connsiteY4" fmla="*/ 15173 h 80920"/>
                <a:gd name="connsiteX5" fmla="*/ 454448 w 505752"/>
                <a:gd name="connsiteY5" fmla="*/ 15173 h 80920"/>
                <a:gd name="connsiteX6" fmla="*/ 496728 w 505752"/>
                <a:gd name="connsiteY6" fmla="*/ 26299 h 80920"/>
                <a:gd name="connsiteX7" fmla="*/ 483579 w 505752"/>
                <a:gd name="connsiteY7" fmla="*/ 59678 h 80920"/>
                <a:gd name="connsiteX8" fmla="*/ 432194 w 505752"/>
                <a:gd name="connsiteY8" fmla="*/ 7080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752" h="80920">
                  <a:moveTo>
                    <a:pt x="432194" y="70805"/>
                  </a:moveTo>
                  <a:lnTo>
                    <a:pt x="57331" y="70805"/>
                  </a:lnTo>
                  <a:cubicBezTo>
                    <a:pt x="31436" y="70805"/>
                    <a:pt x="12622" y="65748"/>
                    <a:pt x="15455" y="59678"/>
                  </a:cubicBezTo>
                  <a:lnTo>
                    <a:pt x="30222" y="26299"/>
                  </a:lnTo>
                  <a:cubicBezTo>
                    <a:pt x="32852" y="20230"/>
                    <a:pt x="55915" y="15173"/>
                    <a:pt x="81810" y="15173"/>
                  </a:cubicBezTo>
                  <a:lnTo>
                    <a:pt x="454448" y="15173"/>
                  </a:lnTo>
                  <a:cubicBezTo>
                    <a:pt x="480141" y="15173"/>
                    <a:pt x="499156" y="20028"/>
                    <a:pt x="496728" y="26299"/>
                  </a:cubicBezTo>
                  <a:lnTo>
                    <a:pt x="483579" y="59678"/>
                  </a:lnTo>
                  <a:cubicBezTo>
                    <a:pt x="480949" y="65748"/>
                    <a:pt x="458089" y="70805"/>
                    <a:pt x="432194" y="7080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66C1198-6678-4FD7-A9C8-400B874D0F13}"/>
                </a:ext>
              </a:extLst>
            </p:cNvPr>
            <p:cNvSpPr/>
            <p:nvPr/>
          </p:nvSpPr>
          <p:spPr>
            <a:xfrm>
              <a:off x="19822534" y="10541618"/>
              <a:ext cx="450239" cy="72038"/>
            </a:xfrm>
            <a:custGeom>
              <a:avLst/>
              <a:gdLst>
                <a:gd name="connsiteX0" fmla="*/ 454375 w 505752"/>
                <a:gd name="connsiteY0" fmla="*/ 70805 h 80920"/>
                <a:gd name="connsiteX1" fmla="*/ 79510 w 505752"/>
                <a:gd name="connsiteY1" fmla="*/ 70805 h 80920"/>
                <a:gd name="connsiteX2" fmla="*/ 28329 w 505752"/>
                <a:gd name="connsiteY2" fmla="*/ 59678 h 80920"/>
                <a:gd name="connsiteX3" fmla="*/ 15381 w 505752"/>
                <a:gd name="connsiteY3" fmla="*/ 26299 h 80920"/>
                <a:gd name="connsiteX4" fmla="*/ 57662 w 505752"/>
                <a:gd name="connsiteY4" fmla="*/ 15173 h 80920"/>
                <a:gd name="connsiteX5" fmla="*/ 430301 w 505752"/>
                <a:gd name="connsiteY5" fmla="*/ 15173 h 80920"/>
                <a:gd name="connsiteX6" fmla="*/ 481685 w 505752"/>
                <a:gd name="connsiteY6" fmla="*/ 26299 h 80920"/>
                <a:gd name="connsiteX7" fmla="*/ 496251 w 505752"/>
                <a:gd name="connsiteY7" fmla="*/ 59678 h 80920"/>
                <a:gd name="connsiteX8" fmla="*/ 454375 w 505752"/>
                <a:gd name="connsiteY8" fmla="*/ 7080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752" h="80920">
                  <a:moveTo>
                    <a:pt x="454375" y="70805"/>
                  </a:moveTo>
                  <a:lnTo>
                    <a:pt x="79510" y="70805"/>
                  </a:lnTo>
                  <a:cubicBezTo>
                    <a:pt x="53617" y="70805"/>
                    <a:pt x="30756" y="65748"/>
                    <a:pt x="28329" y="59678"/>
                  </a:cubicBezTo>
                  <a:lnTo>
                    <a:pt x="15381" y="26299"/>
                  </a:lnTo>
                  <a:cubicBezTo>
                    <a:pt x="12954" y="20230"/>
                    <a:pt x="31970" y="15173"/>
                    <a:pt x="57662" y="15173"/>
                  </a:cubicBezTo>
                  <a:lnTo>
                    <a:pt x="430301" y="15173"/>
                  </a:lnTo>
                  <a:cubicBezTo>
                    <a:pt x="455992" y="15173"/>
                    <a:pt x="479055" y="20028"/>
                    <a:pt x="481685" y="26299"/>
                  </a:cubicBezTo>
                  <a:lnTo>
                    <a:pt x="496251" y="59678"/>
                  </a:lnTo>
                  <a:cubicBezTo>
                    <a:pt x="499082" y="65748"/>
                    <a:pt x="480268" y="70805"/>
                    <a:pt x="454375" y="70805"/>
                  </a:cubicBezTo>
                  <a:close/>
                </a:path>
              </a:pathLst>
            </a:custGeom>
            <a:solidFill>
              <a:srgbClr val="DEE5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D805FEA-F834-46DF-A45B-C4CEEDEECC35}"/>
                </a:ext>
              </a:extLst>
            </p:cNvPr>
            <p:cNvSpPr/>
            <p:nvPr/>
          </p:nvSpPr>
          <p:spPr>
            <a:xfrm>
              <a:off x="12305479" y="5418749"/>
              <a:ext cx="8878720" cy="5150738"/>
            </a:xfrm>
            <a:custGeom>
              <a:avLst/>
              <a:gdLst>
                <a:gd name="connsiteX0" fmla="*/ 9734970 w 9973433"/>
                <a:gd name="connsiteY0" fmla="*/ 32217 h 5785805"/>
                <a:gd name="connsiteX1" fmla="*/ 253939 w 9973433"/>
                <a:gd name="connsiteY1" fmla="*/ 32217 h 5785805"/>
                <a:gd name="connsiteX2" fmla="*/ 32217 w 9973433"/>
                <a:gd name="connsiteY2" fmla="*/ 253938 h 5785805"/>
                <a:gd name="connsiteX3" fmla="*/ 32217 w 9973433"/>
                <a:gd name="connsiteY3" fmla="*/ 5769874 h 5785805"/>
                <a:gd name="connsiteX4" fmla="*/ 9956491 w 9973433"/>
                <a:gd name="connsiteY4" fmla="*/ 5769874 h 5785805"/>
                <a:gd name="connsiteX5" fmla="*/ 9956491 w 9973433"/>
                <a:gd name="connsiteY5" fmla="*/ 253938 h 5785805"/>
                <a:gd name="connsiteX6" fmla="*/ 9734970 w 9973433"/>
                <a:gd name="connsiteY6" fmla="*/ 32217 h 5785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73433" h="5785805">
                  <a:moveTo>
                    <a:pt x="9734970" y="32217"/>
                  </a:moveTo>
                  <a:lnTo>
                    <a:pt x="253939" y="32217"/>
                  </a:lnTo>
                  <a:cubicBezTo>
                    <a:pt x="131546" y="32217"/>
                    <a:pt x="32217" y="131546"/>
                    <a:pt x="32217" y="253938"/>
                  </a:cubicBezTo>
                  <a:lnTo>
                    <a:pt x="32217" y="5769874"/>
                  </a:lnTo>
                  <a:lnTo>
                    <a:pt x="9956491" y="5769874"/>
                  </a:lnTo>
                  <a:lnTo>
                    <a:pt x="9956491" y="253938"/>
                  </a:lnTo>
                  <a:cubicBezTo>
                    <a:pt x="9956491" y="131344"/>
                    <a:pt x="9857363" y="32217"/>
                    <a:pt x="9734970" y="32217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8AF747B-BB98-40B1-8C65-B48AC9C77FC8}"/>
                </a:ext>
              </a:extLst>
            </p:cNvPr>
            <p:cNvSpPr/>
            <p:nvPr/>
          </p:nvSpPr>
          <p:spPr>
            <a:xfrm>
              <a:off x="12666030" y="5779119"/>
              <a:ext cx="8158337" cy="4484384"/>
            </a:xfrm>
            <a:custGeom>
              <a:avLst/>
              <a:gdLst>
                <a:gd name="connsiteX0" fmla="*/ 32217 w 9164229"/>
                <a:gd name="connsiteY0" fmla="*/ 32217 h 5037292"/>
                <a:gd name="connsiteX1" fmla="*/ 9146883 w 9164229"/>
                <a:gd name="connsiteY1" fmla="*/ 32217 h 5037292"/>
                <a:gd name="connsiteX2" fmla="*/ 9146883 w 9164229"/>
                <a:gd name="connsiteY2" fmla="*/ 5009830 h 5037292"/>
                <a:gd name="connsiteX3" fmla="*/ 32217 w 9164229"/>
                <a:gd name="connsiteY3" fmla="*/ 5009830 h 503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4229" h="5037292">
                  <a:moveTo>
                    <a:pt x="32217" y="32217"/>
                  </a:moveTo>
                  <a:lnTo>
                    <a:pt x="9146883" y="32217"/>
                  </a:lnTo>
                  <a:lnTo>
                    <a:pt x="9146883" y="5009830"/>
                  </a:lnTo>
                  <a:lnTo>
                    <a:pt x="32217" y="5009830"/>
                  </a:lnTo>
                  <a:close/>
                </a:path>
              </a:pathLst>
            </a:custGeom>
            <a:solidFill>
              <a:srgbClr val="F1F4FA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F5E3AF55-E410-4C16-999D-3BEDAE2FDA9F}"/>
                </a:ext>
              </a:extLst>
            </p:cNvPr>
            <p:cNvSpPr/>
            <p:nvPr/>
          </p:nvSpPr>
          <p:spPr>
            <a:xfrm>
              <a:off x="12884712" y="5876957"/>
              <a:ext cx="3511867" cy="180096"/>
            </a:xfrm>
            <a:custGeom>
              <a:avLst/>
              <a:gdLst>
                <a:gd name="connsiteX0" fmla="*/ 15173 w 3944867"/>
                <a:gd name="connsiteY0" fmla="*/ 15172 h 202300"/>
                <a:gd name="connsiteX1" fmla="*/ 3933539 w 3944867"/>
                <a:gd name="connsiteY1" fmla="*/ 15172 h 202300"/>
                <a:gd name="connsiteX2" fmla="*/ 3933539 w 3944867"/>
                <a:gd name="connsiteY2" fmla="*/ 200683 h 202300"/>
                <a:gd name="connsiteX3" fmla="*/ 15173 w 3944867"/>
                <a:gd name="connsiteY3" fmla="*/ 200683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867" h="202300">
                  <a:moveTo>
                    <a:pt x="15173" y="15172"/>
                  </a:moveTo>
                  <a:lnTo>
                    <a:pt x="3933539" y="15172"/>
                  </a:lnTo>
                  <a:lnTo>
                    <a:pt x="3933539" y="200683"/>
                  </a:lnTo>
                  <a:lnTo>
                    <a:pt x="15173" y="200683"/>
                  </a:lnTo>
                  <a:close/>
                </a:path>
              </a:pathLst>
            </a:custGeom>
            <a:solidFill>
              <a:srgbClr val="F7F8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A958430-D329-480E-8567-CBDAB05620FD}"/>
                </a:ext>
              </a:extLst>
            </p:cNvPr>
            <p:cNvSpPr/>
            <p:nvPr/>
          </p:nvSpPr>
          <p:spPr>
            <a:xfrm>
              <a:off x="19925375" y="5872995"/>
              <a:ext cx="198105" cy="198105"/>
            </a:xfrm>
            <a:custGeom>
              <a:avLst/>
              <a:gdLst>
                <a:gd name="connsiteX0" fmla="*/ 209381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1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1" y="112277"/>
                  </a:moveTo>
                  <a:cubicBezTo>
                    <a:pt x="209381" y="165887"/>
                    <a:pt x="165887" y="209382"/>
                    <a:pt x="112277" y="209382"/>
                  </a:cubicBezTo>
                  <a:cubicBezTo>
                    <a:pt x="58667" y="209382"/>
                    <a:pt x="15173" y="165887"/>
                    <a:pt x="15173" y="112277"/>
                  </a:cubicBezTo>
                  <a:cubicBezTo>
                    <a:pt x="15173" y="58668"/>
                    <a:pt x="58667" y="15173"/>
                    <a:pt x="112277" y="15173"/>
                  </a:cubicBezTo>
                  <a:cubicBezTo>
                    <a:pt x="166088" y="15173"/>
                    <a:pt x="209381" y="58668"/>
                    <a:pt x="209381" y="11227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1E1B385-5C52-4860-B0AB-434BC72CF2DF}"/>
                </a:ext>
              </a:extLst>
            </p:cNvPr>
            <p:cNvSpPr/>
            <p:nvPr/>
          </p:nvSpPr>
          <p:spPr>
            <a:xfrm>
              <a:off x="20177328" y="5872995"/>
              <a:ext cx="198105" cy="198105"/>
            </a:xfrm>
            <a:custGeom>
              <a:avLst/>
              <a:gdLst>
                <a:gd name="connsiteX0" fmla="*/ 209381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1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1" y="112277"/>
                  </a:moveTo>
                  <a:cubicBezTo>
                    <a:pt x="209381" y="165887"/>
                    <a:pt x="165887" y="209382"/>
                    <a:pt x="112277" y="209382"/>
                  </a:cubicBezTo>
                  <a:cubicBezTo>
                    <a:pt x="58667" y="209382"/>
                    <a:pt x="15173" y="165887"/>
                    <a:pt x="15173" y="112277"/>
                  </a:cubicBezTo>
                  <a:cubicBezTo>
                    <a:pt x="15173" y="58668"/>
                    <a:pt x="58667" y="15173"/>
                    <a:pt x="112277" y="15173"/>
                  </a:cubicBezTo>
                  <a:cubicBezTo>
                    <a:pt x="165887" y="15173"/>
                    <a:pt x="209381" y="58668"/>
                    <a:pt x="209381" y="1122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5FF2684-3183-48FC-BF91-0ED2A59FFF6A}"/>
                </a:ext>
              </a:extLst>
            </p:cNvPr>
            <p:cNvSpPr/>
            <p:nvPr/>
          </p:nvSpPr>
          <p:spPr>
            <a:xfrm>
              <a:off x="20429102" y="5872995"/>
              <a:ext cx="198105" cy="198105"/>
            </a:xfrm>
            <a:custGeom>
              <a:avLst/>
              <a:gdLst>
                <a:gd name="connsiteX0" fmla="*/ 209382 w 222530"/>
                <a:gd name="connsiteY0" fmla="*/ 112277 h 222530"/>
                <a:gd name="connsiteX1" fmla="*/ 112277 w 222530"/>
                <a:gd name="connsiteY1" fmla="*/ 209382 h 222530"/>
                <a:gd name="connsiteX2" fmla="*/ 15173 w 222530"/>
                <a:gd name="connsiteY2" fmla="*/ 112277 h 222530"/>
                <a:gd name="connsiteX3" fmla="*/ 112277 w 222530"/>
                <a:gd name="connsiteY3" fmla="*/ 15173 h 222530"/>
                <a:gd name="connsiteX4" fmla="*/ 209382 w 222530"/>
                <a:gd name="connsiteY4" fmla="*/ 112277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530">
                  <a:moveTo>
                    <a:pt x="209382" y="112277"/>
                  </a:moveTo>
                  <a:cubicBezTo>
                    <a:pt x="209382" y="165887"/>
                    <a:pt x="165887" y="209382"/>
                    <a:pt x="112277" y="209382"/>
                  </a:cubicBezTo>
                  <a:cubicBezTo>
                    <a:pt x="58668" y="209382"/>
                    <a:pt x="15173" y="165887"/>
                    <a:pt x="15173" y="112277"/>
                  </a:cubicBezTo>
                  <a:cubicBezTo>
                    <a:pt x="15173" y="58668"/>
                    <a:pt x="58668" y="15173"/>
                    <a:pt x="112277" y="15173"/>
                  </a:cubicBezTo>
                  <a:cubicBezTo>
                    <a:pt x="165887" y="15173"/>
                    <a:pt x="209382" y="58668"/>
                    <a:pt x="209382" y="1122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8DA13D0B-4449-436F-A710-F03A19FEF4FF}"/>
                </a:ext>
              </a:extLst>
            </p:cNvPr>
            <p:cNvSpPr/>
            <p:nvPr/>
          </p:nvSpPr>
          <p:spPr>
            <a:xfrm>
              <a:off x="13344136" y="6475956"/>
              <a:ext cx="2305225" cy="2305225"/>
            </a:xfrm>
            <a:custGeom>
              <a:avLst/>
              <a:gdLst>
                <a:gd name="connsiteX0" fmla="*/ 2583584 w 2589451"/>
                <a:gd name="connsiteY0" fmla="*/ 1299581 h 2589451"/>
                <a:gd name="connsiteX1" fmla="*/ 2228546 w 2589451"/>
                <a:gd name="connsiteY1" fmla="*/ 2186266 h 2589451"/>
                <a:gd name="connsiteX2" fmla="*/ 2074595 w 2589451"/>
                <a:gd name="connsiteY2" fmla="*/ 2323223 h 2589451"/>
                <a:gd name="connsiteX3" fmla="*/ 1373016 w 2589451"/>
                <a:gd name="connsiteY3" fmla="*/ 2581764 h 2589451"/>
                <a:gd name="connsiteX4" fmla="*/ 1358855 w 2589451"/>
                <a:gd name="connsiteY4" fmla="*/ 2582573 h 2589451"/>
                <a:gd name="connsiteX5" fmla="*/ 1299378 w 2589451"/>
                <a:gd name="connsiteY5" fmla="*/ 2583787 h 2589451"/>
                <a:gd name="connsiteX6" fmla="*/ 406624 w 2589451"/>
                <a:gd name="connsiteY6" fmla="*/ 2223085 h 2589451"/>
                <a:gd name="connsiteX7" fmla="*/ 383359 w 2589451"/>
                <a:gd name="connsiteY7" fmla="*/ 2200022 h 2589451"/>
                <a:gd name="connsiteX8" fmla="*/ 15173 w 2589451"/>
                <a:gd name="connsiteY8" fmla="*/ 1299379 h 2589451"/>
                <a:gd name="connsiteX9" fmla="*/ 1299378 w 2589451"/>
                <a:gd name="connsiteY9" fmla="*/ 15173 h 2589451"/>
                <a:gd name="connsiteX10" fmla="*/ 2583584 w 2589451"/>
                <a:gd name="connsiteY10" fmla="*/ 1299581 h 258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451" h="2589451">
                  <a:moveTo>
                    <a:pt x="2583584" y="1299581"/>
                  </a:moveTo>
                  <a:cubicBezTo>
                    <a:pt x="2583584" y="1643695"/>
                    <a:pt x="2448244" y="1956047"/>
                    <a:pt x="2228546" y="2186266"/>
                  </a:cubicBezTo>
                  <a:cubicBezTo>
                    <a:pt x="2181006" y="2236234"/>
                    <a:pt x="2129621" y="2282156"/>
                    <a:pt x="2074595" y="2323223"/>
                  </a:cubicBezTo>
                  <a:cubicBezTo>
                    <a:pt x="1877756" y="2473331"/>
                    <a:pt x="1636411" y="2566591"/>
                    <a:pt x="1373016" y="2581764"/>
                  </a:cubicBezTo>
                  <a:cubicBezTo>
                    <a:pt x="1368362" y="2582169"/>
                    <a:pt x="1363507" y="2582169"/>
                    <a:pt x="1358855" y="2582573"/>
                  </a:cubicBezTo>
                  <a:cubicBezTo>
                    <a:pt x="1339030" y="2583383"/>
                    <a:pt x="1319203" y="2583787"/>
                    <a:pt x="1299378" y="2583787"/>
                  </a:cubicBezTo>
                  <a:cubicBezTo>
                    <a:pt x="952229" y="2583787"/>
                    <a:pt x="637854" y="2446425"/>
                    <a:pt x="406624" y="2223085"/>
                  </a:cubicBezTo>
                  <a:cubicBezTo>
                    <a:pt x="398734" y="2215599"/>
                    <a:pt x="391249" y="2207710"/>
                    <a:pt x="383359" y="2200022"/>
                  </a:cubicBezTo>
                  <a:cubicBezTo>
                    <a:pt x="155367" y="1968387"/>
                    <a:pt x="15173" y="1650169"/>
                    <a:pt x="15173" y="1299379"/>
                  </a:cubicBezTo>
                  <a:cubicBezTo>
                    <a:pt x="15173" y="590314"/>
                    <a:pt x="589909" y="15173"/>
                    <a:pt x="1299378" y="15173"/>
                  </a:cubicBezTo>
                  <a:cubicBezTo>
                    <a:pt x="2008848" y="15173"/>
                    <a:pt x="2583584" y="590516"/>
                    <a:pt x="2583584" y="1299581"/>
                  </a:cubicBezTo>
                  <a:close/>
                </a:path>
              </a:pathLst>
            </a:custGeom>
            <a:solidFill>
              <a:srgbClr val="DEE1E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9D060CD-BB55-4C6A-9F79-89E153761DF4}"/>
                </a:ext>
              </a:extLst>
            </p:cNvPr>
            <p:cNvSpPr/>
            <p:nvPr/>
          </p:nvSpPr>
          <p:spPr>
            <a:xfrm>
              <a:off x="14265506" y="7633971"/>
              <a:ext cx="396211" cy="882469"/>
            </a:xfrm>
            <a:custGeom>
              <a:avLst/>
              <a:gdLst>
                <a:gd name="connsiteX0" fmla="*/ 438183 w 445061"/>
                <a:gd name="connsiteY0" fmla="*/ 968010 h 991274"/>
                <a:gd name="connsiteX1" fmla="*/ 72222 w 445061"/>
                <a:gd name="connsiteY1" fmla="*/ 976709 h 991274"/>
                <a:gd name="connsiteX2" fmla="*/ 15173 w 445061"/>
                <a:gd name="connsiteY2" fmla="*/ 24681 h 991274"/>
                <a:gd name="connsiteX3" fmla="*/ 415728 w 445061"/>
                <a:gd name="connsiteY3" fmla="*/ 15173 h 99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991274">
                  <a:moveTo>
                    <a:pt x="438183" y="968010"/>
                  </a:moveTo>
                  <a:lnTo>
                    <a:pt x="72222" y="976709"/>
                  </a:lnTo>
                  <a:lnTo>
                    <a:pt x="15173" y="24681"/>
                  </a:lnTo>
                  <a:lnTo>
                    <a:pt x="415728" y="1517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BDDA9CA-F68D-43F6-8494-EB983FD9562C}"/>
                </a:ext>
              </a:extLst>
            </p:cNvPr>
            <p:cNvSpPr/>
            <p:nvPr/>
          </p:nvSpPr>
          <p:spPr>
            <a:xfrm>
              <a:off x="14129973" y="6997873"/>
              <a:ext cx="756402" cy="1026546"/>
            </a:xfrm>
            <a:custGeom>
              <a:avLst/>
              <a:gdLst>
                <a:gd name="connsiteX0" fmla="*/ 15286 w 849663"/>
                <a:gd name="connsiteY0" fmla="*/ 433935 h 1153115"/>
                <a:gd name="connsiteX1" fmla="*/ 35516 w 849663"/>
                <a:gd name="connsiteY1" fmla="*/ 573321 h 1153115"/>
                <a:gd name="connsiteX2" fmla="*/ 161145 w 849663"/>
                <a:gd name="connsiteY2" fmla="*/ 746086 h 1153115"/>
                <a:gd name="connsiteX3" fmla="*/ 291629 w 849663"/>
                <a:gd name="connsiteY3" fmla="*/ 1017573 h 1153115"/>
                <a:gd name="connsiteX4" fmla="*/ 475925 w 849663"/>
                <a:gd name="connsiteY4" fmla="*/ 1146844 h 1153115"/>
                <a:gd name="connsiteX5" fmla="*/ 541471 w 849663"/>
                <a:gd name="connsiteY5" fmla="*/ 1149271 h 1153115"/>
                <a:gd name="connsiteX6" fmla="*/ 590226 w 849663"/>
                <a:gd name="connsiteY6" fmla="*/ 1127827 h 1153115"/>
                <a:gd name="connsiteX7" fmla="*/ 755303 w 849663"/>
                <a:gd name="connsiteY7" fmla="*/ 918446 h 1153115"/>
                <a:gd name="connsiteX8" fmla="*/ 807699 w 849663"/>
                <a:gd name="connsiteY8" fmla="*/ 788568 h 1153115"/>
                <a:gd name="connsiteX9" fmla="*/ 813768 w 849663"/>
                <a:gd name="connsiteY9" fmla="*/ 652218 h 1153115"/>
                <a:gd name="connsiteX10" fmla="*/ 829547 w 849663"/>
                <a:gd name="connsiteY10" fmla="*/ 560171 h 1153115"/>
                <a:gd name="connsiteX11" fmla="*/ 831773 w 849663"/>
                <a:gd name="connsiteY11" fmla="*/ 544189 h 1153115"/>
                <a:gd name="connsiteX12" fmla="*/ 847552 w 849663"/>
                <a:gd name="connsiteY12" fmla="*/ 391857 h 1153115"/>
                <a:gd name="connsiteX13" fmla="*/ 455695 w 849663"/>
                <a:gd name="connsiteY13" fmla="*/ 15173 h 1153115"/>
                <a:gd name="connsiteX14" fmla="*/ 362435 w 849663"/>
                <a:gd name="connsiteY14" fmla="*/ 17398 h 1153115"/>
                <a:gd name="connsiteX15" fmla="*/ 331078 w 849663"/>
                <a:gd name="connsiteY15" fmla="*/ 18814 h 1153115"/>
                <a:gd name="connsiteX16" fmla="*/ 15286 w 849663"/>
                <a:gd name="connsiteY16" fmla="*/ 433935 h 115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9663" h="1153115">
                  <a:moveTo>
                    <a:pt x="15286" y="433935"/>
                  </a:moveTo>
                  <a:cubicBezTo>
                    <a:pt x="16702" y="490984"/>
                    <a:pt x="24187" y="536502"/>
                    <a:pt x="35516" y="573321"/>
                  </a:cubicBezTo>
                  <a:cubicBezTo>
                    <a:pt x="72740" y="695915"/>
                    <a:pt x="151435" y="719989"/>
                    <a:pt x="161145" y="746086"/>
                  </a:cubicBezTo>
                  <a:cubicBezTo>
                    <a:pt x="179554" y="795245"/>
                    <a:pt x="223252" y="958704"/>
                    <a:pt x="291629" y="1017573"/>
                  </a:cubicBezTo>
                  <a:cubicBezTo>
                    <a:pt x="313478" y="1036590"/>
                    <a:pt x="443961" y="1142798"/>
                    <a:pt x="475925" y="1146844"/>
                  </a:cubicBezTo>
                  <a:cubicBezTo>
                    <a:pt x="487052" y="1148259"/>
                    <a:pt x="518004" y="1148866"/>
                    <a:pt x="541471" y="1149271"/>
                  </a:cubicBezTo>
                  <a:cubicBezTo>
                    <a:pt x="560082" y="1149473"/>
                    <a:pt x="577683" y="1141786"/>
                    <a:pt x="590226" y="1127827"/>
                  </a:cubicBezTo>
                  <a:cubicBezTo>
                    <a:pt x="636957" y="1075027"/>
                    <a:pt x="721114" y="977316"/>
                    <a:pt x="755303" y="918446"/>
                  </a:cubicBezTo>
                  <a:cubicBezTo>
                    <a:pt x="794752" y="850068"/>
                    <a:pt x="807699" y="788568"/>
                    <a:pt x="807699" y="788568"/>
                  </a:cubicBezTo>
                  <a:lnTo>
                    <a:pt x="813768" y="652218"/>
                  </a:lnTo>
                  <a:lnTo>
                    <a:pt x="829547" y="560171"/>
                  </a:lnTo>
                  <a:cubicBezTo>
                    <a:pt x="830357" y="554911"/>
                    <a:pt x="831166" y="549651"/>
                    <a:pt x="831773" y="544189"/>
                  </a:cubicBezTo>
                  <a:lnTo>
                    <a:pt x="847552" y="391857"/>
                  </a:lnTo>
                  <a:cubicBezTo>
                    <a:pt x="844922" y="282412"/>
                    <a:pt x="802237" y="19218"/>
                    <a:pt x="455695" y="15173"/>
                  </a:cubicBezTo>
                  <a:cubicBezTo>
                    <a:pt x="448816" y="15173"/>
                    <a:pt x="369312" y="17398"/>
                    <a:pt x="362435" y="17398"/>
                  </a:cubicBezTo>
                  <a:cubicBezTo>
                    <a:pt x="351712" y="17600"/>
                    <a:pt x="341193" y="18004"/>
                    <a:pt x="331078" y="18814"/>
                  </a:cubicBezTo>
                  <a:cubicBezTo>
                    <a:pt x="35315" y="42685"/>
                    <a:pt x="13263" y="352610"/>
                    <a:pt x="15286" y="43393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6197B7D-AD7B-4D19-88D9-8E2C27921AF0}"/>
                </a:ext>
              </a:extLst>
            </p:cNvPr>
            <p:cNvSpPr/>
            <p:nvPr/>
          </p:nvSpPr>
          <p:spPr>
            <a:xfrm>
              <a:off x="14078653" y="6952749"/>
              <a:ext cx="846450" cy="828440"/>
            </a:xfrm>
            <a:custGeom>
              <a:avLst/>
              <a:gdLst>
                <a:gd name="connsiteX0" fmla="*/ 15884 w 950814"/>
                <a:gd name="connsiteY0" fmla="*/ 364052 h 930584"/>
                <a:gd name="connsiteX1" fmla="*/ 150212 w 950814"/>
                <a:gd name="connsiteY1" fmla="*/ 858071 h 930584"/>
                <a:gd name="connsiteX2" fmla="*/ 235381 w 950814"/>
                <a:gd name="connsiteY2" fmla="*/ 924223 h 930584"/>
                <a:gd name="connsiteX3" fmla="*/ 218185 w 950814"/>
                <a:gd name="connsiteY3" fmla="*/ 754492 h 930584"/>
                <a:gd name="connsiteX4" fmla="*/ 265928 w 950814"/>
                <a:gd name="connsiteY4" fmla="*/ 769867 h 930584"/>
                <a:gd name="connsiteX5" fmla="*/ 246710 w 950814"/>
                <a:gd name="connsiteY5" fmla="*/ 497368 h 930584"/>
                <a:gd name="connsiteX6" fmla="*/ 380633 w 950814"/>
                <a:gd name="connsiteY6" fmla="*/ 304373 h 930584"/>
                <a:gd name="connsiteX7" fmla="*/ 464789 w 950814"/>
                <a:gd name="connsiteY7" fmla="*/ 328042 h 930584"/>
                <a:gd name="connsiteX8" fmla="*/ 885171 w 950814"/>
                <a:gd name="connsiteY8" fmla="*/ 347868 h 930584"/>
                <a:gd name="connsiteX9" fmla="*/ 889015 w 950814"/>
                <a:gd name="connsiteY9" fmla="*/ 533984 h 930584"/>
                <a:gd name="connsiteX10" fmla="*/ 890431 w 950814"/>
                <a:gd name="connsiteY10" fmla="*/ 590224 h 930584"/>
                <a:gd name="connsiteX11" fmla="*/ 902569 w 950814"/>
                <a:gd name="connsiteY11" fmla="*/ 534591 h 930584"/>
                <a:gd name="connsiteX12" fmla="*/ 940196 w 950814"/>
                <a:gd name="connsiteY12" fmla="*/ 363041 h 930584"/>
                <a:gd name="connsiteX13" fmla="*/ 927654 w 950814"/>
                <a:gd name="connsiteY13" fmla="*/ 156896 h 930584"/>
                <a:gd name="connsiteX14" fmla="*/ 323179 w 950814"/>
                <a:gd name="connsiteY14" fmla="*/ 28637 h 930584"/>
                <a:gd name="connsiteX15" fmla="*/ 272806 w 950814"/>
                <a:gd name="connsiteY15" fmla="*/ 70918 h 930584"/>
                <a:gd name="connsiteX16" fmla="*/ 15884 w 950814"/>
                <a:gd name="connsiteY16" fmla="*/ 364052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0814" h="930584">
                  <a:moveTo>
                    <a:pt x="15884" y="364052"/>
                  </a:moveTo>
                  <a:cubicBezTo>
                    <a:pt x="75360" y="585572"/>
                    <a:pt x="150212" y="858071"/>
                    <a:pt x="150212" y="858071"/>
                  </a:cubicBezTo>
                  <a:lnTo>
                    <a:pt x="235381" y="924223"/>
                  </a:lnTo>
                  <a:lnTo>
                    <a:pt x="218185" y="754492"/>
                  </a:lnTo>
                  <a:lnTo>
                    <a:pt x="265928" y="769867"/>
                  </a:lnTo>
                  <a:cubicBezTo>
                    <a:pt x="228098" y="629471"/>
                    <a:pt x="246710" y="497368"/>
                    <a:pt x="246710" y="497368"/>
                  </a:cubicBezTo>
                  <a:cubicBezTo>
                    <a:pt x="181367" y="312870"/>
                    <a:pt x="326619" y="290010"/>
                    <a:pt x="380633" y="304373"/>
                  </a:cubicBezTo>
                  <a:cubicBezTo>
                    <a:pt x="409967" y="312263"/>
                    <a:pt x="438087" y="320152"/>
                    <a:pt x="464789" y="328042"/>
                  </a:cubicBezTo>
                  <a:cubicBezTo>
                    <a:pt x="632700" y="376392"/>
                    <a:pt x="754889" y="416043"/>
                    <a:pt x="885171" y="347868"/>
                  </a:cubicBezTo>
                  <a:lnTo>
                    <a:pt x="889015" y="533984"/>
                  </a:lnTo>
                  <a:lnTo>
                    <a:pt x="890431" y="590224"/>
                  </a:lnTo>
                  <a:lnTo>
                    <a:pt x="902569" y="534591"/>
                  </a:lnTo>
                  <a:lnTo>
                    <a:pt x="940196" y="363041"/>
                  </a:lnTo>
                  <a:lnTo>
                    <a:pt x="927654" y="156896"/>
                  </a:lnTo>
                  <a:cubicBezTo>
                    <a:pt x="889420" y="80831"/>
                    <a:pt x="472477" y="-21938"/>
                    <a:pt x="323179" y="28637"/>
                  </a:cubicBezTo>
                  <a:cubicBezTo>
                    <a:pt x="296880" y="37740"/>
                    <a:pt x="278875" y="51295"/>
                    <a:pt x="272806" y="70918"/>
                  </a:cubicBezTo>
                  <a:cubicBezTo>
                    <a:pt x="84666" y="10430"/>
                    <a:pt x="6781" y="330065"/>
                    <a:pt x="15884" y="3640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A2C6729D-46DF-4461-9357-AB17C592D3BF}"/>
                </a:ext>
              </a:extLst>
            </p:cNvPr>
            <p:cNvSpPr/>
            <p:nvPr/>
          </p:nvSpPr>
          <p:spPr>
            <a:xfrm>
              <a:off x="14142553" y="7487198"/>
              <a:ext cx="144077" cy="252134"/>
            </a:xfrm>
            <a:custGeom>
              <a:avLst/>
              <a:gdLst>
                <a:gd name="connsiteX0" fmla="*/ 144587 w 161840"/>
                <a:gd name="connsiteY0" fmla="*/ 273909 h 283221"/>
                <a:gd name="connsiteX1" fmla="*/ 38985 w 161840"/>
                <a:gd name="connsiteY1" fmla="*/ 173972 h 283221"/>
                <a:gd name="connsiteX2" fmla="*/ 53956 w 161840"/>
                <a:gd name="connsiteY2" fmla="*/ 16380 h 283221"/>
                <a:gd name="connsiteX3" fmla="*/ 128403 w 161840"/>
                <a:gd name="connsiteY3" fmla="*/ 54615 h 283221"/>
                <a:gd name="connsiteX4" fmla="*/ 166233 w 161840"/>
                <a:gd name="connsiteY4" fmla="*/ 262176 h 283221"/>
                <a:gd name="connsiteX5" fmla="*/ 144587 w 161840"/>
                <a:gd name="connsiteY5" fmla="*/ 273909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40" h="283221">
                  <a:moveTo>
                    <a:pt x="144587" y="273909"/>
                  </a:moveTo>
                  <a:cubicBezTo>
                    <a:pt x="131234" y="274314"/>
                    <a:pt x="68319" y="235674"/>
                    <a:pt x="38985" y="173972"/>
                  </a:cubicBezTo>
                  <a:cubicBezTo>
                    <a:pt x="1155" y="94468"/>
                    <a:pt x="10056" y="25686"/>
                    <a:pt x="53956" y="16380"/>
                  </a:cubicBezTo>
                  <a:cubicBezTo>
                    <a:pt x="97855" y="7074"/>
                    <a:pt x="128403" y="54615"/>
                    <a:pt x="128403" y="54615"/>
                  </a:cubicBezTo>
                  <a:lnTo>
                    <a:pt x="166233" y="262176"/>
                  </a:lnTo>
                  <a:cubicBezTo>
                    <a:pt x="162996" y="270470"/>
                    <a:pt x="152072" y="273707"/>
                    <a:pt x="144587" y="2739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C5B01CF4-D404-403B-9443-240DA7EDC78F}"/>
                </a:ext>
              </a:extLst>
            </p:cNvPr>
            <p:cNvSpPr/>
            <p:nvPr/>
          </p:nvSpPr>
          <p:spPr>
            <a:xfrm>
              <a:off x="14269077" y="7479854"/>
              <a:ext cx="342182" cy="198105"/>
            </a:xfrm>
            <a:custGeom>
              <a:avLst/>
              <a:gdLst>
                <a:gd name="connsiteX0" fmla="*/ 16219 w 384371"/>
                <a:gd name="connsiteY0" fmla="*/ 69946 h 222530"/>
                <a:gd name="connsiteX1" fmla="*/ 71043 w 384371"/>
                <a:gd name="connsiteY1" fmla="*/ 202453 h 222530"/>
                <a:gd name="connsiteX2" fmla="*/ 96533 w 384371"/>
                <a:gd name="connsiteY2" fmla="*/ 217625 h 222530"/>
                <a:gd name="connsiteX3" fmla="*/ 343339 w 384371"/>
                <a:gd name="connsiteY3" fmla="*/ 209938 h 222530"/>
                <a:gd name="connsiteX4" fmla="*/ 373685 w 384371"/>
                <a:gd name="connsiteY4" fmla="*/ 54975 h 222530"/>
                <a:gd name="connsiteX5" fmla="*/ 344149 w 384371"/>
                <a:gd name="connsiteY5" fmla="*/ 22405 h 222530"/>
                <a:gd name="connsiteX6" fmla="*/ 43328 w 384371"/>
                <a:gd name="connsiteY6" fmla="*/ 28474 h 222530"/>
                <a:gd name="connsiteX7" fmla="*/ 16219 w 384371"/>
                <a:gd name="connsiteY7" fmla="*/ 69946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71" h="222530">
                  <a:moveTo>
                    <a:pt x="16219" y="69946"/>
                  </a:moveTo>
                  <a:cubicBezTo>
                    <a:pt x="28964" y="120319"/>
                    <a:pt x="46564" y="165027"/>
                    <a:pt x="71043" y="202453"/>
                  </a:cubicBezTo>
                  <a:cubicBezTo>
                    <a:pt x="76707" y="211151"/>
                    <a:pt x="86216" y="216816"/>
                    <a:pt x="96533" y="217625"/>
                  </a:cubicBezTo>
                  <a:cubicBezTo>
                    <a:pt x="176644" y="223896"/>
                    <a:pt x="258980" y="221065"/>
                    <a:pt x="343339" y="209938"/>
                  </a:cubicBezTo>
                  <a:cubicBezTo>
                    <a:pt x="350421" y="211354"/>
                    <a:pt x="375303" y="129827"/>
                    <a:pt x="373685" y="54975"/>
                  </a:cubicBezTo>
                  <a:cubicBezTo>
                    <a:pt x="373281" y="38184"/>
                    <a:pt x="360738" y="24428"/>
                    <a:pt x="344149" y="22405"/>
                  </a:cubicBezTo>
                  <a:cubicBezTo>
                    <a:pt x="246033" y="10874"/>
                    <a:pt x="141241" y="13301"/>
                    <a:pt x="43328" y="28474"/>
                  </a:cubicBezTo>
                  <a:cubicBezTo>
                    <a:pt x="23907" y="31913"/>
                    <a:pt x="11364" y="50929"/>
                    <a:pt x="16219" y="69946"/>
                  </a:cubicBezTo>
                  <a:close/>
                </a:path>
              </a:pathLst>
            </a:custGeom>
            <a:solidFill>
              <a:srgbClr val="EAEFF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5BCCA48-628A-419C-8157-7CC9DE3A1E65}"/>
                </a:ext>
              </a:extLst>
            </p:cNvPr>
            <p:cNvSpPr/>
            <p:nvPr/>
          </p:nvSpPr>
          <p:spPr>
            <a:xfrm>
              <a:off x="14640276" y="7472095"/>
              <a:ext cx="324173" cy="198105"/>
            </a:xfrm>
            <a:custGeom>
              <a:avLst/>
              <a:gdLst>
                <a:gd name="connsiteX0" fmla="*/ 353834 w 364141"/>
                <a:gd name="connsiteY0" fmla="*/ 60859 h 222530"/>
                <a:gd name="connsiteX1" fmla="*/ 296381 w 364141"/>
                <a:gd name="connsiteY1" fmla="*/ 196198 h 222530"/>
                <a:gd name="connsiteX2" fmla="*/ 271497 w 364141"/>
                <a:gd name="connsiteY2" fmla="*/ 212585 h 222530"/>
                <a:gd name="connsiteX3" fmla="*/ 33390 w 364141"/>
                <a:gd name="connsiteY3" fmla="*/ 216429 h 222530"/>
                <a:gd name="connsiteX4" fmla="*/ 15183 w 364141"/>
                <a:gd name="connsiteY4" fmla="*/ 64500 h 222530"/>
                <a:gd name="connsiteX5" fmla="*/ 43100 w 364141"/>
                <a:gd name="connsiteY5" fmla="*/ 30514 h 222530"/>
                <a:gd name="connsiteX6" fmla="*/ 324500 w 364141"/>
                <a:gd name="connsiteY6" fmla="*/ 21208 h 222530"/>
                <a:gd name="connsiteX7" fmla="*/ 353834 w 364141"/>
                <a:gd name="connsiteY7" fmla="*/ 60859 h 22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41" h="222530">
                  <a:moveTo>
                    <a:pt x="353834" y="60859"/>
                  </a:moveTo>
                  <a:cubicBezTo>
                    <a:pt x="343517" y="111636"/>
                    <a:pt x="319039" y="157559"/>
                    <a:pt x="296381" y="196198"/>
                  </a:cubicBezTo>
                  <a:cubicBezTo>
                    <a:pt x="291121" y="205302"/>
                    <a:pt x="282017" y="211169"/>
                    <a:pt x="271497" y="212585"/>
                  </a:cubicBezTo>
                  <a:cubicBezTo>
                    <a:pt x="191791" y="222700"/>
                    <a:pt x="118154" y="223307"/>
                    <a:pt x="33390" y="216429"/>
                  </a:cubicBezTo>
                  <a:cubicBezTo>
                    <a:pt x="26511" y="218249"/>
                    <a:pt x="17004" y="139352"/>
                    <a:pt x="15183" y="64500"/>
                  </a:cubicBezTo>
                  <a:cubicBezTo>
                    <a:pt x="14778" y="47710"/>
                    <a:pt x="26714" y="33346"/>
                    <a:pt x="43100" y="30514"/>
                  </a:cubicBezTo>
                  <a:cubicBezTo>
                    <a:pt x="140609" y="14330"/>
                    <a:pt x="225980" y="10486"/>
                    <a:pt x="324500" y="21208"/>
                  </a:cubicBezTo>
                  <a:cubicBezTo>
                    <a:pt x="344327" y="23029"/>
                    <a:pt x="357678" y="41640"/>
                    <a:pt x="353834" y="60859"/>
                  </a:cubicBezTo>
                  <a:close/>
                </a:path>
              </a:pathLst>
            </a:custGeom>
            <a:solidFill>
              <a:srgbClr val="EAEFF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49819EC-B7FD-4945-8C85-C082ABCDB48E}"/>
                </a:ext>
              </a:extLst>
            </p:cNvPr>
            <p:cNvSpPr/>
            <p:nvPr/>
          </p:nvSpPr>
          <p:spPr>
            <a:xfrm>
              <a:off x="14269077" y="7472005"/>
              <a:ext cx="684363" cy="216115"/>
            </a:xfrm>
            <a:custGeom>
              <a:avLst/>
              <a:gdLst>
                <a:gd name="connsiteX0" fmla="*/ 16219 w 768743"/>
                <a:gd name="connsiteY0" fmla="*/ 78763 h 242761"/>
                <a:gd name="connsiteX1" fmla="*/ 71043 w 768743"/>
                <a:gd name="connsiteY1" fmla="*/ 211270 h 242761"/>
                <a:gd name="connsiteX2" fmla="*/ 96533 w 768743"/>
                <a:gd name="connsiteY2" fmla="*/ 226442 h 242761"/>
                <a:gd name="connsiteX3" fmla="*/ 208202 w 768743"/>
                <a:gd name="connsiteY3" fmla="*/ 229477 h 242761"/>
                <a:gd name="connsiteX4" fmla="*/ 343339 w 768743"/>
                <a:gd name="connsiteY4" fmla="*/ 218957 h 242761"/>
                <a:gd name="connsiteX5" fmla="*/ 343541 w 768743"/>
                <a:gd name="connsiteY5" fmla="*/ 218957 h 242761"/>
                <a:gd name="connsiteX6" fmla="*/ 372673 w 768743"/>
                <a:gd name="connsiteY6" fmla="*/ 99397 h 242761"/>
                <a:gd name="connsiteX7" fmla="*/ 433363 w 768743"/>
                <a:gd name="connsiteY7" fmla="*/ 98386 h 242761"/>
                <a:gd name="connsiteX8" fmla="*/ 450154 w 768743"/>
                <a:gd name="connsiteY8" fmla="*/ 216530 h 242761"/>
                <a:gd name="connsiteX9" fmla="*/ 450357 w 768743"/>
                <a:gd name="connsiteY9" fmla="*/ 216530 h 242761"/>
                <a:gd name="connsiteX10" fmla="*/ 580840 w 768743"/>
                <a:gd name="connsiteY10" fmla="*/ 220778 h 242761"/>
                <a:gd name="connsiteX11" fmla="*/ 688464 w 768743"/>
                <a:gd name="connsiteY11" fmla="*/ 212686 h 242761"/>
                <a:gd name="connsiteX12" fmla="*/ 713348 w 768743"/>
                <a:gd name="connsiteY12" fmla="*/ 196300 h 242761"/>
                <a:gd name="connsiteX13" fmla="*/ 770801 w 768743"/>
                <a:gd name="connsiteY13" fmla="*/ 60960 h 242761"/>
                <a:gd name="connsiteX14" fmla="*/ 741669 w 768743"/>
                <a:gd name="connsiteY14" fmla="*/ 21107 h 242761"/>
                <a:gd name="connsiteX15" fmla="*/ 612197 w 768743"/>
                <a:gd name="connsiteY15" fmla="*/ 15442 h 242761"/>
                <a:gd name="connsiteX16" fmla="*/ 460269 w 768743"/>
                <a:gd name="connsiteY16" fmla="*/ 30413 h 242761"/>
                <a:gd name="connsiteX17" fmla="*/ 432757 w 768743"/>
                <a:gd name="connsiteY17" fmla="*/ 61971 h 242761"/>
                <a:gd name="connsiteX18" fmla="*/ 373684 w 768743"/>
                <a:gd name="connsiteY18" fmla="*/ 62578 h 242761"/>
                <a:gd name="connsiteX19" fmla="*/ 344351 w 768743"/>
                <a:gd name="connsiteY19" fmla="*/ 31424 h 242761"/>
                <a:gd name="connsiteX20" fmla="*/ 191209 w 768743"/>
                <a:gd name="connsiteY20" fmla="*/ 24546 h 242761"/>
                <a:gd name="connsiteX21" fmla="*/ 43529 w 768743"/>
                <a:gd name="connsiteY21" fmla="*/ 37493 h 242761"/>
                <a:gd name="connsiteX22" fmla="*/ 16219 w 768743"/>
                <a:gd name="connsiteY22" fmla="*/ 78763 h 242761"/>
                <a:gd name="connsiteX23" fmla="*/ 453593 w 768743"/>
                <a:gd name="connsiteY23" fmla="*/ 63995 h 242761"/>
                <a:gd name="connsiteX24" fmla="*/ 463708 w 768743"/>
                <a:gd name="connsiteY24" fmla="*/ 51655 h 242761"/>
                <a:gd name="connsiteX25" fmla="*/ 612601 w 768743"/>
                <a:gd name="connsiteY25" fmla="*/ 36886 h 242761"/>
                <a:gd name="connsiteX26" fmla="*/ 739444 w 768743"/>
                <a:gd name="connsiteY26" fmla="*/ 42348 h 242761"/>
                <a:gd name="connsiteX27" fmla="*/ 747738 w 768743"/>
                <a:gd name="connsiteY27" fmla="*/ 47204 h 242761"/>
                <a:gd name="connsiteX28" fmla="*/ 749762 w 768743"/>
                <a:gd name="connsiteY28" fmla="*/ 56712 h 242761"/>
                <a:gd name="connsiteX29" fmla="*/ 694938 w 768743"/>
                <a:gd name="connsiteY29" fmla="*/ 185375 h 242761"/>
                <a:gd name="connsiteX30" fmla="*/ 685834 w 768743"/>
                <a:gd name="connsiteY30" fmla="*/ 191444 h 242761"/>
                <a:gd name="connsiteX31" fmla="*/ 580436 w 768743"/>
                <a:gd name="connsiteY31" fmla="*/ 199334 h 242761"/>
                <a:gd name="connsiteX32" fmla="*/ 464922 w 768743"/>
                <a:gd name="connsiteY32" fmla="*/ 196097 h 242761"/>
                <a:gd name="connsiteX33" fmla="*/ 453593 w 768743"/>
                <a:gd name="connsiteY33" fmla="*/ 63995 h 242761"/>
                <a:gd name="connsiteX34" fmla="*/ 36854 w 768743"/>
                <a:gd name="connsiteY34" fmla="*/ 73503 h 242761"/>
                <a:gd name="connsiteX35" fmla="*/ 38471 w 768743"/>
                <a:gd name="connsiteY35" fmla="*/ 63995 h 242761"/>
                <a:gd name="connsiteX36" fmla="*/ 46564 w 768743"/>
                <a:gd name="connsiteY36" fmla="*/ 58735 h 242761"/>
                <a:gd name="connsiteX37" fmla="*/ 191613 w 768743"/>
                <a:gd name="connsiteY37" fmla="*/ 45989 h 242761"/>
                <a:gd name="connsiteX38" fmla="*/ 341721 w 768743"/>
                <a:gd name="connsiteY38" fmla="*/ 52666 h 242761"/>
                <a:gd name="connsiteX39" fmla="*/ 352443 w 768743"/>
                <a:gd name="connsiteY39" fmla="*/ 64399 h 242761"/>
                <a:gd name="connsiteX40" fmla="*/ 331404 w 768743"/>
                <a:gd name="connsiteY40" fmla="*/ 198727 h 242761"/>
                <a:gd name="connsiteX41" fmla="*/ 207999 w 768743"/>
                <a:gd name="connsiteY41" fmla="*/ 208033 h 242761"/>
                <a:gd name="connsiteX42" fmla="*/ 98555 w 768743"/>
                <a:gd name="connsiteY42" fmla="*/ 205201 h 242761"/>
                <a:gd name="connsiteX43" fmla="*/ 89249 w 768743"/>
                <a:gd name="connsiteY43" fmla="*/ 199738 h 242761"/>
                <a:gd name="connsiteX44" fmla="*/ 36854 w 768743"/>
                <a:gd name="connsiteY44" fmla="*/ 73503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68743" h="242761">
                  <a:moveTo>
                    <a:pt x="16219" y="78763"/>
                  </a:moveTo>
                  <a:cubicBezTo>
                    <a:pt x="28964" y="129135"/>
                    <a:pt x="46564" y="173844"/>
                    <a:pt x="71043" y="211270"/>
                  </a:cubicBezTo>
                  <a:cubicBezTo>
                    <a:pt x="76706" y="219968"/>
                    <a:pt x="86215" y="225633"/>
                    <a:pt x="96533" y="226442"/>
                  </a:cubicBezTo>
                  <a:cubicBezTo>
                    <a:pt x="133350" y="229275"/>
                    <a:pt x="170574" y="230286"/>
                    <a:pt x="208202" y="229477"/>
                  </a:cubicBezTo>
                  <a:cubicBezTo>
                    <a:pt x="252708" y="228465"/>
                    <a:pt x="297821" y="224824"/>
                    <a:pt x="343339" y="218957"/>
                  </a:cubicBezTo>
                  <a:cubicBezTo>
                    <a:pt x="343339" y="218957"/>
                    <a:pt x="343541" y="218957"/>
                    <a:pt x="343541" y="218957"/>
                  </a:cubicBezTo>
                  <a:cubicBezTo>
                    <a:pt x="349610" y="218755"/>
                    <a:pt x="368020" y="161706"/>
                    <a:pt x="372673" y="99397"/>
                  </a:cubicBezTo>
                  <a:cubicBezTo>
                    <a:pt x="375910" y="98386"/>
                    <a:pt x="402613" y="90293"/>
                    <a:pt x="433363" y="98386"/>
                  </a:cubicBezTo>
                  <a:cubicBezTo>
                    <a:pt x="436600" y="160694"/>
                    <a:pt x="444287" y="216732"/>
                    <a:pt x="450154" y="216530"/>
                  </a:cubicBezTo>
                  <a:cubicBezTo>
                    <a:pt x="450154" y="216530"/>
                    <a:pt x="450357" y="216530"/>
                    <a:pt x="450357" y="216530"/>
                  </a:cubicBezTo>
                  <a:cubicBezTo>
                    <a:pt x="496278" y="220373"/>
                    <a:pt x="538762" y="221789"/>
                    <a:pt x="580840" y="220778"/>
                  </a:cubicBezTo>
                  <a:cubicBezTo>
                    <a:pt x="616445" y="219968"/>
                    <a:pt x="651848" y="217338"/>
                    <a:pt x="688464" y="212686"/>
                  </a:cubicBezTo>
                  <a:cubicBezTo>
                    <a:pt x="698782" y="211270"/>
                    <a:pt x="707885" y="205403"/>
                    <a:pt x="713348" y="196300"/>
                  </a:cubicBezTo>
                  <a:cubicBezTo>
                    <a:pt x="736006" y="157660"/>
                    <a:pt x="760483" y="111940"/>
                    <a:pt x="770801" y="60960"/>
                  </a:cubicBezTo>
                  <a:cubicBezTo>
                    <a:pt x="774644" y="41741"/>
                    <a:pt x="761293" y="23130"/>
                    <a:pt x="741669" y="21107"/>
                  </a:cubicBezTo>
                  <a:cubicBezTo>
                    <a:pt x="696557" y="16252"/>
                    <a:pt x="654074" y="14431"/>
                    <a:pt x="612197" y="15442"/>
                  </a:cubicBezTo>
                  <a:cubicBezTo>
                    <a:pt x="562431" y="16656"/>
                    <a:pt x="513070" y="21714"/>
                    <a:pt x="460269" y="30413"/>
                  </a:cubicBezTo>
                  <a:cubicBezTo>
                    <a:pt x="444692" y="33043"/>
                    <a:pt x="433363" y="46192"/>
                    <a:pt x="432757" y="61971"/>
                  </a:cubicBezTo>
                  <a:cubicBezTo>
                    <a:pt x="408278" y="57521"/>
                    <a:pt x="386834" y="59948"/>
                    <a:pt x="373684" y="62578"/>
                  </a:cubicBezTo>
                  <a:cubicBezTo>
                    <a:pt x="372673" y="46394"/>
                    <a:pt x="360535" y="33245"/>
                    <a:pt x="344351" y="31424"/>
                  </a:cubicBezTo>
                  <a:cubicBezTo>
                    <a:pt x="294382" y="25558"/>
                    <a:pt x="242796" y="23332"/>
                    <a:pt x="191209" y="24546"/>
                  </a:cubicBezTo>
                  <a:cubicBezTo>
                    <a:pt x="141443" y="25759"/>
                    <a:pt x="91676" y="30210"/>
                    <a:pt x="43529" y="37493"/>
                  </a:cubicBezTo>
                  <a:cubicBezTo>
                    <a:pt x="23906" y="40730"/>
                    <a:pt x="11364" y="59746"/>
                    <a:pt x="16219" y="78763"/>
                  </a:cubicBezTo>
                  <a:close/>
                  <a:moveTo>
                    <a:pt x="453593" y="63995"/>
                  </a:moveTo>
                  <a:cubicBezTo>
                    <a:pt x="453391" y="57926"/>
                    <a:pt x="457639" y="52666"/>
                    <a:pt x="463708" y="51655"/>
                  </a:cubicBezTo>
                  <a:cubicBezTo>
                    <a:pt x="516913" y="42753"/>
                    <a:pt x="565667" y="37898"/>
                    <a:pt x="612601" y="36886"/>
                  </a:cubicBezTo>
                  <a:cubicBezTo>
                    <a:pt x="653871" y="35874"/>
                    <a:pt x="695343" y="37696"/>
                    <a:pt x="739444" y="42348"/>
                  </a:cubicBezTo>
                  <a:cubicBezTo>
                    <a:pt x="744097" y="42753"/>
                    <a:pt x="746727" y="45585"/>
                    <a:pt x="747738" y="47204"/>
                  </a:cubicBezTo>
                  <a:cubicBezTo>
                    <a:pt x="748953" y="48822"/>
                    <a:pt x="750773" y="52261"/>
                    <a:pt x="749762" y="56712"/>
                  </a:cubicBezTo>
                  <a:cubicBezTo>
                    <a:pt x="740052" y="104252"/>
                    <a:pt x="716584" y="148354"/>
                    <a:pt x="694938" y="185375"/>
                  </a:cubicBezTo>
                  <a:cubicBezTo>
                    <a:pt x="692915" y="188612"/>
                    <a:pt x="689678" y="190837"/>
                    <a:pt x="685834" y="191444"/>
                  </a:cubicBezTo>
                  <a:cubicBezTo>
                    <a:pt x="650028" y="195895"/>
                    <a:pt x="615636" y="198525"/>
                    <a:pt x="580436" y="199334"/>
                  </a:cubicBezTo>
                  <a:cubicBezTo>
                    <a:pt x="544022" y="200143"/>
                    <a:pt x="506192" y="199131"/>
                    <a:pt x="464922" y="196097"/>
                  </a:cubicBezTo>
                  <a:cubicBezTo>
                    <a:pt x="460674" y="174451"/>
                    <a:pt x="455009" y="121852"/>
                    <a:pt x="453593" y="63995"/>
                  </a:cubicBezTo>
                  <a:close/>
                  <a:moveTo>
                    <a:pt x="36854" y="73503"/>
                  </a:moveTo>
                  <a:cubicBezTo>
                    <a:pt x="35640" y="69052"/>
                    <a:pt x="37460" y="65613"/>
                    <a:pt x="38471" y="63995"/>
                  </a:cubicBezTo>
                  <a:cubicBezTo>
                    <a:pt x="39484" y="62376"/>
                    <a:pt x="42114" y="59544"/>
                    <a:pt x="46564" y="58735"/>
                  </a:cubicBezTo>
                  <a:cubicBezTo>
                    <a:pt x="93903" y="51452"/>
                    <a:pt x="142657" y="47001"/>
                    <a:pt x="191613" y="45989"/>
                  </a:cubicBezTo>
                  <a:cubicBezTo>
                    <a:pt x="242796" y="44776"/>
                    <a:pt x="293371" y="47001"/>
                    <a:pt x="341721" y="52666"/>
                  </a:cubicBezTo>
                  <a:cubicBezTo>
                    <a:pt x="347790" y="53475"/>
                    <a:pt x="352240" y="58330"/>
                    <a:pt x="352443" y="64399"/>
                  </a:cubicBezTo>
                  <a:cubicBezTo>
                    <a:pt x="353656" y="120639"/>
                    <a:pt x="339294" y="178901"/>
                    <a:pt x="331404" y="198727"/>
                  </a:cubicBezTo>
                  <a:cubicBezTo>
                    <a:pt x="289325" y="203987"/>
                    <a:pt x="247853" y="207021"/>
                    <a:pt x="207999" y="208033"/>
                  </a:cubicBezTo>
                  <a:cubicBezTo>
                    <a:pt x="170777" y="208842"/>
                    <a:pt x="133958" y="208033"/>
                    <a:pt x="98555" y="205201"/>
                  </a:cubicBezTo>
                  <a:cubicBezTo>
                    <a:pt x="94711" y="204998"/>
                    <a:pt x="91273" y="202975"/>
                    <a:pt x="89249" y="199738"/>
                  </a:cubicBezTo>
                  <a:cubicBezTo>
                    <a:pt x="66794" y="165752"/>
                    <a:pt x="49800" y="124482"/>
                    <a:pt x="36854" y="735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6B14C93-915F-4F56-90B4-691EA3F3240C}"/>
                </a:ext>
              </a:extLst>
            </p:cNvPr>
            <p:cNvSpPr/>
            <p:nvPr/>
          </p:nvSpPr>
          <p:spPr>
            <a:xfrm>
              <a:off x="14352851" y="6952912"/>
              <a:ext cx="576307" cy="486258"/>
            </a:xfrm>
            <a:custGeom>
              <a:avLst/>
              <a:gdLst>
                <a:gd name="connsiteX0" fmla="*/ 15173 w 647362"/>
                <a:gd name="connsiteY0" fmla="*/ 28655 h 546212"/>
                <a:gd name="connsiteX1" fmla="*/ 156986 w 647362"/>
                <a:gd name="connsiteY1" fmla="*/ 328061 h 546212"/>
                <a:gd name="connsiteX2" fmla="*/ 581211 w 647362"/>
                <a:gd name="connsiteY2" fmla="*/ 533801 h 546212"/>
                <a:gd name="connsiteX3" fmla="*/ 594563 w 647362"/>
                <a:gd name="connsiteY3" fmla="*/ 534408 h 546212"/>
                <a:gd name="connsiteX4" fmla="*/ 632190 w 647362"/>
                <a:gd name="connsiteY4" fmla="*/ 362857 h 546212"/>
                <a:gd name="connsiteX5" fmla="*/ 619648 w 647362"/>
                <a:gd name="connsiteY5" fmla="*/ 156712 h 546212"/>
                <a:gd name="connsiteX6" fmla="*/ 15173 w 647362"/>
                <a:gd name="connsiteY6" fmla="*/ 28655 h 5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62" h="546212">
                  <a:moveTo>
                    <a:pt x="15173" y="28655"/>
                  </a:moveTo>
                  <a:cubicBezTo>
                    <a:pt x="33785" y="142753"/>
                    <a:pt x="84563" y="245320"/>
                    <a:pt x="156986" y="328061"/>
                  </a:cubicBezTo>
                  <a:cubicBezTo>
                    <a:pt x="261777" y="447419"/>
                    <a:pt x="412897" y="525304"/>
                    <a:pt x="581211" y="533801"/>
                  </a:cubicBezTo>
                  <a:cubicBezTo>
                    <a:pt x="585459" y="534206"/>
                    <a:pt x="590113" y="534408"/>
                    <a:pt x="594563" y="534408"/>
                  </a:cubicBezTo>
                  <a:lnTo>
                    <a:pt x="632190" y="362857"/>
                  </a:lnTo>
                  <a:lnTo>
                    <a:pt x="619648" y="156712"/>
                  </a:lnTo>
                  <a:cubicBezTo>
                    <a:pt x="581211" y="80647"/>
                    <a:pt x="164269" y="-21920"/>
                    <a:pt x="15173" y="28655"/>
                  </a:cubicBezTo>
                  <a:close/>
                </a:path>
              </a:pathLst>
            </a:custGeom>
            <a:solidFill>
              <a:srgbClr val="F2F2F2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827CF695-271F-4A4A-97DB-6E72F1392B36}"/>
                </a:ext>
              </a:extLst>
            </p:cNvPr>
            <p:cNvSpPr/>
            <p:nvPr/>
          </p:nvSpPr>
          <p:spPr>
            <a:xfrm>
              <a:off x="14259382" y="7610739"/>
              <a:ext cx="594316" cy="432230"/>
            </a:xfrm>
            <a:custGeom>
              <a:avLst/>
              <a:gdLst>
                <a:gd name="connsiteX0" fmla="*/ 463270 w 667592"/>
                <a:gd name="connsiteY0" fmla="*/ 174990 h 485522"/>
                <a:gd name="connsiteX1" fmla="*/ 558756 w 667592"/>
                <a:gd name="connsiteY1" fmla="*/ 215653 h 485522"/>
                <a:gd name="connsiteX2" fmla="*/ 571096 w 667592"/>
                <a:gd name="connsiteY2" fmla="*/ 286458 h 485522"/>
                <a:gd name="connsiteX3" fmla="*/ 661727 w 667592"/>
                <a:gd name="connsiteY3" fmla="*/ 100745 h 485522"/>
                <a:gd name="connsiteX4" fmla="*/ 630370 w 667592"/>
                <a:gd name="connsiteY4" fmla="*/ 268453 h 485522"/>
                <a:gd name="connsiteX5" fmla="*/ 579593 w 667592"/>
                <a:gd name="connsiteY5" fmla="*/ 375875 h 485522"/>
                <a:gd name="connsiteX6" fmla="*/ 449918 w 667592"/>
                <a:gd name="connsiteY6" fmla="*/ 464078 h 485522"/>
                <a:gd name="connsiteX7" fmla="*/ 341889 w 667592"/>
                <a:gd name="connsiteY7" fmla="*/ 472373 h 485522"/>
                <a:gd name="connsiteX8" fmla="*/ 248629 w 667592"/>
                <a:gd name="connsiteY8" fmla="*/ 450524 h 485522"/>
                <a:gd name="connsiteX9" fmla="*/ 106613 w 667592"/>
                <a:gd name="connsiteY9" fmla="*/ 349373 h 485522"/>
                <a:gd name="connsiteX10" fmla="*/ 50980 w 667592"/>
                <a:gd name="connsiteY10" fmla="*/ 259147 h 485522"/>
                <a:gd name="connsiteX11" fmla="*/ 15173 w 667592"/>
                <a:gd name="connsiteY11" fmla="*/ 15173 h 485522"/>
                <a:gd name="connsiteX12" fmla="*/ 62917 w 667592"/>
                <a:gd name="connsiteY12" fmla="*/ 30547 h 485522"/>
                <a:gd name="connsiteX13" fmla="*/ 92654 w 667592"/>
                <a:gd name="connsiteY13" fmla="*/ 164066 h 485522"/>
                <a:gd name="connsiteX14" fmla="*/ 125629 w 667592"/>
                <a:gd name="connsiteY14" fmla="*/ 208572 h 485522"/>
                <a:gd name="connsiteX15" fmla="*/ 251865 w 667592"/>
                <a:gd name="connsiteY15" fmla="*/ 291313 h 485522"/>
                <a:gd name="connsiteX16" fmla="*/ 273106 w 667592"/>
                <a:gd name="connsiteY16" fmla="*/ 221924 h 485522"/>
                <a:gd name="connsiteX17" fmla="*/ 401163 w 667592"/>
                <a:gd name="connsiteY17" fmla="*/ 176204 h 485522"/>
                <a:gd name="connsiteX18" fmla="*/ 435757 w 667592"/>
                <a:gd name="connsiteY18" fmla="*/ 181261 h 485522"/>
                <a:gd name="connsiteX19" fmla="*/ 463270 w 667592"/>
                <a:gd name="connsiteY19" fmla="*/ 174990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7592" h="485522">
                  <a:moveTo>
                    <a:pt x="463270" y="174990"/>
                  </a:moveTo>
                  <a:lnTo>
                    <a:pt x="558756" y="215653"/>
                  </a:lnTo>
                  <a:lnTo>
                    <a:pt x="571096" y="286458"/>
                  </a:lnTo>
                  <a:cubicBezTo>
                    <a:pt x="608724" y="234467"/>
                    <a:pt x="642104" y="168314"/>
                    <a:pt x="661727" y="100745"/>
                  </a:cubicBezTo>
                  <a:cubicBezTo>
                    <a:pt x="657478" y="159615"/>
                    <a:pt x="647565" y="213427"/>
                    <a:pt x="630370" y="268453"/>
                  </a:cubicBezTo>
                  <a:cubicBezTo>
                    <a:pt x="619648" y="302642"/>
                    <a:pt x="594563" y="341079"/>
                    <a:pt x="579593" y="375875"/>
                  </a:cubicBezTo>
                  <a:cubicBezTo>
                    <a:pt x="556530" y="430091"/>
                    <a:pt x="508585" y="459628"/>
                    <a:pt x="449918" y="464078"/>
                  </a:cubicBezTo>
                  <a:lnTo>
                    <a:pt x="341889" y="472373"/>
                  </a:lnTo>
                  <a:cubicBezTo>
                    <a:pt x="309319" y="474800"/>
                    <a:pt x="276749" y="467315"/>
                    <a:pt x="248629" y="450524"/>
                  </a:cubicBezTo>
                  <a:cubicBezTo>
                    <a:pt x="201695" y="422606"/>
                    <a:pt x="154356" y="388215"/>
                    <a:pt x="106613" y="349373"/>
                  </a:cubicBezTo>
                  <a:cubicBezTo>
                    <a:pt x="78292" y="326513"/>
                    <a:pt x="58263" y="294752"/>
                    <a:pt x="50980" y="259147"/>
                  </a:cubicBezTo>
                  <a:cubicBezTo>
                    <a:pt x="38033" y="195625"/>
                    <a:pt x="26503" y="103982"/>
                    <a:pt x="15173" y="15173"/>
                  </a:cubicBezTo>
                  <a:lnTo>
                    <a:pt x="62917" y="30547"/>
                  </a:lnTo>
                  <a:lnTo>
                    <a:pt x="92654" y="164066"/>
                  </a:lnTo>
                  <a:cubicBezTo>
                    <a:pt x="100139" y="181261"/>
                    <a:pt x="111468" y="196434"/>
                    <a:pt x="125629" y="208572"/>
                  </a:cubicBezTo>
                  <a:lnTo>
                    <a:pt x="251865" y="291313"/>
                  </a:lnTo>
                  <a:lnTo>
                    <a:pt x="273106" y="221924"/>
                  </a:lnTo>
                  <a:lnTo>
                    <a:pt x="401163" y="176204"/>
                  </a:lnTo>
                  <a:lnTo>
                    <a:pt x="435757" y="181261"/>
                  </a:lnTo>
                  <a:lnTo>
                    <a:pt x="463270" y="1749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7378510-60A1-461C-876C-1D87D2889389}"/>
                </a:ext>
              </a:extLst>
            </p:cNvPr>
            <p:cNvSpPr/>
            <p:nvPr/>
          </p:nvSpPr>
          <p:spPr>
            <a:xfrm>
              <a:off x="14521043" y="7806143"/>
              <a:ext cx="216115" cy="108058"/>
            </a:xfrm>
            <a:custGeom>
              <a:avLst/>
              <a:gdLst>
                <a:gd name="connsiteX0" fmla="*/ 221338 w 242761"/>
                <a:gd name="connsiteY0" fmla="*/ 27917 h 121380"/>
                <a:gd name="connsiteX1" fmla="*/ 227204 w 242761"/>
                <a:gd name="connsiteY1" fmla="*/ 81122 h 121380"/>
                <a:gd name="connsiteX2" fmla="*/ 180472 w 242761"/>
                <a:gd name="connsiteY2" fmla="*/ 115716 h 121380"/>
                <a:gd name="connsiteX3" fmla="*/ 158017 w 242761"/>
                <a:gd name="connsiteY3" fmla="*/ 95485 h 121380"/>
                <a:gd name="connsiteX4" fmla="*/ 137585 w 242761"/>
                <a:gd name="connsiteY4" fmla="*/ 96700 h 121380"/>
                <a:gd name="connsiteX5" fmla="*/ 106836 w 242761"/>
                <a:gd name="connsiteY5" fmla="*/ 125022 h 121380"/>
                <a:gd name="connsiteX6" fmla="*/ 29960 w 242761"/>
                <a:gd name="connsiteY6" fmla="*/ 98520 h 121380"/>
                <a:gd name="connsiteX7" fmla="*/ 15193 w 242761"/>
                <a:gd name="connsiteY7" fmla="*/ 73435 h 121380"/>
                <a:gd name="connsiteX8" fmla="*/ 21262 w 242761"/>
                <a:gd name="connsiteY8" fmla="*/ 35200 h 121380"/>
                <a:gd name="connsiteX9" fmla="*/ 118366 w 242761"/>
                <a:gd name="connsiteY9" fmla="*/ 16386 h 121380"/>
                <a:gd name="connsiteX10" fmla="*/ 147296 w 242761"/>
                <a:gd name="connsiteY10" fmla="*/ 20634 h 121380"/>
                <a:gd name="connsiteX11" fmla="*/ 172785 w 242761"/>
                <a:gd name="connsiteY11" fmla="*/ 15173 h 121380"/>
                <a:gd name="connsiteX12" fmla="*/ 221338 w 242761"/>
                <a:gd name="connsiteY12" fmla="*/ 27917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761" h="121380">
                  <a:moveTo>
                    <a:pt x="221338" y="27917"/>
                  </a:moveTo>
                  <a:cubicBezTo>
                    <a:pt x="232666" y="61297"/>
                    <a:pt x="227204" y="81122"/>
                    <a:pt x="227204" y="81122"/>
                  </a:cubicBezTo>
                  <a:cubicBezTo>
                    <a:pt x="227204" y="81122"/>
                    <a:pt x="210414" y="109849"/>
                    <a:pt x="180472" y="115716"/>
                  </a:cubicBezTo>
                  <a:cubicBezTo>
                    <a:pt x="169144" y="117941"/>
                    <a:pt x="163277" y="104185"/>
                    <a:pt x="158017" y="95485"/>
                  </a:cubicBezTo>
                  <a:cubicBezTo>
                    <a:pt x="155995" y="92249"/>
                    <a:pt x="139608" y="93463"/>
                    <a:pt x="137585" y="96700"/>
                  </a:cubicBezTo>
                  <a:cubicBezTo>
                    <a:pt x="131111" y="107017"/>
                    <a:pt x="121806" y="127045"/>
                    <a:pt x="106836" y="125022"/>
                  </a:cubicBezTo>
                  <a:cubicBezTo>
                    <a:pt x="76288" y="120976"/>
                    <a:pt x="48371" y="107422"/>
                    <a:pt x="29960" y="98520"/>
                  </a:cubicBezTo>
                  <a:cubicBezTo>
                    <a:pt x="20453" y="93867"/>
                    <a:pt x="14788" y="84157"/>
                    <a:pt x="15193" y="73435"/>
                  </a:cubicBezTo>
                  <a:cubicBezTo>
                    <a:pt x="15598" y="60488"/>
                    <a:pt x="17215" y="43696"/>
                    <a:pt x="21262" y="35200"/>
                  </a:cubicBezTo>
                  <a:lnTo>
                    <a:pt x="118366" y="16386"/>
                  </a:lnTo>
                  <a:lnTo>
                    <a:pt x="147296" y="20634"/>
                  </a:lnTo>
                  <a:lnTo>
                    <a:pt x="172785" y="15173"/>
                  </a:lnTo>
                  <a:lnTo>
                    <a:pt x="221338" y="2791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C26AD19A-46AC-4D5C-99D6-7AF1ECF99462}"/>
                </a:ext>
              </a:extLst>
            </p:cNvPr>
            <p:cNvSpPr/>
            <p:nvPr/>
          </p:nvSpPr>
          <p:spPr>
            <a:xfrm>
              <a:off x="13677133" y="8020817"/>
              <a:ext cx="1530813" cy="756402"/>
            </a:xfrm>
            <a:custGeom>
              <a:avLst/>
              <a:gdLst>
                <a:gd name="connsiteX0" fmla="*/ 1706407 w 1719557"/>
                <a:gd name="connsiteY0" fmla="*/ 588089 h 849663"/>
                <a:gd name="connsiteX1" fmla="*/ 931190 w 1719557"/>
                <a:gd name="connsiteY1" fmla="*/ 848652 h 849663"/>
                <a:gd name="connsiteX2" fmla="*/ 38639 w 1719557"/>
                <a:gd name="connsiteY2" fmla="*/ 487950 h 849663"/>
                <a:gd name="connsiteX3" fmla="*/ 15173 w 1719557"/>
                <a:gd name="connsiteY3" fmla="*/ 464685 h 849663"/>
                <a:gd name="connsiteX4" fmla="*/ 99734 w 1719557"/>
                <a:gd name="connsiteY4" fmla="*/ 407232 h 849663"/>
                <a:gd name="connsiteX5" fmla="*/ 99937 w 1719557"/>
                <a:gd name="connsiteY5" fmla="*/ 407434 h 849663"/>
                <a:gd name="connsiteX6" fmla="*/ 99734 w 1719557"/>
                <a:gd name="connsiteY6" fmla="*/ 405006 h 849663"/>
                <a:gd name="connsiteX7" fmla="*/ 658084 w 1719557"/>
                <a:gd name="connsiteY7" fmla="*/ 221722 h 849663"/>
                <a:gd name="connsiteX8" fmla="*/ 658084 w 1719557"/>
                <a:gd name="connsiteY8" fmla="*/ 15173 h 849663"/>
                <a:gd name="connsiteX9" fmla="*/ 910960 w 1719557"/>
                <a:gd name="connsiteY9" fmla="*/ 106612 h 849663"/>
                <a:gd name="connsiteX10" fmla="*/ 981362 w 1719557"/>
                <a:gd name="connsiteY10" fmla="*/ 426046 h 849663"/>
                <a:gd name="connsiteX11" fmla="*/ 1012516 w 1719557"/>
                <a:gd name="connsiteY11" fmla="*/ 120976 h 849663"/>
                <a:gd name="connsiteX12" fmla="*/ 1113261 w 1719557"/>
                <a:gd name="connsiteY12" fmla="*/ 65950 h 849663"/>
                <a:gd name="connsiteX13" fmla="*/ 1129850 w 1719557"/>
                <a:gd name="connsiteY13" fmla="*/ 234062 h 849663"/>
                <a:gd name="connsiteX14" fmla="*/ 1576328 w 1719557"/>
                <a:gd name="connsiteY14" fmla="*/ 441825 h 849663"/>
                <a:gd name="connsiteX15" fmla="*/ 1706407 w 1719557"/>
                <a:gd name="connsiteY15" fmla="*/ 588089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9557" h="849663">
                  <a:moveTo>
                    <a:pt x="1706407" y="588089"/>
                  </a:moveTo>
                  <a:cubicBezTo>
                    <a:pt x="1491159" y="751548"/>
                    <a:pt x="1222504" y="848652"/>
                    <a:pt x="931190" y="848652"/>
                  </a:cubicBezTo>
                  <a:cubicBezTo>
                    <a:pt x="584245" y="848652"/>
                    <a:pt x="269869" y="711088"/>
                    <a:pt x="38639" y="487950"/>
                  </a:cubicBezTo>
                  <a:cubicBezTo>
                    <a:pt x="30749" y="480465"/>
                    <a:pt x="22860" y="472575"/>
                    <a:pt x="15173" y="464685"/>
                  </a:cubicBezTo>
                  <a:cubicBezTo>
                    <a:pt x="45315" y="434340"/>
                    <a:pt x="75255" y="411682"/>
                    <a:pt x="99734" y="407232"/>
                  </a:cubicBezTo>
                  <a:cubicBezTo>
                    <a:pt x="99734" y="407232"/>
                    <a:pt x="99734" y="407434"/>
                    <a:pt x="99937" y="407434"/>
                  </a:cubicBezTo>
                  <a:lnTo>
                    <a:pt x="99734" y="405006"/>
                  </a:lnTo>
                  <a:lnTo>
                    <a:pt x="658084" y="221722"/>
                  </a:lnTo>
                  <a:lnTo>
                    <a:pt x="658084" y="15173"/>
                  </a:lnTo>
                  <a:lnTo>
                    <a:pt x="910960" y="106612"/>
                  </a:lnTo>
                  <a:lnTo>
                    <a:pt x="981362" y="426046"/>
                  </a:lnTo>
                  <a:lnTo>
                    <a:pt x="1012516" y="120976"/>
                  </a:lnTo>
                  <a:lnTo>
                    <a:pt x="1113261" y="65950"/>
                  </a:lnTo>
                  <a:lnTo>
                    <a:pt x="1129850" y="234062"/>
                  </a:lnTo>
                  <a:lnTo>
                    <a:pt x="1576328" y="441825"/>
                  </a:lnTo>
                  <a:cubicBezTo>
                    <a:pt x="1646931" y="489163"/>
                    <a:pt x="1686177" y="547831"/>
                    <a:pt x="1706407" y="58808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851C6609-F81E-430E-8071-D452272C8080}"/>
                </a:ext>
              </a:extLst>
            </p:cNvPr>
            <p:cNvSpPr/>
            <p:nvPr/>
          </p:nvSpPr>
          <p:spPr>
            <a:xfrm>
              <a:off x="14249477" y="8020817"/>
              <a:ext cx="270143" cy="288153"/>
            </a:xfrm>
            <a:custGeom>
              <a:avLst/>
              <a:gdLst>
                <a:gd name="connsiteX0" fmla="*/ 267846 w 303451"/>
                <a:gd name="connsiteY0" fmla="*/ 104387 h 323681"/>
                <a:gd name="connsiteX1" fmla="*/ 288481 w 303451"/>
                <a:gd name="connsiteY1" fmla="*/ 326918 h 323681"/>
                <a:gd name="connsiteX2" fmla="*/ 15173 w 303451"/>
                <a:gd name="connsiteY2" fmla="*/ 221722 h 323681"/>
                <a:gd name="connsiteX3" fmla="*/ 15173 w 303451"/>
                <a:gd name="connsiteY3" fmla="*/ 15173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451" h="323681">
                  <a:moveTo>
                    <a:pt x="267846" y="104387"/>
                  </a:moveTo>
                  <a:lnTo>
                    <a:pt x="288481" y="326918"/>
                  </a:lnTo>
                  <a:lnTo>
                    <a:pt x="15173" y="221722"/>
                  </a:lnTo>
                  <a:lnTo>
                    <a:pt x="15173" y="15173"/>
                  </a:lnTo>
                  <a:close/>
                </a:path>
              </a:pathLst>
            </a:custGeom>
            <a:solidFill>
              <a:srgbClr val="FFFC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5986DBE-A8FA-492E-8AB6-F975126972CB}"/>
                </a:ext>
              </a:extLst>
            </p:cNvPr>
            <p:cNvSpPr/>
            <p:nvPr/>
          </p:nvSpPr>
          <p:spPr>
            <a:xfrm>
              <a:off x="14559602" y="8046570"/>
              <a:ext cx="144077" cy="288153"/>
            </a:xfrm>
            <a:custGeom>
              <a:avLst/>
              <a:gdLst>
                <a:gd name="connsiteX0" fmla="*/ 156176 w 161840"/>
                <a:gd name="connsiteY0" fmla="*/ 15173 h 323681"/>
                <a:gd name="connsiteX1" fmla="*/ 163661 w 161840"/>
                <a:gd name="connsiteY1" fmla="*/ 216462 h 323681"/>
                <a:gd name="connsiteX2" fmla="*/ 39246 w 161840"/>
                <a:gd name="connsiteY2" fmla="*/ 310936 h 323681"/>
                <a:gd name="connsiteX3" fmla="*/ 15173 w 161840"/>
                <a:gd name="connsiteY3" fmla="*/ 92047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40" h="323681">
                  <a:moveTo>
                    <a:pt x="156176" y="15173"/>
                  </a:moveTo>
                  <a:lnTo>
                    <a:pt x="163661" y="216462"/>
                  </a:lnTo>
                  <a:lnTo>
                    <a:pt x="39246" y="310936"/>
                  </a:lnTo>
                  <a:lnTo>
                    <a:pt x="15173" y="92047"/>
                  </a:lnTo>
                  <a:close/>
                </a:path>
              </a:pathLst>
            </a:custGeom>
            <a:solidFill>
              <a:srgbClr val="FFFC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EF7F440-D245-4A11-88E8-642AA81E8B4C}"/>
                </a:ext>
              </a:extLst>
            </p:cNvPr>
            <p:cNvSpPr/>
            <p:nvPr/>
          </p:nvSpPr>
          <p:spPr>
            <a:xfrm>
              <a:off x="14530427" y="8385691"/>
              <a:ext cx="36019" cy="396211"/>
            </a:xfrm>
            <a:custGeom>
              <a:avLst/>
              <a:gdLst>
                <a:gd name="connsiteX0" fmla="*/ 40663 w 40460"/>
                <a:gd name="connsiteY0" fmla="*/ 438993 h 445061"/>
                <a:gd name="connsiteX1" fmla="*/ 26299 w 40460"/>
                <a:gd name="connsiteY1" fmla="*/ 439802 h 445061"/>
                <a:gd name="connsiteX2" fmla="*/ 15173 w 40460"/>
                <a:gd name="connsiteY2" fmla="*/ 15173 h 445061"/>
                <a:gd name="connsiteX3" fmla="*/ 16790 w 40460"/>
                <a:gd name="connsiteY3" fmla="*/ 15173 h 445061"/>
                <a:gd name="connsiteX4" fmla="*/ 40663 w 40460"/>
                <a:gd name="connsiteY4" fmla="*/ 438993 h 44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445061">
                  <a:moveTo>
                    <a:pt x="40663" y="438993"/>
                  </a:moveTo>
                  <a:cubicBezTo>
                    <a:pt x="35806" y="439195"/>
                    <a:pt x="31154" y="439599"/>
                    <a:pt x="26299" y="439802"/>
                  </a:cubicBezTo>
                  <a:cubicBezTo>
                    <a:pt x="19218" y="298191"/>
                    <a:pt x="15173" y="156783"/>
                    <a:pt x="15173" y="15173"/>
                  </a:cubicBezTo>
                  <a:lnTo>
                    <a:pt x="16790" y="15173"/>
                  </a:lnTo>
                  <a:cubicBezTo>
                    <a:pt x="28524" y="156176"/>
                    <a:pt x="36009" y="297787"/>
                    <a:pt x="40663" y="43899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FD24E5F5-148F-4C02-8D34-32D635EC8D00}"/>
                </a:ext>
              </a:extLst>
            </p:cNvPr>
            <p:cNvSpPr/>
            <p:nvPr/>
          </p:nvSpPr>
          <p:spPr>
            <a:xfrm>
              <a:off x="19064157" y="7805782"/>
              <a:ext cx="1260670" cy="252134"/>
            </a:xfrm>
            <a:custGeom>
              <a:avLst/>
              <a:gdLst>
                <a:gd name="connsiteX0" fmla="*/ 1346110 w 1416106"/>
                <a:gd name="connsiteY0" fmla="*/ 270274 h 283221"/>
                <a:gd name="connsiteX1" fmla="*/ 75255 w 1416106"/>
                <a:gd name="connsiteY1" fmla="*/ 270274 h 283221"/>
                <a:gd name="connsiteX2" fmla="*/ 15173 w 1416106"/>
                <a:gd name="connsiteY2" fmla="*/ 210191 h 283221"/>
                <a:gd name="connsiteX3" fmla="*/ 15173 w 1416106"/>
                <a:gd name="connsiteY3" fmla="*/ 75256 h 283221"/>
                <a:gd name="connsiteX4" fmla="*/ 75255 w 1416106"/>
                <a:gd name="connsiteY4" fmla="*/ 15173 h 283221"/>
                <a:gd name="connsiteX5" fmla="*/ 1346110 w 1416106"/>
                <a:gd name="connsiteY5" fmla="*/ 15173 h 283221"/>
                <a:gd name="connsiteX6" fmla="*/ 1406194 w 1416106"/>
                <a:gd name="connsiteY6" fmla="*/ 75256 h 283221"/>
                <a:gd name="connsiteX7" fmla="*/ 1406194 w 1416106"/>
                <a:gd name="connsiteY7" fmla="*/ 210191 h 283221"/>
                <a:gd name="connsiteX8" fmla="*/ 1346110 w 1416106"/>
                <a:gd name="connsiteY8" fmla="*/ 270274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6" h="283221">
                  <a:moveTo>
                    <a:pt x="1346110" y="270274"/>
                  </a:moveTo>
                  <a:lnTo>
                    <a:pt x="75255" y="270274"/>
                  </a:lnTo>
                  <a:cubicBezTo>
                    <a:pt x="42079" y="270274"/>
                    <a:pt x="15173" y="243368"/>
                    <a:pt x="15173" y="210191"/>
                  </a:cubicBezTo>
                  <a:lnTo>
                    <a:pt x="15173" y="75256"/>
                  </a:lnTo>
                  <a:cubicBezTo>
                    <a:pt x="15173" y="42079"/>
                    <a:pt x="42079" y="15173"/>
                    <a:pt x="75255" y="15173"/>
                  </a:cubicBezTo>
                  <a:lnTo>
                    <a:pt x="1346110" y="15173"/>
                  </a:lnTo>
                  <a:cubicBezTo>
                    <a:pt x="1379287" y="15173"/>
                    <a:pt x="1406194" y="42079"/>
                    <a:pt x="1406194" y="75256"/>
                  </a:cubicBezTo>
                  <a:lnTo>
                    <a:pt x="1406194" y="210191"/>
                  </a:lnTo>
                  <a:cubicBezTo>
                    <a:pt x="1406194" y="243368"/>
                    <a:pt x="1379287" y="270274"/>
                    <a:pt x="1346110" y="270274"/>
                  </a:cubicBezTo>
                  <a:close/>
                </a:path>
              </a:pathLst>
            </a:custGeom>
            <a:solidFill>
              <a:srgbClr val="F7F8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852951A-7AFA-449D-BBA6-9A05DD2AB1C5}"/>
                </a:ext>
              </a:extLst>
            </p:cNvPr>
            <p:cNvGrpSpPr/>
            <p:nvPr/>
          </p:nvGrpSpPr>
          <p:grpSpPr>
            <a:xfrm>
              <a:off x="12681204" y="5794293"/>
              <a:ext cx="8140328" cy="4015595"/>
              <a:chOff x="12681204" y="5794293"/>
              <a:chExt cx="8140328" cy="4015595"/>
            </a:xfrm>
            <a:solidFill>
              <a:schemeClr val="tx1">
                <a:alpha val="20000"/>
              </a:schemeClr>
            </a:solidFill>
          </p:grpSpPr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037927B6-FDF4-4D05-9A50-59403B5C5A62}"/>
                  </a:ext>
                </a:extLst>
              </p:cNvPr>
              <p:cNvSpPr/>
              <p:nvPr/>
            </p:nvSpPr>
            <p:spPr>
              <a:xfrm>
                <a:off x="12681204" y="5794293"/>
                <a:ext cx="8140328" cy="342182"/>
              </a:xfrm>
              <a:custGeom>
                <a:avLst/>
                <a:gdLst>
                  <a:gd name="connsiteX0" fmla="*/ 15173 w 9143999"/>
                  <a:gd name="connsiteY0" fmla="*/ 15172 h 384371"/>
                  <a:gd name="connsiteX1" fmla="*/ 9129839 w 9143999"/>
                  <a:gd name="connsiteY1" fmla="*/ 15172 h 384371"/>
                  <a:gd name="connsiteX2" fmla="*/ 9129839 w 9143999"/>
                  <a:gd name="connsiteY2" fmla="*/ 386192 h 384371"/>
                  <a:gd name="connsiteX3" fmla="*/ 15173 w 9143999"/>
                  <a:gd name="connsiteY3" fmla="*/ 386192 h 384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9" h="384371">
                    <a:moveTo>
                      <a:pt x="15173" y="15172"/>
                    </a:moveTo>
                    <a:lnTo>
                      <a:pt x="9129839" y="15172"/>
                    </a:lnTo>
                    <a:lnTo>
                      <a:pt x="9129839" y="386192"/>
                    </a:lnTo>
                    <a:lnTo>
                      <a:pt x="15173" y="38619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550571E8-5B30-466D-A991-5FE1AD570AF5}"/>
                  </a:ext>
                </a:extLst>
              </p:cNvPr>
              <p:cNvSpPr/>
              <p:nvPr/>
            </p:nvSpPr>
            <p:spPr>
              <a:xfrm>
                <a:off x="13121358" y="9149477"/>
                <a:ext cx="1260670" cy="252134"/>
              </a:xfrm>
              <a:custGeom>
                <a:avLst/>
                <a:gdLst>
                  <a:gd name="connsiteX0" fmla="*/ 1346110 w 1416106"/>
                  <a:gd name="connsiteY0" fmla="*/ 270274 h 283221"/>
                  <a:gd name="connsiteX1" fmla="*/ 75255 w 1416106"/>
                  <a:gd name="connsiteY1" fmla="*/ 270274 h 283221"/>
                  <a:gd name="connsiteX2" fmla="*/ 15173 w 1416106"/>
                  <a:gd name="connsiteY2" fmla="*/ 210190 h 283221"/>
                  <a:gd name="connsiteX3" fmla="*/ 15173 w 1416106"/>
                  <a:gd name="connsiteY3" fmla="*/ 75256 h 283221"/>
                  <a:gd name="connsiteX4" fmla="*/ 75255 w 1416106"/>
                  <a:gd name="connsiteY4" fmla="*/ 15173 h 283221"/>
                  <a:gd name="connsiteX5" fmla="*/ 1346110 w 1416106"/>
                  <a:gd name="connsiteY5" fmla="*/ 15173 h 283221"/>
                  <a:gd name="connsiteX6" fmla="*/ 1406192 w 1416106"/>
                  <a:gd name="connsiteY6" fmla="*/ 75256 h 283221"/>
                  <a:gd name="connsiteX7" fmla="*/ 1406192 w 1416106"/>
                  <a:gd name="connsiteY7" fmla="*/ 210190 h 283221"/>
                  <a:gd name="connsiteX8" fmla="*/ 1346110 w 1416106"/>
                  <a:gd name="connsiteY8" fmla="*/ 270274 h 28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283221">
                    <a:moveTo>
                      <a:pt x="1346110" y="270274"/>
                    </a:moveTo>
                    <a:lnTo>
                      <a:pt x="75255" y="270274"/>
                    </a:lnTo>
                    <a:cubicBezTo>
                      <a:pt x="42078" y="270274"/>
                      <a:pt x="15173" y="243368"/>
                      <a:pt x="15173" y="210190"/>
                    </a:cubicBezTo>
                    <a:lnTo>
                      <a:pt x="15173" y="75256"/>
                    </a:lnTo>
                    <a:cubicBezTo>
                      <a:pt x="15173" y="42078"/>
                      <a:pt x="42078" y="15173"/>
                      <a:pt x="75255" y="15173"/>
                    </a:cubicBezTo>
                    <a:lnTo>
                      <a:pt x="1346110" y="15173"/>
                    </a:lnTo>
                    <a:cubicBezTo>
                      <a:pt x="1379287" y="15173"/>
                      <a:pt x="1406192" y="42078"/>
                      <a:pt x="1406192" y="75256"/>
                    </a:cubicBezTo>
                    <a:lnTo>
                      <a:pt x="1406192" y="210190"/>
                    </a:lnTo>
                    <a:cubicBezTo>
                      <a:pt x="1406192" y="243368"/>
                      <a:pt x="1379287" y="270274"/>
                      <a:pt x="1346110" y="2702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45AC9F4B-C24E-4777-B835-4E71E4682B91}"/>
                  </a:ext>
                </a:extLst>
              </p:cNvPr>
              <p:cNvSpPr/>
              <p:nvPr/>
            </p:nvSpPr>
            <p:spPr>
              <a:xfrm>
                <a:off x="13121177" y="9492379"/>
                <a:ext cx="2755464" cy="126067"/>
              </a:xfrm>
              <a:custGeom>
                <a:avLst/>
                <a:gdLst>
                  <a:gd name="connsiteX0" fmla="*/ 3033703 w 3095203"/>
                  <a:gd name="connsiteY0" fmla="*/ 131293 h 141610"/>
                  <a:gd name="connsiteX1" fmla="*/ 73233 w 3095203"/>
                  <a:gd name="connsiteY1" fmla="*/ 131293 h 141610"/>
                  <a:gd name="connsiteX2" fmla="*/ 15173 w 3095203"/>
                  <a:gd name="connsiteY2" fmla="*/ 73233 h 141610"/>
                  <a:gd name="connsiteX3" fmla="*/ 15173 w 3095203"/>
                  <a:gd name="connsiteY3" fmla="*/ 73233 h 141610"/>
                  <a:gd name="connsiteX4" fmla="*/ 73233 w 3095203"/>
                  <a:gd name="connsiteY4" fmla="*/ 15173 h 141610"/>
                  <a:gd name="connsiteX5" fmla="*/ 3033703 w 3095203"/>
                  <a:gd name="connsiteY5" fmla="*/ 15173 h 141610"/>
                  <a:gd name="connsiteX6" fmla="*/ 3091562 w 3095203"/>
                  <a:gd name="connsiteY6" fmla="*/ 73233 h 141610"/>
                  <a:gd name="connsiteX7" fmla="*/ 3091562 w 3095203"/>
                  <a:gd name="connsiteY7" fmla="*/ 73233 h 141610"/>
                  <a:gd name="connsiteX8" fmla="*/ 3033703 w 3095203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203" h="141610">
                    <a:moveTo>
                      <a:pt x="3033703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8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3033703" y="15173"/>
                    </a:lnTo>
                    <a:cubicBezTo>
                      <a:pt x="3065667" y="15173"/>
                      <a:pt x="3091562" y="41066"/>
                      <a:pt x="3091562" y="73233"/>
                    </a:cubicBezTo>
                    <a:lnTo>
                      <a:pt x="3091562" y="73233"/>
                    </a:lnTo>
                    <a:cubicBezTo>
                      <a:pt x="3091764" y="105398"/>
                      <a:pt x="3065870" y="131293"/>
                      <a:pt x="3033703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D9AC4DF8-4953-4AB2-AA11-783EB243734B}"/>
                  </a:ext>
                </a:extLst>
              </p:cNvPr>
              <p:cNvSpPr/>
              <p:nvPr/>
            </p:nvSpPr>
            <p:spPr>
              <a:xfrm>
                <a:off x="13121177" y="9657527"/>
                <a:ext cx="2755464" cy="126067"/>
              </a:xfrm>
              <a:custGeom>
                <a:avLst/>
                <a:gdLst>
                  <a:gd name="connsiteX0" fmla="*/ 3033703 w 3095203"/>
                  <a:gd name="connsiteY0" fmla="*/ 131293 h 141610"/>
                  <a:gd name="connsiteX1" fmla="*/ 73233 w 3095203"/>
                  <a:gd name="connsiteY1" fmla="*/ 131293 h 141610"/>
                  <a:gd name="connsiteX2" fmla="*/ 15173 w 3095203"/>
                  <a:gd name="connsiteY2" fmla="*/ 73233 h 141610"/>
                  <a:gd name="connsiteX3" fmla="*/ 15173 w 3095203"/>
                  <a:gd name="connsiteY3" fmla="*/ 73233 h 141610"/>
                  <a:gd name="connsiteX4" fmla="*/ 73233 w 3095203"/>
                  <a:gd name="connsiteY4" fmla="*/ 15173 h 141610"/>
                  <a:gd name="connsiteX5" fmla="*/ 3033703 w 3095203"/>
                  <a:gd name="connsiteY5" fmla="*/ 15173 h 141610"/>
                  <a:gd name="connsiteX6" fmla="*/ 3091562 w 3095203"/>
                  <a:gd name="connsiteY6" fmla="*/ 73233 h 141610"/>
                  <a:gd name="connsiteX7" fmla="*/ 3091562 w 3095203"/>
                  <a:gd name="connsiteY7" fmla="*/ 73233 h 141610"/>
                  <a:gd name="connsiteX8" fmla="*/ 3033703 w 3095203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203" h="141610">
                    <a:moveTo>
                      <a:pt x="3033703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3033703" y="15173"/>
                    </a:lnTo>
                    <a:cubicBezTo>
                      <a:pt x="3065667" y="15173"/>
                      <a:pt x="3091562" y="41066"/>
                      <a:pt x="3091562" y="73233"/>
                    </a:cubicBezTo>
                    <a:lnTo>
                      <a:pt x="3091562" y="73233"/>
                    </a:lnTo>
                    <a:cubicBezTo>
                      <a:pt x="3091764" y="105399"/>
                      <a:pt x="3065870" y="131293"/>
                      <a:pt x="3033703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A8B8D176-DA26-4A82-9B38-ED104E0EE6ED}"/>
                  </a:ext>
                </a:extLst>
              </p:cNvPr>
              <p:cNvSpPr/>
              <p:nvPr/>
            </p:nvSpPr>
            <p:spPr>
              <a:xfrm>
                <a:off x="18878298" y="7682057"/>
                <a:ext cx="1584843" cy="468249"/>
              </a:xfrm>
              <a:custGeom>
                <a:avLst/>
                <a:gdLst>
                  <a:gd name="connsiteX0" fmla="*/ 1717130 w 1780247"/>
                  <a:gd name="connsiteY0" fmla="*/ 525173 h 525982"/>
                  <a:gd name="connsiteX1" fmla="*/ 75255 w 1780247"/>
                  <a:gd name="connsiteY1" fmla="*/ 525173 h 525982"/>
                  <a:gd name="connsiteX2" fmla="*/ 15173 w 1780247"/>
                  <a:gd name="connsiteY2" fmla="*/ 465090 h 525982"/>
                  <a:gd name="connsiteX3" fmla="*/ 15173 w 1780247"/>
                  <a:gd name="connsiteY3" fmla="*/ 75256 h 525982"/>
                  <a:gd name="connsiteX4" fmla="*/ 75255 w 1780247"/>
                  <a:gd name="connsiteY4" fmla="*/ 15173 h 525982"/>
                  <a:gd name="connsiteX5" fmla="*/ 1717130 w 1780247"/>
                  <a:gd name="connsiteY5" fmla="*/ 15173 h 525982"/>
                  <a:gd name="connsiteX6" fmla="*/ 1777213 w 1780247"/>
                  <a:gd name="connsiteY6" fmla="*/ 75256 h 525982"/>
                  <a:gd name="connsiteX7" fmla="*/ 1777213 w 1780247"/>
                  <a:gd name="connsiteY7" fmla="*/ 465090 h 525982"/>
                  <a:gd name="connsiteX8" fmla="*/ 1717130 w 1780247"/>
                  <a:gd name="connsiteY8" fmla="*/ 525173 h 5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525982">
                    <a:moveTo>
                      <a:pt x="1717130" y="525173"/>
                    </a:moveTo>
                    <a:lnTo>
                      <a:pt x="75255" y="525173"/>
                    </a:lnTo>
                    <a:cubicBezTo>
                      <a:pt x="42079" y="525173"/>
                      <a:pt x="15173" y="498267"/>
                      <a:pt x="15173" y="465090"/>
                    </a:cubicBezTo>
                    <a:lnTo>
                      <a:pt x="15173" y="75256"/>
                    </a:lnTo>
                    <a:cubicBezTo>
                      <a:pt x="15173" y="42078"/>
                      <a:pt x="42079" y="15173"/>
                      <a:pt x="75255" y="15173"/>
                    </a:cubicBezTo>
                    <a:lnTo>
                      <a:pt x="1717130" y="15173"/>
                    </a:lnTo>
                    <a:cubicBezTo>
                      <a:pt x="1750308" y="15173"/>
                      <a:pt x="1777213" y="42078"/>
                      <a:pt x="1777213" y="75256"/>
                    </a:cubicBezTo>
                    <a:lnTo>
                      <a:pt x="1777213" y="465090"/>
                    </a:lnTo>
                    <a:cubicBezTo>
                      <a:pt x="1777213" y="498267"/>
                      <a:pt x="1750308" y="525173"/>
                      <a:pt x="1717130" y="5251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DD10BCE-208A-4465-8F0D-CA00CBD90DE6}"/>
                  </a:ext>
                </a:extLst>
              </p:cNvPr>
              <p:cNvSpPr/>
              <p:nvPr/>
            </p:nvSpPr>
            <p:spPr>
              <a:xfrm>
                <a:off x="18900990" y="8197852"/>
                <a:ext cx="1260670" cy="126067"/>
              </a:xfrm>
              <a:custGeom>
                <a:avLst/>
                <a:gdLst>
                  <a:gd name="connsiteX0" fmla="*/ 1345705 w 1416106"/>
                  <a:gd name="connsiteY0" fmla="*/ 131293 h 141610"/>
                  <a:gd name="connsiteX1" fmla="*/ 73030 w 1416106"/>
                  <a:gd name="connsiteY1" fmla="*/ 131293 h 141610"/>
                  <a:gd name="connsiteX2" fmla="*/ 15173 w 1416106"/>
                  <a:gd name="connsiteY2" fmla="*/ 73233 h 141610"/>
                  <a:gd name="connsiteX3" fmla="*/ 15173 w 1416106"/>
                  <a:gd name="connsiteY3" fmla="*/ 73233 h 141610"/>
                  <a:gd name="connsiteX4" fmla="*/ 73030 w 1416106"/>
                  <a:gd name="connsiteY4" fmla="*/ 15173 h 141610"/>
                  <a:gd name="connsiteX5" fmla="*/ 1345705 w 1416106"/>
                  <a:gd name="connsiteY5" fmla="*/ 15173 h 141610"/>
                  <a:gd name="connsiteX6" fmla="*/ 1403766 w 1416106"/>
                  <a:gd name="connsiteY6" fmla="*/ 73233 h 141610"/>
                  <a:gd name="connsiteX7" fmla="*/ 1403766 w 1416106"/>
                  <a:gd name="connsiteY7" fmla="*/ 73233 h 141610"/>
                  <a:gd name="connsiteX8" fmla="*/ 1345705 w 1416106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141610">
                    <a:moveTo>
                      <a:pt x="1345705" y="131293"/>
                    </a:moveTo>
                    <a:lnTo>
                      <a:pt x="73030" y="131293"/>
                    </a:lnTo>
                    <a:cubicBezTo>
                      <a:pt x="41066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030" y="15173"/>
                    </a:cubicBezTo>
                    <a:lnTo>
                      <a:pt x="1345705" y="15173"/>
                    </a:lnTo>
                    <a:cubicBezTo>
                      <a:pt x="1377669" y="15173"/>
                      <a:pt x="1403766" y="41067"/>
                      <a:pt x="1403766" y="73233"/>
                    </a:cubicBezTo>
                    <a:lnTo>
                      <a:pt x="1403766" y="73233"/>
                    </a:lnTo>
                    <a:cubicBezTo>
                      <a:pt x="1403766" y="105196"/>
                      <a:pt x="1377871" y="131293"/>
                      <a:pt x="134570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39DB3DAE-126A-43F0-9D0A-D4D941A556D0}"/>
                  </a:ext>
                </a:extLst>
              </p:cNvPr>
              <p:cNvSpPr/>
              <p:nvPr/>
            </p:nvSpPr>
            <p:spPr>
              <a:xfrm>
                <a:off x="18900990" y="8342288"/>
                <a:ext cx="1260670" cy="126067"/>
              </a:xfrm>
              <a:custGeom>
                <a:avLst/>
                <a:gdLst>
                  <a:gd name="connsiteX0" fmla="*/ 1345705 w 1416106"/>
                  <a:gd name="connsiteY0" fmla="*/ 131293 h 141610"/>
                  <a:gd name="connsiteX1" fmla="*/ 73030 w 1416106"/>
                  <a:gd name="connsiteY1" fmla="*/ 131293 h 141610"/>
                  <a:gd name="connsiteX2" fmla="*/ 15173 w 1416106"/>
                  <a:gd name="connsiteY2" fmla="*/ 73233 h 141610"/>
                  <a:gd name="connsiteX3" fmla="*/ 15173 w 1416106"/>
                  <a:gd name="connsiteY3" fmla="*/ 73233 h 141610"/>
                  <a:gd name="connsiteX4" fmla="*/ 73030 w 1416106"/>
                  <a:gd name="connsiteY4" fmla="*/ 15173 h 141610"/>
                  <a:gd name="connsiteX5" fmla="*/ 1345705 w 1416106"/>
                  <a:gd name="connsiteY5" fmla="*/ 15173 h 141610"/>
                  <a:gd name="connsiteX6" fmla="*/ 1403766 w 1416106"/>
                  <a:gd name="connsiteY6" fmla="*/ 73233 h 141610"/>
                  <a:gd name="connsiteX7" fmla="*/ 1403766 w 1416106"/>
                  <a:gd name="connsiteY7" fmla="*/ 73233 h 141610"/>
                  <a:gd name="connsiteX8" fmla="*/ 1345705 w 1416106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106" h="141610">
                    <a:moveTo>
                      <a:pt x="1345705" y="131293"/>
                    </a:moveTo>
                    <a:lnTo>
                      <a:pt x="73030" y="131293"/>
                    </a:lnTo>
                    <a:cubicBezTo>
                      <a:pt x="41066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030" y="15173"/>
                    </a:cubicBezTo>
                    <a:lnTo>
                      <a:pt x="1345705" y="15173"/>
                    </a:lnTo>
                    <a:cubicBezTo>
                      <a:pt x="1377669" y="15173"/>
                      <a:pt x="1403766" y="41067"/>
                      <a:pt x="1403766" y="73233"/>
                    </a:cubicBezTo>
                    <a:lnTo>
                      <a:pt x="1403766" y="73233"/>
                    </a:lnTo>
                    <a:cubicBezTo>
                      <a:pt x="1403766" y="105399"/>
                      <a:pt x="1377871" y="131293"/>
                      <a:pt x="134570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CF7BB8DD-6E6F-4C3D-8B39-6EA7AF668D2B}"/>
                  </a:ext>
                </a:extLst>
              </p:cNvPr>
              <p:cNvSpPr/>
              <p:nvPr/>
            </p:nvSpPr>
            <p:spPr>
              <a:xfrm>
                <a:off x="18881720" y="8713826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293 h 141610"/>
                  <a:gd name="connsiteX1" fmla="*/ 73233 w 1780247"/>
                  <a:gd name="connsiteY1" fmla="*/ 131293 h 141610"/>
                  <a:gd name="connsiteX2" fmla="*/ 15173 w 1780247"/>
                  <a:gd name="connsiteY2" fmla="*/ 73233 h 141610"/>
                  <a:gd name="connsiteX3" fmla="*/ 15173 w 1780247"/>
                  <a:gd name="connsiteY3" fmla="*/ 73233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7 w 1780247"/>
                  <a:gd name="connsiteY6" fmla="*/ 73233 h 141610"/>
                  <a:gd name="connsiteX7" fmla="*/ 1779237 w 1780247"/>
                  <a:gd name="connsiteY7" fmla="*/ 73233 h 141610"/>
                  <a:gd name="connsiteX8" fmla="*/ 1721378 w 178024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7" y="41067"/>
                      <a:pt x="1779237" y="73233"/>
                    </a:cubicBezTo>
                    <a:lnTo>
                      <a:pt x="1779237" y="73233"/>
                    </a:lnTo>
                    <a:cubicBezTo>
                      <a:pt x="1779439" y="105196"/>
                      <a:pt x="1753341" y="131293"/>
                      <a:pt x="172137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8E485B35-58F4-4196-8E87-BF15D45334D7}"/>
                  </a:ext>
                </a:extLst>
              </p:cNvPr>
              <p:cNvSpPr/>
              <p:nvPr/>
            </p:nvSpPr>
            <p:spPr>
              <a:xfrm>
                <a:off x="16453489" y="8878973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4"/>
                    </a:moveTo>
                    <a:lnTo>
                      <a:pt x="73233" y="131294"/>
                    </a:lnTo>
                    <a:cubicBezTo>
                      <a:pt x="41270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197"/>
                      <a:pt x="4513334" y="131294"/>
                      <a:pt x="4481370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BDB32716-40AC-4360-98C2-1417720489C4}"/>
                  </a:ext>
                </a:extLst>
              </p:cNvPr>
              <p:cNvSpPr/>
              <p:nvPr/>
            </p:nvSpPr>
            <p:spPr>
              <a:xfrm>
                <a:off x="16453489" y="9043941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3 h 141610"/>
                  <a:gd name="connsiteX1" fmla="*/ 73233 w 4551769"/>
                  <a:gd name="connsiteY1" fmla="*/ 131293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3"/>
                    </a:moveTo>
                    <a:lnTo>
                      <a:pt x="73233" y="131293"/>
                    </a:lnTo>
                    <a:cubicBezTo>
                      <a:pt x="41270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399"/>
                      <a:pt x="4513334" y="131293"/>
                      <a:pt x="4481370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4B5848-04D8-4A88-9828-693C4B31DB65}"/>
                  </a:ext>
                </a:extLst>
              </p:cNvPr>
              <p:cNvSpPr/>
              <p:nvPr/>
            </p:nvSpPr>
            <p:spPr>
              <a:xfrm>
                <a:off x="16453489" y="9188557"/>
                <a:ext cx="4052154" cy="126067"/>
              </a:xfrm>
              <a:custGeom>
                <a:avLst/>
                <a:gdLst>
                  <a:gd name="connsiteX0" fmla="*/ 4481370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70 w 4551769"/>
                  <a:gd name="connsiteY5" fmla="*/ 15173 h 141610"/>
                  <a:gd name="connsiteX6" fmla="*/ 4539430 w 4551769"/>
                  <a:gd name="connsiteY6" fmla="*/ 73233 h 141610"/>
                  <a:gd name="connsiteX7" fmla="*/ 4539430 w 4551769"/>
                  <a:gd name="connsiteY7" fmla="*/ 73233 h 141610"/>
                  <a:gd name="connsiteX8" fmla="*/ 4481370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70" y="131294"/>
                    </a:moveTo>
                    <a:lnTo>
                      <a:pt x="73233" y="131294"/>
                    </a:lnTo>
                    <a:cubicBezTo>
                      <a:pt x="41270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4481370" y="15173"/>
                    </a:lnTo>
                    <a:cubicBezTo>
                      <a:pt x="4513334" y="15173"/>
                      <a:pt x="4539430" y="41067"/>
                      <a:pt x="4539430" y="73233"/>
                    </a:cubicBezTo>
                    <a:lnTo>
                      <a:pt x="4539430" y="73233"/>
                    </a:lnTo>
                    <a:cubicBezTo>
                      <a:pt x="4539227" y="105197"/>
                      <a:pt x="4513334" y="131294"/>
                      <a:pt x="4481370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CD82E8E7-49FF-44E2-B8C2-E18726267A34}"/>
                  </a:ext>
                </a:extLst>
              </p:cNvPr>
              <p:cNvSpPr/>
              <p:nvPr/>
            </p:nvSpPr>
            <p:spPr>
              <a:xfrm>
                <a:off x="16453489" y="9353525"/>
                <a:ext cx="3565895" cy="126067"/>
              </a:xfrm>
              <a:custGeom>
                <a:avLst/>
                <a:gdLst>
                  <a:gd name="connsiteX0" fmla="*/ 3935157 w 4005557"/>
                  <a:gd name="connsiteY0" fmla="*/ 131293 h 141610"/>
                  <a:gd name="connsiteX1" fmla="*/ 73233 w 4005557"/>
                  <a:gd name="connsiteY1" fmla="*/ 131293 h 141610"/>
                  <a:gd name="connsiteX2" fmla="*/ 15173 w 4005557"/>
                  <a:gd name="connsiteY2" fmla="*/ 73233 h 141610"/>
                  <a:gd name="connsiteX3" fmla="*/ 15173 w 4005557"/>
                  <a:gd name="connsiteY3" fmla="*/ 73233 h 141610"/>
                  <a:gd name="connsiteX4" fmla="*/ 73233 w 4005557"/>
                  <a:gd name="connsiteY4" fmla="*/ 15173 h 141610"/>
                  <a:gd name="connsiteX5" fmla="*/ 3935157 w 4005557"/>
                  <a:gd name="connsiteY5" fmla="*/ 15173 h 141610"/>
                  <a:gd name="connsiteX6" fmla="*/ 3993015 w 4005557"/>
                  <a:gd name="connsiteY6" fmla="*/ 73233 h 141610"/>
                  <a:gd name="connsiteX7" fmla="*/ 3993015 w 4005557"/>
                  <a:gd name="connsiteY7" fmla="*/ 73233 h 141610"/>
                  <a:gd name="connsiteX8" fmla="*/ 3935157 w 400555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5557" h="141610">
                    <a:moveTo>
                      <a:pt x="3935157" y="131293"/>
                    </a:moveTo>
                    <a:lnTo>
                      <a:pt x="73233" y="131293"/>
                    </a:lnTo>
                    <a:cubicBezTo>
                      <a:pt x="41270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8" y="15173"/>
                      <a:pt x="73233" y="15173"/>
                    </a:cubicBezTo>
                    <a:lnTo>
                      <a:pt x="3935157" y="15173"/>
                    </a:lnTo>
                    <a:cubicBezTo>
                      <a:pt x="3967121" y="15173"/>
                      <a:pt x="3993015" y="41067"/>
                      <a:pt x="3993015" y="73233"/>
                    </a:cubicBezTo>
                    <a:lnTo>
                      <a:pt x="3993015" y="73233"/>
                    </a:lnTo>
                    <a:cubicBezTo>
                      <a:pt x="3993217" y="105399"/>
                      <a:pt x="3967121" y="131293"/>
                      <a:pt x="3935157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70904B-8275-450E-AA39-FE752840E32E}"/>
                  </a:ext>
                </a:extLst>
              </p:cNvPr>
              <p:cNvSpPr/>
              <p:nvPr/>
            </p:nvSpPr>
            <p:spPr>
              <a:xfrm>
                <a:off x="18881720" y="9518673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293 h 141610"/>
                  <a:gd name="connsiteX1" fmla="*/ 73233 w 1780247"/>
                  <a:gd name="connsiteY1" fmla="*/ 131293 h 141610"/>
                  <a:gd name="connsiteX2" fmla="*/ 15173 w 1780247"/>
                  <a:gd name="connsiteY2" fmla="*/ 73233 h 141610"/>
                  <a:gd name="connsiteX3" fmla="*/ 15173 w 1780247"/>
                  <a:gd name="connsiteY3" fmla="*/ 73233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7 w 1780247"/>
                  <a:gd name="connsiteY6" fmla="*/ 73233 h 141610"/>
                  <a:gd name="connsiteX7" fmla="*/ 1779237 w 1780247"/>
                  <a:gd name="connsiteY7" fmla="*/ 73233 h 141610"/>
                  <a:gd name="connsiteX8" fmla="*/ 1721378 w 1780247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7" y="41068"/>
                      <a:pt x="1779237" y="73233"/>
                    </a:cubicBezTo>
                    <a:lnTo>
                      <a:pt x="1779237" y="73233"/>
                    </a:lnTo>
                    <a:cubicBezTo>
                      <a:pt x="1779439" y="105399"/>
                      <a:pt x="1753341" y="131293"/>
                      <a:pt x="172137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ABEB88AE-A25E-4EF7-BE2E-01DE5E4DECB7}"/>
                  </a:ext>
                </a:extLst>
              </p:cNvPr>
              <p:cNvSpPr/>
              <p:nvPr/>
            </p:nvSpPr>
            <p:spPr>
              <a:xfrm>
                <a:off x="19134393" y="9683821"/>
                <a:ext cx="1080574" cy="126067"/>
              </a:xfrm>
              <a:custGeom>
                <a:avLst/>
                <a:gdLst>
                  <a:gd name="connsiteX0" fmla="*/ 1153925 w 1213805"/>
                  <a:gd name="connsiteY0" fmla="*/ 131293 h 141610"/>
                  <a:gd name="connsiteX1" fmla="*/ 73234 w 1213805"/>
                  <a:gd name="connsiteY1" fmla="*/ 131293 h 141610"/>
                  <a:gd name="connsiteX2" fmla="*/ 15173 w 1213805"/>
                  <a:gd name="connsiteY2" fmla="*/ 73233 h 141610"/>
                  <a:gd name="connsiteX3" fmla="*/ 15173 w 1213805"/>
                  <a:gd name="connsiteY3" fmla="*/ 73233 h 141610"/>
                  <a:gd name="connsiteX4" fmla="*/ 73234 w 1213805"/>
                  <a:gd name="connsiteY4" fmla="*/ 15173 h 141610"/>
                  <a:gd name="connsiteX5" fmla="*/ 1153925 w 1213805"/>
                  <a:gd name="connsiteY5" fmla="*/ 15173 h 141610"/>
                  <a:gd name="connsiteX6" fmla="*/ 1211783 w 1213805"/>
                  <a:gd name="connsiteY6" fmla="*/ 73233 h 141610"/>
                  <a:gd name="connsiteX7" fmla="*/ 1211783 w 1213805"/>
                  <a:gd name="connsiteY7" fmla="*/ 73233 h 141610"/>
                  <a:gd name="connsiteX8" fmla="*/ 1153925 w 1213805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3805" h="141610">
                    <a:moveTo>
                      <a:pt x="1153925" y="131293"/>
                    </a:moveTo>
                    <a:lnTo>
                      <a:pt x="73234" y="131293"/>
                    </a:lnTo>
                    <a:cubicBezTo>
                      <a:pt x="41270" y="131293"/>
                      <a:pt x="15173" y="105398"/>
                      <a:pt x="15173" y="73233"/>
                    </a:cubicBezTo>
                    <a:lnTo>
                      <a:pt x="15173" y="73233"/>
                    </a:lnTo>
                    <a:cubicBezTo>
                      <a:pt x="15173" y="41269"/>
                      <a:pt x="41068" y="15173"/>
                      <a:pt x="73234" y="15173"/>
                    </a:cubicBezTo>
                    <a:lnTo>
                      <a:pt x="1153925" y="15173"/>
                    </a:lnTo>
                    <a:cubicBezTo>
                      <a:pt x="1185889" y="15173"/>
                      <a:pt x="1211783" y="41066"/>
                      <a:pt x="1211783" y="73233"/>
                    </a:cubicBezTo>
                    <a:lnTo>
                      <a:pt x="1211783" y="73233"/>
                    </a:lnTo>
                    <a:cubicBezTo>
                      <a:pt x="1211783" y="105398"/>
                      <a:pt x="1185889" y="131293"/>
                      <a:pt x="1153925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F53827A-ECA4-4420-AD25-DF848FB404FF}"/>
                  </a:ext>
                </a:extLst>
              </p:cNvPr>
              <p:cNvSpPr/>
              <p:nvPr/>
            </p:nvSpPr>
            <p:spPr>
              <a:xfrm>
                <a:off x="18888923" y="6621293"/>
                <a:ext cx="1584843" cy="126067"/>
              </a:xfrm>
              <a:custGeom>
                <a:avLst/>
                <a:gdLst>
                  <a:gd name="connsiteX0" fmla="*/ 1721378 w 1780247"/>
                  <a:gd name="connsiteY0" fmla="*/ 131091 h 141610"/>
                  <a:gd name="connsiteX1" fmla="*/ 73233 w 1780247"/>
                  <a:gd name="connsiteY1" fmla="*/ 131091 h 141610"/>
                  <a:gd name="connsiteX2" fmla="*/ 15173 w 1780247"/>
                  <a:gd name="connsiteY2" fmla="*/ 73030 h 141610"/>
                  <a:gd name="connsiteX3" fmla="*/ 15173 w 1780247"/>
                  <a:gd name="connsiteY3" fmla="*/ 73030 h 141610"/>
                  <a:gd name="connsiteX4" fmla="*/ 73233 w 1780247"/>
                  <a:gd name="connsiteY4" fmla="*/ 15173 h 141610"/>
                  <a:gd name="connsiteX5" fmla="*/ 1721378 w 1780247"/>
                  <a:gd name="connsiteY5" fmla="*/ 15173 h 141610"/>
                  <a:gd name="connsiteX6" fmla="*/ 1779235 w 1780247"/>
                  <a:gd name="connsiteY6" fmla="*/ 73233 h 141610"/>
                  <a:gd name="connsiteX7" fmla="*/ 1779235 w 1780247"/>
                  <a:gd name="connsiteY7" fmla="*/ 73233 h 141610"/>
                  <a:gd name="connsiteX8" fmla="*/ 1721378 w 1780247"/>
                  <a:gd name="connsiteY8" fmla="*/ 131091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0247" h="141610">
                    <a:moveTo>
                      <a:pt x="1721378" y="131091"/>
                    </a:moveTo>
                    <a:lnTo>
                      <a:pt x="73233" y="131091"/>
                    </a:lnTo>
                    <a:cubicBezTo>
                      <a:pt x="41269" y="131091"/>
                      <a:pt x="15173" y="105196"/>
                      <a:pt x="15173" y="73030"/>
                    </a:cubicBezTo>
                    <a:lnTo>
                      <a:pt x="15173" y="73030"/>
                    </a:lnTo>
                    <a:cubicBezTo>
                      <a:pt x="15173" y="41067"/>
                      <a:pt x="41066" y="15173"/>
                      <a:pt x="73233" y="15173"/>
                    </a:cubicBezTo>
                    <a:lnTo>
                      <a:pt x="1721378" y="15173"/>
                    </a:lnTo>
                    <a:cubicBezTo>
                      <a:pt x="1753341" y="15173"/>
                      <a:pt x="1779235" y="41067"/>
                      <a:pt x="1779235" y="73233"/>
                    </a:cubicBezTo>
                    <a:lnTo>
                      <a:pt x="1779235" y="73233"/>
                    </a:lnTo>
                    <a:cubicBezTo>
                      <a:pt x="1779438" y="105196"/>
                      <a:pt x="1753544" y="131091"/>
                      <a:pt x="1721378" y="1310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2A5BB1C-1228-4BC1-AEC6-E6FD46A6FF08}"/>
                  </a:ext>
                </a:extLst>
              </p:cNvPr>
              <p:cNvSpPr/>
              <p:nvPr/>
            </p:nvSpPr>
            <p:spPr>
              <a:xfrm>
                <a:off x="16460692" y="6951408"/>
                <a:ext cx="4052154" cy="126067"/>
              </a:xfrm>
              <a:custGeom>
                <a:avLst/>
                <a:gdLst>
                  <a:gd name="connsiteX0" fmla="*/ 4481368 w 4551769"/>
                  <a:gd name="connsiteY0" fmla="*/ 131294 h 141610"/>
                  <a:gd name="connsiteX1" fmla="*/ 73233 w 4551769"/>
                  <a:gd name="connsiteY1" fmla="*/ 131294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68 w 4551769"/>
                  <a:gd name="connsiteY5" fmla="*/ 15173 h 141610"/>
                  <a:gd name="connsiteX6" fmla="*/ 4539430 w 4551769"/>
                  <a:gd name="connsiteY6" fmla="*/ 73031 h 141610"/>
                  <a:gd name="connsiteX7" fmla="*/ 4539430 w 4551769"/>
                  <a:gd name="connsiteY7" fmla="*/ 73031 h 141610"/>
                  <a:gd name="connsiteX8" fmla="*/ 4481368 w 4551769"/>
                  <a:gd name="connsiteY8" fmla="*/ 131294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68" y="131294"/>
                    </a:moveTo>
                    <a:lnTo>
                      <a:pt x="73233" y="131294"/>
                    </a:lnTo>
                    <a:cubicBezTo>
                      <a:pt x="41269" y="131294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4481368" y="15173"/>
                    </a:lnTo>
                    <a:cubicBezTo>
                      <a:pt x="4513332" y="15173"/>
                      <a:pt x="4539430" y="41067"/>
                      <a:pt x="4539430" y="73031"/>
                    </a:cubicBezTo>
                    <a:lnTo>
                      <a:pt x="4539430" y="73031"/>
                    </a:lnTo>
                    <a:cubicBezTo>
                      <a:pt x="4539430" y="105399"/>
                      <a:pt x="4513332" y="131294"/>
                      <a:pt x="4481368" y="131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EBCB5F2-84E3-443A-B4F9-9D4F40F6921C}"/>
                  </a:ext>
                </a:extLst>
              </p:cNvPr>
              <p:cNvSpPr/>
              <p:nvPr/>
            </p:nvSpPr>
            <p:spPr>
              <a:xfrm>
                <a:off x="16460692" y="7116556"/>
                <a:ext cx="4052154" cy="126067"/>
              </a:xfrm>
              <a:custGeom>
                <a:avLst/>
                <a:gdLst>
                  <a:gd name="connsiteX0" fmla="*/ 4481368 w 4551769"/>
                  <a:gd name="connsiteY0" fmla="*/ 131293 h 141610"/>
                  <a:gd name="connsiteX1" fmla="*/ 73233 w 4551769"/>
                  <a:gd name="connsiteY1" fmla="*/ 131293 h 141610"/>
                  <a:gd name="connsiteX2" fmla="*/ 15173 w 4551769"/>
                  <a:gd name="connsiteY2" fmla="*/ 73233 h 141610"/>
                  <a:gd name="connsiteX3" fmla="*/ 15173 w 4551769"/>
                  <a:gd name="connsiteY3" fmla="*/ 73233 h 141610"/>
                  <a:gd name="connsiteX4" fmla="*/ 73233 w 4551769"/>
                  <a:gd name="connsiteY4" fmla="*/ 15173 h 141610"/>
                  <a:gd name="connsiteX5" fmla="*/ 4481368 w 4551769"/>
                  <a:gd name="connsiteY5" fmla="*/ 15173 h 141610"/>
                  <a:gd name="connsiteX6" fmla="*/ 4539430 w 4551769"/>
                  <a:gd name="connsiteY6" fmla="*/ 73030 h 141610"/>
                  <a:gd name="connsiteX7" fmla="*/ 4539430 w 4551769"/>
                  <a:gd name="connsiteY7" fmla="*/ 73030 h 141610"/>
                  <a:gd name="connsiteX8" fmla="*/ 4481368 w 4551769"/>
                  <a:gd name="connsiteY8" fmla="*/ 131293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769" h="141610">
                    <a:moveTo>
                      <a:pt x="4481368" y="131293"/>
                    </a:moveTo>
                    <a:lnTo>
                      <a:pt x="73233" y="131293"/>
                    </a:lnTo>
                    <a:cubicBezTo>
                      <a:pt x="41269" y="131293"/>
                      <a:pt x="15173" y="105399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4481368" y="15173"/>
                    </a:lnTo>
                    <a:cubicBezTo>
                      <a:pt x="4513332" y="15173"/>
                      <a:pt x="4539430" y="41067"/>
                      <a:pt x="4539430" y="73030"/>
                    </a:cubicBezTo>
                    <a:lnTo>
                      <a:pt x="4539430" y="73030"/>
                    </a:lnTo>
                    <a:cubicBezTo>
                      <a:pt x="4539430" y="105399"/>
                      <a:pt x="4513332" y="131293"/>
                      <a:pt x="4481368" y="131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6155005-D1E5-4001-B785-F533F405655B}"/>
                  </a:ext>
                </a:extLst>
              </p:cNvPr>
              <p:cNvSpPr/>
              <p:nvPr/>
            </p:nvSpPr>
            <p:spPr>
              <a:xfrm>
                <a:off x="16460692" y="7281884"/>
                <a:ext cx="3565895" cy="126067"/>
              </a:xfrm>
              <a:custGeom>
                <a:avLst/>
                <a:gdLst>
                  <a:gd name="connsiteX0" fmla="*/ 3935156 w 4005557"/>
                  <a:gd name="connsiteY0" fmla="*/ 131091 h 141610"/>
                  <a:gd name="connsiteX1" fmla="*/ 73233 w 4005557"/>
                  <a:gd name="connsiteY1" fmla="*/ 131091 h 141610"/>
                  <a:gd name="connsiteX2" fmla="*/ 15173 w 4005557"/>
                  <a:gd name="connsiteY2" fmla="*/ 73233 h 141610"/>
                  <a:gd name="connsiteX3" fmla="*/ 15173 w 4005557"/>
                  <a:gd name="connsiteY3" fmla="*/ 73233 h 141610"/>
                  <a:gd name="connsiteX4" fmla="*/ 73233 w 4005557"/>
                  <a:gd name="connsiteY4" fmla="*/ 15173 h 141610"/>
                  <a:gd name="connsiteX5" fmla="*/ 3935156 w 4005557"/>
                  <a:gd name="connsiteY5" fmla="*/ 15173 h 141610"/>
                  <a:gd name="connsiteX6" fmla="*/ 3993217 w 4005557"/>
                  <a:gd name="connsiteY6" fmla="*/ 73233 h 141610"/>
                  <a:gd name="connsiteX7" fmla="*/ 3993217 w 4005557"/>
                  <a:gd name="connsiteY7" fmla="*/ 73233 h 141610"/>
                  <a:gd name="connsiteX8" fmla="*/ 3935156 w 4005557"/>
                  <a:gd name="connsiteY8" fmla="*/ 131091 h 14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5557" h="141610">
                    <a:moveTo>
                      <a:pt x="3935156" y="131091"/>
                    </a:moveTo>
                    <a:lnTo>
                      <a:pt x="73233" y="131091"/>
                    </a:lnTo>
                    <a:cubicBezTo>
                      <a:pt x="41269" y="131091"/>
                      <a:pt x="15173" y="105197"/>
                      <a:pt x="15173" y="73233"/>
                    </a:cubicBezTo>
                    <a:lnTo>
                      <a:pt x="15173" y="73233"/>
                    </a:lnTo>
                    <a:cubicBezTo>
                      <a:pt x="15173" y="41270"/>
                      <a:pt x="41066" y="15173"/>
                      <a:pt x="73233" y="15173"/>
                    </a:cubicBezTo>
                    <a:lnTo>
                      <a:pt x="3935156" y="15173"/>
                    </a:lnTo>
                    <a:cubicBezTo>
                      <a:pt x="3967120" y="15173"/>
                      <a:pt x="3993217" y="41067"/>
                      <a:pt x="3993217" y="73233"/>
                    </a:cubicBezTo>
                    <a:lnTo>
                      <a:pt x="3993217" y="73233"/>
                    </a:lnTo>
                    <a:cubicBezTo>
                      <a:pt x="3993217" y="104994"/>
                      <a:pt x="3967120" y="131091"/>
                      <a:pt x="3935156" y="1310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B4B45997-C501-4445-908C-D97061851387}"/>
                  </a:ext>
                </a:extLst>
              </p:cNvPr>
              <p:cNvSpPr/>
              <p:nvPr/>
            </p:nvSpPr>
            <p:spPr>
              <a:xfrm>
                <a:off x="16463574" y="7599393"/>
                <a:ext cx="2323235" cy="1242661"/>
              </a:xfrm>
              <a:custGeom>
                <a:avLst/>
                <a:gdLst>
                  <a:gd name="connsiteX0" fmla="*/ 2510555 w 2609681"/>
                  <a:gd name="connsiteY0" fmla="*/ 1383131 h 1395876"/>
                  <a:gd name="connsiteX1" fmla="*/ 116323 w 2609681"/>
                  <a:gd name="connsiteY1" fmla="*/ 1383131 h 1395876"/>
                  <a:gd name="connsiteX2" fmla="*/ 15173 w 2609681"/>
                  <a:gd name="connsiteY2" fmla="*/ 1281981 h 1395876"/>
                  <a:gd name="connsiteX3" fmla="*/ 15173 w 2609681"/>
                  <a:gd name="connsiteY3" fmla="*/ 116323 h 1395876"/>
                  <a:gd name="connsiteX4" fmla="*/ 116323 w 2609681"/>
                  <a:gd name="connsiteY4" fmla="*/ 15173 h 1395876"/>
                  <a:gd name="connsiteX5" fmla="*/ 2510756 w 2609681"/>
                  <a:gd name="connsiteY5" fmla="*/ 15173 h 1395876"/>
                  <a:gd name="connsiteX6" fmla="*/ 2611906 w 2609681"/>
                  <a:gd name="connsiteY6" fmla="*/ 116323 h 1395876"/>
                  <a:gd name="connsiteX7" fmla="*/ 2611906 w 2609681"/>
                  <a:gd name="connsiteY7" fmla="*/ 1281981 h 1395876"/>
                  <a:gd name="connsiteX8" fmla="*/ 2510555 w 2609681"/>
                  <a:gd name="connsiteY8" fmla="*/ 1383131 h 1395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9681" h="1395876">
                    <a:moveTo>
                      <a:pt x="2510555" y="1383131"/>
                    </a:moveTo>
                    <a:lnTo>
                      <a:pt x="116323" y="1383131"/>
                    </a:lnTo>
                    <a:cubicBezTo>
                      <a:pt x="60488" y="1383131"/>
                      <a:pt x="15173" y="1337816"/>
                      <a:pt x="15173" y="1281981"/>
                    </a:cubicBezTo>
                    <a:lnTo>
                      <a:pt x="15173" y="116323"/>
                    </a:lnTo>
                    <a:cubicBezTo>
                      <a:pt x="15173" y="60488"/>
                      <a:pt x="60488" y="15173"/>
                      <a:pt x="116323" y="15173"/>
                    </a:cubicBezTo>
                    <a:lnTo>
                      <a:pt x="2510756" y="15173"/>
                    </a:lnTo>
                    <a:cubicBezTo>
                      <a:pt x="2566591" y="15173"/>
                      <a:pt x="2611906" y="60488"/>
                      <a:pt x="2611906" y="116323"/>
                    </a:cubicBezTo>
                    <a:lnTo>
                      <a:pt x="2611906" y="1281981"/>
                    </a:lnTo>
                    <a:cubicBezTo>
                      <a:pt x="2611705" y="1337816"/>
                      <a:pt x="2566591" y="1383131"/>
                      <a:pt x="2510555" y="138313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2438278">
                  <a:defRPr/>
                </a:pPr>
                <a:endParaRPr lang="en-US" sz="4800" dirty="0">
                  <a:solidFill>
                    <a:srgbClr val="000000"/>
                  </a:solidFill>
                  <a:latin typeface="Montserrat Light "/>
                </a:endParaRPr>
              </a:p>
            </p:txBody>
          </p:sp>
        </p:grp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43A6FD4-8EBE-46B7-8309-F0CDC6EF803F}"/>
                </a:ext>
              </a:extLst>
            </p:cNvPr>
            <p:cNvSpPr/>
            <p:nvPr/>
          </p:nvSpPr>
          <p:spPr>
            <a:xfrm>
              <a:off x="17383998" y="7811860"/>
              <a:ext cx="702373" cy="810431"/>
            </a:xfrm>
            <a:custGeom>
              <a:avLst/>
              <a:gdLst>
                <a:gd name="connsiteX0" fmla="*/ 774054 w 788973"/>
                <a:gd name="connsiteY0" fmla="*/ 460488 h 910353"/>
                <a:gd name="connsiteX1" fmla="*/ 32217 w 788973"/>
                <a:gd name="connsiteY1" fmla="*/ 32217 h 910353"/>
                <a:gd name="connsiteX2" fmla="*/ 32217 w 788973"/>
                <a:gd name="connsiteY2" fmla="*/ 888759 h 91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973" h="910353">
                  <a:moveTo>
                    <a:pt x="774054" y="460488"/>
                  </a:moveTo>
                  <a:lnTo>
                    <a:pt x="32217" y="32217"/>
                  </a:lnTo>
                  <a:lnTo>
                    <a:pt x="32217" y="888759"/>
                  </a:lnTo>
                  <a:close/>
                </a:path>
              </a:pathLst>
            </a:custGeom>
            <a:solidFill>
              <a:srgbClr val="F4F6FB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8634EE4-AD6A-45D1-AACF-CA7F83DBB74C}"/>
                </a:ext>
              </a:extLst>
            </p:cNvPr>
            <p:cNvSpPr/>
            <p:nvPr/>
          </p:nvSpPr>
          <p:spPr>
            <a:xfrm>
              <a:off x="16768251" y="5403981"/>
              <a:ext cx="2449302" cy="1656881"/>
            </a:xfrm>
            <a:custGeom>
              <a:avLst/>
              <a:gdLst>
                <a:gd name="connsiteX0" fmla="*/ 713971 w 2751291"/>
                <a:gd name="connsiteY0" fmla="*/ 32217 h 1861168"/>
                <a:gd name="connsiteX1" fmla="*/ 32217 w 2751291"/>
                <a:gd name="connsiteY1" fmla="*/ 1678946 h 1861168"/>
                <a:gd name="connsiteX2" fmla="*/ 146517 w 2751291"/>
                <a:gd name="connsiteY2" fmla="*/ 1765531 h 1861168"/>
                <a:gd name="connsiteX3" fmla="*/ 820381 w 2751291"/>
                <a:gd name="connsiteY3" fmla="*/ 897458 h 1861168"/>
                <a:gd name="connsiteX4" fmla="*/ 979390 w 2751291"/>
                <a:gd name="connsiteY4" fmla="*/ 483550 h 1861168"/>
                <a:gd name="connsiteX5" fmla="*/ 1007712 w 2751291"/>
                <a:gd name="connsiteY5" fmla="*/ 351448 h 1861168"/>
                <a:gd name="connsiteX6" fmla="*/ 951877 w 2751291"/>
                <a:gd name="connsiteY6" fmla="*/ 1740647 h 1861168"/>
                <a:gd name="connsiteX7" fmla="*/ 1076494 w 2751291"/>
                <a:gd name="connsiteY7" fmla="*/ 1844024 h 1861168"/>
                <a:gd name="connsiteX8" fmla="*/ 1399770 w 2751291"/>
                <a:gd name="connsiteY8" fmla="*/ 924566 h 1861168"/>
                <a:gd name="connsiteX9" fmla="*/ 1415145 w 2751291"/>
                <a:gd name="connsiteY9" fmla="*/ 405462 h 1861168"/>
                <a:gd name="connsiteX10" fmla="*/ 2516471 w 2751291"/>
                <a:gd name="connsiteY10" fmla="*/ 253938 h 1861168"/>
                <a:gd name="connsiteX11" fmla="*/ 2729292 w 2751291"/>
                <a:gd name="connsiteY11" fmla="*/ 48199 h 1861168"/>
                <a:gd name="connsiteX12" fmla="*/ 2567654 w 2751291"/>
                <a:gd name="connsiteY12" fmla="*/ 49008 h 1861168"/>
                <a:gd name="connsiteX13" fmla="*/ 713971 w 2751291"/>
                <a:gd name="connsiteY13" fmla="*/ 32217 h 186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1291" h="1861168">
                  <a:moveTo>
                    <a:pt x="713971" y="32217"/>
                  </a:moveTo>
                  <a:cubicBezTo>
                    <a:pt x="674117" y="132355"/>
                    <a:pt x="214693" y="1196458"/>
                    <a:pt x="32217" y="1678946"/>
                  </a:cubicBezTo>
                  <a:lnTo>
                    <a:pt x="146517" y="1765531"/>
                  </a:lnTo>
                  <a:lnTo>
                    <a:pt x="820381" y="897458"/>
                  </a:lnTo>
                  <a:cubicBezTo>
                    <a:pt x="894423" y="768592"/>
                    <a:pt x="948033" y="629004"/>
                    <a:pt x="979390" y="483550"/>
                  </a:cubicBezTo>
                  <a:lnTo>
                    <a:pt x="1007712" y="351448"/>
                  </a:lnTo>
                  <a:cubicBezTo>
                    <a:pt x="998406" y="637096"/>
                    <a:pt x="965633" y="1397343"/>
                    <a:pt x="951877" y="1740647"/>
                  </a:cubicBezTo>
                  <a:lnTo>
                    <a:pt x="1076494" y="1844024"/>
                  </a:lnTo>
                  <a:lnTo>
                    <a:pt x="1399770" y="924566"/>
                  </a:lnTo>
                  <a:cubicBezTo>
                    <a:pt x="1426879" y="777089"/>
                    <a:pt x="1415145" y="405462"/>
                    <a:pt x="1415145" y="405462"/>
                  </a:cubicBezTo>
                  <a:cubicBezTo>
                    <a:pt x="1415145" y="405462"/>
                    <a:pt x="2203715" y="351245"/>
                    <a:pt x="2516471" y="253938"/>
                  </a:cubicBezTo>
                  <a:cubicBezTo>
                    <a:pt x="2662331" y="208623"/>
                    <a:pt x="2751747" y="182122"/>
                    <a:pt x="2729292" y="48199"/>
                  </a:cubicBezTo>
                  <a:lnTo>
                    <a:pt x="2567654" y="49008"/>
                  </a:lnTo>
                  <a:lnTo>
                    <a:pt x="713971" y="32217"/>
                  </a:lnTo>
                  <a:close/>
                </a:path>
              </a:pathLst>
            </a:custGeom>
            <a:solidFill>
              <a:srgbClr val="1B1F3F">
                <a:alpha val="50000"/>
              </a:srgb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C6E8B0C9-BB76-432D-987E-E96C2C9EF079}"/>
                </a:ext>
              </a:extLst>
            </p:cNvPr>
            <p:cNvSpPr/>
            <p:nvPr/>
          </p:nvSpPr>
          <p:spPr>
            <a:xfrm>
              <a:off x="16765235" y="4297338"/>
              <a:ext cx="900478" cy="774412"/>
            </a:xfrm>
            <a:custGeom>
              <a:avLst/>
              <a:gdLst>
                <a:gd name="connsiteX0" fmla="*/ 1012112 w 1011504"/>
                <a:gd name="connsiteY0" fmla="*/ 811429 h 869893"/>
                <a:gd name="connsiteX1" fmla="*/ 543380 w 1011504"/>
                <a:gd name="connsiteY1" fmla="*/ 873738 h 869893"/>
                <a:gd name="connsiteX2" fmla="*/ 15173 w 1011504"/>
                <a:gd name="connsiteY2" fmla="*/ 15173 h 869893"/>
                <a:gd name="connsiteX3" fmla="*/ 514250 w 1011504"/>
                <a:gd name="connsiteY3" fmla="*/ 56037 h 8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4" h="869893">
                  <a:moveTo>
                    <a:pt x="1012112" y="811429"/>
                  </a:moveTo>
                  <a:lnTo>
                    <a:pt x="543380" y="873738"/>
                  </a:lnTo>
                  <a:lnTo>
                    <a:pt x="15173" y="15173"/>
                  </a:lnTo>
                  <a:lnTo>
                    <a:pt x="514250" y="56037"/>
                  </a:lnTo>
                  <a:close/>
                </a:path>
              </a:pathLst>
            </a:custGeom>
            <a:solidFill>
              <a:srgbClr val="F1F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1BF444F6-C8E6-4A74-BD72-064CA62D6E7F}"/>
                </a:ext>
              </a:extLst>
            </p:cNvPr>
            <p:cNvSpPr/>
            <p:nvPr/>
          </p:nvSpPr>
          <p:spPr>
            <a:xfrm>
              <a:off x="17235104" y="4940279"/>
              <a:ext cx="954508" cy="180096"/>
            </a:xfrm>
            <a:custGeom>
              <a:avLst/>
              <a:gdLst>
                <a:gd name="connsiteX0" fmla="*/ 1040838 w 1072194"/>
                <a:gd name="connsiteY0" fmla="*/ 69996 h 202300"/>
                <a:gd name="connsiteX1" fmla="*/ 51991 w 1072194"/>
                <a:gd name="connsiteY1" fmla="*/ 196231 h 202300"/>
                <a:gd name="connsiteX2" fmla="*/ 17803 w 1072194"/>
                <a:gd name="connsiteY2" fmla="*/ 169730 h 202300"/>
                <a:gd name="connsiteX3" fmla="*/ 15173 w 1072194"/>
                <a:gd name="connsiteY3" fmla="*/ 149096 h 202300"/>
                <a:gd name="connsiteX4" fmla="*/ 1064912 w 1072194"/>
                <a:gd name="connsiteY4" fmla="*/ 15173 h 202300"/>
                <a:gd name="connsiteX5" fmla="*/ 1067541 w 1072194"/>
                <a:gd name="connsiteY5" fmla="*/ 35807 h 202300"/>
                <a:gd name="connsiteX6" fmla="*/ 1040838 w 1072194"/>
                <a:gd name="connsiteY6" fmla="*/ 69996 h 20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2194" h="202300">
                  <a:moveTo>
                    <a:pt x="1040838" y="69996"/>
                  </a:moveTo>
                  <a:lnTo>
                    <a:pt x="51991" y="196231"/>
                  </a:lnTo>
                  <a:cubicBezTo>
                    <a:pt x="35200" y="198457"/>
                    <a:pt x="19825" y="186521"/>
                    <a:pt x="17803" y="169730"/>
                  </a:cubicBezTo>
                  <a:lnTo>
                    <a:pt x="15173" y="149096"/>
                  </a:lnTo>
                  <a:lnTo>
                    <a:pt x="1064912" y="15173"/>
                  </a:lnTo>
                  <a:lnTo>
                    <a:pt x="1067541" y="35807"/>
                  </a:lnTo>
                  <a:cubicBezTo>
                    <a:pt x="1069565" y="52598"/>
                    <a:pt x="1057628" y="67770"/>
                    <a:pt x="1040838" y="69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CC03D270-FD88-4B8E-9E4B-E0A06533ED2D}"/>
                </a:ext>
              </a:extLst>
            </p:cNvPr>
            <p:cNvSpPr/>
            <p:nvPr/>
          </p:nvSpPr>
          <p:spPr>
            <a:xfrm>
              <a:off x="16740101" y="4305802"/>
              <a:ext cx="504268" cy="792421"/>
            </a:xfrm>
            <a:custGeom>
              <a:avLst/>
              <a:gdLst>
                <a:gd name="connsiteX0" fmla="*/ 518811 w 566442"/>
                <a:gd name="connsiteY0" fmla="*/ 862409 h 890123"/>
                <a:gd name="connsiteX1" fmla="*/ 19128 w 566442"/>
                <a:gd name="connsiteY1" fmla="*/ 51789 h 890123"/>
                <a:gd name="connsiteX2" fmla="*/ 27828 w 566442"/>
                <a:gd name="connsiteY2" fmla="*/ 15173 h 890123"/>
                <a:gd name="connsiteX3" fmla="*/ 27828 w 566442"/>
                <a:gd name="connsiteY3" fmla="*/ 15173 h 890123"/>
                <a:gd name="connsiteX4" fmla="*/ 555428 w 566442"/>
                <a:gd name="connsiteY4" fmla="*/ 870905 h 890123"/>
                <a:gd name="connsiteX5" fmla="*/ 555428 w 566442"/>
                <a:gd name="connsiteY5" fmla="*/ 870905 h 890123"/>
                <a:gd name="connsiteX6" fmla="*/ 518811 w 566442"/>
                <a:gd name="connsiteY6" fmla="*/ 862409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42" h="890123">
                  <a:moveTo>
                    <a:pt x="518811" y="862409"/>
                  </a:moveTo>
                  <a:lnTo>
                    <a:pt x="19128" y="51789"/>
                  </a:lnTo>
                  <a:cubicBezTo>
                    <a:pt x="11441" y="39246"/>
                    <a:pt x="15284" y="22860"/>
                    <a:pt x="27828" y="15173"/>
                  </a:cubicBezTo>
                  <a:lnTo>
                    <a:pt x="27828" y="15173"/>
                  </a:lnTo>
                  <a:lnTo>
                    <a:pt x="555428" y="870905"/>
                  </a:lnTo>
                  <a:lnTo>
                    <a:pt x="555428" y="870905"/>
                  </a:lnTo>
                  <a:cubicBezTo>
                    <a:pt x="542885" y="878795"/>
                    <a:pt x="526499" y="874951"/>
                    <a:pt x="518811" y="86240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82A88C25-C828-42D5-9EBD-4FD40AF5C747}"/>
                </a:ext>
              </a:extLst>
            </p:cNvPr>
            <p:cNvSpPr/>
            <p:nvPr/>
          </p:nvSpPr>
          <p:spPr>
            <a:xfrm>
              <a:off x="16751367" y="4297338"/>
              <a:ext cx="504268" cy="792421"/>
            </a:xfrm>
            <a:custGeom>
              <a:avLst/>
              <a:gdLst>
                <a:gd name="connsiteX0" fmla="*/ 558350 w 566442"/>
                <a:gd name="connsiteY0" fmla="*/ 870905 h 890123"/>
                <a:gd name="connsiteX1" fmla="*/ 30749 w 566442"/>
                <a:gd name="connsiteY1" fmla="*/ 15173 h 890123"/>
                <a:gd name="connsiteX2" fmla="*/ 15173 w 566442"/>
                <a:gd name="connsiteY2" fmla="*/ 24883 h 890123"/>
                <a:gd name="connsiteX3" fmla="*/ 542772 w 566442"/>
                <a:gd name="connsiteY3" fmla="*/ 880616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442" h="890123">
                  <a:moveTo>
                    <a:pt x="558350" y="870905"/>
                  </a:moveTo>
                  <a:lnTo>
                    <a:pt x="30749" y="15173"/>
                  </a:lnTo>
                  <a:lnTo>
                    <a:pt x="15173" y="24883"/>
                  </a:lnTo>
                  <a:lnTo>
                    <a:pt x="542772" y="88061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D3B1EC0C-5726-4B62-9793-D0A322DB9DC1}"/>
                </a:ext>
              </a:extLst>
            </p:cNvPr>
            <p:cNvSpPr/>
            <p:nvPr/>
          </p:nvSpPr>
          <p:spPr>
            <a:xfrm>
              <a:off x="16842675" y="4303281"/>
              <a:ext cx="414220" cy="108058"/>
            </a:xfrm>
            <a:custGeom>
              <a:avLst/>
              <a:gdLst>
                <a:gd name="connsiteX0" fmla="*/ 467518 w 465292"/>
                <a:gd name="connsiteY0" fmla="*/ 110861 h 121380"/>
                <a:gd name="connsiteX1" fmla="*/ 58870 w 465292"/>
                <a:gd name="connsiteY1" fmla="*/ 85573 h 121380"/>
                <a:gd name="connsiteX2" fmla="*/ 15173 w 465292"/>
                <a:gd name="connsiteY2" fmla="*/ 15173 h 121380"/>
                <a:gd name="connsiteX3" fmla="*/ 426856 w 465292"/>
                <a:gd name="connsiteY3" fmla="*/ 48957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292" h="121380">
                  <a:moveTo>
                    <a:pt x="467518" y="110861"/>
                  </a:moveTo>
                  <a:lnTo>
                    <a:pt x="58870" y="85573"/>
                  </a:lnTo>
                  <a:lnTo>
                    <a:pt x="15173" y="15173"/>
                  </a:lnTo>
                  <a:lnTo>
                    <a:pt x="426856" y="4895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8720CBB-7A4E-4289-B2FB-A2108B0D4873}"/>
                </a:ext>
              </a:extLst>
            </p:cNvPr>
            <p:cNvSpPr/>
            <p:nvPr/>
          </p:nvSpPr>
          <p:spPr>
            <a:xfrm>
              <a:off x="16881576" y="4365953"/>
              <a:ext cx="396211" cy="72038"/>
            </a:xfrm>
            <a:custGeom>
              <a:avLst/>
              <a:gdLst>
                <a:gd name="connsiteX0" fmla="*/ 448096 w 445061"/>
                <a:gd name="connsiteY0" fmla="*/ 77481 h 80920"/>
                <a:gd name="connsiteX1" fmla="*/ 40460 w 445061"/>
                <a:gd name="connsiteY1" fmla="*/ 55835 h 80920"/>
                <a:gd name="connsiteX2" fmla="*/ 15173 w 445061"/>
                <a:gd name="connsiteY2" fmla="*/ 15173 h 80920"/>
                <a:gd name="connsiteX3" fmla="*/ 423821 w 445061"/>
                <a:gd name="connsiteY3" fmla="*/ 40460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80920">
                  <a:moveTo>
                    <a:pt x="448096" y="77481"/>
                  </a:moveTo>
                  <a:lnTo>
                    <a:pt x="40460" y="55835"/>
                  </a:lnTo>
                  <a:lnTo>
                    <a:pt x="15173" y="15173"/>
                  </a:lnTo>
                  <a:lnTo>
                    <a:pt x="423821" y="4046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1A3CFE66-4C0B-454A-8F8D-FF7DD0201E86}"/>
                </a:ext>
              </a:extLst>
            </p:cNvPr>
            <p:cNvSpPr/>
            <p:nvPr/>
          </p:nvSpPr>
          <p:spPr>
            <a:xfrm>
              <a:off x="16873429" y="4343254"/>
              <a:ext cx="108058" cy="54028"/>
            </a:xfrm>
            <a:custGeom>
              <a:avLst/>
              <a:gdLst>
                <a:gd name="connsiteX0" fmla="*/ 86634 w 121380"/>
                <a:gd name="connsiteY0" fmla="*/ 19833 h 60690"/>
                <a:gd name="connsiteX1" fmla="*/ 18863 w 121380"/>
                <a:gd name="connsiteY1" fmla="*/ 15181 h 60690"/>
                <a:gd name="connsiteX2" fmla="*/ 16638 w 121380"/>
                <a:gd name="connsiteY2" fmla="*/ 24284 h 60690"/>
                <a:gd name="connsiteX3" fmla="*/ 24325 w 121380"/>
                <a:gd name="connsiteY3" fmla="*/ 40670 h 60690"/>
                <a:gd name="connsiteX4" fmla="*/ 113136 w 121380"/>
                <a:gd name="connsiteY4" fmla="*/ 46133 h 60690"/>
                <a:gd name="connsiteX5" fmla="*/ 100391 w 121380"/>
                <a:gd name="connsiteY5" fmla="*/ 29746 h 60690"/>
                <a:gd name="connsiteX6" fmla="*/ 86634 w 121380"/>
                <a:gd name="connsiteY6" fmla="*/ 19833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80" h="60690">
                  <a:moveTo>
                    <a:pt x="86634" y="19833"/>
                  </a:moveTo>
                  <a:lnTo>
                    <a:pt x="18863" y="15181"/>
                  </a:lnTo>
                  <a:cubicBezTo>
                    <a:pt x="15019" y="14978"/>
                    <a:pt x="14008" y="18620"/>
                    <a:pt x="16638" y="24284"/>
                  </a:cubicBezTo>
                  <a:lnTo>
                    <a:pt x="24325" y="40670"/>
                  </a:lnTo>
                  <a:lnTo>
                    <a:pt x="113136" y="46133"/>
                  </a:lnTo>
                  <a:lnTo>
                    <a:pt x="100391" y="29746"/>
                  </a:lnTo>
                  <a:cubicBezTo>
                    <a:pt x="96142" y="24082"/>
                    <a:pt x="90478" y="20036"/>
                    <a:pt x="86634" y="19833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45376D9-06FF-4A46-869F-90A623A64DDA}"/>
                </a:ext>
              </a:extLst>
            </p:cNvPr>
            <p:cNvSpPr/>
            <p:nvPr/>
          </p:nvSpPr>
          <p:spPr>
            <a:xfrm>
              <a:off x="16923539" y="4433670"/>
              <a:ext cx="432230" cy="108058"/>
            </a:xfrm>
            <a:custGeom>
              <a:avLst/>
              <a:gdLst>
                <a:gd name="connsiteX0" fmla="*/ 475205 w 485522"/>
                <a:gd name="connsiteY0" fmla="*/ 114502 h 121380"/>
                <a:gd name="connsiteX1" fmla="*/ 70400 w 485522"/>
                <a:gd name="connsiteY1" fmla="*/ 104185 h 121380"/>
                <a:gd name="connsiteX2" fmla="*/ 15173 w 485522"/>
                <a:gd name="connsiteY2" fmla="*/ 15173 h 121380"/>
                <a:gd name="connsiteX3" fmla="*/ 421999 w 485522"/>
                <a:gd name="connsiteY3" fmla="*/ 33784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522" h="121380">
                  <a:moveTo>
                    <a:pt x="475205" y="114502"/>
                  </a:moveTo>
                  <a:lnTo>
                    <a:pt x="70400" y="104185"/>
                  </a:lnTo>
                  <a:lnTo>
                    <a:pt x="15173" y="15173"/>
                  </a:lnTo>
                  <a:lnTo>
                    <a:pt x="421999" y="337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6322529B-B57A-46C7-9CD6-C1B4D586921C}"/>
                </a:ext>
              </a:extLst>
            </p:cNvPr>
            <p:cNvSpPr/>
            <p:nvPr/>
          </p:nvSpPr>
          <p:spPr>
            <a:xfrm>
              <a:off x="16952715" y="4456902"/>
              <a:ext cx="306162" cy="54028"/>
            </a:xfrm>
            <a:custGeom>
              <a:avLst/>
              <a:gdLst>
                <a:gd name="connsiteX0" fmla="*/ 336628 w 343911"/>
                <a:gd name="connsiteY0" fmla="*/ 59881 h 60690"/>
                <a:gd name="connsiteX1" fmla="*/ 37020 w 343911"/>
                <a:gd name="connsiteY1" fmla="*/ 50373 h 60690"/>
                <a:gd name="connsiteX2" fmla="*/ 15173 w 343911"/>
                <a:gd name="connsiteY2" fmla="*/ 15173 h 60690"/>
                <a:gd name="connsiteX3" fmla="*/ 315386 w 343911"/>
                <a:gd name="connsiteY3" fmla="*/ 27108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911" h="60690">
                  <a:moveTo>
                    <a:pt x="336628" y="59881"/>
                  </a:moveTo>
                  <a:lnTo>
                    <a:pt x="37020" y="50373"/>
                  </a:lnTo>
                  <a:lnTo>
                    <a:pt x="15173" y="15173"/>
                  </a:lnTo>
                  <a:lnTo>
                    <a:pt x="315386" y="27108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10860051-9240-4B8C-8B1D-D62BC0C16694}"/>
                </a:ext>
              </a:extLst>
            </p:cNvPr>
            <p:cNvSpPr/>
            <p:nvPr/>
          </p:nvSpPr>
          <p:spPr>
            <a:xfrm>
              <a:off x="17242848" y="4468429"/>
              <a:ext cx="54028" cy="54028"/>
            </a:xfrm>
            <a:custGeom>
              <a:avLst/>
              <a:gdLst>
                <a:gd name="connsiteX0" fmla="*/ 62510 w 60690"/>
                <a:gd name="connsiteY0" fmla="*/ 48755 h 60690"/>
                <a:gd name="connsiteX1" fmla="*/ 36414 w 60690"/>
                <a:gd name="connsiteY1" fmla="*/ 47945 h 60690"/>
                <a:gd name="connsiteX2" fmla="*/ 15173 w 60690"/>
                <a:gd name="connsiteY2" fmla="*/ 15173 h 60690"/>
                <a:gd name="connsiteX3" fmla="*/ 41269 w 60690"/>
                <a:gd name="connsiteY3" fmla="*/ 16184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60690">
                  <a:moveTo>
                    <a:pt x="62510" y="48755"/>
                  </a:moveTo>
                  <a:lnTo>
                    <a:pt x="36414" y="47945"/>
                  </a:lnTo>
                  <a:lnTo>
                    <a:pt x="15173" y="15173"/>
                  </a:lnTo>
                  <a:lnTo>
                    <a:pt x="41269" y="161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84A809F-13B0-432E-B491-5E29133A3FC0}"/>
                </a:ext>
              </a:extLst>
            </p:cNvPr>
            <p:cNvSpPr/>
            <p:nvPr/>
          </p:nvSpPr>
          <p:spPr>
            <a:xfrm>
              <a:off x="17173512" y="4596476"/>
              <a:ext cx="360192" cy="306163"/>
            </a:xfrm>
            <a:custGeom>
              <a:avLst/>
              <a:gdLst>
                <a:gd name="connsiteX0" fmla="*/ 395093 w 404601"/>
                <a:gd name="connsiteY0" fmla="*/ 314174 h 343911"/>
                <a:gd name="connsiteX1" fmla="*/ 215855 w 404601"/>
                <a:gd name="connsiteY1" fmla="*/ 329548 h 343911"/>
                <a:gd name="connsiteX2" fmla="*/ 15173 w 404601"/>
                <a:gd name="connsiteY2" fmla="*/ 15173 h 343911"/>
                <a:gd name="connsiteX3" fmla="*/ 203312 w 404601"/>
                <a:gd name="connsiteY3" fmla="*/ 17600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343911">
                  <a:moveTo>
                    <a:pt x="395093" y="314174"/>
                  </a:moveTo>
                  <a:lnTo>
                    <a:pt x="215855" y="329548"/>
                  </a:lnTo>
                  <a:lnTo>
                    <a:pt x="15173" y="15173"/>
                  </a:lnTo>
                  <a:lnTo>
                    <a:pt x="203312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62710E6C-8CF8-48A1-BE11-5AFDF2A2D17A}"/>
                </a:ext>
              </a:extLst>
            </p:cNvPr>
            <p:cNvSpPr/>
            <p:nvPr/>
          </p:nvSpPr>
          <p:spPr>
            <a:xfrm>
              <a:off x="17055909" y="4555235"/>
              <a:ext cx="90047" cy="36019"/>
            </a:xfrm>
            <a:custGeom>
              <a:avLst/>
              <a:gdLst>
                <a:gd name="connsiteX0" fmla="*/ 97509 w 101150"/>
                <a:gd name="connsiteY0" fmla="*/ 31761 h 40460"/>
                <a:gd name="connsiteX1" fmla="*/ 25085 w 101150"/>
                <a:gd name="connsiteY1" fmla="*/ 30952 h 40460"/>
                <a:gd name="connsiteX2" fmla="*/ 15173 w 101150"/>
                <a:gd name="connsiteY2" fmla="*/ 15173 h 40460"/>
                <a:gd name="connsiteX3" fmla="*/ 87597 w 101150"/>
                <a:gd name="connsiteY3" fmla="*/ 16184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40460">
                  <a:moveTo>
                    <a:pt x="97509" y="31761"/>
                  </a:moveTo>
                  <a:lnTo>
                    <a:pt x="25085" y="30952"/>
                  </a:lnTo>
                  <a:lnTo>
                    <a:pt x="15173" y="15173"/>
                  </a:lnTo>
                  <a:lnTo>
                    <a:pt x="87597" y="1618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7F9CE108-FAFE-4D57-AEFF-3DBACE385261}"/>
                </a:ext>
              </a:extLst>
            </p:cNvPr>
            <p:cNvSpPr/>
            <p:nvPr/>
          </p:nvSpPr>
          <p:spPr>
            <a:xfrm>
              <a:off x="17042402" y="4601880"/>
              <a:ext cx="108058" cy="36019"/>
            </a:xfrm>
            <a:custGeom>
              <a:avLst/>
              <a:gdLst>
                <a:gd name="connsiteX0" fmla="*/ 118144 w 121380"/>
                <a:gd name="connsiteY0" fmla="*/ 32368 h 40460"/>
                <a:gd name="connsiteX1" fmla="*/ 25693 w 121380"/>
                <a:gd name="connsiteY1" fmla="*/ 32368 h 40460"/>
                <a:gd name="connsiteX2" fmla="*/ 15173 w 121380"/>
                <a:gd name="connsiteY2" fmla="*/ 15173 h 40460"/>
                <a:gd name="connsiteX3" fmla="*/ 107624 w 121380"/>
                <a:gd name="connsiteY3" fmla="*/ 1557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18144" y="32368"/>
                  </a:moveTo>
                  <a:lnTo>
                    <a:pt x="25693" y="32368"/>
                  </a:lnTo>
                  <a:lnTo>
                    <a:pt x="15173" y="15173"/>
                  </a:lnTo>
                  <a:lnTo>
                    <a:pt x="107624" y="1557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0D188B5-88CD-4973-9273-46644AE0CB16}"/>
                </a:ext>
              </a:extLst>
            </p:cNvPr>
            <p:cNvSpPr/>
            <p:nvPr/>
          </p:nvSpPr>
          <p:spPr>
            <a:xfrm>
              <a:off x="17077160" y="4639159"/>
              <a:ext cx="108058" cy="36019"/>
            </a:xfrm>
            <a:custGeom>
              <a:avLst/>
              <a:gdLst>
                <a:gd name="connsiteX0" fmla="*/ 124819 w 121380"/>
                <a:gd name="connsiteY0" fmla="*/ 25085 h 40460"/>
                <a:gd name="connsiteX1" fmla="*/ 21646 w 121380"/>
                <a:gd name="connsiteY1" fmla="*/ 26097 h 40460"/>
                <a:gd name="connsiteX2" fmla="*/ 15173 w 121380"/>
                <a:gd name="connsiteY2" fmla="*/ 15780 h 40460"/>
                <a:gd name="connsiteX3" fmla="*/ 118548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4819" y="25085"/>
                  </a:moveTo>
                  <a:lnTo>
                    <a:pt x="21646" y="26097"/>
                  </a:lnTo>
                  <a:lnTo>
                    <a:pt x="15173" y="15780"/>
                  </a:lnTo>
                  <a:lnTo>
                    <a:pt x="118548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494794F3-9507-4A3B-954E-49BBA814EA10}"/>
                </a:ext>
              </a:extLst>
            </p:cNvPr>
            <p:cNvSpPr/>
            <p:nvPr/>
          </p:nvSpPr>
          <p:spPr>
            <a:xfrm>
              <a:off x="17075900" y="4654827"/>
              <a:ext cx="126067" cy="36019"/>
            </a:xfrm>
            <a:custGeom>
              <a:avLst/>
              <a:gdLst>
                <a:gd name="connsiteX0" fmla="*/ 137363 w 141610"/>
                <a:gd name="connsiteY0" fmla="*/ 25288 h 40460"/>
                <a:gd name="connsiteX1" fmla="*/ 21646 w 141610"/>
                <a:gd name="connsiteY1" fmla="*/ 26704 h 40460"/>
                <a:gd name="connsiteX2" fmla="*/ 15173 w 141610"/>
                <a:gd name="connsiteY2" fmla="*/ 16386 h 40460"/>
                <a:gd name="connsiteX3" fmla="*/ 131092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7363" y="25288"/>
                  </a:moveTo>
                  <a:lnTo>
                    <a:pt x="21646" y="26704"/>
                  </a:lnTo>
                  <a:lnTo>
                    <a:pt x="15173" y="16386"/>
                  </a:lnTo>
                  <a:lnTo>
                    <a:pt x="13109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4BAE4E8B-621A-4A89-B5EF-B7275DFB20A6}"/>
                </a:ext>
              </a:extLst>
            </p:cNvPr>
            <p:cNvSpPr/>
            <p:nvPr/>
          </p:nvSpPr>
          <p:spPr>
            <a:xfrm>
              <a:off x="17085984" y="4670675"/>
              <a:ext cx="126067" cy="36019"/>
            </a:xfrm>
            <a:custGeom>
              <a:avLst/>
              <a:gdLst>
                <a:gd name="connsiteX0" fmla="*/ 137363 w 141610"/>
                <a:gd name="connsiteY0" fmla="*/ 25085 h 40460"/>
                <a:gd name="connsiteX1" fmla="*/ 21646 w 141610"/>
                <a:gd name="connsiteY1" fmla="*/ 27311 h 40460"/>
                <a:gd name="connsiteX2" fmla="*/ 15173 w 141610"/>
                <a:gd name="connsiteY2" fmla="*/ 16791 h 40460"/>
                <a:gd name="connsiteX3" fmla="*/ 13088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7363" y="25085"/>
                  </a:moveTo>
                  <a:lnTo>
                    <a:pt x="21646" y="27311"/>
                  </a:lnTo>
                  <a:lnTo>
                    <a:pt x="15173" y="16791"/>
                  </a:lnTo>
                  <a:lnTo>
                    <a:pt x="13088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7407B51-F4B5-424E-9969-FEF8E8DCE79F}"/>
                </a:ext>
              </a:extLst>
            </p:cNvPr>
            <p:cNvSpPr/>
            <p:nvPr/>
          </p:nvSpPr>
          <p:spPr>
            <a:xfrm>
              <a:off x="17096070" y="4686704"/>
              <a:ext cx="108058" cy="36019"/>
            </a:xfrm>
            <a:custGeom>
              <a:avLst/>
              <a:gdLst>
                <a:gd name="connsiteX0" fmla="*/ 121786 w 121380"/>
                <a:gd name="connsiteY0" fmla="*/ 25288 h 40460"/>
                <a:gd name="connsiteX1" fmla="*/ 21646 w 121380"/>
                <a:gd name="connsiteY1" fmla="*/ 27513 h 40460"/>
                <a:gd name="connsiteX2" fmla="*/ 15173 w 121380"/>
                <a:gd name="connsiteY2" fmla="*/ 17196 h 40460"/>
                <a:gd name="connsiteX3" fmla="*/ 115514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1786" y="25288"/>
                  </a:moveTo>
                  <a:lnTo>
                    <a:pt x="21646" y="27513"/>
                  </a:lnTo>
                  <a:lnTo>
                    <a:pt x="15173" y="17196"/>
                  </a:lnTo>
                  <a:lnTo>
                    <a:pt x="115514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F8D74CD-6A3C-43D4-9014-A7905D8056BD}"/>
                </a:ext>
              </a:extLst>
            </p:cNvPr>
            <p:cNvSpPr/>
            <p:nvPr/>
          </p:nvSpPr>
          <p:spPr>
            <a:xfrm>
              <a:off x="17117501" y="4702373"/>
              <a:ext cx="108058" cy="36019"/>
            </a:xfrm>
            <a:custGeom>
              <a:avLst/>
              <a:gdLst>
                <a:gd name="connsiteX0" fmla="*/ 124416 w 121380"/>
                <a:gd name="connsiteY0" fmla="*/ 25288 h 40460"/>
                <a:gd name="connsiteX1" fmla="*/ 21646 w 121380"/>
                <a:gd name="connsiteY1" fmla="*/ 27917 h 40460"/>
                <a:gd name="connsiteX2" fmla="*/ 15173 w 121380"/>
                <a:gd name="connsiteY2" fmla="*/ 17600 h 40460"/>
                <a:gd name="connsiteX3" fmla="*/ 117942 w 12138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">
                  <a:moveTo>
                    <a:pt x="124416" y="25288"/>
                  </a:moveTo>
                  <a:lnTo>
                    <a:pt x="21646" y="27917"/>
                  </a:lnTo>
                  <a:lnTo>
                    <a:pt x="15173" y="17600"/>
                  </a:lnTo>
                  <a:lnTo>
                    <a:pt x="11794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2567852-D27D-42F7-90EE-D6D5F5B8F165}"/>
                </a:ext>
              </a:extLst>
            </p:cNvPr>
            <p:cNvSpPr/>
            <p:nvPr/>
          </p:nvSpPr>
          <p:spPr>
            <a:xfrm>
              <a:off x="17116421" y="4718221"/>
              <a:ext cx="126067" cy="36019"/>
            </a:xfrm>
            <a:custGeom>
              <a:avLst/>
              <a:gdLst>
                <a:gd name="connsiteX0" fmla="*/ 136958 w 141610"/>
                <a:gd name="connsiteY0" fmla="*/ 25288 h 40460"/>
                <a:gd name="connsiteX1" fmla="*/ 21646 w 141610"/>
                <a:gd name="connsiteY1" fmla="*/ 28929 h 40460"/>
                <a:gd name="connsiteX2" fmla="*/ 15173 w 141610"/>
                <a:gd name="connsiteY2" fmla="*/ 18409 h 40460"/>
                <a:gd name="connsiteX3" fmla="*/ 130484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958" y="25288"/>
                  </a:moveTo>
                  <a:lnTo>
                    <a:pt x="21646" y="28929"/>
                  </a:lnTo>
                  <a:lnTo>
                    <a:pt x="15173" y="18409"/>
                  </a:lnTo>
                  <a:lnTo>
                    <a:pt x="130484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A75E14C-7E21-4637-B44E-EA5061ACC42D}"/>
                </a:ext>
              </a:extLst>
            </p:cNvPr>
            <p:cNvSpPr/>
            <p:nvPr/>
          </p:nvSpPr>
          <p:spPr>
            <a:xfrm>
              <a:off x="17126687" y="4734250"/>
              <a:ext cx="126067" cy="36019"/>
            </a:xfrm>
            <a:custGeom>
              <a:avLst/>
              <a:gdLst>
                <a:gd name="connsiteX0" fmla="*/ 136756 w 141610"/>
                <a:gd name="connsiteY0" fmla="*/ 25288 h 40460"/>
                <a:gd name="connsiteX1" fmla="*/ 21646 w 141610"/>
                <a:gd name="connsiteY1" fmla="*/ 29334 h 40460"/>
                <a:gd name="connsiteX2" fmla="*/ 15173 w 141610"/>
                <a:gd name="connsiteY2" fmla="*/ 18814 h 40460"/>
                <a:gd name="connsiteX3" fmla="*/ 130282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756" y="25288"/>
                  </a:moveTo>
                  <a:lnTo>
                    <a:pt x="21646" y="29334"/>
                  </a:lnTo>
                  <a:lnTo>
                    <a:pt x="15173" y="18814"/>
                  </a:lnTo>
                  <a:lnTo>
                    <a:pt x="13028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9F1AB41-5D36-45A2-A3A6-94926A39CBE6}"/>
                </a:ext>
              </a:extLst>
            </p:cNvPr>
            <p:cNvSpPr/>
            <p:nvPr/>
          </p:nvSpPr>
          <p:spPr>
            <a:xfrm>
              <a:off x="17136952" y="4750098"/>
              <a:ext cx="126067" cy="36019"/>
            </a:xfrm>
            <a:custGeom>
              <a:avLst/>
              <a:gdLst>
                <a:gd name="connsiteX0" fmla="*/ 136553 w 141610"/>
                <a:gd name="connsiteY0" fmla="*/ 25490 h 40460"/>
                <a:gd name="connsiteX1" fmla="*/ 21646 w 141610"/>
                <a:gd name="connsiteY1" fmla="*/ 30143 h 40460"/>
                <a:gd name="connsiteX2" fmla="*/ 15173 w 141610"/>
                <a:gd name="connsiteY2" fmla="*/ 19623 h 40460"/>
                <a:gd name="connsiteX3" fmla="*/ 13007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490"/>
                  </a:moveTo>
                  <a:lnTo>
                    <a:pt x="21646" y="30143"/>
                  </a:lnTo>
                  <a:lnTo>
                    <a:pt x="15173" y="19623"/>
                  </a:lnTo>
                  <a:lnTo>
                    <a:pt x="13007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69C7BF9-DD38-44EE-9D32-FE8B6C622A58}"/>
                </a:ext>
              </a:extLst>
            </p:cNvPr>
            <p:cNvSpPr/>
            <p:nvPr/>
          </p:nvSpPr>
          <p:spPr>
            <a:xfrm>
              <a:off x="17147217" y="4766306"/>
              <a:ext cx="126067" cy="36019"/>
            </a:xfrm>
            <a:custGeom>
              <a:avLst/>
              <a:gdLst>
                <a:gd name="connsiteX0" fmla="*/ 136553 w 141610"/>
                <a:gd name="connsiteY0" fmla="*/ 25288 h 40460"/>
                <a:gd name="connsiteX1" fmla="*/ 21646 w 141610"/>
                <a:gd name="connsiteY1" fmla="*/ 30547 h 40460"/>
                <a:gd name="connsiteX2" fmla="*/ 15173 w 141610"/>
                <a:gd name="connsiteY2" fmla="*/ 20028 h 40460"/>
                <a:gd name="connsiteX3" fmla="*/ 130079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288"/>
                  </a:moveTo>
                  <a:lnTo>
                    <a:pt x="21646" y="30547"/>
                  </a:lnTo>
                  <a:lnTo>
                    <a:pt x="15173" y="20028"/>
                  </a:lnTo>
                  <a:lnTo>
                    <a:pt x="13007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842B3C47-9ACD-4CC2-898F-82C51B9C62E1}"/>
                </a:ext>
              </a:extLst>
            </p:cNvPr>
            <p:cNvSpPr/>
            <p:nvPr/>
          </p:nvSpPr>
          <p:spPr>
            <a:xfrm>
              <a:off x="17157484" y="4782335"/>
              <a:ext cx="126067" cy="36019"/>
            </a:xfrm>
            <a:custGeom>
              <a:avLst/>
              <a:gdLst>
                <a:gd name="connsiteX0" fmla="*/ 136553 w 141610"/>
                <a:gd name="connsiteY0" fmla="*/ 25490 h 40460"/>
                <a:gd name="connsiteX1" fmla="*/ 21848 w 141610"/>
                <a:gd name="connsiteY1" fmla="*/ 31154 h 40460"/>
                <a:gd name="connsiteX2" fmla="*/ 15173 w 141610"/>
                <a:gd name="connsiteY2" fmla="*/ 20634 h 40460"/>
                <a:gd name="connsiteX3" fmla="*/ 129877 w 14161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610" h="40460">
                  <a:moveTo>
                    <a:pt x="136553" y="25490"/>
                  </a:moveTo>
                  <a:lnTo>
                    <a:pt x="21848" y="31154"/>
                  </a:lnTo>
                  <a:lnTo>
                    <a:pt x="15173" y="20634"/>
                  </a:lnTo>
                  <a:lnTo>
                    <a:pt x="129877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E7ED121A-778B-4287-8280-0DA17E1E7BBD}"/>
                </a:ext>
              </a:extLst>
            </p:cNvPr>
            <p:cNvSpPr/>
            <p:nvPr/>
          </p:nvSpPr>
          <p:spPr>
            <a:xfrm>
              <a:off x="17167928" y="4799985"/>
              <a:ext cx="90047" cy="36019"/>
            </a:xfrm>
            <a:custGeom>
              <a:avLst/>
              <a:gdLst>
                <a:gd name="connsiteX0" fmla="*/ 105197 w 101150"/>
                <a:gd name="connsiteY0" fmla="*/ 25490 h 40460"/>
                <a:gd name="connsiteX1" fmla="*/ 21646 w 101150"/>
                <a:gd name="connsiteY1" fmla="*/ 30143 h 40460"/>
                <a:gd name="connsiteX2" fmla="*/ 15173 w 101150"/>
                <a:gd name="connsiteY2" fmla="*/ 19421 h 40460"/>
                <a:gd name="connsiteX3" fmla="*/ 98522 w 10115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40460">
                  <a:moveTo>
                    <a:pt x="105197" y="25490"/>
                  </a:moveTo>
                  <a:lnTo>
                    <a:pt x="21646" y="30143"/>
                  </a:lnTo>
                  <a:lnTo>
                    <a:pt x="15173" y="19421"/>
                  </a:lnTo>
                  <a:lnTo>
                    <a:pt x="98522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8715930-F072-4E3C-96B1-564B3AE23EDB}"/>
                </a:ext>
              </a:extLst>
            </p:cNvPr>
            <p:cNvSpPr/>
            <p:nvPr/>
          </p:nvSpPr>
          <p:spPr>
            <a:xfrm>
              <a:off x="17242668" y="4814752"/>
              <a:ext cx="54028" cy="36019"/>
            </a:xfrm>
            <a:custGeom>
              <a:avLst/>
              <a:gdLst>
                <a:gd name="connsiteX0" fmla="*/ 63928 w 60690"/>
                <a:gd name="connsiteY0" fmla="*/ 25490 h 40460"/>
                <a:gd name="connsiteX1" fmla="*/ 21849 w 60690"/>
                <a:gd name="connsiteY1" fmla="*/ 27918 h 40460"/>
                <a:gd name="connsiteX2" fmla="*/ 15173 w 60690"/>
                <a:gd name="connsiteY2" fmla="*/ 17600 h 40460"/>
                <a:gd name="connsiteX3" fmla="*/ 57251 w 6069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40460">
                  <a:moveTo>
                    <a:pt x="63928" y="25490"/>
                  </a:moveTo>
                  <a:lnTo>
                    <a:pt x="21849" y="27918"/>
                  </a:lnTo>
                  <a:lnTo>
                    <a:pt x="15173" y="17600"/>
                  </a:lnTo>
                  <a:lnTo>
                    <a:pt x="57251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29BE62C-5DA5-448B-8B6C-F0EA3743FAF8}"/>
                </a:ext>
              </a:extLst>
            </p:cNvPr>
            <p:cNvSpPr/>
            <p:nvPr/>
          </p:nvSpPr>
          <p:spPr>
            <a:xfrm>
              <a:off x="17259597" y="4831141"/>
              <a:ext cx="54028" cy="36019"/>
            </a:xfrm>
            <a:custGeom>
              <a:avLst/>
              <a:gdLst>
                <a:gd name="connsiteX0" fmla="*/ 53205 w 60690"/>
                <a:gd name="connsiteY0" fmla="*/ 25692 h 40460"/>
                <a:gd name="connsiteX1" fmla="*/ 21849 w 60690"/>
                <a:gd name="connsiteY1" fmla="*/ 27715 h 40460"/>
                <a:gd name="connsiteX2" fmla="*/ 15173 w 60690"/>
                <a:gd name="connsiteY2" fmla="*/ 17195 h 40460"/>
                <a:gd name="connsiteX3" fmla="*/ 46529 w 60690"/>
                <a:gd name="connsiteY3" fmla="*/ 151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40460">
                  <a:moveTo>
                    <a:pt x="53205" y="25692"/>
                  </a:moveTo>
                  <a:lnTo>
                    <a:pt x="21849" y="27715"/>
                  </a:lnTo>
                  <a:lnTo>
                    <a:pt x="15173" y="17195"/>
                  </a:lnTo>
                  <a:lnTo>
                    <a:pt x="46529" y="1517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CEDA33BD-B18E-49C9-AE97-DA63C907A420}"/>
                </a:ext>
              </a:extLst>
            </p:cNvPr>
            <p:cNvSpPr/>
            <p:nvPr/>
          </p:nvSpPr>
          <p:spPr>
            <a:xfrm>
              <a:off x="17205734" y="4852389"/>
              <a:ext cx="126067" cy="54028"/>
            </a:xfrm>
            <a:custGeom>
              <a:avLst/>
              <a:gdLst>
                <a:gd name="connsiteX0" fmla="*/ 141830 w 141610"/>
                <a:gd name="connsiteY0" fmla="*/ 50377 h 60690"/>
                <a:gd name="connsiteX1" fmla="*/ 39264 w 141610"/>
                <a:gd name="connsiteY1" fmla="*/ 58267 h 60690"/>
                <a:gd name="connsiteX2" fmla="*/ 22067 w 141610"/>
                <a:gd name="connsiteY2" fmla="*/ 40464 h 60690"/>
                <a:gd name="connsiteX3" fmla="*/ 22067 w 141610"/>
                <a:gd name="connsiteY3" fmla="*/ 40464 h 60690"/>
                <a:gd name="connsiteX4" fmla="*/ 16606 w 141610"/>
                <a:gd name="connsiteY4" fmla="*/ 22055 h 60690"/>
                <a:gd name="connsiteX5" fmla="*/ 119374 w 141610"/>
                <a:gd name="connsiteY5" fmla="*/ 15176 h 60690"/>
                <a:gd name="connsiteX6" fmla="*/ 136165 w 141610"/>
                <a:gd name="connsiteY6" fmla="*/ 32372 h 60690"/>
                <a:gd name="connsiteX7" fmla="*/ 136165 w 141610"/>
                <a:gd name="connsiteY7" fmla="*/ 32372 h 60690"/>
                <a:gd name="connsiteX8" fmla="*/ 141830 w 141610"/>
                <a:gd name="connsiteY8" fmla="*/ 50377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" h="60690">
                  <a:moveTo>
                    <a:pt x="141830" y="50377"/>
                  </a:moveTo>
                  <a:lnTo>
                    <a:pt x="39264" y="58267"/>
                  </a:lnTo>
                  <a:cubicBezTo>
                    <a:pt x="36026" y="58469"/>
                    <a:pt x="28339" y="50579"/>
                    <a:pt x="22067" y="40464"/>
                  </a:cubicBezTo>
                  <a:lnTo>
                    <a:pt x="22067" y="40464"/>
                  </a:lnTo>
                  <a:cubicBezTo>
                    <a:pt x="15796" y="30552"/>
                    <a:pt x="13368" y="22257"/>
                    <a:pt x="16606" y="22055"/>
                  </a:cubicBezTo>
                  <a:lnTo>
                    <a:pt x="119374" y="15176"/>
                  </a:lnTo>
                  <a:cubicBezTo>
                    <a:pt x="122409" y="14974"/>
                    <a:pt x="129894" y="22662"/>
                    <a:pt x="136165" y="32372"/>
                  </a:cubicBezTo>
                  <a:lnTo>
                    <a:pt x="136165" y="32372"/>
                  </a:lnTo>
                  <a:cubicBezTo>
                    <a:pt x="142436" y="41880"/>
                    <a:pt x="144864" y="49972"/>
                    <a:pt x="141830" y="5037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27AA9FF-0E48-41B6-88CB-A4FABBA10365}"/>
                </a:ext>
              </a:extLst>
            </p:cNvPr>
            <p:cNvSpPr/>
            <p:nvPr/>
          </p:nvSpPr>
          <p:spPr>
            <a:xfrm>
              <a:off x="16765235" y="4297338"/>
              <a:ext cx="558297" cy="774412"/>
            </a:xfrm>
            <a:custGeom>
              <a:avLst/>
              <a:gdLst>
                <a:gd name="connsiteX0" fmla="*/ 540144 w 627132"/>
                <a:gd name="connsiteY0" fmla="*/ 871917 h 869893"/>
                <a:gd name="connsiteX1" fmla="*/ 15173 w 627132"/>
                <a:gd name="connsiteY1" fmla="*/ 15173 h 869893"/>
                <a:gd name="connsiteX2" fmla="*/ 102162 w 627132"/>
                <a:gd name="connsiteY2" fmla="*/ 21849 h 869893"/>
                <a:gd name="connsiteX3" fmla="*/ 623289 w 627132"/>
                <a:gd name="connsiteY3" fmla="*/ 861599 h 8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132" h="869893">
                  <a:moveTo>
                    <a:pt x="540144" y="871917"/>
                  </a:moveTo>
                  <a:lnTo>
                    <a:pt x="15173" y="15173"/>
                  </a:lnTo>
                  <a:lnTo>
                    <a:pt x="102162" y="21849"/>
                  </a:lnTo>
                  <a:lnTo>
                    <a:pt x="623289" y="861599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261D07E4-54D6-4E41-83A8-60A5A4FBAC6E}"/>
                </a:ext>
              </a:extLst>
            </p:cNvPr>
            <p:cNvSpPr/>
            <p:nvPr/>
          </p:nvSpPr>
          <p:spPr>
            <a:xfrm>
              <a:off x="16815121" y="4344882"/>
              <a:ext cx="108058" cy="108058"/>
            </a:xfrm>
            <a:custGeom>
              <a:avLst/>
              <a:gdLst>
                <a:gd name="connsiteX0" fmla="*/ 108433 w 121380"/>
                <a:gd name="connsiteY0" fmla="*/ 108433 h 121380"/>
                <a:gd name="connsiteX1" fmla="*/ 71412 w 121380"/>
                <a:gd name="connsiteY1" fmla="*/ 106815 h 121380"/>
                <a:gd name="connsiteX2" fmla="*/ 15173 w 121380"/>
                <a:gd name="connsiteY2" fmla="*/ 15173 h 121380"/>
                <a:gd name="connsiteX3" fmla="*/ 52194 w 121380"/>
                <a:gd name="connsiteY3" fmla="*/ 17600 h 1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121380">
                  <a:moveTo>
                    <a:pt x="108433" y="108433"/>
                  </a:moveTo>
                  <a:lnTo>
                    <a:pt x="71412" y="106815"/>
                  </a:lnTo>
                  <a:lnTo>
                    <a:pt x="15173" y="15173"/>
                  </a:lnTo>
                  <a:lnTo>
                    <a:pt x="52194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41CE242A-B14E-4461-B1A2-F506CE627CAE}"/>
                </a:ext>
              </a:extLst>
            </p:cNvPr>
            <p:cNvSpPr/>
            <p:nvPr/>
          </p:nvSpPr>
          <p:spPr>
            <a:xfrm>
              <a:off x="16867709" y="4453300"/>
              <a:ext cx="54028" cy="54028"/>
            </a:xfrm>
            <a:custGeom>
              <a:avLst/>
              <a:gdLst>
                <a:gd name="connsiteX0" fmla="*/ 47945 w 60690"/>
                <a:gd name="connsiteY0" fmla="*/ 51587 h 60690"/>
                <a:gd name="connsiteX1" fmla="*/ 37426 w 60690"/>
                <a:gd name="connsiteY1" fmla="*/ 51182 h 60690"/>
                <a:gd name="connsiteX2" fmla="*/ 15173 w 60690"/>
                <a:gd name="connsiteY2" fmla="*/ 15173 h 60690"/>
                <a:gd name="connsiteX3" fmla="*/ 25693 w 60690"/>
                <a:gd name="connsiteY3" fmla="*/ 15577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0" h="60690">
                  <a:moveTo>
                    <a:pt x="47945" y="51587"/>
                  </a:moveTo>
                  <a:lnTo>
                    <a:pt x="37426" y="51182"/>
                  </a:lnTo>
                  <a:lnTo>
                    <a:pt x="15173" y="15173"/>
                  </a:lnTo>
                  <a:lnTo>
                    <a:pt x="25693" y="1557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F1CD85F-3B95-4FAD-B0DB-3CCF488A61AD}"/>
                </a:ext>
              </a:extLst>
            </p:cNvPr>
            <p:cNvSpPr/>
            <p:nvPr/>
          </p:nvSpPr>
          <p:spPr>
            <a:xfrm>
              <a:off x="16878694" y="4453661"/>
              <a:ext cx="90047" cy="54028"/>
            </a:xfrm>
            <a:custGeom>
              <a:avLst/>
              <a:gdLst>
                <a:gd name="connsiteX0" fmla="*/ 95082 w 101150"/>
                <a:gd name="connsiteY0" fmla="*/ 53003 h 60690"/>
                <a:gd name="connsiteX1" fmla="*/ 37224 w 101150"/>
                <a:gd name="connsiteY1" fmla="*/ 51182 h 60690"/>
                <a:gd name="connsiteX2" fmla="*/ 15173 w 101150"/>
                <a:gd name="connsiteY2" fmla="*/ 15173 h 60690"/>
                <a:gd name="connsiteX3" fmla="*/ 73032 w 101150"/>
                <a:gd name="connsiteY3" fmla="*/ 17600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60690">
                  <a:moveTo>
                    <a:pt x="95082" y="53003"/>
                  </a:moveTo>
                  <a:lnTo>
                    <a:pt x="37224" y="51182"/>
                  </a:lnTo>
                  <a:lnTo>
                    <a:pt x="15173" y="15173"/>
                  </a:lnTo>
                  <a:lnTo>
                    <a:pt x="73032" y="176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D0D7AAB-441C-4352-8C26-7C34B6DA0CB6}"/>
                </a:ext>
              </a:extLst>
            </p:cNvPr>
            <p:cNvSpPr/>
            <p:nvPr/>
          </p:nvSpPr>
          <p:spPr>
            <a:xfrm>
              <a:off x="16897785" y="4502286"/>
              <a:ext cx="90047" cy="18009"/>
            </a:xfrm>
            <a:custGeom>
              <a:avLst/>
              <a:gdLst>
                <a:gd name="connsiteX0" fmla="*/ 90227 w 101150"/>
                <a:gd name="connsiteY0" fmla="*/ 25085 h 20230"/>
                <a:gd name="connsiteX1" fmla="*/ 20230 w 101150"/>
                <a:gd name="connsiteY1" fmla="*/ 23264 h 20230"/>
                <a:gd name="connsiteX2" fmla="*/ 15173 w 101150"/>
                <a:gd name="connsiteY2" fmla="*/ 15173 h 20230"/>
                <a:gd name="connsiteX3" fmla="*/ 85169 w 101150"/>
                <a:gd name="connsiteY3" fmla="*/ 17195 h 2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20230">
                  <a:moveTo>
                    <a:pt x="90227" y="25085"/>
                  </a:moveTo>
                  <a:lnTo>
                    <a:pt x="20230" y="23264"/>
                  </a:lnTo>
                  <a:lnTo>
                    <a:pt x="15173" y="15173"/>
                  </a:lnTo>
                  <a:lnTo>
                    <a:pt x="85169" y="1719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64AF606-C472-4550-8449-35DEB3E0678F}"/>
                </a:ext>
              </a:extLst>
            </p:cNvPr>
            <p:cNvSpPr/>
            <p:nvPr/>
          </p:nvSpPr>
          <p:spPr>
            <a:xfrm>
              <a:off x="16914713" y="4529841"/>
              <a:ext cx="90047" cy="18009"/>
            </a:xfrm>
            <a:custGeom>
              <a:avLst/>
              <a:gdLst>
                <a:gd name="connsiteX0" fmla="*/ 90024 w 101150"/>
                <a:gd name="connsiteY0" fmla="*/ 24681 h 20230"/>
                <a:gd name="connsiteX1" fmla="*/ 20230 w 101150"/>
                <a:gd name="connsiteY1" fmla="*/ 23264 h 20230"/>
                <a:gd name="connsiteX2" fmla="*/ 15173 w 101150"/>
                <a:gd name="connsiteY2" fmla="*/ 15173 h 20230"/>
                <a:gd name="connsiteX3" fmla="*/ 85169 w 101150"/>
                <a:gd name="connsiteY3" fmla="*/ 16589 h 2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50" h="20230">
                  <a:moveTo>
                    <a:pt x="90024" y="24681"/>
                  </a:moveTo>
                  <a:lnTo>
                    <a:pt x="20230" y="23264"/>
                  </a:lnTo>
                  <a:lnTo>
                    <a:pt x="15173" y="15173"/>
                  </a:lnTo>
                  <a:lnTo>
                    <a:pt x="85169" y="16589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660421B2-8885-4A97-86D8-6D69A0751C6B}"/>
                </a:ext>
              </a:extLst>
            </p:cNvPr>
            <p:cNvSpPr/>
            <p:nvPr/>
          </p:nvSpPr>
          <p:spPr>
            <a:xfrm>
              <a:off x="16932750" y="455649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235" y="23872"/>
                    <a:pt x="23842" y="26501"/>
                    <a:pt x="22629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420965A2-3741-46D9-B879-21F4559A8FE6}"/>
                </a:ext>
              </a:extLst>
            </p:cNvPr>
            <p:cNvSpPr/>
            <p:nvPr/>
          </p:nvSpPr>
          <p:spPr>
            <a:xfrm>
              <a:off x="16937432" y="455649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1"/>
                    <a:pt x="22627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14A6FFF4-1B29-439D-A9FE-E0F0619E0CC4}"/>
                </a:ext>
              </a:extLst>
            </p:cNvPr>
            <p:cNvSpPr/>
            <p:nvPr/>
          </p:nvSpPr>
          <p:spPr>
            <a:xfrm>
              <a:off x="16941935" y="455649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1"/>
                    <a:pt x="22627" y="26501"/>
                  </a:cubicBezTo>
                  <a:cubicBezTo>
                    <a:pt x="21414" y="26501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375"/>
                    <a:pt x="19391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B18322FD-8A22-4E7E-ADCF-99B9C1683494}"/>
                </a:ext>
              </a:extLst>
            </p:cNvPr>
            <p:cNvSpPr/>
            <p:nvPr/>
          </p:nvSpPr>
          <p:spPr>
            <a:xfrm>
              <a:off x="16946618" y="455667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1"/>
                    <a:pt x="23841" y="26501"/>
                    <a:pt x="22627" y="26501"/>
                  </a:cubicBezTo>
                  <a:cubicBezTo>
                    <a:pt x="21414" y="26501"/>
                    <a:pt x="18986" y="23871"/>
                    <a:pt x="17166" y="20837"/>
                  </a:cubicBezTo>
                  <a:cubicBezTo>
                    <a:pt x="15345" y="17802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BF8A3F3-BDB6-4B56-B8AA-EB7FABE7E0EF}"/>
                </a:ext>
              </a:extLst>
            </p:cNvPr>
            <p:cNvSpPr/>
            <p:nvPr/>
          </p:nvSpPr>
          <p:spPr>
            <a:xfrm>
              <a:off x="16951299" y="455667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392" y="17802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55B7570-D60F-4C1D-8641-A9C168484708}"/>
                </a:ext>
              </a:extLst>
            </p:cNvPr>
            <p:cNvSpPr/>
            <p:nvPr/>
          </p:nvSpPr>
          <p:spPr>
            <a:xfrm>
              <a:off x="16955982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3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0A1DEB6D-B4D7-446D-9C85-B97B9B3956C0}"/>
                </a:ext>
              </a:extLst>
            </p:cNvPr>
            <p:cNvSpPr/>
            <p:nvPr/>
          </p:nvSpPr>
          <p:spPr>
            <a:xfrm>
              <a:off x="16960485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3"/>
                    <a:pt x="14536" y="15173"/>
                    <a:pt x="15750" y="15173"/>
                  </a:cubicBezTo>
                  <a:cubicBezTo>
                    <a:pt x="16963" y="15173"/>
                    <a:pt x="19391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136C686A-0CA9-4EDA-A788-A713A555CFDA}"/>
                </a:ext>
              </a:extLst>
            </p:cNvPr>
            <p:cNvSpPr/>
            <p:nvPr/>
          </p:nvSpPr>
          <p:spPr>
            <a:xfrm>
              <a:off x="16965167" y="4556855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1"/>
                    <a:pt x="23842" y="26501"/>
                    <a:pt x="22629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509C5577-5F14-44E9-98A8-7F2736F06337}"/>
                </a:ext>
              </a:extLst>
            </p:cNvPr>
            <p:cNvSpPr/>
            <p:nvPr/>
          </p:nvSpPr>
          <p:spPr>
            <a:xfrm>
              <a:off x="16969669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7" y="26501"/>
                    <a:pt x="18987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974F65B-437F-4608-B3D9-212289F85B0D}"/>
                </a:ext>
              </a:extLst>
            </p:cNvPr>
            <p:cNvSpPr/>
            <p:nvPr/>
          </p:nvSpPr>
          <p:spPr>
            <a:xfrm>
              <a:off x="16974352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6" y="26501"/>
                    <a:pt x="19189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78D45362-E8A1-464A-AE65-8B9A3C5BBE29}"/>
                </a:ext>
              </a:extLst>
            </p:cNvPr>
            <p:cNvSpPr/>
            <p:nvPr/>
          </p:nvSpPr>
          <p:spPr>
            <a:xfrm>
              <a:off x="16978854" y="455703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9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2" y="23872"/>
                    <a:pt x="23842" y="26501"/>
                    <a:pt x="22629" y="26501"/>
                  </a:cubicBezTo>
                  <a:cubicBezTo>
                    <a:pt x="21616" y="26501"/>
                    <a:pt x="19189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375"/>
                    <a:pt x="19391" y="17803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417976D-C75B-4146-86AA-32C10FD19DFA}"/>
                </a:ext>
              </a:extLst>
            </p:cNvPr>
            <p:cNvSpPr/>
            <p:nvPr/>
          </p:nvSpPr>
          <p:spPr>
            <a:xfrm>
              <a:off x="16944595" y="4575935"/>
              <a:ext cx="18009" cy="36019"/>
            </a:xfrm>
            <a:custGeom>
              <a:avLst/>
              <a:gdLst>
                <a:gd name="connsiteX0" fmla="*/ 21258 w 20230"/>
                <a:gd name="connsiteY0" fmla="*/ 20848 h 40460"/>
                <a:gd name="connsiteX1" fmla="*/ 22674 w 20230"/>
                <a:gd name="connsiteY1" fmla="*/ 26512 h 40460"/>
                <a:gd name="connsiteX2" fmla="*/ 17211 w 20230"/>
                <a:gd name="connsiteY2" fmla="*/ 20848 h 40460"/>
                <a:gd name="connsiteX3" fmla="*/ 15795 w 20230"/>
                <a:gd name="connsiteY3" fmla="*/ 15183 h 40460"/>
                <a:gd name="connsiteX4" fmla="*/ 21258 w 20230"/>
                <a:gd name="connsiteY4" fmla="*/ 20848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48"/>
                  </a:moveTo>
                  <a:cubicBezTo>
                    <a:pt x="23280" y="24085"/>
                    <a:pt x="23888" y="26512"/>
                    <a:pt x="22674" y="26512"/>
                  </a:cubicBezTo>
                  <a:cubicBezTo>
                    <a:pt x="21460" y="26512"/>
                    <a:pt x="19033" y="23883"/>
                    <a:pt x="17211" y="20848"/>
                  </a:cubicBezTo>
                  <a:cubicBezTo>
                    <a:pt x="15189" y="17611"/>
                    <a:pt x="14581" y="15183"/>
                    <a:pt x="15795" y="15183"/>
                  </a:cubicBezTo>
                  <a:cubicBezTo>
                    <a:pt x="16808" y="14981"/>
                    <a:pt x="19235" y="17611"/>
                    <a:pt x="21258" y="2084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15709E6-C83C-4184-89C9-5D0FF04E7DEB}"/>
                </a:ext>
              </a:extLst>
            </p:cNvPr>
            <p:cNvSpPr/>
            <p:nvPr/>
          </p:nvSpPr>
          <p:spPr>
            <a:xfrm>
              <a:off x="16949278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803"/>
                    <a:pt x="14581" y="15173"/>
                    <a:pt x="15795" y="15173"/>
                  </a:cubicBezTo>
                  <a:cubicBezTo>
                    <a:pt x="16806" y="15173"/>
                    <a:pt x="19235" y="17600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AB51C91E-01A5-4467-B691-3DCA171D42A3}"/>
                </a:ext>
              </a:extLst>
            </p:cNvPr>
            <p:cNvSpPr/>
            <p:nvPr/>
          </p:nvSpPr>
          <p:spPr>
            <a:xfrm>
              <a:off x="16953960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600"/>
                    <a:pt x="14581" y="15173"/>
                    <a:pt x="15795" y="15173"/>
                  </a:cubicBezTo>
                  <a:cubicBezTo>
                    <a:pt x="16806" y="15173"/>
                    <a:pt x="19234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01D47226-6A34-450A-81D0-965DF920688D}"/>
                </a:ext>
              </a:extLst>
            </p:cNvPr>
            <p:cNvSpPr/>
            <p:nvPr/>
          </p:nvSpPr>
          <p:spPr>
            <a:xfrm>
              <a:off x="16958463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4 w 20230"/>
                <a:gd name="connsiteY1" fmla="*/ 26501 h 40460"/>
                <a:gd name="connsiteX2" fmla="*/ 17211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4" y="26501"/>
                  </a:cubicBezTo>
                  <a:cubicBezTo>
                    <a:pt x="21460" y="26501"/>
                    <a:pt x="19033" y="23872"/>
                    <a:pt x="17211" y="20837"/>
                  </a:cubicBezTo>
                  <a:cubicBezTo>
                    <a:pt x="15189" y="17803"/>
                    <a:pt x="14581" y="15173"/>
                    <a:pt x="15795" y="15173"/>
                  </a:cubicBezTo>
                  <a:cubicBezTo>
                    <a:pt x="17009" y="15173"/>
                    <a:pt x="19436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8EA4FF9-7B05-47FB-BE7A-D2D4ECED7EBD}"/>
                </a:ext>
              </a:extLst>
            </p:cNvPr>
            <p:cNvSpPr/>
            <p:nvPr/>
          </p:nvSpPr>
          <p:spPr>
            <a:xfrm>
              <a:off x="16963146" y="4575945"/>
              <a:ext cx="18009" cy="36019"/>
            </a:xfrm>
            <a:custGeom>
              <a:avLst/>
              <a:gdLst>
                <a:gd name="connsiteX0" fmla="*/ 21258 w 20230"/>
                <a:gd name="connsiteY0" fmla="*/ 20837 h 40460"/>
                <a:gd name="connsiteX1" fmla="*/ 22673 w 20230"/>
                <a:gd name="connsiteY1" fmla="*/ 26501 h 40460"/>
                <a:gd name="connsiteX2" fmla="*/ 17212 w 20230"/>
                <a:gd name="connsiteY2" fmla="*/ 20837 h 40460"/>
                <a:gd name="connsiteX3" fmla="*/ 15795 w 20230"/>
                <a:gd name="connsiteY3" fmla="*/ 15173 h 40460"/>
                <a:gd name="connsiteX4" fmla="*/ 21258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8" y="20837"/>
                  </a:moveTo>
                  <a:cubicBezTo>
                    <a:pt x="23280" y="23872"/>
                    <a:pt x="23888" y="26501"/>
                    <a:pt x="22673" y="26501"/>
                  </a:cubicBezTo>
                  <a:cubicBezTo>
                    <a:pt x="21662" y="26501"/>
                    <a:pt x="19032" y="23872"/>
                    <a:pt x="17212" y="20837"/>
                  </a:cubicBezTo>
                  <a:cubicBezTo>
                    <a:pt x="15188" y="17803"/>
                    <a:pt x="14582" y="15173"/>
                    <a:pt x="15795" y="15173"/>
                  </a:cubicBezTo>
                  <a:cubicBezTo>
                    <a:pt x="16807" y="15173"/>
                    <a:pt x="19437" y="17803"/>
                    <a:pt x="21258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67163BC-6654-4C9E-A32A-78125C48F335}"/>
                </a:ext>
              </a:extLst>
            </p:cNvPr>
            <p:cNvSpPr/>
            <p:nvPr/>
          </p:nvSpPr>
          <p:spPr>
            <a:xfrm>
              <a:off x="16967828" y="4576125"/>
              <a:ext cx="18009" cy="36019"/>
            </a:xfrm>
            <a:custGeom>
              <a:avLst/>
              <a:gdLst>
                <a:gd name="connsiteX0" fmla="*/ 21257 w 20230"/>
                <a:gd name="connsiteY0" fmla="*/ 20837 h 40460"/>
                <a:gd name="connsiteX1" fmla="*/ 22673 w 20230"/>
                <a:gd name="connsiteY1" fmla="*/ 26502 h 40460"/>
                <a:gd name="connsiteX2" fmla="*/ 17212 w 20230"/>
                <a:gd name="connsiteY2" fmla="*/ 20837 h 40460"/>
                <a:gd name="connsiteX3" fmla="*/ 15795 w 20230"/>
                <a:gd name="connsiteY3" fmla="*/ 15173 h 40460"/>
                <a:gd name="connsiteX4" fmla="*/ 21257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7" y="20837"/>
                  </a:moveTo>
                  <a:cubicBezTo>
                    <a:pt x="23280" y="23872"/>
                    <a:pt x="23887" y="26502"/>
                    <a:pt x="22673" y="26502"/>
                  </a:cubicBezTo>
                  <a:cubicBezTo>
                    <a:pt x="21662" y="26502"/>
                    <a:pt x="19032" y="23872"/>
                    <a:pt x="17212" y="20837"/>
                  </a:cubicBezTo>
                  <a:cubicBezTo>
                    <a:pt x="15188" y="17803"/>
                    <a:pt x="14582" y="15173"/>
                    <a:pt x="15795" y="15173"/>
                  </a:cubicBezTo>
                  <a:cubicBezTo>
                    <a:pt x="16807" y="15173"/>
                    <a:pt x="19234" y="17600"/>
                    <a:pt x="21257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C0809DB-362A-4577-990E-2308233130BF}"/>
                </a:ext>
              </a:extLst>
            </p:cNvPr>
            <p:cNvSpPr/>
            <p:nvPr/>
          </p:nvSpPr>
          <p:spPr>
            <a:xfrm>
              <a:off x="16972371" y="457612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2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2"/>
                    <a:pt x="22627" y="26502"/>
                  </a:cubicBezTo>
                  <a:cubicBezTo>
                    <a:pt x="21616" y="26502"/>
                    <a:pt x="18986" y="23872"/>
                    <a:pt x="17166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964" y="15173"/>
                    <a:pt x="19391" y="17600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357250E7-1255-4FB4-A976-55177DDB7503}"/>
                </a:ext>
              </a:extLst>
            </p:cNvPr>
            <p:cNvSpPr/>
            <p:nvPr/>
          </p:nvSpPr>
          <p:spPr>
            <a:xfrm>
              <a:off x="16977054" y="4576125"/>
              <a:ext cx="18009" cy="36019"/>
            </a:xfrm>
            <a:custGeom>
              <a:avLst/>
              <a:gdLst>
                <a:gd name="connsiteX0" fmla="*/ 21211 w 20230"/>
                <a:gd name="connsiteY0" fmla="*/ 20837 h 40460"/>
                <a:gd name="connsiteX1" fmla="*/ 22627 w 20230"/>
                <a:gd name="connsiteY1" fmla="*/ 26502 h 40460"/>
                <a:gd name="connsiteX2" fmla="*/ 17165 w 20230"/>
                <a:gd name="connsiteY2" fmla="*/ 20837 h 40460"/>
                <a:gd name="connsiteX3" fmla="*/ 15750 w 20230"/>
                <a:gd name="connsiteY3" fmla="*/ 15173 h 40460"/>
                <a:gd name="connsiteX4" fmla="*/ 21211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1" y="20837"/>
                  </a:moveTo>
                  <a:cubicBezTo>
                    <a:pt x="23032" y="23872"/>
                    <a:pt x="23841" y="26502"/>
                    <a:pt x="22627" y="26502"/>
                  </a:cubicBezTo>
                  <a:cubicBezTo>
                    <a:pt x="21616" y="26502"/>
                    <a:pt x="18986" y="23872"/>
                    <a:pt x="17165" y="20837"/>
                  </a:cubicBezTo>
                  <a:cubicBezTo>
                    <a:pt x="15345" y="17803"/>
                    <a:pt x="14536" y="15173"/>
                    <a:pt x="15750" y="15173"/>
                  </a:cubicBezTo>
                  <a:cubicBezTo>
                    <a:pt x="16761" y="15173"/>
                    <a:pt x="19189" y="17803"/>
                    <a:pt x="21211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53C6FA70-E02E-4931-9E63-33D7DD56B503}"/>
                </a:ext>
              </a:extLst>
            </p:cNvPr>
            <p:cNvSpPr/>
            <p:nvPr/>
          </p:nvSpPr>
          <p:spPr>
            <a:xfrm>
              <a:off x="16981516" y="4576125"/>
              <a:ext cx="18009" cy="36019"/>
            </a:xfrm>
            <a:custGeom>
              <a:avLst/>
              <a:gdLst>
                <a:gd name="connsiteX0" fmla="*/ 21257 w 20230"/>
                <a:gd name="connsiteY0" fmla="*/ 20837 h 40460"/>
                <a:gd name="connsiteX1" fmla="*/ 22673 w 20230"/>
                <a:gd name="connsiteY1" fmla="*/ 26502 h 40460"/>
                <a:gd name="connsiteX2" fmla="*/ 17211 w 20230"/>
                <a:gd name="connsiteY2" fmla="*/ 20837 h 40460"/>
                <a:gd name="connsiteX3" fmla="*/ 15796 w 20230"/>
                <a:gd name="connsiteY3" fmla="*/ 15173 h 40460"/>
                <a:gd name="connsiteX4" fmla="*/ 21257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57" y="20837"/>
                  </a:moveTo>
                  <a:cubicBezTo>
                    <a:pt x="23281" y="23872"/>
                    <a:pt x="23887" y="26502"/>
                    <a:pt x="22673" y="26502"/>
                  </a:cubicBezTo>
                  <a:cubicBezTo>
                    <a:pt x="21662" y="26502"/>
                    <a:pt x="19032" y="23872"/>
                    <a:pt x="17211" y="20837"/>
                  </a:cubicBezTo>
                  <a:cubicBezTo>
                    <a:pt x="15188" y="17803"/>
                    <a:pt x="14582" y="15173"/>
                    <a:pt x="15796" y="15173"/>
                  </a:cubicBezTo>
                  <a:cubicBezTo>
                    <a:pt x="17009" y="15173"/>
                    <a:pt x="19437" y="17803"/>
                    <a:pt x="21257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B57BACA-1E98-441B-8096-9283FB86AACE}"/>
                </a:ext>
              </a:extLst>
            </p:cNvPr>
            <p:cNvSpPr/>
            <p:nvPr/>
          </p:nvSpPr>
          <p:spPr>
            <a:xfrm>
              <a:off x="16986238" y="457630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8987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0A56464A-2B6B-4B53-846F-84E9487F6D15}"/>
                </a:ext>
              </a:extLst>
            </p:cNvPr>
            <p:cNvSpPr/>
            <p:nvPr/>
          </p:nvSpPr>
          <p:spPr>
            <a:xfrm>
              <a:off x="16990740" y="4576306"/>
              <a:ext cx="18009" cy="36019"/>
            </a:xfrm>
            <a:custGeom>
              <a:avLst/>
              <a:gdLst>
                <a:gd name="connsiteX0" fmla="*/ 21212 w 20230"/>
                <a:gd name="connsiteY0" fmla="*/ 20837 h 40460"/>
                <a:gd name="connsiteX1" fmla="*/ 22628 w 20230"/>
                <a:gd name="connsiteY1" fmla="*/ 26501 h 40460"/>
                <a:gd name="connsiteX2" fmla="*/ 17166 w 20230"/>
                <a:gd name="connsiteY2" fmla="*/ 20837 h 40460"/>
                <a:gd name="connsiteX3" fmla="*/ 15750 w 20230"/>
                <a:gd name="connsiteY3" fmla="*/ 15173 h 40460"/>
                <a:gd name="connsiteX4" fmla="*/ 21212 w 20230"/>
                <a:gd name="connsiteY4" fmla="*/ 20837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0" h="40460">
                  <a:moveTo>
                    <a:pt x="21212" y="20837"/>
                  </a:moveTo>
                  <a:cubicBezTo>
                    <a:pt x="23033" y="23871"/>
                    <a:pt x="23842" y="26501"/>
                    <a:pt x="22628" y="26501"/>
                  </a:cubicBezTo>
                  <a:cubicBezTo>
                    <a:pt x="21617" y="26501"/>
                    <a:pt x="19190" y="23871"/>
                    <a:pt x="17166" y="20837"/>
                  </a:cubicBezTo>
                  <a:cubicBezTo>
                    <a:pt x="15346" y="17802"/>
                    <a:pt x="14536" y="15173"/>
                    <a:pt x="15750" y="15173"/>
                  </a:cubicBezTo>
                  <a:cubicBezTo>
                    <a:pt x="16762" y="15173"/>
                    <a:pt x="19190" y="17600"/>
                    <a:pt x="21212" y="208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2F6C1545-8F7C-496F-9D0F-645995983741}"/>
                </a:ext>
              </a:extLst>
            </p:cNvPr>
            <p:cNvSpPr/>
            <p:nvPr/>
          </p:nvSpPr>
          <p:spPr>
            <a:xfrm>
              <a:off x="16978414" y="4624931"/>
              <a:ext cx="90047" cy="54028"/>
            </a:xfrm>
            <a:custGeom>
              <a:avLst/>
              <a:gdLst>
                <a:gd name="connsiteX0" fmla="*/ 97772 w 101150"/>
                <a:gd name="connsiteY0" fmla="*/ 58465 h 60690"/>
                <a:gd name="connsiteX1" fmla="*/ 44161 w 101150"/>
                <a:gd name="connsiteY1" fmla="*/ 59072 h 60690"/>
                <a:gd name="connsiteX2" fmla="*/ 22920 w 101150"/>
                <a:gd name="connsiteY2" fmla="*/ 37223 h 60690"/>
                <a:gd name="connsiteX3" fmla="*/ 22920 w 101150"/>
                <a:gd name="connsiteY3" fmla="*/ 37223 h 60690"/>
                <a:gd name="connsiteX4" fmla="*/ 17255 w 101150"/>
                <a:gd name="connsiteY4" fmla="*/ 15375 h 60690"/>
                <a:gd name="connsiteX5" fmla="*/ 70865 w 101150"/>
                <a:gd name="connsiteY5" fmla="*/ 15173 h 60690"/>
                <a:gd name="connsiteX6" fmla="*/ 91702 w 101150"/>
                <a:gd name="connsiteY6" fmla="*/ 36616 h 60690"/>
                <a:gd name="connsiteX7" fmla="*/ 91702 w 101150"/>
                <a:gd name="connsiteY7" fmla="*/ 36616 h 60690"/>
                <a:gd name="connsiteX8" fmla="*/ 97772 w 101150"/>
                <a:gd name="connsiteY8" fmla="*/ 58465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50" h="60690">
                  <a:moveTo>
                    <a:pt x="97772" y="58465"/>
                  </a:moveTo>
                  <a:lnTo>
                    <a:pt x="44161" y="59072"/>
                  </a:lnTo>
                  <a:cubicBezTo>
                    <a:pt x="39913" y="59072"/>
                    <a:pt x="30405" y="49361"/>
                    <a:pt x="22920" y="37223"/>
                  </a:cubicBezTo>
                  <a:lnTo>
                    <a:pt x="22920" y="37223"/>
                  </a:lnTo>
                  <a:cubicBezTo>
                    <a:pt x="15435" y="25085"/>
                    <a:pt x="13008" y="15375"/>
                    <a:pt x="17255" y="15375"/>
                  </a:cubicBezTo>
                  <a:lnTo>
                    <a:pt x="70865" y="15173"/>
                  </a:lnTo>
                  <a:cubicBezTo>
                    <a:pt x="74912" y="15173"/>
                    <a:pt x="84419" y="24883"/>
                    <a:pt x="91702" y="36616"/>
                  </a:cubicBezTo>
                  <a:lnTo>
                    <a:pt x="91702" y="36616"/>
                  </a:lnTo>
                  <a:cubicBezTo>
                    <a:pt x="99187" y="48552"/>
                    <a:pt x="102019" y="58465"/>
                    <a:pt x="97772" y="5846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44E6B45C-DFBC-424C-89EC-81E4D0547DAF}"/>
                </a:ext>
              </a:extLst>
            </p:cNvPr>
            <p:cNvSpPr/>
            <p:nvPr/>
          </p:nvSpPr>
          <p:spPr>
            <a:xfrm>
              <a:off x="18366105" y="3432518"/>
              <a:ext cx="396211" cy="432230"/>
            </a:xfrm>
            <a:custGeom>
              <a:avLst/>
              <a:gdLst>
                <a:gd name="connsiteX0" fmla="*/ 436363 w 445061"/>
                <a:gd name="connsiteY0" fmla="*/ 375066 h 485522"/>
                <a:gd name="connsiteX1" fmla="*/ 207358 w 445061"/>
                <a:gd name="connsiteY1" fmla="*/ 480667 h 485522"/>
                <a:gd name="connsiteX2" fmla="*/ 15173 w 445061"/>
                <a:gd name="connsiteY2" fmla="*/ 97509 h 485522"/>
                <a:gd name="connsiteX3" fmla="*/ 220306 w 445061"/>
                <a:gd name="connsiteY3" fmla="*/ 15173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061" h="485522">
                  <a:moveTo>
                    <a:pt x="436363" y="375066"/>
                  </a:moveTo>
                  <a:lnTo>
                    <a:pt x="207358" y="480667"/>
                  </a:lnTo>
                  <a:lnTo>
                    <a:pt x="15173" y="97509"/>
                  </a:lnTo>
                  <a:lnTo>
                    <a:pt x="220306" y="15173"/>
                  </a:lnTo>
                  <a:close/>
                </a:path>
              </a:pathLst>
            </a:custGeom>
            <a:solidFill>
              <a:srgbClr val="E6A3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2F8DA2F-0312-438D-87D0-219D87A5EDBD}"/>
                </a:ext>
              </a:extLst>
            </p:cNvPr>
            <p:cNvSpPr/>
            <p:nvPr/>
          </p:nvSpPr>
          <p:spPr>
            <a:xfrm>
              <a:off x="18424636" y="3587580"/>
              <a:ext cx="72038" cy="162086"/>
            </a:xfrm>
            <a:custGeom>
              <a:avLst/>
              <a:gdLst>
                <a:gd name="connsiteX0" fmla="*/ 15173 w 80920"/>
                <a:gd name="connsiteY0" fmla="*/ 54419 h 182070"/>
                <a:gd name="connsiteX1" fmla="*/ 63725 w 80920"/>
                <a:gd name="connsiteY1" fmla="*/ 15173 h 182070"/>
                <a:gd name="connsiteX2" fmla="*/ 75255 w 80920"/>
                <a:gd name="connsiteY2" fmla="*/ 174384 h 182070"/>
                <a:gd name="connsiteX3" fmla="*/ 15173 w 80920"/>
                <a:gd name="connsiteY3" fmla="*/ 54419 h 18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182070">
                  <a:moveTo>
                    <a:pt x="15173" y="54419"/>
                  </a:moveTo>
                  <a:cubicBezTo>
                    <a:pt x="32773" y="41876"/>
                    <a:pt x="49159" y="28929"/>
                    <a:pt x="63725" y="15173"/>
                  </a:cubicBezTo>
                  <a:cubicBezTo>
                    <a:pt x="80313" y="53812"/>
                    <a:pt x="75255" y="174384"/>
                    <a:pt x="75255" y="174384"/>
                  </a:cubicBezTo>
                  <a:lnTo>
                    <a:pt x="15173" y="54419"/>
                  </a:lnTo>
                  <a:close/>
                </a:path>
              </a:pathLst>
            </a:custGeom>
            <a:solidFill>
              <a:srgbClr val="E6A38C">
                <a:alpha val="2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90F0EBC5-E494-4C86-B8FD-E1A7F43F4B4B}"/>
                </a:ext>
              </a:extLst>
            </p:cNvPr>
            <p:cNvSpPr/>
            <p:nvPr/>
          </p:nvSpPr>
          <p:spPr>
            <a:xfrm>
              <a:off x="18020645" y="2967718"/>
              <a:ext cx="612326" cy="756402"/>
            </a:xfrm>
            <a:custGeom>
              <a:avLst/>
              <a:gdLst>
                <a:gd name="connsiteX0" fmla="*/ 172200 w 687822"/>
                <a:gd name="connsiteY0" fmla="*/ 702965 h 849663"/>
                <a:gd name="connsiteX1" fmla="*/ 253929 w 687822"/>
                <a:gd name="connsiteY1" fmla="*/ 810387 h 849663"/>
                <a:gd name="connsiteX2" fmla="*/ 371668 w 687822"/>
                <a:gd name="connsiteY2" fmla="*/ 805329 h 849663"/>
                <a:gd name="connsiteX3" fmla="*/ 569518 w 687822"/>
                <a:gd name="connsiteY3" fmla="*/ 652794 h 849663"/>
                <a:gd name="connsiteX4" fmla="*/ 651653 w 687822"/>
                <a:gd name="connsiteY4" fmla="*/ 505115 h 849663"/>
                <a:gd name="connsiteX5" fmla="*/ 601078 w 687822"/>
                <a:gd name="connsiteY5" fmla="*/ 123373 h 849663"/>
                <a:gd name="connsiteX6" fmla="*/ 34433 w 687822"/>
                <a:gd name="connsiteY6" fmla="*/ 280358 h 849663"/>
                <a:gd name="connsiteX7" fmla="*/ 46773 w 687822"/>
                <a:gd name="connsiteY7" fmla="*/ 398098 h 849663"/>
                <a:gd name="connsiteX8" fmla="*/ 48189 w 687822"/>
                <a:gd name="connsiteY8" fmla="*/ 402953 h 849663"/>
                <a:gd name="connsiteX9" fmla="*/ 129716 w 687822"/>
                <a:gd name="connsiteY9" fmla="*/ 545777 h 849663"/>
                <a:gd name="connsiteX10" fmla="*/ 138617 w 687822"/>
                <a:gd name="connsiteY10" fmla="*/ 581382 h 849663"/>
                <a:gd name="connsiteX11" fmla="*/ 96539 w 687822"/>
                <a:gd name="connsiteY11" fmla="*/ 658459 h 849663"/>
                <a:gd name="connsiteX12" fmla="*/ 172200 w 687822"/>
                <a:gd name="connsiteY12" fmla="*/ 702965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7822" h="849663">
                  <a:moveTo>
                    <a:pt x="172200" y="702965"/>
                  </a:moveTo>
                  <a:cubicBezTo>
                    <a:pt x="194655" y="734726"/>
                    <a:pt x="213468" y="772354"/>
                    <a:pt x="253929" y="810387"/>
                  </a:cubicBezTo>
                  <a:cubicBezTo>
                    <a:pt x="279014" y="833854"/>
                    <a:pt x="329185" y="824750"/>
                    <a:pt x="371668" y="805329"/>
                  </a:cubicBezTo>
                  <a:cubicBezTo>
                    <a:pt x="465536" y="762644"/>
                    <a:pt x="524202" y="713889"/>
                    <a:pt x="569518" y="652794"/>
                  </a:cubicBezTo>
                  <a:cubicBezTo>
                    <a:pt x="600875" y="610311"/>
                    <a:pt x="625960" y="561759"/>
                    <a:pt x="651653" y="505115"/>
                  </a:cubicBezTo>
                  <a:cubicBezTo>
                    <a:pt x="672692" y="458788"/>
                    <a:pt x="707286" y="285012"/>
                    <a:pt x="601078" y="123373"/>
                  </a:cubicBezTo>
                  <a:cubicBezTo>
                    <a:pt x="475448" y="-67801"/>
                    <a:pt x="97145" y="69359"/>
                    <a:pt x="34433" y="280358"/>
                  </a:cubicBezTo>
                  <a:cubicBezTo>
                    <a:pt x="31195" y="291283"/>
                    <a:pt x="28970" y="338419"/>
                    <a:pt x="46773" y="398098"/>
                  </a:cubicBezTo>
                  <a:cubicBezTo>
                    <a:pt x="47178" y="399716"/>
                    <a:pt x="47784" y="401335"/>
                    <a:pt x="48189" y="402953"/>
                  </a:cubicBezTo>
                  <a:cubicBezTo>
                    <a:pt x="61945" y="447257"/>
                    <a:pt x="86625" y="498034"/>
                    <a:pt x="129716" y="545777"/>
                  </a:cubicBezTo>
                  <a:cubicBezTo>
                    <a:pt x="138617" y="555690"/>
                    <a:pt x="143068" y="568840"/>
                    <a:pt x="138617" y="581382"/>
                  </a:cubicBezTo>
                  <a:cubicBezTo>
                    <a:pt x="129716" y="606265"/>
                    <a:pt x="109891" y="640656"/>
                    <a:pt x="96539" y="658459"/>
                  </a:cubicBezTo>
                  <a:cubicBezTo>
                    <a:pt x="78129" y="683140"/>
                    <a:pt x="172200" y="702965"/>
                    <a:pt x="172200" y="702965"/>
                  </a:cubicBezTo>
                  <a:close/>
                </a:path>
              </a:pathLst>
            </a:custGeom>
            <a:solidFill>
              <a:srgbClr val="F28C70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9A7C5DA0-711D-4E31-B3B9-CFAD9B9E4C77}"/>
                </a:ext>
              </a:extLst>
            </p:cNvPr>
            <p:cNvSpPr/>
            <p:nvPr/>
          </p:nvSpPr>
          <p:spPr>
            <a:xfrm>
              <a:off x="17889372" y="2846328"/>
              <a:ext cx="1026546" cy="684363"/>
            </a:xfrm>
            <a:custGeom>
              <a:avLst/>
              <a:gdLst>
                <a:gd name="connsiteX0" fmla="*/ 127876 w 1153114"/>
                <a:gd name="connsiteY0" fmla="*/ 504110 h 768743"/>
                <a:gd name="connsiteX1" fmla="*/ 34010 w 1153114"/>
                <a:gd name="connsiteY1" fmla="*/ 413681 h 768743"/>
                <a:gd name="connsiteX2" fmla="*/ 86810 w 1153114"/>
                <a:gd name="connsiteY2" fmla="*/ 320825 h 768743"/>
                <a:gd name="connsiteX3" fmla="*/ 181081 w 1153114"/>
                <a:gd name="connsiteY3" fmla="*/ 185081 h 768743"/>
                <a:gd name="connsiteX4" fmla="*/ 260990 w 1153114"/>
                <a:gd name="connsiteY4" fmla="*/ 109825 h 768743"/>
                <a:gd name="connsiteX5" fmla="*/ 372661 w 1153114"/>
                <a:gd name="connsiteY5" fmla="*/ 131471 h 768743"/>
                <a:gd name="connsiteX6" fmla="*/ 435171 w 1153114"/>
                <a:gd name="connsiteY6" fmla="*/ 89190 h 768743"/>
                <a:gd name="connsiteX7" fmla="*/ 454390 w 1153114"/>
                <a:gd name="connsiteY7" fmla="*/ 90404 h 768743"/>
                <a:gd name="connsiteX8" fmla="*/ 482105 w 1153114"/>
                <a:gd name="connsiteY8" fmla="*/ 67139 h 768743"/>
                <a:gd name="connsiteX9" fmla="*/ 602474 w 1153114"/>
                <a:gd name="connsiteY9" fmla="*/ 57024 h 768743"/>
                <a:gd name="connsiteX10" fmla="*/ 744288 w 1153114"/>
                <a:gd name="connsiteY10" fmla="*/ 61475 h 768743"/>
                <a:gd name="connsiteX11" fmla="*/ 864657 w 1153114"/>
                <a:gd name="connsiteY11" fmla="*/ 143812 h 768743"/>
                <a:gd name="connsiteX12" fmla="*/ 966010 w 1153114"/>
                <a:gd name="connsiteY12" fmla="*/ 170920 h 768743"/>
                <a:gd name="connsiteX13" fmla="*/ 1007885 w 1153114"/>
                <a:gd name="connsiteY13" fmla="*/ 266001 h 768743"/>
                <a:gd name="connsiteX14" fmla="*/ 1051178 w 1153114"/>
                <a:gd name="connsiteY14" fmla="*/ 298167 h 768743"/>
                <a:gd name="connsiteX15" fmla="*/ 1053201 w 1153114"/>
                <a:gd name="connsiteY15" fmla="*/ 365533 h 768743"/>
                <a:gd name="connsiteX16" fmla="*/ 1098314 w 1153114"/>
                <a:gd name="connsiteY16" fmla="*/ 519889 h 768743"/>
                <a:gd name="connsiteX17" fmla="*/ 1121781 w 1153114"/>
                <a:gd name="connsiteY17" fmla="*/ 648957 h 768743"/>
                <a:gd name="connsiteX18" fmla="*/ 999794 w 1153114"/>
                <a:gd name="connsiteY18" fmla="*/ 696902 h 768743"/>
                <a:gd name="connsiteX19" fmla="*/ 867488 w 1153114"/>
                <a:gd name="connsiteY19" fmla="*/ 726034 h 768743"/>
                <a:gd name="connsiteX20" fmla="*/ 791625 w 1153114"/>
                <a:gd name="connsiteY20" fmla="*/ 734530 h 768743"/>
                <a:gd name="connsiteX21" fmla="*/ 703625 w 1153114"/>
                <a:gd name="connsiteY21" fmla="*/ 682337 h 768743"/>
                <a:gd name="connsiteX22" fmla="*/ 700186 w 1153114"/>
                <a:gd name="connsiteY22" fmla="*/ 510786 h 768743"/>
                <a:gd name="connsiteX23" fmla="*/ 616838 w 1153114"/>
                <a:gd name="connsiteY23" fmla="*/ 589885 h 768743"/>
                <a:gd name="connsiteX24" fmla="*/ 575973 w 1153114"/>
                <a:gd name="connsiteY24" fmla="*/ 584423 h 768743"/>
                <a:gd name="connsiteX25" fmla="*/ 558778 w 1153114"/>
                <a:gd name="connsiteY25" fmla="*/ 547402 h 768743"/>
                <a:gd name="connsiteX26" fmla="*/ 489793 w 1153114"/>
                <a:gd name="connsiteY26" fmla="*/ 514629 h 768743"/>
                <a:gd name="connsiteX27" fmla="*/ 437599 w 1153114"/>
                <a:gd name="connsiteY27" fmla="*/ 472551 h 768743"/>
                <a:gd name="connsiteX28" fmla="*/ 384192 w 1153114"/>
                <a:gd name="connsiteY28" fmla="*/ 457378 h 768743"/>
                <a:gd name="connsiteX29" fmla="*/ 201311 w 1153114"/>
                <a:gd name="connsiteY29" fmla="*/ 438766 h 768743"/>
                <a:gd name="connsiteX30" fmla="*/ 230848 w 1153114"/>
                <a:gd name="connsiteY30" fmla="*/ 619219 h 768743"/>
                <a:gd name="connsiteX31" fmla="*/ 160851 w 1153114"/>
                <a:gd name="connsiteY31" fmla="*/ 581591 h 768743"/>
                <a:gd name="connsiteX32" fmla="*/ 127876 w 1153114"/>
                <a:gd name="connsiteY32" fmla="*/ 504110 h 76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114" h="768743">
                  <a:moveTo>
                    <a:pt x="127876" y="504110"/>
                  </a:moveTo>
                  <a:cubicBezTo>
                    <a:pt x="91867" y="505323"/>
                    <a:pt x="46956" y="464661"/>
                    <a:pt x="34010" y="413681"/>
                  </a:cubicBezTo>
                  <a:cubicBezTo>
                    <a:pt x="25108" y="378683"/>
                    <a:pt x="50396" y="330131"/>
                    <a:pt x="86810" y="320825"/>
                  </a:cubicBezTo>
                  <a:cubicBezTo>
                    <a:pt x="44326" y="247997"/>
                    <a:pt x="118774" y="182653"/>
                    <a:pt x="181081" y="185081"/>
                  </a:cubicBezTo>
                  <a:cubicBezTo>
                    <a:pt x="188163" y="143002"/>
                    <a:pt x="220530" y="121558"/>
                    <a:pt x="260990" y="109825"/>
                  </a:cubicBezTo>
                  <a:cubicBezTo>
                    <a:pt x="301451" y="97889"/>
                    <a:pt x="337865" y="107600"/>
                    <a:pt x="372661" y="131471"/>
                  </a:cubicBezTo>
                  <a:cubicBezTo>
                    <a:pt x="380146" y="105172"/>
                    <a:pt x="407861" y="86358"/>
                    <a:pt x="435171" y="89190"/>
                  </a:cubicBezTo>
                  <a:cubicBezTo>
                    <a:pt x="441645" y="89797"/>
                    <a:pt x="448119" y="91618"/>
                    <a:pt x="454390" y="90404"/>
                  </a:cubicBezTo>
                  <a:cubicBezTo>
                    <a:pt x="466529" y="88179"/>
                    <a:pt x="474014" y="76243"/>
                    <a:pt x="482105" y="67139"/>
                  </a:cubicBezTo>
                  <a:cubicBezTo>
                    <a:pt x="512047" y="33962"/>
                    <a:pt x="565656" y="29916"/>
                    <a:pt x="602474" y="57024"/>
                  </a:cubicBezTo>
                  <a:cubicBezTo>
                    <a:pt x="630998" y="23240"/>
                    <a:pt x="712729" y="23240"/>
                    <a:pt x="744288" y="61475"/>
                  </a:cubicBezTo>
                  <a:cubicBezTo>
                    <a:pt x="766136" y="47516"/>
                    <a:pt x="852518" y="76243"/>
                    <a:pt x="864657" y="143812"/>
                  </a:cubicBezTo>
                  <a:cubicBezTo>
                    <a:pt x="900262" y="138552"/>
                    <a:pt x="938293" y="148060"/>
                    <a:pt x="966010" y="170920"/>
                  </a:cubicBezTo>
                  <a:cubicBezTo>
                    <a:pt x="993725" y="193780"/>
                    <a:pt x="1010515" y="230194"/>
                    <a:pt x="1007885" y="266001"/>
                  </a:cubicBezTo>
                  <a:cubicBezTo>
                    <a:pt x="1026498" y="267418"/>
                    <a:pt x="1042479" y="281579"/>
                    <a:pt x="1051178" y="298167"/>
                  </a:cubicBezTo>
                  <a:cubicBezTo>
                    <a:pt x="1059877" y="314756"/>
                    <a:pt x="1069789" y="346315"/>
                    <a:pt x="1053201" y="365533"/>
                  </a:cubicBezTo>
                  <a:cubicBezTo>
                    <a:pt x="1110654" y="383741"/>
                    <a:pt x="1132706" y="470528"/>
                    <a:pt x="1098314" y="519889"/>
                  </a:cubicBezTo>
                  <a:cubicBezTo>
                    <a:pt x="1134526" y="550436"/>
                    <a:pt x="1144843" y="607485"/>
                    <a:pt x="1121781" y="648957"/>
                  </a:cubicBezTo>
                  <a:cubicBezTo>
                    <a:pt x="1098719" y="690428"/>
                    <a:pt x="1044906" y="711468"/>
                    <a:pt x="999794" y="696902"/>
                  </a:cubicBezTo>
                  <a:cubicBezTo>
                    <a:pt x="968639" y="734126"/>
                    <a:pt x="911388" y="746668"/>
                    <a:pt x="867488" y="726034"/>
                  </a:cubicBezTo>
                  <a:cubicBezTo>
                    <a:pt x="846854" y="743027"/>
                    <a:pt x="816913" y="743634"/>
                    <a:pt x="791625" y="734530"/>
                  </a:cubicBezTo>
                  <a:cubicBezTo>
                    <a:pt x="758246" y="727652"/>
                    <a:pt x="714549" y="709647"/>
                    <a:pt x="703625" y="682337"/>
                  </a:cubicBezTo>
                  <a:cubicBezTo>
                    <a:pt x="770586" y="640663"/>
                    <a:pt x="768361" y="540726"/>
                    <a:pt x="700186" y="510786"/>
                  </a:cubicBezTo>
                  <a:cubicBezTo>
                    <a:pt x="642328" y="485295"/>
                    <a:pt x="610162" y="564395"/>
                    <a:pt x="616838" y="589885"/>
                  </a:cubicBezTo>
                  <a:lnTo>
                    <a:pt x="575973" y="584423"/>
                  </a:lnTo>
                  <a:cubicBezTo>
                    <a:pt x="575973" y="584423"/>
                    <a:pt x="565656" y="552459"/>
                    <a:pt x="558778" y="547402"/>
                  </a:cubicBezTo>
                  <a:cubicBezTo>
                    <a:pt x="535513" y="530004"/>
                    <a:pt x="501527" y="524744"/>
                    <a:pt x="489793" y="514629"/>
                  </a:cubicBezTo>
                  <a:cubicBezTo>
                    <a:pt x="537132" y="471337"/>
                    <a:pt x="445691" y="481856"/>
                    <a:pt x="437599" y="472551"/>
                  </a:cubicBezTo>
                  <a:cubicBezTo>
                    <a:pt x="424450" y="457176"/>
                    <a:pt x="403612" y="451309"/>
                    <a:pt x="384192" y="457378"/>
                  </a:cubicBezTo>
                  <a:cubicBezTo>
                    <a:pt x="310959" y="480238"/>
                    <a:pt x="219722" y="465875"/>
                    <a:pt x="201311" y="438766"/>
                  </a:cubicBezTo>
                  <a:cubicBezTo>
                    <a:pt x="194838" y="456771"/>
                    <a:pt x="178048" y="530409"/>
                    <a:pt x="230848" y="619219"/>
                  </a:cubicBezTo>
                  <a:cubicBezTo>
                    <a:pt x="202121" y="662106"/>
                    <a:pt x="145881" y="623872"/>
                    <a:pt x="160851" y="581591"/>
                  </a:cubicBezTo>
                  <a:cubicBezTo>
                    <a:pt x="134147" y="593729"/>
                    <a:pt x="90046" y="536073"/>
                    <a:pt x="127876" y="504110"/>
                  </a:cubicBezTo>
                  <a:close/>
                </a:path>
              </a:pathLst>
            </a:custGeom>
            <a:solidFill>
              <a:srgbClr val="2C1C28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368E6B4-D53A-4196-9AE6-016310EFA647}"/>
                </a:ext>
              </a:extLst>
            </p:cNvPr>
            <p:cNvSpPr/>
            <p:nvPr/>
          </p:nvSpPr>
          <p:spPr>
            <a:xfrm>
              <a:off x="18086417" y="3320789"/>
              <a:ext cx="126067" cy="36019"/>
            </a:xfrm>
            <a:custGeom>
              <a:avLst/>
              <a:gdLst>
                <a:gd name="connsiteX0" fmla="*/ 15173 w 141610"/>
                <a:gd name="connsiteY0" fmla="*/ 34873 h 40460"/>
                <a:gd name="connsiteX1" fmla="*/ 73032 w 141610"/>
                <a:gd name="connsiteY1" fmla="*/ 15250 h 40460"/>
                <a:gd name="connsiteX2" fmla="*/ 102972 w 141610"/>
                <a:gd name="connsiteY2" fmla="*/ 18082 h 40460"/>
                <a:gd name="connsiteX3" fmla="*/ 130484 w 141610"/>
                <a:gd name="connsiteY3" fmla="*/ 29007 h 40460"/>
                <a:gd name="connsiteX4" fmla="*/ 129878 w 141610"/>
                <a:gd name="connsiteY4" fmla="*/ 30625 h 40460"/>
                <a:gd name="connsiteX5" fmla="*/ 101960 w 141610"/>
                <a:gd name="connsiteY5" fmla="*/ 26377 h 40460"/>
                <a:gd name="connsiteX6" fmla="*/ 74448 w 141610"/>
                <a:gd name="connsiteY6" fmla="*/ 28602 h 40460"/>
                <a:gd name="connsiteX7" fmla="*/ 19421 w 141610"/>
                <a:gd name="connsiteY7" fmla="*/ 39729 h 40460"/>
                <a:gd name="connsiteX8" fmla="*/ 15173 w 141610"/>
                <a:gd name="connsiteY8" fmla="*/ 34873 h 4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10" h="40460">
                  <a:moveTo>
                    <a:pt x="15173" y="34873"/>
                  </a:moveTo>
                  <a:cubicBezTo>
                    <a:pt x="30345" y="19903"/>
                    <a:pt x="62917" y="15655"/>
                    <a:pt x="73032" y="15250"/>
                  </a:cubicBezTo>
                  <a:cubicBezTo>
                    <a:pt x="83147" y="14846"/>
                    <a:pt x="93262" y="16059"/>
                    <a:pt x="102972" y="18082"/>
                  </a:cubicBezTo>
                  <a:cubicBezTo>
                    <a:pt x="112682" y="20308"/>
                    <a:pt x="121988" y="24556"/>
                    <a:pt x="130484" y="29007"/>
                  </a:cubicBezTo>
                  <a:lnTo>
                    <a:pt x="129878" y="30625"/>
                  </a:lnTo>
                  <a:cubicBezTo>
                    <a:pt x="120572" y="28197"/>
                    <a:pt x="111265" y="26174"/>
                    <a:pt x="101960" y="26377"/>
                  </a:cubicBezTo>
                  <a:cubicBezTo>
                    <a:pt x="92654" y="25972"/>
                    <a:pt x="83550" y="26579"/>
                    <a:pt x="74448" y="28602"/>
                  </a:cubicBezTo>
                  <a:cubicBezTo>
                    <a:pt x="65344" y="30423"/>
                    <a:pt x="29941" y="39122"/>
                    <a:pt x="19421" y="39729"/>
                  </a:cubicBezTo>
                  <a:lnTo>
                    <a:pt x="15173" y="34873"/>
                  </a:ln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C3BCA49A-C595-47EF-AAD1-246A13532D37}"/>
                </a:ext>
              </a:extLst>
            </p:cNvPr>
            <p:cNvSpPr/>
            <p:nvPr/>
          </p:nvSpPr>
          <p:spPr>
            <a:xfrm>
              <a:off x="18199877" y="3549760"/>
              <a:ext cx="90047" cy="90047"/>
            </a:xfrm>
            <a:custGeom>
              <a:avLst/>
              <a:gdLst>
                <a:gd name="connsiteX0" fmla="*/ 15173 w 101150"/>
                <a:gd name="connsiteY0" fmla="*/ 46529 h 101150"/>
                <a:gd name="connsiteX1" fmla="*/ 26501 w 101150"/>
                <a:gd name="connsiteY1" fmla="*/ 41067 h 101150"/>
                <a:gd name="connsiteX2" fmla="*/ 79707 w 101150"/>
                <a:gd name="connsiteY2" fmla="*/ 15173 h 101150"/>
                <a:gd name="connsiteX3" fmla="*/ 88608 w 101150"/>
                <a:gd name="connsiteY3" fmla="*/ 93868 h 101150"/>
                <a:gd name="connsiteX4" fmla="*/ 15173 w 101150"/>
                <a:gd name="connsiteY4" fmla="*/ 46529 h 10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50" h="101150">
                  <a:moveTo>
                    <a:pt x="15173" y="46529"/>
                  </a:moveTo>
                  <a:lnTo>
                    <a:pt x="26501" y="41067"/>
                  </a:lnTo>
                  <a:lnTo>
                    <a:pt x="79707" y="15173"/>
                  </a:lnTo>
                  <a:cubicBezTo>
                    <a:pt x="79707" y="15173"/>
                    <a:pt x="115716" y="76268"/>
                    <a:pt x="88608" y="93868"/>
                  </a:cubicBezTo>
                  <a:cubicBezTo>
                    <a:pt x="61499" y="111468"/>
                    <a:pt x="15173" y="46529"/>
                    <a:pt x="15173" y="46529"/>
                  </a:cubicBezTo>
                  <a:close/>
                </a:path>
              </a:pathLst>
            </a:custGeom>
            <a:solidFill>
              <a:srgbClr val="F177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BC800895-9BC6-48BC-97CB-0F694E520D23}"/>
                </a:ext>
              </a:extLst>
            </p:cNvPr>
            <p:cNvSpPr/>
            <p:nvPr/>
          </p:nvSpPr>
          <p:spPr>
            <a:xfrm>
              <a:off x="18140173" y="3389618"/>
              <a:ext cx="54028" cy="72038"/>
            </a:xfrm>
            <a:custGeom>
              <a:avLst/>
              <a:gdLst>
                <a:gd name="connsiteX0" fmla="*/ 22762 w 60690"/>
                <a:gd name="connsiteY0" fmla="*/ 55877 h 80920"/>
                <a:gd name="connsiteX1" fmla="*/ 58165 w 60690"/>
                <a:gd name="connsiteY1" fmla="*/ 69835 h 80920"/>
                <a:gd name="connsiteX2" fmla="*/ 57557 w 60690"/>
                <a:gd name="connsiteY2" fmla="*/ 31803 h 80920"/>
                <a:gd name="connsiteX3" fmla="*/ 22155 w 60690"/>
                <a:gd name="connsiteY3" fmla="*/ 17844 h 80920"/>
                <a:gd name="connsiteX4" fmla="*/ 22762 w 60690"/>
                <a:gd name="connsiteY4" fmla="*/ 55877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80920">
                  <a:moveTo>
                    <a:pt x="22762" y="55877"/>
                  </a:moveTo>
                  <a:cubicBezTo>
                    <a:pt x="32675" y="70240"/>
                    <a:pt x="48656" y="76511"/>
                    <a:pt x="58165" y="69835"/>
                  </a:cubicBezTo>
                  <a:cubicBezTo>
                    <a:pt x="67672" y="63160"/>
                    <a:pt x="67470" y="46166"/>
                    <a:pt x="57557" y="31803"/>
                  </a:cubicBezTo>
                  <a:cubicBezTo>
                    <a:pt x="47645" y="17440"/>
                    <a:pt x="31663" y="11168"/>
                    <a:pt x="22155" y="17844"/>
                  </a:cubicBezTo>
                  <a:cubicBezTo>
                    <a:pt x="12647" y="24318"/>
                    <a:pt x="12849" y="41513"/>
                    <a:pt x="22762" y="55877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6C13D754-75C7-436D-9159-4A2857C669B0}"/>
                </a:ext>
              </a:extLst>
            </p:cNvPr>
            <p:cNvSpPr/>
            <p:nvPr/>
          </p:nvSpPr>
          <p:spPr>
            <a:xfrm>
              <a:off x="16558251" y="6234266"/>
              <a:ext cx="486258" cy="756402"/>
            </a:xfrm>
            <a:custGeom>
              <a:avLst/>
              <a:gdLst>
                <a:gd name="connsiteX0" fmla="*/ 274583 w 546212"/>
                <a:gd name="connsiteY0" fmla="*/ 15173 h 849663"/>
                <a:gd name="connsiteX1" fmla="*/ 218342 w 546212"/>
                <a:gd name="connsiteY1" fmla="*/ 165887 h 849663"/>
                <a:gd name="connsiteX2" fmla="*/ 17054 w 546212"/>
                <a:gd name="connsiteY2" fmla="*/ 676697 h 849663"/>
                <a:gd name="connsiteX3" fmla="*/ 174038 w 546212"/>
                <a:gd name="connsiteY3" fmla="*/ 850271 h 849663"/>
                <a:gd name="connsiteX4" fmla="*/ 309783 w 546212"/>
                <a:gd name="connsiteY4" fmla="*/ 514654 h 849663"/>
                <a:gd name="connsiteX5" fmla="*/ 403651 w 546212"/>
                <a:gd name="connsiteY5" fmla="*/ 316399 h 849663"/>
                <a:gd name="connsiteX6" fmla="*/ 490842 w 546212"/>
                <a:gd name="connsiteY6" fmla="*/ 148691 h 849663"/>
                <a:gd name="connsiteX7" fmla="*/ 549914 w 546212"/>
                <a:gd name="connsiteY7" fmla="*/ 40056 h 849663"/>
                <a:gd name="connsiteX8" fmla="*/ 274583 w 546212"/>
                <a:gd name="connsiteY8" fmla="*/ 15173 h 84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849663">
                  <a:moveTo>
                    <a:pt x="274583" y="15173"/>
                  </a:moveTo>
                  <a:lnTo>
                    <a:pt x="218342" y="165887"/>
                  </a:lnTo>
                  <a:cubicBezTo>
                    <a:pt x="175657" y="280389"/>
                    <a:pt x="93523" y="601643"/>
                    <a:pt x="17054" y="676697"/>
                  </a:cubicBezTo>
                  <a:cubicBezTo>
                    <a:pt x="-3986" y="689037"/>
                    <a:pt x="158057" y="861195"/>
                    <a:pt x="174038" y="850271"/>
                  </a:cubicBezTo>
                  <a:cubicBezTo>
                    <a:pt x="177681" y="847843"/>
                    <a:pt x="307963" y="518295"/>
                    <a:pt x="309783" y="514654"/>
                  </a:cubicBezTo>
                  <a:lnTo>
                    <a:pt x="403651" y="316399"/>
                  </a:lnTo>
                  <a:cubicBezTo>
                    <a:pt x="430557" y="259350"/>
                    <a:pt x="459688" y="203313"/>
                    <a:pt x="490842" y="148691"/>
                  </a:cubicBezTo>
                  <a:lnTo>
                    <a:pt x="549914" y="40056"/>
                  </a:lnTo>
                  <a:lnTo>
                    <a:pt x="274583" y="15173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0A49C4E-A4F5-4929-AFDC-85212AC49350}"/>
                </a:ext>
              </a:extLst>
            </p:cNvPr>
            <p:cNvSpPr/>
            <p:nvPr/>
          </p:nvSpPr>
          <p:spPr>
            <a:xfrm>
              <a:off x="16277520" y="6761408"/>
              <a:ext cx="630335" cy="450239"/>
            </a:xfrm>
            <a:custGeom>
              <a:avLst/>
              <a:gdLst>
                <a:gd name="connsiteX0" fmla="*/ 327947 w 708053"/>
                <a:gd name="connsiteY0" fmla="*/ 63927 h 505752"/>
                <a:gd name="connsiteX1" fmla="*/ 245610 w 708053"/>
                <a:gd name="connsiteY1" fmla="*/ 224756 h 505752"/>
                <a:gd name="connsiteX2" fmla="*/ 103393 w 708053"/>
                <a:gd name="connsiteY2" fmla="*/ 343709 h 505752"/>
                <a:gd name="connsiteX3" fmla="*/ 20046 w 708053"/>
                <a:gd name="connsiteY3" fmla="*/ 473384 h 505752"/>
                <a:gd name="connsiteX4" fmla="*/ 20046 w 708053"/>
                <a:gd name="connsiteY4" fmla="*/ 473384 h 505752"/>
                <a:gd name="connsiteX5" fmla="*/ 15999 w 708053"/>
                <a:gd name="connsiteY5" fmla="*/ 485117 h 505752"/>
                <a:gd name="connsiteX6" fmla="*/ 23079 w 708053"/>
                <a:gd name="connsiteY6" fmla="*/ 502111 h 505752"/>
                <a:gd name="connsiteX7" fmla="*/ 391672 w 708053"/>
                <a:gd name="connsiteY7" fmla="*/ 360298 h 505752"/>
                <a:gd name="connsiteX8" fmla="*/ 482910 w 708053"/>
                <a:gd name="connsiteY8" fmla="*/ 322872 h 505752"/>
                <a:gd name="connsiteX9" fmla="*/ 697551 w 708053"/>
                <a:gd name="connsiteY9" fmla="*/ 240535 h 505752"/>
                <a:gd name="connsiteX10" fmla="*/ 670240 w 708053"/>
                <a:gd name="connsiteY10" fmla="*/ 174990 h 505752"/>
                <a:gd name="connsiteX11" fmla="*/ 658911 w 708053"/>
                <a:gd name="connsiteY11" fmla="*/ 177418 h 505752"/>
                <a:gd name="connsiteX12" fmla="*/ 590938 w 708053"/>
                <a:gd name="connsiteY12" fmla="*/ 15173 h 505752"/>
                <a:gd name="connsiteX13" fmla="*/ 587904 w 708053"/>
                <a:gd name="connsiteY13" fmla="*/ 15375 h 505752"/>
                <a:gd name="connsiteX14" fmla="*/ 523572 w 708053"/>
                <a:gd name="connsiteY14" fmla="*/ 81730 h 505752"/>
                <a:gd name="connsiteX15" fmla="*/ 392076 w 708053"/>
                <a:gd name="connsiteY15" fmla="*/ 113896 h 505752"/>
                <a:gd name="connsiteX16" fmla="*/ 384187 w 708053"/>
                <a:gd name="connsiteY16" fmla="*/ 107219 h 505752"/>
                <a:gd name="connsiteX17" fmla="*/ 327947 w 708053"/>
                <a:gd name="connsiteY17" fmla="*/ 63927 h 5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053" h="505752">
                  <a:moveTo>
                    <a:pt x="327947" y="63927"/>
                  </a:moveTo>
                  <a:cubicBezTo>
                    <a:pt x="327947" y="63927"/>
                    <a:pt x="254108" y="203110"/>
                    <a:pt x="245610" y="224756"/>
                  </a:cubicBezTo>
                  <a:cubicBezTo>
                    <a:pt x="237923" y="244582"/>
                    <a:pt x="159229" y="302642"/>
                    <a:pt x="103393" y="343709"/>
                  </a:cubicBezTo>
                  <a:cubicBezTo>
                    <a:pt x="21663" y="403792"/>
                    <a:pt x="21462" y="454165"/>
                    <a:pt x="20046" y="473384"/>
                  </a:cubicBezTo>
                  <a:lnTo>
                    <a:pt x="20046" y="473384"/>
                  </a:lnTo>
                  <a:cubicBezTo>
                    <a:pt x="15797" y="475205"/>
                    <a:pt x="13976" y="480262"/>
                    <a:pt x="15999" y="485117"/>
                  </a:cubicBezTo>
                  <a:lnTo>
                    <a:pt x="23079" y="502111"/>
                  </a:lnTo>
                  <a:cubicBezTo>
                    <a:pt x="23079" y="502111"/>
                    <a:pt x="290117" y="412694"/>
                    <a:pt x="391672" y="360298"/>
                  </a:cubicBezTo>
                  <a:cubicBezTo>
                    <a:pt x="391672" y="360298"/>
                    <a:pt x="453980" y="264812"/>
                    <a:pt x="482910" y="322872"/>
                  </a:cubicBezTo>
                  <a:lnTo>
                    <a:pt x="697551" y="240535"/>
                  </a:lnTo>
                  <a:lnTo>
                    <a:pt x="670240" y="174990"/>
                  </a:lnTo>
                  <a:lnTo>
                    <a:pt x="658911" y="177418"/>
                  </a:lnTo>
                  <a:cubicBezTo>
                    <a:pt x="650617" y="139587"/>
                    <a:pt x="626948" y="71210"/>
                    <a:pt x="590938" y="15173"/>
                  </a:cubicBezTo>
                  <a:lnTo>
                    <a:pt x="587904" y="15375"/>
                  </a:lnTo>
                  <a:cubicBezTo>
                    <a:pt x="587904" y="15375"/>
                    <a:pt x="578396" y="48552"/>
                    <a:pt x="523572" y="81730"/>
                  </a:cubicBezTo>
                  <a:cubicBezTo>
                    <a:pt x="452160" y="125022"/>
                    <a:pt x="404620" y="125629"/>
                    <a:pt x="392076" y="113896"/>
                  </a:cubicBezTo>
                  <a:cubicBezTo>
                    <a:pt x="379533" y="102162"/>
                    <a:pt x="384187" y="107219"/>
                    <a:pt x="384187" y="107219"/>
                  </a:cubicBezTo>
                  <a:cubicBezTo>
                    <a:pt x="384187" y="107219"/>
                    <a:pt x="375083" y="66962"/>
                    <a:pt x="327947" y="63927"/>
                  </a:cubicBezTo>
                  <a:close/>
                </a:path>
              </a:pathLst>
            </a:custGeom>
            <a:solidFill>
              <a:srgbClr val="1B1F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0529D10F-6E28-4005-8C45-9DDD9C57D2CC}"/>
                </a:ext>
              </a:extLst>
            </p:cNvPr>
            <p:cNvSpPr/>
            <p:nvPr/>
          </p:nvSpPr>
          <p:spPr>
            <a:xfrm>
              <a:off x="16600626" y="4794401"/>
              <a:ext cx="2539350" cy="1981053"/>
            </a:xfrm>
            <a:custGeom>
              <a:avLst/>
              <a:gdLst>
                <a:gd name="connsiteX0" fmla="*/ 2837472 w 2852442"/>
                <a:gd name="connsiteY0" fmla="*/ 526387 h 2225309"/>
                <a:gd name="connsiteX1" fmla="*/ 2808341 w 2852442"/>
                <a:gd name="connsiteY1" fmla="*/ 15173 h 2225309"/>
                <a:gd name="connsiteX2" fmla="*/ 2159764 w 2852442"/>
                <a:gd name="connsiteY2" fmla="*/ 32773 h 2225309"/>
                <a:gd name="connsiteX3" fmla="*/ 2156123 w 2852442"/>
                <a:gd name="connsiteY3" fmla="*/ 180857 h 2225309"/>
                <a:gd name="connsiteX4" fmla="*/ 831052 w 2852442"/>
                <a:gd name="connsiteY4" fmla="*/ 352813 h 2225309"/>
                <a:gd name="connsiteX5" fmla="*/ 671639 w 2852442"/>
                <a:gd name="connsiteY5" fmla="*/ 442028 h 2225309"/>
                <a:gd name="connsiteX6" fmla="*/ 15173 w 2852442"/>
                <a:gd name="connsiteY6" fmla="*/ 2180399 h 2225309"/>
                <a:gd name="connsiteX7" fmla="*/ 106208 w 2852442"/>
                <a:gd name="connsiteY7" fmla="*/ 2224905 h 2225309"/>
                <a:gd name="connsiteX8" fmla="*/ 267847 w 2852442"/>
                <a:gd name="connsiteY8" fmla="*/ 2196785 h 2225309"/>
                <a:gd name="connsiteX9" fmla="*/ 775016 w 2852442"/>
                <a:gd name="connsiteY9" fmla="*/ 1314753 h 2225309"/>
                <a:gd name="connsiteX10" fmla="*/ 934024 w 2852442"/>
                <a:gd name="connsiteY10" fmla="*/ 900846 h 2225309"/>
                <a:gd name="connsiteX11" fmla="*/ 964773 w 2852442"/>
                <a:gd name="connsiteY11" fmla="*/ 758224 h 2225309"/>
                <a:gd name="connsiteX12" fmla="*/ 2550206 w 2852442"/>
                <a:gd name="connsiteY12" fmla="*/ 800302 h 2225309"/>
                <a:gd name="connsiteX13" fmla="*/ 2837472 w 2852442"/>
                <a:gd name="connsiteY13" fmla="*/ 526387 h 222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2442" h="2225309">
                  <a:moveTo>
                    <a:pt x="2837472" y="526387"/>
                  </a:moveTo>
                  <a:cubicBezTo>
                    <a:pt x="2837069" y="347755"/>
                    <a:pt x="2846779" y="280591"/>
                    <a:pt x="2808341" y="15173"/>
                  </a:cubicBezTo>
                  <a:lnTo>
                    <a:pt x="2159764" y="32773"/>
                  </a:lnTo>
                  <a:lnTo>
                    <a:pt x="2156123" y="180857"/>
                  </a:lnTo>
                  <a:lnTo>
                    <a:pt x="831052" y="352813"/>
                  </a:lnTo>
                  <a:cubicBezTo>
                    <a:pt x="817094" y="354027"/>
                    <a:pt x="697938" y="372031"/>
                    <a:pt x="671639" y="442028"/>
                  </a:cubicBezTo>
                  <a:cubicBezTo>
                    <a:pt x="671639" y="442028"/>
                    <a:pt x="49766" y="2096242"/>
                    <a:pt x="15173" y="2180399"/>
                  </a:cubicBezTo>
                  <a:lnTo>
                    <a:pt x="106208" y="2224905"/>
                  </a:lnTo>
                  <a:lnTo>
                    <a:pt x="267847" y="2196785"/>
                  </a:lnTo>
                  <a:lnTo>
                    <a:pt x="775016" y="1314753"/>
                  </a:lnTo>
                  <a:cubicBezTo>
                    <a:pt x="849057" y="1185888"/>
                    <a:pt x="902668" y="1046300"/>
                    <a:pt x="934024" y="900846"/>
                  </a:cubicBezTo>
                  <a:lnTo>
                    <a:pt x="964773" y="758224"/>
                  </a:lnTo>
                  <a:cubicBezTo>
                    <a:pt x="964773" y="758224"/>
                    <a:pt x="2207306" y="838335"/>
                    <a:pt x="2550206" y="800302"/>
                  </a:cubicBezTo>
                  <a:cubicBezTo>
                    <a:pt x="2762217" y="776633"/>
                    <a:pt x="2837069" y="606903"/>
                    <a:pt x="2837472" y="52638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F07787AA-9574-4936-B5D0-22729EAD06C8}"/>
                </a:ext>
              </a:extLst>
            </p:cNvPr>
            <p:cNvSpPr/>
            <p:nvPr/>
          </p:nvSpPr>
          <p:spPr>
            <a:xfrm>
              <a:off x="17366212" y="6312969"/>
              <a:ext cx="360192" cy="792421"/>
            </a:xfrm>
            <a:custGeom>
              <a:avLst/>
              <a:gdLst>
                <a:gd name="connsiteX0" fmla="*/ 142017 w 404601"/>
                <a:gd name="connsiteY0" fmla="*/ 41067 h 890123"/>
                <a:gd name="connsiteX1" fmla="*/ 16388 w 404601"/>
                <a:gd name="connsiteY1" fmla="*/ 739814 h 890123"/>
                <a:gd name="connsiteX2" fmla="*/ 203719 w 404601"/>
                <a:gd name="connsiteY2" fmla="*/ 880009 h 890123"/>
                <a:gd name="connsiteX3" fmla="*/ 272501 w 404601"/>
                <a:gd name="connsiteY3" fmla="*/ 524566 h 890123"/>
                <a:gd name="connsiteX4" fmla="*/ 391858 w 404601"/>
                <a:gd name="connsiteY4" fmla="*/ 15173 h 890123"/>
                <a:gd name="connsiteX5" fmla="*/ 142017 w 404601"/>
                <a:gd name="connsiteY5" fmla="*/ 41067 h 89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601" h="890123">
                  <a:moveTo>
                    <a:pt x="142017" y="41067"/>
                  </a:moveTo>
                  <a:cubicBezTo>
                    <a:pt x="142017" y="41067"/>
                    <a:pt x="76877" y="651409"/>
                    <a:pt x="16388" y="739814"/>
                  </a:cubicBezTo>
                  <a:cubicBezTo>
                    <a:pt x="-1819" y="755796"/>
                    <a:pt x="190367" y="893765"/>
                    <a:pt x="203719" y="880009"/>
                  </a:cubicBezTo>
                  <a:cubicBezTo>
                    <a:pt x="206754" y="876772"/>
                    <a:pt x="271288" y="528612"/>
                    <a:pt x="272501" y="524566"/>
                  </a:cubicBezTo>
                  <a:lnTo>
                    <a:pt x="391858" y="15173"/>
                  </a:lnTo>
                  <a:lnTo>
                    <a:pt x="142017" y="41067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E9D60-8062-4445-AFCD-82CE2A75FC4A}"/>
                </a:ext>
              </a:extLst>
            </p:cNvPr>
            <p:cNvSpPr/>
            <p:nvPr/>
          </p:nvSpPr>
          <p:spPr>
            <a:xfrm>
              <a:off x="17157779" y="6853256"/>
              <a:ext cx="576307" cy="540288"/>
            </a:xfrm>
            <a:custGeom>
              <a:avLst/>
              <a:gdLst>
                <a:gd name="connsiteX0" fmla="*/ 242226 w 647362"/>
                <a:gd name="connsiteY0" fmla="*/ 113491 h 606902"/>
                <a:gd name="connsiteX1" fmla="*/ 192257 w 647362"/>
                <a:gd name="connsiteY1" fmla="*/ 287267 h 606902"/>
                <a:gd name="connsiteX2" fmla="*/ 75530 w 647362"/>
                <a:gd name="connsiteY2" fmla="*/ 431305 h 606902"/>
                <a:gd name="connsiteX3" fmla="*/ 18683 w 647362"/>
                <a:gd name="connsiteY3" fmla="*/ 574534 h 606902"/>
                <a:gd name="connsiteX4" fmla="*/ 18683 w 647362"/>
                <a:gd name="connsiteY4" fmla="*/ 574534 h 606902"/>
                <a:gd name="connsiteX5" fmla="*/ 16862 w 647362"/>
                <a:gd name="connsiteY5" fmla="*/ 586673 h 606902"/>
                <a:gd name="connsiteX6" fmla="*/ 26977 w 647362"/>
                <a:gd name="connsiteY6" fmla="*/ 602047 h 606902"/>
                <a:gd name="connsiteX7" fmla="*/ 361381 w 647362"/>
                <a:gd name="connsiteY7" fmla="*/ 392059 h 606902"/>
                <a:gd name="connsiteX8" fmla="*/ 443718 w 647362"/>
                <a:gd name="connsiteY8" fmla="*/ 337842 h 606902"/>
                <a:gd name="connsiteX9" fmla="*/ 638532 w 647362"/>
                <a:gd name="connsiteY9" fmla="*/ 215855 h 606902"/>
                <a:gd name="connsiteX10" fmla="*/ 599287 w 647362"/>
                <a:gd name="connsiteY10" fmla="*/ 156783 h 606902"/>
                <a:gd name="connsiteX11" fmla="*/ 588565 w 647362"/>
                <a:gd name="connsiteY11" fmla="*/ 161436 h 606902"/>
                <a:gd name="connsiteX12" fmla="*/ 490651 w 647362"/>
                <a:gd name="connsiteY12" fmla="*/ 15173 h 606902"/>
                <a:gd name="connsiteX13" fmla="*/ 487617 w 647362"/>
                <a:gd name="connsiteY13" fmla="*/ 15981 h 606902"/>
                <a:gd name="connsiteX14" fmla="*/ 437244 w 647362"/>
                <a:gd name="connsiteY14" fmla="*/ 93463 h 606902"/>
                <a:gd name="connsiteX15" fmla="*/ 314245 w 647362"/>
                <a:gd name="connsiteY15" fmla="*/ 150309 h 606902"/>
                <a:gd name="connsiteX16" fmla="*/ 305141 w 647362"/>
                <a:gd name="connsiteY16" fmla="*/ 145252 h 606902"/>
                <a:gd name="connsiteX17" fmla="*/ 242226 w 647362"/>
                <a:gd name="connsiteY17" fmla="*/ 113491 h 60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7362" h="606902">
                  <a:moveTo>
                    <a:pt x="242226" y="113491"/>
                  </a:moveTo>
                  <a:cubicBezTo>
                    <a:pt x="242226" y="113491"/>
                    <a:pt x="196505" y="264205"/>
                    <a:pt x="192257" y="287267"/>
                  </a:cubicBezTo>
                  <a:cubicBezTo>
                    <a:pt x="188413" y="308306"/>
                    <a:pt x="122464" y="380325"/>
                    <a:pt x="75530" y="431305"/>
                  </a:cubicBezTo>
                  <a:cubicBezTo>
                    <a:pt x="6950" y="505954"/>
                    <a:pt x="16457" y="555316"/>
                    <a:pt x="18683" y="574534"/>
                  </a:cubicBezTo>
                  <a:lnTo>
                    <a:pt x="18683" y="574534"/>
                  </a:lnTo>
                  <a:cubicBezTo>
                    <a:pt x="14840" y="576962"/>
                    <a:pt x="14030" y="582424"/>
                    <a:pt x="16862" y="586673"/>
                  </a:cubicBezTo>
                  <a:lnTo>
                    <a:pt x="26977" y="602047"/>
                  </a:lnTo>
                  <a:cubicBezTo>
                    <a:pt x="26977" y="602047"/>
                    <a:pt x="271762" y="462864"/>
                    <a:pt x="361381" y="392059"/>
                  </a:cubicBezTo>
                  <a:cubicBezTo>
                    <a:pt x="361381" y="392059"/>
                    <a:pt x="404066" y="286256"/>
                    <a:pt x="443718" y="337842"/>
                  </a:cubicBezTo>
                  <a:lnTo>
                    <a:pt x="638532" y="215855"/>
                  </a:lnTo>
                  <a:lnTo>
                    <a:pt x="599287" y="156783"/>
                  </a:lnTo>
                  <a:lnTo>
                    <a:pt x="588565" y="161436"/>
                  </a:lnTo>
                  <a:cubicBezTo>
                    <a:pt x="573190" y="125831"/>
                    <a:pt x="536776" y="63320"/>
                    <a:pt x="490651" y="15173"/>
                  </a:cubicBezTo>
                  <a:lnTo>
                    <a:pt x="487617" y="15981"/>
                  </a:lnTo>
                  <a:cubicBezTo>
                    <a:pt x="487617" y="15981"/>
                    <a:pt x="484582" y="50373"/>
                    <a:pt x="437244" y="93463"/>
                  </a:cubicBezTo>
                  <a:cubicBezTo>
                    <a:pt x="375340" y="149500"/>
                    <a:pt x="328810" y="159413"/>
                    <a:pt x="314245" y="150309"/>
                  </a:cubicBezTo>
                  <a:cubicBezTo>
                    <a:pt x="299678" y="141206"/>
                    <a:pt x="305141" y="145252"/>
                    <a:pt x="305141" y="145252"/>
                  </a:cubicBezTo>
                  <a:cubicBezTo>
                    <a:pt x="305141" y="145252"/>
                    <a:pt x="288957" y="107422"/>
                    <a:pt x="242226" y="113491"/>
                  </a:cubicBezTo>
                  <a:close/>
                </a:path>
              </a:pathLst>
            </a:custGeom>
            <a:solidFill>
              <a:srgbClr val="1B1F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9EA0BB7-8978-4742-8527-17C03A505E16}"/>
                </a:ext>
              </a:extLst>
            </p:cNvPr>
            <p:cNvSpPr/>
            <p:nvPr/>
          </p:nvSpPr>
          <p:spPr>
            <a:xfrm>
              <a:off x="17387825" y="4794222"/>
              <a:ext cx="1782948" cy="2089110"/>
            </a:xfrm>
            <a:custGeom>
              <a:avLst/>
              <a:gdLst>
                <a:gd name="connsiteX0" fmla="*/ 1995496 w 2002778"/>
                <a:gd name="connsiteY0" fmla="*/ 524971 h 2346690"/>
                <a:gd name="connsiteX1" fmla="*/ 1947146 w 2002778"/>
                <a:gd name="connsiteY1" fmla="*/ 15173 h 2346690"/>
                <a:gd name="connsiteX2" fmla="*/ 1317991 w 2002778"/>
                <a:gd name="connsiteY2" fmla="*/ 31357 h 2346690"/>
                <a:gd name="connsiteX3" fmla="*/ 1314349 w 2002778"/>
                <a:gd name="connsiteY3" fmla="*/ 179441 h 2346690"/>
                <a:gd name="connsiteX4" fmla="*/ 246605 w 2002778"/>
                <a:gd name="connsiteY4" fmla="*/ 400354 h 2346690"/>
                <a:gd name="connsiteX5" fmla="*/ 87192 w 2002778"/>
                <a:gd name="connsiteY5" fmla="*/ 489568 h 2346690"/>
                <a:gd name="connsiteX6" fmla="*/ 15173 w 2002778"/>
                <a:gd name="connsiteY6" fmla="*/ 2325247 h 2346690"/>
                <a:gd name="connsiteX7" fmla="*/ 113087 w 2002778"/>
                <a:gd name="connsiteY7" fmla="*/ 2351546 h 2346690"/>
                <a:gd name="connsiteX8" fmla="*/ 266229 w 2002778"/>
                <a:gd name="connsiteY8" fmla="*/ 2292878 h 2346690"/>
                <a:gd name="connsiteX9" fmla="*/ 470350 w 2002778"/>
                <a:gd name="connsiteY9" fmla="*/ 1342064 h 2346690"/>
                <a:gd name="connsiteX10" fmla="*/ 485725 w 2002778"/>
                <a:gd name="connsiteY10" fmla="*/ 822960 h 2346690"/>
                <a:gd name="connsiteX11" fmla="*/ 1708229 w 2002778"/>
                <a:gd name="connsiteY11" fmla="*/ 799089 h 2346690"/>
                <a:gd name="connsiteX12" fmla="*/ 1995496 w 2002778"/>
                <a:gd name="connsiteY12" fmla="*/ 524971 h 234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2778" h="2346690">
                  <a:moveTo>
                    <a:pt x="1995496" y="524971"/>
                  </a:moveTo>
                  <a:cubicBezTo>
                    <a:pt x="1995091" y="346339"/>
                    <a:pt x="1985584" y="280591"/>
                    <a:pt x="1947146" y="15173"/>
                  </a:cubicBezTo>
                  <a:lnTo>
                    <a:pt x="1317991" y="31357"/>
                  </a:lnTo>
                  <a:lnTo>
                    <a:pt x="1314349" y="179441"/>
                  </a:lnTo>
                  <a:lnTo>
                    <a:pt x="246605" y="400354"/>
                  </a:lnTo>
                  <a:cubicBezTo>
                    <a:pt x="232646" y="401567"/>
                    <a:pt x="113490" y="419572"/>
                    <a:pt x="87192" y="489568"/>
                  </a:cubicBezTo>
                  <a:cubicBezTo>
                    <a:pt x="87192" y="489568"/>
                    <a:pt x="32773" y="2236234"/>
                    <a:pt x="15173" y="2325247"/>
                  </a:cubicBezTo>
                  <a:lnTo>
                    <a:pt x="113087" y="2351546"/>
                  </a:lnTo>
                  <a:lnTo>
                    <a:pt x="266229" y="2292878"/>
                  </a:lnTo>
                  <a:lnTo>
                    <a:pt x="470350" y="1342064"/>
                  </a:lnTo>
                  <a:cubicBezTo>
                    <a:pt x="497458" y="1194789"/>
                    <a:pt x="485725" y="822960"/>
                    <a:pt x="485725" y="822960"/>
                  </a:cubicBezTo>
                  <a:cubicBezTo>
                    <a:pt x="485725" y="822960"/>
                    <a:pt x="1365328" y="836919"/>
                    <a:pt x="1708229" y="799089"/>
                  </a:cubicBezTo>
                  <a:cubicBezTo>
                    <a:pt x="1920240" y="775217"/>
                    <a:pt x="1995091" y="605689"/>
                    <a:pt x="1995496" y="52497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D4B36F3-3551-4C65-A0F1-192F0A4ADA56}"/>
                </a:ext>
              </a:extLst>
            </p:cNvPr>
            <p:cNvSpPr/>
            <p:nvPr/>
          </p:nvSpPr>
          <p:spPr>
            <a:xfrm>
              <a:off x="18379927" y="3532065"/>
              <a:ext cx="360192" cy="306163"/>
            </a:xfrm>
            <a:custGeom>
              <a:avLst/>
              <a:gdLst>
                <a:gd name="connsiteX0" fmla="*/ 372487 w 404601"/>
                <a:gd name="connsiteY0" fmla="*/ 101606 h 343911"/>
                <a:gd name="connsiteX1" fmla="*/ 80972 w 404601"/>
                <a:gd name="connsiteY1" fmla="*/ 322114 h 343911"/>
                <a:gd name="connsiteX2" fmla="*/ 32217 w 404601"/>
                <a:gd name="connsiteY2" fmla="*/ 200733 h 343911"/>
                <a:gd name="connsiteX3" fmla="*/ 333646 w 404601"/>
                <a:gd name="connsiteY3" fmla="*/ 32217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343911">
                  <a:moveTo>
                    <a:pt x="372487" y="101606"/>
                  </a:moveTo>
                  <a:lnTo>
                    <a:pt x="80972" y="322114"/>
                  </a:lnTo>
                  <a:lnTo>
                    <a:pt x="32217" y="200733"/>
                  </a:lnTo>
                  <a:lnTo>
                    <a:pt x="333646" y="3221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8100094-64DF-4ADC-A6CD-644084E736DA}"/>
                </a:ext>
              </a:extLst>
            </p:cNvPr>
            <p:cNvSpPr/>
            <p:nvPr/>
          </p:nvSpPr>
          <p:spPr>
            <a:xfrm>
              <a:off x="17493136" y="4420478"/>
              <a:ext cx="1008536" cy="558297"/>
            </a:xfrm>
            <a:custGeom>
              <a:avLst/>
              <a:gdLst>
                <a:gd name="connsiteX0" fmla="*/ 959565 w 1132884"/>
                <a:gd name="connsiteY0" fmla="*/ 32217 h 627132"/>
                <a:gd name="connsiteX1" fmla="*/ 508838 w 1132884"/>
                <a:gd name="connsiteY1" fmla="*/ 410317 h 627132"/>
                <a:gd name="connsiteX2" fmla="*/ 502161 w 1132884"/>
                <a:gd name="connsiteY2" fmla="*/ 416589 h 627132"/>
                <a:gd name="connsiteX3" fmla="*/ 502161 w 1132884"/>
                <a:gd name="connsiteY3" fmla="*/ 416589 h 627132"/>
                <a:gd name="connsiteX4" fmla="*/ 251915 w 1132884"/>
                <a:gd name="connsiteY4" fmla="*/ 453407 h 627132"/>
                <a:gd name="connsiteX5" fmla="*/ 32217 w 1132884"/>
                <a:gd name="connsiteY5" fmla="*/ 587533 h 627132"/>
                <a:gd name="connsiteX6" fmla="*/ 58718 w 1132884"/>
                <a:gd name="connsiteY6" fmla="*/ 603919 h 627132"/>
                <a:gd name="connsiteX7" fmla="*/ 298647 w 1132884"/>
                <a:gd name="connsiteY7" fmla="*/ 570944 h 627132"/>
                <a:gd name="connsiteX8" fmla="*/ 491238 w 1132884"/>
                <a:gd name="connsiteY8" fmla="*/ 584093 h 627132"/>
                <a:gd name="connsiteX9" fmla="*/ 596434 w 1132884"/>
                <a:gd name="connsiteY9" fmla="*/ 496700 h 627132"/>
                <a:gd name="connsiteX10" fmla="*/ 1107447 w 1132884"/>
                <a:gd name="connsiteY10" fmla="*/ 182122 h 627132"/>
                <a:gd name="connsiteX11" fmla="*/ 959565 w 1132884"/>
                <a:gd name="connsiteY11" fmla="*/ 32217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2884" h="627132">
                  <a:moveTo>
                    <a:pt x="959565" y="32217"/>
                  </a:moveTo>
                  <a:lnTo>
                    <a:pt x="508838" y="410317"/>
                  </a:lnTo>
                  <a:cubicBezTo>
                    <a:pt x="506005" y="412138"/>
                    <a:pt x="503983" y="414363"/>
                    <a:pt x="502161" y="416589"/>
                  </a:cubicBezTo>
                  <a:cubicBezTo>
                    <a:pt x="502161" y="416589"/>
                    <a:pt x="502161" y="416589"/>
                    <a:pt x="502161" y="416589"/>
                  </a:cubicBezTo>
                  <a:lnTo>
                    <a:pt x="251915" y="453407"/>
                  </a:lnTo>
                  <a:lnTo>
                    <a:pt x="32217" y="587533"/>
                  </a:lnTo>
                  <a:lnTo>
                    <a:pt x="58718" y="603919"/>
                  </a:lnTo>
                  <a:lnTo>
                    <a:pt x="298647" y="570944"/>
                  </a:lnTo>
                  <a:lnTo>
                    <a:pt x="491238" y="584093"/>
                  </a:lnTo>
                  <a:cubicBezTo>
                    <a:pt x="512075" y="584700"/>
                    <a:pt x="573169" y="539992"/>
                    <a:pt x="596434" y="496700"/>
                  </a:cubicBezTo>
                  <a:lnTo>
                    <a:pt x="1107447" y="182122"/>
                  </a:lnTo>
                  <a:lnTo>
                    <a:pt x="959565" y="32217"/>
                  </a:lnTo>
                  <a:close/>
                </a:path>
              </a:pathLst>
            </a:custGeom>
            <a:solidFill>
              <a:srgbClr val="E6A38C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FB503F2-AA6D-4836-9BAE-64940E603675}"/>
                </a:ext>
              </a:extLst>
            </p:cNvPr>
            <p:cNvSpPr/>
            <p:nvPr/>
          </p:nvSpPr>
          <p:spPr>
            <a:xfrm>
              <a:off x="18121310" y="4475947"/>
              <a:ext cx="270143" cy="342182"/>
            </a:xfrm>
            <a:custGeom>
              <a:avLst/>
              <a:gdLst>
                <a:gd name="connsiteX0" fmla="*/ 75307 w 303451"/>
                <a:gd name="connsiteY0" fmla="*/ 116172 h 384371"/>
                <a:gd name="connsiteX1" fmla="*/ 175446 w 303451"/>
                <a:gd name="connsiteY1" fmla="*/ 32217 h 384371"/>
                <a:gd name="connsiteX2" fmla="*/ 283879 w 303451"/>
                <a:gd name="connsiteY2" fmla="*/ 198710 h 384371"/>
                <a:gd name="connsiteX3" fmla="*/ 32217 w 303451"/>
                <a:gd name="connsiteY3" fmla="*/ 353673 h 38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451" h="384371">
                  <a:moveTo>
                    <a:pt x="75307" y="116172"/>
                  </a:moveTo>
                  <a:lnTo>
                    <a:pt x="175446" y="32217"/>
                  </a:lnTo>
                  <a:lnTo>
                    <a:pt x="283879" y="198710"/>
                  </a:lnTo>
                  <a:lnTo>
                    <a:pt x="32217" y="353673"/>
                  </a:lnTo>
                  <a:close/>
                </a:path>
              </a:pathLst>
            </a:custGeom>
            <a:solidFill>
              <a:srgbClr val="000000">
                <a:alpha val="5000"/>
              </a:srgbClr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5F26FDCA-FE40-480E-B5C7-4CE1EA173D0D}"/>
                </a:ext>
              </a:extLst>
            </p:cNvPr>
            <p:cNvSpPr/>
            <p:nvPr/>
          </p:nvSpPr>
          <p:spPr>
            <a:xfrm>
              <a:off x="18252826" y="3724043"/>
              <a:ext cx="468249" cy="936498"/>
            </a:xfrm>
            <a:custGeom>
              <a:avLst/>
              <a:gdLst>
                <a:gd name="connsiteX0" fmla="*/ 411076 w 525982"/>
                <a:gd name="connsiteY0" fmla="*/ 16645 h 1051964"/>
                <a:gd name="connsiteX1" fmla="*/ 209583 w 525982"/>
                <a:gd name="connsiteY1" fmla="*/ 237759 h 1051964"/>
                <a:gd name="connsiteX2" fmla="*/ 175597 w 525982"/>
                <a:gd name="connsiteY2" fmla="*/ 752615 h 1051964"/>
                <a:gd name="connsiteX3" fmla="*/ 15173 w 525982"/>
                <a:gd name="connsiteY3" fmla="*/ 873996 h 1051964"/>
                <a:gd name="connsiteX4" fmla="*/ 145454 w 525982"/>
                <a:gd name="connsiteY4" fmla="*/ 1056269 h 1051964"/>
                <a:gd name="connsiteX5" fmla="*/ 391249 w 525982"/>
                <a:gd name="connsiteY5" fmla="*/ 901104 h 1051964"/>
                <a:gd name="connsiteX6" fmla="*/ 511213 w 525982"/>
                <a:gd name="connsiteY6" fmla="*/ 294606 h 1051964"/>
                <a:gd name="connsiteX7" fmla="*/ 411076 w 525982"/>
                <a:gd name="connsiteY7" fmla="*/ 1664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982" h="1051964">
                  <a:moveTo>
                    <a:pt x="411076" y="16645"/>
                  </a:moveTo>
                  <a:cubicBezTo>
                    <a:pt x="286660" y="258"/>
                    <a:pt x="209786" y="123662"/>
                    <a:pt x="209583" y="237759"/>
                  </a:cubicBezTo>
                  <a:cubicBezTo>
                    <a:pt x="208976" y="474249"/>
                    <a:pt x="175597" y="752615"/>
                    <a:pt x="175597" y="752615"/>
                  </a:cubicBezTo>
                  <a:lnTo>
                    <a:pt x="15173" y="873996"/>
                  </a:lnTo>
                  <a:lnTo>
                    <a:pt x="145454" y="1056269"/>
                  </a:lnTo>
                  <a:lnTo>
                    <a:pt x="391249" y="901104"/>
                  </a:lnTo>
                  <a:cubicBezTo>
                    <a:pt x="391249" y="901104"/>
                    <a:pt x="488152" y="444713"/>
                    <a:pt x="511213" y="294606"/>
                  </a:cubicBezTo>
                  <a:cubicBezTo>
                    <a:pt x="529624" y="172821"/>
                    <a:pt x="484915" y="26355"/>
                    <a:pt x="411076" y="1664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FED8DCF-B6C6-4497-B933-268FA4E78613}"/>
                </a:ext>
              </a:extLst>
            </p:cNvPr>
            <p:cNvSpPr/>
            <p:nvPr/>
          </p:nvSpPr>
          <p:spPr>
            <a:xfrm>
              <a:off x="18202039" y="4425566"/>
              <a:ext cx="234124" cy="288153"/>
            </a:xfrm>
            <a:custGeom>
              <a:avLst/>
              <a:gdLst>
                <a:gd name="connsiteX0" fmla="*/ 151118 w 262991"/>
                <a:gd name="connsiteY0" fmla="*/ 323479 h 323681"/>
                <a:gd name="connsiteX1" fmla="*/ 255506 w 262991"/>
                <a:gd name="connsiteY1" fmla="*/ 262991 h 323681"/>
                <a:gd name="connsiteX2" fmla="*/ 108838 w 262991"/>
                <a:gd name="connsiteY2" fmla="*/ 15173 h 323681"/>
                <a:gd name="connsiteX3" fmla="*/ 15173 w 262991"/>
                <a:gd name="connsiteY3" fmla="*/ 93463 h 32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991" h="323681">
                  <a:moveTo>
                    <a:pt x="151118" y="323479"/>
                  </a:moveTo>
                  <a:lnTo>
                    <a:pt x="255506" y="262991"/>
                  </a:lnTo>
                  <a:lnTo>
                    <a:pt x="108838" y="15173"/>
                  </a:lnTo>
                  <a:lnTo>
                    <a:pt x="15173" y="93463"/>
                  </a:lnTo>
                  <a:close/>
                </a:path>
              </a:pathLst>
            </a:custGeom>
            <a:solidFill>
              <a:srgbClr val="EEF2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DDE8E57C-CEA6-430C-805D-D3BB496BAD2C}"/>
                </a:ext>
              </a:extLst>
            </p:cNvPr>
            <p:cNvSpPr/>
            <p:nvPr/>
          </p:nvSpPr>
          <p:spPr>
            <a:xfrm>
              <a:off x="18377156" y="3598169"/>
              <a:ext cx="774412" cy="1422756"/>
            </a:xfrm>
            <a:custGeom>
              <a:avLst/>
              <a:gdLst>
                <a:gd name="connsiteX0" fmla="*/ 24406 w 869893"/>
                <a:gd name="connsiteY0" fmla="*/ 706476 h 1598176"/>
                <a:gd name="connsiteX1" fmla="*/ 114025 w 869893"/>
                <a:gd name="connsiteY1" fmla="*/ 1253296 h 1598176"/>
                <a:gd name="connsiteX2" fmla="*/ 144572 w 869893"/>
                <a:gd name="connsiteY2" fmla="*/ 1447707 h 1598176"/>
                <a:gd name="connsiteX3" fmla="*/ 179165 w 869893"/>
                <a:gd name="connsiteY3" fmla="*/ 1504351 h 1598176"/>
                <a:gd name="connsiteX4" fmla="*/ 535418 w 869893"/>
                <a:gd name="connsiteY4" fmla="*/ 1588913 h 1598176"/>
                <a:gd name="connsiteX5" fmla="*/ 827338 w 869893"/>
                <a:gd name="connsiteY5" fmla="*/ 1535101 h 1598176"/>
                <a:gd name="connsiteX6" fmla="*/ 870631 w 869893"/>
                <a:gd name="connsiteY6" fmla="*/ 1479266 h 1598176"/>
                <a:gd name="connsiteX7" fmla="*/ 702720 w 869893"/>
                <a:gd name="connsiteY7" fmla="*/ 502152 h 1598176"/>
                <a:gd name="connsiteX8" fmla="*/ 503454 w 869893"/>
                <a:gd name="connsiteY8" fmla="*/ 100990 h 1598176"/>
                <a:gd name="connsiteX9" fmla="*/ 375600 w 869893"/>
                <a:gd name="connsiteY9" fmla="*/ 17237 h 1598176"/>
                <a:gd name="connsiteX10" fmla="*/ 84085 w 869893"/>
                <a:gd name="connsiteY10" fmla="*/ 237745 h 1598176"/>
                <a:gd name="connsiteX11" fmla="*/ 24406 w 869893"/>
                <a:gd name="connsiteY11" fmla="*/ 706476 h 1598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9893" h="1598176">
                  <a:moveTo>
                    <a:pt x="24406" y="706476"/>
                  </a:moveTo>
                  <a:cubicBezTo>
                    <a:pt x="45041" y="818146"/>
                    <a:pt x="85096" y="1067583"/>
                    <a:pt x="114025" y="1253296"/>
                  </a:cubicBezTo>
                  <a:cubicBezTo>
                    <a:pt x="127175" y="1337453"/>
                    <a:pt x="138504" y="1408663"/>
                    <a:pt x="144572" y="1447707"/>
                  </a:cubicBezTo>
                  <a:cubicBezTo>
                    <a:pt x="148214" y="1470365"/>
                    <a:pt x="160959" y="1490392"/>
                    <a:pt x="179165" y="1504351"/>
                  </a:cubicBezTo>
                  <a:cubicBezTo>
                    <a:pt x="279709" y="1580416"/>
                    <a:pt x="401495" y="1599432"/>
                    <a:pt x="535418" y="1588913"/>
                  </a:cubicBezTo>
                  <a:cubicBezTo>
                    <a:pt x="627465" y="1581630"/>
                    <a:pt x="725783" y="1560793"/>
                    <a:pt x="827338" y="1535101"/>
                  </a:cubicBezTo>
                  <a:cubicBezTo>
                    <a:pt x="852828" y="1528627"/>
                    <a:pt x="870226" y="1505565"/>
                    <a:pt x="870631" y="1479266"/>
                  </a:cubicBezTo>
                  <a:cubicBezTo>
                    <a:pt x="872046" y="1374878"/>
                    <a:pt x="702720" y="502152"/>
                    <a:pt x="702720" y="502152"/>
                  </a:cubicBezTo>
                  <a:cubicBezTo>
                    <a:pt x="688155" y="348404"/>
                    <a:pt x="617956" y="204568"/>
                    <a:pt x="503454" y="100990"/>
                  </a:cubicBezTo>
                  <a:cubicBezTo>
                    <a:pt x="451260" y="54056"/>
                    <a:pt x="417274" y="33421"/>
                    <a:pt x="375600" y="17237"/>
                  </a:cubicBezTo>
                  <a:cubicBezTo>
                    <a:pt x="325025" y="-2184"/>
                    <a:pt x="176738" y="118792"/>
                    <a:pt x="84085" y="237745"/>
                  </a:cubicBezTo>
                  <a:cubicBezTo>
                    <a:pt x="46456" y="286095"/>
                    <a:pt x="-6344" y="539174"/>
                    <a:pt x="24406" y="70647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CB198FE1-99CC-4057-B288-4C1E8CE9C28F}"/>
                </a:ext>
              </a:extLst>
            </p:cNvPr>
            <p:cNvSpPr/>
            <p:nvPr/>
          </p:nvSpPr>
          <p:spPr>
            <a:xfrm>
              <a:off x="18404600" y="3532065"/>
              <a:ext cx="324173" cy="306163"/>
            </a:xfrm>
            <a:custGeom>
              <a:avLst/>
              <a:gdLst>
                <a:gd name="connsiteX0" fmla="*/ 344772 w 364141"/>
                <a:gd name="connsiteY0" fmla="*/ 91693 h 343911"/>
                <a:gd name="connsiteX1" fmla="*/ 53257 w 364141"/>
                <a:gd name="connsiteY1" fmla="*/ 312201 h 343911"/>
                <a:gd name="connsiteX2" fmla="*/ 32217 w 364141"/>
                <a:gd name="connsiteY2" fmla="*/ 178885 h 343911"/>
                <a:gd name="connsiteX3" fmla="*/ 305931 w 364141"/>
                <a:gd name="connsiteY3" fmla="*/ 32217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141" h="343911">
                  <a:moveTo>
                    <a:pt x="344772" y="91693"/>
                  </a:moveTo>
                  <a:lnTo>
                    <a:pt x="53257" y="312201"/>
                  </a:lnTo>
                  <a:lnTo>
                    <a:pt x="32217" y="178885"/>
                  </a:lnTo>
                  <a:lnTo>
                    <a:pt x="305931" y="32217"/>
                  </a:lnTo>
                  <a:close/>
                </a:path>
              </a:pathLst>
            </a:custGeom>
            <a:solidFill>
              <a:srgbClr val="EEF2FE"/>
            </a:solidFill>
            <a:ln w="202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4114C11E-1CC1-44B8-BD16-5D98496A8D94}"/>
                </a:ext>
              </a:extLst>
            </p:cNvPr>
            <p:cNvSpPr/>
            <p:nvPr/>
          </p:nvSpPr>
          <p:spPr>
            <a:xfrm>
              <a:off x="17579987" y="4465547"/>
              <a:ext cx="1044555" cy="522278"/>
            </a:xfrm>
            <a:custGeom>
              <a:avLst/>
              <a:gdLst>
                <a:gd name="connsiteX0" fmla="*/ 1001794 w 1173345"/>
                <a:gd name="connsiteY0" fmla="*/ 15173 h 586672"/>
                <a:gd name="connsiteX1" fmla="*/ 522341 w 1173345"/>
                <a:gd name="connsiteY1" fmla="*/ 393273 h 586672"/>
                <a:gd name="connsiteX2" fmla="*/ 515261 w 1173345"/>
                <a:gd name="connsiteY2" fmla="*/ 399544 h 586672"/>
                <a:gd name="connsiteX3" fmla="*/ 515261 w 1173345"/>
                <a:gd name="connsiteY3" fmla="*/ 399544 h 586672"/>
                <a:gd name="connsiteX4" fmla="*/ 248831 w 1173345"/>
                <a:gd name="connsiteY4" fmla="*/ 436363 h 586672"/>
                <a:gd name="connsiteX5" fmla="*/ 15173 w 1173345"/>
                <a:gd name="connsiteY5" fmla="*/ 570489 h 586672"/>
                <a:gd name="connsiteX6" fmla="*/ 43495 w 1173345"/>
                <a:gd name="connsiteY6" fmla="*/ 586875 h 586672"/>
                <a:gd name="connsiteX7" fmla="*/ 298596 w 1173345"/>
                <a:gd name="connsiteY7" fmla="*/ 553900 h 586672"/>
                <a:gd name="connsiteX8" fmla="*/ 503527 w 1173345"/>
                <a:gd name="connsiteY8" fmla="*/ 567049 h 586672"/>
                <a:gd name="connsiteX9" fmla="*/ 615603 w 1173345"/>
                <a:gd name="connsiteY9" fmla="*/ 479655 h 586672"/>
                <a:gd name="connsiteX10" fmla="*/ 1159185 w 1173345"/>
                <a:gd name="connsiteY10" fmla="*/ 165078 h 586672"/>
                <a:gd name="connsiteX11" fmla="*/ 1001794 w 1173345"/>
                <a:gd name="connsiteY11" fmla="*/ 15173 h 58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345" h="586672">
                  <a:moveTo>
                    <a:pt x="1001794" y="15173"/>
                  </a:moveTo>
                  <a:lnTo>
                    <a:pt x="522341" y="393273"/>
                  </a:lnTo>
                  <a:cubicBezTo>
                    <a:pt x="519307" y="395094"/>
                    <a:pt x="517081" y="397319"/>
                    <a:pt x="515261" y="399544"/>
                  </a:cubicBezTo>
                  <a:cubicBezTo>
                    <a:pt x="515261" y="399544"/>
                    <a:pt x="515261" y="399544"/>
                    <a:pt x="515261" y="399544"/>
                  </a:cubicBezTo>
                  <a:lnTo>
                    <a:pt x="248831" y="436363"/>
                  </a:lnTo>
                  <a:lnTo>
                    <a:pt x="15173" y="570489"/>
                  </a:lnTo>
                  <a:lnTo>
                    <a:pt x="43495" y="586875"/>
                  </a:lnTo>
                  <a:lnTo>
                    <a:pt x="298596" y="553900"/>
                  </a:lnTo>
                  <a:lnTo>
                    <a:pt x="503527" y="567049"/>
                  </a:lnTo>
                  <a:cubicBezTo>
                    <a:pt x="525579" y="567656"/>
                    <a:pt x="590516" y="522948"/>
                    <a:pt x="615603" y="479655"/>
                  </a:cubicBezTo>
                  <a:lnTo>
                    <a:pt x="1159185" y="165078"/>
                  </a:lnTo>
                  <a:lnTo>
                    <a:pt x="1001794" y="15173"/>
                  </a:lnTo>
                  <a:close/>
                </a:path>
              </a:pathLst>
            </a:custGeom>
            <a:solidFill>
              <a:srgbClr val="F28C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0630B02A-3373-4A7D-8786-633548B02FF5}"/>
                </a:ext>
              </a:extLst>
            </p:cNvPr>
            <p:cNvSpPr/>
            <p:nvPr/>
          </p:nvSpPr>
          <p:spPr>
            <a:xfrm>
              <a:off x="18290465" y="4491121"/>
              <a:ext cx="252134" cy="306163"/>
            </a:xfrm>
            <a:custGeom>
              <a:avLst/>
              <a:gdLst>
                <a:gd name="connsiteX0" fmla="*/ 61095 w 283221"/>
                <a:gd name="connsiteY0" fmla="*/ 99127 h 343911"/>
                <a:gd name="connsiteX1" fmla="*/ 167506 w 283221"/>
                <a:gd name="connsiteY1" fmla="*/ 15173 h 343911"/>
                <a:gd name="connsiteX2" fmla="*/ 282817 w 283221"/>
                <a:gd name="connsiteY2" fmla="*/ 181666 h 343911"/>
                <a:gd name="connsiteX3" fmla="*/ 15173 w 283221"/>
                <a:gd name="connsiteY3" fmla="*/ 336629 h 3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221" h="343911">
                  <a:moveTo>
                    <a:pt x="61095" y="99127"/>
                  </a:moveTo>
                  <a:lnTo>
                    <a:pt x="167506" y="15173"/>
                  </a:lnTo>
                  <a:lnTo>
                    <a:pt x="282817" y="181666"/>
                  </a:lnTo>
                  <a:lnTo>
                    <a:pt x="15173" y="336629"/>
                  </a:lnTo>
                  <a:close/>
                </a:path>
              </a:pathLst>
            </a:custGeom>
            <a:solidFill>
              <a:srgbClr val="F28C70">
                <a:alpha val="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C0A0F367-A7D6-41B4-BF1A-4F9313F4139B}"/>
                </a:ext>
              </a:extLst>
            </p:cNvPr>
            <p:cNvSpPr/>
            <p:nvPr/>
          </p:nvSpPr>
          <p:spPr>
            <a:xfrm>
              <a:off x="18414011" y="3724043"/>
              <a:ext cx="486258" cy="936498"/>
            </a:xfrm>
            <a:custGeom>
              <a:avLst/>
              <a:gdLst>
                <a:gd name="connsiteX0" fmla="*/ 436566 w 546212"/>
                <a:gd name="connsiteY0" fmla="*/ 16645 h 1051964"/>
                <a:gd name="connsiteX1" fmla="*/ 222330 w 546212"/>
                <a:gd name="connsiteY1" fmla="*/ 237759 h 1051964"/>
                <a:gd name="connsiteX2" fmla="*/ 164067 w 546212"/>
                <a:gd name="connsiteY2" fmla="*/ 742703 h 1051964"/>
                <a:gd name="connsiteX3" fmla="*/ 15173 w 546212"/>
                <a:gd name="connsiteY3" fmla="*/ 873996 h 1051964"/>
                <a:gd name="connsiteX4" fmla="*/ 153749 w 546212"/>
                <a:gd name="connsiteY4" fmla="*/ 1056269 h 1051964"/>
                <a:gd name="connsiteX5" fmla="*/ 258339 w 546212"/>
                <a:gd name="connsiteY5" fmla="*/ 994162 h 1051964"/>
                <a:gd name="connsiteX6" fmla="*/ 454976 w 546212"/>
                <a:gd name="connsiteY6" fmla="*/ 721866 h 1051964"/>
                <a:gd name="connsiteX7" fmla="*/ 542774 w 546212"/>
                <a:gd name="connsiteY7" fmla="*/ 294404 h 1051964"/>
                <a:gd name="connsiteX8" fmla="*/ 436566 w 546212"/>
                <a:gd name="connsiteY8" fmla="*/ 16645 h 105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12" h="1051964">
                  <a:moveTo>
                    <a:pt x="436566" y="16645"/>
                  </a:moveTo>
                  <a:cubicBezTo>
                    <a:pt x="304261" y="258"/>
                    <a:pt x="222531" y="123662"/>
                    <a:pt x="222330" y="237759"/>
                  </a:cubicBezTo>
                  <a:cubicBezTo>
                    <a:pt x="221722" y="474249"/>
                    <a:pt x="164067" y="742703"/>
                    <a:pt x="164067" y="742703"/>
                  </a:cubicBezTo>
                  <a:lnTo>
                    <a:pt x="15173" y="873996"/>
                  </a:lnTo>
                  <a:lnTo>
                    <a:pt x="153749" y="1056269"/>
                  </a:lnTo>
                  <a:lnTo>
                    <a:pt x="258339" y="994162"/>
                  </a:lnTo>
                  <a:cubicBezTo>
                    <a:pt x="358680" y="934484"/>
                    <a:pt x="429889" y="835963"/>
                    <a:pt x="454976" y="721866"/>
                  </a:cubicBezTo>
                  <a:cubicBezTo>
                    <a:pt x="486736" y="576816"/>
                    <a:pt x="528411" y="382607"/>
                    <a:pt x="542774" y="294404"/>
                  </a:cubicBezTo>
                  <a:cubicBezTo>
                    <a:pt x="562801" y="172821"/>
                    <a:pt x="515058" y="26355"/>
                    <a:pt x="436566" y="1664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89DC26C-D66D-42FB-A953-C8780D36BD59}"/>
                </a:ext>
              </a:extLst>
            </p:cNvPr>
            <p:cNvSpPr/>
            <p:nvPr/>
          </p:nvSpPr>
          <p:spPr>
            <a:xfrm>
              <a:off x="19402917" y="8992974"/>
              <a:ext cx="360192" cy="432230"/>
            </a:xfrm>
            <a:custGeom>
              <a:avLst/>
              <a:gdLst>
                <a:gd name="connsiteX0" fmla="*/ 408851 w 404601"/>
                <a:gd name="connsiteY0" fmla="*/ 390238 h 485522"/>
                <a:gd name="connsiteX1" fmla="*/ 172765 w 404601"/>
                <a:gd name="connsiteY1" fmla="*/ 475205 h 485522"/>
                <a:gd name="connsiteX2" fmla="*/ 15173 w 404601"/>
                <a:gd name="connsiteY2" fmla="*/ 79100 h 485522"/>
                <a:gd name="connsiteX3" fmla="*/ 225767 w 404601"/>
                <a:gd name="connsiteY3" fmla="*/ 15173 h 48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01" h="485522">
                  <a:moveTo>
                    <a:pt x="408851" y="390238"/>
                  </a:moveTo>
                  <a:lnTo>
                    <a:pt x="172765" y="475205"/>
                  </a:lnTo>
                  <a:lnTo>
                    <a:pt x="15173" y="79100"/>
                  </a:lnTo>
                  <a:lnTo>
                    <a:pt x="225767" y="15173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90C3C88D-47A8-4785-A8EB-D65DB5ECEC63}"/>
                </a:ext>
              </a:extLst>
            </p:cNvPr>
            <p:cNvSpPr/>
            <p:nvPr/>
          </p:nvSpPr>
          <p:spPr>
            <a:xfrm>
              <a:off x="16470793" y="10735424"/>
              <a:ext cx="1098584" cy="342182"/>
            </a:xfrm>
            <a:custGeom>
              <a:avLst/>
              <a:gdLst>
                <a:gd name="connsiteX0" fmla="*/ 1209337 w 1234035"/>
                <a:gd name="connsiteY0" fmla="*/ 100516 h 384371"/>
                <a:gd name="connsiteX1" fmla="*/ 662519 w 1234035"/>
                <a:gd name="connsiteY1" fmla="*/ 172130 h 384371"/>
                <a:gd name="connsiteX2" fmla="*/ 401348 w 1234035"/>
                <a:gd name="connsiteY2" fmla="*/ 188314 h 384371"/>
                <a:gd name="connsiteX3" fmla="*/ 105584 w 1234035"/>
                <a:gd name="connsiteY3" fmla="*/ 113665 h 384371"/>
                <a:gd name="connsiteX4" fmla="*/ 21225 w 1234035"/>
                <a:gd name="connsiteY4" fmla="*/ 18585 h 384371"/>
                <a:gd name="connsiteX5" fmla="*/ 60471 w 1234035"/>
                <a:gd name="connsiteY5" fmla="*/ 288656 h 384371"/>
                <a:gd name="connsiteX6" fmla="*/ 268235 w 1234035"/>
                <a:gd name="connsiteY6" fmla="*/ 337209 h 384371"/>
                <a:gd name="connsiteX7" fmla="*/ 325081 w 1234035"/>
                <a:gd name="connsiteY7" fmla="*/ 368160 h 384371"/>
                <a:gd name="connsiteX8" fmla="*/ 337219 w 1234035"/>
                <a:gd name="connsiteY8" fmla="*/ 370790 h 384371"/>
                <a:gd name="connsiteX9" fmla="*/ 707429 w 1234035"/>
                <a:gd name="connsiteY9" fmla="*/ 368970 h 384371"/>
                <a:gd name="connsiteX10" fmla="*/ 1220666 w 1234035"/>
                <a:gd name="connsiteY10" fmla="*/ 382321 h 384371"/>
                <a:gd name="connsiteX11" fmla="*/ 1209337 w 1234035"/>
                <a:gd name="connsiteY11" fmla="*/ 100516 h 38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4035" h="384371">
                  <a:moveTo>
                    <a:pt x="1209337" y="100516"/>
                  </a:moveTo>
                  <a:lnTo>
                    <a:pt x="662519" y="172130"/>
                  </a:lnTo>
                  <a:cubicBezTo>
                    <a:pt x="545791" y="183459"/>
                    <a:pt x="437964" y="197418"/>
                    <a:pt x="401348" y="188314"/>
                  </a:cubicBezTo>
                  <a:cubicBezTo>
                    <a:pt x="345514" y="181639"/>
                    <a:pt x="215029" y="150686"/>
                    <a:pt x="105584" y="113665"/>
                  </a:cubicBezTo>
                  <a:cubicBezTo>
                    <a:pt x="84545" y="101730"/>
                    <a:pt x="43882" y="-5085"/>
                    <a:pt x="21225" y="18585"/>
                  </a:cubicBezTo>
                  <a:cubicBezTo>
                    <a:pt x="-1230" y="42253"/>
                    <a:pt x="44894" y="258918"/>
                    <a:pt x="60471" y="288656"/>
                  </a:cubicBezTo>
                  <a:cubicBezTo>
                    <a:pt x="64720" y="296950"/>
                    <a:pt x="179424" y="316168"/>
                    <a:pt x="268235" y="337209"/>
                  </a:cubicBezTo>
                  <a:cubicBezTo>
                    <a:pt x="268841" y="337410"/>
                    <a:pt x="307682" y="360069"/>
                    <a:pt x="325081" y="368160"/>
                  </a:cubicBezTo>
                  <a:cubicBezTo>
                    <a:pt x="329127" y="369981"/>
                    <a:pt x="333172" y="370790"/>
                    <a:pt x="337219" y="370790"/>
                  </a:cubicBezTo>
                  <a:lnTo>
                    <a:pt x="707429" y="368970"/>
                  </a:lnTo>
                  <a:lnTo>
                    <a:pt x="1220666" y="382321"/>
                  </a:lnTo>
                  <a:lnTo>
                    <a:pt x="1209337" y="100516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75EC6C54-73C2-4E47-9497-FF717B963D7F}"/>
                </a:ext>
              </a:extLst>
            </p:cNvPr>
            <p:cNvSpPr/>
            <p:nvPr/>
          </p:nvSpPr>
          <p:spPr>
            <a:xfrm>
              <a:off x="16460429" y="10716924"/>
              <a:ext cx="486258" cy="378201"/>
            </a:xfrm>
            <a:custGeom>
              <a:avLst/>
              <a:gdLst>
                <a:gd name="connsiteX0" fmla="*/ 533764 w 546212"/>
                <a:gd name="connsiteY0" fmla="*/ 390560 h 424831"/>
                <a:gd name="connsiteX1" fmla="*/ 153641 w 546212"/>
                <a:gd name="connsiteY1" fmla="*/ 259671 h 424831"/>
                <a:gd name="connsiteX2" fmla="*/ 126127 w 546212"/>
                <a:gd name="connsiteY2" fmla="*/ 137482 h 424831"/>
                <a:gd name="connsiteX3" fmla="*/ 50872 w 546212"/>
                <a:gd name="connsiteY3" fmla="*/ 19742 h 424831"/>
                <a:gd name="connsiteX4" fmla="*/ 15267 w 546212"/>
                <a:gd name="connsiteY4" fmla="*/ 45435 h 424831"/>
                <a:gd name="connsiteX5" fmla="*/ 73529 w 546212"/>
                <a:gd name="connsiteY5" fmla="*/ 323801 h 424831"/>
                <a:gd name="connsiteX6" fmla="*/ 212307 w 546212"/>
                <a:gd name="connsiteY6" fmla="*/ 349492 h 424831"/>
                <a:gd name="connsiteX7" fmla="*/ 253576 w 546212"/>
                <a:gd name="connsiteY7" fmla="*/ 368105 h 424831"/>
                <a:gd name="connsiteX8" fmla="*/ 107313 w 546212"/>
                <a:gd name="connsiteY8" fmla="*/ 377410 h 424831"/>
                <a:gd name="connsiteX9" fmla="*/ 108325 w 546212"/>
                <a:gd name="connsiteY9" fmla="*/ 400270 h 424831"/>
                <a:gd name="connsiteX10" fmla="*/ 362617 w 546212"/>
                <a:gd name="connsiteY10" fmla="*/ 413218 h 424831"/>
                <a:gd name="connsiteX11" fmla="*/ 362617 w 546212"/>
                <a:gd name="connsiteY11" fmla="*/ 413218 h 424831"/>
                <a:gd name="connsiteX12" fmla="*/ 533764 w 546212"/>
                <a:gd name="connsiteY12" fmla="*/ 390560 h 4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212" h="424831">
                  <a:moveTo>
                    <a:pt x="533764" y="390560"/>
                  </a:moveTo>
                  <a:cubicBezTo>
                    <a:pt x="533764" y="390560"/>
                    <a:pt x="249935" y="304582"/>
                    <a:pt x="153641" y="259671"/>
                  </a:cubicBezTo>
                  <a:cubicBezTo>
                    <a:pt x="122688" y="245308"/>
                    <a:pt x="127341" y="192912"/>
                    <a:pt x="126127" y="137482"/>
                  </a:cubicBezTo>
                  <a:cubicBezTo>
                    <a:pt x="129365" y="129996"/>
                    <a:pt x="66853" y="29857"/>
                    <a:pt x="50872" y="19742"/>
                  </a:cubicBezTo>
                  <a:cubicBezTo>
                    <a:pt x="33675" y="8818"/>
                    <a:pt x="16683" y="17517"/>
                    <a:pt x="15267" y="45435"/>
                  </a:cubicBezTo>
                  <a:cubicBezTo>
                    <a:pt x="13244" y="84884"/>
                    <a:pt x="44196" y="317125"/>
                    <a:pt x="73529" y="323801"/>
                  </a:cubicBezTo>
                  <a:lnTo>
                    <a:pt x="212307" y="349492"/>
                  </a:lnTo>
                  <a:lnTo>
                    <a:pt x="253576" y="368105"/>
                  </a:lnTo>
                  <a:cubicBezTo>
                    <a:pt x="212712" y="373163"/>
                    <a:pt x="168409" y="375388"/>
                    <a:pt x="107313" y="377410"/>
                  </a:cubicBezTo>
                  <a:cubicBezTo>
                    <a:pt x="105291" y="384895"/>
                    <a:pt x="104886" y="392583"/>
                    <a:pt x="108325" y="400270"/>
                  </a:cubicBezTo>
                  <a:cubicBezTo>
                    <a:pt x="202395" y="400270"/>
                    <a:pt x="306984" y="400675"/>
                    <a:pt x="362617" y="413218"/>
                  </a:cubicBezTo>
                  <a:lnTo>
                    <a:pt x="362617" y="413218"/>
                  </a:lnTo>
                  <a:cubicBezTo>
                    <a:pt x="417238" y="425355"/>
                    <a:pt x="474692" y="412004"/>
                    <a:pt x="533764" y="390560"/>
                  </a:cubicBezTo>
                  <a:close/>
                </a:path>
              </a:pathLst>
            </a:custGeom>
            <a:solidFill>
              <a:srgbClr val="2B3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B1E9B25-0B29-4546-8A67-7E98D17489A2}"/>
                </a:ext>
              </a:extLst>
            </p:cNvPr>
            <p:cNvSpPr/>
            <p:nvPr/>
          </p:nvSpPr>
          <p:spPr>
            <a:xfrm>
              <a:off x="18428238" y="9786655"/>
              <a:ext cx="1494794" cy="1260670"/>
            </a:xfrm>
            <a:custGeom>
              <a:avLst/>
              <a:gdLst>
                <a:gd name="connsiteX0" fmla="*/ 1677074 w 1679097"/>
                <a:gd name="connsiteY0" fmla="*/ 889921 h 1416106"/>
                <a:gd name="connsiteX1" fmla="*/ 1586241 w 1679097"/>
                <a:gd name="connsiteY1" fmla="*/ 829839 h 1416106"/>
                <a:gd name="connsiteX2" fmla="*/ 198862 w 1679097"/>
                <a:gd name="connsiteY2" fmla="*/ 15173 h 1416106"/>
                <a:gd name="connsiteX3" fmla="*/ 15173 w 1679097"/>
                <a:gd name="connsiteY3" fmla="*/ 393475 h 1416106"/>
                <a:gd name="connsiteX4" fmla="*/ 1201869 w 1679097"/>
                <a:gd name="connsiteY4" fmla="*/ 1420558 h 14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9097" h="1416106">
                  <a:moveTo>
                    <a:pt x="1677074" y="889921"/>
                  </a:moveTo>
                  <a:lnTo>
                    <a:pt x="1586241" y="829839"/>
                  </a:lnTo>
                  <a:lnTo>
                    <a:pt x="198862" y="15173"/>
                  </a:lnTo>
                  <a:lnTo>
                    <a:pt x="15173" y="393475"/>
                  </a:lnTo>
                  <a:lnTo>
                    <a:pt x="1201869" y="14205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20EB7520-EB66-4590-AD77-DAAEA2463F68}"/>
                </a:ext>
              </a:extLst>
            </p:cNvPr>
            <p:cNvSpPr/>
            <p:nvPr/>
          </p:nvSpPr>
          <p:spPr>
            <a:xfrm>
              <a:off x="17224298" y="10244638"/>
              <a:ext cx="2935560" cy="828440"/>
            </a:xfrm>
            <a:custGeom>
              <a:avLst/>
              <a:gdLst>
                <a:gd name="connsiteX0" fmla="*/ 3294268 w 3297504"/>
                <a:gd name="connsiteY0" fmla="*/ 587078 h 930584"/>
                <a:gd name="connsiteX1" fmla="*/ 3104915 w 3297504"/>
                <a:gd name="connsiteY1" fmla="*/ 15173 h 930584"/>
                <a:gd name="connsiteX2" fmla="*/ 2604624 w 3297504"/>
                <a:gd name="connsiteY2" fmla="*/ 118549 h 930584"/>
                <a:gd name="connsiteX3" fmla="*/ 2581158 w 3297504"/>
                <a:gd name="connsiteY3" fmla="*/ 308509 h 930584"/>
                <a:gd name="connsiteX4" fmla="*/ 1312528 w 3297504"/>
                <a:gd name="connsiteY4" fmla="*/ 502313 h 930584"/>
                <a:gd name="connsiteX5" fmla="*/ 15173 w 3297504"/>
                <a:gd name="connsiteY5" fmla="*/ 693893 h 930584"/>
                <a:gd name="connsiteX6" fmla="*/ 24479 w 3297504"/>
                <a:gd name="connsiteY6" fmla="*/ 926337 h 930584"/>
                <a:gd name="connsiteX7" fmla="*/ 2963507 w 3297504"/>
                <a:gd name="connsiteY7" fmla="*/ 927954 h 930584"/>
                <a:gd name="connsiteX8" fmla="*/ 3294268 w 3297504"/>
                <a:gd name="connsiteY8" fmla="*/ 587078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7504" h="930584">
                  <a:moveTo>
                    <a:pt x="3294268" y="587078"/>
                  </a:moveTo>
                  <a:cubicBezTo>
                    <a:pt x="3297504" y="387407"/>
                    <a:pt x="3259674" y="231837"/>
                    <a:pt x="3104915" y="15173"/>
                  </a:cubicBezTo>
                  <a:lnTo>
                    <a:pt x="2604624" y="118549"/>
                  </a:lnTo>
                  <a:lnTo>
                    <a:pt x="2581158" y="308509"/>
                  </a:lnTo>
                  <a:lnTo>
                    <a:pt x="1312528" y="502313"/>
                  </a:lnTo>
                  <a:lnTo>
                    <a:pt x="15173" y="693893"/>
                  </a:lnTo>
                  <a:lnTo>
                    <a:pt x="24479" y="926337"/>
                  </a:lnTo>
                  <a:cubicBezTo>
                    <a:pt x="24479" y="926337"/>
                    <a:pt x="2950559" y="927954"/>
                    <a:pt x="2963507" y="927954"/>
                  </a:cubicBezTo>
                  <a:cubicBezTo>
                    <a:pt x="3234184" y="928562"/>
                    <a:pt x="3292649" y="681957"/>
                    <a:pt x="3294268" y="58707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6BF1F72-8DD0-4AFC-8A5D-BFFAEC7593B6}"/>
                </a:ext>
              </a:extLst>
            </p:cNvPr>
            <p:cNvSpPr/>
            <p:nvPr/>
          </p:nvSpPr>
          <p:spPr>
            <a:xfrm>
              <a:off x="16899042" y="10428877"/>
              <a:ext cx="936498" cy="828440"/>
            </a:xfrm>
            <a:custGeom>
              <a:avLst/>
              <a:gdLst>
                <a:gd name="connsiteX0" fmla="*/ 1036594 w 1051964"/>
                <a:gd name="connsiteY0" fmla="*/ 15173 h 930584"/>
                <a:gd name="connsiteX1" fmla="*/ 618437 w 1051964"/>
                <a:gd name="connsiteY1" fmla="*/ 439599 h 930584"/>
                <a:gd name="connsiteX2" fmla="*/ 412900 w 1051964"/>
                <a:gd name="connsiteY2" fmla="*/ 618231 h 930584"/>
                <a:gd name="connsiteX3" fmla="*/ 132713 w 1051964"/>
                <a:gd name="connsiteY3" fmla="*/ 743658 h 930584"/>
                <a:gd name="connsiteX4" fmla="*/ 15379 w 1051964"/>
                <a:gd name="connsiteY4" fmla="*/ 718371 h 930584"/>
                <a:gd name="connsiteX5" fmla="*/ 184907 w 1051964"/>
                <a:gd name="connsiteY5" fmla="*/ 917434 h 930584"/>
                <a:gd name="connsiteX6" fmla="*/ 379520 w 1051964"/>
                <a:gd name="connsiteY6" fmla="*/ 826196 h 930584"/>
                <a:gd name="connsiteX7" fmla="*/ 441829 w 1051964"/>
                <a:gd name="connsiteY7" fmla="*/ 815879 h 930584"/>
                <a:gd name="connsiteX8" fmla="*/ 453158 w 1051964"/>
                <a:gd name="connsiteY8" fmla="*/ 810417 h 930584"/>
                <a:gd name="connsiteX9" fmla="*/ 755193 w 1051964"/>
                <a:gd name="connsiteY9" fmla="*/ 574534 h 930584"/>
                <a:gd name="connsiteX10" fmla="*/ 1050148 w 1051964"/>
                <a:gd name="connsiteY10" fmla="*/ 358882 h 930584"/>
                <a:gd name="connsiteX11" fmla="*/ 1036594 w 1051964"/>
                <a:gd name="connsiteY11" fmla="*/ 15173 h 93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1964" h="930584">
                  <a:moveTo>
                    <a:pt x="1036594" y="15173"/>
                  </a:moveTo>
                  <a:lnTo>
                    <a:pt x="618437" y="439599"/>
                  </a:lnTo>
                  <a:cubicBezTo>
                    <a:pt x="528616" y="522947"/>
                    <a:pt x="447493" y="602856"/>
                    <a:pt x="412900" y="618231"/>
                  </a:cubicBezTo>
                  <a:cubicBezTo>
                    <a:pt x="363741" y="648172"/>
                    <a:pt x="241348" y="705018"/>
                    <a:pt x="132713" y="743658"/>
                  </a:cubicBezTo>
                  <a:cubicBezTo>
                    <a:pt x="109449" y="747097"/>
                    <a:pt x="21852" y="684383"/>
                    <a:pt x="15379" y="718371"/>
                  </a:cubicBezTo>
                  <a:cubicBezTo>
                    <a:pt x="8905" y="752155"/>
                    <a:pt x="156989" y="902464"/>
                    <a:pt x="184907" y="917434"/>
                  </a:cubicBezTo>
                  <a:cubicBezTo>
                    <a:pt x="192797" y="921683"/>
                    <a:pt x="296375" y="865039"/>
                    <a:pt x="379520" y="826196"/>
                  </a:cubicBezTo>
                  <a:cubicBezTo>
                    <a:pt x="380128" y="825994"/>
                    <a:pt x="423419" y="820127"/>
                    <a:pt x="441829" y="815879"/>
                  </a:cubicBezTo>
                  <a:cubicBezTo>
                    <a:pt x="446078" y="814867"/>
                    <a:pt x="449719" y="813047"/>
                    <a:pt x="453158" y="810417"/>
                  </a:cubicBezTo>
                  <a:lnTo>
                    <a:pt x="755193" y="574534"/>
                  </a:lnTo>
                  <a:lnTo>
                    <a:pt x="1050148" y="358882"/>
                  </a:lnTo>
                  <a:lnTo>
                    <a:pt x="1036594" y="15173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533B91E-9FFA-431E-93C5-4384F69F959C}"/>
                </a:ext>
              </a:extLst>
            </p:cNvPr>
            <p:cNvSpPr/>
            <p:nvPr/>
          </p:nvSpPr>
          <p:spPr>
            <a:xfrm>
              <a:off x="16883675" y="11030347"/>
              <a:ext cx="558297" cy="270143"/>
            </a:xfrm>
            <a:custGeom>
              <a:avLst/>
              <a:gdLst>
                <a:gd name="connsiteX0" fmla="*/ 621336 w 627132"/>
                <a:gd name="connsiteY0" fmla="*/ 16847 h 303451"/>
                <a:gd name="connsiteX1" fmla="*/ 243437 w 627132"/>
                <a:gd name="connsiteY1" fmla="*/ 148950 h 303451"/>
                <a:gd name="connsiteX2" fmla="*/ 158875 w 627132"/>
                <a:gd name="connsiteY2" fmla="*/ 64995 h 303451"/>
                <a:gd name="connsiteX3" fmla="*/ 37294 w 627132"/>
                <a:gd name="connsiteY3" fmla="*/ 15228 h 303451"/>
                <a:gd name="connsiteX4" fmla="*/ 21109 w 627132"/>
                <a:gd name="connsiteY4" fmla="*/ 58926 h 303451"/>
                <a:gd name="connsiteX5" fmla="*/ 210463 w 627132"/>
                <a:gd name="connsiteY5" fmla="*/ 252729 h 303451"/>
                <a:gd name="connsiteX6" fmla="*/ 337102 w 627132"/>
                <a:gd name="connsiteY6" fmla="*/ 186173 h 303451"/>
                <a:gd name="connsiteX7" fmla="*/ 380395 w 627132"/>
                <a:gd name="connsiteY7" fmla="*/ 175452 h 303451"/>
                <a:gd name="connsiteX8" fmla="*/ 265488 w 627132"/>
                <a:gd name="connsiteY8" fmla="*/ 275792 h 303451"/>
                <a:gd name="connsiteX9" fmla="*/ 277828 w 627132"/>
                <a:gd name="connsiteY9" fmla="*/ 294202 h 303451"/>
                <a:gd name="connsiteX10" fmla="*/ 492471 w 627132"/>
                <a:gd name="connsiteY10" fmla="*/ 144094 h 303451"/>
                <a:gd name="connsiteX11" fmla="*/ 492471 w 627132"/>
                <a:gd name="connsiteY11" fmla="*/ 144094 h 303451"/>
                <a:gd name="connsiteX12" fmla="*/ 621336 w 627132"/>
                <a:gd name="connsiteY12" fmla="*/ 16847 h 30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7132" h="303451">
                  <a:moveTo>
                    <a:pt x="621336" y="16847"/>
                  </a:moveTo>
                  <a:cubicBezTo>
                    <a:pt x="621336" y="16847"/>
                    <a:pt x="345195" y="125280"/>
                    <a:pt x="243437" y="148950"/>
                  </a:cubicBezTo>
                  <a:cubicBezTo>
                    <a:pt x="210664" y="156636"/>
                    <a:pt x="187804" y="110310"/>
                    <a:pt x="158875" y="64995"/>
                  </a:cubicBezTo>
                  <a:cubicBezTo>
                    <a:pt x="157662" y="56700"/>
                    <a:pt x="55702" y="13408"/>
                    <a:pt x="37294" y="15228"/>
                  </a:cubicBezTo>
                  <a:cubicBezTo>
                    <a:pt x="17670" y="17252"/>
                    <a:pt x="8162" y="35055"/>
                    <a:pt x="21109" y="58926"/>
                  </a:cubicBezTo>
                  <a:cubicBezTo>
                    <a:pt x="39519" y="92710"/>
                    <a:pt x="182949" y="265677"/>
                    <a:pt x="210463" y="252729"/>
                  </a:cubicBezTo>
                  <a:lnTo>
                    <a:pt x="337102" y="186173"/>
                  </a:lnTo>
                  <a:lnTo>
                    <a:pt x="380395" y="175452"/>
                  </a:lnTo>
                  <a:cubicBezTo>
                    <a:pt x="349444" y="205594"/>
                    <a:pt x="314242" y="235332"/>
                    <a:pt x="265488" y="275792"/>
                  </a:cubicBezTo>
                  <a:cubicBezTo>
                    <a:pt x="267713" y="283277"/>
                    <a:pt x="271355" y="289751"/>
                    <a:pt x="277828" y="294202"/>
                  </a:cubicBezTo>
                  <a:cubicBezTo>
                    <a:pt x="354905" y="234726"/>
                    <a:pt x="440680" y="168775"/>
                    <a:pt x="492471" y="144094"/>
                  </a:cubicBezTo>
                  <a:lnTo>
                    <a:pt x="492471" y="144094"/>
                  </a:lnTo>
                  <a:cubicBezTo>
                    <a:pt x="543652" y="119414"/>
                    <a:pt x="583707" y="72075"/>
                    <a:pt x="621336" y="16847"/>
                  </a:cubicBezTo>
                  <a:close/>
                </a:path>
              </a:pathLst>
            </a:custGeom>
            <a:solidFill>
              <a:srgbClr val="2B3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B2E1E80D-3DBA-43FB-B7A1-71B3DE5D7A74}"/>
                </a:ext>
              </a:extLst>
            </p:cNvPr>
            <p:cNvSpPr/>
            <p:nvPr/>
          </p:nvSpPr>
          <p:spPr>
            <a:xfrm>
              <a:off x="17623571" y="9767803"/>
              <a:ext cx="1080574" cy="1044555"/>
            </a:xfrm>
            <a:custGeom>
              <a:avLst/>
              <a:gdLst>
                <a:gd name="connsiteX0" fmla="*/ 1202274 w 1213805"/>
                <a:gd name="connsiteY0" fmla="*/ 206888 h 1173345"/>
                <a:gd name="connsiteX1" fmla="*/ 1016359 w 1213805"/>
                <a:gd name="connsiteY1" fmla="*/ 15310 h 1173345"/>
                <a:gd name="connsiteX2" fmla="*/ 909140 w 1213805"/>
                <a:gd name="connsiteY2" fmla="*/ 61434 h 1173345"/>
                <a:gd name="connsiteX3" fmla="*/ 902666 w 1213805"/>
                <a:gd name="connsiteY3" fmla="*/ 67705 h 1173345"/>
                <a:gd name="connsiteX4" fmla="*/ 15173 w 1213805"/>
                <a:gd name="connsiteY4" fmla="*/ 954188 h 1173345"/>
                <a:gd name="connsiteX5" fmla="*/ 173978 w 1213805"/>
                <a:gd name="connsiteY5" fmla="*/ 1176921 h 1173345"/>
                <a:gd name="connsiteX6" fmla="*/ 709873 w 1213805"/>
                <a:gd name="connsiteY6" fmla="*/ 828357 h 1173345"/>
                <a:gd name="connsiteX7" fmla="*/ 1081297 w 1213805"/>
                <a:gd name="connsiteY7" fmla="*/ 487682 h 1173345"/>
                <a:gd name="connsiteX8" fmla="*/ 1159790 w 1213805"/>
                <a:gd name="connsiteY8" fmla="*/ 395635 h 1173345"/>
                <a:gd name="connsiteX9" fmla="*/ 1165860 w 1213805"/>
                <a:gd name="connsiteY9" fmla="*/ 389161 h 1173345"/>
                <a:gd name="connsiteX10" fmla="*/ 1170310 w 1213805"/>
                <a:gd name="connsiteY10" fmla="*/ 384306 h 1173345"/>
                <a:gd name="connsiteX11" fmla="*/ 1202274 w 1213805"/>
                <a:gd name="connsiteY11" fmla="*/ 206888 h 117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3805" h="1173345">
                  <a:moveTo>
                    <a:pt x="1202274" y="206888"/>
                  </a:moveTo>
                  <a:cubicBezTo>
                    <a:pt x="1197823" y="97241"/>
                    <a:pt x="1114677" y="11263"/>
                    <a:pt x="1016359" y="15310"/>
                  </a:cubicBezTo>
                  <a:cubicBezTo>
                    <a:pt x="975292" y="16928"/>
                    <a:pt x="938069" y="34124"/>
                    <a:pt x="909140" y="61434"/>
                  </a:cubicBezTo>
                  <a:cubicBezTo>
                    <a:pt x="909140" y="61434"/>
                    <a:pt x="904083" y="66290"/>
                    <a:pt x="902666" y="67705"/>
                  </a:cubicBezTo>
                  <a:lnTo>
                    <a:pt x="15173" y="954188"/>
                  </a:lnTo>
                  <a:lnTo>
                    <a:pt x="173978" y="1176921"/>
                  </a:lnTo>
                  <a:lnTo>
                    <a:pt x="709873" y="828357"/>
                  </a:lnTo>
                  <a:cubicBezTo>
                    <a:pt x="847236" y="730443"/>
                    <a:pt x="971853" y="616144"/>
                    <a:pt x="1081297" y="487682"/>
                  </a:cubicBezTo>
                  <a:lnTo>
                    <a:pt x="1159790" y="395635"/>
                  </a:lnTo>
                  <a:cubicBezTo>
                    <a:pt x="1162016" y="393613"/>
                    <a:pt x="1163836" y="391386"/>
                    <a:pt x="1165860" y="389161"/>
                  </a:cubicBezTo>
                  <a:lnTo>
                    <a:pt x="1170310" y="384306"/>
                  </a:lnTo>
                  <a:cubicBezTo>
                    <a:pt x="1202678" y="346881"/>
                    <a:pt x="1204499" y="263533"/>
                    <a:pt x="1202274" y="20688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06813FA-2AEC-4039-8AD8-B647D28C19CA}"/>
                </a:ext>
              </a:extLst>
            </p:cNvPr>
            <p:cNvSpPr/>
            <p:nvPr/>
          </p:nvSpPr>
          <p:spPr>
            <a:xfrm>
              <a:off x="18249546" y="8848951"/>
              <a:ext cx="108058" cy="360192"/>
            </a:xfrm>
            <a:custGeom>
              <a:avLst/>
              <a:gdLst>
                <a:gd name="connsiteX0" fmla="*/ 120208 w 121380"/>
                <a:gd name="connsiteY0" fmla="*/ 396449 h 404601"/>
                <a:gd name="connsiteX1" fmla="*/ 24520 w 121380"/>
                <a:gd name="connsiteY1" fmla="*/ 18348 h 404601"/>
                <a:gd name="connsiteX2" fmla="*/ 55675 w 121380"/>
                <a:gd name="connsiteY2" fmla="*/ 306425 h 404601"/>
                <a:gd name="connsiteX3" fmla="*/ 120208 w 121380"/>
                <a:gd name="connsiteY3" fmla="*/ 396449 h 40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0" h="404601">
                  <a:moveTo>
                    <a:pt x="120208" y="396449"/>
                  </a:moveTo>
                  <a:cubicBezTo>
                    <a:pt x="114949" y="394426"/>
                    <a:pt x="85008" y="89558"/>
                    <a:pt x="24520" y="18348"/>
                  </a:cubicBezTo>
                  <a:cubicBezTo>
                    <a:pt x="-8252" y="-20291"/>
                    <a:pt x="55675" y="306425"/>
                    <a:pt x="55675" y="306425"/>
                  </a:cubicBezTo>
                  <a:lnTo>
                    <a:pt x="120208" y="396449"/>
                  </a:lnTo>
                  <a:close/>
                </a:path>
              </a:pathLst>
            </a:custGeom>
            <a:solidFill>
              <a:srgbClr val="EABB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C875DDE-B0E3-4546-8779-0E329C8B5CEB}"/>
                </a:ext>
              </a:extLst>
            </p:cNvPr>
            <p:cNvSpPr/>
            <p:nvPr/>
          </p:nvSpPr>
          <p:spPr>
            <a:xfrm>
              <a:off x="18128763" y="8742664"/>
              <a:ext cx="324173" cy="558297"/>
            </a:xfrm>
            <a:custGeom>
              <a:avLst/>
              <a:gdLst>
                <a:gd name="connsiteX0" fmla="*/ 350156 w 364141"/>
                <a:gd name="connsiteY0" fmla="*/ 621037 h 627132"/>
                <a:gd name="connsiteX1" fmla="*/ 343277 w 364141"/>
                <a:gd name="connsiteY1" fmla="*/ 624678 h 627132"/>
                <a:gd name="connsiteX2" fmla="*/ 320013 w 364141"/>
                <a:gd name="connsiteY2" fmla="*/ 617395 h 627132"/>
                <a:gd name="connsiteX3" fmla="*/ 17168 w 364141"/>
                <a:gd name="connsiteY3" fmla="*/ 43872 h 627132"/>
                <a:gd name="connsiteX4" fmla="*/ 24452 w 364141"/>
                <a:gd name="connsiteY4" fmla="*/ 20810 h 627132"/>
                <a:gd name="connsiteX5" fmla="*/ 31329 w 364141"/>
                <a:gd name="connsiteY5" fmla="*/ 17168 h 627132"/>
                <a:gd name="connsiteX6" fmla="*/ 54595 w 364141"/>
                <a:gd name="connsiteY6" fmla="*/ 24452 h 627132"/>
                <a:gd name="connsiteX7" fmla="*/ 357438 w 364141"/>
                <a:gd name="connsiteY7" fmla="*/ 597975 h 627132"/>
                <a:gd name="connsiteX8" fmla="*/ 350156 w 364141"/>
                <a:gd name="connsiteY8" fmla="*/ 621037 h 6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141" h="627132">
                  <a:moveTo>
                    <a:pt x="350156" y="621037"/>
                  </a:moveTo>
                  <a:lnTo>
                    <a:pt x="343277" y="624678"/>
                  </a:lnTo>
                  <a:cubicBezTo>
                    <a:pt x="334781" y="629129"/>
                    <a:pt x="324463" y="625892"/>
                    <a:pt x="320013" y="617395"/>
                  </a:cubicBezTo>
                  <a:lnTo>
                    <a:pt x="17168" y="43872"/>
                  </a:lnTo>
                  <a:cubicBezTo>
                    <a:pt x="12718" y="35578"/>
                    <a:pt x="15954" y="25261"/>
                    <a:pt x="24452" y="20810"/>
                  </a:cubicBezTo>
                  <a:lnTo>
                    <a:pt x="31329" y="17168"/>
                  </a:lnTo>
                  <a:cubicBezTo>
                    <a:pt x="39826" y="12718"/>
                    <a:pt x="50143" y="15955"/>
                    <a:pt x="54595" y="24452"/>
                  </a:cubicBezTo>
                  <a:lnTo>
                    <a:pt x="357438" y="597975"/>
                  </a:lnTo>
                  <a:cubicBezTo>
                    <a:pt x="361687" y="606269"/>
                    <a:pt x="358450" y="616586"/>
                    <a:pt x="350156" y="621037"/>
                  </a:cubicBezTo>
                  <a:close/>
                </a:path>
              </a:pathLst>
            </a:custGeom>
            <a:solidFill>
              <a:srgbClr val="112F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4B0E57E-122D-4868-94E5-46E9050C0776}"/>
                </a:ext>
              </a:extLst>
            </p:cNvPr>
            <p:cNvSpPr/>
            <p:nvPr/>
          </p:nvSpPr>
          <p:spPr>
            <a:xfrm>
              <a:off x="18196996" y="8889599"/>
              <a:ext cx="1602852" cy="1134604"/>
            </a:xfrm>
            <a:custGeom>
              <a:avLst/>
              <a:gdLst>
                <a:gd name="connsiteX0" fmla="*/ 1736349 w 1800477"/>
                <a:gd name="connsiteY0" fmla="*/ 462460 h 1274495"/>
                <a:gd name="connsiteX1" fmla="*/ 1469514 w 1800477"/>
                <a:gd name="connsiteY1" fmla="*/ 487950 h 1274495"/>
                <a:gd name="connsiteX2" fmla="*/ 1327498 w 1800477"/>
                <a:gd name="connsiteY2" fmla="*/ 654242 h 1274495"/>
                <a:gd name="connsiteX3" fmla="*/ 837526 w 1800477"/>
                <a:gd name="connsiteY3" fmla="*/ 977316 h 1274495"/>
                <a:gd name="connsiteX4" fmla="*/ 268454 w 1800477"/>
                <a:gd name="connsiteY4" fmla="*/ 544392 h 1274495"/>
                <a:gd name="connsiteX5" fmla="*/ 306486 w 1800477"/>
                <a:gd name="connsiteY5" fmla="*/ 469541 h 1274495"/>
                <a:gd name="connsiteX6" fmla="*/ 293539 w 1800477"/>
                <a:gd name="connsiteY6" fmla="*/ 339866 h 1274495"/>
                <a:gd name="connsiteX7" fmla="*/ 268656 w 1800477"/>
                <a:gd name="connsiteY7" fmla="*/ 172968 h 1274495"/>
                <a:gd name="connsiteX8" fmla="*/ 207966 w 1800477"/>
                <a:gd name="connsiteY8" fmla="*/ 211202 h 1274495"/>
                <a:gd name="connsiteX9" fmla="*/ 225768 w 1800477"/>
                <a:gd name="connsiteY9" fmla="*/ 332785 h 1274495"/>
                <a:gd name="connsiteX10" fmla="*/ 123202 w 1800477"/>
                <a:gd name="connsiteY10" fmla="*/ 257125 h 1274495"/>
                <a:gd name="connsiteX11" fmla="*/ 81325 w 1800477"/>
                <a:gd name="connsiteY11" fmla="*/ 73031 h 1274495"/>
                <a:gd name="connsiteX12" fmla="*/ 69997 w 1800477"/>
                <a:gd name="connsiteY12" fmla="*/ 284638 h 1274495"/>
                <a:gd name="connsiteX13" fmla="*/ 76673 w 1800477"/>
                <a:gd name="connsiteY13" fmla="*/ 221115 h 1274495"/>
                <a:gd name="connsiteX14" fmla="*/ 16791 w 1800477"/>
                <a:gd name="connsiteY14" fmla="*/ 15173 h 1274495"/>
                <a:gd name="connsiteX15" fmla="*/ 15173 w 1800477"/>
                <a:gd name="connsiteY15" fmla="*/ 223543 h 1274495"/>
                <a:gd name="connsiteX16" fmla="*/ 143027 w 1800477"/>
                <a:gd name="connsiteY16" fmla="*/ 586471 h 1274495"/>
                <a:gd name="connsiteX17" fmla="*/ 774812 w 1800477"/>
                <a:gd name="connsiteY17" fmla="*/ 1243139 h 1274495"/>
                <a:gd name="connsiteX18" fmla="*/ 862409 w 1800477"/>
                <a:gd name="connsiteY18" fmla="*/ 1257503 h 1274495"/>
                <a:gd name="connsiteX19" fmla="*/ 1722390 w 1800477"/>
                <a:gd name="connsiteY19" fmla="*/ 720798 h 1274495"/>
                <a:gd name="connsiteX20" fmla="*/ 1736349 w 1800477"/>
                <a:gd name="connsiteY20" fmla="*/ 462460 h 127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0477" h="1274495">
                  <a:moveTo>
                    <a:pt x="1736349" y="462460"/>
                  </a:moveTo>
                  <a:cubicBezTo>
                    <a:pt x="1659272" y="395094"/>
                    <a:pt x="1536070" y="410266"/>
                    <a:pt x="1469514" y="487950"/>
                  </a:cubicBezTo>
                  <a:lnTo>
                    <a:pt x="1327498" y="654242"/>
                  </a:lnTo>
                  <a:lnTo>
                    <a:pt x="837526" y="977316"/>
                  </a:lnTo>
                  <a:lnTo>
                    <a:pt x="268454" y="544392"/>
                  </a:lnTo>
                  <a:cubicBezTo>
                    <a:pt x="285446" y="524567"/>
                    <a:pt x="303856" y="493817"/>
                    <a:pt x="306486" y="469541"/>
                  </a:cubicBezTo>
                  <a:cubicBezTo>
                    <a:pt x="310330" y="432722"/>
                    <a:pt x="301429" y="373245"/>
                    <a:pt x="293539" y="339866"/>
                  </a:cubicBezTo>
                  <a:cubicBezTo>
                    <a:pt x="272500" y="251662"/>
                    <a:pt x="268656" y="172968"/>
                    <a:pt x="268656" y="172968"/>
                  </a:cubicBezTo>
                  <a:cubicBezTo>
                    <a:pt x="268656" y="172968"/>
                    <a:pt x="212821" y="167708"/>
                    <a:pt x="207966" y="211202"/>
                  </a:cubicBezTo>
                  <a:cubicBezTo>
                    <a:pt x="199671" y="286256"/>
                    <a:pt x="225768" y="332785"/>
                    <a:pt x="225768" y="332785"/>
                  </a:cubicBezTo>
                  <a:lnTo>
                    <a:pt x="123202" y="257125"/>
                  </a:lnTo>
                  <a:cubicBezTo>
                    <a:pt x="123202" y="257125"/>
                    <a:pt x="118953" y="74042"/>
                    <a:pt x="81325" y="73031"/>
                  </a:cubicBezTo>
                  <a:cubicBezTo>
                    <a:pt x="69997" y="72627"/>
                    <a:pt x="69997" y="284638"/>
                    <a:pt x="69997" y="284638"/>
                  </a:cubicBezTo>
                  <a:lnTo>
                    <a:pt x="76673" y="221115"/>
                  </a:lnTo>
                  <a:cubicBezTo>
                    <a:pt x="76673" y="221115"/>
                    <a:pt x="36616" y="16184"/>
                    <a:pt x="16791" y="15173"/>
                  </a:cubicBezTo>
                  <a:lnTo>
                    <a:pt x="15173" y="223543"/>
                  </a:lnTo>
                  <a:cubicBezTo>
                    <a:pt x="15173" y="223543"/>
                    <a:pt x="139791" y="573928"/>
                    <a:pt x="143027" y="586471"/>
                  </a:cubicBezTo>
                  <a:lnTo>
                    <a:pt x="774812" y="1243139"/>
                  </a:lnTo>
                  <a:cubicBezTo>
                    <a:pt x="797875" y="1266404"/>
                    <a:pt x="833075" y="1272271"/>
                    <a:pt x="862409" y="1257503"/>
                  </a:cubicBezTo>
                  <a:cubicBezTo>
                    <a:pt x="1109014" y="1132885"/>
                    <a:pt x="1473155" y="948184"/>
                    <a:pt x="1722390" y="720798"/>
                  </a:cubicBezTo>
                  <a:cubicBezTo>
                    <a:pt x="1803513" y="653634"/>
                    <a:pt x="1820102" y="535693"/>
                    <a:pt x="1736349" y="462460"/>
                  </a:cubicBez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E0339F5A-AD07-4F39-BAAD-FB466F82D76D}"/>
                </a:ext>
              </a:extLst>
            </p:cNvPr>
            <p:cNvSpPr/>
            <p:nvPr/>
          </p:nvSpPr>
          <p:spPr>
            <a:xfrm>
              <a:off x="18298389" y="9084822"/>
              <a:ext cx="162086" cy="216115"/>
            </a:xfrm>
            <a:custGeom>
              <a:avLst/>
              <a:gdLst>
                <a:gd name="connsiteX0" fmla="*/ 170136 w 182070"/>
                <a:gd name="connsiteY0" fmla="*/ 220103 h 242761"/>
                <a:gd name="connsiteX1" fmla="*/ 61904 w 182070"/>
                <a:gd name="connsiteY1" fmla="*/ 15173 h 242761"/>
                <a:gd name="connsiteX2" fmla="*/ 15173 w 182070"/>
                <a:gd name="connsiteY2" fmla="*/ 16993 h 242761"/>
                <a:gd name="connsiteX3" fmla="*/ 132709 w 182070"/>
                <a:gd name="connsiteY3" fmla="*/ 239726 h 242761"/>
                <a:gd name="connsiteX4" fmla="*/ 146062 w 182070"/>
                <a:gd name="connsiteY4" fmla="*/ 243772 h 242761"/>
                <a:gd name="connsiteX5" fmla="*/ 165887 w 182070"/>
                <a:gd name="connsiteY5" fmla="*/ 233455 h 242761"/>
                <a:gd name="connsiteX6" fmla="*/ 170136 w 182070"/>
                <a:gd name="connsiteY6" fmla="*/ 220103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070" h="242761">
                  <a:moveTo>
                    <a:pt x="170136" y="220103"/>
                  </a:moveTo>
                  <a:lnTo>
                    <a:pt x="61904" y="15173"/>
                  </a:lnTo>
                  <a:lnTo>
                    <a:pt x="15173" y="16993"/>
                  </a:lnTo>
                  <a:lnTo>
                    <a:pt x="132709" y="239726"/>
                  </a:lnTo>
                  <a:cubicBezTo>
                    <a:pt x="135339" y="244582"/>
                    <a:pt x="141206" y="246402"/>
                    <a:pt x="146062" y="243772"/>
                  </a:cubicBezTo>
                  <a:lnTo>
                    <a:pt x="165887" y="233455"/>
                  </a:lnTo>
                  <a:cubicBezTo>
                    <a:pt x="170944" y="230825"/>
                    <a:pt x="172766" y="224756"/>
                    <a:pt x="170136" y="220103"/>
                  </a:cubicBezTo>
                  <a:close/>
                </a:path>
              </a:pathLst>
            </a:custGeom>
            <a:solidFill>
              <a:srgbClr val="112F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97A85E1-DD8E-49A0-B2D6-1B026AFF937F}"/>
                </a:ext>
              </a:extLst>
            </p:cNvPr>
            <p:cNvSpPr/>
            <p:nvPr/>
          </p:nvSpPr>
          <p:spPr>
            <a:xfrm>
              <a:off x="19298753" y="9076178"/>
              <a:ext cx="738393" cy="1278680"/>
            </a:xfrm>
            <a:custGeom>
              <a:avLst/>
              <a:gdLst>
                <a:gd name="connsiteX0" fmla="*/ 202984 w 829433"/>
                <a:gd name="connsiteY0" fmla="*/ 165482 h 1436336"/>
                <a:gd name="connsiteX1" fmla="*/ 390921 w 829433"/>
                <a:gd name="connsiteY1" fmla="*/ 15173 h 1436336"/>
                <a:gd name="connsiteX2" fmla="*/ 687495 w 829433"/>
                <a:gd name="connsiteY2" fmla="*/ 238917 h 1436336"/>
                <a:gd name="connsiteX3" fmla="*/ 821621 w 829433"/>
                <a:gd name="connsiteY3" fmla="*/ 1409228 h 1436336"/>
                <a:gd name="connsiteX4" fmla="*/ 274396 w 829433"/>
                <a:gd name="connsiteY4" fmla="*/ 1432291 h 1436336"/>
                <a:gd name="connsiteX5" fmla="*/ 56922 w 829433"/>
                <a:gd name="connsiteY5" fmla="*/ 867062 h 1436336"/>
                <a:gd name="connsiteX6" fmla="*/ 26173 w 829433"/>
                <a:gd name="connsiteY6" fmla="*/ 582019 h 1436336"/>
                <a:gd name="connsiteX7" fmla="*/ 202984 w 829433"/>
                <a:gd name="connsiteY7" fmla="*/ 165482 h 143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9433" h="1436336">
                  <a:moveTo>
                    <a:pt x="202984" y="165482"/>
                  </a:moveTo>
                  <a:lnTo>
                    <a:pt x="390921" y="15173"/>
                  </a:lnTo>
                  <a:cubicBezTo>
                    <a:pt x="550942" y="91642"/>
                    <a:pt x="639751" y="82134"/>
                    <a:pt x="687495" y="238917"/>
                  </a:cubicBezTo>
                  <a:lnTo>
                    <a:pt x="821621" y="1409228"/>
                  </a:lnTo>
                  <a:lnTo>
                    <a:pt x="274396" y="1432291"/>
                  </a:lnTo>
                  <a:lnTo>
                    <a:pt x="56922" y="867062"/>
                  </a:lnTo>
                  <a:cubicBezTo>
                    <a:pt x="15248" y="778858"/>
                    <a:pt x="4324" y="677910"/>
                    <a:pt x="26173" y="582019"/>
                  </a:cubicBezTo>
                  <a:lnTo>
                    <a:pt x="202984" y="1654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F4EEB24D-C65A-4C4A-B9AF-90AF387F0AC3}"/>
                </a:ext>
              </a:extLst>
            </p:cNvPr>
            <p:cNvSpPr/>
            <p:nvPr/>
          </p:nvSpPr>
          <p:spPr>
            <a:xfrm>
              <a:off x="19503021" y="9170920"/>
              <a:ext cx="1332708" cy="1909015"/>
            </a:xfrm>
            <a:custGeom>
              <a:avLst/>
              <a:gdLst>
                <a:gd name="connsiteX0" fmla="*/ 1247621 w 1497026"/>
                <a:gd name="connsiteY0" fmla="*/ 1990020 h 2144389"/>
                <a:gd name="connsiteX1" fmla="*/ 967232 w 1497026"/>
                <a:gd name="connsiteY1" fmla="*/ 1957450 h 2144389"/>
                <a:gd name="connsiteX2" fmla="*/ 617454 w 1497026"/>
                <a:gd name="connsiteY2" fmla="*/ 1104347 h 2144389"/>
                <a:gd name="connsiteX3" fmla="*/ 368017 w 1497026"/>
                <a:gd name="connsiteY3" fmla="*/ 135933 h 2144389"/>
                <a:gd name="connsiteX4" fmla="*/ 134562 w 1497026"/>
                <a:gd name="connsiteY4" fmla="*/ 26690 h 2144389"/>
                <a:gd name="connsiteX5" fmla="*/ 26330 w 1497026"/>
                <a:gd name="connsiteY5" fmla="*/ 263989 h 2144389"/>
                <a:gd name="connsiteX6" fmla="*/ 385212 w 1497026"/>
                <a:gd name="connsiteY6" fmla="*/ 1201249 h 2144389"/>
                <a:gd name="connsiteX7" fmla="*/ 798311 w 1497026"/>
                <a:gd name="connsiteY7" fmla="*/ 1970397 h 2144389"/>
                <a:gd name="connsiteX8" fmla="*/ 818945 w 1497026"/>
                <a:gd name="connsiteY8" fmla="*/ 2051318 h 2144389"/>
                <a:gd name="connsiteX9" fmla="*/ 936482 w 1497026"/>
                <a:gd name="connsiteY9" fmla="*/ 2136284 h 2144389"/>
                <a:gd name="connsiteX10" fmla="*/ 1201497 w 1497026"/>
                <a:gd name="connsiteY10" fmla="*/ 2112817 h 2144389"/>
                <a:gd name="connsiteX11" fmla="*/ 1462868 w 1497026"/>
                <a:gd name="connsiteY11" fmla="*/ 2135677 h 2144389"/>
                <a:gd name="connsiteX12" fmla="*/ 1490988 w 1497026"/>
                <a:gd name="connsiteY12" fmla="*/ 2117672 h 2144389"/>
                <a:gd name="connsiteX13" fmla="*/ 1247621 w 1497026"/>
                <a:gd name="connsiteY13" fmla="*/ 1990020 h 214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026" h="2144389">
                  <a:moveTo>
                    <a:pt x="1247621" y="1990020"/>
                  </a:moveTo>
                  <a:cubicBezTo>
                    <a:pt x="1247621" y="1990020"/>
                    <a:pt x="970468" y="1959069"/>
                    <a:pt x="967232" y="1957450"/>
                  </a:cubicBezTo>
                  <a:lnTo>
                    <a:pt x="617454" y="1104347"/>
                  </a:lnTo>
                  <a:cubicBezTo>
                    <a:pt x="617454" y="1104347"/>
                    <a:pt x="369837" y="141192"/>
                    <a:pt x="368017" y="135933"/>
                  </a:cubicBezTo>
                  <a:cubicBezTo>
                    <a:pt x="333423" y="40244"/>
                    <a:pt x="229036" y="-8713"/>
                    <a:pt x="134562" y="26690"/>
                  </a:cubicBezTo>
                  <a:cubicBezTo>
                    <a:pt x="40289" y="62093"/>
                    <a:pt x="-8263" y="168301"/>
                    <a:pt x="26330" y="263989"/>
                  </a:cubicBezTo>
                  <a:lnTo>
                    <a:pt x="385212" y="1201249"/>
                  </a:lnTo>
                  <a:lnTo>
                    <a:pt x="798311" y="1970397"/>
                  </a:lnTo>
                  <a:lnTo>
                    <a:pt x="818945" y="2051318"/>
                  </a:lnTo>
                  <a:cubicBezTo>
                    <a:pt x="846863" y="2124753"/>
                    <a:pt x="913824" y="2137902"/>
                    <a:pt x="936482" y="2136284"/>
                  </a:cubicBezTo>
                  <a:lnTo>
                    <a:pt x="1201497" y="2112817"/>
                  </a:lnTo>
                  <a:lnTo>
                    <a:pt x="1462868" y="2135677"/>
                  </a:lnTo>
                  <a:lnTo>
                    <a:pt x="1490988" y="2117672"/>
                  </a:lnTo>
                  <a:lnTo>
                    <a:pt x="1247621" y="1990020"/>
                  </a:ln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3561B017-A9ED-48E7-BC31-32A50AEDA75C}"/>
                </a:ext>
              </a:extLst>
            </p:cNvPr>
            <p:cNvSpPr/>
            <p:nvPr/>
          </p:nvSpPr>
          <p:spPr>
            <a:xfrm>
              <a:off x="19177082" y="8444629"/>
              <a:ext cx="630335" cy="648345"/>
            </a:xfrm>
            <a:custGeom>
              <a:avLst/>
              <a:gdLst>
                <a:gd name="connsiteX0" fmla="*/ 572910 w 708053"/>
                <a:gd name="connsiteY0" fmla="*/ 585406 h 728283"/>
                <a:gd name="connsiteX1" fmla="*/ 432109 w 708053"/>
                <a:gd name="connsiteY1" fmla="*/ 673610 h 728283"/>
                <a:gd name="connsiteX2" fmla="*/ 189348 w 708053"/>
                <a:gd name="connsiteY2" fmla="*/ 711035 h 728283"/>
                <a:gd name="connsiteX3" fmla="*/ 85567 w 708053"/>
                <a:gd name="connsiteY3" fmla="*/ 659448 h 728283"/>
                <a:gd name="connsiteX4" fmla="*/ 66146 w 708053"/>
                <a:gd name="connsiteY4" fmla="*/ 528155 h 728283"/>
                <a:gd name="connsiteX5" fmla="*/ 22247 w 708053"/>
                <a:gd name="connsiteY5" fmla="*/ 453911 h 728283"/>
                <a:gd name="connsiteX6" fmla="*/ 95075 w 708053"/>
                <a:gd name="connsiteY6" fmla="*/ 407583 h 728283"/>
                <a:gd name="connsiteX7" fmla="*/ 104381 w 708053"/>
                <a:gd name="connsiteY7" fmla="*/ 372586 h 728283"/>
                <a:gd name="connsiteX8" fmla="*/ 101954 w 708053"/>
                <a:gd name="connsiteY8" fmla="*/ 210947 h 728283"/>
                <a:gd name="connsiteX9" fmla="*/ 102965 w 708053"/>
                <a:gd name="connsiteY9" fmla="*/ 205889 h 728283"/>
                <a:gd name="connsiteX10" fmla="*/ 103976 w 708053"/>
                <a:gd name="connsiteY10" fmla="*/ 201439 h 728283"/>
                <a:gd name="connsiteX11" fmla="*/ 104179 w 708053"/>
                <a:gd name="connsiteY11" fmla="*/ 200630 h 728283"/>
                <a:gd name="connsiteX12" fmla="*/ 148280 w 708053"/>
                <a:gd name="connsiteY12" fmla="*/ 98670 h 728283"/>
                <a:gd name="connsiteX13" fmla="*/ 710676 w 708053"/>
                <a:gd name="connsiteY13" fmla="*/ 232593 h 728283"/>
                <a:gd name="connsiteX14" fmla="*/ 572910 w 708053"/>
                <a:gd name="connsiteY14" fmla="*/ 585406 h 72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8053" h="728283">
                  <a:moveTo>
                    <a:pt x="572910" y="585406"/>
                  </a:moveTo>
                  <a:cubicBezTo>
                    <a:pt x="523751" y="622023"/>
                    <a:pt x="479244" y="651963"/>
                    <a:pt x="432109" y="673610"/>
                  </a:cubicBezTo>
                  <a:cubicBezTo>
                    <a:pt x="363934" y="704764"/>
                    <a:pt x="290296" y="718925"/>
                    <a:pt x="189348" y="711035"/>
                  </a:cubicBezTo>
                  <a:cubicBezTo>
                    <a:pt x="143628" y="707394"/>
                    <a:pt x="95885" y="691614"/>
                    <a:pt x="85567" y="659448"/>
                  </a:cubicBezTo>
                  <a:cubicBezTo>
                    <a:pt x="68776" y="607457"/>
                    <a:pt x="70597" y="566187"/>
                    <a:pt x="66146" y="528155"/>
                  </a:cubicBezTo>
                  <a:cubicBezTo>
                    <a:pt x="66146" y="528155"/>
                    <a:pt x="-7492" y="467060"/>
                    <a:pt x="22247" y="453911"/>
                  </a:cubicBezTo>
                  <a:cubicBezTo>
                    <a:pt x="41870" y="445212"/>
                    <a:pt x="75655" y="424577"/>
                    <a:pt x="95075" y="407583"/>
                  </a:cubicBezTo>
                  <a:cubicBezTo>
                    <a:pt x="104786" y="398885"/>
                    <a:pt x="107416" y="385331"/>
                    <a:pt x="104381" y="372586"/>
                  </a:cubicBezTo>
                  <a:cubicBezTo>
                    <a:pt x="90017" y="311086"/>
                    <a:pt x="92647" y="255656"/>
                    <a:pt x="101954" y="210947"/>
                  </a:cubicBezTo>
                  <a:cubicBezTo>
                    <a:pt x="102359" y="209329"/>
                    <a:pt x="102560" y="207508"/>
                    <a:pt x="102965" y="205889"/>
                  </a:cubicBezTo>
                  <a:cubicBezTo>
                    <a:pt x="103370" y="204474"/>
                    <a:pt x="103573" y="202855"/>
                    <a:pt x="103976" y="201439"/>
                  </a:cubicBezTo>
                  <a:cubicBezTo>
                    <a:pt x="103976" y="201237"/>
                    <a:pt x="104179" y="201034"/>
                    <a:pt x="104179" y="200630"/>
                  </a:cubicBezTo>
                  <a:cubicBezTo>
                    <a:pt x="117531" y="143784"/>
                    <a:pt x="140593" y="106358"/>
                    <a:pt x="148280" y="98670"/>
                  </a:cubicBezTo>
                  <a:cubicBezTo>
                    <a:pt x="302433" y="-53258"/>
                    <a:pt x="693279" y="8444"/>
                    <a:pt x="710676" y="232593"/>
                  </a:cubicBezTo>
                  <a:cubicBezTo>
                    <a:pt x="725243" y="422149"/>
                    <a:pt x="612966" y="555465"/>
                    <a:pt x="572910" y="585406"/>
                  </a:cubicBezTo>
                  <a:close/>
                </a:path>
              </a:pathLst>
            </a:custGeom>
            <a:solidFill>
              <a:srgbClr val="F7C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D5D3F2E-EBB9-4F5B-A02D-809118F737C4}"/>
                </a:ext>
              </a:extLst>
            </p:cNvPr>
            <p:cNvSpPr/>
            <p:nvPr/>
          </p:nvSpPr>
          <p:spPr>
            <a:xfrm>
              <a:off x="19410660" y="9055827"/>
              <a:ext cx="72038" cy="144077"/>
            </a:xfrm>
            <a:custGeom>
              <a:avLst/>
              <a:gdLst>
                <a:gd name="connsiteX0" fmla="*/ 15173 w 80920"/>
                <a:gd name="connsiteY0" fmla="*/ 26299 h 161840"/>
                <a:gd name="connsiteX1" fmla="*/ 78493 w 80920"/>
                <a:gd name="connsiteY1" fmla="*/ 15173 h 161840"/>
                <a:gd name="connsiteX2" fmla="*/ 66355 w 80920"/>
                <a:gd name="connsiteY2" fmla="*/ 158604 h 161840"/>
                <a:gd name="connsiteX3" fmla="*/ 15173 w 80920"/>
                <a:gd name="connsiteY3" fmla="*/ 26299 h 1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0" h="161840">
                  <a:moveTo>
                    <a:pt x="15173" y="26299"/>
                  </a:moveTo>
                  <a:cubicBezTo>
                    <a:pt x="37224" y="23669"/>
                    <a:pt x="58465" y="20028"/>
                    <a:pt x="78493" y="15173"/>
                  </a:cubicBezTo>
                  <a:cubicBezTo>
                    <a:pt x="74447" y="58263"/>
                    <a:pt x="66355" y="158604"/>
                    <a:pt x="66355" y="158604"/>
                  </a:cubicBezTo>
                  <a:lnTo>
                    <a:pt x="15173" y="26299"/>
                  </a:lnTo>
                  <a:close/>
                </a:path>
              </a:pathLst>
            </a:custGeom>
            <a:solidFill>
              <a:srgbClr val="EF5A29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0CF6630-1D49-46EF-BF13-2620ECA89FAD}"/>
                </a:ext>
              </a:extLst>
            </p:cNvPr>
            <p:cNvSpPr/>
            <p:nvPr/>
          </p:nvSpPr>
          <p:spPr>
            <a:xfrm>
              <a:off x="19228495" y="8394248"/>
              <a:ext cx="864459" cy="1314699"/>
            </a:xfrm>
            <a:custGeom>
              <a:avLst/>
              <a:gdLst>
                <a:gd name="connsiteX0" fmla="*/ 153039 w 971044"/>
                <a:gd name="connsiteY0" fmla="*/ 64430 h 1476796"/>
                <a:gd name="connsiteX1" fmla="*/ 449005 w 971044"/>
                <a:gd name="connsiteY1" fmla="*/ 32466 h 1476796"/>
                <a:gd name="connsiteX2" fmla="*/ 772079 w 971044"/>
                <a:gd name="connsiteY2" fmla="*/ 338143 h 1476796"/>
                <a:gd name="connsiteX3" fmla="*/ 773090 w 971044"/>
                <a:gd name="connsiteY3" fmla="*/ 507469 h 1476796"/>
                <a:gd name="connsiteX4" fmla="*/ 762774 w 971044"/>
                <a:gd name="connsiteY4" fmla="*/ 713614 h 1476796"/>
                <a:gd name="connsiteX5" fmla="*/ 833377 w 971044"/>
                <a:gd name="connsiteY5" fmla="*/ 1009175 h 1476796"/>
                <a:gd name="connsiteX6" fmla="*/ 961433 w 971044"/>
                <a:gd name="connsiteY6" fmla="*/ 1354503 h 1476796"/>
                <a:gd name="connsiteX7" fmla="*/ 945046 w 971044"/>
                <a:gd name="connsiteY7" fmla="*/ 1447157 h 1476796"/>
                <a:gd name="connsiteX8" fmla="*/ 904586 w 971044"/>
                <a:gd name="connsiteY8" fmla="*/ 1460913 h 1476796"/>
                <a:gd name="connsiteX9" fmla="*/ 798581 w 971044"/>
                <a:gd name="connsiteY9" fmla="*/ 1052670 h 1476796"/>
                <a:gd name="connsiteX10" fmla="*/ 752052 w 971044"/>
                <a:gd name="connsiteY10" fmla="*/ 959814 h 1476796"/>
                <a:gd name="connsiteX11" fmla="*/ 752659 w 971044"/>
                <a:gd name="connsiteY11" fmla="*/ 962444 h 1476796"/>
                <a:gd name="connsiteX12" fmla="*/ 839243 w 971044"/>
                <a:gd name="connsiteY12" fmla="*/ 1452821 h 1476796"/>
                <a:gd name="connsiteX13" fmla="*/ 825892 w 971044"/>
                <a:gd name="connsiteY13" fmla="*/ 1475478 h 1476796"/>
                <a:gd name="connsiteX14" fmla="*/ 716043 w 971044"/>
                <a:gd name="connsiteY14" fmla="*/ 1471028 h 1476796"/>
                <a:gd name="connsiteX15" fmla="*/ 707545 w 971044"/>
                <a:gd name="connsiteY15" fmla="*/ 1338723 h 1476796"/>
                <a:gd name="connsiteX16" fmla="*/ 687923 w 971044"/>
                <a:gd name="connsiteY16" fmla="*/ 1470017 h 1476796"/>
                <a:gd name="connsiteX17" fmla="*/ 332277 w 971044"/>
                <a:gd name="connsiteY17" fmla="*/ 1455653 h 1476796"/>
                <a:gd name="connsiteX18" fmla="*/ 273003 w 971044"/>
                <a:gd name="connsiteY18" fmla="*/ 528711 h 1476796"/>
                <a:gd name="connsiteX19" fmla="*/ 261269 w 971044"/>
                <a:gd name="connsiteY19" fmla="*/ 1185177 h 1476796"/>
                <a:gd name="connsiteX20" fmla="*/ 292425 w 971044"/>
                <a:gd name="connsiteY20" fmla="*/ 219190 h 1476796"/>
                <a:gd name="connsiteX21" fmla="*/ 209480 w 971044"/>
                <a:gd name="connsiteY21" fmla="*/ 360194 h 1476796"/>
                <a:gd name="connsiteX22" fmla="*/ 39952 w 971044"/>
                <a:gd name="connsiteY22" fmla="*/ 293434 h 1476796"/>
                <a:gd name="connsiteX23" fmla="*/ 36311 w 971044"/>
                <a:gd name="connsiteY23" fmla="*/ 337334 h 1476796"/>
                <a:gd name="connsiteX24" fmla="*/ 153039 w 971044"/>
                <a:gd name="connsiteY24" fmla="*/ 64430 h 147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71044" h="1476796">
                  <a:moveTo>
                    <a:pt x="153039" y="64430"/>
                  </a:moveTo>
                  <a:cubicBezTo>
                    <a:pt x="217977" y="22554"/>
                    <a:pt x="329647" y="-4150"/>
                    <a:pt x="449005" y="32466"/>
                  </a:cubicBezTo>
                  <a:cubicBezTo>
                    <a:pt x="577668" y="71713"/>
                    <a:pt x="735665" y="150813"/>
                    <a:pt x="772079" y="338143"/>
                  </a:cubicBezTo>
                  <a:cubicBezTo>
                    <a:pt x="779564" y="377187"/>
                    <a:pt x="776934" y="452241"/>
                    <a:pt x="773090" y="507469"/>
                  </a:cubicBezTo>
                  <a:cubicBezTo>
                    <a:pt x="772079" y="520821"/>
                    <a:pt x="762572" y="703094"/>
                    <a:pt x="762774" y="713614"/>
                  </a:cubicBezTo>
                  <a:cubicBezTo>
                    <a:pt x="764797" y="824070"/>
                    <a:pt x="786038" y="909845"/>
                    <a:pt x="833377" y="1009175"/>
                  </a:cubicBezTo>
                  <a:cubicBezTo>
                    <a:pt x="885166" y="1117406"/>
                    <a:pt x="960018" y="1229481"/>
                    <a:pt x="961433" y="1354503"/>
                  </a:cubicBezTo>
                  <a:cubicBezTo>
                    <a:pt x="961433" y="1359155"/>
                    <a:pt x="958804" y="1450191"/>
                    <a:pt x="945046" y="1447157"/>
                  </a:cubicBezTo>
                  <a:cubicBezTo>
                    <a:pt x="945654" y="1447360"/>
                    <a:pt x="904586" y="1460913"/>
                    <a:pt x="904586" y="1460913"/>
                  </a:cubicBezTo>
                  <a:cubicBezTo>
                    <a:pt x="924615" y="1275605"/>
                    <a:pt x="852596" y="1143705"/>
                    <a:pt x="798581" y="1052670"/>
                  </a:cubicBezTo>
                  <a:cubicBezTo>
                    <a:pt x="780778" y="1022730"/>
                    <a:pt x="765202" y="991778"/>
                    <a:pt x="752052" y="959814"/>
                  </a:cubicBezTo>
                  <a:cubicBezTo>
                    <a:pt x="752254" y="960623"/>
                    <a:pt x="752457" y="961634"/>
                    <a:pt x="752659" y="962444"/>
                  </a:cubicBezTo>
                  <a:cubicBezTo>
                    <a:pt x="783408" y="1077957"/>
                    <a:pt x="924615" y="1197517"/>
                    <a:pt x="839243" y="1452821"/>
                  </a:cubicBezTo>
                  <a:cubicBezTo>
                    <a:pt x="836411" y="1461520"/>
                    <a:pt x="833781" y="1470218"/>
                    <a:pt x="825892" y="1475478"/>
                  </a:cubicBezTo>
                  <a:cubicBezTo>
                    <a:pt x="821036" y="1478716"/>
                    <a:pt x="779362" y="1480132"/>
                    <a:pt x="716043" y="1471028"/>
                  </a:cubicBezTo>
                  <a:cubicBezTo>
                    <a:pt x="713008" y="1434210"/>
                    <a:pt x="710580" y="1375744"/>
                    <a:pt x="707545" y="1338723"/>
                  </a:cubicBezTo>
                  <a:cubicBezTo>
                    <a:pt x="695205" y="1381409"/>
                    <a:pt x="688731" y="1425713"/>
                    <a:pt x="687923" y="1470017"/>
                  </a:cubicBezTo>
                  <a:cubicBezTo>
                    <a:pt x="582118" y="1477502"/>
                    <a:pt x="436664" y="1471635"/>
                    <a:pt x="332277" y="1455653"/>
                  </a:cubicBezTo>
                  <a:cubicBezTo>
                    <a:pt x="414816" y="1207430"/>
                    <a:pt x="226878" y="832162"/>
                    <a:pt x="273003" y="528711"/>
                  </a:cubicBezTo>
                  <a:cubicBezTo>
                    <a:pt x="247918" y="607406"/>
                    <a:pt x="234363" y="1082004"/>
                    <a:pt x="261269" y="1185177"/>
                  </a:cubicBezTo>
                  <a:cubicBezTo>
                    <a:pt x="227081" y="1216129"/>
                    <a:pt x="212313" y="344617"/>
                    <a:pt x="292425" y="219190"/>
                  </a:cubicBezTo>
                  <a:cubicBezTo>
                    <a:pt x="280691" y="226473"/>
                    <a:pt x="227081" y="327421"/>
                    <a:pt x="209480" y="360194"/>
                  </a:cubicBezTo>
                  <a:cubicBezTo>
                    <a:pt x="193702" y="341785"/>
                    <a:pt x="46021" y="295053"/>
                    <a:pt x="39952" y="293434"/>
                  </a:cubicBezTo>
                  <a:cubicBezTo>
                    <a:pt x="35906" y="306989"/>
                    <a:pt x="36918" y="318115"/>
                    <a:pt x="36311" y="337334"/>
                  </a:cubicBezTo>
                  <a:cubicBezTo>
                    <a:pt x="-29032" y="242050"/>
                    <a:pt x="70500" y="117635"/>
                    <a:pt x="153039" y="64430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34A3258-D3D7-4CD8-A504-40B5A00B3DBF}"/>
                </a:ext>
              </a:extLst>
            </p:cNvPr>
            <p:cNvSpPr/>
            <p:nvPr/>
          </p:nvSpPr>
          <p:spPr>
            <a:xfrm>
              <a:off x="19255779" y="8664462"/>
              <a:ext cx="108058" cy="54028"/>
            </a:xfrm>
            <a:custGeom>
              <a:avLst/>
              <a:gdLst>
                <a:gd name="connsiteX0" fmla="*/ 15173 w 121380"/>
                <a:gd name="connsiteY0" fmla="*/ 17821 h 60690"/>
                <a:gd name="connsiteX1" fmla="*/ 70400 w 121380"/>
                <a:gd name="connsiteY1" fmla="*/ 22677 h 60690"/>
                <a:gd name="connsiteX2" fmla="*/ 94272 w 121380"/>
                <a:gd name="connsiteY2" fmla="*/ 36028 h 60690"/>
                <a:gd name="connsiteX3" fmla="*/ 113086 w 121380"/>
                <a:gd name="connsiteY3" fmla="*/ 55247 h 60690"/>
                <a:gd name="connsiteX4" fmla="*/ 111872 w 121380"/>
                <a:gd name="connsiteY4" fmla="*/ 56259 h 60690"/>
                <a:gd name="connsiteX5" fmla="*/ 90225 w 121380"/>
                <a:gd name="connsiteY5" fmla="*/ 42502 h 60690"/>
                <a:gd name="connsiteX6" fmla="*/ 66557 w 121380"/>
                <a:gd name="connsiteY6" fmla="*/ 34208 h 60690"/>
                <a:gd name="connsiteX7" fmla="*/ 16790 w 121380"/>
                <a:gd name="connsiteY7" fmla="*/ 23284 h 60690"/>
                <a:gd name="connsiteX8" fmla="*/ 15173 w 121380"/>
                <a:gd name="connsiteY8" fmla="*/ 17821 h 6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380" h="60690">
                  <a:moveTo>
                    <a:pt x="15173" y="17821"/>
                  </a:moveTo>
                  <a:cubicBezTo>
                    <a:pt x="33379" y="10943"/>
                    <a:pt x="61904" y="19238"/>
                    <a:pt x="70400" y="22677"/>
                  </a:cubicBezTo>
                  <a:cubicBezTo>
                    <a:pt x="78897" y="26116"/>
                    <a:pt x="86989" y="30769"/>
                    <a:pt x="94272" y="36028"/>
                  </a:cubicBezTo>
                  <a:cubicBezTo>
                    <a:pt x="101554" y="41491"/>
                    <a:pt x="107623" y="48369"/>
                    <a:pt x="113086" y="55247"/>
                  </a:cubicBezTo>
                  <a:lnTo>
                    <a:pt x="111872" y="56259"/>
                  </a:lnTo>
                  <a:cubicBezTo>
                    <a:pt x="104994" y="50797"/>
                    <a:pt x="98115" y="45942"/>
                    <a:pt x="90225" y="42502"/>
                  </a:cubicBezTo>
                  <a:cubicBezTo>
                    <a:pt x="82740" y="38861"/>
                    <a:pt x="74850" y="36028"/>
                    <a:pt x="66557" y="34208"/>
                  </a:cubicBezTo>
                  <a:cubicBezTo>
                    <a:pt x="58464" y="32387"/>
                    <a:pt x="25691" y="26723"/>
                    <a:pt x="16790" y="23284"/>
                  </a:cubicBezTo>
                  <a:lnTo>
                    <a:pt x="15173" y="17821"/>
                  </a:ln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F9A33E3-D5C3-4B04-B49D-AF8436015EF3}"/>
                </a:ext>
              </a:extLst>
            </p:cNvPr>
            <p:cNvSpPr/>
            <p:nvPr/>
          </p:nvSpPr>
          <p:spPr>
            <a:xfrm>
              <a:off x="19262442" y="8904727"/>
              <a:ext cx="72038" cy="72038"/>
            </a:xfrm>
            <a:custGeom>
              <a:avLst/>
              <a:gdLst>
                <a:gd name="connsiteX0" fmla="*/ 15173 w 80920"/>
                <a:gd name="connsiteY0" fmla="*/ 17600 h 80920"/>
                <a:gd name="connsiteX1" fmla="*/ 26501 w 80920"/>
                <a:gd name="connsiteY1" fmla="*/ 17195 h 80920"/>
                <a:gd name="connsiteX2" fmla="*/ 80110 w 80920"/>
                <a:gd name="connsiteY2" fmla="*/ 15173 h 80920"/>
                <a:gd name="connsiteX3" fmla="*/ 58667 w 80920"/>
                <a:gd name="connsiteY3" fmla="*/ 83752 h 80920"/>
                <a:gd name="connsiteX4" fmla="*/ 15173 w 80920"/>
                <a:gd name="connsiteY4" fmla="*/ 17600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0" h="80920">
                  <a:moveTo>
                    <a:pt x="15173" y="17600"/>
                  </a:moveTo>
                  <a:lnTo>
                    <a:pt x="26501" y="17195"/>
                  </a:lnTo>
                  <a:lnTo>
                    <a:pt x="80110" y="15173"/>
                  </a:lnTo>
                  <a:cubicBezTo>
                    <a:pt x="80110" y="15173"/>
                    <a:pt x="87595" y="78897"/>
                    <a:pt x="58667" y="83752"/>
                  </a:cubicBezTo>
                  <a:cubicBezTo>
                    <a:pt x="29940" y="88405"/>
                    <a:pt x="15173" y="17600"/>
                    <a:pt x="15173" y="17600"/>
                  </a:cubicBezTo>
                  <a:close/>
                </a:path>
              </a:pathLst>
            </a:custGeom>
            <a:solidFill>
              <a:srgbClr val="F177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8632B24-5399-4978-9E8E-3BB73D72FED7}"/>
                </a:ext>
              </a:extLst>
            </p:cNvPr>
            <p:cNvSpPr/>
            <p:nvPr/>
          </p:nvSpPr>
          <p:spPr>
            <a:xfrm>
              <a:off x="19273452" y="8733061"/>
              <a:ext cx="54028" cy="72038"/>
            </a:xfrm>
            <a:custGeom>
              <a:avLst/>
              <a:gdLst>
                <a:gd name="connsiteX0" fmla="*/ 15955 w 60690"/>
                <a:gd name="connsiteY0" fmla="*/ 47175 h 80920"/>
                <a:gd name="connsiteX1" fmla="*/ 40231 w 60690"/>
                <a:gd name="connsiteY1" fmla="*/ 71653 h 80920"/>
                <a:gd name="connsiteX2" fmla="*/ 53584 w 60690"/>
                <a:gd name="connsiteY2" fmla="*/ 39892 h 80920"/>
                <a:gd name="connsiteX3" fmla="*/ 29308 w 60690"/>
                <a:gd name="connsiteY3" fmla="*/ 15414 h 80920"/>
                <a:gd name="connsiteX4" fmla="*/ 15955 w 60690"/>
                <a:gd name="connsiteY4" fmla="*/ 47175 h 8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90" h="80920">
                  <a:moveTo>
                    <a:pt x="15955" y="47175"/>
                  </a:moveTo>
                  <a:cubicBezTo>
                    <a:pt x="18990" y="62752"/>
                    <a:pt x="29914" y="73677"/>
                    <a:pt x="40231" y="71653"/>
                  </a:cubicBezTo>
                  <a:cubicBezTo>
                    <a:pt x="50549" y="69630"/>
                    <a:pt x="56618" y="55470"/>
                    <a:pt x="53584" y="39892"/>
                  </a:cubicBezTo>
                  <a:cubicBezTo>
                    <a:pt x="50549" y="24315"/>
                    <a:pt x="39625" y="13391"/>
                    <a:pt x="29308" y="15414"/>
                  </a:cubicBezTo>
                  <a:cubicBezTo>
                    <a:pt x="18990" y="17437"/>
                    <a:pt x="12921" y="31598"/>
                    <a:pt x="15955" y="47175"/>
                  </a:cubicBezTo>
                  <a:close/>
                </a:path>
              </a:pathLst>
            </a:custGeom>
            <a:solidFill>
              <a:srgbClr val="2C1C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2438278">
                <a:defRPr/>
              </a:pPr>
              <a:endParaRPr lang="en-US" sz="4800" dirty="0">
                <a:solidFill>
                  <a:srgbClr val="000000"/>
                </a:solidFill>
                <a:latin typeface="Montserrat Light "/>
              </a:endParaRPr>
            </a:p>
          </p:txBody>
        </p:sp>
      </p:grpSp>
      <p:sp>
        <p:nvSpPr>
          <p:cNvPr id="862" name="TextBox 861">
            <a:extLst>
              <a:ext uri="{FF2B5EF4-FFF2-40B4-BE49-F238E27FC236}">
                <a16:creationId xmlns:a16="http://schemas.microsoft.com/office/drawing/2014/main" id="{7BD811BE-10F2-4321-A872-059B2797D5D0}"/>
              </a:ext>
            </a:extLst>
          </p:cNvPr>
          <p:cNvSpPr txBox="1"/>
          <p:nvPr/>
        </p:nvSpPr>
        <p:spPr>
          <a:xfrm>
            <a:off x="660974" y="1279629"/>
            <a:ext cx="10353099" cy="11078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438278">
              <a:defRPr/>
            </a:pPr>
            <a:r>
              <a:rPr lang="en-US" sz="6599" b="1" dirty="0">
                <a:solidFill>
                  <a:srgbClr val="000000"/>
                </a:solidFill>
                <a:latin typeface="Montserrat "/>
              </a:rPr>
              <a:t>Online Education </a:t>
            </a:r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A0AE5FB1-2607-4F52-8655-993437338233}"/>
              </a:ext>
            </a:extLst>
          </p:cNvPr>
          <p:cNvGrpSpPr/>
          <p:nvPr/>
        </p:nvGrpSpPr>
        <p:grpSpPr>
          <a:xfrm>
            <a:off x="3084243" y="3022190"/>
            <a:ext cx="10621813" cy="3719604"/>
            <a:chOff x="12767211" y="4269644"/>
            <a:chExt cx="10623196" cy="3720088"/>
          </a:xfrm>
        </p:grpSpPr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2F86DFDD-2CFA-4F04-832C-2EE1E33A84B5}"/>
                </a:ext>
              </a:extLst>
            </p:cNvPr>
            <p:cNvSpPr/>
            <p:nvPr/>
          </p:nvSpPr>
          <p:spPr>
            <a:xfrm>
              <a:off x="12767211" y="4269644"/>
              <a:ext cx="34804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54">
                <a:defRPr/>
              </a:pPr>
              <a:r>
                <a:rPr lang="en-US" sz="2800" b="1" dirty="0">
                  <a:solidFill>
                    <a:srgbClr val="3A3A3A"/>
                  </a:solidFill>
                  <a:latin typeface="Montserrat" panose="00000500000000000000" pitchFamily="2" charset="0"/>
                </a:rPr>
                <a:t>Cras </a:t>
              </a:r>
              <a:r>
                <a:rPr lang="en-US" sz="2800" b="1" dirty="0" err="1">
                  <a:solidFill>
                    <a:srgbClr val="3A3A3A"/>
                  </a:solidFill>
                  <a:latin typeface="Montserrat" panose="00000500000000000000" pitchFamily="2" charset="0"/>
                </a:rPr>
                <a:t>consectetur</a:t>
              </a:r>
              <a:r>
                <a:rPr lang="en-US" sz="2800" b="1">
                  <a:solidFill>
                    <a:srgbClr val="3A3A3A"/>
                  </a:solidFill>
                  <a:latin typeface="Montserrat" panose="00000500000000000000" pitchFamily="2" charset="0"/>
                </a:rPr>
                <a:t> </a:t>
              </a:r>
            </a:p>
          </p:txBody>
        </p:sp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id="{15C4908F-6E86-4BD0-AADF-841E8F30CD63}"/>
                </a:ext>
              </a:extLst>
            </p:cNvPr>
            <p:cNvSpPr/>
            <p:nvPr/>
          </p:nvSpPr>
          <p:spPr>
            <a:xfrm>
              <a:off x="12767211" y="4831560"/>
              <a:ext cx="10623196" cy="31581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Lorem ipsum 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Cras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consectetur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 b="1">
                  <a:solidFill>
                    <a:srgbClr val="E82A08"/>
                  </a:solidFill>
                  <a:latin typeface="Montserrat" panose="00000500000000000000" pitchFamily="2" charset="0"/>
                </a:rPr>
                <a:t> 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endParaRPr lang="en-US" sz="2800">
                <a:solidFill>
                  <a:srgbClr val="3A3A3A"/>
                </a:solidFill>
                <a:latin typeface="Montserrat Light" panose="00000400000000000000" pitchFamily="2" charset="0"/>
              </a:endParaRP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 b="1">
                  <a:solidFill>
                    <a:srgbClr val="3A3A3A"/>
                  </a:solidFill>
                  <a:latin typeface="Montserrat" panose="00000500000000000000" pitchFamily="2" charset="0"/>
                </a:rPr>
                <a:t> 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call</a:t>
              </a: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+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ad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ipiscing</a:t>
              </a:r>
              <a:r>
                <a:rPr lang="en-US" sz="2800">
                  <a:solidFill>
                    <a:srgbClr val="3A3A3A"/>
                  </a:solidFill>
                  <a:latin typeface="Montserrat Light" panose="00000400000000000000" pitchFamily="2" charset="0"/>
                </a:rPr>
                <a:t> </a:t>
              </a:r>
              <a:r>
                <a:rPr lang="en-US" sz="2800" err="1">
                  <a:solidFill>
                    <a:srgbClr val="3A3A3A"/>
                  </a:solidFill>
                  <a:latin typeface="Montserrat Light" panose="00000400000000000000" pitchFamily="2" charset="0"/>
                </a:rPr>
                <a:t>elit</a:t>
              </a:r>
              <a:endParaRPr lang="en-US" sz="2800">
                <a:solidFill>
                  <a:srgbClr val="3A3A3A"/>
                </a:solidFill>
                <a:latin typeface="Montserrat Light" panose="00000400000000000000" pitchFamily="2" charset="0"/>
              </a:endParaRPr>
            </a:p>
            <a:p>
              <a:pPr defTabSz="457154">
                <a:lnSpc>
                  <a:spcPct val="120000"/>
                </a:lnSpc>
                <a:defRPr/>
              </a:pP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Cras </a:t>
              </a:r>
              <a:r>
                <a:rPr lang="en-US" sz="2800" b="1" err="1">
                  <a:solidFill>
                    <a:srgbClr val="E76F51"/>
                  </a:solidFill>
                  <a:latin typeface="Montserrat" panose="00000500000000000000" pitchFamily="2" charset="0"/>
                </a:rPr>
                <a:t>consectetur</a:t>
              </a:r>
              <a:r>
                <a:rPr lang="en-US" sz="2800" b="1">
                  <a:solidFill>
                    <a:srgbClr val="E76F51"/>
                  </a:solidFill>
                  <a:latin typeface="Montserrat" panose="00000500000000000000" pitchFamily="2" charset="0"/>
                </a:rPr>
                <a:t> </a:t>
              </a:r>
            </a:p>
          </p:txBody>
        </p:sp>
      </p:grpSp>
      <p:sp>
        <p:nvSpPr>
          <p:cNvPr id="298" name="Rectangle 297">
            <a:extLst>
              <a:ext uri="{FF2B5EF4-FFF2-40B4-BE49-F238E27FC236}">
                <a16:creationId xmlns:a16="http://schemas.microsoft.com/office/drawing/2014/main" id="{05719E4F-C5AD-49E0-9C90-1F58B901E905}"/>
              </a:ext>
            </a:extLst>
          </p:cNvPr>
          <p:cNvSpPr/>
          <p:nvPr/>
        </p:nvSpPr>
        <p:spPr>
          <a:xfrm>
            <a:off x="3084243" y="7338593"/>
            <a:ext cx="5879370" cy="6070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Consectetur ad:</a:t>
            </a:r>
            <a:r>
              <a:rPr lang="en-US" sz="3000" b="1">
                <a:solidFill>
                  <a:srgbClr val="3A3A3A"/>
                </a:solidFill>
                <a:latin typeface="Open Sans"/>
              </a:rPr>
              <a:t>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june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-oct (TBD)</a:t>
            </a:r>
          </a:p>
        </p:txBody>
      </p:sp>
      <p:sp>
        <p:nvSpPr>
          <p:cNvPr id="299" name="Rectangle 298">
            <a:extLst>
              <a:ext uri="{FF2B5EF4-FFF2-40B4-BE49-F238E27FC236}">
                <a16:creationId xmlns:a16="http://schemas.microsoft.com/office/drawing/2014/main" id="{CEE4F298-5A5F-49CA-A5B7-25E67A4C9E73}"/>
              </a:ext>
            </a:extLst>
          </p:cNvPr>
          <p:cNvSpPr/>
          <p:nvPr/>
        </p:nvSpPr>
        <p:spPr>
          <a:xfrm>
            <a:off x="3084243" y="8521178"/>
            <a:ext cx="6999723" cy="5688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 err="1">
                <a:solidFill>
                  <a:srgbClr val="3A3A3A"/>
                </a:solidFill>
                <a:latin typeface="Montserrat" panose="00000500000000000000" pitchFamily="2" charset="0"/>
              </a:rPr>
              <a:t>Consectetur</a:t>
            </a: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 ad: 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$60,000 USD GROSS</a:t>
            </a:r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21525375-E458-4F0B-B6C5-D8F305650A1A}"/>
              </a:ext>
            </a:extLst>
          </p:cNvPr>
          <p:cNvSpPr/>
          <p:nvPr/>
        </p:nvSpPr>
        <p:spPr>
          <a:xfrm>
            <a:off x="3084243" y="9696144"/>
            <a:ext cx="8998424" cy="160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Cras </a:t>
            </a:r>
            <a:r>
              <a:rPr lang="en-US" sz="2800" b="1" err="1">
                <a:solidFill>
                  <a:srgbClr val="3A3A3A"/>
                </a:solidFill>
                <a:latin typeface="Montserrat" panose="00000500000000000000" pitchFamily="2" charset="0"/>
              </a:rPr>
              <a:t>consectetur</a:t>
            </a:r>
            <a:r>
              <a:rPr lang="en-US" sz="2800" b="1">
                <a:solidFill>
                  <a:srgbClr val="3A3A3A"/>
                </a:solidFill>
                <a:latin typeface="Montserrat" panose="00000500000000000000" pitchFamily="2" charset="0"/>
              </a:rPr>
              <a:t>: 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Lorem ipsum dolor sit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amet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,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consectetur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 ad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ipiscing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elit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. Cras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consectetur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orci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 id nisi </a:t>
            </a:r>
            <a:r>
              <a:rPr lang="en-US" sz="2800" err="1">
                <a:solidFill>
                  <a:srgbClr val="3A3A3A"/>
                </a:solidFill>
                <a:latin typeface="Montserrat Light" panose="00000400000000000000" pitchFamily="2" charset="0"/>
              </a:rPr>
              <a:t>malesuada</a:t>
            </a:r>
            <a:r>
              <a:rPr lang="en-US" sz="2800">
                <a:solidFill>
                  <a:srgbClr val="3A3A3A"/>
                </a:solidFill>
                <a:latin typeface="Montserrat Light" panose="00000400000000000000" pitchFamily="2" charset="0"/>
              </a:rPr>
              <a:t>. </a:t>
            </a:r>
          </a:p>
        </p:txBody>
      </p:sp>
      <p:sp>
        <p:nvSpPr>
          <p:cNvPr id="301" name="Google Shape;242;p24">
            <a:extLst>
              <a:ext uri="{FF2B5EF4-FFF2-40B4-BE49-F238E27FC236}">
                <a16:creationId xmlns:a16="http://schemas.microsoft.com/office/drawing/2014/main" id="{13AD3836-CE76-4353-A2BA-199542B3DD05}"/>
              </a:ext>
            </a:extLst>
          </p:cNvPr>
          <p:cNvSpPr/>
          <p:nvPr/>
        </p:nvSpPr>
        <p:spPr>
          <a:xfrm>
            <a:off x="660974" y="3169301"/>
            <a:ext cx="1364856" cy="7954244"/>
          </a:xfrm>
          <a:prstGeom prst="roundRect">
            <a:avLst>
              <a:gd name="adj" fmla="val 50000"/>
            </a:avLst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13" tIns="91413" rIns="91413" bIns="91413" anchor="ctr" anchorCtr="0">
            <a:noAutofit/>
          </a:bodyPr>
          <a:lstStyle/>
          <a:p>
            <a:pPr defTabSz="457154">
              <a:defRPr/>
            </a:pPr>
            <a:endParaRPr>
              <a:solidFill>
                <a:prstClr val="black"/>
              </a:solidFill>
              <a:latin typeface="Open Sans Light"/>
            </a:endParaRPr>
          </a:p>
        </p:txBody>
      </p:sp>
      <p:pic>
        <p:nvPicPr>
          <p:cNvPr id="302" name="Graphic 301">
            <a:extLst>
              <a:ext uri="{FF2B5EF4-FFF2-40B4-BE49-F238E27FC236}">
                <a16:creationId xmlns:a16="http://schemas.microsoft.com/office/drawing/2014/main" id="{EB8BAA7A-DE61-41C9-8331-B03247B1BF3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0473" y="6684932"/>
            <a:ext cx="868567" cy="868567"/>
          </a:xfrm>
          <a:prstGeom prst="rect">
            <a:avLst/>
          </a:prstGeom>
        </p:spPr>
      </p:pic>
      <p:pic>
        <p:nvPicPr>
          <p:cNvPr id="303" name="Graphic 302">
            <a:extLst>
              <a:ext uri="{FF2B5EF4-FFF2-40B4-BE49-F238E27FC236}">
                <a16:creationId xmlns:a16="http://schemas.microsoft.com/office/drawing/2014/main" id="{8655760E-B0A6-47E8-ADBB-1B75729EA87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6158" y="8249228"/>
            <a:ext cx="868567" cy="868567"/>
          </a:xfrm>
          <a:prstGeom prst="rect">
            <a:avLst/>
          </a:prstGeom>
        </p:spPr>
      </p:pic>
      <p:pic>
        <p:nvPicPr>
          <p:cNvPr id="304" name="Graphic 303">
            <a:extLst>
              <a:ext uri="{FF2B5EF4-FFF2-40B4-BE49-F238E27FC236}">
                <a16:creationId xmlns:a16="http://schemas.microsoft.com/office/drawing/2014/main" id="{02BB1044-3E1D-48A2-8E49-2ABE435DF13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87806" y="9864698"/>
            <a:ext cx="868567" cy="868567"/>
          </a:xfrm>
          <a:prstGeom prst="rect">
            <a:avLst/>
          </a:prstGeom>
        </p:spPr>
      </p:pic>
      <p:pic>
        <p:nvPicPr>
          <p:cNvPr id="305" name="Graphic 304">
            <a:extLst>
              <a:ext uri="{FF2B5EF4-FFF2-40B4-BE49-F238E27FC236}">
                <a16:creationId xmlns:a16="http://schemas.microsoft.com/office/drawing/2014/main" id="{8986FEAF-45B4-4CBF-AE30-F1C13FB814E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8171" y="5113154"/>
            <a:ext cx="868567" cy="868567"/>
          </a:xfrm>
          <a:prstGeom prst="rect">
            <a:avLst/>
          </a:prstGeom>
        </p:spPr>
      </p:pic>
      <p:pic>
        <p:nvPicPr>
          <p:cNvPr id="306" name="Graphic 305">
            <a:extLst>
              <a:ext uri="{FF2B5EF4-FFF2-40B4-BE49-F238E27FC236}">
                <a16:creationId xmlns:a16="http://schemas.microsoft.com/office/drawing/2014/main" id="{DA5A9A63-9860-4279-9010-B192C56EACE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85431" y="3556809"/>
            <a:ext cx="868567" cy="868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027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500;p33">
            <a:extLst>
              <a:ext uri="{FF2B5EF4-FFF2-40B4-BE49-F238E27FC236}">
                <a16:creationId xmlns:a16="http://schemas.microsoft.com/office/drawing/2014/main" id="{FF7A95E5-EE43-4CEB-96D6-C37370DCFFF5}"/>
              </a:ext>
            </a:extLst>
          </p:cNvPr>
          <p:cNvGrpSpPr/>
          <p:nvPr/>
        </p:nvGrpSpPr>
        <p:grpSpPr>
          <a:xfrm>
            <a:off x="12390800" y="3121267"/>
            <a:ext cx="9551467" cy="7328019"/>
            <a:chOff x="4646550" y="1170475"/>
            <a:chExt cx="3581800" cy="2748007"/>
          </a:xfrm>
        </p:grpSpPr>
        <p:sp>
          <p:nvSpPr>
            <p:cNvPr id="222" name="Google Shape;501;p33">
              <a:extLst>
                <a:ext uri="{FF2B5EF4-FFF2-40B4-BE49-F238E27FC236}">
                  <a16:creationId xmlns:a16="http://schemas.microsoft.com/office/drawing/2014/main" id="{D4045C2F-DCEA-4F12-A8B4-8E04F10BB8CD}"/>
                </a:ext>
              </a:extLst>
            </p:cNvPr>
            <p:cNvSpPr/>
            <p:nvPr/>
          </p:nvSpPr>
          <p:spPr>
            <a:xfrm>
              <a:off x="4646550" y="1170475"/>
              <a:ext cx="3581800" cy="2409043"/>
            </a:xfrm>
            <a:custGeom>
              <a:avLst/>
              <a:gdLst/>
              <a:ahLst/>
              <a:cxnLst/>
              <a:rect l="l" t="t" r="r" b="b"/>
              <a:pathLst>
                <a:path w="99453" h="66890" extrusionOk="0">
                  <a:moveTo>
                    <a:pt x="63363" y="1"/>
                  </a:moveTo>
                  <a:cubicBezTo>
                    <a:pt x="59315" y="1"/>
                    <a:pt x="55387" y="905"/>
                    <a:pt x="52122" y="2508"/>
                  </a:cubicBezTo>
                  <a:cubicBezTo>
                    <a:pt x="43177" y="6898"/>
                    <a:pt x="40623" y="20137"/>
                    <a:pt x="32959" y="22628"/>
                  </a:cubicBezTo>
                  <a:cubicBezTo>
                    <a:pt x="31602" y="23068"/>
                    <a:pt x="30461" y="23239"/>
                    <a:pt x="29434" y="23239"/>
                  </a:cubicBezTo>
                  <a:cubicBezTo>
                    <a:pt x="27685" y="23239"/>
                    <a:pt x="26266" y="22745"/>
                    <a:pt x="24675" y="22252"/>
                  </a:cubicBezTo>
                  <a:cubicBezTo>
                    <a:pt x="23084" y="21759"/>
                    <a:pt x="21320" y="21264"/>
                    <a:pt x="18876" y="21264"/>
                  </a:cubicBezTo>
                  <a:cubicBezTo>
                    <a:pt x="17097" y="21264"/>
                    <a:pt x="14958" y="21526"/>
                    <a:pt x="12264" y="22242"/>
                  </a:cubicBezTo>
                  <a:cubicBezTo>
                    <a:pt x="1" y="25501"/>
                    <a:pt x="6326" y="43322"/>
                    <a:pt x="6326" y="43322"/>
                  </a:cubicBezTo>
                  <a:lnTo>
                    <a:pt x="30085" y="36040"/>
                  </a:lnTo>
                  <a:lnTo>
                    <a:pt x="88528" y="66890"/>
                  </a:lnTo>
                  <a:cubicBezTo>
                    <a:pt x="88528" y="66890"/>
                    <a:pt x="99452" y="57308"/>
                    <a:pt x="99452" y="44661"/>
                  </a:cubicBezTo>
                  <a:cubicBezTo>
                    <a:pt x="99452" y="32014"/>
                    <a:pt x="92362" y="32014"/>
                    <a:pt x="86228" y="15729"/>
                  </a:cubicBezTo>
                  <a:cubicBezTo>
                    <a:pt x="81997" y="4487"/>
                    <a:pt x="72381" y="1"/>
                    <a:pt x="6336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502;p33">
              <a:extLst>
                <a:ext uri="{FF2B5EF4-FFF2-40B4-BE49-F238E27FC236}">
                  <a16:creationId xmlns:a16="http://schemas.microsoft.com/office/drawing/2014/main" id="{A69447AC-C5CE-4B11-BAC7-DF32EDDED8FB}"/>
                </a:ext>
              </a:extLst>
            </p:cNvPr>
            <p:cNvSpPr/>
            <p:nvPr/>
          </p:nvSpPr>
          <p:spPr>
            <a:xfrm>
              <a:off x="6481718" y="3227392"/>
              <a:ext cx="871131" cy="99654"/>
            </a:xfrm>
            <a:custGeom>
              <a:avLst/>
              <a:gdLst/>
              <a:ahLst/>
              <a:cxnLst/>
              <a:rect l="l" t="t" r="r" b="b"/>
              <a:pathLst>
                <a:path w="24188" h="2767" extrusionOk="0">
                  <a:moveTo>
                    <a:pt x="18819" y="1"/>
                  </a:moveTo>
                  <a:lnTo>
                    <a:pt x="1" y="849"/>
                  </a:lnTo>
                  <a:lnTo>
                    <a:pt x="24187" y="2766"/>
                  </a:lnTo>
                  <a:lnTo>
                    <a:pt x="18819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503;p33">
              <a:extLst>
                <a:ext uri="{FF2B5EF4-FFF2-40B4-BE49-F238E27FC236}">
                  <a16:creationId xmlns:a16="http://schemas.microsoft.com/office/drawing/2014/main" id="{B81BB0FC-8BA4-4F23-8A4D-D6B9E8E9DC55}"/>
                </a:ext>
              </a:extLst>
            </p:cNvPr>
            <p:cNvSpPr/>
            <p:nvPr/>
          </p:nvSpPr>
          <p:spPr>
            <a:xfrm>
              <a:off x="6419448" y="2930161"/>
              <a:ext cx="258516" cy="59425"/>
            </a:xfrm>
            <a:custGeom>
              <a:avLst/>
              <a:gdLst/>
              <a:ahLst/>
              <a:cxnLst/>
              <a:rect l="l" t="t" r="r" b="b"/>
              <a:pathLst>
                <a:path w="7178" h="1650" extrusionOk="0">
                  <a:moveTo>
                    <a:pt x="905" y="1"/>
                  </a:moveTo>
                  <a:lnTo>
                    <a:pt x="0" y="1062"/>
                  </a:lnTo>
                  <a:lnTo>
                    <a:pt x="7178" y="1650"/>
                  </a:lnTo>
                  <a:lnTo>
                    <a:pt x="5031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507;p33">
              <a:extLst>
                <a:ext uri="{FF2B5EF4-FFF2-40B4-BE49-F238E27FC236}">
                  <a16:creationId xmlns:a16="http://schemas.microsoft.com/office/drawing/2014/main" id="{55554A53-60C1-45BA-9163-3D9C2DCB2DF4}"/>
                </a:ext>
              </a:extLst>
            </p:cNvPr>
            <p:cNvSpPr/>
            <p:nvPr/>
          </p:nvSpPr>
          <p:spPr>
            <a:xfrm>
              <a:off x="5882756" y="2557119"/>
              <a:ext cx="1882216" cy="986955"/>
            </a:xfrm>
            <a:custGeom>
              <a:avLst/>
              <a:gdLst/>
              <a:ahLst/>
              <a:cxnLst/>
              <a:rect l="l" t="t" r="r" b="b"/>
              <a:pathLst>
                <a:path w="52262" h="27404" extrusionOk="0">
                  <a:moveTo>
                    <a:pt x="140" y="1"/>
                  </a:moveTo>
                  <a:cubicBezTo>
                    <a:pt x="95" y="1"/>
                    <a:pt x="54" y="24"/>
                    <a:pt x="33" y="67"/>
                  </a:cubicBezTo>
                  <a:cubicBezTo>
                    <a:pt x="1" y="126"/>
                    <a:pt x="22" y="203"/>
                    <a:pt x="84" y="234"/>
                  </a:cubicBezTo>
                  <a:lnTo>
                    <a:pt x="52060" y="27389"/>
                  </a:lnTo>
                  <a:cubicBezTo>
                    <a:pt x="52081" y="27400"/>
                    <a:pt x="52098" y="27403"/>
                    <a:pt x="52119" y="27403"/>
                  </a:cubicBezTo>
                  <a:cubicBezTo>
                    <a:pt x="52164" y="27403"/>
                    <a:pt x="52206" y="27379"/>
                    <a:pt x="52227" y="27337"/>
                  </a:cubicBezTo>
                  <a:cubicBezTo>
                    <a:pt x="52262" y="27275"/>
                    <a:pt x="52237" y="27201"/>
                    <a:pt x="52174" y="27170"/>
                  </a:cubicBezTo>
                  <a:lnTo>
                    <a:pt x="200" y="15"/>
                  </a:lnTo>
                  <a:cubicBezTo>
                    <a:pt x="180" y="5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508;p33">
              <a:extLst>
                <a:ext uri="{FF2B5EF4-FFF2-40B4-BE49-F238E27FC236}">
                  <a16:creationId xmlns:a16="http://schemas.microsoft.com/office/drawing/2014/main" id="{177ADFDC-862F-4FDA-8B59-D92BABDF787A}"/>
                </a:ext>
              </a:extLst>
            </p:cNvPr>
            <p:cNvSpPr/>
            <p:nvPr/>
          </p:nvSpPr>
          <p:spPr>
            <a:xfrm>
              <a:off x="7802126" y="3559953"/>
              <a:ext cx="87120" cy="49124"/>
            </a:xfrm>
            <a:custGeom>
              <a:avLst/>
              <a:gdLst/>
              <a:ahLst/>
              <a:cxnLst/>
              <a:rect l="l" t="t" r="r" b="b"/>
              <a:pathLst>
                <a:path w="2419" h="1364" extrusionOk="0">
                  <a:moveTo>
                    <a:pt x="145" y="0"/>
                  </a:moveTo>
                  <a:cubicBezTo>
                    <a:pt x="100" y="0"/>
                    <a:pt x="57" y="25"/>
                    <a:pt x="36" y="66"/>
                  </a:cubicBezTo>
                  <a:cubicBezTo>
                    <a:pt x="1" y="125"/>
                    <a:pt x="25" y="202"/>
                    <a:pt x="88" y="233"/>
                  </a:cubicBezTo>
                  <a:lnTo>
                    <a:pt x="2220" y="1350"/>
                  </a:lnTo>
                  <a:cubicBezTo>
                    <a:pt x="2238" y="1357"/>
                    <a:pt x="2259" y="1364"/>
                    <a:pt x="2276" y="1364"/>
                  </a:cubicBezTo>
                  <a:cubicBezTo>
                    <a:pt x="2321" y="1364"/>
                    <a:pt x="2366" y="1339"/>
                    <a:pt x="2387" y="1294"/>
                  </a:cubicBezTo>
                  <a:cubicBezTo>
                    <a:pt x="2419" y="1235"/>
                    <a:pt x="2395" y="1162"/>
                    <a:pt x="2335" y="1127"/>
                  </a:cubicBezTo>
                  <a:lnTo>
                    <a:pt x="203" y="14"/>
                  </a:lnTo>
                  <a:cubicBezTo>
                    <a:pt x="184" y="5"/>
                    <a:pt x="164" y="0"/>
                    <a:pt x="1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509;p33">
              <a:extLst>
                <a:ext uri="{FF2B5EF4-FFF2-40B4-BE49-F238E27FC236}">
                  <a16:creationId xmlns:a16="http://schemas.microsoft.com/office/drawing/2014/main" id="{DAB80613-EBE6-45DB-9DAC-2FF9D9277C21}"/>
                </a:ext>
              </a:extLst>
            </p:cNvPr>
            <p:cNvSpPr/>
            <p:nvPr/>
          </p:nvSpPr>
          <p:spPr>
            <a:xfrm>
              <a:off x="5719754" y="2650470"/>
              <a:ext cx="392491" cy="101562"/>
            </a:xfrm>
            <a:custGeom>
              <a:avLst/>
              <a:gdLst/>
              <a:ahLst/>
              <a:cxnLst/>
              <a:rect l="l" t="t" r="r" b="b"/>
              <a:pathLst>
                <a:path w="10898" h="2820" extrusionOk="0">
                  <a:moveTo>
                    <a:pt x="141" y="1"/>
                  </a:moveTo>
                  <a:cubicBezTo>
                    <a:pt x="32" y="1"/>
                    <a:pt x="0" y="22"/>
                    <a:pt x="0" y="22"/>
                  </a:cubicBezTo>
                  <a:lnTo>
                    <a:pt x="477" y="1268"/>
                  </a:lnTo>
                  <a:cubicBezTo>
                    <a:pt x="477" y="1268"/>
                    <a:pt x="766" y="1459"/>
                    <a:pt x="1629" y="1846"/>
                  </a:cubicBezTo>
                  <a:cubicBezTo>
                    <a:pt x="2368" y="2173"/>
                    <a:pt x="3611" y="2819"/>
                    <a:pt x="5637" y="2819"/>
                  </a:cubicBezTo>
                  <a:cubicBezTo>
                    <a:pt x="5977" y="2819"/>
                    <a:pt x="6340" y="2801"/>
                    <a:pt x="6725" y="2760"/>
                  </a:cubicBezTo>
                  <a:cubicBezTo>
                    <a:pt x="9408" y="2472"/>
                    <a:pt x="10897" y="2493"/>
                    <a:pt x="10529" y="1003"/>
                  </a:cubicBezTo>
                  <a:cubicBezTo>
                    <a:pt x="10433" y="614"/>
                    <a:pt x="10021" y="476"/>
                    <a:pt x="9402" y="476"/>
                  </a:cubicBezTo>
                  <a:cubicBezTo>
                    <a:pt x="8649" y="476"/>
                    <a:pt x="7589" y="681"/>
                    <a:pt x="6420" y="885"/>
                  </a:cubicBezTo>
                  <a:cubicBezTo>
                    <a:pt x="5581" y="1031"/>
                    <a:pt x="4978" y="1147"/>
                    <a:pt x="4383" y="1147"/>
                  </a:cubicBezTo>
                  <a:cubicBezTo>
                    <a:pt x="3720" y="1147"/>
                    <a:pt x="3066" y="1003"/>
                    <a:pt x="2105" y="600"/>
                  </a:cubicBezTo>
                  <a:cubicBezTo>
                    <a:pt x="890" y="86"/>
                    <a:pt x="359" y="1"/>
                    <a:pt x="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510;p33">
              <a:extLst>
                <a:ext uri="{FF2B5EF4-FFF2-40B4-BE49-F238E27FC236}">
                  <a16:creationId xmlns:a16="http://schemas.microsoft.com/office/drawing/2014/main" id="{49947924-97A1-4D3B-B631-97527AF14539}"/>
                </a:ext>
              </a:extLst>
            </p:cNvPr>
            <p:cNvSpPr/>
            <p:nvPr/>
          </p:nvSpPr>
          <p:spPr>
            <a:xfrm>
              <a:off x="5714748" y="2646076"/>
              <a:ext cx="392347" cy="110458"/>
            </a:xfrm>
            <a:custGeom>
              <a:avLst/>
              <a:gdLst/>
              <a:ahLst/>
              <a:cxnLst/>
              <a:rect l="l" t="t" r="r" b="b"/>
              <a:pathLst>
                <a:path w="10894" h="3067" extrusionOk="0">
                  <a:moveTo>
                    <a:pt x="310" y="248"/>
                  </a:moveTo>
                  <a:lnTo>
                    <a:pt x="310" y="248"/>
                  </a:lnTo>
                  <a:cubicBezTo>
                    <a:pt x="512" y="256"/>
                    <a:pt x="1027" y="343"/>
                    <a:pt x="2199" y="833"/>
                  </a:cubicBezTo>
                  <a:cubicBezTo>
                    <a:pt x="3180" y="1246"/>
                    <a:pt x="3848" y="1392"/>
                    <a:pt x="4525" y="1392"/>
                  </a:cubicBezTo>
                  <a:cubicBezTo>
                    <a:pt x="5079" y="1392"/>
                    <a:pt x="5639" y="1294"/>
                    <a:pt x="6381" y="1163"/>
                  </a:cubicBezTo>
                  <a:lnTo>
                    <a:pt x="6983" y="1059"/>
                  </a:lnTo>
                  <a:cubicBezTo>
                    <a:pt x="7972" y="883"/>
                    <a:pt x="8888" y="721"/>
                    <a:pt x="9546" y="721"/>
                  </a:cubicBezTo>
                  <a:cubicBezTo>
                    <a:pt x="10099" y="721"/>
                    <a:pt x="10470" y="836"/>
                    <a:pt x="10549" y="1153"/>
                  </a:cubicBezTo>
                  <a:cubicBezTo>
                    <a:pt x="10636" y="1504"/>
                    <a:pt x="10612" y="1769"/>
                    <a:pt x="10480" y="1957"/>
                  </a:cubicBezTo>
                  <a:cubicBezTo>
                    <a:pt x="10149" y="2427"/>
                    <a:pt x="9091" y="2531"/>
                    <a:pt x="7627" y="2677"/>
                  </a:cubicBezTo>
                  <a:cubicBezTo>
                    <a:pt x="7380" y="2705"/>
                    <a:pt x="7122" y="2729"/>
                    <a:pt x="6851" y="2757"/>
                  </a:cubicBezTo>
                  <a:cubicBezTo>
                    <a:pt x="6467" y="2798"/>
                    <a:pt x="6107" y="2816"/>
                    <a:pt x="5769" y="2816"/>
                  </a:cubicBezTo>
                  <a:cubicBezTo>
                    <a:pt x="3941" y="2816"/>
                    <a:pt x="2763" y="2280"/>
                    <a:pt x="2011" y="1939"/>
                  </a:cubicBezTo>
                  <a:lnTo>
                    <a:pt x="1817" y="1852"/>
                  </a:lnTo>
                  <a:cubicBezTo>
                    <a:pt x="1135" y="1550"/>
                    <a:pt x="815" y="1365"/>
                    <a:pt x="717" y="1306"/>
                  </a:cubicBezTo>
                  <a:lnTo>
                    <a:pt x="310" y="248"/>
                  </a:lnTo>
                  <a:close/>
                  <a:moveTo>
                    <a:pt x="282" y="1"/>
                  </a:moveTo>
                  <a:cubicBezTo>
                    <a:pt x="155" y="1"/>
                    <a:pt x="96" y="25"/>
                    <a:pt x="70" y="43"/>
                  </a:cubicBezTo>
                  <a:cubicBezTo>
                    <a:pt x="22" y="75"/>
                    <a:pt x="1" y="137"/>
                    <a:pt x="22" y="189"/>
                  </a:cubicBezTo>
                  <a:lnTo>
                    <a:pt x="502" y="1435"/>
                  </a:lnTo>
                  <a:cubicBezTo>
                    <a:pt x="512" y="1459"/>
                    <a:pt x="526" y="1480"/>
                    <a:pt x="547" y="1494"/>
                  </a:cubicBezTo>
                  <a:cubicBezTo>
                    <a:pt x="560" y="1501"/>
                    <a:pt x="852" y="1696"/>
                    <a:pt x="1716" y="2079"/>
                  </a:cubicBezTo>
                  <a:lnTo>
                    <a:pt x="1907" y="2165"/>
                  </a:lnTo>
                  <a:cubicBezTo>
                    <a:pt x="2679" y="2517"/>
                    <a:pt x="3887" y="3066"/>
                    <a:pt x="5766" y="3066"/>
                  </a:cubicBezTo>
                  <a:cubicBezTo>
                    <a:pt x="6113" y="3066"/>
                    <a:pt x="6482" y="3046"/>
                    <a:pt x="6875" y="3004"/>
                  </a:cubicBezTo>
                  <a:cubicBezTo>
                    <a:pt x="7147" y="2976"/>
                    <a:pt x="7404" y="2949"/>
                    <a:pt x="7651" y="2924"/>
                  </a:cubicBezTo>
                  <a:cubicBezTo>
                    <a:pt x="9237" y="2767"/>
                    <a:pt x="10285" y="2663"/>
                    <a:pt x="10681" y="2099"/>
                  </a:cubicBezTo>
                  <a:cubicBezTo>
                    <a:pt x="10859" y="1849"/>
                    <a:pt x="10893" y="1518"/>
                    <a:pt x="10789" y="1094"/>
                  </a:cubicBezTo>
                  <a:cubicBezTo>
                    <a:pt x="10674" y="635"/>
                    <a:pt x="10218" y="476"/>
                    <a:pt x="9539" y="476"/>
                  </a:cubicBezTo>
                  <a:cubicBezTo>
                    <a:pt x="8857" y="476"/>
                    <a:pt x="7951" y="636"/>
                    <a:pt x="6938" y="815"/>
                  </a:cubicBezTo>
                  <a:lnTo>
                    <a:pt x="6339" y="920"/>
                  </a:lnTo>
                  <a:cubicBezTo>
                    <a:pt x="5597" y="1050"/>
                    <a:pt x="5050" y="1146"/>
                    <a:pt x="4517" y="1146"/>
                  </a:cubicBezTo>
                  <a:cubicBezTo>
                    <a:pt x="3867" y="1146"/>
                    <a:pt x="3236" y="1004"/>
                    <a:pt x="2293" y="606"/>
                  </a:cubicBezTo>
                  <a:cubicBezTo>
                    <a:pt x="1111" y="108"/>
                    <a:pt x="548" y="1"/>
                    <a:pt x="28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511;p33">
              <a:extLst>
                <a:ext uri="{FF2B5EF4-FFF2-40B4-BE49-F238E27FC236}">
                  <a16:creationId xmlns:a16="http://schemas.microsoft.com/office/drawing/2014/main" id="{24755567-24CC-42C2-97A7-79066EBA05F2}"/>
                </a:ext>
              </a:extLst>
            </p:cNvPr>
            <p:cNvSpPr/>
            <p:nvPr/>
          </p:nvSpPr>
          <p:spPr>
            <a:xfrm>
              <a:off x="5565718" y="2598716"/>
              <a:ext cx="167866" cy="157494"/>
            </a:xfrm>
            <a:custGeom>
              <a:avLst/>
              <a:gdLst/>
              <a:ahLst/>
              <a:cxnLst/>
              <a:rect l="l" t="t" r="r" b="b"/>
              <a:pathLst>
                <a:path w="4661" h="4373" extrusionOk="0">
                  <a:moveTo>
                    <a:pt x="2889" y="0"/>
                  </a:moveTo>
                  <a:cubicBezTo>
                    <a:pt x="1716" y="0"/>
                    <a:pt x="1" y="1145"/>
                    <a:pt x="155" y="2228"/>
                  </a:cubicBezTo>
                  <a:cubicBezTo>
                    <a:pt x="155" y="2228"/>
                    <a:pt x="2006" y="4372"/>
                    <a:pt x="3170" y="4372"/>
                  </a:cubicBezTo>
                  <a:cubicBezTo>
                    <a:pt x="3331" y="4372"/>
                    <a:pt x="3478" y="4331"/>
                    <a:pt x="3606" y="4239"/>
                  </a:cubicBezTo>
                  <a:cubicBezTo>
                    <a:pt x="4661" y="3474"/>
                    <a:pt x="4563" y="982"/>
                    <a:pt x="3606" y="214"/>
                  </a:cubicBezTo>
                  <a:cubicBezTo>
                    <a:pt x="3420" y="66"/>
                    <a:pt x="3170" y="0"/>
                    <a:pt x="28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512;p33">
              <a:extLst>
                <a:ext uri="{FF2B5EF4-FFF2-40B4-BE49-F238E27FC236}">
                  <a16:creationId xmlns:a16="http://schemas.microsoft.com/office/drawing/2014/main" id="{FDA1F996-7CA1-4E1C-911B-06C5F6ACCB64}"/>
                </a:ext>
              </a:extLst>
            </p:cNvPr>
            <p:cNvSpPr/>
            <p:nvPr/>
          </p:nvSpPr>
          <p:spPr>
            <a:xfrm>
              <a:off x="5562873" y="2594286"/>
              <a:ext cx="165057" cy="166281"/>
            </a:xfrm>
            <a:custGeom>
              <a:avLst/>
              <a:gdLst/>
              <a:ahLst/>
              <a:cxnLst/>
              <a:rect l="l" t="t" r="r" b="b"/>
              <a:pathLst>
                <a:path w="4583" h="4617" extrusionOk="0">
                  <a:moveTo>
                    <a:pt x="2965" y="249"/>
                  </a:moveTo>
                  <a:cubicBezTo>
                    <a:pt x="3227" y="249"/>
                    <a:pt x="3451" y="310"/>
                    <a:pt x="3608" y="434"/>
                  </a:cubicBezTo>
                  <a:cubicBezTo>
                    <a:pt x="4051" y="789"/>
                    <a:pt x="4335" y="1617"/>
                    <a:pt x="4315" y="2494"/>
                  </a:cubicBezTo>
                  <a:cubicBezTo>
                    <a:pt x="4297" y="3294"/>
                    <a:pt x="4033" y="3955"/>
                    <a:pt x="3612" y="4261"/>
                  </a:cubicBezTo>
                  <a:cubicBezTo>
                    <a:pt x="3508" y="4338"/>
                    <a:pt x="3384" y="4372"/>
                    <a:pt x="3247" y="4372"/>
                  </a:cubicBezTo>
                  <a:cubicBezTo>
                    <a:pt x="2366" y="4372"/>
                    <a:pt x="930" y="2958"/>
                    <a:pt x="352" y="2299"/>
                  </a:cubicBezTo>
                  <a:cubicBezTo>
                    <a:pt x="286" y="1648"/>
                    <a:pt x="961" y="1018"/>
                    <a:pt x="1567" y="674"/>
                  </a:cubicBezTo>
                  <a:cubicBezTo>
                    <a:pt x="2055" y="395"/>
                    <a:pt x="2557" y="249"/>
                    <a:pt x="2965" y="249"/>
                  </a:cubicBezTo>
                  <a:close/>
                  <a:moveTo>
                    <a:pt x="2972" y="1"/>
                  </a:moveTo>
                  <a:cubicBezTo>
                    <a:pt x="2477" y="1"/>
                    <a:pt x="1911" y="193"/>
                    <a:pt x="1445" y="458"/>
                  </a:cubicBezTo>
                  <a:cubicBezTo>
                    <a:pt x="727" y="869"/>
                    <a:pt x="1" y="1585"/>
                    <a:pt x="112" y="2368"/>
                  </a:cubicBezTo>
                  <a:cubicBezTo>
                    <a:pt x="115" y="2389"/>
                    <a:pt x="126" y="2414"/>
                    <a:pt x="140" y="2431"/>
                  </a:cubicBezTo>
                  <a:cubicBezTo>
                    <a:pt x="231" y="2532"/>
                    <a:pt x="2043" y="4616"/>
                    <a:pt x="3257" y="4616"/>
                  </a:cubicBezTo>
                  <a:cubicBezTo>
                    <a:pt x="3441" y="4616"/>
                    <a:pt x="3608" y="4570"/>
                    <a:pt x="3758" y="4463"/>
                  </a:cubicBezTo>
                  <a:cubicBezTo>
                    <a:pt x="4242" y="4111"/>
                    <a:pt x="4541" y="3377"/>
                    <a:pt x="4562" y="2500"/>
                  </a:cubicBezTo>
                  <a:cubicBezTo>
                    <a:pt x="4583" y="1533"/>
                    <a:pt x="4269" y="646"/>
                    <a:pt x="3762" y="243"/>
                  </a:cubicBezTo>
                  <a:cubicBezTo>
                    <a:pt x="3551" y="72"/>
                    <a:pt x="3274" y="1"/>
                    <a:pt x="297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513;p33">
              <a:extLst>
                <a:ext uri="{FF2B5EF4-FFF2-40B4-BE49-F238E27FC236}">
                  <a16:creationId xmlns:a16="http://schemas.microsoft.com/office/drawing/2014/main" id="{A4E5AF5A-3925-484B-93EC-517A3FB968EF}"/>
                </a:ext>
              </a:extLst>
            </p:cNvPr>
            <p:cNvSpPr/>
            <p:nvPr/>
          </p:nvSpPr>
          <p:spPr>
            <a:xfrm>
              <a:off x="5364252" y="2295507"/>
              <a:ext cx="472805" cy="501293"/>
            </a:xfrm>
            <a:custGeom>
              <a:avLst/>
              <a:gdLst/>
              <a:ahLst/>
              <a:cxnLst/>
              <a:rect l="l" t="t" r="r" b="b"/>
              <a:pathLst>
                <a:path w="13128" h="13919" extrusionOk="0">
                  <a:moveTo>
                    <a:pt x="7971" y="1"/>
                  </a:moveTo>
                  <a:cubicBezTo>
                    <a:pt x="6575" y="1"/>
                    <a:pt x="4701" y="113"/>
                    <a:pt x="3164" y="1065"/>
                  </a:cubicBezTo>
                  <a:cubicBezTo>
                    <a:pt x="1153" y="2311"/>
                    <a:pt x="1" y="7005"/>
                    <a:pt x="290" y="9113"/>
                  </a:cubicBezTo>
                  <a:cubicBezTo>
                    <a:pt x="562" y="11120"/>
                    <a:pt x="2574" y="13733"/>
                    <a:pt x="4336" y="13733"/>
                  </a:cubicBezTo>
                  <a:cubicBezTo>
                    <a:pt x="4425" y="13733"/>
                    <a:pt x="4513" y="13726"/>
                    <a:pt x="4601" y="13712"/>
                  </a:cubicBezTo>
                  <a:cubicBezTo>
                    <a:pt x="6420" y="13423"/>
                    <a:pt x="5558" y="11029"/>
                    <a:pt x="5558" y="11029"/>
                  </a:cubicBezTo>
                  <a:lnTo>
                    <a:pt x="8720" y="9113"/>
                  </a:lnTo>
                  <a:lnTo>
                    <a:pt x="8720" y="9113"/>
                  </a:lnTo>
                  <a:cubicBezTo>
                    <a:pt x="8720" y="9113"/>
                    <a:pt x="8529" y="11986"/>
                    <a:pt x="8431" y="12752"/>
                  </a:cubicBezTo>
                  <a:cubicBezTo>
                    <a:pt x="8356" y="13366"/>
                    <a:pt x="8341" y="13918"/>
                    <a:pt x="8826" y="13918"/>
                  </a:cubicBezTo>
                  <a:cubicBezTo>
                    <a:pt x="8948" y="13918"/>
                    <a:pt x="9102" y="13883"/>
                    <a:pt x="9294" y="13806"/>
                  </a:cubicBezTo>
                  <a:cubicBezTo>
                    <a:pt x="10255" y="13423"/>
                    <a:pt x="10157" y="12084"/>
                    <a:pt x="10348" y="11124"/>
                  </a:cubicBezTo>
                  <a:cubicBezTo>
                    <a:pt x="10539" y="10167"/>
                    <a:pt x="11785" y="9019"/>
                    <a:pt x="12456" y="7293"/>
                  </a:cubicBezTo>
                  <a:cubicBezTo>
                    <a:pt x="13128" y="5568"/>
                    <a:pt x="13031" y="2982"/>
                    <a:pt x="13031" y="2982"/>
                  </a:cubicBezTo>
                  <a:cubicBezTo>
                    <a:pt x="12456" y="968"/>
                    <a:pt x="10446" y="12"/>
                    <a:pt x="9102" y="12"/>
                  </a:cubicBezTo>
                  <a:cubicBezTo>
                    <a:pt x="8787" y="12"/>
                    <a:pt x="8402" y="1"/>
                    <a:pt x="79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514;p33">
              <a:extLst>
                <a:ext uri="{FF2B5EF4-FFF2-40B4-BE49-F238E27FC236}">
                  <a16:creationId xmlns:a16="http://schemas.microsoft.com/office/drawing/2014/main" id="{58468018-6D30-4EF4-BE93-8CD07908AE71}"/>
                </a:ext>
              </a:extLst>
            </p:cNvPr>
            <p:cNvSpPr/>
            <p:nvPr/>
          </p:nvSpPr>
          <p:spPr>
            <a:xfrm>
              <a:off x="5359138" y="2291077"/>
              <a:ext cx="482097" cy="510188"/>
            </a:xfrm>
            <a:custGeom>
              <a:avLst/>
              <a:gdLst/>
              <a:ahLst/>
              <a:cxnLst/>
              <a:rect l="l" t="t" r="r" b="b"/>
              <a:pathLst>
                <a:path w="13386" h="14166" extrusionOk="0">
                  <a:moveTo>
                    <a:pt x="8092" y="246"/>
                  </a:moveTo>
                  <a:cubicBezTo>
                    <a:pt x="8329" y="246"/>
                    <a:pt x="8555" y="249"/>
                    <a:pt x="8764" y="252"/>
                  </a:cubicBezTo>
                  <a:cubicBezTo>
                    <a:pt x="8939" y="256"/>
                    <a:pt x="9098" y="260"/>
                    <a:pt x="9244" y="260"/>
                  </a:cubicBezTo>
                  <a:cubicBezTo>
                    <a:pt x="10483" y="260"/>
                    <a:pt x="12477" y="1147"/>
                    <a:pt x="13051" y="3123"/>
                  </a:cubicBezTo>
                  <a:cubicBezTo>
                    <a:pt x="13058" y="3335"/>
                    <a:pt x="13110" y="5757"/>
                    <a:pt x="12484" y="7371"/>
                  </a:cubicBezTo>
                  <a:cubicBezTo>
                    <a:pt x="12146" y="8237"/>
                    <a:pt x="11662" y="8954"/>
                    <a:pt x="11238" y="9587"/>
                  </a:cubicBezTo>
                  <a:cubicBezTo>
                    <a:pt x="10824" y="10200"/>
                    <a:pt x="10469" y="10728"/>
                    <a:pt x="10368" y="11222"/>
                  </a:cubicBezTo>
                  <a:cubicBezTo>
                    <a:pt x="10326" y="11441"/>
                    <a:pt x="10299" y="11671"/>
                    <a:pt x="10267" y="11915"/>
                  </a:cubicBezTo>
                  <a:cubicBezTo>
                    <a:pt x="10170" y="12715"/>
                    <a:pt x="10069" y="13543"/>
                    <a:pt x="9390" y="13814"/>
                  </a:cubicBezTo>
                  <a:cubicBezTo>
                    <a:pt x="9259" y="13867"/>
                    <a:pt x="9101" y="13917"/>
                    <a:pt x="8971" y="13917"/>
                  </a:cubicBezTo>
                  <a:cubicBezTo>
                    <a:pt x="8901" y="13917"/>
                    <a:pt x="8839" y="13903"/>
                    <a:pt x="8793" y="13866"/>
                  </a:cubicBezTo>
                  <a:cubicBezTo>
                    <a:pt x="8618" y="13734"/>
                    <a:pt x="8646" y="13299"/>
                    <a:pt x="8698" y="12892"/>
                  </a:cubicBezTo>
                  <a:cubicBezTo>
                    <a:pt x="8793" y="12130"/>
                    <a:pt x="8977" y="9361"/>
                    <a:pt x="8987" y="9243"/>
                  </a:cubicBezTo>
                  <a:cubicBezTo>
                    <a:pt x="8987" y="9198"/>
                    <a:pt x="8966" y="9156"/>
                    <a:pt x="8928" y="9132"/>
                  </a:cubicBezTo>
                  <a:cubicBezTo>
                    <a:pt x="8907" y="9117"/>
                    <a:pt x="8883" y="9111"/>
                    <a:pt x="8862" y="9111"/>
                  </a:cubicBezTo>
                  <a:cubicBezTo>
                    <a:pt x="8841" y="9111"/>
                    <a:pt x="8817" y="9117"/>
                    <a:pt x="8799" y="9132"/>
                  </a:cubicBezTo>
                  <a:lnTo>
                    <a:pt x="5637" y="11045"/>
                  </a:lnTo>
                  <a:cubicBezTo>
                    <a:pt x="5584" y="11076"/>
                    <a:pt x="5564" y="11139"/>
                    <a:pt x="5584" y="11194"/>
                  </a:cubicBezTo>
                  <a:cubicBezTo>
                    <a:pt x="5588" y="11205"/>
                    <a:pt x="6023" y="12440"/>
                    <a:pt x="5584" y="13181"/>
                  </a:cubicBezTo>
                  <a:cubicBezTo>
                    <a:pt x="5414" y="13469"/>
                    <a:pt x="5125" y="13651"/>
                    <a:pt x="4722" y="13713"/>
                  </a:cubicBezTo>
                  <a:cubicBezTo>
                    <a:pt x="4642" y="13726"/>
                    <a:pt x="4559" y="13733"/>
                    <a:pt x="4476" y="13733"/>
                  </a:cubicBezTo>
                  <a:cubicBezTo>
                    <a:pt x="4000" y="13733"/>
                    <a:pt x="3472" y="13525"/>
                    <a:pt x="2937" y="13129"/>
                  </a:cubicBezTo>
                  <a:cubicBezTo>
                    <a:pt x="1764" y="12255"/>
                    <a:pt x="738" y="10575"/>
                    <a:pt x="554" y="9218"/>
                  </a:cubicBezTo>
                  <a:cubicBezTo>
                    <a:pt x="261" y="7072"/>
                    <a:pt x="1455" y="2479"/>
                    <a:pt x="3372" y="1293"/>
                  </a:cubicBezTo>
                  <a:cubicBezTo>
                    <a:pt x="4877" y="359"/>
                    <a:pt x="6693" y="246"/>
                    <a:pt x="8092" y="246"/>
                  </a:cubicBezTo>
                  <a:close/>
                  <a:moveTo>
                    <a:pt x="8158" y="0"/>
                  </a:moveTo>
                  <a:cubicBezTo>
                    <a:pt x="6764" y="0"/>
                    <a:pt x="4816" y="106"/>
                    <a:pt x="3240" y="1084"/>
                  </a:cubicBezTo>
                  <a:cubicBezTo>
                    <a:pt x="1218" y="2336"/>
                    <a:pt x="1" y="6992"/>
                    <a:pt x="306" y="9253"/>
                  </a:cubicBezTo>
                  <a:cubicBezTo>
                    <a:pt x="505" y="10690"/>
                    <a:pt x="1549" y="12402"/>
                    <a:pt x="2791" y="13328"/>
                  </a:cubicBezTo>
                  <a:cubicBezTo>
                    <a:pt x="3369" y="13758"/>
                    <a:pt x="3948" y="13978"/>
                    <a:pt x="4479" y="13978"/>
                  </a:cubicBezTo>
                  <a:cubicBezTo>
                    <a:pt x="4575" y="13978"/>
                    <a:pt x="4668" y="13971"/>
                    <a:pt x="4760" y="13957"/>
                  </a:cubicBezTo>
                  <a:cubicBezTo>
                    <a:pt x="5240" y="13880"/>
                    <a:pt x="5588" y="13662"/>
                    <a:pt x="5797" y="13307"/>
                  </a:cubicBezTo>
                  <a:cubicBezTo>
                    <a:pt x="6225" y="12586"/>
                    <a:pt x="5950" y="11532"/>
                    <a:pt x="5849" y="11208"/>
                  </a:cubicBezTo>
                  <a:lnTo>
                    <a:pt x="8722" y="9466"/>
                  </a:lnTo>
                  <a:lnTo>
                    <a:pt x="8722" y="9466"/>
                  </a:lnTo>
                  <a:cubicBezTo>
                    <a:pt x="8674" y="10171"/>
                    <a:pt x="8531" y="12235"/>
                    <a:pt x="8451" y="12861"/>
                  </a:cubicBezTo>
                  <a:cubicBezTo>
                    <a:pt x="8393" y="13348"/>
                    <a:pt x="8354" y="13845"/>
                    <a:pt x="8639" y="14065"/>
                  </a:cubicBezTo>
                  <a:cubicBezTo>
                    <a:pt x="8727" y="14131"/>
                    <a:pt x="8838" y="14166"/>
                    <a:pt x="8970" y="14166"/>
                  </a:cubicBezTo>
                  <a:cubicBezTo>
                    <a:pt x="9112" y="14166"/>
                    <a:pt x="9283" y="14124"/>
                    <a:pt x="9485" y="14044"/>
                  </a:cubicBezTo>
                  <a:cubicBezTo>
                    <a:pt x="10296" y="13720"/>
                    <a:pt x="10413" y="12777"/>
                    <a:pt x="10514" y="11942"/>
                  </a:cubicBezTo>
                  <a:cubicBezTo>
                    <a:pt x="10543" y="11706"/>
                    <a:pt x="10570" y="11480"/>
                    <a:pt x="10612" y="11271"/>
                  </a:cubicBezTo>
                  <a:cubicBezTo>
                    <a:pt x="10702" y="10826"/>
                    <a:pt x="11047" y="10314"/>
                    <a:pt x="11444" y="9726"/>
                  </a:cubicBezTo>
                  <a:cubicBezTo>
                    <a:pt x="11875" y="9082"/>
                    <a:pt x="12369" y="8352"/>
                    <a:pt x="12714" y="7462"/>
                  </a:cubicBezTo>
                  <a:cubicBezTo>
                    <a:pt x="13385" y="5732"/>
                    <a:pt x="13302" y="3206"/>
                    <a:pt x="13298" y="3099"/>
                  </a:cubicBezTo>
                  <a:cubicBezTo>
                    <a:pt x="13298" y="3088"/>
                    <a:pt x="13294" y="3081"/>
                    <a:pt x="13294" y="3070"/>
                  </a:cubicBezTo>
                  <a:cubicBezTo>
                    <a:pt x="12689" y="959"/>
                    <a:pt x="10564" y="9"/>
                    <a:pt x="9244" y="9"/>
                  </a:cubicBezTo>
                  <a:cubicBezTo>
                    <a:pt x="9102" y="9"/>
                    <a:pt x="8942" y="9"/>
                    <a:pt x="8768" y="5"/>
                  </a:cubicBezTo>
                  <a:cubicBezTo>
                    <a:pt x="8581" y="3"/>
                    <a:pt x="8376" y="0"/>
                    <a:pt x="815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515;p33">
              <a:extLst>
                <a:ext uri="{FF2B5EF4-FFF2-40B4-BE49-F238E27FC236}">
                  <a16:creationId xmlns:a16="http://schemas.microsoft.com/office/drawing/2014/main" id="{FF7769EB-726F-4224-B13B-01C74C4A4DB5}"/>
                </a:ext>
              </a:extLst>
            </p:cNvPr>
            <p:cNvSpPr/>
            <p:nvPr/>
          </p:nvSpPr>
          <p:spPr>
            <a:xfrm>
              <a:off x="5484397" y="2295903"/>
              <a:ext cx="145429" cy="144096"/>
            </a:xfrm>
            <a:custGeom>
              <a:avLst/>
              <a:gdLst/>
              <a:ahLst/>
              <a:cxnLst/>
              <a:rect l="l" t="t" r="r" b="b"/>
              <a:pathLst>
                <a:path w="4038" h="4001" extrusionOk="0">
                  <a:moveTo>
                    <a:pt x="4038" y="1"/>
                  </a:moveTo>
                  <a:lnTo>
                    <a:pt x="2061" y="309"/>
                  </a:lnTo>
                  <a:cubicBezTo>
                    <a:pt x="2061" y="309"/>
                    <a:pt x="1567" y="557"/>
                    <a:pt x="701" y="1917"/>
                  </a:cubicBezTo>
                  <a:cubicBezTo>
                    <a:pt x="1" y="3018"/>
                    <a:pt x="1007" y="4000"/>
                    <a:pt x="1907" y="4000"/>
                  </a:cubicBezTo>
                  <a:cubicBezTo>
                    <a:pt x="2116" y="4000"/>
                    <a:pt x="2319" y="3947"/>
                    <a:pt x="2493" y="3831"/>
                  </a:cubicBezTo>
                  <a:cubicBezTo>
                    <a:pt x="3422" y="3211"/>
                    <a:pt x="2618" y="1917"/>
                    <a:pt x="3296" y="1298"/>
                  </a:cubicBezTo>
                  <a:cubicBezTo>
                    <a:pt x="3975" y="682"/>
                    <a:pt x="4038" y="1"/>
                    <a:pt x="40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516;p33">
              <a:extLst>
                <a:ext uri="{FF2B5EF4-FFF2-40B4-BE49-F238E27FC236}">
                  <a16:creationId xmlns:a16="http://schemas.microsoft.com/office/drawing/2014/main" id="{BB42BFF6-79B7-4627-9675-5C17551F4303}"/>
                </a:ext>
              </a:extLst>
            </p:cNvPr>
            <p:cNvSpPr/>
            <p:nvPr/>
          </p:nvSpPr>
          <p:spPr>
            <a:xfrm>
              <a:off x="5429115" y="2360766"/>
              <a:ext cx="62594" cy="73218"/>
            </a:xfrm>
            <a:custGeom>
              <a:avLst/>
              <a:gdLst/>
              <a:ahLst/>
              <a:cxnLst/>
              <a:rect l="l" t="t" r="r" b="b"/>
              <a:pathLst>
                <a:path w="1738" h="2033" extrusionOk="0">
                  <a:moveTo>
                    <a:pt x="1577" y="0"/>
                  </a:moveTo>
                  <a:cubicBezTo>
                    <a:pt x="1331" y="0"/>
                    <a:pt x="817" y="422"/>
                    <a:pt x="817" y="422"/>
                  </a:cubicBezTo>
                  <a:cubicBezTo>
                    <a:pt x="817" y="422"/>
                    <a:pt x="75" y="917"/>
                    <a:pt x="13" y="1783"/>
                  </a:cubicBezTo>
                  <a:cubicBezTo>
                    <a:pt x="1" y="1958"/>
                    <a:pt x="54" y="2032"/>
                    <a:pt x="150" y="2032"/>
                  </a:cubicBezTo>
                  <a:cubicBezTo>
                    <a:pt x="523" y="2032"/>
                    <a:pt x="1533" y="891"/>
                    <a:pt x="1683" y="300"/>
                  </a:cubicBezTo>
                  <a:cubicBezTo>
                    <a:pt x="1738" y="78"/>
                    <a:pt x="1682" y="0"/>
                    <a:pt x="157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517;p33">
              <a:extLst>
                <a:ext uri="{FF2B5EF4-FFF2-40B4-BE49-F238E27FC236}">
                  <a16:creationId xmlns:a16="http://schemas.microsoft.com/office/drawing/2014/main" id="{57C2865D-D778-4B79-8EC9-27B87BC53D49}"/>
                </a:ext>
              </a:extLst>
            </p:cNvPr>
            <p:cNvSpPr/>
            <p:nvPr/>
          </p:nvSpPr>
          <p:spPr>
            <a:xfrm>
              <a:off x="5630041" y="2299829"/>
              <a:ext cx="196606" cy="151263"/>
            </a:xfrm>
            <a:custGeom>
              <a:avLst/>
              <a:gdLst/>
              <a:ahLst/>
              <a:cxnLst/>
              <a:rect l="l" t="t" r="r" b="b"/>
              <a:pathLst>
                <a:path w="5459" h="4200" extrusionOk="0">
                  <a:moveTo>
                    <a:pt x="1522" y="0"/>
                  </a:moveTo>
                  <a:cubicBezTo>
                    <a:pt x="1243" y="0"/>
                    <a:pt x="985" y="54"/>
                    <a:pt x="766" y="180"/>
                  </a:cubicBezTo>
                  <a:cubicBezTo>
                    <a:pt x="766" y="180"/>
                    <a:pt x="1" y="1425"/>
                    <a:pt x="860" y="2765"/>
                  </a:cubicBezTo>
                  <a:cubicBezTo>
                    <a:pt x="1427" y="3649"/>
                    <a:pt x="2451" y="4199"/>
                    <a:pt x="3303" y="4199"/>
                  </a:cubicBezTo>
                  <a:cubicBezTo>
                    <a:pt x="3746" y="4199"/>
                    <a:pt x="4143" y="4050"/>
                    <a:pt x="4405" y="3722"/>
                  </a:cubicBezTo>
                  <a:cubicBezTo>
                    <a:pt x="5174" y="2765"/>
                    <a:pt x="5459" y="2285"/>
                    <a:pt x="5174" y="1808"/>
                  </a:cubicBezTo>
                  <a:cubicBezTo>
                    <a:pt x="4933" y="1406"/>
                    <a:pt x="2949" y="0"/>
                    <a:pt x="1522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518;p33">
              <a:extLst>
                <a:ext uri="{FF2B5EF4-FFF2-40B4-BE49-F238E27FC236}">
                  <a16:creationId xmlns:a16="http://schemas.microsoft.com/office/drawing/2014/main" id="{F5B434E6-D042-4F68-BA18-D36F9969DAC4}"/>
                </a:ext>
              </a:extLst>
            </p:cNvPr>
            <p:cNvSpPr/>
            <p:nvPr/>
          </p:nvSpPr>
          <p:spPr>
            <a:xfrm>
              <a:off x="5625035" y="2295219"/>
              <a:ext cx="207626" cy="160339"/>
            </a:xfrm>
            <a:custGeom>
              <a:avLst/>
              <a:gdLst/>
              <a:ahLst/>
              <a:cxnLst/>
              <a:rect l="l" t="t" r="r" b="b"/>
              <a:pathLst>
                <a:path w="5765" h="4452" extrusionOk="0">
                  <a:moveTo>
                    <a:pt x="1667" y="249"/>
                  </a:moveTo>
                  <a:cubicBezTo>
                    <a:pt x="3041" y="249"/>
                    <a:pt x="4993" y="1645"/>
                    <a:pt x="5205" y="1998"/>
                  </a:cubicBezTo>
                  <a:cubicBezTo>
                    <a:pt x="5445" y="2403"/>
                    <a:pt x="5215" y="2813"/>
                    <a:pt x="4446" y="3773"/>
                  </a:cubicBezTo>
                  <a:cubicBezTo>
                    <a:pt x="4171" y="4121"/>
                    <a:pt x="3770" y="4204"/>
                    <a:pt x="3446" y="4204"/>
                  </a:cubicBezTo>
                  <a:cubicBezTo>
                    <a:pt x="3411" y="4204"/>
                    <a:pt x="3377" y="4203"/>
                    <a:pt x="3343" y="4201"/>
                  </a:cubicBezTo>
                  <a:cubicBezTo>
                    <a:pt x="2505" y="4156"/>
                    <a:pt x="1604" y="3606"/>
                    <a:pt x="1103" y="2827"/>
                  </a:cubicBezTo>
                  <a:cubicBezTo>
                    <a:pt x="355" y="1661"/>
                    <a:pt x="891" y="586"/>
                    <a:pt x="995" y="399"/>
                  </a:cubicBezTo>
                  <a:cubicBezTo>
                    <a:pt x="1192" y="294"/>
                    <a:pt x="1420" y="249"/>
                    <a:pt x="1667" y="249"/>
                  </a:cubicBezTo>
                  <a:close/>
                  <a:moveTo>
                    <a:pt x="1671" y="1"/>
                  </a:moveTo>
                  <a:cubicBezTo>
                    <a:pt x="1369" y="1"/>
                    <a:pt x="1087" y="60"/>
                    <a:pt x="843" y="200"/>
                  </a:cubicBezTo>
                  <a:cubicBezTo>
                    <a:pt x="825" y="211"/>
                    <a:pt x="811" y="224"/>
                    <a:pt x="801" y="242"/>
                  </a:cubicBezTo>
                  <a:cubicBezTo>
                    <a:pt x="766" y="294"/>
                    <a:pt x="0" y="1571"/>
                    <a:pt x="894" y="2959"/>
                  </a:cubicBezTo>
                  <a:cubicBezTo>
                    <a:pt x="1437" y="3801"/>
                    <a:pt x="2418" y="4399"/>
                    <a:pt x="3333" y="4448"/>
                  </a:cubicBezTo>
                  <a:cubicBezTo>
                    <a:pt x="3372" y="4452"/>
                    <a:pt x="3406" y="4452"/>
                    <a:pt x="3444" y="4452"/>
                  </a:cubicBezTo>
                  <a:cubicBezTo>
                    <a:pt x="3949" y="4452"/>
                    <a:pt x="4370" y="4267"/>
                    <a:pt x="4642" y="3930"/>
                  </a:cubicBezTo>
                  <a:cubicBezTo>
                    <a:pt x="5358" y="3036"/>
                    <a:pt x="5765" y="2451"/>
                    <a:pt x="5418" y="1870"/>
                  </a:cubicBezTo>
                  <a:cubicBezTo>
                    <a:pt x="5177" y="1473"/>
                    <a:pt x="3176" y="1"/>
                    <a:pt x="167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519;p33">
              <a:extLst>
                <a:ext uri="{FF2B5EF4-FFF2-40B4-BE49-F238E27FC236}">
                  <a16:creationId xmlns:a16="http://schemas.microsoft.com/office/drawing/2014/main" id="{A1DCD550-2ABD-4D6F-8451-94D51FAB6834}"/>
                </a:ext>
              </a:extLst>
            </p:cNvPr>
            <p:cNvSpPr/>
            <p:nvPr/>
          </p:nvSpPr>
          <p:spPr>
            <a:xfrm>
              <a:off x="5602345" y="2016212"/>
              <a:ext cx="441724" cy="394760"/>
            </a:xfrm>
            <a:custGeom>
              <a:avLst/>
              <a:gdLst/>
              <a:ahLst/>
              <a:cxnLst/>
              <a:rect l="l" t="t" r="r" b="b"/>
              <a:pathLst>
                <a:path w="12265" h="10961" extrusionOk="0">
                  <a:moveTo>
                    <a:pt x="4437" y="1"/>
                  </a:moveTo>
                  <a:cubicBezTo>
                    <a:pt x="4427" y="1"/>
                    <a:pt x="4418" y="2"/>
                    <a:pt x="4408" y="4"/>
                  </a:cubicBezTo>
                  <a:cubicBezTo>
                    <a:pt x="4026" y="101"/>
                    <a:pt x="2683" y="2882"/>
                    <a:pt x="2683" y="2882"/>
                  </a:cubicBezTo>
                  <a:cubicBezTo>
                    <a:pt x="2683" y="2882"/>
                    <a:pt x="383" y="3073"/>
                    <a:pt x="192" y="3741"/>
                  </a:cubicBezTo>
                  <a:cubicBezTo>
                    <a:pt x="0" y="4412"/>
                    <a:pt x="1055" y="7574"/>
                    <a:pt x="1918" y="8915"/>
                  </a:cubicBezTo>
                  <a:cubicBezTo>
                    <a:pt x="2780" y="10257"/>
                    <a:pt x="4408" y="10929"/>
                    <a:pt x="5557" y="10929"/>
                  </a:cubicBezTo>
                  <a:cubicBezTo>
                    <a:pt x="5939" y="10929"/>
                    <a:pt x="6575" y="10960"/>
                    <a:pt x="7272" y="10960"/>
                  </a:cubicBezTo>
                  <a:cubicBezTo>
                    <a:pt x="8672" y="10960"/>
                    <a:pt x="10316" y="10833"/>
                    <a:pt x="10637" y="10066"/>
                  </a:cubicBezTo>
                  <a:cubicBezTo>
                    <a:pt x="11117" y="8915"/>
                    <a:pt x="10730" y="5466"/>
                    <a:pt x="10730" y="5466"/>
                  </a:cubicBezTo>
                  <a:cubicBezTo>
                    <a:pt x="10730" y="5466"/>
                    <a:pt x="12265" y="3932"/>
                    <a:pt x="11593" y="3647"/>
                  </a:cubicBezTo>
                  <a:cubicBezTo>
                    <a:pt x="10925" y="3358"/>
                    <a:pt x="8625" y="3358"/>
                    <a:pt x="8625" y="3358"/>
                  </a:cubicBezTo>
                  <a:cubicBezTo>
                    <a:pt x="8625" y="3358"/>
                    <a:pt x="8525" y="3376"/>
                    <a:pt x="8359" y="3376"/>
                  </a:cubicBezTo>
                  <a:cubicBezTo>
                    <a:pt x="7985" y="3376"/>
                    <a:pt x="7276" y="3284"/>
                    <a:pt x="6611" y="2686"/>
                  </a:cubicBezTo>
                  <a:cubicBezTo>
                    <a:pt x="5677" y="1848"/>
                    <a:pt x="4833" y="1"/>
                    <a:pt x="44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520;p33">
              <a:extLst>
                <a:ext uri="{FF2B5EF4-FFF2-40B4-BE49-F238E27FC236}">
                  <a16:creationId xmlns:a16="http://schemas.microsoft.com/office/drawing/2014/main" id="{7C457FE4-6483-4FC4-A3C5-4B348B801EAB}"/>
                </a:ext>
              </a:extLst>
            </p:cNvPr>
            <p:cNvSpPr/>
            <p:nvPr/>
          </p:nvSpPr>
          <p:spPr>
            <a:xfrm>
              <a:off x="5597195" y="2011782"/>
              <a:ext cx="436610" cy="403692"/>
            </a:xfrm>
            <a:custGeom>
              <a:avLst/>
              <a:gdLst/>
              <a:ahLst/>
              <a:cxnLst/>
              <a:rect l="l" t="t" r="r" b="b"/>
              <a:pathLst>
                <a:path w="12123" h="11209" extrusionOk="0">
                  <a:moveTo>
                    <a:pt x="4583" y="249"/>
                  </a:moveTo>
                  <a:cubicBezTo>
                    <a:pt x="4715" y="249"/>
                    <a:pt x="5098" y="823"/>
                    <a:pt x="5380" y="1244"/>
                  </a:cubicBezTo>
                  <a:cubicBezTo>
                    <a:pt x="5762" y="1825"/>
                    <a:pt x="6201" y="2479"/>
                    <a:pt x="6674" y="2904"/>
                  </a:cubicBezTo>
                  <a:cubicBezTo>
                    <a:pt x="7365" y="3526"/>
                    <a:pt x="8098" y="3625"/>
                    <a:pt x="8495" y="3625"/>
                  </a:cubicBezTo>
                  <a:cubicBezTo>
                    <a:pt x="8642" y="3625"/>
                    <a:pt x="8743" y="3612"/>
                    <a:pt x="8779" y="3606"/>
                  </a:cubicBezTo>
                  <a:cubicBezTo>
                    <a:pt x="8943" y="3606"/>
                    <a:pt x="11072" y="3617"/>
                    <a:pt x="11687" y="3885"/>
                  </a:cubicBezTo>
                  <a:cubicBezTo>
                    <a:pt x="11757" y="3912"/>
                    <a:pt x="11774" y="3951"/>
                    <a:pt x="11778" y="3986"/>
                  </a:cubicBezTo>
                  <a:cubicBezTo>
                    <a:pt x="11840" y="4306"/>
                    <a:pt x="11204" y="5085"/>
                    <a:pt x="10786" y="5502"/>
                  </a:cubicBezTo>
                  <a:cubicBezTo>
                    <a:pt x="10762" y="5531"/>
                    <a:pt x="10748" y="5565"/>
                    <a:pt x="10751" y="5603"/>
                  </a:cubicBezTo>
                  <a:cubicBezTo>
                    <a:pt x="10755" y="5638"/>
                    <a:pt x="11127" y="9033"/>
                    <a:pt x="10664" y="10140"/>
                  </a:cubicBezTo>
                  <a:cubicBezTo>
                    <a:pt x="10372" y="10841"/>
                    <a:pt x="8767" y="10960"/>
                    <a:pt x="7413" y="10960"/>
                  </a:cubicBezTo>
                  <a:cubicBezTo>
                    <a:pt x="7013" y="10960"/>
                    <a:pt x="6635" y="10949"/>
                    <a:pt x="6319" y="10941"/>
                  </a:cubicBezTo>
                  <a:cubicBezTo>
                    <a:pt x="6075" y="10933"/>
                    <a:pt x="5867" y="10926"/>
                    <a:pt x="5700" y="10926"/>
                  </a:cubicBezTo>
                  <a:cubicBezTo>
                    <a:pt x="4569" y="10926"/>
                    <a:pt x="2989" y="10255"/>
                    <a:pt x="2165" y="8971"/>
                  </a:cubicBezTo>
                  <a:cubicBezTo>
                    <a:pt x="1264" y="7569"/>
                    <a:pt x="286" y="4490"/>
                    <a:pt x="457" y="3898"/>
                  </a:cubicBezTo>
                  <a:cubicBezTo>
                    <a:pt x="579" y="3471"/>
                    <a:pt x="1980" y="3199"/>
                    <a:pt x="2836" y="3126"/>
                  </a:cubicBezTo>
                  <a:cubicBezTo>
                    <a:pt x="2881" y="3123"/>
                    <a:pt x="2920" y="3095"/>
                    <a:pt x="2937" y="3057"/>
                  </a:cubicBezTo>
                  <a:cubicBezTo>
                    <a:pt x="3564" y="1766"/>
                    <a:pt x="4367" y="325"/>
                    <a:pt x="4580" y="249"/>
                  </a:cubicBezTo>
                  <a:close/>
                  <a:moveTo>
                    <a:pt x="4584" y="1"/>
                  </a:moveTo>
                  <a:cubicBezTo>
                    <a:pt x="4563" y="1"/>
                    <a:pt x="4542" y="3"/>
                    <a:pt x="4521" y="9"/>
                  </a:cubicBezTo>
                  <a:cubicBezTo>
                    <a:pt x="4127" y="106"/>
                    <a:pt x="3101" y="2156"/>
                    <a:pt x="2746" y="2886"/>
                  </a:cubicBezTo>
                  <a:cubicBezTo>
                    <a:pt x="2300" y="2928"/>
                    <a:pt x="412" y="3147"/>
                    <a:pt x="217" y="3832"/>
                  </a:cubicBezTo>
                  <a:cubicBezTo>
                    <a:pt x="1" y="4580"/>
                    <a:pt x="1142" y="7840"/>
                    <a:pt x="1956" y="9107"/>
                  </a:cubicBezTo>
                  <a:cubicBezTo>
                    <a:pt x="2830" y="10464"/>
                    <a:pt x="4500" y="11174"/>
                    <a:pt x="5700" y="11174"/>
                  </a:cubicBezTo>
                  <a:cubicBezTo>
                    <a:pt x="5863" y="11174"/>
                    <a:pt x="6072" y="11180"/>
                    <a:pt x="6312" y="11188"/>
                  </a:cubicBezTo>
                  <a:cubicBezTo>
                    <a:pt x="6646" y="11198"/>
                    <a:pt x="7036" y="11209"/>
                    <a:pt x="7440" y="11209"/>
                  </a:cubicBezTo>
                  <a:cubicBezTo>
                    <a:pt x="8887" y="11209"/>
                    <a:pt x="10546" y="11069"/>
                    <a:pt x="10894" y="10238"/>
                  </a:cubicBezTo>
                  <a:cubicBezTo>
                    <a:pt x="11350" y="9138"/>
                    <a:pt x="11054" y="6111"/>
                    <a:pt x="11005" y="5635"/>
                  </a:cubicBezTo>
                  <a:cubicBezTo>
                    <a:pt x="11231" y="5401"/>
                    <a:pt x="12122" y="4452"/>
                    <a:pt x="12021" y="3940"/>
                  </a:cubicBezTo>
                  <a:cubicBezTo>
                    <a:pt x="11997" y="3808"/>
                    <a:pt x="11917" y="3710"/>
                    <a:pt x="11785" y="3655"/>
                  </a:cubicBezTo>
                  <a:cubicBezTo>
                    <a:pt x="11100" y="3363"/>
                    <a:pt x="8863" y="3360"/>
                    <a:pt x="8768" y="3360"/>
                  </a:cubicBezTo>
                  <a:lnTo>
                    <a:pt x="8744" y="3360"/>
                  </a:lnTo>
                  <a:cubicBezTo>
                    <a:pt x="8741" y="3361"/>
                    <a:pt x="8653" y="3375"/>
                    <a:pt x="8507" y="3375"/>
                  </a:cubicBezTo>
                  <a:cubicBezTo>
                    <a:pt x="8157" y="3375"/>
                    <a:pt x="7472" y="3290"/>
                    <a:pt x="6838" y="2719"/>
                  </a:cubicBezTo>
                  <a:cubicBezTo>
                    <a:pt x="6388" y="2316"/>
                    <a:pt x="5961" y="1675"/>
                    <a:pt x="5585" y="1108"/>
                  </a:cubicBezTo>
                  <a:cubicBezTo>
                    <a:pt x="5101" y="380"/>
                    <a:pt x="4835" y="1"/>
                    <a:pt x="458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521;p33">
              <a:extLst>
                <a:ext uri="{FF2B5EF4-FFF2-40B4-BE49-F238E27FC236}">
                  <a16:creationId xmlns:a16="http://schemas.microsoft.com/office/drawing/2014/main" id="{8FFE2489-5BF3-4938-8777-404883B65F1B}"/>
                </a:ext>
              </a:extLst>
            </p:cNvPr>
            <p:cNvSpPr/>
            <p:nvPr/>
          </p:nvSpPr>
          <p:spPr>
            <a:xfrm>
              <a:off x="5760990" y="2275159"/>
              <a:ext cx="167038" cy="102931"/>
            </a:xfrm>
            <a:custGeom>
              <a:avLst/>
              <a:gdLst/>
              <a:ahLst/>
              <a:cxnLst/>
              <a:rect l="l" t="t" r="r" b="b"/>
              <a:pathLst>
                <a:path w="4638" h="2858" extrusionOk="0">
                  <a:moveTo>
                    <a:pt x="2473" y="0"/>
                  </a:moveTo>
                  <a:cubicBezTo>
                    <a:pt x="2326" y="0"/>
                    <a:pt x="2161" y="25"/>
                    <a:pt x="1977" y="82"/>
                  </a:cubicBezTo>
                  <a:cubicBezTo>
                    <a:pt x="804" y="455"/>
                    <a:pt x="0" y="1564"/>
                    <a:pt x="1298" y="2493"/>
                  </a:cubicBezTo>
                  <a:cubicBezTo>
                    <a:pt x="1647" y="2743"/>
                    <a:pt x="2095" y="2858"/>
                    <a:pt x="2529" y="2858"/>
                  </a:cubicBezTo>
                  <a:cubicBezTo>
                    <a:pt x="3627" y="2858"/>
                    <a:pt x="4637" y="2122"/>
                    <a:pt x="3748" y="962"/>
                  </a:cubicBezTo>
                  <a:cubicBezTo>
                    <a:pt x="3632" y="813"/>
                    <a:pt x="3518" y="660"/>
                    <a:pt x="3414" y="500"/>
                  </a:cubicBezTo>
                  <a:cubicBezTo>
                    <a:pt x="3270" y="292"/>
                    <a:pt x="2980" y="0"/>
                    <a:pt x="247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522;p33">
              <a:extLst>
                <a:ext uri="{FF2B5EF4-FFF2-40B4-BE49-F238E27FC236}">
                  <a16:creationId xmlns:a16="http://schemas.microsoft.com/office/drawing/2014/main" id="{60617A8A-3013-414F-A189-623C20A34336}"/>
                </a:ext>
              </a:extLst>
            </p:cNvPr>
            <p:cNvSpPr/>
            <p:nvPr/>
          </p:nvSpPr>
          <p:spPr>
            <a:xfrm>
              <a:off x="5695552" y="2016068"/>
              <a:ext cx="106136" cy="123423"/>
            </a:xfrm>
            <a:custGeom>
              <a:avLst/>
              <a:gdLst/>
              <a:ahLst/>
              <a:cxnLst/>
              <a:rect l="l" t="t" r="r" b="b"/>
              <a:pathLst>
                <a:path w="2947" h="3427" extrusionOk="0">
                  <a:moveTo>
                    <a:pt x="1877" y="0"/>
                  </a:moveTo>
                  <a:cubicBezTo>
                    <a:pt x="1859" y="0"/>
                    <a:pt x="1840" y="3"/>
                    <a:pt x="1820" y="8"/>
                  </a:cubicBezTo>
                  <a:cubicBezTo>
                    <a:pt x="1149" y="200"/>
                    <a:pt x="1" y="1640"/>
                    <a:pt x="95" y="2886"/>
                  </a:cubicBezTo>
                  <a:cubicBezTo>
                    <a:pt x="95" y="2886"/>
                    <a:pt x="1045" y="3427"/>
                    <a:pt x="1803" y="3427"/>
                  </a:cubicBezTo>
                  <a:cubicBezTo>
                    <a:pt x="1946" y="3427"/>
                    <a:pt x="2082" y="3408"/>
                    <a:pt x="2204" y="3362"/>
                  </a:cubicBezTo>
                  <a:cubicBezTo>
                    <a:pt x="2947" y="3085"/>
                    <a:pt x="2518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523;p33">
              <a:extLst>
                <a:ext uri="{FF2B5EF4-FFF2-40B4-BE49-F238E27FC236}">
                  <a16:creationId xmlns:a16="http://schemas.microsoft.com/office/drawing/2014/main" id="{17B59101-6FAC-4046-92C6-04280D573F4B}"/>
                </a:ext>
              </a:extLst>
            </p:cNvPr>
            <p:cNvSpPr/>
            <p:nvPr/>
          </p:nvSpPr>
          <p:spPr>
            <a:xfrm>
              <a:off x="5690942" y="2011566"/>
              <a:ext cx="109053" cy="132355"/>
            </a:xfrm>
            <a:custGeom>
              <a:avLst/>
              <a:gdLst/>
              <a:ahLst/>
              <a:cxnLst/>
              <a:rect l="l" t="t" r="r" b="b"/>
              <a:pathLst>
                <a:path w="3028" h="3675" extrusionOk="0">
                  <a:moveTo>
                    <a:pt x="2006" y="252"/>
                  </a:moveTo>
                  <a:cubicBezTo>
                    <a:pt x="2101" y="252"/>
                    <a:pt x="2245" y="427"/>
                    <a:pt x="2377" y="822"/>
                  </a:cubicBezTo>
                  <a:cubicBezTo>
                    <a:pt x="2687" y="1758"/>
                    <a:pt x="2697" y="3220"/>
                    <a:pt x="2290" y="3372"/>
                  </a:cubicBezTo>
                  <a:cubicBezTo>
                    <a:pt x="2182" y="3413"/>
                    <a:pt x="2060" y="3430"/>
                    <a:pt x="1931" y="3430"/>
                  </a:cubicBezTo>
                  <a:cubicBezTo>
                    <a:pt x="1322" y="3430"/>
                    <a:pt x="557" y="3046"/>
                    <a:pt x="344" y="2934"/>
                  </a:cubicBezTo>
                  <a:cubicBezTo>
                    <a:pt x="296" y="1751"/>
                    <a:pt x="1399" y="422"/>
                    <a:pt x="1984" y="255"/>
                  </a:cubicBezTo>
                  <a:cubicBezTo>
                    <a:pt x="1991" y="253"/>
                    <a:pt x="1998" y="252"/>
                    <a:pt x="2006" y="252"/>
                  </a:cubicBezTo>
                  <a:close/>
                  <a:moveTo>
                    <a:pt x="2010" y="1"/>
                  </a:moveTo>
                  <a:cubicBezTo>
                    <a:pt x="1977" y="1"/>
                    <a:pt x="1944" y="6"/>
                    <a:pt x="1914" y="15"/>
                  </a:cubicBezTo>
                  <a:cubicBezTo>
                    <a:pt x="1163" y="230"/>
                    <a:pt x="0" y="1723"/>
                    <a:pt x="101" y="3017"/>
                  </a:cubicBezTo>
                  <a:cubicBezTo>
                    <a:pt x="105" y="3059"/>
                    <a:pt x="126" y="3098"/>
                    <a:pt x="164" y="3115"/>
                  </a:cubicBezTo>
                  <a:cubicBezTo>
                    <a:pt x="209" y="3143"/>
                    <a:pt x="1152" y="3675"/>
                    <a:pt x="1935" y="3675"/>
                  </a:cubicBezTo>
                  <a:cubicBezTo>
                    <a:pt x="2091" y="3675"/>
                    <a:pt x="2241" y="3654"/>
                    <a:pt x="2377" y="3605"/>
                  </a:cubicBezTo>
                  <a:cubicBezTo>
                    <a:pt x="3027" y="3358"/>
                    <a:pt x="2899" y="1615"/>
                    <a:pt x="2610" y="745"/>
                  </a:cubicBezTo>
                  <a:cubicBezTo>
                    <a:pt x="2416" y="153"/>
                    <a:pt x="2191" y="1"/>
                    <a:pt x="201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524;p33">
              <a:extLst>
                <a:ext uri="{FF2B5EF4-FFF2-40B4-BE49-F238E27FC236}">
                  <a16:creationId xmlns:a16="http://schemas.microsoft.com/office/drawing/2014/main" id="{EFFB1109-1627-4C36-8300-7332DE74470D}"/>
                </a:ext>
              </a:extLst>
            </p:cNvPr>
            <p:cNvSpPr/>
            <p:nvPr/>
          </p:nvSpPr>
          <p:spPr>
            <a:xfrm>
              <a:off x="5919852" y="2147414"/>
              <a:ext cx="113375" cy="97096"/>
            </a:xfrm>
            <a:custGeom>
              <a:avLst/>
              <a:gdLst/>
              <a:ahLst/>
              <a:cxnLst/>
              <a:rect l="l" t="t" r="r" b="b"/>
              <a:pathLst>
                <a:path w="3148" h="2696" extrusionOk="0">
                  <a:moveTo>
                    <a:pt x="2662" y="0"/>
                  </a:moveTo>
                  <a:cubicBezTo>
                    <a:pt x="2336" y="0"/>
                    <a:pt x="1391" y="65"/>
                    <a:pt x="766" y="769"/>
                  </a:cubicBezTo>
                  <a:cubicBezTo>
                    <a:pt x="0" y="1632"/>
                    <a:pt x="477" y="2495"/>
                    <a:pt x="1532" y="2686"/>
                  </a:cubicBezTo>
                  <a:cubicBezTo>
                    <a:pt x="1566" y="2693"/>
                    <a:pt x="1599" y="2696"/>
                    <a:pt x="1632" y="2696"/>
                  </a:cubicBezTo>
                  <a:cubicBezTo>
                    <a:pt x="2622" y="2696"/>
                    <a:pt x="3148" y="4"/>
                    <a:pt x="2777" y="4"/>
                  </a:cubicBezTo>
                  <a:cubicBezTo>
                    <a:pt x="2777" y="4"/>
                    <a:pt x="2735" y="0"/>
                    <a:pt x="2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525;p33">
              <a:extLst>
                <a:ext uri="{FF2B5EF4-FFF2-40B4-BE49-F238E27FC236}">
                  <a16:creationId xmlns:a16="http://schemas.microsoft.com/office/drawing/2014/main" id="{4DAF643C-2612-4632-AC41-3B4E64C70102}"/>
                </a:ext>
              </a:extLst>
            </p:cNvPr>
            <p:cNvSpPr/>
            <p:nvPr/>
          </p:nvSpPr>
          <p:spPr>
            <a:xfrm>
              <a:off x="5926370" y="2142876"/>
              <a:ext cx="107037" cy="106064"/>
            </a:xfrm>
            <a:custGeom>
              <a:avLst/>
              <a:gdLst/>
              <a:ahLst/>
              <a:cxnLst/>
              <a:rect l="l" t="t" r="r" b="b"/>
              <a:pathLst>
                <a:path w="2972" h="2945" extrusionOk="0">
                  <a:moveTo>
                    <a:pt x="2568" y="252"/>
                  </a:moveTo>
                  <a:cubicBezTo>
                    <a:pt x="2658" y="436"/>
                    <a:pt x="2516" y="1494"/>
                    <a:pt x="2088" y="2196"/>
                  </a:cubicBezTo>
                  <a:cubicBezTo>
                    <a:pt x="1945" y="2433"/>
                    <a:pt x="1723" y="2698"/>
                    <a:pt x="1451" y="2698"/>
                  </a:cubicBezTo>
                  <a:cubicBezTo>
                    <a:pt x="1426" y="2698"/>
                    <a:pt x="1401" y="2695"/>
                    <a:pt x="1375" y="2691"/>
                  </a:cubicBezTo>
                  <a:cubicBezTo>
                    <a:pt x="867" y="2596"/>
                    <a:pt x="492" y="2336"/>
                    <a:pt x="373" y="1991"/>
                  </a:cubicBezTo>
                  <a:cubicBezTo>
                    <a:pt x="265" y="1678"/>
                    <a:pt x="373" y="1320"/>
                    <a:pt x="679" y="979"/>
                  </a:cubicBezTo>
                  <a:cubicBezTo>
                    <a:pt x="1274" y="307"/>
                    <a:pt x="2196" y="252"/>
                    <a:pt x="2491" y="252"/>
                  </a:cubicBezTo>
                  <a:close/>
                  <a:moveTo>
                    <a:pt x="2478" y="1"/>
                  </a:moveTo>
                  <a:cubicBezTo>
                    <a:pt x="2128" y="1"/>
                    <a:pt x="1152" y="72"/>
                    <a:pt x="492" y="815"/>
                  </a:cubicBezTo>
                  <a:cubicBezTo>
                    <a:pt x="126" y="1226"/>
                    <a:pt x="1" y="1671"/>
                    <a:pt x="140" y="2071"/>
                  </a:cubicBezTo>
                  <a:cubicBezTo>
                    <a:pt x="290" y="2503"/>
                    <a:pt x="735" y="2826"/>
                    <a:pt x="1330" y="2934"/>
                  </a:cubicBezTo>
                  <a:cubicBezTo>
                    <a:pt x="1368" y="2941"/>
                    <a:pt x="1406" y="2944"/>
                    <a:pt x="1452" y="2944"/>
                  </a:cubicBezTo>
                  <a:cubicBezTo>
                    <a:pt x="1653" y="2944"/>
                    <a:pt x="1918" y="2854"/>
                    <a:pt x="2182" y="2499"/>
                  </a:cubicBezTo>
                  <a:cubicBezTo>
                    <a:pt x="2679" y="1838"/>
                    <a:pt x="2972" y="502"/>
                    <a:pt x="2784" y="133"/>
                  </a:cubicBezTo>
                  <a:cubicBezTo>
                    <a:pt x="2746" y="54"/>
                    <a:pt x="2679" y="8"/>
                    <a:pt x="2603" y="4"/>
                  </a:cubicBezTo>
                  <a:cubicBezTo>
                    <a:pt x="2588" y="3"/>
                    <a:pt x="2544" y="1"/>
                    <a:pt x="247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526;p33">
              <a:extLst>
                <a:ext uri="{FF2B5EF4-FFF2-40B4-BE49-F238E27FC236}">
                  <a16:creationId xmlns:a16="http://schemas.microsoft.com/office/drawing/2014/main" id="{264A6B43-6B81-4C52-8F50-5E5BAB7235C7}"/>
                </a:ext>
              </a:extLst>
            </p:cNvPr>
            <p:cNvSpPr/>
            <p:nvPr/>
          </p:nvSpPr>
          <p:spPr>
            <a:xfrm>
              <a:off x="5713271" y="2323166"/>
              <a:ext cx="65151" cy="37960"/>
            </a:xfrm>
            <a:custGeom>
              <a:avLst/>
              <a:gdLst/>
              <a:ahLst/>
              <a:cxnLst/>
              <a:rect l="l" t="t" r="r" b="b"/>
              <a:pathLst>
                <a:path w="1809" h="1054" extrusionOk="0">
                  <a:moveTo>
                    <a:pt x="147" y="0"/>
                  </a:moveTo>
                  <a:cubicBezTo>
                    <a:pt x="44" y="0"/>
                    <a:pt x="1" y="78"/>
                    <a:pt x="83" y="297"/>
                  </a:cubicBezTo>
                  <a:cubicBezTo>
                    <a:pt x="291" y="849"/>
                    <a:pt x="596" y="1053"/>
                    <a:pt x="930" y="1053"/>
                  </a:cubicBezTo>
                  <a:cubicBezTo>
                    <a:pt x="1060" y="1053"/>
                    <a:pt x="1194" y="1022"/>
                    <a:pt x="1328" y="969"/>
                  </a:cubicBezTo>
                  <a:cubicBezTo>
                    <a:pt x="1809" y="777"/>
                    <a:pt x="1040" y="489"/>
                    <a:pt x="1040" y="489"/>
                  </a:cubicBezTo>
                  <a:cubicBezTo>
                    <a:pt x="1040" y="489"/>
                    <a:pt x="404" y="0"/>
                    <a:pt x="147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527;p33">
              <a:extLst>
                <a:ext uri="{FF2B5EF4-FFF2-40B4-BE49-F238E27FC236}">
                  <a16:creationId xmlns:a16="http://schemas.microsoft.com/office/drawing/2014/main" id="{39E6EFA1-A91A-4EE8-810D-A0EAF0D1519A}"/>
                </a:ext>
              </a:extLst>
            </p:cNvPr>
            <p:cNvSpPr/>
            <p:nvPr/>
          </p:nvSpPr>
          <p:spPr>
            <a:xfrm>
              <a:off x="5707833" y="2318773"/>
              <a:ext cx="63458" cy="46819"/>
            </a:xfrm>
            <a:custGeom>
              <a:avLst/>
              <a:gdLst/>
              <a:ahLst/>
              <a:cxnLst/>
              <a:rect l="l" t="t" r="r" b="b"/>
              <a:pathLst>
                <a:path w="1762" h="1300" extrusionOk="0">
                  <a:moveTo>
                    <a:pt x="314" y="246"/>
                  </a:moveTo>
                  <a:lnTo>
                    <a:pt x="314" y="246"/>
                  </a:lnTo>
                  <a:cubicBezTo>
                    <a:pt x="439" y="256"/>
                    <a:pt x="794" y="461"/>
                    <a:pt x="1118" y="708"/>
                  </a:cubicBezTo>
                  <a:cubicBezTo>
                    <a:pt x="1125" y="715"/>
                    <a:pt x="1139" y="722"/>
                    <a:pt x="1149" y="726"/>
                  </a:cubicBezTo>
                  <a:cubicBezTo>
                    <a:pt x="1320" y="792"/>
                    <a:pt x="1497" y="899"/>
                    <a:pt x="1518" y="927"/>
                  </a:cubicBezTo>
                  <a:cubicBezTo>
                    <a:pt x="1518" y="927"/>
                    <a:pt x="1504" y="948"/>
                    <a:pt x="1434" y="976"/>
                  </a:cubicBezTo>
                  <a:cubicBezTo>
                    <a:pt x="1309" y="1026"/>
                    <a:pt x="1191" y="1050"/>
                    <a:pt x="1083" y="1050"/>
                  </a:cubicBezTo>
                  <a:cubicBezTo>
                    <a:pt x="994" y="1050"/>
                    <a:pt x="911" y="1033"/>
                    <a:pt x="836" y="1000"/>
                  </a:cubicBezTo>
                  <a:cubicBezTo>
                    <a:pt x="638" y="914"/>
                    <a:pt x="474" y="702"/>
                    <a:pt x="349" y="374"/>
                  </a:cubicBezTo>
                  <a:cubicBezTo>
                    <a:pt x="325" y="308"/>
                    <a:pt x="318" y="266"/>
                    <a:pt x="314" y="246"/>
                  </a:cubicBezTo>
                  <a:close/>
                  <a:moveTo>
                    <a:pt x="293" y="0"/>
                  </a:moveTo>
                  <a:cubicBezTo>
                    <a:pt x="239" y="0"/>
                    <a:pt x="192" y="13"/>
                    <a:pt x="154" y="40"/>
                  </a:cubicBezTo>
                  <a:cubicBezTo>
                    <a:pt x="1" y="155"/>
                    <a:pt x="88" y="384"/>
                    <a:pt x="119" y="461"/>
                  </a:cubicBezTo>
                  <a:cubicBezTo>
                    <a:pt x="265" y="854"/>
                    <a:pt x="474" y="1112"/>
                    <a:pt x="735" y="1227"/>
                  </a:cubicBezTo>
                  <a:cubicBezTo>
                    <a:pt x="843" y="1275"/>
                    <a:pt x="958" y="1299"/>
                    <a:pt x="1079" y="1299"/>
                  </a:cubicBezTo>
                  <a:cubicBezTo>
                    <a:pt x="1219" y="1299"/>
                    <a:pt x="1368" y="1268"/>
                    <a:pt x="1525" y="1206"/>
                  </a:cubicBezTo>
                  <a:cubicBezTo>
                    <a:pt x="1682" y="1143"/>
                    <a:pt x="1762" y="1052"/>
                    <a:pt x="1762" y="938"/>
                  </a:cubicBezTo>
                  <a:cubicBezTo>
                    <a:pt x="1758" y="722"/>
                    <a:pt x="1417" y="565"/>
                    <a:pt x="1253" y="503"/>
                  </a:cubicBezTo>
                  <a:cubicBezTo>
                    <a:pt x="934" y="258"/>
                    <a:pt x="539" y="0"/>
                    <a:pt x="29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528;p33">
              <a:extLst>
                <a:ext uri="{FF2B5EF4-FFF2-40B4-BE49-F238E27FC236}">
                  <a16:creationId xmlns:a16="http://schemas.microsoft.com/office/drawing/2014/main" id="{3DFC0D4D-AC0F-431C-AF10-E477E583BA60}"/>
                </a:ext>
              </a:extLst>
            </p:cNvPr>
            <p:cNvSpPr/>
            <p:nvPr/>
          </p:nvSpPr>
          <p:spPr>
            <a:xfrm>
              <a:off x="5700306" y="2234066"/>
              <a:ext cx="28488" cy="33890"/>
            </a:xfrm>
            <a:custGeom>
              <a:avLst/>
              <a:gdLst/>
              <a:ahLst/>
              <a:cxnLst/>
              <a:rect l="l" t="t" r="r" b="b"/>
              <a:pathLst>
                <a:path w="791" h="941" extrusionOk="0">
                  <a:moveTo>
                    <a:pt x="462" y="0"/>
                  </a:moveTo>
                  <a:cubicBezTo>
                    <a:pt x="300" y="0"/>
                    <a:pt x="135" y="157"/>
                    <a:pt x="71" y="382"/>
                  </a:cubicBezTo>
                  <a:cubicBezTo>
                    <a:pt x="1" y="635"/>
                    <a:pt x="89" y="883"/>
                    <a:pt x="266" y="931"/>
                  </a:cubicBezTo>
                  <a:cubicBezTo>
                    <a:pt x="287" y="937"/>
                    <a:pt x="310" y="940"/>
                    <a:pt x="332" y="940"/>
                  </a:cubicBezTo>
                  <a:cubicBezTo>
                    <a:pt x="491" y="940"/>
                    <a:pt x="654" y="785"/>
                    <a:pt x="718" y="562"/>
                  </a:cubicBezTo>
                  <a:cubicBezTo>
                    <a:pt x="791" y="308"/>
                    <a:pt x="704" y="61"/>
                    <a:pt x="527" y="9"/>
                  </a:cubicBezTo>
                  <a:cubicBezTo>
                    <a:pt x="506" y="3"/>
                    <a:pt x="484" y="0"/>
                    <a:pt x="4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529;p33">
              <a:extLst>
                <a:ext uri="{FF2B5EF4-FFF2-40B4-BE49-F238E27FC236}">
                  <a16:creationId xmlns:a16="http://schemas.microsoft.com/office/drawing/2014/main" id="{2FE59BDD-FAD1-4627-9246-77AED917EC2B}"/>
                </a:ext>
              </a:extLst>
            </p:cNvPr>
            <p:cNvSpPr/>
            <p:nvPr/>
          </p:nvSpPr>
          <p:spPr>
            <a:xfrm>
              <a:off x="5808098" y="2311714"/>
              <a:ext cx="36591" cy="27191"/>
            </a:xfrm>
            <a:custGeom>
              <a:avLst/>
              <a:gdLst/>
              <a:ahLst/>
              <a:cxnLst/>
              <a:rect l="l" t="t" r="r" b="b"/>
              <a:pathLst>
                <a:path w="1016" h="755" extrusionOk="0">
                  <a:moveTo>
                    <a:pt x="645" y="0"/>
                  </a:moveTo>
                  <a:cubicBezTo>
                    <a:pt x="548" y="0"/>
                    <a:pt x="440" y="30"/>
                    <a:pt x="338" y="90"/>
                  </a:cubicBezTo>
                  <a:cubicBezTo>
                    <a:pt x="112" y="222"/>
                    <a:pt x="1" y="462"/>
                    <a:pt x="94" y="619"/>
                  </a:cubicBezTo>
                  <a:cubicBezTo>
                    <a:pt x="147" y="708"/>
                    <a:pt x="252" y="754"/>
                    <a:pt x="374" y="754"/>
                  </a:cubicBezTo>
                  <a:cubicBezTo>
                    <a:pt x="470" y="754"/>
                    <a:pt x="578" y="726"/>
                    <a:pt x="679" y="668"/>
                  </a:cubicBezTo>
                  <a:cubicBezTo>
                    <a:pt x="908" y="532"/>
                    <a:pt x="1016" y="295"/>
                    <a:pt x="922" y="135"/>
                  </a:cubicBezTo>
                  <a:cubicBezTo>
                    <a:pt x="870" y="46"/>
                    <a:pt x="766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530;p33">
              <a:extLst>
                <a:ext uri="{FF2B5EF4-FFF2-40B4-BE49-F238E27FC236}">
                  <a16:creationId xmlns:a16="http://schemas.microsoft.com/office/drawing/2014/main" id="{8879448E-9D54-44EA-AB1F-B57D6C2A5E06}"/>
                </a:ext>
              </a:extLst>
            </p:cNvPr>
            <p:cNvSpPr/>
            <p:nvPr/>
          </p:nvSpPr>
          <p:spPr>
            <a:xfrm>
              <a:off x="5512633" y="2540840"/>
              <a:ext cx="127745" cy="272850"/>
            </a:xfrm>
            <a:custGeom>
              <a:avLst/>
              <a:gdLst/>
              <a:ahLst/>
              <a:cxnLst/>
              <a:rect l="l" t="t" r="r" b="b"/>
              <a:pathLst>
                <a:path w="3547" h="7576" extrusionOk="0">
                  <a:moveTo>
                    <a:pt x="3546" y="1"/>
                  </a:moveTo>
                  <a:lnTo>
                    <a:pt x="290" y="384"/>
                  </a:lnTo>
                  <a:cubicBezTo>
                    <a:pt x="290" y="384"/>
                    <a:pt x="1" y="2492"/>
                    <a:pt x="383" y="3355"/>
                  </a:cubicBezTo>
                  <a:cubicBezTo>
                    <a:pt x="770" y="4217"/>
                    <a:pt x="1152" y="7474"/>
                    <a:pt x="1918" y="7572"/>
                  </a:cubicBezTo>
                  <a:cubicBezTo>
                    <a:pt x="1937" y="7574"/>
                    <a:pt x="1956" y="7575"/>
                    <a:pt x="1974" y="7575"/>
                  </a:cubicBezTo>
                  <a:cubicBezTo>
                    <a:pt x="2669" y="7575"/>
                    <a:pt x="2398" y="5838"/>
                    <a:pt x="2398" y="5558"/>
                  </a:cubicBezTo>
                  <a:cubicBezTo>
                    <a:pt x="2398" y="5272"/>
                    <a:pt x="2491" y="2207"/>
                    <a:pt x="2491" y="2207"/>
                  </a:cubicBezTo>
                  <a:cubicBezTo>
                    <a:pt x="2491" y="2207"/>
                    <a:pt x="3163" y="766"/>
                    <a:pt x="3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531;p33">
              <a:extLst>
                <a:ext uri="{FF2B5EF4-FFF2-40B4-BE49-F238E27FC236}">
                  <a16:creationId xmlns:a16="http://schemas.microsoft.com/office/drawing/2014/main" id="{1927D0DC-7AFF-40F3-BE46-A8090764F943}"/>
                </a:ext>
              </a:extLst>
            </p:cNvPr>
            <p:cNvSpPr/>
            <p:nvPr/>
          </p:nvSpPr>
          <p:spPr>
            <a:xfrm>
              <a:off x="5508239" y="2536446"/>
              <a:ext cx="137253" cy="281601"/>
            </a:xfrm>
            <a:custGeom>
              <a:avLst/>
              <a:gdLst/>
              <a:ahLst/>
              <a:cxnLst/>
              <a:rect l="l" t="t" r="r" b="b"/>
              <a:pathLst>
                <a:path w="3811" h="7819" extrusionOk="0">
                  <a:moveTo>
                    <a:pt x="3670" y="0"/>
                  </a:moveTo>
                  <a:cubicBezTo>
                    <a:pt x="3623" y="0"/>
                    <a:pt x="3579" y="25"/>
                    <a:pt x="3556" y="67"/>
                  </a:cubicBezTo>
                  <a:cubicBezTo>
                    <a:pt x="3177" y="826"/>
                    <a:pt x="2509" y="2259"/>
                    <a:pt x="2502" y="2277"/>
                  </a:cubicBezTo>
                  <a:cubicBezTo>
                    <a:pt x="2495" y="2290"/>
                    <a:pt x="2492" y="2308"/>
                    <a:pt x="2492" y="2322"/>
                  </a:cubicBezTo>
                  <a:cubicBezTo>
                    <a:pt x="2488" y="2447"/>
                    <a:pt x="2395" y="5394"/>
                    <a:pt x="2395" y="5680"/>
                  </a:cubicBezTo>
                  <a:cubicBezTo>
                    <a:pt x="2395" y="5725"/>
                    <a:pt x="2401" y="5808"/>
                    <a:pt x="2411" y="5916"/>
                  </a:cubicBezTo>
                  <a:cubicBezTo>
                    <a:pt x="2443" y="6316"/>
                    <a:pt x="2523" y="7252"/>
                    <a:pt x="2252" y="7512"/>
                  </a:cubicBezTo>
                  <a:cubicBezTo>
                    <a:pt x="2209" y="7552"/>
                    <a:pt x="2160" y="7571"/>
                    <a:pt x="2098" y="7571"/>
                  </a:cubicBezTo>
                  <a:cubicBezTo>
                    <a:pt x="2084" y="7571"/>
                    <a:pt x="2069" y="7570"/>
                    <a:pt x="2053" y="7568"/>
                  </a:cubicBezTo>
                  <a:cubicBezTo>
                    <a:pt x="1629" y="7517"/>
                    <a:pt x="1263" y="5940"/>
                    <a:pt x="1024" y="4896"/>
                  </a:cubicBezTo>
                  <a:cubicBezTo>
                    <a:pt x="878" y="4267"/>
                    <a:pt x="752" y="3724"/>
                    <a:pt x="620" y="3428"/>
                  </a:cubicBezTo>
                  <a:cubicBezTo>
                    <a:pt x="255" y="2607"/>
                    <a:pt x="529" y="544"/>
                    <a:pt x="533" y="523"/>
                  </a:cubicBezTo>
                  <a:cubicBezTo>
                    <a:pt x="544" y="457"/>
                    <a:pt x="495" y="394"/>
                    <a:pt x="428" y="384"/>
                  </a:cubicBezTo>
                  <a:cubicBezTo>
                    <a:pt x="424" y="384"/>
                    <a:pt x="419" y="383"/>
                    <a:pt x="415" y="383"/>
                  </a:cubicBezTo>
                  <a:cubicBezTo>
                    <a:pt x="351" y="383"/>
                    <a:pt x="296" y="427"/>
                    <a:pt x="290" y="492"/>
                  </a:cubicBezTo>
                  <a:cubicBezTo>
                    <a:pt x="275" y="579"/>
                    <a:pt x="1" y="2642"/>
                    <a:pt x="394" y="3525"/>
                  </a:cubicBezTo>
                  <a:cubicBezTo>
                    <a:pt x="516" y="3804"/>
                    <a:pt x="645" y="4360"/>
                    <a:pt x="783" y="4952"/>
                  </a:cubicBezTo>
                  <a:cubicBezTo>
                    <a:pt x="1159" y="6584"/>
                    <a:pt x="1469" y="7746"/>
                    <a:pt x="2026" y="7815"/>
                  </a:cubicBezTo>
                  <a:cubicBezTo>
                    <a:pt x="2050" y="7819"/>
                    <a:pt x="2071" y="7819"/>
                    <a:pt x="2095" y="7819"/>
                  </a:cubicBezTo>
                  <a:cubicBezTo>
                    <a:pt x="2220" y="7819"/>
                    <a:pt x="2335" y="7777"/>
                    <a:pt x="2422" y="7690"/>
                  </a:cubicBezTo>
                  <a:cubicBezTo>
                    <a:pt x="2777" y="7350"/>
                    <a:pt x="2700" y="6403"/>
                    <a:pt x="2655" y="5895"/>
                  </a:cubicBezTo>
                  <a:cubicBezTo>
                    <a:pt x="2649" y="5797"/>
                    <a:pt x="2641" y="5721"/>
                    <a:pt x="2641" y="5680"/>
                  </a:cubicBezTo>
                  <a:cubicBezTo>
                    <a:pt x="2641" y="5411"/>
                    <a:pt x="2729" y="2653"/>
                    <a:pt x="2739" y="2356"/>
                  </a:cubicBezTo>
                  <a:cubicBezTo>
                    <a:pt x="2826" y="2168"/>
                    <a:pt x="3428" y="882"/>
                    <a:pt x="3779" y="179"/>
                  </a:cubicBezTo>
                  <a:cubicBezTo>
                    <a:pt x="3810" y="116"/>
                    <a:pt x="3786" y="43"/>
                    <a:pt x="3723" y="12"/>
                  </a:cubicBezTo>
                  <a:cubicBezTo>
                    <a:pt x="3706" y="4"/>
                    <a:pt x="3688" y="0"/>
                    <a:pt x="36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532;p33">
              <a:extLst>
                <a:ext uri="{FF2B5EF4-FFF2-40B4-BE49-F238E27FC236}">
                  <a16:creationId xmlns:a16="http://schemas.microsoft.com/office/drawing/2014/main" id="{235E267E-056A-4175-A806-1BBA0A211B68}"/>
                </a:ext>
              </a:extLst>
            </p:cNvPr>
            <p:cNvSpPr/>
            <p:nvPr/>
          </p:nvSpPr>
          <p:spPr>
            <a:xfrm>
              <a:off x="5404120" y="2543397"/>
              <a:ext cx="113303" cy="88201"/>
            </a:xfrm>
            <a:custGeom>
              <a:avLst/>
              <a:gdLst/>
              <a:ahLst/>
              <a:cxnLst/>
              <a:rect l="l" t="t" r="r" b="b"/>
              <a:pathLst>
                <a:path w="3146" h="2449" extrusionOk="0">
                  <a:moveTo>
                    <a:pt x="877" y="0"/>
                  </a:moveTo>
                  <a:cubicBezTo>
                    <a:pt x="451" y="0"/>
                    <a:pt x="130" y="93"/>
                    <a:pt x="105" y="101"/>
                  </a:cubicBezTo>
                  <a:cubicBezTo>
                    <a:pt x="39" y="117"/>
                    <a:pt x="0" y="188"/>
                    <a:pt x="21" y="254"/>
                  </a:cubicBezTo>
                  <a:cubicBezTo>
                    <a:pt x="38" y="308"/>
                    <a:pt x="87" y="342"/>
                    <a:pt x="141" y="342"/>
                  </a:cubicBezTo>
                  <a:cubicBezTo>
                    <a:pt x="152" y="342"/>
                    <a:pt x="163" y="340"/>
                    <a:pt x="175" y="337"/>
                  </a:cubicBezTo>
                  <a:cubicBezTo>
                    <a:pt x="180" y="335"/>
                    <a:pt x="478" y="250"/>
                    <a:pt x="875" y="250"/>
                  </a:cubicBezTo>
                  <a:cubicBezTo>
                    <a:pt x="1223" y="250"/>
                    <a:pt x="1647" y="316"/>
                    <a:pt x="2015" y="563"/>
                  </a:cubicBezTo>
                  <a:cubicBezTo>
                    <a:pt x="2513" y="901"/>
                    <a:pt x="2808" y="1495"/>
                    <a:pt x="2892" y="2338"/>
                  </a:cubicBezTo>
                  <a:cubicBezTo>
                    <a:pt x="2898" y="2400"/>
                    <a:pt x="2951" y="2449"/>
                    <a:pt x="3014" y="2449"/>
                  </a:cubicBezTo>
                  <a:lnTo>
                    <a:pt x="3027" y="2449"/>
                  </a:lnTo>
                  <a:cubicBezTo>
                    <a:pt x="3094" y="2442"/>
                    <a:pt x="3146" y="2383"/>
                    <a:pt x="3139" y="2314"/>
                  </a:cubicBezTo>
                  <a:cubicBezTo>
                    <a:pt x="3045" y="1395"/>
                    <a:pt x="2714" y="734"/>
                    <a:pt x="2150" y="358"/>
                  </a:cubicBezTo>
                  <a:cubicBezTo>
                    <a:pt x="1732" y="76"/>
                    <a:pt x="1261" y="0"/>
                    <a:pt x="87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533;p33">
              <a:extLst>
                <a:ext uri="{FF2B5EF4-FFF2-40B4-BE49-F238E27FC236}">
                  <a16:creationId xmlns:a16="http://schemas.microsoft.com/office/drawing/2014/main" id="{197CBFCC-B9FA-442E-8F67-C654741FF426}"/>
                </a:ext>
              </a:extLst>
            </p:cNvPr>
            <p:cNvSpPr/>
            <p:nvPr/>
          </p:nvSpPr>
          <p:spPr>
            <a:xfrm>
              <a:off x="5673150" y="2488115"/>
              <a:ext cx="92487" cy="140134"/>
            </a:xfrm>
            <a:custGeom>
              <a:avLst/>
              <a:gdLst/>
              <a:ahLst/>
              <a:cxnLst/>
              <a:rect l="l" t="t" r="r" b="b"/>
              <a:pathLst>
                <a:path w="2568" h="3891" extrusionOk="0">
                  <a:moveTo>
                    <a:pt x="2446" y="0"/>
                  </a:moveTo>
                  <a:cubicBezTo>
                    <a:pt x="2387" y="0"/>
                    <a:pt x="2321" y="53"/>
                    <a:pt x="2317" y="119"/>
                  </a:cubicBezTo>
                  <a:cubicBezTo>
                    <a:pt x="2227" y="2505"/>
                    <a:pt x="108" y="3643"/>
                    <a:pt x="87" y="3653"/>
                  </a:cubicBezTo>
                  <a:cubicBezTo>
                    <a:pt x="24" y="3688"/>
                    <a:pt x="0" y="3761"/>
                    <a:pt x="35" y="3823"/>
                  </a:cubicBezTo>
                  <a:cubicBezTo>
                    <a:pt x="56" y="3865"/>
                    <a:pt x="98" y="3890"/>
                    <a:pt x="143" y="3890"/>
                  </a:cubicBezTo>
                  <a:cubicBezTo>
                    <a:pt x="164" y="3890"/>
                    <a:pt x="181" y="3883"/>
                    <a:pt x="202" y="3876"/>
                  </a:cubicBezTo>
                  <a:cubicBezTo>
                    <a:pt x="223" y="3862"/>
                    <a:pt x="2471" y="2662"/>
                    <a:pt x="2568" y="129"/>
                  </a:cubicBezTo>
                  <a:cubicBezTo>
                    <a:pt x="2568" y="59"/>
                    <a:pt x="2516" y="3"/>
                    <a:pt x="244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534;p33">
              <a:extLst>
                <a:ext uri="{FF2B5EF4-FFF2-40B4-BE49-F238E27FC236}">
                  <a16:creationId xmlns:a16="http://schemas.microsoft.com/office/drawing/2014/main" id="{6B740B85-F67B-449F-B6B5-1B4D59B44DE5}"/>
                </a:ext>
              </a:extLst>
            </p:cNvPr>
            <p:cNvSpPr/>
            <p:nvPr/>
          </p:nvSpPr>
          <p:spPr>
            <a:xfrm>
              <a:off x="5209028" y="2977196"/>
              <a:ext cx="1302807" cy="740432"/>
            </a:xfrm>
            <a:custGeom>
              <a:avLst/>
              <a:gdLst/>
              <a:ahLst/>
              <a:cxnLst/>
              <a:rect l="l" t="t" r="r" b="b"/>
              <a:pathLst>
                <a:path w="36174" h="20559" extrusionOk="0">
                  <a:moveTo>
                    <a:pt x="13343" y="0"/>
                  </a:moveTo>
                  <a:cubicBezTo>
                    <a:pt x="13282" y="0"/>
                    <a:pt x="13220" y="3"/>
                    <a:pt x="13158" y="10"/>
                  </a:cubicBezTo>
                  <a:lnTo>
                    <a:pt x="1" y="3743"/>
                  </a:lnTo>
                  <a:lnTo>
                    <a:pt x="17532" y="20558"/>
                  </a:lnTo>
                  <a:lnTo>
                    <a:pt x="35540" y="14949"/>
                  </a:lnTo>
                  <a:cubicBezTo>
                    <a:pt x="36027" y="14883"/>
                    <a:pt x="36174" y="14246"/>
                    <a:pt x="35759" y="13978"/>
                  </a:cubicBezTo>
                  <a:lnTo>
                    <a:pt x="14348" y="299"/>
                  </a:lnTo>
                  <a:cubicBezTo>
                    <a:pt x="14049" y="103"/>
                    <a:pt x="13698" y="0"/>
                    <a:pt x="13343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535;p33">
              <a:extLst>
                <a:ext uri="{FF2B5EF4-FFF2-40B4-BE49-F238E27FC236}">
                  <a16:creationId xmlns:a16="http://schemas.microsoft.com/office/drawing/2014/main" id="{CA049535-E20E-4A92-AED7-8A07BCC7A360}"/>
                </a:ext>
              </a:extLst>
            </p:cNvPr>
            <p:cNvSpPr/>
            <p:nvPr/>
          </p:nvSpPr>
          <p:spPr>
            <a:xfrm>
              <a:off x="5204274" y="2972875"/>
              <a:ext cx="1307453" cy="749112"/>
            </a:xfrm>
            <a:custGeom>
              <a:avLst/>
              <a:gdLst/>
              <a:ahLst/>
              <a:cxnLst/>
              <a:rect l="l" t="t" r="r" b="b"/>
              <a:pathLst>
                <a:path w="36303" h="20800" extrusionOk="0">
                  <a:moveTo>
                    <a:pt x="13475" y="243"/>
                  </a:moveTo>
                  <a:cubicBezTo>
                    <a:pt x="13807" y="243"/>
                    <a:pt x="14135" y="339"/>
                    <a:pt x="14414" y="523"/>
                  </a:cubicBezTo>
                  <a:lnTo>
                    <a:pt x="35825" y="14203"/>
                  </a:lnTo>
                  <a:cubicBezTo>
                    <a:pt x="35999" y="14315"/>
                    <a:pt x="36031" y="14499"/>
                    <a:pt x="35999" y="14634"/>
                  </a:cubicBezTo>
                  <a:cubicBezTo>
                    <a:pt x="35968" y="14766"/>
                    <a:pt x="35864" y="14920"/>
                    <a:pt x="35638" y="14951"/>
                  </a:cubicBezTo>
                  <a:lnTo>
                    <a:pt x="17698" y="20535"/>
                  </a:lnTo>
                  <a:lnTo>
                    <a:pt x="372" y="3922"/>
                  </a:lnTo>
                  <a:lnTo>
                    <a:pt x="13305" y="252"/>
                  </a:lnTo>
                  <a:cubicBezTo>
                    <a:pt x="13361" y="246"/>
                    <a:pt x="13418" y="243"/>
                    <a:pt x="13475" y="243"/>
                  </a:cubicBezTo>
                  <a:close/>
                  <a:moveTo>
                    <a:pt x="13479" y="0"/>
                  </a:moveTo>
                  <a:cubicBezTo>
                    <a:pt x="13406" y="0"/>
                    <a:pt x="13333" y="4"/>
                    <a:pt x="13260" y="12"/>
                  </a:cubicBezTo>
                  <a:lnTo>
                    <a:pt x="97" y="3741"/>
                  </a:lnTo>
                  <a:cubicBezTo>
                    <a:pt x="56" y="3755"/>
                    <a:pt x="21" y="3790"/>
                    <a:pt x="11" y="3832"/>
                  </a:cubicBezTo>
                  <a:cubicBezTo>
                    <a:pt x="1" y="3874"/>
                    <a:pt x="14" y="3922"/>
                    <a:pt x="46" y="3950"/>
                  </a:cubicBezTo>
                  <a:lnTo>
                    <a:pt x="17581" y="20765"/>
                  </a:lnTo>
                  <a:cubicBezTo>
                    <a:pt x="17602" y="20789"/>
                    <a:pt x="17632" y="20799"/>
                    <a:pt x="17664" y="20799"/>
                  </a:cubicBezTo>
                  <a:cubicBezTo>
                    <a:pt x="17678" y="20799"/>
                    <a:pt x="17688" y="20799"/>
                    <a:pt x="17703" y="20796"/>
                  </a:cubicBezTo>
                  <a:lnTo>
                    <a:pt x="35689" y="15191"/>
                  </a:lnTo>
                  <a:cubicBezTo>
                    <a:pt x="35964" y="15156"/>
                    <a:pt x="36180" y="14958"/>
                    <a:pt x="36243" y="14687"/>
                  </a:cubicBezTo>
                  <a:cubicBezTo>
                    <a:pt x="36302" y="14419"/>
                    <a:pt x="36190" y="14148"/>
                    <a:pt x="35957" y="13994"/>
                  </a:cubicBezTo>
                  <a:lnTo>
                    <a:pt x="14550" y="314"/>
                  </a:lnTo>
                  <a:cubicBezTo>
                    <a:pt x="14234" y="109"/>
                    <a:pt x="13864" y="0"/>
                    <a:pt x="1347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536;p33">
              <a:extLst>
                <a:ext uri="{FF2B5EF4-FFF2-40B4-BE49-F238E27FC236}">
                  <a16:creationId xmlns:a16="http://schemas.microsoft.com/office/drawing/2014/main" id="{EE780B99-D4D5-4C6E-8F4D-B891A0C4DF8B}"/>
                </a:ext>
              </a:extLst>
            </p:cNvPr>
            <p:cNvSpPr/>
            <p:nvPr/>
          </p:nvSpPr>
          <p:spPr>
            <a:xfrm>
              <a:off x="5486558" y="3118519"/>
              <a:ext cx="144780" cy="68032"/>
            </a:xfrm>
            <a:custGeom>
              <a:avLst/>
              <a:gdLst/>
              <a:ahLst/>
              <a:cxnLst/>
              <a:rect l="l" t="t" r="r" b="b"/>
              <a:pathLst>
                <a:path w="4020" h="1889" extrusionOk="0">
                  <a:moveTo>
                    <a:pt x="2154" y="0"/>
                  </a:moveTo>
                  <a:lnTo>
                    <a:pt x="1" y="605"/>
                  </a:lnTo>
                  <a:lnTo>
                    <a:pt x="1865" y="1889"/>
                  </a:lnTo>
                  <a:lnTo>
                    <a:pt x="4020" y="1280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537;p33">
              <a:extLst>
                <a:ext uri="{FF2B5EF4-FFF2-40B4-BE49-F238E27FC236}">
                  <a16:creationId xmlns:a16="http://schemas.microsoft.com/office/drawing/2014/main" id="{F016A77B-8EDD-45E8-81F2-E0452782E217}"/>
                </a:ext>
              </a:extLst>
            </p:cNvPr>
            <p:cNvSpPr/>
            <p:nvPr/>
          </p:nvSpPr>
          <p:spPr>
            <a:xfrm>
              <a:off x="5383700" y="3223502"/>
              <a:ext cx="144780" cy="68068"/>
            </a:xfrm>
            <a:custGeom>
              <a:avLst/>
              <a:gdLst/>
              <a:ahLst/>
              <a:cxnLst/>
              <a:rect l="l" t="t" r="r" b="b"/>
              <a:pathLst>
                <a:path w="4020" h="1890" extrusionOk="0">
                  <a:moveTo>
                    <a:pt x="2154" y="0"/>
                  </a:moveTo>
                  <a:lnTo>
                    <a:pt x="0" y="605"/>
                  </a:lnTo>
                  <a:lnTo>
                    <a:pt x="1861" y="1890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538;p33">
              <a:extLst>
                <a:ext uri="{FF2B5EF4-FFF2-40B4-BE49-F238E27FC236}">
                  <a16:creationId xmlns:a16="http://schemas.microsoft.com/office/drawing/2014/main" id="{EA096263-C6BD-49AB-9EDE-0A1250EF3D15}"/>
                </a:ext>
              </a:extLst>
            </p:cNvPr>
            <p:cNvSpPr/>
            <p:nvPr/>
          </p:nvSpPr>
          <p:spPr>
            <a:xfrm>
              <a:off x="5655359" y="3146682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5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539;p33">
              <a:extLst>
                <a:ext uri="{FF2B5EF4-FFF2-40B4-BE49-F238E27FC236}">
                  <a16:creationId xmlns:a16="http://schemas.microsoft.com/office/drawing/2014/main" id="{C3893B93-0DB9-441F-B269-8FC3BFBF8A0C}"/>
                </a:ext>
              </a:extLst>
            </p:cNvPr>
            <p:cNvSpPr/>
            <p:nvPr/>
          </p:nvSpPr>
          <p:spPr>
            <a:xfrm>
              <a:off x="5733403" y="3200560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5" y="1"/>
                  </a:moveTo>
                  <a:lnTo>
                    <a:pt x="0" y="610"/>
                  </a:lnTo>
                  <a:lnTo>
                    <a:pt x="1866" y="1894"/>
                  </a:lnTo>
                  <a:lnTo>
                    <a:pt x="4019" y="128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540;p33">
              <a:extLst>
                <a:ext uri="{FF2B5EF4-FFF2-40B4-BE49-F238E27FC236}">
                  <a16:creationId xmlns:a16="http://schemas.microsoft.com/office/drawing/2014/main" id="{4DC5E130-2714-40C1-9CB4-C1E42CD9CBDA}"/>
                </a:ext>
              </a:extLst>
            </p:cNvPr>
            <p:cNvSpPr/>
            <p:nvPr/>
          </p:nvSpPr>
          <p:spPr>
            <a:xfrm>
              <a:off x="5564746" y="3172253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20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541;p33">
              <a:extLst>
                <a:ext uri="{FF2B5EF4-FFF2-40B4-BE49-F238E27FC236}">
                  <a16:creationId xmlns:a16="http://schemas.microsoft.com/office/drawing/2014/main" id="{67A5E7BF-AEFD-4B4E-B84C-C0EDE3FA0EB9}"/>
                </a:ext>
              </a:extLst>
            </p:cNvPr>
            <p:cNvSpPr/>
            <p:nvPr/>
          </p:nvSpPr>
          <p:spPr>
            <a:xfrm>
              <a:off x="5396125" y="3144053"/>
              <a:ext cx="144600" cy="68068"/>
            </a:xfrm>
            <a:custGeom>
              <a:avLst/>
              <a:gdLst/>
              <a:ahLst/>
              <a:cxnLst/>
              <a:rect l="l" t="t" r="r" b="b"/>
              <a:pathLst>
                <a:path w="4015" h="1890" extrusionOk="0">
                  <a:moveTo>
                    <a:pt x="2154" y="1"/>
                  </a:moveTo>
                  <a:lnTo>
                    <a:pt x="0" y="610"/>
                  </a:lnTo>
                  <a:lnTo>
                    <a:pt x="1861" y="1890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542;p33">
              <a:extLst>
                <a:ext uri="{FF2B5EF4-FFF2-40B4-BE49-F238E27FC236}">
                  <a16:creationId xmlns:a16="http://schemas.microsoft.com/office/drawing/2014/main" id="{D5EC6F2B-AB0C-4C76-89A2-7D72E95E9A41}"/>
                </a:ext>
              </a:extLst>
            </p:cNvPr>
            <p:cNvSpPr/>
            <p:nvPr/>
          </p:nvSpPr>
          <p:spPr>
            <a:xfrm>
              <a:off x="5786921" y="3413336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543;p33">
              <a:extLst>
                <a:ext uri="{FF2B5EF4-FFF2-40B4-BE49-F238E27FC236}">
                  <a16:creationId xmlns:a16="http://schemas.microsoft.com/office/drawing/2014/main" id="{03216A7F-0F98-4178-A3D6-F5451E88BF79}"/>
                </a:ext>
              </a:extLst>
            </p:cNvPr>
            <p:cNvSpPr/>
            <p:nvPr/>
          </p:nvSpPr>
          <p:spPr>
            <a:xfrm>
              <a:off x="5696308" y="3438907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20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544;p33">
              <a:extLst>
                <a:ext uri="{FF2B5EF4-FFF2-40B4-BE49-F238E27FC236}">
                  <a16:creationId xmlns:a16="http://schemas.microsoft.com/office/drawing/2014/main" id="{7467D5A1-1A09-4B59-9D23-EAE89B26E3A0}"/>
                </a:ext>
              </a:extLst>
            </p:cNvPr>
            <p:cNvSpPr/>
            <p:nvPr/>
          </p:nvSpPr>
          <p:spPr>
            <a:xfrm>
              <a:off x="5461888" y="3277272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6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545;p33">
              <a:extLst>
                <a:ext uri="{FF2B5EF4-FFF2-40B4-BE49-F238E27FC236}">
                  <a16:creationId xmlns:a16="http://schemas.microsoft.com/office/drawing/2014/main" id="{EDA360ED-7CFB-4B0C-8B7C-A3FA69BB04F0}"/>
                </a:ext>
              </a:extLst>
            </p:cNvPr>
            <p:cNvSpPr/>
            <p:nvPr/>
          </p:nvSpPr>
          <p:spPr>
            <a:xfrm>
              <a:off x="5864965" y="3467214"/>
              <a:ext cx="144780" cy="68176"/>
            </a:xfrm>
            <a:custGeom>
              <a:avLst/>
              <a:gdLst/>
              <a:ahLst/>
              <a:cxnLst/>
              <a:rect l="l" t="t" r="r" b="b"/>
              <a:pathLst>
                <a:path w="4020" h="1893" extrusionOk="0">
                  <a:moveTo>
                    <a:pt x="2158" y="1"/>
                  </a:moveTo>
                  <a:lnTo>
                    <a:pt x="1" y="609"/>
                  </a:lnTo>
                  <a:lnTo>
                    <a:pt x="1866" y="1893"/>
                  </a:lnTo>
                  <a:lnTo>
                    <a:pt x="4019" y="1284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546;p33">
              <a:extLst>
                <a:ext uri="{FF2B5EF4-FFF2-40B4-BE49-F238E27FC236}">
                  <a16:creationId xmlns:a16="http://schemas.microsoft.com/office/drawing/2014/main" id="{FE97B281-693C-4D94-A920-1671B5031661}"/>
                </a:ext>
              </a:extLst>
            </p:cNvPr>
            <p:cNvSpPr/>
            <p:nvPr/>
          </p:nvSpPr>
          <p:spPr>
            <a:xfrm>
              <a:off x="5540076" y="333115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6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547;p33">
              <a:extLst>
                <a:ext uri="{FF2B5EF4-FFF2-40B4-BE49-F238E27FC236}">
                  <a16:creationId xmlns:a16="http://schemas.microsoft.com/office/drawing/2014/main" id="{3C44F574-7E56-4259-BDFB-B847A8BAC79A}"/>
                </a:ext>
              </a:extLst>
            </p:cNvPr>
            <p:cNvSpPr/>
            <p:nvPr/>
          </p:nvSpPr>
          <p:spPr>
            <a:xfrm>
              <a:off x="5618120" y="3384993"/>
              <a:ext cx="144780" cy="68212"/>
            </a:xfrm>
            <a:custGeom>
              <a:avLst/>
              <a:gdLst/>
              <a:ahLst/>
              <a:cxnLst/>
              <a:rect l="l" t="t" r="r" b="b"/>
              <a:pathLst>
                <a:path w="4020" h="1894" extrusionOk="0">
                  <a:moveTo>
                    <a:pt x="2154" y="1"/>
                  </a:moveTo>
                  <a:lnTo>
                    <a:pt x="1" y="610"/>
                  </a:lnTo>
                  <a:lnTo>
                    <a:pt x="1865" y="1894"/>
                  </a:lnTo>
                  <a:lnTo>
                    <a:pt x="4020" y="1285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548;p33">
              <a:extLst>
                <a:ext uri="{FF2B5EF4-FFF2-40B4-BE49-F238E27FC236}">
                  <a16:creationId xmlns:a16="http://schemas.microsoft.com/office/drawing/2014/main" id="{3B83B9D4-EB0F-485A-B2BF-E39F736635B1}"/>
                </a:ext>
              </a:extLst>
            </p:cNvPr>
            <p:cNvSpPr/>
            <p:nvPr/>
          </p:nvSpPr>
          <p:spPr>
            <a:xfrm>
              <a:off x="5811591" y="3254475"/>
              <a:ext cx="144780" cy="68176"/>
            </a:xfrm>
            <a:custGeom>
              <a:avLst/>
              <a:gdLst/>
              <a:ahLst/>
              <a:cxnLst/>
              <a:rect l="l" t="t" r="r" b="b"/>
              <a:pathLst>
                <a:path w="4020" h="1893" extrusionOk="0">
                  <a:moveTo>
                    <a:pt x="2155" y="0"/>
                  </a:moveTo>
                  <a:lnTo>
                    <a:pt x="0" y="609"/>
                  </a:lnTo>
                  <a:lnTo>
                    <a:pt x="1862" y="1892"/>
                  </a:lnTo>
                  <a:lnTo>
                    <a:pt x="4019" y="128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549;p33">
              <a:extLst>
                <a:ext uri="{FF2B5EF4-FFF2-40B4-BE49-F238E27FC236}">
                  <a16:creationId xmlns:a16="http://schemas.microsoft.com/office/drawing/2014/main" id="{246946BB-8204-4400-A7CD-9EF5E4880DDD}"/>
                </a:ext>
              </a:extLst>
            </p:cNvPr>
            <p:cNvSpPr/>
            <p:nvPr/>
          </p:nvSpPr>
          <p:spPr>
            <a:xfrm>
              <a:off x="5474313" y="3197823"/>
              <a:ext cx="144600" cy="68176"/>
            </a:xfrm>
            <a:custGeom>
              <a:avLst/>
              <a:gdLst/>
              <a:ahLst/>
              <a:cxnLst/>
              <a:rect l="l" t="t" r="r" b="b"/>
              <a:pathLst>
                <a:path w="4015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1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550;p33">
              <a:extLst>
                <a:ext uri="{FF2B5EF4-FFF2-40B4-BE49-F238E27FC236}">
                  <a16:creationId xmlns:a16="http://schemas.microsoft.com/office/drawing/2014/main" id="{44AFF28A-C86C-45BA-9F83-08A8680ECFD6}"/>
                </a:ext>
              </a:extLst>
            </p:cNvPr>
            <p:cNvSpPr/>
            <p:nvPr/>
          </p:nvSpPr>
          <p:spPr>
            <a:xfrm>
              <a:off x="5955578" y="344168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0" y="609"/>
                  </a:lnTo>
                  <a:lnTo>
                    <a:pt x="1862" y="1892"/>
                  </a:lnTo>
                  <a:lnTo>
                    <a:pt x="4015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551;p33">
              <a:extLst>
                <a:ext uri="{FF2B5EF4-FFF2-40B4-BE49-F238E27FC236}">
                  <a16:creationId xmlns:a16="http://schemas.microsoft.com/office/drawing/2014/main" id="{748F8F6B-173B-4B33-9BA2-EA19F316342F}"/>
                </a:ext>
              </a:extLst>
            </p:cNvPr>
            <p:cNvSpPr/>
            <p:nvPr/>
          </p:nvSpPr>
          <p:spPr>
            <a:xfrm>
              <a:off x="5721122" y="3280009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10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552;p33">
              <a:extLst>
                <a:ext uri="{FF2B5EF4-FFF2-40B4-BE49-F238E27FC236}">
                  <a16:creationId xmlns:a16="http://schemas.microsoft.com/office/drawing/2014/main" id="{A4E2DDDE-51DC-44EF-A3D2-E6A54DE69165}"/>
                </a:ext>
              </a:extLst>
            </p:cNvPr>
            <p:cNvSpPr/>
            <p:nvPr/>
          </p:nvSpPr>
          <p:spPr>
            <a:xfrm>
              <a:off x="5552357" y="3251702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5" y="1893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553;p33">
              <a:extLst>
                <a:ext uri="{FF2B5EF4-FFF2-40B4-BE49-F238E27FC236}">
                  <a16:creationId xmlns:a16="http://schemas.microsoft.com/office/drawing/2014/main" id="{07F71EE5-CF51-4278-A171-2CBD3EE4BA5E}"/>
                </a:ext>
              </a:extLst>
            </p:cNvPr>
            <p:cNvSpPr/>
            <p:nvPr/>
          </p:nvSpPr>
          <p:spPr>
            <a:xfrm>
              <a:off x="5279689" y="3134941"/>
              <a:ext cx="92414" cy="44370"/>
            </a:xfrm>
            <a:custGeom>
              <a:avLst/>
              <a:gdLst/>
              <a:ahLst/>
              <a:cxnLst/>
              <a:rect l="l" t="t" r="r" b="b"/>
              <a:pathLst>
                <a:path w="2566" h="1232" extrusionOk="0">
                  <a:moveTo>
                    <a:pt x="1476" y="0"/>
                  </a:moveTo>
                  <a:lnTo>
                    <a:pt x="1" y="413"/>
                  </a:lnTo>
                  <a:lnTo>
                    <a:pt x="863" y="1232"/>
                  </a:lnTo>
                  <a:lnTo>
                    <a:pt x="2565" y="752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554;p33">
              <a:extLst>
                <a:ext uri="{FF2B5EF4-FFF2-40B4-BE49-F238E27FC236}">
                  <a16:creationId xmlns:a16="http://schemas.microsoft.com/office/drawing/2014/main" id="{7155DEC9-0248-49F8-8FD0-365F7231B619}"/>
                </a:ext>
              </a:extLst>
            </p:cNvPr>
            <p:cNvSpPr/>
            <p:nvPr/>
          </p:nvSpPr>
          <p:spPr>
            <a:xfrm>
              <a:off x="5319558" y="3169624"/>
              <a:ext cx="130734" cy="68176"/>
            </a:xfrm>
            <a:custGeom>
              <a:avLst/>
              <a:gdLst/>
              <a:ahLst/>
              <a:cxnLst/>
              <a:rect l="l" t="t" r="r" b="b"/>
              <a:pathLst>
                <a:path w="3630" h="1893" extrusionOk="0">
                  <a:moveTo>
                    <a:pt x="1764" y="1"/>
                  </a:moveTo>
                  <a:lnTo>
                    <a:pt x="0" y="498"/>
                  </a:lnTo>
                  <a:lnTo>
                    <a:pt x="1458" y="1879"/>
                  </a:lnTo>
                  <a:lnTo>
                    <a:pt x="1476" y="1893"/>
                  </a:lnTo>
                  <a:lnTo>
                    <a:pt x="3629" y="1284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555;p33">
              <a:extLst>
                <a:ext uri="{FF2B5EF4-FFF2-40B4-BE49-F238E27FC236}">
                  <a16:creationId xmlns:a16="http://schemas.microsoft.com/office/drawing/2014/main" id="{FF02A2B0-33A2-4AD7-A6DD-37B55F36E674}"/>
                </a:ext>
              </a:extLst>
            </p:cNvPr>
            <p:cNvSpPr/>
            <p:nvPr/>
          </p:nvSpPr>
          <p:spPr>
            <a:xfrm>
              <a:off x="5642934" y="3226131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4"/>
                  </a:lnTo>
                  <a:lnTo>
                    <a:pt x="4015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556;p33">
              <a:extLst>
                <a:ext uri="{FF2B5EF4-FFF2-40B4-BE49-F238E27FC236}">
                  <a16:creationId xmlns:a16="http://schemas.microsoft.com/office/drawing/2014/main" id="{D2495913-C1D8-4DAE-9FFB-63B03A9F37AA}"/>
                </a:ext>
              </a:extLst>
            </p:cNvPr>
            <p:cNvSpPr/>
            <p:nvPr/>
          </p:nvSpPr>
          <p:spPr>
            <a:xfrm>
              <a:off x="5630545" y="3305580"/>
              <a:ext cx="144744" cy="68176"/>
            </a:xfrm>
            <a:custGeom>
              <a:avLst/>
              <a:gdLst/>
              <a:ahLst/>
              <a:cxnLst/>
              <a:rect l="l" t="t" r="r" b="b"/>
              <a:pathLst>
                <a:path w="4019" h="1893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9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557;p33">
              <a:extLst>
                <a:ext uri="{FF2B5EF4-FFF2-40B4-BE49-F238E27FC236}">
                  <a16:creationId xmlns:a16="http://schemas.microsoft.com/office/drawing/2014/main" id="{04C02AF0-511D-4621-B1C4-989DDF4E5E69}"/>
                </a:ext>
              </a:extLst>
            </p:cNvPr>
            <p:cNvSpPr/>
            <p:nvPr/>
          </p:nvSpPr>
          <p:spPr>
            <a:xfrm>
              <a:off x="5967967" y="3362195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5" y="1"/>
                  </a:moveTo>
                  <a:lnTo>
                    <a:pt x="0" y="610"/>
                  </a:lnTo>
                  <a:lnTo>
                    <a:pt x="1862" y="1894"/>
                  </a:lnTo>
                  <a:lnTo>
                    <a:pt x="4016" y="1284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558;p33">
              <a:extLst>
                <a:ext uri="{FF2B5EF4-FFF2-40B4-BE49-F238E27FC236}">
                  <a16:creationId xmlns:a16="http://schemas.microsoft.com/office/drawing/2014/main" id="{6C8EE8FC-73DE-4737-BD96-938A1E0B40A2}"/>
                </a:ext>
              </a:extLst>
            </p:cNvPr>
            <p:cNvSpPr/>
            <p:nvPr/>
          </p:nvSpPr>
          <p:spPr>
            <a:xfrm>
              <a:off x="5889779" y="3308317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5" y="1"/>
                  </a:moveTo>
                  <a:lnTo>
                    <a:pt x="0" y="609"/>
                  </a:lnTo>
                  <a:lnTo>
                    <a:pt x="1862" y="1894"/>
                  </a:lnTo>
                  <a:lnTo>
                    <a:pt x="4016" y="1285"/>
                  </a:lnTo>
                  <a:lnTo>
                    <a:pt x="215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559;p33">
              <a:extLst>
                <a:ext uri="{FF2B5EF4-FFF2-40B4-BE49-F238E27FC236}">
                  <a16:creationId xmlns:a16="http://schemas.microsoft.com/office/drawing/2014/main" id="{9F53085E-0744-43A2-B1A8-F004912C1FFC}"/>
                </a:ext>
              </a:extLst>
            </p:cNvPr>
            <p:cNvSpPr/>
            <p:nvPr/>
          </p:nvSpPr>
          <p:spPr>
            <a:xfrm>
              <a:off x="5877390" y="3387766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1"/>
                  </a:moveTo>
                  <a:lnTo>
                    <a:pt x="0" y="609"/>
                  </a:lnTo>
                  <a:lnTo>
                    <a:pt x="1862" y="1894"/>
                  </a:lnTo>
                  <a:lnTo>
                    <a:pt x="4018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560;p33">
              <a:extLst>
                <a:ext uri="{FF2B5EF4-FFF2-40B4-BE49-F238E27FC236}">
                  <a16:creationId xmlns:a16="http://schemas.microsoft.com/office/drawing/2014/main" id="{44E9DC07-C8A4-49C0-AF95-362A39E90C47}"/>
                </a:ext>
              </a:extLst>
            </p:cNvPr>
            <p:cNvSpPr/>
            <p:nvPr/>
          </p:nvSpPr>
          <p:spPr>
            <a:xfrm>
              <a:off x="5799202" y="3333887"/>
              <a:ext cx="144744" cy="68212"/>
            </a:xfrm>
            <a:custGeom>
              <a:avLst/>
              <a:gdLst/>
              <a:ahLst/>
              <a:cxnLst/>
              <a:rect l="l" t="t" r="r" b="b"/>
              <a:pathLst>
                <a:path w="4019" h="1894" extrusionOk="0">
                  <a:moveTo>
                    <a:pt x="2154" y="0"/>
                  </a:moveTo>
                  <a:lnTo>
                    <a:pt x="0" y="609"/>
                  </a:lnTo>
                  <a:lnTo>
                    <a:pt x="1865" y="1893"/>
                  </a:lnTo>
                  <a:lnTo>
                    <a:pt x="4018" y="1285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561;p33">
              <a:extLst>
                <a:ext uri="{FF2B5EF4-FFF2-40B4-BE49-F238E27FC236}">
                  <a16:creationId xmlns:a16="http://schemas.microsoft.com/office/drawing/2014/main" id="{4ACA54E2-F951-43AE-8D03-D399CC53AB7E}"/>
                </a:ext>
              </a:extLst>
            </p:cNvPr>
            <p:cNvSpPr/>
            <p:nvPr/>
          </p:nvSpPr>
          <p:spPr>
            <a:xfrm>
              <a:off x="5708733" y="3359458"/>
              <a:ext cx="144636" cy="68212"/>
            </a:xfrm>
            <a:custGeom>
              <a:avLst/>
              <a:gdLst/>
              <a:ahLst/>
              <a:cxnLst/>
              <a:rect l="l" t="t" r="r" b="b"/>
              <a:pathLst>
                <a:path w="4016" h="1894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5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562;p33">
              <a:extLst>
                <a:ext uri="{FF2B5EF4-FFF2-40B4-BE49-F238E27FC236}">
                  <a16:creationId xmlns:a16="http://schemas.microsoft.com/office/drawing/2014/main" id="{AF3AA12E-0B5A-465E-89B5-06B67C077F40}"/>
                </a:ext>
              </a:extLst>
            </p:cNvPr>
            <p:cNvSpPr/>
            <p:nvPr/>
          </p:nvSpPr>
          <p:spPr>
            <a:xfrm>
              <a:off x="5442944" y="3302951"/>
              <a:ext cx="73110" cy="51898"/>
            </a:xfrm>
            <a:custGeom>
              <a:avLst/>
              <a:gdLst/>
              <a:ahLst/>
              <a:cxnLst/>
              <a:rect l="l" t="t" r="r" b="b"/>
              <a:pathLst>
                <a:path w="2030" h="1441" extrusionOk="0">
                  <a:moveTo>
                    <a:pt x="165" y="0"/>
                  </a:moveTo>
                  <a:lnTo>
                    <a:pt x="1" y="45"/>
                  </a:lnTo>
                  <a:lnTo>
                    <a:pt x="1469" y="1441"/>
                  </a:lnTo>
                  <a:lnTo>
                    <a:pt x="2029" y="12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563;p33">
              <a:extLst>
                <a:ext uri="{FF2B5EF4-FFF2-40B4-BE49-F238E27FC236}">
                  <a16:creationId xmlns:a16="http://schemas.microsoft.com/office/drawing/2014/main" id="{32F78665-6F1A-4BB4-B6BC-F4FB77591E8C}"/>
                </a:ext>
              </a:extLst>
            </p:cNvPr>
            <p:cNvSpPr/>
            <p:nvPr/>
          </p:nvSpPr>
          <p:spPr>
            <a:xfrm>
              <a:off x="6033766" y="3495522"/>
              <a:ext cx="156017" cy="77360"/>
            </a:xfrm>
            <a:custGeom>
              <a:avLst/>
              <a:gdLst/>
              <a:ahLst/>
              <a:cxnLst/>
              <a:rect l="l" t="t" r="r" b="b"/>
              <a:pathLst>
                <a:path w="4332" h="2148" extrusionOk="0">
                  <a:moveTo>
                    <a:pt x="2154" y="1"/>
                  </a:moveTo>
                  <a:lnTo>
                    <a:pt x="0" y="606"/>
                  </a:lnTo>
                  <a:lnTo>
                    <a:pt x="2234" y="2147"/>
                  </a:lnTo>
                  <a:lnTo>
                    <a:pt x="4332" y="1500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564;p33">
              <a:extLst>
                <a:ext uri="{FF2B5EF4-FFF2-40B4-BE49-F238E27FC236}">
                  <a16:creationId xmlns:a16="http://schemas.microsoft.com/office/drawing/2014/main" id="{37472CB2-48E6-4FEA-89D4-A20587DB3087}"/>
                </a:ext>
              </a:extLst>
            </p:cNvPr>
            <p:cNvSpPr/>
            <p:nvPr/>
          </p:nvSpPr>
          <p:spPr>
            <a:xfrm>
              <a:off x="5943153" y="3521093"/>
              <a:ext cx="158430" cy="78981"/>
            </a:xfrm>
            <a:custGeom>
              <a:avLst/>
              <a:gdLst/>
              <a:ahLst/>
              <a:cxnLst/>
              <a:rect l="l" t="t" r="r" b="b"/>
              <a:pathLst>
                <a:path w="4399" h="2193" extrusionOk="0">
                  <a:moveTo>
                    <a:pt x="2155" y="0"/>
                  </a:moveTo>
                  <a:lnTo>
                    <a:pt x="1" y="609"/>
                  </a:lnTo>
                  <a:lnTo>
                    <a:pt x="2301" y="2192"/>
                  </a:lnTo>
                  <a:lnTo>
                    <a:pt x="4398" y="1545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565;p33">
              <a:extLst>
                <a:ext uri="{FF2B5EF4-FFF2-40B4-BE49-F238E27FC236}">
                  <a16:creationId xmlns:a16="http://schemas.microsoft.com/office/drawing/2014/main" id="{DF67A327-E44D-4B59-B78E-41BDB373B345}"/>
                </a:ext>
              </a:extLst>
            </p:cNvPr>
            <p:cNvSpPr/>
            <p:nvPr/>
          </p:nvSpPr>
          <p:spPr>
            <a:xfrm>
              <a:off x="5566259" y="3410563"/>
              <a:ext cx="106028" cy="61334"/>
            </a:xfrm>
            <a:custGeom>
              <a:avLst/>
              <a:gdLst/>
              <a:ahLst/>
              <a:cxnLst/>
              <a:rect l="l" t="t" r="r" b="b"/>
              <a:pathLst>
                <a:path w="2944" h="1703" extrusionOk="0">
                  <a:moveTo>
                    <a:pt x="1083" y="1"/>
                  </a:moveTo>
                  <a:lnTo>
                    <a:pt x="0" y="307"/>
                  </a:lnTo>
                  <a:lnTo>
                    <a:pt x="1473" y="1702"/>
                  </a:lnTo>
                  <a:lnTo>
                    <a:pt x="2944" y="1285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566;p33">
              <a:extLst>
                <a:ext uri="{FF2B5EF4-FFF2-40B4-BE49-F238E27FC236}">
                  <a16:creationId xmlns:a16="http://schemas.microsoft.com/office/drawing/2014/main" id="{839E61C5-80B2-4D5C-B8F4-32C9EE1505A4}"/>
                </a:ext>
              </a:extLst>
            </p:cNvPr>
            <p:cNvSpPr/>
            <p:nvPr/>
          </p:nvSpPr>
          <p:spPr>
            <a:xfrm>
              <a:off x="6046047" y="3416109"/>
              <a:ext cx="144744" cy="68068"/>
            </a:xfrm>
            <a:custGeom>
              <a:avLst/>
              <a:gdLst/>
              <a:ahLst/>
              <a:cxnLst/>
              <a:rect l="l" t="t" r="r" b="b"/>
              <a:pathLst>
                <a:path w="4019" h="1890" extrusionOk="0">
                  <a:moveTo>
                    <a:pt x="2154" y="0"/>
                  </a:moveTo>
                  <a:lnTo>
                    <a:pt x="0" y="609"/>
                  </a:lnTo>
                  <a:lnTo>
                    <a:pt x="1865" y="1889"/>
                  </a:lnTo>
                  <a:lnTo>
                    <a:pt x="4019" y="1284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567;p33">
              <a:extLst>
                <a:ext uri="{FF2B5EF4-FFF2-40B4-BE49-F238E27FC236}">
                  <a16:creationId xmlns:a16="http://schemas.microsoft.com/office/drawing/2014/main" id="{11D78999-926F-49E1-8B6A-2222E4EE4005}"/>
                </a:ext>
              </a:extLst>
            </p:cNvPr>
            <p:cNvSpPr/>
            <p:nvPr/>
          </p:nvSpPr>
          <p:spPr>
            <a:xfrm>
              <a:off x="5628024" y="3464441"/>
              <a:ext cx="122451" cy="65979"/>
            </a:xfrm>
            <a:custGeom>
              <a:avLst/>
              <a:gdLst/>
              <a:ahLst/>
              <a:cxnLst/>
              <a:rect l="l" t="t" r="r" b="b"/>
              <a:pathLst>
                <a:path w="3400" h="1832" extrusionOk="0">
                  <a:moveTo>
                    <a:pt x="1539" y="1"/>
                  </a:moveTo>
                  <a:lnTo>
                    <a:pt x="1" y="436"/>
                  </a:lnTo>
                  <a:lnTo>
                    <a:pt x="1469" y="1831"/>
                  </a:lnTo>
                  <a:lnTo>
                    <a:pt x="3400" y="1284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568;p33">
              <a:extLst>
                <a:ext uri="{FF2B5EF4-FFF2-40B4-BE49-F238E27FC236}">
                  <a16:creationId xmlns:a16="http://schemas.microsoft.com/office/drawing/2014/main" id="{3D414223-9BC4-4CB7-886C-AFAC956A3D4D}"/>
                </a:ext>
              </a:extLst>
            </p:cNvPr>
            <p:cNvSpPr/>
            <p:nvPr/>
          </p:nvSpPr>
          <p:spPr>
            <a:xfrm>
              <a:off x="5689681" y="3518356"/>
              <a:ext cx="138982" cy="70553"/>
            </a:xfrm>
            <a:custGeom>
              <a:avLst/>
              <a:gdLst/>
              <a:ahLst/>
              <a:cxnLst/>
              <a:rect l="l" t="t" r="r" b="b"/>
              <a:pathLst>
                <a:path w="3859" h="1959" extrusionOk="0">
                  <a:moveTo>
                    <a:pt x="1994" y="0"/>
                  </a:moveTo>
                  <a:lnTo>
                    <a:pt x="0" y="564"/>
                  </a:lnTo>
                  <a:lnTo>
                    <a:pt x="1469" y="1958"/>
                  </a:lnTo>
                  <a:lnTo>
                    <a:pt x="3859" y="1284"/>
                  </a:lnTo>
                  <a:lnTo>
                    <a:pt x="199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569;p33">
              <a:extLst>
                <a:ext uri="{FF2B5EF4-FFF2-40B4-BE49-F238E27FC236}">
                  <a16:creationId xmlns:a16="http://schemas.microsoft.com/office/drawing/2014/main" id="{7F2127C1-6C7F-4A07-9FAD-B897325513FF}"/>
                </a:ext>
              </a:extLst>
            </p:cNvPr>
            <p:cNvSpPr/>
            <p:nvPr/>
          </p:nvSpPr>
          <p:spPr>
            <a:xfrm>
              <a:off x="5774496" y="3492785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1"/>
                  </a:moveTo>
                  <a:lnTo>
                    <a:pt x="1" y="609"/>
                  </a:lnTo>
                  <a:lnTo>
                    <a:pt x="1862" y="1893"/>
                  </a:lnTo>
                  <a:lnTo>
                    <a:pt x="4016" y="1284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570;p33">
              <a:extLst>
                <a:ext uri="{FF2B5EF4-FFF2-40B4-BE49-F238E27FC236}">
                  <a16:creationId xmlns:a16="http://schemas.microsoft.com/office/drawing/2014/main" id="{CE4A0BC2-BC6E-48BE-A350-3BDD477B6F5F}"/>
                </a:ext>
              </a:extLst>
            </p:cNvPr>
            <p:cNvSpPr/>
            <p:nvPr/>
          </p:nvSpPr>
          <p:spPr>
            <a:xfrm>
              <a:off x="6214812" y="3438511"/>
              <a:ext cx="157169" cy="79989"/>
            </a:xfrm>
            <a:custGeom>
              <a:avLst/>
              <a:gdLst/>
              <a:ahLst/>
              <a:cxnLst/>
              <a:rect l="l" t="t" r="r" b="b"/>
              <a:pathLst>
                <a:path w="4364" h="2221" extrusionOk="0">
                  <a:moveTo>
                    <a:pt x="2728" y="0"/>
                  </a:moveTo>
                  <a:lnTo>
                    <a:pt x="1" y="769"/>
                  </a:lnTo>
                  <a:lnTo>
                    <a:pt x="2106" y="2221"/>
                  </a:lnTo>
                  <a:lnTo>
                    <a:pt x="3744" y="1716"/>
                  </a:lnTo>
                  <a:cubicBezTo>
                    <a:pt x="4221" y="1654"/>
                    <a:pt x="4364" y="1037"/>
                    <a:pt x="3960" y="777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571;p33">
              <a:extLst>
                <a:ext uri="{FF2B5EF4-FFF2-40B4-BE49-F238E27FC236}">
                  <a16:creationId xmlns:a16="http://schemas.microsoft.com/office/drawing/2014/main" id="{0AF042D0-BDE3-48CC-909C-AF46D81461B5}"/>
                </a:ext>
              </a:extLst>
            </p:cNvPr>
            <p:cNvSpPr/>
            <p:nvPr/>
          </p:nvSpPr>
          <p:spPr>
            <a:xfrm>
              <a:off x="5751338" y="3572198"/>
              <a:ext cx="173808" cy="91010"/>
            </a:xfrm>
            <a:custGeom>
              <a:avLst/>
              <a:gdLst/>
              <a:ahLst/>
              <a:cxnLst/>
              <a:rect l="l" t="t" r="r" b="b"/>
              <a:pathLst>
                <a:path w="4826" h="2527" extrusionOk="0">
                  <a:moveTo>
                    <a:pt x="2453" y="1"/>
                  </a:moveTo>
                  <a:lnTo>
                    <a:pt x="0" y="693"/>
                  </a:lnTo>
                  <a:lnTo>
                    <a:pt x="1931" y="2527"/>
                  </a:lnTo>
                  <a:lnTo>
                    <a:pt x="4826" y="1637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572;p33">
              <a:extLst>
                <a:ext uri="{FF2B5EF4-FFF2-40B4-BE49-F238E27FC236}">
                  <a16:creationId xmlns:a16="http://schemas.microsoft.com/office/drawing/2014/main" id="{A7221C81-8881-49AE-BD14-30BE9455E1C7}"/>
                </a:ext>
              </a:extLst>
            </p:cNvPr>
            <p:cNvSpPr/>
            <p:nvPr/>
          </p:nvSpPr>
          <p:spPr>
            <a:xfrm>
              <a:off x="6136624" y="3386037"/>
              <a:ext cx="164697" cy="72570"/>
            </a:xfrm>
            <a:custGeom>
              <a:avLst/>
              <a:gdLst/>
              <a:ahLst/>
              <a:cxnLst/>
              <a:rect l="l" t="t" r="r" b="b"/>
              <a:pathLst>
                <a:path w="4573" h="2015" extrusionOk="0">
                  <a:moveTo>
                    <a:pt x="2596" y="0"/>
                  </a:moveTo>
                  <a:lnTo>
                    <a:pt x="1" y="731"/>
                  </a:lnTo>
                  <a:lnTo>
                    <a:pt x="1862" y="2014"/>
                  </a:lnTo>
                  <a:lnTo>
                    <a:pt x="4573" y="1249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573;p33">
              <a:extLst>
                <a:ext uri="{FF2B5EF4-FFF2-40B4-BE49-F238E27FC236}">
                  <a16:creationId xmlns:a16="http://schemas.microsoft.com/office/drawing/2014/main" id="{9008ADF1-4290-46BA-9CD4-325E27C0A302}"/>
                </a:ext>
              </a:extLst>
            </p:cNvPr>
            <p:cNvSpPr/>
            <p:nvPr/>
          </p:nvSpPr>
          <p:spPr>
            <a:xfrm>
              <a:off x="6124235" y="3469844"/>
              <a:ext cx="153784" cy="75848"/>
            </a:xfrm>
            <a:custGeom>
              <a:avLst/>
              <a:gdLst/>
              <a:ahLst/>
              <a:cxnLst/>
              <a:rect l="l" t="t" r="r" b="b"/>
              <a:pathLst>
                <a:path w="4270" h="2106" extrusionOk="0">
                  <a:moveTo>
                    <a:pt x="2154" y="0"/>
                  </a:moveTo>
                  <a:lnTo>
                    <a:pt x="0" y="609"/>
                  </a:lnTo>
                  <a:lnTo>
                    <a:pt x="2171" y="2105"/>
                  </a:lnTo>
                  <a:lnTo>
                    <a:pt x="4269" y="1458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574;p33">
              <a:extLst>
                <a:ext uri="{FF2B5EF4-FFF2-40B4-BE49-F238E27FC236}">
                  <a16:creationId xmlns:a16="http://schemas.microsoft.com/office/drawing/2014/main" id="{A1DB67AC-808C-4D70-90F6-3C3BBD4B2FA2}"/>
                </a:ext>
              </a:extLst>
            </p:cNvPr>
            <p:cNvSpPr/>
            <p:nvPr/>
          </p:nvSpPr>
          <p:spPr>
            <a:xfrm>
              <a:off x="5617904" y="3037773"/>
              <a:ext cx="102139" cy="43794"/>
            </a:xfrm>
            <a:custGeom>
              <a:avLst/>
              <a:gdLst/>
              <a:ahLst/>
              <a:cxnLst/>
              <a:rect l="l" t="t" r="r" b="b"/>
              <a:pathLst>
                <a:path w="2836" h="1216" extrusionOk="0">
                  <a:moveTo>
                    <a:pt x="1698" y="1"/>
                  </a:moveTo>
                  <a:lnTo>
                    <a:pt x="0" y="478"/>
                  </a:lnTo>
                  <a:lnTo>
                    <a:pt x="1075" y="1216"/>
                  </a:lnTo>
                  <a:lnTo>
                    <a:pt x="2836" y="718"/>
                  </a:lnTo>
                  <a:lnTo>
                    <a:pt x="1698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575;p33">
              <a:extLst>
                <a:ext uri="{FF2B5EF4-FFF2-40B4-BE49-F238E27FC236}">
                  <a16:creationId xmlns:a16="http://schemas.microsoft.com/office/drawing/2014/main" id="{C735ED1E-A290-41EC-A4CF-99C8E01873CA}"/>
                </a:ext>
              </a:extLst>
            </p:cNvPr>
            <p:cNvSpPr/>
            <p:nvPr/>
          </p:nvSpPr>
          <p:spPr>
            <a:xfrm>
              <a:off x="5852684" y="3546663"/>
              <a:ext cx="160699" cy="80566"/>
            </a:xfrm>
            <a:custGeom>
              <a:avLst/>
              <a:gdLst/>
              <a:ahLst/>
              <a:cxnLst/>
              <a:rect l="l" t="t" r="r" b="b"/>
              <a:pathLst>
                <a:path w="4462" h="2237" extrusionOk="0">
                  <a:moveTo>
                    <a:pt x="2154" y="0"/>
                  </a:moveTo>
                  <a:lnTo>
                    <a:pt x="1" y="609"/>
                  </a:lnTo>
                  <a:lnTo>
                    <a:pt x="2363" y="2237"/>
                  </a:lnTo>
                  <a:lnTo>
                    <a:pt x="4461" y="1590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576;p33">
              <a:extLst>
                <a:ext uri="{FF2B5EF4-FFF2-40B4-BE49-F238E27FC236}">
                  <a16:creationId xmlns:a16="http://schemas.microsoft.com/office/drawing/2014/main" id="{DECF738C-B52A-4C73-A13E-9065259FEAEA}"/>
                </a:ext>
              </a:extLst>
            </p:cNvPr>
            <p:cNvSpPr/>
            <p:nvPr/>
          </p:nvSpPr>
          <p:spPr>
            <a:xfrm>
              <a:off x="5667640" y="3071123"/>
              <a:ext cx="135488" cy="64323"/>
            </a:xfrm>
            <a:custGeom>
              <a:avLst/>
              <a:gdLst/>
              <a:ahLst/>
              <a:cxnLst/>
              <a:rect l="l" t="t" r="r" b="b"/>
              <a:pathLst>
                <a:path w="3762" h="1786" extrusionOk="0">
                  <a:moveTo>
                    <a:pt x="1781" y="1"/>
                  </a:moveTo>
                  <a:lnTo>
                    <a:pt x="0" y="502"/>
                  </a:lnTo>
                  <a:lnTo>
                    <a:pt x="1865" y="1785"/>
                  </a:lnTo>
                  <a:lnTo>
                    <a:pt x="3761" y="1250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577;p33">
              <a:extLst>
                <a:ext uri="{FF2B5EF4-FFF2-40B4-BE49-F238E27FC236}">
                  <a16:creationId xmlns:a16="http://schemas.microsoft.com/office/drawing/2014/main" id="{939BA287-311D-43B4-9F6C-60502F07DC09}"/>
                </a:ext>
              </a:extLst>
            </p:cNvPr>
            <p:cNvSpPr/>
            <p:nvPr/>
          </p:nvSpPr>
          <p:spPr>
            <a:xfrm>
              <a:off x="5824016" y="3175998"/>
              <a:ext cx="145248" cy="67240"/>
            </a:xfrm>
            <a:custGeom>
              <a:avLst/>
              <a:gdLst/>
              <a:ahLst/>
              <a:cxnLst/>
              <a:rect l="l" t="t" r="r" b="b"/>
              <a:pathLst>
                <a:path w="4033" h="1867" extrusionOk="0">
                  <a:moveTo>
                    <a:pt x="2053" y="1"/>
                  </a:moveTo>
                  <a:lnTo>
                    <a:pt x="0" y="582"/>
                  </a:lnTo>
                  <a:lnTo>
                    <a:pt x="1861" y="1866"/>
                  </a:lnTo>
                  <a:lnTo>
                    <a:pt x="4032" y="1253"/>
                  </a:lnTo>
                  <a:lnTo>
                    <a:pt x="2053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578;p33">
              <a:extLst>
                <a:ext uri="{FF2B5EF4-FFF2-40B4-BE49-F238E27FC236}">
                  <a16:creationId xmlns:a16="http://schemas.microsoft.com/office/drawing/2014/main" id="{2187E321-39A7-4687-80F7-9569F9D17F9D}"/>
                </a:ext>
              </a:extLst>
            </p:cNvPr>
            <p:cNvSpPr/>
            <p:nvPr/>
          </p:nvSpPr>
          <p:spPr>
            <a:xfrm>
              <a:off x="5745828" y="3123489"/>
              <a:ext cx="140386" cy="65835"/>
            </a:xfrm>
            <a:custGeom>
              <a:avLst/>
              <a:gdLst/>
              <a:ahLst/>
              <a:cxnLst/>
              <a:rect l="l" t="t" r="r" b="b"/>
              <a:pathLst>
                <a:path w="3898" h="1828" extrusionOk="0">
                  <a:moveTo>
                    <a:pt x="1917" y="1"/>
                  </a:moveTo>
                  <a:lnTo>
                    <a:pt x="0" y="543"/>
                  </a:lnTo>
                  <a:lnTo>
                    <a:pt x="1861" y="1828"/>
                  </a:lnTo>
                  <a:lnTo>
                    <a:pt x="3897" y="1253"/>
                  </a:lnTo>
                  <a:lnTo>
                    <a:pt x="191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579;p33">
              <a:extLst>
                <a:ext uri="{FF2B5EF4-FFF2-40B4-BE49-F238E27FC236}">
                  <a16:creationId xmlns:a16="http://schemas.microsoft.com/office/drawing/2014/main" id="{CC6F8C95-78AA-4B36-83F0-C210905C6EFD}"/>
                </a:ext>
              </a:extLst>
            </p:cNvPr>
            <p:cNvSpPr/>
            <p:nvPr/>
          </p:nvSpPr>
          <p:spPr>
            <a:xfrm>
              <a:off x="5902204" y="3228508"/>
              <a:ext cx="150002" cy="68573"/>
            </a:xfrm>
            <a:custGeom>
              <a:avLst/>
              <a:gdLst/>
              <a:ahLst/>
              <a:cxnLst/>
              <a:rect l="l" t="t" r="r" b="b"/>
              <a:pathLst>
                <a:path w="4165" h="1904" extrusionOk="0">
                  <a:moveTo>
                    <a:pt x="2185" y="1"/>
                  </a:moveTo>
                  <a:lnTo>
                    <a:pt x="0" y="620"/>
                  </a:lnTo>
                  <a:lnTo>
                    <a:pt x="1861" y="1904"/>
                  </a:lnTo>
                  <a:lnTo>
                    <a:pt x="4164" y="1253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580;p33">
              <a:extLst>
                <a:ext uri="{FF2B5EF4-FFF2-40B4-BE49-F238E27FC236}">
                  <a16:creationId xmlns:a16="http://schemas.microsoft.com/office/drawing/2014/main" id="{B0C107A9-623E-4D13-8896-E31287C7324B}"/>
                </a:ext>
              </a:extLst>
            </p:cNvPr>
            <p:cNvSpPr/>
            <p:nvPr/>
          </p:nvSpPr>
          <p:spPr>
            <a:xfrm>
              <a:off x="5980248" y="3281018"/>
              <a:ext cx="155045" cy="69941"/>
            </a:xfrm>
            <a:custGeom>
              <a:avLst/>
              <a:gdLst/>
              <a:ahLst/>
              <a:cxnLst/>
              <a:rect l="l" t="t" r="r" b="b"/>
              <a:pathLst>
                <a:path w="4305" h="1942" extrusionOk="0">
                  <a:moveTo>
                    <a:pt x="2325" y="0"/>
                  </a:moveTo>
                  <a:lnTo>
                    <a:pt x="1" y="658"/>
                  </a:lnTo>
                  <a:lnTo>
                    <a:pt x="1865" y="1942"/>
                  </a:lnTo>
                  <a:lnTo>
                    <a:pt x="4305" y="1253"/>
                  </a:lnTo>
                  <a:lnTo>
                    <a:pt x="232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581;p33">
              <a:extLst>
                <a:ext uri="{FF2B5EF4-FFF2-40B4-BE49-F238E27FC236}">
                  <a16:creationId xmlns:a16="http://schemas.microsoft.com/office/drawing/2014/main" id="{F03595CF-E5B3-43F3-A517-CF6D54F23458}"/>
                </a:ext>
              </a:extLst>
            </p:cNvPr>
            <p:cNvSpPr/>
            <p:nvPr/>
          </p:nvSpPr>
          <p:spPr>
            <a:xfrm>
              <a:off x="6058436" y="3333527"/>
              <a:ext cx="159907" cy="71346"/>
            </a:xfrm>
            <a:custGeom>
              <a:avLst/>
              <a:gdLst/>
              <a:ahLst/>
              <a:cxnLst/>
              <a:rect l="l" t="t" r="r" b="b"/>
              <a:pathLst>
                <a:path w="4440" h="1981" extrusionOk="0">
                  <a:moveTo>
                    <a:pt x="2461" y="0"/>
                  </a:moveTo>
                  <a:lnTo>
                    <a:pt x="1" y="696"/>
                  </a:lnTo>
                  <a:lnTo>
                    <a:pt x="1862" y="1980"/>
                  </a:lnTo>
                  <a:lnTo>
                    <a:pt x="4440" y="125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582;p33">
              <a:extLst>
                <a:ext uri="{FF2B5EF4-FFF2-40B4-BE49-F238E27FC236}">
                  <a16:creationId xmlns:a16="http://schemas.microsoft.com/office/drawing/2014/main" id="{F9DD259F-2357-49DE-80C2-568E9B96FEE6}"/>
                </a:ext>
              </a:extLst>
            </p:cNvPr>
            <p:cNvSpPr/>
            <p:nvPr/>
          </p:nvSpPr>
          <p:spPr>
            <a:xfrm>
              <a:off x="5577171" y="3092840"/>
              <a:ext cx="144636" cy="68176"/>
            </a:xfrm>
            <a:custGeom>
              <a:avLst/>
              <a:gdLst/>
              <a:ahLst/>
              <a:cxnLst/>
              <a:rect l="l" t="t" r="r" b="b"/>
              <a:pathLst>
                <a:path w="4016" h="1893" extrusionOk="0">
                  <a:moveTo>
                    <a:pt x="2154" y="0"/>
                  </a:moveTo>
                  <a:lnTo>
                    <a:pt x="1" y="609"/>
                  </a:lnTo>
                  <a:lnTo>
                    <a:pt x="1862" y="1892"/>
                  </a:lnTo>
                  <a:lnTo>
                    <a:pt x="4015" y="1283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583;p33">
              <a:extLst>
                <a:ext uri="{FF2B5EF4-FFF2-40B4-BE49-F238E27FC236}">
                  <a16:creationId xmlns:a16="http://schemas.microsoft.com/office/drawing/2014/main" id="{50A9959F-BB83-488D-A4C8-077B3FA5C7EE}"/>
                </a:ext>
              </a:extLst>
            </p:cNvPr>
            <p:cNvSpPr/>
            <p:nvPr/>
          </p:nvSpPr>
          <p:spPr>
            <a:xfrm>
              <a:off x="5420543" y="3283287"/>
              <a:ext cx="17323" cy="13037"/>
            </a:xfrm>
            <a:custGeom>
              <a:avLst/>
              <a:gdLst/>
              <a:ahLst/>
              <a:cxnLst/>
              <a:rect l="l" t="t" r="r" b="b"/>
              <a:pathLst>
                <a:path w="481" h="362" extrusionOk="0">
                  <a:moveTo>
                    <a:pt x="0" y="0"/>
                  </a:moveTo>
                  <a:lnTo>
                    <a:pt x="379" y="362"/>
                  </a:lnTo>
                  <a:lnTo>
                    <a:pt x="480" y="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584;p33">
              <a:extLst>
                <a:ext uri="{FF2B5EF4-FFF2-40B4-BE49-F238E27FC236}">
                  <a16:creationId xmlns:a16="http://schemas.microsoft.com/office/drawing/2014/main" id="{9BB203AF-6D0E-4518-80CC-C3A82838259E}"/>
                </a:ext>
              </a:extLst>
            </p:cNvPr>
            <p:cNvSpPr/>
            <p:nvPr/>
          </p:nvSpPr>
          <p:spPr>
            <a:xfrm>
              <a:off x="5345740" y="3109479"/>
              <a:ext cx="116941" cy="48908"/>
            </a:xfrm>
            <a:custGeom>
              <a:avLst/>
              <a:gdLst/>
              <a:ahLst/>
              <a:cxnLst/>
              <a:rect l="l" t="t" r="r" b="b"/>
              <a:pathLst>
                <a:path w="3247" h="1358" extrusionOk="0">
                  <a:moveTo>
                    <a:pt x="2161" y="1"/>
                  </a:moveTo>
                  <a:lnTo>
                    <a:pt x="0" y="606"/>
                  </a:lnTo>
                  <a:lnTo>
                    <a:pt x="1089" y="1357"/>
                  </a:lnTo>
                  <a:lnTo>
                    <a:pt x="3246" y="749"/>
                  </a:lnTo>
                  <a:lnTo>
                    <a:pt x="216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585;p33">
              <a:extLst>
                <a:ext uri="{FF2B5EF4-FFF2-40B4-BE49-F238E27FC236}">
                  <a16:creationId xmlns:a16="http://schemas.microsoft.com/office/drawing/2014/main" id="{E47E0968-145E-4EFA-997F-C1BAD9BF2AC9}"/>
                </a:ext>
              </a:extLst>
            </p:cNvPr>
            <p:cNvSpPr/>
            <p:nvPr/>
          </p:nvSpPr>
          <p:spPr>
            <a:xfrm>
              <a:off x="5436426" y="3084052"/>
              <a:ext cx="116725" cy="48764"/>
            </a:xfrm>
            <a:custGeom>
              <a:avLst/>
              <a:gdLst/>
              <a:ahLst/>
              <a:cxnLst/>
              <a:rect l="l" t="t" r="r" b="b"/>
              <a:pathLst>
                <a:path w="3241" h="1354" extrusionOk="0">
                  <a:moveTo>
                    <a:pt x="2162" y="0"/>
                  </a:moveTo>
                  <a:lnTo>
                    <a:pt x="1" y="606"/>
                  </a:lnTo>
                  <a:lnTo>
                    <a:pt x="1086" y="1354"/>
                  </a:lnTo>
                  <a:lnTo>
                    <a:pt x="3241" y="745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586;p33">
              <a:extLst>
                <a:ext uri="{FF2B5EF4-FFF2-40B4-BE49-F238E27FC236}">
                  <a16:creationId xmlns:a16="http://schemas.microsoft.com/office/drawing/2014/main" id="{8AEF04F3-88C3-4CB2-8354-5D80975578D3}"/>
                </a:ext>
              </a:extLst>
            </p:cNvPr>
            <p:cNvSpPr/>
            <p:nvPr/>
          </p:nvSpPr>
          <p:spPr>
            <a:xfrm>
              <a:off x="5527147" y="3058590"/>
              <a:ext cx="116581" cy="48548"/>
            </a:xfrm>
            <a:custGeom>
              <a:avLst/>
              <a:gdLst/>
              <a:ahLst/>
              <a:cxnLst/>
              <a:rect l="l" t="t" r="r" b="b"/>
              <a:pathLst>
                <a:path w="3237" h="1348" extrusionOk="0">
                  <a:moveTo>
                    <a:pt x="2162" y="1"/>
                  </a:moveTo>
                  <a:lnTo>
                    <a:pt x="1" y="606"/>
                  </a:lnTo>
                  <a:lnTo>
                    <a:pt x="1080" y="1348"/>
                  </a:lnTo>
                  <a:lnTo>
                    <a:pt x="3237" y="742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587;p33">
              <a:extLst>
                <a:ext uri="{FF2B5EF4-FFF2-40B4-BE49-F238E27FC236}">
                  <a16:creationId xmlns:a16="http://schemas.microsoft.com/office/drawing/2014/main" id="{AAF2E78B-93A0-45F4-84A1-FDE886D764BE}"/>
                </a:ext>
              </a:extLst>
            </p:cNvPr>
            <p:cNvSpPr/>
            <p:nvPr/>
          </p:nvSpPr>
          <p:spPr>
            <a:xfrm>
              <a:off x="5504601" y="3356721"/>
              <a:ext cx="89641" cy="56652"/>
            </a:xfrm>
            <a:custGeom>
              <a:avLst/>
              <a:gdLst/>
              <a:ahLst/>
              <a:cxnLst/>
              <a:rect l="l" t="t" r="r" b="b"/>
              <a:pathLst>
                <a:path w="2489" h="1573" extrusionOk="0">
                  <a:moveTo>
                    <a:pt x="624" y="0"/>
                  </a:moveTo>
                  <a:lnTo>
                    <a:pt x="1" y="177"/>
                  </a:lnTo>
                  <a:lnTo>
                    <a:pt x="1469" y="1572"/>
                  </a:lnTo>
                  <a:lnTo>
                    <a:pt x="2488" y="1284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588;p33">
              <a:extLst>
                <a:ext uri="{FF2B5EF4-FFF2-40B4-BE49-F238E27FC236}">
                  <a16:creationId xmlns:a16="http://schemas.microsoft.com/office/drawing/2014/main" id="{EEFCE19B-362F-451E-8998-A769711304B4}"/>
                </a:ext>
              </a:extLst>
            </p:cNvPr>
            <p:cNvSpPr/>
            <p:nvPr/>
          </p:nvSpPr>
          <p:spPr>
            <a:xfrm>
              <a:off x="5026290" y="2318413"/>
              <a:ext cx="814191" cy="1399219"/>
            </a:xfrm>
            <a:custGeom>
              <a:avLst/>
              <a:gdLst/>
              <a:ahLst/>
              <a:cxnLst/>
              <a:rect l="l" t="t" r="r" b="b"/>
              <a:pathLst>
                <a:path w="22607" h="38851" extrusionOk="0">
                  <a:moveTo>
                    <a:pt x="477" y="1"/>
                  </a:moveTo>
                  <a:cubicBezTo>
                    <a:pt x="230" y="1"/>
                    <a:pt x="1" y="225"/>
                    <a:pt x="68" y="513"/>
                  </a:cubicBezTo>
                  <a:lnTo>
                    <a:pt x="5075" y="22035"/>
                  </a:lnTo>
                  <a:lnTo>
                    <a:pt x="22606" y="38850"/>
                  </a:lnTo>
                  <a:lnTo>
                    <a:pt x="16914" y="15797"/>
                  </a:lnTo>
                  <a:cubicBezTo>
                    <a:pt x="16785" y="15271"/>
                    <a:pt x="16503" y="14795"/>
                    <a:pt x="16111" y="14426"/>
                  </a:cubicBezTo>
                  <a:lnTo>
                    <a:pt x="757" y="113"/>
                  </a:lnTo>
                  <a:cubicBezTo>
                    <a:pt x="672" y="35"/>
                    <a:pt x="573" y="1"/>
                    <a:pt x="47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589;p33">
              <a:extLst>
                <a:ext uri="{FF2B5EF4-FFF2-40B4-BE49-F238E27FC236}">
                  <a16:creationId xmlns:a16="http://schemas.microsoft.com/office/drawing/2014/main" id="{5D9E41B4-8139-4968-963D-9FCEF152AB8A}"/>
                </a:ext>
              </a:extLst>
            </p:cNvPr>
            <p:cNvSpPr/>
            <p:nvPr/>
          </p:nvSpPr>
          <p:spPr>
            <a:xfrm>
              <a:off x="5022328" y="2313983"/>
              <a:ext cx="823015" cy="1408006"/>
            </a:xfrm>
            <a:custGeom>
              <a:avLst/>
              <a:gdLst/>
              <a:ahLst/>
              <a:cxnLst/>
              <a:rect l="l" t="t" r="r" b="b"/>
              <a:pathLst>
                <a:path w="22852" h="39095" extrusionOk="0">
                  <a:moveTo>
                    <a:pt x="586" y="247"/>
                  </a:moveTo>
                  <a:cubicBezTo>
                    <a:pt x="650" y="247"/>
                    <a:pt x="718" y="269"/>
                    <a:pt x="780" y="326"/>
                  </a:cubicBezTo>
                  <a:lnTo>
                    <a:pt x="16137" y="14640"/>
                  </a:lnTo>
                  <a:cubicBezTo>
                    <a:pt x="16513" y="14994"/>
                    <a:pt x="16780" y="15447"/>
                    <a:pt x="16902" y="15948"/>
                  </a:cubicBezTo>
                  <a:lnTo>
                    <a:pt x="22493" y="38587"/>
                  </a:lnTo>
                  <a:lnTo>
                    <a:pt x="5296" y="22092"/>
                  </a:lnTo>
                  <a:lnTo>
                    <a:pt x="296" y="608"/>
                  </a:lnTo>
                  <a:cubicBezTo>
                    <a:pt x="261" y="451"/>
                    <a:pt x="345" y="340"/>
                    <a:pt x="435" y="288"/>
                  </a:cubicBezTo>
                  <a:cubicBezTo>
                    <a:pt x="478" y="263"/>
                    <a:pt x="530" y="247"/>
                    <a:pt x="586" y="247"/>
                  </a:cubicBezTo>
                  <a:close/>
                  <a:moveTo>
                    <a:pt x="586" y="0"/>
                  </a:moveTo>
                  <a:cubicBezTo>
                    <a:pt x="493" y="0"/>
                    <a:pt x="398" y="25"/>
                    <a:pt x="310" y="76"/>
                  </a:cubicBezTo>
                  <a:cubicBezTo>
                    <a:pt x="101" y="197"/>
                    <a:pt x="1" y="427"/>
                    <a:pt x="56" y="663"/>
                  </a:cubicBezTo>
                  <a:lnTo>
                    <a:pt x="5063" y="22185"/>
                  </a:lnTo>
                  <a:cubicBezTo>
                    <a:pt x="5069" y="22206"/>
                    <a:pt x="5080" y="22231"/>
                    <a:pt x="5098" y="22245"/>
                  </a:cubicBezTo>
                  <a:lnTo>
                    <a:pt x="22633" y="39060"/>
                  </a:lnTo>
                  <a:cubicBezTo>
                    <a:pt x="22657" y="39084"/>
                    <a:pt x="22684" y="39094"/>
                    <a:pt x="22716" y="39094"/>
                  </a:cubicBezTo>
                  <a:cubicBezTo>
                    <a:pt x="22737" y="39094"/>
                    <a:pt x="22761" y="39091"/>
                    <a:pt x="22779" y="39078"/>
                  </a:cubicBezTo>
                  <a:cubicBezTo>
                    <a:pt x="22827" y="39049"/>
                    <a:pt x="22851" y="38994"/>
                    <a:pt x="22838" y="38941"/>
                  </a:cubicBezTo>
                  <a:lnTo>
                    <a:pt x="17143" y="15889"/>
                  </a:lnTo>
                  <a:cubicBezTo>
                    <a:pt x="17006" y="15338"/>
                    <a:pt x="16718" y="14845"/>
                    <a:pt x="16304" y="14458"/>
                  </a:cubicBezTo>
                  <a:lnTo>
                    <a:pt x="950" y="146"/>
                  </a:lnTo>
                  <a:cubicBezTo>
                    <a:pt x="847" y="50"/>
                    <a:pt x="718" y="0"/>
                    <a:pt x="58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590;p33">
              <a:extLst>
                <a:ext uri="{FF2B5EF4-FFF2-40B4-BE49-F238E27FC236}">
                  <a16:creationId xmlns:a16="http://schemas.microsoft.com/office/drawing/2014/main" id="{65FC93FF-6191-40F3-BD8D-27824C9CA106}"/>
                </a:ext>
              </a:extLst>
            </p:cNvPr>
            <p:cNvSpPr/>
            <p:nvPr/>
          </p:nvSpPr>
          <p:spPr>
            <a:xfrm>
              <a:off x="5528047" y="2801804"/>
              <a:ext cx="107649" cy="162356"/>
            </a:xfrm>
            <a:custGeom>
              <a:avLst/>
              <a:gdLst/>
              <a:ahLst/>
              <a:cxnLst/>
              <a:rect l="l" t="t" r="r" b="b"/>
              <a:pathLst>
                <a:path w="2989" h="4508" extrusionOk="0">
                  <a:moveTo>
                    <a:pt x="70" y="1"/>
                  </a:moveTo>
                  <a:cubicBezTo>
                    <a:pt x="53" y="1"/>
                    <a:pt x="36" y="8"/>
                    <a:pt x="24" y="23"/>
                  </a:cubicBezTo>
                  <a:cubicBezTo>
                    <a:pt x="0" y="47"/>
                    <a:pt x="4" y="86"/>
                    <a:pt x="29" y="110"/>
                  </a:cubicBezTo>
                  <a:lnTo>
                    <a:pt x="1782" y="1644"/>
                  </a:lnTo>
                  <a:cubicBezTo>
                    <a:pt x="1789" y="1652"/>
                    <a:pt x="1799" y="1655"/>
                    <a:pt x="1810" y="1658"/>
                  </a:cubicBezTo>
                  <a:cubicBezTo>
                    <a:pt x="1813" y="1658"/>
                    <a:pt x="2338" y="1846"/>
                    <a:pt x="2860" y="4459"/>
                  </a:cubicBezTo>
                  <a:cubicBezTo>
                    <a:pt x="2863" y="4486"/>
                    <a:pt x="2892" y="4507"/>
                    <a:pt x="2919" y="4507"/>
                  </a:cubicBezTo>
                  <a:lnTo>
                    <a:pt x="2934" y="4507"/>
                  </a:lnTo>
                  <a:cubicBezTo>
                    <a:pt x="2964" y="4501"/>
                    <a:pt x="2989" y="4470"/>
                    <a:pt x="2982" y="4435"/>
                  </a:cubicBezTo>
                  <a:cubicBezTo>
                    <a:pt x="2478" y="1915"/>
                    <a:pt x="1970" y="1585"/>
                    <a:pt x="1855" y="1543"/>
                  </a:cubicBezTo>
                  <a:lnTo>
                    <a:pt x="112" y="16"/>
                  </a:lnTo>
                  <a:cubicBezTo>
                    <a:pt x="101" y="6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591;p33">
              <a:extLst>
                <a:ext uri="{FF2B5EF4-FFF2-40B4-BE49-F238E27FC236}">
                  <a16:creationId xmlns:a16="http://schemas.microsoft.com/office/drawing/2014/main" id="{A1CE9E59-A3C8-4761-8F5D-022B3D7BAA27}"/>
                </a:ext>
              </a:extLst>
            </p:cNvPr>
            <p:cNvSpPr/>
            <p:nvPr/>
          </p:nvSpPr>
          <p:spPr>
            <a:xfrm>
              <a:off x="5642574" y="3011014"/>
              <a:ext cx="121443" cy="509612"/>
            </a:xfrm>
            <a:custGeom>
              <a:avLst/>
              <a:gdLst/>
              <a:ahLst/>
              <a:cxnLst/>
              <a:rect l="l" t="t" r="r" b="b"/>
              <a:pathLst>
                <a:path w="3372" h="14150" extrusionOk="0">
                  <a:moveTo>
                    <a:pt x="73" y="0"/>
                  </a:moveTo>
                  <a:cubicBezTo>
                    <a:pt x="67" y="0"/>
                    <a:pt x="62" y="1"/>
                    <a:pt x="56" y="3"/>
                  </a:cubicBezTo>
                  <a:cubicBezTo>
                    <a:pt x="22" y="10"/>
                    <a:pt x="1" y="42"/>
                    <a:pt x="7" y="76"/>
                  </a:cubicBezTo>
                  <a:lnTo>
                    <a:pt x="3243" y="14101"/>
                  </a:lnTo>
                  <a:cubicBezTo>
                    <a:pt x="3250" y="14129"/>
                    <a:pt x="3274" y="14150"/>
                    <a:pt x="3302" y="14150"/>
                  </a:cubicBezTo>
                  <a:cubicBezTo>
                    <a:pt x="3309" y="14150"/>
                    <a:pt x="3312" y="14150"/>
                    <a:pt x="3316" y="14146"/>
                  </a:cubicBezTo>
                  <a:cubicBezTo>
                    <a:pt x="3351" y="14139"/>
                    <a:pt x="3372" y="14108"/>
                    <a:pt x="3365" y="14073"/>
                  </a:cubicBezTo>
                  <a:lnTo>
                    <a:pt x="129" y="48"/>
                  </a:lnTo>
                  <a:cubicBezTo>
                    <a:pt x="123" y="20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592;p33">
              <a:extLst>
                <a:ext uri="{FF2B5EF4-FFF2-40B4-BE49-F238E27FC236}">
                  <a16:creationId xmlns:a16="http://schemas.microsoft.com/office/drawing/2014/main" id="{EE846566-07EA-4025-9579-6D171767FEF0}"/>
                </a:ext>
              </a:extLst>
            </p:cNvPr>
            <p:cNvSpPr/>
            <p:nvPr/>
          </p:nvSpPr>
          <p:spPr>
            <a:xfrm>
              <a:off x="5165919" y="2681694"/>
              <a:ext cx="165165" cy="245154"/>
            </a:xfrm>
            <a:custGeom>
              <a:avLst/>
              <a:gdLst/>
              <a:ahLst/>
              <a:cxnLst/>
              <a:rect l="l" t="t" r="r" b="b"/>
              <a:pathLst>
                <a:path w="4586" h="6807" extrusionOk="0">
                  <a:moveTo>
                    <a:pt x="1226" y="0"/>
                  </a:moveTo>
                  <a:cubicBezTo>
                    <a:pt x="1117" y="0"/>
                    <a:pt x="1013" y="20"/>
                    <a:pt x="915" y="60"/>
                  </a:cubicBezTo>
                  <a:cubicBezTo>
                    <a:pt x="70" y="407"/>
                    <a:pt x="1" y="2189"/>
                    <a:pt x="759" y="4033"/>
                  </a:cubicBezTo>
                  <a:cubicBezTo>
                    <a:pt x="1433" y="5667"/>
                    <a:pt x="2532" y="6806"/>
                    <a:pt x="3362" y="6806"/>
                  </a:cubicBezTo>
                  <a:cubicBezTo>
                    <a:pt x="3470" y="6806"/>
                    <a:pt x="3573" y="6787"/>
                    <a:pt x="3671" y="6747"/>
                  </a:cubicBezTo>
                  <a:cubicBezTo>
                    <a:pt x="4517" y="6399"/>
                    <a:pt x="4586" y="4617"/>
                    <a:pt x="3828" y="2770"/>
                  </a:cubicBezTo>
                  <a:cubicBezTo>
                    <a:pt x="3153" y="1139"/>
                    <a:pt x="2058" y="0"/>
                    <a:pt x="1226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593;p33">
              <a:extLst>
                <a:ext uri="{FF2B5EF4-FFF2-40B4-BE49-F238E27FC236}">
                  <a16:creationId xmlns:a16="http://schemas.microsoft.com/office/drawing/2014/main" id="{B6BE23EE-6B40-44B4-A98D-1C9BD9A3627B}"/>
                </a:ext>
              </a:extLst>
            </p:cNvPr>
            <p:cNvSpPr/>
            <p:nvPr/>
          </p:nvSpPr>
          <p:spPr>
            <a:xfrm>
              <a:off x="5184358" y="2712523"/>
              <a:ext cx="128321" cy="183352"/>
            </a:xfrm>
            <a:custGeom>
              <a:avLst/>
              <a:gdLst/>
              <a:ahLst/>
              <a:cxnLst/>
              <a:rect l="l" t="t" r="r" b="b"/>
              <a:pathLst>
                <a:path w="3563" h="5091" extrusionOk="0">
                  <a:moveTo>
                    <a:pt x="1023" y="251"/>
                  </a:moveTo>
                  <a:cubicBezTo>
                    <a:pt x="1238" y="251"/>
                    <a:pt x="1503" y="386"/>
                    <a:pt x="1778" y="637"/>
                  </a:cubicBezTo>
                  <a:cubicBezTo>
                    <a:pt x="2153" y="992"/>
                    <a:pt x="2502" y="1524"/>
                    <a:pt x="2759" y="2143"/>
                  </a:cubicBezTo>
                  <a:cubicBezTo>
                    <a:pt x="3263" y="3372"/>
                    <a:pt x="3242" y="4593"/>
                    <a:pt x="2714" y="4812"/>
                  </a:cubicBezTo>
                  <a:cubicBezTo>
                    <a:pt x="2661" y="4833"/>
                    <a:pt x="2604" y="4844"/>
                    <a:pt x="2543" y="4844"/>
                  </a:cubicBezTo>
                  <a:cubicBezTo>
                    <a:pt x="2325" y="4844"/>
                    <a:pt x="2060" y="4710"/>
                    <a:pt x="1789" y="4457"/>
                  </a:cubicBezTo>
                  <a:cubicBezTo>
                    <a:pt x="1409" y="4102"/>
                    <a:pt x="1061" y="3567"/>
                    <a:pt x="807" y="2947"/>
                  </a:cubicBezTo>
                  <a:cubicBezTo>
                    <a:pt x="299" y="1722"/>
                    <a:pt x="320" y="502"/>
                    <a:pt x="849" y="282"/>
                  </a:cubicBezTo>
                  <a:cubicBezTo>
                    <a:pt x="901" y="261"/>
                    <a:pt x="960" y="251"/>
                    <a:pt x="1023" y="251"/>
                  </a:cubicBezTo>
                  <a:close/>
                  <a:moveTo>
                    <a:pt x="1022" y="1"/>
                  </a:moveTo>
                  <a:cubicBezTo>
                    <a:pt x="929" y="1"/>
                    <a:pt x="839" y="18"/>
                    <a:pt x="755" y="52"/>
                  </a:cubicBezTo>
                  <a:cubicBezTo>
                    <a:pt x="80" y="331"/>
                    <a:pt x="0" y="1646"/>
                    <a:pt x="578" y="3045"/>
                  </a:cubicBezTo>
                  <a:cubicBezTo>
                    <a:pt x="846" y="3695"/>
                    <a:pt x="1214" y="4259"/>
                    <a:pt x="1618" y="4638"/>
                  </a:cubicBezTo>
                  <a:cubicBezTo>
                    <a:pt x="1941" y="4937"/>
                    <a:pt x="2258" y="5091"/>
                    <a:pt x="2540" y="5091"/>
                  </a:cubicBezTo>
                  <a:cubicBezTo>
                    <a:pt x="2634" y="5091"/>
                    <a:pt x="2725" y="5073"/>
                    <a:pt x="2808" y="5038"/>
                  </a:cubicBezTo>
                  <a:cubicBezTo>
                    <a:pt x="3483" y="4760"/>
                    <a:pt x="3563" y="3448"/>
                    <a:pt x="2988" y="2050"/>
                  </a:cubicBezTo>
                  <a:cubicBezTo>
                    <a:pt x="2717" y="1399"/>
                    <a:pt x="2349" y="832"/>
                    <a:pt x="1945" y="457"/>
                  </a:cubicBezTo>
                  <a:cubicBezTo>
                    <a:pt x="1624" y="156"/>
                    <a:pt x="1304" y="1"/>
                    <a:pt x="1022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594;p33">
              <a:extLst>
                <a:ext uri="{FF2B5EF4-FFF2-40B4-BE49-F238E27FC236}">
                  <a16:creationId xmlns:a16="http://schemas.microsoft.com/office/drawing/2014/main" id="{BB99127D-EE0F-4EE9-B726-90E0FDFF5AD0}"/>
                </a:ext>
              </a:extLst>
            </p:cNvPr>
            <p:cNvSpPr/>
            <p:nvPr/>
          </p:nvSpPr>
          <p:spPr>
            <a:xfrm>
              <a:off x="5254263" y="3005792"/>
              <a:ext cx="106028" cy="128970"/>
            </a:xfrm>
            <a:custGeom>
              <a:avLst/>
              <a:gdLst/>
              <a:ahLst/>
              <a:cxnLst/>
              <a:rect l="l" t="t" r="r" b="b"/>
              <a:pathLst>
                <a:path w="2944" h="3581" extrusionOk="0">
                  <a:moveTo>
                    <a:pt x="1051" y="1"/>
                  </a:moveTo>
                  <a:cubicBezTo>
                    <a:pt x="950" y="1"/>
                    <a:pt x="852" y="19"/>
                    <a:pt x="759" y="58"/>
                  </a:cubicBezTo>
                  <a:cubicBezTo>
                    <a:pt x="164" y="301"/>
                    <a:pt x="0" y="1276"/>
                    <a:pt x="394" y="2236"/>
                  </a:cubicBezTo>
                  <a:cubicBezTo>
                    <a:pt x="728" y="3043"/>
                    <a:pt x="1350" y="3580"/>
                    <a:pt x="1894" y="3580"/>
                  </a:cubicBezTo>
                  <a:cubicBezTo>
                    <a:pt x="1995" y="3580"/>
                    <a:pt x="2093" y="3562"/>
                    <a:pt x="2186" y="3523"/>
                  </a:cubicBezTo>
                  <a:cubicBezTo>
                    <a:pt x="2780" y="3280"/>
                    <a:pt x="2944" y="2305"/>
                    <a:pt x="2550" y="1348"/>
                  </a:cubicBezTo>
                  <a:cubicBezTo>
                    <a:pt x="2216" y="538"/>
                    <a:pt x="1594" y="1"/>
                    <a:pt x="10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595;p33">
              <a:extLst>
                <a:ext uri="{FF2B5EF4-FFF2-40B4-BE49-F238E27FC236}">
                  <a16:creationId xmlns:a16="http://schemas.microsoft.com/office/drawing/2014/main" id="{87710797-0693-40D5-BEB1-D0312AFDB66E}"/>
                </a:ext>
              </a:extLst>
            </p:cNvPr>
            <p:cNvSpPr/>
            <p:nvPr/>
          </p:nvSpPr>
          <p:spPr>
            <a:xfrm>
              <a:off x="5274431" y="3027833"/>
              <a:ext cx="69221" cy="84923"/>
            </a:xfrm>
            <a:custGeom>
              <a:avLst/>
              <a:gdLst/>
              <a:ahLst/>
              <a:cxnLst/>
              <a:rect l="l" t="t" r="r" b="b"/>
              <a:pathLst>
                <a:path w="1922" h="2358" extrusionOk="0">
                  <a:moveTo>
                    <a:pt x="665" y="249"/>
                  </a:moveTo>
                  <a:cubicBezTo>
                    <a:pt x="929" y="249"/>
                    <a:pt x="1257" y="542"/>
                    <a:pt x="1430" y="966"/>
                  </a:cubicBezTo>
                  <a:cubicBezTo>
                    <a:pt x="1632" y="1457"/>
                    <a:pt x="1566" y="1968"/>
                    <a:pt x="1284" y="2083"/>
                  </a:cubicBezTo>
                  <a:cubicBezTo>
                    <a:pt x="1244" y="2100"/>
                    <a:pt x="1202" y="2108"/>
                    <a:pt x="1157" y="2108"/>
                  </a:cubicBezTo>
                  <a:cubicBezTo>
                    <a:pt x="891" y="2108"/>
                    <a:pt x="567" y="1815"/>
                    <a:pt x="394" y="1394"/>
                  </a:cubicBezTo>
                  <a:cubicBezTo>
                    <a:pt x="290" y="1140"/>
                    <a:pt x="255" y="882"/>
                    <a:pt x="290" y="664"/>
                  </a:cubicBezTo>
                  <a:cubicBezTo>
                    <a:pt x="324" y="465"/>
                    <a:pt x="411" y="326"/>
                    <a:pt x="540" y="274"/>
                  </a:cubicBezTo>
                  <a:cubicBezTo>
                    <a:pt x="578" y="256"/>
                    <a:pt x="620" y="249"/>
                    <a:pt x="665" y="249"/>
                  </a:cubicBezTo>
                  <a:close/>
                  <a:moveTo>
                    <a:pt x="665" y="1"/>
                  </a:moveTo>
                  <a:cubicBezTo>
                    <a:pt x="590" y="1"/>
                    <a:pt x="516" y="15"/>
                    <a:pt x="446" y="44"/>
                  </a:cubicBezTo>
                  <a:cubicBezTo>
                    <a:pt x="234" y="131"/>
                    <a:pt x="94" y="336"/>
                    <a:pt x="46" y="622"/>
                  </a:cubicBezTo>
                  <a:cubicBezTo>
                    <a:pt x="1" y="887"/>
                    <a:pt x="42" y="1192"/>
                    <a:pt x="164" y="1488"/>
                  </a:cubicBezTo>
                  <a:cubicBezTo>
                    <a:pt x="383" y="2017"/>
                    <a:pt x="787" y="2358"/>
                    <a:pt x="1159" y="2358"/>
                  </a:cubicBezTo>
                  <a:cubicBezTo>
                    <a:pt x="1236" y="2358"/>
                    <a:pt x="1309" y="2344"/>
                    <a:pt x="1378" y="2313"/>
                  </a:cubicBezTo>
                  <a:cubicBezTo>
                    <a:pt x="1799" y="2142"/>
                    <a:pt x="1921" y="1505"/>
                    <a:pt x="1660" y="872"/>
                  </a:cubicBezTo>
                  <a:cubicBezTo>
                    <a:pt x="1443" y="342"/>
                    <a:pt x="1036" y="1"/>
                    <a:pt x="665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596;p33">
              <a:extLst>
                <a:ext uri="{FF2B5EF4-FFF2-40B4-BE49-F238E27FC236}">
                  <a16:creationId xmlns:a16="http://schemas.microsoft.com/office/drawing/2014/main" id="{5AC11072-D108-4D9C-B4C3-49EF9E1DFBC5}"/>
                </a:ext>
              </a:extLst>
            </p:cNvPr>
            <p:cNvSpPr/>
            <p:nvPr/>
          </p:nvSpPr>
          <p:spPr>
            <a:xfrm>
              <a:off x="5451732" y="3059706"/>
              <a:ext cx="191024" cy="262477"/>
            </a:xfrm>
            <a:custGeom>
              <a:avLst/>
              <a:gdLst/>
              <a:ahLst/>
              <a:cxnLst/>
              <a:rect l="l" t="t" r="r" b="b"/>
              <a:pathLst>
                <a:path w="5304" h="7288" extrusionOk="0">
                  <a:moveTo>
                    <a:pt x="1762" y="1"/>
                  </a:moveTo>
                  <a:cubicBezTo>
                    <a:pt x="1653" y="1"/>
                    <a:pt x="1545" y="53"/>
                    <a:pt x="1480" y="158"/>
                  </a:cubicBezTo>
                  <a:lnTo>
                    <a:pt x="70" y="2381"/>
                  </a:lnTo>
                  <a:cubicBezTo>
                    <a:pt x="1" y="2492"/>
                    <a:pt x="4" y="2635"/>
                    <a:pt x="77" y="2746"/>
                  </a:cubicBezTo>
                  <a:lnTo>
                    <a:pt x="3097" y="7144"/>
                  </a:lnTo>
                  <a:cubicBezTo>
                    <a:pt x="3160" y="7238"/>
                    <a:pt x="3265" y="7288"/>
                    <a:pt x="3371" y="7288"/>
                  </a:cubicBezTo>
                  <a:cubicBezTo>
                    <a:pt x="3445" y="7288"/>
                    <a:pt x="3519" y="7264"/>
                    <a:pt x="3580" y="7213"/>
                  </a:cubicBezTo>
                  <a:lnTo>
                    <a:pt x="5143" y="5937"/>
                  </a:lnTo>
                  <a:cubicBezTo>
                    <a:pt x="5271" y="5832"/>
                    <a:pt x="5303" y="5651"/>
                    <a:pt x="5220" y="5508"/>
                  </a:cubicBezTo>
                  <a:lnTo>
                    <a:pt x="2047" y="164"/>
                  </a:lnTo>
                  <a:cubicBezTo>
                    <a:pt x="1983" y="55"/>
                    <a:pt x="1873" y="1"/>
                    <a:pt x="176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597;p33">
              <a:extLst>
                <a:ext uri="{FF2B5EF4-FFF2-40B4-BE49-F238E27FC236}">
                  <a16:creationId xmlns:a16="http://schemas.microsoft.com/office/drawing/2014/main" id="{3532F73D-35D7-491A-A5E4-A2A7A4C0495D}"/>
                </a:ext>
              </a:extLst>
            </p:cNvPr>
            <p:cNvSpPr/>
            <p:nvPr/>
          </p:nvSpPr>
          <p:spPr>
            <a:xfrm>
              <a:off x="5405777" y="3134185"/>
              <a:ext cx="272021" cy="211876"/>
            </a:xfrm>
            <a:custGeom>
              <a:avLst/>
              <a:gdLst/>
              <a:ahLst/>
              <a:cxnLst/>
              <a:rect l="l" t="t" r="r" b="b"/>
              <a:pathLst>
                <a:path w="7553" h="5883" extrusionOk="0">
                  <a:moveTo>
                    <a:pt x="0" y="0"/>
                  </a:moveTo>
                  <a:lnTo>
                    <a:pt x="306" y="1040"/>
                  </a:lnTo>
                  <a:cubicBezTo>
                    <a:pt x="306" y="1040"/>
                    <a:pt x="448" y="1016"/>
                    <a:pt x="697" y="1016"/>
                  </a:cubicBezTo>
                  <a:cubicBezTo>
                    <a:pt x="1753" y="1016"/>
                    <a:pt x="4727" y="1440"/>
                    <a:pt x="6889" y="5883"/>
                  </a:cubicBezTo>
                  <a:lnTo>
                    <a:pt x="7553" y="5065"/>
                  </a:lnTo>
                  <a:cubicBezTo>
                    <a:pt x="7553" y="5065"/>
                    <a:pt x="4972" y="765"/>
                    <a:pt x="2870" y="383"/>
                  </a:cubicBezTo>
                  <a:cubicBezTo>
                    <a:pt x="76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598;p33">
              <a:extLst>
                <a:ext uri="{FF2B5EF4-FFF2-40B4-BE49-F238E27FC236}">
                  <a16:creationId xmlns:a16="http://schemas.microsoft.com/office/drawing/2014/main" id="{151CCCAB-2AF8-48F5-8464-8F273D985585}"/>
                </a:ext>
              </a:extLst>
            </p:cNvPr>
            <p:cNvSpPr/>
            <p:nvPr/>
          </p:nvSpPr>
          <p:spPr>
            <a:xfrm>
              <a:off x="4805807" y="2688249"/>
              <a:ext cx="239140" cy="60757"/>
            </a:xfrm>
            <a:custGeom>
              <a:avLst/>
              <a:gdLst/>
              <a:ahLst/>
              <a:cxnLst/>
              <a:rect l="l" t="t" r="r" b="b"/>
              <a:pathLst>
                <a:path w="6640" h="1687" extrusionOk="0">
                  <a:moveTo>
                    <a:pt x="6501" y="1"/>
                  </a:moveTo>
                  <a:cubicBezTo>
                    <a:pt x="6493" y="1"/>
                    <a:pt x="6484" y="1"/>
                    <a:pt x="6475" y="3"/>
                  </a:cubicBezTo>
                  <a:lnTo>
                    <a:pt x="109" y="1439"/>
                  </a:lnTo>
                  <a:cubicBezTo>
                    <a:pt x="43" y="1457"/>
                    <a:pt x="1" y="1523"/>
                    <a:pt x="14" y="1590"/>
                  </a:cubicBezTo>
                  <a:cubicBezTo>
                    <a:pt x="28" y="1645"/>
                    <a:pt x="77" y="1687"/>
                    <a:pt x="136" y="1687"/>
                  </a:cubicBezTo>
                  <a:cubicBezTo>
                    <a:pt x="143" y="1687"/>
                    <a:pt x="154" y="1683"/>
                    <a:pt x="164" y="1683"/>
                  </a:cubicBezTo>
                  <a:lnTo>
                    <a:pt x="6527" y="246"/>
                  </a:lnTo>
                  <a:cubicBezTo>
                    <a:pt x="6597" y="229"/>
                    <a:pt x="6639" y="163"/>
                    <a:pt x="6622" y="97"/>
                  </a:cubicBezTo>
                  <a:cubicBezTo>
                    <a:pt x="6609" y="40"/>
                    <a:pt x="6558" y="1"/>
                    <a:pt x="65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599;p33">
              <a:extLst>
                <a:ext uri="{FF2B5EF4-FFF2-40B4-BE49-F238E27FC236}">
                  <a16:creationId xmlns:a16="http://schemas.microsoft.com/office/drawing/2014/main" id="{C24D4398-021E-45F6-8449-A1A7D0BCE9A1}"/>
                </a:ext>
              </a:extLst>
            </p:cNvPr>
            <p:cNvSpPr/>
            <p:nvPr/>
          </p:nvSpPr>
          <p:spPr>
            <a:xfrm>
              <a:off x="4714222" y="2747385"/>
              <a:ext cx="68573" cy="22329"/>
            </a:xfrm>
            <a:custGeom>
              <a:avLst/>
              <a:gdLst/>
              <a:ahLst/>
              <a:cxnLst/>
              <a:rect l="l" t="t" r="r" b="b"/>
              <a:pathLst>
                <a:path w="1904" h="620" extrusionOk="0">
                  <a:moveTo>
                    <a:pt x="1765" y="0"/>
                  </a:moveTo>
                  <a:cubicBezTo>
                    <a:pt x="1756" y="0"/>
                    <a:pt x="1748" y="1"/>
                    <a:pt x="1740" y="3"/>
                  </a:cubicBezTo>
                  <a:lnTo>
                    <a:pt x="108" y="372"/>
                  </a:lnTo>
                  <a:cubicBezTo>
                    <a:pt x="42" y="389"/>
                    <a:pt x="0" y="455"/>
                    <a:pt x="14" y="521"/>
                  </a:cubicBezTo>
                  <a:cubicBezTo>
                    <a:pt x="28" y="581"/>
                    <a:pt x="76" y="619"/>
                    <a:pt x="136" y="619"/>
                  </a:cubicBezTo>
                  <a:cubicBezTo>
                    <a:pt x="143" y="619"/>
                    <a:pt x="153" y="616"/>
                    <a:pt x="160" y="616"/>
                  </a:cubicBezTo>
                  <a:lnTo>
                    <a:pt x="1796" y="247"/>
                  </a:lnTo>
                  <a:cubicBezTo>
                    <a:pt x="1862" y="233"/>
                    <a:pt x="1903" y="163"/>
                    <a:pt x="1886" y="97"/>
                  </a:cubicBezTo>
                  <a:cubicBezTo>
                    <a:pt x="1873" y="40"/>
                    <a:pt x="1821" y="0"/>
                    <a:pt x="17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600;p33">
              <a:extLst>
                <a:ext uri="{FF2B5EF4-FFF2-40B4-BE49-F238E27FC236}">
                  <a16:creationId xmlns:a16="http://schemas.microsoft.com/office/drawing/2014/main" id="{FE26B0E6-05FF-4B5A-8D9F-59F69B3D0083}"/>
                </a:ext>
              </a:extLst>
            </p:cNvPr>
            <p:cNvSpPr/>
            <p:nvPr/>
          </p:nvSpPr>
          <p:spPr>
            <a:xfrm>
              <a:off x="6917892" y="3467358"/>
              <a:ext cx="269176" cy="341602"/>
            </a:xfrm>
            <a:custGeom>
              <a:avLst/>
              <a:gdLst/>
              <a:ahLst/>
              <a:cxnLst/>
              <a:rect l="l" t="t" r="r" b="b"/>
              <a:pathLst>
                <a:path w="7474" h="9485" extrusionOk="0">
                  <a:moveTo>
                    <a:pt x="7474" y="0"/>
                  </a:moveTo>
                  <a:lnTo>
                    <a:pt x="0" y="73"/>
                  </a:lnTo>
                  <a:lnTo>
                    <a:pt x="658" y="6979"/>
                  </a:lnTo>
                  <a:lnTo>
                    <a:pt x="658" y="7710"/>
                  </a:lnTo>
                  <a:cubicBezTo>
                    <a:pt x="658" y="8691"/>
                    <a:pt x="2049" y="9484"/>
                    <a:pt x="3765" y="9484"/>
                  </a:cubicBezTo>
                  <a:cubicBezTo>
                    <a:pt x="5484" y="9484"/>
                    <a:pt x="6875" y="8691"/>
                    <a:pt x="6875" y="7710"/>
                  </a:cubicBezTo>
                  <a:lnTo>
                    <a:pt x="6875" y="6979"/>
                  </a:lnTo>
                  <a:lnTo>
                    <a:pt x="74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601;p33">
              <a:extLst>
                <a:ext uri="{FF2B5EF4-FFF2-40B4-BE49-F238E27FC236}">
                  <a16:creationId xmlns:a16="http://schemas.microsoft.com/office/drawing/2014/main" id="{5AA8F642-06CB-4BF3-B24D-7405816AB49B}"/>
                </a:ext>
              </a:extLst>
            </p:cNvPr>
            <p:cNvSpPr/>
            <p:nvPr/>
          </p:nvSpPr>
          <p:spPr>
            <a:xfrm>
              <a:off x="6913390" y="3462821"/>
              <a:ext cx="278180" cy="350642"/>
            </a:xfrm>
            <a:custGeom>
              <a:avLst/>
              <a:gdLst/>
              <a:ahLst/>
              <a:cxnLst/>
              <a:rect l="l" t="t" r="r" b="b"/>
              <a:pathLst>
                <a:path w="7724" h="9736" extrusionOk="0">
                  <a:moveTo>
                    <a:pt x="7463" y="251"/>
                  </a:moveTo>
                  <a:lnTo>
                    <a:pt x="6878" y="7105"/>
                  </a:lnTo>
                  <a:lnTo>
                    <a:pt x="6878" y="7836"/>
                  </a:lnTo>
                  <a:cubicBezTo>
                    <a:pt x="6878" y="8748"/>
                    <a:pt x="5539" y="9488"/>
                    <a:pt x="3890" y="9488"/>
                  </a:cubicBezTo>
                  <a:cubicBezTo>
                    <a:pt x="2244" y="9488"/>
                    <a:pt x="904" y="8748"/>
                    <a:pt x="904" y="7836"/>
                  </a:cubicBezTo>
                  <a:lnTo>
                    <a:pt x="904" y="7091"/>
                  </a:lnTo>
                  <a:lnTo>
                    <a:pt x="261" y="321"/>
                  </a:lnTo>
                  <a:lnTo>
                    <a:pt x="7463" y="251"/>
                  </a:lnTo>
                  <a:close/>
                  <a:moveTo>
                    <a:pt x="7599" y="1"/>
                  </a:moveTo>
                  <a:lnTo>
                    <a:pt x="125" y="74"/>
                  </a:lnTo>
                  <a:cubicBezTo>
                    <a:pt x="90" y="74"/>
                    <a:pt x="56" y="88"/>
                    <a:pt x="35" y="115"/>
                  </a:cubicBezTo>
                  <a:cubicBezTo>
                    <a:pt x="10" y="139"/>
                    <a:pt x="0" y="175"/>
                    <a:pt x="3" y="210"/>
                  </a:cubicBezTo>
                  <a:lnTo>
                    <a:pt x="657" y="7105"/>
                  </a:lnTo>
                  <a:lnTo>
                    <a:pt x="657" y="7836"/>
                  </a:lnTo>
                  <a:cubicBezTo>
                    <a:pt x="657" y="8883"/>
                    <a:pt x="2108" y="9735"/>
                    <a:pt x="3890" y="9735"/>
                  </a:cubicBezTo>
                  <a:cubicBezTo>
                    <a:pt x="5675" y="9735"/>
                    <a:pt x="7125" y="8883"/>
                    <a:pt x="7125" y="7836"/>
                  </a:cubicBezTo>
                  <a:lnTo>
                    <a:pt x="7125" y="7116"/>
                  </a:lnTo>
                  <a:lnTo>
                    <a:pt x="7721" y="136"/>
                  </a:lnTo>
                  <a:cubicBezTo>
                    <a:pt x="7724" y="102"/>
                    <a:pt x="7713" y="67"/>
                    <a:pt x="7689" y="43"/>
                  </a:cubicBezTo>
                  <a:cubicBezTo>
                    <a:pt x="7665" y="18"/>
                    <a:pt x="7637" y="8"/>
                    <a:pt x="759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602;p33">
              <a:extLst>
                <a:ext uri="{FF2B5EF4-FFF2-40B4-BE49-F238E27FC236}">
                  <a16:creationId xmlns:a16="http://schemas.microsoft.com/office/drawing/2014/main" id="{51433950-BF7A-4018-A85B-071DDFC3610E}"/>
                </a:ext>
              </a:extLst>
            </p:cNvPr>
            <p:cNvSpPr/>
            <p:nvPr/>
          </p:nvSpPr>
          <p:spPr>
            <a:xfrm>
              <a:off x="6926140" y="3556315"/>
              <a:ext cx="252897" cy="180327"/>
            </a:xfrm>
            <a:custGeom>
              <a:avLst/>
              <a:gdLst/>
              <a:ahLst/>
              <a:cxnLst/>
              <a:rect l="l" t="t" r="r" b="b"/>
              <a:pathLst>
                <a:path w="7022" h="5007" extrusionOk="0">
                  <a:moveTo>
                    <a:pt x="1" y="0"/>
                  </a:moveTo>
                  <a:lnTo>
                    <a:pt x="391" y="4123"/>
                  </a:lnTo>
                  <a:cubicBezTo>
                    <a:pt x="1024" y="4652"/>
                    <a:pt x="2196" y="5007"/>
                    <a:pt x="3543" y="5007"/>
                  </a:cubicBezTo>
                  <a:cubicBezTo>
                    <a:pt x="4879" y="5007"/>
                    <a:pt x="6044" y="4655"/>
                    <a:pt x="6678" y="4133"/>
                  </a:cubicBezTo>
                  <a:lnTo>
                    <a:pt x="7022" y="119"/>
                  </a:lnTo>
                  <a:lnTo>
                    <a:pt x="7022" y="119"/>
                  </a:lnTo>
                  <a:cubicBezTo>
                    <a:pt x="6559" y="838"/>
                    <a:pt x="5175" y="1364"/>
                    <a:pt x="3543" y="1364"/>
                  </a:cubicBezTo>
                  <a:cubicBezTo>
                    <a:pt x="1824" y="1364"/>
                    <a:pt x="383" y="78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603;p33">
              <a:extLst>
                <a:ext uri="{FF2B5EF4-FFF2-40B4-BE49-F238E27FC236}">
                  <a16:creationId xmlns:a16="http://schemas.microsoft.com/office/drawing/2014/main" id="{4198E9C1-C1B8-454B-82E6-C3D34D310F84}"/>
                </a:ext>
              </a:extLst>
            </p:cNvPr>
            <p:cNvSpPr/>
            <p:nvPr/>
          </p:nvSpPr>
          <p:spPr>
            <a:xfrm>
              <a:off x="6921530" y="3551849"/>
              <a:ext cx="262153" cy="189295"/>
            </a:xfrm>
            <a:custGeom>
              <a:avLst/>
              <a:gdLst/>
              <a:ahLst/>
              <a:cxnLst/>
              <a:rect l="l" t="t" r="r" b="b"/>
              <a:pathLst>
                <a:path w="7279" h="5256" extrusionOk="0">
                  <a:moveTo>
                    <a:pt x="293" y="562"/>
                  </a:moveTo>
                  <a:cubicBezTo>
                    <a:pt x="916" y="1195"/>
                    <a:pt x="2210" y="1610"/>
                    <a:pt x="3671" y="1610"/>
                  </a:cubicBezTo>
                  <a:cubicBezTo>
                    <a:pt x="5086" y="1610"/>
                    <a:pt x="6350" y="1224"/>
                    <a:pt x="6994" y="618"/>
                  </a:cubicBezTo>
                  <a:lnTo>
                    <a:pt x="6994" y="618"/>
                  </a:lnTo>
                  <a:lnTo>
                    <a:pt x="6687" y="4195"/>
                  </a:lnTo>
                  <a:cubicBezTo>
                    <a:pt x="6043" y="4696"/>
                    <a:pt x="4895" y="5009"/>
                    <a:pt x="3671" y="5009"/>
                  </a:cubicBezTo>
                  <a:cubicBezTo>
                    <a:pt x="2432" y="5009"/>
                    <a:pt x="1277" y="4692"/>
                    <a:pt x="637" y="4185"/>
                  </a:cubicBezTo>
                  <a:lnTo>
                    <a:pt x="293" y="562"/>
                  </a:lnTo>
                  <a:close/>
                  <a:moveTo>
                    <a:pt x="128" y="1"/>
                  </a:moveTo>
                  <a:cubicBezTo>
                    <a:pt x="117" y="1"/>
                    <a:pt x="106" y="2"/>
                    <a:pt x="94" y="5"/>
                  </a:cubicBezTo>
                  <a:cubicBezTo>
                    <a:pt x="35" y="23"/>
                    <a:pt x="0" y="79"/>
                    <a:pt x="4" y="138"/>
                  </a:cubicBezTo>
                  <a:lnTo>
                    <a:pt x="397" y="4257"/>
                  </a:lnTo>
                  <a:cubicBezTo>
                    <a:pt x="400" y="4292"/>
                    <a:pt x="415" y="4320"/>
                    <a:pt x="439" y="4341"/>
                  </a:cubicBezTo>
                  <a:cubicBezTo>
                    <a:pt x="1124" y="4915"/>
                    <a:pt x="2331" y="5256"/>
                    <a:pt x="3671" y="5256"/>
                  </a:cubicBezTo>
                  <a:cubicBezTo>
                    <a:pt x="4996" y="5256"/>
                    <a:pt x="6200" y="4919"/>
                    <a:pt x="6886" y="4355"/>
                  </a:cubicBezTo>
                  <a:cubicBezTo>
                    <a:pt x="6910" y="4334"/>
                    <a:pt x="6928" y="4302"/>
                    <a:pt x="6931" y="4268"/>
                  </a:cubicBezTo>
                  <a:lnTo>
                    <a:pt x="7275" y="253"/>
                  </a:lnTo>
                  <a:cubicBezTo>
                    <a:pt x="7278" y="198"/>
                    <a:pt x="7244" y="145"/>
                    <a:pt x="7191" y="124"/>
                  </a:cubicBezTo>
                  <a:cubicBezTo>
                    <a:pt x="7178" y="120"/>
                    <a:pt x="7165" y="118"/>
                    <a:pt x="7152" y="118"/>
                  </a:cubicBezTo>
                  <a:cubicBezTo>
                    <a:pt x="7110" y="118"/>
                    <a:pt x="7070" y="139"/>
                    <a:pt x="7045" y="177"/>
                  </a:cubicBezTo>
                  <a:cubicBezTo>
                    <a:pt x="6597" y="876"/>
                    <a:pt x="5208" y="1362"/>
                    <a:pt x="3671" y="1362"/>
                  </a:cubicBezTo>
                  <a:cubicBezTo>
                    <a:pt x="2049" y="1362"/>
                    <a:pt x="609" y="820"/>
                    <a:pt x="240" y="72"/>
                  </a:cubicBezTo>
                  <a:cubicBezTo>
                    <a:pt x="218" y="27"/>
                    <a:pt x="175" y="1"/>
                    <a:pt x="1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604;p33">
              <a:extLst>
                <a:ext uri="{FF2B5EF4-FFF2-40B4-BE49-F238E27FC236}">
                  <a16:creationId xmlns:a16="http://schemas.microsoft.com/office/drawing/2014/main" id="{27FD9A42-6F48-44C8-9031-D8E25270FDDF}"/>
                </a:ext>
              </a:extLst>
            </p:cNvPr>
            <p:cNvSpPr/>
            <p:nvPr/>
          </p:nvSpPr>
          <p:spPr>
            <a:xfrm>
              <a:off x="6921242" y="3505174"/>
              <a:ext cx="1188" cy="11705"/>
            </a:xfrm>
            <a:custGeom>
              <a:avLst/>
              <a:gdLst/>
              <a:ahLst/>
              <a:cxnLst/>
              <a:rect l="l" t="t" r="r" b="b"/>
              <a:pathLst>
                <a:path w="33" h="325" extrusionOk="0">
                  <a:moveTo>
                    <a:pt x="1" y="1"/>
                  </a:moveTo>
                  <a:lnTo>
                    <a:pt x="33" y="325"/>
                  </a:lnTo>
                  <a:lnTo>
                    <a:pt x="33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605;p33">
              <a:extLst>
                <a:ext uri="{FF2B5EF4-FFF2-40B4-BE49-F238E27FC236}">
                  <a16:creationId xmlns:a16="http://schemas.microsoft.com/office/drawing/2014/main" id="{9F105E72-787B-4A73-8F0F-CABBCEF623EF}"/>
                </a:ext>
              </a:extLst>
            </p:cNvPr>
            <p:cNvSpPr/>
            <p:nvPr/>
          </p:nvSpPr>
          <p:spPr>
            <a:xfrm>
              <a:off x="6916632" y="3500636"/>
              <a:ext cx="10192" cy="20601"/>
            </a:xfrm>
            <a:custGeom>
              <a:avLst/>
              <a:gdLst/>
              <a:ahLst/>
              <a:cxnLst/>
              <a:rect l="l" t="t" r="r" b="b"/>
              <a:pathLst>
                <a:path w="283" h="572" extrusionOk="0">
                  <a:moveTo>
                    <a:pt x="127" y="1"/>
                  </a:moveTo>
                  <a:cubicBezTo>
                    <a:pt x="123" y="1"/>
                    <a:pt x="119" y="1"/>
                    <a:pt x="116" y="1"/>
                  </a:cubicBezTo>
                  <a:cubicBezTo>
                    <a:pt x="50" y="8"/>
                    <a:pt x="0" y="67"/>
                    <a:pt x="4" y="137"/>
                  </a:cubicBezTo>
                  <a:lnTo>
                    <a:pt x="35" y="461"/>
                  </a:lnTo>
                  <a:cubicBezTo>
                    <a:pt x="42" y="523"/>
                    <a:pt x="95" y="572"/>
                    <a:pt x="161" y="572"/>
                  </a:cubicBezTo>
                  <a:lnTo>
                    <a:pt x="164" y="572"/>
                  </a:lnTo>
                  <a:cubicBezTo>
                    <a:pt x="230" y="568"/>
                    <a:pt x="283" y="516"/>
                    <a:pt x="283" y="451"/>
                  </a:cubicBezTo>
                  <a:lnTo>
                    <a:pt x="251" y="112"/>
                  </a:lnTo>
                  <a:cubicBezTo>
                    <a:pt x="245" y="47"/>
                    <a:pt x="186" y="1"/>
                    <a:pt x="12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606;p33">
              <a:extLst>
                <a:ext uri="{FF2B5EF4-FFF2-40B4-BE49-F238E27FC236}">
                  <a16:creationId xmlns:a16="http://schemas.microsoft.com/office/drawing/2014/main" id="{70C63B10-F427-4A9E-9697-59A310EE45C0}"/>
                </a:ext>
              </a:extLst>
            </p:cNvPr>
            <p:cNvSpPr/>
            <p:nvPr/>
          </p:nvSpPr>
          <p:spPr>
            <a:xfrm>
              <a:off x="6902226" y="3382111"/>
              <a:ext cx="302634" cy="172944"/>
            </a:xfrm>
            <a:custGeom>
              <a:avLst/>
              <a:gdLst/>
              <a:ahLst/>
              <a:cxnLst/>
              <a:rect l="l" t="t" r="r" b="b"/>
              <a:pathLst>
                <a:path w="8403" h="4802" extrusionOk="0">
                  <a:moveTo>
                    <a:pt x="4200" y="1"/>
                  </a:moveTo>
                  <a:cubicBezTo>
                    <a:pt x="2499" y="1"/>
                    <a:pt x="1034" y="582"/>
                    <a:pt x="376" y="1414"/>
                  </a:cubicBezTo>
                  <a:lnTo>
                    <a:pt x="0" y="1414"/>
                  </a:lnTo>
                  <a:lnTo>
                    <a:pt x="0" y="2401"/>
                  </a:lnTo>
                  <a:cubicBezTo>
                    <a:pt x="0" y="3727"/>
                    <a:pt x="1882" y="4802"/>
                    <a:pt x="4200" y="4802"/>
                  </a:cubicBezTo>
                  <a:cubicBezTo>
                    <a:pt x="6520" y="4802"/>
                    <a:pt x="8403" y="3727"/>
                    <a:pt x="8403" y="2401"/>
                  </a:cubicBezTo>
                  <a:lnTo>
                    <a:pt x="8403" y="1414"/>
                  </a:lnTo>
                  <a:lnTo>
                    <a:pt x="8027" y="1414"/>
                  </a:lnTo>
                  <a:cubicBezTo>
                    <a:pt x="7369" y="582"/>
                    <a:pt x="5905" y="1"/>
                    <a:pt x="4200" y="1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607;p33">
              <a:extLst>
                <a:ext uri="{FF2B5EF4-FFF2-40B4-BE49-F238E27FC236}">
                  <a16:creationId xmlns:a16="http://schemas.microsoft.com/office/drawing/2014/main" id="{20976926-DD90-47DB-A6C7-D819686AE39F}"/>
                </a:ext>
              </a:extLst>
            </p:cNvPr>
            <p:cNvSpPr/>
            <p:nvPr/>
          </p:nvSpPr>
          <p:spPr>
            <a:xfrm>
              <a:off x="6897724" y="3377609"/>
              <a:ext cx="311674" cy="181840"/>
            </a:xfrm>
            <a:custGeom>
              <a:avLst/>
              <a:gdLst/>
              <a:ahLst/>
              <a:cxnLst/>
              <a:rect l="l" t="t" r="r" b="b"/>
              <a:pathLst>
                <a:path w="8654" h="5049" extrusionOk="0">
                  <a:moveTo>
                    <a:pt x="4325" y="248"/>
                  </a:moveTo>
                  <a:cubicBezTo>
                    <a:pt x="5935" y="248"/>
                    <a:pt x="7401" y="787"/>
                    <a:pt x="8058" y="1615"/>
                  </a:cubicBezTo>
                  <a:cubicBezTo>
                    <a:pt x="8079" y="1646"/>
                    <a:pt x="8117" y="1664"/>
                    <a:pt x="8152" y="1664"/>
                  </a:cubicBezTo>
                  <a:lnTo>
                    <a:pt x="8403" y="1664"/>
                  </a:lnTo>
                  <a:lnTo>
                    <a:pt x="8403" y="2526"/>
                  </a:lnTo>
                  <a:cubicBezTo>
                    <a:pt x="8403" y="3783"/>
                    <a:pt x="6576" y="4802"/>
                    <a:pt x="4325" y="4802"/>
                  </a:cubicBezTo>
                  <a:cubicBezTo>
                    <a:pt x="2078" y="4802"/>
                    <a:pt x="247" y="3783"/>
                    <a:pt x="247" y="2526"/>
                  </a:cubicBezTo>
                  <a:lnTo>
                    <a:pt x="247" y="1664"/>
                  </a:lnTo>
                  <a:lnTo>
                    <a:pt x="501" y="1664"/>
                  </a:lnTo>
                  <a:cubicBezTo>
                    <a:pt x="536" y="1664"/>
                    <a:pt x="575" y="1646"/>
                    <a:pt x="599" y="1615"/>
                  </a:cubicBezTo>
                  <a:cubicBezTo>
                    <a:pt x="1253" y="787"/>
                    <a:pt x="2717" y="248"/>
                    <a:pt x="4325" y="248"/>
                  </a:cubicBezTo>
                  <a:close/>
                  <a:moveTo>
                    <a:pt x="4325" y="0"/>
                  </a:moveTo>
                  <a:cubicBezTo>
                    <a:pt x="2675" y="0"/>
                    <a:pt x="1159" y="554"/>
                    <a:pt x="442" y="1413"/>
                  </a:cubicBezTo>
                  <a:lnTo>
                    <a:pt x="125" y="1413"/>
                  </a:lnTo>
                  <a:cubicBezTo>
                    <a:pt x="56" y="1413"/>
                    <a:pt x="0" y="1469"/>
                    <a:pt x="0" y="1539"/>
                  </a:cubicBezTo>
                  <a:lnTo>
                    <a:pt x="0" y="2526"/>
                  </a:lnTo>
                  <a:cubicBezTo>
                    <a:pt x="0" y="3918"/>
                    <a:pt x="1941" y="5049"/>
                    <a:pt x="4325" y="5049"/>
                  </a:cubicBezTo>
                  <a:cubicBezTo>
                    <a:pt x="6712" y="5049"/>
                    <a:pt x="8653" y="3918"/>
                    <a:pt x="8653" y="2526"/>
                  </a:cubicBezTo>
                  <a:lnTo>
                    <a:pt x="8653" y="1539"/>
                  </a:lnTo>
                  <a:cubicBezTo>
                    <a:pt x="8653" y="1469"/>
                    <a:pt x="8597" y="1413"/>
                    <a:pt x="8528" y="1413"/>
                  </a:cubicBezTo>
                  <a:lnTo>
                    <a:pt x="8211" y="1413"/>
                  </a:lnTo>
                  <a:cubicBezTo>
                    <a:pt x="7494" y="554"/>
                    <a:pt x="5977" y="0"/>
                    <a:pt x="4325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608;p33">
              <a:extLst>
                <a:ext uri="{FF2B5EF4-FFF2-40B4-BE49-F238E27FC236}">
                  <a16:creationId xmlns:a16="http://schemas.microsoft.com/office/drawing/2014/main" id="{2083E0B0-7EF7-4E58-950A-96E9B1E02850}"/>
                </a:ext>
              </a:extLst>
            </p:cNvPr>
            <p:cNvSpPr/>
            <p:nvPr/>
          </p:nvSpPr>
          <p:spPr>
            <a:xfrm>
              <a:off x="6902226" y="3346529"/>
              <a:ext cx="302634" cy="172980"/>
            </a:xfrm>
            <a:custGeom>
              <a:avLst/>
              <a:gdLst/>
              <a:ahLst/>
              <a:cxnLst/>
              <a:rect l="l" t="t" r="r" b="b"/>
              <a:pathLst>
                <a:path w="8403" h="4803" extrusionOk="0">
                  <a:moveTo>
                    <a:pt x="4200" y="1"/>
                  </a:moveTo>
                  <a:cubicBezTo>
                    <a:pt x="1882" y="1"/>
                    <a:pt x="0" y="1076"/>
                    <a:pt x="0" y="2402"/>
                  </a:cubicBezTo>
                  <a:cubicBezTo>
                    <a:pt x="0" y="3728"/>
                    <a:pt x="1882" y="4802"/>
                    <a:pt x="4200" y="4802"/>
                  </a:cubicBezTo>
                  <a:cubicBezTo>
                    <a:pt x="6520" y="4802"/>
                    <a:pt x="8403" y="3728"/>
                    <a:pt x="8403" y="2402"/>
                  </a:cubicBezTo>
                  <a:cubicBezTo>
                    <a:pt x="8403" y="1076"/>
                    <a:pt x="6520" y="1"/>
                    <a:pt x="4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609;p33">
              <a:extLst>
                <a:ext uri="{FF2B5EF4-FFF2-40B4-BE49-F238E27FC236}">
                  <a16:creationId xmlns:a16="http://schemas.microsoft.com/office/drawing/2014/main" id="{CEE7D72D-658F-4891-AF7D-1383D6C4CF25}"/>
                </a:ext>
              </a:extLst>
            </p:cNvPr>
            <p:cNvSpPr/>
            <p:nvPr/>
          </p:nvSpPr>
          <p:spPr>
            <a:xfrm>
              <a:off x="6897724" y="3342027"/>
              <a:ext cx="311674" cy="181984"/>
            </a:xfrm>
            <a:custGeom>
              <a:avLst/>
              <a:gdLst/>
              <a:ahLst/>
              <a:cxnLst/>
              <a:rect l="l" t="t" r="r" b="b"/>
              <a:pathLst>
                <a:path w="8654" h="5053" extrusionOk="0">
                  <a:moveTo>
                    <a:pt x="4325" y="251"/>
                  </a:moveTo>
                  <a:cubicBezTo>
                    <a:pt x="6576" y="251"/>
                    <a:pt x="8403" y="1271"/>
                    <a:pt x="8403" y="2527"/>
                  </a:cubicBezTo>
                  <a:cubicBezTo>
                    <a:pt x="8403" y="3782"/>
                    <a:pt x="6576" y="4802"/>
                    <a:pt x="4325" y="4802"/>
                  </a:cubicBezTo>
                  <a:cubicBezTo>
                    <a:pt x="2078" y="4802"/>
                    <a:pt x="247" y="3782"/>
                    <a:pt x="247" y="2527"/>
                  </a:cubicBezTo>
                  <a:cubicBezTo>
                    <a:pt x="247" y="1271"/>
                    <a:pt x="2078" y="251"/>
                    <a:pt x="4325" y="251"/>
                  </a:cubicBezTo>
                  <a:close/>
                  <a:moveTo>
                    <a:pt x="4325" y="1"/>
                  </a:moveTo>
                  <a:cubicBezTo>
                    <a:pt x="1941" y="1"/>
                    <a:pt x="0" y="1135"/>
                    <a:pt x="0" y="2527"/>
                  </a:cubicBezTo>
                  <a:cubicBezTo>
                    <a:pt x="0" y="3918"/>
                    <a:pt x="1941" y="5052"/>
                    <a:pt x="4325" y="5052"/>
                  </a:cubicBezTo>
                  <a:cubicBezTo>
                    <a:pt x="6712" y="5052"/>
                    <a:pt x="8653" y="3918"/>
                    <a:pt x="8653" y="2527"/>
                  </a:cubicBezTo>
                  <a:cubicBezTo>
                    <a:pt x="8653" y="1135"/>
                    <a:pt x="6712" y="1"/>
                    <a:pt x="432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610;p33">
              <a:extLst>
                <a:ext uri="{FF2B5EF4-FFF2-40B4-BE49-F238E27FC236}">
                  <a16:creationId xmlns:a16="http://schemas.microsoft.com/office/drawing/2014/main" id="{AEEA4C97-7933-484F-9DC9-213C809F2FF7}"/>
                </a:ext>
              </a:extLst>
            </p:cNvPr>
            <p:cNvSpPr/>
            <p:nvPr/>
          </p:nvSpPr>
          <p:spPr>
            <a:xfrm>
              <a:off x="6921422" y="3340298"/>
              <a:ext cx="264278" cy="151011"/>
            </a:xfrm>
            <a:custGeom>
              <a:avLst/>
              <a:gdLst/>
              <a:ahLst/>
              <a:cxnLst/>
              <a:rect l="l" t="t" r="r" b="b"/>
              <a:pathLst>
                <a:path w="7338" h="4193" extrusionOk="0">
                  <a:moveTo>
                    <a:pt x="3667" y="0"/>
                  </a:moveTo>
                  <a:cubicBezTo>
                    <a:pt x="2181" y="0"/>
                    <a:pt x="901" y="505"/>
                    <a:pt x="327" y="1235"/>
                  </a:cubicBezTo>
                  <a:lnTo>
                    <a:pt x="0" y="1235"/>
                  </a:lnTo>
                  <a:lnTo>
                    <a:pt x="0" y="2094"/>
                  </a:lnTo>
                  <a:cubicBezTo>
                    <a:pt x="0" y="3253"/>
                    <a:pt x="1642" y="4193"/>
                    <a:pt x="3667" y="4193"/>
                  </a:cubicBezTo>
                  <a:cubicBezTo>
                    <a:pt x="5695" y="4193"/>
                    <a:pt x="7337" y="3253"/>
                    <a:pt x="7337" y="2094"/>
                  </a:cubicBezTo>
                  <a:lnTo>
                    <a:pt x="7337" y="1235"/>
                  </a:lnTo>
                  <a:lnTo>
                    <a:pt x="7010" y="1235"/>
                  </a:lnTo>
                  <a:cubicBezTo>
                    <a:pt x="6436" y="505"/>
                    <a:pt x="5156" y="0"/>
                    <a:pt x="3667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611;p33">
              <a:extLst>
                <a:ext uri="{FF2B5EF4-FFF2-40B4-BE49-F238E27FC236}">
                  <a16:creationId xmlns:a16="http://schemas.microsoft.com/office/drawing/2014/main" id="{43BA93DB-62C4-4BB8-BAB5-81F26B9D2EA4}"/>
                </a:ext>
              </a:extLst>
            </p:cNvPr>
            <p:cNvSpPr/>
            <p:nvPr/>
          </p:nvSpPr>
          <p:spPr>
            <a:xfrm>
              <a:off x="6916884" y="3335760"/>
              <a:ext cx="273318" cy="160087"/>
            </a:xfrm>
            <a:custGeom>
              <a:avLst/>
              <a:gdLst/>
              <a:ahLst/>
              <a:cxnLst/>
              <a:rect l="l" t="t" r="r" b="b"/>
              <a:pathLst>
                <a:path w="7589" h="4445" extrusionOk="0">
                  <a:moveTo>
                    <a:pt x="3793" y="248"/>
                  </a:moveTo>
                  <a:cubicBezTo>
                    <a:pt x="5195" y="248"/>
                    <a:pt x="6468" y="714"/>
                    <a:pt x="7039" y="1438"/>
                  </a:cubicBezTo>
                  <a:cubicBezTo>
                    <a:pt x="7063" y="1466"/>
                    <a:pt x="7098" y="1483"/>
                    <a:pt x="7136" y="1483"/>
                  </a:cubicBezTo>
                  <a:lnTo>
                    <a:pt x="7338" y="1483"/>
                  </a:lnTo>
                  <a:lnTo>
                    <a:pt x="7338" y="2220"/>
                  </a:lnTo>
                  <a:cubicBezTo>
                    <a:pt x="7338" y="3309"/>
                    <a:pt x="5748" y="4194"/>
                    <a:pt x="3793" y="4194"/>
                  </a:cubicBezTo>
                  <a:cubicBezTo>
                    <a:pt x="1841" y="4194"/>
                    <a:pt x="247" y="3309"/>
                    <a:pt x="247" y="2220"/>
                  </a:cubicBezTo>
                  <a:lnTo>
                    <a:pt x="247" y="1483"/>
                  </a:lnTo>
                  <a:lnTo>
                    <a:pt x="453" y="1483"/>
                  </a:lnTo>
                  <a:cubicBezTo>
                    <a:pt x="491" y="1483"/>
                    <a:pt x="526" y="1466"/>
                    <a:pt x="550" y="1438"/>
                  </a:cubicBezTo>
                  <a:cubicBezTo>
                    <a:pt x="1121" y="714"/>
                    <a:pt x="2394" y="248"/>
                    <a:pt x="3793" y="248"/>
                  </a:cubicBezTo>
                  <a:close/>
                  <a:moveTo>
                    <a:pt x="3793" y="1"/>
                  </a:moveTo>
                  <a:cubicBezTo>
                    <a:pt x="2352" y="1"/>
                    <a:pt x="1027" y="484"/>
                    <a:pt x="393" y="1236"/>
                  </a:cubicBezTo>
                  <a:lnTo>
                    <a:pt x="126" y="1236"/>
                  </a:lnTo>
                  <a:cubicBezTo>
                    <a:pt x="56" y="1236"/>
                    <a:pt x="1" y="1292"/>
                    <a:pt x="1" y="1361"/>
                  </a:cubicBezTo>
                  <a:lnTo>
                    <a:pt x="1" y="2220"/>
                  </a:lnTo>
                  <a:cubicBezTo>
                    <a:pt x="1" y="3445"/>
                    <a:pt x="1702" y="4444"/>
                    <a:pt x="3793" y="4444"/>
                  </a:cubicBezTo>
                  <a:cubicBezTo>
                    <a:pt x="5888" y="4444"/>
                    <a:pt x="7588" y="3445"/>
                    <a:pt x="7588" y="2220"/>
                  </a:cubicBezTo>
                  <a:lnTo>
                    <a:pt x="7588" y="1361"/>
                  </a:lnTo>
                  <a:cubicBezTo>
                    <a:pt x="7588" y="1292"/>
                    <a:pt x="7533" y="1236"/>
                    <a:pt x="7463" y="1236"/>
                  </a:cubicBezTo>
                  <a:lnTo>
                    <a:pt x="7195" y="1236"/>
                  </a:lnTo>
                  <a:cubicBezTo>
                    <a:pt x="6562" y="484"/>
                    <a:pt x="5236" y="1"/>
                    <a:pt x="379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612;p33">
              <a:extLst>
                <a:ext uri="{FF2B5EF4-FFF2-40B4-BE49-F238E27FC236}">
                  <a16:creationId xmlns:a16="http://schemas.microsoft.com/office/drawing/2014/main" id="{84EB84B3-E5F4-40CE-8C8F-322B0190C228}"/>
                </a:ext>
              </a:extLst>
            </p:cNvPr>
            <p:cNvSpPr/>
            <p:nvPr/>
          </p:nvSpPr>
          <p:spPr>
            <a:xfrm>
              <a:off x="6921422" y="3309181"/>
              <a:ext cx="264278" cy="151047"/>
            </a:xfrm>
            <a:custGeom>
              <a:avLst/>
              <a:gdLst/>
              <a:ahLst/>
              <a:cxnLst/>
              <a:rect l="l" t="t" r="r" b="b"/>
              <a:pathLst>
                <a:path w="7338" h="4194" extrusionOk="0">
                  <a:moveTo>
                    <a:pt x="3667" y="1"/>
                  </a:moveTo>
                  <a:cubicBezTo>
                    <a:pt x="1642" y="1"/>
                    <a:pt x="0" y="940"/>
                    <a:pt x="0" y="2099"/>
                  </a:cubicBezTo>
                  <a:cubicBezTo>
                    <a:pt x="0" y="3254"/>
                    <a:pt x="1642" y="4193"/>
                    <a:pt x="3667" y="4193"/>
                  </a:cubicBezTo>
                  <a:cubicBezTo>
                    <a:pt x="5695" y="4193"/>
                    <a:pt x="7337" y="3254"/>
                    <a:pt x="7337" y="2099"/>
                  </a:cubicBezTo>
                  <a:cubicBezTo>
                    <a:pt x="7337" y="940"/>
                    <a:pt x="5695" y="1"/>
                    <a:pt x="3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613;p33">
              <a:extLst>
                <a:ext uri="{FF2B5EF4-FFF2-40B4-BE49-F238E27FC236}">
                  <a16:creationId xmlns:a16="http://schemas.microsoft.com/office/drawing/2014/main" id="{6C0F9ED7-AF11-4E10-8F43-93A8EEB0C130}"/>
                </a:ext>
              </a:extLst>
            </p:cNvPr>
            <p:cNvSpPr/>
            <p:nvPr/>
          </p:nvSpPr>
          <p:spPr>
            <a:xfrm>
              <a:off x="6916884" y="3304679"/>
              <a:ext cx="273318" cy="160051"/>
            </a:xfrm>
            <a:custGeom>
              <a:avLst/>
              <a:gdLst/>
              <a:ahLst/>
              <a:cxnLst/>
              <a:rect l="l" t="t" r="r" b="b"/>
              <a:pathLst>
                <a:path w="7589" h="4444" extrusionOk="0">
                  <a:moveTo>
                    <a:pt x="3793" y="251"/>
                  </a:moveTo>
                  <a:cubicBezTo>
                    <a:pt x="5748" y="251"/>
                    <a:pt x="7338" y="1135"/>
                    <a:pt x="7338" y="2224"/>
                  </a:cubicBezTo>
                  <a:cubicBezTo>
                    <a:pt x="7338" y="3310"/>
                    <a:pt x="5748" y="4196"/>
                    <a:pt x="3793" y="4196"/>
                  </a:cubicBezTo>
                  <a:cubicBezTo>
                    <a:pt x="1841" y="4196"/>
                    <a:pt x="247" y="3310"/>
                    <a:pt x="247" y="2224"/>
                  </a:cubicBezTo>
                  <a:cubicBezTo>
                    <a:pt x="247" y="1135"/>
                    <a:pt x="1841" y="251"/>
                    <a:pt x="3793" y="251"/>
                  </a:cubicBezTo>
                  <a:close/>
                  <a:moveTo>
                    <a:pt x="3793" y="1"/>
                  </a:moveTo>
                  <a:cubicBezTo>
                    <a:pt x="1702" y="1"/>
                    <a:pt x="1" y="999"/>
                    <a:pt x="1" y="2224"/>
                  </a:cubicBezTo>
                  <a:cubicBezTo>
                    <a:pt x="1" y="3449"/>
                    <a:pt x="1702" y="4444"/>
                    <a:pt x="3793" y="4444"/>
                  </a:cubicBezTo>
                  <a:cubicBezTo>
                    <a:pt x="5888" y="4444"/>
                    <a:pt x="7588" y="3449"/>
                    <a:pt x="7588" y="2224"/>
                  </a:cubicBezTo>
                  <a:cubicBezTo>
                    <a:pt x="7588" y="999"/>
                    <a:pt x="5888" y="1"/>
                    <a:pt x="379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614;p33">
              <a:extLst>
                <a:ext uri="{FF2B5EF4-FFF2-40B4-BE49-F238E27FC236}">
                  <a16:creationId xmlns:a16="http://schemas.microsoft.com/office/drawing/2014/main" id="{234BFBA3-655A-4F88-A2B6-11D3891FE9D2}"/>
                </a:ext>
              </a:extLst>
            </p:cNvPr>
            <p:cNvSpPr/>
            <p:nvPr/>
          </p:nvSpPr>
          <p:spPr>
            <a:xfrm>
              <a:off x="7513576" y="3425581"/>
              <a:ext cx="5798" cy="30901"/>
            </a:xfrm>
            <a:custGeom>
              <a:avLst/>
              <a:gdLst/>
              <a:ahLst/>
              <a:cxnLst/>
              <a:rect l="l" t="t" r="r" b="b"/>
              <a:pathLst>
                <a:path w="161" h="858" extrusionOk="0">
                  <a:moveTo>
                    <a:pt x="71" y="0"/>
                  </a:moveTo>
                  <a:cubicBezTo>
                    <a:pt x="67" y="0"/>
                    <a:pt x="63" y="0"/>
                    <a:pt x="59" y="1"/>
                  </a:cubicBezTo>
                  <a:cubicBezTo>
                    <a:pt x="24" y="4"/>
                    <a:pt x="0" y="36"/>
                    <a:pt x="3" y="67"/>
                  </a:cubicBezTo>
                  <a:cubicBezTo>
                    <a:pt x="3" y="71"/>
                    <a:pt x="35" y="325"/>
                    <a:pt x="18" y="794"/>
                  </a:cubicBezTo>
                  <a:cubicBezTo>
                    <a:pt x="18" y="829"/>
                    <a:pt x="45" y="857"/>
                    <a:pt x="80" y="857"/>
                  </a:cubicBezTo>
                  <a:cubicBezTo>
                    <a:pt x="115" y="857"/>
                    <a:pt x="143" y="833"/>
                    <a:pt x="143" y="798"/>
                  </a:cubicBezTo>
                  <a:cubicBezTo>
                    <a:pt x="160" y="318"/>
                    <a:pt x="129" y="64"/>
                    <a:pt x="129" y="54"/>
                  </a:cubicBezTo>
                  <a:cubicBezTo>
                    <a:pt x="123" y="23"/>
                    <a:pt x="100" y="0"/>
                    <a:pt x="7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615;p33">
              <a:extLst>
                <a:ext uri="{FF2B5EF4-FFF2-40B4-BE49-F238E27FC236}">
                  <a16:creationId xmlns:a16="http://schemas.microsoft.com/office/drawing/2014/main" id="{4C6B7D2D-E89D-42BB-9212-282DCEA6E26F}"/>
                </a:ext>
              </a:extLst>
            </p:cNvPr>
            <p:cNvSpPr/>
            <p:nvPr/>
          </p:nvSpPr>
          <p:spPr>
            <a:xfrm>
              <a:off x="6344033" y="3655932"/>
              <a:ext cx="300005" cy="202260"/>
            </a:xfrm>
            <a:custGeom>
              <a:avLst/>
              <a:gdLst/>
              <a:ahLst/>
              <a:cxnLst/>
              <a:rect l="l" t="t" r="r" b="b"/>
              <a:pathLst>
                <a:path w="8330" h="5616" extrusionOk="0">
                  <a:moveTo>
                    <a:pt x="2710" y="0"/>
                  </a:moveTo>
                  <a:lnTo>
                    <a:pt x="0" y="4453"/>
                  </a:lnTo>
                  <a:lnTo>
                    <a:pt x="6005" y="5616"/>
                  </a:lnTo>
                  <a:lnTo>
                    <a:pt x="8329" y="11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616;p33">
              <a:extLst>
                <a:ext uri="{FF2B5EF4-FFF2-40B4-BE49-F238E27FC236}">
                  <a16:creationId xmlns:a16="http://schemas.microsoft.com/office/drawing/2014/main" id="{D08F4F99-DA97-41CF-9DA2-67FDE698A078}"/>
                </a:ext>
              </a:extLst>
            </p:cNvPr>
            <p:cNvSpPr/>
            <p:nvPr/>
          </p:nvSpPr>
          <p:spPr>
            <a:xfrm>
              <a:off x="6339351" y="3651394"/>
              <a:ext cx="309297" cy="211336"/>
            </a:xfrm>
            <a:custGeom>
              <a:avLst/>
              <a:gdLst/>
              <a:ahLst/>
              <a:cxnLst/>
              <a:rect l="l" t="t" r="r" b="b"/>
              <a:pathLst>
                <a:path w="8588" h="5868" extrusionOk="0">
                  <a:moveTo>
                    <a:pt x="2902" y="265"/>
                  </a:moveTo>
                  <a:lnTo>
                    <a:pt x="8271" y="1375"/>
                  </a:lnTo>
                  <a:lnTo>
                    <a:pt x="6065" y="5602"/>
                  </a:lnTo>
                  <a:lnTo>
                    <a:pt x="328" y="4493"/>
                  </a:lnTo>
                  <a:lnTo>
                    <a:pt x="2902" y="265"/>
                  </a:lnTo>
                  <a:close/>
                  <a:moveTo>
                    <a:pt x="2838" y="0"/>
                  </a:moveTo>
                  <a:cubicBezTo>
                    <a:pt x="2796" y="0"/>
                    <a:pt x="2758" y="23"/>
                    <a:pt x="2735" y="60"/>
                  </a:cubicBezTo>
                  <a:lnTo>
                    <a:pt x="26" y="4514"/>
                  </a:lnTo>
                  <a:cubicBezTo>
                    <a:pt x="1" y="4548"/>
                    <a:pt x="1" y="4594"/>
                    <a:pt x="15" y="4628"/>
                  </a:cubicBezTo>
                  <a:cubicBezTo>
                    <a:pt x="32" y="4666"/>
                    <a:pt x="67" y="4694"/>
                    <a:pt x="105" y="4701"/>
                  </a:cubicBezTo>
                  <a:lnTo>
                    <a:pt x="6110" y="5863"/>
                  </a:lnTo>
                  <a:cubicBezTo>
                    <a:pt x="6117" y="5863"/>
                    <a:pt x="6125" y="5867"/>
                    <a:pt x="6135" y="5867"/>
                  </a:cubicBezTo>
                  <a:cubicBezTo>
                    <a:pt x="6180" y="5867"/>
                    <a:pt x="6221" y="5839"/>
                    <a:pt x="6242" y="5797"/>
                  </a:cubicBezTo>
                  <a:lnTo>
                    <a:pt x="8567" y="1344"/>
                  </a:lnTo>
                  <a:cubicBezTo>
                    <a:pt x="8584" y="1309"/>
                    <a:pt x="8588" y="1267"/>
                    <a:pt x="8570" y="1233"/>
                  </a:cubicBezTo>
                  <a:cubicBezTo>
                    <a:pt x="8553" y="1198"/>
                    <a:pt x="8522" y="1174"/>
                    <a:pt x="8483" y="1166"/>
                  </a:cubicBezTo>
                  <a:lnTo>
                    <a:pt x="2868" y="5"/>
                  </a:lnTo>
                  <a:cubicBezTo>
                    <a:pt x="2858" y="2"/>
                    <a:pt x="2848" y="0"/>
                    <a:pt x="28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617;p33">
              <a:extLst>
                <a:ext uri="{FF2B5EF4-FFF2-40B4-BE49-F238E27FC236}">
                  <a16:creationId xmlns:a16="http://schemas.microsoft.com/office/drawing/2014/main" id="{316A12AC-C7AC-46B3-ABBE-9EFB2828478C}"/>
                </a:ext>
              </a:extLst>
            </p:cNvPr>
            <p:cNvSpPr/>
            <p:nvPr/>
          </p:nvSpPr>
          <p:spPr>
            <a:xfrm>
              <a:off x="6511394" y="3474489"/>
              <a:ext cx="285995" cy="209283"/>
            </a:xfrm>
            <a:custGeom>
              <a:avLst/>
              <a:gdLst/>
              <a:ahLst/>
              <a:cxnLst/>
              <a:rect l="l" t="t" r="r" b="b"/>
              <a:pathLst>
                <a:path w="7941" h="5811" extrusionOk="0">
                  <a:moveTo>
                    <a:pt x="2711" y="0"/>
                  </a:moveTo>
                  <a:lnTo>
                    <a:pt x="1" y="4067"/>
                  </a:lnTo>
                  <a:lnTo>
                    <a:pt x="5616" y="5811"/>
                  </a:lnTo>
                  <a:lnTo>
                    <a:pt x="7941" y="1743"/>
                  </a:lnTo>
                  <a:lnTo>
                    <a:pt x="27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618;p33">
              <a:extLst>
                <a:ext uri="{FF2B5EF4-FFF2-40B4-BE49-F238E27FC236}">
                  <a16:creationId xmlns:a16="http://schemas.microsoft.com/office/drawing/2014/main" id="{09E0748F-73A7-4FE8-8545-B0AEB6C7A868}"/>
                </a:ext>
              </a:extLst>
            </p:cNvPr>
            <p:cNvSpPr/>
            <p:nvPr/>
          </p:nvSpPr>
          <p:spPr>
            <a:xfrm>
              <a:off x="6506784" y="3470060"/>
              <a:ext cx="295359" cy="218251"/>
            </a:xfrm>
            <a:custGeom>
              <a:avLst/>
              <a:gdLst/>
              <a:ahLst/>
              <a:cxnLst/>
              <a:rect l="l" t="t" r="r" b="b"/>
              <a:pathLst>
                <a:path w="8201" h="6060" extrusionOk="0">
                  <a:moveTo>
                    <a:pt x="2892" y="272"/>
                  </a:moveTo>
                  <a:lnTo>
                    <a:pt x="7887" y="1936"/>
                  </a:lnTo>
                  <a:lnTo>
                    <a:pt x="5689" y="5788"/>
                  </a:lnTo>
                  <a:lnTo>
                    <a:pt x="324" y="4121"/>
                  </a:lnTo>
                  <a:lnTo>
                    <a:pt x="2892" y="272"/>
                  </a:lnTo>
                  <a:close/>
                  <a:moveTo>
                    <a:pt x="2845" y="0"/>
                  </a:moveTo>
                  <a:cubicBezTo>
                    <a:pt x="2804" y="0"/>
                    <a:pt x="2763" y="19"/>
                    <a:pt x="2738" y="54"/>
                  </a:cubicBezTo>
                  <a:lnTo>
                    <a:pt x="24" y="4124"/>
                  </a:lnTo>
                  <a:cubicBezTo>
                    <a:pt x="3" y="4155"/>
                    <a:pt x="0" y="4197"/>
                    <a:pt x="11" y="4232"/>
                  </a:cubicBezTo>
                  <a:cubicBezTo>
                    <a:pt x="24" y="4270"/>
                    <a:pt x="56" y="4298"/>
                    <a:pt x="90" y="4309"/>
                  </a:cubicBezTo>
                  <a:lnTo>
                    <a:pt x="5710" y="6052"/>
                  </a:lnTo>
                  <a:cubicBezTo>
                    <a:pt x="5720" y="6055"/>
                    <a:pt x="5734" y="6059"/>
                    <a:pt x="5744" y="6059"/>
                  </a:cubicBezTo>
                  <a:cubicBezTo>
                    <a:pt x="5789" y="6059"/>
                    <a:pt x="5831" y="6034"/>
                    <a:pt x="5852" y="5996"/>
                  </a:cubicBezTo>
                  <a:lnTo>
                    <a:pt x="8176" y="1929"/>
                  </a:lnTo>
                  <a:cubicBezTo>
                    <a:pt x="8197" y="1897"/>
                    <a:pt x="8201" y="1856"/>
                    <a:pt x="8186" y="1821"/>
                  </a:cubicBezTo>
                  <a:cubicBezTo>
                    <a:pt x="8173" y="1790"/>
                    <a:pt x="8145" y="1762"/>
                    <a:pt x="8110" y="1748"/>
                  </a:cubicBezTo>
                  <a:lnTo>
                    <a:pt x="2881" y="5"/>
                  </a:lnTo>
                  <a:cubicBezTo>
                    <a:pt x="2869" y="2"/>
                    <a:pt x="2857" y="0"/>
                    <a:pt x="28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619;p33">
              <a:extLst>
                <a:ext uri="{FF2B5EF4-FFF2-40B4-BE49-F238E27FC236}">
                  <a16:creationId xmlns:a16="http://schemas.microsoft.com/office/drawing/2014/main" id="{33470768-CB5A-4FB4-A5E5-D29397682E13}"/>
                </a:ext>
              </a:extLst>
            </p:cNvPr>
            <p:cNvSpPr/>
            <p:nvPr/>
          </p:nvSpPr>
          <p:spPr>
            <a:xfrm>
              <a:off x="6650879" y="3753497"/>
              <a:ext cx="272201" cy="160447"/>
            </a:xfrm>
            <a:custGeom>
              <a:avLst/>
              <a:gdLst/>
              <a:ahLst/>
              <a:cxnLst/>
              <a:rect l="l" t="t" r="r" b="b"/>
              <a:pathLst>
                <a:path w="7558" h="4455" extrusionOk="0">
                  <a:moveTo>
                    <a:pt x="4843" y="1"/>
                  </a:moveTo>
                  <a:lnTo>
                    <a:pt x="0" y="1358"/>
                  </a:lnTo>
                  <a:lnTo>
                    <a:pt x="1938" y="4455"/>
                  </a:lnTo>
                  <a:lnTo>
                    <a:pt x="7557" y="3101"/>
                  </a:lnTo>
                  <a:lnTo>
                    <a:pt x="48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620;p33">
              <a:extLst>
                <a:ext uri="{FF2B5EF4-FFF2-40B4-BE49-F238E27FC236}">
                  <a16:creationId xmlns:a16="http://schemas.microsoft.com/office/drawing/2014/main" id="{2755A121-F467-4B3C-A1C0-0ACA924644FA}"/>
                </a:ext>
              </a:extLst>
            </p:cNvPr>
            <p:cNvSpPr/>
            <p:nvPr/>
          </p:nvSpPr>
          <p:spPr>
            <a:xfrm>
              <a:off x="6646233" y="3749067"/>
              <a:ext cx="281457" cy="169415"/>
            </a:xfrm>
            <a:custGeom>
              <a:avLst/>
              <a:gdLst/>
              <a:ahLst/>
              <a:cxnLst/>
              <a:rect l="l" t="t" r="r" b="b"/>
              <a:pathLst>
                <a:path w="7815" h="4704" extrusionOk="0">
                  <a:moveTo>
                    <a:pt x="4931" y="263"/>
                  </a:moveTo>
                  <a:lnTo>
                    <a:pt x="7457" y="3151"/>
                  </a:lnTo>
                  <a:lnTo>
                    <a:pt x="2126" y="4438"/>
                  </a:lnTo>
                  <a:lnTo>
                    <a:pt x="324" y="1554"/>
                  </a:lnTo>
                  <a:lnTo>
                    <a:pt x="4931" y="263"/>
                  </a:lnTo>
                  <a:close/>
                  <a:moveTo>
                    <a:pt x="4976" y="1"/>
                  </a:moveTo>
                  <a:cubicBezTo>
                    <a:pt x="4964" y="1"/>
                    <a:pt x="4952" y="3"/>
                    <a:pt x="4941" y="6"/>
                  </a:cubicBezTo>
                  <a:lnTo>
                    <a:pt x="98" y="1360"/>
                  </a:lnTo>
                  <a:cubicBezTo>
                    <a:pt x="59" y="1370"/>
                    <a:pt x="28" y="1397"/>
                    <a:pt x="14" y="1436"/>
                  </a:cubicBezTo>
                  <a:cubicBezTo>
                    <a:pt x="1" y="1471"/>
                    <a:pt x="4" y="1513"/>
                    <a:pt x="25" y="1543"/>
                  </a:cubicBezTo>
                  <a:lnTo>
                    <a:pt x="1963" y="4644"/>
                  </a:lnTo>
                  <a:cubicBezTo>
                    <a:pt x="1987" y="4682"/>
                    <a:pt x="2026" y="4703"/>
                    <a:pt x="2067" y="4703"/>
                  </a:cubicBezTo>
                  <a:cubicBezTo>
                    <a:pt x="2077" y="4703"/>
                    <a:pt x="2088" y="4703"/>
                    <a:pt x="2095" y="4700"/>
                  </a:cubicBezTo>
                  <a:lnTo>
                    <a:pt x="7714" y="3343"/>
                  </a:lnTo>
                  <a:cubicBezTo>
                    <a:pt x="7755" y="3332"/>
                    <a:pt x="7791" y="3301"/>
                    <a:pt x="7801" y="3259"/>
                  </a:cubicBezTo>
                  <a:cubicBezTo>
                    <a:pt x="7815" y="3221"/>
                    <a:pt x="7804" y="3176"/>
                    <a:pt x="7776" y="3141"/>
                  </a:cubicBezTo>
                  <a:lnTo>
                    <a:pt x="5066" y="45"/>
                  </a:lnTo>
                  <a:cubicBezTo>
                    <a:pt x="5043" y="16"/>
                    <a:pt x="5010" y="1"/>
                    <a:pt x="497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621;p33">
              <a:extLst>
                <a:ext uri="{FF2B5EF4-FFF2-40B4-BE49-F238E27FC236}">
                  <a16:creationId xmlns:a16="http://schemas.microsoft.com/office/drawing/2014/main" id="{9F978A68-C528-4E48-8C92-B0B56DCA1B28}"/>
                </a:ext>
              </a:extLst>
            </p:cNvPr>
            <p:cNvSpPr/>
            <p:nvPr/>
          </p:nvSpPr>
          <p:spPr>
            <a:xfrm>
              <a:off x="7355183" y="1746172"/>
              <a:ext cx="714502" cy="1479100"/>
            </a:xfrm>
            <a:custGeom>
              <a:avLst/>
              <a:gdLst/>
              <a:ahLst/>
              <a:cxnLst/>
              <a:rect l="l" t="t" r="r" b="b"/>
              <a:pathLst>
                <a:path w="19839" h="41069" extrusionOk="0">
                  <a:moveTo>
                    <a:pt x="5626" y="1"/>
                  </a:moveTo>
                  <a:lnTo>
                    <a:pt x="2877" y="2043"/>
                  </a:lnTo>
                  <a:cubicBezTo>
                    <a:pt x="2877" y="2043"/>
                    <a:pt x="4218" y="4726"/>
                    <a:pt x="3261" y="7311"/>
                  </a:cubicBezTo>
                  <a:cubicBezTo>
                    <a:pt x="2301" y="9900"/>
                    <a:pt x="1" y="10665"/>
                    <a:pt x="1" y="13253"/>
                  </a:cubicBezTo>
                  <a:cubicBezTo>
                    <a:pt x="1" y="15838"/>
                    <a:pt x="2109" y="16990"/>
                    <a:pt x="3738" y="18809"/>
                  </a:cubicBezTo>
                  <a:cubicBezTo>
                    <a:pt x="5369" y="20629"/>
                    <a:pt x="4409" y="23409"/>
                    <a:pt x="2686" y="27719"/>
                  </a:cubicBezTo>
                  <a:cubicBezTo>
                    <a:pt x="1257" y="31289"/>
                    <a:pt x="2217" y="35906"/>
                    <a:pt x="5007" y="38561"/>
                  </a:cubicBezTo>
                  <a:cubicBezTo>
                    <a:pt x="6539" y="40016"/>
                    <a:pt x="8742" y="41069"/>
                    <a:pt x="10868" y="41069"/>
                  </a:cubicBezTo>
                  <a:cubicBezTo>
                    <a:pt x="12189" y="41069"/>
                    <a:pt x="13481" y="40663"/>
                    <a:pt x="14564" y="39695"/>
                  </a:cubicBezTo>
                  <a:cubicBezTo>
                    <a:pt x="17247" y="37301"/>
                    <a:pt x="15139" y="34041"/>
                    <a:pt x="14662" y="31742"/>
                  </a:cubicBezTo>
                  <a:cubicBezTo>
                    <a:pt x="14178" y="29431"/>
                    <a:pt x="17745" y="28569"/>
                    <a:pt x="18548" y="26648"/>
                  </a:cubicBezTo>
                  <a:cubicBezTo>
                    <a:pt x="19839" y="23559"/>
                    <a:pt x="18559" y="20723"/>
                    <a:pt x="16088" y="18712"/>
                  </a:cubicBezTo>
                  <a:cubicBezTo>
                    <a:pt x="14982" y="17815"/>
                    <a:pt x="13190" y="16437"/>
                    <a:pt x="13799" y="14784"/>
                  </a:cubicBezTo>
                  <a:cubicBezTo>
                    <a:pt x="14471" y="12964"/>
                    <a:pt x="15908" y="7694"/>
                    <a:pt x="13893" y="4343"/>
                  </a:cubicBezTo>
                  <a:cubicBezTo>
                    <a:pt x="11882" y="989"/>
                    <a:pt x="5626" y="1"/>
                    <a:pt x="562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622;p33">
              <a:extLst>
                <a:ext uri="{FF2B5EF4-FFF2-40B4-BE49-F238E27FC236}">
                  <a16:creationId xmlns:a16="http://schemas.microsoft.com/office/drawing/2014/main" id="{F848C80A-63DC-4075-A718-AE5DFD910722}"/>
                </a:ext>
              </a:extLst>
            </p:cNvPr>
            <p:cNvSpPr/>
            <p:nvPr/>
          </p:nvSpPr>
          <p:spPr>
            <a:xfrm>
              <a:off x="7350826" y="1741743"/>
              <a:ext cx="719616" cy="1488176"/>
            </a:xfrm>
            <a:custGeom>
              <a:avLst/>
              <a:gdLst/>
              <a:ahLst/>
              <a:cxnLst/>
              <a:rect l="l" t="t" r="r" b="b"/>
              <a:pathLst>
                <a:path w="19981" h="41321" extrusionOk="0">
                  <a:moveTo>
                    <a:pt x="5779" y="256"/>
                  </a:moveTo>
                  <a:cubicBezTo>
                    <a:pt x="6377" y="358"/>
                    <a:pt x="12045" y="1422"/>
                    <a:pt x="13909" y="4528"/>
                  </a:cubicBezTo>
                  <a:cubicBezTo>
                    <a:pt x="16140" y="8244"/>
                    <a:pt x="14049" y="14198"/>
                    <a:pt x="13805" y="14866"/>
                  </a:cubicBezTo>
                  <a:cubicBezTo>
                    <a:pt x="13185" y="16546"/>
                    <a:pt x="14891" y="17927"/>
                    <a:pt x="16018" y="18842"/>
                  </a:cubicBezTo>
                  <a:lnTo>
                    <a:pt x="16129" y="18932"/>
                  </a:lnTo>
                  <a:cubicBezTo>
                    <a:pt x="18822" y="21121"/>
                    <a:pt x="19709" y="23960"/>
                    <a:pt x="18555" y="26723"/>
                  </a:cubicBezTo>
                  <a:cubicBezTo>
                    <a:pt x="18237" y="27481"/>
                    <a:pt x="17444" y="28090"/>
                    <a:pt x="16676" y="28677"/>
                  </a:cubicBezTo>
                  <a:cubicBezTo>
                    <a:pt x="15538" y="29551"/>
                    <a:pt x="14362" y="30452"/>
                    <a:pt x="14661" y="31892"/>
                  </a:cubicBezTo>
                  <a:cubicBezTo>
                    <a:pt x="14769" y="32417"/>
                    <a:pt x="14960" y="32981"/>
                    <a:pt x="15162" y="33583"/>
                  </a:cubicBezTo>
                  <a:cubicBezTo>
                    <a:pt x="15847" y="35619"/>
                    <a:pt x="16623" y="37925"/>
                    <a:pt x="14605" y="39728"/>
                  </a:cubicBezTo>
                  <a:cubicBezTo>
                    <a:pt x="13545" y="40672"/>
                    <a:pt x="12278" y="41073"/>
                    <a:pt x="10978" y="41073"/>
                  </a:cubicBezTo>
                  <a:cubicBezTo>
                    <a:pt x="8907" y="41073"/>
                    <a:pt x="6752" y="40055"/>
                    <a:pt x="5215" y="38593"/>
                  </a:cubicBezTo>
                  <a:cubicBezTo>
                    <a:pt x="2497" y="36012"/>
                    <a:pt x="1513" y="31409"/>
                    <a:pt x="2923" y="27887"/>
                  </a:cubicBezTo>
                  <a:cubicBezTo>
                    <a:pt x="4673" y="23508"/>
                    <a:pt x="5619" y="20711"/>
                    <a:pt x="3952" y="18849"/>
                  </a:cubicBezTo>
                  <a:cubicBezTo>
                    <a:pt x="3545" y="18397"/>
                    <a:pt x="3110" y="17983"/>
                    <a:pt x="2690" y="17586"/>
                  </a:cubicBezTo>
                  <a:cubicBezTo>
                    <a:pt x="1433" y="16396"/>
                    <a:pt x="247" y="15269"/>
                    <a:pt x="247" y="13376"/>
                  </a:cubicBezTo>
                  <a:cubicBezTo>
                    <a:pt x="247" y="11943"/>
                    <a:pt x="960" y="11101"/>
                    <a:pt x="1788" y="10127"/>
                  </a:cubicBezTo>
                  <a:cubicBezTo>
                    <a:pt x="2425" y="9379"/>
                    <a:pt x="3079" y="8606"/>
                    <a:pt x="3496" y="7479"/>
                  </a:cubicBezTo>
                  <a:cubicBezTo>
                    <a:pt x="4373" y="5113"/>
                    <a:pt x="3385" y="2712"/>
                    <a:pt x="3152" y="2205"/>
                  </a:cubicBezTo>
                  <a:lnTo>
                    <a:pt x="5779" y="256"/>
                  </a:lnTo>
                  <a:close/>
                  <a:moveTo>
                    <a:pt x="5744" y="0"/>
                  </a:moveTo>
                  <a:cubicBezTo>
                    <a:pt x="5719" y="0"/>
                    <a:pt x="5694" y="10"/>
                    <a:pt x="5675" y="24"/>
                  </a:cubicBezTo>
                  <a:lnTo>
                    <a:pt x="2923" y="2065"/>
                  </a:lnTo>
                  <a:cubicBezTo>
                    <a:pt x="2873" y="2100"/>
                    <a:pt x="2860" y="2166"/>
                    <a:pt x="2887" y="2222"/>
                  </a:cubicBezTo>
                  <a:cubicBezTo>
                    <a:pt x="2902" y="2246"/>
                    <a:pt x="4193" y="4883"/>
                    <a:pt x="3263" y="7392"/>
                  </a:cubicBezTo>
                  <a:cubicBezTo>
                    <a:pt x="2860" y="8481"/>
                    <a:pt x="2219" y="9236"/>
                    <a:pt x="1600" y="9967"/>
                  </a:cubicBezTo>
                  <a:cubicBezTo>
                    <a:pt x="776" y="10937"/>
                    <a:pt x="0" y="11852"/>
                    <a:pt x="0" y="13376"/>
                  </a:cubicBezTo>
                  <a:cubicBezTo>
                    <a:pt x="0" y="15377"/>
                    <a:pt x="1224" y="16539"/>
                    <a:pt x="2523" y="17767"/>
                  </a:cubicBezTo>
                  <a:cubicBezTo>
                    <a:pt x="2936" y="18160"/>
                    <a:pt x="3368" y="18571"/>
                    <a:pt x="3768" y="19016"/>
                  </a:cubicBezTo>
                  <a:cubicBezTo>
                    <a:pt x="5336" y="20769"/>
                    <a:pt x="4408" y="23504"/>
                    <a:pt x="2693" y="27797"/>
                  </a:cubicBezTo>
                  <a:cubicBezTo>
                    <a:pt x="1224" y="31465"/>
                    <a:pt x="2213" y="36081"/>
                    <a:pt x="5044" y="38774"/>
                  </a:cubicBezTo>
                  <a:cubicBezTo>
                    <a:pt x="6624" y="40274"/>
                    <a:pt x="8843" y="41321"/>
                    <a:pt x="10980" y="41321"/>
                  </a:cubicBezTo>
                  <a:cubicBezTo>
                    <a:pt x="12337" y="41321"/>
                    <a:pt x="13659" y="40900"/>
                    <a:pt x="14769" y="39911"/>
                  </a:cubicBezTo>
                  <a:cubicBezTo>
                    <a:pt x="16909" y="37998"/>
                    <a:pt x="16070" y="35507"/>
                    <a:pt x="15395" y="33503"/>
                  </a:cubicBezTo>
                  <a:cubicBezTo>
                    <a:pt x="15197" y="32912"/>
                    <a:pt x="15009" y="32351"/>
                    <a:pt x="14905" y="31840"/>
                  </a:cubicBezTo>
                  <a:cubicBezTo>
                    <a:pt x="14637" y="30556"/>
                    <a:pt x="15701" y="29739"/>
                    <a:pt x="16829" y="28876"/>
                  </a:cubicBezTo>
                  <a:cubicBezTo>
                    <a:pt x="17622" y="28267"/>
                    <a:pt x="18439" y="27637"/>
                    <a:pt x="18784" y="26820"/>
                  </a:cubicBezTo>
                  <a:cubicBezTo>
                    <a:pt x="19981" y="23950"/>
                    <a:pt x="19072" y="21003"/>
                    <a:pt x="16286" y="18738"/>
                  </a:cubicBezTo>
                  <a:lnTo>
                    <a:pt x="16175" y="18647"/>
                  </a:lnTo>
                  <a:cubicBezTo>
                    <a:pt x="15099" y="17777"/>
                    <a:pt x="13478" y="16462"/>
                    <a:pt x="14035" y="14952"/>
                  </a:cubicBezTo>
                  <a:cubicBezTo>
                    <a:pt x="14285" y="14274"/>
                    <a:pt x="16411" y="8217"/>
                    <a:pt x="14122" y="4400"/>
                  </a:cubicBezTo>
                  <a:cubicBezTo>
                    <a:pt x="12104" y="1036"/>
                    <a:pt x="6025" y="44"/>
                    <a:pt x="5765" y="3"/>
                  </a:cubicBezTo>
                  <a:cubicBezTo>
                    <a:pt x="5758" y="1"/>
                    <a:pt x="5751" y="0"/>
                    <a:pt x="574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623;p33">
              <a:extLst>
                <a:ext uri="{FF2B5EF4-FFF2-40B4-BE49-F238E27FC236}">
                  <a16:creationId xmlns:a16="http://schemas.microsoft.com/office/drawing/2014/main" id="{DFCDEFA5-0928-4A97-8BE9-5F02D98DA618}"/>
                </a:ext>
              </a:extLst>
            </p:cNvPr>
            <p:cNvSpPr/>
            <p:nvPr/>
          </p:nvSpPr>
          <p:spPr>
            <a:xfrm>
              <a:off x="7708020" y="1903701"/>
              <a:ext cx="220448" cy="896449"/>
            </a:xfrm>
            <a:custGeom>
              <a:avLst/>
              <a:gdLst/>
              <a:ahLst/>
              <a:cxnLst/>
              <a:rect l="l" t="t" r="r" b="b"/>
              <a:pathLst>
                <a:path w="6121" h="24891" extrusionOk="0">
                  <a:moveTo>
                    <a:pt x="1772" y="0"/>
                  </a:moveTo>
                  <a:lnTo>
                    <a:pt x="1623" y="195"/>
                  </a:lnTo>
                  <a:cubicBezTo>
                    <a:pt x="3181" y="1375"/>
                    <a:pt x="3810" y="3003"/>
                    <a:pt x="3501" y="5038"/>
                  </a:cubicBezTo>
                  <a:cubicBezTo>
                    <a:pt x="3171" y="7209"/>
                    <a:pt x="2294" y="8493"/>
                    <a:pt x="1587" y="9529"/>
                  </a:cubicBezTo>
                  <a:cubicBezTo>
                    <a:pt x="666" y="10876"/>
                    <a:pt x="1" y="11851"/>
                    <a:pt x="1430" y="13736"/>
                  </a:cubicBezTo>
                  <a:cubicBezTo>
                    <a:pt x="2398" y="15010"/>
                    <a:pt x="3327" y="15559"/>
                    <a:pt x="4075" y="16001"/>
                  </a:cubicBezTo>
                  <a:cubicBezTo>
                    <a:pt x="5185" y="16655"/>
                    <a:pt x="5856" y="17052"/>
                    <a:pt x="5599" y="19382"/>
                  </a:cubicBezTo>
                  <a:cubicBezTo>
                    <a:pt x="5167" y="23255"/>
                    <a:pt x="3773" y="24699"/>
                    <a:pt x="3758" y="24716"/>
                  </a:cubicBezTo>
                  <a:lnTo>
                    <a:pt x="3932" y="24890"/>
                  </a:lnTo>
                  <a:cubicBezTo>
                    <a:pt x="3991" y="24831"/>
                    <a:pt x="5404" y="23380"/>
                    <a:pt x="5843" y="19411"/>
                  </a:cubicBezTo>
                  <a:cubicBezTo>
                    <a:pt x="6121" y="16919"/>
                    <a:pt x="5355" y="16467"/>
                    <a:pt x="4200" y="15785"/>
                  </a:cubicBezTo>
                  <a:cubicBezTo>
                    <a:pt x="3473" y="15358"/>
                    <a:pt x="2565" y="14822"/>
                    <a:pt x="1626" y="13587"/>
                  </a:cubicBezTo>
                  <a:cubicBezTo>
                    <a:pt x="307" y="11843"/>
                    <a:pt x="864" y="11026"/>
                    <a:pt x="1790" y="9669"/>
                  </a:cubicBezTo>
                  <a:cubicBezTo>
                    <a:pt x="2509" y="8615"/>
                    <a:pt x="3407" y="7300"/>
                    <a:pt x="3748" y="5073"/>
                  </a:cubicBezTo>
                  <a:cubicBezTo>
                    <a:pt x="4152" y="2419"/>
                    <a:pt x="2896" y="850"/>
                    <a:pt x="1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624;p33">
              <a:extLst>
                <a:ext uri="{FF2B5EF4-FFF2-40B4-BE49-F238E27FC236}">
                  <a16:creationId xmlns:a16="http://schemas.microsoft.com/office/drawing/2014/main" id="{A931FF76-F1A8-46F4-BF23-D450033B87BE}"/>
                </a:ext>
              </a:extLst>
            </p:cNvPr>
            <p:cNvSpPr/>
            <p:nvPr/>
          </p:nvSpPr>
          <p:spPr>
            <a:xfrm>
              <a:off x="7674706" y="1858935"/>
              <a:ext cx="53266" cy="26363"/>
            </a:xfrm>
            <a:custGeom>
              <a:avLst/>
              <a:gdLst/>
              <a:ahLst/>
              <a:cxnLst/>
              <a:rect l="l" t="t" r="r" b="b"/>
              <a:pathLst>
                <a:path w="1479" h="732" extrusionOk="0">
                  <a:moveTo>
                    <a:pt x="53" y="1"/>
                  </a:moveTo>
                  <a:lnTo>
                    <a:pt x="1" y="241"/>
                  </a:lnTo>
                  <a:cubicBezTo>
                    <a:pt x="7" y="245"/>
                    <a:pt x="616" y="373"/>
                    <a:pt x="1374" y="732"/>
                  </a:cubicBezTo>
                  <a:lnTo>
                    <a:pt x="1479" y="509"/>
                  </a:lnTo>
                  <a:cubicBezTo>
                    <a:pt x="693" y="137"/>
                    <a:pt x="77" y="5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625;p33">
              <a:extLst>
                <a:ext uri="{FF2B5EF4-FFF2-40B4-BE49-F238E27FC236}">
                  <a16:creationId xmlns:a16="http://schemas.microsoft.com/office/drawing/2014/main" id="{DEED8EDC-11EF-4668-9DCC-AB191B6A925D}"/>
                </a:ext>
              </a:extLst>
            </p:cNvPr>
            <p:cNvSpPr/>
            <p:nvPr/>
          </p:nvSpPr>
          <p:spPr>
            <a:xfrm>
              <a:off x="7630732" y="1910580"/>
              <a:ext cx="179571" cy="366561"/>
            </a:xfrm>
            <a:custGeom>
              <a:avLst/>
              <a:gdLst/>
              <a:ahLst/>
              <a:cxnLst/>
              <a:rect l="l" t="t" r="r" b="b"/>
              <a:pathLst>
                <a:path w="4986" h="10178" extrusionOk="0">
                  <a:moveTo>
                    <a:pt x="66" y="1"/>
                  </a:moveTo>
                  <a:lnTo>
                    <a:pt x="0" y="241"/>
                  </a:lnTo>
                  <a:cubicBezTo>
                    <a:pt x="32" y="248"/>
                    <a:pt x="3152" y="1139"/>
                    <a:pt x="4109" y="3696"/>
                  </a:cubicBezTo>
                  <a:cubicBezTo>
                    <a:pt x="4700" y="5268"/>
                    <a:pt x="3438" y="6702"/>
                    <a:pt x="2324" y="7965"/>
                  </a:cubicBezTo>
                  <a:cubicBezTo>
                    <a:pt x="1611" y="8779"/>
                    <a:pt x="992" y="9478"/>
                    <a:pt x="904" y="10143"/>
                  </a:cubicBezTo>
                  <a:lnTo>
                    <a:pt x="1148" y="10178"/>
                  </a:lnTo>
                  <a:cubicBezTo>
                    <a:pt x="1228" y="9586"/>
                    <a:pt x="1851" y="8879"/>
                    <a:pt x="2512" y="8128"/>
                  </a:cubicBezTo>
                  <a:cubicBezTo>
                    <a:pt x="3671" y="6813"/>
                    <a:pt x="4986" y="5320"/>
                    <a:pt x="4342" y="3609"/>
                  </a:cubicBezTo>
                  <a:cubicBezTo>
                    <a:pt x="3337" y="933"/>
                    <a:pt x="199" y="39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626;p33">
              <a:extLst>
                <a:ext uri="{FF2B5EF4-FFF2-40B4-BE49-F238E27FC236}">
                  <a16:creationId xmlns:a16="http://schemas.microsoft.com/office/drawing/2014/main" id="{EEE9C131-3D73-4673-BDBF-6589FACF4F9D}"/>
                </a:ext>
              </a:extLst>
            </p:cNvPr>
            <p:cNvSpPr/>
            <p:nvPr/>
          </p:nvSpPr>
          <p:spPr>
            <a:xfrm>
              <a:off x="7217103" y="2651226"/>
              <a:ext cx="621295" cy="818909"/>
            </a:xfrm>
            <a:custGeom>
              <a:avLst/>
              <a:gdLst/>
              <a:ahLst/>
              <a:cxnLst/>
              <a:rect l="l" t="t" r="r" b="b"/>
              <a:pathLst>
                <a:path w="17251" h="22738" extrusionOk="0">
                  <a:moveTo>
                    <a:pt x="6326" y="1"/>
                  </a:moveTo>
                  <a:cubicBezTo>
                    <a:pt x="1472" y="3191"/>
                    <a:pt x="290" y="12467"/>
                    <a:pt x="1" y="16795"/>
                  </a:cubicBezTo>
                  <a:lnTo>
                    <a:pt x="11377" y="22737"/>
                  </a:lnTo>
                  <a:cubicBezTo>
                    <a:pt x="11332" y="21221"/>
                    <a:pt x="11312" y="19196"/>
                    <a:pt x="11405" y="17056"/>
                  </a:cubicBezTo>
                  <a:cubicBezTo>
                    <a:pt x="11596" y="12648"/>
                    <a:pt x="16868" y="6806"/>
                    <a:pt x="17059" y="5752"/>
                  </a:cubicBezTo>
                  <a:cubicBezTo>
                    <a:pt x="17250" y="4698"/>
                    <a:pt x="16770" y="4507"/>
                    <a:pt x="16770" y="4507"/>
                  </a:cubicBezTo>
                  <a:lnTo>
                    <a:pt x="6326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627;p33">
              <a:extLst>
                <a:ext uri="{FF2B5EF4-FFF2-40B4-BE49-F238E27FC236}">
                  <a16:creationId xmlns:a16="http://schemas.microsoft.com/office/drawing/2014/main" id="{1B00F521-517C-42F6-B135-90EC7625E8AC}"/>
                </a:ext>
              </a:extLst>
            </p:cNvPr>
            <p:cNvSpPr/>
            <p:nvPr/>
          </p:nvSpPr>
          <p:spPr>
            <a:xfrm>
              <a:off x="7212601" y="2646832"/>
              <a:ext cx="630695" cy="827805"/>
            </a:xfrm>
            <a:custGeom>
              <a:avLst/>
              <a:gdLst/>
              <a:ahLst/>
              <a:cxnLst/>
              <a:rect l="l" t="t" r="r" b="b"/>
              <a:pathLst>
                <a:path w="17512" h="22985" extrusionOk="0">
                  <a:moveTo>
                    <a:pt x="6465" y="266"/>
                  </a:moveTo>
                  <a:lnTo>
                    <a:pt x="16846" y="4740"/>
                  </a:lnTo>
                  <a:cubicBezTo>
                    <a:pt x="16850" y="4744"/>
                    <a:pt x="17229" y="4927"/>
                    <a:pt x="17062" y="5850"/>
                  </a:cubicBezTo>
                  <a:cubicBezTo>
                    <a:pt x="17007" y="6142"/>
                    <a:pt x="16471" y="6918"/>
                    <a:pt x="15796" y="7899"/>
                  </a:cubicBezTo>
                  <a:cubicBezTo>
                    <a:pt x="14205" y="10206"/>
                    <a:pt x="11541" y="14064"/>
                    <a:pt x="11405" y="17174"/>
                  </a:cubicBezTo>
                  <a:cubicBezTo>
                    <a:pt x="11332" y="18897"/>
                    <a:pt x="11321" y="20737"/>
                    <a:pt x="11374" y="22650"/>
                  </a:cubicBezTo>
                  <a:lnTo>
                    <a:pt x="254" y="16844"/>
                  </a:lnTo>
                  <a:cubicBezTo>
                    <a:pt x="526" y="12857"/>
                    <a:pt x="1674" y="3477"/>
                    <a:pt x="6465" y="266"/>
                  </a:cubicBezTo>
                  <a:close/>
                  <a:moveTo>
                    <a:pt x="6452" y="1"/>
                  </a:moveTo>
                  <a:cubicBezTo>
                    <a:pt x="6428" y="1"/>
                    <a:pt x="6405" y="8"/>
                    <a:pt x="6385" y="22"/>
                  </a:cubicBezTo>
                  <a:cubicBezTo>
                    <a:pt x="1420" y="3278"/>
                    <a:pt x="268" y="12916"/>
                    <a:pt x="4" y="16906"/>
                  </a:cubicBezTo>
                  <a:cubicBezTo>
                    <a:pt x="0" y="16956"/>
                    <a:pt x="25" y="17004"/>
                    <a:pt x="70" y="17025"/>
                  </a:cubicBezTo>
                  <a:lnTo>
                    <a:pt x="11443" y="22971"/>
                  </a:lnTo>
                  <a:cubicBezTo>
                    <a:pt x="11464" y="22978"/>
                    <a:pt x="11482" y="22984"/>
                    <a:pt x="11502" y="22984"/>
                  </a:cubicBezTo>
                  <a:cubicBezTo>
                    <a:pt x="11523" y="22984"/>
                    <a:pt x="11548" y="22978"/>
                    <a:pt x="11568" y="22963"/>
                  </a:cubicBezTo>
                  <a:cubicBezTo>
                    <a:pt x="11604" y="22943"/>
                    <a:pt x="11628" y="22901"/>
                    <a:pt x="11624" y="22856"/>
                  </a:cubicBezTo>
                  <a:cubicBezTo>
                    <a:pt x="11568" y="20873"/>
                    <a:pt x="11575" y="18963"/>
                    <a:pt x="11655" y="17185"/>
                  </a:cubicBezTo>
                  <a:cubicBezTo>
                    <a:pt x="11784" y="14144"/>
                    <a:pt x="14422" y="10324"/>
                    <a:pt x="15997" y="8042"/>
                  </a:cubicBezTo>
                  <a:cubicBezTo>
                    <a:pt x="16749" y="6957"/>
                    <a:pt x="17243" y="6239"/>
                    <a:pt x="17306" y="5895"/>
                  </a:cubicBezTo>
                  <a:cubicBezTo>
                    <a:pt x="17511" y="4754"/>
                    <a:pt x="16965" y="4521"/>
                    <a:pt x="16944" y="4514"/>
                  </a:cubicBezTo>
                  <a:lnTo>
                    <a:pt x="6502" y="12"/>
                  </a:lnTo>
                  <a:cubicBezTo>
                    <a:pt x="6487" y="4"/>
                    <a:pt x="6469" y="1"/>
                    <a:pt x="645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628;p33">
              <a:extLst>
                <a:ext uri="{FF2B5EF4-FFF2-40B4-BE49-F238E27FC236}">
                  <a16:creationId xmlns:a16="http://schemas.microsoft.com/office/drawing/2014/main" id="{2B350BD0-DAD8-423C-89A7-463CC066415C}"/>
                </a:ext>
              </a:extLst>
            </p:cNvPr>
            <p:cNvSpPr/>
            <p:nvPr/>
          </p:nvSpPr>
          <p:spPr>
            <a:xfrm>
              <a:off x="7623817" y="2821576"/>
              <a:ext cx="173736" cy="300437"/>
            </a:xfrm>
            <a:custGeom>
              <a:avLst/>
              <a:gdLst/>
              <a:ahLst/>
              <a:cxnLst/>
              <a:rect l="l" t="t" r="r" b="b"/>
              <a:pathLst>
                <a:path w="4824" h="8342" extrusionOk="0">
                  <a:moveTo>
                    <a:pt x="4344" y="0"/>
                  </a:moveTo>
                  <a:cubicBezTo>
                    <a:pt x="4323" y="0"/>
                    <a:pt x="4304" y="10"/>
                    <a:pt x="4290" y="30"/>
                  </a:cubicBezTo>
                  <a:cubicBezTo>
                    <a:pt x="4274" y="59"/>
                    <a:pt x="4284" y="96"/>
                    <a:pt x="4311" y="114"/>
                  </a:cubicBezTo>
                  <a:cubicBezTo>
                    <a:pt x="4315" y="117"/>
                    <a:pt x="4629" y="316"/>
                    <a:pt x="4666" y="657"/>
                  </a:cubicBezTo>
                  <a:cubicBezTo>
                    <a:pt x="4698" y="907"/>
                    <a:pt x="4573" y="1172"/>
                    <a:pt x="4301" y="1443"/>
                  </a:cubicBezTo>
                  <a:cubicBezTo>
                    <a:pt x="3404" y="2341"/>
                    <a:pt x="992" y="6081"/>
                    <a:pt x="15" y="8255"/>
                  </a:cubicBezTo>
                  <a:cubicBezTo>
                    <a:pt x="1" y="8287"/>
                    <a:pt x="15" y="8325"/>
                    <a:pt x="46" y="8339"/>
                  </a:cubicBezTo>
                  <a:cubicBezTo>
                    <a:pt x="53" y="8342"/>
                    <a:pt x="60" y="8342"/>
                    <a:pt x="70" y="8342"/>
                  </a:cubicBezTo>
                  <a:cubicBezTo>
                    <a:pt x="94" y="8342"/>
                    <a:pt x="115" y="8329"/>
                    <a:pt x="126" y="8308"/>
                  </a:cubicBezTo>
                  <a:cubicBezTo>
                    <a:pt x="1101" y="6143"/>
                    <a:pt x="3497" y="2421"/>
                    <a:pt x="4388" y="1530"/>
                  </a:cubicBezTo>
                  <a:cubicBezTo>
                    <a:pt x="4687" y="1231"/>
                    <a:pt x="4823" y="931"/>
                    <a:pt x="4791" y="643"/>
                  </a:cubicBezTo>
                  <a:cubicBezTo>
                    <a:pt x="4746" y="242"/>
                    <a:pt x="4391" y="20"/>
                    <a:pt x="4378" y="10"/>
                  </a:cubicBezTo>
                  <a:cubicBezTo>
                    <a:pt x="4367" y="3"/>
                    <a:pt x="4355" y="0"/>
                    <a:pt x="434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629;p33">
              <a:extLst>
                <a:ext uri="{FF2B5EF4-FFF2-40B4-BE49-F238E27FC236}">
                  <a16:creationId xmlns:a16="http://schemas.microsoft.com/office/drawing/2014/main" id="{64347D68-0E59-49A0-8FF8-9C73A63C2A66}"/>
                </a:ext>
              </a:extLst>
            </p:cNvPr>
            <p:cNvSpPr/>
            <p:nvPr/>
          </p:nvSpPr>
          <p:spPr>
            <a:xfrm>
              <a:off x="7580744" y="3157018"/>
              <a:ext cx="32377" cy="253221"/>
            </a:xfrm>
            <a:custGeom>
              <a:avLst/>
              <a:gdLst/>
              <a:ahLst/>
              <a:cxnLst/>
              <a:rect l="l" t="t" r="r" b="b"/>
              <a:pathLst>
                <a:path w="899" h="7031" extrusionOk="0">
                  <a:moveTo>
                    <a:pt x="828" y="1"/>
                  </a:moveTo>
                  <a:cubicBezTo>
                    <a:pt x="804" y="1"/>
                    <a:pt x="783" y="14"/>
                    <a:pt x="773" y="37"/>
                  </a:cubicBezTo>
                  <a:cubicBezTo>
                    <a:pt x="762" y="55"/>
                    <a:pt x="0" y="1825"/>
                    <a:pt x="108" y="3572"/>
                  </a:cubicBezTo>
                  <a:cubicBezTo>
                    <a:pt x="216" y="5305"/>
                    <a:pt x="219" y="6950"/>
                    <a:pt x="219" y="6968"/>
                  </a:cubicBezTo>
                  <a:cubicBezTo>
                    <a:pt x="219" y="7002"/>
                    <a:pt x="247" y="7031"/>
                    <a:pt x="278" y="7031"/>
                  </a:cubicBezTo>
                  <a:cubicBezTo>
                    <a:pt x="314" y="7031"/>
                    <a:pt x="341" y="7002"/>
                    <a:pt x="341" y="6968"/>
                  </a:cubicBezTo>
                  <a:cubicBezTo>
                    <a:pt x="341" y="6950"/>
                    <a:pt x="341" y="5301"/>
                    <a:pt x="233" y="3565"/>
                  </a:cubicBezTo>
                  <a:cubicBezTo>
                    <a:pt x="126" y="1850"/>
                    <a:pt x="877" y="107"/>
                    <a:pt x="884" y="89"/>
                  </a:cubicBezTo>
                  <a:cubicBezTo>
                    <a:pt x="898" y="58"/>
                    <a:pt x="884" y="20"/>
                    <a:pt x="852" y="6"/>
                  </a:cubicBezTo>
                  <a:cubicBezTo>
                    <a:pt x="844" y="2"/>
                    <a:pt x="836" y="1"/>
                    <a:pt x="8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630;p33">
              <a:extLst>
                <a:ext uri="{FF2B5EF4-FFF2-40B4-BE49-F238E27FC236}">
                  <a16:creationId xmlns:a16="http://schemas.microsoft.com/office/drawing/2014/main" id="{09F7B664-9FF4-47EA-9F67-9987616E2EBB}"/>
                </a:ext>
              </a:extLst>
            </p:cNvPr>
            <p:cNvSpPr/>
            <p:nvPr/>
          </p:nvSpPr>
          <p:spPr>
            <a:xfrm>
              <a:off x="6845611" y="1955167"/>
              <a:ext cx="700600" cy="1371883"/>
            </a:xfrm>
            <a:custGeom>
              <a:avLst/>
              <a:gdLst/>
              <a:ahLst/>
              <a:cxnLst/>
              <a:rect l="l" t="t" r="r" b="b"/>
              <a:pathLst>
                <a:path w="19453" h="38092" extrusionOk="0">
                  <a:moveTo>
                    <a:pt x="14386" y="1"/>
                  </a:moveTo>
                  <a:lnTo>
                    <a:pt x="9505" y="2949"/>
                  </a:lnTo>
                  <a:cubicBezTo>
                    <a:pt x="9505" y="2949"/>
                    <a:pt x="8952" y="5621"/>
                    <a:pt x="8398" y="6263"/>
                  </a:cubicBezTo>
                  <a:cubicBezTo>
                    <a:pt x="7846" y="6911"/>
                    <a:pt x="3333" y="7829"/>
                    <a:pt x="2042" y="9489"/>
                  </a:cubicBezTo>
                  <a:cubicBezTo>
                    <a:pt x="755" y="11148"/>
                    <a:pt x="1214" y="16214"/>
                    <a:pt x="1214" y="16489"/>
                  </a:cubicBezTo>
                  <a:cubicBezTo>
                    <a:pt x="1214" y="16768"/>
                    <a:pt x="292" y="20542"/>
                    <a:pt x="755" y="21739"/>
                  </a:cubicBezTo>
                  <a:cubicBezTo>
                    <a:pt x="1214" y="22939"/>
                    <a:pt x="1767" y="25518"/>
                    <a:pt x="1399" y="26989"/>
                  </a:cubicBezTo>
                  <a:cubicBezTo>
                    <a:pt x="1207" y="27755"/>
                    <a:pt x="570" y="29362"/>
                    <a:pt x="0" y="30733"/>
                  </a:cubicBezTo>
                  <a:lnTo>
                    <a:pt x="14083" y="38091"/>
                  </a:lnTo>
                  <a:cubicBezTo>
                    <a:pt x="14070" y="35159"/>
                    <a:pt x="14108" y="30531"/>
                    <a:pt x="14480" y="29661"/>
                  </a:cubicBezTo>
                  <a:cubicBezTo>
                    <a:pt x="15030" y="28374"/>
                    <a:pt x="19452" y="16214"/>
                    <a:pt x="19177" y="13449"/>
                  </a:cubicBezTo>
                  <a:cubicBezTo>
                    <a:pt x="18899" y="10686"/>
                    <a:pt x="13558" y="6727"/>
                    <a:pt x="13558" y="6727"/>
                  </a:cubicBezTo>
                  <a:lnTo>
                    <a:pt x="143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631;p33">
              <a:extLst>
                <a:ext uri="{FF2B5EF4-FFF2-40B4-BE49-F238E27FC236}">
                  <a16:creationId xmlns:a16="http://schemas.microsoft.com/office/drawing/2014/main" id="{92534371-3B3E-4397-81D8-44BA4D6825F4}"/>
                </a:ext>
              </a:extLst>
            </p:cNvPr>
            <p:cNvSpPr/>
            <p:nvPr/>
          </p:nvSpPr>
          <p:spPr>
            <a:xfrm>
              <a:off x="6840569" y="1950737"/>
              <a:ext cx="710252" cy="1380707"/>
            </a:xfrm>
            <a:custGeom>
              <a:avLst/>
              <a:gdLst/>
              <a:ahLst/>
              <a:cxnLst/>
              <a:rect l="l" t="t" r="r" b="b"/>
              <a:pathLst>
                <a:path w="19721" h="38337" extrusionOk="0">
                  <a:moveTo>
                    <a:pt x="14373" y="361"/>
                  </a:moveTo>
                  <a:lnTo>
                    <a:pt x="13576" y="6832"/>
                  </a:lnTo>
                  <a:cubicBezTo>
                    <a:pt x="13569" y="6877"/>
                    <a:pt x="13587" y="6923"/>
                    <a:pt x="13625" y="6947"/>
                  </a:cubicBezTo>
                  <a:cubicBezTo>
                    <a:pt x="13677" y="6989"/>
                    <a:pt x="18924" y="10910"/>
                    <a:pt x="19191" y="13585"/>
                  </a:cubicBezTo>
                  <a:cubicBezTo>
                    <a:pt x="19470" y="16344"/>
                    <a:pt x="15051" y="28462"/>
                    <a:pt x="14505" y="29736"/>
                  </a:cubicBezTo>
                  <a:cubicBezTo>
                    <a:pt x="14147" y="30574"/>
                    <a:pt x="14085" y="34648"/>
                    <a:pt x="14098" y="38009"/>
                  </a:cubicBezTo>
                  <a:lnTo>
                    <a:pt x="300" y="30797"/>
                  </a:lnTo>
                  <a:cubicBezTo>
                    <a:pt x="1044" y="28994"/>
                    <a:pt x="1504" y="27767"/>
                    <a:pt x="1661" y="27144"/>
                  </a:cubicBezTo>
                  <a:cubicBezTo>
                    <a:pt x="2019" y="25707"/>
                    <a:pt x="1514" y="23128"/>
                    <a:pt x="1009" y="21821"/>
                  </a:cubicBezTo>
                  <a:cubicBezTo>
                    <a:pt x="662" y="20915"/>
                    <a:pt x="1155" y="18348"/>
                    <a:pt x="1368" y="17249"/>
                  </a:cubicBezTo>
                  <a:cubicBezTo>
                    <a:pt x="1444" y="16859"/>
                    <a:pt x="1479" y="16682"/>
                    <a:pt x="1479" y="16612"/>
                  </a:cubicBezTo>
                  <a:cubicBezTo>
                    <a:pt x="1479" y="16584"/>
                    <a:pt x="1473" y="16508"/>
                    <a:pt x="1465" y="16390"/>
                  </a:cubicBezTo>
                  <a:cubicBezTo>
                    <a:pt x="1205" y="12054"/>
                    <a:pt x="1765" y="10353"/>
                    <a:pt x="2279" y="9689"/>
                  </a:cubicBezTo>
                  <a:cubicBezTo>
                    <a:pt x="3059" y="8687"/>
                    <a:pt x="5126" y="7931"/>
                    <a:pt x="6635" y="7382"/>
                  </a:cubicBezTo>
                  <a:cubicBezTo>
                    <a:pt x="7662" y="7009"/>
                    <a:pt x="8403" y="6738"/>
                    <a:pt x="8633" y="6467"/>
                  </a:cubicBezTo>
                  <a:cubicBezTo>
                    <a:pt x="9161" y="5851"/>
                    <a:pt x="9669" y="3541"/>
                    <a:pt x="9753" y="3151"/>
                  </a:cubicBezTo>
                  <a:lnTo>
                    <a:pt x="14373" y="361"/>
                  </a:lnTo>
                  <a:close/>
                  <a:moveTo>
                    <a:pt x="14526" y="0"/>
                  </a:moveTo>
                  <a:cubicBezTo>
                    <a:pt x="14504" y="0"/>
                    <a:pt x="14482" y="6"/>
                    <a:pt x="14464" y="20"/>
                  </a:cubicBezTo>
                  <a:lnTo>
                    <a:pt x="9579" y="2967"/>
                  </a:lnTo>
                  <a:cubicBezTo>
                    <a:pt x="9551" y="2984"/>
                    <a:pt x="9530" y="3012"/>
                    <a:pt x="9523" y="3046"/>
                  </a:cubicBezTo>
                  <a:cubicBezTo>
                    <a:pt x="9516" y="3075"/>
                    <a:pt x="8970" y="5694"/>
                    <a:pt x="8445" y="6307"/>
                  </a:cubicBezTo>
                  <a:cubicBezTo>
                    <a:pt x="8257" y="6526"/>
                    <a:pt x="7429" y="6829"/>
                    <a:pt x="6552" y="7149"/>
                  </a:cubicBezTo>
                  <a:cubicBezTo>
                    <a:pt x="4927" y="7740"/>
                    <a:pt x="2909" y="8478"/>
                    <a:pt x="2085" y="9535"/>
                  </a:cubicBezTo>
                  <a:cubicBezTo>
                    <a:pt x="1542" y="10235"/>
                    <a:pt x="951" y="11992"/>
                    <a:pt x="1218" y="16406"/>
                  </a:cubicBezTo>
                  <a:cubicBezTo>
                    <a:pt x="1226" y="16515"/>
                    <a:pt x="1229" y="16588"/>
                    <a:pt x="1229" y="16612"/>
                  </a:cubicBezTo>
                  <a:cubicBezTo>
                    <a:pt x="1229" y="16661"/>
                    <a:pt x="1180" y="16925"/>
                    <a:pt x="1124" y="17204"/>
                  </a:cubicBezTo>
                  <a:cubicBezTo>
                    <a:pt x="892" y="18415"/>
                    <a:pt x="404" y="20936"/>
                    <a:pt x="776" y="21907"/>
                  </a:cubicBezTo>
                  <a:cubicBezTo>
                    <a:pt x="1271" y="23184"/>
                    <a:pt x="1765" y="25696"/>
                    <a:pt x="1417" y="27084"/>
                  </a:cubicBezTo>
                  <a:cubicBezTo>
                    <a:pt x="1264" y="27697"/>
                    <a:pt x="784" y="28984"/>
                    <a:pt x="25" y="30807"/>
                  </a:cubicBezTo>
                  <a:cubicBezTo>
                    <a:pt x="1" y="30866"/>
                    <a:pt x="25" y="30935"/>
                    <a:pt x="84" y="30964"/>
                  </a:cubicBezTo>
                  <a:lnTo>
                    <a:pt x="14165" y="38322"/>
                  </a:lnTo>
                  <a:cubicBezTo>
                    <a:pt x="14186" y="38333"/>
                    <a:pt x="14202" y="38336"/>
                    <a:pt x="14223" y="38336"/>
                  </a:cubicBezTo>
                  <a:cubicBezTo>
                    <a:pt x="14244" y="38336"/>
                    <a:pt x="14269" y="38329"/>
                    <a:pt x="14286" y="38319"/>
                  </a:cubicBezTo>
                  <a:cubicBezTo>
                    <a:pt x="14324" y="38294"/>
                    <a:pt x="14348" y="38256"/>
                    <a:pt x="14348" y="38211"/>
                  </a:cubicBezTo>
                  <a:cubicBezTo>
                    <a:pt x="14324" y="33445"/>
                    <a:pt x="14460" y="30470"/>
                    <a:pt x="14732" y="29833"/>
                  </a:cubicBezTo>
                  <a:cubicBezTo>
                    <a:pt x="15281" y="28552"/>
                    <a:pt x="19721" y="16358"/>
                    <a:pt x="19439" y="13561"/>
                  </a:cubicBezTo>
                  <a:cubicBezTo>
                    <a:pt x="19175" y="10900"/>
                    <a:pt x="14443" y="7253"/>
                    <a:pt x="13831" y="6794"/>
                  </a:cubicBezTo>
                  <a:lnTo>
                    <a:pt x="14648" y="138"/>
                  </a:lnTo>
                  <a:cubicBezTo>
                    <a:pt x="14655" y="93"/>
                    <a:pt x="14634" y="48"/>
                    <a:pt x="14596" y="20"/>
                  </a:cubicBezTo>
                  <a:cubicBezTo>
                    <a:pt x="14574" y="7"/>
                    <a:pt x="14550" y="0"/>
                    <a:pt x="145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632;p33">
              <a:extLst>
                <a:ext uri="{FF2B5EF4-FFF2-40B4-BE49-F238E27FC236}">
                  <a16:creationId xmlns:a16="http://schemas.microsoft.com/office/drawing/2014/main" id="{A6F617C4-A861-4BD7-B3DF-20975A0AD21C}"/>
                </a:ext>
              </a:extLst>
            </p:cNvPr>
            <p:cNvSpPr/>
            <p:nvPr/>
          </p:nvSpPr>
          <p:spPr>
            <a:xfrm>
              <a:off x="7178531" y="2002814"/>
              <a:ext cx="211120" cy="278828"/>
            </a:xfrm>
            <a:custGeom>
              <a:avLst/>
              <a:gdLst/>
              <a:ahLst/>
              <a:cxnLst/>
              <a:rect l="l" t="t" r="r" b="b"/>
              <a:pathLst>
                <a:path w="5862" h="7742" extrusionOk="0">
                  <a:moveTo>
                    <a:pt x="4853" y="1"/>
                  </a:moveTo>
                  <a:lnTo>
                    <a:pt x="4853" y="1"/>
                  </a:lnTo>
                  <a:cubicBezTo>
                    <a:pt x="3440" y="964"/>
                    <a:pt x="1659" y="1966"/>
                    <a:pt x="212" y="2394"/>
                  </a:cubicBezTo>
                  <a:cubicBezTo>
                    <a:pt x="153" y="2634"/>
                    <a:pt x="80" y="2912"/>
                    <a:pt x="0" y="3198"/>
                  </a:cubicBezTo>
                  <a:cubicBezTo>
                    <a:pt x="278" y="3170"/>
                    <a:pt x="588" y="3129"/>
                    <a:pt x="929" y="3069"/>
                  </a:cubicBezTo>
                  <a:cubicBezTo>
                    <a:pt x="2790" y="2742"/>
                    <a:pt x="3778" y="2085"/>
                    <a:pt x="3779" y="2085"/>
                  </a:cubicBezTo>
                  <a:lnTo>
                    <a:pt x="3779" y="2085"/>
                  </a:lnTo>
                  <a:lnTo>
                    <a:pt x="2790" y="6249"/>
                  </a:lnTo>
                  <a:cubicBezTo>
                    <a:pt x="2790" y="6249"/>
                    <a:pt x="3747" y="6809"/>
                    <a:pt x="4933" y="7742"/>
                  </a:cubicBezTo>
                  <a:cubicBezTo>
                    <a:pt x="5295" y="7411"/>
                    <a:pt x="5608" y="7098"/>
                    <a:pt x="5862" y="6830"/>
                  </a:cubicBezTo>
                  <a:cubicBezTo>
                    <a:pt x="4961" y="6040"/>
                    <a:pt x="4259" y="5515"/>
                    <a:pt x="4241" y="5501"/>
                  </a:cubicBezTo>
                  <a:cubicBezTo>
                    <a:pt x="4203" y="5477"/>
                    <a:pt x="4185" y="5431"/>
                    <a:pt x="4192" y="5386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633;p33">
              <a:extLst>
                <a:ext uri="{FF2B5EF4-FFF2-40B4-BE49-F238E27FC236}">
                  <a16:creationId xmlns:a16="http://schemas.microsoft.com/office/drawing/2014/main" id="{DC1E0F48-73CC-4E24-9B33-3DBA8F525B43}"/>
                </a:ext>
              </a:extLst>
            </p:cNvPr>
            <p:cNvSpPr/>
            <p:nvPr/>
          </p:nvSpPr>
          <p:spPr>
            <a:xfrm>
              <a:off x="6845611" y="2217211"/>
              <a:ext cx="700600" cy="1109838"/>
            </a:xfrm>
            <a:custGeom>
              <a:avLst/>
              <a:gdLst/>
              <a:ahLst/>
              <a:cxnLst/>
              <a:rect l="l" t="t" r="r" b="b"/>
              <a:pathLst>
                <a:path w="19453" h="30816" extrusionOk="0">
                  <a:moveTo>
                    <a:pt x="6088" y="0"/>
                  </a:moveTo>
                  <a:cubicBezTo>
                    <a:pt x="4585" y="553"/>
                    <a:pt x="2783" y="1263"/>
                    <a:pt x="2042" y="2213"/>
                  </a:cubicBezTo>
                  <a:cubicBezTo>
                    <a:pt x="755" y="3872"/>
                    <a:pt x="1214" y="8938"/>
                    <a:pt x="1214" y="9213"/>
                  </a:cubicBezTo>
                  <a:cubicBezTo>
                    <a:pt x="1214" y="9492"/>
                    <a:pt x="292" y="13266"/>
                    <a:pt x="755" y="14463"/>
                  </a:cubicBezTo>
                  <a:cubicBezTo>
                    <a:pt x="1214" y="15663"/>
                    <a:pt x="1767" y="18242"/>
                    <a:pt x="1399" y="19713"/>
                  </a:cubicBezTo>
                  <a:cubicBezTo>
                    <a:pt x="1207" y="20479"/>
                    <a:pt x="570" y="22086"/>
                    <a:pt x="0" y="23457"/>
                  </a:cubicBezTo>
                  <a:lnTo>
                    <a:pt x="14083" y="30815"/>
                  </a:lnTo>
                  <a:cubicBezTo>
                    <a:pt x="14070" y="27883"/>
                    <a:pt x="14108" y="23255"/>
                    <a:pt x="14480" y="22385"/>
                  </a:cubicBezTo>
                  <a:cubicBezTo>
                    <a:pt x="15030" y="21098"/>
                    <a:pt x="19452" y="8938"/>
                    <a:pt x="19177" y="6173"/>
                  </a:cubicBezTo>
                  <a:cubicBezTo>
                    <a:pt x="19003" y="4453"/>
                    <a:pt x="16874" y="2272"/>
                    <a:pt x="15284" y="870"/>
                  </a:cubicBezTo>
                  <a:cubicBezTo>
                    <a:pt x="13994" y="2235"/>
                    <a:pt x="11450" y="4582"/>
                    <a:pt x="9209" y="4582"/>
                  </a:cubicBezTo>
                  <a:cubicBezTo>
                    <a:pt x="8736" y="4582"/>
                    <a:pt x="8277" y="4478"/>
                    <a:pt x="7846" y="4238"/>
                  </a:cubicBezTo>
                  <a:cubicBezTo>
                    <a:pt x="5629" y="3006"/>
                    <a:pt x="5758" y="1117"/>
                    <a:pt x="60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634;p33">
              <a:extLst>
                <a:ext uri="{FF2B5EF4-FFF2-40B4-BE49-F238E27FC236}">
                  <a16:creationId xmlns:a16="http://schemas.microsoft.com/office/drawing/2014/main" id="{149C8F1A-638F-462C-9E33-8FAF61D893D0}"/>
                </a:ext>
              </a:extLst>
            </p:cNvPr>
            <p:cNvSpPr/>
            <p:nvPr/>
          </p:nvSpPr>
          <p:spPr>
            <a:xfrm>
              <a:off x="6840569" y="2212781"/>
              <a:ext cx="710252" cy="1118662"/>
            </a:xfrm>
            <a:custGeom>
              <a:avLst/>
              <a:gdLst/>
              <a:ahLst/>
              <a:cxnLst/>
              <a:rect l="l" t="t" r="r" b="b"/>
              <a:pathLst>
                <a:path w="19721" h="31061" extrusionOk="0">
                  <a:moveTo>
                    <a:pt x="6048" y="321"/>
                  </a:moveTo>
                  <a:lnTo>
                    <a:pt x="6048" y="321"/>
                  </a:lnTo>
                  <a:cubicBezTo>
                    <a:pt x="5776" y="1442"/>
                    <a:pt x="5762" y="3269"/>
                    <a:pt x="7926" y="4472"/>
                  </a:cubicBezTo>
                  <a:cubicBezTo>
                    <a:pt x="8381" y="4724"/>
                    <a:pt x="8863" y="4834"/>
                    <a:pt x="9357" y="4834"/>
                  </a:cubicBezTo>
                  <a:cubicBezTo>
                    <a:pt x="11543" y="4834"/>
                    <a:pt x="13981" y="2684"/>
                    <a:pt x="15434" y="1164"/>
                  </a:cubicBezTo>
                  <a:cubicBezTo>
                    <a:pt x="17080" y="2632"/>
                    <a:pt x="19032" y="4692"/>
                    <a:pt x="19191" y="6309"/>
                  </a:cubicBezTo>
                  <a:cubicBezTo>
                    <a:pt x="19470" y="9068"/>
                    <a:pt x="15051" y="21186"/>
                    <a:pt x="14505" y="22460"/>
                  </a:cubicBezTo>
                  <a:cubicBezTo>
                    <a:pt x="14147" y="23298"/>
                    <a:pt x="14085" y="27372"/>
                    <a:pt x="14098" y="30733"/>
                  </a:cubicBezTo>
                  <a:lnTo>
                    <a:pt x="300" y="23521"/>
                  </a:lnTo>
                  <a:cubicBezTo>
                    <a:pt x="1044" y="21718"/>
                    <a:pt x="1504" y="20491"/>
                    <a:pt x="1661" y="19868"/>
                  </a:cubicBezTo>
                  <a:cubicBezTo>
                    <a:pt x="2019" y="18431"/>
                    <a:pt x="1514" y="15852"/>
                    <a:pt x="1009" y="14545"/>
                  </a:cubicBezTo>
                  <a:cubicBezTo>
                    <a:pt x="662" y="13639"/>
                    <a:pt x="1155" y="11072"/>
                    <a:pt x="1368" y="9973"/>
                  </a:cubicBezTo>
                  <a:cubicBezTo>
                    <a:pt x="1444" y="9583"/>
                    <a:pt x="1479" y="9406"/>
                    <a:pt x="1479" y="9336"/>
                  </a:cubicBezTo>
                  <a:cubicBezTo>
                    <a:pt x="1479" y="9308"/>
                    <a:pt x="1473" y="9232"/>
                    <a:pt x="1465" y="9114"/>
                  </a:cubicBezTo>
                  <a:cubicBezTo>
                    <a:pt x="1205" y="4778"/>
                    <a:pt x="1765" y="3077"/>
                    <a:pt x="2279" y="2413"/>
                  </a:cubicBezTo>
                  <a:cubicBezTo>
                    <a:pt x="2958" y="1543"/>
                    <a:pt x="4551" y="878"/>
                    <a:pt x="6048" y="321"/>
                  </a:cubicBezTo>
                  <a:close/>
                  <a:moveTo>
                    <a:pt x="6231" y="0"/>
                  </a:moveTo>
                  <a:cubicBezTo>
                    <a:pt x="6216" y="0"/>
                    <a:pt x="6201" y="3"/>
                    <a:pt x="6186" y="8"/>
                  </a:cubicBezTo>
                  <a:cubicBezTo>
                    <a:pt x="4596" y="593"/>
                    <a:pt x="2836" y="1296"/>
                    <a:pt x="2085" y="2259"/>
                  </a:cubicBezTo>
                  <a:cubicBezTo>
                    <a:pt x="1542" y="2959"/>
                    <a:pt x="951" y="4716"/>
                    <a:pt x="1218" y="9130"/>
                  </a:cubicBezTo>
                  <a:cubicBezTo>
                    <a:pt x="1226" y="9239"/>
                    <a:pt x="1229" y="9312"/>
                    <a:pt x="1229" y="9336"/>
                  </a:cubicBezTo>
                  <a:cubicBezTo>
                    <a:pt x="1229" y="9385"/>
                    <a:pt x="1180" y="9649"/>
                    <a:pt x="1124" y="9928"/>
                  </a:cubicBezTo>
                  <a:cubicBezTo>
                    <a:pt x="892" y="11139"/>
                    <a:pt x="404" y="13660"/>
                    <a:pt x="776" y="14631"/>
                  </a:cubicBezTo>
                  <a:cubicBezTo>
                    <a:pt x="1271" y="15908"/>
                    <a:pt x="1765" y="18420"/>
                    <a:pt x="1417" y="19808"/>
                  </a:cubicBezTo>
                  <a:cubicBezTo>
                    <a:pt x="1264" y="20421"/>
                    <a:pt x="784" y="21708"/>
                    <a:pt x="25" y="23531"/>
                  </a:cubicBezTo>
                  <a:cubicBezTo>
                    <a:pt x="1" y="23590"/>
                    <a:pt x="25" y="23659"/>
                    <a:pt x="84" y="23688"/>
                  </a:cubicBezTo>
                  <a:lnTo>
                    <a:pt x="14165" y="31046"/>
                  </a:lnTo>
                  <a:cubicBezTo>
                    <a:pt x="14186" y="31057"/>
                    <a:pt x="14202" y="31060"/>
                    <a:pt x="14223" y="31060"/>
                  </a:cubicBezTo>
                  <a:cubicBezTo>
                    <a:pt x="14244" y="31060"/>
                    <a:pt x="14269" y="31053"/>
                    <a:pt x="14286" y="31043"/>
                  </a:cubicBezTo>
                  <a:cubicBezTo>
                    <a:pt x="14324" y="31018"/>
                    <a:pt x="14348" y="30980"/>
                    <a:pt x="14348" y="30935"/>
                  </a:cubicBezTo>
                  <a:cubicBezTo>
                    <a:pt x="14324" y="26169"/>
                    <a:pt x="14460" y="23194"/>
                    <a:pt x="14732" y="22557"/>
                  </a:cubicBezTo>
                  <a:cubicBezTo>
                    <a:pt x="15281" y="21276"/>
                    <a:pt x="19721" y="9082"/>
                    <a:pt x="19439" y="6285"/>
                  </a:cubicBezTo>
                  <a:cubicBezTo>
                    <a:pt x="19268" y="4556"/>
                    <a:pt x="17205" y="2402"/>
                    <a:pt x="15507" y="899"/>
                  </a:cubicBezTo>
                  <a:cubicBezTo>
                    <a:pt x="15484" y="878"/>
                    <a:pt x="15455" y="867"/>
                    <a:pt x="15426" y="867"/>
                  </a:cubicBezTo>
                  <a:cubicBezTo>
                    <a:pt x="15393" y="867"/>
                    <a:pt x="15361" y="880"/>
                    <a:pt x="15337" y="906"/>
                  </a:cubicBezTo>
                  <a:cubicBezTo>
                    <a:pt x="14186" y="2121"/>
                    <a:pt x="11585" y="4578"/>
                    <a:pt x="9339" y="4578"/>
                  </a:cubicBezTo>
                  <a:cubicBezTo>
                    <a:pt x="8890" y="4578"/>
                    <a:pt x="8455" y="4479"/>
                    <a:pt x="8048" y="4253"/>
                  </a:cubicBezTo>
                  <a:cubicBezTo>
                    <a:pt x="5982" y="3108"/>
                    <a:pt x="5985" y="1393"/>
                    <a:pt x="6347" y="158"/>
                  </a:cubicBezTo>
                  <a:cubicBezTo>
                    <a:pt x="6361" y="112"/>
                    <a:pt x="6347" y="64"/>
                    <a:pt x="6316" y="33"/>
                  </a:cubicBezTo>
                  <a:cubicBezTo>
                    <a:pt x="6292" y="12"/>
                    <a:pt x="6262" y="0"/>
                    <a:pt x="62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635;p33">
              <a:extLst>
                <a:ext uri="{FF2B5EF4-FFF2-40B4-BE49-F238E27FC236}">
                  <a16:creationId xmlns:a16="http://schemas.microsoft.com/office/drawing/2014/main" id="{16C1F1A1-F2EC-4491-865D-A29FE3A9D384}"/>
                </a:ext>
              </a:extLst>
            </p:cNvPr>
            <p:cNvSpPr/>
            <p:nvPr/>
          </p:nvSpPr>
          <p:spPr>
            <a:xfrm>
              <a:off x="6923907" y="2516674"/>
              <a:ext cx="314051" cy="296728"/>
            </a:xfrm>
            <a:custGeom>
              <a:avLst/>
              <a:gdLst/>
              <a:ahLst/>
              <a:cxnLst/>
              <a:rect l="l" t="t" r="r" b="b"/>
              <a:pathLst>
                <a:path w="8720" h="8239" extrusionOk="0">
                  <a:moveTo>
                    <a:pt x="2398" y="0"/>
                  </a:moveTo>
                  <a:cubicBezTo>
                    <a:pt x="1918" y="0"/>
                    <a:pt x="1629" y="2015"/>
                    <a:pt x="1629" y="2015"/>
                  </a:cubicBezTo>
                  <a:cubicBezTo>
                    <a:pt x="1629" y="2015"/>
                    <a:pt x="0" y="3546"/>
                    <a:pt x="574" y="5080"/>
                  </a:cubicBezTo>
                  <a:cubicBezTo>
                    <a:pt x="1065" y="6381"/>
                    <a:pt x="2662" y="8238"/>
                    <a:pt x="4718" y="8238"/>
                  </a:cubicBezTo>
                  <a:cubicBezTo>
                    <a:pt x="5081" y="8238"/>
                    <a:pt x="5458" y="8180"/>
                    <a:pt x="5845" y="8051"/>
                  </a:cubicBezTo>
                  <a:cubicBezTo>
                    <a:pt x="8434" y="7189"/>
                    <a:pt x="7665" y="4506"/>
                    <a:pt x="7665" y="4506"/>
                  </a:cubicBezTo>
                  <a:cubicBezTo>
                    <a:pt x="7665" y="4506"/>
                    <a:pt x="8719" y="2683"/>
                    <a:pt x="8719" y="2300"/>
                  </a:cubicBezTo>
                  <a:cubicBezTo>
                    <a:pt x="8719" y="2236"/>
                    <a:pt x="8667" y="2210"/>
                    <a:pt x="8578" y="2210"/>
                  </a:cubicBezTo>
                  <a:cubicBezTo>
                    <a:pt x="8136" y="2210"/>
                    <a:pt x="6802" y="2878"/>
                    <a:pt x="6802" y="2878"/>
                  </a:cubicBezTo>
                  <a:lnTo>
                    <a:pt x="3737" y="1437"/>
                  </a:lnTo>
                  <a:cubicBezTo>
                    <a:pt x="3737" y="1437"/>
                    <a:pt x="2874" y="0"/>
                    <a:pt x="2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636;p33">
              <a:extLst>
                <a:ext uri="{FF2B5EF4-FFF2-40B4-BE49-F238E27FC236}">
                  <a16:creationId xmlns:a16="http://schemas.microsoft.com/office/drawing/2014/main" id="{EF60F455-C14B-47F2-A17A-FB4962798C1A}"/>
                </a:ext>
              </a:extLst>
            </p:cNvPr>
            <p:cNvSpPr/>
            <p:nvPr/>
          </p:nvSpPr>
          <p:spPr>
            <a:xfrm>
              <a:off x="6920377" y="2512281"/>
              <a:ext cx="322082" cy="305551"/>
            </a:xfrm>
            <a:custGeom>
              <a:avLst/>
              <a:gdLst/>
              <a:ahLst/>
              <a:cxnLst/>
              <a:rect l="l" t="t" r="r" b="b"/>
              <a:pathLst>
                <a:path w="8943" h="8484" extrusionOk="0">
                  <a:moveTo>
                    <a:pt x="2496" y="248"/>
                  </a:moveTo>
                  <a:cubicBezTo>
                    <a:pt x="2777" y="248"/>
                    <a:pt x="3386" y="1052"/>
                    <a:pt x="3731" y="1625"/>
                  </a:cubicBezTo>
                  <a:cubicBezTo>
                    <a:pt x="3741" y="1646"/>
                    <a:pt x="3762" y="1664"/>
                    <a:pt x="3782" y="1675"/>
                  </a:cubicBezTo>
                  <a:lnTo>
                    <a:pt x="6848" y="3111"/>
                  </a:lnTo>
                  <a:cubicBezTo>
                    <a:pt x="6864" y="3117"/>
                    <a:pt x="6882" y="3121"/>
                    <a:pt x="6900" y="3121"/>
                  </a:cubicBezTo>
                  <a:cubicBezTo>
                    <a:pt x="6920" y="3121"/>
                    <a:pt x="6939" y="3117"/>
                    <a:pt x="6955" y="3107"/>
                  </a:cubicBezTo>
                  <a:cubicBezTo>
                    <a:pt x="7631" y="2774"/>
                    <a:pt x="8433" y="2453"/>
                    <a:pt x="8672" y="2453"/>
                  </a:cubicBezTo>
                  <a:cubicBezTo>
                    <a:pt x="8679" y="2453"/>
                    <a:pt x="8686" y="2453"/>
                    <a:pt x="8692" y="2454"/>
                  </a:cubicBezTo>
                  <a:cubicBezTo>
                    <a:pt x="8646" y="2763"/>
                    <a:pt x="8045" y="3897"/>
                    <a:pt x="7655" y="4565"/>
                  </a:cubicBezTo>
                  <a:cubicBezTo>
                    <a:pt x="7641" y="4593"/>
                    <a:pt x="7634" y="4628"/>
                    <a:pt x="7644" y="4660"/>
                  </a:cubicBezTo>
                  <a:cubicBezTo>
                    <a:pt x="7676" y="4767"/>
                    <a:pt x="8351" y="7237"/>
                    <a:pt x="5905" y="8055"/>
                  </a:cubicBezTo>
                  <a:cubicBezTo>
                    <a:pt x="5532" y="8179"/>
                    <a:pt x="5170" y="8235"/>
                    <a:pt x="4821" y="8235"/>
                  </a:cubicBezTo>
                  <a:cubicBezTo>
                    <a:pt x="2804" y="8235"/>
                    <a:pt x="1245" y="6373"/>
                    <a:pt x="791" y="5156"/>
                  </a:cubicBezTo>
                  <a:cubicBezTo>
                    <a:pt x="251" y="3720"/>
                    <a:pt x="1796" y="2241"/>
                    <a:pt x="1813" y="2227"/>
                  </a:cubicBezTo>
                  <a:cubicBezTo>
                    <a:pt x="1834" y="2206"/>
                    <a:pt x="1845" y="2182"/>
                    <a:pt x="1852" y="2155"/>
                  </a:cubicBezTo>
                  <a:cubicBezTo>
                    <a:pt x="1980" y="1253"/>
                    <a:pt x="2276" y="248"/>
                    <a:pt x="2496" y="248"/>
                  </a:cubicBezTo>
                  <a:close/>
                  <a:moveTo>
                    <a:pt x="2496" y="0"/>
                  </a:moveTo>
                  <a:cubicBezTo>
                    <a:pt x="1963" y="0"/>
                    <a:pt x="1692" y="1535"/>
                    <a:pt x="1611" y="2078"/>
                  </a:cubicBezTo>
                  <a:cubicBezTo>
                    <a:pt x="1375" y="2311"/>
                    <a:pt x="1" y="3755"/>
                    <a:pt x="558" y="5244"/>
                  </a:cubicBezTo>
                  <a:cubicBezTo>
                    <a:pt x="1038" y="6524"/>
                    <a:pt x="2684" y="8483"/>
                    <a:pt x="4819" y="8483"/>
                  </a:cubicBezTo>
                  <a:cubicBezTo>
                    <a:pt x="5195" y="8483"/>
                    <a:pt x="5582" y="8424"/>
                    <a:pt x="5982" y="8288"/>
                  </a:cubicBezTo>
                  <a:cubicBezTo>
                    <a:pt x="8448" y="7467"/>
                    <a:pt x="7986" y="5035"/>
                    <a:pt x="7895" y="4645"/>
                  </a:cubicBezTo>
                  <a:cubicBezTo>
                    <a:pt x="8121" y="4256"/>
                    <a:pt x="8943" y="2805"/>
                    <a:pt x="8943" y="2422"/>
                  </a:cubicBezTo>
                  <a:cubicBezTo>
                    <a:pt x="8943" y="2349"/>
                    <a:pt x="8908" y="2287"/>
                    <a:pt x="8845" y="2248"/>
                  </a:cubicBezTo>
                  <a:cubicBezTo>
                    <a:pt x="8806" y="2224"/>
                    <a:pt x="8751" y="2213"/>
                    <a:pt x="8684" y="2213"/>
                  </a:cubicBezTo>
                  <a:cubicBezTo>
                    <a:pt x="8262" y="2213"/>
                    <a:pt x="7359" y="2633"/>
                    <a:pt x="6900" y="2860"/>
                  </a:cubicBezTo>
                  <a:lnTo>
                    <a:pt x="3922" y="1466"/>
                  </a:lnTo>
                  <a:cubicBezTo>
                    <a:pt x="3734" y="1156"/>
                    <a:pt x="2997" y="0"/>
                    <a:pt x="2496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637;p33">
              <a:extLst>
                <a:ext uri="{FF2B5EF4-FFF2-40B4-BE49-F238E27FC236}">
                  <a16:creationId xmlns:a16="http://schemas.microsoft.com/office/drawing/2014/main" id="{F6BF954E-F81E-4AC5-8DC0-EA7C20FCF5A6}"/>
                </a:ext>
              </a:extLst>
            </p:cNvPr>
            <p:cNvSpPr/>
            <p:nvPr/>
          </p:nvSpPr>
          <p:spPr>
            <a:xfrm>
              <a:off x="6915875" y="1365964"/>
              <a:ext cx="563995" cy="726278"/>
            </a:xfrm>
            <a:custGeom>
              <a:avLst/>
              <a:gdLst/>
              <a:ahLst/>
              <a:cxnLst/>
              <a:rect l="l" t="t" r="r" b="b"/>
              <a:pathLst>
                <a:path w="15660" h="20166" extrusionOk="0">
                  <a:moveTo>
                    <a:pt x="7180" y="0"/>
                  </a:moveTo>
                  <a:cubicBezTo>
                    <a:pt x="4303" y="0"/>
                    <a:pt x="1253" y="1502"/>
                    <a:pt x="460" y="5124"/>
                  </a:cubicBezTo>
                  <a:cubicBezTo>
                    <a:pt x="460" y="5124"/>
                    <a:pt x="1107" y="8439"/>
                    <a:pt x="1013" y="10742"/>
                  </a:cubicBezTo>
                  <a:cubicBezTo>
                    <a:pt x="922" y="13046"/>
                    <a:pt x="0" y="13968"/>
                    <a:pt x="275" y="14980"/>
                  </a:cubicBezTo>
                  <a:cubicBezTo>
                    <a:pt x="554" y="15993"/>
                    <a:pt x="3870" y="19771"/>
                    <a:pt x="5895" y="20136"/>
                  </a:cubicBezTo>
                  <a:cubicBezTo>
                    <a:pt x="6006" y="20156"/>
                    <a:pt x="6126" y="20166"/>
                    <a:pt x="6253" y="20166"/>
                  </a:cubicBezTo>
                  <a:cubicBezTo>
                    <a:pt x="8439" y="20166"/>
                    <a:pt x="12789" y="17298"/>
                    <a:pt x="14094" y="15993"/>
                  </a:cubicBezTo>
                  <a:cubicBezTo>
                    <a:pt x="15476" y="14612"/>
                    <a:pt x="15660" y="12583"/>
                    <a:pt x="15476" y="11755"/>
                  </a:cubicBezTo>
                  <a:cubicBezTo>
                    <a:pt x="15292" y="10927"/>
                    <a:pt x="14554" y="4295"/>
                    <a:pt x="11791" y="1623"/>
                  </a:cubicBezTo>
                  <a:cubicBezTo>
                    <a:pt x="10725" y="592"/>
                    <a:pt x="8987" y="0"/>
                    <a:pt x="7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638;p33">
              <a:extLst>
                <a:ext uri="{FF2B5EF4-FFF2-40B4-BE49-F238E27FC236}">
                  <a16:creationId xmlns:a16="http://schemas.microsoft.com/office/drawing/2014/main" id="{A7F009F3-86C9-4C60-811F-4CF3C8E55F25}"/>
                </a:ext>
              </a:extLst>
            </p:cNvPr>
            <p:cNvSpPr/>
            <p:nvPr/>
          </p:nvSpPr>
          <p:spPr>
            <a:xfrm>
              <a:off x="6916272" y="1361606"/>
              <a:ext cx="567632" cy="735210"/>
            </a:xfrm>
            <a:custGeom>
              <a:avLst/>
              <a:gdLst/>
              <a:ahLst/>
              <a:cxnLst/>
              <a:rect l="l" t="t" r="r" b="b"/>
              <a:pathLst>
                <a:path w="15761" h="20414" extrusionOk="0">
                  <a:moveTo>
                    <a:pt x="7172" y="246"/>
                  </a:moveTo>
                  <a:cubicBezTo>
                    <a:pt x="8930" y="246"/>
                    <a:pt x="10640" y="812"/>
                    <a:pt x="11694" y="1832"/>
                  </a:cubicBezTo>
                  <a:cubicBezTo>
                    <a:pt x="14077" y="4135"/>
                    <a:pt x="14953" y="9541"/>
                    <a:pt x="15242" y="11316"/>
                  </a:cubicBezTo>
                  <a:cubicBezTo>
                    <a:pt x="15287" y="11594"/>
                    <a:pt x="15319" y="11796"/>
                    <a:pt x="15343" y="11904"/>
                  </a:cubicBezTo>
                  <a:cubicBezTo>
                    <a:pt x="15503" y="12613"/>
                    <a:pt x="15382" y="14638"/>
                    <a:pt x="13997" y="16027"/>
                  </a:cubicBezTo>
                  <a:cubicBezTo>
                    <a:pt x="12663" y="17360"/>
                    <a:pt x="8351" y="20167"/>
                    <a:pt x="6244" y="20167"/>
                  </a:cubicBezTo>
                  <a:cubicBezTo>
                    <a:pt x="6125" y="20167"/>
                    <a:pt x="6012" y="20158"/>
                    <a:pt x="5908" y="20139"/>
                  </a:cubicBezTo>
                  <a:cubicBezTo>
                    <a:pt x="3970" y="19784"/>
                    <a:pt x="654" y="16054"/>
                    <a:pt x="386" y="15067"/>
                  </a:cubicBezTo>
                  <a:cubicBezTo>
                    <a:pt x="257" y="14607"/>
                    <a:pt x="404" y="14158"/>
                    <a:pt x="602" y="13539"/>
                  </a:cubicBezTo>
                  <a:cubicBezTo>
                    <a:pt x="814" y="12878"/>
                    <a:pt x="1078" y="12056"/>
                    <a:pt x="1128" y="10867"/>
                  </a:cubicBezTo>
                  <a:cubicBezTo>
                    <a:pt x="1214" y="8682"/>
                    <a:pt x="637" y="5561"/>
                    <a:pt x="577" y="5245"/>
                  </a:cubicBezTo>
                  <a:cubicBezTo>
                    <a:pt x="1092" y="2921"/>
                    <a:pt x="2631" y="1261"/>
                    <a:pt x="4913" y="572"/>
                  </a:cubicBezTo>
                  <a:cubicBezTo>
                    <a:pt x="5642" y="351"/>
                    <a:pt x="6412" y="246"/>
                    <a:pt x="7172" y="246"/>
                  </a:cubicBezTo>
                  <a:close/>
                  <a:moveTo>
                    <a:pt x="7165" y="0"/>
                  </a:moveTo>
                  <a:cubicBezTo>
                    <a:pt x="6382" y="0"/>
                    <a:pt x="5590" y="109"/>
                    <a:pt x="4840" y="336"/>
                  </a:cubicBezTo>
                  <a:cubicBezTo>
                    <a:pt x="2464" y="1055"/>
                    <a:pt x="859" y="2788"/>
                    <a:pt x="327" y="5217"/>
                  </a:cubicBezTo>
                  <a:cubicBezTo>
                    <a:pt x="323" y="5235"/>
                    <a:pt x="323" y="5251"/>
                    <a:pt x="327" y="5269"/>
                  </a:cubicBezTo>
                  <a:cubicBezTo>
                    <a:pt x="334" y="5300"/>
                    <a:pt x="971" y="8595"/>
                    <a:pt x="880" y="10860"/>
                  </a:cubicBezTo>
                  <a:cubicBezTo>
                    <a:pt x="832" y="12015"/>
                    <a:pt x="574" y="12819"/>
                    <a:pt x="365" y="13463"/>
                  </a:cubicBezTo>
                  <a:cubicBezTo>
                    <a:pt x="164" y="14099"/>
                    <a:pt x="0" y="14600"/>
                    <a:pt x="146" y="15133"/>
                  </a:cubicBezTo>
                  <a:cubicBezTo>
                    <a:pt x="431" y="16183"/>
                    <a:pt x="3803" y="20007"/>
                    <a:pt x="5863" y="20382"/>
                  </a:cubicBezTo>
                  <a:cubicBezTo>
                    <a:pt x="5981" y="20403"/>
                    <a:pt x="6106" y="20414"/>
                    <a:pt x="6242" y="20414"/>
                  </a:cubicBezTo>
                  <a:cubicBezTo>
                    <a:pt x="8493" y="20414"/>
                    <a:pt x="12859" y="17512"/>
                    <a:pt x="14171" y="16201"/>
                  </a:cubicBezTo>
                  <a:cubicBezTo>
                    <a:pt x="15642" y="14728"/>
                    <a:pt x="15761" y="12634"/>
                    <a:pt x="15586" y="11848"/>
                  </a:cubicBezTo>
                  <a:cubicBezTo>
                    <a:pt x="15562" y="11748"/>
                    <a:pt x="15531" y="11549"/>
                    <a:pt x="15486" y="11277"/>
                  </a:cubicBezTo>
                  <a:cubicBezTo>
                    <a:pt x="15162" y="9291"/>
                    <a:pt x="14306" y="4013"/>
                    <a:pt x="11867" y="1654"/>
                  </a:cubicBezTo>
                  <a:cubicBezTo>
                    <a:pt x="10767" y="590"/>
                    <a:pt x="8989" y="0"/>
                    <a:pt x="71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639;p33">
              <a:extLst>
                <a:ext uri="{FF2B5EF4-FFF2-40B4-BE49-F238E27FC236}">
                  <a16:creationId xmlns:a16="http://schemas.microsoft.com/office/drawing/2014/main" id="{303A7EC5-A28F-4088-AD8F-074204614AC1}"/>
                </a:ext>
              </a:extLst>
            </p:cNvPr>
            <p:cNvSpPr/>
            <p:nvPr/>
          </p:nvSpPr>
          <p:spPr>
            <a:xfrm>
              <a:off x="7147414" y="1370538"/>
              <a:ext cx="327196" cy="717167"/>
            </a:xfrm>
            <a:custGeom>
              <a:avLst/>
              <a:gdLst/>
              <a:ahLst/>
              <a:cxnLst/>
              <a:rect l="l" t="t" r="r" b="b"/>
              <a:pathLst>
                <a:path w="9085" h="19913" extrusionOk="0">
                  <a:moveTo>
                    <a:pt x="916" y="1"/>
                  </a:moveTo>
                  <a:lnTo>
                    <a:pt x="805" y="3309"/>
                  </a:lnTo>
                  <a:cubicBezTo>
                    <a:pt x="805" y="3309"/>
                    <a:pt x="259" y="6708"/>
                    <a:pt x="2231" y="9446"/>
                  </a:cubicBezTo>
                  <a:cubicBezTo>
                    <a:pt x="4204" y="12188"/>
                    <a:pt x="5958" y="12953"/>
                    <a:pt x="6177" y="14050"/>
                  </a:cubicBezTo>
                  <a:cubicBezTo>
                    <a:pt x="6396" y="15145"/>
                    <a:pt x="5408" y="16241"/>
                    <a:pt x="2889" y="18106"/>
                  </a:cubicBezTo>
                  <a:cubicBezTo>
                    <a:pt x="1678" y="19000"/>
                    <a:pt x="697" y="19564"/>
                    <a:pt x="1" y="19912"/>
                  </a:cubicBezTo>
                  <a:cubicBezTo>
                    <a:pt x="2165" y="19766"/>
                    <a:pt x="6281" y="17076"/>
                    <a:pt x="7579" y="15779"/>
                  </a:cubicBezTo>
                  <a:cubicBezTo>
                    <a:pt x="8964" y="14390"/>
                    <a:pt x="9085" y="12365"/>
                    <a:pt x="8925" y="11656"/>
                  </a:cubicBezTo>
                  <a:cubicBezTo>
                    <a:pt x="8901" y="11548"/>
                    <a:pt x="8869" y="11346"/>
                    <a:pt x="8824" y="11068"/>
                  </a:cubicBezTo>
                  <a:cubicBezTo>
                    <a:pt x="8535" y="9293"/>
                    <a:pt x="7659" y="3887"/>
                    <a:pt x="5276" y="1584"/>
                  </a:cubicBezTo>
                  <a:cubicBezTo>
                    <a:pt x="4253" y="595"/>
                    <a:pt x="2618" y="35"/>
                    <a:pt x="916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640;p33">
              <a:extLst>
                <a:ext uri="{FF2B5EF4-FFF2-40B4-BE49-F238E27FC236}">
                  <a16:creationId xmlns:a16="http://schemas.microsoft.com/office/drawing/2014/main" id="{967D8984-6C0A-43E4-A407-CC2B66DF0405}"/>
                </a:ext>
              </a:extLst>
            </p:cNvPr>
            <p:cNvSpPr/>
            <p:nvPr/>
          </p:nvSpPr>
          <p:spPr>
            <a:xfrm>
              <a:off x="7138050" y="1366036"/>
              <a:ext cx="341818" cy="726170"/>
            </a:xfrm>
            <a:custGeom>
              <a:avLst/>
              <a:gdLst/>
              <a:ahLst/>
              <a:cxnLst/>
              <a:rect l="l" t="t" r="r" b="b"/>
              <a:pathLst>
                <a:path w="9491" h="20163" extrusionOk="0">
                  <a:moveTo>
                    <a:pt x="1179" y="0"/>
                  </a:moveTo>
                  <a:lnTo>
                    <a:pt x="1176" y="126"/>
                  </a:lnTo>
                  <a:cubicBezTo>
                    <a:pt x="2878" y="160"/>
                    <a:pt x="4513" y="720"/>
                    <a:pt x="5536" y="1709"/>
                  </a:cubicBezTo>
                  <a:cubicBezTo>
                    <a:pt x="7919" y="4012"/>
                    <a:pt x="8795" y="9418"/>
                    <a:pt x="9084" y="11193"/>
                  </a:cubicBezTo>
                  <a:cubicBezTo>
                    <a:pt x="9129" y="11471"/>
                    <a:pt x="9161" y="11673"/>
                    <a:pt x="9185" y="11781"/>
                  </a:cubicBezTo>
                  <a:cubicBezTo>
                    <a:pt x="9345" y="12490"/>
                    <a:pt x="9224" y="14515"/>
                    <a:pt x="7839" y="15904"/>
                  </a:cubicBezTo>
                  <a:cubicBezTo>
                    <a:pt x="6541" y="17201"/>
                    <a:pt x="2425" y="19891"/>
                    <a:pt x="261" y="20037"/>
                  </a:cubicBezTo>
                  <a:cubicBezTo>
                    <a:pt x="171" y="20082"/>
                    <a:pt x="84" y="20124"/>
                    <a:pt x="0" y="20162"/>
                  </a:cubicBezTo>
                  <a:lnTo>
                    <a:pt x="87" y="20162"/>
                  </a:lnTo>
                  <a:cubicBezTo>
                    <a:pt x="2268" y="20162"/>
                    <a:pt x="6618" y="17295"/>
                    <a:pt x="7925" y="15991"/>
                  </a:cubicBezTo>
                  <a:cubicBezTo>
                    <a:pt x="9307" y="14610"/>
                    <a:pt x="9491" y="12581"/>
                    <a:pt x="9307" y="11753"/>
                  </a:cubicBezTo>
                  <a:cubicBezTo>
                    <a:pt x="9123" y="10925"/>
                    <a:pt x="8385" y="4293"/>
                    <a:pt x="5622" y="1621"/>
                  </a:cubicBezTo>
                  <a:cubicBezTo>
                    <a:pt x="4590" y="623"/>
                    <a:pt x="2926" y="35"/>
                    <a:pt x="1179" y="0"/>
                  </a:cubicBezTo>
                  <a:close/>
                </a:path>
              </a:pathLst>
            </a:custGeom>
            <a:solidFill>
              <a:srgbClr val="2A2B0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641;p33">
              <a:extLst>
                <a:ext uri="{FF2B5EF4-FFF2-40B4-BE49-F238E27FC236}">
                  <a16:creationId xmlns:a16="http://schemas.microsoft.com/office/drawing/2014/main" id="{D5D43687-8A22-41CD-87B2-6234A2531DD9}"/>
                </a:ext>
              </a:extLst>
            </p:cNvPr>
            <p:cNvSpPr/>
            <p:nvPr/>
          </p:nvSpPr>
          <p:spPr>
            <a:xfrm>
              <a:off x="7027017" y="1791515"/>
              <a:ext cx="56183" cy="111719"/>
            </a:xfrm>
            <a:custGeom>
              <a:avLst/>
              <a:gdLst/>
              <a:ahLst/>
              <a:cxnLst/>
              <a:rect l="l" t="t" r="r" b="b"/>
              <a:pathLst>
                <a:path w="1560" h="3102" extrusionOk="0">
                  <a:moveTo>
                    <a:pt x="875" y="0"/>
                  </a:moveTo>
                  <a:cubicBezTo>
                    <a:pt x="816" y="0"/>
                    <a:pt x="762" y="43"/>
                    <a:pt x="752" y="106"/>
                  </a:cubicBezTo>
                  <a:cubicBezTo>
                    <a:pt x="749" y="119"/>
                    <a:pt x="477" y="1828"/>
                    <a:pt x="42" y="2346"/>
                  </a:cubicBezTo>
                  <a:cubicBezTo>
                    <a:pt x="1" y="2395"/>
                    <a:pt x="4" y="2468"/>
                    <a:pt x="49" y="2513"/>
                  </a:cubicBezTo>
                  <a:cubicBezTo>
                    <a:pt x="70" y="2534"/>
                    <a:pt x="550" y="3008"/>
                    <a:pt x="1413" y="3101"/>
                  </a:cubicBezTo>
                  <a:lnTo>
                    <a:pt x="1427" y="3101"/>
                  </a:lnTo>
                  <a:cubicBezTo>
                    <a:pt x="1489" y="3101"/>
                    <a:pt x="1545" y="3056"/>
                    <a:pt x="1552" y="2994"/>
                  </a:cubicBezTo>
                  <a:cubicBezTo>
                    <a:pt x="1560" y="2924"/>
                    <a:pt x="1510" y="2865"/>
                    <a:pt x="1441" y="2854"/>
                  </a:cubicBezTo>
                  <a:cubicBezTo>
                    <a:pt x="860" y="2791"/>
                    <a:pt x="467" y="2534"/>
                    <a:pt x="307" y="2406"/>
                  </a:cubicBezTo>
                  <a:cubicBezTo>
                    <a:pt x="738" y="1759"/>
                    <a:pt x="985" y="214"/>
                    <a:pt x="996" y="145"/>
                  </a:cubicBezTo>
                  <a:cubicBezTo>
                    <a:pt x="1009" y="74"/>
                    <a:pt x="961" y="12"/>
                    <a:pt x="895" y="2"/>
                  </a:cubicBezTo>
                  <a:cubicBezTo>
                    <a:pt x="888" y="1"/>
                    <a:pt x="882" y="0"/>
                    <a:pt x="87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642;p33">
              <a:extLst>
                <a:ext uri="{FF2B5EF4-FFF2-40B4-BE49-F238E27FC236}">
                  <a16:creationId xmlns:a16="http://schemas.microsoft.com/office/drawing/2014/main" id="{131C330B-526E-4406-B986-3AD3B6E931A9}"/>
                </a:ext>
              </a:extLst>
            </p:cNvPr>
            <p:cNvSpPr/>
            <p:nvPr/>
          </p:nvSpPr>
          <p:spPr>
            <a:xfrm>
              <a:off x="7060115" y="1944110"/>
              <a:ext cx="146113" cy="28668"/>
            </a:xfrm>
            <a:custGeom>
              <a:avLst/>
              <a:gdLst/>
              <a:ahLst/>
              <a:cxnLst/>
              <a:rect l="l" t="t" r="r" b="b"/>
              <a:pathLst>
                <a:path w="4057" h="796" extrusionOk="0">
                  <a:moveTo>
                    <a:pt x="3917" y="0"/>
                  </a:moveTo>
                  <a:cubicBezTo>
                    <a:pt x="3897" y="0"/>
                    <a:pt x="3877" y="5"/>
                    <a:pt x="3859" y="16"/>
                  </a:cubicBezTo>
                  <a:cubicBezTo>
                    <a:pt x="3124" y="416"/>
                    <a:pt x="2424" y="541"/>
                    <a:pt x="1836" y="541"/>
                  </a:cubicBezTo>
                  <a:cubicBezTo>
                    <a:pt x="871" y="541"/>
                    <a:pt x="209" y="204"/>
                    <a:pt x="199" y="197"/>
                  </a:cubicBezTo>
                  <a:cubicBezTo>
                    <a:pt x="180" y="188"/>
                    <a:pt x="161" y="183"/>
                    <a:pt x="142" y="183"/>
                  </a:cubicBezTo>
                  <a:cubicBezTo>
                    <a:pt x="96" y="183"/>
                    <a:pt x="54" y="208"/>
                    <a:pt x="32" y="250"/>
                  </a:cubicBezTo>
                  <a:cubicBezTo>
                    <a:pt x="0" y="312"/>
                    <a:pt x="21" y="385"/>
                    <a:pt x="84" y="417"/>
                  </a:cubicBezTo>
                  <a:cubicBezTo>
                    <a:pt x="129" y="441"/>
                    <a:pt x="818" y="796"/>
                    <a:pt x="1827" y="796"/>
                  </a:cubicBezTo>
                  <a:cubicBezTo>
                    <a:pt x="2449" y="796"/>
                    <a:pt x="3191" y="660"/>
                    <a:pt x="3977" y="232"/>
                  </a:cubicBezTo>
                  <a:cubicBezTo>
                    <a:pt x="4036" y="200"/>
                    <a:pt x="4056" y="124"/>
                    <a:pt x="4026" y="65"/>
                  </a:cubicBezTo>
                  <a:cubicBezTo>
                    <a:pt x="4004" y="24"/>
                    <a:pt x="3961" y="0"/>
                    <a:pt x="391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643;p33">
              <a:extLst>
                <a:ext uri="{FF2B5EF4-FFF2-40B4-BE49-F238E27FC236}">
                  <a16:creationId xmlns:a16="http://schemas.microsoft.com/office/drawing/2014/main" id="{DC941977-F543-4E73-B024-64FED14DC91A}"/>
                </a:ext>
              </a:extLst>
            </p:cNvPr>
            <p:cNvSpPr/>
            <p:nvPr/>
          </p:nvSpPr>
          <p:spPr>
            <a:xfrm>
              <a:off x="7161352" y="1742931"/>
              <a:ext cx="23230" cy="39761"/>
            </a:xfrm>
            <a:custGeom>
              <a:avLst/>
              <a:gdLst/>
              <a:ahLst/>
              <a:cxnLst/>
              <a:rect l="l" t="t" r="r" b="b"/>
              <a:pathLst>
                <a:path w="645" h="1104" extrusionOk="0">
                  <a:moveTo>
                    <a:pt x="324" y="1"/>
                  </a:moveTo>
                  <a:cubicBezTo>
                    <a:pt x="147" y="1"/>
                    <a:pt x="1" y="248"/>
                    <a:pt x="1" y="550"/>
                  </a:cubicBezTo>
                  <a:cubicBezTo>
                    <a:pt x="1" y="856"/>
                    <a:pt x="147" y="1104"/>
                    <a:pt x="324" y="1104"/>
                  </a:cubicBezTo>
                  <a:cubicBezTo>
                    <a:pt x="502" y="1104"/>
                    <a:pt x="644" y="856"/>
                    <a:pt x="644" y="550"/>
                  </a:cubicBezTo>
                  <a:cubicBezTo>
                    <a:pt x="644" y="248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644;p33">
              <a:extLst>
                <a:ext uri="{FF2B5EF4-FFF2-40B4-BE49-F238E27FC236}">
                  <a16:creationId xmlns:a16="http://schemas.microsoft.com/office/drawing/2014/main" id="{0FE79893-54A6-4A94-8982-0476C0784268}"/>
                </a:ext>
              </a:extLst>
            </p:cNvPr>
            <p:cNvSpPr/>
            <p:nvPr/>
          </p:nvSpPr>
          <p:spPr>
            <a:xfrm>
              <a:off x="6997053" y="1716388"/>
              <a:ext cx="23374" cy="39761"/>
            </a:xfrm>
            <a:custGeom>
              <a:avLst/>
              <a:gdLst/>
              <a:ahLst/>
              <a:cxnLst/>
              <a:rect l="l" t="t" r="r" b="b"/>
              <a:pathLst>
                <a:path w="649" h="1104" extrusionOk="0">
                  <a:moveTo>
                    <a:pt x="325" y="0"/>
                  </a:moveTo>
                  <a:cubicBezTo>
                    <a:pt x="147" y="0"/>
                    <a:pt x="1" y="247"/>
                    <a:pt x="1" y="553"/>
                  </a:cubicBezTo>
                  <a:cubicBezTo>
                    <a:pt x="1" y="856"/>
                    <a:pt x="147" y="1103"/>
                    <a:pt x="325" y="1103"/>
                  </a:cubicBezTo>
                  <a:cubicBezTo>
                    <a:pt x="502" y="1103"/>
                    <a:pt x="648" y="856"/>
                    <a:pt x="648" y="553"/>
                  </a:cubicBezTo>
                  <a:cubicBezTo>
                    <a:pt x="648" y="247"/>
                    <a:pt x="502" y="0"/>
                    <a:pt x="32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645;p33">
              <a:extLst>
                <a:ext uri="{FF2B5EF4-FFF2-40B4-BE49-F238E27FC236}">
                  <a16:creationId xmlns:a16="http://schemas.microsoft.com/office/drawing/2014/main" id="{B41E4E10-4141-44EC-B372-3D68DC12C94C}"/>
                </a:ext>
              </a:extLst>
            </p:cNvPr>
            <p:cNvSpPr/>
            <p:nvPr/>
          </p:nvSpPr>
          <p:spPr>
            <a:xfrm>
              <a:off x="6970510" y="1632762"/>
              <a:ext cx="73074" cy="21717"/>
            </a:xfrm>
            <a:custGeom>
              <a:avLst/>
              <a:gdLst/>
              <a:ahLst/>
              <a:cxnLst/>
              <a:rect l="l" t="t" r="r" b="b"/>
              <a:pathLst>
                <a:path w="2029" h="603" extrusionOk="0">
                  <a:moveTo>
                    <a:pt x="1351" y="1"/>
                  </a:moveTo>
                  <a:cubicBezTo>
                    <a:pt x="644" y="1"/>
                    <a:pt x="101" y="358"/>
                    <a:pt x="73" y="378"/>
                  </a:cubicBezTo>
                  <a:cubicBezTo>
                    <a:pt x="15" y="412"/>
                    <a:pt x="1" y="492"/>
                    <a:pt x="39" y="548"/>
                  </a:cubicBezTo>
                  <a:cubicBezTo>
                    <a:pt x="63" y="582"/>
                    <a:pt x="102" y="603"/>
                    <a:pt x="140" y="603"/>
                  </a:cubicBezTo>
                  <a:cubicBezTo>
                    <a:pt x="164" y="603"/>
                    <a:pt x="188" y="596"/>
                    <a:pt x="209" y="582"/>
                  </a:cubicBezTo>
                  <a:cubicBezTo>
                    <a:pt x="215" y="577"/>
                    <a:pt x="718" y="249"/>
                    <a:pt x="1355" y="249"/>
                  </a:cubicBezTo>
                  <a:cubicBezTo>
                    <a:pt x="1515" y="249"/>
                    <a:pt x="1684" y="270"/>
                    <a:pt x="1855" y="322"/>
                  </a:cubicBezTo>
                  <a:cubicBezTo>
                    <a:pt x="1867" y="325"/>
                    <a:pt x="1878" y="326"/>
                    <a:pt x="1889" y="326"/>
                  </a:cubicBezTo>
                  <a:cubicBezTo>
                    <a:pt x="1944" y="326"/>
                    <a:pt x="1993" y="293"/>
                    <a:pt x="2008" y="238"/>
                  </a:cubicBezTo>
                  <a:cubicBezTo>
                    <a:pt x="2029" y="172"/>
                    <a:pt x="1990" y="102"/>
                    <a:pt x="1928" y="85"/>
                  </a:cubicBezTo>
                  <a:cubicBezTo>
                    <a:pt x="1728" y="25"/>
                    <a:pt x="1534" y="1"/>
                    <a:pt x="13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646;p33">
              <a:extLst>
                <a:ext uri="{FF2B5EF4-FFF2-40B4-BE49-F238E27FC236}">
                  <a16:creationId xmlns:a16="http://schemas.microsoft.com/office/drawing/2014/main" id="{FCC67678-B288-4F7D-81E7-85DF054A2352}"/>
                </a:ext>
              </a:extLst>
            </p:cNvPr>
            <p:cNvSpPr/>
            <p:nvPr/>
          </p:nvSpPr>
          <p:spPr>
            <a:xfrm>
              <a:off x="7126490" y="1647060"/>
              <a:ext cx="73110" cy="27371"/>
            </a:xfrm>
            <a:custGeom>
              <a:avLst/>
              <a:gdLst/>
              <a:ahLst/>
              <a:cxnLst/>
              <a:rect l="l" t="t" r="r" b="b"/>
              <a:pathLst>
                <a:path w="2030" h="760" extrusionOk="0">
                  <a:moveTo>
                    <a:pt x="451" y="0"/>
                  </a:moveTo>
                  <a:cubicBezTo>
                    <a:pt x="216" y="0"/>
                    <a:pt x="95" y="58"/>
                    <a:pt x="84" y="64"/>
                  </a:cubicBezTo>
                  <a:cubicBezTo>
                    <a:pt x="22" y="92"/>
                    <a:pt x="1" y="164"/>
                    <a:pt x="29" y="227"/>
                  </a:cubicBezTo>
                  <a:cubicBezTo>
                    <a:pt x="49" y="270"/>
                    <a:pt x="96" y="297"/>
                    <a:pt x="143" y="297"/>
                  </a:cubicBezTo>
                  <a:cubicBezTo>
                    <a:pt x="160" y="297"/>
                    <a:pt x="177" y="294"/>
                    <a:pt x="193" y="286"/>
                  </a:cubicBezTo>
                  <a:cubicBezTo>
                    <a:pt x="195" y="285"/>
                    <a:pt x="281" y="248"/>
                    <a:pt x="453" y="248"/>
                  </a:cubicBezTo>
                  <a:cubicBezTo>
                    <a:pt x="711" y="248"/>
                    <a:pt x="1162" y="330"/>
                    <a:pt x="1824" y="739"/>
                  </a:cubicBezTo>
                  <a:cubicBezTo>
                    <a:pt x="1845" y="753"/>
                    <a:pt x="1866" y="760"/>
                    <a:pt x="1890" y="760"/>
                  </a:cubicBezTo>
                  <a:cubicBezTo>
                    <a:pt x="1932" y="760"/>
                    <a:pt x="1971" y="739"/>
                    <a:pt x="1995" y="700"/>
                  </a:cubicBezTo>
                  <a:cubicBezTo>
                    <a:pt x="2030" y="641"/>
                    <a:pt x="2012" y="565"/>
                    <a:pt x="1953" y="530"/>
                  </a:cubicBezTo>
                  <a:cubicBezTo>
                    <a:pt x="1253" y="97"/>
                    <a:pt x="756" y="0"/>
                    <a:pt x="4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647;p33">
              <a:extLst>
                <a:ext uri="{FF2B5EF4-FFF2-40B4-BE49-F238E27FC236}">
                  <a16:creationId xmlns:a16="http://schemas.microsoft.com/office/drawing/2014/main" id="{76401CC1-E97B-48A9-BB9B-6095D27C7128}"/>
                </a:ext>
              </a:extLst>
            </p:cNvPr>
            <p:cNvSpPr/>
            <p:nvPr/>
          </p:nvSpPr>
          <p:spPr>
            <a:xfrm>
              <a:off x="6756618" y="1246899"/>
              <a:ext cx="816136" cy="607825"/>
            </a:xfrm>
            <a:custGeom>
              <a:avLst/>
              <a:gdLst/>
              <a:ahLst/>
              <a:cxnLst/>
              <a:rect l="l" t="t" r="r" b="b"/>
              <a:pathLst>
                <a:path w="22661" h="16877" extrusionOk="0">
                  <a:moveTo>
                    <a:pt x="10831" y="1"/>
                  </a:moveTo>
                  <a:cubicBezTo>
                    <a:pt x="7465" y="1"/>
                    <a:pt x="4416" y="1214"/>
                    <a:pt x="2579" y="3639"/>
                  </a:cubicBezTo>
                  <a:cubicBezTo>
                    <a:pt x="0" y="7048"/>
                    <a:pt x="1382" y="9905"/>
                    <a:pt x="3316" y="10732"/>
                  </a:cubicBezTo>
                  <a:cubicBezTo>
                    <a:pt x="3827" y="10951"/>
                    <a:pt x="4242" y="11048"/>
                    <a:pt x="4599" y="11048"/>
                  </a:cubicBezTo>
                  <a:cubicBezTo>
                    <a:pt x="5594" y="11048"/>
                    <a:pt x="6145" y="10299"/>
                    <a:pt x="7094" y="9351"/>
                  </a:cubicBezTo>
                  <a:cubicBezTo>
                    <a:pt x="8382" y="8060"/>
                    <a:pt x="10964" y="5942"/>
                    <a:pt x="10964" y="5942"/>
                  </a:cubicBezTo>
                  <a:cubicBezTo>
                    <a:pt x="10964" y="5942"/>
                    <a:pt x="11791" y="8430"/>
                    <a:pt x="13172" y="11008"/>
                  </a:cubicBezTo>
                  <a:cubicBezTo>
                    <a:pt x="14409" y="13317"/>
                    <a:pt x="17635" y="16877"/>
                    <a:pt x="19554" y="16877"/>
                  </a:cubicBezTo>
                  <a:cubicBezTo>
                    <a:pt x="19780" y="16877"/>
                    <a:pt x="19988" y="16827"/>
                    <a:pt x="20173" y="16720"/>
                  </a:cubicBezTo>
                  <a:cubicBezTo>
                    <a:pt x="21923" y="15708"/>
                    <a:pt x="22660" y="11930"/>
                    <a:pt x="22291" y="8520"/>
                  </a:cubicBezTo>
                  <a:cubicBezTo>
                    <a:pt x="21923" y="5114"/>
                    <a:pt x="19898" y="1982"/>
                    <a:pt x="15017" y="598"/>
                  </a:cubicBezTo>
                  <a:cubicBezTo>
                    <a:pt x="13609" y="200"/>
                    <a:pt x="12194" y="1"/>
                    <a:pt x="1083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648;p33">
              <a:extLst>
                <a:ext uri="{FF2B5EF4-FFF2-40B4-BE49-F238E27FC236}">
                  <a16:creationId xmlns:a16="http://schemas.microsoft.com/office/drawing/2014/main" id="{BBBD72BC-3663-4B62-B0FB-CF2E335B199A}"/>
                </a:ext>
              </a:extLst>
            </p:cNvPr>
            <p:cNvSpPr/>
            <p:nvPr/>
          </p:nvSpPr>
          <p:spPr>
            <a:xfrm>
              <a:off x="6789212" y="1242469"/>
              <a:ext cx="787288" cy="616685"/>
            </a:xfrm>
            <a:custGeom>
              <a:avLst/>
              <a:gdLst/>
              <a:ahLst/>
              <a:cxnLst/>
              <a:rect l="l" t="t" r="r" b="b"/>
              <a:pathLst>
                <a:path w="21860" h="17123" extrusionOk="0">
                  <a:moveTo>
                    <a:pt x="9926" y="247"/>
                  </a:moveTo>
                  <a:cubicBezTo>
                    <a:pt x="11262" y="247"/>
                    <a:pt x="12662" y="442"/>
                    <a:pt x="14077" y="843"/>
                  </a:cubicBezTo>
                  <a:cubicBezTo>
                    <a:pt x="19483" y="2374"/>
                    <a:pt x="20969" y="5936"/>
                    <a:pt x="21264" y="8657"/>
                  </a:cubicBezTo>
                  <a:cubicBezTo>
                    <a:pt x="21603" y="11799"/>
                    <a:pt x="20997" y="15698"/>
                    <a:pt x="19205" y="16736"/>
                  </a:cubicBezTo>
                  <a:cubicBezTo>
                    <a:pt x="19047" y="16829"/>
                    <a:pt x="18861" y="16876"/>
                    <a:pt x="18651" y="16876"/>
                  </a:cubicBezTo>
                  <a:cubicBezTo>
                    <a:pt x="18492" y="16876"/>
                    <a:pt x="18319" y="16849"/>
                    <a:pt x="18133" y="16795"/>
                  </a:cubicBezTo>
                  <a:cubicBezTo>
                    <a:pt x="16196" y="16245"/>
                    <a:pt x="13430" y="13037"/>
                    <a:pt x="12376" y="11072"/>
                  </a:cubicBezTo>
                  <a:cubicBezTo>
                    <a:pt x="11015" y="8532"/>
                    <a:pt x="10184" y="6051"/>
                    <a:pt x="10173" y="6027"/>
                  </a:cubicBezTo>
                  <a:cubicBezTo>
                    <a:pt x="10163" y="5988"/>
                    <a:pt x="10131" y="5957"/>
                    <a:pt x="10093" y="5946"/>
                  </a:cubicBezTo>
                  <a:cubicBezTo>
                    <a:pt x="10080" y="5943"/>
                    <a:pt x="10069" y="5940"/>
                    <a:pt x="10059" y="5940"/>
                  </a:cubicBezTo>
                  <a:cubicBezTo>
                    <a:pt x="10030" y="5940"/>
                    <a:pt x="10003" y="5950"/>
                    <a:pt x="9979" y="5971"/>
                  </a:cubicBezTo>
                  <a:cubicBezTo>
                    <a:pt x="9954" y="5992"/>
                    <a:pt x="7379" y="8107"/>
                    <a:pt x="6099" y="9384"/>
                  </a:cubicBezTo>
                  <a:cubicBezTo>
                    <a:pt x="5960" y="9527"/>
                    <a:pt x="5825" y="9666"/>
                    <a:pt x="5699" y="9798"/>
                  </a:cubicBezTo>
                  <a:cubicBezTo>
                    <a:pt x="4980" y="10539"/>
                    <a:pt x="4486" y="11048"/>
                    <a:pt x="3695" y="11048"/>
                  </a:cubicBezTo>
                  <a:cubicBezTo>
                    <a:pt x="3353" y="11048"/>
                    <a:pt x="2956" y="10953"/>
                    <a:pt x="2460" y="10741"/>
                  </a:cubicBezTo>
                  <a:cubicBezTo>
                    <a:pt x="1517" y="10338"/>
                    <a:pt x="790" y="9474"/>
                    <a:pt x="515" y="8431"/>
                  </a:cubicBezTo>
                  <a:cubicBezTo>
                    <a:pt x="251" y="7439"/>
                    <a:pt x="258" y="5839"/>
                    <a:pt x="1775" y="3838"/>
                  </a:cubicBezTo>
                  <a:cubicBezTo>
                    <a:pt x="3536" y="1510"/>
                    <a:pt x="6523" y="247"/>
                    <a:pt x="9926" y="247"/>
                  </a:cubicBezTo>
                  <a:close/>
                  <a:moveTo>
                    <a:pt x="9932" y="0"/>
                  </a:moveTo>
                  <a:cubicBezTo>
                    <a:pt x="6449" y="0"/>
                    <a:pt x="3387" y="1297"/>
                    <a:pt x="1576" y="3689"/>
                  </a:cubicBezTo>
                  <a:cubicBezTo>
                    <a:pt x="0" y="5769"/>
                    <a:pt x="0" y="7449"/>
                    <a:pt x="275" y="8493"/>
                  </a:cubicBezTo>
                  <a:cubicBezTo>
                    <a:pt x="571" y="9610"/>
                    <a:pt x="1350" y="10536"/>
                    <a:pt x="2363" y="10967"/>
                  </a:cubicBezTo>
                  <a:cubicBezTo>
                    <a:pt x="2893" y="11195"/>
                    <a:pt x="3326" y="11294"/>
                    <a:pt x="3700" y="11294"/>
                  </a:cubicBezTo>
                  <a:cubicBezTo>
                    <a:pt x="4595" y="11294"/>
                    <a:pt x="5147" y="10722"/>
                    <a:pt x="5876" y="9969"/>
                  </a:cubicBezTo>
                  <a:cubicBezTo>
                    <a:pt x="6002" y="9840"/>
                    <a:pt x="6134" y="9701"/>
                    <a:pt x="6276" y="9561"/>
                  </a:cubicBezTo>
                  <a:cubicBezTo>
                    <a:pt x="7376" y="8459"/>
                    <a:pt x="9446" y="6730"/>
                    <a:pt x="10000" y="6274"/>
                  </a:cubicBezTo>
                  <a:cubicBezTo>
                    <a:pt x="10212" y="6879"/>
                    <a:pt x="10994" y="9015"/>
                    <a:pt x="12160" y="11189"/>
                  </a:cubicBezTo>
                  <a:cubicBezTo>
                    <a:pt x="13259" y="13243"/>
                    <a:pt x="16036" y="16457"/>
                    <a:pt x="18064" y="17034"/>
                  </a:cubicBezTo>
                  <a:cubicBezTo>
                    <a:pt x="18273" y="17094"/>
                    <a:pt x="18467" y="17122"/>
                    <a:pt x="18648" y="17122"/>
                  </a:cubicBezTo>
                  <a:cubicBezTo>
                    <a:pt x="18902" y="17122"/>
                    <a:pt x="19132" y="17066"/>
                    <a:pt x="19331" y="16951"/>
                  </a:cubicBezTo>
                  <a:cubicBezTo>
                    <a:pt x="21213" y="15859"/>
                    <a:pt x="21860" y="11851"/>
                    <a:pt x="21512" y="8633"/>
                  </a:cubicBezTo>
                  <a:cubicBezTo>
                    <a:pt x="21209" y="5835"/>
                    <a:pt x="19686" y="2171"/>
                    <a:pt x="14143" y="602"/>
                  </a:cubicBezTo>
                  <a:cubicBezTo>
                    <a:pt x="12708" y="197"/>
                    <a:pt x="11288" y="0"/>
                    <a:pt x="993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649;p33">
              <a:extLst>
                <a:ext uri="{FF2B5EF4-FFF2-40B4-BE49-F238E27FC236}">
                  <a16:creationId xmlns:a16="http://schemas.microsoft.com/office/drawing/2014/main" id="{87DEBF92-E860-4475-965D-9C33415AEFB6}"/>
                </a:ext>
              </a:extLst>
            </p:cNvPr>
            <p:cNvSpPr/>
            <p:nvPr/>
          </p:nvSpPr>
          <p:spPr>
            <a:xfrm>
              <a:off x="6881409" y="1456505"/>
              <a:ext cx="270689" cy="143268"/>
            </a:xfrm>
            <a:custGeom>
              <a:avLst/>
              <a:gdLst/>
              <a:ahLst/>
              <a:cxnLst/>
              <a:rect l="l" t="t" r="r" b="b"/>
              <a:pathLst>
                <a:path w="7516" h="3978" extrusionOk="0">
                  <a:moveTo>
                    <a:pt x="7478" y="0"/>
                  </a:moveTo>
                  <a:cubicBezTo>
                    <a:pt x="6757" y="105"/>
                    <a:pt x="429" y="1082"/>
                    <a:pt x="92" y="2665"/>
                  </a:cubicBezTo>
                  <a:cubicBezTo>
                    <a:pt x="1" y="3086"/>
                    <a:pt x="71" y="3414"/>
                    <a:pt x="297" y="3643"/>
                  </a:cubicBezTo>
                  <a:cubicBezTo>
                    <a:pt x="564" y="3910"/>
                    <a:pt x="999" y="3977"/>
                    <a:pt x="1365" y="3977"/>
                  </a:cubicBezTo>
                  <a:cubicBezTo>
                    <a:pt x="1702" y="3977"/>
                    <a:pt x="1977" y="3921"/>
                    <a:pt x="2001" y="3915"/>
                  </a:cubicBezTo>
                  <a:lnTo>
                    <a:pt x="1949" y="3674"/>
                  </a:lnTo>
                  <a:cubicBezTo>
                    <a:pt x="1828" y="3699"/>
                    <a:pt x="1612" y="3728"/>
                    <a:pt x="1377" y="3728"/>
                  </a:cubicBezTo>
                  <a:cubicBezTo>
                    <a:pt x="1046" y="3728"/>
                    <a:pt x="676" y="3671"/>
                    <a:pt x="471" y="3465"/>
                  </a:cubicBezTo>
                  <a:cubicBezTo>
                    <a:pt x="307" y="3302"/>
                    <a:pt x="262" y="3051"/>
                    <a:pt x="331" y="2717"/>
                  </a:cubicBezTo>
                  <a:cubicBezTo>
                    <a:pt x="589" y="1517"/>
                    <a:pt x="5606" y="525"/>
                    <a:pt x="7516" y="24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650;p33">
              <a:extLst>
                <a:ext uri="{FF2B5EF4-FFF2-40B4-BE49-F238E27FC236}">
                  <a16:creationId xmlns:a16="http://schemas.microsoft.com/office/drawing/2014/main" id="{D5D56E5E-4143-4CF6-86CE-A51FE585701C}"/>
                </a:ext>
              </a:extLst>
            </p:cNvPr>
            <p:cNvSpPr/>
            <p:nvPr/>
          </p:nvSpPr>
          <p:spPr>
            <a:xfrm>
              <a:off x="6834950" y="1495581"/>
              <a:ext cx="25823" cy="64071"/>
            </a:xfrm>
            <a:custGeom>
              <a:avLst/>
              <a:gdLst/>
              <a:ahLst/>
              <a:cxnLst/>
              <a:rect l="l" t="t" r="r" b="b"/>
              <a:pathLst>
                <a:path w="717" h="1779" extrusionOk="0">
                  <a:moveTo>
                    <a:pt x="491" y="1"/>
                  </a:moveTo>
                  <a:cubicBezTo>
                    <a:pt x="0" y="1055"/>
                    <a:pt x="383" y="1747"/>
                    <a:pt x="400" y="1778"/>
                  </a:cubicBezTo>
                  <a:lnTo>
                    <a:pt x="616" y="1656"/>
                  </a:lnTo>
                  <a:cubicBezTo>
                    <a:pt x="602" y="1629"/>
                    <a:pt x="282" y="1038"/>
                    <a:pt x="717" y="108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651;p33">
              <a:extLst>
                <a:ext uri="{FF2B5EF4-FFF2-40B4-BE49-F238E27FC236}">
                  <a16:creationId xmlns:a16="http://schemas.microsoft.com/office/drawing/2014/main" id="{F6C3ABC5-DC97-49BB-AFE2-50184758DCF5}"/>
                </a:ext>
              </a:extLst>
            </p:cNvPr>
            <p:cNvSpPr/>
            <p:nvPr/>
          </p:nvSpPr>
          <p:spPr>
            <a:xfrm>
              <a:off x="6874278" y="1331065"/>
              <a:ext cx="527944" cy="137901"/>
            </a:xfrm>
            <a:custGeom>
              <a:avLst/>
              <a:gdLst/>
              <a:ahLst/>
              <a:cxnLst/>
              <a:rect l="l" t="t" r="r" b="b"/>
              <a:pathLst>
                <a:path w="14659" h="3829" extrusionOk="0">
                  <a:moveTo>
                    <a:pt x="12022" y="1"/>
                  </a:moveTo>
                  <a:cubicBezTo>
                    <a:pt x="10701" y="1"/>
                    <a:pt x="9215" y="180"/>
                    <a:pt x="8402" y="870"/>
                  </a:cubicBezTo>
                  <a:cubicBezTo>
                    <a:pt x="8037" y="1180"/>
                    <a:pt x="7832" y="1569"/>
                    <a:pt x="7794" y="2033"/>
                  </a:cubicBezTo>
                  <a:cubicBezTo>
                    <a:pt x="7370" y="1902"/>
                    <a:pt x="6168" y="1571"/>
                    <a:pt x="4774" y="1571"/>
                  </a:cubicBezTo>
                  <a:cubicBezTo>
                    <a:pt x="3570" y="1571"/>
                    <a:pt x="2221" y="1818"/>
                    <a:pt x="1107" y="2655"/>
                  </a:cubicBezTo>
                  <a:cubicBezTo>
                    <a:pt x="665" y="2985"/>
                    <a:pt x="296" y="3323"/>
                    <a:pt x="1" y="3664"/>
                  </a:cubicBezTo>
                  <a:lnTo>
                    <a:pt x="188" y="3828"/>
                  </a:lnTo>
                  <a:cubicBezTo>
                    <a:pt x="470" y="3501"/>
                    <a:pt x="829" y="3173"/>
                    <a:pt x="1256" y="2854"/>
                  </a:cubicBezTo>
                  <a:cubicBezTo>
                    <a:pt x="2310" y="2063"/>
                    <a:pt x="3608" y="1829"/>
                    <a:pt x="4773" y="1829"/>
                  </a:cubicBezTo>
                  <a:cubicBezTo>
                    <a:pt x="6445" y="1829"/>
                    <a:pt x="7846" y="2310"/>
                    <a:pt x="7870" y="2317"/>
                  </a:cubicBezTo>
                  <a:lnTo>
                    <a:pt x="8034" y="2377"/>
                  </a:lnTo>
                  <a:lnTo>
                    <a:pt x="8034" y="2203"/>
                  </a:lnTo>
                  <a:cubicBezTo>
                    <a:pt x="8034" y="1733"/>
                    <a:pt x="8208" y="1361"/>
                    <a:pt x="8563" y="1058"/>
                  </a:cubicBezTo>
                  <a:cubicBezTo>
                    <a:pt x="9315" y="420"/>
                    <a:pt x="10738" y="253"/>
                    <a:pt x="12016" y="253"/>
                  </a:cubicBezTo>
                  <a:cubicBezTo>
                    <a:pt x="13390" y="253"/>
                    <a:pt x="14596" y="446"/>
                    <a:pt x="14620" y="450"/>
                  </a:cubicBezTo>
                  <a:lnTo>
                    <a:pt x="14658" y="206"/>
                  </a:lnTo>
                  <a:cubicBezTo>
                    <a:pt x="14565" y="190"/>
                    <a:pt x="13381" y="1"/>
                    <a:pt x="120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652;p33">
              <a:extLst>
                <a:ext uri="{FF2B5EF4-FFF2-40B4-BE49-F238E27FC236}">
                  <a16:creationId xmlns:a16="http://schemas.microsoft.com/office/drawing/2014/main" id="{A61DA1AD-3B36-4FB2-9249-0185126E37F8}"/>
                </a:ext>
              </a:extLst>
            </p:cNvPr>
            <p:cNvSpPr/>
            <p:nvPr/>
          </p:nvSpPr>
          <p:spPr>
            <a:xfrm>
              <a:off x="7166862" y="1432951"/>
              <a:ext cx="196642" cy="255779"/>
            </a:xfrm>
            <a:custGeom>
              <a:avLst/>
              <a:gdLst/>
              <a:ahLst/>
              <a:cxnLst/>
              <a:rect l="l" t="t" r="r" b="b"/>
              <a:pathLst>
                <a:path w="5460" h="7102" extrusionOk="0">
                  <a:moveTo>
                    <a:pt x="237" y="0"/>
                  </a:moveTo>
                  <a:lnTo>
                    <a:pt x="0" y="73"/>
                  </a:lnTo>
                  <a:cubicBezTo>
                    <a:pt x="70" y="299"/>
                    <a:pt x="1775" y="5682"/>
                    <a:pt x="5365" y="7101"/>
                  </a:cubicBezTo>
                  <a:lnTo>
                    <a:pt x="5460" y="6872"/>
                  </a:lnTo>
                  <a:cubicBezTo>
                    <a:pt x="1977" y="5494"/>
                    <a:pt x="254" y="52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653;p33">
              <a:extLst>
                <a:ext uri="{FF2B5EF4-FFF2-40B4-BE49-F238E27FC236}">
                  <a16:creationId xmlns:a16="http://schemas.microsoft.com/office/drawing/2014/main" id="{4D36DDBB-6E63-43AF-ABB7-8886DBA62157}"/>
                </a:ext>
              </a:extLst>
            </p:cNvPr>
            <p:cNvSpPr/>
            <p:nvPr/>
          </p:nvSpPr>
          <p:spPr>
            <a:xfrm>
              <a:off x="7297056" y="1484308"/>
              <a:ext cx="208023" cy="85752"/>
            </a:xfrm>
            <a:custGeom>
              <a:avLst/>
              <a:gdLst/>
              <a:ahLst/>
              <a:cxnLst/>
              <a:rect l="l" t="t" r="r" b="b"/>
              <a:pathLst>
                <a:path w="5776" h="2381" extrusionOk="0">
                  <a:moveTo>
                    <a:pt x="157" y="1"/>
                  </a:moveTo>
                  <a:lnTo>
                    <a:pt x="0" y="192"/>
                  </a:lnTo>
                  <a:cubicBezTo>
                    <a:pt x="1225" y="1205"/>
                    <a:pt x="3145" y="2380"/>
                    <a:pt x="5452" y="2380"/>
                  </a:cubicBezTo>
                  <a:cubicBezTo>
                    <a:pt x="5560" y="2380"/>
                    <a:pt x="5668" y="2377"/>
                    <a:pt x="5776" y="2374"/>
                  </a:cubicBezTo>
                  <a:lnTo>
                    <a:pt x="5762" y="2126"/>
                  </a:lnTo>
                  <a:cubicBezTo>
                    <a:pt x="5659" y="2131"/>
                    <a:pt x="5557" y="2134"/>
                    <a:pt x="5456" y="2134"/>
                  </a:cubicBezTo>
                  <a:cubicBezTo>
                    <a:pt x="3222" y="2134"/>
                    <a:pt x="1352" y="989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654;p33">
              <a:extLst>
                <a:ext uri="{FF2B5EF4-FFF2-40B4-BE49-F238E27FC236}">
                  <a16:creationId xmlns:a16="http://schemas.microsoft.com/office/drawing/2014/main" id="{D76C59C5-69C3-4905-A0DF-6B5136FE3794}"/>
                </a:ext>
              </a:extLst>
            </p:cNvPr>
            <p:cNvSpPr/>
            <p:nvPr/>
          </p:nvSpPr>
          <p:spPr>
            <a:xfrm>
              <a:off x="7219120" y="1403851"/>
              <a:ext cx="44983" cy="50925"/>
            </a:xfrm>
            <a:custGeom>
              <a:avLst/>
              <a:gdLst/>
              <a:ahLst/>
              <a:cxnLst/>
              <a:rect l="l" t="t" r="r" b="b"/>
              <a:pathLst>
                <a:path w="1249" h="1414" extrusionOk="0">
                  <a:moveTo>
                    <a:pt x="202" y="1"/>
                  </a:moveTo>
                  <a:lnTo>
                    <a:pt x="1" y="140"/>
                  </a:lnTo>
                  <a:cubicBezTo>
                    <a:pt x="14" y="165"/>
                    <a:pt x="390" y="704"/>
                    <a:pt x="1072" y="1414"/>
                  </a:cubicBezTo>
                  <a:lnTo>
                    <a:pt x="1249" y="1239"/>
                  </a:lnTo>
                  <a:cubicBezTo>
                    <a:pt x="585" y="547"/>
                    <a:pt x="205" y="4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655;p33">
              <a:extLst>
                <a:ext uri="{FF2B5EF4-FFF2-40B4-BE49-F238E27FC236}">
                  <a16:creationId xmlns:a16="http://schemas.microsoft.com/office/drawing/2014/main" id="{0E0FC28E-D720-48E9-8FA7-35421D88C4AF}"/>
                </a:ext>
              </a:extLst>
            </p:cNvPr>
            <p:cNvSpPr/>
            <p:nvPr/>
          </p:nvSpPr>
          <p:spPr>
            <a:xfrm>
              <a:off x="6881553" y="1662042"/>
              <a:ext cx="420295" cy="194841"/>
            </a:xfrm>
            <a:custGeom>
              <a:avLst/>
              <a:gdLst/>
              <a:ahLst/>
              <a:cxnLst/>
              <a:rect l="l" t="t" r="r" b="b"/>
              <a:pathLst>
                <a:path w="11670" h="5410" extrusionOk="0">
                  <a:moveTo>
                    <a:pt x="752" y="249"/>
                  </a:moveTo>
                  <a:lnTo>
                    <a:pt x="11423" y="2073"/>
                  </a:lnTo>
                  <a:cubicBezTo>
                    <a:pt x="11412" y="2441"/>
                    <a:pt x="11352" y="3704"/>
                    <a:pt x="10977" y="4376"/>
                  </a:cubicBezTo>
                  <a:cubicBezTo>
                    <a:pt x="10563" y="5124"/>
                    <a:pt x="10114" y="5162"/>
                    <a:pt x="8876" y="5162"/>
                  </a:cubicBezTo>
                  <a:cubicBezTo>
                    <a:pt x="7686" y="5162"/>
                    <a:pt x="6130" y="4432"/>
                    <a:pt x="6047" y="4236"/>
                  </a:cubicBezTo>
                  <a:cubicBezTo>
                    <a:pt x="5862" y="3610"/>
                    <a:pt x="5988" y="1488"/>
                    <a:pt x="5988" y="1467"/>
                  </a:cubicBezTo>
                  <a:cubicBezTo>
                    <a:pt x="5995" y="1405"/>
                    <a:pt x="5950" y="1349"/>
                    <a:pt x="5887" y="1339"/>
                  </a:cubicBezTo>
                  <a:lnTo>
                    <a:pt x="5024" y="1203"/>
                  </a:lnTo>
                  <a:cubicBezTo>
                    <a:pt x="5021" y="1199"/>
                    <a:pt x="5014" y="1199"/>
                    <a:pt x="5007" y="1199"/>
                  </a:cubicBezTo>
                  <a:cubicBezTo>
                    <a:pt x="4976" y="1199"/>
                    <a:pt x="4948" y="1209"/>
                    <a:pt x="4923" y="1230"/>
                  </a:cubicBezTo>
                  <a:cubicBezTo>
                    <a:pt x="4895" y="1255"/>
                    <a:pt x="4881" y="1293"/>
                    <a:pt x="4881" y="1328"/>
                  </a:cubicBezTo>
                  <a:cubicBezTo>
                    <a:pt x="4927" y="2341"/>
                    <a:pt x="4868" y="3844"/>
                    <a:pt x="4593" y="4007"/>
                  </a:cubicBezTo>
                  <a:cubicBezTo>
                    <a:pt x="4525" y="4047"/>
                    <a:pt x="4388" y="4066"/>
                    <a:pt x="4204" y="4066"/>
                  </a:cubicBezTo>
                  <a:cubicBezTo>
                    <a:pt x="3268" y="4066"/>
                    <a:pt x="1119" y="3581"/>
                    <a:pt x="703" y="3026"/>
                  </a:cubicBezTo>
                  <a:cubicBezTo>
                    <a:pt x="359" y="2571"/>
                    <a:pt x="401" y="1397"/>
                    <a:pt x="557" y="726"/>
                  </a:cubicBezTo>
                  <a:cubicBezTo>
                    <a:pt x="637" y="392"/>
                    <a:pt x="720" y="274"/>
                    <a:pt x="752" y="249"/>
                  </a:cubicBezTo>
                  <a:close/>
                  <a:moveTo>
                    <a:pt x="746" y="1"/>
                  </a:moveTo>
                  <a:cubicBezTo>
                    <a:pt x="682" y="1"/>
                    <a:pt x="593" y="30"/>
                    <a:pt x="512" y="156"/>
                  </a:cubicBezTo>
                  <a:cubicBezTo>
                    <a:pt x="192" y="636"/>
                    <a:pt x="1" y="2500"/>
                    <a:pt x="505" y="3176"/>
                  </a:cubicBezTo>
                  <a:cubicBezTo>
                    <a:pt x="984" y="3815"/>
                    <a:pt x="3119" y="4304"/>
                    <a:pt x="4185" y="4304"/>
                  </a:cubicBezTo>
                  <a:cubicBezTo>
                    <a:pt x="4434" y="4304"/>
                    <a:pt x="4625" y="4278"/>
                    <a:pt x="4722" y="4220"/>
                  </a:cubicBezTo>
                  <a:cubicBezTo>
                    <a:pt x="5174" y="3948"/>
                    <a:pt x="5157" y="2118"/>
                    <a:pt x="5136" y="1471"/>
                  </a:cubicBezTo>
                  <a:lnTo>
                    <a:pt x="5136" y="1471"/>
                  </a:lnTo>
                  <a:lnTo>
                    <a:pt x="5737" y="1564"/>
                  </a:lnTo>
                  <a:cubicBezTo>
                    <a:pt x="5713" y="2024"/>
                    <a:pt x="5637" y="3719"/>
                    <a:pt x="5807" y="4306"/>
                  </a:cubicBezTo>
                  <a:cubicBezTo>
                    <a:pt x="5925" y="4706"/>
                    <a:pt x="7717" y="5410"/>
                    <a:pt x="8876" y="5410"/>
                  </a:cubicBezTo>
                  <a:cubicBezTo>
                    <a:pt x="10045" y="5410"/>
                    <a:pt x="10689" y="5410"/>
                    <a:pt x="11193" y="4498"/>
                  </a:cubicBezTo>
                  <a:cubicBezTo>
                    <a:pt x="11666" y="3648"/>
                    <a:pt x="11670" y="2038"/>
                    <a:pt x="11670" y="1968"/>
                  </a:cubicBezTo>
                  <a:cubicBezTo>
                    <a:pt x="11670" y="1909"/>
                    <a:pt x="11628" y="1857"/>
                    <a:pt x="11569" y="1847"/>
                  </a:cubicBezTo>
                  <a:lnTo>
                    <a:pt x="794" y="6"/>
                  </a:lnTo>
                  <a:cubicBezTo>
                    <a:pt x="780" y="3"/>
                    <a:pt x="764" y="1"/>
                    <a:pt x="74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656;p33">
              <a:extLst>
                <a:ext uri="{FF2B5EF4-FFF2-40B4-BE49-F238E27FC236}">
                  <a16:creationId xmlns:a16="http://schemas.microsoft.com/office/drawing/2014/main" id="{47799241-5F2D-4949-A561-396219AC039F}"/>
                </a:ext>
              </a:extLst>
            </p:cNvPr>
            <p:cNvSpPr/>
            <p:nvPr/>
          </p:nvSpPr>
          <p:spPr>
            <a:xfrm>
              <a:off x="7297416" y="1703099"/>
              <a:ext cx="172440" cy="66304"/>
            </a:xfrm>
            <a:custGeom>
              <a:avLst/>
              <a:gdLst/>
              <a:ahLst/>
              <a:cxnLst/>
              <a:rect l="l" t="t" r="r" b="b"/>
              <a:pathLst>
                <a:path w="4788" h="1841" extrusionOk="0">
                  <a:moveTo>
                    <a:pt x="4788" y="0"/>
                  </a:moveTo>
                  <a:lnTo>
                    <a:pt x="1" y="828"/>
                  </a:lnTo>
                  <a:lnTo>
                    <a:pt x="1" y="1840"/>
                  </a:lnTo>
                  <a:lnTo>
                    <a:pt x="4788" y="644"/>
                  </a:lnTo>
                  <a:lnTo>
                    <a:pt x="4788" y="0"/>
                  </a:ln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657;p33">
              <a:extLst>
                <a:ext uri="{FF2B5EF4-FFF2-40B4-BE49-F238E27FC236}">
                  <a16:creationId xmlns:a16="http://schemas.microsoft.com/office/drawing/2014/main" id="{825DC3BE-4799-4EBF-A447-E1F2062B1D16}"/>
                </a:ext>
              </a:extLst>
            </p:cNvPr>
            <p:cNvSpPr/>
            <p:nvPr/>
          </p:nvSpPr>
          <p:spPr>
            <a:xfrm>
              <a:off x="7292914" y="1698633"/>
              <a:ext cx="181480" cy="75271"/>
            </a:xfrm>
            <a:custGeom>
              <a:avLst/>
              <a:gdLst/>
              <a:ahLst/>
              <a:cxnLst/>
              <a:rect l="l" t="t" r="r" b="b"/>
              <a:pathLst>
                <a:path w="5039" h="2090" extrusionOk="0">
                  <a:moveTo>
                    <a:pt x="4791" y="270"/>
                  </a:moveTo>
                  <a:lnTo>
                    <a:pt x="4791" y="670"/>
                  </a:lnTo>
                  <a:lnTo>
                    <a:pt x="248" y="1808"/>
                  </a:lnTo>
                  <a:lnTo>
                    <a:pt x="248" y="1057"/>
                  </a:lnTo>
                  <a:lnTo>
                    <a:pt x="4791" y="270"/>
                  </a:lnTo>
                  <a:close/>
                  <a:moveTo>
                    <a:pt x="4915" y="0"/>
                  </a:moveTo>
                  <a:cubicBezTo>
                    <a:pt x="4907" y="0"/>
                    <a:pt x="4900" y="1"/>
                    <a:pt x="4892" y="2"/>
                  </a:cubicBezTo>
                  <a:lnTo>
                    <a:pt x="105" y="831"/>
                  </a:lnTo>
                  <a:cubicBezTo>
                    <a:pt x="42" y="841"/>
                    <a:pt x="1" y="893"/>
                    <a:pt x="1" y="952"/>
                  </a:cubicBezTo>
                  <a:lnTo>
                    <a:pt x="1" y="1964"/>
                  </a:lnTo>
                  <a:cubicBezTo>
                    <a:pt x="1" y="2003"/>
                    <a:pt x="18" y="2041"/>
                    <a:pt x="49" y="2062"/>
                  </a:cubicBezTo>
                  <a:cubicBezTo>
                    <a:pt x="70" y="2080"/>
                    <a:pt x="97" y="2090"/>
                    <a:pt x="126" y="2090"/>
                  </a:cubicBezTo>
                  <a:cubicBezTo>
                    <a:pt x="133" y="2090"/>
                    <a:pt x="143" y="2090"/>
                    <a:pt x="153" y="2086"/>
                  </a:cubicBezTo>
                  <a:lnTo>
                    <a:pt x="4945" y="890"/>
                  </a:lnTo>
                  <a:cubicBezTo>
                    <a:pt x="5000" y="876"/>
                    <a:pt x="5038" y="824"/>
                    <a:pt x="5038" y="768"/>
                  </a:cubicBezTo>
                  <a:lnTo>
                    <a:pt x="5038" y="124"/>
                  </a:lnTo>
                  <a:cubicBezTo>
                    <a:pt x="5038" y="86"/>
                    <a:pt x="5021" y="52"/>
                    <a:pt x="4993" y="31"/>
                  </a:cubicBezTo>
                  <a:cubicBezTo>
                    <a:pt x="4971" y="11"/>
                    <a:pt x="4944" y="0"/>
                    <a:pt x="49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658;p33">
              <a:extLst>
                <a:ext uri="{FF2B5EF4-FFF2-40B4-BE49-F238E27FC236}">
                  <a16:creationId xmlns:a16="http://schemas.microsoft.com/office/drawing/2014/main" id="{C83B6019-A0D0-4F6D-9D78-D2BC4D68CFB1}"/>
                </a:ext>
              </a:extLst>
            </p:cNvPr>
            <p:cNvSpPr/>
            <p:nvPr/>
          </p:nvSpPr>
          <p:spPr>
            <a:xfrm>
              <a:off x="7393647" y="1585654"/>
              <a:ext cx="216918" cy="305335"/>
            </a:xfrm>
            <a:custGeom>
              <a:avLst/>
              <a:gdLst/>
              <a:ahLst/>
              <a:cxnLst/>
              <a:rect l="l" t="t" r="r" b="b"/>
              <a:pathLst>
                <a:path w="6023" h="8478" extrusionOk="0">
                  <a:moveTo>
                    <a:pt x="3423" y="1"/>
                  </a:moveTo>
                  <a:cubicBezTo>
                    <a:pt x="2056" y="1"/>
                    <a:pt x="726" y="1630"/>
                    <a:pt x="377" y="3815"/>
                  </a:cubicBezTo>
                  <a:cubicBezTo>
                    <a:pt x="1" y="6145"/>
                    <a:pt x="878" y="8223"/>
                    <a:pt x="2336" y="8456"/>
                  </a:cubicBezTo>
                  <a:cubicBezTo>
                    <a:pt x="2425" y="8470"/>
                    <a:pt x="2515" y="8477"/>
                    <a:pt x="2605" y="8477"/>
                  </a:cubicBezTo>
                  <a:cubicBezTo>
                    <a:pt x="3971" y="8477"/>
                    <a:pt x="5298" y="6848"/>
                    <a:pt x="5650" y="4663"/>
                  </a:cubicBezTo>
                  <a:cubicBezTo>
                    <a:pt x="6023" y="2333"/>
                    <a:pt x="5146" y="255"/>
                    <a:pt x="3692" y="22"/>
                  </a:cubicBezTo>
                  <a:cubicBezTo>
                    <a:pt x="3603" y="8"/>
                    <a:pt x="3513" y="1"/>
                    <a:pt x="34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659;p33">
              <a:extLst>
                <a:ext uri="{FF2B5EF4-FFF2-40B4-BE49-F238E27FC236}">
                  <a16:creationId xmlns:a16="http://schemas.microsoft.com/office/drawing/2014/main" id="{5C04AC3E-BE64-4851-B965-95E9237CFA4B}"/>
                </a:ext>
              </a:extLst>
            </p:cNvPr>
            <p:cNvSpPr/>
            <p:nvPr/>
          </p:nvSpPr>
          <p:spPr>
            <a:xfrm>
              <a:off x="7396168" y="1581188"/>
              <a:ext cx="212020" cy="314267"/>
            </a:xfrm>
            <a:custGeom>
              <a:avLst/>
              <a:gdLst/>
              <a:ahLst/>
              <a:cxnLst/>
              <a:rect l="l" t="t" r="r" b="b"/>
              <a:pathLst>
                <a:path w="5887" h="8726" extrusionOk="0">
                  <a:moveTo>
                    <a:pt x="3351" y="247"/>
                  </a:moveTo>
                  <a:cubicBezTo>
                    <a:pt x="3435" y="247"/>
                    <a:pt x="3518" y="254"/>
                    <a:pt x="3602" y="268"/>
                  </a:cubicBezTo>
                  <a:cubicBezTo>
                    <a:pt x="4262" y="376"/>
                    <a:pt x="4819" y="894"/>
                    <a:pt x="5174" y="1729"/>
                  </a:cubicBezTo>
                  <a:cubicBezTo>
                    <a:pt x="5535" y="2585"/>
                    <a:pt x="5636" y="3663"/>
                    <a:pt x="5459" y="4766"/>
                  </a:cubicBezTo>
                  <a:cubicBezTo>
                    <a:pt x="5116" y="6886"/>
                    <a:pt x="3841" y="8478"/>
                    <a:pt x="2541" y="8478"/>
                  </a:cubicBezTo>
                  <a:cubicBezTo>
                    <a:pt x="2456" y="8478"/>
                    <a:pt x="2371" y="8472"/>
                    <a:pt x="2286" y="8458"/>
                  </a:cubicBezTo>
                  <a:cubicBezTo>
                    <a:pt x="1625" y="8350"/>
                    <a:pt x="1065" y="7832"/>
                    <a:pt x="713" y="6997"/>
                  </a:cubicBezTo>
                  <a:cubicBezTo>
                    <a:pt x="352" y="6141"/>
                    <a:pt x="251" y="5062"/>
                    <a:pt x="429" y="3960"/>
                  </a:cubicBezTo>
                  <a:cubicBezTo>
                    <a:pt x="606" y="2857"/>
                    <a:pt x="1041" y="1861"/>
                    <a:pt x="1649" y="1162"/>
                  </a:cubicBezTo>
                  <a:cubicBezTo>
                    <a:pt x="2171" y="567"/>
                    <a:pt x="2767" y="247"/>
                    <a:pt x="3351" y="247"/>
                  </a:cubicBezTo>
                  <a:close/>
                  <a:moveTo>
                    <a:pt x="3345" y="0"/>
                  </a:moveTo>
                  <a:cubicBezTo>
                    <a:pt x="2692" y="0"/>
                    <a:pt x="2034" y="349"/>
                    <a:pt x="1465" y="999"/>
                  </a:cubicBezTo>
                  <a:cubicBezTo>
                    <a:pt x="821" y="1733"/>
                    <a:pt x="369" y="2770"/>
                    <a:pt x="185" y="3921"/>
                  </a:cubicBezTo>
                  <a:cubicBezTo>
                    <a:pt x="0" y="5069"/>
                    <a:pt x="105" y="6197"/>
                    <a:pt x="484" y="7094"/>
                  </a:cubicBezTo>
                  <a:cubicBezTo>
                    <a:pt x="874" y="8009"/>
                    <a:pt x="1497" y="8583"/>
                    <a:pt x="2245" y="8702"/>
                  </a:cubicBezTo>
                  <a:cubicBezTo>
                    <a:pt x="2342" y="8719"/>
                    <a:pt x="2436" y="8726"/>
                    <a:pt x="2533" y="8726"/>
                  </a:cubicBezTo>
                  <a:cubicBezTo>
                    <a:pt x="3956" y="8726"/>
                    <a:pt x="5341" y="7049"/>
                    <a:pt x="5702" y="4805"/>
                  </a:cubicBezTo>
                  <a:cubicBezTo>
                    <a:pt x="5887" y="3657"/>
                    <a:pt x="5779" y="2529"/>
                    <a:pt x="5400" y="1632"/>
                  </a:cubicBezTo>
                  <a:cubicBezTo>
                    <a:pt x="5014" y="716"/>
                    <a:pt x="4387" y="143"/>
                    <a:pt x="3639" y="24"/>
                  </a:cubicBezTo>
                  <a:cubicBezTo>
                    <a:pt x="3541" y="8"/>
                    <a:pt x="3443" y="0"/>
                    <a:pt x="334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660;p33">
              <a:extLst>
                <a:ext uri="{FF2B5EF4-FFF2-40B4-BE49-F238E27FC236}">
                  <a16:creationId xmlns:a16="http://schemas.microsoft.com/office/drawing/2014/main" id="{C64B772C-DA70-4F95-9E8F-6EF1DD3B8631}"/>
                </a:ext>
              </a:extLst>
            </p:cNvPr>
            <p:cNvSpPr/>
            <p:nvPr/>
          </p:nvSpPr>
          <p:spPr>
            <a:xfrm>
              <a:off x="7479362" y="1617924"/>
              <a:ext cx="156881" cy="256463"/>
            </a:xfrm>
            <a:custGeom>
              <a:avLst/>
              <a:gdLst/>
              <a:ahLst/>
              <a:cxnLst/>
              <a:rect l="l" t="t" r="r" b="b"/>
              <a:pathLst>
                <a:path w="4356" h="7121" extrusionOk="0">
                  <a:moveTo>
                    <a:pt x="2590" y="1"/>
                  </a:moveTo>
                  <a:cubicBezTo>
                    <a:pt x="1609" y="1"/>
                    <a:pt x="614" y="1404"/>
                    <a:pt x="314" y="3263"/>
                  </a:cubicBezTo>
                  <a:cubicBezTo>
                    <a:pt x="1" y="5222"/>
                    <a:pt x="578" y="6943"/>
                    <a:pt x="1608" y="7107"/>
                  </a:cubicBezTo>
                  <a:cubicBezTo>
                    <a:pt x="1662" y="7116"/>
                    <a:pt x="1716" y="7120"/>
                    <a:pt x="1770" y="7120"/>
                  </a:cubicBezTo>
                  <a:cubicBezTo>
                    <a:pt x="2750" y="7120"/>
                    <a:pt x="3743" y="5718"/>
                    <a:pt x="4043" y="3861"/>
                  </a:cubicBezTo>
                  <a:cubicBezTo>
                    <a:pt x="4356" y="1903"/>
                    <a:pt x="3779" y="180"/>
                    <a:pt x="2749" y="13"/>
                  </a:cubicBezTo>
                  <a:cubicBezTo>
                    <a:pt x="2696" y="5"/>
                    <a:pt x="2643" y="1"/>
                    <a:pt x="2590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661;p33">
              <a:extLst>
                <a:ext uri="{FF2B5EF4-FFF2-40B4-BE49-F238E27FC236}">
                  <a16:creationId xmlns:a16="http://schemas.microsoft.com/office/drawing/2014/main" id="{037E8AFF-81FB-4441-A58D-CE9B2510C124}"/>
                </a:ext>
              </a:extLst>
            </p:cNvPr>
            <p:cNvSpPr/>
            <p:nvPr/>
          </p:nvSpPr>
          <p:spPr>
            <a:xfrm>
              <a:off x="7474356" y="1613494"/>
              <a:ext cx="166930" cy="265431"/>
            </a:xfrm>
            <a:custGeom>
              <a:avLst/>
              <a:gdLst/>
              <a:ahLst/>
              <a:cxnLst/>
              <a:rect l="l" t="t" r="r" b="b"/>
              <a:pathLst>
                <a:path w="4635" h="7370" extrusionOk="0">
                  <a:moveTo>
                    <a:pt x="2725" y="248"/>
                  </a:moveTo>
                  <a:cubicBezTo>
                    <a:pt x="2773" y="248"/>
                    <a:pt x="2822" y="251"/>
                    <a:pt x="2867" y="261"/>
                  </a:cubicBezTo>
                  <a:cubicBezTo>
                    <a:pt x="3827" y="415"/>
                    <a:pt x="4363" y="2077"/>
                    <a:pt x="4061" y="3964"/>
                  </a:cubicBezTo>
                  <a:cubicBezTo>
                    <a:pt x="3770" y="5756"/>
                    <a:pt x="2831" y="7120"/>
                    <a:pt x="1915" y="7120"/>
                  </a:cubicBezTo>
                  <a:cubicBezTo>
                    <a:pt x="1866" y="7120"/>
                    <a:pt x="1817" y="7116"/>
                    <a:pt x="1768" y="7108"/>
                  </a:cubicBezTo>
                  <a:cubicBezTo>
                    <a:pt x="808" y="6955"/>
                    <a:pt x="272" y="5292"/>
                    <a:pt x="575" y="3407"/>
                  </a:cubicBezTo>
                  <a:cubicBezTo>
                    <a:pt x="724" y="2478"/>
                    <a:pt x="1055" y="1636"/>
                    <a:pt x="1500" y="1041"/>
                  </a:cubicBezTo>
                  <a:cubicBezTo>
                    <a:pt x="1886" y="526"/>
                    <a:pt x="2317" y="248"/>
                    <a:pt x="2725" y="248"/>
                  </a:cubicBezTo>
                  <a:close/>
                  <a:moveTo>
                    <a:pt x="2723" y="0"/>
                  </a:moveTo>
                  <a:cubicBezTo>
                    <a:pt x="2237" y="0"/>
                    <a:pt x="1738" y="310"/>
                    <a:pt x="1301" y="892"/>
                  </a:cubicBezTo>
                  <a:cubicBezTo>
                    <a:pt x="832" y="1521"/>
                    <a:pt x="487" y="2398"/>
                    <a:pt x="331" y="3365"/>
                  </a:cubicBezTo>
                  <a:cubicBezTo>
                    <a:pt x="0" y="5425"/>
                    <a:pt x="612" y="7175"/>
                    <a:pt x="1726" y="7355"/>
                  </a:cubicBezTo>
                  <a:cubicBezTo>
                    <a:pt x="1789" y="7363"/>
                    <a:pt x="1851" y="7370"/>
                    <a:pt x="1914" y="7370"/>
                  </a:cubicBezTo>
                  <a:cubicBezTo>
                    <a:pt x="2964" y="7370"/>
                    <a:pt x="3991" y="5947"/>
                    <a:pt x="4304" y="4005"/>
                  </a:cubicBezTo>
                  <a:cubicBezTo>
                    <a:pt x="4634" y="1945"/>
                    <a:pt x="4022" y="195"/>
                    <a:pt x="2905" y="15"/>
                  </a:cubicBezTo>
                  <a:cubicBezTo>
                    <a:pt x="2845" y="5"/>
                    <a:pt x="2784" y="0"/>
                    <a:pt x="272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662;p33">
              <a:extLst>
                <a:ext uri="{FF2B5EF4-FFF2-40B4-BE49-F238E27FC236}">
                  <a16:creationId xmlns:a16="http://schemas.microsoft.com/office/drawing/2014/main" id="{BAEBA5E0-4265-4DA8-89C4-6D6C65F2B78D}"/>
                </a:ext>
              </a:extLst>
            </p:cNvPr>
            <p:cNvSpPr/>
            <p:nvPr/>
          </p:nvSpPr>
          <p:spPr>
            <a:xfrm>
              <a:off x="7540623" y="1404067"/>
              <a:ext cx="98537" cy="367965"/>
            </a:xfrm>
            <a:custGeom>
              <a:avLst/>
              <a:gdLst/>
              <a:ahLst/>
              <a:cxnLst/>
              <a:rect l="l" t="t" r="r" b="b"/>
              <a:pathLst>
                <a:path w="2736" h="10217" extrusionOk="0">
                  <a:moveTo>
                    <a:pt x="1497" y="0"/>
                  </a:moveTo>
                  <a:cubicBezTo>
                    <a:pt x="1046" y="0"/>
                    <a:pt x="641" y="625"/>
                    <a:pt x="891" y="1578"/>
                  </a:cubicBezTo>
                  <a:cubicBezTo>
                    <a:pt x="891" y="1578"/>
                    <a:pt x="1261" y="5356"/>
                    <a:pt x="63" y="9225"/>
                  </a:cubicBezTo>
                  <a:cubicBezTo>
                    <a:pt x="63" y="9225"/>
                    <a:pt x="0" y="10216"/>
                    <a:pt x="741" y="10216"/>
                  </a:cubicBezTo>
                  <a:cubicBezTo>
                    <a:pt x="903" y="10216"/>
                    <a:pt x="1103" y="10169"/>
                    <a:pt x="1351" y="10053"/>
                  </a:cubicBezTo>
                  <a:cubicBezTo>
                    <a:pt x="2735" y="9410"/>
                    <a:pt x="2551" y="3787"/>
                    <a:pt x="2367" y="1488"/>
                  </a:cubicBezTo>
                  <a:cubicBezTo>
                    <a:pt x="2283" y="438"/>
                    <a:pt x="1874" y="0"/>
                    <a:pt x="1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663;p33">
              <a:extLst>
                <a:ext uri="{FF2B5EF4-FFF2-40B4-BE49-F238E27FC236}">
                  <a16:creationId xmlns:a16="http://schemas.microsoft.com/office/drawing/2014/main" id="{7B746908-D9EF-4F2C-9BBA-D322DCB5ABEF}"/>
                </a:ext>
              </a:extLst>
            </p:cNvPr>
            <p:cNvSpPr/>
            <p:nvPr/>
          </p:nvSpPr>
          <p:spPr>
            <a:xfrm>
              <a:off x="7536986" y="1399529"/>
              <a:ext cx="114312" cy="376897"/>
            </a:xfrm>
            <a:custGeom>
              <a:avLst/>
              <a:gdLst/>
              <a:ahLst/>
              <a:cxnLst/>
              <a:rect l="l" t="t" r="r" b="b"/>
              <a:pathLst>
                <a:path w="3174" h="10465" extrusionOk="0">
                  <a:moveTo>
                    <a:pt x="1597" y="250"/>
                  </a:moveTo>
                  <a:cubicBezTo>
                    <a:pt x="1646" y="250"/>
                    <a:pt x="1695" y="259"/>
                    <a:pt x="1744" y="278"/>
                  </a:cubicBezTo>
                  <a:cubicBezTo>
                    <a:pt x="2060" y="406"/>
                    <a:pt x="2287" y="911"/>
                    <a:pt x="2343" y="1621"/>
                  </a:cubicBezTo>
                  <a:cubicBezTo>
                    <a:pt x="2558" y="4293"/>
                    <a:pt x="2635" y="9490"/>
                    <a:pt x="1399" y="10068"/>
                  </a:cubicBezTo>
                  <a:cubicBezTo>
                    <a:pt x="1183" y="10169"/>
                    <a:pt x="997" y="10220"/>
                    <a:pt x="844" y="10220"/>
                  </a:cubicBezTo>
                  <a:cubicBezTo>
                    <a:pt x="734" y="10220"/>
                    <a:pt x="640" y="10193"/>
                    <a:pt x="564" y="10141"/>
                  </a:cubicBezTo>
                  <a:cubicBezTo>
                    <a:pt x="283" y="9950"/>
                    <a:pt x="283" y="9459"/>
                    <a:pt x="286" y="9372"/>
                  </a:cubicBezTo>
                  <a:cubicBezTo>
                    <a:pt x="1473" y="5528"/>
                    <a:pt x="1121" y="1728"/>
                    <a:pt x="1118" y="1693"/>
                  </a:cubicBezTo>
                  <a:cubicBezTo>
                    <a:pt x="1114" y="1687"/>
                    <a:pt x="1114" y="1680"/>
                    <a:pt x="1114" y="1672"/>
                  </a:cubicBezTo>
                  <a:cubicBezTo>
                    <a:pt x="933" y="998"/>
                    <a:pt x="1114" y="545"/>
                    <a:pt x="1320" y="361"/>
                  </a:cubicBezTo>
                  <a:cubicBezTo>
                    <a:pt x="1405" y="287"/>
                    <a:pt x="1500" y="250"/>
                    <a:pt x="1597" y="250"/>
                  </a:cubicBezTo>
                  <a:close/>
                  <a:moveTo>
                    <a:pt x="1598" y="1"/>
                  </a:moveTo>
                  <a:cubicBezTo>
                    <a:pt x="1443" y="1"/>
                    <a:pt x="1290" y="61"/>
                    <a:pt x="1156" y="177"/>
                  </a:cubicBezTo>
                  <a:cubicBezTo>
                    <a:pt x="885" y="416"/>
                    <a:pt x="668" y="949"/>
                    <a:pt x="871" y="1725"/>
                  </a:cubicBezTo>
                  <a:cubicBezTo>
                    <a:pt x="888" y="1937"/>
                    <a:pt x="1195" y="5604"/>
                    <a:pt x="46" y="9313"/>
                  </a:cubicBezTo>
                  <a:cubicBezTo>
                    <a:pt x="42" y="9323"/>
                    <a:pt x="42" y="9333"/>
                    <a:pt x="39" y="9341"/>
                  </a:cubicBezTo>
                  <a:cubicBezTo>
                    <a:pt x="39" y="9372"/>
                    <a:pt x="0" y="10057"/>
                    <a:pt x="422" y="10346"/>
                  </a:cubicBezTo>
                  <a:cubicBezTo>
                    <a:pt x="540" y="10426"/>
                    <a:pt x="683" y="10465"/>
                    <a:pt x="843" y="10465"/>
                  </a:cubicBezTo>
                  <a:cubicBezTo>
                    <a:pt x="1034" y="10465"/>
                    <a:pt x="1257" y="10409"/>
                    <a:pt x="1508" y="10290"/>
                  </a:cubicBezTo>
                  <a:cubicBezTo>
                    <a:pt x="3173" y="9511"/>
                    <a:pt x="2656" y="2410"/>
                    <a:pt x="2589" y="1603"/>
                  </a:cubicBezTo>
                  <a:cubicBezTo>
                    <a:pt x="2523" y="782"/>
                    <a:pt x="2248" y="219"/>
                    <a:pt x="1834" y="48"/>
                  </a:cubicBezTo>
                  <a:cubicBezTo>
                    <a:pt x="1757" y="16"/>
                    <a:pt x="1677" y="1"/>
                    <a:pt x="159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664;p33">
              <a:extLst>
                <a:ext uri="{FF2B5EF4-FFF2-40B4-BE49-F238E27FC236}">
                  <a16:creationId xmlns:a16="http://schemas.microsoft.com/office/drawing/2014/main" id="{AB0DF891-DC13-4B4D-9B31-D4F221EC06B5}"/>
                </a:ext>
              </a:extLst>
            </p:cNvPr>
            <p:cNvSpPr/>
            <p:nvPr/>
          </p:nvSpPr>
          <p:spPr>
            <a:xfrm>
              <a:off x="7313983" y="1211604"/>
              <a:ext cx="336992" cy="283006"/>
            </a:xfrm>
            <a:custGeom>
              <a:avLst/>
              <a:gdLst/>
              <a:ahLst/>
              <a:cxnLst/>
              <a:rect l="l" t="t" r="r" b="b"/>
              <a:pathLst>
                <a:path w="9357" h="7858" extrusionOk="0">
                  <a:moveTo>
                    <a:pt x="3274" y="0"/>
                  </a:moveTo>
                  <a:cubicBezTo>
                    <a:pt x="1090" y="0"/>
                    <a:pt x="0" y="1763"/>
                    <a:pt x="0" y="1763"/>
                  </a:cubicBezTo>
                  <a:cubicBezTo>
                    <a:pt x="0" y="1763"/>
                    <a:pt x="1291" y="1947"/>
                    <a:pt x="2025" y="2594"/>
                  </a:cubicBezTo>
                  <a:cubicBezTo>
                    <a:pt x="2025" y="2594"/>
                    <a:pt x="2306" y="2521"/>
                    <a:pt x="2716" y="2521"/>
                  </a:cubicBezTo>
                  <a:cubicBezTo>
                    <a:pt x="3433" y="2521"/>
                    <a:pt x="4546" y="2745"/>
                    <a:pt x="5250" y="3975"/>
                  </a:cubicBezTo>
                  <a:cubicBezTo>
                    <a:pt x="6356" y="5909"/>
                    <a:pt x="6172" y="7659"/>
                    <a:pt x="7737" y="7844"/>
                  </a:cubicBezTo>
                  <a:cubicBezTo>
                    <a:pt x="7813" y="7853"/>
                    <a:pt x="7886" y="7857"/>
                    <a:pt x="7955" y="7857"/>
                  </a:cubicBezTo>
                  <a:cubicBezTo>
                    <a:pt x="9310" y="7857"/>
                    <a:pt x="9357" y="6171"/>
                    <a:pt x="8566" y="4066"/>
                  </a:cubicBezTo>
                  <a:cubicBezTo>
                    <a:pt x="7737" y="1856"/>
                    <a:pt x="5988" y="197"/>
                    <a:pt x="3594" y="12"/>
                  </a:cubicBezTo>
                  <a:cubicBezTo>
                    <a:pt x="3485" y="4"/>
                    <a:pt x="3378" y="0"/>
                    <a:pt x="3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665;p33">
              <a:extLst>
                <a:ext uri="{FF2B5EF4-FFF2-40B4-BE49-F238E27FC236}">
                  <a16:creationId xmlns:a16="http://schemas.microsoft.com/office/drawing/2014/main" id="{04E38B64-3B3F-4FEA-A8ED-F70C5D6A063E}"/>
                </a:ext>
              </a:extLst>
            </p:cNvPr>
            <p:cNvSpPr/>
            <p:nvPr/>
          </p:nvSpPr>
          <p:spPr>
            <a:xfrm>
              <a:off x="7309337" y="1207174"/>
              <a:ext cx="342215" cy="291866"/>
            </a:xfrm>
            <a:custGeom>
              <a:avLst/>
              <a:gdLst/>
              <a:ahLst/>
              <a:cxnLst/>
              <a:rect l="l" t="t" r="r" b="b"/>
              <a:pathLst>
                <a:path w="9502" h="8104" extrusionOk="0">
                  <a:moveTo>
                    <a:pt x="3407" y="249"/>
                  </a:moveTo>
                  <a:cubicBezTo>
                    <a:pt x="3506" y="249"/>
                    <a:pt x="3608" y="253"/>
                    <a:pt x="3712" y="261"/>
                  </a:cubicBezTo>
                  <a:cubicBezTo>
                    <a:pt x="5891" y="428"/>
                    <a:pt x="7710" y="1913"/>
                    <a:pt x="8580" y="4234"/>
                  </a:cubicBezTo>
                  <a:cubicBezTo>
                    <a:pt x="9154" y="5765"/>
                    <a:pt x="9244" y="7000"/>
                    <a:pt x="8826" y="7535"/>
                  </a:cubicBezTo>
                  <a:cubicBezTo>
                    <a:pt x="8662" y="7747"/>
                    <a:pt x="8413" y="7855"/>
                    <a:pt x="8087" y="7855"/>
                  </a:cubicBezTo>
                  <a:cubicBezTo>
                    <a:pt x="8021" y="7855"/>
                    <a:pt x="7952" y="7851"/>
                    <a:pt x="7880" y="7842"/>
                  </a:cubicBezTo>
                  <a:cubicBezTo>
                    <a:pt x="6934" y="7731"/>
                    <a:pt x="6687" y="7021"/>
                    <a:pt x="6308" y="5949"/>
                  </a:cubicBezTo>
                  <a:cubicBezTo>
                    <a:pt x="6106" y="5372"/>
                    <a:pt x="5876" y="4717"/>
                    <a:pt x="5486" y="4036"/>
                  </a:cubicBezTo>
                  <a:cubicBezTo>
                    <a:pt x="4753" y="2755"/>
                    <a:pt x="3580" y="2522"/>
                    <a:pt x="2832" y="2522"/>
                  </a:cubicBezTo>
                  <a:cubicBezTo>
                    <a:pt x="2530" y="2522"/>
                    <a:pt x="2297" y="2560"/>
                    <a:pt x="2188" y="2581"/>
                  </a:cubicBezTo>
                  <a:cubicBezTo>
                    <a:pt x="1600" y="2094"/>
                    <a:pt x="731" y="1875"/>
                    <a:pt x="345" y="1799"/>
                  </a:cubicBezTo>
                  <a:cubicBezTo>
                    <a:pt x="666" y="1381"/>
                    <a:pt x="1698" y="249"/>
                    <a:pt x="3407" y="249"/>
                  </a:cubicBezTo>
                  <a:close/>
                  <a:moveTo>
                    <a:pt x="3406" y="1"/>
                  </a:moveTo>
                  <a:cubicBezTo>
                    <a:pt x="1183" y="1"/>
                    <a:pt x="34" y="1803"/>
                    <a:pt x="25" y="1823"/>
                  </a:cubicBezTo>
                  <a:cubicBezTo>
                    <a:pt x="1" y="1857"/>
                    <a:pt x="1" y="1903"/>
                    <a:pt x="17" y="1937"/>
                  </a:cubicBezTo>
                  <a:cubicBezTo>
                    <a:pt x="35" y="1976"/>
                    <a:pt x="70" y="2003"/>
                    <a:pt x="112" y="2011"/>
                  </a:cubicBezTo>
                  <a:cubicBezTo>
                    <a:pt x="122" y="2011"/>
                    <a:pt x="1374" y="2195"/>
                    <a:pt x="2074" y="2807"/>
                  </a:cubicBezTo>
                  <a:cubicBezTo>
                    <a:pt x="2097" y="2828"/>
                    <a:pt x="2126" y="2839"/>
                    <a:pt x="2155" y="2839"/>
                  </a:cubicBezTo>
                  <a:cubicBezTo>
                    <a:pt x="2165" y="2839"/>
                    <a:pt x="2175" y="2838"/>
                    <a:pt x="2185" y="2835"/>
                  </a:cubicBezTo>
                  <a:cubicBezTo>
                    <a:pt x="2215" y="2828"/>
                    <a:pt x="2480" y="2762"/>
                    <a:pt x="2858" y="2762"/>
                  </a:cubicBezTo>
                  <a:cubicBezTo>
                    <a:pt x="3543" y="2762"/>
                    <a:pt x="4598" y="2979"/>
                    <a:pt x="5271" y="4158"/>
                  </a:cubicBezTo>
                  <a:cubicBezTo>
                    <a:pt x="5650" y="4821"/>
                    <a:pt x="5876" y="5462"/>
                    <a:pt x="6075" y="6029"/>
                  </a:cubicBezTo>
                  <a:cubicBezTo>
                    <a:pt x="6454" y="7108"/>
                    <a:pt x="6753" y="7960"/>
                    <a:pt x="7853" y="8089"/>
                  </a:cubicBezTo>
                  <a:cubicBezTo>
                    <a:pt x="7933" y="8099"/>
                    <a:pt x="8012" y="8103"/>
                    <a:pt x="8086" y="8103"/>
                  </a:cubicBezTo>
                  <a:cubicBezTo>
                    <a:pt x="8492" y="8103"/>
                    <a:pt x="8806" y="7964"/>
                    <a:pt x="9022" y="7689"/>
                  </a:cubicBezTo>
                  <a:cubicBezTo>
                    <a:pt x="9502" y="7076"/>
                    <a:pt x="9425" y="5782"/>
                    <a:pt x="8813" y="4147"/>
                  </a:cubicBezTo>
                  <a:cubicBezTo>
                    <a:pt x="7905" y="1732"/>
                    <a:pt x="6008" y="187"/>
                    <a:pt x="3730" y="14"/>
                  </a:cubicBezTo>
                  <a:cubicBezTo>
                    <a:pt x="3619" y="5"/>
                    <a:pt x="3511" y="1"/>
                    <a:pt x="34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666;p33">
              <a:extLst>
                <a:ext uri="{FF2B5EF4-FFF2-40B4-BE49-F238E27FC236}">
                  <a16:creationId xmlns:a16="http://schemas.microsoft.com/office/drawing/2014/main" id="{99B8DE4D-D7A9-4739-B5E3-C26DFCFC3B09}"/>
                </a:ext>
              </a:extLst>
            </p:cNvPr>
            <p:cNvSpPr/>
            <p:nvPr/>
          </p:nvSpPr>
          <p:spPr>
            <a:xfrm>
              <a:off x="6122470" y="3243922"/>
              <a:ext cx="144384" cy="43290"/>
            </a:xfrm>
            <a:custGeom>
              <a:avLst/>
              <a:gdLst/>
              <a:ahLst/>
              <a:cxnLst/>
              <a:rect l="l" t="t" r="r" b="b"/>
              <a:pathLst>
                <a:path w="4009" h="1202" extrusionOk="0">
                  <a:moveTo>
                    <a:pt x="4009" y="1"/>
                  </a:moveTo>
                  <a:cubicBezTo>
                    <a:pt x="4008" y="1"/>
                    <a:pt x="2902" y="185"/>
                    <a:pt x="1706" y="231"/>
                  </a:cubicBezTo>
                  <a:cubicBezTo>
                    <a:pt x="508" y="276"/>
                    <a:pt x="1" y="276"/>
                    <a:pt x="185" y="554"/>
                  </a:cubicBezTo>
                  <a:cubicBezTo>
                    <a:pt x="370" y="828"/>
                    <a:pt x="1796" y="1103"/>
                    <a:pt x="2304" y="1197"/>
                  </a:cubicBezTo>
                  <a:cubicBezTo>
                    <a:pt x="2321" y="1201"/>
                    <a:pt x="2339" y="1202"/>
                    <a:pt x="2358" y="1202"/>
                  </a:cubicBezTo>
                  <a:cubicBezTo>
                    <a:pt x="2892" y="1202"/>
                    <a:pt x="4009" y="1"/>
                    <a:pt x="40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667;p33">
              <a:extLst>
                <a:ext uri="{FF2B5EF4-FFF2-40B4-BE49-F238E27FC236}">
                  <a16:creationId xmlns:a16="http://schemas.microsoft.com/office/drawing/2014/main" id="{EC9951C5-B554-4E2D-B8F7-8E1D3B4A571D}"/>
                </a:ext>
              </a:extLst>
            </p:cNvPr>
            <p:cNvSpPr/>
            <p:nvPr/>
          </p:nvSpPr>
          <p:spPr>
            <a:xfrm>
              <a:off x="6122579" y="3237296"/>
              <a:ext cx="156413" cy="54419"/>
            </a:xfrm>
            <a:custGeom>
              <a:avLst/>
              <a:gdLst/>
              <a:ahLst/>
              <a:cxnLst/>
              <a:rect l="l" t="t" r="r" b="b"/>
              <a:pathLst>
                <a:path w="4343" h="1511" extrusionOk="0">
                  <a:moveTo>
                    <a:pt x="3661" y="359"/>
                  </a:moveTo>
                  <a:lnTo>
                    <a:pt x="3661" y="359"/>
                  </a:lnTo>
                  <a:cubicBezTo>
                    <a:pt x="3226" y="787"/>
                    <a:pt x="2645" y="1263"/>
                    <a:pt x="2360" y="1263"/>
                  </a:cubicBezTo>
                  <a:cubicBezTo>
                    <a:pt x="2346" y="1263"/>
                    <a:pt x="2334" y="1262"/>
                    <a:pt x="2321" y="1260"/>
                  </a:cubicBezTo>
                  <a:cubicBezTo>
                    <a:pt x="944" y="1009"/>
                    <a:pt x="363" y="783"/>
                    <a:pt x="287" y="668"/>
                  </a:cubicBezTo>
                  <a:cubicBezTo>
                    <a:pt x="279" y="661"/>
                    <a:pt x="279" y="658"/>
                    <a:pt x="276" y="654"/>
                  </a:cubicBezTo>
                  <a:cubicBezTo>
                    <a:pt x="394" y="588"/>
                    <a:pt x="902" y="567"/>
                    <a:pt x="1490" y="546"/>
                  </a:cubicBezTo>
                  <a:lnTo>
                    <a:pt x="1706" y="536"/>
                  </a:lnTo>
                  <a:cubicBezTo>
                    <a:pt x="2485" y="508"/>
                    <a:pt x="3233" y="418"/>
                    <a:pt x="3661" y="359"/>
                  </a:cubicBezTo>
                  <a:close/>
                  <a:moveTo>
                    <a:pt x="4343" y="0"/>
                  </a:moveTo>
                  <a:lnTo>
                    <a:pt x="3985" y="63"/>
                  </a:lnTo>
                  <a:cubicBezTo>
                    <a:pt x="3974" y="63"/>
                    <a:pt x="2875" y="243"/>
                    <a:pt x="1699" y="289"/>
                  </a:cubicBezTo>
                  <a:lnTo>
                    <a:pt x="1480" y="299"/>
                  </a:lnTo>
                  <a:cubicBezTo>
                    <a:pt x="509" y="334"/>
                    <a:pt x="144" y="348"/>
                    <a:pt x="43" y="546"/>
                  </a:cubicBezTo>
                  <a:cubicBezTo>
                    <a:pt x="15" y="598"/>
                    <a:pt x="1" y="686"/>
                    <a:pt x="78" y="804"/>
                  </a:cubicBezTo>
                  <a:cubicBezTo>
                    <a:pt x="227" y="1030"/>
                    <a:pt x="968" y="1263"/>
                    <a:pt x="2280" y="1503"/>
                  </a:cubicBezTo>
                  <a:cubicBezTo>
                    <a:pt x="2301" y="1507"/>
                    <a:pt x="2325" y="1510"/>
                    <a:pt x="2353" y="1510"/>
                  </a:cubicBezTo>
                  <a:cubicBezTo>
                    <a:pt x="2913" y="1510"/>
                    <a:pt x="3898" y="480"/>
                    <a:pt x="4096" y="268"/>
                  </a:cubicBezTo>
                  <a:lnTo>
                    <a:pt x="434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668;p33">
              <a:extLst>
                <a:ext uri="{FF2B5EF4-FFF2-40B4-BE49-F238E27FC236}">
                  <a16:creationId xmlns:a16="http://schemas.microsoft.com/office/drawing/2014/main" id="{2FCF984F-AEE9-455F-AA7A-19170F2F9D8C}"/>
                </a:ext>
              </a:extLst>
            </p:cNvPr>
            <p:cNvSpPr/>
            <p:nvPr/>
          </p:nvSpPr>
          <p:spPr>
            <a:xfrm>
              <a:off x="6030381" y="2409674"/>
              <a:ext cx="1565572" cy="1017388"/>
            </a:xfrm>
            <a:custGeom>
              <a:avLst/>
              <a:gdLst/>
              <a:ahLst/>
              <a:cxnLst/>
              <a:rect l="l" t="t" r="r" b="b"/>
              <a:pathLst>
                <a:path w="43470" h="28249" extrusionOk="0">
                  <a:moveTo>
                    <a:pt x="41629" y="0"/>
                  </a:moveTo>
                  <a:lnTo>
                    <a:pt x="37481" y="3779"/>
                  </a:lnTo>
                  <a:lnTo>
                    <a:pt x="31129" y="18238"/>
                  </a:lnTo>
                  <a:cubicBezTo>
                    <a:pt x="31129" y="18238"/>
                    <a:pt x="13809" y="21463"/>
                    <a:pt x="12244" y="21463"/>
                  </a:cubicBezTo>
                  <a:cubicBezTo>
                    <a:pt x="10678" y="21463"/>
                    <a:pt x="7547" y="22570"/>
                    <a:pt x="6900" y="22939"/>
                  </a:cubicBezTo>
                  <a:cubicBezTo>
                    <a:pt x="6256" y="23307"/>
                    <a:pt x="0" y="26192"/>
                    <a:pt x="1197" y="26372"/>
                  </a:cubicBezTo>
                  <a:cubicBezTo>
                    <a:pt x="1234" y="26378"/>
                    <a:pt x="1274" y="26380"/>
                    <a:pt x="1317" y="26380"/>
                  </a:cubicBezTo>
                  <a:cubicBezTo>
                    <a:pt x="1812" y="26380"/>
                    <a:pt x="2657" y="26021"/>
                    <a:pt x="3237" y="25744"/>
                  </a:cubicBezTo>
                  <a:lnTo>
                    <a:pt x="3237" y="25744"/>
                  </a:lnTo>
                  <a:cubicBezTo>
                    <a:pt x="2363" y="26203"/>
                    <a:pt x="902" y="27033"/>
                    <a:pt x="1096" y="27361"/>
                  </a:cubicBezTo>
                  <a:cubicBezTo>
                    <a:pt x="1127" y="27412"/>
                    <a:pt x="1200" y="27434"/>
                    <a:pt x="1304" y="27434"/>
                  </a:cubicBezTo>
                  <a:cubicBezTo>
                    <a:pt x="2145" y="27434"/>
                    <a:pt x="5059" y="25976"/>
                    <a:pt x="5059" y="25976"/>
                  </a:cubicBezTo>
                  <a:lnTo>
                    <a:pt x="5059" y="25976"/>
                  </a:lnTo>
                  <a:cubicBezTo>
                    <a:pt x="5059" y="25976"/>
                    <a:pt x="1688" y="27949"/>
                    <a:pt x="2380" y="28071"/>
                  </a:cubicBezTo>
                  <a:cubicBezTo>
                    <a:pt x="2457" y="28084"/>
                    <a:pt x="2537" y="28091"/>
                    <a:pt x="2618" y="28091"/>
                  </a:cubicBezTo>
                  <a:cubicBezTo>
                    <a:pt x="3193" y="28091"/>
                    <a:pt x="3848" y="27763"/>
                    <a:pt x="4416" y="27361"/>
                  </a:cubicBezTo>
                  <a:cubicBezTo>
                    <a:pt x="5059" y="26897"/>
                    <a:pt x="6221" y="26557"/>
                    <a:pt x="6221" y="26557"/>
                  </a:cubicBezTo>
                  <a:lnTo>
                    <a:pt x="6221" y="26557"/>
                  </a:lnTo>
                  <a:cubicBezTo>
                    <a:pt x="6221" y="26557"/>
                    <a:pt x="4743" y="27538"/>
                    <a:pt x="4558" y="27997"/>
                  </a:cubicBezTo>
                  <a:cubicBezTo>
                    <a:pt x="4484" y="28183"/>
                    <a:pt x="4530" y="28249"/>
                    <a:pt x="4648" y="28249"/>
                  </a:cubicBezTo>
                  <a:cubicBezTo>
                    <a:pt x="4822" y="28249"/>
                    <a:pt x="5151" y="28107"/>
                    <a:pt x="5480" y="27997"/>
                  </a:cubicBezTo>
                  <a:cubicBezTo>
                    <a:pt x="6033" y="27813"/>
                    <a:pt x="8100" y="26714"/>
                    <a:pt x="8469" y="26438"/>
                  </a:cubicBezTo>
                  <a:cubicBezTo>
                    <a:pt x="8834" y="26160"/>
                    <a:pt x="9941" y="25611"/>
                    <a:pt x="10678" y="24963"/>
                  </a:cubicBezTo>
                  <a:cubicBezTo>
                    <a:pt x="11415" y="24320"/>
                    <a:pt x="12153" y="23676"/>
                    <a:pt x="12153" y="23676"/>
                  </a:cubicBezTo>
                  <a:cubicBezTo>
                    <a:pt x="12153" y="23676"/>
                    <a:pt x="17677" y="23830"/>
                    <a:pt x="22347" y="23830"/>
                  </a:cubicBezTo>
                  <a:cubicBezTo>
                    <a:pt x="23915" y="23830"/>
                    <a:pt x="25388" y="23813"/>
                    <a:pt x="26522" y="23766"/>
                  </a:cubicBezTo>
                  <a:cubicBezTo>
                    <a:pt x="31034" y="23582"/>
                    <a:pt x="33247" y="23123"/>
                    <a:pt x="34903" y="21463"/>
                  </a:cubicBezTo>
                  <a:cubicBezTo>
                    <a:pt x="36563" y="19807"/>
                    <a:pt x="41260" y="9304"/>
                    <a:pt x="42366" y="6451"/>
                  </a:cubicBezTo>
                  <a:cubicBezTo>
                    <a:pt x="43469" y="3594"/>
                    <a:pt x="42735" y="1935"/>
                    <a:pt x="41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669;p33">
              <a:extLst>
                <a:ext uri="{FF2B5EF4-FFF2-40B4-BE49-F238E27FC236}">
                  <a16:creationId xmlns:a16="http://schemas.microsoft.com/office/drawing/2014/main" id="{61166C99-D10F-4364-A76E-55B47F830AB5}"/>
                </a:ext>
              </a:extLst>
            </p:cNvPr>
            <p:cNvSpPr/>
            <p:nvPr/>
          </p:nvSpPr>
          <p:spPr>
            <a:xfrm>
              <a:off x="6061570" y="2407549"/>
              <a:ext cx="1539137" cy="1023978"/>
            </a:xfrm>
            <a:custGeom>
              <a:avLst/>
              <a:gdLst/>
              <a:ahLst/>
              <a:cxnLst/>
              <a:rect l="l" t="t" r="r" b="b"/>
              <a:pathLst>
                <a:path w="42736" h="28432" extrusionOk="0">
                  <a:moveTo>
                    <a:pt x="40871" y="0"/>
                  </a:moveTo>
                  <a:lnTo>
                    <a:pt x="40654" y="122"/>
                  </a:lnTo>
                  <a:cubicBezTo>
                    <a:pt x="41765" y="2067"/>
                    <a:pt x="42467" y="3660"/>
                    <a:pt x="41385" y="6465"/>
                  </a:cubicBezTo>
                  <a:cubicBezTo>
                    <a:pt x="40195" y="9530"/>
                    <a:pt x="35544" y="19842"/>
                    <a:pt x="33950" y="21435"/>
                  </a:cubicBezTo>
                  <a:cubicBezTo>
                    <a:pt x="32242" y="23144"/>
                    <a:pt x="29911" y="23530"/>
                    <a:pt x="25649" y="23704"/>
                  </a:cubicBezTo>
                  <a:cubicBezTo>
                    <a:pt x="24539" y="23749"/>
                    <a:pt x="23098" y="23766"/>
                    <a:pt x="21557" y="23766"/>
                  </a:cubicBezTo>
                  <a:cubicBezTo>
                    <a:pt x="16911" y="23766"/>
                    <a:pt x="11364" y="23612"/>
                    <a:pt x="11291" y="23610"/>
                  </a:cubicBezTo>
                  <a:lnTo>
                    <a:pt x="11242" y="23610"/>
                  </a:lnTo>
                  <a:lnTo>
                    <a:pt x="9732" y="24928"/>
                  </a:lnTo>
                  <a:cubicBezTo>
                    <a:pt x="9255" y="25346"/>
                    <a:pt x="8608" y="25732"/>
                    <a:pt x="8135" y="26014"/>
                  </a:cubicBezTo>
                  <a:cubicBezTo>
                    <a:pt x="7867" y="26174"/>
                    <a:pt x="7659" y="26299"/>
                    <a:pt x="7526" y="26397"/>
                  </a:cubicBezTo>
                  <a:cubicBezTo>
                    <a:pt x="7164" y="26672"/>
                    <a:pt x="5101" y="27764"/>
                    <a:pt x="4576" y="27937"/>
                  </a:cubicBezTo>
                  <a:cubicBezTo>
                    <a:pt x="4482" y="27969"/>
                    <a:pt x="4391" y="28000"/>
                    <a:pt x="4304" y="28035"/>
                  </a:cubicBezTo>
                  <a:cubicBezTo>
                    <a:pt x="4134" y="28094"/>
                    <a:pt x="3884" y="28185"/>
                    <a:pt x="3786" y="28185"/>
                  </a:cubicBezTo>
                  <a:lnTo>
                    <a:pt x="3782" y="28185"/>
                  </a:lnTo>
                  <a:cubicBezTo>
                    <a:pt x="3786" y="28167"/>
                    <a:pt x="3793" y="28143"/>
                    <a:pt x="3807" y="28101"/>
                  </a:cubicBezTo>
                  <a:cubicBezTo>
                    <a:pt x="3946" y="27754"/>
                    <a:pt x="5021" y="26985"/>
                    <a:pt x="5425" y="26720"/>
                  </a:cubicBezTo>
                  <a:lnTo>
                    <a:pt x="6106" y="26264"/>
                  </a:lnTo>
                  <a:lnTo>
                    <a:pt x="5321" y="26497"/>
                  </a:lnTo>
                  <a:cubicBezTo>
                    <a:pt x="5271" y="26511"/>
                    <a:pt x="4131" y="26849"/>
                    <a:pt x="3476" y="27319"/>
                  </a:cubicBezTo>
                  <a:cubicBezTo>
                    <a:pt x="2831" y="27779"/>
                    <a:pt x="2228" y="28023"/>
                    <a:pt x="1741" y="28023"/>
                  </a:cubicBezTo>
                  <a:cubicBezTo>
                    <a:pt x="1680" y="28023"/>
                    <a:pt x="1620" y="28019"/>
                    <a:pt x="1563" y="28011"/>
                  </a:cubicBezTo>
                  <a:cubicBezTo>
                    <a:pt x="1748" y="27722"/>
                    <a:pt x="3059" y="26842"/>
                    <a:pt x="4256" y="26142"/>
                  </a:cubicBezTo>
                  <a:lnTo>
                    <a:pt x="4137" y="25927"/>
                  </a:lnTo>
                  <a:cubicBezTo>
                    <a:pt x="2637" y="26677"/>
                    <a:pt x="922" y="27379"/>
                    <a:pt x="447" y="27379"/>
                  </a:cubicBezTo>
                  <a:cubicBezTo>
                    <a:pt x="396" y="27379"/>
                    <a:pt x="359" y="27370"/>
                    <a:pt x="338" y="27353"/>
                  </a:cubicBezTo>
                  <a:cubicBezTo>
                    <a:pt x="296" y="27176"/>
                    <a:pt x="1187" y="26564"/>
                    <a:pt x="2366" y="25941"/>
                  </a:cubicBezTo>
                  <a:cubicBezTo>
                    <a:pt x="2745" y="25763"/>
                    <a:pt x="3024" y="25610"/>
                    <a:pt x="3055" y="25593"/>
                  </a:cubicBezTo>
                  <a:lnTo>
                    <a:pt x="2941" y="25374"/>
                  </a:lnTo>
                  <a:cubicBezTo>
                    <a:pt x="2819" y="25429"/>
                    <a:pt x="2565" y="25554"/>
                    <a:pt x="2259" y="25718"/>
                  </a:cubicBezTo>
                  <a:cubicBezTo>
                    <a:pt x="1653" y="26005"/>
                    <a:pt x="875" y="26315"/>
                    <a:pt x="445" y="26315"/>
                  </a:cubicBezTo>
                  <a:cubicBezTo>
                    <a:pt x="411" y="26315"/>
                    <a:pt x="379" y="26313"/>
                    <a:pt x="349" y="26309"/>
                  </a:cubicBezTo>
                  <a:cubicBezTo>
                    <a:pt x="335" y="26306"/>
                    <a:pt x="321" y="26303"/>
                    <a:pt x="314" y="26303"/>
                  </a:cubicBezTo>
                  <a:cubicBezTo>
                    <a:pt x="544" y="25850"/>
                    <a:pt x="3845" y="24226"/>
                    <a:pt x="5104" y="23603"/>
                  </a:cubicBezTo>
                  <a:cubicBezTo>
                    <a:pt x="5602" y="23359"/>
                    <a:pt x="5960" y="23182"/>
                    <a:pt x="6096" y="23105"/>
                  </a:cubicBezTo>
                  <a:cubicBezTo>
                    <a:pt x="6695" y="22760"/>
                    <a:pt x="9812" y="21647"/>
                    <a:pt x="11378" y="21647"/>
                  </a:cubicBezTo>
                  <a:cubicBezTo>
                    <a:pt x="12937" y="21647"/>
                    <a:pt x="29577" y="18551"/>
                    <a:pt x="30284" y="18418"/>
                  </a:cubicBezTo>
                  <a:lnTo>
                    <a:pt x="30350" y="18408"/>
                  </a:lnTo>
                  <a:lnTo>
                    <a:pt x="36730" y="3886"/>
                  </a:lnTo>
                  <a:lnTo>
                    <a:pt x="36504" y="3785"/>
                  </a:lnTo>
                  <a:lnTo>
                    <a:pt x="30175" y="18189"/>
                  </a:lnTo>
                  <a:cubicBezTo>
                    <a:pt x="29014" y="18405"/>
                    <a:pt x="12866" y="21400"/>
                    <a:pt x="11378" y="21400"/>
                  </a:cubicBezTo>
                  <a:cubicBezTo>
                    <a:pt x="9743" y="21400"/>
                    <a:pt x="6604" y="22528"/>
                    <a:pt x="5974" y="22890"/>
                  </a:cubicBezTo>
                  <a:cubicBezTo>
                    <a:pt x="5846" y="22963"/>
                    <a:pt x="5470" y="23147"/>
                    <a:pt x="4993" y="23380"/>
                  </a:cubicBezTo>
                  <a:cubicBezTo>
                    <a:pt x="1247" y="25231"/>
                    <a:pt x="1" y="25979"/>
                    <a:pt x="57" y="26358"/>
                  </a:cubicBezTo>
                  <a:cubicBezTo>
                    <a:pt x="70" y="26431"/>
                    <a:pt x="123" y="26525"/>
                    <a:pt x="314" y="26553"/>
                  </a:cubicBezTo>
                  <a:cubicBezTo>
                    <a:pt x="354" y="26559"/>
                    <a:pt x="397" y="26562"/>
                    <a:pt x="443" y="26562"/>
                  </a:cubicBezTo>
                  <a:cubicBezTo>
                    <a:pt x="583" y="26562"/>
                    <a:pt x="748" y="26535"/>
                    <a:pt x="926" y="26490"/>
                  </a:cubicBezTo>
                  <a:lnTo>
                    <a:pt x="926" y="26490"/>
                  </a:lnTo>
                  <a:cubicBezTo>
                    <a:pt x="502" y="26776"/>
                    <a:pt x="168" y="27054"/>
                    <a:pt x="105" y="27266"/>
                  </a:cubicBezTo>
                  <a:cubicBezTo>
                    <a:pt x="73" y="27364"/>
                    <a:pt x="98" y="27436"/>
                    <a:pt x="126" y="27482"/>
                  </a:cubicBezTo>
                  <a:cubicBezTo>
                    <a:pt x="176" y="27564"/>
                    <a:pt x="287" y="27600"/>
                    <a:pt x="443" y="27600"/>
                  </a:cubicBezTo>
                  <a:cubicBezTo>
                    <a:pt x="866" y="27600"/>
                    <a:pt x="1623" y="27337"/>
                    <a:pt x="2416" y="27002"/>
                  </a:cubicBezTo>
                  <a:lnTo>
                    <a:pt x="2416" y="27002"/>
                  </a:lnTo>
                  <a:cubicBezTo>
                    <a:pt x="1748" y="27462"/>
                    <a:pt x="1260" y="27875"/>
                    <a:pt x="1298" y="28088"/>
                  </a:cubicBezTo>
                  <a:cubicBezTo>
                    <a:pt x="1305" y="28125"/>
                    <a:pt x="1340" y="28223"/>
                    <a:pt x="1493" y="28251"/>
                  </a:cubicBezTo>
                  <a:cubicBezTo>
                    <a:pt x="1579" y="28266"/>
                    <a:pt x="1666" y="28273"/>
                    <a:pt x="1754" y="28273"/>
                  </a:cubicBezTo>
                  <a:cubicBezTo>
                    <a:pt x="2413" y="28273"/>
                    <a:pt x="3119" y="27876"/>
                    <a:pt x="3619" y="27520"/>
                  </a:cubicBezTo>
                  <a:cubicBezTo>
                    <a:pt x="3884" y="27332"/>
                    <a:pt x="4238" y="27162"/>
                    <a:pt x="4558" y="27030"/>
                  </a:cubicBezTo>
                  <a:lnTo>
                    <a:pt x="4558" y="27030"/>
                  </a:lnTo>
                  <a:cubicBezTo>
                    <a:pt x="4141" y="27350"/>
                    <a:pt x="3685" y="27746"/>
                    <a:pt x="3577" y="28011"/>
                  </a:cubicBezTo>
                  <a:cubicBezTo>
                    <a:pt x="3553" y="28070"/>
                    <a:pt x="3484" y="28247"/>
                    <a:pt x="3591" y="28362"/>
                  </a:cubicBezTo>
                  <a:cubicBezTo>
                    <a:pt x="3640" y="28411"/>
                    <a:pt x="3702" y="28432"/>
                    <a:pt x="3782" y="28432"/>
                  </a:cubicBezTo>
                  <a:cubicBezTo>
                    <a:pt x="3929" y="28432"/>
                    <a:pt x="4131" y="28359"/>
                    <a:pt x="4388" y="28268"/>
                  </a:cubicBezTo>
                  <a:cubicBezTo>
                    <a:pt x="4475" y="28237"/>
                    <a:pt x="4562" y="28202"/>
                    <a:pt x="4653" y="28175"/>
                  </a:cubicBezTo>
                  <a:cubicBezTo>
                    <a:pt x="5205" y="27990"/>
                    <a:pt x="7289" y="26887"/>
                    <a:pt x="7676" y="26595"/>
                  </a:cubicBezTo>
                  <a:cubicBezTo>
                    <a:pt x="7797" y="26505"/>
                    <a:pt x="8013" y="26376"/>
                    <a:pt x="8261" y="26226"/>
                  </a:cubicBezTo>
                  <a:cubicBezTo>
                    <a:pt x="8744" y="25941"/>
                    <a:pt x="9401" y="25548"/>
                    <a:pt x="9892" y="25116"/>
                  </a:cubicBezTo>
                  <a:lnTo>
                    <a:pt x="11333" y="23857"/>
                  </a:lnTo>
                  <a:cubicBezTo>
                    <a:pt x="11893" y="23872"/>
                    <a:pt x="17138" y="24012"/>
                    <a:pt x="21566" y="24012"/>
                  </a:cubicBezTo>
                  <a:cubicBezTo>
                    <a:pt x="23107" y="24012"/>
                    <a:pt x="24549" y="23995"/>
                    <a:pt x="25659" y="23950"/>
                  </a:cubicBezTo>
                  <a:cubicBezTo>
                    <a:pt x="29987" y="23773"/>
                    <a:pt x="32357" y="23377"/>
                    <a:pt x="34125" y="21609"/>
                  </a:cubicBezTo>
                  <a:cubicBezTo>
                    <a:pt x="35850" y="19887"/>
                    <a:pt x="40592" y="9196"/>
                    <a:pt x="41615" y="6551"/>
                  </a:cubicBezTo>
                  <a:cubicBezTo>
                    <a:pt x="42735" y="3653"/>
                    <a:pt x="41977" y="1938"/>
                    <a:pt x="4087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670;p33">
              <a:extLst>
                <a:ext uri="{FF2B5EF4-FFF2-40B4-BE49-F238E27FC236}">
                  <a16:creationId xmlns:a16="http://schemas.microsoft.com/office/drawing/2014/main" id="{0582CF63-A4E6-41E7-AC8B-ACDE3397F142}"/>
                </a:ext>
              </a:extLst>
            </p:cNvPr>
            <p:cNvSpPr/>
            <p:nvPr/>
          </p:nvSpPr>
          <p:spPr>
            <a:xfrm>
              <a:off x="6481718" y="2523949"/>
              <a:ext cx="1092551" cy="739568"/>
            </a:xfrm>
            <a:custGeom>
              <a:avLst/>
              <a:gdLst/>
              <a:ahLst/>
              <a:cxnLst/>
              <a:rect l="l" t="t" r="r" b="b"/>
              <a:pathLst>
                <a:path w="30336" h="20535" extrusionOk="0">
                  <a:moveTo>
                    <a:pt x="30217" y="0"/>
                  </a:moveTo>
                  <a:lnTo>
                    <a:pt x="29698" y="328"/>
                  </a:lnTo>
                  <a:cubicBezTo>
                    <a:pt x="29698" y="328"/>
                    <a:pt x="28164" y="4492"/>
                    <a:pt x="25207" y="10080"/>
                  </a:cubicBezTo>
                  <a:cubicBezTo>
                    <a:pt x="22250" y="15667"/>
                    <a:pt x="19727" y="17420"/>
                    <a:pt x="17097" y="18735"/>
                  </a:cubicBezTo>
                  <a:cubicBezTo>
                    <a:pt x="14467" y="20050"/>
                    <a:pt x="1" y="20381"/>
                    <a:pt x="1" y="20381"/>
                  </a:cubicBezTo>
                  <a:cubicBezTo>
                    <a:pt x="1" y="20381"/>
                    <a:pt x="11" y="20384"/>
                    <a:pt x="35" y="20389"/>
                  </a:cubicBezTo>
                  <a:cubicBezTo>
                    <a:pt x="1402" y="20423"/>
                    <a:pt x="5942" y="20535"/>
                    <a:pt x="9857" y="20535"/>
                  </a:cubicBezTo>
                  <a:cubicBezTo>
                    <a:pt x="11412" y="20535"/>
                    <a:pt x="12866" y="20517"/>
                    <a:pt x="13983" y="20472"/>
                  </a:cubicBezTo>
                  <a:cubicBezTo>
                    <a:pt x="18245" y="20298"/>
                    <a:pt x="20576" y="19912"/>
                    <a:pt x="22284" y="18203"/>
                  </a:cubicBezTo>
                  <a:cubicBezTo>
                    <a:pt x="23878" y="16610"/>
                    <a:pt x="28529" y="6298"/>
                    <a:pt x="29719" y="3233"/>
                  </a:cubicBezTo>
                  <a:cubicBezTo>
                    <a:pt x="30213" y="1952"/>
                    <a:pt x="30335" y="926"/>
                    <a:pt x="30217" y="0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671;p33">
              <a:extLst>
                <a:ext uri="{FF2B5EF4-FFF2-40B4-BE49-F238E27FC236}">
                  <a16:creationId xmlns:a16="http://schemas.microsoft.com/office/drawing/2014/main" id="{A6DE77C3-CF1B-43CA-9EFC-50AA82183A2C}"/>
                </a:ext>
              </a:extLst>
            </p:cNvPr>
            <p:cNvSpPr/>
            <p:nvPr/>
          </p:nvSpPr>
          <p:spPr>
            <a:xfrm>
              <a:off x="7306816" y="2409674"/>
              <a:ext cx="289128" cy="303246"/>
            </a:xfrm>
            <a:custGeom>
              <a:avLst/>
              <a:gdLst/>
              <a:ahLst/>
              <a:cxnLst/>
              <a:rect l="l" t="t" r="r" b="b"/>
              <a:pathLst>
                <a:path w="8028" h="8420" extrusionOk="0">
                  <a:moveTo>
                    <a:pt x="6187" y="0"/>
                  </a:moveTo>
                  <a:lnTo>
                    <a:pt x="1928" y="3413"/>
                  </a:lnTo>
                  <a:lnTo>
                    <a:pt x="0" y="8420"/>
                  </a:lnTo>
                  <a:cubicBezTo>
                    <a:pt x="882" y="7949"/>
                    <a:pt x="2245" y="7379"/>
                    <a:pt x="3660" y="7379"/>
                  </a:cubicBezTo>
                  <a:cubicBezTo>
                    <a:pt x="4524" y="7379"/>
                    <a:pt x="5408" y="7591"/>
                    <a:pt x="6214" y="8169"/>
                  </a:cubicBezTo>
                  <a:cubicBezTo>
                    <a:pt x="6517" y="7467"/>
                    <a:pt x="6761" y="6872"/>
                    <a:pt x="6924" y="6451"/>
                  </a:cubicBezTo>
                  <a:cubicBezTo>
                    <a:pt x="8027" y="3594"/>
                    <a:pt x="7293" y="1935"/>
                    <a:pt x="6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672;p33">
              <a:extLst>
                <a:ext uri="{FF2B5EF4-FFF2-40B4-BE49-F238E27FC236}">
                  <a16:creationId xmlns:a16="http://schemas.microsoft.com/office/drawing/2014/main" id="{3EDCE404-97DB-4697-BF41-68C1FED3BB3E}"/>
                </a:ext>
              </a:extLst>
            </p:cNvPr>
            <p:cNvSpPr/>
            <p:nvPr/>
          </p:nvSpPr>
          <p:spPr>
            <a:xfrm>
              <a:off x="7302062" y="2405244"/>
              <a:ext cx="298636" cy="312178"/>
            </a:xfrm>
            <a:custGeom>
              <a:avLst/>
              <a:gdLst/>
              <a:ahLst/>
              <a:cxnLst/>
              <a:rect l="l" t="t" r="r" b="b"/>
              <a:pathLst>
                <a:path w="8292" h="8668" extrusionOk="0">
                  <a:moveTo>
                    <a:pt x="6317" y="0"/>
                  </a:moveTo>
                  <a:cubicBezTo>
                    <a:pt x="6296" y="0"/>
                    <a:pt x="6275" y="5"/>
                    <a:pt x="6256" y="16"/>
                  </a:cubicBezTo>
                  <a:cubicBezTo>
                    <a:pt x="6197" y="50"/>
                    <a:pt x="6176" y="127"/>
                    <a:pt x="6210" y="186"/>
                  </a:cubicBezTo>
                  <a:cubicBezTo>
                    <a:pt x="7321" y="2131"/>
                    <a:pt x="8023" y="3724"/>
                    <a:pt x="6941" y="6529"/>
                  </a:cubicBezTo>
                  <a:cubicBezTo>
                    <a:pt x="6788" y="6922"/>
                    <a:pt x="6565" y="7465"/>
                    <a:pt x="6294" y="8104"/>
                  </a:cubicBezTo>
                  <a:cubicBezTo>
                    <a:pt x="5497" y="7575"/>
                    <a:pt x="4636" y="7378"/>
                    <a:pt x="3795" y="7378"/>
                  </a:cubicBezTo>
                  <a:cubicBezTo>
                    <a:pt x="2498" y="7378"/>
                    <a:pt x="1250" y="7846"/>
                    <a:pt x="365" y="8285"/>
                  </a:cubicBezTo>
                  <a:lnTo>
                    <a:pt x="2178" y="3582"/>
                  </a:lnTo>
                  <a:cubicBezTo>
                    <a:pt x="2202" y="3515"/>
                    <a:pt x="2171" y="3446"/>
                    <a:pt x="2106" y="3422"/>
                  </a:cubicBezTo>
                  <a:cubicBezTo>
                    <a:pt x="2091" y="3416"/>
                    <a:pt x="2076" y="3413"/>
                    <a:pt x="2061" y="3413"/>
                  </a:cubicBezTo>
                  <a:cubicBezTo>
                    <a:pt x="2012" y="3413"/>
                    <a:pt x="1964" y="3443"/>
                    <a:pt x="1945" y="3491"/>
                  </a:cubicBezTo>
                  <a:lnTo>
                    <a:pt x="18" y="8498"/>
                  </a:lnTo>
                  <a:cubicBezTo>
                    <a:pt x="0" y="8546"/>
                    <a:pt x="10" y="8602"/>
                    <a:pt x="52" y="8637"/>
                  </a:cubicBezTo>
                  <a:cubicBezTo>
                    <a:pt x="73" y="8658"/>
                    <a:pt x="105" y="8668"/>
                    <a:pt x="132" y="8668"/>
                  </a:cubicBezTo>
                  <a:cubicBezTo>
                    <a:pt x="153" y="8668"/>
                    <a:pt x="174" y="8661"/>
                    <a:pt x="192" y="8650"/>
                  </a:cubicBezTo>
                  <a:cubicBezTo>
                    <a:pt x="1051" y="8193"/>
                    <a:pt x="2396" y="7627"/>
                    <a:pt x="3791" y="7627"/>
                  </a:cubicBezTo>
                  <a:cubicBezTo>
                    <a:pt x="4634" y="7627"/>
                    <a:pt x="5494" y="7833"/>
                    <a:pt x="6277" y="8393"/>
                  </a:cubicBezTo>
                  <a:cubicBezTo>
                    <a:pt x="6298" y="8409"/>
                    <a:pt x="6327" y="8417"/>
                    <a:pt x="6355" y="8417"/>
                  </a:cubicBezTo>
                  <a:cubicBezTo>
                    <a:pt x="6364" y="8417"/>
                    <a:pt x="6373" y="8416"/>
                    <a:pt x="6382" y="8414"/>
                  </a:cubicBezTo>
                  <a:cubicBezTo>
                    <a:pt x="6416" y="8404"/>
                    <a:pt x="6448" y="8376"/>
                    <a:pt x="6461" y="8341"/>
                  </a:cubicBezTo>
                  <a:cubicBezTo>
                    <a:pt x="6761" y="7638"/>
                    <a:pt x="7008" y="7040"/>
                    <a:pt x="7171" y="6615"/>
                  </a:cubicBezTo>
                  <a:cubicBezTo>
                    <a:pt x="8291" y="3717"/>
                    <a:pt x="7533" y="2002"/>
                    <a:pt x="6427" y="64"/>
                  </a:cubicBezTo>
                  <a:cubicBezTo>
                    <a:pt x="6403" y="22"/>
                    <a:pt x="6360" y="0"/>
                    <a:pt x="631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673;p33">
              <a:extLst>
                <a:ext uri="{FF2B5EF4-FFF2-40B4-BE49-F238E27FC236}">
                  <a16:creationId xmlns:a16="http://schemas.microsoft.com/office/drawing/2014/main" id="{4A2071C4-F998-4000-9046-C110F617CF26}"/>
                </a:ext>
              </a:extLst>
            </p:cNvPr>
            <p:cNvSpPr/>
            <p:nvPr/>
          </p:nvSpPr>
          <p:spPr>
            <a:xfrm>
              <a:off x="5937031" y="2844734"/>
              <a:ext cx="716879" cy="353487"/>
            </a:xfrm>
            <a:custGeom>
              <a:avLst/>
              <a:gdLst/>
              <a:ahLst/>
              <a:cxnLst/>
              <a:rect l="l" t="t" r="r" b="b"/>
              <a:pathLst>
                <a:path w="19905" h="9815" extrusionOk="0">
                  <a:moveTo>
                    <a:pt x="7807" y="0"/>
                  </a:moveTo>
                  <a:lnTo>
                    <a:pt x="0" y="2772"/>
                  </a:lnTo>
                  <a:lnTo>
                    <a:pt x="10925" y="9815"/>
                  </a:lnTo>
                  <a:lnTo>
                    <a:pt x="19905" y="6151"/>
                  </a:lnTo>
                  <a:lnTo>
                    <a:pt x="78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674;p33">
              <a:extLst>
                <a:ext uri="{FF2B5EF4-FFF2-40B4-BE49-F238E27FC236}">
                  <a16:creationId xmlns:a16="http://schemas.microsoft.com/office/drawing/2014/main" id="{7E80B199-567A-45F7-8BCC-49A6E205E117}"/>
                </a:ext>
              </a:extLst>
            </p:cNvPr>
            <p:cNvSpPr/>
            <p:nvPr/>
          </p:nvSpPr>
          <p:spPr>
            <a:xfrm>
              <a:off x="5932493" y="2840232"/>
              <a:ext cx="726062" cy="362527"/>
            </a:xfrm>
            <a:custGeom>
              <a:avLst/>
              <a:gdLst/>
              <a:ahLst/>
              <a:cxnLst/>
              <a:rect l="l" t="t" r="r" b="b"/>
              <a:pathLst>
                <a:path w="20160" h="10066" extrusionOk="0">
                  <a:moveTo>
                    <a:pt x="7923" y="261"/>
                  </a:moveTo>
                  <a:lnTo>
                    <a:pt x="19735" y="6263"/>
                  </a:lnTo>
                  <a:lnTo>
                    <a:pt x="11061" y="9800"/>
                  </a:lnTo>
                  <a:lnTo>
                    <a:pt x="408" y="2929"/>
                  </a:lnTo>
                  <a:lnTo>
                    <a:pt x="7923" y="261"/>
                  </a:lnTo>
                  <a:close/>
                  <a:moveTo>
                    <a:pt x="7930" y="1"/>
                  </a:moveTo>
                  <a:cubicBezTo>
                    <a:pt x="7917" y="1"/>
                    <a:pt x="7904" y="2"/>
                    <a:pt x="7892" y="7"/>
                  </a:cubicBezTo>
                  <a:lnTo>
                    <a:pt x="84" y="2783"/>
                  </a:lnTo>
                  <a:cubicBezTo>
                    <a:pt x="43" y="2797"/>
                    <a:pt x="12" y="2835"/>
                    <a:pt x="4" y="2884"/>
                  </a:cubicBezTo>
                  <a:cubicBezTo>
                    <a:pt x="1" y="2929"/>
                    <a:pt x="22" y="2978"/>
                    <a:pt x="60" y="3002"/>
                  </a:cubicBezTo>
                  <a:lnTo>
                    <a:pt x="10981" y="10044"/>
                  </a:lnTo>
                  <a:cubicBezTo>
                    <a:pt x="11002" y="10058"/>
                    <a:pt x="11026" y="10065"/>
                    <a:pt x="11051" y="10065"/>
                  </a:cubicBezTo>
                  <a:cubicBezTo>
                    <a:pt x="11065" y="10065"/>
                    <a:pt x="11082" y="10062"/>
                    <a:pt x="11096" y="10054"/>
                  </a:cubicBezTo>
                  <a:lnTo>
                    <a:pt x="20079" y="6391"/>
                  </a:lnTo>
                  <a:cubicBezTo>
                    <a:pt x="20124" y="6370"/>
                    <a:pt x="20153" y="6328"/>
                    <a:pt x="20156" y="6279"/>
                  </a:cubicBezTo>
                  <a:cubicBezTo>
                    <a:pt x="20159" y="6231"/>
                    <a:pt x="20132" y="6186"/>
                    <a:pt x="20090" y="6165"/>
                  </a:cubicBezTo>
                  <a:lnTo>
                    <a:pt x="7989" y="13"/>
                  </a:lnTo>
                  <a:cubicBezTo>
                    <a:pt x="7970" y="5"/>
                    <a:pt x="7950" y="1"/>
                    <a:pt x="793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675;p33">
              <a:extLst>
                <a:ext uri="{FF2B5EF4-FFF2-40B4-BE49-F238E27FC236}">
                  <a16:creationId xmlns:a16="http://schemas.microsoft.com/office/drawing/2014/main" id="{8503F603-176F-429B-90F9-48C26885CAFA}"/>
                </a:ext>
              </a:extLst>
            </p:cNvPr>
            <p:cNvSpPr/>
            <p:nvPr/>
          </p:nvSpPr>
          <p:spPr>
            <a:xfrm>
              <a:off x="6030633" y="2889536"/>
              <a:ext cx="161779" cy="59857"/>
            </a:xfrm>
            <a:custGeom>
              <a:avLst/>
              <a:gdLst/>
              <a:ahLst/>
              <a:cxnLst/>
              <a:rect l="l" t="t" r="r" b="b"/>
              <a:pathLst>
                <a:path w="4492" h="1662" extrusionOk="0">
                  <a:moveTo>
                    <a:pt x="4424" y="0"/>
                  </a:moveTo>
                  <a:cubicBezTo>
                    <a:pt x="4417" y="0"/>
                    <a:pt x="4409" y="2"/>
                    <a:pt x="4402" y="5"/>
                  </a:cubicBezTo>
                  <a:lnTo>
                    <a:pt x="49" y="1539"/>
                  </a:lnTo>
                  <a:cubicBezTo>
                    <a:pt x="18" y="1549"/>
                    <a:pt x="1" y="1588"/>
                    <a:pt x="11" y="1619"/>
                  </a:cubicBezTo>
                  <a:cubicBezTo>
                    <a:pt x="21" y="1644"/>
                    <a:pt x="42" y="1661"/>
                    <a:pt x="70" y="1661"/>
                  </a:cubicBezTo>
                  <a:cubicBezTo>
                    <a:pt x="77" y="1661"/>
                    <a:pt x="84" y="1658"/>
                    <a:pt x="91" y="1658"/>
                  </a:cubicBezTo>
                  <a:lnTo>
                    <a:pt x="4444" y="120"/>
                  </a:lnTo>
                  <a:cubicBezTo>
                    <a:pt x="4474" y="109"/>
                    <a:pt x="4492" y="75"/>
                    <a:pt x="4481" y="40"/>
                  </a:cubicBezTo>
                  <a:cubicBezTo>
                    <a:pt x="4473" y="16"/>
                    <a:pt x="4449" y="0"/>
                    <a:pt x="4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676;p33">
              <a:extLst>
                <a:ext uri="{FF2B5EF4-FFF2-40B4-BE49-F238E27FC236}">
                  <a16:creationId xmlns:a16="http://schemas.microsoft.com/office/drawing/2014/main" id="{91B20F3E-A3BE-4FBF-A7BC-B6213B954F58}"/>
                </a:ext>
              </a:extLst>
            </p:cNvPr>
            <p:cNvSpPr/>
            <p:nvPr/>
          </p:nvSpPr>
          <p:spPr>
            <a:xfrm>
              <a:off x="6055159" y="2963295"/>
              <a:ext cx="518544" cy="182776"/>
            </a:xfrm>
            <a:custGeom>
              <a:avLst/>
              <a:gdLst/>
              <a:ahLst/>
              <a:cxnLst/>
              <a:rect l="l" t="t" r="r" b="b"/>
              <a:pathLst>
                <a:path w="14398" h="5075" extrusionOk="0">
                  <a:moveTo>
                    <a:pt x="70" y="0"/>
                  </a:moveTo>
                  <a:cubicBezTo>
                    <a:pt x="49" y="0"/>
                    <a:pt x="30" y="10"/>
                    <a:pt x="18" y="31"/>
                  </a:cubicBezTo>
                  <a:cubicBezTo>
                    <a:pt x="1" y="58"/>
                    <a:pt x="8" y="97"/>
                    <a:pt x="39" y="114"/>
                  </a:cubicBezTo>
                  <a:lnTo>
                    <a:pt x="7892" y="5065"/>
                  </a:lnTo>
                  <a:cubicBezTo>
                    <a:pt x="7903" y="5072"/>
                    <a:pt x="7913" y="5075"/>
                    <a:pt x="7923" y="5075"/>
                  </a:cubicBezTo>
                  <a:cubicBezTo>
                    <a:pt x="7933" y="5075"/>
                    <a:pt x="7941" y="5075"/>
                    <a:pt x="7948" y="5072"/>
                  </a:cubicBezTo>
                  <a:lnTo>
                    <a:pt x="14350" y="2595"/>
                  </a:lnTo>
                  <a:cubicBezTo>
                    <a:pt x="14380" y="2584"/>
                    <a:pt x="14398" y="2549"/>
                    <a:pt x="14384" y="2515"/>
                  </a:cubicBezTo>
                  <a:cubicBezTo>
                    <a:pt x="14376" y="2490"/>
                    <a:pt x="14351" y="2477"/>
                    <a:pt x="14325" y="2477"/>
                  </a:cubicBezTo>
                  <a:cubicBezTo>
                    <a:pt x="14318" y="2477"/>
                    <a:pt x="14311" y="2478"/>
                    <a:pt x="14304" y="2480"/>
                  </a:cubicBezTo>
                  <a:lnTo>
                    <a:pt x="7930" y="4943"/>
                  </a:lnTo>
                  <a:lnTo>
                    <a:pt x="105" y="10"/>
                  </a:lnTo>
                  <a:cubicBezTo>
                    <a:pt x="94" y="4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677;p33">
              <a:extLst>
                <a:ext uri="{FF2B5EF4-FFF2-40B4-BE49-F238E27FC236}">
                  <a16:creationId xmlns:a16="http://schemas.microsoft.com/office/drawing/2014/main" id="{DD3A0819-D75B-42FF-9DB9-3FB668BC1184}"/>
                </a:ext>
              </a:extLst>
            </p:cNvPr>
            <p:cNvSpPr/>
            <p:nvPr/>
          </p:nvSpPr>
          <p:spPr>
            <a:xfrm>
              <a:off x="6265197" y="2772164"/>
              <a:ext cx="640959" cy="186666"/>
            </a:xfrm>
            <a:custGeom>
              <a:avLst/>
              <a:gdLst/>
              <a:ahLst/>
              <a:cxnLst/>
              <a:rect l="l" t="t" r="r" b="b"/>
              <a:pathLst>
                <a:path w="17797" h="5183" extrusionOk="0">
                  <a:moveTo>
                    <a:pt x="17170" y="0"/>
                  </a:moveTo>
                  <a:cubicBezTo>
                    <a:pt x="15302" y="550"/>
                    <a:pt x="7915" y="2711"/>
                    <a:pt x="7233" y="2871"/>
                  </a:cubicBezTo>
                  <a:cubicBezTo>
                    <a:pt x="6451" y="3055"/>
                    <a:pt x="5942" y="3101"/>
                    <a:pt x="5942" y="3101"/>
                  </a:cubicBezTo>
                  <a:cubicBezTo>
                    <a:pt x="5942" y="3101"/>
                    <a:pt x="3361" y="1994"/>
                    <a:pt x="2673" y="1489"/>
                  </a:cubicBezTo>
                  <a:cubicBezTo>
                    <a:pt x="2397" y="1287"/>
                    <a:pt x="2101" y="1217"/>
                    <a:pt x="1817" y="1217"/>
                  </a:cubicBezTo>
                  <a:cubicBezTo>
                    <a:pt x="1387" y="1217"/>
                    <a:pt x="987" y="1379"/>
                    <a:pt x="738" y="1489"/>
                  </a:cubicBezTo>
                  <a:cubicBezTo>
                    <a:pt x="324" y="1674"/>
                    <a:pt x="1" y="2961"/>
                    <a:pt x="783" y="2961"/>
                  </a:cubicBezTo>
                  <a:cubicBezTo>
                    <a:pt x="868" y="2961"/>
                    <a:pt x="946" y="2961"/>
                    <a:pt x="1018" y="2961"/>
                  </a:cubicBezTo>
                  <a:cubicBezTo>
                    <a:pt x="1605" y="2961"/>
                    <a:pt x="1800" y="2997"/>
                    <a:pt x="2578" y="3654"/>
                  </a:cubicBezTo>
                  <a:cubicBezTo>
                    <a:pt x="3455" y="4391"/>
                    <a:pt x="3455" y="4760"/>
                    <a:pt x="4099" y="5035"/>
                  </a:cubicBezTo>
                  <a:cubicBezTo>
                    <a:pt x="4353" y="5144"/>
                    <a:pt x="4671" y="5182"/>
                    <a:pt x="4997" y="5182"/>
                  </a:cubicBezTo>
                  <a:cubicBezTo>
                    <a:pt x="5500" y="5182"/>
                    <a:pt x="6021" y="5092"/>
                    <a:pt x="6357" y="5035"/>
                  </a:cubicBezTo>
                  <a:cubicBezTo>
                    <a:pt x="6854" y="4951"/>
                    <a:pt x="15416" y="4384"/>
                    <a:pt x="17521" y="4273"/>
                  </a:cubicBezTo>
                  <a:cubicBezTo>
                    <a:pt x="17796" y="3114"/>
                    <a:pt x="17521" y="1306"/>
                    <a:pt x="17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678;p33">
              <a:extLst>
                <a:ext uri="{FF2B5EF4-FFF2-40B4-BE49-F238E27FC236}">
                  <a16:creationId xmlns:a16="http://schemas.microsoft.com/office/drawing/2014/main" id="{6B0846E4-AEAE-4C93-8C7E-71F8FD6D4857}"/>
                </a:ext>
              </a:extLst>
            </p:cNvPr>
            <p:cNvSpPr/>
            <p:nvPr/>
          </p:nvSpPr>
          <p:spPr>
            <a:xfrm>
              <a:off x="6269087" y="2767734"/>
              <a:ext cx="641679" cy="195525"/>
            </a:xfrm>
            <a:custGeom>
              <a:avLst/>
              <a:gdLst/>
              <a:ahLst/>
              <a:cxnLst/>
              <a:rect l="l" t="t" r="r" b="b"/>
              <a:pathLst>
                <a:path w="17817" h="5429" extrusionOk="0">
                  <a:moveTo>
                    <a:pt x="16975" y="280"/>
                  </a:moveTo>
                  <a:cubicBezTo>
                    <a:pt x="17299" y="1522"/>
                    <a:pt x="17542" y="3171"/>
                    <a:pt x="17312" y="4278"/>
                  </a:cubicBezTo>
                  <a:cubicBezTo>
                    <a:pt x="15183" y="4393"/>
                    <a:pt x="6740" y="4952"/>
                    <a:pt x="6228" y="5036"/>
                  </a:cubicBezTo>
                  <a:lnTo>
                    <a:pt x="6197" y="5043"/>
                  </a:lnTo>
                  <a:cubicBezTo>
                    <a:pt x="5867" y="5098"/>
                    <a:pt x="5364" y="5181"/>
                    <a:pt x="4885" y="5181"/>
                  </a:cubicBezTo>
                  <a:cubicBezTo>
                    <a:pt x="4576" y="5181"/>
                    <a:pt x="4276" y="5146"/>
                    <a:pt x="4039" y="5047"/>
                  </a:cubicBezTo>
                  <a:cubicBezTo>
                    <a:pt x="3702" y="4900"/>
                    <a:pt x="3559" y="4730"/>
                    <a:pt x="3337" y="4472"/>
                  </a:cubicBezTo>
                  <a:cubicBezTo>
                    <a:pt x="3159" y="4268"/>
                    <a:pt x="2940" y="4010"/>
                    <a:pt x="2550" y="3683"/>
                  </a:cubicBezTo>
                  <a:cubicBezTo>
                    <a:pt x="1750" y="3008"/>
                    <a:pt x="1538" y="2962"/>
                    <a:pt x="874" y="2962"/>
                  </a:cubicBezTo>
                  <a:lnTo>
                    <a:pt x="675" y="2962"/>
                  </a:lnTo>
                  <a:cubicBezTo>
                    <a:pt x="487" y="2962"/>
                    <a:pt x="376" y="2872"/>
                    <a:pt x="334" y="2684"/>
                  </a:cubicBezTo>
                  <a:cubicBezTo>
                    <a:pt x="261" y="2336"/>
                    <a:pt x="477" y="1814"/>
                    <a:pt x="678" y="1724"/>
                  </a:cubicBezTo>
                  <a:cubicBezTo>
                    <a:pt x="967" y="1597"/>
                    <a:pt x="1335" y="1462"/>
                    <a:pt x="1711" y="1462"/>
                  </a:cubicBezTo>
                  <a:cubicBezTo>
                    <a:pt x="1975" y="1462"/>
                    <a:pt x="2243" y="1528"/>
                    <a:pt x="2491" y="1710"/>
                  </a:cubicBezTo>
                  <a:cubicBezTo>
                    <a:pt x="3183" y="2222"/>
                    <a:pt x="5682" y="3293"/>
                    <a:pt x="5786" y="3338"/>
                  </a:cubicBezTo>
                  <a:cubicBezTo>
                    <a:pt x="5804" y="3345"/>
                    <a:pt x="5824" y="3349"/>
                    <a:pt x="5845" y="3349"/>
                  </a:cubicBezTo>
                  <a:cubicBezTo>
                    <a:pt x="5866" y="3345"/>
                    <a:pt x="6370" y="3296"/>
                    <a:pt x="7154" y="3115"/>
                  </a:cubicBezTo>
                  <a:cubicBezTo>
                    <a:pt x="7822" y="2956"/>
                    <a:pt x="14682" y="952"/>
                    <a:pt x="16975" y="280"/>
                  </a:cubicBezTo>
                  <a:close/>
                  <a:moveTo>
                    <a:pt x="17059" y="0"/>
                  </a:moveTo>
                  <a:cubicBezTo>
                    <a:pt x="17048" y="0"/>
                    <a:pt x="17038" y="2"/>
                    <a:pt x="17028" y="5"/>
                  </a:cubicBezTo>
                  <a:cubicBezTo>
                    <a:pt x="15489" y="457"/>
                    <a:pt x="7787" y="2712"/>
                    <a:pt x="7098" y="2872"/>
                  </a:cubicBezTo>
                  <a:cubicBezTo>
                    <a:pt x="6440" y="3028"/>
                    <a:pt x="5974" y="3084"/>
                    <a:pt x="5855" y="3099"/>
                  </a:cubicBezTo>
                  <a:cubicBezTo>
                    <a:pt x="5567" y="2973"/>
                    <a:pt x="3271" y="1975"/>
                    <a:pt x="2637" y="1512"/>
                  </a:cubicBezTo>
                  <a:cubicBezTo>
                    <a:pt x="2335" y="1291"/>
                    <a:pt x="2009" y="1217"/>
                    <a:pt x="1704" y="1217"/>
                  </a:cubicBezTo>
                  <a:cubicBezTo>
                    <a:pt x="1211" y="1217"/>
                    <a:pt x="772" y="1412"/>
                    <a:pt x="578" y="1498"/>
                  </a:cubicBezTo>
                  <a:cubicBezTo>
                    <a:pt x="254" y="1644"/>
                    <a:pt x="0" y="2291"/>
                    <a:pt x="94" y="2736"/>
                  </a:cubicBezTo>
                  <a:cubicBezTo>
                    <a:pt x="156" y="3036"/>
                    <a:pt x="369" y="3210"/>
                    <a:pt x="675" y="3210"/>
                  </a:cubicBezTo>
                  <a:lnTo>
                    <a:pt x="804" y="3210"/>
                  </a:lnTo>
                  <a:cubicBezTo>
                    <a:pt x="847" y="3209"/>
                    <a:pt x="889" y="3209"/>
                    <a:pt x="928" y="3209"/>
                  </a:cubicBezTo>
                  <a:cubicBezTo>
                    <a:pt x="1486" y="3209"/>
                    <a:pt x="1653" y="3250"/>
                    <a:pt x="2390" y="3871"/>
                  </a:cubicBezTo>
                  <a:cubicBezTo>
                    <a:pt x="2766" y="4187"/>
                    <a:pt x="2979" y="4435"/>
                    <a:pt x="3149" y="4632"/>
                  </a:cubicBezTo>
                  <a:cubicBezTo>
                    <a:pt x="3382" y="4907"/>
                    <a:pt x="3552" y="5106"/>
                    <a:pt x="3942" y="5273"/>
                  </a:cubicBezTo>
                  <a:cubicBezTo>
                    <a:pt x="4214" y="5387"/>
                    <a:pt x="4548" y="5429"/>
                    <a:pt x="4888" y="5429"/>
                  </a:cubicBezTo>
                  <a:cubicBezTo>
                    <a:pt x="5389" y="5429"/>
                    <a:pt x="5901" y="5342"/>
                    <a:pt x="6239" y="5286"/>
                  </a:cubicBezTo>
                  <a:lnTo>
                    <a:pt x="6269" y="5280"/>
                  </a:lnTo>
                  <a:cubicBezTo>
                    <a:pt x="6753" y="5199"/>
                    <a:pt x="15201" y="4636"/>
                    <a:pt x="17420" y="4518"/>
                  </a:cubicBezTo>
                  <a:cubicBezTo>
                    <a:pt x="17476" y="4514"/>
                    <a:pt x="17521" y="4476"/>
                    <a:pt x="17535" y="4424"/>
                  </a:cubicBezTo>
                  <a:cubicBezTo>
                    <a:pt x="17817" y="3237"/>
                    <a:pt x="17539" y="1408"/>
                    <a:pt x="17180" y="93"/>
                  </a:cubicBezTo>
                  <a:cubicBezTo>
                    <a:pt x="17174" y="61"/>
                    <a:pt x="17153" y="33"/>
                    <a:pt x="17121" y="16"/>
                  </a:cubicBezTo>
                  <a:cubicBezTo>
                    <a:pt x="17103" y="6"/>
                    <a:pt x="17081" y="0"/>
                    <a:pt x="170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679;p33">
              <a:extLst>
                <a:ext uri="{FF2B5EF4-FFF2-40B4-BE49-F238E27FC236}">
                  <a16:creationId xmlns:a16="http://schemas.microsoft.com/office/drawing/2014/main" id="{63787F08-723F-46A1-B234-205E04A78A14}"/>
                </a:ext>
              </a:extLst>
            </p:cNvPr>
            <p:cNvSpPr/>
            <p:nvPr/>
          </p:nvSpPr>
          <p:spPr>
            <a:xfrm>
              <a:off x="6513159" y="2821900"/>
              <a:ext cx="385216" cy="125332"/>
            </a:xfrm>
            <a:custGeom>
              <a:avLst/>
              <a:gdLst/>
              <a:ahLst/>
              <a:cxnLst/>
              <a:rect l="l" t="t" r="r" b="b"/>
              <a:pathLst>
                <a:path w="10696" h="3480" extrusionOk="0">
                  <a:moveTo>
                    <a:pt x="10463" y="1"/>
                  </a:moveTo>
                  <a:lnTo>
                    <a:pt x="1" y="3480"/>
                  </a:lnTo>
                  <a:cubicBezTo>
                    <a:pt x="2001" y="3313"/>
                    <a:pt x="8674" y="2875"/>
                    <a:pt x="10535" y="2774"/>
                  </a:cubicBezTo>
                  <a:cubicBezTo>
                    <a:pt x="10696" y="2005"/>
                    <a:pt x="10626" y="975"/>
                    <a:pt x="10463" y="1"/>
                  </a:cubicBezTo>
                  <a:close/>
                </a:path>
              </a:pathLst>
            </a:custGeom>
            <a:solidFill>
              <a:srgbClr val="A4DDF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680;p33">
              <a:extLst>
                <a:ext uri="{FF2B5EF4-FFF2-40B4-BE49-F238E27FC236}">
                  <a16:creationId xmlns:a16="http://schemas.microsoft.com/office/drawing/2014/main" id="{B7988B03-30A7-47BB-B40A-6B6F0EC56EAC}"/>
                </a:ext>
              </a:extLst>
            </p:cNvPr>
            <p:cNvSpPr/>
            <p:nvPr/>
          </p:nvSpPr>
          <p:spPr>
            <a:xfrm>
              <a:off x="6168425" y="2880532"/>
              <a:ext cx="56976" cy="59605"/>
            </a:xfrm>
            <a:custGeom>
              <a:avLst/>
              <a:gdLst/>
              <a:ahLst/>
              <a:cxnLst/>
              <a:rect l="l" t="t" r="r" b="b"/>
              <a:pathLst>
                <a:path w="1582" h="1655" extrusionOk="0">
                  <a:moveTo>
                    <a:pt x="1397" y="1"/>
                  </a:moveTo>
                  <a:cubicBezTo>
                    <a:pt x="1397" y="1"/>
                    <a:pt x="430" y="554"/>
                    <a:pt x="151" y="1198"/>
                  </a:cubicBezTo>
                  <a:cubicBezTo>
                    <a:pt x="0" y="1550"/>
                    <a:pt x="98" y="1654"/>
                    <a:pt x="248" y="1654"/>
                  </a:cubicBezTo>
                  <a:cubicBezTo>
                    <a:pt x="371" y="1654"/>
                    <a:pt x="530" y="1583"/>
                    <a:pt x="613" y="1521"/>
                  </a:cubicBezTo>
                  <a:cubicBezTo>
                    <a:pt x="798" y="1382"/>
                    <a:pt x="1581" y="739"/>
                    <a:pt x="1581" y="739"/>
                  </a:cubicBezTo>
                  <a:lnTo>
                    <a:pt x="13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681;p33">
              <a:extLst>
                <a:ext uri="{FF2B5EF4-FFF2-40B4-BE49-F238E27FC236}">
                  <a16:creationId xmlns:a16="http://schemas.microsoft.com/office/drawing/2014/main" id="{3BD853C6-DFAB-4F88-BAC9-E2EC3B720987}"/>
                </a:ext>
              </a:extLst>
            </p:cNvPr>
            <p:cNvSpPr/>
            <p:nvPr/>
          </p:nvSpPr>
          <p:spPr>
            <a:xfrm>
              <a:off x="6165580" y="2876067"/>
              <a:ext cx="64575" cy="68537"/>
            </a:xfrm>
            <a:custGeom>
              <a:avLst/>
              <a:gdLst/>
              <a:ahLst/>
              <a:cxnLst/>
              <a:rect l="l" t="t" r="r" b="b"/>
              <a:pathLst>
                <a:path w="1793" h="1903" extrusionOk="0">
                  <a:moveTo>
                    <a:pt x="1395" y="320"/>
                  </a:moveTo>
                  <a:lnTo>
                    <a:pt x="1521" y="814"/>
                  </a:lnTo>
                  <a:cubicBezTo>
                    <a:pt x="1333" y="967"/>
                    <a:pt x="769" y="1433"/>
                    <a:pt x="620" y="1544"/>
                  </a:cubicBezTo>
                  <a:cubicBezTo>
                    <a:pt x="524" y="1615"/>
                    <a:pt x="387" y="1655"/>
                    <a:pt x="320" y="1655"/>
                  </a:cubicBezTo>
                  <a:cubicBezTo>
                    <a:pt x="304" y="1655"/>
                    <a:pt x="292" y="1653"/>
                    <a:pt x="286" y="1649"/>
                  </a:cubicBezTo>
                  <a:cubicBezTo>
                    <a:pt x="286" y="1649"/>
                    <a:pt x="251" y="1589"/>
                    <a:pt x="345" y="1371"/>
                  </a:cubicBezTo>
                  <a:cubicBezTo>
                    <a:pt x="540" y="915"/>
                    <a:pt x="1127" y="494"/>
                    <a:pt x="1395" y="320"/>
                  </a:cubicBezTo>
                  <a:close/>
                  <a:moveTo>
                    <a:pt x="1474" y="0"/>
                  </a:moveTo>
                  <a:cubicBezTo>
                    <a:pt x="1453" y="0"/>
                    <a:pt x="1432" y="6"/>
                    <a:pt x="1413" y="17"/>
                  </a:cubicBezTo>
                  <a:cubicBezTo>
                    <a:pt x="1375" y="38"/>
                    <a:pt x="408" y="598"/>
                    <a:pt x="119" y="1273"/>
                  </a:cubicBezTo>
                  <a:cubicBezTo>
                    <a:pt x="0" y="1552"/>
                    <a:pt x="4" y="1743"/>
                    <a:pt x="133" y="1844"/>
                  </a:cubicBezTo>
                  <a:cubicBezTo>
                    <a:pt x="188" y="1886"/>
                    <a:pt x="258" y="1902"/>
                    <a:pt x="328" y="1902"/>
                  </a:cubicBezTo>
                  <a:cubicBezTo>
                    <a:pt x="495" y="1902"/>
                    <a:pt x="679" y="1809"/>
                    <a:pt x="766" y="1743"/>
                  </a:cubicBezTo>
                  <a:cubicBezTo>
                    <a:pt x="950" y="1604"/>
                    <a:pt x="1705" y="984"/>
                    <a:pt x="1740" y="956"/>
                  </a:cubicBezTo>
                  <a:cubicBezTo>
                    <a:pt x="1775" y="926"/>
                    <a:pt x="1792" y="876"/>
                    <a:pt x="1782" y="831"/>
                  </a:cubicBezTo>
                  <a:lnTo>
                    <a:pt x="1598" y="94"/>
                  </a:lnTo>
                  <a:cubicBezTo>
                    <a:pt x="1587" y="55"/>
                    <a:pt x="1559" y="24"/>
                    <a:pt x="1524" y="10"/>
                  </a:cubicBezTo>
                  <a:cubicBezTo>
                    <a:pt x="1509" y="4"/>
                    <a:pt x="1492" y="0"/>
                    <a:pt x="147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682;p33">
              <a:extLst>
                <a:ext uri="{FF2B5EF4-FFF2-40B4-BE49-F238E27FC236}">
                  <a16:creationId xmlns:a16="http://schemas.microsoft.com/office/drawing/2014/main" id="{81710FE6-7520-49F3-88ED-DE486FD6644C}"/>
                </a:ext>
              </a:extLst>
            </p:cNvPr>
            <p:cNvSpPr/>
            <p:nvPr/>
          </p:nvSpPr>
          <p:spPr>
            <a:xfrm>
              <a:off x="6207033" y="2863894"/>
              <a:ext cx="43290" cy="96772"/>
            </a:xfrm>
            <a:custGeom>
              <a:avLst/>
              <a:gdLst/>
              <a:ahLst/>
              <a:cxnLst/>
              <a:rect l="l" t="t" r="r" b="b"/>
              <a:pathLst>
                <a:path w="1202" h="2687" extrusionOk="0">
                  <a:moveTo>
                    <a:pt x="599" y="0"/>
                  </a:moveTo>
                  <a:cubicBezTo>
                    <a:pt x="599" y="0"/>
                    <a:pt x="1" y="324"/>
                    <a:pt x="95" y="1107"/>
                  </a:cubicBezTo>
                  <a:cubicBezTo>
                    <a:pt x="171" y="1766"/>
                    <a:pt x="773" y="2687"/>
                    <a:pt x="1015" y="2687"/>
                  </a:cubicBezTo>
                  <a:cubicBezTo>
                    <a:pt x="1060" y="2687"/>
                    <a:pt x="1093" y="2654"/>
                    <a:pt x="1107" y="2582"/>
                  </a:cubicBezTo>
                  <a:cubicBezTo>
                    <a:pt x="1201" y="2119"/>
                    <a:pt x="599" y="0"/>
                    <a:pt x="5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683;p33">
              <a:extLst>
                <a:ext uri="{FF2B5EF4-FFF2-40B4-BE49-F238E27FC236}">
                  <a16:creationId xmlns:a16="http://schemas.microsoft.com/office/drawing/2014/main" id="{56420079-F6F6-4897-9393-A59C55A1ADD1}"/>
                </a:ext>
              </a:extLst>
            </p:cNvPr>
            <p:cNvSpPr/>
            <p:nvPr/>
          </p:nvSpPr>
          <p:spPr>
            <a:xfrm>
              <a:off x="6202279" y="2859428"/>
              <a:ext cx="52438" cy="105740"/>
            </a:xfrm>
            <a:custGeom>
              <a:avLst/>
              <a:gdLst/>
              <a:ahLst/>
              <a:cxnLst/>
              <a:rect l="l" t="t" r="r" b="b"/>
              <a:pathLst>
                <a:path w="1456" h="2936" extrusionOk="0">
                  <a:moveTo>
                    <a:pt x="662" y="330"/>
                  </a:moveTo>
                  <a:cubicBezTo>
                    <a:pt x="888" y="1150"/>
                    <a:pt x="1160" y="2316"/>
                    <a:pt x="1118" y="2674"/>
                  </a:cubicBezTo>
                  <a:cubicBezTo>
                    <a:pt x="926" y="2563"/>
                    <a:pt x="422" y="1818"/>
                    <a:pt x="349" y="1216"/>
                  </a:cubicBezTo>
                  <a:cubicBezTo>
                    <a:pt x="293" y="747"/>
                    <a:pt x="513" y="465"/>
                    <a:pt x="662" y="330"/>
                  </a:cubicBezTo>
                  <a:close/>
                  <a:moveTo>
                    <a:pt x="735" y="1"/>
                  </a:moveTo>
                  <a:cubicBezTo>
                    <a:pt x="714" y="1"/>
                    <a:pt x="694" y="6"/>
                    <a:pt x="675" y="16"/>
                  </a:cubicBezTo>
                  <a:cubicBezTo>
                    <a:pt x="648" y="31"/>
                    <a:pt x="1" y="389"/>
                    <a:pt x="102" y="1245"/>
                  </a:cubicBezTo>
                  <a:cubicBezTo>
                    <a:pt x="182" y="1926"/>
                    <a:pt x="794" y="2921"/>
                    <a:pt x="1139" y="2936"/>
                  </a:cubicBezTo>
                  <a:lnTo>
                    <a:pt x="1146" y="2936"/>
                  </a:lnTo>
                  <a:cubicBezTo>
                    <a:pt x="1194" y="2936"/>
                    <a:pt x="1323" y="2915"/>
                    <a:pt x="1361" y="2730"/>
                  </a:cubicBezTo>
                  <a:cubicBezTo>
                    <a:pt x="1455" y="2253"/>
                    <a:pt x="916" y="312"/>
                    <a:pt x="853" y="93"/>
                  </a:cubicBezTo>
                  <a:cubicBezTo>
                    <a:pt x="842" y="55"/>
                    <a:pt x="815" y="26"/>
                    <a:pt x="780" y="10"/>
                  </a:cubicBezTo>
                  <a:cubicBezTo>
                    <a:pt x="765" y="4"/>
                    <a:pt x="750" y="1"/>
                    <a:pt x="735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684;p33">
              <a:extLst>
                <a:ext uri="{FF2B5EF4-FFF2-40B4-BE49-F238E27FC236}">
                  <a16:creationId xmlns:a16="http://schemas.microsoft.com/office/drawing/2014/main" id="{8B39E535-B08B-427D-BB01-93472216EE38}"/>
                </a:ext>
              </a:extLst>
            </p:cNvPr>
            <p:cNvSpPr/>
            <p:nvPr/>
          </p:nvSpPr>
          <p:spPr>
            <a:xfrm>
              <a:off x="6218702" y="2839079"/>
              <a:ext cx="56436" cy="119462"/>
            </a:xfrm>
            <a:custGeom>
              <a:avLst/>
              <a:gdLst/>
              <a:ahLst/>
              <a:cxnLst/>
              <a:rect l="l" t="t" r="r" b="b"/>
              <a:pathLst>
                <a:path w="1567" h="3317" extrusionOk="0">
                  <a:moveTo>
                    <a:pt x="1430" y="0"/>
                  </a:moveTo>
                  <a:cubicBezTo>
                    <a:pt x="1430" y="0"/>
                    <a:pt x="553" y="230"/>
                    <a:pt x="275" y="689"/>
                  </a:cubicBezTo>
                  <a:cubicBezTo>
                    <a:pt x="1" y="1152"/>
                    <a:pt x="460" y="3132"/>
                    <a:pt x="783" y="3271"/>
                  </a:cubicBezTo>
                  <a:cubicBezTo>
                    <a:pt x="857" y="3302"/>
                    <a:pt x="929" y="3316"/>
                    <a:pt x="996" y="3316"/>
                  </a:cubicBezTo>
                  <a:cubicBezTo>
                    <a:pt x="1223" y="3316"/>
                    <a:pt x="1403" y="3152"/>
                    <a:pt x="1476" y="2902"/>
                  </a:cubicBezTo>
                  <a:cubicBezTo>
                    <a:pt x="1566" y="2579"/>
                    <a:pt x="1430" y="0"/>
                    <a:pt x="14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685;p33">
              <a:extLst>
                <a:ext uri="{FF2B5EF4-FFF2-40B4-BE49-F238E27FC236}">
                  <a16:creationId xmlns:a16="http://schemas.microsoft.com/office/drawing/2014/main" id="{E5C9D91B-B662-4EFD-8BF3-A401F983C127}"/>
                </a:ext>
              </a:extLst>
            </p:cNvPr>
            <p:cNvSpPr/>
            <p:nvPr/>
          </p:nvSpPr>
          <p:spPr>
            <a:xfrm>
              <a:off x="6216829" y="2834577"/>
              <a:ext cx="62702" cy="128466"/>
            </a:xfrm>
            <a:custGeom>
              <a:avLst/>
              <a:gdLst/>
              <a:ahLst/>
              <a:cxnLst/>
              <a:rect l="l" t="t" r="r" b="b"/>
              <a:pathLst>
                <a:path w="1741" h="3567" extrusionOk="0">
                  <a:moveTo>
                    <a:pt x="1364" y="289"/>
                  </a:moveTo>
                  <a:cubicBezTo>
                    <a:pt x="1416" y="1288"/>
                    <a:pt x="1469" y="2783"/>
                    <a:pt x="1410" y="2992"/>
                  </a:cubicBezTo>
                  <a:cubicBezTo>
                    <a:pt x="1368" y="3135"/>
                    <a:pt x="1288" y="3239"/>
                    <a:pt x="1183" y="3288"/>
                  </a:cubicBezTo>
                  <a:cubicBezTo>
                    <a:pt x="1143" y="3308"/>
                    <a:pt x="1098" y="3317"/>
                    <a:pt x="1052" y="3317"/>
                  </a:cubicBezTo>
                  <a:cubicBezTo>
                    <a:pt x="998" y="3317"/>
                    <a:pt x="942" y="3305"/>
                    <a:pt x="884" y="3281"/>
                  </a:cubicBezTo>
                  <a:cubicBezTo>
                    <a:pt x="853" y="3267"/>
                    <a:pt x="731" y="3114"/>
                    <a:pt x="589" y="2630"/>
                  </a:cubicBezTo>
                  <a:cubicBezTo>
                    <a:pt x="372" y="1903"/>
                    <a:pt x="303" y="1100"/>
                    <a:pt x="435" y="877"/>
                  </a:cubicBezTo>
                  <a:cubicBezTo>
                    <a:pt x="620" y="575"/>
                    <a:pt x="1117" y="372"/>
                    <a:pt x="1364" y="289"/>
                  </a:cubicBezTo>
                  <a:close/>
                  <a:moveTo>
                    <a:pt x="1476" y="1"/>
                  </a:moveTo>
                  <a:cubicBezTo>
                    <a:pt x="1467" y="1"/>
                    <a:pt x="1457" y="2"/>
                    <a:pt x="1448" y="3"/>
                  </a:cubicBezTo>
                  <a:cubicBezTo>
                    <a:pt x="1413" y="14"/>
                    <a:pt x="522" y="254"/>
                    <a:pt x="223" y="752"/>
                  </a:cubicBezTo>
                  <a:cubicBezTo>
                    <a:pt x="0" y="1124"/>
                    <a:pt x="188" y="2206"/>
                    <a:pt x="387" y="2818"/>
                  </a:cubicBezTo>
                  <a:cubicBezTo>
                    <a:pt x="581" y="3420"/>
                    <a:pt x="735" y="3486"/>
                    <a:pt x="787" y="3507"/>
                  </a:cubicBezTo>
                  <a:cubicBezTo>
                    <a:pt x="877" y="3545"/>
                    <a:pt x="964" y="3566"/>
                    <a:pt x="1048" y="3566"/>
                  </a:cubicBezTo>
                  <a:cubicBezTo>
                    <a:pt x="1135" y="3566"/>
                    <a:pt x="1215" y="3549"/>
                    <a:pt x="1291" y="3510"/>
                  </a:cubicBezTo>
                  <a:cubicBezTo>
                    <a:pt x="1458" y="3430"/>
                    <a:pt x="1587" y="3271"/>
                    <a:pt x="1646" y="3062"/>
                  </a:cubicBezTo>
                  <a:cubicBezTo>
                    <a:pt x="1740" y="2728"/>
                    <a:pt x="1618" y="382"/>
                    <a:pt x="1604" y="119"/>
                  </a:cubicBezTo>
                  <a:cubicBezTo>
                    <a:pt x="1601" y="80"/>
                    <a:pt x="1583" y="45"/>
                    <a:pt x="1552" y="24"/>
                  </a:cubicBezTo>
                  <a:cubicBezTo>
                    <a:pt x="1531" y="9"/>
                    <a:pt x="1504" y="1"/>
                    <a:pt x="147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686;p33">
              <a:extLst>
                <a:ext uri="{FF2B5EF4-FFF2-40B4-BE49-F238E27FC236}">
                  <a16:creationId xmlns:a16="http://schemas.microsoft.com/office/drawing/2014/main" id="{EC7B6E27-E56E-498F-A40C-7314E446F70B}"/>
                </a:ext>
              </a:extLst>
            </p:cNvPr>
            <p:cNvSpPr/>
            <p:nvPr/>
          </p:nvSpPr>
          <p:spPr>
            <a:xfrm>
              <a:off x="6250287" y="2822404"/>
              <a:ext cx="59677" cy="147013"/>
            </a:xfrm>
            <a:custGeom>
              <a:avLst/>
              <a:gdLst/>
              <a:ahLst/>
              <a:cxnLst/>
              <a:rect l="l" t="t" r="r" b="b"/>
              <a:pathLst>
                <a:path w="1657" h="4082" extrusionOk="0">
                  <a:moveTo>
                    <a:pt x="1656" y="1"/>
                  </a:moveTo>
                  <a:cubicBezTo>
                    <a:pt x="1656" y="1"/>
                    <a:pt x="505" y="1"/>
                    <a:pt x="369" y="553"/>
                  </a:cubicBezTo>
                  <a:cubicBezTo>
                    <a:pt x="230" y="1107"/>
                    <a:pt x="0" y="3504"/>
                    <a:pt x="230" y="3869"/>
                  </a:cubicBezTo>
                  <a:cubicBezTo>
                    <a:pt x="320" y="4014"/>
                    <a:pt x="432" y="4081"/>
                    <a:pt x="545" y="4081"/>
                  </a:cubicBezTo>
                  <a:cubicBezTo>
                    <a:pt x="721" y="4081"/>
                    <a:pt x="901" y="3921"/>
                    <a:pt x="1012" y="3640"/>
                  </a:cubicBezTo>
                  <a:cubicBezTo>
                    <a:pt x="1197" y="3180"/>
                    <a:pt x="1656" y="1"/>
                    <a:pt x="16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687;p33">
              <a:extLst>
                <a:ext uri="{FF2B5EF4-FFF2-40B4-BE49-F238E27FC236}">
                  <a16:creationId xmlns:a16="http://schemas.microsoft.com/office/drawing/2014/main" id="{3EBF911D-A68D-479D-8E01-815EA53E6959}"/>
                </a:ext>
              </a:extLst>
            </p:cNvPr>
            <p:cNvSpPr/>
            <p:nvPr/>
          </p:nvSpPr>
          <p:spPr>
            <a:xfrm>
              <a:off x="6244885" y="2818011"/>
              <a:ext cx="69689" cy="155909"/>
            </a:xfrm>
            <a:custGeom>
              <a:avLst/>
              <a:gdLst/>
              <a:ahLst/>
              <a:cxnLst/>
              <a:rect l="l" t="t" r="r" b="b"/>
              <a:pathLst>
                <a:path w="1935" h="4329" extrusionOk="0">
                  <a:moveTo>
                    <a:pt x="1663" y="251"/>
                  </a:moveTo>
                  <a:lnTo>
                    <a:pt x="1663" y="251"/>
                  </a:lnTo>
                  <a:cubicBezTo>
                    <a:pt x="1496" y="1382"/>
                    <a:pt x="1183" y="3379"/>
                    <a:pt x="1048" y="3717"/>
                  </a:cubicBezTo>
                  <a:cubicBezTo>
                    <a:pt x="965" y="3925"/>
                    <a:pt x="833" y="4068"/>
                    <a:pt x="711" y="4078"/>
                  </a:cubicBezTo>
                  <a:cubicBezTo>
                    <a:pt x="705" y="4079"/>
                    <a:pt x="699" y="4079"/>
                    <a:pt x="693" y="4079"/>
                  </a:cubicBezTo>
                  <a:cubicBezTo>
                    <a:pt x="598" y="4079"/>
                    <a:pt x="527" y="3998"/>
                    <a:pt x="484" y="3929"/>
                  </a:cubicBezTo>
                  <a:cubicBezTo>
                    <a:pt x="293" y="3623"/>
                    <a:pt x="481" y="1333"/>
                    <a:pt x="637" y="707"/>
                  </a:cubicBezTo>
                  <a:cubicBezTo>
                    <a:pt x="717" y="380"/>
                    <a:pt x="1313" y="276"/>
                    <a:pt x="1663" y="251"/>
                  </a:cubicBezTo>
                  <a:close/>
                  <a:moveTo>
                    <a:pt x="1806" y="1"/>
                  </a:moveTo>
                  <a:cubicBezTo>
                    <a:pt x="1681" y="1"/>
                    <a:pt x="554" y="18"/>
                    <a:pt x="398" y="645"/>
                  </a:cubicBezTo>
                  <a:cubicBezTo>
                    <a:pt x="279" y="1121"/>
                    <a:pt x="1" y="3619"/>
                    <a:pt x="276" y="4057"/>
                  </a:cubicBezTo>
                  <a:cubicBezTo>
                    <a:pt x="383" y="4235"/>
                    <a:pt x="529" y="4329"/>
                    <a:pt x="693" y="4329"/>
                  </a:cubicBezTo>
                  <a:cubicBezTo>
                    <a:pt x="707" y="4329"/>
                    <a:pt x="717" y="4329"/>
                    <a:pt x="732" y="4325"/>
                  </a:cubicBezTo>
                  <a:cubicBezTo>
                    <a:pt x="950" y="4308"/>
                    <a:pt x="1156" y="4113"/>
                    <a:pt x="1278" y="3807"/>
                  </a:cubicBezTo>
                  <a:cubicBezTo>
                    <a:pt x="1466" y="3341"/>
                    <a:pt x="1911" y="272"/>
                    <a:pt x="1931" y="140"/>
                  </a:cubicBezTo>
                  <a:cubicBezTo>
                    <a:pt x="1935" y="105"/>
                    <a:pt x="1925" y="70"/>
                    <a:pt x="1901" y="43"/>
                  </a:cubicBezTo>
                  <a:cubicBezTo>
                    <a:pt x="1876" y="15"/>
                    <a:pt x="1845" y="1"/>
                    <a:pt x="180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688;p33">
              <a:extLst>
                <a:ext uri="{FF2B5EF4-FFF2-40B4-BE49-F238E27FC236}">
                  <a16:creationId xmlns:a16="http://schemas.microsoft.com/office/drawing/2014/main" id="{EF7AF0F4-D6ED-4320-A290-683121704289}"/>
                </a:ext>
              </a:extLst>
            </p:cNvPr>
            <p:cNvSpPr/>
            <p:nvPr/>
          </p:nvSpPr>
          <p:spPr>
            <a:xfrm>
              <a:off x="6279711" y="2667793"/>
              <a:ext cx="96268" cy="352587"/>
            </a:xfrm>
            <a:custGeom>
              <a:avLst/>
              <a:gdLst/>
              <a:ahLst/>
              <a:cxnLst/>
              <a:rect l="l" t="t" r="r" b="b"/>
              <a:pathLst>
                <a:path w="2673" h="9790" extrusionOk="0">
                  <a:moveTo>
                    <a:pt x="1890" y="0"/>
                  </a:moveTo>
                  <a:lnTo>
                    <a:pt x="1" y="8618"/>
                  </a:lnTo>
                  <a:lnTo>
                    <a:pt x="296" y="9718"/>
                  </a:lnTo>
                  <a:cubicBezTo>
                    <a:pt x="309" y="9763"/>
                    <a:pt x="350" y="9790"/>
                    <a:pt x="392" y="9790"/>
                  </a:cubicBezTo>
                  <a:cubicBezTo>
                    <a:pt x="417" y="9790"/>
                    <a:pt x="443" y="9780"/>
                    <a:pt x="463" y="9760"/>
                  </a:cubicBezTo>
                  <a:lnTo>
                    <a:pt x="1292" y="8938"/>
                  </a:lnTo>
                  <a:lnTo>
                    <a:pt x="2673" y="233"/>
                  </a:lnTo>
                  <a:lnTo>
                    <a:pt x="1890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689;p33">
              <a:extLst>
                <a:ext uri="{FF2B5EF4-FFF2-40B4-BE49-F238E27FC236}">
                  <a16:creationId xmlns:a16="http://schemas.microsoft.com/office/drawing/2014/main" id="{0F93645E-4D07-45E4-B210-9696BBE26541}"/>
                </a:ext>
              </a:extLst>
            </p:cNvPr>
            <p:cNvSpPr/>
            <p:nvPr/>
          </p:nvSpPr>
          <p:spPr>
            <a:xfrm>
              <a:off x="6350408" y="2656592"/>
              <a:ext cx="22978" cy="17503"/>
            </a:xfrm>
            <a:custGeom>
              <a:avLst/>
              <a:gdLst/>
              <a:ahLst/>
              <a:cxnLst/>
              <a:rect l="l" t="t" r="r" b="b"/>
              <a:pathLst>
                <a:path w="638" h="486" extrusionOk="0">
                  <a:moveTo>
                    <a:pt x="347" y="0"/>
                  </a:moveTo>
                  <a:cubicBezTo>
                    <a:pt x="172" y="0"/>
                    <a:pt x="0" y="301"/>
                    <a:pt x="0" y="301"/>
                  </a:cubicBezTo>
                  <a:lnTo>
                    <a:pt x="637" y="486"/>
                  </a:lnTo>
                  <a:cubicBezTo>
                    <a:pt x="565" y="115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690;p33">
              <a:extLst>
                <a:ext uri="{FF2B5EF4-FFF2-40B4-BE49-F238E27FC236}">
                  <a16:creationId xmlns:a16="http://schemas.microsoft.com/office/drawing/2014/main" id="{11DB88CD-3C5E-4356-BE7D-CC489C13B421}"/>
                </a:ext>
              </a:extLst>
            </p:cNvPr>
            <p:cNvSpPr/>
            <p:nvPr/>
          </p:nvSpPr>
          <p:spPr>
            <a:xfrm>
              <a:off x="6286734" y="2918636"/>
              <a:ext cx="207410" cy="78333"/>
            </a:xfrm>
            <a:custGeom>
              <a:avLst/>
              <a:gdLst/>
              <a:ahLst/>
              <a:cxnLst/>
              <a:rect l="l" t="t" r="r" b="b"/>
              <a:pathLst>
                <a:path w="5759" h="2175" extrusionOk="0">
                  <a:moveTo>
                    <a:pt x="3549" y="1"/>
                  </a:moveTo>
                  <a:cubicBezTo>
                    <a:pt x="3549" y="1"/>
                    <a:pt x="2489" y="415"/>
                    <a:pt x="1660" y="783"/>
                  </a:cubicBezTo>
                  <a:cubicBezTo>
                    <a:pt x="829" y="1152"/>
                    <a:pt x="0" y="1337"/>
                    <a:pt x="91" y="1844"/>
                  </a:cubicBezTo>
                  <a:cubicBezTo>
                    <a:pt x="137" y="2091"/>
                    <a:pt x="246" y="2174"/>
                    <a:pt x="416" y="2174"/>
                  </a:cubicBezTo>
                  <a:cubicBezTo>
                    <a:pt x="596" y="2174"/>
                    <a:pt x="844" y="2079"/>
                    <a:pt x="1153" y="1984"/>
                  </a:cubicBezTo>
                  <a:cubicBezTo>
                    <a:pt x="1751" y="1799"/>
                    <a:pt x="2534" y="1521"/>
                    <a:pt x="3685" y="1382"/>
                  </a:cubicBezTo>
                  <a:cubicBezTo>
                    <a:pt x="4837" y="1247"/>
                    <a:pt x="5759" y="185"/>
                    <a:pt x="5759" y="185"/>
                  </a:cubicBezTo>
                  <a:lnTo>
                    <a:pt x="35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691;p33">
              <a:extLst>
                <a:ext uri="{FF2B5EF4-FFF2-40B4-BE49-F238E27FC236}">
                  <a16:creationId xmlns:a16="http://schemas.microsoft.com/office/drawing/2014/main" id="{2A37EC55-6552-47D7-BB2A-0503CBEF8DC2}"/>
                </a:ext>
              </a:extLst>
            </p:cNvPr>
            <p:cNvSpPr/>
            <p:nvPr/>
          </p:nvSpPr>
          <p:spPr>
            <a:xfrm>
              <a:off x="6282376" y="2914206"/>
              <a:ext cx="216774" cy="87156"/>
            </a:xfrm>
            <a:custGeom>
              <a:avLst/>
              <a:gdLst/>
              <a:ahLst/>
              <a:cxnLst/>
              <a:rect l="l" t="t" r="r" b="b"/>
              <a:pathLst>
                <a:path w="6019" h="2420" extrusionOk="0">
                  <a:moveTo>
                    <a:pt x="3669" y="0"/>
                  </a:moveTo>
                  <a:cubicBezTo>
                    <a:pt x="3654" y="0"/>
                    <a:pt x="3639" y="3"/>
                    <a:pt x="3625" y="8"/>
                  </a:cubicBezTo>
                  <a:cubicBezTo>
                    <a:pt x="3615" y="13"/>
                    <a:pt x="2554" y="430"/>
                    <a:pt x="1729" y="795"/>
                  </a:cubicBezTo>
                  <a:cubicBezTo>
                    <a:pt x="1555" y="872"/>
                    <a:pt x="1385" y="941"/>
                    <a:pt x="1218" y="1007"/>
                  </a:cubicBezTo>
                  <a:cubicBezTo>
                    <a:pt x="564" y="1265"/>
                    <a:pt x="0" y="1491"/>
                    <a:pt x="91" y="1988"/>
                  </a:cubicBezTo>
                  <a:cubicBezTo>
                    <a:pt x="126" y="2173"/>
                    <a:pt x="195" y="2295"/>
                    <a:pt x="306" y="2361"/>
                  </a:cubicBezTo>
                  <a:cubicBezTo>
                    <a:pt x="376" y="2402"/>
                    <a:pt x="452" y="2420"/>
                    <a:pt x="536" y="2420"/>
                  </a:cubicBezTo>
                  <a:cubicBezTo>
                    <a:pt x="696" y="2420"/>
                    <a:pt x="887" y="2357"/>
                    <a:pt x="1123" y="2284"/>
                  </a:cubicBezTo>
                  <a:lnTo>
                    <a:pt x="1534" y="2155"/>
                  </a:lnTo>
                  <a:cubicBezTo>
                    <a:pt x="2105" y="1975"/>
                    <a:pt x="2818" y="1749"/>
                    <a:pt x="3824" y="1630"/>
                  </a:cubicBezTo>
                  <a:cubicBezTo>
                    <a:pt x="5006" y="1487"/>
                    <a:pt x="5936" y="433"/>
                    <a:pt x="5974" y="392"/>
                  </a:cubicBezTo>
                  <a:cubicBezTo>
                    <a:pt x="6019" y="339"/>
                    <a:pt x="6012" y="259"/>
                    <a:pt x="5963" y="214"/>
                  </a:cubicBezTo>
                  <a:cubicBezTo>
                    <a:pt x="5940" y="194"/>
                    <a:pt x="5911" y="184"/>
                    <a:pt x="5882" y="184"/>
                  </a:cubicBezTo>
                  <a:cubicBezTo>
                    <a:pt x="5847" y="184"/>
                    <a:pt x="5811" y="199"/>
                    <a:pt x="5786" y="228"/>
                  </a:cubicBezTo>
                  <a:cubicBezTo>
                    <a:pt x="5779" y="238"/>
                    <a:pt x="4881" y="1254"/>
                    <a:pt x="3792" y="1383"/>
                  </a:cubicBezTo>
                  <a:cubicBezTo>
                    <a:pt x="2766" y="1505"/>
                    <a:pt x="2042" y="1734"/>
                    <a:pt x="1457" y="1919"/>
                  </a:cubicBezTo>
                  <a:lnTo>
                    <a:pt x="1047" y="2048"/>
                  </a:lnTo>
                  <a:cubicBezTo>
                    <a:pt x="843" y="2112"/>
                    <a:pt x="659" y="2171"/>
                    <a:pt x="537" y="2171"/>
                  </a:cubicBezTo>
                  <a:cubicBezTo>
                    <a:pt x="495" y="2171"/>
                    <a:pt x="460" y="2165"/>
                    <a:pt x="435" y="2149"/>
                  </a:cubicBezTo>
                  <a:cubicBezTo>
                    <a:pt x="389" y="2121"/>
                    <a:pt x="355" y="2054"/>
                    <a:pt x="334" y="1943"/>
                  </a:cubicBezTo>
                  <a:cubicBezTo>
                    <a:pt x="282" y="1658"/>
                    <a:pt x="672" y="1491"/>
                    <a:pt x="1308" y="1237"/>
                  </a:cubicBezTo>
                  <a:cubicBezTo>
                    <a:pt x="1478" y="1171"/>
                    <a:pt x="1653" y="1098"/>
                    <a:pt x="1830" y="1021"/>
                  </a:cubicBezTo>
                  <a:cubicBezTo>
                    <a:pt x="2647" y="656"/>
                    <a:pt x="3705" y="246"/>
                    <a:pt x="3716" y="238"/>
                  </a:cubicBezTo>
                  <a:cubicBezTo>
                    <a:pt x="3779" y="214"/>
                    <a:pt x="3810" y="145"/>
                    <a:pt x="3785" y="79"/>
                  </a:cubicBezTo>
                  <a:cubicBezTo>
                    <a:pt x="3767" y="30"/>
                    <a:pt x="3719" y="0"/>
                    <a:pt x="366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692;p33">
              <a:extLst>
                <a:ext uri="{FF2B5EF4-FFF2-40B4-BE49-F238E27FC236}">
                  <a16:creationId xmlns:a16="http://schemas.microsoft.com/office/drawing/2014/main" id="{EFABB3D2-4766-44CA-B2B4-8C3BD8017CCC}"/>
                </a:ext>
              </a:extLst>
            </p:cNvPr>
            <p:cNvSpPr/>
            <p:nvPr/>
          </p:nvSpPr>
          <p:spPr>
            <a:xfrm>
              <a:off x="5058415" y="2359758"/>
              <a:ext cx="454905" cy="422852"/>
            </a:xfrm>
            <a:custGeom>
              <a:avLst/>
              <a:gdLst/>
              <a:ahLst/>
              <a:cxnLst/>
              <a:rect l="l" t="t" r="r" b="b"/>
              <a:pathLst>
                <a:path w="12631" h="11741" extrusionOk="0">
                  <a:moveTo>
                    <a:pt x="70" y="1"/>
                  </a:moveTo>
                  <a:cubicBezTo>
                    <a:pt x="54" y="1"/>
                    <a:pt x="38" y="8"/>
                    <a:pt x="25" y="23"/>
                  </a:cubicBezTo>
                  <a:cubicBezTo>
                    <a:pt x="1" y="47"/>
                    <a:pt x="4" y="85"/>
                    <a:pt x="28" y="110"/>
                  </a:cubicBezTo>
                  <a:lnTo>
                    <a:pt x="12522" y="11726"/>
                  </a:lnTo>
                  <a:cubicBezTo>
                    <a:pt x="12533" y="11737"/>
                    <a:pt x="12547" y="11740"/>
                    <a:pt x="12563" y="11740"/>
                  </a:cubicBezTo>
                  <a:cubicBezTo>
                    <a:pt x="12578" y="11740"/>
                    <a:pt x="12595" y="11734"/>
                    <a:pt x="12609" y="11723"/>
                  </a:cubicBezTo>
                  <a:cubicBezTo>
                    <a:pt x="12630" y="11695"/>
                    <a:pt x="12630" y="11657"/>
                    <a:pt x="12605" y="11636"/>
                  </a:cubicBezTo>
                  <a:lnTo>
                    <a:pt x="112" y="19"/>
                  </a:lnTo>
                  <a:cubicBezTo>
                    <a:pt x="100" y="7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693;p33">
              <a:extLst>
                <a:ext uri="{FF2B5EF4-FFF2-40B4-BE49-F238E27FC236}">
                  <a16:creationId xmlns:a16="http://schemas.microsoft.com/office/drawing/2014/main" id="{8B5E1EDA-2704-442F-968A-2B578FDCF1F2}"/>
                </a:ext>
              </a:extLst>
            </p:cNvPr>
            <p:cNvSpPr/>
            <p:nvPr/>
          </p:nvSpPr>
          <p:spPr>
            <a:xfrm>
              <a:off x="7313838" y="3674336"/>
              <a:ext cx="341602" cy="237087"/>
            </a:xfrm>
            <a:custGeom>
              <a:avLst/>
              <a:gdLst/>
              <a:ahLst/>
              <a:cxnLst/>
              <a:rect l="l" t="t" r="r" b="b"/>
              <a:pathLst>
                <a:path w="9485" h="6583" extrusionOk="0">
                  <a:moveTo>
                    <a:pt x="1" y="0"/>
                  </a:moveTo>
                  <a:lnTo>
                    <a:pt x="508" y="3761"/>
                  </a:lnTo>
                  <a:cubicBezTo>
                    <a:pt x="508" y="5320"/>
                    <a:pt x="2405" y="6583"/>
                    <a:pt x="4743" y="6583"/>
                  </a:cubicBezTo>
                  <a:cubicBezTo>
                    <a:pt x="7081" y="6583"/>
                    <a:pt x="8977" y="5320"/>
                    <a:pt x="8977" y="3761"/>
                  </a:cubicBezTo>
                  <a:lnTo>
                    <a:pt x="94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694;p33">
              <a:extLst>
                <a:ext uri="{FF2B5EF4-FFF2-40B4-BE49-F238E27FC236}">
                  <a16:creationId xmlns:a16="http://schemas.microsoft.com/office/drawing/2014/main" id="{133A4F06-6962-4B6B-A344-7487AEFEF08A}"/>
                </a:ext>
              </a:extLst>
            </p:cNvPr>
            <p:cNvSpPr/>
            <p:nvPr/>
          </p:nvSpPr>
          <p:spPr>
            <a:xfrm>
              <a:off x="7309193" y="3669942"/>
              <a:ext cx="350894" cy="245982"/>
            </a:xfrm>
            <a:custGeom>
              <a:avLst/>
              <a:gdLst/>
              <a:ahLst/>
              <a:cxnLst/>
              <a:rect l="l" t="t" r="r" b="b"/>
              <a:pathLst>
                <a:path w="9743" h="6830" extrusionOk="0">
                  <a:moveTo>
                    <a:pt x="9474" y="248"/>
                  </a:moveTo>
                  <a:lnTo>
                    <a:pt x="8981" y="3883"/>
                  </a:lnTo>
                  <a:cubicBezTo>
                    <a:pt x="8981" y="5373"/>
                    <a:pt x="7136" y="6584"/>
                    <a:pt x="4872" y="6584"/>
                  </a:cubicBezTo>
                  <a:cubicBezTo>
                    <a:pt x="2606" y="6584"/>
                    <a:pt x="763" y="5373"/>
                    <a:pt x="763" y="3866"/>
                  </a:cubicBezTo>
                  <a:lnTo>
                    <a:pt x="272" y="248"/>
                  </a:lnTo>
                  <a:close/>
                  <a:moveTo>
                    <a:pt x="130" y="1"/>
                  </a:moveTo>
                  <a:cubicBezTo>
                    <a:pt x="95" y="1"/>
                    <a:pt x="60" y="15"/>
                    <a:pt x="35" y="42"/>
                  </a:cubicBezTo>
                  <a:cubicBezTo>
                    <a:pt x="11" y="71"/>
                    <a:pt x="0" y="105"/>
                    <a:pt x="8" y="140"/>
                  </a:cubicBezTo>
                  <a:lnTo>
                    <a:pt x="516" y="3883"/>
                  </a:lnTo>
                  <a:cubicBezTo>
                    <a:pt x="516" y="5508"/>
                    <a:pt x="2471" y="6830"/>
                    <a:pt x="4872" y="6830"/>
                  </a:cubicBezTo>
                  <a:cubicBezTo>
                    <a:pt x="7276" y="6830"/>
                    <a:pt x="9227" y="5508"/>
                    <a:pt x="9227" y="3901"/>
                  </a:cubicBezTo>
                  <a:lnTo>
                    <a:pt x="9736" y="140"/>
                  </a:lnTo>
                  <a:cubicBezTo>
                    <a:pt x="9742" y="105"/>
                    <a:pt x="9732" y="71"/>
                    <a:pt x="9707" y="42"/>
                  </a:cubicBezTo>
                  <a:cubicBezTo>
                    <a:pt x="9683" y="15"/>
                    <a:pt x="9652" y="1"/>
                    <a:pt x="961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695;p33">
              <a:extLst>
                <a:ext uri="{FF2B5EF4-FFF2-40B4-BE49-F238E27FC236}">
                  <a16:creationId xmlns:a16="http://schemas.microsoft.com/office/drawing/2014/main" id="{D809AD16-9D5B-4F85-AF28-E2995C63389D}"/>
                </a:ext>
              </a:extLst>
            </p:cNvPr>
            <p:cNvSpPr/>
            <p:nvPr/>
          </p:nvSpPr>
          <p:spPr>
            <a:xfrm>
              <a:off x="7313838" y="3560565"/>
              <a:ext cx="341602" cy="227723"/>
            </a:xfrm>
            <a:custGeom>
              <a:avLst/>
              <a:gdLst/>
              <a:ahLst/>
              <a:cxnLst/>
              <a:rect l="l" t="t" r="r" b="b"/>
              <a:pathLst>
                <a:path w="9485" h="6323" extrusionOk="0">
                  <a:moveTo>
                    <a:pt x="4743" y="1"/>
                  </a:moveTo>
                  <a:cubicBezTo>
                    <a:pt x="2123" y="1"/>
                    <a:pt x="1" y="1413"/>
                    <a:pt x="1" y="3159"/>
                  </a:cubicBezTo>
                  <a:cubicBezTo>
                    <a:pt x="1" y="4906"/>
                    <a:pt x="2123" y="6322"/>
                    <a:pt x="4743" y="6322"/>
                  </a:cubicBezTo>
                  <a:cubicBezTo>
                    <a:pt x="7362" y="6322"/>
                    <a:pt x="9485" y="4906"/>
                    <a:pt x="9485" y="3159"/>
                  </a:cubicBezTo>
                  <a:cubicBezTo>
                    <a:pt x="9485" y="1413"/>
                    <a:pt x="7362" y="1"/>
                    <a:pt x="4743" y="1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696;p33">
              <a:extLst>
                <a:ext uri="{FF2B5EF4-FFF2-40B4-BE49-F238E27FC236}">
                  <a16:creationId xmlns:a16="http://schemas.microsoft.com/office/drawing/2014/main" id="{D1C0FC9C-C3B5-4B9B-8AB2-E9D1A394F311}"/>
                </a:ext>
              </a:extLst>
            </p:cNvPr>
            <p:cNvSpPr/>
            <p:nvPr/>
          </p:nvSpPr>
          <p:spPr>
            <a:xfrm>
              <a:off x="7309337" y="3556063"/>
              <a:ext cx="350606" cy="236727"/>
            </a:xfrm>
            <a:custGeom>
              <a:avLst/>
              <a:gdLst/>
              <a:ahLst/>
              <a:cxnLst/>
              <a:rect l="l" t="t" r="r" b="b"/>
              <a:pathLst>
                <a:path w="9735" h="6573" extrusionOk="0">
                  <a:moveTo>
                    <a:pt x="4868" y="248"/>
                  </a:moveTo>
                  <a:cubicBezTo>
                    <a:pt x="7415" y="248"/>
                    <a:pt x="9488" y="1611"/>
                    <a:pt x="9488" y="3284"/>
                  </a:cubicBezTo>
                  <a:cubicBezTo>
                    <a:pt x="9488" y="4961"/>
                    <a:pt x="7415" y="6322"/>
                    <a:pt x="4868" y="6322"/>
                  </a:cubicBezTo>
                  <a:cubicBezTo>
                    <a:pt x="2321" y="6322"/>
                    <a:pt x="251" y="4961"/>
                    <a:pt x="251" y="3284"/>
                  </a:cubicBezTo>
                  <a:cubicBezTo>
                    <a:pt x="251" y="1611"/>
                    <a:pt x="2321" y="248"/>
                    <a:pt x="4868" y="248"/>
                  </a:cubicBezTo>
                  <a:close/>
                  <a:moveTo>
                    <a:pt x="4868" y="0"/>
                  </a:moveTo>
                  <a:cubicBezTo>
                    <a:pt x="2185" y="0"/>
                    <a:pt x="1" y="1475"/>
                    <a:pt x="1" y="3284"/>
                  </a:cubicBezTo>
                  <a:cubicBezTo>
                    <a:pt x="1" y="5097"/>
                    <a:pt x="2185" y="6573"/>
                    <a:pt x="4868" y="6573"/>
                  </a:cubicBezTo>
                  <a:cubicBezTo>
                    <a:pt x="7550" y="6573"/>
                    <a:pt x="9735" y="5097"/>
                    <a:pt x="9735" y="3284"/>
                  </a:cubicBezTo>
                  <a:cubicBezTo>
                    <a:pt x="9735" y="1475"/>
                    <a:pt x="7550" y="0"/>
                    <a:pt x="4868" y="0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697;p33">
              <a:extLst>
                <a:ext uri="{FF2B5EF4-FFF2-40B4-BE49-F238E27FC236}">
                  <a16:creationId xmlns:a16="http://schemas.microsoft.com/office/drawing/2014/main" id="{DEFD042C-4820-48B2-96A7-D3F87EFC9187}"/>
                </a:ext>
              </a:extLst>
            </p:cNvPr>
            <p:cNvSpPr/>
            <p:nvPr/>
          </p:nvSpPr>
          <p:spPr>
            <a:xfrm>
              <a:off x="7339409" y="3577456"/>
              <a:ext cx="290605" cy="193761"/>
            </a:xfrm>
            <a:custGeom>
              <a:avLst/>
              <a:gdLst/>
              <a:ahLst/>
              <a:cxnLst/>
              <a:rect l="l" t="t" r="r" b="b"/>
              <a:pathLst>
                <a:path w="8069" h="5380" extrusionOk="0">
                  <a:moveTo>
                    <a:pt x="4033" y="1"/>
                  </a:moveTo>
                  <a:cubicBezTo>
                    <a:pt x="1806" y="1"/>
                    <a:pt x="1" y="1205"/>
                    <a:pt x="1" y="2690"/>
                  </a:cubicBezTo>
                  <a:cubicBezTo>
                    <a:pt x="1" y="4176"/>
                    <a:pt x="1806" y="5380"/>
                    <a:pt x="4033" y="5380"/>
                  </a:cubicBezTo>
                  <a:cubicBezTo>
                    <a:pt x="6259" y="5380"/>
                    <a:pt x="8068" y="4176"/>
                    <a:pt x="8068" y="2690"/>
                  </a:cubicBezTo>
                  <a:cubicBezTo>
                    <a:pt x="8068" y="1205"/>
                    <a:pt x="6259" y="1"/>
                    <a:pt x="4033" y="1"/>
                  </a:cubicBezTo>
                  <a:close/>
                </a:path>
              </a:pathLst>
            </a:custGeom>
            <a:solidFill>
              <a:srgbClr val="1798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698;p33">
              <a:extLst>
                <a:ext uri="{FF2B5EF4-FFF2-40B4-BE49-F238E27FC236}">
                  <a16:creationId xmlns:a16="http://schemas.microsoft.com/office/drawing/2014/main" id="{A3D448B0-4AE2-49D8-8BA0-2437A0C916F1}"/>
                </a:ext>
              </a:extLst>
            </p:cNvPr>
            <p:cNvSpPr/>
            <p:nvPr/>
          </p:nvSpPr>
          <p:spPr>
            <a:xfrm>
              <a:off x="7334907" y="3573062"/>
              <a:ext cx="299501" cy="202692"/>
            </a:xfrm>
            <a:custGeom>
              <a:avLst/>
              <a:gdLst/>
              <a:ahLst/>
              <a:cxnLst/>
              <a:rect l="l" t="t" r="r" b="b"/>
              <a:pathLst>
                <a:path w="8316" h="5628" extrusionOk="0">
                  <a:moveTo>
                    <a:pt x="4158" y="248"/>
                  </a:moveTo>
                  <a:cubicBezTo>
                    <a:pt x="6315" y="248"/>
                    <a:pt x="8068" y="1400"/>
                    <a:pt x="8068" y="2812"/>
                  </a:cubicBezTo>
                  <a:cubicBezTo>
                    <a:pt x="8068" y="4229"/>
                    <a:pt x="6315" y="5380"/>
                    <a:pt x="4158" y="5380"/>
                  </a:cubicBezTo>
                  <a:cubicBezTo>
                    <a:pt x="2000" y="5380"/>
                    <a:pt x="247" y="4229"/>
                    <a:pt x="247" y="2812"/>
                  </a:cubicBezTo>
                  <a:cubicBezTo>
                    <a:pt x="247" y="1400"/>
                    <a:pt x="2000" y="248"/>
                    <a:pt x="4158" y="248"/>
                  </a:cubicBezTo>
                  <a:close/>
                  <a:moveTo>
                    <a:pt x="4158" y="1"/>
                  </a:moveTo>
                  <a:cubicBezTo>
                    <a:pt x="1865" y="1"/>
                    <a:pt x="0" y="1264"/>
                    <a:pt x="0" y="2812"/>
                  </a:cubicBezTo>
                  <a:cubicBezTo>
                    <a:pt x="0" y="4364"/>
                    <a:pt x="1865" y="5627"/>
                    <a:pt x="4158" y="5627"/>
                  </a:cubicBezTo>
                  <a:cubicBezTo>
                    <a:pt x="6451" y="5627"/>
                    <a:pt x="8315" y="4364"/>
                    <a:pt x="8315" y="2812"/>
                  </a:cubicBezTo>
                  <a:cubicBezTo>
                    <a:pt x="8315" y="1264"/>
                    <a:pt x="6451" y="1"/>
                    <a:pt x="415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699;p33">
              <a:extLst>
                <a:ext uri="{FF2B5EF4-FFF2-40B4-BE49-F238E27FC236}">
                  <a16:creationId xmlns:a16="http://schemas.microsoft.com/office/drawing/2014/main" id="{83554676-F94E-424E-BDD1-0773DC48D945}"/>
                </a:ext>
              </a:extLst>
            </p:cNvPr>
            <p:cNvSpPr/>
            <p:nvPr/>
          </p:nvSpPr>
          <p:spPr>
            <a:xfrm>
              <a:off x="7341894" y="3612570"/>
              <a:ext cx="285599" cy="158646"/>
            </a:xfrm>
            <a:custGeom>
              <a:avLst/>
              <a:gdLst/>
              <a:ahLst/>
              <a:cxnLst/>
              <a:rect l="l" t="t" r="r" b="b"/>
              <a:pathLst>
                <a:path w="7930" h="4405" extrusionOk="0">
                  <a:moveTo>
                    <a:pt x="3964" y="0"/>
                  </a:moveTo>
                  <a:cubicBezTo>
                    <a:pt x="1987" y="0"/>
                    <a:pt x="342" y="950"/>
                    <a:pt x="1" y="2202"/>
                  </a:cubicBezTo>
                  <a:cubicBezTo>
                    <a:pt x="342" y="3455"/>
                    <a:pt x="1987" y="4405"/>
                    <a:pt x="3964" y="4405"/>
                  </a:cubicBezTo>
                  <a:cubicBezTo>
                    <a:pt x="5944" y="4405"/>
                    <a:pt x="7585" y="3455"/>
                    <a:pt x="7930" y="2202"/>
                  </a:cubicBezTo>
                  <a:cubicBezTo>
                    <a:pt x="7585" y="950"/>
                    <a:pt x="5944" y="0"/>
                    <a:pt x="39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700;p33">
              <a:extLst>
                <a:ext uri="{FF2B5EF4-FFF2-40B4-BE49-F238E27FC236}">
                  <a16:creationId xmlns:a16="http://schemas.microsoft.com/office/drawing/2014/main" id="{8673C070-4972-4429-BD82-780A7D2944D9}"/>
                </a:ext>
              </a:extLst>
            </p:cNvPr>
            <p:cNvSpPr/>
            <p:nvPr/>
          </p:nvSpPr>
          <p:spPr>
            <a:xfrm>
              <a:off x="7337392" y="3608177"/>
              <a:ext cx="294639" cy="167578"/>
            </a:xfrm>
            <a:custGeom>
              <a:avLst/>
              <a:gdLst/>
              <a:ahLst/>
              <a:cxnLst/>
              <a:rect l="l" t="t" r="r" b="b"/>
              <a:pathLst>
                <a:path w="8181" h="4653" extrusionOk="0">
                  <a:moveTo>
                    <a:pt x="4089" y="248"/>
                  </a:moveTo>
                  <a:cubicBezTo>
                    <a:pt x="5964" y="248"/>
                    <a:pt x="7567" y="1118"/>
                    <a:pt x="7926" y="2324"/>
                  </a:cubicBezTo>
                  <a:cubicBezTo>
                    <a:pt x="7567" y="3532"/>
                    <a:pt x="5964" y="4405"/>
                    <a:pt x="4089" y="4405"/>
                  </a:cubicBezTo>
                  <a:cubicBezTo>
                    <a:pt x="2213" y="4405"/>
                    <a:pt x="609" y="3532"/>
                    <a:pt x="254" y="2324"/>
                  </a:cubicBezTo>
                  <a:cubicBezTo>
                    <a:pt x="609" y="1118"/>
                    <a:pt x="2213" y="248"/>
                    <a:pt x="4089" y="248"/>
                  </a:cubicBezTo>
                  <a:close/>
                  <a:moveTo>
                    <a:pt x="4089" y="0"/>
                  </a:moveTo>
                  <a:cubicBezTo>
                    <a:pt x="2088" y="0"/>
                    <a:pt x="370" y="964"/>
                    <a:pt x="4" y="2293"/>
                  </a:cubicBezTo>
                  <a:cubicBezTo>
                    <a:pt x="1" y="2314"/>
                    <a:pt x="1" y="2335"/>
                    <a:pt x="4" y="2359"/>
                  </a:cubicBezTo>
                  <a:cubicBezTo>
                    <a:pt x="370" y="3689"/>
                    <a:pt x="2088" y="4652"/>
                    <a:pt x="4089" y="4652"/>
                  </a:cubicBezTo>
                  <a:cubicBezTo>
                    <a:pt x="6089" y="4652"/>
                    <a:pt x="7808" y="3689"/>
                    <a:pt x="8173" y="2359"/>
                  </a:cubicBezTo>
                  <a:cubicBezTo>
                    <a:pt x="8180" y="2335"/>
                    <a:pt x="8180" y="2314"/>
                    <a:pt x="8173" y="2293"/>
                  </a:cubicBezTo>
                  <a:cubicBezTo>
                    <a:pt x="7808" y="964"/>
                    <a:pt x="6089" y="0"/>
                    <a:pt x="408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701;p33">
              <a:extLst>
                <a:ext uri="{FF2B5EF4-FFF2-40B4-BE49-F238E27FC236}">
                  <a16:creationId xmlns:a16="http://schemas.microsoft.com/office/drawing/2014/main" id="{4D9D3FAE-7013-427D-84DF-77529E954BF2}"/>
                </a:ext>
              </a:extLst>
            </p:cNvPr>
            <p:cNvSpPr/>
            <p:nvPr/>
          </p:nvSpPr>
          <p:spPr>
            <a:xfrm>
              <a:off x="7335879" y="3404296"/>
              <a:ext cx="301121" cy="326800"/>
            </a:xfrm>
            <a:custGeom>
              <a:avLst/>
              <a:gdLst/>
              <a:ahLst/>
              <a:cxnLst/>
              <a:rect l="l" t="t" r="r" b="b"/>
              <a:pathLst>
                <a:path w="8361" h="9074" extrusionOk="0">
                  <a:moveTo>
                    <a:pt x="4607" y="0"/>
                  </a:moveTo>
                  <a:cubicBezTo>
                    <a:pt x="4125" y="0"/>
                    <a:pt x="3658" y="212"/>
                    <a:pt x="3407" y="697"/>
                  </a:cubicBezTo>
                  <a:cubicBezTo>
                    <a:pt x="2787" y="1890"/>
                    <a:pt x="3230" y="4102"/>
                    <a:pt x="3010" y="4412"/>
                  </a:cubicBezTo>
                  <a:cubicBezTo>
                    <a:pt x="2909" y="4553"/>
                    <a:pt x="2718" y="4647"/>
                    <a:pt x="2509" y="4647"/>
                  </a:cubicBezTo>
                  <a:cubicBezTo>
                    <a:pt x="2258" y="4647"/>
                    <a:pt x="1983" y="4510"/>
                    <a:pt x="1814" y="4148"/>
                  </a:cubicBezTo>
                  <a:cubicBezTo>
                    <a:pt x="1504" y="3484"/>
                    <a:pt x="1504" y="2599"/>
                    <a:pt x="1107" y="2554"/>
                  </a:cubicBezTo>
                  <a:cubicBezTo>
                    <a:pt x="1072" y="2550"/>
                    <a:pt x="1035" y="2548"/>
                    <a:pt x="997" y="2548"/>
                  </a:cubicBezTo>
                  <a:cubicBezTo>
                    <a:pt x="618" y="2548"/>
                    <a:pt x="170" y="2779"/>
                    <a:pt x="91" y="3706"/>
                  </a:cubicBezTo>
                  <a:cubicBezTo>
                    <a:pt x="1" y="4722"/>
                    <a:pt x="178" y="5874"/>
                    <a:pt x="884" y="6403"/>
                  </a:cubicBezTo>
                  <a:cubicBezTo>
                    <a:pt x="1594" y="6935"/>
                    <a:pt x="2391" y="6758"/>
                    <a:pt x="2610" y="6977"/>
                  </a:cubicBezTo>
                  <a:cubicBezTo>
                    <a:pt x="2805" y="7171"/>
                    <a:pt x="2617" y="7551"/>
                    <a:pt x="2620" y="7776"/>
                  </a:cubicBezTo>
                  <a:cubicBezTo>
                    <a:pt x="2629" y="8595"/>
                    <a:pt x="3515" y="9074"/>
                    <a:pt x="4286" y="9074"/>
                  </a:cubicBezTo>
                  <a:cubicBezTo>
                    <a:pt x="4444" y="9074"/>
                    <a:pt x="4597" y="9054"/>
                    <a:pt x="4736" y="9012"/>
                  </a:cubicBezTo>
                  <a:cubicBezTo>
                    <a:pt x="5929" y="8661"/>
                    <a:pt x="5797" y="7463"/>
                    <a:pt x="5974" y="6977"/>
                  </a:cubicBezTo>
                  <a:cubicBezTo>
                    <a:pt x="6152" y="6493"/>
                    <a:pt x="7123" y="6448"/>
                    <a:pt x="7477" y="5697"/>
                  </a:cubicBezTo>
                  <a:cubicBezTo>
                    <a:pt x="7832" y="4945"/>
                    <a:pt x="8361" y="3439"/>
                    <a:pt x="7609" y="2864"/>
                  </a:cubicBezTo>
                  <a:cubicBezTo>
                    <a:pt x="7320" y="2643"/>
                    <a:pt x="7057" y="2547"/>
                    <a:pt x="6838" y="2547"/>
                  </a:cubicBezTo>
                  <a:cubicBezTo>
                    <a:pt x="6488" y="2547"/>
                    <a:pt x="6249" y="2793"/>
                    <a:pt x="6194" y="3174"/>
                  </a:cubicBezTo>
                  <a:cubicBezTo>
                    <a:pt x="6126" y="3652"/>
                    <a:pt x="5873" y="4236"/>
                    <a:pt x="5760" y="4477"/>
                  </a:cubicBezTo>
                  <a:lnTo>
                    <a:pt x="5760" y="4477"/>
                  </a:lnTo>
                  <a:cubicBezTo>
                    <a:pt x="6265" y="3374"/>
                    <a:pt x="6709" y="1022"/>
                    <a:pt x="5557" y="282"/>
                  </a:cubicBezTo>
                  <a:cubicBezTo>
                    <a:pt x="5277" y="101"/>
                    <a:pt x="4939" y="0"/>
                    <a:pt x="4607" y="0"/>
                  </a:cubicBezTo>
                  <a:close/>
                </a:path>
              </a:pathLst>
            </a:custGeom>
            <a:solidFill>
              <a:srgbClr val="33B1E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702;p33">
              <a:extLst>
                <a:ext uri="{FF2B5EF4-FFF2-40B4-BE49-F238E27FC236}">
                  <a16:creationId xmlns:a16="http://schemas.microsoft.com/office/drawing/2014/main" id="{67989CFC-48FF-4D44-B3FA-C6BBDA3B369E}"/>
                </a:ext>
              </a:extLst>
            </p:cNvPr>
            <p:cNvSpPr/>
            <p:nvPr/>
          </p:nvSpPr>
          <p:spPr>
            <a:xfrm>
              <a:off x="7330621" y="3399831"/>
              <a:ext cx="314195" cy="335660"/>
            </a:xfrm>
            <a:custGeom>
              <a:avLst/>
              <a:gdLst/>
              <a:ahLst/>
              <a:cxnLst/>
              <a:rect l="l" t="t" r="r" b="b"/>
              <a:pathLst>
                <a:path w="8724" h="9320" extrusionOk="0">
                  <a:moveTo>
                    <a:pt x="4752" y="249"/>
                  </a:moveTo>
                  <a:cubicBezTo>
                    <a:pt x="5056" y="249"/>
                    <a:pt x="5373" y="340"/>
                    <a:pt x="5637" y="507"/>
                  </a:cubicBezTo>
                  <a:cubicBezTo>
                    <a:pt x="6674" y="1175"/>
                    <a:pt x="6315" y="3378"/>
                    <a:pt x="5811" y="4512"/>
                  </a:cubicBezTo>
                  <a:cubicBezTo>
                    <a:pt x="5776" y="4592"/>
                    <a:pt x="5748" y="4644"/>
                    <a:pt x="5745" y="4655"/>
                  </a:cubicBezTo>
                  <a:lnTo>
                    <a:pt x="5745" y="4658"/>
                  </a:lnTo>
                  <a:cubicBezTo>
                    <a:pt x="5717" y="4711"/>
                    <a:pt x="5730" y="4777"/>
                    <a:pt x="5783" y="4815"/>
                  </a:cubicBezTo>
                  <a:cubicBezTo>
                    <a:pt x="5804" y="4830"/>
                    <a:pt x="5828" y="4837"/>
                    <a:pt x="5853" y="4837"/>
                  </a:cubicBezTo>
                  <a:cubicBezTo>
                    <a:pt x="5885" y="4837"/>
                    <a:pt x="5917" y="4825"/>
                    <a:pt x="5943" y="4801"/>
                  </a:cubicBezTo>
                  <a:cubicBezTo>
                    <a:pt x="5947" y="4798"/>
                    <a:pt x="5953" y="4787"/>
                    <a:pt x="5964" y="4766"/>
                  </a:cubicBezTo>
                  <a:lnTo>
                    <a:pt x="5964" y="4769"/>
                  </a:lnTo>
                  <a:cubicBezTo>
                    <a:pt x="5978" y="4738"/>
                    <a:pt x="5995" y="4711"/>
                    <a:pt x="6009" y="4676"/>
                  </a:cubicBezTo>
                  <a:cubicBezTo>
                    <a:pt x="6135" y="4414"/>
                    <a:pt x="6395" y="3796"/>
                    <a:pt x="6461" y="3315"/>
                  </a:cubicBezTo>
                  <a:cubicBezTo>
                    <a:pt x="6496" y="3075"/>
                    <a:pt x="6611" y="2901"/>
                    <a:pt x="6785" y="2832"/>
                  </a:cubicBezTo>
                  <a:cubicBezTo>
                    <a:pt x="6847" y="2806"/>
                    <a:pt x="6915" y="2794"/>
                    <a:pt x="6987" y="2794"/>
                  </a:cubicBezTo>
                  <a:cubicBezTo>
                    <a:pt x="7190" y="2794"/>
                    <a:pt x="7429" y="2893"/>
                    <a:pt x="7683" y="3086"/>
                  </a:cubicBezTo>
                  <a:cubicBezTo>
                    <a:pt x="8274" y="3538"/>
                    <a:pt x="7982" y="4766"/>
                    <a:pt x="7512" y="5768"/>
                  </a:cubicBezTo>
                  <a:cubicBezTo>
                    <a:pt x="7335" y="6140"/>
                    <a:pt x="6980" y="6328"/>
                    <a:pt x="6663" y="6495"/>
                  </a:cubicBezTo>
                  <a:cubicBezTo>
                    <a:pt x="6374" y="6648"/>
                    <a:pt x="6100" y="6794"/>
                    <a:pt x="6002" y="7059"/>
                  </a:cubicBezTo>
                  <a:cubicBezTo>
                    <a:pt x="5960" y="7181"/>
                    <a:pt x="5936" y="7330"/>
                    <a:pt x="5905" y="7501"/>
                  </a:cubicBezTo>
                  <a:cubicBezTo>
                    <a:pt x="5814" y="8064"/>
                    <a:pt x="5696" y="8767"/>
                    <a:pt x="4847" y="9018"/>
                  </a:cubicBezTo>
                  <a:cubicBezTo>
                    <a:pt x="4716" y="9057"/>
                    <a:pt x="4574" y="9076"/>
                    <a:pt x="4428" y="9076"/>
                  </a:cubicBezTo>
                  <a:cubicBezTo>
                    <a:pt x="4053" y="9076"/>
                    <a:pt x="3651" y="8952"/>
                    <a:pt x="3351" y="8729"/>
                  </a:cubicBezTo>
                  <a:cubicBezTo>
                    <a:pt x="3142" y="8576"/>
                    <a:pt x="2896" y="8308"/>
                    <a:pt x="2888" y="7897"/>
                  </a:cubicBezTo>
                  <a:cubicBezTo>
                    <a:pt x="2888" y="7842"/>
                    <a:pt x="2906" y="7762"/>
                    <a:pt x="2923" y="7675"/>
                  </a:cubicBezTo>
                  <a:cubicBezTo>
                    <a:pt x="2968" y="7462"/>
                    <a:pt x="3024" y="7195"/>
                    <a:pt x="2846" y="7014"/>
                  </a:cubicBezTo>
                  <a:cubicBezTo>
                    <a:pt x="2729" y="6895"/>
                    <a:pt x="2530" y="6871"/>
                    <a:pt x="2276" y="6836"/>
                  </a:cubicBezTo>
                  <a:cubicBezTo>
                    <a:pt x="1935" y="6787"/>
                    <a:pt x="1507" y="6728"/>
                    <a:pt x="1107" y="6429"/>
                  </a:cubicBezTo>
                  <a:cubicBezTo>
                    <a:pt x="533" y="5998"/>
                    <a:pt x="255" y="5031"/>
                    <a:pt x="359" y="3841"/>
                  </a:cubicBezTo>
                  <a:cubicBezTo>
                    <a:pt x="397" y="3409"/>
                    <a:pt x="519" y="3107"/>
                    <a:pt x="720" y="2940"/>
                  </a:cubicBezTo>
                  <a:cubicBezTo>
                    <a:pt x="857" y="2828"/>
                    <a:pt x="1017" y="2797"/>
                    <a:pt x="1146" y="2797"/>
                  </a:cubicBezTo>
                  <a:cubicBezTo>
                    <a:pt x="1180" y="2797"/>
                    <a:pt x="1211" y="2797"/>
                    <a:pt x="1239" y="2800"/>
                  </a:cubicBezTo>
                  <a:cubicBezTo>
                    <a:pt x="1403" y="2821"/>
                    <a:pt x="1493" y="3162"/>
                    <a:pt x="1587" y="3521"/>
                  </a:cubicBezTo>
                  <a:cubicBezTo>
                    <a:pt x="1653" y="3778"/>
                    <a:pt x="1730" y="4067"/>
                    <a:pt x="1848" y="4324"/>
                  </a:cubicBezTo>
                  <a:cubicBezTo>
                    <a:pt x="2061" y="4780"/>
                    <a:pt x="2401" y="4874"/>
                    <a:pt x="2583" y="4891"/>
                  </a:cubicBezTo>
                  <a:cubicBezTo>
                    <a:pt x="2607" y="4893"/>
                    <a:pt x="2631" y="4894"/>
                    <a:pt x="2655" y="4894"/>
                  </a:cubicBezTo>
                  <a:cubicBezTo>
                    <a:pt x="2897" y="4894"/>
                    <a:pt x="3127" y="4787"/>
                    <a:pt x="3257" y="4610"/>
                  </a:cubicBezTo>
                  <a:cubicBezTo>
                    <a:pt x="3358" y="4467"/>
                    <a:pt x="3355" y="4164"/>
                    <a:pt x="3341" y="3545"/>
                  </a:cubicBezTo>
                  <a:cubicBezTo>
                    <a:pt x="3320" y="2723"/>
                    <a:pt x="3288" y="1596"/>
                    <a:pt x="3664" y="876"/>
                  </a:cubicBezTo>
                  <a:cubicBezTo>
                    <a:pt x="3818" y="581"/>
                    <a:pt x="4068" y="379"/>
                    <a:pt x="4391" y="295"/>
                  </a:cubicBezTo>
                  <a:cubicBezTo>
                    <a:pt x="4506" y="264"/>
                    <a:pt x="4628" y="249"/>
                    <a:pt x="4752" y="249"/>
                  </a:cubicBezTo>
                  <a:close/>
                  <a:moveTo>
                    <a:pt x="4759" y="0"/>
                  </a:moveTo>
                  <a:cubicBezTo>
                    <a:pt x="4613" y="0"/>
                    <a:pt x="4467" y="19"/>
                    <a:pt x="4329" y="56"/>
                  </a:cubicBezTo>
                  <a:cubicBezTo>
                    <a:pt x="3935" y="160"/>
                    <a:pt x="3630" y="403"/>
                    <a:pt x="3445" y="761"/>
                  </a:cubicBezTo>
                  <a:cubicBezTo>
                    <a:pt x="3042" y="1541"/>
                    <a:pt x="3069" y="2703"/>
                    <a:pt x="3094" y="3552"/>
                  </a:cubicBezTo>
                  <a:cubicBezTo>
                    <a:pt x="3100" y="3942"/>
                    <a:pt x="3114" y="4383"/>
                    <a:pt x="3055" y="4464"/>
                  </a:cubicBezTo>
                  <a:cubicBezTo>
                    <a:pt x="2974" y="4576"/>
                    <a:pt x="2819" y="4647"/>
                    <a:pt x="2660" y="4647"/>
                  </a:cubicBezTo>
                  <a:cubicBezTo>
                    <a:pt x="2642" y="4647"/>
                    <a:pt x="2624" y="4646"/>
                    <a:pt x="2607" y="4644"/>
                  </a:cubicBezTo>
                  <a:cubicBezTo>
                    <a:pt x="2380" y="4623"/>
                    <a:pt x="2193" y="4474"/>
                    <a:pt x="2074" y="4220"/>
                  </a:cubicBezTo>
                  <a:cubicBezTo>
                    <a:pt x="1963" y="3980"/>
                    <a:pt x="1889" y="3705"/>
                    <a:pt x="1827" y="3458"/>
                  </a:cubicBezTo>
                  <a:cubicBezTo>
                    <a:pt x="1706" y="2995"/>
                    <a:pt x="1601" y="2592"/>
                    <a:pt x="1267" y="2556"/>
                  </a:cubicBezTo>
                  <a:cubicBezTo>
                    <a:pt x="1229" y="2552"/>
                    <a:pt x="1186" y="2549"/>
                    <a:pt x="1141" y="2549"/>
                  </a:cubicBezTo>
                  <a:cubicBezTo>
                    <a:pt x="967" y="2549"/>
                    <a:pt x="754" y="2591"/>
                    <a:pt x="564" y="2749"/>
                  </a:cubicBezTo>
                  <a:cubicBezTo>
                    <a:pt x="307" y="2957"/>
                    <a:pt x="157" y="3319"/>
                    <a:pt x="112" y="3816"/>
                  </a:cubicBezTo>
                  <a:cubicBezTo>
                    <a:pt x="1" y="5097"/>
                    <a:pt x="317" y="6144"/>
                    <a:pt x="958" y="6627"/>
                  </a:cubicBezTo>
                  <a:cubicBezTo>
                    <a:pt x="1409" y="6965"/>
                    <a:pt x="1889" y="7031"/>
                    <a:pt x="2244" y="7080"/>
                  </a:cubicBezTo>
                  <a:cubicBezTo>
                    <a:pt x="2432" y="7107"/>
                    <a:pt x="2610" y="7132"/>
                    <a:pt x="2669" y="7191"/>
                  </a:cubicBezTo>
                  <a:cubicBezTo>
                    <a:pt x="2756" y="7274"/>
                    <a:pt x="2718" y="7452"/>
                    <a:pt x="2679" y="7622"/>
                  </a:cubicBezTo>
                  <a:cubicBezTo>
                    <a:pt x="2659" y="7723"/>
                    <a:pt x="2641" y="7817"/>
                    <a:pt x="2641" y="7900"/>
                  </a:cubicBezTo>
                  <a:cubicBezTo>
                    <a:pt x="2645" y="8301"/>
                    <a:pt x="2846" y="8666"/>
                    <a:pt x="3205" y="8931"/>
                  </a:cubicBezTo>
                  <a:cubicBezTo>
                    <a:pt x="3546" y="9181"/>
                    <a:pt x="4005" y="9320"/>
                    <a:pt x="4436" y="9320"/>
                  </a:cubicBezTo>
                  <a:cubicBezTo>
                    <a:pt x="4603" y="9320"/>
                    <a:pt x="4767" y="9299"/>
                    <a:pt x="4916" y="9254"/>
                  </a:cubicBezTo>
                  <a:cubicBezTo>
                    <a:pt x="5915" y="8958"/>
                    <a:pt x="6058" y="8106"/>
                    <a:pt x="6152" y="7542"/>
                  </a:cubicBezTo>
                  <a:cubicBezTo>
                    <a:pt x="6176" y="7383"/>
                    <a:pt x="6201" y="7243"/>
                    <a:pt x="6236" y="7146"/>
                  </a:cubicBezTo>
                  <a:cubicBezTo>
                    <a:pt x="6302" y="6969"/>
                    <a:pt x="6520" y="6850"/>
                    <a:pt x="6778" y="6715"/>
                  </a:cubicBezTo>
                  <a:cubicBezTo>
                    <a:pt x="7112" y="6537"/>
                    <a:pt x="7526" y="6318"/>
                    <a:pt x="7734" y="5872"/>
                  </a:cubicBezTo>
                  <a:cubicBezTo>
                    <a:pt x="7982" y="5344"/>
                    <a:pt x="8723" y="3573"/>
                    <a:pt x="7832" y="2890"/>
                  </a:cubicBezTo>
                  <a:cubicBezTo>
                    <a:pt x="7536" y="2664"/>
                    <a:pt x="7245" y="2546"/>
                    <a:pt x="6986" y="2546"/>
                  </a:cubicBezTo>
                  <a:cubicBezTo>
                    <a:pt x="6883" y="2546"/>
                    <a:pt x="6786" y="2565"/>
                    <a:pt x="6695" y="2602"/>
                  </a:cubicBezTo>
                  <a:cubicBezTo>
                    <a:pt x="6632" y="2627"/>
                    <a:pt x="6573" y="2661"/>
                    <a:pt x="6524" y="2703"/>
                  </a:cubicBezTo>
                  <a:cubicBezTo>
                    <a:pt x="6618" y="1739"/>
                    <a:pt x="6479" y="755"/>
                    <a:pt x="5772" y="302"/>
                  </a:cubicBezTo>
                  <a:cubicBezTo>
                    <a:pt x="5466" y="104"/>
                    <a:pt x="5108" y="0"/>
                    <a:pt x="47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703;p33">
              <a:extLst>
                <a:ext uri="{FF2B5EF4-FFF2-40B4-BE49-F238E27FC236}">
                  <a16:creationId xmlns:a16="http://schemas.microsoft.com/office/drawing/2014/main" id="{3164F830-7221-4C24-BF93-23DB51476C17}"/>
                </a:ext>
              </a:extLst>
            </p:cNvPr>
            <p:cNvSpPr/>
            <p:nvPr/>
          </p:nvSpPr>
          <p:spPr>
            <a:xfrm>
              <a:off x="7362458" y="3423925"/>
              <a:ext cx="136965" cy="187170"/>
            </a:xfrm>
            <a:custGeom>
              <a:avLst/>
              <a:gdLst/>
              <a:ahLst/>
              <a:cxnLst/>
              <a:rect l="l" t="t" r="r" b="b"/>
              <a:pathLst>
                <a:path w="3803" h="5197" extrusionOk="0">
                  <a:moveTo>
                    <a:pt x="3731" y="1"/>
                  </a:moveTo>
                  <a:cubicBezTo>
                    <a:pt x="3720" y="1"/>
                    <a:pt x="3709" y="3"/>
                    <a:pt x="3698" y="9"/>
                  </a:cubicBezTo>
                  <a:cubicBezTo>
                    <a:pt x="3671" y="26"/>
                    <a:pt x="3006" y="434"/>
                    <a:pt x="2961" y="1255"/>
                  </a:cubicBezTo>
                  <a:cubicBezTo>
                    <a:pt x="2951" y="1442"/>
                    <a:pt x="2947" y="1728"/>
                    <a:pt x="2940" y="2054"/>
                  </a:cubicBezTo>
                  <a:cubicBezTo>
                    <a:pt x="2919" y="3019"/>
                    <a:pt x="2888" y="4633"/>
                    <a:pt x="2665" y="4887"/>
                  </a:cubicBezTo>
                  <a:cubicBezTo>
                    <a:pt x="2575" y="4995"/>
                    <a:pt x="2397" y="5060"/>
                    <a:pt x="2171" y="5071"/>
                  </a:cubicBezTo>
                  <a:cubicBezTo>
                    <a:pt x="2147" y="5073"/>
                    <a:pt x="2122" y="5073"/>
                    <a:pt x="2097" y="5073"/>
                  </a:cubicBezTo>
                  <a:cubicBezTo>
                    <a:pt x="1642" y="5073"/>
                    <a:pt x="1125" y="4865"/>
                    <a:pt x="766" y="4529"/>
                  </a:cubicBezTo>
                  <a:cubicBezTo>
                    <a:pt x="136" y="3944"/>
                    <a:pt x="429" y="2657"/>
                    <a:pt x="429" y="2643"/>
                  </a:cubicBezTo>
                  <a:cubicBezTo>
                    <a:pt x="439" y="2608"/>
                    <a:pt x="418" y="2576"/>
                    <a:pt x="383" y="2570"/>
                  </a:cubicBezTo>
                  <a:cubicBezTo>
                    <a:pt x="378" y="2568"/>
                    <a:pt x="373" y="2567"/>
                    <a:pt x="367" y="2567"/>
                  </a:cubicBezTo>
                  <a:cubicBezTo>
                    <a:pt x="341" y="2567"/>
                    <a:pt x="315" y="2586"/>
                    <a:pt x="310" y="2615"/>
                  </a:cubicBezTo>
                  <a:cubicBezTo>
                    <a:pt x="296" y="2671"/>
                    <a:pt x="0" y="3982"/>
                    <a:pt x="682" y="4619"/>
                  </a:cubicBezTo>
                  <a:cubicBezTo>
                    <a:pt x="1061" y="4977"/>
                    <a:pt x="1611" y="5197"/>
                    <a:pt x="2099" y="5197"/>
                  </a:cubicBezTo>
                  <a:lnTo>
                    <a:pt x="2179" y="5197"/>
                  </a:lnTo>
                  <a:cubicBezTo>
                    <a:pt x="2439" y="5182"/>
                    <a:pt x="2645" y="5102"/>
                    <a:pt x="2759" y="4970"/>
                  </a:cubicBezTo>
                  <a:cubicBezTo>
                    <a:pt x="2993" y="4706"/>
                    <a:pt x="3038" y="3440"/>
                    <a:pt x="3062" y="2059"/>
                  </a:cubicBezTo>
                  <a:cubicBezTo>
                    <a:pt x="3069" y="1731"/>
                    <a:pt x="3076" y="1446"/>
                    <a:pt x="3086" y="1261"/>
                  </a:cubicBezTo>
                  <a:cubicBezTo>
                    <a:pt x="3128" y="506"/>
                    <a:pt x="3758" y="121"/>
                    <a:pt x="3765" y="117"/>
                  </a:cubicBezTo>
                  <a:cubicBezTo>
                    <a:pt x="3793" y="100"/>
                    <a:pt x="3803" y="61"/>
                    <a:pt x="3786" y="30"/>
                  </a:cubicBezTo>
                  <a:cubicBezTo>
                    <a:pt x="3774" y="11"/>
                    <a:pt x="3753" y="1"/>
                    <a:pt x="373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704;p33">
              <a:extLst>
                <a:ext uri="{FF2B5EF4-FFF2-40B4-BE49-F238E27FC236}">
                  <a16:creationId xmlns:a16="http://schemas.microsoft.com/office/drawing/2014/main" id="{3E8676D3-50B4-431A-98FA-4FB528846CCD}"/>
                </a:ext>
              </a:extLst>
            </p:cNvPr>
            <p:cNvSpPr/>
            <p:nvPr/>
          </p:nvSpPr>
          <p:spPr>
            <a:xfrm>
              <a:off x="7380250" y="3614587"/>
              <a:ext cx="91766" cy="89497"/>
            </a:xfrm>
            <a:custGeom>
              <a:avLst/>
              <a:gdLst/>
              <a:ahLst/>
              <a:cxnLst/>
              <a:rect l="l" t="t" r="r" b="b"/>
              <a:pathLst>
                <a:path w="2548" h="2485" extrusionOk="0">
                  <a:moveTo>
                    <a:pt x="69" y="0"/>
                  </a:moveTo>
                  <a:cubicBezTo>
                    <a:pt x="51" y="0"/>
                    <a:pt x="33" y="8"/>
                    <a:pt x="21" y="25"/>
                  </a:cubicBezTo>
                  <a:cubicBezTo>
                    <a:pt x="0" y="52"/>
                    <a:pt x="7" y="90"/>
                    <a:pt x="36" y="111"/>
                  </a:cubicBezTo>
                  <a:cubicBezTo>
                    <a:pt x="282" y="299"/>
                    <a:pt x="553" y="428"/>
                    <a:pt x="835" y="490"/>
                  </a:cubicBezTo>
                  <a:cubicBezTo>
                    <a:pt x="1002" y="528"/>
                    <a:pt x="1158" y="541"/>
                    <a:pt x="1303" y="541"/>
                  </a:cubicBezTo>
                  <a:cubicBezTo>
                    <a:pt x="1476" y="541"/>
                    <a:pt x="1632" y="523"/>
                    <a:pt x="1768" y="508"/>
                  </a:cubicBezTo>
                  <a:cubicBezTo>
                    <a:pt x="1880" y="495"/>
                    <a:pt x="1970" y="485"/>
                    <a:pt x="2043" y="485"/>
                  </a:cubicBezTo>
                  <a:cubicBezTo>
                    <a:pt x="2181" y="485"/>
                    <a:pt x="2257" y="519"/>
                    <a:pt x="2293" y="627"/>
                  </a:cubicBezTo>
                  <a:cubicBezTo>
                    <a:pt x="2419" y="1006"/>
                    <a:pt x="2161" y="2397"/>
                    <a:pt x="2157" y="2411"/>
                  </a:cubicBezTo>
                  <a:cubicBezTo>
                    <a:pt x="2154" y="2446"/>
                    <a:pt x="2175" y="2477"/>
                    <a:pt x="2210" y="2484"/>
                  </a:cubicBezTo>
                  <a:lnTo>
                    <a:pt x="2220" y="2484"/>
                  </a:lnTo>
                  <a:cubicBezTo>
                    <a:pt x="2248" y="2484"/>
                    <a:pt x="2276" y="2464"/>
                    <a:pt x="2279" y="2432"/>
                  </a:cubicBezTo>
                  <a:cubicBezTo>
                    <a:pt x="2293" y="2376"/>
                    <a:pt x="2547" y="998"/>
                    <a:pt x="2411" y="588"/>
                  </a:cubicBezTo>
                  <a:cubicBezTo>
                    <a:pt x="2351" y="409"/>
                    <a:pt x="2219" y="362"/>
                    <a:pt x="2043" y="362"/>
                  </a:cubicBezTo>
                  <a:cubicBezTo>
                    <a:pt x="1956" y="362"/>
                    <a:pt x="1859" y="373"/>
                    <a:pt x="1754" y="386"/>
                  </a:cubicBezTo>
                  <a:cubicBezTo>
                    <a:pt x="1620" y="401"/>
                    <a:pt x="1470" y="418"/>
                    <a:pt x="1304" y="418"/>
                  </a:cubicBezTo>
                  <a:cubicBezTo>
                    <a:pt x="1166" y="418"/>
                    <a:pt x="1019" y="407"/>
                    <a:pt x="863" y="372"/>
                  </a:cubicBezTo>
                  <a:cubicBezTo>
                    <a:pt x="595" y="313"/>
                    <a:pt x="344" y="192"/>
                    <a:pt x="108" y="14"/>
                  </a:cubicBezTo>
                  <a:cubicBezTo>
                    <a:pt x="96" y="5"/>
                    <a:pt x="83" y="0"/>
                    <a:pt x="6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705;p33">
              <a:extLst>
                <a:ext uri="{FF2B5EF4-FFF2-40B4-BE49-F238E27FC236}">
                  <a16:creationId xmlns:a16="http://schemas.microsoft.com/office/drawing/2014/main" id="{BF9DEC2E-B3C9-4E47-936D-91825D6208C3}"/>
                </a:ext>
              </a:extLst>
            </p:cNvPr>
            <p:cNvSpPr/>
            <p:nvPr/>
          </p:nvSpPr>
          <p:spPr>
            <a:xfrm>
              <a:off x="7363719" y="3597588"/>
              <a:ext cx="15198" cy="15991"/>
            </a:xfrm>
            <a:custGeom>
              <a:avLst/>
              <a:gdLst/>
              <a:ahLst/>
              <a:cxnLst/>
              <a:rect l="l" t="t" r="r" b="b"/>
              <a:pathLst>
                <a:path w="422" h="444" extrusionOk="0">
                  <a:moveTo>
                    <a:pt x="72" y="1"/>
                  </a:moveTo>
                  <a:cubicBezTo>
                    <a:pt x="59" y="1"/>
                    <a:pt x="46" y="5"/>
                    <a:pt x="35" y="13"/>
                  </a:cubicBezTo>
                  <a:cubicBezTo>
                    <a:pt x="7" y="30"/>
                    <a:pt x="0" y="68"/>
                    <a:pt x="18" y="97"/>
                  </a:cubicBezTo>
                  <a:cubicBezTo>
                    <a:pt x="21" y="103"/>
                    <a:pt x="122" y="249"/>
                    <a:pt x="310" y="426"/>
                  </a:cubicBezTo>
                  <a:cubicBezTo>
                    <a:pt x="320" y="437"/>
                    <a:pt x="338" y="444"/>
                    <a:pt x="352" y="444"/>
                  </a:cubicBezTo>
                  <a:cubicBezTo>
                    <a:pt x="369" y="444"/>
                    <a:pt x="383" y="437"/>
                    <a:pt x="397" y="423"/>
                  </a:cubicBezTo>
                  <a:cubicBezTo>
                    <a:pt x="421" y="399"/>
                    <a:pt x="418" y="360"/>
                    <a:pt x="394" y="336"/>
                  </a:cubicBezTo>
                  <a:cubicBezTo>
                    <a:pt x="216" y="173"/>
                    <a:pt x="122" y="30"/>
                    <a:pt x="122" y="26"/>
                  </a:cubicBezTo>
                  <a:cubicBezTo>
                    <a:pt x="110" y="10"/>
                    <a:pt x="91" y="1"/>
                    <a:pt x="7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706;p33">
              <a:extLst>
                <a:ext uri="{FF2B5EF4-FFF2-40B4-BE49-F238E27FC236}">
                  <a16:creationId xmlns:a16="http://schemas.microsoft.com/office/drawing/2014/main" id="{4CA1487E-3CAD-4D24-A8A5-995A02410275}"/>
                </a:ext>
              </a:extLst>
            </p:cNvPr>
            <p:cNvSpPr/>
            <p:nvPr/>
          </p:nvSpPr>
          <p:spPr>
            <a:xfrm>
              <a:off x="7492508" y="3470420"/>
              <a:ext cx="24850" cy="207482"/>
            </a:xfrm>
            <a:custGeom>
              <a:avLst/>
              <a:gdLst/>
              <a:ahLst/>
              <a:cxnLst/>
              <a:rect l="l" t="t" r="r" b="b"/>
              <a:pathLst>
                <a:path w="690" h="5761" extrusionOk="0">
                  <a:moveTo>
                    <a:pt x="623" y="1"/>
                  </a:moveTo>
                  <a:cubicBezTo>
                    <a:pt x="592" y="1"/>
                    <a:pt x="567" y="23"/>
                    <a:pt x="564" y="54"/>
                  </a:cubicBezTo>
                  <a:cubicBezTo>
                    <a:pt x="530" y="283"/>
                    <a:pt x="471" y="583"/>
                    <a:pt x="405" y="935"/>
                  </a:cubicBezTo>
                  <a:cubicBezTo>
                    <a:pt x="223" y="1853"/>
                    <a:pt x="1" y="3001"/>
                    <a:pt x="60" y="3732"/>
                  </a:cubicBezTo>
                  <a:cubicBezTo>
                    <a:pt x="105" y="4312"/>
                    <a:pt x="77" y="5120"/>
                    <a:pt x="46" y="5694"/>
                  </a:cubicBezTo>
                  <a:cubicBezTo>
                    <a:pt x="42" y="5728"/>
                    <a:pt x="71" y="5760"/>
                    <a:pt x="102" y="5760"/>
                  </a:cubicBezTo>
                  <a:lnTo>
                    <a:pt x="105" y="5760"/>
                  </a:lnTo>
                  <a:cubicBezTo>
                    <a:pt x="140" y="5760"/>
                    <a:pt x="168" y="5736"/>
                    <a:pt x="168" y="5701"/>
                  </a:cubicBezTo>
                  <a:cubicBezTo>
                    <a:pt x="199" y="5123"/>
                    <a:pt x="230" y="4309"/>
                    <a:pt x="182" y="3721"/>
                  </a:cubicBezTo>
                  <a:cubicBezTo>
                    <a:pt x="126" y="3008"/>
                    <a:pt x="345" y="1870"/>
                    <a:pt x="526" y="956"/>
                  </a:cubicBezTo>
                  <a:cubicBezTo>
                    <a:pt x="593" y="607"/>
                    <a:pt x="651" y="304"/>
                    <a:pt x="686" y="71"/>
                  </a:cubicBezTo>
                  <a:cubicBezTo>
                    <a:pt x="689" y="40"/>
                    <a:pt x="669" y="9"/>
                    <a:pt x="634" y="2"/>
                  </a:cubicBezTo>
                  <a:cubicBezTo>
                    <a:pt x="630" y="1"/>
                    <a:pt x="626" y="1"/>
                    <a:pt x="62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707;p33">
              <a:extLst>
                <a:ext uri="{FF2B5EF4-FFF2-40B4-BE49-F238E27FC236}">
                  <a16:creationId xmlns:a16="http://schemas.microsoft.com/office/drawing/2014/main" id="{38D92BF7-71AB-46F7-9230-EE0B1189C7A5}"/>
                </a:ext>
              </a:extLst>
            </p:cNvPr>
            <p:cNvSpPr/>
            <p:nvPr/>
          </p:nvSpPr>
          <p:spPr>
            <a:xfrm>
              <a:off x="7491283" y="3686725"/>
              <a:ext cx="6519" cy="28488"/>
            </a:xfrm>
            <a:custGeom>
              <a:avLst/>
              <a:gdLst/>
              <a:ahLst/>
              <a:cxnLst/>
              <a:rect l="l" t="t" r="r" b="b"/>
              <a:pathLst>
                <a:path w="181" h="791" extrusionOk="0">
                  <a:moveTo>
                    <a:pt x="112" y="0"/>
                  </a:moveTo>
                  <a:cubicBezTo>
                    <a:pt x="84" y="0"/>
                    <a:pt x="58" y="29"/>
                    <a:pt x="55" y="56"/>
                  </a:cubicBezTo>
                  <a:cubicBezTo>
                    <a:pt x="28" y="453"/>
                    <a:pt x="4" y="721"/>
                    <a:pt x="4" y="721"/>
                  </a:cubicBezTo>
                  <a:cubicBezTo>
                    <a:pt x="0" y="756"/>
                    <a:pt x="28" y="787"/>
                    <a:pt x="59" y="790"/>
                  </a:cubicBezTo>
                  <a:lnTo>
                    <a:pt x="66" y="790"/>
                  </a:lnTo>
                  <a:cubicBezTo>
                    <a:pt x="97" y="790"/>
                    <a:pt x="126" y="766"/>
                    <a:pt x="129" y="735"/>
                  </a:cubicBezTo>
                  <a:cubicBezTo>
                    <a:pt x="129" y="735"/>
                    <a:pt x="153" y="464"/>
                    <a:pt x="181" y="67"/>
                  </a:cubicBezTo>
                  <a:cubicBezTo>
                    <a:pt x="181" y="32"/>
                    <a:pt x="156" y="5"/>
                    <a:pt x="121" y="1"/>
                  </a:cubicBezTo>
                  <a:cubicBezTo>
                    <a:pt x="118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708;p33">
              <a:extLst>
                <a:ext uri="{FF2B5EF4-FFF2-40B4-BE49-F238E27FC236}">
                  <a16:creationId xmlns:a16="http://schemas.microsoft.com/office/drawing/2014/main" id="{94C5B9C7-5411-477E-B314-2902AB79B788}"/>
                </a:ext>
              </a:extLst>
            </p:cNvPr>
            <p:cNvSpPr/>
            <p:nvPr/>
          </p:nvSpPr>
          <p:spPr>
            <a:xfrm>
              <a:off x="7601524" y="3538632"/>
              <a:ext cx="6051" cy="16963"/>
            </a:xfrm>
            <a:custGeom>
              <a:avLst/>
              <a:gdLst/>
              <a:ahLst/>
              <a:cxnLst/>
              <a:rect l="l" t="t" r="r" b="b"/>
              <a:pathLst>
                <a:path w="168" h="471" extrusionOk="0">
                  <a:moveTo>
                    <a:pt x="101" y="0"/>
                  </a:moveTo>
                  <a:cubicBezTo>
                    <a:pt x="70" y="0"/>
                    <a:pt x="42" y="27"/>
                    <a:pt x="39" y="56"/>
                  </a:cubicBezTo>
                  <a:cubicBezTo>
                    <a:pt x="39" y="56"/>
                    <a:pt x="29" y="185"/>
                    <a:pt x="4" y="401"/>
                  </a:cubicBezTo>
                  <a:cubicBezTo>
                    <a:pt x="0" y="435"/>
                    <a:pt x="25" y="467"/>
                    <a:pt x="60" y="470"/>
                  </a:cubicBezTo>
                  <a:lnTo>
                    <a:pt x="66" y="470"/>
                  </a:lnTo>
                  <a:cubicBezTo>
                    <a:pt x="98" y="470"/>
                    <a:pt x="126" y="446"/>
                    <a:pt x="129" y="414"/>
                  </a:cubicBezTo>
                  <a:cubicBezTo>
                    <a:pt x="150" y="199"/>
                    <a:pt x="164" y="70"/>
                    <a:pt x="164" y="70"/>
                  </a:cubicBezTo>
                  <a:cubicBezTo>
                    <a:pt x="167" y="35"/>
                    <a:pt x="140" y="4"/>
                    <a:pt x="108" y="1"/>
                  </a:cubicBezTo>
                  <a:cubicBezTo>
                    <a:pt x="106" y="1"/>
                    <a:pt x="104" y="0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709;p33">
              <a:extLst>
                <a:ext uri="{FF2B5EF4-FFF2-40B4-BE49-F238E27FC236}">
                  <a16:creationId xmlns:a16="http://schemas.microsoft.com/office/drawing/2014/main" id="{8FA1E78F-E216-44C3-B242-A5B3CCC2B9C2}"/>
                </a:ext>
              </a:extLst>
            </p:cNvPr>
            <p:cNvSpPr/>
            <p:nvPr/>
          </p:nvSpPr>
          <p:spPr>
            <a:xfrm>
              <a:off x="7526325" y="3569461"/>
              <a:ext cx="77864" cy="117049"/>
            </a:xfrm>
            <a:custGeom>
              <a:avLst/>
              <a:gdLst/>
              <a:ahLst/>
              <a:cxnLst/>
              <a:rect l="l" t="t" r="r" b="b"/>
              <a:pathLst>
                <a:path w="2162" h="3250" extrusionOk="0">
                  <a:moveTo>
                    <a:pt x="2095" y="0"/>
                  </a:moveTo>
                  <a:cubicBezTo>
                    <a:pt x="2063" y="0"/>
                    <a:pt x="2036" y="24"/>
                    <a:pt x="2033" y="53"/>
                  </a:cubicBezTo>
                  <a:cubicBezTo>
                    <a:pt x="2022" y="147"/>
                    <a:pt x="2008" y="247"/>
                    <a:pt x="1995" y="348"/>
                  </a:cubicBezTo>
                  <a:cubicBezTo>
                    <a:pt x="1939" y="780"/>
                    <a:pt x="1431" y="1003"/>
                    <a:pt x="1020" y="1176"/>
                  </a:cubicBezTo>
                  <a:cubicBezTo>
                    <a:pt x="843" y="1257"/>
                    <a:pt x="672" y="1329"/>
                    <a:pt x="561" y="1413"/>
                  </a:cubicBezTo>
                  <a:cubicBezTo>
                    <a:pt x="196" y="1687"/>
                    <a:pt x="22" y="3028"/>
                    <a:pt x="4" y="3180"/>
                  </a:cubicBezTo>
                  <a:cubicBezTo>
                    <a:pt x="1" y="3216"/>
                    <a:pt x="25" y="3246"/>
                    <a:pt x="60" y="3250"/>
                  </a:cubicBezTo>
                  <a:lnTo>
                    <a:pt x="67" y="3250"/>
                  </a:lnTo>
                  <a:cubicBezTo>
                    <a:pt x="99" y="3250"/>
                    <a:pt x="123" y="3226"/>
                    <a:pt x="126" y="3195"/>
                  </a:cubicBezTo>
                  <a:cubicBezTo>
                    <a:pt x="175" y="2798"/>
                    <a:pt x="359" y="1716"/>
                    <a:pt x="635" y="1514"/>
                  </a:cubicBezTo>
                  <a:cubicBezTo>
                    <a:pt x="735" y="1437"/>
                    <a:pt x="899" y="1368"/>
                    <a:pt x="1073" y="1291"/>
                  </a:cubicBezTo>
                  <a:cubicBezTo>
                    <a:pt x="1507" y="1103"/>
                    <a:pt x="2050" y="867"/>
                    <a:pt x="2120" y="366"/>
                  </a:cubicBezTo>
                  <a:cubicBezTo>
                    <a:pt x="2130" y="261"/>
                    <a:pt x="2144" y="164"/>
                    <a:pt x="2154" y="70"/>
                  </a:cubicBezTo>
                  <a:cubicBezTo>
                    <a:pt x="2162" y="35"/>
                    <a:pt x="2138" y="4"/>
                    <a:pt x="2103" y="1"/>
                  </a:cubicBezTo>
                  <a:cubicBezTo>
                    <a:pt x="2100" y="0"/>
                    <a:pt x="2097" y="0"/>
                    <a:pt x="20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710;p33">
              <a:extLst>
                <a:ext uri="{FF2B5EF4-FFF2-40B4-BE49-F238E27FC236}">
                  <a16:creationId xmlns:a16="http://schemas.microsoft.com/office/drawing/2014/main" id="{48DD9BC7-5B62-4550-A00F-3827858D2435}"/>
                </a:ext>
              </a:extLst>
            </p:cNvPr>
            <p:cNvSpPr/>
            <p:nvPr/>
          </p:nvSpPr>
          <p:spPr>
            <a:xfrm>
              <a:off x="7545269" y="3517923"/>
              <a:ext cx="40121" cy="73002"/>
            </a:xfrm>
            <a:custGeom>
              <a:avLst/>
              <a:gdLst/>
              <a:ahLst/>
              <a:cxnLst/>
              <a:rect l="l" t="t" r="r" b="b"/>
              <a:pathLst>
                <a:path w="1114" h="2027" extrusionOk="0">
                  <a:moveTo>
                    <a:pt x="1045" y="1"/>
                  </a:moveTo>
                  <a:cubicBezTo>
                    <a:pt x="1035" y="1"/>
                    <a:pt x="1026" y="3"/>
                    <a:pt x="1016" y="8"/>
                  </a:cubicBezTo>
                  <a:cubicBezTo>
                    <a:pt x="1002" y="12"/>
                    <a:pt x="717" y="162"/>
                    <a:pt x="717" y="639"/>
                  </a:cubicBezTo>
                  <a:cubicBezTo>
                    <a:pt x="717" y="1052"/>
                    <a:pt x="599" y="1609"/>
                    <a:pt x="42" y="1912"/>
                  </a:cubicBezTo>
                  <a:cubicBezTo>
                    <a:pt x="11" y="1925"/>
                    <a:pt x="0" y="1964"/>
                    <a:pt x="18" y="1995"/>
                  </a:cubicBezTo>
                  <a:cubicBezTo>
                    <a:pt x="29" y="2016"/>
                    <a:pt x="49" y="2026"/>
                    <a:pt x="70" y="2026"/>
                  </a:cubicBezTo>
                  <a:cubicBezTo>
                    <a:pt x="80" y="2026"/>
                    <a:pt x="91" y="2023"/>
                    <a:pt x="101" y="2020"/>
                  </a:cubicBezTo>
                  <a:cubicBezTo>
                    <a:pt x="714" y="1689"/>
                    <a:pt x="843" y="1087"/>
                    <a:pt x="843" y="639"/>
                  </a:cubicBezTo>
                  <a:cubicBezTo>
                    <a:pt x="843" y="245"/>
                    <a:pt x="1061" y="123"/>
                    <a:pt x="1072" y="117"/>
                  </a:cubicBezTo>
                  <a:cubicBezTo>
                    <a:pt x="1103" y="102"/>
                    <a:pt x="1114" y="64"/>
                    <a:pt x="1100" y="36"/>
                  </a:cubicBezTo>
                  <a:cubicBezTo>
                    <a:pt x="1087" y="14"/>
                    <a:pt x="1067" y="1"/>
                    <a:pt x="104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711;p33">
              <a:extLst>
                <a:ext uri="{FF2B5EF4-FFF2-40B4-BE49-F238E27FC236}">
                  <a16:creationId xmlns:a16="http://schemas.microsoft.com/office/drawing/2014/main" id="{E8941691-58C3-454B-A46D-846019DF7C95}"/>
                </a:ext>
              </a:extLst>
            </p:cNvPr>
            <p:cNvSpPr/>
            <p:nvPr/>
          </p:nvSpPr>
          <p:spPr>
            <a:xfrm>
              <a:off x="6277226" y="2818767"/>
              <a:ext cx="40121" cy="161563"/>
            </a:xfrm>
            <a:custGeom>
              <a:avLst/>
              <a:gdLst/>
              <a:ahLst/>
              <a:cxnLst/>
              <a:rect l="l" t="t" r="r" b="b"/>
              <a:pathLst>
                <a:path w="1114" h="4486" extrusionOk="0">
                  <a:moveTo>
                    <a:pt x="1053" y="0"/>
                  </a:moveTo>
                  <a:cubicBezTo>
                    <a:pt x="1022" y="0"/>
                    <a:pt x="994" y="18"/>
                    <a:pt x="988" y="49"/>
                  </a:cubicBezTo>
                  <a:lnTo>
                    <a:pt x="7" y="4412"/>
                  </a:lnTo>
                  <a:cubicBezTo>
                    <a:pt x="1" y="4444"/>
                    <a:pt x="21" y="4479"/>
                    <a:pt x="56" y="4485"/>
                  </a:cubicBezTo>
                  <a:lnTo>
                    <a:pt x="70" y="4485"/>
                  </a:lnTo>
                  <a:cubicBezTo>
                    <a:pt x="97" y="4485"/>
                    <a:pt x="122" y="4468"/>
                    <a:pt x="129" y="4437"/>
                  </a:cubicBezTo>
                  <a:lnTo>
                    <a:pt x="1107" y="77"/>
                  </a:lnTo>
                  <a:cubicBezTo>
                    <a:pt x="1114" y="42"/>
                    <a:pt x="1093" y="12"/>
                    <a:pt x="1062" y="1"/>
                  </a:cubicBezTo>
                  <a:cubicBezTo>
                    <a:pt x="1059" y="0"/>
                    <a:pt x="1056" y="0"/>
                    <a:pt x="10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712;p33">
              <a:extLst>
                <a:ext uri="{FF2B5EF4-FFF2-40B4-BE49-F238E27FC236}">
                  <a16:creationId xmlns:a16="http://schemas.microsoft.com/office/drawing/2014/main" id="{82CC89CE-DCAF-4C0A-8279-579087C5B9CA}"/>
                </a:ext>
              </a:extLst>
            </p:cNvPr>
            <p:cNvSpPr/>
            <p:nvPr/>
          </p:nvSpPr>
          <p:spPr>
            <a:xfrm>
              <a:off x="6278090" y="2980618"/>
              <a:ext cx="41921" cy="40193"/>
            </a:xfrm>
            <a:custGeom>
              <a:avLst/>
              <a:gdLst/>
              <a:ahLst/>
              <a:cxnLst/>
              <a:rect l="l" t="t" r="r" b="b"/>
              <a:pathLst>
                <a:path w="1164" h="1116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22" y="12"/>
                    <a:pt x="1" y="43"/>
                    <a:pt x="7" y="78"/>
                  </a:cubicBezTo>
                  <a:lnTo>
                    <a:pt x="199" y="892"/>
                  </a:lnTo>
                  <a:cubicBezTo>
                    <a:pt x="224" y="993"/>
                    <a:pt x="296" y="1074"/>
                    <a:pt x="401" y="1105"/>
                  </a:cubicBezTo>
                  <a:cubicBezTo>
                    <a:pt x="428" y="1112"/>
                    <a:pt x="457" y="1115"/>
                    <a:pt x="484" y="1115"/>
                  </a:cubicBezTo>
                  <a:cubicBezTo>
                    <a:pt x="558" y="1115"/>
                    <a:pt x="627" y="1087"/>
                    <a:pt x="683" y="1035"/>
                  </a:cubicBezTo>
                  <a:lnTo>
                    <a:pt x="1138" y="604"/>
                  </a:lnTo>
                  <a:cubicBezTo>
                    <a:pt x="1163" y="579"/>
                    <a:pt x="1163" y="541"/>
                    <a:pt x="1138" y="517"/>
                  </a:cubicBezTo>
                  <a:cubicBezTo>
                    <a:pt x="1125" y="504"/>
                    <a:pt x="1108" y="497"/>
                    <a:pt x="1091" y="497"/>
                  </a:cubicBezTo>
                  <a:cubicBezTo>
                    <a:pt x="1077" y="497"/>
                    <a:pt x="1062" y="502"/>
                    <a:pt x="1051" y="513"/>
                  </a:cubicBezTo>
                  <a:lnTo>
                    <a:pt x="599" y="945"/>
                  </a:lnTo>
                  <a:cubicBezTo>
                    <a:pt x="565" y="976"/>
                    <a:pt x="522" y="993"/>
                    <a:pt x="480" y="993"/>
                  </a:cubicBezTo>
                  <a:cubicBezTo>
                    <a:pt x="465" y="993"/>
                    <a:pt x="450" y="991"/>
                    <a:pt x="436" y="987"/>
                  </a:cubicBezTo>
                  <a:cubicBezTo>
                    <a:pt x="377" y="969"/>
                    <a:pt x="335" y="920"/>
                    <a:pt x="321" y="862"/>
                  </a:cubicBezTo>
                  <a:lnTo>
                    <a:pt x="129" y="51"/>
                  </a:lnTo>
                  <a:cubicBezTo>
                    <a:pt x="121" y="20"/>
                    <a:pt x="95" y="0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4" name="Rectangle 213">
            <a:extLst>
              <a:ext uri="{FF2B5EF4-FFF2-40B4-BE49-F238E27FC236}">
                <a16:creationId xmlns:a16="http://schemas.microsoft.com/office/drawing/2014/main" id="{9FC2722A-2104-4CCA-BA0D-BBB75076236C}"/>
              </a:ext>
            </a:extLst>
          </p:cNvPr>
          <p:cNvSpPr/>
          <p:nvPr/>
        </p:nvSpPr>
        <p:spPr>
          <a:xfrm>
            <a:off x="4607904" y="2456705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Design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</a:t>
            </a:r>
            <a:r>
              <a:rPr lang="en-US" sz="2400" err="1">
                <a:solidFill>
                  <a:srgbClr val="272E3A"/>
                </a:solidFill>
              </a:rPr>
              <a:t>amet</a:t>
            </a:r>
            <a:r>
              <a:rPr lang="en-US" sz="2400">
                <a:solidFill>
                  <a:srgbClr val="272E3A"/>
                </a:solidFill>
              </a:rPr>
              <a:t> del </a:t>
            </a:r>
            <a:r>
              <a:rPr lang="en-US" sz="2400" err="1">
                <a:solidFill>
                  <a:srgbClr val="272E3A"/>
                </a:solidFill>
              </a:rPr>
              <a:t>ium</a:t>
            </a:r>
            <a:endParaRPr lang="en-US" sz="2400">
              <a:solidFill>
                <a:srgbClr val="272E3A"/>
              </a:solidFill>
            </a:endParaRPr>
          </a:p>
        </p:txBody>
      </p:sp>
      <p:sp>
        <p:nvSpPr>
          <p:cNvPr id="215" name="Freeform 56">
            <a:extLst>
              <a:ext uri="{FF2B5EF4-FFF2-40B4-BE49-F238E27FC236}">
                <a16:creationId xmlns:a16="http://schemas.microsoft.com/office/drawing/2014/main" id="{50B8D0AD-8BD6-440D-BEF4-8A872258E01F}"/>
              </a:ext>
            </a:extLst>
          </p:cNvPr>
          <p:cNvSpPr>
            <a:spLocks noEditPoints="1"/>
          </p:cNvSpPr>
          <p:nvPr/>
        </p:nvSpPr>
        <p:spPr bwMode="auto">
          <a:xfrm>
            <a:off x="2462374" y="2291490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2EA4E014-EAE0-4056-A3F2-B555C21E77DC}"/>
              </a:ext>
            </a:extLst>
          </p:cNvPr>
          <p:cNvSpPr/>
          <p:nvPr/>
        </p:nvSpPr>
        <p:spPr>
          <a:xfrm>
            <a:off x="4607904" y="4421157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Technology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</a:t>
            </a:r>
            <a:r>
              <a:rPr lang="en-US" sz="2400" err="1">
                <a:solidFill>
                  <a:srgbClr val="272E3A"/>
                </a:solidFill>
              </a:rPr>
              <a:t>amet</a:t>
            </a:r>
            <a:r>
              <a:rPr lang="en-US" sz="2400">
                <a:solidFill>
                  <a:srgbClr val="272E3A"/>
                </a:solidFill>
              </a:rPr>
              <a:t> del </a:t>
            </a:r>
            <a:r>
              <a:rPr lang="en-US" sz="2400" err="1">
                <a:solidFill>
                  <a:srgbClr val="272E3A"/>
                </a:solidFill>
              </a:rPr>
              <a:t>ium</a:t>
            </a:r>
            <a:endParaRPr lang="en-US" sz="2400">
              <a:solidFill>
                <a:srgbClr val="272E3A"/>
              </a:solidFill>
            </a:endParaRPr>
          </a:p>
        </p:txBody>
      </p:sp>
      <p:sp>
        <p:nvSpPr>
          <p:cNvPr id="217" name="Freeform 56">
            <a:extLst>
              <a:ext uri="{FF2B5EF4-FFF2-40B4-BE49-F238E27FC236}">
                <a16:creationId xmlns:a16="http://schemas.microsoft.com/office/drawing/2014/main" id="{7DED5F04-673B-4585-93D3-CE0AF089C307}"/>
              </a:ext>
            </a:extLst>
          </p:cNvPr>
          <p:cNvSpPr>
            <a:spLocks noEditPoints="1"/>
          </p:cNvSpPr>
          <p:nvPr/>
        </p:nvSpPr>
        <p:spPr bwMode="auto">
          <a:xfrm>
            <a:off x="2462374" y="4255942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5C907923-8F47-44B3-AF0A-3025CD824827}"/>
              </a:ext>
            </a:extLst>
          </p:cNvPr>
          <p:cNvSpPr/>
          <p:nvPr/>
        </p:nvSpPr>
        <p:spPr>
          <a:xfrm>
            <a:off x="4607904" y="6386757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Learn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225" name="Freeform 56">
            <a:extLst>
              <a:ext uri="{FF2B5EF4-FFF2-40B4-BE49-F238E27FC236}">
                <a16:creationId xmlns:a16="http://schemas.microsoft.com/office/drawing/2014/main" id="{7ECC3C72-FC97-49DC-9C7F-81AA8BECBF55}"/>
              </a:ext>
            </a:extLst>
          </p:cNvPr>
          <p:cNvSpPr>
            <a:spLocks noEditPoints="1"/>
          </p:cNvSpPr>
          <p:nvPr/>
        </p:nvSpPr>
        <p:spPr bwMode="auto">
          <a:xfrm>
            <a:off x="2462374" y="6221542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6005AEEE-D014-4748-B432-159AFB474571}"/>
              </a:ext>
            </a:extLst>
          </p:cNvPr>
          <p:cNvSpPr/>
          <p:nvPr/>
        </p:nvSpPr>
        <p:spPr>
          <a:xfrm>
            <a:off x="4607904" y="8450917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Search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227" name="Freeform 56">
            <a:extLst>
              <a:ext uri="{FF2B5EF4-FFF2-40B4-BE49-F238E27FC236}">
                <a16:creationId xmlns:a16="http://schemas.microsoft.com/office/drawing/2014/main" id="{22B5DE8A-1022-4EAE-8A0E-620881465CDB}"/>
              </a:ext>
            </a:extLst>
          </p:cNvPr>
          <p:cNvSpPr>
            <a:spLocks noEditPoints="1"/>
          </p:cNvSpPr>
          <p:nvPr/>
        </p:nvSpPr>
        <p:spPr bwMode="auto">
          <a:xfrm>
            <a:off x="2462374" y="8285702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434" name="Rectangle 433">
            <a:extLst>
              <a:ext uri="{FF2B5EF4-FFF2-40B4-BE49-F238E27FC236}">
                <a16:creationId xmlns:a16="http://schemas.microsoft.com/office/drawing/2014/main" id="{E6C9E4A7-CA53-4D68-AEAC-D4C5D3B4FBBB}"/>
              </a:ext>
            </a:extLst>
          </p:cNvPr>
          <p:cNvSpPr/>
          <p:nvPr/>
        </p:nvSpPr>
        <p:spPr>
          <a:xfrm>
            <a:off x="4607904" y="10482253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Idea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435" name="Freeform 56">
            <a:extLst>
              <a:ext uri="{FF2B5EF4-FFF2-40B4-BE49-F238E27FC236}">
                <a16:creationId xmlns:a16="http://schemas.microsoft.com/office/drawing/2014/main" id="{3749F148-79DC-4C11-BEF1-24CF8E6755CD}"/>
              </a:ext>
            </a:extLst>
          </p:cNvPr>
          <p:cNvSpPr>
            <a:spLocks noEditPoints="1"/>
          </p:cNvSpPr>
          <p:nvPr/>
        </p:nvSpPr>
        <p:spPr bwMode="auto">
          <a:xfrm>
            <a:off x="2462374" y="10317038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436" name="Freeform 123">
            <a:extLst>
              <a:ext uri="{FF2B5EF4-FFF2-40B4-BE49-F238E27FC236}">
                <a16:creationId xmlns:a16="http://schemas.microsoft.com/office/drawing/2014/main" id="{307C54C3-A6D5-462C-8520-F05BB003F8BF}"/>
              </a:ext>
            </a:extLst>
          </p:cNvPr>
          <p:cNvSpPr>
            <a:spLocks noEditPoints="1"/>
          </p:cNvSpPr>
          <p:nvPr/>
        </p:nvSpPr>
        <p:spPr bwMode="auto">
          <a:xfrm>
            <a:off x="3007816" y="2601001"/>
            <a:ext cx="542986" cy="542984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EA46B0A9-531C-48DB-B6EE-9A797E141938}"/>
              </a:ext>
            </a:extLst>
          </p:cNvPr>
          <p:cNvGrpSpPr/>
          <p:nvPr/>
        </p:nvGrpSpPr>
        <p:grpSpPr>
          <a:xfrm>
            <a:off x="3035927" y="4583312"/>
            <a:ext cx="486760" cy="488422"/>
            <a:chOff x="1647599" y="262619"/>
            <a:chExt cx="465138" cy="466726"/>
          </a:xfrm>
        </p:grpSpPr>
        <p:sp>
          <p:nvSpPr>
            <p:cNvPr id="438" name="Freeform 8">
              <a:extLst>
                <a:ext uri="{FF2B5EF4-FFF2-40B4-BE49-F238E27FC236}">
                  <a16:creationId xmlns:a16="http://schemas.microsoft.com/office/drawing/2014/main" id="{354E87BA-09A0-48F7-8849-FE0D94A7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599" y="262619"/>
              <a:ext cx="346075" cy="466725"/>
            </a:xfrm>
            <a:custGeom>
              <a:avLst/>
              <a:gdLst>
                <a:gd name="T0" fmla="*/ 60 w 92"/>
                <a:gd name="T1" fmla="*/ 124 h 124"/>
                <a:gd name="T2" fmla="*/ 4 w 92"/>
                <a:gd name="T3" fmla="*/ 124 h 124"/>
                <a:gd name="T4" fmla="*/ 0 w 92"/>
                <a:gd name="T5" fmla="*/ 120 h 124"/>
                <a:gd name="T6" fmla="*/ 0 w 92"/>
                <a:gd name="T7" fmla="*/ 4 h 124"/>
                <a:gd name="T8" fmla="*/ 4 w 92"/>
                <a:gd name="T9" fmla="*/ 0 h 124"/>
                <a:gd name="T10" fmla="*/ 88 w 92"/>
                <a:gd name="T11" fmla="*/ 0 h 124"/>
                <a:gd name="T12" fmla="*/ 92 w 92"/>
                <a:gd name="T13" fmla="*/ 4 h 124"/>
                <a:gd name="T14" fmla="*/ 92 w 92"/>
                <a:gd name="T15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24">
                  <a:moveTo>
                    <a:pt x="60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cubicBezTo>
                    <a:pt x="92" y="24"/>
                    <a:pt x="92" y="24"/>
                    <a:pt x="92" y="24"/>
                  </a:cubicBezTo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39" name="Freeform 9">
              <a:extLst>
                <a:ext uri="{FF2B5EF4-FFF2-40B4-BE49-F238E27FC236}">
                  <a16:creationId xmlns:a16="http://schemas.microsoft.com/office/drawing/2014/main" id="{27D969A9-B46D-41E6-9672-44F75FDA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474" y="397557"/>
              <a:ext cx="195263" cy="331788"/>
            </a:xfrm>
            <a:custGeom>
              <a:avLst/>
              <a:gdLst>
                <a:gd name="T0" fmla="*/ 52 w 52"/>
                <a:gd name="T1" fmla="*/ 84 h 88"/>
                <a:gd name="T2" fmla="*/ 48 w 52"/>
                <a:gd name="T3" fmla="*/ 88 h 88"/>
                <a:gd name="T4" fmla="*/ 4 w 52"/>
                <a:gd name="T5" fmla="*/ 88 h 88"/>
                <a:gd name="T6" fmla="*/ 0 w 52"/>
                <a:gd name="T7" fmla="*/ 84 h 88"/>
                <a:gd name="T8" fmla="*/ 0 w 52"/>
                <a:gd name="T9" fmla="*/ 4 h 88"/>
                <a:gd name="T10" fmla="*/ 4 w 52"/>
                <a:gd name="T11" fmla="*/ 0 h 88"/>
                <a:gd name="T12" fmla="*/ 48 w 52"/>
                <a:gd name="T13" fmla="*/ 0 h 88"/>
                <a:gd name="T14" fmla="*/ 52 w 52"/>
                <a:gd name="T15" fmla="*/ 4 h 88"/>
                <a:gd name="T16" fmla="*/ 52 w 52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8">
                  <a:moveTo>
                    <a:pt x="52" y="84"/>
                  </a:moveTo>
                  <a:cubicBezTo>
                    <a:pt x="52" y="86"/>
                    <a:pt x="50" y="88"/>
                    <a:pt x="48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40" name="Oval 15">
              <a:extLst>
                <a:ext uri="{FF2B5EF4-FFF2-40B4-BE49-F238E27FC236}">
                  <a16:creationId xmlns:a16="http://schemas.microsoft.com/office/drawing/2014/main" id="{6C45FF2C-D5EF-4274-80D7-B5BA9A3C1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761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41" name="Oval 16">
              <a:extLst>
                <a:ext uri="{FF2B5EF4-FFF2-40B4-BE49-F238E27FC236}">
                  <a16:creationId xmlns:a16="http://schemas.microsoft.com/office/drawing/2014/main" id="{70A590D4-9F67-4AC6-B415-3DB340C2A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024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442" name="Freeform 152">
            <a:extLst>
              <a:ext uri="{FF2B5EF4-FFF2-40B4-BE49-F238E27FC236}">
                <a16:creationId xmlns:a16="http://schemas.microsoft.com/office/drawing/2014/main" id="{5AB22188-CD46-4C22-9E0F-6530BB974171}"/>
              </a:ext>
            </a:extLst>
          </p:cNvPr>
          <p:cNvSpPr>
            <a:spLocks noEditPoints="1"/>
          </p:cNvSpPr>
          <p:nvPr/>
        </p:nvSpPr>
        <p:spPr bwMode="auto">
          <a:xfrm>
            <a:off x="3045061" y="6516252"/>
            <a:ext cx="500212" cy="592046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C287A93A-DB31-4CB7-A113-3F637FD3C866}"/>
              </a:ext>
            </a:extLst>
          </p:cNvPr>
          <p:cNvGrpSpPr/>
          <p:nvPr/>
        </p:nvGrpSpPr>
        <p:grpSpPr>
          <a:xfrm>
            <a:off x="3007816" y="8543490"/>
            <a:ext cx="614710" cy="593618"/>
            <a:chOff x="-3048000" y="4887913"/>
            <a:chExt cx="971550" cy="938213"/>
          </a:xfrm>
          <a:solidFill>
            <a:schemeClr val="accent6"/>
          </a:solidFill>
        </p:grpSpPr>
        <p:sp>
          <p:nvSpPr>
            <p:cNvPr id="444" name="Freeform 135">
              <a:extLst>
                <a:ext uri="{FF2B5EF4-FFF2-40B4-BE49-F238E27FC236}">
                  <a16:creationId xmlns:a16="http://schemas.microsoft.com/office/drawing/2014/main" id="{A2FF98CD-8276-4DFA-8DC7-17747493A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048000" y="4887913"/>
              <a:ext cx="971550" cy="938213"/>
            </a:xfrm>
            <a:custGeom>
              <a:avLst/>
              <a:gdLst>
                <a:gd name="T0" fmla="*/ 106 w 259"/>
                <a:gd name="T1" fmla="*/ 194 h 250"/>
                <a:gd name="T2" fmla="*/ 171 w 259"/>
                <a:gd name="T3" fmla="*/ 168 h 250"/>
                <a:gd name="T4" fmla="*/ 252 w 259"/>
                <a:gd name="T5" fmla="*/ 249 h 250"/>
                <a:gd name="T6" fmla="*/ 254 w 259"/>
                <a:gd name="T7" fmla="*/ 250 h 250"/>
                <a:gd name="T8" fmla="*/ 257 w 259"/>
                <a:gd name="T9" fmla="*/ 249 h 250"/>
                <a:gd name="T10" fmla="*/ 257 w 259"/>
                <a:gd name="T11" fmla="*/ 243 h 250"/>
                <a:gd name="T12" fmla="*/ 177 w 259"/>
                <a:gd name="T13" fmla="*/ 163 h 250"/>
                <a:gd name="T14" fmla="*/ 174 w 259"/>
                <a:gd name="T15" fmla="*/ 28 h 250"/>
                <a:gd name="T16" fmla="*/ 106 w 259"/>
                <a:gd name="T17" fmla="*/ 0 h 250"/>
                <a:gd name="T18" fmla="*/ 37 w 259"/>
                <a:gd name="T19" fmla="*/ 28 h 250"/>
                <a:gd name="T20" fmla="*/ 37 w 259"/>
                <a:gd name="T21" fmla="*/ 165 h 250"/>
                <a:gd name="T22" fmla="*/ 106 w 259"/>
                <a:gd name="T23" fmla="*/ 194 h 250"/>
                <a:gd name="T24" fmla="*/ 43 w 259"/>
                <a:gd name="T25" fmla="*/ 34 h 250"/>
                <a:gd name="T26" fmla="*/ 106 w 259"/>
                <a:gd name="T27" fmla="*/ 8 h 250"/>
                <a:gd name="T28" fmla="*/ 169 w 259"/>
                <a:gd name="T29" fmla="*/ 34 h 250"/>
                <a:gd name="T30" fmla="*/ 169 w 259"/>
                <a:gd name="T31" fmla="*/ 160 h 250"/>
                <a:gd name="T32" fmla="*/ 106 w 259"/>
                <a:gd name="T33" fmla="*/ 186 h 250"/>
                <a:gd name="T34" fmla="*/ 43 w 259"/>
                <a:gd name="T35" fmla="*/ 160 h 250"/>
                <a:gd name="T36" fmla="*/ 43 w 259"/>
                <a:gd name="T37" fmla="*/ 3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250">
                  <a:moveTo>
                    <a:pt x="106" y="194"/>
                  </a:moveTo>
                  <a:cubicBezTo>
                    <a:pt x="130" y="194"/>
                    <a:pt x="153" y="185"/>
                    <a:pt x="171" y="168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2" y="250"/>
                    <a:pt x="253" y="250"/>
                    <a:pt x="254" y="250"/>
                  </a:cubicBezTo>
                  <a:cubicBezTo>
                    <a:pt x="255" y="250"/>
                    <a:pt x="256" y="250"/>
                    <a:pt x="257" y="249"/>
                  </a:cubicBezTo>
                  <a:cubicBezTo>
                    <a:pt x="259" y="247"/>
                    <a:pt x="259" y="245"/>
                    <a:pt x="257" y="243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212" y="125"/>
                    <a:pt x="211" y="65"/>
                    <a:pt x="174" y="28"/>
                  </a:cubicBezTo>
                  <a:cubicBezTo>
                    <a:pt x="156" y="10"/>
                    <a:pt x="132" y="0"/>
                    <a:pt x="106" y="0"/>
                  </a:cubicBezTo>
                  <a:cubicBezTo>
                    <a:pt x="80" y="0"/>
                    <a:pt x="56" y="10"/>
                    <a:pt x="37" y="28"/>
                  </a:cubicBezTo>
                  <a:cubicBezTo>
                    <a:pt x="0" y="66"/>
                    <a:pt x="0" y="128"/>
                    <a:pt x="37" y="165"/>
                  </a:cubicBezTo>
                  <a:cubicBezTo>
                    <a:pt x="56" y="184"/>
                    <a:pt x="80" y="194"/>
                    <a:pt x="106" y="194"/>
                  </a:cubicBezTo>
                  <a:close/>
                  <a:moveTo>
                    <a:pt x="43" y="34"/>
                  </a:moveTo>
                  <a:cubicBezTo>
                    <a:pt x="60" y="17"/>
                    <a:pt x="82" y="8"/>
                    <a:pt x="106" y="8"/>
                  </a:cubicBezTo>
                  <a:cubicBezTo>
                    <a:pt x="130" y="8"/>
                    <a:pt x="152" y="17"/>
                    <a:pt x="169" y="34"/>
                  </a:cubicBezTo>
                  <a:cubicBezTo>
                    <a:pt x="203" y="69"/>
                    <a:pt x="203" y="125"/>
                    <a:pt x="169" y="160"/>
                  </a:cubicBezTo>
                  <a:cubicBezTo>
                    <a:pt x="152" y="177"/>
                    <a:pt x="130" y="186"/>
                    <a:pt x="106" y="186"/>
                  </a:cubicBezTo>
                  <a:cubicBezTo>
                    <a:pt x="82" y="186"/>
                    <a:pt x="60" y="177"/>
                    <a:pt x="43" y="160"/>
                  </a:cubicBezTo>
                  <a:cubicBezTo>
                    <a:pt x="8" y="125"/>
                    <a:pt x="8" y="69"/>
                    <a:pt x="43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45" name="Freeform 136">
              <a:extLst>
                <a:ext uri="{FF2B5EF4-FFF2-40B4-BE49-F238E27FC236}">
                  <a16:creationId xmlns:a16="http://schemas.microsoft.com/office/drawing/2014/main" id="{58E3EBEE-0A58-40F1-9477-971B1DBC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89238" y="5119688"/>
              <a:ext cx="269875" cy="271463"/>
            </a:xfrm>
            <a:custGeom>
              <a:avLst/>
              <a:gdLst>
                <a:gd name="T0" fmla="*/ 4 w 72"/>
                <a:gd name="T1" fmla="*/ 40 h 72"/>
                <a:gd name="T2" fmla="*/ 32 w 72"/>
                <a:gd name="T3" fmla="*/ 40 h 72"/>
                <a:gd name="T4" fmla="*/ 32 w 72"/>
                <a:gd name="T5" fmla="*/ 68 h 72"/>
                <a:gd name="T6" fmla="*/ 36 w 72"/>
                <a:gd name="T7" fmla="*/ 72 h 72"/>
                <a:gd name="T8" fmla="*/ 40 w 72"/>
                <a:gd name="T9" fmla="*/ 68 h 72"/>
                <a:gd name="T10" fmla="*/ 40 w 72"/>
                <a:gd name="T11" fmla="*/ 40 h 72"/>
                <a:gd name="T12" fmla="*/ 68 w 72"/>
                <a:gd name="T13" fmla="*/ 40 h 72"/>
                <a:gd name="T14" fmla="*/ 72 w 72"/>
                <a:gd name="T15" fmla="*/ 36 h 72"/>
                <a:gd name="T16" fmla="*/ 68 w 72"/>
                <a:gd name="T17" fmla="*/ 32 h 72"/>
                <a:gd name="T18" fmla="*/ 40 w 72"/>
                <a:gd name="T19" fmla="*/ 32 h 72"/>
                <a:gd name="T20" fmla="*/ 40 w 72"/>
                <a:gd name="T21" fmla="*/ 4 h 72"/>
                <a:gd name="T22" fmla="*/ 36 w 72"/>
                <a:gd name="T23" fmla="*/ 0 h 72"/>
                <a:gd name="T24" fmla="*/ 32 w 72"/>
                <a:gd name="T25" fmla="*/ 4 h 72"/>
                <a:gd name="T26" fmla="*/ 32 w 72"/>
                <a:gd name="T27" fmla="*/ 32 h 72"/>
                <a:gd name="T28" fmla="*/ 4 w 72"/>
                <a:gd name="T29" fmla="*/ 32 h 72"/>
                <a:gd name="T30" fmla="*/ 0 w 72"/>
                <a:gd name="T31" fmla="*/ 36 h 72"/>
                <a:gd name="T32" fmla="*/ 4 w 72"/>
                <a:gd name="T33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4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70"/>
                    <a:pt x="34" y="72"/>
                    <a:pt x="36" y="72"/>
                  </a:cubicBezTo>
                  <a:cubicBezTo>
                    <a:pt x="38" y="72"/>
                    <a:pt x="40" y="70"/>
                    <a:pt x="40" y="6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38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2026FE76-3EA6-4627-82E6-6A2D7B1C2D78}"/>
              </a:ext>
            </a:extLst>
          </p:cNvPr>
          <p:cNvGrpSpPr/>
          <p:nvPr/>
        </p:nvGrpSpPr>
        <p:grpSpPr>
          <a:xfrm>
            <a:off x="2984899" y="10525596"/>
            <a:ext cx="620572" cy="658094"/>
            <a:chOff x="8768981" y="4523296"/>
            <a:chExt cx="430655" cy="456693"/>
          </a:xfrm>
          <a:solidFill>
            <a:schemeClr val="accent4"/>
          </a:solidFill>
        </p:grpSpPr>
        <p:sp>
          <p:nvSpPr>
            <p:cNvPr id="447" name="Freeform 186">
              <a:extLst>
                <a:ext uri="{FF2B5EF4-FFF2-40B4-BE49-F238E27FC236}">
                  <a16:creationId xmlns:a16="http://schemas.microsoft.com/office/drawing/2014/main" id="{2AA9294C-FECD-4665-8A9C-A11F2DEFD0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119" y="4623448"/>
              <a:ext cx="246375" cy="356541"/>
            </a:xfrm>
            <a:custGeom>
              <a:avLst/>
              <a:gdLst>
                <a:gd name="T0" fmla="*/ 26 w 52"/>
                <a:gd name="T1" fmla="*/ 0 h 75"/>
                <a:gd name="T2" fmla="*/ 0 w 52"/>
                <a:gd name="T3" fmla="*/ 26 h 75"/>
                <a:gd name="T4" fmla="*/ 10 w 52"/>
                <a:gd name="T5" fmla="*/ 46 h 75"/>
                <a:gd name="T6" fmla="*/ 10 w 52"/>
                <a:gd name="T7" fmla="*/ 47 h 75"/>
                <a:gd name="T8" fmla="*/ 14 w 52"/>
                <a:gd name="T9" fmla="*/ 53 h 75"/>
                <a:gd name="T10" fmla="*/ 14 w 52"/>
                <a:gd name="T11" fmla="*/ 54 h 75"/>
                <a:gd name="T12" fmla="*/ 14 w 52"/>
                <a:gd name="T13" fmla="*/ 54 h 75"/>
                <a:gd name="T14" fmla="*/ 18 w 52"/>
                <a:gd name="T15" fmla="*/ 73 h 75"/>
                <a:gd name="T16" fmla="*/ 20 w 52"/>
                <a:gd name="T17" fmla="*/ 75 h 75"/>
                <a:gd name="T18" fmla="*/ 32 w 52"/>
                <a:gd name="T19" fmla="*/ 75 h 75"/>
                <a:gd name="T20" fmla="*/ 34 w 52"/>
                <a:gd name="T21" fmla="*/ 73 h 75"/>
                <a:gd name="T22" fmla="*/ 38 w 52"/>
                <a:gd name="T23" fmla="*/ 54 h 75"/>
                <a:gd name="T24" fmla="*/ 38 w 52"/>
                <a:gd name="T25" fmla="*/ 54 h 75"/>
                <a:gd name="T26" fmla="*/ 38 w 52"/>
                <a:gd name="T27" fmla="*/ 53 h 75"/>
                <a:gd name="T28" fmla="*/ 42 w 52"/>
                <a:gd name="T29" fmla="*/ 47 h 75"/>
                <a:gd name="T30" fmla="*/ 42 w 52"/>
                <a:gd name="T31" fmla="*/ 46 h 75"/>
                <a:gd name="T32" fmla="*/ 52 w 52"/>
                <a:gd name="T33" fmla="*/ 26 h 75"/>
                <a:gd name="T34" fmla="*/ 26 w 52"/>
                <a:gd name="T35" fmla="*/ 0 h 75"/>
                <a:gd name="T36" fmla="*/ 31 w 52"/>
                <a:gd name="T37" fmla="*/ 71 h 75"/>
                <a:gd name="T38" fmla="*/ 21 w 52"/>
                <a:gd name="T39" fmla="*/ 71 h 75"/>
                <a:gd name="T40" fmla="*/ 21 w 52"/>
                <a:gd name="T41" fmla="*/ 70 h 75"/>
                <a:gd name="T42" fmla="*/ 31 w 52"/>
                <a:gd name="T43" fmla="*/ 70 h 75"/>
                <a:gd name="T44" fmla="*/ 31 w 52"/>
                <a:gd name="T45" fmla="*/ 71 h 75"/>
                <a:gd name="T46" fmla="*/ 32 w 52"/>
                <a:gd name="T47" fmla="*/ 66 h 75"/>
                <a:gd name="T48" fmla="*/ 20 w 52"/>
                <a:gd name="T49" fmla="*/ 66 h 75"/>
                <a:gd name="T50" fmla="*/ 20 w 52"/>
                <a:gd name="T51" fmla="*/ 65 h 75"/>
                <a:gd name="T52" fmla="*/ 32 w 52"/>
                <a:gd name="T53" fmla="*/ 65 h 75"/>
                <a:gd name="T54" fmla="*/ 32 w 52"/>
                <a:gd name="T55" fmla="*/ 66 h 75"/>
                <a:gd name="T56" fmla="*/ 33 w 52"/>
                <a:gd name="T57" fmla="*/ 62 h 75"/>
                <a:gd name="T58" fmla="*/ 19 w 52"/>
                <a:gd name="T59" fmla="*/ 62 h 75"/>
                <a:gd name="T60" fmla="*/ 17 w 52"/>
                <a:gd name="T61" fmla="*/ 55 h 75"/>
                <a:gd name="T62" fmla="*/ 35 w 52"/>
                <a:gd name="T63" fmla="*/ 55 h 75"/>
                <a:gd name="T64" fmla="*/ 33 w 52"/>
                <a:gd name="T65" fmla="*/ 62 h 75"/>
                <a:gd name="T66" fmla="*/ 40 w 52"/>
                <a:gd name="T67" fmla="*/ 44 h 75"/>
                <a:gd name="T68" fmla="*/ 39 w 52"/>
                <a:gd name="T69" fmla="*/ 44 h 75"/>
                <a:gd name="T70" fmla="*/ 35 w 52"/>
                <a:gd name="T71" fmla="*/ 52 h 75"/>
                <a:gd name="T72" fmla="*/ 28 w 52"/>
                <a:gd name="T73" fmla="*/ 52 h 75"/>
                <a:gd name="T74" fmla="*/ 28 w 52"/>
                <a:gd name="T75" fmla="*/ 29 h 75"/>
                <a:gd name="T76" fmla="*/ 31 w 52"/>
                <a:gd name="T77" fmla="*/ 26 h 75"/>
                <a:gd name="T78" fmla="*/ 33 w 52"/>
                <a:gd name="T79" fmla="*/ 24 h 75"/>
                <a:gd name="T80" fmla="*/ 31 w 52"/>
                <a:gd name="T81" fmla="*/ 22 h 75"/>
                <a:gd name="T82" fmla="*/ 26 w 52"/>
                <a:gd name="T83" fmla="*/ 25 h 75"/>
                <a:gd name="T84" fmla="*/ 26 w 52"/>
                <a:gd name="T85" fmla="*/ 24 h 75"/>
                <a:gd name="T86" fmla="*/ 21 w 52"/>
                <a:gd name="T87" fmla="*/ 22 h 75"/>
                <a:gd name="T88" fmla="*/ 21 w 52"/>
                <a:gd name="T89" fmla="*/ 22 h 75"/>
                <a:gd name="T90" fmla="*/ 19 w 52"/>
                <a:gd name="T91" fmla="*/ 24 h 75"/>
                <a:gd name="T92" fmla="*/ 21 w 52"/>
                <a:gd name="T93" fmla="*/ 26 h 75"/>
                <a:gd name="T94" fmla="*/ 21 w 52"/>
                <a:gd name="T95" fmla="*/ 26 h 75"/>
                <a:gd name="T96" fmla="*/ 21 w 52"/>
                <a:gd name="T97" fmla="*/ 26 h 75"/>
                <a:gd name="T98" fmla="*/ 23 w 52"/>
                <a:gd name="T99" fmla="*/ 27 h 75"/>
                <a:gd name="T100" fmla="*/ 24 w 52"/>
                <a:gd name="T101" fmla="*/ 29 h 75"/>
                <a:gd name="T102" fmla="*/ 24 w 52"/>
                <a:gd name="T103" fmla="*/ 52 h 75"/>
                <a:gd name="T104" fmla="*/ 17 w 52"/>
                <a:gd name="T105" fmla="*/ 52 h 75"/>
                <a:gd name="T106" fmla="*/ 13 w 52"/>
                <a:gd name="T107" fmla="*/ 44 h 75"/>
                <a:gd name="T108" fmla="*/ 12 w 52"/>
                <a:gd name="T109" fmla="*/ 44 h 75"/>
                <a:gd name="T110" fmla="*/ 3 w 52"/>
                <a:gd name="T111" fmla="*/ 26 h 75"/>
                <a:gd name="T112" fmla="*/ 26 w 52"/>
                <a:gd name="T113" fmla="*/ 3 h 75"/>
                <a:gd name="T114" fmla="*/ 49 w 52"/>
                <a:gd name="T115" fmla="*/ 26 h 75"/>
                <a:gd name="T116" fmla="*/ 40 w 52"/>
                <a:gd name="T11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34"/>
                    <a:pt x="4" y="41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4" y="49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75"/>
                    <a:pt x="34" y="74"/>
                    <a:pt x="34" y="7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49"/>
                    <a:pt x="42" y="47"/>
                    <a:pt x="42" y="47"/>
                  </a:cubicBezTo>
                  <a:cubicBezTo>
                    <a:pt x="42" y="47"/>
                    <a:pt x="42" y="47"/>
                    <a:pt x="42" y="46"/>
                  </a:cubicBezTo>
                  <a:cubicBezTo>
                    <a:pt x="48" y="41"/>
                    <a:pt x="52" y="34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31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1"/>
                  </a:lnTo>
                  <a:close/>
                  <a:moveTo>
                    <a:pt x="32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32" y="66"/>
                  </a:lnTo>
                  <a:close/>
                  <a:moveTo>
                    <a:pt x="33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3" y="62"/>
                  </a:lnTo>
                  <a:close/>
                  <a:moveTo>
                    <a:pt x="40" y="44"/>
                  </a:moveTo>
                  <a:cubicBezTo>
                    <a:pt x="40" y="44"/>
                    <a:pt x="39" y="44"/>
                    <a:pt x="39" y="44"/>
                  </a:cubicBezTo>
                  <a:cubicBezTo>
                    <a:pt x="38" y="45"/>
                    <a:pt x="36" y="48"/>
                    <a:pt x="35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3"/>
                    <a:pt x="32" y="22"/>
                    <a:pt x="31" y="22"/>
                  </a:cubicBezTo>
                  <a:cubicBezTo>
                    <a:pt x="29" y="22"/>
                    <a:pt x="27" y="23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4" y="23"/>
                    <a:pt x="23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3"/>
                    <a:pt x="19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4" y="27"/>
                    <a:pt x="24" y="28"/>
                    <a:pt x="24" y="2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8"/>
                    <a:pt x="14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6" y="40"/>
                    <a:pt x="3" y="33"/>
                    <a:pt x="3" y="26"/>
                  </a:cubicBezTo>
                  <a:cubicBezTo>
                    <a:pt x="3" y="13"/>
                    <a:pt x="13" y="3"/>
                    <a:pt x="26" y="3"/>
                  </a:cubicBezTo>
                  <a:cubicBezTo>
                    <a:pt x="39" y="3"/>
                    <a:pt x="49" y="13"/>
                    <a:pt x="49" y="26"/>
                  </a:cubicBezTo>
                  <a:cubicBezTo>
                    <a:pt x="49" y="33"/>
                    <a:pt x="46" y="40"/>
                    <a:pt x="40" y="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48" name="Freeform 187">
              <a:extLst>
                <a:ext uri="{FF2B5EF4-FFF2-40B4-BE49-F238E27FC236}">
                  <a16:creationId xmlns:a16="http://schemas.microsoft.com/office/drawing/2014/main" id="{6BBC1B7A-FDCE-4C27-9EC7-E37940C1B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298" y="4523296"/>
              <a:ext cx="14022" cy="68103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3 h 14"/>
                <a:gd name="T4" fmla="*/ 3 w 3"/>
                <a:gd name="T5" fmla="*/ 2 h 14"/>
                <a:gd name="T6" fmla="*/ 2 w 3"/>
                <a:gd name="T7" fmla="*/ 0 h 14"/>
                <a:gd name="T8" fmla="*/ 0 w 3"/>
                <a:gd name="T9" fmla="*/ 2 h 14"/>
                <a:gd name="T10" fmla="*/ 0 w 3"/>
                <a:gd name="T11" fmla="*/ 13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4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49" name="Freeform 188">
              <a:extLst>
                <a:ext uri="{FF2B5EF4-FFF2-40B4-BE49-F238E27FC236}">
                  <a16:creationId xmlns:a16="http://schemas.microsoft.com/office/drawing/2014/main" id="{1B4FBDBA-E0C2-461A-85EF-D675C27D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1076" y="4585390"/>
              <a:ext cx="52079" cy="52079"/>
            </a:xfrm>
            <a:custGeom>
              <a:avLst/>
              <a:gdLst>
                <a:gd name="T0" fmla="*/ 8 w 11"/>
                <a:gd name="T1" fmla="*/ 10 h 11"/>
                <a:gd name="T2" fmla="*/ 9 w 11"/>
                <a:gd name="T3" fmla="*/ 11 h 11"/>
                <a:gd name="T4" fmla="*/ 10 w 11"/>
                <a:gd name="T5" fmla="*/ 10 h 11"/>
                <a:gd name="T6" fmla="*/ 10 w 11"/>
                <a:gd name="T7" fmla="*/ 8 h 11"/>
                <a:gd name="T8" fmla="*/ 3 w 11"/>
                <a:gd name="T9" fmla="*/ 0 h 11"/>
                <a:gd name="T10" fmla="*/ 0 w 11"/>
                <a:gd name="T11" fmla="*/ 0 h 11"/>
                <a:gd name="T12" fmla="*/ 0 w 11"/>
                <a:gd name="T13" fmla="*/ 3 h 11"/>
                <a:gd name="T14" fmla="*/ 8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0" name="Freeform 189">
              <a:extLst>
                <a:ext uri="{FF2B5EF4-FFF2-40B4-BE49-F238E27FC236}">
                  <a16:creationId xmlns:a16="http://schemas.microsoft.com/office/drawing/2014/main" id="{4683E5CE-E460-41C9-8505-99CBA0671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8981" y="4733615"/>
              <a:ext cx="66101" cy="14022"/>
            </a:xfrm>
            <a:custGeom>
              <a:avLst/>
              <a:gdLst>
                <a:gd name="T0" fmla="*/ 14 w 14"/>
                <a:gd name="T1" fmla="*/ 2 h 3"/>
                <a:gd name="T2" fmla="*/ 13 w 14"/>
                <a:gd name="T3" fmla="*/ 0 h 3"/>
                <a:gd name="T4" fmla="*/ 2 w 14"/>
                <a:gd name="T5" fmla="*/ 0 h 3"/>
                <a:gd name="T6" fmla="*/ 0 w 14"/>
                <a:gd name="T7" fmla="*/ 2 h 3"/>
                <a:gd name="T8" fmla="*/ 2 w 14"/>
                <a:gd name="T9" fmla="*/ 3 h 3"/>
                <a:gd name="T10" fmla="*/ 13 w 14"/>
                <a:gd name="T11" fmla="*/ 3 h 3"/>
                <a:gd name="T12" fmla="*/ 14 w 1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2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1" name="Freeform 190">
              <a:extLst>
                <a:ext uri="{FF2B5EF4-FFF2-40B4-BE49-F238E27FC236}">
                  <a16:creationId xmlns:a16="http://schemas.microsoft.com/office/drawing/2014/main" id="{F0A0684B-D015-48BD-98F8-77CBA342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1076" y="4841779"/>
              <a:ext cx="52079" cy="52079"/>
            </a:xfrm>
            <a:custGeom>
              <a:avLst/>
              <a:gdLst>
                <a:gd name="T0" fmla="*/ 8 w 11"/>
                <a:gd name="T1" fmla="*/ 1 h 11"/>
                <a:gd name="T2" fmla="*/ 0 w 11"/>
                <a:gd name="T3" fmla="*/ 9 h 11"/>
                <a:gd name="T4" fmla="*/ 0 w 11"/>
                <a:gd name="T5" fmla="*/ 11 h 11"/>
                <a:gd name="T6" fmla="*/ 1 w 11"/>
                <a:gd name="T7" fmla="*/ 11 h 11"/>
                <a:gd name="T8" fmla="*/ 3 w 11"/>
                <a:gd name="T9" fmla="*/ 11 h 11"/>
                <a:gd name="T10" fmla="*/ 10 w 11"/>
                <a:gd name="T11" fmla="*/ 3 h 11"/>
                <a:gd name="T12" fmla="*/ 10 w 11"/>
                <a:gd name="T13" fmla="*/ 1 h 11"/>
                <a:gd name="T14" fmla="*/ 8 w 11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2" name="Freeform 191">
              <a:extLst>
                <a:ext uri="{FF2B5EF4-FFF2-40B4-BE49-F238E27FC236}">
                  <a16:creationId xmlns:a16="http://schemas.microsoft.com/office/drawing/2014/main" id="{E1A06E55-DC35-4F68-9F2F-00616CDFB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7466" y="4851795"/>
              <a:ext cx="56085" cy="52079"/>
            </a:xfrm>
            <a:custGeom>
              <a:avLst/>
              <a:gdLst>
                <a:gd name="T0" fmla="*/ 3 w 12"/>
                <a:gd name="T1" fmla="*/ 0 h 11"/>
                <a:gd name="T2" fmla="*/ 1 w 12"/>
                <a:gd name="T3" fmla="*/ 0 h 11"/>
                <a:gd name="T4" fmla="*/ 1 w 12"/>
                <a:gd name="T5" fmla="*/ 3 h 11"/>
                <a:gd name="T6" fmla="*/ 9 w 12"/>
                <a:gd name="T7" fmla="*/ 10 h 11"/>
                <a:gd name="T8" fmla="*/ 10 w 12"/>
                <a:gd name="T9" fmla="*/ 11 h 11"/>
                <a:gd name="T10" fmla="*/ 11 w 12"/>
                <a:gd name="T11" fmla="*/ 10 h 11"/>
                <a:gd name="T12" fmla="*/ 11 w 12"/>
                <a:gd name="T13" fmla="*/ 8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9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3" name="Freeform 192">
              <a:extLst>
                <a:ext uri="{FF2B5EF4-FFF2-40B4-BE49-F238E27FC236}">
                  <a16:creationId xmlns:a16="http://schemas.microsoft.com/office/drawing/2014/main" id="{C7E265CB-ADF2-45CD-9688-F1AD57F7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3535" y="4733615"/>
              <a:ext cx="66101" cy="14022"/>
            </a:xfrm>
            <a:custGeom>
              <a:avLst/>
              <a:gdLst>
                <a:gd name="T0" fmla="*/ 13 w 14"/>
                <a:gd name="T1" fmla="*/ 0 h 3"/>
                <a:gd name="T2" fmla="*/ 2 w 14"/>
                <a:gd name="T3" fmla="*/ 0 h 3"/>
                <a:gd name="T4" fmla="*/ 0 w 14"/>
                <a:gd name="T5" fmla="*/ 2 h 3"/>
                <a:gd name="T6" fmla="*/ 2 w 14"/>
                <a:gd name="T7" fmla="*/ 3 h 3"/>
                <a:gd name="T8" fmla="*/ 13 w 14"/>
                <a:gd name="T9" fmla="*/ 3 h 3"/>
                <a:gd name="T10" fmla="*/ 14 w 14"/>
                <a:gd name="T11" fmla="*/ 2 h 3"/>
                <a:gd name="T12" fmla="*/ 13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4" name="Freeform 193">
              <a:extLst>
                <a:ext uri="{FF2B5EF4-FFF2-40B4-BE49-F238E27FC236}">
                  <a16:creationId xmlns:a16="http://schemas.microsoft.com/office/drawing/2014/main" id="{D4ABA181-1FC1-4C9A-ABFB-81DF98B43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7466" y="4585390"/>
              <a:ext cx="56085" cy="52079"/>
            </a:xfrm>
            <a:custGeom>
              <a:avLst/>
              <a:gdLst>
                <a:gd name="T0" fmla="*/ 2 w 12"/>
                <a:gd name="T1" fmla="*/ 11 h 11"/>
                <a:gd name="T2" fmla="*/ 3 w 12"/>
                <a:gd name="T3" fmla="*/ 10 h 11"/>
                <a:gd name="T4" fmla="*/ 11 w 12"/>
                <a:gd name="T5" fmla="*/ 3 h 11"/>
                <a:gd name="T6" fmla="*/ 11 w 12"/>
                <a:gd name="T7" fmla="*/ 0 h 11"/>
                <a:gd name="T8" fmla="*/ 9 w 12"/>
                <a:gd name="T9" fmla="*/ 0 h 11"/>
                <a:gd name="T10" fmla="*/ 1 w 12"/>
                <a:gd name="T11" fmla="*/ 8 h 11"/>
                <a:gd name="T12" fmla="*/ 1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72269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/>
      <p:bldP spid="215" grpId="0" animBg="1"/>
      <p:bldP spid="216" grpId="0"/>
      <p:bldP spid="217" grpId="0" animBg="1"/>
      <p:bldP spid="218" grpId="0"/>
      <p:bldP spid="225" grpId="0" animBg="1"/>
      <p:bldP spid="226" grpId="0"/>
      <p:bldP spid="227" grpId="0" animBg="1"/>
      <p:bldP spid="434" grpId="0"/>
      <p:bldP spid="435" grpId="0" animBg="1"/>
      <p:bldP spid="436" grpId="0" animBg="1"/>
      <p:bldP spid="44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entagon 59"/>
          <p:cNvSpPr/>
          <p:nvPr/>
        </p:nvSpPr>
        <p:spPr>
          <a:xfrm rot="10800000">
            <a:off x="8691071" y="4682979"/>
            <a:ext cx="10603246" cy="1676136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7" name="Title 5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000">
                <a:solidFill>
                  <a:srgbClr val="272E3A"/>
                </a:solidFill>
              </a:rPr>
              <a:t>MORE THAN JUST MAKE YOUR WORK LOOK GOOD</a:t>
            </a:r>
          </a:p>
        </p:txBody>
      </p:sp>
      <p:sp>
        <p:nvSpPr>
          <p:cNvPr id="61" name="Pentagon 60"/>
          <p:cNvSpPr/>
          <p:nvPr/>
        </p:nvSpPr>
        <p:spPr>
          <a:xfrm rot="10800000">
            <a:off x="9916202" y="3242319"/>
            <a:ext cx="9586268" cy="1386452"/>
          </a:xfrm>
          <a:prstGeom prst="homePlat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8" name="Pentagon 57"/>
          <p:cNvSpPr/>
          <p:nvPr/>
        </p:nvSpPr>
        <p:spPr>
          <a:xfrm rot="10800000">
            <a:off x="7501075" y="6459771"/>
            <a:ext cx="11619394" cy="1865376"/>
          </a:xfrm>
          <a:prstGeom prst="homePlat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56" name="Pentagon 55"/>
          <p:cNvSpPr/>
          <p:nvPr/>
        </p:nvSpPr>
        <p:spPr>
          <a:xfrm rot="10800000">
            <a:off x="5124910" y="8424469"/>
            <a:ext cx="13731196" cy="2122648"/>
          </a:xfrm>
          <a:prstGeom prst="homePlat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18820607" y="8316510"/>
            <a:ext cx="2585394" cy="380706"/>
          </a:xfrm>
          <a:custGeom>
            <a:avLst/>
            <a:gdLst>
              <a:gd name="T0" fmla="*/ 49 w 455"/>
              <a:gd name="T1" fmla="*/ 0 h 67"/>
              <a:gd name="T2" fmla="*/ 405 w 455"/>
              <a:gd name="T3" fmla="*/ 0 h 67"/>
              <a:gd name="T4" fmla="*/ 455 w 455"/>
              <a:gd name="T5" fmla="*/ 19 h 67"/>
              <a:gd name="T6" fmla="*/ 324 w 455"/>
              <a:gd name="T7" fmla="*/ 67 h 67"/>
              <a:gd name="T8" fmla="*/ 130 w 455"/>
              <a:gd name="T9" fmla="*/ 67 h 67"/>
              <a:gd name="T10" fmla="*/ 0 w 455"/>
              <a:gd name="T11" fmla="*/ 19 h 67"/>
              <a:gd name="T12" fmla="*/ 49 w 455"/>
              <a:gd name="T13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5" h="67">
                <a:moveTo>
                  <a:pt x="49" y="0"/>
                </a:moveTo>
                <a:lnTo>
                  <a:pt x="405" y="0"/>
                </a:lnTo>
                <a:lnTo>
                  <a:pt x="455" y="19"/>
                </a:lnTo>
                <a:lnTo>
                  <a:pt x="324" y="67"/>
                </a:lnTo>
                <a:lnTo>
                  <a:pt x="130" y="67"/>
                </a:lnTo>
                <a:lnTo>
                  <a:pt x="0" y="19"/>
                </a:lnTo>
                <a:lnTo>
                  <a:pt x="49" y="0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19587703" y="11509896"/>
            <a:ext cx="1051206" cy="931878"/>
          </a:xfrm>
          <a:custGeom>
            <a:avLst/>
            <a:gdLst>
              <a:gd name="T0" fmla="*/ 38 w 78"/>
              <a:gd name="T1" fmla="*/ 0 h 69"/>
              <a:gd name="T2" fmla="*/ 0 w 78"/>
              <a:gd name="T3" fmla="*/ 10 h 69"/>
              <a:gd name="T4" fmla="*/ 38 w 78"/>
              <a:gd name="T5" fmla="*/ 69 h 69"/>
              <a:gd name="T6" fmla="*/ 40 w 78"/>
              <a:gd name="T7" fmla="*/ 69 h 69"/>
              <a:gd name="T8" fmla="*/ 78 w 78"/>
              <a:gd name="T9" fmla="*/ 8 h 69"/>
              <a:gd name="T10" fmla="*/ 38 w 78"/>
              <a:gd name="T11" fmla="*/ 0 h 69"/>
              <a:gd name="T12" fmla="*/ 39 w 78"/>
              <a:gd name="T13" fmla="*/ 67 h 69"/>
              <a:gd name="T14" fmla="*/ 38 w 78"/>
              <a:gd name="T15" fmla="*/ 67 h 69"/>
              <a:gd name="T16" fmla="*/ 6 w 78"/>
              <a:gd name="T17" fmla="*/ 14 h 69"/>
              <a:gd name="T18" fmla="*/ 38 w 78"/>
              <a:gd name="T19" fmla="*/ 5 h 69"/>
              <a:gd name="T20" fmla="*/ 71 w 78"/>
              <a:gd name="T21" fmla="*/ 12 h 69"/>
              <a:gd name="T22" fmla="*/ 39 w 78"/>
              <a:gd name="T23" fmla="*/ 67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8" h="69">
                <a:moveTo>
                  <a:pt x="38" y="0"/>
                </a:moveTo>
                <a:cubicBezTo>
                  <a:pt x="16" y="0"/>
                  <a:pt x="0" y="10"/>
                  <a:pt x="0" y="10"/>
                </a:cubicBezTo>
                <a:cubicBezTo>
                  <a:pt x="38" y="69"/>
                  <a:pt x="38" y="69"/>
                  <a:pt x="38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60" y="0"/>
                  <a:pt x="38" y="0"/>
                </a:cubicBezTo>
                <a:close/>
                <a:moveTo>
                  <a:pt x="39" y="67"/>
                </a:moveTo>
                <a:cubicBezTo>
                  <a:pt x="38" y="67"/>
                  <a:pt x="38" y="67"/>
                  <a:pt x="38" y="67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20" y="5"/>
                  <a:pt x="38" y="5"/>
                </a:cubicBezTo>
                <a:cubicBezTo>
                  <a:pt x="56" y="5"/>
                  <a:pt x="71" y="12"/>
                  <a:pt x="71" y="12"/>
                </a:cubicBezTo>
                <a:lnTo>
                  <a:pt x="39" y="6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9099035" y="6390247"/>
            <a:ext cx="2022858" cy="301156"/>
          </a:xfrm>
          <a:custGeom>
            <a:avLst/>
            <a:gdLst>
              <a:gd name="T0" fmla="*/ 0 w 356"/>
              <a:gd name="T1" fmla="*/ 12 h 53"/>
              <a:gd name="T2" fmla="*/ 97 w 356"/>
              <a:gd name="T3" fmla="*/ 53 h 53"/>
              <a:gd name="T4" fmla="*/ 259 w 356"/>
              <a:gd name="T5" fmla="*/ 53 h 53"/>
              <a:gd name="T6" fmla="*/ 356 w 356"/>
              <a:gd name="T7" fmla="*/ 15 h 53"/>
              <a:gd name="T8" fmla="*/ 320 w 356"/>
              <a:gd name="T9" fmla="*/ 0 h 53"/>
              <a:gd name="T10" fmla="*/ 36 w 356"/>
              <a:gd name="T11" fmla="*/ 0 h 53"/>
              <a:gd name="T12" fmla="*/ 0 w 356"/>
              <a:gd name="T13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6" h="53">
                <a:moveTo>
                  <a:pt x="0" y="12"/>
                </a:moveTo>
                <a:lnTo>
                  <a:pt x="97" y="53"/>
                </a:lnTo>
                <a:lnTo>
                  <a:pt x="259" y="53"/>
                </a:lnTo>
                <a:lnTo>
                  <a:pt x="356" y="15"/>
                </a:lnTo>
                <a:lnTo>
                  <a:pt x="320" y="0"/>
                </a:lnTo>
                <a:lnTo>
                  <a:pt x="36" y="0"/>
                </a:lnTo>
                <a:lnTo>
                  <a:pt x="0" y="12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9314958" y="4611725"/>
            <a:ext cx="1591012" cy="244332"/>
          </a:xfrm>
          <a:custGeom>
            <a:avLst/>
            <a:gdLst>
              <a:gd name="T0" fmla="*/ 0 w 280"/>
              <a:gd name="T1" fmla="*/ 12 h 43"/>
              <a:gd name="T2" fmla="*/ 78 w 280"/>
              <a:gd name="T3" fmla="*/ 43 h 43"/>
              <a:gd name="T4" fmla="*/ 202 w 280"/>
              <a:gd name="T5" fmla="*/ 43 h 43"/>
              <a:gd name="T6" fmla="*/ 280 w 280"/>
              <a:gd name="T7" fmla="*/ 17 h 43"/>
              <a:gd name="T8" fmla="*/ 244 w 280"/>
              <a:gd name="T9" fmla="*/ 0 h 43"/>
              <a:gd name="T10" fmla="*/ 33 w 280"/>
              <a:gd name="T11" fmla="*/ 0 h 43"/>
              <a:gd name="T12" fmla="*/ 0 w 280"/>
              <a:gd name="T13" fmla="*/ 1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0" h="43">
                <a:moveTo>
                  <a:pt x="0" y="12"/>
                </a:moveTo>
                <a:lnTo>
                  <a:pt x="78" y="43"/>
                </a:lnTo>
                <a:lnTo>
                  <a:pt x="202" y="43"/>
                </a:lnTo>
                <a:lnTo>
                  <a:pt x="280" y="17"/>
                </a:lnTo>
                <a:lnTo>
                  <a:pt x="244" y="0"/>
                </a:lnTo>
                <a:lnTo>
                  <a:pt x="33" y="0"/>
                </a:lnTo>
                <a:lnTo>
                  <a:pt x="0" y="12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19502470" y="3145722"/>
            <a:ext cx="1198940" cy="215922"/>
          </a:xfrm>
          <a:custGeom>
            <a:avLst/>
            <a:gdLst>
              <a:gd name="T0" fmla="*/ 0 w 211"/>
              <a:gd name="T1" fmla="*/ 17 h 38"/>
              <a:gd name="T2" fmla="*/ 62 w 211"/>
              <a:gd name="T3" fmla="*/ 38 h 38"/>
              <a:gd name="T4" fmla="*/ 154 w 211"/>
              <a:gd name="T5" fmla="*/ 38 h 38"/>
              <a:gd name="T6" fmla="*/ 211 w 211"/>
              <a:gd name="T7" fmla="*/ 17 h 38"/>
              <a:gd name="T8" fmla="*/ 181 w 211"/>
              <a:gd name="T9" fmla="*/ 0 h 38"/>
              <a:gd name="T10" fmla="*/ 38 w 211"/>
              <a:gd name="T11" fmla="*/ 0 h 38"/>
              <a:gd name="T12" fmla="*/ 0 w 211"/>
              <a:gd name="T13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38">
                <a:moveTo>
                  <a:pt x="0" y="17"/>
                </a:moveTo>
                <a:lnTo>
                  <a:pt x="62" y="38"/>
                </a:lnTo>
                <a:lnTo>
                  <a:pt x="154" y="38"/>
                </a:lnTo>
                <a:lnTo>
                  <a:pt x="211" y="17"/>
                </a:lnTo>
                <a:lnTo>
                  <a:pt x="181" y="0"/>
                </a:lnTo>
                <a:lnTo>
                  <a:pt x="38" y="0"/>
                </a:lnTo>
                <a:lnTo>
                  <a:pt x="0" y="17"/>
                </a:lnTo>
                <a:close/>
              </a:path>
            </a:pathLst>
          </a:custGeom>
          <a:solidFill>
            <a:srgbClr val="E5B486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20570720" y="6475481"/>
            <a:ext cx="551172" cy="2085360"/>
          </a:xfrm>
          <a:custGeom>
            <a:avLst/>
            <a:gdLst>
              <a:gd name="T0" fmla="*/ 0 w 97"/>
              <a:gd name="T1" fmla="*/ 38 h 367"/>
              <a:gd name="T2" fmla="*/ 97 w 97"/>
              <a:gd name="T3" fmla="*/ 0 h 367"/>
              <a:gd name="T4" fmla="*/ 97 w 97"/>
              <a:gd name="T5" fmla="*/ 331 h 367"/>
              <a:gd name="T6" fmla="*/ 0 w 97"/>
              <a:gd name="T7" fmla="*/ 367 h 367"/>
              <a:gd name="T8" fmla="*/ 0 w 97"/>
              <a:gd name="T9" fmla="*/ 38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67">
                <a:moveTo>
                  <a:pt x="0" y="38"/>
                </a:moveTo>
                <a:lnTo>
                  <a:pt x="97" y="0"/>
                </a:lnTo>
                <a:lnTo>
                  <a:pt x="97" y="331"/>
                </a:lnTo>
                <a:lnTo>
                  <a:pt x="0" y="367"/>
                </a:lnTo>
                <a:lnTo>
                  <a:pt x="0" y="38"/>
                </a:lnTo>
                <a:close/>
              </a:path>
            </a:pathLst>
          </a:custGeom>
          <a:solidFill>
            <a:srgbClr val="6188CD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19099034" y="6458435"/>
            <a:ext cx="551172" cy="2102408"/>
          </a:xfrm>
          <a:custGeom>
            <a:avLst/>
            <a:gdLst>
              <a:gd name="T0" fmla="*/ 97 w 97"/>
              <a:gd name="T1" fmla="*/ 370 h 370"/>
              <a:gd name="T2" fmla="*/ 0 w 97"/>
              <a:gd name="T3" fmla="*/ 332 h 370"/>
              <a:gd name="T4" fmla="*/ 0 w 97"/>
              <a:gd name="T5" fmla="*/ 3 h 370"/>
              <a:gd name="T6" fmla="*/ 0 w 97"/>
              <a:gd name="T7" fmla="*/ 0 h 370"/>
              <a:gd name="T8" fmla="*/ 97 w 97"/>
              <a:gd name="T9" fmla="*/ 41 h 370"/>
              <a:gd name="T10" fmla="*/ 97 w 97"/>
              <a:gd name="T11" fmla="*/ 37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370">
                <a:moveTo>
                  <a:pt x="97" y="370"/>
                </a:moveTo>
                <a:lnTo>
                  <a:pt x="0" y="332"/>
                </a:lnTo>
                <a:lnTo>
                  <a:pt x="0" y="3"/>
                </a:lnTo>
                <a:lnTo>
                  <a:pt x="0" y="0"/>
                </a:lnTo>
                <a:lnTo>
                  <a:pt x="97" y="41"/>
                </a:lnTo>
                <a:lnTo>
                  <a:pt x="97" y="370"/>
                </a:lnTo>
                <a:close/>
              </a:path>
            </a:pathLst>
          </a:custGeom>
          <a:solidFill>
            <a:srgbClr val="6188CD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9650204" y="6691404"/>
            <a:ext cx="920516" cy="1869438"/>
          </a:xfrm>
          <a:prstGeom prst="rect">
            <a:avLst/>
          </a:prstGeom>
          <a:solidFill>
            <a:schemeClr val="accent1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9314959" y="4679909"/>
            <a:ext cx="443210" cy="1914896"/>
          </a:xfrm>
          <a:custGeom>
            <a:avLst/>
            <a:gdLst>
              <a:gd name="T0" fmla="*/ 78 w 78"/>
              <a:gd name="T1" fmla="*/ 337 h 337"/>
              <a:gd name="T2" fmla="*/ 0 w 78"/>
              <a:gd name="T3" fmla="*/ 306 h 337"/>
              <a:gd name="T4" fmla="*/ 0 w 78"/>
              <a:gd name="T5" fmla="*/ 0 h 337"/>
              <a:gd name="T6" fmla="*/ 78 w 78"/>
              <a:gd name="T7" fmla="*/ 31 h 337"/>
              <a:gd name="T8" fmla="*/ 78 w 78"/>
              <a:gd name="T9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337">
                <a:moveTo>
                  <a:pt x="78" y="337"/>
                </a:moveTo>
                <a:lnTo>
                  <a:pt x="0" y="306"/>
                </a:lnTo>
                <a:lnTo>
                  <a:pt x="0" y="0"/>
                </a:lnTo>
                <a:lnTo>
                  <a:pt x="78" y="31"/>
                </a:lnTo>
                <a:lnTo>
                  <a:pt x="78" y="337"/>
                </a:lnTo>
                <a:close/>
              </a:path>
            </a:pathLst>
          </a:custGeom>
          <a:solidFill>
            <a:srgbClr val="F0904E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20462759" y="4708322"/>
            <a:ext cx="443210" cy="1886486"/>
          </a:xfrm>
          <a:custGeom>
            <a:avLst/>
            <a:gdLst>
              <a:gd name="T0" fmla="*/ 0 w 78"/>
              <a:gd name="T1" fmla="*/ 26 h 332"/>
              <a:gd name="T2" fmla="*/ 78 w 78"/>
              <a:gd name="T3" fmla="*/ 0 h 332"/>
              <a:gd name="T4" fmla="*/ 78 w 78"/>
              <a:gd name="T5" fmla="*/ 299 h 332"/>
              <a:gd name="T6" fmla="*/ 0 w 78"/>
              <a:gd name="T7" fmla="*/ 332 h 332"/>
              <a:gd name="T8" fmla="*/ 0 w 78"/>
              <a:gd name="T9" fmla="*/ 26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332">
                <a:moveTo>
                  <a:pt x="0" y="26"/>
                </a:moveTo>
                <a:lnTo>
                  <a:pt x="78" y="0"/>
                </a:lnTo>
                <a:lnTo>
                  <a:pt x="78" y="299"/>
                </a:lnTo>
                <a:lnTo>
                  <a:pt x="0" y="332"/>
                </a:lnTo>
                <a:lnTo>
                  <a:pt x="0" y="26"/>
                </a:lnTo>
                <a:close/>
              </a:path>
            </a:pathLst>
          </a:custGeom>
          <a:solidFill>
            <a:srgbClr val="F0904E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9758169" y="4856059"/>
            <a:ext cx="704590" cy="1738748"/>
          </a:xfrm>
          <a:prstGeom prst="rect">
            <a:avLst/>
          </a:prstGeom>
          <a:solidFill>
            <a:schemeClr val="accent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19502470" y="3242319"/>
            <a:ext cx="352296" cy="1562600"/>
          </a:xfrm>
          <a:custGeom>
            <a:avLst/>
            <a:gdLst>
              <a:gd name="T0" fmla="*/ 62 w 62"/>
              <a:gd name="T1" fmla="*/ 275 h 275"/>
              <a:gd name="T2" fmla="*/ 0 w 62"/>
              <a:gd name="T3" fmla="*/ 249 h 275"/>
              <a:gd name="T4" fmla="*/ 0 w 62"/>
              <a:gd name="T5" fmla="*/ 0 h 275"/>
              <a:gd name="T6" fmla="*/ 62 w 62"/>
              <a:gd name="T7" fmla="*/ 21 h 275"/>
              <a:gd name="T8" fmla="*/ 62 w 62"/>
              <a:gd name="T9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275">
                <a:moveTo>
                  <a:pt x="62" y="275"/>
                </a:moveTo>
                <a:lnTo>
                  <a:pt x="0" y="249"/>
                </a:lnTo>
                <a:lnTo>
                  <a:pt x="0" y="0"/>
                </a:lnTo>
                <a:lnTo>
                  <a:pt x="62" y="21"/>
                </a:lnTo>
                <a:lnTo>
                  <a:pt x="62" y="275"/>
                </a:lnTo>
                <a:close/>
              </a:path>
            </a:pathLst>
          </a:custGeom>
          <a:solidFill>
            <a:srgbClr val="ED7D31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0377526" y="3242319"/>
            <a:ext cx="323884" cy="1562600"/>
          </a:xfrm>
          <a:custGeom>
            <a:avLst/>
            <a:gdLst>
              <a:gd name="T0" fmla="*/ 0 w 57"/>
              <a:gd name="T1" fmla="*/ 21 h 275"/>
              <a:gd name="T2" fmla="*/ 57 w 57"/>
              <a:gd name="T3" fmla="*/ 0 h 275"/>
              <a:gd name="T4" fmla="*/ 57 w 57"/>
              <a:gd name="T5" fmla="*/ 249 h 275"/>
              <a:gd name="T6" fmla="*/ 0 w 57"/>
              <a:gd name="T7" fmla="*/ 275 h 275"/>
              <a:gd name="T8" fmla="*/ 0 w 57"/>
              <a:gd name="T9" fmla="*/ 2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275">
                <a:moveTo>
                  <a:pt x="0" y="21"/>
                </a:moveTo>
                <a:lnTo>
                  <a:pt x="57" y="0"/>
                </a:lnTo>
                <a:lnTo>
                  <a:pt x="57" y="249"/>
                </a:lnTo>
                <a:lnTo>
                  <a:pt x="0" y="275"/>
                </a:lnTo>
                <a:lnTo>
                  <a:pt x="0" y="21"/>
                </a:lnTo>
                <a:close/>
              </a:path>
            </a:pathLst>
          </a:custGeom>
          <a:solidFill>
            <a:schemeClr val="accent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9854764" y="3361643"/>
            <a:ext cx="522760" cy="1443276"/>
          </a:xfrm>
          <a:prstGeom prst="rect">
            <a:avLst/>
          </a:prstGeom>
          <a:solidFill>
            <a:srgbClr val="F09252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19667253" y="11606494"/>
            <a:ext cx="443210" cy="806870"/>
          </a:xfrm>
          <a:custGeom>
            <a:avLst/>
            <a:gdLst>
              <a:gd name="T0" fmla="*/ 0 w 33"/>
              <a:gd name="T1" fmla="*/ 7 h 60"/>
              <a:gd name="T2" fmla="*/ 32 w 33"/>
              <a:gd name="T3" fmla="*/ 60 h 60"/>
              <a:gd name="T4" fmla="*/ 33 w 33"/>
              <a:gd name="T5" fmla="*/ 60 h 60"/>
              <a:gd name="T6" fmla="*/ 17 w 33"/>
              <a:gd name="T7" fmla="*/ 0 h 60"/>
              <a:gd name="T8" fmla="*/ 0 w 33"/>
              <a:gd name="T9" fmla="*/ 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60">
                <a:moveTo>
                  <a:pt x="0" y="7"/>
                </a:move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3"/>
                  <a:pt x="0" y="7"/>
                  <a:pt x="0" y="7"/>
                </a:cubicBezTo>
                <a:close/>
              </a:path>
            </a:pathLst>
          </a:custGeom>
          <a:solidFill>
            <a:srgbClr val="BCBE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20110463" y="11606494"/>
            <a:ext cx="431846" cy="806870"/>
          </a:xfrm>
          <a:custGeom>
            <a:avLst/>
            <a:gdLst>
              <a:gd name="T0" fmla="*/ 32 w 32"/>
              <a:gd name="T1" fmla="*/ 5 h 60"/>
              <a:gd name="T2" fmla="*/ 16 w 32"/>
              <a:gd name="T3" fmla="*/ 0 h 60"/>
              <a:gd name="T4" fmla="*/ 0 w 32"/>
              <a:gd name="T5" fmla="*/ 60 h 60"/>
              <a:gd name="T6" fmla="*/ 32 w 32"/>
              <a:gd name="T7" fmla="*/ 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60">
                <a:moveTo>
                  <a:pt x="32" y="5"/>
                </a:moveTo>
                <a:cubicBezTo>
                  <a:pt x="32" y="5"/>
                  <a:pt x="26" y="2"/>
                  <a:pt x="16" y="0"/>
                </a:cubicBezTo>
                <a:cubicBezTo>
                  <a:pt x="0" y="60"/>
                  <a:pt x="0" y="60"/>
                  <a:pt x="0" y="60"/>
                </a:cubicBezTo>
                <a:lnTo>
                  <a:pt x="32" y="5"/>
                </a:lnTo>
                <a:close/>
              </a:path>
            </a:pathLst>
          </a:custGeom>
          <a:solidFill>
            <a:srgbClr val="8082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19894541" y="11578079"/>
            <a:ext cx="431846" cy="835280"/>
          </a:xfrm>
          <a:custGeom>
            <a:avLst/>
            <a:gdLst>
              <a:gd name="T0" fmla="*/ 16 w 32"/>
              <a:gd name="T1" fmla="*/ 62 h 62"/>
              <a:gd name="T2" fmla="*/ 32 w 32"/>
              <a:gd name="T3" fmla="*/ 2 h 62"/>
              <a:gd name="T4" fmla="*/ 15 w 32"/>
              <a:gd name="T5" fmla="*/ 0 h 62"/>
              <a:gd name="T6" fmla="*/ 0 w 32"/>
              <a:gd name="T7" fmla="*/ 2 h 62"/>
              <a:gd name="T8" fmla="*/ 16 w 32"/>
              <a:gd name="T9" fmla="*/ 62 h 62"/>
              <a:gd name="T10" fmla="*/ 16 w 32"/>
              <a:gd name="T11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62">
                <a:moveTo>
                  <a:pt x="16" y="62"/>
                </a:moveTo>
                <a:cubicBezTo>
                  <a:pt x="32" y="2"/>
                  <a:pt x="32" y="2"/>
                  <a:pt x="32" y="2"/>
                </a:cubicBezTo>
                <a:cubicBezTo>
                  <a:pt x="27" y="1"/>
                  <a:pt x="21" y="0"/>
                  <a:pt x="15" y="0"/>
                </a:cubicBezTo>
                <a:cubicBezTo>
                  <a:pt x="9" y="0"/>
                  <a:pt x="4" y="1"/>
                  <a:pt x="0" y="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2"/>
                  <a:pt x="16" y="62"/>
                  <a:pt x="16" y="6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18820607" y="10367778"/>
            <a:ext cx="1045522" cy="1278490"/>
          </a:xfrm>
          <a:custGeom>
            <a:avLst/>
            <a:gdLst>
              <a:gd name="T0" fmla="*/ 55 w 78"/>
              <a:gd name="T1" fmla="*/ 0 h 95"/>
              <a:gd name="T2" fmla="*/ 24 w 78"/>
              <a:gd name="T3" fmla="*/ 20 h 95"/>
              <a:gd name="T4" fmla="*/ 0 w 78"/>
              <a:gd name="T5" fmla="*/ 5 h 95"/>
              <a:gd name="T6" fmla="*/ 0 w 78"/>
              <a:gd name="T7" fmla="*/ 13 h 95"/>
              <a:gd name="T8" fmla="*/ 57 w 78"/>
              <a:gd name="T9" fmla="*/ 95 h 95"/>
              <a:gd name="T10" fmla="*/ 78 w 78"/>
              <a:gd name="T11" fmla="*/ 87 h 95"/>
              <a:gd name="T12" fmla="*/ 55 w 78"/>
              <a:gd name="T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95">
                <a:moveTo>
                  <a:pt x="55" y="0"/>
                </a:moveTo>
                <a:cubicBezTo>
                  <a:pt x="55" y="0"/>
                  <a:pt x="44" y="20"/>
                  <a:pt x="24" y="20"/>
                </a:cubicBezTo>
                <a:cubicBezTo>
                  <a:pt x="3" y="18"/>
                  <a:pt x="0" y="5"/>
                  <a:pt x="0" y="5"/>
                </a:cubicBezTo>
                <a:cubicBezTo>
                  <a:pt x="0" y="13"/>
                  <a:pt x="0" y="13"/>
                  <a:pt x="0" y="13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65" y="90"/>
                  <a:pt x="78" y="87"/>
                </a:cubicBezTo>
                <a:cubicBezTo>
                  <a:pt x="55" y="0"/>
                  <a:pt x="55" y="0"/>
                  <a:pt x="55" y="0"/>
                </a:cubicBezTo>
                <a:close/>
              </a:path>
            </a:pathLst>
          </a:custGeom>
          <a:solidFill>
            <a:srgbClr val="FED2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0354799" y="10379139"/>
            <a:ext cx="1051206" cy="1238716"/>
          </a:xfrm>
          <a:custGeom>
            <a:avLst/>
            <a:gdLst>
              <a:gd name="T0" fmla="*/ 53 w 78"/>
              <a:gd name="T1" fmla="*/ 18 h 92"/>
              <a:gd name="T2" fmla="*/ 23 w 78"/>
              <a:gd name="T3" fmla="*/ 0 h 92"/>
              <a:gd name="T4" fmla="*/ 23 w 78"/>
              <a:gd name="T5" fmla="*/ 1 h 92"/>
              <a:gd name="T6" fmla="*/ 0 w 78"/>
              <a:gd name="T7" fmla="*/ 86 h 92"/>
              <a:gd name="T8" fmla="*/ 21 w 78"/>
              <a:gd name="T9" fmla="*/ 92 h 92"/>
              <a:gd name="T10" fmla="*/ 78 w 78"/>
              <a:gd name="T11" fmla="*/ 11 h 92"/>
              <a:gd name="T12" fmla="*/ 78 w 78"/>
              <a:gd name="T13" fmla="*/ 5 h 92"/>
              <a:gd name="T14" fmla="*/ 53 w 78"/>
              <a:gd name="T15" fmla="*/ 1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92">
                <a:moveTo>
                  <a:pt x="53" y="18"/>
                </a:moveTo>
                <a:cubicBezTo>
                  <a:pt x="34" y="17"/>
                  <a:pt x="23" y="0"/>
                  <a:pt x="23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0" y="86"/>
                  <a:pt x="0" y="86"/>
                  <a:pt x="0" y="86"/>
                </a:cubicBezTo>
                <a:cubicBezTo>
                  <a:pt x="12" y="88"/>
                  <a:pt x="21" y="92"/>
                  <a:pt x="21" y="92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5"/>
                  <a:pt x="69" y="18"/>
                  <a:pt x="53" y="18"/>
                </a:cubicBezTo>
                <a:close/>
              </a:path>
            </a:pathLst>
          </a:custGeom>
          <a:solidFill>
            <a:srgbClr val="E5B4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19559291" y="10367778"/>
            <a:ext cx="1102346" cy="1170530"/>
          </a:xfrm>
          <a:custGeom>
            <a:avLst/>
            <a:gdLst>
              <a:gd name="T0" fmla="*/ 40 w 82"/>
              <a:gd name="T1" fmla="*/ 23 h 87"/>
              <a:gd name="T2" fmla="*/ 0 w 82"/>
              <a:gd name="T3" fmla="*/ 0 h 87"/>
              <a:gd name="T4" fmla="*/ 23 w 82"/>
              <a:gd name="T5" fmla="*/ 87 h 87"/>
              <a:gd name="T6" fmla="*/ 40 w 82"/>
              <a:gd name="T7" fmla="*/ 85 h 87"/>
              <a:gd name="T8" fmla="*/ 59 w 82"/>
              <a:gd name="T9" fmla="*/ 87 h 87"/>
              <a:gd name="T10" fmla="*/ 82 w 82"/>
              <a:gd name="T11" fmla="*/ 2 h 87"/>
              <a:gd name="T12" fmla="*/ 40 w 82"/>
              <a:gd name="T13" fmla="*/ 2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87">
                <a:moveTo>
                  <a:pt x="40" y="23"/>
                </a:moveTo>
                <a:cubicBezTo>
                  <a:pt x="9" y="23"/>
                  <a:pt x="0" y="0"/>
                  <a:pt x="0" y="0"/>
                </a:cubicBezTo>
                <a:cubicBezTo>
                  <a:pt x="23" y="87"/>
                  <a:pt x="23" y="87"/>
                  <a:pt x="23" y="87"/>
                </a:cubicBezTo>
                <a:cubicBezTo>
                  <a:pt x="28" y="86"/>
                  <a:pt x="34" y="85"/>
                  <a:pt x="40" y="85"/>
                </a:cubicBezTo>
                <a:cubicBezTo>
                  <a:pt x="47" y="85"/>
                  <a:pt x="53" y="86"/>
                  <a:pt x="59" y="87"/>
                </a:cubicBezTo>
                <a:cubicBezTo>
                  <a:pt x="82" y="2"/>
                  <a:pt x="82" y="2"/>
                  <a:pt x="82" y="2"/>
                </a:cubicBezTo>
                <a:cubicBezTo>
                  <a:pt x="80" y="5"/>
                  <a:pt x="69" y="23"/>
                  <a:pt x="40" y="23"/>
                </a:cubicBezTo>
                <a:close/>
              </a:path>
            </a:pathLst>
          </a:custGeom>
          <a:solidFill>
            <a:srgbClr val="C487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20661637" y="8424470"/>
            <a:ext cx="744366" cy="2199006"/>
          </a:xfrm>
          <a:custGeom>
            <a:avLst/>
            <a:gdLst>
              <a:gd name="T0" fmla="*/ 0 w 55"/>
              <a:gd name="T1" fmla="*/ 145 h 163"/>
              <a:gd name="T2" fmla="*/ 30 w 55"/>
              <a:gd name="T3" fmla="*/ 163 h 163"/>
              <a:gd name="T4" fmla="*/ 55 w 55"/>
              <a:gd name="T5" fmla="*/ 150 h 163"/>
              <a:gd name="T6" fmla="*/ 55 w 55"/>
              <a:gd name="T7" fmla="*/ 0 h 163"/>
              <a:gd name="T8" fmla="*/ 0 w 55"/>
              <a:gd name="T9" fmla="*/ 20 h 163"/>
              <a:gd name="T10" fmla="*/ 0 w 55"/>
              <a:gd name="T11" fmla="*/ 1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63">
                <a:moveTo>
                  <a:pt x="0" y="145"/>
                </a:moveTo>
                <a:cubicBezTo>
                  <a:pt x="0" y="145"/>
                  <a:pt x="11" y="162"/>
                  <a:pt x="30" y="163"/>
                </a:cubicBezTo>
                <a:cubicBezTo>
                  <a:pt x="46" y="163"/>
                  <a:pt x="55" y="150"/>
                  <a:pt x="55" y="150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20"/>
                  <a:pt x="0" y="20"/>
                  <a:pt x="0" y="20"/>
                </a:cubicBezTo>
                <a:lnTo>
                  <a:pt x="0" y="145"/>
                </a:lnTo>
                <a:close/>
              </a:path>
            </a:pathLst>
          </a:custGeom>
          <a:solidFill>
            <a:srgbClr val="FFCB25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18820607" y="8424469"/>
            <a:ext cx="738686" cy="2210368"/>
          </a:xfrm>
          <a:custGeom>
            <a:avLst/>
            <a:gdLst>
              <a:gd name="T0" fmla="*/ 55 w 55"/>
              <a:gd name="T1" fmla="*/ 20 h 164"/>
              <a:gd name="T2" fmla="*/ 0 w 55"/>
              <a:gd name="T3" fmla="*/ 0 h 164"/>
              <a:gd name="T4" fmla="*/ 0 w 55"/>
              <a:gd name="T5" fmla="*/ 149 h 164"/>
              <a:gd name="T6" fmla="*/ 24 w 55"/>
              <a:gd name="T7" fmla="*/ 164 h 164"/>
              <a:gd name="T8" fmla="*/ 55 w 55"/>
              <a:gd name="T9" fmla="*/ 144 h 164"/>
              <a:gd name="T10" fmla="*/ 55 w 55"/>
              <a:gd name="T11" fmla="*/ 2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64">
                <a:moveTo>
                  <a:pt x="55" y="20"/>
                </a:moveTo>
                <a:cubicBezTo>
                  <a:pt x="0" y="0"/>
                  <a:pt x="0" y="0"/>
                  <a:pt x="0" y="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49"/>
                  <a:pt x="3" y="162"/>
                  <a:pt x="24" y="164"/>
                </a:cubicBezTo>
                <a:cubicBezTo>
                  <a:pt x="44" y="164"/>
                  <a:pt x="55" y="144"/>
                  <a:pt x="55" y="144"/>
                </a:cubicBezTo>
                <a:lnTo>
                  <a:pt x="55" y="20"/>
                </a:lnTo>
                <a:close/>
              </a:path>
            </a:pathLst>
          </a:custGeom>
          <a:solidFill>
            <a:srgbClr val="FFCB25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19559291" y="8697214"/>
            <a:ext cx="1102346" cy="1977398"/>
          </a:xfrm>
          <a:custGeom>
            <a:avLst/>
            <a:gdLst>
              <a:gd name="T0" fmla="*/ 0 w 82"/>
              <a:gd name="T1" fmla="*/ 124 h 147"/>
              <a:gd name="T2" fmla="*/ 40 w 82"/>
              <a:gd name="T3" fmla="*/ 147 h 147"/>
              <a:gd name="T4" fmla="*/ 82 w 82"/>
              <a:gd name="T5" fmla="*/ 125 h 147"/>
              <a:gd name="T6" fmla="*/ 82 w 82"/>
              <a:gd name="T7" fmla="*/ 0 h 147"/>
              <a:gd name="T8" fmla="*/ 0 w 82"/>
              <a:gd name="T9" fmla="*/ 0 h 147"/>
              <a:gd name="T10" fmla="*/ 0 w 82"/>
              <a:gd name="T11" fmla="*/ 12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147">
                <a:moveTo>
                  <a:pt x="0" y="124"/>
                </a:moveTo>
                <a:cubicBezTo>
                  <a:pt x="0" y="124"/>
                  <a:pt x="9" y="147"/>
                  <a:pt x="40" y="147"/>
                </a:cubicBezTo>
                <a:cubicBezTo>
                  <a:pt x="71" y="147"/>
                  <a:pt x="82" y="125"/>
                  <a:pt x="82" y="125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lnTo>
                  <a:pt x="0" y="124"/>
                </a:lnTo>
                <a:close/>
              </a:path>
            </a:pathLst>
          </a:custGeom>
          <a:solidFill>
            <a:schemeClr val="accent4"/>
          </a:solidFill>
          <a:ln w="63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49" name="Line 49"/>
          <p:cNvSpPr>
            <a:spLocks noChangeShapeType="1"/>
          </p:cNvSpPr>
          <p:nvPr/>
        </p:nvSpPr>
        <p:spPr bwMode="auto">
          <a:xfrm>
            <a:off x="17661438" y="12441773"/>
            <a:ext cx="4727576" cy="0"/>
          </a:xfrm>
          <a:prstGeom prst="line">
            <a:avLst/>
          </a:prstGeom>
          <a:noFill/>
          <a:ln w="3175" cap="flat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 rot="5400000">
            <a:off x="19272979" y="9167575"/>
            <a:ext cx="167706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600">
                <a:solidFill>
                  <a:schemeClr val="bg1"/>
                </a:solidFill>
              </a:rPr>
              <a:t>60%</a:t>
            </a:r>
          </a:p>
        </p:txBody>
      </p:sp>
      <p:sp>
        <p:nvSpPr>
          <p:cNvPr id="63" name="TextBox 62"/>
          <p:cNvSpPr txBox="1"/>
          <p:nvPr/>
        </p:nvSpPr>
        <p:spPr>
          <a:xfrm rot="5400000">
            <a:off x="19309044" y="7168357"/>
            <a:ext cx="160492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200">
                <a:solidFill>
                  <a:schemeClr val="bg1"/>
                </a:solidFill>
              </a:rPr>
              <a:t>40%</a:t>
            </a:r>
          </a:p>
        </p:txBody>
      </p:sp>
      <p:sp>
        <p:nvSpPr>
          <p:cNvPr id="64" name="TextBox 63"/>
          <p:cNvSpPr txBox="1"/>
          <p:nvPr/>
        </p:nvSpPr>
        <p:spPr>
          <a:xfrm rot="5400000">
            <a:off x="19549495" y="5402267"/>
            <a:ext cx="11240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 rot="5400000">
            <a:off x="19558218" y="3757203"/>
            <a:ext cx="11256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</a:rPr>
              <a:t>20%</a:t>
            </a:r>
          </a:p>
        </p:txBody>
      </p:sp>
      <p:grpSp>
        <p:nvGrpSpPr>
          <p:cNvPr id="80" name="Group 79"/>
          <p:cNvGrpSpPr/>
          <p:nvPr/>
        </p:nvGrpSpPr>
        <p:grpSpPr>
          <a:xfrm>
            <a:off x="6337574" y="8725341"/>
            <a:ext cx="12381432" cy="1585050"/>
            <a:chOff x="3683732" y="4085578"/>
            <a:chExt cx="6190716" cy="792525"/>
          </a:xfrm>
        </p:grpSpPr>
        <p:sp>
          <p:nvSpPr>
            <p:cNvPr id="77" name="TextBox 76"/>
            <p:cNvSpPr txBox="1"/>
            <p:nvPr/>
          </p:nvSpPr>
          <p:spPr>
            <a:xfrm>
              <a:off x="3683732" y="4085578"/>
              <a:ext cx="530755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502718" y="4245446"/>
              <a:ext cx="5371730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err="1">
                  <a:solidFill>
                    <a:schemeClr val="bg1"/>
                  </a:solidFill>
                </a:rPr>
                <a:t>Lorem</a:t>
              </a:r>
              <a:r>
                <a:rPr lang="en-US" sz="2800">
                  <a:solidFill>
                    <a:schemeClr val="bg1"/>
                  </a:solidFill>
                </a:rPr>
                <a:t> </a:t>
              </a:r>
              <a:r>
                <a:rPr lang="en-US" sz="2800" err="1">
                  <a:solidFill>
                    <a:schemeClr val="bg1"/>
                  </a:solidFill>
                </a:rPr>
                <a:t>Ipsum</a:t>
              </a:r>
              <a:endParaRPr lang="en-US" sz="2800">
                <a:solidFill>
                  <a:schemeClr val="bg1"/>
                </a:solidFill>
              </a:endParaRP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Lorem ipsum dolor sit amet, consectetur </a:t>
              </a:r>
              <a:r>
                <a:rPr lang="en-US" sz="2000" err="1">
                  <a:solidFill>
                    <a:schemeClr val="bg1"/>
                  </a:solidFill>
                </a:rPr>
                <a:t>adipiscing</a:t>
              </a:r>
              <a:r>
                <a:rPr lang="en-US" sz="2000">
                  <a:solidFill>
                    <a:schemeClr val="bg1"/>
                  </a:solidFill>
                </a:rPr>
                <a:t> elit dolor sit amet, consectetur adipiscing elit. Nunc eget urna purus. 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723279" y="6628437"/>
            <a:ext cx="10267794" cy="1585050"/>
            <a:chOff x="3683732" y="4085578"/>
            <a:chExt cx="5133897" cy="792525"/>
          </a:xfrm>
        </p:grpSpPr>
        <p:sp>
          <p:nvSpPr>
            <p:cNvPr id="88" name="TextBox 87"/>
            <p:cNvSpPr txBox="1"/>
            <p:nvPr/>
          </p:nvSpPr>
          <p:spPr>
            <a:xfrm>
              <a:off x="3683732" y="4085578"/>
              <a:ext cx="560410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4502718" y="4245446"/>
              <a:ext cx="4314911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>
                  <a:solidFill>
                    <a:schemeClr val="bg1"/>
                  </a:solidFill>
                </a:rPr>
                <a:t>Lorem Ipsum</a:t>
              </a: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Duis non </a:t>
              </a:r>
              <a:r>
                <a:rPr lang="en-US" sz="2000" err="1">
                  <a:solidFill>
                    <a:schemeClr val="bg1"/>
                  </a:solidFill>
                </a:rPr>
                <a:t>neque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vehicula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nibh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interdum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egestas</a:t>
              </a:r>
              <a:r>
                <a:rPr lang="en-US" sz="2000">
                  <a:solidFill>
                    <a:schemeClr val="bg1"/>
                  </a:solidFill>
                </a:rPr>
                <a:t>. Sit </a:t>
              </a:r>
              <a:r>
                <a:rPr lang="en-US" sz="2000" err="1">
                  <a:solidFill>
                    <a:schemeClr val="bg1"/>
                  </a:solidFill>
                </a:rPr>
                <a:t>amet</a:t>
              </a:r>
              <a:r>
                <a:rPr lang="en-US" sz="2000">
                  <a:solidFill>
                    <a:schemeClr val="bg1"/>
                  </a:solidFill>
                </a:rPr>
                <a:t>  Maecenas </a:t>
              </a:r>
              <a:r>
                <a:rPr lang="en-US" sz="2000" err="1">
                  <a:solidFill>
                    <a:schemeClr val="bg1"/>
                  </a:solidFill>
                </a:rPr>
                <a:t>vulputate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luctus</a:t>
              </a:r>
              <a:r>
                <a:rPr lang="en-US" sz="2000">
                  <a:solidFill>
                    <a:schemeClr val="bg1"/>
                  </a:solidFill>
                </a:rPr>
                <a:t> ligula, </a:t>
              </a:r>
              <a:r>
                <a:rPr lang="en-US" sz="2000" err="1">
                  <a:solidFill>
                    <a:schemeClr val="bg1"/>
                  </a:solidFill>
                </a:rPr>
                <a:t>ut</a:t>
              </a:r>
              <a:endParaRPr lang="en-US" sz="2000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9917079" y="4773339"/>
            <a:ext cx="9424242" cy="1585050"/>
            <a:chOff x="3683732" y="4085578"/>
            <a:chExt cx="4712121" cy="792525"/>
          </a:xfrm>
        </p:grpSpPr>
        <p:sp>
          <p:nvSpPr>
            <p:cNvPr id="106" name="TextBox 105"/>
            <p:cNvSpPr txBox="1"/>
            <p:nvPr/>
          </p:nvSpPr>
          <p:spPr>
            <a:xfrm>
              <a:off x="3683732" y="4085578"/>
              <a:ext cx="537968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4502719" y="4245446"/>
              <a:ext cx="3893134" cy="4656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 err="1">
                  <a:solidFill>
                    <a:schemeClr val="bg1"/>
                  </a:solidFill>
                </a:rPr>
                <a:t>Lorem</a:t>
              </a:r>
              <a:r>
                <a:rPr lang="en-US" sz="2800">
                  <a:solidFill>
                    <a:schemeClr val="bg1"/>
                  </a:solidFill>
                </a:rPr>
                <a:t> Ipsum</a:t>
              </a: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Proin et enim scelerisque, imperdiet diam nec, sollicitudin ante. Maecenas vulputate.</a:t>
              </a: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11086815" y="3225868"/>
            <a:ext cx="8438594" cy="1585050"/>
            <a:chOff x="3683732" y="4085578"/>
            <a:chExt cx="4219297" cy="792525"/>
          </a:xfrm>
        </p:grpSpPr>
        <p:sp>
          <p:nvSpPr>
            <p:cNvPr id="111" name="TextBox 110"/>
            <p:cNvSpPr txBox="1"/>
            <p:nvPr/>
          </p:nvSpPr>
          <p:spPr>
            <a:xfrm>
              <a:off x="3683732" y="4085578"/>
              <a:ext cx="606096" cy="7925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600">
                  <a:solidFill>
                    <a:schemeClr val="bg1"/>
                  </a:solidFill>
                </a:rPr>
                <a:t>D</a:t>
              </a: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502719" y="4308807"/>
              <a:ext cx="3400310" cy="3287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2800">
                  <a:solidFill>
                    <a:schemeClr val="bg1"/>
                  </a:solidFill>
                </a:rPr>
                <a:t>Lorem Ipsum</a:t>
              </a:r>
            </a:p>
            <a:p>
              <a:pPr>
                <a:lnSpc>
                  <a:spcPct val="89000"/>
                </a:lnSpc>
              </a:pPr>
              <a:r>
                <a:rPr lang="en-US" sz="2000">
                  <a:solidFill>
                    <a:schemeClr val="bg1"/>
                  </a:solidFill>
                </a:rPr>
                <a:t>Maecenas </a:t>
              </a:r>
              <a:r>
                <a:rPr lang="en-US" sz="2000" err="1">
                  <a:solidFill>
                    <a:schemeClr val="bg1"/>
                  </a:solidFill>
                </a:rPr>
                <a:t>vulputate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  <a:r>
                <a:rPr lang="en-US" sz="2000" err="1">
                  <a:solidFill>
                    <a:schemeClr val="bg1"/>
                  </a:solidFill>
                </a:rPr>
                <a:t>luctus</a:t>
              </a:r>
              <a:r>
                <a:rPr lang="en-US" sz="2000">
                  <a:solidFill>
                    <a:schemeClr val="bg1"/>
                  </a:solidFill>
                </a:rPr>
                <a:t> ligula, </a:t>
              </a:r>
              <a:r>
                <a:rPr lang="en-US" sz="2000" err="1">
                  <a:solidFill>
                    <a:schemeClr val="bg1"/>
                  </a:solidFill>
                </a:rPr>
                <a:t>ut</a:t>
              </a:r>
              <a:r>
                <a:rPr lang="en-US" sz="2000">
                  <a:solidFill>
                    <a:schemeClr val="bg1"/>
                  </a:solidFill>
                </a:rPr>
                <a:t> sit a.</a:t>
              </a:r>
            </a:p>
          </p:txBody>
        </p:sp>
      </p:grpSp>
      <p:sp>
        <p:nvSpPr>
          <p:cNvPr id="115" name="Freeform 78"/>
          <p:cNvSpPr>
            <a:spLocks noEditPoints="1"/>
          </p:cNvSpPr>
          <p:nvPr/>
        </p:nvSpPr>
        <p:spPr bwMode="auto">
          <a:xfrm>
            <a:off x="2830961" y="8540310"/>
            <a:ext cx="1687618" cy="1696578"/>
          </a:xfrm>
          <a:custGeom>
            <a:avLst/>
            <a:gdLst>
              <a:gd name="T0" fmla="*/ 135 w 631"/>
              <a:gd name="T1" fmla="*/ 621 h 635"/>
              <a:gd name="T2" fmla="*/ 79 w 631"/>
              <a:gd name="T3" fmla="*/ 595 h 635"/>
              <a:gd name="T4" fmla="*/ 14 w 631"/>
              <a:gd name="T5" fmla="*/ 595 h 635"/>
              <a:gd name="T6" fmla="*/ 14 w 631"/>
              <a:gd name="T7" fmla="*/ 530 h 635"/>
              <a:gd name="T8" fmla="*/ 294 w 631"/>
              <a:gd name="T9" fmla="*/ 49 h 635"/>
              <a:gd name="T10" fmla="*/ 544 w 631"/>
              <a:gd name="T11" fmla="*/ 65 h 635"/>
              <a:gd name="T12" fmla="*/ 448 w 631"/>
              <a:gd name="T13" fmla="*/ 363 h 635"/>
              <a:gd name="T14" fmla="*/ 346 w 631"/>
              <a:gd name="T15" fmla="*/ 328 h 635"/>
              <a:gd name="T16" fmla="*/ 273 w 631"/>
              <a:gd name="T17" fmla="*/ 483 h 635"/>
              <a:gd name="T18" fmla="*/ 273 w 631"/>
              <a:gd name="T19" fmla="*/ 547 h 635"/>
              <a:gd name="T20" fmla="*/ 167 w 631"/>
              <a:gd name="T21" fmla="*/ 635 h 635"/>
              <a:gd name="T22" fmla="*/ 94 w 631"/>
              <a:gd name="T23" fmla="*/ 563 h 635"/>
              <a:gd name="T24" fmla="*/ 145 w 631"/>
              <a:gd name="T25" fmla="*/ 611 h 635"/>
              <a:gd name="T26" fmla="*/ 189 w 631"/>
              <a:gd name="T27" fmla="*/ 611 h 635"/>
              <a:gd name="T28" fmla="*/ 273 w 631"/>
              <a:gd name="T29" fmla="*/ 515 h 635"/>
              <a:gd name="T30" fmla="*/ 218 w 631"/>
              <a:gd name="T31" fmla="*/ 447 h 635"/>
              <a:gd name="T32" fmla="*/ 218 w 631"/>
              <a:gd name="T33" fmla="*/ 437 h 635"/>
              <a:gd name="T34" fmla="*/ 349 w 631"/>
              <a:gd name="T35" fmla="*/ 313 h 635"/>
              <a:gd name="T36" fmla="*/ 448 w 631"/>
              <a:gd name="T37" fmla="*/ 349 h 635"/>
              <a:gd name="T38" fmla="*/ 534 w 631"/>
              <a:gd name="T39" fmla="*/ 75 h 635"/>
              <a:gd name="T40" fmla="*/ 304 w 631"/>
              <a:gd name="T41" fmla="*/ 58 h 635"/>
              <a:gd name="T42" fmla="*/ 295 w 631"/>
              <a:gd name="T43" fmla="*/ 268 h 635"/>
              <a:gd name="T44" fmla="*/ 14 w 631"/>
              <a:gd name="T45" fmla="*/ 562 h 635"/>
              <a:gd name="T46" fmla="*/ 46 w 631"/>
              <a:gd name="T47" fmla="*/ 594 h 635"/>
              <a:gd name="T48" fmla="*/ 89 w 631"/>
              <a:gd name="T49" fmla="*/ 565 h 635"/>
              <a:gd name="T50" fmla="*/ 448 w 631"/>
              <a:gd name="T51" fmla="*/ 285 h 635"/>
              <a:gd name="T52" fmla="*/ 350 w 631"/>
              <a:gd name="T53" fmla="*/ 104 h 635"/>
              <a:gd name="T54" fmla="*/ 488 w 631"/>
              <a:gd name="T55" fmla="*/ 120 h 635"/>
              <a:gd name="T56" fmla="*/ 504 w 631"/>
              <a:gd name="T57" fmla="*/ 259 h 635"/>
              <a:gd name="T58" fmla="*/ 406 w 631"/>
              <a:gd name="T59" fmla="*/ 93 h 635"/>
              <a:gd name="T60" fmla="*/ 376 w 631"/>
              <a:gd name="T61" fmla="*/ 233 h 635"/>
              <a:gd name="T62" fmla="*/ 514 w 631"/>
              <a:gd name="T63" fmla="*/ 186 h 635"/>
              <a:gd name="T64" fmla="*/ 406 w 631"/>
              <a:gd name="T65" fmla="*/ 93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1" h="635">
                <a:moveTo>
                  <a:pt x="167" y="635"/>
                </a:moveTo>
                <a:cubicBezTo>
                  <a:pt x="155" y="635"/>
                  <a:pt x="143" y="630"/>
                  <a:pt x="135" y="621"/>
                </a:cubicBezTo>
                <a:cubicBezTo>
                  <a:pt x="94" y="580"/>
                  <a:pt x="94" y="580"/>
                  <a:pt x="94" y="580"/>
                </a:cubicBezTo>
                <a:cubicBezTo>
                  <a:pt x="79" y="595"/>
                  <a:pt x="79" y="595"/>
                  <a:pt x="79" y="595"/>
                </a:cubicBezTo>
                <a:cubicBezTo>
                  <a:pt x="70" y="604"/>
                  <a:pt x="59" y="608"/>
                  <a:pt x="46" y="608"/>
                </a:cubicBezTo>
                <a:cubicBezTo>
                  <a:pt x="34" y="608"/>
                  <a:pt x="22" y="604"/>
                  <a:pt x="14" y="595"/>
                </a:cubicBezTo>
                <a:cubicBezTo>
                  <a:pt x="5" y="586"/>
                  <a:pt x="0" y="575"/>
                  <a:pt x="0" y="562"/>
                </a:cubicBezTo>
                <a:cubicBezTo>
                  <a:pt x="0" y="550"/>
                  <a:pt x="5" y="538"/>
                  <a:pt x="14" y="530"/>
                </a:cubicBezTo>
                <a:cubicBezTo>
                  <a:pt x="281" y="262"/>
                  <a:pt x="281" y="262"/>
                  <a:pt x="281" y="262"/>
                </a:cubicBezTo>
                <a:cubicBezTo>
                  <a:pt x="230" y="189"/>
                  <a:pt x="235" y="108"/>
                  <a:pt x="294" y="49"/>
                </a:cubicBezTo>
                <a:cubicBezTo>
                  <a:pt x="326" y="17"/>
                  <a:pt x="364" y="0"/>
                  <a:pt x="406" y="0"/>
                </a:cubicBezTo>
                <a:cubicBezTo>
                  <a:pt x="453" y="0"/>
                  <a:pt x="503" y="23"/>
                  <a:pt x="544" y="65"/>
                </a:cubicBezTo>
                <a:cubicBezTo>
                  <a:pt x="625" y="145"/>
                  <a:pt x="631" y="243"/>
                  <a:pt x="560" y="314"/>
                </a:cubicBezTo>
                <a:cubicBezTo>
                  <a:pt x="528" y="346"/>
                  <a:pt x="489" y="363"/>
                  <a:pt x="448" y="363"/>
                </a:cubicBezTo>
                <a:cubicBezTo>
                  <a:pt x="448" y="363"/>
                  <a:pt x="448" y="363"/>
                  <a:pt x="448" y="363"/>
                </a:cubicBezTo>
                <a:cubicBezTo>
                  <a:pt x="414" y="363"/>
                  <a:pt x="379" y="351"/>
                  <a:pt x="346" y="328"/>
                </a:cubicBezTo>
                <a:cubicBezTo>
                  <a:pt x="232" y="442"/>
                  <a:pt x="232" y="442"/>
                  <a:pt x="232" y="442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82" y="491"/>
                  <a:pt x="287" y="503"/>
                  <a:pt x="287" y="515"/>
                </a:cubicBezTo>
                <a:cubicBezTo>
                  <a:pt x="287" y="527"/>
                  <a:pt x="282" y="538"/>
                  <a:pt x="273" y="547"/>
                </a:cubicBezTo>
                <a:cubicBezTo>
                  <a:pt x="199" y="621"/>
                  <a:pt x="199" y="621"/>
                  <a:pt x="199" y="621"/>
                </a:cubicBezTo>
                <a:cubicBezTo>
                  <a:pt x="191" y="630"/>
                  <a:pt x="179" y="635"/>
                  <a:pt x="167" y="635"/>
                </a:cubicBezTo>
                <a:close/>
                <a:moveTo>
                  <a:pt x="94" y="563"/>
                </a:moveTo>
                <a:cubicBezTo>
                  <a:pt x="94" y="563"/>
                  <a:pt x="94" y="563"/>
                  <a:pt x="94" y="563"/>
                </a:cubicBezTo>
                <a:cubicBezTo>
                  <a:pt x="96" y="563"/>
                  <a:pt x="97" y="564"/>
                  <a:pt x="99" y="565"/>
                </a:cubicBezTo>
                <a:cubicBezTo>
                  <a:pt x="145" y="611"/>
                  <a:pt x="145" y="611"/>
                  <a:pt x="145" y="611"/>
                </a:cubicBezTo>
                <a:cubicBezTo>
                  <a:pt x="151" y="617"/>
                  <a:pt x="159" y="621"/>
                  <a:pt x="167" y="621"/>
                </a:cubicBezTo>
                <a:cubicBezTo>
                  <a:pt x="175" y="621"/>
                  <a:pt x="183" y="617"/>
                  <a:pt x="189" y="611"/>
                </a:cubicBezTo>
                <a:cubicBezTo>
                  <a:pt x="263" y="537"/>
                  <a:pt x="263" y="537"/>
                  <a:pt x="263" y="537"/>
                </a:cubicBezTo>
                <a:cubicBezTo>
                  <a:pt x="269" y="531"/>
                  <a:pt x="273" y="523"/>
                  <a:pt x="273" y="515"/>
                </a:cubicBezTo>
                <a:cubicBezTo>
                  <a:pt x="273" y="506"/>
                  <a:pt x="269" y="498"/>
                  <a:pt x="263" y="493"/>
                </a:cubicBezTo>
                <a:cubicBezTo>
                  <a:pt x="218" y="447"/>
                  <a:pt x="218" y="447"/>
                  <a:pt x="218" y="447"/>
                </a:cubicBezTo>
                <a:cubicBezTo>
                  <a:pt x="216" y="445"/>
                  <a:pt x="215" y="443"/>
                  <a:pt x="215" y="442"/>
                </a:cubicBezTo>
                <a:cubicBezTo>
                  <a:pt x="215" y="440"/>
                  <a:pt x="216" y="438"/>
                  <a:pt x="218" y="437"/>
                </a:cubicBezTo>
                <a:cubicBezTo>
                  <a:pt x="340" y="314"/>
                  <a:pt x="340" y="314"/>
                  <a:pt x="340" y="314"/>
                </a:cubicBezTo>
                <a:cubicBezTo>
                  <a:pt x="343" y="312"/>
                  <a:pt x="346" y="311"/>
                  <a:pt x="349" y="313"/>
                </a:cubicBezTo>
                <a:cubicBezTo>
                  <a:pt x="381" y="337"/>
                  <a:pt x="415" y="349"/>
                  <a:pt x="448" y="349"/>
                </a:cubicBezTo>
                <a:cubicBezTo>
                  <a:pt x="448" y="349"/>
                  <a:pt x="448" y="349"/>
                  <a:pt x="448" y="349"/>
                </a:cubicBezTo>
                <a:cubicBezTo>
                  <a:pt x="486" y="349"/>
                  <a:pt x="521" y="334"/>
                  <a:pt x="550" y="304"/>
                </a:cubicBezTo>
                <a:cubicBezTo>
                  <a:pt x="615" y="239"/>
                  <a:pt x="609" y="149"/>
                  <a:pt x="534" y="75"/>
                </a:cubicBezTo>
                <a:cubicBezTo>
                  <a:pt x="495" y="36"/>
                  <a:pt x="450" y="14"/>
                  <a:pt x="406" y="14"/>
                </a:cubicBezTo>
                <a:cubicBezTo>
                  <a:pt x="368" y="14"/>
                  <a:pt x="333" y="30"/>
                  <a:pt x="304" y="58"/>
                </a:cubicBezTo>
                <a:cubicBezTo>
                  <a:pt x="249" y="114"/>
                  <a:pt x="246" y="191"/>
                  <a:pt x="295" y="259"/>
                </a:cubicBezTo>
                <a:cubicBezTo>
                  <a:pt x="297" y="262"/>
                  <a:pt x="297" y="266"/>
                  <a:pt x="295" y="268"/>
                </a:cubicBezTo>
                <a:cubicBezTo>
                  <a:pt x="23" y="539"/>
                  <a:pt x="23" y="539"/>
                  <a:pt x="23" y="539"/>
                </a:cubicBezTo>
                <a:cubicBezTo>
                  <a:pt x="17" y="546"/>
                  <a:pt x="14" y="554"/>
                  <a:pt x="14" y="562"/>
                </a:cubicBezTo>
                <a:cubicBezTo>
                  <a:pt x="14" y="571"/>
                  <a:pt x="17" y="579"/>
                  <a:pt x="23" y="585"/>
                </a:cubicBezTo>
                <a:cubicBezTo>
                  <a:pt x="30" y="591"/>
                  <a:pt x="38" y="594"/>
                  <a:pt x="46" y="594"/>
                </a:cubicBezTo>
                <a:cubicBezTo>
                  <a:pt x="55" y="594"/>
                  <a:pt x="63" y="591"/>
                  <a:pt x="69" y="585"/>
                </a:cubicBezTo>
                <a:cubicBezTo>
                  <a:pt x="89" y="565"/>
                  <a:pt x="89" y="565"/>
                  <a:pt x="89" y="565"/>
                </a:cubicBezTo>
                <a:cubicBezTo>
                  <a:pt x="90" y="564"/>
                  <a:pt x="92" y="563"/>
                  <a:pt x="94" y="563"/>
                </a:cubicBezTo>
                <a:close/>
                <a:moveTo>
                  <a:pt x="448" y="285"/>
                </a:moveTo>
                <a:cubicBezTo>
                  <a:pt x="421" y="285"/>
                  <a:pt x="394" y="271"/>
                  <a:pt x="366" y="243"/>
                </a:cubicBezTo>
                <a:cubicBezTo>
                  <a:pt x="296" y="173"/>
                  <a:pt x="331" y="122"/>
                  <a:pt x="350" y="104"/>
                </a:cubicBezTo>
                <a:cubicBezTo>
                  <a:pt x="367" y="87"/>
                  <a:pt x="386" y="79"/>
                  <a:pt x="406" y="79"/>
                </a:cubicBezTo>
                <a:cubicBezTo>
                  <a:pt x="442" y="79"/>
                  <a:pt x="473" y="105"/>
                  <a:pt x="488" y="120"/>
                </a:cubicBezTo>
                <a:cubicBezTo>
                  <a:pt x="509" y="141"/>
                  <a:pt x="523" y="162"/>
                  <a:pt x="528" y="183"/>
                </a:cubicBezTo>
                <a:cubicBezTo>
                  <a:pt x="535" y="210"/>
                  <a:pt x="527" y="236"/>
                  <a:pt x="504" y="259"/>
                </a:cubicBezTo>
                <a:cubicBezTo>
                  <a:pt x="487" y="276"/>
                  <a:pt x="468" y="285"/>
                  <a:pt x="448" y="285"/>
                </a:cubicBezTo>
                <a:close/>
                <a:moveTo>
                  <a:pt x="406" y="93"/>
                </a:moveTo>
                <a:cubicBezTo>
                  <a:pt x="389" y="93"/>
                  <a:pt x="374" y="100"/>
                  <a:pt x="360" y="114"/>
                </a:cubicBezTo>
                <a:cubicBezTo>
                  <a:pt x="341" y="133"/>
                  <a:pt x="317" y="174"/>
                  <a:pt x="376" y="233"/>
                </a:cubicBezTo>
                <a:cubicBezTo>
                  <a:pt x="420" y="277"/>
                  <a:pt x="460" y="283"/>
                  <a:pt x="495" y="249"/>
                </a:cubicBezTo>
                <a:cubicBezTo>
                  <a:pt x="514" y="229"/>
                  <a:pt x="520" y="209"/>
                  <a:pt x="514" y="186"/>
                </a:cubicBezTo>
                <a:cubicBezTo>
                  <a:pt x="510" y="168"/>
                  <a:pt x="498" y="149"/>
                  <a:pt x="478" y="130"/>
                </a:cubicBezTo>
                <a:cubicBezTo>
                  <a:pt x="465" y="116"/>
                  <a:pt x="437" y="93"/>
                  <a:pt x="406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6" name="Freeform 101"/>
          <p:cNvSpPr>
            <a:spLocks noEditPoints="1"/>
          </p:cNvSpPr>
          <p:nvPr/>
        </p:nvSpPr>
        <p:spPr bwMode="auto">
          <a:xfrm>
            <a:off x="5777311" y="4799916"/>
            <a:ext cx="2200582" cy="1274862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close/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close/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close/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7" name="Freeform 117"/>
          <p:cNvSpPr>
            <a:spLocks noEditPoints="1"/>
          </p:cNvSpPr>
          <p:nvPr/>
        </p:nvSpPr>
        <p:spPr bwMode="auto">
          <a:xfrm>
            <a:off x="8169679" y="3242319"/>
            <a:ext cx="1005366" cy="1132856"/>
          </a:xfrm>
          <a:custGeom>
            <a:avLst/>
            <a:gdLst>
              <a:gd name="T0" fmla="*/ 430 w 524"/>
              <a:gd name="T1" fmla="*/ 53 h 591"/>
              <a:gd name="T2" fmla="*/ 402 w 524"/>
              <a:gd name="T3" fmla="*/ 0 h 591"/>
              <a:gd name="T4" fmla="*/ 373 w 524"/>
              <a:gd name="T5" fmla="*/ 53 h 591"/>
              <a:gd name="T6" fmla="*/ 151 w 524"/>
              <a:gd name="T7" fmla="*/ 29 h 591"/>
              <a:gd name="T8" fmla="*/ 93 w 524"/>
              <a:gd name="T9" fmla="*/ 29 h 591"/>
              <a:gd name="T10" fmla="*/ 7 w 524"/>
              <a:gd name="T11" fmla="*/ 53 h 591"/>
              <a:gd name="T12" fmla="*/ 0 w 524"/>
              <a:gd name="T13" fmla="*/ 584 h 591"/>
              <a:gd name="T14" fmla="*/ 517 w 524"/>
              <a:gd name="T15" fmla="*/ 591 h 591"/>
              <a:gd name="T16" fmla="*/ 524 w 524"/>
              <a:gd name="T17" fmla="*/ 60 h 591"/>
              <a:gd name="T18" fmla="*/ 387 w 524"/>
              <a:gd name="T19" fmla="*/ 29 h 591"/>
              <a:gd name="T20" fmla="*/ 416 w 524"/>
              <a:gd name="T21" fmla="*/ 29 h 591"/>
              <a:gd name="T22" fmla="*/ 402 w 524"/>
              <a:gd name="T23" fmla="*/ 107 h 591"/>
              <a:gd name="T24" fmla="*/ 387 w 524"/>
              <a:gd name="T25" fmla="*/ 29 h 591"/>
              <a:gd name="T26" fmla="*/ 122 w 524"/>
              <a:gd name="T27" fmla="*/ 14 h 591"/>
              <a:gd name="T28" fmla="*/ 137 w 524"/>
              <a:gd name="T29" fmla="*/ 92 h 591"/>
              <a:gd name="T30" fmla="*/ 107 w 524"/>
              <a:gd name="T31" fmla="*/ 92 h 591"/>
              <a:gd name="T32" fmla="*/ 93 w 524"/>
              <a:gd name="T33" fmla="*/ 67 h 591"/>
              <a:gd name="T34" fmla="*/ 122 w 524"/>
              <a:gd name="T35" fmla="*/ 121 h 591"/>
              <a:gd name="T36" fmla="*/ 151 w 524"/>
              <a:gd name="T37" fmla="*/ 67 h 591"/>
              <a:gd name="T38" fmla="*/ 373 w 524"/>
              <a:gd name="T39" fmla="*/ 92 h 591"/>
              <a:gd name="T40" fmla="*/ 430 w 524"/>
              <a:gd name="T41" fmla="*/ 92 h 591"/>
              <a:gd name="T42" fmla="*/ 510 w 524"/>
              <a:gd name="T43" fmla="*/ 67 h 591"/>
              <a:gd name="T44" fmla="*/ 14 w 524"/>
              <a:gd name="T45" fmla="*/ 163 h 591"/>
              <a:gd name="T46" fmla="*/ 93 w 524"/>
              <a:gd name="T47" fmla="*/ 67 h 591"/>
              <a:gd name="T48" fmla="*/ 14 w 524"/>
              <a:gd name="T49" fmla="*/ 177 h 591"/>
              <a:gd name="T50" fmla="*/ 510 w 524"/>
              <a:gd name="T51" fmla="*/ 577 h 591"/>
              <a:gd name="T52" fmla="*/ 175 w 524"/>
              <a:gd name="T53" fmla="*/ 256 h 591"/>
              <a:gd name="T54" fmla="*/ 168 w 524"/>
              <a:gd name="T55" fmla="*/ 522 h 591"/>
              <a:gd name="T56" fmla="*/ 161 w 524"/>
              <a:gd name="T57" fmla="*/ 279 h 591"/>
              <a:gd name="T58" fmla="*/ 81 w 524"/>
              <a:gd name="T59" fmla="*/ 306 h 591"/>
              <a:gd name="T60" fmla="*/ 162 w 524"/>
              <a:gd name="T61" fmla="*/ 254 h 591"/>
              <a:gd name="T62" fmla="*/ 175 w 524"/>
              <a:gd name="T63" fmla="*/ 256 h 591"/>
              <a:gd name="T64" fmla="*/ 420 w 524"/>
              <a:gd name="T65" fmla="*/ 514 h 591"/>
              <a:gd name="T66" fmla="*/ 247 w 524"/>
              <a:gd name="T67" fmla="*/ 512 h 591"/>
              <a:gd name="T68" fmla="*/ 265 w 524"/>
              <a:gd name="T69" fmla="*/ 458 h 591"/>
              <a:gd name="T70" fmla="*/ 363 w 524"/>
              <a:gd name="T71" fmla="*/ 385 h 591"/>
              <a:gd name="T72" fmla="*/ 335 w 524"/>
              <a:gd name="T73" fmla="*/ 260 h 591"/>
              <a:gd name="T74" fmla="*/ 257 w 524"/>
              <a:gd name="T75" fmla="*/ 348 h 591"/>
              <a:gd name="T76" fmla="*/ 270 w 524"/>
              <a:gd name="T77" fmla="*/ 276 h 591"/>
              <a:gd name="T78" fmla="*/ 415 w 524"/>
              <a:gd name="T79" fmla="*/ 318 h 591"/>
              <a:gd name="T80" fmla="*/ 343 w 524"/>
              <a:gd name="T81" fmla="*/ 415 h 591"/>
              <a:gd name="T82" fmla="*/ 261 w 524"/>
              <a:gd name="T83" fmla="*/ 500 h 591"/>
              <a:gd name="T84" fmla="*/ 427 w 524"/>
              <a:gd name="T85" fmla="*/ 50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4" h="591">
                <a:moveTo>
                  <a:pt x="517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7" y="591"/>
                  <a:pt x="517" y="591"/>
                  <a:pt x="517" y="591"/>
                </a:cubicBezTo>
                <a:cubicBezTo>
                  <a:pt x="521" y="591"/>
                  <a:pt x="524" y="588"/>
                  <a:pt x="524" y="584"/>
                </a:cubicBezTo>
                <a:cubicBezTo>
                  <a:pt x="524" y="60"/>
                  <a:pt x="524" y="60"/>
                  <a:pt x="524" y="60"/>
                </a:cubicBezTo>
                <a:cubicBezTo>
                  <a:pt x="524" y="56"/>
                  <a:pt x="521" y="53"/>
                  <a:pt x="517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93" y="67"/>
                </a:move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0" y="67"/>
                  <a:pt x="510" y="67"/>
                  <a:pt x="510" y="67"/>
                </a:cubicBezTo>
                <a:cubicBezTo>
                  <a:pt x="510" y="163"/>
                  <a:pt x="510" y="163"/>
                  <a:pt x="510" y="163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lnTo>
                  <a:pt x="93" y="67"/>
                </a:lnTo>
                <a:close/>
                <a:moveTo>
                  <a:pt x="14" y="577"/>
                </a:moveTo>
                <a:cubicBezTo>
                  <a:pt x="14" y="177"/>
                  <a:pt x="14" y="177"/>
                  <a:pt x="14" y="177"/>
                </a:cubicBezTo>
                <a:cubicBezTo>
                  <a:pt x="510" y="177"/>
                  <a:pt x="510" y="177"/>
                  <a:pt x="510" y="177"/>
                </a:cubicBezTo>
                <a:cubicBezTo>
                  <a:pt x="510" y="577"/>
                  <a:pt x="510" y="577"/>
                  <a:pt x="510" y="577"/>
                </a:cubicBezTo>
                <a:lnTo>
                  <a:pt x="14" y="577"/>
                </a:lnTo>
                <a:close/>
                <a:moveTo>
                  <a:pt x="175" y="256"/>
                </a:moveTo>
                <a:cubicBezTo>
                  <a:pt x="175" y="515"/>
                  <a:pt x="175" y="515"/>
                  <a:pt x="175" y="515"/>
                </a:cubicBezTo>
                <a:cubicBezTo>
                  <a:pt x="175" y="519"/>
                  <a:pt x="172" y="522"/>
                  <a:pt x="168" y="522"/>
                </a:cubicBezTo>
                <a:cubicBezTo>
                  <a:pt x="165" y="522"/>
                  <a:pt x="161" y="519"/>
                  <a:pt x="161" y="515"/>
                </a:cubicBezTo>
                <a:cubicBezTo>
                  <a:pt x="161" y="279"/>
                  <a:pt x="161" y="279"/>
                  <a:pt x="161" y="279"/>
                </a:cubicBezTo>
                <a:cubicBezTo>
                  <a:pt x="142" y="299"/>
                  <a:pt x="108" y="313"/>
                  <a:pt x="88" y="313"/>
                </a:cubicBezTo>
                <a:cubicBezTo>
                  <a:pt x="85" y="313"/>
                  <a:pt x="81" y="310"/>
                  <a:pt x="81" y="306"/>
                </a:cubicBezTo>
                <a:cubicBezTo>
                  <a:pt x="81" y="303"/>
                  <a:pt x="85" y="299"/>
                  <a:pt x="88" y="299"/>
                </a:cubicBezTo>
                <a:cubicBezTo>
                  <a:pt x="109" y="299"/>
                  <a:pt x="155" y="276"/>
                  <a:pt x="162" y="254"/>
                </a:cubicBezTo>
                <a:cubicBezTo>
                  <a:pt x="163" y="251"/>
                  <a:pt x="166" y="249"/>
                  <a:pt x="169" y="250"/>
                </a:cubicBezTo>
                <a:cubicBezTo>
                  <a:pt x="173" y="250"/>
                  <a:pt x="175" y="253"/>
                  <a:pt x="175" y="256"/>
                </a:cubicBezTo>
                <a:close/>
                <a:moveTo>
                  <a:pt x="427" y="507"/>
                </a:moveTo>
                <a:cubicBezTo>
                  <a:pt x="427" y="511"/>
                  <a:pt x="424" y="514"/>
                  <a:pt x="420" y="514"/>
                </a:cubicBezTo>
                <a:cubicBezTo>
                  <a:pt x="253" y="514"/>
                  <a:pt x="253" y="514"/>
                  <a:pt x="253" y="514"/>
                </a:cubicBezTo>
                <a:cubicBezTo>
                  <a:pt x="251" y="514"/>
                  <a:pt x="249" y="513"/>
                  <a:pt x="247" y="512"/>
                </a:cubicBezTo>
                <a:cubicBezTo>
                  <a:pt x="246" y="510"/>
                  <a:pt x="245" y="508"/>
                  <a:pt x="246" y="506"/>
                </a:cubicBezTo>
                <a:cubicBezTo>
                  <a:pt x="246" y="505"/>
                  <a:pt x="250" y="475"/>
                  <a:pt x="265" y="458"/>
                </a:cubicBezTo>
                <a:cubicBezTo>
                  <a:pt x="287" y="433"/>
                  <a:pt x="313" y="417"/>
                  <a:pt x="336" y="403"/>
                </a:cubicBezTo>
                <a:cubicBezTo>
                  <a:pt x="346" y="397"/>
                  <a:pt x="356" y="391"/>
                  <a:pt x="363" y="385"/>
                </a:cubicBezTo>
                <a:cubicBezTo>
                  <a:pt x="388" y="368"/>
                  <a:pt x="401" y="343"/>
                  <a:pt x="401" y="318"/>
                </a:cubicBezTo>
                <a:cubicBezTo>
                  <a:pt x="401" y="312"/>
                  <a:pt x="399" y="260"/>
                  <a:pt x="335" y="260"/>
                </a:cubicBezTo>
                <a:cubicBezTo>
                  <a:pt x="318" y="260"/>
                  <a:pt x="264" y="266"/>
                  <a:pt x="264" y="341"/>
                </a:cubicBezTo>
                <a:cubicBezTo>
                  <a:pt x="264" y="345"/>
                  <a:pt x="261" y="348"/>
                  <a:pt x="257" y="348"/>
                </a:cubicBezTo>
                <a:cubicBezTo>
                  <a:pt x="253" y="348"/>
                  <a:pt x="250" y="345"/>
                  <a:pt x="250" y="341"/>
                </a:cubicBezTo>
                <a:cubicBezTo>
                  <a:pt x="250" y="315"/>
                  <a:pt x="257" y="293"/>
                  <a:pt x="270" y="276"/>
                </a:cubicBezTo>
                <a:cubicBezTo>
                  <a:pt x="285" y="256"/>
                  <a:pt x="307" y="246"/>
                  <a:pt x="335" y="246"/>
                </a:cubicBezTo>
                <a:cubicBezTo>
                  <a:pt x="398" y="246"/>
                  <a:pt x="415" y="291"/>
                  <a:pt x="415" y="318"/>
                </a:cubicBezTo>
                <a:cubicBezTo>
                  <a:pt x="415" y="348"/>
                  <a:pt x="399" y="376"/>
                  <a:pt x="372" y="397"/>
                </a:cubicBezTo>
                <a:cubicBezTo>
                  <a:pt x="363" y="403"/>
                  <a:pt x="354" y="409"/>
                  <a:pt x="343" y="415"/>
                </a:cubicBezTo>
                <a:cubicBezTo>
                  <a:pt x="321" y="429"/>
                  <a:pt x="296" y="444"/>
                  <a:pt x="276" y="467"/>
                </a:cubicBezTo>
                <a:cubicBezTo>
                  <a:pt x="267" y="476"/>
                  <a:pt x="263" y="491"/>
                  <a:pt x="261" y="500"/>
                </a:cubicBezTo>
                <a:cubicBezTo>
                  <a:pt x="420" y="500"/>
                  <a:pt x="420" y="500"/>
                  <a:pt x="420" y="500"/>
                </a:cubicBezTo>
                <a:cubicBezTo>
                  <a:pt x="424" y="500"/>
                  <a:pt x="427" y="503"/>
                  <a:pt x="427" y="5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18" name="Freeform 135"/>
          <p:cNvSpPr>
            <a:spLocks noEditPoints="1"/>
          </p:cNvSpPr>
          <p:nvPr/>
        </p:nvSpPr>
        <p:spPr bwMode="auto">
          <a:xfrm>
            <a:off x="5007372" y="6458436"/>
            <a:ext cx="1780136" cy="1615114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35073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58" grpId="0" animBg="1"/>
      <p:bldP spid="56" grpId="0" animBg="1"/>
      <p:bldP spid="62" grpId="0"/>
      <p:bldP spid="63" grpId="0"/>
      <p:bldP spid="64" grpId="0"/>
      <p:bldP spid="65" grpId="0"/>
      <p:bldP spid="115" grpId="0" animBg="1"/>
      <p:bldP spid="116" grpId="0" animBg="1"/>
      <p:bldP spid="117" grpId="0" animBg="1"/>
      <p:bldP spid="11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3"/>
          <p:cNvSpPr txBox="1">
            <a:spLocks/>
          </p:cNvSpPr>
          <p:nvPr/>
        </p:nvSpPr>
        <p:spPr>
          <a:xfrm>
            <a:off x="1484979" y="3285389"/>
            <a:ext cx="9989880" cy="1268950"/>
          </a:xfrm>
          <a:prstGeom prst="rect">
            <a:avLst/>
          </a:prstGeom>
        </p:spPr>
        <p:txBody>
          <a:bodyPr vert="horz" lIns="243840" tIns="121920" rIns="243840" bIns="121920" rtlCol="0" anchor="ctr">
            <a:noAutofit/>
          </a:bodyPr>
          <a:lstStyle/>
          <a:p>
            <a:pPr>
              <a:spcBef>
                <a:spcPct val="0"/>
              </a:spcBef>
              <a:defRPr/>
            </a:pPr>
            <a:r>
              <a:rPr lang="id-ID" sz="7200">
                <a:solidFill>
                  <a:srgbClr val="272E3A"/>
                </a:solidFill>
                <a:latin typeface="GeosansLight" panose="02000603020000020003"/>
                <a:ea typeface="+mj-ea"/>
                <a:cs typeface="+mj-cs"/>
              </a:rPr>
              <a:t>Book Agency</a:t>
            </a:r>
            <a:endParaRPr lang="en-US" sz="7200">
              <a:solidFill>
                <a:srgbClr val="272E3A"/>
              </a:solidFill>
              <a:latin typeface="GeosansLight" panose="02000603020000020003"/>
              <a:ea typeface="+mj-ea"/>
              <a:cs typeface="+mj-cs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3612277" y="5948138"/>
            <a:ext cx="8876034" cy="7427260"/>
            <a:chOff x="407613" y="2506867"/>
            <a:chExt cx="4438017" cy="3713630"/>
          </a:xfrm>
        </p:grpSpPr>
        <p:grpSp>
          <p:nvGrpSpPr>
            <p:cNvPr id="12" name="Group 15"/>
            <p:cNvGrpSpPr>
              <a:grpSpLocks noChangeAspect="1"/>
            </p:cNvGrpSpPr>
            <p:nvPr/>
          </p:nvGrpSpPr>
          <p:grpSpPr bwMode="auto">
            <a:xfrm>
              <a:off x="407613" y="2506867"/>
              <a:ext cx="4438017" cy="3713630"/>
              <a:chOff x="942" y="0"/>
              <a:chExt cx="3872" cy="3240"/>
            </a:xfrm>
            <a:effectLst>
              <a:outerShdw blurRad="3429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3" name="Freeform 16"/>
              <p:cNvSpPr>
                <a:spLocks/>
              </p:cNvSpPr>
              <p:nvPr/>
            </p:nvSpPr>
            <p:spPr bwMode="auto">
              <a:xfrm>
                <a:off x="942" y="1783"/>
                <a:ext cx="3421" cy="1457"/>
              </a:xfrm>
              <a:custGeom>
                <a:avLst/>
                <a:gdLst>
                  <a:gd name="T0" fmla="*/ 0 w 3421"/>
                  <a:gd name="T1" fmla="*/ 398 h 1457"/>
                  <a:gd name="T2" fmla="*/ 1644 w 3421"/>
                  <a:gd name="T3" fmla="*/ 1457 h 1457"/>
                  <a:gd name="T4" fmla="*/ 3421 w 3421"/>
                  <a:gd name="T5" fmla="*/ 987 h 1457"/>
                  <a:gd name="T6" fmla="*/ 1789 w 3421"/>
                  <a:gd name="T7" fmla="*/ 0 h 1457"/>
                  <a:gd name="T8" fmla="*/ 0 w 3421"/>
                  <a:gd name="T9" fmla="*/ 398 h 1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7">
                    <a:moveTo>
                      <a:pt x="0" y="398"/>
                    </a:moveTo>
                    <a:lnTo>
                      <a:pt x="1644" y="1457"/>
                    </a:lnTo>
                    <a:lnTo>
                      <a:pt x="3421" y="987"/>
                    </a:lnTo>
                    <a:lnTo>
                      <a:pt x="1789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F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4" name="Freeform 17"/>
              <p:cNvSpPr>
                <a:spLocks/>
              </p:cNvSpPr>
              <p:nvPr/>
            </p:nvSpPr>
            <p:spPr bwMode="auto">
              <a:xfrm>
                <a:off x="942" y="1853"/>
                <a:ext cx="1644" cy="1387"/>
              </a:xfrm>
              <a:custGeom>
                <a:avLst/>
                <a:gdLst>
                  <a:gd name="T0" fmla="*/ 0 w 1644"/>
                  <a:gd name="T1" fmla="*/ 0 h 1387"/>
                  <a:gd name="T2" fmla="*/ 0 w 1644"/>
                  <a:gd name="T3" fmla="*/ 328 h 1387"/>
                  <a:gd name="T4" fmla="*/ 1644 w 1644"/>
                  <a:gd name="T5" fmla="*/ 1387 h 1387"/>
                  <a:gd name="T6" fmla="*/ 1644 w 1644"/>
                  <a:gd name="T7" fmla="*/ 1057 h 1387"/>
                  <a:gd name="T8" fmla="*/ 0 w 1644"/>
                  <a:gd name="T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1387">
                    <a:moveTo>
                      <a:pt x="0" y="0"/>
                    </a:moveTo>
                    <a:lnTo>
                      <a:pt x="0" y="328"/>
                    </a:lnTo>
                    <a:lnTo>
                      <a:pt x="1644" y="1387"/>
                    </a:lnTo>
                    <a:lnTo>
                      <a:pt x="1644" y="10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2586" y="2462"/>
                <a:ext cx="1678" cy="740"/>
              </a:xfrm>
              <a:custGeom>
                <a:avLst/>
                <a:gdLst>
                  <a:gd name="T0" fmla="*/ 1678 w 1678"/>
                  <a:gd name="T1" fmla="*/ 287 h 740"/>
                  <a:gd name="T2" fmla="*/ 1678 w 1678"/>
                  <a:gd name="T3" fmla="*/ 0 h 740"/>
                  <a:gd name="T4" fmla="*/ 0 w 1678"/>
                  <a:gd name="T5" fmla="*/ 448 h 740"/>
                  <a:gd name="T6" fmla="*/ 0 w 1678"/>
                  <a:gd name="T7" fmla="*/ 740 h 740"/>
                  <a:gd name="T8" fmla="*/ 1678 w 1678"/>
                  <a:gd name="T9" fmla="*/ 28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8" h="740">
                    <a:moveTo>
                      <a:pt x="1678" y="287"/>
                    </a:moveTo>
                    <a:lnTo>
                      <a:pt x="1678" y="0"/>
                    </a:lnTo>
                    <a:lnTo>
                      <a:pt x="0" y="448"/>
                    </a:lnTo>
                    <a:lnTo>
                      <a:pt x="0" y="740"/>
                    </a:lnTo>
                    <a:lnTo>
                      <a:pt x="1678" y="287"/>
                    </a:lnTo>
                    <a:close/>
                  </a:path>
                </a:pathLst>
              </a:custGeom>
              <a:solidFill>
                <a:srgbClr val="EDE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6" name="Freeform 19"/>
              <p:cNvSpPr>
                <a:spLocks/>
              </p:cNvSpPr>
              <p:nvPr/>
            </p:nvSpPr>
            <p:spPr bwMode="auto">
              <a:xfrm>
                <a:off x="942" y="1455"/>
                <a:ext cx="3421" cy="1455"/>
              </a:xfrm>
              <a:custGeom>
                <a:avLst/>
                <a:gdLst>
                  <a:gd name="T0" fmla="*/ 0 w 3421"/>
                  <a:gd name="T1" fmla="*/ 398 h 1455"/>
                  <a:gd name="T2" fmla="*/ 1644 w 3421"/>
                  <a:gd name="T3" fmla="*/ 1455 h 1455"/>
                  <a:gd name="T4" fmla="*/ 3421 w 3421"/>
                  <a:gd name="T5" fmla="*/ 987 h 1455"/>
                  <a:gd name="T6" fmla="*/ 1789 w 3421"/>
                  <a:gd name="T7" fmla="*/ 0 h 1455"/>
                  <a:gd name="T8" fmla="*/ 0 w 3421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8"/>
                    </a:moveTo>
                    <a:lnTo>
                      <a:pt x="1644" y="1455"/>
                    </a:lnTo>
                    <a:lnTo>
                      <a:pt x="3421" y="987"/>
                    </a:lnTo>
                    <a:lnTo>
                      <a:pt x="1789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7" name="Freeform 20"/>
              <p:cNvSpPr>
                <a:spLocks/>
              </p:cNvSpPr>
              <p:nvPr/>
            </p:nvSpPr>
            <p:spPr bwMode="auto">
              <a:xfrm>
                <a:off x="1193" y="1526"/>
                <a:ext cx="3421" cy="1455"/>
              </a:xfrm>
              <a:custGeom>
                <a:avLst/>
                <a:gdLst>
                  <a:gd name="T0" fmla="*/ 0 w 3421"/>
                  <a:gd name="T1" fmla="*/ 398 h 1455"/>
                  <a:gd name="T2" fmla="*/ 1644 w 3421"/>
                  <a:gd name="T3" fmla="*/ 1455 h 1455"/>
                  <a:gd name="T4" fmla="*/ 3421 w 3421"/>
                  <a:gd name="T5" fmla="*/ 986 h 1455"/>
                  <a:gd name="T6" fmla="*/ 1788 w 3421"/>
                  <a:gd name="T7" fmla="*/ 0 h 1455"/>
                  <a:gd name="T8" fmla="*/ 0 w 3421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8"/>
                    </a:moveTo>
                    <a:lnTo>
                      <a:pt x="1644" y="1455"/>
                    </a:lnTo>
                    <a:lnTo>
                      <a:pt x="3421" y="986"/>
                    </a:lnTo>
                    <a:lnTo>
                      <a:pt x="1788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F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>
                <a:off x="1193" y="1596"/>
                <a:ext cx="1644" cy="1385"/>
              </a:xfrm>
              <a:custGeom>
                <a:avLst/>
                <a:gdLst>
                  <a:gd name="T0" fmla="*/ 0 w 1644"/>
                  <a:gd name="T1" fmla="*/ 0 h 1385"/>
                  <a:gd name="T2" fmla="*/ 0 w 1644"/>
                  <a:gd name="T3" fmla="*/ 328 h 1385"/>
                  <a:gd name="T4" fmla="*/ 1644 w 1644"/>
                  <a:gd name="T5" fmla="*/ 1385 h 1385"/>
                  <a:gd name="T6" fmla="*/ 1644 w 1644"/>
                  <a:gd name="T7" fmla="*/ 1057 h 1385"/>
                  <a:gd name="T8" fmla="*/ 0 w 1644"/>
                  <a:gd name="T9" fmla="*/ 0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1385">
                    <a:moveTo>
                      <a:pt x="0" y="0"/>
                    </a:moveTo>
                    <a:lnTo>
                      <a:pt x="0" y="328"/>
                    </a:lnTo>
                    <a:lnTo>
                      <a:pt x="1644" y="1385"/>
                    </a:lnTo>
                    <a:lnTo>
                      <a:pt x="1644" y="10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9" name="Freeform 22"/>
              <p:cNvSpPr>
                <a:spLocks/>
              </p:cNvSpPr>
              <p:nvPr/>
            </p:nvSpPr>
            <p:spPr bwMode="auto">
              <a:xfrm>
                <a:off x="2837" y="2203"/>
                <a:ext cx="1677" cy="740"/>
              </a:xfrm>
              <a:custGeom>
                <a:avLst/>
                <a:gdLst>
                  <a:gd name="T0" fmla="*/ 1677 w 1677"/>
                  <a:gd name="T1" fmla="*/ 287 h 740"/>
                  <a:gd name="T2" fmla="*/ 1677 w 1677"/>
                  <a:gd name="T3" fmla="*/ 0 h 740"/>
                  <a:gd name="T4" fmla="*/ 0 w 1677"/>
                  <a:gd name="T5" fmla="*/ 450 h 740"/>
                  <a:gd name="T6" fmla="*/ 0 w 1677"/>
                  <a:gd name="T7" fmla="*/ 740 h 740"/>
                  <a:gd name="T8" fmla="*/ 1677 w 1677"/>
                  <a:gd name="T9" fmla="*/ 28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740">
                    <a:moveTo>
                      <a:pt x="1677" y="287"/>
                    </a:moveTo>
                    <a:lnTo>
                      <a:pt x="1677" y="0"/>
                    </a:lnTo>
                    <a:lnTo>
                      <a:pt x="0" y="450"/>
                    </a:lnTo>
                    <a:lnTo>
                      <a:pt x="0" y="740"/>
                    </a:lnTo>
                    <a:lnTo>
                      <a:pt x="1677" y="287"/>
                    </a:lnTo>
                    <a:close/>
                  </a:path>
                </a:pathLst>
              </a:custGeom>
              <a:solidFill>
                <a:srgbClr val="EDE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0" name="Freeform 23"/>
              <p:cNvSpPr>
                <a:spLocks/>
              </p:cNvSpPr>
              <p:nvPr/>
            </p:nvSpPr>
            <p:spPr bwMode="auto">
              <a:xfrm>
                <a:off x="1193" y="1198"/>
                <a:ext cx="3421" cy="1455"/>
              </a:xfrm>
              <a:custGeom>
                <a:avLst/>
                <a:gdLst>
                  <a:gd name="T0" fmla="*/ 0 w 3421"/>
                  <a:gd name="T1" fmla="*/ 398 h 1455"/>
                  <a:gd name="T2" fmla="*/ 1644 w 3421"/>
                  <a:gd name="T3" fmla="*/ 1455 h 1455"/>
                  <a:gd name="T4" fmla="*/ 3421 w 3421"/>
                  <a:gd name="T5" fmla="*/ 985 h 1455"/>
                  <a:gd name="T6" fmla="*/ 1788 w 3421"/>
                  <a:gd name="T7" fmla="*/ 0 h 1455"/>
                  <a:gd name="T8" fmla="*/ 0 w 3421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8"/>
                    </a:moveTo>
                    <a:lnTo>
                      <a:pt x="1644" y="1455"/>
                    </a:lnTo>
                    <a:lnTo>
                      <a:pt x="3421" y="985"/>
                    </a:lnTo>
                    <a:lnTo>
                      <a:pt x="1788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1" name="Freeform 24"/>
              <p:cNvSpPr>
                <a:spLocks/>
              </p:cNvSpPr>
              <p:nvPr/>
            </p:nvSpPr>
            <p:spPr bwMode="auto">
              <a:xfrm>
                <a:off x="954" y="962"/>
                <a:ext cx="3421" cy="1455"/>
              </a:xfrm>
              <a:custGeom>
                <a:avLst/>
                <a:gdLst>
                  <a:gd name="T0" fmla="*/ 0 w 3421"/>
                  <a:gd name="T1" fmla="*/ 398 h 1455"/>
                  <a:gd name="T2" fmla="*/ 1644 w 3421"/>
                  <a:gd name="T3" fmla="*/ 1455 h 1455"/>
                  <a:gd name="T4" fmla="*/ 3421 w 3421"/>
                  <a:gd name="T5" fmla="*/ 986 h 1455"/>
                  <a:gd name="T6" fmla="*/ 1788 w 3421"/>
                  <a:gd name="T7" fmla="*/ 0 h 1455"/>
                  <a:gd name="T8" fmla="*/ 0 w 3421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8"/>
                    </a:moveTo>
                    <a:lnTo>
                      <a:pt x="1644" y="1455"/>
                    </a:lnTo>
                    <a:lnTo>
                      <a:pt x="3421" y="986"/>
                    </a:lnTo>
                    <a:lnTo>
                      <a:pt x="1788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F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2" name="Freeform 25"/>
              <p:cNvSpPr>
                <a:spLocks/>
              </p:cNvSpPr>
              <p:nvPr/>
            </p:nvSpPr>
            <p:spPr bwMode="auto">
              <a:xfrm>
                <a:off x="954" y="1032"/>
                <a:ext cx="1644" cy="1385"/>
              </a:xfrm>
              <a:custGeom>
                <a:avLst/>
                <a:gdLst>
                  <a:gd name="T0" fmla="*/ 0 w 1644"/>
                  <a:gd name="T1" fmla="*/ 0 h 1385"/>
                  <a:gd name="T2" fmla="*/ 0 w 1644"/>
                  <a:gd name="T3" fmla="*/ 328 h 1385"/>
                  <a:gd name="T4" fmla="*/ 1644 w 1644"/>
                  <a:gd name="T5" fmla="*/ 1385 h 1385"/>
                  <a:gd name="T6" fmla="*/ 1644 w 1644"/>
                  <a:gd name="T7" fmla="*/ 1057 h 1385"/>
                  <a:gd name="T8" fmla="*/ 0 w 1644"/>
                  <a:gd name="T9" fmla="*/ 0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1385">
                    <a:moveTo>
                      <a:pt x="0" y="0"/>
                    </a:moveTo>
                    <a:lnTo>
                      <a:pt x="0" y="328"/>
                    </a:lnTo>
                    <a:lnTo>
                      <a:pt x="1644" y="1385"/>
                    </a:lnTo>
                    <a:lnTo>
                      <a:pt x="1644" y="10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3" name="Freeform 26"/>
              <p:cNvSpPr>
                <a:spLocks/>
              </p:cNvSpPr>
              <p:nvPr/>
            </p:nvSpPr>
            <p:spPr bwMode="auto">
              <a:xfrm>
                <a:off x="2598" y="1639"/>
                <a:ext cx="1677" cy="740"/>
              </a:xfrm>
              <a:custGeom>
                <a:avLst/>
                <a:gdLst>
                  <a:gd name="T0" fmla="*/ 1677 w 1677"/>
                  <a:gd name="T1" fmla="*/ 287 h 740"/>
                  <a:gd name="T2" fmla="*/ 1677 w 1677"/>
                  <a:gd name="T3" fmla="*/ 0 h 740"/>
                  <a:gd name="T4" fmla="*/ 0 w 1677"/>
                  <a:gd name="T5" fmla="*/ 450 h 740"/>
                  <a:gd name="T6" fmla="*/ 0 w 1677"/>
                  <a:gd name="T7" fmla="*/ 740 h 740"/>
                  <a:gd name="T8" fmla="*/ 1677 w 1677"/>
                  <a:gd name="T9" fmla="*/ 28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7" h="740">
                    <a:moveTo>
                      <a:pt x="1677" y="287"/>
                    </a:moveTo>
                    <a:lnTo>
                      <a:pt x="1677" y="0"/>
                    </a:lnTo>
                    <a:lnTo>
                      <a:pt x="0" y="450"/>
                    </a:lnTo>
                    <a:lnTo>
                      <a:pt x="0" y="740"/>
                    </a:lnTo>
                    <a:lnTo>
                      <a:pt x="1677" y="287"/>
                    </a:lnTo>
                    <a:close/>
                  </a:path>
                </a:pathLst>
              </a:custGeom>
              <a:solidFill>
                <a:srgbClr val="EDE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4" name="Freeform 27"/>
              <p:cNvSpPr>
                <a:spLocks/>
              </p:cNvSpPr>
              <p:nvPr/>
            </p:nvSpPr>
            <p:spPr bwMode="auto">
              <a:xfrm>
                <a:off x="954" y="634"/>
                <a:ext cx="3421" cy="1455"/>
              </a:xfrm>
              <a:custGeom>
                <a:avLst/>
                <a:gdLst>
                  <a:gd name="T0" fmla="*/ 0 w 3421"/>
                  <a:gd name="T1" fmla="*/ 398 h 1455"/>
                  <a:gd name="T2" fmla="*/ 1644 w 3421"/>
                  <a:gd name="T3" fmla="*/ 1455 h 1455"/>
                  <a:gd name="T4" fmla="*/ 3421 w 3421"/>
                  <a:gd name="T5" fmla="*/ 985 h 1455"/>
                  <a:gd name="T6" fmla="*/ 1788 w 3421"/>
                  <a:gd name="T7" fmla="*/ 0 h 1455"/>
                  <a:gd name="T8" fmla="*/ 0 w 3421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8"/>
                    </a:moveTo>
                    <a:lnTo>
                      <a:pt x="1644" y="1455"/>
                    </a:lnTo>
                    <a:lnTo>
                      <a:pt x="3421" y="985"/>
                    </a:lnTo>
                    <a:lnTo>
                      <a:pt x="1788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5" name="Freeform 28"/>
              <p:cNvSpPr>
                <a:spLocks/>
              </p:cNvSpPr>
              <p:nvPr/>
            </p:nvSpPr>
            <p:spPr bwMode="auto">
              <a:xfrm>
                <a:off x="1156" y="594"/>
                <a:ext cx="3421" cy="1456"/>
              </a:xfrm>
              <a:custGeom>
                <a:avLst/>
                <a:gdLst>
                  <a:gd name="T0" fmla="*/ 0 w 3421"/>
                  <a:gd name="T1" fmla="*/ 398 h 1456"/>
                  <a:gd name="T2" fmla="*/ 1644 w 3421"/>
                  <a:gd name="T3" fmla="*/ 1456 h 1456"/>
                  <a:gd name="T4" fmla="*/ 3421 w 3421"/>
                  <a:gd name="T5" fmla="*/ 987 h 1456"/>
                  <a:gd name="T6" fmla="*/ 1789 w 3421"/>
                  <a:gd name="T7" fmla="*/ 0 h 1456"/>
                  <a:gd name="T8" fmla="*/ 0 w 3421"/>
                  <a:gd name="T9" fmla="*/ 398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6">
                    <a:moveTo>
                      <a:pt x="0" y="398"/>
                    </a:moveTo>
                    <a:lnTo>
                      <a:pt x="1644" y="1456"/>
                    </a:lnTo>
                    <a:lnTo>
                      <a:pt x="3421" y="987"/>
                    </a:lnTo>
                    <a:lnTo>
                      <a:pt x="1789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CF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6" name="Freeform 29"/>
              <p:cNvSpPr>
                <a:spLocks/>
              </p:cNvSpPr>
              <p:nvPr/>
            </p:nvSpPr>
            <p:spPr bwMode="auto">
              <a:xfrm>
                <a:off x="1156" y="664"/>
                <a:ext cx="1644" cy="1386"/>
              </a:xfrm>
              <a:custGeom>
                <a:avLst/>
                <a:gdLst>
                  <a:gd name="T0" fmla="*/ 0 w 1644"/>
                  <a:gd name="T1" fmla="*/ 0 h 1386"/>
                  <a:gd name="T2" fmla="*/ 0 w 1644"/>
                  <a:gd name="T3" fmla="*/ 328 h 1386"/>
                  <a:gd name="T4" fmla="*/ 1644 w 1644"/>
                  <a:gd name="T5" fmla="*/ 1386 h 1386"/>
                  <a:gd name="T6" fmla="*/ 1644 w 1644"/>
                  <a:gd name="T7" fmla="*/ 1056 h 1386"/>
                  <a:gd name="T8" fmla="*/ 0 w 1644"/>
                  <a:gd name="T9" fmla="*/ 0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4" h="1386">
                    <a:moveTo>
                      <a:pt x="0" y="0"/>
                    </a:moveTo>
                    <a:lnTo>
                      <a:pt x="0" y="328"/>
                    </a:lnTo>
                    <a:lnTo>
                      <a:pt x="1644" y="1386"/>
                    </a:lnTo>
                    <a:lnTo>
                      <a:pt x="1644" y="10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7" name="Freeform 30"/>
              <p:cNvSpPr>
                <a:spLocks/>
              </p:cNvSpPr>
              <p:nvPr/>
            </p:nvSpPr>
            <p:spPr bwMode="auto">
              <a:xfrm>
                <a:off x="2800" y="1272"/>
                <a:ext cx="1678" cy="740"/>
              </a:xfrm>
              <a:custGeom>
                <a:avLst/>
                <a:gdLst>
                  <a:gd name="T0" fmla="*/ 1678 w 1678"/>
                  <a:gd name="T1" fmla="*/ 287 h 740"/>
                  <a:gd name="T2" fmla="*/ 1678 w 1678"/>
                  <a:gd name="T3" fmla="*/ 0 h 740"/>
                  <a:gd name="T4" fmla="*/ 0 w 1678"/>
                  <a:gd name="T5" fmla="*/ 448 h 740"/>
                  <a:gd name="T6" fmla="*/ 0 w 1678"/>
                  <a:gd name="T7" fmla="*/ 740 h 740"/>
                  <a:gd name="T8" fmla="*/ 1678 w 1678"/>
                  <a:gd name="T9" fmla="*/ 28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8" h="740">
                    <a:moveTo>
                      <a:pt x="1678" y="287"/>
                    </a:moveTo>
                    <a:lnTo>
                      <a:pt x="1678" y="0"/>
                    </a:lnTo>
                    <a:lnTo>
                      <a:pt x="0" y="448"/>
                    </a:lnTo>
                    <a:lnTo>
                      <a:pt x="0" y="740"/>
                    </a:lnTo>
                    <a:lnTo>
                      <a:pt x="1678" y="287"/>
                    </a:lnTo>
                    <a:close/>
                  </a:path>
                </a:pathLst>
              </a:custGeom>
              <a:solidFill>
                <a:srgbClr val="EDE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29" name="Freeform 31"/>
              <p:cNvSpPr>
                <a:spLocks/>
              </p:cNvSpPr>
              <p:nvPr/>
            </p:nvSpPr>
            <p:spPr bwMode="auto">
              <a:xfrm>
                <a:off x="1156" y="265"/>
                <a:ext cx="3421" cy="1455"/>
              </a:xfrm>
              <a:custGeom>
                <a:avLst/>
                <a:gdLst>
                  <a:gd name="T0" fmla="*/ 0 w 3421"/>
                  <a:gd name="T1" fmla="*/ 399 h 1455"/>
                  <a:gd name="T2" fmla="*/ 1644 w 3421"/>
                  <a:gd name="T3" fmla="*/ 1455 h 1455"/>
                  <a:gd name="T4" fmla="*/ 3421 w 3421"/>
                  <a:gd name="T5" fmla="*/ 987 h 1455"/>
                  <a:gd name="T6" fmla="*/ 1789 w 3421"/>
                  <a:gd name="T7" fmla="*/ 0 h 1455"/>
                  <a:gd name="T8" fmla="*/ 0 w 3421"/>
                  <a:gd name="T9" fmla="*/ 399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1" h="1455">
                    <a:moveTo>
                      <a:pt x="0" y="399"/>
                    </a:moveTo>
                    <a:lnTo>
                      <a:pt x="1644" y="1455"/>
                    </a:lnTo>
                    <a:lnTo>
                      <a:pt x="3421" y="987"/>
                    </a:lnTo>
                    <a:lnTo>
                      <a:pt x="1789" y="0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31" name="Freeform 32"/>
              <p:cNvSpPr>
                <a:spLocks/>
              </p:cNvSpPr>
              <p:nvPr/>
            </p:nvSpPr>
            <p:spPr bwMode="auto">
              <a:xfrm>
                <a:off x="1395" y="328"/>
                <a:ext cx="3419" cy="1455"/>
              </a:xfrm>
              <a:custGeom>
                <a:avLst/>
                <a:gdLst>
                  <a:gd name="T0" fmla="*/ 0 w 3419"/>
                  <a:gd name="T1" fmla="*/ 399 h 1455"/>
                  <a:gd name="T2" fmla="*/ 1643 w 3419"/>
                  <a:gd name="T3" fmla="*/ 1455 h 1455"/>
                  <a:gd name="T4" fmla="*/ 3419 w 3419"/>
                  <a:gd name="T5" fmla="*/ 988 h 1455"/>
                  <a:gd name="T6" fmla="*/ 1787 w 3419"/>
                  <a:gd name="T7" fmla="*/ 0 h 1455"/>
                  <a:gd name="T8" fmla="*/ 0 w 3419"/>
                  <a:gd name="T9" fmla="*/ 399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9" h="1455">
                    <a:moveTo>
                      <a:pt x="0" y="399"/>
                    </a:moveTo>
                    <a:lnTo>
                      <a:pt x="1643" y="1455"/>
                    </a:lnTo>
                    <a:lnTo>
                      <a:pt x="3419" y="988"/>
                    </a:lnTo>
                    <a:lnTo>
                      <a:pt x="1787" y="0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rgbClr val="CF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32" name="Freeform 33"/>
              <p:cNvSpPr>
                <a:spLocks/>
              </p:cNvSpPr>
              <p:nvPr/>
            </p:nvSpPr>
            <p:spPr bwMode="auto">
              <a:xfrm>
                <a:off x="1395" y="398"/>
                <a:ext cx="1643" cy="1385"/>
              </a:xfrm>
              <a:custGeom>
                <a:avLst/>
                <a:gdLst>
                  <a:gd name="T0" fmla="*/ 0 w 1643"/>
                  <a:gd name="T1" fmla="*/ 0 h 1385"/>
                  <a:gd name="T2" fmla="*/ 0 w 1643"/>
                  <a:gd name="T3" fmla="*/ 329 h 1385"/>
                  <a:gd name="T4" fmla="*/ 1643 w 1643"/>
                  <a:gd name="T5" fmla="*/ 1385 h 1385"/>
                  <a:gd name="T6" fmla="*/ 1643 w 1643"/>
                  <a:gd name="T7" fmla="*/ 1057 h 1385"/>
                  <a:gd name="T8" fmla="*/ 0 w 1643"/>
                  <a:gd name="T9" fmla="*/ 0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3" h="1385">
                    <a:moveTo>
                      <a:pt x="0" y="0"/>
                    </a:moveTo>
                    <a:lnTo>
                      <a:pt x="0" y="329"/>
                    </a:lnTo>
                    <a:lnTo>
                      <a:pt x="1643" y="1385"/>
                    </a:lnTo>
                    <a:lnTo>
                      <a:pt x="1643" y="10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33" name="Freeform 34"/>
              <p:cNvSpPr>
                <a:spLocks/>
              </p:cNvSpPr>
              <p:nvPr/>
            </p:nvSpPr>
            <p:spPr bwMode="auto">
              <a:xfrm>
                <a:off x="3038" y="1005"/>
                <a:ext cx="1678" cy="740"/>
              </a:xfrm>
              <a:custGeom>
                <a:avLst/>
                <a:gdLst>
                  <a:gd name="T0" fmla="*/ 1678 w 1678"/>
                  <a:gd name="T1" fmla="*/ 287 h 740"/>
                  <a:gd name="T2" fmla="*/ 1678 w 1678"/>
                  <a:gd name="T3" fmla="*/ 0 h 740"/>
                  <a:gd name="T4" fmla="*/ 0 w 1678"/>
                  <a:gd name="T5" fmla="*/ 450 h 740"/>
                  <a:gd name="T6" fmla="*/ 0 w 1678"/>
                  <a:gd name="T7" fmla="*/ 740 h 740"/>
                  <a:gd name="T8" fmla="*/ 1678 w 1678"/>
                  <a:gd name="T9" fmla="*/ 28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8" h="740">
                    <a:moveTo>
                      <a:pt x="1678" y="287"/>
                    </a:moveTo>
                    <a:lnTo>
                      <a:pt x="1678" y="0"/>
                    </a:lnTo>
                    <a:lnTo>
                      <a:pt x="0" y="450"/>
                    </a:lnTo>
                    <a:lnTo>
                      <a:pt x="0" y="740"/>
                    </a:lnTo>
                    <a:lnTo>
                      <a:pt x="1678" y="287"/>
                    </a:lnTo>
                    <a:close/>
                  </a:path>
                </a:pathLst>
              </a:custGeom>
              <a:solidFill>
                <a:srgbClr val="EDE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34" name="Freeform 35"/>
              <p:cNvSpPr>
                <a:spLocks/>
              </p:cNvSpPr>
              <p:nvPr/>
            </p:nvSpPr>
            <p:spPr bwMode="auto">
              <a:xfrm>
                <a:off x="1395" y="0"/>
                <a:ext cx="3419" cy="1455"/>
              </a:xfrm>
              <a:custGeom>
                <a:avLst/>
                <a:gdLst>
                  <a:gd name="T0" fmla="*/ 0 w 3419"/>
                  <a:gd name="T1" fmla="*/ 398 h 1455"/>
                  <a:gd name="T2" fmla="*/ 1643 w 3419"/>
                  <a:gd name="T3" fmla="*/ 1455 h 1455"/>
                  <a:gd name="T4" fmla="*/ 3419 w 3419"/>
                  <a:gd name="T5" fmla="*/ 987 h 1455"/>
                  <a:gd name="T6" fmla="*/ 1787 w 3419"/>
                  <a:gd name="T7" fmla="*/ 0 h 1455"/>
                  <a:gd name="T8" fmla="*/ 0 w 3419"/>
                  <a:gd name="T9" fmla="*/ 398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9" h="1455">
                    <a:moveTo>
                      <a:pt x="0" y="398"/>
                    </a:moveTo>
                    <a:lnTo>
                      <a:pt x="1643" y="1455"/>
                    </a:lnTo>
                    <a:lnTo>
                      <a:pt x="3419" y="987"/>
                    </a:lnTo>
                    <a:lnTo>
                      <a:pt x="1787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</p:grpSp>
        <p:sp>
          <p:nvSpPr>
            <p:cNvPr id="35" name="TextBox 34"/>
            <p:cNvSpPr txBox="1"/>
            <p:nvPr/>
          </p:nvSpPr>
          <p:spPr>
            <a:xfrm rot="1927259">
              <a:off x="1320708" y="3660847"/>
              <a:ext cx="1152976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400">
                  <a:solidFill>
                    <a:schemeClr val="bg1"/>
                  </a:solidFill>
                  <a:latin typeface="GeosansLight" panose="02000603020000020003" pitchFamily="2" charset="0"/>
                </a:rPr>
                <a:t>TIME RESOLVING</a:t>
              </a:r>
              <a:endParaRPr lang="en-US" sz="2400">
                <a:solidFill>
                  <a:schemeClr val="bg1"/>
                </a:solidFill>
                <a:latin typeface="GeosansLight" panose="02000603020000020003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 rot="1984120">
              <a:off x="1144246" y="3975266"/>
              <a:ext cx="103098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400">
                  <a:solidFill>
                    <a:schemeClr val="bg1"/>
                  </a:solidFill>
                  <a:latin typeface="GeosansLight" panose="02000603020000020003" pitchFamily="2" charset="0"/>
                </a:rPr>
                <a:t>GREEN DESIGN</a:t>
              </a:r>
              <a:endParaRPr lang="en-US" sz="2400">
                <a:solidFill>
                  <a:schemeClr val="bg1"/>
                </a:solidFill>
                <a:latin typeface="GeosansLight" panose="02000603020000020003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 rot="1921113">
              <a:off x="949340" y="4416436"/>
              <a:ext cx="97792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400">
                  <a:solidFill>
                    <a:schemeClr val="bg1"/>
                  </a:solidFill>
                  <a:latin typeface="GeosansLight" panose="02000603020000020003" pitchFamily="2" charset="0"/>
                </a:rPr>
                <a:t>NETWORKING</a:t>
              </a:r>
              <a:endParaRPr lang="en-US" sz="2400">
                <a:solidFill>
                  <a:schemeClr val="bg1"/>
                </a:solidFill>
                <a:latin typeface="GeosansLight" panose="02000603020000020003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 rot="2061613">
              <a:off x="1177725" y="4961108"/>
              <a:ext cx="79194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400">
                  <a:solidFill>
                    <a:schemeClr val="bg1"/>
                  </a:solidFill>
                  <a:latin typeface="GeosansLight" panose="02000603020000020003" pitchFamily="2" charset="0"/>
                </a:rPr>
                <a:t>AWARNESS</a:t>
              </a:r>
              <a:endParaRPr lang="en-US" sz="2400">
                <a:solidFill>
                  <a:schemeClr val="bg1"/>
                </a:solidFill>
                <a:latin typeface="GeosansLight" panose="02000603020000020003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 rot="1934138">
              <a:off x="918790" y="5285637"/>
              <a:ext cx="917720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400">
                  <a:solidFill>
                    <a:schemeClr val="bg1"/>
                  </a:solidFill>
                  <a:latin typeface="GeosansLight" panose="02000603020000020003" pitchFamily="2" charset="0"/>
                </a:rPr>
                <a:t>INVESTMENT</a:t>
              </a:r>
              <a:endParaRPr lang="en-US" sz="2400">
                <a:solidFill>
                  <a:schemeClr val="bg1"/>
                </a:solidFill>
                <a:latin typeface="GeosansLight" panose="02000603020000020003" pitchFamily="2" charset="0"/>
              </a:endParaRPr>
            </a:p>
          </p:txBody>
        </p:sp>
      </p:grpSp>
      <p:sp>
        <p:nvSpPr>
          <p:cNvPr id="65" name="Oval Callout 64"/>
          <p:cNvSpPr/>
          <p:nvPr/>
        </p:nvSpPr>
        <p:spPr>
          <a:xfrm>
            <a:off x="17969476" y="5692911"/>
            <a:ext cx="2473132" cy="1656998"/>
          </a:xfrm>
          <a:prstGeom prst="wedgeEllipseCallout">
            <a:avLst/>
          </a:prstGeom>
          <a:solidFill>
            <a:srgbClr val="E97C61"/>
          </a:solidFill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66" name="Oval Callout 65"/>
          <p:cNvSpPr/>
          <p:nvPr/>
        </p:nvSpPr>
        <p:spPr>
          <a:xfrm>
            <a:off x="15949851" y="5115768"/>
            <a:ext cx="1875526" cy="1256602"/>
          </a:xfrm>
          <a:prstGeom prst="wedgeEllipseCallout">
            <a:avLst>
              <a:gd name="adj1" fmla="val 26187"/>
              <a:gd name="adj2" fmla="val 62500"/>
            </a:avLst>
          </a:prstGeom>
          <a:solidFill>
            <a:srgbClr val="F4A2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67" name="Oval Callout 66"/>
          <p:cNvSpPr/>
          <p:nvPr/>
        </p:nvSpPr>
        <p:spPr>
          <a:xfrm>
            <a:off x="19959191" y="4172490"/>
            <a:ext cx="2157633" cy="1445613"/>
          </a:xfrm>
          <a:prstGeom prst="wedgeEllipseCallout">
            <a:avLst>
              <a:gd name="adj1" fmla="val 23309"/>
              <a:gd name="adj2" fmla="val 57620"/>
            </a:avLst>
          </a:prstGeom>
          <a:solidFill>
            <a:srgbClr val="E9C4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68" name="Oval Callout 67"/>
          <p:cNvSpPr/>
          <p:nvPr/>
        </p:nvSpPr>
        <p:spPr>
          <a:xfrm>
            <a:off x="17969474" y="4307954"/>
            <a:ext cx="1646731" cy="1103309"/>
          </a:xfrm>
          <a:prstGeom prst="wedgeEllipseCallout">
            <a:avLst>
              <a:gd name="adj1" fmla="val 11299"/>
              <a:gd name="adj2" fmla="val 66763"/>
            </a:avLst>
          </a:prstGeom>
          <a:solidFill>
            <a:srgbClr val="2A9D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69" name="Oval Callout 68"/>
          <p:cNvSpPr/>
          <p:nvPr/>
        </p:nvSpPr>
        <p:spPr>
          <a:xfrm>
            <a:off x="20736530" y="3021004"/>
            <a:ext cx="1392997" cy="933309"/>
          </a:xfrm>
          <a:prstGeom prst="wedgeEllipseCallout">
            <a:avLst>
              <a:gd name="adj1" fmla="val 39098"/>
              <a:gd name="adj2" fmla="val 65020"/>
            </a:avLst>
          </a:prstGeom>
          <a:solidFill>
            <a:srgbClr val="275C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0" name="Oval Callout 69"/>
          <p:cNvSpPr/>
          <p:nvPr/>
        </p:nvSpPr>
        <p:spPr>
          <a:xfrm>
            <a:off x="14433487" y="3954312"/>
            <a:ext cx="1804593" cy="1209078"/>
          </a:xfrm>
          <a:prstGeom prst="wedgeEllipseCallout">
            <a:avLst>
              <a:gd name="adj1" fmla="val 8488"/>
              <a:gd name="adj2" fmla="val 70280"/>
            </a:avLst>
          </a:prstGeom>
          <a:solidFill>
            <a:srgbClr val="EFB3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1" name="Oval Callout 70"/>
          <p:cNvSpPr/>
          <p:nvPr/>
        </p:nvSpPr>
        <p:spPr>
          <a:xfrm>
            <a:off x="16011002" y="2799255"/>
            <a:ext cx="2187476" cy="1465608"/>
          </a:xfrm>
          <a:prstGeom prst="wedgeEllipseCallout">
            <a:avLst>
              <a:gd name="adj1" fmla="val 6540"/>
              <a:gd name="adj2" fmla="val 75183"/>
            </a:avLst>
          </a:prstGeom>
          <a:solidFill>
            <a:srgbClr val="2988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2" name="Oval Callout 71"/>
          <p:cNvSpPr/>
          <p:nvPr/>
        </p:nvSpPr>
        <p:spPr>
          <a:xfrm>
            <a:off x="18726726" y="2774380"/>
            <a:ext cx="1646731" cy="1103309"/>
          </a:xfrm>
          <a:prstGeom prst="wedgeEllipseCallout">
            <a:avLst/>
          </a:prstGeom>
          <a:solidFill>
            <a:srgbClr val="2646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3" name="Oval Callout 72"/>
          <p:cNvSpPr/>
          <p:nvPr/>
        </p:nvSpPr>
        <p:spPr>
          <a:xfrm>
            <a:off x="20530081" y="6050987"/>
            <a:ext cx="1392997" cy="933309"/>
          </a:xfrm>
          <a:prstGeom prst="wedgeEllipseCallout">
            <a:avLst>
              <a:gd name="adj1" fmla="val -5639"/>
              <a:gd name="adj2" fmla="val 66280"/>
            </a:avLst>
          </a:prstGeom>
          <a:solidFill>
            <a:srgbClr val="E76F51"/>
          </a:solidFill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4" name="Oval Callout 73"/>
          <p:cNvSpPr/>
          <p:nvPr/>
        </p:nvSpPr>
        <p:spPr>
          <a:xfrm>
            <a:off x="16545877" y="6581371"/>
            <a:ext cx="1392997" cy="933309"/>
          </a:xfrm>
          <a:prstGeom prst="wedgeEllipseCallout">
            <a:avLst>
              <a:gd name="adj1" fmla="val 39098"/>
              <a:gd name="adj2" fmla="val 65020"/>
            </a:avLst>
          </a:prstGeom>
          <a:solidFill>
            <a:srgbClr val="E56547"/>
          </a:solidFill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5" name="Oval Callout 74"/>
          <p:cNvSpPr/>
          <p:nvPr/>
        </p:nvSpPr>
        <p:spPr>
          <a:xfrm>
            <a:off x="19948222" y="1336178"/>
            <a:ext cx="1875526" cy="1256602"/>
          </a:xfrm>
          <a:prstGeom prst="wedgeEllipseCallout">
            <a:avLst>
              <a:gd name="adj1" fmla="val -12056"/>
              <a:gd name="adj2" fmla="val 69050"/>
            </a:avLst>
          </a:prstGeom>
          <a:solidFill>
            <a:srgbClr val="223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6" name="Oval Callout 75"/>
          <p:cNvSpPr/>
          <p:nvPr/>
        </p:nvSpPr>
        <p:spPr>
          <a:xfrm>
            <a:off x="17915587" y="1600256"/>
            <a:ext cx="1392997" cy="933309"/>
          </a:xfrm>
          <a:prstGeom prst="wedgeEllipseCallout">
            <a:avLst>
              <a:gd name="adj1" fmla="val -5639"/>
              <a:gd name="adj2" fmla="val 6628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600"/>
          </a:p>
        </p:txBody>
      </p:sp>
      <p:sp>
        <p:nvSpPr>
          <p:cNvPr id="77" name="Freeform 45"/>
          <p:cNvSpPr>
            <a:spLocks noEditPoints="1"/>
          </p:cNvSpPr>
          <p:nvPr/>
        </p:nvSpPr>
        <p:spPr bwMode="auto">
          <a:xfrm>
            <a:off x="18467243" y="4550239"/>
            <a:ext cx="651192" cy="653415"/>
          </a:xfrm>
          <a:custGeom>
            <a:avLst/>
            <a:gdLst>
              <a:gd name="T0" fmla="*/ 0 w 124"/>
              <a:gd name="T1" fmla="*/ 62 h 124"/>
              <a:gd name="T2" fmla="*/ 124 w 124"/>
              <a:gd name="T3" fmla="*/ 62 h 124"/>
              <a:gd name="T4" fmla="*/ 116 w 124"/>
              <a:gd name="T5" fmla="*/ 60 h 124"/>
              <a:gd name="T6" fmla="*/ 87 w 124"/>
              <a:gd name="T7" fmla="*/ 35 h 124"/>
              <a:gd name="T8" fmla="*/ 116 w 124"/>
              <a:gd name="T9" fmla="*/ 60 h 124"/>
              <a:gd name="T10" fmla="*/ 43 w 124"/>
              <a:gd name="T11" fmla="*/ 95 h 124"/>
              <a:gd name="T12" fmla="*/ 60 w 124"/>
              <a:gd name="T13" fmla="*/ 116 h 124"/>
              <a:gd name="T14" fmla="*/ 64 w 124"/>
              <a:gd name="T15" fmla="*/ 8 h 124"/>
              <a:gd name="T16" fmla="*/ 64 w 124"/>
              <a:gd name="T17" fmla="*/ 36 h 124"/>
              <a:gd name="T18" fmla="*/ 64 w 124"/>
              <a:gd name="T19" fmla="*/ 8 h 124"/>
              <a:gd name="T20" fmla="*/ 100 w 124"/>
              <a:gd name="T21" fmla="*/ 23 h 124"/>
              <a:gd name="T22" fmla="*/ 71 w 124"/>
              <a:gd name="T23" fmla="*/ 9 h 124"/>
              <a:gd name="T24" fmla="*/ 60 w 124"/>
              <a:gd name="T25" fmla="*/ 36 h 124"/>
              <a:gd name="T26" fmla="*/ 60 w 124"/>
              <a:gd name="T27" fmla="*/ 8 h 124"/>
              <a:gd name="T28" fmla="*/ 38 w 124"/>
              <a:gd name="T29" fmla="*/ 31 h 124"/>
              <a:gd name="T30" fmla="*/ 53 w 124"/>
              <a:gd name="T31" fmla="*/ 9 h 124"/>
              <a:gd name="T32" fmla="*/ 40 w 124"/>
              <a:gd name="T33" fmla="*/ 36 h 124"/>
              <a:gd name="T34" fmla="*/ 60 w 124"/>
              <a:gd name="T35" fmla="*/ 60 h 124"/>
              <a:gd name="T36" fmla="*/ 40 w 124"/>
              <a:gd name="T37" fmla="*/ 36 h 124"/>
              <a:gd name="T38" fmla="*/ 60 w 124"/>
              <a:gd name="T39" fmla="*/ 88 h 124"/>
              <a:gd name="T40" fmla="*/ 36 w 124"/>
              <a:gd name="T41" fmla="*/ 64 h 124"/>
              <a:gd name="T42" fmla="*/ 53 w 124"/>
              <a:gd name="T43" fmla="*/ 115 h 124"/>
              <a:gd name="T44" fmla="*/ 40 w 124"/>
              <a:gd name="T45" fmla="*/ 96 h 124"/>
              <a:gd name="T46" fmla="*/ 64 w 124"/>
              <a:gd name="T47" fmla="*/ 116 h 124"/>
              <a:gd name="T48" fmla="*/ 81 w 124"/>
              <a:gd name="T49" fmla="*/ 95 h 124"/>
              <a:gd name="T50" fmla="*/ 64 w 124"/>
              <a:gd name="T51" fmla="*/ 116 h 124"/>
              <a:gd name="T52" fmla="*/ 97 w 124"/>
              <a:gd name="T53" fmla="*/ 103 h 124"/>
              <a:gd name="T54" fmla="*/ 84 w 124"/>
              <a:gd name="T55" fmla="*/ 96 h 124"/>
              <a:gd name="T56" fmla="*/ 64 w 124"/>
              <a:gd name="T57" fmla="*/ 88 h 124"/>
              <a:gd name="T58" fmla="*/ 88 w 124"/>
              <a:gd name="T59" fmla="*/ 64 h 124"/>
              <a:gd name="T60" fmla="*/ 64 w 124"/>
              <a:gd name="T61" fmla="*/ 60 h 124"/>
              <a:gd name="T62" fmla="*/ 84 w 124"/>
              <a:gd name="T63" fmla="*/ 36 h 124"/>
              <a:gd name="T64" fmla="*/ 64 w 124"/>
              <a:gd name="T65" fmla="*/ 60 h 124"/>
              <a:gd name="T66" fmla="*/ 37 w 124"/>
              <a:gd name="T67" fmla="*/ 35 h 124"/>
              <a:gd name="T68" fmla="*/ 8 w 124"/>
              <a:gd name="T69" fmla="*/ 60 h 124"/>
              <a:gd name="T70" fmla="*/ 8 w 124"/>
              <a:gd name="T71" fmla="*/ 64 h 124"/>
              <a:gd name="T72" fmla="*/ 38 w 124"/>
              <a:gd name="T73" fmla="*/ 93 h 124"/>
              <a:gd name="T74" fmla="*/ 8 w 124"/>
              <a:gd name="T75" fmla="*/ 64 h 124"/>
              <a:gd name="T76" fmla="*/ 86 w 124"/>
              <a:gd name="T77" fmla="*/ 93 h 124"/>
              <a:gd name="T78" fmla="*/ 116 w 124"/>
              <a:gd name="T79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28" y="0"/>
                  <a:pt x="0" y="28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8"/>
                  <a:pt x="96" y="0"/>
                  <a:pt x="62" y="0"/>
                </a:cubicBezTo>
                <a:close/>
                <a:moveTo>
                  <a:pt x="116" y="60"/>
                </a:moveTo>
                <a:cubicBezTo>
                  <a:pt x="92" y="60"/>
                  <a:pt x="92" y="60"/>
                  <a:pt x="92" y="60"/>
                </a:cubicBezTo>
                <a:cubicBezTo>
                  <a:pt x="92" y="51"/>
                  <a:pt x="90" y="43"/>
                  <a:pt x="87" y="35"/>
                </a:cubicBezTo>
                <a:cubicBezTo>
                  <a:pt x="93" y="33"/>
                  <a:pt x="98" y="30"/>
                  <a:pt x="102" y="26"/>
                </a:cubicBezTo>
                <a:cubicBezTo>
                  <a:pt x="110" y="35"/>
                  <a:pt x="115" y="47"/>
                  <a:pt x="116" y="60"/>
                </a:cubicBezTo>
                <a:close/>
                <a:moveTo>
                  <a:pt x="60" y="116"/>
                </a:moveTo>
                <a:cubicBezTo>
                  <a:pt x="53" y="110"/>
                  <a:pt x="48" y="103"/>
                  <a:pt x="43" y="95"/>
                </a:cubicBezTo>
                <a:cubicBezTo>
                  <a:pt x="49" y="93"/>
                  <a:pt x="54" y="92"/>
                  <a:pt x="60" y="9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4" y="8"/>
                </a:moveTo>
                <a:cubicBezTo>
                  <a:pt x="72" y="14"/>
                  <a:pt x="78" y="23"/>
                  <a:pt x="82" y="33"/>
                </a:cubicBezTo>
                <a:cubicBezTo>
                  <a:pt x="76" y="35"/>
                  <a:pt x="70" y="36"/>
                  <a:pt x="64" y="3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71" y="9"/>
                </a:moveTo>
                <a:cubicBezTo>
                  <a:pt x="82" y="11"/>
                  <a:pt x="92" y="16"/>
                  <a:pt x="100" y="23"/>
                </a:cubicBezTo>
                <a:cubicBezTo>
                  <a:pt x="95" y="26"/>
                  <a:pt x="91" y="29"/>
                  <a:pt x="86" y="31"/>
                </a:cubicBezTo>
                <a:cubicBezTo>
                  <a:pt x="82" y="23"/>
                  <a:pt x="77" y="15"/>
                  <a:pt x="71" y="9"/>
                </a:cubicBezTo>
                <a:close/>
                <a:moveTo>
                  <a:pt x="60" y="8"/>
                </a:moveTo>
                <a:cubicBezTo>
                  <a:pt x="60" y="36"/>
                  <a:pt x="60" y="36"/>
                  <a:pt x="60" y="36"/>
                </a:cubicBezTo>
                <a:cubicBezTo>
                  <a:pt x="54" y="36"/>
                  <a:pt x="48" y="35"/>
                  <a:pt x="42" y="33"/>
                </a:cubicBezTo>
                <a:cubicBezTo>
                  <a:pt x="46" y="23"/>
                  <a:pt x="52" y="14"/>
                  <a:pt x="60" y="8"/>
                </a:cubicBezTo>
                <a:cubicBezTo>
                  <a:pt x="60" y="8"/>
                  <a:pt x="60" y="8"/>
                  <a:pt x="60" y="8"/>
                </a:cubicBezTo>
                <a:close/>
                <a:moveTo>
                  <a:pt x="38" y="31"/>
                </a:moveTo>
                <a:cubicBezTo>
                  <a:pt x="33" y="29"/>
                  <a:pt x="29" y="26"/>
                  <a:pt x="24" y="23"/>
                </a:cubicBezTo>
                <a:cubicBezTo>
                  <a:pt x="32" y="16"/>
                  <a:pt x="42" y="11"/>
                  <a:pt x="53" y="9"/>
                </a:cubicBezTo>
                <a:cubicBezTo>
                  <a:pt x="47" y="15"/>
                  <a:pt x="42" y="23"/>
                  <a:pt x="38" y="31"/>
                </a:cubicBezTo>
                <a:close/>
                <a:moveTo>
                  <a:pt x="40" y="36"/>
                </a:moveTo>
                <a:cubicBezTo>
                  <a:pt x="47" y="38"/>
                  <a:pt x="53" y="40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2"/>
                  <a:pt x="38" y="44"/>
                  <a:pt x="40" y="36"/>
                </a:cubicBezTo>
                <a:close/>
                <a:moveTo>
                  <a:pt x="60" y="64"/>
                </a:moveTo>
                <a:cubicBezTo>
                  <a:pt x="60" y="88"/>
                  <a:pt x="60" y="88"/>
                  <a:pt x="60" y="88"/>
                </a:cubicBezTo>
                <a:cubicBezTo>
                  <a:pt x="54" y="88"/>
                  <a:pt x="48" y="89"/>
                  <a:pt x="42" y="91"/>
                </a:cubicBezTo>
                <a:cubicBezTo>
                  <a:pt x="38" y="83"/>
                  <a:pt x="36" y="74"/>
                  <a:pt x="36" y="64"/>
                </a:cubicBezTo>
                <a:lnTo>
                  <a:pt x="60" y="64"/>
                </a:lnTo>
                <a:close/>
                <a:moveTo>
                  <a:pt x="53" y="115"/>
                </a:moveTo>
                <a:cubicBezTo>
                  <a:pt x="43" y="114"/>
                  <a:pt x="34" y="109"/>
                  <a:pt x="27" y="103"/>
                </a:cubicBezTo>
                <a:cubicBezTo>
                  <a:pt x="31" y="100"/>
                  <a:pt x="35" y="98"/>
                  <a:pt x="40" y="96"/>
                </a:cubicBezTo>
                <a:cubicBezTo>
                  <a:pt x="43" y="103"/>
                  <a:pt x="48" y="110"/>
                  <a:pt x="53" y="115"/>
                </a:cubicBezTo>
                <a:close/>
                <a:moveTo>
                  <a:pt x="64" y="116"/>
                </a:move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5" y="93"/>
                  <a:pt x="81" y="95"/>
                </a:cubicBezTo>
                <a:cubicBezTo>
                  <a:pt x="76" y="103"/>
                  <a:pt x="71" y="110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84" y="96"/>
                </a:moveTo>
                <a:cubicBezTo>
                  <a:pt x="89" y="98"/>
                  <a:pt x="93" y="100"/>
                  <a:pt x="97" y="103"/>
                </a:cubicBezTo>
                <a:cubicBezTo>
                  <a:pt x="90" y="109"/>
                  <a:pt x="81" y="114"/>
                  <a:pt x="71" y="115"/>
                </a:cubicBezTo>
                <a:cubicBezTo>
                  <a:pt x="76" y="110"/>
                  <a:pt x="81" y="103"/>
                  <a:pt x="84" y="96"/>
                </a:cubicBezTo>
                <a:close/>
                <a:moveTo>
                  <a:pt x="82" y="91"/>
                </a:moveTo>
                <a:cubicBezTo>
                  <a:pt x="76" y="89"/>
                  <a:pt x="70" y="88"/>
                  <a:pt x="64" y="88"/>
                </a:cubicBezTo>
                <a:cubicBezTo>
                  <a:pt x="64" y="64"/>
                  <a:pt x="64" y="64"/>
                  <a:pt x="64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74"/>
                  <a:pt x="86" y="83"/>
                  <a:pt x="82" y="91"/>
                </a:cubicBezTo>
                <a:close/>
                <a:moveTo>
                  <a:pt x="64" y="60"/>
                </a:moveTo>
                <a:cubicBezTo>
                  <a:pt x="64" y="40"/>
                  <a:pt x="64" y="40"/>
                  <a:pt x="64" y="40"/>
                </a:cubicBezTo>
                <a:cubicBezTo>
                  <a:pt x="71" y="40"/>
                  <a:pt x="77" y="38"/>
                  <a:pt x="84" y="36"/>
                </a:cubicBezTo>
                <a:cubicBezTo>
                  <a:pt x="86" y="44"/>
                  <a:pt x="88" y="52"/>
                  <a:pt x="88" y="60"/>
                </a:cubicBezTo>
                <a:lnTo>
                  <a:pt x="64" y="60"/>
                </a:lnTo>
                <a:close/>
                <a:moveTo>
                  <a:pt x="22" y="26"/>
                </a:moveTo>
                <a:cubicBezTo>
                  <a:pt x="26" y="30"/>
                  <a:pt x="31" y="33"/>
                  <a:pt x="37" y="35"/>
                </a:cubicBezTo>
                <a:cubicBezTo>
                  <a:pt x="34" y="43"/>
                  <a:pt x="32" y="51"/>
                  <a:pt x="32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9" y="47"/>
                  <a:pt x="14" y="35"/>
                  <a:pt x="22" y="26"/>
                </a:cubicBezTo>
                <a:close/>
                <a:moveTo>
                  <a:pt x="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74"/>
                  <a:pt x="34" y="84"/>
                  <a:pt x="38" y="93"/>
                </a:cubicBezTo>
                <a:cubicBezTo>
                  <a:pt x="33" y="95"/>
                  <a:pt x="28" y="97"/>
                  <a:pt x="24" y="100"/>
                </a:cubicBezTo>
                <a:cubicBezTo>
                  <a:pt x="15" y="91"/>
                  <a:pt x="9" y="78"/>
                  <a:pt x="8" y="64"/>
                </a:cubicBezTo>
                <a:close/>
                <a:moveTo>
                  <a:pt x="100" y="100"/>
                </a:moveTo>
                <a:cubicBezTo>
                  <a:pt x="96" y="97"/>
                  <a:pt x="91" y="95"/>
                  <a:pt x="86" y="93"/>
                </a:cubicBezTo>
                <a:cubicBezTo>
                  <a:pt x="90" y="84"/>
                  <a:pt x="92" y="74"/>
                  <a:pt x="92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5" y="78"/>
                  <a:pt x="109" y="91"/>
                  <a:pt x="100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id-ID" sz="3600"/>
          </a:p>
        </p:txBody>
      </p:sp>
      <p:grpSp>
        <p:nvGrpSpPr>
          <p:cNvPr id="78" name="Group 77"/>
          <p:cNvGrpSpPr/>
          <p:nvPr/>
        </p:nvGrpSpPr>
        <p:grpSpPr>
          <a:xfrm>
            <a:off x="16907835" y="6806969"/>
            <a:ext cx="675640" cy="548958"/>
            <a:chOff x="2974975" y="5006976"/>
            <a:chExt cx="482600" cy="392113"/>
          </a:xfrm>
          <a:solidFill>
            <a:schemeClr val="bg1"/>
          </a:solidFill>
        </p:grpSpPr>
        <p:sp>
          <p:nvSpPr>
            <p:cNvPr id="131" name="Freeform 46"/>
            <p:cNvSpPr>
              <a:spLocks noEditPoints="1"/>
            </p:cNvSpPr>
            <p:nvPr/>
          </p:nvSpPr>
          <p:spPr bwMode="auto">
            <a:xfrm>
              <a:off x="3306763" y="5127626"/>
              <a:ext cx="90487" cy="120650"/>
            </a:xfrm>
            <a:custGeom>
              <a:avLst/>
              <a:gdLst>
                <a:gd name="T0" fmla="*/ 11 w 24"/>
                <a:gd name="T1" fmla="*/ 2 h 32"/>
                <a:gd name="T2" fmla="*/ 8 w 24"/>
                <a:gd name="T3" fmla="*/ 0 h 32"/>
                <a:gd name="T4" fmla="*/ 4 w 24"/>
                <a:gd name="T5" fmla="*/ 0 h 32"/>
                <a:gd name="T6" fmla="*/ 0 w 24"/>
                <a:gd name="T7" fmla="*/ 4 h 32"/>
                <a:gd name="T8" fmla="*/ 0 w 24"/>
                <a:gd name="T9" fmla="*/ 28 h 32"/>
                <a:gd name="T10" fmla="*/ 4 w 24"/>
                <a:gd name="T11" fmla="*/ 32 h 32"/>
                <a:gd name="T12" fmla="*/ 20 w 24"/>
                <a:gd name="T13" fmla="*/ 32 h 32"/>
                <a:gd name="T14" fmla="*/ 24 w 24"/>
                <a:gd name="T15" fmla="*/ 28 h 32"/>
                <a:gd name="T16" fmla="*/ 24 w 24"/>
                <a:gd name="T17" fmla="*/ 22 h 32"/>
                <a:gd name="T18" fmla="*/ 23 w 24"/>
                <a:gd name="T19" fmla="*/ 20 h 32"/>
                <a:gd name="T20" fmla="*/ 11 w 24"/>
                <a:gd name="T21" fmla="*/ 2 h 32"/>
                <a:gd name="T22" fmla="*/ 20 w 24"/>
                <a:gd name="T23" fmla="*/ 28 h 32"/>
                <a:gd name="T24" fmla="*/ 4 w 24"/>
                <a:gd name="T25" fmla="*/ 28 h 32"/>
                <a:gd name="T26" fmla="*/ 4 w 24"/>
                <a:gd name="T27" fmla="*/ 4 h 32"/>
                <a:gd name="T28" fmla="*/ 8 w 24"/>
                <a:gd name="T29" fmla="*/ 4 h 32"/>
                <a:gd name="T30" fmla="*/ 20 w 24"/>
                <a:gd name="T31" fmla="*/ 22 h 32"/>
                <a:gd name="T32" fmla="*/ 20 w 24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2">
                  <a:moveTo>
                    <a:pt x="11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2"/>
                    <a:pt x="24" y="30"/>
                    <a:pt x="24" y="2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0"/>
                    <a:pt x="23" y="20"/>
                  </a:cubicBezTo>
                  <a:lnTo>
                    <a:pt x="11" y="2"/>
                  </a:lnTo>
                  <a:close/>
                  <a:moveTo>
                    <a:pt x="20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22"/>
                    <a:pt x="20" y="22"/>
                    <a:pt x="20" y="22"/>
                  </a:cubicBezTo>
                  <a:lnTo>
                    <a:pt x="2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32" name="Freeform 47"/>
            <p:cNvSpPr>
              <a:spLocks noEditPoints="1"/>
            </p:cNvSpPr>
            <p:nvPr/>
          </p:nvSpPr>
          <p:spPr bwMode="auto">
            <a:xfrm>
              <a:off x="2974975" y="5006976"/>
              <a:ext cx="482600" cy="392113"/>
            </a:xfrm>
            <a:custGeom>
              <a:avLst/>
              <a:gdLst>
                <a:gd name="T0" fmla="*/ 126 w 128"/>
                <a:gd name="T1" fmla="*/ 49 h 104"/>
                <a:gd name="T2" fmla="*/ 110 w 128"/>
                <a:gd name="T3" fmla="*/ 25 h 104"/>
                <a:gd name="T4" fmla="*/ 100 w 128"/>
                <a:gd name="T5" fmla="*/ 20 h 104"/>
                <a:gd name="T6" fmla="*/ 84 w 128"/>
                <a:gd name="T7" fmla="*/ 20 h 104"/>
                <a:gd name="T8" fmla="*/ 84 w 128"/>
                <a:gd name="T9" fmla="*/ 12 h 104"/>
                <a:gd name="T10" fmla="*/ 72 w 128"/>
                <a:gd name="T11" fmla="*/ 0 h 104"/>
                <a:gd name="T12" fmla="*/ 12 w 128"/>
                <a:gd name="T13" fmla="*/ 0 h 104"/>
                <a:gd name="T14" fmla="*/ 0 w 128"/>
                <a:gd name="T15" fmla="*/ 12 h 104"/>
                <a:gd name="T16" fmla="*/ 0 w 128"/>
                <a:gd name="T17" fmla="*/ 56 h 104"/>
                <a:gd name="T18" fmla="*/ 12 w 128"/>
                <a:gd name="T19" fmla="*/ 68 h 104"/>
                <a:gd name="T20" fmla="*/ 12 w 128"/>
                <a:gd name="T21" fmla="*/ 68 h 104"/>
                <a:gd name="T22" fmla="*/ 12 w 128"/>
                <a:gd name="T23" fmla="*/ 80 h 104"/>
                <a:gd name="T24" fmla="*/ 24 w 128"/>
                <a:gd name="T25" fmla="*/ 92 h 104"/>
                <a:gd name="T26" fmla="*/ 29 w 128"/>
                <a:gd name="T27" fmla="*/ 92 h 104"/>
                <a:gd name="T28" fmla="*/ 44 w 128"/>
                <a:gd name="T29" fmla="*/ 104 h 104"/>
                <a:gd name="T30" fmla="*/ 59 w 128"/>
                <a:gd name="T31" fmla="*/ 92 h 104"/>
                <a:gd name="T32" fmla="*/ 81 w 128"/>
                <a:gd name="T33" fmla="*/ 92 h 104"/>
                <a:gd name="T34" fmla="*/ 96 w 128"/>
                <a:gd name="T35" fmla="*/ 104 h 104"/>
                <a:gd name="T36" fmla="*/ 111 w 128"/>
                <a:gd name="T37" fmla="*/ 92 h 104"/>
                <a:gd name="T38" fmla="*/ 116 w 128"/>
                <a:gd name="T39" fmla="*/ 92 h 104"/>
                <a:gd name="T40" fmla="*/ 128 w 128"/>
                <a:gd name="T41" fmla="*/ 80 h 104"/>
                <a:gd name="T42" fmla="*/ 128 w 128"/>
                <a:gd name="T43" fmla="*/ 56 h 104"/>
                <a:gd name="T44" fmla="*/ 126 w 128"/>
                <a:gd name="T45" fmla="*/ 49 h 104"/>
                <a:gd name="T46" fmla="*/ 12 w 128"/>
                <a:gd name="T47" fmla="*/ 60 h 104"/>
                <a:gd name="T48" fmla="*/ 8 w 128"/>
                <a:gd name="T49" fmla="*/ 56 h 104"/>
                <a:gd name="T50" fmla="*/ 8 w 128"/>
                <a:gd name="T51" fmla="*/ 12 h 104"/>
                <a:gd name="T52" fmla="*/ 12 w 128"/>
                <a:gd name="T53" fmla="*/ 8 h 104"/>
                <a:gd name="T54" fmla="*/ 72 w 128"/>
                <a:gd name="T55" fmla="*/ 8 h 104"/>
                <a:gd name="T56" fmla="*/ 76 w 128"/>
                <a:gd name="T57" fmla="*/ 12 h 104"/>
                <a:gd name="T58" fmla="*/ 76 w 128"/>
                <a:gd name="T59" fmla="*/ 20 h 104"/>
                <a:gd name="T60" fmla="*/ 76 w 128"/>
                <a:gd name="T61" fmla="*/ 28 h 104"/>
                <a:gd name="T62" fmla="*/ 76 w 128"/>
                <a:gd name="T63" fmla="*/ 56 h 104"/>
                <a:gd name="T64" fmla="*/ 72 w 128"/>
                <a:gd name="T65" fmla="*/ 60 h 104"/>
                <a:gd name="T66" fmla="*/ 12 w 128"/>
                <a:gd name="T67" fmla="*/ 60 h 104"/>
                <a:gd name="T68" fmla="*/ 44 w 128"/>
                <a:gd name="T69" fmla="*/ 96 h 104"/>
                <a:gd name="T70" fmla="*/ 36 w 128"/>
                <a:gd name="T71" fmla="*/ 88 h 104"/>
                <a:gd name="T72" fmla="*/ 44 w 128"/>
                <a:gd name="T73" fmla="*/ 80 h 104"/>
                <a:gd name="T74" fmla="*/ 52 w 128"/>
                <a:gd name="T75" fmla="*/ 88 h 104"/>
                <a:gd name="T76" fmla="*/ 44 w 128"/>
                <a:gd name="T77" fmla="*/ 96 h 104"/>
                <a:gd name="T78" fmla="*/ 96 w 128"/>
                <a:gd name="T79" fmla="*/ 96 h 104"/>
                <a:gd name="T80" fmla="*/ 88 w 128"/>
                <a:gd name="T81" fmla="*/ 88 h 104"/>
                <a:gd name="T82" fmla="*/ 96 w 128"/>
                <a:gd name="T83" fmla="*/ 80 h 104"/>
                <a:gd name="T84" fmla="*/ 104 w 128"/>
                <a:gd name="T85" fmla="*/ 88 h 104"/>
                <a:gd name="T86" fmla="*/ 96 w 128"/>
                <a:gd name="T87" fmla="*/ 96 h 104"/>
                <a:gd name="T88" fmla="*/ 120 w 128"/>
                <a:gd name="T89" fmla="*/ 80 h 104"/>
                <a:gd name="T90" fmla="*/ 116 w 128"/>
                <a:gd name="T91" fmla="*/ 84 h 104"/>
                <a:gd name="T92" fmla="*/ 111 w 128"/>
                <a:gd name="T93" fmla="*/ 84 h 104"/>
                <a:gd name="T94" fmla="*/ 96 w 128"/>
                <a:gd name="T95" fmla="*/ 72 h 104"/>
                <a:gd name="T96" fmla="*/ 81 w 128"/>
                <a:gd name="T97" fmla="*/ 84 h 104"/>
                <a:gd name="T98" fmla="*/ 59 w 128"/>
                <a:gd name="T99" fmla="*/ 84 h 104"/>
                <a:gd name="T100" fmla="*/ 44 w 128"/>
                <a:gd name="T101" fmla="*/ 72 h 104"/>
                <a:gd name="T102" fmla="*/ 29 w 128"/>
                <a:gd name="T103" fmla="*/ 84 h 104"/>
                <a:gd name="T104" fmla="*/ 24 w 128"/>
                <a:gd name="T105" fmla="*/ 84 h 104"/>
                <a:gd name="T106" fmla="*/ 20 w 128"/>
                <a:gd name="T107" fmla="*/ 80 h 104"/>
                <a:gd name="T108" fmla="*/ 20 w 128"/>
                <a:gd name="T109" fmla="*/ 68 h 104"/>
                <a:gd name="T110" fmla="*/ 72 w 128"/>
                <a:gd name="T111" fmla="*/ 68 h 104"/>
                <a:gd name="T112" fmla="*/ 84 w 128"/>
                <a:gd name="T113" fmla="*/ 56 h 104"/>
                <a:gd name="T114" fmla="*/ 84 w 128"/>
                <a:gd name="T115" fmla="*/ 28 h 104"/>
                <a:gd name="T116" fmla="*/ 100 w 128"/>
                <a:gd name="T117" fmla="*/ 28 h 104"/>
                <a:gd name="T118" fmla="*/ 103 w 128"/>
                <a:gd name="T119" fmla="*/ 30 h 104"/>
                <a:gd name="T120" fmla="*/ 119 w 128"/>
                <a:gd name="T121" fmla="*/ 54 h 104"/>
                <a:gd name="T122" fmla="*/ 120 w 128"/>
                <a:gd name="T123" fmla="*/ 56 h 104"/>
                <a:gd name="T124" fmla="*/ 120 w 128"/>
                <a:gd name="T125" fmla="*/ 8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04">
                  <a:moveTo>
                    <a:pt x="126" y="49"/>
                  </a:moveTo>
                  <a:cubicBezTo>
                    <a:pt x="110" y="25"/>
                    <a:pt x="110" y="25"/>
                    <a:pt x="110" y="25"/>
                  </a:cubicBezTo>
                  <a:cubicBezTo>
                    <a:pt x="108" y="22"/>
                    <a:pt x="104" y="20"/>
                    <a:pt x="100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7"/>
                    <a:pt x="17" y="92"/>
                    <a:pt x="24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9"/>
                    <a:pt x="37" y="104"/>
                    <a:pt x="44" y="104"/>
                  </a:cubicBezTo>
                  <a:cubicBezTo>
                    <a:pt x="51" y="104"/>
                    <a:pt x="58" y="99"/>
                    <a:pt x="59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2" y="99"/>
                    <a:pt x="89" y="104"/>
                    <a:pt x="96" y="104"/>
                  </a:cubicBezTo>
                  <a:cubicBezTo>
                    <a:pt x="103" y="104"/>
                    <a:pt x="110" y="99"/>
                    <a:pt x="111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23" y="92"/>
                    <a:pt x="128" y="87"/>
                    <a:pt x="128" y="8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4"/>
                    <a:pt x="127" y="51"/>
                    <a:pt x="126" y="49"/>
                  </a:cubicBezTo>
                  <a:close/>
                  <a:moveTo>
                    <a:pt x="12" y="60"/>
                  </a:moveTo>
                  <a:cubicBezTo>
                    <a:pt x="10" y="60"/>
                    <a:pt x="8" y="58"/>
                    <a:pt x="8" y="5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10"/>
                    <a:pt x="76" y="12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8"/>
                    <a:pt x="74" y="60"/>
                    <a:pt x="72" y="60"/>
                  </a:cubicBezTo>
                  <a:lnTo>
                    <a:pt x="12" y="60"/>
                  </a:lnTo>
                  <a:close/>
                  <a:moveTo>
                    <a:pt x="44" y="96"/>
                  </a:moveTo>
                  <a:cubicBezTo>
                    <a:pt x="40" y="96"/>
                    <a:pt x="36" y="92"/>
                    <a:pt x="36" y="88"/>
                  </a:cubicBezTo>
                  <a:cubicBezTo>
                    <a:pt x="36" y="84"/>
                    <a:pt x="40" y="80"/>
                    <a:pt x="44" y="80"/>
                  </a:cubicBezTo>
                  <a:cubicBezTo>
                    <a:pt x="48" y="80"/>
                    <a:pt x="52" y="84"/>
                    <a:pt x="52" y="88"/>
                  </a:cubicBezTo>
                  <a:cubicBezTo>
                    <a:pt x="52" y="92"/>
                    <a:pt x="48" y="96"/>
                    <a:pt x="44" y="96"/>
                  </a:cubicBezTo>
                  <a:close/>
                  <a:moveTo>
                    <a:pt x="96" y="96"/>
                  </a:moveTo>
                  <a:cubicBezTo>
                    <a:pt x="92" y="96"/>
                    <a:pt x="88" y="92"/>
                    <a:pt x="88" y="88"/>
                  </a:cubicBezTo>
                  <a:cubicBezTo>
                    <a:pt x="88" y="84"/>
                    <a:pt x="92" y="80"/>
                    <a:pt x="96" y="80"/>
                  </a:cubicBezTo>
                  <a:cubicBezTo>
                    <a:pt x="100" y="80"/>
                    <a:pt x="104" y="84"/>
                    <a:pt x="104" y="88"/>
                  </a:cubicBezTo>
                  <a:cubicBezTo>
                    <a:pt x="104" y="92"/>
                    <a:pt x="100" y="96"/>
                    <a:pt x="96" y="96"/>
                  </a:cubicBezTo>
                  <a:close/>
                  <a:moveTo>
                    <a:pt x="120" y="80"/>
                  </a:moveTo>
                  <a:cubicBezTo>
                    <a:pt x="120" y="82"/>
                    <a:pt x="118" y="84"/>
                    <a:pt x="116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0" y="77"/>
                    <a:pt x="103" y="72"/>
                    <a:pt x="96" y="72"/>
                  </a:cubicBezTo>
                  <a:cubicBezTo>
                    <a:pt x="89" y="72"/>
                    <a:pt x="82" y="77"/>
                    <a:pt x="81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77"/>
                    <a:pt x="51" y="72"/>
                    <a:pt x="44" y="72"/>
                  </a:cubicBezTo>
                  <a:cubicBezTo>
                    <a:pt x="37" y="72"/>
                    <a:pt x="30" y="77"/>
                    <a:pt x="29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2" y="84"/>
                    <a:pt x="20" y="82"/>
                    <a:pt x="20" y="8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9" y="68"/>
                    <a:pt x="84" y="63"/>
                    <a:pt x="84" y="5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3" y="29"/>
                    <a:pt x="103" y="30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20" y="54"/>
                    <a:pt x="120" y="55"/>
                    <a:pt x="120" y="56"/>
                  </a:cubicBezTo>
                  <a:lnTo>
                    <a:pt x="12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6688715" y="3166949"/>
            <a:ext cx="768985" cy="768985"/>
            <a:chOff x="1978025" y="4927601"/>
            <a:chExt cx="549275" cy="549275"/>
          </a:xfrm>
          <a:solidFill>
            <a:schemeClr val="bg1"/>
          </a:solidFill>
        </p:grpSpPr>
        <p:sp>
          <p:nvSpPr>
            <p:cNvPr id="122" name="Freeform 48"/>
            <p:cNvSpPr>
              <a:spLocks noEditPoints="1"/>
            </p:cNvSpPr>
            <p:nvPr/>
          </p:nvSpPr>
          <p:spPr bwMode="auto">
            <a:xfrm>
              <a:off x="1978025" y="4927601"/>
              <a:ext cx="549275" cy="549275"/>
            </a:xfrm>
            <a:custGeom>
              <a:avLst/>
              <a:gdLst>
                <a:gd name="T0" fmla="*/ 97 w 146"/>
                <a:gd name="T1" fmla="*/ 14 h 146"/>
                <a:gd name="T2" fmla="*/ 14 w 146"/>
                <a:gd name="T3" fmla="*/ 49 h 146"/>
                <a:gd name="T4" fmla="*/ 49 w 146"/>
                <a:gd name="T5" fmla="*/ 132 h 146"/>
                <a:gd name="T6" fmla="*/ 132 w 146"/>
                <a:gd name="T7" fmla="*/ 97 h 146"/>
                <a:gd name="T8" fmla="*/ 97 w 146"/>
                <a:gd name="T9" fmla="*/ 14 h 146"/>
                <a:gd name="T10" fmla="*/ 52 w 146"/>
                <a:gd name="T11" fmla="*/ 125 h 146"/>
                <a:gd name="T12" fmla="*/ 21 w 146"/>
                <a:gd name="T13" fmla="*/ 52 h 146"/>
                <a:gd name="T14" fmla="*/ 94 w 146"/>
                <a:gd name="T15" fmla="*/ 21 h 146"/>
                <a:gd name="T16" fmla="*/ 125 w 146"/>
                <a:gd name="T17" fmla="*/ 94 h 146"/>
                <a:gd name="T18" fmla="*/ 52 w 146"/>
                <a:gd name="T19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97" y="14"/>
                  </a:moveTo>
                  <a:cubicBezTo>
                    <a:pt x="64" y="0"/>
                    <a:pt x="27" y="16"/>
                    <a:pt x="14" y="49"/>
                  </a:cubicBezTo>
                  <a:cubicBezTo>
                    <a:pt x="0" y="82"/>
                    <a:pt x="16" y="119"/>
                    <a:pt x="49" y="132"/>
                  </a:cubicBezTo>
                  <a:cubicBezTo>
                    <a:pt x="82" y="146"/>
                    <a:pt x="119" y="130"/>
                    <a:pt x="132" y="97"/>
                  </a:cubicBezTo>
                  <a:cubicBezTo>
                    <a:pt x="146" y="64"/>
                    <a:pt x="130" y="27"/>
                    <a:pt x="97" y="14"/>
                  </a:cubicBezTo>
                  <a:close/>
                  <a:moveTo>
                    <a:pt x="52" y="125"/>
                  </a:moveTo>
                  <a:cubicBezTo>
                    <a:pt x="24" y="114"/>
                    <a:pt x="10" y="81"/>
                    <a:pt x="21" y="52"/>
                  </a:cubicBezTo>
                  <a:cubicBezTo>
                    <a:pt x="33" y="24"/>
                    <a:pt x="65" y="10"/>
                    <a:pt x="94" y="21"/>
                  </a:cubicBezTo>
                  <a:cubicBezTo>
                    <a:pt x="123" y="33"/>
                    <a:pt x="136" y="65"/>
                    <a:pt x="125" y="94"/>
                  </a:cubicBezTo>
                  <a:cubicBezTo>
                    <a:pt x="114" y="123"/>
                    <a:pt x="81" y="136"/>
                    <a:pt x="52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3" name="Freeform 49"/>
            <p:cNvSpPr>
              <a:spLocks noEditPoints="1"/>
            </p:cNvSpPr>
            <p:nvPr/>
          </p:nvSpPr>
          <p:spPr bwMode="auto">
            <a:xfrm>
              <a:off x="2219325" y="5168901"/>
              <a:ext cx="66675" cy="68263"/>
            </a:xfrm>
            <a:custGeom>
              <a:avLst/>
              <a:gdLst>
                <a:gd name="T0" fmla="*/ 12 w 18"/>
                <a:gd name="T1" fmla="*/ 2 h 18"/>
                <a:gd name="T2" fmla="*/ 2 w 18"/>
                <a:gd name="T3" fmla="*/ 6 h 18"/>
                <a:gd name="T4" fmla="*/ 6 w 18"/>
                <a:gd name="T5" fmla="*/ 16 h 18"/>
                <a:gd name="T6" fmla="*/ 16 w 18"/>
                <a:gd name="T7" fmla="*/ 12 h 18"/>
                <a:gd name="T8" fmla="*/ 12 w 18"/>
                <a:gd name="T9" fmla="*/ 2 h 18"/>
                <a:gd name="T10" fmla="*/ 8 w 18"/>
                <a:gd name="T11" fmla="*/ 13 h 18"/>
                <a:gd name="T12" fmla="*/ 5 w 18"/>
                <a:gd name="T13" fmla="*/ 8 h 18"/>
                <a:gd name="T14" fmla="*/ 11 w 18"/>
                <a:gd name="T15" fmla="*/ 5 h 18"/>
                <a:gd name="T16" fmla="*/ 13 w 18"/>
                <a:gd name="T17" fmla="*/ 11 h 18"/>
                <a:gd name="T18" fmla="*/ 8 w 18"/>
                <a:gd name="T1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2" y="2"/>
                  </a:moveTo>
                  <a:cubicBezTo>
                    <a:pt x="8" y="0"/>
                    <a:pt x="3" y="2"/>
                    <a:pt x="2" y="6"/>
                  </a:cubicBezTo>
                  <a:cubicBezTo>
                    <a:pt x="0" y="10"/>
                    <a:pt x="2" y="15"/>
                    <a:pt x="6" y="16"/>
                  </a:cubicBezTo>
                  <a:cubicBezTo>
                    <a:pt x="10" y="18"/>
                    <a:pt x="15" y="16"/>
                    <a:pt x="16" y="12"/>
                  </a:cubicBezTo>
                  <a:cubicBezTo>
                    <a:pt x="18" y="8"/>
                    <a:pt x="16" y="3"/>
                    <a:pt x="12" y="2"/>
                  </a:cubicBezTo>
                  <a:close/>
                  <a:moveTo>
                    <a:pt x="8" y="13"/>
                  </a:moveTo>
                  <a:cubicBezTo>
                    <a:pt x="5" y="12"/>
                    <a:pt x="4" y="10"/>
                    <a:pt x="5" y="8"/>
                  </a:cubicBezTo>
                  <a:cubicBezTo>
                    <a:pt x="6" y="5"/>
                    <a:pt x="8" y="4"/>
                    <a:pt x="11" y="5"/>
                  </a:cubicBezTo>
                  <a:cubicBezTo>
                    <a:pt x="13" y="6"/>
                    <a:pt x="14" y="8"/>
                    <a:pt x="13" y="11"/>
                  </a:cubicBezTo>
                  <a:cubicBezTo>
                    <a:pt x="12" y="13"/>
                    <a:pt x="10" y="14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4" name="Freeform 50"/>
            <p:cNvSpPr>
              <a:spLocks noEditPoints="1"/>
            </p:cNvSpPr>
            <p:nvPr/>
          </p:nvSpPr>
          <p:spPr bwMode="auto">
            <a:xfrm>
              <a:off x="2151063" y="5100638"/>
              <a:ext cx="203200" cy="203200"/>
            </a:xfrm>
            <a:custGeom>
              <a:avLst/>
              <a:gdLst>
                <a:gd name="T0" fmla="*/ 36 w 54"/>
                <a:gd name="T1" fmla="*/ 5 h 54"/>
                <a:gd name="T2" fmla="*/ 5 w 54"/>
                <a:gd name="T3" fmla="*/ 18 h 54"/>
                <a:gd name="T4" fmla="*/ 18 w 54"/>
                <a:gd name="T5" fmla="*/ 49 h 54"/>
                <a:gd name="T6" fmla="*/ 49 w 54"/>
                <a:gd name="T7" fmla="*/ 36 h 54"/>
                <a:gd name="T8" fmla="*/ 36 w 54"/>
                <a:gd name="T9" fmla="*/ 5 h 54"/>
                <a:gd name="T10" fmla="*/ 21 w 54"/>
                <a:gd name="T11" fmla="*/ 42 h 54"/>
                <a:gd name="T12" fmla="*/ 12 w 54"/>
                <a:gd name="T13" fmla="*/ 21 h 54"/>
                <a:gd name="T14" fmla="*/ 33 w 54"/>
                <a:gd name="T15" fmla="*/ 12 h 54"/>
                <a:gd name="T16" fmla="*/ 42 w 54"/>
                <a:gd name="T17" fmla="*/ 33 h 54"/>
                <a:gd name="T18" fmla="*/ 21 w 54"/>
                <a:gd name="T1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4">
                  <a:moveTo>
                    <a:pt x="36" y="5"/>
                  </a:moveTo>
                  <a:cubicBezTo>
                    <a:pt x="24" y="0"/>
                    <a:pt x="10" y="6"/>
                    <a:pt x="5" y="18"/>
                  </a:cubicBezTo>
                  <a:cubicBezTo>
                    <a:pt x="0" y="30"/>
                    <a:pt x="6" y="44"/>
                    <a:pt x="18" y="49"/>
                  </a:cubicBezTo>
                  <a:cubicBezTo>
                    <a:pt x="30" y="54"/>
                    <a:pt x="44" y="48"/>
                    <a:pt x="49" y="36"/>
                  </a:cubicBezTo>
                  <a:cubicBezTo>
                    <a:pt x="54" y="24"/>
                    <a:pt x="48" y="10"/>
                    <a:pt x="36" y="5"/>
                  </a:cubicBezTo>
                  <a:close/>
                  <a:moveTo>
                    <a:pt x="21" y="42"/>
                  </a:moveTo>
                  <a:cubicBezTo>
                    <a:pt x="13" y="39"/>
                    <a:pt x="9" y="29"/>
                    <a:pt x="12" y="21"/>
                  </a:cubicBezTo>
                  <a:cubicBezTo>
                    <a:pt x="15" y="13"/>
                    <a:pt x="25" y="9"/>
                    <a:pt x="33" y="12"/>
                  </a:cubicBezTo>
                  <a:cubicBezTo>
                    <a:pt x="41" y="15"/>
                    <a:pt x="45" y="25"/>
                    <a:pt x="42" y="33"/>
                  </a:cubicBezTo>
                  <a:cubicBezTo>
                    <a:pt x="39" y="41"/>
                    <a:pt x="29" y="45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5" name="Freeform 51"/>
            <p:cNvSpPr>
              <a:spLocks/>
            </p:cNvSpPr>
            <p:nvPr/>
          </p:nvSpPr>
          <p:spPr bwMode="auto">
            <a:xfrm>
              <a:off x="2290763" y="5237163"/>
              <a:ext cx="74612" cy="77788"/>
            </a:xfrm>
            <a:custGeom>
              <a:avLst/>
              <a:gdLst>
                <a:gd name="T0" fmla="*/ 20 w 20"/>
                <a:gd name="T1" fmla="*/ 3 h 21"/>
                <a:gd name="T2" fmla="*/ 19 w 20"/>
                <a:gd name="T3" fmla="*/ 0 h 21"/>
                <a:gd name="T4" fmla="*/ 16 w 20"/>
                <a:gd name="T5" fmla="*/ 1 h 21"/>
                <a:gd name="T6" fmla="*/ 16 w 20"/>
                <a:gd name="T7" fmla="*/ 1 h 21"/>
                <a:gd name="T8" fmla="*/ 1 w 20"/>
                <a:gd name="T9" fmla="*/ 17 h 21"/>
                <a:gd name="T10" fmla="*/ 0 w 20"/>
                <a:gd name="T11" fmla="*/ 19 h 21"/>
                <a:gd name="T12" fmla="*/ 3 w 20"/>
                <a:gd name="T13" fmla="*/ 20 h 21"/>
                <a:gd name="T14" fmla="*/ 3 w 20"/>
                <a:gd name="T15" fmla="*/ 20 h 21"/>
                <a:gd name="T16" fmla="*/ 20 w 20"/>
                <a:gd name="T1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20" y="3"/>
                  </a:move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9"/>
                    <a:pt x="8" y="14"/>
                    <a:pt x="1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0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0" y="17"/>
                    <a:pt x="16" y="11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6" name="Freeform 52"/>
            <p:cNvSpPr>
              <a:spLocks/>
            </p:cNvSpPr>
            <p:nvPr/>
          </p:nvSpPr>
          <p:spPr bwMode="auto">
            <a:xfrm>
              <a:off x="2312988" y="5259388"/>
              <a:ext cx="109537" cy="112713"/>
            </a:xfrm>
            <a:custGeom>
              <a:avLst/>
              <a:gdLst>
                <a:gd name="T0" fmla="*/ 27 w 29"/>
                <a:gd name="T1" fmla="*/ 0 h 30"/>
                <a:gd name="T2" fmla="*/ 25 w 29"/>
                <a:gd name="T3" fmla="*/ 1 h 30"/>
                <a:gd name="T4" fmla="*/ 1 w 29"/>
                <a:gd name="T5" fmla="*/ 25 h 30"/>
                <a:gd name="T6" fmla="*/ 0 w 29"/>
                <a:gd name="T7" fmla="*/ 28 h 30"/>
                <a:gd name="T8" fmla="*/ 3 w 29"/>
                <a:gd name="T9" fmla="*/ 29 h 30"/>
                <a:gd name="T10" fmla="*/ 3 w 29"/>
                <a:gd name="T11" fmla="*/ 29 h 30"/>
                <a:gd name="T12" fmla="*/ 29 w 29"/>
                <a:gd name="T13" fmla="*/ 3 h 30"/>
                <a:gd name="T14" fmla="*/ 27 w 29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0">
                  <a:moveTo>
                    <a:pt x="27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20" y="13"/>
                    <a:pt x="12" y="21"/>
                    <a:pt x="1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29"/>
                    <a:pt x="2" y="30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4" y="24"/>
                    <a:pt x="24" y="15"/>
                    <a:pt x="29" y="3"/>
                  </a:cubicBezTo>
                  <a:cubicBezTo>
                    <a:pt x="29" y="2"/>
                    <a:pt x="28" y="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7" name="Freeform 53"/>
            <p:cNvSpPr>
              <a:spLocks/>
            </p:cNvSpPr>
            <p:nvPr/>
          </p:nvSpPr>
          <p:spPr bwMode="auto">
            <a:xfrm>
              <a:off x="2301875" y="5248276"/>
              <a:ext cx="93662" cy="93663"/>
            </a:xfrm>
            <a:custGeom>
              <a:avLst/>
              <a:gdLst>
                <a:gd name="T0" fmla="*/ 23 w 25"/>
                <a:gd name="T1" fmla="*/ 0 h 25"/>
                <a:gd name="T2" fmla="*/ 20 w 25"/>
                <a:gd name="T3" fmla="*/ 1 h 25"/>
                <a:gd name="T4" fmla="*/ 1 w 25"/>
                <a:gd name="T5" fmla="*/ 21 h 25"/>
                <a:gd name="T6" fmla="*/ 1 w 25"/>
                <a:gd name="T7" fmla="*/ 21 h 25"/>
                <a:gd name="T8" fmla="*/ 0 w 25"/>
                <a:gd name="T9" fmla="*/ 24 h 25"/>
                <a:gd name="T10" fmla="*/ 3 w 25"/>
                <a:gd name="T11" fmla="*/ 25 h 25"/>
                <a:gd name="T12" fmla="*/ 3 w 25"/>
                <a:gd name="T13" fmla="*/ 25 h 25"/>
                <a:gd name="T14" fmla="*/ 24 w 25"/>
                <a:gd name="T15" fmla="*/ 3 h 25"/>
                <a:gd name="T16" fmla="*/ 2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22" y="0"/>
                    <a:pt x="21" y="0"/>
                    <a:pt x="20" y="1"/>
                  </a:cubicBezTo>
                  <a:cubicBezTo>
                    <a:pt x="17" y="11"/>
                    <a:pt x="10" y="17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2" y="21"/>
                    <a:pt x="20" y="13"/>
                    <a:pt x="24" y="3"/>
                  </a:cubicBezTo>
                  <a:cubicBezTo>
                    <a:pt x="25" y="2"/>
                    <a:pt x="24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8" name="Freeform 54"/>
            <p:cNvSpPr>
              <a:spLocks/>
            </p:cNvSpPr>
            <p:nvPr/>
          </p:nvSpPr>
          <p:spPr bwMode="auto">
            <a:xfrm>
              <a:off x="2139950" y="5089526"/>
              <a:ext cx="74612" cy="79375"/>
            </a:xfrm>
            <a:custGeom>
              <a:avLst/>
              <a:gdLst>
                <a:gd name="T0" fmla="*/ 20 w 20"/>
                <a:gd name="T1" fmla="*/ 2 h 21"/>
                <a:gd name="T2" fmla="*/ 17 w 20"/>
                <a:gd name="T3" fmla="*/ 1 h 21"/>
                <a:gd name="T4" fmla="*/ 17 w 20"/>
                <a:gd name="T5" fmla="*/ 1 h 21"/>
                <a:gd name="T6" fmla="*/ 0 w 20"/>
                <a:gd name="T7" fmla="*/ 18 h 21"/>
                <a:gd name="T8" fmla="*/ 0 w 20"/>
                <a:gd name="T9" fmla="*/ 18 h 21"/>
                <a:gd name="T10" fmla="*/ 1 w 20"/>
                <a:gd name="T11" fmla="*/ 21 h 21"/>
                <a:gd name="T12" fmla="*/ 4 w 20"/>
                <a:gd name="T13" fmla="*/ 20 h 21"/>
                <a:gd name="T14" fmla="*/ 4 w 20"/>
                <a:gd name="T15" fmla="*/ 20 h 21"/>
                <a:gd name="T16" fmla="*/ 19 w 20"/>
                <a:gd name="T17" fmla="*/ 4 h 21"/>
                <a:gd name="T18" fmla="*/ 20 w 20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1">
                  <a:moveTo>
                    <a:pt x="20" y="2"/>
                  </a:moveTo>
                  <a:cubicBezTo>
                    <a:pt x="20" y="1"/>
                    <a:pt x="18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0" y="4"/>
                    <a:pt x="4" y="1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2" y="21"/>
                    <a:pt x="4" y="21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2"/>
                    <a:pt x="12" y="7"/>
                    <a:pt x="19" y="4"/>
                  </a:cubicBezTo>
                  <a:cubicBezTo>
                    <a:pt x="20" y="4"/>
                    <a:pt x="20" y="3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9" name="Freeform 55"/>
            <p:cNvSpPr>
              <a:spLocks/>
            </p:cNvSpPr>
            <p:nvPr/>
          </p:nvSpPr>
          <p:spPr bwMode="auto">
            <a:xfrm>
              <a:off x="2082800" y="5033963"/>
              <a:ext cx="109537" cy="112713"/>
            </a:xfrm>
            <a:custGeom>
              <a:avLst/>
              <a:gdLst>
                <a:gd name="T0" fmla="*/ 29 w 29"/>
                <a:gd name="T1" fmla="*/ 2 h 30"/>
                <a:gd name="T2" fmla="*/ 26 w 29"/>
                <a:gd name="T3" fmla="*/ 1 h 30"/>
                <a:gd name="T4" fmla="*/ 26 w 29"/>
                <a:gd name="T5" fmla="*/ 1 h 30"/>
                <a:gd name="T6" fmla="*/ 0 w 29"/>
                <a:gd name="T7" fmla="*/ 27 h 30"/>
                <a:gd name="T8" fmla="*/ 2 w 29"/>
                <a:gd name="T9" fmla="*/ 30 h 30"/>
                <a:gd name="T10" fmla="*/ 4 w 29"/>
                <a:gd name="T11" fmla="*/ 29 h 30"/>
                <a:gd name="T12" fmla="*/ 28 w 29"/>
                <a:gd name="T13" fmla="*/ 5 h 30"/>
                <a:gd name="T14" fmla="*/ 29 w 29"/>
                <a:gd name="T1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0">
                  <a:moveTo>
                    <a:pt x="29" y="2"/>
                  </a:moveTo>
                  <a:cubicBezTo>
                    <a:pt x="28" y="1"/>
                    <a:pt x="27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5" y="6"/>
                    <a:pt x="5" y="15"/>
                    <a:pt x="0" y="27"/>
                  </a:cubicBezTo>
                  <a:cubicBezTo>
                    <a:pt x="0" y="28"/>
                    <a:pt x="1" y="29"/>
                    <a:pt x="2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9" y="17"/>
                    <a:pt x="17" y="9"/>
                    <a:pt x="28" y="5"/>
                  </a:cubicBezTo>
                  <a:cubicBezTo>
                    <a:pt x="29" y="4"/>
                    <a:pt x="29" y="3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30" name="Freeform 56"/>
            <p:cNvSpPr>
              <a:spLocks/>
            </p:cNvSpPr>
            <p:nvPr/>
          </p:nvSpPr>
          <p:spPr bwMode="auto">
            <a:xfrm>
              <a:off x="2109788" y="5064126"/>
              <a:ext cx="93662" cy="93663"/>
            </a:xfrm>
            <a:custGeom>
              <a:avLst/>
              <a:gdLst>
                <a:gd name="T0" fmla="*/ 24 w 25"/>
                <a:gd name="T1" fmla="*/ 4 h 25"/>
                <a:gd name="T2" fmla="*/ 25 w 25"/>
                <a:gd name="T3" fmla="*/ 1 h 25"/>
                <a:gd name="T4" fmla="*/ 22 w 25"/>
                <a:gd name="T5" fmla="*/ 0 h 25"/>
                <a:gd name="T6" fmla="*/ 22 w 25"/>
                <a:gd name="T7" fmla="*/ 0 h 25"/>
                <a:gd name="T8" fmla="*/ 1 w 25"/>
                <a:gd name="T9" fmla="*/ 22 h 25"/>
                <a:gd name="T10" fmla="*/ 2 w 25"/>
                <a:gd name="T11" fmla="*/ 25 h 25"/>
                <a:gd name="T12" fmla="*/ 5 w 25"/>
                <a:gd name="T13" fmla="*/ 24 h 25"/>
                <a:gd name="T14" fmla="*/ 24 w 25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24" y="4"/>
                  </a:moveTo>
                  <a:cubicBezTo>
                    <a:pt x="25" y="3"/>
                    <a:pt x="25" y="2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3" y="4"/>
                    <a:pt x="5" y="12"/>
                    <a:pt x="1" y="22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3" y="25"/>
                    <a:pt x="4" y="25"/>
                    <a:pt x="5" y="24"/>
                  </a:cubicBezTo>
                  <a:cubicBezTo>
                    <a:pt x="8" y="14"/>
                    <a:pt x="15" y="8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18922785" y="6218853"/>
            <a:ext cx="693420" cy="653415"/>
            <a:chOff x="1049338" y="4976813"/>
            <a:chExt cx="495300" cy="466725"/>
          </a:xfrm>
          <a:solidFill>
            <a:schemeClr val="bg1"/>
          </a:solidFill>
        </p:grpSpPr>
        <p:sp>
          <p:nvSpPr>
            <p:cNvPr id="120" name="Oval 57"/>
            <p:cNvSpPr>
              <a:spLocks noChangeArrowheads="1"/>
            </p:cNvSpPr>
            <p:nvPr/>
          </p:nvSpPr>
          <p:spPr bwMode="auto">
            <a:xfrm>
              <a:off x="1289050" y="5232401"/>
              <a:ext cx="60325" cy="603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21" name="Freeform 58"/>
            <p:cNvSpPr>
              <a:spLocks noEditPoints="1"/>
            </p:cNvSpPr>
            <p:nvPr/>
          </p:nvSpPr>
          <p:spPr bwMode="auto">
            <a:xfrm>
              <a:off x="1049338" y="4976813"/>
              <a:ext cx="495300" cy="466725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sp>
        <p:nvSpPr>
          <p:cNvPr id="81" name="Freeform 59"/>
          <p:cNvSpPr>
            <a:spLocks noEditPoints="1"/>
          </p:cNvSpPr>
          <p:nvPr/>
        </p:nvSpPr>
        <p:spPr bwMode="auto">
          <a:xfrm>
            <a:off x="21096320" y="3125185"/>
            <a:ext cx="673417" cy="675640"/>
          </a:xfrm>
          <a:custGeom>
            <a:avLst/>
            <a:gdLst>
              <a:gd name="T0" fmla="*/ 81 w 128"/>
              <a:gd name="T1" fmla="*/ 14 h 128"/>
              <a:gd name="T2" fmla="*/ 53 w 128"/>
              <a:gd name="T3" fmla="*/ 36 h 128"/>
              <a:gd name="T4" fmla="*/ 33 w 128"/>
              <a:gd name="T5" fmla="*/ 36 h 128"/>
              <a:gd name="T6" fmla="*/ 0 w 128"/>
              <a:gd name="T7" fmla="*/ 56 h 128"/>
              <a:gd name="T8" fmla="*/ 24 w 128"/>
              <a:gd name="T9" fmla="*/ 84 h 128"/>
              <a:gd name="T10" fmla="*/ 32 w 128"/>
              <a:gd name="T11" fmla="*/ 128 h 128"/>
              <a:gd name="T12" fmla="*/ 56 w 128"/>
              <a:gd name="T13" fmla="*/ 120 h 128"/>
              <a:gd name="T14" fmla="*/ 52 w 128"/>
              <a:gd name="T15" fmla="*/ 108 h 128"/>
              <a:gd name="T16" fmla="*/ 52 w 128"/>
              <a:gd name="T17" fmla="*/ 80 h 128"/>
              <a:gd name="T18" fmla="*/ 53 w 128"/>
              <a:gd name="T19" fmla="*/ 78 h 128"/>
              <a:gd name="T20" fmla="*/ 54 w 128"/>
              <a:gd name="T21" fmla="*/ 77 h 128"/>
              <a:gd name="T22" fmla="*/ 55 w 128"/>
              <a:gd name="T23" fmla="*/ 76 h 128"/>
              <a:gd name="T24" fmla="*/ 81 w 128"/>
              <a:gd name="T25" fmla="*/ 98 h 128"/>
              <a:gd name="T26" fmla="*/ 128 w 128"/>
              <a:gd name="T27" fmla="*/ 56 h 128"/>
              <a:gd name="T28" fmla="*/ 80 w 128"/>
              <a:gd name="T29" fmla="*/ 56 h 128"/>
              <a:gd name="T30" fmla="*/ 92 w 128"/>
              <a:gd name="T31" fmla="*/ 44 h 128"/>
              <a:gd name="T32" fmla="*/ 92 w 128"/>
              <a:gd name="T33" fmla="*/ 68 h 128"/>
              <a:gd name="T34" fmla="*/ 80 w 128"/>
              <a:gd name="T35" fmla="*/ 56 h 128"/>
              <a:gd name="T36" fmla="*/ 16 w 128"/>
              <a:gd name="T37" fmla="*/ 44 h 128"/>
              <a:gd name="T38" fmla="*/ 40 w 128"/>
              <a:gd name="T39" fmla="*/ 56 h 128"/>
              <a:gd name="T40" fmla="*/ 16 w 128"/>
              <a:gd name="T41" fmla="*/ 68 h 128"/>
              <a:gd name="T42" fmla="*/ 48 w 128"/>
              <a:gd name="T43" fmla="*/ 120 h 128"/>
              <a:gd name="T44" fmla="*/ 32 w 128"/>
              <a:gd name="T45" fmla="*/ 84 h 128"/>
              <a:gd name="T46" fmla="*/ 33 w 128"/>
              <a:gd name="T47" fmla="*/ 76 h 128"/>
              <a:gd name="T48" fmla="*/ 45 w 128"/>
              <a:gd name="T49" fmla="*/ 76 h 128"/>
              <a:gd name="T50" fmla="*/ 44 w 128"/>
              <a:gd name="T51" fmla="*/ 108 h 128"/>
              <a:gd name="T52" fmla="*/ 48 w 128"/>
              <a:gd name="T53" fmla="*/ 117 h 128"/>
              <a:gd name="T54" fmla="*/ 53 w 128"/>
              <a:gd name="T55" fmla="*/ 68 h 128"/>
              <a:gd name="T56" fmla="*/ 52 w 128"/>
              <a:gd name="T57" fmla="*/ 68 h 128"/>
              <a:gd name="T58" fmla="*/ 52 w 128"/>
              <a:gd name="T59" fmla="*/ 44 h 128"/>
              <a:gd name="T60" fmla="*/ 74 w 128"/>
              <a:gd name="T61" fmla="*/ 36 h 128"/>
              <a:gd name="T62" fmla="*/ 74 w 128"/>
              <a:gd name="T63" fmla="*/ 76 h 128"/>
              <a:gd name="T64" fmla="*/ 100 w 128"/>
              <a:gd name="T65" fmla="*/ 104 h 128"/>
              <a:gd name="T66" fmla="*/ 92 w 128"/>
              <a:gd name="T67" fmla="*/ 76 h 128"/>
              <a:gd name="T68" fmla="*/ 92 w 128"/>
              <a:gd name="T69" fmla="*/ 36 h 128"/>
              <a:gd name="T70" fmla="*/ 100 w 128"/>
              <a:gd name="T71" fmla="*/ 8 h 128"/>
              <a:gd name="T72" fmla="*/ 100 w 128"/>
              <a:gd name="T7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8">
                <a:moveTo>
                  <a:pt x="100" y="0"/>
                </a:moveTo>
                <a:cubicBezTo>
                  <a:pt x="92" y="0"/>
                  <a:pt x="85" y="6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4" y="27"/>
                  <a:pt x="64" y="36"/>
                  <a:pt x="53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5"/>
                  <a:pt x="0" y="56"/>
                </a:cubicBezTo>
                <a:cubicBezTo>
                  <a:pt x="0" y="67"/>
                  <a:pt x="7" y="76"/>
                  <a:pt x="16" y="76"/>
                </a:cubicBezTo>
                <a:cubicBezTo>
                  <a:pt x="20" y="76"/>
                  <a:pt x="24" y="80"/>
                  <a:pt x="24" y="84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4"/>
                  <a:pt x="28" y="128"/>
                  <a:pt x="3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6" y="124"/>
                  <a:pt x="56" y="120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2"/>
                  <a:pt x="52" y="110"/>
                  <a:pt x="52" y="108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79"/>
                  <a:pt x="52" y="79"/>
                  <a:pt x="53" y="78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77"/>
                  <a:pt x="53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6"/>
                  <a:pt x="55" y="76"/>
                  <a:pt x="55" y="76"/>
                </a:cubicBezTo>
                <a:cubicBezTo>
                  <a:pt x="65" y="77"/>
                  <a:pt x="74" y="85"/>
                  <a:pt x="81" y="98"/>
                </a:cubicBezTo>
                <a:cubicBezTo>
                  <a:pt x="81" y="98"/>
                  <a:pt x="81" y="98"/>
                  <a:pt x="81" y="98"/>
                </a:cubicBezTo>
                <a:cubicBezTo>
                  <a:pt x="85" y="106"/>
                  <a:pt x="92" y="112"/>
                  <a:pt x="100" y="112"/>
                </a:cubicBezTo>
                <a:cubicBezTo>
                  <a:pt x="118" y="112"/>
                  <a:pt x="128" y="84"/>
                  <a:pt x="128" y="56"/>
                </a:cubicBezTo>
                <a:cubicBezTo>
                  <a:pt x="128" y="28"/>
                  <a:pt x="118" y="0"/>
                  <a:pt x="100" y="0"/>
                </a:cubicBezTo>
                <a:close/>
                <a:moveTo>
                  <a:pt x="80" y="56"/>
                </a:moveTo>
                <a:cubicBezTo>
                  <a:pt x="80" y="52"/>
                  <a:pt x="80" y="48"/>
                  <a:pt x="81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9"/>
                  <a:pt x="100" y="56"/>
                </a:cubicBezTo>
                <a:cubicBezTo>
                  <a:pt x="100" y="63"/>
                  <a:pt x="96" y="68"/>
                  <a:pt x="92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0" y="64"/>
                  <a:pt x="80" y="60"/>
                  <a:pt x="80" y="56"/>
                </a:cubicBezTo>
                <a:close/>
                <a:moveTo>
                  <a:pt x="8" y="56"/>
                </a:moveTo>
                <a:cubicBezTo>
                  <a:pt x="8" y="49"/>
                  <a:pt x="12" y="44"/>
                  <a:pt x="1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2" y="47"/>
                  <a:pt x="40" y="51"/>
                  <a:pt x="40" y="56"/>
                </a:cubicBezTo>
                <a:cubicBezTo>
                  <a:pt x="40" y="61"/>
                  <a:pt x="42" y="65"/>
                  <a:pt x="44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2" y="68"/>
                  <a:pt x="8" y="63"/>
                  <a:pt x="8" y="56"/>
                </a:cubicBezTo>
                <a:close/>
                <a:moveTo>
                  <a:pt x="48" y="120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1"/>
                  <a:pt x="31" y="78"/>
                  <a:pt x="30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4" y="77"/>
                  <a:pt x="44" y="79"/>
                  <a:pt x="44" y="8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2"/>
                  <a:pt x="46" y="114"/>
                  <a:pt x="47" y="116"/>
                </a:cubicBezTo>
                <a:cubicBezTo>
                  <a:pt x="48" y="116"/>
                  <a:pt x="48" y="116"/>
                  <a:pt x="48" y="117"/>
                </a:cubicBezTo>
                <a:lnTo>
                  <a:pt x="48" y="120"/>
                </a:lnTo>
                <a:close/>
                <a:moveTo>
                  <a:pt x="53" y="68"/>
                </a:move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48" y="68"/>
                  <a:pt x="44" y="63"/>
                  <a:pt x="44" y="56"/>
                </a:cubicBezTo>
                <a:cubicBezTo>
                  <a:pt x="44" y="49"/>
                  <a:pt x="48" y="44"/>
                  <a:pt x="52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60" y="44"/>
                  <a:pt x="68" y="41"/>
                  <a:pt x="74" y="36"/>
                </a:cubicBezTo>
                <a:cubicBezTo>
                  <a:pt x="73" y="42"/>
                  <a:pt x="72" y="49"/>
                  <a:pt x="72" y="56"/>
                </a:cubicBezTo>
                <a:cubicBezTo>
                  <a:pt x="72" y="63"/>
                  <a:pt x="73" y="70"/>
                  <a:pt x="74" y="76"/>
                </a:cubicBezTo>
                <a:cubicBezTo>
                  <a:pt x="68" y="71"/>
                  <a:pt x="60" y="68"/>
                  <a:pt x="53" y="68"/>
                </a:cubicBezTo>
                <a:close/>
                <a:moveTo>
                  <a:pt x="100" y="104"/>
                </a:moveTo>
                <a:cubicBezTo>
                  <a:pt x="92" y="104"/>
                  <a:pt x="85" y="93"/>
                  <a:pt x="82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101" y="76"/>
                  <a:pt x="108" y="67"/>
                  <a:pt x="108" y="56"/>
                </a:cubicBezTo>
                <a:cubicBezTo>
                  <a:pt x="108" y="45"/>
                  <a:pt x="101" y="36"/>
                  <a:pt x="9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5" y="19"/>
                  <a:pt x="92" y="8"/>
                  <a:pt x="100" y="8"/>
                </a:cubicBezTo>
                <a:cubicBezTo>
                  <a:pt x="111" y="8"/>
                  <a:pt x="120" y="29"/>
                  <a:pt x="120" y="56"/>
                </a:cubicBezTo>
                <a:cubicBezTo>
                  <a:pt x="120" y="83"/>
                  <a:pt x="111" y="104"/>
                  <a:pt x="10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id-ID" sz="3600"/>
          </a:p>
        </p:txBody>
      </p:sp>
      <p:sp>
        <p:nvSpPr>
          <p:cNvPr id="82" name="Freeform 60"/>
          <p:cNvSpPr>
            <a:spLocks noEditPoints="1"/>
          </p:cNvSpPr>
          <p:nvPr/>
        </p:nvSpPr>
        <p:spPr bwMode="auto">
          <a:xfrm>
            <a:off x="14882202" y="4227435"/>
            <a:ext cx="680085" cy="675640"/>
          </a:xfrm>
          <a:custGeom>
            <a:avLst/>
            <a:gdLst>
              <a:gd name="T0" fmla="*/ 126 w 129"/>
              <a:gd name="T1" fmla="*/ 2 h 128"/>
              <a:gd name="T2" fmla="*/ 121 w 129"/>
              <a:gd name="T3" fmla="*/ 0 h 128"/>
              <a:gd name="T4" fmla="*/ 120 w 129"/>
              <a:gd name="T5" fmla="*/ 0 h 128"/>
              <a:gd name="T6" fmla="*/ 52 w 129"/>
              <a:gd name="T7" fmla="*/ 12 h 128"/>
              <a:gd name="T8" fmla="*/ 45 w 129"/>
              <a:gd name="T9" fmla="*/ 20 h 128"/>
              <a:gd name="T10" fmla="*/ 45 w 129"/>
              <a:gd name="T11" fmla="*/ 28 h 128"/>
              <a:gd name="T12" fmla="*/ 45 w 129"/>
              <a:gd name="T13" fmla="*/ 32 h 128"/>
              <a:gd name="T14" fmla="*/ 45 w 129"/>
              <a:gd name="T15" fmla="*/ 89 h 128"/>
              <a:gd name="T16" fmla="*/ 30 w 129"/>
              <a:gd name="T17" fmla="*/ 84 h 128"/>
              <a:gd name="T18" fmla="*/ 20 w 129"/>
              <a:gd name="T19" fmla="*/ 86 h 128"/>
              <a:gd name="T20" fmla="*/ 3 w 129"/>
              <a:gd name="T21" fmla="*/ 100 h 128"/>
              <a:gd name="T22" fmla="*/ 2 w 129"/>
              <a:gd name="T23" fmla="*/ 115 h 128"/>
              <a:gd name="T24" fmla="*/ 24 w 129"/>
              <a:gd name="T25" fmla="*/ 128 h 128"/>
              <a:gd name="T26" fmla="*/ 34 w 129"/>
              <a:gd name="T27" fmla="*/ 126 h 128"/>
              <a:gd name="T28" fmla="*/ 51 w 129"/>
              <a:gd name="T29" fmla="*/ 112 h 128"/>
              <a:gd name="T30" fmla="*/ 53 w 129"/>
              <a:gd name="T31" fmla="*/ 104 h 128"/>
              <a:gd name="T32" fmla="*/ 53 w 129"/>
              <a:gd name="T33" fmla="*/ 104 h 128"/>
              <a:gd name="T34" fmla="*/ 53 w 129"/>
              <a:gd name="T35" fmla="*/ 40 h 128"/>
              <a:gd name="T36" fmla="*/ 54 w 129"/>
              <a:gd name="T37" fmla="*/ 40 h 128"/>
              <a:gd name="T38" fmla="*/ 121 w 129"/>
              <a:gd name="T39" fmla="*/ 28 h 128"/>
              <a:gd name="T40" fmla="*/ 121 w 129"/>
              <a:gd name="T41" fmla="*/ 77 h 128"/>
              <a:gd name="T42" fmla="*/ 106 w 129"/>
              <a:gd name="T43" fmla="*/ 72 h 128"/>
              <a:gd name="T44" fmla="*/ 96 w 129"/>
              <a:gd name="T45" fmla="*/ 74 h 128"/>
              <a:gd name="T46" fmla="*/ 79 w 129"/>
              <a:gd name="T47" fmla="*/ 88 h 128"/>
              <a:gd name="T48" fmla="*/ 78 w 129"/>
              <a:gd name="T49" fmla="*/ 103 h 128"/>
              <a:gd name="T50" fmla="*/ 100 w 129"/>
              <a:gd name="T51" fmla="*/ 116 h 128"/>
              <a:gd name="T52" fmla="*/ 110 w 129"/>
              <a:gd name="T53" fmla="*/ 114 h 128"/>
              <a:gd name="T54" fmla="*/ 127 w 129"/>
              <a:gd name="T55" fmla="*/ 100 h 128"/>
              <a:gd name="T56" fmla="*/ 129 w 129"/>
              <a:gd name="T57" fmla="*/ 92 h 128"/>
              <a:gd name="T58" fmla="*/ 129 w 129"/>
              <a:gd name="T59" fmla="*/ 92 h 128"/>
              <a:gd name="T60" fmla="*/ 129 w 129"/>
              <a:gd name="T61" fmla="*/ 20 h 128"/>
              <a:gd name="T62" fmla="*/ 129 w 129"/>
              <a:gd name="T63" fmla="*/ 16 h 128"/>
              <a:gd name="T64" fmla="*/ 129 w 129"/>
              <a:gd name="T65" fmla="*/ 8 h 128"/>
              <a:gd name="T66" fmla="*/ 126 w 129"/>
              <a:gd name="T67" fmla="*/ 2 h 128"/>
              <a:gd name="T68" fmla="*/ 32 w 129"/>
              <a:gd name="T69" fmla="*/ 119 h 128"/>
              <a:gd name="T70" fmla="*/ 10 w 129"/>
              <a:gd name="T71" fmla="*/ 112 h 128"/>
              <a:gd name="T72" fmla="*/ 22 w 129"/>
              <a:gd name="T73" fmla="*/ 93 h 128"/>
              <a:gd name="T74" fmla="*/ 44 w 129"/>
              <a:gd name="T75" fmla="*/ 100 h 128"/>
              <a:gd name="T76" fmla="*/ 32 w 129"/>
              <a:gd name="T77" fmla="*/ 119 h 128"/>
              <a:gd name="T78" fmla="*/ 108 w 129"/>
              <a:gd name="T79" fmla="*/ 107 h 128"/>
              <a:gd name="T80" fmla="*/ 85 w 129"/>
              <a:gd name="T81" fmla="*/ 100 h 128"/>
              <a:gd name="T82" fmla="*/ 98 w 129"/>
              <a:gd name="T83" fmla="*/ 81 h 128"/>
              <a:gd name="T84" fmla="*/ 120 w 129"/>
              <a:gd name="T85" fmla="*/ 88 h 128"/>
              <a:gd name="T86" fmla="*/ 108 w 129"/>
              <a:gd name="T87" fmla="*/ 107 h 128"/>
              <a:gd name="T88" fmla="*/ 121 w 129"/>
              <a:gd name="T89" fmla="*/ 20 h 128"/>
              <a:gd name="T90" fmla="*/ 53 w 129"/>
              <a:gd name="T91" fmla="*/ 32 h 128"/>
              <a:gd name="T92" fmla="*/ 53 w 129"/>
              <a:gd name="T93" fmla="*/ 28 h 128"/>
              <a:gd name="T94" fmla="*/ 53 w 129"/>
              <a:gd name="T95" fmla="*/ 20 h 128"/>
              <a:gd name="T96" fmla="*/ 121 w 129"/>
              <a:gd name="T97" fmla="*/ 8 h 128"/>
              <a:gd name="T98" fmla="*/ 121 w 129"/>
              <a:gd name="T99" fmla="*/ 16 h 128"/>
              <a:gd name="T100" fmla="*/ 121 w 129"/>
              <a:gd name="T101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28">
                <a:moveTo>
                  <a:pt x="126" y="2"/>
                </a:moveTo>
                <a:cubicBezTo>
                  <a:pt x="125" y="1"/>
                  <a:pt x="123" y="0"/>
                  <a:pt x="121" y="0"/>
                </a:cubicBezTo>
                <a:cubicBezTo>
                  <a:pt x="121" y="0"/>
                  <a:pt x="120" y="0"/>
                  <a:pt x="120" y="0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3"/>
                  <a:pt x="45" y="16"/>
                  <a:pt x="45" y="20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89"/>
                  <a:pt x="45" y="89"/>
                  <a:pt x="45" y="89"/>
                </a:cubicBezTo>
                <a:cubicBezTo>
                  <a:pt x="41" y="86"/>
                  <a:pt x="36" y="84"/>
                  <a:pt x="30" y="84"/>
                </a:cubicBezTo>
                <a:cubicBezTo>
                  <a:pt x="26" y="84"/>
                  <a:pt x="23" y="85"/>
                  <a:pt x="20" y="86"/>
                </a:cubicBezTo>
                <a:cubicBezTo>
                  <a:pt x="12" y="88"/>
                  <a:pt x="6" y="93"/>
                  <a:pt x="3" y="100"/>
                </a:cubicBezTo>
                <a:cubicBezTo>
                  <a:pt x="1" y="104"/>
                  <a:pt x="0" y="110"/>
                  <a:pt x="2" y="115"/>
                </a:cubicBezTo>
                <a:cubicBezTo>
                  <a:pt x="5" y="123"/>
                  <a:pt x="14" y="128"/>
                  <a:pt x="24" y="128"/>
                </a:cubicBezTo>
                <a:cubicBezTo>
                  <a:pt x="28" y="128"/>
                  <a:pt x="31" y="127"/>
                  <a:pt x="34" y="126"/>
                </a:cubicBezTo>
                <a:cubicBezTo>
                  <a:pt x="42" y="124"/>
                  <a:pt x="48" y="119"/>
                  <a:pt x="51" y="112"/>
                </a:cubicBezTo>
                <a:cubicBezTo>
                  <a:pt x="52" y="110"/>
                  <a:pt x="53" y="107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4" y="40"/>
                  <a:pt x="54" y="40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17" y="74"/>
                  <a:pt x="112" y="72"/>
                  <a:pt x="106" y="72"/>
                </a:cubicBezTo>
                <a:cubicBezTo>
                  <a:pt x="102" y="72"/>
                  <a:pt x="99" y="73"/>
                  <a:pt x="96" y="74"/>
                </a:cubicBezTo>
                <a:cubicBezTo>
                  <a:pt x="88" y="76"/>
                  <a:pt x="82" y="81"/>
                  <a:pt x="79" y="88"/>
                </a:cubicBezTo>
                <a:cubicBezTo>
                  <a:pt x="77" y="92"/>
                  <a:pt x="76" y="98"/>
                  <a:pt x="78" y="103"/>
                </a:cubicBezTo>
                <a:cubicBezTo>
                  <a:pt x="81" y="111"/>
                  <a:pt x="90" y="116"/>
                  <a:pt x="100" y="116"/>
                </a:cubicBezTo>
                <a:cubicBezTo>
                  <a:pt x="104" y="116"/>
                  <a:pt x="107" y="115"/>
                  <a:pt x="110" y="114"/>
                </a:cubicBezTo>
                <a:cubicBezTo>
                  <a:pt x="118" y="112"/>
                  <a:pt x="124" y="107"/>
                  <a:pt x="127" y="100"/>
                </a:cubicBezTo>
                <a:cubicBezTo>
                  <a:pt x="128" y="98"/>
                  <a:pt x="129" y="95"/>
                  <a:pt x="129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6"/>
                  <a:pt x="128" y="3"/>
                  <a:pt x="126" y="2"/>
                </a:cubicBezTo>
                <a:close/>
                <a:moveTo>
                  <a:pt x="32" y="119"/>
                </a:moveTo>
                <a:cubicBezTo>
                  <a:pt x="22" y="122"/>
                  <a:pt x="12" y="119"/>
                  <a:pt x="10" y="112"/>
                </a:cubicBezTo>
                <a:cubicBezTo>
                  <a:pt x="7" y="105"/>
                  <a:pt x="13" y="96"/>
                  <a:pt x="22" y="93"/>
                </a:cubicBezTo>
                <a:cubicBezTo>
                  <a:pt x="32" y="90"/>
                  <a:pt x="42" y="93"/>
                  <a:pt x="44" y="100"/>
                </a:cubicBezTo>
                <a:cubicBezTo>
                  <a:pt x="47" y="107"/>
                  <a:pt x="41" y="116"/>
                  <a:pt x="32" y="119"/>
                </a:cubicBezTo>
                <a:close/>
                <a:moveTo>
                  <a:pt x="108" y="107"/>
                </a:moveTo>
                <a:cubicBezTo>
                  <a:pt x="98" y="110"/>
                  <a:pt x="88" y="107"/>
                  <a:pt x="85" y="100"/>
                </a:cubicBezTo>
                <a:cubicBezTo>
                  <a:pt x="83" y="93"/>
                  <a:pt x="88" y="84"/>
                  <a:pt x="98" y="81"/>
                </a:cubicBezTo>
                <a:cubicBezTo>
                  <a:pt x="108" y="78"/>
                  <a:pt x="118" y="81"/>
                  <a:pt x="120" y="88"/>
                </a:cubicBezTo>
                <a:cubicBezTo>
                  <a:pt x="123" y="95"/>
                  <a:pt x="117" y="104"/>
                  <a:pt x="108" y="107"/>
                </a:cubicBezTo>
                <a:close/>
                <a:moveTo>
                  <a:pt x="121" y="20"/>
                </a:moveTo>
                <a:cubicBezTo>
                  <a:pt x="53" y="32"/>
                  <a:pt x="53" y="32"/>
                  <a:pt x="53" y="32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0"/>
                  <a:pt x="53" y="20"/>
                  <a:pt x="53" y="20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16"/>
                  <a:pt x="121" y="16"/>
                  <a:pt x="121" y="16"/>
                </a:cubicBezTo>
                <a:lnTo>
                  <a:pt x="121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id-ID" sz="3600"/>
          </a:p>
        </p:txBody>
      </p:sp>
      <p:grpSp>
        <p:nvGrpSpPr>
          <p:cNvPr id="83" name="Group 82"/>
          <p:cNvGrpSpPr/>
          <p:nvPr/>
        </p:nvGrpSpPr>
        <p:grpSpPr>
          <a:xfrm>
            <a:off x="18291357" y="1710503"/>
            <a:ext cx="591185" cy="675640"/>
            <a:chOff x="2041525" y="3035301"/>
            <a:chExt cx="422275" cy="482600"/>
          </a:xfrm>
          <a:solidFill>
            <a:srgbClr val="287271"/>
          </a:solidFill>
        </p:grpSpPr>
        <p:sp>
          <p:nvSpPr>
            <p:cNvPr id="116" name="Freeform 61"/>
            <p:cNvSpPr>
              <a:spLocks noEditPoints="1"/>
            </p:cNvSpPr>
            <p:nvPr/>
          </p:nvSpPr>
          <p:spPr bwMode="auto">
            <a:xfrm>
              <a:off x="2041525" y="3035301"/>
              <a:ext cx="422275" cy="482600"/>
            </a:xfrm>
            <a:custGeom>
              <a:avLst/>
              <a:gdLst>
                <a:gd name="T0" fmla="*/ 56 w 112"/>
                <a:gd name="T1" fmla="*/ 0 h 128"/>
                <a:gd name="T2" fmla="*/ 0 w 112"/>
                <a:gd name="T3" fmla="*/ 26 h 128"/>
                <a:gd name="T4" fmla="*/ 0 w 112"/>
                <a:gd name="T5" fmla="*/ 102 h 128"/>
                <a:gd name="T6" fmla="*/ 56 w 112"/>
                <a:gd name="T7" fmla="*/ 128 h 128"/>
                <a:gd name="T8" fmla="*/ 112 w 112"/>
                <a:gd name="T9" fmla="*/ 102 h 128"/>
                <a:gd name="T10" fmla="*/ 112 w 112"/>
                <a:gd name="T11" fmla="*/ 26 h 128"/>
                <a:gd name="T12" fmla="*/ 56 w 112"/>
                <a:gd name="T13" fmla="*/ 0 h 128"/>
                <a:gd name="T14" fmla="*/ 104 w 112"/>
                <a:gd name="T15" fmla="*/ 102 h 128"/>
                <a:gd name="T16" fmla="*/ 56 w 112"/>
                <a:gd name="T17" fmla="*/ 120 h 128"/>
                <a:gd name="T18" fmla="*/ 8 w 112"/>
                <a:gd name="T19" fmla="*/ 102 h 128"/>
                <a:gd name="T20" fmla="*/ 8 w 112"/>
                <a:gd name="T21" fmla="*/ 87 h 128"/>
                <a:gd name="T22" fmla="*/ 56 w 112"/>
                <a:gd name="T23" fmla="*/ 100 h 128"/>
                <a:gd name="T24" fmla="*/ 104 w 112"/>
                <a:gd name="T25" fmla="*/ 87 h 128"/>
                <a:gd name="T26" fmla="*/ 104 w 112"/>
                <a:gd name="T27" fmla="*/ 102 h 128"/>
                <a:gd name="T28" fmla="*/ 104 w 112"/>
                <a:gd name="T29" fmla="*/ 78 h 128"/>
                <a:gd name="T30" fmla="*/ 104 w 112"/>
                <a:gd name="T31" fmla="*/ 78 h 128"/>
                <a:gd name="T32" fmla="*/ 104 w 112"/>
                <a:gd name="T33" fmla="*/ 78 h 128"/>
                <a:gd name="T34" fmla="*/ 56 w 112"/>
                <a:gd name="T35" fmla="*/ 96 h 128"/>
                <a:gd name="T36" fmla="*/ 8 w 112"/>
                <a:gd name="T37" fmla="*/ 78 h 128"/>
                <a:gd name="T38" fmla="*/ 8 w 112"/>
                <a:gd name="T39" fmla="*/ 78 h 128"/>
                <a:gd name="T40" fmla="*/ 8 w 112"/>
                <a:gd name="T41" fmla="*/ 78 h 128"/>
                <a:gd name="T42" fmla="*/ 8 w 112"/>
                <a:gd name="T43" fmla="*/ 63 h 128"/>
                <a:gd name="T44" fmla="*/ 56 w 112"/>
                <a:gd name="T45" fmla="*/ 76 h 128"/>
                <a:gd name="T46" fmla="*/ 104 w 112"/>
                <a:gd name="T47" fmla="*/ 63 h 128"/>
                <a:gd name="T48" fmla="*/ 104 w 112"/>
                <a:gd name="T49" fmla="*/ 78 h 128"/>
                <a:gd name="T50" fmla="*/ 104 w 112"/>
                <a:gd name="T51" fmla="*/ 54 h 128"/>
                <a:gd name="T52" fmla="*/ 104 w 112"/>
                <a:gd name="T53" fmla="*/ 54 h 128"/>
                <a:gd name="T54" fmla="*/ 104 w 112"/>
                <a:gd name="T55" fmla="*/ 54 h 128"/>
                <a:gd name="T56" fmla="*/ 56 w 112"/>
                <a:gd name="T57" fmla="*/ 72 h 128"/>
                <a:gd name="T58" fmla="*/ 8 w 112"/>
                <a:gd name="T59" fmla="*/ 54 h 128"/>
                <a:gd name="T60" fmla="*/ 8 w 112"/>
                <a:gd name="T61" fmla="*/ 54 h 128"/>
                <a:gd name="T62" fmla="*/ 8 w 112"/>
                <a:gd name="T63" fmla="*/ 54 h 128"/>
                <a:gd name="T64" fmla="*/ 8 w 112"/>
                <a:gd name="T65" fmla="*/ 40 h 128"/>
                <a:gd name="T66" fmla="*/ 56 w 112"/>
                <a:gd name="T67" fmla="*/ 52 h 128"/>
                <a:gd name="T68" fmla="*/ 104 w 112"/>
                <a:gd name="T69" fmla="*/ 40 h 128"/>
                <a:gd name="T70" fmla="*/ 104 w 112"/>
                <a:gd name="T71" fmla="*/ 54 h 128"/>
                <a:gd name="T72" fmla="*/ 56 w 112"/>
                <a:gd name="T73" fmla="*/ 44 h 128"/>
                <a:gd name="T74" fmla="*/ 8 w 112"/>
                <a:gd name="T75" fmla="*/ 26 h 128"/>
                <a:gd name="T76" fmla="*/ 56 w 112"/>
                <a:gd name="T77" fmla="*/ 8 h 128"/>
                <a:gd name="T78" fmla="*/ 104 w 112"/>
                <a:gd name="T79" fmla="*/ 26 h 128"/>
                <a:gd name="T80" fmla="*/ 56 w 112"/>
                <a:gd name="T81" fmla="*/ 4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28">
                  <a:moveTo>
                    <a:pt x="56" y="0"/>
                  </a:moveTo>
                  <a:cubicBezTo>
                    <a:pt x="29" y="0"/>
                    <a:pt x="0" y="8"/>
                    <a:pt x="0" y="2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0"/>
                    <a:pt x="29" y="128"/>
                    <a:pt x="56" y="128"/>
                  </a:cubicBezTo>
                  <a:cubicBezTo>
                    <a:pt x="83" y="128"/>
                    <a:pt x="112" y="120"/>
                    <a:pt x="112" y="102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8"/>
                    <a:pt x="83" y="0"/>
                    <a:pt x="56" y="0"/>
                  </a:cubicBezTo>
                  <a:close/>
                  <a:moveTo>
                    <a:pt x="104" y="102"/>
                  </a:moveTo>
                  <a:cubicBezTo>
                    <a:pt x="104" y="112"/>
                    <a:pt x="83" y="120"/>
                    <a:pt x="56" y="120"/>
                  </a:cubicBezTo>
                  <a:cubicBezTo>
                    <a:pt x="29" y="120"/>
                    <a:pt x="8" y="112"/>
                    <a:pt x="8" y="10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6" y="96"/>
                    <a:pt x="36" y="100"/>
                    <a:pt x="56" y="100"/>
                  </a:cubicBezTo>
                  <a:cubicBezTo>
                    <a:pt x="76" y="100"/>
                    <a:pt x="96" y="96"/>
                    <a:pt x="104" y="87"/>
                  </a:cubicBezTo>
                  <a:lnTo>
                    <a:pt x="104" y="102"/>
                  </a:lnTo>
                  <a:close/>
                  <a:moveTo>
                    <a:pt x="104" y="78"/>
                  </a:move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88"/>
                    <a:pt x="83" y="96"/>
                    <a:pt x="56" y="96"/>
                  </a:cubicBezTo>
                  <a:cubicBezTo>
                    <a:pt x="29" y="96"/>
                    <a:pt x="8" y="8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72"/>
                    <a:pt x="36" y="76"/>
                    <a:pt x="56" y="76"/>
                  </a:cubicBezTo>
                  <a:cubicBezTo>
                    <a:pt x="76" y="76"/>
                    <a:pt x="96" y="72"/>
                    <a:pt x="104" y="63"/>
                  </a:cubicBezTo>
                  <a:lnTo>
                    <a:pt x="104" y="78"/>
                  </a:lnTo>
                  <a:close/>
                  <a:moveTo>
                    <a:pt x="104" y="54"/>
                  </a:move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4"/>
                    <a:pt x="83" y="72"/>
                    <a:pt x="56" y="72"/>
                  </a:cubicBezTo>
                  <a:cubicBezTo>
                    <a:pt x="29" y="72"/>
                    <a:pt x="8" y="6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8"/>
                    <a:pt x="38" y="52"/>
                    <a:pt x="56" y="52"/>
                  </a:cubicBezTo>
                  <a:cubicBezTo>
                    <a:pt x="74" y="52"/>
                    <a:pt x="94" y="48"/>
                    <a:pt x="104" y="40"/>
                  </a:cubicBezTo>
                  <a:lnTo>
                    <a:pt x="104" y="54"/>
                  </a:lnTo>
                  <a:close/>
                  <a:moveTo>
                    <a:pt x="56" y="44"/>
                  </a:moveTo>
                  <a:cubicBezTo>
                    <a:pt x="29" y="44"/>
                    <a:pt x="8" y="36"/>
                    <a:pt x="8" y="26"/>
                  </a:cubicBezTo>
                  <a:cubicBezTo>
                    <a:pt x="8" y="16"/>
                    <a:pt x="29" y="8"/>
                    <a:pt x="56" y="8"/>
                  </a:cubicBezTo>
                  <a:cubicBezTo>
                    <a:pt x="83" y="8"/>
                    <a:pt x="104" y="16"/>
                    <a:pt x="104" y="26"/>
                  </a:cubicBezTo>
                  <a:cubicBezTo>
                    <a:pt x="104" y="36"/>
                    <a:pt x="83" y="44"/>
                    <a:pt x="5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7" name="Oval 62"/>
            <p:cNvSpPr>
              <a:spLocks noChangeArrowheads="1"/>
            </p:cNvSpPr>
            <p:nvPr/>
          </p:nvSpPr>
          <p:spPr bwMode="auto">
            <a:xfrm>
              <a:off x="2373313" y="3411538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8" name="Oval 63"/>
            <p:cNvSpPr>
              <a:spLocks noChangeArrowheads="1"/>
            </p:cNvSpPr>
            <p:nvPr/>
          </p:nvSpPr>
          <p:spPr bwMode="auto">
            <a:xfrm>
              <a:off x="2373313" y="3321051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9" name="Oval 64"/>
            <p:cNvSpPr>
              <a:spLocks noChangeArrowheads="1"/>
            </p:cNvSpPr>
            <p:nvPr/>
          </p:nvSpPr>
          <p:spPr bwMode="auto">
            <a:xfrm>
              <a:off x="2373313" y="3230563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0908209" y="6190566"/>
            <a:ext cx="684530" cy="675640"/>
            <a:chOff x="1044576" y="3035301"/>
            <a:chExt cx="488950" cy="482600"/>
          </a:xfrm>
          <a:solidFill>
            <a:schemeClr val="bg1"/>
          </a:solidFill>
        </p:grpSpPr>
        <p:sp>
          <p:nvSpPr>
            <p:cNvPr id="112" name="Freeform 65"/>
            <p:cNvSpPr>
              <a:spLocks noEditPoints="1"/>
            </p:cNvSpPr>
            <p:nvPr/>
          </p:nvSpPr>
          <p:spPr bwMode="auto">
            <a:xfrm>
              <a:off x="1044576" y="3035301"/>
              <a:ext cx="488950" cy="482600"/>
            </a:xfrm>
            <a:custGeom>
              <a:avLst/>
              <a:gdLst>
                <a:gd name="T0" fmla="*/ 127 w 130"/>
                <a:gd name="T1" fmla="*/ 42 h 128"/>
                <a:gd name="T2" fmla="*/ 87 w 130"/>
                <a:gd name="T3" fmla="*/ 2 h 128"/>
                <a:gd name="T4" fmla="*/ 79 w 130"/>
                <a:gd name="T5" fmla="*/ 0 h 128"/>
                <a:gd name="T6" fmla="*/ 75 w 130"/>
                <a:gd name="T7" fmla="*/ 2 h 128"/>
                <a:gd name="T8" fmla="*/ 73 w 130"/>
                <a:gd name="T9" fmla="*/ 6 h 128"/>
                <a:gd name="T10" fmla="*/ 64 w 130"/>
                <a:gd name="T11" fmla="*/ 21 h 128"/>
                <a:gd name="T12" fmla="*/ 41 w 130"/>
                <a:gd name="T13" fmla="*/ 37 h 128"/>
                <a:gd name="T14" fmla="*/ 15 w 130"/>
                <a:gd name="T15" fmla="*/ 55 h 128"/>
                <a:gd name="T16" fmla="*/ 1 w 130"/>
                <a:gd name="T17" fmla="*/ 78 h 128"/>
                <a:gd name="T18" fmla="*/ 3 w 130"/>
                <a:gd name="T19" fmla="*/ 86 h 128"/>
                <a:gd name="T20" fmla="*/ 43 w 130"/>
                <a:gd name="T21" fmla="*/ 126 h 128"/>
                <a:gd name="T22" fmla="*/ 51 w 130"/>
                <a:gd name="T23" fmla="*/ 128 h 128"/>
                <a:gd name="T24" fmla="*/ 55 w 130"/>
                <a:gd name="T25" fmla="*/ 126 h 128"/>
                <a:gd name="T26" fmla="*/ 57 w 130"/>
                <a:gd name="T27" fmla="*/ 122 h 128"/>
                <a:gd name="T28" fmla="*/ 66 w 130"/>
                <a:gd name="T29" fmla="*/ 107 h 128"/>
                <a:gd name="T30" fmla="*/ 89 w 130"/>
                <a:gd name="T31" fmla="*/ 91 h 128"/>
                <a:gd name="T32" fmla="*/ 115 w 130"/>
                <a:gd name="T33" fmla="*/ 73 h 128"/>
                <a:gd name="T34" fmla="*/ 129 w 130"/>
                <a:gd name="T35" fmla="*/ 50 h 128"/>
                <a:gd name="T36" fmla="*/ 127 w 130"/>
                <a:gd name="T37" fmla="*/ 42 h 128"/>
                <a:gd name="T38" fmla="*/ 49 w 130"/>
                <a:gd name="T39" fmla="*/ 120 h 128"/>
                <a:gd name="T40" fmla="*/ 9 w 130"/>
                <a:gd name="T41" fmla="*/ 80 h 128"/>
                <a:gd name="T42" fmla="*/ 81 w 130"/>
                <a:gd name="T43" fmla="*/ 8 h 128"/>
                <a:gd name="T44" fmla="*/ 121 w 130"/>
                <a:gd name="T45" fmla="*/ 48 h 128"/>
                <a:gd name="T46" fmla="*/ 49 w 130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28">
                  <a:moveTo>
                    <a:pt x="127" y="42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2" y="0"/>
                    <a:pt x="79" y="0"/>
                  </a:cubicBezTo>
                  <a:cubicBezTo>
                    <a:pt x="78" y="1"/>
                    <a:pt x="76" y="1"/>
                    <a:pt x="75" y="2"/>
                  </a:cubicBezTo>
                  <a:cubicBezTo>
                    <a:pt x="74" y="3"/>
                    <a:pt x="74" y="4"/>
                    <a:pt x="73" y="6"/>
                  </a:cubicBezTo>
                  <a:cubicBezTo>
                    <a:pt x="72" y="12"/>
                    <a:pt x="68" y="17"/>
                    <a:pt x="64" y="21"/>
                  </a:cubicBezTo>
                  <a:cubicBezTo>
                    <a:pt x="58" y="27"/>
                    <a:pt x="50" y="32"/>
                    <a:pt x="41" y="37"/>
                  </a:cubicBezTo>
                  <a:cubicBezTo>
                    <a:pt x="32" y="42"/>
                    <a:pt x="23" y="48"/>
                    <a:pt x="15" y="55"/>
                  </a:cubicBezTo>
                  <a:cubicBezTo>
                    <a:pt x="8" y="62"/>
                    <a:pt x="4" y="69"/>
                    <a:pt x="1" y="78"/>
                  </a:cubicBezTo>
                  <a:cubicBezTo>
                    <a:pt x="0" y="80"/>
                    <a:pt x="1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8" y="128"/>
                    <a:pt x="51" y="128"/>
                  </a:cubicBezTo>
                  <a:cubicBezTo>
                    <a:pt x="52" y="127"/>
                    <a:pt x="54" y="127"/>
                    <a:pt x="55" y="126"/>
                  </a:cubicBezTo>
                  <a:cubicBezTo>
                    <a:pt x="56" y="125"/>
                    <a:pt x="56" y="124"/>
                    <a:pt x="57" y="122"/>
                  </a:cubicBezTo>
                  <a:cubicBezTo>
                    <a:pt x="58" y="116"/>
                    <a:pt x="62" y="111"/>
                    <a:pt x="66" y="107"/>
                  </a:cubicBezTo>
                  <a:cubicBezTo>
                    <a:pt x="72" y="101"/>
                    <a:pt x="80" y="96"/>
                    <a:pt x="89" y="91"/>
                  </a:cubicBezTo>
                  <a:cubicBezTo>
                    <a:pt x="98" y="86"/>
                    <a:pt x="107" y="80"/>
                    <a:pt x="115" y="73"/>
                  </a:cubicBezTo>
                  <a:cubicBezTo>
                    <a:pt x="122" y="66"/>
                    <a:pt x="126" y="59"/>
                    <a:pt x="129" y="50"/>
                  </a:cubicBezTo>
                  <a:cubicBezTo>
                    <a:pt x="130" y="48"/>
                    <a:pt x="129" y="44"/>
                    <a:pt x="127" y="42"/>
                  </a:cubicBezTo>
                  <a:close/>
                  <a:moveTo>
                    <a:pt x="49" y="120"/>
                  </a:moveTo>
                  <a:cubicBezTo>
                    <a:pt x="36" y="107"/>
                    <a:pt x="22" y="93"/>
                    <a:pt x="9" y="80"/>
                  </a:cubicBezTo>
                  <a:cubicBezTo>
                    <a:pt x="20" y="43"/>
                    <a:pt x="70" y="45"/>
                    <a:pt x="81" y="8"/>
                  </a:cubicBezTo>
                  <a:cubicBezTo>
                    <a:pt x="94" y="21"/>
                    <a:pt x="108" y="35"/>
                    <a:pt x="121" y="48"/>
                  </a:cubicBezTo>
                  <a:cubicBezTo>
                    <a:pt x="110" y="85"/>
                    <a:pt x="60" y="83"/>
                    <a:pt x="49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3" name="Freeform 66"/>
            <p:cNvSpPr>
              <a:spLocks noEditPoints="1"/>
            </p:cNvSpPr>
            <p:nvPr/>
          </p:nvSpPr>
          <p:spPr bwMode="auto">
            <a:xfrm>
              <a:off x="1222375" y="3205163"/>
              <a:ext cx="131762" cy="134938"/>
            </a:xfrm>
            <a:custGeom>
              <a:avLst/>
              <a:gdLst>
                <a:gd name="T0" fmla="*/ 28 w 35"/>
                <a:gd name="T1" fmla="*/ 12 h 36"/>
                <a:gd name="T2" fmla="*/ 20 w 35"/>
                <a:gd name="T3" fmla="*/ 13 h 36"/>
                <a:gd name="T4" fmla="*/ 10 w 35"/>
                <a:gd name="T5" fmla="*/ 7 h 36"/>
                <a:gd name="T6" fmla="*/ 15 w 35"/>
                <a:gd name="T7" fmla="*/ 6 h 36"/>
                <a:gd name="T8" fmla="*/ 19 w 35"/>
                <a:gd name="T9" fmla="*/ 6 h 36"/>
                <a:gd name="T10" fmla="*/ 20 w 35"/>
                <a:gd name="T11" fmla="*/ 2 h 36"/>
                <a:gd name="T12" fmla="*/ 13 w 35"/>
                <a:gd name="T13" fmla="*/ 1 h 36"/>
                <a:gd name="T14" fmla="*/ 6 w 35"/>
                <a:gd name="T15" fmla="*/ 4 h 36"/>
                <a:gd name="T16" fmla="*/ 5 w 35"/>
                <a:gd name="T17" fmla="*/ 3 h 36"/>
                <a:gd name="T18" fmla="*/ 3 w 35"/>
                <a:gd name="T19" fmla="*/ 5 h 36"/>
                <a:gd name="T20" fmla="*/ 4 w 35"/>
                <a:gd name="T21" fmla="*/ 6 h 36"/>
                <a:gd name="T22" fmla="*/ 1 w 35"/>
                <a:gd name="T23" fmla="*/ 15 h 36"/>
                <a:gd name="T24" fmla="*/ 3 w 35"/>
                <a:gd name="T25" fmla="*/ 22 h 36"/>
                <a:gd name="T26" fmla="*/ 18 w 35"/>
                <a:gd name="T27" fmla="*/ 21 h 36"/>
                <a:gd name="T28" fmla="*/ 23 w 35"/>
                <a:gd name="T29" fmla="*/ 31 h 36"/>
                <a:gd name="T30" fmla="*/ 19 w 35"/>
                <a:gd name="T31" fmla="*/ 30 h 36"/>
                <a:gd name="T32" fmla="*/ 16 w 35"/>
                <a:gd name="T33" fmla="*/ 28 h 36"/>
                <a:gd name="T34" fmla="*/ 13 w 35"/>
                <a:gd name="T35" fmla="*/ 31 h 36"/>
                <a:gd name="T36" fmla="*/ 17 w 35"/>
                <a:gd name="T37" fmla="*/ 35 h 36"/>
                <a:gd name="T38" fmla="*/ 25 w 35"/>
                <a:gd name="T39" fmla="*/ 36 h 36"/>
                <a:gd name="T40" fmla="*/ 31 w 35"/>
                <a:gd name="T41" fmla="*/ 35 h 36"/>
                <a:gd name="T42" fmla="*/ 33 w 35"/>
                <a:gd name="T43" fmla="*/ 34 h 36"/>
                <a:gd name="T44" fmla="*/ 33 w 35"/>
                <a:gd name="T45" fmla="*/ 32 h 36"/>
                <a:gd name="T46" fmla="*/ 34 w 35"/>
                <a:gd name="T47" fmla="*/ 26 h 36"/>
                <a:gd name="T48" fmla="*/ 35 w 35"/>
                <a:gd name="T49" fmla="*/ 18 h 36"/>
                <a:gd name="T50" fmla="*/ 10 w 35"/>
                <a:gd name="T51" fmla="*/ 17 h 36"/>
                <a:gd name="T52" fmla="*/ 6 w 35"/>
                <a:gd name="T53" fmla="*/ 15 h 36"/>
                <a:gd name="T54" fmla="*/ 7 w 35"/>
                <a:gd name="T55" fmla="*/ 11 h 36"/>
                <a:gd name="T56" fmla="*/ 14 w 35"/>
                <a:gd name="T57" fmla="*/ 16 h 36"/>
                <a:gd name="T58" fmla="*/ 29 w 35"/>
                <a:gd name="T59" fmla="*/ 25 h 36"/>
                <a:gd name="T60" fmla="*/ 21 w 35"/>
                <a:gd name="T61" fmla="*/ 20 h 36"/>
                <a:gd name="T62" fmla="*/ 25 w 35"/>
                <a:gd name="T63" fmla="*/ 18 h 36"/>
                <a:gd name="T64" fmla="*/ 28 w 35"/>
                <a:gd name="T65" fmla="*/ 20 h 36"/>
                <a:gd name="T66" fmla="*/ 29 w 35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6">
                  <a:moveTo>
                    <a:pt x="32" y="15"/>
                  </a:moveTo>
                  <a:cubicBezTo>
                    <a:pt x="31" y="14"/>
                    <a:pt x="30" y="13"/>
                    <a:pt x="28" y="12"/>
                  </a:cubicBezTo>
                  <a:cubicBezTo>
                    <a:pt x="27" y="12"/>
                    <a:pt x="26" y="12"/>
                    <a:pt x="24" y="12"/>
                  </a:cubicBezTo>
                  <a:cubicBezTo>
                    <a:pt x="23" y="12"/>
                    <a:pt x="22" y="12"/>
                    <a:pt x="20" y="13"/>
                  </a:cubicBezTo>
                  <a:cubicBezTo>
                    <a:pt x="19" y="13"/>
                    <a:pt x="18" y="14"/>
                    <a:pt x="16" y="15"/>
                  </a:cubicBezTo>
                  <a:cubicBezTo>
                    <a:pt x="14" y="12"/>
                    <a:pt x="12" y="10"/>
                    <a:pt x="10" y="7"/>
                  </a:cubicBezTo>
                  <a:cubicBezTo>
                    <a:pt x="11" y="7"/>
                    <a:pt x="12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1"/>
                    <a:pt x="18" y="1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1" y="12"/>
                    <a:pt x="1" y="13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8" y="24"/>
                    <a:pt x="10" y="24"/>
                  </a:cubicBezTo>
                  <a:cubicBezTo>
                    <a:pt x="13" y="23"/>
                    <a:pt x="15" y="23"/>
                    <a:pt x="18" y="21"/>
                  </a:cubicBezTo>
                  <a:cubicBezTo>
                    <a:pt x="21" y="24"/>
                    <a:pt x="23" y="27"/>
                    <a:pt x="25" y="29"/>
                  </a:cubicBezTo>
                  <a:cubicBezTo>
                    <a:pt x="24" y="30"/>
                    <a:pt x="24" y="30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22" y="36"/>
                    <a:pt x="23" y="36"/>
                    <a:pt x="25" y="36"/>
                  </a:cubicBezTo>
                  <a:cubicBezTo>
                    <a:pt x="26" y="35"/>
                    <a:pt x="27" y="34"/>
                    <a:pt x="29" y="33"/>
                  </a:cubicBezTo>
                  <a:cubicBezTo>
                    <a:pt x="30" y="33"/>
                    <a:pt x="30" y="34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4" y="33"/>
                    <a:pt x="33" y="32"/>
                    <a:pt x="33" y="32"/>
                  </a:cubicBezTo>
                  <a:cubicBezTo>
                    <a:pt x="32" y="32"/>
                    <a:pt x="32" y="31"/>
                    <a:pt x="31" y="30"/>
                  </a:cubicBezTo>
                  <a:cubicBezTo>
                    <a:pt x="32" y="29"/>
                    <a:pt x="33" y="27"/>
                    <a:pt x="34" y="26"/>
                  </a:cubicBezTo>
                  <a:cubicBezTo>
                    <a:pt x="35" y="24"/>
                    <a:pt x="35" y="23"/>
                    <a:pt x="35" y="21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4" y="17"/>
                    <a:pt x="33" y="16"/>
                    <a:pt x="32" y="15"/>
                  </a:cubicBezTo>
                  <a:close/>
                  <a:moveTo>
                    <a:pt x="10" y="17"/>
                  </a:moveTo>
                  <a:cubicBezTo>
                    <a:pt x="9" y="17"/>
                    <a:pt x="8" y="17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10" y="11"/>
                    <a:pt x="12" y="14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29" y="25"/>
                  </a:moveTo>
                  <a:cubicBezTo>
                    <a:pt x="28" y="26"/>
                    <a:pt x="28" y="27"/>
                    <a:pt x="27" y="27"/>
                  </a:cubicBezTo>
                  <a:cubicBezTo>
                    <a:pt x="25" y="25"/>
                    <a:pt x="23" y="22"/>
                    <a:pt x="21" y="20"/>
                  </a:cubicBezTo>
                  <a:cubicBezTo>
                    <a:pt x="21" y="20"/>
                    <a:pt x="22" y="19"/>
                    <a:pt x="23" y="19"/>
                  </a:cubicBezTo>
                  <a:cubicBezTo>
                    <a:pt x="23" y="19"/>
                    <a:pt x="24" y="19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7" y="19"/>
                    <a:pt x="28" y="19"/>
                    <a:pt x="28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9" y="24"/>
                    <a:pt x="29" y="25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4" name="Freeform 67"/>
            <p:cNvSpPr>
              <a:spLocks/>
            </p:cNvSpPr>
            <p:nvPr/>
          </p:nvSpPr>
          <p:spPr bwMode="auto">
            <a:xfrm>
              <a:off x="1211263" y="3367088"/>
              <a:ext cx="71437" cy="79375"/>
            </a:xfrm>
            <a:custGeom>
              <a:avLst/>
              <a:gdLst>
                <a:gd name="T0" fmla="*/ 16 w 19"/>
                <a:gd name="T1" fmla="*/ 1 h 21"/>
                <a:gd name="T2" fmla="*/ 16 w 19"/>
                <a:gd name="T3" fmla="*/ 1 h 21"/>
                <a:gd name="T4" fmla="*/ 9 w 19"/>
                <a:gd name="T5" fmla="*/ 7 h 21"/>
                <a:gd name="T6" fmla="*/ 3 w 19"/>
                <a:gd name="T7" fmla="*/ 14 h 21"/>
                <a:gd name="T8" fmla="*/ 0 w 19"/>
                <a:gd name="T9" fmla="*/ 17 h 21"/>
                <a:gd name="T10" fmla="*/ 0 w 19"/>
                <a:gd name="T11" fmla="*/ 17 h 21"/>
                <a:gd name="T12" fmla="*/ 0 w 19"/>
                <a:gd name="T13" fmla="*/ 20 h 21"/>
                <a:gd name="T14" fmla="*/ 3 w 19"/>
                <a:gd name="T15" fmla="*/ 20 h 21"/>
                <a:gd name="T16" fmla="*/ 3 w 19"/>
                <a:gd name="T17" fmla="*/ 20 h 21"/>
                <a:gd name="T18" fmla="*/ 6 w 19"/>
                <a:gd name="T19" fmla="*/ 16 h 21"/>
                <a:gd name="T20" fmla="*/ 11 w 19"/>
                <a:gd name="T21" fmla="*/ 10 h 21"/>
                <a:gd name="T22" fmla="*/ 18 w 19"/>
                <a:gd name="T23" fmla="*/ 4 h 21"/>
                <a:gd name="T24" fmla="*/ 18 w 19"/>
                <a:gd name="T25" fmla="*/ 4 h 21"/>
                <a:gd name="T26" fmla="*/ 19 w 19"/>
                <a:gd name="T27" fmla="*/ 4 h 21"/>
                <a:gd name="T28" fmla="*/ 19 w 19"/>
                <a:gd name="T29" fmla="*/ 1 h 21"/>
                <a:gd name="T30" fmla="*/ 16 w 19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1" y="5"/>
                    <a:pt x="9" y="7"/>
                  </a:cubicBezTo>
                  <a:cubicBezTo>
                    <a:pt x="6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9" y="12"/>
                    <a:pt x="11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5" name="Freeform 68"/>
            <p:cNvSpPr>
              <a:spLocks/>
            </p:cNvSpPr>
            <p:nvPr/>
          </p:nvSpPr>
          <p:spPr bwMode="auto">
            <a:xfrm>
              <a:off x="1296988" y="3111501"/>
              <a:ext cx="74612" cy="77788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0 w 20"/>
                <a:gd name="T5" fmla="*/ 17 h 21"/>
                <a:gd name="T6" fmla="*/ 0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0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5" y="13"/>
                    <a:pt x="3" y="15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0" y="14"/>
                  </a:cubicBezTo>
                  <a:cubicBezTo>
                    <a:pt x="13" y="12"/>
                    <a:pt x="14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10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6670316" y="5403140"/>
            <a:ext cx="464502" cy="675640"/>
            <a:chOff x="4029075" y="2071688"/>
            <a:chExt cx="331787" cy="482600"/>
          </a:xfrm>
          <a:solidFill>
            <a:schemeClr val="bg1"/>
          </a:solidFill>
        </p:grpSpPr>
        <p:sp>
          <p:nvSpPr>
            <p:cNvPr id="103" name="Oval 69"/>
            <p:cNvSpPr>
              <a:spLocks noChangeArrowheads="1"/>
            </p:cNvSpPr>
            <p:nvPr/>
          </p:nvSpPr>
          <p:spPr bwMode="auto">
            <a:xfrm>
              <a:off x="4164013" y="2208213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4" name="Oval 70"/>
            <p:cNvSpPr>
              <a:spLocks noChangeArrowheads="1"/>
            </p:cNvSpPr>
            <p:nvPr/>
          </p:nvSpPr>
          <p:spPr bwMode="auto">
            <a:xfrm>
              <a:off x="4164013" y="2389188"/>
              <a:ext cx="30162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5" name="Oval 71"/>
            <p:cNvSpPr>
              <a:spLocks noChangeArrowheads="1"/>
            </p:cNvSpPr>
            <p:nvPr/>
          </p:nvSpPr>
          <p:spPr bwMode="auto">
            <a:xfrm>
              <a:off x="4073525" y="2298701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6" name="Oval 72"/>
            <p:cNvSpPr>
              <a:spLocks noChangeArrowheads="1"/>
            </p:cNvSpPr>
            <p:nvPr/>
          </p:nvSpPr>
          <p:spPr bwMode="auto">
            <a:xfrm>
              <a:off x="4254500" y="2298701"/>
              <a:ext cx="30162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4100513" y="2362201"/>
              <a:ext cx="30162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4100513" y="2233613"/>
              <a:ext cx="30162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229100" y="2362201"/>
              <a:ext cx="30162" cy="30163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7 h 8"/>
                <a:gd name="T4" fmla="*/ 7 w 8"/>
                <a:gd name="T5" fmla="*/ 7 h 8"/>
                <a:gd name="T6" fmla="*/ 7 w 8"/>
                <a:gd name="T7" fmla="*/ 1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0" name="Freeform 76"/>
            <p:cNvSpPr>
              <a:spLocks noEditPoints="1"/>
            </p:cNvSpPr>
            <p:nvPr/>
          </p:nvSpPr>
          <p:spPr bwMode="auto">
            <a:xfrm>
              <a:off x="4029075" y="2071688"/>
              <a:ext cx="331787" cy="482600"/>
            </a:xfrm>
            <a:custGeom>
              <a:avLst/>
              <a:gdLst>
                <a:gd name="T0" fmla="*/ 80 w 88"/>
                <a:gd name="T1" fmla="*/ 56 h 128"/>
                <a:gd name="T2" fmla="*/ 79 w 88"/>
                <a:gd name="T3" fmla="*/ 56 h 128"/>
                <a:gd name="T4" fmla="*/ 70 w 88"/>
                <a:gd name="T5" fmla="*/ 38 h 128"/>
                <a:gd name="T6" fmla="*/ 64 w 88"/>
                <a:gd name="T7" fmla="*/ 7 h 128"/>
                <a:gd name="T8" fmla="*/ 56 w 88"/>
                <a:gd name="T9" fmla="*/ 0 h 128"/>
                <a:gd name="T10" fmla="*/ 24 w 88"/>
                <a:gd name="T11" fmla="*/ 0 h 128"/>
                <a:gd name="T12" fmla="*/ 17 w 88"/>
                <a:gd name="T13" fmla="*/ 7 h 128"/>
                <a:gd name="T14" fmla="*/ 11 w 88"/>
                <a:gd name="T15" fmla="*/ 37 h 128"/>
                <a:gd name="T16" fmla="*/ 0 w 88"/>
                <a:gd name="T17" fmla="*/ 64 h 128"/>
                <a:gd name="T18" fmla="*/ 10 w 88"/>
                <a:gd name="T19" fmla="*/ 91 h 128"/>
                <a:gd name="T20" fmla="*/ 16 w 88"/>
                <a:gd name="T21" fmla="*/ 121 h 128"/>
                <a:gd name="T22" fmla="*/ 24 w 88"/>
                <a:gd name="T23" fmla="*/ 128 h 128"/>
                <a:gd name="T24" fmla="*/ 56 w 88"/>
                <a:gd name="T25" fmla="*/ 128 h 128"/>
                <a:gd name="T26" fmla="*/ 64 w 88"/>
                <a:gd name="T27" fmla="*/ 121 h 128"/>
                <a:gd name="T28" fmla="*/ 70 w 88"/>
                <a:gd name="T29" fmla="*/ 91 h 128"/>
                <a:gd name="T30" fmla="*/ 79 w 88"/>
                <a:gd name="T31" fmla="*/ 72 h 128"/>
                <a:gd name="T32" fmla="*/ 80 w 88"/>
                <a:gd name="T33" fmla="*/ 72 h 128"/>
                <a:gd name="T34" fmla="*/ 88 w 88"/>
                <a:gd name="T35" fmla="*/ 64 h 128"/>
                <a:gd name="T36" fmla="*/ 80 w 88"/>
                <a:gd name="T37" fmla="*/ 56 h 128"/>
                <a:gd name="T38" fmla="*/ 24 w 88"/>
                <a:gd name="T39" fmla="*/ 8 h 128"/>
                <a:gd name="T40" fmla="*/ 56 w 88"/>
                <a:gd name="T41" fmla="*/ 8 h 128"/>
                <a:gd name="T42" fmla="*/ 60 w 88"/>
                <a:gd name="T43" fmla="*/ 30 h 128"/>
                <a:gd name="T44" fmla="*/ 40 w 88"/>
                <a:gd name="T45" fmla="*/ 24 h 128"/>
                <a:gd name="T46" fmla="*/ 20 w 88"/>
                <a:gd name="T47" fmla="*/ 30 h 128"/>
                <a:gd name="T48" fmla="*/ 24 w 88"/>
                <a:gd name="T49" fmla="*/ 8 h 128"/>
                <a:gd name="T50" fmla="*/ 56 w 88"/>
                <a:gd name="T51" fmla="*/ 120 h 128"/>
                <a:gd name="T52" fmla="*/ 24 w 88"/>
                <a:gd name="T53" fmla="*/ 120 h 128"/>
                <a:gd name="T54" fmla="*/ 20 w 88"/>
                <a:gd name="T55" fmla="*/ 98 h 128"/>
                <a:gd name="T56" fmla="*/ 40 w 88"/>
                <a:gd name="T57" fmla="*/ 104 h 128"/>
                <a:gd name="T58" fmla="*/ 60 w 88"/>
                <a:gd name="T59" fmla="*/ 98 h 128"/>
                <a:gd name="T60" fmla="*/ 56 w 88"/>
                <a:gd name="T61" fmla="*/ 120 h 128"/>
                <a:gd name="T62" fmla="*/ 40 w 88"/>
                <a:gd name="T63" fmla="*/ 96 h 128"/>
                <a:gd name="T64" fmla="*/ 8 w 88"/>
                <a:gd name="T65" fmla="*/ 64 h 128"/>
                <a:gd name="T66" fmla="*/ 40 w 88"/>
                <a:gd name="T67" fmla="*/ 32 h 128"/>
                <a:gd name="T68" fmla="*/ 72 w 88"/>
                <a:gd name="T69" fmla="*/ 64 h 128"/>
                <a:gd name="T70" fmla="*/ 40 w 88"/>
                <a:gd name="T71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128">
                  <a:moveTo>
                    <a:pt x="80" y="56"/>
                  </a:moveTo>
                  <a:cubicBezTo>
                    <a:pt x="80" y="56"/>
                    <a:pt x="79" y="56"/>
                    <a:pt x="79" y="56"/>
                  </a:cubicBezTo>
                  <a:cubicBezTo>
                    <a:pt x="78" y="49"/>
                    <a:pt x="75" y="43"/>
                    <a:pt x="70" y="3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0" y="0"/>
                    <a:pt x="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7" y="3"/>
                    <a:pt x="17" y="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4" y="44"/>
                    <a:pt x="0" y="53"/>
                    <a:pt x="0" y="64"/>
                  </a:cubicBezTo>
                  <a:cubicBezTo>
                    <a:pt x="0" y="74"/>
                    <a:pt x="4" y="84"/>
                    <a:pt x="10" y="9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5"/>
                    <a:pt x="20" y="128"/>
                    <a:pt x="24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28"/>
                    <a:pt x="63" y="125"/>
                    <a:pt x="64" y="12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4" y="85"/>
                    <a:pt x="78" y="79"/>
                    <a:pt x="79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4" y="72"/>
                    <a:pt x="88" y="68"/>
                    <a:pt x="88" y="64"/>
                  </a:cubicBezTo>
                  <a:cubicBezTo>
                    <a:pt x="88" y="60"/>
                    <a:pt x="84" y="56"/>
                    <a:pt x="80" y="56"/>
                  </a:cubicBezTo>
                  <a:close/>
                  <a:moveTo>
                    <a:pt x="24" y="8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5" y="26"/>
                    <a:pt x="48" y="24"/>
                    <a:pt x="40" y="24"/>
                  </a:cubicBezTo>
                  <a:cubicBezTo>
                    <a:pt x="33" y="24"/>
                    <a:pt x="26" y="26"/>
                    <a:pt x="20" y="30"/>
                  </a:cubicBezTo>
                  <a:lnTo>
                    <a:pt x="24" y="8"/>
                  </a:lnTo>
                  <a:close/>
                  <a:moveTo>
                    <a:pt x="5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6" y="102"/>
                    <a:pt x="33" y="104"/>
                    <a:pt x="40" y="104"/>
                  </a:cubicBezTo>
                  <a:cubicBezTo>
                    <a:pt x="47" y="104"/>
                    <a:pt x="54" y="102"/>
                    <a:pt x="60" y="98"/>
                  </a:cubicBezTo>
                  <a:lnTo>
                    <a:pt x="56" y="120"/>
                  </a:lnTo>
                  <a:close/>
                  <a:moveTo>
                    <a:pt x="40" y="96"/>
                  </a:moveTo>
                  <a:cubicBezTo>
                    <a:pt x="22" y="96"/>
                    <a:pt x="8" y="82"/>
                    <a:pt x="8" y="64"/>
                  </a:cubicBezTo>
                  <a:cubicBezTo>
                    <a:pt x="8" y="46"/>
                    <a:pt x="22" y="32"/>
                    <a:pt x="40" y="32"/>
                  </a:cubicBezTo>
                  <a:cubicBezTo>
                    <a:pt x="58" y="32"/>
                    <a:pt x="72" y="46"/>
                    <a:pt x="72" y="64"/>
                  </a:cubicBezTo>
                  <a:cubicBezTo>
                    <a:pt x="72" y="82"/>
                    <a:pt x="58" y="96"/>
                    <a:pt x="40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164013" y="2238376"/>
              <a:ext cx="90487" cy="90488"/>
            </a:xfrm>
            <a:custGeom>
              <a:avLst/>
              <a:gdLst>
                <a:gd name="T0" fmla="*/ 24 w 24"/>
                <a:gd name="T1" fmla="*/ 0 h 24"/>
                <a:gd name="T2" fmla="*/ 22 w 24"/>
                <a:gd name="T3" fmla="*/ 0 h 24"/>
                <a:gd name="T4" fmla="*/ 1 w 24"/>
                <a:gd name="T5" fmla="*/ 17 h 24"/>
                <a:gd name="T6" fmla="*/ 0 w 24"/>
                <a:gd name="T7" fmla="*/ 20 h 24"/>
                <a:gd name="T8" fmla="*/ 1 w 24"/>
                <a:gd name="T9" fmla="*/ 23 h 24"/>
                <a:gd name="T10" fmla="*/ 4 w 24"/>
                <a:gd name="T11" fmla="*/ 24 h 24"/>
                <a:gd name="T12" fmla="*/ 7 w 24"/>
                <a:gd name="T13" fmla="*/ 23 h 24"/>
                <a:gd name="T14" fmla="*/ 14 w 24"/>
                <a:gd name="T15" fmla="*/ 14 h 24"/>
                <a:gd name="T16" fmla="*/ 24 w 24"/>
                <a:gd name="T17" fmla="*/ 2 h 24"/>
                <a:gd name="T18" fmla="*/ 24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3" y="0"/>
                    <a:pt x="23" y="0"/>
                    <a:pt x="22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9212271" y="2987390"/>
            <a:ext cx="675640" cy="633413"/>
            <a:chOff x="2974975" y="2071688"/>
            <a:chExt cx="482600" cy="452438"/>
          </a:xfrm>
          <a:solidFill>
            <a:schemeClr val="bg1"/>
          </a:solidFill>
        </p:grpSpPr>
        <p:sp>
          <p:nvSpPr>
            <p:cNvPr id="94" name="Freeform 78"/>
            <p:cNvSpPr>
              <a:spLocks noEditPoints="1"/>
            </p:cNvSpPr>
            <p:nvPr/>
          </p:nvSpPr>
          <p:spPr bwMode="auto">
            <a:xfrm>
              <a:off x="2974975" y="2071688"/>
              <a:ext cx="482600" cy="452438"/>
            </a:xfrm>
            <a:custGeom>
              <a:avLst/>
              <a:gdLst>
                <a:gd name="T0" fmla="*/ 126 w 128"/>
                <a:gd name="T1" fmla="*/ 26 h 120"/>
                <a:gd name="T2" fmla="*/ 102 w 128"/>
                <a:gd name="T3" fmla="*/ 2 h 120"/>
                <a:gd name="T4" fmla="*/ 96 w 128"/>
                <a:gd name="T5" fmla="*/ 0 h 120"/>
                <a:gd name="T6" fmla="*/ 12 w 128"/>
                <a:gd name="T7" fmla="*/ 0 h 120"/>
                <a:gd name="T8" fmla="*/ 0 w 128"/>
                <a:gd name="T9" fmla="*/ 12 h 120"/>
                <a:gd name="T10" fmla="*/ 0 w 128"/>
                <a:gd name="T11" fmla="*/ 108 h 120"/>
                <a:gd name="T12" fmla="*/ 12 w 128"/>
                <a:gd name="T13" fmla="*/ 120 h 120"/>
                <a:gd name="T14" fmla="*/ 116 w 128"/>
                <a:gd name="T15" fmla="*/ 120 h 120"/>
                <a:gd name="T16" fmla="*/ 128 w 128"/>
                <a:gd name="T17" fmla="*/ 108 h 120"/>
                <a:gd name="T18" fmla="*/ 128 w 128"/>
                <a:gd name="T19" fmla="*/ 32 h 120"/>
                <a:gd name="T20" fmla="*/ 126 w 128"/>
                <a:gd name="T21" fmla="*/ 26 h 120"/>
                <a:gd name="T22" fmla="*/ 120 w 128"/>
                <a:gd name="T23" fmla="*/ 108 h 120"/>
                <a:gd name="T24" fmla="*/ 116 w 128"/>
                <a:gd name="T25" fmla="*/ 112 h 120"/>
                <a:gd name="T26" fmla="*/ 12 w 128"/>
                <a:gd name="T27" fmla="*/ 112 h 120"/>
                <a:gd name="T28" fmla="*/ 8 w 128"/>
                <a:gd name="T29" fmla="*/ 108 h 120"/>
                <a:gd name="T30" fmla="*/ 8 w 128"/>
                <a:gd name="T31" fmla="*/ 12 h 120"/>
                <a:gd name="T32" fmla="*/ 12 w 128"/>
                <a:gd name="T33" fmla="*/ 8 h 120"/>
                <a:gd name="T34" fmla="*/ 92 w 128"/>
                <a:gd name="T35" fmla="*/ 8 h 120"/>
                <a:gd name="T36" fmla="*/ 92 w 128"/>
                <a:gd name="T37" fmla="*/ 24 h 120"/>
                <a:gd name="T38" fmla="*/ 92 w 128"/>
                <a:gd name="T39" fmla="*/ 24 h 120"/>
                <a:gd name="T40" fmla="*/ 104 w 128"/>
                <a:gd name="T41" fmla="*/ 36 h 120"/>
                <a:gd name="T42" fmla="*/ 108 w 128"/>
                <a:gd name="T43" fmla="*/ 36 h 120"/>
                <a:gd name="T44" fmla="*/ 120 w 128"/>
                <a:gd name="T45" fmla="*/ 36 h 120"/>
                <a:gd name="T46" fmla="*/ 120 w 128"/>
                <a:gd name="T47" fmla="*/ 108 h 120"/>
                <a:gd name="T48" fmla="*/ 108 w 128"/>
                <a:gd name="T49" fmla="*/ 32 h 120"/>
                <a:gd name="T50" fmla="*/ 104 w 128"/>
                <a:gd name="T51" fmla="*/ 32 h 120"/>
                <a:gd name="T52" fmla="*/ 96 w 128"/>
                <a:gd name="T53" fmla="*/ 24 h 120"/>
                <a:gd name="T54" fmla="*/ 96 w 128"/>
                <a:gd name="T55" fmla="*/ 24 h 120"/>
                <a:gd name="T56" fmla="*/ 96 w 128"/>
                <a:gd name="T57" fmla="*/ 8 h 120"/>
                <a:gd name="T58" fmla="*/ 120 w 128"/>
                <a:gd name="T59" fmla="*/ 32 h 120"/>
                <a:gd name="T60" fmla="*/ 108 w 128"/>
                <a:gd name="T61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0">
                  <a:moveTo>
                    <a:pt x="126" y="26"/>
                  </a:moveTo>
                  <a:cubicBezTo>
                    <a:pt x="102" y="2"/>
                    <a:pt x="102" y="2"/>
                    <a:pt x="102" y="2"/>
                  </a:cubicBezTo>
                  <a:cubicBezTo>
                    <a:pt x="100" y="1"/>
                    <a:pt x="98" y="0"/>
                    <a:pt x="9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5" y="120"/>
                    <a:pt x="12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23" y="120"/>
                    <a:pt x="128" y="115"/>
                    <a:pt x="128" y="108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0"/>
                    <a:pt x="127" y="28"/>
                    <a:pt x="126" y="26"/>
                  </a:cubicBezTo>
                  <a:close/>
                  <a:moveTo>
                    <a:pt x="120" y="108"/>
                  </a:moveTo>
                  <a:cubicBezTo>
                    <a:pt x="120" y="110"/>
                    <a:pt x="118" y="112"/>
                    <a:pt x="116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0" y="112"/>
                    <a:pt x="8" y="110"/>
                    <a:pt x="8" y="10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31"/>
                    <a:pt x="97" y="36"/>
                    <a:pt x="104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20" y="36"/>
                    <a:pt x="120" y="36"/>
                    <a:pt x="120" y="36"/>
                  </a:cubicBezTo>
                  <a:lnTo>
                    <a:pt x="120" y="108"/>
                  </a:lnTo>
                  <a:close/>
                  <a:moveTo>
                    <a:pt x="108" y="32"/>
                  </a:moveTo>
                  <a:cubicBezTo>
                    <a:pt x="104" y="32"/>
                    <a:pt x="104" y="32"/>
                    <a:pt x="104" y="32"/>
                  </a:cubicBezTo>
                  <a:cubicBezTo>
                    <a:pt x="100" y="32"/>
                    <a:pt x="96" y="28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20" y="32"/>
                    <a:pt x="120" y="32"/>
                    <a:pt x="120" y="32"/>
                  </a:cubicBezTo>
                  <a:lnTo>
                    <a:pt x="10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5" name="Freeform 79"/>
            <p:cNvSpPr>
              <a:spLocks/>
            </p:cNvSpPr>
            <p:nvPr/>
          </p:nvSpPr>
          <p:spPr bwMode="auto">
            <a:xfrm>
              <a:off x="3200400" y="2162176"/>
              <a:ext cx="90487" cy="15875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6" name="Freeform 80"/>
            <p:cNvSpPr>
              <a:spLocks/>
            </p:cNvSpPr>
            <p:nvPr/>
          </p:nvSpPr>
          <p:spPr bwMode="auto">
            <a:xfrm>
              <a:off x="3200400" y="2208213"/>
              <a:ext cx="90487" cy="14288"/>
            </a:xfrm>
            <a:custGeom>
              <a:avLst/>
              <a:gdLst>
                <a:gd name="T0" fmla="*/ 2 w 24"/>
                <a:gd name="T1" fmla="*/ 4 h 4"/>
                <a:gd name="T2" fmla="*/ 22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2 w 24"/>
                <a:gd name="T9" fmla="*/ 0 h 4"/>
                <a:gd name="T10" fmla="*/ 0 w 24"/>
                <a:gd name="T11" fmla="*/ 2 h 4"/>
                <a:gd name="T12" fmla="*/ 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7" name="Freeform 81"/>
            <p:cNvSpPr>
              <a:spLocks/>
            </p:cNvSpPr>
            <p:nvPr/>
          </p:nvSpPr>
          <p:spPr bwMode="auto">
            <a:xfrm>
              <a:off x="3200400" y="2252663"/>
              <a:ext cx="196850" cy="15875"/>
            </a:xfrm>
            <a:custGeom>
              <a:avLst/>
              <a:gdLst>
                <a:gd name="T0" fmla="*/ 0 w 52"/>
                <a:gd name="T1" fmla="*/ 2 h 4"/>
                <a:gd name="T2" fmla="*/ 2 w 52"/>
                <a:gd name="T3" fmla="*/ 4 h 4"/>
                <a:gd name="T4" fmla="*/ 50 w 52"/>
                <a:gd name="T5" fmla="*/ 4 h 4"/>
                <a:gd name="T6" fmla="*/ 52 w 52"/>
                <a:gd name="T7" fmla="*/ 2 h 4"/>
                <a:gd name="T8" fmla="*/ 50 w 52"/>
                <a:gd name="T9" fmla="*/ 0 h 4"/>
                <a:gd name="T10" fmla="*/ 2 w 52"/>
                <a:gd name="T11" fmla="*/ 0 h 4"/>
                <a:gd name="T12" fmla="*/ 0 w 5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3"/>
                    <a:pt x="52" y="2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8" name="Freeform 82"/>
            <p:cNvSpPr>
              <a:spLocks/>
            </p:cNvSpPr>
            <p:nvPr/>
          </p:nvSpPr>
          <p:spPr bwMode="auto">
            <a:xfrm>
              <a:off x="3035300" y="2343151"/>
              <a:ext cx="361950" cy="15875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3035300" y="2389188"/>
              <a:ext cx="361950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0" name="Freeform 84"/>
            <p:cNvSpPr>
              <a:spLocks/>
            </p:cNvSpPr>
            <p:nvPr/>
          </p:nvSpPr>
          <p:spPr bwMode="auto">
            <a:xfrm>
              <a:off x="3035300" y="2433638"/>
              <a:ext cx="361950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1" name="Freeform 85"/>
            <p:cNvSpPr>
              <a:spLocks/>
            </p:cNvSpPr>
            <p:nvPr/>
          </p:nvSpPr>
          <p:spPr bwMode="auto">
            <a:xfrm>
              <a:off x="3035300" y="2298701"/>
              <a:ext cx="361950" cy="14288"/>
            </a:xfrm>
            <a:custGeom>
              <a:avLst/>
              <a:gdLst>
                <a:gd name="T0" fmla="*/ 94 w 96"/>
                <a:gd name="T1" fmla="*/ 0 h 4"/>
                <a:gd name="T2" fmla="*/ 2 w 96"/>
                <a:gd name="T3" fmla="*/ 0 h 4"/>
                <a:gd name="T4" fmla="*/ 0 w 96"/>
                <a:gd name="T5" fmla="*/ 2 h 4"/>
                <a:gd name="T6" fmla="*/ 2 w 96"/>
                <a:gd name="T7" fmla="*/ 4 h 4"/>
                <a:gd name="T8" fmla="*/ 94 w 96"/>
                <a:gd name="T9" fmla="*/ 4 h 4"/>
                <a:gd name="T10" fmla="*/ 96 w 96"/>
                <a:gd name="T11" fmla="*/ 2 h 4"/>
                <a:gd name="T12" fmla="*/ 94 w 9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">
                  <a:moveTo>
                    <a:pt x="9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6" y="3"/>
                    <a:pt x="96" y="2"/>
                  </a:cubicBezTo>
                  <a:cubicBezTo>
                    <a:pt x="96" y="1"/>
                    <a:pt x="95" y="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102" name="Freeform 86"/>
            <p:cNvSpPr>
              <a:spLocks noEditPoints="1"/>
            </p:cNvSpPr>
            <p:nvPr/>
          </p:nvSpPr>
          <p:spPr bwMode="auto">
            <a:xfrm>
              <a:off x="3035300" y="2147888"/>
              <a:ext cx="134937" cy="120650"/>
            </a:xfrm>
            <a:custGeom>
              <a:avLst/>
              <a:gdLst>
                <a:gd name="T0" fmla="*/ 4 w 36"/>
                <a:gd name="T1" fmla="*/ 32 h 32"/>
                <a:gd name="T2" fmla="*/ 32 w 36"/>
                <a:gd name="T3" fmla="*/ 32 h 32"/>
                <a:gd name="T4" fmla="*/ 36 w 36"/>
                <a:gd name="T5" fmla="*/ 28 h 32"/>
                <a:gd name="T6" fmla="*/ 36 w 36"/>
                <a:gd name="T7" fmla="*/ 4 h 32"/>
                <a:gd name="T8" fmla="*/ 32 w 36"/>
                <a:gd name="T9" fmla="*/ 0 h 32"/>
                <a:gd name="T10" fmla="*/ 4 w 36"/>
                <a:gd name="T11" fmla="*/ 0 h 32"/>
                <a:gd name="T12" fmla="*/ 0 w 36"/>
                <a:gd name="T13" fmla="*/ 4 h 32"/>
                <a:gd name="T14" fmla="*/ 0 w 36"/>
                <a:gd name="T15" fmla="*/ 28 h 32"/>
                <a:gd name="T16" fmla="*/ 4 w 36"/>
                <a:gd name="T17" fmla="*/ 32 h 32"/>
                <a:gd name="T18" fmla="*/ 8 w 36"/>
                <a:gd name="T19" fmla="*/ 8 h 32"/>
                <a:gd name="T20" fmla="*/ 28 w 36"/>
                <a:gd name="T21" fmla="*/ 8 h 32"/>
                <a:gd name="T22" fmla="*/ 28 w 36"/>
                <a:gd name="T23" fmla="*/ 24 h 32"/>
                <a:gd name="T24" fmla="*/ 8 w 36"/>
                <a:gd name="T25" fmla="*/ 24 h 32"/>
                <a:gd name="T26" fmla="*/ 8 w 36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4" y="32"/>
                    <a:pt x="36" y="30"/>
                    <a:pt x="36" y="2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  <a:moveTo>
                    <a:pt x="8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20570389" y="1640138"/>
            <a:ext cx="631190" cy="675640"/>
            <a:chOff x="2027238" y="2071688"/>
            <a:chExt cx="450850" cy="482600"/>
          </a:xfrm>
          <a:solidFill>
            <a:schemeClr val="bg1"/>
          </a:solidFill>
        </p:grpSpPr>
        <p:sp>
          <p:nvSpPr>
            <p:cNvPr id="91" name="Freeform 87"/>
            <p:cNvSpPr>
              <a:spLocks noEditPoints="1"/>
            </p:cNvSpPr>
            <p:nvPr/>
          </p:nvSpPr>
          <p:spPr bwMode="auto">
            <a:xfrm>
              <a:off x="2027238" y="2071688"/>
              <a:ext cx="450850" cy="482600"/>
            </a:xfrm>
            <a:custGeom>
              <a:avLst/>
              <a:gdLst>
                <a:gd name="T0" fmla="*/ 104 w 120"/>
                <a:gd name="T1" fmla="*/ 0 h 128"/>
                <a:gd name="T2" fmla="*/ 16 w 120"/>
                <a:gd name="T3" fmla="*/ 0 h 128"/>
                <a:gd name="T4" fmla="*/ 0 w 120"/>
                <a:gd name="T5" fmla="*/ 16 h 128"/>
                <a:gd name="T6" fmla="*/ 0 w 120"/>
                <a:gd name="T7" fmla="*/ 112 h 128"/>
                <a:gd name="T8" fmla="*/ 16 w 120"/>
                <a:gd name="T9" fmla="*/ 128 h 128"/>
                <a:gd name="T10" fmla="*/ 104 w 120"/>
                <a:gd name="T11" fmla="*/ 128 h 128"/>
                <a:gd name="T12" fmla="*/ 120 w 120"/>
                <a:gd name="T13" fmla="*/ 112 h 128"/>
                <a:gd name="T14" fmla="*/ 120 w 120"/>
                <a:gd name="T15" fmla="*/ 16 h 128"/>
                <a:gd name="T16" fmla="*/ 104 w 120"/>
                <a:gd name="T17" fmla="*/ 0 h 128"/>
                <a:gd name="T18" fmla="*/ 112 w 120"/>
                <a:gd name="T19" fmla="*/ 112 h 128"/>
                <a:gd name="T20" fmla="*/ 104 w 120"/>
                <a:gd name="T21" fmla="*/ 120 h 128"/>
                <a:gd name="T22" fmla="*/ 16 w 120"/>
                <a:gd name="T23" fmla="*/ 120 h 128"/>
                <a:gd name="T24" fmla="*/ 8 w 120"/>
                <a:gd name="T25" fmla="*/ 112 h 128"/>
                <a:gd name="T26" fmla="*/ 8 w 120"/>
                <a:gd name="T27" fmla="*/ 16 h 128"/>
                <a:gd name="T28" fmla="*/ 16 w 120"/>
                <a:gd name="T29" fmla="*/ 8 h 128"/>
                <a:gd name="T30" fmla="*/ 104 w 120"/>
                <a:gd name="T31" fmla="*/ 8 h 128"/>
                <a:gd name="T32" fmla="*/ 112 w 120"/>
                <a:gd name="T33" fmla="*/ 16 h 128"/>
                <a:gd name="T34" fmla="*/ 112 w 120"/>
                <a:gd name="T3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28">
                  <a:moveTo>
                    <a:pt x="10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1"/>
                    <a:pt x="7" y="128"/>
                    <a:pt x="16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13" y="128"/>
                    <a:pt x="120" y="121"/>
                    <a:pt x="120" y="112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7"/>
                    <a:pt x="113" y="0"/>
                    <a:pt x="104" y="0"/>
                  </a:cubicBezTo>
                  <a:close/>
                  <a:moveTo>
                    <a:pt x="112" y="112"/>
                  </a:moveTo>
                  <a:cubicBezTo>
                    <a:pt x="112" y="116"/>
                    <a:pt x="108" y="120"/>
                    <a:pt x="104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20"/>
                    <a:pt x="8" y="116"/>
                    <a:pt x="8" y="1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8" y="8"/>
                    <a:pt x="112" y="12"/>
                    <a:pt x="112" y="16"/>
                  </a:cubicBezTo>
                  <a:lnTo>
                    <a:pt x="11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2" name="Freeform 88"/>
            <p:cNvSpPr>
              <a:spLocks noEditPoints="1"/>
            </p:cNvSpPr>
            <p:nvPr/>
          </p:nvSpPr>
          <p:spPr bwMode="auto">
            <a:xfrm>
              <a:off x="2087563" y="2132013"/>
              <a:ext cx="330200" cy="301625"/>
            </a:xfrm>
            <a:custGeom>
              <a:avLst/>
              <a:gdLst>
                <a:gd name="T0" fmla="*/ 84 w 88"/>
                <a:gd name="T1" fmla="*/ 0 h 80"/>
                <a:gd name="T2" fmla="*/ 4 w 88"/>
                <a:gd name="T3" fmla="*/ 0 h 80"/>
                <a:gd name="T4" fmla="*/ 0 w 88"/>
                <a:gd name="T5" fmla="*/ 4 h 80"/>
                <a:gd name="T6" fmla="*/ 0 w 88"/>
                <a:gd name="T7" fmla="*/ 76 h 80"/>
                <a:gd name="T8" fmla="*/ 4 w 88"/>
                <a:gd name="T9" fmla="*/ 80 h 80"/>
                <a:gd name="T10" fmla="*/ 84 w 88"/>
                <a:gd name="T11" fmla="*/ 80 h 80"/>
                <a:gd name="T12" fmla="*/ 88 w 88"/>
                <a:gd name="T13" fmla="*/ 76 h 80"/>
                <a:gd name="T14" fmla="*/ 88 w 88"/>
                <a:gd name="T15" fmla="*/ 4 h 80"/>
                <a:gd name="T16" fmla="*/ 84 w 88"/>
                <a:gd name="T17" fmla="*/ 0 h 80"/>
                <a:gd name="T18" fmla="*/ 84 w 88"/>
                <a:gd name="T19" fmla="*/ 4 h 80"/>
                <a:gd name="T20" fmla="*/ 84 w 88"/>
                <a:gd name="T21" fmla="*/ 59 h 80"/>
                <a:gd name="T22" fmla="*/ 71 w 88"/>
                <a:gd name="T23" fmla="*/ 45 h 80"/>
                <a:gd name="T24" fmla="*/ 68 w 88"/>
                <a:gd name="T25" fmla="*/ 44 h 80"/>
                <a:gd name="T26" fmla="*/ 65 w 88"/>
                <a:gd name="T27" fmla="*/ 45 h 80"/>
                <a:gd name="T28" fmla="*/ 55 w 88"/>
                <a:gd name="T29" fmla="*/ 57 h 80"/>
                <a:gd name="T30" fmla="*/ 23 w 88"/>
                <a:gd name="T31" fmla="*/ 21 h 80"/>
                <a:gd name="T32" fmla="*/ 20 w 88"/>
                <a:gd name="T33" fmla="*/ 20 h 80"/>
                <a:gd name="T34" fmla="*/ 17 w 88"/>
                <a:gd name="T35" fmla="*/ 21 h 80"/>
                <a:gd name="T36" fmla="*/ 4 w 88"/>
                <a:gd name="T37" fmla="*/ 36 h 80"/>
                <a:gd name="T38" fmla="*/ 4 w 88"/>
                <a:gd name="T39" fmla="*/ 4 h 80"/>
                <a:gd name="T40" fmla="*/ 84 w 88"/>
                <a:gd name="T41" fmla="*/ 4 h 80"/>
                <a:gd name="T42" fmla="*/ 4 w 88"/>
                <a:gd name="T43" fmla="*/ 42 h 80"/>
                <a:gd name="T44" fmla="*/ 20 w 88"/>
                <a:gd name="T45" fmla="*/ 24 h 80"/>
                <a:gd name="T46" fmla="*/ 52 w 88"/>
                <a:gd name="T47" fmla="*/ 61 h 80"/>
                <a:gd name="T48" fmla="*/ 55 w 88"/>
                <a:gd name="T49" fmla="*/ 63 h 80"/>
                <a:gd name="T50" fmla="*/ 66 w 88"/>
                <a:gd name="T51" fmla="*/ 76 h 80"/>
                <a:gd name="T52" fmla="*/ 4 w 88"/>
                <a:gd name="T53" fmla="*/ 76 h 80"/>
                <a:gd name="T54" fmla="*/ 4 w 88"/>
                <a:gd name="T55" fmla="*/ 42 h 80"/>
                <a:gd name="T56" fmla="*/ 71 w 88"/>
                <a:gd name="T57" fmla="*/ 76 h 80"/>
                <a:gd name="T58" fmla="*/ 57 w 88"/>
                <a:gd name="T59" fmla="*/ 60 h 80"/>
                <a:gd name="T60" fmla="*/ 68 w 88"/>
                <a:gd name="T61" fmla="*/ 48 h 80"/>
                <a:gd name="T62" fmla="*/ 84 w 88"/>
                <a:gd name="T63" fmla="*/ 66 h 80"/>
                <a:gd name="T64" fmla="*/ 84 w 88"/>
                <a:gd name="T65" fmla="*/ 76 h 80"/>
                <a:gd name="T66" fmla="*/ 71 w 88"/>
                <a:gd name="T67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80">
                  <a:moveTo>
                    <a:pt x="8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80"/>
                    <a:pt x="4" y="8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6" y="80"/>
                    <a:pt x="88" y="78"/>
                    <a:pt x="88" y="7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6" y="0"/>
                    <a:pt x="84" y="0"/>
                  </a:cubicBezTo>
                  <a:close/>
                  <a:moveTo>
                    <a:pt x="84" y="4"/>
                  </a:moveTo>
                  <a:cubicBezTo>
                    <a:pt x="84" y="59"/>
                    <a:pt x="84" y="59"/>
                    <a:pt x="84" y="59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0" y="44"/>
                    <a:pt x="69" y="44"/>
                    <a:pt x="68" y="44"/>
                  </a:cubicBezTo>
                  <a:cubicBezTo>
                    <a:pt x="67" y="44"/>
                    <a:pt x="66" y="44"/>
                    <a:pt x="65" y="45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1" y="20"/>
                    <a:pt x="20" y="20"/>
                  </a:cubicBezTo>
                  <a:cubicBezTo>
                    <a:pt x="19" y="20"/>
                    <a:pt x="18" y="20"/>
                    <a:pt x="17" y="21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4" y="4"/>
                  </a:lnTo>
                  <a:close/>
                  <a:moveTo>
                    <a:pt x="4" y="42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4" y="76"/>
                    <a:pt x="4" y="76"/>
                    <a:pt x="4" y="76"/>
                  </a:cubicBezTo>
                  <a:lnTo>
                    <a:pt x="4" y="42"/>
                  </a:lnTo>
                  <a:close/>
                  <a:moveTo>
                    <a:pt x="71" y="76"/>
                  </a:moveTo>
                  <a:cubicBezTo>
                    <a:pt x="57" y="60"/>
                    <a:pt x="57" y="60"/>
                    <a:pt x="57" y="60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76"/>
                    <a:pt x="84" y="76"/>
                    <a:pt x="84" y="76"/>
                  </a:cubicBezTo>
                  <a:lnTo>
                    <a:pt x="7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3" name="Freeform 89"/>
            <p:cNvSpPr>
              <a:spLocks noEditPoints="1"/>
            </p:cNvSpPr>
            <p:nvPr/>
          </p:nvSpPr>
          <p:spPr bwMode="auto">
            <a:xfrm>
              <a:off x="2268538" y="2178051"/>
              <a:ext cx="88900" cy="90488"/>
            </a:xfrm>
            <a:custGeom>
              <a:avLst/>
              <a:gdLst>
                <a:gd name="T0" fmla="*/ 12 w 24"/>
                <a:gd name="T1" fmla="*/ 24 h 24"/>
                <a:gd name="T2" fmla="*/ 24 w 24"/>
                <a:gd name="T3" fmla="*/ 12 h 24"/>
                <a:gd name="T4" fmla="*/ 12 w 24"/>
                <a:gd name="T5" fmla="*/ 0 h 24"/>
                <a:gd name="T6" fmla="*/ 0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20 w 24"/>
                <a:gd name="T13" fmla="*/ 12 h 24"/>
                <a:gd name="T14" fmla="*/ 12 w 24"/>
                <a:gd name="T15" fmla="*/ 20 h 24"/>
                <a:gd name="T16" fmla="*/ 4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lose/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20722084" y="4521788"/>
            <a:ext cx="673417" cy="675640"/>
            <a:chOff x="1049338" y="2071688"/>
            <a:chExt cx="481012" cy="482600"/>
          </a:xfrm>
          <a:solidFill>
            <a:schemeClr val="bg1"/>
          </a:solidFill>
        </p:grpSpPr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1049338" y="2071688"/>
              <a:ext cx="481012" cy="482600"/>
            </a:xfrm>
            <a:custGeom>
              <a:avLst/>
              <a:gdLst>
                <a:gd name="T0" fmla="*/ 83 w 128"/>
                <a:gd name="T1" fmla="*/ 40 h 128"/>
                <a:gd name="T2" fmla="*/ 64 w 128"/>
                <a:gd name="T3" fmla="*/ 0 h 128"/>
                <a:gd name="T4" fmla="*/ 36 w 128"/>
                <a:gd name="T5" fmla="*/ 41 h 128"/>
                <a:gd name="T6" fmla="*/ 32 w 128"/>
                <a:gd name="T7" fmla="*/ 43 h 128"/>
                <a:gd name="T8" fmla="*/ 12 w 128"/>
                <a:gd name="T9" fmla="*/ 40 h 128"/>
                <a:gd name="T10" fmla="*/ 0 w 128"/>
                <a:gd name="T11" fmla="*/ 116 h 128"/>
                <a:gd name="T12" fmla="*/ 24 w 128"/>
                <a:gd name="T13" fmla="*/ 128 h 128"/>
                <a:gd name="T14" fmla="*/ 35 w 128"/>
                <a:gd name="T15" fmla="*/ 121 h 128"/>
                <a:gd name="T16" fmla="*/ 36 w 128"/>
                <a:gd name="T17" fmla="*/ 121 h 128"/>
                <a:gd name="T18" fmla="*/ 76 w 128"/>
                <a:gd name="T19" fmla="*/ 128 h 128"/>
                <a:gd name="T20" fmla="*/ 112 w 128"/>
                <a:gd name="T21" fmla="*/ 120 h 128"/>
                <a:gd name="T22" fmla="*/ 114 w 128"/>
                <a:gd name="T23" fmla="*/ 109 h 128"/>
                <a:gd name="T24" fmla="*/ 121 w 128"/>
                <a:gd name="T25" fmla="*/ 88 h 128"/>
                <a:gd name="T26" fmla="*/ 124 w 128"/>
                <a:gd name="T27" fmla="*/ 67 h 128"/>
                <a:gd name="T28" fmla="*/ 128 w 128"/>
                <a:gd name="T29" fmla="*/ 58 h 128"/>
                <a:gd name="T30" fmla="*/ 117 w 128"/>
                <a:gd name="T31" fmla="*/ 42 h 128"/>
                <a:gd name="T32" fmla="*/ 24 w 128"/>
                <a:gd name="T33" fmla="*/ 120 h 128"/>
                <a:gd name="T34" fmla="*/ 8 w 128"/>
                <a:gd name="T35" fmla="*/ 116 h 128"/>
                <a:gd name="T36" fmla="*/ 12 w 128"/>
                <a:gd name="T37" fmla="*/ 48 h 128"/>
                <a:gd name="T38" fmla="*/ 28 w 128"/>
                <a:gd name="T39" fmla="*/ 52 h 128"/>
                <a:gd name="T40" fmla="*/ 120 w 128"/>
                <a:gd name="T41" fmla="*/ 58 h 128"/>
                <a:gd name="T42" fmla="*/ 104 w 128"/>
                <a:gd name="T43" fmla="*/ 64 h 128"/>
                <a:gd name="T44" fmla="*/ 104 w 128"/>
                <a:gd name="T45" fmla="*/ 68 h 128"/>
                <a:gd name="T46" fmla="*/ 118 w 128"/>
                <a:gd name="T47" fmla="*/ 75 h 128"/>
                <a:gd name="T48" fmla="*/ 100 w 128"/>
                <a:gd name="T49" fmla="*/ 84 h 128"/>
                <a:gd name="T50" fmla="*/ 100 w 128"/>
                <a:gd name="T51" fmla="*/ 88 h 128"/>
                <a:gd name="T52" fmla="*/ 113 w 128"/>
                <a:gd name="T53" fmla="*/ 96 h 128"/>
                <a:gd name="T54" fmla="*/ 96 w 128"/>
                <a:gd name="T55" fmla="*/ 104 h 128"/>
                <a:gd name="T56" fmla="*/ 96 w 128"/>
                <a:gd name="T57" fmla="*/ 108 h 128"/>
                <a:gd name="T58" fmla="*/ 106 w 128"/>
                <a:gd name="T59" fmla="*/ 114 h 128"/>
                <a:gd name="T60" fmla="*/ 98 w 128"/>
                <a:gd name="T61" fmla="*/ 120 h 128"/>
                <a:gd name="T62" fmla="*/ 54 w 128"/>
                <a:gd name="T63" fmla="*/ 117 h 128"/>
                <a:gd name="T64" fmla="*/ 32 w 128"/>
                <a:gd name="T65" fmla="*/ 110 h 128"/>
                <a:gd name="T66" fmla="*/ 35 w 128"/>
                <a:gd name="T67" fmla="*/ 50 h 128"/>
                <a:gd name="T68" fmla="*/ 60 w 128"/>
                <a:gd name="T69" fmla="*/ 12 h 128"/>
                <a:gd name="T70" fmla="*/ 76 w 128"/>
                <a:gd name="T71" fmla="*/ 27 h 128"/>
                <a:gd name="T72" fmla="*/ 115 w 128"/>
                <a:gd name="T73" fmla="*/ 50 h 128"/>
                <a:gd name="T74" fmla="*/ 120 w 128"/>
                <a:gd name="T75" fmla="*/ 5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17" y="42"/>
                  </a:moveTo>
                  <a:cubicBezTo>
                    <a:pt x="112" y="41"/>
                    <a:pt x="100" y="41"/>
                    <a:pt x="83" y="40"/>
                  </a:cubicBezTo>
                  <a:cubicBezTo>
                    <a:pt x="84" y="36"/>
                    <a:pt x="84" y="33"/>
                    <a:pt x="84" y="27"/>
                  </a:cubicBezTo>
                  <a:cubicBezTo>
                    <a:pt x="84" y="13"/>
                    <a:pt x="73" y="0"/>
                    <a:pt x="64" y="0"/>
                  </a:cubicBezTo>
                  <a:cubicBezTo>
                    <a:pt x="57" y="0"/>
                    <a:pt x="52" y="5"/>
                    <a:pt x="52" y="12"/>
                  </a:cubicBezTo>
                  <a:cubicBezTo>
                    <a:pt x="52" y="20"/>
                    <a:pt x="49" y="34"/>
                    <a:pt x="36" y="41"/>
                  </a:cubicBezTo>
                  <a:cubicBezTo>
                    <a:pt x="35" y="41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1"/>
                    <a:pt x="27" y="40"/>
                    <a:pt x="2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9" y="128"/>
                    <a:pt x="33" y="125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8" y="122"/>
                    <a:pt x="43" y="123"/>
                    <a:pt x="52" y="125"/>
                  </a:cubicBezTo>
                  <a:cubicBezTo>
                    <a:pt x="54" y="126"/>
                    <a:pt x="65" y="128"/>
                    <a:pt x="76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5" y="128"/>
                    <a:pt x="109" y="125"/>
                    <a:pt x="112" y="120"/>
                  </a:cubicBezTo>
                  <a:cubicBezTo>
                    <a:pt x="112" y="120"/>
                    <a:pt x="113" y="118"/>
                    <a:pt x="114" y="116"/>
                  </a:cubicBezTo>
                  <a:cubicBezTo>
                    <a:pt x="115" y="114"/>
                    <a:pt x="115" y="112"/>
                    <a:pt x="114" y="109"/>
                  </a:cubicBezTo>
                  <a:cubicBezTo>
                    <a:pt x="118" y="106"/>
                    <a:pt x="120" y="102"/>
                    <a:pt x="121" y="99"/>
                  </a:cubicBezTo>
                  <a:cubicBezTo>
                    <a:pt x="122" y="94"/>
                    <a:pt x="122" y="90"/>
                    <a:pt x="121" y="88"/>
                  </a:cubicBezTo>
                  <a:cubicBezTo>
                    <a:pt x="123" y="85"/>
                    <a:pt x="125" y="82"/>
                    <a:pt x="126" y="77"/>
                  </a:cubicBezTo>
                  <a:cubicBezTo>
                    <a:pt x="127" y="73"/>
                    <a:pt x="126" y="70"/>
                    <a:pt x="124" y="67"/>
                  </a:cubicBezTo>
                  <a:cubicBezTo>
                    <a:pt x="127" y="65"/>
                    <a:pt x="128" y="61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8" y="57"/>
                    <a:pt x="128" y="57"/>
                    <a:pt x="128" y="56"/>
                  </a:cubicBezTo>
                  <a:cubicBezTo>
                    <a:pt x="128" y="51"/>
                    <a:pt x="125" y="44"/>
                    <a:pt x="117" y="42"/>
                  </a:cubicBezTo>
                  <a:close/>
                  <a:moveTo>
                    <a:pt x="28" y="116"/>
                  </a:moveTo>
                  <a:cubicBezTo>
                    <a:pt x="28" y="118"/>
                    <a:pt x="26" y="120"/>
                    <a:pt x="24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8"/>
                    <a:pt x="28" y="50"/>
                    <a:pt x="28" y="52"/>
                  </a:cubicBezTo>
                  <a:lnTo>
                    <a:pt x="28" y="116"/>
                  </a:lnTo>
                  <a:close/>
                  <a:moveTo>
                    <a:pt x="120" y="58"/>
                  </a:moveTo>
                  <a:cubicBezTo>
                    <a:pt x="120" y="60"/>
                    <a:pt x="119" y="64"/>
                    <a:pt x="112" y="64"/>
                  </a:cubicBezTo>
                  <a:cubicBezTo>
                    <a:pt x="106" y="64"/>
                    <a:pt x="104" y="64"/>
                    <a:pt x="104" y="64"/>
                  </a:cubicBezTo>
                  <a:cubicBezTo>
                    <a:pt x="103" y="64"/>
                    <a:pt x="102" y="65"/>
                    <a:pt x="102" y="66"/>
                  </a:cubicBezTo>
                  <a:cubicBezTo>
                    <a:pt x="102" y="67"/>
                    <a:pt x="103" y="68"/>
                    <a:pt x="104" y="68"/>
                  </a:cubicBezTo>
                  <a:cubicBezTo>
                    <a:pt x="104" y="68"/>
                    <a:pt x="106" y="68"/>
                    <a:pt x="112" y="68"/>
                  </a:cubicBezTo>
                  <a:cubicBezTo>
                    <a:pt x="118" y="68"/>
                    <a:pt x="119" y="73"/>
                    <a:pt x="118" y="75"/>
                  </a:cubicBezTo>
                  <a:cubicBezTo>
                    <a:pt x="118" y="78"/>
                    <a:pt x="116" y="84"/>
                    <a:pt x="110" y="84"/>
                  </a:cubicBezTo>
                  <a:cubicBezTo>
                    <a:pt x="103" y="84"/>
                    <a:pt x="100" y="84"/>
                    <a:pt x="100" y="84"/>
                  </a:cubicBezTo>
                  <a:cubicBezTo>
                    <a:pt x="99" y="84"/>
                    <a:pt x="98" y="85"/>
                    <a:pt x="98" y="86"/>
                  </a:cubicBezTo>
                  <a:cubicBezTo>
                    <a:pt x="98" y="87"/>
                    <a:pt x="99" y="88"/>
                    <a:pt x="100" y="88"/>
                  </a:cubicBezTo>
                  <a:cubicBezTo>
                    <a:pt x="100" y="88"/>
                    <a:pt x="105" y="88"/>
                    <a:pt x="108" y="88"/>
                  </a:cubicBezTo>
                  <a:cubicBezTo>
                    <a:pt x="115" y="88"/>
                    <a:pt x="114" y="93"/>
                    <a:pt x="113" y="96"/>
                  </a:cubicBezTo>
                  <a:cubicBezTo>
                    <a:pt x="112" y="100"/>
                    <a:pt x="111" y="104"/>
                    <a:pt x="103" y="104"/>
                  </a:cubicBezTo>
                  <a:cubicBezTo>
                    <a:pt x="100" y="104"/>
                    <a:pt x="96" y="104"/>
                    <a:pt x="96" y="104"/>
                  </a:cubicBezTo>
                  <a:cubicBezTo>
                    <a:pt x="95" y="104"/>
                    <a:pt x="94" y="105"/>
                    <a:pt x="94" y="106"/>
                  </a:cubicBezTo>
                  <a:cubicBezTo>
                    <a:pt x="94" y="107"/>
                    <a:pt x="95" y="108"/>
                    <a:pt x="96" y="108"/>
                  </a:cubicBezTo>
                  <a:cubicBezTo>
                    <a:pt x="96" y="108"/>
                    <a:pt x="99" y="108"/>
                    <a:pt x="102" y="108"/>
                  </a:cubicBezTo>
                  <a:cubicBezTo>
                    <a:pt x="107" y="108"/>
                    <a:pt x="107" y="112"/>
                    <a:pt x="106" y="114"/>
                  </a:cubicBezTo>
                  <a:cubicBezTo>
                    <a:pt x="106" y="115"/>
                    <a:pt x="105" y="116"/>
                    <a:pt x="105" y="117"/>
                  </a:cubicBezTo>
                  <a:cubicBezTo>
                    <a:pt x="104" y="119"/>
                    <a:pt x="102" y="120"/>
                    <a:pt x="98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5" y="120"/>
                    <a:pt x="54" y="118"/>
                    <a:pt x="54" y="117"/>
                  </a:cubicBezTo>
                  <a:cubicBezTo>
                    <a:pt x="37" y="114"/>
                    <a:pt x="36" y="113"/>
                    <a:pt x="35" y="113"/>
                  </a:cubicBezTo>
                  <a:cubicBezTo>
                    <a:pt x="35" y="113"/>
                    <a:pt x="32" y="112"/>
                    <a:pt x="32" y="110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2"/>
                    <a:pt x="33" y="51"/>
                    <a:pt x="35" y="50"/>
                  </a:cubicBezTo>
                  <a:cubicBezTo>
                    <a:pt x="35" y="50"/>
                    <a:pt x="36" y="50"/>
                    <a:pt x="36" y="50"/>
                  </a:cubicBezTo>
                  <a:cubicBezTo>
                    <a:pt x="54" y="42"/>
                    <a:pt x="60" y="26"/>
                    <a:pt x="60" y="12"/>
                  </a:cubicBezTo>
                  <a:cubicBezTo>
                    <a:pt x="60" y="10"/>
                    <a:pt x="62" y="8"/>
                    <a:pt x="64" y="8"/>
                  </a:cubicBezTo>
                  <a:cubicBezTo>
                    <a:pt x="68" y="8"/>
                    <a:pt x="76" y="16"/>
                    <a:pt x="76" y="27"/>
                  </a:cubicBezTo>
                  <a:cubicBezTo>
                    <a:pt x="76" y="36"/>
                    <a:pt x="75" y="38"/>
                    <a:pt x="72" y="48"/>
                  </a:cubicBezTo>
                  <a:cubicBezTo>
                    <a:pt x="112" y="48"/>
                    <a:pt x="112" y="49"/>
                    <a:pt x="115" y="50"/>
                  </a:cubicBezTo>
                  <a:cubicBezTo>
                    <a:pt x="120" y="51"/>
                    <a:pt x="120" y="54"/>
                    <a:pt x="120" y="56"/>
                  </a:cubicBezTo>
                  <a:cubicBezTo>
                    <a:pt x="120" y="57"/>
                    <a:pt x="120" y="57"/>
                    <a:pt x="12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  <p:sp>
          <p:nvSpPr>
            <p:cNvPr id="90" name="Freeform 91"/>
            <p:cNvSpPr>
              <a:spLocks noEditPoints="1"/>
            </p:cNvSpPr>
            <p:nvPr/>
          </p:nvSpPr>
          <p:spPr bwMode="auto">
            <a:xfrm>
              <a:off x="1093788" y="24638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id-ID" sz="360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EDD85A86-F226-4AD7-BACF-AFCD5A27EA7F}"/>
              </a:ext>
            </a:extLst>
          </p:cNvPr>
          <p:cNvSpPr/>
          <p:nvPr/>
        </p:nvSpPr>
        <p:spPr>
          <a:xfrm>
            <a:off x="1679945" y="4776495"/>
            <a:ext cx="7954390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chemeClr val="dk1"/>
              </a:buClr>
              <a:buSzPts val="1800"/>
            </a:pP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Lorem ipsum dolor sit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amet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consectetur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adipiscing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elit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sed do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eiusmod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tempor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incididunt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et dolore magna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Ut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enim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ad minim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veniam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quis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nostrud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exercitation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ullamco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laboris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nisi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aliquip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commodo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consequat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Duis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aute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irure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 in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reprehenderit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in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voluptate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velit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esse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cillum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dolore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eu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fugiat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nulla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pariatur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Lorem ipsum dolor sit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amet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consectetur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adipiscing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elit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sed do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eiusmod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tempor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incididunt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et dolore magna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Ut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enim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ad minim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veniam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,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quis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nostrud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exercitation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ullamco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laboris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nisi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ut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aliquip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ex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commodo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consequat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Duis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aute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irure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 in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reprehenderit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in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voluptate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velit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esse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cillum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dolore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eu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fugiat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nulla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 </a:t>
            </a:r>
            <a:r>
              <a:rPr lang="en-US" sz="2400" err="1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pariatur</a:t>
            </a:r>
            <a:r>
              <a:rPr lang="en-US" sz="2400">
                <a:solidFill>
                  <a:srgbClr val="272E3A"/>
                </a:solidFill>
                <a:ea typeface="Open Sans"/>
                <a:cs typeface="Open Sans"/>
                <a:sym typeface="Open Sans"/>
              </a:rPr>
              <a:t>. </a:t>
            </a:r>
            <a:endParaRPr lang="en-US" sz="2400">
              <a:solidFill>
                <a:srgbClr val="272E3A"/>
              </a:solidFill>
            </a:endParaRPr>
          </a:p>
          <a:p>
            <a:pPr>
              <a:buClr>
                <a:schemeClr val="dk1"/>
              </a:buClr>
              <a:buSzPts val="1800"/>
            </a:pPr>
            <a:endParaRPr lang="en-US" sz="240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712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>
                <a:solidFill>
                  <a:srgbClr val="272E3A"/>
                </a:solidFill>
              </a:rPr>
              <a:t>EDUCATION INFOGRAPHIC WITH ICONS</a:t>
            </a: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256698" y="3570583"/>
            <a:ext cx="555628" cy="523902"/>
          </a:xfrm>
          <a:custGeom>
            <a:avLst/>
            <a:gdLst>
              <a:gd name="T0" fmla="*/ 87 w 175"/>
              <a:gd name="T1" fmla="*/ 0 h 165"/>
              <a:gd name="T2" fmla="*/ 113 w 175"/>
              <a:gd name="T3" fmla="*/ 54 h 165"/>
              <a:gd name="T4" fmla="*/ 175 w 175"/>
              <a:gd name="T5" fmla="*/ 64 h 165"/>
              <a:gd name="T6" fmla="*/ 130 w 175"/>
              <a:gd name="T7" fmla="*/ 106 h 165"/>
              <a:gd name="T8" fmla="*/ 142 w 175"/>
              <a:gd name="T9" fmla="*/ 165 h 165"/>
              <a:gd name="T10" fmla="*/ 87 w 175"/>
              <a:gd name="T11" fmla="*/ 137 h 165"/>
              <a:gd name="T12" fmla="*/ 33 w 175"/>
              <a:gd name="T13" fmla="*/ 165 h 165"/>
              <a:gd name="T14" fmla="*/ 42 w 175"/>
              <a:gd name="T15" fmla="*/ 106 h 165"/>
              <a:gd name="T16" fmla="*/ 0 w 175"/>
              <a:gd name="T17" fmla="*/ 64 h 165"/>
              <a:gd name="T18" fmla="*/ 61 w 175"/>
              <a:gd name="T19" fmla="*/ 54 h 165"/>
              <a:gd name="T20" fmla="*/ 87 w 175"/>
              <a:gd name="T21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5" h="165">
                <a:moveTo>
                  <a:pt x="87" y="0"/>
                </a:moveTo>
                <a:lnTo>
                  <a:pt x="113" y="54"/>
                </a:lnTo>
                <a:lnTo>
                  <a:pt x="175" y="64"/>
                </a:lnTo>
                <a:lnTo>
                  <a:pt x="130" y="106"/>
                </a:lnTo>
                <a:lnTo>
                  <a:pt x="142" y="165"/>
                </a:lnTo>
                <a:lnTo>
                  <a:pt x="87" y="137"/>
                </a:lnTo>
                <a:lnTo>
                  <a:pt x="33" y="165"/>
                </a:lnTo>
                <a:lnTo>
                  <a:pt x="42" y="106"/>
                </a:lnTo>
                <a:lnTo>
                  <a:pt x="0" y="64"/>
                </a:lnTo>
                <a:lnTo>
                  <a:pt x="61" y="54"/>
                </a:lnTo>
                <a:lnTo>
                  <a:pt x="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14" name="Group 113"/>
          <p:cNvGrpSpPr/>
          <p:nvPr/>
        </p:nvGrpSpPr>
        <p:grpSpPr>
          <a:xfrm>
            <a:off x="3097818" y="2681537"/>
            <a:ext cx="4600596" cy="1917798"/>
            <a:chOff x="1800622" y="1372825"/>
            <a:chExt cx="2300298" cy="958899"/>
          </a:xfrm>
          <a:solidFill>
            <a:schemeClr val="accent1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800622" y="1372825"/>
              <a:ext cx="2300298" cy="958899"/>
            </a:xfrm>
            <a:custGeom>
              <a:avLst/>
              <a:gdLst>
                <a:gd name="T0" fmla="*/ 126 w 612"/>
                <a:gd name="T1" fmla="*/ 71 h 255"/>
                <a:gd name="T2" fmla="*/ 0 w 612"/>
                <a:gd name="T3" fmla="*/ 253 h 255"/>
                <a:gd name="T4" fmla="*/ 7 w 612"/>
                <a:gd name="T5" fmla="*/ 255 h 255"/>
                <a:gd name="T6" fmla="*/ 130 w 612"/>
                <a:gd name="T7" fmla="*/ 78 h 255"/>
                <a:gd name="T8" fmla="*/ 339 w 612"/>
                <a:gd name="T9" fmla="*/ 8 h 255"/>
                <a:gd name="T10" fmla="*/ 606 w 612"/>
                <a:gd name="T11" fmla="*/ 133 h 255"/>
                <a:gd name="T12" fmla="*/ 612 w 612"/>
                <a:gd name="T13" fmla="*/ 128 h 255"/>
                <a:gd name="T14" fmla="*/ 339 w 612"/>
                <a:gd name="T15" fmla="*/ 0 h 255"/>
                <a:gd name="T16" fmla="*/ 126 w 612"/>
                <a:gd name="T17" fmla="*/ 7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2" h="255">
                  <a:moveTo>
                    <a:pt x="126" y="71"/>
                  </a:moveTo>
                  <a:cubicBezTo>
                    <a:pt x="66" y="117"/>
                    <a:pt x="21" y="181"/>
                    <a:pt x="0" y="253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28" y="185"/>
                    <a:pt x="72" y="122"/>
                    <a:pt x="130" y="78"/>
                  </a:cubicBezTo>
                  <a:cubicBezTo>
                    <a:pt x="191" y="32"/>
                    <a:pt x="263" y="8"/>
                    <a:pt x="339" y="8"/>
                  </a:cubicBezTo>
                  <a:cubicBezTo>
                    <a:pt x="443" y="8"/>
                    <a:pt x="540" y="53"/>
                    <a:pt x="606" y="133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545" y="47"/>
                    <a:pt x="445" y="0"/>
                    <a:pt x="339" y="0"/>
                  </a:cubicBezTo>
                  <a:cubicBezTo>
                    <a:pt x="262" y="0"/>
                    <a:pt x="188" y="25"/>
                    <a:pt x="126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138890" y="1542696"/>
              <a:ext cx="277814" cy="263538"/>
            </a:xfrm>
            <a:custGeom>
              <a:avLst/>
              <a:gdLst>
                <a:gd name="T0" fmla="*/ 87 w 175"/>
                <a:gd name="T1" fmla="*/ 0 h 166"/>
                <a:gd name="T2" fmla="*/ 116 w 175"/>
                <a:gd name="T3" fmla="*/ 54 h 166"/>
                <a:gd name="T4" fmla="*/ 175 w 175"/>
                <a:gd name="T5" fmla="*/ 64 h 166"/>
                <a:gd name="T6" fmla="*/ 132 w 175"/>
                <a:gd name="T7" fmla="*/ 106 h 166"/>
                <a:gd name="T8" fmla="*/ 142 w 175"/>
                <a:gd name="T9" fmla="*/ 166 h 166"/>
                <a:gd name="T10" fmla="*/ 87 w 175"/>
                <a:gd name="T11" fmla="*/ 137 h 166"/>
                <a:gd name="T12" fmla="*/ 33 w 175"/>
                <a:gd name="T13" fmla="*/ 166 h 166"/>
                <a:gd name="T14" fmla="*/ 45 w 175"/>
                <a:gd name="T15" fmla="*/ 106 h 166"/>
                <a:gd name="T16" fmla="*/ 0 w 175"/>
                <a:gd name="T17" fmla="*/ 64 h 166"/>
                <a:gd name="T18" fmla="*/ 61 w 175"/>
                <a:gd name="T19" fmla="*/ 54 h 166"/>
                <a:gd name="T20" fmla="*/ 87 w 175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66">
                  <a:moveTo>
                    <a:pt x="87" y="0"/>
                  </a:moveTo>
                  <a:lnTo>
                    <a:pt x="116" y="54"/>
                  </a:lnTo>
                  <a:lnTo>
                    <a:pt x="175" y="64"/>
                  </a:lnTo>
                  <a:lnTo>
                    <a:pt x="132" y="106"/>
                  </a:lnTo>
                  <a:lnTo>
                    <a:pt x="142" y="166"/>
                  </a:lnTo>
                  <a:lnTo>
                    <a:pt x="87" y="137"/>
                  </a:lnTo>
                  <a:lnTo>
                    <a:pt x="33" y="166"/>
                  </a:lnTo>
                  <a:lnTo>
                    <a:pt x="45" y="106"/>
                  </a:lnTo>
                  <a:lnTo>
                    <a:pt x="0" y="64"/>
                  </a:lnTo>
                  <a:lnTo>
                    <a:pt x="61" y="54"/>
                  </a:ln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071090" y="9276349"/>
            <a:ext cx="1298580" cy="3006878"/>
          </a:xfrm>
          <a:custGeom>
            <a:avLst/>
            <a:gdLst>
              <a:gd name="T0" fmla="*/ 171 w 173"/>
              <a:gd name="T1" fmla="*/ 262 h 400"/>
              <a:gd name="T2" fmla="*/ 173 w 173"/>
              <a:gd name="T3" fmla="*/ 262 h 400"/>
              <a:gd name="T4" fmla="*/ 173 w 173"/>
              <a:gd name="T5" fmla="*/ 0 h 400"/>
              <a:gd name="T6" fmla="*/ 165 w 173"/>
              <a:gd name="T7" fmla="*/ 0 h 400"/>
              <a:gd name="T8" fmla="*/ 165 w 173"/>
              <a:gd name="T9" fmla="*/ 259 h 400"/>
              <a:gd name="T10" fmla="*/ 132 w 173"/>
              <a:gd name="T11" fmla="*/ 236 h 400"/>
              <a:gd name="T12" fmla="*/ 132 w 173"/>
              <a:gd name="T13" fmla="*/ 0 h 400"/>
              <a:gd name="T14" fmla="*/ 124 w 173"/>
              <a:gd name="T15" fmla="*/ 0 h 400"/>
              <a:gd name="T16" fmla="*/ 124 w 173"/>
              <a:gd name="T17" fmla="*/ 236 h 400"/>
              <a:gd name="T18" fmla="*/ 87 w 173"/>
              <a:gd name="T19" fmla="*/ 260 h 400"/>
              <a:gd name="T20" fmla="*/ 50 w 173"/>
              <a:gd name="T21" fmla="*/ 236 h 400"/>
              <a:gd name="T22" fmla="*/ 50 w 173"/>
              <a:gd name="T23" fmla="*/ 0 h 400"/>
              <a:gd name="T24" fmla="*/ 42 w 173"/>
              <a:gd name="T25" fmla="*/ 0 h 400"/>
              <a:gd name="T26" fmla="*/ 42 w 173"/>
              <a:gd name="T27" fmla="*/ 236 h 400"/>
              <a:gd name="T28" fmla="*/ 8 w 173"/>
              <a:gd name="T29" fmla="*/ 259 h 400"/>
              <a:gd name="T30" fmla="*/ 8 w 173"/>
              <a:gd name="T31" fmla="*/ 0 h 400"/>
              <a:gd name="T32" fmla="*/ 0 w 173"/>
              <a:gd name="T33" fmla="*/ 0 h 400"/>
              <a:gd name="T34" fmla="*/ 0 w 173"/>
              <a:gd name="T35" fmla="*/ 262 h 400"/>
              <a:gd name="T36" fmla="*/ 3 w 173"/>
              <a:gd name="T37" fmla="*/ 262 h 400"/>
              <a:gd name="T38" fmla="*/ 0 w 173"/>
              <a:gd name="T39" fmla="*/ 264 h 400"/>
              <a:gd name="T40" fmla="*/ 54 w 173"/>
              <a:gd name="T41" fmla="*/ 349 h 400"/>
              <a:gd name="T42" fmla="*/ 54 w 173"/>
              <a:gd name="T43" fmla="*/ 349 h 400"/>
              <a:gd name="T44" fmla="*/ 87 w 173"/>
              <a:gd name="T45" fmla="*/ 400 h 400"/>
              <a:gd name="T46" fmla="*/ 119 w 173"/>
              <a:gd name="T47" fmla="*/ 349 h 400"/>
              <a:gd name="T48" fmla="*/ 119 w 173"/>
              <a:gd name="T49" fmla="*/ 349 h 400"/>
              <a:gd name="T50" fmla="*/ 173 w 173"/>
              <a:gd name="T51" fmla="*/ 264 h 400"/>
              <a:gd name="T52" fmla="*/ 171 w 173"/>
              <a:gd name="T53" fmla="*/ 262 h 400"/>
              <a:gd name="T54" fmla="*/ 87 w 173"/>
              <a:gd name="T55" fmla="*/ 386 h 400"/>
              <a:gd name="T56" fmla="*/ 64 w 173"/>
              <a:gd name="T57" fmla="*/ 349 h 400"/>
              <a:gd name="T58" fmla="*/ 110 w 173"/>
              <a:gd name="T59" fmla="*/ 349 h 400"/>
              <a:gd name="T60" fmla="*/ 87 w 173"/>
              <a:gd name="T61" fmla="*/ 386 h 400"/>
              <a:gd name="T62" fmla="*/ 115 w 173"/>
              <a:gd name="T63" fmla="*/ 341 h 400"/>
              <a:gd name="T64" fmla="*/ 59 w 173"/>
              <a:gd name="T65" fmla="*/ 341 h 400"/>
              <a:gd name="T66" fmla="*/ 11 w 173"/>
              <a:gd name="T67" fmla="*/ 266 h 400"/>
              <a:gd name="T68" fmla="*/ 46 w 173"/>
              <a:gd name="T69" fmla="*/ 243 h 400"/>
              <a:gd name="T70" fmla="*/ 87 w 173"/>
              <a:gd name="T71" fmla="*/ 269 h 400"/>
              <a:gd name="T72" fmla="*/ 89 w 173"/>
              <a:gd name="T73" fmla="*/ 267 h 400"/>
              <a:gd name="T74" fmla="*/ 128 w 173"/>
              <a:gd name="T75" fmla="*/ 243 h 400"/>
              <a:gd name="T76" fmla="*/ 163 w 173"/>
              <a:gd name="T77" fmla="*/ 266 h 400"/>
              <a:gd name="T78" fmla="*/ 115 w 173"/>
              <a:gd name="T79" fmla="*/ 34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3" h="400">
                <a:moveTo>
                  <a:pt x="171" y="262"/>
                </a:moveTo>
                <a:cubicBezTo>
                  <a:pt x="173" y="262"/>
                  <a:pt x="173" y="262"/>
                  <a:pt x="173" y="262"/>
                </a:cubicBezTo>
                <a:cubicBezTo>
                  <a:pt x="173" y="0"/>
                  <a:pt x="173" y="0"/>
                  <a:pt x="173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5" y="259"/>
                  <a:pt x="165" y="259"/>
                  <a:pt x="165" y="259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2" y="0"/>
                  <a:pt x="132" y="0"/>
                  <a:pt x="13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118" y="240"/>
                  <a:pt x="90" y="257"/>
                  <a:pt x="87" y="260"/>
                </a:cubicBezTo>
                <a:cubicBezTo>
                  <a:pt x="84" y="258"/>
                  <a:pt x="60" y="243"/>
                  <a:pt x="50" y="236"/>
                </a:cubicBezTo>
                <a:cubicBezTo>
                  <a:pt x="50" y="0"/>
                  <a:pt x="50" y="0"/>
                  <a:pt x="5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236"/>
                  <a:pt x="42" y="236"/>
                  <a:pt x="42" y="236"/>
                </a:cubicBezTo>
                <a:cubicBezTo>
                  <a:pt x="8" y="259"/>
                  <a:pt x="8" y="259"/>
                  <a:pt x="8" y="259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2"/>
                  <a:pt x="0" y="262"/>
                  <a:pt x="0" y="262"/>
                </a:cubicBezTo>
                <a:cubicBezTo>
                  <a:pt x="3" y="262"/>
                  <a:pt x="3" y="262"/>
                  <a:pt x="3" y="262"/>
                </a:cubicBezTo>
                <a:cubicBezTo>
                  <a:pt x="0" y="264"/>
                  <a:pt x="0" y="264"/>
                  <a:pt x="0" y="264"/>
                </a:cubicBezTo>
                <a:cubicBezTo>
                  <a:pt x="54" y="349"/>
                  <a:pt x="54" y="349"/>
                  <a:pt x="54" y="349"/>
                </a:cubicBezTo>
                <a:cubicBezTo>
                  <a:pt x="54" y="349"/>
                  <a:pt x="54" y="349"/>
                  <a:pt x="54" y="349"/>
                </a:cubicBezTo>
                <a:cubicBezTo>
                  <a:pt x="87" y="400"/>
                  <a:pt x="87" y="400"/>
                  <a:pt x="87" y="400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73" y="264"/>
                  <a:pt x="173" y="264"/>
                  <a:pt x="173" y="264"/>
                </a:cubicBezTo>
                <a:lnTo>
                  <a:pt x="171" y="262"/>
                </a:lnTo>
                <a:close/>
                <a:moveTo>
                  <a:pt x="87" y="386"/>
                </a:moveTo>
                <a:cubicBezTo>
                  <a:pt x="82" y="379"/>
                  <a:pt x="69" y="357"/>
                  <a:pt x="64" y="349"/>
                </a:cubicBezTo>
                <a:cubicBezTo>
                  <a:pt x="110" y="349"/>
                  <a:pt x="110" y="349"/>
                  <a:pt x="110" y="349"/>
                </a:cubicBezTo>
                <a:cubicBezTo>
                  <a:pt x="105" y="357"/>
                  <a:pt x="91" y="379"/>
                  <a:pt x="87" y="386"/>
                </a:cubicBezTo>
                <a:close/>
                <a:moveTo>
                  <a:pt x="115" y="341"/>
                </a:moveTo>
                <a:cubicBezTo>
                  <a:pt x="59" y="341"/>
                  <a:pt x="59" y="341"/>
                  <a:pt x="59" y="341"/>
                </a:cubicBezTo>
                <a:cubicBezTo>
                  <a:pt x="57" y="338"/>
                  <a:pt x="15" y="272"/>
                  <a:pt x="11" y="266"/>
                </a:cubicBezTo>
                <a:cubicBezTo>
                  <a:pt x="16" y="263"/>
                  <a:pt x="42" y="245"/>
                  <a:pt x="46" y="243"/>
                </a:cubicBezTo>
                <a:cubicBezTo>
                  <a:pt x="50" y="245"/>
                  <a:pt x="87" y="269"/>
                  <a:pt x="87" y="269"/>
                </a:cubicBezTo>
                <a:cubicBezTo>
                  <a:pt x="89" y="267"/>
                  <a:pt x="89" y="267"/>
                  <a:pt x="89" y="267"/>
                </a:cubicBezTo>
                <a:cubicBezTo>
                  <a:pt x="89" y="267"/>
                  <a:pt x="124" y="245"/>
                  <a:pt x="128" y="243"/>
                </a:cubicBezTo>
                <a:cubicBezTo>
                  <a:pt x="131" y="245"/>
                  <a:pt x="157" y="263"/>
                  <a:pt x="163" y="266"/>
                </a:cubicBezTo>
                <a:cubicBezTo>
                  <a:pt x="159" y="272"/>
                  <a:pt x="117" y="338"/>
                  <a:pt x="115" y="3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15" name="Group 114"/>
          <p:cNvGrpSpPr/>
          <p:nvPr/>
        </p:nvGrpSpPr>
        <p:grpSpPr>
          <a:xfrm>
            <a:off x="6006131" y="3538831"/>
            <a:ext cx="1038230" cy="5737518"/>
            <a:chOff x="3254778" y="1801472"/>
            <a:chExt cx="519115" cy="2868759"/>
          </a:xfrm>
          <a:solidFill>
            <a:schemeClr val="accent4"/>
          </a:solidFill>
        </p:grpSpPr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3254778" y="1801472"/>
              <a:ext cx="519115" cy="320691"/>
            </a:xfrm>
            <a:custGeom>
              <a:avLst/>
              <a:gdLst>
                <a:gd name="T0" fmla="*/ 32 w 138"/>
                <a:gd name="T1" fmla="*/ 30 h 85"/>
                <a:gd name="T2" fmla="*/ 32 w 138"/>
                <a:gd name="T3" fmla="*/ 31 h 85"/>
                <a:gd name="T4" fmla="*/ 21 w 138"/>
                <a:gd name="T5" fmla="*/ 31 h 85"/>
                <a:gd name="T6" fmla="*/ 0 w 138"/>
                <a:gd name="T7" fmla="*/ 56 h 85"/>
                <a:gd name="T8" fmla="*/ 25 w 138"/>
                <a:gd name="T9" fmla="*/ 85 h 85"/>
                <a:gd name="T10" fmla="*/ 116 w 138"/>
                <a:gd name="T11" fmla="*/ 85 h 85"/>
                <a:gd name="T12" fmla="*/ 116 w 138"/>
                <a:gd name="T13" fmla="*/ 85 h 85"/>
                <a:gd name="T14" fmla="*/ 138 w 138"/>
                <a:gd name="T15" fmla="*/ 57 h 85"/>
                <a:gd name="T16" fmla="*/ 128 w 138"/>
                <a:gd name="T17" fmla="*/ 37 h 85"/>
                <a:gd name="T18" fmla="*/ 119 w 138"/>
                <a:gd name="T19" fmla="*/ 32 h 85"/>
                <a:gd name="T20" fmla="*/ 117 w 138"/>
                <a:gd name="T21" fmla="*/ 28 h 85"/>
                <a:gd name="T22" fmla="*/ 105 w 138"/>
                <a:gd name="T23" fmla="*/ 20 h 85"/>
                <a:gd name="T24" fmla="*/ 72 w 138"/>
                <a:gd name="T25" fmla="*/ 0 h 85"/>
                <a:gd name="T26" fmla="*/ 32 w 138"/>
                <a:gd name="T27" fmla="*/ 30 h 85"/>
                <a:gd name="T28" fmla="*/ 72 w 138"/>
                <a:gd name="T29" fmla="*/ 8 h 85"/>
                <a:gd name="T30" fmla="*/ 98 w 138"/>
                <a:gd name="T31" fmla="*/ 24 h 85"/>
                <a:gd name="T32" fmla="*/ 98 w 138"/>
                <a:gd name="T33" fmla="*/ 27 h 85"/>
                <a:gd name="T34" fmla="*/ 101 w 138"/>
                <a:gd name="T35" fmla="*/ 27 h 85"/>
                <a:gd name="T36" fmla="*/ 111 w 138"/>
                <a:gd name="T37" fmla="*/ 32 h 85"/>
                <a:gd name="T38" fmla="*/ 111 w 138"/>
                <a:gd name="T39" fmla="*/ 34 h 85"/>
                <a:gd name="T40" fmla="*/ 108 w 138"/>
                <a:gd name="T41" fmla="*/ 41 h 85"/>
                <a:gd name="T42" fmla="*/ 115 w 138"/>
                <a:gd name="T43" fmla="*/ 39 h 85"/>
                <a:gd name="T44" fmla="*/ 123 w 138"/>
                <a:gd name="T45" fmla="*/ 43 h 85"/>
                <a:gd name="T46" fmla="*/ 130 w 138"/>
                <a:gd name="T47" fmla="*/ 57 h 85"/>
                <a:gd name="T48" fmla="*/ 114 w 138"/>
                <a:gd name="T49" fmla="*/ 77 h 85"/>
                <a:gd name="T50" fmla="*/ 25 w 138"/>
                <a:gd name="T51" fmla="*/ 77 h 85"/>
                <a:gd name="T52" fmla="*/ 8 w 138"/>
                <a:gd name="T53" fmla="*/ 56 h 85"/>
                <a:gd name="T54" fmla="*/ 22 w 138"/>
                <a:gd name="T55" fmla="*/ 38 h 85"/>
                <a:gd name="T56" fmla="*/ 46 w 138"/>
                <a:gd name="T57" fmla="*/ 45 h 85"/>
                <a:gd name="T58" fmla="*/ 51 w 138"/>
                <a:gd name="T59" fmla="*/ 39 h 85"/>
                <a:gd name="T60" fmla="*/ 41 w 138"/>
                <a:gd name="T61" fmla="*/ 30 h 85"/>
                <a:gd name="T62" fmla="*/ 72 w 138"/>
                <a:gd name="T63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85">
                  <a:moveTo>
                    <a:pt x="32" y="30"/>
                  </a:moveTo>
                  <a:cubicBezTo>
                    <a:pt x="32" y="30"/>
                    <a:pt x="32" y="30"/>
                    <a:pt x="32" y="31"/>
                  </a:cubicBezTo>
                  <a:cubicBezTo>
                    <a:pt x="28" y="30"/>
                    <a:pt x="24" y="30"/>
                    <a:pt x="21" y="31"/>
                  </a:cubicBezTo>
                  <a:cubicBezTo>
                    <a:pt x="5" y="34"/>
                    <a:pt x="0" y="51"/>
                    <a:pt x="0" y="56"/>
                  </a:cubicBezTo>
                  <a:cubicBezTo>
                    <a:pt x="0" y="71"/>
                    <a:pt x="12" y="85"/>
                    <a:pt x="25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7" y="85"/>
                    <a:pt x="138" y="77"/>
                    <a:pt x="138" y="57"/>
                  </a:cubicBezTo>
                  <a:cubicBezTo>
                    <a:pt x="138" y="46"/>
                    <a:pt x="132" y="40"/>
                    <a:pt x="128" y="37"/>
                  </a:cubicBezTo>
                  <a:cubicBezTo>
                    <a:pt x="125" y="34"/>
                    <a:pt x="122" y="33"/>
                    <a:pt x="119" y="32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4"/>
                    <a:pt x="110" y="21"/>
                    <a:pt x="105" y="20"/>
                  </a:cubicBezTo>
                  <a:cubicBezTo>
                    <a:pt x="102" y="7"/>
                    <a:pt x="83" y="0"/>
                    <a:pt x="72" y="0"/>
                  </a:cubicBezTo>
                  <a:cubicBezTo>
                    <a:pt x="62" y="0"/>
                    <a:pt x="41" y="7"/>
                    <a:pt x="32" y="30"/>
                  </a:cubicBezTo>
                  <a:close/>
                  <a:moveTo>
                    <a:pt x="72" y="8"/>
                  </a:moveTo>
                  <a:cubicBezTo>
                    <a:pt x="81" y="8"/>
                    <a:pt x="98" y="14"/>
                    <a:pt x="98" y="24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6" y="27"/>
                    <a:pt x="109" y="30"/>
                    <a:pt x="111" y="32"/>
                  </a:cubicBezTo>
                  <a:cubicBezTo>
                    <a:pt x="112" y="33"/>
                    <a:pt x="111" y="34"/>
                    <a:pt x="111" y="3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7" y="39"/>
                    <a:pt x="120" y="40"/>
                    <a:pt x="123" y="43"/>
                  </a:cubicBezTo>
                  <a:cubicBezTo>
                    <a:pt x="126" y="45"/>
                    <a:pt x="130" y="49"/>
                    <a:pt x="130" y="57"/>
                  </a:cubicBezTo>
                  <a:cubicBezTo>
                    <a:pt x="130" y="71"/>
                    <a:pt x="117" y="76"/>
                    <a:pt x="114" y="77"/>
                  </a:cubicBezTo>
                  <a:cubicBezTo>
                    <a:pt x="113" y="77"/>
                    <a:pt x="25" y="77"/>
                    <a:pt x="25" y="77"/>
                  </a:cubicBezTo>
                  <a:cubicBezTo>
                    <a:pt x="17" y="77"/>
                    <a:pt x="8" y="68"/>
                    <a:pt x="8" y="56"/>
                  </a:cubicBezTo>
                  <a:cubicBezTo>
                    <a:pt x="8" y="54"/>
                    <a:pt x="11" y="41"/>
                    <a:pt x="22" y="38"/>
                  </a:cubicBezTo>
                  <a:cubicBezTo>
                    <a:pt x="33" y="36"/>
                    <a:pt x="46" y="45"/>
                    <a:pt x="46" y="45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47" y="35"/>
                    <a:pt x="41" y="30"/>
                  </a:cubicBezTo>
                  <a:cubicBezTo>
                    <a:pt x="48" y="13"/>
                    <a:pt x="64" y="8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254778" y="2009445"/>
              <a:ext cx="30163" cy="2660786"/>
            </a:xfrm>
            <a:custGeom>
              <a:avLst/>
              <a:gdLst>
                <a:gd name="T0" fmla="*/ 1 w 8"/>
                <a:gd name="T1" fmla="*/ 0 h 708"/>
                <a:gd name="T2" fmla="*/ 0 w 8"/>
                <a:gd name="T3" fmla="*/ 0 h 708"/>
                <a:gd name="T4" fmla="*/ 0 w 8"/>
                <a:gd name="T5" fmla="*/ 708 h 708"/>
                <a:gd name="T6" fmla="*/ 8 w 8"/>
                <a:gd name="T7" fmla="*/ 708 h 708"/>
                <a:gd name="T8" fmla="*/ 8 w 8"/>
                <a:gd name="T9" fmla="*/ 22 h 708"/>
                <a:gd name="T10" fmla="*/ 5 w 8"/>
                <a:gd name="T11" fmla="*/ 17 h 708"/>
                <a:gd name="T12" fmla="*/ 1 w 8"/>
                <a:gd name="T13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0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8"/>
                    <a:pt x="0" y="708"/>
                    <a:pt x="0" y="708"/>
                  </a:cubicBezTo>
                  <a:cubicBezTo>
                    <a:pt x="8" y="708"/>
                    <a:pt x="8" y="708"/>
                    <a:pt x="8" y="70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0"/>
                    <a:pt x="6" y="19"/>
                    <a:pt x="5" y="17"/>
                  </a:cubicBezTo>
                  <a:cubicBezTo>
                    <a:pt x="1" y="11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46784" y="3570583"/>
            <a:ext cx="9677444" cy="5705766"/>
            <a:chOff x="875105" y="1817348"/>
            <a:chExt cx="4838722" cy="2852883"/>
          </a:xfrm>
          <a:solidFill>
            <a:schemeClr val="accent3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883925" y="2677817"/>
              <a:ext cx="277814" cy="263538"/>
            </a:xfrm>
            <a:custGeom>
              <a:avLst/>
              <a:gdLst>
                <a:gd name="T0" fmla="*/ 88 w 175"/>
                <a:gd name="T1" fmla="*/ 0 h 166"/>
                <a:gd name="T2" fmla="*/ 114 w 175"/>
                <a:gd name="T3" fmla="*/ 54 h 166"/>
                <a:gd name="T4" fmla="*/ 175 w 175"/>
                <a:gd name="T5" fmla="*/ 64 h 166"/>
                <a:gd name="T6" fmla="*/ 130 w 175"/>
                <a:gd name="T7" fmla="*/ 107 h 166"/>
                <a:gd name="T8" fmla="*/ 140 w 175"/>
                <a:gd name="T9" fmla="*/ 166 h 166"/>
                <a:gd name="T10" fmla="*/ 88 w 175"/>
                <a:gd name="T11" fmla="*/ 137 h 166"/>
                <a:gd name="T12" fmla="*/ 33 w 175"/>
                <a:gd name="T13" fmla="*/ 166 h 166"/>
                <a:gd name="T14" fmla="*/ 43 w 175"/>
                <a:gd name="T15" fmla="*/ 107 h 166"/>
                <a:gd name="T16" fmla="*/ 0 w 175"/>
                <a:gd name="T17" fmla="*/ 64 h 166"/>
                <a:gd name="T18" fmla="*/ 59 w 175"/>
                <a:gd name="T19" fmla="*/ 54 h 166"/>
                <a:gd name="T20" fmla="*/ 88 w 175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66">
                  <a:moveTo>
                    <a:pt x="88" y="0"/>
                  </a:moveTo>
                  <a:lnTo>
                    <a:pt x="114" y="54"/>
                  </a:lnTo>
                  <a:lnTo>
                    <a:pt x="175" y="64"/>
                  </a:lnTo>
                  <a:lnTo>
                    <a:pt x="130" y="107"/>
                  </a:lnTo>
                  <a:lnTo>
                    <a:pt x="140" y="166"/>
                  </a:lnTo>
                  <a:lnTo>
                    <a:pt x="88" y="137"/>
                  </a:lnTo>
                  <a:lnTo>
                    <a:pt x="33" y="166"/>
                  </a:lnTo>
                  <a:lnTo>
                    <a:pt x="43" y="107"/>
                  </a:lnTo>
                  <a:lnTo>
                    <a:pt x="0" y="64"/>
                  </a:lnTo>
                  <a:lnTo>
                    <a:pt x="59" y="54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grpSp>
          <p:nvGrpSpPr>
            <p:cNvPr id="111" name="Group 110"/>
            <p:cNvGrpSpPr/>
            <p:nvPr/>
          </p:nvGrpSpPr>
          <p:grpSpPr>
            <a:xfrm>
              <a:off x="875105" y="1817348"/>
              <a:ext cx="4838722" cy="2852883"/>
              <a:chOff x="875105" y="1817348"/>
              <a:chExt cx="4838722" cy="2852883"/>
            </a:xfrm>
            <a:grpFill/>
          </p:grpSpPr>
          <p:sp>
            <p:nvSpPr>
              <p:cNvPr id="7" name="Freeform 6"/>
              <p:cNvSpPr>
                <a:spLocks noEditPoints="1"/>
              </p:cNvSpPr>
              <p:nvPr/>
            </p:nvSpPr>
            <p:spPr bwMode="auto">
              <a:xfrm>
                <a:off x="4158070" y="2971519"/>
                <a:ext cx="604840" cy="371494"/>
              </a:xfrm>
              <a:custGeom>
                <a:avLst/>
                <a:gdLst>
                  <a:gd name="T0" fmla="*/ 38 w 161"/>
                  <a:gd name="T1" fmla="*/ 35 h 99"/>
                  <a:gd name="T2" fmla="*/ 37 w 161"/>
                  <a:gd name="T3" fmla="*/ 36 h 99"/>
                  <a:gd name="T4" fmla="*/ 23 w 161"/>
                  <a:gd name="T5" fmla="*/ 36 h 99"/>
                  <a:gd name="T6" fmla="*/ 0 w 161"/>
                  <a:gd name="T7" fmla="*/ 66 h 99"/>
                  <a:gd name="T8" fmla="*/ 29 w 161"/>
                  <a:gd name="T9" fmla="*/ 99 h 99"/>
                  <a:gd name="T10" fmla="*/ 136 w 161"/>
                  <a:gd name="T11" fmla="*/ 99 h 99"/>
                  <a:gd name="T12" fmla="*/ 136 w 161"/>
                  <a:gd name="T13" fmla="*/ 99 h 99"/>
                  <a:gd name="T14" fmla="*/ 161 w 161"/>
                  <a:gd name="T15" fmla="*/ 66 h 99"/>
                  <a:gd name="T16" fmla="*/ 150 w 161"/>
                  <a:gd name="T17" fmla="*/ 43 h 99"/>
                  <a:gd name="T18" fmla="*/ 139 w 161"/>
                  <a:gd name="T19" fmla="*/ 38 h 99"/>
                  <a:gd name="T20" fmla="*/ 137 w 161"/>
                  <a:gd name="T21" fmla="*/ 32 h 99"/>
                  <a:gd name="T22" fmla="*/ 122 w 161"/>
                  <a:gd name="T23" fmla="*/ 23 h 99"/>
                  <a:gd name="T24" fmla="*/ 84 w 161"/>
                  <a:gd name="T25" fmla="*/ 0 h 99"/>
                  <a:gd name="T26" fmla="*/ 38 w 161"/>
                  <a:gd name="T27" fmla="*/ 35 h 99"/>
                  <a:gd name="T28" fmla="*/ 84 w 161"/>
                  <a:gd name="T29" fmla="*/ 8 h 99"/>
                  <a:gd name="T30" fmla="*/ 115 w 161"/>
                  <a:gd name="T31" fmla="*/ 27 h 99"/>
                  <a:gd name="T32" fmla="*/ 115 w 161"/>
                  <a:gd name="T33" fmla="*/ 31 h 99"/>
                  <a:gd name="T34" fmla="*/ 119 w 161"/>
                  <a:gd name="T35" fmla="*/ 31 h 99"/>
                  <a:gd name="T36" fmla="*/ 130 w 161"/>
                  <a:gd name="T37" fmla="*/ 36 h 99"/>
                  <a:gd name="T38" fmla="*/ 131 w 161"/>
                  <a:gd name="T39" fmla="*/ 39 h 99"/>
                  <a:gd name="T40" fmla="*/ 127 w 161"/>
                  <a:gd name="T41" fmla="*/ 46 h 99"/>
                  <a:gd name="T42" fmla="*/ 135 w 161"/>
                  <a:gd name="T43" fmla="*/ 45 h 99"/>
                  <a:gd name="T44" fmla="*/ 145 w 161"/>
                  <a:gd name="T45" fmla="*/ 49 h 99"/>
                  <a:gd name="T46" fmla="*/ 153 w 161"/>
                  <a:gd name="T47" fmla="*/ 66 h 99"/>
                  <a:gd name="T48" fmla="*/ 134 w 161"/>
                  <a:gd name="T49" fmla="*/ 91 h 99"/>
                  <a:gd name="T50" fmla="*/ 29 w 161"/>
                  <a:gd name="T51" fmla="*/ 91 h 99"/>
                  <a:gd name="T52" fmla="*/ 8 w 161"/>
                  <a:gd name="T53" fmla="*/ 66 h 99"/>
                  <a:gd name="T54" fmla="*/ 25 w 161"/>
                  <a:gd name="T55" fmla="*/ 44 h 99"/>
                  <a:gd name="T56" fmla="*/ 54 w 161"/>
                  <a:gd name="T57" fmla="*/ 52 h 99"/>
                  <a:gd name="T58" fmla="*/ 59 w 161"/>
                  <a:gd name="T59" fmla="*/ 46 h 99"/>
                  <a:gd name="T60" fmla="*/ 46 w 161"/>
                  <a:gd name="T61" fmla="*/ 35 h 99"/>
                  <a:gd name="T62" fmla="*/ 84 w 161"/>
                  <a:gd name="T63" fmla="*/ 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99">
                    <a:moveTo>
                      <a:pt x="38" y="35"/>
                    </a:moveTo>
                    <a:cubicBezTo>
                      <a:pt x="38" y="35"/>
                      <a:pt x="38" y="36"/>
                      <a:pt x="37" y="36"/>
                    </a:cubicBezTo>
                    <a:cubicBezTo>
                      <a:pt x="33" y="35"/>
                      <a:pt x="28" y="35"/>
                      <a:pt x="23" y="36"/>
                    </a:cubicBezTo>
                    <a:cubicBezTo>
                      <a:pt x="6" y="40"/>
                      <a:pt x="0" y="59"/>
                      <a:pt x="0" y="66"/>
                    </a:cubicBezTo>
                    <a:cubicBezTo>
                      <a:pt x="0" y="83"/>
                      <a:pt x="14" y="99"/>
                      <a:pt x="29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7" y="98"/>
                      <a:pt x="161" y="90"/>
                      <a:pt x="161" y="66"/>
                    </a:cubicBezTo>
                    <a:cubicBezTo>
                      <a:pt x="161" y="54"/>
                      <a:pt x="154" y="47"/>
                      <a:pt x="150" y="43"/>
                    </a:cubicBezTo>
                    <a:cubicBezTo>
                      <a:pt x="147" y="40"/>
                      <a:pt x="142" y="39"/>
                      <a:pt x="139" y="38"/>
                    </a:cubicBezTo>
                    <a:cubicBezTo>
                      <a:pt x="139" y="36"/>
                      <a:pt x="138" y="34"/>
                      <a:pt x="137" y="32"/>
                    </a:cubicBezTo>
                    <a:cubicBezTo>
                      <a:pt x="134" y="27"/>
                      <a:pt x="128" y="24"/>
                      <a:pt x="122" y="23"/>
                    </a:cubicBezTo>
                    <a:cubicBezTo>
                      <a:pt x="119" y="8"/>
                      <a:pt x="97" y="0"/>
                      <a:pt x="84" y="0"/>
                    </a:cubicBezTo>
                    <a:cubicBezTo>
                      <a:pt x="72" y="0"/>
                      <a:pt x="48" y="8"/>
                      <a:pt x="38" y="35"/>
                    </a:cubicBezTo>
                    <a:close/>
                    <a:moveTo>
                      <a:pt x="84" y="8"/>
                    </a:moveTo>
                    <a:cubicBezTo>
                      <a:pt x="95" y="8"/>
                      <a:pt x="115" y="15"/>
                      <a:pt x="115" y="27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24" y="31"/>
                      <a:pt x="129" y="34"/>
                      <a:pt x="130" y="36"/>
                    </a:cubicBezTo>
                    <a:cubicBezTo>
                      <a:pt x="132" y="38"/>
                      <a:pt x="131" y="39"/>
                      <a:pt x="131" y="39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7" y="45"/>
                      <a:pt x="141" y="46"/>
                      <a:pt x="145" y="49"/>
                    </a:cubicBezTo>
                    <a:cubicBezTo>
                      <a:pt x="148" y="52"/>
                      <a:pt x="153" y="57"/>
                      <a:pt x="153" y="66"/>
                    </a:cubicBezTo>
                    <a:cubicBezTo>
                      <a:pt x="153" y="83"/>
                      <a:pt x="137" y="90"/>
                      <a:pt x="134" y="91"/>
                    </a:cubicBezTo>
                    <a:cubicBezTo>
                      <a:pt x="133" y="91"/>
                      <a:pt x="29" y="91"/>
                      <a:pt x="29" y="91"/>
                    </a:cubicBezTo>
                    <a:cubicBezTo>
                      <a:pt x="19" y="91"/>
                      <a:pt x="8" y="80"/>
                      <a:pt x="8" y="66"/>
                    </a:cubicBezTo>
                    <a:cubicBezTo>
                      <a:pt x="8" y="62"/>
                      <a:pt x="12" y="46"/>
                      <a:pt x="25" y="44"/>
                    </a:cubicBezTo>
                    <a:cubicBezTo>
                      <a:pt x="39" y="41"/>
                      <a:pt x="54" y="52"/>
                      <a:pt x="54" y="52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4" y="41"/>
                      <a:pt x="46" y="35"/>
                    </a:cubicBezTo>
                    <a:cubicBezTo>
                      <a:pt x="55" y="14"/>
                      <a:pt x="74" y="8"/>
                      <a:pt x="8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8" name="Freeform 7"/>
              <p:cNvSpPr>
                <a:spLocks noEditPoints="1"/>
              </p:cNvSpPr>
              <p:nvPr/>
            </p:nvSpPr>
            <p:spPr bwMode="auto">
              <a:xfrm>
                <a:off x="1691084" y="2971519"/>
                <a:ext cx="604840" cy="371494"/>
              </a:xfrm>
              <a:custGeom>
                <a:avLst/>
                <a:gdLst>
                  <a:gd name="T0" fmla="*/ 38 w 161"/>
                  <a:gd name="T1" fmla="*/ 35 h 99"/>
                  <a:gd name="T2" fmla="*/ 37 w 161"/>
                  <a:gd name="T3" fmla="*/ 36 h 99"/>
                  <a:gd name="T4" fmla="*/ 23 w 161"/>
                  <a:gd name="T5" fmla="*/ 36 h 99"/>
                  <a:gd name="T6" fmla="*/ 0 w 161"/>
                  <a:gd name="T7" fmla="*/ 66 h 99"/>
                  <a:gd name="T8" fmla="*/ 29 w 161"/>
                  <a:gd name="T9" fmla="*/ 99 h 99"/>
                  <a:gd name="T10" fmla="*/ 136 w 161"/>
                  <a:gd name="T11" fmla="*/ 99 h 99"/>
                  <a:gd name="T12" fmla="*/ 136 w 161"/>
                  <a:gd name="T13" fmla="*/ 99 h 99"/>
                  <a:gd name="T14" fmla="*/ 161 w 161"/>
                  <a:gd name="T15" fmla="*/ 66 h 99"/>
                  <a:gd name="T16" fmla="*/ 150 w 161"/>
                  <a:gd name="T17" fmla="*/ 43 h 99"/>
                  <a:gd name="T18" fmla="*/ 139 w 161"/>
                  <a:gd name="T19" fmla="*/ 38 h 99"/>
                  <a:gd name="T20" fmla="*/ 137 w 161"/>
                  <a:gd name="T21" fmla="*/ 32 h 99"/>
                  <a:gd name="T22" fmla="*/ 122 w 161"/>
                  <a:gd name="T23" fmla="*/ 23 h 99"/>
                  <a:gd name="T24" fmla="*/ 84 w 161"/>
                  <a:gd name="T25" fmla="*/ 0 h 99"/>
                  <a:gd name="T26" fmla="*/ 38 w 161"/>
                  <a:gd name="T27" fmla="*/ 35 h 99"/>
                  <a:gd name="T28" fmla="*/ 84 w 161"/>
                  <a:gd name="T29" fmla="*/ 8 h 99"/>
                  <a:gd name="T30" fmla="*/ 115 w 161"/>
                  <a:gd name="T31" fmla="*/ 27 h 99"/>
                  <a:gd name="T32" fmla="*/ 115 w 161"/>
                  <a:gd name="T33" fmla="*/ 31 h 99"/>
                  <a:gd name="T34" fmla="*/ 119 w 161"/>
                  <a:gd name="T35" fmla="*/ 31 h 99"/>
                  <a:gd name="T36" fmla="*/ 131 w 161"/>
                  <a:gd name="T37" fmla="*/ 36 h 99"/>
                  <a:gd name="T38" fmla="*/ 131 w 161"/>
                  <a:gd name="T39" fmla="*/ 39 h 99"/>
                  <a:gd name="T40" fmla="*/ 127 w 161"/>
                  <a:gd name="T41" fmla="*/ 46 h 99"/>
                  <a:gd name="T42" fmla="*/ 135 w 161"/>
                  <a:gd name="T43" fmla="*/ 45 h 99"/>
                  <a:gd name="T44" fmla="*/ 145 w 161"/>
                  <a:gd name="T45" fmla="*/ 49 h 99"/>
                  <a:gd name="T46" fmla="*/ 153 w 161"/>
                  <a:gd name="T47" fmla="*/ 66 h 99"/>
                  <a:gd name="T48" fmla="*/ 134 w 161"/>
                  <a:gd name="T49" fmla="*/ 91 h 99"/>
                  <a:gd name="T50" fmla="*/ 29 w 161"/>
                  <a:gd name="T51" fmla="*/ 91 h 99"/>
                  <a:gd name="T52" fmla="*/ 8 w 161"/>
                  <a:gd name="T53" fmla="*/ 66 h 99"/>
                  <a:gd name="T54" fmla="*/ 25 w 161"/>
                  <a:gd name="T55" fmla="*/ 44 h 99"/>
                  <a:gd name="T56" fmla="*/ 54 w 161"/>
                  <a:gd name="T57" fmla="*/ 52 h 99"/>
                  <a:gd name="T58" fmla="*/ 59 w 161"/>
                  <a:gd name="T59" fmla="*/ 46 h 99"/>
                  <a:gd name="T60" fmla="*/ 46 w 161"/>
                  <a:gd name="T61" fmla="*/ 35 h 99"/>
                  <a:gd name="T62" fmla="*/ 84 w 161"/>
                  <a:gd name="T63" fmla="*/ 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99">
                    <a:moveTo>
                      <a:pt x="38" y="35"/>
                    </a:moveTo>
                    <a:cubicBezTo>
                      <a:pt x="38" y="35"/>
                      <a:pt x="38" y="36"/>
                      <a:pt x="37" y="36"/>
                    </a:cubicBezTo>
                    <a:cubicBezTo>
                      <a:pt x="33" y="35"/>
                      <a:pt x="28" y="35"/>
                      <a:pt x="23" y="36"/>
                    </a:cubicBezTo>
                    <a:cubicBezTo>
                      <a:pt x="6" y="40"/>
                      <a:pt x="0" y="59"/>
                      <a:pt x="0" y="66"/>
                    </a:cubicBezTo>
                    <a:cubicBezTo>
                      <a:pt x="0" y="83"/>
                      <a:pt x="14" y="99"/>
                      <a:pt x="29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7" y="98"/>
                      <a:pt x="161" y="90"/>
                      <a:pt x="161" y="66"/>
                    </a:cubicBezTo>
                    <a:cubicBezTo>
                      <a:pt x="161" y="54"/>
                      <a:pt x="154" y="47"/>
                      <a:pt x="150" y="43"/>
                    </a:cubicBezTo>
                    <a:cubicBezTo>
                      <a:pt x="147" y="40"/>
                      <a:pt x="143" y="39"/>
                      <a:pt x="139" y="38"/>
                    </a:cubicBezTo>
                    <a:cubicBezTo>
                      <a:pt x="139" y="36"/>
                      <a:pt x="138" y="34"/>
                      <a:pt x="137" y="32"/>
                    </a:cubicBezTo>
                    <a:cubicBezTo>
                      <a:pt x="134" y="27"/>
                      <a:pt x="128" y="24"/>
                      <a:pt x="122" y="23"/>
                    </a:cubicBezTo>
                    <a:cubicBezTo>
                      <a:pt x="119" y="8"/>
                      <a:pt x="97" y="0"/>
                      <a:pt x="84" y="0"/>
                    </a:cubicBezTo>
                    <a:cubicBezTo>
                      <a:pt x="72" y="0"/>
                      <a:pt x="48" y="8"/>
                      <a:pt x="38" y="35"/>
                    </a:cubicBezTo>
                    <a:close/>
                    <a:moveTo>
                      <a:pt x="84" y="8"/>
                    </a:moveTo>
                    <a:cubicBezTo>
                      <a:pt x="95" y="8"/>
                      <a:pt x="115" y="15"/>
                      <a:pt x="115" y="27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24" y="31"/>
                      <a:pt x="129" y="34"/>
                      <a:pt x="131" y="36"/>
                    </a:cubicBezTo>
                    <a:cubicBezTo>
                      <a:pt x="132" y="38"/>
                      <a:pt x="131" y="39"/>
                      <a:pt x="131" y="39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7" y="45"/>
                      <a:pt x="141" y="46"/>
                      <a:pt x="145" y="49"/>
                    </a:cubicBezTo>
                    <a:cubicBezTo>
                      <a:pt x="148" y="52"/>
                      <a:pt x="153" y="57"/>
                      <a:pt x="153" y="66"/>
                    </a:cubicBezTo>
                    <a:cubicBezTo>
                      <a:pt x="153" y="83"/>
                      <a:pt x="137" y="90"/>
                      <a:pt x="134" y="91"/>
                    </a:cubicBezTo>
                    <a:cubicBezTo>
                      <a:pt x="133" y="91"/>
                      <a:pt x="29" y="91"/>
                      <a:pt x="29" y="91"/>
                    </a:cubicBezTo>
                    <a:cubicBezTo>
                      <a:pt x="19" y="91"/>
                      <a:pt x="8" y="80"/>
                      <a:pt x="8" y="66"/>
                    </a:cubicBezTo>
                    <a:cubicBezTo>
                      <a:pt x="8" y="62"/>
                      <a:pt x="12" y="46"/>
                      <a:pt x="25" y="44"/>
                    </a:cubicBezTo>
                    <a:cubicBezTo>
                      <a:pt x="39" y="41"/>
                      <a:pt x="54" y="52"/>
                      <a:pt x="54" y="52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4" y="41"/>
                      <a:pt x="46" y="35"/>
                    </a:cubicBezTo>
                    <a:cubicBezTo>
                      <a:pt x="55" y="14"/>
                      <a:pt x="75" y="8"/>
                      <a:pt x="84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1770459" y="2617489"/>
                <a:ext cx="277814" cy="263538"/>
              </a:xfrm>
              <a:custGeom>
                <a:avLst/>
                <a:gdLst>
                  <a:gd name="T0" fmla="*/ 88 w 175"/>
                  <a:gd name="T1" fmla="*/ 0 h 166"/>
                  <a:gd name="T2" fmla="*/ 116 w 175"/>
                  <a:gd name="T3" fmla="*/ 55 h 166"/>
                  <a:gd name="T4" fmla="*/ 175 w 175"/>
                  <a:gd name="T5" fmla="*/ 62 h 166"/>
                  <a:gd name="T6" fmla="*/ 133 w 175"/>
                  <a:gd name="T7" fmla="*/ 104 h 166"/>
                  <a:gd name="T8" fmla="*/ 142 w 175"/>
                  <a:gd name="T9" fmla="*/ 166 h 166"/>
                  <a:gd name="T10" fmla="*/ 88 w 175"/>
                  <a:gd name="T11" fmla="*/ 137 h 166"/>
                  <a:gd name="T12" fmla="*/ 35 w 175"/>
                  <a:gd name="T13" fmla="*/ 166 h 166"/>
                  <a:gd name="T14" fmla="*/ 45 w 175"/>
                  <a:gd name="T15" fmla="*/ 104 h 166"/>
                  <a:gd name="T16" fmla="*/ 0 w 175"/>
                  <a:gd name="T17" fmla="*/ 62 h 166"/>
                  <a:gd name="T18" fmla="*/ 62 w 175"/>
                  <a:gd name="T19" fmla="*/ 55 h 166"/>
                  <a:gd name="T20" fmla="*/ 88 w 175"/>
                  <a:gd name="T2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66">
                    <a:moveTo>
                      <a:pt x="88" y="0"/>
                    </a:moveTo>
                    <a:lnTo>
                      <a:pt x="116" y="55"/>
                    </a:lnTo>
                    <a:lnTo>
                      <a:pt x="175" y="62"/>
                    </a:lnTo>
                    <a:lnTo>
                      <a:pt x="133" y="104"/>
                    </a:lnTo>
                    <a:lnTo>
                      <a:pt x="142" y="166"/>
                    </a:lnTo>
                    <a:lnTo>
                      <a:pt x="88" y="137"/>
                    </a:lnTo>
                    <a:lnTo>
                      <a:pt x="35" y="166"/>
                    </a:lnTo>
                    <a:lnTo>
                      <a:pt x="45" y="104"/>
                    </a:lnTo>
                    <a:lnTo>
                      <a:pt x="0" y="62"/>
                    </a:lnTo>
                    <a:lnTo>
                      <a:pt x="62" y="55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3727191" y="3178951"/>
                <a:ext cx="277814" cy="266714"/>
              </a:xfrm>
              <a:custGeom>
                <a:avLst/>
                <a:gdLst>
                  <a:gd name="T0" fmla="*/ 87 w 175"/>
                  <a:gd name="T1" fmla="*/ 0 h 168"/>
                  <a:gd name="T2" fmla="*/ 113 w 175"/>
                  <a:gd name="T3" fmla="*/ 57 h 168"/>
                  <a:gd name="T4" fmla="*/ 175 w 175"/>
                  <a:gd name="T5" fmla="*/ 64 h 168"/>
                  <a:gd name="T6" fmla="*/ 130 w 175"/>
                  <a:gd name="T7" fmla="*/ 106 h 168"/>
                  <a:gd name="T8" fmla="*/ 142 w 175"/>
                  <a:gd name="T9" fmla="*/ 168 h 168"/>
                  <a:gd name="T10" fmla="*/ 87 w 175"/>
                  <a:gd name="T11" fmla="*/ 139 h 168"/>
                  <a:gd name="T12" fmla="*/ 33 w 175"/>
                  <a:gd name="T13" fmla="*/ 168 h 168"/>
                  <a:gd name="T14" fmla="*/ 42 w 175"/>
                  <a:gd name="T15" fmla="*/ 106 h 168"/>
                  <a:gd name="T16" fmla="*/ 0 w 175"/>
                  <a:gd name="T17" fmla="*/ 64 h 168"/>
                  <a:gd name="T18" fmla="*/ 59 w 175"/>
                  <a:gd name="T19" fmla="*/ 57 h 168"/>
                  <a:gd name="T20" fmla="*/ 87 w 175"/>
                  <a:gd name="T2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" h="168">
                    <a:moveTo>
                      <a:pt x="87" y="0"/>
                    </a:moveTo>
                    <a:lnTo>
                      <a:pt x="113" y="57"/>
                    </a:lnTo>
                    <a:lnTo>
                      <a:pt x="175" y="64"/>
                    </a:lnTo>
                    <a:lnTo>
                      <a:pt x="130" y="106"/>
                    </a:lnTo>
                    <a:lnTo>
                      <a:pt x="142" y="168"/>
                    </a:lnTo>
                    <a:lnTo>
                      <a:pt x="87" y="139"/>
                    </a:lnTo>
                    <a:lnTo>
                      <a:pt x="33" y="168"/>
                    </a:lnTo>
                    <a:lnTo>
                      <a:pt x="42" y="106"/>
                    </a:lnTo>
                    <a:lnTo>
                      <a:pt x="0" y="64"/>
                    </a:lnTo>
                    <a:lnTo>
                      <a:pt x="59" y="57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875105" y="2411103"/>
                <a:ext cx="1944696" cy="2259128"/>
              </a:xfrm>
              <a:custGeom>
                <a:avLst/>
                <a:gdLst>
                  <a:gd name="T0" fmla="*/ 464 w 517"/>
                  <a:gd name="T1" fmla="*/ 437 h 601"/>
                  <a:gd name="T2" fmla="*/ 324 w 517"/>
                  <a:gd name="T3" fmla="*/ 437 h 601"/>
                  <a:gd name="T4" fmla="*/ 324 w 517"/>
                  <a:gd name="T5" fmla="*/ 436 h 601"/>
                  <a:gd name="T6" fmla="*/ 254 w 517"/>
                  <a:gd name="T7" fmla="*/ 384 h 601"/>
                  <a:gd name="T8" fmla="*/ 251 w 517"/>
                  <a:gd name="T9" fmla="*/ 306 h 601"/>
                  <a:gd name="T10" fmla="*/ 314 w 517"/>
                  <a:gd name="T11" fmla="*/ 248 h 601"/>
                  <a:gd name="T12" fmla="*/ 295 w 517"/>
                  <a:gd name="T13" fmla="*/ 248 h 601"/>
                  <a:gd name="T14" fmla="*/ 243 w 517"/>
                  <a:gd name="T15" fmla="*/ 303 h 601"/>
                  <a:gd name="T16" fmla="*/ 248 w 517"/>
                  <a:gd name="T17" fmla="*/ 388 h 601"/>
                  <a:gd name="T18" fmla="*/ 301 w 517"/>
                  <a:gd name="T19" fmla="*/ 437 h 601"/>
                  <a:gd name="T20" fmla="*/ 222 w 517"/>
                  <a:gd name="T21" fmla="*/ 437 h 601"/>
                  <a:gd name="T22" fmla="*/ 8 w 517"/>
                  <a:gd name="T23" fmla="*/ 223 h 601"/>
                  <a:gd name="T24" fmla="*/ 222 w 517"/>
                  <a:gd name="T25" fmla="*/ 8 h 601"/>
                  <a:gd name="T26" fmla="*/ 388 w 517"/>
                  <a:gd name="T27" fmla="*/ 86 h 601"/>
                  <a:gd name="T28" fmla="*/ 394 w 517"/>
                  <a:gd name="T29" fmla="*/ 81 h 601"/>
                  <a:gd name="T30" fmla="*/ 222 w 517"/>
                  <a:gd name="T31" fmla="*/ 0 h 601"/>
                  <a:gd name="T32" fmla="*/ 0 w 517"/>
                  <a:gd name="T33" fmla="*/ 223 h 601"/>
                  <a:gd name="T34" fmla="*/ 222 w 517"/>
                  <a:gd name="T35" fmla="*/ 445 h 601"/>
                  <a:gd name="T36" fmla="*/ 464 w 517"/>
                  <a:gd name="T37" fmla="*/ 445 h 601"/>
                  <a:gd name="T38" fmla="*/ 509 w 517"/>
                  <a:gd name="T39" fmla="*/ 495 h 601"/>
                  <a:gd name="T40" fmla="*/ 509 w 517"/>
                  <a:gd name="T41" fmla="*/ 601 h 601"/>
                  <a:gd name="T42" fmla="*/ 517 w 517"/>
                  <a:gd name="T43" fmla="*/ 601 h 601"/>
                  <a:gd name="T44" fmla="*/ 517 w 517"/>
                  <a:gd name="T45" fmla="*/ 495 h 601"/>
                  <a:gd name="T46" fmla="*/ 464 w 517"/>
                  <a:gd name="T47" fmla="*/ 437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7" h="601">
                    <a:moveTo>
                      <a:pt x="464" y="437"/>
                    </a:moveTo>
                    <a:cubicBezTo>
                      <a:pt x="324" y="437"/>
                      <a:pt x="324" y="437"/>
                      <a:pt x="324" y="437"/>
                    </a:cubicBezTo>
                    <a:cubicBezTo>
                      <a:pt x="324" y="436"/>
                      <a:pt x="324" y="436"/>
                      <a:pt x="324" y="436"/>
                    </a:cubicBezTo>
                    <a:cubicBezTo>
                      <a:pt x="283" y="426"/>
                      <a:pt x="264" y="402"/>
                      <a:pt x="254" y="384"/>
                    </a:cubicBezTo>
                    <a:cubicBezTo>
                      <a:pt x="242" y="360"/>
                      <a:pt x="241" y="330"/>
                      <a:pt x="251" y="306"/>
                    </a:cubicBezTo>
                    <a:cubicBezTo>
                      <a:pt x="267" y="266"/>
                      <a:pt x="306" y="250"/>
                      <a:pt x="314" y="248"/>
                    </a:cubicBezTo>
                    <a:cubicBezTo>
                      <a:pt x="295" y="248"/>
                      <a:pt x="295" y="248"/>
                      <a:pt x="295" y="248"/>
                    </a:cubicBezTo>
                    <a:cubicBezTo>
                      <a:pt x="279" y="256"/>
                      <a:pt x="255" y="273"/>
                      <a:pt x="243" y="303"/>
                    </a:cubicBezTo>
                    <a:cubicBezTo>
                      <a:pt x="233" y="330"/>
                      <a:pt x="234" y="361"/>
                      <a:pt x="248" y="388"/>
                    </a:cubicBezTo>
                    <a:cubicBezTo>
                      <a:pt x="256" y="404"/>
                      <a:pt x="272" y="424"/>
                      <a:pt x="301" y="437"/>
                    </a:cubicBezTo>
                    <a:cubicBezTo>
                      <a:pt x="222" y="437"/>
                      <a:pt x="222" y="437"/>
                      <a:pt x="222" y="437"/>
                    </a:cubicBezTo>
                    <a:cubicBezTo>
                      <a:pt x="104" y="437"/>
                      <a:pt x="8" y="341"/>
                      <a:pt x="8" y="223"/>
                    </a:cubicBezTo>
                    <a:cubicBezTo>
                      <a:pt x="8" y="104"/>
                      <a:pt x="104" y="8"/>
                      <a:pt x="222" y="8"/>
                    </a:cubicBezTo>
                    <a:cubicBezTo>
                      <a:pt x="287" y="8"/>
                      <a:pt x="347" y="37"/>
                      <a:pt x="388" y="86"/>
                    </a:cubicBezTo>
                    <a:cubicBezTo>
                      <a:pt x="394" y="81"/>
                      <a:pt x="394" y="81"/>
                      <a:pt x="394" y="81"/>
                    </a:cubicBezTo>
                    <a:cubicBezTo>
                      <a:pt x="351" y="30"/>
                      <a:pt x="289" y="0"/>
                      <a:pt x="222" y="0"/>
                    </a:cubicBezTo>
                    <a:cubicBezTo>
                      <a:pt x="100" y="0"/>
                      <a:pt x="0" y="100"/>
                      <a:pt x="0" y="223"/>
                    </a:cubicBezTo>
                    <a:cubicBezTo>
                      <a:pt x="0" y="345"/>
                      <a:pt x="100" y="445"/>
                      <a:pt x="222" y="445"/>
                    </a:cubicBezTo>
                    <a:cubicBezTo>
                      <a:pt x="464" y="445"/>
                      <a:pt x="464" y="445"/>
                      <a:pt x="464" y="445"/>
                    </a:cubicBezTo>
                    <a:cubicBezTo>
                      <a:pt x="466" y="445"/>
                      <a:pt x="509" y="447"/>
                      <a:pt x="509" y="495"/>
                    </a:cubicBezTo>
                    <a:cubicBezTo>
                      <a:pt x="509" y="601"/>
                      <a:pt x="509" y="601"/>
                      <a:pt x="509" y="601"/>
                    </a:cubicBezTo>
                    <a:cubicBezTo>
                      <a:pt x="517" y="601"/>
                      <a:pt x="517" y="601"/>
                      <a:pt x="517" y="601"/>
                    </a:cubicBezTo>
                    <a:cubicBezTo>
                      <a:pt x="517" y="495"/>
                      <a:pt x="517" y="495"/>
                      <a:pt x="517" y="495"/>
                    </a:cubicBezTo>
                    <a:cubicBezTo>
                      <a:pt x="517" y="440"/>
                      <a:pt x="465" y="437"/>
                      <a:pt x="464" y="4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3408767" y="1817348"/>
                <a:ext cx="2305060" cy="2852883"/>
              </a:xfrm>
              <a:custGeom>
                <a:avLst/>
                <a:gdLst>
                  <a:gd name="T0" fmla="*/ 571 w 613"/>
                  <a:gd name="T1" fmla="*/ 289 h 759"/>
                  <a:gd name="T2" fmla="*/ 447 w 613"/>
                  <a:gd name="T3" fmla="*/ 191 h 759"/>
                  <a:gd name="T4" fmla="*/ 449 w 613"/>
                  <a:gd name="T5" fmla="*/ 171 h 759"/>
                  <a:gd name="T6" fmla="*/ 278 w 613"/>
                  <a:gd name="T7" fmla="*/ 0 h 759"/>
                  <a:gd name="T8" fmla="*/ 108 w 613"/>
                  <a:gd name="T9" fmla="*/ 173 h 759"/>
                  <a:gd name="T10" fmla="*/ 116 w 613"/>
                  <a:gd name="T11" fmla="*/ 173 h 759"/>
                  <a:gd name="T12" fmla="*/ 278 w 613"/>
                  <a:gd name="T13" fmla="*/ 8 h 759"/>
                  <a:gd name="T14" fmla="*/ 441 w 613"/>
                  <a:gd name="T15" fmla="*/ 171 h 759"/>
                  <a:gd name="T16" fmla="*/ 439 w 613"/>
                  <a:gd name="T17" fmla="*/ 193 h 759"/>
                  <a:gd name="T18" fmla="*/ 439 w 613"/>
                  <a:gd name="T19" fmla="*/ 197 h 759"/>
                  <a:gd name="T20" fmla="*/ 442 w 613"/>
                  <a:gd name="T21" fmla="*/ 197 h 759"/>
                  <a:gd name="T22" fmla="*/ 565 w 613"/>
                  <a:gd name="T23" fmla="*/ 293 h 759"/>
                  <a:gd name="T24" fmla="*/ 539 w 613"/>
                  <a:gd name="T25" fmla="*/ 511 h 759"/>
                  <a:gd name="T26" fmla="*/ 398 w 613"/>
                  <a:gd name="T27" fmla="*/ 576 h 759"/>
                  <a:gd name="T28" fmla="*/ 361 w 613"/>
                  <a:gd name="T29" fmla="*/ 576 h 759"/>
                  <a:gd name="T30" fmla="*/ 420 w 613"/>
                  <a:gd name="T31" fmla="*/ 490 h 759"/>
                  <a:gd name="T32" fmla="*/ 347 w 613"/>
                  <a:gd name="T33" fmla="*/ 399 h 759"/>
                  <a:gd name="T34" fmla="*/ 337 w 613"/>
                  <a:gd name="T35" fmla="*/ 405 h 759"/>
                  <a:gd name="T36" fmla="*/ 336 w 613"/>
                  <a:gd name="T37" fmla="*/ 405 h 759"/>
                  <a:gd name="T38" fmla="*/ 412 w 613"/>
                  <a:gd name="T39" fmla="*/ 490 h 759"/>
                  <a:gd name="T40" fmla="*/ 335 w 613"/>
                  <a:gd name="T41" fmla="*/ 576 h 759"/>
                  <a:gd name="T42" fmla="*/ 282 w 613"/>
                  <a:gd name="T43" fmla="*/ 576 h 759"/>
                  <a:gd name="T44" fmla="*/ 153 w 613"/>
                  <a:gd name="T45" fmla="*/ 501 h 759"/>
                  <a:gd name="T46" fmla="*/ 127 w 613"/>
                  <a:gd name="T47" fmla="*/ 420 h 759"/>
                  <a:gd name="T48" fmla="*/ 120 w 613"/>
                  <a:gd name="T49" fmla="*/ 424 h 759"/>
                  <a:gd name="T50" fmla="*/ 147 w 613"/>
                  <a:gd name="T51" fmla="*/ 505 h 759"/>
                  <a:gd name="T52" fmla="*/ 241 w 613"/>
                  <a:gd name="T53" fmla="*/ 576 h 759"/>
                  <a:gd name="T54" fmla="*/ 49 w 613"/>
                  <a:gd name="T55" fmla="*/ 576 h 759"/>
                  <a:gd name="T56" fmla="*/ 0 w 613"/>
                  <a:gd name="T57" fmla="*/ 637 h 759"/>
                  <a:gd name="T58" fmla="*/ 0 w 613"/>
                  <a:gd name="T59" fmla="*/ 759 h 759"/>
                  <a:gd name="T60" fmla="*/ 8 w 613"/>
                  <a:gd name="T61" fmla="*/ 759 h 759"/>
                  <a:gd name="T62" fmla="*/ 8 w 613"/>
                  <a:gd name="T63" fmla="*/ 637 h 759"/>
                  <a:gd name="T64" fmla="*/ 50 w 613"/>
                  <a:gd name="T65" fmla="*/ 584 h 759"/>
                  <a:gd name="T66" fmla="*/ 398 w 613"/>
                  <a:gd name="T67" fmla="*/ 584 h 759"/>
                  <a:gd name="T68" fmla="*/ 545 w 613"/>
                  <a:gd name="T69" fmla="*/ 516 h 759"/>
                  <a:gd name="T70" fmla="*/ 598 w 613"/>
                  <a:gd name="T71" fmla="*/ 384 h 759"/>
                  <a:gd name="T72" fmla="*/ 571 w 613"/>
                  <a:gd name="T73" fmla="*/ 28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3" h="759">
                    <a:moveTo>
                      <a:pt x="571" y="289"/>
                    </a:moveTo>
                    <a:cubicBezTo>
                      <a:pt x="530" y="217"/>
                      <a:pt x="463" y="195"/>
                      <a:pt x="447" y="191"/>
                    </a:cubicBezTo>
                    <a:cubicBezTo>
                      <a:pt x="448" y="184"/>
                      <a:pt x="449" y="177"/>
                      <a:pt x="449" y="171"/>
                    </a:cubicBezTo>
                    <a:cubicBezTo>
                      <a:pt x="449" y="77"/>
                      <a:pt x="372" y="0"/>
                      <a:pt x="278" y="0"/>
                    </a:cubicBezTo>
                    <a:cubicBezTo>
                      <a:pt x="184" y="0"/>
                      <a:pt x="108" y="78"/>
                      <a:pt x="108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6" y="82"/>
                      <a:pt x="189" y="8"/>
                      <a:pt x="278" y="8"/>
                    </a:cubicBezTo>
                    <a:cubicBezTo>
                      <a:pt x="368" y="8"/>
                      <a:pt x="441" y="81"/>
                      <a:pt x="441" y="171"/>
                    </a:cubicBezTo>
                    <a:cubicBezTo>
                      <a:pt x="441" y="178"/>
                      <a:pt x="441" y="186"/>
                      <a:pt x="439" y="193"/>
                    </a:cubicBezTo>
                    <a:cubicBezTo>
                      <a:pt x="439" y="197"/>
                      <a:pt x="439" y="197"/>
                      <a:pt x="439" y="197"/>
                    </a:cubicBezTo>
                    <a:cubicBezTo>
                      <a:pt x="442" y="197"/>
                      <a:pt x="442" y="197"/>
                      <a:pt x="442" y="197"/>
                    </a:cubicBezTo>
                    <a:cubicBezTo>
                      <a:pt x="443" y="198"/>
                      <a:pt x="520" y="216"/>
                      <a:pt x="565" y="293"/>
                    </a:cubicBezTo>
                    <a:cubicBezTo>
                      <a:pt x="613" y="376"/>
                      <a:pt x="585" y="464"/>
                      <a:pt x="539" y="511"/>
                    </a:cubicBezTo>
                    <a:cubicBezTo>
                      <a:pt x="538" y="512"/>
                      <a:pt x="481" y="576"/>
                      <a:pt x="398" y="576"/>
                    </a:cubicBezTo>
                    <a:cubicBezTo>
                      <a:pt x="361" y="576"/>
                      <a:pt x="361" y="576"/>
                      <a:pt x="361" y="576"/>
                    </a:cubicBezTo>
                    <a:cubicBezTo>
                      <a:pt x="388" y="564"/>
                      <a:pt x="420" y="534"/>
                      <a:pt x="420" y="490"/>
                    </a:cubicBezTo>
                    <a:cubicBezTo>
                      <a:pt x="420" y="437"/>
                      <a:pt x="373" y="406"/>
                      <a:pt x="347" y="399"/>
                    </a:cubicBezTo>
                    <a:cubicBezTo>
                      <a:pt x="343" y="402"/>
                      <a:pt x="339" y="404"/>
                      <a:pt x="337" y="405"/>
                    </a:cubicBezTo>
                    <a:cubicBezTo>
                      <a:pt x="336" y="405"/>
                      <a:pt x="336" y="405"/>
                      <a:pt x="336" y="405"/>
                    </a:cubicBezTo>
                    <a:cubicBezTo>
                      <a:pt x="355" y="405"/>
                      <a:pt x="412" y="435"/>
                      <a:pt x="412" y="490"/>
                    </a:cubicBezTo>
                    <a:cubicBezTo>
                      <a:pt x="412" y="546"/>
                      <a:pt x="357" y="576"/>
                      <a:pt x="335" y="576"/>
                    </a:cubicBezTo>
                    <a:cubicBezTo>
                      <a:pt x="282" y="576"/>
                      <a:pt x="282" y="576"/>
                      <a:pt x="282" y="576"/>
                    </a:cubicBezTo>
                    <a:cubicBezTo>
                      <a:pt x="237" y="576"/>
                      <a:pt x="180" y="543"/>
                      <a:pt x="153" y="501"/>
                    </a:cubicBezTo>
                    <a:cubicBezTo>
                      <a:pt x="131" y="466"/>
                      <a:pt x="128" y="433"/>
                      <a:pt x="127" y="420"/>
                    </a:cubicBezTo>
                    <a:cubicBezTo>
                      <a:pt x="120" y="424"/>
                      <a:pt x="120" y="424"/>
                      <a:pt x="120" y="424"/>
                    </a:cubicBezTo>
                    <a:cubicBezTo>
                      <a:pt x="120" y="440"/>
                      <a:pt x="125" y="472"/>
                      <a:pt x="147" y="505"/>
                    </a:cubicBezTo>
                    <a:cubicBezTo>
                      <a:pt x="167" y="538"/>
                      <a:pt x="204" y="564"/>
                      <a:pt x="241" y="576"/>
                    </a:cubicBezTo>
                    <a:cubicBezTo>
                      <a:pt x="49" y="576"/>
                      <a:pt x="49" y="576"/>
                      <a:pt x="49" y="576"/>
                    </a:cubicBezTo>
                    <a:cubicBezTo>
                      <a:pt x="49" y="576"/>
                      <a:pt x="0" y="581"/>
                      <a:pt x="0" y="637"/>
                    </a:cubicBezTo>
                    <a:cubicBezTo>
                      <a:pt x="0" y="759"/>
                      <a:pt x="0" y="759"/>
                      <a:pt x="0" y="759"/>
                    </a:cubicBezTo>
                    <a:cubicBezTo>
                      <a:pt x="8" y="759"/>
                      <a:pt x="8" y="759"/>
                      <a:pt x="8" y="759"/>
                    </a:cubicBezTo>
                    <a:cubicBezTo>
                      <a:pt x="8" y="637"/>
                      <a:pt x="8" y="637"/>
                      <a:pt x="8" y="637"/>
                    </a:cubicBezTo>
                    <a:cubicBezTo>
                      <a:pt x="8" y="589"/>
                      <a:pt x="48" y="584"/>
                      <a:pt x="50" y="584"/>
                    </a:cubicBezTo>
                    <a:cubicBezTo>
                      <a:pt x="398" y="584"/>
                      <a:pt x="398" y="584"/>
                      <a:pt x="398" y="584"/>
                    </a:cubicBezTo>
                    <a:cubicBezTo>
                      <a:pt x="484" y="584"/>
                      <a:pt x="542" y="519"/>
                      <a:pt x="545" y="516"/>
                    </a:cubicBezTo>
                    <a:cubicBezTo>
                      <a:pt x="575" y="485"/>
                      <a:pt x="598" y="437"/>
                      <a:pt x="598" y="384"/>
                    </a:cubicBezTo>
                    <a:cubicBezTo>
                      <a:pt x="598" y="353"/>
                      <a:pt x="590" y="321"/>
                      <a:pt x="571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/>
              </a:p>
            </p:txBody>
          </p:sp>
        </p:grpSp>
      </p:grpSp>
      <p:grpSp>
        <p:nvGrpSpPr>
          <p:cNvPr id="113" name="Group 112"/>
          <p:cNvGrpSpPr/>
          <p:nvPr/>
        </p:nvGrpSpPr>
        <p:grpSpPr>
          <a:xfrm>
            <a:off x="3669320" y="3049854"/>
            <a:ext cx="1781184" cy="6226492"/>
            <a:chOff x="2086373" y="1556984"/>
            <a:chExt cx="890592" cy="3113246"/>
          </a:xfrm>
          <a:solidFill>
            <a:schemeClr val="accent2"/>
          </a:solidFill>
        </p:grpSpPr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435625" y="2177729"/>
              <a:ext cx="431802" cy="271476"/>
            </a:xfrm>
            <a:custGeom>
              <a:avLst/>
              <a:gdLst>
                <a:gd name="T0" fmla="*/ 27 w 115"/>
                <a:gd name="T1" fmla="*/ 25 h 72"/>
                <a:gd name="T2" fmla="*/ 27 w 115"/>
                <a:gd name="T3" fmla="*/ 26 h 72"/>
                <a:gd name="T4" fmla="*/ 17 w 115"/>
                <a:gd name="T5" fmla="*/ 26 h 72"/>
                <a:gd name="T6" fmla="*/ 0 w 115"/>
                <a:gd name="T7" fmla="*/ 47 h 72"/>
                <a:gd name="T8" fmla="*/ 21 w 115"/>
                <a:gd name="T9" fmla="*/ 72 h 72"/>
                <a:gd name="T10" fmla="*/ 97 w 115"/>
                <a:gd name="T11" fmla="*/ 72 h 72"/>
                <a:gd name="T12" fmla="*/ 97 w 115"/>
                <a:gd name="T13" fmla="*/ 72 h 72"/>
                <a:gd name="T14" fmla="*/ 115 w 115"/>
                <a:gd name="T15" fmla="*/ 48 h 72"/>
                <a:gd name="T16" fmla="*/ 107 w 115"/>
                <a:gd name="T17" fmla="*/ 31 h 72"/>
                <a:gd name="T18" fmla="*/ 100 w 115"/>
                <a:gd name="T19" fmla="*/ 27 h 72"/>
                <a:gd name="T20" fmla="*/ 98 w 115"/>
                <a:gd name="T21" fmla="*/ 23 h 72"/>
                <a:gd name="T22" fmla="*/ 88 w 115"/>
                <a:gd name="T23" fmla="*/ 17 h 72"/>
                <a:gd name="T24" fmla="*/ 60 w 115"/>
                <a:gd name="T25" fmla="*/ 0 h 72"/>
                <a:gd name="T26" fmla="*/ 27 w 115"/>
                <a:gd name="T27" fmla="*/ 25 h 72"/>
                <a:gd name="T28" fmla="*/ 60 w 115"/>
                <a:gd name="T29" fmla="*/ 8 h 72"/>
                <a:gd name="T30" fmla="*/ 81 w 115"/>
                <a:gd name="T31" fmla="*/ 20 h 72"/>
                <a:gd name="T32" fmla="*/ 81 w 115"/>
                <a:gd name="T33" fmla="*/ 24 h 72"/>
                <a:gd name="T34" fmla="*/ 85 w 115"/>
                <a:gd name="T35" fmla="*/ 24 h 72"/>
                <a:gd name="T36" fmla="*/ 92 w 115"/>
                <a:gd name="T37" fmla="*/ 27 h 72"/>
                <a:gd name="T38" fmla="*/ 92 w 115"/>
                <a:gd name="T39" fmla="*/ 29 h 72"/>
                <a:gd name="T40" fmla="*/ 89 w 115"/>
                <a:gd name="T41" fmla="*/ 35 h 72"/>
                <a:gd name="T42" fmla="*/ 96 w 115"/>
                <a:gd name="T43" fmla="*/ 34 h 72"/>
                <a:gd name="T44" fmla="*/ 102 w 115"/>
                <a:gd name="T45" fmla="*/ 37 h 72"/>
                <a:gd name="T46" fmla="*/ 108 w 115"/>
                <a:gd name="T47" fmla="*/ 48 h 72"/>
                <a:gd name="T48" fmla="*/ 95 w 115"/>
                <a:gd name="T49" fmla="*/ 64 h 72"/>
                <a:gd name="T50" fmla="*/ 21 w 115"/>
                <a:gd name="T51" fmla="*/ 64 h 72"/>
                <a:gd name="T52" fmla="*/ 8 w 115"/>
                <a:gd name="T53" fmla="*/ 47 h 72"/>
                <a:gd name="T54" fmla="*/ 19 w 115"/>
                <a:gd name="T55" fmla="*/ 33 h 72"/>
                <a:gd name="T56" fmla="*/ 39 w 115"/>
                <a:gd name="T57" fmla="*/ 39 h 72"/>
                <a:gd name="T58" fmla="*/ 44 w 115"/>
                <a:gd name="T59" fmla="*/ 33 h 72"/>
                <a:gd name="T60" fmla="*/ 35 w 115"/>
                <a:gd name="T61" fmla="*/ 25 h 72"/>
                <a:gd name="T62" fmla="*/ 60 w 115"/>
                <a:gd name="T6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" h="72"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4" y="25"/>
                    <a:pt x="20" y="25"/>
                    <a:pt x="17" y="26"/>
                  </a:cubicBezTo>
                  <a:cubicBezTo>
                    <a:pt x="4" y="28"/>
                    <a:pt x="0" y="42"/>
                    <a:pt x="0" y="47"/>
                  </a:cubicBezTo>
                  <a:cubicBezTo>
                    <a:pt x="0" y="60"/>
                    <a:pt x="10" y="72"/>
                    <a:pt x="21" y="72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8" y="72"/>
                    <a:pt x="115" y="65"/>
                    <a:pt x="115" y="48"/>
                  </a:cubicBezTo>
                  <a:cubicBezTo>
                    <a:pt x="115" y="39"/>
                    <a:pt x="110" y="33"/>
                    <a:pt x="107" y="31"/>
                  </a:cubicBezTo>
                  <a:cubicBezTo>
                    <a:pt x="105" y="29"/>
                    <a:pt x="102" y="28"/>
                    <a:pt x="100" y="27"/>
                  </a:cubicBezTo>
                  <a:cubicBezTo>
                    <a:pt x="99" y="26"/>
                    <a:pt x="99" y="24"/>
                    <a:pt x="98" y="23"/>
                  </a:cubicBezTo>
                  <a:cubicBezTo>
                    <a:pt x="96" y="20"/>
                    <a:pt x="92" y="18"/>
                    <a:pt x="88" y="17"/>
                  </a:cubicBezTo>
                  <a:cubicBezTo>
                    <a:pt x="85" y="6"/>
                    <a:pt x="69" y="0"/>
                    <a:pt x="60" y="0"/>
                  </a:cubicBezTo>
                  <a:cubicBezTo>
                    <a:pt x="52" y="0"/>
                    <a:pt x="34" y="6"/>
                    <a:pt x="27" y="25"/>
                  </a:cubicBezTo>
                  <a:close/>
                  <a:moveTo>
                    <a:pt x="60" y="8"/>
                  </a:moveTo>
                  <a:cubicBezTo>
                    <a:pt x="67" y="8"/>
                    <a:pt x="81" y="13"/>
                    <a:pt x="81" y="2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8" y="24"/>
                    <a:pt x="91" y="26"/>
                    <a:pt x="92" y="27"/>
                  </a:cubicBezTo>
                  <a:cubicBezTo>
                    <a:pt x="92" y="28"/>
                    <a:pt x="92" y="28"/>
                    <a:pt x="92" y="29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7" y="34"/>
                    <a:pt x="100" y="34"/>
                    <a:pt x="102" y="37"/>
                  </a:cubicBezTo>
                  <a:cubicBezTo>
                    <a:pt x="104" y="38"/>
                    <a:pt x="108" y="42"/>
                    <a:pt x="108" y="48"/>
                  </a:cubicBezTo>
                  <a:cubicBezTo>
                    <a:pt x="108" y="59"/>
                    <a:pt x="98" y="63"/>
                    <a:pt x="95" y="64"/>
                  </a:cubicBezTo>
                  <a:cubicBezTo>
                    <a:pt x="94" y="64"/>
                    <a:pt x="21" y="64"/>
                    <a:pt x="21" y="64"/>
                  </a:cubicBezTo>
                  <a:cubicBezTo>
                    <a:pt x="15" y="64"/>
                    <a:pt x="8" y="57"/>
                    <a:pt x="8" y="47"/>
                  </a:cubicBezTo>
                  <a:cubicBezTo>
                    <a:pt x="8" y="46"/>
                    <a:pt x="10" y="35"/>
                    <a:pt x="19" y="33"/>
                  </a:cubicBezTo>
                  <a:cubicBezTo>
                    <a:pt x="28" y="31"/>
                    <a:pt x="38" y="39"/>
                    <a:pt x="39" y="39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0" y="29"/>
                    <a:pt x="35" y="25"/>
                  </a:cubicBezTo>
                  <a:cubicBezTo>
                    <a:pt x="41" y="12"/>
                    <a:pt x="54" y="8"/>
                    <a:pt x="6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2086373" y="1556984"/>
              <a:ext cx="890592" cy="3113246"/>
            </a:xfrm>
            <a:custGeom>
              <a:avLst/>
              <a:gdLst>
                <a:gd name="T0" fmla="*/ 119 w 237"/>
                <a:gd name="T1" fmla="*/ 0 h 828"/>
                <a:gd name="T2" fmla="*/ 0 w 237"/>
                <a:gd name="T3" fmla="*/ 119 h 828"/>
                <a:gd name="T4" fmla="*/ 111 w 237"/>
                <a:gd name="T5" fmla="*/ 237 h 828"/>
                <a:gd name="T6" fmla="*/ 98 w 237"/>
                <a:gd name="T7" fmla="*/ 227 h 828"/>
                <a:gd name="T8" fmla="*/ 8 w 237"/>
                <a:gd name="T9" fmla="*/ 119 h 828"/>
                <a:gd name="T10" fmla="*/ 119 w 237"/>
                <a:gd name="T11" fmla="*/ 8 h 828"/>
                <a:gd name="T12" fmla="*/ 229 w 237"/>
                <a:gd name="T13" fmla="*/ 119 h 828"/>
                <a:gd name="T14" fmla="*/ 229 w 237"/>
                <a:gd name="T15" fmla="*/ 828 h 828"/>
                <a:gd name="T16" fmla="*/ 237 w 237"/>
                <a:gd name="T17" fmla="*/ 828 h 828"/>
                <a:gd name="T18" fmla="*/ 237 w 237"/>
                <a:gd name="T19" fmla="*/ 119 h 828"/>
                <a:gd name="T20" fmla="*/ 119 w 237"/>
                <a:gd name="T21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" h="828">
                  <a:moveTo>
                    <a:pt x="119" y="0"/>
                  </a:moveTo>
                  <a:cubicBezTo>
                    <a:pt x="53" y="0"/>
                    <a:pt x="0" y="53"/>
                    <a:pt x="0" y="119"/>
                  </a:cubicBezTo>
                  <a:cubicBezTo>
                    <a:pt x="0" y="181"/>
                    <a:pt x="49" y="233"/>
                    <a:pt x="111" y="237"/>
                  </a:cubicBezTo>
                  <a:cubicBezTo>
                    <a:pt x="103" y="234"/>
                    <a:pt x="99" y="230"/>
                    <a:pt x="98" y="227"/>
                  </a:cubicBezTo>
                  <a:cubicBezTo>
                    <a:pt x="47" y="217"/>
                    <a:pt x="8" y="172"/>
                    <a:pt x="8" y="119"/>
                  </a:cubicBezTo>
                  <a:cubicBezTo>
                    <a:pt x="8" y="58"/>
                    <a:pt x="58" y="8"/>
                    <a:pt x="119" y="8"/>
                  </a:cubicBezTo>
                  <a:cubicBezTo>
                    <a:pt x="179" y="8"/>
                    <a:pt x="229" y="58"/>
                    <a:pt x="229" y="119"/>
                  </a:cubicBezTo>
                  <a:cubicBezTo>
                    <a:pt x="229" y="828"/>
                    <a:pt x="229" y="828"/>
                    <a:pt x="229" y="828"/>
                  </a:cubicBezTo>
                  <a:cubicBezTo>
                    <a:pt x="237" y="828"/>
                    <a:pt x="237" y="828"/>
                    <a:pt x="237" y="828"/>
                  </a:cubicBezTo>
                  <a:cubicBezTo>
                    <a:pt x="237" y="119"/>
                    <a:pt x="237" y="119"/>
                    <a:pt x="237" y="119"/>
                  </a:cubicBezTo>
                  <a:cubicBezTo>
                    <a:pt x="237" y="53"/>
                    <a:pt x="184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69" name="Rectangle 68"/>
          <p:cNvSpPr/>
          <p:nvPr/>
        </p:nvSpPr>
        <p:spPr>
          <a:xfrm>
            <a:off x="7368216" y="4071283"/>
            <a:ext cx="2105063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Design</a:t>
            </a:r>
          </a:p>
        </p:txBody>
      </p:sp>
      <p:sp>
        <p:nvSpPr>
          <p:cNvPr id="70" name="Rectangle 69"/>
          <p:cNvSpPr/>
          <p:nvPr/>
        </p:nvSpPr>
        <p:spPr>
          <a:xfrm>
            <a:off x="5954700" y="4931803"/>
            <a:ext cx="3334567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Technology</a:t>
            </a:r>
          </a:p>
        </p:txBody>
      </p:sp>
      <p:sp>
        <p:nvSpPr>
          <p:cNvPr id="72" name="Rectangle 71"/>
          <p:cNvSpPr/>
          <p:nvPr/>
        </p:nvSpPr>
        <p:spPr>
          <a:xfrm>
            <a:off x="7786112" y="6832495"/>
            <a:ext cx="1359668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Idea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3298046" y="6959179"/>
            <a:ext cx="2047355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Search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1344073" y="6321243"/>
            <a:ext cx="1729961" cy="7478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60">
                <a:solidFill>
                  <a:schemeClr val="tx1">
                    <a:lumMod val="60000"/>
                    <a:lumOff val="40000"/>
                  </a:schemeClr>
                </a:solidFill>
              </a:rPr>
              <a:t>Learn</a:t>
            </a:r>
          </a:p>
        </p:txBody>
      </p:sp>
      <p:grpSp>
        <p:nvGrpSpPr>
          <p:cNvPr id="159" name="Group 158"/>
          <p:cNvGrpSpPr/>
          <p:nvPr/>
        </p:nvGrpSpPr>
        <p:grpSpPr>
          <a:xfrm>
            <a:off x="6270123" y="5858897"/>
            <a:ext cx="544670" cy="546530"/>
            <a:chOff x="1647599" y="262619"/>
            <a:chExt cx="465138" cy="466726"/>
          </a:xfrm>
        </p:grpSpPr>
        <p:sp>
          <p:nvSpPr>
            <p:cNvPr id="160" name="Freeform 8"/>
            <p:cNvSpPr>
              <a:spLocks/>
            </p:cNvSpPr>
            <p:nvPr/>
          </p:nvSpPr>
          <p:spPr bwMode="auto">
            <a:xfrm>
              <a:off x="1647599" y="262619"/>
              <a:ext cx="346075" cy="466725"/>
            </a:xfrm>
            <a:custGeom>
              <a:avLst/>
              <a:gdLst>
                <a:gd name="T0" fmla="*/ 60 w 92"/>
                <a:gd name="T1" fmla="*/ 124 h 124"/>
                <a:gd name="T2" fmla="*/ 4 w 92"/>
                <a:gd name="T3" fmla="*/ 124 h 124"/>
                <a:gd name="T4" fmla="*/ 0 w 92"/>
                <a:gd name="T5" fmla="*/ 120 h 124"/>
                <a:gd name="T6" fmla="*/ 0 w 92"/>
                <a:gd name="T7" fmla="*/ 4 h 124"/>
                <a:gd name="T8" fmla="*/ 4 w 92"/>
                <a:gd name="T9" fmla="*/ 0 h 124"/>
                <a:gd name="T10" fmla="*/ 88 w 92"/>
                <a:gd name="T11" fmla="*/ 0 h 124"/>
                <a:gd name="T12" fmla="*/ 92 w 92"/>
                <a:gd name="T13" fmla="*/ 4 h 124"/>
                <a:gd name="T14" fmla="*/ 92 w 92"/>
                <a:gd name="T15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24">
                  <a:moveTo>
                    <a:pt x="60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cubicBezTo>
                    <a:pt x="92" y="24"/>
                    <a:pt x="92" y="24"/>
                    <a:pt x="92" y="24"/>
                  </a:cubicBezTo>
                </a:path>
              </a:pathLst>
            </a:custGeom>
            <a:noFill/>
            <a:ln w="158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1" name="Freeform 9"/>
            <p:cNvSpPr>
              <a:spLocks/>
            </p:cNvSpPr>
            <p:nvPr/>
          </p:nvSpPr>
          <p:spPr bwMode="auto">
            <a:xfrm>
              <a:off x="1917474" y="397557"/>
              <a:ext cx="195263" cy="331788"/>
            </a:xfrm>
            <a:custGeom>
              <a:avLst/>
              <a:gdLst>
                <a:gd name="T0" fmla="*/ 52 w 52"/>
                <a:gd name="T1" fmla="*/ 84 h 88"/>
                <a:gd name="T2" fmla="*/ 48 w 52"/>
                <a:gd name="T3" fmla="*/ 88 h 88"/>
                <a:gd name="T4" fmla="*/ 4 w 52"/>
                <a:gd name="T5" fmla="*/ 88 h 88"/>
                <a:gd name="T6" fmla="*/ 0 w 52"/>
                <a:gd name="T7" fmla="*/ 84 h 88"/>
                <a:gd name="T8" fmla="*/ 0 w 52"/>
                <a:gd name="T9" fmla="*/ 4 h 88"/>
                <a:gd name="T10" fmla="*/ 4 w 52"/>
                <a:gd name="T11" fmla="*/ 0 h 88"/>
                <a:gd name="T12" fmla="*/ 48 w 52"/>
                <a:gd name="T13" fmla="*/ 0 h 88"/>
                <a:gd name="T14" fmla="*/ 52 w 52"/>
                <a:gd name="T15" fmla="*/ 4 h 88"/>
                <a:gd name="T16" fmla="*/ 52 w 52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8">
                  <a:moveTo>
                    <a:pt x="52" y="84"/>
                  </a:moveTo>
                  <a:cubicBezTo>
                    <a:pt x="52" y="86"/>
                    <a:pt x="50" y="88"/>
                    <a:pt x="48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158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2" name="Oval 15"/>
            <p:cNvSpPr>
              <a:spLocks noChangeArrowheads="1"/>
            </p:cNvSpPr>
            <p:nvPr/>
          </p:nvSpPr>
          <p:spPr bwMode="auto">
            <a:xfrm>
              <a:off x="1804761" y="661082"/>
              <a:ext cx="30163" cy="3016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3" name="Oval 16"/>
            <p:cNvSpPr>
              <a:spLocks noChangeArrowheads="1"/>
            </p:cNvSpPr>
            <p:nvPr/>
          </p:nvSpPr>
          <p:spPr bwMode="auto">
            <a:xfrm>
              <a:off x="2000024" y="661082"/>
              <a:ext cx="30163" cy="3016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4076558" y="5482652"/>
            <a:ext cx="1129736" cy="1090972"/>
            <a:chOff x="-3048000" y="4887913"/>
            <a:chExt cx="971550" cy="938213"/>
          </a:xfrm>
          <a:solidFill>
            <a:schemeClr val="bg1">
              <a:lumMod val="75000"/>
            </a:schemeClr>
          </a:solidFill>
        </p:grpSpPr>
        <p:sp>
          <p:nvSpPr>
            <p:cNvPr id="165" name="Freeform 135"/>
            <p:cNvSpPr>
              <a:spLocks noEditPoints="1"/>
            </p:cNvSpPr>
            <p:nvPr/>
          </p:nvSpPr>
          <p:spPr bwMode="auto">
            <a:xfrm>
              <a:off x="-3048000" y="4887913"/>
              <a:ext cx="971550" cy="938213"/>
            </a:xfrm>
            <a:custGeom>
              <a:avLst/>
              <a:gdLst>
                <a:gd name="T0" fmla="*/ 106 w 259"/>
                <a:gd name="T1" fmla="*/ 194 h 250"/>
                <a:gd name="T2" fmla="*/ 171 w 259"/>
                <a:gd name="T3" fmla="*/ 168 h 250"/>
                <a:gd name="T4" fmla="*/ 252 w 259"/>
                <a:gd name="T5" fmla="*/ 249 h 250"/>
                <a:gd name="T6" fmla="*/ 254 w 259"/>
                <a:gd name="T7" fmla="*/ 250 h 250"/>
                <a:gd name="T8" fmla="*/ 257 w 259"/>
                <a:gd name="T9" fmla="*/ 249 h 250"/>
                <a:gd name="T10" fmla="*/ 257 w 259"/>
                <a:gd name="T11" fmla="*/ 243 h 250"/>
                <a:gd name="T12" fmla="*/ 177 w 259"/>
                <a:gd name="T13" fmla="*/ 163 h 250"/>
                <a:gd name="T14" fmla="*/ 174 w 259"/>
                <a:gd name="T15" fmla="*/ 28 h 250"/>
                <a:gd name="T16" fmla="*/ 106 w 259"/>
                <a:gd name="T17" fmla="*/ 0 h 250"/>
                <a:gd name="T18" fmla="*/ 37 w 259"/>
                <a:gd name="T19" fmla="*/ 28 h 250"/>
                <a:gd name="T20" fmla="*/ 37 w 259"/>
                <a:gd name="T21" fmla="*/ 165 h 250"/>
                <a:gd name="T22" fmla="*/ 106 w 259"/>
                <a:gd name="T23" fmla="*/ 194 h 250"/>
                <a:gd name="T24" fmla="*/ 43 w 259"/>
                <a:gd name="T25" fmla="*/ 34 h 250"/>
                <a:gd name="T26" fmla="*/ 106 w 259"/>
                <a:gd name="T27" fmla="*/ 8 h 250"/>
                <a:gd name="T28" fmla="*/ 169 w 259"/>
                <a:gd name="T29" fmla="*/ 34 h 250"/>
                <a:gd name="T30" fmla="*/ 169 w 259"/>
                <a:gd name="T31" fmla="*/ 160 h 250"/>
                <a:gd name="T32" fmla="*/ 106 w 259"/>
                <a:gd name="T33" fmla="*/ 186 h 250"/>
                <a:gd name="T34" fmla="*/ 43 w 259"/>
                <a:gd name="T35" fmla="*/ 160 h 250"/>
                <a:gd name="T36" fmla="*/ 43 w 259"/>
                <a:gd name="T37" fmla="*/ 3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250">
                  <a:moveTo>
                    <a:pt x="106" y="194"/>
                  </a:moveTo>
                  <a:cubicBezTo>
                    <a:pt x="130" y="194"/>
                    <a:pt x="153" y="185"/>
                    <a:pt x="171" y="168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2" y="250"/>
                    <a:pt x="253" y="250"/>
                    <a:pt x="254" y="250"/>
                  </a:cubicBezTo>
                  <a:cubicBezTo>
                    <a:pt x="255" y="250"/>
                    <a:pt x="256" y="250"/>
                    <a:pt x="257" y="249"/>
                  </a:cubicBezTo>
                  <a:cubicBezTo>
                    <a:pt x="259" y="247"/>
                    <a:pt x="259" y="245"/>
                    <a:pt x="257" y="243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212" y="125"/>
                    <a:pt x="211" y="65"/>
                    <a:pt x="174" y="28"/>
                  </a:cubicBezTo>
                  <a:cubicBezTo>
                    <a:pt x="156" y="10"/>
                    <a:pt x="132" y="0"/>
                    <a:pt x="106" y="0"/>
                  </a:cubicBezTo>
                  <a:cubicBezTo>
                    <a:pt x="80" y="0"/>
                    <a:pt x="56" y="10"/>
                    <a:pt x="37" y="28"/>
                  </a:cubicBezTo>
                  <a:cubicBezTo>
                    <a:pt x="0" y="66"/>
                    <a:pt x="0" y="128"/>
                    <a:pt x="37" y="165"/>
                  </a:cubicBezTo>
                  <a:cubicBezTo>
                    <a:pt x="56" y="184"/>
                    <a:pt x="80" y="194"/>
                    <a:pt x="106" y="194"/>
                  </a:cubicBezTo>
                  <a:close/>
                  <a:moveTo>
                    <a:pt x="43" y="34"/>
                  </a:moveTo>
                  <a:cubicBezTo>
                    <a:pt x="60" y="17"/>
                    <a:pt x="82" y="8"/>
                    <a:pt x="106" y="8"/>
                  </a:cubicBezTo>
                  <a:cubicBezTo>
                    <a:pt x="130" y="8"/>
                    <a:pt x="152" y="17"/>
                    <a:pt x="169" y="34"/>
                  </a:cubicBezTo>
                  <a:cubicBezTo>
                    <a:pt x="203" y="69"/>
                    <a:pt x="203" y="125"/>
                    <a:pt x="169" y="160"/>
                  </a:cubicBezTo>
                  <a:cubicBezTo>
                    <a:pt x="152" y="177"/>
                    <a:pt x="130" y="186"/>
                    <a:pt x="106" y="186"/>
                  </a:cubicBezTo>
                  <a:cubicBezTo>
                    <a:pt x="82" y="186"/>
                    <a:pt x="60" y="177"/>
                    <a:pt x="43" y="160"/>
                  </a:cubicBezTo>
                  <a:cubicBezTo>
                    <a:pt x="8" y="125"/>
                    <a:pt x="8" y="69"/>
                    <a:pt x="43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6" name="Freeform 136"/>
            <p:cNvSpPr>
              <a:spLocks/>
            </p:cNvSpPr>
            <p:nvPr/>
          </p:nvSpPr>
          <p:spPr bwMode="auto">
            <a:xfrm>
              <a:off x="-2789238" y="5119688"/>
              <a:ext cx="269875" cy="271463"/>
            </a:xfrm>
            <a:custGeom>
              <a:avLst/>
              <a:gdLst>
                <a:gd name="T0" fmla="*/ 4 w 72"/>
                <a:gd name="T1" fmla="*/ 40 h 72"/>
                <a:gd name="T2" fmla="*/ 32 w 72"/>
                <a:gd name="T3" fmla="*/ 40 h 72"/>
                <a:gd name="T4" fmla="*/ 32 w 72"/>
                <a:gd name="T5" fmla="*/ 68 h 72"/>
                <a:gd name="T6" fmla="*/ 36 w 72"/>
                <a:gd name="T7" fmla="*/ 72 h 72"/>
                <a:gd name="T8" fmla="*/ 40 w 72"/>
                <a:gd name="T9" fmla="*/ 68 h 72"/>
                <a:gd name="T10" fmla="*/ 40 w 72"/>
                <a:gd name="T11" fmla="*/ 40 h 72"/>
                <a:gd name="T12" fmla="*/ 68 w 72"/>
                <a:gd name="T13" fmla="*/ 40 h 72"/>
                <a:gd name="T14" fmla="*/ 72 w 72"/>
                <a:gd name="T15" fmla="*/ 36 h 72"/>
                <a:gd name="T16" fmla="*/ 68 w 72"/>
                <a:gd name="T17" fmla="*/ 32 h 72"/>
                <a:gd name="T18" fmla="*/ 40 w 72"/>
                <a:gd name="T19" fmla="*/ 32 h 72"/>
                <a:gd name="T20" fmla="*/ 40 w 72"/>
                <a:gd name="T21" fmla="*/ 4 h 72"/>
                <a:gd name="T22" fmla="*/ 36 w 72"/>
                <a:gd name="T23" fmla="*/ 0 h 72"/>
                <a:gd name="T24" fmla="*/ 32 w 72"/>
                <a:gd name="T25" fmla="*/ 4 h 72"/>
                <a:gd name="T26" fmla="*/ 32 w 72"/>
                <a:gd name="T27" fmla="*/ 32 h 72"/>
                <a:gd name="T28" fmla="*/ 4 w 72"/>
                <a:gd name="T29" fmla="*/ 32 h 72"/>
                <a:gd name="T30" fmla="*/ 0 w 72"/>
                <a:gd name="T31" fmla="*/ 36 h 72"/>
                <a:gd name="T32" fmla="*/ 4 w 72"/>
                <a:gd name="T33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4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70"/>
                    <a:pt x="34" y="72"/>
                    <a:pt x="36" y="72"/>
                  </a:cubicBezTo>
                  <a:cubicBezTo>
                    <a:pt x="38" y="72"/>
                    <a:pt x="40" y="70"/>
                    <a:pt x="40" y="6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38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67" name="Freeform 152"/>
          <p:cNvSpPr>
            <a:spLocks noEditPoints="1"/>
          </p:cNvSpPr>
          <p:nvPr/>
        </p:nvSpPr>
        <p:spPr bwMode="auto">
          <a:xfrm>
            <a:off x="1878965" y="5412819"/>
            <a:ext cx="759926" cy="899442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68" name="Group 167"/>
          <p:cNvGrpSpPr/>
          <p:nvPr/>
        </p:nvGrpSpPr>
        <p:grpSpPr>
          <a:xfrm>
            <a:off x="6224991" y="6899420"/>
            <a:ext cx="794182" cy="842200"/>
            <a:chOff x="8768981" y="4523296"/>
            <a:chExt cx="430655" cy="456693"/>
          </a:xfrm>
          <a:solidFill>
            <a:schemeClr val="bg1">
              <a:lumMod val="75000"/>
            </a:schemeClr>
          </a:solidFill>
        </p:grpSpPr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8859119" y="4623448"/>
              <a:ext cx="246375" cy="356541"/>
            </a:xfrm>
            <a:custGeom>
              <a:avLst/>
              <a:gdLst>
                <a:gd name="T0" fmla="*/ 26 w 52"/>
                <a:gd name="T1" fmla="*/ 0 h 75"/>
                <a:gd name="T2" fmla="*/ 0 w 52"/>
                <a:gd name="T3" fmla="*/ 26 h 75"/>
                <a:gd name="T4" fmla="*/ 10 w 52"/>
                <a:gd name="T5" fmla="*/ 46 h 75"/>
                <a:gd name="T6" fmla="*/ 10 w 52"/>
                <a:gd name="T7" fmla="*/ 47 h 75"/>
                <a:gd name="T8" fmla="*/ 14 w 52"/>
                <a:gd name="T9" fmla="*/ 53 h 75"/>
                <a:gd name="T10" fmla="*/ 14 w 52"/>
                <a:gd name="T11" fmla="*/ 54 h 75"/>
                <a:gd name="T12" fmla="*/ 14 w 52"/>
                <a:gd name="T13" fmla="*/ 54 h 75"/>
                <a:gd name="T14" fmla="*/ 18 w 52"/>
                <a:gd name="T15" fmla="*/ 73 h 75"/>
                <a:gd name="T16" fmla="*/ 20 w 52"/>
                <a:gd name="T17" fmla="*/ 75 h 75"/>
                <a:gd name="T18" fmla="*/ 32 w 52"/>
                <a:gd name="T19" fmla="*/ 75 h 75"/>
                <a:gd name="T20" fmla="*/ 34 w 52"/>
                <a:gd name="T21" fmla="*/ 73 h 75"/>
                <a:gd name="T22" fmla="*/ 38 w 52"/>
                <a:gd name="T23" fmla="*/ 54 h 75"/>
                <a:gd name="T24" fmla="*/ 38 w 52"/>
                <a:gd name="T25" fmla="*/ 54 h 75"/>
                <a:gd name="T26" fmla="*/ 38 w 52"/>
                <a:gd name="T27" fmla="*/ 53 h 75"/>
                <a:gd name="T28" fmla="*/ 42 w 52"/>
                <a:gd name="T29" fmla="*/ 47 h 75"/>
                <a:gd name="T30" fmla="*/ 42 w 52"/>
                <a:gd name="T31" fmla="*/ 46 h 75"/>
                <a:gd name="T32" fmla="*/ 52 w 52"/>
                <a:gd name="T33" fmla="*/ 26 h 75"/>
                <a:gd name="T34" fmla="*/ 26 w 52"/>
                <a:gd name="T35" fmla="*/ 0 h 75"/>
                <a:gd name="T36" fmla="*/ 31 w 52"/>
                <a:gd name="T37" fmla="*/ 71 h 75"/>
                <a:gd name="T38" fmla="*/ 21 w 52"/>
                <a:gd name="T39" fmla="*/ 71 h 75"/>
                <a:gd name="T40" fmla="*/ 21 w 52"/>
                <a:gd name="T41" fmla="*/ 70 h 75"/>
                <a:gd name="T42" fmla="*/ 31 w 52"/>
                <a:gd name="T43" fmla="*/ 70 h 75"/>
                <a:gd name="T44" fmla="*/ 31 w 52"/>
                <a:gd name="T45" fmla="*/ 71 h 75"/>
                <a:gd name="T46" fmla="*/ 32 w 52"/>
                <a:gd name="T47" fmla="*/ 66 h 75"/>
                <a:gd name="T48" fmla="*/ 20 w 52"/>
                <a:gd name="T49" fmla="*/ 66 h 75"/>
                <a:gd name="T50" fmla="*/ 20 w 52"/>
                <a:gd name="T51" fmla="*/ 65 h 75"/>
                <a:gd name="T52" fmla="*/ 32 w 52"/>
                <a:gd name="T53" fmla="*/ 65 h 75"/>
                <a:gd name="T54" fmla="*/ 32 w 52"/>
                <a:gd name="T55" fmla="*/ 66 h 75"/>
                <a:gd name="T56" fmla="*/ 33 w 52"/>
                <a:gd name="T57" fmla="*/ 62 h 75"/>
                <a:gd name="T58" fmla="*/ 19 w 52"/>
                <a:gd name="T59" fmla="*/ 62 h 75"/>
                <a:gd name="T60" fmla="*/ 17 w 52"/>
                <a:gd name="T61" fmla="*/ 55 h 75"/>
                <a:gd name="T62" fmla="*/ 35 w 52"/>
                <a:gd name="T63" fmla="*/ 55 h 75"/>
                <a:gd name="T64" fmla="*/ 33 w 52"/>
                <a:gd name="T65" fmla="*/ 62 h 75"/>
                <a:gd name="T66" fmla="*/ 40 w 52"/>
                <a:gd name="T67" fmla="*/ 44 h 75"/>
                <a:gd name="T68" fmla="*/ 39 w 52"/>
                <a:gd name="T69" fmla="*/ 44 h 75"/>
                <a:gd name="T70" fmla="*/ 35 w 52"/>
                <a:gd name="T71" fmla="*/ 52 h 75"/>
                <a:gd name="T72" fmla="*/ 28 w 52"/>
                <a:gd name="T73" fmla="*/ 52 h 75"/>
                <a:gd name="T74" fmla="*/ 28 w 52"/>
                <a:gd name="T75" fmla="*/ 29 h 75"/>
                <a:gd name="T76" fmla="*/ 31 w 52"/>
                <a:gd name="T77" fmla="*/ 26 h 75"/>
                <a:gd name="T78" fmla="*/ 33 w 52"/>
                <a:gd name="T79" fmla="*/ 24 h 75"/>
                <a:gd name="T80" fmla="*/ 31 w 52"/>
                <a:gd name="T81" fmla="*/ 22 h 75"/>
                <a:gd name="T82" fmla="*/ 26 w 52"/>
                <a:gd name="T83" fmla="*/ 25 h 75"/>
                <a:gd name="T84" fmla="*/ 26 w 52"/>
                <a:gd name="T85" fmla="*/ 24 h 75"/>
                <a:gd name="T86" fmla="*/ 21 w 52"/>
                <a:gd name="T87" fmla="*/ 22 h 75"/>
                <a:gd name="T88" fmla="*/ 21 w 52"/>
                <a:gd name="T89" fmla="*/ 22 h 75"/>
                <a:gd name="T90" fmla="*/ 19 w 52"/>
                <a:gd name="T91" fmla="*/ 24 h 75"/>
                <a:gd name="T92" fmla="*/ 21 w 52"/>
                <a:gd name="T93" fmla="*/ 26 h 75"/>
                <a:gd name="T94" fmla="*/ 21 w 52"/>
                <a:gd name="T95" fmla="*/ 26 h 75"/>
                <a:gd name="T96" fmla="*/ 21 w 52"/>
                <a:gd name="T97" fmla="*/ 26 h 75"/>
                <a:gd name="T98" fmla="*/ 23 w 52"/>
                <a:gd name="T99" fmla="*/ 27 h 75"/>
                <a:gd name="T100" fmla="*/ 24 w 52"/>
                <a:gd name="T101" fmla="*/ 29 h 75"/>
                <a:gd name="T102" fmla="*/ 24 w 52"/>
                <a:gd name="T103" fmla="*/ 52 h 75"/>
                <a:gd name="T104" fmla="*/ 17 w 52"/>
                <a:gd name="T105" fmla="*/ 52 h 75"/>
                <a:gd name="T106" fmla="*/ 13 w 52"/>
                <a:gd name="T107" fmla="*/ 44 h 75"/>
                <a:gd name="T108" fmla="*/ 12 w 52"/>
                <a:gd name="T109" fmla="*/ 44 h 75"/>
                <a:gd name="T110" fmla="*/ 3 w 52"/>
                <a:gd name="T111" fmla="*/ 26 h 75"/>
                <a:gd name="T112" fmla="*/ 26 w 52"/>
                <a:gd name="T113" fmla="*/ 3 h 75"/>
                <a:gd name="T114" fmla="*/ 49 w 52"/>
                <a:gd name="T115" fmla="*/ 26 h 75"/>
                <a:gd name="T116" fmla="*/ 40 w 52"/>
                <a:gd name="T11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34"/>
                    <a:pt x="4" y="41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4" y="49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75"/>
                    <a:pt x="34" y="74"/>
                    <a:pt x="34" y="7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49"/>
                    <a:pt x="42" y="47"/>
                    <a:pt x="42" y="47"/>
                  </a:cubicBezTo>
                  <a:cubicBezTo>
                    <a:pt x="42" y="47"/>
                    <a:pt x="42" y="47"/>
                    <a:pt x="42" y="46"/>
                  </a:cubicBezTo>
                  <a:cubicBezTo>
                    <a:pt x="48" y="41"/>
                    <a:pt x="52" y="34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31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1"/>
                  </a:lnTo>
                  <a:close/>
                  <a:moveTo>
                    <a:pt x="32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32" y="66"/>
                  </a:lnTo>
                  <a:close/>
                  <a:moveTo>
                    <a:pt x="33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3" y="62"/>
                  </a:lnTo>
                  <a:close/>
                  <a:moveTo>
                    <a:pt x="40" y="44"/>
                  </a:moveTo>
                  <a:cubicBezTo>
                    <a:pt x="40" y="44"/>
                    <a:pt x="39" y="44"/>
                    <a:pt x="39" y="44"/>
                  </a:cubicBezTo>
                  <a:cubicBezTo>
                    <a:pt x="38" y="45"/>
                    <a:pt x="36" y="48"/>
                    <a:pt x="35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3"/>
                    <a:pt x="32" y="22"/>
                    <a:pt x="31" y="22"/>
                  </a:cubicBezTo>
                  <a:cubicBezTo>
                    <a:pt x="29" y="22"/>
                    <a:pt x="27" y="23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4" y="23"/>
                    <a:pt x="23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3"/>
                    <a:pt x="19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4" y="27"/>
                    <a:pt x="24" y="28"/>
                    <a:pt x="24" y="2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8"/>
                    <a:pt x="14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6" y="40"/>
                    <a:pt x="3" y="33"/>
                    <a:pt x="3" y="26"/>
                  </a:cubicBezTo>
                  <a:cubicBezTo>
                    <a:pt x="3" y="13"/>
                    <a:pt x="13" y="3"/>
                    <a:pt x="26" y="3"/>
                  </a:cubicBezTo>
                  <a:cubicBezTo>
                    <a:pt x="39" y="3"/>
                    <a:pt x="49" y="13"/>
                    <a:pt x="49" y="26"/>
                  </a:cubicBezTo>
                  <a:cubicBezTo>
                    <a:pt x="49" y="33"/>
                    <a:pt x="46" y="40"/>
                    <a:pt x="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977298" y="4523296"/>
              <a:ext cx="14022" cy="68103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3 h 14"/>
                <a:gd name="T4" fmla="*/ 3 w 3"/>
                <a:gd name="T5" fmla="*/ 2 h 14"/>
                <a:gd name="T6" fmla="*/ 2 w 3"/>
                <a:gd name="T7" fmla="*/ 0 h 14"/>
                <a:gd name="T8" fmla="*/ 0 w 3"/>
                <a:gd name="T9" fmla="*/ 2 h 14"/>
                <a:gd name="T10" fmla="*/ 0 w 3"/>
                <a:gd name="T11" fmla="*/ 13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4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8831076" y="4585390"/>
              <a:ext cx="52079" cy="52079"/>
            </a:xfrm>
            <a:custGeom>
              <a:avLst/>
              <a:gdLst>
                <a:gd name="T0" fmla="*/ 8 w 11"/>
                <a:gd name="T1" fmla="*/ 10 h 11"/>
                <a:gd name="T2" fmla="*/ 9 w 11"/>
                <a:gd name="T3" fmla="*/ 11 h 11"/>
                <a:gd name="T4" fmla="*/ 10 w 11"/>
                <a:gd name="T5" fmla="*/ 10 h 11"/>
                <a:gd name="T6" fmla="*/ 10 w 11"/>
                <a:gd name="T7" fmla="*/ 8 h 11"/>
                <a:gd name="T8" fmla="*/ 3 w 11"/>
                <a:gd name="T9" fmla="*/ 0 h 11"/>
                <a:gd name="T10" fmla="*/ 0 w 11"/>
                <a:gd name="T11" fmla="*/ 0 h 11"/>
                <a:gd name="T12" fmla="*/ 0 w 11"/>
                <a:gd name="T13" fmla="*/ 3 h 11"/>
                <a:gd name="T14" fmla="*/ 8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8768981" y="4733615"/>
              <a:ext cx="66101" cy="14022"/>
            </a:xfrm>
            <a:custGeom>
              <a:avLst/>
              <a:gdLst>
                <a:gd name="T0" fmla="*/ 14 w 14"/>
                <a:gd name="T1" fmla="*/ 2 h 3"/>
                <a:gd name="T2" fmla="*/ 13 w 14"/>
                <a:gd name="T3" fmla="*/ 0 h 3"/>
                <a:gd name="T4" fmla="*/ 2 w 14"/>
                <a:gd name="T5" fmla="*/ 0 h 3"/>
                <a:gd name="T6" fmla="*/ 0 w 14"/>
                <a:gd name="T7" fmla="*/ 2 h 3"/>
                <a:gd name="T8" fmla="*/ 2 w 14"/>
                <a:gd name="T9" fmla="*/ 3 h 3"/>
                <a:gd name="T10" fmla="*/ 13 w 14"/>
                <a:gd name="T11" fmla="*/ 3 h 3"/>
                <a:gd name="T12" fmla="*/ 14 w 1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2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8831076" y="4841779"/>
              <a:ext cx="52079" cy="52079"/>
            </a:xfrm>
            <a:custGeom>
              <a:avLst/>
              <a:gdLst>
                <a:gd name="T0" fmla="*/ 8 w 11"/>
                <a:gd name="T1" fmla="*/ 1 h 11"/>
                <a:gd name="T2" fmla="*/ 0 w 11"/>
                <a:gd name="T3" fmla="*/ 9 h 11"/>
                <a:gd name="T4" fmla="*/ 0 w 11"/>
                <a:gd name="T5" fmla="*/ 11 h 11"/>
                <a:gd name="T6" fmla="*/ 1 w 11"/>
                <a:gd name="T7" fmla="*/ 11 h 11"/>
                <a:gd name="T8" fmla="*/ 3 w 11"/>
                <a:gd name="T9" fmla="*/ 11 h 11"/>
                <a:gd name="T10" fmla="*/ 10 w 11"/>
                <a:gd name="T11" fmla="*/ 3 h 11"/>
                <a:gd name="T12" fmla="*/ 10 w 11"/>
                <a:gd name="T13" fmla="*/ 1 h 11"/>
                <a:gd name="T14" fmla="*/ 8 w 11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9087466" y="4851795"/>
              <a:ext cx="56085" cy="52079"/>
            </a:xfrm>
            <a:custGeom>
              <a:avLst/>
              <a:gdLst>
                <a:gd name="T0" fmla="*/ 3 w 12"/>
                <a:gd name="T1" fmla="*/ 0 h 11"/>
                <a:gd name="T2" fmla="*/ 1 w 12"/>
                <a:gd name="T3" fmla="*/ 0 h 11"/>
                <a:gd name="T4" fmla="*/ 1 w 12"/>
                <a:gd name="T5" fmla="*/ 3 h 11"/>
                <a:gd name="T6" fmla="*/ 9 w 12"/>
                <a:gd name="T7" fmla="*/ 10 h 11"/>
                <a:gd name="T8" fmla="*/ 10 w 12"/>
                <a:gd name="T9" fmla="*/ 11 h 11"/>
                <a:gd name="T10" fmla="*/ 11 w 12"/>
                <a:gd name="T11" fmla="*/ 10 h 11"/>
                <a:gd name="T12" fmla="*/ 11 w 12"/>
                <a:gd name="T13" fmla="*/ 8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9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9133535" y="4733615"/>
              <a:ext cx="66101" cy="14022"/>
            </a:xfrm>
            <a:custGeom>
              <a:avLst/>
              <a:gdLst>
                <a:gd name="T0" fmla="*/ 13 w 14"/>
                <a:gd name="T1" fmla="*/ 0 h 3"/>
                <a:gd name="T2" fmla="*/ 2 w 14"/>
                <a:gd name="T3" fmla="*/ 0 h 3"/>
                <a:gd name="T4" fmla="*/ 0 w 14"/>
                <a:gd name="T5" fmla="*/ 2 h 3"/>
                <a:gd name="T6" fmla="*/ 2 w 14"/>
                <a:gd name="T7" fmla="*/ 3 h 3"/>
                <a:gd name="T8" fmla="*/ 13 w 14"/>
                <a:gd name="T9" fmla="*/ 3 h 3"/>
                <a:gd name="T10" fmla="*/ 14 w 14"/>
                <a:gd name="T11" fmla="*/ 2 h 3"/>
                <a:gd name="T12" fmla="*/ 13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9087466" y="4585390"/>
              <a:ext cx="56085" cy="52079"/>
            </a:xfrm>
            <a:custGeom>
              <a:avLst/>
              <a:gdLst>
                <a:gd name="T0" fmla="*/ 2 w 12"/>
                <a:gd name="T1" fmla="*/ 11 h 11"/>
                <a:gd name="T2" fmla="*/ 3 w 12"/>
                <a:gd name="T3" fmla="*/ 10 h 11"/>
                <a:gd name="T4" fmla="*/ 11 w 12"/>
                <a:gd name="T5" fmla="*/ 3 h 11"/>
                <a:gd name="T6" fmla="*/ 11 w 12"/>
                <a:gd name="T7" fmla="*/ 0 h 11"/>
                <a:gd name="T8" fmla="*/ 9 w 12"/>
                <a:gd name="T9" fmla="*/ 0 h 11"/>
                <a:gd name="T10" fmla="*/ 1 w 12"/>
                <a:gd name="T11" fmla="*/ 8 h 11"/>
                <a:gd name="T12" fmla="*/ 1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92" name="Rectangle 91"/>
          <p:cNvSpPr/>
          <p:nvPr/>
        </p:nvSpPr>
        <p:spPr>
          <a:xfrm>
            <a:off x="16693887" y="3132566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Design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</a:t>
            </a:r>
            <a:r>
              <a:rPr lang="en-US" sz="2400" err="1">
                <a:solidFill>
                  <a:srgbClr val="272E3A"/>
                </a:solidFill>
              </a:rPr>
              <a:t>amet</a:t>
            </a:r>
            <a:r>
              <a:rPr lang="en-US" sz="2400">
                <a:solidFill>
                  <a:srgbClr val="272E3A"/>
                </a:solidFill>
              </a:rPr>
              <a:t> del </a:t>
            </a:r>
            <a:r>
              <a:rPr lang="en-US" sz="2400" err="1">
                <a:solidFill>
                  <a:srgbClr val="272E3A"/>
                </a:solidFill>
              </a:rPr>
              <a:t>ium</a:t>
            </a:r>
            <a:endParaRPr lang="en-US" sz="2400">
              <a:solidFill>
                <a:srgbClr val="272E3A"/>
              </a:solidFill>
            </a:endParaRPr>
          </a:p>
        </p:txBody>
      </p:sp>
      <p:sp>
        <p:nvSpPr>
          <p:cNvPr id="110" name="Freeform 56"/>
          <p:cNvSpPr>
            <a:spLocks noEditPoints="1"/>
          </p:cNvSpPr>
          <p:nvPr/>
        </p:nvSpPr>
        <p:spPr bwMode="auto">
          <a:xfrm>
            <a:off x="14548357" y="2967351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37" name="Rectangle 136"/>
          <p:cNvSpPr/>
          <p:nvPr/>
        </p:nvSpPr>
        <p:spPr>
          <a:xfrm>
            <a:off x="16693887" y="509701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Technology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</a:t>
            </a:r>
            <a:r>
              <a:rPr lang="en-US" sz="2400" err="1">
                <a:solidFill>
                  <a:srgbClr val="272E3A"/>
                </a:solidFill>
              </a:rPr>
              <a:t>amet</a:t>
            </a:r>
            <a:r>
              <a:rPr lang="en-US" sz="2400">
                <a:solidFill>
                  <a:srgbClr val="272E3A"/>
                </a:solidFill>
              </a:rPr>
              <a:t> del </a:t>
            </a:r>
            <a:r>
              <a:rPr lang="en-US" sz="2400" err="1">
                <a:solidFill>
                  <a:srgbClr val="272E3A"/>
                </a:solidFill>
              </a:rPr>
              <a:t>ium</a:t>
            </a:r>
            <a:endParaRPr lang="en-US" sz="2400">
              <a:solidFill>
                <a:srgbClr val="272E3A"/>
              </a:solidFill>
            </a:endParaRPr>
          </a:p>
        </p:txBody>
      </p:sp>
      <p:sp>
        <p:nvSpPr>
          <p:cNvPr id="138" name="Freeform 56"/>
          <p:cNvSpPr>
            <a:spLocks noEditPoints="1"/>
          </p:cNvSpPr>
          <p:nvPr/>
        </p:nvSpPr>
        <p:spPr bwMode="auto">
          <a:xfrm>
            <a:off x="14548357" y="493180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43" name="Rectangle 142"/>
          <p:cNvSpPr/>
          <p:nvPr/>
        </p:nvSpPr>
        <p:spPr>
          <a:xfrm>
            <a:off x="16693887" y="706261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Learn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44" name="Freeform 56"/>
          <p:cNvSpPr>
            <a:spLocks noEditPoints="1"/>
          </p:cNvSpPr>
          <p:nvPr/>
        </p:nvSpPr>
        <p:spPr bwMode="auto">
          <a:xfrm>
            <a:off x="14548357" y="689740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49" name="Rectangle 148"/>
          <p:cNvSpPr/>
          <p:nvPr/>
        </p:nvSpPr>
        <p:spPr>
          <a:xfrm>
            <a:off x="16693887" y="9126778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Search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50" name="Freeform 56"/>
          <p:cNvSpPr>
            <a:spLocks noEditPoints="1"/>
          </p:cNvSpPr>
          <p:nvPr/>
        </p:nvSpPr>
        <p:spPr bwMode="auto">
          <a:xfrm>
            <a:off x="14548357" y="8961563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52" name="Rectangle 151"/>
          <p:cNvSpPr/>
          <p:nvPr/>
        </p:nvSpPr>
        <p:spPr>
          <a:xfrm>
            <a:off x="16693887" y="11158114"/>
            <a:ext cx="6778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>
                <a:solidFill>
                  <a:srgbClr val="272E3A"/>
                </a:solidFill>
              </a:rPr>
              <a:t>Idea</a:t>
            </a:r>
          </a:p>
          <a:p>
            <a:pPr>
              <a:lnSpc>
                <a:spcPct val="90000"/>
              </a:lnSpc>
            </a:pPr>
            <a:r>
              <a:rPr lang="en-US" sz="2400">
                <a:solidFill>
                  <a:srgbClr val="272E3A"/>
                </a:solidFill>
              </a:rPr>
              <a:t>Lorem ipsum dolor sit amet del ium</a:t>
            </a:r>
          </a:p>
        </p:txBody>
      </p:sp>
      <p:sp>
        <p:nvSpPr>
          <p:cNvPr id="153" name="Freeform 56"/>
          <p:cNvSpPr>
            <a:spLocks noEditPoints="1"/>
          </p:cNvSpPr>
          <p:nvPr/>
        </p:nvSpPr>
        <p:spPr bwMode="auto">
          <a:xfrm>
            <a:off x="14548357" y="10992899"/>
            <a:ext cx="1533526" cy="98742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158" name="Freeform 123"/>
          <p:cNvSpPr>
            <a:spLocks noEditPoints="1"/>
          </p:cNvSpPr>
          <p:nvPr/>
        </p:nvSpPr>
        <p:spPr bwMode="auto">
          <a:xfrm>
            <a:off x="15093799" y="3276862"/>
            <a:ext cx="542986" cy="542984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77" name="Group 176"/>
          <p:cNvGrpSpPr/>
          <p:nvPr/>
        </p:nvGrpSpPr>
        <p:grpSpPr>
          <a:xfrm>
            <a:off x="15121910" y="5259173"/>
            <a:ext cx="486760" cy="488422"/>
            <a:chOff x="1647599" y="262619"/>
            <a:chExt cx="465138" cy="466726"/>
          </a:xfrm>
        </p:grpSpPr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1647599" y="262619"/>
              <a:ext cx="346075" cy="466725"/>
            </a:xfrm>
            <a:custGeom>
              <a:avLst/>
              <a:gdLst>
                <a:gd name="T0" fmla="*/ 60 w 92"/>
                <a:gd name="T1" fmla="*/ 124 h 124"/>
                <a:gd name="T2" fmla="*/ 4 w 92"/>
                <a:gd name="T3" fmla="*/ 124 h 124"/>
                <a:gd name="T4" fmla="*/ 0 w 92"/>
                <a:gd name="T5" fmla="*/ 120 h 124"/>
                <a:gd name="T6" fmla="*/ 0 w 92"/>
                <a:gd name="T7" fmla="*/ 4 h 124"/>
                <a:gd name="T8" fmla="*/ 4 w 92"/>
                <a:gd name="T9" fmla="*/ 0 h 124"/>
                <a:gd name="T10" fmla="*/ 88 w 92"/>
                <a:gd name="T11" fmla="*/ 0 h 124"/>
                <a:gd name="T12" fmla="*/ 92 w 92"/>
                <a:gd name="T13" fmla="*/ 4 h 124"/>
                <a:gd name="T14" fmla="*/ 92 w 92"/>
                <a:gd name="T15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24">
                  <a:moveTo>
                    <a:pt x="60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2" y="124"/>
                    <a:pt x="0" y="122"/>
                    <a:pt x="0" y="1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cubicBezTo>
                    <a:pt x="92" y="24"/>
                    <a:pt x="92" y="24"/>
                    <a:pt x="92" y="24"/>
                  </a:cubicBezTo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1917474" y="397557"/>
              <a:ext cx="195263" cy="331788"/>
            </a:xfrm>
            <a:custGeom>
              <a:avLst/>
              <a:gdLst>
                <a:gd name="T0" fmla="*/ 52 w 52"/>
                <a:gd name="T1" fmla="*/ 84 h 88"/>
                <a:gd name="T2" fmla="*/ 48 w 52"/>
                <a:gd name="T3" fmla="*/ 88 h 88"/>
                <a:gd name="T4" fmla="*/ 4 w 52"/>
                <a:gd name="T5" fmla="*/ 88 h 88"/>
                <a:gd name="T6" fmla="*/ 0 w 52"/>
                <a:gd name="T7" fmla="*/ 84 h 88"/>
                <a:gd name="T8" fmla="*/ 0 w 52"/>
                <a:gd name="T9" fmla="*/ 4 h 88"/>
                <a:gd name="T10" fmla="*/ 4 w 52"/>
                <a:gd name="T11" fmla="*/ 0 h 88"/>
                <a:gd name="T12" fmla="*/ 48 w 52"/>
                <a:gd name="T13" fmla="*/ 0 h 88"/>
                <a:gd name="T14" fmla="*/ 52 w 52"/>
                <a:gd name="T15" fmla="*/ 4 h 88"/>
                <a:gd name="T16" fmla="*/ 52 w 52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8">
                  <a:moveTo>
                    <a:pt x="52" y="84"/>
                  </a:moveTo>
                  <a:cubicBezTo>
                    <a:pt x="52" y="86"/>
                    <a:pt x="50" y="88"/>
                    <a:pt x="48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15875" cap="rnd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0" name="Oval 15"/>
            <p:cNvSpPr>
              <a:spLocks noChangeArrowheads="1"/>
            </p:cNvSpPr>
            <p:nvPr/>
          </p:nvSpPr>
          <p:spPr bwMode="auto">
            <a:xfrm>
              <a:off x="1804761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1" name="Oval 16"/>
            <p:cNvSpPr>
              <a:spLocks noChangeArrowheads="1"/>
            </p:cNvSpPr>
            <p:nvPr/>
          </p:nvSpPr>
          <p:spPr bwMode="auto">
            <a:xfrm>
              <a:off x="2000024" y="661082"/>
              <a:ext cx="30163" cy="30163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82" name="Freeform 152"/>
          <p:cNvSpPr>
            <a:spLocks noEditPoints="1"/>
          </p:cNvSpPr>
          <p:nvPr/>
        </p:nvSpPr>
        <p:spPr bwMode="auto">
          <a:xfrm>
            <a:off x="15131044" y="7192113"/>
            <a:ext cx="500212" cy="592046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grpSp>
        <p:nvGrpSpPr>
          <p:cNvPr id="183" name="Group 182"/>
          <p:cNvGrpSpPr/>
          <p:nvPr/>
        </p:nvGrpSpPr>
        <p:grpSpPr>
          <a:xfrm>
            <a:off x="15093799" y="9219351"/>
            <a:ext cx="614710" cy="593618"/>
            <a:chOff x="-3048000" y="4887913"/>
            <a:chExt cx="971550" cy="938213"/>
          </a:xfrm>
          <a:solidFill>
            <a:schemeClr val="accent6"/>
          </a:solidFill>
        </p:grpSpPr>
        <p:sp>
          <p:nvSpPr>
            <p:cNvPr id="184" name="Freeform 135"/>
            <p:cNvSpPr>
              <a:spLocks noEditPoints="1"/>
            </p:cNvSpPr>
            <p:nvPr/>
          </p:nvSpPr>
          <p:spPr bwMode="auto">
            <a:xfrm>
              <a:off x="-3048000" y="4887913"/>
              <a:ext cx="971550" cy="938213"/>
            </a:xfrm>
            <a:custGeom>
              <a:avLst/>
              <a:gdLst>
                <a:gd name="T0" fmla="*/ 106 w 259"/>
                <a:gd name="T1" fmla="*/ 194 h 250"/>
                <a:gd name="T2" fmla="*/ 171 w 259"/>
                <a:gd name="T3" fmla="*/ 168 h 250"/>
                <a:gd name="T4" fmla="*/ 252 w 259"/>
                <a:gd name="T5" fmla="*/ 249 h 250"/>
                <a:gd name="T6" fmla="*/ 254 w 259"/>
                <a:gd name="T7" fmla="*/ 250 h 250"/>
                <a:gd name="T8" fmla="*/ 257 w 259"/>
                <a:gd name="T9" fmla="*/ 249 h 250"/>
                <a:gd name="T10" fmla="*/ 257 w 259"/>
                <a:gd name="T11" fmla="*/ 243 h 250"/>
                <a:gd name="T12" fmla="*/ 177 w 259"/>
                <a:gd name="T13" fmla="*/ 163 h 250"/>
                <a:gd name="T14" fmla="*/ 174 w 259"/>
                <a:gd name="T15" fmla="*/ 28 h 250"/>
                <a:gd name="T16" fmla="*/ 106 w 259"/>
                <a:gd name="T17" fmla="*/ 0 h 250"/>
                <a:gd name="T18" fmla="*/ 37 w 259"/>
                <a:gd name="T19" fmla="*/ 28 h 250"/>
                <a:gd name="T20" fmla="*/ 37 w 259"/>
                <a:gd name="T21" fmla="*/ 165 h 250"/>
                <a:gd name="T22" fmla="*/ 106 w 259"/>
                <a:gd name="T23" fmla="*/ 194 h 250"/>
                <a:gd name="T24" fmla="*/ 43 w 259"/>
                <a:gd name="T25" fmla="*/ 34 h 250"/>
                <a:gd name="T26" fmla="*/ 106 w 259"/>
                <a:gd name="T27" fmla="*/ 8 h 250"/>
                <a:gd name="T28" fmla="*/ 169 w 259"/>
                <a:gd name="T29" fmla="*/ 34 h 250"/>
                <a:gd name="T30" fmla="*/ 169 w 259"/>
                <a:gd name="T31" fmla="*/ 160 h 250"/>
                <a:gd name="T32" fmla="*/ 106 w 259"/>
                <a:gd name="T33" fmla="*/ 186 h 250"/>
                <a:gd name="T34" fmla="*/ 43 w 259"/>
                <a:gd name="T35" fmla="*/ 160 h 250"/>
                <a:gd name="T36" fmla="*/ 43 w 259"/>
                <a:gd name="T37" fmla="*/ 3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250">
                  <a:moveTo>
                    <a:pt x="106" y="194"/>
                  </a:moveTo>
                  <a:cubicBezTo>
                    <a:pt x="130" y="194"/>
                    <a:pt x="153" y="185"/>
                    <a:pt x="171" y="168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2" y="250"/>
                    <a:pt x="253" y="250"/>
                    <a:pt x="254" y="250"/>
                  </a:cubicBezTo>
                  <a:cubicBezTo>
                    <a:pt x="255" y="250"/>
                    <a:pt x="256" y="250"/>
                    <a:pt x="257" y="249"/>
                  </a:cubicBezTo>
                  <a:cubicBezTo>
                    <a:pt x="259" y="247"/>
                    <a:pt x="259" y="245"/>
                    <a:pt x="257" y="243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212" y="125"/>
                    <a:pt x="211" y="65"/>
                    <a:pt x="174" y="28"/>
                  </a:cubicBezTo>
                  <a:cubicBezTo>
                    <a:pt x="156" y="10"/>
                    <a:pt x="132" y="0"/>
                    <a:pt x="106" y="0"/>
                  </a:cubicBezTo>
                  <a:cubicBezTo>
                    <a:pt x="80" y="0"/>
                    <a:pt x="56" y="10"/>
                    <a:pt x="37" y="28"/>
                  </a:cubicBezTo>
                  <a:cubicBezTo>
                    <a:pt x="0" y="66"/>
                    <a:pt x="0" y="128"/>
                    <a:pt x="37" y="165"/>
                  </a:cubicBezTo>
                  <a:cubicBezTo>
                    <a:pt x="56" y="184"/>
                    <a:pt x="80" y="194"/>
                    <a:pt x="106" y="194"/>
                  </a:cubicBezTo>
                  <a:close/>
                  <a:moveTo>
                    <a:pt x="43" y="34"/>
                  </a:moveTo>
                  <a:cubicBezTo>
                    <a:pt x="60" y="17"/>
                    <a:pt x="82" y="8"/>
                    <a:pt x="106" y="8"/>
                  </a:cubicBezTo>
                  <a:cubicBezTo>
                    <a:pt x="130" y="8"/>
                    <a:pt x="152" y="17"/>
                    <a:pt x="169" y="34"/>
                  </a:cubicBezTo>
                  <a:cubicBezTo>
                    <a:pt x="203" y="69"/>
                    <a:pt x="203" y="125"/>
                    <a:pt x="169" y="160"/>
                  </a:cubicBezTo>
                  <a:cubicBezTo>
                    <a:pt x="152" y="177"/>
                    <a:pt x="130" y="186"/>
                    <a:pt x="106" y="186"/>
                  </a:cubicBezTo>
                  <a:cubicBezTo>
                    <a:pt x="82" y="186"/>
                    <a:pt x="60" y="177"/>
                    <a:pt x="43" y="160"/>
                  </a:cubicBezTo>
                  <a:cubicBezTo>
                    <a:pt x="8" y="125"/>
                    <a:pt x="8" y="69"/>
                    <a:pt x="43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-2789238" y="5119688"/>
              <a:ext cx="269875" cy="271463"/>
            </a:xfrm>
            <a:custGeom>
              <a:avLst/>
              <a:gdLst>
                <a:gd name="T0" fmla="*/ 4 w 72"/>
                <a:gd name="T1" fmla="*/ 40 h 72"/>
                <a:gd name="T2" fmla="*/ 32 w 72"/>
                <a:gd name="T3" fmla="*/ 40 h 72"/>
                <a:gd name="T4" fmla="*/ 32 w 72"/>
                <a:gd name="T5" fmla="*/ 68 h 72"/>
                <a:gd name="T6" fmla="*/ 36 w 72"/>
                <a:gd name="T7" fmla="*/ 72 h 72"/>
                <a:gd name="T8" fmla="*/ 40 w 72"/>
                <a:gd name="T9" fmla="*/ 68 h 72"/>
                <a:gd name="T10" fmla="*/ 40 w 72"/>
                <a:gd name="T11" fmla="*/ 40 h 72"/>
                <a:gd name="T12" fmla="*/ 68 w 72"/>
                <a:gd name="T13" fmla="*/ 40 h 72"/>
                <a:gd name="T14" fmla="*/ 72 w 72"/>
                <a:gd name="T15" fmla="*/ 36 h 72"/>
                <a:gd name="T16" fmla="*/ 68 w 72"/>
                <a:gd name="T17" fmla="*/ 32 h 72"/>
                <a:gd name="T18" fmla="*/ 40 w 72"/>
                <a:gd name="T19" fmla="*/ 32 h 72"/>
                <a:gd name="T20" fmla="*/ 40 w 72"/>
                <a:gd name="T21" fmla="*/ 4 h 72"/>
                <a:gd name="T22" fmla="*/ 36 w 72"/>
                <a:gd name="T23" fmla="*/ 0 h 72"/>
                <a:gd name="T24" fmla="*/ 32 w 72"/>
                <a:gd name="T25" fmla="*/ 4 h 72"/>
                <a:gd name="T26" fmla="*/ 32 w 72"/>
                <a:gd name="T27" fmla="*/ 32 h 72"/>
                <a:gd name="T28" fmla="*/ 4 w 72"/>
                <a:gd name="T29" fmla="*/ 32 h 72"/>
                <a:gd name="T30" fmla="*/ 0 w 72"/>
                <a:gd name="T31" fmla="*/ 36 h 72"/>
                <a:gd name="T32" fmla="*/ 4 w 72"/>
                <a:gd name="T33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4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70"/>
                    <a:pt x="34" y="72"/>
                    <a:pt x="36" y="72"/>
                  </a:cubicBezTo>
                  <a:cubicBezTo>
                    <a:pt x="38" y="72"/>
                    <a:pt x="40" y="70"/>
                    <a:pt x="40" y="6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0"/>
                    <a:pt x="72" y="38"/>
                    <a:pt x="72" y="36"/>
                  </a:cubicBezTo>
                  <a:cubicBezTo>
                    <a:pt x="72" y="34"/>
                    <a:pt x="70" y="32"/>
                    <a:pt x="68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38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15070882" y="11201457"/>
            <a:ext cx="620572" cy="658094"/>
            <a:chOff x="8768981" y="4523296"/>
            <a:chExt cx="430655" cy="456693"/>
          </a:xfrm>
          <a:solidFill>
            <a:schemeClr val="accent4"/>
          </a:solidFill>
        </p:grpSpPr>
        <p:sp>
          <p:nvSpPr>
            <p:cNvPr id="187" name="Freeform 186"/>
            <p:cNvSpPr>
              <a:spLocks noEditPoints="1"/>
            </p:cNvSpPr>
            <p:nvPr/>
          </p:nvSpPr>
          <p:spPr bwMode="auto">
            <a:xfrm>
              <a:off x="8859119" y="4623448"/>
              <a:ext cx="246375" cy="356541"/>
            </a:xfrm>
            <a:custGeom>
              <a:avLst/>
              <a:gdLst>
                <a:gd name="T0" fmla="*/ 26 w 52"/>
                <a:gd name="T1" fmla="*/ 0 h 75"/>
                <a:gd name="T2" fmla="*/ 0 w 52"/>
                <a:gd name="T3" fmla="*/ 26 h 75"/>
                <a:gd name="T4" fmla="*/ 10 w 52"/>
                <a:gd name="T5" fmla="*/ 46 h 75"/>
                <a:gd name="T6" fmla="*/ 10 w 52"/>
                <a:gd name="T7" fmla="*/ 47 h 75"/>
                <a:gd name="T8" fmla="*/ 14 w 52"/>
                <a:gd name="T9" fmla="*/ 53 h 75"/>
                <a:gd name="T10" fmla="*/ 14 w 52"/>
                <a:gd name="T11" fmla="*/ 54 h 75"/>
                <a:gd name="T12" fmla="*/ 14 w 52"/>
                <a:gd name="T13" fmla="*/ 54 h 75"/>
                <a:gd name="T14" fmla="*/ 18 w 52"/>
                <a:gd name="T15" fmla="*/ 73 h 75"/>
                <a:gd name="T16" fmla="*/ 20 w 52"/>
                <a:gd name="T17" fmla="*/ 75 h 75"/>
                <a:gd name="T18" fmla="*/ 32 w 52"/>
                <a:gd name="T19" fmla="*/ 75 h 75"/>
                <a:gd name="T20" fmla="*/ 34 w 52"/>
                <a:gd name="T21" fmla="*/ 73 h 75"/>
                <a:gd name="T22" fmla="*/ 38 w 52"/>
                <a:gd name="T23" fmla="*/ 54 h 75"/>
                <a:gd name="T24" fmla="*/ 38 w 52"/>
                <a:gd name="T25" fmla="*/ 54 h 75"/>
                <a:gd name="T26" fmla="*/ 38 w 52"/>
                <a:gd name="T27" fmla="*/ 53 h 75"/>
                <a:gd name="T28" fmla="*/ 42 w 52"/>
                <a:gd name="T29" fmla="*/ 47 h 75"/>
                <a:gd name="T30" fmla="*/ 42 w 52"/>
                <a:gd name="T31" fmla="*/ 46 h 75"/>
                <a:gd name="T32" fmla="*/ 52 w 52"/>
                <a:gd name="T33" fmla="*/ 26 h 75"/>
                <a:gd name="T34" fmla="*/ 26 w 52"/>
                <a:gd name="T35" fmla="*/ 0 h 75"/>
                <a:gd name="T36" fmla="*/ 31 w 52"/>
                <a:gd name="T37" fmla="*/ 71 h 75"/>
                <a:gd name="T38" fmla="*/ 21 w 52"/>
                <a:gd name="T39" fmla="*/ 71 h 75"/>
                <a:gd name="T40" fmla="*/ 21 w 52"/>
                <a:gd name="T41" fmla="*/ 70 h 75"/>
                <a:gd name="T42" fmla="*/ 31 w 52"/>
                <a:gd name="T43" fmla="*/ 70 h 75"/>
                <a:gd name="T44" fmla="*/ 31 w 52"/>
                <a:gd name="T45" fmla="*/ 71 h 75"/>
                <a:gd name="T46" fmla="*/ 32 w 52"/>
                <a:gd name="T47" fmla="*/ 66 h 75"/>
                <a:gd name="T48" fmla="*/ 20 w 52"/>
                <a:gd name="T49" fmla="*/ 66 h 75"/>
                <a:gd name="T50" fmla="*/ 20 w 52"/>
                <a:gd name="T51" fmla="*/ 65 h 75"/>
                <a:gd name="T52" fmla="*/ 32 w 52"/>
                <a:gd name="T53" fmla="*/ 65 h 75"/>
                <a:gd name="T54" fmla="*/ 32 w 52"/>
                <a:gd name="T55" fmla="*/ 66 h 75"/>
                <a:gd name="T56" fmla="*/ 33 w 52"/>
                <a:gd name="T57" fmla="*/ 62 h 75"/>
                <a:gd name="T58" fmla="*/ 19 w 52"/>
                <a:gd name="T59" fmla="*/ 62 h 75"/>
                <a:gd name="T60" fmla="*/ 17 w 52"/>
                <a:gd name="T61" fmla="*/ 55 h 75"/>
                <a:gd name="T62" fmla="*/ 35 w 52"/>
                <a:gd name="T63" fmla="*/ 55 h 75"/>
                <a:gd name="T64" fmla="*/ 33 w 52"/>
                <a:gd name="T65" fmla="*/ 62 h 75"/>
                <a:gd name="T66" fmla="*/ 40 w 52"/>
                <a:gd name="T67" fmla="*/ 44 h 75"/>
                <a:gd name="T68" fmla="*/ 39 w 52"/>
                <a:gd name="T69" fmla="*/ 44 h 75"/>
                <a:gd name="T70" fmla="*/ 35 w 52"/>
                <a:gd name="T71" fmla="*/ 52 h 75"/>
                <a:gd name="T72" fmla="*/ 28 w 52"/>
                <a:gd name="T73" fmla="*/ 52 h 75"/>
                <a:gd name="T74" fmla="*/ 28 w 52"/>
                <a:gd name="T75" fmla="*/ 29 h 75"/>
                <a:gd name="T76" fmla="*/ 31 w 52"/>
                <a:gd name="T77" fmla="*/ 26 h 75"/>
                <a:gd name="T78" fmla="*/ 33 w 52"/>
                <a:gd name="T79" fmla="*/ 24 h 75"/>
                <a:gd name="T80" fmla="*/ 31 w 52"/>
                <a:gd name="T81" fmla="*/ 22 h 75"/>
                <a:gd name="T82" fmla="*/ 26 w 52"/>
                <a:gd name="T83" fmla="*/ 25 h 75"/>
                <a:gd name="T84" fmla="*/ 26 w 52"/>
                <a:gd name="T85" fmla="*/ 24 h 75"/>
                <a:gd name="T86" fmla="*/ 21 w 52"/>
                <a:gd name="T87" fmla="*/ 22 h 75"/>
                <a:gd name="T88" fmla="*/ 21 w 52"/>
                <a:gd name="T89" fmla="*/ 22 h 75"/>
                <a:gd name="T90" fmla="*/ 19 w 52"/>
                <a:gd name="T91" fmla="*/ 24 h 75"/>
                <a:gd name="T92" fmla="*/ 21 w 52"/>
                <a:gd name="T93" fmla="*/ 26 h 75"/>
                <a:gd name="T94" fmla="*/ 21 w 52"/>
                <a:gd name="T95" fmla="*/ 26 h 75"/>
                <a:gd name="T96" fmla="*/ 21 w 52"/>
                <a:gd name="T97" fmla="*/ 26 h 75"/>
                <a:gd name="T98" fmla="*/ 23 w 52"/>
                <a:gd name="T99" fmla="*/ 27 h 75"/>
                <a:gd name="T100" fmla="*/ 24 w 52"/>
                <a:gd name="T101" fmla="*/ 29 h 75"/>
                <a:gd name="T102" fmla="*/ 24 w 52"/>
                <a:gd name="T103" fmla="*/ 52 h 75"/>
                <a:gd name="T104" fmla="*/ 17 w 52"/>
                <a:gd name="T105" fmla="*/ 52 h 75"/>
                <a:gd name="T106" fmla="*/ 13 w 52"/>
                <a:gd name="T107" fmla="*/ 44 h 75"/>
                <a:gd name="T108" fmla="*/ 12 w 52"/>
                <a:gd name="T109" fmla="*/ 44 h 75"/>
                <a:gd name="T110" fmla="*/ 3 w 52"/>
                <a:gd name="T111" fmla="*/ 26 h 75"/>
                <a:gd name="T112" fmla="*/ 26 w 52"/>
                <a:gd name="T113" fmla="*/ 3 h 75"/>
                <a:gd name="T114" fmla="*/ 49 w 52"/>
                <a:gd name="T115" fmla="*/ 26 h 75"/>
                <a:gd name="T116" fmla="*/ 40 w 52"/>
                <a:gd name="T11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75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34"/>
                    <a:pt x="4" y="41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4" y="49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75"/>
                    <a:pt x="34" y="74"/>
                    <a:pt x="34" y="7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49"/>
                    <a:pt x="42" y="47"/>
                    <a:pt x="42" y="47"/>
                  </a:cubicBezTo>
                  <a:cubicBezTo>
                    <a:pt x="42" y="47"/>
                    <a:pt x="42" y="47"/>
                    <a:pt x="42" y="46"/>
                  </a:cubicBezTo>
                  <a:cubicBezTo>
                    <a:pt x="48" y="41"/>
                    <a:pt x="52" y="34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31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1"/>
                  </a:lnTo>
                  <a:close/>
                  <a:moveTo>
                    <a:pt x="32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32" y="66"/>
                  </a:lnTo>
                  <a:close/>
                  <a:moveTo>
                    <a:pt x="33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3" y="62"/>
                  </a:lnTo>
                  <a:close/>
                  <a:moveTo>
                    <a:pt x="40" y="44"/>
                  </a:moveTo>
                  <a:cubicBezTo>
                    <a:pt x="40" y="44"/>
                    <a:pt x="39" y="44"/>
                    <a:pt x="39" y="44"/>
                  </a:cubicBezTo>
                  <a:cubicBezTo>
                    <a:pt x="38" y="45"/>
                    <a:pt x="36" y="48"/>
                    <a:pt x="35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3"/>
                    <a:pt x="32" y="22"/>
                    <a:pt x="31" y="22"/>
                  </a:cubicBezTo>
                  <a:cubicBezTo>
                    <a:pt x="29" y="22"/>
                    <a:pt x="27" y="23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4" y="23"/>
                    <a:pt x="23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3"/>
                    <a:pt x="19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4" y="27"/>
                    <a:pt x="24" y="28"/>
                    <a:pt x="24" y="2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8"/>
                    <a:pt x="14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6" y="40"/>
                    <a:pt x="3" y="33"/>
                    <a:pt x="3" y="26"/>
                  </a:cubicBezTo>
                  <a:cubicBezTo>
                    <a:pt x="3" y="13"/>
                    <a:pt x="13" y="3"/>
                    <a:pt x="26" y="3"/>
                  </a:cubicBezTo>
                  <a:cubicBezTo>
                    <a:pt x="39" y="3"/>
                    <a:pt x="49" y="13"/>
                    <a:pt x="49" y="26"/>
                  </a:cubicBezTo>
                  <a:cubicBezTo>
                    <a:pt x="49" y="33"/>
                    <a:pt x="46" y="40"/>
                    <a:pt x="40" y="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8977298" y="4523296"/>
              <a:ext cx="14022" cy="68103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3 h 14"/>
                <a:gd name="T4" fmla="*/ 3 w 3"/>
                <a:gd name="T5" fmla="*/ 2 h 14"/>
                <a:gd name="T6" fmla="*/ 2 w 3"/>
                <a:gd name="T7" fmla="*/ 0 h 14"/>
                <a:gd name="T8" fmla="*/ 0 w 3"/>
                <a:gd name="T9" fmla="*/ 2 h 14"/>
                <a:gd name="T10" fmla="*/ 0 w 3"/>
                <a:gd name="T11" fmla="*/ 13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4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8831076" y="4585390"/>
              <a:ext cx="52079" cy="52079"/>
            </a:xfrm>
            <a:custGeom>
              <a:avLst/>
              <a:gdLst>
                <a:gd name="T0" fmla="*/ 8 w 11"/>
                <a:gd name="T1" fmla="*/ 10 h 11"/>
                <a:gd name="T2" fmla="*/ 9 w 11"/>
                <a:gd name="T3" fmla="*/ 11 h 11"/>
                <a:gd name="T4" fmla="*/ 10 w 11"/>
                <a:gd name="T5" fmla="*/ 10 h 11"/>
                <a:gd name="T6" fmla="*/ 10 w 11"/>
                <a:gd name="T7" fmla="*/ 8 h 11"/>
                <a:gd name="T8" fmla="*/ 3 w 11"/>
                <a:gd name="T9" fmla="*/ 0 h 11"/>
                <a:gd name="T10" fmla="*/ 0 w 11"/>
                <a:gd name="T11" fmla="*/ 0 h 11"/>
                <a:gd name="T12" fmla="*/ 0 w 11"/>
                <a:gd name="T13" fmla="*/ 3 h 11"/>
                <a:gd name="T14" fmla="*/ 8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8768981" y="4733615"/>
              <a:ext cx="66101" cy="14022"/>
            </a:xfrm>
            <a:custGeom>
              <a:avLst/>
              <a:gdLst>
                <a:gd name="T0" fmla="*/ 14 w 14"/>
                <a:gd name="T1" fmla="*/ 2 h 3"/>
                <a:gd name="T2" fmla="*/ 13 w 14"/>
                <a:gd name="T3" fmla="*/ 0 h 3"/>
                <a:gd name="T4" fmla="*/ 2 w 14"/>
                <a:gd name="T5" fmla="*/ 0 h 3"/>
                <a:gd name="T6" fmla="*/ 0 w 14"/>
                <a:gd name="T7" fmla="*/ 2 h 3"/>
                <a:gd name="T8" fmla="*/ 2 w 14"/>
                <a:gd name="T9" fmla="*/ 3 h 3"/>
                <a:gd name="T10" fmla="*/ 13 w 14"/>
                <a:gd name="T11" fmla="*/ 3 h 3"/>
                <a:gd name="T12" fmla="*/ 14 w 1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2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8831076" y="4841779"/>
              <a:ext cx="52079" cy="52079"/>
            </a:xfrm>
            <a:custGeom>
              <a:avLst/>
              <a:gdLst>
                <a:gd name="T0" fmla="*/ 8 w 11"/>
                <a:gd name="T1" fmla="*/ 1 h 11"/>
                <a:gd name="T2" fmla="*/ 0 w 11"/>
                <a:gd name="T3" fmla="*/ 9 h 11"/>
                <a:gd name="T4" fmla="*/ 0 w 11"/>
                <a:gd name="T5" fmla="*/ 11 h 11"/>
                <a:gd name="T6" fmla="*/ 1 w 11"/>
                <a:gd name="T7" fmla="*/ 11 h 11"/>
                <a:gd name="T8" fmla="*/ 3 w 11"/>
                <a:gd name="T9" fmla="*/ 11 h 11"/>
                <a:gd name="T10" fmla="*/ 10 w 11"/>
                <a:gd name="T11" fmla="*/ 3 h 11"/>
                <a:gd name="T12" fmla="*/ 10 w 11"/>
                <a:gd name="T13" fmla="*/ 1 h 11"/>
                <a:gd name="T14" fmla="*/ 8 w 11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9087466" y="4851795"/>
              <a:ext cx="56085" cy="52079"/>
            </a:xfrm>
            <a:custGeom>
              <a:avLst/>
              <a:gdLst>
                <a:gd name="T0" fmla="*/ 3 w 12"/>
                <a:gd name="T1" fmla="*/ 0 h 11"/>
                <a:gd name="T2" fmla="*/ 1 w 12"/>
                <a:gd name="T3" fmla="*/ 0 h 11"/>
                <a:gd name="T4" fmla="*/ 1 w 12"/>
                <a:gd name="T5" fmla="*/ 3 h 11"/>
                <a:gd name="T6" fmla="*/ 9 w 12"/>
                <a:gd name="T7" fmla="*/ 10 h 11"/>
                <a:gd name="T8" fmla="*/ 10 w 12"/>
                <a:gd name="T9" fmla="*/ 11 h 11"/>
                <a:gd name="T10" fmla="*/ 11 w 12"/>
                <a:gd name="T11" fmla="*/ 10 h 11"/>
                <a:gd name="T12" fmla="*/ 11 w 12"/>
                <a:gd name="T13" fmla="*/ 8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2" y="10"/>
                    <a:pt x="12" y="9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9133535" y="4733615"/>
              <a:ext cx="66101" cy="14022"/>
            </a:xfrm>
            <a:custGeom>
              <a:avLst/>
              <a:gdLst>
                <a:gd name="T0" fmla="*/ 13 w 14"/>
                <a:gd name="T1" fmla="*/ 0 h 3"/>
                <a:gd name="T2" fmla="*/ 2 w 14"/>
                <a:gd name="T3" fmla="*/ 0 h 3"/>
                <a:gd name="T4" fmla="*/ 0 w 14"/>
                <a:gd name="T5" fmla="*/ 2 h 3"/>
                <a:gd name="T6" fmla="*/ 2 w 14"/>
                <a:gd name="T7" fmla="*/ 3 h 3"/>
                <a:gd name="T8" fmla="*/ 13 w 14"/>
                <a:gd name="T9" fmla="*/ 3 h 3"/>
                <a:gd name="T10" fmla="*/ 14 w 14"/>
                <a:gd name="T11" fmla="*/ 2 h 3"/>
                <a:gd name="T12" fmla="*/ 13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9087466" y="4585390"/>
              <a:ext cx="56085" cy="52079"/>
            </a:xfrm>
            <a:custGeom>
              <a:avLst/>
              <a:gdLst>
                <a:gd name="T0" fmla="*/ 2 w 12"/>
                <a:gd name="T1" fmla="*/ 11 h 11"/>
                <a:gd name="T2" fmla="*/ 3 w 12"/>
                <a:gd name="T3" fmla="*/ 10 h 11"/>
                <a:gd name="T4" fmla="*/ 11 w 12"/>
                <a:gd name="T5" fmla="*/ 3 h 11"/>
                <a:gd name="T6" fmla="*/ 11 w 12"/>
                <a:gd name="T7" fmla="*/ 0 h 11"/>
                <a:gd name="T8" fmla="*/ 9 w 12"/>
                <a:gd name="T9" fmla="*/ 0 h 11"/>
                <a:gd name="T10" fmla="*/ 1 w 12"/>
                <a:gd name="T11" fmla="*/ 8 h 11"/>
                <a:gd name="T12" fmla="*/ 1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196" name="Arc 195"/>
          <p:cNvSpPr/>
          <p:nvPr/>
        </p:nvSpPr>
        <p:spPr>
          <a:xfrm rot="11700000">
            <a:off x="1172945" y="8509902"/>
            <a:ext cx="8409358" cy="3722196"/>
          </a:xfrm>
          <a:prstGeom prst="arc">
            <a:avLst>
              <a:gd name="adj1" fmla="val 14713549"/>
              <a:gd name="adj2" fmla="val 21197376"/>
            </a:avLst>
          </a:prstGeom>
          <a:ln w="19050" cap="sq">
            <a:solidFill>
              <a:schemeClr val="bg1">
                <a:lumMod val="75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203" name="Freeform 123"/>
          <p:cNvSpPr>
            <a:spLocks noEditPoints="1"/>
          </p:cNvSpPr>
          <p:nvPr/>
        </p:nvSpPr>
        <p:spPr bwMode="auto">
          <a:xfrm>
            <a:off x="9661940" y="6211167"/>
            <a:ext cx="756516" cy="756514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233731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110" grpId="0" animBg="1"/>
      <p:bldP spid="137" grpId="0"/>
      <p:bldP spid="138" grpId="0" animBg="1"/>
      <p:bldP spid="143" grpId="0"/>
      <p:bldP spid="144" grpId="0" animBg="1"/>
      <p:bldP spid="149" grpId="0"/>
      <p:bldP spid="150" grpId="0" animBg="1"/>
      <p:bldP spid="152" grpId="0"/>
      <p:bldP spid="153" grpId="0" animBg="1"/>
      <p:bldP spid="158" grpId="0" animBg="1"/>
      <p:bldP spid="18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434106" y="2536470"/>
            <a:ext cx="13222644" cy="9413404"/>
            <a:chOff x="3217053" y="1268235"/>
            <a:chExt cx="6611322" cy="4706702"/>
          </a:xfrm>
        </p:grpSpPr>
        <p:grpSp>
          <p:nvGrpSpPr>
            <p:cNvPr id="52" name="Group 51"/>
            <p:cNvGrpSpPr/>
            <p:nvPr/>
          </p:nvGrpSpPr>
          <p:grpSpPr>
            <a:xfrm>
              <a:off x="9305566" y="1590033"/>
              <a:ext cx="522809" cy="742736"/>
              <a:chOff x="9908403" y="1158329"/>
              <a:chExt cx="572335" cy="813096"/>
            </a:xfrm>
            <a:solidFill>
              <a:schemeClr val="bg1">
                <a:lumMod val="75000"/>
              </a:schemeClr>
            </a:solidFill>
          </p:grpSpPr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 flipH="1">
                <a:off x="9911991" y="1450118"/>
                <a:ext cx="565158" cy="2188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 flipH="1">
                <a:off x="9911991" y="1158329"/>
                <a:ext cx="565158" cy="1441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 flipH="1">
                <a:off x="9908403" y="1386067"/>
                <a:ext cx="572335" cy="391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6" name="Rectangle 55"/>
              <p:cNvSpPr>
                <a:spLocks noChangeArrowheads="1"/>
              </p:cNvSpPr>
              <p:nvPr/>
            </p:nvSpPr>
            <p:spPr bwMode="auto">
              <a:xfrm flipH="1">
                <a:off x="9908403" y="1327353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 flipH="1">
                <a:off x="9911991" y="1816634"/>
                <a:ext cx="565158" cy="15479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 flipH="1">
                <a:off x="9908403" y="1752582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59" name="Rectangle 58"/>
              <p:cNvSpPr>
                <a:spLocks noChangeArrowheads="1"/>
              </p:cNvSpPr>
              <p:nvPr/>
            </p:nvSpPr>
            <p:spPr bwMode="auto">
              <a:xfrm flipH="1">
                <a:off x="9908403" y="1693869"/>
                <a:ext cx="572335" cy="338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</p:grpSp>
        <p:sp>
          <p:nvSpPr>
            <p:cNvPr id="6" name="Freeform 5"/>
            <p:cNvSpPr>
              <a:spLocks/>
            </p:cNvSpPr>
            <p:nvPr/>
          </p:nvSpPr>
          <p:spPr bwMode="auto">
            <a:xfrm flipH="1">
              <a:off x="3887363" y="2332768"/>
              <a:ext cx="5541121" cy="3260237"/>
            </a:xfrm>
            <a:custGeom>
              <a:avLst/>
              <a:gdLst>
                <a:gd name="T0" fmla="*/ 1416 w 1429"/>
                <a:gd name="T1" fmla="*/ 847 h 847"/>
                <a:gd name="T2" fmla="*/ 1142 w 1429"/>
                <a:gd name="T3" fmla="*/ 845 h 847"/>
                <a:gd name="T4" fmla="*/ 1051 w 1429"/>
                <a:gd name="T5" fmla="*/ 754 h 847"/>
                <a:gd name="T6" fmla="*/ 1049 w 1429"/>
                <a:gd name="T7" fmla="*/ 666 h 847"/>
                <a:gd name="T8" fmla="*/ 890 w 1429"/>
                <a:gd name="T9" fmla="*/ 507 h 847"/>
                <a:gd name="T10" fmla="*/ 616 w 1429"/>
                <a:gd name="T11" fmla="*/ 505 h 847"/>
                <a:gd name="T12" fmla="*/ 525 w 1429"/>
                <a:gd name="T13" fmla="*/ 414 h 847"/>
                <a:gd name="T14" fmla="*/ 523 w 1429"/>
                <a:gd name="T15" fmla="*/ 328 h 847"/>
                <a:gd name="T16" fmla="*/ 364 w 1429"/>
                <a:gd name="T17" fmla="*/ 169 h 847"/>
                <a:gd name="T18" fmla="*/ 90 w 1429"/>
                <a:gd name="T19" fmla="*/ 167 h 847"/>
                <a:gd name="T20" fmla="*/ 0 w 1429"/>
                <a:gd name="T21" fmla="*/ 76 h 847"/>
                <a:gd name="T22" fmla="*/ 0 w 1429"/>
                <a:gd name="T23" fmla="*/ 0 h 847"/>
                <a:gd name="T24" fmla="*/ 31 w 1429"/>
                <a:gd name="T25" fmla="*/ 0 h 847"/>
                <a:gd name="T26" fmla="*/ 31 w 1429"/>
                <a:gd name="T27" fmla="*/ 76 h 847"/>
                <a:gd name="T28" fmla="*/ 90 w 1429"/>
                <a:gd name="T29" fmla="*/ 135 h 847"/>
                <a:gd name="T30" fmla="*/ 364 w 1429"/>
                <a:gd name="T31" fmla="*/ 135 h 847"/>
                <a:gd name="T32" fmla="*/ 557 w 1429"/>
                <a:gd name="T33" fmla="*/ 328 h 847"/>
                <a:gd name="T34" fmla="*/ 557 w 1429"/>
                <a:gd name="T35" fmla="*/ 414 h 847"/>
                <a:gd name="T36" fmla="*/ 616 w 1429"/>
                <a:gd name="T37" fmla="*/ 473 h 847"/>
                <a:gd name="T38" fmla="*/ 890 w 1429"/>
                <a:gd name="T39" fmla="*/ 473 h 847"/>
                <a:gd name="T40" fmla="*/ 1083 w 1429"/>
                <a:gd name="T41" fmla="*/ 666 h 847"/>
                <a:gd name="T42" fmla="*/ 1083 w 1429"/>
                <a:gd name="T43" fmla="*/ 754 h 847"/>
                <a:gd name="T44" fmla="*/ 1083 w 1429"/>
                <a:gd name="T45" fmla="*/ 754 h 847"/>
                <a:gd name="T46" fmla="*/ 1142 w 1429"/>
                <a:gd name="T47" fmla="*/ 813 h 847"/>
                <a:gd name="T48" fmla="*/ 1416 w 1429"/>
                <a:gd name="T49" fmla="*/ 813 h 847"/>
                <a:gd name="T50" fmla="*/ 1429 w 1429"/>
                <a:gd name="T51" fmla="*/ 830 h 847"/>
                <a:gd name="T52" fmla="*/ 1416 w 1429"/>
                <a:gd name="T53" fmla="*/ 847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9" h="847">
                  <a:moveTo>
                    <a:pt x="1416" y="847"/>
                  </a:moveTo>
                  <a:cubicBezTo>
                    <a:pt x="1142" y="845"/>
                    <a:pt x="1142" y="845"/>
                    <a:pt x="1142" y="845"/>
                  </a:cubicBezTo>
                  <a:cubicBezTo>
                    <a:pt x="1092" y="845"/>
                    <a:pt x="1051" y="804"/>
                    <a:pt x="1051" y="754"/>
                  </a:cubicBezTo>
                  <a:cubicBezTo>
                    <a:pt x="1049" y="666"/>
                    <a:pt x="1049" y="666"/>
                    <a:pt x="1049" y="666"/>
                  </a:cubicBezTo>
                  <a:cubicBezTo>
                    <a:pt x="1049" y="578"/>
                    <a:pt x="978" y="507"/>
                    <a:pt x="890" y="507"/>
                  </a:cubicBezTo>
                  <a:cubicBezTo>
                    <a:pt x="616" y="505"/>
                    <a:pt x="616" y="505"/>
                    <a:pt x="616" y="505"/>
                  </a:cubicBezTo>
                  <a:cubicBezTo>
                    <a:pt x="566" y="505"/>
                    <a:pt x="525" y="464"/>
                    <a:pt x="525" y="414"/>
                  </a:cubicBezTo>
                  <a:cubicBezTo>
                    <a:pt x="523" y="328"/>
                    <a:pt x="523" y="328"/>
                    <a:pt x="523" y="328"/>
                  </a:cubicBezTo>
                  <a:cubicBezTo>
                    <a:pt x="523" y="240"/>
                    <a:pt x="452" y="169"/>
                    <a:pt x="364" y="169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40" y="167"/>
                    <a:pt x="0" y="126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109"/>
                    <a:pt x="58" y="135"/>
                    <a:pt x="90" y="135"/>
                  </a:cubicBezTo>
                  <a:cubicBezTo>
                    <a:pt x="364" y="135"/>
                    <a:pt x="364" y="135"/>
                    <a:pt x="364" y="135"/>
                  </a:cubicBezTo>
                  <a:cubicBezTo>
                    <a:pt x="471" y="135"/>
                    <a:pt x="557" y="221"/>
                    <a:pt x="557" y="328"/>
                  </a:cubicBezTo>
                  <a:cubicBezTo>
                    <a:pt x="557" y="414"/>
                    <a:pt x="557" y="414"/>
                    <a:pt x="557" y="414"/>
                  </a:cubicBezTo>
                  <a:cubicBezTo>
                    <a:pt x="557" y="447"/>
                    <a:pt x="583" y="473"/>
                    <a:pt x="616" y="473"/>
                  </a:cubicBezTo>
                  <a:cubicBezTo>
                    <a:pt x="890" y="473"/>
                    <a:pt x="890" y="473"/>
                    <a:pt x="890" y="473"/>
                  </a:cubicBezTo>
                  <a:cubicBezTo>
                    <a:pt x="997" y="473"/>
                    <a:pt x="1083" y="559"/>
                    <a:pt x="1083" y="666"/>
                  </a:cubicBezTo>
                  <a:cubicBezTo>
                    <a:pt x="1083" y="754"/>
                    <a:pt x="1083" y="754"/>
                    <a:pt x="1083" y="754"/>
                  </a:cubicBezTo>
                  <a:cubicBezTo>
                    <a:pt x="1083" y="754"/>
                    <a:pt x="1083" y="754"/>
                    <a:pt x="1083" y="754"/>
                  </a:cubicBezTo>
                  <a:cubicBezTo>
                    <a:pt x="1083" y="787"/>
                    <a:pt x="1109" y="813"/>
                    <a:pt x="1142" y="813"/>
                  </a:cubicBezTo>
                  <a:cubicBezTo>
                    <a:pt x="1416" y="813"/>
                    <a:pt x="1416" y="813"/>
                    <a:pt x="1416" y="813"/>
                  </a:cubicBezTo>
                  <a:cubicBezTo>
                    <a:pt x="1416" y="813"/>
                    <a:pt x="1429" y="818"/>
                    <a:pt x="1429" y="830"/>
                  </a:cubicBezTo>
                  <a:cubicBezTo>
                    <a:pt x="1429" y="843"/>
                    <a:pt x="1416" y="847"/>
                    <a:pt x="1416" y="84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3884086" y="2332768"/>
              <a:ext cx="5941012" cy="3642169"/>
            </a:xfrm>
            <a:custGeom>
              <a:avLst/>
              <a:gdLst>
                <a:gd name="T0" fmla="*/ 1518 w 1532"/>
                <a:gd name="T1" fmla="*/ 946 h 946"/>
                <a:gd name="T2" fmla="*/ 1244 w 1532"/>
                <a:gd name="T3" fmla="*/ 946 h 946"/>
                <a:gd name="T4" fmla="*/ 1051 w 1532"/>
                <a:gd name="T5" fmla="*/ 754 h 946"/>
                <a:gd name="T6" fmla="*/ 1051 w 1532"/>
                <a:gd name="T7" fmla="*/ 666 h 946"/>
                <a:gd name="T8" fmla="*/ 992 w 1532"/>
                <a:gd name="T9" fmla="*/ 607 h 946"/>
                <a:gd name="T10" fmla="*/ 718 w 1532"/>
                <a:gd name="T11" fmla="*/ 607 h 946"/>
                <a:gd name="T12" fmla="*/ 526 w 1532"/>
                <a:gd name="T13" fmla="*/ 414 h 946"/>
                <a:gd name="T14" fmla="*/ 526 w 1532"/>
                <a:gd name="T15" fmla="*/ 328 h 946"/>
                <a:gd name="T16" fmla="*/ 466 w 1532"/>
                <a:gd name="T17" fmla="*/ 269 h 946"/>
                <a:gd name="T18" fmla="*/ 192 w 1532"/>
                <a:gd name="T19" fmla="*/ 269 h 946"/>
                <a:gd name="T20" fmla="*/ 0 w 1532"/>
                <a:gd name="T21" fmla="*/ 76 h 946"/>
                <a:gd name="T22" fmla="*/ 0 w 1532"/>
                <a:gd name="T23" fmla="*/ 0 h 946"/>
                <a:gd name="T24" fmla="*/ 34 w 1532"/>
                <a:gd name="T25" fmla="*/ 0 h 946"/>
                <a:gd name="T26" fmla="*/ 34 w 1532"/>
                <a:gd name="T27" fmla="*/ 76 h 946"/>
                <a:gd name="T28" fmla="*/ 192 w 1532"/>
                <a:gd name="T29" fmla="*/ 235 h 946"/>
                <a:gd name="T30" fmla="*/ 466 w 1532"/>
                <a:gd name="T31" fmla="*/ 237 h 946"/>
                <a:gd name="T32" fmla="*/ 557 w 1532"/>
                <a:gd name="T33" fmla="*/ 328 h 946"/>
                <a:gd name="T34" fmla="*/ 559 w 1532"/>
                <a:gd name="T35" fmla="*/ 414 h 946"/>
                <a:gd name="T36" fmla="*/ 718 w 1532"/>
                <a:gd name="T37" fmla="*/ 573 h 946"/>
                <a:gd name="T38" fmla="*/ 992 w 1532"/>
                <a:gd name="T39" fmla="*/ 575 h 946"/>
                <a:gd name="T40" fmla="*/ 1083 w 1532"/>
                <a:gd name="T41" fmla="*/ 666 h 946"/>
                <a:gd name="T42" fmla="*/ 1085 w 1532"/>
                <a:gd name="T43" fmla="*/ 754 h 946"/>
                <a:gd name="T44" fmla="*/ 1244 w 1532"/>
                <a:gd name="T45" fmla="*/ 912 h 946"/>
                <a:gd name="T46" fmla="*/ 1518 w 1532"/>
                <a:gd name="T47" fmla="*/ 915 h 946"/>
                <a:gd name="T48" fmla="*/ 1532 w 1532"/>
                <a:gd name="T49" fmla="*/ 930 h 946"/>
                <a:gd name="T50" fmla="*/ 1518 w 1532"/>
                <a:gd name="T51" fmla="*/ 946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2" h="946">
                  <a:moveTo>
                    <a:pt x="1518" y="946"/>
                  </a:moveTo>
                  <a:cubicBezTo>
                    <a:pt x="1244" y="946"/>
                    <a:pt x="1244" y="946"/>
                    <a:pt x="1244" y="946"/>
                  </a:cubicBezTo>
                  <a:cubicBezTo>
                    <a:pt x="1138" y="946"/>
                    <a:pt x="1051" y="860"/>
                    <a:pt x="1051" y="754"/>
                  </a:cubicBezTo>
                  <a:cubicBezTo>
                    <a:pt x="1051" y="666"/>
                    <a:pt x="1051" y="666"/>
                    <a:pt x="1051" y="666"/>
                  </a:cubicBezTo>
                  <a:cubicBezTo>
                    <a:pt x="1051" y="633"/>
                    <a:pt x="1025" y="607"/>
                    <a:pt x="992" y="607"/>
                  </a:cubicBezTo>
                  <a:cubicBezTo>
                    <a:pt x="718" y="607"/>
                    <a:pt x="718" y="607"/>
                    <a:pt x="718" y="607"/>
                  </a:cubicBezTo>
                  <a:cubicBezTo>
                    <a:pt x="612" y="607"/>
                    <a:pt x="526" y="521"/>
                    <a:pt x="526" y="414"/>
                  </a:cubicBezTo>
                  <a:cubicBezTo>
                    <a:pt x="526" y="328"/>
                    <a:pt x="526" y="328"/>
                    <a:pt x="526" y="328"/>
                  </a:cubicBezTo>
                  <a:cubicBezTo>
                    <a:pt x="526" y="295"/>
                    <a:pt x="499" y="269"/>
                    <a:pt x="466" y="269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86" y="269"/>
                    <a:pt x="0" y="182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164"/>
                    <a:pt x="105" y="235"/>
                    <a:pt x="192" y="235"/>
                  </a:cubicBezTo>
                  <a:cubicBezTo>
                    <a:pt x="466" y="237"/>
                    <a:pt x="466" y="237"/>
                    <a:pt x="466" y="237"/>
                  </a:cubicBezTo>
                  <a:cubicBezTo>
                    <a:pt x="517" y="237"/>
                    <a:pt x="557" y="278"/>
                    <a:pt x="557" y="328"/>
                  </a:cubicBezTo>
                  <a:cubicBezTo>
                    <a:pt x="559" y="414"/>
                    <a:pt x="559" y="414"/>
                    <a:pt x="559" y="414"/>
                  </a:cubicBezTo>
                  <a:cubicBezTo>
                    <a:pt x="559" y="502"/>
                    <a:pt x="630" y="573"/>
                    <a:pt x="718" y="573"/>
                  </a:cubicBezTo>
                  <a:cubicBezTo>
                    <a:pt x="992" y="575"/>
                    <a:pt x="992" y="575"/>
                    <a:pt x="992" y="575"/>
                  </a:cubicBezTo>
                  <a:cubicBezTo>
                    <a:pt x="1042" y="575"/>
                    <a:pt x="1083" y="616"/>
                    <a:pt x="1083" y="666"/>
                  </a:cubicBezTo>
                  <a:cubicBezTo>
                    <a:pt x="1085" y="754"/>
                    <a:pt x="1085" y="754"/>
                    <a:pt x="1085" y="754"/>
                  </a:cubicBezTo>
                  <a:cubicBezTo>
                    <a:pt x="1085" y="841"/>
                    <a:pt x="1156" y="912"/>
                    <a:pt x="1244" y="912"/>
                  </a:cubicBezTo>
                  <a:cubicBezTo>
                    <a:pt x="1518" y="915"/>
                    <a:pt x="1518" y="915"/>
                    <a:pt x="1518" y="915"/>
                  </a:cubicBezTo>
                  <a:cubicBezTo>
                    <a:pt x="1518" y="915"/>
                    <a:pt x="1532" y="920"/>
                    <a:pt x="1532" y="930"/>
                  </a:cubicBezTo>
                  <a:cubicBezTo>
                    <a:pt x="1532" y="939"/>
                    <a:pt x="1523" y="946"/>
                    <a:pt x="1518" y="9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flipH="1">
              <a:off x="3879168" y="2332768"/>
              <a:ext cx="5813178" cy="3521901"/>
            </a:xfrm>
            <a:custGeom>
              <a:avLst/>
              <a:gdLst>
                <a:gd name="T0" fmla="*/ 1484 w 1499"/>
                <a:gd name="T1" fmla="*/ 915 h 915"/>
                <a:gd name="T2" fmla="*/ 1210 w 1499"/>
                <a:gd name="T3" fmla="*/ 912 h 915"/>
                <a:gd name="T4" fmla="*/ 1051 w 1499"/>
                <a:gd name="T5" fmla="*/ 754 h 915"/>
                <a:gd name="T6" fmla="*/ 1049 w 1499"/>
                <a:gd name="T7" fmla="*/ 666 h 915"/>
                <a:gd name="T8" fmla="*/ 958 w 1499"/>
                <a:gd name="T9" fmla="*/ 575 h 915"/>
                <a:gd name="T10" fmla="*/ 684 w 1499"/>
                <a:gd name="T11" fmla="*/ 573 h 915"/>
                <a:gd name="T12" fmla="*/ 525 w 1499"/>
                <a:gd name="T13" fmla="*/ 414 h 915"/>
                <a:gd name="T14" fmla="*/ 523 w 1499"/>
                <a:gd name="T15" fmla="*/ 328 h 915"/>
                <a:gd name="T16" fmla="*/ 432 w 1499"/>
                <a:gd name="T17" fmla="*/ 237 h 915"/>
                <a:gd name="T18" fmla="*/ 158 w 1499"/>
                <a:gd name="T19" fmla="*/ 235 h 915"/>
                <a:gd name="T20" fmla="*/ 0 w 1499"/>
                <a:gd name="T21" fmla="*/ 76 h 915"/>
                <a:gd name="T22" fmla="*/ 0 w 1499"/>
                <a:gd name="T23" fmla="*/ 0 h 915"/>
                <a:gd name="T24" fmla="*/ 68 w 1499"/>
                <a:gd name="T25" fmla="*/ 0 h 915"/>
                <a:gd name="T26" fmla="*/ 68 w 1499"/>
                <a:gd name="T27" fmla="*/ 76 h 915"/>
                <a:gd name="T28" fmla="*/ 158 w 1499"/>
                <a:gd name="T29" fmla="*/ 167 h 915"/>
                <a:gd name="T30" fmla="*/ 432 w 1499"/>
                <a:gd name="T31" fmla="*/ 169 h 915"/>
                <a:gd name="T32" fmla="*/ 591 w 1499"/>
                <a:gd name="T33" fmla="*/ 328 h 915"/>
                <a:gd name="T34" fmla="*/ 593 w 1499"/>
                <a:gd name="T35" fmla="*/ 414 h 915"/>
                <a:gd name="T36" fmla="*/ 684 w 1499"/>
                <a:gd name="T37" fmla="*/ 505 h 915"/>
                <a:gd name="T38" fmla="*/ 958 w 1499"/>
                <a:gd name="T39" fmla="*/ 507 h 915"/>
                <a:gd name="T40" fmla="*/ 1117 w 1499"/>
                <a:gd name="T41" fmla="*/ 666 h 915"/>
                <a:gd name="T42" fmla="*/ 1119 w 1499"/>
                <a:gd name="T43" fmla="*/ 754 h 915"/>
                <a:gd name="T44" fmla="*/ 1210 w 1499"/>
                <a:gd name="T45" fmla="*/ 845 h 915"/>
                <a:gd name="T46" fmla="*/ 1484 w 1499"/>
                <a:gd name="T47" fmla="*/ 847 h 915"/>
                <a:gd name="T48" fmla="*/ 1499 w 1499"/>
                <a:gd name="T49" fmla="*/ 880 h 915"/>
                <a:gd name="T50" fmla="*/ 1484 w 1499"/>
                <a:gd name="T51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99" h="915">
                  <a:moveTo>
                    <a:pt x="1484" y="915"/>
                  </a:moveTo>
                  <a:cubicBezTo>
                    <a:pt x="1210" y="912"/>
                    <a:pt x="1210" y="912"/>
                    <a:pt x="1210" y="912"/>
                  </a:cubicBezTo>
                  <a:cubicBezTo>
                    <a:pt x="1122" y="912"/>
                    <a:pt x="1051" y="841"/>
                    <a:pt x="1051" y="754"/>
                  </a:cubicBezTo>
                  <a:cubicBezTo>
                    <a:pt x="1049" y="666"/>
                    <a:pt x="1049" y="666"/>
                    <a:pt x="1049" y="666"/>
                  </a:cubicBezTo>
                  <a:cubicBezTo>
                    <a:pt x="1049" y="616"/>
                    <a:pt x="1008" y="575"/>
                    <a:pt x="958" y="575"/>
                  </a:cubicBezTo>
                  <a:cubicBezTo>
                    <a:pt x="684" y="573"/>
                    <a:pt x="684" y="573"/>
                    <a:pt x="684" y="573"/>
                  </a:cubicBezTo>
                  <a:cubicBezTo>
                    <a:pt x="596" y="573"/>
                    <a:pt x="525" y="502"/>
                    <a:pt x="525" y="414"/>
                  </a:cubicBezTo>
                  <a:cubicBezTo>
                    <a:pt x="523" y="328"/>
                    <a:pt x="523" y="328"/>
                    <a:pt x="523" y="328"/>
                  </a:cubicBezTo>
                  <a:cubicBezTo>
                    <a:pt x="523" y="278"/>
                    <a:pt x="483" y="237"/>
                    <a:pt x="432" y="237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71" y="235"/>
                    <a:pt x="0" y="164"/>
                    <a:pt x="0" y="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126"/>
                    <a:pt x="108" y="167"/>
                    <a:pt x="158" y="167"/>
                  </a:cubicBezTo>
                  <a:cubicBezTo>
                    <a:pt x="432" y="169"/>
                    <a:pt x="432" y="169"/>
                    <a:pt x="432" y="169"/>
                  </a:cubicBezTo>
                  <a:cubicBezTo>
                    <a:pt x="520" y="169"/>
                    <a:pt x="591" y="240"/>
                    <a:pt x="591" y="328"/>
                  </a:cubicBezTo>
                  <a:cubicBezTo>
                    <a:pt x="593" y="414"/>
                    <a:pt x="593" y="414"/>
                    <a:pt x="593" y="414"/>
                  </a:cubicBezTo>
                  <a:cubicBezTo>
                    <a:pt x="593" y="464"/>
                    <a:pt x="634" y="505"/>
                    <a:pt x="684" y="505"/>
                  </a:cubicBezTo>
                  <a:cubicBezTo>
                    <a:pt x="958" y="507"/>
                    <a:pt x="958" y="507"/>
                    <a:pt x="958" y="507"/>
                  </a:cubicBezTo>
                  <a:cubicBezTo>
                    <a:pt x="1046" y="507"/>
                    <a:pt x="1117" y="578"/>
                    <a:pt x="1117" y="666"/>
                  </a:cubicBezTo>
                  <a:cubicBezTo>
                    <a:pt x="1119" y="754"/>
                    <a:pt x="1119" y="754"/>
                    <a:pt x="1119" y="754"/>
                  </a:cubicBezTo>
                  <a:cubicBezTo>
                    <a:pt x="1119" y="804"/>
                    <a:pt x="1160" y="845"/>
                    <a:pt x="1210" y="845"/>
                  </a:cubicBezTo>
                  <a:cubicBezTo>
                    <a:pt x="1484" y="847"/>
                    <a:pt x="1484" y="847"/>
                    <a:pt x="1484" y="847"/>
                  </a:cubicBezTo>
                  <a:cubicBezTo>
                    <a:pt x="1484" y="847"/>
                    <a:pt x="1499" y="855"/>
                    <a:pt x="1499" y="880"/>
                  </a:cubicBezTo>
                  <a:cubicBezTo>
                    <a:pt x="1499" y="904"/>
                    <a:pt x="1484" y="915"/>
                    <a:pt x="1484" y="91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flipH="1">
              <a:off x="3217053" y="5623885"/>
              <a:ext cx="263863" cy="188529"/>
            </a:xfrm>
            <a:custGeom>
              <a:avLst/>
              <a:gdLst>
                <a:gd name="T0" fmla="*/ 0 w 161"/>
                <a:gd name="T1" fmla="*/ 0 h 116"/>
                <a:gd name="T2" fmla="*/ 0 w 161"/>
                <a:gd name="T3" fmla="*/ 116 h 116"/>
                <a:gd name="T4" fmla="*/ 161 w 161"/>
                <a:gd name="T5" fmla="*/ 59 h 116"/>
                <a:gd name="T6" fmla="*/ 0 w 16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16">
                  <a:moveTo>
                    <a:pt x="0" y="0"/>
                  </a:moveTo>
                  <a:lnTo>
                    <a:pt x="0" y="116"/>
                  </a:lnTo>
                  <a:lnTo>
                    <a:pt x="161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 flipH="1">
              <a:off x="3480916" y="5462986"/>
              <a:ext cx="457253" cy="503825"/>
            </a:xfrm>
            <a:custGeom>
              <a:avLst/>
              <a:gdLst>
                <a:gd name="T0" fmla="*/ 0 w 118"/>
                <a:gd name="T1" fmla="*/ 0 h 131"/>
                <a:gd name="T2" fmla="*/ 13 w 118"/>
                <a:gd name="T3" fmla="*/ 17 h 131"/>
                <a:gd name="T4" fmla="*/ 0 w 118"/>
                <a:gd name="T5" fmla="*/ 34 h 131"/>
                <a:gd name="T6" fmla="*/ 15 w 118"/>
                <a:gd name="T7" fmla="*/ 67 h 131"/>
                <a:gd name="T8" fmla="*/ 0 w 118"/>
                <a:gd name="T9" fmla="*/ 102 h 131"/>
                <a:gd name="T10" fmla="*/ 14 w 118"/>
                <a:gd name="T11" fmla="*/ 117 h 131"/>
                <a:gd name="T12" fmla="*/ 6 w 118"/>
                <a:gd name="T13" fmla="*/ 131 h 131"/>
                <a:gd name="T14" fmla="*/ 118 w 118"/>
                <a:gd name="T15" fmla="*/ 91 h 131"/>
                <a:gd name="T16" fmla="*/ 118 w 118"/>
                <a:gd name="T17" fmla="*/ 42 h 131"/>
                <a:gd name="T18" fmla="*/ 0 w 118"/>
                <a:gd name="T1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31">
                  <a:moveTo>
                    <a:pt x="0" y="0"/>
                  </a:moveTo>
                  <a:cubicBezTo>
                    <a:pt x="0" y="0"/>
                    <a:pt x="13" y="5"/>
                    <a:pt x="13" y="17"/>
                  </a:cubicBezTo>
                  <a:cubicBezTo>
                    <a:pt x="13" y="30"/>
                    <a:pt x="0" y="34"/>
                    <a:pt x="0" y="34"/>
                  </a:cubicBezTo>
                  <a:cubicBezTo>
                    <a:pt x="0" y="34"/>
                    <a:pt x="15" y="42"/>
                    <a:pt x="15" y="67"/>
                  </a:cubicBezTo>
                  <a:cubicBezTo>
                    <a:pt x="15" y="91"/>
                    <a:pt x="0" y="102"/>
                    <a:pt x="0" y="102"/>
                  </a:cubicBezTo>
                  <a:cubicBezTo>
                    <a:pt x="0" y="102"/>
                    <a:pt x="14" y="107"/>
                    <a:pt x="14" y="117"/>
                  </a:cubicBezTo>
                  <a:cubicBezTo>
                    <a:pt x="14" y="123"/>
                    <a:pt x="10" y="128"/>
                    <a:pt x="6" y="13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8" y="42"/>
                    <a:pt x="118" y="42"/>
                    <a:pt x="118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7D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 flipH="1">
              <a:off x="9320316" y="1268235"/>
              <a:ext cx="488392" cy="29904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9320316" y="1567279"/>
              <a:ext cx="488392" cy="624092"/>
              <a:chOff x="9924550" y="1133420"/>
              <a:chExt cx="534658" cy="683213"/>
            </a:xfrm>
            <a:solidFill>
              <a:schemeClr val="tx1">
                <a:lumMod val="60000"/>
                <a:lumOff val="40000"/>
              </a:schemeClr>
            </a:solidFill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 flipH="1">
                <a:off x="9924550" y="1425209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flipH="1">
                <a:off x="9924550" y="1133420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 flipH="1">
                <a:off x="9924550" y="1361158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 flipH="1">
                <a:off x="9924550" y="1302444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 flipH="1">
                <a:off x="9924550" y="1786387"/>
                <a:ext cx="534658" cy="3024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6" name="Rectangle 35"/>
              <p:cNvSpPr>
                <a:spLocks noChangeArrowheads="1"/>
              </p:cNvSpPr>
              <p:nvPr/>
            </p:nvSpPr>
            <p:spPr bwMode="auto">
              <a:xfrm flipH="1">
                <a:off x="9924550" y="1727674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  <p:sp>
            <p:nvSpPr>
              <p:cNvPr id="37" name="Rectangle 36"/>
              <p:cNvSpPr>
                <a:spLocks noChangeArrowheads="1"/>
              </p:cNvSpPr>
              <p:nvPr/>
            </p:nvSpPr>
            <p:spPr bwMode="auto">
              <a:xfrm flipH="1">
                <a:off x="9924550" y="1668960"/>
                <a:ext cx="534658" cy="249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82880" tIns="91440" rIns="182880" bIns="9144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600">
                  <a:solidFill>
                    <a:srgbClr val="272E3A"/>
                  </a:solidFill>
                </a:endParaRPr>
              </a:p>
            </p:txBody>
          </p:sp>
        </p:grpSp>
      </p:grpSp>
      <p:sp>
        <p:nvSpPr>
          <p:cNvPr id="47" name="TextBox 46"/>
          <p:cNvSpPr txBox="1"/>
          <p:nvPr/>
        </p:nvSpPr>
        <p:spPr>
          <a:xfrm>
            <a:off x="1390801" y="1325705"/>
            <a:ext cx="8729022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272E3A"/>
                </a:solidFill>
              </a:rPr>
              <a:t>Magna ipsum et </a:t>
            </a:r>
            <a:r>
              <a:rPr lang="en-US" sz="3600" err="1">
                <a:solidFill>
                  <a:srgbClr val="272E3A"/>
                </a:solidFill>
              </a:rPr>
              <a:t>sollictudin</a:t>
            </a:r>
            <a:endParaRPr lang="en-US" sz="3600">
              <a:solidFill>
                <a:srgbClr val="272E3A"/>
              </a:solidFill>
            </a:endParaRPr>
          </a:p>
          <a:p>
            <a:r>
              <a:rPr lang="en-US" sz="3200">
                <a:solidFill>
                  <a:srgbClr val="272E3A"/>
                </a:solidFill>
              </a:rPr>
              <a:t>Ria qui del </a:t>
            </a:r>
            <a:r>
              <a:rPr lang="en-US" sz="3200" err="1">
                <a:solidFill>
                  <a:srgbClr val="272E3A"/>
                </a:solidFill>
              </a:rPr>
              <a:t>ium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aut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morbi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egestas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tincidunt</a:t>
            </a:r>
            <a:r>
              <a:rPr lang="en-US" sz="3200">
                <a:solidFill>
                  <a:srgbClr val="272E3A"/>
                </a:solidFill>
              </a:rPr>
              <a:t> vestibulum. </a:t>
            </a:r>
            <a:r>
              <a:rPr lang="en-US" sz="3200" err="1">
                <a:solidFill>
                  <a:srgbClr val="272E3A"/>
                </a:solidFill>
              </a:rPr>
              <a:t>Pellentesque</a:t>
            </a:r>
            <a:r>
              <a:rPr lang="en-US" sz="3200">
                <a:solidFill>
                  <a:srgbClr val="272E3A"/>
                </a:solidFill>
              </a:rPr>
              <a:t> mi </a:t>
            </a:r>
            <a:r>
              <a:rPr lang="en-US" sz="3200" err="1">
                <a:solidFill>
                  <a:srgbClr val="272E3A"/>
                </a:solidFill>
              </a:rPr>
              <a:t>justo</a:t>
            </a:r>
            <a:r>
              <a:rPr lang="en-US" sz="3200">
                <a:solidFill>
                  <a:srgbClr val="272E3A"/>
                </a:solidFill>
              </a:rPr>
              <a:t>, </a:t>
            </a:r>
            <a:r>
              <a:rPr lang="en-US" sz="3200" err="1">
                <a:solidFill>
                  <a:srgbClr val="272E3A"/>
                </a:solidFill>
              </a:rPr>
              <a:t>feugiat</a:t>
            </a:r>
            <a:r>
              <a:rPr lang="en-US" sz="3200">
                <a:solidFill>
                  <a:srgbClr val="272E3A"/>
                </a:solidFill>
              </a:rPr>
              <a:t> id </a:t>
            </a:r>
            <a:r>
              <a:rPr lang="en-US" sz="3200" err="1">
                <a:solidFill>
                  <a:srgbClr val="272E3A"/>
                </a:solidFill>
              </a:rPr>
              <a:t>sapien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nec</a:t>
            </a:r>
            <a:r>
              <a:rPr lang="en-US" sz="3200">
                <a:solidFill>
                  <a:srgbClr val="272E3A"/>
                </a:solidFill>
              </a:rPr>
              <a:t>, </a:t>
            </a:r>
            <a:r>
              <a:rPr lang="en-US" sz="3200" err="1">
                <a:solidFill>
                  <a:srgbClr val="272E3A"/>
                </a:solidFill>
              </a:rPr>
              <a:t>interdum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consequat</a:t>
            </a:r>
            <a:r>
              <a:rPr lang="en-US" sz="3200">
                <a:solidFill>
                  <a:srgbClr val="272E3A"/>
                </a:solidFill>
              </a:rPr>
              <a:t> </a:t>
            </a:r>
            <a:r>
              <a:rPr lang="en-US" sz="3200" err="1">
                <a:solidFill>
                  <a:srgbClr val="272E3A"/>
                </a:solidFill>
              </a:rPr>
              <a:t>tellus</a:t>
            </a:r>
            <a:r>
              <a:rPr lang="en-US" sz="3200">
                <a:solidFill>
                  <a:srgbClr val="272E3A"/>
                </a:solidFill>
              </a:rPr>
              <a:t>.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-87647" y="10286000"/>
            <a:ext cx="5878110" cy="2020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7000"/>
              </a:lnSpc>
            </a:pPr>
            <a:r>
              <a:rPr lang="en-US" sz="7200">
                <a:solidFill>
                  <a:srgbClr val="272E3A"/>
                </a:solidFill>
                <a:latin typeface="+mj-lt"/>
              </a:rPr>
              <a:t>Unmet need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 flipH="1">
            <a:off x="8195086" y="8553119"/>
            <a:ext cx="1317676" cy="2372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 flipH="1">
            <a:off x="11795486" y="5936479"/>
            <a:ext cx="1317676" cy="237285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 flipH="1">
            <a:off x="11795486" y="5936479"/>
            <a:ext cx="1317676" cy="2372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 flipH="1">
            <a:off x="15818098" y="3336088"/>
            <a:ext cx="1327508" cy="236960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 flipH="1">
            <a:off x="15818098" y="3336088"/>
            <a:ext cx="1327508" cy="2369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9617416" y="2536468"/>
            <a:ext cx="4766584" cy="568836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 flipH="1">
            <a:off x="8195086" y="8553119"/>
            <a:ext cx="1317676" cy="237285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155752" y="11010485"/>
            <a:ext cx="1724124" cy="1283942"/>
            <a:chOff x="4077876" y="5505242"/>
            <a:chExt cx="862062" cy="641971"/>
          </a:xfrm>
          <a:solidFill>
            <a:schemeClr val="accent5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 flipH="1">
              <a:off x="4163099" y="5505242"/>
              <a:ext cx="776839" cy="641971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3 h 167"/>
                <a:gd name="T4" fmla="*/ 174 w 200"/>
                <a:gd name="T5" fmla="*/ 86 h 167"/>
                <a:gd name="T6" fmla="*/ 87 w 200"/>
                <a:gd name="T7" fmla="*/ 0 h 167"/>
                <a:gd name="T8" fmla="*/ 0 w 200"/>
                <a:gd name="T9" fmla="*/ 86 h 167"/>
                <a:gd name="T10" fmla="*/ 0 w 200"/>
                <a:gd name="T11" fmla="*/ 133 h 167"/>
                <a:gd name="T12" fmla="*/ 23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5" y="167"/>
                    <a:pt x="174" y="133"/>
                    <a:pt x="174" y="133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4" y="167"/>
                    <a:pt x="23" y="167"/>
                  </a:cubicBezTo>
                  <a:lnTo>
                    <a:pt x="200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 flipH="1">
              <a:off x="4077876" y="5974938"/>
              <a:ext cx="186835" cy="172275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1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4411487" y="5558507"/>
              <a:ext cx="381676" cy="5386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A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756153" y="8393844"/>
            <a:ext cx="1720846" cy="1283942"/>
            <a:chOff x="5878076" y="4196922"/>
            <a:chExt cx="860423" cy="641971"/>
          </a:xfrm>
          <a:solidFill>
            <a:schemeClr val="accent4"/>
          </a:solidFill>
        </p:grpSpPr>
        <p:sp>
          <p:nvSpPr>
            <p:cNvPr id="18" name="Freeform 17"/>
            <p:cNvSpPr>
              <a:spLocks/>
            </p:cNvSpPr>
            <p:nvPr/>
          </p:nvSpPr>
          <p:spPr bwMode="auto">
            <a:xfrm flipH="1">
              <a:off x="5963299" y="4196922"/>
              <a:ext cx="775200" cy="641971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4 h 167"/>
                <a:gd name="T4" fmla="*/ 174 w 200"/>
                <a:gd name="T5" fmla="*/ 87 h 167"/>
                <a:gd name="T6" fmla="*/ 87 w 200"/>
                <a:gd name="T7" fmla="*/ 0 h 167"/>
                <a:gd name="T8" fmla="*/ 0 w 200"/>
                <a:gd name="T9" fmla="*/ 87 h 167"/>
                <a:gd name="T10" fmla="*/ 0 w 200"/>
                <a:gd name="T11" fmla="*/ 134 h 167"/>
                <a:gd name="T12" fmla="*/ 23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5" y="167"/>
                    <a:pt x="174" y="134"/>
                    <a:pt x="174" y="134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4" y="167"/>
                    <a:pt x="23" y="167"/>
                  </a:cubicBezTo>
                  <a:lnTo>
                    <a:pt x="200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 flipH="1">
              <a:off x="5878076" y="4664992"/>
              <a:ext cx="186835" cy="173901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2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211070" y="4263634"/>
              <a:ext cx="400912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B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5788600" y="5790205"/>
            <a:ext cx="1720844" cy="1287194"/>
            <a:chOff x="7894300" y="2895102"/>
            <a:chExt cx="860422" cy="643597"/>
          </a:xfrm>
          <a:solidFill>
            <a:schemeClr val="accent2"/>
          </a:solidFill>
        </p:grpSpPr>
        <p:sp>
          <p:nvSpPr>
            <p:cNvPr id="22" name="Freeform 21"/>
            <p:cNvSpPr>
              <a:spLocks/>
            </p:cNvSpPr>
            <p:nvPr/>
          </p:nvSpPr>
          <p:spPr bwMode="auto">
            <a:xfrm flipH="1">
              <a:off x="7979522" y="2895102"/>
              <a:ext cx="775200" cy="643596"/>
            </a:xfrm>
            <a:custGeom>
              <a:avLst/>
              <a:gdLst>
                <a:gd name="T0" fmla="*/ 200 w 200"/>
                <a:gd name="T1" fmla="*/ 167 h 167"/>
                <a:gd name="T2" fmla="*/ 174 w 200"/>
                <a:gd name="T3" fmla="*/ 134 h 167"/>
                <a:gd name="T4" fmla="*/ 174 w 200"/>
                <a:gd name="T5" fmla="*/ 87 h 167"/>
                <a:gd name="T6" fmla="*/ 87 w 200"/>
                <a:gd name="T7" fmla="*/ 0 h 167"/>
                <a:gd name="T8" fmla="*/ 0 w 200"/>
                <a:gd name="T9" fmla="*/ 87 h 167"/>
                <a:gd name="T10" fmla="*/ 0 w 200"/>
                <a:gd name="T11" fmla="*/ 134 h 167"/>
                <a:gd name="T12" fmla="*/ 24 w 200"/>
                <a:gd name="T13" fmla="*/ 167 h 167"/>
                <a:gd name="T14" fmla="*/ 200 w 200"/>
                <a:gd name="T1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67">
                  <a:moveTo>
                    <a:pt x="200" y="167"/>
                  </a:moveTo>
                  <a:cubicBezTo>
                    <a:pt x="176" y="167"/>
                    <a:pt x="174" y="134"/>
                    <a:pt x="174" y="134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5" y="167"/>
                    <a:pt x="24" y="167"/>
                  </a:cubicBezTo>
                  <a:lnTo>
                    <a:pt x="200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 flipH="1">
              <a:off x="7894300" y="3364798"/>
              <a:ext cx="185195" cy="173901"/>
            </a:xfrm>
            <a:custGeom>
              <a:avLst/>
              <a:gdLst>
                <a:gd name="T0" fmla="*/ 0 w 48"/>
                <a:gd name="T1" fmla="*/ 0 h 45"/>
                <a:gd name="T2" fmla="*/ 0 w 48"/>
                <a:gd name="T3" fmla="*/ 12 h 45"/>
                <a:gd name="T4" fmla="*/ 26 w 48"/>
                <a:gd name="T5" fmla="*/ 45 h 45"/>
                <a:gd name="T6" fmla="*/ 48 w 48"/>
                <a:gd name="T7" fmla="*/ 0 h 45"/>
                <a:gd name="T8" fmla="*/ 0 w 4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45"/>
                    <a:pt x="26" y="45"/>
                  </a:cubicBezTo>
                  <a:cubicBezTo>
                    <a:pt x="26" y="45"/>
                    <a:pt x="48" y="45"/>
                    <a:pt x="48" y="0"/>
                  </a:cubicBezTo>
                  <a:cubicBezTo>
                    <a:pt x="4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272E3A"/>
                </a:solidFill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8242410" y="2996179"/>
              <a:ext cx="386484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400">
                  <a:solidFill>
                    <a:srgbClr val="272E3A"/>
                  </a:solidFill>
                </a:rPr>
                <a:t>C</a:t>
              </a: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14437152" y="905227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>
                <a:solidFill>
                  <a:srgbClr val="272E3A"/>
                </a:solidFill>
              </a:rPr>
              <a:t>Results</a:t>
            </a:r>
          </a:p>
          <a:p>
            <a:pPr algn="ctr">
              <a:lnSpc>
                <a:spcPct val="87000"/>
              </a:lnSpc>
            </a:pPr>
            <a:r>
              <a:rPr lang="en-US" sz="2934">
                <a:solidFill>
                  <a:srgbClr val="272E3A"/>
                </a:solidFill>
              </a:rPr>
              <a:t>Ria qui del ium aut</a:t>
            </a:r>
          </a:p>
        </p:txBody>
      </p:sp>
      <p:cxnSp>
        <p:nvCxnSpPr>
          <p:cNvPr id="78" name="Straight Connector 77"/>
          <p:cNvCxnSpPr/>
          <p:nvPr/>
        </p:nvCxnSpPr>
        <p:spPr>
          <a:xfrm flipV="1">
            <a:off x="16469152" y="2393505"/>
            <a:ext cx="0" cy="951662"/>
          </a:xfrm>
          <a:prstGeom prst="line">
            <a:avLst/>
          </a:prstGeom>
          <a:ln w="9525" cmpd="sng">
            <a:solidFill>
              <a:schemeClr val="accent6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6806732" y="6112829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>
                <a:solidFill>
                  <a:srgbClr val="272E3A"/>
                </a:solidFill>
              </a:rPr>
              <a:t>Creativity</a:t>
            </a:r>
          </a:p>
          <a:p>
            <a:pPr algn="ctr">
              <a:lnSpc>
                <a:spcPct val="87000"/>
              </a:lnSpc>
            </a:pPr>
            <a:r>
              <a:rPr lang="en-US" sz="2934">
                <a:solidFill>
                  <a:srgbClr val="272E3A"/>
                </a:solidFill>
              </a:rPr>
              <a:t>Ria qui del </a:t>
            </a:r>
            <a:r>
              <a:rPr lang="en-US" sz="2934" err="1">
                <a:solidFill>
                  <a:srgbClr val="272E3A"/>
                </a:solidFill>
              </a:rPr>
              <a:t>ium</a:t>
            </a:r>
            <a:r>
              <a:rPr lang="en-US" sz="2934">
                <a:solidFill>
                  <a:srgbClr val="272E3A"/>
                </a:solidFill>
              </a:rPr>
              <a:t> </a:t>
            </a:r>
            <a:r>
              <a:rPr lang="en-US" sz="2934" err="1">
                <a:solidFill>
                  <a:srgbClr val="272E3A"/>
                </a:solidFill>
              </a:rPr>
              <a:t>aut</a:t>
            </a:r>
            <a:endParaRPr lang="en-US" sz="2934">
              <a:solidFill>
                <a:srgbClr val="272E3A"/>
              </a:solidFill>
            </a:endParaRPr>
          </a:p>
        </p:txBody>
      </p:sp>
      <p:cxnSp>
        <p:nvCxnSpPr>
          <p:cNvPr id="87" name="Straight Connector 86"/>
          <p:cNvCxnSpPr/>
          <p:nvPr/>
        </p:nvCxnSpPr>
        <p:spPr>
          <a:xfrm flipV="1">
            <a:off x="8838732" y="7601107"/>
            <a:ext cx="0" cy="951662"/>
          </a:xfrm>
          <a:prstGeom prst="line">
            <a:avLst/>
          </a:prstGeom>
          <a:ln w="9525" cmpd="sng">
            <a:solidFill>
              <a:schemeClr val="accent4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10454346" y="3516891"/>
            <a:ext cx="4064000" cy="1056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4266">
                <a:solidFill>
                  <a:srgbClr val="272E3A"/>
                </a:solidFill>
              </a:rPr>
              <a:t>Strategy</a:t>
            </a:r>
          </a:p>
          <a:p>
            <a:pPr algn="ctr">
              <a:lnSpc>
                <a:spcPct val="87000"/>
              </a:lnSpc>
            </a:pPr>
            <a:r>
              <a:rPr lang="en-US" sz="2934">
                <a:solidFill>
                  <a:srgbClr val="272E3A"/>
                </a:solidFill>
              </a:rPr>
              <a:t>Ria qui del ium aut</a:t>
            </a:r>
          </a:p>
        </p:txBody>
      </p:sp>
      <p:cxnSp>
        <p:nvCxnSpPr>
          <p:cNvPr id="89" name="Straight Connector 88"/>
          <p:cNvCxnSpPr/>
          <p:nvPr/>
        </p:nvCxnSpPr>
        <p:spPr>
          <a:xfrm flipV="1">
            <a:off x="12486346" y="5005169"/>
            <a:ext cx="0" cy="951662"/>
          </a:xfrm>
          <a:prstGeom prst="line">
            <a:avLst/>
          </a:prstGeom>
          <a:ln w="9525" cmpd="sng">
            <a:solidFill>
              <a:schemeClr val="accent5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6926005" y="9224171"/>
            <a:ext cx="699707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272E3A"/>
                </a:solidFill>
              </a:rPr>
              <a:t>Consistent results</a:t>
            </a:r>
          </a:p>
          <a:p>
            <a:r>
              <a:rPr lang="en-US" sz="3200">
                <a:solidFill>
                  <a:srgbClr val="272E3A"/>
                </a:solidFill>
              </a:rPr>
              <a:t>Depend on following process and also using lots of Greek text like so: Lorem ipsum dolor sit amet.</a:t>
            </a:r>
          </a:p>
        </p:txBody>
      </p:sp>
      <p:sp>
        <p:nvSpPr>
          <p:cNvPr id="92" name="Freeform 42"/>
          <p:cNvSpPr>
            <a:spLocks noEditPoints="1"/>
          </p:cNvSpPr>
          <p:nvPr/>
        </p:nvSpPr>
        <p:spPr bwMode="auto">
          <a:xfrm>
            <a:off x="8432746" y="9043115"/>
            <a:ext cx="852188" cy="998522"/>
          </a:xfrm>
          <a:custGeom>
            <a:avLst/>
            <a:gdLst>
              <a:gd name="T0" fmla="*/ 122 w 419"/>
              <a:gd name="T1" fmla="*/ 141 h 491"/>
              <a:gd name="T2" fmla="*/ 156 w 419"/>
              <a:gd name="T3" fmla="*/ 239 h 491"/>
              <a:gd name="T4" fmla="*/ 169 w 419"/>
              <a:gd name="T5" fmla="*/ 276 h 491"/>
              <a:gd name="T6" fmla="*/ 194 w 419"/>
              <a:gd name="T7" fmla="*/ 293 h 491"/>
              <a:gd name="T8" fmla="*/ 220 w 419"/>
              <a:gd name="T9" fmla="*/ 276 h 491"/>
              <a:gd name="T10" fmla="*/ 233 w 419"/>
              <a:gd name="T11" fmla="*/ 239 h 491"/>
              <a:gd name="T12" fmla="*/ 266 w 419"/>
              <a:gd name="T13" fmla="*/ 141 h 491"/>
              <a:gd name="T14" fmla="*/ 194 w 419"/>
              <a:gd name="T15" fmla="*/ 283 h 491"/>
              <a:gd name="T16" fmla="*/ 207 w 419"/>
              <a:gd name="T17" fmla="*/ 276 h 491"/>
              <a:gd name="T18" fmla="*/ 223 w 419"/>
              <a:gd name="T19" fmla="*/ 263 h 491"/>
              <a:gd name="T20" fmla="*/ 169 w 419"/>
              <a:gd name="T21" fmla="*/ 266 h 491"/>
              <a:gd name="T22" fmla="*/ 165 w 419"/>
              <a:gd name="T23" fmla="*/ 244 h 491"/>
              <a:gd name="T24" fmla="*/ 223 w 419"/>
              <a:gd name="T25" fmla="*/ 263 h 491"/>
              <a:gd name="T26" fmla="*/ 223 w 419"/>
              <a:gd name="T27" fmla="*/ 235 h 491"/>
              <a:gd name="T28" fmla="*/ 199 w 419"/>
              <a:gd name="T29" fmla="*/ 168 h 491"/>
              <a:gd name="T30" fmla="*/ 221 w 419"/>
              <a:gd name="T31" fmla="*/ 134 h 491"/>
              <a:gd name="T32" fmla="*/ 194 w 419"/>
              <a:gd name="T33" fmla="*/ 159 h 491"/>
              <a:gd name="T34" fmla="*/ 168 w 419"/>
              <a:gd name="T35" fmla="*/ 134 h 491"/>
              <a:gd name="T36" fmla="*/ 190 w 419"/>
              <a:gd name="T37" fmla="*/ 168 h 491"/>
              <a:gd name="T38" fmla="*/ 165 w 419"/>
              <a:gd name="T39" fmla="*/ 235 h 491"/>
              <a:gd name="T40" fmla="*/ 132 w 419"/>
              <a:gd name="T41" fmla="*/ 141 h 491"/>
              <a:gd name="T42" fmla="*/ 257 w 419"/>
              <a:gd name="T43" fmla="*/ 141 h 491"/>
              <a:gd name="T44" fmla="*/ 407 w 419"/>
              <a:gd name="T45" fmla="*/ 250 h 491"/>
              <a:gd name="T46" fmla="*/ 374 w 419"/>
              <a:gd name="T47" fmla="*/ 183 h 491"/>
              <a:gd name="T48" fmla="*/ 374 w 419"/>
              <a:gd name="T49" fmla="*/ 118 h 491"/>
              <a:gd name="T50" fmla="*/ 193 w 419"/>
              <a:gd name="T51" fmla="*/ 0 h 491"/>
              <a:gd name="T52" fmla="*/ 61 w 419"/>
              <a:gd name="T53" fmla="*/ 288 h 491"/>
              <a:gd name="T54" fmla="*/ 72 w 419"/>
              <a:gd name="T55" fmla="*/ 454 h 491"/>
              <a:gd name="T56" fmla="*/ 197 w 419"/>
              <a:gd name="T57" fmla="*/ 491 h 491"/>
              <a:gd name="T58" fmla="*/ 259 w 419"/>
              <a:gd name="T59" fmla="*/ 480 h 491"/>
              <a:gd name="T60" fmla="*/ 345 w 419"/>
              <a:gd name="T61" fmla="*/ 413 h 491"/>
              <a:gd name="T62" fmla="*/ 378 w 419"/>
              <a:gd name="T63" fmla="*/ 391 h 491"/>
              <a:gd name="T64" fmla="*/ 378 w 419"/>
              <a:gd name="T65" fmla="*/ 360 h 491"/>
              <a:gd name="T66" fmla="*/ 388 w 419"/>
              <a:gd name="T67" fmla="*/ 339 h 491"/>
              <a:gd name="T68" fmla="*/ 394 w 419"/>
              <a:gd name="T69" fmla="*/ 319 h 491"/>
              <a:gd name="T70" fmla="*/ 390 w 419"/>
              <a:gd name="T71" fmla="*/ 304 h 491"/>
              <a:gd name="T72" fmla="*/ 409 w 419"/>
              <a:gd name="T73" fmla="*/ 289 h 491"/>
              <a:gd name="T74" fmla="*/ 407 w 419"/>
              <a:gd name="T75" fmla="*/ 250 h 491"/>
              <a:gd name="T76" fmla="*/ 385 w 419"/>
              <a:gd name="T77" fmla="*/ 286 h 491"/>
              <a:gd name="T78" fmla="*/ 380 w 419"/>
              <a:gd name="T79" fmla="*/ 307 h 491"/>
              <a:gd name="T80" fmla="*/ 385 w 419"/>
              <a:gd name="T81" fmla="*/ 317 h 491"/>
              <a:gd name="T82" fmla="*/ 376 w 419"/>
              <a:gd name="T83" fmla="*/ 331 h 491"/>
              <a:gd name="T84" fmla="*/ 375 w 419"/>
              <a:gd name="T85" fmla="*/ 344 h 491"/>
              <a:gd name="T86" fmla="*/ 369 w 419"/>
              <a:gd name="T87" fmla="*/ 365 h 491"/>
              <a:gd name="T88" fmla="*/ 347 w 419"/>
              <a:gd name="T89" fmla="*/ 404 h 491"/>
              <a:gd name="T90" fmla="*/ 261 w 419"/>
              <a:gd name="T91" fmla="*/ 386 h 491"/>
              <a:gd name="T92" fmla="*/ 250 w 419"/>
              <a:gd name="T93" fmla="*/ 476 h 491"/>
              <a:gd name="T94" fmla="*/ 89 w 419"/>
              <a:gd name="T95" fmla="*/ 307 h 491"/>
              <a:gd name="T96" fmla="*/ 9 w 419"/>
              <a:gd name="T97" fmla="*/ 167 h 491"/>
              <a:gd name="T98" fmla="*/ 193 w 419"/>
              <a:gd name="T99" fmla="*/ 9 h 491"/>
              <a:gd name="T100" fmla="*/ 365 w 419"/>
              <a:gd name="T101" fmla="*/ 120 h 491"/>
              <a:gd name="T102" fmla="*/ 365 w 419"/>
              <a:gd name="T103" fmla="*/ 180 h 491"/>
              <a:gd name="T104" fmla="*/ 399 w 419"/>
              <a:gd name="T105" fmla="*/ 255 h 491"/>
              <a:gd name="T106" fmla="*/ 405 w 419"/>
              <a:gd name="T107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9" h="491">
                <a:moveTo>
                  <a:pt x="194" y="69"/>
                </a:moveTo>
                <a:cubicBezTo>
                  <a:pt x="155" y="69"/>
                  <a:pt x="122" y="101"/>
                  <a:pt x="122" y="141"/>
                </a:cubicBezTo>
                <a:cubicBezTo>
                  <a:pt x="122" y="161"/>
                  <a:pt x="130" y="180"/>
                  <a:pt x="144" y="195"/>
                </a:cubicBezTo>
                <a:cubicBezTo>
                  <a:pt x="148" y="199"/>
                  <a:pt x="156" y="210"/>
                  <a:pt x="156" y="239"/>
                </a:cubicBezTo>
                <a:cubicBezTo>
                  <a:pt x="156" y="263"/>
                  <a:pt x="156" y="263"/>
                  <a:pt x="156" y="263"/>
                </a:cubicBezTo>
                <a:cubicBezTo>
                  <a:pt x="156" y="270"/>
                  <a:pt x="162" y="276"/>
                  <a:pt x="169" y="276"/>
                </a:cubicBezTo>
                <a:cubicBezTo>
                  <a:pt x="172" y="276"/>
                  <a:pt x="172" y="276"/>
                  <a:pt x="172" y="276"/>
                </a:cubicBezTo>
                <a:cubicBezTo>
                  <a:pt x="174" y="285"/>
                  <a:pt x="183" y="293"/>
                  <a:pt x="194" y="293"/>
                </a:cubicBezTo>
                <a:cubicBezTo>
                  <a:pt x="205" y="293"/>
                  <a:pt x="214" y="285"/>
                  <a:pt x="217" y="276"/>
                </a:cubicBezTo>
                <a:cubicBezTo>
                  <a:pt x="220" y="276"/>
                  <a:pt x="220" y="276"/>
                  <a:pt x="220" y="276"/>
                </a:cubicBezTo>
                <a:cubicBezTo>
                  <a:pt x="227" y="276"/>
                  <a:pt x="233" y="270"/>
                  <a:pt x="233" y="263"/>
                </a:cubicBezTo>
                <a:cubicBezTo>
                  <a:pt x="233" y="239"/>
                  <a:pt x="233" y="239"/>
                  <a:pt x="233" y="239"/>
                </a:cubicBezTo>
                <a:cubicBezTo>
                  <a:pt x="233" y="210"/>
                  <a:pt x="241" y="199"/>
                  <a:pt x="244" y="195"/>
                </a:cubicBezTo>
                <a:cubicBezTo>
                  <a:pt x="258" y="180"/>
                  <a:pt x="266" y="161"/>
                  <a:pt x="266" y="141"/>
                </a:cubicBezTo>
                <a:cubicBezTo>
                  <a:pt x="266" y="101"/>
                  <a:pt x="234" y="69"/>
                  <a:pt x="194" y="69"/>
                </a:cubicBezTo>
                <a:close/>
                <a:moveTo>
                  <a:pt x="194" y="283"/>
                </a:moveTo>
                <a:cubicBezTo>
                  <a:pt x="189" y="283"/>
                  <a:pt x="184" y="280"/>
                  <a:pt x="182" y="276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05" y="280"/>
                  <a:pt x="200" y="283"/>
                  <a:pt x="194" y="283"/>
                </a:cubicBezTo>
                <a:close/>
                <a:moveTo>
                  <a:pt x="223" y="263"/>
                </a:moveTo>
                <a:cubicBezTo>
                  <a:pt x="223" y="265"/>
                  <a:pt x="222" y="266"/>
                  <a:pt x="220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67" y="266"/>
                  <a:pt x="165" y="265"/>
                  <a:pt x="165" y="26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223" y="244"/>
                  <a:pt x="223" y="244"/>
                  <a:pt x="223" y="244"/>
                </a:cubicBezTo>
                <a:lnTo>
                  <a:pt x="223" y="263"/>
                </a:lnTo>
                <a:close/>
                <a:moveTo>
                  <a:pt x="237" y="188"/>
                </a:moveTo>
                <a:cubicBezTo>
                  <a:pt x="232" y="194"/>
                  <a:pt x="224" y="207"/>
                  <a:pt x="223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168"/>
                  <a:pt x="199" y="168"/>
                  <a:pt x="199" y="168"/>
                </a:cubicBezTo>
                <a:cubicBezTo>
                  <a:pt x="218" y="165"/>
                  <a:pt x="224" y="141"/>
                  <a:pt x="224" y="140"/>
                </a:cubicBezTo>
                <a:cubicBezTo>
                  <a:pt x="225" y="137"/>
                  <a:pt x="223" y="135"/>
                  <a:pt x="221" y="134"/>
                </a:cubicBezTo>
                <a:cubicBezTo>
                  <a:pt x="218" y="133"/>
                  <a:pt x="216" y="135"/>
                  <a:pt x="215" y="137"/>
                </a:cubicBezTo>
                <a:cubicBezTo>
                  <a:pt x="215" y="138"/>
                  <a:pt x="210" y="159"/>
                  <a:pt x="194" y="159"/>
                </a:cubicBezTo>
                <a:cubicBezTo>
                  <a:pt x="179" y="159"/>
                  <a:pt x="173" y="138"/>
                  <a:pt x="173" y="137"/>
                </a:cubicBezTo>
                <a:cubicBezTo>
                  <a:pt x="173" y="135"/>
                  <a:pt x="170" y="133"/>
                  <a:pt x="168" y="134"/>
                </a:cubicBezTo>
                <a:cubicBezTo>
                  <a:pt x="165" y="135"/>
                  <a:pt x="164" y="137"/>
                  <a:pt x="164" y="140"/>
                </a:cubicBezTo>
                <a:cubicBezTo>
                  <a:pt x="165" y="141"/>
                  <a:pt x="170" y="165"/>
                  <a:pt x="190" y="168"/>
                </a:cubicBezTo>
                <a:cubicBezTo>
                  <a:pt x="190" y="235"/>
                  <a:pt x="190" y="235"/>
                  <a:pt x="190" y="235"/>
                </a:cubicBezTo>
                <a:cubicBezTo>
                  <a:pt x="165" y="235"/>
                  <a:pt x="165" y="235"/>
                  <a:pt x="165" y="235"/>
                </a:cubicBezTo>
                <a:cubicBezTo>
                  <a:pt x="164" y="207"/>
                  <a:pt x="156" y="194"/>
                  <a:pt x="151" y="188"/>
                </a:cubicBezTo>
                <a:cubicBezTo>
                  <a:pt x="139" y="176"/>
                  <a:pt x="132" y="158"/>
                  <a:pt x="132" y="141"/>
                </a:cubicBezTo>
                <a:cubicBezTo>
                  <a:pt x="132" y="107"/>
                  <a:pt x="160" y="79"/>
                  <a:pt x="194" y="79"/>
                </a:cubicBezTo>
                <a:cubicBezTo>
                  <a:pt x="229" y="79"/>
                  <a:pt x="257" y="107"/>
                  <a:pt x="257" y="141"/>
                </a:cubicBezTo>
                <a:cubicBezTo>
                  <a:pt x="257" y="158"/>
                  <a:pt x="250" y="176"/>
                  <a:pt x="237" y="188"/>
                </a:cubicBezTo>
                <a:close/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93" name="Freeform 86"/>
          <p:cNvSpPr>
            <a:spLocks noEditPoints="1"/>
          </p:cNvSpPr>
          <p:nvPr/>
        </p:nvSpPr>
        <p:spPr bwMode="auto">
          <a:xfrm>
            <a:off x="16060499" y="3774681"/>
            <a:ext cx="865506" cy="960050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  <p:sp>
        <p:nvSpPr>
          <p:cNvPr id="94" name="Freeform 149"/>
          <p:cNvSpPr>
            <a:spLocks noEditPoints="1"/>
          </p:cNvSpPr>
          <p:nvPr/>
        </p:nvSpPr>
        <p:spPr bwMode="auto">
          <a:xfrm>
            <a:off x="12013165" y="6416890"/>
            <a:ext cx="882318" cy="1075676"/>
          </a:xfrm>
          <a:custGeom>
            <a:avLst/>
            <a:gdLst>
              <a:gd name="T0" fmla="*/ 463 w 467"/>
              <a:gd name="T1" fmla="*/ 291 h 569"/>
              <a:gd name="T2" fmla="*/ 452 w 467"/>
              <a:gd name="T3" fmla="*/ 291 h 569"/>
              <a:gd name="T4" fmla="*/ 359 w 467"/>
              <a:gd name="T5" fmla="*/ 291 h 569"/>
              <a:gd name="T6" fmla="*/ 348 w 467"/>
              <a:gd name="T7" fmla="*/ 291 h 569"/>
              <a:gd name="T8" fmla="*/ 394 w 467"/>
              <a:gd name="T9" fmla="*/ 233 h 569"/>
              <a:gd name="T10" fmla="*/ 348 w 467"/>
              <a:gd name="T11" fmla="*/ 176 h 569"/>
              <a:gd name="T12" fmla="*/ 406 w 467"/>
              <a:gd name="T13" fmla="*/ 222 h 569"/>
              <a:gd name="T14" fmla="*/ 463 w 467"/>
              <a:gd name="T15" fmla="*/ 176 h 569"/>
              <a:gd name="T16" fmla="*/ 417 w 467"/>
              <a:gd name="T17" fmla="*/ 233 h 569"/>
              <a:gd name="T18" fmla="*/ 340 w 467"/>
              <a:gd name="T19" fmla="*/ 3 h 569"/>
              <a:gd name="T20" fmla="*/ 282 w 467"/>
              <a:gd name="T21" fmla="*/ 50 h 569"/>
              <a:gd name="T22" fmla="*/ 224 w 467"/>
              <a:gd name="T23" fmla="*/ 3 h 569"/>
              <a:gd name="T24" fmla="*/ 271 w 467"/>
              <a:gd name="T25" fmla="*/ 61 h 569"/>
              <a:gd name="T26" fmla="*/ 224 w 467"/>
              <a:gd name="T27" fmla="*/ 119 h 569"/>
              <a:gd name="T28" fmla="*/ 236 w 467"/>
              <a:gd name="T29" fmla="*/ 119 h 569"/>
              <a:gd name="T30" fmla="*/ 328 w 467"/>
              <a:gd name="T31" fmla="*/ 119 h 569"/>
              <a:gd name="T32" fmla="*/ 340 w 467"/>
              <a:gd name="T33" fmla="*/ 119 h 569"/>
              <a:gd name="T34" fmla="*/ 293 w 467"/>
              <a:gd name="T35" fmla="*/ 61 h 569"/>
              <a:gd name="T36" fmla="*/ 340 w 467"/>
              <a:gd name="T37" fmla="*/ 3 h 569"/>
              <a:gd name="T38" fmla="*/ 108 w 467"/>
              <a:gd name="T39" fmla="*/ 348 h 569"/>
              <a:gd name="T40" fmla="*/ 15 w 467"/>
              <a:gd name="T41" fmla="*/ 348 h 569"/>
              <a:gd name="T42" fmla="*/ 3 w 467"/>
              <a:gd name="T43" fmla="*/ 359 h 569"/>
              <a:gd name="T44" fmla="*/ 3 w 467"/>
              <a:gd name="T45" fmla="*/ 452 h 569"/>
              <a:gd name="T46" fmla="*/ 9 w 467"/>
              <a:gd name="T47" fmla="*/ 466 h 569"/>
              <a:gd name="T48" fmla="*/ 61 w 467"/>
              <a:gd name="T49" fmla="*/ 417 h 569"/>
              <a:gd name="T50" fmla="*/ 113 w 467"/>
              <a:gd name="T51" fmla="*/ 466 h 569"/>
              <a:gd name="T52" fmla="*/ 119 w 467"/>
              <a:gd name="T53" fmla="*/ 452 h 569"/>
              <a:gd name="T54" fmla="*/ 119 w 467"/>
              <a:gd name="T55" fmla="*/ 359 h 569"/>
              <a:gd name="T56" fmla="*/ 332 w 467"/>
              <a:gd name="T57" fmla="*/ 509 h 569"/>
              <a:gd name="T58" fmla="*/ 212 w 467"/>
              <a:gd name="T59" fmla="*/ 509 h 569"/>
              <a:gd name="T60" fmla="*/ 264 w 467"/>
              <a:gd name="T61" fmla="*/ 374 h 569"/>
              <a:gd name="T62" fmla="*/ 42 w 467"/>
              <a:gd name="T63" fmla="*/ 254 h 569"/>
              <a:gd name="T64" fmla="*/ 26 w 467"/>
              <a:gd name="T65" fmla="*/ 254 h 569"/>
              <a:gd name="T66" fmla="*/ 26 w 467"/>
              <a:gd name="T67" fmla="*/ 131 h 569"/>
              <a:gd name="T68" fmla="*/ 27 w 467"/>
              <a:gd name="T69" fmla="*/ 130 h 569"/>
              <a:gd name="T70" fmla="*/ 28 w 467"/>
              <a:gd name="T71" fmla="*/ 128 h 569"/>
              <a:gd name="T72" fmla="*/ 30 w 467"/>
              <a:gd name="T73" fmla="*/ 126 h 569"/>
              <a:gd name="T74" fmla="*/ 32 w 467"/>
              <a:gd name="T75" fmla="*/ 125 h 569"/>
              <a:gd name="T76" fmla="*/ 34 w 467"/>
              <a:gd name="T77" fmla="*/ 125 h 569"/>
              <a:gd name="T78" fmla="*/ 34 w 467"/>
              <a:gd name="T79" fmla="*/ 125 h 569"/>
              <a:gd name="T80" fmla="*/ 34 w 467"/>
              <a:gd name="T81" fmla="*/ 125 h 569"/>
              <a:gd name="T82" fmla="*/ 163 w 467"/>
              <a:gd name="T83" fmla="*/ 133 h 569"/>
              <a:gd name="T84" fmla="*/ 53 w 467"/>
              <a:gd name="T85" fmla="*/ 141 h 569"/>
              <a:gd name="T86" fmla="*/ 280 w 467"/>
              <a:gd name="T87" fmla="*/ 371 h 569"/>
              <a:gd name="T88" fmla="*/ 332 w 467"/>
              <a:gd name="T89" fmla="*/ 509 h 569"/>
              <a:gd name="T90" fmla="*/ 272 w 467"/>
              <a:gd name="T91" fmla="*/ 466 h 569"/>
              <a:gd name="T92" fmla="*/ 272 w 467"/>
              <a:gd name="T93" fmla="*/ 55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569">
                <a:moveTo>
                  <a:pt x="463" y="280"/>
                </a:moveTo>
                <a:cubicBezTo>
                  <a:pt x="467" y="283"/>
                  <a:pt x="467" y="288"/>
                  <a:pt x="463" y="291"/>
                </a:cubicBezTo>
                <a:cubicBezTo>
                  <a:pt x="462" y="293"/>
                  <a:pt x="460" y="294"/>
                  <a:pt x="458" y="294"/>
                </a:cubicBezTo>
                <a:cubicBezTo>
                  <a:pt x="456" y="294"/>
                  <a:pt x="454" y="293"/>
                  <a:pt x="452" y="291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3"/>
                  <a:pt x="356" y="294"/>
                  <a:pt x="354" y="294"/>
                </a:cubicBezTo>
                <a:cubicBezTo>
                  <a:pt x="352" y="294"/>
                  <a:pt x="349" y="293"/>
                  <a:pt x="348" y="291"/>
                </a:cubicBezTo>
                <a:cubicBezTo>
                  <a:pt x="345" y="288"/>
                  <a:pt x="345" y="283"/>
                  <a:pt x="348" y="280"/>
                </a:cubicBezTo>
                <a:cubicBezTo>
                  <a:pt x="394" y="233"/>
                  <a:pt x="394" y="233"/>
                  <a:pt x="394" y="233"/>
                </a:cubicBezTo>
                <a:cubicBezTo>
                  <a:pt x="348" y="187"/>
                  <a:pt x="348" y="187"/>
                  <a:pt x="348" y="187"/>
                </a:cubicBezTo>
                <a:cubicBezTo>
                  <a:pt x="345" y="184"/>
                  <a:pt x="345" y="179"/>
                  <a:pt x="348" y="176"/>
                </a:cubicBezTo>
                <a:cubicBezTo>
                  <a:pt x="351" y="173"/>
                  <a:pt x="356" y="173"/>
                  <a:pt x="359" y="176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5" y="173"/>
                  <a:pt x="460" y="173"/>
                  <a:pt x="463" y="176"/>
                </a:cubicBezTo>
                <a:cubicBezTo>
                  <a:pt x="467" y="179"/>
                  <a:pt x="467" y="184"/>
                  <a:pt x="463" y="187"/>
                </a:cubicBezTo>
                <a:cubicBezTo>
                  <a:pt x="417" y="233"/>
                  <a:pt x="417" y="233"/>
                  <a:pt x="417" y="233"/>
                </a:cubicBezTo>
                <a:lnTo>
                  <a:pt x="463" y="280"/>
                </a:lnTo>
                <a:close/>
                <a:moveTo>
                  <a:pt x="340" y="3"/>
                </a:moveTo>
                <a:cubicBezTo>
                  <a:pt x="337" y="0"/>
                  <a:pt x="332" y="0"/>
                  <a:pt x="328" y="3"/>
                </a:cubicBezTo>
                <a:cubicBezTo>
                  <a:pt x="282" y="50"/>
                  <a:pt x="282" y="50"/>
                  <a:pt x="282" y="50"/>
                </a:cubicBezTo>
                <a:cubicBezTo>
                  <a:pt x="236" y="3"/>
                  <a:pt x="236" y="3"/>
                  <a:pt x="236" y="3"/>
                </a:cubicBezTo>
                <a:cubicBezTo>
                  <a:pt x="232" y="0"/>
                  <a:pt x="227" y="0"/>
                  <a:pt x="224" y="3"/>
                </a:cubicBezTo>
                <a:cubicBezTo>
                  <a:pt x="221" y="6"/>
                  <a:pt x="221" y="12"/>
                  <a:pt x="224" y="15"/>
                </a:cubicBezTo>
                <a:cubicBezTo>
                  <a:pt x="271" y="61"/>
                  <a:pt x="271" y="61"/>
                  <a:pt x="271" y="61"/>
                </a:cubicBezTo>
                <a:cubicBezTo>
                  <a:pt x="224" y="108"/>
                  <a:pt x="224" y="108"/>
                  <a:pt x="224" y="108"/>
                </a:cubicBezTo>
                <a:cubicBezTo>
                  <a:pt x="221" y="111"/>
                  <a:pt x="221" y="116"/>
                  <a:pt x="224" y="119"/>
                </a:cubicBezTo>
                <a:cubicBezTo>
                  <a:pt x="226" y="120"/>
                  <a:pt x="228" y="121"/>
                  <a:pt x="230" y="121"/>
                </a:cubicBezTo>
                <a:cubicBezTo>
                  <a:pt x="232" y="121"/>
                  <a:pt x="234" y="120"/>
                  <a:pt x="236" y="119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328" y="119"/>
                  <a:pt x="328" y="119"/>
                  <a:pt x="328" y="119"/>
                </a:cubicBezTo>
                <a:cubicBezTo>
                  <a:pt x="330" y="120"/>
                  <a:pt x="332" y="121"/>
                  <a:pt x="334" y="121"/>
                </a:cubicBezTo>
                <a:cubicBezTo>
                  <a:pt x="336" y="121"/>
                  <a:pt x="338" y="120"/>
                  <a:pt x="340" y="119"/>
                </a:cubicBezTo>
                <a:cubicBezTo>
                  <a:pt x="343" y="116"/>
                  <a:pt x="343" y="111"/>
                  <a:pt x="340" y="108"/>
                </a:cubicBezTo>
                <a:cubicBezTo>
                  <a:pt x="293" y="61"/>
                  <a:pt x="293" y="61"/>
                  <a:pt x="293" y="61"/>
                </a:cubicBezTo>
                <a:cubicBezTo>
                  <a:pt x="340" y="15"/>
                  <a:pt x="340" y="15"/>
                  <a:pt x="340" y="15"/>
                </a:cubicBezTo>
                <a:cubicBezTo>
                  <a:pt x="343" y="12"/>
                  <a:pt x="343" y="6"/>
                  <a:pt x="340" y="3"/>
                </a:cubicBezTo>
                <a:close/>
                <a:moveTo>
                  <a:pt x="119" y="348"/>
                </a:moveTo>
                <a:cubicBezTo>
                  <a:pt x="116" y="345"/>
                  <a:pt x="111" y="345"/>
                  <a:pt x="108" y="34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15" y="348"/>
                  <a:pt x="15" y="348"/>
                  <a:pt x="15" y="348"/>
                </a:cubicBezTo>
                <a:cubicBezTo>
                  <a:pt x="11" y="345"/>
                  <a:pt x="6" y="345"/>
                  <a:pt x="3" y="348"/>
                </a:cubicBezTo>
                <a:cubicBezTo>
                  <a:pt x="0" y="351"/>
                  <a:pt x="0" y="356"/>
                  <a:pt x="3" y="359"/>
                </a:cubicBezTo>
                <a:cubicBezTo>
                  <a:pt x="50" y="406"/>
                  <a:pt x="50" y="406"/>
                  <a:pt x="50" y="406"/>
                </a:cubicBezTo>
                <a:cubicBezTo>
                  <a:pt x="3" y="452"/>
                  <a:pt x="3" y="452"/>
                  <a:pt x="3" y="452"/>
                </a:cubicBezTo>
                <a:cubicBezTo>
                  <a:pt x="0" y="455"/>
                  <a:pt x="0" y="460"/>
                  <a:pt x="3" y="463"/>
                </a:cubicBezTo>
                <a:cubicBezTo>
                  <a:pt x="5" y="465"/>
                  <a:pt x="7" y="466"/>
                  <a:pt x="9" y="466"/>
                </a:cubicBezTo>
                <a:cubicBezTo>
                  <a:pt x="11" y="466"/>
                  <a:pt x="13" y="465"/>
                  <a:pt x="15" y="463"/>
                </a:cubicBezTo>
                <a:cubicBezTo>
                  <a:pt x="61" y="417"/>
                  <a:pt x="61" y="417"/>
                  <a:pt x="61" y="417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9" y="465"/>
                  <a:pt x="111" y="466"/>
                  <a:pt x="113" y="466"/>
                </a:cubicBezTo>
                <a:cubicBezTo>
                  <a:pt x="115" y="466"/>
                  <a:pt x="117" y="465"/>
                  <a:pt x="119" y="463"/>
                </a:cubicBezTo>
                <a:cubicBezTo>
                  <a:pt x="122" y="460"/>
                  <a:pt x="122" y="455"/>
                  <a:pt x="119" y="452"/>
                </a:cubicBezTo>
                <a:cubicBezTo>
                  <a:pt x="72" y="406"/>
                  <a:pt x="72" y="406"/>
                  <a:pt x="72" y="406"/>
                </a:cubicBezTo>
                <a:cubicBezTo>
                  <a:pt x="119" y="359"/>
                  <a:pt x="119" y="359"/>
                  <a:pt x="119" y="359"/>
                </a:cubicBezTo>
                <a:cubicBezTo>
                  <a:pt x="122" y="356"/>
                  <a:pt x="122" y="351"/>
                  <a:pt x="119" y="348"/>
                </a:cubicBezTo>
                <a:close/>
                <a:moveTo>
                  <a:pt x="332" y="509"/>
                </a:moveTo>
                <a:cubicBezTo>
                  <a:pt x="332" y="542"/>
                  <a:pt x="305" y="569"/>
                  <a:pt x="272" y="569"/>
                </a:cubicBezTo>
                <a:cubicBezTo>
                  <a:pt x="239" y="569"/>
                  <a:pt x="212" y="542"/>
                  <a:pt x="212" y="509"/>
                </a:cubicBezTo>
                <a:cubicBezTo>
                  <a:pt x="212" y="479"/>
                  <a:pt x="235" y="454"/>
                  <a:pt x="264" y="450"/>
                </a:cubicBezTo>
                <a:cubicBezTo>
                  <a:pt x="264" y="374"/>
                  <a:pt x="264" y="374"/>
                  <a:pt x="264" y="374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254"/>
                  <a:pt x="42" y="254"/>
                  <a:pt x="42" y="254"/>
                </a:cubicBezTo>
                <a:cubicBezTo>
                  <a:pt x="42" y="258"/>
                  <a:pt x="39" y="262"/>
                  <a:pt x="34" y="262"/>
                </a:cubicBezTo>
                <a:cubicBezTo>
                  <a:pt x="30" y="262"/>
                  <a:pt x="26" y="258"/>
                  <a:pt x="26" y="254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2"/>
                  <a:pt x="26" y="132"/>
                  <a:pt x="26" y="131"/>
                </a:cubicBezTo>
                <a:cubicBezTo>
                  <a:pt x="26" y="131"/>
                  <a:pt x="26" y="131"/>
                  <a:pt x="27" y="13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7" y="129"/>
                  <a:pt x="27" y="129"/>
                </a:cubicBezTo>
                <a:cubicBezTo>
                  <a:pt x="27" y="129"/>
                  <a:pt x="27" y="129"/>
                  <a:pt x="28" y="128"/>
                </a:cubicBezTo>
                <a:cubicBezTo>
                  <a:pt x="28" y="128"/>
                  <a:pt x="29" y="127"/>
                  <a:pt x="30" y="12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5"/>
                  <a:pt x="32" y="125"/>
                  <a:pt x="32" y="125"/>
                </a:cubicBezTo>
                <a:cubicBezTo>
                  <a:pt x="32" y="125"/>
                  <a:pt x="32" y="125"/>
                  <a:pt x="33" y="125"/>
                </a:cubicBezTo>
                <a:cubicBezTo>
                  <a:pt x="33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9" y="125"/>
                  <a:pt x="163" y="129"/>
                  <a:pt x="163" y="133"/>
                </a:cubicBezTo>
                <a:cubicBezTo>
                  <a:pt x="163" y="137"/>
                  <a:pt x="159" y="141"/>
                  <a:pt x="155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278" y="365"/>
                  <a:pt x="278" y="365"/>
                  <a:pt x="278" y="365"/>
                </a:cubicBezTo>
                <a:cubicBezTo>
                  <a:pt x="279" y="367"/>
                  <a:pt x="280" y="369"/>
                  <a:pt x="280" y="371"/>
                </a:cubicBezTo>
                <a:cubicBezTo>
                  <a:pt x="280" y="450"/>
                  <a:pt x="280" y="450"/>
                  <a:pt x="280" y="450"/>
                </a:cubicBezTo>
                <a:cubicBezTo>
                  <a:pt x="309" y="454"/>
                  <a:pt x="332" y="479"/>
                  <a:pt x="332" y="509"/>
                </a:cubicBezTo>
                <a:close/>
                <a:moveTo>
                  <a:pt x="316" y="509"/>
                </a:moveTo>
                <a:cubicBezTo>
                  <a:pt x="316" y="485"/>
                  <a:pt x="296" y="466"/>
                  <a:pt x="272" y="466"/>
                </a:cubicBezTo>
                <a:cubicBezTo>
                  <a:pt x="248" y="466"/>
                  <a:pt x="228" y="485"/>
                  <a:pt x="228" y="509"/>
                </a:cubicBezTo>
                <a:cubicBezTo>
                  <a:pt x="228" y="533"/>
                  <a:pt x="248" y="553"/>
                  <a:pt x="272" y="553"/>
                </a:cubicBezTo>
                <a:cubicBezTo>
                  <a:pt x="296" y="553"/>
                  <a:pt x="316" y="533"/>
                  <a:pt x="316" y="5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89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3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4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13" grpId="0"/>
      <p:bldP spid="16" grpId="0" animBg="1"/>
      <p:bldP spid="17" grpId="0"/>
      <p:bldP spid="20" grpId="0" animBg="1"/>
      <p:bldP spid="21" grpId="0"/>
      <p:bldP spid="60" grpId="0" animBg="1"/>
      <p:bldP spid="12" grpId="0" animBg="1"/>
      <p:bldP spid="69" grpId="0"/>
      <p:bldP spid="86" grpId="0"/>
      <p:bldP spid="88" grpId="0"/>
      <p:bldP spid="90" grpId="0"/>
      <p:bldP spid="92" grpId="0" animBg="1"/>
      <p:bldP spid="93" grpId="0" animBg="1"/>
      <p:bldP spid="9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-1345503" y="2536468"/>
            <a:ext cx="11681554" cy="568836"/>
          </a:xfrm>
          <a:custGeom>
            <a:avLst/>
            <a:gdLst>
              <a:gd name="connsiteX0" fmla="*/ 0 w 4931804"/>
              <a:gd name="connsiteY0" fmla="*/ 0 h 284418"/>
              <a:gd name="connsiteX1" fmla="*/ 4931804 w 4931804"/>
              <a:gd name="connsiteY1" fmla="*/ 0 h 284418"/>
              <a:gd name="connsiteX2" fmla="*/ 4931804 w 4931804"/>
              <a:gd name="connsiteY2" fmla="*/ 284418 h 284418"/>
              <a:gd name="connsiteX3" fmla="*/ 0 w 4931804"/>
              <a:gd name="connsiteY3" fmla="*/ 284418 h 284418"/>
              <a:gd name="connsiteX4" fmla="*/ 0 w 4931804"/>
              <a:gd name="connsiteY4" fmla="*/ 0 h 284418"/>
              <a:gd name="connsiteX0" fmla="*/ 0 w 5168024"/>
              <a:gd name="connsiteY0" fmla="*/ 0 h 284418"/>
              <a:gd name="connsiteX1" fmla="*/ 5168024 w 5168024"/>
              <a:gd name="connsiteY1" fmla="*/ 0 h 284418"/>
              <a:gd name="connsiteX2" fmla="*/ 4931804 w 5168024"/>
              <a:gd name="connsiteY2" fmla="*/ 284418 h 284418"/>
              <a:gd name="connsiteX3" fmla="*/ 0 w 5168024"/>
              <a:gd name="connsiteY3" fmla="*/ 284418 h 284418"/>
              <a:gd name="connsiteX4" fmla="*/ 0 w 5168024"/>
              <a:gd name="connsiteY4" fmla="*/ 0 h 28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8024" h="284418">
                <a:moveTo>
                  <a:pt x="0" y="0"/>
                </a:moveTo>
                <a:lnTo>
                  <a:pt x="5168024" y="0"/>
                </a:lnTo>
                <a:lnTo>
                  <a:pt x="4931804" y="284418"/>
                </a:lnTo>
                <a:lnTo>
                  <a:pt x="0" y="284418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88" name="TextBox 87"/>
          <p:cNvSpPr txBox="1"/>
          <p:nvPr/>
        </p:nvSpPr>
        <p:spPr>
          <a:xfrm>
            <a:off x="-152466" y="5648553"/>
            <a:ext cx="611144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en-US" sz="10800">
                <a:solidFill>
                  <a:srgbClr val="272E3A"/>
                </a:solidFill>
              </a:rPr>
              <a:t>$150bn</a:t>
            </a:r>
          </a:p>
          <a:p>
            <a:pPr algn="r"/>
            <a:r>
              <a:rPr lang="en-US" sz="3200">
                <a:solidFill>
                  <a:srgbClr val="272E3A"/>
                </a:solidFill>
              </a:rPr>
              <a:t>Total Addressable Market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8885455" y="5648553"/>
            <a:ext cx="684722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0800">
                <a:solidFill>
                  <a:srgbClr val="272E3A"/>
                </a:solidFill>
              </a:rPr>
              <a:t>$20bn</a:t>
            </a:r>
          </a:p>
          <a:p>
            <a:r>
              <a:rPr lang="en-US" sz="3200">
                <a:solidFill>
                  <a:srgbClr val="272E3A"/>
                </a:solidFill>
              </a:rPr>
              <a:t>Total Untapped market</a:t>
            </a: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7536427" y="7472230"/>
            <a:ext cx="1898390" cy="2438756"/>
          </a:xfrm>
          <a:custGeom>
            <a:avLst/>
            <a:gdLst>
              <a:gd name="T0" fmla="*/ 200 w 226"/>
              <a:gd name="T1" fmla="*/ 221 h 290"/>
              <a:gd name="T2" fmla="*/ 200 w 226"/>
              <a:gd name="T3" fmla="*/ 221 h 290"/>
              <a:gd name="T4" fmla="*/ 200 w 226"/>
              <a:gd name="T5" fmla="*/ 221 h 290"/>
              <a:gd name="T6" fmla="*/ 173 w 226"/>
              <a:gd name="T7" fmla="*/ 236 h 290"/>
              <a:gd name="T8" fmla="*/ 148 w 226"/>
              <a:gd name="T9" fmla="*/ 214 h 290"/>
              <a:gd name="T10" fmla="*/ 140 w 226"/>
              <a:gd name="T11" fmla="*/ 185 h 290"/>
              <a:gd name="T12" fmla="*/ 150 w 226"/>
              <a:gd name="T13" fmla="*/ 154 h 290"/>
              <a:gd name="T14" fmla="*/ 180 w 226"/>
              <a:gd name="T15" fmla="*/ 152 h 290"/>
              <a:gd name="T16" fmla="*/ 190 w 226"/>
              <a:gd name="T17" fmla="*/ 158 h 290"/>
              <a:gd name="T18" fmla="*/ 170 w 226"/>
              <a:gd name="T19" fmla="*/ 81 h 290"/>
              <a:gd name="T20" fmla="*/ 0 w 226"/>
              <a:gd name="T21" fmla="*/ 0 h 290"/>
              <a:gd name="T22" fmla="*/ 128 w 226"/>
              <a:gd name="T23" fmla="*/ 290 h 290"/>
              <a:gd name="T24" fmla="*/ 226 w 226"/>
              <a:gd name="T25" fmla="*/ 252 h 290"/>
              <a:gd name="T26" fmla="*/ 207 w 226"/>
              <a:gd name="T27" fmla="*/ 207 h 290"/>
              <a:gd name="T28" fmla="*/ 200 w 226"/>
              <a:gd name="T29" fmla="*/ 22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6" h="290">
                <a:moveTo>
                  <a:pt x="200" y="221"/>
                </a:moveTo>
                <a:cubicBezTo>
                  <a:pt x="200" y="221"/>
                  <a:pt x="200" y="221"/>
                  <a:pt x="200" y="221"/>
                </a:cubicBezTo>
                <a:cubicBezTo>
                  <a:pt x="200" y="221"/>
                  <a:pt x="200" y="221"/>
                  <a:pt x="200" y="221"/>
                </a:cubicBezTo>
                <a:cubicBezTo>
                  <a:pt x="195" y="231"/>
                  <a:pt x="184" y="237"/>
                  <a:pt x="173" y="236"/>
                </a:cubicBezTo>
                <a:cubicBezTo>
                  <a:pt x="161" y="234"/>
                  <a:pt x="151" y="226"/>
                  <a:pt x="148" y="214"/>
                </a:cubicBezTo>
                <a:cubicBezTo>
                  <a:pt x="140" y="185"/>
                  <a:pt x="140" y="185"/>
                  <a:pt x="140" y="185"/>
                </a:cubicBezTo>
                <a:cubicBezTo>
                  <a:pt x="136" y="173"/>
                  <a:pt x="140" y="161"/>
                  <a:pt x="150" y="154"/>
                </a:cubicBezTo>
                <a:cubicBezTo>
                  <a:pt x="159" y="147"/>
                  <a:pt x="171" y="146"/>
                  <a:pt x="180" y="152"/>
                </a:cubicBezTo>
                <a:cubicBezTo>
                  <a:pt x="180" y="152"/>
                  <a:pt x="185" y="155"/>
                  <a:pt x="190" y="158"/>
                </a:cubicBezTo>
                <a:cubicBezTo>
                  <a:pt x="182" y="133"/>
                  <a:pt x="175" y="107"/>
                  <a:pt x="170" y="81"/>
                </a:cubicBezTo>
                <a:cubicBezTo>
                  <a:pt x="86" y="65"/>
                  <a:pt x="31" y="28"/>
                  <a:pt x="0" y="0"/>
                </a:cubicBezTo>
                <a:cubicBezTo>
                  <a:pt x="15" y="109"/>
                  <a:pt x="61" y="209"/>
                  <a:pt x="128" y="290"/>
                </a:cubicBezTo>
                <a:cubicBezTo>
                  <a:pt x="147" y="276"/>
                  <a:pt x="179" y="260"/>
                  <a:pt x="226" y="252"/>
                </a:cubicBezTo>
                <a:cubicBezTo>
                  <a:pt x="219" y="237"/>
                  <a:pt x="213" y="222"/>
                  <a:pt x="207" y="207"/>
                </a:cubicBezTo>
                <a:cubicBezTo>
                  <a:pt x="204" y="213"/>
                  <a:pt x="200" y="221"/>
                  <a:pt x="200" y="2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7483103" y="5005036"/>
            <a:ext cx="1884170" cy="2911576"/>
          </a:xfrm>
          <a:custGeom>
            <a:avLst/>
            <a:gdLst>
              <a:gd name="T0" fmla="*/ 200 w 224"/>
              <a:gd name="T1" fmla="*/ 207 h 346"/>
              <a:gd name="T2" fmla="*/ 184 w 224"/>
              <a:gd name="T3" fmla="*/ 225 h 346"/>
              <a:gd name="T4" fmla="*/ 160 w 224"/>
              <a:gd name="T5" fmla="*/ 225 h 346"/>
              <a:gd name="T6" fmla="*/ 160 w 224"/>
              <a:gd name="T7" fmla="*/ 196 h 346"/>
              <a:gd name="T8" fmla="*/ 164 w 224"/>
              <a:gd name="T9" fmla="*/ 123 h 346"/>
              <a:gd name="T10" fmla="*/ 81 w 224"/>
              <a:gd name="T11" fmla="*/ 91 h 346"/>
              <a:gd name="T12" fmla="*/ 38 w 224"/>
              <a:gd name="T13" fmla="*/ 0 h 346"/>
              <a:gd name="T14" fmla="*/ 0 w 224"/>
              <a:gd name="T15" fmla="*/ 210 h 346"/>
              <a:gd name="T16" fmla="*/ 1 w 224"/>
              <a:gd name="T17" fmla="*/ 250 h 346"/>
              <a:gd name="T18" fmla="*/ 171 w 224"/>
              <a:gd name="T19" fmla="*/ 346 h 346"/>
              <a:gd name="T20" fmla="*/ 160 w 224"/>
              <a:gd name="T21" fmla="*/ 242 h 346"/>
              <a:gd name="T22" fmla="*/ 184 w 224"/>
              <a:gd name="T23" fmla="*/ 242 h 346"/>
              <a:gd name="T24" fmla="*/ 200 w 224"/>
              <a:gd name="T25" fmla="*/ 260 h 346"/>
              <a:gd name="T26" fmla="*/ 224 w 224"/>
              <a:gd name="T27" fmla="*/ 248 h 346"/>
              <a:gd name="T28" fmla="*/ 224 w 224"/>
              <a:gd name="T29" fmla="*/ 218 h 346"/>
              <a:gd name="T30" fmla="*/ 200 w 224"/>
              <a:gd name="T31" fmla="*/ 207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4" h="346">
                <a:moveTo>
                  <a:pt x="200" y="207"/>
                </a:moveTo>
                <a:cubicBezTo>
                  <a:pt x="194" y="214"/>
                  <a:pt x="184" y="225"/>
                  <a:pt x="184" y="225"/>
                </a:cubicBezTo>
                <a:cubicBezTo>
                  <a:pt x="160" y="225"/>
                  <a:pt x="160" y="225"/>
                  <a:pt x="160" y="225"/>
                </a:cubicBezTo>
                <a:cubicBezTo>
                  <a:pt x="160" y="216"/>
                  <a:pt x="160" y="206"/>
                  <a:pt x="160" y="196"/>
                </a:cubicBezTo>
                <a:cubicBezTo>
                  <a:pt x="160" y="171"/>
                  <a:pt x="161" y="147"/>
                  <a:pt x="164" y="123"/>
                </a:cubicBezTo>
                <a:cubicBezTo>
                  <a:pt x="131" y="119"/>
                  <a:pt x="102" y="108"/>
                  <a:pt x="81" y="91"/>
                </a:cubicBezTo>
                <a:cubicBezTo>
                  <a:pt x="56" y="70"/>
                  <a:pt x="44" y="34"/>
                  <a:pt x="38" y="0"/>
                </a:cubicBezTo>
                <a:cubicBezTo>
                  <a:pt x="13" y="65"/>
                  <a:pt x="0" y="136"/>
                  <a:pt x="0" y="210"/>
                </a:cubicBezTo>
                <a:cubicBezTo>
                  <a:pt x="0" y="223"/>
                  <a:pt x="0" y="237"/>
                  <a:pt x="1" y="250"/>
                </a:cubicBezTo>
                <a:cubicBezTo>
                  <a:pt x="19" y="271"/>
                  <a:pt x="73" y="325"/>
                  <a:pt x="171" y="346"/>
                </a:cubicBezTo>
                <a:cubicBezTo>
                  <a:pt x="165" y="311"/>
                  <a:pt x="162" y="277"/>
                  <a:pt x="160" y="242"/>
                </a:cubicBezTo>
                <a:cubicBezTo>
                  <a:pt x="184" y="242"/>
                  <a:pt x="184" y="242"/>
                  <a:pt x="184" y="242"/>
                </a:cubicBezTo>
                <a:cubicBezTo>
                  <a:pt x="184" y="242"/>
                  <a:pt x="194" y="253"/>
                  <a:pt x="200" y="260"/>
                </a:cubicBezTo>
                <a:cubicBezTo>
                  <a:pt x="207" y="268"/>
                  <a:pt x="224" y="263"/>
                  <a:pt x="224" y="248"/>
                </a:cubicBezTo>
                <a:cubicBezTo>
                  <a:pt x="224" y="218"/>
                  <a:pt x="224" y="218"/>
                  <a:pt x="224" y="218"/>
                </a:cubicBezTo>
                <a:cubicBezTo>
                  <a:pt x="224" y="203"/>
                  <a:pt x="207" y="199"/>
                  <a:pt x="200" y="20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7987919" y="2018804"/>
            <a:ext cx="3110658" cy="3796780"/>
          </a:xfrm>
          <a:custGeom>
            <a:avLst/>
            <a:gdLst>
              <a:gd name="T0" fmla="*/ 0 w 370"/>
              <a:gd name="T1" fmla="*/ 306 h 451"/>
              <a:gd name="T2" fmla="*/ 38 w 370"/>
              <a:gd name="T3" fmla="*/ 425 h 451"/>
              <a:gd name="T4" fmla="*/ 107 w 370"/>
              <a:gd name="T5" fmla="*/ 451 h 451"/>
              <a:gd name="T6" fmla="*/ 116 w 370"/>
              <a:gd name="T7" fmla="*/ 398 h 451"/>
              <a:gd name="T8" fmla="*/ 108 w 370"/>
              <a:gd name="T9" fmla="*/ 404 h 451"/>
              <a:gd name="T10" fmla="*/ 108 w 370"/>
              <a:gd name="T11" fmla="*/ 404 h 451"/>
              <a:gd name="T12" fmla="*/ 108 w 370"/>
              <a:gd name="T13" fmla="*/ 404 h 451"/>
              <a:gd name="T14" fmla="*/ 78 w 370"/>
              <a:gd name="T15" fmla="*/ 405 h 451"/>
              <a:gd name="T16" fmla="*/ 64 w 370"/>
              <a:gd name="T17" fmla="*/ 375 h 451"/>
              <a:gd name="T18" fmla="*/ 69 w 370"/>
              <a:gd name="T19" fmla="*/ 346 h 451"/>
              <a:gd name="T20" fmla="*/ 92 w 370"/>
              <a:gd name="T21" fmla="*/ 322 h 451"/>
              <a:gd name="T22" fmla="*/ 120 w 370"/>
              <a:gd name="T23" fmla="*/ 333 h 451"/>
              <a:gd name="T24" fmla="*/ 128 w 370"/>
              <a:gd name="T25" fmla="*/ 346 h 451"/>
              <a:gd name="T26" fmla="*/ 233 w 370"/>
              <a:gd name="T27" fmla="*/ 121 h 451"/>
              <a:gd name="T28" fmla="*/ 370 w 370"/>
              <a:gd name="T29" fmla="*/ 0 h 451"/>
              <a:gd name="T30" fmla="*/ 0 w 370"/>
              <a:gd name="T31" fmla="*/ 306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0" h="451">
                <a:moveTo>
                  <a:pt x="0" y="306"/>
                </a:moveTo>
                <a:cubicBezTo>
                  <a:pt x="2" y="347"/>
                  <a:pt x="10" y="401"/>
                  <a:pt x="38" y="425"/>
                </a:cubicBezTo>
                <a:cubicBezTo>
                  <a:pt x="54" y="439"/>
                  <a:pt x="78" y="447"/>
                  <a:pt x="107" y="451"/>
                </a:cubicBezTo>
                <a:cubicBezTo>
                  <a:pt x="109" y="433"/>
                  <a:pt x="112" y="415"/>
                  <a:pt x="116" y="398"/>
                </a:cubicBezTo>
                <a:cubicBezTo>
                  <a:pt x="112" y="401"/>
                  <a:pt x="108" y="404"/>
                  <a:pt x="108" y="404"/>
                </a:cubicBezTo>
                <a:cubicBezTo>
                  <a:pt x="108" y="404"/>
                  <a:pt x="108" y="404"/>
                  <a:pt x="108" y="404"/>
                </a:cubicBezTo>
                <a:cubicBezTo>
                  <a:pt x="108" y="404"/>
                  <a:pt x="108" y="404"/>
                  <a:pt x="108" y="404"/>
                </a:cubicBezTo>
                <a:cubicBezTo>
                  <a:pt x="100" y="411"/>
                  <a:pt x="87" y="411"/>
                  <a:pt x="78" y="405"/>
                </a:cubicBezTo>
                <a:cubicBezTo>
                  <a:pt x="67" y="399"/>
                  <a:pt x="62" y="388"/>
                  <a:pt x="64" y="375"/>
                </a:cubicBezTo>
                <a:cubicBezTo>
                  <a:pt x="69" y="346"/>
                  <a:pt x="69" y="346"/>
                  <a:pt x="69" y="346"/>
                </a:cubicBezTo>
                <a:cubicBezTo>
                  <a:pt x="71" y="334"/>
                  <a:pt x="80" y="324"/>
                  <a:pt x="92" y="322"/>
                </a:cubicBezTo>
                <a:cubicBezTo>
                  <a:pt x="103" y="320"/>
                  <a:pt x="114" y="324"/>
                  <a:pt x="120" y="333"/>
                </a:cubicBezTo>
                <a:cubicBezTo>
                  <a:pt x="120" y="333"/>
                  <a:pt x="124" y="340"/>
                  <a:pt x="128" y="346"/>
                </a:cubicBezTo>
                <a:cubicBezTo>
                  <a:pt x="150" y="268"/>
                  <a:pt x="184" y="195"/>
                  <a:pt x="233" y="121"/>
                </a:cubicBezTo>
                <a:cubicBezTo>
                  <a:pt x="268" y="67"/>
                  <a:pt x="321" y="28"/>
                  <a:pt x="370" y="0"/>
                </a:cubicBezTo>
                <a:cubicBezTo>
                  <a:pt x="207" y="45"/>
                  <a:pt x="73" y="158"/>
                  <a:pt x="0" y="3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8617158" y="1841053"/>
            <a:ext cx="6985648" cy="3999418"/>
          </a:xfrm>
          <a:custGeom>
            <a:avLst/>
            <a:gdLst>
              <a:gd name="T0" fmla="*/ 578 w 831"/>
              <a:gd name="T1" fmla="*/ 161 h 475"/>
              <a:gd name="T2" fmla="*/ 597 w 831"/>
              <a:gd name="T3" fmla="*/ 135 h 475"/>
              <a:gd name="T4" fmla="*/ 625 w 831"/>
              <a:gd name="T5" fmla="*/ 125 h 475"/>
              <a:gd name="T6" fmla="*/ 657 w 831"/>
              <a:gd name="T7" fmla="*/ 133 h 475"/>
              <a:gd name="T8" fmla="*/ 662 w 831"/>
              <a:gd name="T9" fmla="*/ 163 h 475"/>
              <a:gd name="T10" fmla="*/ 656 w 831"/>
              <a:gd name="T11" fmla="*/ 174 h 475"/>
              <a:gd name="T12" fmla="*/ 831 w 831"/>
              <a:gd name="T13" fmla="*/ 141 h 475"/>
              <a:gd name="T14" fmla="*/ 450 w 831"/>
              <a:gd name="T15" fmla="*/ 0 h 475"/>
              <a:gd name="T16" fmla="*/ 401 w 831"/>
              <a:gd name="T17" fmla="*/ 2 h 475"/>
              <a:gd name="T18" fmla="*/ 180 w 831"/>
              <a:gd name="T19" fmla="*/ 156 h 475"/>
              <a:gd name="T20" fmla="*/ 75 w 831"/>
              <a:gd name="T21" fmla="*/ 387 h 475"/>
              <a:gd name="T22" fmla="*/ 46 w 831"/>
              <a:gd name="T23" fmla="*/ 383 h 475"/>
              <a:gd name="T24" fmla="*/ 33 w 831"/>
              <a:gd name="T25" fmla="*/ 362 h 475"/>
              <a:gd name="T26" fmla="*/ 8 w 831"/>
              <a:gd name="T27" fmla="*/ 369 h 475"/>
              <a:gd name="T28" fmla="*/ 3 w 831"/>
              <a:gd name="T29" fmla="*/ 399 h 475"/>
              <a:gd name="T30" fmla="*/ 24 w 831"/>
              <a:gd name="T31" fmla="*/ 414 h 475"/>
              <a:gd name="T32" fmla="*/ 44 w 831"/>
              <a:gd name="T33" fmla="*/ 399 h 475"/>
              <a:gd name="T34" fmla="*/ 71 w 831"/>
              <a:gd name="T35" fmla="*/ 403 h 475"/>
              <a:gd name="T36" fmla="*/ 58 w 831"/>
              <a:gd name="T37" fmla="*/ 474 h 475"/>
              <a:gd name="T38" fmla="*/ 210 w 831"/>
              <a:gd name="T39" fmla="*/ 440 h 475"/>
              <a:gd name="T40" fmla="*/ 404 w 831"/>
              <a:gd name="T41" fmla="*/ 309 h 475"/>
              <a:gd name="T42" fmla="*/ 514 w 831"/>
              <a:gd name="T43" fmla="*/ 233 h 475"/>
              <a:gd name="T44" fmla="*/ 604 w 831"/>
              <a:gd name="T45" fmla="*/ 191 h 475"/>
              <a:gd name="T46" fmla="*/ 594 w 831"/>
              <a:gd name="T47" fmla="*/ 187 h 475"/>
              <a:gd name="T48" fmla="*/ 578 w 831"/>
              <a:gd name="T49" fmla="*/ 161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31" h="475">
                <a:moveTo>
                  <a:pt x="578" y="161"/>
                </a:moveTo>
                <a:cubicBezTo>
                  <a:pt x="578" y="149"/>
                  <a:pt x="586" y="139"/>
                  <a:pt x="597" y="135"/>
                </a:cubicBezTo>
                <a:cubicBezTo>
                  <a:pt x="625" y="125"/>
                  <a:pt x="625" y="125"/>
                  <a:pt x="625" y="125"/>
                </a:cubicBezTo>
                <a:cubicBezTo>
                  <a:pt x="637" y="120"/>
                  <a:pt x="649" y="123"/>
                  <a:pt x="657" y="133"/>
                </a:cubicBezTo>
                <a:cubicBezTo>
                  <a:pt x="665" y="141"/>
                  <a:pt x="667" y="153"/>
                  <a:pt x="662" y="163"/>
                </a:cubicBezTo>
                <a:cubicBezTo>
                  <a:pt x="662" y="163"/>
                  <a:pt x="659" y="168"/>
                  <a:pt x="656" y="174"/>
                </a:cubicBezTo>
                <a:cubicBezTo>
                  <a:pt x="705" y="159"/>
                  <a:pt x="765" y="145"/>
                  <a:pt x="831" y="141"/>
                </a:cubicBezTo>
                <a:cubicBezTo>
                  <a:pt x="728" y="53"/>
                  <a:pt x="595" y="0"/>
                  <a:pt x="450" y="0"/>
                </a:cubicBezTo>
                <a:cubicBezTo>
                  <a:pt x="434" y="0"/>
                  <a:pt x="417" y="1"/>
                  <a:pt x="401" y="2"/>
                </a:cubicBezTo>
                <a:cubicBezTo>
                  <a:pt x="345" y="22"/>
                  <a:pt x="237" y="70"/>
                  <a:pt x="180" y="156"/>
                </a:cubicBezTo>
                <a:cubicBezTo>
                  <a:pt x="129" y="234"/>
                  <a:pt x="95" y="308"/>
                  <a:pt x="75" y="387"/>
                </a:cubicBezTo>
                <a:cubicBezTo>
                  <a:pt x="46" y="383"/>
                  <a:pt x="46" y="383"/>
                  <a:pt x="46" y="383"/>
                </a:cubicBezTo>
                <a:cubicBezTo>
                  <a:pt x="46" y="383"/>
                  <a:pt x="39" y="370"/>
                  <a:pt x="33" y="362"/>
                </a:cubicBezTo>
                <a:cubicBezTo>
                  <a:pt x="28" y="353"/>
                  <a:pt x="10" y="354"/>
                  <a:pt x="8" y="369"/>
                </a:cubicBezTo>
                <a:cubicBezTo>
                  <a:pt x="3" y="399"/>
                  <a:pt x="3" y="399"/>
                  <a:pt x="3" y="399"/>
                </a:cubicBezTo>
                <a:cubicBezTo>
                  <a:pt x="0" y="414"/>
                  <a:pt x="16" y="420"/>
                  <a:pt x="24" y="414"/>
                </a:cubicBezTo>
                <a:cubicBezTo>
                  <a:pt x="32" y="408"/>
                  <a:pt x="44" y="399"/>
                  <a:pt x="44" y="399"/>
                </a:cubicBezTo>
                <a:cubicBezTo>
                  <a:pt x="71" y="403"/>
                  <a:pt x="71" y="403"/>
                  <a:pt x="71" y="403"/>
                </a:cubicBezTo>
                <a:cubicBezTo>
                  <a:pt x="66" y="426"/>
                  <a:pt x="61" y="450"/>
                  <a:pt x="58" y="474"/>
                </a:cubicBezTo>
                <a:cubicBezTo>
                  <a:pt x="107" y="475"/>
                  <a:pt x="164" y="464"/>
                  <a:pt x="210" y="440"/>
                </a:cubicBezTo>
                <a:cubicBezTo>
                  <a:pt x="258" y="416"/>
                  <a:pt x="336" y="359"/>
                  <a:pt x="404" y="309"/>
                </a:cubicBezTo>
                <a:cubicBezTo>
                  <a:pt x="451" y="275"/>
                  <a:pt x="491" y="246"/>
                  <a:pt x="514" y="233"/>
                </a:cubicBezTo>
                <a:cubicBezTo>
                  <a:pt x="521" y="229"/>
                  <a:pt x="554" y="211"/>
                  <a:pt x="604" y="191"/>
                </a:cubicBezTo>
                <a:cubicBezTo>
                  <a:pt x="599" y="189"/>
                  <a:pt x="594" y="187"/>
                  <a:pt x="594" y="187"/>
                </a:cubicBezTo>
                <a:cubicBezTo>
                  <a:pt x="584" y="183"/>
                  <a:pt x="578" y="173"/>
                  <a:pt x="578" y="16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8762916" y="9811447"/>
            <a:ext cx="2317884" cy="1709974"/>
          </a:xfrm>
          <a:custGeom>
            <a:avLst/>
            <a:gdLst>
              <a:gd name="T0" fmla="*/ 157 w 276"/>
              <a:gd name="T1" fmla="*/ 102 h 203"/>
              <a:gd name="T2" fmla="*/ 181 w 276"/>
              <a:gd name="T3" fmla="*/ 83 h 203"/>
              <a:gd name="T4" fmla="*/ 205 w 276"/>
              <a:gd name="T5" fmla="*/ 88 h 203"/>
              <a:gd name="T6" fmla="*/ 217 w 276"/>
              <a:gd name="T7" fmla="*/ 64 h 203"/>
              <a:gd name="T8" fmla="*/ 198 w 276"/>
              <a:gd name="T9" fmla="*/ 40 h 203"/>
              <a:gd name="T10" fmla="*/ 172 w 276"/>
              <a:gd name="T11" fmla="*/ 46 h 203"/>
              <a:gd name="T12" fmla="*/ 171 w 276"/>
              <a:gd name="T13" fmla="*/ 71 h 203"/>
              <a:gd name="T14" fmla="*/ 147 w 276"/>
              <a:gd name="T15" fmla="*/ 90 h 203"/>
              <a:gd name="T16" fmla="*/ 116 w 276"/>
              <a:gd name="T17" fmla="*/ 45 h 203"/>
              <a:gd name="T18" fmla="*/ 92 w 276"/>
              <a:gd name="T19" fmla="*/ 0 h 203"/>
              <a:gd name="T20" fmla="*/ 0 w 276"/>
              <a:gd name="T21" fmla="*/ 32 h 203"/>
              <a:gd name="T22" fmla="*/ 276 w 276"/>
              <a:gd name="T23" fmla="*/ 203 h 203"/>
              <a:gd name="T24" fmla="*/ 157 w 276"/>
              <a:gd name="T25" fmla="*/ 10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6" h="203">
                <a:moveTo>
                  <a:pt x="157" y="102"/>
                </a:moveTo>
                <a:cubicBezTo>
                  <a:pt x="181" y="83"/>
                  <a:pt x="181" y="83"/>
                  <a:pt x="181" y="83"/>
                </a:cubicBezTo>
                <a:cubicBezTo>
                  <a:pt x="181" y="83"/>
                  <a:pt x="195" y="86"/>
                  <a:pt x="205" y="88"/>
                </a:cubicBezTo>
                <a:cubicBezTo>
                  <a:pt x="215" y="89"/>
                  <a:pt x="226" y="75"/>
                  <a:pt x="217" y="64"/>
                </a:cubicBezTo>
                <a:cubicBezTo>
                  <a:pt x="198" y="40"/>
                  <a:pt x="198" y="40"/>
                  <a:pt x="198" y="40"/>
                </a:cubicBezTo>
                <a:cubicBezTo>
                  <a:pt x="189" y="28"/>
                  <a:pt x="173" y="36"/>
                  <a:pt x="172" y="46"/>
                </a:cubicBezTo>
                <a:cubicBezTo>
                  <a:pt x="171" y="56"/>
                  <a:pt x="171" y="71"/>
                  <a:pt x="171" y="71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35" y="75"/>
                  <a:pt x="125" y="60"/>
                  <a:pt x="116" y="45"/>
                </a:cubicBezTo>
                <a:cubicBezTo>
                  <a:pt x="107" y="30"/>
                  <a:pt x="99" y="15"/>
                  <a:pt x="92" y="0"/>
                </a:cubicBezTo>
                <a:cubicBezTo>
                  <a:pt x="47" y="5"/>
                  <a:pt x="17" y="20"/>
                  <a:pt x="0" y="32"/>
                </a:cubicBezTo>
                <a:cubicBezTo>
                  <a:pt x="73" y="113"/>
                  <a:pt x="168" y="173"/>
                  <a:pt x="276" y="203"/>
                </a:cubicBezTo>
                <a:cubicBezTo>
                  <a:pt x="233" y="176"/>
                  <a:pt x="191" y="142"/>
                  <a:pt x="157" y="10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9779657" y="9761674"/>
            <a:ext cx="4713978" cy="1933940"/>
          </a:xfrm>
          <a:custGeom>
            <a:avLst/>
            <a:gdLst>
              <a:gd name="T0" fmla="*/ 413 w 561"/>
              <a:gd name="T1" fmla="*/ 157 h 230"/>
              <a:gd name="T2" fmla="*/ 421 w 561"/>
              <a:gd name="T3" fmla="*/ 132 h 230"/>
              <a:gd name="T4" fmla="*/ 444 w 561"/>
              <a:gd name="T5" fmla="*/ 122 h 230"/>
              <a:gd name="T6" fmla="*/ 440 w 561"/>
              <a:gd name="T7" fmla="*/ 95 h 230"/>
              <a:gd name="T8" fmla="*/ 411 w 561"/>
              <a:gd name="T9" fmla="*/ 86 h 230"/>
              <a:gd name="T10" fmla="*/ 393 w 561"/>
              <a:gd name="T11" fmla="*/ 106 h 230"/>
              <a:gd name="T12" fmla="*/ 405 w 561"/>
              <a:gd name="T13" fmla="*/ 127 h 230"/>
              <a:gd name="T14" fmla="*/ 398 w 561"/>
              <a:gd name="T15" fmla="*/ 152 h 230"/>
              <a:gd name="T16" fmla="*/ 253 w 561"/>
              <a:gd name="T17" fmla="*/ 77 h 230"/>
              <a:gd name="T18" fmla="*/ 212 w 561"/>
              <a:gd name="T19" fmla="*/ 52 h 230"/>
              <a:gd name="T20" fmla="*/ 0 w 561"/>
              <a:gd name="T21" fmla="*/ 4 h 230"/>
              <a:gd name="T22" fmla="*/ 18 w 561"/>
              <a:gd name="T23" fmla="*/ 37 h 230"/>
              <a:gd name="T24" fmla="*/ 36 w 561"/>
              <a:gd name="T25" fmla="*/ 65 h 230"/>
              <a:gd name="T26" fmla="*/ 37 w 561"/>
              <a:gd name="T27" fmla="*/ 51 h 230"/>
              <a:gd name="T28" fmla="*/ 37 w 561"/>
              <a:gd name="T29" fmla="*/ 51 h 230"/>
              <a:gd name="T30" fmla="*/ 37 w 561"/>
              <a:gd name="T31" fmla="*/ 51 h 230"/>
              <a:gd name="T32" fmla="*/ 57 w 561"/>
              <a:gd name="T33" fmla="*/ 28 h 230"/>
              <a:gd name="T34" fmla="*/ 88 w 561"/>
              <a:gd name="T35" fmla="*/ 37 h 230"/>
              <a:gd name="T36" fmla="*/ 107 w 561"/>
              <a:gd name="T37" fmla="*/ 61 h 230"/>
              <a:gd name="T38" fmla="*/ 109 w 561"/>
              <a:gd name="T39" fmla="*/ 94 h 230"/>
              <a:gd name="T40" fmla="*/ 82 w 561"/>
              <a:gd name="T41" fmla="*/ 107 h 230"/>
              <a:gd name="T42" fmla="*/ 70 w 561"/>
              <a:gd name="T43" fmla="*/ 105 h 230"/>
              <a:gd name="T44" fmla="*/ 251 w 561"/>
              <a:gd name="T45" fmla="*/ 227 h 230"/>
              <a:gd name="T46" fmla="*/ 312 w 561"/>
              <a:gd name="T47" fmla="*/ 230 h 230"/>
              <a:gd name="T48" fmla="*/ 561 w 561"/>
              <a:gd name="T49" fmla="*/ 175 h 230"/>
              <a:gd name="T50" fmla="*/ 413 w 561"/>
              <a:gd name="T51" fmla="*/ 157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61" h="230">
                <a:moveTo>
                  <a:pt x="413" y="157"/>
                </a:moveTo>
                <a:cubicBezTo>
                  <a:pt x="421" y="132"/>
                  <a:pt x="421" y="132"/>
                  <a:pt x="421" y="132"/>
                </a:cubicBezTo>
                <a:cubicBezTo>
                  <a:pt x="421" y="132"/>
                  <a:pt x="434" y="126"/>
                  <a:pt x="444" y="122"/>
                </a:cubicBezTo>
                <a:cubicBezTo>
                  <a:pt x="453" y="117"/>
                  <a:pt x="454" y="100"/>
                  <a:pt x="440" y="95"/>
                </a:cubicBezTo>
                <a:cubicBezTo>
                  <a:pt x="411" y="86"/>
                  <a:pt x="411" y="86"/>
                  <a:pt x="411" y="86"/>
                </a:cubicBezTo>
                <a:cubicBezTo>
                  <a:pt x="397" y="82"/>
                  <a:pt x="388" y="97"/>
                  <a:pt x="393" y="106"/>
                </a:cubicBezTo>
                <a:cubicBezTo>
                  <a:pt x="398" y="115"/>
                  <a:pt x="405" y="127"/>
                  <a:pt x="405" y="127"/>
                </a:cubicBezTo>
                <a:cubicBezTo>
                  <a:pt x="398" y="152"/>
                  <a:pt x="398" y="152"/>
                  <a:pt x="398" y="152"/>
                </a:cubicBezTo>
                <a:cubicBezTo>
                  <a:pt x="338" y="132"/>
                  <a:pt x="291" y="101"/>
                  <a:pt x="253" y="77"/>
                </a:cubicBezTo>
                <a:cubicBezTo>
                  <a:pt x="237" y="67"/>
                  <a:pt x="224" y="58"/>
                  <a:pt x="212" y="52"/>
                </a:cubicBezTo>
                <a:cubicBezTo>
                  <a:pt x="140" y="13"/>
                  <a:pt x="85" y="0"/>
                  <a:pt x="0" y="4"/>
                </a:cubicBezTo>
                <a:cubicBezTo>
                  <a:pt x="6" y="15"/>
                  <a:pt x="12" y="26"/>
                  <a:pt x="18" y="37"/>
                </a:cubicBezTo>
                <a:cubicBezTo>
                  <a:pt x="24" y="47"/>
                  <a:pt x="30" y="56"/>
                  <a:pt x="36" y="65"/>
                </a:cubicBezTo>
                <a:cubicBezTo>
                  <a:pt x="37" y="59"/>
                  <a:pt x="37" y="51"/>
                  <a:pt x="37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8" y="41"/>
                  <a:pt x="46" y="31"/>
                  <a:pt x="57" y="28"/>
                </a:cubicBezTo>
                <a:cubicBezTo>
                  <a:pt x="68" y="24"/>
                  <a:pt x="80" y="28"/>
                  <a:pt x="88" y="37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14" y="71"/>
                  <a:pt x="115" y="83"/>
                  <a:pt x="109" y="94"/>
                </a:cubicBezTo>
                <a:cubicBezTo>
                  <a:pt x="104" y="104"/>
                  <a:pt x="93" y="109"/>
                  <a:pt x="82" y="107"/>
                </a:cubicBezTo>
                <a:cubicBezTo>
                  <a:pt x="82" y="107"/>
                  <a:pt x="76" y="106"/>
                  <a:pt x="70" y="105"/>
                </a:cubicBezTo>
                <a:cubicBezTo>
                  <a:pt x="122" y="160"/>
                  <a:pt x="191" y="205"/>
                  <a:pt x="251" y="227"/>
                </a:cubicBezTo>
                <a:cubicBezTo>
                  <a:pt x="271" y="229"/>
                  <a:pt x="291" y="230"/>
                  <a:pt x="312" y="230"/>
                </a:cubicBezTo>
                <a:cubicBezTo>
                  <a:pt x="401" y="230"/>
                  <a:pt x="485" y="210"/>
                  <a:pt x="561" y="175"/>
                </a:cubicBezTo>
                <a:cubicBezTo>
                  <a:pt x="505" y="178"/>
                  <a:pt x="456" y="170"/>
                  <a:pt x="413" y="15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8787801" y="6629689"/>
            <a:ext cx="8528534" cy="4426022"/>
          </a:xfrm>
          <a:custGeom>
            <a:avLst/>
            <a:gdLst>
              <a:gd name="T0" fmla="*/ 1015 w 1015"/>
              <a:gd name="T1" fmla="*/ 0 h 526"/>
              <a:gd name="T2" fmla="*/ 631 w 1015"/>
              <a:gd name="T3" fmla="*/ 166 h 526"/>
              <a:gd name="T4" fmla="*/ 250 w 1015"/>
              <a:gd name="T5" fmla="*/ 203 h 526"/>
              <a:gd name="T6" fmla="*/ 250 w 1015"/>
              <a:gd name="T7" fmla="*/ 173 h 526"/>
              <a:gd name="T8" fmla="*/ 269 w 1015"/>
              <a:gd name="T9" fmla="*/ 157 h 526"/>
              <a:gd name="T10" fmla="*/ 257 w 1015"/>
              <a:gd name="T11" fmla="*/ 133 h 526"/>
              <a:gd name="T12" fmla="*/ 227 w 1015"/>
              <a:gd name="T13" fmla="*/ 133 h 526"/>
              <a:gd name="T14" fmla="*/ 215 w 1015"/>
              <a:gd name="T15" fmla="*/ 157 h 526"/>
              <a:gd name="T16" fmla="*/ 234 w 1015"/>
              <a:gd name="T17" fmla="*/ 173 h 526"/>
              <a:gd name="T18" fmla="*/ 234 w 1015"/>
              <a:gd name="T19" fmla="*/ 202 h 526"/>
              <a:gd name="T20" fmla="*/ 49 w 1015"/>
              <a:gd name="T21" fmla="*/ 185 h 526"/>
              <a:gd name="T22" fmla="*/ 72 w 1015"/>
              <a:gd name="T23" fmla="*/ 269 h 526"/>
              <a:gd name="T24" fmla="*/ 45 w 1015"/>
              <a:gd name="T25" fmla="*/ 277 h 526"/>
              <a:gd name="T26" fmla="*/ 24 w 1015"/>
              <a:gd name="T27" fmla="*/ 264 h 526"/>
              <a:gd name="T28" fmla="*/ 4 w 1015"/>
              <a:gd name="T29" fmla="*/ 282 h 526"/>
              <a:gd name="T30" fmla="*/ 12 w 1015"/>
              <a:gd name="T31" fmla="*/ 311 h 526"/>
              <a:gd name="T32" fmla="*/ 38 w 1015"/>
              <a:gd name="T33" fmla="*/ 315 h 526"/>
              <a:gd name="T34" fmla="*/ 49 w 1015"/>
              <a:gd name="T35" fmla="*/ 293 h 526"/>
              <a:gd name="T36" fmla="*/ 78 w 1015"/>
              <a:gd name="T37" fmla="*/ 285 h 526"/>
              <a:gd name="T38" fmla="*/ 105 w 1015"/>
              <a:gd name="T39" fmla="*/ 350 h 526"/>
              <a:gd name="T40" fmla="*/ 343 w 1015"/>
              <a:gd name="T41" fmla="*/ 400 h 526"/>
              <a:gd name="T42" fmla="*/ 385 w 1015"/>
              <a:gd name="T43" fmla="*/ 426 h 526"/>
              <a:gd name="T44" fmla="*/ 502 w 1015"/>
              <a:gd name="T45" fmla="*/ 490 h 526"/>
              <a:gd name="T46" fmla="*/ 499 w 1015"/>
              <a:gd name="T47" fmla="*/ 485 h 526"/>
              <a:gd name="T48" fmla="*/ 499 w 1015"/>
              <a:gd name="T49" fmla="*/ 485 h 526"/>
              <a:gd name="T50" fmla="*/ 499 w 1015"/>
              <a:gd name="T51" fmla="*/ 485 h 526"/>
              <a:gd name="T52" fmla="*/ 502 w 1015"/>
              <a:gd name="T53" fmla="*/ 454 h 526"/>
              <a:gd name="T54" fmla="*/ 533 w 1015"/>
              <a:gd name="T55" fmla="*/ 445 h 526"/>
              <a:gd name="T56" fmla="*/ 562 w 1015"/>
              <a:gd name="T57" fmla="*/ 454 h 526"/>
              <a:gd name="T58" fmla="*/ 582 w 1015"/>
              <a:gd name="T59" fmla="*/ 480 h 526"/>
              <a:gd name="T60" fmla="*/ 567 w 1015"/>
              <a:gd name="T61" fmla="*/ 506 h 526"/>
              <a:gd name="T62" fmla="*/ 561 w 1015"/>
              <a:gd name="T63" fmla="*/ 509 h 526"/>
              <a:gd name="T64" fmla="*/ 743 w 1015"/>
              <a:gd name="T65" fmla="*/ 511 h 526"/>
              <a:gd name="T66" fmla="*/ 1015 w 1015"/>
              <a:gd name="T67" fmla="*/ 17 h 526"/>
              <a:gd name="T68" fmla="*/ 1015 w 1015"/>
              <a:gd name="T69" fmla="*/ 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15" h="526">
                <a:moveTo>
                  <a:pt x="1015" y="0"/>
                </a:moveTo>
                <a:cubicBezTo>
                  <a:pt x="933" y="75"/>
                  <a:pt x="807" y="129"/>
                  <a:pt x="631" y="166"/>
                </a:cubicBezTo>
                <a:cubicBezTo>
                  <a:pt x="481" y="196"/>
                  <a:pt x="355" y="205"/>
                  <a:pt x="250" y="203"/>
                </a:cubicBezTo>
                <a:cubicBezTo>
                  <a:pt x="250" y="173"/>
                  <a:pt x="250" y="173"/>
                  <a:pt x="250" y="173"/>
                </a:cubicBezTo>
                <a:cubicBezTo>
                  <a:pt x="250" y="173"/>
                  <a:pt x="261" y="164"/>
                  <a:pt x="269" y="157"/>
                </a:cubicBezTo>
                <a:cubicBezTo>
                  <a:pt x="276" y="150"/>
                  <a:pt x="272" y="133"/>
                  <a:pt x="257" y="133"/>
                </a:cubicBezTo>
                <a:cubicBezTo>
                  <a:pt x="227" y="133"/>
                  <a:pt x="227" y="133"/>
                  <a:pt x="227" y="133"/>
                </a:cubicBezTo>
                <a:cubicBezTo>
                  <a:pt x="212" y="133"/>
                  <a:pt x="208" y="150"/>
                  <a:pt x="215" y="157"/>
                </a:cubicBezTo>
                <a:cubicBezTo>
                  <a:pt x="223" y="164"/>
                  <a:pt x="234" y="173"/>
                  <a:pt x="234" y="173"/>
                </a:cubicBezTo>
                <a:cubicBezTo>
                  <a:pt x="234" y="202"/>
                  <a:pt x="234" y="202"/>
                  <a:pt x="234" y="202"/>
                </a:cubicBezTo>
                <a:cubicBezTo>
                  <a:pt x="161" y="200"/>
                  <a:pt x="100" y="193"/>
                  <a:pt x="49" y="185"/>
                </a:cubicBezTo>
                <a:cubicBezTo>
                  <a:pt x="55" y="214"/>
                  <a:pt x="63" y="242"/>
                  <a:pt x="72" y="269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5" y="277"/>
                  <a:pt x="32" y="269"/>
                  <a:pt x="24" y="264"/>
                </a:cubicBezTo>
                <a:cubicBezTo>
                  <a:pt x="15" y="259"/>
                  <a:pt x="0" y="267"/>
                  <a:pt x="4" y="282"/>
                </a:cubicBezTo>
                <a:cubicBezTo>
                  <a:pt x="12" y="311"/>
                  <a:pt x="12" y="311"/>
                  <a:pt x="12" y="311"/>
                </a:cubicBezTo>
                <a:cubicBezTo>
                  <a:pt x="16" y="325"/>
                  <a:pt x="34" y="324"/>
                  <a:pt x="38" y="315"/>
                </a:cubicBezTo>
                <a:cubicBezTo>
                  <a:pt x="43" y="306"/>
                  <a:pt x="49" y="293"/>
                  <a:pt x="49" y="293"/>
                </a:cubicBezTo>
                <a:cubicBezTo>
                  <a:pt x="78" y="285"/>
                  <a:pt x="78" y="285"/>
                  <a:pt x="78" y="285"/>
                </a:cubicBezTo>
                <a:cubicBezTo>
                  <a:pt x="86" y="307"/>
                  <a:pt x="95" y="328"/>
                  <a:pt x="105" y="350"/>
                </a:cubicBezTo>
                <a:cubicBezTo>
                  <a:pt x="201" y="344"/>
                  <a:pt x="263" y="358"/>
                  <a:pt x="343" y="400"/>
                </a:cubicBezTo>
                <a:cubicBezTo>
                  <a:pt x="355" y="407"/>
                  <a:pt x="369" y="416"/>
                  <a:pt x="385" y="426"/>
                </a:cubicBezTo>
                <a:cubicBezTo>
                  <a:pt x="417" y="447"/>
                  <a:pt x="455" y="471"/>
                  <a:pt x="502" y="490"/>
                </a:cubicBezTo>
                <a:cubicBezTo>
                  <a:pt x="500" y="487"/>
                  <a:pt x="499" y="485"/>
                  <a:pt x="499" y="485"/>
                </a:cubicBezTo>
                <a:cubicBezTo>
                  <a:pt x="499" y="485"/>
                  <a:pt x="499" y="485"/>
                  <a:pt x="499" y="485"/>
                </a:cubicBezTo>
                <a:cubicBezTo>
                  <a:pt x="499" y="485"/>
                  <a:pt x="499" y="485"/>
                  <a:pt x="499" y="485"/>
                </a:cubicBezTo>
                <a:cubicBezTo>
                  <a:pt x="493" y="476"/>
                  <a:pt x="495" y="463"/>
                  <a:pt x="502" y="454"/>
                </a:cubicBezTo>
                <a:cubicBezTo>
                  <a:pt x="509" y="445"/>
                  <a:pt x="521" y="441"/>
                  <a:pt x="533" y="445"/>
                </a:cubicBezTo>
                <a:cubicBezTo>
                  <a:pt x="562" y="454"/>
                  <a:pt x="562" y="454"/>
                  <a:pt x="562" y="454"/>
                </a:cubicBezTo>
                <a:cubicBezTo>
                  <a:pt x="574" y="458"/>
                  <a:pt x="582" y="468"/>
                  <a:pt x="582" y="480"/>
                </a:cubicBezTo>
                <a:cubicBezTo>
                  <a:pt x="583" y="491"/>
                  <a:pt x="577" y="502"/>
                  <a:pt x="567" y="506"/>
                </a:cubicBezTo>
                <a:cubicBezTo>
                  <a:pt x="567" y="506"/>
                  <a:pt x="564" y="508"/>
                  <a:pt x="561" y="509"/>
                </a:cubicBezTo>
                <a:cubicBezTo>
                  <a:pt x="613" y="522"/>
                  <a:pt x="673" y="526"/>
                  <a:pt x="743" y="511"/>
                </a:cubicBezTo>
                <a:cubicBezTo>
                  <a:pt x="907" y="407"/>
                  <a:pt x="1015" y="225"/>
                  <a:pt x="1015" y="17"/>
                </a:cubicBezTo>
                <a:cubicBezTo>
                  <a:pt x="1015" y="11"/>
                  <a:pt x="1015" y="5"/>
                  <a:pt x="10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9047318" y="2960890"/>
            <a:ext cx="8254796" cy="5158360"/>
          </a:xfrm>
          <a:custGeom>
            <a:avLst/>
            <a:gdLst>
              <a:gd name="T0" fmla="*/ 807 w 982"/>
              <a:gd name="T1" fmla="*/ 34 h 613"/>
              <a:gd name="T2" fmla="*/ 596 w 982"/>
              <a:gd name="T3" fmla="*/ 71 h 613"/>
              <a:gd name="T4" fmla="*/ 587 w 982"/>
              <a:gd name="T5" fmla="*/ 45 h 613"/>
              <a:gd name="T6" fmla="*/ 598 w 982"/>
              <a:gd name="T7" fmla="*/ 23 h 613"/>
              <a:gd name="T8" fmla="*/ 579 w 982"/>
              <a:gd name="T9" fmla="*/ 5 h 613"/>
              <a:gd name="T10" fmla="*/ 551 w 982"/>
              <a:gd name="T11" fmla="*/ 15 h 613"/>
              <a:gd name="T12" fmla="*/ 548 w 982"/>
              <a:gd name="T13" fmla="*/ 41 h 613"/>
              <a:gd name="T14" fmla="*/ 571 w 982"/>
              <a:gd name="T15" fmla="*/ 51 h 613"/>
              <a:gd name="T16" fmla="*/ 581 w 982"/>
              <a:gd name="T17" fmla="*/ 77 h 613"/>
              <a:gd name="T18" fmla="*/ 476 w 982"/>
              <a:gd name="T19" fmla="*/ 123 h 613"/>
              <a:gd name="T20" fmla="*/ 369 w 982"/>
              <a:gd name="T21" fmla="*/ 198 h 613"/>
              <a:gd name="T22" fmla="*/ 171 w 982"/>
              <a:gd name="T23" fmla="*/ 331 h 613"/>
              <a:gd name="T24" fmla="*/ 4 w 982"/>
              <a:gd name="T25" fmla="*/ 368 h 613"/>
              <a:gd name="T26" fmla="*/ 0 w 982"/>
              <a:gd name="T27" fmla="*/ 440 h 613"/>
              <a:gd name="T28" fmla="*/ 0 w 982"/>
              <a:gd name="T29" fmla="*/ 445 h 613"/>
              <a:gd name="T30" fmla="*/ 4 w 982"/>
              <a:gd name="T31" fmla="*/ 440 h 613"/>
              <a:gd name="T32" fmla="*/ 4 w 982"/>
              <a:gd name="T33" fmla="*/ 440 h 613"/>
              <a:gd name="T34" fmla="*/ 4 w 982"/>
              <a:gd name="T35" fmla="*/ 440 h 613"/>
              <a:gd name="T36" fmla="*/ 34 w 982"/>
              <a:gd name="T37" fmla="*/ 434 h 613"/>
              <a:gd name="T38" fmla="*/ 52 w 982"/>
              <a:gd name="T39" fmla="*/ 461 h 613"/>
              <a:gd name="T40" fmla="*/ 52 w 982"/>
              <a:gd name="T41" fmla="*/ 491 h 613"/>
              <a:gd name="T42" fmla="*/ 34 w 982"/>
              <a:gd name="T43" fmla="*/ 519 h 613"/>
              <a:gd name="T44" fmla="*/ 4 w 982"/>
              <a:gd name="T45" fmla="*/ 512 h 613"/>
              <a:gd name="T46" fmla="*/ 2 w 982"/>
              <a:gd name="T47" fmla="*/ 511 h 613"/>
              <a:gd name="T48" fmla="*/ 13 w 982"/>
              <a:gd name="T49" fmla="*/ 593 h 613"/>
              <a:gd name="T50" fmla="*/ 184 w 982"/>
              <a:gd name="T51" fmla="*/ 611 h 613"/>
              <a:gd name="T52" fmla="*/ 175 w 982"/>
              <a:gd name="T53" fmla="*/ 603 h 613"/>
              <a:gd name="T54" fmla="*/ 175 w 982"/>
              <a:gd name="T55" fmla="*/ 603 h 613"/>
              <a:gd name="T56" fmla="*/ 175 w 982"/>
              <a:gd name="T57" fmla="*/ 603 h 613"/>
              <a:gd name="T58" fmla="*/ 169 w 982"/>
              <a:gd name="T59" fmla="*/ 573 h 613"/>
              <a:gd name="T60" fmla="*/ 196 w 982"/>
              <a:gd name="T61" fmla="*/ 555 h 613"/>
              <a:gd name="T62" fmla="*/ 226 w 982"/>
              <a:gd name="T63" fmla="*/ 555 h 613"/>
              <a:gd name="T64" fmla="*/ 253 w 982"/>
              <a:gd name="T65" fmla="*/ 573 h 613"/>
              <a:gd name="T66" fmla="*/ 247 w 982"/>
              <a:gd name="T67" fmla="*/ 603 h 613"/>
              <a:gd name="T68" fmla="*/ 237 w 982"/>
              <a:gd name="T69" fmla="*/ 612 h 613"/>
              <a:gd name="T70" fmla="*/ 595 w 982"/>
              <a:gd name="T71" fmla="*/ 575 h 613"/>
              <a:gd name="T72" fmla="*/ 982 w 982"/>
              <a:gd name="T73" fmla="*/ 400 h 613"/>
              <a:gd name="T74" fmla="*/ 807 w 982"/>
              <a:gd name="T75" fmla="*/ 34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82" h="613">
                <a:moveTo>
                  <a:pt x="807" y="34"/>
                </a:moveTo>
                <a:cubicBezTo>
                  <a:pt x="726" y="36"/>
                  <a:pt x="653" y="53"/>
                  <a:pt x="596" y="71"/>
                </a:cubicBezTo>
                <a:cubicBezTo>
                  <a:pt x="587" y="45"/>
                  <a:pt x="587" y="45"/>
                  <a:pt x="587" y="45"/>
                </a:cubicBezTo>
                <a:cubicBezTo>
                  <a:pt x="587" y="45"/>
                  <a:pt x="594" y="32"/>
                  <a:pt x="598" y="23"/>
                </a:cubicBezTo>
                <a:cubicBezTo>
                  <a:pt x="603" y="14"/>
                  <a:pt x="593" y="0"/>
                  <a:pt x="579" y="5"/>
                </a:cubicBezTo>
                <a:cubicBezTo>
                  <a:pt x="551" y="15"/>
                  <a:pt x="551" y="15"/>
                  <a:pt x="551" y="15"/>
                </a:cubicBezTo>
                <a:cubicBezTo>
                  <a:pt x="537" y="20"/>
                  <a:pt x="539" y="38"/>
                  <a:pt x="548" y="41"/>
                </a:cubicBezTo>
                <a:cubicBezTo>
                  <a:pt x="558" y="45"/>
                  <a:pt x="571" y="51"/>
                  <a:pt x="571" y="51"/>
                </a:cubicBezTo>
                <a:cubicBezTo>
                  <a:pt x="581" y="77"/>
                  <a:pt x="581" y="77"/>
                  <a:pt x="581" y="77"/>
                </a:cubicBezTo>
                <a:cubicBezTo>
                  <a:pt x="522" y="97"/>
                  <a:pt x="484" y="119"/>
                  <a:pt x="476" y="123"/>
                </a:cubicBezTo>
                <a:cubicBezTo>
                  <a:pt x="454" y="136"/>
                  <a:pt x="415" y="164"/>
                  <a:pt x="369" y="198"/>
                </a:cubicBezTo>
                <a:cubicBezTo>
                  <a:pt x="300" y="248"/>
                  <a:pt x="221" y="305"/>
                  <a:pt x="171" y="331"/>
                </a:cubicBezTo>
                <a:cubicBezTo>
                  <a:pt x="123" y="355"/>
                  <a:pt x="61" y="369"/>
                  <a:pt x="4" y="368"/>
                </a:cubicBezTo>
                <a:cubicBezTo>
                  <a:pt x="2" y="391"/>
                  <a:pt x="1" y="415"/>
                  <a:pt x="0" y="440"/>
                </a:cubicBezTo>
                <a:cubicBezTo>
                  <a:pt x="0" y="441"/>
                  <a:pt x="0" y="443"/>
                  <a:pt x="0" y="445"/>
                </a:cubicBezTo>
                <a:cubicBezTo>
                  <a:pt x="2" y="442"/>
                  <a:pt x="4" y="440"/>
                  <a:pt x="4" y="440"/>
                </a:cubicBezTo>
                <a:cubicBezTo>
                  <a:pt x="4" y="440"/>
                  <a:pt x="4" y="440"/>
                  <a:pt x="4" y="440"/>
                </a:cubicBezTo>
                <a:cubicBezTo>
                  <a:pt x="4" y="440"/>
                  <a:pt x="4" y="440"/>
                  <a:pt x="4" y="440"/>
                </a:cubicBezTo>
                <a:cubicBezTo>
                  <a:pt x="11" y="433"/>
                  <a:pt x="23" y="430"/>
                  <a:pt x="34" y="434"/>
                </a:cubicBezTo>
                <a:cubicBezTo>
                  <a:pt x="45" y="439"/>
                  <a:pt x="52" y="449"/>
                  <a:pt x="52" y="461"/>
                </a:cubicBezTo>
                <a:cubicBezTo>
                  <a:pt x="52" y="491"/>
                  <a:pt x="52" y="491"/>
                  <a:pt x="52" y="491"/>
                </a:cubicBezTo>
                <a:cubicBezTo>
                  <a:pt x="52" y="504"/>
                  <a:pt x="45" y="514"/>
                  <a:pt x="34" y="519"/>
                </a:cubicBezTo>
                <a:cubicBezTo>
                  <a:pt x="23" y="523"/>
                  <a:pt x="11" y="520"/>
                  <a:pt x="4" y="512"/>
                </a:cubicBezTo>
                <a:cubicBezTo>
                  <a:pt x="4" y="512"/>
                  <a:pt x="3" y="512"/>
                  <a:pt x="2" y="511"/>
                </a:cubicBezTo>
                <a:cubicBezTo>
                  <a:pt x="4" y="539"/>
                  <a:pt x="8" y="566"/>
                  <a:pt x="13" y="593"/>
                </a:cubicBezTo>
                <a:cubicBezTo>
                  <a:pt x="60" y="601"/>
                  <a:pt x="117" y="608"/>
                  <a:pt x="184" y="611"/>
                </a:cubicBezTo>
                <a:cubicBezTo>
                  <a:pt x="179" y="607"/>
                  <a:pt x="175" y="603"/>
                  <a:pt x="175" y="603"/>
                </a:cubicBezTo>
                <a:cubicBezTo>
                  <a:pt x="175" y="603"/>
                  <a:pt x="175" y="603"/>
                  <a:pt x="175" y="603"/>
                </a:cubicBezTo>
                <a:cubicBezTo>
                  <a:pt x="175" y="603"/>
                  <a:pt x="175" y="603"/>
                  <a:pt x="175" y="603"/>
                </a:cubicBezTo>
                <a:cubicBezTo>
                  <a:pt x="167" y="596"/>
                  <a:pt x="165" y="584"/>
                  <a:pt x="169" y="573"/>
                </a:cubicBezTo>
                <a:cubicBezTo>
                  <a:pt x="173" y="562"/>
                  <a:pt x="184" y="555"/>
                  <a:pt x="196" y="555"/>
                </a:cubicBezTo>
                <a:cubicBezTo>
                  <a:pt x="226" y="555"/>
                  <a:pt x="226" y="555"/>
                  <a:pt x="226" y="555"/>
                </a:cubicBezTo>
                <a:cubicBezTo>
                  <a:pt x="238" y="555"/>
                  <a:pt x="249" y="562"/>
                  <a:pt x="253" y="573"/>
                </a:cubicBezTo>
                <a:cubicBezTo>
                  <a:pt x="257" y="584"/>
                  <a:pt x="255" y="596"/>
                  <a:pt x="247" y="603"/>
                </a:cubicBezTo>
                <a:cubicBezTo>
                  <a:pt x="247" y="603"/>
                  <a:pt x="242" y="608"/>
                  <a:pt x="237" y="612"/>
                </a:cubicBezTo>
                <a:cubicBezTo>
                  <a:pt x="336" y="613"/>
                  <a:pt x="455" y="604"/>
                  <a:pt x="595" y="575"/>
                </a:cubicBezTo>
                <a:cubicBezTo>
                  <a:pt x="775" y="538"/>
                  <a:pt x="905" y="479"/>
                  <a:pt x="982" y="400"/>
                </a:cubicBezTo>
                <a:cubicBezTo>
                  <a:pt x="969" y="257"/>
                  <a:pt x="905" y="128"/>
                  <a:pt x="807" y="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9545024" y="11923138"/>
            <a:ext cx="5350332" cy="63279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66" name="Oval 65"/>
          <p:cNvSpPr>
            <a:spLocks noChangeArrowheads="1"/>
          </p:cNvSpPr>
          <p:nvPr/>
        </p:nvSpPr>
        <p:spPr bwMode="auto">
          <a:xfrm>
            <a:off x="11130571" y="12108000"/>
            <a:ext cx="2179238" cy="263072"/>
          </a:xfrm>
          <a:prstGeom prst="ellipse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12468152" y="2245890"/>
            <a:ext cx="806992" cy="959860"/>
            <a:chOff x="5589185" y="1338359"/>
            <a:chExt cx="360362" cy="428625"/>
          </a:xfrm>
          <a:solidFill>
            <a:schemeClr val="bg1"/>
          </a:solidFill>
        </p:grpSpPr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589185" y="1354234"/>
              <a:ext cx="79375" cy="127000"/>
            </a:xfrm>
            <a:custGeom>
              <a:avLst/>
              <a:gdLst>
                <a:gd name="T0" fmla="*/ 11 w 21"/>
                <a:gd name="T1" fmla="*/ 0 h 34"/>
                <a:gd name="T2" fmla="*/ 10 w 21"/>
                <a:gd name="T3" fmla="*/ 0 h 34"/>
                <a:gd name="T4" fmla="*/ 10 w 21"/>
                <a:gd name="T5" fmla="*/ 0 h 34"/>
                <a:gd name="T6" fmla="*/ 2 w 21"/>
                <a:gd name="T7" fmla="*/ 14 h 34"/>
                <a:gd name="T8" fmla="*/ 6 w 21"/>
                <a:gd name="T9" fmla="*/ 29 h 34"/>
                <a:gd name="T10" fmla="*/ 21 w 21"/>
                <a:gd name="T11" fmla="*/ 34 h 34"/>
                <a:gd name="T12" fmla="*/ 21 w 21"/>
                <a:gd name="T13" fmla="*/ 28 h 34"/>
                <a:gd name="T14" fmla="*/ 11 w 21"/>
                <a:gd name="T15" fmla="*/ 26 h 34"/>
                <a:gd name="T16" fmla="*/ 8 w 21"/>
                <a:gd name="T17" fmla="*/ 13 h 34"/>
                <a:gd name="T18" fmla="*/ 8 w 21"/>
                <a:gd name="T19" fmla="*/ 12 h 34"/>
                <a:gd name="T20" fmla="*/ 11 w 21"/>
                <a:gd name="T21" fmla="*/ 6 h 34"/>
                <a:gd name="T22" fmla="*/ 21 w 21"/>
                <a:gd name="T23" fmla="*/ 6 h 34"/>
                <a:gd name="T24" fmla="*/ 21 w 21"/>
                <a:gd name="T25" fmla="*/ 0 h 34"/>
                <a:gd name="T26" fmla="*/ 11 w 21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0" y="6"/>
                    <a:pt x="2" y="14"/>
                  </a:cubicBezTo>
                  <a:cubicBezTo>
                    <a:pt x="3" y="22"/>
                    <a:pt x="6" y="28"/>
                    <a:pt x="6" y="29"/>
                  </a:cubicBezTo>
                  <a:cubicBezTo>
                    <a:pt x="6" y="30"/>
                    <a:pt x="9" y="34"/>
                    <a:pt x="21" y="34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3" y="28"/>
                    <a:pt x="11" y="26"/>
                    <a:pt x="11" y="26"/>
                  </a:cubicBezTo>
                  <a:cubicBezTo>
                    <a:pt x="11" y="26"/>
                    <a:pt x="9" y="20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10" y="6"/>
                    <a:pt x="11" y="6"/>
                  </a:cubicBezTo>
                  <a:cubicBezTo>
                    <a:pt x="13" y="6"/>
                    <a:pt x="21" y="6"/>
                    <a:pt x="21" y="6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870172" y="1354234"/>
              <a:ext cx="79375" cy="127000"/>
            </a:xfrm>
            <a:custGeom>
              <a:avLst/>
              <a:gdLst>
                <a:gd name="T0" fmla="*/ 10 w 21"/>
                <a:gd name="T1" fmla="*/ 0 h 34"/>
                <a:gd name="T2" fmla="*/ 11 w 21"/>
                <a:gd name="T3" fmla="*/ 0 h 34"/>
                <a:gd name="T4" fmla="*/ 12 w 21"/>
                <a:gd name="T5" fmla="*/ 0 h 34"/>
                <a:gd name="T6" fmla="*/ 20 w 21"/>
                <a:gd name="T7" fmla="*/ 14 h 34"/>
                <a:gd name="T8" fmla="*/ 15 w 21"/>
                <a:gd name="T9" fmla="*/ 29 h 34"/>
                <a:gd name="T10" fmla="*/ 0 w 21"/>
                <a:gd name="T11" fmla="*/ 34 h 34"/>
                <a:gd name="T12" fmla="*/ 0 w 21"/>
                <a:gd name="T13" fmla="*/ 28 h 34"/>
                <a:gd name="T14" fmla="*/ 10 w 21"/>
                <a:gd name="T15" fmla="*/ 26 h 34"/>
                <a:gd name="T16" fmla="*/ 14 w 21"/>
                <a:gd name="T17" fmla="*/ 13 h 34"/>
                <a:gd name="T18" fmla="*/ 14 w 21"/>
                <a:gd name="T19" fmla="*/ 12 h 34"/>
                <a:gd name="T20" fmla="*/ 10 w 21"/>
                <a:gd name="T21" fmla="*/ 6 h 34"/>
                <a:gd name="T22" fmla="*/ 0 w 21"/>
                <a:gd name="T23" fmla="*/ 6 h 34"/>
                <a:gd name="T24" fmla="*/ 0 w 21"/>
                <a:gd name="T25" fmla="*/ 0 h 34"/>
                <a:gd name="T26" fmla="*/ 10 w 21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1"/>
                    <a:pt x="21" y="6"/>
                    <a:pt x="20" y="14"/>
                  </a:cubicBezTo>
                  <a:cubicBezTo>
                    <a:pt x="19" y="22"/>
                    <a:pt x="15" y="28"/>
                    <a:pt x="15" y="29"/>
                  </a:cubicBezTo>
                  <a:cubicBezTo>
                    <a:pt x="15" y="30"/>
                    <a:pt x="12" y="34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8" y="28"/>
                    <a:pt x="10" y="26"/>
                    <a:pt x="10" y="26"/>
                  </a:cubicBezTo>
                  <a:cubicBezTo>
                    <a:pt x="10" y="26"/>
                    <a:pt x="13" y="20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8"/>
                    <a:pt x="11" y="6"/>
                    <a:pt x="10" y="6"/>
                  </a:cubicBezTo>
                  <a:cubicBezTo>
                    <a:pt x="8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5682847" y="1338359"/>
              <a:ext cx="173038" cy="206375"/>
            </a:xfrm>
            <a:custGeom>
              <a:avLst/>
              <a:gdLst>
                <a:gd name="T0" fmla="*/ 23 w 46"/>
                <a:gd name="T1" fmla="*/ 55 h 55"/>
                <a:gd name="T2" fmla="*/ 35 w 46"/>
                <a:gd name="T3" fmla="*/ 55 h 55"/>
                <a:gd name="T4" fmla="*/ 46 w 46"/>
                <a:gd name="T5" fmla="*/ 43 h 55"/>
                <a:gd name="T6" fmla="*/ 46 w 46"/>
                <a:gd name="T7" fmla="*/ 0 h 55"/>
                <a:gd name="T8" fmla="*/ 23 w 46"/>
                <a:gd name="T9" fmla="*/ 0 h 55"/>
                <a:gd name="T10" fmla="*/ 0 w 46"/>
                <a:gd name="T11" fmla="*/ 0 h 55"/>
                <a:gd name="T12" fmla="*/ 0 w 46"/>
                <a:gd name="T13" fmla="*/ 43 h 55"/>
                <a:gd name="T14" fmla="*/ 11 w 46"/>
                <a:gd name="T15" fmla="*/ 55 h 55"/>
                <a:gd name="T16" fmla="*/ 23 w 46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cubicBezTo>
                    <a:pt x="23" y="55"/>
                    <a:pt x="27" y="55"/>
                    <a:pt x="35" y="55"/>
                  </a:cubicBezTo>
                  <a:cubicBezTo>
                    <a:pt x="43" y="55"/>
                    <a:pt x="46" y="43"/>
                    <a:pt x="46" y="4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3" y="55"/>
                    <a:pt x="11" y="55"/>
                  </a:cubicBezTo>
                  <a:cubicBezTo>
                    <a:pt x="20" y="55"/>
                    <a:pt x="23" y="55"/>
                    <a:pt x="2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5743172" y="1560609"/>
              <a:ext cx="55563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739997" y="1601884"/>
              <a:ext cx="58738" cy="134938"/>
            </a:xfrm>
            <a:custGeom>
              <a:avLst/>
              <a:gdLst>
                <a:gd name="T0" fmla="*/ 28 w 37"/>
                <a:gd name="T1" fmla="*/ 76 h 85"/>
                <a:gd name="T2" fmla="*/ 28 w 37"/>
                <a:gd name="T3" fmla="*/ 0 h 85"/>
                <a:gd name="T4" fmla="*/ 11 w 37"/>
                <a:gd name="T5" fmla="*/ 0 h 85"/>
                <a:gd name="T6" fmla="*/ 11 w 37"/>
                <a:gd name="T7" fmla="*/ 76 h 85"/>
                <a:gd name="T8" fmla="*/ 0 w 37"/>
                <a:gd name="T9" fmla="*/ 76 h 85"/>
                <a:gd name="T10" fmla="*/ 0 w 37"/>
                <a:gd name="T11" fmla="*/ 85 h 85"/>
                <a:gd name="T12" fmla="*/ 37 w 37"/>
                <a:gd name="T13" fmla="*/ 85 h 85"/>
                <a:gd name="T14" fmla="*/ 37 w 37"/>
                <a:gd name="T15" fmla="*/ 76 h 85"/>
                <a:gd name="T16" fmla="*/ 28 w 37"/>
                <a:gd name="T17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5">
                  <a:moveTo>
                    <a:pt x="28" y="76"/>
                  </a:moveTo>
                  <a:lnTo>
                    <a:pt x="28" y="0"/>
                  </a:lnTo>
                  <a:lnTo>
                    <a:pt x="11" y="0"/>
                  </a:lnTo>
                  <a:lnTo>
                    <a:pt x="11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37" y="85"/>
                  </a:lnTo>
                  <a:lnTo>
                    <a:pt x="37" y="76"/>
                  </a:lnTo>
                  <a:lnTo>
                    <a:pt x="2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5698722" y="1751109"/>
              <a:ext cx="146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73" name="Oval 72"/>
          <p:cNvSpPr>
            <a:spLocks noChangeArrowheads="1"/>
          </p:cNvSpPr>
          <p:nvPr/>
        </p:nvSpPr>
        <p:spPr bwMode="auto">
          <a:xfrm>
            <a:off x="13014740" y="4770402"/>
            <a:ext cx="209748" cy="20974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4" name="Oval 73"/>
          <p:cNvSpPr>
            <a:spLocks noChangeArrowheads="1"/>
          </p:cNvSpPr>
          <p:nvPr/>
        </p:nvSpPr>
        <p:spPr bwMode="auto">
          <a:xfrm>
            <a:off x="12637906" y="5509851"/>
            <a:ext cx="209748" cy="21330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12861875" y="5022813"/>
            <a:ext cx="540366" cy="952750"/>
          </a:xfrm>
          <a:custGeom>
            <a:avLst/>
            <a:gdLst>
              <a:gd name="T0" fmla="*/ 0 w 64"/>
              <a:gd name="T1" fmla="*/ 54 h 113"/>
              <a:gd name="T2" fmla="*/ 8 w 64"/>
              <a:gd name="T3" fmla="*/ 59 h 113"/>
              <a:gd name="T4" fmla="*/ 20 w 64"/>
              <a:gd name="T5" fmla="*/ 33 h 113"/>
              <a:gd name="T6" fmla="*/ 19 w 64"/>
              <a:gd name="T7" fmla="*/ 48 h 113"/>
              <a:gd name="T8" fmla="*/ 10 w 64"/>
              <a:gd name="T9" fmla="*/ 69 h 113"/>
              <a:gd name="T10" fmla="*/ 10 w 64"/>
              <a:gd name="T11" fmla="*/ 81 h 113"/>
              <a:gd name="T12" fmla="*/ 15 w 64"/>
              <a:gd name="T13" fmla="*/ 113 h 113"/>
              <a:gd name="T14" fmla="*/ 26 w 64"/>
              <a:gd name="T15" fmla="*/ 113 h 113"/>
              <a:gd name="T16" fmla="*/ 22 w 64"/>
              <a:gd name="T17" fmla="*/ 76 h 113"/>
              <a:gd name="T18" fmla="*/ 35 w 64"/>
              <a:gd name="T19" fmla="*/ 50 h 113"/>
              <a:gd name="T20" fmla="*/ 38 w 64"/>
              <a:gd name="T21" fmla="*/ 82 h 113"/>
              <a:gd name="T22" fmla="*/ 54 w 64"/>
              <a:gd name="T23" fmla="*/ 113 h 113"/>
              <a:gd name="T24" fmla="*/ 64 w 64"/>
              <a:gd name="T25" fmla="*/ 106 h 113"/>
              <a:gd name="T26" fmla="*/ 52 w 64"/>
              <a:gd name="T27" fmla="*/ 76 h 113"/>
              <a:gd name="T28" fmla="*/ 49 w 64"/>
              <a:gd name="T29" fmla="*/ 40 h 113"/>
              <a:gd name="T30" fmla="*/ 46 w 64"/>
              <a:gd name="T31" fmla="*/ 0 h 113"/>
              <a:gd name="T32" fmla="*/ 22 w 64"/>
              <a:gd name="T33" fmla="*/ 0 h 113"/>
              <a:gd name="T34" fmla="*/ 0 w 64"/>
              <a:gd name="T35" fmla="*/ 5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13">
                <a:moveTo>
                  <a:pt x="0" y="54"/>
                </a:moveTo>
                <a:cubicBezTo>
                  <a:pt x="8" y="59"/>
                  <a:pt x="8" y="59"/>
                  <a:pt x="8" y="59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1" y="44"/>
                  <a:pt x="19" y="48"/>
                </a:cubicBezTo>
                <a:cubicBezTo>
                  <a:pt x="17" y="53"/>
                  <a:pt x="10" y="69"/>
                  <a:pt x="10" y="69"/>
                </a:cubicBezTo>
                <a:cubicBezTo>
                  <a:pt x="10" y="69"/>
                  <a:pt x="9" y="75"/>
                  <a:pt x="10" y="81"/>
                </a:cubicBezTo>
                <a:cubicBezTo>
                  <a:pt x="10" y="86"/>
                  <a:pt x="15" y="113"/>
                  <a:pt x="15" y="113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2" y="76"/>
                  <a:pt x="22" y="76"/>
                  <a:pt x="22" y="76"/>
                </a:cubicBezTo>
                <a:cubicBezTo>
                  <a:pt x="35" y="50"/>
                  <a:pt x="35" y="50"/>
                  <a:pt x="35" y="50"/>
                </a:cubicBezTo>
                <a:cubicBezTo>
                  <a:pt x="38" y="82"/>
                  <a:pt x="38" y="82"/>
                  <a:pt x="38" y="8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52" y="76"/>
                  <a:pt x="52" y="76"/>
                  <a:pt x="52" y="76"/>
                </a:cubicBezTo>
                <a:cubicBezTo>
                  <a:pt x="52" y="76"/>
                  <a:pt x="49" y="49"/>
                  <a:pt x="49" y="40"/>
                </a:cubicBezTo>
                <a:cubicBezTo>
                  <a:pt x="48" y="31"/>
                  <a:pt x="46" y="0"/>
                  <a:pt x="46" y="0"/>
                </a:cubicBezTo>
                <a:cubicBezTo>
                  <a:pt x="22" y="0"/>
                  <a:pt x="22" y="0"/>
                  <a:pt x="22" y="0"/>
                </a:cubicBez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11407863" y="6227968"/>
            <a:ext cx="1176718" cy="1169608"/>
          </a:xfrm>
          <a:custGeom>
            <a:avLst/>
            <a:gdLst>
              <a:gd name="T0" fmla="*/ 70 w 140"/>
              <a:gd name="T1" fmla="*/ 0 h 139"/>
              <a:gd name="T2" fmla="*/ 0 w 140"/>
              <a:gd name="T3" fmla="*/ 69 h 139"/>
              <a:gd name="T4" fmla="*/ 70 w 140"/>
              <a:gd name="T5" fmla="*/ 139 h 139"/>
              <a:gd name="T6" fmla="*/ 140 w 140"/>
              <a:gd name="T7" fmla="*/ 69 h 139"/>
              <a:gd name="T8" fmla="*/ 70 w 140"/>
              <a:gd name="T9" fmla="*/ 0 h 139"/>
              <a:gd name="T10" fmla="*/ 43 w 140"/>
              <a:gd name="T11" fmla="*/ 14 h 139"/>
              <a:gd name="T12" fmla="*/ 70 w 140"/>
              <a:gd name="T13" fmla="*/ 8 h 139"/>
              <a:gd name="T14" fmla="*/ 74 w 140"/>
              <a:gd name="T15" fmla="*/ 8 h 139"/>
              <a:gd name="T16" fmla="*/ 36 w 140"/>
              <a:gd name="T17" fmla="*/ 26 h 139"/>
              <a:gd name="T18" fmla="*/ 43 w 140"/>
              <a:gd name="T19" fmla="*/ 14 h 139"/>
              <a:gd name="T20" fmla="*/ 35 w 140"/>
              <a:gd name="T21" fmla="*/ 33 h 139"/>
              <a:gd name="T22" fmla="*/ 83 w 140"/>
              <a:gd name="T23" fmla="*/ 9 h 139"/>
              <a:gd name="T24" fmla="*/ 127 w 140"/>
              <a:gd name="T25" fmla="*/ 45 h 139"/>
              <a:gd name="T26" fmla="*/ 41 w 140"/>
              <a:gd name="T27" fmla="*/ 35 h 139"/>
              <a:gd name="T28" fmla="*/ 34 w 140"/>
              <a:gd name="T29" fmla="*/ 38 h 139"/>
              <a:gd name="T30" fmla="*/ 35 w 140"/>
              <a:gd name="T31" fmla="*/ 33 h 139"/>
              <a:gd name="T32" fmla="*/ 43 w 140"/>
              <a:gd name="T33" fmla="*/ 41 h 139"/>
              <a:gd name="T34" fmla="*/ 130 w 140"/>
              <a:gd name="T35" fmla="*/ 54 h 139"/>
              <a:gd name="T36" fmla="*/ 132 w 140"/>
              <a:gd name="T37" fmla="*/ 69 h 139"/>
              <a:gd name="T38" fmla="*/ 124 w 140"/>
              <a:gd name="T39" fmla="*/ 100 h 139"/>
              <a:gd name="T40" fmla="*/ 35 w 140"/>
              <a:gd name="T41" fmla="*/ 55 h 139"/>
              <a:gd name="T42" fmla="*/ 34 w 140"/>
              <a:gd name="T43" fmla="*/ 49 h 139"/>
              <a:gd name="T44" fmla="*/ 34 w 140"/>
              <a:gd name="T45" fmla="*/ 45 h 139"/>
              <a:gd name="T46" fmla="*/ 43 w 140"/>
              <a:gd name="T47" fmla="*/ 41 h 139"/>
              <a:gd name="T48" fmla="*/ 31 w 140"/>
              <a:gd name="T49" fmla="*/ 22 h 139"/>
              <a:gd name="T50" fmla="*/ 30 w 140"/>
              <a:gd name="T51" fmla="*/ 28 h 139"/>
              <a:gd name="T52" fmla="*/ 25 w 140"/>
              <a:gd name="T53" fmla="*/ 28 h 139"/>
              <a:gd name="T54" fmla="*/ 31 w 140"/>
              <a:gd name="T55" fmla="*/ 22 h 139"/>
              <a:gd name="T56" fmla="*/ 19 w 140"/>
              <a:gd name="T57" fmla="*/ 35 h 139"/>
              <a:gd name="T58" fmla="*/ 28 w 140"/>
              <a:gd name="T59" fmla="*/ 34 h 139"/>
              <a:gd name="T60" fmla="*/ 28 w 140"/>
              <a:gd name="T61" fmla="*/ 41 h 139"/>
              <a:gd name="T62" fmla="*/ 10 w 140"/>
              <a:gd name="T63" fmla="*/ 59 h 139"/>
              <a:gd name="T64" fmla="*/ 19 w 140"/>
              <a:gd name="T65" fmla="*/ 35 h 139"/>
              <a:gd name="T66" fmla="*/ 28 w 140"/>
              <a:gd name="T67" fmla="*/ 49 h 139"/>
              <a:gd name="T68" fmla="*/ 28 w 140"/>
              <a:gd name="T69" fmla="*/ 49 h 139"/>
              <a:gd name="T70" fmla="*/ 30 w 140"/>
              <a:gd name="T71" fmla="*/ 58 h 139"/>
              <a:gd name="T72" fmla="*/ 17 w 140"/>
              <a:gd name="T73" fmla="*/ 100 h 139"/>
              <a:gd name="T74" fmla="*/ 9 w 140"/>
              <a:gd name="T75" fmla="*/ 73 h 139"/>
              <a:gd name="T76" fmla="*/ 28 w 140"/>
              <a:gd name="T77" fmla="*/ 49 h 139"/>
              <a:gd name="T78" fmla="*/ 70 w 140"/>
              <a:gd name="T79" fmla="*/ 131 h 139"/>
              <a:gd name="T80" fmla="*/ 24 w 140"/>
              <a:gd name="T81" fmla="*/ 110 h 139"/>
              <a:gd name="T82" fmla="*/ 31 w 140"/>
              <a:gd name="T83" fmla="*/ 65 h 139"/>
              <a:gd name="T84" fmla="*/ 74 w 140"/>
              <a:gd name="T85" fmla="*/ 131 h 139"/>
              <a:gd name="T86" fmla="*/ 70 w 140"/>
              <a:gd name="T87" fmla="*/ 131 h 139"/>
              <a:gd name="T88" fmla="*/ 83 w 140"/>
              <a:gd name="T89" fmla="*/ 130 h 139"/>
              <a:gd name="T90" fmla="*/ 36 w 140"/>
              <a:gd name="T91" fmla="*/ 61 h 139"/>
              <a:gd name="T92" fmla="*/ 120 w 140"/>
              <a:gd name="T93" fmla="*/ 105 h 139"/>
              <a:gd name="T94" fmla="*/ 83 w 140"/>
              <a:gd name="T95" fmla="*/ 13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39">
                <a:moveTo>
                  <a:pt x="70" y="0"/>
                </a:moveTo>
                <a:cubicBezTo>
                  <a:pt x="32" y="0"/>
                  <a:pt x="0" y="31"/>
                  <a:pt x="0" y="69"/>
                </a:cubicBezTo>
                <a:cubicBezTo>
                  <a:pt x="0" y="108"/>
                  <a:pt x="32" y="139"/>
                  <a:pt x="70" y="139"/>
                </a:cubicBezTo>
                <a:cubicBezTo>
                  <a:pt x="109" y="139"/>
                  <a:pt x="140" y="108"/>
                  <a:pt x="140" y="69"/>
                </a:cubicBezTo>
                <a:cubicBezTo>
                  <a:pt x="140" y="31"/>
                  <a:pt x="109" y="0"/>
                  <a:pt x="70" y="0"/>
                </a:cubicBezTo>
                <a:close/>
                <a:moveTo>
                  <a:pt x="43" y="14"/>
                </a:moveTo>
                <a:cubicBezTo>
                  <a:pt x="51" y="10"/>
                  <a:pt x="60" y="8"/>
                  <a:pt x="70" y="8"/>
                </a:cubicBezTo>
                <a:cubicBezTo>
                  <a:pt x="72" y="8"/>
                  <a:pt x="73" y="8"/>
                  <a:pt x="74" y="8"/>
                </a:cubicBezTo>
                <a:cubicBezTo>
                  <a:pt x="59" y="18"/>
                  <a:pt x="46" y="23"/>
                  <a:pt x="36" y="26"/>
                </a:cubicBezTo>
                <a:cubicBezTo>
                  <a:pt x="38" y="20"/>
                  <a:pt x="41" y="17"/>
                  <a:pt x="43" y="14"/>
                </a:cubicBezTo>
                <a:close/>
                <a:moveTo>
                  <a:pt x="35" y="33"/>
                </a:moveTo>
                <a:cubicBezTo>
                  <a:pt x="46" y="30"/>
                  <a:pt x="63" y="24"/>
                  <a:pt x="83" y="9"/>
                </a:cubicBezTo>
                <a:cubicBezTo>
                  <a:pt x="103" y="14"/>
                  <a:pt x="119" y="27"/>
                  <a:pt x="127" y="45"/>
                </a:cubicBezTo>
                <a:cubicBezTo>
                  <a:pt x="97" y="30"/>
                  <a:pt x="66" y="26"/>
                  <a:pt x="41" y="35"/>
                </a:cubicBezTo>
                <a:cubicBezTo>
                  <a:pt x="39" y="36"/>
                  <a:pt x="36" y="37"/>
                  <a:pt x="34" y="38"/>
                </a:cubicBezTo>
                <a:cubicBezTo>
                  <a:pt x="34" y="36"/>
                  <a:pt x="35" y="34"/>
                  <a:pt x="35" y="33"/>
                </a:cubicBezTo>
                <a:close/>
                <a:moveTo>
                  <a:pt x="43" y="41"/>
                </a:moveTo>
                <a:cubicBezTo>
                  <a:pt x="68" y="32"/>
                  <a:pt x="100" y="36"/>
                  <a:pt x="130" y="54"/>
                </a:cubicBezTo>
                <a:cubicBezTo>
                  <a:pt x="131" y="59"/>
                  <a:pt x="132" y="64"/>
                  <a:pt x="132" y="69"/>
                </a:cubicBezTo>
                <a:cubicBezTo>
                  <a:pt x="132" y="81"/>
                  <a:pt x="129" y="91"/>
                  <a:pt x="124" y="100"/>
                </a:cubicBezTo>
                <a:cubicBezTo>
                  <a:pt x="104" y="81"/>
                  <a:pt x="58" y="49"/>
                  <a:pt x="35" y="55"/>
                </a:cubicBezTo>
                <a:cubicBezTo>
                  <a:pt x="35" y="53"/>
                  <a:pt x="35" y="51"/>
                  <a:pt x="34" y="49"/>
                </a:cubicBezTo>
                <a:cubicBezTo>
                  <a:pt x="34" y="47"/>
                  <a:pt x="34" y="46"/>
                  <a:pt x="34" y="45"/>
                </a:cubicBezTo>
                <a:cubicBezTo>
                  <a:pt x="37" y="43"/>
                  <a:pt x="40" y="42"/>
                  <a:pt x="43" y="41"/>
                </a:cubicBezTo>
                <a:close/>
                <a:moveTo>
                  <a:pt x="31" y="22"/>
                </a:moveTo>
                <a:cubicBezTo>
                  <a:pt x="31" y="23"/>
                  <a:pt x="30" y="25"/>
                  <a:pt x="30" y="28"/>
                </a:cubicBezTo>
                <a:cubicBezTo>
                  <a:pt x="28" y="28"/>
                  <a:pt x="26" y="28"/>
                  <a:pt x="25" y="28"/>
                </a:cubicBezTo>
                <a:cubicBezTo>
                  <a:pt x="27" y="26"/>
                  <a:pt x="29" y="24"/>
                  <a:pt x="31" y="22"/>
                </a:cubicBezTo>
                <a:close/>
                <a:moveTo>
                  <a:pt x="19" y="35"/>
                </a:moveTo>
                <a:cubicBezTo>
                  <a:pt x="21" y="35"/>
                  <a:pt x="25" y="35"/>
                  <a:pt x="28" y="34"/>
                </a:cubicBezTo>
                <a:cubicBezTo>
                  <a:pt x="28" y="36"/>
                  <a:pt x="28" y="39"/>
                  <a:pt x="28" y="41"/>
                </a:cubicBezTo>
                <a:cubicBezTo>
                  <a:pt x="20" y="47"/>
                  <a:pt x="14" y="53"/>
                  <a:pt x="10" y="59"/>
                </a:cubicBezTo>
                <a:cubicBezTo>
                  <a:pt x="11" y="50"/>
                  <a:pt x="15" y="42"/>
                  <a:pt x="19" y="35"/>
                </a:cubicBezTo>
                <a:close/>
                <a:moveTo>
                  <a:pt x="28" y="49"/>
                </a:moveTo>
                <a:cubicBezTo>
                  <a:pt x="28" y="49"/>
                  <a:pt x="28" y="49"/>
                  <a:pt x="28" y="49"/>
                </a:cubicBezTo>
                <a:cubicBezTo>
                  <a:pt x="29" y="52"/>
                  <a:pt x="29" y="55"/>
                  <a:pt x="30" y="58"/>
                </a:cubicBezTo>
                <a:cubicBezTo>
                  <a:pt x="18" y="67"/>
                  <a:pt x="16" y="86"/>
                  <a:pt x="17" y="100"/>
                </a:cubicBezTo>
                <a:cubicBezTo>
                  <a:pt x="12" y="92"/>
                  <a:pt x="9" y="83"/>
                  <a:pt x="9" y="73"/>
                </a:cubicBezTo>
                <a:cubicBezTo>
                  <a:pt x="11" y="67"/>
                  <a:pt x="17" y="57"/>
                  <a:pt x="28" y="49"/>
                </a:cubicBezTo>
                <a:close/>
                <a:moveTo>
                  <a:pt x="70" y="131"/>
                </a:moveTo>
                <a:cubicBezTo>
                  <a:pt x="52" y="131"/>
                  <a:pt x="35" y="123"/>
                  <a:pt x="24" y="110"/>
                </a:cubicBezTo>
                <a:cubicBezTo>
                  <a:pt x="23" y="101"/>
                  <a:pt x="21" y="76"/>
                  <a:pt x="31" y="65"/>
                </a:cubicBezTo>
                <a:cubicBezTo>
                  <a:pt x="37" y="90"/>
                  <a:pt x="52" y="113"/>
                  <a:pt x="74" y="131"/>
                </a:cubicBezTo>
                <a:cubicBezTo>
                  <a:pt x="73" y="131"/>
                  <a:pt x="71" y="131"/>
                  <a:pt x="70" y="131"/>
                </a:cubicBezTo>
                <a:close/>
                <a:moveTo>
                  <a:pt x="83" y="130"/>
                </a:moveTo>
                <a:cubicBezTo>
                  <a:pt x="59" y="112"/>
                  <a:pt x="43" y="88"/>
                  <a:pt x="36" y="61"/>
                </a:cubicBezTo>
                <a:cubicBezTo>
                  <a:pt x="54" y="55"/>
                  <a:pt x="100" y="85"/>
                  <a:pt x="120" y="105"/>
                </a:cubicBezTo>
                <a:cubicBezTo>
                  <a:pt x="112" y="118"/>
                  <a:pt x="98" y="127"/>
                  <a:pt x="83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7" name="Oval 76"/>
          <p:cNvSpPr>
            <a:spLocks noChangeArrowheads="1"/>
          </p:cNvSpPr>
          <p:nvPr/>
        </p:nvSpPr>
        <p:spPr bwMode="auto">
          <a:xfrm>
            <a:off x="14856249" y="8624063"/>
            <a:ext cx="241742" cy="24529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14554072" y="8581403"/>
            <a:ext cx="838988" cy="1432682"/>
          </a:xfrm>
          <a:custGeom>
            <a:avLst/>
            <a:gdLst>
              <a:gd name="T0" fmla="*/ 118 w 236"/>
              <a:gd name="T1" fmla="*/ 93 h 403"/>
              <a:gd name="T2" fmla="*/ 144 w 236"/>
              <a:gd name="T3" fmla="*/ 93 h 403"/>
              <a:gd name="T4" fmla="*/ 210 w 236"/>
              <a:gd name="T5" fmla="*/ 0 h 403"/>
              <a:gd name="T6" fmla="*/ 236 w 236"/>
              <a:gd name="T7" fmla="*/ 22 h 403"/>
              <a:gd name="T8" fmla="*/ 170 w 236"/>
              <a:gd name="T9" fmla="*/ 112 h 403"/>
              <a:gd name="T10" fmla="*/ 160 w 236"/>
              <a:gd name="T11" fmla="*/ 228 h 403"/>
              <a:gd name="T12" fmla="*/ 174 w 236"/>
              <a:gd name="T13" fmla="*/ 403 h 403"/>
              <a:gd name="T14" fmla="*/ 139 w 236"/>
              <a:gd name="T15" fmla="*/ 403 h 403"/>
              <a:gd name="T16" fmla="*/ 125 w 236"/>
              <a:gd name="T17" fmla="*/ 237 h 403"/>
              <a:gd name="T18" fmla="*/ 118 w 236"/>
              <a:gd name="T19" fmla="*/ 237 h 403"/>
              <a:gd name="T20" fmla="*/ 113 w 236"/>
              <a:gd name="T21" fmla="*/ 237 h 403"/>
              <a:gd name="T22" fmla="*/ 99 w 236"/>
              <a:gd name="T23" fmla="*/ 403 h 403"/>
              <a:gd name="T24" fmla="*/ 63 w 236"/>
              <a:gd name="T25" fmla="*/ 403 h 403"/>
              <a:gd name="T26" fmla="*/ 78 w 236"/>
              <a:gd name="T27" fmla="*/ 228 h 403"/>
              <a:gd name="T28" fmla="*/ 66 w 236"/>
              <a:gd name="T29" fmla="*/ 112 h 403"/>
              <a:gd name="T30" fmla="*/ 0 w 236"/>
              <a:gd name="T31" fmla="*/ 22 h 403"/>
              <a:gd name="T32" fmla="*/ 26 w 236"/>
              <a:gd name="T33" fmla="*/ 0 h 403"/>
              <a:gd name="T34" fmla="*/ 92 w 236"/>
              <a:gd name="T35" fmla="*/ 93 h 403"/>
              <a:gd name="T36" fmla="*/ 118 w 236"/>
              <a:gd name="T37" fmla="*/ 9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6" h="403">
                <a:moveTo>
                  <a:pt x="118" y="93"/>
                </a:moveTo>
                <a:lnTo>
                  <a:pt x="144" y="93"/>
                </a:lnTo>
                <a:lnTo>
                  <a:pt x="210" y="0"/>
                </a:lnTo>
                <a:lnTo>
                  <a:pt x="236" y="22"/>
                </a:lnTo>
                <a:lnTo>
                  <a:pt x="170" y="112"/>
                </a:lnTo>
                <a:lnTo>
                  <a:pt x="160" y="228"/>
                </a:lnTo>
                <a:lnTo>
                  <a:pt x="174" y="403"/>
                </a:lnTo>
                <a:lnTo>
                  <a:pt x="139" y="403"/>
                </a:lnTo>
                <a:lnTo>
                  <a:pt x="125" y="237"/>
                </a:lnTo>
                <a:lnTo>
                  <a:pt x="118" y="237"/>
                </a:lnTo>
                <a:lnTo>
                  <a:pt x="113" y="237"/>
                </a:lnTo>
                <a:lnTo>
                  <a:pt x="99" y="403"/>
                </a:lnTo>
                <a:lnTo>
                  <a:pt x="63" y="403"/>
                </a:lnTo>
                <a:lnTo>
                  <a:pt x="78" y="228"/>
                </a:lnTo>
                <a:lnTo>
                  <a:pt x="66" y="112"/>
                </a:lnTo>
                <a:lnTo>
                  <a:pt x="0" y="22"/>
                </a:lnTo>
                <a:lnTo>
                  <a:pt x="26" y="0"/>
                </a:lnTo>
                <a:lnTo>
                  <a:pt x="92" y="93"/>
                </a:lnTo>
                <a:lnTo>
                  <a:pt x="118" y="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13501389" y="4400364"/>
            <a:ext cx="3420834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>
                <a:solidFill>
                  <a:schemeClr val="bg1"/>
                </a:solidFill>
              </a:rPr>
              <a:t>Player</a:t>
            </a:r>
          </a:p>
          <a:p>
            <a:r>
              <a:rPr lang="en-US" sz="2800">
                <a:solidFill>
                  <a:schemeClr val="bg1"/>
                </a:solidFill>
              </a:rPr>
              <a:t>Lorem ipsum</a:t>
            </a:r>
          </a:p>
        </p:txBody>
      </p:sp>
      <p:sp>
        <p:nvSpPr>
          <p:cNvPr id="82" name="Rectangle 81"/>
          <p:cNvSpPr/>
          <p:nvPr/>
        </p:nvSpPr>
        <p:spPr>
          <a:xfrm>
            <a:off x="12649829" y="6062304"/>
            <a:ext cx="3420834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>
                <a:solidFill>
                  <a:schemeClr val="bg1"/>
                </a:solidFill>
              </a:rPr>
              <a:t>Basketball</a:t>
            </a:r>
          </a:p>
          <a:p>
            <a:r>
              <a:rPr lang="en-US" sz="2800">
                <a:solidFill>
                  <a:schemeClr val="bg1"/>
                </a:solidFill>
              </a:rPr>
              <a:t>Lorem ipsum</a:t>
            </a:r>
          </a:p>
        </p:txBody>
      </p:sp>
      <p:sp>
        <p:nvSpPr>
          <p:cNvPr id="83" name="Rectangle 82"/>
          <p:cNvSpPr/>
          <p:nvPr/>
        </p:nvSpPr>
        <p:spPr>
          <a:xfrm>
            <a:off x="11186359" y="8720049"/>
            <a:ext cx="342083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4000">
                <a:solidFill>
                  <a:schemeClr val="bg1"/>
                </a:solidFill>
              </a:rPr>
              <a:t>Winner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9047319" y="3894021"/>
            <a:ext cx="342083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>
                <a:solidFill>
                  <a:schemeClr val="bg1"/>
                </a:solidFill>
              </a:rPr>
              <a:t>Market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91" name="Freeform 123"/>
          <p:cNvSpPr>
            <a:spLocks noEditPoints="1"/>
          </p:cNvSpPr>
          <p:nvPr/>
        </p:nvSpPr>
        <p:spPr bwMode="auto">
          <a:xfrm>
            <a:off x="10666101" y="2579843"/>
            <a:ext cx="1193698" cy="1197646"/>
          </a:xfrm>
          <a:custGeom>
            <a:avLst/>
            <a:gdLst>
              <a:gd name="T0" fmla="*/ 529 w 676"/>
              <a:gd name="T1" fmla="*/ 279 h 678"/>
              <a:gd name="T2" fmla="*/ 431 w 676"/>
              <a:gd name="T3" fmla="*/ 293 h 678"/>
              <a:gd name="T4" fmla="*/ 409 w 676"/>
              <a:gd name="T5" fmla="*/ 210 h 678"/>
              <a:gd name="T6" fmla="*/ 367 w 676"/>
              <a:gd name="T7" fmla="*/ 125 h 678"/>
              <a:gd name="T8" fmla="*/ 401 w 676"/>
              <a:gd name="T9" fmla="*/ 58 h 678"/>
              <a:gd name="T10" fmla="*/ 504 w 676"/>
              <a:gd name="T11" fmla="*/ 6 h 678"/>
              <a:gd name="T12" fmla="*/ 579 w 676"/>
              <a:gd name="T13" fmla="*/ 18 h 678"/>
              <a:gd name="T14" fmla="*/ 659 w 676"/>
              <a:gd name="T15" fmla="*/ 100 h 678"/>
              <a:gd name="T16" fmla="*/ 676 w 676"/>
              <a:gd name="T17" fmla="*/ 169 h 678"/>
              <a:gd name="T18" fmla="*/ 605 w 676"/>
              <a:gd name="T19" fmla="*/ 241 h 678"/>
              <a:gd name="T20" fmla="*/ 558 w 676"/>
              <a:gd name="T21" fmla="*/ 314 h 678"/>
              <a:gd name="T22" fmla="*/ 539 w 676"/>
              <a:gd name="T23" fmla="*/ 267 h 678"/>
              <a:gd name="T24" fmla="*/ 590 w 676"/>
              <a:gd name="T25" fmla="*/ 242 h 678"/>
              <a:gd name="T26" fmla="*/ 626 w 676"/>
              <a:gd name="T27" fmla="*/ 172 h 678"/>
              <a:gd name="T28" fmla="*/ 655 w 676"/>
              <a:gd name="T29" fmla="*/ 114 h 678"/>
              <a:gd name="T30" fmla="*/ 566 w 676"/>
              <a:gd name="T31" fmla="*/ 67 h 678"/>
              <a:gd name="T32" fmla="*/ 517 w 676"/>
              <a:gd name="T33" fmla="*/ 15 h 678"/>
              <a:gd name="T34" fmla="*/ 500 w 676"/>
              <a:gd name="T35" fmla="*/ 56 h 678"/>
              <a:gd name="T36" fmla="*/ 401 w 676"/>
              <a:gd name="T37" fmla="*/ 73 h 678"/>
              <a:gd name="T38" fmla="*/ 413 w 676"/>
              <a:gd name="T39" fmla="*/ 144 h 678"/>
              <a:gd name="T40" fmla="*/ 422 w 676"/>
              <a:gd name="T41" fmla="*/ 215 h 678"/>
              <a:gd name="T42" fmla="*/ 463 w 676"/>
              <a:gd name="T43" fmla="*/ 255 h 678"/>
              <a:gd name="T44" fmla="*/ 532 w 676"/>
              <a:gd name="T45" fmla="*/ 264 h 678"/>
              <a:gd name="T46" fmla="*/ 478 w 676"/>
              <a:gd name="T47" fmla="*/ 160 h 678"/>
              <a:gd name="T48" fmla="*/ 517 w 676"/>
              <a:gd name="T49" fmla="*/ 199 h 678"/>
              <a:gd name="T50" fmla="*/ 517 w 676"/>
              <a:gd name="T51" fmla="*/ 185 h 678"/>
              <a:gd name="T52" fmla="*/ 258 w 676"/>
              <a:gd name="T53" fmla="*/ 678 h 678"/>
              <a:gd name="T54" fmla="*/ 233 w 676"/>
              <a:gd name="T55" fmla="*/ 615 h 678"/>
              <a:gd name="T56" fmla="*/ 105 w 676"/>
              <a:gd name="T57" fmla="*/ 628 h 678"/>
              <a:gd name="T58" fmla="*/ 90 w 676"/>
              <a:gd name="T59" fmla="*/ 522 h 678"/>
              <a:gd name="T60" fmla="*/ 0 w 676"/>
              <a:gd name="T61" fmla="*/ 424 h 678"/>
              <a:gd name="T62" fmla="*/ 14 w 676"/>
              <a:gd name="T63" fmla="*/ 350 h 678"/>
              <a:gd name="T64" fmla="*/ 91 w 676"/>
              <a:gd name="T65" fmla="*/ 229 h 678"/>
              <a:gd name="T66" fmla="*/ 159 w 676"/>
              <a:gd name="T67" fmla="*/ 185 h 678"/>
              <a:gd name="T68" fmla="*/ 276 w 676"/>
              <a:gd name="T69" fmla="*/ 222 h 678"/>
              <a:gd name="T70" fmla="*/ 378 w 676"/>
              <a:gd name="T71" fmla="*/ 190 h 678"/>
              <a:gd name="T72" fmla="*/ 423 w 676"/>
              <a:gd name="T73" fmla="*/ 310 h 678"/>
              <a:gd name="T74" fmla="*/ 513 w 676"/>
              <a:gd name="T75" fmla="*/ 370 h 678"/>
              <a:gd name="T76" fmla="*/ 456 w 676"/>
              <a:gd name="T77" fmla="*/ 419 h 678"/>
              <a:gd name="T78" fmla="*/ 494 w 676"/>
              <a:gd name="T79" fmla="*/ 527 h 678"/>
              <a:gd name="T80" fmla="*/ 393 w 676"/>
              <a:gd name="T81" fmla="*/ 564 h 678"/>
              <a:gd name="T82" fmla="*/ 325 w 676"/>
              <a:gd name="T83" fmla="*/ 669 h 678"/>
              <a:gd name="T84" fmla="*/ 165 w 676"/>
              <a:gd name="T85" fmla="*/ 577 h 678"/>
              <a:gd name="T86" fmla="*/ 261 w 676"/>
              <a:gd name="T87" fmla="*/ 664 h 678"/>
              <a:gd name="T88" fmla="*/ 323 w 676"/>
              <a:gd name="T89" fmla="*/ 591 h 678"/>
              <a:gd name="T90" fmla="*/ 449 w 676"/>
              <a:gd name="T91" fmla="*/ 573 h 678"/>
              <a:gd name="T92" fmla="*/ 432 w 676"/>
              <a:gd name="T93" fmla="*/ 479 h 678"/>
              <a:gd name="T94" fmla="*/ 445 w 676"/>
              <a:gd name="T95" fmla="*/ 396 h 678"/>
              <a:gd name="T96" fmla="*/ 421 w 676"/>
              <a:gd name="T97" fmla="*/ 325 h 678"/>
              <a:gd name="T98" fmla="*/ 356 w 676"/>
              <a:gd name="T99" fmla="*/ 258 h 678"/>
              <a:gd name="T100" fmla="*/ 286 w 676"/>
              <a:gd name="T101" fmla="*/ 233 h 678"/>
              <a:gd name="T102" fmla="*/ 199 w 676"/>
              <a:gd name="T103" fmla="*/ 245 h 678"/>
              <a:gd name="T104" fmla="*/ 106 w 676"/>
              <a:gd name="T105" fmla="*/ 228 h 678"/>
              <a:gd name="T106" fmla="*/ 85 w 676"/>
              <a:gd name="T107" fmla="*/ 357 h 678"/>
              <a:gd name="T108" fmla="*/ 14 w 676"/>
              <a:gd name="T109" fmla="*/ 419 h 678"/>
              <a:gd name="T110" fmla="*/ 104 w 676"/>
              <a:gd name="T111" fmla="*/ 519 h 678"/>
              <a:gd name="T112" fmla="*/ 109 w 676"/>
              <a:gd name="T113" fmla="*/ 613 h 678"/>
              <a:gd name="T114" fmla="*/ 258 w 676"/>
              <a:gd name="T115" fmla="*/ 484 h 678"/>
              <a:gd name="T116" fmla="*/ 323 w 676"/>
              <a:gd name="T117" fmla="*/ 419 h 678"/>
              <a:gd name="T118" fmla="*/ 207 w 676"/>
              <a:gd name="T119" fmla="*/ 419 h 678"/>
              <a:gd name="T120" fmla="*/ 258 w 676"/>
              <a:gd name="T121" fmla="*/ 368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6" h="678">
                <a:moveTo>
                  <a:pt x="556" y="314"/>
                </a:moveTo>
                <a:cubicBezTo>
                  <a:pt x="554" y="314"/>
                  <a:pt x="551" y="313"/>
                  <a:pt x="550" y="311"/>
                </a:cubicBezTo>
                <a:cubicBezTo>
                  <a:pt x="529" y="279"/>
                  <a:pt x="529" y="279"/>
                  <a:pt x="529" y="279"/>
                </a:cubicBezTo>
                <a:cubicBezTo>
                  <a:pt x="508" y="281"/>
                  <a:pt x="488" y="277"/>
                  <a:pt x="468" y="269"/>
                </a:cubicBezTo>
                <a:cubicBezTo>
                  <a:pt x="439" y="293"/>
                  <a:pt x="439" y="293"/>
                  <a:pt x="439" y="293"/>
                </a:cubicBezTo>
                <a:cubicBezTo>
                  <a:pt x="437" y="295"/>
                  <a:pt x="433" y="295"/>
                  <a:pt x="431" y="293"/>
                </a:cubicBezTo>
                <a:cubicBezTo>
                  <a:pt x="412" y="281"/>
                  <a:pt x="397" y="266"/>
                  <a:pt x="385" y="248"/>
                </a:cubicBezTo>
                <a:cubicBezTo>
                  <a:pt x="383" y="245"/>
                  <a:pt x="383" y="242"/>
                  <a:pt x="385" y="239"/>
                </a:cubicBezTo>
                <a:cubicBezTo>
                  <a:pt x="409" y="210"/>
                  <a:pt x="409" y="210"/>
                  <a:pt x="409" y="210"/>
                </a:cubicBezTo>
                <a:cubicBezTo>
                  <a:pt x="401" y="194"/>
                  <a:pt x="398" y="177"/>
                  <a:pt x="398" y="160"/>
                </a:cubicBezTo>
                <a:cubicBezTo>
                  <a:pt x="398" y="155"/>
                  <a:pt x="398" y="151"/>
                  <a:pt x="398" y="146"/>
                </a:cubicBezTo>
                <a:cubicBezTo>
                  <a:pt x="367" y="125"/>
                  <a:pt x="367" y="125"/>
                  <a:pt x="367" y="125"/>
                </a:cubicBezTo>
                <a:cubicBezTo>
                  <a:pt x="364" y="124"/>
                  <a:pt x="363" y="120"/>
                  <a:pt x="364" y="117"/>
                </a:cubicBezTo>
                <a:cubicBezTo>
                  <a:pt x="370" y="96"/>
                  <a:pt x="380" y="77"/>
                  <a:pt x="393" y="60"/>
                </a:cubicBezTo>
                <a:cubicBezTo>
                  <a:pt x="395" y="57"/>
                  <a:pt x="399" y="57"/>
                  <a:pt x="401" y="58"/>
                </a:cubicBezTo>
                <a:cubicBezTo>
                  <a:pt x="437" y="71"/>
                  <a:pt x="437" y="71"/>
                  <a:pt x="437" y="71"/>
                </a:cubicBezTo>
                <a:cubicBezTo>
                  <a:pt x="453" y="57"/>
                  <a:pt x="472" y="47"/>
                  <a:pt x="494" y="43"/>
                </a:cubicBezTo>
                <a:cubicBezTo>
                  <a:pt x="504" y="6"/>
                  <a:pt x="504" y="6"/>
                  <a:pt x="504" y="6"/>
                </a:cubicBezTo>
                <a:cubicBezTo>
                  <a:pt x="505" y="3"/>
                  <a:pt x="507" y="1"/>
                  <a:pt x="510" y="1"/>
                </a:cubicBezTo>
                <a:cubicBezTo>
                  <a:pt x="532" y="0"/>
                  <a:pt x="554" y="4"/>
                  <a:pt x="574" y="11"/>
                </a:cubicBezTo>
                <a:cubicBezTo>
                  <a:pt x="577" y="12"/>
                  <a:pt x="579" y="15"/>
                  <a:pt x="579" y="18"/>
                </a:cubicBezTo>
                <a:cubicBezTo>
                  <a:pt x="577" y="56"/>
                  <a:pt x="577" y="56"/>
                  <a:pt x="577" y="56"/>
                </a:cubicBezTo>
                <a:cubicBezTo>
                  <a:pt x="596" y="67"/>
                  <a:pt x="611" y="83"/>
                  <a:pt x="621" y="102"/>
                </a:cubicBezTo>
                <a:cubicBezTo>
                  <a:pt x="659" y="100"/>
                  <a:pt x="659" y="100"/>
                  <a:pt x="659" y="100"/>
                </a:cubicBezTo>
                <a:cubicBezTo>
                  <a:pt x="662" y="100"/>
                  <a:pt x="665" y="102"/>
                  <a:pt x="666" y="105"/>
                </a:cubicBezTo>
                <a:cubicBezTo>
                  <a:pt x="673" y="122"/>
                  <a:pt x="676" y="141"/>
                  <a:pt x="676" y="160"/>
                </a:cubicBezTo>
                <a:cubicBezTo>
                  <a:pt x="676" y="163"/>
                  <a:pt x="676" y="166"/>
                  <a:pt x="676" y="169"/>
                </a:cubicBezTo>
                <a:cubicBezTo>
                  <a:pt x="676" y="172"/>
                  <a:pt x="674" y="174"/>
                  <a:pt x="671" y="175"/>
                </a:cubicBezTo>
                <a:cubicBezTo>
                  <a:pt x="634" y="185"/>
                  <a:pt x="634" y="185"/>
                  <a:pt x="634" y="185"/>
                </a:cubicBezTo>
                <a:cubicBezTo>
                  <a:pt x="629" y="206"/>
                  <a:pt x="619" y="225"/>
                  <a:pt x="605" y="241"/>
                </a:cubicBezTo>
                <a:cubicBezTo>
                  <a:pt x="618" y="277"/>
                  <a:pt x="618" y="277"/>
                  <a:pt x="618" y="277"/>
                </a:cubicBezTo>
                <a:cubicBezTo>
                  <a:pt x="619" y="279"/>
                  <a:pt x="618" y="283"/>
                  <a:pt x="616" y="284"/>
                </a:cubicBezTo>
                <a:cubicBezTo>
                  <a:pt x="598" y="298"/>
                  <a:pt x="579" y="308"/>
                  <a:pt x="558" y="314"/>
                </a:cubicBezTo>
                <a:cubicBezTo>
                  <a:pt x="557" y="314"/>
                  <a:pt x="557" y="314"/>
                  <a:pt x="556" y="314"/>
                </a:cubicBezTo>
                <a:close/>
                <a:moveTo>
                  <a:pt x="533" y="264"/>
                </a:moveTo>
                <a:cubicBezTo>
                  <a:pt x="535" y="264"/>
                  <a:pt x="538" y="265"/>
                  <a:pt x="539" y="267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75" y="294"/>
                  <a:pt x="590" y="286"/>
                  <a:pt x="603" y="277"/>
                </a:cubicBezTo>
                <a:cubicBezTo>
                  <a:pt x="590" y="242"/>
                  <a:pt x="590" y="242"/>
                  <a:pt x="590" y="242"/>
                </a:cubicBezTo>
                <a:cubicBezTo>
                  <a:pt x="589" y="239"/>
                  <a:pt x="590" y="236"/>
                  <a:pt x="592" y="234"/>
                </a:cubicBezTo>
                <a:cubicBezTo>
                  <a:pt x="607" y="219"/>
                  <a:pt x="617" y="199"/>
                  <a:pt x="621" y="178"/>
                </a:cubicBezTo>
                <a:cubicBezTo>
                  <a:pt x="621" y="175"/>
                  <a:pt x="623" y="173"/>
                  <a:pt x="626" y="172"/>
                </a:cubicBezTo>
                <a:cubicBezTo>
                  <a:pt x="662" y="163"/>
                  <a:pt x="662" y="163"/>
                  <a:pt x="662" y="163"/>
                </a:cubicBezTo>
                <a:cubicBezTo>
                  <a:pt x="662" y="162"/>
                  <a:pt x="662" y="161"/>
                  <a:pt x="662" y="160"/>
                </a:cubicBezTo>
                <a:cubicBezTo>
                  <a:pt x="662" y="144"/>
                  <a:pt x="660" y="129"/>
                  <a:pt x="655" y="114"/>
                </a:cubicBezTo>
                <a:cubicBezTo>
                  <a:pt x="618" y="116"/>
                  <a:pt x="618" y="116"/>
                  <a:pt x="618" y="116"/>
                </a:cubicBezTo>
                <a:cubicBezTo>
                  <a:pt x="615" y="116"/>
                  <a:pt x="612" y="114"/>
                  <a:pt x="611" y="112"/>
                </a:cubicBezTo>
                <a:cubicBezTo>
                  <a:pt x="601" y="92"/>
                  <a:pt x="586" y="77"/>
                  <a:pt x="566" y="67"/>
                </a:cubicBezTo>
                <a:cubicBezTo>
                  <a:pt x="564" y="65"/>
                  <a:pt x="562" y="63"/>
                  <a:pt x="563" y="60"/>
                </a:cubicBezTo>
                <a:cubicBezTo>
                  <a:pt x="565" y="23"/>
                  <a:pt x="565" y="23"/>
                  <a:pt x="565" y="23"/>
                </a:cubicBezTo>
                <a:cubicBezTo>
                  <a:pt x="549" y="17"/>
                  <a:pt x="533" y="15"/>
                  <a:pt x="517" y="15"/>
                </a:cubicBezTo>
                <a:cubicBezTo>
                  <a:pt x="517" y="15"/>
                  <a:pt x="516" y="15"/>
                  <a:pt x="516" y="15"/>
                </a:cubicBezTo>
                <a:cubicBezTo>
                  <a:pt x="506" y="51"/>
                  <a:pt x="506" y="51"/>
                  <a:pt x="506" y="51"/>
                </a:cubicBezTo>
                <a:cubicBezTo>
                  <a:pt x="505" y="53"/>
                  <a:pt x="503" y="55"/>
                  <a:pt x="500" y="56"/>
                </a:cubicBezTo>
                <a:cubicBezTo>
                  <a:pt x="479" y="59"/>
                  <a:pt x="459" y="69"/>
                  <a:pt x="443" y="84"/>
                </a:cubicBezTo>
                <a:cubicBezTo>
                  <a:pt x="442" y="86"/>
                  <a:pt x="439" y="87"/>
                  <a:pt x="436" y="86"/>
                </a:cubicBezTo>
                <a:cubicBezTo>
                  <a:pt x="401" y="73"/>
                  <a:pt x="401" y="73"/>
                  <a:pt x="401" y="73"/>
                </a:cubicBezTo>
                <a:cubicBezTo>
                  <a:pt x="391" y="86"/>
                  <a:pt x="384" y="101"/>
                  <a:pt x="379" y="116"/>
                </a:cubicBezTo>
                <a:cubicBezTo>
                  <a:pt x="410" y="137"/>
                  <a:pt x="410" y="137"/>
                  <a:pt x="410" y="137"/>
                </a:cubicBezTo>
                <a:cubicBezTo>
                  <a:pt x="412" y="138"/>
                  <a:pt x="413" y="141"/>
                  <a:pt x="413" y="144"/>
                </a:cubicBezTo>
                <a:cubicBezTo>
                  <a:pt x="412" y="149"/>
                  <a:pt x="412" y="154"/>
                  <a:pt x="412" y="160"/>
                </a:cubicBezTo>
                <a:cubicBezTo>
                  <a:pt x="412" y="176"/>
                  <a:pt x="415" y="193"/>
                  <a:pt x="423" y="207"/>
                </a:cubicBezTo>
                <a:cubicBezTo>
                  <a:pt x="424" y="210"/>
                  <a:pt x="424" y="213"/>
                  <a:pt x="422" y="215"/>
                </a:cubicBezTo>
                <a:cubicBezTo>
                  <a:pt x="399" y="244"/>
                  <a:pt x="399" y="244"/>
                  <a:pt x="399" y="244"/>
                </a:cubicBezTo>
                <a:cubicBezTo>
                  <a:pt x="409" y="258"/>
                  <a:pt x="421" y="269"/>
                  <a:pt x="434" y="279"/>
                </a:cubicBezTo>
                <a:cubicBezTo>
                  <a:pt x="463" y="255"/>
                  <a:pt x="463" y="255"/>
                  <a:pt x="463" y="255"/>
                </a:cubicBezTo>
                <a:cubicBezTo>
                  <a:pt x="465" y="254"/>
                  <a:pt x="468" y="253"/>
                  <a:pt x="471" y="254"/>
                </a:cubicBezTo>
                <a:cubicBezTo>
                  <a:pt x="485" y="262"/>
                  <a:pt x="501" y="265"/>
                  <a:pt x="517" y="265"/>
                </a:cubicBezTo>
                <a:cubicBezTo>
                  <a:pt x="522" y="265"/>
                  <a:pt x="527" y="265"/>
                  <a:pt x="532" y="264"/>
                </a:cubicBezTo>
                <a:cubicBezTo>
                  <a:pt x="532" y="264"/>
                  <a:pt x="533" y="264"/>
                  <a:pt x="533" y="264"/>
                </a:cubicBezTo>
                <a:close/>
                <a:moveTo>
                  <a:pt x="517" y="199"/>
                </a:moveTo>
                <a:cubicBezTo>
                  <a:pt x="496" y="199"/>
                  <a:pt x="478" y="181"/>
                  <a:pt x="478" y="160"/>
                </a:cubicBezTo>
                <a:cubicBezTo>
                  <a:pt x="478" y="138"/>
                  <a:pt x="496" y="121"/>
                  <a:pt x="517" y="121"/>
                </a:cubicBezTo>
                <a:cubicBezTo>
                  <a:pt x="539" y="121"/>
                  <a:pt x="556" y="138"/>
                  <a:pt x="556" y="160"/>
                </a:cubicBezTo>
                <a:cubicBezTo>
                  <a:pt x="556" y="181"/>
                  <a:pt x="539" y="199"/>
                  <a:pt x="517" y="199"/>
                </a:cubicBezTo>
                <a:close/>
                <a:moveTo>
                  <a:pt x="517" y="135"/>
                </a:moveTo>
                <a:cubicBezTo>
                  <a:pt x="503" y="135"/>
                  <a:pt x="492" y="146"/>
                  <a:pt x="492" y="160"/>
                </a:cubicBezTo>
                <a:cubicBezTo>
                  <a:pt x="492" y="174"/>
                  <a:pt x="503" y="185"/>
                  <a:pt x="517" y="185"/>
                </a:cubicBezTo>
                <a:cubicBezTo>
                  <a:pt x="531" y="185"/>
                  <a:pt x="542" y="174"/>
                  <a:pt x="542" y="160"/>
                </a:cubicBezTo>
                <a:cubicBezTo>
                  <a:pt x="542" y="146"/>
                  <a:pt x="531" y="135"/>
                  <a:pt x="517" y="135"/>
                </a:cubicBezTo>
                <a:close/>
                <a:moveTo>
                  <a:pt x="258" y="678"/>
                </a:moveTo>
                <a:cubicBezTo>
                  <a:pt x="256" y="678"/>
                  <a:pt x="256" y="678"/>
                  <a:pt x="256" y="678"/>
                </a:cubicBezTo>
                <a:cubicBezTo>
                  <a:pt x="252" y="678"/>
                  <a:pt x="250" y="676"/>
                  <a:pt x="249" y="673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08" y="612"/>
                  <a:pt x="184" y="604"/>
                  <a:pt x="162" y="592"/>
                </a:cubicBezTo>
                <a:cubicBezTo>
                  <a:pt x="113" y="628"/>
                  <a:pt x="113" y="628"/>
                  <a:pt x="113" y="628"/>
                </a:cubicBezTo>
                <a:cubicBezTo>
                  <a:pt x="111" y="630"/>
                  <a:pt x="108" y="630"/>
                  <a:pt x="105" y="628"/>
                </a:cubicBezTo>
                <a:cubicBezTo>
                  <a:pt x="86" y="614"/>
                  <a:pt x="69" y="598"/>
                  <a:pt x="55" y="579"/>
                </a:cubicBezTo>
                <a:cubicBezTo>
                  <a:pt x="53" y="577"/>
                  <a:pt x="53" y="574"/>
                  <a:pt x="55" y="571"/>
                </a:cubicBezTo>
                <a:cubicBezTo>
                  <a:pt x="90" y="522"/>
                  <a:pt x="90" y="522"/>
                  <a:pt x="90" y="522"/>
                </a:cubicBezTo>
                <a:cubicBezTo>
                  <a:pt x="75" y="499"/>
                  <a:pt x="66" y="474"/>
                  <a:pt x="62" y="447"/>
                </a:cubicBezTo>
                <a:cubicBezTo>
                  <a:pt x="5" y="431"/>
                  <a:pt x="5" y="431"/>
                  <a:pt x="5" y="431"/>
                </a:cubicBezTo>
                <a:cubicBezTo>
                  <a:pt x="2" y="430"/>
                  <a:pt x="0" y="427"/>
                  <a:pt x="0" y="424"/>
                </a:cubicBezTo>
                <a:cubicBezTo>
                  <a:pt x="0" y="423"/>
                  <a:pt x="0" y="421"/>
                  <a:pt x="0" y="419"/>
                </a:cubicBezTo>
                <a:cubicBezTo>
                  <a:pt x="0" y="398"/>
                  <a:pt x="2" y="376"/>
                  <a:pt x="8" y="355"/>
                </a:cubicBezTo>
                <a:cubicBezTo>
                  <a:pt x="8" y="352"/>
                  <a:pt x="11" y="350"/>
                  <a:pt x="14" y="350"/>
                </a:cubicBezTo>
                <a:cubicBezTo>
                  <a:pt x="74" y="348"/>
                  <a:pt x="74" y="348"/>
                  <a:pt x="74" y="348"/>
                </a:cubicBezTo>
                <a:cubicBezTo>
                  <a:pt x="83" y="324"/>
                  <a:pt x="97" y="302"/>
                  <a:pt x="114" y="283"/>
                </a:cubicBezTo>
                <a:cubicBezTo>
                  <a:pt x="91" y="229"/>
                  <a:pt x="91" y="229"/>
                  <a:pt x="91" y="229"/>
                </a:cubicBezTo>
                <a:cubicBezTo>
                  <a:pt x="89" y="226"/>
                  <a:pt x="90" y="223"/>
                  <a:pt x="93" y="221"/>
                </a:cubicBezTo>
                <a:cubicBezTo>
                  <a:pt x="110" y="206"/>
                  <a:pt x="130" y="193"/>
                  <a:pt x="151" y="184"/>
                </a:cubicBezTo>
                <a:cubicBezTo>
                  <a:pt x="154" y="182"/>
                  <a:pt x="157" y="183"/>
                  <a:pt x="159" y="185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218" y="224"/>
                  <a:pt x="238" y="221"/>
                  <a:pt x="258" y="221"/>
                </a:cubicBezTo>
                <a:cubicBezTo>
                  <a:pt x="264" y="221"/>
                  <a:pt x="270" y="222"/>
                  <a:pt x="276" y="222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7"/>
                  <a:pt x="309" y="165"/>
                  <a:pt x="312" y="166"/>
                </a:cubicBezTo>
                <a:cubicBezTo>
                  <a:pt x="335" y="171"/>
                  <a:pt x="357" y="179"/>
                  <a:pt x="378" y="190"/>
                </a:cubicBezTo>
                <a:cubicBezTo>
                  <a:pt x="380" y="191"/>
                  <a:pt x="382" y="194"/>
                  <a:pt x="381" y="197"/>
                </a:cubicBezTo>
                <a:cubicBezTo>
                  <a:pt x="371" y="256"/>
                  <a:pt x="371" y="256"/>
                  <a:pt x="371" y="256"/>
                </a:cubicBezTo>
                <a:cubicBezTo>
                  <a:pt x="391" y="271"/>
                  <a:pt x="410" y="289"/>
                  <a:pt x="423" y="310"/>
                </a:cubicBezTo>
                <a:cubicBezTo>
                  <a:pt x="482" y="300"/>
                  <a:pt x="482" y="300"/>
                  <a:pt x="482" y="300"/>
                </a:cubicBezTo>
                <a:cubicBezTo>
                  <a:pt x="485" y="299"/>
                  <a:pt x="489" y="301"/>
                  <a:pt x="490" y="303"/>
                </a:cubicBezTo>
                <a:cubicBezTo>
                  <a:pt x="500" y="325"/>
                  <a:pt x="508" y="347"/>
                  <a:pt x="513" y="370"/>
                </a:cubicBezTo>
                <a:cubicBezTo>
                  <a:pt x="513" y="373"/>
                  <a:pt x="512" y="376"/>
                  <a:pt x="509" y="378"/>
                </a:cubicBezTo>
                <a:cubicBezTo>
                  <a:pt x="456" y="406"/>
                  <a:pt x="456" y="406"/>
                  <a:pt x="456" y="406"/>
                </a:cubicBezTo>
                <a:cubicBezTo>
                  <a:pt x="456" y="410"/>
                  <a:pt x="456" y="415"/>
                  <a:pt x="456" y="419"/>
                </a:cubicBezTo>
                <a:cubicBezTo>
                  <a:pt x="456" y="439"/>
                  <a:pt x="453" y="459"/>
                  <a:pt x="447" y="479"/>
                </a:cubicBezTo>
                <a:cubicBezTo>
                  <a:pt x="492" y="519"/>
                  <a:pt x="492" y="519"/>
                  <a:pt x="492" y="519"/>
                </a:cubicBezTo>
                <a:cubicBezTo>
                  <a:pt x="494" y="521"/>
                  <a:pt x="495" y="524"/>
                  <a:pt x="494" y="527"/>
                </a:cubicBezTo>
                <a:cubicBezTo>
                  <a:pt x="484" y="548"/>
                  <a:pt x="471" y="568"/>
                  <a:pt x="456" y="586"/>
                </a:cubicBezTo>
                <a:cubicBezTo>
                  <a:pt x="454" y="589"/>
                  <a:pt x="451" y="589"/>
                  <a:pt x="448" y="588"/>
                </a:cubicBezTo>
                <a:cubicBezTo>
                  <a:pt x="393" y="564"/>
                  <a:pt x="393" y="564"/>
                  <a:pt x="393" y="564"/>
                </a:cubicBezTo>
                <a:cubicBezTo>
                  <a:pt x="375" y="581"/>
                  <a:pt x="355" y="594"/>
                  <a:pt x="333" y="603"/>
                </a:cubicBezTo>
                <a:cubicBezTo>
                  <a:pt x="330" y="663"/>
                  <a:pt x="330" y="663"/>
                  <a:pt x="330" y="663"/>
                </a:cubicBezTo>
                <a:cubicBezTo>
                  <a:pt x="330" y="666"/>
                  <a:pt x="328" y="669"/>
                  <a:pt x="325" y="669"/>
                </a:cubicBezTo>
                <a:cubicBezTo>
                  <a:pt x="303" y="675"/>
                  <a:pt x="281" y="678"/>
                  <a:pt x="258" y="678"/>
                </a:cubicBezTo>
                <a:close/>
                <a:moveTo>
                  <a:pt x="161" y="576"/>
                </a:moveTo>
                <a:cubicBezTo>
                  <a:pt x="162" y="576"/>
                  <a:pt x="164" y="577"/>
                  <a:pt x="165" y="577"/>
                </a:cubicBezTo>
                <a:cubicBezTo>
                  <a:pt x="188" y="591"/>
                  <a:pt x="213" y="599"/>
                  <a:pt x="239" y="602"/>
                </a:cubicBezTo>
                <a:cubicBezTo>
                  <a:pt x="242" y="602"/>
                  <a:pt x="244" y="604"/>
                  <a:pt x="245" y="607"/>
                </a:cubicBezTo>
                <a:cubicBezTo>
                  <a:pt x="261" y="664"/>
                  <a:pt x="261" y="664"/>
                  <a:pt x="261" y="664"/>
                </a:cubicBezTo>
                <a:cubicBezTo>
                  <a:pt x="280" y="664"/>
                  <a:pt x="298" y="661"/>
                  <a:pt x="316" y="657"/>
                </a:cubicBezTo>
                <a:cubicBezTo>
                  <a:pt x="319" y="598"/>
                  <a:pt x="319" y="598"/>
                  <a:pt x="319" y="598"/>
                </a:cubicBezTo>
                <a:cubicBezTo>
                  <a:pt x="319" y="595"/>
                  <a:pt x="321" y="592"/>
                  <a:pt x="323" y="591"/>
                </a:cubicBezTo>
                <a:cubicBezTo>
                  <a:pt x="347" y="582"/>
                  <a:pt x="368" y="569"/>
                  <a:pt x="387" y="551"/>
                </a:cubicBezTo>
                <a:cubicBezTo>
                  <a:pt x="389" y="549"/>
                  <a:pt x="392" y="548"/>
                  <a:pt x="394" y="549"/>
                </a:cubicBezTo>
                <a:cubicBezTo>
                  <a:pt x="449" y="573"/>
                  <a:pt x="449" y="573"/>
                  <a:pt x="449" y="573"/>
                </a:cubicBezTo>
                <a:cubicBezTo>
                  <a:pt x="461" y="558"/>
                  <a:pt x="471" y="542"/>
                  <a:pt x="479" y="526"/>
                </a:cubicBezTo>
                <a:cubicBezTo>
                  <a:pt x="434" y="486"/>
                  <a:pt x="434" y="486"/>
                  <a:pt x="434" y="486"/>
                </a:cubicBezTo>
                <a:cubicBezTo>
                  <a:pt x="432" y="484"/>
                  <a:pt x="431" y="481"/>
                  <a:pt x="432" y="479"/>
                </a:cubicBezTo>
                <a:cubicBezTo>
                  <a:pt x="439" y="459"/>
                  <a:pt x="442" y="439"/>
                  <a:pt x="442" y="419"/>
                </a:cubicBezTo>
                <a:cubicBezTo>
                  <a:pt x="442" y="414"/>
                  <a:pt x="442" y="408"/>
                  <a:pt x="441" y="402"/>
                </a:cubicBezTo>
                <a:cubicBezTo>
                  <a:pt x="441" y="400"/>
                  <a:pt x="443" y="397"/>
                  <a:pt x="445" y="396"/>
                </a:cubicBezTo>
                <a:cubicBezTo>
                  <a:pt x="498" y="368"/>
                  <a:pt x="498" y="368"/>
                  <a:pt x="498" y="368"/>
                </a:cubicBezTo>
                <a:cubicBezTo>
                  <a:pt x="494" y="349"/>
                  <a:pt x="488" y="331"/>
                  <a:pt x="480" y="314"/>
                </a:cubicBezTo>
                <a:cubicBezTo>
                  <a:pt x="421" y="325"/>
                  <a:pt x="421" y="325"/>
                  <a:pt x="421" y="325"/>
                </a:cubicBezTo>
                <a:cubicBezTo>
                  <a:pt x="419" y="325"/>
                  <a:pt x="416" y="324"/>
                  <a:pt x="414" y="322"/>
                </a:cubicBezTo>
                <a:cubicBezTo>
                  <a:pt x="400" y="299"/>
                  <a:pt x="381" y="280"/>
                  <a:pt x="359" y="265"/>
                </a:cubicBezTo>
                <a:cubicBezTo>
                  <a:pt x="357" y="264"/>
                  <a:pt x="356" y="261"/>
                  <a:pt x="356" y="258"/>
                </a:cubicBezTo>
                <a:cubicBezTo>
                  <a:pt x="367" y="200"/>
                  <a:pt x="367" y="200"/>
                  <a:pt x="367" y="200"/>
                </a:cubicBezTo>
                <a:cubicBezTo>
                  <a:pt x="350" y="191"/>
                  <a:pt x="332" y="185"/>
                  <a:pt x="314" y="181"/>
                </a:cubicBezTo>
                <a:cubicBezTo>
                  <a:pt x="286" y="233"/>
                  <a:pt x="286" y="233"/>
                  <a:pt x="286" y="233"/>
                </a:cubicBezTo>
                <a:cubicBezTo>
                  <a:pt x="285" y="235"/>
                  <a:pt x="282" y="237"/>
                  <a:pt x="279" y="237"/>
                </a:cubicBezTo>
                <a:cubicBezTo>
                  <a:pt x="272" y="236"/>
                  <a:pt x="265" y="235"/>
                  <a:pt x="258" y="235"/>
                </a:cubicBezTo>
                <a:cubicBezTo>
                  <a:pt x="238" y="235"/>
                  <a:pt x="218" y="239"/>
                  <a:pt x="199" y="245"/>
                </a:cubicBezTo>
                <a:cubicBezTo>
                  <a:pt x="197" y="246"/>
                  <a:pt x="194" y="245"/>
                  <a:pt x="192" y="243"/>
                </a:cubicBezTo>
                <a:cubicBezTo>
                  <a:pt x="152" y="198"/>
                  <a:pt x="152" y="198"/>
                  <a:pt x="152" y="198"/>
                </a:cubicBezTo>
                <a:cubicBezTo>
                  <a:pt x="136" y="207"/>
                  <a:pt x="120" y="216"/>
                  <a:pt x="106" y="228"/>
                </a:cubicBezTo>
                <a:cubicBezTo>
                  <a:pt x="129" y="282"/>
                  <a:pt x="129" y="282"/>
                  <a:pt x="129" y="282"/>
                </a:cubicBezTo>
                <a:cubicBezTo>
                  <a:pt x="130" y="285"/>
                  <a:pt x="130" y="288"/>
                  <a:pt x="128" y="290"/>
                </a:cubicBezTo>
                <a:cubicBezTo>
                  <a:pt x="109" y="309"/>
                  <a:pt x="94" y="332"/>
                  <a:pt x="85" y="357"/>
                </a:cubicBezTo>
                <a:cubicBezTo>
                  <a:pt x="84" y="360"/>
                  <a:pt x="82" y="361"/>
                  <a:pt x="79" y="362"/>
                </a:cubicBezTo>
                <a:cubicBezTo>
                  <a:pt x="20" y="364"/>
                  <a:pt x="20" y="364"/>
                  <a:pt x="20" y="364"/>
                </a:cubicBezTo>
                <a:cubicBezTo>
                  <a:pt x="16" y="382"/>
                  <a:pt x="14" y="400"/>
                  <a:pt x="14" y="419"/>
                </a:cubicBezTo>
                <a:cubicBezTo>
                  <a:pt x="71" y="435"/>
                  <a:pt x="71" y="435"/>
                  <a:pt x="71" y="435"/>
                </a:cubicBezTo>
                <a:cubicBezTo>
                  <a:pt x="73" y="435"/>
                  <a:pt x="75" y="438"/>
                  <a:pt x="76" y="441"/>
                </a:cubicBezTo>
                <a:cubicBezTo>
                  <a:pt x="79" y="468"/>
                  <a:pt x="89" y="495"/>
                  <a:pt x="104" y="519"/>
                </a:cubicBezTo>
                <a:cubicBezTo>
                  <a:pt x="105" y="521"/>
                  <a:pt x="105" y="524"/>
                  <a:pt x="104" y="527"/>
                </a:cubicBezTo>
                <a:cubicBezTo>
                  <a:pt x="69" y="575"/>
                  <a:pt x="69" y="575"/>
                  <a:pt x="69" y="575"/>
                </a:cubicBezTo>
                <a:cubicBezTo>
                  <a:pt x="81" y="589"/>
                  <a:pt x="94" y="602"/>
                  <a:pt x="109" y="613"/>
                </a:cubicBezTo>
                <a:cubicBezTo>
                  <a:pt x="157" y="578"/>
                  <a:pt x="157" y="578"/>
                  <a:pt x="157" y="578"/>
                </a:cubicBezTo>
                <a:cubicBezTo>
                  <a:pt x="158" y="577"/>
                  <a:pt x="160" y="576"/>
                  <a:pt x="161" y="576"/>
                </a:cubicBezTo>
                <a:close/>
                <a:moveTo>
                  <a:pt x="258" y="484"/>
                </a:moveTo>
                <a:cubicBezTo>
                  <a:pt x="223" y="484"/>
                  <a:pt x="193" y="455"/>
                  <a:pt x="193" y="419"/>
                </a:cubicBezTo>
                <a:cubicBezTo>
                  <a:pt x="193" y="383"/>
                  <a:pt x="223" y="354"/>
                  <a:pt x="258" y="354"/>
                </a:cubicBezTo>
                <a:cubicBezTo>
                  <a:pt x="294" y="354"/>
                  <a:pt x="323" y="383"/>
                  <a:pt x="323" y="419"/>
                </a:cubicBezTo>
                <a:cubicBezTo>
                  <a:pt x="323" y="455"/>
                  <a:pt x="294" y="484"/>
                  <a:pt x="258" y="484"/>
                </a:cubicBezTo>
                <a:close/>
                <a:moveTo>
                  <a:pt x="258" y="368"/>
                </a:moveTo>
                <a:cubicBezTo>
                  <a:pt x="230" y="368"/>
                  <a:pt x="207" y="391"/>
                  <a:pt x="207" y="419"/>
                </a:cubicBezTo>
                <a:cubicBezTo>
                  <a:pt x="207" y="447"/>
                  <a:pt x="230" y="470"/>
                  <a:pt x="258" y="470"/>
                </a:cubicBezTo>
                <a:cubicBezTo>
                  <a:pt x="286" y="470"/>
                  <a:pt x="309" y="447"/>
                  <a:pt x="309" y="419"/>
                </a:cubicBezTo>
                <a:cubicBezTo>
                  <a:pt x="309" y="391"/>
                  <a:pt x="286" y="368"/>
                  <a:pt x="258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91541423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/>
          <p:cNvGrpSpPr/>
          <p:nvPr/>
        </p:nvGrpSpPr>
        <p:grpSpPr>
          <a:xfrm>
            <a:off x="10386497" y="1709703"/>
            <a:ext cx="5528530" cy="8969658"/>
            <a:chOff x="4851856" y="1553299"/>
            <a:chExt cx="2764265" cy="4484829"/>
          </a:xfrm>
          <a:solidFill>
            <a:schemeClr val="accent2"/>
          </a:solidFill>
        </p:grpSpPr>
        <p:sp>
          <p:nvSpPr>
            <p:cNvPr id="65" name="Freeform 12"/>
            <p:cNvSpPr>
              <a:spLocks/>
            </p:cNvSpPr>
            <p:nvPr/>
          </p:nvSpPr>
          <p:spPr bwMode="auto">
            <a:xfrm>
              <a:off x="6799664" y="3790032"/>
              <a:ext cx="384692" cy="2248096"/>
            </a:xfrm>
            <a:custGeom>
              <a:avLst/>
              <a:gdLst>
                <a:gd name="T0" fmla="*/ 0 w 237"/>
                <a:gd name="T1" fmla="*/ 1385 h 1385"/>
                <a:gd name="T2" fmla="*/ 0 w 237"/>
                <a:gd name="T3" fmla="*/ 0 h 1385"/>
                <a:gd name="T4" fmla="*/ 237 w 237"/>
                <a:gd name="T5" fmla="*/ 90 h 1385"/>
                <a:gd name="T6" fmla="*/ 237 w 237"/>
                <a:gd name="T7" fmla="*/ 1306 h 1385"/>
                <a:gd name="T8" fmla="*/ 0 w 237"/>
                <a:gd name="T9" fmla="*/ 1385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385">
                  <a:moveTo>
                    <a:pt x="0" y="1385"/>
                  </a:moveTo>
                  <a:lnTo>
                    <a:pt x="0" y="0"/>
                  </a:lnTo>
                  <a:lnTo>
                    <a:pt x="237" y="90"/>
                  </a:lnTo>
                  <a:lnTo>
                    <a:pt x="237" y="1306"/>
                  </a:lnTo>
                  <a:lnTo>
                    <a:pt x="0" y="138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851856" y="1676660"/>
              <a:ext cx="2402298" cy="4361468"/>
            </a:xfrm>
            <a:custGeom>
              <a:avLst/>
              <a:gdLst>
                <a:gd name="T0" fmla="*/ 1480 w 1480"/>
                <a:gd name="T1" fmla="*/ 1351 h 2687"/>
                <a:gd name="T2" fmla="*/ 740 w 1480"/>
                <a:gd name="T3" fmla="*/ 0 h 2687"/>
                <a:gd name="T4" fmla="*/ 0 w 1480"/>
                <a:gd name="T5" fmla="*/ 821 h 2687"/>
                <a:gd name="T6" fmla="*/ 28 w 1480"/>
                <a:gd name="T7" fmla="*/ 885 h 2687"/>
                <a:gd name="T8" fmla="*/ 213 w 1480"/>
                <a:gd name="T9" fmla="*/ 949 h 2687"/>
                <a:gd name="T10" fmla="*/ 213 w 1480"/>
                <a:gd name="T11" fmla="*/ 2334 h 2687"/>
                <a:gd name="T12" fmla="*/ 1200 w 1480"/>
                <a:gd name="T13" fmla="*/ 2687 h 2687"/>
                <a:gd name="T14" fmla="*/ 1200 w 1480"/>
                <a:gd name="T15" fmla="*/ 1302 h 2687"/>
                <a:gd name="T16" fmla="*/ 1447 w 1480"/>
                <a:gd name="T17" fmla="*/ 1396 h 2687"/>
                <a:gd name="T18" fmla="*/ 1480 w 1480"/>
                <a:gd name="T19" fmla="*/ 1351 h 2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0" h="2687">
                  <a:moveTo>
                    <a:pt x="1480" y="1351"/>
                  </a:moveTo>
                  <a:lnTo>
                    <a:pt x="740" y="0"/>
                  </a:lnTo>
                  <a:lnTo>
                    <a:pt x="0" y="821"/>
                  </a:lnTo>
                  <a:lnTo>
                    <a:pt x="28" y="885"/>
                  </a:lnTo>
                  <a:lnTo>
                    <a:pt x="213" y="949"/>
                  </a:lnTo>
                  <a:lnTo>
                    <a:pt x="213" y="2334"/>
                  </a:lnTo>
                  <a:lnTo>
                    <a:pt x="1200" y="2687"/>
                  </a:lnTo>
                  <a:lnTo>
                    <a:pt x="1200" y="1302"/>
                  </a:lnTo>
                  <a:lnTo>
                    <a:pt x="1447" y="1396"/>
                  </a:lnTo>
                  <a:lnTo>
                    <a:pt x="1480" y="13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6050622" y="1553299"/>
              <a:ext cx="1563117" cy="2316269"/>
            </a:xfrm>
            <a:custGeom>
              <a:avLst/>
              <a:gdLst>
                <a:gd name="T0" fmla="*/ 963 w 963"/>
                <a:gd name="T1" fmla="*/ 1349 h 1427"/>
                <a:gd name="T2" fmla="*/ 223 w 963"/>
                <a:gd name="T3" fmla="*/ 0 h 1427"/>
                <a:gd name="T4" fmla="*/ 0 w 963"/>
                <a:gd name="T5" fmla="*/ 76 h 1427"/>
                <a:gd name="T6" fmla="*/ 740 w 963"/>
                <a:gd name="T7" fmla="*/ 1427 h 1427"/>
                <a:gd name="T8" fmla="*/ 963 w 963"/>
                <a:gd name="T9" fmla="*/ 1349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3" h="1427">
                  <a:moveTo>
                    <a:pt x="963" y="1349"/>
                  </a:moveTo>
                  <a:lnTo>
                    <a:pt x="223" y="0"/>
                  </a:lnTo>
                  <a:lnTo>
                    <a:pt x="0" y="76"/>
                  </a:lnTo>
                  <a:lnTo>
                    <a:pt x="740" y="1427"/>
                  </a:lnTo>
                  <a:lnTo>
                    <a:pt x="963" y="13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7200588" y="3742960"/>
              <a:ext cx="415533" cy="199650"/>
            </a:xfrm>
            <a:custGeom>
              <a:avLst/>
              <a:gdLst>
                <a:gd name="T0" fmla="*/ 256 w 256"/>
                <a:gd name="T1" fmla="*/ 0 h 123"/>
                <a:gd name="T2" fmla="*/ 33 w 256"/>
                <a:gd name="T3" fmla="*/ 78 h 123"/>
                <a:gd name="T4" fmla="*/ 0 w 256"/>
                <a:gd name="T5" fmla="*/ 123 h 123"/>
                <a:gd name="T6" fmla="*/ 223 w 256"/>
                <a:gd name="T7" fmla="*/ 48 h 123"/>
                <a:gd name="T8" fmla="*/ 256 w 256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23">
                  <a:moveTo>
                    <a:pt x="256" y="0"/>
                  </a:moveTo>
                  <a:lnTo>
                    <a:pt x="33" y="78"/>
                  </a:lnTo>
                  <a:lnTo>
                    <a:pt x="0" y="123"/>
                  </a:lnTo>
                  <a:lnTo>
                    <a:pt x="223" y="48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69" name="AutoShape 3"/>
          <p:cNvSpPr>
            <a:spLocks noChangeAspect="1" noChangeArrowheads="1" noTextEdit="1"/>
          </p:cNvSpPr>
          <p:nvPr/>
        </p:nvSpPr>
        <p:spPr bwMode="auto">
          <a:xfrm>
            <a:off x="9909282" y="1736153"/>
            <a:ext cx="6005744" cy="9245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0172237" y="3774858"/>
            <a:ext cx="4509178" cy="7060808"/>
            <a:chOff x="4744726" y="2575898"/>
            <a:chExt cx="2254589" cy="3530404"/>
          </a:xfrm>
          <a:solidFill>
            <a:schemeClr val="accent4"/>
          </a:solidFill>
        </p:grpSpPr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4744726" y="2705752"/>
              <a:ext cx="1881259" cy="3400549"/>
            </a:xfrm>
            <a:custGeom>
              <a:avLst/>
              <a:gdLst>
                <a:gd name="T0" fmla="*/ 1159 w 1159"/>
                <a:gd name="T1" fmla="*/ 1056 h 2095"/>
                <a:gd name="T2" fmla="*/ 571 w 1159"/>
                <a:gd name="T3" fmla="*/ 0 h 2095"/>
                <a:gd name="T4" fmla="*/ 0 w 1159"/>
                <a:gd name="T5" fmla="*/ 639 h 2095"/>
                <a:gd name="T6" fmla="*/ 21 w 1159"/>
                <a:gd name="T7" fmla="*/ 687 h 2095"/>
                <a:gd name="T8" fmla="*/ 196 w 1159"/>
                <a:gd name="T9" fmla="*/ 748 h 2095"/>
                <a:gd name="T10" fmla="*/ 196 w 1159"/>
                <a:gd name="T11" fmla="*/ 1825 h 2095"/>
                <a:gd name="T12" fmla="*/ 943 w 1159"/>
                <a:gd name="T13" fmla="*/ 2095 h 2095"/>
                <a:gd name="T14" fmla="*/ 943 w 1159"/>
                <a:gd name="T15" fmla="*/ 1016 h 2095"/>
                <a:gd name="T16" fmla="*/ 1133 w 1159"/>
                <a:gd name="T17" fmla="*/ 1089 h 2095"/>
                <a:gd name="T18" fmla="*/ 1159 w 1159"/>
                <a:gd name="T19" fmla="*/ 1056 h 2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9" h="2095">
                  <a:moveTo>
                    <a:pt x="1159" y="1056"/>
                  </a:moveTo>
                  <a:lnTo>
                    <a:pt x="571" y="0"/>
                  </a:lnTo>
                  <a:lnTo>
                    <a:pt x="0" y="639"/>
                  </a:lnTo>
                  <a:lnTo>
                    <a:pt x="21" y="687"/>
                  </a:lnTo>
                  <a:lnTo>
                    <a:pt x="196" y="748"/>
                  </a:lnTo>
                  <a:lnTo>
                    <a:pt x="196" y="1825"/>
                  </a:lnTo>
                  <a:lnTo>
                    <a:pt x="943" y="2095"/>
                  </a:lnTo>
                  <a:lnTo>
                    <a:pt x="943" y="1016"/>
                  </a:lnTo>
                  <a:lnTo>
                    <a:pt x="1133" y="1089"/>
                  </a:lnTo>
                  <a:lnTo>
                    <a:pt x="1159" y="10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2" name="Freeform 10"/>
            <p:cNvSpPr>
              <a:spLocks/>
            </p:cNvSpPr>
            <p:nvPr/>
          </p:nvSpPr>
          <p:spPr bwMode="auto">
            <a:xfrm>
              <a:off x="5671558" y="2575898"/>
              <a:ext cx="1327756" cy="1843925"/>
            </a:xfrm>
            <a:custGeom>
              <a:avLst/>
              <a:gdLst>
                <a:gd name="T0" fmla="*/ 818 w 818"/>
                <a:gd name="T1" fmla="*/ 1053 h 1136"/>
                <a:gd name="T2" fmla="*/ 230 w 818"/>
                <a:gd name="T3" fmla="*/ 0 h 1136"/>
                <a:gd name="T4" fmla="*/ 0 w 818"/>
                <a:gd name="T5" fmla="*/ 80 h 1136"/>
                <a:gd name="T6" fmla="*/ 588 w 818"/>
                <a:gd name="T7" fmla="*/ 1136 h 1136"/>
                <a:gd name="T8" fmla="*/ 818 w 818"/>
                <a:gd name="T9" fmla="*/ 105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8" h="1136">
                  <a:moveTo>
                    <a:pt x="818" y="1053"/>
                  </a:moveTo>
                  <a:lnTo>
                    <a:pt x="230" y="0"/>
                  </a:lnTo>
                  <a:lnTo>
                    <a:pt x="0" y="80"/>
                  </a:lnTo>
                  <a:lnTo>
                    <a:pt x="588" y="1136"/>
                  </a:lnTo>
                  <a:lnTo>
                    <a:pt x="818" y="105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3" name="Freeform 11"/>
            <p:cNvSpPr>
              <a:spLocks/>
            </p:cNvSpPr>
            <p:nvPr/>
          </p:nvSpPr>
          <p:spPr bwMode="auto">
            <a:xfrm>
              <a:off x="6583782" y="4285100"/>
              <a:ext cx="415533" cy="188288"/>
            </a:xfrm>
            <a:custGeom>
              <a:avLst/>
              <a:gdLst>
                <a:gd name="T0" fmla="*/ 26 w 256"/>
                <a:gd name="T1" fmla="*/ 83 h 116"/>
                <a:gd name="T2" fmla="*/ 256 w 256"/>
                <a:gd name="T3" fmla="*/ 0 h 116"/>
                <a:gd name="T4" fmla="*/ 230 w 256"/>
                <a:gd name="T5" fmla="*/ 36 h 116"/>
                <a:gd name="T6" fmla="*/ 0 w 256"/>
                <a:gd name="T7" fmla="*/ 116 h 116"/>
                <a:gd name="T8" fmla="*/ 26 w 256"/>
                <a:gd name="T9" fmla="*/ 8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16">
                  <a:moveTo>
                    <a:pt x="26" y="83"/>
                  </a:moveTo>
                  <a:lnTo>
                    <a:pt x="256" y="0"/>
                  </a:lnTo>
                  <a:lnTo>
                    <a:pt x="230" y="36"/>
                  </a:lnTo>
                  <a:lnTo>
                    <a:pt x="0" y="116"/>
                  </a:lnTo>
                  <a:lnTo>
                    <a:pt x="26" y="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6260631" y="4354897"/>
              <a:ext cx="378200" cy="1751405"/>
            </a:xfrm>
            <a:custGeom>
              <a:avLst/>
              <a:gdLst>
                <a:gd name="T0" fmla="*/ 0 w 233"/>
                <a:gd name="T1" fmla="*/ 1079 h 1079"/>
                <a:gd name="T2" fmla="*/ 0 w 233"/>
                <a:gd name="T3" fmla="*/ 0 h 1079"/>
                <a:gd name="T4" fmla="*/ 190 w 233"/>
                <a:gd name="T5" fmla="*/ 73 h 1079"/>
                <a:gd name="T6" fmla="*/ 233 w 233"/>
                <a:gd name="T7" fmla="*/ 59 h 1079"/>
                <a:gd name="T8" fmla="*/ 233 w 233"/>
                <a:gd name="T9" fmla="*/ 1001 h 1079"/>
                <a:gd name="T10" fmla="*/ 0 w 233"/>
                <a:gd name="T11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079">
                  <a:moveTo>
                    <a:pt x="0" y="1079"/>
                  </a:moveTo>
                  <a:lnTo>
                    <a:pt x="0" y="0"/>
                  </a:lnTo>
                  <a:lnTo>
                    <a:pt x="190" y="73"/>
                  </a:lnTo>
                  <a:lnTo>
                    <a:pt x="233" y="59"/>
                  </a:lnTo>
                  <a:lnTo>
                    <a:pt x="233" y="1001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cxnSp>
        <p:nvCxnSpPr>
          <p:cNvPr id="75" name="Straight Connector 74"/>
          <p:cNvCxnSpPr/>
          <p:nvPr/>
        </p:nvCxnSpPr>
        <p:spPr>
          <a:xfrm>
            <a:off x="9091488" y="3287462"/>
            <a:ext cx="3457076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2073585" y="2144538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600">
                <a:solidFill>
                  <a:srgbClr val="272E3A"/>
                </a:solidFill>
              </a:rPr>
              <a:t>80%</a:t>
            </a:r>
          </a:p>
          <a:p>
            <a:pPr algn="r"/>
            <a:r>
              <a:rPr lang="en-US" sz="2934">
                <a:solidFill>
                  <a:srgbClr val="272E3A"/>
                </a:solidFill>
              </a:rPr>
              <a:t>Lorem ipsum dolor sit</a:t>
            </a:r>
          </a:p>
        </p:txBody>
      </p:sp>
      <p:sp>
        <p:nvSpPr>
          <p:cNvPr id="77" name="Freeform 86"/>
          <p:cNvSpPr>
            <a:spLocks noEditPoints="1"/>
          </p:cNvSpPr>
          <p:nvPr/>
        </p:nvSpPr>
        <p:spPr bwMode="auto">
          <a:xfrm>
            <a:off x="7247797" y="2489936"/>
            <a:ext cx="1406270" cy="1559884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57565A"/>
              </a:solidFill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7016842" y="8571384"/>
            <a:ext cx="1656404" cy="1218348"/>
            <a:chOff x="8497888" y="5045075"/>
            <a:chExt cx="960438" cy="706438"/>
          </a:xfrm>
          <a:solidFill>
            <a:schemeClr val="tx1"/>
          </a:solidFill>
        </p:grpSpPr>
        <p:sp>
          <p:nvSpPr>
            <p:cNvPr id="79" name="Freeform 127"/>
            <p:cNvSpPr>
              <a:spLocks noEditPoints="1"/>
            </p:cNvSpPr>
            <p:nvPr/>
          </p:nvSpPr>
          <p:spPr bwMode="auto">
            <a:xfrm>
              <a:off x="8842375" y="5226050"/>
              <a:ext cx="365125" cy="525463"/>
            </a:xfrm>
            <a:custGeom>
              <a:avLst/>
              <a:gdLst>
                <a:gd name="T0" fmla="*/ 87 w 97"/>
                <a:gd name="T1" fmla="*/ 44 h 140"/>
                <a:gd name="T2" fmla="*/ 75 w 97"/>
                <a:gd name="T3" fmla="*/ 12 h 140"/>
                <a:gd name="T4" fmla="*/ 44 w 97"/>
                <a:gd name="T5" fmla="*/ 0 h 140"/>
                <a:gd name="T6" fmla="*/ 0 w 97"/>
                <a:gd name="T7" fmla="*/ 44 h 140"/>
                <a:gd name="T8" fmla="*/ 44 w 97"/>
                <a:gd name="T9" fmla="*/ 88 h 140"/>
                <a:gd name="T10" fmla="*/ 44 w 97"/>
                <a:gd name="T11" fmla="*/ 88 h 140"/>
                <a:gd name="T12" fmla="*/ 58 w 97"/>
                <a:gd name="T13" fmla="*/ 86 h 140"/>
                <a:gd name="T14" fmla="*/ 89 w 97"/>
                <a:gd name="T15" fmla="*/ 138 h 140"/>
                <a:gd name="T16" fmla="*/ 92 w 97"/>
                <a:gd name="T17" fmla="*/ 140 h 140"/>
                <a:gd name="T18" fmla="*/ 94 w 97"/>
                <a:gd name="T19" fmla="*/ 139 h 140"/>
                <a:gd name="T20" fmla="*/ 96 w 97"/>
                <a:gd name="T21" fmla="*/ 134 h 140"/>
                <a:gd name="T22" fmla="*/ 65 w 97"/>
                <a:gd name="T23" fmla="*/ 82 h 140"/>
                <a:gd name="T24" fmla="*/ 87 w 97"/>
                <a:gd name="T25" fmla="*/ 44 h 140"/>
                <a:gd name="T26" fmla="*/ 44 w 97"/>
                <a:gd name="T27" fmla="*/ 79 h 140"/>
                <a:gd name="T28" fmla="*/ 44 w 97"/>
                <a:gd name="T29" fmla="*/ 83 h 140"/>
                <a:gd name="T30" fmla="*/ 44 w 97"/>
                <a:gd name="T31" fmla="*/ 79 h 140"/>
                <a:gd name="T32" fmla="*/ 8 w 97"/>
                <a:gd name="T33" fmla="*/ 43 h 140"/>
                <a:gd name="T34" fmla="*/ 44 w 97"/>
                <a:gd name="T35" fmla="*/ 7 h 140"/>
                <a:gd name="T36" fmla="*/ 69 w 97"/>
                <a:gd name="T37" fmla="*/ 18 h 140"/>
                <a:gd name="T38" fmla="*/ 79 w 97"/>
                <a:gd name="T39" fmla="*/ 43 h 140"/>
                <a:gd name="T40" fmla="*/ 44 w 97"/>
                <a:gd name="T41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40">
                  <a:moveTo>
                    <a:pt x="87" y="44"/>
                  </a:moveTo>
                  <a:cubicBezTo>
                    <a:pt x="87" y="32"/>
                    <a:pt x="83" y="21"/>
                    <a:pt x="75" y="12"/>
                  </a:cubicBezTo>
                  <a:cubicBezTo>
                    <a:pt x="66" y="4"/>
                    <a:pt x="55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9" y="88"/>
                    <a:pt x="53" y="87"/>
                    <a:pt x="58" y="86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0" y="139"/>
                    <a:pt x="91" y="140"/>
                    <a:pt x="92" y="140"/>
                  </a:cubicBezTo>
                  <a:cubicBezTo>
                    <a:pt x="93" y="140"/>
                    <a:pt x="94" y="140"/>
                    <a:pt x="94" y="139"/>
                  </a:cubicBezTo>
                  <a:cubicBezTo>
                    <a:pt x="96" y="138"/>
                    <a:pt x="97" y="136"/>
                    <a:pt x="96" y="134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78" y="75"/>
                    <a:pt x="87" y="60"/>
                    <a:pt x="87" y="44"/>
                  </a:cubicBezTo>
                  <a:close/>
                  <a:moveTo>
                    <a:pt x="44" y="79"/>
                  </a:moveTo>
                  <a:cubicBezTo>
                    <a:pt x="44" y="83"/>
                    <a:pt x="44" y="83"/>
                    <a:pt x="44" y="8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24" y="79"/>
                    <a:pt x="8" y="63"/>
                    <a:pt x="8" y="43"/>
                  </a:cubicBezTo>
                  <a:cubicBezTo>
                    <a:pt x="8" y="23"/>
                    <a:pt x="24" y="7"/>
                    <a:pt x="44" y="7"/>
                  </a:cubicBezTo>
                  <a:cubicBezTo>
                    <a:pt x="53" y="7"/>
                    <a:pt x="62" y="11"/>
                    <a:pt x="69" y="18"/>
                  </a:cubicBezTo>
                  <a:cubicBezTo>
                    <a:pt x="76" y="25"/>
                    <a:pt x="79" y="34"/>
                    <a:pt x="79" y="43"/>
                  </a:cubicBezTo>
                  <a:cubicBezTo>
                    <a:pt x="79" y="63"/>
                    <a:pt x="64" y="79"/>
                    <a:pt x="4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0" name="Freeform 131"/>
            <p:cNvSpPr>
              <a:spLocks/>
            </p:cNvSpPr>
            <p:nvPr/>
          </p:nvSpPr>
          <p:spPr bwMode="auto">
            <a:xfrm>
              <a:off x="8497888" y="5045075"/>
              <a:ext cx="960438" cy="571500"/>
            </a:xfrm>
            <a:custGeom>
              <a:avLst/>
              <a:gdLst>
                <a:gd name="T0" fmla="*/ 44 w 256"/>
                <a:gd name="T1" fmla="*/ 152 h 152"/>
                <a:gd name="T2" fmla="*/ 116 w 256"/>
                <a:gd name="T3" fmla="*/ 152 h 152"/>
                <a:gd name="T4" fmla="*/ 120 w 256"/>
                <a:gd name="T5" fmla="*/ 148 h 152"/>
                <a:gd name="T6" fmla="*/ 116 w 256"/>
                <a:gd name="T7" fmla="*/ 144 h 152"/>
                <a:gd name="T8" fmla="*/ 44 w 256"/>
                <a:gd name="T9" fmla="*/ 144 h 152"/>
                <a:gd name="T10" fmla="*/ 8 w 256"/>
                <a:gd name="T11" fmla="*/ 108 h 152"/>
                <a:gd name="T12" fmla="*/ 45 w 256"/>
                <a:gd name="T13" fmla="*/ 72 h 152"/>
                <a:gd name="T14" fmla="*/ 55 w 256"/>
                <a:gd name="T15" fmla="*/ 72 h 152"/>
                <a:gd name="T16" fmla="*/ 56 w 256"/>
                <a:gd name="T17" fmla="*/ 69 h 152"/>
                <a:gd name="T18" fmla="*/ 136 w 256"/>
                <a:gd name="T19" fmla="*/ 8 h 152"/>
                <a:gd name="T20" fmla="*/ 216 w 256"/>
                <a:gd name="T21" fmla="*/ 84 h 152"/>
                <a:gd name="T22" fmla="*/ 216 w 256"/>
                <a:gd name="T23" fmla="*/ 88 h 152"/>
                <a:gd name="T24" fmla="*/ 220 w 256"/>
                <a:gd name="T25" fmla="*/ 88 h 152"/>
                <a:gd name="T26" fmla="*/ 248 w 256"/>
                <a:gd name="T27" fmla="*/ 116 h 152"/>
                <a:gd name="T28" fmla="*/ 220 w 256"/>
                <a:gd name="T29" fmla="*/ 144 h 152"/>
                <a:gd name="T30" fmla="*/ 196 w 256"/>
                <a:gd name="T31" fmla="*/ 144 h 152"/>
                <a:gd name="T32" fmla="*/ 192 w 256"/>
                <a:gd name="T33" fmla="*/ 148 h 152"/>
                <a:gd name="T34" fmla="*/ 196 w 256"/>
                <a:gd name="T35" fmla="*/ 152 h 152"/>
                <a:gd name="T36" fmla="*/ 220 w 256"/>
                <a:gd name="T37" fmla="*/ 152 h 152"/>
                <a:gd name="T38" fmla="*/ 256 w 256"/>
                <a:gd name="T39" fmla="*/ 116 h 152"/>
                <a:gd name="T40" fmla="*/ 224 w 256"/>
                <a:gd name="T41" fmla="*/ 80 h 152"/>
                <a:gd name="T42" fmla="*/ 136 w 256"/>
                <a:gd name="T43" fmla="*/ 0 h 152"/>
                <a:gd name="T44" fmla="*/ 49 w 256"/>
                <a:gd name="T45" fmla="*/ 64 h 152"/>
                <a:gd name="T46" fmla="*/ 45 w 256"/>
                <a:gd name="T47" fmla="*/ 64 h 152"/>
                <a:gd name="T48" fmla="*/ 0 w 256"/>
                <a:gd name="T49" fmla="*/ 108 h 152"/>
                <a:gd name="T50" fmla="*/ 44 w 256"/>
                <a:gd name="T5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152">
                  <a:moveTo>
                    <a:pt x="44" y="152"/>
                  </a:moveTo>
                  <a:cubicBezTo>
                    <a:pt x="116" y="152"/>
                    <a:pt x="116" y="152"/>
                    <a:pt x="116" y="152"/>
                  </a:cubicBezTo>
                  <a:cubicBezTo>
                    <a:pt x="118" y="152"/>
                    <a:pt x="120" y="150"/>
                    <a:pt x="120" y="148"/>
                  </a:cubicBezTo>
                  <a:cubicBezTo>
                    <a:pt x="120" y="146"/>
                    <a:pt x="118" y="144"/>
                    <a:pt x="116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24" y="144"/>
                    <a:pt x="8" y="128"/>
                    <a:pt x="8" y="108"/>
                  </a:cubicBezTo>
                  <a:cubicBezTo>
                    <a:pt x="8" y="88"/>
                    <a:pt x="25" y="72"/>
                    <a:pt x="4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3" y="34"/>
                    <a:pt x="97" y="8"/>
                    <a:pt x="136" y="8"/>
                  </a:cubicBezTo>
                  <a:cubicBezTo>
                    <a:pt x="180" y="8"/>
                    <a:pt x="216" y="42"/>
                    <a:pt x="216" y="84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36" y="88"/>
                    <a:pt x="248" y="100"/>
                    <a:pt x="248" y="116"/>
                  </a:cubicBezTo>
                  <a:cubicBezTo>
                    <a:pt x="248" y="132"/>
                    <a:pt x="236" y="144"/>
                    <a:pt x="220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4" y="144"/>
                    <a:pt x="192" y="146"/>
                    <a:pt x="192" y="148"/>
                  </a:cubicBezTo>
                  <a:cubicBezTo>
                    <a:pt x="192" y="150"/>
                    <a:pt x="194" y="152"/>
                    <a:pt x="196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40" y="152"/>
                    <a:pt x="256" y="136"/>
                    <a:pt x="256" y="116"/>
                  </a:cubicBezTo>
                  <a:cubicBezTo>
                    <a:pt x="256" y="97"/>
                    <a:pt x="242" y="82"/>
                    <a:pt x="224" y="80"/>
                  </a:cubicBezTo>
                  <a:cubicBezTo>
                    <a:pt x="222" y="36"/>
                    <a:pt x="183" y="0"/>
                    <a:pt x="136" y="0"/>
                  </a:cubicBezTo>
                  <a:cubicBezTo>
                    <a:pt x="95" y="0"/>
                    <a:pt x="58" y="27"/>
                    <a:pt x="49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0" y="64"/>
                    <a:pt x="0" y="84"/>
                    <a:pt x="0" y="108"/>
                  </a:cubicBezTo>
                  <a:cubicBezTo>
                    <a:pt x="0" y="133"/>
                    <a:pt x="19" y="152"/>
                    <a:pt x="4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  <p:sp>
        <p:nvSpPr>
          <p:cNvPr id="81" name="Rectangle 80"/>
          <p:cNvSpPr/>
          <p:nvPr/>
        </p:nvSpPr>
        <p:spPr>
          <a:xfrm>
            <a:off x="2073585" y="8048054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9600">
                <a:solidFill>
                  <a:srgbClr val="272E3A"/>
                </a:solidFill>
              </a:rPr>
              <a:t>50%</a:t>
            </a:r>
          </a:p>
          <a:p>
            <a:pPr algn="r"/>
            <a:r>
              <a:rPr lang="en-US" sz="2934">
                <a:solidFill>
                  <a:srgbClr val="272E3A"/>
                </a:solidFill>
              </a:rPr>
              <a:t>Lorem ipsum dolor sit</a:t>
            </a:r>
          </a:p>
        </p:txBody>
      </p:sp>
      <p:cxnSp>
        <p:nvCxnSpPr>
          <p:cNvPr id="82" name="Straight Connector 81"/>
          <p:cNvCxnSpPr/>
          <p:nvPr/>
        </p:nvCxnSpPr>
        <p:spPr>
          <a:xfrm flipH="1">
            <a:off x="12845757" y="6637060"/>
            <a:ext cx="3807726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8876773" y="5330322"/>
            <a:ext cx="4746614" cy="20211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600">
                <a:solidFill>
                  <a:srgbClr val="272E3A"/>
                </a:solidFill>
              </a:rPr>
              <a:t>65%</a:t>
            </a:r>
          </a:p>
          <a:p>
            <a:r>
              <a:rPr lang="en-US" sz="2934">
                <a:solidFill>
                  <a:srgbClr val="272E3A"/>
                </a:solidFill>
              </a:rPr>
              <a:t>Lorem ipsum dolor sit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17093183" y="6010345"/>
            <a:ext cx="1393550" cy="1306166"/>
            <a:chOff x="1528763" y="4970463"/>
            <a:chExt cx="481013" cy="450850"/>
          </a:xfrm>
          <a:solidFill>
            <a:schemeClr val="tx1"/>
          </a:solidFill>
        </p:grpSpPr>
        <p:sp>
          <p:nvSpPr>
            <p:cNvPr id="85" name="Freeform 62"/>
            <p:cNvSpPr>
              <a:spLocks noEditPoints="1"/>
            </p:cNvSpPr>
            <p:nvPr/>
          </p:nvSpPr>
          <p:spPr bwMode="auto">
            <a:xfrm>
              <a:off x="1528763" y="4970463"/>
              <a:ext cx="481013" cy="450850"/>
            </a:xfrm>
            <a:custGeom>
              <a:avLst/>
              <a:gdLst>
                <a:gd name="T0" fmla="*/ 0 w 128"/>
                <a:gd name="T1" fmla="*/ 21 h 120"/>
                <a:gd name="T2" fmla="*/ 64 w 128"/>
                <a:gd name="T3" fmla="*/ 120 h 120"/>
                <a:gd name="T4" fmla="*/ 128 w 128"/>
                <a:gd name="T5" fmla="*/ 85 h 120"/>
                <a:gd name="T6" fmla="*/ 64 w 128"/>
                <a:gd name="T7" fmla="*/ 0 h 120"/>
                <a:gd name="T8" fmla="*/ 7 w 128"/>
                <a:gd name="T9" fmla="*/ 57 h 120"/>
                <a:gd name="T10" fmla="*/ 69 w 128"/>
                <a:gd name="T11" fmla="*/ 68 h 120"/>
                <a:gd name="T12" fmla="*/ 64 w 128"/>
                <a:gd name="T13" fmla="*/ 85 h 120"/>
                <a:gd name="T14" fmla="*/ 64 w 128"/>
                <a:gd name="T15" fmla="*/ 90 h 120"/>
                <a:gd name="T16" fmla="*/ 21 w 128"/>
                <a:gd name="T17" fmla="*/ 84 h 120"/>
                <a:gd name="T18" fmla="*/ 5 w 128"/>
                <a:gd name="T19" fmla="*/ 55 h 120"/>
                <a:gd name="T20" fmla="*/ 64 w 128"/>
                <a:gd name="T21" fmla="*/ 116 h 120"/>
                <a:gd name="T22" fmla="*/ 5 w 128"/>
                <a:gd name="T23" fmla="*/ 99 h 120"/>
                <a:gd name="T24" fmla="*/ 7 w 128"/>
                <a:gd name="T25" fmla="*/ 83 h 120"/>
                <a:gd name="T26" fmla="*/ 65 w 128"/>
                <a:gd name="T27" fmla="*/ 94 h 120"/>
                <a:gd name="T28" fmla="*/ 80 w 128"/>
                <a:gd name="T29" fmla="*/ 112 h 120"/>
                <a:gd name="T30" fmla="*/ 79 w 128"/>
                <a:gd name="T31" fmla="*/ 115 h 120"/>
                <a:gd name="T32" fmla="*/ 96 w 128"/>
                <a:gd name="T33" fmla="*/ 112 h 120"/>
                <a:gd name="T34" fmla="*/ 69 w 128"/>
                <a:gd name="T35" fmla="*/ 85 h 120"/>
                <a:gd name="T36" fmla="*/ 96 w 128"/>
                <a:gd name="T37" fmla="*/ 57 h 120"/>
                <a:gd name="T38" fmla="*/ 123 w 128"/>
                <a:gd name="T39" fmla="*/ 85 h 120"/>
                <a:gd name="T40" fmla="*/ 123 w 128"/>
                <a:gd name="T41" fmla="*/ 68 h 120"/>
                <a:gd name="T42" fmla="*/ 96 w 128"/>
                <a:gd name="T43" fmla="*/ 53 h 120"/>
                <a:gd name="T44" fmla="*/ 72 w 128"/>
                <a:gd name="T45" fmla="*/ 64 h 120"/>
                <a:gd name="T46" fmla="*/ 64 w 128"/>
                <a:gd name="T47" fmla="*/ 64 h 120"/>
                <a:gd name="T48" fmla="*/ 5 w 128"/>
                <a:gd name="T49" fmla="*/ 47 h 120"/>
                <a:gd name="T50" fmla="*/ 7 w 128"/>
                <a:gd name="T51" fmla="*/ 31 h 120"/>
                <a:gd name="T52" fmla="*/ 121 w 128"/>
                <a:gd name="T53" fmla="*/ 31 h 120"/>
                <a:gd name="T54" fmla="*/ 123 w 128"/>
                <a:gd name="T55" fmla="*/ 68 h 120"/>
                <a:gd name="T56" fmla="*/ 107 w 128"/>
                <a:gd name="T57" fmla="*/ 32 h 120"/>
                <a:gd name="T58" fmla="*/ 21 w 128"/>
                <a:gd name="T59" fmla="*/ 32 h 120"/>
                <a:gd name="T60" fmla="*/ 8 w 128"/>
                <a:gd name="T61" fmla="*/ 16 h 120"/>
                <a:gd name="T62" fmla="*/ 64 w 128"/>
                <a:gd name="T63" fmla="*/ 4 h 120"/>
                <a:gd name="T64" fmla="*/ 123 w 128"/>
                <a:gd name="T65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0">
                  <a:moveTo>
                    <a:pt x="64" y="0"/>
                  </a:moveTo>
                  <a:cubicBezTo>
                    <a:pt x="33" y="0"/>
                    <a:pt x="0" y="7"/>
                    <a:pt x="0" y="2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13"/>
                    <a:pt x="33" y="120"/>
                    <a:pt x="64" y="120"/>
                  </a:cubicBezTo>
                  <a:cubicBezTo>
                    <a:pt x="78" y="120"/>
                    <a:pt x="92" y="119"/>
                    <a:pt x="103" y="116"/>
                  </a:cubicBezTo>
                  <a:cubicBezTo>
                    <a:pt x="118" y="113"/>
                    <a:pt x="128" y="100"/>
                    <a:pt x="128" y="85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7"/>
                    <a:pt x="95" y="0"/>
                    <a:pt x="64" y="0"/>
                  </a:cubicBezTo>
                  <a:close/>
                  <a:moveTo>
                    <a:pt x="5" y="55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17" y="64"/>
                    <a:pt x="39" y="68"/>
                    <a:pt x="64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5" y="75"/>
                    <a:pt x="64" y="80"/>
                    <a:pt x="64" y="85"/>
                  </a:cubicBezTo>
                  <a:cubicBezTo>
                    <a:pt x="64" y="86"/>
                    <a:pt x="64" y="87"/>
                    <a:pt x="64" y="88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47" y="90"/>
                    <a:pt x="32" y="88"/>
                    <a:pt x="21" y="84"/>
                  </a:cubicBezTo>
                  <a:cubicBezTo>
                    <a:pt x="11" y="81"/>
                    <a:pt x="5" y="77"/>
                    <a:pt x="5" y="73"/>
                  </a:cubicBezTo>
                  <a:lnTo>
                    <a:pt x="5" y="55"/>
                  </a:lnTo>
                  <a:close/>
                  <a:moveTo>
                    <a:pt x="79" y="115"/>
                  </a:moveTo>
                  <a:cubicBezTo>
                    <a:pt x="74" y="115"/>
                    <a:pt x="69" y="116"/>
                    <a:pt x="64" y="116"/>
                  </a:cubicBezTo>
                  <a:cubicBezTo>
                    <a:pt x="48" y="116"/>
                    <a:pt x="32" y="114"/>
                    <a:pt x="21" y="110"/>
                  </a:cubicBezTo>
                  <a:cubicBezTo>
                    <a:pt x="11" y="107"/>
                    <a:pt x="5" y="103"/>
                    <a:pt x="5" y="99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17" y="90"/>
                    <a:pt x="39" y="94"/>
                    <a:pt x="64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8" y="102"/>
                    <a:pt x="73" y="108"/>
                    <a:pt x="80" y="112"/>
                  </a:cubicBezTo>
                  <a:cubicBezTo>
                    <a:pt x="84" y="115"/>
                    <a:pt x="84" y="115"/>
                    <a:pt x="84" y="115"/>
                  </a:cubicBezTo>
                  <a:lnTo>
                    <a:pt x="79" y="115"/>
                  </a:lnTo>
                  <a:close/>
                  <a:moveTo>
                    <a:pt x="115" y="104"/>
                  </a:moveTo>
                  <a:cubicBezTo>
                    <a:pt x="110" y="109"/>
                    <a:pt x="103" y="112"/>
                    <a:pt x="96" y="112"/>
                  </a:cubicBezTo>
                  <a:cubicBezTo>
                    <a:pt x="89" y="112"/>
                    <a:pt x="82" y="109"/>
                    <a:pt x="77" y="104"/>
                  </a:cubicBezTo>
                  <a:cubicBezTo>
                    <a:pt x="72" y="99"/>
                    <a:pt x="69" y="92"/>
                    <a:pt x="69" y="85"/>
                  </a:cubicBezTo>
                  <a:cubicBezTo>
                    <a:pt x="69" y="77"/>
                    <a:pt x="72" y="71"/>
                    <a:pt x="77" y="65"/>
                  </a:cubicBezTo>
                  <a:cubicBezTo>
                    <a:pt x="82" y="60"/>
                    <a:pt x="89" y="57"/>
                    <a:pt x="96" y="57"/>
                  </a:cubicBezTo>
                  <a:cubicBezTo>
                    <a:pt x="103" y="57"/>
                    <a:pt x="110" y="60"/>
                    <a:pt x="115" y="65"/>
                  </a:cubicBezTo>
                  <a:cubicBezTo>
                    <a:pt x="121" y="71"/>
                    <a:pt x="123" y="77"/>
                    <a:pt x="123" y="85"/>
                  </a:cubicBezTo>
                  <a:cubicBezTo>
                    <a:pt x="123" y="92"/>
                    <a:pt x="121" y="99"/>
                    <a:pt x="115" y="104"/>
                  </a:cubicBezTo>
                  <a:close/>
                  <a:moveTo>
                    <a:pt x="123" y="68"/>
                  </a:moveTo>
                  <a:cubicBezTo>
                    <a:pt x="121" y="65"/>
                    <a:pt x="121" y="65"/>
                    <a:pt x="121" y="65"/>
                  </a:cubicBezTo>
                  <a:cubicBezTo>
                    <a:pt x="115" y="57"/>
                    <a:pt x="106" y="53"/>
                    <a:pt x="96" y="53"/>
                  </a:cubicBezTo>
                  <a:cubicBezTo>
                    <a:pt x="87" y="53"/>
                    <a:pt x="79" y="57"/>
                    <a:pt x="73" y="63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9" y="64"/>
                    <a:pt x="67" y="64"/>
                    <a:pt x="64" y="64"/>
                  </a:cubicBezTo>
                  <a:cubicBezTo>
                    <a:pt x="48" y="64"/>
                    <a:pt x="32" y="62"/>
                    <a:pt x="21" y="58"/>
                  </a:cubicBezTo>
                  <a:cubicBezTo>
                    <a:pt x="11" y="55"/>
                    <a:pt x="5" y="51"/>
                    <a:pt x="5" y="4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7" y="38"/>
                    <a:pt x="39" y="42"/>
                    <a:pt x="64" y="42"/>
                  </a:cubicBezTo>
                  <a:cubicBezTo>
                    <a:pt x="89" y="42"/>
                    <a:pt x="111" y="38"/>
                    <a:pt x="121" y="31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68"/>
                  </a:lnTo>
                  <a:close/>
                  <a:moveTo>
                    <a:pt x="120" y="27"/>
                  </a:moveTo>
                  <a:cubicBezTo>
                    <a:pt x="117" y="29"/>
                    <a:pt x="112" y="31"/>
                    <a:pt x="107" y="32"/>
                  </a:cubicBezTo>
                  <a:cubicBezTo>
                    <a:pt x="96" y="36"/>
                    <a:pt x="80" y="38"/>
                    <a:pt x="64" y="38"/>
                  </a:cubicBezTo>
                  <a:cubicBezTo>
                    <a:pt x="48" y="38"/>
                    <a:pt x="32" y="36"/>
                    <a:pt x="21" y="32"/>
                  </a:cubicBezTo>
                  <a:cubicBezTo>
                    <a:pt x="11" y="29"/>
                    <a:pt x="5" y="25"/>
                    <a:pt x="5" y="21"/>
                  </a:cubicBezTo>
                  <a:cubicBezTo>
                    <a:pt x="5" y="19"/>
                    <a:pt x="6" y="17"/>
                    <a:pt x="8" y="16"/>
                  </a:cubicBezTo>
                  <a:cubicBezTo>
                    <a:pt x="11" y="13"/>
                    <a:pt x="16" y="12"/>
                    <a:pt x="21" y="10"/>
                  </a:cubicBezTo>
                  <a:cubicBezTo>
                    <a:pt x="32" y="6"/>
                    <a:pt x="48" y="4"/>
                    <a:pt x="64" y="4"/>
                  </a:cubicBezTo>
                  <a:cubicBezTo>
                    <a:pt x="80" y="4"/>
                    <a:pt x="96" y="6"/>
                    <a:pt x="107" y="10"/>
                  </a:cubicBezTo>
                  <a:cubicBezTo>
                    <a:pt x="117" y="13"/>
                    <a:pt x="123" y="17"/>
                    <a:pt x="123" y="21"/>
                  </a:cubicBezTo>
                  <a:cubicBezTo>
                    <a:pt x="123" y="23"/>
                    <a:pt x="122" y="25"/>
                    <a:pt x="1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6" name="Freeform 63"/>
            <p:cNvSpPr>
              <a:spLocks/>
            </p:cNvSpPr>
            <p:nvPr/>
          </p:nvSpPr>
          <p:spPr bwMode="auto">
            <a:xfrm>
              <a:off x="1839913" y="5237163"/>
              <a:ext cx="101600" cy="101600"/>
            </a:xfrm>
            <a:custGeom>
              <a:avLst/>
              <a:gdLst>
                <a:gd name="T0" fmla="*/ 24 w 27"/>
                <a:gd name="T1" fmla="*/ 11 h 27"/>
                <a:gd name="T2" fmla="*/ 15 w 27"/>
                <a:gd name="T3" fmla="*/ 11 h 27"/>
                <a:gd name="T4" fmla="*/ 15 w 27"/>
                <a:gd name="T5" fmla="*/ 3 h 27"/>
                <a:gd name="T6" fmla="*/ 13 w 27"/>
                <a:gd name="T7" fmla="*/ 0 h 27"/>
                <a:gd name="T8" fmla="*/ 11 w 27"/>
                <a:gd name="T9" fmla="*/ 3 h 27"/>
                <a:gd name="T10" fmla="*/ 11 w 27"/>
                <a:gd name="T11" fmla="*/ 11 h 27"/>
                <a:gd name="T12" fmla="*/ 2 w 27"/>
                <a:gd name="T13" fmla="*/ 11 h 27"/>
                <a:gd name="T14" fmla="*/ 0 w 27"/>
                <a:gd name="T15" fmla="*/ 14 h 27"/>
                <a:gd name="T16" fmla="*/ 2 w 27"/>
                <a:gd name="T17" fmla="*/ 16 h 27"/>
                <a:gd name="T18" fmla="*/ 11 w 27"/>
                <a:gd name="T19" fmla="*/ 16 h 27"/>
                <a:gd name="T20" fmla="*/ 11 w 27"/>
                <a:gd name="T21" fmla="*/ 25 h 27"/>
                <a:gd name="T22" fmla="*/ 13 w 27"/>
                <a:gd name="T23" fmla="*/ 27 h 27"/>
                <a:gd name="T24" fmla="*/ 15 w 27"/>
                <a:gd name="T25" fmla="*/ 25 h 27"/>
                <a:gd name="T26" fmla="*/ 15 w 27"/>
                <a:gd name="T27" fmla="*/ 16 h 27"/>
                <a:gd name="T28" fmla="*/ 24 w 27"/>
                <a:gd name="T29" fmla="*/ 16 h 27"/>
                <a:gd name="T30" fmla="*/ 27 w 27"/>
                <a:gd name="T31" fmla="*/ 14 h 27"/>
                <a:gd name="T32" fmla="*/ 24 w 27"/>
                <a:gd name="T3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24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3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3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7" y="15"/>
                    <a:pt x="27" y="14"/>
                  </a:cubicBezTo>
                  <a:cubicBezTo>
                    <a:pt x="27" y="13"/>
                    <a:pt x="25" y="11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9902791" y="5839536"/>
            <a:ext cx="3463854" cy="5151952"/>
            <a:chOff x="4610003" y="3608237"/>
            <a:chExt cx="1731927" cy="2575976"/>
          </a:xfrm>
          <a:solidFill>
            <a:schemeClr val="accent5"/>
          </a:solidFill>
        </p:grpSpPr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5713761" y="4923007"/>
              <a:ext cx="389562" cy="1261206"/>
            </a:xfrm>
            <a:custGeom>
              <a:avLst/>
              <a:gdLst>
                <a:gd name="T0" fmla="*/ 0 w 240"/>
                <a:gd name="T1" fmla="*/ 777 h 777"/>
                <a:gd name="T2" fmla="*/ 0 w 240"/>
                <a:gd name="T3" fmla="*/ 0 h 777"/>
                <a:gd name="T4" fmla="*/ 135 w 240"/>
                <a:gd name="T5" fmla="*/ 52 h 777"/>
                <a:gd name="T6" fmla="*/ 240 w 240"/>
                <a:gd name="T7" fmla="*/ 17 h 777"/>
                <a:gd name="T8" fmla="*/ 240 w 240"/>
                <a:gd name="T9" fmla="*/ 691 h 777"/>
                <a:gd name="T10" fmla="*/ 0 w 240"/>
                <a:gd name="T11" fmla="*/ 77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777">
                  <a:moveTo>
                    <a:pt x="0" y="777"/>
                  </a:moveTo>
                  <a:lnTo>
                    <a:pt x="0" y="0"/>
                  </a:lnTo>
                  <a:lnTo>
                    <a:pt x="135" y="52"/>
                  </a:lnTo>
                  <a:lnTo>
                    <a:pt x="240" y="17"/>
                  </a:lnTo>
                  <a:lnTo>
                    <a:pt x="240" y="691"/>
                  </a:lnTo>
                  <a:lnTo>
                    <a:pt x="0" y="77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89" name="Freeform 8"/>
            <p:cNvSpPr>
              <a:spLocks/>
            </p:cNvSpPr>
            <p:nvPr/>
          </p:nvSpPr>
          <p:spPr bwMode="auto">
            <a:xfrm>
              <a:off x="5278750" y="3608237"/>
              <a:ext cx="1063179" cy="1360220"/>
            </a:xfrm>
            <a:custGeom>
              <a:avLst/>
              <a:gdLst>
                <a:gd name="T0" fmla="*/ 655 w 655"/>
                <a:gd name="T1" fmla="*/ 758 h 838"/>
                <a:gd name="T2" fmla="*/ 233 w 655"/>
                <a:gd name="T3" fmla="*/ 0 h 838"/>
                <a:gd name="T4" fmla="*/ 0 w 655"/>
                <a:gd name="T5" fmla="*/ 78 h 838"/>
                <a:gd name="T6" fmla="*/ 422 w 655"/>
                <a:gd name="T7" fmla="*/ 838 h 838"/>
                <a:gd name="T8" fmla="*/ 655 w 655"/>
                <a:gd name="T9" fmla="*/ 758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838">
                  <a:moveTo>
                    <a:pt x="655" y="758"/>
                  </a:moveTo>
                  <a:lnTo>
                    <a:pt x="233" y="0"/>
                  </a:lnTo>
                  <a:lnTo>
                    <a:pt x="0" y="78"/>
                  </a:lnTo>
                  <a:lnTo>
                    <a:pt x="422" y="838"/>
                  </a:lnTo>
                  <a:lnTo>
                    <a:pt x="655" y="7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90" name="Freeform 9"/>
            <p:cNvSpPr>
              <a:spLocks/>
            </p:cNvSpPr>
            <p:nvPr/>
          </p:nvSpPr>
          <p:spPr bwMode="auto">
            <a:xfrm>
              <a:off x="5932890" y="4838602"/>
              <a:ext cx="409040" cy="168810"/>
            </a:xfrm>
            <a:custGeom>
              <a:avLst/>
              <a:gdLst>
                <a:gd name="T0" fmla="*/ 0 w 252"/>
                <a:gd name="T1" fmla="*/ 104 h 104"/>
                <a:gd name="T2" fmla="*/ 233 w 252"/>
                <a:gd name="T3" fmla="*/ 26 h 104"/>
                <a:gd name="T4" fmla="*/ 252 w 252"/>
                <a:gd name="T5" fmla="*/ 0 h 104"/>
                <a:gd name="T6" fmla="*/ 19 w 252"/>
                <a:gd name="T7" fmla="*/ 80 h 104"/>
                <a:gd name="T8" fmla="*/ 0 w 252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04">
                  <a:moveTo>
                    <a:pt x="0" y="104"/>
                  </a:moveTo>
                  <a:lnTo>
                    <a:pt x="233" y="26"/>
                  </a:lnTo>
                  <a:lnTo>
                    <a:pt x="252" y="0"/>
                  </a:lnTo>
                  <a:lnTo>
                    <a:pt x="19" y="80"/>
                  </a:lnTo>
                  <a:lnTo>
                    <a:pt x="0" y="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91" name="Freeform 7"/>
            <p:cNvSpPr>
              <a:spLocks/>
            </p:cNvSpPr>
            <p:nvPr/>
          </p:nvSpPr>
          <p:spPr bwMode="auto">
            <a:xfrm>
              <a:off x="4610003" y="3734844"/>
              <a:ext cx="1353727" cy="2449369"/>
            </a:xfrm>
            <a:custGeom>
              <a:avLst/>
              <a:gdLst>
                <a:gd name="T0" fmla="*/ 834 w 834"/>
                <a:gd name="T1" fmla="*/ 760 h 1509"/>
                <a:gd name="T2" fmla="*/ 412 w 834"/>
                <a:gd name="T3" fmla="*/ 0 h 1509"/>
                <a:gd name="T4" fmla="*/ 0 w 834"/>
                <a:gd name="T5" fmla="*/ 460 h 1509"/>
                <a:gd name="T6" fmla="*/ 16 w 834"/>
                <a:gd name="T7" fmla="*/ 495 h 1509"/>
                <a:gd name="T8" fmla="*/ 142 w 834"/>
                <a:gd name="T9" fmla="*/ 538 h 1509"/>
                <a:gd name="T10" fmla="*/ 142 w 834"/>
                <a:gd name="T11" fmla="*/ 1314 h 1509"/>
                <a:gd name="T12" fmla="*/ 680 w 834"/>
                <a:gd name="T13" fmla="*/ 1509 h 1509"/>
                <a:gd name="T14" fmla="*/ 680 w 834"/>
                <a:gd name="T15" fmla="*/ 732 h 1509"/>
                <a:gd name="T16" fmla="*/ 815 w 834"/>
                <a:gd name="T17" fmla="*/ 784 h 1509"/>
                <a:gd name="T18" fmla="*/ 834 w 834"/>
                <a:gd name="T19" fmla="*/ 760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4" h="1509">
                  <a:moveTo>
                    <a:pt x="834" y="760"/>
                  </a:moveTo>
                  <a:lnTo>
                    <a:pt x="412" y="0"/>
                  </a:lnTo>
                  <a:lnTo>
                    <a:pt x="0" y="460"/>
                  </a:lnTo>
                  <a:lnTo>
                    <a:pt x="16" y="495"/>
                  </a:lnTo>
                  <a:lnTo>
                    <a:pt x="142" y="538"/>
                  </a:lnTo>
                  <a:lnTo>
                    <a:pt x="142" y="1314"/>
                  </a:lnTo>
                  <a:lnTo>
                    <a:pt x="680" y="1509"/>
                  </a:lnTo>
                  <a:lnTo>
                    <a:pt x="680" y="732"/>
                  </a:lnTo>
                  <a:lnTo>
                    <a:pt x="815" y="784"/>
                  </a:lnTo>
                  <a:lnTo>
                    <a:pt x="834" y="7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cxnSp>
        <p:nvCxnSpPr>
          <p:cNvPr id="92" name="Straight Connector 91"/>
          <p:cNvCxnSpPr/>
          <p:nvPr/>
        </p:nvCxnSpPr>
        <p:spPr>
          <a:xfrm>
            <a:off x="9091488" y="9180558"/>
            <a:ext cx="1930000" cy="0"/>
          </a:xfrm>
          <a:prstGeom prst="line">
            <a:avLst/>
          </a:prstGeom>
          <a:ln w="9525" cmpd="sng">
            <a:solidFill>
              <a:schemeClr val="tx1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947429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0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1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3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4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6" grpId="0"/>
          <p:bldP spid="77" grpId="0" animBg="1"/>
          <p:bldP spid="81" grpId="0"/>
          <p:bldP spid="8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76" grpId="0"/>
          <p:bldP spid="77" grpId="0" animBg="1"/>
          <p:bldP spid="81" grpId="0"/>
          <p:bldP spid="83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3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GB"/>
              <a:t>TABLE OF CONTENTS</a:t>
            </a:r>
            <a:endParaRPr/>
          </a:p>
        </p:txBody>
      </p:sp>
      <p:cxnSp>
        <p:nvCxnSpPr>
          <p:cNvPr id="76" name="Google Shape;326;p30">
            <a:extLst>
              <a:ext uri="{FF2B5EF4-FFF2-40B4-BE49-F238E27FC236}">
                <a16:creationId xmlns:a16="http://schemas.microsoft.com/office/drawing/2014/main" id="{BFAF8A6D-DAA5-4370-96BA-6DC4B5A6461A}"/>
              </a:ext>
            </a:extLst>
          </p:cNvPr>
          <p:cNvCxnSpPr/>
          <p:nvPr/>
        </p:nvCxnSpPr>
        <p:spPr>
          <a:xfrm>
            <a:off x="10747000" y="5648800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" name="Google Shape;330;p30">
            <a:extLst>
              <a:ext uri="{FF2B5EF4-FFF2-40B4-BE49-F238E27FC236}">
                <a16:creationId xmlns:a16="http://schemas.microsoft.com/office/drawing/2014/main" id="{A66BB9BB-B77E-4B38-9CE3-C343103CF297}"/>
              </a:ext>
            </a:extLst>
          </p:cNvPr>
          <p:cNvSpPr txBox="1">
            <a:spLocks/>
          </p:cNvSpPr>
          <p:nvPr/>
        </p:nvSpPr>
        <p:spPr>
          <a:xfrm>
            <a:off x="8831475" y="4708467"/>
            <a:ext cx="2204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01</a:t>
            </a:r>
          </a:p>
        </p:txBody>
      </p:sp>
      <p:sp>
        <p:nvSpPr>
          <p:cNvPr id="84" name="Google Shape;335;p30">
            <a:extLst>
              <a:ext uri="{FF2B5EF4-FFF2-40B4-BE49-F238E27FC236}">
                <a16:creationId xmlns:a16="http://schemas.microsoft.com/office/drawing/2014/main" id="{D8BBCCB8-1A43-4DA8-93CE-630CF736B9B1}"/>
              </a:ext>
            </a:extLst>
          </p:cNvPr>
          <p:cNvSpPr txBox="1">
            <a:spLocks/>
          </p:cNvSpPr>
          <p:nvPr/>
        </p:nvSpPr>
        <p:spPr>
          <a:xfrm>
            <a:off x="8529448" y="7167536"/>
            <a:ext cx="2808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03</a:t>
            </a:r>
          </a:p>
        </p:txBody>
      </p:sp>
      <p:sp>
        <p:nvSpPr>
          <p:cNvPr id="89" name="Google Shape;340;p30">
            <a:extLst>
              <a:ext uri="{FF2B5EF4-FFF2-40B4-BE49-F238E27FC236}">
                <a16:creationId xmlns:a16="http://schemas.microsoft.com/office/drawing/2014/main" id="{30BB8609-7DBC-4C58-8100-D5AFC06AD8DE}"/>
              </a:ext>
            </a:extLst>
          </p:cNvPr>
          <p:cNvSpPr txBox="1">
            <a:spLocks/>
          </p:cNvSpPr>
          <p:nvPr/>
        </p:nvSpPr>
        <p:spPr>
          <a:xfrm>
            <a:off x="8670717" y="9894459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05 </a:t>
            </a:r>
          </a:p>
        </p:txBody>
      </p:sp>
      <p:sp>
        <p:nvSpPr>
          <p:cNvPr id="90" name="Google Shape;341;p30">
            <a:extLst>
              <a:ext uri="{FF2B5EF4-FFF2-40B4-BE49-F238E27FC236}">
                <a16:creationId xmlns:a16="http://schemas.microsoft.com/office/drawing/2014/main" id="{510DB038-02CC-4105-B09E-8FFA0303E00A}"/>
              </a:ext>
            </a:extLst>
          </p:cNvPr>
          <p:cNvSpPr txBox="1">
            <a:spLocks/>
          </p:cNvSpPr>
          <p:nvPr/>
        </p:nvSpPr>
        <p:spPr>
          <a:xfrm>
            <a:off x="13656253" y="6187400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02</a:t>
            </a:r>
          </a:p>
        </p:txBody>
      </p:sp>
      <p:sp>
        <p:nvSpPr>
          <p:cNvPr id="91" name="Google Shape;342;p30">
            <a:extLst>
              <a:ext uri="{FF2B5EF4-FFF2-40B4-BE49-F238E27FC236}">
                <a16:creationId xmlns:a16="http://schemas.microsoft.com/office/drawing/2014/main" id="{747ECADE-F1C5-4967-9E4B-272B4BCBD31C}"/>
              </a:ext>
            </a:extLst>
          </p:cNvPr>
          <p:cNvSpPr txBox="1">
            <a:spLocks/>
          </p:cNvSpPr>
          <p:nvPr/>
        </p:nvSpPr>
        <p:spPr>
          <a:xfrm>
            <a:off x="13880156" y="8708336"/>
            <a:ext cx="25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04</a:t>
            </a:r>
          </a:p>
        </p:txBody>
      </p:sp>
      <p:cxnSp>
        <p:nvCxnSpPr>
          <p:cNvPr id="92" name="Google Shape;343;p30">
            <a:extLst>
              <a:ext uri="{FF2B5EF4-FFF2-40B4-BE49-F238E27FC236}">
                <a16:creationId xmlns:a16="http://schemas.microsoft.com/office/drawing/2014/main" id="{753E9BF3-E075-4ACC-B8D4-BFFDE97A4C0F}"/>
              </a:ext>
            </a:extLst>
          </p:cNvPr>
          <p:cNvCxnSpPr/>
          <p:nvPr/>
        </p:nvCxnSpPr>
        <p:spPr>
          <a:xfrm>
            <a:off x="10747000" y="8176800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" name="Google Shape;344;p30">
            <a:extLst>
              <a:ext uri="{FF2B5EF4-FFF2-40B4-BE49-F238E27FC236}">
                <a16:creationId xmlns:a16="http://schemas.microsoft.com/office/drawing/2014/main" id="{4B0DF55C-6700-45E4-B80E-1F6A8D6B7CD1}"/>
              </a:ext>
            </a:extLst>
          </p:cNvPr>
          <p:cNvCxnSpPr/>
          <p:nvPr/>
        </p:nvCxnSpPr>
        <p:spPr>
          <a:xfrm>
            <a:off x="10747000" y="10664853"/>
            <a:ext cx="1460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4" name="Google Shape;345;p30">
            <a:extLst>
              <a:ext uri="{FF2B5EF4-FFF2-40B4-BE49-F238E27FC236}">
                <a16:creationId xmlns:a16="http://schemas.microsoft.com/office/drawing/2014/main" id="{A53B7380-7366-4392-BA7E-ADD75759D9D4}"/>
              </a:ext>
            </a:extLst>
          </p:cNvPr>
          <p:cNvCxnSpPr/>
          <p:nvPr/>
        </p:nvCxnSpPr>
        <p:spPr>
          <a:xfrm>
            <a:off x="11954467" y="6957800"/>
            <a:ext cx="1428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5" name="Google Shape;346;p30">
            <a:extLst>
              <a:ext uri="{FF2B5EF4-FFF2-40B4-BE49-F238E27FC236}">
                <a16:creationId xmlns:a16="http://schemas.microsoft.com/office/drawing/2014/main" id="{91735809-4669-4F98-88BC-E836EE3D8C98}"/>
              </a:ext>
            </a:extLst>
          </p:cNvPr>
          <p:cNvCxnSpPr/>
          <p:nvPr/>
        </p:nvCxnSpPr>
        <p:spPr>
          <a:xfrm>
            <a:off x="11954467" y="9416867"/>
            <a:ext cx="14288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6" name="Google Shape;347;p30">
            <a:extLst>
              <a:ext uri="{FF2B5EF4-FFF2-40B4-BE49-F238E27FC236}">
                <a16:creationId xmlns:a16="http://schemas.microsoft.com/office/drawing/2014/main" id="{38B749B1-4650-44E9-9FBE-EA10FF9DCE35}"/>
              </a:ext>
            </a:extLst>
          </p:cNvPr>
          <p:cNvGrpSpPr/>
          <p:nvPr/>
        </p:nvGrpSpPr>
        <p:grpSpPr>
          <a:xfrm>
            <a:off x="11249946" y="3841635"/>
            <a:ext cx="1646197" cy="8435144"/>
            <a:chOff x="2614950" y="2442675"/>
            <a:chExt cx="193725" cy="992650"/>
          </a:xfrm>
        </p:grpSpPr>
        <p:sp>
          <p:nvSpPr>
            <p:cNvPr id="98" name="Google Shape;349;p30">
              <a:extLst>
                <a:ext uri="{FF2B5EF4-FFF2-40B4-BE49-F238E27FC236}">
                  <a16:creationId xmlns:a16="http://schemas.microsoft.com/office/drawing/2014/main" id="{91C51E06-2217-496B-A553-53F0D9BB8DE7}"/>
                </a:ext>
              </a:extLst>
            </p:cNvPr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49" y="0"/>
                  </a:moveTo>
                  <a:lnTo>
                    <a:pt x="5249" y="0"/>
                  </a:lnTo>
                  <a:cubicBezTo>
                    <a:pt x="5308" y="244"/>
                    <a:pt x="5175" y="498"/>
                    <a:pt x="4851" y="686"/>
                  </a:cubicBezTo>
                  <a:cubicBezTo>
                    <a:pt x="4577" y="844"/>
                    <a:pt x="4218" y="924"/>
                    <a:pt x="3859" y="924"/>
                  </a:cubicBezTo>
                  <a:cubicBezTo>
                    <a:pt x="3500" y="924"/>
                    <a:pt x="3140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49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50;p30">
              <a:extLst>
                <a:ext uri="{FF2B5EF4-FFF2-40B4-BE49-F238E27FC236}">
                  <a16:creationId xmlns:a16="http://schemas.microsoft.com/office/drawing/2014/main" id="{EF9F43D4-ADB7-45FF-9EBE-514EE85536E4}"/>
                </a:ext>
              </a:extLst>
            </p:cNvPr>
            <p:cNvSpPr/>
            <p:nvPr/>
          </p:nvSpPr>
          <p:spPr>
            <a:xfrm>
              <a:off x="2615700" y="2509975"/>
              <a:ext cx="192950" cy="246375"/>
            </a:xfrm>
            <a:custGeom>
              <a:avLst/>
              <a:gdLst/>
              <a:ahLst/>
              <a:cxnLst/>
              <a:rect l="l" t="t" r="r" b="b"/>
              <a:pathLst>
                <a:path w="7718" h="9855" extrusionOk="0">
                  <a:moveTo>
                    <a:pt x="5250" y="0"/>
                  </a:moveTo>
                  <a:lnTo>
                    <a:pt x="5250" y="0"/>
                  </a:lnTo>
                  <a:cubicBezTo>
                    <a:pt x="5308" y="244"/>
                    <a:pt x="5175" y="498"/>
                    <a:pt x="4852" y="686"/>
                  </a:cubicBezTo>
                  <a:cubicBezTo>
                    <a:pt x="4789" y="722"/>
                    <a:pt x="4723" y="753"/>
                    <a:pt x="4655" y="780"/>
                  </a:cubicBezTo>
                  <a:cubicBezTo>
                    <a:pt x="4417" y="875"/>
                    <a:pt x="4138" y="923"/>
                    <a:pt x="3859" y="923"/>
                  </a:cubicBezTo>
                  <a:cubicBezTo>
                    <a:pt x="3500" y="923"/>
                    <a:pt x="3141" y="844"/>
                    <a:pt x="2867" y="686"/>
                  </a:cubicBezTo>
                  <a:cubicBezTo>
                    <a:pt x="2561" y="509"/>
                    <a:pt x="2425" y="273"/>
                    <a:pt x="2459" y="41"/>
                  </a:cubicBezTo>
                  <a:lnTo>
                    <a:pt x="2459" y="41"/>
                  </a:lnTo>
                  <a:lnTo>
                    <a:pt x="0" y="5969"/>
                  </a:lnTo>
                  <a:lnTo>
                    <a:pt x="0" y="9216"/>
                  </a:lnTo>
                  <a:cubicBezTo>
                    <a:pt x="0" y="9216"/>
                    <a:pt x="1358" y="9855"/>
                    <a:pt x="3857" y="9855"/>
                  </a:cubicBezTo>
                  <a:cubicBezTo>
                    <a:pt x="6358" y="9855"/>
                    <a:pt x="7718" y="9218"/>
                    <a:pt x="7718" y="9218"/>
                  </a:cubicBezTo>
                  <a:lnTo>
                    <a:pt x="7718" y="5907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51;p30">
              <a:extLst>
                <a:ext uri="{FF2B5EF4-FFF2-40B4-BE49-F238E27FC236}">
                  <a16:creationId xmlns:a16="http://schemas.microsoft.com/office/drawing/2014/main" id="{3B16B128-2662-4A18-A116-AF7C039CBEEA}"/>
                </a:ext>
              </a:extLst>
            </p:cNvPr>
            <p:cNvSpPr/>
            <p:nvPr/>
          </p:nvSpPr>
          <p:spPr>
            <a:xfrm>
              <a:off x="2712150" y="2442700"/>
              <a:ext cx="96500" cy="256350"/>
            </a:xfrm>
            <a:custGeom>
              <a:avLst/>
              <a:gdLst/>
              <a:ahLst/>
              <a:cxnLst/>
              <a:rect l="l" t="t" r="r" b="b"/>
              <a:pathLst>
                <a:path w="3860" h="10254" extrusionOk="0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84" y="16"/>
                    <a:pt x="422" y="1593"/>
                    <a:pt x="797" y="3471"/>
                  </a:cubicBezTo>
                  <a:cubicBezTo>
                    <a:pt x="1351" y="6247"/>
                    <a:pt x="1985" y="9680"/>
                    <a:pt x="1985" y="9680"/>
                  </a:cubicBezTo>
                  <a:lnTo>
                    <a:pt x="1985" y="10253"/>
                  </a:lnTo>
                  <a:lnTo>
                    <a:pt x="3860" y="10253"/>
                  </a:lnTo>
                  <a:lnTo>
                    <a:pt x="3860" y="8598"/>
                  </a:lnTo>
                  <a:lnTo>
                    <a:pt x="1391" y="2691"/>
                  </a:lnTo>
                  <a:cubicBezTo>
                    <a:pt x="1391" y="2690"/>
                    <a:pt x="1390" y="2689"/>
                    <a:pt x="1390" y="2686"/>
                  </a:cubicBezTo>
                  <a:lnTo>
                    <a:pt x="1322" y="2529"/>
                  </a:lnTo>
                  <a:lnTo>
                    <a:pt x="367" y="243"/>
                  </a:lnTo>
                  <a:cubicBezTo>
                    <a:pt x="307" y="96"/>
                    <a:pt x="165" y="0"/>
                    <a:pt x="7" y="0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52;p30">
              <a:extLst>
                <a:ext uri="{FF2B5EF4-FFF2-40B4-BE49-F238E27FC236}">
                  <a16:creationId xmlns:a16="http://schemas.microsoft.com/office/drawing/2014/main" id="{31F0900B-7547-4583-8F0D-3047B4BC1AC7}"/>
                </a:ext>
              </a:extLst>
            </p:cNvPr>
            <p:cNvSpPr/>
            <p:nvPr/>
          </p:nvSpPr>
          <p:spPr>
            <a:xfrm>
              <a:off x="2615625" y="3257800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53;p30">
              <a:extLst>
                <a:ext uri="{FF2B5EF4-FFF2-40B4-BE49-F238E27FC236}">
                  <a16:creationId xmlns:a16="http://schemas.microsoft.com/office/drawing/2014/main" id="{F353DC49-57E5-4D30-8808-1341C297EB64}"/>
                </a:ext>
              </a:extLst>
            </p:cNvPr>
            <p:cNvSpPr/>
            <p:nvPr/>
          </p:nvSpPr>
          <p:spPr>
            <a:xfrm>
              <a:off x="2615625" y="3214825"/>
              <a:ext cx="50" cy="3175"/>
            </a:xfrm>
            <a:custGeom>
              <a:avLst/>
              <a:gdLst/>
              <a:ahLst/>
              <a:cxnLst/>
              <a:rect l="l" t="t" r="r" b="b"/>
              <a:pathLst>
                <a:path w="2" h="127" extrusionOk="0">
                  <a:moveTo>
                    <a:pt x="2" y="0"/>
                  </a:moveTo>
                  <a:cubicBezTo>
                    <a:pt x="1" y="42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54;p30">
              <a:extLst>
                <a:ext uri="{FF2B5EF4-FFF2-40B4-BE49-F238E27FC236}">
                  <a16:creationId xmlns:a16="http://schemas.microsoft.com/office/drawing/2014/main" id="{BB9B3ED9-A947-47BE-B834-BBBE50E283F7}"/>
                </a:ext>
              </a:extLst>
            </p:cNvPr>
            <p:cNvSpPr/>
            <p:nvPr/>
          </p:nvSpPr>
          <p:spPr>
            <a:xfrm>
              <a:off x="2615625" y="317182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1"/>
                  </a:moveTo>
                  <a:cubicBezTo>
                    <a:pt x="1" y="43"/>
                    <a:pt x="1" y="85"/>
                    <a:pt x="2" y="127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55;p30">
              <a:extLst>
                <a:ext uri="{FF2B5EF4-FFF2-40B4-BE49-F238E27FC236}">
                  <a16:creationId xmlns:a16="http://schemas.microsoft.com/office/drawing/2014/main" id="{DEE34E3F-C8D5-418E-BF52-F8EE52191B20}"/>
                </a:ext>
              </a:extLst>
            </p:cNvPr>
            <p:cNvSpPr/>
            <p:nvPr/>
          </p:nvSpPr>
          <p:spPr>
            <a:xfrm>
              <a:off x="2615625" y="3128875"/>
              <a:ext cx="50" cy="3200"/>
            </a:xfrm>
            <a:custGeom>
              <a:avLst/>
              <a:gdLst/>
              <a:ahLst/>
              <a:cxnLst/>
              <a:rect l="l" t="t" r="r" b="b"/>
              <a:pathLst>
                <a:path w="2" h="128" extrusionOk="0">
                  <a:moveTo>
                    <a:pt x="2" y="0"/>
                  </a:moveTo>
                  <a:cubicBezTo>
                    <a:pt x="1" y="41"/>
                    <a:pt x="1" y="84"/>
                    <a:pt x="2" y="12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56;p30">
              <a:extLst>
                <a:ext uri="{FF2B5EF4-FFF2-40B4-BE49-F238E27FC236}">
                  <a16:creationId xmlns:a16="http://schemas.microsoft.com/office/drawing/2014/main" id="{4F99B941-C189-4346-B27D-E6595737181E}"/>
                </a:ext>
              </a:extLst>
            </p:cNvPr>
            <p:cNvSpPr/>
            <p:nvPr/>
          </p:nvSpPr>
          <p:spPr>
            <a:xfrm>
              <a:off x="2808625" y="2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57;p30">
              <a:extLst>
                <a:ext uri="{FF2B5EF4-FFF2-40B4-BE49-F238E27FC236}">
                  <a16:creationId xmlns:a16="http://schemas.microsoft.com/office/drawing/2014/main" id="{630ECB95-C714-49E9-90C5-B450EF00580B}"/>
                </a:ext>
              </a:extLst>
            </p:cNvPr>
            <p:cNvSpPr/>
            <p:nvPr/>
          </p:nvSpPr>
          <p:spPr>
            <a:xfrm>
              <a:off x="2614950" y="3259400"/>
              <a:ext cx="193700" cy="175925"/>
            </a:xfrm>
            <a:custGeom>
              <a:avLst/>
              <a:gdLst/>
              <a:ahLst/>
              <a:cxnLst/>
              <a:rect l="l" t="t" r="r" b="b"/>
              <a:pathLst>
                <a:path w="7748" h="7037" extrusionOk="0">
                  <a:moveTo>
                    <a:pt x="7748" y="0"/>
                  </a:moveTo>
                  <a:cubicBezTo>
                    <a:pt x="7748" y="570"/>
                    <a:pt x="7371" y="1141"/>
                    <a:pt x="6617" y="1576"/>
                  </a:cubicBezTo>
                  <a:cubicBezTo>
                    <a:pt x="5864" y="2011"/>
                    <a:pt x="4876" y="2229"/>
                    <a:pt x="3888" y="2229"/>
                  </a:cubicBezTo>
                  <a:cubicBezTo>
                    <a:pt x="2900" y="2229"/>
                    <a:pt x="1911" y="2011"/>
                    <a:pt x="1157" y="1576"/>
                  </a:cubicBezTo>
                  <a:cubicBezTo>
                    <a:pt x="431" y="1156"/>
                    <a:pt x="57" y="612"/>
                    <a:pt x="29" y="63"/>
                  </a:cubicBezTo>
                  <a:lnTo>
                    <a:pt x="29" y="4745"/>
                  </a:lnTo>
                  <a:cubicBezTo>
                    <a:pt x="0" y="5336"/>
                    <a:pt x="376" y="5932"/>
                    <a:pt x="1157" y="6383"/>
                  </a:cubicBezTo>
                  <a:cubicBezTo>
                    <a:pt x="1911" y="6819"/>
                    <a:pt x="2899" y="7037"/>
                    <a:pt x="3887" y="7037"/>
                  </a:cubicBezTo>
                  <a:cubicBezTo>
                    <a:pt x="4875" y="7037"/>
                    <a:pt x="5863" y="6819"/>
                    <a:pt x="6617" y="6383"/>
                  </a:cubicBezTo>
                  <a:cubicBezTo>
                    <a:pt x="7371" y="5949"/>
                    <a:pt x="7748" y="5378"/>
                    <a:pt x="7748" y="4808"/>
                  </a:cubicBezTo>
                  <a:lnTo>
                    <a:pt x="77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58;p30">
              <a:extLst>
                <a:ext uri="{FF2B5EF4-FFF2-40B4-BE49-F238E27FC236}">
                  <a16:creationId xmlns:a16="http://schemas.microsoft.com/office/drawing/2014/main" id="{05B159D1-8550-4AED-9A63-F99EE1CB9F34}"/>
                </a:ext>
              </a:extLst>
            </p:cNvPr>
            <p:cNvSpPr/>
            <p:nvPr/>
          </p:nvSpPr>
          <p:spPr>
            <a:xfrm>
              <a:off x="2615650" y="3216400"/>
              <a:ext cx="193000" cy="98725"/>
            </a:xfrm>
            <a:custGeom>
              <a:avLst/>
              <a:gdLst/>
              <a:ahLst/>
              <a:cxnLst/>
              <a:rect l="l" t="t" r="r" b="b"/>
              <a:pathLst>
                <a:path w="7720" h="3949" extrusionOk="0">
                  <a:moveTo>
                    <a:pt x="7720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1"/>
                    <a:pt x="6956" y="1364"/>
                    <a:pt x="6589" y="1577"/>
                  </a:cubicBezTo>
                  <a:cubicBezTo>
                    <a:pt x="5836" y="2012"/>
                    <a:pt x="4848" y="2229"/>
                    <a:pt x="3860" y="2229"/>
                  </a:cubicBezTo>
                  <a:cubicBezTo>
                    <a:pt x="2872" y="2229"/>
                    <a:pt x="1883" y="2012"/>
                    <a:pt x="1129" y="1577"/>
                  </a:cubicBezTo>
                  <a:cubicBezTo>
                    <a:pt x="762" y="1366"/>
                    <a:pt x="485" y="1121"/>
                    <a:pt x="297" y="860"/>
                  </a:cubicBezTo>
                  <a:cubicBezTo>
                    <a:pt x="113" y="605"/>
                    <a:pt x="14" y="335"/>
                    <a:pt x="1" y="64"/>
                  </a:cubicBezTo>
                  <a:lnTo>
                    <a:pt x="1" y="1783"/>
                  </a:lnTo>
                  <a:cubicBezTo>
                    <a:pt x="28" y="2332"/>
                    <a:pt x="403" y="2876"/>
                    <a:pt x="1129" y="3296"/>
                  </a:cubicBezTo>
                  <a:cubicBezTo>
                    <a:pt x="1883" y="3731"/>
                    <a:pt x="2871" y="3949"/>
                    <a:pt x="3859" y="3949"/>
                  </a:cubicBezTo>
                  <a:cubicBezTo>
                    <a:pt x="4847" y="3949"/>
                    <a:pt x="5835" y="3731"/>
                    <a:pt x="6589" y="3296"/>
                  </a:cubicBezTo>
                  <a:cubicBezTo>
                    <a:pt x="7343" y="2861"/>
                    <a:pt x="7720" y="2290"/>
                    <a:pt x="7720" y="1720"/>
                  </a:cubicBezTo>
                  <a:lnTo>
                    <a:pt x="772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59;p30">
              <a:extLst>
                <a:ext uri="{FF2B5EF4-FFF2-40B4-BE49-F238E27FC236}">
                  <a16:creationId xmlns:a16="http://schemas.microsoft.com/office/drawing/2014/main" id="{B5266006-3FD4-4D74-A8B0-D1D94A0C2539}"/>
                </a:ext>
              </a:extLst>
            </p:cNvPr>
            <p:cNvSpPr/>
            <p:nvPr/>
          </p:nvSpPr>
          <p:spPr>
            <a:xfrm>
              <a:off x="2615650" y="3173425"/>
              <a:ext cx="193025" cy="98725"/>
            </a:xfrm>
            <a:custGeom>
              <a:avLst/>
              <a:gdLst/>
              <a:ahLst/>
              <a:cxnLst/>
              <a:rect l="l" t="t" r="r" b="b"/>
              <a:pathLst>
                <a:path w="7721" h="3949" extrusionOk="0">
                  <a:moveTo>
                    <a:pt x="7721" y="1"/>
                  </a:moveTo>
                  <a:cubicBezTo>
                    <a:pt x="7720" y="293"/>
                    <a:pt x="7620" y="586"/>
                    <a:pt x="7422" y="860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9"/>
                    <a:pt x="3860" y="2229"/>
                  </a:cubicBezTo>
                  <a:cubicBezTo>
                    <a:pt x="2988" y="2229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5"/>
                    <a:pt x="486" y="1120"/>
                    <a:pt x="298" y="860"/>
                  </a:cubicBezTo>
                  <a:cubicBezTo>
                    <a:pt x="113" y="605"/>
                    <a:pt x="14" y="335"/>
                    <a:pt x="1" y="63"/>
                  </a:cubicBezTo>
                  <a:lnTo>
                    <a:pt x="1" y="1783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40"/>
                    <a:pt x="762" y="3083"/>
                    <a:pt x="1129" y="3296"/>
                  </a:cubicBezTo>
                  <a:cubicBezTo>
                    <a:pt x="1883" y="3731"/>
                    <a:pt x="2871" y="3948"/>
                    <a:pt x="3859" y="3948"/>
                  </a:cubicBezTo>
                  <a:cubicBezTo>
                    <a:pt x="4847" y="3948"/>
                    <a:pt x="5835" y="3731"/>
                    <a:pt x="6589" y="3296"/>
                  </a:cubicBezTo>
                  <a:cubicBezTo>
                    <a:pt x="6957" y="3085"/>
                    <a:pt x="7233" y="2840"/>
                    <a:pt x="7422" y="2579"/>
                  </a:cubicBezTo>
                  <a:cubicBezTo>
                    <a:pt x="7621" y="2305"/>
                    <a:pt x="7721" y="2012"/>
                    <a:pt x="7721" y="1720"/>
                  </a:cubicBezTo>
                  <a:lnTo>
                    <a:pt x="7721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60;p30">
              <a:extLst>
                <a:ext uri="{FF2B5EF4-FFF2-40B4-BE49-F238E27FC236}">
                  <a16:creationId xmlns:a16="http://schemas.microsoft.com/office/drawing/2014/main" id="{D406EE7C-987E-45E5-826D-00C1280C9785}"/>
                </a:ext>
              </a:extLst>
            </p:cNvPr>
            <p:cNvSpPr/>
            <p:nvPr/>
          </p:nvSpPr>
          <p:spPr>
            <a:xfrm>
              <a:off x="2615650" y="3130450"/>
              <a:ext cx="193000" cy="98700"/>
            </a:xfrm>
            <a:custGeom>
              <a:avLst/>
              <a:gdLst/>
              <a:ahLst/>
              <a:cxnLst/>
              <a:rect l="l" t="t" r="r" b="b"/>
              <a:pathLst>
                <a:path w="7720" h="3948" extrusionOk="0">
                  <a:moveTo>
                    <a:pt x="7720" y="0"/>
                  </a:moveTo>
                  <a:cubicBezTo>
                    <a:pt x="7720" y="292"/>
                    <a:pt x="7620" y="585"/>
                    <a:pt x="7422" y="859"/>
                  </a:cubicBezTo>
                  <a:cubicBezTo>
                    <a:pt x="7233" y="1120"/>
                    <a:pt x="6956" y="1364"/>
                    <a:pt x="6589" y="1576"/>
                  </a:cubicBezTo>
                  <a:cubicBezTo>
                    <a:pt x="6501" y="1627"/>
                    <a:pt x="6409" y="1674"/>
                    <a:pt x="6315" y="1720"/>
                  </a:cubicBezTo>
                  <a:cubicBezTo>
                    <a:pt x="5604" y="2059"/>
                    <a:pt x="4732" y="2228"/>
                    <a:pt x="3860" y="2228"/>
                  </a:cubicBezTo>
                  <a:cubicBezTo>
                    <a:pt x="2988" y="2228"/>
                    <a:pt x="2116" y="2059"/>
                    <a:pt x="1404" y="1720"/>
                  </a:cubicBezTo>
                  <a:cubicBezTo>
                    <a:pt x="1310" y="1674"/>
                    <a:pt x="1218" y="1627"/>
                    <a:pt x="1129" y="1576"/>
                  </a:cubicBezTo>
                  <a:cubicBezTo>
                    <a:pt x="762" y="1364"/>
                    <a:pt x="486" y="1120"/>
                    <a:pt x="298" y="859"/>
                  </a:cubicBezTo>
                  <a:cubicBezTo>
                    <a:pt x="113" y="605"/>
                    <a:pt x="14" y="334"/>
                    <a:pt x="1" y="63"/>
                  </a:cubicBezTo>
                  <a:lnTo>
                    <a:pt x="1" y="1782"/>
                  </a:lnTo>
                  <a:cubicBezTo>
                    <a:pt x="14" y="2054"/>
                    <a:pt x="113" y="2324"/>
                    <a:pt x="298" y="2579"/>
                  </a:cubicBezTo>
                  <a:cubicBezTo>
                    <a:pt x="486" y="2839"/>
                    <a:pt x="762" y="3083"/>
                    <a:pt x="1129" y="3295"/>
                  </a:cubicBezTo>
                  <a:cubicBezTo>
                    <a:pt x="1218" y="3346"/>
                    <a:pt x="1310" y="3393"/>
                    <a:pt x="1404" y="3439"/>
                  </a:cubicBezTo>
                  <a:cubicBezTo>
                    <a:pt x="2116" y="3778"/>
                    <a:pt x="2988" y="3948"/>
                    <a:pt x="3860" y="3948"/>
                  </a:cubicBezTo>
                  <a:cubicBezTo>
                    <a:pt x="4732" y="3948"/>
                    <a:pt x="5604" y="3778"/>
                    <a:pt x="6315" y="3439"/>
                  </a:cubicBezTo>
                  <a:cubicBezTo>
                    <a:pt x="6409" y="3393"/>
                    <a:pt x="6501" y="3346"/>
                    <a:pt x="6589" y="3295"/>
                  </a:cubicBezTo>
                  <a:cubicBezTo>
                    <a:pt x="6956" y="3084"/>
                    <a:pt x="7233" y="2839"/>
                    <a:pt x="7422" y="2579"/>
                  </a:cubicBezTo>
                  <a:cubicBezTo>
                    <a:pt x="7620" y="2305"/>
                    <a:pt x="7720" y="2012"/>
                    <a:pt x="7720" y="1720"/>
                  </a:cubicBezTo>
                  <a:lnTo>
                    <a:pt x="772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61;p30">
              <a:extLst>
                <a:ext uri="{FF2B5EF4-FFF2-40B4-BE49-F238E27FC236}">
                  <a16:creationId xmlns:a16="http://schemas.microsoft.com/office/drawing/2014/main" id="{EB9336CD-ADB2-41B2-98F8-499AFA235668}"/>
                </a:ext>
              </a:extLst>
            </p:cNvPr>
            <p:cNvSpPr/>
            <p:nvPr/>
          </p:nvSpPr>
          <p:spPr>
            <a:xfrm>
              <a:off x="2615650" y="2659200"/>
              <a:ext cx="64350" cy="523825"/>
            </a:xfrm>
            <a:custGeom>
              <a:avLst/>
              <a:gdLst/>
              <a:ahLst/>
              <a:cxnLst/>
              <a:rect l="l" t="t" r="r" b="b"/>
              <a:pathLst>
                <a:path w="2574" h="20953" extrusionOk="0">
                  <a:moveTo>
                    <a:pt x="1" y="0"/>
                  </a:moveTo>
                  <a:lnTo>
                    <a:pt x="1" y="18914"/>
                  </a:lnTo>
                  <a:cubicBezTo>
                    <a:pt x="14" y="19186"/>
                    <a:pt x="113" y="19456"/>
                    <a:pt x="298" y="19710"/>
                  </a:cubicBezTo>
                  <a:cubicBezTo>
                    <a:pt x="486" y="19971"/>
                    <a:pt x="762" y="20215"/>
                    <a:pt x="1129" y="20427"/>
                  </a:cubicBezTo>
                  <a:cubicBezTo>
                    <a:pt x="1218" y="20478"/>
                    <a:pt x="1310" y="20525"/>
                    <a:pt x="1404" y="20570"/>
                  </a:cubicBezTo>
                  <a:cubicBezTo>
                    <a:pt x="1760" y="20740"/>
                    <a:pt x="2157" y="20868"/>
                    <a:pt x="2573" y="20952"/>
                  </a:cubicBezTo>
                  <a:lnTo>
                    <a:pt x="1875" y="1021"/>
                  </a:lnTo>
                  <a:cubicBezTo>
                    <a:pt x="1875" y="1021"/>
                    <a:pt x="1649" y="1148"/>
                    <a:pt x="1355" y="1148"/>
                  </a:cubicBezTo>
                  <a:cubicBezTo>
                    <a:pt x="1208" y="1148"/>
                    <a:pt x="1043" y="1116"/>
                    <a:pt x="881" y="1020"/>
                  </a:cubicBezTo>
                  <a:cubicBezTo>
                    <a:pt x="230" y="634"/>
                    <a:pt x="5" y="55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62;p30">
              <a:extLst>
                <a:ext uri="{FF2B5EF4-FFF2-40B4-BE49-F238E27FC236}">
                  <a16:creationId xmlns:a16="http://schemas.microsoft.com/office/drawing/2014/main" id="{1032DB92-7321-4A69-9714-6E276C179763}"/>
                </a:ext>
              </a:extLst>
            </p:cNvPr>
            <p:cNvSpPr/>
            <p:nvPr/>
          </p:nvSpPr>
          <p:spPr>
            <a:xfrm>
              <a:off x="2744275" y="2657625"/>
              <a:ext cx="64375" cy="525350"/>
            </a:xfrm>
            <a:custGeom>
              <a:avLst/>
              <a:gdLst/>
              <a:ahLst/>
              <a:cxnLst/>
              <a:rect l="l" t="t" r="r" b="b"/>
              <a:pathLst>
                <a:path w="2575" h="21014" extrusionOk="0">
                  <a:moveTo>
                    <a:pt x="2575" y="1"/>
                  </a:moveTo>
                  <a:cubicBezTo>
                    <a:pt x="2575" y="75"/>
                    <a:pt x="2347" y="703"/>
                    <a:pt x="1693" y="1083"/>
                  </a:cubicBezTo>
                  <a:cubicBezTo>
                    <a:pt x="1528" y="1179"/>
                    <a:pt x="1363" y="1211"/>
                    <a:pt x="1216" y="1211"/>
                  </a:cubicBezTo>
                  <a:cubicBezTo>
                    <a:pt x="922" y="1211"/>
                    <a:pt x="700" y="1083"/>
                    <a:pt x="700" y="1083"/>
                  </a:cubicBezTo>
                  <a:lnTo>
                    <a:pt x="1" y="21014"/>
                  </a:lnTo>
                  <a:cubicBezTo>
                    <a:pt x="417" y="20929"/>
                    <a:pt x="814" y="20801"/>
                    <a:pt x="1169" y="20633"/>
                  </a:cubicBezTo>
                  <a:cubicBezTo>
                    <a:pt x="1264" y="20587"/>
                    <a:pt x="1356" y="20540"/>
                    <a:pt x="1444" y="20489"/>
                  </a:cubicBezTo>
                  <a:cubicBezTo>
                    <a:pt x="1811" y="20277"/>
                    <a:pt x="2088" y="20033"/>
                    <a:pt x="2277" y="19772"/>
                  </a:cubicBezTo>
                  <a:cubicBezTo>
                    <a:pt x="2475" y="19498"/>
                    <a:pt x="2575" y="19205"/>
                    <a:pt x="2575" y="18913"/>
                  </a:cubicBezTo>
                  <a:lnTo>
                    <a:pt x="2575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63;p30">
              <a:extLst>
                <a:ext uri="{FF2B5EF4-FFF2-40B4-BE49-F238E27FC236}">
                  <a16:creationId xmlns:a16="http://schemas.microsoft.com/office/drawing/2014/main" id="{CC05C0B4-E670-4123-865C-DE374D3EC4EC}"/>
                </a:ext>
              </a:extLst>
            </p:cNvPr>
            <p:cNvSpPr/>
            <p:nvPr/>
          </p:nvSpPr>
          <p:spPr>
            <a:xfrm>
              <a:off x="2662500" y="2688146"/>
              <a:ext cx="99275" cy="501475"/>
            </a:xfrm>
            <a:custGeom>
              <a:avLst/>
              <a:gdLst/>
              <a:ahLst/>
              <a:cxnLst/>
              <a:rect l="l" t="t" r="r" b="b"/>
              <a:pathLst>
                <a:path w="3971" h="20059" extrusionOk="0">
                  <a:moveTo>
                    <a:pt x="1" y="1"/>
                  </a:moveTo>
                  <a:lnTo>
                    <a:pt x="1" y="19740"/>
                  </a:lnTo>
                  <a:cubicBezTo>
                    <a:pt x="229" y="19820"/>
                    <a:pt x="463" y="19884"/>
                    <a:pt x="699" y="19932"/>
                  </a:cubicBezTo>
                  <a:cubicBezTo>
                    <a:pt x="1117" y="20016"/>
                    <a:pt x="1542" y="20059"/>
                    <a:pt x="1968" y="20059"/>
                  </a:cubicBezTo>
                  <a:cubicBezTo>
                    <a:pt x="1974" y="20059"/>
                    <a:pt x="1980" y="20059"/>
                    <a:pt x="1986" y="20059"/>
                  </a:cubicBezTo>
                  <a:cubicBezTo>
                    <a:pt x="1992" y="20059"/>
                    <a:pt x="1998" y="20059"/>
                    <a:pt x="2004" y="20059"/>
                  </a:cubicBezTo>
                  <a:cubicBezTo>
                    <a:pt x="2430" y="20059"/>
                    <a:pt x="2854" y="20016"/>
                    <a:pt x="3273" y="19932"/>
                  </a:cubicBezTo>
                  <a:cubicBezTo>
                    <a:pt x="3510" y="19884"/>
                    <a:pt x="3743" y="19820"/>
                    <a:pt x="3971" y="19740"/>
                  </a:cubicBezTo>
                  <a:lnTo>
                    <a:pt x="3971" y="1"/>
                  </a:lnTo>
                  <a:cubicBezTo>
                    <a:pt x="3480" y="856"/>
                    <a:pt x="1983" y="861"/>
                    <a:pt x="1983" y="861"/>
                  </a:cubicBezTo>
                  <a:cubicBezTo>
                    <a:pt x="1983" y="861"/>
                    <a:pt x="1983" y="861"/>
                    <a:pt x="1983" y="861"/>
                  </a:cubicBezTo>
                  <a:cubicBezTo>
                    <a:pt x="1967" y="861"/>
                    <a:pt x="483" y="859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64;p30">
              <a:extLst>
                <a:ext uri="{FF2B5EF4-FFF2-40B4-BE49-F238E27FC236}">
                  <a16:creationId xmlns:a16="http://schemas.microsoft.com/office/drawing/2014/main" id="{053F04CE-7C42-49B0-868D-F9F4631904BB}"/>
                </a:ext>
              </a:extLst>
            </p:cNvPr>
            <p:cNvSpPr/>
            <p:nvPr/>
          </p:nvSpPr>
          <p:spPr>
            <a:xfrm>
              <a:off x="2676300" y="2442675"/>
              <a:ext cx="72125" cy="90375"/>
            </a:xfrm>
            <a:custGeom>
              <a:avLst/>
              <a:gdLst/>
              <a:ahLst/>
              <a:cxnLst/>
              <a:rect l="l" t="t" r="r" b="b"/>
              <a:pathLst>
                <a:path w="2885" h="3615" extrusionOk="0">
                  <a:moveTo>
                    <a:pt x="1438" y="0"/>
                  </a:moveTo>
                  <a:cubicBezTo>
                    <a:pt x="1437" y="0"/>
                    <a:pt x="1436" y="0"/>
                    <a:pt x="1435" y="0"/>
                  </a:cubicBezTo>
                  <a:lnTo>
                    <a:pt x="1434" y="0"/>
                  </a:lnTo>
                  <a:cubicBezTo>
                    <a:pt x="1433" y="0"/>
                    <a:pt x="1432" y="0"/>
                    <a:pt x="1431" y="0"/>
                  </a:cubicBezTo>
                  <a:cubicBezTo>
                    <a:pt x="1271" y="0"/>
                    <a:pt x="1127" y="96"/>
                    <a:pt x="1068" y="245"/>
                  </a:cubicBezTo>
                  <a:lnTo>
                    <a:pt x="128" y="2508"/>
                  </a:lnTo>
                  <a:lnTo>
                    <a:pt x="34" y="2733"/>
                  </a:lnTo>
                  <a:cubicBezTo>
                    <a:pt x="0" y="2964"/>
                    <a:pt x="137" y="3201"/>
                    <a:pt x="442" y="3378"/>
                  </a:cubicBezTo>
                  <a:cubicBezTo>
                    <a:pt x="716" y="3536"/>
                    <a:pt x="1075" y="3615"/>
                    <a:pt x="1434" y="3615"/>
                  </a:cubicBezTo>
                  <a:cubicBezTo>
                    <a:pt x="1713" y="3615"/>
                    <a:pt x="1992" y="3567"/>
                    <a:pt x="2230" y="3472"/>
                  </a:cubicBezTo>
                  <a:cubicBezTo>
                    <a:pt x="2299" y="3445"/>
                    <a:pt x="2364" y="3414"/>
                    <a:pt x="2427" y="3378"/>
                  </a:cubicBezTo>
                  <a:cubicBezTo>
                    <a:pt x="2750" y="3190"/>
                    <a:pt x="2884" y="2935"/>
                    <a:pt x="2825" y="2691"/>
                  </a:cubicBezTo>
                  <a:cubicBezTo>
                    <a:pt x="2825" y="2690"/>
                    <a:pt x="2824" y="2689"/>
                    <a:pt x="2824" y="2687"/>
                  </a:cubicBezTo>
                  <a:lnTo>
                    <a:pt x="2756" y="2530"/>
                  </a:lnTo>
                  <a:lnTo>
                    <a:pt x="1801" y="244"/>
                  </a:lnTo>
                  <a:cubicBezTo>
                    <a:pt x="1741" y="96"/>
                    <a:pt x="1597" y="0"/>
                    <a:pt x="143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65;p30">
              <a:extLst>
                <a:ext uri="{FF2B5EF4-FFF2-40B4-BE49-F238E27FC236}">
                  <a16:creationId xmlns:a16="http://schemas.microsoft.com/office/drawing/2014/main" id="{E4C75AE1-8EAC-4CB9-A13E-8A95F281A296}"/>
                </a:ext>
              </a:extLst>
            </p:cNvPr>
            <p:cNvSpPr/>
            <p:nvPr/>
          </p:nvSpPr>
          <p:spPr>
            <a:xfrm>
              <a:off x="2677175" y="2505350"/>
              <a:ext cx="2375" cy="5675"/>
            </a:xfrm>
            <a:custGeom>
              <a:avLst/>
              <a:gdLst/>
              <a:ahLst/>
              <a:cxnLst/>
              <a:rect l="l" t="t" r="r" b="b"/>
              <a:pathLst>
                <a:path w="95" h="227" extrusionOk="0">
                  <a:moveTo>
                    <a:pt x="94" y="1"/>
                  </a:moveTo>
                  <a:cubicBezTo>
                    <a:pt x="46" y="68"/>
                    <a:pt x="14" y="145"/>
                    <a:pt x="0" y="226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66;p30">
              <a:extLst>
                <a:ext uri="{FF2B5EF4-FFF2-40B4-BE49-F238E27FC236}">
                  <a16:creationId xmlns:a16="http://schemas.microsoft.com/office/drawing/2014/main" id="{F8E13297-FBF4-4A99-B090-72811699B086}"/>
                </a:ext>
              </a:extLst>
            </p:cNvPr>
            <p:cNvSpPr/>
            <p:nvPr/>
          </p:nvSpPr>
          <p:spPr>
            <a:xfrm>
              <a:off x="2745200" y="2505925"/>
              <a:ext cx="1700" cy="3975"/>
            </a:xfrm>
            <a:custGeom>
              <a:avLst/>
              <a:gdLst/>
              <a:ahLst/>
              <a:cxnLst/>
              <a:rect l="l" t="t" r="r" b="b"/>
              <a:pathLst>
                <a:path w="68" h="159" extrusionOk="0">
                  <a:moveTo>
                    <a:pt x="0" y="0"/>
                  </a:moveTo>
                  <a:lnTo>
                    <a:pt x="68" y="159"/>
                  </a:lnTo>
                  <a:cubicBezTo>
                    <a:pt x="53" y="103"/>
                    <a:pt x="32" y="50"/>
                    <a:pt x="0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67;p30">
              <a:extLst>
                <a:ext uri="{FF2B5EF4-FFF2-40B4-BE49-F238E27FC236}">
                  <a16:creationId xmlns:a16="http://schemas.microsoft.com/office/drawing/2014/main" id="{6B6B552F-22F6-4EE3-8F2B-17354D56261E}"/>
                </a:ext>
              </a:extLst>
            </p:cNvPr>
            <p:cNvSpPr/>
            <p:nvPr/>
          </p:nvSpPr>
          <p:spPr>
            <a:xfrm>
              <a:off x="2712150" y="2442700"/>
              <a:ext cx="36275" cy="86775"/>
            </a:xfrm>
            <a:custGeom>
              <a:avLst/>
              <a:gdLst/>
              <a:ahLst/>
              <a:cxnLst/>
              <a:rect l="l" t="t" r="r" b="b"/>
              <a:pathLst>
                <a:path w="1451" h="3471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84" y="17"/>
                    <a:pt x="422" y="1594"/>
                    <a:pt x="797" y="3471"/>
                  </a:cubicBezTo>
                  <a:cubicBezTo>
                    <a:pt x="865" y="3445"/>
                    <a:pt x="930" y="3414"/>
                    <a:pt x="993" y="3377"/>
                  </a:cubicBezTo>
                  <a:cubicBezTo>
                    <a:pt x="1316" y="3189"/>
                    <a:pt x="1450" y="2934"/>
                    <a:pt x="1391" y="2691"/>
                  </a:cubicBezTo>
                  <a:cubicBezTo>
                    <a:pt x="1391" y="2690"/>
                    <a:pt x="1390" y="2689"/>
                    <a:pt x="1390" y="2688"/>
                  </a:cubicBezTo>
                  <a:lnTo>
                    <a:pt x="1322" y="2529"/>
                  </a:lnTo>
                  <a:lnTo>
                    <a:pt x="367" y="244"/>
                  </a:lnTo>
                  <a:cubicBezTo>
                    <a:pt x="307" y="97"/>
                    <a:pt x="163" y="0"/>
                    <a:pt x="4" y="0"/>
                  </a:cubicBezTo>
                  <a:close/>
                </a:path>
              </a:pathLst>
            </a:custGeom>
            <a:solidFill>
              <a:srgbClr val="1A1A5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68;p30">
              <a:extLst>
                <a:ext uri="{FF2B5EF4-FFF2-40B4-BE49-F238E27FC236}">
                  <a16:creationId xmlns:a16="http://schemas.microsoft.com/office/drawing/2014/main" id="{9F8829FE-3106-461F-A244-BF0DEDB5C03A}"/>
                </a:ext>
              </a:extLst>
            </p:cNvPr>
            <p:cNvSpPr/>
            <p:nvPr/>
          </p:nvSpPr>
          <p:spPr>
            <a:xfrm>
              <a:off x="2615650" y="3132000"/>
              <a:ext cx="46875" cy="175150"/>
            </a:xfrm>
            <a:custGeom>
              <a:avLst/>
              <a:gdLst/>
              <a:ahLst/>
              <a:cxnLst/>
              <a:rect l="l" t="t" r="r" b="b"/>
              <a:pathLst>
                <a:path w="1875" h="7006" extrusionOk="0">
                  <a:moveTo>
                    <a:pt x="1" y="1"/>
                  </a:moveTo>
                  <a:lnTo>
                    <a:pt x="1" y="5159"/>
                  </a:lnTo>
                  <a:cubicBezTo>
                    <a:pt x="29" y="5708"/>
                    <a:pt x="404" y="6254"/>
                    <a:pt x="1129" y="6672"/>
                  </a:cubicBezTo>
                  <a:cubicBezTo>
                    <a:pt x="1367" y="6806"/>
                    <a:pt x="1617" y="6918"/>
                    <a:pt x="1875" y="7005"/>
                  </a:cubicBezTo>
                  <a:lnTo>
                    <a:pt x="1875" y="1847"/>
                  </a:lnTo>
                  <a:cubicBezTo>
                    <a:pt x="1714" y="1793"/>
                    <a:pt x="1558" y="1729"/>
                    <a:pt x="1404" y="1658"/>
                  </a:cubicBezTo>
                  <a:cubicBezTo>
                    <a:pt x="1310" y="1612"/>
                    <a:pt x="1218" y="1565"/>
                    <a:pt x="1129" y="1514"/>
                  </a:cubicBezTo>
                  <a:cubicBezTo>
                    <a:pt x="762" y="1302"/>
                    <a:pt x="486" y="1058"/>
                    <a:pt x="298" y="797"/>
                  </a:cubicBezTo>
                  <a:cubicBezTo>
                    <a:pt x="113" y="543"/>
                    <a:pt x="14" y="272"/>
                    <a:pt x="1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69;p30">
              <a:extLst>
                <a:ext uri="{FF2B5EF4-FFF2-40B4-BE49-F238E27FC236}">
                  <a16:creationId xmlns:a16="http://schemas.microsoft.com/office/drawing/2014/main" id="{8CC1A9D3-13D8-4DB7-9ED6-74DF556038B4}"/>
                </a:ext>
              </a:extLst>
            </p:cNvPr>
            <p:cNvSpPr/>
            <p:nvPr/>
          </p:nvSpPr>
          <p:spPr>
            <a:xfrm>
              <a:off x="2614950" y="3260975"/>
              <a:ext cx="162875" cy="174325"/>
            </a:xfrm>
            <a:custGeom>
              <a:avLst/>
              <a:gdLst/>
              <a:ahLst/>
              <a:cxnLst/>
              <a:rect l="l" t="t" r="r" b="b"/>
              <a:pathLst>
                <a:path w="6515" h="6973" extrusionOk="0">
                  <a:moveTo>
                    <a:pt x="29" y="0"/>
                  </a:moveTo>
                  <a:lnTo>
                    <a:pt x="29" y="4682"/>
                  </a:lnTo>
                  <a:cubicBezTo>
                    <a:pt x="0" y="5273"/>
                    <a:pt x="376" y="5870"/>
                    <a:pt x="1157" y="6322"/>
                  </a:cubicBezTo>
                  <a:cubicBezTo>
                    <a:pt x="1910" y="6756"/>
                    <a:pt x="2895" y="6972"/>
                    <a:pt x="3881" y="6972"/>
                  </a:cubicBezTo>
                  <a:cubicBezTo>
                    <a:pt x="4827" y="6972"/>
                    <a:pt x="5773" y="6773"/>
                    <a:pt x="6515" y="6375"/>
                  </a:cubicBezTo>
                  <a:lnTo>
                    <a:pt x="6515" y="6375"/>
                  </a:lnTo>
                  <a:cubicBezTo>
                    <a:pt x="6192" y="6530"/>
                    <a:pt x="5529" y="6630"/>
                    <a:pt x="4804" y="6630"/>
                  </a:cubicBezTo>
                  <a:cubicBezTo>
                    <a:pt x="3460" y="6630"/>
                    <a:pt x="1903" y="6287"/>
                    <a:pt x="1903" y="5319"/>
                  </a:cubicBezTo>
                  <a:cubicBezTo>
                    <a:pt x="1903" y="4600"/>
                    <a:pt x="1903" y="1850"/>
                    <a:pt x="1903" y="1850"/>
                  </a:cubicBezTo>
                  <a:cubicBezTo>
                    <a:pt x="1645" y="1762"/>
                    <a:pt x="1395" y="1648"/>
                    <a:pt x="1157" y="1513"/>
                  </a:cubicBezTo>
                  <a:cubicBezTo>
                    <a:pt x="432" y="1095"/>
                    <a:pt x="57" y="549"/>
                    <a:pt x="29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" name="Rectangle 118">
            <a:extLst>
              <a:ext uri="{FF2B5EF4-FFF2-40B4-BE49-F238E27FC236}">
                <a16:creationId xmlns:a16="http://schemas.microsoft.com/office/drawing/2014/main" id="{B1940D78-A390-4EC4-BFB6-AF5472EEABC0}"/>
              </a:ext>
            </a:extLst>
          </p:cNvPr>
          <p:cNvSpPr/>
          <p:nvPr/>
        </p:nvSpPr>
        <p:spPr>
          <a:xfrm>
            <a:off x="16064665" y="7322869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E370306-A582-4BB5-AA24-C50BC4ED5322}"/>
              </a:ext>
            </a:extLst>
          </p:cNvPr>
          <p:cNvSpPr txBox="1"/>
          <p:nvPr/>
        </p:nvSpPr>
        <p:spPr>
          <a:xfrm>
            <a:off x="15939293" y="6336539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F0DEC231-7E55-42C7-996E-F2857EA0AA17}"/>
              </a:ext>
            </a:extLst>
          </p:cNvPr>
          <p:cNvSpPr/>
          <p:nvPr/>
        </p:nvSpPr>
        <p:spPr>
          <a:xfrm>
            <a:off x="16064665" y="9974970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1705513-D5C4-469C-BAB1-7B6DD5683BD4}"/>
              </a:ext>
            </a:extLst>
          </p:cNvPr>
          <p:cNvSpPr txBox="1"/>
          <p:nvPr/>
        </p:nvSpPr>
        <p:spPr>
          <a:xfrm>
            <a:off x="15939293" y="8988640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BE8E41C-EB02-4E06-9478-6D0B2D031746}"/>
              </a:ext>
            </a:extLst>
          </p:cNvPr>
          <p:cNvSpPr/>
          <p:nvPr/>
        </p:nvSpPr>
        <p:spPr>
          <a:xfrm>
            <a:off x="1582323" y="5490458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simply dummy text of the printing and typesetting industry. 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08E61910-5F18-4CB6-9936-9554849D84D5}"/>
              </a:ext>
            </a:extLst>
          </p:cNvPr>
          <p:cNvSpPr txBox="1"/>
          <p:nvPr/>
        </p:nvSpPr>
        <p:spPr>
          <a:xfrm>
            <a:off x="1338963" y="4504128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6C7C1079-451C-489F-9F4C-334BD7766745}"/>
              </a:ext>
            </a:extLst>
          </p:cNvPr>
          <p:cNvSpPr/>
          <p:nvPr/>
        </p:nvSpPr>
        <p:spPr>
          <a:xfrm>
            <a:off x="1582323" y="8119102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simply dummy text of the printing and typesetting industry.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BC9BF30-EB6C-4882-BF46-D48EEF7E71B7}"/>
              </a:ext>
            </a:extLst>
          </p:cNvPr>
          <p:cNvSpPr txBox="1"/>
          <p:nvPr/>
        </p:nvSpPr>
        <p:spPr>
          <a:xfrm>
            <a:off x="1338963" y="713277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D7E318E2-49ED-4C0C-BAFF-A14685B75A1D}"/>
              </a:ext>
            </a:extLst>
          </p:cNvPr>
          <p:cNvSpPr/>
          <p:nvPr/>
        </p:nvSpPr>
        <p:spPr>
          <a:xfrm>
            <a:off x="1582323" y="10760322"/>
            <a:ext cx="64888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simply dummy text of the printing and typesetting industry. 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BBD205C-ED72-456B-B01C-91BA0978CD16}"/>
              </a:ext>
            </a:extLst>
          </p:cNvPr>
          <p:cNvSpPr txBox="1"/>
          <p:nvPr/>
        </p:nvSpPr>
        <p:spPr>
          <a:xfrm>
            <a:off x="1338963" y="977399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8892674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374;p31">
            <a:extLst>
              <a:ext uri="{FF2B5EF4-FFF2-40B4-BE49-F238E27FC236}">
                <a16:creationId xmlns:a16="http://schemas.microsoft.com/office/drawing/2014/main" id="{68BD16AE-3466-4C0D-8C37-AA414FE18A43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375;p31">
            <a:extLst>
              <a:ext uri="{FF2B5EF4-FFF2-40B4-BE49-F238E27FC236}">
                <a16:creationId xmlns:a16="http://schemas.microsoft.com/office/drawing/2014/main" id="{84F3D899-CD15-4061-AC65-FBBD3B96082B}"/>
              </a:ext>
            </a:extLst>
          </p:cNvPr>
          <p:cNvSpPr txBox="1">
            <a:spLocks/>
          </p:cNvSpPr>
          <p:nvPr/>
        </p:nvSpPr>
        <p:spPr>
          <a:xfrm>
            <a:off x="8822266" y="5416469"/>
            <a:ext cx="13533225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ANNOUNCEMENTS</a:t>
            </a:r>
          </a:p>
        </p:txBody>
      </p:sp>
      <p:sp>
        <p:nvSpPr>
          <p:cNvPr id="23" name="Google Shape;376;p31">
            <a:extLst>
              <a:ext uri="{FF2B5EF4-FFF2-40B4-BE49-F238E27FC236}">
                <a16:creationId xmlns:a16="http://schemas.microsoft.com/office/drawing/2014/main" id="{E79BA723-4D85-4F6F-855B-4722E44A28F2}"/>
              </a:ext>
            </a:extLst>
          </p:cNvPr>
          <p:cNvSpPr txBox="1">
            <a:spLocks/>
          </p:cNvSpPr>
          <p:nvPr/>
        </p:nvSpPr>
        <p:spPr>
          <a:xfrm>
            <a:off x="8886650" y="6446308"/>
            <a:ext cx="10334800" cy="320420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/>
              <a:t>You could enter a subtitle here if you need it</a:t>
            </a:r>
          </a:p>
        </p:txBody>
      </p:sp>
      <p:grpSp>
        <p:nvGrpSpPr>
          <p:cNvPr id="24" name="Google Shape;378;p31">
            <a:extLst>
              <a:ext uri="{FF2B5EF4-FFF2-40B4-BE49-F238E27FC236}">
                <a16:creationId xmlns:a16="http://schemas.microsoft.com/office/drawing/2014/main" id="{1D6B1B8D-AC40-41BD-91B1-2329131D5B90}"/>
              </a:ext>
            </a:extLst>
          </p:cNvPr>
          <p:cNvGrpSpPr/>
          <p:nvPr/>
        </p:nvGrpSpPr>
        <p:grpSpPr>
          <a:xfrm>
            <a:off x="1713556" y="5517606"/>
            <a:ext cx="7207325" cy="6126949"/>
            <a:chOff x="683283" y="1851952"/>
            <a:chExt cx="2702747" cy="2297606"/>
          </a:xfrm>
        </p:grpSpPr>
        <p:sp>
          <p:nvSpPr>
            <p:cNvPr id="25" name="Google Shape;379;p31">
              <a:extLst>
                <a:ext uri="{FF2B5EF4-FFF2-40B4-BE49-F238E27FC236}">
                  <a16:creationId xmlns:a16="http://schemas.microsoft.com/office/drawing/2014/main" id="{AB6A0F32-4037-4CF5-899A-BDDA7BCCE815}"/>
                </a:ext>
              </a:extLst>
            </p:cNvPr>
            <p:cNvSpPr/>
            <p:nvPr/>
          </p:nvSpPr>
          <p:spPr>
            <a:xfrm>
              <a:off x="1792977" y="3311437"/>
              <a:ext cx="1593053" cy="838122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" name="Google Shape;380;p31">
              <a:extLst>
                <a:ext uri="{FF2B5EF4-FFF2-40B4-BE49-F238E27FC236}">
                  <a16:creationId xmlns:a16="http://schemas.microsoft.com/office/drawing/2014/main" id="{B94AD572-973C-4247-B66F-A137E7F421CB}"/>
                </a:ext>
              </a:extLst>
            </p:cNvPr>
            <p:cNvGrpSpPr/>
            <p:nvPr/>
          </p:nvGrpSpPr>
          <p:grpSpPr>
            <a:xfrm flipH="1">
              <a:off x="683283" y="1851952"/>
              <a:ext cx="2365216" cy="2195071"/>
              <a:chOff x="3143050" y="1622150"/>
              <a:chExt cx="376375" cy="349300"/>
            </a:xfrm>
          </p:grpSpPr>
          <p:sp>
            <p:nvSpPr>
              <p:cNvPr id="27" name="Google Shape;381;p31">
                <a:extLst>
                  <a:ext uri="{FF2B5EF4-FFF2-40B4-BE49-F238E27FC236}">
                    <a16:creationId xmlns:a16="http://schemas.microsoft.com/office/drawing/2014/main" id="{E1843706-F740-457C-82E6-E2D1A5FB8F7D}"/>
                  </a:ext>
                </a:extLst>
              </p:cNvPr>
              <p:cNvSpPr/>
              <p:nvPr/>
            </p:nvSpPr>
            <p:spPr>
              <a:xfrm>
                <a:off x="3184725" y="1735175"/>
                <a:ext cx="53275" cy="1843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7372" extrusionOk="0">
                    <a:moveTo>
                      <a:pt x="1065" y="0"/>
                    </a:moveTo>
                    <a:cubicBezTo>
                      <a:pt x="473" y="0"/>
                      <a:pt x="0" y="481"/>
                      <a:pt x="0" y="1065"/>
                    </a:cubicBezTo>
                    <a:lnTo>
                      <a:pt x="0" y="6297"/>
                    </a:lnTo>
                    <a:cubicBezTo>
                      <a:pt x="0" y="6890"/>
                      <a:pt x="473" y="7363"/>
                      <a:pt x="1065" y="7371"/>
                    </a:cubicBezTo>
                    <a:cubicBezTo>
                      <a:pt x="1658" y="7371"/>
                      <a:pt x="2131" y="6882"/>
                      <a:pt x="2131" y="6297"/>
                    </a:cubicBezTo>
                    <a:lnTo>
                      <a:pt x="2131" y="1065"/>
                    </a:lnTo>
                    <a:cubicBezTo>
                      <a:pt x="2131" y="481"/>
                      <a:pt x="1650" y="0"/>
                      <a:pt x="1065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382;p31">
                <a:extLst>
                  <a:ext uri="{FF2B5EF4-FFF2-40B4-BE49-F238E27FC236}">
                    <a16:creationId xmlns:a16="http://schemas.microsoft.com/office/drawing/2014/main" id="{8637788A-A01E-4468-9250-20D48DBE08E2}"/>
                  </a:ext>
                </a:extLst>
              </p:cNvPr>
              <p:cNvSpPr/>
              <p:nvPr/>
            </p:nvSpPr>
            <p:spPr>
              <a:xfrm>
                <a:off x="3143050" y="1622150"/>
                <a:ext cx="313400" cy="317675"/>
              </a:xfrm>
              <a:custGeom>
                <a:avLst/>
                <a:gdLst/>
                <a:ahLst/>
                <a:cxnLst/>
                <a:rect l="l" t="t" r="r" b="b"/>
                <a:pathLst>
                  <a:path w="12536" h="12707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44"/>
                      <a:pt x="0" y="2502"/>
                      <a:pt x="0" y="3920"/>
                    </a:cubicBezTo>
                    <a:cubicBezTo>
                      <a:pt x="0" y="4727"/>
                      <a:pt x="284" y="5286"/>
                      <a:pt x="722" y="5509"/>
                    </a:cubicBezTo>
                    <a:cubicBezTo>
                      <a:pt x="911" y="5629"/>
                      <a:pt x="1530" y="6110"/>
                      <a:pt x="1658" y="6222"/>
                    </a:cubicBezTo>
                    <a:cubicBezTo>
                      <a:pt x="2500" y="6909"/>
                      <a:pt x="3256" y="7708"/>
                      <a:pt x="3901" y="8585"/>
                    </a:cubicBezTo>
                    <a:cubicBezTo>
                      <a:pt x="3901" y="8696"/>
                      <a:pt x="3892" y="8808"/>
                      <a:pt x="3892" y="8920"/>
                    </a:cubicBezTo>
                    <a:cubicBezTo>
                      <a:pt x="3892" y="11291"/>
                      <a:pt x="4962" y="12706"/>
                      <a:pt x="6493" y="12706"/>
                    </a:cubicBezTo>
                    <a:cubicBezTo>
                      <a:pt x="7020" y="12706"/>
                      <a:pt x="7602" y="12539"/>
                      <a:pt x="8214" y="12185"/>
                    </a:cubicBezTo>
                    <a:cubicBezTo>
                      <a:pt x="10602" y="10810"/>
                      <a:pt x="12535" y="7116"/>
                      <a:pt x="12535" y="3928"/>
                    </a:cubicBezTo>
                    <a:cubicBezTo>
                      <a:pt x="12535" y="1561"/>
                      <a:pt x="11468" y="146"/>
                      <a:pt x="9936" y="146"/>
                    </a:cubicBezTo>
                    <a:cubicBezTo>
                      <a:pt x="9411" y="146"/>
                      <a:pt x="8832" y="313"/>
                      <a:pt x="8222" y="663"/>
                    </a:cubicBezTo>
                    <a:cubicBezTo>
                      <a:pt x="8042" y="775"/>
                      <a:pt x="7861" y="887"/>
                      <a:pt x="7698" y="1016"/>
                    </a:cubicBezTo>
                    <a:cubicBezTo>
                      <a:pt x="7367" y="1063"/>
                      <a:pt x="7033" y="1086"/>
                      <a:pt x="6700" y="1086"/>
                    </a:cubicBezTo>
                    <a:cubicBezTo>
                      <a:pt x="5877" y="1086"/>
                      <a:pt x="5058" y="942"/>
                      <a:pt x="4287" y="655"/>
                    </a:cubicBezTo>
                    <a:lnTo>
                      <a:pt x="4296" y="655"/>
                    </a:ln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383;p31">
                <a:extLst>
                  <a:ext uri="{FF2B5EF4-FFF2-40B4-BE49-F238E27FC236}">
                    <a16:creationId xmlns:a16="http://schemas.microsoft.com/office/drawing/2014/main" id="{3BF90668-D41F-476C-80A1-06854F3FFBEE}"/>
                  </a:ext>
                </a:extLst>
              </p:cNvPr>
              <p:cNvSpPr/>
              <p:nvPr/>
            </p:nvSpPr>
            <p:spPr>
              <a:xfrm>
                <a:off x="3240550" y="1625700"/>
                <a:ext cx="216100" cy="314300"/>
              </a:xfrm>
              <a:custGeom>
                <a:avLst/>
                <a:gdLst/>
                <a:ahLst/>
                <a:cxnLst/>
                <a:rect l="l" t="t" r="r" b="b"/>
                <a:pathLst>
                  <a:path w="8644" h="12572" extrusionOk="0">
                    <a:moveTo>
                      <a:pt x="6039" y="1"/>
                    </a:moveTo>
                    <a:cubicBezTo>
                      <a:pt x="5513" y="1"/>
                      <a:pt x="4932" y="168"/>
                      <a:pt x="4322" y="521"/>
                    </a:cubicBezTo>
                    <a:cubicBezTo>
                      <a:pt x="1934" y="1905"/>
                      <a:pt x="1" y="5599"/>
                      <a:pt x="1" y="8778"/>
                    </a:cubicBezTo>
                    <a:cubicBezTo>
                      <a:pt x="1" y="11151"/>
                      <a:pt x="1072" y="12572"/>
                      <a:pt x="2606" y="12572"/>
                    </a:cubicBezTo>
                    <a:cubicBezTo>
                      <a:pt x="3132" y="12572"/>
                      <a:pt x="3712" y="12404"/>
                      <a:pt x="4322" y="12051"/>
                    </a:cubicBezTo>
                    <a:cubicBezTo>
                      <a:pt x="6711" y="10668"/>
                      <a:pt x="8644" y="6974"/>
                      <a:pt x="8644" y="3795"/>
                    </a:cubicBezTo>
                    <a:cubicBezTo>
                      <a:pt x="8644" y="1422"/>
                      <a:pt x="7572" y="1"/>
                      <a:pt x="60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84;p31">
                <a:extLst>
                  <a:ext uri="{FF2B5EF4-FFF2-40B4-BE49-F238E27FC236}">
                    <a16:creationId xmlns:a16="http://schemas.microsoft.com/office/drawing/2014/main" id="{7E03AE42-DC3B-44B7-A28C-4D31C687A7F5}"/>
                  </a:ext>
                </a:extLst>
              </p:cNvPr>
              <p:cNvSpPr/>
              <p:nvPr/>
            </p:nvSpPr>
            <p:spPr>
              <a:xfrm>
                <a:off x="3276425" y="1677975"/>
                <a:ext cx="144350" cy="209750"/>
              </a:xfrm>
              <a:custGeom>
                <a:avLst/>
                <a:gdLst/>
                <a:ahLst/>
                <a:cxnLst/>
                <a:rect l="l" t="t" r="r" b="b"/>
                <a:pathLst>
                  <a:path w="5774" h="8390" extrusionOk="0">
                    <a:moveTo>
                      <a:pt x="4033" y="1"/>
                    </a:moveTo>
                    <a:cubicBezTo>
                      <a:pt x="3682" y="1"/>
                      <a:pt x="3295" y="112"/>
                      <a:pt x="2887" y="346"/>
                    </a:cubicBezTo>
                    <a:cubicBezTo>
                      <a:pt x="1289" y="1266"/>
                      <a:pt x="1" y="3740"/>
                      <a:pt x="1" y="5862"/>
                    </a:cubicBezTo>
                    <a:cubicBezTo>
                      <a:pt x="1" y="7443"/>
                      <a:pt x="716" y="8390"/>
                      <a:pt x="1741" y="8390"/>
                    </a:cubicBezTo>
                    <a:cubicBezTo>
                      <a:pt x="2092" y="8390"/>
                      <a:pt x="2480" y="8279"/>
                      <a:pt x="2887" y="8044"/>
                    </a:cubicBezTo>
                    <a:cubicBezTo>
                      <a:pt x="4485" y="7125"/>
                      <a:pt x="5774" y="4659"/>
                      <a:pt x="5774" y="2529"/>
                    </a:cubicBezTo>
                    <a:cubicBezTo>
                      <a:pt x="5774" y="948"/>
                      <a:pt x="5059" y="1"/>
                      <a:pt x="4033" y="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85;p31">
                <a:extLst>
                  <a:ext uri="{FF2B5EF4-FFF2-40B4-BE49-F238E27FC236}">
                    <a16:creationId xmlns:a16="http://schemas.microsoft.com/office/drawing/2014/main" id="{51DC42A1-EBDF-497D-AF58-7531FD4DE32E}"/>
                  </a:ext>
                </a:extLst>
              </p:cNvPr>
              <p:cNvSpPr/>
              <p:nvPr/>
            </p:nvSpPr>
            <p:spPr>
              <a:xfrm>
                <a:off x="3143050" y="1622150"/>
                <a:ext cx="107425" cy="155575"/>
              </a:xfrm>
              <a:custGeom>
                <a:avLst/>
                <a:gdLst/>
                <a:ahLst/>
                <a:cxnLst/>
                <a:rect l="l" t="t" r="r" b="b"/>
                <a:pathLst>
                  <a:path w="4297" h="6223" extrusionOk="0">
                    <a:moveTo>
                      <a:pt x="2703" y="1"/>
                    </a:moveTo>
                    <a:cubicBezTo>
                      <a:pt x="2467" y="1"/>
                      <a:pt x="2206" y="76"/>
                      <a:pt x="1933" y="234"/>
                    </a:cubicBezTo>
                    <a:cubicBezTo>
                      <a:pt x="868" y="852"/>
                      <a:pt x="0" y="2502"/>
                      <a:pt x="0" y="3920"/>
                    </a:cubicBezTo>
                    <a:cubicBezTo>
                      <a:pt x="0" y="4727"/>
                      <a:pt x="284" y="5294"/>
                      <a:pt x="722" y="5509"/>
                    </a:cubicBezTo>
                    <a:cubicBezTo>
                      <a:pt x="1040" y="5732"/>
                      <a:pt x="1358" y="5973"/>
                      <a:pt x="1658" y="6222"/>
                    </a:cubicBezTo>
                    <a:cubicBezTo>
                      <a:pt x="1409" y="5913"/>
                      <a:pt x="1255" y="5432"/>
                      <a:pt x="1255" y="4805"/>
                    </a:cubicBezTo>
                    <a:cubicBezTo>
                      <a:pt x="1255" y="3301"/>
                      <a:pt x="2165" y="1540"/>
                      <a:pt x="3299" y="887"/>
                    </a:cubicBezTo>
                    <a:cubicBezTo>
                      <a:pt x="3592" y="719"/>
                      <a:pt x="3874" y="643"/>
                      <a:pt x="4126" y="643"/>
                    </a:cubicBezTo>
                    <a:cubicBezTo>
                      <a:pt x="4184" y="643"/>
                      <a:pt x="4241" y="647"/>
                      <a:pt x="4296" y="655"/>
                    </a:cubicBezTo>
                    <a:cubicBezTo>
                      <a:pt x="3970" y="535"/>
                      <a:pt x="3643" y="389"/>
                      <a:pt x="3334" y="225"/>
                    </a:cubicBezTo>
                    <a:cubicBezTo>
                      <a:pt x="3156" y="78"/>
                      <a:pt x="2942" y="1"/>
                      <a:pt x="2703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386;p31">
                <a:extLst>
                  <a:ext uri="{FF2B5EF4-FFF2-40B4-BE49-F238E27FC236}">
                    <a16:creationId xmlns:a16="http://schemas.microsoft.com/office/drawing/2014/main" id="{A5A1E77C-2301-4B67-AE8A-9D31630A227C}"/>
                  </a:ext>
                </a:extLst>
              </p:cNvPr>
              <p:cNvSpPr/>
              <p:nvPr/>
            </p:nvSpPr>
            <p:spPr>
              <a:xfrm>
                <a:off x="3277925" y="1706800"/>
                <a:ext cx="105925" cy="127100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5084" extrusionOk="0">
                    <a:moveTo>
                      <a:pt x="1839" y="1"/>
                    </a:moveTo>
                    <a:cubicBezTo>
                      <a:pt x="911" y="989"/>
                      <a:pt x="207" y="2458"/>
                      <a:pt x="1" y="3884"/>
                    </a:cubicBezTo>
                    <a:lnTo>
                      <a:pt x="1848" y="4950"/>
                    </a:lnTo>
                    <a:cubicBezTo>
                      <a:pt x="1968" y="5037"/>
                      <a:pt x="2113" y="5084"/>
                      <a:pt x="2273" y="5084"/>
                    </a:cubicBezTo>
                    <a:cubicBezTo>
                      <a:pt x="2444" y="5084"/>
                      <a:pt x="2632" y="5030"/>
                      <a:pt x="2827" y="4915"/>
                    </a:cubicBezTo>
                    <a:cubicBezTo>
                      <a:pt x="3609" y="4468"/>
                      <a:pt x="4236" y="3266"/>
                      <a:pt x="4236" y="2235"/>
                    </a:cubicBezTo>
                    <a:cubicBezTo>
                      <a:pt x="4236" y="1599"/>
                      <a:pt x="4004" y="1178"/>
                      <a:pt x="3643" y="1041"/>
                    </a:cubicBezTo>
                    <a:lnTo>
                      <a:pt x="1839" y="1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87;p31">
                <a:extLst>
                  <a:ext uri="{FF2B5EF4-FFF2-40B4-BE49-F238E27FC236}">
                    <a16:creationId xmlns:a16="http://schemas.microsoft.com/office/drawing/2014/main" id="{B0AB4ED2-3D8B-46F2-9DCC-6C664A8230A8}"/>
                  </a:ext>
                </a:extLst>
              </p:cNvPr>
              <p:cNvSpPr/>
              <p:nvPr/>
            </p:nvSpPr>
            <p:spPr>
              <a:xfrm>
                <a:off x="3313375" y="1731850"/>
                <a:ext cx="70475" cy="102050"/>
              </a:xfrm>
              <a:custGeom>
                <a:avLst/>
                <a:gdLst/>
                <a:ahLst/>
                <a:cxnLst/>
                <a:rect l="l" t="t" r="r" b="b"/>
                <a:pathLst>
                  <a:path w="2819" h="4082" extrusionOk="0">
                    <a:moveTo>
                      <a:pt x="1967" y="0"/>
                    </a:moveTo>
                    <a:cubicBezTo>
                      <a:pt x="1796" y="0"/>
                      <a:pt x="1608" y="54"/>
                      <a:pt x="1409" y="167"/>
                    </a:cubicBezTo>
                    <a:cubicBezTo>
                      <a:pt x="636" y="614"/>
                      <a:pt x="0" y="1817"/>
                      <a:pt x="0" y="2848"/>
                    </a:cubicBezTo>
                    <a:cubicBezTo>
                      <a:pt x="0" y="3622"/>
                      <a:pt x="353" y="4082"/>
                      <a:pt x="852" y="4082"/>
                    </a:cubicBezTo>
                    <a:cubicBezTo>
                      <a:pt x="1023" y="4082"/>
                      <a:pt x="1212" y="4027"/>
                      <a:pt x="1409" y="3913"/>
                    </a:cubicBezTo>
                    <a:cubicBezTo>
                      <a:pt x="2191" y="3466"/>
                      <a:pt x="2818" y="2264"/>
                      <a:pt x="2818" y="1233"/>
                    </a:cubicBezTo>
                    <a:cubicBezTo>
                      <a:pt x="2818" y="463"/>
                      <a:pt x="2469" y="0"/>
                      <a:pt x="1967" y="0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88;p31">
                <a:extLst>
                  <a:ext uri="{FF2B5EF4-FFF2-40B4-BE49-F238E27FC236}">
                    <a16:creationId xmlns:a16="http://schemas.microsoft.com/office/drawing/2014/main" id="{89C2F924-4330-45F5-B91A-471282D893BF}"/>
                  </a:ext>
                </a:extLst>
              </p:cNvPr>
              <p:cNvSpPr/>
              <p:nvPr/>
            </p:nvSpPr>
            <p:spPr>
              <a:xfrm>
                <a:off x="3386175" y="1656275"/>
                <a:ext cx="13325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330" h="2297" extrusionOk="0">
                    <a:moveTo>
                      <a:pt x="4614" y="1"/>
                    </a:moveTo>
                    <a:cubicBezTo>
                      <a:pt x="4568" y="1"/>
                      <a:pt x="4519" y="7"/>
                      <a:pt x="4468" y="20"/>
                    </a:cubicBezTo>
                    <a:lnTo>
                      <a:pt x="559" y="1300"/>
                    </a:lnTo>
                    <a:cubicBezTo>
                      <a:pt x="1" y="1481"/>
                      <a:pt x="130" y="2297"/>
                      <a:pt x="714" y="2297"/>
                    </a:cubicBezTo>
                    <a:cubicBezTo>
                      <a:pt x="765" y="2297"/>
                      <a:pt x="817" y="2288"/>
                      <a:pt x="869" y="2271"/>
                    </a:cubicBezTo>
                    <a:lnTo>
                      <a:pt x="4778" y="991"/>
                    </a:lnTo>
                    <a:cubicBezTo>
                      <a:pt x="5330" y="778"/>
                      <a:pt x="5129" y="1"/>
                      <a:pt x="46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89;p31">
                <a:extLst>
                  <a:ext uri="{FF2B5EF4-FFF2-40B4-BE49-F238E27FC236}">
                    <a16:creationId xmlns:a16="http://schemas.microsoft.com/office/drawing/2014/main" id="{A6F1CF64-8999-429C-A75E-5D2E206AAC0F}"/>
                  </a:ext>
                </a:extLst>
              </p:cNvPr>
              <p:cNvSpPr/>
              <p:nvPr/>
            </p:nvSpPr>
            <p:spPr>
              <a:xfrm>
                <a:off x="3393225" y="1795925"/>
                <a:ext cx="118200" cy="72850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2914" extrusionOk="0">
                    <a:moveTo>
                      <a:pt x="732" y="1"/>
                    </a:moveTo>
                    <a:cubicBezTo>
                      <a:pt x="282" y="1"/>
                      <a:pt x="0" y="673"/>
                      <a:pt x="492" y="955"/>
                    </a:cubicBezTo>
                    <a:lnTo>
                      <a:pt x="3765" y="2845"/>
                    </a:lnTo>
                    <a:cubicBezTo>
                      <a:pt x="3843" y="2888"/>
                      <a:pt x="3937" y="2914"/>
                      <a:pt x="4023" y="2914"/>
                    </a:cubicBezTo>
                    <a:cubicBezTo>
                      <a:pt x="4547" y="2914"/>
                      <a:pt x="4728" y="2227"/>
                      <a:pt x="4281" y="1969"/>
                    </a:cubicBezTo>
                    <a:lnTo>
                      <a:pt x="999" y="79"/>
                    </a:lnTo>
                    <a:cubicBezTo>
                      <a:pt x="907" y="24"/>
                      <a:pt x="816" y="1"/>
                      <a:pt x="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90;p31">
                <a:extLst>
                  <a:ext uri="{FF2B5EF4-FFF2-40B4-BE49-F238E27FC236}">
                    <a16:creationId xmlns:a16="http://schemas.microsoft.com/office/drawing/2014/main" id="{75EAE1DA-A8FC-4F47-A21C-884F3F443F10}"/>
                  </a:ext>
                </a:extLst>
              </p:cNvPr>
              <p:cNvSpPr/>
              <p:nvPr/>
            </p:nvSpPr>
            <p:spPr>
              <a:xfrm>
                <a:off x="3314775" y="1847850"/>
                <a:ext cx="54025" cy="123600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4944" extrusionOk="0">
                    <a:moveTo>
                      <a:pt x="615" y="0"/>
                    </a:moveTo>
                    <a:cubicBezTo>
                      <a:pt x="311" y="0"/>
                      <a:pt x="1" y="252"/>
                      <a:pt x="108" y="648"/>
                    </a:cubicBezTo>
                    <a:lnTo>
                      <a:pt x="1104" y="4557"/>
                    </a:lnTo>
                    <a:cubicBezTo>
                      <a:pt x="1156" y="4780"/>
                      <a:pt x="1361" y="4934"/>
                      <a:pt x="1593" y="4943"/>
                    </a:cubicBezTo>
                    <a:lnTo>
                      <a:pt x="1593" y="4943"/>
                    </a:lnTo>
                    <a:cubicBezTo>
                      <a:pt x="1924" y="4939"/>
                      <a:pt x="2160" y="4623"/>
                      <a:pt x="2084" y="4308"/>
                    </a:cubicBezTo>
                    <a:lnTo>
                      <a:pt x="1096" y="399"/>
                    </a:lnTo>
                    <a:cubicBezTo>
                      <a:pt x="1032" y="121"/>
                      <a:pt x="825" y="0"/>
                      <a:pt x="615" y="0"/>
                    </a:cubicBezTo>
                    <a:close/>
                    <a:moveTo>
                      <a:pt x="1593" y="4943"/>
                    </a:moveTo>
                    <a:lnTo>
                      <a:pt x="1593" y="4943"/>
                    </a:lnTo>
                    <a:cubicBezTo>
                      <a:pt x="1590" y="4944"/>
                      <a:pt x="1588" y="4944"/>
                      <a:pt x="1585" y="4944"/>
                    </a:cubicBezTo>
                    <a:lnTo>
                      <a:pt x="1594" y="4944"/>
                    </a:lnTo>
                    <a:cubicBezTo>
                      <a:pt x="1593" y="4944"/>
                      <a:pt x="1593" y="4944"/>
                      <a:pt x="1593" y="49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1404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32"/>
          <p:cNvSpPr/>
          <p:nvPr/>
        </p:nvSpPr>
        <p:spPr>
          <a:xfrm>
            <a:off x="16034467" y="2207600"/>
            <a:ext cx="10143200" cy="10143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98" name="Google Shape;398;p32"/>
          <p:cNvGrpSpPr/>
          <p:nvPr/>
        </p:nvGrpSpPr>
        <p:grpSpPr>
          <a:xfrm>
            <a:off x="13354109" y="2802363"/>
            <a:ext cx="12445867" cy="8726805"/>
            <a:chOff x="232575" y="344850"/>
            <a:chExt cx="7164875" cy="5023875"/>
          </a:xfrm>
        </p:grpSpPr>
        <p:sp>
          <p:nvSpPr>
            <p:cNvPr id="399" name="Google Shape;399;p32"/>
            <p:cNvSpPr/>
            <p:nvPr/>
          </p:nvSpPr>
          <p:spPr>
            <a:xfrm>
              <a:off x="316625" y="3546750"/>
              <a:ext cx="2930225" cy="1821975"/>
            </a:xfrm>
            <a:custGeom>
              <a:avLst/>
              <a:gdLst/>
              <a:ahLst/>
              <a:cxnLst/>
              <a:rect l="l" t="t" r="r" b="b"/>
              <a:pathLst>
                <a:path w="117209" h="72879" extrusionOk="0">
                  <a:moveTo>
                    <a:pt x="0" y="0"/>
                  </a:moveTo>
                  <a:lnTo>
                    <a:pt x="0" y="5207"/>
                  </a:lnTo>
                  <a:lnTo>
                    <a:pt x="117209" y="72878"/>
                  </a:lnTo>
                  <a:lnTo>
                    <a:pt x="117209" y="676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3246825" y="2896125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7"/>
                  </a:lnTo>
                  <a:lnTo>
                    <a:pt x="1" y="98903"/>
                  </a:lnTo>
                  <a:lnTo>
                    <a:pt x="162290" y="5217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232575" y="2812775"/>
              <a:ext cx="7164875" cy="2439475"/>
            </a:xfrm>
            <a:custGeom>
              <a:avLst/>
              <a:gdLst/>
              <a:ahLst/>
              <a:cxnLst/>
              <a:rect l="l" t="t" r="r" b="b"/>
              <a:pathLst>
                <a:path w="286595" h="97579" extrusionOk="0">
                  <a:moveTo>
                    <a:pt x="282866" y="1"/>
                  </a:moveTo>
                  <a:lnTo>
                    <a:pt x="272101" y="1000"/>
                  </a:lnTo>
                  <a:lnTo>
                    <a:pt x="23749" y="24106"/>
                  </a:lnTo>
                  <a:lnTo>
                    <a:pt x="21773" y="24306"/>
                  </a:lnTo>
                  <a:lnTo>
                    <a:pt x="11142" y="25281"/>
                  </a:lnTo>
                  <a:lnTo>
                    <a:pt x="3639" y="25992"/>
                  </a:lnTo>
                  <a:lnTo>
                    <a:pt x="3351" y="26013"/>
                  </a:lnTo>
                  <a:cubicBezTo>
                    <a:pt x="3351" y="26013"/>
                    <a:pt x="2774" y="26370"/>
                    <a:pt x="1953" y="26879"/>
                  </a:cubicBezTo>
                  <a:cubicBezTo>
                    <a:pt x="1708" y="27036"/>
                    <a:pt x="1466" y="27190"/>
                    <a:pt x="1199" y="27368"/>
                  </a:cubicBezTo>
                  <a:cubicBezTo>
                    <a:pt x="1" y="28101"/>
                    <a:pt x="755" y="29720"/>
                    <a:pt x="2885" y="30942"/>
                  </a:cubicBezTo>
                  <a:lnTo>
                    <a:pt x="4571" y="31918"/>
                  </a:lnTo>
                  <a:lnTo>
                    <a:pt x="8901" y="34405"/>
                  </a:lnTo>
                  <a:lnTo>
                    <a:pt x="17669" y="39465"/>
                  </a:lnTo>
                  <a:lnTo>
                    <a:pt x="20332" y="41018"/>
                  </a:lnTo>
                  <a:lnTo>
                    <a:pt x="116730" y="96663"/>
                  </a:lnTo>
                  <a:cubicBezTo>
                    <a:pt x="117795" y="97273"/>
                    <a:pt x="119187" y="97578"/>
                    <a:pt x="120577" y="97578"/>
                  </a:cubicBezTo>
                  <a:cubicBezTo>
                    <a:pt x="121967" y="97578"/>
                    <a:pt x="123354" y="97273"/>
                    <a:pt x="124409" y="96663"/>
                  </a:cubicBezTo>
                  <a:lnTo>
                    <a:pt x="283820" y="4640"/>
                  </a:lnTo>
                  <a:cubicBezTo>
                    <a:pt x="285951" y="3418"/>
                    <a:pt x="286595" y="1865"/>
                    <a:pt x="285263" y="1199"/>
                  </a:cubicBezTo>
                  <a:lnTo>
                    <a:pt x="28286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316625" y="990425"/>
              <a:ext cx="6987450" cy="4034250"/>
            </a:xfrm>
            <a:custGeom>
              <a:avLst/>
              <a:gdLst/>
              <a:ahLst/>
              <a:cxnLst/>
              <a:rect l="l" t="t" r="r" b="b"/>
              <a:pathLst>
                <a:path w="279498" h="161370" extrusionOk="0">
                  <a:moveTo>
                    <a:pt x="162289" y="0"/>
                  </a:moveTo>
                  <a:lnTo>
                    <a:pt x="0" y="93699"/>
                  </a:lnTo>
                  <a:lnTo>
                    <a:pt x="117209" y="161370"/>
                  </a:lnTo>
                  <a:lnTo>
                    <a:pt x="279498" y="67671"/>
                  </a:lnTo>
                  <a:lnTo>
                    <a:pt x="162289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4251150" y="1186275"/>
              <a:ext cx="245300" cy="128900"/>
            </a:xfrm>
            <a:custGeom>
              <a:avLst/>
              <a:gdLst/>
              <a:ahLst/>
              <a:cxnLst/>
              <a:rect l="l" t="t" r="r" b="b"/>
              <a:pathLst>
                <a:path w="9812" h="5156" extrusionOk="0">
                  <a:moveTo>
                    <a:pt x="4902" y="1"/>
                  </a:moveTo>
                  <a:cubicBezTo>
                    <a:pt x="4688" y="1"/>
                    <a:pt x="4474" y="10"/>
                    <a:pt x="4262" y="27"/>
                  </a:cubicBezTo>
                  <a:cubicBezTo>
                    <a:pt x="3529" y="70"/>
                    <a:pt x="2818" y="248"/>
                    <a:pt x="2219" y="536"/>
                  </a:cubicBezTo>
                  <a:cubicBezTo>
                    <a:pt x="2060" y="601"/>
                    <a:pt x="1906" y="676"/>
                    <a:pt x="1753" y="760"/>
                  </a:cubicBezTo>
                  <a:cubicBezTo>
                    <a:pt x="0" y="1758"/>
                    <a:pt x="22" y="3399"/>
                    <a:pt x="1753" y="4398"/>
                  </a:cubicBezTo>
                  <a:cubicBezTo>
                    <a:pt x="2648" y="4909"/>
                    <a:pt x="3809" y="5155"/>
                    <a:pt x="4961" y="5155"/>
                  </a:cubicBezTo>
                  <a:cubicBezTo>
                    <a:pt x="5009" y="5155"/>
                    <a:pt x="5058" y="5155"/>
                    <a:pt x="5106" y="5154"/>
                  </a:cubicBezTo>
                  <a:cubicBezTo>
                    <a:pt x="5776" y="5135"/>
                    <a:pt x="6442" y="5023"/>
                    <a:pt x="7080" y="4821"/>
                  </a:cubicBezTo>
                  <a:cubicBezTo>
                    <a:pt x="7436" y="4709"/>
                    <a:pt x="7769" y="4576"/>
                    <a:pt x="8057" y="4398"/>
                  </a:cubicBezTo>
                  <a:cubicBezTo>
                    <a:pt x="9812" y="3399"/>
                    <a:pt x="9812" y="1758"/>
                    <a:pt x="8057" y="760"/>
                  </a:cubicBezTo>
                  <a:cubicBezTo>
                    <a:pt x="7197" y="254"/>
                    <a:pt x="6052" y="1"/>
                    <a:pt x="4902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3736200" y="1483700"/>
              <a:ext cx="244725" cy="129425"/>
            </a:xfrm>
            <a:custGeom>
              <a:avLst/>
              <a:gdLst/>
              <a:ahLst/>
              <a:cxnLst/>
              <a:rect l="l" t="t" r="r" b="b"/>
              <a:pathLst>
                <a:path w="9789" h="5177" extrusionOk="0">
                  <a:moveTo>
                    <a:pt x="4880" y="1"/>
                  </a:moveTo>
                  <a:cubicBezTo>
                    <a:pt x="4666" y="1"/>
                    <a:pt x="4453" y="9"/>
                    <a:pt x="4241" y="27"/>
                  </a:cubicBezTo>
                  <a:cubicBezTo>
                    <a:pt x="3530" y="70"/>
                    <a:pt x="2821" y="248"/>
                    <a:pt x="2222" y="536"/>
                  </a:cubicBezTo>
                  <a:cubicBezTo>
                    <a:pt x="2061" y="603"/>
                    <a:pt x="1906" y="676"/>
                    <a:pt x="1756" y="759"/>
                  </a:cubicBezTo>
                  <a:cubicBezTo>
                    <a:pt x="1" y="1758"/>
                    <a:pt x="1" y="3399"/>
                    <a:pt x="1756" y="4398"/>
                  </a:cubicBezTo>
                  <a:cubicBezTo>
                    <a:pt x="2653" y="4911"/>
                    <a:pt x="3797" y="5176"/>
                    <a:pt x="4950" y="5176"/>
                  </a:cubicBezTo>
                  <a:cubicBezTo>
                    <a:pt x="4995" y="5176"/>
                    <a:pt x="5040" y="5176"/>
                    <a:pt x="5085" y="5175"/>
                  </a:cubicBezTo>
                  <a:cubicBezTo>
                    <a:pt x="5772" y="5154"/>
                    <a:pt x="6438" y="5042"/>
                    <a:pt x="7037" y="4842"/>
                  </a:cubicBezTo>
                  <a:cubicBezTo>
                    <a:pt x="7394" y="4735"/>
                    <a:pt x="7735" y="4587"/>
                    <a:pt x="8057" y="4398"/>
                  </a:cubicBezTo>
                  <a:cubicBezTo>
                    <a:pt x="9789" y="3399"/>
                    <a:pt x="9789" y="1758"/>
                    <a:pt x="8057" y="759"/>
                  </a:cubicBezTo>
                  <a:cubicBezTo>
                    <a:pt x="7179" y="254"/>
                    <a:pt x="6030" y="1"/>
                    <a:pt x="488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3221275" y="1780875"/>
              <a:ext cx="244700" cy="129675"/>
            </a:xfrm>
            <a:custGeom>
              <a:avLst/>
              <a:gdLst/>
              <a:ahLst/>
              <a:cxnLst/>
              <a:rect l="l" t="t" r="r" b="b"/>
              <a:pathLst>
                <a:path w="9788" h="5187" extrusionOk="0">
                  <a:moveTo>
                    <a:pt x="4921" y="1"/>
                  </a:moveTo>
                  <a:cubicBezTo>
                    <a:pt x="4678" y="1"/>
                    <a:pt x="4435" y="13"/>
                    <a:pt x="4195" y="37"/>
                  </a:cubicBezTo>
                  <a:cubicBezTo>
                    <a:pt x="3484" y="103"/>
                    <a:pt x="2818" y="258"/>
                    <a:pt x="2219" y="546"/>
                  </a:cubicBezTo>
                  <a:cubicBezTo>
                    <a:pt x="2041" y="591"/>
                    <a:pt x="1886" y="679"/>
                    <a:pt x="1731" y="769"/>
                  </a:cubicBezTo>
                  <a:cubicBezTo>
                    <a:pt x="0" y="1768"/>
                    <a:pt x="0" y="3411"/>
                    <a:pt x="1731" y="4410"/>
                  </a:cubicBezTo>
                  <a:cubicBezTo>
                    <a:pt x="2603" y="4921"/>
                    <a:pt x="3763" y="5186"/>
                    <a:pt x="4893" y="5186"/>
                  </a:cubicBezTo>
                  <a:cubicBezTo>
                    <a:pt x="4941" y="5186"/>
                    <a:pt x="4989" y="5186"/>
                    <a:pt x="5037" y="5185"/>
                  </a:cubicBezTo>
                  <a:cubicBezTo>
                    <a:pt x="5726" y="5164"/>
                    <a:pt x="6414" y="5052"/>
                    <a:pt x="7013" y="4852"/>
                  </a:cubicBezTo>
                  <a:cubicBezTo>
                    <a:pt x="7376" y="4745"/>
                    <a:pt x="7728" y="4597"/>
                    <a:pt x="8057" y="4410"/>
                  </a:cubicBezTo>
                  <a:cubicBezTo>
                    <a:pt x="9788" y="3411"/>
                    <a:pt x="9788" y="1768"/>
                    <a:pt x="8033" y="769"/>
                  </a:cubicBezTo>
                  <a:cubicBezTo>
                    <a:pt x="7176" y="258"/>
                    <a:pt x="6047" y="1"/>
                    <a:pt x="492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2705750" y="2078900"/>
              <a:ext cx="244750" cy="129100"/>
            </a:xfrm>
            <a:custGeom>
              <a:avLst/>
              <a:gdLst/>
              <a:ahLst/>
              <a:cxnLst/>
              <a:rect l="l" t="t" r="r" b="b"/>
              <a:pathLst>
                <a:path w="9790" h="5164" extrusionOk="0">
                  <a:moveTo>
                    <a:pt x="4948" y="0"/>
                  </a:moveTo>
                  <a:cubicBezTo>
                    <a:pt x="4704" y="0"/>
                    <a:pt x="4460" y="12"/>
                    <a:pt x="4218" y="36"/>
                  </a:cubicBezTo>
                  <a:cubicBezTo>
                    <a:pt x="3508" y="79"/>
                    <a:pt x="2818" y="236"/>
                    <a:pt x="2219" y="524"/>
                  </a:cubicBezTo>
                  <a:cubicBezTo>
                    <a:pt x="2060" y="588"/>
                    <a:pt x="1905" y="663"/>
                    <a:pt x="1753" y="747"/>
                  </a:cubicBezTo>
                  <a:cubicBezTo>
                    <a:pt x="0" y="1746"/>
                    <a:pt x="0" y="3387"/>
                    <a:pt x="1753" y="4385"/>
                  </a:cubicBezTo>
                  <a:cubicBezTo>
                    <a:pt x="2663" y="4918"/>
                    <a:pt x="3840" y="5163"/>
                    <a:pt x="5017" y="5163"/>
                  </a:cubicBezTo>
                  <a:cubicBezTo>
                    <a:pt x="5030" y="5163"/>
                    <a:pt x="5042" y="5163"/>
                    <a:pt x="5054" y="5163"/>
                  </a:cubicBezTo>
                  <a:cubicBezTo>
                    <a:pt x="5714" y="5163"/>
                    <a:pt x="6369" y="5049"/>
                    <a:pt x="6993" y="4830"/>
                  </a:cubicBezTo>
                  <a:cubicBezTo>
                    <a:pt x="7369" y="4742"/>
                    <a:pt x="7730" y="4592"/>
                    <a:pt x="8059" y="4385"/>
                  </a:cubicBezTo>
                  <a:cubicBezTo>
                    <a:pt x="9790" y="3387"/>
                    <a:pt x="9790" y="1744"/>
                    <a:pt x="8057" y="747"/>
                  </a:cubicBezTo>
                  <a:cubicBezTo>
                    <a:pt x="7201" y="255"/>
                    <a:pt x="6073" y="0"/>
                    <a:pt x="4948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2190800" y="2376275"/>
              <a:ext cx="244775" cy="129125"/>
            </a:xfrm>
            <a:custGeom>
              <a:avLst/>
              <a:gdLst/>
              <a:ahLst/>
              <a:cxnLst/>
              <a:rect l="l" t="t" r="r" b="b"/>
              <a:pathLst>
                <a:path w="9791" h="5165" extrusionOk="0">
                  <a:moveTo>
                    <a:pt x="4920" y="0"/>
                  </a:moveTo>
                  <a:cubicBezTo>
                    <a:pt x="4677" y="0"/>
                    <a:pt x="4435" y="12"/>
                    <a:pt x="4195" y="36"/>
                  </a:cubicBezTo>
                  <a:cubicBezTo>
                    <a:pt x="3486" y="81"/>
                    <a:pt x="2797" y="235"/>
                    <a:pt x="2198" y="525"/>
                  </a:cubicBezTo>
                  <a:cubicBezTo>
                    <a:pt x="2039" y="590"/>
                    <a:pt x="1882" y="663"/>
                    <a:pt x="1732" y="747"/>
                  </a:cubicBezTo>
                  <a:cubicBezTo>
                    <a:pt x="1" y="1745"/>
                    <a:pt x="1" y="3388"/>
                    <a:pt x="1732" y="4387"/>
                  </a:cubicBezTo>
                  <a:cubicBezTo>
                    <a:pt x="2621" y="4898"/>
                    <a:pt x="3796" y="5165"/>
                    <a:pt x="4973" y="5165"/>
                  </a:cubicBezTo>
                  <a:cubicBezTo>
                    <a:pt x="5643" y="5163"/>
                    <a:pt x="6309" y="5059"/>
                    <a:pt x="6949" y="4853"/>
                  </a:cubicBezTo>
                  <a:cubicBezTo>
                    <a:pt x="7337" y="4748"/>
                    <a:pt x="7711" y="4591"/>
                    <a:pt x="8057" y="4387"/>
                  </a:cubicBezTo>
                  <a:cubicBezTo>
                    <a:pt x="9790" y="3388"/>
                    <a:pt x="9790" y="1745"/>
                    <a:pt x="8036" y="747"/>
                  </a:cubicBezTo>
                  <a:cubicBezTo>
                    <a:pt x="7177" y="254"/>
                    <a:pt x="6047" y="0"/>
                    <a:pt x="492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1675275" y="2673725"/>
              <a:ext cx="244775" cy="129100"/>
            </a:xfrm>
            <a:custGeom>
              <a:avLst/>
              <a:gdLst/>
              <a:ahLst/>
              <a:cxnLst/>
              <a:rect l="l" t="t" r="r" b="b"/>
              <a:pathLst>
                <a:path w="9791" h="5164" extrusionOk="0">
                  <a:moveTo>
                    <a:pt x="4930" y="0"/>
                  </a:moveTo>
                  <a:cubicBezTo>
                    <a:pt x="4684" y="0"/>
                    <a:pt x="4439" y="12"/>
                    <a:pt x="4197" y="37"/>
                  </a:cubicBezTo>
                  <a:cubicBezTo>
                    <a:pt x="3465" y="80"/>
                    <a:pt x="2775" y="258"/>
                    <a:pt x="2176" y="546"/>
                  </a:cubicBezTo>
                  <a:cubicBezTo>
                    <a:pt x="2026" y="591"/>
                    <a:pt x="1884" y="657"/>
                    <a:pt x="1755" y="745"/>
                  </a:cubicBezTo>
                  <a:cubicBezTo>
                    <a:pt x="0" y="1744"/>
                    <a:pt x="0" y="3387"/>
                    <a:pt x="1755" y="4386"/>
                  </a:cubicBezTo>
                  <a:cubicBezTo>
                    <a:pt x="2642" y="4897"/>
                    <a:pt x="3798" y="5163"/>
                    <a:pt x="4951" y="5163"/>
                  </a:cubicBezTo>
                  <a:cubicBezTo>
                    <a:pt x="5621" y="5163"/>
                    <a:pt x="6289" y="5058"/>
                    <a:pt x="6927" y="4852"/>
                  </a:cubicBezTo>
                  <a:cubicBezTo>
                    <a:pt x="7324" y="4751"/>
                    <a:pt x="7705" y="4594"/>
                    <a:pt x="8059" y="4386"/>
                  </a:cubicBezTo>
                  <a:cubicBezTo>
                    <a:pt x="9790" y="3387"/>
                    <a:pt x="9790" y="1744"/>
                    <a:pt x="8059" y="748"/>
                  </a:cubicBezTo>
                  <a:cubicBezTo>
                    <a:pt x="7184" y="254"/>
                    <a:pt x="6055" y="0"/>
                    <a:pt x="493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1160375" y="2971150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912" y="0"/>
                  </a:moveTo>
                  <a:cubicBezTo>
                    <a:pt x="4665" y="0"/>
                    <a:pt x="4417" y="12"/>
                    <a:pt x="4172" y="36"/>
                  </a:cubicBezTo>
                  <a:cubicBezTo>
                    <a:pt x="3480" y="77"/>
                    <a:pt x="2802" y="249"/>
                    <a:pt x="2175" y="545"/>
                  </a:cubicBezTo>
                  <a:cubicBezTo>
                    <a:pt x="2018" y="591"/>
                    <a:pt x="1867" y="657"/>
                    <a:pt x="1732" y="745"/>
                  </a:cubicBezTo>
                  <a:cubicBezTo>
                    <a:pt x="1" y="1744"/>
                    <a:pt x="1" y="3387"/>
                    <a:pt x="1754" y="4386"/>
                  </a:cubicBezTo>
                  <a:cubicBezTo>
                    <a:pt x="2619" y="4897"/>
                    <a:pt x="3751" y="5163"/>
                    <a:pt x="4904" y="5163"/>
                  </a:cubicBezTo>
                  <a:lnTo>
                    <a:pt x="4928" y="5163"/>
                  </a:lnTo>
                  <a:cubicBezTo>
                    <a:pt x="5594" y="5163"/>
                    <a:pt x="6281" y="5073"/>
                    <a:pt x="6880" y="4873"/>
                  </a:cubicBezTo>
                  <a:cubicBezTo>
                    <a:pt x="7291" y="4762"/>
                    <a:pt x="7686" y="4598"/>
                    <a:pt x="8057" y="4386"/>
                  </a:cubicBezTo>
                  <a:cubicBezTo>
                    <a:pt x="9789" y="3387"/>
                    <a:pt x="9789" y="1746"/>
                    <a:pt x="8036" y="747"/>
                  </a:cubicBezTo>
                  <a:cubicBezTo>
                    <a:pt x="7178" y="255"/>
                    <a:pt x="6050" y="0"/>
                    <a:pt x="49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644850" y="3268575"/>
              <a:ext cx="244725" cy="129100"/>
            </a:xfrm>
            <a:custGeom>
              <a:avLst/>
              <a:gdLst/>
              <a:ahLst/>
              <a:cxnLst/>
              <a:rect l="l" t="t" r="r" b="b"/>
              <a:pathLst>
                <a:path w="9789" h="5164" extrusionOk="0">
                  <a:moveTo>
                    <a:pt x="4887" y="1"/>
                  </a:moveTo>
                  <a:cubicBezTo>
                    <a:pt x="4641" y="1"/>
                    <a:pt x="4394" y="13"/>
                    <a:pt x="4150" y="36"/>
                  </a:cubicBezTo>
                  <a:cubicBezTo>
                    <a:pt x="3442" y="103"/>
                    <a:pt x="2752" y="257"/>
                    <a:pt x="2176" y="547"/>
                  </a:cubicBezTo>
                  <a:cubicBezTo>
                    <a:pt x="2026" y="590"/>
                    <a:pt x="1882" y="657"/>
                    <a:pt x="1753" y="747"/>
                  </a:cubicBezTo>
                  <a:cubicBezTo>
                    <a:pt x="1" y="1746"/>
                    <a:pt x="1" y="3387"/>
                    <a:pt x="1753" y="4385"/>
                  </a:cubicBezTo>
                  <a:cubicBezTo>
                    <a:pt x="2619" y="4897"/>
                    <a:pt x="3774" y="5163"/>
                    <a:pt x="4885" y="5163"/>
                  </a:cubicBezTo>
                  <a:cubicBezTo>
                    <a:pt x="4900" y="5163"/>
                    <a:pt x="4915" y="5163"/>
                    <a:pt x="4930" y="5163"/>
                  </a:cubicBezTo>
                  <a:cubicBezTo>
                    <a:pt x="5581" y="5163"/>
                    <a:pt x="6231" y="5073"/>
                    <a:pt x="6859" y="4897"/>
                  </a:cubicBezTo>
                  <a:cubicBezTo>
                    <a:pt x="7278" y="4789"/>
                    <a:pt x="7681" y="4624"/>
                    <a:pt x="8057" y="4409"/>
                  </a:cubicBezTo>
                  <a:cubicBezTo>
                    <a:pt x="9788" y="3387"/>
                    <a:pt x="9788" y="1767"/>
                    <a:pt x="8057" y="747"/>
                  </a:cubicBezTo>
                  <a:cubicBezTo>
                    <a:pt x="7181" y="254"/>
                    <a:pt x="6033" y="1"/>
                    <a:pt x="4887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316350" y="3332725"/>
              <a:ext cx="2930450" cy="1822275"/>
            </a:xfrm>
            <a:custGeom>
              <a:avLst/>
              <a:gdLst/>
              <a:ahLst/>
              <a:cxnLst/>
              <a:rect l="l" t="t" r="r" b="b"/>
              <a:pathLst>
                <a:path w="117218" h="72891" extrusionOk="0">
                  <a:moveTo>
                    <a:pt x="0" y="0"/>
                  </a:moveTo>
                  <a:lnTo>
                    <a:pt x="0" y="5215"/>
                  </a:lnTo>
                  <a:lnTo>
                    <a:pt x="378" y="5439"/>
                  </a:lnTo>
                  <a:lnTo>
                    <a:pt x="19021" y="16203"/>
                  </a:lnTo>
                  <a:lnTo>
                    <a:pt x="20665" y="17157"/>
                  </a:lnTo>
                  <a:lnTo>
                    <a:pt x="117218" y="72891"/>
                  </a:lnTo>
                  <a:lnTo>
                    <a:pt x="117218" y="67676"/>
                  </a:lnTo>
                  <a:lnTo>
                    <a:pt x="21996" y="12696"/>
                  </a:lnTo>
                  <a:lnTo>
                    <a:pt x="20155" y="11631"/>
                  </a:lnTo>
                  <a:lnTo>
                    <a:pt x="7791" y="44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3246825" y="2682200"/>
              <a:ext cx="4057250" cy="2472600"/>
            </a:xfrm>
            <a:custGeom>
              <a:avLst/>
              <a:gdLst/>
              <a:ahLst/>
              <a:cxnLst/>
              <a:rect l="l" t="t" r="r" b="b"/>
              <a:pathLst>
                <a:path w="162290" h="98904" extrusionOk="0">
                  <a:moveTo>
                    <a:pt x="162290" y="0"/>
                  </a:moveTo>
                  <a:lnTo>
                    <a:pt x="1" y="93699"/>
                  </a:lnTo>
                  <a:lnTo>
                    <a:pt x="1" y="98903"/>
                  </a:lnTo>
                  <a:lnTo>
                    <a:pt x="162290" y="5220"/>
                  </a:lnTo>
                  <a:lnTo>
                    <a:pt x="162290" y="0"/>
                  </a:lnTo>
                  <a:close/>
                </a:path>
              </a:pathLst>
            </a:custGeom>
            <a:solidFill>
              <a:srgbClr val="C3D4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238175" y="3048750"/>
              <a:ext cx="578200" cy="436050"/>
            </a:xfrm>
            <a:custGeom>
              <a:avLst/>
              <a:gdLst/>
              <a:ahLst/>
              <a:cxnLst/>
              <a:rect l="l" t="t" r="r" b="b"/>
              <a:pathLst>
                <a:path w="23128" h="17442" extrusionOk="0">
                  <a:moveTo>
                    <a:pt x="7390" y="0"/>
                  </a:moveTo>
                  <a:cubicBezTo>
                    <a:pt x="6118" y="0"/>
                    <a:pt x="4935" y="301"/>
                    <a:pt x="3883" y="906"/>
                  </a:cubicBezTo>
                  <a:cubicBezTo>
                    <a:pt x="1398" y="2347"/>
                    <a:pt x="0" y="5322"/>
                    <a:pt x="0" y="9250"/>
                  </a:cubicBezTo>
                  <a:cubicBezTo>
                    <a:pt x="0" y="11870"/>
                    <a:pt x="621" y="14712"/>
                    <a:pt x="1731" y="17442"/>
                  </a:cubicBezTo>
                  <a:cubicBezTo>
                    <a:pt x="2552" y="16931"/>
                    <a:pt x="3130" y="16576"/>
                    <a:pt x="3130" y="16576"/>
                  </a:cubicBezTo>
                  <a:lnTo>
                    <a:pt x="3130" y="15775"/>
                  </a:lnTo>
                  <a:cubicBezTo>
                    <a:pt x="2331" y="13578"/>
                    <a:pt x="1907" y="11336"/>
                    <a:pt x="1907" y="9250"/>
                  </a:cubicBezTo>
                  <a:cubicBezTo>
                    <a:pt x="1907" y="6033"/>
                    <a:pt x="2951" y="3657"/>
                    <a:pt x="4837" y="2547"/>
                  </a:cubicBezTo>
                  <a:cubicBezTo>
                    <a:pt x="5593" y="2126"/>
                    <a:pt x="6459" y="1902"/>
                    <a:pt x="7412" y="1902"/>
                  </a:cubicBezTo>
                  <a:cubicBezTo>
                    <a:pt x="8832" y="1902"/>
                    <a:pt x="10430" y="2390"/>
                    <a:pt x="12118" y="3367"/>
                  </a:cubicBezTo>
                  <a:cubicBezTo>
                    <a:pt x="12887" y="3823"/>
                    <a:pt x="13622" y="4334"/>
                    <a:pt x="14315" y="4899"/>
                  </a:cubicBezTo>
                  <a:cubicBezTo>
                    <a:pt x="15804" y="6121"/>
                    <a:pt x="17202" y="7628"/>
                    <a:pt x="18443" y="9338"/>
                  </a:cubicBezTo>
                  <a:cubicBezTo>
                    <a:pt x="19487" y="10760"/>
                    <a:pt x="20419" y="12313"/>
                    <a:pt x="21152" y="13956"/>
                  </a:cubicBezTo>
                  <a:cubicBezTo>
                    <a:pt x="21167" y="13956"/>
                    <a:pt x="21182" y="13956"/>
                    <a:pt x="21197" y="13956"/>
                  </a:cubicBezTo>
                  <a:cubicBezTo>
                    <a:pt x="21850" y="13956"/>
                    <a:pt x="22498" y="13866"/>
                    <a:pt x="23128" y="13690"/>
                  </a:cubicBezTo>
                  <a:cubicBezTo>
                    <a:pt x="22378" y="11989"/>
                    <a:pt x="21472" y="10361"/>
                    <a:pt x="20417" y="8829"/>
                  </a:cubicBezTo>
                  <a:cubicBezTo>
                    <a:pt x="19154" y="6941"/>
                    <a:pt x="17666" y="5277"/>
                    <a:pt x="16068" y="3902"/>
                  </a:cubicBezTo>
                  <a:cubicBezTo>
                    <a:pt x="15114" y="3036"/>
                    <a:pt x="14094" y="2326"/>
                    <a:pt x="13072" y="1726"/>
                  </a:cubicBezTo>
                  <a:cubicBezTo>
                    <a:pt x="11087" y="578"/>
                    <a:pt x="9154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755250" y="2753250"/>
              <a:ext cx="577150" cy="347000"/>
            </a:xfrm>
            <a:custGeom>
              <a:avLst/>
              <a:gdLst/>
              <a:ahLst/>
              <a:cxnLst/>
              <a:rect l="l" t="t" r="r" b="b"/>
              <a:pathLst>
                <a:path w="23086" h="13880" extrusionOk="0">
                  <a:moveTo>
                    <a:pt x="7394" y="1"/>
                  </a:moveTo>
                  <a:cubicBezTo>
                    <a:pt x="6122" y="1"/>
                    <a:pt x="4938" y="303"/>
                    <a:pt x="3886" y="917"/>
                  </a:cubicBezTo>
                  <a:cubicBezTo>
                    <a:pt x="1377" y="2358"/>
                    <a:pt x="1" y="5333"/>
                    <a:pt x="1" y="9261"/>
                  </a:cubicBezTo>
                  <a:cubicBezTo>
                    <a:pt x="1" y="10417"/>
                    <a:pt x="136" y="11615"/>
                    <a:pt x="379" y="12835"/>
                  </a:cubicBezTo>
                  <a:lnTo>
                    <a:pt x="2110" y="11837"/>
                  </a:lnTo>
                  <a:cubicBezTo>
                    <a:pt x="1979" y="10984"/>
                    <a:pt x="1912" y="10125"/>
                    <a:pt x="1910" y="9261"/>
                  </a:cubicBezTo>
                  <a:cubicBezTo>
                    <a:pt x="1910" y="6044"/>
                    <a:pt x="2954" y="3647"/>
                    <a:pt x="4840" y="2558"/>
                  </a:cubicBezTo>
                  <a:cubicBezTo>
                    <a:pt x="5596" y="2137"/>
                    <a:pt x="6461" y="1914"/>
                    <a:pt x="7393" y="1914"/>
                  </a:cubicBezTo>
                  <a:cubicBezTo>
                    <a:pt x="8835" y="1914"/>
                    <a:pt x="10435" y="2403"/>
                    <a:pt x="12121" y="3379"/>
                  </a:cubicBezTo>
                  <a:cubicBezTo>
                    <a:pt x="12857" y="3817"/>
                    <a:pt x="13562" y="4306"/>
                    <a:pt x="14230" y="4845"/>
                  </a:cubicBezTo>
                  <a:cubicBezTo>
                    <a:pt x="15716" y="6044"/>
                    <a:pt x="17136" y="7552"/>
                    <a:pt x="18380" y="9261"/>
                  </a:cubicBezTo>
                  <a:cubicBezTo>
                    <a:pt x="19445" y="10681"/>
                    <a:pt x="20377" y="12236"/>
                    <a:pt x="21109" y="13879"/>
                  </a:cubicBezTo>
                  <a:lnTo>
                    <a:pt x="21133" y="13879"/>
                  </a:lnTo>
                  <a:cubicBezTo>
                    <a:pt x="21799" y="13879"/>
                    <a:pt x="22486" y="13791"/>
                    <a:pt x="23085" y="13591"/>
                  </a:cubicBezTo>
                  <a:cubicBezTo>
                    <a:pt x="22338" y="11897"/>
                    <a:pt x="21432" y="10275"/>
                    <a:pt x="20377" y="8752"/>
                  </a:cubicBezTo>
                  <a:cubicBezTo>
                    <a:pt x="19088" y="6864"/>
                    <a:pt x="17581" y="5178"/>
                    <a:pt x="15983" y="3825"/>
                  </a:cubicBezTo>
                  <a:cubicBezTo>
                    <a:pt x="15050" y="3003"/>
                    <a:pt x="14073" y="2292"/>
                    <a:pt x="13074" y="1716"/>
                  </a:cubicBezTo>
                  <a:cubicBezTo>
                    <a:pt x="11090" y="581"/>
                    <a:pt x="9157" y="1"/>
                    <a:pt x="7394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1272450" y="2457775"/>
              <a:ext cx="576025" cy="345100"/>
            </a:xfrm>
            <a:custGeom>
              <a:avLst/>
              <a:gdLst/>
              <a:ahLst/>
              <a:cxnLst/>
              <a:rect l="l" t="t" r="r" b="b"/>
              <a:pathLst>
                <a:path w="23041" h="13804" extrusionOk="0">
                  <a:moveTo>
                    <a:pt x="7391" y="0"/>
                  </a:moveTo>
                  <a:cubicBezTo>
                    <a:pt x="6119" y="0"/>
                    <a:pt x="4935" y="301"/>
                    <a:pt x="3884" y="906"/>
                  </a:cubicBezTo>
                  <a:cubicBezTo>
                    <a:pt x="1375" y="2371"/>
                    <a:pt x="0" y="5322"/>
                    <a:pt x="0" y="9274"/>
                  </a:cubicBezTo>
                  <a:cubicBezTo>
                    <a:pt x="0" y="10436"/>
                    <a:pt x="119" y="11598"/>
                    <a:pt x="355" y="12736"/>
                  </a:cubicBezTo>
                  <a:lnTo>
                    <a:pt x="2110" y="11716"/>
                  </a:lnTo>
                  <a:cubicBezTo>
                    <a:pt x="1976" y="10908"/>
                    <a:pt x="1910" y="10092"/>
                    <a:pt x="1908" y="9274"/>
                  </a:cubicBezTo>
                  <a:cubicBezTo>
                    <a:pt x="1908" y="6035"/>
                    <a:pt x="2952" y="3659"/>
                    <a:pt x="4839" y="2571"/>
                  </a:cubicBezTo>
                  <a:cubicBezTo>
                    <a:pt x="5593" y="2128"/>
                    <a:pt x="6459" y="1926"/>
                    <a:pt x="7391" y="1926"/>
                  </a:cubicBezTo>
                  <a:cubicBezTo>
                    <a:pt x="8811" y="1926"/>
                    <a:pt x="10432" y="2416"/>
                    <a:pt x="12118" y="3393"/>
                  </a:cubicBezTo>
                  <a:cubicBezTo>
                    <a:pt x="12823" y="3793"/>
                    <a:pt x="13491" y="4252"/>
                    <a:pt x="14116" y="4768"/>
                  </a:cubicBezTo>
                  <a:cubicBezTo>
                    <a:pt x="15626" y="5945"/>
                    <a:pt x="17046" y="7453"/>
                    <a:pt x="18289" y="9186"/>
                  </a:cubicBezTo>
                  <a:cubicBezTo>
                    <a:pt x="19367" y="10627"/>
                    <a:pt x="20297" y="12176"/>
                    <a:pt x="21064" y="13804"/>
                  </a:cubicBezTo>
                  <a:cubicBezTo>
                    <a:pt x="21734" y="13804"/>
                    <a:pt x="22400" y="13698"/>
                    <a:pt x="23040" y="13492"/>
                  </a:cubicBezTo>
                  <a:cubicBezTo>
                    <a:pt x="22263" y="11780"/>
                    <a:pt x="21352" y="10161"/>
                    <a:pt x="20310" y="8675"/>
                  </a:cubicBezTo>
                  <a:cubicBezTo>
                    <a:pt x="19021" y="6787"/>
                    <a:pt x="17514" y="5101"/>
                    <a:pt x="15892" y="3745"/>
                  </a:cubicBezTo>
                  <a:cubicBezTo>
                    <a:pt x="14984" y="2970"/>
                    <a:pt x="14049" y="2281"/>
                    <a:pt x="13074" y="1726"/>
                  </a:cubicBezTo>
                  <a:cubicBezTo>
                    <a:pt x="11088" y="578"/>
                    <a:pt x="9154" y="0"/>
                    <a:pt x="7391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1789600" y="2162550"/>
              <a:ext cx="574925" cy="342800"/>
            </a:xfrm>
            <a:custGeom>
              <a:avLst/>
              <a:gdLst/>
              <a:ahLst/>
              <a:cxnLst/>
              <a:rect l="l" t="t" r="r" b="b"/>
              <a:pathLst>
                <a:path w="22997" h="13712" extrusionOk="0">
                  <a:moveTo>
                    <a:pt x="7389" y="0"/>
                  </a:moveTo>
                  <a:cubicBezTo>
                    <a:pt x="6119" y="0"/>
                    <a:pt x="4936" y="300"/>
                    <a:pt x="3885" y="904"/>
                  </a:cubicBezTo>
                  <a:cubicBezTo>
                    <a:pt x="1375" y="2347"/>
                    <a:pt x="0" y="5322"/>
                    <a:pt x="0" y="9272"/>
                  </a:cubicBezTo>
                  <a:cubicBezTo>
                    <a:pt x="0" y="10361"/>
                    <a:pt x="112" y="11469"/>
                    <a:pt x="311" y="12601"/>
                  </a:cubicBezTo>
                  <a:lnTo>
                    <a:pt x="2088" y="11581"/>
                  </a:lnTo>
                  <a:cubicBezTo>
                    <a:pt x="1976" y="10806"/>
                    <a:pt x="1909" y="10028"/>
                    <a:pt x="1909" y="9272"/>
                  </a:cubicBezTo>
                  <a:cubicBezTo>
                    <a:pt x="1909" y="6033"/>
                    <a:pt x="2953" y="3658"/>
                    <a:pt x="4839" y="2569"/>
                  </a:cubicBezTo>
                  <a:cubicBezTo>
                    <a:pt x="5593" y="2126"/>
                    <a:pt x="6437" y="1903"/>
                    <a:pt x="7393" y="1903"/>
                  </a:cubicBezTo>
                  <a:cubicBezTo>
                    <a:pt x="8813" y="1903"/>
                    <a:pt x="10411" y="2414"/>
                    <a:pt x="12099" y="3368"/>
                  </a:cubicBezTo>
                  <a:cubicBezTo>
                    <a:pt x="12773" y="3756"/>
                    <a:pt x="13420" y="4195"/>
                    <a:pt x="14030" y="4678"/>
                  </a:cubicBezTo>
                  <a:cubicBezTo>
                    <a:pt x="15537" y="5876"/>
                    <a:pt x="16983" y="7363"/>
                    <a:pt x="18246" y="9072"/>
                  </a:cubicBezTo>
                  <a:cubicBezTo>
                    <a:pt x="19315" y="10528"/>
                    <a:pt x="20245" y="12081"/>
                    <a:pt x="21021" y="13712"/>
                  </a:cubicBezTo>
                  <a:cubicBezTo>
                    <a:pt x="21691" y="13712"/>
                    <a:pt x="22357" y="13606"/>
                    <a:pt x="22997" y="13402"/>
                  </a:cubicBezTo>
                  <a:cubicBezTo>
                    <a:pt x="22245" y="11705"/>
                    <a:pt x="21324" y="10092"/>
                    <a:pt x="20243" y="8585"/>
                  </a:cubicBezTo>
                  <a:cubicBezTo>
                    <a:pt x="18933" y="6697"/>
                    <a:pt x="17425" y="5011"/>
                    <a:pt x="15804" y="3658"/>
                  </a:cubicBezTo>
                  <a:cubicBezTo>
                    <a:pt x="14917" y="2925"/>
                    <a:pt x="13984" y="2259"/>
                    <a:pt x="13052" y="1727"/>
                  </a:cubicBezTo>
                  <a:cubicBezTo>
                    <a:pt x="11079" y="578"/>
                    <a:pt x="9150" y="0"/>
                    <a:pt x="7389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2306725" y="1867350"/>
              <a:ext cx="573875" cy="340625"/>
            </a:xfrm>
            <a:custGeom>
              <a:avLst/>
              <a:gdLst/>
              <a:ahLst/>
              <a:cxnLst/>
              <a:rect l="l" t="t" r="r" b="b"/>
              <a:pathLst>
                <a:path w="22955" h="13625" extrusionOk="0">
                  <a:moveTo>
                    <a:pt x="7383" y="1"/>
                  </a:moveTo>
                  <a:cubicBezTo>
                    <a:pt x="6116" y="1"/>
                    <a:pt x="4937" y="301"/>
                    <a:pt x="3886" y="906"/>
                  </a:cubicBezTo>
                  <a:cubicBezTo>
                    <a:pt x="1377" y="2349"/>
                    <a:pt x="3" y="5324"/>
                    <a:pt x="3" y="9273"/>
                  </a:cubicBezTo>
                  <a:cubicBezTo>
                    <a:pt x="1" y="10345"/>
                    <a:pt x="97" y="11415"/>
                    <a:pt x="291" y="12469"/>
                  </a:cubicBezTo>
                  <a:lnTo>
                    <a:pt x="2067" y="11449"/>
                  </a:lnTo>
                  <a:cubicBezTo>
                    <a:pt x="1962" y="10728"/>
                    <a:pt x="1908" y="10002"/>
                    <a:pt x="1912" y="9273"/>
                  </a:cubicBezTo>
                  <a:cubicBezTo>
                    <a:pt x="1912" y="6032"/>
                    <a:pt x="2932" y="3657"/>
                    <a:pt x="4842" y="2570"/>
                  </a:cubicBezTo>
                  <a:cubicBezTo>
                    <a:pt x="5574" y="2126"/>
                    <a:pt x="6440" y="1904"/>
                    <a:pt x="7393" y="1904"/>
                  </a:cubicBezTo>
                  <a:cubicBezTo>
                    <a:pt x="8813" y="1904"/>
                    <a:pt x="10411" y="2392"/>
                    <a:pt x="12099" y="3369"/>
                  </a:cubicBezTo>
                  <a:cubicBezTo>
                    <a:pt x="12739" y="3732"/>
                    <a:pt x="13347" y="4149"/>
                    <a:pt x="13919" y="4613"/>
                  </a:cubicBezTo>
                  <a:cubicBezTo>
                    <a:pt x="15428" y="5766"/>
                    <a:pt x="16893" y="7276"/>
                    <a:pt x="18180" y="8986"/>
                  </a:cubicBezTo>
                  <a:cubicBezTo>
                    <a:pt x="19267" y="10433"/>
                    <a:pt x="20203" y="11988"/>
                    <a:pt x="20978" y="13625"/>
                  </a:cubicBezTo>
                  <a:cubicBezTo>
                    <a:pt x="20985" y="13625"/>
                    <a:pt x="20991" y="13625"/>
                    <a:pt x="20997" y="13625"/>
                  </a:cubicBezTo>
                  <a:cubicBezTo>
                    <a:pt x="21663" y="13625"/>
                    <a:pt x="22325" y="13513"/>
                    <a:pt x="22954" y="13292"/>
                  </a:cubicBezTo>
                  <a:cubicBezTo>
                    <a:pt x="22181" y="11608"/>
                    <a:pt x="21253" y="10004"/>
                    <a:pt x="20179" y="8496"/>
                  </a:cubicBezTo>
                  <a:cubicBezTo>
                    <a:pt x="18848" y="6610"/>
                    <a:pt x="17338" y="4946"/>
                    <a:pt x="15695" y="3590"/>
                  </a:cubicBezTo>
                  <a:cubicBezTo>
                    <a:pt x="14870" y="2897"/>
                    <a:pt x="13985" y="2272"/>
                    <a:pt x="13053" y="1726"/>
                  </a:cubicBezTo>
                  <a:cubicBezTo>
                    <a:pt x="11067" y="579"/>
                    <a:pt x="9141" y="1"/>
                    <a:pt x="738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2823325" y="1572150"/>
              <a:ext cx="573275" cy="338375"/>
            </a:xfrm>
            <a:custGeom>
              <a:avLst/>
              <a:gdLst/>
              <a:ahLst/>
              <a:cxnLst/>
              <a:rect l="l" t="t" r="r" b="b"/>
              <a:pathLst>
                <a:path w="22931" h="13535" extrusionOk="0">
                  <a:moveTo>
                    <a:pt x="7391" y="1"/>
                  </a:moveTo>
                  <a:cubicBezTo>
                    <a:pt x="6120" y="1"/>
                    <a:pt x="4937" y="301"/>
                    <a:pt x="3886" y="905"/>
                  </a:cubicBezTo>
                  <a:cubicBezTo>
                    <a:pt x="1378" y="2348"/>
                    <a:pt x="3" y="5323"/>
                    <a:pt x="3" y="9251"/>
                  </a:cubicBezTo>
                  <a:cubicBezTo>
                    <a:pt x="1" y="10293"/>
                    <a:pt x="98" y="11335"/>
                    <a:pt x="291" y="12359"/>
                  </a:cubicBezTo>
                  <a:lnTo>
                    <a:pt x="2067" y="11339"/>
                  </a:lnTo>
                  <a:cubicBezTo>
                    <a:pt x="1960" y="10647"/>
                    <a:pt x="1908" y="9949"/>
                    <a:pt x="1912" y="9251"/>
                  </a:cubicBezTo>
                  <a:cubicBezTo>
                    <a:pt x="1912" y="6034"/>
                    <a:pt x="2954" y="3637"/>
                    <a:pt x="4842" y="2548"/>
                  </a:cubicBezTo>
                  <a:cubicBezTo>
                    <a:pt x="5596" y="2127"/>
                    <a:pt x="6461" y="1904"/>
                    <a:pt x="7394" y="1904"/>
                  </a:cubicBezTo>
                  <a:cubicBezTo>
                    <a:pt x="8837" y="1904"/>
                    <a:pt x="10435" y="2393"/>
                    <a:pt x="12121" y="3368"/>
                  </a:cubicBezTo>
                  <a:cubicBezTo>
                    <a:pt x="12699" y="3701"/>
                    <a:pt x="13277" y="4101"/>
                    <a:pt x="13852" y="4524"/>
                  </a:cubicBezTo>
                  <a:cubicBezTo>
                    <a:pt x="15384" y="5699"/>
                    <a:pt x="16827" y="7187"/>
                    <a:pt x="18137" y="8897"/>
                  </a:cubicBezTo>
                  <a:cubicBezTo>
                    <a:pt x="19222" y="10351"/>
                    <a:pt x="20165" y="11904"/>
                    <a:pt x="20955" y="13534"/>
                  </a:cubicBezTo>
                  <a:cubicBezTo>
                    <a:pt x="21644" y="13513"/>
                    <a:pt x="22332" y="13401"/>
                    <a:pt x="22931" y="13201"/>
                  </a:cubicBezTo>
                  <a:cubicBezTo>
                    <a:pt x="22158" y="11504"/>
                    <a:pt x="21213" y="9891"/>
                    <a:pt x="20111" y="8386"/>
                  </a:cubicBezTo>
                  <a:cubicBezTo>
                    <a:pt x="18779" y="6500"/>
                    <a:pt x="17271" y="4857"/>
                    <a:pt x="15628" y="3525"/>
                  </a:cubicBezTo>
                  <a:cubicBezTo>
                    <a:pt x="14827" y="2857"/>
                    <a:pt x="13975" y="2256"/>
                    <a:pt x="13075" y="1727"/>
                  </a:cubicBezTo>
                  <a:cubicBezTo>
                    <a:pt x="11089" y="579"/>
                    <a:pt x="9155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3340575" y="1276700"/>
              <a:ext cx="571500" cy="336400"/>
            </a:xfrm>
            <a:custGeom>
              <a:avLst/>
              <a:gdLst/>
              <a:ahLst/>
              <a:cxnLst/>
              <a:rect l="l" t="t" r="r" b="b"/>
              <a:pathLst>
                <a:path w="22860" h="13456" extrusionOk="0">
                  <a:moveTo>
                    <a:pt x="7391" y="1"/>
                  </a:moveTo>
                  <a:cubicBezTo>
                    <a:pt x="6119" y="1"/>
                    <a:pt x="4935" y="303"/>
                    <a:pt x="3884" y="916"/>
                  </a:cubicBezTo>
                  <a:cubicBezTo>
                    <a:pt x="1375" y="2360"/>
                    <a:pt x="1" y="5311"/>
                    <a:pt x="1" y="9263"/>
                  </a:cubicBezTo>
                  <a:cubicBezTo>
                    <a:pt x="3" y="10274"/>
                    <a:pt x="91" y="11284"/>
                    <a:pt x="265" y="12280"/>
                  </a:cubicBezTo>
                  <a:lnTo>
                    <a:pt x="2041" y="11237"/>
                  </a:lnTo>
                  <a:cubicBezTo>
                    <a:pt x="1953" y="10582"/>
                    <a:pt x="1908" y="9922"/>
                    <a:pt x="1908" y="9263"/>
                  </a:cubicBezTo>
                  <a:cubicBezTo>
                    <a:pt x="1908" y="6022"/>
                    <a:pt x="2950" y="3646"/>
                    <a:pt x="4838" y="2559"/>
                  </a:cubicBezTo>
                  <a:cubicBezTo>
                    <a:pt x="5592" y="2115"/>
                    <a:pt x="6457" y="1915"/>
                    <a:pt x="7389" y="1915"/>
                  </a:cubicBezTo>
                  <a:cubicBezTo>
                    <a:pt x="8811" y="1915"/>
                    <a:pt x="10431" y="2403"/>
                    <a:pt x="12119" y="3380"/>
                  </a:cubicBezTo>
                  <a:cubicBezTo>
                    <a:pt x="12673" y="3689"/>
                    <a:pt x="13227" y="4067"/>
                    <a:pt x="13760" y="4467"/>
                  </a:cubicBezTo>
                  <a:cubicBezTo>
                    <a:pt x="15291" y="5622"/>
                    <a:pt x="16756" y="7108"/>
                    <a:pt x="18045" y="8816"/>
                  </a:cubicBezTo>
                  <a:cubicBezTo>
                    <a:pt x="19151" y="10264"/>
                    <a:pt x="20109" y="11819"/>
                    <a:pt x="20908" y="13455"/>
                  </a:cubicBezTo>
                  <a:cubicBezTo>
                    <a:pt x="21595" y="13434"/>
                    <a:pt x="22261" y="13322"/>
                    <a:pt x="22860" y="13122"/>
                  </a:cubicBezTo>
                  <a:cubicBezTo>
                    <a:pt x="22108" y="11413"/>
                    <a:pt x="21152" y="9793"/>
                    <a:pt x="20064" y="8307"/>
                  </a:cubicBezTo>
                  <a:cubicBezTo>
                    <a:pt x="18734" y="6443"/>
                    <a:pt x="17179" y="4776"/>
                    <a:pt x="15538" y="3446"/>
                  </a:cubicBezTo>
                  <a:cubicBezTo>
                    <a:pt x="14767" y="2800"/>
                    <a:pt x="13942" y="2222"/>
                    <a:pt x="13072" y="1715"/>
                  </a:cubicBezTo>
                  <a:cubicBezTo>
                    <a:pt x="11087" y="581"/>
                    <a:pt x="9154" y="1"/>
                    <a:pt x="7391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3857725" y="981200"/>
              <a:ext cx="570425" cy="333950"/>
            </a:xfrm>
            <a:custGeom>
              <a:avLst/>
              <a:gdLst/>
              <a:ahLst/>
              <a:cxnLst/>
              <a:rect l="l" t="t" r="r" b="b"/>
              <a:pathLst>
                <a:path w="22817" h="13358" extrusionOk="0">
                  <a:moveTo>
                    <a:pt x="7390" y="0"/>
                  </a:moveTo>
                  <a:cubicBezTo>
                    <a:pt x="6120" y="0"/>
                    <a:pt x="4936" y="301"/>
                    <a:pt x="3884" y="906"/>
                  </a:cubicBezTo>
                  <a:cubicBezTo>
                    <a:pt x="1377" y="2371"/>
                    <a:pt x="0" y="5322"/>
                    <a:pt x="0" y="9274"/>
                  </a:cubicBezTo>
                  <a:cubicBezTo>
                    <a:pt x="0" y="10206"/>
                    <a:pt x="88" y="11183"/>
                    <a:pt x="245" y="12159"/>
                  </a:cubicBezTo>
                  <a:lnTo>
                    <a:pt x="2041" y="11117"/>
                  </a:lnTo>
                  <a:cubicBezTo>
                    <a:pt x="1955" y="10507"/>
                    <a:pt x="1910" y="9890"/>
                    <a:pt x="1910" y="9274"/>
                  </a:cubicBezTo>
                  <a:cubicBezTo>
                    <a:pt x="1910" y="6033"/>
                    <a:pt x="2952" y="3658"/>
                    <a:pt x="4839" y="2571"/>
                  </a:cubicBezTo>
                  <a:cubicBezTo>
                    <a:pt x="5593" y="2126"/>
                    <a:pt x="6459" y="1926"/>
                    <a:pt x="7391" y="1926"/>
                  </a:cubicBezTo>
                  <a:cubicBezTo>
                    <a:pt x="8813" y="1926"/>
                    <a:pt x="10432" y="2414"/>
                    <a:pt x="12097" y="3391"/>
                  </a:cubicBezTo>
                  <a:cubicBezTo>
                    <a:pt x="12634" y="3703"/>
                    <a:pt x="13152" y="4044"/>
                    <a:pt x="13652" y="4411"/>
                  </a:cubicBezTo>
                  <a:cubicBezTo>
                    <a:pt x="15205" y="5543"/>
                    <a:pt x="16670" y="7030"/>
                    <a:pt x="17956" y="8739"/>
                  </a:cubicBezTo>
                  <a:cubicBezTo>
                    <a:pt x="19067" y="10137"/>
                    <a:pt x="20044" y="11714"/>
                    <a:pt x="20843" y="13357"/>
                  </a:cubicBezTo>
                  <a:cubicBezTo>
                    <a:pt x="21513" y="13340"/>
                    <a:pt x="22179" y="13226"/>
                    <a:pt x="22817" y="13024"/>
                  </a:cubicBezTo>
                  <a:cubicBezTo>
                    <a:pt x="22050" y="11332"/>
                    <a:pt x="21105" y="9723"/>
                    <a:pt x="19999" y="8228"/>
                  </a:cubicBezTo>
                  <a:cubicBezTo>
                    <a:pt x="18646" y="6342"/>
                    <a:pt x="17091" y="4699"/>
                    <a:pt x="15448" y="3370"/>
                  </a:cubicBezTo>
                  <a:cubicBezTo>
                    <a:pt x="14672" y="2749"/>
                    <a:pt x="13873" y="2193"/>
                    <a:pt x="13053" y="1727"/>
                  </a:cubicBezTo>
                  <a:cubicBezTo>
                    <a:pt x="11079" y="579"/>
                    <a:pt x="9151" y="0"/>
                    <a:pt x="7390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1057350" y="1678425"/>
              <a:ext cx="5280650" cy="3049425"/>
            </a:xfrm>
            <a:custGeom>
              <a:avLst/>
              <a:gdLst/>
              <a:ahLst/>
              <a:cxnLst/>
              <a:rect l="l" t="t" r="r" b="b"/>
              <a:pathLst>
                <a:path w="211226" h="121977" fill="none" extrusionOk="0">
                  <a:moveTo>
                    <a:pt x="117879" y="1839"/>
                  </a:moveTo>
                  <a:lnTo>
                    <a:pt x="3185" y="68056"/>
                  </a:lnTo>
                  <a:cubicBezTo>
                    <a:pt x="0" y="69894"/>
                    <a:pt x="0" y="72878"/>
                    <a:pt x="3185" y="74718"/>
                  </a:cubicBezTo>
                  <a:lnTo>
                    <a:pt x="81768" y="120136"/>
                  </a:lnTo>
                  <a:cubicBezTo>
                    <a:pt x="84951" y="121977"/>
                    <a:pt x="90114" y="121977"/>
                    <a:pt x="93299" y="120138"/>
                  </a:cubicBezTo>
                  <a:lnTo>
                    <a:pt x="208040" y="53893"/>
                  </a:lnTo>
                  <a:cubicBezTo>
                    <a:pt x="211225" y="52055"/>
                    <a:pt x="211225" y="49073"/>
                    <a:pt x="208040" y="47235"/>
                  </a:cubicBezTo>
                  <a:lnTo>
                    <a:pt x="129413" y="1839"/>
                  </a:lnTo>
                  <a:cubicBezTo>
                    <a:pt x="126228" y="0"/>
                    <a:pt x="121064" y="0"/>
                    <a:pt x="117879" y="1839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3923125" y="1771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0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3697700" y="1901425"/>
              <a:ext cx="2254000" cy="1301375"/>
            </a:xfrm>
            <a:custGeom>
              <a:avLst/>
              <a:gdLst/>
              <a:ahLst/>
              <a:cxnLst/>
              <a:rect l="l" t="t" r="r" b="b"/>
              <a:pathLst>
                <a:path w="90160" h="52055" fill="none" extrusionOk="0">
                  <a:moveTo>
                    <a:pt x="1" y="0"/>
                  </a:moveTo>
                  <a:lnTo>
                    <a:pt x="90160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3472250" y="2031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3246775" y="2161775"/>
              <a:ext cx="2254050" cy="1301350"/>
            </a:xfrm>
            <a:custGeom>
              <a:avLst/>
              <a:gdLst/>
              <a:ahLst/>
              <a:cxnLst/>
              <a:rect l="l" t="t" r="r" b="b"/>
              <a:pathLst>
                <a:path w="90162" h="52054" fill="none" extrusionOk="0">
                  <a:moveTo>
                    <a:pt x="1" y="1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3021375" y="2291950"/>
              <a:ext cx="2253975" cy="1301375"/>
            </a:xfrm>
            <a:custGeom>
              <a:avLst/>
              <a:gdLst/>
              <a:ahLst/>
              <a:cxnLst/>
              <a:rect l="l" t="t" r="r" b="b"/>
              <a:pathLst>
                <a:path w="90159" h="52055" fill="none" extrusionOk="0">
                  <a:moveTo>
                    <a:pt x="0" y="0"/>
                  </a:moveTo>
                  <a:lnTo>
                    <a:pt x="90159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2795900" y="2422100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2570425" y="2552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2345025" y="268242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1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2119550" y="2812575"/>
              <a:ext cx="2254050" cy="1301375"/>
            </a:xfrm>
            <a:custGeom>
              <a:avLst/>
              <a:gdLst/>
              <a:ahLst/>
              <a:cxnLst/>
              <a:rect l="l" t="t" r="r" b="b"/>
              <a:pathLst>
                <a:path w="90162" h="52055" fill="none" extrusionOk="0">
                  <a:moveTo>
                    <a:pt x="0" y="0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1894075" y="2942725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1668675" y="3072950"/>
              <a:ext cx="2254000" cy="1301325"/>
            </a:xfrm>
            <a:custGeom>
              <a:avLst/>
              <a:gdLst/>
              <a:ahLst/>
              <a:cxnLst/>
              <a:rect l="l" t="t" r="r" b="b"/>
              <a:pathLst>
                <a:path w="90160" h="52053" fill="none" extrusionOk="0">
                  <a:moveTo>
                    <a:pt x="0" y="0"/>
                  </a:moveTo>
                  <a:lnTo>
                    <a:pt x="90159" y="52052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1443200" y="3203100"/>
              <a:ext cx="2254050" cy="1301325"/>
            </a:xfrm>
            <a:custGeom>
              <a:avLst/>
              <a:gdLst/>
              <a:ahLst/>
              <a:cxnLst/>
              <a:rect l="l" t="t" r="r" b="b"/>
              <a:pathLst>
                <a:path w="90162" h="52053" fill="none" extrusionOk="0">
                  <a:moveTo>
                    <a:pt x="0" y="0"/>
                  </a:moveTo>
                  <a:lnTo>
                    <a:pt x="90162" y="52053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1217725" y="3333250"/>
              <a:ext cx="2254050" cy="1301400"/>
            </a:xfrm>
            <a:custGeom>
              <a:avLst/>
              <a:gdLst/>
              <a:ahLst/>
              <a:cxnLst/>
              <a:rect l="l" t="t" r="r" b="b"/>
              <a:pathLst>
                <a:path w="90162" h="52056" fill="none" extrusionOk="0">
                  <a:moveTo>
                    <a:pt x="1" y="1"/>
                  </a:moveTo>
                  <a:lnTo>
                    <a:pt x="90162" y="52055"/>
                  </a:lnTo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4424850" y="1410050"/>
              <a:ext cx="2376650" cy="1373550"/>
            </a:xfrm>
            <a:custGeom>
              <a:avLst/>
              <a:gdLst/>
              <a:ahLst/>
              <a:cxnLst/>
              <a:rect l="l" t="t" r="r" b="b"/>
              <a:pathLst>
                <a:path w="95066" h="54942" fill="none" extrusionOk="0">
                  <a:moveTo>
                    <a:pt x="2486" y="1442"/>
                  </a:moveTo>
                  <a:cubicBezTo>
                    <a:pt x="4973" y="0"/>
                    <a:pt x="9142" y="76"/>
                    <a:pt x="11796" y="1607"/>
                  </a:cubicBezTo>
                  <a:lnTo>
                    <a:pt x="92333" y="48120"/>
                  </a:lnTo>
                  <a:cubicBezTo>
                    <a:pt x="94988" y="49654"/>
                    <a:pt x="95065" y="52063"/>
                    <a:pt x="92505" y="53502"/>
                  </a:cubicBezTo>
                  <a:cubicBezTo>
                    <a:pt x="89945" y="54942"/>
                    <a:pt x="85720" y="54864"/>
                    <a:pt x="83070" y="53329"/>
                  </a:cubicBezTo>
                  <a:lnTo>
                    <a:pt x="2784" y="6833"/>
                  </a:lnTo>
                  <a:cubicBezTo>
                    <a:pt x="132" y="5295"/>
                    <a:pt x="1" y="2883"/>
                    <a:pt x="2486" y="1442"/>
                  </a:cubicBezTo>
                  <a:close/>
                </a:path>
              </a:pathLst>
            </a:custGeom>
            <a:noFill/>
            <a:ln w="700" cap="flat" cmpd="sng">
              <a:solidFill>
                <a:srgbClr val="AACAF9"/>
              </a:solidFill>
              <a:prstDash val="solid"/>
              <a:miter lim="2147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2948725" y="3333425"/>
              <a:ext cx="636525" cy="750025"/>
            </a:xfrm>
            <a:custGeom>
              <a:avLst/>
              <a:gdLst/>
              <a:ahLst/>
              <a:cxnLst/>
              <a:rect l="l" t="t" r="r" b="b"/>
              <a:pathLst>
                <a:path w="25461" h="30001" extrusionOk="0">
                  <a:moveTo>
                    <a:pt x="16205" y="0"/>
                  </a:moveTo>
                  <a:lnTo>
                    <a:pt x="0" y="11918"/>
                  </a:lnTo>
                  <a:lnTo>
                    <a:pt x="25460" y="30001"/>
                  </a:lnTo>
                  <a:lnTo>
                    <a:pt x="16205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3190975" y="3333375"/>
              <a:ext cx="394275" cy="750075"/>
            </a:xfrm>
            <a:custGeom>
              <a:avLst/>
              <a:gdLst/>
              <a:ahLst/>
              <a:cxnLst/>
              <a:rect l="l" t="t" r="r" b="b"/>
              <a:pathLst>
                <a:path w="15771" h="30003" extrusionOk="0">
                  <a:moveTo>
                    <a:pt x="6515" y="0"/>
                  </a:moveTo>
                  <a:lnTo>
                    <a:pt x="1" y="4792"/>
                  </a:lnTo>
                  <a:lnTo>
                    <a:pt x="15770" y="30003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3418825" y="3874725"/>
              <a:ext cx="166425" cy="208725"/>
            </a:xfrm>
            <a:custGeom>
              <a:avLst/>
              <a:gdLst/>
              <a:ahLst/>
              <a:cxnLst/>
              <a:rect l="l" t="t" r="r" b="b"/>
              <a:pathLst>
                <a:path w="6657" h="8349" extrusionOk="0">
                  <a:moveTo>
                    <a:pt x="4081" y="0"/>
                  </a:moveTo>
                  <a:lnTo>
                    <a:pt x="3984" y="2408"/>
                  </a:lnTo>
                  <a:lnTo>
                    <a:pt x="2657" y="1287"/>
                  </a:lnTo>
                  <a:lnTo>
                    <a:pt x="2921" y="3235"/>
                  </a:lnTo>
                  <a:lnTo>
                    <a:pt x="1166" y="2539"/>
                  </a:lnTo>
                  <a:lnTo>
                    <a:pt x="1832" y="4004"/>
                  </a:lnTo>
                  <a:lnTo>
                    <a:pt x="0" y="3619"/>
                  </a:lnTo>
                  <a:lnTo>
                    <a:pt x="0" y="3619"/>
                  </a:lnTo>
                  <a:lnTo>
                    <a:pt x="6656" y="8349"/>
                  </a:lnTo>
                  <a:lnTo>
                    <a:pt x="4081" y="0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1187025" y="884200"/>
              <a:ext cx="2166850" cy="2755950"/>
            </a:xfrm>
            <a:custGeom>
              <a:avLst/>
              <a:gdLst/>
              <a:ahLst/>
              <a:cxnLst/>
              <a:rect l="l" t="t" r="r" b="b"/>
              <a:pathLst>
                <a:path w="86674" h="110238" extrusionOk="0">
                  <a:moveTo>
                    <a:pt x="15845" y="1"/>
                  </a:moveTo>
                  <a:lnTo>
                    <a:pt x="15903" y="82"/>
                  </a:lnTo>
                  <a:lnTo>
                    <a:pt x="15903" y="82"/>
                  </a:lnTo>
                  <a:cubicBezTo>
                    <a:pt x="15885" y="54"/>
                    <a:pt x="15866" y="27"/>
                    <a:pt x="15845" y="1"/>
                  </a:cubicBezTo>
                  <a:close/>
                  <a:moveTo>
                    <a:pt x="15903" y="82"/>
                  </a:moveTo>
                  <a:cubicBezTo>
                    <a:pt x="17806" y="2974"/>
                    <a:pt x="5698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583" y="17338"/>
                  </a:lnTo>
                  <a:lnTo>
                    <a:pt x="70479" y="109877"/>
                  </a:lnTo>
                  <a:cubicBezTo>
                    <a:pt x="71127" y="110121"/>
                    <a:pt x="71867" y="110238"/>
                    <a:pt x="72665" y="110238"/>
                  </a:cubicBezTo>
                  <a:cubicBezTo>
                    <a:pt x="75571" y="110238"/>
                    <a:pt x="79254" y="108693"/>
                    <a:pt x="82122" y="106146"/>
                  </a:cubicBezTo>
                  <a:cubicBezTo>
                    <a:pt x="84528" y="104020"/>
                    <a:pt x="86366" y="101180"/>
                    <a:pt x="86673" y="97967"/>
                  </a:cubicBezTo>
                  <a:lnTo>
                    <a:pt x="19281" y="4739"/>
                  </a:lnTo>
                  <a:lnTo>
                    <a:pt x="17395" y="2151"/>
                  </a:lnTo>
                  <a:lnTo>
                    <a:pt x="15903" y="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1513600" y="937950"/>
              <a:ext cx="1840275" cy="2599900"/>
            </a:xfrm>
            <a:custGeom>
              <a:avLst/>
              <a:gdLst/>
              <a:ahLst/>
              <a:cxnLst/>
              <a:rect l="l" t="t" r="r" b="b"/>
              <a:pathLst>
                <a:path w="73611" h="103996" extrusionOk="0">
                  <a:moveTo>
                    <a:pt x="4335" y="1"/>
                  </a:moveTo>
                  <a:lnTo>
                    <a:pt x="0" y="7282"/>
                  </a:lnTo>
                  <a:lnTo>
                    <a:pt x="69059" y="103996"/>
                  </a:lnTo>
                  <a:cubicBezTo>
                    <a:pt x="71465" y="101870"/>
                    <a:pt x="73303" y="99030"/>
                    <a:pt x="73610" y="95817"/>
                  </a:cubicBezTo>
                  <a:lnTo>
                    <a:pt x="6218" y="2589"/>
                  </a:lnTo>
                  <a:lnTo>
                    <a:pt x="4335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1334250" y="1088350"/>
              <a:ext cx="510250" cy="441125"/>
            </a:xfrm>
            <a:custGeom>
              <a:avLst/>
              <a:gdLst/>
              <a:ahLst/>
              <a:cxnLst/>
              <a:rect l="l" t="t" r="r" b="b"/>
              <a:pathLst>
                <a:path w="20410" h="17645" extrusionOk="0">
                  <a:moveTo>
                    <a:pt x="15897" y="1"/>
                  </a:moveTo>
                  <a:lnTo>
                    <a:pt x="15957" y="85"/>
                  </a:lnTo>
                  <a:lnTo>
                    <a:pt x="15957" y="85"/>
                  </a:lnTo>
                  <a:cubicBezTo>
                    <a:pt x="15941" y="54"/>
                    <a:pt x="15920" y="26"/>
                    <a:pt x="15897" y="1"/>
                  </a:cubicBezTo>
                  <a:close/>
                  <a:moveTo>
                    <a:pt x="15957" y="85"/>
                  </a:moveTo>
                  <a:cubicBezTo>
                    <a:pt x="15967" y="104"/>
                    <a:pt x="15976" y="124"/>
                    <a:pt x="15982" y="145"/>
                  </a:cubicBezTo>
                  <a:lnTo>
                    <a:pt x="15991" y="160"/>
                  </a:lnTo>
                  <a:cubicBezTo>
                    <a:pt x="16762" y="1577"/>
                    <a:pt x="14500" y="4496"/>
                    <a:pt x="11436" y="7164"/>
                  </a:cubicBezTo>
                  <a:cubicBezTo>
                    <a:pt x="8021" y="10143"/>
                    <a:pt x="3602" y="12827"/>
                    <a:pt x="1279" y="12827"/>
                  </a:cubicBezTo>
                  <a:cubicBezTo>
                    <a:pt x="714" y="12827"/>
                    <a:pt x="273" y="12668"/>
                    <a:pt x="1" y="12316"/>
                  </a:cubicBezTo>
                  <a:lnTo>
                    <a:pt x="1" y="12316"/>
                  </a:lnTo>
                  <a:lnTo>
                    <a:pt x="918" y="13586"/>
                  </a:lnTo>
                  <a:lnTo>
                    <a:pt x="3461" y="17134"/>
                  </a:lnTo>
                  <a:cubicBezTo>
                    <a:pt x="3733" y="17486"/>
                    <a:pt x="4174" y="17645"/>
                    <a:pt x="4738" y="17645"/>
                  </a:cubicBezTo>
                  <a:cubicBezTo>
                    <a:pt x="7059" y="17645"/>
                    <a:pt x="11469" y="14959"/>
                    <a:pt x="14883" y="11979"/>
                  </a:cubicBezTo>
                  <a:cubicBezTo>
                    <a:pt x="18085" y="9200"/>
                    <a:pt x="20409" y="6165"/>
                    <a:pt x="19359" y="4805"/>
                  </a:cubicBezTo>
                  <a:lnTo>
                    <a:pt x="15957" y="85"/>
                  </a:ln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1268525" y="998525"/>
              <a:ext cx="538725" cy="440850"/>
            </a:xfrm>
            <a:custGeom>
              <a:avLst/>
              <a:gdLst/>
              <a:ahLst/>
              <a:cxnLst/>
              <a:rect l="l" t="t" r="r" b="b"/>
              <a:pathLst>
                <a:path w="21549" h="17634" extrusionOk="0">
                  <a:moveTo>
                    <a:pt x="15894" y="1"/>
                  </a:moveTo>
                  <a:lnTo>
                    <a:pt x="15939" y="62"/>
                  </a:lnTo>
                  <a:lnTo>
                    <a:pt x="15939" y="62"/>
                  </a:lnTo>
                  <a:cubicBezTo>
                    <a:pt x="15925" y="41"/>
                    <a:pt x="15910" y="21"/>
                    <a:pt x="15894" y="1"/>
                  </a:cubicBezTo>
                  <a:close/>
                  <a:moveTo>
                    <a:pt x="15939" y="62"/>
                  </a:moveTo>
                  <a:cubicBezTo>
                    <a:pt x="17892" y="2944"/>
                    <a:pt x="5739" y="12832"/>
                    <a:pt x="1281" y="12832"/>
                  </a:cubicBezTo>
                  <a:cubicBezTo>
                    <a:pt x="716" y="12832"/>
                    <a:pt x="274" y="12673"/>
                    <a:pt x="1" y="12320"/>
                  </a:cubicBezTo>
                  <a:lnTo>
                    <a:pt x="1" y="12320"/>
                  </a:lnTo>
                  <a:lnTo>
                    <a:pt x="3482" y="17121"/>
                  </a:lnTo>
                  <a:cubicBezTo>
                    <a:pt x="3756" y="17474"/>
                    <a:pt x="4198" y="17633"/>
                    <a:pt x="4764" y="17633"/>
                  </a:cubicBezTo>
                  <a:cubicBezTo>
                    <a:pt x="9254" y="17633"/>
                    <a:pt x="21549" y="7601"/>
                    <a:pt x="19378" y="4801"/>
                  </a:cubicBezTo>
                  <a:lnTo>
                    <a:pt x="15939" y="6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1187025" y="884200"/>
              <a:ext cx="536875" cy="442100"/>
            </a:xfrm>
            <a:custGeom>
              <a:avLst/>
              <a:gdLst/>
              <a:ahLst/>
              <a:cxnLst/>
              <a:rect l="l" t="t" r="r" b="b"/>
              <a:pathLst>
                <a:path w="21475" h="17684" extrusionOk="0">
                  <a:moveTo>
                    <a:pt x="15845" y="1"/>
                  </a:moveTo>
                  <a:lnTo>
                    <a:pt x="15900" y="77"/>
                  </a:lnTo>
                  <a:lnTo>
                    <a:pt x="15900" y="77"/>
                  </a:lnTo>
                  <a:cubicBezTo>
                    <a:pt x="15883" y="51"/>
                    <a:pt x="15864" y="26"/>
                    <a:pt x="15845" y="1"/>
                  </a:cubicBezTo>
                  <a:close/>
                  <a:moveTo>
                    <a:pt x="15900" y="77"/>
                  </a:moveTo>
                  <a:lnTo>
                    <a:pt x="15900" y="77"/>
                  </a:lnTo>
                  <a:cubicBezTo>
                    <a:pt x="17820" y="2962"/>
                    <a:pt x="5701" y="12869"/>
                    <a:pt x="1258" y="12869"/>
                  </a:cubicBezTo>
                  <a:cubicBezTo>
                    <a:pt x="707" y="12869"/>
                    <a:pt x="274" y="12716"/>
                    <a:pt x="0" y="12379"/>
                  </a:cubicBezTo>
                  <a:lnTo>
                    <a:pt x="0" y="12379"/>
                  </a:lnTo>
                  <a:lnTo>
                    <a:pt x="3424" y="17177"/>
                  </a:lnTo>
                  <a:cubicBezTo>
                    <a:pt x="3469" y="17237"/>
                    <a:pt x="3523" y="17291"/>
                    <a:pt x="3583" y="17338"/>
                  </a:cubicBezTo>
                  <a:cubicBezTo>
                    <a:pt x="3854" y="17574"/>
                    <a:pt x="4233" y="17683"/>
                    <a:pt x="4696" y="17683"/>
                  </a:cubicBezTo>
                  <a:cubicBezTo>
                    <a:pt x="9173" y="17683"/>
                    <a:pt x="21475" y="7528"/>
                    <a:pt x="19281" y="4739"/>
                  </a:cubicBezTo>
                  <a:lnTo>
                    <a:pt x="15900" y="7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1442843" y="896325"/>
              <a:ext cx="385075" cy="503700"/>
            </a:xfrm>
            <a:custGeom>
              <a:avLst/>
              <a:gdLst/>
              <a:ahLst/>
              <a:cxnLst/>
              <a:rect l="l" t="t" r="r" b="b"/>
              <a:pathLst>
                <a:path w="15403" h="20148" extrusionOk="0">
                  <a:moveTo>
                    <a:pt x="4949" y="1"/>
                  </a:moveTo>
                  <a:lnTo>
                    <a:pt x="0" y="6352"/>
                  </a:lnTo>
                  <a:lnTo>
                    <a:pt x="559" y="7129"/>
                  </a:lnTo>
                  <a:lnTo>
                    <a:pt x="3836" y="11706"/>
                  </a:lnTo>
                  <a:lnTo>
                    <a:pt x="3984" y="11915"/>
                  </a:lnTo>
                  <a:lnTo>
                    <a:pt x="6429" y="15330"/>
                  </a:lnTo>
                  <a:lnTo>
                    <a:pt x="7292" y="16539"/>
                  </a:lnTo>
                  <a:lnTo>
                    <a:pt x="9876" y="20147"/>
                  </a:lnTo>
                  <a:cubicBezTo>
                    <a:pt x="13078" y="17368"/>
                    <a:pt x="15402" y="14333"/>
                    <a:pt x="14352" y="12971"/>
                  </a:cubicBezTo>
                  <a:lnTo>
                    <a:pt x="11740" y="9382"/>
                  </a:lnTo>
                  <a:lnTo>
                    <a:pt x="10984" y="8326"/>
                  </a:lnTo>
                  <a:lnTo>
                    <a:pt x="10975" y="8311"/>
                  </a:lnTo>
                  <a:lnTo>
                    <a:pt x="8394" y="4754"/>
                  </a:lnTo>
                  <a:lnTo>
                    <a:pt x="8276" y="4589"/>
                  </a:lnTo>
                  <a:lnTo>
                    <a:pt x="4949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899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745150" y="344850"/>
              <a:ext cx="864375" cy="861100"/>
            </a:xfrm>
            <a:custGeom>
              <a:avLst/>
              <a:gdLst/>
              <a:ahLst/>
              <a:cxnLst/>
              <a:rect l="l" t="t" r="r" b="b"/>
              <a:pathLst>
                <a:path w="34575" h="34444" extrusionOk="0">
                  <a:moveTo>
                    <a:pt x="15558" y="0"/>
                  </a:moveTo>
                  <a:cubicBezTo>
                    <a:pt x="14815" y="0"/>
                    <a:pt x="14024" y="137"/>
                    <a:pt x="13212" y="387"/>
                  </a:cubicBezTo>
                  <a:cubicBezTo>
                    <a:pt x="7129" y="2214"/>
                    <a:pt x="1" y="10342"/>
                    <a:pt x="3639" y="14586"/>
                  </a:cubicBezTo>
                  <a:lnTo>
                    <a:pt x="17652" y="33936"/>
                  </a:lnTo>
                  <a:cubicBezTo>
                    <a:pt x="17662" y="33951"/>
                    <a:pt x="17662" y="33951"/>
                    <a:pt x="17675" y="33953"/>
                  </a:cubicBezTo>
                  <a:cubicBezTo>
                    <a:pt x="17948" y="34291"/>
                    <a:pt x="18380" y="34443"/>
                    <a:pt x="18931" y="34443"/>
                  </a:cubicBezTo>
                  <a:cubicBezTo>
                    <a:pt x="21260" y="34443"/>
                    <a:pt x="25704" y="31710"/>
                    <a:pt x="29127" y="28703"/>
                  </a:cubicBezTo>
                  <a:cubicBezTo>
                    <a:pt x="32291" y="25928"/>
                    <a:pt x="34574" y="22911"/>
                    <a:pt x="33520" y="21575"/>
                  </a:cubicBezTo>
                  <a:lnTo>
                    <a:pt x="18947" y="1461"/>
                  </a:lnTo>
                  <a:cubicBezTo>
                    <a:pt x="18074" y="441"/>
                    <a:pt x="16893" y="0"/>
                    <a:pt x="15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1075450" y="344850"/>
              <a:ext cx="534075" cy="717600"/>
            </a:xfrm>
            <a:custGeom>
              <a:avLst/>
              <a:gdLst/>
              <a:ahLst/>
              <a:cxnLst/>
              <a:rect l="l" t="t" r="r" b="b"/>
              <a:pathLst>
                <a:path w="21363" h="28704" extrusionOk="0">
                  <a:moveTo>
                    <a:pt x="2346" y="0"/>
                  </a:moveTo>
                  <a:cubicBezTo>
                    <a:pt x="1603" y="0"/>
                    <a:pt x="812" y="137"/>
                    <a:pt x="0" y="387"/>
                  </a:cubicBezTo>
                  <a:cubicBezTo>
                    <a:pt x="520" y="298"/>
                    <a:pt x="1017" y="250"/>
                    <a:pt x="1482" y="250"/>
                  </a:cubicBezTo>
                  <a:cubicBezTo>
                    <a:pt x="3272" y="250"/>
                    <a:pt x="4578" y="963"/>
                    <a:pt x="4813" y="2803"/>
                  </a:cubicBezTo>
                  <a:cubicBezTo>
                    <a:pt x="5110" y="5108"/>
                    <a:pt x="1001" y="9051"/>
                    <a:pt x="1001" y="9051"/>
                  </a:cubicBezTo>
                  <a:lnTo>
                    <a:pt x="15915" y="28703"/>
                  </a:lnTo>
                  <a:cubicBezTo>
                    <a:pt x="19079" y="25928"/>
                    <a:pt x="21362" y="22911"/>
                    <a:pt x="20308" y="21575"/>
                  </a:cubicBezTo>
                  <a:lnTo>
                    <a:pt x="5735" y="1461"/>
                  </a:lnTo>
                  <a:cubicBezTo>
                    <a:pt x="4862" y="441"/>
                    <a:pt x="3681" y="0"/>
                    <a:pt x="234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1598425" y="1227625"/>
              <a:ext cx="408375" cy="339900"/>
            </a:xfrm>
            <a:custGeom>
              <a:avLst/>
              <a:gdLst/>
              <a:ahLst/>
              <a:cxnLst/>
              <a:rect l="l" t="t" r="r" b="b"/>
              <a:pathLst>
                <a:path w="16335" h="13596" extrusionOk="0">
                  <a:moveTo>
                    <a:pt x="6113" y="0"/>
                  </a:moveTo>
                  <a:cubicBezTo>
                    <a:pt x="2153" y="0"/>
                    <a:pt x="1" y="2710"/>
                    <a:pt x="1" y="2710"/>
                  </a:cubicBezTo>
                  <a:cubicBezTo>
                    <a:pt x="1" y="2710"/>
                    <a:pt x="8722" y="13595"/>
                    <a:pt x="12489" y="13595"/>
                  </a:cubicBezTo>
                  <a:cubicBezTo>
                    <a:pt x="12888" y="13595"/>
                    <a:pt x="13232" y="13473"/>
                    <a:pt x="13504" y="13202"/>
                  </a:cubicBezTo>
                  <a:cubicBezTo>
                    <a:pt x="16335" y="10373"/>
                    <a:pt x="15824" y="3210"/>
                    <a:pt x="10053" y="835"/>
                  </a:cubicBezTo>
                  <a:cubicBezTo>
                    <a:pt x="8590" y="233"/>
                    <a:pt x="7274" y="0"/>
                    <a:pt x="6113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1565350" y="4846750"/>
              <a:ext cx="161275" cy="212950"/>
            </a:xfrm>
            <a:custGeom>
              <a:avLst/>
              <a:gdLst/>
              <a:ahLst/>
              <a:cxnLst/>
              <a:rect l="l" t="t" r="r" b="b"/>
              <a:pathLst>
                <a:path w="6451" h="8518" extrusionOk="0">
                  <a:moveTo>
                    <a:pt x="2665" y="0"/>
                  </a:moveTo>
                  <a:cubicBezTo>
                    <a:pt x="1342" y="0"/>
                    <a:pt x="1" y="4136"/>
                    <a:pt x="1" y="4136"/>
                  </a:cubicBezTo>
                  <a:cubicBezTo>
                    <a:pt x="1" y="4136"/>
                    <a:pt x="533" y="5699"/>
                    <a:pt x="3145" y="7422"/>
                  </a:cubicBezTo>
                  <a:cubicBezTo>
                    <a:pt x="4481" y="8302"/>
                    <a:pt x="5315" y="8517"/>
                    <a:pt x="5811" y="8517"/>
                  </a:cubicBezTo>
                  <a:cubicBezTo>
                    <a:pt x="6285" y="8517"/>
                    <a:pt x="6451" y="8322"/>
                    <a:pt x="6451" y="8322"/>
                  </a:cubicBezTo>
                  <a:cubicBezTo>
                    <a:pt x="6451" y="8322"/>
                    <a:pt x="4773" y="2104"/>
                    <a:pt x="3287" y="345"/>
                  </a:cubicBezTo>
                  <a:cubicBezTo>
                    <a:pt x="3084" y="104"/>
                    <a:pt x="2874" y="0"/>
                    <a:pt x="2665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1529000" y="4523900"/>
              <a:ext cx="295400" cy="467300"/>
            </a:xfrm>
            <a:custGeom>
              <a:avLst/>
              <a:gdLst/>
              <a:ahLst/>
              <a:cxnLst/>
              <a:rect l="l" t="t" r="r" b="b"/>
              <a:pathLst>
                <a:path w="11816" h="18692" extrusionOk="0">
                  <a:moveTo>
                    <a:pt x="4509" y="0"/>
                  </a:moveTo>
                  <a:cubicBezTo>
                    <a:pt x="4000" y="2992"/>
                    <a:pt x="3787" y="5449"/>
                    <a:pt x="2217" y="6676"/>
                  </a:cubicBezTo>
                  <a:cubicBezTo>
                    <a:pt x="544" y="7980"/>
                    <a:pt x="1" y="9193"/>
                    <a:pt x="1" y="9193"/>
                  </a:cubicBezTo>
                  <a:cubicBezTo>
                    <a:pt x="1" y="9193"/>
                    <a:pt x="3766" y="10237"/>
                    <a:pt x="5044" y="12877"/>
                  </a:cubicBezTo>
                  <a:cubicBezTo>
                    <a:pt x="6322" y="15514"/>
                    <a:pt x="5791" y="17817"/>
                    <a:pt x="7308" y="18497"/>
                  </a:cubicBezTo>
                  <a:cubicBezTo>
                    <a:pt x="7617" y="18636"/>
                    <a:pt x="7987" y="18691"/>
                    <a:pt x="8381" y="18691"/>
                  </a:cubicBezTo>
                  <a:cubicBezTo>
                    <a:pt x="9919" y="18691"/>
                    <a:pt x="11816" y="17849"/>
                    <a:pt x="11816" y="17849"/>
                  </a:cubicBezTo>
                  <a:cubicBezTo>
                    <a:pt x="11816" y="17849"/>
                    <a:pt x="10149" y="17469"/>
                    <a:pt x="9887" y="15237"/>
                  </a:cubicBezTo>
                  <a:cubicBezTo>
                    <a:pt x="9623" y="13005"/>
                    <a:pt x="8779" y="8184"/>
                    <a:pt x="8938" y="6987"/>
                  </a:cubicBezTo>
                  <a:cubicBezTo>
                    <a:pt x="9097" y="5791"/>
                    <a:pt x="10016" y="1227"/>
                    <a:pt x="10016" y="1227"/>
                  </a:cubicBezTo>
                  <a:lnTo>
                    <a:pt x="450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1505100" y="4712575"/>
              <a:ext cx="409200" cy="355200"/>
            </a:xfrm>
            <a:custGeom>
              <a:avLst/>
              <a:gdLst/>
              <a:ahLst/>
              <a:cxnLst/>
              <a:rect l="l" t="t" r="r" b="b"/>
              <a:pathLst>
                <a:path w="16368" h="14208" extrusionOk="0">
                  <a:moveTo>
                    <a:pt x="3349" y="1"/>
                  </a:moveTo>
                  <a:cubicBezTo>
                    <a:pt x="2054" y="1"/>
                    <a:pt x="965" y="1019"/>
                    <a:pt x="521" y="2825"/>
                  </a:cubicBezTo>
                  <a:cubicBezTo>
                    <a:pt x="1" y="4930"/>
                    <a:pt x="1187" y="7452"/>
                    <a:pt x="1105" y="9264"/>
                  </a:cubicBezTo>
                  <a:cubicBezTo>
                    <a:pt x="1021" y="11077"/>
                    <a:pt x="598" y="13139"/>
                    <a:pt x="598" y="13139"/>
                  </a:cubicBezTo>
                  <a:cubicBezTo>
                    <a:pt x="858" y="14087"/>
                    <a:pt x="1628" y="14207"/>
                    <a:pt x="2000" y="14207"/>
                  </a:cubicBezTo>
                  <a:cubicBezTo>
                    <a:pt x="2126" y="14207"/>
                    <a:pt x="2207" y="14194"/>
                    <a:pt x="2207" y="14194"/>
                  </a:cubicBezTo>
                  <a:cubicBezTo>
                    <a:pt x="2207" y="14194"/>
                    <a:pt x="3386" y="9866"/>
                    <a:pt x="4614" y="8074"/>
                  </a:cubicBezTo>
                  <a:cubicBezTo>
                    <a:pt x="4959" y="7572"/>
                    <a:pt x="5216" y="7343"/>
                    <a:pt x="5419" y="7343"/>
                  </a:cubicBezTo>
                  <a:cubicBezTo>
                    <a:pt x="5939" y="7343"/>
                    <a:pt x="6106" y="8841"/>
                    <a:pt x="6500" y="11051"/>
                  </a:cubicBezTo>
                  <a:cubicBezTo>
                    <a:pt x="6923" y="13416"/>
                    <a:pt x="7712" y="14079"/>
                    <a:pt x="8739" y="14079"/>
                  </a:cubicBezTo>
                  <a:cubicBezTo>
                    <a:pt x="9048" y="14079"/>
                    <a:pt x="9378" y="14019"/>
                    <a:pt x="9726" y="13927"/>
                  </a:cubicBezTo>
                  <a:lnTo>
                    <a:pt x="16253" y="12209"/>
                  </a:lnTo>
                  <a:cubicBezTo>
                    <a:pt x="16367" y="11144"/>
                    <a:pt x="15474" y="10287"/>
                    <a:pt x="14033" y="10027"/>
                  </a:cubicBezTo>
                  <a:cubicBezTo>
                    <a:pt x="13611" y="9951"/>
                    <a:pt x="13156" y="9937"/>
                    <a:pt x="12702" y="9937"/>
                  </a:cubicBezTo>
                  <a:cubicBezTo>
                    <a:pt x="12428" y="9937"/>
                    <a:pt x="12155" y="9942"/>
                    <a:pt x="11889" y="9942"/>
                  </a:cubicBezTo>
                  <a:cubicBezTo>
                    <a:pt x="11087" y="9942"/>
                    <a:pt x="10357" y="9895"/>
                    <a:pt x="9902" y="9516"/>
                  </a:cubicBezTo>
                  <a:cubicBezTo>
                    <a:pt x="9048" y="8805"/>
                    <a:pt x="8255" y="6187"/>
                    <a:pt x="7825" y="4348"/>
                  </a:cubicBezTo>
                  <a:cubicBezTo>
                    <a:pt x="7394" y="2509"/>
                    <a:pt x="5450" y="448"/>
                    <a:pt x="4002" y="85"/>
                  </a:cubicBezTo>
                  <a:cubicBezTo>
                    <a:pt x="3780" y="28"/>
                    <a:pt x="3562" y="1"/>
                    <a:pt x="334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602750" y="4554200"/>
              <a:ext cx="134975" cy="230925"/>
            </a:xfrm>
            <a:custGeom>
              <a:avLst/>
              <a:gdLst/>
              <a:ahLst/>
              <a:cxnLst/>
              <a:rect l="l" t="t" r="r" b="b"/>
              <a:pathLst>
                <a:path w="5399" h="9237" extrusionOk="0">
                  <a:moveTo>
                    <a:pt x="4097" y="1"/>
                  </a:moveTo>
                  <a:cubicBezTo>
                    <a:pt x="2755" y="1"/>
                    <a:pt x="220" y="2599"/>
                    <a:pt x="220" y="2599"/>
                  </a:cubicBezTo>
                  <a:cubicBezTo>
                    <a:pt x="220" y="2599"/>
                    <a:pt x="1" y="4235"/>
                    <a:pt x="1577" y="6937"/>
                  </a:cubicBezTo>
                  <a:cubicBezTo>
                    <a:pt x="2775" y="8990"/>
                    <a:pt x="3633" y="9236"/>
                    <a:pt x="3976" y="9236"/>
                  </a:cubicBezTo>
                  <a:cubicBezTo>
                    <a:pt x="4085" y="9236"/>
                    <a:pt x="4142" y="9212"/>
                    <a:pt x="4142" y="9212"/>
                  </a:cubicBezTo>
                  <a:cubicBezTo>
                    <a:pt x="4142" y="9212"/>
                    <a:pt x="5398" y="2895"/>
                    <a:pt x="4846" y="659"/>
                  </a:cubicBezTo>
                  <a:cubicBezTo>
                    <a:pt x="4730" y="187"/>
                    <a:pt x="4456" y="1"/>
                    <a:pt x="4097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662800" y="4271050"/>
              <a:ext cx="306825" cy="480925"/>
            </a:xfrm>
            <a:custGeom>
              <a:avLst/>
              <a:gdLst/>
              <a:ahLst/>
              <a:cxnLst/>
              <a:rect l="l" t="t" r="r" b="b"/>
              <a:pathLst>
                <a:path w="12273" h="19237" extrusionOk="0">
                  <a:moveTo>
                    <a:pt x="8119" y="0"/>
                  </a:moveTo>
                  <a:cubicBezTo>
                    <a:pt x="6336" y="2455"/>
                    <a:pt x="5054" y="4564"/>
                    <a:pt x="3102" y="4964"/>
                  </a:cubicBezTo>
                  <a:cubicBezTo>
                    <a:pt x="1025" y="5391"/>
                    <a:pt x="0" y="6238"/>
                    <a:pt x="0" y="6238"/>
                  </a:cubicBezTo>
                  <a:cubicBezTo>
                    <a:pt x="0" y="6238"/>
                    <a:pt x="2910" y="8845"/>
                    <a:pt x="2885" y="11775"/>
                  </a:cubicBezTo>
                  <a:cubicBezTo>
                    <a:pt x="2859" y="14706"/>
                    <a:pt x="1364" y="16534"/>
                    <a:pt x="2419" y="17816"/>
                  </a:cubicBezTo>
                  <a:cubicBezTo>
                    <a:pt x="3475" y="19099"/>
                    <a:pt x="6749" y="19236"/>
                    <a:pt x="6749" y="19236"/>
                  </a:cubicBezTo>
                  <a:cubicBezTo>
                    <a:pt x="6749" y="19236"/>
                    <a:pt x="5421" y="18154"/>
                    <a:pt x="6177" y="16038"/>
                  </a:cubicBezTo>
                  <a:cubicBezTo>
                    <a:pt x="6931" y="13922"/>
                    <a:pt x="8312" y="9227"/>
                    <a:pt x="8987" y="8226"/>
                  </a:cubicBezTo>
                  <a:cubicBezTo>
                    <a:pt x="9661" y="7226"/>
                    <a:pt x="12273" y="3351"/>
                    <a:pt x="12273" y="3351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520075" y="4410500"/>
              <a:ext cx="382650" cy="422875"/>
            </a:xfrm>
            <a:custGeom>
              <a:avLst/>
              <a:gdLst/>
              <a:ahLst/>
              <a:cxnLst/>
              <a:rect l="l" t="t" r="r" b="b"/>
              <a:pathLst>
                <a:path w="15306" h="16915" extrusionOk="0">
                  <a:moveTo>
                    <a:pt x="7531" y="1"/>
                  </a:moveTo>
                  <a:cubicBezTo>
                    <a:pt x="6623" y="1"/>
                    <a:pt x="5650" y="510"/>
                    <a:pt x="4792" y="1525"/>
                  </a:cubicBezTo>
                  <a:cubicBezTo>
                    <a:pt x="3394" y="3179"/>
                    <a:pt x="3340" y="5967"/>
                    <a:pt x="2462" y="7554"/>
                  </a:cubicBezTo>
                  <a:cubicBezTo>
                    <a:pt x="1583" y="9141"/>
                    <a:pt x="254" y="11124"/>
                    <a:pt x="254" y="11124"/>
                  </a:cubicBezTo>
                  <a:cubicBezTo>
                    <a:pt x="0" y="12415"/>
                    <a:pt x="1261" y="12460"/>
                    <a:pt x="1261" y="12460"/>
                  </a:cubicBezTo>
                  <a:cubicBezTo>
                    <a:pt x="1261" y="12460"/>
                    <a:pt x="4240" y="9105"/>
                    <a:pt x="6134" y="8046"/>
                  </a:cubicBezTo>
                  <a:cubicBezTo>
                    <a:pt x="6536" y="7821"/>
                    <a:pt x="6824" y="7714"/>
                    <a:pt x="7018" y="7714"/>
                  </a:cubicBezTo>
                  <a:cubicBezTo>
                    <a:pt x="7742" y="7714"/>
                    <a:pt x="7191" y="9187"/>
                    <a:pt x="6504" y="11551"/>
                  </a:cubicBezTo>
                  <a:cubicBezTo>
                    <a:pt x="5630" y="14550"/>
                    <a:pt x="6592" y="15245"/>
                    <a:pt x="8117" y="15559"/>
                  </a:cubicBezTo>
                  <a:lnTo>
                    <a:pt x="14730" y="16914"/>
                  </a:lnTo>
                  <a:cubicBezTo>
                    <a:pt x="15306" y="16010"/>
                    <a:pt x="14885" y="14844"/>
                    <a:pt x="13708" y="13972"/>
                  </a:cubicBezTo>
                  <a:cubicBezTo>
                    <a:pt x="12531" y="13100"/>
                    <a:pt x="10683" y="12698"/>
                    <a:pt x="10232" y="11682"/>
                  </a:cubicBezTo>
                  <a:cubicBezTo>
                    <a:pt x="9784" y="10666"/>
                    <a:pt x="10235" y="7966"/>
                    <a:pt x="10664" y="6128"/>
                  </a:cubicBezTo>
                  <a:cubicBezTo>
                    <a:pt x="11094" y="4289"/>
                    <a:pt x="10267" y="1581"/>
                    <a:pt x="9131" y="612"/>
                  </a:cubicBezTo>
                  <a:cubicBezTo>
                    <a:pt x="8653" y="204"/>
                    <a:pt x="8105" y="1"/>
                    <a:pt x="753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783275" y="2777125"/>
              <a:ext cx="1141550" cy="1930450"/>
            </a:xfrm>
            <a:custGeom>
              <a:avLst/>
              <a:gdLst/>
              <a:ahLst/>
              <a:cxnLst/>
              <a:rect l="l" t="t" r="r" b="b"/>
              <a:pathLst>
                <a:path w="45662" h="77218" extrusionOk="0">
                  <a:moveTo>
                    <a:pt x="20272" y="1"/>
                  </a:moveTo>
                  <a:cubicBezTo>
                    <a:pt x="18930" y="2823"/>
                    <a:pt x="18423" y="9144"/>
                    <a:pt x="16904" y="21221"/>
                  </a:cubicBezTo>
                  <a:cubicBezTo>
                    <a:pt x="15888" y="29280"/>
                    <a:pt x="15300" y="36954"/>
                    <a:pt x="15300" y="36954"/>
                  </a:cubicBezTo>
                  <a:cubicBezTo>
                    <a:pt x="15300" y="36954"/>
                    <a:pt x="10190" y="40414"/>
                    <a:pt x="8354" y="45399"/>
                  </a:cubicBezTo>
                  <a:cubicBezTo>
                    <a:pt x="6373" y="50782"/>
                    <a:pt x="1" y="63845"/>
                    <a:pt x="1" y="63845"/>
                  </a:cubicBezTo>
                  <a:cubicBezTo>
                    <a:pt x="1" y="63845"/>
                    <a:pt x="1726" y="66833"/>
                    <a:pt x="4722" y="66833"/>
                  </a:cubicBezTo>
                  <a:cubicBezTo>
                    <a:pt x="4815" y="66833"/>
                    <a:pt x="4910" y="66830"/>
                    <a:pt x="5005" y="66824"/>
                  </a:cubicBezTo>
                  <a:cubicBezTo>
                    <a:pt x="5005" y="66824"/>
                    <a:pt x="10100" y="59669"/>
                    <a:pt x="14071" y="54368"/>
                  </a:cubicBezTo>
                  <a:cubicBezTo>
                    <a:pt x="19119" y="47631"/>
                    <a:pt x="19606" y="46516"/>
                    <a:pt x="22233" y="42830"/>
                  </a:cubicBezTo>
                  <a:cubicBezTo>
                    <a:pt x="25218" y="39375"/>
                    <a:pt x="28767" y="24168"/>
                    <a:pt x="30004" y="18322"/>
                  </a:cubicBezTo>
                  <a:lnTo>
                    <a:pt x="31282" y="18530"/>
                  </a:lnTo>
                  <a:cubicBezTo>
                    <a:pt x="31696" y="20796"/>
                    <a:pt x="31840" y="22714"/>
                    <a:pt x="32802" y="29357"/>
                  </a:cubicBezTo>
                  <a:cubicBezTo>
                    <a:pt x="33896" y="36913"/>
                    <a:pt x="34935" y="43533"/>
                    <a:pt x="34935" y="43533"/>
                  </a:cubicBezTo>
                  <a:cubicBezTo>
                    <a:pt x="34935" y="43533"/>
                    <a:pt x="32244" y="49618"/>
                    <a:pt x="32553" y="55876"/>
                  </a:cubicBezTo>
                  <a:cubicBezTo>
                    <a:pt x="32942" y="63742"/>
                    <a:pt x="32884" y="75593"/>
                    <a:pt x="32884" y="75593"/>
                  </a:cubicBezTo>
                  <a:cubicBezTo>
                    <a:pt x="32884" y="75593"/>
                    <a:pt x="34496" y="77217"/>
                    <a:pt x="36858" y="77217"/>
                  </a:cubicBezTo>
                  <a:cubicBezTo>
                    <a:pt x="37451" y="77217"/>
                    <a:pt x="38092" y="77115"/>
                    <a:pt x="38767" y="76858"/>
                  </a:cubicBezTo>
                  <a:cubicBezTo>
                    <a:pt x="38767" y="76858"/>
                    <a:pt x="41149" y="63920"/>
                    <a:pt x="42412" y="57418"/>
                  </a:cubicBezTo>
                  <a:cubicBezTo>
                    <a:pt x="43986" y="49332"/>
                    <a:pt x="44710" y="46525"/>
                    <a:pt x="45090" y="42465"/>
                  </a:cubicBezTo>
                  <a:cubicBezTo>
                    <a:pt x="45661" y="36383"/>
                    <a:pt x="45090" y="8371"/>
                    <a:pt x="45090" y="8371"/>
                  </a:cubicBezTo>
                  <a:lnTo>
                    <a:pt x="202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1363725" y="3072450"/>
              <a:ext cx="201600" cy="608125"/>
            </a:xfrm>
            <a:custGeom>
              <a:avLst/>
              <a:gdLst/>
              <a:ahLst/>
              <a:cxnLst/>
              <a:rect l="l" t="t" r="r" b="b"/>
              <a:pathLst>
                <a:path w="8064" h="24325" extrusionOk="0">
                  <a:moveTo>
                    <a:pt x="1" y="1"/>
                  </a:moveTo>
                  <a:cubicBezTo>
                    <a:pt x="1" y="1"/>
                    <a:pt x="3210" y="3974"/>
                    <a:pt x="3751" y="5650"/>
                  </a:cubicBezTo>
                  <a:cubicBezTo>
                    <a:pt x="5065" y="9720"/>
                    <a:pt x="2116" y="24325"/>
                    <a:pt x="2116" y="24325"/>
                  </a:cubicBezTo>
                  <a:cubicBezTo>
                    <a:pt x="4032" y="18489"/>
                    <a:pt x="5589" y="12548"/>
                    <a:pt x="6786" y="6509"/>
                  </a:cubicBezTo>
                  <a:lnTo>
                    <a:pt x="8064" y="6717"/>
                  </a:lnTo>
                  <a:cubicBezTo>
                    <a:pt x="8064" y="6717"/>
                    <a:pt x="2673" y="2724"/>
                    <a:pt x="1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1466500" y="1267625"/>
              <a:ext cx="475125" cy="580100"/>
            </a:xfrm>
            <a:custGeom>
              <a:avLst/>
              <a:gdLst/>
              <a:ahLst/>
              <a:cxnLst/>
              <a:rect l="l" t="t" r="r" b="b"/>
              <a:pathLst>
                <a:path w="19005" h="23204" extrusionOk="0">
                  <a:moveTo>
                    <a:pt x="9783" y="1"/>
                  </a:moveTo>
                  <a:cubicBezTo>
                    <a:pt x="9748" y="1"/>
                    <a:pt x="9713" y="1"/>
                    <a:pt x="9679" y="1"/>
                  </a:cubicBezTo>
                  <a:cubicBezTo>
                    <a:pt x="4309" y="59"/>
                    <a:pt x="1" y="4458"/>
                    <a:pt x="56" y="9828"/>
                  </a:cubicBezTo>
                  <a:cubicBezTo>
                    <a:pt x="89" y="12970"/>
                    <a:pt x="1618" y="15706"/>
                    <a:pt x="3948" y="17459"/>
                  </a:cubicBezTo>
                  <a:cubicBezTo>
                    <a:pt x="3948" y="17459"/>
                    <a:pt x="4460" y="18554"/>
                    <a:pt x="4760" y="18939"/>
                  </a:cubicBezTo>
                  <a:cubicBezTo>
                    <a:pt x="6448" y="21104"/>
                    <a:pt x="11878" y="22994"/>
                    <a:pt x="13205" y="23172"/>
                  </a:cubicBezTo>
                  <a:cubicBezTo>
                    <a:pt x="13362" y="23193"/>
                    <a:pt x="13511" y="23203"/>
                    <a:pt x="13655" y="23203"/>
                  </a:cubicBezTo>
                  <a:cubicBezTo>
                    <a:pt x="15341" y="23203"/>
                    <a:pt x="16198" y="21798"/>
                    <a:pt x="17160" y="19836"/>
                  </a:cubicBezTo>
                  <a:cubicBezTo>
                    <a:pt x="19005" y="16076"/>
                    <a:pt x="18912" y="11157"/>
                    <a:pt x="18609" y="8726"/>
                  </a:cubicBezTo>
                  <a:cubicBezTo>
                    <a:pt x="18082" y="3841"/>
                    <a:pt x="14774" y="1"/>
                    <a:pt x="9783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1422475" y="1741075"/>
              <a:ext cx="394250" cy="302125"/>
            </a:xfrm>
            <a:custGeom>
              <a:avLst/>
              <a:gdLst/>
              <a:ahLst/>
              <a:cxnLst/>
              <a:rect l="l" t="t" r="r" b="b"/>
              <a:pathLst>
                <a:path w="15770" h="12085" extrusionOk="0">
                  <a:moveTo>
                    <a:pt x="6521" y="1"/>
                  </a:moveTo>
                  <a:cubicBezTo>
                    <a:pt x="6521" y="1"/>
                    <a:pt x="5679" y="3343"/>
                    <a:pt x="5525" y="3811"/>
                  </a:cubicBezTo>
                  <a:cubicBezTo>
                    <a:pt x="5273" y="4584"/>
                    <a:pt x="5133" y="4778"/>
                    <a:pt x="4509" y="4778"/>
                  </a:cubicBezTo>
                  <a:cubicBezTo>
                    <a:pt x="4075" y="4778"/>
                    <a:pt x="3407" y="4684"/>
                    <a:pt x="2303" y="4625"/>
                  </a:cubicBezTo>
                  <a:cubicBezTo>
                    <a:pt x="2128" y="4615"/>
                    <a:pt x="1964" y="4610"/>
                    <a:pt x="1812" y="4610"/>
                  </a:cubicBezTo>
                  <a:cubicBezTo>
                    <a:pt x="417" y="4610"/>
                    <a:pt x="1" y="5074"/>
                    <a:pt x="774" y="7181"/>
                  </a:cubicBezTo>
                  <a:cubicBezTo>
                    <a:pt x="1543" y="9275"/>
                    <a:pt x="4852" y="11470"/>
                    <a:pt x="7928" y="11996"/>
                  </a:cubicBezTo>
                  <a:cubicBezTo>
                    <a:pt x="8281" y="12057"/>
                    <a:pt x="8658" y="12084"/>
                    <a:pt x="9047" y="12084"/>
                  </a:cubicBezTo>
                  <a:cubicBezTo>
                    <a:pt x="12054" y="12084"/>
                    <a:pt x="15770" y="10423"/>
                    <a:pt x="14193" y="9236"/>
                  </a:cubicBezTo>
                  <a:cubicBezTo>
                    <a:pt x="12415" y="7896"/>
                    <a:pt x="11624" y="7625"/>
                    <a:pt x="11867" y="6687"/>
                  </a:cubicBezTo>
                  <a:cubicBezTo>
                    <a:pt x="12408" y="4586"/>
                    <a:pt x="13212" y="2885"/>
                    <a:pt x="13212" y="2885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1466500" y="1267625"/>
              <a:ext cx="433300" cy="498500"/>
            </a:xfrm>
            <a:custGeom>
              <a:avLst/>
              <a:gdLst/>
              <a:ahLst/>
              <a:cxnLst/>
              <a:rect l="l" t="t" r="r" b="b"/>
              <a:pathLst>
                <a:path w="17332" h="19940" extrusionOk="0">
                  <a:moveTo>
                    <a:pt x="9781" y="1"/>
                  </a:moveTo>
                  <a:cubicBezTo>
                    <a:pt x="9747" y="1"/>
                    <a:pt x="9713" y="1"/>
                    <a:pt x="9679" y="1"/>
                  </a:cubicBezTo>
                  <a:cubicBezTo>
                    <a:pt x="4309" y="57"/>
                    <a:pt x="1" y="4458"/>
                    <a:pt x="56" y="9828"/>
                  </a:cubicBezTo>
                  <a:cubicBezTo>
                    <a:pt x="89" y="12970"/>
                    <a:pt x="649" y="15240"/>
                    <a:pt x="2866" y="17684"/>
                  </a:cubicBezTo>
                  <a:cubicBezTo>
                    <a:pt x="2866" y="17684"/>
                    <a:pt x="3611" y="18449"/>
                    <a:pt x="4228" y="18833"/>
                  </a:cubicBezTo>
                  <a:cubicBezTo>
                    <a:pt x="5051" y="19364"/>
                    <a:pt x="6448" y="19940"/>
                    <a:pt x="8085" y="19940"/>
                  </a:cubicBezTo>
                  <a:cubicBezTo>
                    <a:pt x="8484" y="19940"/>
                    <a:pt x="8897" y="19905"/>
                    <a:pt x="9320" y="19828"/>
                  </a:cubicBezTo>
                  <a:cubicBezTo>
                    <a:pt x="11476" y="19435"/>
                    <a:pt x="11648" y="17160"/>
                    <a:pt x="11268" y="16804"/>
                  </a:cubicBezTo>
                  <a:lnTo>
                    <a:pt x="11268" y="16804"/>
                  </a:lnTo>
                  <a:cubicBezTo>
                    <a:pt x="11073" y="16983"/>
                    <a:pt x="10832" y="17078"/>
                    <a:pt x="10573" y="17078"/>
                  </a:cubicBezTo>
                  <a:cubicBezTo>
                    <a:pt x="10102" y="17078"/>
                    <a:pt x="9575" y="16761"/>
                    <a:pt x="9174" y="16052"/>
                  </a:cubicBezTo>
                  <a:cubicBezTo>
                    <a:pt x="8560" y="14967"/>
                    <a:pt x="8351" y="13159"/>
                    <a:pt x="9236" y="11602"/>
                  </a:cubicBezTo>
                  <a:cubicBezTo>
                    <a:pt x="9645" y="10883"/>
                    <a:pt x="10332" y="10580"/>
                    <a:pt x="10996" y="10580"/>
                  </a:cubicBezTo>
                  <a:cubicBezTo>
                    <a:pt x="11773" y="10580"/>
                    <a:pt x="12518" y="10996"/>
                    <a:pt x="12746" y="11649"/>
                  </a:cubicBezTo>
                  <a:cubicBezTo>
                    <a:pt x="13169" y="12860"/>
                    <a:pt x="13160" y="15021"/>
                    <a:pt x="13160" y="15021"/>
                  </a:cubicBezTo>
                  <a:cubicBezTo>
                    <a:pt x="13160" y="15021"/>
                    <a:pt x="14537" y="14506"/>
                    <a:pt x="14806" y="13116"/>
                  </a:cubicBezTo>
                  <a:cubicBezTo>
                    <a:pt x="14995" y="12132"/>
                    <a:pt x="14997" y="10998"/>
                    <a:pt x="14945" y="10081"/>
                  </a:cubicBezTo>
                  <a:cubicBezTo>
                    <a:pt x="14898" y="9235"/>
                    <a:pt x="15145" y="8361"/>
                    <a:pt x="15766" y="7783"/>
                  </a:cubicBezTo>
                  <a:cubicBezTo>
                    <a:pt x="16627" y="6980"/>
                    <a:pt x="16307" y="5704"/>
                    <a:pt x="16307" y="5704"/>
                  </a:cubicBezTo>
                  <a:cubicBezTo>
                    <a:pt x="16906" y="5218"/>
                    <a:pt x="17329" y="4533"/>
                    <a:pt x="17331" y="4533"/>
                  </a:cubicBezTo>
                  <a:cubicBezTo>
                    <a:pt x="15845" y="1813"/>
                    <a:pt x="13211" y="1"/>
                    <a:pt x="978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1374150" y="1293150"/>
              <a:ext cx="454825" cy="559525"/>
            </a:xfrm>
            <a:custGeom>
              <a:avLst/>
              <a:gdLst/>
              <a:ahLst/>
              <a:cxnLst/>
              <a:rect l="l" t="t" r="r" b="b"/>
              <a:pathLst>
                <a:path w="18193" h="22381" extrusionOk="0">
                  <a:moveTo>
                    <a:pt x="8307" y="0"/>
                  </a:moveTo>
                  <a:cubicBezTo>
                    <a:pt x="7744" y="0"/>
                    <a:pt x="6883" y="165"/>
                    <a:pt x="5961" y="948"/>
                  </a:cubicBezTo>
                  <a:cubicBezTo>
                    <a:pt x="4363" y="2303"/>
                    <a:pt x="2457" y="6788"/>
                    <a:pt x="1229" y="11704"/>
                  </a:cubicBezTo>
                  <a:cubicBezTo>
                    <a:pt x="0" y="16623"/>
                    <a:pt x="4182" y="20186"/>
                    <a:pt x="9517" y="21822"/>
                  </a:cubicBezTo>
                  <a:cubicBezTo>
                    <a:pt x="10828" y="22225"/>
                    <a:pt x="11996" y="22380"/>
                    <a:pt x="13016" y="22380"/>
                  </a:cubicBezTo>
                  <a:cubicBezTo>
                    <a:pt x="16419" y="22380"/>
                    <a:pt x="18192" y="20658"/>
                    <a:pt x="18192" y="20658"/>
                  </a:cubicBezTo>
                  <a:lnTo>
                    <a:pt x="18192" y="20658"/>
                  </a:lnTo>
                  <a:cubicBezTo>
                    <a:pt x="18192" y="20658"/>
                    <a:pt x="18059" y="20708"/>
                    <a:pt x="17841" y="20708"/>
                  </a:cubicBezTo>
                  <a:cubicBezTo>
                    <a:pt x="17415" y="20708"/>
                    <a:pt x="16663" y="20519"/>
                    <a:pt x="15944" y="19402"/>
                  </a:cubicBezTo>
                  <a:cubicBezTo>
                    <a:pt x="15263" y="18345"/>
                    <a:pt x="15102" y="16208"/>
                    <a:pt x="15102" y="16208"/>
                  </a:cubicBezTo>
                  <a:cubicBezTo>
                    <a:pt x="15102" y="16208"/>
                    <a:pt x="14806" y="16288"/>
                    <a:pt x="14335" y="16288"/>
                  </a:cubicBezTo>
                  <a:cubicBezTo>
                    <a:pt x="13391" y="16288"/>
                    <a:pt x="11741" y="15967"/>
                    <a:pt x="10361" y="14039"/>
                  </a:cubicBezTo>
                  <a:cubicBezTo>
                    <a:pt x="8295" y="11150"/>
                    <a:pt x="8972" y="89"/>
                    <a:pt x="8972" y="89"/>
                  </a:cubicBezTo>
                  <a:cubicBezTo>
                    <a:pt x="8972" y="89"/>
                    <a:pt x="8719" y="0"/>
                    <a:pt x="8307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1269700" y="1850750"/>
              <a:ext cx="778725" cy="1221725"/>
            </a:xfrm>
            <a:custGeom>
              <a:avLst/>
              <a:gdLst/>
              <a:ahLst/>
              <a:cxnLst/>
              <a:rect l="l" t="t" r="r" b="b"/>
              <a:pathLst>
                <a:path w="31149" h="48869" extrusionOk="0">
                  <a:moveTo>
                    <a:pt x="7909" y="0"/>
                  </a:moveTo>
                  <a:cubicBezTo>
                    <a:pt x="7513" y="0"/>
                    <a:pt x="7129" y="40"/>
                    <a:pt x="6790" y="146"/>
                  </a:cubicBezTo>
                  <a:cubicBezTo>
                    <a:pt x="4698" y="1198"/>
                    <a:pt x="3253" y="3114"/>
                    <a:pt x="2860" y="7051"/>
                  </a:cubicBezTo>
                  <a:cubicBezTo>
                    <a:pt x="2172" y="13926"/>
                    <a:pt x="4737" y="18544"/>
                    <a:pt x="4911" y="25973"/>
                  </a:cubicBezTo>
                  <a:cubicBezTo>
                    <a:pt x="4956" y="27938"/>
                    <a:pt x="985" y="32316"/>
                    <a:pt x="1" y="39116"/>
                  </a:cubicBezTo>
                  <a:cubicBezTo>
                    <a:pt x="1777" y="41313"/>
                    <a:pt x="5381" y="46287"/>
                    <a:pt x="12112" y="48257"/>
                  </a:cubicBezTo>
                  <a:cubicBezTo>
                    <a:pt x="13549" y="48677"/>
                    <a:pt x="15025" y="48869"/>
                    <a:pt x="16461" y="48869"/>
                  </a:cubicBezTo>
                  <a:cubicBezTo>
                    <a:pt x="20304" y="48869"/>
                    <a:pt x="23863" y="47493"/>
                    <a:pt x="25633" y="45426"/>
                  </a:cubicBezTo>
                  <a:cubicBezTo>
                    <a:pt x="24533" y="34343"/>
                    <a:pt x="23139" y="32928"/>
                    <a:pt x="22804" y="28054"/>
                  </a:cubicBezTo>
                  <a:cubicBezTo>
                    <a:pt x="22920" y="26450"/>
                    <a:pt x="24681" y="22814"/>
                    <a:pt x="25053" y="20075"/>
                  </a:cubicBezTo>
                  <a:cubicBezTo>
                    <a:pt x="31149" y="17562"/>
                    <a:pt x="29710" y="10691"/>
                    <a:pt x="23666" y="6495"/>
                  </a:cubicBezTo>
                  <a:cubicBezTo>
                    <a:pt x="21185" y="4772"/>
                    <a:pt x="18161" y="3193"/>
                    <a:pt x="18161" y="3193"/>
                  </a:cubicBezTo>
                  <a:cubicBezTo>
                    <a:pt x="18161" y="3193"/>
                    <a:pt x="16678" y="3897"/>
                    <a:pt x="14672" y="3897"/>
                  </a:cubicBezTo>
                  <a:cubicBezTo>
                    <a:pt x="13735" y="3897"/>
                    <a:pt x="12683" y="3743"/>
                    <a:pt x="11614" y="3292"/>
                  </a:cubicBezTo>
                  <a:cubicBezTo>
                    <a:pt x="9662" y="2470"/>
                    <a:pt x="10020" y="1200"/>
                    <a:pt x="10718" y="330"/>
                  </a:cubicBezTo>
                  <a:cubicBezTo>
                    <a:pt x="10160" y="294"/>
                    <a:pt x="8991" y="0"/>
                    <a:pt x="79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1302150" y="1838700"/>
              <a:ext cx="654675" cy="774150"/>
            </a:xfrm>
            <a:custGeom>
              <a:avLst/>
              <a:gdLst/>
              <a:ahLst/>
              <a:cxnLst/>
              <a:rect l="l" t="t" r="r" b="b"/>
              <a:pathLst>
                <a:path w="26187" h="30966" extrusionOk="0">
                  <a:moveTo>
                    <a:pt x="6950" y="1"/>
                  </a:moveTo>
                  <a:cubicBezTo>
                    <a:pt x="5000" y="1"/>
                    <a:pt x="2632" y="1028"/>
                    <a:pt x="1394" y="5248"/>
                  </a:cubicBezTo>
                  <a:cubicBezTo>
                    <a:pt x="0" y="10003"/>
                    <a:pt x="1540" y="13935"/>
                    <a:pt x="1918" y="17460"/>
                  </a:cubicBezTo>
                  <a:cubicBezTo>
                    <a:pt x="2296" y="20985"/>
                    <a:pt x="1317" y="24917"/>
                    <a:pt x="1317" y="24917"/>
                  </a:cubicBezTo>
                  <a:cubicBezTo>
                    <a:pt x="1317" y="24917"/>
                    <a:pt x="2464" y="26861"/>
                    <a:pt x="6630" y="29017"/>
                  </a:cubicBezTo>
                  <a:cubicBezTo>
                    <a:pt x="9371" y="30436"/>
                    <a:pt x="13013" y="30965"/>
                    <a:pt x="16398" y="30965"/>
                  </a:cubicBezTo>
                  <a:cubicBezTo>
                    <a:pt x="20418" y="30965"/>
                    <a:pt x="24075" y="30219"/>
                    <a:pt x="25426" y="29329"/>
                  </a:cubicBezTo>
                  <a:cubicBezTo>
                    <a:pt x="25426" y="29329"/>
                    <a:pt x="26186" y="18381"/>
                    <a:pt x="24971" y="12078"/>
                  </a:cubicBezTo>
                  <a:cubicBezTo>
                    <a:pt x="23755" y="5774"/>
                    <a:pt x="16654" y="3196"/>
                    <a:pt x="16654" y="3196"/>
                  </a:cubicBezTo>
                  <a:cubicBezTo>
                    <a:pt x="16654" y="3196"/>
                    <a:pt x="15577" y="3612"/>
                    <a:pt x="14081" y="3612"/>
                  </a:cubicBezTo>
                  <a:cubicBezTo>
                    <a:pt x="13272" y="3612"/>
                    <a:pt x="12341" y="3491"/>
                    <a:pt x="11392" y="3117"/>
                  </a:cubicBezTo>
                  <a:cubicBezTo>
                    <a:pt x="8688" y="2052"/>
                    <a:pt x="9951" y="484"/>
                    <a:pt x="9951" y="484"/>
                  </a:cubicBezTo>
                  <a:cubicBezTo>
                    <a:pt x="9951" y="484"/>
                    <a:pt x="9715" y="301"/>
                    <a:pt x="7666" y="46"/>
                  </a:cubicBezTo>
                  <a:cubicBezTo>
                    <a:pt x="7436" y="17"/>
                    <a:pt x="7196" y="1"/>
                    <a:pt x="69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en-US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d</a:t>
              </a: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1504575" y="1825900"/>
              <a:ext cx="293575" cy="140300"/>
            </a:xfrm>
            <a:custGeom>
              <a:avLst/>
              <a:gdLst/>
              <a:ahLst/>
              <a:cxnLst/>
              <a:rect l="l" t="t" r="r" b="b"/>
              <a:pathLst>
                <a:path w="11743" h="5612" extrusionOk="0">
                  <a:moveTo>
                    <a:pt x="2060" y="1"/>
                  </a:moveTo>
                  <a:cubicBezTo>
                    <a:pt x="1566" y="1"/>
                    <a:pt x="899" y="508"/>
                    <a:pt x="488" y="871"/>
                  </a:cubicBezTo>
                  <a:cubicBezTo>
                    <a:pt x="323" y="1015"/>
                    <a:pt x="0" y="1397"/>
                    <a:pt x="31" y="1614"/>
                  </a:cubicBezTo>
                  <a:cubicBezTo>
                    <a:pt x="134" y="2357"/>
                    <a:pt x="475" y="3483"/>
                    <a:pt x="1918" y="4529"/>
                  </a:cubicBezTo>
                  <a:cubicBezTo>
                    <a:pt x="2998" y="5311"/>
                    <a:pt x="4121" y="5569"/>
                    <a:pt x="5337" y="5569"/>
                  </a:cubicBezTo>
                  <a:cubicBezTo>
                    <a:pt x="6257" y="5569"/>
                    <a:pt x="7231" y="5421"/>
                    <a:pt x="8280" y="5242"/>
                  </a:cubicBezTo>
                  <a:cubicBezTo>
                    <a:pt x="8790" y="5155"/>
                    <a:pt x="9238" y="5121"/>
                    <a:pt x="9628" y="5121"/>
                  </a:cubicBezTo>
                  <a:cubicBezTo>
                    <a:pt x="11102" y="5121"/>
                    <a:pt x="11743" y="5611"/>
                    <a:pt x="11743" y="5611"/>
                  </a:cubicBezTo>
                  <a:cubicBezTo>
                    <a:pt x="11743" y="5611"/>
                    <a:pt x="11337" y="4353"/>
                    <a:pt x="10974" y="3526"/>
                  </a:cubicBezTo>
                  <a:cubicBezTo>
                    <a:pt x="10655" y="2793"/>
                    <a:pt x="9852" y="2128"/>
                    <a:pt x="9170" y="2128"/>
                  </a:cubicBezTo>
                  <a:cubicBezTo>
                    <a:pt x="9080" y="2128"/>
                    <a:pt x="8992" y="2140"/>
                    <a:pt x="8907" y="2164"/>
                  </a:cubicBezTo>
                  <a:cubicBezTo>
                    <a:pt x="8412" y="2308"/>
                    <a:pt x="7247" y="2659"/>
                    <a:pt x="5978" y="2659"/>
                  </a:cubicBezTo>
                  <a:cubicBezTo>
                    <a:pt x="5387" y="2659"/>
                    <a:pt x="4774" y="2583"/>
                    <a:pt x="4195" y="2375"/>
                  </a:cubicBezTo>
                  <a:cubicBezTo>
                    <a:pt x="2831" y="1883"/>
                    <a:pt x="2327" y="1399"/>
                    <a:pt x="2127" y="871"/>
                  </a:cubicBezTo>
                  <a:lnTo>
                    <a:pt x="2342" y="72"/>
                  </a:lnTo>
                  <a:cubicBezTo>
                    <a:pt x="2258" y="23"/>
                    <a:pt x="2163" y="1"/>
                    <a:pt x="206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1707550" y="2023700"/>
              <a:ext cx="1271400" cy="924325"/>
            </a:xfrm>
            <a:custGeom>
              <a:avLst/>
              <a:gdLst/>
              <a:ahLst/>
              <a:cxnLst/>
              <a:rect l="l" t="t" r="r" b="b"/>
              <a:pathLst>
                <a:path w="50856" h="36973" extrusionOk="0">
                  <a:moveTo>
                    <a:pt x="3969" y="1"/>
                  </a:moveTo>
                  <a:cubicBezTo>
                    <a:pt x="3607" y="1"/>
                    <a:pt x="3247" y="54"/>
                    <a:pt x="2895" y="154"/>
                  </a:cubicBezTo>
                  <a:cubicBezTo>
                    <a:pt x="1302" y="607"/>
                    <a:pt x="0" y="1602"/>
                    <a:pt x="2006" y="5923"/>
                  </a:cubicBezTo>
                  <a:cubicBezTo>
                    <a:pt x="3978" y="10176"/>
                    <a:pt x="8263" y="17650"/>
                    <a:pt x="12797" y="22303"/>
                  </a:cubicBezTo>
                  <a:cubicBezTo>
                    <a:pt x="14994" y="24558"/>
                    <a:pt x="18714" y="27739"/>
                    <a:pt x="24470" y="30645"/>
                  </a:cubicBezTo>
                  <a:cubicBezTo>
                    <a:pt x="28493" y="32674"/>
                    <a:pt x="31111" y="33454"/>
                    <a:pt x="34952" y="34599"/>
                  </a:cubicBezTo>
                  <a:cubicBezTo>
                    <a:pt x="36126" y="34949"/>
                    <a:pt x="36992" y="35114"/>
                    <a:pt x="39200" y="35941"/>
                  </a:cubicBezTo>
                  <a:cubicBezTo>
                    <a:pt x="40889" y="36575"/>
                    <a:pt x="42896" y="36972"/>
                    <a:pt x="44617" y="36972"/>
                  </a:cubicBezTo>
                  <a:cubicBezTo>
                    <a:pt x="45143" y="36972"/>
                    <a:pt x="45642" y="36935"/>
                    <a:pt x="46097" y="36856"/>
                  </a:cubicBezTo>
                  <a:cubicBezTo>
                    <a:pt x="48040" y="36521"/>
                    <a:pt x="48689" y="36092"/>
                    <a:pt x="48792" y="35671"/>
                  </a:cubicBezTo>
                  <a:cubicBezTo>
                    <a:pt x="48913" y="35181"/>
                    <a:pt x="48554" y="34896"/>
                    <a:pt x="47786" y="34896"/>
                  </a:cubicBezTo>
                  <a:cubicBezTo>
                    <a:pt x="47723" y="34896"/>
                    <a:pt x="47656" y="34898"/>
                    <a:pt x="47587" y="34902"/>
                  </a:cubicBezTo>
                  <a:cubicBezTo>
                    <a:pt x="47123" y="34928"/>
                    <a:pt x="46503" y="35003"/>
                    <a:pt x="45755" y="35003"/>
                  </a:cubicBezTo>
                  <a:cubicBezTo>
                    <a:pt x="45046" y="35003"/>
                    <a:pt x="44221" y="34936"/>
                    <a:pt x="43302" y="34695"/>
                  </a:cubicBezTo>
                  <a:cubicBezTo>
                    <a:pt x="43302" y="34695"/>
                    <a:pt x="45289" y="34680"/>
                    <a:pt x="46477" y="34567"/>
                  </a:cubicBezTo>
                  <a:cubicBezTo>
                    <a:pt x="47662" y="34453"/>
                    <a:pt x="48799" y="34161"/>
                    <a:pt x="49565" y="33854"/>
                  </a:cubicBezTo>
                  <a:cubicBezTo>
                    <a:pt x="50509" y="33477"/>
                    <a:pt x="50856" y="32021"/>
                    <a:pt x="49977" y="32021"/>
                  </a:cubicBezTo>
                  <a:cubicBezTo>
                    <a:pt x="49968" y="32021"/>
                    <a:pt x="49959" y="32021"/>
                    <a:pt x="49950" y="32021"/>
                  </a:cubicBezTo>
                  <a:cubicBezTo>
                    <a:pt x="49031" y="32049"/>
                    <a:pt x="48337" y="32322"/>
                    <a:pt x="46576" y="32464"/>
                  </a:cubicBezTo>
                  <a:cubicBezTo>
                    <a:pt x="46214" y="32493"/>
                    <a:pt x="45873" y="32504"/>
                    <a:pt x="45562" y="32504"/>
                  </a:cubicBezTo>
                  <a:cubicBezTo>
                    <a:pt x="44495" y="32504"/>
                    <a:pt x="43777" y="32372"/>
                    <a:pt x="43777" y="32372"/>
                  </a:cubicBezTo>
                  <a:cubicBezTo>
                    <a:pt x="43777" y="32372"/>
                    <a:pt x="45678" y="32116"/>
                    <a:pt x="47229" y="31600"/>
                  </a:cubicBezTo>
                  <a:cubicBezTo>
                    <a:pt x="48779" y="31085"/>
                    <a:pt x="49312" y="30554"/>
                    <a:pt x="49645" y="30185"/>
                  </a:cubicBezTo>
                  <a:cubicBezTo>
                    <a:pt x="49947" y="29849"/>
                    <a:pt x="49916" y="29069"/>
                    <a:pt x="49061" y="29069"/>
                  </a:cubicBezTo>
                  <a:cubicBezTo>
                    <a:pt x="48975" y="29069"/>
                    <a:pt x="48881" y="29077"/>
                    <a:pt x="48777" y="29094"/>
                  </a:cubicBezTo>
                  <a:cubicBezTo>
                    <a:pt x="47763" y="29261"/>
                    <a:pt x="46554" y="29910"/>
                    <a:pt x="44572" y="29929"/>
                  </a:cubicBezTo>
                  <a:cubicBezTo>
                    <a:pt x="44518" y="29930"/>
                    <a:pt x="44464" y="29930"/>
                    <a:pt x="44411" y="29930"/>
                  </a:cubicBezTo>
                  <a:cubicBezTo>
                    <a:pt x="43054" y="29930"/>
                    <a:pt x="42115" y="29747"/>
                    <a:pt x="42297" y="29536"/>
                  </a:cubicBezTo>
                  <a:cubicBezTo>
                    <a:pt x="42486" y="29317"/>
                    <a:pt x="43335" y="29369"/>
                    <a:pt x="44445" y="28778"/>
                  </a:cubicBezTo>
                  <a:cubicBezTo>
                    <a:pt x="45506" y="28216"/>
                    <a:pt x="46213" y="27032"/>
                    <a:pt x="45850" y="26461"/>
                  </a:cubicBezTo>
                  <a:cubicBezTo>
                    <a:pt x="45723" y="26262"/>
                    <a:pt x="45635" y="26184"/>
                    <a:pt x="45525" y="26184"/>
                  </a:cubicBezTo>
                  <a:cubicBezTo>
                    <a:pt x="45319" y="26184"/>
                    <a:pt x="45033" y="26455"/>
                    <a:pt x="44265" y="26721"/>
                  </a:cubicBezTo>
                  <a:cubicBezTo>
                    <a:pt x="43083" y="27131"/>
                    <a:pt x="41906" y="27041"/>
                    <a:pt x="40291" y="27749"/>
                  </a:cubicBezTo>
                  <a:cubicBezTo>
                    <a:pt x="38867" y="28372"/>
                    <a:pt x="37918" y="28731"/>
                    <a:pt x="36483" y="28931"/>
                  </a:cubicBezTo>
                  <a:cubicBezTo>
                    <a:pt x="36289" y="28958"/>
                    <a:pt x="36076" y="28972"/>
                    <a:pt x="35844" y="28972"/>
                  </a:cubicBezTo>
                  <a:cubicBezTo>
                    <a:pt x="34358" y="28972"/>
                    <a:pt x="32075" y="28383"/>
                    <a:pt x="28785" y="26738"/>
                  </a:cubicBezTo>
                  <a:cubicBezTo>
                    <a:pt x="24296" y="24495"/>
                    <a:pt x="20531" y="22077"/>
                    <a:pt x="17428" y="18426"/>
                  </a:cubicBezTo>
                  <a:cubicBezTo>
                    <a:pt x="13506" y="13808"/>
                    <a:pt x="9771" y="6041"/>
                    <a:pt x="8441" y="3479"/>
                  </a:cubicBezTo>
                  <a:cubicBezTo>
                    <a:pt x="7148" y="987"/>
                    <a:pt x="5530" y="1"/>
                    <a:pt x="3969" y="1"/>
                  </a:cubicBezTo>
                  <a:close/>
                </a:path>
              </a:pathLst>
            </a:custGeom>
            <a:solidFill>
              <a:srgbClr val="C77B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1706950" y="2010750"/>
              <a:ext cx="403700" cy="529300"/>
            </a:xfrm>
            <a:custGeom>
              <a:avLst/>
              <a:gdLst/>
              <a:ahLst/>
              <a:cxnLst/>
              <a:rect l="l" t="t" r="r" b="b"/>
              <a:pathLst>
                <a:path w="16148" h="21172" extrusionOk="0">
                  <a:moveTo>
                    <a:pt x="4368" y="1"/>
                  </a:moveTo>
                  <a:cubicBezTo>
                    <a:pt x="3685" y="1"/>
                    <a:pt x="3085" y="223"/>
                    <a:pt x="2619" y="451"/>
                  </a:cubicBezTo>
                  <a:cubicBezTo>
                    <a:pt x="1165" y="1164"/>
                    <a:pt x="1" y="2554"/>
                    <a:pt x="1062" y="5782"/>
                  </a:cubicBezTo>
                  <a:cubicBezTo>
                    <a:pt x="2125" y="9010"/>
                    <a:pt x="5929" y="15183"/>
                    <a:pt x="7832" y="17788"/>
                  </a:cubicBezTo>
                  <a:cubicBezTo>
                    <a:pt x="9732" y="20394"/>
                    <a:pt x="10437" y="21171"/>
                    <a:pt x="10437" y="21171"/>
                  </a:cubicBezTo>
                  <a:cubicBezTo>
                    <a:pt x="10437" y="21171"/>
                    <a:pt x="14101" y="20179"/>
                    <a:pt x="16148" y="16820"/>
                  </a:cubicBezTo>
                  <a:cubicBezTo>
                    <a:pt x="16148" y="16820"/>
                    <a:pt x="14909" y="15103"/>
                    <a:pt x="13349" y="12378"/>
                  </a:cubicBezTo>
                  <a:cubicBezTo>
                    <a:pt x="11790" y="9650"/>
                    <a:pt x="9017" y="3473"/>
                    <a:pt x="7256" y="1503"/>
                  </a:cubicBezTo>
                  <a:cubicBezTo>
                    <a:pt x="6230" y="356"/>
                    <a:pt x="5233" y="1"/>
                    <a:pt x="436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1947625" y="2405350"/>
              <a:ext cx="207125" cy="198725"/>
            </a:xfrm>
            <a:custGeom>
              <a:avLst/>
              <a:gdLst/>
              <a:ahLst/>
              <a:cxnLst/>
              <a:rect l="l" t="t" r="r" b="b"/>
              <a:pathLst>
                <a:path w="8285" h="7949" extrusionOk="0">
                  <a:moveTo>
                    <a:pt x="6111" y="0"/>
                  </a:moveTo>
                  <a:cubicBezTo>
                    <a:pt x="5970" y="0"/>
                    <a:pt x="5870" y="84"/>
                    <a:pt x="5870" y="84"/>
                  </a:cubicBezTo>
                  <a:lnTo>
                    <a:pt x="6154" y="505"/>
                  </a:lnTo>
                  <a:cubicBezTo>
                    <a:pt x="6154" y="505"/>
                    <a:pt x="5733" y="1908"/>
                    <a:pt x="4105" y="3375"/>
                  </a:cubicBezTo>
                  <a:cubicBezTo>
                    <a:pt x="2479" y="4839"/>
                    <a:pt x="662" y="5202"/>
                    <a:pt x="662" y="5202"/>
                  </a:cubicBezTo>
                  <a:lnTo>
                    <a:pt x="219" y="4670"/>
                  </a:lnTo>
                  <a:cubicBezTo>
                    <a:pt x="219" y="4670"/>
                    <a:pt x="0" y="5078"/>
                    <a:pt x="193" y="5329"/>
                  </a:cubicBezTo>
                  <a:cubicBezTo>
                    <a:pt x="387" y="5582"/>
                    <a:pt x="1890" y="7490"/>
                    <a:pt x="2300" y="7859"/>
                  </a:cubicBezTo>
                  <a:cubicBezTo>
                    <a:pt x="2367" y="7920"/>
                    <a:pt x="2474" y="7949"/>
                    <a:pt x="2612" y="7949"/>
                  </a:cubicBezTo>
                  <a:cubicBezTo>
                    <a:pt x="3322" y="7949"/>
                    <a:pt x="4874" y="7182"/>
                    <a:pt x="6231" y="5980"/>
                  </a:cubicBezTo>
                  <a:cubicBezTo>
                    <a:pt x="7853" y="4543"/>
                    <a:pt x="8284" y="2799"/>
                    <a:pt x="7975" y="2359"/>
                  </a:cubicBezTo>
                  <a:cubicBezTo>
                    <a:pt x="7668" y="1918"/>
                    <a:pt x="6815" y="713"/>
                    <a:pt x="6508" y="260"/>
                  </a:cubicBezTo>
                  <a:cubicBezTo>
                    <a:pt x="6370" y="56"/>
                    <a:pt x="6227" y="0"/>
                    <a:pt x="611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" name="Google Shape;396;p32">
            <a:extLst>
              <a:ext uri="{FF2B5EF4-FFF2-40B4-BE49-F238E27FC236}">
                <a16:creationId xmlns:a16="http://schemas.microsoft.com/office/drawing/2014/main" id="{04F31ED1-88F6-4419-ACAC-87CA0669AAD3}"/>
              </a:ext>
            </a:extLst>
          </p:cNvPr>
          <p:cNvSpPr txBox="1">
            <a:spLocks/>
          </p:cNvSpPr>
          <p:nvPr/>
        </p:nvSpPr>
        <p:spPr>
          <a:xfrm>
            <a:off x="1644400" y="1963558"/>
            <a:ext cx="10180000" cy="2334593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7200"/>
              <a:t>1st ANNOUNCEMENT</a:t>
            </a:r>
          </a:p>
        </p:txBody>
      </p:sp>
      <p:sp>
        <p:nvSpPr>
          <p:cNvPr id="78" name="Google Shape;397;p32">
            <a:extLst>
              <a:ext uri="{FF2B5EF4-FFF2-40B4-BE49-F238E27FC236}">
                <a16:creationId xmlns:a16="http://schemas.microsoft.com/office/drawing/2014/main" id="{19FA8982-068A-4E21-B69E-7B0734759152}"/>
              </a:ext>
            </a:extLst>
          </p:cNvPr>
          <p:cNvSpPr txBox="1">
            <a:spLocks/>
          </p:cNvSpPr>
          <p:nvPr/>
        </p:nvSpPr>
        <p:spPr>
          <a:xfrm>
            <a:off x="1644400" y="4273496"/>
            <a:ext cx="8958400" cy="484996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</p:spTree>
    <p:extLst>
      <p:ext uri="{BB962C8B-B14F-4D97-AF65-F5344CB8AC3E}">
        <p14:creationId xmlns:p14="http://schemas.microsoft.com/office/powerpoint/2010/main" val="8035580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" name="Google Shape;1307;p43"/>
          <p:cNvGrpSpPr/>
          <p:nvPr/>
        </p:nvGrpSpPr>
        <p:grpSpPr>
          <a:xfrm>
            <a:off x="13852016" y="6243706"/>
            <a:ext cx="10414462" cy="7140037"/>
            <a:chOff x="3555975" y="2466200"/>
            <a:chExt cx="1348950" cy="924825"/>
          </a:xfrm>
        </p:grpSpPr>
        <p:sp>
          <p:nvSpPr>
            <p:cNvPr id="1308" name="Google Shape;1308;p43"/>
            <p:cNvSpPr/>
            <p:nvPr/>
          </p:nvSpPr>
          <p:spPr>
            <a:xfrm>
              <a:off x="3563500" y="2639025"/>
              <a:ext cx="1338550" cy="752000"/>
            </a:xfrm>
            <a:custGeom>
              <a:avLst/>
              <a:gdLst/>
              <a:ahLst/>
              <a:cxnLst/>
              <a:rect l="l" t="t" r="r" b="b"/>
              <a:pathLst>
                <a:path w="53542" h="30080" extrusionOk="0">
                  <a:moveTo>
                    <a:pt x="41169" y="1"/>
                  </a:moveTo>
                  <a:cubicBezTo>
                    <a:pt x="39089" y="1"/>
                    <a:pt x="4445" y="15378"/>
                    <a:pt x="4445" y="15378"/>
                  </a:cubicBezTo>
                  <a:cubicBezTo>
                    <a:pt x="4445" y="15378"/>
                    <a:pt x="369" y="19596"/>
                    <a:pt x="130" y="20078"/>
                  </a:cubicBezTo>
                  <a:cubicBezTo>
                    <a:pt x="0" y="20342"/>
                    <a:pt x="144" y="20459"/>
                    <a:pt x="825" y="20459"/>
                  </a:cubicBezTo>
                  <a:cubicBezTo>
                    <a:pt x="1147" y="20459"/>
                    <a:pt x="1590" y="20433"/>
                    <a:pt x="2180" y="20383"/>
                  </a:cubicBezTo>
                  <a:cubicBezTo>
                    <a:pt x="4092" y="20223"/>
                    <a:pt x="10108" y="19301"/>
                    <a:pt x="10108" y="19301"/>
                  </a:cubicBezTo>
                  <a:lnTo>
                    <a:pt x="15006" y="16473"/>
                  </a:lnTo>
                  <a:cubicBezTo>
                    <a:pt x="15006" y="16473"/>
                    <a:pt x="15788" y="18232"/>
                    <a:pt x="17836" y="19415"/>
                  </a:cubicBezTo>
                  <a:lnTo>
                    <a:pt x="36158" y="29992"/>
                  </a:lnTo>
                  <a:cubicBezTo>
                    <a:pt x="36258" y="30050"/>
                    <a:pt x="36389" y="30080"/>
                    <a:pt x="36520" y="30080"/>
                  </a:cubicBezTo>
                  <a:cubicBezTo>
                    <a:pt x="36651" y="30080"/>
                    <a:pt x="36783" y="30050"/>
                    <a:pt x="36883" y="29992"/>
                  </a:cubicBezTo>
                  <a:lnTo>
                    <a:pt x="53341" y="20490"/>
                  </a:lnTo>
                  <a:cubicBezTo>
                    <a:pt x="53541" y="20375"/>
                    <a:pt x="53541" y="20188"/>
                    <a:pt x="53341" y="20072"/>
                  </a:cubicBezTo>
                  <a:lnTo>
                    <a:pt x="31056" y="7206"/>
                  </a:lnTo>
                  <a:lnTo>
                    <a:pt x="41247" y="1321"/>
                  </a:lnTo>
                  <a:cubicBezTo>
                    <a:pt x="41247" y="1321"/>
                    <a:pt x="42206" y="560"/>
                    <a:pt x="41247" y="15"/>
                  </a:cubicBezTo>
                  <a:cubicBezTo>
                    <a:pt x="41231" y="5"/>
                    <a:pt x="41205" y="1"/>
                    <a:pt x="41169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323" y="11277"/>
                    <a:pt x="1773" y="12056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3"/>
            <p:cNvSpPr/>
            <p:nvPr/>
          </p:nvSpPr>
          <p:spPr>
            <a:xfrm>
              <a:off x="3600175" y="2793825"/>
              <a:ext cx="348200" cy="334775"/>
            </a:xfrm>
            <a:custGeom>
              <a:avLst/>
              <a:gdLst/>
              <a:ahLst/>
              <a:cxnLst/>
              <a:rect l="l" t="t" r="r" b="b"/>
              <a:pathLst>
                <a:path w="13928" h="13391" extrusionOk="0">
                  <a:moveTo>
                    <a:pt x="13927" y="0"/>
                  </a:moveTo>
                  <a:lnTo>
                    <a:pt x="3946" y="5780"/>
                  </a:lnTo>
                  <a:lnTo>
                    <a:pt x="0" y="10928"/>
                  </a:lnTo>
                  <a:cubicBezTo>
                    <a:pt x="89" y="10858"/>
                    <a:pt x="198" y="10821"/>
                    <a:pt x="321" y="10821"/>
                  </a:cubicBezTo>
                  <a:cubicBezTo>
                    <a:pt x="456" y="10821"/>
                    <a:pt x="608" y="10865"/>
                    <a:pt x="769" y="10958"/>
                  </a:cubicBezTo>
                  <a:cubicBezTo>
                    <a:pt x="1261" y="11241"/>
                    <a:pt x="1672" y="11888"/>
                    <a:pt x="1756" y="12476"/>
                  </a:cubicBezTo>
                  <a:cubicBezTo>
                    <a:pt x="1767" y="12548"/>
                    <a:pt x="1773" y="12622"/>
                    <a:pt x="1772" y="12695"/>
                  </a:cubicBezTo>
                  <a:cubicBezTo>
                    <a:pt x="1772" y="13073"/>
                    <a:pt x="1616" y="13318"/>
                    <a:pt x="1374" y="13390"/>
                  </a:cubicBezTo>
                  <a:lnTo>
                    <a:pt x="7790" y="12567"/>
                  </a:lnTo>
                  <a:lnTo>
                    <a:pt x="10689" y="10894"/>
                  </a:lnTo>
                  <a:cubicBezTo>
                    <a:pt x="10689" y="10894"/>
                    <a:pt x="10557" y="9381"/>
                    <a:pt x="9295" y="7193"/>
                  </a:cubicBezTo>
                  <a:cubicBezTo>
                    <a:pt x="8032" y="5004"/>
                    <a:pt x="13927" y="1"/>
                    <a:pt x="13927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3"/>
            <p:cNvSpPr/>
            <p:nvPr/>
          </p:nvSpPr>
          <p:spPr>
            <a:xfrm>
              <a:off x="3558100" y="3046025"/>
              <a:ext cx="273075" cy="91175"/>
            </a:xfrm>
            <a:custGeom>
              <a:avLst/>
              <a:gdLst/>
              <a:ahLst/>
              <a:cxnLst/>
              <a:rect l="l" t="t" r="r" b="b"/>
              <a:pathLst>
                <a:path w="10923" h="3647" extrusionOk="0">
                  <a:moveTo>
                    <a:pt x="9975" y="1"/>
                  </a:moveTo>
                  <a:lnTo>
                    <a:pt x="9473" y="291"/>
                  </a:lnTo>
                  <a:cubicBezTo>
                    <a:pt x="9473" y="291"/>
                    <a:pt x="6149" y="1471"/>
                    <a:pt x="3439" y="2389"/>
                  </a:cubicBezTo>
                  <a:cubicBezTo>
                    <a:pt x="1714" y="2973"/>
                    <a:pt x="238" y="3450"/>
                    <a:pt x="25" y="3450"/>
                  </a:cubicBezTo>
                  <a:cubicBezTo>
                    <a:pt x="12" y="3450"/>
                    <a:pt x="3" y="3449"/>
                    <a:pt x="0" y="3445"/>
                  </a:cubicBezTo>
                  <a:lnTo>
                    <a:pt x="0" y="3445"/>
                  </a:lnTo>
                  <a:cubicBezTo>
                    <a:pt x="71" y="3570"/>
                    <a:pt x="203" y="3646"/>
                    <a:pt x="345" y="3646"/>
                  </a:cubicBezTo>
                  <a:cubicBezTo>
                    <a:pt x="363" y="3646"/>
                    <a:pt x="380" y="3645"/>
                    <a:pt x="398" y="3643"/>
                  </a:cubicBezTo>
                  <a:lnTo>
                    <a:pt x="2882" y="3323"/>
                  </a:lnTo>
                  <a:lnTo>
                    <a:pt x="3053" y="3302"/>
                  </a:lnTo>
                  <a:lnTo>
                    <a:pt x="3058" y="3302"/>
                  </a:lnTo>
                  <a:lnTo>
                    <a:pt x="9473" y="2479"/>
                  </a:lnTo>
                  <a:lnTo>
                    <a:pt x="10922" y="1642"/>
                  </a:lnTo>
                  <a:lnTo>
                    <a:pt x="9975" y="1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3"/>
            <p:cNvSpPr/>
            <p:nvPr/>
          </p:nvSpPr>
          <p:spPr>
            <a:xfrm>
              <a:off x="4401175" y="2530750"/>
              <a:ext cx="2800" cy="1625"/>
            </a:xfrm>
            <a:custGeom>
              <a:avLst/>
              <a:gdLst/>
              <a:ahLst/>
              <a:cxnLst/>
              <a:rect l="l" t="t" r="r" b="b"/>
              <a:pathLst>
                <a:path w="112" h="65" extrusionOk="0">
                  <a:moveTo>
                    <a:pt x="112" y="1"/>
                  </a:moveTo>
                  <a:cubicBezTo>
                    <a:pt x="73" y="21"/>
                    <a:pt x="37" y="42"/>
                    <a:pt x="1" y="64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3"/>
            <p:cNvSpPr/>
            <p:nvPr/>
          </p:nvSpPr>
          <p:spPr>
            <a:xfrm>
              <a:off x="4363575" y="2552475"/>
              <a:ext cx="2800" cy="1650"/>
            </a:xfrm>
            <a:custGeom>
              <a:avLst/>
              <a:gdLst/>
              <a:ahLst/>
              <a:cxnLst/>
              <a:rect l="l" t="t" r="r" b="b"/>
              <a:pathLst>
                <a:path w="112" h="66" extrusionOk="0">
                  <a:moveTo>
                    <a:pt x="111" y="0"/>
                  </a:moveTo>
                  <a:cubicBezTo>
                    <a:pt x="73" y="21"/>
                    <a:pt x="36" y="41"/>
                    <a:pt x="0" y="65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3"/>
            <p:cNvSpPr/>
            <p:nvPr/>
          </p:nvSpPr>
          <p:spPr>
            <a:xfrm>
              <a:off x="4325950" y="2574200"/>
              <a:ext cx="2800" cy="1600"/>
            </a:xfrm>
            <a:custGeom>
              <a:avLst/>
              <a:gdLst/>
              <a:ahLst/>
              <a:cxnLst/>
              <a:rect l="l" t="t" r="r" b="b"/>
              <a:pathLst>
                <a:path w="112" h="64" extrusionOk="0">
                  <a:moveTo>
                    <a:pt x="112" y="0"/>
                  </a:moveTo>
                  <a:cubicBezTo>
                    <a:pt x="73" y="21"/>
                    <a:pt x="36" y="41"/>
                    <a:pt x="1" y="64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3"/>
            <p:cNvSpPr/>
            <p:nvPr/>
          </p:nvSpPr>
          <p:spPr>
            <a:xfrm>
              <a:off x="4288325" y="2595900"/>
              <a:ext cx="2775" cy="1625"/>
            </a:xfrm>
            <a:custGeom>
              <a:avLst/>
              <a:gdLst/>
              <a:ahLst/>
              <a:cxnLst/>
              <a:rect l="l" t="t" r="r" b="b"/>
              <a:pathLst>
                <a:path w="111" h="65" extrusionOk="0">
                  <a:moveTo>
                    <a:pt x="111" y="1"/>
                  </a:moveTo>
                  <a:cubicBezTo>
                    <a:pt x="73" y="21"/>
                    <a:pt x="36" y="42"/>
                    <a:pt x="1" y="65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3"/>
            <p:cNvSpPr/>
            <p:nvPr/>
          </p:nvSpPr>
          <p:spPr>
            <a:xfrm>
              <a:off x="3794925" y="3107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43"/>
            <p:cNvSpPr/>
            <p:nvPr/>
          </p:nvSpPr>
          <p:spPr>
            <a:xfrm>
              <a:off x="4403950" y="2466200"/>
              <a:ext cx="221550" cy="234275"/>
            </a:xfrm>
            <a:custGeom>
              <a:avLst/>
              <a:gdLst/>
              <a:ahLst/>
              <a:cxnLst/>
              <a:rect l="l" t="t" r="r" b="b"/>
              <a:pathLst>
                <a:path w="8862" h="9371" extrusionOk="0">
                  <a:moveTo>
                    <a:pt x="4872" y="1"/>
                  </a:moveTo>
                  <a:cubicBezTo>
                    <a:pt x="4581" y="1"/>
                    <a:pt x="4319" y="75"/>
                    <a:pt x="4097" y="218"/>
                  </a:cubicBezTo>
                  <a:lnTo>
                    <a:pt x="1" y="2584"/>
                  </a:lnTo>
                  <a:cubicBezTo>
                    <a:pt x="197" y="2483"/>
                    <a:pt x="420" y="2430"/>
                    <a:pt x="663" y="2430"/>
                  </a:cubicBezTo>
                  <a:cubicBezTo>
                    <a:pt x="1034" y="2430"/>
                    <a:pt x="1452" y="2551"/>
                    <a:pt x="1894" y="2807"/>
                  </a:cubicBezTo>
                  <a:cubicBezTo>
                    <a:pt x="3418" y="3687"/>
                    <a:pt x="4654" y="5825"/>
                    <a:pt x="4654" y="7584"/>
                  </a:cubicBezTo>
                  <a:cubicBezTo>
                    <a:pt x="4654" y="8464"/>
                    <a:pt x="4345" y="9081"/>
                    <a:pt x="3845" y="9371"/>
                  </a:cubicBezTo>
                  <a:lnTo>
                    <a:pt x="8053" y="6941"/>
                  </a:lnTo>
                  <a:cubicBezTo>
                    <a:pt x="8552" y="6652"/>
                    <a:pt x="8861" y="6035"/>
                    <a:pt x="8861" y="5155"/>
                  </a:cubicBezTo>
                  <a:cubicBezTo>
                    <a:pt x="8861" y="3396"/>
                    <a:pt x="7626" y="1256"/>
                    <a:pt x="6103" y="377"/>
                  </a:cubicBezTo>
                  <a:cubicBezTo>
                    <a:pt x="5660" y="121"/>
                    <a:pt x="5242" y="1"/>
                    <a:pt x="4872" y="1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43"/>
            <p:cNvSpPr/>
            <p:nvPr/>
          </p:nvSpPr>
          <p:spPr>
            <a:xfrm>
              <a:off x="4366350" y="2526925"/>
              <a:ext cx="153925" cy="195250"/>
            </a:xfrm>
            <a:custGeom>
              <a:avLst/>
              <a:gdLst/>
              <a:ahLst/>
              <a:cxnLst/>
              <a:rect l="l" t="t" r="r" b="b"/>
              <a:pathLst>
                <a:path w="6157" h="7810" extrusionOk="0">
                  <a:moveTo>
                    <a:pt x="2168" y="1"/>
                  </a:moveTo>
                  <a:cubicBezTo>
                    <a:pt x="1924" y="1"/>
                    <a:pt x="1701" y="53"/>
                    <a:pt x="1505" y="154"/>
                  </a:cubicBezTo>
                  <a:lnTo>
                    <a:pt x="1394" y="217"/>
                  </a:lnTo>
                  <a:lnTo>
                    <a:pt x="0" y="1022"/>
                  </a:lnTo>
                  <a:cubicBezTo>
                    <a:pt x="196" y="921"/>
                    <a:pt x="420" y="870"/>
                    <a:pt x="665" y="870"/>
                  </a:cubicBezTo>
                  <a:cubicBezTo>
                    <a:pt x="724" y="870"/>
                    <a:pt x="784" y="873"/>
                    <a:pt x="846" y="879"/>
                  </a:cubicBezTo>
                  <a:cubicBezTo>
                    <a:pt x="1169" y="912"/>
                    <a:pt x="1523" y="1032"/>
                    <a:pt x="1893" y="1245"/>
                  </a:cubicBezTo>
                  <a:cubicBezTo>
                    <a:pt x="3417" y="2125"/>
                    <a:pt x="4653" y="4264"/>
                    <a:pt x="4653" y="6024"/>
                  </a:cubicBezTo>
                  <a:cubicBezTo>
                    <a:pt x="4653" y="6452"/>
                    <a:pt x="4578" y="6818"/>
                    <a:pt x="4445" y="7114"/>
                  </a:cubicBezTo>
                  <a:cubicBezTo>
                    <a:pt x="4306" y="7426"/>
                    <a:pt x="4102" y="7660"/>
                    <a:pt x="3848" y="7808"/>
                  </a:cubicBezTo>
                  <a:lnTo>
                    <a:pt x="3848" y="7808"/>
                  </a:lnTo>
                  <a:lnTo>
                    <a:pt x="5349" y="6941"/>
                  </a:lnTo>
                  <a:cubicBezTo>
                    <a:pt x="5849" y="6652"/>
                    <a:pt x="6156" y="6035"/>
                    <a:pt x="6156" y="5155"/>
                  </a:cubicBezTo>
                  <a:cubicBezTo>
                    <a:pt x="6156" y="3396"/>
                    <a:pt x="4922" y="1256"/>
                    <a:pt x="3398" y="377"/>
                  </a:cubicBezTo>
                  <a:cubicBezTo>
                    <a:pt x="2956" y="121"/>
                    <a:pt x="2538" y="1"/>
                    <a:pt x="2168" y="1"/>
                  </a:cubicBezTo>
                  <a:close/>
                  <a:moveTo>
                    <a:pt x="3848" y="7808"/>
                  </a:moveTo>
                  <a:lnTo>
                    <a:pt x="3845" y="7810"/>
                  </a:lnTo>
                  <a:cubicBezTo>
                    <a:pt x="3846" y="7809"/>
                    <a:pt x="3847" y="7808"/>
                    <a:pt x="3848" y="780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3"/>
            <p:cNvSpPr/>
            <p:nvPr/>
          </p:nvSpPr>
          <p:spPr>
            <a:xfrm>
              <a:off x="4328725" y="2548675"/>
              <a:ext cx="153950" cy="195225"/>
            </a:xfrm>
            <a:custGeom>
              <a:avLst/>
              <a:gdLst/>
              <a:ahLst/>
              <a:cxnLst/>
              <a:rect l="l" t="t" r="r" b="b"/>
              <a:pathLst>
                <a:path w="6158" h="7809" extrusionOk="0">
                  <a:moveTo>
                    <a:pt x="2166" y="0"/>
                  </a:moveTo>
                  <a:cubicBezTo>
                    <a:pt x="1923" y="0"/>
                    <a:pt x="1701" y="52"/>
                    <a:pt x="1505" y="152"/>
                  </a:cubicBezTo>
                  <a:lnTo>
                    <a:pt x="1394" y="216"/>
                  </a:lnTo>
                  <a:lnTo>
                    <a:pt x="1" y="1021"/>
                  </a:lnTo>
                  <a:cubicBezTo>
                    <a:pt x="197" y="920"/>
                    <a:pt x="421" y="868"/>
                    <a:pt x="665" y="868"/>
                  </a:cubicBezTo>
                  <a:cubicBezTo>
                    <a:pt x="725" y="868"/>
                    <a:pt x="785" y="871"/>
                    <a:pt x="846" y="877"/>
                  </a:cubicBezTo>
                  <a:cubicBezTo>
                    <a:pt x="1171" y="911"/>
                    <a:pt x="1523" y="1031"/>
                    <a:pt x="1895" y="1244"/>
                  </a:cubicBezTo>
                  <a:cubicBezTo>
                    <a:pt x="1983" y="1296"/>
                    <a:pt x="2071" y="1352"/>
                    <a:pt x="2158" y="1412"/>
                  </a:cubicBezTo>
                  <a:cubicBezTo>
                    <a:pt x="3471" y="2315"/>
                    <a:pt x="4515" y="4122"/>
                    <a:pt x="4640" y="5710"/>
                  </a:cubicBezTo>
                  <a:cubicBezTo>
                    <a:pt x="4649" y="5815"/>
                    <a:pt x="4653" y="5920"/>
                    <a:pt x="4653" y="6022"/>
                  </a:cubicBezTo>
                  <a:cubicBezTo>
                    <a:pt x="4653" y="6451"/>
                    <a:pt x="4580" y="6816"/>
                    <a:pt x="4447" y="7113"/>
                  </a:cubicBezTo>
                  <a:cubicBezTo>
                    <a:pt x="4306" y="7424"/>
                    <a:pt x="4102" y="7659"/>
                    <a:pt x="3848" y="7806"/>
                  </a:cubicBezTo>
                  <a:lnTo>
                    <a:pt x="3848" y="7806"/>
                  </a:lnTo>
                  <a:lnTo>
                    <a:pt x="5350" y="6940"/>
                  </a:lnTo>
                  <a:cubicBezTo>
                    <a:pt x="5607" y="6792"/>
                    <a:pt x="5812" y="6557"/>
                    <a:pt x="5952" y="6244"/>
                  </a:cubicBezTo>
                  <a:cubicBezTo>
                    <a:pt x="6084" y="5948"/>
                    <a:pt x="6158" y="5582"/>
                    <a:pt x="6158" y="5154"/>
                  </a:cubicBezTo>
                  <a:cubicBezTo>
                    <a:pt x="6158" y="3394"/>
                    <a:pt x="4922" y="1255"/>
                    <a:pt x="3400" y="375"/>
                  </a:cubicBezTo>
                  <a:cubicBezTo>
                    <a:pt x="3028" y="162"/>
                    <a:pt x="2674" y="42"/>
                    <a:pt x="2352" y="10"/>
                  </a:cubicBezTo>
                  <a:cubicBezTo>
                    <a:pt x="2289" y="3"/>
                    <a:pt x="2227" y="0"/>
                    <a:pt x="2166" y="0"/>
                  </a:cubicBezTo>
                  <a:close/>
                  <a:moveTo>
                    <a:pt x="3848" y="7806"/>
                  </a:moveTo>
                  <a:lnTo>
                    <a:pt x="3845" y="7808"/>
                  </a:lnTo>
                  <a:cubicBezTo>
                    <a:pt x="3846" y="7808"/>
                    <a:pt x="3847" y="7807"/>
                    <a:pt x="3848" y="780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3"/>
            <p:cNvSpPr/>
            <p:nvPr/>
          </p:nvSpPr>
          <p:spPr>
            <a:xfrm>
              <a:off x="4291075" y="2570350"/>
              <a:ext cx="153975" cy="195275"/>
            </a:xfrm>
            <a:custGeom>
              <a:avLst/>
              <a:gdLst/>
              <a:ahLst/>
              <a:cxnLst/>
              <a:rect l="l" t="t" r="r" b="b"/>
              <a:pathLst>
                <a:path w="6159" h="7811" extrusionOk="0">
                  <a:moveTo>
                    <a:pt x="2169" y="1"/>
                  </a:moveTo>
                  <a:cubicBezTo>
                    <a:pt x="1925" y="1"/>
                    <a:pt x="1702" y="53"/>
                    <a:pt x="1505" y="154"/>
                  </a:cubicBezTo>
                  <a:lnTo>
                    <a:pt x="1394" y="218"/>
                  </a:lnTo>
                  <a:lnTo>
                    <a:pt x="1" y="1023"/>
                  </a:lnTo>
                  <a:cubicBezTo>
                    <a:pt x="197" y="922"/>
                    <a:pt x="420" y="870"/>
                    <a:pt x="664" y="870"/>
                  </a:cubicBezTo>
                  <a:cubicBezTo>
                    <a:pt x="724" y="870"/>
                    <a:pt x="785" y="873"/>
                    <a:pt x="848" y="879"/>
                  </a:cubicBezTo>
                  <a:cubicBezTo>
                    <a:pt x="1171" y="913"/>
                    <a:pt x="1525" y="1032"/>
                    <a:pt x="1895" y="1246"/>
                  </a:cubicBezTo>
                  <a:cubicBezTo>
                    <a:pt x="1984" y="1298"/>
                    <a:pt x="2073" y="1353"/>
                    <a:pt x="2159" y="1414"/>
                  </a:cubicBezTo>
                  <a:cubicBezTo>
                    <a:pt x="3472" y="2316"/>
                    <a:pt x="4516" y="4124"/>
                    <a:pt x="4640" y="5712"/>
                  </a:cubicBezTo>
                  <a:cubicBezTo>
                    <a:pt x="4649" y="5817"/>
                    <a:pt x="4653" y="5922"/>
                    <a:pt x="4653" y="6024"/>
                  </a:cubicBezTo>
                  <a:cubicBezTo>
                    <a:pt x="4653" y="6453"/>
                    <a:pt x="4580" y="6818"/>
                    <a:pt x="4447" y="7115"/>
                  </a:cubicBezTo>
                  <a:cubicBezTo>
                    <a:pt x="4308" y="7426"/>
                    <a:pt x="4104" y="7661"/>
                    <a:pt x="3849" y="7808"/>
                  </a:cubicBezTo>
                  <a:lnTo>
                    <a:pt x="3849" y="7808"/>
                  </a:lnTo>
                  <a:lnTo>
                    <a:pt x="5351" y="6941"/>
                  </a:lnTo>
                  <a:cubicBezTo>
                    <a:pt x="5607" y="6794"/>
                    <a:pt x="5812" y="6559"/>
                    <a:pt x="5952" y="6246"/>
                  </a:cubicBezTo>
                  <a:cubicBezTo>
                    <a:pt x="6085" y="5949"/>
                    <a:pt x="6158" y="5584"/>
                    <a:pt x="6158" y="5155"/>
                  </a:cubicBezTo>
                  <a:cubicBezTo>
                    <a:pt x="6158" y="5053"/>
                    <a:pt x="6153" y="4948"/>
                    <a:pt x="6145" y="4843"/>
                  </a:cubicBezTo>
                  <a:cubicBezTo>
                    <a:pt x="6021" y="3255"/>
                    <a:pt x="4976" y="1448"/>
                    <a:pt x="3664" y="545"/>
                  </a:cubicBezTo>
                  <a:cubicBezTo>
                    <a:pt x="3577" y="486"/>
                    <a:pt x="3489" y="429"/>
                    <a:pt x="3400" y="377"/>
                  </a:cubicBezTo>
                  <a:cubicBezTo>
                    <a:pt x="3029" y="164"/>
                    <a:pt x="2676" y="44"/>
                    <a:pt x="2352" y="10"/>
                  </a:cubicBezTo>
                  <a:cubicBezTo>
                    <a:pt x="2290" y="4"/>
                    <a:pt x="2229" y="1"/>
                    <a:pt x="2169" y="1"/>
                  </a:cubicBezTo>
                  <a:close/>
                  <a:moveTo>
                    <a:pt x="3849" y="7808"/>
                  </a:moveTo>
                  <a:lnTo>
                    <a:pt x="3846" y="7810"/>
                  </a:lnTo>
                  <a:cubicBezTo>
                    <a:pt x="3847" y="7809"/>
                    <a:pt x="3848" y="7809"/>
                    <a:pt x="3849" y="78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3"/>
            <p:cNvSpPr/>
            <p:nvPr/>
          </p:nvSpPr>
          <p:spPr>
            <a:xfrm>
              <a:off x="3698825" y="2592075"/>
              <a:ext cx="669375" cy="374375"/>
            </a:xfrm>
            <a:custGeom>
              <a:avLst/>
              <a:gdLst/>
              <a:ahLst/>
              <a:cxnLst/>
              <a:rect l="l" t="t" r="r" b="b"/>
              <a:pathLst>
                <a:path w="26775" h="14975" extrusionOk="0">
                  <a:moveTo>
                    <a:pt x="24354" y="1"/>
                  </a:moveTo>
                  <a:cubicBezTo>
                    <a:pt x="24110" y="1"/>
                    <a:pt x="23887" y="53"/>
                    <a:pt x="23691" y="154"/>
                  </a:cubicBezTo>
                  <a:lnTo>
                    <a:pt x="23581" y="218"/>
                  </a:lnTo>
                  <a:lnTo>
                    <a:pt x="140" y="13768"/>
                  </a:lnTo>
                  <a:lnTo>
                    <a:pt x="0" y="13849"/>
                  </a:lnTo>
                  <a:cubicBezTo>
                    <a:pt x="18" y="13840"/>
                    <a:pt x="119" y="13820"/>
                    <a:pt x="274" y="13820"/>
                  </a:cubicBezTo>
                  <a:cubicBezTo>
                    <a:pt x="527" y="13820"/>
                    <a:pt x="923" y="13872"/>
                    <a:pt x="1336" y="14105"/>
                  </a:cubicBezTo>
                  <a:cubicBezTo>
                    <a:pt x="1832" y="14383"/>
                    <a:pt x="1839" y="14975"/>
                    <a:pt x="1839" y="14975"/>
                  </a:cubicBezTo>
                  <a:lnTo>
                    <a:pt x="26775" y="1375"/>
                  </a:lnTo>
                  <a:cubicBezTo>
                    <a:pt x="26490" y="1054"/>
                    <a:pt x="26178" y="772"/>
                    <a:pt x="25849" y="545"/>
                  </a:cubicBezTo>
                  <a:cubicBezTo>
                    <a:pt x="25763" y="486"/>
                    <a:pt x="25674" y="429"/>
                    <a:pt x="25585" y="377"/>
                  </a:cubicBezTo>
                  <a:cubicBezTo>
                    <a:pt x="25215" y="163"/>
                    <a:pt x="24861" y="44"/>
                    <a:pt x="24538" y="10"/>
                  </a:cubicBezTo>
                  <a:cubicBezTo>
                    <a:pt x="24475" y="4"/>
                    <a:pt x="24414" y="1"/>
                    <a:pt x="24354" y="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3"/>
            <p:cNvSpPr/>
            <p:nvPr/>
          </p:nvSpPr>
          <p:spPr>
            <a:xfrm>
              <a:off x="3794925" y="2682750"/>
              <a:ext cx="612500" cy="425250"/>
            </a:xfrm>
            <a:custGeom>
              <a:avLst/>
              <a:gdLst/>
              <a:ahLst/>
              <a:cxnLst/>
              <a:rect l="l" t="t" r="r" b="b"/>
              <a:pathLst>
                <a:path w="24500" h="17010" extrusionOk="0">
                  <a:moveTo>
                    <a:pt x="24230" y="1"/>
                  </a:moveTo>
                  <a:lnTo>
                    <a:pt x="0" y="14822"/>
                  </a:lnTo>
                  <a:cubicBezTo>
                    <a:pt x="0" y="14822"/>
                    <a:pt x="503" y="15114"/>
                    <a:pt x="502" y="15690"/>
                  </a:cubicBezTo>
                  <a:cubicBezTo>
                    <a:pt x="500" y="16455"/>
                    <a:pt x="65" y="16972"/>
                    <a:pt x="0" y="17009"/>
                  </a:cubicBezTo>
                  <a:lnTo>
                    <a:pt x="196" y="16897"/>
                  </a:lnTo>
                  <a:lnTo>
                    <a:pt x="23691" y="3314"/>
                  </a:lnTo>
                  <a:cubicBezTo>
                    <a:pt x="23948" y="3167"/>
                    <a:pt x="24153" y="2932"/>
                    <a:pt x="24293" y="2619"/>
                  </a:cubicBezTo>
                  <a:cubicBezTo>
                    <a:pt x="24426" y="2322"/>
                    <a:pt x="24499" y="1957"/>
                    <a:pt x="24499" y="1528"/>
                  </a:cubicBezTo>
                  <a:cubicBezTo>
                    <a:pt x="24499" y="1426"/>
                    <a:pt x="24495" y="1321"/>
                    <a:pt x="24486" y="1216"/>
                  </a:cubicBezTo>
                  <a:cubicBezTo>
                    <a:pt x="24455" y="819"/>
                    <a:pt x="24366" y="407"/>
                    <a:pt x="24230" y="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3"/>
            <p:cNvSpPr/>
            <p:nvPr/>
          </p:nvSpPr>
          <p:spPr>
            <a:xfrm>
              <a:off x="3744775" y="2613575"/>
              <a:ext cx="660525" cy="439725"/>
            </a:xfrm>
            <a:custGeom>
              <a:avLst/>
              <a:gdLst/>
              <a:ahLst/>
              <a:cxnLst/>
              <a:rect l="l" t="t" r="r" b="b"/>
              <a:pathLst>
                <a:path w="26421" h="17589" extrusionOk="0">
                  <a:moveTo>
                    <a:pt x="24416" y="1"/>
                  </a:moveTo>
                  <a:lnTo>
                    <a:pt x="1" y="14114"/>
                  </a:lnTo>
                  <a:cubicBezTo>
                    <a:pt x="5" y="14113"/>
                    <a:pt x="9" y="14113"/>
                    <a:pt x="13" y="14113"/>
                  </a:cubicBezTo>
                  <a:cubicBezTo>
                    <a:pt x="1007" y="14113"/>
                    <a:pt x="1755" y="15414"/>
                    <a:pt x="1755" y="15414"/>
                  </a:cubicBezTo>
                  <a:cubicBezTo>
                    <a:pt x="1755" y="15414"/>
                    <a:pt x="2507" y="16727"/>
                    <a:pt x="2006" y="17589"/>
                  </a:cubicBezTo>
                  <a:lnTo>
                    <a:pt x="26421" y="3475"/>
                  </a:lnTo>
                  <a:cubicBezTo>
                    <a:pt x="26375" y="3235"/>
                    <a:pt x="26314" y="2998"/>
                    <a:pt x="26236" y="2766"/>
                  </a:cubicBezTo>
                  <a:cubicBezTo>
                    <a:pt x="26096" y="2353"/>
                    <a:pt x="25917" y="1954"/>
                    <a:pt x="25697" y="1577"/>
                  </a:cubicBezTo>
                  <a:cubicBezTo>
                    <a:pt x="25480" y="1198"/>
                    <a:pt x="25225" y="842"/>
                    <a:pt x="24937" y="515"/>
                  </a:cubicBezTo>
                  <a:cubicBezTo>
                    <a:pt x="24774" y="331"/>
                    <a:pt x="24600" y="160"/>
                    <a:pt x="24416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3"/>
            <p:cNvSpPr/>
            <p:nvPr/>
          </p:nvSpPr>
          <p:spPr>
            <a:xfrm>
              <a:off x="3555975" y="3064350"/>
              <a:ext cx="88500" cy="72850"/>
            </a:xfrm>
            <a:custGeom>
              <a:avLst/>
              <a:gdLst/>
              <a:ahLst/>
              <a:cxnLst/>
              <a:rect l="l" t="t" r="r" b="b"/>
              <a:pathLst>
                <a:path w="3540" h="2914" extrusionOk="0">
                  <a:moveTo>
                    <a:pt x="2089" y="0"/>
                  </a:moveTo>
                  <a:cubicBezTo>
                    <a:pt x="1966" y="0"/>
                    <a:pt x="1857" y="37"/>
                    <a:pt x="1768" y="108"/>
                  </a:cubicBezTo>
                  <a:lnTo>
                    <a:pt x="1618" y="303"/>
                  </a:lnTo>
                  <a:lnTo>
                    <a:pt x="112" y="2268"/>
                  </a:lnTo>
                  <a:cubicBezTo>
                    <a:pt x="12" y="2396"/>
                    <a:pt x="1" y="2572"/>
                    <a:pt x="83" y="2710"/>
                  </a:cubicBezTo>
                  <a:lnTo>
                    <a:pt x="83" y="2712"/>
                  </a:lnTo>
                  <a:cubicBezTo>
                    <a:pt x="154" y="2837"/>
                    <a:pt x="286" y="2913"/>
                    <a:pt x="428" y="2913"/>
                  </a:cubicBezTo>
                  <a:cubicBezTo>
                    <a:pt x="445" y="2913"/>
                    <a:pt x="463" y="2912"/>
                    <a:pt x="481" y="2910"/>
                  </a:cubicBezTo>
                  <a:lnTo>
                    <a:pt x="2964" y="2591"/>
                  </a:lnTo>
                  <a:lnTo>
                    <a:pt x="3137" y="2570"/>
                  </a:lnTo>
                  <a:lnTo>
                    <a:pt x="3140" y="2570"/>
                  </a:lnTo>
                  <a:cubicBezTo>
                    <a:pt x="3384" y="2498"/>
                    <a:pt x="3540" y="2252"/>
                    <a:pt x="3540" y="1874"/>
                  </a:cubicBezTo>
                  <a:cubicBezTo>
                    <a:pt x="3540" y="1801"/>
                    <a:pt x="3535" y="1728"/>
                    <a:pt x="3524" y="1656"/>
                  </a:cubicBezTo>
                  <a:cubicBezTo>
                    <a:pt x="3440" y="1067"/>
                    <a:pt x="3029" y="422"/>
                    <a:pt x="2537" y="138"/>
                  </a:cubicBezTo>
                  <a:cubicBezTo>
                    <a:pt x="2376" y="45"/>
                    <a:pt x="2224" y="0"/>
                    <a:pt x="2089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43"/>
            <p:cNvSpPr/>
            <p:nvPr/>
          </p:nvSpPr>
          <p:spPr>
            <a:xfrm>
              <a:off x="3596400" y="3067000"/>
              <a:ext cx="3800" cy="4950"/>
            </a:xfrm>
            <a:custGeom>
              <a:avLst/>
              <a:gdLst/>
              <a:ahLst/>
              <a:cxnLst/>
              <a:rect l="l" t="t" r="r" b="b"/>
              <a:pathLst>
                <a:path w="152" h="198" extrusionOk="0">
                  <a:moveTo>
                    <a:pt x="151" y="1"/>
                  </a:moveTo>
                  <a:lnTo>
                    <a:pt x="151" y="1"/>
                  </a:lnTo>
                  <a:cubicBezTo>
                    <a:pt x="86" y="54"/>
                    <a:pt x="36" y="121"/>
                    <a:pt x="1" y="197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43"/>
            <p:cNvSpPr/>
            <p:nvPr/>
          </p:nvSpPr>
          <p:spPr>
            <a:xfrm>
              <a:off x="3630100" y="3128600"/>
              <a:ext cx="4325" cy="550"/>
            </a:xfrm>
            <a:custGeom>
              <a:avLst/>
              <a:gdLst/>
              <a:ahLst/>
              <a:cxnLst/>
              <a:rect l="l" t="t" r="r" b="b"/>
              <a:pathLst>
                <a:path w="173" h="22" extrusionOk="0">
                  <a:moveTo>
                    <a:pt x="173" y="0"/>
                  </a:moveTo>
                  <a:lnTo>
                    <a:pt x="0" y="21"/>
                  </a:lnTo>
                  <a:cubicBezTo>
                    <a:pt x="8" y="21"/>
                    <a:pt x="15" y="21"/>
                    <a:pt x="22" y="21"/>
                  </a:cubicBezTo>
                  <a:cubicBezTo>
                    <a:pt x="73" y="21"/>
                    <a:pt x="123" y="14"/>
                    <a:pt x="173" y="0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3"/>
            <p:cNvSpPr/>
            <p:nvPr/>
          </p:nvSpPr>
          <p:spPr>
            <a:xfrm>
              <a:off x="3558050" y="3105725"/>
              <a:ext cx="86425" cy="31475"/>
            </a:xfrm>
            <a:custGeom>
              <a:avLst/>
              <a:gdLst/>
              <a:ahLst/>
              <a:cxnLst/>
              <a:rect l="l" t="t" r="r" b="b"/>
              <a:pathLst>
                <a:path w="3457" h="1259" extrusionOk="0">
                  <a:moveTo>
                    <a:pt x="3440" y="1"/>
                  </a:moveTo>
                  <a:cubicBezTo>
                    <a:pt x="1714" y="584"/>
                    <a:pt x="237" y="1062"/>
                    <a:pt x="25" y="1062"/>
                  </a:cubicBezTo>
                  <a:cubicBezTo>
                    <a:pt x="12" y="1062"/>
                    <a:pt x="4" y="1060"/>
                    <a:pt x="1" y="1057"/>
                  </a:cubicBezTo>
                  <a:lnTo>
                    <a:pt x="1" y="1057"/>
                  </a:lnTo>
                  <a:cubicBezTo>
                    <a:pt x="72" y="1182"/>
                    <a:pt x="205" y="1258"/>
                    <a:pt x="346" y="1258"/>
                  </a:cubicBezTo>
                  <a:cubicBezTo>
                    <a:pt x="364" y="1258"/>
                    <a:pt x="381" y="1257"/>
                    <a:pt x="399" y="1255"/>
                  </a:cubicBezTo>
                  <a:lnTo>
                    <a:pt x="2882" y="935"/>
                  </a:lnTo>
                  <a:lnTo>
                    <a:pt x="3055" y="914"/>
                  </a:lnTo>
                  <a:lnTo>
                    <a:pt x="3059" y="914"/>
                  </a:lnTo>
                  <a:cubicBezTo>
                    <a:pt x="3301" y="843"/>
                    <a:pt x="3457" y="597"/>
                    <a:pt x="3457" y="219"/>
                  </a:cubicBezTo>
                  <a:cubicBezTo>
                    <a:pt x="3457" y="146"/>
                    <a:pt x="3451" y="72"/>
                    <a:pt x="3440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3"/>
            <p:cNvSpPr/>
            <p:nvPr/>
          </p:nvSpPr>
          <p:spPr>
            <a:xfrm>
              <a:off x="4291075" y="2526925"/>
              <a:ext cx="176975" cy="86675"/>
            </a:xfrm>
            <a:custGeom>
              <a:avLst/>
              <a:gdLst/>
              <a:ahLst/>
              <a:cxnLst/>
              <a:rect l="l" t="t" r="r" b="b"/>
              <a:pathLst>
                <a:path w="7079" h="3467" extrusionOk="0">
                  <a:moveTo>
                    <a:pt x="5180" y="1"/>
                  </a:moveTo>
                  <a:cubicBezTo>
                    <a:pt x="4936" y="1"/>
                    <a:pt x="4712" y="53"/>
                    <a:pt x="4516" y="154"/>
                  </a:cubicBezTo>
                  <a:lnTo>
                    <a:pt x="4405" y="219"/>
                  </a:lnTo>
                  <a:lnTo>
                    <a:pt x="3011" y="1022"/>
                  </a:lnTo>
                  <a:lnTo>
                    <a:pt x="2900" y="1086"/>
                  </a:lnTo>
                  <a:lnTo>
                    <a:pt x="1505" y="1891"/>
                  </a:lnTo>
                  <a:lnTo>
                    <a:pt x="1394" y="1955"/>
                  </a:lnTo>
                  <a:lnTo>
                    <a:pt x="1" y="2760"/>
                  </a:lnTo>
                  <a:cubicBezTo>
                    <a:pt x="197" y="2659"/>
                    <a:pt x="420" y="2607"/>
                    <a:pt x="664" y="2607"/>
                  </a:cubicBezTo>
                  <a:cubicBezTo>
                    <a:pt x="724" y="2607"/>
                    <a:pt x="785" y="2610"/>
                    <a:pt x="848" y="2616"/>
                  </a:cubicBezTo>
                  <a:cubicBezTo>
                    <a:pt x="1171" y="2649"/>
                    <a:pt x="1525" y="2768"/>
                    <a:pt x="1895" y="2982"/>
                  </a:cubicBezTo>
                  <a:cubicBezTo>
                    <a:pt x="1984" y="3034"/>
                    <a:pt x="2073" y="3090"/>
                    <a:pt x="2159" y="3151"/>
                  </a:cubicBezTo>
                  <a:cubicBezTo>
                    <a:pt x="2299" y="3248"/>
                    <a:pt x="2435" y="3355"/>
                    <a:pt x="2564" y="3467"/>
                  </a:cubicBezTo>
                  <a:lnTo>
                    <a:pt x="7079" y="862"/>
                  </a:lnTo>
                  <a:cubicBezTo>
                    <a:pt x="6871" y="680"/>
                    <a:pt x="6648" y="517"/>
                    <a:pt x="6410" y="377"/>
                  </a:cubicBezTo>
                  <a:cubicBezTo>
                    <a:pt x="5968" y="121"/>
                    <a:pt x="5550" y="1"/>
                    <a:pt x="5180" y="1"/>
                  </a:cubicBezTo>
                  <a:close/>
                </a:path>
              </a:pathLst>
            </a:custGeom>
            <a:solidFill>
              <a:srgbClr val="DAE6EA">
                <a:alpha val="25700"/>
              </a:srgb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3"/>
            <p:cNvSpPr/>
            <p:nvPr/>
          </p:nvSpPr>
          <p:spPr>
            <a:xfrm>
              <a:off x="4403950" y="2466200"/>
              <a:ext cx="221425" cy="125950"/>
            </a:xfrm>
            <a:custGeom>
              <a:avLst/>
              <a:gdLst/>
              <a:ahLst/>
              <a:cxnLst/>
              <a:rect l="l" t="t" r="r" b="b"/>
              <a:pathLst>
                <a:path w="8857" h="5038" extrusionOk="0">
                  <a:moveTo>
                    <a:pt x="4871" y="0"/>
                  </a:moveTo>
                  <a:cubicBezTo>
                    <a:pt x="4580" y="0"/>
                    <a:pt x="4319" y="75"/>
                    <a:pt x="4097" y="218"/>
                  </a:cubicBezTo>
                  <a:lnTo>
                    <a:pt x="1" y="2583"/>
                  </a:lnTo>
                  <a:cubicBezTo>
                    <a:pt x="197" y="2482"/>
                    <a:pt x="420" y="2430"/>
                    <a:pt x="664" y="2430"/>
                  </a:cubicBezTo>
                  <a:cubicBezTo>
                    <a:pt x="1034" y="2430"/>
                    <a:pt x="1452" y="2550"/>
                    <a:pt x="1894" y="2806"/>
                  </a:cubicBezTo>
                  <a:cubicBezTo>
                    <a:pt x="2133" y="2944"/>
                    <a:pt x="2357" y="3106"/>
                    <a:pt x="2565" y="3288"/>
                  </a:cubicBezTo>
                  <a:cubicBezTo>
                    <a:pt x="2565" y="3288"/>
                    <a:pt x="4972" y="1900"/>
                    <a:pt x="5601" y="1536"/>
                  </a:cubicBezTo>
                  <a:cubicBezTo>
                    <a:pt x="5735" y="1459"/>
                    <a:pt x="5876" y="1423"/>
                    <a:pt x="6020" y="1423"/>
                  </a:cubicBezTo>
                  <a:cubicBezTo>
                    <a:pt x="7273" y="1423"/>
                    <a:pt x="8786" y="4114"/>
                    <a:pt x="8856" y="5038"/>
                  </a:cubicBezTo>
                  <a:cubicBezTo>
                    <a:pt x="8803" y="3300"/>
                    <a:pt x="7593" y="1237"/>
                    <a:pt x="6103" y="377"/>
                  </a:cubicBezTo>
                  <a:cubicBezTo>
                    <a:pt x="5660" y="121"/>
                    <a:pt x="5242" y="0"/>
                    <a:pt x="487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3"/>
            <p:cNvSpPr/>
            <p:nvPr/>
          </p:nvSpPr>
          <p:spPr>
            <a:xfrm>
              <a:off x="3934350" y="2668225"/>
              <a:ext cx="970575" cy="712775"/>
            </a:xfrm>
            <a:custGeom>
              <a:avLst/>
              <a:gdLst/>
              <a:ahLst/>
              <a:cxnLst/>
              <a:rect l="l" t="t" r="r" b="b"/>
              <a:pathLst>
                <a:path w="38823" h="28511" extrusionOk="0">
                  <a:moveTo>
                    <a:pt x="17703" y="0"/>
                  </a:moveTo>
                  <a:lnTo>
                    <a:pt x="0" y="10220"/>
                  </a:lnTo>
                  <a:lnTo>
                    <a:pt x="0" y="13089"/>
                  </a:lnTo>
                  <a:cubicBezTo>
                    <a:pt x="0" y="14674"/>
                    <a:pt x="1779" y="16986"/>
                    <a:pt x="3974" y="18253"/>
                  </a:cubicBezTo>
                  <a:lnTo>
                    <a:pt x="21741" y="28510"/>
                  </a:lnTo>
                  <a:lnTo>
                    <a:pt x="38822" y="18648"/>
                  </a:lnTo>
                  <a:lnTo>
                    <a:pt x="21676" y="8749"/>
                  </a:lnTo>
                  <a:cubicBezTo>
                    <a:pt x="19482" y="7482"/>
                    <a:pt x="17703" y="5010"/>
                    <a:pt x="17703" y="3228"/>
                  </a:cubicBezTo>
                  <a:lnTo>
                    <a:pt x="177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3"/>
            <p:cNvSpPr/>
            <p:nvPr/>
          </p:nvSpPr>
          <p:spPr>
            <a:xfrm>
              <a:off x="4151325" y="2942225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79" y="32"/>
                    <a:pt x="12470" y="95"/>
                  </a:cubicBezTo>
                  <a:lnTo>
                    <a:pt x="220" y="7167"/>
                  </a:lnTo>
                  <a:cubicBezTo>
                    <a:pt x="0" y="7294"/>
                    <a:pt x="0" y="7499"/>
                    <a:pt x="220" y="7626"/>
                  </a:cubicBezTo>
                  <a:lnTo>
                    <a:pt x="358" y="7705"/>
                  </a:lnTo>
                  <a:cubicBezTo>
                    <a:pt x="467" y="7769"/>
                    <a:pt x="611" y="7800"/>
                    <a:pt x="755" y="7800"/>
                  </a:cubicBezTo>
                  <a:cubicBezTo>
                    <a:pt x="898" y="7800"/>
                    <a:pt x="1042" y="7769"/>
                    <a:pt x="1152" y="7705"/>
                  </a:cubicBezTo>
                  <a:lnTo>
                    <a:pt x="13401" y="633"/>
                  </a:lnTo>
                  <a:cubicBezTo>
                    <a:pt x="13621" y="507"/>
                    <a:pt x="13621" y="300"/>
                    <a:pt x="13401" y="174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3"/>
            <p:cNvSpPr/>
            <p:nvPr/>
          </p:nvSpPr>
          <p:spPr>
            <a:xfrm>
              <a:off x="4227250" y="29860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0"/>
                  </a:moveTo>
                  <a:cubicBezTo>
                    <a:pt x="12723" y="0"/>
                    <a:pt x="12580" y="32"/>
                    <a:pt x="12470" y="95"/>
                  </a:cubicBezTo>
                  <a:lnTo>
                    <a:pt x="220" y="7169"/>
                  </a:lnTo>
                  <a:cubicBezTo>
                    <a:pt x="1" y="7295"/>
                    <a:pt x="1" y="7500"/>
                    <a:pt x="220" y="7627"/>
                  </a:cubicBezTo>
                  <a:lnTo>
                    <a:pt x="358" y="7707"/>
                  </a:lnTo>
                  <a:cubicBezTo>
                    <a:pt x="468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2" y="7707"/>
                  </a:cubicBezTo>
                  <a:lnTo>
                    <a:pt x="13401" y="633"/>
                  </a:lnTo>
                  <a:cubicBezTo>
                    <a:pt x="13621" y="507"/>
                    <a:pt x="13621" y="302"/>
                    <a:pt x="13401" y="175"/>
                  </a:cubicBezTo>
                  <a:lnTo>
                    <a:pt x="13265" y="95"/>
                  </a:lnTo>
                  <a:cubicBezTo>
                    <a:pt x="13155" y="32"/>
                    <a:pt x="13011" y="0"/>
                    <a:pt x="1286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3"/>
            <p:cNvSpPr/>
            <p:nvPr/>
          </p:nvSpPr>
          <p:spPr>
            <a:xfrm>
              <a:off x="4100850" y="2911375"/>
              <a:ext cx="341375" cy="196725"/>
            </a:xfrm>
            <a:custGeom>
              <a:avLst/>
              <a:gdLst/>
              <a:ahLst/>
              <a:cxnLst/>
              <a:rect l="l" t="t" r="r" b="b"/>
              <a:pathLst>
                <a:path w="13655" h="7869" extrusionOk="0">
                  <a:moveTo>
                    <a:pt x="12940" y="0"/>
                  </a:moveTo>
                  <a:cubicBezTo>
                    <a:pt x="12831" y="0"/>
                    <a:pt x="12648" y="60"/>
                    <a:pt x="12477" y="159"/>
                  </a:cubicBezTo>
                  <a:lnTo>
                    <a:pt x="220" y="7236"/>
                  </a:lnTo>
                  <a:cubicBezTo>
                    <a:pt x="1" y="7362"/>
                    <a:pt x="1" y="7567"/>
                    <a:pt x="220" y="7694"/>
                  </a:cubicBezTo>
                  <a:lnTo>
                    <a:pt x="358" y="7774"/>
                  </a:lnTo>
                  <a:cubicBezTo>
                    <a:pt x="468" y="7837"/>
                    <a:pt x="612" y="7869"/>
                    <a:pt x="755" y="7869"/>
                  </a:cubicBezTo>
                  <a:cubicBezTo>
                    <a:pt x="899" y="7869"/>
                    <a:pt x="1043" y="7837"/>
                    <a:pt x="1152" y="7774"/>
                  </a:cubicBezTo>
                  <a:lnTo>
                    <a:pt x="13402" y="702"/>
                  </a:lnTo>
                  <a:cubicBezTo>
                    <a:pt x="13622" y="575"/>
                    <a:pt x="13655" y="388"/>
                    <a:pt x="13476" y="285"/>
                  </a:cubicBezTo>
                  <a:lnTo>
                    <a:pt x="13153" y="98"/>
                  </a:lnTo>
                  <a:cubicBezTo>
                    <a:pt x="13106" y="72"/>
                    <a:pt x="13059" y="44"/>
                    <a:pt x="13013" y="15"/>
                  </a:cubicBezTo>
                  <a:cubicBezTo>
                    <a:pt x="12996" y="5"/>
                    <a:pt x="12971" y="0"/>
                    <a:pt x="12940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3"/>
            <p:cNvSpPr/>
            <p:nvPr/>
          </p:nvSpPr>
          <p:spPr>
            <a:xfrm>
              <a:off x="4058375" y="2882875"/>
              <a:ext cx="340450" cy="198350"/>
            </a:xfrm>
            <a:custGeom>
              <a:avLst/>
              <a:gdLst/>
              <a:ahLst/>
              <a:cxnLst/>
              <a:rect l="l" t="t" r="r" b="b"/>
              <a:pathLst>
                <a:path w="13618" h="7934" extrusionOk="0">
                  <a:moveTo>
                    <a:pt x="12942" y="1"/>
                  </a:moveTo>
                  <a:cubicBezTo>
                    <a:pt x="12838" y="1"/>
                    <a:pt x="12736" y="24"/>
                    <a:pt x="12650" y="74"/>
                  </a:cubicBezTo>
                  <a:lnTo>
                    <a:pt x="241" y="7239"/>
                  </a:lnTo>
                  <a:cubicBezTo>
                    <a:pt x="21" y="7366"/>
                    <a:pt x="1" y="7601"/>
                    <a:pt x="202" y="7754"/>
                  </a:cubicBezTo>
                  <a:lnTo>
                    <a:pt x="278" y="7811"/>
                  </a:lnTo>
                  <a:cubicBezTo>
                    <a:pt x="389" y="7893"/>
                    <a:pt x="543" y="7934"/>
                    <a:pt x="695" y="7934"/>
                  </a:cubicBezTo>
                  <a:cubicBezTo>
                    <a:pt x="823" y="7934"/>
                    <a:pt x="950" y="7905"/>
                    <a:pt x="1049" y="7847"/>
                  </a:cubicBezTo>
                  <a:lnTo>
                    <a:pt x="13381" y="728"/>
                  </a:lnTo>
                  <a:cubicBezTo>
                    <a:pt x="13601" y="601"/>
                    <a:pt x="13618" y="371"/>
                    <a:pt x="13428" y="203"/>
                  </a:cubicBezTo>
                  <a:lnTo>
                    <a:pt x="13381" y="160"/>
                  </a:lnTo>
                  <a:cubicBezTo>
                    <a:pt x="13267" y="57"/>
                    <a:pt x="13103" y="1"/>
                    <a:pt x="12942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3"/>
            <p:cNvSpPr/>
            <p:nvPr/>
          </p:nvSpPr>
          <p:spPr>
            <a:xfrm>
              <a:off x="4277725" y="3015175"/>
              <a:ext cx="340525" cy="195050"/>
            </a:xfrm>
            <a:custGeom>
              <a:avLst/>
              <a:gdLst/>
              <a:ahLst/>
              <a:cxnLst/>
              <a:rect l="l" t="t" r="r" b="b"/>
              <a:pathLst>
                <a:path w="13621" h="7802" extrusionOk="0">
                  <a:moveTo>
                    <a:pt x="12867" y="1"/>
                  </a:moveTo>
                  <a:cubicBezTo>
                    <a:pt x="12723" y="1"/>
                    <a:pt x="12579" y="33"/>
                    <a:pt x="12469" y="96"/>
                  </a:cubicBezTo>
                  <a:lnTo>
                    <a:pt x="220" y="7169"/>
                  </a:lnTo>
                  <a:cubicBezTo>
                    <a:pt x="0" y="7296"/>
                    <a:pt x="0" y="7501"/>
                    <a:pt x="220" y="7628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9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1" y="507"/>
                    <a:pt x="13621" y="302"/>
                    <a:pt x="13402" y="176"/>
                  </a:cubicBezTo>
                  <a:lnTo>
                    <a:pt x="13265" y="96"/>
                  </a:lnTo>
                  <a:cubicBezTo>
                    <a:pt x="13155" y="33"/>
                    <a:pt x="13011" y="1"/>
                    <a:pt x="1286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43"/>
            <p:cNvSpPr/>
            <p:nvPr/>
          </p:nvSpPr>
          <p:spPr>
            <a:xfrm>
              <a:off x="3989250" y="2791200"/>
              <a:ext cx="355850" cy="219600"/>
            </a:xfrm>
            <a:custGeom>
              <a:avLst/>
              <a:gdLst/>
              <a:ahLst/>
              <a:cxnLst/>
              <a:rect l="l" t="t" r="r" b="b"/>
              <a:pathLst>
                <a:path w="14234" h="8784" extrusionOk="0">
                  <a:moveTo>
                    <a:pt x="13878" y="0"/>
                  </a:moveTo>
                  <a:cubicBezTo>
                    <a:pt x="13832" y="0"/>
                    <a:pt x="13779" y="18"/>
                    <a:pt x="13721" y="58"/>
                  </a:cubicBezTo>
                  <a:lnTo>
                    <a:pt x="162" y="7886"/>
                  </a:lnTo>
                  <a:cubicBezTo>
                    <a:pt x="1" y="8015"/>
                    <a:pt x="57" y="8783"/>
                    <a:pt x="397" y="8783"/>
                  </a:cubicBezTo>
                  <a:cubicBezTo>
                    <a:pt x="444" y="8783"/>
                    <a:pt x="496" y="8768"/>
                    <a:pt x="554" y="8735"/>
                  </a:cubicBezTo>
                  <a:lnTo>
                    <a:pt x="14016" y="963"/>
                  </a:lnTo>
                  <a:cubicBezTo>
                    <a:pt x="14233" y="823"/>
                    <a:pt x="14195" y="0"/>
                    <a:pt x="13878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43"/>
            <p:cNvSpPr/>
            <p:nvPr/>
          </p:nvSpPr>
          <p:spPr>
            <a:xfrm>
              <a:off x="4328225" y="3044350"/>
              <a:ext cx="340525" cy="195025"/>
            </a:xfrm>
            <a:custGeom>
              <a:avLst/>
              <a:gdLst/>
              <a:ahLst/>
              <a:cxnLst/>
              <a:rect l="l" t="t" r="r" b="b"/>
              <a:pathLst>
                <a:path w="13621" h="7801" extrusionOk="0">
                  <a:moveTo>
                    <a:pt x="12867" y="1"/>
                  </a:moveTo>
                  <a:cubicBezTo>
                    <a:pt x="12723" y="1"/>
                    <a:pt x="12579" y="32"/>
                    <a:pt x="12469" y="96"/>
                  </a:cubicBezTo>
                  <a:lnTo>
                    <a:pt x="220" y="7168"/>
                  </a:lnTo>
                  <a:cubicBezTo>
                    <a:pt x="0" y="7294"/>
                    <a:pt x="0" y="7500"/>
                    <a:pt x="220" y="7626"/>
                  </a:cubicBezTo>
                  <a:lnTo>
                    <a:pt x="357" y="7706"/>
                  </a:lnTo>
                  <a:cubicBezTo>
                    <a:pt x="467" y="7769"/>
                    <a:pt x="611" y="7801"/>
                    <a:pt x="755" y="7801"/>
                  </a:cubicBezTo>
                  <a:cubicBezTo>
                    <a:pt x="898" y="7801"/>
                    <a:pt x="1042" y="7769"/>
                    <a:pt x="1151" y="7706"/>
                  </a:cubicBezTo>
                  <a:lnTo>
                    <a:pt x="13402" y="634"/>
                  </a:lnTo>
                  <a:cubicBezTo>
                    <a:pt x="13620" y="506"/>
                    <a:pt x="13620" y="302"/>
                    <a:pt x="13402" y="174"/>
                  </a:cubicBezTo>
                  <a:lnTo>
                    <a:pt x="13264" y="96"/>
                  </a:lnTo>
                  <a:cubicBezTo>
                    <a:pt x="13155" y="32"/>
                    <a:pt x="13011" y="1"/>
                    <a:pt x="1286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3"/>
            <p:cNvSpPr/>
            <p:nvPr/>
          </p:nvSpPr>
          <p:spPr>
            <a:xfrm>
              <a:off x="4433925" y="3222275"/>
              <a:ext cx="120550" cy="63425"/>
            </a:xfrm>
            <a:custGeom>
              <a:avLst/>
              <a:gdLst/>
              <a:ahLst/>
              <a:cxnLst/>
              <a:rect l="l" t="t" r="r" b="b"/>
              <a:pathLst>
                <a:path w="4822" h="2537" extrusionOk="0">
                  <a:moveTo>
                    <a:pt x="2411" y="1"/>
                  </a:moveTo>
                  <a:cubicBezTo>
                    <a:pt x="1849" y="1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3"/>
                    <a:pt x="1849" y="2537"/>
                    <a:pt x="2411" y="2537"/>
                  </a:cubicBezTo>
                  <a:cubicBezTo>
                    <a:pt x="2973" y="2537"/>
                    <a:pt x="3535" y="2413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3" y="1"/>
                    <a:pt x="2411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3"/>
            <p:cNvSpPr/>
            <p:nvPr/>
          </p:nvSpPr>
          <p:spPr>
            <a:xfrm>
              <a:off x="4433925" y="3216275"/>
              <a:ext cx="120550" cy="63400"/>
            </a:xfrm>
            <a:custGeom>
              <a:avLst/>
              <a:gdLst/>
              <a:ahLst/>
              <a:cxnLst/>
              <a:rect l="l" t="t" r="r" b="b"/>
              <a:pathLst>
                <a:path w="4822" h="2536" extrusionOk="0">
                  <a:moveTo>
                    <a:pt x="2412" y="0"/>
                  </a:moveTo>
                  <a:cubicBezTo>
                    <a:pt x="1850" y="0"/>
                    <a:pt x="1287" y="124"/>
                    <a:pt x="858" y="372"/>
                  </a:cubicBezTo>
                  <a:cubicBezTo>
                    <a:pt x="0" y="866"/>
                    <a:pt x="0" y="1670"/>
                    <a:pt x="858" y="2165"/>
                  </a:cubicBezTo>
                  <a:cubicBezTo>
                    <a:pt x="1287" y="2412"/>
                    <a:pt x="1849" y="2536"/>
                    <a:pt x="2411" y="2536"/>
                  </a:cubicBezTo>
                  <a:cubicBezTo>
                    <a:pt x="2973" y="2536"/>
                    <a:pt x="3535" y="2412"/>
                    <a:pt x="3964" y="2165"/>
                  </a:cubicBezTo>
                  <a:cubicBezTo>
                    <a:pt x="4822" y="1670"/>
                    <a:pt x="4822" y="866"/>
                    <a:pt x="3964" y="372"/>
                  </a:cubicBezTo>
                  <a:cubicBezTo>
                    <a:pt x="3535" y="124"/>
                    <a:pt x="2974" y="0"/>
                    <a:pt x="2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3"/>
            <p:cNvSpPr/>
            <p:nvPr/>
          </p:nvSpPr>
          <p:spPr>
            <a:xfrm>
              <a:off x="4460100" y="3230050"/>
              <a:ext cx="68200" cy="35850"/>
            </a:xfrm>
            <a:custGeom>
              <a:avLst/>
              <a:gdLst/>
              <a:ahLst/>
              <a:cxnLst/>
              <a:rect l="l" t="t" r="r" b="b"/>
              <a:pathLst>
                <a:path w="2728" h="1434" extrusionOk="0">
                  <a:moveTo>
                    <a:pt x="1364" y="0"/>
                  </a:moveTo>
                  <a:cubicBezTo>
                    <a:pt x="1047" y="0"/>
                    <a:pt x="729" y="70"/>
                    <a:pt x="486" y="210"/>
                  </a:cubicBezTo>
                  <a:cubicBezTo>
                    <a:pt x="0" y="490"/>
                    <a:pt x="0" y="944"/>
                    <a:pt x="486" y="1224"/>
                  </a:cubicBezTo>
                  <a:cubicBezTo>
                    <a:pt x="728" y="1364"/>
                    <a:pt x="1046" y="1434"/>
                    <a:pt x="1364" y="1434"/>
                  </a:cubicBezTo>
                  <a:cubicBezTo>
                    <a:pt x="1682" y="1434"/>
                    <a:pt x="2000" y="1364"/>
                    <a:pt x="2242" y="1224"/>
                  </a:cubicBezTo>
                  <a:cubicBezTo>
                    <a:pt x="2727" y="944"/>
                    <a:pt x="2727" y="490"/>
                    <a:pt x="2242" y="210"/>
                  </a:cubicBezTo>
                  <a:cubicBezTo>
                    <a:pt x="2000" y="70"/>
                    <a:pt x="1682" y="0"/>
                    <a:pt x="1364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3"/>
            <p:cNvSpPr/>
            <p:nvPr/>
          </p:nvSpPr>
          <p:spPr>
            <a:xfrm>
              <a:off x="4573100" y="3098875"/>
              <a:ext cx="179550" cy="113100"/>
            </a:xfrm>
            <a:custGeom>
              <a:avLst/>
              <a:gdLst/>
              <a:ahLst/>
              <a:cxnLst/>
              <a:rect l="l" t="t" r="r" b="b"/>
              <a:pathLst>
                <a:path w="7182" h="4524" extrusionOk="0">
                  <a:moveTo>
                    <a:pt x="4968" y="136"/>
                  </a:moveTo>
                  <a:cubicBezTo>
                    <a:pt x="4974" y="136"/>
                    <a:pt x="4979" y="141"/>
                    <a:pt x="4984" y="151"/>
                  </a:cubicBezTo>
                  <a:cubicBezTo>
                    <a:pt x="5013" y="209"/>
                    <a:pt x="4957" y="397"/>
                    <a:pt x="4945" y="453"/>
                  </a:cubicBezTo>
                  <a:cubicBezTo>
                    <a:pt x="4919" y="577"/>
                    <a:pt x="4880" y="696"/>
                    <a:pt x="4829" y="812"/>
                  </a:cubicBezTo>
                  <a:cubicBezTo>
                    <a:pt x="4826" y="743"/>
                    <a:pt x="4826" y="674"/>
                    <a:pt x="4831" y="607"/>
                  </a:cubicBezTo>
                  <a:cubicBezTo>
                    <a:pt x="4832" y="550"/>
                    <a:pt x="4914" y="136"/>
                    <a:pt x="4968" y="136"/>
                  </a:cubicBezTo>
                  <a:close/>
                  <a:moveTo>
                    <a:pt x="5012" y="0"/>
                  </a:moveTo>
                  <a:cubicBezTo>
                    <a:pt x="5005" y="0"/>
                    <a:pt x="4998" y="1"/>
                    <a:pt x="4992" y="3"/>
                  </a:cubicBezTo>
                  <a:cubicBezTo>
                    <a:pt x="4682" y="99"/>
                    <a:pt x="4642" y="592"/>
                    <a:pt x="4767" y="949"/>
                  </a:cubicBezTo>
                  <a:cubicBezTo>
                    <a:pt x="4763" y="955"/>
                    <a:pt x="4761" y="961"/>
                    <a:pt x="4758" y="967"/>
                  </a:cubicBezTo>
                  <a:cubicBezTo>
                    <a:pt x="4663" y="1163"/>
                    <a:pt x="4400" y="1600"/>
                    <a:pt x="4166" y="1697"/>
                  </a:cubicBezTo>
                  <a:cubicBezTo>
                    <a:pt x="4155" y="1702"/>
                    <a:pt x="4141" y="1704"/>
                    <a:pt x="4125" y="1704"/>
                  </a:cubicBezTo>
                  <a:cubicBezTo>
                    <a:pt x="4062" y="1704"/>
                    <a:pt x="3968" y="1677"/>
                    <a:pt x="3900" y="1677"/>
                  </a:cubicBezTo>
                  <a:cubicBezTo>
                    <a:pt x="3878" y="1677"/>
                    <a:pt x="3859" y="1679"/>
                    <a:pt x="3845" y="1687"/>
                  </a:cubicBezTo>
                  <a:cubicBezTo>
                    <a:pt x="3730" y="1745"/>
                    <a:pt x="3654" y="1901"/>
                    <a:pt x="3578" y="1999"/>
                  </a:cubicBezTo>
                  <a:cubicBezTo>
                    <a:pt x="3535" y="2053"/>
                    <a:pt x="3443" y="2204"/>
                    <a:pt x="3381" y="2238"/>
                  </a:cubicBezTo>
                  <a:cubicBezTo>
                    <a:pt x="3264" y="2304"/>
                    <a:pt x="3191" y="2330"/>
                    <a:pt x="3144" y="2330"/>
                  </a:cubicBezTo>
                  <a:cubicBezTo>
                    <a:pt x="3028" y="2330"/>
                    <a:pt x="3073" y="2173"/>
                    <a:pt x="3036" y="2070"/>
                  </a:cubicBezTo>
                  <a:cubicBezTo>
                    <a:pt x="3030" y="2053"/>
                    <a:pt x="3014" y="2047"/>
                    <a:pt x="2997" y="2047"/>
                  </a:cubicBezTo>
                  <a:cubicBezTo>
                    <a:pt x="2984" y="2047"/>
                    <a:pt x="2971" y="2051"/>
                    <a:pt x="2961" y="2056"/>
                  </a:cubicBezTo>
                  <a:cubicBezTo>
                    <a:pt x="2721" y="2187"/>
                    <a:pt x="2564" y="2576"/>
                    <a:pt x="2433" y="2804"/>
                  </a:cubicBezTo>
                  <a:cubicBezTo>
                    <a:pt x="2380" y="2896"/>
                    <a:pt x="2254" y="3243"/>
                    <a:pt x="2102" y="3243"/>
                  </a:cubicBezTo>
                  <a:cubicBezTo>
                    <a:pt x="2079" y="3243"/>
                    <a:pt x="2056" y="3235"/>
                    <a:pt x="2032" y="3218"/>
                  </a:cubicBezTo>
                  <a:cubicBezTo>
                    <a:pt x="1948" y="3155"/>
                    <a:pt x="1987" y="2880"/>
                    <a:pt x="2040" y="2642"/>
                  </a:cubicBezTo>
                  <a:cubicBezTo>
                    <a:pt x="2078" y="2526"/>
                    <a:pt x="2107" y="2407"/>
                    <a:pt x="2128" y="2288"/>
                  </a:cubicBezTo>
                  <a:cubicBezTo>
                    <a:pt x="2128" y="2284"/>
                    <a:pt x="2130" y="2279"/>
                    <a:pt x="2130" y="2277"/>
                  </a:cubicBezTo>
                  <a:cubicBezTo>
                    <a:pt x="2130" y="2272"/>
                    <a:pt x="2133" y="2267"/>
                    <a:pt x="2133" y="2262"/>
                  </a:cubicBezTo>
                  <a:cubicBezTo>
                    <a:pt x="2138" y="2231"/>
                    <a:pt x="2118" y="2219"/>
                    <a:pt x="2092" y="2219"/>
                  </a:cubicBezTo>
                  <a:cubicBezTo>
                    <a:pt x="2059" y="2219"/>
                    <a:pt x="2016" y="2240"/>
                    <a:pt x="2009" y="2272"/>
                  </a:cubicBezTo>
                  <a:cubicBezTo>
                    <a:pt x="1991" y="2365"/>
                    <a:pt x="1955" y="2484"/>
                    <a:pt x="1925" y="2611"/>
                  </a:cubicBezTo>
                  <a:cubicBezTo>
                    <a:pt x="1778" y="3066"/>
                    <a:pt x="1510" y="3482"/>
                    <a:pt x="1223" y="3861"/>
                  </a:cubicBezTo>
                  <a:cubicBezTo>
                    <a:pt x="1120" y="3997"/>
                    <a:pt x="801" y="4403"/>
                    <a:pt x="532" y="4403"/>
                  </a:cubicBezTo>
                  <a:cubicBezTo>
                    <a:pt x="427" y="4403"/>
                    <a:pt x="330" y="4341"/>
                    <a:pt x="256" y="4176"/>
                  </a:cubicBezTo>
                  <a:cubicBezTo>
                    <a:pt x="148" y="3935"/>
                    <a:pt x="241" y="3482"/>
                    <a:pt x="278" y="3247"/>
                  </a:cubicBezTo>
                  <a:cubicBezTo>
                    <a:pt x="373" y="2669"/>
                    <a:pt x="664" y="2166"/>
                    <a:pt x="1062" y="1741"/>
                  </a:cubicBezTo>
                  <a:cubicBezTo>
                    <a:pt x="1188" y="1607"/>
                    <a:pt x="1313" y="1547"/>
                    <a:pt x="1421" y="1547"/>
                  </a:cubicBezTo>
                  <a:cubicBezTo>
                    <a:pt x="1624" y="1547"/>
                    <a:pt x="1766" y="1758"/>
                    <a:pt x="1738" y="2085"/>
                  </a:cubicBezTo>
                  <a:cubicBezTo>
                    <a:pt x="1715" y="2360"/>
                    <a:pt x="1532" y="2548"/>
                    <a:pt x="1501" y="2806"/>
                  </a:cubicBezTo>
                  <a:cubicBezTo>
                    <a:pt x="1499" y="2829"/>
                    <a:pt x="1518" y="2840"/>
                    <a:pt x="1540" y="2840"/>
                  </a:cubicBezTo>
                  <a:cubicBezTo>
                    <a:pt x="1563" y="2840"/>
                    <a:pt x="1588" y="2829"/>
                    <a:pt x="1592" y="2808"/>
                  </a:cubicBezTo>
                  <a:cubicBezTo>
                    <a:pt x="1664" y="2449"/>
                    <a:pt x="2072" y="1997"/>
                    <a:pt x="1853" y="1620"/>
                  </a:cubicBezTo>
                  <a:cubicBezTo>
                    <a:pt x="1761" y="1462"/>
                    <a:pt x="1595" y="1354"/>
                    <a:pt x="1426" y="1354"/>
                  </a:cubicBezTo>
                  <a:cubicBezTo>
                    <a:pt x="1354" y="1354"/>
                    <a:pt x="1282" y="1373"/>
                    <a:pt x="1215" y="1416"/>
                  </a:cubicBezTo>
                  <a:cubicBezTo>
                    <a:pt x="933" y="1597"/>
                    <a:pt x="698" y="1946"/>
                    <a:pt x="525" y="2221"/>
                  </a:cubicBezTo>
                  <a:cubicBezTo>
                    <a:pt x="288" y="2600"/>
                    <a:pt x="155" y="3014"/>
                    <a:pt x="105" y="3458"/>
                  </a:cubicBezTo>
                  <a:cubicBezTo>
                    <a:pt x="75" y="3727"/>
                    <a:pt x="0" y="4207"/>
                    <a:pt x="220" y="4423"/>
                  </a:cubicBezTo>
                  <a:cubicBezTo>
                    <a:pt x="294" y="4496"/>
                    <a:pt x="392" y="4524"/>
                    <a:pt x="493" y="4524"/>
                  </a:cubicBezTo>
                  <a:cubicBezTo>
                    <a:pt x="604" y="4524"/>
                    <a:pt x="719" y="4489"/>
                    <a:pt x="810" y="4441"/>
                  </a:cubicBezTo>
                  <a:cubicBezTo>
                    <a:pt x="1138" y="4266"/>
                    <a:pt x="1368" y="3868"/>
                    <a:pt x="1564" y="3569"/>
                  </a:cubicBezTo>
                  <a:cubicBezTo>
                    <a:pt x="1674" y="3404"/>
                    <a:pt x="1774" y="3232"/>
                    <a:pt x="1866" y="3056"/>
                  </a:cubicBezTo>
                  <a:cubicBezTo>
                    <a:pt x="1869" y="3138"/>
                    <a:pt x="1888" y="3214"/>
                    <a:pt x="1926" y="3276"/>
                  </a:cubicBezTo>
                  <a:cubicBezTo>
                    <a:pt x="1973" y="3352"/>
                    <a:pt x="2028" y="3385"/>
                    <a:pt x="2086" y="3385"/>
                  </a:cubicBezTo>
                  <a:cubicBezTo>
                    <a:pt x="2142" y="3385"/>
                    <a:pt x="2200" y="3355"/>
                    <a:pt x="2254" y="3303"/>
                  </a:cubicBezTo>
                  <a:cubicBezTo>
                    <a:pt x="2403" y="3166"/>
                    <a:pt x="2493" y="2888"/>
                    <a:pt x="2597" y="2715"/>
                  </a:cubicBezTo>
                  <a:cubicBezTo>
                    <a:pt x="2650" y="2624"/>
                    <a:pt x="2803" y="2261"/>
                    <a:pt x="2905" y="2224"/>
                  </a:cubicBezTo>
                  <a:cubicBezTo>
                    <a:pt x="2931" y="2214"/>
                    <a:pt x="2944" y="2210"/>
                    <a:pt x="2950" y="2210"/>
                  </a:cubicBezTo>
                  <a:cubicBezTo>
                    <a:pt x="2966" y="2210"/>
                    <a:pt x="2909" y="2251"/>
                    <a:pt x="2951" y="2315"/>
                  </a:cubicBezTo>
                  <a:cubicBezTo>
                    <a:pt x="2970" y="2344"/>
                    <a:pt x="2969" y="2391"/>
                    <a:pt x="2994" y="2419"/>
                  </a:cubicBezTo>
                  <a:cubicBezTo>
                    <a:pt x="3031" y="2460"/>
                    <a:pt x="3079" y="2472"/>
                    <a:pt x="3129" y="2472"/>
                  </a:cubicBezTo>
                  <a:cubicBezTo>
                    <a:pt x="3152" y="2472"/>
                    <a:pt x="3175" y="2469"/>
                    <a:pt x="3197" y="2466"/>
                  </a:cubicBezTo>
                  <a:cubicBezTo>
                    <a:pt x="3485" y="2425"/>
                    <a:pt x="3599" y="2021"/>
                    <a:pt x="3793" y="1859"/>
                  </a:cubicBezTo>
                  <a:cubicBezTo>
                    <a:pt x="3855" y="1807"/>
                    <a:pt x="3879" y="1790"/>
                    <a:pt x="3887" y="1790"/>
                  </a:cubicBezTo>
                  <a:cubicBezTo>
                    <a:pt x="3903" y="1790"/>
                    <a:pt x="3852" y="1866"/>
                    <a:pt x="3944" y="1866"/>
                  </a:cubicBezTo>
                  <a:cubicBezTo>
                    <a:pt x="3952" y="1866"/>
                    <a:pt x="3961" y="1865"/>
                    <a:pt x="3971" y="1864"/>
                  </a:cubicBezTo>
                  <a:cubicBezTo>
                    <a:pt x="4051" y="1854"/>
                    <a:pt x="4104" y="1829"/>
                    <a:pt x="4172" y="1789"/>
                  </a:cubicBezTo>
                  <a:cubicBezTo>
                    <a:pt x="4442" y="1630"/>
                    <a:pt x="4663" y="1340"/>
                    <a:pt x="4814" y="1057"/>
                  </a:cubicBezTo>
                  <a:cubicBezTo>
                    <a:pt x="4868" y="1170"/>
                    <a:pt x="4942" y="1259"/>
                    <a:pt x="5030" y="1303"/>
                  </a:cubicBezTo>
                  <a:cubicBezTo>
                    <a:pt x="5120" y="1347"/>
                    <a:pt x="5215" y="1365"/>
                    <a:pt x="5311" y="1365"/>
                  </a:cubicBezTo>
                  <a:cubicBezTo>
                    <a:pt x="5572" y="1365"/>
                    <a:pt x="5844" y="1232"/>
                    <a:pt x="6066" y="1129"/>
                  </a:cubicBezTo>
                  <a:cubicBezTo>
                    <a:pt x="6481" y="936"/>
                    <a:pt x="6778" y="677"/>
                    <a:pt x="7141" y="410"/>
                  </a:cubicBezTo>
                  <a:cubicBezTo>
                    <a:pt x="7181" y="381"/>
                    <a:pt x="7146" y="353"/>
                    <a:pt x="7109" y="353"/>
                  </a:cubicBezTo>
                  <a:cubicBezTo>
                    <a:pt x="7096" y="353"/>
                    <a:pt x="7084" y="356"/>
                    <a:pt x="7074" y="363"/>
                  </a:cubicBezTo>
                  <a:cubicBezTo>
                    <a:pt x="6767" y="583"/>
                    <a:pt x="5919" y="1298"/>
                    <a:pt x="5341" y="1298"/>
                  </a:cubicBezTo>
                  <a:cubicBezTo>
                    <a:pt x="5137" y="1298"/>
                    <a:pt x="4966" y="1209"/>
                    <a:pt x="4866" y="976"/>
                  </a:cubicBezTo>
                  <a:cubicBezTo>
                    <a:pt x="4863" y="971"/>
                    <a:pt x="4862" y="966"/>
                    <a:pt x="4861" y="960"/>
                  </a:cubicBezTo>
                  <a:cubicBezTo>
                    <a:pt x="4867" y="947"/>
                    <a:pt x="4874" y="935"/>
                    <a:pt x="4880" y="922"/>
                  </a:cubicBezTo>
                  <a:cubicBezTo>
                    <a:pt x="4973" y="719"/>
                    <a:pt x="5196" y="227"/>
                    <a:pt x="5048" y="15"/>
                  </a:cubicBezTo>
                  <a:cubicBezTo>
                    <a:pt x="5040" y="5"/>
                    <a:pt x="5025" y="0"/>
                    <a:pt x="5012" y="0"/>
                  </a:cubicBezTo>
                  <a:close/>
                </a:path>
              </a:pathLst>
            </a:custGeom>
            <a:solidFill>
              <a:srgbClr val="4C68A5"/>
            </a:solidFill>
            <a:ln w="175" cap="flat" cmpd="sng">
              <a:solidFill>
                <a:srgbClr val="4C68A5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" name="Google Shape;1343;p43"/>
          <p:cNvGrpSpPr/>
          <p:nvPr/>
        </p:nvGrpSpPr>
        <p:grpSpPr>
          <a:xfrm>
            <a:off x="13809482" y="916595"/>
            <a:ext cx="5245730" cy="6932572"/>
            <a:chOff x="1464525" y="2661900"/>
            <a:chExt cx="720150" cy="951725"/>
          </a:xfrm>
        </p:grpSpPr>
        <p:sp>
          <p:nvSpPr>
            <p:cNvPr id="1344" name="Google Shape;1344;p43"/>
            <p:cNvSpPr/>
            <p:nvPr/>
          </p:nvSpPr>
          <p:spPr>
            <a:xfrm>
              <a:off x="1544550" y="3319900"/>
              <a:ext cx="558350" cy="293725"/>
            </a:xfrm>
            <a:custGeom>
              <a:avLst/>
              <a:gdLst/>
              <a:ahLst/>
              <a:cxnLst/>
              <a:rect l="l" t="t" r="r" b="b"/>
              <a:pathLst>
                <a:path w="22334" h="11749" extrusionOk="0">
                  <a:moveTo>
                    <a:pt x="11166" y="1"/>
                  </a:moveTo>
                  <a:cubicBezTo>
                    <a:pt x="8563" y="1"/>
                    <a:pt x="5960" y="574"/>
                    <a:pt x="3974" y="1722"/>
                  </a:cubicBezTo>
                  <a:cubicBezTo>
                    <a:pt x="0" y="4014"/>
                    <a:pt x="0" y="7734"/>
                    <a:pt x="3974" y="10028"/>
                  </a:cubicBezTo>
                  <a:cubicBezTo>
                    <a:pt x="5960" y="11175"/>
                    <a:pt x="8563" y="11748"/>
                    <a:pt x="11167" y="11748"/>
                  </a:cubicBezTo>
                  <a:cubicBezTo>
                    <a:pt x="13771" y="11748"/>
                    <a:pt x="16374" y="11175"/>
                    <a:pt x="18360" y="10028"/>
                  </a:cubicBezTo>
                  <a:cubicBezTo>
                    <a:pt x="22334" y="7734"/>
                    <a:pt x="22334" y="4015"/>
                    <a:pt x="18360" y="1722"/>
                  </a:cubicBezTo>
                  <a:cubicBezTo>
                    <a:pt x="16374" y="574"/>
                    <a:pt x="13770" y="1"/>
                    <a:pt x="11166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3"/>
            <p:cNvSpPr/>
            <p:nvPr/>
          </p:nvSpPr>
          <p:spPr>
            <a:xfrm>
              <a:off x="2038900" y="3091075"/>
              <a:ext cx="145775" cy="92175"/>
            </a:xfrm>
            <a:custGeom>
              <a:avLst/>
              <a:gdLst/>
              <a:ahLst/>
              <a:cxnLst/>
              <a:rect l="l" t="t" r="r" b="b"/>
              <a:pathLst>
                <a:path w="5831" h="3687" extrusionOk="0">
                  <a:moveTo>
                    <a:pt x="511" y="0"/>
                  </a:moveTo>
                  <a:cubicBezTo>
                    <a:pt x="356" y="0"/>
                    <a:pt x="206" y="81"/>
                    <a:pt x="124" y="224"/>
                  </a:cubicBezTo>
                  <a:cubicBezTo>
                    <a:pt x="0" y="437"/>
                    <a:pt x="74" y="710"/>
                    <a:pt x="288" y="833"/>
                  </a:cubicBezTo>
                  <a:lnTo>
                    <a:pt x="5125" y="3626"/>
                  </a:lnTo>
                  <a:cubicBezTo>
                    <a:pt x="5193" y="3665"/>
                    <a:pt x="5269" y="3685"/>
                    <a:pt x="5347" y="3687"/>
                  </a:cubicBezTo>
                  <a:cubicBezTo>
                    <a:pt x="5548" y="3687"/>
                    <a:pt x="5726" y="3550"/>
                    <a:pt x="5779" y="3355"/>
                  </a:cubicBezTo>
                  <a:cubicBezTo>
                    <a:pt x="5831" y="3161"/>
                    <a:pt x="5745" y="2954"/>
                    <a:pt x="5571" y="2853"/>
                  </a:cubicBezTo>
                  <a:lnTo>
                    <a:pt x="734" y="61"/>
                  </a:lnTo>
                  <a:cubicBezTo>
                    <a:pt x="664" y="20"/>
                    <a:pt x="587" y="0"/>
                    <a:pt x="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3"/>
            <p:cNvSpPr/>
            <p:nvPr/>
          </p:nvSpPr>
          <p:spPr>
            <a:xfrm>
              <a:off x="1464525" y="2761100"/>
              <a:ext cx="145775" cy="90525"/>
            </a:xfrm>
            <a:custGeom>
              <a:avLst/>
              <a:gdLst/>
              <a:ahLst/>
              <a:cxnLst/>
              <a:rect l="l" t="t" r="r" b="b"/>
              <a:pathLst>
                <a:path w="5831" h="3621" extrusionOk="0">
                  <a:moveTo>
                    <a:pt x="511" y="1"/>
                  </a:moveTo>
                  <a:cubicBezTo>
                    <a:pt x="354" y="1"/>
                    <a:pt x="203" y="83"/>
                    <a:pt x="121" y="228"/>
                  </a:cubicBezTo>
                  <a:cubicBezTo>
                    <a:pt x="0" y="443"/>
                    <a:pt x="76" y="715"/>
                    <a:pt x="291" y="836"/>
                  </a:cubicBezTo>
                  <a:lnTo>
                    <a:pt x="5128" y="3563"/>
                  </a:lnTo>
                  <a:cubicBezTo>
                    <a:pt x="5195" y="3601"/>
                    <a:pt x="5270" y="3620"/>
                    <a:pt x="5347" y="3620"/>
                  </a:cubicBezTo>
                  <a:cubicBezTo>
                    <a:pt x="5549" y="3620"/>
                    <a:pt x="5727" y="3484"/>
                    <a:pt x="5779" y="3287"/>
                  </a:cubicBezTo>
                  <a:cubicBezTo>
                    <a:pt x="5831" y="3090"/>
                    <a:pt x="5743" y="2884"/>
                    <a:pt x="5566" y="2785"/>
                  </a:cubicBezTo>
                  <a:lnTo>
                    <a:pt x="729" y="58"/>
                  </a:lnTo>
                  <a:cubicBezTo>
                    <a:pt x="660" y="19"/>
                    <a:pt x="585" y="1"/>
                    <a:pt x="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3"/>
            <p:cNvSpPr/>
            <p:nvPr/>
          </p:nvSpPr>
          <p:spPr>
            <a:xfrm>
              <a:off x="1588550" y="3298125"/>
              <a:ext cx="470300" cy="271525"/>
            </a:xfrm>
            <a:custGeom>
              <a:avLst/>
              <a:gdLst/>
              <a:ahLst/>
              <a:cxnLst/>
              <a:rect l="l" t="t" r="r" b="b"/>
              <a:pathLst>
                <a:path w="18812" h="10861" extrusionOk="0">
                  <a:moveTo>
                    <a:pt x="9407" y="0"/>
                  </a:moveTo>
                  <a:cubicBezTo>
                    <a:pt x="7000" y="0"/>
                    <a:pt x="4593" y="530"/>
                    <a:pt x="2756" y="1591"/>
                  </a:cubicBezTo>
                  <a:cubicBezTo>
                    <a:pt x="1540" y="2292"/>
                    <a:pt x="730" y="3139"/>
                    <a:pt x="318" y="4034"/>
                  </a:cubicBezTo>
                  <a:lnTo>
                    <a:pt x="1" y="4034"/>
                  </a:lnTo>
                  <a:lnTo>
                    <a:pt x="1" y="5430"/>
                  </a:lnTo>
                  <a:cubicBezTo>
                    <a:pt x="1" y="6821"/>
                    <a:pt x="919" y="8209"/>
                    <a:pt x="2756" y="9270"/>
                  </a:cubicBezTo>
                  <a:cubicBezTo>
                    <a:pt x="4592" y="10331"/>
                    <a:pt x="6999" y="10861"/>
                    <a:pt x="9406" y="10861"/>
                  </a:cubicBezTo>
                  <a:cubicBezTo>
                    <a:pt x="11814" y="10861"/>
                    <a:pt x="14221" y="10331"/>
                    <a:pt x="16057" y="9270"/>
                  </a:cubicBezTo>
                  <a:cubicBezTo>
                    <a:pt x="17894" y="8209"/>
                    <a:pt x="18812" y="6821"/>
                    <a:pt x="18812" y="5430"/>
                  </a:cubicBezTo>
                  <a:lnTo>
                    <a:pt x="18812" y="4034"/>
                  </a:lnTo>
                  <a:lnTo>
                    <a:pt x="18496" y="4034"/>
                  </a:lnTo>
                  <a:cubicBezTo>
                    <a:pt x="18084" y="3139"/>
                    <a:pt x="17274" y="2292"/>
                    <a:pt x="16057" y="1591"/>
                  </a:cubicBezTo>
                  <a:cubicBezTo>
                    <a:pt x="14221" y="530"/>
                    <a:pt x="11814" y="0"/>
                    <a:pt x="9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3"/>
            <p:cNvSpPr/>
            <p:nvPr/>
          </p:nvSpPr>
          <p:spPr>
            <a:xfrm>
              <a:off x="1588600" y="3263200"/>
              <a:ext cx="470300" cy="271550"/>
            </a:xfrm>
            <a:custGeom>
              <a:avLst/>
              <a:gdLst/>
              <a:ahLst/>
              <a:cxnLst/>
              <a:rect l="l" t="t" r="r" b="b"/>
              <a:pathLst>
                <a:path w="18812" h="10862" extrusionOk="0">
                  <a:moveTo>
                    <a:pt x="9406" y="0"/>
                  </a:moveTo>
                  <a:cubicBezTo>
                    <a:pt x="6910" y="0"/>
                    <a:pt x="4518" y="572"/>
                    <a:pt x="2755" y="1591"/>
                  </a:cubicBezTo>
                  <a:cubicBezTo>
                    <a:pt x="991" y="2609"/>
                    <a:pt x="0" y="3991"/>
                    <a:pt x="0" y="5430"/>
                  </a:cubicBezTo>
                  <a:cubicBezTo>
                    <a:pt x="0" y="6871"/>
                    <a:pt x="991" y="8253"/>
                    <a:pt x="2755" y="9271"/>
                  </a:cubicBezTo>
                  <a:cubicBezTo>
                    <a:pt x="4518" y="10289"/>
                    <a:pt x="6910" y="10861"/>
                    <a:pt x="9406" y="10861"/>
                  </a:cubicBezTo>
                  <a:cubicBezTo>
                    <a:pt x="11900" y="10861"/>
                    <a:pt x="14292" y="10289"/>
                    <a:pt x="16055" y="9271"/>
                  </a:cubicBezTo>
                  <a:cubicBezTo>
                    <a:pt x="17819" y="8253"/>
                    <a:pt x="18811" y="6871"/>
                    <a:pt x="18811" y="5430"/>
                  </a:cubicBezTo>
                  <a:cubicBezTo>
                    <a:pt x="18811" y="3991"/>
                    <a:pt x="17819" y="2609"/>
                    <a:pt x="16055" y="1591"/>
                  </a:cubicBezTo>
                  <a:cubicBezTo>
                    <a:pt x="14292" y="572"/>
                    <a:pt x="11900" y="0"/>
                    <a:pt x="9406" y="0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3"/>
            <p:cNvSpPr/>
            <p:nvPr/>
          </p:nvSpPr>
          <p:spPr>
            <a:xfrm>
              <a:off x="1777150" y="3362250"/>
              <a:ext cx="93150" cy="73450"/>
            </a:xfrm>
            <a:custGeom>
              <a:avLst/>
              <a:gdLst/>
              <a:ahLst/>
              <a:cxnLst/>
              <a:rect l="l" t="t" r="r" b="b"/>
              <a:pathLst>
                <a:path w="3726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3"/>
                  </a:cubicBezTo>
                  <a:cubicBezTo>
                    <a:pt x="1" y="2138"/>
                    <a:pt x="183" y="2413"/>
                    <a:pt x="546" y="2623"/>
                  </a:cubicBezTo>
                  <a:cubicBezTo>
                    <a:pt x="910" y="2833"/>
                    <a:pt x="1386" y="2938"/>
                    <a:pt x="1863" y="2938"/>
                  </a:cubicBezTo>
                  <a:cubicBezTo>
                    <a:pt x="2340" y="2938"/>
                    <a:pt x="2816" y="2833"/>
                    <a:pt x="3180" y="2623"/>
                  </a:cubicBezTo>
                  <a:cubicBezTo>
                    <a:pt x="3543" y="2413"/>
                    <a:pt x="3725" y="2138"/>
                    <a:pt x="3725" y="1863"/>
                  </a:cubicBezTo>
                  <a:cubicBezTo>
                    <a:pt x="3725" y="835"/>
                    <a:pt x="2892" y="1"/>
                    <a:pt x="1864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3"/>
            <p:cNvSpPr/>
            <p:nvPr/>
          </p:nvSpPr>
          <p:spPr>
            <a:xfrm>
              <a:off x="1777150" y="3362225"/>
              <a:ext cx="74675" cy="73450"/>
            </a:xfrm>
            <a:custGeom>
              <a:avLst/>
              <a:gdLst/>
              <a:ahLst/>
              <a:cxnLst/>
              <a:rect l="l" t="t" r="r" b="b"/>
              <a:pathLst>
                <a:path w="2987" h="2938" extrusionOk="0">
                  <a:moveTo>
                    <a:pt x="1864" y="1"/>
                  </a:moveTo>
                  <a:cubicBezTo>
                    <a:pt x="834" y="1"/>
                    <a:pt x="1" y="835"/>
                    <a:pt x="1" y="1864"/>
                  </a:cubicBezTo>
                  <a:cubicBezTo>
                    <a:pt x="1" y="2139"/>
                    <a:pt x="183" y="2414"/>
                    <a:pt x="546" y="2624"/>
                  </a:cubicBezTo>
                  <a:cubicBezTo>
                    <a:pt x="909" y="2833"/>
                    <a:pt x="1385" y="2938"/>
                    <a:pt x="1860" y="2938"/>
                  </a:cubicBezTo>
                  <a:cubicBezTo>
                    <a:pt x="2258" y="2938"/>
                    <a:pt x="2655" y="2865"/>
                    <a:pt x="2987" y="2719"/>
                  </a:cubicBezTo>
                  <a:lnTo>
                    <a:pt x="2987" y="2719"/>
                  </a:lnTo>
                  <a:cubicBezTo>
                    <a:pt x="2878" y="2751"/>
                    <a:pt x="2741" y="2767"/>
                    <a:pt x="2589" y="2767"/>
                  </a:cubicBezTo>
                  <a:cubicBezTo>
                    <a:pt x="1846" y="2767"/>
                    <a:pt x="731" y="2393"/>
                    <a:pt x="622" y="1750"/>
                  </a:cubicBezTo>
                  <a:cubicBezTo>
                    <a:pt x="489" y="975"/>
                    <a:pt x="1410" y="1"/>
                    <a:pt x="1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3"/>
            <p:cNvSpPr/>
            <p:nvPr/>
          </p:nvSpPr>
          <p:spPr>
            <a:xfrm>
              <a:off x="1806000" y="3275100"/>
              <a:ext cx="35450" cy="105400"/>
            </a:xfrm>
            <a:custGeom>
              <a:avLst/>
              <a:gdLst/>
              <a:ahLst/>
              <a:cxnLst/>
              <a:rect l="l" t="t" r="r" b="b"/>
              <a:pathLst>
                <a:path w="1418" h="4216" extrusionOk="0">
                  <a:moveTo>
                    <a:pt x="709" y="1"/>
                  </a:moveTo>
                  <a:cubicBezTo>
                    <a:pt x="645" y="1"/>
                    <a:pt x="582" y="15"/>
                    <a:pt x="533" y="43"/>
                  </a:cubicBezTo>
                  <a:cubicBezTo>
                    <a:pt x="490" y="69"/>
                    <a:pt x="467" y="100"/>
                    <a:pt x="462" y="134"/>
                  </a:cubicBezTo>
                  <a:lnTo>
                    <a:pt x="460" y="134"/>
                  </a:lnTo>
                  <a:lnTo>
                    <a:pt x="0" y="3806"/>
                  </a:lnTo>
                  <a:cubicBezTo>
                    <a:pt x="0" y="3912"/>
                    <a:pt x="69" y="4015"/>
                    <a:pt x="208" y="4095"/>
                  </a:cubicBezTo>
                  <a:cubicBezTo>
                    <a:pt x="346" y="4175"/>
                    <a:pt x="527" y="4215"/>
                    <a:pt x="709" y="4215"/>
                  </a:cubicBezTo>
                  <a:cubicBezTo>
                    <a:pt x="891" y="4215"/>
                    <a:pt x="1072" y="4175"/>
                    <a:pt x="1210" y="4095"/>
                  </a:cubicBezTo>
                  <a:cubicBezTo>
                    <a:pt x="1349" y="4015"/>
                    <a:pt x="1418" y="3910"/>
                    <a:pt x="1418" y="3806"/>
                  </a:cubicBezTo>
                  <a:lnTo>
                    <a:pt x="957" y="134"/>
                  </a:lnTo>
                  <a:lnTo>
                    <a:pt x="956" y="134"/>
                  </a:lnTo>
                  <a:cubicBezTo>
                    <a:pt x="951" y="101"/>
                    <a:pt x="928" y="69"/>
                    <a:pt x="885" y="43"/>
                  </a:cubicBezTo>
                  <a:cubicBezTo>
                    <a:pt x="836" y="15"/>
                    <a:pt x="773" y="1"/>
                    <a:pt x="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43"/>
            <p:cNvSpPr/>
            <p:nvPr/>
          </p:nvSpPr>
          <p:spPr>
            <a:xfrm>
              <a:off x="1466750" y="2741375"/>
              <a:ext cx="689250" cy="588825"/>
            </a:xfrm>
            <a:custGeom>
              <a:avLst/>
              <a:gdLst/>
              <a:ahLst/>
              <a:cxnLst/>
              <a:rect l="l" t="t" r="r" b="b"/>
              <a:pathLst>
                <a:path w="27570" h="23553" extrusionOk="0">
                  <a:moveTo>
                    <a:pt x="4020" y="0"/>
                  </a:moveTo>
                  <a:cubicBezTo>
                    <a:pt x="3894" y="0"/>
                    <a:pt x="3769" y="53"/>
                    <a:pt x="3681" y="156"/>
                  </a:cubicBezTo>
                  <a:cubicBezTo>
                    <a:pt x="1500" y="2688"/>
                    <a:pt x="1" y="5927"/>
                    <a:pt x="1" y="9274"/>
                  </a:cubicBezTo>
                  <a:cubicBezTo>
                    <a:pt x="1" y="16982"/>
                    <a:pt x="6571" y="23552"/>
                    <a:pt x="14280" y="23552"/>
                  </a:cubicBezTo>
                  <a:cubicBezTo>
                    <a:pt x="20231" y="23552"/>
                    <a:pt x="25540" y="19479"/>
                    <a:pt x="27491" y="13859"/>
                  </a:cubicBezTo>
                  <a:cubicBezTo>
                    <a:pt x="27569" y="13626"/>
                    <a:pt x="27446" y="13374"/>
                    <a:pt x="27215" y="13293"/>
                  </a:cubicBezTo>
                  <a:cubicBezTo>
                    <a:pt x="27166" y="13277"/>
                    <a:pt x="27117" y="13269"/>
                    <a:pt x="27069" y="13269"/>
                  </a:cubicBezTo>
                  <a:cubicBezTo>
                    <a:pt x="26885" y="13269"/>
                    <a:pt x="26712" y="13383"/>
                    <a:pt x="26647" y="13566"/>
                  </a:cubicBezTo>
                  <a:cubicBezTo>
                    <a:pt x="24821" y="18827"/>
                    <a:pt x="19851" y="22361"/>
                    <a:pt x="14280" y="22361"/>
                  </a:cubicBezTo>
                  <a:cubicBezTo>
                    <a:pt x="7063" y="22361"/>
                    <a:pt x="1191" y="16490"/>
                    <a:pt x="1191" y="9274"/>
                  </a:cubicBezTo>
                  <a:cubicBezTo>
                    <a:pt x="1191" y="6141"/>
                    <a:pt x="2315" y="3112"/>
                    <a:pt x="4358" y="737"/>
                  </a:cubicBezTo>
                  <a:cubicBezTo>
                    <a:pt x="4519" y="550"/>
                    <a:pt x="4498" y="269"/>
                    <a:pt x="4311" y="109"/>
                  </a:cubicBezTo>
                  <a:cubicBezTo>
                    <a:pt x="4226" y="36"/>
                    <a:pt x="4123" y="0"/>
                    <a:pt x="40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43"/>
            <p:cNvSpPr/>
            <p:nvPr/>
          </p:nvSpPr>
          <p:spPr>
            <a:xfrm>
              <a:off x="1510975" y="2661900"/>
              <a:ext cx="625500" cy="625475"/>
            </a:xfrm>
            <a:custGeom>
              <a:avLst/>
              <a:gdLst/>
              <a:ahLst/>
              <a:cxnLst/>
              <a:rect l="l" t="t" r="r" b="b"/>
              <a:pathLst>
                <a:path w="25020" h="25019" extrusionOk="0">
                  <a:moveTo>
                    <a:pt x="12509" y="1"/>
                  </a:moveTo>
                  <a:cubicBezTo>
                    <a:pt x="9192" y="1"/>
                    <a:pt x="6011" y="1319"/>
                    <a:pt x="3665" y="3664"/>
                  </a:cubicBezTo>
                  <a:cubicBezTo>
                    <a:pt x="1318" y="6010"/>
                    <a:pt x="0" y="9192"/>
                    <a:pt x="0" y="12510"/>
                  </a:cubicBezTo>
                  <a:cubicBezTo>
                    <a:pt x="0" y="15828"/>
                    <a:pt x="1318" y="19010"/>
                    <a:pt x="3665" y="21356"/>
                  </a:cubicBezTo>
                  <a:cubicBezTo>
                    <a:pt x="6011" y="23701"/>
                    <a:pt x="9192" y="25019"/>
                    <a:pt x="12509" y="25019"/>
                  </a:cubicBezTo>
                  <a:cubicBezTo>
                    <a:pt x="15828" y="25019"/>
                    <a:pt x="19009" y="23701"/>
                    <a:pt x="21355" y="21356"/>
                  </a:cubicBezTo>
                  <a:cubicBezTo>
                    <a:pt x="23701" y="19010"/>
                    <a:pt x="25020" y="15828"/>
                    <a:pt x="25020" y="12510"/>
                  </a:cubicBezTo>
                  <a:cubicBezTo>
                    <a:pt x="25020" y="9192"/>
                    <a:pt x="23701" y="6010"/>
                    <a:pt x="21355" y="3664"/>
                  </a:cubicBezTo>
                  <a:cubicBezTo>
                    <a:pt x="19009" y="1319"/>
                    <a:pt x="15828" y="1"/>
                    <a:pt x="12509" y="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3"/>
            <p:cNvSpPr/>
            <p:nvPr/>
          </p:nvSpPr>
          <p:spPr>
            <a:xfrm>
              <a:off x="1860075" y="2709050"/>
              <a:ext cx="124275" cy="83800"/>
            </a:xfrm>
            <a:custGeom>
              <a:avLst/>
              <a:gdLst/>
              <a:ahLst/>
              <a:cxnLst/>
              <a:rect l="l" t="t" r="r" b="b"/>
              <a:pathLst>
                <a:path w="4971" h="3352" extrusionOk="0">
                  <a:moveTo>
                    <a:pt x="384" y="0"/>
                  </a:moveTo>
                  <a:cubicBezTo>
                    <a:pt x="134" y="0"/>
                    <a:pt x="1" y="98"/>
                    <a:pt x="205" y="371"/>
                  </a:cubicBezTo>
                  <a:cubicBezTo>
                    <a:pt x="577" y="871"/>
                    <a:pt x="881" y="1025"/>
                    <a:pt x="728" y="1419"/>
                  </a:cubicBezTo>
                  <a:cubicBezTo>
                    <a:pt x="575" y="1812"/>
                    <a:pt x="155" y="2121"/>
                    <a:pt x="170" y="2449"/>
                  </a:cubicBezTo>
                  <a:cubicBezTo>
                    <a:pt x="184" y="2771"/>
                    <a:pt x="260" y="3171"/>
                    <a:pt x="490" y="3171"/>
                  </a:cubicBezTo>
                  <a:cubicBezTo>
                    <a:pt x="494" y="3171"/>
                    <a:pt x="498" y="3171"/>
                    <a:pt x="501" y="3171"/>
                  </a:cubicBezTo>
                  <a:cubicBezTo>
                    <a:pt x="701" y="3160"/>
                    <a:pt x="1295" y="2880"/>
                    <a:pt x="1662" y="2880"/>
                  </a:cubicBezTo>
                  <a:cubicBezTo>
                    <a:pt x="1733" y="2880"/>
                    <a:pt x="1796" y="2891"/>
                    <a:pt x="1846" y="2916"/>
                  </a:cubicBezTo>
                  <a:cubicBezTo>
                    <a:pt x="2081" y="3036"/>
                    <a:pt x="2770" y="3351"/>
                    <a:pt x="3205" y="3351"/>
                  </a:cubicBezTo>
                  <a:cubicBezTo>
                    <a:pt x="3331" y="3351"/>
                    <a:pt x="3436" y="3325"/>
                    <a:pt x="3502" y="3260"/>
                  </a:cubicBezTo>
                  <a:cubicBezTo>
                    <a:pt x="3799" y="2970"/>
                    <a:pt x="3947" y="3060"/>
                    <a:pt x="4361" y="2771"/>
                  </a:cubicBezTo>
                  <a:cubicBezTo>
                    <a:pt x="4776" y="2484"/>
                    <a:pt x="4971" y="1957"/>
                    <a:pt x="4658" y="1829"/>
                  </a:cubicBezTo>
                  <a:cubicBezTo>
                    <a:pt x="4344" y="1701"/>
                    <a:pt x="4249" y="1819"/>
                    <a:pt x="3739" y="1571"/>
                  </a:cubicBezTo>
                  <a:cubicBezTo>
                    <a:pt x="3230" y="1322"/>
                    <a:pt x="3125" y="877"/>
                    <a:pt x="2577" y="765"/>
                  </a:cubicBezTo>
                  <a:cubicBezTo>
                    <a:pt x="2029" y="651"/>
                    <a:pt x="1516" y="310"/>
                    <a:pt x="1124" y="160"/>
                  </a:cubicBezTo>
                  <a:cubicBezTo>
                    <a:pt x="881" y="68"/>
                    <a:pt x="592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3"/>
            <p:cNvSpPr/>
            <p:nvPr/>
          </p:nvSpPr>
          <p:spPr>
            <a:xfrm>
              <a:off x="1566750" y="2671475"/>
              <a:ext cx="294000" cy="486650"/>
            </a:xfrm>
            <a:custGeom>
              <a:avLst/>
              <a:gdLst/>
              <a:ahLst/>
              <a:cxnLst/>
              <a:rect l="l" t="t" r="r" b="b"/>
              <a:pathLst>
                <a:path w="11760" h="19466" extrusionOk="0">
                  <a:moveTo>
                    <a:pt x="7386" y="1980"/>
                  </a:moveTo>
                  <a:cubicBezTo>
                    <a:pt x="7570" y="1980"/>
                    <a:pt x="7802" y="2032"/>
                    <a:pt x="8045" y="2094"/>
                  </a:cubicBezTo>
                  <a:cubicBezTo>
                    <a:pt x="8238" y="2143"/>
                    <a:pt x="8430" y="2167"/>
                    <a:pt x="8625" y="2167"/>
                  </a:cubicBezTo>
                  <a:cubicBezTo>
                    <a:pt x="8925" y="2167"/>
                    <a:pt x="9234" y="2112"/>
                    <a:pt x="9570" y="2013"/>
                  </a:cubicBezTo>
                  <a:cubicBezTo>
                    <a:pt x="9643" y="1992"/>
                    <a:pt x="9696" y="1982"/>
                    <a:pt x="9732" y="1982"/>
                  </a:cubicBezTo>
                  <a:cubicBezTo>
                    <a:pt x="9916" y="1982"/>
                    <a:pt x="9676" y="2227"/>
                    <a:pt x="9428" y="2468"/>
                  </a:cubicBezTo>
                  <a:cubicBezTo>
                    <a:pt x="9131" y="2758"/>
                    <a:pt x="9022" y="2634"/>
                    <a:pt x="8611" y="2917"/>
                  </a:cubicBezTo>
                  <a:cubicBezTo>
                    <a:pt x="8307" y="3126"/>
                    <a:pt x="7961" y="3209"/>
                    <a:pt x="7691" y="3209"/>
                  </a:cubicBezTo>
                  <a:cubicBezTo>
                    <a:pt x="7596" y="3209"/>
                    <a:pt x="7510" y="3199"/>
                    <a:pt x="7439" y="3180"/>
                  </a:cubicBezTo>
                  <a:cubicBezTo>
                    <a:pt x="7168" y="3109"/>
                    <a:pt x="6925" y="2475"/>
                    <a:pt x="7017" y="2182"/>
                  </a:cubicBezTo>
                  <a:cubicBezTo>
                    <a:pt x="7063" y="2033"/>
                    <a:pt x="7200" y="1980"/>
                    <a:pt x="7386" y="1980"/>
                  </a:cubicBezTo>
                  <a:close/>
                  <a:moveTo>
                    <a:pt x="7208" y="0"/>
                  </a:moveTo>
                  <a:cubicBezTo>
                    <a:pt x="4317" y="733"/>
                    <a:pt x="1736" y="2488"/>
                    <a:pt x="0" y="4986"/>
                  </a:cubicBezTo>
                  <a:cubicBezTo>
                    <a:pt x="26" y="5347"/>
                    <a:pt x="95" y="5698"/>
                    <a:pt x="200" y="6008"/>
                  </a:cubicBezTo>
                  <a:cubicBezTo>
                    <a:pt x="443" y="6732"/>
                    <a:pt x="891" y="6992"/>
                    <a:pt x="1428" y="7337"/>
                  </a:cubicBezTo>
                  <a:cubicBezTo>
                    <a:pt x="1966" y="7682"/>
                    <a:pt x="1652" y="7936"/>
                    <a:pt x="1802" y="8395"/>
                  </a:cubicBezTo>
                  <a:cubicBezTo>
                    <a:pt x="1950" y="8852"/>
                    <a:pt x="1993" y="9102"/>
                    <a:pt x="2246" y="9417"/>
                  </a:cubicBezTo>
                  <a:cubicBezTo>
                    <a:pt x="2501" y="9731"/>
                    <a:pt x="1918" y="9901"/>
                    <a:pt x="1639" y="10226"/>
                  </a:cubicBezTo>
                  <a:cubicBezTo>
                    <a:pt x="1360" y="10551"/>
                    <a:pt x="1240" y="10747"/>
                    <a:pt x="1202" y="11617"/>
                  </a:cubicBezTo>
                  <a:cubicBezTo>
                    <a:pt x="1164" y="12488"/>
                    <a:pt x="1695" y="13419"/>
                    <a:pt x="1807" y="13808"/>
                  </a:cubicBezTo>
                  <a:cubicBezTo>
                    <a:pt x="1919" y="14195"/>
                    <a:pt x="1392" y="14382"/>
                    <a:pt x="1242" y="15042"/>
                  </a:cubicBezTo>
                  <a:cubicBezTo>
                    <a:pt x="1094" y="15701"/>
                    <a:pt x="405" y="17331"/>
                    <a:pt x="629" y="18494"/>
                  </a:cubicBezTo>
                  <a:cubicBezTo>
                    <a:pt x="760" y="19172"/>
                    <a:pt x="950" y="19466"/>
                    <a:pt x="1126" y="19466"/>
                  </a:cubicBezTo>
                  <a:cubicBezTo>
                    <a:pt x="1251" y="19466"/>
                    <a:pt x="1369" y="19316"/>
                    <a:pt x="1453" y="19048"/>
                  </a:cubicBezTo>
                  <a:cubicBezTo>
                    <a:pt x="1656" y="18405"/>
                    <a:pt x="1690" y="17735"/>
                    <a:pt x="2238" y="17412"/>
                  </a:cubicBezTo>
                  <a:cubicBezTo>
                    <a:pt x="2787" y="17087"/>
                    <a:pt x="3468" y="17505"/>
                    <a:pt x="4060" y="16748"/>
                  </a:cubicBezTo>
                  <a:cubicBezTo>
                    <a:pt x="4650" y="15991"/>
                    <a:pt x="4793" y="16097"/>
                    <a:pt x="5306" y="15964"/>
                  </a:cubicBezTo>
                  <a:cubicBezTo>
                    <a:pt x="5818" y="15832"/>
                    <a:pt x="5740" y="15511"/>
                    <a:pt x="6373" y="14997"/>
                  </a:cubicBezTo>
                  <a:cubicBezTo>
                    <a:pt x="7006" y="14483"/>
                    <a:pt x="7364" y="13904"/>
                    <a:pt x="6929" y="13416"/>
                  </a:cubicBezTo>
                  <a:cubicBezTo>
                    <a:pt x="6493" y="12926"/>
                    <a:pt x="6120" y="12809"/>
                    <a:pt x="5910" y="11978"/>
                  </a:cubicBezTo>
                  <a:cubicBezTo>
                    <a:pt x="5701" y="11148"/>
                    <a:pt x="5224" y="10233"/>
                    <a:pt x="4693" y="9597"/>
                  </a:cubicBezTo>
                  <a:cubicBezTo>
                    <a:pt x="4164" y="8960"/>
                    <a:pt x="2913" y="8979"/>
                    <a:pt x="2534" y="8682"/>
                  </a:cubicBezTo>
                  <a:cubicBezTo>
                    <a:pt x="2157" y="8386"/>
                    <a:pt x="2212" y="7465"/>
                    <a:pt x="2365" y="7159"/>
                  </a:cubicBezTo>
                  <a:cubicBezTo>
                    <a:pt x="2520" y="6854"/>
                    <a:pt x="2234" y="6646"/>
                    <a:pt x="1896" y="6601"/>
                  </a:cubicBezTo>
                  <a:cubicBezTo>
                    <a:pt x="1557" y="6555"/>
                    <a:pt x="1464" y="6288"/>
                    <a:pt x="1545" y="5843"/>
                  </a:cubicBezTo>
                  <a:cubicBezTo>
                    <a:pt x="1608" y="5489"/>
                    <a:pt x="2153" y="5251"/>
                    <a:pt x="2643" y="5251"/>
                  </a:cubicBezTo>
                  <a:cubicBezTo>
                    <a:pt x="2772" y="5251"/>
                    <a:pt x="2897" y="5267"/>
                    <a:pt x="3009" y="5302"/>
                  </a:cubicBezTo>
                  <a:cubicBezTo>
                    <a:pt x="3545" y="5471"/>
                    <a:pt x="3728" y="5822"/>
                    <a:pt x="3562" y="6534"/>
                  </a:cubicBezTo>
                  <a:cubicBezTo>
                    <a:pt x="3397" y="7246"/>
                    <a:pt x="3707" y="7757"/>
                    <a:pt x="4139" y="8069"/>
                  </a:cubicBezTo>
                  <a:cubicBezTo>
                    <a:pt x="4220" y="8127"/>
                    <a:pt x="4282" y="8153"/>
                    <a:pt x="4328" y="8153"/>
                  </a:cubicBezTo>
                  <a:cubicBezTo>
                    <a:pt x="4529" y="8153"/>
                    <a:pt x="4433" y="7672"/>
                    <a:pt x="4267" y="7285"/>
                  </a:cubicBezTo>
                  <a:cubicBezTo>
                    <a:pt x="4063" y="6807"/>
                    <a:pt x="4164" y="6488"/>
                    <a:pt x="4721" y="5839"/>
                  </a:cubicBezTo>
                  <a:cubicBezTo>
                    <a:pt x="5278" y="5190"/>
                    <a:pt x="5886" y="5500"/>
                    <a:pt x="6633" y="4997"/>
                  </a:cubicBezTo>
                  <a:cubicBezTo>
                    <a:pt x="6851" y="4850"/>
                    <a:pt x="6996" y="4793"/>
                    <a:pt x="7102" y="4793"/>
                  </a:cubicBezTo>
                  <a:cubicBezTo>
                    <a:pt x="7360" y="4793"/>
                    <a:pt x="7394" y="5126"/>
                    <a:pt x="7711" y="5308"/>
                  </a:cubicBezTo>
                  <a:cubicBezTo>
                    <a:pt x="7831" y="5378"/>
                    <a:pt x="7922" y="5409"/>
                    <a:pt x="7996" y="5409"/>
                  </a:cubicBezTo>
                  <a:cubicBezTo>
                    <a:pt x="8198" y="5409"/>
                    <a:pt x="8284" y="5185"/>
                    <a:pt x="8538" y="4921"/>
                  </a:cubicBezTo>
                  <a:cubicBezTo>
                    <a:pt x="8620" y="4836"/>
                    <a:pt x="8707" y="4805"/>
                    <a:pt x="8801" y="4805"/>
                  </a:cubicBezTo>
                  <a:cubicBezTo>
                    <a:pt x="9063" y="4805"/>
                    <a:pt x="9378" y="5046"/>
                    <a:pt x="9767" y="5046"/>
                  </a:cubicBezTo>
                  <a:cubicBezTo>
                    <a:pt x="9835" y="5046"/>
                    <a:pt x="9905" y="5038"/>
                    <a:pt x="9978" y="5021"/>
                  </a:cubicBezTo>
                  <a:cubicBezTo>
                    <a:pt x="10615" y="4868"/>
                    <a:pt x="9799" y="3906"/>
                    <a:pt x="10056" y="3457"/>
                  </a:cubicBezTo>
                  <a:cubicBezTo>
                    <a:pt x="10315" y="3010"/>
                    <a:pt x="10780" y="3216"/>
                    <a:pt x="10802" y="2398"/>
                  </a:cubicBezTo>
                  <a:cubicBezTo>
                    <a:pt x="10824" y="1581"/>
                    <a:pt x="11198" y="1699"/>
                    <a:pt x="11492" y="1509"/>
                  </a:cubicBezTo>
                  <a:cubicBezTo>
                    <a:pt x="11759" y="1336"/>
                    <a:pt x="11595" y="1001"/>
                    <a:pt x="11016" y="1001"/>
                  </a:cubicBezTo>
                  <a:cubicBezTo>
                    <a:pt x="10957" y="1001"/>
                    <a:pt x="10894" y="1004"/>
                    <a:pt x="10826" y="1012"/>
                  </a:cubicBezTo>
                  <a:cubicBezTo>
                    <a:pt x="10618" y="1035"/>
                    <a:pt x="10349" y="1049"/>
                    <a:pt x="10060" y="1049"/>
                  </a:cubicBezTo>
                  <a:cubicBezTo>
                    <a:pt x="9336" y="1049"/>
                    <a:pt x="8483" y="957"/>
                    <a:pt x="8110" y="672"/>
                  </a:cubicBezTo>
                  <a:cubicBezTo>
                    <a:pt x="7851" y="472"/>
                    <a:pt x="7550" y="218"/>
                    <a:pt x="7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3"/>
            <p:cNvSpPr/>
            <p:nvPr/>
          </p:nvSpPr>
          <p:spPr>
            <a:xfrm>
              <a:off x="1847450" y="2837325"/>
              <a:ext cx="295150" cy="387625"/>
            </a:xfrm>
            <a:custGeom>
              <a:avLst/>
              <a:gdLst/>
              <a:ahLst/>
              <a:cxnLst/>
              <a:rect l="l" t="t" r="r" b="b"/>
              <a:pathLst>
                <a:path w="11806" h="15505" extrusionOk="0">
                  <a:moveTo>
                    <a:pt x="8713" y="1"/>
                  </a:moveTo>
                  <a:cubicBezTo>
                    <a:pt x="8660" y="1"/>
                    <a:pt x="8607" y="10"/>
                    <a:pt x="8555" y="31"/>
                  </a:cubicBezTo>
                  <a:cubicBezTo>
                    <a:pt x="8220" y="160"/>
                    <a:pt x="7482" y="164"/>
                    <a:pt x="7039" y="172"/>
                  </a:cubicBezTo>
                  <a:cubicBezTo>
                    <a:pt x="6597" y="179"/>
                    <a:pt x="6314" y="325"/>
                    <a:pt x="6154" y="746"/>
                  </a:cubicBezTo>
                  <a:cubicBezTo>
                    <a:pt x="6022" y="1092"/>
                    <a:pt x="5989" y="1309"/>
                    <a:pt x="5823" y="1309"/>
                  </a:cubicBezTo>
                  <a:cubicBezTo>
                    <a:pt x="5787" y="1309"/>
                    <a:pt x="5745" y="1298"/>
                    <a:pt x="5694" y="1277"/>
                  </a:cubicBezTo>
                  <a:cubicBezTo>
                    <a:pt x="5407" y="1159"/>
                    <a:pt x="5182" y="940"/>
                    <a:pt x="5151" y="665"/>
                  </a:cubicBezTo>
                  <a:cubicBezTo>
                    <a:pt x="5131" y="493"/>
                    <a:pt x="5027" y="329"/>
                    <a:pt x="4849" y="329"/>
                  </a:cubicBezTo>
                  <a:cubicBezTo>
                    <a:pt x="4743" y="329"/>
                    <a:pt x="4612" y="387"/>
                    <a:pt x="4456" y="535"/>
                  </a:cubicBezTo>
                  <a:cubicBezTo>
                    <a:pt x="4037" y="933"/>
                    <a:pt x="4022" y="1166"/>
                    <a:pt x="4211" y="1313"/>
                  </a:cubicBezTo>
                  <a:cubicBezTo>
                    <a:pt x="4402" y="1460"/>
                    <a:pt x="4697" y="1640"/>
                    <a:pt x="4311" y="1931"/>
                  </a:cubicBezTo>
                  <a:cubicBezTo>
                    <a:pt x="3926" y="2222"/>
                    <a:pt x="3604" y="1945"/>
                    <a:pt x="3271" y="2252"/>
                  </a:cubicBezTo>
                  <a:cubicBezTo>
                    <a:pt x="2938" y="2558"/>
                    <a:pt x="2617" y="2929"/>
                    <a:pt x="2814" y="3048"/>
                  </a:cubicBezTo>
                  <a:cubicBezTo>
                    <a:pt x="2923" y="3115"/>
                    <a:pt x="3196" y="3170"/>
                    <a:pt x="3460" y="3170"/>
                  </a:cubicBezTo>
                  <a:cubicBezTo>
                    <a:pt x="3676" y="3170"/>
                    <a:pt x="3885" y="3133"/>
                    <a:pt x="3995" y="3036"/>
                  </a:cubicBezTo>
                  <a:cubicBezTo>
                    <a:pt x="4118" y="2928"/>
                    <a:pt x="4186" y="2898"/>
                    <a:pt x="4267" y="2898"/>
                  </a:cubicBezTo>
                  <a:cubicBezTo>
                    <a:pt x="4347" y="2898"/>
                    <a:pt x="4441" y="2927"/>
                    <a:pt x="4613" y="2937"/>
                  </a:cubicBezTo>
                  <a:cubicBezTo>
                    <a:pt x="4959" y="2959"/>
                    <a:pt x="5263" y="3110"/>
                    <a:pt x="5411" y="3393"/>
                  </a:cubicBezTo>
                  <a:cubicBezTo>
                    <a:pt x="5558" y="3676"/>
                    <a:pt x="5943" y="3761"/>
                    <a:pt x="5862" y="4018"/>
                  </a:cubicBezTo>
                  <a:cubicBezTo>
                    <a:pt x="5781" y="4275"/>
                    <a:pt x="5544" y="4464"/>
                    <a:pt x="5565" y="4588"/>
                  </a:cubicBezTo>
                  <a:cubicBezTo>
                    <a:pt x="5571" y="4623"/>
                    <a:pt x="5592" y="4635"/>
                    <a:pt x="5620" y="4635"/>
                  </a:cubicBezTo>
                  <a:cubicBezTo>
                    <a:pt x="5694" y="4635"/>
                    <a:pt x="5814" y="4549"/>
                    <a:pt x="5814" y="4549"/>
                  </a:cubicBezTo>
                  <a:cubicBezTo>
                    <a:pt x="5814" y="4549"/>
                    <a:pt x="5821" y="4769"/>
                    <a:pt x="5866" y="4769"/>
                  </a:cubicBezTo>
                  <a:cubicBezTo>
                    <a:pt x="5876" y="4769"/>
                    <a:pt x="5889" y="4757"/>
                    <a:pt x="5904" y="4728"/>
                  </a:cubicBezTo>
                  <a:cubicBezTo>
                    <a:pt x="5971" y="4597"/>
                    <a:pt x="6078" y="4268"/>
                    <a:pt x="6186" y="4268"/>
                  </a:cubicBezTo>
                  <a:cubicBezTo>
                    <a:pt x="6206" y="4268"/>
                    <a:pt x="6225" y="4278"/>
                    <a:pt x="6244" y="4302"/>
                  </a:cubicBezTo>
                  <a:cubicBezTo>
                    <a:pt x="6371" y="4460"/>
                    <a:pt x="6645" y="4339"/>
                    <a:pt x="6675" y="4614"/>
                  </a:cubicBezTo>
                  <a:cubicBezTo>
                    <a:pt x="6705" y="4888"/>
                    <a:pt x="6753" y="5016"/>
                    <a:pt x="7093" y="5155"/>
                  </a:cubicBezTo>
                  <a:cubicBezTo>
                    <a:pt x="7433" y="5293"/>
                    <a:pt x="7708" y="5351"/>
                    <a:pt x="7675" y="5546"/>
                  </a:cubicBezTo>
                  <a:cubicBezTo>
                    <a:pt x="7646" y="5728"/>
                    <a:pt x="7688" y="6082"/>
                    <a:pt x="7454" y="6082"/>
                  </a:cubicBezTo>
                  <a:cubicBezTo>
                    <a:pt x="7435" y="6082"/>
                    <a:pt x="7414" y="6079"/>
                    <a:pt x="7392" y="6075"/>
                  </a:cubicBezTo>
                  <a:cubicBezTo>
                    <a:pt x="7089" y="6009"/>
                    <a:pt x="6951" y="5790"/>
                    <a:pt x="6682" y="5617"/>
                  </a:cubicBezTo>
                  <a:cubicBezTo>
                    <a:pt x="6414" y="5445"/>
                    <a:pt x="6106" y="5495"/>
                    <a:pt x="5827" y="5348"/>
                  </a:cubicBezTo>
                  <a:cubicBezTo>
                    <a:pt x="5548" y="5201"/>
                    <a:pt x="5540" y="4668"/>
                    <a:pt x="5214" y="4301"/>
                  </a:cubicBezTo>
                  <a:cubicBezTo>
                    <a:pt x="4888" y="3934"/>
                    <a:pt x="4502" y="3577"/>
                    <a:pt x="3763" y="3492"/>
                  </a:cubicBezTo>
                  <a:cubicBezTo>
                    <a:pt x="3669" y="3482"/>
                    <a:pt x="3570" y="3477"/>
                    <a:pt x="3470" y="3477"/>
                  </a:cubicBezTo>
                  <a:cubicBezTo>
                    <a:pt x="2784" y="3477"/>
                    <a:pt x="1988" y="3713"/>
                    <a:pt x="1475" y="4039"/>
                  </a:cubicBezTo>
                  <a:cubicBezTo>
                    <a:pt x="886" y="4413"/>
                    <a:pt x="317" y="4442"/>
                    <a:pt x="158" y="5507"/>
                  </a:cubicBezTo>
                  <a:cubicBezTo>
                    <a:pt x="0" y="6574"/>
                    <a:pt x="33" y="6937"/>
                    <a:pt x="305" y="7287"/>
                  </a:cubicBezTo>
                  <a:cubicBezTo>
                    <a:pt x="578" y="7638"/>
                    <a:pt x="1331" y="7670"/>
                    <a:pt x="1692" y="7929"/>
                  </a:cubicBezTo>
                  <a:cubicBezTo>
                    <a:pt x="2051" y="8188"/>
                    <a:pt x="2656" y="8791"/>
                    <a:pt x="2400" y="9886"/>
                  </a:cubicBezTo>
                  <a:cubicBezTo>
                    <a:pt x="2144" y="10983"/>
                    <a:pt x="2224" y="10918"/>
                    <a:pt x="1826" y="11528"/>
                  </a:cubicBezTo>
                  <a:cubicBezTo>
                    <a:pt x="1427" y="12139"/>
                    <a:pt x="1238" y="12844"/>
                    <a:pt x="1222" y="13545"/>
                  </a:cubicBezTo>
                  <a:cubicBezTo>
                    <a:pt x="1208" y="14246"/>
                    <a:pt x="1320" y="15105"/>
                    <a:pt x="1716" y="15347"/>
                  </a:cubicBezTo>
                  <a:cubicBezTo>
                    <a:pt x="1891" y="15454"/>
                    <a:pt x="2090" y="15505"/>
                    <a:pt x="2290" y="15505"/>
                  </a:cubicBezTo>
                  <a:cubicBezTo>
                    <a:pt x="2539" y="15505"/>
                    <a:pt x="2790" y="15426"/>
                    <a:pt x="3000" y="15280"/>
                  </a:cubicBezTo>
                  <a:cubicBezTo>
                    <a:pt x="3379" y="15016"/>
                    <a:pt x="3882" y="14352"/>
                    <a:pt x="4417" y="14049"/>
                  </a:cubicBezTo>
                  <a:cubicBezTo>
                    <a:pt x="4953" y="13746"/>
                    <a:pt x="5619" y="13780"/>
                    <a:pt x="5698" y="13247"/>
                  </a:cubicBezTo>
                  <a:cubicBezTo>
                    <a:pt x="5777" y="12712"/>
                    <a:pt x="6336" y="11769"/>
                    <a:pt x="6753" y="11754"/>
                  </a:cubicBezTo>
                  <a:cubicBezTo>
                    <a:pt x="7172" y="11738"/>
                    <a:pt x="8090" y="11526"/>
                    <a:pt x="8234" y="11072"/>
                  </a:cubicBezTo>
                  <a:cubicBezTo>
                    <a:pt x="8376" y="10617"/>
                    <a:pt x="8279" y="10176"/>
                    <a:pt x="9074" y="9984"/>
                  </a:cubicBezTo>
                  <a:cubicBezTo>
                    <a:pt x="9870" y="9793"/>
                    <a:pt x="9805" y="10096"/>
                    <a:pt x="10327" y="9554"/>
                  </a:cubicBezTo>
                  <a:cubicBezTo>
                    <a:pt x="10522" y="9353"/>
                    <a:pt x="10755" y="9285"/>
                    <a:pt x="10972" y="9282"/>
                  </a:cubicBezTo>
                  <a:lnTo>
                    <a:pt x="10981" y="9248"/>
                  </a:lnTo>
                  <a:cubicBezTo>
                    <a:pt x="11806" y="6626"/>
                    <a:pt x="11722" y="3932"/>
                    <a:pt x="10904" y="1513"/>
                  </a:cubicBezTo>
                  <a:cubicBezTo>
                    <a:pt x="10837" y="1537"/>
                    <a:pt x="10770" y="1552"/>
                    <a:pt x="10703" y="1552"/>
                  </a:cubicBezTo>
                  <a:cubicBezTo>
                    <a:pt x="10628" y="1552"/>
                    <a:pt x="10553" y="1533"/>
                    <a:pt x="10480" y="1488"/>
                  </a:cubicBezTo>
                  <a:cubicBezTo>
                    <a:pt x="9985" y="1185"/>
                    <a:pt x="9518" y="892"/>
                    <a:pt x="9389" y="558"/>
                  </a:cubicBezTo>
                  <a:cubicBezTo>
                    <a:pt x="9280" y="275"/>
                    <a:pt x="8999" y="1"/>
                    <a:pt x="8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3"/>
            <p:cNvSpPr/>
            <p:nvPr/>
          </p:nvSpPr>
          <p:spPr>
            <a:xfrm>
              <a:off x="1978050" y="3187600"/>
              <a:ext cx="42300" cy="30225"/>
            </a:xfrm>
            <a:custGeom>
              <a:avLst/>
              <a:gdLst/>
              <a:ahLst/>
              <a:cxnLst/>
              <a:rect l="l" t="t" r="r" b="b"/>
              <a:pathLst>
                <a:path w="1692" h="1209" extrusionOk="0">
                  <a:moveTo>
                    <a:pt x="1088" y="0"/>
                  </a:moveTo>
                  <a:cubicBezTo>
                    <a:pt x="992" y="0"/>
                    <a:pt x="929" y="79"/>
                    <a:pt x="764" y="179"/>
                  </a:cubicBezTo>
                  <a:cubicBezTo>
                    <a:pt x="510" y="335"/>
                    <a:pt x="167" y="491"/>
                    <a:pt x="118" y="740"/>
                  </a:cubicBezTo>
                  <a:cubicBezTo>
                    <a:pt x="76" y="957"/>
                    <a:pt x="0" y="1208"/>
                    <a:pt x="155" y="1208"/>
                  </a:cubicBezTo>
                  <a:cubicBezTo>
                    <a:pt x="178" y="1208"/>
                    <a:pt x="206" y="1203"/>
                    <a:pt x="241" y="1190"/>
                  </a:cubicBezTo>
                  <a:cubicBezTo>
                    <a:pt x="506" y="1097"/>
                    <a:pt x="520" y="867"/>
                    <a:pt x="848" y="853"/>
                  </a:cubicBezTo>
                  <a:cubicBezTo>
                    <a:pt x="1176" y="837"/>
                    <a:pt x="1691" y="323"/>
                    <a:pt x="1295" y="81"/>
                  </a:cubicBezTo>
                  <a:cubicBezTo>
                    <a:pt x="1202" y="24"/>
                    <a:pt x="1140" y="0"/>
                    <a:pt x="1088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E6FFE0C-157A-4AE1-BFEE-3E1890E82A25}"/>
              </a:ext>
            </a:extLst>
          </p:cNvPr>
          <p:cNvSpPr/>
          <p:nvPr/>
        </p:nvSpPr>
        <p:spPr>
          <a:xfrm>
            <a:off x="1412243" y="1639189"/>
            <a:ext cx="8954685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Awesome Words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52B945D-4D98-4BAA-A2F0-E2F515563BFA}"/>
              </a:ext>
            </a:extLst>
          </p:cNvPr>
          <p:cNvGrpSpPr/>
          <p:nvPr/>
        </p:nvGrpSpPr>
        <p:grpSpPr>
          <a:xfrm>
            <a:off x="1030556" y="3734600"/>
            <a:ext cx="9228902" cy="7830211"/>
            <a:chOff x="1030994" y="3438909"/>
            <a:chExt cx="9230104" cy="7831231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8B70D9E8-D236-4353-8BB0-5153636218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38223" y="3879510"/>
              <a:ext cx="1" cy="243218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EA801267-CC30-427F-BC2D-F613D959C6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38223" y="8837960"/>
              <a:ext cx="1" cy="243218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398F1902-B389-4676-BF92-38A92C16F6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0994" y="7677310"/>
              <a:ext cx="3540504" cy="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B0194F2-9A56-4769-8097-464E356F3F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20594" y="7677310"/>
              <a:ext cx="3540504" cy="0"/>
            </a:xfrm>
            <a:prstGeom prst="line">
              <a:avLst/>
            </a:prstGeom>
            <a:noFill/>
            <a:ln w="28575" cap="flat" cmpd="sng" algn="ctr">
              <a:solidFill>
                <a:srgbClr val="272E3A"/>
              </a:solidFill>
              <a:prstDash val="solid"/>
              <a:miter lim="800000"/>
            </a:ln>
            <a:effectLst/>
          </p:spPr>
        </p:cxn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6483BDE-1073-4C10-B62A-0F6EE2014EC8}"/>
                </a:ext>
              </a:extLst>
            </p:cNvPr>
            <p:cNvSpPr txBox="1"/>
            <p:nvPr/>
          </p:nvSpPr>
          <p:spPr>
            <a:xfrm>
              <a:off x="2282004" y="5394356"/>
              <a:ext cx="10534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Pilot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4D0A2BB-F8DD-4EDC-9DCA-75ADB6778DC5}"/>
                </a:ext>
              </a:extLst>
            </p:cNvPr>
            <p:cNvSpPr txBox="1"/>
            <p:nvPr/>
          </p:nvSpPr>
          <p:spPr>
            <a:xfrm>
              <a:off x="1409667" y="6018599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2182BC4-6301-4B96-B2B3-82377A85EB08}"/>
                </a:ext>
              </a:extLst>
            </p:cNvPr>
            <p:cNvSpPr txBox="1"/>
            <p:nvPr/>
          </p:nvSpPr>
          <p:spPr>
            <a:xfrm>
              <a:off x="6684414" y="5394356"/>
              <a:ext cx="33329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Test &amp; Transition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15FF6D6-2BEF-4510-BF0B-6E0CD886723F}"/>
                </a:ext>
              </a:extLst>
            </p:cNvPr>
            <p:cNvSpPr txBox="1"/>
            <p:nvPr/>
          </p:nvSpPr>
          <p:spPr>
            <a:xfrm>
              <a:off x="6951810" y="6018599"/>
              <a:ext cx="3140373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3686DFFF-FEF0-40E9-BE2D-A8E4048ED671}"/>
                </a:ext>
              </a:extLst>
            </p:cNvPr>
            <p:cNvSpPr txBox="1"/>
            <p:nvPr/>
          </p:nvSpPr>
          <p:spPr>
            <a:xfrm>
              <a:off x="2027930" y="9958122"/>
              <a:ext cx="156164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Scaling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25817C6-7A1B-4635-8D6E-A967AA29A102}"/>
                </a:ext>
              </a:extLst>
            </p:cNvPr>
            <p:cNvSpPr txBox="1"/>
            <p:nvPr/>
          </p:nvSpPr>
          <p:spPr>
            <a:xfrm>
              <a:off x="1409667" y="10582365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B97FAF8-F31B-4D51-97FC-88B785AA03BE}"/>
                </a:ext>
              </a:extLst>
            </p:cNvPr>
            <p:cNvSpPr txBox="1"/>
            <p:nvPr/>
          </p:nvSpPr>
          <p:spPr>
            <a:xfrm>
              <a:off x="7434622" y="9958122"/>
              <a:ext cx="183255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154"/>
              <a:r>
                <a:rPr lang="en-US" sz="2800" b="1">
                  <a:solidFill>
                    <a:srgbClr val="272E3A"/>
                  </a:solidFill>
                  <a:latin typeface="Montserrat" panose="00000500000000000000" pitchFamily="2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Branding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BD6B1B3-79D9-4D77-8C94-A6F637409EEF}"/>
                </a:ext>
              </a:extLst>
            </p:cNvPr>
            <p:cNvSpPr txBox="1"/>
            <p:nvPr/>
          </p:nvSpPr>
          <p:spPr>
            <a:xfrm>
              <a:off x="6951811" y="10582365"/>
              <a:ext cx="2798172" cy="66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457154">
                <a:lnSpc>
                  <a:spcPct val="120000"/>
                </a:lnSpc>
              </a:pPr>
              <a:r>
                <a:rPr lang="en-US" sz="1600">
                  <a:solidFill>
                    <a:srgbClr val="3A3A3A"/>
                  </a:solidFill>
                  <a:latin typeface="Montserrat Light" panose="00000400000000000000" pitchFamily="2" charset="0"/>
                </a:rPr>
                <a:t>dummy text of the printing and typesetting </a:t>
              </a:r>
            </a:p>
          </p:txBody>
        </p:sp>
        <p:pic>
          <p:nvPicPr>
            <p:cNvPr id="68" name="Graphic 67" descr="Rocket">
              <a:extLst>
                <a:ext uri="{FF2B5EF4-FFF2-40B4-BE49-F238E27FC236}">
                  <a16:creationId xmlns:a16="http://schemas.microsoft.com/office/drawing/2014/main" id="{0C2D53DB-35BE-4336-A21F-3071D0AA4F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086385" y="3519719"/>
              <a:ext cx="1411893" cy="1411893"/>
            </a:xfrm>
            <a:prstGeom prst="rect">
              <a:avLst/>
            </a:prstGeom>
          </p:spPr>
        </p:pic>
        <p:grpSp>
          <p:nvGrpSpPr>
            <p:cNvPr id="69" name="Graphic 47">
              <a:extLst>
                <a:ext uri="{FF2B5EF4-FFF2-40B4-BE49-F238E27FC236}">
                  <a16:creationId xmlns:a16="http://schemas.microsoft.com/office/drawing/2014/main" id="{C6301F4B-2F4A-42AC-960C-DA3B46CB1A95}"/>
                </a:ext>
              </a:extLst>
            </p:cNvPr>
            <p:cNvGrpSpPr/>
            <p:nvPr/>
          </p:nvGrpSpPr>
          <p:grpSpPr>
            <a:xfrm>
              <a:off x="2180304" y="8263428"/>
              <a:ext cx="1120940" cy="1121407"/>
              <a:chOff x="9753600" y="4725352"/>
              <a:chExt cx="4570094" cy="4571999"/>
            </a:xfrm>
            <a:solidFill>
              <a:schemeClr val="accent4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9465409-1F5A-41D1-8DD5-158A42AD1763}"/>
                  </a:ext>
                </a:extLst>
              </p:cNvPr>
              <p:cNvSpPr/>
              <p:nvPr/>
            </p:nvSpPr>
            <p:spPr>
              <a:xfrm>
                <a:off x="9753600" y="4725352"/>
                <a:ext cx="4570094" cy="4571999"/>
              </a:xfrm>
              <a:custGeom>
                <a:avLst/>
                <a:gdLst>
                  <a:gd name="connsiteX0" fmla="*/ 0 w 4570094"/>
                  <a:gd name="connsiteY0" fmla="*/ 2437448 h 4571999"/>
                  <a:gd name="connsiteX1" fmla="*/ 913448 w 4570094"/>
                  <a:gd name="connsiteY1" fmla="*/ 2437448 h 4571999"/>
                  <a:gd name="connsiteX2" fmla="*/ 913448 w 4570094"/>
                  <a:gd name="connsiteY2" fmla="*/ 0 h 4571999"/>
                  <a:gd name="connsiteX3" fmla="*/ 4570095 w 4570094"/>
                  <a:gd name="connsiteY3" fmla="*/ 0 h 4571999"/>
                  <a:gd name="connsiteX4" fmla="*/ 4570095 w 4570094"/>
                  <a:gd name="connsiteY4" fmla="*/ 3653790 h 4571999"/>
                  <a:gd name="connsiteX5" fmla="*/ 2139315 w 4570094"/>
                  <a:gd name="connsiteY5" fmla="*/ 3653790 h 4571999"/>
                  <a:gd name="connsiteX6" fmla="*/ 2132648 w 4570094"/>
                  <a:gd name="connsiteY6" fmla="*/ 3671888 h 4571999"/>
                  <a:gd name="connsiteX7" fmla="*/ 2133600 w 4570094"/>
                  <a:gd name="connsiteY7" fmla="*/ 4572000 h 4571999"/>
                  <a:gd name="connsiteX8" fmla="*/ 0 w 4570094"/>
                  <a:gd name="connsiteY8" fmla="*/ 4572000 h 4571999"/>
                  <a:gd name="connsiteX9" fmla="*/ 0 w 4570094"/>
                  <a:gd name="connsiteY9" fmla="*/ 2437448 h 4571999"/>
                  <a:gd name="connsiteX10" fmla="*/ 1223010 w 4570094"/>
                  <a:gd name="connsiteY10" fmla="*/ 304800 h 4571999"/>
                  <a:gd name="connsiteX11" fmla="*/ 1223010 w 4570094"/>
                  <a:gd name="connsiteY11" fmla="*/ 2440305 h 4571999"/>
                  <a:gd name="connsiteX12" fmla="*/ 2133600 w 4570094"/>
                  <a:gd name="connsiteY12" fmla="*/ 2440305 h 4571999"/>
                  <a:gd name="connsiteX13" fmla="*/ 2133600 w 4570094"/>
                  <a:gd name="connsiteY13" fmla="*/ 3347085 h 4571999"/>
                  <a:gd name="connsiteX14" fmla="*/ 4264343 w 4570094"/>
                  <a:gd name="connsiteY14" fmla="*/ 3347085 h 4571999"/>
                  <a:gd name="connsiteX15" fmla="*/ 4264343 w 4570094"/>
                  <a:gd name="connsiteY15" fmla="*/ 304800 h 4571999"/>
                  <a:gd name="connsiteX16" fmla="*/ 1223010 w 4570094"/>
                  <a:gd name="connsiteY16" fmla="*/ 304800 h 4571999"/>
                  <a:gd name="connsiteX17" fmla="*/ 914400 w 4570094"/>
                  <a:gd name="connsiteY17" fmla="*/ 2745105 h 4571999"/>
                  <a:gd name="connsiteX18" fmla="*/ 306705 w 4570094"/>
                  <a:gd name="connsiteY18" fmla="*/ 2745105 h 4571999"/>
                  <a:gd name="connsiteX19" fmla="*/ 306705 w 4570094"/>
                  <a:gd name="connsiteY19" fmla="*/ 4261485 h 4571999"/>
                  <a:gd name="connsiteX20" fmla="*/ 1822133 w 4570094"/>
                  <a:gd name="connsiteY20" fmla="*/ 4261485 h 4571999"/>
                  <a:gd name="connsiteX21" fmla="*/ 1822133 w 4570094"/>
                  <a:gd name="connsiteY21" fmla="*/ 3652838 h 4571999"/>
                  <a:gd name="connsiteX22" fmla="*/ 913448 w 4570094"/>
                  <a:gd name="connsiteY22" fmla="*/ 3652838 h 4571999"/>
                  <a:gd name="connsiteX23" fmla="*/ 914400 w 4570094"/>
                  <a:gd name="connsiteY23" fmla="*/ 2745105 h 4571999"/>
                  <a:gd name="connsiteX24" fmla="*/ 1824038 w 4570094"/>
                  <a:gd name="connsiteY24" fmla="*/ 3348038 h 4571999"/>
                  <a:gd name="connsiteX25" fmla="*/ 1824038 w 4570094"/>
                  <a:gd name="connsiteY25" fmla="*/ 2744153 h 4571999"/>
                  <a:gd name="connsiteX26" fmla="*/ 1223010 w 4570094"/>
                  <a:gd name="connsiteY26" fmla="*/ 2744153 h 4571999"/>
                  <a:gd name="connsiteX27" fmla="*/ 1223010 w 4570094"/>
                  <a:gd name="connsiteY27" fmla="*/ 3348038 h 4571999"/>
                  <a:gd name="connsiteX28" fmla="*/ 1824038 w 4570094"/>
                  <a:gd name="connsiteY28" fmla="*/ 3348038 h 457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570094" h="4571999">
                    <a:moveTo>
                      <a:pt x="0" y="2437448"/>
                    </a:moveTo>
                    <a:cubicBezTo>
                      <a:pt x="302895" y="2437448"/>
                      <a:pt x="605790" y="2437448"/>
                      <a:pt x="913448" y="2437448"/>
                    </a:cubicBezTo>
                    <a:cubicBezTo>
                      <a:pt x="913448" y="1624013"/>
                      <a:pt x="913448" y="813435"/>
                      <a:pt x="913448" y="0"/>
                    </a:cubicBezTo>
                    <a:cubicBezTo>
                      <a:pt x="2134553" y="0"/>
                      <a:pt x="3350895" y="0"/>
                      <a:pt x="4570095" y="0"/>
                    </a:cubicBezTo>
                    <a:cubicBezTo>
                      <a:pt x="4570095" y="1217295"/>
                      <a:pt x="4570095" y="2432685"/>
                      <a:pt x="4570095" y="3653790"/>
                    </a:cubicBezTo>
                    <a:cubicBezTo>
                      <a:pt x="3758565" y="3653790"/>
                      <a:pt x="2948940" y="3653790"/>
                      <a:pt x="2139315" y="3653790"/>
                    </a:cubicBezTo>
                    <a:cubicBezTo>
                      <a:pt x="2135505" y="3663315"/>
                      <a:pt x="2132648" y="3667125"/>
                      <a:pt x="2132648" y="3671888"/>
                    </a:cubicBezTo>
                    <a:cubicBezTo>
                      <a:pt x="2132648" y="3971925"/>
                      <a:pt x="2133600" y="4271963"/>
                      <a:pt x="2133600" y="4572000"/>
                    </a:cubicBezTo>
                    <a:cubicBezTo>
                      <a:pt x="1422083" y="4572000"/>
                      <a:pt x="711518" y="4572000"/>
                      <a:pt x="0" y="4572000"/>
                    </a:cubicBezTo>
                    <a:cubicBezTo>
                      <a:pt x="0" y="3859530"/>
                      <a:pt x="0" y="3148965"/>
                      <a:pt x="0" y="2437448"/>
                    </a:cubicBezTo>
                    <a:close/>
                    <a:moveTo>
                      <a:pt x="1223010" y="304800"/>
                    </a:moveTo>
                    <a:cubicBezTo>
                      <a:pt x="1223010" y="1018223"/>
                      <a:pt x="1223010" y="1726883"/>
                      <a:pt x="1223010" y="2440305"/>
                    </a:cubicBezTo>
                    <a:cubicBezTo>
                      <a:pt x="1526858" y="2440305"/>
                      <a:pt x="1827848" y="2440305"/>
                      <a:pt x="2133600" y="2440305"/>
                    </a:cubicBezTo>
                    <a:cubicBezTo>
                      <a:pt x="2133600" y="2746058"/>
                      <a:pt x="2133600" y="3046095"/>
                      <a:pt x="2133600" y="3347085"/>
                    </a:cubicBezTo>
                    <a:cubicBezTo>
                      <a:pt x="2847975" y="3347085"/>
                      <a:pt x="3556635" y="3347085"/>
                      <a:pt x="4264343" y="3347085"/>
                    </a:cubicBezTo>
                    <a:cubicBezTo>
                      <a:pt x="4264343" y="2331720"/>
                      <a:pt x="4264343" y="1319213"/>
                      <a:pt x="4264343" y="304800"/>
                    </a:cubicBezTo>
                    <a:cubicBezTo>
                      <a:pt x="3249930" y="304800"/>
                      <a:pt x="2237423" y="304800"/>
                      <a:pt x="1223010" y="304800"/>
                    </a:cubicBezTo>
                    <a:close/>
                    <a:moveTo>
                      <a:pt x="914400" y="2745105"/>
                    </a:moveTo>
                    <a:cubicBezTo>
                      <a:pt x="707708" y="2745105"/>
                      <a:pt x="507683" y="2745105"/>
                      <a:pt x="306705" y="2745105"/>
                    </a:cubicBezTo>
                    <a:cubicBezTo>
                      <a:pt x="306705" y="3251835"/>
                      <a:pt x="306705" y="3755708"/>
                      <a:pt x="306705" y="4261485"/>
                    </a:cubicBezTo>
                    <a:cubicBezTo>
                      <a:pt x="813435" y="4261485"/>
                      <a:pt x="1317308" y="4261485"/>
                      <a:pt x="1822133" y="4261485"/>
                    </a:cubicBezTo>
                    <a:cubicBezTo>
                      <a:pt x="1822133" y="4058603"/>
                      <a:pt x="1822133" y="3858578"/>
                      <a:pt x="1822133" y="3652838"/>
                    </a:cubicBezTo>
                    <a:cubicBezTo>
                      <a:pt x="1517333" y="3652838"/>
                      <a:pt x="1217295" y="3652838"/>
                      <a:pt x="913448" y="3652838"/>
                    </a:cubicBezTo>
                    <a:cubicBezTo>
                      <a:pt x="914400" y="3348038"/>
                      <a:pt x="914400" y="3048953"/>
                      <a:pt x="914400" y="2745105"/>
                    </a:cubicBezTo>
                    <a:close/>
                    <a:moveTo>
                      <a:pt x="1824038" y="3348038"/>
                    </a:moveTo>
                    <a:cubicBezTo>
                      <a:pt x="1824038" y="3143250"/>
                      <a:pt x="1824038" y="2945130"/>
                      <a:pt x="1824038" y="2744153"/>
                    </a:cubicBezTo>
                    <a:cubicBezTo>
                      <a:pt x="1622108" y="2744153"/>
                      <a:pt x="1423035" y="2744153"/>
                      <a:pt x="1223010" y="2744153"/>
                    </a:cubicBezTo>
                    <a:cubicBezTo>
                      <a:pt x="1223010" y="2947035"/>
                      <a:pt x="1223010" y="3147060"/>
                      <a:pt x="1223010" y="3348038"/>
                    </a:cubicBezTo>
                    <a:cubicBezTo>
                      <a:pt x="1423988" y="3348038"/>
                      <a:pt x="1622108" y="3348038"/>
                      <a:pt x="1824038" y="33480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997FAA3-840C-4B02-B84F-797C7D48EEFF}"/>
                  </a:ext>
                </a:extLst>
              </p:cNvPr>
              <p:cNvSpPr/>
              <p:nvPr/>
            </p:nvSpPr>
            <p:spPr>
              <a:xfrm>
                <a:off x="12091987" y="5334952"/>
                <a:ext cx="1620202" cy="1629727"/>
              </a:xfrm>
              <a:custGeom>
                <a:avLst/>
                <a:gdLst>
                  <a:gd name="connsiteX0" fmla="*/ 1620203 w 1620202"/>
                  <a:gd name="connsiteY0" fmla="*/ 1214438 h 1629727"/>
                  <a:gd name="connsiteX1" fmla="*/ 1320165 w 1620202"/>
                  <a:gd name="connsiteY1" fmla="*/ 1214438 h 1629727"/>
                  <a:gd name="connsiteX2" fmla="*/ 1320165 w 1620202"/>
                  <a:gd name="connsiteY2" fmla="*/ 531495 h 1629727"/>
                  <a:gd name="connsiteX3" fmla="*/ 221932 w 1620202"/>
                  <a:gd name="connsiteY3" fmla="*/ 1629728 h 1629727"/>
                  <a:gd name="connsiteX4" fmla="*/ 0 w 1620202"/>
                  <a:gd name="connsiteY4" fmla="*/ 1406843 h 1629727"/>
                  <a:gd name="connsiteX5" fmla="*/ 1102995 w 1620202"/>
                  <a:gd name="connsiteY5" fmla="*/ 303848 h 1629727"/>
                  <a:gd name="connsiteX6" fmla="*/ 407670 w 1620202"/>
                  <a:gd name="connsiteY6" fmla="*/ 303848 h 1629727"/>
                  <a:gd name="connsiteX7" fmla="*/ 407670 w 1620202"/>
                  <a:gd name="connsiteY7" fmla="*/ 0 h 1629727"/>
                  <a:gd name="connsiteX8" fmla="*/ 1620203 w 1620202"/>
                  <a:gd name="connsiteY8" fmla="*/ 0 h 1629727"/>
                  <a:gd name="connsiteX9" fmla="*/ 1620203 w 1620202"/>
                  <a:gd name="connsiteY9" fmla="*/ 1214438 h 162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0202" h="1629727">
                    <a:moveTo>
                      <a:pt x="1620203" y="1214438"/>
                    </a:moveTo>
                    <a:cubicBezTo>
                      <a:pt x="1520190" y="1214438"/>
                      <a:pt x="1423035" y="1214438"/>
                      <a:pt x="1320165" y="1214438"/>
                    </a:cubicBezTo>
                    <a:cubicBezTo>
                      <a:pt x="1320165" y="985838"/>
                      <a:pt x="1320165" y="758190"/>
                      <a:pt x="1320165" y="531495"/>
                    </a:cubicBezTo>
                    <a:cubicBezTo>
                      <a:pt x="951547" y="900113"/>
                      <a:pt x="584835" y="1266825"/>
                      <a:pt x="221932" y="1629728"/>
                    </a:cubicBezTo>
                    <a:cubicBezTo>
                      <a:pt x="142875" y="1550670"/>
                      <a:pt x="73342" y="1480185"/>
                      <a:pt x="0" y="1406843"/>
                    </a:cubicBezTo>
                    <a:cubicBezTo>
                      <a:pt x="360997" y="1046798"/>
                      <a:pt x="726757" y="680085"/>
                      <a:pt x="1102995" y="303848"/>
                    </a:cubicBezTo>
                    <a:cubicBezTo>
                      <a:pt x="862965" y="303848"/>
                      <a:pt x="637222" y="303848"/>
                      <a:pt x="407670" y="303848"/>
                    </a:cubicBezTo>
                    <a:cubicBezTo>
                      <a:pt x="407670" y="200025"/>
                      <a:pt x="407670" y="100965"/>
                      <a:pt x="407670" y="0"/>
                    </a:cubicBezTo>
                    <a:cubicBezTo>
                      <a:pt x="811530" y="0"/>
                      <a:pt x="1214438" y="0"/>
                      <a:pt x="1620203" y="0"/>
                    </a:cubicBezTo>
                    <a:cubicBezTo>
                      <a:pt x="1620203" y="404813"/>
                      <a:pt x="1620203" y="807720"/>
                      <a:pt x="1620203" y="1214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</p:grpSp>
        <p:pic>
          <p:nvPicPr>
            <p:cNvPr id="72" name="Graphic 71" descr="Beaker">
              <a:extLst>
                <a:ext uri="{FF2B5EF4-FFF2-40B4-BE49-F238E27FC236}">
                  <a16:creationId xmlns:a16="http://schemas.microsoft.com/office/drawing/2014/main" id="{F0B4961C-0A0D-4903-B464-1C93B7F2CD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646006" y="3438909"/>
              <a:ext cx="1360892" cy="1360892"/>
            </a:xfrm>
            <a:prstGeom prst="rect">
              <a:avLst/>
            </a:prstGeom>
          </p:spPr>
        </p:pic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5422F138-B3BF-4A79-B7F6-AF36DDBB5ACA}"/>
                </a:ext>
              </a:extLst>
            </p:cNvPr>
            <p:cNvGrpSpPr/>
            <p:nvPr/>
          </p:nvGrpSpPr>
          <p:grpSpPr>
            <a:xfrm>
              <a:off x="7639277" y="8216691"/>
              <a:ext cx="1326422" cy="903844"/>
              <a:chOff x="7085399" y="229409"/>
              <a:chExt cx="682530" cy="465086"/>
            </a:xfrm>
            <a:solidFill>
              <a:schemeClr val="accent5"/>
            </a:solidFill>
          </p:grpSpPr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2990B1C1-43A8-405B-8B8C-B0195FA2B7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45461" y="567653"/>
                <a:ext cx="190264" cy="126842"/>
              </a:xfrm>
              <a:custGeom>
                <a:avLst/>
                <a:gdLst>
                  <a:gd name="T0" fmla="*/ 29 w 57"/>
                  <a:gd name="T1" fmla="*/ 0 h 38"/>
                  <a:gd name="T2" fmla="*/ 0 w 57"/>
                  <a:gd name="T3" fmla="*/ 19 h 38"/>
                  <a:gd name="T4" fmla="*/ 29 w 57"/>
                  <a:gd name="T5" fmla="*/ 38 h 38"/>
                  <a:gd name="T6" fmla="*/ 57 w 57"/>
                  <a:gd name="T7" fmla="*/ 19 h 38"/>
                  <a:gd name="T8" fmla="*/ 29 w 57"/>
                  <a:gd name="T9" fmla="*/ 0 h 38"/>
                  <a:gd name="T10" fmla="*/ 29 w 57"/>
                  <a:gd name="T11" fmla="*/ 31 h 38"/>
                  <a:gd name="T12" fmla="*/ 10 w 57"/>
                  <a:gd name="T13" fmla="*/ 19 h 38"/>
                  <a:gd name="T14" fmla="*/ 29 w 57"/>
                  <a:gd name="T15" fmla="*/ 7 h 38"/>
                  <a:gd name="T16" fmla="*/ 47 w 57"/>
                  <a:gd name="T17" fmla="*/ 19 h 38"/>
                  <a:gd name="T18" fmla="*/ 29 w 57"/>
                  <a:gd name="T19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38">
                    <a:moveTo>
                      <a:pt x="29" y="0"/>
                    </a:moveTo>
                    <a:cubicBezTo>
                      <a:pt x="13" y="0"/>
                      <a:pt x="0" y="8"/>
                      <a:pt x="0" y="19"/>
                    </a:cubicBezTo>
                    <a:cubicBezTo>
                      <a:pt x="0" y="29"/>
                      <a:pt x="13" y="38"/>
                      <a:pt x="29" y="38"/>
                    </a:cubicBezTo>
                    <a:cubicBezTo>
                      <a:pt x="45" y="38"/>
                      <a:pt x="57" y="29"/>
                      <a:pt x="57" y="19"/>
                    </a:cubicBezTo>
                    <a:cubicBezTo>
                      <a:pt x="57" y="8"/>
                      <a:pt x="45" y="0"/>
                      <a:pt x="29" y="0"/>
                    </a:cubicBezTo>
                    <a:close/>
                    <a:moveTo>
                      <a:pt x="29" y="31"/>
                    </a:moveTo>
                    <a:cubicBezTo>
                      <a:pt x="18" y="31"/>
                      <a:pt x="10" y="26"/>
                      <a:pt x="10" y="19"/>
                    </a:cubicBezTo>
                    <a:cubicBezTo>
                      <a:pt x="10" y="12"/>
                      <a:pt x="18" y="7"/>
                      <a:pt x="29" y="7"/>
                    </a:cubicBezTo>
                    <a:cubicBezTo>
                      <a:pt x="39" y="7"/>
                      <a:pt x="47" y="12"/>
                      <a:pt x="47" y="19"/>
                    </a:cubicBezTo>
                    <a:cubicBezTo>
                      <a:pt x="47" y="26"/>
                      <a:pt x="39" y="31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64DFCD63-474E-4CEE-88F5-B8C8A74B4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6125" y="271689"/>
                <a:ext cx="132882" cy="356365"/>
              </a:xfrm>
              <a:custGeom>
                <a:avLst/>
                <a:gdLst>
                  <a:gd name="T0" fmla="*/ 7 w 44"/>
                  <a:gd name="T1" fmla="*/ 0 h 118"/>
                  <a:gd name="T2" fmla="*/ 0 w 44"/>
                  <a:gd name="T3" fmla="*/ 5 h 118"/>
                  <a:gd name="T4" fmla="*/ 33 w 44"/>
                  <a:gd name="T5" fmla="*/ 118 h 118"/>
                  <a:gd name="T6" fmla="*/ 44 w 44"/>
                  <a:gd name="T7" fmla="*/ 118 h 118"/>
                  <a:gd name="T8" fmla="*/ 7 w 44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118">
                    <a:moveTo>
                      <a:pt x="7" y="0"/>
                    </a:moveTo>
                    <a:lnTo>
                      <a:pt x="0" y="5"/>
                    </a:lnTo>
                    <a:lnTo>
                      <a:pt x="33" y="118"/>
                    </a:lnTo>
                    <a:lnTo>
                      <a:pt x="44" y="11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6" name="Freeform 31">
                <a:extLst>
                  <a:ext uri="{FF2B5EF4-FFF2-40B4-BE49-F238E27FC236}">
                    <a16:creationId xmlns:a16="http://schemas.microsoft.com/office/drawing/2014/main" id="{E094A09E-BFB3-432D-8FBF-5C6B18B0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99" y="522354"/>
                <a:ext cx="63422" cy="135903"/>
              </a:xfrm>
              <a:custGeom>
                <a:avLst/>
                <a:gdLst>
                  <a:gd name="T0" fmla="*/ 12 w 21"/>
                  <a:gd name="T1" fmla="*/ 4 h 45"/>
                  <a:gd name="T2" fmla="*/ 0 w 21"/>
                  <a:gd name="T3" fmla="*/ 0 h 45"/>
                  <a:gd name="T4" fmla="*/ 14 w 21"/>
                  <a:gd name="T5" fmla="*/ 45 h 45"/>
                  <a:gd name="T6" fmla="*/ 21 w 21"/>
                  <a:gd name="T7" fmla="*/ 35 h 45"/>
                  <a:gd name="T8" fmla="*/ 12 w 21"/>
                  <a:gd name="T9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5">
                    <a:moveTo>
                      <a:pt x="12" y="4"/>
                    </a:moveTo>
                    <a:lnTo>
                      <a:pt x="0" y="0"/>
                    </a:lnTo>
                    <a:lnTo>
                      <a:pt x="14" y="45"/>
                    </a:lnTo>
                    <a:lnTo>
                      <a:pt x="21" y="35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7" name="Freeform 32">
                <a:extLst>
                  <a:ext uri="{FF2B5EF4-FFF2-40B4-BE49-F238E27FC236}">
                    <a16:creationId xmlns:a16="http://schemas.microsoft.com/office/drawing/2014/main" id="{C7DC480A-9DB7-43B4-8163-52A0CC122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6739" y="295850"/>
                <a:ext cx="446966" cy="332205"/>
              </a:xfrm>
              <a:custGeom>
                <a:avLst/>
                <a:gdLst>
                  <a:gd name="T0" fmla="*/ 104 w 134"/>
                  <a:gd name="T1" fmla="*/ 0 h 99"/>
                  <a:gd name="T2" fmla="*/ 0 w 134"/>
                  <a:gd name="T3" fmla="*/ 70 h 99"/>
                  <a:gd name="T4" fmla="*/ 6 w 134"/>
                  <a:gd name="T5" fmla="*/ 85 h 99"/>
                  <a:gd name="T6" fmla="*/ 8 w 134"/>
                  <a:gd name="T7" fmla="*/ 99 h 99"/>
                  <a:gd name="T8" fmla="*/ 134 w 134"/>
                  <a:gd name="T9" fmla="*/ 99 h 99"/>
                  <a:gd name="T10" fmla="*/ 104 w 134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99">
                    <a:moveTo>
                      <a:pt x="104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4" y="78"/>
                      <a:pt x="6" y="85"/>
                    </a:cubicBezTo>
                    <a:cubicBezTo>
                      <a:pt x="8" y="92"/>
                      <a:pt x="8" y="99"/>
                      <a:pt x="8" y="99"/>
                    </a:cubicBezTo>
                    <a:cubicBezTo>
                      <a:pt x="134" y="99"/>
                      <a:pt x="134" y="99"/>
                      <a:pt x="134" y="99"/>
                    </a:cubicBezTo>
                    <a:lnTo>
                      <a:pt x="10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8" name="Freeform 33">
                <a:extLst>
                  <a:ext uri="{FF2B5EF4-FFF2-40B4-BE49-F238E27FC236}">
                    <a16:creationId xmlns:a16="http://schemas.microsoft.com/office/drawing/2014/main" id="{1F847217-87B8-4F31-BEDF-F666ABC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7665" y="229409"/>
                <a:ext cx="108722" cy="99662"/>
              </a:xfrm>
              <a:custGeom>
                <a:avLst/>
                <a:gdLst>
                  <a:gd name="T0" fmla="*/ 31 w 36"/>
                  <a:gd name="T1" fmla="*/ 0 h 33"/>
                  <a:gd name="T2" fmla="*/ 0 w 36"/>
                  <a:gd name="T3" fmla="*/ 29 h 33"/>
                  <a:gd name="T4" fmla="*/ 7 w 36"/>
                  <a:gd name="T5" fmla="*/ 33 h 33"/>
                  <a:gd name="T6" fmla="*/ 36 w 36"/>
                  <a:gd name="T7" fmla="*/ 8 h 33"/>
                  <a:gd name="T8" fmla="*/ 31 w 3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3">
                    <a:moveTo>
                      <a:pt x="31" y="0"/>
                    </a:moveTo>
                    <a:lnTo>
                      <a:pt x="0" y="29"/>
                    </a:lnTo>
                    <a:lnTo>
                      <a:pt x="7" y="33"/>
                    </a:lnTo>
                    <a:lnTo>
                      <a:pt x="36" y="8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79" name="Freeform 34">
                <a:extLst>
                  <a:ext uri="{FF2B5EF4-FFF2-40B4-BE49-F238E27FC236}">
                    <a16:creationId xmlns:a16="http://schemas.microsoft.com/office/drawing/2014/main" id="{D53AA496-6AD9-43FE-96CB-38133E06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4106" y="528394"/>
                <a:ext cx="123823" cy="54361"/>
              </a:xfrm>
              <a:custGeom>
                <a:avLst/>
                <a:gdLst>
                  <a:gd name="T0" fmla="*/ 0 w 41"/>
                  <a:gd name="T1" fmla="*/ 0 h 18"/>
                  <a:gd name="T2" fmla="*/ 1 w 41"/>
                  <a:gd name="T3" fmla="*/ 7 h 18"/>
                  <a:gd name="T4" fmla="*/ 37 w 41"/>
                  <a:gd name="T5" fmla="*/ 18 h 18"/>
                  <a:gd name="T6" fmla="*/ 41 w 41"/>
                  <a:gd name="T7" fmla="*/ 11 h 18"/>
                  <a:gd name="T8" fmla="*/ 0 w 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8">
                    <a:moveTo>
                      <a:pt x="0" y="0"/>
                    </a:moveTo>
                    <a:lnTo>
                      <a:pt x="1" y="7"/>
                    </a:lnTo>
                    <a:lnTo>
                      <a:pt x="37" y="18"/>
                    </a:lnTo>
                    <a:lnTo>
                      <a:pt x="41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  <p:sp>
            <p:nvSpPr>
              <p:cNvPr id="80" name="Freeform 35">
                <a:extLst>
                  <a:ext uri="{FF2B5EF4-FFF2-40B4-BE49-F238E27FC236}">
                    <a16:creationId xmlns:a16="http://schemas.microsoft.com/office/drawing/2014/main" id="{6B830955-8962-478D-B3F9-DF26EFD3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927" y="368331"/>
                <a:ext cx="144962" cy="81542"/>
              </a:xfrm>
              <a:custGeom>
                <a:avLst/>
                <a:gdLst>
                  <a:gd name="T0" fmla="*/ 45 w 48"/>
                  <a:gd name="T1" fmla="*/ 0 h 27"/>
                  <a:gd name="T2" fmla="*/ 0 w 48"/>
                  <a:gd name="T3" fmla="*/ 22 h 27"/>
                  <a:gd name="T4" fmla="*/ 4 w 48"/>
                  <a:gd name="T5" fmla="*/ 27 h 27"/>
                  <a:gd name="T6" fmla="*/ 48 w 48"/>
                  <a:gd name="T7" fmla="*/ 7 h 27"/>
                  <a:gd name="T8" fmla="*/ 45 w 4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7">
                    <a:moveTo>
                      <a:pt x="45" y="0"/>
                    </a:moveTo>
                    <a:lnTo>
                      <a:pt x="0" y="22"/>
                    </a:lnTo>
                    <a:lnTo>
                      <a:pt x="4" y="27"/>
                    </a:lnTo>
                    <a:lnTo>
                      <a:pt x="48" y="7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>
                  <a:defRPr/>
                </a:pPr>
                <a:endParaRPr lang="en-US" kern="0">
                  <a:solidFill>
                    <a:prstClr val="black"/>
                  </a:solidFill>
                  <a:latin typeface="Robot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80360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p36"/>
          <p:cNvSpPr txBox="1">
            <a:spLocks noGrp="1"/>
          </p:cNvSpPr>
          <p:nvPr>
            <p:ph type="title" idx="4294967295"/>
          </p:nvPr>
        </p:nvSpPr>
        <p:spPr>
          <a:xfrm flipH="1">
            <a:off x="0" y="2116138"/>
            <a:ext cx="5975350" cy="1539875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r>
              <a:rPr lang="en-GB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9" name="Google Shape;733;p36">
            <a:extLst>
              <a:ext uri="{FF2B5EF4-FFF2-40B4-BE49-F238E27FC236}">
                <a16:creationId xmlns:a16="http://schemas.microsoft.com/office/drawing/2014/main" id="{24C0E989-5D3D-4BFA-80B0-FD036255EFB5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734;p36">
            <a:extLst>
              <a:ext uri="{FF2B5EF4-FFF2-40B4-BE49-F238E27FC236}">
                <a16:creationId xmlns:a16="http://schemas.microsoft.com/office/drawing/2014/main" id="{17A1A299-06C3-4A74-8889-573342EC52E0}"/>
              </a:ext>
            </a:extLst>
          </p:cNvPr>
          <p:cNvSpPr txBox="1">
            <a:spLocks/>
          </p:cNvSpPr>
          <p:nvPr/>
        </p:nvSpPr>
        <p:spPr>
          <a:xfrm flipH="1">
            <a:off x="4351867" y="5429171"/>
            <a:ext cx="11154400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 DEPTH</a:t>
            </a:r>
          </a:p>
        </p:txBody>
      </p:sp>
      <p:sp>
        <p:nvSpPr>
          <p:cNvPr id="41" name="Google Shape;735;p36">
            <a:extLst>
              <a:ext uri="{FF2B5EF4-FFF2-40B4-BE49-F238E27FC236}">
                <a16:creationId xmlns:a16="http://schemas.microsoft.com/office/drawing/2014/main" id="{FE15BD32-9329-4768-9A52-F55EDA3821B4}"/>
              </a:ext>
            </a:extLst>
          </p:cNvPr>
          <p:cNvSpPr txBox="1">
            <a:spLocks/>
          </p:cNvSpPr>
          <p:nvPr/>
        </p:nvSpPr>
        <p:spPr>
          <a:xfrm flipH="1">
            <a:off x="4351867" y="6530984"/>
            <a:ext cx="6826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/>
              <a:t>You could enter a subtitle here if you need it</a:t>
            </a:r>
          </a:p>
        </p:txBody>
      </p:sp>
      <p:grpSp>
        <p:nvGrpSpPr>
          <p:cNvPr id="42" name="Google Shape;737;p36">
            <a:extLst>
              <a:ext uri="{FF2B5EF4-FFF2-40B4-BE49-F238E27FC236}">
                <a16:creationId xmlns:a16="http://schemas.microsoft.com/office/drawing/2014/main" id="{8BE6D682-2C06-48EC-917C-EF67B367D8EA}"/>
              </a:ext>
            </a:extLst>
          </p:cNvPr>
          <p:cNvGrpSpPr/>
          <p:nvPr/>
        </p:nvGrpSpPr>
        <p:grpSpPr>
          <a:xfrm>
            <a:off x="11980821" y="5670393"/>
            <a:ext cx="11626155" cy="7070435"/>
            <a:chOff x="238125" y="613775"/>
            <a:chExt cx="7378250" cy="4487075"/>
          </a:xfrm>
        </p:grpSpPr>
        <p:sp>
          <p:nvSpPr>
            <p:cNvPr id="43" name="Google Shape;738;p36">
              <a:extLst>
                <a:ext uri="{FF2B5EF4-FFF2-40B4-BE49-F238E27FC236}">
                  <a16:creationId xmlns:a16="http://schemas.microsoft.com/office/drawing/2014/main" id="{C5AF1004-05D3-4C2A-B2A2-38D6398F9A82}"/>
                </a:ext>
              </a:extLst>
            </p:cNvPr>
            <p:cNvSpPr/>
            <p:nvPr/>
          </p:nvSpPr>
          <p:spPr>
            <a:xfrm>
              <a:off x="258350" y="3193375"/>
              <a:ext cx="2825375" cy="1907475"/>
            </a:xfrm>
            <a:custGeom>
              <a:avLst/>
              <a:gdLst/>
              <a:ahLst/>
              <a:cxnLst/>
              <a:rect l="l" t="t" r="r" b="b"/>
              <a:pathLst>
                <a:path w="113015" h="76299" extrusionOk="0">
                  <a:moveTo>
                    <a:pt x="100831" y="0"/>
                  </a:moveTo>
                  <a:cubicBezTo>
                    <a:pt x="100020" y="0"/>
                    <a:pt x="99284" y="190"/>
                    <a:pt x="98648" y="553"/>
                  </a:cubicBezTo>
                  <a:lnTo>
                    <a:pt x="98646" y="551"/>
                  </a:lnTo>
                  <a:lnTo>
                    <a:pt x="98632" y="559"/>
                  </a:lnTo>
                  <a:lnTo>
                    <a:pt x="5960" y="54064"/>
                  </a:lnTo>
                  <a:lnTo>
                    <a:pt x="5956" y="54066"/>
                  </a:lnTo>
                  <a:lnTo>
                    <a:pt x="5913" y="54092"/>
                  </a:lnTo>
                  <a:lnTo>
                    <a:pt x="5917" y="54100"/>
                  </a:lnTo>
                  <a:cubicBezTo>
                    <a:pt x="5913" y="54100"/>
                    <a:pt x="5911" y="54103"/>
                    <a:pt x="5908" y="54107"/>
                  </a:cubicBezTo>
                  <a:cubicBezTo>
                    <a:pt x="2379" y="56174"/>
                    <a:pt x="1" y="59997"/>
                    <a:pt x="1" y="64384"/>
                  </a:cubicBezTo>
                  <a:cubicBezTo>
                    <a:pt x="1" y="70963"/>
                    <a:pt x="5336" y="76298"/>
                    <a:pt x="11915" y="76298"/>
                  </a:cubicBezTo>
                  <a:cubicBezTo>
                    <a:pt x="13989" y="76298"/>
                    <a:pt x="16028" y="75754"/>
                    <a:pt x="17826" y="74720"/>
                  </a:cubicBezTo>
                  <a:cubicBezTo>
                    <a:pt x="17846" y="74709"/>
                    <a:pt x="17869" y="74699"/>
                    <a:pt x="17889" y="74688"/>
                  </a:cubicBezTo>
                  <a:lnTo>
                    <a:pt x="17891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8"/>
                    <a:pt x="113014" y="18438"/>
                    <a:pt x="113014" y="15742"/>
                  </a:cubicBezTo>
                  <a:cubicBezTo>
                    <a:pt x="113014" y="10369"/>
                    <a:pt x="109243" y="3836"/>
                    <a:pt x="104591" y="1149"/>
                  </a:cubicBezTo>
                  <a:cubicBezTo>
                    <a:pt x="103240" y="369"/>
                    <a:pt x="101963" y="0"/>
                    <a:pt x="100831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39;p36">
              <a:extLst>
                <a:ext uri="{FF2B5EF4-FFF2-40B4-BE49-F238E27FC236}">
                  <a16:creationId xmlns:a16="http://schemas.microsoft.com/office/drawing/2014/main" id="{57E94E41-B5BC-4DBF-9647-2343BD043D29}"/>
                </a:ext>
              </a:extLst>
            </p:cNvPr>
            <p:cNvSpPr/>
            <p:nvPr/>
          </p:nvSpPr>
          <p:spPr>
            <a:xfrm>
              <a:off x="2301650" y="1018650"/>
              <a:ext cx="5314725" cy="2795550"/>
            </a:xfrm>
            <a:custGeom>
              <a:avLst/>
              <a:gdLst/>
              <a:ahLst/>
              <a:cxnLst/>
              <a:rect l="l" t="t" r="r" b="b"/>
              <a:pathLst>
                <a:path w="212589" h="111822" extrusionOk="0">
                  <a:moveTo>
                    <a:pt x="106294" y="1"/>
                  </a:moveTo>
                  <a:cubicBezTo>
                    <a:pt x="81511" y="1"/>
                    <a:pt x="56728" y="5459"/>
                    <a:pt x="37819" y="16377"/>
                  </a:cubicBezTo>
                  <a:cubicBezTo>
                    <a:pt x="1" y="38211"/>
                    <a:pt x="1" y="73611"/>
                    <a:pt x="37819" y="95446"/>
                  </a:cubicBezTo>
                  <a:cubicBezTo>
                    <a:pt x="56728" y="106363"/>
                    <a:pt x="81511" y="111822"/>
                    <a:pt x="106294" y="111822"/>
                  </a:cubicBezTo>
                  <a:cubicBezTo>
                    <a:pt x="131077" y="111822"/>
                    <a:pt x="155861" y="106363"/>
                    <a:pt x="174771" y="95446"/>
                  </a:cubicBezTo>
                  <a:cubicBezTo>
                    <a:pt x="212587" y="73611"/>
                    <a:pt x="212589" y="38211"/>
                    <a:pt x="174771" y="16377"/>
                  </a:cubicBezTo>
                  <a:cubicBezTo>
                    <a:pt x="155861" y="5459"/>
                    <a:pt x="131077" y="1"/>
                    <a:pt x="106294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40;p36">
              <a:extLst>
                <a:ext uri="{FF2B5EF4-FFF2-40B4-BE49-F238E27FC236}">
                  <a16:creationId xmlns:a16="http://schemas.microsoft.com/office/drawing/2014/main" id="{09083BF7-1549-4848-B685-06C851CF169D}"/>
                </a:ext>
              </a:extLst>
            </p:cNvPr>
            <p:cNvSpPr/>
            <p:nvPr/>
          </p:nvSpPr>
          <p:spPr>
            <a:xfrm>
              <a:off x="2784100" y="3200600"/>
              <a:ext cx="456625" cy="309675"/>
            </a:xfrm>
            <a:custGeom>
              <a:avLst/>
              <a:gdLst/>
              <a:ahLst/>
              <a:cxnLst/>
              <a:rect l="l" t="t" r="r" b="b"/>
              <a:pathLst>
                <a:path w="18265" h="12387" extrusionOk="0">
                  <a:moveTo>
                    <a:pt x="12162" y="1"/>
                  </a:moveTo>
                  <a:lnTo>
                    <a:pt x="1" y="7022"/>
                  </a:lnTo>
                  <a:lnTo>
                    <a:pt x="7941" y="12387"/>
                  </a:lnTo>
                  <a:lnTo>
                    <a:pt x="18265" y="6205"/>
                  </a:lnTo>
                  <a:lnTo>
                    <a:pt x="12162" y="1"/>
                  </a:ln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41;p36">
              <a:extLst>
                <a:ext uri="{FF2B5EF4-FFF2-40B4-BE49-F238E27FC236}">
                  <a16:creationId xmlns:a16="http://schemas.microsoft.com/office/drawing/2014/main" id="{F2AEA3D9-991F-4D57-AC57-B4FF5B4A9011}"/>
                </a:ext>
              </a:extLst>
            </p:cNvPr>
            <p:cNvSpPr/>
            <p:nvPr/>
          </p:nvSpPr>
          <p:spPr>
            <a:xfrm>
              <a:off x="2725050" y="1327775"/>
              <a:ext cx="4468025" cy="2278250"/>
            </a:xfrm>
            <a:custGeom>
              <a:avLst/>
              <a:gdLst/>
              <a:ahLst/>
              <a:cxnLst/>
              <a:rect l="l" t="t" r="r" b="b"/>
              <a:pathLst>
                <a:path w="178721" h="91130" extrusionOk="0">
                  <a:moveTo>
                    <a:pt x="31982" y="1"/>
                  </a:moveTo>
                  <a:cubicBezTo>
                    <a:pt x="29991" y="966"/>
                    <a:pt x="28045" y="1976"/>
                    <a:pt x="26173" y="3057"/>
                  </a:cubicBezTo>
                  <a:cubicBezTo>
                    <a:pt x="16101" y="8873"/>
                    <a:pt x="8953" y="15735"/>
                    <a:pt x="4695" y="23035"/>
                  </a:cubicBezTo>
                  <a:lnTo>
                    <a:pt x="1" y="23035"/>
                  </a:lnTo>
                  <a:lnTo>
                    <a:pt x="1" y="39538"/>
                  </a:lnTo>
                  <a:cubicBezTo>
                    <a:pt x="1" y="52741"/>
                    <a:pt x="8725" y="65946"/>
                    <a:pt x="26175" y="76018"/>
                  </a:cubicBezTo>
                  <a:cubicBezTo>
                    <a:pt x="43624" y="86093"/>
                    <a:pt x="66493" y="91130"/>
                    <a:pt x="89362" y="91130"/>
                  </a:cubicBezTo>
                  <a:cubicBezTo>
                    <a:pt x="112231" y="91130"/>
                    <a:pt x="135100" y="86093"/>
                    <a:pt x="152548" y="76018"/>
                  </a:cubicBezTo>
                  <a:cubicBezTo>
                    <a:pt x="169996" y="65944"/>
                    <a:pt x="178721" y="52741"/>
                    <a:pt x="178721" y="39538"/>
                  </a:cubicBezTo>
                  <a:lnTo>
                    <a:pt x="178721" y="23035"/>
                  </a:lnTo>
                  <a:lnTo>
                    <a:pt x="174026" y="23035"/>
                  </a:lnTo>
                  <a:cubicBezTo>
                    <a:pt x="169768" y="15735"/>
                    <a:pt x="162620" y="8875"/>
                    <a:pt x="152548" y="3059"/>
                  </a:cubicBezTo>
                  <a:cubicBezTo>
                    <a:pt x="150678" y="1978"/>
                    <a:pt x="148732" y="970"/>
                    <a:pt x="146745" y="4"/>
                  </a:cubicBezTo>
                  <a:lnTo>
                    <a:pt x="146745" y="4"/>
                  </a:lnTo>
                  <a:cubicBezTo>
                    <a:pt x="157855" y="6793"/>
                    <a:pt x="164203" y="15124"/>
                    <a:pt x="164203" y="23037"/>
                  </a:cubicBezTo>
                  <a:cubicBezTo>
                    <a:pt x="164203" y="31289"/>
                    <a:pt x="157307" y="40004"/>
                    <a:pt x="145289" y="46942"/>
                  </a:cubicBezTo>
                  <a:cubicBezTo>
                    <a:pt x="130797" y="55309"/>
                    <a:pt x="110413" y="60108"/>
                    <a:pt x="89362" y="60108"/>
                  </a:cubicBezTo>
                  <a:cubicBezTo>
                    <a:pt x="68311" y="60108"/>
                    <a:pt x="47926" y="55309"/>
                    <a:pt x="33434" y="46942"/>
                  </a:cubicBezTo>
                  <a:cubicBezTo>
                    <a:pt x="21414" y="40004"/>
                    <a:pt x="14519" y="31287"/>
                    <a:pt x="14519" y="23033"/>
                  </a:cubicBezTo>
                  <a:cubicBezTo>
                    <a:pt x="14519" y="15120"/>
                    <a:pt x="20868" y="6790"/>
                    <a:pt x="31982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42;p36">
              <a:extLst>
                <a:ext uri="{FF2B5EF4-FFF2-40B4-BE49-F238E27FC236}">
                  <a16:creationId xmlns:a16="http://schemas.microsoft.com/office/drawing/2014/main" id="{D7891F2F-6555-4FF9-8EF2-61955BD601A1}"/>
                </a:ext>
              </a:extLst>
            </p:cNvPr>
            <p:cNvSpPr/>
            <p:nvPr/>
          </p:nvSpPr>
          <p:spPr>
            <a:xfrm>
              <a:off x="2506850" y="613775"/>
              <a:ext cx="4904200" cy="2579625"/>
            </a:xfrm>
            <a:custGeom>
              <a:avLst/>
              <a:gdLst/>
              <a:ahLst/>
              <a:cxnLst/>
              <a:rect l="l" t="t" r="r" b="b"/>
              <a:pathLst>
                <a:path w="196168" h="103185" extrusionOk="0">
                  <a:moveTo>
                    <a:pt x="98084" y="14524"/>
                  </a:moveTo>
                  <a:cubicBezTo>
                    <a:pt x="119137" y="14524"/>
                    <a:pt x="139525" y="19315"/>
                    <a:pt x="154023" y="27693"/>
                  </a:cubicBezTo>
                  <a:cubicBezTo>
                    <a:pt x="166032" y="34622"/>
                    <a:pt x="172938" y="43333"/>
                    <a:pt x="172938" y="51587"/>
                  </a:cubicBezTo>
                  <a:cubicBezTo>
                    <a:pt x="172938" y="54324"/>
                    <a:pt x="172191" y="57104"/>
                    <a:pt x="170719" y="59842"/>
                  </a:cubicBezTo>
                  <a:cubicBezTo>
                    <a:pt x="167814" y="65400"/>
                    <a:pt x="162069" y="70855"/>
                    <a:pt x="154023" y="75502"/>
                  </a:cubicBezTo>
                  <a:cubicBezTo>
                    <a:pt x="139525" y="83860"/>
                    <a:pt x="119137" y="88671"/>
                    <a:pt x="98084" y="88671"/>
                  </a:cubicBezTo>
                  <a:cubicBezTo>
                    <a:pt x="77033" y="88671"/>
                    <a:pt x="56645" y="83860"/>
                    <a:pt x="42168" y="75502"/>
                  </a:cubicBezTo>
                  <a:cubicBezTo>
                    <a:pt x="34120" y="70855"/>
                    <a:pt x="28376" y="65400"/>
                    <a:pt x="25472" y="59842"/>
                  </a:cubicBezTo>
                  <a:cubicBezTo>
                    <a:pt x="23999" y="57104"/>
                    <a:pt x="23252" y="54324"/>
                    <a:pt x="23252" y="51587"/>
                  </a:cubicBezTo>
                  <a:cubicBezTo>
                    <a:pt x="23252" y="43333"/>
                    <a:pt x="30138" y="34622"/>
                    <a:pt x="42168" y="27693"/>
                  </a:cubicBezTo>
                  <a:cubicBezTo>
                    <a:pt x="56645" y="19315"/>
                    <a:pt x="77033" y="14524"/>
                    <a:pt x="98084" y="14524"/>
                  </a:cubicBezTo>
                  <a:close/>
                  <a:moveTo>
                    <a:pt x="98088" y="0"/>
                  </a:moveTo>
                  <a:cubicBezTo>
                    <a:pt x="75218" y="0"/>
                    <a:pt x="52352" y="5035"/>
                    <a:pt x="34909" y="15105"/>
                  </a:cubicBezTo>
                  <a:cubicBezTo>
                    <a:pt x="1" y="35264"/>
                    <a:pt x="1" y="67931"/>
                    <a:pt x="34909" y="88070"/>
                  </a:cubicBezTo>
                  <a:cubicBezTo>
                    <a:pt x="36775" y="89149"/>
                    <a:pt x="38705" y="90164"/>
                    <a:pt x="40675" y="91099"/>
                  </a:cubicBezTo>
                  <a:cubicBezTo>
                    <a:pt x="57236" y="99156"/>
                    <a:pt x="77665" y="103185"/>
                    <a:pt x="98094" y="103185"/>
                  </a:cubicBezTo>
                  <a:cubicBezTo>
                    <a:pt x="118524" y="103185"/>
                    <a:pt x="138954" y="99156"/>
                    <a:pt x="155516" y="91099"/>
                  </a:cubicBezTo>
                  <a:cubicBezTo>
                    <a:pt x="157506" y="90164"/>
                    <a:pt x="159415" y="89149"/>
                    <a:pt x="161282" y="88070"/>
                  </a:cubicBezTo>
                  <a:cubicBezTo>
                    <a:pt x="196167" y="67931"/>
                    <a:pt x="196167" y="35264"/>
                    <a:pt x="161282" y="15105"/>
                  </a:cubicBezTo>
                  <a:cubicBezTo>
                    <a:pt x="143829" y="5035"/>
                    <a:pt x="120957" y="0"/>
                    <a:pt x="980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43;p36">
              <a:extLst>
                <a:ext uri="{FF2B5EF4-FFF2-40B4-BE49-F238E27FC236}">
                  <a16:creationId xmlns:a16="http://schemas.microsoft.com/office/drawing/2014/main" id="{0F842074-981B-4F9D-A728-E8A7FB89F53C}"/>
                </a:ext>
              </a:extLst>
            </p:cNvPr>
            <p:cNvSpPr/>
            <p:nvPr/>
          </p:nvSpPr>
          <p:spPr>
            <a:xfrm>
              <a:off x="3088150" y="976850"/>
              <a:ext cx="3742150" cy="1132975"/>
            </a:xfrm>
            <a:custGeom>
              <a:avLst/>
              <a:gdLst/>
              <a:ahLst/>
              <a:cxnLst/>
              <a:rect l="l" t="t" r="r" b="b"/>
              <a:pathLst>
                <a:path w="149686" h="45319" extrusionOk="0">
                  <a:moveTo>
                    <a:pt x="74832" y="1"/>
                  </a:moveTo>
                  <a:cubicBezTo>
                    <a:pt x="53781" y="1"/>
                    <a:pt x="33393" y="4792"/>
                    <a:pt x="18916" y="13170"/>
                  </a:cubicBezTo>
                  <a:cubicBezTo>
                    <a:pt x="6886" y="20099"/>
                    <a:pt x="0" y="28810"/>
                    <a:pt x="0" y="37064"/>
                  </a:cubicBezTo>
                  <a:cubicBezTo>
                    <a:pt x="0" y="39801"/>
                    <a:pt x="747" y="42581"/>
                    <a:pt x="2220" y="45319"/>
                  </a:cubicBezTo>
                  <a:cubicBezTo>
                    <a:pt x="5124" y="39761"/>
                    <a:pt x="10868" y="34305"/>
                    <a:pt x="18916" y="29659"/>
                  </a:cubicBezTo>
                  <a:cubicBezTo>
                    <a:pt x="33393" y="21300"/>
                    <a:pt x="53781" y="16509"/>
                    <a:pt x="74832" y="16509"/>
                  </a:cubicBezTo>
                  <a:cubicBezTo>
                    <a:pt x="95885" y="16509"/>
                    <a:pt x="116273" y="21300"/>
                    <a:pt x="130771" y="29659"/>
                  </a:cubicBezTo>
                  <a:cubicBezTo>
                    <a:pt x="138817" y="34305"/>
                    <a:pt x="144562" y="39761"/>
                    <a:pt x="147467" y="45319"/>
                  </a:cubicBezTo>
                  <a:cubicBezTo>
                    <a:pt x="148939" y="42581"/>
                    <a:pt x="149686" y="39801"/>
                    <a:pt x="149686" y="37064"/>
                  </a:cubicBezTo>
                  <a:cubicBezTo>
                    <a:pt x="149686" y="28810"/>
                    <a:pt x="142780" y="20099"/>
                    <a:pt x="130771" y="13170"/>
                  </a:cubicBezTo>
                  <a:cubicBezTo>
                    <a:pt x="116273" y="4792"/>
                    <a:pt x="95885" y="1"/>
                    <a:pt x="74832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44;p36">
              <a:extLst>
                <a:ext uri="{FF2B5EF4-FFF2-40B4-BE49-F238E27FC236}">
                  <a16:creationId xmlns:a16="http://schemas.microsoft.com/office/drawing/2014/main" id="{4AE14424-471C-42D8-A390-CB78AAF6E268}"/>
                </a:ext>
              </a:extLst>
            </p:cNvPr>
            <p:cNvSpPr/>
            <p:nvPr/>
          </p:nvSpPr>
          <p:spPr>
            <a:xfrm>
              <a:off x="3143625" y="1389575"/>
              <a:ext cx="3631200" cy="1440850"/>
            </a:xfrm>
            <a:custGeom>
              <a:avLst/>
              <a:gdLst/>
              <a:ahLst/>
              <a:cxnLst/>
              <a:rect l="l" t="t" r="r" b="b"/>
              <a:pathLst>
                <a:path w="145248" h="57634" extrusionOk="0">
                  <a:moveTo>
                    <a:pt x="72613" y="0"/>
                  </a:moveTo>
                  <a:cubicBezTo>
                    <a:pt x="51562" y="0"/>
                    <a:pt x="31174" y="4791"/>
                    <a:pt x="16697" y="13151"/>
                  </a:cubicBezTo>
                  <a:cubicBezTo>
                    <a:pt x="8649" y="17796"/>
                    <a:pt x="2905" y="23252"/>
                    <a:pt x="1" y="28810"/>
                  </a:cubicBezTo>
                  <a:cubicBezTo>
                    <a:pt x="2905" y="34368"/>
                    <a:pt x="8649" y="39823"/>
                    <a:pt x="16697" y="44470"/>
                  </a:cubicBezTo>
                  <a:cubicBezTo>
                    <a:pt x="24797" y="49146"/>
                    <a:pt x="34747" y="52713"/>
                    <a:pt x="45631" y="54947"/>
                  </a:cubicBezTo>
                  <a:lnTo>
                    <a:pt x="45635" y="54947"/>
                  </a:lnTo>
                  <a:lnTo>
                    <a:pt x="45642" y="54949"/>
                  </a:lnTo>
                  <a:cubicBezTo>
                    <a:pt x="54208" y="56704"/>
                    <a:pt x="63348" y="57634"/>
                    <a:pt x="72619" y="57634"/>
                  </a:cubicBezTo>
                  <a:cubicBezTo>
                    <a:pt x="79319" y="57634"/>
                    <a:pt x="85954" y="57149"/>
                    <a:pt x="92349" y="56215"/>
                  </a:cubicBezTo>
                  <a:cubicBezTo>
                    <a:pt x="105177" y="54341"/>
                    <a:pt x="117059" y="50672"/>
                    <a:pt x="126631" y="45536"/>
                  </a:cubicBezTo>
                  <a:cubicBezTo>
                    <a:pt x="127281" y="45186"/>
                    <a:pt x="127918" y="44832"/>
                    <a:pt x="128546" y="44470"/>
                  </a:cubicBezTo>
                  <a:cubicBezTo>
                    <a:pt x="130494" y="43344"/>
                    <a:pt x="132305" y="42176"/>
                    <a:pt x="133978" y="40966"/>
                  </a:cubicBezTo>
                  <a:cubicBezTo>
                    <a:pt x="139211" y="37177"/>
                    <a:pt x="143045" y="33023"/>
                    <a:pt x="145248" y="28808"/>
                  </a:cubicBezTo>
                  <a:cubicBezTo>
                    <a:pt x="142343" y="23250"/>
                    <a:pt x="136598" y="17796"/>
                    <a:pt x="128552" y="13150"/>
                  </a:cubicBezTo>
                  <a:cubicBezTo>
                    <a:pt x="114054" y="4791"/>
                    <a:pt x="93666" y="0"/>
                    <a:pt x="72613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45;p36">
              <a:extLst>
                <a:ext uri="{FF2B5EF4-FFF2-40B4-BE49-F238E27FC236}">
                  <a16:creationId xmlns:a16="http://schemas.microsoft.com/office/drawing/2014/main" id="{80FDCFDE-77F6-4F4A-B5C8-58CC01B35EA0}"/>
                </a:ext>
              </a:extLst>
            </p:cNvPr>
            <p:cNvSpPr/>
            <p:nvPr/>
          </p:nvSpPr>
          <p:spPr>
            <a:xfrm>
              <a:off x="4284650" y="2413700"/>
              <a:ext cx="2208425" cy="416875"/>
            </a:xfrm>
            <a:custGeom>
              <a:avLst/>
              <a:gdLst/>
              <a:ahLst/>
              <a:cxnLst/>
              <a:rect l="l" t="t" r="r" b="b"/>
              <a:pathLst>
                <a:path w="88337" h="16675" extrusionOk="0">
                  <a:moveTo>
                    <a:pt x="88337" y="1"/>
                  </a:moveTo>
                  <a:lnTo>
                    <a:pt x="88337" y="1"/>
                  </a:lnTo>
                  <a:cubicBezTo>
                    <a:pt x="86665" y="1209"/>
                    <a:pt x="84855" y="2377"/>
                    <a:pt x="82905" y="3505"/>
                  </a:cubicBezTo>
                  <a:cubicBezTo>
                    <a:pt x="82452" y="3766"/>
                    <a:pt x="81994" y="4024"/>
                    <a:pt x="81530" y="4279"/>
                  </a:cubicBezTo>
                  <a:lnTo>
                    <a:pt x="81530" y="4279"/>
                  </a:lnTo>
                  <a:cubicBezTo>
                    <a:pt x="81996" y="4024"/>
                    <a:pt x="82456" y="3766"/>
                    <a:pt x="82911" y="3503"/>
                  </a:cubicBezTo>
                  <a:cubicBezTo>
                    <a:pt x="84857" y="2379"/>
                    <a:pt x="86665" y="1211"/>
                    <a:pt x="88337" y="1"/>
                  </a:cubicBezTo>
                  <a:close/>
                  <a:moveTo>
                    <a:pt x="81530" y="4279"/>
                  </a:moveTo>
                  <a:cubicBezTo>
                    <a:pt x="81351" y="4376"/>
                    <a:pt x="81171" y="4474"/>
                    <a:pt x="80990" y="4571"/>
                  </a:cubicBezTo>
                  <a:cubicBezTo>
                    <a:pt x="81171" y="4474"/>
                    <a:pt x="81351" y="4377"/>
                    <a:pt x="81530" y="4279"/>
                  </a:cubicBezTo>
                  <a:close/>
                  <a:moveTo>
                    <a:pt x="1" y="13984"/>
                  </a:moveTo>
                  <a:cubicBezTo>
                    <a:pt x="8565" y="15742"/>
                    <a:pt x="17704" y="16674"/>
                    <a:pt x="26972" y="16674"/>
                  </a:cubicBezTo>
                  <a:cubicBezTo>
                    <a:pt x="33674" y="16674"/>
                    <a:pt x="40309" y="16186"/>
                    <a:pt x="46708" y="15252"/>
                  </a:cubicBezTo>
                  <a:lnTo>
                    <a:pt x="46708" y="15252"/>
                  </a:lnTo>
                  <a:cubicBezTo>
                    <a:pt x="40313" y="16184"/>
                    <a:pt x="33678" y="16671"/>
                    <a:pt x="26978" y="16671"/>
                  </a:cubicBezTo>
                  <a:cubicBezTo>
                    <a:pt x="17707" y="16671"/>
                    <a:pt x="8567" y="15740"/>
                    <a:pt x="1" y="13984"/>
                  </a:cubicBezTo>
                  <a:close/>
                </a:path>
              </a:pathLst>
            </a:custGeom>
            <a:solidFill>
              <a:srgbClr val="8B9D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46;p36">
              <a:extLst>
                <a:ext uri="{FF2B5EF4-FFF2-40B4-BE49-F238E27FC236}">
                  <a16:creationId xmlns:a16="http://schemas.microsoft.com/office/drawing/2014/main" id="{C37108B0-D79F-4AF3-B861-C6A51C77A31D}"/>
                </a:ext>
              </a:extLst>
            </p:cNvPr>
            <p:cNvSpPr/>
            <p:nvPr/>
          </p:nvSpPr>
          <p:spPr>
            <a:xfrm>
              <a:off x="3101150" y="1173975"/>
              <a:ext cx="3716175" cy="935850"/>
            </a:xfrm>
            <a:custGeom>
              <a:avLst/>
              <a:gdLst/>
              <a:ahLst/>
              <a:cxnLst/>
              <a:rect l="l" t="t" r="r" b="b"/>
              <a:pathLst>
                <a:path w="148647" h="37434" extrusionOk="0">
                  <a:moveTo>
                    <a:pt x="74312" y="0"/>
                  </a:moveTo>
                  <a:cubicBezTo>
                    <a:pt x="53261" y="0"/>
                    <a:pt x="32873" y="4791"/>
                    <a:pt x="18396" y="13152"/>
                  </a:cubicBezTo>
                  <a:cubicBezTo>
                    <a:pt x="10348" y="17796"/>
                    <a:pt x="4604" y="23252"/>
                    <a:pt x="1700" y="28810"/>
                  </a:cubicBezTo>
                  <a:cubicBezTo>
                    <a:pt x="931" y="30240"/>
                    <a:pt x="370" y="31681"/>
                    <a:pt x="0" y="33122"/>
                  </a:cubicBezTo>
                  <a:cubicBezTo>
                    <a:pt x="370" y="34563"/>
                    <a:pt x="931" y="36004"/>
                    <a:pt x="1700" y="37434"/>
                  </a:cubicBezTo>
                  <a:cubicBezTo>
                    <a:pt x="4604" y="31876"/>
                    <a:pt x="10348" y="26420"/>
                    <a:pt x="18396" y="21775"/>
                  </a:cubicBezTo>
                  <a:cubicBezTo>
                    <a:pt x="32873" y="13417"/>
                    <a:pt x="53261" y="8626"/>
                    <a:pt x="74312" y="8626"/>
                  </a:cubicBezTo>
                  <a:cubicBezTo>
                    <a:pt x="95365" y="8626"/>
                    <a:pt x="115753" y="13417"/>
                    <a:pt x="130251" y="21775"/>
                  </a:cubicBezTo>
                  <a:cubicBezTo>
                    <a:pt x="138297" y="26420"/>
                    <a:pt x="144042" y="31876"/>
                    <a:pt x="146947" y="37434"/>
                  </a:cubicBezTo>
                  <a:cubicBezTo>
                    <a:pt x="147716" y="36004"/>
                    <a:pt x="148275" y="34563"/>
                    <a:pt x="148646" y="33122"/>
                  </a:cubicBezTo>
                  <a:cubicBezTo>
                    <a:pt x="148275" y="31681"/>
                    <a:pt x="147716" y="30240"/>
                    <a:pt x="146947" y="28810"/>
                  </a:cubicBezTo>
                  <a:cubicBezTo>
                    <a:pt x="144042" y="23252"/>
                    <a:pt x="138297" y="17796"/>
                    <a:pt x="130251" y="13152"/>
                  </a:cubicBezTo>
                  <a:cubicBezTo>
                    <a:pt x="115753" y="4791"/>
                    <a:pt x="95365" y="2"/>
                    <a:pt x="74312" y="2"/>
                  </a:cubicBezTo>
                  <a:lnTo>
                    <a:pt x="743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47;p36">
              <a:extLst>
                <a:ext uri="{FF2B5EF4-FFF2-40B4-BE49-F238E27FC236}">
                  <a16:creationId xmlns:a16="http://schemas.microsoft.com/office/drawing/2014/main" id="{837054BA-9C32-4F19-831B-8A6CE4C41A31}"/>
                </a:ext>
              </a:extLst>
            </p:cNvPr>
            <p:cNvSpPr/>
            <p:nvPr/>
          </p:nvSpPr>
          <p:spPr>
            <a:xfrm>
              <a:off x="2494175" y="2868350"/>
              <a:ext cx="928025" cy="624200"/>
            </a:xfrm>
            <a:custGeom>
              <a:avLst/>
              <a:gdLst/>
              <a:ahLst/>
              <a:cxnLst/>
              <a:rect l="l" t="t" r="r" b="b"/>
              <a:pathLst>
                <a:path w="37121" h="24968" extrusionOk="0">
                  <a:moveTo>
                    <a:pt x="31193" y="0"/>
                  </a:moveTo>
                  <a:cubicBezTo>
                    <a:pt x="30313" y="0"/>
                    <a:pt x="29421" y="225"/>
                    <a:pt x="28604" y="698"/>
                  </a:cubicBezTo>
                  <a:lnTo>
                    <a:pt x="3329" y="15291"/>
                  </a:lnTo>
                  <a:cubicBezTo>
                    <a:pt x="850" y="16722"/>
                    <a:pt x="1" y="19894"/>
                    <a:pt x="1433" y="22373"/>
                  </a:cubicBezTo>
                  <a:cubicBezTo>
                    <a:pt x="2357" y="23980"/>
                    <a:pt x="4070" y="24967"/>
                    <a:pt x="5921" y="24967"/>
                  </a:cubicBezTo>
                  <a:cubicBezTo>
                    <a:pt x="5923" y="24967"/>
                    <a:pt x="5925" y="24967"/>
                    <a:pt x="5927" y="24967"/>
                  </a:cubicBezTo>
                  <a:cubicBezTo>
                    <a:pt x="6837" y="24967"/>
                    <a:pt x="7728" y="24728"/>
                    <a:pt x="8515" y="24271"/>
                  </a:cubicBezTo>
                  <a:lnTo>
                    <a:pt x="33791" y="9679"/>
                  </a:lnTo>
                  <a:cubicBezTo>
                    <a:pt x="36270" y="8247"/>
                    <a:pt x="37121" y="5077"/>
                    <a:pt x="35687" y="2596"/>
                  </a:cubicBezTo>
                  <a:cubicBezTo>
                    <a:pt x="34727" y="932"/>
                    <a:pt x="32985" y="0"/>
                    <a:pt x="31193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48;p36">
              <a:extLst>
                <a:ext uri="{FF2B5EF4-FFF2-40B4-BE49-F238E27FC236}">
                  <a16:creationId xmlns:a16="http://schemas.microsoft.com/office/drawing/2014/main" id="{96D8018E-9D9C-4FDF-B86F-3D1C5433F120}"/>
                </a:ext>
              </a:extLst>
            </p:cNvPr>
            <p:cNvSpPr/>
            <p:nvPr/>
          </p:nvSpPr>
          <p:spPr>
            <a:xfrm>
              <a:off x="238125" y="2969325"/>
              <a:ext cx="2825400" cy="1907475"/>
            </a:xfrm>
            <a:custGeom>
              <a:avLst/>
              <a:gdLst/>
              <a:ahLst/>
              <a:cxnLst/>
              <a:rect l="l" t="t" r="r" b="b"/>
              <a:pathLst>
                <a:path w="113016" h="76299" extrusionOk="0">
                  <a:moveTo>
                    <a:pt x="100829" y="0"/>
                  </a:moveTo>
                  <a:cubicBezTo>
                    <a:pt x="100019" y="0"/>
                    <a:pt x="99282" y="190"/>
                    <a:pt x="98646" y="553"/>
                  </a:cubicBezTo>
                  <a:lnTo>
                    <a:pt x="98646" y="552"/>
                  </a:lnTo>
                  <a:lnTo>
                    <a:pt x="98633" y="559"/>
                  </a:lnTo>
                  <a:lnTo>
                    <a:pt x="5961" y="54065"/>
                  </a:lnTo>
                  <a:lnTo>
                    <a:pt x="5955" y="54066"/>
                  </a:lnTo>
                  <a:lnTo>
                    <a:pt x="5913" y="54092"/>
                  </a:lnTo>
                  <a:lnTo>
                    <a:pt x="5916" y="54100"/>
                  </a:lnTo>
                  <a:cubicBezTo>
                    <a:pt x="5913" y="54102"/>
                    <a:pt x="5911" y="54105"/>
                    <a:pt x="5907" y="54107"/>
                  </a:cubicBezTo>
                  <a:cubicBezTo>
                    <a:pt x="2377" y="56174"/>
                    <a:pt x="0" y="59998"/>
                    <a:pt x="0" y="64384"/>
                  </a:cubicBezTo>
                  <a:cubicBezTo>
                    <a:pt x="0" y="70963"/>
                    <a:pt x="5335" y="76298"/>
                    <a:pt x="11915" y="76298"/>
                  </a:cubicBezTo>
                  <a:cubicBezTo>
                    <a:pt x="13989" y="76298"/>
                    <a:pt x="16028" y="75754"/>
                    <a:pt x="17825" y="74720"/>
                  </a:cubicBezTo>
                  <a:cubicBezTo>
                    <a:pt x="17846" y="74709"/>
                    <a:pt x="17868" y="74699"/>
                    <a:pt x="17890" y="74688"/>
                  </a:cubicBezTo>
                  <a:lnTo>
                    <a:pt x="17892" y="74690"/>
                  </a:lnTo>
                  <a:lnTo>
                    <a:pt x="110529" y="21205"/>
                  </a:lnTo>
                  <a:lnTo>
                    <a:pt x="110529" y="21203"/>
                  </a:lnTo>
                  <a:cubicBezTo>
                    <a:pt x="112063" y="20329"/>
                    <a:pt x="113015" y="18438"/>
                    <a:pt x="113015" y="15742"/>
                  </a:cubicBezTo>
                  <a:cubicBezTo>
                    <a:pt x="113015" y="10369"/>
                    <a:pt x="109242" y="3837"/>
                    <a:pt x="104588" y="1149"/>
                  </a:cubicBezTo>
                  <a:cubicBezTo>
                    <a:pt x="103237" y="369"/>
                    <a:pt x="101961" y="0"/>
                    <a:pt x="10082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49;p36">
              <a:extLst>
                <a:ext uri="{FF2B5EF4-FFF2-40B4-BE49-F238E27FC236}">
                  <a16:creationId xmlns:a16="http://schemas.microsoft.com/office/drawing/2014/main" id="{F592A7CF-F192-45FE-BE1B-9CA346AF6B99}"/>
                </a:ext>
              </a:extLst>
            </p:cNvPr>
            <p:cNvSpPr/>
            <p:nvPr/>
          </p:nvSpPr>
          <p:spPr>
            <a:xfrm>
              <a:off x="2017225" y="3298175"/>
              <a:ext cx="477275" cy="601375"/>
            </a:xfrm>
            <a:custGeom>
              <a:avLst/>
              <a:gdLst/>
              <a:ahLst/>
              <a:cxnLst/>
              <a:rect l="l" t="t" r="r" b="b"/>
              <a:pathLst>
                <a:path w="19091" h="24055" extrusionOk="0">
                  <a:moveTo>
                    <a:pt x="6903" y="1"/>
                  </a:moveTo>
                  <a:cubicBezTo>
                    <a:pt x="6098" y="1"/>
                    <a:pt x="5368" y="186"/>
                    <a:pt x="4737" y="539"/>
                  </a:cubicBezTo>
                  <a:lnTo>
                    <a:pt x="0" y="3251"/>
                  </a:lnTo>
                  <a:cubicBezTo>
                    <a:pt x="559" y="2999"/>
                    <a:pt x="1194" y="2861"/>
                    <a:pt x="1878" y="2861"/>
                  </a:cubicBezTo>
                  <a:cubicBezTo>
                    <a:pt x="2209" y="2861"/>
                    <a:pt x="2552" y="2894"/>
                    <a:pt x="2904" y="2961"/>
                  </a:cubicBezTo>
                  <a:cubicBezTo>
                    <a:pt x="3775" y="3106"/>
                    <a:pt x="4687" y="3459"/>
                    <a:pt x="5662" y="4019"/>
                  </a:cubicBezTo>
                  <a:cubicBezTo>
                    <a:pt x="6305" y="4372"/>
                    <a:pt x="6906" y="4809"/>
                    <a:pt x="7508" y="5305"/>
                  </a:cubicBezTo>
                  <a:cubicBezTo>
                    <a:pt x="10682" y="7960"/>
                    <a:pt x="13190" y="12315"/>
                    <a:pt x="13896" y="16400"/>
                  </a:cubicBezTo>
                  <a:cubicBezTo>
                    <a:pt x="14019" y="17126"/>
                    <a:pt x="14080" y="17862"/>
                    <a:pt x="14082" y="18599"/>
                  </a:cubicBezTo>
                  <a:cubicBezTo>
                    <a:pt x="14082" y="19822"/>
                    <a:pt x="13876" y="20901"/>
                    <a:pt x="13523" y="21772"/>
                  </a:cubicBezTo>
                  <a:cubicBezTo>
                    <a:pt x="13107" y="22788"/>
                    <a:pt x="12444" y="23577"/>
                    <a:pt x="11634" y="24055"/>
                  </a:cubicBezTo>
                  <a:lnTo>
                    <a:pt x="16269" y="21384"/>
                  </a:lnTo>
                  <a:lnTo>
                    <a:pt x="16622" y="21199"/>
                  </a:lnTo>
                  <a:cubicBezTo>
                    <a:pt x="18156" y="20328"/>
                    <a:pt x="19090" y="18441"/>
                    <a:pt x="19090" y="15745"/>
                  </a:cubicBezTo>
                  <a:cubicBezTo>
                    <a:pt x="19090" y="10370"/>
                    <a:pt x="15337" y="3837"/>
                    <a:pt x="10670" y="1141"/>
                  </a:cubicBezTo>
                  <a:cubicBezTo>
                    <a:pt x="9314" y="366"/>
                    <a:pt x="8035" y="1"/>
                    <a:pt x="690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4393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789;p37">
            <a:extLst>
              <a:ext uri="{FF2B5EF4-FFF2-40B4-BE49-F238E27FC236}">
                <a16:creationId xmlns:a16="http://schemas.microsoft.com/office/drawing/2014/main" id="{7C8505C1-6007-4D39-A5DF-4EB4122C01CF}"/>
              </a:ext>
            </a:extLst>
          </p:cNvPr>
          <p:cNvSpPr/>
          <p:nvPr/>
        </p:nvSpPr>
        <p:spPr>
          <a:xfrm>
            <a:off x="8063532" y="4607341"/>
            <a:ext cx="1152338" cy="1625245"/>
          </a:xfrm>
          <a:custGeom>
            <a:avLst/>
            <a:gdLst/>
            <a:ahLst/>
            <a:cxnLst/>
            <a:rect l="l" t="t" r="r" b="b"/>
            <a:pathLst>
              <a:path w="4030" h="5684" extrusionOk="0">
                <a:moveTo>
                  <a:pt x="3518" y="1"/>
                </a:moveTo>
                <a:cubicBezTo>
                  <a:pt x="3494" y="1"/>
                  <a:pt x="3469" y="8"/>
                  <a:pt x="3443" y="24"/>
                </a:cubicBezTo>
                <a:lnTo>
                  <a:pt x="229" y="1831"/>
                </a:lnTo>
                <a:cubicBezTo>
                  <a:pt x="103" y="1905"/>
                  <a:pt x="0" y="2143"/>
                  <a:pt x="1" y="2361"/>
                </a:cubicBezTo>
                <a:lnTo>
                  <a:pt x="1" y="5284"/>
                </a:lnTo>
                <a:cubicBezTo>
                  <a:pt x="1" y="5581"/>
                  <a:pt x="141" y="5576"/>
                  <a:pt x="371" y="5669"/>
                </a:cubicBezTo>
                <a:cubicBezTo>
                  <a:pt x="374" y="5670"/>
                  <a:pt x="378" y="5671"/>
                  <a:pt x="383" y="5672"/>
                </a:cubicBezTo>
                <a:cubicBezTo>
                  <a:pt x="386" y="5674"/>
                  <a:pt x="390" y="5675"/>
                  <a:pt x="394" y="5676"/>
                </a:cubicBezTo>
                <a:cubicBezTo>
                  <a:pt x="406" y="5681"/>
                  <a:pt x="420" y="5684"/>
                  <a:pt x="434" y="5684"/>
                </a:cubicBezTo>
                <a:cubicBezTo>
                  <a:pt x="457" y="5684"/>
                  <a:pt x="482" y="5677"/>
                  <a:pt x="508" y="5662"/>
                </a:cubicBezTo>
                <a:lnTo>
                  <a:pt x="2609" y="4560"/>
                </a:lnTo>
                <a:lnTo>
                  <a:pt x="2985" y="4899"/>
                </a:lnTo>
                <a:lnTo>
                  <a:pt x="2985" y="4893"/>
                </a:lnTo>
                <a:lnTo>
                  <a:pt x="2997" y="4903"/>
                </a:lnTo>
                <a:lnTo>
                  <a:pt x="2997" y="4897"/>
                </a:lnTo>
                <a:lnTo>
                  <a:pt x="3009" y="4907"/>
                </a:lnTo>
                <a:lnTo>
                  <a:pt x="3009" y="4900"/>
                </a:lnTo>
                <a:lnTo>
                  <a:pt x="3020" y="4911"/>
                </a:lnTo>
                <a:lnTo>
                  <a:pt x="3020" y="4904"/>
                </a:lnTo>
                <a:lnTo>
                  <a:pt x="3032" y="4915"/>
                </a:lnTo>
                <a:lnTo>
                  <a:pt x="3032" y="4909"/>
                </a:lnTo>
                <a:lnTo>
                  <a:pt x="3043" y="4918"/>
                </a:lnTo>
                <a:lnTo>
                  <a:pt x="3043" y="4912"/>
                </a:lnTo>
                <a:lnTo>
                  <a:pt x="3055" y="4922"/>
                </a:lnTo>
                <a:lnTo>
                  <a:pt x="3055" y="4916"/>
                </a:lnTo>
                <a:lnTo>
                  <a:pt x="3066" y="4927"/>
                </a:lnTo>
                <a:lnTo>
                  <a:pt x="3066" y="4919"/>
                </a:lnTo>
                <a:lnTo>
                  <a:pt x="3078" y="4930"/>
                </a:lnTo>
                <a:lnTo>
                  <a:pt x="3078" y="4923"/>
                </a:lnTo>
                <a:lnTo>
                  <a:pt x="3090" y="4934"/>
                </a:lnTo>
                <a:lnTo>
                  <a:pt x="3090" y="4928"/>
                </a:lnTo>
                <a:lnTo>
                  <a:pt x="3101" y="4938"/>
                </a:lnTo>
                <a:lnTo>
                  <a:pt x="3101" y="4932"/>
                </a:lnTo>
                <a:lnTo>
                  <a:pt x="3113" y="4941"/>
                </a:lnTo>
                <a:lnTo>
                  <a:pt x="3113" y="4935"/>
                </a:lnTo>
                <a:lnTo>
                  <a:pt x="3124" y="4945"/>
                </a:lnTo>
                <a:lnTo>
                  <a:pt x="3124" y="4939"/>
                </a:lnTo>
                <a:lnTo>
                  <a:pt x="3136" y="4950"/>
                </a:lnTo>
                <a:lnTo>
                  <a:pt x="3136" y="4942"/>
                </a:lnTo>
                <a:lnTo>
                  <a:pt x="3147" y="4953"/>
                </a:lnTo>
                <a:lnTo>
                  <a:pt x="3147" y="4946"/>
                </a:lnTo>
                <a:lnTo>
                  <a:pt x="3159" y="4957"/>
                </a:lnTo>
                <a:lnTo>
                  <a:pt x="3159" y="4951"/>
                </a:lnTo>
                <a:lnTo>
                  <a:pt x="3170" y="4961"/>
                </a:lnTo>
                <a:lnTo>
                  <a:pt x="3170" y="4954"/>
                </a:lnTo>
                <a:lnTo>
                  <a:pt x="3182" y="4964"/>
                </a:lnTo>
                <a:lnTo>
                  <a:pt x="3182" y="4958"/>
                </a:lnTo>
                <a:lnTo>
                  <a:pt x="3194" y="4969"/>
                </a:lnTo>
                <a:lnTo>
                  <a:pt x="3194" y="4962"/>
                </a:lnTo>
                <a:lnTo>
                  <a:pt x="3205" y="4973"/>
                </a:lnTo>
                <a:lnTo>
                  <a:pt x="3205" y="4965"/>
                </a:lnTo>
                <a:lnTo>
                  <a:pt x="3217" y="4976"/>
                </a:lnTo>
                <a:lnTo>
                  <a:pt x="3217" y="4970"/>
                </a:lnTo>
                <a:lnTo>
                  <a:pt x="3228" y="4980"/>
                </a:lnTo>
                <a:lnTo>
                  <a:pt x="3228" y="4974"/>
                </a:lnTo>
                <a:lnTo>
                  <a:pt x="3240" y="4983"/>
                </a:lnTo>
                <a:lnTo>
                  <a:pt x="3240" y="4977"/>
                </a:lnTo>
                <a:lnTo>
                  <a:pt x="3251" y="4988"/>
                </a:lnTo>
                <a:lnTo>
                  <a:pt x="3251" y="4981"/>
                </a:lnTo>
                <a:lnTo>
                  <a:pt x="3263" y="4992"/>
                </a:lnTo>
                <a:lnTo>
                  <a:pt x="3263" y="4985"/>
                </a:lnTo>
                <a:lnTo>
                  <a:pt x="3275" y="4995"/>
                </a:lnTo>
                <a:lnTo>
                  <a:pt x="3275" y="4989"/>
                </a:lnTo>
                <a:lnTo>
                  <a:pt x="3286" y="4999"/>
                </a:lnTo>
                <a:lnTo>
                  <a:pt x="3286" y="4993"/>
                </a:lnTo>
                <a:lnTo>
                  <a:pt x="3298" y="5003"/>
                </a:lnTo>
                <a:lnTo>
                  <a:pt x="3298" y="4997"/>
                </a:lnTo>
                <a:lnTo>
                  <a:pt x="3309" y="5006"/>
                </a:lnTo>
                <a:lnTo>
                  <a:pt x="3309" y="5000"/>
                </a:lnTo>
                <a:lnTo>
                  <a:pt x="3321" y="5011"/>
                </a:lnTo>
                <a:lnTo>
                  <a:pt x="3321" y="5004"/>
                </a:lnTo>
                <a:lnTo>
                  <a:pt x="3332" y="5015"/>
                </a:lnTo>
                <a:lnTo>
                  <a:pt x="3332" y="5008"/>
                </a:lnTo>
                <a:lnTo>
                  <a:pt x="3344" y="5018"/>
                </a:lnTo>
                <a:lnTo>
                  <a:pt x="3344" y="4124"/>
                </a:lnTo>
                <a:lnTo>
                  <a:pt x="3800" y="3853"/>
                </a:lnTo>
                <a:cubicBezTo>
                  <a:pt x="3927" y="3778"/>
                  <a:pt x="4029" y="3540"/>
                  <a:pt x="4029" y="3323"/>
                </a:cubicBezTo>
                <a:lnTo>
                  <a:pt x="4029" y="402"/>
                </a:lnTo>
                <a:cubicBezTo>
                  <a:pt x="4029" y="247"/>
                  <a:pt x="3978" y="145"/>
                  <a:pt x="3904" y="124"/>
                </a:cubicBezTo>
                <a:cubicBezTo>
                  <a:pt x="3900" y="122"/>
                  <a:pt x="3895" y="121"/>
                  <a:pt x="3892" y="120"/>
                </a:cubicBezTo>
                <a:cubicBezTo>
                  <a:pt x="3888" y="118"/>
                  <a:pt x="3884" y="117"/>
                  <a:pt x="3881" y="116"/>
                </a:cubicBezTo>
                <a:cubicBezTo>
                  <a:pt x="3876" y="115"/>
                  <a:pt x="3872" y="114"/>
                  <a:pt x="3869" y="112"/>
                </a:cubicBezTo>
                <a:cubicBezTo>
                  <a:pt x="3865" y="111"/>
                  <a:pt x="3861" y="110"/>
                  <a:pt x="3857" y="109"/>
                </a:cubicBezTo>
                <a:cubicBezTo>
                  <a:pt x="3853" y="107"/>
                  <a:pt x="3849" y="106"/>
                  <a:pt x="3846" y="105"/>
                </a:cubicBezTo>
                <a:cubicBezTo>
                  <a:pt x="3842" y="103"/>
                  <a:pt x="3838" y="101"/>
                  <a:pt x="3834" y="101"/>
                </a:cubicBezTo>
                <a:cubicBezTo>
                  <a:pt x="3830" y="99"/>
                  <a:pt x="3826" y="98"/>
                  <a:pt x="3823" y="97"/>
                </a:cubicBezTo>
                <a:cubicBezTo>
                  <a:pt x="3819" y="95"/>
                  <a:pt x="3814" y="94"/>
                  <a:pt x="3811" y="93"/>
                </a:cubicBezTo>
                <a:cubicBezTo>
                  <a:pt x="3807" y="92"/>
                  <a:pt x="3803" y="91"/>
                  <a:pt x="3800" y="89"/>
                </a:cubicBezTo>
                <a:cubicBezTo>
                  <a:pt x="3795" y="88"/>
                  <a:pt x="3791" y="87"/>
                  <a:pt x="3788" y="86"/>
                </a:cubicBezTo>
                <a:cubicBezTo>
                  <a:pt x="3784" y="83"/>
                  <a:pt x="3781" y="82"/>
                  <a:pt x="3777" y="82"/>
                </a:cubicBezTo>
                <a:cubicBezTo>
                  <a:pt x="3772" y="80"/>
                  <a:pt x="3768" y="79"/>
                  <a:pt x="3765" y="77"/>
                </a:cubicBezTo>
                <a:cubicBezTo>
                  <a:pt x="3761" y="76"/>
                  <a:pt x="3758" y="75"/>
                  <a:pt x="3753" y="74"/>
                </a:cubicBezTo>
                <a:cubicBezTo>
                  <a:pt x="3749" y="72"/>
                  <a:pt x="3746" y="71"/>
                  <a:pt x="3742" y="70"/>
                </a:cubicBezTo>
                <a:cubicBezTo>
                  <a:pt x="3738" y="69"/>
                  <a:pt x="3733" y="68"/>
                  <a:pt x="3730" y="66"/>
                </a:cubicBezTo>
                <a:cubicBezTo>
                  <a:pt x="3726" y="65"/>
                  <a:pt x="3723" y="63"/>
                  <a:pt x="3719" y="63"/>
                </a:cubicBezTo>
                <a:cubicBezTo>
                  <a:pt x="3714" y="60"/>
                  <a:pt x="3711" y="59"/>
                  <a:pt x="3707" y="58"/>
                </a:cubicBezTo>
                <a:cubicBezTo>
                  <a:pt x="3703" y="57"/>
                  <a:pt x="3700" y="56"/>
                  <a:pt x="3696" y="54"/>
                </a:cubicBezTo>
                <a:cubicBezTo>
                  <a:pt x="3691" y="53"/>
                  <a:pt x="3688" y="52"/>
                  <a:pt x="3684" y="51"/>
                </a:cubicBezTo>
                <a:cubicBezTo>
                  <a:pt x="3680" y="50"/>
                  <a:pt x="3677" y="48"/>
                  <a:pt x="3672" y="47"/>
                </a:cubicBezTo>
                <a:cubicBezTo>
                  <a:pt x="3668" y="46"/>
                  <a:pt x="3665" y="45"/>
                  <a:pt x="3661" y="44"/>
                </a:cubicBezTo>
                <a:cubicBezTo>
                  <a:pt x="3657" y="41"/>
                  <a:pt x="3654" y="40"/>
                  <a:pt x="3649" y="40"/>
                </a:cubicBezTo>
                <a:cubicBezTo>
                  <a:pt x="3645" y="37"/>
                  <a:pt x="3642" y="36"/>
                  <a:pt x="3638" y="35"/>
                </a:cubicBezTo>
                <a:cubicBezTo>
                  <a:pt x="3635" y="34"/>
                  <a:pt x="3630" y="33"/>
                  <a:pt x="3626" y="31"/>
                </a:cubicBezTo>
                <a:cubicBezTo>
                  <a:pt x="3622" y="30"/>
                  <a:pt x="3619" y="29"/>
                  <a:pt x="3615" y="28"/>
                </a:cubicBezTo>
                <a:cubicBezTo>
                  <a:pt x="3610" y="27"/>
                  <a:pt x="3607" y="25"/>
                  <a:pt x="3603" y="24"/>
                </a:cubicBezTo>
                <a:cubicBezTo>
                  <a:pt x="3600" y="22"/>
                  <a:pt x="3596" y="21"/>
                  <a:pt x="3591" y="21"/>
                </a:cubicBezTo>
                <a:cubicBezTo>
                  <a:pt x="3587" y="18"/>
                  <a:pt x="3584" y="17"/>
                  <a:pt x="3580" y="16"/>
                </a:cubicBezTo>
                <a:cubicBezTo>
                  <a:pt x="3577" y="15"/>
                  <a:pt x="3573" y="13"/>
                  <a:pt x="3568" y="12"/>
                </a:cubicBezTo>
                <a:cubicBezTo>
                  <a:pt x="3565" y="11"/>
                  <a:pt x="3561" y="10"/>
                  <a:pt x="3557" y="9"/>
                </a:cubicBezTo>
                <a:cubicBezTo>
                  <a:pt x="3545" y="4"/>
                  <a:pt x="3531" y="1"/>
                  <a:pt x="3518" y="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790;p37">
            <a:extLst>
              <a:ext uri="{FF2B5EF4-FFF2-40B4-BE49-F238E27FC236}">
                <a16:creationId xmlns:a16="http://schemas.microsoft.com/office/drawing/2014/main" id="{FD9F44A7-A7E7-4A97-AA4F-54CDEF5365A4}"/>
              </a:ext>
            </a:extLst>
          </p:cNvPr>
          <p:cNvSpPr/>
          <p:nvPr/>
        </p:nvSpPr>
        <p:spPr>
          <a:xfrm>
            <a:off x="8143024" y="4641367"/>
            <a:ext cx="1072847" cy="1591505"/>
          </a:xfrm>
          <a:custGeom>
            <a:avLst/>
            <a:gdLst/>
            <a:ahLst/>
            <a:cxnLst/>
            <a:rect l="l" t="t" r="r" b="b"/>
            <a:pathLst>
              <a:path w="3752" h="5566" extrusionOk="0">
                <a:moveTo>
                  <a:pt x="3596" y="1"/>
                </a:moveTo>
                <a:cubicBezTo>
                  <a:pt x="3573" y="1"/>
                  <a:pt x="3548" y="8"/>
                  <a:pt x="3522" y="23"/>
                </a:cubicBezTo>
                <a:lnTo>
                  <a:pt x="230" y="1831"/>
                </a:lnTo>
                <a:cubicBezTo>
                  <a:pt x="103" y="1906"/>
                  <a:pt x="1" y="2144"/>
                  <a:pt x="1" y="2362"/>
                </a:cubicBezTo>
                <a:lnTo>
                  <a:pt x="1" y="5283"/>
                </a:lnTo>
                <a:cubicBezTo>
                  <a:pt x="1" y="5457"/>
                  <a:pt x="66" y="5565"/>
                  <a:pt x="156" y="5565"/>
                </a:cubicBezTo>
                <a:cubicBezTo>
                  <a:pt x="179" y="5565"/>
                  <a:pt x="204" y="5558"/>
                  <a:pt x="230" y="5543"/>
                </a:cubicBezTo>
                <a:lnTo>
                  <a:pt x="2466" y="4361"/>
                </a:lnTo>
                <a:lnTo>
                  <a:pt x="3066" y="4899"/>
                </a:lnTo>
                <a:lnTo>
                  <a:pt x="3066" y="4007"/>
                </a:lnTo>
                <a:lnTo>
                  <a:pt x="3522" y="3735"/>
                </a:lnTo>
                <a:cubicBezTo>
                  <a:pt x="3649" y="3660"/>
                  <a:pt x="3751" y="3423"/>
                  <a:pt x="3751" y="3204"/>
                </a:cubicBezTo>
                <a:lnTo>
                  <a:pt x="3751" y="283"/>
                </a:lnTo>
                <a:cubicBezTo>
                  <a:pt x="3751" y="109"/>
                  <a:pt x="3686" y="1"/>
                  <a:pt x="359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755;p37">
            <a:extLst>
              <a:ext uri="{FF2B5EF4-FFF2-40B4-BE49-F238E27FC236}">
                <a16:creationId xmlns:a16="http://schemas.microsoft.com/office/drawing/2014/main" id="{233E2F16-AED0-44A8-9591-7EC8F0541DCF}"/>
              </a:ext>
            </a:extLst>
          </p:cNvPr>
          <p:cNvSpPr txBox="1">
            <a:spLocks/>
          </p:cNvSpPr>
          <p:nvPr/>
        </p:nvSpPr>
        <p:spPr>
          <a:xfrm>
            <a:off x="13939643" y="4129832"/>
            <a:ext cx="8855640" cy="1172031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6600"/>
              <a:t>Classroom </a:t>
            </a:r>
          </a:p>
        </p:txBody>
      </p:sp>
      <p:sp>
        <p:nvSpPr>
          <p:cNvPr id="154" name="Google Shape;757;p37">
            <a:extLst>
              <a:ext uri="{FF2B5EF4-FFF2-40B4-BE49-F238E27FC236}">
                <a16:creationId xmlns:a16="http://schemas.microsoft.com/office/drawing/2014/main" id="{CD83C665-AF5E-48CE-8336-230BD34FF8C6}"/>
              </a:ext>
            </a:extLst>
          </p:cNvPr>
          <p:cNvSpPr/>
          <p:nvPr/>
        </p:nvSpPr>
        <p:spPr>
          <a:xfrm>
            <a:off x="1617873" y="2923766"/>
            <a:ext cx="2333842" cy="2766977"/>
          </a:xfrm>
          <a:custGeom>
            <a:avLst/>
            <a:gdLst/>
            <a:ahLst/>
            <a:cxnLst/>
            <a:rect l="l" t="t" r="r" b="b"/>
            <a:pathLst>
              <a:path w="8162" h="9677" extrusionOk="0">
                <a:moveTo>
                  <a:pt x="8162" y="1"/>
                </a:moveTo>
                <a:lnTo>
                  <a:pt x="7344" y="370"/>
                </a:lnTo>
                <a:lnTo>
                  <a:pt x="0" y="9677"/>
                </a:lnTo>
                <a:lnTo>
                  <a:pt x="819" y="9308"/>
                </a:lnTo>
                <a:lnTo>
                  <a:pt x="3498" y="5912"/>
                </a:lnTo>
                <a:lnTo>
                  <a:pt x="4107" y="5140"/>
                </a:lnTo>
                <a:lnTo>
                  <a:pt x="8162" y="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758;p37">
            <a:extLst>
              <a:ext uri="{FF2B5EF4-FFF2-40B4-BE49-F238E27FC236}">
                <a16:creationId xmlns:a16="http://schemas.microsoft.com/office/drawing/2014/main" id="{85F5A513-0CFE-4811-A415-081E7151D813}"/>
              </a:ext>
            </a:extLst>
          </p:cNvPr>
          <p:cNvSpPr/>
          <p:nvPr/>
        </p:nvSpPr>
        <p:spPr>
          <a:xfrm>
            <a:off x="3579993" y="2812538"/>
            <a:ext cx="371722" cy="217309"/>
          </a:xfrm>
          <a:custGeom>
            <a:avLst/>
            <a:gdLst/>
            <a:ahLst/>
            <a:cxnLst/>
            <a:rect l="l" t="t" r="r" b="b"/>
            <a:pathLst>
              <a:path w="1300" h="760" extrusionOk="0">
                <a:moveTo>
                  <a:pt x="818" y="0"/>
                </a:moveTo>
                <a:lnTo>
                  <a:pt x="0" y="369"/>
                </a:lnTo>
                <a:lnTo>
                  <a:pt x="482" y="759"/>
                </a:lnTo>
                <a:lnTo>
                  <a:pt x="1300" y="390"/>
                </a:lnTo>
                <a:lnTo>
                  <a:pt x="8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759;p37">
            <a:extLst>
              <a:ext uri="{FF2B5EF4-FFF2-40B4-BE49-F238E27FC236}">
                <a16:creationId xmlns:a16="http://schemas.microsoft.com/office/drawing/2014/main" id="{E826DC30-C658-4E72-B32E-5FF809FD40BC}"/>
              </a:ext>
            </a:extLst>
          </p:cNvPr>
          <p:cNvSpPr/>
          <p:nvPr/>
        </p:nvSpPr>
        <p:spPr>
          <a:xfrm>
            <a:off x="1480050" y="2918047"/>
            <a:ext cx="2237766" cy="2772696"/>
          </a:xfrm>
          <a:custGeom>
            <a:avLst/>
            <a:gdLst/>
            <a:ahLst/>
            <a:cxnLst/>
            <a:rect l="l" t="t" r="r" b="b"/>
            <a:pathLst>
              <a:path w="7826" h="9697" extrusionOk="0">
                <a:moveTo>
                  <a:pt x="7344" y="0"/>
                </a:moveTo>
                <a:lnTo>
                  <a:pt x="1" y="9307"/>
                </a:lnTo>
                <a:lnTo>
                  <a:pt x="482" y="9697"/>
                </a:lnTo>
                <a:lnTo>
                  <a:pt x="7826" y="390"/>
                </a:lnTo>
                <a:lnTo>
                  <a:pt x="734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760;p37">
            <a:extLst>
              <a:ext uri="{FF2B5EF4-FFF2-40B4-BE49-F238E27FC236}">
                <a16:creationId xmlns:a16="http://schemas.microsoft.com/office/drawing/2014/main" id="{D8AC2509-0502-4059-B562-F97FBA96195B}"/>
              </a:ext>
            </a:extLst>
          </p:cNvPr>
          <p:cNvSpPr/>
          <p:nvPr/>
        </p:nvSpPr>
        <p:spPr>
          <a:xfrm>
            <a:off x="3976878" y="5747072"/>
            <a:ext cx="492103" cy="739138"/>
          </a:xfrm>
          <a:custGeom>
            <a:avLst/>
            <a:gdLst/>
            <a:ahLst/>
            <a:cxnLst/>
            <a:rect l="l" t="t" r="r" b="b"/>
            <a:pathLst>
              <a:path w="1721" h="2585" extrusionOk="0">
                <a:moveTo>
                  <a:pt x="1" y="1"/>
                </a:moveTo>
                <a:lnTo>
                  <a:pt x="1050" y="2194"/>
                </a:lnTo>
                <a:lnTo>
                  <a:pt x="1720" y="2584"/>
                </a:lnTo>
                <a:lnTo>
                  <a:pt x="672" y="390"/>
                </a:lnTo>
                <a:lnTo>
                  <a:pt x="1" y="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761;p37">
            <a:extLst>
              <a:ext uri="{FF2B5EF4-FFF2-40B4-BE49-F238E27FC236}">
                <a16:creationId xmlns:a16="http://schemas.microsoft.com/office/drawing/2014/main" id="{8D78D960-94D4-4B13-9715-4A82F9FB8226}"/>
              </a:ext>
            </a:extLst>
          </p:cNvPr>
          <p:cNvSpPr/>
          <p:nvPr/>
        </p:nvSpPr>
        <p:spPr>
          <a:xfrm>
            <a:off x="2508862" y="5604391"/>
            <a:ext cx="1591828" cy="920133"/>
          </a:xfrm>
          <a:custGeom>
            <a:avLst/>
            <a:gdLst/>
            <a:ahLst/>
            <a:cxnLst/>
            <a:rect l="l" t="t" r="r" b="b"/>
            <a:pathLst>
              <a:path w="5567" h="3218" extrusionOk="0">
                <a:moveTo>
                  <a:pt x="4896" y="0"/>
                </a:moveTo>
                <a:lnTo>
                  <a:pt x="1" y="2827"/>
                </a:lnTo>
                <a:lnTo>
                  <a:pt x="672" y="3217"/>
                </a:lnTo>
                <a:lnTo>
                  <a:pt x="5567" y="390"/>
                </a:lnTo>
                <a:lnTo>
                  <a:pt x="4896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762;p37">
            <a:extLst>
              <a:ext uri="{FF2B5EF4-FFF2-40B4-BE49-F238E27FC236}">
                <a16:creationId xmlns:a16="http://schemas.microsoft.com/office/drawing/2014/main" id="{F0303271-84BF-4139-A39F-0971A860ADBE}"/>
              </a:ext>
            </a:extLst>
          </p:cNvPr>
          <p:cNvSpPr/>
          <p:nvPr/>
        </p:nvSpPr>
        <p:spPr>
          <a:xfrm>
            <a:off x="3455038" y="4654806"/>
            <a:ext cx="645653" cy="1061099"/>
          </a:xfrm>
          <a:custGeom>
            <a:avLst/>
            <a:gdLst/>
            <a:ahLst/>
            <a:cxnLst/>
            <a:rect l="l" t="t" r="r" b="b"/>
            <a:pathLst>
              <a:path w="2258" h="3711" extrusionOk="0">
                <a:moveTo>
                  <a:pt x="0" y="1"/>
                </a:moveTo>
                <a:lnTo>
                  <a:pt x="1587" y="3321"/>
                </a:lnTo>
                <a:lnTo>
                  <a:pt x="2258" y="3711"/>
                </a:lnTo>
                <a:lnTo>
                  <a:pt x="671" y="390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763;p37">
            <a:extLst>
              <a:ext uri="{FF2B5EF4-FFF2-40B4-BE49-F238E27FC236}">
                <a16:creationId xmlns:a16="http://schemas.microsoft.com/office/drawing/2014/main" id="{5292456B-E6A6-4ACC-9C98-0C1E7F0D714A}"/>
              </a:ext>
            </a:extLst>
          </p:cNvPr>
          <p:cNvSpPr/>
          <p:nvPr/>
        </p:nvSpPr>
        <p:spPr>
          <a:xfrm>
            <a:off x="3455038" y="4549297"/>
            <a:ext cx="374867" cy="217309"/>
          </a:xfrm>
          <a:custGeom>
            <a:avLst/>
            <a:gdLst/>
            <a:ahLst/>
            <a:cxnLst/>
            <a:rect l="l" t="t" r="r" b="b"/>
            <a:pathLst>
              <a:path w="1311" h="760" extrusionOk="0">
                <a:moveTo>
                  <a:pt x="640" y="0"/>
                </a:moveTo>
                <a:lnTo>
                  <a:pt x="0" y="370"/>
                </a:lnTo>
                <a:lnTo>
                  <a:pt x="671" y="759"/>
                </a:lnTo>
                <a:lnTo>
                  <a:pt x="1311" y="390"/>
                </a:lnTo>
                <a:lnTo>
                  <a:pt x="640" y="0"/>
                </a:lnTo>
                <a:close/>
              </a:path>
            </a:pathLst>
          </a:custGeom>
          <a:solidFill>
            <a:srgbClr val="E2EC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764;p37">
            <a:extLst>
              <a:ext uri="{FF2B5EF4-FFF2-40B4-BE49-F238E27FC236}">
                <a16:creationId xmlns:a16="http://schemas.microsoft.com/office/drawing/2014/main" id="{4651D5FA-18D2-4FB5-B084-144FCB823DC4}"/>
              </a:ext>
            </a:extLst>
          </p:cNvPr>
          <p:cNvSpPr/>
          <p:nvPr/>
        </p:nvSpPr>
        <p:spPr>
          <a:xfrm>
            <a:off x="2155726" y="4660811"/>
            <a:ext cx="2495970" cy="3160421"/>
          </a:xfrm>
          <a:custGeom>
            <a:avLst/>
            <a:gdLst/>
            <a:ahLst/>
            <a:cxnLst/>
            <a:rect l="l" t="t" r="r" b="b"/>
            <a:pathLst>
              <a:path w="8729" h="11053" extrusionOk="0">
                <a:moveTo>
                  <a:pt x="5855" y="0"/>
                </a:moveTo>
                <a:lnTo>
                  <a:pt x="5215" y="369"/>
                </a:lnTo>
                <a:lnTo>
                  <a:pt x="6802" y="3690"/>
                </a:lnTo>
                <a:lnTo>
                  <a:pt x="1907" y="6517"/>
                </a:lnTo>
                <a:lnTo>
                  <a:pt x="3469" y="1378"/>
                </a:lnTo>
                <a:lnTo>
                  <a:pt x="2830" y="1747"/>
                </a:lnTo>
                <a:lnTo>
                  <a:pt x="0" y="11053"/>
                </a:lnTo>
                <a:lnTo>
                  <a:pt x="640" y="10684"/>
                </a:lnTo>
                <a:lnTo>
                  <a:pt x="1671" y="7289"/>
                </a:lnTo>
                <a:lnTo>
                  <a:pt x="7041" y="4189"/>
                </a:lnTo>
                <a:lnTo>
                  <a:pt x="8089" y="6383"/>
                </a:lnTo>
                <a:lnTo>
                  <a:pt x="8729" y="6014"/>
                </a:lnTo>
                <a:lnTo>
                  <a:pt x="58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765;p37">
            <a:extLst>
              <a:ext uri="{FF2B5EF4-FFF2-40B4-BE49-F238E27FC236}">
                <a16:creationId xmlns:a16="http://schemas.microsoft.com/office/drawing/2014/main" id="{AA4846C9-F884-4EF7-877A-5C4EF40E2629}"/>
              </a:ext>
            </a:extLst>
          </p:cNvPr>
          <p:cNvSpPr/>
          <p:nvPr/>
        </p:nvSpPr>
        <p:spPr>
          <a:xfrm>
            <a:off x="1963860" y="5048822"/>
            <a:ext cx="1001076" cy="2772410"/>
          </a:xfrm>
          <a:custGeom>
            <a:avLst/>
            <a:gdLst/>
            <a:ahLst/>
            <a:cxnLst/>
            <a:rect l="l" t="t" r="r" b="b"/>
            <a:pathLst>
              <a:path w="3501" h="9696" extrusionOk="0">
                <a:moveTo>
                  <a:pt x="2830" y="1"/>
                </a:moveTo>
                <a:lnTo>
                  <a:pt x="0" y="9306"/>
                </a:lnTo>
                <a:lnTo>
                  <a:pt x="671" y="9696"/>
                </a:lnTo>
                <a:lnTo>
                  <a:pt x="3501" y="390"/>
                </a:lnTo>
                <a:lnTo>
                  <a:pt x="2830" y="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766;p37">
            <a:extLst>
              <a:ext uri="{FF2B5EF4-FFF2-40B4-BE49-F238E27FC236}">
                <a16:creationId xmlns:a16="http://schemas.microsoft.com/office/drawing/2014/main" id="{79E5D392-66A1-4987-97DA-A72B1C83188A}"/>
              </a:ext>
            </a:extLst>
          </p:cNvPr>
          <p:cNvSpPr/>
          <p:nvPr/>
        </p:nvSpPr>
        <p:spPr>
          <a:xfrm>
            <a:off x="2772785" y="4943313"/>
            <a:ext cx="375153" cy="217309"/>
          </a:xfrm>
          <a:custGeom>
            <a:avLst/>
            <a:gdLst/>
            <a:ahLst/>
            <a:cxnLst/>
            <a:rect l="l" t="t" r="r" b="b"/>
            <a:pathLst>
              <a:path w="1312" h="760" extrusionOk="0">
                <a:moveTo>
                  <a:pt x="640" y="0"/>
                </a:moveTo>
                <a:lnTo>
                  <a:pt x="1" y="370"/>
                </a:lnTo>
                <a:lnTo>
                  <a:pt x="672" y="759"/>
                </a:lnTo>
                <a:lnTo>
                  <a:pt x="1311" y="390"/>
                </a:lnTo>
                <a:lnTo>
                  <a:pt x="6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767;p37">
            <a:extLst>
              <a:ext uri="{FF2B5EF4-FFF2-40B4-BE49-F238E27FC236}">
                <a16:creationId xmlns:a16="http://schemas.microsoft.com/office/drawing/2014/main" id="{2E33F934-AED2-425E-A209-C6EE896EEF03}"/>
              </a:ext>
            </a:extLst>
          </p:cNvPr>
          <p:cNvSpPr/>
          <p:nvPr/>
        </p:nvSpPr>
        <p:spPr>
          <a:xfrm>
            <a:off x="2014758" y="1341125"/>
            <a:ext cx="2905436" cy="4999259"/>
          </a:xfrm>
          <a:custGeom>
            <a:avLst/>
            <a:gdLst/>
            <a:ahLst/>
            <a:cxnLst/>
            <a:rect l="l" t="t" r="r" b="b"/>
            <a:pathLst>
              <a:path w="10161" h="17484" extrusionOk="0">
                <a:moveTo>
                  <a:pt x="10128" y="0"/>
                </a:moveTo>
                <a:lnTo>
                  <a:pt x="1" y="5847"/>
                </a:lnTo>
                <a:lnTo>
                  <a:pt x="34" y="17484"/>
                </a:lnTo>
                <a:lnTo>
                  <a:pt x="10161" y="11637"/>
                </a:lnTo>
                <a:lnTo>
                  <a:pt x="1012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768;p37">
            <a:extLst>
              <a:ext uri="{FF2B5EF4-FFF2-40B4-BE49-F238E27FC236}">
                <a16:creationId xmlns:a16="http://schemas.microsoft.com/office/drawing/2014/main" id="{5517793D-6BED-47BD-B035-9D64310C8578}"/>
              </a:ext>
            </a:extLst>
          </p:cNvPr>
          <p:cNvSpPr/>
          <p:nvPr/>
        </p:nvSpPr>
        <p:spPr>
          <a:xfrm>
            <a:off x="1886943" y="2938348"/>
            <a:ext cx="137537" cy="3402035"/>
          </a:xfrm>
          <a:custGeom>
            <a:avLst/>
            <a:gdLst/>
            <a:ahLst/>
            <a:cxnLst/>
            <a:rect l="l" t="t" r="r" b="b"/>
            <a:pathLst>
              <a:path w="481" h="11898" extrusionOk="0">
                <a:moveTo>
                  <a:pt x="0" y="1"/>
                </a:moveTo>
                <a:lnTo>
                  <a:pt x="34" y="11639"/>
                </a:lnTo>
                <a:lnTo>
                  <a:pt x="481" y="11898"/>
                </a:lnTo>
                <a:lnTo>
                  <a:pt x="448" y="261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769;p37">
            <a:extLst>
              <a:ext uri="{FF2B5EF4-FFF2-40B4-BE49-F238E27FC236}">
                <a16:creationId xmlns:a16="http://schemas.microsoft.com/office/drawing/2014/main" id="{54C31B8E-2ECF-49B0-AB58-E29519E55BC0}"/>
              </a:ext>
            </a:extLst>
          </p:cNvPr>
          <p:cNvSpPr/>
          <p:nvPr/>
        </p:nvSpPr>
        <p:spPr>
          <a:xfrm>
            <a:off x="1886943" y="1266782"/>
            <a:ext cx="3024101" cy="1746481"/>
          </a:xfrm>
          <a:custGeom>
            <a:avLst/>
            <a:gdLst/>
            <a:ahLst/>
            <a:cxnLst/>
            <a:rect l="l" t="t" r="r" b="b"/>
            <a:pathLst>
              <a:path w="10576" h="6108" extrusionOk="0">
                <a:moveTo>
                  <a:pt x="10127" y="1"/>
                </a:moveTo>
                <a:lnTo>
                  <a:pt x="0" y="5847"/>
                </a:lnTo>
                <a:lnTo>
                  <a:pt x="448" y="6107"/>
                </a:lnTo>
                <a:lnTo>
                  <a:pt x="10575" y="260"/>
                </a:lnTo>
                <a:lnTo>
                  <a:pt x="10127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783;p37">
            <a:extLst>
              <a:ext uri="{FF2B5EF4-FFF2-40B4-BE49-F238E27FC236}">
                <a16:creationId xmlns:a16="http://schemas.microsoft.com/office/drawing/2014/main" id="{2EB2B717-6C44-48C6-89C4-D77345750B0C}"/>
              </a:ext>
            </a:extLst>
          </p:cNvPr>
          <p:cNvSpPr/>
          <p:nvPr/>
        </p:nvSpPr>
        <p:spPr>
          <a:xfrm>
            <a:off x="2298124" y="2702167"/>
            <a:ext cx="971910" cy="870381"/>
          </a:xfrm>
          <a:custGeom>
            <a:avLst/>
            <a:gdLst/>
            <a:ahLst/>
            <a:cxnLst/>
            <a:rect l="l" t="t" r="r" b="b"/>
            <a:pathLst>
              <a:path w="3399" h="3044" extrusionOk="0">
                <a:moveTo>
                  <a:pt x="3397" y="0"/>
                </a:moveTo>
                <a:lnTo>
                  <a:pt x="1" y="1962"/>
                </a:lnTo>
                <a:lnTo>
                  <a:pt x="2" y="3043"/>
                </a:lnTo>
                <a:lnTo>
                  <a:pt x="3398" y="1081"/>
                </a:lnTo>
                <a:lnTo>
                  <a:pt x="339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770;p37">
            <a:extLst>
              <a:ext uri="{FF2B5EF4-FFF2-40B4-BE49-F238E27FC236}">
                <a16:creationId xmlns:a16="http://schemas.microsoft.com/office/drawing/2014/main" id="{F9F15C61-D5C1-4357-9265-DB011DE7228D}"/>
              </a:ext>
            </a:extLst>
          </p:cNvPr>
          <p:cNvSpPr/>
          <p:nvPr/>
        </p:nvSpPr>
        <p:spPr>
          <a:xfrm>
            <a:off x="2299268" y="4432636"/>
            <a:ext cx="198156" cy="430044"/>
          </a:xfrm>
          <a:custGeom>
            <a:avLst/>
            <a:gdLst/>
            <a:ahLst/>
            <a:cxnLst/>
            <a:rect l="l" t="t" r="r" b="b"/>
            <a:pathLst>
              <a:path w="693" h="1504" extrusionOk="0">
                <a:moveTo>
                  <a:pt x="689" y="1"/>
                </a:moveTo>
                <a:lnTo>
                  <a:pt x="0" y="399"/>
                </a:lnTo>
                <a:lnTo>
                  <a:pt x="3" y="1504"/>
                </a:lnTo>
                <a:lnTo>
                  <a:pt x="693" y="1106"/>
                </a:lnTo>
                <a:lnTo>
                  <a:pt x="689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771;p37">
            <a:extLst>
              <a:ext uri="{FF2B5EF4-FFF2-40B4-BE49-F238E27FC236}">
                <a16:creationId xmlns:a16="http://schemas.microsoft.com/office/drawing/2014/main" id="{FBA00207-DC77-4005-8E16-9B22E374076A}"/>
              </a:ext>
            </a:extLst>
          </p:cNvPr>
          <p:cNvSpPr/>
          <p:nvPr/>
        </p:nvSpPr>
        <p:spPr>
          <a:xfrm>
            <a:off x="2556328" y="4022322"/>
            <a:ext cx="199014" cy="691673"/>
          </a:xfrm>
          <a:custGeom>
            <a:avLst/>
            <a:gdLst/>
            <a:ahLst/>
            <a:cxnLst/>
            <a:rect l="l" t="t" r="r" b="b"/>
            <a:pathLst>
              <a:path w="696" h="2419" extrusionOk="0">
                <a:moveTo>
                  <a:pt x="690" y="1"/>
                </a:moveTo>
                <a:lnTo>
                  <a:pt x="0" y="399"/>
                </a:lnTo>
                <a:lnTo>
                  <a:pt x="6" y="2419"/>
                </a:lnTo>
                <a:lnTo>
                  <a:pt x="695" y="2021"/>
                </a:lnTo>
                <a:lnTo>
                  <a:pt x="690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772;p37">
            <a:extLst>
              <a:ext uri="{FF2B5EF4-FFF2-40B4-BE49-F238E27FC236}">
                <a16:creationId xmlns:a16="http://schemas.microsoft.com/office/drawing/2014/main" id="{151C74A8-05C5-46D3-863F-1CE1F6071605}"/>
              </a:ext>
            </a:extLst>
          </p:cNvPr>
          <p:cNvSpPr/>
          <p:nvPr/>
        </p:nvSpPr>
        <p:spPr>
          <a:xfrm>
            <a:off x="2813388" y="3611721"/>
            <a:ext cx="199872" cy="953302"/>
          </a:xfrm>
          <a:custGeom>
            <a:avLst/>
            <a:gdLst/>
            <a:ahLst/>
            <a:cxnLst/>
            <a:rect l="l" t="t" r="r" b="b"/>
            <a:pathLst>
              <a:path w="699" h="3334" extrusionOk="0">
                <a:moveTo>
                  <a:pt x="690" y="1"/>
                </a:moveTo>
                <a:lnTo>
                  <a:pt x="0" y="399"/>
                </a:lnTo>
                <a:lnTo>
                  <a:pt x="9" y="3334"/>
                </a:lnTo>
                <a:lnTo>
                  <a:pt x="699" y="2935"/>
                </a:lnTo>
                <a:lnTo>
                  <a:pt x="690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773;p37">
            <a:extLst>
              <a:ext uri="{FF2B5EF4-FFF2-40B4-BE49-F238E27FC236}">
                <a16:creationId xmlns:a16="http://schemas.microsoft.com/office/drawing/2014/main" id="{9DD81195-7403-41CC-81F4-75F64E30EDBE}"/>
              </a:ext>
            </a:extLst>
          </p:cNvPr>
          <p:cNvSpPr/>
          <p:nvPr/>
        </p:nvSpPr>
        <p:spPr>
          <a:xfrm>
            <a:off x="3070734" y="3201407"/>
            <a:ext cx="200730" cy="1214645"/>
          </a:xfrm>
          <a:custGeom>
            <a:avLst/>
            <a:gdLst/>
            <a:ahLst/>
            <a:cxnLst/>
            <a:rect l="l" t="t" r="r" b="b"/>
            <a:pathLst>
              <a:path w="702" h="4248" extrusionOk="0">
                <a:moveTo>
                  <a:pt x="690" y="0"/>
                </a:moveTo>
                <a:lnTo>
                  <a:pt x="0" y="398"/>
                </a:lnTo>
                <a:lnTo>
                  <a:pt x="11" y="4247"/>
                </a:lnTo>
                <a:lnTo>
                  <a:pt x="701" y="3849"/>
                </a:lnTo>
                <a:lnTo>
                  <a:pt x="690" y="0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774;p37">
            <a:extLst>
              <a:ext uri="{FF2B5EF4-FFF2-40B4-BE49-F238E27FC236}">
                <a16:creationId xmlns:a16="http://schemas.microsoft.com/office/drawing/2014/main" id="{E380A81E-C7EA-436D-996C-BE3DD8DE4B1F}"/>
              </a:ext>
            </a:extLst>
          </p:cNvPr>
          <p:cNvSpPr/>
          <p:nvPr/>
        </p:nvSpPr>
        <p:spPr>
          <a:xfrm>
            <a:off x="3654910" y="4120969"/>
            <a:ext cx="418330" cy="754292"/>
          </a:xfrm>
          <a:custGeom>
            <a:avLst/>
            <a:gdLst/>
            <a:ahLst/>
            <a:cxnLst/>
            <a:rect l="l" t="t" r="r" b="b"/>
            <a:pathLst>
              <a:path w="1463" h="2638" extrusionOk="0">
                <a:moveTo>
                  <a:pt x="1455" y="1"/>
                </a:moveTo>
                <a:lnTo>
                  <a:pt x="0" y="2524"/>
                </a:lnTo>
                <a:cubicBezTo>
                  <a:pt x="157" y="2599"/>
                  <a:pt x="334" y="2637"/>
                  <a:pt x="526" y="2637"/>
                </a:cubicBezTo>
                <a:cubicBezTo>
                  <a:pt x="810" y="2637"/>
                  <a:pt x="1127" y="2553"/>
                  <a:pt x="1462" y="2377"/>
                </a:cubicBezTo>
                <a:lnTo>
                  <a:pt x="1455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775;p37">
            <a:extLst>
              <a:ext uri="{FF2B5EF4-FFF2-40B4-BE49-F238E27FC236}">
                <a16:creationId xmlns:a16="http://schemas.microsoft.com/office/drawing/2014/main" id="{0C73421F-00AC-44BE-95DE-59EF1A21EA8B}"/>
              </a:ext>
            </a:extLst>
          </p:cNvPr>
          <p:cNvSpPr/>
          <p:nvPr/>
        </p:nvSpPr>
        <p:spPr>
          <a:xfrm>
            <a:off x="3438453" y="4097236"/>
            <a:ext cx="591038" cy="721696"/>
          </a:xfrm>
          <a:custGeom>
            <a:avLst/>
            <a:gdLst/>
            <a:ahLst/>
            <a:cxnLst/>
            <a:rect l="l" t="t" r="r" b="b"/>
            <a:pathLst>
              <a:path w="2067" h="2524" extrusionOk="0">
                <a:moveTo>
                  <a:pt x="2066" y="1"/>
                </a:moveTo>
                <a:lnTo>
                  <a:pt x="0" y="1193"/>
                </a:lnTo>
                <a:cubicBezTo>
                  <a:pt x="27" y="1825"/>
                  <a:pt x="253" y="2281"/>
                  <a:pt x="609" y="2524"/>
                </a:cubicBezTo>
                <a:lnTo>
                  <a:pt x="2066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776;p37">
            <a:extLst>
              <a:ext uri="{FF2B5EF4-FFF2-40B4-BE49-F238E27FC236}">
                <a16:creationId xmlns:a16="http://schemas.microsoft.com/office/drawing/2014/main" id="{3164E577-74F4-4332-8D7D-D84710C38522}"/>
              </a:ext>
            </a:extLst>
          </p:cNvPr>
          <p:cNvSpPr/>
          <p:nvPr/>
        </p:nvSpPr>
        <p:spPr>
          <a:xfrm>
            <a:off x="3651764" y="3278323"/>
            <a:ext cx="418902" cy="678806"/>
          </a:xfrm>
          <a:custGeom>
            <a:avLst/>
            <a:gdLst/>
            <a:ahLst/>
            <a:cxnLst/>
            <a:rect l="l" t="t" r="r" b="b"/>
            <a:pathLst>
              <a:path w="1465" h="2374" extrusionOk="0">
                <a:moveTo>
                  <a:pt x="1459" y="0"/>
                </a:moveTo>
                <a:cubicBezTo>
                  <a:pt x="897" y="354"/>
                  <a:pt x="387" y="905"/>
                  <a:pt x="0" y="1539"/>
                </a:cubicBezTo>
                <a:lnTo>
                  <a:pt x="1465" y="2374"/>
                </a:lnTo>
                <a:lnTo>
                  <a:pt x="1465" y="2374"/>
                </a:lnTo>
                <a:lnTo>
                  <a:pt x="1459" y="0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777;p37">
            <a:extLst>
              <a:ext uri="{FF2B5EF4-FFF2-40B4-BE49-F238E27FC236}">
                <a16:creationId xmlns:a16="http://schemas.microsoft.com/office/drawing/2014/main" id="{DE4838FB-C3CC-4FB6-AC44-BEF1FE77816D}"/>
              </a:ext>
            </a:extLst>
          </p:cNvPr>
          <p:cNvSpPr/>
          <p:nvPr/>
        </p:nvSpPr>
        <p:spPr>
          <a:xfrm>
            <a:off x="3438167" y="3790144"/>
            <a:ext cx="590752" cy="579873"/>
          </a:xfrm>
          <a:custGeom>
            <a:avLst/>
            <a:gdLst/>
            <a:ahLst/>
            <a:cxnLst/>
            <a:rect l="l" t="t" r="r" b="b"/>
            <a:pathLst>
              <a:path w="2066" h="2028" extrusionOk="0">
                <a:moveTo>
                  <a:pt x="601" y="1"/>
                </a:moveTo>
                <a:cubicBezTo>
                  <a:pt x="248" y="652"/>
                  <a:pt x="24" y="1368"/>
                  <a:pt x="0" y="2028"/>
                </a:cubicBezTo>
                <a:lnTo>
                  <a:pt x="2066" y="836"/>
                </a:lnTo>
                <a:lnTo>
                  <a:pt x="601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778;p37">
            <a:extLst>
              <a:ext uri="{FF2B5EF4-FFF2-40B4-BE49-F238E27FC236}">
                <a16:creationId xmlns:a16="http://schemas.microsoft.com/office/drawing/2014/main" id="{D29A8030-C19A-44F0-A976-C286F443935C}"/>
              </a:ext>
            </a:extLst>
          </p:cNvPr>
          <p:cNvSpPr/>
          <p:nvPr/>
        </p:nvSpPr>
        <p:spPr>
          <a:xfrm>
            <a:off x="4172175" y="3673197"/>
            <a:ext cx="591038" cy="580445"/>
          </a:xfrm>
          <a:custGeom>
            <a:avLst/>
            <a:gdLst/>
            <a:ahLst/>
            <a:cxnLst/>
            <a:rect l="l" t="t" r="r" b="b"/>
            <a:pathLst>
              <a:path w="2067" h="2030" extrusionOk="0">
                <a:moveTo>
                  <a:pt x="2067" y="1"/>
                </a:moveTo>
                <a:lnTo>
                  <a:pt x="1" y="1194"/>
                </a:lnTo>
                <a:lnTo>
                  <a:pt x="1468" y="2029"/>
                </a:lnTo>
                <a:cubicBezTo>
                  <a:pt x="1822" y="1378"/>
                  <a:pt x="2044" y="662"/>
                  <a:pt x="2067" y="1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779;p37">
            <a:extLst>
              <a:ext uri="{FF2B5EF4-FFF2-40B4-BE49-F238E27FC236}">
                <a16:creationId xmlns:a16="http://schemas.microsoft.com/office/drawing/2014/main" id="{0C6B5712-E46C-4FDF-8CBF-A31EC968ACE5}"/>
              </a:ext>
            </a:extLst>
          </p:cNvPr>
          <p:cNvSpPr/>
          <p:nvPr/>
        </p:nvSpPr>
        <p:spPr>
          <a:xfrm>
            <a:off x="4128140" y="3169382"/>
            <a:ext cx="418044" cy="753148"/>
          </a:xfrm>
          <a:custGeom>
            <a:avLst/>
            <a:gdLst/>
            <a:ahLst/>
            <a:cxnLst/>
            <a:rect l="l" t="t" r="r" b="b"/>
            <a:pathLst>
              <a:path w="1462" h="2634" extrusionOk="0">
                <a:moveTo>
                  <a:pt x="937" y="1"/>
                </a:moveTo>
                <a:cubicBezTo>
                  <a:pt x="653" y="1"/>
                  <a:pt x="336" y="85"/>
                  <a:pt x="0" y="261"/>
                </a:cubicBezTo>
                <a:lnTo>
                  <a:pt x="8" y="2634"/>
                </a:lnTo>
                <a:lnTo>
                  <a:pt x="1462" y="113"/>
                </a:lnTo>
                <a:cubicBezTo>
                  <a:pt x="1305" y="39"/>
                  <a:pt x="1128" y="1"/>
                  <a:pt x="937" y="1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780;p37">
            <a:extLst>
              <a:ext uri="{FF2B5EF4-FFF2-40B4-BE49-F238E27FC236}">
                <a16:creationId xmlns:a16="http://schemas.microsoft.com/office/drawing/2014/main" id="{2CCE9684-BEF4-4294-A3BE-A98357B87345}"/>
              </a:ext>
            </a:extLst>
          </p:cNvPr>
          <p:cNvSpPr/>
          <p:nvPr/>
        </p:nvSpPr>
        <p:spPr>
          <a:xfrm>
            <a:off x="4171889" y="3225425"/>
            <a:ext cx="591038" cy="721410"/>
          </a:xfrm>
          <a:custGeom>
            <a:avLst/>
            <a:gdLst/>
            <a:ahLst/>
            <a:cxnLst/>
            <a:rect l="l" t="t" r="r" b="b"/>
            <a:pathLst>
              <a:path w="2067" h="2523" extrusionOk="0">
                <a:moveTo>
                  <a:pt x="1456" y="1"/>
                </a:moveTo>
                <a:lnTo>
                  <a:pt x="1" y="2522"/>
                </a:lnTo>
                <a:lnTo>
                  <a:pt x="2066" y="1328"/>
                </a:lnTo>
                <a:cubicBezTo>
                  <a:pt x="2040" y="698"/>
                  <a:pt x="1813" y="241"/>
                  <a:pt x="1456" y="1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781;p37">
            <a:extLst>
              <a:ext uri="{FF2B5EF4-FFF2-40B4-BE49-F238E27FC236}">
                <a16:creationId xmlns:a16="http://schemas.microsoft.com/office/drawing/2014/main" id="{8E02AF28-40CA-4205-AA09-E975E06EC22E}"/>
              </a:ext>
            </a:extLst>
          </p:cNvPr>
          <p:cNvSpPr/>
          <p:nvPr/>
        </p:nvSpPr>
        <p:spPr>
          <a:xfrm>
            <a:off x="4130428" y="4086943"/>
            <a:ext cx="419474" cy="679664"/>
          </a:xfrm>
          <a:custGeom>
            <a:avLst/>
            <a:gdLst/>
            <a:ahLst/>
            <a:cxnLst/>
            <a:rect l="l" t="t" r="r" b="b"/>
            <a:pathLst>
              <a:path w="1467" h="2377" extrusionOk="0">
                <a:moveTo>
                  <a:pt x="1" y="1"/>
                </a:moveTo>
                <a:lnTo>
                  <a:pt x="8" y="2376"/>
                </a:lnTo>
                <a:cubicBezTo>
                  <a:pt x="570" y="2023"/>
                  <a:pt x="1078" y="1469"/>
                  <a:pt x="1467" y="835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782;p37">
            <a:extLst>
              <a:ext uri="{FF2B5EF4-FFF2-40B4-BE49-F238E27FC236}">
                <a16:creationId xmlns:a16="http://schemas.microsoft.com/office/drawing/2014/main" id="{86E6A06B-D76C-49D0-A924-D00333726ECC}"/>
              </a:ext>
            </a:extLst>
          </p:cNvPr>
          <p:cNvSpPr/>
          <p:nvPr/>
        </p:nvSpPr>
        <p:spPr>
          <a:xfrm>
            <a:off x="2298124" y="4601623"/>
            <a:ext cx="971910" cy="653930"/>
          </a:xfrm>
          <a:custGeom>
            <a:avLst/>
            <a:gdLst/>
            <a:ahLst/>
            <a:cxnLst/>
            <a:rect l="l" t="t" r="r" b="b"/>
            <a:pathLst>
              <a:path w="3399" h="2287" extrusionOk="0">
                <a:moveTo>
                  <a:pt x="3397" y="1"/>
                </a:moveTo>
                <a:lnTo>
                  <a:pt x="1" y="1962"/>
                </a:lnTo>
                <a:lnTo>
                  <a:pt x="2" y="2286"/>
                </a:lnTo>
                <a:lnTo>
                  <a:pt x="3398" y="324"/>
                </a:lnTo>
                <a:lnTo>
                  <a:pt x="3397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784;p37">
            <a:extLst>
              <a:ext uri="{FF2B5EF4-FFF2-40B4-BE49-F238E27FC236}">
                <a16:creationId xmlns:a16="http://schemas.microsoft.com/office/drawing/2014/main" id="{14281C9E-4293-4513-9F03-2A9536A814E8}"/>
              </a:ext>
            </a:extLst>
          </p:cNvPr>
          <p:cNvSpPr/>
          <p:nvPr/>
        </p:nvSpPr>
        <p:spPr>
          <a:xfrm>
            <a:off x="2298124" y="4831227"/>
            <a:ext cx="971910" cy="653358"/>
          </a:xfrm>
          <a:custGeom>
            <a:avLst/>
            <a:gdLst/>
            <a:ahLst/>
            <a:cxnLst/>
            <a:rect l="l" t="t" r="r" b="b"/>
            <a:pathLst>
              <a:path w="3399" h="2285" extrusionOk="0">
                <a:moveTo>
                  <a:pt x="3397" y="0"/>
                </a:moveTo>
                <a:lnTo>
                  <a:pt x="1" y="1961"/>
                </a:lnTo>
                <a:lnTo>
                  <a:pt x="2" y="2284"/>
                </a:lnTo>
                <a:lnTo>
                  <a:pt x="3398" y="324"/>
                </a:lnTo>
                <a:lnTo>
                  <a:pt x="3397" y="0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785;p37">
            <a:extLst>
              <a:ext uri="{FF2B5EF4-FFF2-40B4-BE49-F238E27FC236}">
                <a16:creationId xmlns:a16="http://schemas.microsoft.com/office/drawing/2014/main" id="{DFF50695-F787-46EF-8D8F-6D28BD586ECE}"/>
              </a:ext>
            </a:extLst>
          </p:cNvPr>
          <p:cNvSpPr/>
          <p:nvPr/>
        </p:nvSpPr>
        <p:spPr>
          <a:xfrm>
            <a:off x="2298124" y="5060546"/>
            <a:ext cx="971910" cy="653644"/>
          </a:xfrm>
          <a:custGeom>
            <a:avLst/>
            <a:gdLst/>
            <a:ahLst/>
            <a:cxnLst/>
            <a:rect l="l" t="t" r="r" b="b"/>
            <a:pathLst>
              <a:path w="3399" h="2286" extrusionOk="0">
                <a:moveTo>
                  <a:pt x="3397" y="1"/>
                </a:moveTo>
                <a:lnTo>
                  <a:pt x="1" y="1961"/>
                </a:lnTo>
                <a:lnTo>
                  <a:pt x="2" y="2286"/>
                </a:lnTo>
                <a:lnTo>
                  <a:pt x="3398" y="324"/>
                </a:lnTo>
                <a:lnTo>
                  <a:pt x="3397" y="1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786;p37">
            <a:extLst>
              <a:ext uri="{FF2B5EF4-FFF2-40B4-BE49-F238E27FC236}">
                <a16:creationId xmlns:a16="http://schemas.microsoft.com/office/drawing/2014/main" id="{85FE38CF-F837-4D91-A349-E38807A1DAF3}"/>
              </a:ext>
            </a:extLst>
          </p:cNvPr>
          <p:cNvSpPr/>
          <p:nvPr/>
        </p:nvSpPr>
        <p:spPr>
          <a:xfrm>
            <a:off x="3615164" y="2025077"/>
            <a:ext cx="971338" cy="653358"/>
          </a:xfrm>
          <a:custGeom>
            <a:avLst/>
            <a:gdLst/>
            <a:ahLst/>
            <a:cxnLst/>
            <a:rect l="l" t="t" r="r" b="b"/>
            <a:pathLst>
              <a:path w="3397" h="2285" extrusionOk="0">
                <a:moveTo>
                  <a:pt x="3396" y="1"/>
                </a:moveTo>
                <a:lnTo>
                  <a:pt x="0" y="1962"/>
                </a:lnTo>
                <a:lnTo>
                  <a:pt x="1" y="2285"/>
                </a:lnTo>
                <a:lnTo>
                  <a:pt x="3397" y="324"/>
                </a:lnTo>
                <a:lnTo>
                  <a:pt x="339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787;p37">
            <a:extLst>
              <a:ext uri="{FF2B5EF4-FFF2-40B4-BE49-F238E27FC236}">
                <a16:creationId xmlns:a16="http://schemas.microsoft.com/office/drawing/2014/main" id="{47CF0F04-798F-43AD-8EAE-0360CED8951E}"/>
              </a:ext>
            </a:extLst>
          </p:cNvPr>
          <p:cNvSpPr/>
          <p:nvPr/>
        </p:nvSpPr>
        <p:spPr>
          <a:xfrm>
            <a:off x="3615164" y="2254682"/>
            <a:ext cx="971338" cy="653358"/>
          </a:xfrm>
          <a:custGeom>
            <a:avLst/>
            <a:gdLst/>
            <a:ahLst/>
            <a:cxnLst/>
            <a:rect l="l" t="t" r="r" b="b"/>
            <a:pathLst>
              <a:path w="3397" h="2285" extrusionOk="0">
                <a:moveTo>
                  <a:pt x="3396" y="0"/>
                </a:moveTo>
                <a:lnTo>
                  <a:pt x="0" y="1961"/>
                </a:lnTo>
                <a:lnTo>
                  <a:pt x="1" y="2284"/>
                </a:lnTo>
                <a:lnTo>
                  <a:pt x="3397" y="325"/>
                </a:lnTo>
                <a:lnTo>
                  <a:pt x="339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788;p37">
            <a:extLst>
              <a:ext uri="{FF2B5EF4-FFF2-40B4-BE49-F238E27FC236}">
                <a16:creationId xmlns:a16="http://schemas.microsoft.com/office/drawing/2014/main" id="{1FEE9974-B8F9-42BF-BD60-F462487CF49B}"/>
              </a:ext>
            </a:extLst>
          </p:cNvPr>
          <p:cNvSpPr/>
          <p:nvPr/>
        </p:nvSpPr>
        <p:spPr>
          <a:xfrm>
            <a:off x="3615164" y="2484000"/>
            <a:ext cx="971338" cy="653358"/>
          </a:xfrm>
          <a:custGeom>
            <a:avLst/>
            <a:gdLst/>
            <a:ahLst/>
            <a:cxnLst/>
            <a:rect l="l" t="t" r="r" b="b"/>
            <a:pathLst>
              <a:path w="3397" h="2285" extrusionOk="0">
                <a:moveTo>
                  <a:pt x="3396" y="1"/>
                </a:moveTo>
                <a:lnTo>
                  <a:pt x="0" y="1961"/>
                </a:lnTo>
                <a:lnTo>
                  <a:pt x="1" y="2285"/>
                </a:lnTo>
                <a:lnTo>
                  <a:pt x="3397" y="324"/>
                </a:lnTo>
                <a:lnTo>
                  <a:pt x="339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791;p37">
            <a:extLst>
              <a:ext uri="{FF2B5EF4-FFF2-40B4-BE49-F238E27FC236}">
                <a16:creationId xmlns:a16="http://schemas.microsoft.com/office/drawing/2014/main" id="{0983953C-49D3-4F68-8A73-CD5810058F02}"/>
              </a:ext>
            </a:extLst>
          </p:cNvPr>
          <p:cNvSpPr/>
          <p:nvPr/>
        </p:nvSpPr>
        <p:spPr>
          <a:xfrm>
            <a:off x="8947373" y="5166913"/>
            <a:ext cx="101509" cy="184713"/>
          </a:xfrm>
          <a:custGeom>
            <a:avLst/>
            <a:gdLst/>
            <a:ahLst/>
            <a:cxnLst/>
            <a:rect l="l" t="t" r="r" b="b"/>
            <a:pathLst>
              <a:path w="355" h="646" extrusionOk="0">
                <a:moveTo>
                  <a:pt x="235" y="1"/>
                </a:moveTo>
                <a:cubicBezTo>
                  <a:pt x="217" y="1"/>
                  <a:pt x="198" y="6"/>
                  <a:pt x="178" y="18"/>
                </a:cubicBezTo>
                <a:cubicBezTo>
                  <a:pt x="80" y="76"/>
                  <a:pt x="1" y="260"/>
                  <a:pt x="1" y="429"/>
                </a:cubicBezTo>
                <a:cubicBezTo>
                  <a:pt x="1" y="562"/>
                  <a:pt x="51" y="645"/>
                  <a:pt x="120" y="645"/>
                </a:cubicBezTo>
                <a:cubicBezTo>
                  <a:pt x="138" y="645"/>
                  <a:pt x="158" y="640"/>
                  <a:pt x="178" y="628"/>
                </a:cubicBezTo>
                <a:cubicBezTo>
                  <a:pt x="274" y="570"/>
                  <a:pt x="354" y="386"/>
                  <a:pt x="354" y="219"/>
                </a:cubicBezTo>
                <a:cubicBezTo>
                  <a:pt x="354" y="85"/>
                  <a:pt x="304" y="1"/>
                  <a:pt x="235" y="1"/>
                </a:cubicBezTo>
                <a:close/>
              </a:path>
            </a:pathLst>
          </a:custGeom>
          <a:solidFill>
            <a:srgbClr val="FF66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792;p37">
            <a:extLst>
              <a:ext uri="{FF2B5EF4-FFF2-40B4-BE49-F238E27FC236}">
                <a16:creationId xmlns:a16="http://schemas.microsoft.com/office/drawing/2014/main" id="{FEF1781B-C855-478A-8F9E-2570D434F79C}"/>
              </a:ext>
            </a:extLst>
          </p:cNvPr>
          <p:cNvSpPr/>
          <p:nvPr/>
        </p:nvSpPr>
        <p:spPr>
          <a:xfrm>
            <a:off x="8647422" y="5344763"/>
            <a:ext cx="101509" cy="184427"/>
          </a:xfrm>
          <a:custGeom>
            <a:avLst/>
            <a:gdLst/>
            <a:ahLst/>
            <a:cxnLst/>
            <a:rect l="l" t="t" r="r" b="b"/>
            <a:pathLst>
              <a:path w="355" h="645" extrusionOk="0">
                <a:moveTo>
                  <a:pt x="236" y="0"/>
                </a:moveTo>
                <a:cubicBezTo>
                  <a:pt x="218" y="0"/>
                  <a:pt x="199" y="6"/>
                  <a:pt x="178" y="18"/>
                </a:cubicBezTo>
                <a:cubicBezTo>
                  <a:pt x="79" y="76"/>
                  <a:pt x="1" y="259"/>
                  <a:pt x="1" y="428"/>
                </a:cubicBezTo>
                <a:cubicBezTo>
                  <a:pt x="1" y="561"/>
                  <a:pt x="51" y="645"/>
                  <a:pt x="121" y="645"/>
                </a:cubicBezTo>
                <a:cubicBezTo>
                  <a:pt x="139" y="645"/>
                  <a:pt x="158" y="639"/>
                  <a:pt x="178" y="627"/>
                </a:cubicBezTo>
                <a:cubicBezTo>
                  <a:pt x="276" y="569"/>
                  <a:pt x="355" y="386"/>
                  <a:pt x="355" y="218"/>
                </a:cubicBezTo>
                <a:cubicBezTo>
                  <a:pt x="355" y="84"/>
                  <a:pt x="305" y="0"/>
                  <a:pt x="236" y="0"/>
                </a:cubicBezTo>
                <a:close/>
              </a:path>
            </a:pathLst>
          </a:custGeom>
          <a:solidFill>
            <a:srgbClr val="FF66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793;p37">
            <a:extLst>
              <a:ext uri="{FF2B5EF4-FFF2-40B4-BE49-F238E27FC236}">
                <a16:creationId xmlns:a16="http://schemas.microsoft.com/office/drawing/2014/main" id="{ABCB506F-1AAA-4592-98F2-DA771D303019}"/>
              </a:ext>
            </a:extLst>
          </p:cNvPr>
          <p:cNvSpPr/>
          <p:nvPr/>
        </p:nvSpPr>
        <p:spPr>
          <a:xfrm>
            <a:off x="8347757" y="5522328"/>
            <a:ext cx="101223" cy="184713"/>
          </a:xfrm>
          <a:custGeom>
            <a:avLst/>
            <a:gdLst/>
            <a:ahLst/>
            <a:cxnLst/>
            <a:rect l="l" t="t" r="r" b="b"/>
            <a:pathLst>
              <a:path w="354" h="646" extrusionOk="0">
                <a:moveTo>
                  <a:pt x="235" y="1"/>
                </a:moveTo>
                <a:cubicBezTo>
                  <a:pt x="217" y="1"/>
                  <a:pt x="198" y="6"/>
                  <a:pt x="178" y="18"/>
                </a:cubicBezTo>
                <a:cubicBezTo>
                  <a:pt x="80" y="76"/>
                  <a:pt x="0" y="259"/>
                  <a:pt x="0" y="428"/>
                </a:cubicBezTo>
                <a:cubicBezTo>
                  <a:pt x="0" y="561"/>
                  <a:pt x="51" y="645"/>
                  <a:pt x="120" y="645"/>
                </a:cubicBezTo>
                <a:cubicBezTo>
                  <a:pt x="138" y="645"/>
                  <a:pt x="158" y="639"/>
                  <a:pt x="178" y="627"/>
                </a:cubicBezTo>
                <a:cubicBezTo>
                  <a:pt x="276" y="570"/>
                  <a:pt x="354" y="386"/>
                  <a:pt x="354" y="218"/>
                </a:cubicBezTo>
                <a:cubicBezTo>
                  <a:pt x="354" y="84"/>
                  <a:pt x="305" y="1"/>
                  <a:pt x="235" y="1"/>
                </a:cubicBezTo>
                <a:close/>
              </a:path>
            </a:pathLst>
          </a:custGeom>
          <a:solidFill>
            <a:srgbClr val="FF66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794;p37">
            <a:extLst>
              <a:ext uri="{FF2B5EF4-FFF2-40B4-BE49-F238E27FC236}">
                <a16:creationId xmlns:a16="http://schemas.microsoft.com/office/drawing/2014/main" id="{1BA6CEC4-DC53-4295-A4C3-9C2361B63502}"/>
              </a:ext>
            </a:extLst>
          </p:cNvPr>
          <p:cNvSpPr/>
          <p:nvPr/>
        </p:nvSpPr>
        <p:spPr>
          <a:xfrm>
            <a:off x="4450967" y="6607731"/>
            <a:ext cx="1880627" cy="989329"/>
          </a:xfrm>
          <a:custGeom>
            <a:avLst/>
            <a:gdLst/>
            <a:ahLst/>
            <a:cxnLst/>
            <a:rect l="l" t="t" r="r" b="b"/>
            <a:pathLst>
              <a:path w="6577" h="3460" extrusionOk="0">
                <a:moveTo>
                  <a:pt x="3289" y="1"/>
                </a:moveTo>
                <a:cubicBezTo>
                  <a:pt x="2522" y="1"/>
                  <a:pt x="1755" y="170"/>
                  <a:pt x="1170" y="507"/>
                </a:cubicBezTo>
                <a:cubicBezTo>
                  <a:pt x="1" y="1183"/>
                  <a:pt x="1" y="2278"/>
                  <a:pt x="1170" y="2954"/>
                </a:cubicBezTo>
                <a:cubicBezTo>
                  <a:pt x="1755" y="3291"/>
                  <a:pt x="2522" y="3460"/>
                  <a:pt x="3289" y="3460"/>
                </a:cubicBezTo>
                <a:cubicBezTo>
                  <a:pt x="4055" y="3460"/>
                  <a:pt x="4822" y="3291"/>
                  <a:pt x="5407" y="2954"/>
                </a:cubicBezTo>
                <a:cubicBezTo>
                  <a:pt x="6577" y="2278"/>
                  <a:pt x="6577" y="1183"/>
                  <a:pt x="5407" y="507"/>
                </a:cubicBezTo>
                <a:cubicBezTo>
                  <a:pt x="4822" y="170"/>
                  <a:pt x="4055" y="1"/>
                  <a:pt x="328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795;p37">
            <a:extLst>
              <a:ext uri="{FF2B5EF4-FFF2-40B4-BE49-F238E27FC236}">
                <a16:creationId xmlns:a16="http://schemas.microsoft.com/office/drawing/2014/main" id="{6892C6FF-8321-4DFF-9C73-CF05941AD484}"/>
              </a:ext>
            </a:extLst>
          </p:cNvPr>
          <p:cNvSpPr/>
          <p:nvPr/>
        </p:nvSpPr>
        <p:spPr>
          <a:xfrm>
            <a:off x="4014622" y="4221903"/>
            <a:ext cx="1303314" cy="724555"/>
          </a:xfrm>
          <a:custGeom>
            <a:avLst/>
            <a:gdLst/>
            <a:ahLst/>
            <a:cxnLst/>
            <a:rect l="l" t="t" r="r" b="b"/>
            <a:pathLst>
              <a:path w="4558" h="2534" extrusionOk="0">
                <a:moveTo>
                  <a:pt x="4201" y="0"/>
                </a:moveTo>
                <a:cubicBezTo>
                  <a:pt x="4084" y="0"/>
                  <a:pt x="3962" y="53"/>
                  <a:pt x="3844" y="222"/>
                </a:cubicBezTo>
                <a:cubicBezTo>
                  <a:pt x="3711" y="412"/>
                  <a:pt x="3296" y="926"/>
                  <a:pt x="2936" y="1253"/>
                </a:cubicBezTo>
                <a:cubicBezTo>
                  <a:pt x="2771" y="1405"/>
                  <a:pt x="2346" y="1697"/>
                  <a:pt x="1966" y="1827"/>
                </a:cubicBezTo>
                <a:cubicBezTo>
                  <a:pt x="1699" y="1919"/>
                  <a:pt x="1406" y="1980"/>
                  <a:pt x="1251" y="1980"/>
                </a:cubicBezTo>
                <a:cubicBezTo>
                  <a:pt x="1219" y="1980"/>
                  <a:pt x="1193" y="1977"/>
                  <a:pt x="1175" y="1972"/>
                </a:cubicBezTo>
                <a:cubicBezTo>
                  <a:pt x="1062" y="1941"/>
                  <a:pt x="991" y="1903"/>
                  <a:pt x="885" y="1838"/>
                </a:cubicBezTo>
                <a:cubicBezTo>
                  <a:pt x="763" y="1764"/>
                  <a:pt x="669" y="1760"/>
                  <a:pt x="580" y="1715"/>
                </a:cubicBezTo>
                <a:cubicBezTo>
                  <a:pt x="518" y="1684"/>
                  <a:pt x="499" y="1658"/>
                  <a:pt x="482" y="1658"/>
                </a:cubicBezTo>
                <a:cubicBezTo>
                  <a:pt x="474" y="1658"/>
                  <a:pt x="466" y="1663"/>
                  <a:pt x="455" y="1676"/>
                </a:cubicBezTo>
                <a:cubicBezTo>
                  <a:pt x="422" y="1719"/>
                  <a:pt x="464" y="1820"/>
                  <a:pt x="542" y="1875"/>
                </a:cubicBezTo>
                <a:cubicBezTo>
                  <a:pt x="624" y="1935"/>
                  <a:pt x="693" y="1939"/>
                  <a:pt x="705" y="1959"/>
                </a:cubicBezTo>
                <a:cubicBezTo>
                  <a:pt x="712" y="1970"/>
                  <a:pt x="688" y="1976"/>
                  <a:pt x="644" y="1976"/>
                </a:cubicBezTo>
                <a:cubicBezTo>
                  <a:pt x="612" y="1976"/>
                  <a:pt x="569" y="1973"/>
                  <a:pt x="521" y="1966"/>
                </a:cubicBezTo>
                <a:cubicBezTo>
                  <a:pt x="364" y="1943"/>
                  <a:pt x="274" y="1879"/>
                  <a:pt x="195" y="1855"/>
                </a:cubicBezTo>
                <a:cubicBezTo>
                  <a:pt x="182" y="1851"/>
                  <a:pt x="170" y="1849"/>
                  <a:pt x="160" y="1849"/>
                </a:cubicBezTo>
                <a:cubicBezTo>
                  <a:pt x="104" y="1849"/>
                  <a:pt x="96" y="1904"/>
                  <a:pt x="115" y="1932"/>
                </a:cubicBezTo>
                <a:cubicBezTo>
                  <a:pt x="138" y="1965"/>
                  <a:pt x="174" y="2013"/>
                  <a:pt x="293" y="2071"/>
                </a:cubicBezTo>
                <a:cubicBezTo>
                  <a:pt x="378" y="2109"/>
                  <a:pt x="466" y="2142"/>
                  <a:pt x="558" y="2169"/>
                </a:cubicBezTo>
                <a:cubicBezTo>
                  <a:pt x="553" y="2169"/>
                  <a:pt x="547" y="2169"/>
                  <a:pt x="542" y="2169"/>
                </a:cubicBezTo>
                <a:cubicBezTo>
                  <a:pt x="473" y="2169"/>
                  <a:pt x="403" y="2161"/>
                  <a:pt x="335" y="2146"/>
                </a:cubicBezTo>
                <a:cubicBezTo>
                  <a:pt x="196" y="2115"/>
                  <a:pt x="144" y="2087"/>
                  <a:pt x="72" y="2074"/>
                </a:cubicBezTo>
                <a:cubicBezTo>
                  <a:pt x="68" y="2074"/>
                  <a:pt x="65" y="2074"/>
                  <a:pt x="62" y="2074"/>
                </a:cubicBezTo>
                <a:cubicBezTo>
                  <a:pt x="1" y="2074"/>
                  <a:pt x="15" y="2186"/>
                  <a:pt x="83" y="2224"/>
                </a:cubicBezTo>
                <a:cubicBezTo>
                  <a:pt x="157" y="2265"/>
                  <a:pt x="237" y="2294"/>
                  <a:pt x="320" y="2313"/>
                </a:cubicBezTo>
                <a:cubicBezTo>
                  <a:pt x="413" y="2335"/>
                  <a:pt x="571" y="2357"/>
                  <a:pt x="571" y="2357"/>
                </a:cubicBezTo>
                <a:cubicBezTo>
                  <a:pt x="537" y="2361"/>
                  <a:pt x="505" y="2363"/>
                  <a:pt x="475" y="2363"/>
                </a:cubicBezTo>
                <a:cubicBezTo>
                  <a:pt x="367" y="2363"/>
                  <a:pt x="284" y="2339"/>
                  <a:pt x="229" y="2329"/>
                </a:cubicBezTo>
                <a:cubicBezTo>
                  <a:pt x="213" y="2326"/>
                  <a:pt x="199" y="2324"/>
                  <a:pt x="186" y="2324"/>
                </a:cubicBezTo>
                <a:cubicBezTo>
                  <a:pt x="143" y="2324"/>
                  <a:pt x="121" y="2344"/>
                  <a:pt x="125" y="2377"/>
                </a:cubicBezTo>
                <a:cubicBezTo>
                  <a:pt x="128" y="2411"/>
                  <a:pt x="175" y="2452"/>
                  <a:pt x="326" y="2499"/>
                </a:cubicBezTo>
                <a:cubicBezTo>
                  <a:pt x="400" y="2522"/>
                  <a:pt x="491" y="2533"/>
                  <a:pt x="587" y="2533"/>
                </a:cubicBezTo>
                <a:cubicBezTo>
                  <a:pt x="687" y="2533"/>
                  <a:pt x="791" y="2521"/>
                  <a:pt x="885" y="2499"/>
                </a:cubicBezTo>
                <a:cubicBezTo>
                  <a:pt x="1068" y="2457"/>
                  <a:pt x="1138" y="2424"/>
                  <a:pt x="1236" y="2415"/>
                </a:cubicBezTo>
                <a:cubicBezTo>
                  <a:pt x="1594" y="2375"/>
                  <a:pt x="1885" y="2322"/>
                  <a:pt x="2227" y="2204"/>
                </a:cubicBezTo>
                <a:cubicBezTo>
                  <a:pt x="2591" y="2077"/>
                  <a:pt x="2931" y="1889"/>
                  <a:pt x="3233" y="1647"/>
                </a:cubicBezTo>
                <a:cubicBezTo>
                  <a:pt x="3642" y="1326"/>
                  <a:pt x="4098" y="788"/>
                  <a:pt x="4329" y="484"/>
                </a:cubicBezTo>
                <a:cubicBezTo>
                  <a:pt x="4558" y="179"/>
                  <a:pt x="4495" y="63"/>
                  <a:pt x="4319" y="16"/>
                </a:cubicBezTo>
                <a:cubicBezTo>
                  <a:pt x="4281" y="6"/>
                  <a:pt x="4241" y="0"/>
                  <a:pt x="4201" y="0"/>
                </a:cubicBezTo>
                <a:close/>
              </a:path>
            </a:pathLst>
          </a:custGeom>
          <a:solidFill>
            <a:srgbClr val="CC8E7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796;p37">
            <a:extLst>
              <a:ext uri="{FF2B5EF4-FFF2-40B4-BE49-F238E27FC236}">
                <a16:creationId xmlns:a16="http://schemas.microsoft.com/office/drawing/2014/main" id="{7D0D5CE5-6DE4-42B7-9896-5F7AE3AF0906}"/>
              </a:ext>
            </a:extLst>
          </p:cNvPr>
          <p:cNvSpPr/>
          <p:nvPr/>
        </p:nvSpPr>
        <p:spPr>
          <a:xfrm>
            <a:off x="4937922" y="6811887"/>
            <a:ext cx="400030" cy="333112"/>
          </a:xfrm>
          <a:custGeom>
            <a:avLst/>
            <a:gdLst/>
            <a:ahLst/>
            <a:cxnLst/>
            <a:rect l="l" t="t" r="r" b="b"/>
            <a:pathLst>
              <a:path w="1399" h="1165" extrusionOk="0">
                <a:moveTo>
                  <a:pt x="1270" y="0"/>
                </a:moveTo>
                <a:lnTo>
                  <a:pt x="845" y="62"/>
                </a:lnTo>
                <a:cubicBezTo>
                  <a:pt x="779" y="282"/>
                  <a:pt x="592" y="444"/>
                  <a:pt x="315" y="711"/>
                </a:cubicBezTo>
                <a:cubicBezTo>
                  <a:pt x="40" y="977"/>
                  <a:pt x="0" y="1050"/>
                  <a:pt x="45" y="1104"/>
                </a:cubicBezTo>
                <a:cubicBezTo>
                  <a:pt x="83" y="1151"/>
                  <a:pt x="213" y="1165"/>
                  <a:pt x="344" y="1165"/>
                </a:cubicBezTo>
                <a:cubicBezTo>
                  <a:pt x="366" y="1165"/>
                  <a:pt x="388" y="1164"/>
                  <a:pt x="409" y="1164"/>
                </a:cubicBezTo>
                <a:cubicBezTo>
                  <a:pt x="559" y="1159"/>
                  <a:pt x="775" y="1044"/>
                  <a:pt x="845" y="922"/>
                </a:cubicBezTo>
                <a:cubicBezTo>
                  <a:pt x="893" y="837"/>
                  <a:pt x="1039" y="700"/>
                  <a:pt x="1143" y="671"/>
                </a:cubicBezTo>
                <a:cubicBezTo>
                  <a:pt x="1246" y="641"/>
                  <a:pt x="1389" y="524"/>
                  <a:pt x="1394" y="454"/>
                </a:cubicBezTo>
                <a:cubicBezTo>
                  <a:pt x="1399" y="385"/>
                  <a:pt x="1359" y="253"/>
                  <a:pt x="1325" y="174"/>
                </a:cubicBezTo>
                <a:cubicBezTo>
                  <a:pt x="1301" y="117"/>
                  <a:pt x="1283" y="60"/>
                  <a:pt x="1270" y="0"/>
                </a:cubicBezTo>
                <a:close/>
              </a:path>
            </a:pathLst>
          </a:custGeom>
          <a:solidFill>
            <a:srgbClr val="39367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797;p37">
            <a:extLst>
              <a:ext uri="{FF2B5EF4-FFF2-40B4-BE49-F238E27FC236}">
                <a16:creationId xmlns:a16="http://schemas.microsoft.com/office/drawing/2014/main" id="{55A931C6-8B97-45B8-BE56-B8A6AA88F4EB}"/>
              </a:ext>
            </a:extLst>
          </p:cNvPr>
          <p:cNvSpPr/>
          <p:nvPr/>
        </p:nvSpPr>
        <p:spPr>
          <a:xfrm>
            <a:off x="5440033" y="6977729"/>
            <a:ext cx="191294" cy="421180"/>
          </a:xfrm>
          <a:custGeom>
            <a:avLst/>
            <a:gdLst/>
            <a:ahLst/>
            <a:cxnLst/>
            <a:rect l="l" t="t" r="r" b="b"/>
            <a:pathLst>
              <a:path w="669" h="1473" extrusionOk="0">
                <a:moveTo>
                  <a:pt x="153" y="1"/>
                </a:moveTo>
                <a:cubicBezTo>
                  <a:pt x="117" y="76"/>
                  <a:pt x="89" y="153"/>
                  <a:pt x="70" y="234"/>
                </a:cubicBezTo>
                <a:cubicBezTo>
                  <a:pt x="35" y="372"/>
                  <a:pt x="105" y="529"/>
                  <a:pt x="53" y="736"/>
                </a:cubicBezTo>
                <a:cubicBezTo>
                  <a:pt x="0" y="942"/>
                  <a:pt x="18" y="1113"/>
                  <a:pt x="93" y="1318"/>
                </a:cubicBezTo>
                <a:cubicBezTo>
                  <a:pt x="133" y="1428"/>
                  <a:pt x="218" y="1472"/>
                  <a:pt x="303" y="1472"/>
                </a:cubicBezTo>
                <a:cubicBezTo>
                  <a:pt x="377" y="1472"/>
                  <a:pt x="449" y="1438"/>
                  <a:pt x="490" y="1385"/>
                </a:cubicBezTo>
                <a:cubicBezTo>
                  <a:pt x="576" y="1269"/>
                  <a:pt x="669" y="1022"/>
                  <a:pt x="647" y="842"/>
                </a:cubicBezTo>
                <a:cubicBezTo>
                  <a:pt x="625" y="661"/>
                  <a:pt x="605" y="573"/>
                  <a:pt x="623" y="352"/>
                </a:cubicBezTo>
                <a:cubicBezTo>
                  <a:pt x="640" y="132"/>
                  <a:pt x="578" y="84"/>
                  <a:pt x="545" y="1"/>
                </a:cubicBezTo>
                <a:close/>
              </a:path>
            </a:pathLst>
          </a:custGeom>
          <a:solidFill>
            <a:srgbClr val="39367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798;p37">
            <a:extLst>
              <a:ext uri="{FF2B5EF4-FFF2-40B4-BE49-F238E27FC236}">
                <a16:creationId xmlns:a16="http://schemas.microsoft.com/office/drawing/2014/main" id="{2B16DCF4-F6F0-4C69-A1FA-C442B3BB0DE4}"/>
              </a:ext>
            </a:extLst>
          </p:cNvPr>
          <p:cNvSpPr/>
          <p:nvPr/>
        </p:nvSpPr>
        <p:spPr>
          <a:xfrm>
            <a:off x="5026564" y="5195792"/>
            <a:ext cx="693690" cy="1798521"/>
          </a:xfrm>
          <a:custGeom>
            <a:avLst/>
            <a:gdLst/>
            <a:ahLst/>
            <a:cxnLst/>
            <a:rect l="l" t="t" r="r" b="b"/>
            <a:pathLst>
              <a:path w="2426" h="6290" extrusionOk="0">
                <a:moveTo>
                  <a:pt x="191" y="1"/>
                </a:moveTo>
                <a:cubicBezTo>
                  <a:pt x="1" y="568"/>
                  <a:pt x="104" y="3003"/>
                  <a:pt x="149" y="3237"/>
                </a:cubicBezTo>
                <a:cubicBezTo>
                  <a:pt x="196" y="3491"/>
                  <a:pt x="534" y="5714"/>
                  <a:pt x="534" y="5714"/>
                </a:cubicBezTo>
                <a:cubicBezTo>
                  <a:pt x="594" y="5751"/>
                  <a:pt x="652" y="5764"/>
                  <a:pt x="704" y="5764"/>
                </a:cubicBezTo>
                <a:cubicBezTo>
                  <a:pt x="854" y="5764"/>
                  <a:pt x="959" y="5652"/>
                  <a:pt x="959" y="5652"/>
                </a:cubicBezTo>
                <a:cubicBezTo>
                  <a:pt x="959" y="5652"/>
                  <a:pt x="1025" y="4074"/>
                  <a:pt x="1025" y="3739"/>
                </a:cubicBezTo>
                <a:cubicBezTo>
                  <a:pt x="1025" y="3494"/>
                  <a:pt x="885" y="3190"/>
                  <a:pt x="885" y="3190"/>
                </a:cubicBezTo>
                <a:lnTo>
                  <a:pt x="1073" y="1078"/>
                </a:lnTo>
                <a:lnTo>
                  <a:pt x="1136" y="1060"/>
                </a:lnTo>
                <a:cubicBezTo>
                  <a:pt x="1136" y="1060"/>
                  <a:pt x="1254" y="2894"/>
                  <a:pt x="1325" y="3296"/>
                </a:cubicBezTo>
                <a:cubicBezTo>
                  <a:pt x="1382" y="3617"/>
                  <a:pt x="1404" y="4019"/>
                  <a:pt x="1469" y="4569"/>
                </a:cubicBezTo>
                <a:cubicBezTo>
                  <a:pt x="1532" y="5095"/>
                  <a:pt x="1599" y="6233"/>
                  <a:pt x="1599" y="6233"/>
                </a:cubicBezTo>
                <a:cubicBezTo>
                  <a:pt x="1673" y="6275"/>
                  <a:pt x="1741" y="6290"/>
                  <a:pt x="1799" y="6290"/>
                </a:cubicBezTo>
                <a:cubicBezTo>
                  <a:pt x="1915" y="6290"/>
                  <a:pt x="1991" y="6233"/>
                  <a:pt x="1991" y="6233"/>
                </a:cubicBezTo>
                <a:cubicBezTo>
                  <a:pt x="1991" y="6233"/>
                  <a:pt x="2261" y="4918"/>
                  <a:pt x="2269" y="4458"/>
                </a:cubicBezTo>
                <a:cubicBezTo>
                  <a:pt x="2276" y="4026"/>
                  <a:pt x="2115" y="3465"/>
                  <a:pt x="2115" y="3465"/>
                </a:cubicBezTo>
                <a:cubicBezTo>
                  <a:pt x="2115" y="3465"/>
                  <a:pt x="2162" y="2846"/>
                  <a:pt x="2194" y="2315"/>
                </a:cubicBezTo>
                <a:cubicBezTo>
                  <a:pt x="2226" y="1783"/>
                  <a:pt x="2426" y="757"/>
                  <a:pt x="2275" y="108"/>
                </a:cubicBezTo>
                <a:lnTo>
                  <a:pt x="1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799;p37">
            <a:extLst>
              <a:ext uri="{FF2B5EF4-FFF2-40B4-BE49-F238E27FC236}">
                <a16:creationId xmlns:a16="http://schemas.microsoft.com/office/drawing/2014/main" id="{68DB7C2D-2DB2-46D9-963F-66F0178B186F}"/>
              </a:ext>
            </a:extLst>
          </p:cNvPr>
          <p:cNvSpPr/>
          <p:nvPr/>
        </p:nvSpPr>
        <p:spPr>
          <a:xfrm>
            <a:off x="5173823" y="5426540"/>
            <a:ext cx="177569" cy="536411"/>
          </a:xfrm>
          <a:custGeom>
            <a:avLst/>
            <a:gdLst/>
            <a:ahLst/>
            <a:cxnLst/>
            <a:rect l="l" t="t" r="r" b="b"/>
            <a:pathLst>
              <a:path w="621" h="1876" extrusionOk="0">
                <a:moveTo>
                  <a:pt x="1" y="1"/>
                </a:moveTo>
                <a:cubicBezTo>
                  <a:pt x="1" y="1"/>
                  <a:pt x="245" y="195"/>
                  <a:pt x="351" y="266"/>
                </a:cubicBezTo>
                <a:cubicBezTo>
                  <a:pt x="456" y="337"/>
                  <a:pt x="416" y="1876"/>
                  <a:pt x="416" y="1876"/>
                </a:cubicBezTo>
                <a:lnTo>
                  <a:pt x="559" y="271"/>
                </a:lnTo>
                <a:lnTo>
                  <a:pt x="621" y="253"/>
                </a:lnTo>
                <a:cubicBezTo>
                  <a:pt x="621" y="253"/>
                  <a:pt x="188" y="124"/>
                  <a:pt x="1" y="1"/>
                </a:cubicBezTo>
                <a:close/>
              </a:path>
            </a:pathLst>
          </a:custGeom>
          <a:solidFill>
            <a:srgbClr val="C7DA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800;p37">
            <a:extLst>
              <a:ext uri="{FF2B5EF4-FFF2-40B4-BE49-F238E27FC236}">
                <a16:creationId xmlns:a16="http://schemas.microsoft.com/office/drawing/2014/main" id="{EC631ABC-52C8-4BDD-AACB-FCFCADD4AD51}"/>
              </a:ext>
            </a:extLst>
          </p:cNvPr>
          <p:cNvSpPr/>
          <p:nvPr/>
        </p:nvSpPr>
        <p:spPr>
          <a:xfrm>
            <a:off x="5163815" y="4073790"/>
            <a:ext cx="429768" cy="451775"/>
          </a:xfrm>
          <a:custGeom>
            <a:avLst/>
            <a:gdLst/>
            <a:ahLst/>
            <a:cxnLst/>
            <a:rect l="l" t="t" r="r" b="b"/>
            <a:pathLst>
              <a:path w="1503" h="1580" extrusionOk="0">
                <a:moveTo>
                  <a:pt x="1158" y="1"/>
                </a:moveTo>
                <a:lnTo>
                  <a:pt x="1158" y="1"/>
                </a:lnTo>
                <a:cubicBezTo>
                  <a:pt x="1158" y="1"/>
                  <a:pt x="762" y="137"/>
                  <a:pt x="491" y="225"/>
                </a:cubicBezTo>
                <a:lnTo>
                  <a:pt x="473" y="521"/>
                </a:lnTo>
                <a:cubicBezTo>
                  <a:pt x="469" y="521"/>
                  <a:pt x="463" y="521"/>
                  <a:pt x="456" y="521"/>
                </a:cubicBezTo>
                <a:cubicBezTo>
                  <a:pt x="436" y="521"/>
                  <a:pt x="406" y="520"/>
                  <a:pt x="375" y="520"/>
                </a:cubicBezTo>
                <a:cubicBezTo>
                  <a:pt x="349" y="520"/>
                  <a:pt x="323" y="521"/>
                  <a:pt x="301" y="526"/>
                </a:cubicBezTo>
                <a:cubicBezTo>
                  <a:pt x="218" y="603"/>
                  <a:pt x="1" y="825"/>
                  <a:pt x="41" y="1110"/>
                </a:cubicBezTo>
                <a:cubicBezTo>
                  <a:pt x="78" y="1373"/>
                  <a:pt x="532" y="1579"/>
                  <a:pt x="792" y="1579"/>
                </a:cubicBezTo>
                <a:cubicBezTo>
                  <a:pt x="838" y="1579"/>
                  <a:pt x="879" y="1573"/>
                  <a:pt x="909" y="1558"/>
                </a:cubicBezTo>
                <a:cubicBezTo>
                  <a:pt x="1110" y="1467"/>
                  <a:pt x="1503" y="848"/>
                  <a:pt x="1439" y="795"/>
                </a:cubicBezTo>
                <a:cubicBezTo>
                  <a:pt x="1375" y="742"/>
                  <a:pt x="1147" y="699"/>
                  <a:pt x="1135" y="655"/>
                </a:cubicBezTo>
                <a:cubicBezTo>
                  <a:pt x="1124" y="610"/>
                  <a:pt x="1158" y="1"/>
                  <a:pt x="1158" y="1"/>
                </a:cubicBezTo>
                <a:close/>
              </a:path>
            </a:pathLst>
          </a:custGeom>
          <a:solidFill>
            <a:srgbClr val="CC8E7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801;p37">
            <a:extLst>
              <a:ext uri="{FF2B5EF4-FFF2-40B4-BE49-F238E27FC236}">
                <a16:creationId xmlns:a16="http://schemas.microsoft.com/office/drawing/2014/main" id="{EC469E45-8C84-40A2-B41E-4A013115EFE4}"/>
              </a:ext>
            </a:extLst>
          </p:cNvPr>
          <p:cNvSpPr/>
          <p:nvPr/>
        </p:nvSpPr>
        <p:spPr>
          <a:xfrm>
            <a:off x="4971091" y="4221903"/>
            <a:ext cx="690259" cy="659648"/>
          </a:xfrm>
          <a:custGeom>
            <a:avLst/>
            <a:gdLst/>
            <a:ahLst/>
            <a:cxnLst/>
            <a:rect l="l" t="t" r="r" b="b"/>
            <a:pathLst>
              <a:path w="2414" h="2307" extrusionOk="0">
                <a:moveTo>
                  <a:pt x="1033" y="1"/>
                </a:moveTo>
                <a:cubicBezTo>
                  <a:pt x="1000" y="1"/>
                  <a:pt x="967" y="3"/>
                  <a:pt x="934" y="6"/>
                </a:cubicBezTo>
                <a:cubicBezTo>
                  <a:pt x="468" y="468"/>
                  <a:pt x="0" y="1062"/>
                  <a:pt x="552" y="1541"/>
                </a:cubicBezTo>
                <a:cubicBezTo>
                  <a:pt x="557" y="1766"/>
                  <a:pt x="617" y="2084"/>
                  <a:pt x="617" y="2084"/>
                </a:cubicBezTo>
                <a:cubicBezTo>
                  <a:pt x="902" y="2260"/>
                  <a:pt x="1198" y="2306"/>
                  <a:pt x="1430" y="2306"/>
                </a:cubicBezTo>
                <a:cubicBezTo>
                  <a:pt x="1685" y="2306"/>
                  <a:pt x="1863" y="2251"/>
                  <a:pt x="1863" y="2251"/>
                </a:cubicBezTo>
                <a:cubicBezTo>
                  <a:pt x="1948" y="2082"/>
                  <a:pt x="2120" y="1815"/>
                  <a:pt x="2267" y="1423"/>
                </a:cubicBezTo>
                <a:cubicBezTo>
                  <a:pt x="2413" y="1030"/>
                  <a:pt x="2344" y="514"/>
                  <a:pt x="2312" y="406"/>
                </a:cubicBezTo>
                <a:cubicBezTo>
                  <a:pt x="2284" y="312"/>
                  <a:pt x="2089" y="221"/>
                  <a:pt x="1918" y="195"/>
                </a:cubicBezTo>
                <a:cubicBezTo>
                  <a:pt x="1720" y="307"/>
                  <a:pt x="1662" y="481"/>
                  <a:pt x="1536" y="616"/>
                </a:cubicBezTo>
                <a:cubicBezTo>
                  <a:pt x="1411" y="751"/>
                  <a:pt x="1297" y="821"/>
                  <a:pt x="1168" y="821"/>
                </a:cubicBezTo>
                <a:cubicBezTo>
                  <a:pt x="1109" y="821"/>
                  <a:pt x="1046" y="806"/>
                  <a:pt x="978" y="776"/>
                </a:cubicBezTo>
                <a:cubicBezTo>
                  <a:pt x="829" y="710"/>
                  <a:pt x="770" y="525"/>
                  <a:pt x="847" y="348"/>
                </a:cubicBezTo>
                <a:cubicBezTo>
                  <a:pt x="932" y="155"/>
                  <a:pt x="1103" y="4"/>
                  <a:pt x="1103" y="4"/>
                </a:cubicBezTo>
                <a:cubicBezTo>
                  <a:pt x="1079" y="2"/>
                  <a:pt x="1056" y="1"/>
                  <a:pt x="103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802;p37">
            <a:extLst>
              <a:ext uri="{FF2B5EF4-FFF2-40B4-BE49-F238E27FC236}">
                <a16:creationId xmlns:a16="http://schemas.microsoft.com/office/drawing/2014/main" id="{F33866FF-D8CE-4393-BECA-A1919DA6F559}"/>
              </a:ext>
            </a:extLst>
          </p:cNvPr>
          <p:cNvSpPr/>
          <p:nvPr/>
        </p:nvSpPr>
        <p:spPr>
          <a:xfrm>
            <a:off x="5391995" y="3739819"/>
            <a:ext cx="271071" cy="780026"/>
          </a:xfrm>
          <a:custGeom>
            <a:avLst/>
            <a:gdLst/>
            <a:ahLst/>
            <a:cxnLst/>
            <a:rect l="l" t="t" r="r" b="b"/>
            <a:pathLst>
              <a:path w="948" h="2728" extrusionOk="0">
                <a:moveTo>
                  <a:pt x="525" y="1"/>
                </a:moveTo>
                <a:cubicBezTo>
                  <a:pt x="517" y="1"/>
                  <a:pt x="509" y="1"/>
                  <a:pt x="501" y="2"/>
                </a:cubicBezTo>
                <a:lnTo>
                  <a:pt x="360" y="1169"/>
                </a:lnTo>
                <a:cubicBezTo>
                  <a:pt x="360" y="1169"/>
                  <a:pt x="360" y="1446"/>
                  <a:pt x="250" y="1686"/>
                </a:cubicBezTo>
                <a:cubicBezTo>
                  <a:pt x="177" y="1846"/>
                  <a:pt x="97" y="1994"/>
                  <a:pt x="53" y="2167"/>
                </a:cubicBezTo>
                <a:cubicBezTo>
                  <a:pt x="9" y="2350"/>
                  <a:pt x="0" y="2545"/>
                  <a:pt x="57" y="2728"/>
                </a:cubicBezTo>
                <a:cubicBezTo>
                  <a:pt x="50" y="2703"/>
                  <a:pt x="85" y="2635"/>
                  <a:pt x="93" y="2611"/>
                </a:cubicBezTo>
                <a:cubicBezTo>
                  <a:pt x="108" y="2567"/>
                  <a:pt x="123" y="2522"/>
                  <a:pt x="140" y="2479"/>
                </a:cubicBezTo>
                <a:cubicBezTo>
                  <a:pt x="173" y="2396"/>
                  <a:pt x="209" y="2313"/>
                  <a:pt x="250" y="2232"/>
                </a:cubicBezTo>
                <a:cubicBezTo>
                  <a:pt x="309" y="2113"/>
                  <a:pt x="411" y="1926"/>
                  <a:pt x="558" y="1907"/>
                </a:cubicBezTo>
                <a:lnTo>
                  <a:pt x="686" y="1958"/>
                </a:lnTo>
                <a:cubicBezTo>
                  <a:pt x="686" y="1958"/>
                  <a:pt x="779" y="1989"/>
                  <a:pt x="808" y="2025"/>
                </a:cubicBezTo>
                <a:cubicBezTo>
                  <a:pt x="808" y="2025"/>
                  <a:pt x="919" y="1783"/>
                  <a:pt x="933" y="1169"/>
                </a:cubicBezTo>
                <a:cubicBezTo>
                  <a:pt x="947" y="569"/>
                  <a:pt x="816" y="1"/>
                  <a:pt x="525" y="1"/>
                </a:cubicBezTo>
                <a:close/>
              </a:path>
            </a:pathLst>
          </a:custGeom>
          <a:solidFill>
            <a:srgbClr val="96383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803;p37">
            <a:extLst>
              <a:ext uri="{FF2B5EF4-FFF2-40B4-BE49-F238E27FC236}">
                <a16:creationId xmlns:a16="http://schemas.microsoft.com/office/drawing/2014/main" id="{3E690679-1978-4F89-ABD4-F8C89843DC2D}"/>
              </a:ext>
            </a:extLst>
          </p:cNvPr>
          <p:cNvSpPr/>
          <p:nvPr/>
        </p:nvSpPr>
        <p:spPr>
          <a:xfrm>
            <a:off x="5149804" y="4138125"/>
            <a:ext cx="154408" cy="345122"/>
          </a:xfrm>
          <a:custGeom>
            <a:avLst/>
            <a:gdLst/>
            <a:ahLst/>
            <a:cxnLst/>
            <a:rect l="l" t="t" r="r" b="b"/>
            <a:pathLst>
              <a:path w="540" h="1207" extrusionOk="0">
                <a:moveTo>
                  <a:pt x="268" y="66"/>
                </a:moveTo>
                <a:lnTo>
                  <a:pt x="268" y="66"/>
                </a:lnTo>
                <a:cubicBezTo>
                  <a:pt x="268" y="66"/>
                  <a:pt x="268" y="66"/>
                  <a:pt x="268" y="66"/>
                </a:cubicBezTo>
                <a:lnTo>
                  <a:pt x="268" y="66"/>
                </a:lnTo>
                <a:close/>
                <a:moveTo>
                  <a:pt x="540" y="0"/>
                </a:moveTo>
                <a:lnTo>
                  <a:pt x="268" y="66"/>
                </a:lnTo>
                <a:lnTo>
                  <a:pt x="268" y="66"/>
                </a:lnTo>
                <a:cubicBezTo>
                  <a:pt x="268" y="66"/>
                  <a:pt x="268" y="66"/>
                  <a:pt x="268" y="66"/>
                </a:cubicBezTo>
                <a:lnTo>
                  <a:pt x="268" y="66"/>
                </a:lnTo>
                <a:cubicBezTo>
                  <a:pt x="273" y="66"/>
                  <a:pt x="256" y="178"/>
                  <a:pt x="252" y="187"/>
                </a:cubicBezTo>
                <a:cubicBezTo>
                  <a:pt x="237" y="232"/>
                  <a:pt x="216" y="275"/>
                  <a:pt x="191" y="315"/>
                </a:cubicBezTo>
                <a:cubicBezTo>
                  <a:pt x="134" y="409"/>
                  <a:pt x="82" y="507"/>
                  <a:pt x="53" y="614"/>
                </a:cubicBezTo>
                <a:cubicBezTo>
                  <a:pt x="0" y="815"/>
                  <a:pt x="29" y="1027"/>
                  <a:pt x="132" y="1207"/>
                </a:cubicBezTo>
                <a:cubicBezTo>
                  <a:pt x="127" y="1196"/>
                  <a:pt x="161" y="987"/>
                  <a:pt x="174" y="944"/>
                </a:cubicBezTo>
                <a:cubicBezTo>
                  <a:pt x="191" y="883"/>
                  <a:pt x="208" y="824"/>
                  <a:pt x="230" y="765"/>
                </a:cubicBezTo>
                <a:cubicBezTo>
                  <a:pt x="279" y="630"/>
                  <a:pt x="349" y="502"/>
                  <a:pt x="437" y="389"/>
                </a:cubicBezTo>
                <a:cubicBezTo>
                  <a:pt x="464" y="355"/>
                  <a:pt x="491" y="325"/>
                  <a:pt x="523" y="296"/>
                </a:cubicBezTo>
                <a:lnTo>
                  <a:pt x="540" y="0"/>
                </a:lnTo>
                <a:close/>
              </a:path>
            </a:pathLst>
          </a:custGeom>
          <a:solidFill>
            <a:srgbClr val="96383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804;p37">
            <a:extLst>
              <a:ext uri="{FF2B5EF4-FFF2-40B4-BE49-F238E27FC236}">
                <a16:creationId xmlns:a16="http://schemas.microsoft.com/office/drawing/2014/main" id="{E1076630-9344-4CDB-B06C-5D2392E7A005}"/>
              </a:ext>
            </a:extLst>
          </p:cNvPr>
          <p:cNvSpPr/>
          <p:nvPr/>
        </p:nvSpPr>
        <p:spPr>
          <a:xfrm>
            <a:off x="5299922" y="4073790"/>
            <a:ext cx="195011" cy="166699"/>
          </a:xfrm>
          <a:custGeom>
            <a:avLst/>
            <a:gdLst/>
            <a:ahLst/>
            <a:cxnLst/>
            <a:rect l="l" t="t" r="r" b="b"/>
            <a:pathLst>
              <a:path w="682" h="583" extrusionOk="0">
                <a:moveTo>
                  <a:pt x="682" y="1"/>
                </a:moveTo>
                <a:lnTo>
                  <a:pt x="208" y="161"/>
                </a:lnTo>
                <a:lnTo>
                  <a:pt x="15" y="225"/>
                </a:lnTo>
                <a:lnTo>
                  <a:pt x="0" y="464"/>
                </a:lnTo>
                <a:cubicBezTo>
                  <a:pt x="12" y="556"/>
                  <a:pt x="105" y="583"/>
                  <a:pt x="188" y="583"/>
                </a:cubicBezTo>
                <a:cubicBezTo>
                  <a:pt x="239" y="583"/>
                  <a:pt x="287" y="573"/>
                  <a:pt x="310" y="562"/>
                </a:cubicBezTo>
                <a:cubicBezTo>
                  <a:pt x="654" y="400"/>
                  <a:pt x="676" y="102"/>
                  <a:pt x="676" y="102"/>
                </a:cubicBezTo>
                <a:cubicBezTo>
                  <a:pt x="682" y="45"/>
                  <a:pt x="682" y="1"/>
                  <a:pt x="682" y="1"/>
                </a:cubicBezTo>
                <a:close/>
              </a:path>
            </a:pathLst>
          </a:custGeom>
          <a:solidFill>
            <a:srgbClr val="BA674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805;p37">
            <a:extLst>
              <a:ext uri="{FF2B5EF4-FFF2-40B4-BE49-F238E27FC236}">
                <a16:creationId xmlns:a16="http://schemas.microsoft.com/office/drawing/2014/main" id="{2F7255AE-C968-4A5F-A644-2A107FD07E24}"/>
              </a:ext>
            </a:extLst>
          </p:cNvPr>
          <p:cNvSpPr/>
          <p:nvPr/>
        </p:nvSpPr>
        <p:spPr>
          <a:xfrm>
            <a:off x="5144085" y="3668050"/>
            <a:ext cx="466082" cy="534123"/>
          </a:xfrm>
          <a:custGeom>
            <a:avLst/>
            <a:gdLst/>
            <a:ahLst/>
            <a:cxnLst/>
            <a:rect l="l" t="t" r="r" b="b"/>
            <a:pathLst>
              <a:path w="1630" h="1868" extrusionOk="0">
                <a:moveTo>
                  <a:pt x="791" y="1"/>
                </a:moveTo>
                <a:cubicBezTo>
                  <a:pt x="410" y="1"/>
                  <a:pt x="145" y="289"/>
                  <a:pt x="87" y="668"/>
                </a:cubicBezTo>
                <a:cubicBezTo>
                  <a:pt x="54" y="861"/>
                  <a:pt x="1" y="1250"/>
                  <a:pt x="213" y="1599"/>
                </a:cubicBezTo>
                <a:cubicBezTo>
                  <a:pt x="315" y="1766"/>
                  <a:pt x="409" y="1867"/>
                  <a:pt x="517" y="1867"/>
                </a:cubicBezTo>
                <a:cubicBezTo>
                  <a:pt x="517" y="1867"/>
                  <a:pt x="518" y="1867"/>
                  <a:pt x="519" y="1867"/>
                </a:cubicBezTo>
                <a:cubicBezTo>
                  <a:pt x="643" y="1865"/>
                  <a:pt x="1023" y="1759"/>
                  <a:pt x="1165" y="1591"/>
                </a:cubicBezTo>
                <a:cubicBezTo>
                  <a:pt x="1191" y="1562"/>
                  <a:pt x="1227" y="1420"/>
                  <a:pt x="1227" y="1420"/>
                </a:cubicBezTo>
                <a:cubicBezTo>
                  <a:pt x="1504" y="1234"/>
                  <a:pt x="1630" y="890"/>
                  <a:pt x="1541" y="569"/>
                </a:cubicBezTo>
                <a:cubicBezTo>
                  <a:pt x="1451" y="247"/>
                  <a:pt x="1167" y="19"/>
                  <a:pt x="832" y="2"/>
                </a:cubicBezTo>
                <a:cubicBezTo>
                  <a:pt x="818" y="1"/>
                  <a:pt x="805" y="1"/>
                  <a:pt x="791" y="1"/>
                </a:cubicBezTo>
                <a:close/>
              </a:path>
            </a:pathLst>
          </a:custGeom>
          <a:solidFill>
            <a:srgbClr val="CC8E7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806;p37">
            <a:extLst>
              <a:ext uri="{FF2B5EF4-FFF2-40B4-BE49-F238E27FC236}">
                <a16:creationId xmlns:a16="http://schemas.microsoft.com/office/drawing/2014/main" id="{08A28D79-82EA-49F6-87A8-F68A04CF6E82}"/>
              </a:ext>
            </a:extLst>
          </p:cNvPr>
          <p:cNvSpPr/>
          <p:nvPr/>
        </p:nvSpPr>
        <p:spPr>
          <a:xfrm>
            <a:off x="5185260" y="3668050"/>
            <a:ext cx="418902" cy="406025"/>
          </a:xfrm>
          <a:custGeom>
            <a:avLst/>
            <a:gdLst/>
            <a:ahLst/>
            <a:cxnLst/>
            <a:rect l="l" t="t" r="r" b="b"/>
            <a:pathLst>
              <a:path w="1465" h="1420" extrusionOk="0">
                <a:moveTo>
                  <a:pt x="647" y="1"/>
                </a:moveTo>
                <a:cubicBezTo>
                  <a:pt x="390" y="1"/>
                  <a:pt x="145" y="130"/>
                  <a:pt x="1" y="352"/>
                </a:cubicBezTo>
                <a:cubicBezTo>
                  <a:pt x="40" y="396"/>
                  <a:pt x="135" y="448"/>
                  <a:pt x="273" y="477"/>
                </a:cubicBezTo>
                <a:cubicBezTo>
                  <a:pt x="346" y="493"/>
                  <a:pt x="420" y="500"/>
                  <a:pt x="493" y="500"/>
                </a:cubicBezTo>
                <a:cubicBezTo>
                  <a:pt x="620" y="500"/>
                  <a:pt x="745" y="478"/>
                  <a:pt x="865" y="433"/>
                </a:cubicBezTo>
                <a:lnTo>
                  <a:pt x="865" y="433"/>
                </a:lnTo>
                <a:cubicBezTo>
                  <a:pt x="839" y="533"/>
                  <a:pt x="877" y="622"/>
                  <a:pt x="920" y="686"/>
                </a:cubicBezTo>
                <a:cubicBezTo>
                  <a:pt x="976" y="764"/>
                  <a:pt x="997" y="862"/>
                  <a:pt x="980" y="956"/>
                </a:cubicBezTo>
                <a:cubicBezTo>
                  <a:pt x="974" y="984"/>
                  <a:pt x="968" y="1015"/>
                  <a:pt x="962" y="1049"/>
                </a:cubicBezTo>
                <a:cubicBezTo>
                  <a:pt x="938" y="1171"/>
                  <a:pt x="1043" y="1181"/>
                  <a:pt x="1043" y="1181"/>
                </a:cubicBezTo>
                <a:cubicBezTo>
                  <a:pt x="1044" y="1119"/>
                  <a:pt x="1053" y="1060"/>
                  <a:pt x="1087" y="1021"/>
                </a:cubicBezTo>
                <a:lnTo>
                  <a:pt x="1087" y="1021"/>
                </a:lnTo>
                <a:cubicBezTo>
                  <a:pt x="1295" y="1089"/>
                  <a:pt x="1091" y="1393"/>
                  <a:pt x="1083" y="1420"/>
                </a:cubicBezTo>
                <a:cubicBezTo>
                  <a:pt x="1305" y="1266"/>
                  <a:pt x="1464" y="995"/>
                  <a:pt x="1438" y="693"/>
                </a:cubicBezTo>
                <a:cubicBezTo>
                  <a:pt x="1406" y="359"/>
                  <a:pt x="1136" y="86"/>
                  <a:pt x="808" y="18"/>
                </a:cubicBezTo>
                <a:cubicBezTo>
                  <a:pt x="754" y="6"/>
                  <a:pt x="700" y="1"/>
                  <a:pt x="647" y="1"/>
                </a:cubicBezTo>
                <a:close/>
              </a:path>
            </a:pathLst>
          </a:custGeom>
          <a:solidFill>
            <a:srgbClr val="96383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807;p37">
            <a:extLst>
              <a:ext uri="{FF2B5EF4-FFF2-40B4-BE49-F238E27FC236}">
                <a16:creationId xmlns:a16="http://schemas.microsoft.com/office/drawing/2014/main" id="{C97C1D1C-A0F5-4209-BC37-405C88BAE9EA}"/>
              </a:ext>
            </a:extLst>
          </p:cNvPr>
          <p:cNvSpPr/>
          <p:nvPr/>
        </p:nvSpPr>
        <p:spPr>
          <a:xfrm>
            <a:off x="5494648" y="3941402"/>
            <a:ext cx="114948" cy="144968"/>
          </a:xfrm>
          <a:custGeom>
            <a:avLst/>
            <a:gdLst/>
            <a:ahLst/>
            <a:cxnLst/>
            <a:rect l="l" t="t" r="r" b="b"/>
            <a:pathLst>
              <a:path w="402" h="507" extrusionOk="0">
                <a:moveTo>
                  <a:pt x="154" y="1"/>
                </a:moveTo>
                <a:cubicBezTo>
                  <a:pt x="93" y="1"/>
                  <a:pt x="33" y="29"/>
                  <a:pt x="5" y="65"/>
                </a:cubicBezTo>
                <a:lnTo>
                  <a:pt x="1" y="464"/>
                </a:lnTo>
                <a:cubicBezTo>
                  <a:pt x="1" y="464"/>
                  <a:pt x="20" y="502"/>
                  <a:pt x="96" y="506"/>
                </a:cubicBezTo>
                <a:cubicBezTo>
                  <a:pt x="98" y="506"/>
                  <a:pt x="100" y="506"/>
                  <a:pt x="102" y="506"/>
                </a:cubicBezTo>
                <a:cubicBezTo>
                  <a:pt x="242" y="506"/>
                  <a:pt x="401" y="246"/>
                  <a:pt x="289" y="72"/>
                </a:cubicBezTo>
                <a:cubicBezTo>
                  <a:pt x="257" y="20"/>
                  <a:pt x="206" y="1"/>
                  <a:pt x="154" y="1"/>
                </a:cubicBezTo>
                <a:close/>
              </a:path>
            </a:pathLst>
          </a:custGeom>
          <a:solidFill>
            <a:srgbClr val="CC8E7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808;p37">
            <a:extLst>
              <a:ext uri="{FF2B5EF4-FFF2-40B4-BE49-F238E27FC236}">
                <a16:creationId xmlns:a16="http://schemas.microsoft.com/office/drawing/2014/main" id="{D8CD601D-2EF1-46A5-A1A5-011A062D5EA6}"/>
              </a:ext>
            </a:extLst>
          </p:cNvPr>
          <p:cNvSpPr/>
          <p:nvPr/>
        </p:nvSpPr>
        <p:spPr>
          <a:xfrm>
            <a:off x="5068597" y="4791768"/>
            <a:ext cx="607908" cy="567006"/>
          </a:xfrm>
          <a:custGeom>
            <a:avLst/>
            <a:gdLst/>
            <a:ahLst/>
            <a:cxnLst/>
            <a:rect l="l" t="t" r="r" b="b"/>
            <a:pathLst>
              <a:path w="2126" h="1983" extrusionOk="0">
                <a:moveTo>
                  <a:pt x="518" y="0"/>
                </a:moveTo>
                <a:cubicBezTo>
                  <a:pt x="380" y="0"/>
                  <a:pt x="282" y="25"/>
                  <a:pt x="275" y="91"/>
                </a:cubicBezTo>
                <a:cubicBezTo>
                  <a:pt x="246" y="338"/>
                  <a:pt x="205" y="452"/>
                  <a:pt x="131" y="769"/>
                </a:cubicBezTo>
                <a:cubicBezTo>
                  <a:pt x="9" y="1294"/>
                  <a:pt x="1" y="1586"/>
                  <a:pt x="1" y="1586"/>
                </a:cubicBezTo>
                <a:cubicBezTo>
                  <a:pt x="140" y="1738"/>
                  <a:pt x="537" y="1982"/>
                  <a:pt x="1083" y="1982"/>
                </a:cubicBezTo>
                <a:cubicBezTo>
                  <a:pt x="1176" y="1982"/>
                  <a:pt x="1274" y="1975"/>
                  <a:pt x="1375" y="1959"/>
                </a:cubicBezTo>
                <a:cubicBezTo>
                  <a:pt x="1857" y="1882"/>
                  <a:pt x="2015" y="1639"/>
                  <a:pt x="2126" y="1521"/>
                </a:cubicBezTo>
                <a:cubicBezTo>
                  <a:pt x="2074" y="1184"/>
                  <a:pt x="1793" y="748"/>
                  <a:pt x="1654" y="546"/>
                </a:cubicBezTo>
                <a:cubicBezTo>
                  <a:pt x="1515" y="345"/>
                  <a:pt x="1521" y="258"/>
                  <a:pt x="1563" y="178"/>
                </a:cubicBezTo>
                <a:cubicBezTo>
                  <a:pt x="1563" y="178"/>
                  <a:pt x="892" y="0"/>
                  <a:pt x="5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809;p37">
            <a:extLst>
              <a:ext uri="{FF2B5EF4-FFF2-40B4-BE49-F238E27FC236}">
                <a16:creationId xmlns:a16="http://schemas.microsoft.com/office/drawing/2014/main" id="{8D5E5DE8-42E5-418A-A8E9-E73EFC6D607D}"/>
              </a:ext>
            </a:extLst>
          </p:cNvPr>
          <p:cNvSpPr/>
          <p:nvPr/>
        </p:nvSpPr>
        <p:spPr>
          <a:xfrm>
            <a:off x="5510660" y="4305110"/>
            <a:ext cx="359998" cy="1350177"/>
          </a:xfrm>
          <a:custGeom>
            <a:avLst/>
            <a:gdLst/>
            <a:ahLst/>
            <a:cxnLst/>
            <a:rect l="l" t="t" r="r" b="b"/>
            <a:pathLst>
              <a:path w="1259" h="4722" extrusionOk="0">
                <a:moveTo>
                  <a:pt x="301" y="0"/>
                </a:moveTo>
                <a:cubicBezTo>
                  <a:pt x="249" y="0"/>
                  <a:pt x="201" y="34"/>
                  <a:pt x="156" y="88"/>
                </a:cubicBezTo>
                <a:cubicBezTo>
                  <a:pt x="61" y="204"/>
                  <a:pt x="0" y="408"/>
                  <a:pt x="134" y="638"/>
                </a:cubicBezTo>
                <a:cubicBezTo>
                  <a:pt x="247" y="831"/>
                  <a:pt x="500" y="1350"/>
                  <a:pt x="641" y="1797"/>
                </a:cubicBezTo>
                <a:cubicBezTo>
                  <a:pt x="706" y="2004"/>
                  <a:pt x="802" y="2458"/>
                  <a:pt x="762" y="2844"/>
                </a:cubicBezTo>
                <a:cubicBezTo>
                  <a:pt x="728" y="3171"/>
                  <a:pt x="630" y="3532"/>
                  <a:pt x="558" y="3618"/>
                </a:cubicBezTo>
                <a:cubicBezTo>
                  <a:pt x="485" y="3703"/>
                  <a:pt x="458" y="3768"/>
                  <a:pt x="358" y="3836"/>
                </a:cubicBezTo>
                <a:cubicBezTo>
                  <a:pt x="244" y="3912"/>
                  <a:pt x="202" y="3992"/>
                  <a:pt x="126" y="4052"/>
                </a:cubicBezTo>
                <a:cubicBezTo>
                  <a:pt x="50" y="4112"/>
                  <a:pt x="21" y="4098"/>
                  <a:pt x="44" y="4145"/>
                </a:cubicBezTo>
                <a:cubicBezTo>
                  <a:pt x="55" y="4169"/>
                  <a:pt x="89" y="4182"/>
                  <a:pt x="131" y="4182"/>
                </a:cubicBezTo>
                <a:cubicBezTo>
                  <a:pt x="169" y="4182"/>
                  <a:pt x="214" y="4171"/>
                  <a:pt x="253" y="4150"/>
                </a:cubicBezTo>
                <a:cubicBezTo>
                  <a:pt x="337" y="4101"/>
                  <a:pt x="370" y="4043"/>
                  <a:pt x="391" y="4041"/>
                </a:cubicBezTo>
                <a:cubicBezTo>
                  <a:pt x="392" y="4041"/>
                  <a:pt x="392" y="4041"/>
                  <a:pt x="393" y="4041"/>
                </a:cubicBezTo>
                <a:cubicBezTo>
                  <a:pt x="412" y="4041"/>
                  <a:pt x="382" y="4114"/>
                  <a:pt x="323" y="4205"/>
                </a:cubicBezTo>
                <a:cubicBezTo>
                  <a:pt x="239" y="4334"/>
                  <a:pt x="146" y="4386"/>
                  <a:pt x="93" y="4445"/>
                </a:cubicBezTo>
                <a:cubicBezTo>
                  <a:pt x="38" y="4506"/>
                  <a:pt x="84" y="4547"/>
                  <a:pt x="121" y="4547"/>
                </a:cubicBezTo>
                <a:cubicBezTo>
                  <a:pt x="123" y="4547"/>
                  <a:pt x="126" y="4547"/>
                  <a:pt x="128" y="4547"/>
                </a:cubicBezTo>
                <a:cubicBezTo>
                  <a:pt x="167" y="4541"/>
                  <a:pt x="224" y="4527"/>
                  <a:pt x="321" y="4448"/>
                </a:cubicBezTo>
                <a:cubicBezTo>
                  <a:pt x="391" y="4389"/>
                  <a:pt x="455" y="4325"/>
                  <a:pt x="514" y="4255"/>
                </a:cubicBezTo>
                <a:lnTo>
                  <a:pt x="514" y="4255"/>
                </a:lnTo>
                <a:cubicBezTo>
                  <a:pt x="485" y="4321"/>
                  <a:pt x="448" y="4384"/>
                  <a:pt x="405" y="4442"/>
                </a:cubicBezTo>
                <a:cubicBezTo>
                  <a:pt x="323" y="4550"/>
                  <a:pt x="276" y="4584"/>
                  <a:pt x="236" y="4643"/>
                </a:cubicBezTo>
                <a:cubicBezTo>
                  <a:pt x="208" y="4683"/>
                  <a:pt x="253" y="4714"/>
                  <a:pt x="305" y="4714"/>
                </a:cubicBezTo>
                <a:cubicBezTo>
                  <a:pt x="328" y="4714"/>
                  <a:pt x="352" y="4708"/>
                  <a:pt x="372" y="4694"/>
                </a:cubicBezTo>
                <a:cubicBezTo>
                  <a:pt x="437" y="4644"/>
                  <a:pt x="496" y="4586"/>
                  <a:pt x="546" y="4521"/>
                </a:cubicBezTo>
                <a:cubicBezTo>
                  <a:pt x="603" y="4449"/>
                  <a:pt x="686" y="4320"/>
                  <a:pt x="686" y="4320"/>
                </a:cubicBezTo>
                <a:lnTo>
                  <a:pt x="686" y="4320"/>
                </a:lnTo>
                <a:cubicBezTo>
                  <a:pt x="640" y="4463"/>
                  <a:pt x="563" y="4551"/>
                  <a:pt x="522" y="4608"/>
                </a:cubicBezTo>
                <a:cubicBezTo>
                  <a:pt x="481" y="4665"/>
                  <a:pt x="482" y="4705"/>
                  <a:pt x="522" y="4719"/>
                </a:cubicBezTo>
                <a:cubicBezTo>
                  <a:pt x="526" y="4720"/>
                  <a:pt x="530" y="4721"/>
                  <a:pt x="535" y="4721"/>
                </a:cubicBezTo>
                <a:cubicBezTo>
                  <a:pt x="569" y="4721"/>
                  <a:pt x="622" y="4690"/>
                  <a:pt x="711" y="4592"/>
                </a:cubicBezTo>
                <a:cubicBezTo>
                  <a:pt x="814" y="4479"/>
                  <a:pt x="899" y="4282"/>
                  <a:pt x="938" y="4104"/>
                </a:cubicBezTo>
                <a:cubicBezTo>
                  <a:pt x="975" y="3925"/>
                  <a:pt x="975" y="3852"/>
                  <a:pt x="1006" y="3761"/>
                </a:cubicBezTo>
                <a:cubicBezTo>
                  <a:pt x="1117" y="3432"/>
                  <a:pt x="1188" y="3155"/>
                  <a:pt x="1222" y="2808"/>
                </a:cubicBezTo>
                <a:cubicBezTo>
                  <a:pt x="1259" y="2437"/>
                  <a:pt x="1234" y="2062"/>
                  <a:pt x="1144" y="1700"/>
                </a:cubicBezTo>
                <a:cubicBezTo>
                  <a:pt x="1028" y="1212"/>
                  <a:pt x="744" y="594"/>
                  <a:pt x="570" y="269"/>
                </a:cubicBezTo>
                <a:cubicBezTo>
                  <a:pt x="466" y="75"/>
                  <a:pt x="378" y="0"/>
                  <a:pt x="301" y="0"/>
                </a:cubicBezTo>
                <a:close/>
              </a:path>
            </a:pathLst>
          </a:custGeom>
          <a:solidFill>
            <a:srgbClr val="CC8E7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810;p37">
            <a:extLst>
              <a:ext uri="{FF2B5EF4-FFF2-40B4-BE49-F238E27FC236}">
                <a16:creationId xmlns:a16="http://schemas.microsoft.com/office/drawing/2014/main" id="{9D497194-4117-410C-9000-92AAF7519534}"/>
              </a:ext>
            </a:extLst>
          </p:cNvPr>
          <p:cNvSpPr/>
          <p:nvPr/>
        </p:nvSpPr>
        <p:spPr>
          <a:xfrm>
            <a:off x="5107199" y="3648035"/>
            <a:ext cx="436630" cy="270493"/>
          </a:xfrm>
          <a:custGeom>
            <a:avLst/>
            <a:gdLst/>
            <a:ahLst/>
            <a:cxnLst/>
            <a:rect l="l" t="t" r="r" b="b"/>
            <a:pathLst>
              <a:path w="1527" h="946" extrusionOk="0">
                <a:moveTo>
                  <a:pt x="957" y="0"/>
                </a:moveTo>
                <a:cubicBezTo>
                  <a:pt x="695" y="0"/>
                  <a:pt x="365" y="97"/>
                  <a:pt x="178" y="394"/>
                </a:cubicBezTo>
                <a:cubicBezTo>
                  <a:pt x="1" y="675"/>
                  <a:pt x="55" y="925"/>
                  <a:pt x="55" y="925"/>
                </a:cubicBezTo>
                <a:cubicBezTo>
                  <a:pt x="55" y="925"/>
                  <a:pt x="141" y="945"/>
                  <a:pt x="271" y="945"/>
                </a:cubicBezTo>
                <a:cubicBezTo>
                  <a:pt x="504" y="945"/>
                  <a:pt x="878" y="879"/>
                  <a:pt x="1139" y="503"/>
                </a:cubicBezTo>
                <a:lnTo>
                  <a:pt x="1526" y="364"/>
                </a:lnTo>
                <a:cubicBezTo>
                  <a:pt x="1526" y="364"/>
                  <a:pt x="1426" y="79"/>
                  <a:pt x="1159" y="21"/>
                </a:cubicBezTo>
                <a:cubicBezTo>
                  <a:pt x="1100" y="8"/>
                  <a:pt x="1032" y="0"/>
                  <a:pt x="957" y="0"/>
                </a:cubicBezTo>
                <a:close/>
              </a:path>
            </a:pathLst>
          </a:custGeom>
          <a:solidFill>
            <a:srgbClr val="963838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811;p37">
            <a:extLst>
              <a:ext uri="{FF2B5EF4-FFF2-40B4-BE49-F238E27FC236}">
                <a16:creationId xmlns:a16="http://schemas.microsoft.com/office/drawing/2014/main" id="{95FE2A08-0EE5-4A78-8ECC-B09A5D0B8AAB}"/>
              </a:ext>
            </a:extLst>
          </p:cNvPr>
          <p:cNvSpPr/>
          <p:nvPr/>
        </p:nvSpPr>
        <p:spPr>
          <a:xfrm>
            <a:off x="6495723" y="10081535"/>
            <a:ext cx="690259" cy="298514"/>
          </a:xfrm>
          <a:custGeom>
            <a:avLst/>
            <a:gdLst/>
            <a:ahLst/>
            <a:cxnLst/>
            <a:rect l="l" t="t" r="r" b="b"/>
            <a:pathLst>
              <a:path w="2414" h="1044" extrusionOk="0">
                <a:moveTo>
                  <a:pt x="2278" y="1"/>
                </a:moveTo>
                <a:lnTo>
                  <a:pt x="1580" y="34"/>
                </a:lnTo>
                <a:cubicBezTo>
                  <a:pt x="1417" y="232"/>
                  <a:pt x="753" y="202"/>
                  <a:pt x="239" y="279"/>
                </a:cubicBezTo>
                <a:cubicBezTo>
                  <a:pt x="222" y="282"/>
                  <a:pt x="207" y="286"/>
                  <a:pt x="192" y="295"/>
                </a:cubicBezTo>
                <a:cubicBezTo>
                  <a:pt x="0" y="413"/>
                  <a:pt x="261" y="726"/>
                  <a:pt x="414" y="791"/>
                </a:cubicBezTo>
                <a:cubicBezTo>
                  <a:pt x="531" y="840"/>
                  <a:pt x="653" y="875"/>
                  <a:pt x="779" y="893"/>
                </a:cubicBezTo>
                <a:cubicBezTo>
                  <a:pt x="922" y="915"/>
                  <a:pt x="1037" y="904"/>
                  <a:pt x="1182" y="913"/>
                </a:cubicBezTo>
                <a:cubicBezTo>
                  <a:pt x="1301" y="919"/>
                  <a:pt x="1476" y="921"/>
                  <a:pt x="1591" y="957"/>
                </a:cubicBezTo>
                <a:cubicBezTo>
                  <a:pt x="1679" y="986"/>
                  <a:pt x="1756" y="1007"/>
                  <a:pt x="1872" y="1033"/>
                </a:cubicBezTo>
                <a:cubicBezTo>
                  <a:pt x="1901" y="1040"/>
                  <a:pt x="1932" y="1043"/>
                  <a:pt x="1965" y="1043"/>
                </a:cubicBezTo>
                <a:cubicBezTo>
                  <a:pt x="2110" y="1043"/>
                  <a:pt x="2279" y="980"/>
                  <a:pt x="2362" y="875"/>
                </a:cubicBezTo>
                <a:cubicBezTo>
                  <a:pt x="2388" y="845"/>
                  <a:pt x="2406" y="808"/>
                  <a:pt x="2412" y="768"/>
                </a:cubicBezTo>
                <a:cubicBezTo>
                  <a:pt x="2414" y="739"/>
                  <a:pt x="2410" y="710"/>
                  <a:pt x="2403" y="682"/>
                </a:cubicBezTo>
                <a:cubicBezTo>
                  <a:pt x="2391" y="630"/>
                  <a:pt x="2257" y="2"/>
                  <a:pt x="2278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812;p37">
            <a:extLst>
              <a:ext uri="{FF2B5EF4-FFF2-40B4-BE49-F238E27FC236}">
                <a16:creationId xmlns:a16="http://schemas.microsoft.com/office/drawing/2014/main" id="{CF3FD3D1-CC5B-4F49-99F1-50966E933E79}"/>
              </a:ext>
            </a:extLst>
          </p:cNvPr>
          <p:cNvSpPr/>
          <p:nvPr/>
        </p:nvSpPr>
        <p:spPr>
          <a:xfrm>
            <a:off x="6874880" y="9088489"/>
            <a:ext cx="307957" cy="1034793"/>
          </a:xfrm>
          <a:custGeom>
            <a:avLst/>
            <a:gdLst/>
            <a:ahLst/>
            <a:cxnLst/>
            <a:rect l="l" t="t" r="r" b="b"/>
            <a:pathLst>
              <a:path w="1077" h="3619" extrusionOk="0">
                <a:moveTo>
                  <a:pt x="0" y="1"/>
                </a:moveTo>
                <a:cubicBezTo>
                  <a:pt x="47" y="476"/>
                  <a:pt x="255" y="3509"/>
                  <a:pt x="255" y="3509"/>
                </a:cubicBezTo>
                <a:cubicBezTo>
                  <a:pt x="349" y="3590"/>
                  <a:pt x="451" y="3618"/>
                  <a:pt x="548" y="3618"/>
                </a:cubicBezTo>
                <a:cubicBezTo>
                  <a:pt x="763" y="3618"/>
                  <a:pt x="950" y="3477"/>
                  <a:pt x="950" y="3477"/>
                </a:cubicBezTo>
                <a:cubicBezTo>
                  <a:pt x="950" y="3477"/>
                  <a:pt x="1069" y="912"/>
                  <a:pt x="1073" y="739"/>
                </a:cubicBezTo>
                <a:cubicBezTo>
                  <a:pt x="1077" y="567"/>
                  <a:pt x="892" y="87"/>
                  <a:pt x="892" y="87"/>
                </a:cubicBezTo>
                <a:lnTo>
                  <a:pt x="602" y="331"/>
                </a:lnTo>
                <a:lnTo>
                  <a:pt x="602" y="331"/>
                </a:lnTo>
                <a:lnTo>
                  <a:pt x="0" y="1"/>
                </a:lnTo>
                <a:close/>
              </a:path>
            </a:pathLst>
          </a:custGeom>
          <a:solidFill>
            <a:srgbClr val="AACAF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813;p37">
            <a:extLst>
              <a:ext uri="{FF2B5EF4-FFF2-40B4-BE49-F238E27FC236}">
                <a16:creationId xmlns:a16="http://schemas.microsoft.com/office/drawing/2014/main" id="{32D73BA5-DC37-4B3A-BFAB-4C42AA1ABDF5}"/>
              </a:ext>
            </a:extLst>
          </p:cNvPr>
          <p:cNvSpPr/>
          <p:nvPr/>
        </p:nvSpPr>
        <p:spPr>
          <a:xfrm>
            <a:off x="7530826" y="9879952"/>
            <a:ext cx="62907" cy="1242094"/>
          </a:xfrm>
          <a:custGeom>
            <a:avLst/>
            <a:gdLst/>
            <a:ahLst/>
            <a:cxnLst/>
            <a:rect l="l" t="t" r="r" b="b"/>
            <a:pathLst>
              <a:path w="220" h="4344" extrusionOk="0">
                <a:moveTo>
                  <a:pt x="110" y="1"/>
                </a:moveTo>
                <a:cubicBezTo>
                  <a:pt x="51" y="1"/>
                  <a:pt x="3" y="48"/>
                  <a:pt x="0" y="107"/>
                </a:cubicBezTo>
                <a:lnTo>
                  <a:pt x="0" y="4234"/>
                </a:lnTo>
                <a:cubicBezTo>
                  <a:pt x="0" y="4294"/>
                  <a:pt x="50" y="4343"/>
                  <a:pt x="110" y="4343"/>
                </a:cubicBezTo>
                <a:cubicBezTo>
                  <a:pt x="170" y="4343"/>
                  <a:pt x="220" y="4294"/>
                  <a:pt x="220" y="4234"/>
                </a:cubicBezTo>
                <a:lnTo>
                  <a:pt x="220" y="107"/>
                </a:lnTo>
                <a:cubicBezTo>
                  <a:pt x="217" y="48"/>
                  <a:pt x="169" y="1"/>
                  <a:pt x="110" y="1"/>
                </a:cubicBezTo>
                <a:close/>
              </a:path>
            </a:pathLst>
          </a:custGeom>
          <a:solidFill>
            <a:srgbClr val="22347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814;p37">
            <a:extLst>
              <a:ext uri="{FF2B5EF4-FFF2-40B4-BE49-F238E27FC236}">
                <a16:creationId xmlns:a16="http://schemas.microsoft.com/office/drawing/2014/main" id="{3EE6EE0C-1436-47B6-9D1A-DEAE16CEE00B}"/>
              </a:ext>
            </a:extLst>
          </p:cNvPr>
          <p:cNvSpPr/>
          <p:nvPr/>
        </p:nvSpPr>
        <p:spPr>
          <a:xfrm>
            <a:off x="6761076" y="9583725"/>
            <a:ext cx="326258" cy="1095697"/>
          </a:xfrm>
          <a:custGeom>
            <a:avLst/>
            <a:gdLst/>
            <a:ahLst/>
            <a:cxnLst/>
            <a:rect l="l" t="t" r="r" b="b"/>
            <a:pathLst>
              <a:path w="1141" h="3832" extrusionOk="0">
                <a:moveTo>
                  <a:pt x="1018" y="1"/>
                </a:moveTo>
                <a:cubicBezTo>
                  <a:pt x="968" y="1"/>
                  <a:pt x="924" y="35"/>
                  <a:pt x="911" y="86"/>
                </a:cubicBezTo>
                <a:lnTo>
                  <a:pt x="15" y="3696"/>
                </a:lnTo>
                <a:cubicBezTo>
                  <a:pt x="0" y="3755"/>
                  <a:pt x="35" y="3814"/>
                  <a:pt x="94" y="3830"/>
                </a:cubicBezTo>
                <a:cubicBezTo>
                  <a:pt x="101" y="3831"/>
                  <a:pt x="107" y="3832"/>
                  <a:pt x="114" y="3832"/>
                </a:cubicBezTo>
                <a:cubicBezTo>
                  <a:pt x="117" y="3832"/>
                  <a:pt x="119" y="3832"/>
                  <a:pt x="122" y="3831"/>
                </a:cubicBezTo>
                <a:cubicBezTo>
                  <a:pt x="172" y="3831"/>
                  <a:pt x="215" y="3798"/>
                  <a:pt x="228" y="3749"/>
                </a:cubicBezTo>
                <a:lnTo>
                  <a:pt x="1125" y="139"/>
                </a:lnTo>
                <a:cubicBezTo>
                  <a:pt x="1140" y="79"/>
                  <a:pt x="1104" y="18"/>
                  <a:pt x="1045" y="4"/>
                </a:cubicBezTo>
                <a:cubicBezTo>
                  <a:pt x="1036" y="2"/>
                  <a:pt x="1027" y="1"/>
                  <a:pt x="1018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815;p37">
            <a:extLst>
              <a:ext uri="{FF2B5EF4-FFF2-40B4-BE49-F238E27FC236}">
                <a16:creationId xmlns:a16="http://schemas.microsoft.com/office/drawing/2014/main" id="{57122B9F-AE3F-458C-859E-87109E4C9341}"/>
              </a:ext>
            </a:extLst>
          </p:cNvPr>
          <p:cNvSpPr/>
          <p:nvPr/>
        </p:nvSpPr>
        <p:spPr>
          <a:xfrm>
            <a:off x="8037512" y="9584583"/>
            <a:ext cx="325972" cy="1094839"/>
          </a:xfrm>
          <a:custGeom>
            <a:avLst/>
            <a:gdLst/>
            <a:ahLst/>
            <a:cxnLst/>
            <a:rect l="l" t="t" r="r" b="b"/>
            <a:pathLst>
              <a:path w="1140" h="3829" extrusionOk="0">
                <a:moveTo>
                  <a:pt x="122" y="0"/>
                </a:moveTo>
                <a:cubicBezTo>
                  <a:pt x="114" y="0"/>
                  <a:pt x="105" y="1"/>
                  <a:pt x="96" y="3"/>
                </a:cubicBezTo>
                <a:cubicBezTo>
                  <a:pt x="37" y="18"/>
                  <a:pt x="1" y="76"/>
                  <a:pt x="15" y="135"/>
                </a:cubicBezTo>
                <a:lnTo>
                  <a:pt x="912" y="3746"/>
                </a:lnTo>
                <a:cubicBezTo>
                  <a:pt x="924" y="3794"/>
                  <a:pt x="967" y="3828"/>
                  <a:pt x="1017" y="3828"/>
                </a:cubicBezTo>
                <a:cubicBezTo>
                  <a:pt x="1017" y="3828"/>
                  <a:pt x="1018" y="3828"/>
                  <a:pt x="1019" y="3828"/>
                </a:cubicBezTo>
                <a:cubicBezTo>
                  <a:pt x="1028" y="3828"/>
                  <a:pt x="1036" y="3828"/>
                  <a:pt x="1044" y="3826"/>
                </a:cubicBezTo>
                <a:cubicBezTo>
                  <a:pt x="1104" y="3811"/>
                  <a:pt x="1140" y="3751"/>
                  <a:pt x="1125" y="3692"/>
                </a:cubicBezTo>
                <a:lnTo>
                  <a:pt x="229" y="82"/>
                </a:lnTo>
                <a:cubicBezTo>
                  <a:pt x="215" y="33"/>
                  <a:pt x="171" y="0"/>
                  <a:pt x="12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816;p37">
            <a:extLst>
              <a:ext uri="{FF2B5EF4-FFF2-40B4-BE49-F238E27FC236}">
                <a16:creationId xmlns:a16="http://schemas.microsoft.com/office/drawing/2014/main" id="{212F996A-8426-42EB-B9AA-EE13C148A776}"/>
              </a:ext>
            </a:extLst>
          </p:cNvPr>
          <p:cNvSpPr/>
          <p:nvPr/>
        </p:nvSpPr>
        <p:spPr>
          <a:xfrm>
            <a:off x="6613245" y="9228310"/>
            <a:ext cx="1460010" cy="802329"/>
          </a:xfrm>
          <a:custGeom>
            <a:avLst/>
            <a:gdLst/>
            <a:ahLst/>
            <a:cxnLst/>
            <a:rect l="l" t="t" r="r" b="b"/>
            <a:pathLst>
              <a:path w="5106" h="2806" extrusionOk="0">
                <a:moveTo>
                  <a:pt x="2425" y="0"/>
                </a:moveTo>
                <a:cubicBezTo>
                  <a:pt x="2218" y="0"/>
                  <a:pt x="2012" y="46"/>
                  <a:pt x="1854" y="137"/>
                </a:cubicBezTo>
                <a:lnTo>
                  <a:pt x="317" y="1024"/>
                </a:lnTo>
                <a:cubicBezTo>
                  <a:pt x="1" y="1206"/>
                  <a:pt x="1" y="1502"/>
                  <a:pt x="317" y="1685"/>
                </a:cubicBezTo>
                <a:lnTo>
                  <a:pt x="1536" y="2388"/>
                </a:lnTo>
                <a:cubicBezTo>
                  <a:pt x="1536" y="2388"/>
                  <a:pt x="2263" y="2806"/>
                  <a:pt x="2855" y="2806"/>
                </a:cubicBezTo>
                <a:cubicBezTo>
                  <a:pt x="2937" y="2806"/>
                  <a:pt x="3016" y="2798"/>
                  <a:pt x="3091" y="2779"/>
                </a:cubicBezTo>
                <a:cubicBezTo>
                  <a:pt x="3704" y="2630"/>
                  <a:pt x="5106" y="1354"/>
                  <a:pt x="5106" y="1354"/>
                </a:cubicBezTo>
                <a:lnTo>
                  <a:pt x="2997" y="137"/>
                </a:lnTo>
                <a:cubicBezTo>
                  <a:pt x="2839" y="46"/>
                  <a:pt x="2632" y="0"/>
                  <a:pt x="2425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817;p37">
            <a:extLst>
              <a:ext uri="{FF2B5EF4-FFF2-40B4-BE49-F238E27FC236}">
                <a16:creationId xmlns:a16="http://schemas.microsoft.com/office/drawing/2014/main" id="{E442B214-A118-4348-A3B8-C2ACC59304B3}"/>
              </a:ext>
            </a:extLst>
          </p:cNvPr>
          <p:cNvSpPr/>
          <p:nvPr/>
        </p:nvSpPr>
        <p:spPr>
          <a:xfrm>
            <a:off x="7552272" y="8031393"/>
            <a:ext cx="447496" cy="350554"/>
          </a:xfrm>
          <a:custGeom>
            <a:avLst/>
            <a:gdLst/>
            <a:ahLst/>
            <a:cxnLst/>
            <a:rect l="l" t="t" r="r" b="b"/>
            <a:pathLst>
              <a:path w="1565" h="1226" extrusionOk="0">
                <a:moveTo>
                  <a:pt x="960" y="1"/>
                </a:moveTo>
                <a:lnTo>
                  <a:pt x="238" y="434"/>
                </a:lnTo>
                <a:cubicBezTo>
                  <a:pt x="238" y="434"/>
                  <a:pt x="279" y="578"/>
                  <a:pt x="306" y="669"/>
                </a:cubicBezTo>
                <a:cubicBezTo>
                  <a:pt x="334" y="761"/>
                  <a:pt x="332" y="812"/>
                  <a:pt x="156" y="946"/>
                </a:cubicBezTo>
                <a:cubicBezTo>
                  <a:pt x="0" y="1064"/>
                  <a:pt x="366" y="1225"/>
                  <a:pt x="664" y="1225"/>
                </a:cubicBezTo>
                <a:cubicBezTo>
                  <a:pt x="704" y="1225"/>
                  <a:pt x="742" y="1222"/>
                  <a:pt x="778" y="1216"/>
                </a:cubicBezTo>
                <a:cubicBezTo>
                  <a:pt x="1082" y="1162"/>
                  <a:pt x="1409" y="942"/>
                  <a:pt x="1484" y="734"/>
                </a:cubicBezTo>
                <a:cubicBezTo>
                  <a:pt x="1564" y="511"/>
                  <a:pt x="1539" y="272"/>
                  <a:pt x="1419" y="272"/>
                </a:cubicBezTo>
                <a:cubicBezTo>
                  <a:pt x="1414" y="272"/>
                  <a:pt x="1409" y="273"/>
                  <a:pt x="1404" y="273"/>
                </a:cubicBezTo>
                <a:cubicBezTo>
                  <a:pt x="1271" y="293"/>
                  <a:pt x="1160" y="325"/>
                  <a:pt x="1094" y="325"/>
                </a:cubicBezTo>
                <a:cubicBezTo>
                  <a:pt x="1064" y="325"/>
                  <a:pt x="1043" y="318"/>
                  <a:pt x="1034" y="301"/>
                </a:cubicBezTo>
                <a:cubicBezTo>
                  <a:pt x="1011" y="258"/>
                  <a:pt x="960" y="1"/>
                  <a:pt x="960" y="1"/>
                </a:cubicBezTo>
                <a:close/>
              </a:path>
            </a:pathLst>
          </a:custGeom>
          <a:solidFill>
            <a:srgbClr val="FFA8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818;p37">
            <a:extLst>
              <a:ext uri="{FF2B5EF4-FFF2-40B4-BE49-F238E27FC236}">
                <a16:creationId xmlns:a16="http://schemas.microsoft.com/office/drawing/2014/main" id="{4ED34206-83DF-4A3C-931A-3D0AD9ACDECC}"/>
              </a:ext>
            </a:extLst>
          </p:cNvPr>
          <p:cNvSpPr/>
          <p:nvPr/>
        </p:nvSpPr>
        <p:spPr>
          <a:xfrm>
            <a:off x="6862013" y="8889765"/>
            <a:ext cx="1031671" cy="694246"/>
          </a:xfrm>
          <a:custGeom>
            <a:avLst/>
            <a:gdLst/>
            <a:ahLst/>
            <a:cxnLst/>
            <a:rect l="l" t="t" r="r" b="b"/>
            <a:pathLst>
              <a:path w="3608" h="2428" extrusionOk="0">
                <a:moveTo>
                  <a:pt x="746" y="0"/>
                </a:moveTo>
                <a:cubicBezTo>
                  <a:pt x="395" y="0"/>
                  <a:pt x="0" y="256"/>
                  <a:pt x="44" y="696"/>
                </a:cubicBezTo>
                <a:lnTo>
                  <a:pt x="646" y="1026"/>
                </a:lnTo>
                <a:lnTo>
                  <a:pt x="3025" y="2398"/>
                </a:lnTo>
                <a:cubicBezTo>
                  <a:pt x="3061" y="2418"/>
                  <a:pt x="3096" y="2428"/>
                  <a:pt x="3129" y="2428"/>
                </a:cubicBezTo>
                <a:cubicBezTo>
                  <a:pt x="3530" y="2428"/>
                  <a:pt x="3607" y="1026"/>
                  <a:pt x="3607" y="1026"/>
                </a:cubicBezTo>
                <a:cubicBezTo>
                  <a:pt x="3607" y="1026"/>
                  <a:pt x="1300" y="160"/>
                  <a:pt x="959" y="36"/>
                </a:cubicBezTo>
                <a:cubicBezTo>
                  <a:pt x="893" y="12"/>
                  <a:pt x="820" y="0"/>
                  <a:pt x="746" y="0"/>
                </a:cubicBezTo>
                <a:close/>
              </a:path>
            </a:pathLst>
          </a:custGeom>
          <a:solidFill>
            <a:srgbClr val="AACAF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819;p37">
            <a:extLst>
              <a:ext uri="{FF2B5EF4-FFF2-40B4-BE49-F238E27FC236}">
                <a16:creationId xmlns:a16="http://schemas.microsoft.com/office/drawing/2014/main" id="{4390E9D3-1CE0-4639-B1F7-31EF33A1A769}"/>
              </a:ext>
            </a:extLst>
          </p:cNvPr>
          <p:cNvSpPr/>
          <p:nvPr/>
        </p:nvSpPr>
        <p:spPr>
          <a:xfrm>
            <a:off x="6069101" y="10296557"/>
            <a:ext cx="679107" cy="297657"/>
          </a:xfrm>
          <a:custGeom>
            <a:avLst/>
            <a:gdLst/>
            <a:ahLst/>
            <a:cxnLst/>
            <a:rect l="l" t="t" r="r" b="b"/>
            <a:pathLst>
              <a:path w="2375" h="1041" extrusionOk="0">
                <a:moveTo>
                  <a:pt x="2307" y="29"/>
                </a:moveTo>
                <a:lnTo>
                  <a:pt x="2307" y="29"/>
                </a:lnTo>
                <a:cubicBezTo>
                  <a:pt x="2307" y="29"/>
                  <a:pt x="2307" y="29"/>
                  <a:pt x="2307" y="29"/>
                </a:cubicBezTo>
                <a:close/>
                <a:moveTo>
                  <a:pt x="1609" y="0"/>
                </a:moveTo>
                <a:cubicBezTo>
                  <a:pt x="1509" y="101"/>
                  <a:pt x="1261" y="118"/>
                  <a:pt x="972" y="118"/>
                </a:cubicBezTo>
                <a:cubicBezTo>
                  <a:pt x="830" y="118"/>
                  <a:pt x="678" y="114"/>
                  <a:pt x="528" y="114"/>
                </a:cubicBezTo>
                <a:cubicBezTo>
                  <a:pt x="434" y="114"/>
                  <a:pt x="341" y="116"/>
                  <a:pt x="252" y="121"/>
                </a:cubicBezTo>
                <a:cubicBezTo>
                  <a:pt x="235" y="121"/>
                  <a:pt x="218" y="125"/>
                  <a:pt x="202" y="131"/>
                </a:cubicBezTo>
                <a:cubicBezTo>
                  <a:pt x="1" y="231"/>
                  <a:pt x="233" y="566"/>
                  <a:pt x="379" y="645"/>
                </a:cubicBezTo>
                <a:cubicBezTo>
                  <a:pt x="491" y="705"/>
                  <a:pt x="609" y="751"/>
                  <a:pt x="732" y="781"/>
                </a:cubicBezTo>
                <a:cubicBezTo>
                  <a:pt x="873" y="815"/>
                  <a:pt x="988" y="815"/>
                  <a:pt x="1132" y="836"/>
                </a:cubicBezTo>
                <a:cubicBezTo>
                  <a:pt x="1250" y="855"/>
                  <a:pt x="1425" y="873"/>
                  <a:pt x="1536" y="920"/>
                </a:cubicBezTo>
                <a:cubicBezTo>
                  <a:pt x="1620" y="956"/>
                  <a:pt x="1695" y="982"/>
                  <a:pt x="1807" y="1020"/>
                </a:cubicBezTo>
                <a:cubicBezTo>
                  <a:pt x="1850" y="1034"/>
                  <a:pt x="1898" y="1040"/>
                  <a:pt x="1948" y="1040"/>
                </a:cubicBezTo>
                <a:cubicBezTo>
                  <a:pt x="2082" y="1040"/>
                  <a:pt x="2228" y="993"/>
                  <a:pt x="2309" y="908"/>
                </a:cubicBezTo>
                <a:cubicBezTo>
                  <a:pt x="2339" y="881"/>
                  <a:pt x="2360" y="845"/>
                  <a:pt x="2370" y="806"/>
                </a:cubicBezTo>
                <a:cubicBezTo>
                  <a:pt x="2374" y="777"/>
                  <a:pt x="2373" y="748"/>
                  <a:pt x="2368" y="719"/>
                </a:cubicBezTo>
                <a:cubicBezTo>
                  <a:pt x="2362" y="668"/>
                  <a:pt x="2286" y="29"/>
                  <a:pt x="2307" y="29"/>
                </a:cubicBezTo>
                <a:cubicBezTo>
                  <a:pt x="2307" y="29"/>
                  <a:pt x="2307" y="29"/>
                  <a:pt x="2307" y="29"/>
                </a:cubicBezTo>
                <a:lnTo>
                  <a:pt x="2307" y="29"/>
                </a:lnTo>
                <a:lnTo>
                  <a:pt x="1609" y="0"/>
                </a:ln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820;p37">
            <a:extLst>
              <a:ext uri="{FF2B5EF4-FFF2-40B4-BE49-F238E27FC236}">
                <a16:creationId xmlns:a16="http://schemas.microsoft.com/office/drawing/2014/main" id="{05C69C25-ECFA-4CD3-BBC7-656F39E531D8}"/>
              </a:ext>
            </a:extLst>
          </p:cNvPr>
          <p:cNvSpPr/>
          <p:nvPr/>
        </p:nvSpPr>
        <p:spPr>
          <a:xfrm>
            <a:off x="6444540" y="9111935"/>
            <a:ext cx="1702773" cy="1220649"/>
          </a:xfrm>
          <a:custGeom>
            <a:avLst/>
            <a:gdLst/>
            <a:ahLst/>
            <a:cxnLst/>
            <a:rect l="l" t="t" r="r" b="b"/>
            <a:pathLst>
              <a:path w="5955" h="4269" extrusionOk="0">
                <a:moveTo>
                  <a:pt x="746" y="0"/>
                </a:moveTo>
                <a:cubicBezTo>
                  <a:pt x="396" y="0"/>
                  <a:pt x="0" y="256"/>
                  <a:pt x="44" y="697"/>
                </a:cubicBezTo>
                <a:cubicBezTo>
                  <a:pt x="91" y="1171"/>
                  <a:pt x="296" y="4143"/>
                  <a:pt x="296" y="4143"/>
                </a:cubicBezTo>
                <a:cubicBezTo>
                  <a:pt x="406" y="4238"/>
                  <a:pt x="527" y="4268"/>
                  <a:pt x="637" y="4268"/>
                </a:cubicBezTo>
                <a:cubicBezTo>
                  <a:pt x="833" y="4268"/>
                  <a:pt x="995" y="4172"/>
                  <a:pt x="995" y="4172"/>
                </a:cubicBezTo>
                <a:cubicBezTo>
                  <a:pt x="995" y="4172"/>
                  <a:pt x="1114" y="1608"/>
                  <a:pt x="1118" y="1436"/>
                </a:cubicBezTo>
                <a:cubicBezTo>
                  <a:pt x="1119" y="1398"/>
                  <a:pt x="1111" y="1346"/>
                  <a:pt x="1097" y="1287"/>
                </a:cubicBezTo>
                <a:lnTo>
                  <a:pt x="1097" y="1287"/>
                </a:lnTo>
                <a:lnTo>
                  <a:pt x="3025" y="2398"/>
                </a:lnTo>
                <a:cubicBezTo>
                  <a:pt x="3247" y="2519"/>
                  <a:pt x="3493" y="2575"/>
                  <a:pt x="3754" y="2575"/>
                </a:cubicBezTo>
                <a:cubicBezTo>
                  <a:pt x="4070" y="2575"/>
                  <a:pt x="4409" y="2492"/>
                  <a:pt x="4760" y="2338"/>
                </a:cubicBezTo>
                <a:cubicBezTo>
                  <a:pt x="5399" y="2057"/>
                  <a:pt x="5954" y="1690"/>
                  <a:pt x="5899" y="833"/>
                </a:cubicBezTo>
                <a:lnTo>
                  <a:pt x="5899" y="833"/>
                </a:lnTo>
                <a:lnTo>
                  <a:pt x="3609" y="1027"/>
                </a:lnTo>
                <a:cubicBezTo>
                  <a:pt x="3609" y="1027"/>
                  <a:pt x="1301" y="161"/>
                  <a:pt x="959" y="36"/>
                </a:cubicBezTo>
                <a:cubicBezTo>
                  <a:pt x="893" y="12"/>
                  <a:pt x="821" y="0"/>
                  <a:pt x="746" y="0"/>
                </a:cubicBezTo>
                <a:close/>
              </a:path>
            </a:pathLst>
          </a:custGeom>
          <a:solidFill>
            <a:srgbClr val="C4D9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821;p37">
            <a:extLst>
              <a:ext uri="{FF2B5EF4-FFF2-40B4-BE49-F238E27FC236}">
                <a16:creationId xmlns:a16="http://schemas.microsoft.com/office/drawing/2014/main" id="{292D7130-6CC1-46C1-94BC-8A451C469CE6}"/>
              </a:ext>
            </a:extLst>
          </p:cNvPr>
          <p:cNvSpPr/>
          <p:nvPr/>
        </p:nvSpPr>
        <p:spPr>
          <a:xfrm>
            <a:off x="7402725" y="7502988"/>
            <a:ext cx="565017" cy="657361"/>
          </a:xfrm>
          <a:custGeom>
            <a:avLst/>
            <a:gdLst/>
            <a:ahLst/>
            <a:cxnLst/>
            <a:rect l="l" t="t" r="r" b="b"/>
            <a:pathLst>
              <a:path w="1976" h="2299" extrusionOk="0">
                <a:moveTo>
                  <a:pt x="931" y="0"/>
                </a:moveTo>
                <a:cubicBezTo>
                  <a:pt x="433" y="0"/>
                  <a:pt x="105" y="384"/>
                  <a:pt x="55" y="870"/>
                </a:cubicBezTo>
                <a:cubicBezTo>
                  <a:pt x="27" y="1112"/>
                  <a:pt x="1" y="1622"/>
                  <a:pt x="185" y="1994"/>
                </a:cubicBezTo>
                <a:cubicBezTo>
                  <a:pt x="290" y="2204"/>
                  <a:pt x="401" y="2280"/>
                  <a:pt x="599" y="2298"/>
                </a:cubicBezTo>
                <a:cubicBezTo>
                  <a:pt x="606" y="2298"/>
                  <a:pt x="613" y="2299"/>
                  <a:pt x="621" y="2299"/>
                </a:cubicBezTo>
                <a:cubicBezTo>
                  <a:pt x="799" y="2299"/>
                  <a:pt x="1288" y="2148"/>
                  <a:pt x="1447" y="1943"/>
                </a:cubicBezTo>
                <a:cubicBezTo>
                  <a:pt x="1476" y="1904"/>
                  <a:pt x="1514" y="1727"/>
                  <a:pt x="1514" y="1727"/>
                </a:cubicBezTo>
                <a:cubicBezTo>
                  <a:pt x="1842" y="1478"/>
                  <a:pt x="1976" y="1046"/>
                  <a:pt x="1845" y="655"/>
                </a:cubicBezTo>
                <a:cubicBezTo>
                  <a:pt x="1714" y="264"/>
                  <a:pt x="1348" y="0"/>
                  <a:pt x="936" y="0"/>
                </a:cubicBezTo>
                <a:cubicBezTo>
                  <a:pt x="934" y="0"/>
                  <a:pt x="933" y="0"/>
                  <a:pt x="931" y="0"/>
                </a:cubicBezTo>
                <a:close/>
              </a:path>
            </a:pathLst>
          </a:custGeom>
          <a:solidFill>
            <a:srgbClr val="FFA8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822;p37">
            <a:extLst>
              <a:ext uri="{FF2B5EF4-FFF2-40B4-BE49-F238E27FC236}">
                <a16:creationId xmlns:a16="http://schemas.microsoft.com/office/drawing/2014/main" id="{7F0A0EEB-805F-4F3B-9A77-0C18E26A5C6E}"/>
              </a:ext>
            </a:extLst>
          </p:cNvPr>
          <p:cNvSpPr/>
          <p:nvPr/>
        </p:nvSpPr>
        <p:spPr>
          <a:xfrm>
            <a:off x="7312940" y="7470964"/>
            <a:ext cx="651371" cy="663937"/>
          </a:xfrm>
          <a:custGeom>
            <a:avLst/>
            <a:gdLst/>
            <a:ahLst/>
            <a:cxnLst/>
            <a:rect l="l" t="t" r="r" b="b"/>
            <a:pathLst>
              <a:path w="2278" h="2322" extrusionOk="0">
                <a:moveTo>
                  <a:pt x="1217" y="0"/>
                </a:moveTo>
                <a:cubicBezTo>
                  <a:pt x="921" y="0"/>
                  <a:pt x="603" y="66"/>
                  <a:pt x="403" y="66"/>
                </a:cubicBezTo>
                <a:cubicBezTo>
                  <a:pt x="353" y="66"/>
                  <a:pt x="310" y="62"/>
                  <a:pt x="277" y="52"/>
                </a:cubicBezTo>
                <a:cubicBezTo>
                  <a:pt x="224" y="35"/>
                  <a:pt x="182" y="28"/>
                  <a:pt x="150" y="28"/>
                </a:cubicBezTo>
                <a:cubicBezTo>
                  <a:pt x="0" y="28"/>
                  <a:pt x="69" y="197"/>
                  <a:pt x="187" y="409"/>
                </a:cubicBezTo>
                <a:cubicBezTo>
                  <a:pt x="271" y="561"/>
                  <a:pt x="424" y="662"/>
                  <a:pt x="597" y="681"/>
                </a:cubicBezTo>
                <a:cubicBezTo>
                  <a:pt x="597" y="681"/>
                  <a:pt x="565" y="807"/>
                  <a:pt x="651" y="886"/>
                </a:cubicBezTo>
                <a:cubicBezTo>
                  <a:pt x="714" y="942"/>
                  <a:pt x="738" y="1029"/>
                  <a:pt x="734" y="1114"/>
                </a:cubicBezTo>
                <a:cubicBezTo>
                  <a:pt x="727" y="1214"/>
                  <a:pt x="732" y="1315"/>
                  <a:pt x="749" y="1414"/>
                </a:cubicBezTo>
                <a:cubicBezTo>
                  <a:pt x="777" y="1552"/>
                  <a:pt x="913" y="1601"/>
                  <a:pt x="913" y="1601"/>
                </a:cubicBezTo>
                <a:cubicBezTo>
                  <a:pt x="913" y="1601"/>
                  <a:pt x="911" y="1388"/>
                  <a:pt x="953" y="1267"/>
                </a:cubicBezTo>
                <a:cubicBezTo>
                  <a:pt x="976" y="1200"/>
                  <a:pt x="1048" y="1155"/>
                  <a:pt x="1122" y="1155"/>
                </a:cubicBezTo>
                <a:cubicBezTo>
                  <a:pt x="1181" y="1155"/>
                  <a:pt x="1242" y="1183"/>
                  <a:pt x="1281" y="1251"/>
                </a:cubicBezTo>
                <a:cubicBezTo>
                  <a:pt x="1369" y="1405"/>
                  <a:pt x="1330" y="1507"/>
                  <a:pt x="1300" y="1643"/>
                </a:cubicBezTo>
                <a:cubicBezTo>
                  <a:pt x="1270" y="1780"/>
                  <a:pt x="1140" y="1741"/>
                  <a:pt x="1102" y="1777"/>
                </a:cubicBezTo>
                <a:cubicBezTo>
                  <a:pt x="1076" y="1803"/>
                  <a:pt x="1078" y="1922"/>
                  <a:pt x="1158" y="2003"/>
                </a:cubicBezTo>
                <a:cubicBezTo>
                  <a:pt x="1158" y="2004"/>
                  <a:pt x="1158" y="2005"/>
                  <a:pt x="1158" y="2005"/>
                </a:cubicBezTo>
                <a:cubicBezTo>
                  <a:pt x="1192" y="2119"/>
                  <a:pt x="1320" y="2321"/>
                  <a:pt x="1487" y="2321"/>
                </a:cubicBezTo>
                <a:cubicBezTo>
                  <a:pt x="1499" y="2321"/>
                  <a:pt x="1512" y="2320"/>
                  <a:pt x="1525" y="2318"/>
                </a:cubicBezTo>
                <a:cubicBezTo>
                  <a:pt x="1642" y="2295"/>
                  <a:pt x="1752" y="2246"/>
                  <a:pt x="1844" y="2173"/>
                </a:cubicBezTo>
                <a:cubicBezTo>
                  <a:pt x="1844" y="2173"/>
                  <a:pt x="1906" y="2024"/>
                  <a:pt x="2092" y="1694"/>
                </a:cubicBezTo>
                <a:cubicBezTo>
                  <a:pt x="2278" y="1366"/>
                  <a:pt x="2278" y="1123"/>
                  <a:pt x="2209" y="794"/>
                </a:cubicBezTo>
                <a:cubicBezTo>
                  <a:pt x="2140" y="466"/>
                  <a:pt x="1916" y="384"/>
                  <a:pt x="1916" y="384"/>
                </a:cubicBezTo>
                <a:cubicBezTo>
                  <a:pt x="1822" y="75"/>
                  <a:pt x="1532" y="0"/>
                  <a:pt x="1217" y="0"/>
                </a:cubicBezTo>
                <a:close/>
              </a:path>
            </a:pathLst>
          </a:custGeom>
          <a:solidFill>
            <a:srgbClr val="C9483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823;p37">
            <a:extLst>
              <a:ext uri="{FF2B5EF4-FFF2-40B4-BE49-F238E27FC236}">
                <a16:creationId xmlns:a16="http://schemas.microsoft.com/office/drawing/2014/main" id="{CC510153-64D5-4C89-AA08-CB1A3EBBB10D}"/>
              </a:ext>
            </a:extLst>
          </p:cNvPr>
          <p:cNvSpPr/>
          <p:nvPr/>
        </p:nvSpPr>
        <p:spPr>
          <a:xfrm>
            <a:off x="7364409" y="8106308"/>
            <a:ext cx="818360" cy="1498577"/>
          </a:xfrm>
          <a:custGeom>
            <a:avLst/>
            <a:gdLst/>
            <a:ahLst/>
            <a:cxnLst/>
            <a:rect l="l" t="t" r="r" b="b"/>
            <a:pathLst>
              <a:path w="2862" h="5241" extrusionOk="0">
                <a:moveTo>
                  <a:pt x="2109" y="1"/>
                </a:moveTo>
                <a:cubicBezTo>
                  <a:pt x="2074" y="1"/>
                  <a:pt x="2039" y="4"/>
                  <a:pt x="2004" y="9"/>
                </a:cubicBezTo>
                <a:cubicBezTo>
                  <a:pt x="1934" y="18"/>
                  <a:pt x="1864" y="33"/>
                  <a:pt x="1796" y="54"/>
                </a:cubicBezTo>
                <a:cubicBezTo>
                  <a:pt x="1818" y="125"/>
                  <a:pt x="1757" y="241"/>
                  <a:pt x="1505" y="375"/>
                </a:cubicBezTo>
                <a:cubicBezTo>
                  <a:pt x="1234" y="519"/>
                  <a:pt x="1050" y="534"/>
                  <a:pt x="987" y="534"/>
                </a:cubicBezTo>
                <a:cubicBezTo>
                  <a:pt x="971" y="534"/>
                  <a:pt x="962" y="533"/>
                  <a:pt x="962" y="533"/>
                </a:cubicBezTo>
                <a:cubicBezTo>
                  <a:pt x="962" y="533"/>
                  <a:pt x="559" y="751"/>
                  <a:pt x="383" y="874"/>
                </a:cubicBezTo>
                <a:cubicBezTo>
                  <a:pt x="162" y="1029"/>
                  <a:pt x="65" y="1475"/>
                  <a:pt x="34" y="2229"/>
                </a:cubicBezTo>
                <a:cubicBezTo>
                  <a:pt x="8" y="2898"/>
                  <a:pt x="1" y="3957"/>
                  <a:pt x="10" y="4518"/>
                </a:cubicBezTo>
                <a:cubicBezTo>
                  <a:pt x="15" y="4775"/>
                  <a:pt x="163" y="5008"/>
                  <a:pt x="395" y="5120"/>
                </a:cubicBezTo>
                <a:cubicBezTo>
                  <a:pt x="534" y="5187"/>
                  <a:pt x="702" y="5241"/>
                  <a:pt x="888" y="5241"/>
                </a:cubicBezTo>
                <a:cubicBezTo>
                  <a:pt x="914" y="5241"/>
                  <a:pt x="940" y="5240"/>
                  <a:pt x="967" y="5237"/>
                </a:cubicBezTo>
                <a:cubicBezTo>
                  <a:pt x="1494" y="5194"/>
                  <a:pt x="2464" y="4711"/>
                  <a:pt x="2680" y="4350"/>
                </a:cubicBezTo>
                <a:cubicBezTo>
                  <a:pt x="2674" y="3585"/>
                  <a:pt x="2610" y="3120"/>
                  <a:pt x="2637" y="2662"/>
                </a:cubicBezTo>
                <a:cubicBezTo>
                  <a:pt x="2684" y="1856"/>
                  <a:pt x="2861" y="1217"/>
                  <a:pt x="2638" y="569"/>
                </a:cubicBezTo>
                <a:cubicBezTo>
                  <a:pt x="2475" y="96"/>
                  <a:pt x="2292" y="1"/>
                  <a:pt x="2109" y="1"/>
                </a:cubicBezTo>
                <a:close/>
              </a:path>
            </a:pathLst>
          </a:custGeom>
          <a:solidFill>
            <a:srgbClr val="F5FBF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824;p37">
            <a:extLst>
              <a:ext uri="{FF2B5EF4-FFF2-40B4-BE49-F238E27FC236}">
                <a16:creationId xmlns:a16="http://schemas.microsoft.com/office/drawing/2014/main" id="{92C451CA-0474-47E9-B2AA-1AD58D0A5691}"/>
              </a:ext>
            </a:extLst>
          </p:cNvPr>
          <p:cNvSpPr/>
          <p:nvPr/>
        </p:nvSpPr>
        <p:spPr>
          <a:xfrm>
            <a:off x="7622899" y="8116029"/>
            <a:ext cx="288228" cy="158121"/>
          </a:xfrm>
          <a:custGeom>
            <a:avLst/>
            <a:gdLst/>
            <a:ahLst/>
            <a:cxnLst/>
            <a:rect l="l" t="t" r="r" b="b"/>
            <a:pathLst>
              <a:path w="1008" h="553" extrusionOk="0">
                <a:moveTo>
                  <a:pt x="962" y="0"/>
                </a:moveTo>
                <a:lnTo>
                  <a:pt x="832" y="28"/>
                </a:lnTo>
                <a:cubicBezTo>
                  <a:pt x="840" y="95"/>
                  <a:pt x="712" y="236"/>
                  <a:pt x="473" y="352"/>
                </a:cubicBezTo>
                <a:cubicBezTo>
                  <a:pt x="331" y="420"/>
                  <a:pt x="208" y="433"/>
                  <a:pt x="136" y="433"/>
                </a:cubicBezTo>
                <a:cubicBezTo>
                  <a:pt x="95" y="433"/>
                  <a:pt x="72" y="429"/>
                  <a:pt x="72" y="429"/>
                </a:cubicBezTo>
                <a:lnTo>
                  <a:pt x="0" y="530"/>
                </a:lnTo>
                <a:cubicBezTo>
                  <a:pt x="0" y="530"/>
                  <a:pt x="65" y="553"/>
                  <a:pt x="177" y="553"/>
                </a:cubicBezTo>
                <a:cubicBezTo>
                  <a:pt x="204" y="553"/>
                  <a:pt x="233" y="552"/>
                  <a:pt x="266" y="548"/>
                </a:cubicBezTo>
                <a:cubicBezTo>
                  <a:pt x="431" y="533"/>
                  <a:pt x="651" y="450"/>
                  <a:pt x="829" y="291"/>
                </a:cubicBezTo>
                <a:cubicBezTo>
                  <a:pt x="1008" y="131"/>
                  <a:pt x="962" y="0"/>
                  <a:pt x="962" y="0"/>
                </a:cubicBezTo>
                <a:close/>
              </a:path>
            </a:pathLst>
          </a:custGeom>
          <a:solidFill>
            <a:srgbClr val="E9437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825;p37">
            <a:extLst>
              <a:ext uri="{FF2B5EF4-FFF2-40B4-BE49-F238E27FC236}">
                <a16:creationId xmlns:a16="http://schemas.microsoft.com/office/drawing/2014/main" id="{5CE0F897-8819-4B04-B5BD-1F27669D859D}"/>
              </a:ext>
            </a:extLst>
          </p:cNvPr>
          <p:cNvSpPr/>
          <p:nvPr/>
        </p:nvSpPr>
        <p:spPr>
          <a:xfrm>
            <a:off x="6559488" y="8351066"/>
            <a:ext cx="350276" cy="469217"/>
          </a:xfrm>
          <a:custGeom>
            <a:avLst/>
            <a:gdLst/>
            <a:ahLst/>
            <a:cxnLst/>
            <a:rect l="l" t="t" r="r" b="b"/>
            <a:pathLst>
              <a:path w="1225" h="1641" extrusionOk="0">
                <a:moveTo>
                  <a:pt x="588" y="1"/>
                </a:moveTo>
                <a:cubicBezTo>
                  <a:pt x="400" y="1"/>
                  <a:pt x="164" y="46"/>
                  <a:pt x="27" y="146"/>
                </a:cubicBezTo>
                <a:cubicBezTo>
                  <a:pt x="1" y="165"/>
                  <a:pt x="33" y="367"/>
                  <a:pt x="75" y="571"/>
                </a:cubicBezTo>
                <a:cubicBezTo>
                  <a:pt x="95" y="669"/>
                  <a:pt x="288" y="1605"/>
                  <a:pt x="414" y="1635"/>
                </a:cubicBezTo>
                <a:cubicBezTo>
                  <a:pt x="429" y="1639"/>
                  <a:pt x="450" y="1640"/>
                  <a:pt x="475" y="1640"/>
                </a:cubicBezTo>
                <a:cubicBezTo>
                  <a:pt x="665" y="1640"/>
                  <a:pt x="1111" y="1544"/>
                  <a:pt x="1214" y="1419"/>
                </a:cubicBezTo>
                <a:cubicBezTo>
                  <a:pt x="1224" y="1344"/>
                  <a:pt x="913" y="193"/>
                  <a:pt x="867" y="77"/>
                </a:cubicBezTo>
                <a:cubicBezTo>
                  <a:pt x="847" y="28"/>
                  <a:pt x="732" y="1"/>
                  <a:pt x="588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826;p37">
            <a:extLst>
              <a:ext uri="{FF2B5EF4-FFF2-40B4-BE49-F238E27FC236}">
                <a16:creationId xmlns:a16="http://schemas.microsoft.com/office/drawing/2014/main" id="{5AA4DED0-B6D4-4213-A922-E8B26AF24240}"/>
              </a:ext>
            </a:extLst>
          </p:cNvPr>
          <p:cNvSpPr/>
          <p:nvPr/>
        </p:nvSpPr>
        <p:spPr>
          <a:xfrm>
            <a:off x="6531180" y="8379946"/>
            <a:ext cx="1046254" cy="769733"/>
          </a:xfrm>
          <a:custGeom>
            <a:avLst/>
            <a:gdLst/>
            <a:ahLst/>
            <a:cxnLst/>
            <a:rect l="l" t="t" r="r" b="b"/>
            <a:pathLst>
              <a:path w="3659" h="2692" extrusionOk="0">
                <a:moveTo>
                  <a:pt x="3336" y="0"/>
                </a:moveTo>
                <a:cubicBezTo>
                  <a:pt x="3328" y="0"/>
                  <a:pt x="3320" y="1"/>
                  <a:pt x="3312" y="2"/>
                </a:cubicBezTo>
                <a:cubicBezTo>
                  <a:pt x="3122" y="26"/>
                  <a:pt x="3010" y="58"/>
                  <a:pt x="2799" y="383"/>
                </a:cubicBezTo>
                <a:cubicBezTo>
                  <a:pt x="2619" y="657"/>
                  <a:pt x="2455" y="1083"/>
                  <a:pt x="2182" y="1578"/>
                </a:cubicBezTo>
                <a:cubicBezTo>
                  <a:pt x="2109" y="1709"/>
                  <a:pt x="1954" y="1965"/>
                  <a:pt x="1844" y="1979"/>
                </a:cubicBezTo>
                <a:cubicBezTo>
                  <a:pt x="1842" y="1980"/>
                  <a:pt x="1839" y="1980"/>
                  <a:pt x="1836" y="1980"/>
                </a:cubicBezTo>
                <a:cubicBezTo>
                  <a:pt x="1770" y="1980"/>
                  <a:pt x="1583" y="1902"/>
                  <a:pt x="1450" y="1829"/>
                </a:cubicBezTo>
                <a:cubicBezTo>
                  <a:pt x="1077" y="1622"/>
                  <a:pt x="881" y="1441"/>
                  <a:pt x="808" y="1304"/>
                </a:cubicBezTo>
                <a:cubicBezTo>
                  <a:pt x="740" y="1177"/>
                  <a:pt x="731" y="1114"/>
                  <a:pt x="714" y="961"/>
                </a:cubicBezTo>
                <a:cubicBezTo>
                  <a:pt x="696" y="787"/>
                  <a:pt x="638" y="686"/>
                  <a:pt x="616" y="565"/>
                </a:cubicBezTo>
                <a:cubicBezTo>
                  <a:pt x="593" y="443"/>
                  <a:pt x="605" y="442"/>
                  <a:pt x="539" y="438"/>
                </a:cubicBezTo>
                <a:cubicBezTo>
                  <a:pt x="538" y="438"/>
                  <a:pt x="537" y="438"/>
                  <a:pt x="537" y="438"/>
                </a:cubicBezTo>
                <a:cubicBezTo>
                  <a:pt x="470" y="438"/>
                  <a:pt x="405" y="556"/>
                  <a:pt x="408" y="674"/>
                </a:cubicBezTo>
                <a:cubicBezTo>
                  <a:pt x="412" y="798"/>
                  <a:pt x="459" y="867"/>
                  <a:pt x="448" y="896"/>
                </a:cubicBezTo>
                <a:cubicBezTo>
                  <a:pt x="447" y="898"/>
                  <a:pt x="445" y="900"/>
                  <a:pt x="443" y="900"/>
                </a:cubicBezTo>
                <a:cubicBezTo>
                  <a:pt x="421" y="900"/>
                  <a:pt x="346" y="794"/>
                  <a:pt x="342" y="787"/>
                </a:cubicBezTo>
                <a:cubicBezTo>
                  <a:pt x="281" y="695"/>
                  <a:pt x="249" y="598"/>
                  <a:pt x="198" y="500"/>
                </a:cubicBezTo>
                <a:cubicBezTo>
                  <a:pt x="194" y="488"/>
                  <a:pt x="185" y="477"/>
                  <a:pt x="174" y="470"/>
                </a:cubicBezTo>
                <a:cubicBezTo>
                  <a:pt x="168" y="467"/>
                  <a:pt x="162" y="465"/>
                  <a:pt x="157" y="465"/>
                </a:cubicBezTo>
                <a:cubicBezTo>
                  <a:pt x="126" y="465"/>
                  <a:pt x="100" y="505"/>
                  <a:pt x="91" y="540"/>
                </a:cubicBezTo>
                <a:cubicBezTo>
                  <a:pt x="1" y="885"/>
                  <a:pt x="36" y="1429"/>
                  <a:pt x="305" y="1701"/>
                </a:cubicBezTo>
                <a:cubicBezTo>
                  <a:pt x="442" y="1843"/>
                  <a:pt x="593" y="1972"/>
                  <a:pt x="756" y="2087"/>
                </a:cubicBezTo>
                <a:cubicBezTo>
                  <a:pt x="881" y="2178"/>
                  <a:pt x="1118" y="2333"/>
                  <a:pt x="1255" y="2409"/>
                </a:cubicBezTo>
                <a:cubicBezTo>
                  <a:pt x="1595" y="2595"/>
                  <a:pt x="1787" y="2692"/>
                  <a:pt x="1974" y="2692"/>
                </a:cubicBezTo>
                <a:cubicBezTo>
                  <a:pt x="2040" y="2692"/>
                  <a:pt x="2105" y="2680"/>
                  <a:pt x="2176" y="2655"/>
                </a:cubicBezTo>
                <a:cubicBezTo>
                  <a:pt x="2275" y="2621"/>
                  <a:pt x="2600" y="2275"/>
                  <a:pt x="2696" y="2124"/>
                </a:cubicBezTo>
                <a:cubicBezTo>
                  <a:pt x="3063" y="1545"/>
                  <a:pt x="3257" y="1273"/>
                  <a:pt x="3478" y="761"/>
                </a:cubicBezTo>
                <a:cubicBezTo>
                  <a:pt x="3658" y="342"/>
                  <a:pt x="3545" y="0"/>
                  <a:pt x="3336" y="0"/>
                </a:cubicBezTo>
                <a:close/>
              </a:path>
            </a:pathLst>
          </a:custGeom>
          <a:solidFill>
            <a:srgbClr val="FFA8A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827;p37">
            <a:extLst>
              <a:ext uri="{FF2B5EF4-FFF2-40B4-BE49-F238E27FC236}">
                <a16:creationId xmlns:a16="http://schemas.microsoft.com/office/drawing/2014/main" id="{15C4C151-6230-4851-AC02-C98C3F2C7CEC}"/>
              </a:ext>
            </a:extLst>
          </p:cNvPr>
          <p:cNvSpPr/>
          <p:nvPr/>
        </p:nvSpPr>
        <p:spPr>
          <a:xfrm>
            <a:off x="7205998" y="8357071"/>
            <a:ext cx="366003" cy="480654"/>
          </a:xfrm>
          <a:custGeom>
            <a:avLst/>
            <a:gdLst/>
            <a:ahLst/>
            <a:cxnLst/>
            <a:rect l="l" t="t" r="r" b="b"/>
            <a:pathLst>
              <a:path w="1280" h="1681" extrusionOk="0">
                <a:moveTo>
                  <a:pt x="890" y="0"/>
                </a:moveTo>
                <a:cubicBezTo>
                  <a:pt x="706" y="0"/>
                  <a:pt x="558" y="143"/>
                  <a:pt x="439" y="351"/>
                </a:cubicBezTo>
                <a:cubicBezTo>
                  <a:pt x="336" y="528"/>
                  <a:pt x="1" y="1228"/>
                  <a:pt x="1" y="1228"/>
                </a:cubicBezTo>
                <a:cubicBezTo>
                  <a:pt x="234" y="1537"/>
                  <a:pt x="723" y="1680"/>
                  <a:pt x="723" y="1680"/>
                </a:cubicBezTo>
                <a:cubicBezTo>
                  <a:pt x="723" y="1680"/>
                  <a:pt x="909" y="1372"/>
                  <a:pt x="1006" y="1181"/>
                </a:cubicBezTo>
                <a:cubicBezTo>
                  <a:pt x="1189" y="819"/>
                  <a:pt x="1280" y="587"/>
                  <a:pt x="1271" y="403"/>
                </a:cubicBezTo>
                <a:cubicBezTo>
                  <a:pt x="1262" y="218"/>
                  <a:pt x="1172" y="87"/>
                  <a:pt x="1066" y="41"/>
                </a:cubicBezTo>
                <a:cubicBezTo>
                  <a:pt x="1004" y="13"/>
                  <a:pt x="946" y="0"/>
                  <a:pt x="890" y="0"/>
                </a:cubicBezTo>
                <a:close/>
              </a:path>
            </a:pathLst>
          </a:custGeom>
          <a:solidFill>
            <a:srgbClr val="E9437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828;p37">
            <a:extLst>
              <a:ext uri="{FF2B5EF4-FFF2-40B4-BE49-F238E27FC236}">
                <a16:creationId xmlns:a16="http://schemas.microsoft.com/office/drawing/2014/main" id="{C39EBC51-2D66-47A1-81AE-47A6B3E6A98D}"/>
              </a:ext>
            </a:extLst>
          </p:cNvPr>
          <p:cNvSpPr/>
          <p:nvPr/>
        </p:nvSpPr>
        <p:spPr>
          <a:xfrm>
            <a:off x="7052163" y="8552649"/>
            <a:ext cx="1518913" cy="1564341"/>
          </a:xfrm>
          <a:custGeom>
            <a:avLst/>
            <a:gdLst/>
            <a:ahLst/>
            <a:cxnLst/>
            <a:rect l="l" t="t" r="r" b="b"/>
            <a:pathLst>
              <a:path w="5312" h="5471" extrusionOk="0">
                <a:moveTo>
                  <a:pt x="4352" y="1518"/>
                </a:moveTo>
                <a:cubicBezTo>
                  <a:pt x="4355" y="1548"/>
                  <a:pt x="4354" y="1577"/>
                  <a:pt x="4349" y="1606"/>
                </a:cubicBezTo>
                <a:lnTo>
                  <a:pt x="4277" y="2044"/>
                </a:lnTo>
                <a:lnTo>
                  <a:pt x="3112" y="2717"/>
                </a:lnTo>
                <a:cubicBezTo>
                  <a:pt x="3123" y="2662"/>
                  <a:pt x="3133" y="2600"/>
                  <a:pt x="3143" y="2536"/>
                </a:cubicBezTo>
                <a:cubicBezTo>
                  <a:pt x="3182" y="2295"/>
                  <a:pt x="3471" y="1951"/>
                  <a:pt x="3786" y="1769"/>
                </a:cubicBezTo>
                <a:lnTo>
                  <a:pt x="4036" y="1625"/>
                </a:lnTo>
                <a:cubicBezTo>
                  <a:pt x="4160" y="1556"/>
                  <a:pt x="4267" y="1521"/>
                  <a:pt x="4352" y="1518"/>
                </a:cubicBezTo>
                <a:close/>
                <a:moveTo>
                  <a:pt x="4893" y="1"/>
                </a:moveTo>
                <a:cubicBezTo>
                  <a:pt x="4779" y="1"/>
                  <a:pt x="4643" y="41"/>
                  <a:pt x="4489" y="126"/>
                </a:cubicBezTo>
                <a:lnTo>
                  <a:pt x="3639" y="602"/>
                </a:lnTo>
                <a:cubicBezTo>
                  <a:pt x="3109" y="899"/>
                  <a:pt x="2574" y="1620"/>
                  <a:pt x="2444" y="2214"/>
                </a:cubicBezTo>
                <a:lnTo>
                  <a:pt x="2018" y="4189"/>
                </a:lnTo>
                <a:cubicBezTo>
                  <a:pt x="1907" y="4697"/>
                  <a:pt x="1523" y="5039"/>
                  <a:pt x="1106" y="5039"/>
                </a:cubicBezTo>
                <a:cubicBezTo>
                  <a:pt x="1035" y="5039"/>
                  <a:pt x="963" y="5029"/>
                  <a:pt x="891" y="5008"/>
                </a:cubicBezTo>
                <a:lnTo>
                  <a:pt x="1" y="4751"/>
                </a:lnTo>
                <a:lnTo>
                  <a:pt x="1" y="4751"/>
                </a:lnTo>
                <a:cubicBezTo>
                  <a:pt x="46" y="4778"/>
                  <a:pt x="428" y="4999"/>
                  <a:pt x="891" y="5264"/>
                </a:cubicBezTo>
                <a:cubicBezTo>
                  <a:pt x="1128" y="5402"/>
                  <a:pt x="1441" y="5470"/>
                  <a:pt x="1761" y="5470"/>
                </a:cubicBezTo>
                <a:cubicBezTo>
                  <a:pt x="2108" y="5470"/>
                  <a:pt x="2463" y="5390"/>
                  <a:pt x="2737" y="5232"/>
                </a:cubicBezTo>
                <a:lnTo>
                  <a:pt x="3511" y="4783"/>
                </a:lnTo>
                <a:cubicBezTo>
                  <a:pt x="4039" y="4480"/>
                  <a:pt x="4566" y="3751"/>
                  <a:pt x="4692" y="3158"/>
                </a:cubicBezTo>
                <a:lnTo>
                  <a:pt x="5223" y="668"/>
                </a:lnTo>
                <a:cubicBezTo>
                  <a:pt x="5311" y="245"/>
                  <a:pt x="5172" y="1"/>
                  <a:pt x="4893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829;p37">
            <a:extLst>
              <a:ext uri="{FF2B5EF4-FFF2-40B4-BE49-F238E27FC236}">
                <a16:creationId xmlns:a16="http://schemas.microsoft.com/office/drawing/2014/main" id="{E8582F08-8C41-408C-BC14-29F22EFE71B7}"/>
              </a:ext>
            </a:extLst>
          </p:cNvPr>
          <p:cNvSpPr/>
          <p:nvPr/>
        </p:nvSpPr>
        <p:spPr>
          <a:xfrm>
            <a:off x="7930284" y="8986696"/>
            <a:ext cx="425765" cy="416891"/>
          </a:xfrm>
          <a:custGeom>
            <a:avLst/>
            <a:gdLst/>
            <a:ahLst/>
            <a:cxnLst/>
            <a:rect l="l" t="t" r="r" b="b"/>
            <a:pathLst>
              <a:path w="1489" h="1458" extrusionOk="0">
                <a:moveTo>
                  <a:pt x="1301" y="0"/>
                </a:moveTo>
                <a:cubicBezTo>
                  <a:pt x="1294" y="0"/>
                  <a:pt x="1287" y="0"/>
                  <a:pt x="1281" y="1"/>
                </a:cubicBezTo>
                <a:cubicBezTo>
                  <a:pt x="1284" y="30"/>
                  <a:pt x="1283" y="60"/>
                  <a:pt x="1278" y="89"/>
                </a:cubicBezTo>
                <a:lnTo>
                  <a:pt x="1206" y="527"/>
                </a:lnTo>
                <a:lnTo>
                  <a:pt x="41" y="1199"/>
                </a:lnTo>
                <a:cubicBezTo>
                  <a:pt x="17" y="1351"/>
                  <a:pt x="0" y="1457"/>
                  <a:pt x="0" y="1457"/>
                </a:cubicBezTo>
                <a:lnTo>
                  <a:pt x="1393" y="651"/>
                </a:lnTo>
                <a:lnTo>
                  <a:pt x="1465" y="214"/>
                </a:lnTo>
                <a:cubicBezTo>
                  <a:pt x="1488" y="75"/>
                  <a:pt x="1422" y="0"/>
                  <a:pt x="130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830;p37">
            <a:extLst>
              <a:ext uri="{FF2B5EF4-FFF2-40B4-BE49-F238E27FC236}">
                <a16:creationId xmlns:a16="http://schemas.microsoft.com/office/drawing/2014/main" id="{58152504-392A-4B3B-9127-780BE37EC805}"/>
              </a:ext>
            </a:extLst>
          </p:cNvPr>
          <p:cNvSpPr/>
          <p:nvPr/>
        </p:nvSpPr>
        <p:spPr>
          <a:xfrm>
            <a:off x="6888033" y="10100121"/>
            <a:ext cx="1348779" cy="436906"/>
          </a:xfrm>
          <a:custGeom>
            <a:avLst/>
            <a:gdLst/>
            <a:ahLst/>
            <a:cxnLst/>
            <a:rect l="l" t="t" r="r" b="b"/>
            <a:pathLst>
              <a:path w="4717" h="1528" extrusionOk="0">
                <a:moveTo>
                  <a:pt x="127" y="1"/>
                </a:moveTo>
                <a:cubicBezTo>
                  <a:pt x="89" y="1"/>
                  <a:pt x="52" y="20"/>
                  <a:pt x="32" y="56"/>
                </a:cubicBezTo>
                <a:cubicBezTo>
                  <a:pt x="0" y="108"/>
                  <a:pt x="18" y="176"/>
                  <a:pt x="71" y="206"/>
                </a:cubicBezTo>
                <a:lnTo>
                  <a:pt x="2358" y="1527"/>
                </a:lnTo>
                <a:lnTo>
                  <a:pt x="4647" y="206"/>
                </a:lnTo>
                <a:cubicBezTo>
                  <a:pt x="4699" y="176"/>
                  <a:pt x="4717" y="108"/>
                  <a:pt x="4687" y="56"/>
                </a:cubicBezTo>
                <a:cubicBezTo>
                  <a:pt x="4666" y="20"/>
                  <a:pt x="4629" y="1"/>
                  <a:pt x="4591" y="1"/>
                </a:cubicBezTo>
                <a:cubicBezTo>
                  <a:pt x="4573" y="1"/>
                  <a:pt x="4554" y="5"/>
                  <a:pt x="4537" y="15"/>
                </a:cubicBezTo>
                <a:lnTo>
                  <a:pt x="2358" y="1274"/>
                </a:lnTo>
                <a:lnTo>
                  <a:pt x="181" y="15"/>
                </a:lnTo>
                <a:cubicBezTo>
                  <a:pt x="164" y="5"/>
                  <a:pt x="145" y="1"/>
                  <a:pt x="127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831;p37">
            <a:extLst>
              <a:ext uri="{FF2B5EF4-FFF2-40B4-BE49-F238E27FC236}">
                <a16:creationId xmlns:a16="http://schemas.microsoft.com/office/drawing/2014/main" id="{361F9A8A-7630-4722-BA11-AA2B5A57312C}"/>
              </a:ext>
            </a:extLst>
          </p:cNvPr>
          <p:cNvSpPr/>
          <p:nvPr/>
        </p:nvSpPr>
        <p:spPr>
          <a:xfrm>
            <a:off x="9200716" y="8861172"/>
            <a:ext cx="201588" cy="222456"/>
          </a:xfrm>
          <a:custGeom>
            <a:avLst/>
            <a:gdLst/>
            <a:ahLst/>
            <a:cxnLst/>
            <a:rect l="l" t="t" r="r" b="b"/>
            <a:pathLst>
              <a:path w="705" h="778" extrusionOk="0">
                <a:moveTo>
                  <a:pt x="508" y="1"/>
                </a:moveTo>
                <a:cubicBezTo>
                  <a:pt x="491" y="1"/>
                  <a:pt x="472" y="8"/>
                  <a:pt x="453" y="24"/>
                </a:cubicBezTo>
                <a:cubicBezTo>
                  <a:pt x="277" y="168"/>
                  <a:pt x="0" y="743"/>
                  <a:pt x="0" y="743"/>
                </a:cubicBezTo>
                <a:cubicBezTo>
                  <a:pt x="0" y="743"/>
                  <a:pt x="20" y="777"/>
                  <a:pt x="99" y="777"/>
                </a:cubicBezTo>
                <a:cubicBezTo>
                  <a:pt x="151" y="777"/>
                  <a:pt x="227" y="763"/>
                  <a:pt x="338" y="716"/>
                </a:cubicBezTo>
                <a:cubicBezTo>
                  <a:pt x="624" y="596"/>
                  <a:pt x="705" y="453"/>
                  <a:pt x="705" y="453"/>
                </a:cubicBezTo>
                <a:cubicBezTo>
                  <a:pt x="705" y="453"/>
                  <a:pt x="646" y="1"/>
                  <a:pt x="508" y="1"/>
                </a:cubicBezTo>
                <a:close/>
              </a:path>
            </a:pathLst>
          </a:custGeom>
          <a:solidFill>
            <a:srgbClr val="291D5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832;p37">
            <a:extLst>
              <a:ext uri="{FF2B5EF4-FFF2-40B4-BE49-F238E27FC236}">
                <a16:creationId xmlns:a16="http://schemas.microsoft.com/office/drawing/2014/main" id="{D2B8681F-9373-427A-AD07-553A7C3A2352}"/>
              </a:ext>
            </a:extLst>
          </p:cNvPr>
          <p:cNvSpPr/>
          <p:nvPr/>
        </p:nvSpPr>
        <p:spPr>
          <a:xfrm>
            <a:off x="9109215" y="8499752"/>
            <a:ext cx="361428" cy="502671"/>
          </a:xfrm>
          <a:custGeom>
            <a:avLst/>
            <a:gdLst/>
            <a:ahLst/>
            <a:cxnLst/>
            <a:rect l="l" t="t" r="r" b="b"/>
            <a:pathLst>
              <a:path w="1264" h="1758" extrusionOk="0">
                <a:moveTo>
                  <a:pt x="1038" y="0"/>
                </a:moveTo>
                <a:lnTo>
                  <a:pt x="478" y="21"/>
                </a:lnTo>
                <a:cubicBezTo>
                  <a:pt x="478" y="21"/>
                  <a:pt x="484" y="482"/>
                  <a:pt x="478" y="601"/>
                </a:cubicBezTo>
                <a:cubicBezTo>
                  <a:pt x="472" y="721"/>
                  <a:pt x="302" y="1175"/>
                  <a:pt x="236" y="1388"/>
                </a:cubicBezTo>
                <a:cubicBezTo>
                  <a:pt x="169" y="1600"/>
                  <a:pt x="0" y="1607"/>
                  <a:pt x="0" y="1607"/>
                </a:cubicBezTo>
                <a:cubicBezTo>
                  <a:pt x="0" y="1607"/>
                  <a:pt x="219" y="1758"/>
                  <a:pt x="379" y="1758"/>
                </a:cubicBezTo>
                <a:cubicBezTo>
                  <a:pt x="396" y="1758"/>
                  <a:pt x="412" y="1756"/>
                  <a:pt x="428" y="1752"/>
                </a:cubicBezTo>
                <a:cubicBezTo>
                  <a:pt x="588" y="1714"/>
                  <a:pt x="577" y="1479"/>
                  <a:pt x="751" y="1245"/>
                </a:cubicBezTo>
                <a:cubicBezTo>
                  <a:pt x="924" y="1013"/>
                  <a:pt x="1264" y="964"/>
                  <a:pt x="1264" y="964"/>
                </a:cubicBezTo>
                <a:cubicBezTo>
                  <a:pt x="1264" y="964"/>
                  <a:pt x="1254" y="853"/>
                  <a:pt x="1139" y="693"/>
                </a:cubicBezTo>
                <a:cubicBezTo>
                  <a:pt x="1025" y="531"/>
                  <a:pt x="1032" y="302"/>
                  <a:pt x="1038" y="0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833;p37">
            <a:extLst>
              <a:ext uri="{FF2B5EF4-FFF2-40B4-BE49-F238E27FC236}">
                <a16:creationId xmlns:a16="http://schemas.microsoft.com/office/drawing/2014/main" id="{A8833EC6-F4C5-4913-8F6F-4A95BF5D372E}"/>
              </a:ext>
            </a:extLst>
          </p:cNvPr>
          <p:cNvSpPr/>
          <p:nvPr/>
        </p:nvSpPr>
        <p:spPr>
          <a:xfrm>
            <a:off x="9002273" y="8719920"/>
            <a:ext cx="490959" cy="405168"/>
          </a:xfrm>
          <a:custGeom>
            <a:avLst/>
            <a:gdLst/>
            <a:ahLst/>
            <a:cxnLst/>
            <a:rect l="l" t="t" r="r" b="b"/>
            <a:pathLst>
              <a:path w="1717" h="1417" extrusionOk="0">
                <a:moveTo>
                  <a:pt x="1433" y="1"/>
                </a:moveTo>
                <a:cubicBezTo>
                  <a:pt x="1427" y="1"/>
                  <a:pt x="1421" y="1"/>
                  <a:pt x="1415" y="1"/>
                </a:cubicBezTo>
                <a:cubicBezTo>
                  <a:pt x="1267" y="10"/>
                  <a:pt x="1040" y="175"/>
                  <a:pt x="966" y="346"/>
                </a:cubicBezTo>
                <a:cubicBezTo>
                  <a:pt x="890" y="518"/>
                  <a:pt x="764" y="758"/>
                  <a:pt x="669" y="812"/>
                </a:cubicBezTo>
                <a:cubicBezTo>
                  <a:pt x="644" y="826"/>
                  <a:pt x="615" y="831"/>
                  <a:pt x="582" y="831"/>
                </a:cubicBezTo>
                <a:cubicBezTo>
                  <a:pt x="487" y="831"/>
                  <a:pt x="365" y="788"/>
                  <a:pt x="257" y="787"/>
                </a:cubicBezTo>
                <a:cubicBezTo>
                  <a:pt x="256" y="787"/>
                  <a:pt x="255" y="787"/>
                  <a:pt x="254" y="787"/>
                </a:cubicBezTo>
                <a:cubicBezTo>
                  <a:pt x="110" y="787"/>
                  <a:pt x="9" y="854"/>
                  <a:pt x="0" y="959"/>
                </a:cubicBezTo>
                <a:lnTo>
                  <a:pt x="605" y="1245"/>
                </a:lnTo>
                <a:cubicBezTo>
                  <a:pt x="651" y="1267"/>
                  <a:pt x="694" y="1282"/>
                  <a:pt x="736" y="1282"/>
                </a:cubicBezTo>
                <a:cubicBezTo>
                  <a:pt x="821" y="1282"/>
                  <a:pt x="898" y="1219"/>
                  <a:pt x="972" y="1024"/>
                </a:cubicBezTo>
                <a:cubicBezTo>
                  <a:pt x="1048" y="823"/>
                  <a:pt x="1091" y="682"/>
                  <a:pt x="1140" y="682"/>
                </a:cubicBezTo>
                <a:cubicBezTo>
                  <a:pt x="1161" y="682"/>
                  <a:pt x="1183" y="709"/>
                  <a:pt x="1209" y="769"/>
                </a:cubicBezTo>
                <a:cubicBezTo>
                  <a:pt x="1296" y="965"/>
                  <a:pt x="1332" y="1408"/>
                  <a:pt x="1332" y="1408"/>
                </a:cubicBezTo>
                <a:cubicBezTo>
                  <a:pt x="1332" y="1408"/>
                  <a:pt x="1354" y="1416"/>
                  <a:pt x="1383" y="1416"/>
                </a:cubicBezTo>
                <a:cubicBezTo>
                  <a:pt x="1423" y="1416"/>
                  <a:pt x="1476" y="1402"/>
                  <a:pt x="1509" y="1335"/>
                </a:cubicBezTo>
                <a:cubicBezTo>
                  <a:pt x="1507" y="1205"/>
                  <a:pt x="1515" y="1076"/>
                  <a:pt x="1530" y="948"/>
                </a:cubicBezTo>
                <a:cubicBezTo>
                  <a:pt x="1555" y="770"/>
                  <a:pt x="1716" y="547"/>
                  <a:pt x="1704" y="332"/>
                </a:cubicBezTo>
                <a:cubicBezTo>
                  <a:pt x="1693" y="126"/>
                  <a:pt x="1584" y="1"/>
                  <a:pt x="1433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834;p37">
            <a:extLst>
              <a:ext uri="{FF2B5EF4-FFF2-40B4-BE49-F238E27FC236}">
                <a16:creationId xmlns:a16="http://schemas.microsoft.com/office/drawing/2014/main" id="{26B04840-EE77-44CA-B6AA-0F3F1BE79EAF}"/>
              </a:ext>
            </a:extLst>
          </p:cNvPr>
          <p:cNvSpPr/>
          <p:nvPr/>
        </p:nvSpPr>
        <p:spPr>
          <a:xfrm>
            <a:off x="9149818" y="7764903"/>
            <a:ext cx="366003" cy="927568"/>
          </a:xfrm>
          <a:custGeom>
            <a:avLst/>
            <a:gdLst/>
            <a:ahLst/>
            <a:cxnLst/>
            <a:rect l="l" t="t" r="r" b="b"/>
            <a:pathLst>
              <a:path w="1280" h="3244" extrusionOk="0">
                <a:moveTo>
                  <a:pt x="1" y="0"/>
                </a:moveTo>
                <a:lnTo>
                  <a:pt x="1" y="0"/>
                </a:lnTo>
                <a:cubicBezTo>
                  <a:pt x="49" y="482"/>
                  <a:pt x="336" y="3170"/>
                  <a:pt x="336" y="3170"/>
                </a:cubicBezTo>
                <a:cubicBezTo>
                  <a:pt x="425" y="3225"/>
                  <a:pt x="521" y="3244"/>
                  <a:pt x="609" y="3244"/>
                </a:cubicBezTo>
                <a:cubicBezTo>
                  <a:pt x="792" y="3244"/>
                  <a:pt x="944" y="3163"/>
                  <a:pt x="944" y="3163"/>
                </a:cubicBezTo>
                <a:cubicBezTo>
                  <a:pt x="909" y="2534"/>
                  <a:pt x="1280" y="1151"/>
                  <a:pt x="1074" y="615"/>
                </a:cubicBezTo>
                <a:cubicBezTo>
                  <a:pt x="1078" y="440"/>
                  <a:pt x="908" y="87"/>
                  <a:pt x="908" y="87"/>
                </a:cubicBezTo>
                <a:lnTo>
                  <a:pt x="178" y="23"/>
                </a:lnTo>
                <a:lnTo>
                  <a:pt x="1" y="0"/>
                </a:lnTo>
                <a:close/>
              </a:path>
            </a:pathLst>
          </a:custGeom>
          <a:solidFill>
            <a:srgbClr val="AACAF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835;p37">
            <a:extLst>
              <a:ext uri="{FF2B5EF4-FFF2-40B4-BE49-F238E27FC236}">
                <a16:creationId xmlns:a16="http://schemas.microsoft.com/office/drawing/2014/main" id="{03BB43CE-1418-4BA2-A06C-B5DF30B9D8CB}"/>
              </a:ext>
            </a:extLst>
          </p:cNvPr>
          <p:cNvSpPr/>
          <p:nvPr/>
        </p:nvSpPr>
        <p:spPr>
          <a:xfrm>
            <a:off x="9829498" y="8551792"/>
            <a:ext cx="63193" cy="1243238"/>
          </a:xfrm>
          <a:custGeom>
            <a:avLst/>
            <a:gdLst/>
            <a:ahLst/>
            <a:cxnLst/>
            <a:rect l="l" t="t" r="r" b="b"/>
            <a:pathLst>
              <a:path w="221" h="4348" extrusionOk="0">
                <a:moveTo>
                  <a:pt x="111" y="0"/>
                </a:moveTo>
                <a:cubicBezTo>
                  <a:pt x="50" y="0"/>
                  <a:pt x="1" y="50"/>
                  <a:pt x="1" y="110"/>
                </a:cubicBezTo>
                <a:lnTo>
                  <a:pt x="1" y="4237"/>
                </a:lnTo>
                <a:cubicBezTo>
                  <a:pt x="1" y="4298"/>
                  <a:pt x="50" y="4348"/>
                  <a:pt x="111" y="4348"/>
                </a:cubicBezTo>
                <a:cubicBezTo>
                  <a:pt x="172" y="4348"/>
                  <a:pt x="220" y="4298"/>
                  <a:pt x="220" y="4237"/>
                </a:cubicBezTo>
                <a:lnTo>
                  <a:pt x="220" y="110"/>
                </a:lnTo>
                <a:cubicBezTo>
                  <a:pt x="220" y="50"/>
                  <a:pt x="172" y="0"/>
                  <a:pt x="111" y="0"/>
                </a:cubicBezTo>
                <a:close/>
              </a:path>
            </a:pathLst>
          </a:custGeom>
          <a:solidFill>
            <a:srgbClr val="22347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836;p37">
            <a:extLst>
              <a:ext uri="{FF2B5EF4-FFF2-40B4-BE49-F238E27FC236}">
                <a16:creationId xmlns:a16="http://schemas.microsoft.com/office/drawing/2014/main" id="{237F1A08-9E46-40B9-B603-EFEA6C617959}"/>
              </a:ext>
            </a:extLst>
          </p:cNvPr>
          <p:cNvSpPr/>
          <p:nvPr/>
        </p:nvSpPr>
        <p:spPr>
          <a:xfrm>
            <a:off x="9059747" y="8256423"/>
            <a:ext cx="326543" cy="1095982"/>
          </a:xfrm>
          <a:custGeom>
            <a:avLst/>
            <a:gdLst/>
            <a:ahLst/>
            <a:cxnLst/>
            <a:rect l="l" t="t" r="r" b="b"/>
            <a:pathLst>
              <a:path w="1142" h="3833" extrusionOk="0">
                <a:moveTo>
                  <a:pt x="1020" y="1"/>
                </a:moveTo>
                <a:cubicBezTo>
                  <a:pt x="970" y="1"/>
                  <a:pt x="924" y="35"/>
                  <a:pt x="913" y="86"/>
                </a:cubicBezTo>
                <a:lnTo>
                  <a:pt x="15" y="3696"/>
                </a:lnTo>
                <a:cubicBezTo>
                  <a:pt x="1" y="3756"/>
                  <a:pt x="37" y="3815"/>
                  <a:pt x="96" y="3830"/>
                </a:cubicBezTo>
                <a:cubicBezTo>
                  <a:pt x="105" y="3832"/>
                  <a:pt x="113" y="3833"/>
                  <a:pt x="123" y="3833"/>
                </a:cubicBezTo>
                <a:cubicBezTo>
                  <a:pt x="173" y="3833"/>
                  <a:pt x="217" y="3799"/>
                  <a:pt x="229" y="3749"/>
                </a:cubicBezTo>
                <a:lnTo>
                  <a:pt x="1127" y="138"/>
                </a:lnTo>
                <a:cubicBezTo>
                  <a:pt x="1141" y="79"/>
                  <a:pt x="1106" y="19"/>
                  <a:pt x="1046" y="4"/>
                </a:cubicBezTo>
                <a:cubicBezTo>
                  <a:pt x="1037" y="2"/>
                  <a:pt x="1028" y="1"/>
                  <a:pt x="1020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837;p37">
            <a:extLst>
              <a:ext uri="{FF2B5EF4-FFF2-40B4-BE49-F238E27FC236}">
                <a16:creationId xmlns:a16="http://schemas.microsoft.com/office/drawing/2014/main" id="{72576A1F-BB9C-40ED-A667-0BDC5C14FC59}"/>
              </a:ext>
            </a:extLst>
          </p:cNvPr>
          <p:cNvSpPr/>
          <p:nvPr/>
        </p:nvSpPr>
        <p:spPr>
          <a:xfrm>
            <a:off x="10336469" y="8256994"/>
            <a:ext cx="325972" cy="1095411"/>
          </a:xfrm>
          <a:custGeom>
            <a:avLst/>
            <a:gdLst/>
            <a:ahLst/>
            <a:cxnLst/>
            <a:rect l="l" t="t" r="r" b="b"/>
            <a:pathLst>
              <a:path w="1140" h="3831" extrusionOk="0">
                <a:moveTo>
                  <a:pt x="121" y="0"/>
                </a:moveTo>
                <a:cubicBezTo>
                  <a:pt x="112" y="0"/>
                  <a:pt x="103" y="1"/>
                  <a:pt x="94" y="3"/>
                </a:cubicBezTo>
                <a:cubicBezTo>
                  <a:pt x="35" y="18"/>
                  <a:pt x="0" y="77"/>
                  <a:pt x="15" y="136"/>
                </a:cubicBezTo>
                <a:lnTo>
                  <a:pt x="911" y="3747"/>
                </a:lnTo>
                <a:cubicBezTo>
                  <a:pt x="923" y="3797"/>
                  <a:pt x="968" y="3831"/>
                  <a:pt x="1019" y="3831"/>
                </a:cubicBezTo>
                <a:cubicBezTo>
                  <a:pt x="1027" y="3831"/>
                  <a:pt x="1036" y="3830"/>
                  <a:pt x="1045" y="3828"/>
                </a:cubicBezTo>
                <a:cubicBezTo>
                  <a:pt x="1103" y="3813"/>
                  <a:pt x="1139" y="3754"/>
                  <a:pt x="1125" y="3694"/>
                </a:cubicBezTo>
                <a:lnTo>
                  <a:pt x="228" y="84"/>
                </a:lnTo>
                <a:cubicBezTo>
                  <a:pt x="216" y="34"/>
                  <a:pt x="171" y="0"/>
                  <a:pt x="12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838;p37">
            <a:extLst>
              <a:ext uri="{FF2B5EF4-FFF2-40B4-BE49-F238E27FC236}">
                <a16:creationId xmlns:a16="http://schemas.microsoft.com/office/drawing/2014/main" id="{815ECCB4-35D0-4937-8353-D1710F33B1BB}"/>
              </a:ext>
            </a:extLst>
          </p:cNvPr>
          <p:cNvSpPr/>
          <p:nvPr/>
        </p:nvSpPr>
        <p:spPr>
          <a:xfrm>
            <a:off x="8912202" y="7901293"/>
            <a:ext cx="1460010" cy="802329"/>
          </a:xfrm>
          <a:custGeom>
            <a:avLst/>
            <a:gdLst/>
            <a:ahLst/>
            <a:cxnLst/>
            <a:rect l="l" t="t" r="r" b="b"/>
            <a:pathLst>
              <a:path w="5106" h="2806" extrusionOk="0">
                <a:moveTo>
                  <a:pt x="2426" y="1"/>
                </a:moveTo>
                <a:cubicBezTo>
                  <a:pt x="2219" y="1"/>
                  <a:pt x="2012" y="46"/>
                  <a:pt x="1854" y="137"/>
                </a:cubicBezTo>
                <a:lnTo>
                  <a:pt x="317" y="1024"/>
                </a:lnTo>
                <a:cubicBezTo>
                  <a:pt x="2" y="1206"/>
                  <a:pt x="0" y="1502"/>
                  <a:pt x="317" y="1684"/>
                </a:cubicBezTo>
                <a:lnTo>
                  <a:pt x="1535" y="2389"/>
                </a:lnTo>
                <a:cubicBezTo>
                  <a:pt x="1535" y="2389"/>
                  <a:pt x="2262" y="2806"/>
                  <a:pt x="2855" y="2806"/>
                </a:cubicBezTo>
                <a:cubicBezTo>
                  <a:pt x="2937" y="2806"/>
                  <a:pt x="3016" y="2798"/>
                  <a:pt x="3091" y="2780"/>
                </a:cubicBezTo>
                <a:cubicBezTo>
                  <a:pt x="3704" y="2629"/>
                  <a:pt x="5106" y="1355"/>
                  <a:pt x="5106" y="1355"/>
                </a:cubicBezTo>
                <a:lnTo>
                  <a:pt x="2996" y="137"/>
                </a:lnTo>
                <a:cubicBezTo>
                  <a:pt x="2839" y="46"/>
                  <a:pt x="2632" y="1"/>
                  <a:pt x="2426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839;p37">
            <a:extLst>
              <a:ext uri="{FF2B5EF4-FFF2-40B4-BE49-F238E27FC236}">
                <a16:creationId xmlns:a16="http://schemas.microsoft.com/office/drawing/2014/main" id="{2D5B1A13-BAF8-44EF-B81D-468409AF9B68}"/>
              </a:ext>
            </a:extLst>
          </p:cNvPr>
          <p:cNvSpPr/>
          <p:nvPr/>
        </p:nvSpPr>
        <p:spPr>
          <a:xfrm>
            <a:off x="9648498" y="6137085"/>
            <a:ext cx="440634" cy="337115"/>
          </a:xfrm>
          <a:custGeom>
            <a:avLst/>
            <a:gdLst/>
            <a:ahLst/>
            <a:cxnLst/>
            <a:rect l="l" t="t" r="r" b="b"/>
            <a:pathLst>
              <a:path w="1541" h="1179" extrusionOk="0">
                <a:moveTo>
                  <a:pt x="1540" y="239"/>
                </a:moveTo>
                <a:cubicBezTo>
                  <a:pt x="1540" y="239"/>
                  <a:pt x="1540" y="239"/>
                  <a:pt x="1540" y="239"/>
                </a:cubicBezTo>
                <a:cubicBezTo>
                  <a:pt x="1540" y="239"/>
                  <a:pt x="1540" y="239"/>
                  <a:pt x="1540" y="239"/>
                </a:cubicBezTo>
                <a:close/>
                <a:moveTo>
                  <a:pt x="808" y="1"/>
                </a:moveTo>
                <a:cubicBezTo>
                  <a:pt x="746" y="1"/>
                  <a:pt x="686" y="6"/>
                  <a:pt x="627" y="18"/>
                </a:cubicBezTo>
                <a:cubicBezTo>
                  <a:pt x="434" y="58"/>
                  <a:pt x="274" y="175"/>
                  <a:pt x="150" y="325"/>
                </a:cubicBezTo>
                <a:cubicBezTo>
                  <a:pt x="92" y="395"/>
                  <a:pt x="0" y="613"/>
                  <a:pt x="47" y="887"/>
                </a:cubicBezTo>
                <a:cubicBezTo>
                  <a:pt x="70" y="1022"/>
                  <a:pt x="168" y="1154"/>
                  <a:pt x="303" y="1175"/>
                </a:cubicBezTo>
                <a:cubicBezTo>
                  <a:pt x="317" y="1178"/>
                  <a:pt x="331" y="1179"/>
                  <a:pt x="346" y="1179"/>
                </a:cubicBezTo>
                <a:cubicBezTo>
                  <a:pt x="415" y="1179"/>
                  <a:pt x="486" y="1153"/>
                  <a:pt x="547" y="1122"/>
                </a:cubicBezTo>
                <a:cubicBezTo>
                  <a:pt x="606" y="1092"/>
                  <a:pt x="650" y="1036"/>
                  <a:pt x="703" y="993"/>
                </a:cubicBezTo>
                <a:cubicBezTo>
                  <a:pt x="804" y="911"/>
                  <a:pt x="904" y="826"/>
                  <a:pt x="1002" y="739"/>
                </a:cubicBezTo>
                <a:cubicBezTo>
                  <a:pt x="1165" y="595"/>
                  <a:pt x="1323" y="448"/>
                  <a:pt x="1478" y="298"/>
                </a:cubicBezTo>
                <a:cubicBezTo>
                  <a:pt x="1483" y="295"/>
                  <a:pt x="1538" y="239"/>
                  <a:pt x="1540" y="239"/>
                </a:cubicBezTo>
                <a:cubicBezTo>
                  <a:pt x="1540" y="239"/>
                  <a:pt x="1540" y="239"/>
                  <a:pt x="1540" y="239"/>
                </a:cubicBezTo>
                <a:lnTo>
                  <a:pt x="1540" y="239"/>
                </a:lnTo>
                <a:cubicBezTo>
                  <a:pt x="1334" y="100"/>
                  <a:pt x="1065" y="1"/>
                  <a:pt x="808" y="1"/>
                </a:cubicBezTo>
                <a:close/>
              </a:path>
            </a:pathLst>
          </a:custGeom>
          <a:solidFill>
            <a:srgbClr val="3A2C6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840;p37">
            <a:extLst>
              <a:ext uri="{FF2B5EF4-FFF2-40B4-BE49-F238E27FC236}">
                <a16:creationId xmlns:a16="http://schemas.microsoft.com/office/drawing/2014/main" id="{B067D193-443A-4A87-8F5A-B985451ADD97}"/>
              </a:ext>
            </a:extLst>
          </p:cNvPr>
          <p:cNvSpPr/>
          <p:nvPr/>
        </p:nvSpPr>
        <p:spPr>
          <a:xfrm>
            <a:off x="9137523" y="7563034"/>
            <a:ext cx="1013371" cy="704826"/>
          </a:xfrm>
          <a:custGeom>
            <a:avLst/>
            <a:gdLst/>
            <a:ahLst/>
            <a:cxnLst/>
            <a:rect l="l" t="t" r="r" b="b"/>
            <a:pathLst>
              <a:path w="3544" h="2465" extrusionOk="0">
                <a:moveTo>
                  <a:pt x="756" y="0"/>
                </a:moveTo>
                <a:cubicBezTo>
                  <a:pt x="400" y="0"/>
                  <a:pt x="0" y="260"/>
                  <a:pt x="44" y="707"/>
                </a:cubicBezTo>
                <a:lnTo>
                  <a:pt x="656" y="1042"/>
                </a:lnTo>
                <a:lnTo>
                  <a:pt x="2951" y="2435"/>
                </a:lnTo>
                <a:cubicBezTo>
                  <a:pt x="2988" y="2455"/>
                  <a:pt x="3023" y="2465"/>
                  <a:pt x="3056" y="2465"/>
                </a:cubicBezTo>
                <a:cubicBezTo>
                  <a:pt x="3465" y="2465"/>
                  <a:pt x="3543" y="1042"/>
                  <a:pt x="3543" y="1042"/>
                </a:cubicBezTo>
                <a:cubicBezTo>
                  <a:pt x="3543" y="1042"/>
                  <a:pt x="1320" y="163"/>
                  <a:pt x="973" y="36"/>
                </a:cubicBezTo>
                <a:cubicBezTo>
                  <a:pt x="906" y="12"/>
                  <a:pt x="832" y="0"/>
                  <a:pt x="756" y="0"/>
                </a:cubicBezTo>
                <a:close/>
              </a:path>
            </a:pathLst>
          </a:custGeom>
          <a:solidFill>
            <a:srgbClr val="AACAF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841;p37">
            <a:extLst>
              <a:ext uri="{FF2B5EF4-FFF2-40B4-BE49-F238E27FC236}">
                <a16:creationId xmlns:a16="http://schemas.microsoft.com/office/drawing/2014/main" id="{2DD95FD3-3E72-4AB3-B291-B751F424B75C}"/>
              </a:ext>
            </a:extLst>
          </p:cNvPr>
          <p:cNvSpPr/>
          <p:nvPr/>
        </p:nvSpPr>
        <p:spPr>
          <a:xfrm>
            <a:off x="8772092" y="9063612"/>
            <a:ext cx="201874" cy="222456"/>
          </a:xfrm>
          <a:custGeom>
            <a:avLst/>
            <a:gdLst/>
            <a:ahLst/>
            <a:cxnLst/>
            <a:rect l="l" t="t" r="r" b="b"/>
            <a:pathLst>
              <a:path w="706" h="778" extrusionOk="0">
                <a:moveTo>
                  <a:pt x="510" y="1"/>
                </a:moveTo>
                <a:cubicBezTo>
                  <a:pt x="492" y="1"/>
                  <a:pt x="474" y="8"/>
                  <a:pt x="454" y="24"/>
                </a:cubicBezTo>
                <a:cubicBezTo>
                  <a:pt x="278" y="168"/>
                  <a:pt x="1" y="743"/>
                  <a:pt x="1" y="743"/>
                </a:cubicBezTo>
                <a:cubicBezTo>
                  <a:pt x="1" y="743"/>
                  <a:pt x="20" y="777"/>
                  <a:pt x="99" y="777"/>
                </a:cubicBezTo>
                <a:cubicBezTo>
                  <a:pt x="151" y="777"/>
                  <a:pt x="227" y="763"/>
                  <a:pt x="340" y="715"/>
                </a:cubicBezTo>
                <a:cubicBezTo>
                  <a:pt x="626" y="596"/>
                  <a:pt x="705" y="453"/>
                  <a:pt x="705" y="453"/>
                </a:cubicBezTo>
                <a:cubicBezTo>
                  <a:pt x="705" y="453"/>
                  <a:pt x="647" y="1"/>
                  <a:pt x="510" y="1"/>
                </a:cubicBezTo>
                <a:close/>
              </a:path>
            </a:pathLst>
          </a:custGeom>
          <a:solidFill>
            <a:srgbClr val="291D5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842;p37">
            <a:extLst>
              <a:ext uri="{FF2B5EF4-FFF2-40B4-BE49-F238E27FC236}">
                <a16:creationId xmlns:a16="http://schemas.microsoft.com/office/drawing/2014/main" id="{DA39A21E-BEDE-4D15-A5EB-AB25F09E37B1}"/>
              </a:ext>
            </a:extLst>
          </p:cNvPr>
          <p:cNvSpPr/>
          <p:nvPr/>
        </p:nvSpPr>
        <p:spPr>
          <a:xfrm>
            <a:off x="8680591" y="8702193"/>
            <a:ext cx="361714" cy="502671"/>
          </a:xfrm>
          <a:custGeom>
            <a:avLst/>
            <a:gdLst/>
            <a:ahLst/>
            <a:cxnLst/>
            <a:rect l="l" t="t" r="r" b="b"/>
            <a:pathLst>
              <a:path w="1265" h="1758" extrusionOk="0">
                <a:moveTo>
                  <a:pt x="1039" y="0"/>
                </a:moveTo>
                <a:lnTo>
                  <a:pt x="479" y="21"/>
                </a:lnTo>
                <a:cubicBezTo>
                  <a:pt x="479" y="21"/>
                  <a:pt x="486" y="482"/>
                  <a:pt x="479" y="601"/>
                </a:cubicBezTo>
                <a:cubicBezTo>
                  <a:pt x="473" y="721"/>
                  <a:pt x="302" y="1174"/>
                  <a:pt x="236" y="1387"/>
                </a:cubicBezTo>
                <a:cubicBezTo>
                  <a:pt x="171" y="1600"/>
                  <a:pt x="1" y="1606"/>
                  <a:pt x="1" y="1606"/>
                </a:cubicBezTo>
                <a:cubicBezTo>
                  <a:pt x="1" y="1606"/>
                  <a:pt x="220" y="1758"/>
                  <a:pt x="380" y="1758"/>
                </a:cubicBezTo>
                <a:cubicBezTo>
                  <a:pt x="397" y="1758"/>
                  <a:pt x="413" y="1756"/>
                  <a:pt x="428" y="1752"/>
                </a:cubicBezTo>
                <a:cubicBezTo>
                  <a:pt x="588" y="1713"/>
                  <a:pt x="579" y="1480"/>
                  <a:pt x="751" y="1246"/>
                </a:cubicBezTo>
                <a:cubicBezTo>
                  <a:pt x="925" y="1012"/>
                  <a:pt x="1264" y="965"/>
                  <a:pt x="1264" y="965"/>
                </a:cubicBezTo>
                <a:cubicBezTo>
                  <a:pt x="1264" y="965"/>
                  <a:pt x="1254" y="854"/>
                  <a:pt x="1140" y="693"/>
                </a:cubicBezTo>
                <a:cubicBezTo>
                  <a:pt x="1026" y="531"/>
                  <a:pt x="1034" y="301"/>
                  <a:pt x="1039" y="0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843;p37">
            <a:extLst>
              <a:ext uri="{FF2B5EF4-FFF2-40B4-BE49-F238E27FC236}">
                <a16:creationId xmlns:a16="http://schemas.microsoft.com/office/drawing/2014/main" id="{F1741D4F-1A04-4E45-A28C-91F2297BC07B}"/>
              </a:ext>
            </a:extLst>
          </p:cNvPr>
          <p:cNvSpPr/>
          <p:nvPr/>
        </p:nvSpPr>
        <p:spPr>
          <a:xfrm>
            <a:off x="8573935" y="8922075"/>
            <a:ext cx="490959" cy="405168"/>
          </a:xfrm>
          <a:custGeom>
            <a:avLst/>
            <a:gdLst/>
            <a:ahLst/>
            <a:cxnLst/>
            <a:rect l="l" t="t" r="r" b="b"/>
            <a:pathLst>
              <a:path w="1717" h="1417" extrusionOk="0">
                <a:moveTo>
                  <a:pt x="1432" y="1"/>
                </a:moveTo>
                <a:cubicBezTo>
                  <a:pt x="1427" y="1"/>
                  <a:pt x="1421" y="1"/>
                  <a:pt x="1415" y="1"/>
                </a:cubicBezTo>
                <a:cubicBezTo>
                  <a:pt x="1268" y="11"/>
                  <a:pt x="1041" y="176"/>
                  <a:pt x="965" y="348"/>
                </a:cubicBezTo>
                <a:cubicBezTo>
                  <a:pt x="889" y="519"/>
                  <a:pt x="765" y="759"/>
                  <a:pt x="668" y="812"/>
                </a:cubicBezTo>
                <a:cubicBezTo>
                  <a:pt x="644" y="826"/>
                  <a:pt x="614" y="831"/>
                  <a:pt x="582" y="831"/>
                </a:cubicBezTo>
                <a:cubicBezTo>
                  <a:pt x="487" y="831"/>
                  <a:pt x="365" y="788"/>
                  <a:pt x="257" y="787"/>
                </a:cubicBezTo>
                <a:cubicBezTo>
                  <a:pt x="112" y="787"/>
                  <a:pt x="9" y="853"/>
                  <a:pt x="1" y="959"/>
                </a:cubicBezTo>
                <a:lnTo>
                  <a:pt x="605" y="1247"/>
                </a:lnTo>
                <a:cubicBezTo>
                  <a:pt x="651" y="1268"/>
                  <a:pt x="694" y="1282"/>
                  <a:pt x="735" y="1282"/>
                </a:cubicBezTo>
                <a:cubicBezTo>
                  <a:pt x="820" y="1282"/>
                  <a:pt x="897" y="1220"/>
                  <a:pt x="971" y="1024"/>
                </a:cubicBezTo>
                <a:cubicBezTo>
                  <a:pt x="1048" y="823"/>
                  <a:pt x="1091" y="682"/>
                  <a:pt x="1140" y="682"/>
                </a:cubicBezTo>
                <a:cubicBezTo>
                  <a:pt x="1161" y="682"/>
                  <a:pt x="1183" y="709"/>
                  <a:pt x="1210" y="769"/>
                </a:cubicBezTo>
                <a:cubicBezTo>
                  <a:pt x="1297" y="964"/>
                  <a:pt x="1333" y="1408"/>
                  <a:pt x="1333" y="1408"/>
                </a:cubicBezTo>
                <a:cubicBezTo>
                  <a:pt x="1333" y="1408"/>
                  <a:pt x="1355" y="1416"/>
                  <a:pt x="1384" y="1416"/>
                </a:cubicBezTo>
                <a:cubicBezTo>
                  <a:pt x="1423" y="1416"/>
                  <a:pt x="1475" y="1402"/>
                  <a:pt x="1508" y="1335"/>
                </a:cubicBezTo>
                <a:cubicBezTo>
                  <a:pt x="1507" y="1205"/>
                  <a:pt x="1514" y="1076"/>
                  <a:pt x="1530" y="948"/>
                </a:cubicBezTo>
                <a:cubicBezTo>
                  <a:pt x="1555" y="770"/>
                  <a:pt x="1717" y="547"/>
                  <a:pt x="1705" y="332"/>
                </a:cubicBezTo>
                <a:cubicBezTo>
                  <a:pt x="1692" y="125"/>
                  <a:pt x="1584" y="1"/>
                  <a:pt x="1432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844;p37">
            <a:extLst>
              <a:ext uri="{FF2B5EF4-FFF2-40B4-BE49-F238E27FC236}">
                <a16:creationId xmlns:a16="http://schemas.microsoft.com/office/drawing/2014/main" id="{DF91A64A-07D1-408E-97ED-C6C9FA564176}"/>
              </a:ext>
            </a:extLst>
          </p:cNvPr>
          <p:cNvSpPr/>
          <p:nvPr/>
        </p:nvSpPr>
        <p:spPr>
          <a:xfrm>
            <a:off x="8713474" y="7788636"/>
            <a:ext cx="1717642" cy="1112567"/>
          </a:xfrm>
          <a:custGeom>
            <a:avLst/>
            <a:gdLst/>
            <a:ahLst/>
            <a:cxnLst/>
            <a:rect l="l" t="t" r="r" b="b"/>
            <a:pathLst>
              <a:path w="6007" h="3891" extrusionOk="0">
                <a:moveTo>
                  <a:pt x="758" y="0"/>
                </a:moveTo>
                <a:cubicBezTo>
                  <a:pt x="402" y="0"/>
                  <a:pt x="0" y="261"/>
                  <a:pt x="45" y="707"/>
                </a:cubicBezTo>
                <a:cubicBezTo>
                  <a:pt x="93" y="1189"/>
                  <a:pt x="366" y="3828"/>
                  <a:pt x="366" y="3828"/>
                </a:cubicBezTo>
                <a:cubicBezTo>
                  <a:pt x="455" y="3874"/>
                  <a:pt x="541" y="3890"/>
                  <a:pt x="619" y="3890"/>
                </a:cubicBezTo>
                <a:cubicBezTo>
                  <a:pt x="822" y="3890"/>
                  <a:pt x="969" y="3778"/>
                  <a:pt x="969" y="3778"/>
                </a:cubicBezTo>
                <a:cubicBezTo>
                  <a:pt x="1063" y="2513"/>
                  <a:pt x="1300" y="1635"/>
                  <a:pt x="1103" y="1314"/>
                </a:cubicBezTo>
                <a:cubicBezTo>
                  <a:pt x="1103" y="1314"/>
                  <a:pt x="1103" y="1313"/>
                  <a:pt x="1103" y="1313"/>
                </a:cubicBezTo>
                <a:lnTo>
                  <a:pt x="1103" y="1313"/>
                </a:lnTo>
                <a:lnTo>
                  <a:pt x="2952" y="2435"/>
                </a:lnTo>
                <a:cubicBezTo>
                  <a:pt x="3178" y="2557"/>
                  <a:pt x="3427" y="2615"/>
                  <a:pt x="3692" y="2615"/>
                </a:cubicBezTo>
                <a:cubicBezTo>
                  <a:pt x="4013" y="2615"/>
                  <a:pt x="4358" y="2530"/>
                  <a:pt x="4713" y="2374"/>
                </a:cubicBezTo>
                <a:cubicBezTo>
                  <a:pt x="5363" y="2089"/>
                  <a:pt x="6007" y="1653"/>
                  <a:pt x="5826" y="829"/>
                </a:cubicBezTo>
                <a:lnTo>
                  <a:pt x="5826" y="829"/>
                </a:lnTo>
                <a:lnTo>
                  <a:pt x="3544" y="1042"/>
                </a:lnTo>
                <a:cubicBezTo>
                  <a:pt x="3544" y="1042"/>
                  <a:pt x="1320" y="163"/>
                  <a:pt x="974" y="37"/>
                </a:cubicBezTo>
                <a:cubicBezTo>
                  <a:pt x="907" y="12"/>
                  <a:pt x="833" y="0"/>
                  <a:pt x="758" y="0"/>
                </a:cubicBezTo>
                <a:close/>
              </a:path>
            </a:pathLst>
          </a:custGeom>
          <a:solidFill>
            <a:srgbClr val="C4D9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845;p37">
            <a:extLst>
              <a:ext uri="{FF2B5EF4-FFF2-40B4-BE49-F238E27FC236}">
                <a16:creationId xmlns:a16="http://schemas.microsoft.com/office/drawing/2014/main" id="{E3FAACB7-53C8-480E-A670-92C088B953A2}"/>
              </a:ext>
            </a:extLst>
          </p:cNvPr>
          <p:cNvSpPr/>
          <p:nvPr/>
        </p:nvSpPr>
        <p:spPr>
          <a:xfrm>
            <a:off x="9695392" y="6176257"/>
            <a:ext cx="566733" cy="652214"/>
          </a:xfrm>
          <a:custGeom>
            <a:avLst/>
            <a:gdLst/>
            <a:ahLst/>
            <a:cxnLst/>
            <a:rect l="l" t="t" r="r" b="b"/>
            <a:pathLst>
              <a:path w="1982" h="2281" extrusionOk="0">
                <a:moveTo>
                  <a:pt x="944" y="1"/>
                </a:moveTo>
                <a:cubicBezTo>
                  <a:pt x="473" y="1"/>
                  <a:pt x="146" y="357"/>
                  <a:pt x="74" y="825"/>
                </a:cubicBezTo>
                <a:cubicBezTo>
                  <a:pt x="33" y="1064"/>
                  <a:pt x="0" y="1550"/>
                  <a:pt x="166" y="1931"/>
                </a:cubicBezTo>
                <a:cubicBezTo>
                  <a:pt x="255" y="2134"/>
                  <a:pt x="335" y="2280"/>
                  <a:pt x="511" y="2280"/>
                </a:cubicBezTo>
                <a:cubicBezTo>
                  <a:pt x="521" y="2280"/>
                  <a:pt x="531" y="2280"/>
                  <a:pt x="542" y="2279"/>
                </a:cubicBezTo>
                <a:cubicBezTo>
                  <a:pt x="675" y="2268"/>
                  <a:pt x="1220" y="2105"/>
                  <a:pt x="1398" y="1899"/>
                </a:cubicBezTo>
                <a:cubicBezTo>
                  <a:pt x="1429" y="1861"/>
                  <a:pt x="1485" y="1756"/>
                  <a:pt x="1485" y="1756"/>
                </a:cubicBezTo>
                <a:cubicBezTo>
                  <a:pt x="1826" y="1525"/>
                  <a:pt x="1982" y="1101"/>
                  <a:pt x="1872" y="704"/>
                </a:cubicBezTo>
                <a:cubicBezTo>
                  <a:pt x="1761" y="306"/>
                  <a:pt x="1410" y="24"/>
                  <a:pt x="997" y="2"/>
                </a:cubicBezTo>
                <a:cubicBezTo>
                  <a:pt x="979" y="1"/>
                  <a:pt x="962" y="1"/>
                  <a:pt x="944" y="1"/>
                </a:cubicBezTo>
                <a:close/>
              </a:path>
            </a:pathLst>
          </a:custGeom>
          <a:solidFill>
            <a:srgbClr val="8A43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846;p37">
            <a:extLst>
              <a:ext uri="{FF2B5EF4-FFF2-40B4-BE49-F238E27FC236}">
                <a16:creationId xmlns:a16="http://schemas.microsoft.com/office/drawing/2014/main" id="{8DB28FB9-F193-4AF9-8BC2-E0392480BDDB}"/>
              </a:ext>
            </a:extLst>
          </p:cNvPr>
          <p:cNvSpPr/>
          <p:nvPr/>
        </p:nvSpPr>
        <p:spPr>
          <a:xfrm>
            <a:off x="9817774" y="6718673"/>
            <a:ext cx="477806" cy="339403"/>
          </a:xfrm>
          <a:custGeom>
            <a:avLst/>
            <a:gdLst/>
            <a:ahLst/>
            <a:cxnLst/>
            <a:rect l="l" t="t" r="r" b="b"/>
            <a:pathLst>
              <a:path w="1671" h="1187" extrusionOk="0">
                <a:moveTo>
                  <a:pt x="970" y="1"/>
                </a:moveTo>
                <a:lnTo>
                  <a:pt x="295" y="256"/>
                </a:lnTo>
                <a:cubicBezTo>
                  <a:pt x="344" y="381"/>
                  <a:pt x="382" y="509"/>
                  <a:pt x="410" y="639"/>
                </a:cubicBezTo>
                <a:cubicBezTo>
                  <a:pt x="430" y="733"/>
                  <a:pt x="350" y="756"/>
                  <a:pt x="169" y="880"/>
                </a:cubicBezTo>
                <a:cubicBezTo>
                  <a:pt x="1" y="994"/>
                  <a:pt x="398" y="1186"/>
                  <a:pt x="701" y="1186"/>
                </a:cubicBezTo>
                <a:cubicBezTo>
                  <a:pt x="727" y="1186"/>
                  <a:pt x="752" y="1185"/>
                  <a:pt x="775" y="1182"/>
                </a:cubicBezTo>
                <a:cubicBezTo>
                  <a:pt x="1083" y="1143"/>
                  <a:pt x="1421" y="942"/>
                  <a:pt x="1507" y="738"/>
                </a:cubicBezTo>
                <a:cubicBezTo>
                  <a:pt x="1602" y="510"/>
                  <a:pt x="1671" y="480"/>
                  <a:pt x="1493" y="477"/>
                </a:cubicBezTo>
                <a:cubicBezTo>
                  <a:pt x="1470" y="477"/>
                  <a:pt x="1448" y="477"/>
                  <a:pt x="1428" y="477"/>
                </a:cubicBezTo>
                <a:cubicBezTo>
                  <a:pt x="1328" y="477"/>
                  <a:pt x="1257" y="480"/>
                  <a:pt x="1206" y="480"/>
                </a:cubicBezTo>
                <a:cubicBezTo>
                  <a:pt x="1095" y="480"/>
                  <a:pt x="1074" y="466"/>
                  <a:pt x="1051" y="382"/>
                </a:cubicBezTo>
                <a:cubicBezTo>
                  <a:pt x="1039" y="335"/>
                  <a:pt x="970" y="1"/>
                  <a:pt x="970" y="1"/>
                </a:cubicBezTo>
                <a:close/>
              </a:path>
            </a:pathLst>
          </a:custGeom>
          <a:solidFill>
            <a:srgbClr val="8A43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847;p37">
            <a:extLst>
              <a:ext uri="{FF2B5EF4-FFF2-40B4-BE49-F238E27FC236}">
                <a16:creationId xmlns:a16="http://schemas.microsoft.com/office/drawing/2014/main" id="{B54DD5CB-1B0A-4B75-9B33-A45436DF8F05}"/>
              </a:ext>
            </a:extLst>
          </p:cNvPr>
          <p:cNvSpPr/>
          <p:nvPr/>
        </p:nvSpPr>
        <p:spPr>
          <a:xfrm>
            <a:off x="9758299" y="6175972"/>
            <a:ext cx="490387" cy="567292"/>
          </a:xfrm>
          <a:custGeom>
            <a:avLst/>
            <a:gdLst/>
            <a:ahLst/>
            <a:cxnLst/>
            <a:rect l="l" t="t" r="r" b="b"/>
            <a:pathLst>
              <a:path w="1715" h="1984" extrusionOk="0">
                <a:moveTo>
                  <a:pt x="724" y="0"/>
                </a:moveTo>
                <a:cubicBezTo>
                  <a:pt x="405" y="0"/>
                  <a:pt x="152" y="164"/>
                  <a:pt x="0" y="416"/>
                </a:cubicBezTo>
                <a:cubicBezTo>
                  <a:pt x="25" y="460"/>
                  <a:pt x="58" y="501"/>
                  <a:pt x="95" y="536"/>
                </a:cubicBezTo>
                <a:cubicBezTo>
                  <a:pt x="95" y="536"/>
                  <a:pt x="58" y="662"/>
                  <a:pt x="140" y="745"/>
                </a:cubicBezTo>
                <a:cubicBezTo>
                  <a:pt x="198" y="805"/>
                  <a:pt x="218" y="892"/>
                  <a:pt x="210" y="976"/>
                </a:cubicBezTo>
                <a:cubicBezTo>
                  <a:pt x="198" y="1076"/>
                  <a:pt x="198" y="1177"/>
                  <a:pt x="210" y="1277"/>
                </a:cubicBezTo>
                <a:cubicBezTo>
                  <a:pt x="231" y="1416"/>
                  <a:pt x="364" y="1474"/>
                  <a:pt x="364" y="1474"/>
                </a:cubicBezTo>
                <a:cubicBezTo>
                  <a:pt x="364" y="1474"/>
                  <a:pt x="372" y="1233"/>
                  <a:pt x="447" y="1129"/>
                </a:cubicBezTo>
                <a:cubicBezTo>
                  <a:pt x="490" y="1069"/>
                  <a:pt x="541" y="1038"/>
                  <a:pt x="595" y="1038"/>
                </a:cubicBezTo>
                <a:cubicBezTo>
                  <a:pt x="651" y="1038"/>
                  <a:pt x="711" y="1072"/>
                  <a:pt x="770" y="1141"/>
                </a:cubicBezTo>
                <a:cubicBezTo>
                  <a:pt x="844" y="1228"/>
                  <a:pt x="836" y="1450"/>
                  <a:pt x="754" y="1563"/>
                </a:cubicBezTo>
                <a:cubicBezTo>
                  <a:pt x="695" y="1644"/>
                  <a:pt x="639" y="1666"/>
                  <a:pt x="594" y="1666"/>
                </a:cubicBezTo>
                <a:cubicBezTo>
                  <a:pt x="540" y="1666"/>
                  <a:pt x="503" y="1633"/>
                  <a:pt x="503" y="1633"/>
                </a:cubicBezTo>
                <a:lnTo>
                  <a:pt x="503" y="1633"/>
                </a:lnTo>
                <a:cubicBezTo>
                  <a:pt x="491" y="1690"/>
                  <a:pt x="512" y="1918"/>
                  <a:pt x="723" y="1967"/>
                </a:cubicBezTo>
                <a:cubicBezTo>
                  <a:pt x="774" y="1978"/>
                  <a:pt x="825" y="1984"/>
                  <a:pt x="877" y="1984"/>
                </a:cubicBezTo>
                <a:cubicBezTo>
                  <a:pt x="1000" y="1984"/>
                  <a:pt x="1122" y="1953"/>
                  <a:pt x="1231" y="1891"/>
                </a:cubicBezTo>
                <a:cubicBezTo>
                  <a:pt x="1282" y="1860"/>
                  <a:pt x="1327" y="1824"/>
                  <a:pt x="1371" y="1784"/>
                </a:cubicBezTo>
                <a:cubicBezTo>
                  <a:pt x="1602" y="1552"/>
                  <a:pt x="1668" y="1330"/>
                  <a:pt x="1686" y="1019"/>
                </a:cubicBezTo>
                <a:cubicBezTo>
                  <a:pt x="1715" y="487"/>
                  <a:pt x="1309" y="32"/>
                  <a:pt x="777" y="2"/>
                </a:cubicBezTo>
                <a:cubicBezTo>
                  <a:pt x="759" y="1"/>
                  <a:pt x="741" y="0"/>
                  <a:pt x="724" y="0"/>
                </a:cubicBezTo>
                <a:close/>
              </a:path>
            </a:pathLst>
          </a:custGeom>
          <a:solidFill>
            <a:srgbClr val="3A2C6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848;p37">
            <a:extLst>
              <a:ext uri="{FF2B5EF4-FFF2-40B4-BE49-F238E27FC236}">
                <a16:creationId xmlns:a16="http://schemas.microsoft.com/office/drawing/2014/main" id="{5D698530-9772-4CE3-9C4F-62ADC50705C7}"/>
              </a:ext>
            </a:extLst>
          </p:cNvPr>
          <p:cNvSpPr/>
          <p:nvPr/>
        </p:nvSpPr>
        <p:spPr>
          <a:xfrm>
            <a:off x="9561286" y="6851346"/>
            <a:ext cx="867542" cy="1404219"/>
          </a:xfrm>
          <a:custGeom>
            <a:avLst/>
            <a:gdLst/>
            <a:ahLst/>
            <a:cxnLst/>
            <a:rect l="l" t="t" r="r" b="b"/>
            <a:pathLst>
              <a:path w="3034" h="4911" extrusionOk="0">
                <a:moveTo>
                  <a:pt x="2267" y="0"/>
                </a:moveTo>
                <a:cubicBezTo>
                  <a:pt x="2167" y="0"/>
                  <a:pt x="2069" y="9"/>
                  <a:pt x="2026" y="12"/>
                </a:cubicBezTo>
                <a:cubicBezTo>
                  <a:pt x="2051" y="63"/>
                  <a:pt x="2031" y="185"/>
                  <a:pt x="1763" y="253"/>
                </a:cubicBezTo>
                <a:cubicBezTo>
                  <a:pt x="1660" y="279"/>
                  <a:pt x="1576" y="288"/>
                  <a:pt x="1510" y="288"/>
                </a:cubicBezTo>
                <a:cubicBezTo>
                  <a:pt x="1351" y="288"/>
                  <a:pt x="1289" y="236"/>
                  <a:pt x="1289" y="236"/>
                </a:cubicBezTo>
                <a:cubicBezTo>
                  <a:pt x="1289" y="236"/>
                  <a:pt x="941" y="427"/>
                  <a:pt x="726" y="635"/>
                </a:cubicBezTo>
                <a:cubicBezTo>
                  <a:pt x="173" y="1168"/>
                  <a:pt x="0" y="1818"/>
                  <a:pt x="605" y="2068"/>
                </a:cubicBezTo>
                <a:cubicBezTo>
                  <a:pt x="641" y="2340"/>
                  <a:pt x="706" y="2562"/>
                  <a:pt x="718" y="2720"/>
                </a:cubicBezTo>
                <a:cubicBezTo>
                  <a:pt x="684" y="3202"/>
                  <a:pt x="477" y="3416"/>
                  <a:pt x="321" y="4448"/>
                </a:cubicBezTo>
                <a:cubicBezTo>
                  <a:pt x="474" y="4775"/>
                  <a:pt x="941" y="4911"/>
                  <a:pt x="1400" y="4911"/>
                </a:cubicBezTo>
                <a:cubicBezTo>
                  <a:pt x="1505" y="4911"/>
                  <a:pt x="1609" y="4904"/>
                  <a:pt x="1709" y="4890"/>
                </a:cubicBezTo>
                <a:cubicBezTo>
                  <a:pt x="2209" y="4823"/>
                  <a:pt x="2722" y="4615"/>
                  <a:pt x="3034" y="4066"/>
                </a:cubicBezTo>
                <a:cubicBezTo>
                  <a:pt x="2891" y="3491"/>
                  <a:pt x="2796" y="3183"/>
                  <a:pt x="2757" y="3007"/>
                </a:cubicBezTo>
                <a:cubicBezTo>
                  <a:pt x="2652" y="2545"/>
                  <a:pt x="2585" y="2078"/>
                  <a:pt x="2585" y="2078"/>
                </a:cubicBezTo>
                <a:cubicBezTo>
                  <a:pt x="2731" y="1552"/>
                  <a:pt x="2814" y="1179"/>
                  <a:pt x="2764" y="674"/>
                </a:cubicBezTo>
                <a:cubicBezTo>
                  <a:pt x="2725" y="283"/>
                  <a:pt x="2682" y="127"/>
                  <a:pt x="2476" y="23"/>
                </a:cubicBezTo>
                <a:cubicBezTo>
                  <a:pt x="2422" y="6"/>
                  <a:pt x="2344" y="0"/>
                  <a:pt x="226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849;p37">
            <a:extLst>
              <a:ext uri="{FF2B5EF4-FFF2-40B4-BE49-F238E27FC236}">
                <a16:creationId xmlns:a16="http://schemas.microsoft.com/office/drawing/2014/main" id="{FD4801F3-88E4-49AF-A1AC-327F7CD38A7D}"/>
              </a:ext>
            </a:extLst>
          </p:cNvPr>
          <p:cNvSpPr/>
          <p:nvPr/>
        </p:nvSpPr>
        <p:spPr>
          <a:xfrm>
            <a:off x="9733994" y="7375748"/>
            <a:ext cx="590180" cy="167843"/>
          </a:xfrm>
          <a:custGeom>
            <a:avLst/>
            <a:gdLst/>
            <a:ahLst/>
            <a:cxnLst/>
            <a:rect l="l" t="t" r="r" b="b"/>
            <a:pathLst>
              <a:path w="2064" h="587" extrusionOk="0">
                <a:moveTo>
                  <a:pt x="2046" y="0"/>
                </a:moveTo>
                <a:lnTo>
                  <a:pt x="2046" y="0"/>
                </a:lnTo>
                <a:cubicBezTo>
                  <a:pt x="1491" y="279"/>
                  <a:pt x="1026" y="357"/>
                  <a:pt x="682" y="357"/>
                </a:cubicBezTo>
                <a:cubicBezTo>
                  <a:pt x="246" y="357"/>
                  <a:pt x="1" y="233"/>
                  <a:pt x="1" y="233"/>
                </a:cubicBezTo>
                <a:lnTo>
                  <a:pt x="1" y="233"/>
                </a:lnTo>
                <a:lnTo>
                  <a:pt x="49" y="451"/>
                </a:lnTo>
                <a:cubicBezTo>
                  <a:pt x="313" y="550"/>
                  <a:pt x="565" y="587"/>
                  <a:pt x="794" y="587"/>
                </a:cubicBezTo>
                <a:cubicBezTo>
                  <a:pt x="1492" y="587"/>
                  <a:pt x="1982" y="241"/>
                  <a:pt x="1982" y="241"/>
                </a:cubicBezTo>
                <a:cubicBezTo>
                  <a:pt x="2064" y="93"/>
                  <a:pt x="2046" y="0"/>
                  <a:pt x="2046" y="0"/>
                </a:cubicBezTo>
                <a:close/>
              </a:path>
            </a:pathLst>
          </a:custGeom>
          <a:solidFill>
            <a:srgbClr val="F5FBF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850;p37">
            <a:extLst>
              <a:ext uri="{FF2B5EF4-FFF2-40B4-BE49-F238E27FC236}">
                <a16:creationId xmlns:a16="http://schemas.microsoft.com/office/drawing/2014/main" id="{895CD464-8C34-4754-A938-70CFE8D2E381}"/>
              </a:ext>
            </a:extLst>
          </p:cNvPr>
          <p:cNvSpPr/>
          <p:nvPr/>
        </p:nvSpPr>
        <p:spPr>
          <a:xfrm>
            <a:off x="8642561" y="6986593"/>
            <a:ext cx="1323330" cy="852939"/>
          </a:xfrm>
          <a:custGeom>
            <a:avLst/>
            <a:gdLst/>
            <a:ahLst/>
            <a:cxnLst/>
            <a:rect l="l" t="t" r="r" b="b"/>
            <a:pathLst>
              <a:path w="4628" h="2983" extrusionOk="0">
                <a:moveTo>
                  <a:pt x="4242" y="0"/>
                </a:moveTo>
                <a:cubicBezTo>
                  <a:pt x="4117" y="0"/>
                  <a:pt x="3978" y="93"/>
                  <a:pt x="3906" y="298"/>
                </a:cubicBezTo>
                <a:cubicBezTo>
                  <a:pt x="3752" y="740"/>
                  <a:pt x="3754" y="1332"/>
                  <a:pt x="3387" y="1818"/>
                </a:cubicBezTo>
                <a:cubicBezTo>
                  <a:pt x="3218" y="2040"/>
                  <a:pt x="2924" y="2235"/>
                  <a:pt x="2428" y="2282"/>
                </a:cubicBezTo>
                <a:cubicBezTo>
                  <a:pt x="2132" y="2309"/>
                  <a:pt x="1887" y="2325"/>
                  <a:pt x="1705" y="2325"/>
                </a:cubicBezTo>
                <a:cubicBezTo>
                  <a:pt x="1582" y="2325"/>
                  <a:pt x="1487" y="2318"/>
                  <a:pt x="1426" y="2301"/>
                </a:cubicBezTo>
                <a:cubicBezTo>
                  <a:pt x="1287" y="2265"/>
                  <a:pt x="1235" y="2227"/>
                  <a:pt x="1112" y="2134"/>
                </a:cubicBezTo>
                <a:cubicBezTo>
                  <a:pt x="974" y="2028"/>
                  <a:pt x="861" y="2001"/>
                  <a:pt x="758" y="1933"/>
                </a:cubicBezTo>
                <a:cubicBezTo>
                  <a:pt x="696" y="1893"/>
                  <a:pt x="674" y="1873"/>
                  <a:pt x="656" y="1873"/>
                </a:cubicBezTo>
                <a:cubicBezTo>
                  <a:pt x="644" y="1873"/>
                  <a:pt x="634" y="1883"/>
                  <a:pt x="614" y="1902"/>
                </a:cubicBezTo>
                <a:cubicBezTo>
                  <a:pt x="566" y="1949"/>
                  <a:pt x="606" y="2079"/>
                  <a:pt x="694" y="2159"/>
                </a:cubicBezTo>
                <a:cubicBezTo>
                  <a:pt x="787" y="2242"/>
                  <a:pt x="869" y="2256"/>
                  <a:pt x="882" y="2283"/>
                </a:cubicBezTo>
                <a:cubicBezTo>
                  <a:pt x="887" y="2293"/>
                  <a:pt x="874" y="2298"/>
                  <a:pt x="846" y="2298"/>
                </a:cubicBezTo>
                <a:cubicBezTo>
                  <a:pt x="806" y="2298"/>
                  <a:pt x="736" y="2287"/>
                  <a:pt x="654" y="2266"/>
                </a:cubicBezTo>
                <a:cubicBezTo>
                  <a:pt x="464" y="2218"/>
                  <a:pt x="363" y="2126"/>
                  <a:pt x="269" y="2086"/>
                </a:cubicBezTo>
                <a:cubicBezTo>
                  <a:pt x="249" y="2077"/>
                  <a:pt x="231" y="2074"/>
                  <a:pt x="216" y="2074"/>
                </a:cubicBezTo>
                <a:cubicBezTo>
                  <a:pt x="156" y="2074"/>
                  <a:pt x="142" y="2136"/>
                  <a:pt x="160" y="2171"/>
                </a:cubicBezTo>
                <a:cubicBezTo>
                  <a:pt x="183" y="2213"/>
                  <a:pt x="222" y="2278"/>
                  <a:pt x="359" y="2364"/>
                </a:cubicBezTo>
                <a:cubicBezTo>
                  <a:pt x="460" y="2424"/>
                  <a:pt x="565" y="2476"/>
                  <a:pt x="673" y="2521"/>
                </a:cubicBezTo>
                <a:cubicBezTo>
                  <a:pt x="580" y="2512"/>
                  <a:pt x="490" y="2493"/>
                  <a:pt x="402" y="2463"/>
                </a:cubicBezTo>
                <a:cubicBezTo>
                  <a:pt x="235" y="2407"/>
                  <a:pt x="175" y="2365"/>
                  <a:pt x="87" y="2340"/>
                </a:cubicBezTo>
                <a:cubicBezTo>
                  <a:pt x="80" y="2338"/>
                  <a:pt x="75" y="2337"/>
                  <a:pt x="69" y="2337"/>
                </a:cubicBezTo>
                <a:cubicBezTo>
                  <a:pt x="0" y="2337"/>
                  <a:pt x="5" y="2471"/>
                  <a:pt x="81" y="2525"/>
                </a:cubicBezTo>
                <a:cubicBezTo>
                  <a:pt x="168" y="2585"/>
                  <a:pt x="262" y="2633"/>
                  <a:pt x="361" y="2668"/>
                </a:cubicBezTo>
                <a:cubicBezTo>
                  <a:pt x="472" y="2706"/>
                  <a:pt x="662" y="2755"/>
                  <a:pt x="662" y="2755"/>
                </a:cubicBezTo>
                <a:cubicBezTo>
                  <a:pt x="658" y="2755"/>
                  <a:pt x="654" y="2755"/>
                  <a:pt x="651" y="2755"/>
                </a:cubicBezTo>
                <a:cubicBezTo>
                  <a:pt x="464" y="2755"/>
                  <a:pt x="330" y="2699"/>
                  <a:pt x="246" y="2673"/>
                </a:cubicBezTo>
                <a:cubicBezTo>
                  <a:pt x="220" y="2664"/>
                  <a:pt x="197" y="2661"/>
                  <a:pt x="178" y="2661"/>
                </a:cubicBezTo>
                <a:cubicBezTo>
                  <a:pt x="135" y="2661"/>
                  <a:pt x="112" y="2681"/>
                  <a:pt x="112" y="2718"/>
                </a:cubicBezTo>
                <a:cubicBezTo>
                  <a:pt x="112" y="2761"/>
                  <a:pt x="164" y="2817"/>
                  <a:pt x="343" y="2896"/>
                </a:cubicBezTo>
                <a:cubicBezTo>
                  <a:pt x="475" y="2954"/>
                  <a:pt x="660" y="2983"/>
                  <a:pt x="840" y="2983"/>
                </a:cubicBezTo>
                <a:cubicBezTo>
                  <a:pt x="904" y="2983"/>
                  <a:pt x="967" y="2979"/>
                  <a:pt x="1028" y="2972"/>
                </a:cubicBezTo>
                <a:cubicBezTo>
                  <a:pt x="1261" y="2944"/>
                  <a:pt x="1350" y="2914"/>
                  <a:pt x="1472" y="2914"/>
                </a:cubicBezTo>
                <a:cubicBezTo>
                  <a:pt x="1594" y="2914"/>
                  <a:pt x="1711" y="2915"/>
                  <a:pt x="1825" y="2915"/>
                </a:cubicBezTo>
                <a:cubicBezTo>
                  <a:pt x="2126" y="2915"/>
                  <a:pt x="2412" y="2908"/>
                  <a:pt x="2746" y="2862"/>
                </a:cubicBezTo>
                <a:cubicBezTo>
                  <a:pt x="3028" y="2823"/>
                  <a:pt x="3400" y="2698"/>
                  <a:pt x="3660" y="2525"/>
                </a:cubicBezTo>
                <a:cubicBezTo>
                  <a:pt x="4066" y="2255"/>
                  <a:pt x="4367" y="1640"/>
                  <a:pt x="4481" y="1181"/>
                </a:cubicBezTo>
                <a:cubicBezTo>
                  <a:pt x="4627" y="590"/>
                  <a:pt x="4517" y="176"/>
                  <a:pt x="4411" y="70"/>
                </a:cubicBezTo>
                <a:cubicBezTo>
                  <a:pt x="4366" y="24"/>
                  <a:pt x="4306" y="0"/>
                  <a:pt x="4242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851;p37">
            <a:extLst>
              <a:ext uri="{FF2B5EF4-FFF2-40B4-BE49-F238E27FC236}">
                <a16:creationId xmlns:a16="http://schemas.microsoft.com/office/drawing/2014/main" id="{DC300145-5F49-4B4C-AFC6-9E63FEAF56D2}"/>
              </a:ext>
            </a:extLst>
          </p:cNvPr>
          <p:cNvSpPr/>
          <p:nvPr/>
        </p:nvSpPr>
        <p:spPr>
          <a:xfrm>
            <a:off x="9733994" y="6190554"/>
            <a:ext cx="683111" cy="1248671"/>
          </a:xfrm>
          <a:custGeom>
            <a:avLst/>
            <a:gdLst/>
            <a:ahLst/>
            <a:cxnLst/>
            <a:rect l="l" t="t" r="r" b="b"/>
            <a:pathLst>
              <a:path w="2389" h="4367" extrusionOk="0">
                <a:moveTo>
                  <a:pt x="1159" y="0"/>
                </a:moveTo>
                <a:lnTo>
                  <a:pt x="1024" y="645"/>
                </a:lnTo>
                <a:cubicBezTo>
                  <a:pt x="1024" y="645"/>
                  <a:pt x="1077" y="1367"/>
                  <a:pt x="929" y="1570"/>
                </a:cubicBezTo>
                <a:cubicBezTo>
                  <a:pt x="877" y="1641"/>
                  <a:pt x="820" y="1664"/>
                  <a:pt x="768" y="1664"/>
                </a:cubicBezTo>
                <a:cubicBezTo>
                  <a:pt x="671" y="1664"/>
                  <a:pt x="589" y="1582"/>
                  <a:pt x="589" y="1582"/>
                </a:cubicBezTo>
                <a:lnTo>
                  <a:pt x="589" y="1582"/>
                </a:lnTo>
                <a:cubicBezTo>
                  <a:pt x="589" y="1582"/>
                  <a:pt x="595" y="2293"/>
                  <a:pt x="306" y="2562"/>
                </a:cubicBezTo>
                <a:cubicBezTo>
                  <a:pt x="1" y="2845"/>
                  <a:pt x="1" y="3071"/>
                  <a:pt x="1" y="3071"/>
                </a:cubicBezTo>
                <a:cubicBezTo>
                  <a:pt x="240" y="2829"/>
                  <a:pt x="649" y="2567"/>
                  <a:pt x="649" y="2567"/>
                </a:cubicBezTo>
                <a:cubicBezTo>
                  <a:pt x="649" y="2567"/>
                  <a:pt x="664" y="2560"/>
                  <a:pt x="687" y="2560"/>
                </a:cubicBezTo>
                <a:cubicBezTo>
                  <a:pt x="778" y="2560"/>
                  <a:pt x="995" y="2672"/>
                  <a:pt x="883" y="3793"/>
                </a:cubicBezTo>
                <a:cubicBezTo>
                  <a:pt x="853" y="4094"/>
                  <a:pt x="1107" y="4367"/>
                  <a:pt x="1509" y="4367"/>
                </a:cubicBezTo>
                <a:cubicBezTo>
                  <a:pt x="1565" y="4367"/>
                  <a:pt x="1624" y="4361"/>
                  <a:pt x="1685" y="4350"/>
                </a:cubicBezTo>
                <a:cubicBezTo>
                  <a:pt x="2191" y="4257"/>
                  <a:pt x="2280" y="3836"/>
                  <a:pt x="2335" y="3632"/>
                </a:cubicBezTo>
                <a:cubicBezTo>
                  <a:pt x="2389" y="3436"/>
                  <a:pt x="2361" y="2860"/>
                  <a:pt x="2287" y="2230"/>
                </a:cubicBezTo>
                <a:cubicBezTo>
                  <a:pt x="2203" y="1496"/>
                  <a:pt x="2092" y="1065"/>
                  <a:pt x="1896" y="538"/>
                </a:cubicBezTo>
                <a:cubicBezTo>
                  <a:pt x="1701" y="11"/>
                  <a:pt x="1159" y="0"/>
                  <a:pt x="1159" y="0"/>
                </a:cubicBezTo>
                <a:close/>
              </a:path>
            </a:pathLst>
          </a:custGeom>
          <a:solidFill>
            <a:srgbClr val="3A2C6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852;p37">
            <a:extLst>
              <a:ext uri="{FF2B5EF4-FFF2-40B4-BE49-F238E27FC236}">
                <a16:creationId xmlns:a16="http://schemas.microsoft.com/office/drawing/2014/main" id="{5AFE7460-C99D-43F7-B082-78CB455C4F60}"/>
              </a:ext>
            </a:extLst>
          </p:cNvPr>
          <p:cNvSpPr/>
          <p:nvPr/>
        </p:nvSpPr>
        <p:spPr>
          <a:xfrm>
            <a:off x="9351120" y="7225633"/>
            <a:ext cx="1518913" cy="1564055"/>
          </a:xfrm>
          <a:custGeom>
            <a:avLst/>
            <a:gdLst/>
            <a:ahLst/>
            <a:cxnLst/>
            <a:rect l="l" t="t" r="r" b="b"/>
            <a:pathLst>
              <a:path w="5312" h="5470" extrusionOk="0">
                <a:moveTo>
                  <a:pt x="4351" y="1518"/>
                </a:moveTo>
                <a:lnTo>
                  <a:pt x="4351" y="1518"/>
                </a:lnTo>
                <a:cubicBezTo>
                  <a:pt x="4355" y="1548"/>
                  <a:pt x="4354" y="1577"/>
                  <a:pt x="4349" y="1606"/>
                </a:cubicBezTo>
                <a:lnTo>
                  <a:pt x="4277" y="2044"/>
                </a:lnTo>
                <a:lnTo>
                  <a:pt x="3113" y="2717"/>
                </a:lnTo>
                <a:cubicBezTo>
                  <a:pt x="3124" y="2662"/>
                  <a:pt x="3133" y="2600"/>
                  <a:pt x="3144" y="2536"/>
                </a:cubicBezTo>
                <a:cubicBezTo>
                  <a:pt x="3182" y="2295"/>
                  <a:pt x="3471" y="1951"/>
                  <a:pt x="3785" y="1768"/>
                </a:cubicBezTo>
                <a:lnTo>
                  <a:pt x="4036" y="1625"/>
                </a:lnTo>
                <a:cubicBezTo>
                  <a:pt x="4159" y="1555"/>
                  <a:pt x="4268" y="1520"/>
                  <a:pt x="4351" y="1518"/>
                </a:cubicBezTo>
                <a:close/>
                <a:moveTo>
                  <a:pt x="4894" y="0"/>
                </a:moveTo>
                <a:cubicBezTo>
                  <a:pt x="4780" y="0"/>
                  <a:pt x="4644" y="41"/>
                  <a:pt x="4490" y="127"/>
                </a:cubicBezTo>
                <a:lnTo>
                  <a:pt x="3638" y="601"/>
                </a:lnTo>
                <a:cubicBezTo>
                  <a:pt x="3109" y="898"/>
                  <a:pt x="2574" y="1619"/>
                  <a:pt x="2444" y="2213"/>
                </a:cubicBezTo>
                <a:lnTo>
                  <a:pt x="2018" y="4190"/>
                </a:lnTo>
                <a:cubicBezTo>
                  <a:pt x="1906" y="4697"/>
                  <a:pt x="1523" y="5038"/>
                  <a:pt x="1106" y="5038"/>
                </a:cubicBezTo>
                <a:cubicBezTo>
                  <a:pt x="1035" y="5038"/>
                  <a:pt x="963" y="5028"/>
                  <a:pt x="891" y="5008"/>
                </a:cubicBezTo>
                <a:lnTo>
                  <a:pt x="0" y="4752"/>
                </a:lnTo>
                <a:lnTo>
                  <a:pt x="0" y="4752"/>
                </a:lnTo>
                <a:cubicBezTo>
                  <a:pt x="46" y="4778"/>
                  <a:pt x="427" y="4998"/>
                  <a:pt x="891" y="5265"/>
                </a:cubicBezTo>
                <a:cubicBezTo>
                  <a:pt x="1127" y="5402"/>
                  <a:pt x="1440" y="5469"/>
                  <a:pt x="1760" y="5469"/>
                </a:cubicBezTo>
                <a:cubicBezTo>
                  <a:pt x="2107" y="5469"/>
                  <a:pt x="2463" y="5389"/>
                  <a:pt x="2737" y="5231"/>
                </a:cubicBezTo>
                <a:lnTo>
                  <a:pt x="3512" y="4783"/>
                </a:lnTo>
                <a:cubicBezTo>
                  <a:pt x="4039" y="4479"/>
                  <a:pt x="4567" y="3752"/>
                  <a:pt x="4692" y="3157"/>
                </a:cubicBezTo>
                <a:lnTo>
                  <a:pt x="5223" y="667"/>
                </a:lnTo>
                <a:cubicBezTo>
                  <a:pt x="5312" y="244"/>
                  <a:pt x="5172" y="0"/>
                  <a:pt x="489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853;p37">
            <a:extLst>
              <a:ext uri="{FF2B5EF4-FFF2-40B4-BE49-F238E27FC236}">
                <a16:creationId xmlns:a16="http://schemas.microsoft.com/office/drawing/2014/main" id="{D959748D-973A-483E-A01E-31E7278C92A0}"/>
              </a:ext>
            </a:extLst>
          </p:cNvPr>
          <p:cNvSpPr/>
          <p:nvPr/>
        </p:nvSpPr>
        <p:spPr>
          <a:xfrm>
            <a:off x="10229242" y="7659680"/>
            <a:ext cx="425479" cy="416605"/>
          </a:xfrm>
          <a:custGeom>
            <a:avLst/>
            <a:gdLst/>
            <a:ahLst/>
            <a:cxnLst/>
            <a:rect l="l" t="t" r="r" b="b"/>
            <a:pathLst>
              <a:path w="1488" h="1457" extrusionOk="0">
                <a:moveTo>
                  <a:pt x="1303" y="0"/>
                </a:moveTo>
                <a:cubicBezTo>
                  <a:pt x="1296" y="0"/>
                  <a:pt x="1288" y="1"/>
                  <a:pt x="1280" y="1"/>
                </a:cubicBezTo>
                <a:cubicBezTo>
                  <a:pt x="1284" y="30"/>
                  <a:pt x="1283" y="59"/>
                  <a:pt x="1278" y="88"/>
                </a:cubicBezTo>
                <a:lnTo>
                  <a:pt x="1206" y="526"/>
                </a:lnTo>
                <a:lnTo>
                  <a:pt x="42" y="1199"/>
                </a:lnTo>
                <a:cubicBezTo>
                  <a:pt x="17" y="1351"/>
                  <a:pt x="0" y="1456"/>
                  <a:pt x="0" y="1456"/>
                </a:cubicBezTo>
                <a:lnTo>
                  <a:pt x="1393" y="652"/>
                </a:lnTo>
                <a:lnTo>
                  <a:pt x="1465" y="214"/>
                </a:lnTo>
                <a:cubicBezTo>
                  <a:pt x="1488" y="75"/>
                  <a:pt x="1423" y="0"/>
                  <a:pt x="1303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854;p37">
            <a:extLst>
              <a:ext uri="{FF2B5EF4-FFF2-40B4-BE49-F238E27FC236}">
                <a16:creationId xmlns:a16="http://schemas.microsoft.com/office/drawing/2014/main" id="{4EE98C3B-4220-4542-A82D-FAC959028434}"/>
              </a:ext>
            </a:extLst>
          </p:cNvPr>
          <p:cNvSpPr/>
          <p:nvPr/>
        </p:nvSpPr>
        <p:spPr>
          <a:xfrm>
            <a:off x="9187277" y="8773104"/>
            <a:ext cx="1347921" cy="436906"/>
          </a:xfrm>
          <a:custGeom>
            <a:avLst/>
            <a:gdLst/>
            <a:ahLst/>
            <a:cxnLst/>
            <a:rect l="l" t="t" r="r" b="b"/>
            <a:pathLst>
              <a:path w="4714" h="1528" extrusionOk="0">
                <a:moveTo>
                  <a:pt x="126" y="1"/>
                </a:moveTo>
                <a:cubicBezTo>
                  <a:pt x="88" y="1"/>
                  <a:pt x="51" y="20"/>
                  <a:pt x="30" y="55"/>
                </a:cubicBezTo>
                <a:cubicBezTo>
                  <a:pt x="0" y="108"/>
                  <a:pt x="18" y="175"/>
                  <a:pt x="70" y="205"/>
                </a:cubicBezTo>
                <a:lnTo>
                  <a:pt x="2357" y="1527"/>
                </a:lnTo>
                <a:lnTo>
                  <a:pt x="4646" y="205"/>
                </a:lnTo>
                <a:cubicBezTo>
                  <a:pt x="4696" y="175"/>
                  <a:pt x="4713" y="108"/>
                  <a:pt x="4683" y="57"/>
                </a:cubicBezTo>
                <a:cubicBezTo>
                  <a:pt x="4662" y="22"/>
                  <a:pt x="4626" y="2"/>
                  <a:pt x="4588" y="2"/>
                </a:cubicBezTo>
                <a:cubicBezTo>
                  <a:pt x="4570" y="2"/>
                  <a:pt x="4552" y="6"/>
                  <a:pt x="4536" y="16"/>
                </a:cubicBezTo>
                <a:lnTo>
                  <a:pt x="2357" y="1273"/>
                </a:lnTo>
                <a:lnTo>
                  <a:pt x="180" y="16"/>
                </a:lnTo>
                <a:cubicBezTo>
                  <a:pt x="163" y="6"/>
                  <a:pt x="144" y="1"/>
                  <a:pt x="126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855;p37">
            <a:extLst>
              <a:ext uri="{FF2B5EF4-FFF2-40B4-BE49-F238E27FC236}">
                <a16:creationId xmlns:a16="http://schemas.microsoft.com/office/drawing/2014/main" id="{F7EA6E87-1951-463F-B1D0-00C389B7C4C8}"/>
              </a:ext>
            </a:extLst>
          </p:cNvPr>
          <p:cNvSpPr/>
          <p:nvPr/>
        </p:nvSpPr>
        <p:spPr>
          <a:xfrm>
            <a:off x="11040740" y="10106411"/>
            <a:ext cx="690259" cy="298514"/>
          </a:xfrm>
          <a:custGeom>
            <a:avLst/>
            <a:gdLst/>
            <a:ahLst/>
            <a:cxnLst/>
            <a:rect l="l" t="t" r="r" b="b"/>
            <a:pathLst>
              <a:path w="2414" h="1044" extrusionOk="0">
                <a:moveTo>
                  <a:pt x="2278" y="0"/>
                </a:moveTo>
                <a:lnTo>
                  <a:pt x="1581" y="35"/>
                </a:lnTo>
                <a:cubicBezTo>
                  <a:pt x="1418" y="233"/>
                  <a:pt x="753" y="203"/>
                  <a:pt x="239" y="280"/>
                </a:cubicBezTo>
                <a:cubicBezTo>
                  <a:pt x="222" y="282"/>
                  <a:pt x="206" y="286"/>
                  <a:pt x="192" y="295"/>
                </a:cubicBezTo>
                <a:cubicBezTo>
                  <a:pt x="0" y="413"/>
                  <a:pt x="262" y="726"/>
                  <a:pt x="415" y="791"/>
                </a:cubicBezTo>
                <a:cubicBezTo>
                  <a:pt x="531" y="840"/>
                  <a:pt x="653" y="874"/>
                  <a:pt x="778" y="893"/>
                </a:cubicBezTo>
                <a:cubicBezTo>
                  <a:pt x="922" y="915"/>
                  <a:pt x="1037" y="904"/>
                  <a:pt x="1181" y="913"/>
                </a:cubicBezTo>
                <a:cubicBezTo>
                  <a:pt x="1302" y="920"/>
                  <a:pt x="1476" y="922"/>
                  <a:pt x="1592" y="958"/>
                </a:cubicBezTo>
                <a:cubicBezTo>
                  <a:pt x="1678" y="986"/>
                  <a:pt x="1756" y="1007"/>
                  <a:pt x="1872" y="1033"/>
                </a:cubicBezTo>
                <a:cubicBezTo>
                  <a:pt x="1901" y="1040"/>
                  <a:pt x="1933" y="1043"/>
                  <a:pt x="1965" y="1043"/>
                </a:cubicBezTo>
                <a:cubicBezTo>
                  <a:pt x="2111" y="1043"/>
                  <a:pt x="2279" y="981"/>
                  <a:pt x="2361" y="876"/>
                </a:cubicBezTo>
                <a:cubicBezTo>
                  <a:pt x="2388" y="846"/>
                  <a:pt x="2406" y="808"/>
                  <a:pt x="2412" y="768"/>
                </a:cubicBezTo>
                <a:cubicBezTo>
                  <a:pt x="2413" y="739"/>
                  <a:pt x="2410" y="710"/>
                  <a:pt x="2402" y="682"/>
                </a:cubicBezTo>
                <a:cubicBezTo>
                  <a:pt x="2390" y="631"/>
                  <a:pt x="2256" y="2"/>
                  <a:pt x="2278" y="0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856;p37">
            <a:extLst>
              <a:ext uri="{FF2B5EF4-FFF2-40B4-BE49-F238E27FC236}">
                <a16:creationId xmlns:a16="http://schemas.microsoft.com/office/drawing/2014/main" id="{ED4C56AC-AC0C-49C2-9A3D-65F1FC5C282A}"/>
              </a:ext>
            </a:extLst>
          </p:cNvPr>
          <p:cNvSpPr/>
          <p:nvPr/>
        </p:nvSpPr>
        <p:spPr>
          <a:xfrm>
            <a:off x="11419896" y="9113651"/>
            <a:ext cx="307957" cy="1034507"/>
          </a:xfrm>
          <a:custGeom>
            <a:avLst/>
            <a:gdLst/>
            <a:ahLst/>
            <a:cxnLst/>
            <a:rect l="l" t="t" r="r" b="b"/>
            <a:pathLst>
              <a:path w="1077" h="3618" extrusionOk="0">
                <a:moveTo>
                  <a:pt x="0" y="1"/>
                </a:moveTo>
                <a:cubicBezTo>
                  <a:pt x="47" y="475"/>
                  <a:pt x="255" y="3507"/>
                  <a:pt x="255" y="3507"/>
                </a:cubicBezTo>
                <a:cubicBezTo>
                  <a:pt x="349" y="3589"/>
                  <a:pt x="451" y="3617"/>
                  <a:pt x="547" y="3617"/>
                </a:cubicBezTo>
                <a:cubicBezTo>
                  <a:pt x="763" y="3617"/>
                  <a:pt x="950" y="3476"/>
                  <a:pt x="950" y="3476"/>
                </a:cubicBezTo>
                <a:cubicBezTo>
                  <a:pt x="950" y="3476"/>
                  <a:pt x="1069" y="912"/>
                  <a:pt x="1073" y="739"/>
                </a:cubicBezTo>
                <a:cubicBezTo>
                  <a:pt x="1076" y="567"/>
                  <a:pt x="892" y="87"/>
                  <a:pt x="892" y="87"/>
                </a:cubicBezTo>
                <a:lnTo>
                  <a:pt x="602" y="330"/>
                </a:lnTo>
                <a:lnTo>
                  <a:pt x="602" y="330"/>
                </a:lnTo>
                <a:lnTo>
                  <a:pt x="0" y="1"/>
                </a:lnTo>
                <a:close/>
              </a:path>
            </a:pathLst>
          </a:custGeom>
          <a:solidFill>
            <a:srgbClr val="6F89D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857;p37">
            <a:extLst>
              <a:ext uri="{FF2B5EF4-FFF2-40B4-BE49-F238E27FC236}">
                <a16:creationId xmlns:a16="http://schemas.microsoft.com/office/drawing/2014/main" id="{FA3C0306-25EB-47EA-9E52-E0F9B04A3745}"/>
              </a:ext>
            </a:extLst>
          </p:cNvPr>
          <p:cNvSpPr/>
          <p:nvPr/>
        </p:nvSpPr>
        <p:spPr>
          <a:xfrm>
            <a:off x="12128455" y="9879380"/>
            <a:ext cx="63479" cy="1242952"/>
          </a:xfrm>
          <a:custGeom>
            <a:avLst/>
            <a:gdLst/>
            <a:ahLst/>
            <a:cxnLst/>
            <a:rect l="l" t="t" r="r" b="b"/>
            <a:pathLst>
              <a:path w="222" h="4347" extrusionOk="0">
                <a:moveTo>
                  <a:pt x="112" y="0"/>
                </a:moveTo>
                <a:cubicBezTo>
                  <a:pt x="50" y="0"/>
                  <a:pt x="1" y="50"/>
                  <a:pt x="1" y="110"/>
                </a:cubicBezTo>
                <a:lnTo>
                  <a:pt x="1" y="4237"/>
                </a:lnTo>
                <a:cubicBezTo>
                  <a:pt x="1" y="4297"/>
                  <a:pt x="50" y="4347"/>
                  <a:pt x="112" y="4347"/>
                </a:cubicBezTo>
                <a:cubicBezTo>
                  <a:pt x="172" y="4347"/>
                  <a:pt x="221" y="4297"/>
                  <a:pt x="221" y="4237"/>
                </a:cubicBezTo>
                <a:lnTo>
                  <a:pt x="221" y="110"/>
                </a:lnTo>
                <a:cubicBezTo>
                  <a:pt x="221" y="50"/>
                  <a:pt x="172" y="0"/>
                  <a:pt x="11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858;p37">
            <a:extLst>
              <a:ext uri="{FF2B5EF4-FFF2-40B4-BE49-F238E27FC236}">
                <a16:creationId xmlns:a16="http://schemas.microsoft.com/office/drawing/2014/main" id="{C4E76B08-9C4E-4111-906A-62054DB63450}"/>
              </a:ext>
            </a:extLst>
          </p:cNvPr>
          <p:cNvSpPr/>
          <p:nvPr/>
        </p:nvSpPr>
        <p:spPr>
          <a:xfrm>
            <a:off x="11358991" y="9583725"/>
            <a:ext cx="326543" cy="1096268"/>
          </a:xfrm>
          <a:custGeom>
            <a:avLst/>
            <a:gdLst/>
            <a:ahLst/>
            <a:cxnLst/>
            <a:rect l="l" t="t" r="r" b="b"/>
            <a:pathLst>
              <a:path w="1142" h="3834" extrusionOk="0">
                <a:moveTo>
                  <a:pt x="1018" y="0"/>
                </a:moveTo>
                <a:cubicBezTo>
                  <a:pt x="968" y="0"/>
                  <a:pt x="923" y="35"/>
                  <a:pt x="912" y="86"/>
                </a:cubicBezTo>
                <a:lnTo>
                  <a:pt x="15" y="3697"/>
                </a:lnTo>
                <a:cubicBezTo>
                  <a:pt x="1" y="3755"/>
                  <a:pt x="36" y="3816"/>
                  <a:pt x="95" y="3830"/>
                </a:cubicBezTo>
                <a:cubicBezTo>
                  <a:pt x="103" y="3833"/>
                  <a:pt x="113" y="3834"/>
                  <a:pt x="121" y="3834"/>
                </a:cubicBezTo>
                <a:cubicBezTo>
                  <a:pt x="172" y="3834"/>
                  <a:pt x="216" y="3799"/>
                  <a:pt x="229" y="3749"/>
                </a:cubicBezTo>
                <a:lnTo>
                  <a:pt x="1125" y="139"/>
                </a:lnTo>
                <a:cubicBezTo>
                  <a:pt x="1141" y="80"/>
                  <a:pt x="1105" y="18"/>
                  <a:pt x="1046" y="4"/>
                </a:cubicBezTo>
                <a:cubicBezTo>
                  <a:pt x="1036" y="2"/>
                  <a:pt x="1027" y="0"/>
                  <a:pt x="101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859;p37">
            <a:extLst>
              <a:ext uri="{FF2B5EF4-FFF2-40B4-BE49-F238E27FC236}">
                <a16:creationId xmlns:a16="http://schemas.microsoft.com/office/drawing/2014/main" id="{7B4E4AC1-6419-46BA-9E22-19F2AB4B6C30}"/>
              </a:ext>
            </a:extLst>
          </p:cNvPr>
          <p:cNvSpPr/>
          <p:nvPr/>
        </p:nvSpPr>
        <p:spPr>
          <a:xfrm>
            <a:off x="12635427" y="9584297"/>
            <a:ext cx="325972" cy="1095697"/>
          </a:xfrm>
          <a:custGeom>
            <a:avLst/>
            <a:gdLst/>
            <a:ahLst/>
            <a:cxnLst/>
            <a:rect l="l" t="t" r="r" b="b"/>
            <a:pathLst>
              <a:path w="1140" h="3832" extrusionOk="0">
                <a:moveTo>
                  <a:pt x="123" y="1"/>
                </a:moveTo>
                <a:cubicBezTo>
                  <a:pt x="114" y="1"/>
                  <a:pt x="105" y="2"/>
                  <a:pt x="95" y="4"/>
                </a:cubicBezTo>
                <a:cubicBezTo>
                  <a:pt x="36" y="19"/>
                  <a:pt x="0" y="78"/>
                  <a:pt x="15" y="137"/>
                </a:cubicBezTo>
                <a:lnTo>
                  <a:pt x="911" y="3747"/>
                </a:lnTo>
                <a:cubicBezTo>
                  <a:pt x="923" y="3797"/>
                  <a:pt x="968" y="3832"/>
                  <a:pt x="1018" y="3832"/>
                </a:cubicBezTo>
                <a:cubicBezTo>
                  <a:pt x="1027" y="3832"/>
                  <a:pt x="1035" y="3831"/>
                  <a:pt x="1045" y="3828"/>
                </a:cubicBezTo>
                <a:cubicBezTo>
                  <a:pt x="1104" y="3814"/>
                  <a:pt x="1139" y="3753"/>
                  <a:pt x="1125" y="3695"/>
                </a:cubicBezTo>
                <a:lnTo>
                  <a:pt x="228" y="84"/>
                </a:lnTo>
                <a:cubicBezTo>
                  <a:pt x="216" y="34"/>
                  <a:pt x="172" y="1"/>
                  <a:pt x="123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860;p37">
            <a:extLst>
              <a:ext uri="{FF2B5EF4-FFF2-40B4-BE49-F238E27FC236}">
                <a16:creationId xmlns:a16="http://schemas.microsoft.com/office/drawing/2014/main" id="{61216D2B-F892-4E87-884C-4F3AC062AD40}"/>
              </a:ext>
            </a:extLst>
          </p:cNvPr>
          <p:cNvSpPr/>
          <p:nvPr/>
        </p:nvSpPr>
        <p:spPr>
          <a:xfrm>
            <a:off x="11211446" y="9228596"/>
            <a:ext cx="1459724" cy="802329"/>
          </a:xfrm>
          <a:custGeom>
            <a:avLst/>
            <a:gdLst/>
            <a:ahLst/>
            <a:cxnLst/>
            <a:rect l="l" t="t" r="r" b="b"/>
            <a:pathLst>
              <a:path w="5105" h="2806" extrusionOk="0">
                <a:moveTo>
                  <a:pt x="2424" y="0"/>
                </a:moveTo>
                <a:cubicBezTo>
                  <a:pt x="2218" y="0"/>
                  <a:pt x="2011" y="46"/>
                  <a:pt x="1853" y="137"/>
                </a:cubicBezTo>
                <a:lnTo>
                  <a:pt x="315" y="1024"/>
                </a:lnTo>
                <a:cubicBezTo>
                  <a:pt x="0" y="1207"/>
                  <a:pt x="0" y="1503"/>
                  <a:pt x="315" y="1685"/>
                </a:cubicBezTo>
                <a:lnTo>
                  <a:pt x="1534" y="2389"/>
                </a:lnTo>
                <a:cubicBezTo>
                  <a:pt x="1534" y="2389"/>
                  <a:pt x="2262" y="2806"/>
                  <a:pt x="2855" y="2806"/>
                </a:cubicBezTo>
                <a:cubicBezTo>
                  <a:pt x="2937" y="2806"/>
                  <a:pt x="3016" y="2798"/>
                  <a:pt x="3091" y="2780"/>
                </a:cubicBezTo>
                <a:cubicBezTo>
                  <a:pt x="3703" y="2630"/>
                  <a:pt x="5104" y="1355"/>
                  <a:pt x="5104" y="1355"/>
                </a:cubicBezTo>
                <a:lnTo>
                  <a:pt x="2996" y="137"/>
                </a:lnTo>
                <a:cubicBezTo>
                  <a:pt x="2838" y="46"/>
                  <a:pt x="2631" y="0"/>
                  <a:pt x="2424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861;p37">
            <a:extLst>
              <a:ext uri="{FF2B5EF4-FFF2-40B4-BE49-F238E27FC236}">
                <a16:creationId xmlns:a16="http://schemas.microsoft.com/office/drawing/2014/main" id="{1470960F-2D14-4EC4-8EBB-C5AB8C9DBDC4}"/>
              </a:ext>
            </a:extLst>
          </p:cNvPr>
          <p:cNvSpPr/>
          <p:nvPr/>
        </p:nvSpPr>
        <p:spPr>
          <a:xfrm>
            <a:off x="12097288" y="8056269"/>
            <a:ext cx="447496" cy="350554"/>
          </a:xfrm>
          <a:custGeom>
            <a:avLst/>
            <a:gdLst/>
            <a:ahLst/>
            <a:cxnLst/>
            <a:rect l="l" t="t" r="r" b="b"/>
            <a:pathLst>
              <a:path w="1565" h="1226" extrusionOk="0">
                <a:moveTo>
                  <a:pt x="960" y="1"/>
                </a:moveTo>
                <a:lnTo>
                  <a:pt x="237" y="434"/>
                </a:lnTo>
                <a:cubicBezTo>
                  <a:pt x="237" y="434"/>
                  <a:pt x="278" y="577"/>
                  <a:pt x="306" y="669"/>
                </a:cubicBezTo>
                <a:cubicBezTo>
                  <a:pt x="334" y="762"/>
                  <a:pt x="332" y="812"/>
                  <a:pt x="155" y="945"/>
                </a:cubicBezTo>
                <a:cubicBezTo>
                  <a:pt x="0" y="1063"/>
                  <a:pt x="364" y="1225"/>
                  <a:pt x="662" y="1225"/>
                </a:cubicBezTo>
                <a:cubicBezTo>
                  <a:pt x="702" y="1225"/>
                  <a:pt x="741" y="1222"/>
                  <a:pt x="778" y="1216"/>
                </a:cubicBezTo>
                <a:cubicBezTo>
                  <a:pt x="1082" y="1161"/>
                  <a:pt x="1409" y="942"/>
                  <a:pt x="1484" y="734"/>
                </a:cubicBezTo>
                <a:cubicBezTo>
                  <a:pt x="1564" y="511"/>
                  <a:pt x="1539" y="272"/>
                  <a:pt x="1417" y="272"/>
                </a:cubicBezTo>
                <a:cubicBezTo>
                  <a:pt x="1413" y="272"/>
                  <a:pt x="1408" y="273"/>
                  <a:pt x="1403" y="273"/>
                </a:cubicBezTo>
                <a:cubicBezTo>
                  <a:pt x="1270" y="293"/>
                  <a:pt x="1160" y="325"/>
                  <a:pt x="1094" y="325"/>
                </a:cubicBezTo>
                <a:cubicBezTo>
                  <a:pt x="1064" y="325"/>
                  <a:pt x="1043" y="318"/>
                  <a:pt x="1034" y="301"/>
                </a:cubicBezTo>
                <a:cubicBezTo>
                  <a:pt x="1011" y="258"/>
                  <a:pt x="960" y="1"/>
                  <a:pt x="960" y="1"/>
                </a:cubicBezTo>
                <a:close/>
              </a:path>
            </a:pathLst>
          </a:custGeom>
          <a:solidFill>
            <a:srgbClr val="8A43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862;p37">
            <a:extLst>
              <a:ext uri="{FF2B5EF4-FFF2-40B4-BE49-F238E27FC236}">
                <a16:creationId xmlns:a16="http://schemas.microsoft.com/office/drawing/2014/main" id="{540EA441-F62F-4B2A-A76C-2D2F043AAD7B}"/>
              </a:ext>
            </a:extLst>
          </p:cNvPr>
          <p:cNvSpPr/>
          <p:nvPr/>
        </p:nvSpPr>
        <p:spPr>
          <a:xfrm>
            <a:off x="11407029" y="8914641"/>
            <a:ext cx="1031671" cy="694532"/>
          </a:xfrm>
          <a:custGeom>
            <a:avLst/>
            <a:gdLst/>
            <a:ahLst/>
            <a:cxnLst/>
            <a:rect l="l" t="t" r="r" b="b"/>
            <a:pathLst>
              <a:path w="3608" h="2429" extrusionOk="0">
                <a:moveTo>
                  <a:pt x="745" y="0"/>
                </a:moveTo>
                <a:cubicBezTo>
                  <a:pt x="395" y="0"/>
                  <a:pt x="0" y="256"/>
                  <a:pt x="44" y="697"/>
                </a:cubicBezTo>
                <a:lnTo>
                  <a:pt x="646" y="1026"/>
                </a:lnTo>
                <a:lnTo>
                  <a:pt x="3024" y="2399"/>
                </a:lnTo>
                <a:cubicBezTo>
                  <a:pt x="3061" y="2419"/>
                  <a:pt x="3096" y="2428"/>
                  <a:pt x="3128" y="2428"/>
                </a:cubicBezTo>
                <a:cubicBezTo>
                  <a:pt x="3530" y="2428"/>
                  <a:pt x="3607" y="1026"/>
                  <a:pt x="3607" y="1026"/>
                </a:cubicBezTo>
                <a:cubicBezTo>
                  <a:pt x="3607" y="1026"/>
                  <a:pt x="1300" y="161"/>
                  <a:pt x="959" y="36"/>
                </a:cubicBezTo>
                <a:cubicBezTo>
                  <a:pt x="893" y="12"/>
                  <a:pt x="820" y="0"/>
                  <a:pt x="745" y="0"/>
                </a:cubicBezTo>
                <a:close/>
              </a:path>
            </a:pathLst>
          </a:custGeom>
          <a:solidFill>
            <a:srgbClr val="6F89D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863;p37">
            <a:extLst>
              <a:ext uri="{FF2B5EF4-FFF2-40B4-BE49-F238E27FC236}">
                <a16:creationId xmlns:a16="http://schemas.microsoft.com/office/drawing/2014/main" id="{968DED1E-D134-43E0-8670-71CEFC5A68BE}"/>
              </a:ext>
            </a:extLst>
          </p:cNvPr>
          <p:cNvSpPr/>
          <p:nvPr/>
        </p:nvSpPr>
        <p:spPr>
          <a:xfrm>
            <a:off x="10614117" y="10321433"/>
            <a:ext cx="678536" cy="297943"/>
          </a:xfrm>
          <a:custGeom>
            <a:avLst/>
            <a:gdLst/>
            <a:ahLst/>
            <a:cxnLst/>
            <a:rect l="l" t="t" r="r" b="b"/>
            <a:pathLst>
              <a:path w="2373" h="1042" extrusionOk="0">
                <a:moveTo>
                  <a:pt x="2307" y="30"/>
                </a:moveTo>
                <a:lnTo>
                  <a:pt x="2307" y="30"/>
                </a:lnTo>
                <a:cubicBezTo>
                  <a:pt x="2307" y="30"/>
                  <a:pt x="2307" y="30"/>
                  <a:pt x="2307" y="30"/>
                </a:cubicBezTo>
                <a:close/>
                <a:moveTo>
                  <a:pt x="1608" y="0"/>
                </a:moveTo>
                <a:cubicBezTo>
                  <a:pt x="1508" y="101"/>
                  <a:pt x="1261" y="118"/>
                  <a:pt x="971" y="118"/>
                </a:cubicBezTo>
                <a:cubicBezTo>
                  <a:pt x="829" y="118"/>
                  <a:pt x="677" y="114"/>
                  <a:pt x="527" y="114"/>
                </a:cubicBezTo>
                <a:cubicBezTo>
                  <a:pt x="433" y="114"/>
                  <a:pt x="340" y="116"/>
                  <a:pt x="250" y="121"/>
                </a:cubicBezTo>
                <a:cubicBezTo>
                  <a:pt x="235" y="121"/>
                  <a:pt x="218" y="124"/>
                  <a:pt x="202" y="132"/>
                </a:cubicBezTo>
                <a:cubicBezTo>
                  <a:pt x="1" y="232"/>
                  <a:pt x="232" y="567"/>
                  <a:pt x="378" y="646"/>
                </a:cubicBezTo>
                <a:cubicBezTo>
                  <a:pt x="491" y="706"/>
                  <a:pt x="609" y="751"/>
                  <a:pt x="732" y="781"/>
                </a:cubicBezTo>
                <a:cubicBezTo>
                  <a:pt x="873" y="816"/>
                  <a:pt x="988" y="815"/>
                  <a:pt x="1131" y="838"/>
                </a:cubicBezTo>
                <a:cubicBezTo>
                  <a:pt x="1251" y="856"/>
                  <a:pt x="1425" y="874"/>
                  <a:pt x="1536" y="920"/>
                </a:cubicBezTo>
                <a:cubicBezTo>
                  <a:pt x="1620" y="956"/>
                  <a:pt x="1695" y="984"/>
                  <a:pt x="1807" y="1021"/>
                </a:cubicBezTo>
                <a:cubicBezTo>
                  <a:pt x="1849" y="1034"/>
                  <a:pt x="1898" y="1041"/>
                  <a:pt x="1948" y="1041"/>
                </a:cubicBezTo>
                <a:cubicBezTo>
                  <a:pt x="2081" y="1041"/>
                  <a:pt x="2227" y="995"/>
                  <a:pt x="2309" y="909"/>
                </a:cubicBezTo>
                <a:cubicBezTo>
                  <a:pt x="2339" y="881"/>
                  <a:pt x="2360" y="846"/>
                  <a:pt x="2369" y="806"/>
                </a:cubicBezTo>
                <a:cubicBezTo>
                  <a:pt x="2373" y="777"/>
                  <a:pt x="2373" y="748"/>
                  <a:pt x="2368" y="720"/>
                </a:cubicBezTo>
                <a:cubicBezTo>
                  <a:pt x="2361" y="669"/>
                  <a:pt x="2286" y="30"/>
                  <a:pt x="2306" y="30"/>
                </a:cubicBezTo>
                <a:lnTo>
                  <a:pt x="2306" y="30"/>
                </a:lnTo>
                <a:cubicBezTo>
                  <a:pt x="2307" y="30"/>
                  <a:pt x="2307" y="30"/>
                  <a:pt x="2307" y="30"/>
                </a:cubicBezTo>
                <a:lnTo>
                  <a:pt x="2307" y="30"/>
                </a:lnTo>
                <a:lnTo>
                  <a:pt x="1608" y="0"/>
                </a:ln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864;p37">
            <a:extLst>
              <a:ext uri="{FF2B5EF4-FFF2-40B4-BE49-F238E27FC236}">
                <a16:creationId xmlns:a16="http://schemas.microsoft.com/office/drawing/2014/main" id="{EAECC85B-540B-48C7-B632-15BF53A36C56}"/>
              </a:ext>
            </a:extLst>
          </p:cNvPr>
          <p:cNvSpPr/>
          <p:nvPr/>
        </p:nvSpPr>
        <p:spPr>
          <a:xfrm>
            <a:off x="10989556" y="9137097"/>
            <a:ext cx="1702487" cy="1220364"/>
          </a:xfrm>
          <a:custGeom>
            <a:avLst/>
            <a:gdLst/>
            <a:ahLst/>
            <a:cxnLst/>
            <a:rect l="l" t="t" r="r" b="b"/>
            <a:pathLst>
              <a:path w="5954" h="4268" extrusionOk="0">
                <a:moveTo>
                  <a:pt x="746" y="0"/>
                </a:moveTo>
                <a:cubicBezTo>
                  <a:pt x="396" y="0"/>
                  <a:pt x="0" y="256"/>
                  <a:pt x="44" y="696"/>
                </a:cubicBezTo>
                <a:cubicBezTo>
                  <a:pt x="91" y="1171"/>
                  <a:pt x="296" y="4142"/>
                  <a:pt x="296" y="4142"/>
                </a:cubicBezTo>
                <a:cubicBezTo>
                  <a:pt x="405" y="4237"/>
                  <a:pt x="527" y="4268"/>
                  <a:pt x="637" y="4268"/>
                </a:cubicBezTo>
                <a:cubicBezTo>
                  <a:pt x="833" y="4268"/>
                  <a:pt x="995" y="4171"/>
                  <a:pt x="995" y="4171"/>
                </a:cubicBezTo>
                <a:cubicBezTo>
                  <a:pt x="995" y="4171"/>
                  <a:pt x="1114" y="1607"/>
                  <a:pt x="1118" y="1434"/>
                </a:cubicBezTo>
                <a:cubicBezTo>
                  <a:pt x="1119" y="1397"/>
                  <a:pt x="1110" y="1345"/>
                  <a:pt x="1097" y="1286"/>
                </a:cubicBezTo>
                <a:lnTo>
                  <a:pt x="1097" y="1286"/>
                </a:lnTo>
                <a:lnTo>
                  <a:pt x="3024" y="2399"/>
                </a:lnTo>
                <a:cubicBezTo>
                  <a:pt x="3247" y="2518"/>
                  <a:pt x="3493" y="2575"/>
                  <a:pt x="3754" y="2575"/>
                </a:cubicBezTo>
                <a:cubicBezTo>
                  <a:pt x="4070" y="2575"/>
                  <a:pt x="4409" y="2492"/>
                  <a:pt x="4759" y="2338"/>
                </a:cubicBezTo>
                <a:cubicBezTo>
                  <a:pt x="5399" y="2057"/>
                  <a:pt x="5954" y="1690"/>
                  <a:pt x="5898" y="832"/>
                </a:cubicBezTo>
                <a:lnTo>
                  <a:pt x="5898" y="832"/>
                </a:lnTo>
                <a:lnTo>
                  <a:pt x="3608" y="1025"/>
                </a:lnTo>
                <a:cubicBezTo>
                  <a:pt x="3608" y="1025"/>
                  <a:pt x="1301" y="160"/>
                  <a:pt x="959" y="36"/>
                </a:cubicBezTo>
                <a:cubicBezTo>
                  <a:pt x="893" y="12"/>
                  <a:pt x="820" y="0"/>
                  <a:pt x="746" y="0"/>
                </a:cubicBezTo>
                <a:close/>
              </a:path>
            </a:pathLst>
          </a:custGeom>
          <a:solidFill>
            <a:srgbClr val="7FA8E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865;p37">
            <a:extLst>
              <a:ext uri="{FF2B5EF4-FFF2-40B4-BE49-F238E27FC236}">
                <a16:creationId xmlns:a16="http://schemas.microsoft.com/office/drawing/2014/main" id="{115196C4-5BF4-4920-968F-FBB5344E0528}"/>
              </a:ext>
            </a:extLst>
          </p:cNvPr>
          <p:cNvSpPr/>
          <p:nvPr/>
        </p:nvSpPr>
        <p:spPr>
          <a:xfrm>
            <a:off x="11947741" y="7528150"/>
            <a:ext cx="565017" cy="657361"/>
          </a:xfrm>
          <a:custGeom>
            <a:avLst/>
            <a:gdLst/>
            <a:ahLst/>
            <a:cxnLst/>
            <a:rect l="l" t="t" r="r" b="b"/>
            <a:pathLst>
              <a:path w="1976" h="2299" extrusionOk="0">
                <a:moveTo>
                  <a:pt x="931" y="0"/>
                </a:moveTo>
                <a:cubicBezTo>
                  <a:pt x="433" y="0"/>
                  <a:pt x="105" y="383"/>
                  <a:pt x="56" y="869"/>
                </a:cubicBezTo>
                <a:cubicBezTo>
                  <a:pt x="27" y="1110"/>
                  <a:pt x="0" y="1621"/>
                  <a:pt x="185" y="1992"/>
                </a:cubicBezTo>
                <a:cubicBezTo>
                  <a:pt x="290" y="2202"/>
                  <a:pt x="401" y="2280"/>
                  <a:pt x="599" y="2298"/>
                </a:cubicBezTo>
                <a:cubicBezTo>
                  <a:pt x="605" y="2298"/>
                  <a:pt x="613" y="2299"/>
                  <a:pt x="621" y="2299"/>
                </a:cubicBezTo>
                <a:cubicBezTo>
                  <a:pt x="798" y="2299"/>
                  <a:pt x="1288" y="2148"/>
                  <a:pt x="1447" y="1942"/>
                </a:cubicBezTo>
                <a:cubicBezTo>
                  <a:pt x="1476" y="1903"/>
                  <a:pt x="1513" y="1726"/>
                  <a:pt x="1513" y="1726"/>
                </a:cubicBezTo>
                <a:cubicBezTo>
                  <a:pt x="1842" y="1477"/>
                  <a:pt x="1976" y="1046"/>
                  <a:pt x="1845" y="656"/>
                </a:cubicBezTo>
                <a:cubicBezTo>
                  <a:pt x="1714" y="265"/>
                  <a:pt x="1348" y="0"/>
                  <a:pt x="935" y="0"/>
                </a:cubicBezTo>
                <a:cubicBezTo>
                  <a:pt x="934" y="0"/>
                  <a:pt x="932" y="0"/>
                  <a:pt x="931" y="0"/>
                </a:cubicBezTo>
                <a:close/>
              </a:path>
            </a:pathLst>
          </a:custGeom>
          <a:solidFill>
            <a:srgbClr val="8A43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866;p37">
            <a:extLst>
              <a:ext uri="{FF2B5EF4-FFF2-40B4-BE49-F238E27FC236}">
                <a16:creationId xmlns:a16="http://schemas.microsoft.com/office/drawing/2014/main" id="{49D8C539-F81D-45E9-9B4E-06C9442A2757}"/>
              </a:ext>
            </a:extLst>
          </p:cNvPr>
          <p:cNvSpPr/>
          <p:nvPr/>
        </p:nvSpPr>
        <p:spPr>
          <a:xfrm>
            <a:off x="11857956" y="7496126"/>
            <a:ext cx="651371" cy="663937"/>
          </a:xfrm>
          <a:custGeom>
            <a:avLst/>
            <a:gdLst/>
            <a:ahLst/>
            <a:cxnLst/>
            <a:rect l="l" t="t" r="r" b="b"/>
            <a:pathLst>
              <a:path w="2278" h="2322" extrusionOk="0">
                <a:moveTo>
                  <a:pt x="1218" y="0"/>
                </a:moveTo>
                <a:cubicBezTo>
                  <a:pt x="921" y="0"/>
                  <a:pt x="602" y="66"/>
                  <a:pt x="402" y="66"/>
                </a:cubicBezTo>
                <a:cubicBezTo>
                  <a:pt x="352" y="66"/>
                  <a:pt x="310" y="62"/>
                  <a:pt x="277" y="52"/>
                </a:cubicBezTo>
                <a:cubicBezTo>
                  <a:pt x="223" y="35"/>
                  <a:pt x="181" y="27"/>
                  <a:pt x="149" y="27"/>
                </a:cubicBezTo>
                <a:cubicBezTo>
                  <a:pt x="0" y="27"/>
                  <a:pt x="69" y="197"/>
                  <a:pt x="186" y="408"/>
                </a:cubicBezTo>
                <a:cubicBezTo>
                  <a:pt x="271" y="560"/>
                  <a:pt x="424" y="661"/>
                  <a:pt x="597" y="679"/>
                </a:cubicBezTo>
                <a:cubicBezTo>
                  <a:pt x="597" y="679"/>
                  <a:pt x="565" y="806"/>
                  <a:pt x="652" y="886"/>
                </a:cubicBezTo>
                <a:cubicBezTo>
                  <a:pt x="714" y="942"/>
                  <a:pt x="738" y="1029"/>
                  <a:pt x="734" y="1113"/>
                </a:cubicBezTo>
                <a:cubicBezTo>
                  <a:pt x="727" y="1214"/>
                  <a:pt x="732" y="1314"/>
                  <a:pt x="749" y="1414"/>
                </a:cubicBezTo>
                <a:cubicBezTo>
                  <a:pt x="776" y="1552"/>
                  <a:pt x="913" y="1603"/>
                  <a:pt x="913" y="1603"/>
                </a:cubicBezTo>
                <a:cubicBezTo>
                  <a:pt x="913" y="1603"/>
                  <a:pt x="910" y="1388"/>
                  <a:pt x="953" y="1267"/>
                </a:cubicBezTo>
                <a:cubicBezTo>
                  <a:pt x="975" y="1200"/>
                  <a:pt x="1047" y="1156"/>
                  <a:pt x="1122" y="1156"/>
                </a:cubicBezTo>
                <a:cubicBezTo>
                  <a:pt x="1181" y="1156"/>
                  <a:pt x="1241" y="1184"/>
                  <a:pt x="1281" y="1251"/>
                </a:cubicBezTo>
                <a:cubicBezTo>
                  <a:pt x="1369" y="1403"/>
                  <a:pt x="1330" y="1507"/>
                  <a:pt x="1300" y="1644"/>
                </a:cubicBezTo>
                <a:cubicBezTo>
                  <a:pt x="1270" y="1780"/>
                  <a:pt x="1140" y="1741"/>
                  <a:pt x="1102" y="1776"/>
                </a:cubicBezTo>
                <a:cubicBezTo>
                  <a:pt x="1076" y="1802"/>
                  <a:pt x="1078" y="1921"/>
                  <a:pt x="1158" y="2003"/>
                </a:cubicBezTo>
                <a:cubicBezTo>
                  <a:pt x="1158" y="2004"/>
                  <a:pt x="1158" y="2004"/>
                  <a:pt x="1158" y="2006"/>
                </a:cubicBezTo>
                <a:cubicBezTo>
                  <a:pt x="1192" y="2118"/>
                  <a:pt x="1320" y="2321"/>
                  <a:pt x="1488" y="2321"/>
                </a:cubicBezTo>
                <a:cubicBezTo>
                  <a:pt x="1500" y="2321"/>
                  <a:pt x="1512" y="2320"/>
                  <a:pt x="1525" y="2318"/>
                </a:cubicBezTo>
                <a:cubicBezTo>
                  <a:pt x="1642" y="2295"/>
                  <a:pt x="1750" y="2244"/>
                  <a:pt x="1844" y="2172"/>
                </a:cubicBezTo>
                <a:cubicBezTo>
                  <a:pt x="1844" y="2172"/>
                  <a:pt x="1906" y="2022"/>
                  <a:pt x="2092" y="1694"/>
                </a:cubicBezTo>
                <a:cubicBezTo>
                  <a:pt x="2277" y="1365"/>
                  <a:pt x="2277" y="1122"/>
                  <a:pt x="2209" y="794"/>
                </a:cubicBezTo>
                <a:cubicBezTo>
                  <a:pt x="2140" y="466"/>
                  <a:pt x="1917" y="384"/>
                  <a:pt x="1917" y="384"/>
                </a:cubicBezTo>
                <a:cubicBezTo>
                  <a:pt x="1823" y="75"/>
                  <a:pt x="1533" y="0"/>
                  <a:pt x="1218" y="0"/>
                </a:cubicBezTo>
                <a:close/>
              </a:path>
            </a:pathLst>
          </a:custGeom>
          <a:solidFill>
            <a:srgbClr val="80000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867;p37">
            <a:extLst>
              <a:ext uri="{FF2B5EF4-FFF2-40B4-BE49-F238E27FC236}">
                <a16:creationId xmlns:a16="http://schemas.microsoft.com/office/drawing/2014/main" id="{0986EBA0-FB9D-46EB-A609-1A263585EA94}"/>
              </a:ext>
            </a:extLst>
          </p:cNvPr>
          <p:cNvSpPr/>
          <p:nvPr/>
        </p:nvSpPr>
        <p:spPr>
          <a:xfrm>
            <a:off x="11909425" y="8131184"/>
            <a:ext cx="818360" cy="1498577"/>
          </a:xfrm>
          <a:custGeom>
            <a:avLst/>
            <a:gdLst/>
            <a:ahLst/>
            <a:cxnLst/>
            <a:rect l="l" t="t" r="r" b="b"/>
            <a:pathLst>
              <a:path w="2862" h="5241" extrusionOk="0">
                <a:moveTo>
                  <a:pt x="2107" y="1"/>
                </a:moveTo>
                <a:cubicBezTo>
                  <a:pt x="2073" y="1"/>
                  <a:pt x="2038" y="4"/>
                  <a:pt x="2003" y="9"/>
                </a:cubicBezTo>
                <a:cubicBezTo>
                  <a:pt x="1933" y="19"/>
                  <a:pt x="1863" y="33"/>
                  <a:pt x="1796" y="55"/>
                </a:cubicBezTo>
                <a:cubicBezTo>
                  <a:pt x="1818" y="125"/>
                  <a:pt x="1757" y="241"/>
                  <a:pt x="1505" y="375"/>
                </a:cubicBezTo>
                <a:cubicBezTo>
                  <a:pt x="1234" y="519"/>
                  <a:pt x="1050" y="534"/>
                  <a:pt x="986" y="534"/>
                </a:cubicBezTo>
                <a:cubicBezTo>
                  <a:pt x="970" y="534"/>
                  <a:pt x="962" y="533"/>
                  <a:pt x="962" y="533"/>
                </a:cubicBezTo>
                <a:cubicBezTo>
                  <a:pt x="962" y="533"/>
                  <a:pt x="559" y="751"/>
                  <a:pt x="383" y="874"/>
                </a:cubicBezTo>
                <a:cubicBezTo>
                  <a:pt x="162" y="1029"/>
                  <a:pt x="64" y="1475"/>
                  <a:pt x="34" y="2230"/>
                </a:cubicBezTo>
                <a:cubicBezTo>
                  <a:pt x="8" y="2898"/>
                  <a:pt x="0" y="3957"/>
                  <a:pt x="10" y="4519"/>
                </a:cubicBezTo>
                <a:cubicBezTo>
                  <a:pt x="15" y="4776"/>
                  <a:pt x="163" y="5009"/>
                  <a:pt x="395" y="5121"/>
                </a:cubicBezTo>
                <a:cubicBezTo>
                  <a:pt x="534" y="5187"/>
                  <a:pt x="702" y="5241"/>
                  <a:pt x="888" y="5241"/>
                </a:cubicBezTo>
                <a:cubicBezTo>
                  <a:pt x="914" y="5241"/>
                  <a:pt x="940" y="5239"/>
                  <a:pt x="967" y="5237"/>
                </a:cubicBezTo>
                <a:cubicBezTo>
                  <a:pt x="1495" y="5194"/>
                  <a:pt x="2465" y="4712"/>
                  <a:pt x="2680" y="4350"/>
                </a:cubicBezTo>
                <a:cubicBezTo>
                  <a:pt x="2674" y="3585"/>
                  <a:pt x="2610" y="3121"/>
                  <a:pt x="2637" y="2664"/>
                </a:cubicBezTo>
                <a:cubicBezTo>
                  <a:pt x="2685" y="1856"/>
                  <a:pt x="2861" y="1217"/>
                  <a:pt x="2638" y="570"/>
                </a:cubicBezTo>
                <a:cubicBezTo>
                  <a:pt x="2476" y="95"/>
                  <a:pt x="2291" y="1"/>
                  <a:pt x="2107" y="1"/>
                </a:cubicBezTo>
                <a:close/>
              </a:path>
            </a:pathLst>
          </a:custGeom>
          <a:solidFill>
            <a:srgbClr val="F5FBF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868;p37">
            <a:extLst>
              <a:ext uri="{FF2B5EF4-FFF2-40B4-BE49-F238E27FC236}">
                <a16:creationId xmlns:a16="http://schemas.microsoft.com/office/drawing/2014/main" id="{296CE334-A6DB-4F1A-966E-A9A6D94AAF18}"/>
              </a:ext>
            </a:extLst>
          </p:cNvPr>
          <p:cNvSpPr/>
          <p:nvPr/>
        </p:nvSpPr>
        <p:spPr>
          <a:xfrm>
            <a:off x="12167915" y="8141191"/>
            <a:ext cx="289371" cy="153260"/>
          </a:xfrm>
          <a:custGeom>
            <a:avLst/>
            <a:gdLst/>
            <a:ahLst/>
            <a:cxnLst/>
            <a:rect l="l" t="t" r="r" b="b"/>
            <a:pathLst>
              <a:path w="1012" h="536" extrusionOk="0">
                <a:moveTo>
                  <a:pt x="962" y="0"/>
                </a:moveTo>
                <a:lnTo>
                  <a:pt x="831" y="27"/>
                </a:lnTo>
                <a:cubicBezTo>
                  <a:pt x="840" y="93"/>
                  <a:pt x="712" y="235"/>
                  <a:pt x="473" y="350"/>
                </a:cubicBezTo>
                <a:cubicBezTo>
                  <a:pt x="331" y="419"/>
                  <a:pt x="208" y="432"/>
                  <a:pt x="136" y="432"/>
                </a:cubicBezTo>
                <a:cubicBezTo>
                  <a:pt x="95" y="432"/>
                  <a:pt x="71" y="428"/>
                  <a:pt x="71" y="428"/>
                </a:cubicBezTo>
                <a:lnTo>
                  <a:pt x="0" y="529"/>
                </a:lnTo>
                <a:cubicBezTo>
                  <a:pt x="0" y="529"/>
                  <a:pt x="30" y="535"/>
                  <a:pt x="98" y="535"/>
                </a:cubicBezTo>
                <a:cubicBezTo>
                  <a:pt x="133" y="535"/>
                  <a:pt x="177" y="534"/>
                  <a:pt x="232" y="529"/>
                </a:cubicBezTo>
                <a:cubicBezTo>
                  <a:pt x="397" y="513"/>
                  <a:pt x="653" y="414"/>
                  <a:pt x="831" y="255"/>
                </a:cubicBezTo>
                <a:cubicBezTo>
                  <a:pt x="1011" y="95"/>
                  <a:pt x="962" y="1"/>
                  <a:pt x="962" y="0"/>
                </a:cubicBezTo>
                <a:close/>
              </a:path>
            </a:pathLst>
          </a:custGeom>
          <a:solidFill>
            <a:srgbClr val="E97E9C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869;p37">
            <a:extLst>
              <a:ext uri="{FF2B5EF4-FFF2-40B4-BE49-F238E27FC236}">
                <a16:creationId xmlns:a16="http://schemas.microsoft.com/office/drawing/2014/main" id="{5225A3B7-A204-426D-B4AC-7A84794056D0}"/>
              </a:ext>
            </a:extLst>
          </p:cNvPr>
          <p:cNvSpPr/>
          <p:nvPr/>
        </p:nvSpPr>
        <p:spPr>
          <a:xfrm>
            <a:off x="10822567" y="8395672"/>
            <a:ext cx="1323330" cy="852939"/>
          </a:xfrm>
          <a:custGeom>
            <a:avLst/>
            <a:gdLst/>
            <a:ahLst/>
            <a:cxnLst/>
            <a:rect l="l" t="t" r="r" b="b"/>
            <a:pathLst>
              <a:path w="4628" h="2983" extrusionOk="0">
                <a:moveTo>
                  <a:pt x="4241" y="1"/>
                </a:moveTo>
                <a:cubicBezTo>
                  <a:pt x="4116" y="1"/>
                  <a:pt x="3977" y="94"/>
                  <a:pt x="3906" y="299"/>
                </a:cubicBezTo>
                <a:cubicBezTo>
                  <a:pt x="3752" y="739"/>
                  <a:pt x="3753" y="1332"/>
                  <a:pt x="3386" y="1818"/>
                </a:cubicBezTo>
                <a:cubicBezTo>
                  <a:pt x="3219" y="2040"/>
                  <a:pt x="2925" y="2236"/>
                  <a:pt x="2427" y="2281"/>
                </a:cubicBezTo>
                <a:cubicBezTo>
                  <a:pt x="2131" y="2310"/>
                  <a:pt x="1886" y="2326"/>
                  <a:pt x="1704" y="2326"/>
                </a:cubicBezTo>
                <a:cubicBezTo>
                  <a:pt x="1581" y="2326"/>
                  <a:pt x="1487" y="2318"/>
                  <a:pt x="1426" y="2302"/>
                </a:cubicBezTo>
                <a:cubicBezTo>
                  <a:pt x="1287" y="2265"/>
                  <a:pt x="1235" y="2228"/>
                  <a:pt x="1113" y="2134"/>
                </a:cubicBezTo>
                <a:cubicBezTo>
                  <a:pt x="974" y="2028"/>
                  <a:pt x="861" y="2000"/>
                  <a:pt x="757" y="1933"/>
                </a:cubicBezTo>
                <a:cubicBezTo>
                  <a:pt x="696" y="1894"/>
                  <a:pt x="674" y="1874"/>
                  <a:pt x="656" y="1874"/>
                </a:cubicBezTo>
                <a:cubicBezTo>
                  <a:pt x="643" y="1874"/>
                  <a:pt x="633" y="1883"/>
                  <a:pt x="613" y="1903"/>
                </a:cubicBezTo>
                <a:cubicBezTo>
                  <a:pt x="565" y="1948"/>
                  <a:pt x="605" y="2080"/>
                  <a:pt x="693" y="2158"/>
                </a:cubicBezTo>
                <a:cubicBezTo>
                  <a:pt x="786" y="2242"/>
                  <a:pt x="869" y="2257"/>
                  <a:pt x="883" y="2283"/>
                </a:cubicBezTo>
                <a:cubicBezTo>
                  <a:pt x="888" y="2293"/>
                  <a:pt x="874" y="2298"/>
                  <a:pt x="846" y="2298"/>
                </a:cubicBezTo>
                <a:cubicBezTo>
                  <a:pt x="805" y="2298"/>
                  <a:pt x="736" y="2288"/>
                  <a:pt x="654" y="2267"/>
                </a:cubicBezTo>
                <a:cubicBezTo>
                  <a:pt x="464" y="2218"/>
                  <a:pt x="362" y="2127"/>
                  <a:pt x="270" y="2086"/>
                </a:cubicBezTo>
                <a:cubicBezTo>
                  <a:pt x="249" y="2077"/>
                  <a:pt x="231" y="2073"/>
                  <a:pt x="216" y="2073"/>
                </a:cubicBezTo>
                <a:cubicBezTo>
                  <a:pt x="156" y="2073"/>
                  <a:pt x="141" y="2136"/>
                  <a:pt x="160" y="2170"/>
                </a:cubicBezTo>
                <a:cubicBezTo>
                  <a:pt x="183" y="2214"/>
                  <a:pt x="221" y="2278"/>
                  <a:pt x="359" y="2365"/>
                </a:cubicBezTo>
                <a:cubicBezTo>
                  <a:pt x="459" y="2425"/>
                  <a:pt x="564" y="2477"/>
                  <a:pt x="673" y="2520"/>
                </a:cubicBezTo>
                <a:cubicBezTo>
                  <a:pt x="580" y="2512"/>
                  <a:pt x="489" y="2493"/>
                  <a:pt x="401" y="2462"/>
                </a:cubicBezTo>
                <a:cubicBezTo>
                  <a:pt x="235" y="2407"/>
                  <a:pt x="174" y="2365"/>
                  <a:pt x="87" y="2341"/>
                </a:cubicBezTo>
                <a:cubicBezTo>
                  <a:pt x="81" y="2339"/>
                  <a:pt x="75" y="2338"/>
                  <a:pt x="69" y="2338"/>
                </a:cubicBezTo>
                <a:cubicBezTo>
                  <a:pt x="1" y="2338"/>
                  <a:pt x="4" y="2471"/>
                  <a:pt x="80" y="2525"/>
                </a:cubicBezTo>
                <a:cubicBezTo>
                  <a:pt x="167" y="2586"/>
                  <a:pt x="261" y="2633"/>
                  <a:pt x="361" y="2668"/>
                </a:cubicBezTo>
                <a:cubicBezTo>
                  <a:pt x="472" y="2706"/>
                  <a:pt x="663" y="2754"/>
                  <a:pt x="663" y="2754"/>
                </a:cubicBezTo>
                <a:cubicBezTo>
                  <a:pt x="657" y="2755"/>
                  <a:pt x="651" y="2755"/>
                  <a:pt x="646" y="2755"/>
                </a:cubicBezTo>
                <a:cubicBezTo>
                  <a:pt x="462" y="2755"/>
                  <a:pt x="329" y="2699"/>
                  <a:pt x="245" y="2674"/>
                </a:cubicBezTo>
                <a:cubicBezTo>
                  <a:pt x="219" y="2665"/>
                  <a:pt x="196" y="2661"/>
                  <a:pt x="176" y="2661"/>
                </a:cubicBezTo>
                <a:cubicBezTo>
                  <a:pt x="134" y="2661"/>
                  <a:pt x="112" y="2681"/>
                  <a:pt x="112" y="2718"/>
                </a:cubicBezTo>
                <a:cubicBezTo>
                  <a:pt x="112" y="2761"/>
                  <a:pt x="163" y="2818"/>
                  <a:pt x="343" y="2897"/>
                </a:cubicBezTo>
                <a:cubicBezTo>
                  <a:pt x="474" y="2954"/>
                  <a:pt x="657" y="2983"/>
                  <a:pt x="837" y="2983"/>
                </a:cubicBezTo>
                <a:cubicBezTo>
                  <a:pt x="902" y="2983"/>
                  <a:pt x="967" y="2979"/>
                  <a:pt x="1029" y="2972"/>
                </a:cubicBezTo>
                <a:cubicBezTo>
                  <a:pt x="1260" y="2945"/>
                  <a:pt x="1351" y="2915"/>
                  <a:pt x="1473" y="2915"/>
                </a:cubicBezTo>
                <a:cubicBezTo>
                  <a:pt x="1586" y="2915"/>
                  <a:pt x="1694" y="2916"/>
                  <a:pt x="1799" y="2916"/>
                </a:cubicBezTo>
                <a:cubicBezTo>
                  <a:pt x="2111" y="2916"/>
                  <a:pt x="2401" y="2910"/>
                  <a:pt x="2746" y="2862"/>
                </a:cubicBezTo>
                <a:cubicBezTo>
                  <a:pt x="3028" y="2823"/>
                  <a:pt x="3400" y="2698"/>
                  <a:pt x="3660" y="2525"/>
                </a:cubicBezTo>
                <a:cubicBezTo>
                  <a:pt x="4066" y="2256"/>
                  <a:pt x="4366" y="1641"/>
                  <a:pt x="4481" y="1182"/>
                </a:cubicBezTo>
                <a:cubicBezTo>
                  <a:pt x="4628" y="590"/>
                  <a:pt x="4517" y="176"/>
                  <a:pt x="4411" y="71"/>
                </a:cubicBezTo>
                <a:cubicBezTo>
                  <a:pt x="4365" y="25"/>
                  <a:pt x="4305" y="1"/>
                  <a:pt x="4241" y="1"/>
                </a:cubicBezTo>
                <a:close/>
              </a:path>
            </a:pathLst>
          </a:custGeom>
          <a:solidFill>
            <a:srgbClr val="8A43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870;p37">
            <a:extLst>
              <a:ext uri="{FF2B5EF4-FFF2-40B4-BE49-F238E27FC236}">
                <a16:creationId xmlns:a16="http://schemas.microsoft.com/office/drawing/2014/main" id="{38520A7A-8B57-4330-8CEC-1AD2494AD95C}"/>
              </a:ext>
            </a:extLst>
          </p:cNvPr>
          <p:cNvSpPr/>
          <p:nvPr/>
        </p:nvSpPr>
        <p:spPr>
          <a:xfrm>
            <a:off x="11849378" y="8385378"/>
            <a:ext cx="288799" cy="481798"/>
          </a:xfrm>
          <a:custGeom>
            <a:avLst/>
            <a:gdLst/>
            <a:ahLst/>
            <a:cxnLst/>
            <a:rect l="l" t="t" r="r" b="b"/>
            <a:pathLst>
              <a:path w="1010" h="1685" extrusionOk="0">
                <a:moveTo>
                  <a:pt x="613" y="0"/>
                </a:moveTo>
                <a:cubicBezTo>
                  <a:pt x="379" y="0"/>
                  <a:pt x="293" y="269"/>
                  <a:pt x="244" y="450"/>
                </a:cubicBezTo>
                <a:cubicBezTo>
                  <a:pt x="191" y="649"/>
                  <a:pt x="0" y="1409"/>
                  <a:pt x="0" y="1409"/>
                </a:cubicBezTo>
                <a:cubicBezTo>
                  <a:pt x="292" y="1662"/>
                  <a:pt x="827" y="1684"/>
                  <a:pt x="827" y="1684"/>
                </a:cubicBezTo>
                <a:cubicBezTo>
                  <a:pt x="827" y="1684"/>
                  <a:pt x="939" y="1299"/>
                  <a:pt x="961" y="1127"/>
                </a:cubicBezTo>
                <a:cubicBezTo>
                  <a:pt x="995" y="848"/>
                  <a:pt x="1009" y="497"/>
                  <a:pt x="961" y="318"/>
                </a:cubicBezTo>
                <a:cubicBezTo>
                  <a:pt x="913" y="140"/>
                  <a:pt x="798" y="31"/>
                  <a:pt x="685" y="8"/>
                </a:cubicBezTo>
                <a:cubicBezTo>
                  <a:pt x="659" y="3"/>
                  <a:pt x="635" y="0"/>
                  <a:pt x="613" y="0"/>
                </a:cubicBezTo>
                <a:close/>
              </a:path>
            </a:pathLst>
          </a:custGeom>
          <a:solidFill>
            <a:srgbClr val="E97E9C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871;p37">
            <a:extLst>
              <a:ext uri="{FF2B5EF4-FFF2-40B4-BE49-F238E27FC236}">
                <a16:creationId xmlns:a16="http://schemas.microsoft.com/office/drawing/2014/main" id="{B9086041-AD0F-4416-9E75-4B2B46A12493}"/>
              </a:ext>
            </a:extLst>
          </p:cNvPr>
          <p:cNvSpPr/>
          <p:nvPr/>
        </p:nvSpPr>
        <p:spPr>
          <a:xfrm>
            <a:off x="11649792" y="8553221"/>
            <a:ext cx="1519199" cy="1563769"/>
          </a:xfrm>
          <a:custGeom>
            <a:avLst/>
            <a:gdLst/>
            <a:ahLst/>
            <a:cxnLst/>
            <a:rect l="l" t="t" r="r" b="b"/>
            <a:pathLst>
              <a:path w="5313" h="5469" extrusionOk="0">
                <a:moveTo>
                  <a:pt x="4352" y="1518"/>
                </a:moveTo>
                <a:cubicBezTo>
                  <a:pt x="4356" y="1547"/>
                  <a:pt x="4354" y="1577"/>
                  <a:pt x="4350" y="1606"/>
                </a:cubicBezTo>
                <a:lnTo>
                  <a:pt x="4277" y="2043"/>
                </a:lnTo>
                <a:lnTo>
                  <a:pt x="3114" y="2716"/>
                </a:lnTo>
                <a:cubicBezTo>
                  <a:pt x="3125" y="2661"/>
                  <a:pt x="3133" y="2599"/>
                  <a:pt x="3144" y="2535"/>
                </a:cubicBezTo>
                <a:cubicBezTo>
                  <a:pt x="3184" y="2294"/>
                  <a:pt x="3472" y="1950"/>
                  <a:pt x="3786" y="1768"/>
                </a:cubicBezTo>
                <a:lnTo>
                  <a:pt x="4037" y="1624"/>
                </a:lnTo>
                <a:cubicBezTo>
                  <a:pt x="4160" y="1556"/>
                  <a:pt x="4269" y="1521"/>
                  <a:pt x="4352" y="1518"/>
                </a:cubicBezTo>
                <a:close/>
                <a:moveTo>
                  <a:pt x="4894" y="0"/>
                </a:moveTo>
                <a:cubicBezTo>
                  <a:pt x="4781" y="0"/>
                  <a:pt x="4644" y="40"/>
                  <a:pt x="4491" y="126"/>
                </a:cubicBezTo>
                <a:lnTo>
                  <a:pt x="3639" y="601"/>
                </a:lnTo>
                <a:cubicBezTo>
                  <a:pt x="3109" y="898"/>
                  <a:pt x="2575" y="1619"/>
                  <a:pt x="2446" y="2213"/>
                </a:cubicBezTo>
                <a:lnTo>
                  <a:pt x="2018" y="4188"/>
                </a:lnTo>
                <a:cubicBezTo>
                  <a:pt x="1907" y="4697"/>
                  <a:pt x="1524" y="5038"/>
                  <a:pt x="1107" y="5038"/>
                </a:cubicBezTo>
                <a:cubicBezTo>
                  <a:pt x="1036" y="5038"/>
                  <a:pt x="964" y="5028"/>
                  <a:pt x="893" y="5008"/>
                </a:cubicBezTo>
                <a:lnTo>
                  <a:pt x="1" y="4751"/>
                </a:lnTo>
                <a:lnTo>
                  <a:pt x="1" y="4751"/>
                </a:lnTo>
                <a:cubicBezTo>
                  <a:pt x="48" y="4777"/>
                  <a:pt x="428" y="4998"/>
                  <a:pt x="893" y="5263"/>
                </a:cubicBezTo>
                <a:cubicBezTo>
                  <a:pt x="1129" y="5401"/>
                  <a:pt x="1441" y="5469"/>
                  <a:pt x="1761" y="5469"/>
                </a:cubicBezTo>
                <a:cubicBezTo>
                  <a:pt x="2108" y="5469"/>
                  <a:pt x="2464" y="5389"/>
                  <a:pt x="2738" y="5231"/>
                </a:cubicBezTo>
                <a:lnTo>
                  <a:pt x="3512" y="4782"/>
                </a:lnTo>
                <a:cubicBezTo>
                  <a:pt x="4040" y="4479"/>
                  <a:pt x="4568" y="3750"/>
                  <a:pt x="4694" y="3157"/>
                </a:cubicBezTo>
                <a:lnTo>
                  <a:pt x="5223" y="667"/>
                </a:lnTo>
                <a:cubicBezTo>
                  <a:pt x="5312" y="244"/>
                  <a:pt x="5172" y="0"/>
                  <a:pt x="489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872;p37">
            <a:extLst>
              <a:ext uri="{FF2B5EF4-FFF2-40B4-BE49-F238E27FC236}">
                <a16:creationId xmlns:a16="http://schemas.microsoft.com/office/drawing/2014/main" id="{0583D79A-39CA-4453-A31B-71809BB24C11}"/>
              </a:ext>
            </a:extLst>
          </p:cNvPr>
          <p:cNvSpPr/>
          <p:nvPr/>
        </p:nvSpPr>
        <p:spPr>
          <a:xfrm>
            <a:off x="12527914" y="8986982"/>
            <a:ext cx="425765" cy="416891"/>
          </a:xfrm>
          <a:custGeom>
            <a:avLst/>
            <a:gdLst/>
            <a:ahLst/>
            <a:cxnLst/>
            <a:rect l="l" t="t" r="r" b="b"/>
            <a:pathLst>
              <a:path w="1489" h="1458" extrusionOk="0">
                <a:moveTo>
                  <a:pt x="1301" y="0"/>
                </a:moveTo>
                <a:cubicBezTo>
                  <a:pt x="1295" y="0"/>
                  <a:pt x="1288" y="1"/>
                  <a:pt x="1281" y="1"/>
                </a:cubicBezTo>
                <a:cubicBezTo>
                  <a:pt x="1285" y="30"/>
                  <a:pt x="1283" y="60"/>
                  <a:pt x="1279" y="89"/>
                </a:cubicBezTo>
                <a:lnTo>
                  <a:pt x="1206" y="526"/>
                </a:lnTo>
                <a:lnTo>
                  <a:pt x="43" y="1199"/>
                </a:lnTo>
                <a:cubicBezTo>
                  <a:pt x="19" y="1351"/>
                  <a:pt x="1" y="1458"/>
                  <a:pt x="1" y="1458"/>
                </a:cubicBezTo>
                <a:lnTo>
                  <a:pt x="1393" y="651"/>
                </a:lnTo>
                <a:lnTo>
                  <a:pt x="1466" y="215"/>
                </a:lnTo>
                <a:cubicBezTo>
                  <a:pt x="1489" y="75"/>
                  <a:pt x="1422" y="0"/>
                  <a:pt x="130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873;p37">
            <a:extLst>
              <a:ext uri="{FF2B5EF4-FFF2-40B4-BE49-F238E27FC236}">
                <a16:creationId xmlns:a16="http://schemas.microsoft.com/office/drawing/2014/main" id="{302B46BE-D588-4881-9CC7-76B6330E9F57}"/>
              </a:ext>
            </a:extLst>
          </p:cNvPr>
          <p:cNvSpPr/>
          <p:nvPr/>
        </p:nvSpPr>
        <p:spPr>
          <a:xfrm>
            <a:off x="11486806" y="10100121"/>
            <a:ext cx="1348779" cy="437192"/>
          </a:xfrm>
          <a:custGeom>
            <a:avLst/>
            <a:gdLst/>
            <a:ahLst/>
            <a:cxnLst/>
            <a:rect l="l" t="t" r="r" b="b"/>
            <a:pathLst>
              <a:path w="4717" h="1529" extrusionOk="0">
                <a:moveTo>
                  <a:pt x="4591" y="0"/>
                </a:moveTo>
                <a:cubicBezTo>
                  <a:pt x="4571" y="0"/>
                  <a:pt x="4552" y="5"/>
                  <a:pt x="4534" y="16"/>
                </a:cubicBezTo>
                <a:lnTo>
                  <a:pt x="2356" y="1275"/>
                </a:lnTo>
                <a:lnTo>
                  <a:pt x="178" y="16"/>
                </a:lnTo>
                <a:cubicBezTo>
                  <a:pt x="161" y="8"/>
                  <a:pt x="144" y="3"/>
                  <a:pt x="126" y="3"/>
                </a:cubicBezTo>
                <a:cubicBezTo>
                  <a:pt x="88" y="3"/>
                  <a:pt x="51" y="23"/>
                  <a:pt x="30" y="59"/>
                </a:cubicBezTo>
                <a:cubicBezTo>
                  <a:pt x="0" y="110"/>
                  <a:pt x="17" y="176"/>
                  <a:pt x="68" y="207"/>
                </a:cubicBezTo>
                <a:lnTo>
                  <a:pt x="2356" y="1528"/>
                </a:lnTo>
                <a:lnTo>
                  <a:pt x="4643" y="207"/>
                </a:lnTo>
                <a:cubicBezTo>
                  <a:pt x="4698" y="178"/>
                  <a:pt x="4717" y="109"/>
                  <a:pt x="4687" y="55"/>
                </a:cubicBezTo>
                <a:cubicBezTo>
                  <a:pt x="4666" y="20"/>
                  <a:pt x="4629" y="0"/>
                  <a:pt x="459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874;p37">
            <a:extLst>
              <a:ext uri="{FF2B5EF4-FFF2-40B4-BE49-F238E27FC236}">
                <a16:creationId xmlns:a16="http://schemas.microsoft.com/office/drawing/2014/main" id="{77577354-A14B-4D19-9105-162DDD7B87E8}"/>
              </a:ext>
            </a:extLst>
          </p:cNvPr>
          <p:cNvSpPr/>
          <p:nvPr/>
        </p:nvSpPr>
        <p:spPr>
          <a:xfrm>
            <a:off x="9076332" y="11536364"/>
            <a:ext cx="201588" cy="222170"/>
          </a:xfrm>
          <a:custGeom>
            <a:avLst/>
            <a:gdLst/>
            <a:ahLst/>
            <a:cxnLst/>
            <a:rect l="l" t="t" r="r" b="b"/>
            <a:pathLst>
              <a:path w="705" h="777" extrusionOk="0">
                <a:moveTo>
                  <a:pt x="509" y="0"/>
                </a:moveTo>
                <a:cubicBezTo>
                  <a:pt x="492" y="0"/>
                  <a:pt x="473" y="8"/>
                  <a:pt x="453" y="24"/>
                </a:cubicBezTo>
                <a:cubicBezTo>
                  <a:pt x="277" y="167"/>
                  <a:pt x="1" y="743"/>
                  <a:pt x="1" y="743"/>
                </a:cubicBezTo>
                <a:cubicBezTo>
                  <a:pt x="1" y="743"/>
                  <a:pt x="20" y="777"/>
                  <a:pt x="98" y="777"/>
                </a:cubicBezTo>
                <a:cubicBezTo>
                  <a:pt x="149" y="777"/>
                  <a:pt x="226" y="762"/>
                  <a:pt x="339" y="715"/>
                </a:cubicBezTo>
                <a:cubicBezTo>
                  <a:pt x="625" y="594"/>
                  <a:pt x="704" y="452"/>
                  <a:pt x="704" y="452"/>
                </a:cubicBezTo>
                <a:cubicBezTo>
                  <a:pt x="704" y="452"/>
                  <a:pt x="646" y="0"/>
                  <a:pt x="509" y="0"/>
                </a:cubicBezTo>
                <a:close/>
              </a:path>
            </a:pathLst>
          </a:custGeom>
          <a:solidFill>
            <a:srgbClr val="291D5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875;p37">
            <a:extLst>
              <a:ext uri="{FF2B5EF4-FFF2-40B4-BE49-F238E27FC236}">
                <a16:creationId xmlns:a16="http://schemas.microsoft.com/office/drawing/2014/main" id="{2FF917F3-8173-4B3D-AEA8-06FB71894AF5}"/>
              </a:ext>
            </a:extLst>
          </p:cNvPr>
          <p:cNvSpPr/>
          <p:nvPr/>
        </p:nvSpPr>
        <p:spPr>
          <a:xfrm>
            <a:off x="8984545" y="11174944"/>
            <a:ext cx="361714" cy="502385"/>
          </a:xfrm>
          <a:custGeom>
            <a:avLst/>
            <a:gdLst/>
            <a:ahLst/>
            <a:cxnLst/>
            <a:rect l="l" t="t" r="r" b="b"/>
            <a:pathLst>
              <a:path w="1265" h="1757" extrusionOk="0">
                <a:moveTo>
                  <a:pt x="1039" y="0"/>
                </a:moveTo>
                <a:lnTo>
                  <a:pt x="480" y="20"/>
                </a:lnTo>
                <a:cubicBezTo>
                  <a:pt x="480" y="20"/>
                  <a:pt x="486" y="481"/>
                  <a:pt x="480" y="600"/>
                </a:cubicBezTo>
                <a:cubicBezTo>
                  <a:pt x="474" y="719"/>
                  <a:pt x="303" y="1174"/>
                  <a:pt x="237" y="1387"/>
                </a:cubicBezTo>
                <a:cubicBezTo>
                  <a:pt x="171" y="1599"/>
                  <a:pt x="1" y="1606"/>
                  <a:pt x="1" y="1606"/>
                </a:cubicBezTo>
                <a:cubicBezTo>
                  <a:pt x="1" y="1606"/>
                  <a:pt x="220" y="1756"/>
                  <a:pt x="381" y="1756"/>
                </a:cubicBezTo>
                <a:cubicBezTo>
                  <a:pt x="398" y="1756"/>
                  <a:pt x="414" y="1755"/>
                  <a:pt x="429" y="1751"/>
                </a:cubicBezTo>
                <a:cubicBezTo>
                  <a:pt x="588" y="1712"/>
                  <a:pt x="579" y="1478"/>
                  <a:pt x="751" y="1246"/>
                </a:cubicBezTo>
                <a:cubicBezTo>
                  <a:pt x="925" y="1011"/>
                  <a:pt x="1264" y="963"/>
                  <a:pt x="1264" y="963"/>
                </a:cubicBezTo>
                <a:cubicBezTo>
                  <a:pt x="1264" y="963"/>
                  <a:pt x="1255" y="853"/>
                  <a:pt x="1141" y="692"/>
                </a:cubicBezTo>
                <a:cubicBezTo>
                  <a:pt x="1026" y="531"/>
                  <a:pt x="1034" y="301"/>
                  <a:pt x="1039" y="0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876;p37">
            <a:extLst>
              <a:ext uri="{FF2B5EF4-FFF2-40B4-BE49-F238E27FC236}">
                <a16:creationId xmlns:a16="http://schemas.microsoft.com/office/drawing/2014/main" id="{5089F169-E32F-4B9A-A4A2-6310B4AFD5FA}"/>
              </a:ext>
            </a:extLst>
          </p:cNvPr>
          <p:cNvSpPr/>
          <p:nvPr/>
        </p:nvSpPr>
        <p:spPr>
          <a:xfrm>
            <a:off x="8878175" y="11394827"/>
            <a:ext cx="490673" cy="404882"/>
          </a:xfrm>
          <a:custGeom>
            <a:avLst/>
            <a:gdLst/>
            <a:ahLst/>
            <a:cxnLst/>
            <a:rect l="l" t="t" r="r" b="b"/>
            <a:pathLst>
              <a:path w="1716" h="1416" extrusionOk="0">
                <a:moveTo>
                  <a:pt x="1431" y="1"/>
                </a:moveTo>
                <a:cubicBezTo>
                  <a:pt x="1426" y="1"/>
                  <a:pt x="1420" y="1"/>
                  <a:pt x="1414" y="1"/>
                </a:cubicBezTo>
                <a:cubicBezTo>
                  <a:pt x="1267" y="10"/>
                  <a:pt x="1040" y="175"/>
                  <a:pt x="964" y="346"/>
                </a:cubicBezTo>
                <a:cubicBezTo>
                  <a:pt x="889" y="518"/>
                  <a:pt x="764" y="759"/>
                  <a:pt x="667" y="812"/>
                </a:cubicBezTo>
                <a:cubicBezTo>
                  <a:pt x="643" y="826"/>
                  <a:pt x="613" y="831"/>
                  <a:pt x="581" y="831"/>
                </a:cubicBezTo>
                <a:cubicBezTo>
                  <a:pt x="486" y="831"/>
                  <a:pt x="364" y="788"/>
                  <a:pt x="256" y="787"/>
                </a:cubicBezTo>
                <a:cubicBezTo>
                  <a:pt x="255" y="787"/>
                  <a:pt x="253" y="787"/>
                  <a:pt x="252" y="787"/>
                </a:cubicBezTo>
                <a:cubicBezTo>
                  <a:pt x="109" y="787"/>
                  <a:pt x="8" y="854"/>
                  <a:pt x="0" y="959"/>
                </a:cubicBezTo>
                <a:lnTo>
                  <a:pt x="605" y="1245"/>
                </a:lnTo>
                <a:cubicBezTo>
                  <a:pt x="650" y="1267"/>
                  <a:pt x="693" y="1282"/>
                  <a:pt x="734" y="1282"/>
                </a:cubicBezTo>
                <a:cubicBezTo>
                  <a:pt x="819" y="1282"/>
                  <a:pt x="897" y="1219"/>
                  <a:pt x="971" y="1024"/>
                </a:cubicBezTo>
                <a:cubicBezTo>
                  <a:pt x="1048" y="822"/>
                  <a:pt x="1091" y="682"/>
                  <a:pt x="1140" y="682"/>
                </a:cubicBezTo>
                <a:cubicBezTo>
                  <a:pt x="1161" y="682"/>
                  <a:pt x="1183" y="708"/>
                  <a:pt x="1209" y="767"/>
                </a:cubicBezTo>
                <a:cubicBezTo>
                  <a:pt x="1296" y="964"/>
                  <a:pt x="1332" y="1408"/>
                  <a:pt x="1332" y="1408"/>
                </a:cubicBezTo>
                <a:cubicBezTo>
                  <a:pt x="1332" y="1408"/>
                  <a:pt x="1354" y="1416"/>
                  <a:pt x="1383" y="1416"/>
                </a:cubicBezTo>
                <a:cubicBezTo>
                  <a:pt x="1422" y="1416"/>
                  <a:pt x="1475" y="1402"/>
                  <a:pt x="1508" y="1334"/>
                </a:cubicBezTo>
                <a:cubicBezTo>
                  <a:pt x="1506" y="1205"/>
                  <a:pt x="1513" y="1076"/>
                  <a:pt x="1529" y="947"/>
                </a:cubicBezTo>
                <a:cubicBezTo>
                  <a:pt x="1554" y="770"/>
                  <a:pt x="1716" y="545"/>
                  <a:pt x="1704" y="332"/>
                </a:cubicBezTo>
                <a:cubicBezTo>
                  <a:pt x="1691" y="125"/>
                  <a:pt x="1583" y="1"/>
                  <a:pt x="1431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877;p37">
            <a:extLst>
              <a:ext uri="{FF2B5EF4-FFF2-40B4-BE49-F238E27FC236}">
                <a16:creationId xmlns:a16="http://schemas.microsoft.com/office/drawing/2014/main" id="{177290CE-37C6-49D8-8638-F48D14422764}"/>
              </a:ext>
            </a:extLst>
          </p:cNvPr>
          <p:cNvSpPr/>
          <p:nvPr/>
        </p:nvSpPr>
        <p:spPr>
          <a:xfrm>
            <a:off x="9025720" y="10439524"/>
            <a:ext cx="365717" cy="927854"/>
          </a:xfrm>
          <a:custGeom>
            <a:avLst/>
            <a:gdLst/>
            <a:ahLst/>
            <a:cxnLst/>
            <a:rect l="l" t="t" r="r" b="b"/>
            <a:pathLst>
              <a:path w="1279" h="3245" extrusionOk="0">
                <a:moveTo>
                  <a:pt x="0" y="1"/>
                </a:moveTo>
                <a:cubicBezTo>
                  <a:pt x="47" y="484"/>
                  <a:pt x="336" y="3171"/>
                  <a:pt x="336" y="3171"/>
                </a:cubicBezTo>
                <a:cubicBezTo>
                  <a:pt x="425" y="3226"/>
                  <a:pt x="520" y="3245"/>
                  <a:pt x="608" y="3245"/>
                </a:cubicBezTo>
                <a:cubicBezTo>
                  <a:pt x="792" y="3245"/>
                  <a:pt x="944" y="3164"/>
                  <a:pt x="944" y="3164"/>
                </a:cubicBezTo>
                <a:cubicBezTo>
                  <a:pt x="909" y="2536"/>
                  <a:pt x="1278" y="1152"/>
                  <a:pt x="1073" y="616"/>
                </a:cubicBezTo>
                <a:cubicBezTo>
                  <a:pt x="1078" y="443"/>
                  <a:pt x="907" y="89"/>
                  <a:pt x="907" y="89"/>
                </a:cubicBezTo>
                <a:lnTo>
                  <a:pt x="178" y="25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878;p37">
            <a:extLst>
              <a:ext uri="{FF2B5EF4-FFF2-40B4-BE49-F238E27FC236}">
                <a16:creationId xmlns:a16="http://schemas.microsoft.com/office/drawing/2014/main" id="{A23E809E-1B3F-4FE2-A556-20FC3815D962}"/>
              </a:ext>
            </a:extLst>
          </p:cNvPr>
          <p:cNvSpPr/>
          <p:nvPr/>
        </p:nvSpPr>
        <p:spPr>
          <a:xfrm>
            <a:off x="9013425" y="10258814"/>
            <a:ext cx="1013085" cy="683953"/>
          </a:xfrm>
          <a:custGeom>
            <a:avLst/>
            <a:gdLst/>
            <a:ahLst/>
            <a:cxnLst/>
            <a:rect l="l" t="t" r="r" b="b"/>
            <a:pathLst>
              <a:path w="3543" h="2392" extrusionOk="0">
                <a:moveTo>
                  <a:pt x="698" y="0"/>
                </a:moveTo>
                <a:cubicBezTo>
                  <a:pt x="343" y="0"/>
                  <a:pt x="0" y="204"/>
                  <a:pt x="43" y="634"/>
                </a:cubicBezTo>
                <a:lnTo>
                  <a:pt x="655" y="968"/>
                </a:lnTo>
                <a:lnTo>
                  <a:pt x="2950" y="2362"/>
                </a:lnTo>
                <a:cubicBezTo>
                  <a:pt x="2988" y="2382"/>
                  <a:pt x="3023" y="2392"/>
                  <a:pt x="3056" y="2392"/>
                </a:cubicBezTo>
                <a:cubicBezTo>
                  <a:pt x="3463" y="2392"/>
                  <a:pt x="3543" y="968"/>
                  <a:pt x="3543" y="968"/>
                </a:cubicBezTo>
                <a:cubicBezTo>
                  <a:pt x="3543" y="968"/>
                  <a:pt x="1322" y="149"/>
                  <a:pt x="970" y="41"/>
                </a:cubicBezTo>
                <a:cubicBezTo>
                  <a:pt x="883" y="14"/>
                  <a:pt x="790" y="0"/>
                  <a:pt x="698" y="0"/>
                </a:cubicBezTo>
                <a:close/>
              </a:path>
            </a:pathLst>
          </a:custGeom>
          <a:solidFill>
            <a:srgbClr val="912B4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879;p37">
            <a:extLst>
              <a:ext uri="{FF2B5EF4-FFF2-40B4-BE49-F238E27FC236}">
                <a16:creationId xmlns:a16="http://schemas.microsoft.com/office/drawing/2014/main" id="{92FBD5CB-D100-4FC8-BA39-C0130FD6D8A8}"/>
              </a:ext>
            </a:extLst>
          </p:cNvPr>
          <p:cNvSpPr/>
          <p:nvPr/>
        </p:nvSpPr>
        <p:spPr>
          <a:xfrm>
            <a:off x="9829498" y="11206397"/>
            <a:ext cx="63193" cy="1243238"/>
          </a:xfrm>
          <a:custGeom>
            <a:avLst/>
            <a:gdLst/>
            <a:ahLst/>
            <a:cxnLst/>
            <a:rect l="l" t="t" r="r" b="b"/>
            <a:pathLst>
              <a:path w="221" h="4348" extrusionOk="0">
                <a:moveTo>
                  <a:pt x="111" y="0"/>
                </a:moveTo>
                <a:cubicBezTo>
                  <a:pt x="50" y="0"/>
                  <a:pt x="1" y="50"/>
                  <a:pt x="1" y="110"/>
                </a:cubicBezTo>
                <a:lnTo>
                  <a:pt x="1" y="4237"/>
                </a:lnTo>
                <a:cubicBezTo>
                  <a:pt x="1" y="4298"/>
                  <a:pt x="50" y="4348"/>
                  <a:pt x="111" y="4348"/>
                </a:cubicBezTo>
                <a:cubicBezTo>
                  <a:pt x="172" y="4348"/>
                  <a:pt x="220" y="4298"/>
                  <a:pt x="220" y="4237"/>
                </a:cubicBezTo>
                <a:lnTo>
                  <a:pt x="220" y="110"/>
                </a:lnTo>
                <a:cubicBezTo>
                  <a:pt x="220" y="50"/>
                  <a:pt x="172" y="0"/>
                  <a:pt x="11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880;p37">
            <a:extLst>
              <a:ext uri="{FF2B5EF4-FFF2-40B4-BE49-F238E27FC236}">
                <a16:creationId xmlns:a16="http://schemas.microsoft.com/office/drawing/2014/main" id="{0BB3A749-6381-4F6B-967E-7F0F168FEFD3}"/>
              </a:ext>
            </a:extLst>
          </p:cNvPr>
          <p:cNvSpPr/>
          <p:nvPr/>
        </p:nvSpPr>
        <p:spPr>
          <a:xfrm>
            <a:off x="9059747" y="10911028"/>
            <a:ext cx="326543" cy="1095982"/>
          </a:xfrm>
          <a:custGeom>
            <a:avLst/>
            <a:gdLst/>
            <a:ahLst/>
            <a:cxnLst/>
            <a:rect l="l" t="t" r="r" b="b"/>
            <a:pathLst>
              <a:path w="1142" h="3833" extrusionOk="0">
                <a:moveTo>
                  <a:pt x="1020" y="1"/>
                </a:moveTo>
                <a:cubicBezTo>
                  <a:pt x="970" y="1"/>
                  <a:pt x="924" y="35"/>
                  <a:pt x="913" y="86"/>
                </a:cubicBezTo>
                <a:lnTo>
                  <a:pt x="15" y="3696"/>
                </a:lnTo>
                <a:cubicBezTo>
                  <a:pt x="1" y="3755"/>
                  <a:pt x="37" y="3814"/>
                  <a:pt x="96" y="3829"/>
                </a:cubicBezTo>
                <a:cubicBezTo>
                  <a:pt x="105" y="3831"/>
                  <a:pt x="113" y="3832"/>
                  <a:pt x="123" y="3832"/>
                </a:cubicBezTo>
                <a:cubicBezTo>
                  <a:pt x="173" y="3832"/>
                  <a:pt x="217" y="3799"/>
                  <a:pt x="229" y="3749"/>
                </a:cubicBezTo>
                <a:lnTo>
                  <a:pt x="1127" y="139"/>
                </a:lnTo>
                <a:cubicBezTo>
                  <a:pt x="1141" y="79"/>
                  <a:pt x="1106" y="18"/>
                  <a:pt x="1046" y="4"/>
                </a:cubicBezTo>
                <a:cubicBezTo>
                  <a:pt x="1037" y="2"/>
                  <a:pt x="1028" y="1"/>
                  <a:pt x="1020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881;p37">
            <a:extLst>
              <a:ext uri="{FF2B5EF4-FFF2-40B4-BE49-F238E27FC236}">
                <a16:creationId xmlns:a16="http://schemas.microsoft.com/office/drawing/2014/main" id="{51B1A22E-7847-4AC4-93AA-DB2B4594B54F}"/>
              </a:ext>
            </a:extLst>
          </p:cNvPr>
          <p:cNvSpPr/>
          <p:nvPr/>
        </p:nvSpPr>
        <p:spPr>
          <a:xfrm>
            <a:off x="10336469" y="10911314"/>
            <a:ext cx="325972" cy="1095697"/>
          </a:xfrm>
          <a:custGeom>
            <a:avLst/>
            <a:gdLst/>
            <a:ahLst/>
            <a:cxnLst/>
            <a:rect l="l" t="t" r="r" b="b"/>
            <a:pathLst>
              <a:path w="1140" h="3832" extrusionOk="0">
                <a:moveTo>
                  <a:pt x="121" y="1"/>
                </a:moveTo>
                <a:cubicBezTo>
                  <a:pt x="112" y="1"/>
                  <a:pt x="103" y="2"/>
                  <a:pt x="94" y="4"/>
                </a:cubicBezTo>
                <a:cubicBezTo>
                  <a:pt x="35" y="19"/>
                  <a:pt x="0" y="79"/>
                  <a:pt x="15" y="138"/>
                </a:cubicBezTo>
                <a:lnTo>
                  <a:pt x="911" y="3748"/>
                </a:lnTo>
                <a:cubicBezTo>
                  <a:pt x="923" y="3798"/>
                  <a:pt x="968" y="3831"/>
                  <a:pt x="1019" y="3831"/>
                </a:cubicBezTo>
                <a:cubicBezTo>
                  <a:pt x="1027" y="3831"/>
                  <a:pt x="1036" y="3830"/>
                  <a:pt x="1045" y="3828"/>
                </a:cubicBezTo>
                <a:cubicBezTo>
                  <a:pt x="1103" y="3813"/>
                  <a:pt x="1139" y="3754"/>
                  <a:pt x="1125" y="3695"/>
                </a:cubicBezTo>
                <a:lnTo>
                  <a:pt x="228" y="85"/>
                </a:lnTo>
                <a:cubicBezTo>
                  <a:pt x="216" y="35"/>
                  <a:pt x="171" y="1"/>
                  <a:pt x="121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882;p37">
            <a:extLst>
              <a:ext uri="{FF2B5EF4-FFF2-40B4-BE49-F238E27FC236}">
                <a16:creationId xmlns:a16="http://schemas.microsoft.com/office/drawing/2014/main" id="{F6B032C1-41F2-4CFB-A9F1-BC778D682902}"/>
              </a:ext>
            </a:extLst>
          </p:cNvPr>
          <p:cNvSpPr/>
          <p:nvPr/>
        </p:nvSpPr>
        <p:spPr>
          <a:xfrm>
            <a:off x="8912202" y="10555613"/>
            <a:ext cx="1460010" cy="802329"/>
          </a:xfrm>
          <a:custGeom>
            <a:avLst/>
            <a:gdLst/>
            <a:ahLst/>
            <a:cxnLst/>
            <a:rect l="l" t="t" r="r" b="b"/>
            <a:pathLst>
              <a:path w="5106" h="2806" extrusionOk="0">
                <a:moveTo>
                  <a:pt x="2426" y="0"/>
                </a:moveTo>
                <a:cubicBezTo>
                  <a:pt x="2219" y="0"/>
                  <a:pt x="2012" y="46"/>
                  <a:pt x="1854" y="137"/>
                </a:cubicBezTo>
                <a:lnTo>
                  <a:pt x="317" y="1025"/>
                </a:lnTo>
                <a:cubicBezTo>
                  <a:pt x="2" y="1207"/>
                  <a:pt x="0" y="1503"/>
                  <a:pt x="317" y="1685"/>
                </a:cubicBezTo>
                <a:lnTo>
                  <a:pt x="1535" y="2390"/>
                </a:lnTo>
                <a:cubicBezTo>
                  <a:pt x="1535" y="2390"/>
                  <a:pt x="2261" y="2806"/>
                  <a:pt x="2853" y="2806"/>
                </a:cubicBezTo>
                <a:cubicBezTo>
                  <a:pt x="2936" y="2806"/>
                  <a:pt x="3016" y="2798"/>
                  <a:pt x="3091" y="2779"/>
                </a:cubicBezTo>
                <a:cubicBezTo>
                  <a:pt x="3704" y="2630"/>
                  <a:pt x="5106" y="1354"/>
                  <a:pt x="5106" y="1354"/>
                </a:cubicBezTo>
                <a:lnTo>
                  <a:pt x="2996" y="137"/>
                </a:lnTo>
                <a:cubicBezTo>
                  <a:pt x="2839" y="46"/>
                  <a:pt x="2632" y="0"/>
                  <a:pt x="242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883;p37">
            <a:extLst>
              <a:ext uri="{FF2B5EF4-FFF2-40B4-BE49-F238E27FC236}">
                <a16:creationId xmlns:a16="http://schemas.microsoft.com/office/drawing/2014/main" id="{51358E66-11EE-4D08-8082-17F08E32EF02}"/>
              </a:ext>
            </a:extLst>
          </p:cNvPr>
          <p:cNvSpPr/>
          <p:nvPr/>
        </p:nvSpPr>
        <p:spPr>
          <a:xfrm>
            <a:off x="9524400" y="8811991"/>
            <a:ext cx="440348" cy="337115"/>
          </a:xfrm>
          <a:custGeom>
            <a:avLst/>
            <a:gdLst/>
            <a:ahLst/>
            <a:cxnLst/>
            <a:rect l="l" t="t" r="r" b="b"/>
            <a:pathLst>
              <a:path w="1540" h="1179" extrusionOk="0">
                <a:moveTo>
                  <a:pt x="1540" y="240"/>
                </a:moveTo>
                <a:lnTo>
                  <a:pt x="1540" y="240"/>
                </a:lnTo>
                <a:cubicBezTo>
                  <a:pt x="1540" y="240"/>
                  <a:pt x="1540" y="240"/>
                  <a:pt x="1540" y="240"/>
                </a:cubicBezTo>
                <a:cubicBezTo>
                  <a:pt x="1540" y="240"/>
                  <a:pt x="1540" y="240"/>
                  <a:pt x="1540" y="240"/>
                </a:cubicBezTo>
                <a:close/>
                <a:moveTo>
                  <a:pt x="806" y="1"/>
                </a:moveTo>
                <a:cubicBezTo>
                  <a:pt x="745" y="1"/>
                  <a:pt x="685" y="6"/>
                  <a:pt x="626" y="18"/>
                </a:cubicBezTo>
                <a:cubicBezTo>
                  <a:pt x="433" y="58"/>
                  <a:pt x="274" y="175"/>
                  <a:pt x="150" y="325"/>
                </a:cubicBezTo>
                <a:cubicBezTo>
                  <a:pt x="90" y="395"/>
                  <a:pt x="0" y="613"/>
                  <a:pt x="46" y="887"/>
                </a:cubicBezTo>
                <a:cubicBezTo>
                  <a:pt x="70" y="1023"/>
                  <a:pt x="168" y="1154"/>
                  <a:pt x="303" y="1175"/>
                </a:cubicBezTo>
                <a:cubicBezTo>
                  <a:pt x="317" y="1178"/>
                  <a:pt x="331" y="1179"/>
                  <a:pt x="345" y="1179"/>
                </a:cubicBezTo>
                <a:cubicBezTo>
                  <a:pt x="414" y="1179"/>
                  <a:pt x="485" y="1154"/>
                  <a:pt x="545" y="1124"/>
                </a:cubicBezTo>
                <a:cubicBezTo>
                  <a:pt x="605" y="1093"/>
                  <a:pt x="649" y="1035"/>
                  <a:pt x="701" y="993"/>
                </a:cubicBezTo>
                <a:cubicBezTo>
                  <a:pt x="804" y="911"/>
                  <a:pt x="903" y="825"/>
                  <a:pt x="1001" y="739"/>
                </a:cubicBezTo>
                <a:cubicBezTo>
                  <a:pt x="1163" y="595"/>
                  <a:pt x="1322" y="449"/>
                  <a:pt x="1478" y="298"/>
                </a:cubicBezTo>
                <a:cubicBezTo>
                  <a:pt x="1482" y="296"/>
                  <a:pt x="1535" y="240"/>
                  <a:pt x="1539" y="240"/>
                </a:cubicBezTo>
                <a:cubicBezTo>
                  <a:pt x="1539" y="240"/>
                  <a:pt x="1540" y="240"/>
                  <a:pt x="1540" y="240"/>
                </a:cubicBezTo>
                <a:lnTo>
                  <a:pt x="1540" y="240"/>
                </a:lnTo>
                <a:cubicBezTo>
                  <a:pt x="1333" y="101"/>
                  <a:pt x="1064" y="1"/>
                  <a:pt x="806" y="1"/>
                </a:cubicBezTo>
                <a:close/>
              </a:path>
            </a:pathLst>
          </a:custGeom>
          <a:solidFill>
            <a:srgbClr val="6D293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884;p37">
            <a:extLst>
              <a:ext uri="{FF2B5EF4-FFF2-40B4-BE49-F238E27FC236}">
                <a16:creationId xmlns:a16="http://schemas.microsoft.com/office/drawing/2014/main" id="{19164A11-1218-425E-A3C9-40BAE9857FDC}"/>
              </a:ext>
            </a:extLst>
          </p:cNvPr>
          <p:cNvSpPr/>
          <p:nvPr/>
        </p:nvSpPr>
        <p:spPr>
          <a:xfrm>
            <a:off x="8691171" y="11699918"/>
            <a:ext cx="201588" cy="222170"/>
          </a:xfrm>
          <a:custGeom>
            <a:avLst/>
            <a:gdLst/>
            <a:ahLst/>
            <a:cxnLst/>
            <a:rect l="l" t="t" r="r" b="b"/>
            <a:pathLst>
              <a:path w="705" h="777" extrusionOk="0">
                <a:moveTo>
                  <a:pt x="509" y="1"/>
                </a:moveTo>
                <a:cubicBezTo>
                  <a:pt x="492" y="1"/>
                  <a:pt x="473" y="8"/>
                  <a:pt x="454" y="24"/>
                </a:cubicBezTo>
                <a:cubicBezTo>
                  <a:pt x="276" y="167"/>
                  <a:pt x="0" y="743"/>
                  <a:pt x="0" y="743"/>
                </a:cubicBezTo>
                <a:cubicBezTo>
                  <a:pt x="0" y="743"/>
                  <a:pt x="20" y="777"/>
                  <a:pt x="98" y="777"/>
                </a:cubicBezTo>
                <a:cubicBezTo>
                  <a:pt x="150" y="777"/>
                  <a:pt x="226" y="763"/>
                  <a:pt x="338" y="715"/>
                </a:cubicBezTo>
                <a:cubicBezTo>
                  <a:pt x="624" y="596"/>
                  <a:pt x="705" y="453"/>
                  <a:pt x="705" y="453"/>
                </a:cubicBezTo>
                <a:cubicBezTo>
                  <a:pt x="705" y="453"/>
                  <a:pt x="646" y="1"/>
                  <a:pt x="509" y="1"/>
                </a:cubicBezTo>
                <a:close/>
              </a:path>
            </a:pathLst>
          </a:custGeom>
          <a:solidFill>
            <a:srgbClr val="291D5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885;p37">
            <a:extLst>
              <a:ext uri="{FF2B5EF4-FFF2-40B4-BE49-F238E27FC236}">
                <a16:creationId xmlns:a16="http://schemas.microsoft.com/office/drawing/2014/main" id="{D5FDF88A-84EE-47B0-AA3C-F696AAA90F64}"/>
              </a:ext>
            </a:extLst>
          </p:cNvPr>
          <p:cNvSpPr/>
          <p:nvPr/>
        </p:nvSpPr>
        <p:spPr>
          <a:xfrm>
            <a:off x="8599670" y="11338498"/>
            <a:ext cx="361428" cy="502671"/>
          </a:xfrm>
          <a:custGeom>
            <a:avLst/>
            <a:gdLst/>
            <a:ahLst/>
            <a:cxnLst/>
            <a:rect l="l" t="t" r="r" b="b"/>
            <a:pathLst>
              <a:path w="1264" h="1758" extrusionOk="0">
                <a:moveTo>
                  <a:pt x="1038" y="0"/>
                </a:moveTo>
                <a:lnTo>
                  <a:pt x="478" y="21"/>
                </a:lnTo>
                <a:cubicBezTo>
                  <a:pt x="478" y="21"/>
                  <a:pt x="484" y="482"/>
                  <a:pt x="478" y="601"/>
                </a:cubicBezTo>
                <a:cubicBezTo>
                  <a:pt x="472" y="721"/>
                  <a:pt x="302" y="1174"/>
                  <a:pt x="236" y="1387"/>
                </a:cubicBezTo>
                <a:cubicBezTo>
                  <a:pt x="169" y="1600"/>
                  <a:pt x="0" y="1606"/>
                  <a:pt x="0" y="1606"/>
                </a:cubicBezTo>
                <a:cubicBezTo>
                  <a:pt x="0" y="1606"/>
                  <a:pt x="219" y="1758"/>
                  <a:pt x="379" y="1758"/>
                </a:cubicBezTo>
                <a:cubicBezTo>
                  <a:pt x="396" y="1758"/>
                  <a:pt x="412" y="1756"/>
                  <a:pt x="427" y="1752"/>
                </a:cubicBezTo>
                <a:cubicBezTo>
                  <a:pt x="588" y="1714"/>
                  <a:pt x="577" y="1480"/>
                  <a:pt x="751" y="1245"/>
                </a:cubicBezTo>
                <a:cubicBezTo>
                  <a:pt x="923" y="1011"/>
                  <a:pt x="1264" y="964"/>
                  <a:pt x="1264" y="964"/>
                </a:cubicBezTo>
                <a:cubicBezTo>
                  <a:pt x="1264" y="964"/>
                  <a:pt x="1254" y="853"/>
                  <a:pt x="1139" y="693"/>
                </a:cubicBezTo>
                <a:cubicBezTo>
                  <a:pt x="1025" y="531"/>
                  <a:pt x="1033" y="301"/>
                  <a:pt x="1038" y="0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886;p37">
            <a:extLst>
              <a:ext uri="{FF2B5EF4-FFF2-40B4-BE49-F238E27FC236}">
                <a16:creationId xmlns:a16="http://schemas.microsoft.com/office/drawing/2014/main" id="{099A0208-3F95-440F-8B04-39BEF655338D}"/>
              </a:ext>
            </a:extLst>
          </p:cNvPr>
          <p:cNvSpPr/>
          <p:nvPr/>
        </p:nvSpPr>
        <p:spPr>
          <a:xfrm>
            <a:off x="8492728" y="11558381"/>
            <a:ext cx="490959" cy="405453"/>
          </a:xfrm>
          <a:custGeom>
            <a:avLst/>
            <a:gdLst/>
            <a:ahLst/>
            <a:cxnLst/>
            <a:rect l="l" t="t" r="r" b="b"/>
            <a:pathLst>
              <a:path w="1717" h="1418" extrusionOk="0">
                <a:moveTo>
                  <a:pt x="1431" y="1"/>
                </a:moveTo>
                <a:cubicBezTo>
                  <a:pt x="1426" y="1"/>
                  <a:pt x="1420" y="1"/>
                  <a:pt x="1414" y="1"/>
                </a:cubicBezTo>
                <a:cubicBezTo>
                  <a:pt x="1267" y="11"/>
                  <a:pt x="1040" y="176"/>
                  <a:pt x="964" y="347"/>
                </a:cubicBezTo>
                <a:cubicBezTo>
                  <a:pt x="889" y="519"/>
                  <a:pt x="764" y="759"/>
                  <a:pt x="669" y="813"/>
                </a:cubicBezTo>
                <a:cubicBezTo>
                  <a:pt x="644" y="827"/>
                  <a:pt x="615" y="832"/>
                  <a:pt x="583" y="832"/>
                </a:cubicBezTo>
                <a:cubicBezTo>
                  <a:pt x="488" y="832"/>
                  <a:pt x="365" y="787"/>
                  <a:pt x="257" y="787"/>
                </a:cubicBezTo>
                <a:cubicBezTo>
                  <a:pt x="111" y="787"/>
                  <a:pt x="9" y="854"/>
                  <a:pt x="0" y="959"/>
                </a:cubicBezTo>
                <a:lnTo>
                  <a:pt x="605" y="1246"/>
                </a:lnTo>
                <a:cubicBezTo>
                  <a:pt x="650" y="1268"/>
                  <a:pt x="693" y="1282"/>
                  <a:pt x="735" y="1282"/>
                </a:cubicBezTo>
                <a:cubicBezTo>
                  <a:pt x="820" y="1282"/>
                  <a:pt x="897" y="1220"/>
                  <a:pt x="972" y="1024"/>
                </a:cubicBezTo>
                <a:cubicBezTo>
                  <a:pt x="1048" y="823"/>
                  <a:pt x="1091" y="682"/>
                  <a:pt x="1140" y="682"/>
                </a:cubicBezTo>
                <a:cubicBezTo>
                  <a:pt x="1161" y="682"/>
                  <a:pt x="1183" y="709"/>
                  <a:pt x="1209" y="768"/>
                </a:cubicBezTo>
                <a:cubicBezTo>
                  <a:pt x="1296" y="965"/>
                  <a:pt x="1332" y="1409"/>
                  <a:pt x="1332" y="1409"/>
                </a:cubicBezTo>
                <a:cubicBezTo>
                  <a:pt x="1332" y="1409"/>
                  <a:pt x="1354" y="1417"/>
                  <a:pt x="1383" y="1417"/>
                </a:cubicBezTo>
                <a:cubicBezTo>
                  <a:pt x="1423" y="1417"/>
                  <a:pt x="1476" y="1403"/>
                  <a:pt x="1508" y="1336"/>
                </a:cubicBezTo>
                <a:cubicBezTo>
                  <a:pt x="1506" y="1206"/>
                  <a:pt x="1513" y="1077"/>
                  <a:pt x="1529" y="948"/>
                </a:cubicBezTo>
                <a:cubicBezTo>
                  <a:pt x="1554" y="771"/>
                  <a:pt x="1716" y="546"/>
                  <a:pt x="1704" y="332"/>
                </a:cubicBezTo>
                <a:cubicBezTo>
                  <a:pt x="1692" y="126"/>
                  <a:pt x="1583" y="1"/>
                  <a:pt x="1431" y="1"/>
                </a:cubicBezTo>
                <a:close/>
              </a:path>
            </a:pathLst>
          </a:custGeom>
          <a:solidFill>
            <a:srgbClr val="2D297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887;p37">
            <a:extLst>
              <a:ext uri="{FF2B5EF4-FFF2-40B4-BE49-F238E27FC236}">
                <a16:creationId xmlns:a16="http://schemas.microsoft.com/office/drawing/2014/main" id="{89146B29-C51F-4C01-990B-49447C3EBA4F}"/>
              </a:ext>
            </a:extLst>
          </p:cNvPr>
          <p:cNvSpPr/>
          <p:nvPr/>
        </p:nvSpPr>
        <p:spPr>
          <a:xfrm>
            <a:off x="8632267" y="10424941"/>
            <a:ext cx="1754242" cy="1112281"/>
          </a:xfrm>
          <a:custGeom>
            <a:avLst/>
            <a:gdLst/>
            <a:ahLst/>
            <a:cxnLst/>
            <a:rect l="l" t="t" r="r" b="b"/>
            <a:pathLst>
              <a:path w="6135" h="3890" extrusionOk="0">
                <a:moveTo>
                  <a:pt x="757" y="0"/>
                </a:moveTo>
                <a:cubicBezTo>
                  <a:pt x="402" y="0"/>
                  <a:pt x="1" y="261"/>
                  <a:pt x="44" y="707"/>
                </a:cubicBezTo>
                <a:cubicBezTo>
                  <a:pt x="93" y="1189"/>
                  <a:pt x="365" y="3828"/>
                  <a:pt x="365" y="3828"/>
                </a:cubicBezTo>
                <a:cubicBezTo>
                  <a:pt x="454" y="3873"/>
                  <a:pt x="540" y="3890"/>
                  <a:pt x="618" y="3890"/>
                </a:cubicBezTo>
                <a:cubicBezTo>
                  <a:pt x="822" y="3890"/>
                  <a:pt x="969" y="3777"/>
                  <a:pt x="969" y="3777"/>
                </a:cubicBezTo>
                <a:cubicBezTo>
                  <a:pt x="1063" y="2512"/>
                  <a:pt x="1300" y="1635"/>
                  <a:pt x="1104" y="1314"/>
                </a:cubicBezTo>
                <a:cubicBezTo>
                  <a:pt x="1104" y="1309"/>
                  <a:pt x="1104" y="1304"/>
                  <a:pt x="1104" y="1299"/>
                </a:cubicBezTo>
                <a:lnTo>
                  <a:pt x="1104" y="1299"/>
                </a:lnTo>
                <a:lnTo>
                  <a:pt x="2851" y="2300"/>
                </a:lnTo>
                <a:cubicBezTo>
                  <a:pt x="3137" y="2454"/>
                  <a:pt x="3492" y="2549"/>
                  <a:pt x="3866" y="2549"/>
                </a:cubicBezTo>
                <a:cubicBezTo>
                  <a:pt x="4145" y="2549"/>
                  <a:pt x="4435" y="2496"/>
                  <a:pt x="4713" y="2374"/>
                </a:cubicBezTo>
                <a:cubicBezTo>
                  <a:pt x="5362" y="2089"/>
                  <a:pt x="6134" y="1438"/>
                  <a:pt x="5808" y="511"/>
                </a:cubicBezTo>
                <a:lnTo>
                  <a:pt x="5808" y="511"/>
                </a:lnTo>
                <a:lnTo>
                  <a:pt x="3544" y="1041"/>
                </a:lnTo>
                <a:cubicBezTo>
                  <a:pt x="3544" y="1041"/>
                  <a:pt x="1321" y="163"/>
                  <a:pt x="973" y="36"/>
                </a:cubicBezTo>
                <a:cubicBezTo>
                  <a:pt x="907" y="12"/>
                  <a:pt x="833" y="0"/>
                  <a:pt x="757" y="0"/>
                </a:cubicBezTo>
                <a:close/>
              </a:path>
            </a:pathLst>
          </a:custGeom>
          <a:solidFill>
            <a:srgbClr val="B44C6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888;p37">
            <a:extLst>
              <a:ext uri="{FF2B5EF4-FFF2-40B4-BE49-F238E27FC236}">
                <a16:creationId xmlns:a16="http://schemas.microsoft.com/office/drawing/2014/main" id="{277CF91E-A4B6-47D1-8DFB-995F95572F8C}"/>
              </a:ext>
            </a:extLst>
          </p:cNvPr>
          <p:cNvSpPr/>
          <p:nvPr/>
        </p:nvSpPr>
        <p:spPr>
          <a:xfrm>
            <a:off x="9024291" y="10360892"/>
            <a:ext cx="1318183" cy="807190"/>
          </a:xfrm>
          <a:custGeom>
            <a:avLst/>
            <a:gdLst/>
            <a:ahLst/>
            <a:cxnLst/>
            <a:rect l="l" t="t" r="r" b="b"/>
            <a:pathLst>
              <a:path w="4610" h="2823" extrusionOk="0">
                <a:moveTo>
                  <a:pt x="1963" y="1"/>
                </a:moveTo>
                <a:cubicBezTo>
                  <a:pt x="1963" y="1"/>
                  <a:pt x="761" y="488"/>
                  <a:pt x="381" y="826"/>
                </a:cubicBezTo>
                <a:cubicBezTo>
                  <a:pt x="1" y="1163"/>
                  <a:pt x="156" y="1765"/>
                  <a:pt x="156" y="1765"/>
                </a:cubicBezTo>
                <a:cubicBezTo>
                  <a:pt x="156" y="1765"/>
                  <a:pt x="1309" y="2525"/>
                  <a:pt x="1832" y="2711"/>
                </a:cubicBezTo>
                <a:cubicBezTo>
                  <a:pt x="2028" y="2780"/>
                  <a:pt x="2261" y="2822"/>
                  <a:pt x="2513" y="2822"/>
                </a:cubicBezTo>
                <a:cubicBezTo>
                  <a:pt x="2935" y="2822"/>
                  <a:pt x="3408" y="2705"/>
                  <a:pt x="3835" y="2403"/>
                </a:cubicBezTo>
                <a:cubicBezTo>
                  <a:pt x="4518" y="1923"/>
                  <a:pt x="4593" y="1520"/>
                  <a:pt x="4601" y="1256"/>
                </a:cubicBezTo>
                <a:cubicBezTo>
                  <a:pt x="4610" y="943"/>
                  <a:pt x="4475" y="584"/>
                  <a:pt x="4475" y="584"/>
                </a:cubicBezTo>
                <a:lnTo>
                  <a:pt x="1963" y="1"/>
                </a:lnTo>
                <a:close/>
              </a:path>
            </a:pathLst>
          </a:custGeom>
          <a:solidFill>
            <a:srgbClr val="7FA8E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889;p37">
            <a:extLst>
              <a:ext uri="{FF2B5EF4-FFF2-40B4-BE49-F238E27FC236}">
                <a16:creationId xmlns:a16="http://schemas.microsoft.com/office/drawing/2014/main" id="{D1FB31A5-9A17-4FD3-BB8F-CD1506687000}"/>
              </a:ext>
            </a:extLst>
          </p:cNvPr>
          <p:cNvSpPr/>
          <p:nvPr/>
        </p:nvSpPr>
        <p:spPr>
          <a:xfrm>
            <a:off x="9571294" y="8851164"/>
            <a:ext cx="567019" cy="652214"/>
          </a:xfrm>
          <a:custGeom>
            <a:avLst/>
            <a:gdLst/>
            <a:ahLst/>
            <a:cxnLst/>
            <a:rect l="l" t="t" r="r" b="b"/>
            <a:pathLst>
              <a:path w="1983" h="2281" extrusionOk="0">
                <a:moveTo>
                  <a:pt x="942" y="0"/>
                </a:moveTo>
                <a:cubicBezTo>
                  <a:pt x="472" y="0"/>
                  <a:pt x="146" y="358"/>
                  <a:pt x="72" y="825"/>
                </a:cubicBezTo>
                <a:cubicBezTo>
                  <a:pt x="31" y="1064"/>
                  <a:pt x="0" y="1550"/>
                  <a:pt x="165" y="1931"/>
                </a:cubicBezTo>
                <a:cubicBezTo>
                  <a:pt x="254" y="2134"/>
                  <a:pt x="335" y="2280"/>
                  <a:pt x="511" y="2280"/>
                </a:cubicBezTo>
                <a:cubicBezTo>
                  <a:pt x="521" y="2280"/>
                  <a:pt x="531" y="2280"/>
                  <a:pt x="542" y="2279"/>
                </a:cubicBezTo>
                <a:cubicBezTo>
                  <a:pt x="675" y="2268"/>
                  <a:pt x="1220" y="2105"/>
                  <a:pt x="1397" y="1899"/>
                </a:cubicBezTo>
                <a:cubicBezTo>
                  <a:pt x="1429" y="1861"/>
                  <a:pt x="1484" y="1756"/>
                  <a:pt x="1484" y="1756"/>
                </a:cubicBezTo>
                <a:cubicBezTo>
                  <a:pt x="1827" y="1525"/>
                  <a:pt x="1983" y="1101"/>
                  <a:pt x="1872" y="703"/>
                </a:cubicBezTo>
                <a:cubicBezTo>
                  <a:pt x="1762" y="306"/>
                  <a:pt x="1409" y="22"/>
                  <a:pt x="997" y="2"/>
                </a:cubicBezTo>
                <a:cubicBezTo>
                  <a:pt x="978" y="1"/>
                  <a:pt x="960" y="0"/>
                  <a:pt x="942" y="0"/>
                </a:cubicBezTo>
                <a:close/>
              </a:path>
            </a:pathLst>
          </a:custGeom>
          <a:solidFill>
            <a:srgbClr val="B44C6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890;p37">
            <a:extLst>
              <a:ext uri="{FF2B5EF4-FFF2-40B4-BE49-F238E27FC236}">
                <a16:creationId xmlns:a16="http://schemas.microsoft.com/office/drawing/2014/main" id="{D21850AA-06AC-44D5-95AE-BEBCFE58368B}"/>
              </a:ext>
            </a:extLst>
          </p:cNvPr>
          <p:cNvSpPr/>
          <p:nvPr/>
        </p:nvSpPr>
        <p:spPr>
          <a:xfrm>
            <a:off x="9693676" y="9393579"/>
            <a:ext cx="457790" cy="339403"/>
          </a:xfrm>
          <a:custGeom>
            <a:avLst/>
            <a:gdLst/>
            <a:ahLst/>
            <a:cxnLst/>
            <a:rect l="l" t="t" r="r" b="b"/>
            <a:pathLst>
              <a:path w="1601" h="1187" extrusionOk="0">
                <a:moveTo>
                  <a:pt x="969" y="1"/>
                </a:moveTo>
                <a:lnTo>
                  <a:pt x="294" y="256"/>
                </a:lnTo>
                <a:cubicBezTo>
                  <a:pt x="343" y="381"/>
                  <a:pt x="382" y="509"/>
                  <a:pt x="409" y="639"/>
                </a:cubicBezTo>
                <a:cubicBezTo>
                  <a:pt x="429" y="733"/>
                  <a:pt x="349" y="756"/>
                  <a:pt x="167" y="880"/>
                </a:cubicBezTo>
                <a:cubicBezTo>
                  <a:pt x="0" y="994"/>
                  <a:pt x="395" y="1186"/>
                  <a:pt x="698" y="1186"/>
                </a:cubicBezTo>
                <a:cubicBezTo>
                  <a:pt x="725" y="1186"/>
                  <a:pt x="751" y="1185"/>
                  <a:pt x="775" y="1182"/>
                </a:cubicBezTo>
                <a:cubicBezTo>
                  <a:pt x="1082" y="1143"/>
                  <a:pt x="1419" y="942"/>
                  <a:pt x="1505" y="738"/>
                </a:cubicBezTo>
                <a:cubicBezTo>
                  <a:pt x="1600" y="511"/>
                  <a:pt x="1479" y="496"/>
                  <a:pt x="1432" y="477"/>
                </a:cubicBezTo>
                <a:cubicBezTo>
                  <a:pt x="1408" y="477"/>
                  <a:pt x="1387" y="477"/>
                  <a:pt x="1367" y="477"/>
                </a:cubicBezTo>
                <a:cubicBezTo>
                  <a:pt x="1269" y="477"/>
                  <a:pt x="1205" y="480"/>
                  <a:pt x="1162" y="480"/>
                </a:cubicBezTo>
                <a:cubicBezTo>
                  <a:pt x="1069" y="480"/>
                  <a:pt x="1073" y="466"/>
                  <a:pt x="1050" y="383"/>
                </a:cubicBezTo>
                <a:cubicBezTo>
                  <a:pt x="1037" y="336"/>
                  <a:pt x="969" y="1"/>
                  <a:pt x="969" y="1"/>
                </a:cubicBezTo>
                <a:close/>
              </a:path>
            </a:pathLst>
          </a:custGeom>
          <a:solidFill>
            <a:srgbClr val="B44C6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891;p37">
            <a:extLst>
              <a:ext uri="{FF2B5EF4-FFF2-40B4-BE49-F238E27FC236}">
                <a16:creationId xmlns:a16="http://schemas.microsoft.com/office/drawing/2014/main" id="{A6F2894B-494E-40C2-9606-45843E0BBA55}"/>
              </a:ext>
            </a:extLst>
          </p:cNvPr>
          <p:cNvSpPr/>
          <p:nvPr/>
        </p:nvSpPr>
        <p:spPr>
          <a:xfrm>
            <a:off x="9443193" y="9526824"/>
            <a:ext cx="890131" cy="1358469"/>
          </a:xfrm>
          <a:custGeom>
            <a:avLst/>
            <a:gdLst/>
            <a:ahLst/>
            <a:cxnLst/>
            <a:rect l="l" t="t" r="r" b="b"/>
            <a:pathLst>
              <a:path w="3113" h="4751" extrusionOk="0">
                <a:moveTo>
                  <a:pt x="2267" y="1"/>
                </a:moveTo>
                <a:cubicBezTo>
                  <a:pt x="2179" y="1"/>
                  <a:pt x="2091" y="8"/>
                  <a:pt x="2042" y="11"/>
                </a:cubicBezTo>
                <a:cubicBezTo>
                  <a:pt x="2111" y="98"/>
                  <a:pt x="2130" y="152"/>
                  <a:pt x="1936" y="234"/>
                </a:cubicBezTo>
                <a:cubicBezTo>
                  <a:pt x="1831" y="279"/>
                  <a:pt x="1727" y="294"/>
                  <a:pt x="1635" y="294"/>
                </a:cubicBezTo>
                <a:cubicBezTo>
                  <a:pt x="1435" y="294"/>
                  <a:pt x="1288" y="224"/>
                  <a:pt x="1288" y="224"/>
                </a:cubicBezTo>
                <a:cubicBezTo>
                  <a:pt x="1100" y="324"/>
                  <a:pt x="919" y="432"/>
                  <a:pt x="743" y="552"/>
                </a:cubicBezTo>
                <a:cubicBezTo>
                  <a:pt x="144" y="967"/>
                  <a:pt x="0" y="1647"/>
                  <a:pt x="605" y="1897"/>
                </a:cubicBezTo>
                <a:cubicBezTo>
                  <a:pt x="641" y="2169"/>
                  <a:pt x="816" y="2528"/>
                  <a:pt x="828" y="2687"/>
                </a:cubicBezTo>
                <a:cubicBezTo>
                  <a:pt x="794" y="3170"/>
                  <a:pt x="657" y="3311"/>
                  <a:pt x="547" y="4409"/>
                </a:cubicBezTo>
                <a:cubicBezTo>
                  <a:pt x="723" y="4614"/>
                  <a:pt x="1075" y="4750"/>
                  <a:pt x="1456" y="4750"/>
                </a:cubicBezTo>
                <a:cubicBezTo>
                  <a:pt x="1598" y="4750"/>
                  <a:pt x="1745" y="4731"/>
                  <a:pt x="1888" y="4689"/>
                </a:cubicBezTo>
                <a:cubicBezTo>
                  <a:pt x="2555" y="4494"/>
                  <a:pt x="2936" y="4005"/>
                  <a:pt x="3112" y="3788"/>
                </a:cubicBezTo>
                <a:cubicBezTo>
                  <a:pt x="2970" y="3111"/>
                  <a:pt x="2596" y="2675"/>
                  <a:pt x="2601" y="2481"/>
                </a:cubicBezTo>
                <a:cubicBezTo>
                  <a:pt x="2618" y="1745"/>
                  <a:pt x="2872" y="1288"/>
                  <a:pt x="2805" y="606"/>
                </a:cubicBezTo>
                <a:cubicBezTo>
                  <a:pt x="2765" y="216"/>
                  <a:pt x="2607" y="114"/>
                  <a:pt x="2399" y="9"/>
                </a:cubicBezTo>
                <a:cubicBezTo>
                  <a:pt x="2360" y="3"/>
                  <a:pt x="2313" y="1"/>
                  <a:pt x="2267" y="1"/>
                </a:cubicBezTo>
                <a:close/>
              </a:path>
            </a:pathLst>
          </a:custGeom>
          <a:solidFill>
            <a:srgbClr val="F5FBF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892;p37">
            <a:extLst>
              <a:ext uri="{FF2B5EF4-FFF2-40B4-BE49-F238E27FC236}">
                <a16:creationId xmlns:a16="http://schemas.microsoft.com/office/drawing/2014/main" id="{4B80C7F6-430C-4938-A076-5853A7689D9B}"/>
              </a:ext>
            </a:extLst>
          </p:cNvPr>
          <p:cNvSpPr/>
          <p:nvPr/>
        </p:nvSpPr>
        <p:spPr>
          <a:xfrm>
            <a:off x="9633915" y="8851164"/>
            <a:ext cx="490959" cy="567292"/>
          </a:xfrm>
          <a:custGeom>
            <a:avLst/>
            <a:gdLst/>
            <a:ahLst/>
            <a:cxnLst/>
            <a:rect l="l" t="t" r="r" b="b"/>
            <a:pathLst>
              <a:path w="1717" h="1984" extrusionOk="0">
                <a:moveTo>
                  <a:pt x="725" y="0"/>
                </a:moveTo>
                <a:cubicBezTo>
                  <a:pt x="406" y="0"/>
                  <a:pt x="153" y="164"/>
                  <a:pt x="1" y="415"/>
                </a:cubicBezTo>
                <a:cubicBezTo>
                  <a:pt x="26" y="459"/>
                  <a:pt x="59" y="500"/>
                  <a:pt x="96" y="535"/>
                </a:cubicBezTo>
                <a:cubicBezTo>
                  <a:pt x="96" y="535"/>
                  <a:pt x="59" y="661"/>
                  <a:pt x="141" y="744"/>
                </a:cubicBezTo>
                <a:cubicBezTo>
                  <a:pt x="200" y="804"/>
                  <a:pt x="220" y="891"/>
                  <a:pt x="212" y="976"/>
                </a:cubicBezTo>
                <a:cubicBezTo>
                  <a:pt x="200" y="1076"/>
                  <a:pt x="200" y="1176"/>
                  <a:pt x="212" y="1277"/>
                </a:cubicBezTo>
                <a:cubicBezTo>
                  <a:pt x="231" y="1415"/>
                  <a:pt x="365" y="1473"/>
                  <a:pt x="365" y="1473"/>
                </a:cubicBezTo>
                <a:cubicBezTo>
                  <a:pt x="365" y="1473"/>
                  <a:pt x="374" y="1231"/>
                  <a:pt x="447" y="1128"/>
                </a:cubicBezTo>
                <a:cubicBezTo>
                  <a:pt x="490" y="1069"/>
                  <a:pt x="541" y="1038"/>
                  <a:pt x="595" y="1038"/>
                </a:cubicBezTo>
                <a:cubicBezTo>
                  <a:pt x="652" y="1038"/>
                  <a:pt x="712" y="1072"/>
                  <a:pt x="771" y="1141"/>
                </a:cubicBezTo>
                <a:cubicBezTo>
                  <a:pt x="844" y="1227"/>
                  <a:pt x="838" y="1449"/>
                  <a:pt x="755" y="1563"/>
                </a:cubicBezTo>
                <a:cubicBezTo>
                  <a:pt x="696" y="1644"/>
                  <a:pt x="639" y="1665"/>
                  <a:pt x="595" y="1665"/>
                </a:cubicBezTo>
                <a:cubicBezTo>
                  <a:pt x="541" y="1665"/>
                  <a:pt x="505" y="1633"/>
                  <a:pt x="505" y="1633"/>
                </a:cubicBezTo>
                <a:lnTo>
                  <a:pt x="505" y="1633"/>
                </a:lnTo>
                <a:cubicBezTo>
                  <a:pt x="492" y="1689"/>
                  <a:pt x="512" y="1918"/>
                  <a:pt x="723" y="1966"/>
                </a:cubicBezTo>
                <a:cubicBezTo>
                  <a:pt x="775" y="1978"/>
                  <a:pt x="827" y="1983"/>
                  <a:pt x="878" y="1983"/>
                </a:cubicBezTo>
                <a:cubicBezTo>
                  <a:pt x="1001" y="1983"/>
                  <a:pt x="1123" y="1952"/>
                  <a:pt x="1233" y="1891"/>
                </a:cubicBezTo>
                <a:cubicBezTo>
                  <a:pt x="1282" y="1859"/>
                  <a:pt x="1329" y="1824"/>
                  <a:pt x="1373" y="1783"/>
                </a:cubicBezTo>
                <a:cubicBezTo>
                  <a:pt x="1603" y="1551"/>
                  <a:pt x="1668" y="1329"/>
                  <a:pt x="1686" y="1018"/>
                </a:cubicBezTo>
                <a:cubicBezTo>
                  <a:pt x="1717" y="487"/>
                  <a:pt x="1310" y="32"/>
                  <a:pt x="779" y="2"/>
                </a:cubicBezTo>
                <a:cubicBezTo>
                  <a:pt x="761" y="1"/>
                  <a:pt x="743" y="0"/>
                  <a:pt x="725" y="0"/>
                </a:cubicBezTo>
                <a:close/>
              </a:path>
            </a:pathLst>
          </a:custGeom>
          <a:solidFill>
            <a:srgbClr val="6D293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893;p37">
            <a:extLst>
              <a:ext uri="{FF2B5EF4-FFF2-40B4-BE49-F238E27FC236}">
                <a16:creationId xmlns:a16="http://schemas.microsoft.com/office/drawing/2014/main" id="{CD395BCB-A215-48E5-9430-1EA43FAA450E}"/>
              </a:ext>
            </a:extLst>
          </p:cNvPr>
          <p:cNvSpPr/>
          <p:nvPr/>
        </p:nvSpPr>
        <p:spPr>
          <a:xfrm>
            <a:off x="9609610" y="10050940"/>
            <a:ext cx="590180" cy="167843"/>
          </a:xfrm>
          <a:custGeom>
            <a:avLst/>
            <a:gdLst/>
            <a:ahLst/>
            <a:cxnLst/>
            <a:rect l="l" t="t" r="r" b="b"/>
            <a:pathLst>
              <a:path w="2064" h="587" extrusionOk="0">
                <a:moveTo>
                  <a:pt x="2046" y="0"/>
                </a:moveTo>
                <a:cubicBezTo>
                  <a:pt x="1491" y="279"/>
                  <a:pt x="1027" y="357"/>
                  <a:pt x="682" y="357"/>
                </a:cubicBezTo>
                <a:cubicBezTo>
                  <a:pt x="246" y="357"/>
                  <a:pt x="0" y="233"/>
                  <a:pt x="0" y="233"/>
                </a:cubicBezTo>
                <a:lnTo>
                  <a:pt x="0" y="233"/>
                </a:lnTo>
                <a:lnTo>
                  <a:pt x="48" y="451"/>
                </a:lnTo>
                <a:cubicBezTo>
                  <a:pt x="313" y="550"/>
                  <a:pt x="564" y="587"/>
                  <a:pt x="793" y="587"/>
                </a:cubicBezTo>
                <a:cubicBezTo>
                  <a:pt x="1492" y="587"/>
                  <a:pt x="1981" y="241"/>
                  <a:pt x="1981" y="241"/>
                </a:cubicBezTo>
                <a:cubicBezTo>
                  <a:pt x="2063" y="93"/>
                  <a:pt x="2046" y="0"/>
                  <a:pt x="2046" y="0"/>
                </a:cubicBezTo>
                <a:close/>
              </a:path>
            </a:pathLst>
          </a:custGeom>
          <a:solidFill>
            <a:srgbClr val="F5FBF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894;p37">
            <a:extLst>
              <a:ext uri="{FF2B5EF4-FFF2-40B4-BE49-F238E27FC236}">
                <a16:creationId xmlns:a16="http://schemas.microsoft.com/office/drawing/2014/main" id="{8BA1A887-50FA-4CC7-A624-2C32E080E220}"/>
              </a:ext>
            </a:extLst>
          </p:cNvPr>
          <p:cNvSpPr/>
          <p:nvPr/>
        </p:nvSpPr>
        <p:spPr>
          <a:xfrm>
            <a:off x="8428106" y="9660641"/>
            <a:ext cx="1416261" cy="685096"/>
          </a:xfrm>
          <a:custGeom>
            <a:avLst/>
            <a:gdLst/>
            <a:ahLst/>
            <a:cxnLst/>
            <a:rect l="l" t="t" r="r" b="b"/>
            <a:pathLst>
              <a:path w="4953" h="2396" extrusionOk="0">
                <a:moveTo>
                  <a:pt x="4664" y="0"/>
                </a:moveTo>
                <a:cubicBezTo>
                  <a:pt x="4556" y="0"/>
                  <a:pt x="4431" y="63"/>
                  <a:pt x="4331" y="209"/>
                </a:cubicBezTo>
                <a:cubicBezTo>
                  <a:pt x="4067" y="595"/>
                  <a:pt x="3914" y="1167"/>
                  <a:pt x="3432" y="1540"/>
                </a:cubicBezTo>
                <a:cubicBezTo>
                  <a:pt x="3263" y="1670"/>
                  <a:pt x="3028" y="1766"/>
                  <a:pt x="2707" y="1766"/>
                </a:cubicBezTo>
                <a:cubicBezTo>
                  <a:pt x="2608" y="1766"/>
                  <a:pt x="2501" y="1757"/>
                  <a:pt x="2386" y="1737"/>
                </a:cubicBezTo>
                <a:cubicBezTo>
                  <a:pt x="1894" y="1651"/>
                  <a:pt x="1547" y="1571"/>
                  <a:pt x="1414" y="1494"/>
                </a:cubicBezTo>
                <a:cubicBezTo>
                  <a:pt x="1289" y="1422"/>
                  <a:pt x="1248" y="1374"/>
                  <a:pt x="1155" y="1251"/>
                </a:cubicBezTo>
                <a:cubicBezTo>
                  <a:pt x="1049" y="1112"/>
                  <a:pt x="947" y="1056"/>
                  <a:pt x="865" y="965"/>
                </a:cubicBezTo>
                <a:cubicBezTo>
                  <a:pt x="810" y="903"/>
                  <a:pt x="796" y="879"/>
                  <a:pt x="776" y="879"/>
                </a:cubicBezTo>
                <a:cubicBezTo>
                  <a:pt x="766" y="879"/>
                  <a:pt x="754" y="886"/>
                  <a:pt x="734" y="897"/>
                </a:cubicBezTo>
                <a:cubicBezTo>
                  <a:pt x="675" y="928"/>
                  <a:pt x="679" y="1065"/>
                  <a:pt x="744" y="1165"/>
                </a:cubicBezTo>
                <a:cubicBezTo>
                  <a:pt x="813" y="1269"/>
                  <a:pt x="887" y="1306"/>
                  <a:pt x="893" y="1334"/>
                </a:cubicBezTo>
                <a:cubicBezTo>
                  <a:pt x="895" y="1340"/>
                  <a:pt x="890" y="1344"/>
                  <a:pt x="881" y="1344"/>
                </a:cubicBezTo>
                <a:cubicBezTo>
                  <a:pt x="851" y="1344"/>
                  <a:pt x="772" y="1312"/>
                  <a:pt x="677" y="1258"/>
                </a:cubicBezTo>
                <a:cubicBezTo>
                  <a:pt x="507" y="1161"/>
                  <a:pt x="433" y="1047"/>
                  <a:pt x="353" y="984"/>
                </a:cubicBezTo>
                <a:cubicBezTo>
                  <a:pt x="327" y="963"/>
                  <a:pt x="305" y="955"/>
                  <a:pt x="286" y="955"/>
                </a:cubicBezTo>
                <a:cubicBezTo>
                  <a:pt x="241" y="955"/>
                  <a:pt x="219" y="1003"/>
                  <a:pt x="226" y="1037"/>
                </a:cubicBezTo>
                <a:cubicBezTo>
                  <a:pt x="237" y="1084"/>
                  <a:pt x="258" y="1156"/>
                  <a:pt x="367" y="1276"/>
                </a:cubicBezTo>
                <a:cubicBezTo>
                  <a:pt x="448" y="1360"/>
                  <a:pt x="536" y="1438"/>
                  <a:pt x="629" y="1508"/>
                </a:cubicBezTo>
                <a:cubicBezTo>
                  <a:pt x="542" y="1476"/>
                  <a:pt x="459" y="1434"/>
                  <a:pt x="382" y="1382"/>
                </a:cubicBezTo>
                <a:cubicBezTo>
                  <a:pt x="236" y="1284"/>
                  <a:pt x="189" y="1228"/>
                  <a:pt x="110" y="1181"/>
                </a:cubicBezTo>
                <a:cubicBezTo>
                  <a:pt x="100" y="1174"/>
                  <a:pt x="91" y="1172"/>
                  <a:pt x="82" y="1172"/>
                </a:cubicBezTo>
                <a:cubicBezTo>
                  <a:pt x="24" y="1172"/>
                  <a:pt x="1" y="1290"/>
                  <a:pt x="56" y="1358"/>
                </a:cubicBezTo>
                <a:cubicBezTo>
                  <a:pt x="124" y="1439"/>
                  <a:pt x="202" y="1509"/>
                  <a:pt x="290" y="1569"/>
                </a:cubicBezTo>
                <a:cubicBezTo>
                  <a:pt x="387" y="1635"/>
                  <a:pt x="558" y="1732"/>
                  <a:pt x="558" y="1732"/>
                </a:cubicBezTo>
                <a:cubicBezTo>
                  <a:pt x="371" y="1685"/>
                  <a:pt x="253" y="1592"/>
                  <a:pt x="177" y="1545"/>
                </a:cubicBezTo>
                <a:cubicBezTo>
                  <a:pt x="141" y="1522"/>
                  <a:pt x="111" y="1511"/>
                  <a:pt x="87" y="1511"/>
                </a:cubicBezTo>
                <a:cubicBezTo>
                  <a:pt x="61" y="1511"/>
                  <a:pt x="43" y="1525"/>
                  <a:pt x="36" y="1553"/>
                </a:cubicBezTo>
                <a:cubicBezTo>
                  <a:pt x="25" y="1594"/>
                  <a:pt x="60" y="1663"/>
                  <a:pt x="213" y="1785"/>
                </a:cubicBezTo>
                <a:cubicBezTo>
                  <a:pt x="365" y="1908"/>
                  <a:pt x="623" y="2003"/>
                  <a:pt x="855" y="2037"/>
                </a:cubicBezTo>
                <a:cubicBezTo>
                  <a:pt x="1085" y="2071"/>
                  <a:pt x="1181" y="2066"/>
                  <a:pt x="1298" y="2098"/>
                </a:cubicBezTo>
                <a:cubicBezTo>
                  <a:pt x="1728" y="2215"/>
                  <a:pt x="2080" y="2321"/>
                  <a:pt x="2541" y="2380"/>
                </a:cubicBezTo>
                <a:cubicBezTo>
                  <a:pt x="2623" y="2390"/>
                  <a:pt x="2714" y="2396"/>
                  <a:pt x="2810" y="2396"/>
                </a:cubicBezTo>
                <a:cubicBezTo>
                  <a:pt x="3043" y="2396"/>
                  <a:pt x="3301" y="2364"/>
                  <a:pt x="3511" y="2294"/>
                </a:cubicBezTo>
                <a:cubicBezTo>
                  <a:pt x="3974" y="2140"/>
                  <a:pt x="4425" y="1625"/>
                  <a:pt x="4655" y="1212"/>
                </a:cubicBezTo>
                <a:cubicBezTo>
                  <a:pt x="4951" y="680"/>
                  <a:pt x="4953" y="251"/>
                  <a:pt x="4879" y="121"/>
                </a:cubicBezTo>
                <a:cubicBezTo>
                  <a:pt x="4835" y="45"/>
                  <a:pt x="4755" y="0"/>
                  <a:pt x="4664" y="0"/>
                </a:cubicBezTo>
                <a:close/>
              </a:path>
            </a:pathLst>
          </a:custGeom>
          <a:solidFill>
            <a:srgbClr val="B44C6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895;p37">
            <a:extLst>
              <a:ext uri="{FF2B5EF4-FFF2-40B4-BE49-F238E27FC236}">
                <a16:creationId xmlns:a16="http://schemas.microsoft.com/office/drawing/2014/main" id="{2FF489DA-9C3D-4A52-8370-BE07B4B0B83D}"/>
              </a:ext>
            </a:extLst>
          </p:cNvPr>
          <p:cNvSpPr/>
          <p:nvPr/>
        </p:nvSpPr>
        <p:spPr>
          <a:xfrm>
            <a:off x="9934152" y="9340396"/>
            <a:ext cx="222175" cy="651928"/>
          </a:xfrm>
          <a:custGeom>
            <a:avLst/>
            <a:gdLst/>
            <a:ahLst/>
            <a:cxnLst/>
            <a:rect l="l" t="t" r="r" b="b"/>
            <a:pathLst>
              <a:path w="777" h="2280" extrusionOk="0">
                <a:moveTo>
                  <a:pt x="183" y="0"/>
                </a:moveTo>
                <a:cubicBezTo>
                  <a:pt x="34" y="0"/>
                  <a:pt x="0" y="207"/>
                  <a:pt x="0" y="207"/>
                </a:cubicBezTo>
                <a:cubicBezTo>
                  <a:pt x="162" y="446"/>
                  <a:pt x="78" y="622"/>
                  <a:pt x="57" y="1019"/>
                </a:cubicBezTo>
                <a:cubicBezTo>
                  <a:pt x="38" y="1417"/>
                  <a:pt x="27" y="1704"/>
                  <a:pt x="284" y="2031"/>
                </a:cubicBezTo>
                <a:cubicBezTo>
                  <a:pt x="449" y="2242"/>
                  <a:pt x="603" y="2279"/>
                  <a:pt x="692" y="2279"/>
                </a:cubicBezTo>
                <a:cubicBezTo>
                  <a:pt x="741" y="2279"/>
                  <a:pt x="770" y="2268"/>
                  <a:pt x="770" y="2268"/>
                </a:cubicBezTo>
                <a:cubicBezTo>
                  <a:pt x="688" y="2117"/>
                  <a:pt x="689" y="1727"/>
                  <a:pt x="733" y="1394"/>
                </a:cubicBezTo>
                <a:cubicBezTo>
                  <a:pt x="776" y="1063"/>
                  <a:pt x="724" y="617"/>
                  <a:pt x="612" y="407"/>
                </a:cubicBezTo>
                <a:cubicBezTo>
                  <a:pt x="501" y="197"/>
                  <a:pt x="320" y="47"/>
                  <a:pt x="320" y="47"/>
                </a:cubicBezTo>
                <a:cubicBezTo>
                  <a:pt x="266" y="13"/>
                  <a:pt x="221" y="0"/>
                  <a:pt x="183" y="0"/>
                </a:cubicBezTo>
                <a:close/>
              </a:path>
            </a:pathLst>
          </a:custGeom>
          <a:solidFill>
            <a:srgbClr val="6D293D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896;p37">
            <a:extLst>
              <a:ext uri="{FF2B5EF4-FFF2-40B4-BE49-F238E27FC236}">
                <a16:creationId xmlns:a16="http://schemas.microsoft.com/office/drawing/2014/main" id="{C8C72B3E-8EE6-47CC-AA71-EA68D57ADDC3}"/>
              </a:ext>
            </a:extLst>
          </p:cNvPr>
          <p:cNvSpPr/>
          <p:nvPr/>
        </p:nvSpPr>
        <p:spPr>
          <a:xfrm>
            <a:off x="9931864" y="9343827"/>
            <a:ext cx="95504" cy="53470"/>
          </a:xfrm>
          <a:custGeom>
            <a:avLst/>
            <a:gdLst/>
            <a:ahLst/>
            <a:cxnLst/>
            <a:rect l="l" t="t" r="r" b="b"/>
            <a:pathLst>
              <a:path w="334" h="187" fill="none" extrusionOk="0">
                <a:moveTo>
                  <a:pt x="333" y="7"/>
                </a:moveTo>
                <a:cubicBezTo>
                  <a:pt x="333" y="7"/>
                  <a:pt x="95" y="1"/>
                  <a:pt x="0" y="187"/>
                </a:cubicBezTo>
              </a:path>
            </a:pathLst>
          </a:custGeom>
          <a:noFill/>
          <a:ln w="200" cap="rnd" cmpd="sng">
            <a:solidFill>
              <a:srgbClr val="E94372"/>
            </a:solidFill>
            <a:prstDash val="solid"/>
            <a:miter lim="1206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897;p37">
            <a:extLst>
              <a:ext uri="{FF2B5EF4-FFF2-40B4-BE49-F238E27FC236}">
                <a16:creationId xmlns:a16="http://schemas.microsoft.com/office/drawing/2014/main" id="{95FE5874-7E32-4EBE-AE04-B5F59D18A52A}"/>
              </a:ext>
            </a:extLst>
          </p:cNvPr>
          <p:cNvSpPr/>
          <p:nvPr/>
        </p:nvSpPr>
        <p:spPr>
          <a:xfrm>
            <a:off x="9351120" y="9880238"/>
            <a:ext cx="1518913" cy="1564055"/>
          </a:xfrm>
          <a:custGeom>
            <a:avLst/>
            <a:gdLst/>
            <a:ahLst/>
            <a:cxnLst/>
            <a:rect l="l" t="t" r="r" b="b"/>
            <a:pathLst>
              <a:path w="5312" h="5470" extrusionOk="0">
                <a:moveTo>
                  <a:pt x="4351" y="1518"/>
                </a:moveTo>
                <a:lnTo>
                  <a:pt x="4351" y="1518"/>
                </a:lnTo>
                <a:cubicBezTo>
                  <a:pt x="4355" y="1547"/>
                  <a:pt x="4354" y="1577"/>
                  <a:pt x="4349" y="1606"/>
                </a:cubicBezTo>
                <a:lnTo>
                  <a:pt x="4277" y="2044"/>
                </a:lnTo>
                <a:lnTo>
                  <a:pt x="3113" y="2717"/>
                </a:lnTo>
                <a:cubicBezTo>
                  <a:pt x="3124" y="2662"/>
                  <a:pt x="3133" y="2600"/>
                  <a:pt x="3144" y="2536"/>
                </a:cubicBezTo>
                <a:cubicBezTo>
                  <a:pt x="3182" y="2295"/>
                  <a:pt x="3471" y="1951"/>
                  <a:pt x="3785" y="1768"/>
                </a:cubicBezTo>
                <a:lnTo>
                  <a:pt x="4036" y="1625"/>
                </a:lnTo>
                <a:cubicBezTo>
                  <a:pt x="4159" y="1555"/>
                  <a:pt x="4268" y="1520"/>
                  <a:pt x="4351" y="1518"/>
                </a:cubicBezTo>
                <a:close/>
                <a:moveTo>
                  <a:pt x="4894" y="0"/>
                </a:moveTo>
                <a:cubicBezTo>
                  <a:pt x="4780" y="0"/>
                  <a:pt x="4644" y="41"/>
                  <a:pt x="4490" y="127"/>
                </a:cubicBezTo>
                <a:lnTo>
                  <a:pt x="3638" y="601"/>
                </a:lnTo>
                <a:cubicBezTo>
                  <a:pt x="3109" y="899"/>
                  <a:pt x="2574" y="1619"/>
                  <a:pt x="2444" y="2213"/>
                </a:cubicBezTo>
                <a:lnTo>
                  <a:pt x="2018" y="4189"/>
                </a:lnTo>
                <a:cubicBezTo>
                  <a:pt x="1906" y="4696"/>
                  <a:pt x="1523" y="5038"/>
                  <a:pt x="1106" y="5038"/>
                </a:cubicBezTo>
                <a:cubicBezTo>
                  <a:pt x="1035" y="5038"/>
                  <a:pt x="963" y="5028"/>
                  <a:pt x="891" y="5007"/>
                </a:cubicBezTo>
                <a:lnTo>
                  <a:pt x="0" y="4752"/>
                </a:lnTo>
                <a:lnTo>
                  <a:pt x="0" y="4752"/>
                </a:lnTo>
                <a:cubicBezTo>
                  <a:pt x="46" y="4778"/>
                  <a:pt x="427" y="4998"/>
                  <a:pt x="891" y="5264"/>
                </a:cubicBezTo>
                <a:cubicBezTo>
                  <a:pt x="1127" y="5401"/>
                  <a:pt x="1440" y="5469"/>
                  <a:pt x="1760" y="5469"/>
                </a:cubicBezTo>
                <a:cubicBezTo>
                  <a:pt x="2107" y="5469"/>
                  <a:pt x="2463" y="5389"/>
                  <a:pt x="2737" y="5231"/>
                </a:cubicBezTo>
                <a:lnTo>
                  <a:pt x="3512" y="4783"/>
                </a:lnTo>
                <a:cubicBezTo>
                  <a:pt x="4039" y="4479"/>
                  <a:pt x="4567" y="3751"/>
                  <a:pt x="4692" y="3156"/>
                </a:cubicBezTo>
                <a:lnTo>
                  <a:pt x="5223" y="667"/>
                </a:lnTo>
                <a:cubicBezTo>
                  <a:pt x="5312" y="244"/>
                  <a:pt x="5172" y="0"/>
                  <a:pt x="489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898;p37">
            <a:extLst>
              <a:ext uri="{FF2B5EF4-FFF2-40B4-BE49-F238E27FC236}">
                <a16:creationId xmlns:a16="http://schemas.microsoft.com/office/drawing/2014/main" id="{4EDBB9E7-1230-4A89-8C2C-890C2C2023AE}"/>
              </a:ext>
            </a:extLst>
          </p:cNvPr>
          <p:cNvSpPr/>
          <p:nvPr/>
        </p:nvSpPr>
        <p:spPr>
          <a:xfrm>
            <a:off x="10229242" y="10314285"/>
            <a:ext cx="425479" cy="416605"/>
          </a:xfrm>
          <a:custGeom>
            <a:avLst/>
            <a:gdLst/>
            <a:ahLst/>
            <a:cxnLst/>
            <a:rect l="l" t="t" r="r" b="b"/>
            <a:pathLst>
              <a:path w="1488" h="1457" extrusionOk="0">
                <a:moveTo>
                  <a:pt x="1303" y="0"/>
                </a:moveTo>
                <a:cubicBezTo>
                  <a:pt x="1296" y="0"/>
                  <a:pt x="1288" y="0"/>
                  <a:pt x="1280" y="1"/>
                </a:cubicBezTo>
                <a:cubicBezTo>
                  <a:pt x="1284" y="30"/>
                  <a:pt x="1283" y="59"/>
                  <a:pt x="1278" y="88"/>
                </a:cubicBezTo>
                <a:lnTo>
                  <a:pt x="1206" y="526"/>
                </a:lnTo>
                <a:lnTo>
                  <a:pt x="42" y="1199"/>
                </a:lnTo>
                <a:cubicBezTo>
                  <a:pt x="17" y="1351"/>
                  <a:pt x="0" y="1456"/>
                  <a:pt x="0" y="1456"/>
                </a:cubicBezTo>
                <a:lnTo>
                  <a:pt x="1393" y="651"/>
                </a:lnTo>
                <a:lnTo>
                  <a:pt x="1465" y="213"/>
                </a:lnTo>
                <a:cubicBezTo>
                  <a:pt x="1488" y="75"/>
                  <a:pt x="1423" y="0"/>
                  <a:pt x="1303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899;p37">
            <a:extLst>
              <a:ext uri="{FF2B5EF4-FFF2-40B4-BE49-F238E27FC236}">
                <a16:creationId xmlns:a16="http://schemas.microsoft.com/office/drawing/2014/main" id="{C065B811-A0FA-4337-B9AA-5810E3E43C13}"/>
              </a:ext>
            </a:extLst>
          </p:cNvPr>
          <p:cNvSpPr/>
          <p:nvPr/>
        </p:nvSpPr>
        <p:spPr>
          <a:xfrm>
            <a:off x="9187277" y="11427709"/>
            <a:ext cx="1347921" cy="436906"/>
          </a:xfrm>
          <a:custGeom>
            <a:avLst/>
            <a:gdLst/>
            <a:ahLst/>
            <a:cxnLst/>
            <a:rect l="l" t="t" r="r" b="b"/>
            <a:pathLst>
              <a:path w="4714" h="1528" extrusionOk="0">
                <a:moveTo>
                  <a:pt x="126" y="1"/>
                </a:moveTo>
                <a:cubicBezTo>
                  <a:pt x="88" y="1"/>
                  <a:pt x="51" y="21"/>
                  <a:pt x="30" y="56"/>
                </a:cubicBezTo>
                <a:cubicBezTo>
                  <a:pt x="0" y="108"/>
                  <a:pt x="18" y="175"/>
                  <a:pt x="70" y="206"/>
                </a:cubicBezTo>
                <a:lnTo>
                  <a:pt x="2357" y="1527"/>
                </a:lnTo>
                <a:lnTo>
                  <a:pt x="4646" y="206"/>
                </a:lnTo>
                <a:cubicBezTo>
                  <a:pt x="4696" y="175"/>
                  <a:pt x="4713" y="108"/>
                  <a:pt x="4683" y="56"/>
                </a:cubicBezTo>
                <a:cubicBezTo>
                  <a:pt x="4662" y="22"/>
                  <a:pt x="4626" y="2"/>
                  <a:pt x="4588" y="2"/>
                </a:cubicBezTo>
                <a:cubicBezTo>
                  <a:pt x="4570" y="2"/>
                  <a:pt x="4552" y="6"/>
                  <a:pt x="4536" y="15"/>
                </a:cubicBezTo>
                <a:lnTo>
                  <a:pt x="2357" y="1273"/>
                </a:lnTo>
                <a:lnTo>
                  <a:pt x="180" y="15"/>
                </a:lnTo>
                <a:cubicBezTo>
                  <a:pt x="163" y="5"/>
                  <a:pt x="144" y="1"/>
                  <a:pt x="126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97;p32">
            <a:extLst>
              <a:ext uri="{FF2B5EF4-FFF2-40B4-BE49-F238E27FC236}">
                <a16:creationId xmlns:a16="http://schemas.microsoft.com/office/drawing/2014/main" id="{7C1F5871-13B8-4EA0-A125-EBCE30443E73}"/>
              </a:ext>
            </a:extLst>
          </p:cNvPr>
          <p:cNvSpPr txBox="1">
            <a:spLocks/>
          </p:cNvSpPr>
          <p:nvPr/>
        </p:nvSpPr>
        <p:spPr>
          <a:xfrm>
            <a:off x="13888263" y="5364881"/>
            <a:ext cx="8958400" cy="484996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CA0588-7F7C-4DDB-B884-3750177FE67E}"/>
              </a:ext>
            </a:extLst>
          </p:cNvPr>
          <p:cNvSpPr/>
          <p:nvPr/>
        </p:nvSpPr>
        <p:spPr>
          <a:xfrm>
            <a:off x="-3607797" y="6977729"/>
            <a:ext cx="3891759" cy="3013166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32805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907;p38" title="Gráfico">
            <a:hlinkClick r:id="rId3"/>
            <a:extLst>
              <a:ext uri="{FF2B5EF4-FFF2-40B4-BE49-F238E27FC236}">
                <a16:creationId xmlns:a16="http://schemas.microsoft.com/office/drawing/2014/main" id="{EAB6A88C-7A8D-4ED5-96DD-C4AD6228444F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3458" y="4025623"/>
            <a:ext cx="13885464" cy="8241253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908;p38">
            <a:extLst>
              <a:ext uri="{FF2B5EF4-FFF2-40B4-BE49-F238E27FC236}">
                <a16:creationId xmlns:a16="http://schemas.microsoft.com/office/drawing/2014/main" id="{63020A95-18AF-4949-9CFE-967E04331886}"/>
              </a:ext>
            </a:extLst>
          </p:cNvPr>
          <p:cNvSpPr txBox="1">
            <a:spLocks/>
          </p:cNvSpPr>
          <p:nvPr/>
        </p:nvSpPr>
        <p:spPr>
          <a:xfrm>
            <a:off x="2371657" y="1717582"/>
            <a:ext cx="7434400" cy="22640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 DEPTH</a:t>
            </a:r>
          </a:p>
        </p:txBody>
      </p:sp>
      <p:cxnSp>
        <p:nvCxnSpPr>
          <p:cNvPr id="42" name="Google Shape;915;p38">
            <a:extLst>
              <a:ext uri="{FF2B5EF4-FFF2-40B4-BE49-F238E27FC236}">
                <a16:creationId xmlns:a16="http://schemas.microsoft.com/office/drawing/2014/main" id="{83976C2D-7514-4410-BC35-B7EBDCE46211}"/>
              </a:ext>
            </a:extLst>
          </p:cNvPr>
          <p:cNvCxnSpPr/>
          <p:nvPr/>
        </p:nvCxnSpPr>
        <p:spPr>
          <a:xfrm flipH="1">
            <a:off x="5654323" y="4713782"/>
            <a:ext cx="9604800" cy="900000"/>
          </a:xfrm>
          <a:prstGeom prst="bentConnector3">
            <a:avLst>
              <a:gd name="adj1" fmla="val 99711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3" name="Google Shape;916;p38">
            <a:extLst>
              <a:ext uri="{FF2B5EF4-FFF2-40B4-BE49-F238E27FC236}">
                <a16:creationId xmlns:a16="http://schemas.microsoft.com/office/drawing/2014/main" id="{DBF0C1E2-45F5-4170-AD31-F19F9DC4D6CB}"/>
              </a:ext>
            </a:extLst>
          </p:cNvPr>
          <p:cNvCxnSpPr/>
          <p:nvPr/>
        </p:nvCxnSpPr>
        <p:spPr>
          <a:xfrm flipH="1">
            <a:off x="10974123" y="7871649"/>
            <a:ext cx="4279200" cy="1600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44" name="Google Shape;917;p38">
            <a:extLst>
              <a:ext uri="{FF2B5EF4-FFF2-40B4-BE49-F238E27FC236}">
                <a16:creationId xmlns:a16="http://schemas.microsoft.com/office/drawing/2014/main" id="{48934704-9A4B-4786-B85E-B74621A40EAB}"/>
              </a:ext>
            </a:extLst>
          </p:cNvPr>
          <p:cNvCxnSpPr/>
          <p:nvPr/>
        </p:nvCxnSpPr>
        <p:spPr>
          <a:xfrm rot="10800000">
            <a:off x="5257257" y="10326545"/>
            <a:ext cx="10019200" cy="1124000"/>
          </a:xfrm>
          <a:prstGeom prst="bentConnector3">
            <a:avLst>
              <a:gd name="adj1" fmla="val 100081"/>
            </a:avLst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45" name="Google Shape;918;p38">
            <a:extLst>
              <a:ext uri="{FF2B5EF4-FFF2-40B4-BE49-F238E27FC236}">
                <a16:creationId xmlns:a16="http://schemas.microsoft.com/office/drawing/2014/main" id="{E8B65BB9-A174-4C69-8C0F-1FB7AD60AA23}"/>
              </a:ext>
            </a:extLst>
          </p:cNvPr>
          <p:cNvGrpSpPr/>
          <p:nvPr/>
        </p:nvGrpSpPr>
        <p:grpSpPr>
          <a:xfrm>
            <a:off x="6310019" y="4436766"/>
            <a:ext cx="1699616" cy="4445147"/>
            <a:chOff x="4949475" y="687300"/>
            <a:chExt cx="460850" cy="1205300"/>
          </a:xfrm>
        </p:grpSpPr>
        <p:sp>
          <p:nvSpPr>
            <p:cNvPr id="46" name="Google Shape;919;p38">
              <a:extLst>
                <a:ext uri="{FF2B5EF4-FFF2-40B4-BE49-F238E27FC236}">
                  <a16:creationId xmlns:a16="http://schemas.microsoft.com/office/drawing/2014/main" id="{3C5C7719-BCC6-4AE1-AB79-219B991662B9}"/>
                </a:ext>
              </a:extLst>
            </p:cNvPr>
            <p:cNvSpPr/>
            <p:nvPr/>
          </p:nvSpPr>
          <p:spPr>
            <a:xfrm>
              <a:off x="4974525" y="1645900"/>
              <a:ext cx="427500" cy="246700"/>
            </a:xfrm>
            <a:custGeom>
              <a:avLst/>
              <a:gdLst/>
              <a:ahLst/>
              <a:cxnLst/>
              <a:rect l="l" t="t" r="r" b="b"/>
              <a:pathLst>
                <a:path w="17100" h="9868" extrusionOk="0">
                  <a:moveTo>
                    <a:pt x="8550" y="0"/>
                  </a:moveTo>
                  <a:cubicBezTo>
                    <a:pt x="6282" y="0"/>
                    <a:pt x="4108" y="520"/>
                    <a:pt x="2504" y="1445"/>
                  </a:cubicBezTo>
                  <a:cubicBezTo>
                    <a:pt x="902" y="2371"/>
                    <a:pt x="0" y="3625"/>
                    <a:pt x="0" y="4934"/>
                  </a:cubicBezTo>
                  <a:cubicBezTo>
                    <a:pt x="0" y="6243"/>
                    <a:pt x="902" y="7497"/>
                    <a:pt x="2504" y="8423"/>
                  </a:cubicBezTo>
                  <a:cubicBezTo>
                    <a:pt x="4108" y="9347"/>
                    <a:pt x="6282" y="9867"/>
                    <a:pt x="8550" y="9867"/>
                  </a:cubicBezTo>
                  <a:cubicBezTo>
                    <a:pt x="10818" y="9867"/>
                    <a:pt x="12991" y="9347"/>
                    <a:pt x="14595" y="8423"/>
                  </a:cubicBezTo>
                  <a:cubicBezTo>
                    <a:pt x="16198" y="7497"/>
                    <a:pt x="17099" y="6243"/>
                    <a:pt x="17099" y="4934"/>
                  </a:cubicBezTo>
                  <a:cubicBezTo>
                    <a:pt x="17099" y="3625"/>
                    <a:pt x="16198" y="2371"/>
                    <a:pt x="14595" y="1445"/>
                  </a:cubicBezTo>
                  <a:cubicBezTo>
                    <a:pt x="12991" y="520"/>
                    <a:pt x="10818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20;p38">
              <a:extLst>
                <a:ext uri="{FF2B5EF4-FFF2-40B4-BE49-F238E27FC236}">
                  <a16:creationId xmlns:a16="http://schemas.microsoft.com/office/drawing/2014/main" id="{519759A3-E22E-46A7-8B2C-D68A6EEAD731}"/>
                </a:ext>
              </a:extLst>
            </p:cNvPr>
            <p:cNvSpPr/>
            <p:nvPr/>
          </p:nvSpPr>
          <p:spPr>
            <a:xfrm>
              <a:off x="5315975" y="956275"/>
              <a:ext cx="94350" cy="196725"/>
            </a:xfrm>
            <a:custGeom>
              <a:avLst/>
              <a:gdLst/>
              <a:ahLst/>
              <a:cxnLst/>
              <a:rect l="l" t="t" r="r" b="b"/>
              <a:pathLst>
                <a:path w="3774" h="7869" extrusionOk="0">
                  <a:moveTo>
                    <a:pt x="2817" y="1"/>
                  </a:moveTo>
                  <a:lnTo>
                    <a:pt x="1207" y="1327"/>
                  </a:lnTo>
                  <a:lnTo>
                    <a:pt x="1654" y="4396"/>
                  </a:lnTo>
                  <a:lnTo>
                    <a:pt x="0" y="6017"/>
                  </a:lnTo>
                  <a:lnTo>
                    <a:pt x="415" y="7869"/>
                  </a:lnTo>
                  <a:cubicBezTo>
                    <a:pt x="415" y="7869"/>
                    <a:pt x="3400" y="6059"/>
                    <a:pt x="3587" y="4976"/>
                  </a:cubicBezTo>
                  <a:cubicBezTo>
                    <a:pt x="3774" y="3893"/>
                    <a:pt x="2900" y="734"/>
                    <a:pt x="28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21;p38">
              <a:extLst>
                <a:ext uri="{FF2B5EF4-FFF2-40B4-BE49-F238E27FC236}">
                  <a16:creationId xmlns:a16="http://schemas.microsoft.com/office/drawing/2014/main" id="{2031B7E3-5207-4149-9D6B-AED20DAADFC2}"/>
                </a:ext>
              </a:extLst>
            </p:cNvPr>
            <p:cNvSpPr/>
            <p:nvPr/>
          </p:nvSpPr>
          <p:spPr>
            <a:xfrm>
              <a:off x="5328650" y="864675"/>
              <a:ext cx="64975" cy="124800"/>
            </a:xfrm>
            <a:custGeom>
              <a:avLst/>
              <a:gdLst/>
              <a:ahLst/>
              <a:cxnLst/>
              <a:rect l="l" t="t" r="r" b="b"/>
              <a:pathLst>
                <a:path w="2599" h="4992" extrusionOk="0">
                  <a:moveTo>
                    <a:pt x="572" y="0"/>
                  </a:moveTo>
                  <a:cubicBezTo>
                    <a:pt x="356" y="0"/>
                    <a:pt x="154" y="48"/>
                    <a:pt x="1" y="115"/>
                  </a:cubicBezTo>
                  <a:lnTo>
                    <a:pt x="1059" y="4975"/>
                  </a:lnTo>
                  <a:cubicBezTo>
                    <a:pt x="1130" y="4986"/>
                    <a:pt x="1199" y="4991"/>
                    <a:pt x="1266" y="4991"/>
                  </a:cubicBezTo>
                  <a:cubicBezTo>
                    <a:pt x="2074" y="4991"/>
                    <a:pt x="2599" y="4266"/>
                    <a:pt x="2599" y="4266"/>
                  </a:cubicBezTo>
                  <a:cubicBezTo>
                    <a:pt x="2557" y="3840"/>
                    <a:pt x="2102" y="1344"/>
                    <a:pt x="1662" y="617"/>
                  </a:cubicBezTo>
                  <a:cubicBezTo>
                    <a:pt x="1381" y="151"/>
                    <a:pt x="954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922;p38">
              <a:extLst>
                <a:ext uri="{FF2B5EF4-FFF2-40B4-BE49-F238E27FC236}">
                  <a16:creationId xmlns:a16="http://schemas.microsoft.com/office/drawing/2014/main" id="{AF41CDD9-D6D4-4D75-9919-B4542095551D}"/>
                </a:ext>
              </a:extLst>
            </p:cNvPr>
            <p:cNvSpPr/>
            <p:nvPr/>
          </p:nvSpPr>
          <p:spPr>
            <a:xfrm>
              <a:off x="5260800" y="1653825"/>
              <a:ext cx="83975" cy="94125"/>
            </a:xfrm>
            <a:custGeom>
              <a:avLst/>
              <a:gdLst/>
              <a:ahLst/>
              <a:cxnLst/>
              <a:rect l="l" t="t" r="r" b="b"/>
              <a:pathLst>
                <a:path w="3359" h="3765" extrusionOk="0">
                  <a:moveTo>
                    <a:pt x="543" y="0"/>
                  </a:moveTo>
                  <a:cubicBezTo>
                    <a:pt x="506" y="0"/>
                    <a:pt x="469" y="3"/>
                    <a:pt x="435" y="8"/>
                  </a:cubicBezTo>
                  <a:cubicBezTo>
                    <a:pt x="82" y="59"/>
                    <a:pt x="0" y="382"/>
                    <a:pt x="129" y="898"/>
                  </a:cubicBezTo>
                  <a:cubicBezTo>
                    <a:pt x="272" y="1471"/>
                    <a:pt x="762" y="1877"/>
                    <a:pt x="1160" y="2235"/>
                  </a:cubicBezTo>
                  <a:cubicBezTo>
                    <a:pt x="1573" y="2608"/>
                    <a:pt x="1721" y="3089"/>
                    <a:pt x="2007" y="3474"/>
                  </a:cubicBezTo>
                  <a:cubicBezTo>
                    <a:pt x="2160" y="3680"/>
                    <a:pt x="2392" y="3765"/>
                    <a:pt x="2636" y="3765"/>
                  </a:cubicBezTo>
                  <a:cubicBezTo>
                    <a:pt x="2757" y="3765"/>
                    <a:pt x="2882" y="3743"/>
                    <a:pt x="3001" y="3705"/>
                  </a:cubicBezTo>
                  <a:cubicBezTo>
                    <a:pt x="3358" y="3592"/>
                    <a:pt x="3341" y="3177"/>
                    <a:pt x="3264" y="2860"/>
                  </a:cubicBezTo>
                  <a:cubicBezTo>
                    <a:pt x="3205" y="2619"/>
                    <a:pt x="3160" y="2376"/>
                    <a:pt x="3131" y="2130"/>
                  </a:cubicBezTo>
                  <a:cubicBezTo>
                    <a:pt x="3131" y="2130"/>
                    <a:pt x="2210" y="773"/>
                    <a:pt x="1948" y="582"/>
                  </a:cubicBezTo>
                  <a:cubicBezTo>
                    <a:pt x="1614" y="337"/>
                    <a:pt x="989" y="0"/>
                    <a:pt x="54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923;p38">
              <a:extLst>
                <a:ext uri="{FF2B5EF4-FFF2-40B4-BE49-F238E27FC236}">
                  <a16:creationId xmlns:a16="http://schemas.microsoft.com/office/drawing/2014/main" id="{20BE44FF-302F-4BCF-8CA1-9F6650D44548}"/>
                </a:ext>
              </a:extLst>
            </p:cNvPr>
            <p:cNvSpPr/>
            <p:nvPr/>
          </p:nvSpPr>
          <p:spPr>
            <a:xfrm>
              <a:off x="5099875" y="1775525"/>
              <a:ext cx="151550" cy="86450"/>
            </a:xfrm>
            <a:custGeom>
              <a:avLst/>
              <a:gdLst/>
              <a:ahLst/>
              <a:cxnLst/>
              <a:rect l="l" t="t" r="r" b="b"/>
              <a:pathLst>
                <a:path w="6062" h="3458" extrusionOk="0">
                  <a:moveTo>
                    <a:pt x="4429" y="1"/>
                  </a:moveTo>
                  <a:cubicBezTo>
                    <a:pt x="3914" y="703"/>
                    <a:pt x="2936" y="1121"/>
                    <a:pt x="1609" y="1729"/>
                  </a:cubicBezTo>
                  <a:cubicBezTo>
                    <a:pt x="282" y="2337"/>
                    <a:pt x="1" y="2461"/>
                    <a:pt x="90" y="2712"/>
                  </a:cubicBezTo>
                  <a:cubicBezTo>
                    <a:pt x="180" y="2962"/>
                    <a:pt x="783" y="3214"/>
                    <a:pt x="1328" y="3384"/>
                  </a:cubicBezTo>
                  <a:cubicBezTo>
                    <a:pt x="1485" y="3434"/>
                    <a:pt x="1674" y="3457"/>
                    <a:pt x="1873" y="3457"/>
                  </a:cubicBezTo>
                  <a:cubicBezTo>
                    <a:pt x="2361" y="3457"/>
                    <a:pt x="2910" y="3315"/>
                    <a:pt x="3196" y="3066"/>
                  </a:cubicBezTo>
                  <a:cubicBezTo>
                    <a:pt x="3475" y="2823"/>
                    <a:pt x="4263" y="2508"/>
                    <a:pt x="4675" y="2508"/>
                  </a:cubicBezTo>
                  <a:cubicBezTo>
                    <a:pt x="4677" y="2508"/>
                    <a:pt x="4680" y="2508"/>
                    <a:pt x="4682" y="2508"/>
                  </a:cubicBezTo>
                  <a:cubicBezTo>
                    <a:pt x="4690" y="2509"/>
                    <a:pt x="4699" y="2509"/>
                    <a:pt x="4707" y="2509"/>
                  </a:cubicBezTo>
                  <a:cubicBezTo>
                    <a:pt x="5330" y="2509"/>
                    <a:pt x="5854" y="2332"/>
                    <a:pt x="5958" y="2093"/>
                  </a:cubicBezTo>
                  <a:cubicBezTo>
                    <a:pt x="6062" y="1852"/>
                    <a:pt x="5946" y="1330"/>
                    <a:pt x="5921" y="1004"/>
                  </a:cubicBezTo>
                  <a:cubicBezTo>
                    <a:pt x="5897" y="677"/>
                    <a:pt x="5871" y="266"/>
                    <a:pt x="5871" y="266"/>
                  </a:cubicBezTo>
                  <a:lnTo>
                    <a:pt x="44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924;p38">
              <a:extLst>
                <a:ext uri="{FF2B5EF4-FFF2-40B4-BE49-F238E27FC236}">
                  <a16:creationId xmlns:a16="http://schemas.microsoft.com/office/drawing/2014/main" id="{7A194D4F-59A7-4AA5-8A30-6A9B0C8F8FA7}"/>
                </a:ext>
              </a:extLst>
            </p:cNvPr>
            <p:cNvSpPr/>
            <p:nvPr/>
          </p:nvSpPr>
          <p:spPr>
            <a:xfrm>
              <a:off x="5148050" y="1192350"/>
              <a:ext cx="204725" cy="595175"/>
            </a:xfrm>
            <a:custGeom>
              <a:avLst/>
              <a:gdLst/>
              <a:ahLst/>
              <a:cxnLst/>
              <a:rect l="l" t="t" r="r" b="b"/>
              <a:pathLst>
                <a:path w="8189" h="23807" extrusionOk="0">
                  <a:moveTo>
                    <a:pt x="7927" y="0"/>
                  </a:moveTo>
                  <a:lnTo>
                    <a:pt x="0" y="1764"/>
                  </a:lnTo>
                  <a:cubicBezTo>
                    <a:pt x="0" y="1764"/>
                    <a:pt x="499" y="11242"/>
                    <a:pt x="586" y="12484"/>
                  </a:cubicBezTo>
                  <a:cubicBezTo>
                    <a:pt x="672" y="13725"/>
                    <a:pt x="894" y="14896"/>
                    <a:pt x="1327" y="16870"/>
                  </a:cubicBezTo>
                  <a:cubicBezTo>
                    <a:pt x="1760" y="18846"/>
                    <a:pt x="2277" y="23588"/>
                    <a:pt x="2277" y="23588"/>
                  </a:cubicBezTo>
                  <a:cubicBezTo>
                    <a:pt x="2558" y="23752"/>
                    <a:pt x="2839" y="23807"/>
                    <a:pt x="3087" y="23807"/>
                  </a:cubicBezTo>
                  <a:cubicBezTo>
                    <a:pt x="3578" y="23807"/>
                    <a:pt x="3944" y="23593"/>
                    <a:pt x="3944" y="23593"/>
                  </a:cubicBezTo>
                  <a:cubicBezTo>
                    <a:pt x="3944" y="23593"/>
                    <a:pt x="4156" y="17824"/>
                    <a:pt x="4102" y="16392"/>
                  </a:cubicBezTo>
                  <a:cubicBezTo>
                    <a:pt x="4036" y="14643"/>
                    <a:pt x="3597" y="13265"/>
                    <a:pt x="3597" y="13265"/>
                  </a:cubicBezTo>
                  <a:cubicBezTo>
                    <a:pt x="3597" y="13265"/>
                    <a:pt x="3736" y="10934"/>
                    <a:pt x="3858" y="8907"/>
                  </a:cubicBezTo>
                  <a:cubicBezTo>
                    <a:pt x="3982" y="6880"/>
                    <a:pt x="4112" y="5906"/>
                    <a:pt x="4141" y="5024"/>
                  </a:cubicBezTo>
                  <a:lnTo>
                    <a:pt x="4299" y="4940"/>
                  </a:lnTo>
                  <a:cubicBezTo>
                    <a:pt x="4299" y="4940"/>
                    <a:pt x="4459" y="8437"/>
                    <a:pt x="4546" y="9679"/>
                  </a:cubicBezTo>
                  <a:cubicBezTo>
                    <a:pt x="4633" y="10922"/>
                    <a:pt x="4816" y="12112"/>
                    <a:pt x="5150" y="14418"/>
                  </a:cubicBezTo>
                  <a:cubicBezTo>
                    <a:pt x="5441" y="16419"/>
                    <a:pt x="6196" y="20540"/>
                    <a:pt x="6196" y="20540"/>
                  </a:cubicBezTo>
                  <a:cubicBezTo>
                    <a:pt x="6495" y="20714"/>
                    <a:pt x="6765" y="20769"/>
                    <a:pt x="6988" y="20769"/>
                  </a:cubicBezTo>
                  <a:cubicBezTo>
                    <a:pt x="7391" y="20769"/>
                    <a:pt x="7642" y="20588"/>
                    <a:pt x="7642" y="20588"/>
                  </a:cubicBezTo>
                  <a:cubicBezTo>
                    <a:pt x="7642" y="20588"/>
                    <a:pt x="8189" y="15273"/>
                    <a:pt x="7962" y="13537"/>
                  </a:cubicBezTo>
                  <a:cubicBezTo>
                    <a:pt x="7736" y="11801"/>
                    <a:pt x="7379" y="10770"/>
                    <a:pt x="7379" y="10770"/>
                  </a:cubicBezTo>
                  <a:cubicBezTo>
                    <a:pt x="7379" y="10770"/>
                    <a:pt x="7555" y="8382"/>
                    <a:pt x="7639" y="6118"/>
                  </a:cubicBezTo>
                  <a:cubicBezTo>
                    <a:pt x="7731" y="3672"/>
                    <a:pt x="7884" y="611"/>
                    <a:pt x="79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925;p38">
              <a:extLst>
                <a:ext uri="{FF2B5EF4-FFF2-40B4-BE49-F238E27FC236}">
                  <a16:creationId xmlns:a16="http://schemas.microsoft.com/office/drawing/2014/main" id="{E8D2415D-D7D1-428F-BECD-8CED94D72F2A}"/>
                </a:ext>
              </a:extLst>
            </p:cNvPr>
            <p:cNvSpPr/>
            <p:nvPr/>
          </p:nvSpPr>
          <p:spPr>
            <a:xfrm>
              <a:off x="5148050" y="1228725"/>
              <a:ext cx="98600" cy="558800"/>
            </a:xfrm>
            <a:custGeom>
              <a:avLst/>
              <a:gdLst/>
              <a:ahLst/>
              <a:cxnLst/>
              <a:rect l="l" t="t" r="r" b="b"/>
              <a:pathLst>
                <a:path w="3944" h="22352" extrusionOk="0">
                  <a:moveTo>
                    <a:pt x="1386" y="1"/>
                  </a:moveTo>
                  <a:lnTo>
                    <a:pt x="0" y="308"/>
                  </a:lnTo>
                  <a:cubicBezTo>
                    <a:pt x="0" y="308"/>
                    <a:pt x="499" y="9787"/>
                    <a:pt x="586" y="11029"/>
                  </a:cubicBezTo>
                  <a:cubicBezTo>
                    <a:pt x="673" y="12270"/>
                    <a:pt x="894" y="13441"/>
                    <a:pt x="1327" y="15415"/>
                  </a:cubicBezTo>
                  <a:cubicBezTo>
                    <a:pt x="1760" y="17391"/>
                    <a:pt x="2278" y="22133"/>
                    <a:pt x="2278" y="22133"/>
                  </a:cubicBezTo>
                  <a:cubicBezTo>
                    <a:pt x="2559" y="22297"/>
                    <a:pt x="2839" y="22352"/>
                    <a:pt x="3087" y="22352"/>
                  </a:cubicBezTo>
                  <a:cubicBezTo>
                    <a:pt x="3578" y="22352"/>
                    <a:pt x="3944" y="22138"/>
                    <a:pt x="3944" y="22138"/>
                  </a:cubicBezTo>
                  <a:lnTo>
                    <a:pt x="3944" y="22138"/>
                  </a:lnTo>
                  <a:cubicBezTo>
                    <a:pt x="3923" y="22139"/>
                    <a:pt x="3901" y="22140"/>
                    <a:pt x="3878" y="22140"/>
                  </a:cubicBezTo>
                  <a:cubicBezTo>
                    <a:pt x="3481" y="22140"/>
                    <a:pt x="2934" y="21930"/>
                    <a:pt x="2853" y="20906"/>
                  </a:cubicBezTo>
                  <a:cubicBezTo>
                    <a:pt x="2768" y="19826"/>
                    <a:pt x="2257" y="14154"/>
                    <a:pt x="2116" y="12110"/>
                  </a:cubicBezTo>
                  <a:cubicBezTo>
                    <a:pt x="1976" y="10066"/>
                    <a:pt x="1831" y="3298"/>
                    <a:pt x="1970" y="1373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926;p38">
              <a:extLst>
                <a:ext uri="{FF2B5EF4-FFF2-40B4-BE49-F238E27FC236}">
                  <a16:creationId xmlns:a16="http://schemas.microsoft.com/office/drawing/2014/main" id="{2797C215-CF54-4C9A-AD3E-9D7413D3DE91}"/>
                </a:ext>
              </a:extLst>
            </p:cNvPr>
            <p:cNvSpPr/>
            <p:nvPr/>
          </p:nvSpPr>
          <p:spPr>
            <a:xfrm>
              <a:off x="5251525" y="1273100"/>
              <a:ext cx="66800" cy="151750"/>
            </a:xfrm>
            <a:custGeom>
              <a:avLst/>
              <a:gdLst/>
              <a:ahLst/>
              <a:cxnLst/>
              <a:rect l="l" t="t" r="r" b="b"/>
              <a:pathLst>
                <a:path w="2672" h="6070" extrusionOk="0">
                  <a:moveTo>
                    <a:pt x="2671" y="1"/>
                  </a:moveTo>
                  <a:lnTo>
                    <a:pt x="2671" y="1"/>
                  </a:lnTo>
                  <a:cubicBezTo>
                    <a:pt x="1781" y="851"/>
                    <a:pt x="1" y="1794"/>
                    <a:pt x="1" y="1794"/>
                  </a:cubicBezTo>
                  <a:lnTo>
                    <a:pt x="151" y="1788"/>
                  </a:lnTo>
                  <a:lnTo>
                    <a:pt x="374" y="6068"/>
                  </a:lnTo>
                  <a:cubicBezTo>
                    <a:pt x="374" y="6069"/>
                    <a:pt x="374" y="6070"/>
                    <a:pt x="374" y="6070"/>
                  </a:cubicBezTo>
                  <a:cubicBezTo>
                    <a:pt x="380" y="6070"/>
                    <a:pt x="758" y="1810"/>
                    <a:pt x="758" y="1810"/>
                  </a:cubicBezTo>
                  <a:cubicBezTo>
                    <a:pt x="1844" y="1255"/>
                    <a:pt x="2671" y="1"/>
                    <a:pt x="2671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927;p38">
              <a:extLst>
                <a:ext uri="{FF2B5EF4-FFF2-40B4-BE49-F238E27FC236}">
                  <a16:creationId xmlns:a16="http://schemas.microsoft.com/office/drawing/2014/main" id="{F3A97454-B5F9-4A68-9ED9-9F35478DDAEF}"/>
                </a:ext>
              </a:extLst>
            </p:cNvPr>
            <p:cNvSpPr/>
            <p:nvPr/>
          </p:nvSpPr>
          <p:spPr>
            <a:xfrm>
              <a:off x="5174625" y="699000"/>
              <a:ext cx="154400" cy="174325"/>
            </a:xfrm>
            <a:custGeom>
              <a:avLst/>
              <a:gdLst/>
              <a:ahLst/>
              <a:cxnLst/>
              <a:rect l="l" t="t" r="r" b="b"/>
              <a:pathLst>
                <a:path w="6176" h="6973" extrusionOk="0">
                  <a:moveTo>
                    <a:pt x="3062" y="1"/>
                  </a:moveTo>
                  <a:cubicBezTo>
                    <a:pt x="1682" y="1"/>
                    <a:pt x="679" y="1032"/>
                    <a:pt x="398" y="2413"/>
                  </a:cubicBezTo>
                  <a:cubicBezTo>
                    <a:pt x="236" y="3143"/>
                    <a:pt x="0" y="4700"/>
                    <a:pt x="454" y="5896"/>
                  </a:cubicBezTo>
                  <a:cubicBezTo>
                    <a:pt x="711" y="6572"/>
                    <a:pt x="1027" y="6841"/>
                    <a:pt x="1630" y="6957"/>
                  </a:cubicBezTo>
                  <a:cubicBezTo>
                    <a:pt x="1683" y="6968"/>
                    <a:pt x="1752" y="6973"/>
                    <a:pt x="1833" y="6973"/>
                  </a:cubicBezTo>
                  <a:cubicBezTo>
                    <a:pt x="2463" y="6973"/>
                    <a:pt x="3827" y="6665"/>
                    <a:pt x="4335" y="6126"/>
                  </a:cubicBezTo>
                  <a:cubicBezTo>
                    <a:pt x="4438" y="6017"/>
                    <a:pt x="4605" y="5485"/>
                    <a:pt x="4605" y="5485"/>
                  </a:cubicBezTo>
                  <a:cubicBezTo>
                    <a:pt x="5363" y="5019"/>
                    <a:pt x="5906" y="4231"/>
                    <a:pt x="6005" y="3277"/>
                  </a:cubicBezTo>
                  <a:cubicBezTo>
                    <a:pt x="6175" y="1646"/>
                    <a:pt x="4991" y="187"/>
                    <a:pt x="3361" y="17"/>
                  </a:cubicBezTo>
                  <a:cubicBezTo>
                    <a:pt x="3259" y="6"/>
                    <a:pt x="3159" y="1"/>
                    <a:pt x="3062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928;p38">
              <a:extLst>
                <a:ext uri="{FF2B5EF4-FFF2-40B4-BE49-F238E27FC236}">
                  <a16:creationId xmlns:a16="http://schemas.microsoft.com/office/drawing/2014/main" id="{B2B29D57-2FBC-4642-8FB6-AF7D6AF17B75}"/>
                </a:ext>
              </a:extLst>
            </p:cNvPr>
            <p:cNvSpPr/>
            <p:nvPr/>
          </p:nvSpPr>
          <p:spPr>
            <a:xfrm>
              <a:off x="5203825" y="845175"/>
              <a:ext cx="125350" cy="91900"/>
            </a:xfrm>
            <a:custGeom>
              <a:avLst/>
              <a:gdLst/>
              <a:ahLst/>
              <a:cxnLst/>
              <a:rect l="l" t="t" r="r" b="b"/>
              <a:pathLst>
                <a:path w="5014" h="3676" extrusionOk="0">
                  <a:moveTo>
                    <a:pt x="3307" y="1"/>
                  </a:moveTo>
                  <a:lnTo>
                    <a:pt x="961" y="1108"/>
                  </a:lnTo>
                  <a:cubicBezTo>
                    <a:pt x="961" y="1108"/>
                    <a:pt x="1041" y="1562"/>
                    <a:pt x="1098" y="1852"/>
                  </a:cubicBezTo>
                  <a:cubicBezTo>
                    <a:pt x="1154" y="2143"/>
                    <a:pt x="1132" y="2297"/>
                    <a:pt x="552" y="2653"/>
                  </a:cubicBezTo>
                  <a:cubicBezTo>
                    <a:pt x="0" y="2992"/>
                    <a:pt x="1298" y="3676"/>
                    <a:pt x="2243" y="3676"/>
                  </a:cubicBezTo>
                  <a:cubicBezTo>
                    <a:pt x="2289" y="3676"/>
                    <a:pt x="2334" y="3674"/>
                    <a:pt x="2378" y="3671"/>
                  </a:cubicBezTo>
                  <a:cubicBezTo>
                    <a:pt x="3328" y="3598"/>
                    <a:pt x="4397" y="3025"/>
                    <a:pt x="4690" y="2411"/>
                  </a:cubicBezTo>
                  <a:cubicBezTo>
                    <a:pt x="5013" y="1734"/>
                    <a:pt x="4988" y="938"/>
                    <a:pt x="4588" y="938"/>
                  </a:cubicBezTo>
                  <a:cubicBezTo>
                    <a:pt x="4583" y="938"/>
                    <a:pt x="4578" y="938"/>
                    <a:pt x="4573" y="938"/>
                  </a:cubicBezTo>
                  <a:cubicBezTo>
                    <a:pt x="4182" y="957"/>
                    <a:pt x="3856" y="1029"/>
                    <a:pt x="3654" y="1029"/>
                  </a:cubicBezTo>
                  <a:cubicBezTo>
                    <a:pt x="3545" y="1029"/>
                    <a:pt x="3472" y="1008"/>
                    <a:pt x="3445" y="945"/>
                  </a:cubicBezTo>
                  <a:cubicBezTo>
                    <a:pt x="3386" y="806"/>
                    <a:pt x="3307" y="1"/>
                    <a:pt x="330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929;p38">
              <a:extLst>
                <a:ext uri="{FF2B5EF4-FFF2-40B4-BE49-F238E27FC236}">
                  <a16:creationId xmlns:a16="http://schemas.microsoft.com/office/drawing/2014/main" id="{DB798D4E-8D0F-4BF1-9256-4C3E5ACA6368}"/>
                </a:ext>
              </a:extLst>
            </p:cNvPr>
            <p:cNvSpPr/>
            <p:nvPr/>
          </p:nvSpPr>
          <p:spPr>
            <a:xfrm>
              <a:off x="5197250" y="698975"/>
              <a:ext cx="131775" cy="153300"/>
            </a:xfrm>
            <a:custGeom>
              <a:avLst/>
              <a:gdLst/>
              <a:ahLst/>
              <a:cxnLst/>
              <a:rect l="l" t="t" r="r" b="b"/>
              <a:pathLst>
                <a:path w="5271" h="6132" extrusionOk="0">
                  <a:moveTo>
                    <a:pt x="2156" y="1"/>
                  </a:moveTo>
                  <a:cubicBezTo>
                    <a:pt x="1236" y="1"/>
                    <a:pt x="483" y="459"/>
                    <a:pt x="0" y="1176"/>
                  </a:cubicBezTo>
                  <a:cubicBezTo>
                    <a:pt x="0" y="1176"/>
                    <a:pt x="109" y="1396"/>
                    <a:pt x="278" y="1561"/>
                  </a:cubicBezTo>
                  <a:cubicBezTo>
                    <a:pt x="278" y="1561"/>
                    <a:pt x="144" y="1939"/>
                    <a:pt x="383" y="2208"/>
                  </a:cubicBezTo>
                  <a:cubicBezTo>
                    <a:pt x="556" y="2402"/>
                    <a:pt x="606" y="2675"/>
                    <a:pt x="567" y="2930"/>
                  </a:cubicBezTo>
                  <a:cubicBezTo>
                    <a:pt x="525" y="3208"/>
                    <a:pt x="493" y="3552"/>
                    <a:pt x="523" y="3856"/>
                  </a:cubicBezTo>
                  <a:cubicBezTo>
                    <a:pt x="564" y="4287"/>
                    <a:pt x="969" y="4482"/>
                    <a:pt x="969" y="4482"/>
                  </a:cubicBezTo>
                  <a:cubicBezTo>
                    <a:pt x="969" y="4482"/>
                    <a:pt x="1028" y="3826"/>
                    <a:pt x="1191" y="3470"/>
                  </a:cubicBezTo>
                  <a:cubicBezTo>
                    <a:pt x="1274" y="3286"/>
                    <a:pt x="1478" y="3173"/>
                    <a:pt x="1688" y="3173"/>
                  </a:cubicBezTo>
                  <a:cubicBezTo>
                    <a:pt x="1887" y="3173"/>
                    <a:pt x="2091" y="3275"/>
                    <a:pt x="2201" y="3519"/>
                  </a:cubicBezTo>
                  <a:cubicBezTo>
                    <a:pt x="2426" y="4016"/>
                    <a:pt x="2277" y="4321"/>
                    <a:pt x="2142" y="4728"/>
                  </a:cubicBezTo>
                  <a:cubicBezTo>
                    <a:pt x="2009" y="5137"/>
                    <a:pt x="1619" y="4980"/>
                    <a:pt x="1493" y="5078"/>
                  </a:cubicBezTo>
                  <a:cubicBezTo>
                    <a:pt x="1367" y="5175"/>
                    <a:pt x="1356" y="5872"/>
                    <a:pt x="1999" y="6053"/>
                  </a:cubicBezTo>
                  <a:cubicBezTo>
                    <a:pt x="2196" y="6109"/>
                    <a:pt x="2389" y="6131"/>
                    <a:pt x="2572" y="6131"/>
                  </a:cubicBezTo>
                  <a:cubicBezTo>
                    <a:pt x="2985" y="6131"/>
                    <a:pt x="3345" y="6014"/>
                    <a:pt x="3574" y="5895"/>
                  </a:cubicBezTo>
                  <a:cubicBezTo>
                    <a:pt x="3774" y="5796"/>
                    <a:pt x="4023" y="5586"/>
                    <a:pt x="4023" y="5586"/>
                  </a:cubicBezTo>
                  <a:cubicBezTo>
                    <a:pt x="4766" y="4906"/>
                    <a:pt x="5001" y="4232"/>
                    <a:pt x="5100" y="3278"/>
                  </a:cubicBezTo>
                  <a:cubicBezTo>
                    <a:pt x="5270" y="1646"/>
                    <a:pt x="4086" y="186"/>
                    <a:pt x="2454" y="16"/>
                  </a:cubicBezTo>
                  <a:cubicBezTo>
                    <a:pt x="2353" y="6"/>
                    <a:pt x="2254" y="1"/>
                    <a:pt x="215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930;p38">
              <a:extLst>
                <a:ext uri="{FF2B5EF4-FFF2-40B4-BE49-F238E27FC236}">
                  <a16:creationId xmlns:a16="http://schemas.microsoft.com/office/drawing/2014/main" id="{98991C64-3257-4CB6-A17E-39CE4B67E6A3}"/>
                </a:ext>
              </a:extLst>
            </p:cNvPr>
            <p:cNvSpPr/>
            <p:nvPr/>
          </p:nvSpPr>
          <p:spPr>
            <a:xfrm>
              <a:off x="5152825" y="687300"/>
              <a:ext cx="167750" cy="50775"/>
            </a:xfrm>
            <a:custGeom>
              <a:avLst/>
              <a:gdLst/>
              <a:ahLst/>
              <a:cxnLst/>
              <a:rect l="l" t="t" r="r" b="b"/>
              <a:pathLst>
                <a:path w="6710" h="2031" extrusionOk="0">
                  <a:moveTo>
                    <a:pt x="736" y="1"/>
                  </a:moveTo>
                  <a:cubicBezTo>
                    <a:pt x="174" y="1"/>
                    <a:pt x="0" y="628"/>
                    <a:pt x="584" y="1297"/>
                  </a:cubicBezTo>
                  <a:cubicBezTo>
                    <a:pt x="1179" y="1978"/>
                    <a:pt x="1822" y="2030"/>
                    <a:pt x="2005" y="2030"/>
                  </a:cubicBezTo>
                  <a:cubicBezTo>
                    <a:pt x="2037" y="2030"/>
                    <a:pt x="2055" y="2028"/>
                    <a:pt x="2055" y="2028"/>
                  </a:cubicBezTo>
                  <a:lnTo>
                    <a:pt x="6526" y="2008"/>
                  </a:lnTo>
                  <a:cubicBezTo>
                    <a:pt x="6709" y="585"/>
                    <a:pt x="5098" y="148"/>
                    <a:pt x="4288" y="148"/>
                  </a:cubicBezTo>
                  <a:cubicBezTo>
                    <a:pt x="4222" y="148"/>
                    <a:pt x="4161" y="151"/>
                    <a:pt x="4107" y="157"/>
                  </a:cubicBezTo>
                  <a:cubicBezTo>
                    <a:pt x="3701" y="198"/>
                    <a:pt x="3072" y="276"/>
                    <a:pt x="2449" y="276"/>
                  </a:cubicBezTo>
                  <a:cubicBezTo>
                    <a:pt x="1969" y="276"/>
                    <a:pt x="1493" y="230"/>
                    <a:pt x="1124" y="83"/>
                  </a:cubicBezTo>
                  <a:cubicBezTo>
                    <a:pt x="981" y="27"/>
                    <a:pt x="851" y="1"/>
                    <a:pt x="736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931;p38">
              <a:extLst>
                <a:ext uri="{FF2B5EF4-FFF2-40B4-BE49-F238E27FC236}">
                  <a16:creationId xmlns:a16="http://schemas.microsoft.com/office/drawing/2014/main" id="{80F02BAD-B583-449A-A8BE-6E01123E425F}"/>
                </a:ext>
              </a:extLst>
            </p:cNvPr>
            <p:cNvSpPr/>
            <p:nvPr/>
          </p:nvSpPr>
          <p:spPr>
            <a:xfrm>
              <a:off x="5145800" y="867325"/>
              <a:ext cx="236050" cy="397750"/>
            </a:xfrm>
            <a:custGeom>
              <a:avLst/>
              <a:gdLst/>
              <a:ahLst/>
              <a:cxnLst/>
              <a:rect l="l" t="t" r="r" b="b"/>
              <a:pathLst>
                <a:path w="9442" h="15910" extrusionOk="0">
                  <a:moveTo>
                    <a:pt x="7567" y="1"/>
                  </a:moveTo>
                  <a:cubicBezTo>
                    <a:pt x="7546" y="1"/>
                    <a:pt x="7525" y="1"/>
                    <a:pt x="7503" y="2"/>
                  </a:cubicBezTo>
                  <a:cubicBezTo>
                    <a:pt x="6830" y="19"/>
                    <a:pt x="6021" y="141"/>
                    <a:pt x="6021" y="141"/>
                  </a:cubicBezTo>
                  <a:cubicBezTo>
                    <a:pt x="6188" y="558"/>
                    <a:pt x="5764" y="1068"/>
                    <a:pt x="4630" y="1426"/>
                  </a:cubicBezTo>
                  <a:cubicBezTo>
                    <a:pt x="4313" y="1526"/>
                    <a:pt x="4076" y="1561"/>
                    <a:pt x="3900" y="1561"/>
                  </a:cubicBezTo>
                  <a:cubicBezTo>
                    <a:pt x="3446" y="1561"/>
                    <a:pt x="3393" y="1323"/>
                    <a:pt x="3393" y="1323"/>
                  </a:cubicBezTo>
                  <a:cubicBezTo>
                    <a:pt x="3393" y="1323"/>
                    <a:pt x="1732" y="2081"/>
                    <a:pt x="1190" y="2459"/>
                  </a:cubicBezTo>
                  <a:cubicBezTo>
                    <a:pt x="510" y="2935"/>
                    <a:pt x="208" y="4311"/>
                    <a:pt x="116" y="6635"/>
                  </a:cubicBezTo>
                  <a:cubicBezTo>
                    <a:pt x="9" y="9324"/>
                    <a:pt x="1" y="14078"/>
                    <a:pt x="90" y="14765"/>
                  </a:cubicBezTo>
                  <a:cubicBezTo>
                    <a:pt x="90" y="14765"/>
                    <a:pt x="1236" y="15909"/>
                    <a:pt x="2746" y="15909"/>
                  </a:cubicBezTo>
                  <a:cubicBezTo>
                    <a:pt x="2826" y="15909"/>
                    <a:pt x="2907" y="15906"/>
                    <a:pt x="2989" y="15899"/>
                  </a:cubicBezTo>
                  <a:cubicBezTo>
                    <a:pt x="4617" y="15766"/>
                    <a:pt x="7355" y="14326"/>
                    <a:pt x="8021" y="13213"/>
                  </a:cubicBezTo>
                  <a:cubicBezTo>
                    <a:pt x="8001" y="10856"/>
                    <a:pt x="7726" y="9708"/>
                    <a:pt x="8107" y="8350"/>
                  </a:cubicBezTo>
                  <a:cubicBezTo>
                    <a:pt x="8981" y="5241"/>
                    <a:pt x="9442" y="3968"/>
                    <a:pt x="9018" y="1901"/>
                  </a:cubicBezTo>
                  <a:cubicBezTo>
                    <a:pt x="8678" y="252"/>
                    <a:pt x="8207" y="1"/>
                    <a:pt x="75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932;p38">
              <a:extLst>
                <a:ext uri="{FF2B5EF4-FFF2-40B4-BE49-F238E27FC236}">
                  <a16:creationId xmlns:a16="http://schemas.microsoft.com/office/drawing/2014/main" id="{E059045C-2C90-4E62-8A58-C04ABD62684C}"/>
                </a:ext>
              </a:extLst>
            </p:cNvPr>
            <p:cNvSpPr/>
            <p:nvPr/>
          </p:nvSpPr>
          <p:spPr>
            <a:xfrm>
              <a:off x="5145800" y="928150"/>
              <a:ext cx="91575" cy="334925"/>
            </a:xfrm>
            <a:custGeom>
              <a:avLst/>
              <a:gdLst/>
              <a:ahLst/>
              <a:cxnLst/>
              <a:rect l="l" t="t" r="r" b="b"/>
              <a:pathLst>
                <a:path w="3663" h="13397" extrusionOk="0">
                  <a:moveTo>
                    <a:pt x="2741" y="1"/>
                  </a:moveTo>
                  <a:lnTo>
                    <a:pt x="779" y="505"/>
                  </a:lnTo>
                  <a:cubicBezTo>
                    <a:pt x="384" y="1193"/>
                    <a:pt x="187" y="2414"/>
                    <a:pt x="116" y="4201"/>
                  </a:cubicBezTo>
                  <a:cubicBezTo>
                    <a:pt x="9" y="6891"/>
                    <a:pt x="1" y="11644"/>
                    <a:pt x="90" y="12332"/>
                  </a:cubicBezTo>
                  <a:cubicBezTo>
                    <a:pt x="90" y="12332"/>
                    <a:pt x="902" y="13140"/>
                    <a:pt x="2060" y="13396"/>
                  </a:cubicBezTo>
                  <a:cubicBezTo>
                    <a:pt x="2205" y="10337"/>
                    <a:pt x="2822" y="7840"/>
                    <a:pt x="3110" y="6155"/>
                  </a:cubicBezTo>
                  <a:cubicBezTo>
                    <a:pt x="3662" y="2936"/>
                    <a:pt x="3404" y="509"/>
                    <a:pt x="2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933;p38">
              <a:extLst>
                <a:ext uri="{FF2B5EF4-FFF2-40B4-BE49-F238E27FC236}">
                  <a16:creationId xmlns:a16="http://schemas.microsoft.com/office/drawing/2014/main" id="{4CCA7043-49EC-492C-A07C-3F2E7D15B966}"/>
                </a:ext>
              </a:extLst>
            </p:cNvPr>
            <p:cNvSpPr/>
            <p:nvPr/>
          </p:nvSpPr>
          <p:spPr>
            <a:xfrm>
              <a:off x="5217925" y="863125"/>
              <a:ext cx="88975" cy="49675"/>
            </a:xfrm>
            <a:custGeom>
              <a:avLst/>
              <a:gdLst/>
              <a:ahLst/>
              <a:cxnLst/>
              <a:rect l="l" t="t" r="r" b="b"/>
              <a:pathLst>
                <a:path w="3559" h="1987" extrusionOk="0">
                  <a:moveTo>
                    <a:pt x="3003" y="0"/>
                  </a:moveTo>
                  <a:cubicBezTo>
                    <a:pt x="2944" y="0"/>
                    <a:pt x="2889" y="22"/>
                    <a:pt x="2844" y="79"/>
                  </a:cubicBezTo>
                  <a:cubicBezTo>
                    <a:pt x="2611" y="376"/>
                    <a:pt x="1788" y="1024"/>
                    <a:pt x="519" y="1060"/>
                  </a:cubicBezTo>
                  <a:cubicBezTo>
                    <a:pt x="509" y="1059"/>
                    <a:pt x="499" y="1058"/>
                    <a:pt x="489" y="1058"/>
                  </a:cubicBezTo>
                  <a:cubicBezTo>
                    <a:pt x="263" y="1058"/>
                    <a:pt x="134" y="1503"/>
                    <a:pt x="0" y="1728"/>
                  </a:cubicBezTo>
                  <a:cubicBezTo>
                    <a:pt x="0" y="1728"/>
                    <a:pt x="317" y="1987"/>
                    <a:pt x="1002" y="1987"/>
                  </a:cubicBezTo>
                  <a:cubicBezTo>
                    <a:pt x="1237" y="1987"/>
                    <a:pt x="1517" y="1956"/>
                    <a:pt x="1841" y="1874"/>
                  </a:cubicBezTo>
                  <a:cubicBezTo>
                    <a:pt x="3110" y="1552"/>
                    <a:pt x="3559" y="615"/>
                    <a:pt x="3450" y="266"/>
                  </a:cubicBezTo>
                  <a:cubicBezTo>
                    <a:pt x="3450" y="266"/>
                    <a:pt x="3206" y="0"/>
                    <a:pt x="3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934;p38">
              <a:extLst>
                <a:ext uri="{FF2B5EF4-FFF2-40B4-BE49-F238E27FC236}">
                  <a16:creationId xmlns:a16="http://schemas.microsoft.com/office/drawing/2014/main" id="{35B0D6F4-C9EF-496F-8BF4-EA5A45B82FB6}"/>
                </a:ext>
              </a:extLst>
            </p:cNvPr>
            <p:cNvSpPr/>
            <p:nvPr/>
          </p:nvSpPr>
          <p:spPr>
            <a:xfrm>
              <a:off x="4949475" y="968925"/>
              <a:ext cx="115125" cy="127275"/>
            </a:xfrm>
            <a:custGeom>
              <a:avLst/>
              <a:gdLst/>
              <a:ahLst/>
              <a:cxnLst/>
              <a:rect l="l" t="t" r="r" b="b"/>
              <a:pathLst>
                <a:path w="4605" h="5091" extrusionOk="0">
                  <a:moveTo>
                    <a:pt x="2191" y="1"/>
                  </a:moveTo>
                  <a:cubicBezTo>
                    <a:pt x="1624" y="1"/>
                    <a:pt x="519" y="403"/>
                    <a:pt x="64" y="962"/>
                  </a:cubicBezTo>
                  <a:cubicBezTo>
                    <a:pt x="1" y="1040"/>
                    <a:pt x="256" y="1616"/>
                    <a:pt x="543" y="2190"/>
                  </a:cubicBezTo>
                  <a:cubicBezTo>
                    <a:pt x="678" y="2465"/>
                    <a:pt x="1991" y="5090"/>
                    <a:pt x="2394" y="5090"/>
                  </a:cubicBezTo>
                  <a:cubicBezTo>
                    <a:pt x="2394" y="5090"/>
                    <a:pt x="2395" y="5090"/>
                    <a:pt x="2396" y="5090"/>
                  </a:cubicBezTo>
                  <a:cubicBezTo>
                    <a:pt x="2795" y="5080"/>
                    <a:pt x="4370" y="4332"/>
                    <a:pt x="4605" y="3818"/>
                  </a:cubicBezTo>
                  <a:cubicBezTo>
                    <a:pt x="4576" y="3589"/>
                    <a:pt x="2741" y="404"/>
                    <a:pt x="2513" y="98"/>
                  </a:cubicBezTo>
                  <a:cubicBezTo>
                    <a:pt x="2464" y="32"/>
                    <a:pt x="2348" y="1"/>
                    <a:pt x="219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935;p38">
              <a:extLst>
                <a:ext uri="{FF2B5EF4-FFF2-40B4-BE49-F238E27FC236}">
                  <a16:creationId xmlns:a16="http://schemas.microsoft.com/office/drawing/2014/main" id="{FA69F2A3-50E6-45A9-B807-010D2599FD04}"/>
                </a:ext>
              </a:extLst>
            </p:cNvPr>
            <p:cNvSpPr/>
            <p:nvPr/>
          </p:nvSpPr>
          <p:spPr>
            <a:xfrm>
              <a:off x="4958250" y="925500"/>
              <a:ext cx="258350" cy="225925"/>
            </a:xfrm>
            <a:custGeom>
              <a:avLst/>
              <a:gdLst/>
              <a:ahLst/>
              <a:cxnLst/>
              <a:rect l="l" t="t" r="r" b="b"/>
              <a:pathLst>
                <a:path w="10334" h="9037" extrusionOk="0">
                  <a:moveTo>
                    <a:pt x="9467" y="0"/>
                  </a:moveTo>
                  <a:cubicBezTo>
                    <a:pt x="9371" y="0"/>
                    <a:pt x="9271" y="21"/>
                    <a:pt x="9168" y="63"/>
                  </a:cubicBezTo>
                  <a:cubicBezTo>
                    <a:pt x="8620" y="283"/>
                    <a:pt x="8228" y="463"/>
                    <a:pt x="7855" y="1593"/>
                  </a:cubicBezTo>
                  <a:cubicBezTo>
                    <a:pt x="7538" y="2551"/>
                    <a:pt x="7310" y="4076"/>
                    <a:pt x="6885" y="5764"/>
                  </a:cubicBezTo>
                  <a:cubicBezTo>
                    <a:pt x="6737" y="6352"/>
                    <a:pt x="6490" y="7043"/>
                    <a:pt x="5615" y="7043"/>
                  </a:cubicBezTo>
                  <a:cubicBezTo>
                    <a:pt x="5453" y="7043"/>
                    <a:pt x="5269" y="7019"/>
                    <a:pt x="5060" y="6967"/>
                  </a:cubicBezTo>
                  <a:cubicBezTo>
                    <a:pt x="3789" y="6647"/>
                    <a:pt x="3064" y="6262"/>
                    <a:pt x="2736" y="5912"/>
                  </a:cubicBezTo>
                  <a:cubicBezTo>
                    <a:pt x="2433" y="5590"/>
                    <a:pt x="2354" y="5411"/>
                    <a:pt x="2187" y="4967"/>
                  </a:cubicBezTo>
                  <a:cubicBezTo>
                    <a:pt x="1995" y="4463"/>
                    <a:pt x="1743" y="4208"/>
                    <a:pt x="1580" y="3863"/>
                  </a:cubicBezTo>
                  <a:cubicBezTo>
                    <a:pt x="1456" y="3603"/>
                    <a:pt x="1447" y="3533"/>
                    <a:pt x="1363" y="3533"/>
                  </a:cubicBezTo>
                  <a:cubicBezTo>
                    <a:pt x="1336" y="3533"/>
                    <a:pt x="1301" y="3540"/>
                    <a:pt x="1252" y="3550"/>
                  </a:cubicBezTo>
                  <a:cubicBezTo>
                    <a:pt x="1050" y="3593"/>
                    <a:pt x="943" y="3999"/>
                    <a:pt x="1048" y="4351"/>
                  </a:cubicBezTo>
                  <a:cubicBezTo>
                    <a:pt x="1157" y="4718"/>
                    <a:pt x="1348" y="4892"/>
                    <a:pt x="1341" y="4980"/>
                  </a:cubicBezTo>
                  <a:cubicBezTo>
                    <a:pt x="1340" y="4992"/>
                    <a:pt x="1333" y="4997"/>
                    <a:pt x="1322" y="4997"/>
                  </a:cubicBezTo>
                  <a:cubicBezTo>
                    <a:pt x="1244" y="4997"/>
                    <a:pt x="962" y="4757"/>
                    <a:pt x="944" y="4741"/>
                  </a:cubicBezTo>
                  <a:cubicBezTo>
                    <a:pt x="686" y="4516"/>
                    <a:pt x="517" y="4249"/>
                    <a:pt x="288" y="3998"/>
                  </a:cubicBezTo>
                  <a:cubicBezTo>
                    <a:pt x="260" y="3967"/>
                    <a:pt x="231" y="3937"/>
                    <a:pt x="192" y="3927"/>
                  </a:cubicBezTo>
                  <a:cubicBezTo>
                    <a:pt x="181" y="3924"/>
                    <a:pt x="171" y="3923"/>
                    <a:pt x="162" y="3923"/>
                  </a:cubicBezTo>
                  <a:cubicBezTo>
                    <a:pt x="55" y="3923"/>
                    <a:pt x="1" y="4083"/>
                    <a:pt x="1" y="4202"/>
                  </a:cubicBezTo>
                  <a:cubicBezTo>
                    <a:pt x="3" y="5299"/>
                    <a:pt x="535" y="6896"/>
                    <a:pt x="1549" y="7489"/>
                  </a:cubicBezTo>
                  <a:cubicBezTo>
                    <a:pt x="2044" y="7779"/>
                    <a:pt x="2664" y="7976"/>
                    <a:pt x="3192" y="8224"/>
                  </a:cubicBezTo>
                  <a:cubicBezTo>
                    <a:pt x="3626" y="8427"/>
                    <a:pt x="4068" y="8635"/>
                    <a:pt x="4535" y="8751"/>
                  </a:cubicBezTo>
                  <a:cubicBezTo>
                    <a:pt x="5271" y="8934"/>
                    <a:pt x="5890" y="9037"/>
                    <a:pt x="6411" y="9037"/>
                  </a:cubicBezTo>
                  <a:cubicBezTo>
                    <a:pt x="7002" y="9037"/>
                    <a:pt x="7467" y="8905"/>
                    <a:pt x="7833" y="8608"/>
                  </a:cubicBezTo>
                  <a:cubicBezTo>
                    <a:pt x="8391" y="8157"/>
                    <a:pt x="8764" y="7223"/>
                    <a:pt x="8930" y="6697"/>
                  </a:cubicBezTo>
                  <a:cubicBezTo>
                    <a:pt x="9565" y="4684"/>
                    <a:pt x="9899" y="3489"/>
                    <a:pt x="10154" y="1787"/>
                  </a:cubicBezTo>
                  <a:cubicBezTo>
                    <a:pt x="10334" y="579"/>
                    <a:pt x="9970" y="0"/>
                    <a:pt x="946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936;p38">
              <a:extLst>
                <a:ext uri="{FF2B5EF4-FFF2-40B4-BE49-F238E27FC236}">
                  <a16:creationId xmlns:a16="http://schemas.microsoft.com/office/drawing/2014/main" id="{E31158A5-204F-4A51-8214-A26053D4B5CD}"/>
                </a:ext>
              </a:extLst>
            </p:cNvPr>
            <p:cNvSpPr/>
            <p:nvPr/>
          </p:nvSpPr>
          <p:spPr>
            <a:xfrm>
              <a:off x="5135175" y="920675"/>
              <a:ext cx="92250" cy="129300"/>
            </a:xfrm>
            <a:custGeom>
              <a:avLst/>
              <a:gdLst/>
              <a:ahLst/>
              <a:cxnLst/>
              <a:rect l="l" t="t" r="r" b="b"/>
              <a:pathLst>
                <a:path w="3690" h="5172" extrusionOk="0">
                  <a:moveTo>
                    <a:pt x="2281" y="1"/>
                  </a:moveTo>
                  <a:cubicBezTo>
                    <a:pt x="1549" y="1"/>
                    <a:pt x="1017" y="454"/>
                    <a:pt x="669" y="1645"/>
                  </a:cubicBezTo>
                  <a:cubicBezTo>
                    <a:pt x="275" y="2997"/>
                    <a:pt x="0" y="4106"/>
                    <a:pt x="0" y="4106"/>
                  </a:cubicBezTo>
                  <a:cubicBezTo>
                    <a:pt x="0" y="4106"/>
                    <a:pt x="427" y="4840"/>
                    <a:pt x="1495" y="5098"/>
                  </a:cubicBezTo>
                  <a:cubicBezTo>
                    <a:pt x="1711" y="5151"/>
                    <a:pt x="1899" y="5172"/>
                    <a:pt x="2062" y="5172"/>
                  </a:cubicBezTo>
                  <a:cubicBezTo>
                    <a:pt x="2702" y="5172"/>
                    <a:pt x="2946" y="4848"/>
                    <a:pt x="2946" y="4848"/>
                  </a:cubicBezTo>
                  <a:cubicBezTo>
                    <a:pt x="2946" y="4848"/>
                    <a:pt x="3242" y="3431"/>
                    <a:pt x="3427" y="2467"/>
                  </a:cubicBezTo>
                  <a:cubicBezTo>
                    <a:pt x="3611" y="1502"/>
                    <a:pt x="3690" y="188"/>
                    <a:pt x="2586" y="24"/>
                  </a:cubicBezTo>
                  <a:cubicBezTo>
                    <a:pt x="2481" y="9"/>
                    <a:pt x="2379" y="1"/>
                    <a:pt x="2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1B2D026F-6B1B-4397-9D10-727001FC8D1C}"/>
              </a:ext>
            </a:extLst>
          </p:cNvPr>
          <p:cNvSpPr/>
          <p:nvPr/>
        </p:nvSpPr>
        <p:spPr>
          <a:xfrm>
            <a:off x="16036995" y="5240542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300AD0F-6BF0-48A8-AFF0-89DBDE311F9B}"/>
              </a:ext>
            </a:extLst>
          </p:cNvPr>
          <p:cNvSpPr txBox="1"/>
          <p:nvPr/>
        </p:nvSpPr>
        <p:spPr>
          <a:xfrm>
            <a:off x="15911623" y="4254212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802E4CAE-3EAA-4DEC-A41E-24F45BDCDB3C}"/>
              </a:ext>
            </a:extLst>
          </p:cNvPr>
          <p:cNvSpPr/>
          <p:nvPr/>
        </p:nvSpPr>
        <p:spPr>
          <a:xfrm>
            <a:off x="16036995" y="8442480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FA83F7-F2A8-424D-AAA4-FC55099FD2A3}"/>
              </a:ext>
            </a:extLst>
          </p:cNvPr>
          <p:cNvSpPr txBox="1"/>
          <p:nvPr/>
        </p:nvSpPr>
        <p:spPr>
          <a:xfrm>
            <a:off x="15911623" y="7456150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6A065A20-19C8-4C72-870F-C6E94B2F44E3}"/>
              </a:ext>
            </a:extLst>
          </p:cNvPr>
          <p:cNvSpPr/>
          <p:nvPr/>
        </p:nvSpPr>
        <p:spPr>
          <a:xfrm>
            <a:off x="16036995" y="11605879"/>
            <a:ext cx="634289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9C74057-9D8D-466D-A47B-6984FE3AB375}"/>
              </a:ext>
            </a:extLst>
          </p:cNvPr>
          <p:cNvSpPr txBox="1"/>
          <p:nvPr/>
        </p:nvSpPr>
        <p:spPr>
          <a:xfrm>
            <a:off x="15911623" y="10619549"/>
            <a:ext cx="67683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6054856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941;p39">
            <a:extLst>
              <a:ext uri="{FF2B5EF4-FFF2-40B4-BE49-F238E27FC236}">
                <a16:creationId xmlns:a16="http://schemas.microsoft.com/office/drawing/2014/main" id="{1CB0F413-9187-4218-826F-EE610B0626BE}"/>
              </a:ext>
            </a:extLst>
          </p:cNvPr>
          <p:cNvSpPr/>
          <p:nvPr/>
        </p:nvSpPr>
        <p:spPr>
          <a:xfrm rot="-5400000">
            <a:off x="12419800" y="116600"/>
            <a:ext cx="8274400" cy="15689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942;p39">
            <a:extLst>
              <a:ext uri="{FF2B5EF4-FFF2-40B4-BE49-F238E27FC236}">
                <a16:creationId xmlns:a16="http://schemas.microsoft.com/office/drawing/2014/main" id="{2E78DF64-07BC-484F-ABF5-46B631CBD792}"/>
              </a:ext>
            </a:extLst>
          </p:cNvPr>
          <p:cNvSpPr txBox="1">
            <a:spLocks/>
          </p:cNvSpPr>
          <p:nvPr/>
        </p:nvSpPr>
        <p:spPr>
          <a:xfrm>
            <a:off x="10886034" y="5300625"/>
            <a:ext cx="11341932" cy="1527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7200"/>
              <a:t>TITLE HERE</a:t>
            </a:r>
          </a:p>
        </p:txBody>
      </p:sp>
      <p:grpSp>
        <p:nvGrpSpPr>
          <p:cNvPr id="89" name="Google Shape;951;p39">
            <a:extLst>
              <a:ext uri="{FF2B5EF4-FFF2-40B4-BE49-F238E27FC236}">
                <a16:creationId xmlns:a16="http://schemas.microsoft.com/office/drawing/2014/main" id="{8B1BF22D-6D11-4E82-9B45-C453300ECDCA}"/>
              </a:ext>
            </a:extLst>
          </p:cNvPr>
          <p:cNvGrpSpPr/>
          <p:nvPr/>
        </p:nvGrpSpPr>
        <p:grpSpPr>
          <a:xfrm>
            <a:off x="899253" y="2020840"/>
            <a:ext cx="8891824" cy="10585152"/>
            <a:chOff x="1606150" y="238125"/>
            <a:chExt cx="4400150" cy="5238100"/>
          </a:xfrm>
        </p:grpSpPr>
        <p:sp>
          <p:nvSpPr>
            <p:cNvPr id="90" name="Google Shape;952;p39">
              <a:extLst>
                <a:ext uri="{FF2B5EF4-FFF2-40B4-BE49-F238E27FC236}">
                  <a16:creationId xmlns:a16="http://schemas.microsoft.com/office/drawing/2014/main" id="{5CBCDDC8-F16E-461F-9180-0BBFB4043C6C}"/>
                </a:ext>
              </a:extLst>
            </p:cNvPr>
            <p:cNvSpPr/>
            <p:nvPr/>
          </p:nvSpPr>
          <p:spPr>
            <a:xfrm>
              <a:off x="5222200" y="3063275"/>
              <a:ext cx="784100" cy="452700"/>
            </a:xfrm>
            <a:custGeom>
              <a:avLst/>
              <a:gdLst/>
              <a:ahLst/>
              <a:cxnLst/>
              <a:rect l="l" t="t" r="r" b="b"/>
              <a:pathLst>
                <a:path w="31364" h="18108" extrusionOk="0">
                  <a:moveTo>
                    <a:pt x="15681" y="1"/>
                  </a:moveTo>
                  <a:cubicBezTo>
                    <a:pt x="11523" y="1"/>
                    <a:pt x="7535" y="955"/>
                    <a:pt x="4594" y="2653"/>
                  </a:cubicBezTo>
                  <a:cubicBezTo>
                    <a:pt x="1653" y="4350"/>
                    <a:pt x="1" y="6654"/>
                    <a:pt x="1" y="9054"/>
                  </a:cubicBezTo>
                  <a:cubicBezTo>
                    <a:pt x="1" y="11456"/>
                    <a:pt x="1653" y="13759"/>
                    <a:pt x="4594" y="15456"/>
                  </a:cubicBezTo>
                  <a:cubicBezTo>
                    <a:pt x="7535" y="17155"/>
                    <a:pt x="11523" y="18107"/>
                    <a:pt x="15681" y="18107"/>
                  </a:cubicBezTo>
                  <a:cubicBezTo>
                    <a:pt x="19841" y="18107"/>
                    <a:pt x="23829" y="17155"/>
                    <a:pt x="26770" y="15456"/>
                  </a:cubicBezTo>
                  <a:cubicBezTo>
                    <a:pt x="29711" y="13759"/>
                    <a:pt x="31363" y="11456"/>
                    <a:pt x="31363" y="9054"/>
                  </a:cubicBezTo>
                  <a:cubicBezTo>
                    <a:pt x="31363" y="6654"/>
                    <a:pt x="29711" y="4350"/>
                    <a:pt x="26770" y="2653"/>
                  </a:cubicBezTo>
                  <a:cubicBezTo>
                    <a:pt x="23829" y="955"/>
                    <a:pt x="19841" y="1"/>
                    <a:pt x="1568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53;p39">
              <a:extLst>
                <a:ext uri="{FF2B5EF4-FFF2-40B4-BE49-F238E27FC236}">
                  <a16:creationId xmlns:a16="http://schemas.microsoft.com/office/drawing/2014/main" id="{3C0FA849-5AD0-4B78-B746-8F1BAF25CBB2}"/>
                </a:ext>
              </a:extLst>
            </p:cNvPr>
            <p:cNvSpPr/>
            <p:nvPr/>
          </p:nvSpPr>
          <p:spPr>
            <a:xfrm>
              <a:off x="5486975" y="1386275"/>
              <a:ext cx="287175" cy="313650"/>
            </a:xfrm>
            <a:custGeom>
              <a:avLst/>
              <a:gdLst/>
              <a:ahLst/>
              <a:cxnLst/>
              <a:rect l="l" t="t" r="r" b="b"/>
              <a:pathLst>
                <a:path w="11487" h="12546" extrusionOk="0">
                  <a:moveTo>
                    <a:pt x="2733" y="1"/>
                  </a:moveTo>
                  <a:cubicBezTo>
                    <a:pt x="2030" y="1"/>
                    <a:pt x="1385" y="390"/>
                    <a:pt x="1061" y="1013"/>
                  </a:cubicBezTo>
                  <a:cubicBezTo>
                    <a:pt x="736" y="1637"/>
                    <a:pt x="785" y="2389"/>
                    <a:pt x="1188" y="2964"/>
                  </a:cubicBezTo>
                  <a:cubicBezTo>
                    <a:pt x="642" y="3044"/>
                    <a:pt x="208" y="3461"/>
                    <a:pt x="103" y="4003"/>
                  </a:cubicBezTo>
                  <a:cubicBezTo>
                    <a:pt x="1" y="4545"/>
                    <a:pt x="253" y="5092"/>
                    <a:pt x="733" y="5366"/>
                  </a:cubicBezTo>
                  <a:cubicBezTo>
                    <a:pt x="933" y="5481"/>
                    <a:pt x="1154" y="5537"/>
                    <a:pt x="1375" y="5537"/>
                  </a:cubicBezTo>
                  <a:cubicBezTo>
                    <a:pt x="1681" y="5537"/>
                    <a:pt x="1985" y="5429"/>
                    <a:pt x="2226" y="5217"/>
                  </a:cubicBezTo>
                  <a:cubicBezTo>
                    <a:pt x="2641" y="4854"/>
                    <a:pt x="2781" y="4268"/>
                    <a:pt x="2572" y="3756"/>
                  </a:cubicBezTo>
                  <a:lnTo>
                    <a:pt x="2572" y="3756"/>
                  </a:lnTo>
                  <a:cubicBezTo>
                    <a:pt x="2626" y="3761"/>
                    <a:pt x="2678" y="3773"/>
                    <a:pt x="2733" y="3773"/>
                  </a:cubicBezTo>
                  <a:cubicBezTo>
                    <a:pt x="3582" y="3773"/>
                    <a:pt x="4292" y="3208"/>
                    <a:pt x="4528" y="2436"/>
                  </a:cubicBezTo>
                  <a:cubicBezTo>
                    <a:pt x="4783" y="2774"/>
                    <a:pt x="5167" y="2945"/>
                    <a:pt x="5551" y="2945"/>
                  </a:cubicBezTo>
                  <a:cubicBezTo>
                    <a:pt x="5908" y="2945"/>
                    <a:pt x="6266" y="2798"/>
                    <a:pt x="6522" y="2499"/>
                  </a:cubicBezTo>
                  <a:cubicBezTo>
                    <a:pt x="6726" y="2739"/>
                    <a:pt x="7026" y="2879"/>
                    <a:pt x="7342" y="2880"/>
                  </a:cubicBezTo>
                  <a:cubicBezTo>
                    <a:pt x="7365" y="2880"/>
                    <a:pt x="7386" y="2874"/>
                    <a:pt x="7408" y="2873"/>
                  </a:cubicBezTo>
                  <a:lnTo>
                    <a:pt x="7408" y="2873"/>
                  </a:lnTo>
                  <a:cubicBezTo>
                    <a:pt x="7199" y="3608"/>
                    <a:pt x="7493" y="4392"/>
                    <a:pt x="8134" y="4809"/>
                  </a:cubicBezTo>
                  <a:cubicBezTo>
                    <a:pt x="7521" y="5208"/>
                    <a:pt x="7152" y="5890"/>
                    <a:pt x="7152" y="6620"/>
                  </a:cubicBezTo>
                  <a:cubicBezTo>
                    <a:pt x="7152" y="7458"/>
                    <a:pt x="7633" y="8177"/>
                    <a:pt x="8328" y="8538"/>
                  </a:cubicBezTo>
                  <a:cubicBezTo>
                    <a:pt x="8290" y="8648"/>
                    <a:pt x="8267" y="8763"/>
                    <a:pt x="8258" y="8880"/>
                  </a:cubicBezTo>
                  <a:cubicBezTo>
                    <a:pt x="8218" y="8876"/>
                    <a:pt x="8180" y="8867"/>
                    <a:pt x="8138" y="8867"/>
                  </a:cubicBezTo>
                  <a:cubicBezTo>
                    <a:pt x="8132" y="8867"/>
                    <a:pt x="8126" y="8867"/>
                    <a:pt x="8120" y="8867"/>
                  </a:cubicBezTo>
                  <a:cubicBezTo>
                    <a:pt x="7351" y="8867"/>
                    <a:pt x="6661" y="9348"/>
                    <a:pt x="6394" y="10071"/>
                  </a:cubicBezTo>
                  <a:cubicBezTo>
                    <a:pt x="6126" y="10800"/>
                    <a:pt x="6345" y="11621"/>
                    <a:pt x="6942" y="12119"/>
                  </a:cubicBezTo>
                  <a:cubicBezTo>
                    <a:pt x="7281" y="12401"/>
                    <a:pt x="7699" y="12546"/>
                    <a:pt x="8120" y="12546"/>
                  </a:cubicBezTo>
                  <a:cubicBezTo>
                    <a:pt x="8442" y="12546"/>
                    <a:pt x="8764" y="12461"/>
                    <a:pt x="9054" y="12290"/>
                  </a:cubicBezTo>
                  <a:cubicBezTo>
                    <a:pt x="9725" y="11895"/>
                    <a:pt x="10073" y="11122"/>
                    <a:pt x="9926" y="10359"/>
                  </a:cubicBezTo>
                  <a:cubicBezTo>
                    <a:pt x="10903" y="10157"/>
                    <a:pt x="11358" y="9023"/>
                    <a:pt x="10791" y="8203"/>
                  </a:cubicBezTo>
                  <a:cubicBezTo>
                    <a:pt x="11234" y="7795"/>
                    <a:pt x="11485" y="7222"/>
                    <a:pt x="11486" y="6622"/>
                  </a:cubicBezTo>
                  <a:cubicBezTo>
                    <a:pt x="11486" y="5985"/>
                    <a:pt x="11204" y="5381"/>
                    <a:pt x="10716" y="4974"/>
                  </a:cubicBezTo>
                  <a:cubicBezTo>
                    <a:pt x="10889" y="4646"/>
                    <a:pt x="11044" y="4243"/>
                    <a:pt x="10996" y="3701"/>
                  </a:cubicBezTo>
                  <a:cubicBezTo>
                    <a:pt x="10926" y="2915"/>
                    <a:pt x="10393" y="1908"/>
                    <a:pt x="9203" y="1810"/>
                  </a:cubicBezTo>
                  <a:cubicBezTo>
                    <a:pt x="9120" y="1803"/>
                    <a:pt x="9022" y="1798"/>
                    <a:pt x="8920" y="1798"/>
                  </a:cubicBezTo>
                  <a:cubicBezTo>
                    <a:pt x="8715" y="1798"/>
                    <a:pt x="8494" y="1818"/>
                    <a:pt x="8350" y="1880"/>
                  </a:cubicBezTo>
                  <a:cubicBezTo>
                    <a:pt x="8461" y="1139"/>
                    <a:pt x="7905" y="713"/>
                    <a:pt x="7342" y="713"/>
                  </a:cubicBezTo>
                  <a:cubicBezTo>
                    <a:pt x="7087" y="713"/>
                    <a:pt x="6841" y="805"/>
                    <a:pt x="6648" y="970"/>
                  </a:cubicBezTo>
                  <a:cubicBezTo>
                    <a:pt x="6413" y="589"/>
                    <a:pt x="5998" y="357"/>
                    <a:pt x="5551" y="357"/>
                  </a:cubicBezTo>
                  <a:cubicBezTo>
                    <a:pt x="5537" y="357"/>
                    <a:pt x="5523" y="357"/>
                    <a:pt x="5508" y="358"/>
                  </a:cubicBezTo>
                  <a:cubicBezTo>
                    <a:pt x="5046" y="375"/>
                    <a:pt x="4628" y="636"/>
                    <a:pt x="4413" y="1047"/>
                  </a:cubicBezTo>
                  <a:cubicBezTo>
                    <a:pt x="4104" y="430"/>
                    <a:pt x="3471" y="1"/>
                    <a:pt x="2733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54;p39">
              <a:extLst>
                <a:ext uri="{FF2B5EF4-FFF2-40B4-BE49-F238E27FC236}">
                  <a16:creationId xmlns:a16="http://schemas.microsoft.com/office/drawing/2014/main" id="{61B48F3A-BBA2-42F4-85DC-BD20EFF71643}"/>
                </a:ext>
              </a:extLst>
            </p:cNvPr>
            <p:cNvSpPr/>
            <p:nvPr/>
          </p:nvSpPr>
          <p:spPr>
            <a:xfrm>
              <a:off x="5342925" y="3112050"/>
              <a:ext cx="227250" cy="151325"/>
            </a:xfrm>
            <a:custGeom>
              <a:avLst/>
              <a:gdLst/>
              <a:ahLst/>
              <a:cxnLst/>
              <a:rect l="l" t="t" r="r" b="b"/>
              <a:pathLst>
                <a:path w="9090" h="6053" extrusionOk="0">
                  <a:moveTo>
                    <a:pt x="6182" y="1"/>
                  </a:moveTo>
                  <a:cubicBezTo>
                    <a:pt x="5528" y="1219"/>
                    <a:pt x="4225" y="1971"/>
                    <a:pt x="2274" y="3223"/>
                  </a:cubicBezTo>
                  <a:cubicBezTo>
                    <a:pt x="322" y="4475"/>
                    <a:pt x="1" y="4867"/>
                    <a:pt x="200" y="5241"/>
                  </a:cubicBezTo>
                  <a:cubicBezTo>
                    <a:pt x="399" y="5616"/>
                    <a:pt x="1402" y="5876"/>
                    <a:pt x="2295" y="6023"/>
                  </a:cubicBezTo>
                  <a:cubicBezTo>
                    <a:pt x="2415" y="6043"/>
                    <a:pt x="2545" y="6052"/>
                    <a:pt x="2681" y="6052"/>
                  </a:cubicBezTo>
                  <a:cubicBezTo>
                    <a:pt x="3555" y="6052"/>
                    <a:pt x="4683" y="5660"/>
                    <a:pt x="5164" y="5106"/>
                  </a:cubicBezTo>
                  <a:cubicBezTo>
                    <a:pt x="5553" y="4660"/>
                    <a:pt x="6582" y="4021"/>
                    <a:pt x="7232" y="3968"/>
                  </a:cubicBezTo>
                  <a:cubicBezTo>
                    <a:pt x="7881" y="3914"/>
                    <a:pt x="8867" y="3383"/>
                    <a:pt x="8979" y="2980"/>
                  </a:cubicBezTo>
                  <a:cubicBezTo>
                    <a:pt x="9089" y="2576"/>
                    <a:pt x="9013" y="1739"/>
                    <a:pt x="8903" y="1231"/>
                  </a:cubicBezTo>
                  <a:cubicBezTo>
                    <a:pt x="8791" y="722"/>
                    <a:pt x="8749" y="107"/>
                    <a:pt x="8749" y="107"/>
                  </a:cubicBezTo>
                  <a:lnTo>
                    <a:pt x="6182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55;p39">
              <a:extLst>
                <a:ext uri="{FF2B5EF4-FFF2-40B4-BE49-F238E27FC236}">
                  <a16:creationId xmlns:a16="http://schemas.microsoft.com/office/drawing/2014/main" id="{627243B3-C08E-492E-8556-D5063B290013}"/>
                </a:ext>
              </a:extLst>
            </p:cNvPr>
            <p:cNvSpPr/>
            <p:nvPr/>
          </p:nvSpPr>
          <p:spPr>
            <a:xfrm>
              <a:off x="5681300" y="3187725"/>
              <a:ext cx="101150" cy="222725"/>
            </a:xfrm>
            <a:custGeom>
              <a:avLst/>
              <a:gdLst/>
              <a:ahLst/>
              <a:cxnLst/>
              <a:rect l="l" t="t" r="r" b="b"/>
              <a:pathLst>
                <a:path w="4046" h="8909" extrusionOk="0">
                  <a:moveTo>
                    <a:pt x="927" y="0"/>
                  </a:moveTo>
                  <a:cubicBezTo>
                    <a:pt x="927" y="0"/>
                    <a:pt x="632" y="573"/>
                    <a:pt x="422" y="1409"/>
                  </a:cubicBezTo>
                  <a:cubicBezTo>
                    <a:pt x="214" y="2246"/>
                    <a:pt x="635" y="3198"/>
                    <a:pt x="318" y="4447"/>
                  </a:cubicBezTo>
                  <a:cubicBezTo>
                    <a:pt x="1" y="5693"/>
                    <a:pt x="109" y="6739"/>
                    <a:pt x="561" y="7982"/>
                  </a:cubicBezTo>
                  <a:cubicBezTo>
                    <a:pt x="803" y="8642"/>
                    <a:pt x="1320" y="8909"/>
                    <a:pt x="1830" y="8909"/>
                  </a:cubicBezTo>
                  <a:cubicBezTo>
                    <a:pt x="2279" y="8909"/>
                    <a:pt x="2722" y="8703"/>
                    <a:pt x="2966" y="8377"/>
                  </a:cubicBezTo>
                  <a:cubicBezTo>
                    <a:pt x="3488" y="7680"/>
                    <a:pt x="4046" y="6182"/>
                    <a:pt x="3912" y="5090"/>
                  </a:cubicBezTo>
                  <a:cubicBezTo>
                    <a:pt x="3781" y="3999"/>
                    <a:pt x="3663" y="3465"/>
                    <a:pt x="3767" y="2129"/>
                  </a:cubicBezTo>
                  <a:cubicBezTo>
                    <a:pt x="3871" y="794"/>
                    <a:pt x="3496" y="509"/>
                    <a:pt x="330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56;p39">
              <a:extLst>
                <a:ext uri="{FF2B5EF4-FFF2-40B4-BE49-F238E27FC236}">
                  <a16:creationId xmlns:a16="http://schemas.microsoft.com/office/drawing/2014/main" id="{CA23A1C0-B8C7-4BE0-8AE9-8282BF563719}"/>
                </a:ext>
              </a:extLst>
            </p:cNvPr>
            <p:cNvSpPr/>
            <p:nvPr/>
          </p:nvSpPr>
          <p:spPr>
            <a:xfrm>
              <a:off x="5435625" y="2244300"/>
              <a:ext cx="337175" cy="952050"/>
            </a:xfrm>
            <a:custGeom>
              <a:avLst/>
              <a:gdLst/>
              <a:ahLst/>
              <a:cxnLst/>
              <a:rect l="l" t="t" r="r" b="b"/>
              <a:pathLst>
                <a:path w="13487" h="38082" extrusionOk="0">
                  <a:moveTo>
                    <a:pt x="232" y="0"/>
                  </a:moveTo>
                  <a:cubicBezTo>
                    <a:pt x="232" y="0"/>
                    <a:pt x="1" y="17856"/>
                    <a:pt x="1" y="19209"/>
                  </a:cubicBezTo>
                  <a:cubicBezTo>
                    <a:pt x="1" y="21257"/>
                    <a:pt x="2476" y="34711"/>
                    <a:pt x="2476" y="34711"/>
                  </a:cubicBezTo>
                  <a:cubicBezTo>
                    <a:pt x="2990" y="35023"/>
                    <a:pt x="3469" y="35123"/>
                    <a:pt x="3871" y="35123"/>
                  </a:cubicBezTo>
                  <a:cubicBezTo>
                    <a:pt x="4575" y="35123"/>
                    <a:pt x="5041" y="34817"/>
                    <a:pt x="5041" y="34817"/>
                  </a:cubicBezTo>
                  <a:cubicBezTo>
                    <a:pt x="5041" y="34817"/>
                    <a:pt x="5594" y="24659"/>
                    <a:pt x="5326" y="22639"/>
                  </a:cubicBezTo>
                  <a:cubicBezTo>
                    <a:pt x="5089" y="20850"/>
                    <a:pt x="4701" y="19825"/>
                    <a:pt x="4701" y="19825"/>
                  </a:cubicBezTo>
                  <a:lnTo>
                    <a:pt x="5692" y="7430"/>
                  </a:lnTo>
                  <a:lnTo>
                    <a:pt x="6064" y="7410"/>
                  </a:lnTo>
                  <a:cubicBezTo>
                    <a:pt x="6064" y="7410"/>
                    <a:pt x="6993" y="18389"/>
                    <a:pt x="7423" y="20743"/>
                  </a:cubicBezTo>
                  <a:cubicBezTo>
                    <a:pt x="7780" y="22688"/>
                    <a:pt x="7896" y="24498"/>
                    <a:pt x="8584" y="27635"/>
                  </a:cubicBezTo>
                  <a:cubicBezTo>
                    <a:pt x="9272" y="30773"/>
                    <a:pt x="10754" y="37737"/>
                    <a:pt x="10754" y="37737"/>
                  </a:cubicBezTo>
                  <a:cubicBezTo>
                    <a:pt x="11198" y="37995"/>
                    <a:pt x="11610" y="38081"/>
                    <a:pt x="11962" y="38081"/>
                  </a:cubicBezTo>
                  <a:cubicBezTo>
                    <a:pt x="12665" y="38081"/>
                    <a:pt x="13127" y="37737"/>
                    <a:pt x="13127" y="37737"/>
                  </a:cubicBezTo>
                  <a:cubicBezTo>
                    <a:pt x="13127" y="37737"/>
                    <a:pt x="13487" y="29036"/>
                    <a:pt x="13127" y="26278"/>
                  </a:cubicBezTo>
                  <a:cubicBezTo>
                    <a:pt x="12767" y="23519"/>
                    <a:pt x="12211" y="21175"/>
                    <a:pt x="12211" y="21175"/>
                  </a:cubicBezTo>
                  <a:cubicBezTo>
                    <a:pt x="12211" y="21175"/>
                    <a:pt x="12255" y="17229"/>
                    <a:pt x="12450" y="14008"/>
                  </a:cubicBezTo>
                  <a:cubicBezTo>
                    <a:pt x="12644" y="10787"/>
                    <a:pt x="13454" y="6110"/>
                    <a:pt x="13180" y="2671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7;p39">
              <a:extLst>
                <a:ext uri="{FF2B5EF4-FFF2-40B4-BE49-F238E27FC236}">
                  <a16:creationId xmlns:a16="http://schemas.microsoft.com/office/drawing/2014/main" id="{0E01C709-3A1F-4783-92B4-DA9E18ABDB96}"/>
                </a:ext>
              </a:extLst>
            </p:cNvPr>
            <p:cNvSpPr/>
            <p:nvPr/>
          </p:nvSpPr>
          <p:spPr>
            <a:xfrm>
              <a:off x="5506250" y="2386525"/>
              <a:ext cx="80950" cy="289400"/>
            </a:xfrm>
            <a:custGeom>
              <a:avLst/>
              <a:gdLst/>
              <a:ahLst/>
              <a:cxnLst/>
              <a:rect l="l" t="t" r="r" b="b"/>
              <a:pathLst>
                <a:path w="3238" h="11576" extrusionOk="0">
                  <a:moveTo>
                    <a:pt x="0" y="1"/>
                  </a:moveTo>
                  <a:cubicBezTo>
                    <a:pt x="0" y="1"/>
                    <a:pt x="1132" y="1185"/>
                    <a:pt x="1689" y="1534"/>
                  </a:cubicBezTo>
                  <a:cubicBezTo>
                    <a:pt x="2247" y="1882"/>
                    <a:pt x="2080" y="11575"/>
                    <a:pt x="2080" y="11575"/>
                  </a:cubicBezTo>
                  <a:lnTo>
                    <a:pt x="2866" y="1741"/>
                  </a:lnTo>
                  <a:lnTo>
                    <a:pt x="3238" y="1719"/>
                  </a:lnTo>
                  <a:cubicBezTo>
                    <a:pt x="3238" y="1719"/>
                    <a:pt x="1132" y="872"/>
                    <a:pt x="0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58;p39">
              <a:extLst>
                <a:ext uri="{FF2B5EF4-FFF2-40B4-BE49-F238E27FC236}">
                  <a16:creationId xmlns:a16="http://schemas.microsoft.com/office/drawing/2014/main" id="{1391534F-0EF6-4B7D-9AC7-4B177E31089A}"/>
                </a:ext>
              </a:extLst>
            </p:cNvPr>
            <p:cNvSpPr/>
            <p:nvPr/>
          </p:nvSpPr>
          <p:spPr>
            <a:xfrm>
              <a:off x="4903200" y="1679650"/>
              <a:ext cx="674325" cy="416375"/>
            </a:xfrm>
            <a:custGeom>
              <a:avLst/>
              <a:gdLst/>
              <a:ahLst/>
              <a:cxnLst/>
              <a:rect l="l" t="t" r="r" b="b"/>
              <a:pathLst>
                <a:path w="26973" h="16655" extrusionOk="0">
                  <a:moveTo>
                    <a:pt x="24631" y="0"/>
                  </a:moveTo>
                  <a:cubicBezTo>
                    <a:pt x="23985" y="0"/>
                    <a:pt x="23347" y="251"/>
                    <a:pt x="22587" y="1136"/>
                  </a:cubicBezTo>
                  <a:cubicBezTo>
                    <a:pt x="21543" y="2352"/>
                    <a:pt x="18898" y="6143"/>
                    <a:pt x="17421" y="7913"/>
                  </a:cubicBezTo>
                  <a:cubicBezTo>
                    <a:pt x="16548" y="8959"/>
                    <a:pt x="14190" y="10727"/>
                    <a:pt x="11940" y="11653"/>
                  </a:cubicBezTo>
                  <a:cubicBezTo>
                    <a:pt x="10196" y="12370"/>
                    <a:pt x="8135" y="13054"/>
                    <a:pt x="7270" y="13054"/>
                  </a:cubicBezTo>
                  <a:cubicBezTo>
                    <a:pt x="7188" y="13054"/>
                    <a:pt x="7118" y="13048"/>
                    <a:pt x="7059" y="13035"/>
                  </a:cubicBezTo>
                  <a:cubicBezTo>
                    <a:pt x="6372" y="12888"/>
                    <a:pt x="5927" y="12681"/>
                    <a:pt x="5259" y="12330"/>
                  </a:cubicBezTo>
                  <a:cubicBezTo>
                    <a:pt x="4502" y="11931"/>
                    <a:pt x="3929" y="11932"/>
                    <a:pt x="3373" y="11692"/>
                  </a:cubicBezTo>
                  <a:cubicBezTo>
                    <a:pt x="3002" y="11531"/>
                    <a:pt x="2875" y="11388"/>
                    <a:pt x="2774" y="11388"/>
                  </a:cubicBezTo>
                  <a:cubicBezTo>
                    <a:pt x="2723" y="11388"/>
                    <a:pt x="2679" y="11424"/>
                    <a:pt x="2614" y="11511"/>
                  </a:cubicBezTo>
                  <a:cubicBezTo>
                    <a:pt x="2419" y="11774"/>
                    <a:pt x="2718" y="12372"/>
                    <a:pt x="3213" y="12683"/>
                  </a:cubicBezTo>
                  <a:cubicBezTo>
                    <a:pt x="3729" y="13006"/>
                    <a:pt x="4141" y="13012"/>
                    <a:pt x="4224" y="13124"/>
                  </a:cubicBezTo>
                  <a:cubicBezTo>
                    <a:pt x="4283" y="13206"/>
                    <a:pt x="4038" y="13258"/>
                    <a:pt x="3632" y="13258"/>
                  </a:cubicBezTo>
                  <a:cubicBezTo>
                    <a:pt x="3479" y="13258"/>
                    <a:pt x="3302" y="13250"/>
                    <a:pt x="3110" y="13234"/>
                  </a:cubicBezTo>
                  <a:cubicBezTo>
                    <a:pt x="2151" y="13154"/>
                    <a:pt x="1589" y="12798"/>
                    <a:pt x="1104" y="12681"/>
                  </a:cubicBezTo>
                  <a:cubicBezTo>
                    <a:pt x="1036" y="12665"/>
                    <a:pt x="975" y="12657"/>
                    <a:pt x="921" y="12657"/>
                  </a:cubicBezTo>
                  <a:cubicBezTo>
                    <a:pt x="551" y="12657"/>
                    <a:pt x="517" y="13011"/>
                    <a:pt x="647" y="13177"/>
                  </a:cubicBezTo>
                  <a:cubicBezTo>
                    <a:pt x="794" y="13369"/>
                    <a:pt x="1033" y="13645"/>
                    <a:pt x="1765" y="13948"/>
                  </a:cubicBezTo>
                  <a:cubicBezTo>
                    <a:pt x="2497" y="14253"/>
                    <a:pt x="3407" y="14444"/>
                    <a:pt x="3407" y="14444"/>
                  </a:cubicBezTo>
                  <a:cubicBezTo>
                    <a:pt x="3407" y="14444"/>
                    <a:pt x="3249" y="14461"/>
                    <a:pt x="2990" y="14461"/>
                  </a:cubicBezTo>
                  <a:cubicBezTo>
                    <a:pt x="2749" y="14461"/>
                    <a:pt x="2421" y="14446"/>
                    <a:pt x="2050" y="14389"/>
                  </a:cubicBezTo>
                  <a:cubicBezTo>
                    <a:pt x="1203" y="14257"/>
                    <a:pt x="877" y="14102"/>
                    <a:pt x="434" y="14055"/>
                  </a:cubicBezTo>
                  <a:cubicBezTo>
                    <a:pt x="421" y="14054"/>
                    <a:pt x="408" y="14053"/>
                    <a:pt x="396" y="14053"/>
                  </a:cubicBezTo>
                  <a:cubicBezTo>
                    <a:pt x="1" y="14053"/>
                    <a:pt x="122" y="14745"/>
                    <a:pt x="555" y="14956"/>
                  </a:cubicBezTo>
                  <a:cubicBezTo>
                    <a:pt x="915" y="15130"/>
                    <a:pt x="1454" y="15311"/>
                    <a:pt x="2024" y="15409"/>
                  </a:cubicBezTo>
                  <a:cubicBezTo>
                    <a:pt x="2595" y="15507"/>
                    <a:pt x="3554" y="15584"/>
                    <a:pt x="3554" y="15584"/>
                  </a:cubicBezTo>
                  <a:cubicBezTo>
                    <a:pt x="3253" y="15640"/>
                    <a:pt x="2974" y="15660"/>
                    <a:pt x="2721" y="15660"/>
                  </a:cubicBezTo>
                  <a:cubicBezTo>
                    <a:pt x="2191" y="15660"/>
                    <a:pt x="1770" y="15571"/>
                    <a:pt x="1476" y="15533"/>
                  </a:cubicBezTo>
                  <a:cubicBezTo>
                    <a:pt x="1405" y="15524"/>
                    <a:pt x="1340" y="15519"/>
                    <a:pt x="1281" y="15519"/>
                  </a:cubicBezTo>
                  <a:cubicBezTo>
                    <a:pt x="975" y="15519"/>
                    <a:pt x="827" y="15643"/>
                    <a:pt x="865" y="15862"/>
                  </a:cubicBezTo>
                  <a:cubicBezTo>
                    <a:pt x="900" y="16069"/>
                    <a:pt x="1199" y="16299"/>
                    <a:pt x="2127" y="16530"/>
                  </a:cubicBezTo>
                  <a:cubicBezTo>
                    <a:pt x="2466" y="16615"/>
                    <a:pt x="2861" y="16655"/>
                    <a:pt x="3280" y="16655"/>
                  </a:cubicBezTo>
                  <a:cubicBezTo>
                    <a:pt x="4005" y="16655"/>
                    <a:pt x="4801" y="16536"/>
                    <a:pt x="5496" y="16331"/>
                  </a:cubicBezTo>
                  <a:cubicBezTo>
                    <a:pt x="6593" y="16009"/>
                    <a:pt x="7005" y="15789"/>
                    <a:pt x="7592" y="15689"/>
                  </a:cubicBezTo>
                  <a:cubicBezTo>
                    <a:pt x="9745" y="15323"/>
                    <a:pt x="11450" y="15017"/>
                    <a:pt x="13467" y="14178"/>
                  </a:cubicBezTo>
                  <a:cubicBezTo>
                    <a:pt x="16355" y="12975"/>
                    <a:pt x="18319" y="11514"/>
                    <a:pt x="19461" y="10502"/>
                  </a:cubicBezTo>
                  <a:cubicBezTo>
                    <a:pt x="21820" y="8411"/>
                    <a:pt x="24412" y="4789"/>
                    <a:pt x="25692" y="2865"/>
                  </a:cubicBezTo>
                  <a:cubicBezTo>
                    <a:pt x="26972" y="941"/>
                    <a:pt x="26449" y="300"/>
                    <a:pt x="25366" y="85"/>
                  </a:cubicBezTo>
                  <a:cubicBezTo>
                    <a:pt x="25115" y="35"/>
                    <a:pt x="24873" y="0"/>
                    <a:pt x="2463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59;p39">
              <a:extLst>
                <a:ext uri="{FF2B5EF4-FFF2-40B4-BE49-F238E27FC236}">
                  <a16:creationId xmlns:a16="http://schemas.microsoft.com/office/drawing/2014/main" id="{8D3524EC-FC5C-44D2-B927-EDDA4281441B}"/>
                </a:ext>
              </a:extLst>
            </p:cNvPr>
            <p:cNvSpPr/>
            <p:nvPr/>
          </p:nvSpPr>
          <p:spPr>
            <a:xfrm>
              <a:off x="5384950" y="1677275"/>
              <a:ext cx="169650" cy="175950"/>
            </a:xfrm>
            <a:custGeom>
              <a:avLst/>
              <a:gdLst/>
              <a:ahLst/>
              <a:cxnLst/>
              <a:rect l="l" t="t" r="r" b="b"/>
              <a:pathLst>
                <a:path w="6786" h="7038" extrusionOk="0">
                  <a:moveTo>
                    <a:pt x="5337" y="0"/>
                  </a:moveTo>
                  <a:cubicBezTo>
                    <a:pt x="4471" y="0"/>
                    <a:pt x="3946" y="393"/>
                    <a:pt x="3151" y="1234"/>
                  </a:cubicBezTo>
                  <a:cubicBezTo>
                    <a:pt x="2336" y="2096"/>
                    <a:pt x="0" y="5241"/>
                    <a:pt x="0" y="5241"/>
                  </a:cubicBezTo>
                  <a:cubicBezTo>
                    <a:pt x="0" y="5241"/>
                    <a:pt x="1307" y="7038"/>
                    <a:pt x="3843" y="7038"/>
                  </a:cubicBezTo>
                  <a:cubicBezTo>
                    <a:pt x="3866" y="7038"/>
                    <a:pt x="3890" y="7038"/>
                    <a:pt x="3913" y="7037"/>
                  </a:cubicBezTo>
                  <a:lnTo>
                    <a:pt x="6785" y="427"/>
                  </a:lnTo>
                  <a:cubicBezTo>
                    <a:pt x="6785" y="427"/>
                    <a:pt x="6300" y="19"/>
                    <a:pt x="5397" y="1"/>
                  </a:cubicBezTo>
                  <a:cubicBezTo>
                    <a:pt x="5377" y="1"/>
                    <a:pt x="5357" y="0"/>
                    <a:pt x="5337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60;p39">
              <a:extLst>
                <a:ext uri="{FF2B5EF4-FFF2-40B4-BE49-F238E27FC236}">
                  <a16:creationId xmlns:a16="http://schemas.microsoft.com/office/drawing/2014/main" id="{73081546-8A14-4E4E-8341-1B0A0697A84C}"/>
                </a:ext>
              </a:extLst>
            </p:cNvPr>
            <p:cNvSpPr/>
            <p:nvPr/>
          </p:nvSpPr>
          <p:spPr>
            <a:xfrm>
              <a:off x="5506700" y="1650075"/>
              <a:ext cx="223000" cy="206900"/>
            </a:xfrm>
            <a:custGeom>
              <a:avLst/>
              <a:gdLst/>
              <a:ahLst/>
              <a:cxnLst/>
              <a:rect l="l" t="t" r="r" b="b"/>
              <a:pathLst>
                <a:path w="8920" h="8276" extrusionOk="0">
                  <a:moveTo>
                    <a:pt x="6828" y="0"/>
                  </a:moveTo>
                  <a:lnTo>
                    <a:pt x="6828" y="0"/>
                  </a:lnTo>
                  <a:cubicBezTo>
                    <a:pt x="6828" y="0"/>
                    <a:pt x="1909" y="1703"/>
                    <a:pt x="1318" y="1787"/>
                  </a:cubicBezTo>
                  <a:cubicBezTo>
                    <a:pt x="726" y="1872"/>
                    <a:pt x="1" y="3460"/>
                    <a:pt x="68" y="5351"/>
                  </a:cubicBezTo>
                  <a:cubicBezTo>
                    <a:pt x="125" y="6967"/>
                    <a:pt x="2943" y="8275"/>
                    <a:pt x="4521" y="8275"/>
                  </a:cubicBezTo>
                  <a:cubicBezTo>
                    <a:pt x="4791" y="8275"/>
                    <a:pt x="5024" y="8237"/>
                    <a:pt x="5202" y="8156"/>
                  </a:cubicBezTo>
                  <a:cubicBezTo>
                    <a:pt x="6418" y="7598"/>
                    <a:pt x="8919" y="5132"/>
                    <a:pt x="8530" y="4811"/>
                  </a:cubicBezTo>
                  <a:cubicBezTo>
                    <a:pt x="8141" y="4491"/>
                    <a:pt x="6807" y="3595"/>
                    <a:pt x="6740" y="3325"/>
                  </a:cubicBezTo>
                  <a:cubicBezTo>
                    <a:pt x="6672" y="3054"/>
                    <a:pt x="6828" y="0"/>
                    <a:pt x="6828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61;p39">
              <a:extLst>
                <a:ext uri="{FF2B5EF4-FFF2-40B4-BE49-F238E27FC236}">
                  <a16:creationId xmlns:a16="http://schemas.microsoft.com/office/drawing/2014/main" id="{22EB4F96-EB31-4692-9D24-EEECB422CE54}"/>
                </a:ext>
              </a:extLst>
            </p:cNvPr>
            <p:cNvSpPr/>
            <p:nvPr/>
          </p:nvSpPr>
          <p:spPr>
            <a:xfrm>
              <a:off x="5541925" y="1650075"/>
              <a:ext cx="135500" cy="97825"/>
            </a:xfrm>
            <a:custGeom>
              <a:avLst/>
              <a:gdLst/>
              <a:ahLst/>
              <a:cxnLst/>
              <a:rect l="l" t="t" r="r" b="b"/>
              <a:pathLst>
                <a:path w="5420" h="3913" extrusionOk="0">
                  <a:moveTo>
                    <a:pt x="5419" y="0"/>
                  </a:moveTo>
                  <a:cubicBezTo>
                    <a:pt x="5419" y="0"/>
                    <a:pt x="2004" y="1392"/>
                    <a:pt x="742" y="1774"/>
                  </a:cubicBezTo>
                  <a:cubicBezTo>
                    <a:pt x="463" y="2331"/>
                    <a:pt x="1" y="3132"/>
                    <a:pt x="402" y="3495"/>
                  </a:cubicBezTo>
                  <a:cubicBezTo>
                    <a:pt x="749" y="3807"/>
                    <a:pt x="1155" y="3913"/>
                    <a:pt x="1554" y="3913"/>
                  </a:cubicBezTo>
                  <a:cubicBezTo>
                    <a:pt x="2223" y="3913"/>
                    <a:pt x="2871" y="3615"/>
                    <a:pt x="3185" y="3494"/>
                  </a:cubicBezTo>
                  <a:cubicBezTo>
                    <a:pt x="3753" y="3273"/>
                    <a:pt x="4205" y="2961"/>
                    <a:pt x="4548" y="2700"/>
                  </a:cubicBezTo>
                  <a:cubicBezTo>
                    <a:pt x="5003" y="2353"/>
                    <a:pt x="5364" y="1768"/>
                    <a:pt x="5364" y="1195"/>
                  </a:cubicBezTo>
                  <a:cubicBezTo>
                    <a:pt x="5386" y="705"/>
                    <a:pt x="5419" y="0"/>
                    <a:pt x="5419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962;p39">
              <a:extLst>
                <a:ext uri="{FF2B5EF4-FFF2-40B4-BE49-F238E27FC236}">
                  <a16:creationId xmlns:a16="http://schemas.microsoft.com/office/drawing/2014/main" id="{3FCD6688-9C95-4D92-89BE-C08067B2BD75}"/>
                </a:ext>
              </a:extLst>
            </p:cNvPr>
            <p:cNvSpPr/>
            <p:nvPr/>
          </p:nvSpPr>
          <p:spPr>
            <a:xfrm>
              <a:off x="5432000" y="1677275"/>
              <a:ext cx="349200" cy="695150"/>
            </a:xfrm>
            <a:custGeom>
              <a:avLst/>
              <a:gdLst/>
              <a:ahLst/>
              <a:cxnLst/>
              <a:rect l="l" t="t" r="r" b="b"/>
              <a:pathLst>
                <a:path w="13968" h="27806" extrusionOk="0">
                  <a:moveTo>
                    <a:pt x="3285" y="0"/>
                  </a:moveTo>
                  <a:cubicBezTo>
                    <a:pt x="3205" y="0"/>
                    <a:pt x="3126" y="8"/>
                    <a:pt x="3051" y="26"/>
                  </a:cubicBezTo>
                  <a:cubicBezTo>
                    <a:pt x="3051" y="26"/>
                    <a:pt x="1713" y="719"/>
                    <a:pt x="1143" y="2462"/>
                  </a:cubicBezTo>
                  <a:cubicBezTo>
                    <a:pt x="572" y="4204"/>
                    <a:pt x="0" y="6291"/>
                    <a:pt x="52" y="9531"/>
                  </a:cubicBezTo>
                  <a:cubicBezTo>
                    <a:pt x="105" y="12770"/>
                    <a:pt x="49" y="22670"/>
                    <a:pt x="49" y="22670"/>
                  </a:cubicBezTo>
                  <a:cubicBezTo>
                    <a:pt x="49" y="22670"/>
                    <a:pt x="484" y="24764"/>
                    <a:pt x="3280" y="26322"/>
                  </a:cubicBezTo>
                  <a:cubicBezTo>
                    <a:pt x="5216" y="27401"/>
                    <a:pt x="6809" y="27806"/>
                    <a:pt x="8235" y="27806"/>
                  </a:cubicBezTo>
                  <a:cubicBezTo>
                    <a:pt x="8868" y="27806"/>
                    <a:pt x="9468" y="27726"/>
                    <a:pt x="10051" y="27590"/>
                  </a:cubicBezTo>
                  <a:cubicBezTo>
                    <a:pt x="11616" y="27225"/>
                    <a:pt x="12909" y="26674"/>
                    <a:pt x="13448" y="25538"/>
                  </a:cubicBezTo>
                  <a:cubicBezTo>
                    <a:pt x="13308" y="23268"/>
                    <a:pt x="12295" y="17340"/>
                    <a:pt x="12673" y="14484"/>
                  </a:cubicBezTo>
                  <a:cubicBezTo>
                    <a:pt x="13051" y="11629"/>
                    <a:pt x="13655" y="9497"/>
                    <a:pt x="13811" y="7187"/>
                  </a:cubicBezTo>
                  <a:cubicBezTo>
                    <a:pt x="13967" y="4879"/>
                    <a:pt x="13508" y="4925"/>
                    <a:pt x="12350" y="4103"/>
                  </a:cubicBezTo>
                  <a:cubicBezTo>
                    <a:pt x="10792" y="2995"/>
                    <a:pt x="10163" y="2694"/>
                    <a:pt x="10163" y="2694"/>
                  </a:cubicBezTo>
                  <a:cubicBezTo>
                    <a:pt x="10163" y="2694"/>
                    <a:pt x="8535" y="5544"/>
                    <a:pt x="6448" y="5544"/>
                  </a:cubicBezTo>
                  <a:cubicBezTo>
                    <a:pt x="6109" y="5544"/>
                    <a:pt x="5758" y="5469"/>
                    <a:pt x="5399" y="5294"/>
                  </a:cubicBezTo>
                  <a:cubicBezTo>
                    <a:pt x="2921" y="4086"/>
                    <a:pt x="3790" y="1925"/>
                    <a:pt x="5140" y="833"/>
                  </a:cubicBezTo>
                  <a:cubicBezTo>
                    <a:pt x="5140" y="833"/>
                    <a:pt x="4110" y="0"/>
                    <a:pt x="3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963;p39">
              <a:extLst>
                <a:ext uri="{FF2B5EF4-FFF2-40B4-BE49-F238E27FC236}">
                  <a16:creationId xmlns:a16="http://schemas.microsoft.com/office/drawing/2014/main" id="{11F22854-4AF9-45EA-8F2B-605DB85702BB}"/>
                </a:ext>
              </a:extLst>
            </p:cNvPr>
            <p:cNvSpPr/>
            <p:nvPr/>
          </p:nvSpPr>
          <p:spPr>
            <a:xfrm>
              <a:off x="5518275" y="1694300"/>
              <a:ext cx="173900" cy="127575"/>
            </a:xfrm>
            <a:custGeom>
              <a:avLst/>
              <a:gdLst/>
              <a:ahLst/>
              <a:cxnLst/>
              <a:rect l="l" t="t" r="r" b="b"/>
              <a:pathLst>
                <a:path w="6956" h="5103" extrusionOk="0">
                  <a:moveTo>
                    <a:pt x="1467" y="0"/>
                  </a:moveTo>
                  <a:cubicBezTo>
                    <a:pt x="237" y="902"/>
                    <a:pt x="0" y="2265"/>
                    <a:pt x="161" y="3148"/>
                  </a:cubicBezTo>
                  <a:cubicBezTo>
                    <a:pt x="275" y="3759"/>
                    <a:pt x="1101" y="5103"/>
                    <a:pt x="2921" y="5103"/>
                  </a:cubicBezTo>
                  <a:cubicBezTo>
                    <a:pt x="3161" y="5103"/>
                    <a:pt x="3418" y="5080"/>
                    <a:pt x="3693" y="5028"/>
                  </a:cubicBezTo>
                  <a:cubicBezTo>
                    <a:pt x="6054" y="4587"/>
                    <a:pt x="6955" y="2143"/>
                    <a:pt x="6955" y="2143"/>
                  </a:cubicBezTo>
                  <a:lnTo>
                    <a:pt x="6436" y="1768"/>
                  </a:lnTo>
                  <a:cubicBezTo>
                    <a:pt x="6436" y="1768"/>
                    <a:pt x="6016" y="2840"/>
                    <a:pt x="4595" y="3896"/>
                  </a:cubicBezTo>
                  <a:cubicBezTo>
                    <a:pt x="4132" y="4240"/>
                    <a:pt x="3529" y="4434"/>
                    <a:pt x="2922" y="4434"/>
                  </a:cubicBezTo>
                  <a:cubicBezTo>
                    <a:pt x="2522" y="4434"/>
                    <a:pt x="2121" y="4350"/>
                    <a:pt x="1755" y="4169"/>
                  </a:cubicBezTo>
                  <a:cubicBezTo>
                    <a:pt x="833" y="3713"/>
                    <a:pt x="698" y="2821"/>
                    <a:pt x="813" y="1996"/>
                  </a:cubicBezTo>
                  <a:cubicBezTo>
                    <a:pt x="930" y="1170"/>
                    <a:pt x="1965" y="187"/>
                    <a:pt x="1965" y="187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964;p39">
              <a:extLst>
                <a:ext uri="{FF2B5EF4-FFF2-40B4-BE49-F238E27FC236}">
                  <a16:creationId xmlns:a16="http://schemas.microsoft.com/office/drawing/2014/main" id="{F1F51A31-D3A3-4DA1-9756-EFD5BD66860E}"/>
                </a:ext>
              </a:extLst>
            </p:cNvPr>
            <p:cNvSpPr/>
            <p:nvPr/>
          </p:nvSpPr>
          <p:spPr>
            <a:xfrm>
              <a:off x="5493225" y="1435275"/>
              <a:ext cx="239150" cy="279200"/>
            </a:xfrm>
            <a:custGeom>
              <a:avLst/>
              <a:gdLst/>
              <a:ahLst/>
              <a:cxnLst/>
              <a:rect l="l" t="t" r="r" b="b"/>
              <a:pathLst>
                <a:path w="9566" h="11168" extrusionOk="0">
                  <a:moveTo>
                    <a:pt x="4717" y="0"/>
                  </a:moveTo>
                  <a:cubicBezTo>
                    <a:pt x="2408" y="0"/>
                    <a:pt x="807" y="1752"/>
                    <a:pt x="455" y="4040"/>
                  </a:cubicBezTo>
                  <a:cubicBezTo>
                    <a:pt x="256" y="5212"/>
                    <a:pt x="0" y="7701"/>
                    <a:pt x="812" y="9562"/>
                  </a:cubicBezTo>
                  <a:cubicBezTo>
                    <a:pt x="1272" y="10615"/>
                    <a:pt x="1795" y="11018"/>
                    <a:pt x="2759" y="11156"/>
                  </a:cubicBezTo>
                  <a:cubicBezTo>
                    <a:pt x="2815" y="11164"/>
                    <a:pt x="2881" y="11168"/>
                    <a:pt x="2957" y="11168"/>
                  </a:cubicBezTo>
                  <a:cubicBezTo>
                    <a:pt x="3890" y="11168"/>
                    <a:pt x="6190" y="10564"/>
                    <a:pt x="6991" y="9627"/>
                  </a:cubicBezTo>
                  <a:cubicBezTo>
                    <a:pt x="7144" y="9447"/>
                    <a:pt x="7367" y="8591"/>
                    <a:pt x="7367" y="8591"/>
                  </a:cubicBezTo>
                  <a:cubicBezTo>
                    <a:pt x="8536" y="7793"/>
                    <a:pt x="9336" y="6500"/>
                    <a:pt x="9421" y="4979"/>
                  </a:cubicBezTo>
                  <a:cubicBezTo>
                    <a:pt x="9565" y="2378"/>
                    <a:pt x="7574" y="153"/>
                    <a:pt x="4974" y="7"/>
                  </a:cubicBezTo>
                  <a:cubicBezTo>
                    <a:pt x="4887" y="3"/>
                    <a:pt x="4801" y="0"/>
                    <a:pt x="4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965;p39">
              <a:extLst>
                <a:ext uri="{FF2B5EF4-FFF2-40B4-BE49-F238E27FC236}">
                  <a16:creationId xmlns:a16="http://schemas.microsoft.com/office/drawing/2014/main" id="{ADAC774E-3387-4122-A04C-68015855BD35}"/>
                </a:ext>
              </a:extLst>
            </p:cNvPr>
            <p:cNvSpPr/>
            <p:nvPr/>
          </p:nvSpPr>
          <p:spPr>
            <a:xfrm>
              <a:off x="5513525" y="1435275"/>
              <a:ext cx="223050" cy="214775"/>
            </a:xfrm>
            <a:custGeom>
              <a:avLst/>
              <a:gdLst/>
              <a:ahLst/>
              <a:cxnLst/>
              <a:rect l="l" t="t" r="r" b="b"/>
              <a:pathLst>
                <a:path w="8922" h="8591" extrusionOk="0">
                  <a:moveTo>
                    <a:pt x="3898" y="1"/>
                  </a:moveTo>
                  <a:cubicBezTo>
                    <a:pt x="2274" y="1"/>
                    <a:pt x="842" y="847"/>
                    <a:pt x="0" y="2129"/>
                  </a:cubicBezTo>
                  <a:cubicBezTo>
                    <a:pt x="234" y="2391"/>
                    <a:pt x="809" y="2709"/>
                    <a:pt x="1656" y="2888"/>
                  </a:cubicBezTo>
                  <a:cubicBezTo>
                    <a:pt x="2123" y="2987"/>
                    <a:pt x="2566" y="3025"/>
                    <a:pt x="2972" y="3025"/>
                  </a:cubicBezTo>
                  <a:cubicBezTo>
                    <a:pt x="4310" y="3025"/>
                    <a:pt x="5235" y="2611"/>
                    <a:pt x="5235" y="2611"/>
                  </a:cubicBezTo>
                  <a:lnTo>
                    <a:pt x="5235" y="2611"/>
                  </a:lnTo>
                  <a:cubicBezTo>
                    <a:pt x="5080" y="3218"/>
                    <a:pt x="5304" y="3760"/>
                    <a:pt x="5568" y="4150"/>
                  </a:cubicBezTo>
                  <a:cubicBezTo>
                    <a:pt x="5894" y="4634"/>
                    <a:pt x="6041" y="5213"/>
                    <a:pt x="5929" y="5786"/>
                  </a:cubicBezTo>
                  <a:cubicBezTo>
                    <a:pt x="5895" y="5956"/>
                    <a:pt x="5857" y="6145"/>
                    <a:pt x="5819" y="6350"/>
                  </a:cubicBezTo>
                  <a:cubicBezTo>
                    <a:pt x="5678" y="7088"/>
                    <a:pt x="6307" y="7148"/>
                    <a:pt x="6307" y="7148"/>
                  </a:cubicBezTo>
                  <a:cubicBezTo>
                    <a:pt x="6316" y="6774"/>
                    <a:pt x="6369" y="6414"/>
                    <a:pt x="6571" y="6181"/>
                  </a:cubicBezTo>
                  <a:lnTo>
                    <a:pt x="6571" y="6181"/>
                  </a:lnTo>
                  <a:cubicBezTo>
                    <a:pt x="7840" y="6589"/>
                    <a:pt x="6607" y="8431"/>
                    <a:pt x="6555" y="8591"/>
                  </a:cubicBezTo>
                  <a:cubicBezTo>
                    <a:pt x="7897" y="7670"/>
                    <a:pt x="8922" y="5941"/>
                    <a:pt x="8755" y="4120"/>
                  </a:cubicBezTo>
                  <a:cubicBezTo>
                    <a:pt x="8571" y="2095"/>
                    <a:pt x="6876" y="517"/>
                    <a:pt x="4884" y="104"/>
                  </a:cubicBezTo>
                  <a:cubicBezTo>
                    <a:pt x="4550" y="34"/>
                    <a:pt x="4220" y="1"/>
                    <a:pt x="3898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966;p39">
              <a:extLst>
                <a:ext uri="{FF2B5EF4-FFF2-40B4-BE49-F238E27FC236}">
                  <a16:creationId xmlns:a16="http://schemas.microsoft.com/office/drawing/2014/main" id="{C27F2A0B-C012-4CB8-8EB9-88D5C41469C2}"/>
                </a:ext>
              </a:extLst>
            </p:cNvPr>
            <p:cNvSpPr/>
            <p:nvPr/>
          </p:nvSpPr>
          <p:spPr>
            <a:xfrm>
              <a:off x="5677400" y="1580000"/>
              <a:ext cx="60550" cy="76550"/>
            </a:xfrm>
            <a:custGeom>
              <a:avLst/>
              <a:gdLst/>
              <a:ahLst/>
              <a:cxnLst/>
              <a:rect l="l" t="t" r="r" b="b"/>
              <a:pathLst>
                <a:path w="2422" h="3062" extrusionOk="0">
                  <a:moveTo>
                    <a:pt x="926" y="1"/>
                  </a:moveTo>
                  <a:cubicBezTo>
                    <a:pt x="556" y="1"/>
                    <a:pt x="188" y="172"/>
                    <a:pt x="16" y="392"/>
                  </a:cubicBezTo>
                  <a:lnTo>
                    <a:pt x="0" y="2786"/>
                  </a:lnTo>
                  <a:cubicBezTo>
                    <a:pt x="0" y="2786"/>
                    <a:pt x="111" y="3037"/>
                    <a:pt x="569" y="3060"/>
                  </a:cubicBezTo>
                  <a:cubicBezTo>
                    <a:pt x="580" y="3061"/>
                    <a:pt x="591" y="3061"/>
                    <a:pt x="603" y="3061"/>
                  </a:cubicBezTo>
                  <a:cubicBezTo>
                    <a:pt x="1453" y="3061"/>
                    <a:pt x="2422" y="1495"/>
                    <a:pt x="1739" y="428"/>
                  </a:cubicBezTo>
                  <a:cubicBezTo>
                    <a:pt x="1542" y="120"/>
                    <a:pt x="1234" y="1"/>
                    <a:pt x="926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967;p39">
              <a:extLst>
                <a:ext uri="{FF2B5EF4-FFF2-40B4-BE49-F238E27FC236}">
                  <a16:creationId xmlns:a16="http://schemas.microsoft.com/office/drawing/2014/main" id="{A2211C2C-F465-4E86-97B4-AA5FBD9F7695}"/>
                </a:ext>
              </a:extLst>
            </p:cNvPr>
            <p:cNvSpPr/>
            <p:nvPr/>
          </p:nvSpPr>
          <p:spPr>
            <a:xfrm>
              <a:off x="4737900" y="1997050"/>
              <a:ext cx="776975" cy="448600"/>
            </a:xfrm>
            <a:custGeom>
              <a:avLst/>
              <a:gdLst/>
              <a:ahLst/>
              <a:cxnLst/>
              <a:rect l="l" t="t" r="r" b="b"/>
              <a:pathLst>
                <a:path w="31079" h="17944" extrusionOk="0">
                  <a:moveTo>
                    <a:pt x="11168" y="0"/>
                  </a:moveTo>
                  <a:lnTo>
                    <a:pt x="1" y="6447"/>
                  </a:lnTo>
                  <a:lnTo>
                    <a:pt x="19913" y="17943"/>
                  </a:lnTo>
                  <a:lnTo>
                    <a:pt x="31079" y="11497"/>
                  </a:lnTo>
                  <a:lnTo>
                    <a:pt x="1116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968;p39">
              <a:extLst>
                <a:ext uri="{FF2B5EF4-FFF2-40B4-BE49-F238E27FC236}">
                  <a16:creationId xmlns:a16="http://schemas.microsoft.com/office/drawing/2014/main" id="{A9ECD377-6EEE-49A7-A373-89A55117FAA5}"/>
                </a:ext>
              </a:extLst>
            </p:cNvPr>
            <p:cNvSpPr/>
            <p:nvPr/>
          </p:nvSpPr>
          <p:spPr>
            <a:xfrm>
              <a:off x="5041675" y="2186000"/>
              <a:ext cx="169725" cy="89300"/>
            </a:xfrm>
            <a:custGeom>
              <a:avLst/>
              <a:gdLst/>
              <a:ahLst/>
              <a:cxnLst/>
              <a:rect l="l" t="t" r="r" b="b"/>
              <a:pathLst>
                <a:path w="6789" h="3572" extrusionOk="0">
                  <a:moveTo>
                    <a:pt x="3359" y="1"/>
                  </a:moveTo>
                  <a:cubicBezTo>
                    <a:pt x="2567" y="1"/>
                    <a:pt x="1781" y="175"/>
                    <a:pt x="1187" y="523"/>
                  </a:cubicBezTo>
                  <a:cubicBezTo>
                    <a:pt x="0" y="1220"/>
                    <a:pt x="0" y="2350"/>
                    <a:pt x="1187" y="3049"/>
                  </a:cubicBezTo>
                  <a:cubicBezTo>
                    <a:pt x="1781" y="3397"/>
                    <a:pt x="2567" y="3572"/>
                    <a:pt x="3359" y="3572"/>
                  </a:cubicBezTo>
                  <a:cubicBezTo>
                    <a:pt x="4150" y="3572"/>
                    <a:pt x="4946" y="3397"/>
                    <a:pt x="5560" y="3049"/>
                  </a:cubicBezTo>
                  <a:cubicBezTo>
                    <a:pt x="6788" y="2350"/>
                    <a:pt x="6788" y="1220"/>
                    <a:pt x="5560" y="523"/>
                  </a:cubicBezTo>
                  <a:cubicBezTo>
                    <a:pt x="4946" y="175"/>
                    <a:pt x="4150" y="1"/>
                    <a:pt x="33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969;p39">
              <a:extLst>
                <a:ext uri="{FF2B5EF4-FFF2-40B4-BE49-F238E27FC236}">
                  <a16:creationId xmlns:a16="http://schemas.microsoft.com/office/drawing/2014/main" id="{0A8AF142-39B1-4CF2-AD6C-A2C590AF0DEA}"/>
                </a:ext>
              </a:extLst>
            </p:cNvPr>
            <p:cNvSpPr/>
            <p:nvPr/>
          </p:nvSpPr>
          <p:spPr>
            <a:xfrm>
              <a:off x="4737900" y="2158225"/>
              <a:ext cx="497850" cy="330025"/>
            </a:xfrm>
            <a:custGeom>
              <a:avLst/>
              <a:gdLst/>
              <a:ahLst/>
              <a:cxnLst/>
              <a:rect l="l" t="t" r="r" b="b"/>
              <a:pathLst>
                <a:path w="19914" h="13201" extrusionOk="0">
                  <a:moveTo>
                    <a:pt x="1" y="0"/>
                  </a:moveTo>
                  <a:lnTo>
                    <a:pt x="1" y="1705"/>
                  </a:lnTo>
                  <a:lnTo>
                    <a:pt x="19913" y="13201"/>
                  </a:lnTo>
                  <a:lnTo>
                    <a:pt x="19913" y="114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970;p39">
              <a:extLst>
                <a:ext uri="{FF2B5EF4-FFF2-40B4-BE49-F238E27FC236}">
                  <a16:creationId xmlns:a16="http://schemas.microsoft.com/office/drawing/2014/main" id="{2D38113C-6141-4E26-BE1F-B3079057D8B2}"/>
                </a:ext>
              </a:extLst>
            </p:cNvPr>
            <p:cNvSpPr/>
            <p:nvPr/>
          </p:nvSpPr>
          <p:spPr>
            <a:xfrm>
              <a:off x="5235725" y="2284450"/>
              <a:ext cx="279150" cy="203800"/>
            </a:xfrm>
            <a:custGeom>
              <a:avLst/>
              <a:gdLst/>
              <a:ahLst/>
              <a:cxnLst/>
              <a:rect l="l" t="t" r="r" b="b"/>
              <a:pathLst>
                <a:path w="11166" h="8152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5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971;p39">
              <a:extLst>
                <a:ext uri="{FF2B5EF4-FFF2-40B4-BE49-F238E27FC236}">
                  <a16:creationId xmlns:a16="http://schemas.microsoft.com/office/drawing/2014/main" id="{01BBFE26-67BE-4ACC-8554-B8453FB9F06F}"/>
                </a:ext>
              </a:extLst>
            </p:cNvPr>
            <p:cNvSpPr/>
            <p:nvPr/>
          </p:nvSpPr>
          <p:spPr>
            <a:xfrm>
              <a:off x="5317000" y="1801425"/>
              <a:ext cx="475600" cy="625150"/>
            </a:xfrm>
            <a:custGeom>
              <a:avLst/>
              <a:gdLst/>
              <a:ahLst/>
              <a:cxnLst/>
              <a:rect l="l" t="t" r="r" b="b"/>
              <a:pathLst>
                <a:path w="19024" h="25006" extrusionOk="0">
                  <a:moveTo>
                    <a:pt x="17430" y="0"/>
                  </a:moveTo>
                  <a:cubicBezTo>
                    <a:pt x="17299" y="0"/>
                    <a:pt x="17165" y="18"/>
                    <a:pt x="17029" y="53"/>
                  </a:cubicBezTo>
                  <a:cubicBezTo>
                    <a:pt x="16120" y="282"/>
                    <a:pt x="15392" y="650"/>
                    <a:pt x="14972" y="2197"/>
                  </a:cubicBezTo>
                  <a:cubicBezTo>
                    <a:pt x="14553" y="3744"/>
                    <a:pt x="13879" y="7663"/>
                    <a:pt x="12995" y="10285"/>
                  </a:cubicBezTo>
                  <a:cubicBezTo>
                    <a:pt x="12562" y="11576"/>
                    <a:pt x="11151" y="14395"/>
                    <a:pt x="9518" y="16199"/>
                  </a:cubicBezTo>
                  <a:cubicBezTo>
                    <a:pt x="8134" y="17729"/>
                    <a:pt x="6498" y="19201"/>
                    <a:pt x="5783" y="19463"/>
                  </a:cubicBezTo>
                  <a:cubicBezTo>
                    <a:pt x="5297" y="19641"/>
                    <a:pt x="5000" y="19688"/>
                    <a:pt x="4575" y="19688"/>
                  </a:cubicBezTo>
                  <a:cubicBezTo>
                    <a:pt x="4423" y="19688"/>
                    <a:pt x="4256" y="19682"/>
                    <a:pt x="4058" y="19674"/>
                  </a:cubicBezTo>
                  <a:cubicBezTo>
                    <a:pt x="3992" y="19671"/>
                    <a:pt x="3927" y="19670"/>
                    <a:pt x="3865" y="19670"/>
                  </a:cubicBezTo>
                  <a:cubicBezTo>
                    <a:pt x="3121" y="19670"/>
                    <a:pt x="2627" y="19849"/>
                    <a:pt x="2067" y="19870"/>
                  </a:cubicBezTo>
                  <a:cubicBezTo>
                    <a:pt x="1462" y="19893"/>
                    <a:pt x="1468" y="19832"/>
                    <a:pt x="1404" y="20153"/>
                  </a:cubicBezTo>
                  <a:cubicBezTo>
                    <a:pt x="1341" y="20473"/>
                    <a:pt x="1870" y="20885"/>
                    <a:pt x="2447" y="20953"/>
                  </a:cubicBezTo>
                  <a:cubicBezTo>
                    <a:pt x="2554" y="20965"/>
                    <a:pt x="2654" y="20970"/>
                    <a:pt x="2746" y="20970"/>
                  </a:cubicBezTo>
                  <a:cubicBezTo>
                    <a:pt x="3090" y="20970"/>
                    <a:pt x="3332" y="20902"/>
                    <a:pt x="3468" y="20902"/>
                  </a:cubicBezTo>
                  <a:cubicBezTo>
                    <a:pt x="3503" y="20902"/>
                    <a:pt x="3531" y="20907"/>
                    <a:pt x="3551" y="20918"/>
                  </a:cubicBezTo>
                  <a:cubicBezTo>
                    <a:pt x="3674" y="20984"/>
                    <a:pt x="3246" y="21248"/>
                    <a:pt x="2592" y="21495"/>
                  </a:cubicBezTo>
                  <a:cubicBezTo>
                    <a:pt x="1693" y="21837"/>
                    <a:pt x="1032" y="21757"/>
                    <a:pt x="545" y="21860"/>
                  </a:cubicBezTo>
                  <a:cubicBezTo>
                    <a:pt x="1" y="21973"/>
                    <a:pt x="130" y="22396"/>
                    <a:pt x="344" y="22504"/>
                  </a:cubicBezTo>
                  <a:cubicBezTo>
                    <a:pt x="535" y="22601"/>
                    <a:pt x="818" y="22726"/>
                    <a:pt x="1429" y="22726"/>
                  </a:cubicBezTo>
                  <a:cubicBezTo>
                    <a:pt x="1509" y="22726"/>
                    <a:pt x="1594" y="22723"/>
                    <a:pt x="1686" y="22719"/>
                  </a:cubicBezTo>
                  <a:cubicBezTo>
                    <a:pt x="2477" y="22679"/>
                    <a:pt x="3381" y="22460"/>
                    <a:pt x="3381" y="22460"/>
                  </a:cubicBezTo>
                  <a:lnTo>
                    <a:pt x="3381" y="22460"/>
                  </a:lnTo>
                  <a:cubicBezTo>
                    <a:pt x="3381" y="22460"/>
                    <a:pt x="2879" y="22771"/>
                    <a:pt x="2133" y="22995"/>
                  </a:cubicBezTo>
                  <a:cubicBezTo>
                    <a:pt x="1312" y="23240"/>
                    <a:pt x="951" y="23240"/>
                    <a:pt x="529" y="23388"/>
                  </a:cubicBezTo>
                  <a:cubicBezTo>
                    <a:pt x="113" y="23535"/>
                    <a:pt x="528" y="24145"/>
                    <a:pt x="1026" y="24148"/>
                  </a:cubicBezTo>
                  <a:cubicBezTo>
                    <a:pt x="1038" y="24148"/>
                    <a:pt x="1051" y="24148"/>
                    <a:pt x="1064" y="24148"/>
                  </a:cubicBezTo>
                  <a:cubicBezTo>
                    <a:pt x="1462" y="24148"/>
                    <a:pt x="2009" y="24079"/>
                    <a:pt x="2548" y="23927"/>
                  </a:cubicBezTo>
                  <a:cubicBezTo>
                    <a:pt x="3105" y="23770"/>
                    <a:pt x="4004" y="23427"/>
                    <a:pt x="4005" y="23426"/>
                  </a:cubicBezTo>
                  <a:lnTo>
                    <a:pt x="4005" y="23426"/>
                  </a:lnTo>
                  <a:cubicBezTo>
                    <a:pt x="3239" y="23982"/>
                    <a:pt x="2523" y="24139"/>
                    <a:pt x="2105" y="24273"/>
                  </a:cubicBezTo>
                  <a:cubicBezTo>
                    <a:pt x="1687" y="24410"/>
                    <a:pt x="1543" y="24616"/>
                    <a:pt x="1696" y="24834"/>
                  </a:cubicBezTo>
                  <a:cubicBezTo>
                    <a:pt x="1768" y="24936"/>
                    <a:pt x="1927" y="25005"/>
                    <a:pt x="2240" y="25005"/>
                  </a:cubicBezTo>
                  <a:cubicBezTo>
                    <a:pt x="2454" y="25005"/>
                    <a:pt x="2741" y="24973"/>
                    <a:pt x="3122" y="24895"/>
                  </a:cubicBezTo>
                  <a:cubicBezTo>
                    <a:pt x="4060" y="24705"/>
                    <a:pt x="5227" y="24030"/>
                    <a:pt x="6078" y="23266"/>
                  </a:cubicBezTo>
                  <a:cubicBezTo>
                    <a:pt x="6930" y="22503"/>
                    <a:pt x="7207" y="22128"/>
                    <a:pt x="7694" y="21785"/>
                  </a:cubicBezTo>
                  <a:cubicBezTo>
                    <a:pt x="9480" y="20527"/>
                    <a:pt x="10888" y="19518"/>
                    <a:pt x="12349" y="17893"/>
                  </a:cubicBezTo>
                  <a:cubicBezTo>
                    <a:pt x="14438" y="15565"/>
                    <a:pt x="15583" y="13402"/>
                    <a:pt x="16179" y="11996"/>
                  </a:cubicBezTo>
                  <a:cubicBezTo>
                    <a:pt x="17409" y="9095"/>
                    <a:pt x="18408" y="5122"/>
                    <a:pt x="18737" y="2835"/>
                  </a:cubicBezTo>
                  <a:cubicBezTo>
                    <a:pt x="19023" y="838"/>
                    <a:pt x="18324" y="0"/>
                    <a:pt x="17430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972;p39">
              <a:extLst>
                <a:ext uri="{FF2B5EF4-FFF2-40B4-BE49-F238E27FC236}">
                  <a16:creationId xmlns:a16="http://schemas.microsoft.com/office/drawing/2014/main" id="{BBA463A3-FCBC-4850-81D8-30A137087C38}"/>
                </a:ext>
              </a:extLst>
            </p:cNvPr>
            <p:cNvSpPr/>
            <p:nvPr/>
          </p:nvSpPr>
          <p:spPr>
            <a:xfrm>
              <a:off x="5647350" y="1795300"/>
              <a:ext cx="156000" cy="228450"/>
            </a:xfrm>
            <a:custGeom>
              <a:avLst/>
              <a:gdLst/>
              <a:ahLst/>
              <a:cxnLst/>
              <a:rect l="l" t="t" r="r" b="b"/>
              <a:pathLst>
                <a:path w="6240" h="9138" extrusionOk="0">
                  <a:moveTo>
                    <a:pt x="3706" y="1"/>
                  </a:moveTo>
                  <a:cubicBezTo>
                    <a:pt x="2606" y="1"/>
                    <a:pt x="1861" y="952"/>
                    <a:pt x="1564" y="1976"/>
                  </a:cubicBezTo>
                  <a:cubicBezTo>
                    <a:pt x="1199" y="3229"/>
                    <a:pt x="0" y="8077"/>
                    <a:pt x="0" y="8077"/>
                  </a:cubicBezTo>
                  <a:cubicBezTo>
                    <a:pt x="1089" y="8921"/>
                    <a:pt x="2248" y="9138"/>
                    <a:pt x="3153" y="9138"/>
                  </a:cubicBezTo>
                  <a:cubicBezTo>
                    <a:pt x="4114" y="9138"/>
                    <a:pt x="4788" y="8893"/>
                    <a:pt x="4788" y="8893"/>
                  </a:cubicBezTo>
                  <a:cubicBezTo>
                    <a:pt x="4788" y="8893"/>
                    <a:pt x="5512" y="6256"/>
                    <a:pt x="5872" y="4052"/>
                  </a:cubicBezTo>
                  <a:cubicBezTo>
                    <a:pt x="6240" y="1803"/>
                    <a:pt x="5653" y="589"/>
                    <a:pt x="4501" y="155"/>
                  </a:cubicBezTo>
                  <a:cubicBezTo>
                    <a:pt x="4219" y="49"/>
                    <a:pt x="3954" y="1"/>
                    <a:pt x="370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973;p39">
              <a:extLst>
                <a:ext uri="{FF2B5EF4-FFF2-40B4-BE49-F238E27FC236}">
                  <a16:creationId xmlns:a16="http://schemas.microsoft.com/office/drawing/2014/main" id="{3FD44BBD-6993-4379-A558-4D31DCFEEA7D}"/>
                </a:ext>
              </a:extLst>
            </p:cNvPr>
            <p:cNvSpPr/>
            <p:nvPr/>
          </p:nvSpPr>
          <p:spPr>
            <a:xfrm>
              <a:off x="1606150" y="3089100"/>
              <a:ext cx="4147475" cy="2387125"/>
            </a:xfrm>
            <a:custGeom>
              <a:avLst/>
              <a:gdLst/>
              <a:ahLst/>
              <a:cxnLst/>
              <a:rect l="l" t="t" r="r" b="b"/>
              <a:pathLst>
                <a:path w="165899" h="95485" extrusionOk="0">
                  <a:moveTo>
                    <a:pt x="100388" y="0"/>
                  </a:moveTo>
                  <a:cubicBezTo>
                    <a:pt x="99678" y="0"/>
                    <a:pt x="98968" y="157"/>
                    <a:pt x="98426" y="470"/>
                  </a:cubicBezTo>
                  <a:lnTo>
                    <a:pt x="1085" y="56669"/>
                  </a:lnTo>
                  <a:cubicBezTo>
                    <a:pt x="1" y="57296"/>
                    <a:pt x="1" y="58310"/>
                    <a:pt x="1085" y="58936"/>
                  </a:cubicBezTo>
                  <a:lnTo>
                    <a:pt x="63549" y="95015"/>
                  </a:lnTo>
                  <a:cubicBezTo>
                    <a:pt x="64091" y="95328"/>
                    <a:pt x="64801" y="95485"/>
                    <a:pt x="65512" y="95485"/>
                  </a:cubicBezTo>
                  <a:cubicBezTo>
                    <a:pt x="66222" y="95485"/>
                    <a:pt x="66932" y="95328"/>
                    <a:pt x="67474" y="95015"/>
                  </a:cubicBezTo>
                  <a:lnTo>
                    <a:pt x="164814" y="38815"/>
                  </a:lnTo>
                  <a:cubicBezTo>
                    <a:pt x="165898" y="38189"/>
                    <a:pt x="165898" y="37175"/>
                    <a:pt x="164814" y="36549"/>
                  </a:cubicBezTo>
                  <a:lnTo>
                    <a:pt x="102350" y="470"/>
                  </a:lnTo>
                  <a:cubicBezTo>
                    <a:pt x="101809" y="157"/>
                    <a:pt x="101099" y="0"/>
                    <a:pt x="100388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974;p39">
              <a:extLst>
                <a:ext uri="{FF2B5EF4-FFF2-40B4-BE49-F238E27FC236}">
                  <a16:creationId xmlns:a16="http://schemas.microsoft.com/office/drawing/2014/main" id="{5F9818CC-E9BC-4435-BCBE-8AFA5FE2997C}"/>
                </a:ext>
              </a:extLst>
            </p:cNvPr>
            <p:cNvSpPr/>
            <p:nvPr/>
          </p:nvSpPr>
          <p:spPr>
            <a:xfrm>
              <a:off x="3242325" y="3684175"/>
              <a:ext cx="2404925" cy="1675775"/>
            </a:xfrm>
            <a:custGeom>
              <a:avLst/>
              <a:gdLst/>
              <a:ahLst/>
              <a:cxnLst/>
              <a:rect l="l" t="t" r="r" b="b"/>
              <a:pathLst>
                <a:path w="96197" h="67031" extrusionOk="0">
                  <a:moveTo>
                    <a:pt x="92274" y="0"/>
                  </a:moveTo>
                  <a:cubicBezTo>
                    <a:pt x="90752" y="0"/>
                    <a:pt x="88888" y="557"/>
                    <a:pt x="86874" y="1718"/>
                  </a:cubicBezTo>
                  <a:lnTo>
                    <a:pt x="9322" y="46501"/>
                  </a:lnTo>
                  <a:cubicBezTo>
                    <a:pt x="4178" y="49472"/>
                    <a:pt x="1" y="55274"/>
                    <a:pt x="1" y="59451"/>
                  </a:cubicBezTo>
                  <a:lnTo>
                    <a:pt x="1" y="67030"/>
                  </a:lnTo>
                  <a:lnTo>
                    <a:pt x="96197" y="11482"/>
                  </a:lnTo>
                  <a:lnTo>
                    <a:pt x="96197" y="3914"/>
                  </a:lnTo>
                  <a:cubicBezTo>
                    <a:pt x="96197" y="2245"/>
                    <a:pt x="95530" y="1083"/>
                    <a:pt x="94409" y="479"/>
                  </a:cubicBezTo>
                  <a:cubicBezTo>
                    <a:pt x="93817" y="162"/>
                    <a:pt x="93095" y="0"/>
                    <a:pt x="92274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975;p39">
              <a:extLst>
                <a:ext uri="{FF2B5EF4-FFF2-40B4-BE49-F238E27FC236}">
                  <a16:creationId xmlns:a16="http://schemas.microsoft.com/office/drawing/2014/main" id="{1E8140C3-FBBB-497F-9EC4-0BB30F44977D}"/>
                </a:ext>
              </a:extLst>
            </p:cNvPr>
            <p:cNvSpPr/>
            <p:nvPr/>
          </p:nvSpPr>
          <p:spPr>
            <a:xfrm>
              <a:off x="1711800" y="2800675"/>
              <a:ext cx="3890800" cy="2559275"/>
            </a:xfrm>
            <a:custGeom>
              <a:avLst/>
              <a:gdLst/>
              <a:ahLst/>
              <a:cxnLst/>
              <a:rect l="l" t="t" r="r" b="b"/>
              <a:pathLst>
                <a:path w="155632" h="102371" extrusionOk="0">
                  <a:moveTo>
                    <a:pt x="92269" y="0"/>
                  </a:moveTo>
                  <a:cubicBezTo>
                    <a:pt x="90746" y="0"/>
                    <a:pt x="88885" y="557"/>
                    <a:pt x="86875" y="1716"/>
                  </a:cubicBezTo>
                  <a:lnTo>
                    <a:pt x="9322" y="46499"/>
                  </a:lnTo>
                  <a:cubicBezTo>
                    <a:pt x="4177" y="49470"/>
                    <a:pt x="1" y="55272"/>
                    <a:pt x="1" y="59449"/>
                  </a:cubicBezTo>
                  <a:lnTo>
                    <a:pt x="1" y="67029"/>
                  </a:lnTo>
                  <a:lnTo>
                    <a:pt x="61222" y="102370"/>
                  </a:lnTo>
                  <a:lnTo>
                    <a:pt x="61222" y="94791"/>
                  </a:lnTo>
                  <a:cubicBezTo>
                    <a:pt x="61222" y="90614"/>
                    <a:pt x="65399" y="84812"/>
                    <a:pt x="70543" y="81841"/>
                  </a:cubicBezTo>
                  <a:lnTo>
                    <a:pt x="148096" y="37058"/>
                  </a:lnTo>
                  <a:cubicBezTo>
                    <a:pt x="150110" y="35897"/>
                    <a:pt x="151973" y="35340"/>
                    <a:pt x="153496" y="35340"/>
                  </a:cubicBezTo>
                  <a:cubicBezTo>
                    <a:pt x="154317" y="35340"/>
                    <a:pt x="155039" y="35502"/>
                    <a:pt x="155632" y="35819"/>
                  </a:cubicBezTo>
                  <a:lnTo>
                    <a:pt x="94646" y="618"/>
                  </a:lnTo>
                  <a:lnTo>
                    <a:pt x="94518" y="543"/>
                  </a:lnTo>
                  <a:lnTo>
                    <a:pt x="94507" y="532"/>
                  </a:lnTo>
                  <a:cubicBezTo>
                    <a:pt x="93893" y="181"/>
                    <a:pt x="93136" y="0"/>
                    <a:pt x="9226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976;p39">
              <a:extLst>
                <a:ext uri="{FF2B5EF4-FFF2-40B4-BE49-F238E27FC236}">
                  <a16:creationId xmlns:a16="http://schemas.microsoft.com/office/drawing/2014/main" id="{6F0E452B-A71E-4F42-A4EC-36DCA09A6E61}"/>
                </a:ext>
              </a:extLst>
            </p:cNvPr>
            <p:cNvSpPr/>
            <p:nvPr/>
          </p:nvSpPr>
          <p:spPr>
            <a:xfrm>
              <a:off x="3514850" y="3182900"/>
              <a:ext cx="874575" cy="757400"/>
            </a:xfrm>
            <a:custGeom>
              <a:avLst/>
              <a:gdLst/>
              <a:ahLst/>
              <a:cxnLst/>
              <a:rect l="l" t="t" r="r" b="b"/>
              <a:pathLst>
                <a:path w="34983" h="30296" extrusionOk="0">
                  <a:moveTo>
                    <a:pt x="0" y="0"/>
                  </a:moveTo>
                  <a:lnTo>
                    <a:pt x="0" y="10098"/>
                  </a:lnTo>
                  <a:lnTo>
                    <a:pt x="34982" y="30296"/>
                  </a:lnTo>
                  <a:lnTo>
                    <a:pt x="34982" y="20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977;p39">
              <a:extLst>
                <a:ext uri="{FF2B5EF4-FFF2-40B4-BE49-F238E27FC236}">
                  <a16:creationId xmlns:a16="http://schemas.microsoft.com/office/drawing/2014/main" id="{7C00F524-2F41-44FA-8F6E-CDF7A37CE702}"/>
                </a:ext>
              </a:extLst>
            </p:cNvPr>
            <p:cNvSpPr/>
            <p:nvPr/>
          </p:nvSpPr>
          <p:spPr>
            <a:xfrm>
              <a:off x="4389400" y="3309100"/>
              <a:ext cx="655925" cy="631200"/>
            </a:xfrm>
            <a:custGeom>
              <a:avLst/>
              <a:gdLst/>
              <a:ahLst/>
              <a:cxnLst/>
              <a:rect l="l" t="t" r="r" b="b"/>
              <a:pathLst>
                <a:path w="26237" h="25248" extrusionOk="0">
                  <a:moveTo>
                    <a:pt x="26237" y="1"/>
                  </a:moveTo>
                  <a:lnTo>
                    <a:pt x="0" y="15150"/>
                  </a:lnTo>
                  <a:lnTo>
                    <a:pt x="0" y="25248"/>
                  </a:lnTo>
                  <a:lnTo>
                    <a:pt x="26237" y="10100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978;p39">
              <a:extLst>
                <a:ext uri="{FF2B5EF4-FFF2-40B4-BE49-F238E27FC236}">
                  <a16:creationId xmlns:a16="http://schemas.microsoft.com/office/drawing/2014/main" id="{D7F67CC1-8DBD-4E99-8FA0-B2E5532BDF17}"/>
                </a:ext>
              </a:extLst>
            </p:cNvPr>
            <p:cNvSpPr/>
            <p:nvPr/>
          </p:nvSpPr>
          <p:spPr>
            <a:xfrm>
              <a:off x="3514850" y="2804200"/>
              <a:ext cx="1530475" cy="883650"/>
            </a:xfrm>
            <a:custGeom>
              <a:avLst/>
              <a:gdLst/>
              <a:ahLst/>
              <a:cxnLst/>
              <a:rect l="l" t="t" r="r" b="b"/>
              <a:pathLst>
                <a:path w="61219" h="35346" extrusionOk="0">
                  <a:moveTo>
                    <a:pt x="26237" y="1"/>
                  </a:moveTo>
                  <a:lnTo>
                    <a:pt x="0" y="15148"/>
                  </a:lnTo>
                  <a:lnTo>
                    <a:pt x="34982" y="35346"/>
                  </a:lnTo>
                  <a:lnTo>
                    <a:pt x="61219" y="20197"/>
                  </a:lnTo>
                  <a:lnTo>
                    <a:pt x="262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979;p39">
              <a:extLst>
                <a:ext uri="{FF2B5EF4-FFF2-40B4-BE49-F238E27FC236}">
                  <a16:creationId xmlns:a16="http://schemas.microsoft.com/office/drawing/2014/main" id="{E8008ABA-F4F7-4F73-A107-AD9FC76F2221}"/>
                </a:ext>
              </a:extLst>
            </p:cNvPr>
            <p:cNvSpPr/>
            <p:nvPr/>
          </p:nvSpPr>
          <p:spPr>
            <a:xfrm>
              <a:off x="3891625" y="2979125"/>
              <a:ext cx="776925" cy="448550"/>
            </a:xfrm>
            <a:custGeom>
              <a:avLst/>
              <a:gdLst/>
              <a:ahLst/>
              <a:cxnLst/>
              <a:rect l="l" t="t" r="r" b="b"/>
              <a:pathLst>
                <a:path w="31077" h="17942" extrusionOk="0">
                  <a:moveTo>
                    <a:pt x="11166" y="0"/>
                  </a:moveTo>
                  <a:lnTo>
                    <a:pt x="0" y="6447"/>
                  </a:lnTo>
                  <a:lnTo>
                    <a:pt x="19911" y="17941"/>
                  </a:lnTo>
                  <a:lnTo>
                    <a:pt x="31077" y="11495"/>
                  </a:lnTo>
                  <a:lnTo>
                    <a:pt x="1116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980;p39">
              <a:extLst>
                <a:ext uri="{FF2B5EF4-FFF2-40B4-BE49-F238E27FC236}">
                  <a16:creationId xmlns:a16="http://schemas.microsoft.com/office/drawing/2014/main" id="{A8D456C3-155F-456F-8579-1A3A0599FB09}"/>
                </a:ext>
              </a:extLst>
            </p:cNvPr>
            <p:cNvSpPr/>
            <p:nvPr/>
          </p:nvSpPr>
          <p:spPr>
            <a:xfrm>
              <a:off x="3891625" y="3140275"/>
              <a:ext cx="497800" cy="330025"/>
            </a:xfrm>
            <a:custGeom>
              <a:avLst/>
              <a:gdLst/>
              <a:ahLst/>
              <a:cxnLst/>
              <a:rect l="l" t="t" r="r" b="b"/>
              <a:pathLst>
                <a:path w="19912" h="13201" extrusionOk="0">
                  <a:moveTo>
                    <a:pt x="0" y="1"/>
                  </a:moveTo>
                  <a:lnTo>
                    <a:pt x="0" y="1705"/>
                  </a:lnTo>
                  <a:lnTo>
                    <a:pt x="19911" y="13200"/>
                  </a:lnTo>
                  <a:lnTo>
                    <a:pt x="19911" y="114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981;p39">
              <a:extLst>
                <a:ext uri="{FF2B5EF4-FFF2-40B4-BE49-F238E27FC236}">
                  <a16:creationId xmlns:a16="http://schemas.microsoft.com/office/drawing/2014/main" id="{1C8F96D2-1033-4EA5-9E60-A512120F485F}"/>
                </a:ext>
              </a:extLst>
            </p:cNvPr>
            <p:cNvSpPr/>
            <p:nvPr/>
          </p:nvSpPr>
          <p:spPr>
            <a:xfrm>
              <a:off x="4389400" y="3266475"/>
              <a:ext cx="279150" cy="203825"/>
            </a:xfrm>
            <a:custGeom>
              <a:avLst/>
              <a:gdLst/>
              <a:ahLst/>
              <a:cxnLst/>
              <a:rect l="l" t="t" r="r" b="b"/>
              <a:pathLst>
                <a:path w="11166" h="8153" extrusionOk="0">
                  <a:moveTo>
                    <a:pt x="11166" y="1"/>
                  </a:moveTo>
                  <a:lnTo>
                    <a:pt x="0" y="6447"/>
                  </a:lnTo>
                  <a:lnTo>
                    <a:pt x="0" y="8152"/>
                  </a:lnTo>
                  <a:lnTo>
                    <a:pt x="11166" y="1706"/>
                  </a:lnTo>
                  <a:lnTo>
                    <a:pt x="11166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982;p39">
              <a:extLst>
                <a:ext uri="{FF2B5EF4-FFF2-40B4-BE49-F238E27FC236}">
                  <a16:creationId xmlns:a16="http://schemas.microsoft.com/office/drawing/2014/main" id="{869AA500-9D26-46EA-AF26-4BA2367E83B5}"/>
                </a:ext>
              </a:extLst>
            </p:cNvPr>
            <p:cNvSpPr/>
            <p:nvPr/>
          </p:nvSpPr>
          <p:spPr>
            <a:xfrm>
              <a:off x="3504700" y="1882225"/>
              <a:ext cx="975075" cy="765075"/>
            </a:xfrm>
            <a:custGeom>
              <a:avLst/>
              <a:gdLst/>
              <a:ahLst/>
              <a:cxnLst/>
              <a:rect l="l" t="t" r="r" b="b"/>
              <a:pathLst>
                <a:path w="39003" h="30603" extrusionOk="0">
                  <a:moveTo>
                    <a:pt x="1" y="20541"/>
                  </a:moveTo>
                  <a:cubicBezTo>
                    <a:pt x="5" y="20548"/>
                    <a:pt x="9" y="20556"/>
                    <a:pt x="14" y="20564"/>
                  </a:cubicBezTo>
                  <a:lnTo>
                    <a:pt x="14" y="20564"/>
                  </a:lnTo>
                  <a:lnTo>
                    <a:pt x="1" y="20541"/>
                  </a:lnTo>
                  <a:close/>
                  <a:moveTo>
                    <a:pt x="33523" y="0"/>
                  </a:moveTo>
                  <a:lnTo>
                    <a:pt x="33523" y="0"/>
                  </a:lnTo>
                  <a:cubicBezTo>
                    <a:pt x="34148" y="938"/>
                    <a:pt x="34524" y="2023"/>
                    <a:pt x="34632" y="3229"/>
                  </a:cubicBezTo>
                  <a:cubicBezTo>
                    <a:pt x="34762" y="4575"/>
                    <a:pt x="34557" y="6082"/>
                    <a:pt x="33998" y="7675"/>
                  </a:cubicBezTo>
                  <a:cubicBezTo>
                    <a:pt x="33702" y="8487"/>
                    <a:pt x="33345" y="9276"/>
                    <a:pt x="32932" y="10034"/>
                  </a:cubicBezTo>
                  <a:cubicBezTo>
                    <a:pt x="32391" y="11026"/>
                    <a:pt x="31772" y="11973"/>
                    <a:pt x="31080" y="12866"/>
                  </a:cubicBezTo>
                  <a:cubicBezTo>
                    <a:pt x="26805" y="18432"/>
                    <a:pt x="19496" y="22919"/>
                    <a:pt x="12607" y="24212"/>
                  </a:cubicBezTo>
                  <a:cubicBezTo>
                    <a:pt x="11501" y="24422"/>
                    <a:pt x="10383" y="24544"/>
                    <a:pt x="9259" y="24578"/>
                  </a:cubicBezTo>
                  <a:cubicBezTo>
                    <a:pt x="9099" y="24582"/>
                    <a:pt x="8939" y="24585"/>
                    <a:pt x="8779" y="24585"/>
                  </a:cubicBezTo>
                  <a:cubicBezTo>
                    <a:pt x="8188" y="24585"/>
                    <a:pt x="7598" y="24554"/>
                    <a:pt x="7009" y="24492"/>
                  </a:cubicBezTo>
                  <a:cubicBezTo>
                    <a:pt x="5190" y="24308"/>
                    <a:pt x="3650" y="23803"/>
                    <a:pt x="2433" y="23028"/>
                  </a:cubicBezTo>
                  <a:cubicBezTo>
                    <a:pt x="1386" y="22387"/>
                    <a:pt x="572" y="21556"/>
                    <a:pt x="14" y="20564"/>
                  </a:cubicBezTo>
                  <a:lnTo>
                    <a:pt x="14" y="20564"/>
                  </a:lnTo>
                  <a:lnTo>
                    <a:pt x="3218" y="26278"/>
                  </a:lnTo>
                  <a:cubicBezTo>
                    <a:pt x="3293" y="26419"/>
                    <a:pt x="3370" y="26558"/>
                    <a:pt x="3445" y="26687"/>
                  </a:cubicBezTo>
                  <a:cubicBezTo>
                    <a:pt x="3451" y="26693"/>
                    <a:pt x="3454" y="26701"/>
                    <a:pt x="3456" y="26708"/>
                  </a:cubicBezTo>
                  <a:cubicBezTo>
                    <a:pt x="4938" y="29125"/>
                    <a:pt x="7970" y="30602"/>
                    <a:pt x="12212" y="30602"/>
                  </a:cubicBezTo>
                  <a:cubicBezTo>
                    <a:pt x="12374" y="30602"/>
                    <a:pt x="12538" y="30600"/>
                    <a:pt x="12704" y="30596"/>
                  </a:cubicBezTo>
                  <a:cubicBezTo>
                    <a:pt x="13877" y="30563"/>
                    <a:pt x="15072" y="30423"/>
                    <a:pt x="16288" y="30187"/>
                  </a:cubicBezTo>
                  <a:cubicBezTo>
                    <a:pt x="23166" y="28840"/>
                    <a:pt x="30444" y="24383"/>
                    <a:pt x="34750" y="18840"/>
                  </a:cubicBezTo>
                  <a:cubicBezTo>
                    <a:pt x="35514" y="17860"/>
                    <a:pt x="36182" y="16859"/>
                    <a:pt x="36741" y="15826"/>
                  </a:cubicBezTo>
                  <a:cubicBezTo>
                    <a:pt x="38949" y="11757"/>
                    <a:pt x="39003" y="8128"/>
                    <a:pt x="37303" y="5609"/>
                  </a:cubicBezTo>
                  <a:lnTo>
                    <a:pt x="37313" y="5609"/>
                  </a:lnTo>
                  <a:lnTo>
                    <a:pt x="3352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983;p39">
              <a:extLst>
                <a:ext uri="{FF2B5EF4-FFF2-40B4-BE49-F238E27FC236}">
                  <a16:creationId xmlns:a16="http://schemas.microsoft.com/office/drawing/2014/main" id="{FD390DAA-320E-44D8-9195-8D1D0A37FF4C}"/>
                </a:ext>
              </a:extLst>
            </p:cNvPr>
            <p:cNvSpPr/>
            <p:nvPr/>
          </p:nvSpPr>
          <p:spPr>
            <a:xfrm>
              <a:off x="3977575" y="2464350"/>
              <a:ext cx="550925" cy="443350"/>
            </a:xfrm>
            <a:custGeom>
              <a:avLst/>
              <a:gdLst/>
              <a:ahLst/>
              <a:cxnLst/>
              <a:rect l="l" t="t" r="r" b="b"/>
              <a:pathLst>
                <a:path w="22037" h="17734" extrusionOk="0">
                  <a:moveTo>
                    <a:pt x="1" y="11164"/>
                  </a:moveTo>
                  <a:cubicBezTo>
                    <a:pt x="8" y="11177"/>
                    <a:pt x="16" y="11189"/>
                    <a:pt x="24" y="11201"/>
                  </a:cubicBezTo>
                  <a:lnTo>
                    <a:pt x="24" y="11201"/>
                  </a:lnTo>
                  <a:lnTo>
                    <a:pt x="1" y="11164"/>
                  </a:lnTo>
                  <a:close/>
                  <a:moveTo>
                    <a:pt x="18559" y="0"/>
                  </a:moveTo>
                  <a:cubicBezTo>
                    <a:pt x="18958" y="722"/>
                    <a:pt x="19109" y="1595"/>
                    <a:pt x="18990" y="2573"/>
                  </a:cubicBezTo>
                  <a:cubicBezTo>
                    <a:pt x="18882" y="3403"/>
                    <a:pt x="18591" y="4307"/>
                    <a:pt x="18065" y="5254"/>
                  </a:cubicBezTo>
                  <a:cubicBezTo>
                    <a:pt x="17755" y="5826"/>
                    <a:pt x="17394" y="6372"/>
                    <a:pt x="16988" y="6880"/>
                  </a:cubicBezTo>
                  <a:cubicBezTo>
                    <a:pt x="14641" y="9905"/>
                    <a:pt x="10679" y="12337"/>
                    <a:pt x="6922" y="13059"/>
                  </a:cubicBezTo>
                  <a:cubicBezTo>
                    <a:pt x="6291" y="13183"/>
                    <a:pt x="5649" y="13255"/>
                    <a:pt x="5006" y="13275"/>
                  </a:cubicBezTo>
                  <a:cubicBezTo>
                    <a:pt x="4935" y="13276"/>
                    <a:pt x="4864" y="13277"/>
                    <a:pt x="4793" y="13277"/>
                  </a:cubicBezTo>
                  <a:cubicBezTo>
                    <a:pt x="3804" y="13277"/>
                    <a:pt x="2931" y="13137"/>
                    <a:pt x="2196" y="12876"/>
                  </a:cubicBezTo>
                  <a:cubicBezTo>
                    <a:pt x="1222" y="12527"/>
                    <a:pt x="488" y="11948"/>
                    <a:pt x="24" y="11201"/>
                  </a:cubicBezTo>
                  <a:lnTo>
                    <a:pt x="24" y="11201"/>
                  </a:lnTo>
                  <a:lnTo>
                    <a:pt x="2735" y="15621"/>
                  </a:lnTo>
                  <a:lnTo>
                    <a:pt x="2735" y="15632"/>
                  </a:lnTo>
                  <a:lnTo>
                    <a:pt x="2745" y="15632"/>
                  </a:lnTo>
                  <a:cubicBezTo>
                    <a:pt x="3554" y="16937"/>
                    <a:pt x="5181" y="17734"/>
                    <a:pt x="7481" y="17734"/>
                  </a:cubicBezTo>
                  <a:cubicBezTo>
                    <a:pt x="7570" y="17734"/>
                    <a:pt x="7660" y="17733"/>
                    <a:pt x="7751" y="17730"/>
                  </a:cubicBezTo>
                  <a:cubicBezTo>
                    <a:pt x="12638" y="17601"/>
                    <a:pt x="18484" y="14007"/>
                    <a:pt x="20809" y="9711"/>
                  </a:cubicBezTo>
                  <a:cubicBezTo>
                    <a:pt x="21972" y="7559"/>
                    <a:pt x="22036" y="5641"/>
                    <a:pt x="21207" y="4286"/>
                  </a:cubicBezTo>
                  <a:lnTo>
                    <a:pt x="1855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984;p39">
              <a:extLst>
                <a:ext uri="{FF2B5EF4-FFF2-40B4-BE49-F238E27FC236}">
                  <a16:creationId xmlns:a16="http://schemas.microsoft.com/office/drawing/2014/main" id="{A556E0BB-DC6E-4175-A150-3AAE5B4D9B09}"/>
                </a:ext>
              </a:extLst>
            </p:cNvPr>
            <p:cNvSpPr/>
            <p:nvPr/>
          </p:nvSpPr>
          <p:spPr>
            <a:xfrm>
              <a:off x="2827050" y="725250"/>
              <a:ext cx="1546700" cy="1771600"/>
            </a:xfrm>
            <a:custGeom>
              <a:avLst/>
              <a:gdLst/>
              <a:ahLst/>
              <a:cxnLst/>
              <a:rect l="l" t="t" r="r" b="b"/>
              <a:pathLst>
                <a:path w="61868" h="70864" extrusionOk="0">
                  <a:moveTo>
                    <a:pt x="29356" y="0"/>
                  </a:moveTo>
                  <a:lnTo>
                    <a:pt x="0" y="18042"/>
                  </a:lnTo>
                  <a:lnTo>
                    <a:pt x="27108" y="66820"/>
                  </a:lnTo>
                  <a:cubicBezTo>
                    <a:pt x="27667" y="67821"/>
                    <a:pt x="28486" y="68661"/>
                    <a:pt x="29540" y="69307"/>
                  </a:cubicBezTo>
                  <a:cubicBezTo>
                    <a:pt x="30756" y="70082"/>
                    <a:pt x="32296" y="70587"/>
                    <a:pt x="34117" y="70771"/>
                  </a:cubicBezTo>
                  <a:cubicBezTo>
                    <a:pt x="34705" y="70833"/>
                    <a:pt x="35295" y="70864"/>
                    <a:pt x="35887" y="70864"/>
                  </a:cubicBezTo>
                  <a:cubicBezTo>
                    <a:pt x="36047" y="70864"/>
                    <a:pt x="36207" y="70861"/>
                    <a:pt x="36367" y="70857"/>
                  </a:cubicBezTo>
                  <a:cubicBezTo>
                    <a:pt x="37491" y="70823"/>
                    <a:pt x="38609" y="70701"/>
                    <a:pt x="39715" y="70491"/>
                  </a:cubicBezTo>
                  <a:cubicBezTo>
                    <a:pt x="46604" y="69198"/>
                    <a:pt x="53913" y="64711"/>
                    <a:pt x="58187" y="59145"/>
                  </a:cubicBezTo>
                  <a:cubicBezTo>
                    <a:pt x="58880" y="58252"/>
                    <a:pt x="59498" y="57305"/>
                    <a:pt x="60038" y="56313"/>
                  </a:cubicBezTo>
                  <a:cubicBezTo>
                    <a:pt x="60451" y="55555"/>
                    <a:pt x="60806" y="54767"/>
                    <a:pt x="61104" y="53956"/>
                  </a:cubicBezTo>
                  <a:cubicBezTo>
                    <a:pt x="61663" y="52363"/>
                    <a:pt x="61868" y="50856"/>
                    <a:pt x="61739" y="49509"/>
                  </a:cubicBezTo>
                  <a:cubicBezTo>
                    <a:pt x="61630" y="48304"/>
                    <a:pt x="61254" y="47217"/>
                    <a:pt x="60630" y="46279"/>
                  </a:cubicBezTo>
                  <a:lnTo>
                    <a:pt x="293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985;p39">
              <a:extLst>
                <a:ext uri="{FF2B5EF4-FFF2-40B4-BE49-F238E27FC236}">
                  <a16:creationId xmlns:a16="http://schemas.microsoft.com/office/drawing/2014/main" id="{020A6CC4-0632-40C7-B5B4-BD202A57F599}"/>
                </a:ext>
              </a:extLst>
            </p:cNvPr>
            <p:cNvSpPr/>
            <p:nvPr/>
          </p:nvSpPr>
          <p:spPr>
            <a:xfrm>
              <a:off x="3911925" y="2353225"/>
              <a:ext cx="543400" cy="443050"/>
            </a:xfrm>
            <a:custGeom>
              <a:avLst/>
              <a:gdLst/>
              <a:ahLst/>
              <a:cxnLst/>
              <a:rect l="l" t="t" r="r" b="b"/>
              <a:pathLst>
                <a:path w="21736" h="17722" extrusionOk="0">
                  <a:moveTo>
                    <a:pt x="18462" y="0"/>
                  </a:moveTo>
                  <a:cubicBezTo>
                    <a:pt x="14155" y="5543"/>
                    <a:pt x="6879" y="10000"/>
                    <a:pt x="0" y="11347"/>
                  </a:cubicBezTo>
                  <a:lnTo>
                    <a:pt x="2627" y="15609"/>
                  </a:lnTo>
                  <a:cubicBezTo>
                    <a:pt x="3089" y="16373"/>
                    <a:pt x="3832" y="16966"/>
                    <a:pt x="4822" y="17321"/>
                  </a:cubicBezTo>
                  <a:cubicBezTo>
                    <a:pt x="5557" y="17582"/>
                    <a:pt x="6430" y="17722"/>
                    <a:pt x="7419" y="17722"/>
                  </a:cubicBezTo>
                  <a:cubicBezTo>
                    <a:pt x="7490" y="17722"/>
                    <a:pt x="7561" y="17721"/>
                    <a:pt x="7632" y="17720"/>
                  </a:cubicBezTo>
                  <a:cubicBezTo>
                    <a:pt x="8275" y="17700"/>
                    <a:pt x="8917" y="17628"/>
                    <a:pt x="9548" y="17504"/>
                  </a:cubicBezTo>
                  <a:cubicBezTo>
                    <a:pt x="13305" y="16782"/>
                    <a:pt x="17267" y="14350"/>
                    <a:pt x="19614" y="11325"/>
                  </a:cubicBezTo>
                  <a:cubicBezTo>
                    <a:pt x="20020" y="10817"/>
                    <a:pt x="20381" y="10271"/>
                    <a:pt x="20691" y="9699"/>
                  </a:cubicBezTo>
                  <a:cubicBezTo>
                    <a:pt x="21217" y="8752"/>
                    <a:pt x="21508" y="7848"/>
                    <a:pt x="21616" y="7018"/>
                  </a:cubicBezTo>
                  <a:cubicBezTo>
                    <a:pt x="21735" y="6038"/>
                    <a:pt x="21584" y="5167"/>
                    <a:pt x="21185" y="4445"/>
                  </a:cubicBezTo>
                  <a:lnTo>
                    <a:pt x="21164" y="4413"/>
                  </a:lnTo>
                  <a:lnTo>
                    <a:pt x="21121" y="4338"/>
                  </a:lnTo>
                  <a:lnTo>
                    <a:pt x="21089" y="4274"/>
                  </a:lnTo>
                  <a:lnTo>
                    <a:pt x="184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986;p39">
              <a:extLst>
                <a:ext uri="{FF2B5EF4-FFF2-40B4-BE49-F238E27FC236}">
                  <a16:creationId xmlns:a16="http://schemas.microsoft.com/office/drawing/2014/main" id="{108EC32C-41CF-4213-9DCA-A2AD37B14A42}"/>
                </a:ext>
              </a:extLst>
            </p:cNvPr>
            <p:cNvSpPr/>
            <p:nvPr/>
          </p:nvSpPr>
          <p:spPr>
            <a:xfrm>
              <a:off x="3023500" y="3776125"/>
              <a:ext cx="546625" cy="826475"/>
            </a:xfrm>
            <a:custGeom>
              <a:avLst/>
              <a:gdLst/>
              <a:ahLst/>
              <a:cxnLst/>
              <a:rect l="l" t="t" r="r" b="b"/>
              <a:pathLst>
                <a:path w="21865" h="33059" extrusionOk="0">
                  <a:moveTo>
                    <a:pt x="15817" y="0"/>
                  </a:moveTo>
                  <a:cubicBezTo>
                    <a:pt x="14350" y="0"/>
                    <a:pt x="12694" y="482"/>
                    <a:pt x="10938" y="1495"/>
                  </a:cubicBezTo>
                  <a:cubicBezTo>
                    <a:pt x="4899" y="4983"/>
                    <a:pt x="1" y="13466"/>
                    <a:pt x="1" y="20431"/>
                  </a:cubicBezTo>
                  <a:lnTo>
                    <a:pt x="1" y="33059"/>
                  </a:lnTo>
                  <a:lnTo>
                    <a:pt x="21864" y="20431"/>
                  </a:lnTo>
                  <a:lnTo>
                    <a:pt x="21864" y="7815"/>
                  </a:lnTo>
                  <a:cubicBezTo>
                    <a:pt x="21864" y="4370"/>
                    <a:pt x="20670" y="1926"/>
                    <a:pt x="18732" y="774"/>
                  </a:cubicBezTo>
                  <a:cubicBezTo>
                    <a:pt x="17889" y="265"/>
                    <a:pt x="16905" y="0"/>
                    <a:pt x="15817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987;p39">
              <a:extLst>
                <a:ext uri="{FF2B5EF4-FFF2-40B4-BE49-F238E27FC236}">
                  <a16:creationId xmlns:a16="http://schemas.microsoft.com/office/drawing/2014/main" id="{52EFF37D-A643-4C57-8246-2A5F9D4308BE}"/>
                </a:ext>
              </a:extLst>
            </p:cNvPr>
            <p:cNvSpPr/>
            <p:nvPr/>
          </p:nvSpPr>
          <p:spPr>
            <a:xfrm>
              <a:off x="2367675" y="3397500"/>
              <a:ext cx="1116075" cy="1205100"/>
            </a:xfrm>
            <a:custGeom>
              <a:avLst/>
              <a:gdLst/>
              <a:ahLst/>
              <a:cxnLst/>
              <a:rect l="l" t="t" r="r" b="b"/>
              <a:pathLst>
                <a:path w="44643" h="48204" extrusionOk="0">
                  <a:moveTo>
                    <a:pt x="15824" y="1"/>
                  </a:moveTo>
                  <a:cubicBezTo>
                    <a:pt x="14354" y="1"/>
                    <a:pt x="12693" y="481"/>
                    <a:pt x="10938" y="1494"/>
                  </a:cubicBezTo>
                  <a:cubicBezTo>
                    <a:pt x="4899" y="4982"/>
                    <a:pt x="0" y="13455"/>
                    <a:pt x="0" y="20430"/>
                  </a:cubicBezTo>
                  <a:lnTo>
                    <a:pt x="0" y="33058"/>
                  </a:lnTo>
                  <a:lnTo>
                    <a:pt x="26235" y="48204"/>
                  </a:lnTo>
                  <a:lnTo>
                    <a:pt x="26235" y="35576"/>
                  </a:lnTo>
                  <a:cubicBezTo>
                    <a:pt x="26235" y="28611"/>
                    <a:pt x="31133" y="20128"/>
                    <a:pt x="37173" y="16640"/>
                  </a:cubicBezTo>
                  <a:cubicBezTo>
                    <a:pt x="38931" y="15627"/>
                    <a:pt x="40590" y="15145"/>
                    <a:pt x="42058" y="15145"/>
                  </a:cubicBezTo>
                  <a:cubicBezTo>
                    <a:pt x="43008" y="15145"/>
                    <a:pt x="43877" y="15346"/>
                    <a:pt x="44642" y="15735"/>
                  </a:cubicBezTo>
                  <a:lnTo>
                    <a:pt x="18806" y="816"/>
                  </a:lnTo>
                  <a:lnTo>
                    <a:pt x="18634" y="707"/>
                  </a:lnTo>
                  <a:cubicBezTo>
                    <a:pt x="17816" y="243"/>
                    <a:pt x="16868" y="1"/>
                    <a:pt x="15824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988;p39">
              <a:extLst>
                <a:ext uri="{FF2B5EF4-FFF2-40B4-BE49-F238E27FC236}">
                  <a16:creationId xmlns:a16="http://schemas.microsoft.com/office/drawing/2014/main" id="{99437577-F37B-4EB4-B670-B8387092FEC8}"/>
                </a:ext>
              </a:extLst>
            </p:cNvPr>
            <p:cNvSpPr/>
            <p:nvPr/>
          </p:nvSpPr>
          <p:spPr>
            <a:xfrm>
              <a:off x="3187500" y="4004575"/>
              <a:ext cx="218675" cy="282350"/>
            </a:xfrm>
            <a:custGeom>
              <a:avLst/>
              <a:gdLst/>
              <a:ahLst/>
              <a:cxnLst/>
              <a:rect l="l" t="t" r="r" b="b"/>
              <a:pathLst>
                <a:path w="8747" h="11294" extrusionOk="0">
                  <a:moveTo>
                    <a:pt x="6326" y="1"/>
                  </a:moveTo>
                  <a:cubicBezTo>
                    <a:pt x="5738" y="1"/>
                    <a:pt x="5075" y="193"/>
                    <a:pt x="4373" y="597"/>
                  </a:cubicBezTo>
                  <a:cubicBezTo>
                    <a:pt x="1958" y="1993"/>
                    <a:pt x="1" y="5384"/>
                    <a:pt x="1" y="8171"/>
                  </a:cubicBezTo>
                  <a:cubicBezTo>
                    <a:pt x="1" y="10150"/>
                    <a:pt x="986" y="11294"/>
                    <a:pt x="2421" y="11294"/>
                  </a:cubicBezTo>
                  <a:cubicBezTo>
                    <a:pt x="3008" y="11294"/>
                    <a:pt x="3672" y="11102"/>
                    <a:pt x="4373" y="10697"/>
                  </a:cubicBezTo>
                  <a:cubicBezTo>
                    <a:pt x="6789" y="9303"/>
                    <a:pt x="8746" y="5912"/>
                    <a:pt x="8746" y="3123"/>
                  </a:cubicBezTo>
                  <a:cubicBezTo>
                    <a:pt x="8746" y="1144"/>
                    <a:pt x="7761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989;p39">
              <a:extLst>
                <a:ext uri="{FF2B5EF4-FFF2-40B4-BE49-F238E27FC236}">
                  <a16:creationId xmlns:a16="http://schemas.microsoft.com/office/drawing/2014/main" id="{EB83448C-9526-4138-8328-40358C6464A4}"/>
                </a:ext>
              </a:extLst>
            </p:cNvPr>
            <p:cNvSpPr/>
            <p:nvPr/>
          </p:nvSpPr>
          <p:spPr>
            <a:xfrm>
              <a:off x="2586475" y="1602900"/>
              <a:ext cx="788025" cy="2620825"/>
            </a:xfrm>
            <a:custGeom>
              <a:avLst/>
              <a:gdLst/>
              <a:ahLst/>
              <a:cxnLst/>
              <a:rect l="l" t="t" r="r" b="b"/>
              <a:pathLst>
                <a:path w="31521" h="104833" extrusionOk="0">
                  <a:moveTo>
                    <a:pt x="19334" y="0"/>
                  </a:moveTo>
                  <a:cubicBezTo>
                    <a:pt x="18764" y="636"/>
                    <a:pt x="14887" y="5048"/>
                    <a:pt x="10764" y="12585"/>
                  </a:cubicBezTo>
                  <a:lnTo>
                    <a:pt x="10764" y="12596"/>
                  </a:lnTo>
                  <a:cubicBezTo>
                    <a:pt x="9635" y="14651"/>
                    <a:pt x="8493" y="16934"/>
                    <a:pt x="7384" y="19442"/>
                  </a:cubicBezTo>
                  <a:cubicBezTo>
                    <a:pt x="3423" y="28453"/>
                    <a:pt x="0" y="40294"/>
                    <a:pt x="0" y="54343"/>
                  </a:cubicBezTo>
                  <a:cubicBezTo>
                    <a:pt x="0" y="63882"/>
                    <a:pt x="1066" y="72084"/>
                    <a:pt x="2595" y="78942"/>
                  </a:cubicBezTo>
                  <a:cubicBezTo>
                    <a:pt x="6330" y="95756"/>
                    <a:pt x="12821" y="104444"/>
                    <a:pt x="13101" y="104822"/>
                  </a:cubicBezTo>
                  <a:lnTo>
                    <a:pt x="13112" y="104833"/>
                  </a:lnTo>
                  <a:cubicBezTo>
                    <a:pt x="13112" y="97867"/>
                    <a:pt x="18010" y="89383"/>
                    <a:pt x="24049" y="85896"/>
                  </a:cubicBezTo>
                  <a:cubicBezTo>
                    <a:pt x="25807" y="84883"/>
                    <a:pt x="27466" y="84402"/>
                    <a:pt x="28935" y="84402"/>
                  </a:cubicBezTo>
                  <a:cubicBezTo>
                    <a:pt x="29885" y="84402"/>
                    <a:pt x="30755" y="84603"/>
                    <a:pt x="31521" y="84992"/>
                  </a:cubicBezTo>
                  <a:cubicBezTo>
                    <a:pt x="31519" y="84991"/>
                    <a:pt x="18398" y="73439"/>
                    <a:pt x="18398" y="50736"/>
                  </a:cubicBezTo>
                  <a:cubicBezTo>
                    <a:pt x="18398" y="41876"/>
                    <a:pt x="21358" y="34297"/>
                    <a:pt x="24974" y="28355"/>
                  </a:cubicBezTo>
                  <a:lnTo>
                    <a:pt x="24974" y="28355"/>
                  </a:lnTo>
                  <a:cubicBezTo>
                    <a:pt x="24888" y="28358"/>
                    <a:pt x="24801" y="28359"/>
                    <a:pt x="24715" y="28359"/>
                  </a:cubicBezTo>
                  <a:cubicBezTo>
                    <a:pt x="23473" y="28359"/>
                    <a:pt x="22345" y="28069"/>
                    <a:pt x="21369" y="27505"/>
                  </a:cubicBezTo>
                  <a:lnTo>
                    <a:pt x="21369" y="27515"/>
                  </a:lnTo>
                  <a:lnTo>
                    <a:pt x="21153" y="27387"/>
                  </a:lnTo>
                  <a:lnTo>
                    <a:pt x="16782" y="24857"/>
                  </a:lnTo>
                  <a:cubicBezTo>
                    <a:pt x="14511" y="23446"/>
                    <a:pt x="13112" y="20551"/>
                    <a:pt x="13112" y="16471"/>
                  </a:cubicBezTo>
                  <a:cubicBezTo>
                    <a:pt x="13112" y="14135"/>
                    <a:pt x="13564" y="11659"/>
                    <a:pt x="14382" y="9214"/>
                  </a:cubicBezTo>
                  <a:cubicBezTo>
                    <a:pt x="15469" y="5964"/>
                    <a:pt x="17202" y="2755"/>
                    <a:pt x="19334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990;p39">
              <a:extLst>
                <a:ext uri="{FF2B5EF4-FFF2-40B4-BE49-F238E27FC236}">
                  <a16:creationId xmlns:a16="http://schemas.microsoft.com/office/drawing/2014/main" id="{42BB3E39-BD3C-452E-8D1E-5FD65B112135}"/>
                </a:ext>
              </a:extLst>
            </p:cNvPr>
            <p:cNvSpPr/>
            <p:nvPr/>
          </p:nvSpPr>
          <p:spPr>
            <a:xfrm>
              <a:off x="2376579" y="1086225"/>
              <a:ext cx="673675" cy="669000"/>
            </a:xfrm>
            <a:custGeom>
              <a:avLst/>
              <a:gdLst/>
              <a:ahLst/>
              <a:cxnLst/>
              <a:rect l="l" t="t" r="r" b="b"/>
              <a:pathLst>
                <a:path w="26947" h="26760" extrusionOk="0">
                  <a:moveTo>
                    <a:pt x="26596" y="3304"/>
                  </a:moveTo>
                  <a:lnTo>
                    <a:pt x="26946" y="3507"/>
                  </a:lnTo>
                  <a:cubicBezTo>
                    <a:pt x="26832" y="3435"/>
                    <a:pt x="26714" y="3368"/>
                    <a:pt x="26596" y="3304"/>
                  </a:cubicBezTo>
                  <a:close/>
                  <a:moveTo>
                    <a:pt x="18988" y="0"/>
                  </a:moveTo>
                  <a:cubicBezTo>
                    <a:pt x="17223" y="0"/>
                    <a:pt x="15229" y="577"/>
                    <a:pt x="13124" y="1795"/>
                  </a:cubicBezTo>
                  <a:cubicBezTo>
                    <a:pt x="5879" y="5984"/>
                    <a:pt x="1" y="16157"/>
                    <a:pt x="1" y="24521"/>
                  </a:cubicBezTo>
                  <a:cubicBezTo>
                    <a:pt x="1" y="25317"/>
                    <a:pt x="56" y="26060"/>
                    <a:pt x="163" y="26760"/>
                  </a:cubicBezTo>
                  <a:cubicBezTo>
                    <a:pt x="4922" y="17028"/>
                    <a:pt x="9938" y="11291"/>
                    <a:pt x="10595" y="10569"/>
                  </a:cubicBezTo>
                  <a:cubicBezTo>
                    <a:pt x="10620" y="10548"/>
                    <a:pt x="10641" y="10522"/>
                    <a:pt x="10659" y="10494"/>
                  </a:cubicBezTo>
                  <a:cubicBezTo>
                    <a:pt x="12650" y="7932"/>
                    <a:pt x="14986" y="5768"/>
                    <a:pt x="17495" y="4325"/>
                  </a:cubicBezTo>
                  <a:cubicBezTo>
                    <a:pt x="18829" y="3561"/>
                    <a:pt x="20111" y="3044"/>
                    <a:pt x="21316" y="2764"/>
                  </a:cubicBezTo>
                  <a:cubicBezTo>
                    <a:pt x="22005" y="2611"/>
                    <a:pt x="22671" y="2534"/>
                    <a:pt x="23308" y="2534"/>
                  </a:cubicBezTo>
                  <a:cubicBezTo>
                    <a:pt x="23658" y="2534"/>
                    <a:pt x="23999" y="2557"/>
                    <a:pt x="24331" y="2603"/>
                  </a:cubicBezTo>
                  <a:cubicBezTo>
                    <a:pt x="25125" y="2690"/>
                    <a:pt x="25894" y="2927"/>
                    <a:pt x="26596" y="3304"/>
                  </a:cubicBezTo>
                  <a:lnTo>
                    <a:pt x="26596" y="3304"/>
                  </a:lnTo>
                  <a:lnTo>
                    <a:pt x="22577" y="977"/>
                  </a:lnTo>
                  <a:lnTo>
                    <a:pt x="22414" y="880"/>
                  </a:lnTo>
                  <a:cubicBezTo>
                    <a:pt x="21421" y="302"/>
                    <a:pt x="20264" y="0"/>
                    <a:pt x="189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991;p39">
              <a:extLst>
                <a:ext uri="{FF2B5EF4-FFF2-40B4-BE49-F238E27FC236}">
                  <a16:creationId xmlns:a16="http://schemas.microsoft.com/office/drawing/2014/main" id="{2A1F3A98-4564-46C6-BF6B-ED5261694057}"/>
                </a:ext>
              </a:extLst>
            </p:cNvPr>
            <p:cNvSpPr/>
            <p:nvPr/>
          </p:nvSpPr>
          <p:spPr>
            <a:xfrm>
              <a:off x="2158079" y="1149575"/>
              <a:ext cx="1329525" cy="3073850"/>
            </a:xfrm>
            <a:custGeom>
              <a:avLst/>
              <a:gdLst/>
              <a:ahLst/>
              <a:cxnLst/>
              <a:rect l="l" t="t" r="r" b="b"/>
              <a:pathLst>
                <a:path w="53181" h="122954" extrusionOk="0">
                  <a:moveTo>
                    <a:pt x="52834" y="10871"/>
                  </a:moveTo>
                  <a:lnTo>
                    <a:pt x="53180" y="11071"/>
                  </a:lnTo>
                  <a:cubicBezTo>
                    <a:pt x="53067" y="11001"/>
                    <a:pt x="52952" y="10934"/>
                    <a:pt x="52834" y="10871"/>
                  </a:cubicBezTo>
                  <a:close/>
                  <a:moveTo>
                    <a:pt x="32053" y="1"/>
                  </a:moveTo>
                  <a:cubicBezTo>
                    <a:pt x="31414" y="1"/>
                    <a:pt x="30746" y="77"/>
                    <a:pt x="30056" y="230"/>
                  </a:cubicBezTo>
                  <a:cubicBezTo>
                    <a:pt x="28851" y="510"/>
                    <a:pt x="27569" y="1027"/>
                    <a:pt x="26235" y="1791"/>
                  </a:cubicBezTo>
                  <a:cubicBezTo>
                    <a:pt x="23726" y="3234"/>
                    <a:pt x="21390" y="5398"/>
                    <a:pt x="19399" y="7960"/>
                  </a:cubicBezTo>
                  <a:cubicBezTo>
                    <a:pt x="19381" y="7988"/>
                    <a:pt x="19360" y="8014"/>
                    <a:pt x="19335" y="8035"/>
                  </a:cubicBezTo>
                  <a:cubicBezTo>
                    <a:pt x="18678" y="8757"/>
                    <a:pt x="13660" y="14494"/>
                    <a:pt x="8903" y="24226"/>
                  </a:cubicBezTo>
                  <a:cubicBezTo>
                    <a:pt x="4339" y="33559"/>
                    <a:pt x="0" y="46574"/>
                    <a:pt x="0" y="62377"/>
                  </a:cubicBezTo>
                  <a:cubicBezTo>
                    <a:pt x="0" y="95845"/>
                    <a:pt x="13112" y="112877"/>
                    <a:pt x="13112" y="112877"/>
                  </a:cubicBezTo>
                  <a:lnTo>
                    <a:pt x="30595" y="122953"/>
                  </a:lnTo>
                  <a:cubicBezTo>
                    <a:pt x="30315" y="122577"/>
                    <a:pt x="23823" y="113889"/>
                    <a:pt x="20089" y="97074"/>
                  </a:cubicBezTo>
                  <a:cubicBezTo>
                    <a:pt x="18559" y="90217"/>
                    <a:pt x="17494" y="82013"/>
                    <a:pt x="17494" y="72476"/>
                  </a:cubicBezTo>
                  <a:cubicBezTo>
                    <a:pt x="17494" y="58428"/>
                    <a:pt x="20917" y="46586"/>
                    <a:pt x="24878" y="37575"/>
                  </a:cubicBezTo>
                  <a:cubicBezTo>
                    <a:pt x="25987" y="35068"/>
                    <a:pt x="27128" y="32784"/>
                    <a:pt x="28258" y="30729"/>
                  </a:cubicBezTo>
                  <a:lnTo>
                    <a:pt x="28258" y="30718"/>
                  </a:lnTo>
                  <a:cubicBezTo>
                    <a:pt x="32381" y="23183"/>
                    <a:pt x="36258" y="18769"/>
                    <a:pt x="36828" y="18133"/>
                  </a:cubicBezTo>
                  <a:cubicBezTo>
                    <a:pt x="36852" y="18112"/>
                    <a:pt x="36875" y="18086"/>
                    <a:pt x="36892" y="18058"/>
                  </a:cubicBezTo>
                  <a:cubicBezTo>
                    <a:pt x="37269" y="17563"/>
                    <a:pt x="37667" y="17078"/>
                    <a:pt x="38087" y="16615"/>
                  </a:cubicBezTo>
                  <a:cubicBezTo>
                    <a:pt x="39788" y="14689"/>
                    <a:pt x="41704" y="13053"/>
                    <a:pt x="43729" y="11890"/>
                  </a:cubicBezTo>
                  <a:cubicBezTo>
                    <a:pt x="45839" y="10673"/>
                    <a:pt x="47830" y="10096"/>
                    <a:pt x="49594" y="10096"/>
                  </a:cubicBezTo>
                  <a:cubicBezTo>
                    <a:pt x="50789" y="10096"/>
                    <a:pt x="51880" y="10360"/>
                    <a:pt x="52834" y="10871"/>
                  </a:cubicBezTo>
                  <a:lnTo>
                    <a:pt x="52834" y="10871"/>
                  </a:lnTo>
                  <a:lnTo>
                    <a:pt x="35686" y="973"/>
                  </a:lnTo>
                  <a:cubicBezTo>
                    <a:pt x="34893" y="478"/>
                    <a:pt x="34000" y="170"/>
                    <a:pt x="33071" y="69"/>
                  </a:cubicBezTo>
                  <a:cubicBezTo>
                    <a:pt x="32740" y="23"/>
                    <a:pt x="32401" y="1"/>
                    <a:pt x="3205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992;p39">
              <a:extLst>
                <a:ext uri="{FF2B5EF4-FFF2-40B4-BE49-F238E27FC236}">
                  <a16:creationId xmlns:a16="http://schemas.microsoft.com/office/drawing/2014/main" id="{CB2116A2-1863-4B41-AACF-F70BC83F9E81}"/>
                </a:ext>
              </a:extLst>
            </p:cNvPr>
            <p:cNvSpPr/>
            <p:nvPr/>
          </p:nvSpPr>
          <p:spPr>
            <a:xfrm>
              <a:off x="2914275" y="1401925"/>
              <a:ext cx="671750" cy="885625"/>
            </a:xfrm>
            <a:custGeom>
              <a:avLst/>
              <a:gdLst/>
              <a:ahLst/>
              <a:cxnLst/>
              <a:rect l="l" t="t" r="r" b="b"/>
              <a:pathLst>
                <a:path w="26870" h="35425" extrusionOk="0">
                  <a:moveTo>
                    <a:pt x="18987" y="0"/>
                  </a:moveTo>
                  <a:cubicBezTo>
                    <a:pt x="17222" y="0"/>
                    <a:pt x="15231" y="578"/>
                    <a:pt x="13123" y="1795"/>
                  </a:cubicBezTo>
                  <a:cubicBezTo>
                    <a:pt x="11098" y="2957"/>
                    <a:pt x="9182" y="4595"/>
                    <a:pt x="7482" y="6521"/>
                  </a:cubicBezTo>
                  <a:cubicBezTo>
                    <a:pt x="7061" y="6984"/>
                    <a:pt x="6663" y="7468"/>
                    <a:pt x="6286" y="7964"/>
                  </a:cubicBezTo>
                  <a:cubicBezTo>
                    <a:pt x="6269" y="7992"/>
                    <a:pt x="6246" y="8016"/>
                    <a:pt x="6222" y="8039"/>
                  </a:cubicBezTo>
                  <a:cubicBezTo>
                    <a:pt x="4090" y="10794"/>
                    <a:pt x="2357" y="14003"/>
                    <a:pt x="1270" y="17253"/>
                  </a:cubicBezTo>
                  <a:cubicBezTo>
                    <a:pt x="452" y="19698"/>
                    <a:pt x="0" y="22174"/>
                    <a:pt x="0" y="24510"/>
                  </a:cubicBezTo>
                  <a:cubicBezTo>
                    <a:pt x="0" y="28590"/>
                    <a:pt x="1399" y="31485"/>
                    <a:pt x="3670" y="32896"/>
                  </a:cubicBezTo>
                  <a:lnTo>
                    <a:pt x="8041" y="35424"/>
                  </a:lnTo>
                  <a:cubicBezTo>
                    <a:pt x="7373" y="35015"/>
                    <a:pt x="6782" y="34467"/>
                    <a:pt x="6275" y="33799"/>
                  </a:cubicBezTo>
                  <a:cubicBezTo>
                    <a:pt x="5070" y="32206"/>
                    <a:pt x="4370" y="29914"/>
                    <a:pt x="4370" y="27039"/>
                  </a:cubicBezTo>
                  <a:cubicBezTo>
                    <a:pt x="4370" y="18675"/>
                    <a:pt x="10248" y="8502"/>
                    <a:pt x="17493" y="4314"/>
                  </a:cubicBezTo>
                  <a:cubicBezTo>
                    <a:pt x="19587" y="3110"/>
                    <a:pt x="21569" y="2535"/>
                    <a:pt x="23325" y="2535"/>
                  </a:cubicBezTo>
                  <a:cubicBezTo>
                    <a:pt x="23672" y="2535"/>
                    <a:pt x="24010" y="2557"/>
                    <a:pt x="24339" y="2602"/>
                  </a:cubicBezTo>
                  <a:cubicBezTo>
                    <a:pt x="25266" y="2709"/>
                    <a:pt x="26105" y="3000"/>
                    <a:pt x="26858" y="3464"/>
                  </a:cubicBezTo>
                  <a:lnTo>
                    <a:pt x="26869" y="3453"/>
                  </a:lnTo>
                  <a:lnTo>
                    <a:pt x="22574" y="977"/>
                  </a:lnTo>
                  <a:cubicBezTo>
                    <a:pt x="21541" y="335"/>
                    <a:pt x="20329" y="0"/>
                    <a:pt x="189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993;p39">
              <a:extLst>
                <a:ext uri="{FF2B5EF4-FFF2-40B4-BE49-F238E27FC236}">
                  <a16:creationId xmlns:a16="http://schemas.microsoft.com/office/drawing/2014/main" id="{86C41746-BCAD-42AC-866B-9D414798493D}"/>
                </a:ext>
              </a:extLst>
            </p:cNvPr>
            <p:cNvSpPr/>
            <p:nvPr/>
          </p:nvSpPr>
          <p:spPr>
            <a:xfrm>
              <a:off x="3023500" y="1465275"/>
              <a:ext cx="656175" cy="846600"/>
            </a:xfrm>
            <a:custGeom>
              <a:avLst/>
              <a:gdLst/>
              <a:ahLst/>
              <a:cxnLst/>
              <a:rect l="l" t="t" r="r" b="b"/>
              <a:pathLst>
                <a:path w="26247" h="33864" extrusionOk="0">
                  <a:moveTo>
                    <a:pt x="18956" y="1"/>
                  </a:moveTo>
                  <a:cubicBezTo>
                    <a:pt x="17200" y="1"/>
                    <a:pt x="15218" y="575"/>
                    <a:pt x="13124" y="1779"/>
                  </a:cubicBezTo>
                  <a:cubicBezTo>
                    <a:pt x="5879" y="5968"/>
                    <a:pt x="1" y="16141"/>
                    <a:pt x="1" y="24505"/>
                  </a:cubicBezTo>
                  <a:cubicBezTo>
                    <a:pt x="1" y="27380"/>
                    <a:pt x="701" y="29672"/>
                    <a:pt x="1906" y="31265"/>
                  </a:cubicBezTo>
                  <a:cubicBezTo>
                    <a:pt x="2413" y="31933"/>
                    <a:pt x="3004" y="32481"/>
                    <a:pt x="3672" y="32890"/>
                  </a:cubicBezTo>
                  <a:cubicBezTo>
                    <a:pt x="3739" y="32936"/>
                    <a:pt x="3811" y="32976"/>
                    <a:pt x="3888" y="33010"/>
                  </a:cubicBezTo>
                  <a:cubicBezTo>
                    <a:pt x="4864" y="33573"/>
                    <a:pt x="5993" y="33864"/>
                    <a:pt x="7235" y="33864"/>
                  </a:cubicBezTo>
                  <a:cubicBezTo>
                    <a:pt x="7321" y="33864"/>
                    <a:pt x="7407" y="33863"/>
                    <a:pt x="7493" y="33860"/>
                  </a:cubicBezTo>
                  <a:cubicBezTo>
                    <a:pt x="9195" y="33817"/>
                    <a:pt x="11111" y="33235"/>
                    <a:pt x="13124" y="32072"/>
                  </a:cubicBezTo>
                  <a:cubicBezTo>
                    <a:pt x="20368" y="27896"/>
                    <a:pt x="26246" y="17723"/>
                    <a:pt x="26246" y="9359"/>
                  </a:cubicBezTo>
                  <a:cubicBezTo>
                    <a:pt x="26246" y="5236"/>
                    <a:pt x="24814" y="2318"/>
                    <a:pt x="22489" y="929"/>
                  </a:cubicBezTo>
                  <a:cubicBezTo>
                    <a:pt x="21736" y="466"/>
                    <a:pt x="20897" y="177"/>
                    <a:pt x="19970" y="68"/>
                  </a:cubicBezTo>
                  <a:cubicBezTo>
                    <a:pt x="19641" y="23"/>
                    <a:pt x="19303" y="1"/>
                    <a:pt x="1895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994;p39">
              <a:extLst>
                <a:ext uri="{FF2B5EF4-FFF2-40B4-BE49-F238E27FC236}">
                  <a16:creationId xmlns:a16="http://schemas.microsoft.com/office/drawing/2014/main" id="{EB28F6C9-E32C-4663-8D67-35C441F32CC0}"/>
                </a:ext>
              </a:extLst>
            </p:cNvPr>
            <p:cNvSpPr/>
            <p:nvPr/>
          </p:nvSpPr>
          <p:spPr>
            <a:xfrm>
              <a:off x="3219450" y="1717950"/>
              <a:ext cx="264300" cy="341275"/>
            </a:xfrm>
            <a:custGeom>
              <a:avLst/>
              <a:gdLst/>
              <a:ahLst/>
              <a:cxnLst/>
              <a:rect l="l" t="t" r="r" b="b"/>
              <a:pathLst>
                <a:path w="10572" h="13651" extrusionOk="0">
                  <a:moveTo>
                    <a:pt x="7647" y="0"/>
                  </a:moveTo>
                  <a:cubicBezTo>
                    <a:pt x="6936" y="0"/>
                    <a:pt x="6134" y="232"/>
                    <a:pt x="5286" y="722"/>
                  </a:cubicBezTo>
                  <a:cubicBezTo>
                    <a:pt x="2366" y="2408"/>
                    <a:pt x="0" y="6505"/>
                    <a:pt x="0" y="9876"/>
                  </a:cubicBezTo>
                  <a:cubicBezTo>
                    <a:pt x="0" y="12268"/>
                    <a:pt x="1191" y="13650"/>
                    <a:pt x="2925" y="13650"/>
                  </a:cubicBezTo>
                  <a:cubicBezTo>
                    <a:pt x="3636" y="13650"/>
                    <a:pt x="4437" y="13418"/>
                    <a:pt x="5286" y="12929"/>
                  </a:cubicBezTo>
                  <a:cubicBezTo>
                    <a:pt x="8205" y="11243"/>
                    <a:pt x="10571" y="7144"/>
                    <a:pt x="10571" y="3773"/>
                  </a:cubicBezTo>
                  <a:cubicBezTo>
                    <a:pt x="10571" y="1382"/>
                    <a:pt x="9381" y="0"/>
                    <a:pt x="764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995;p39">
              <a:extLst>
                <a:ext uri="{FF2B5EF4-FFF2-40B4-BE49-F238E27FC236}">
                  <a16:creationId xmlns:a16="http://schemas.microsoft.com/office/drawing/2014/main" id="{BEBBF934-9A85-42E6-957B-0FE513E7886F}"/>
                </a:ext>
              </a:extLst>
            </p:cNvPr>
            <p:cNvSpPr/>
            <p:nvPr/>
          </p:nvSpPr>
          <p:spPr>
            <a:xfrm>
              <a:off x="2763375" y="520050"/>
              <a:ext cx="861400" cy="861400"/>
            </a:xfrm>
            <a:custGeom>
              <a:avLst/>
              <a:gdLst/>
              <a:ahLst/>
              <a:cxnLst/>
              <a:rect l="l" t="t" r="r" b="b"/>
              <a:pathLst>
                <a:path w="34456" h="34456" extrusionOk="0">
                  <a:moveTo>
                    <a:pt x="17228" y="0"/>
                  </a:moveTo>
                  <a:cubicBezTo>
                    <a:pt x="12659" y="0"/>
                    <a:pt x="8277" y="1815"/>
                    <a:pt x="5047" y="5047"/>
                  </a:cubicBezTo>
                  <a:cubicBezTo>
                    <a:pt x="1817" y="8277"/>
                    <a:pt x="0" y="12659"/>
                    <a:pt x="0" y="17228"/>
                  </a:cubicBezTo>
                  <a:cubicBezTo>
                    <a:pt x="0" y="21797"/>
                    <a:pt x="1817" y="26178"/>
                    <a:pt x="5047" y="29410"/>
                  </a:cubicBezTo>
                  <a:cubicBezTo>
                    <a:pt x="8277" y="32640"/>
                    <a:pt x="12659" y="34455"/>
                    <a:pt x="17228" y="34455"/>
                  </a:cubicBezTo>
                  <a:cubicBezTo>
                    <a:pt x="21798" y="34455"/>
                    <a:pt x="26180" y="32640"/>
                    <a:pt x="29410" y="29410"/>
                  </a:cubicBezTo>
                  <a:cubicBezTo>
                    <a:pt x="32640" y="26178"/>
                    <a:pt x="34455" y="21797"/>
                    <a:pt x="34455" y="17228"/>
                  </a:cubicBezTo>
                  <a:cubicBezTo>
                    <a:pt x="34455" y="12659"/>
                    <a:pt x="32640" y="8277"/>
                    <a:pt x="29410" y="5047"/>
                  </a:cubicBezTo>
                  <a:cubicBezTo>
                    <a:pt x="26180" y="1815"/>
                    <a:pt x="21798" y="0"/>
                    <a:pt x="17228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996;p39">
              <a:extLst>
                <a:ext uri="{FF2B5EF4-FFF2-40B4-BE49-F238E27FC236}">
                  <a16:creationId xmlns:a16="http://schemas.microsoft.com/office/drawing/2014/main" id="{1962602A-C9B1-403C-A295-D8BE6F608386}"/>
                </a:ext>
              </a:extLst>
            </p:cNvPr>
            <p:cNvSpPr/>
            <p:nvPr/>
          </p:nvSpPr>
          <p:spPr>
            <a:xfrm>
              <a:off x="2677250" y="275600"/>
              <a:ext cx="568975" cy="607225"/>
            </a:xfrm>
            <a:custGeom>
              <a:avLst/>
              <a:gdLst/>
              <a:ahLst/>
              <a:cxnLst/>
              <a:rect l="l" t="t" r="r" b="b"/>
              <a:pathLst>
                <a:path w="22759" h="24289" extrusionOk="0">
                  <a:moveTo>
                    <a:pt x="13113" y="0"/>
                  </a:moveTo>
                  <a:lnTo>
                    <a:pt x="1" y="8055"/>
                  </a:lnTo>
                  <a:lnTo>
                    <a:pt x="9051" y="22788"/>
                  </a:lnTo>
                  <a:cubicBezTo>
                    <a:pt x="9624" y="23721"/>
                    <a:pt x="10790" y="24288"/>
                    <a:pt x="12423" y="24288"/>
                  </a:cubicBezTo>
                  <a:cubicBezTo>
                    <a:pt x="12486" y="24288"/>
                    <a:pt x="12550" y="24287"/>
                    <a:pt x="12615" y="24286"/>
                  </a:cubicBezTo>
                  <a:cubicBezTo>
                    <a:pt x="16084" y="24191"/>
                    <a:pt x="20235" y="21641"/>
                    <a:pt x="21886" y="18590"/>
                  </a:cubicBezTo>
                  <a:cubicBezTo>
                    <a:pt x="22714" y="17064"/>
                    <a:pt x="22759" y="15702"/>
                    <a:pt x="22163" y="14735"/>
                  </a:cubicBezTo>
                  <a:lnTo>
                    <a:pt x="131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997;p39">
              <a:extLst>
                <a:ext uri="{FF2B5EF4-FFF2-40B4-BE49-F238E27FC236}">
                  <a16:creationId xmlns:a16="http://schemas.microsoft.com/office/drawing/2014/main" id="{27C4F7EB-8944-48DE-82E3-16BCA84B43E4}"/>
                </a:ext>
              </a:extLst>
            </p:cNvPr>
            <p:cNvSpPr/>
            <p:nvPr/>
          </p:nvSpPr>
          <p:spPr>
            <a:xfrm>
              <a:off x="2677250" y="275600"/>
              <a:ext cx="385100" cy="307875"/>
            </a:xfrm>
            <a:custGeom>
              <a:avLst/>
              <a:gdLst/>
              <a:ahLst/>
              <a:cxnLst/>
              <a:rect l="l" t="t" r="r" b="b"/>
              <a:pathLst>
                <a:path w="15404" h="12315" extrusionOk="0">
                  <a:moveTo>
                    <a:pt x="13113" y="0"/>
                  </a:moveTo>
                  <a:lnTo>
                    <a:pt x="1" y="8055"/>
                  </a:lnTo>
                  <a:cubicBezTo>
                    <a:pt x="1" y="8055"/>
                    <a:pt x="1102" y="9847"/>
                    <a:pt x="1698" y="10815"/>
                  </a:cubicBezTo>
                  <a:cubicBezTo>
                    <a:pt x="2269" y="11746"/>
                    <a:pt x="3434" y="12314"/>
                    <a:pt x="5064" y="12314"/>
                  </a:cubicBezTo>
                  <a:cubicBezTo>
                    <a:pt x="5129" y="12314"/>
                    <a:pt x="5195" y="12313"/>
                    <a:pt x="5262" y="12312"/>
                  </a:cubicBezTo>
                  <a:cubicBezTo>
                    <a:pt x="8729" y="12217"/>
                    <a:pt x="12880" y="9668"/>
                    <a:pt x="14532" y="6617"/>
                  </a:cubicBezTo>
                  <a:cubicBezTo>
                    <a:pt x="15358" y="5092"/>
                    <a:pt x="15404" y="3728"/>
                    <a:pt x="14808" y="2760"/>
                  </a:cubicBezTo>
                  <a:cubicBezTo>
                    <a:pt x="14212" y="1792"/>
                    <a:pt x="13113" y="0"/>
                    <a:pt x="1311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998;p39">
              <a:extLst>
                <a:ext uri="{FF2B5EF4-FFF2-40B4-BE49-F238E27FC236}">
                  <a16:creationId xmlns:a16="http://schemas.microsoft.com/office/drawing/2014/main" id="{DD5D6CA3-76DC-4BDF-8A41-02AD1A6B127B}"/>
                </a:ext>
              </a:extLst>
            </p:cNvPr>
            <p:cNvSpPr/>
            <p:nvPr/>
          </p:nvSpPr>
          <p:spPr>
            <a:xfrm>
              <a:off x="2643650" y="238125"/>
              <a:ext cx="395025" cy="276350"/>
            </a:xfrm>
            <a:custGeom>
              <a:avLst/>
              <a:gdLst/>
              <a:ahLst/>
              <a:cxnLst/>
              <a:rect l="l" t="t" r="r" b="b"/>
              <a:pathLst>
                <a:path w="15801" h="11054" extrusionOk="0">
                  <a:moveTo>
                    <a:pt x="11090" y="0"/>
                  </a:moveTo>
                  <a:cubicBezTo>
                    <a:pt x="11025" y="0"/>
                    <a:pt x="10959" y="1"/>
                    <a:pt x="10893" y="3"/>
                  </a:cubicBezTo>
                  <a:cubicBezTo>
                    <a:pt x="7425" y="96"/>
                    <a:pt x="3274" y="2647"/>
                    <a:pt x="1622" y="5698"/>
                  </a:cubicBezTo>
                  <a:cubicBezTo>
                    <a:pt x="0" y="8691"/>
                    <a:pt x="1388" y="11053"/>
                    <a:pt x="4716" y="11053"/>
                  </a:cubicBezTo>
                  <a:cubicBezTo>
                    <a:pt x="4780" y="11053"/>
                    <a:pt x="4845" y="11052"/>
                    <a:pt x="4910" y="11051"/>
                  </a:cubicBezTo>
                  <a:cubicBezTo>
                    <a:pt x="8378" y="10956"/>
                    <a:pt x="12530" y="8405"/>
                    <a:pt x="14181" y="5355"/>
                  </a:cubicBezTo>
                  <a:cubicBezTo>
                    <a:pt x="15800" y="2364"/>
                    <a:pt x="14417" y="0"/>
                    <a:pt x="1109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999;p39">
              <a:extLst>
                <a:ext uri="{FF2B5EF4-FFF2-40B4-BE49-F238E27FC236}">
                  <a16:creationId xmlns:a16="http://schemas.microsoft.com/office/drawing/2014/main" id="{D85A3DC2-FEF9-4546-B312-A4A5F3317398}"/>
                </a:ext>
              </a:extLst>
            </p:cNvPr>
            <p:cNvSpPr/>
            <p:nvPr/>
          </p:nvSpPr>
          <p:spPr>
            <a:xfrm>
              <a:off x="2742900" y="307550"/>
              <a:ext cx="196575" cy="137500"/>
            </a:xfrm>
            <a:custGeom>
              <a:avLst/>
              <a:gdLst/>
              <a:ahLst/>
              <a:cxnLst/>
              <a:rect l="l" t="t" r="r" b="b"/>
              <a:pathLst>
                <a:path w="7863" h="5500" extrusionOk="0">
                  <a:moveTo>
                    <a:pt x="5516" y="0"/>
                  </a:moveTo>
                  <a:cubicBezTo>
                    <a:pt x="5484" y="0"/>
                    <a:pt x="5452" y="0"/>
                    <a:pt x="5420" y="1"/>
                  </a:cubicBezTo>
                  <a:cubicBezTo>
                    <a:pt x="3694" y="47"/>
                    <a:pt x="1629" y="1317"/>
                    <a:pt x="807" y="2835"/>
                  </a:cubicBezTo>
                  <a:cubicBezTo>
                    <a:pt x="0" y="4323"/>
                    <a:pt x="689" y="5500"/>
                    <a:pt x="2344" y="5500"/>
                  </a:cubicBezTo>
                  <a:cubicBezTo>
                    <a:pt x="2376" y="5500"/>
                    <a:pt x="2409" y="5499"/>
                    <a:pt x="2443" y="5498"/>
                  </a:cubicBezTo>
                  <a:cubicBezTo>
                    <a:pt x="4169" y="5452"/>
                    <a:pt x="6235" y="4183"/>
                    <a:pt x="7057" y="2665"/>
                  </a:cubicBezTo>
                  <a:cubicBezTo>
                    <a:pt x="7863" y="1175"/>
                    <a:pt x="7174" y="0"/>
                    <a:pt x="5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5678291-7136-434A-AF64-A2621BDA0E30}"/>
              </a:ext>
            </a:extLst>
          </p:cNvPr>
          <p:cNvSpPr/>
          <p:nvPr/>
        </p:nvSpPr>
        <p:spPr>
          <a:xfrm>
            <a:off x="11098261" y="6867604"/>
            <a:ext cx="1219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>
                <a:solidFill>
                  <a:srgbClr val="000000"/>
                </a:solidFill>
              </a:rPr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20061212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004;p40">
            <a:extLst>
              <a:ext uri="{FF2B5EF4-FFF2-40B4-BE49-F238E27FC236}">
                <a16:creationId xmlns:a16="http://schemas.microsoft.com/office/drawing/2014/main" id="{1170A0B8-84F1-4071-9290-F0DA2F7B2342}"/>
              </a:ext>
            </a:extLst>
          </p:cNvPr>
          <p:cNvSpPr/>
          <p:nvPr/>
        </p:nvSpPr>
        <p:spPr>
          <a:xfrm>
            <a:off x="2308133" y="-3025867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1005;p40">
            <a:extLst>
              <a:ext uri="{FF2B5EF4-FFF2-40B4-BE49-F238E27FC236}">
                <a16:creationId xmlns:a16="http://schemas.microsoft.com/office/drawing/2014/main" id="{B8A3F45A-77FE-4073-BDD4-C9B098D40866}"/>
              </a:ext>
            </a:extLst>
          </p:cNvPr>
          <p:cNvSpPr txBox="1">
            <a:spLocks/>
          </p:cNvSpPr>
          <p:nvPr/>
        </p:nvSpPr>
        <p:spPr>
          <a:xfrm>
            <a:off x="10296314" y="4588750"/>
            <a:ext cx="9840800" cy="174727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 BRIEF</a:t>
            </a:r>
          </a:p>
        </p:txBody>
      </p:sp>
      <p:sp>
        <p:nvSpPr>
          <p:cNvPr id="37" name="Google Shape;1006;p40">
            <a:extLst>
              <a:ext uri="{FF2B5EF4-FFF2-40B4-BE49-F238E27FC236}">
                <a16:creationId xmlns:a16="http://schemas.microsoft.com/office/drawing/2014/main" id="{4BE605B4-B8FA-4FAB-B194-E9C1837236FC}"/>
              </a:ext>
            </a:extLst>
          </p:cNvPr>
          <p:cNvSpPr txBox="1">
            <a:spLocks/>
          </p:cNvSpPr>
          <p:nvPr/>
        </p:nvSpPr>
        <p:spPr>
          <a:xfrm>
            <a:off x="10402225" y="6228243"/>
            <a:ext cx="9537454" cy="3209369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/>
              <a:t>You could enter a subtitle here if you need it</a:t>
            </a:r>
          </a:p>
        </p:txBody>
      </p:sp>
      <p:grpSp>
        <p:nvGrpSpPr>
          <p:cNvPr id="39" name="Google Shape;1008;p40">
            <a:extLst>
              <a:ext uri="{FF2B5EF4-FFF2-40B4-BE49-F238E27FC236}">
                <a16:creationId xmlns:a16="http://schemas.microsoft.com/office/drawing/2014/main" id="{C7B7A931-4252-4F27-BE28-0C3785893B29}"/>
              </a:ext>
            </a:extLst>
          </p:cNvPr>
          <p:cNvGrpSpPr/>
          <p:nvPr/>
        </p:nvGrpSpPr>
        <p:grpSpPr>
          <a:xfrm>
            <a:off x="2308104" y="1796049"/>
            <a:ext cx="7006491" cy="10479944"/>
            <a:chOff x="2641525" y="539700"/>
            <a:chExt cx="796675" cy="1191625"/>
          </a:xfrm>
        </p:grpSpPr>
        <p:sp>
          <p:nvSpPr>
            <p:cNvPr id="40" name="Google Shape;1009;p40">
              <a:extLst>
                <a:ext uri="{FF2B5EF4-FFF2-40B4-BE49-F238E27FC236}">
                  <a16:creationId xmlns:a16="http://schemas.microsoft.com/office/drawing/2014/main" id="{577D5B08-9B23-43B8-9426-C40B9F2C7BE4}"/>
                </a:ext>
              </a:extLst>
            </p:cNvPr>
            <p:cNvSpPr/>
            <p:nvPr/>
          </p:nvSpPr>
          <p:spPr>
            <a:xfrm>
              <a:off x="2641525" y="1272700"/>
              <a:ext cx="796675" cy="458625"/>
            </a:xfrm>
            <a:custGeom>
              <a:avLst/>
              <a:gdLst/>
              <a:ahLst/>
              <a:cxnLst/>
              <a:rect l="l" t="t" r="r" b="b"/>
              <a:pathLst>
                <a:path w="31867" h="18345" extrusionOk="0">
                  <a:moveTo>
                    <a:pt x="18040" y="0"/>
                  </a:moveTo>
                  <a:cubicBezTo>
                    <a:pt x="17920" y="0"/>
                    <a:pt x="17800" y="26"/>
                    <a:pt x="17708" y="79"/>
                  </a:cubicBezTo>
                  <a:lnTo>
                    <a:pt x="182" y="10196"/>
                  </a:lnTo>
                  <a:cubicBezTo>
                    <a:pt x="0" y="10303"/>
                    <a:pt x="0" y="10474"/>
                    <a:pt x="182" y="10579"/>
                  </a:cubicBezTo>
                  <a:lnTo>
                    <a:pt x="13496" y="18266"/>
                  </a:lnTo>
                  <a:cubicBezTo>
                    <a:pt x="13588" y="18319"/>
                    <a:pt x="13708" y="18345"/>
                    <a:pt x="13827" y="18345"/>
                  </a:cubicBezTo>
                  <a:cubicBezTo>
                    <a:pt x="13947" y="18345"/>
                    <a:pt x="14067" y="18319"/>
                    <a:pt x="14159" y="18266"/>
                  </a:cubicBezTo>
                  <a:lnTo>
                    <a:pt x="31685" y="8149"/>
                  </a:lnTo>
                  <a:cubicBezTo>
                    <a:pt x="31867" y="8043"/>
                    <a:pt x="31867" y="7871"/>
                    <a:pt x="31685" y="7766"/>
                  </a:cubicBezTo>
                  <a:lnTo>
                    <a:pt x="18371" y="79"/>
                  </a:lnTo>
                  <a:cubicBezTo>
                    <a:pt x="18280" y="26"/>
                    <a:pt x="18160" y="0"/>
                    <a:pt x="1804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0;p40">
              <a:extLst>
                <a:ext uri="{FF2B5EF4-FFF2-40B4-BE49-F238E27FC236}">
                  <a16:creationId xmlns:a16="http://schemas.microsoft.com/office/drawing/2014/main" id="{A9FF0F4A-3F82-4675-B5A5-D0C6A6CA4A80}"/>
                </a:ext>
              </a:extLst>
            </p:cNvPr>
            <p:cNvSpPr/>
            <p:nvPr/>
          </p:nvSpPr>
          <p:spPr>
            <a:xfrm>
              <a:off x="2986425" y="1435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1"/>
                  </a:moveTo>
                  <a:cubicBezTo>
                    <a:pt x="17338" y="251"/>
                    <a:pt x="17081" y="401"/>
                    <a:pt x="16964" y="469"/>
                  </a:cubicBezTo>
                  <a:lnTo>
                    <a:pt x="1403" y="9455"/>
                  </a:lnTo>
                  <a:cubicBezTo>
                    <a:pt x="1403" y="9456"/>
                    <a:pt x="747" y="9833"/>
                    <a:pt x="747" y="9833"/>
                  </a:cubicBezTo>
                  <a:cubicBezTo>
                    <a:pt x="540" y="9953"/>
                    <a:pt x="271" y="10013"/>
                    <a:pt x="1" y="10013"/>
                  </a:cubicBezTo>
                  <a:lnTo>
                    <a:pt x="1" y="10834"/>
                  </a:lnTo>
                  <a:cubicBezTo>
                    <a:pt x="6" y="10834"/>
                    <a:pt x="11" y="10834"/>
                    <a:pt x="16" y="10834"/>
                  </a:cubicBezTo>
                  <a:cubicBezTo>
                    <a:pt x="264" y="10834"/>
                    <a:pt x="511" y="10777"/>
                    <a:pt x="702" y="10667"/>
                  </a:cubicBezTo>
                  <a:cubicBezTo>
                    <a:pt x="798" y="10612"/>
                    <a:pt x="890" y="10559"/>
                    <a:pt x="974" y="10510"/>
                  </a:cubicBezTo>
                  <a:lnTo>
                    <a:pt x="1094" y="10440"/>
                  </a:lnTo>
                  <a:cubicBezTo>
                    <a:pt x="1149" y="10410"/>
                    <a:pt x="1199" y="10380"/>
                    <a:pt x="1242" y="10356"/>
                  </a:cubicBezTo>
                  <a:cubicBezTo>
                    <a:pt x="1264" y="10343"/>
                    <a:pt x="1283" y="10332"/>
                    <a:pt x="1301" y="10322"/>
                  </a:cubicBezTo>
                  <a:cubicBezTo>
                    <a:pt x="1318" y="10311"/>
                    <a:pt x="1334" y="10303"/>
                    <a:pt x="1347" y="10294"/>
                  </a:cubicBezTo>
                  <a:cubicBezTo>
                    <a:pt x="1364" y="10284"/>
                    <a:pt x="1378" y="10276"/>
                    <a:pt x="1389" y="10271"/>
                  </a:cubicBezTo>
                  <a:lnTo>
                    <a:pt x="1403" y="10263"/>
                  </a:lnTo>
                  <a:lnTo>
                    <a:pt x="16964" y="1279"/>
                  </a:lnTo>
                  <a:cubicBezTo>
                    <a:pt x="17171" y="1159"/>
                    <a:pt x="17338" y="882"/>
                    <a:pt x="17338" y="658"/>
                  </a:cubicBezTo>
                  <a:lnTo>
                    <a:pt x="17338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011;p40">
              <a:extLst>
                <a:ext uri="{FF2B5EF4-FFF2-40B4-BE49-F238E27FC236}">
                  <a16:creationId xmlns:a16="http://schemas.microsoft.com/office/drawing/2014/main" id="{360C658A-134A-4C73-B5B6-E6C5297F975D}"/>
                </a:ext>
              </a:extLst>
            </p:cNvPr>
            <p:cNvSpPr/>
            <p:nvPr/>
          </p:nvSpPr>
          <p:spPr>
            <a:xfrm>
              <a:off x="2666275" y="1242625"/>
              <a:ext cx="756175" cy="443100"/>
            </a:xfrm>
            <a:custGeom>
              <a:avLst/>
              <a:gdLst/>
              <a:ahLst/>
              <a:cxnLst/>
              <a:rect l="l" t="t" r="r" b="b"/>
              <a:pathLst>
                <a:path w="30247" h="17724" extrusionOk="0">
                  <a:moveTo>
                    <a:pt x="17506" y="0"/>
                  </a:moveTo>
                  <a:cubicBezTo>
                    <a:pt x="17237" y="0"/>
                    <a:pt x="16970" y="59"/>
                    <a:pt x="16765" y="175"/>
                  </a:cubicBezTo>
                  <a:lnTo>
                    <a:pt x="2547" y="8408"/>
                  </a:lnTo>
                  <a:lnTo>
                    <a:pt x="2547" y="9217"/>
                  </a:lnTo>
                  <a:lnTo>
                    <a:pt x="3" y="10270"/>
                  </a:lnTo>
                  <a:lnTo>
                    <a:pt x="1" y="10272"/>
                  </a:lnTo>
                  <a:cubicBezTo>
                    <a:pt x="2" y="10281"/>
                    <a:pt x="3" y="10289"/>
                    <a:pt x="7" y="10298"/>
                  </a:cubicBezTo>
                  <a:cubicBezTo>
                    <a:pt x="4" y="10304"/>
                    <a:pt x="6" y="10310"/>
                    <a:pt x="8" y="10315"/>
                  </a:cubicBezTo>
                  <a:cubicBezTo>
                    <a:pt x="12" y="10338"/>
                    <a:pt x="16" y="10359"/>
                    <a:pt x="22" y="10381"/>
                  </a:cubicBezTo>
                  <a:cubicBezTo>
                    <a:pt x="30" y="10406"/>
                    <a:pt x="39" y="10430"/>
                    <a:pt x="50" y="10455"/>
                  </a:cubicBezTo>
                  <a:cubicBezTo>
                    <a:pt x="61" y="10480"/>
                    <a:pt x="73" y="10504"/>
                    <a:pt x="86" y="10527"/>
                  </a:cubicBezTo>
                  <a:cubicBezTo>
                    <a:pt x="100" y="10551"/>
                    <a:pt x="115" y="10574"/>
                    <a:pt x="132" y="10595"/>
                  </a:cubicBezTo>
                  <a:cubicBezTo>
                    <a:pt x="144" y="10611"/>
                    <a:pt x="156" y="10627"/>
                    <a:pt x="170" y="10643"/>
                  </a:cubicBezTo>
                  <a:lnTo>
                    <a:pt x="200" y="10673"/>
                  </a:lnTo>
                  <a:cubicBezTo>
                    <a:pt x="215" y="10689"/>
                    <a:pt x="232" y="10703"/>
                    <a:pt x="249" y="10716"/>
                  </a:cubicBezTo>
                  <a:cubicBezTo>
                    <a:pt x="265" y="10728"/>
                    <a:pt x="282" y="10741"/>
                    <a:pt x="298" y="10750"/>
                  </a:cubicBezTo>
                  <a:lnTo>
                    <a:pt x="11404" y="17165"/>
                  </a:lnTo>
                  <a:lnTo>
                    <a:pt x="11406" y="17165"/>
                  </a:lnTo>
                  <a:lnTo>
                    <a:pt x="12060" y="17542"/>
                  </a:lnTo>
                  <a:cubicBezTo>
                    <a:pt x="12278" y="17664"/>
                    <a:pt x="12528" y="17723"/>
                    <a:pt x="12807" y="17723"/>
                  </a:cubicBezTo>
                  <a:cubicBezTo>
                    <a:pt x="13076" y="17723"/>
                    <a:pt x="13346" y="17663"/>
                    <a:pt x="13553" y="17543"/>
                  </a:cubicBezTo>
                  <a:lnTo>
                    <a:pt x="14207" y="17166"/>
                  </a:lnTo>
                  <a:lnTo>
                    <a:pt x="29834" y="8145"/>
                  </a:lnTo>
                  <a:cubicBezTo>
                    <a:pt x="30247" y="7906"/>
                    <a:pt x="30247" y="7519"/>
                    <a:pt x="29836" y="7279"/>
                  </a:cubicBezTo>
                  <a:lnTo>
                    <a:pt x="28144" y="6287"/>
                  </a:lnTo>
                  <a:lnTo>
                    <a:pt x="18258" y="181"/>
                  </a:lnTo>
                  <a:cubicBezTo>
                    <a:pt x="18051" y="60"/>
                    <a:pt x="17778" y="0"/>
                    <a:pt x="1750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012;p40">
              <a:extLst>
                <a:ext uri="{FF2B5EF4-FFF2-40B4-BE49-F238E27FC236}">
                  <a16:creationId xmlns:a16="http://schemas.microsoft.com/office/drawing/2014/main" id="{BAC2CBD9-FC9E-404A-8500-AAC0BEA8A681}"/>
                </a:ext>
              </a:extLst>
            </p:cNvPr>
            <p:cNvSpPr/>
            <p:nvPr/>
          </p:nvSpPr>
          <p:spPr>
            <a:xfrm>
              <a:off x="2677150" y="1366975"/>
              <a:ext cx="730700" cy="308400"/>
            </a:xfrm>
            <a:custGeom>
              <a:avLst/>
              <a:gdLst/>
              <a:ahLst/>
              <a:cxnLst/>
              <a:rect l="l" t="t" r="r" b="b"/>
              <a:pathLst>
                <a:path w="29228" h="12336" extrusionOk="0">
                  <a:moveTo>
                    <a:pt x="29228" y="0"/>
                  </a:moveTo>
                  <a:lnTo>
                    <a:pt x="12372" y="9762"/>
                  </a:lnTo>
                  <a:lnTo>
                    <a:pt x="0" y="2620"/>
                  </a:lnTo>
                  <a:lnTo>
                    <a:pt x="2" y="5327"/>
                  </a:lnTo>
                  <a:lnTo>
                    <a:pt x="11940" y="12220"/>
                  </a:lnTo>
                  <a:cubicBezTo>
                    <a:pt x="12073" y="12297"/>
                    <a:pt x="12222" y="12335"/>
                    <a:pt x="12371" y="12335"/>
                  </a:cubicBezTo>
                  <a:cubicBezTo>
                    <a:pt x="12520" y="12335"/>
                    <a:pt x="12669" y="12297"/>
                    <a:pt x="12802" y="12220"/>
                  </a:cubicBezTo>
                  <a:lnTo>
                    <a:pt x="29012" y="2861"/>
                  </a:lnTo>
                  <a:cubicBezTo>
                    <a:pt x="29146" y="2784"/>
                    <a:pt x="29228" y="2641"/>
                    <a:pt x="29228" y="2488"/>
                  </a:cubicBezTo>
                  <a:lnTo>
                    <a:pt x="292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013;p40">
              <a:extLst>
                <a:ext uri="{FF2B5EF4-FFF2-40B4-BE49-F238E27FC236}">
                  <a16:creationId xmlns:a16="http://schemas.microsoft.com/office/drawing/2014/main" id="{67F67D98-7E40-4E14-B3A7-E5A02D32C70A}"/>
                </a:ext>
              </a:extLst>
            </p:cNvPr>
            <p:cNvSpPr/>
            <p:nvPr/>
          </p:nvSpPr>
          <p:spPr>
            <a:xfrm>
              <a:off x="2986425" y="1366975"/>
              <a:ext cx="421475" cy="308400"/>
            </a:xfrm>
            <a:custGeom>
              <a:avLst/>
              <a:gdLst/>
              <a:ahLst/>
              <a:cxnLst/>
              <a:rect l="l" t="t" r="r" b="b"/>
              <a:pathLst>
                <a:path w="16859" h="12336" extrusionOk="0">
                  <a:moveTo>
                    <a:pt x="16858" y="0"/>
                  </a:moveTo>
                  <a:lnTo>
                    <a:pt x="1" y="9762"/>
                  </a:lnTo>
                  <a:lnTo>
                    <a:pt x="1" y="12335"/>
                  </a:lnTo>
                  <a:cubicBezTo>
                    <a:pt x="153" y="12335"/>
                    <a:pt x="301" y="12296"/>
                    <a:pt x="432" y="12220"/>
                  </a:cubicBezTo>
                  <a:lnTo>
                    <a:pt x="16642" y="2861"/>
                  </a:lnTo>
                  <a:cubicBezTo>
                    <a:pt x="16775" y="2785"/>
                    <a:pt x="16857" y="2643"/>
                    <a:pt x="16858" y="2488"/>
                  </a:cubicBezTo>
                  <a:lnTo>
                    <a:pt x="16858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014;p40">
              <a:extLst>
                <a:ext uri="{FF2B5EF4-FFF2-40B4-BE49-F238E27FC236}">
                  <a16:creationId xmlns:a16="http://schemas.microsoft.com/office/drawing/2014/main" id="{9A7270D4-53BC-4510-987B-2CBE3D831102}"/>
                </a:ext>
              </a:extLst>
            </p:cNvPr>
            <p:cNvSpPr/>
            <p:nvPr/>
          </p:nvSpPr>
          <p:spPr>
            <a:xfrm>
              <a:off x="2986425" y="1344375"/>
              <a:ext cx="433475" cy="270850"/>
            </a:xfrm>
            <a:custGeom>
              <a:avLst/>
              <a:gdLst/>
              <a:ahLst/>
              <a:cxnLst/>
              <a:rect l="l" t="t" r="r" b="b"/>
              <a:pathLst>
                <a:path w="17339" h="10834" extrusionOk="0">
                  <a:moveTo>
                    <a:pt x="17338" y="0"/>
                  </a:moveTo>
                  <a:cubicBezTo>
                    <a:pt x="17338" y="259"/>
                    <a:pt x="17074" y="405"/>
                    <a:pt x="16966" y="469"/>
                  </a:cubicBezTo>
                  <a:lnTo>
                    <a:pt x="12053" y="3306"/>
                  </a:lnTo>
                  <a:lnTo>
                    <a:pt x="1404" y="9453"/>
                  </a:lnTo>
                  <a:cubicBezTo>
                    <a:pt x="1401" y="9453"/>
                    <a:pt x="750" y="9829"/>
                    <a:pt x="750" y="9829"/>
                  </a:cubicBezTo>
                  <a:cubicBezTo>
                    <a:pt x="541" y="9950"/>
                    <a:pt x="272" y="10008"/>
                    <a:pt x="1" y="10008"/>
                  </a:cubicBezTo>
                  <a:lnTo>
                    <a:pt x="1" y="10833"/>
                  </a:lnTo>
                  <a:cubicBezTo>
                    <a:pt x="3" y="10833"/>
                    <a:pt x="6" y="10833"/>
                    <a:pt x="8" y="10833"/>
                  </a:cubicBezTo>
                  <a:cubicBezTo>
                    <a:pt x="259" y="10833"/>
                    <a:pt x="509" y="10777"/>
                    <a:pt x="703" y="10666"/>
                  </a:cubicBezTo>
                  <a:cubicBezTo>
                    <a:pt x="799" y="10610"/>
                    <a:pt x="891" y="10557"/>
                    <a:pt x="975" y="10509"/>
                  </a:cubicBezTo>
                  <a:lnTo>
                    <a:pt x="1094" y="10440"/>
                  </a:lnTo>
                  <a:cubicBezTo>
                    <a:pt x="1225" y="10365"/>
                    <a:pt x="1323" y="10309"/>
                    <a:pt x="1371" y="10280"/>
                  </a:cubicBezTo>
                  <a:lnTo>
                    <a:pt x="1399" y="10264"/>
                  </a:lnTo>
                  <a:cubicBezTo>
                    <a:pt x="1403" y="10263"/>
                    <a:pt x="12754" y="3710"/>
                    <a:pt x="12754" y="3710"/>
                  </a:cubicBezTo>
                  <a:lnTo>
                    <a:pt x="16964" y="1277"/>
                  </a:lnTo>
                  <a:cubicBezTo>
                    <a:pt x="17171" y="1159"/>
                    <a:pt x="17338" y="880"/>
                    <a:pt x="17338" y="657"/>
                  </a:cubicBezTo>
                  <a:lnTo>
                    <a:pt x="1733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015;p40">
              <a:extLst>
                <a:ext uri="{FF2B5EF4-FFF2-40B4-BE49-F238E27FC236}">
                  <a16:creationId xmlns:a16="http://schemas.microsoft.com/office/drawing/2014/main" id="{BC585FA7-3C3D-47AF-9EB3-1599BD6EAF84}"/>
                </a:ext>
              </a:extLst>
            </p:cNvPr>
            <p:cNvSpPr/>
            <p:nvPr/>
          </p:nvSpPr>
          <p:spPr>
            <a:xfrm>
              <a:off x="2653950" y="1161650"/>
              <a:ext cx="768475" cy="432950"/>
            </a:xfrm>
            <a:custGeom>
              <a:avLst/>
              <a:gdLst/>
              <a:ahLst/>
              <a:cxnLst/>
              <a:rect l="l" t="t" r="r" b="b"/>
              <a:pathLst>
                <a:path w="30739" h="17318" extrusionOk="0">
                  <a:moveTo>
                    <a:pt x="28" y="10141"/>
                  </a:moveTo>
                  <a:cubicBezTo>
                    <a:pt x="18" y="10145"/>
                    <a:pt x="8" y="10151"/>
                    <a:pt x="0" y="10157"/>
                  </a:cubicBezTo>
                  <a:lnTo>
                    <a:pt x="28" y="10141"/>
                  </a:lnTo>
                  <a:close/>
                  <a:moveTo>
                    <a:pt x="17997" y="1"/>
                  </a:moveTo>
                  <a:cubicBezTo>
                    <a:pt x="17729" y="1"/>
                    <a:pt x="17462" y="59"/>
                    <a:pt x="17257" y="177"/>
                  </a:cubicBezTo>
                  <a:lnTo>
                    <a:pt x="28" y="10141"/>
                  </a:lnTo>
                  <a:lnTo>
                    <a:pt x="28" y="10141"/>
                  </a:lnTo>
                  <a:cubicBezTo>
                    <a:pt x="31" y="10140"/>
                    <a:pt x="34" y="10139"/>
                    <a:pt x="38" y="10138"/>
                  </a:cubicBezTo>
                  <a:cubicBezTo>
                    <a:pt x="47" y="10132"/>
                    <a:pt x="58" y="10127"/>
                    <a:pt x="69" y="10126"/>
                  </a:cubicBezTo>
                  <a:cubicBezTo>
                    <a:pt x="79" y="10121"/>
                    <a:pt x="91" y="10117"/>
                    <a:pt x="102" y="10115"/>
                  </a:cubicBezTo>
                  <a:cubicBezTo>
                    <a:pt x="117" y="10110"/>
                    <a:pt x="133" y="10106"/>
                    <a:pt x="150" y="10105"/>
                  </a:cubicBezTo>
                  <a:cubicBezTo>
                    <a:pt x="167" y="10103"/>
                    <a:pt x="185" y="10101"/>
                    <a:pt x="202" y="10101"/>
                  </a:cubicBezTo>
                  <a:cubicBezTo>
                    <a:pt x="229" y="10101"/>
                    <a:pt x="256" y="10104"/>
                    <a:pt x="283" y="10109"/>
                  </a:cubicBezTo>
                  <a:cubicBezTo>
                    <a:pt x="310" y="10112"/>
                    <a:pt x="338" y="10118"/>
                    <a:pt x="366" y="10127"/>
                  </a:cubicBezTo>
                  <a:cubicBezTo>
                    <a:pt x="425" y="10147"/>
                    <a:pt x="483" y="10171"/>
                    <a:pt x="538" y="10203"/>
                  </a:cubicBezTo>
                  <a:lnTo>
                    <a:pt x="975" y="10455"/>
                  </a:lnTo>
                  <a:lnTo>
                    <a:pt x="3040" y="11646"/>
                  </a:lnTo>
                  <a:lnTo>
                    <a:pt x="11896" y="16762"/>
                  </a:lnTo>
                  <a:lnTo>
                    <a:pt x="11899" y="16762"/>
                  </a:lnTo>
                  <a:lnTo>
                    <a:pt x="12550" y="17137"/>
                  </a:lnTo>
                  <a:cubicBezTo>
                    <a:pt x="12772" y="17256"/>
                    <a:pt x="13019" y="17317"/>
                    <a:pt x="13271" y="17317"/>
                  </a:cubicBezTo>
                  <a:cubicBezTo>
                    <a:pt x="13280" y="17317"/>
                    <a:pt x="13290" y="17317"/>
                    <a:pt x="13300" y="17317"/>
                  </a:cubicBezTo>
                  <a:cubicBezTo>
                    <a:pt x="13569" y="17317"/>
                    <a:pt x="13839" y="17258"/>
                    <a:pt x="14046" y="17140"/>
                  </a:cubicBezTo>
                  <a:lnTo>
                    <a:pt x="14700" y="16762"/>
                  </a:lnTo>
                  <a:lnTo>
                    <a:pt x="28285" y="8920"/>
                  </a:lnTo>
                  <a:lnTo>
                    <a:pt x="30327" y="7741"/>
                  </a:lnTo>
                  <a:lnTo>
                    <a:pt x="30326" y="7741"/>
                  </a:lnTo>
                  <a:cubicBezTo>
                    <a:pt x="30739" y="7501"/>
                    <a:pt x="30739" y="7115"/>
                    <a:pt x="30329" y="6875"/>
                  </a:cubicBezTo>
                  <a:lnTo>
                    <a:pt x="18751" y="182"/>
                  </a:lnTo>
                  <a:cubicBezTo>
                    <a:pt x="18543" y="61"/>
                    <a:pt x="18270" y="1"/>
                    <a:pt x="17997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016;p40">
              <a:extLst>
                <a:ext uri="{FF2B5EF4-FFF2-40B4-BE49-F238E27FC236}">
                  <a16:creationId xmlns:a16="http://schemas.microsoft.com/office/drawing/2014/main" id="{3A104DF3-2315-4197-A4BB-FD5075D56294}"/>
                </a:ext>
              </a:extLst>
            </p:cNvPr>
            <p:cNvSpPr/>
            <p:nvPr/>
          </p:nvSpPr>
          <p:spPr>
            <a:xfrm>
              <a:off x="2824500" y="1276325"/>
              <a:ext cx="419600" cy="220750"/>
            </a:xfrm>
            <a:custGeom>
              <a:avLst/>
              <a:gdLst/>
              <a:ahLst/>
              <a:cxnLst/>
              <a:rect l="l" t="t" r="r" b="b"/>
              <a:pathLst>
                <a:path w="16784" h="8830" extrusionOk="0">
                  <a:moveTo>
                    <a:pt x="8392" y="0"/>
                  </a:moveTo>
                  <a:lnTo>
                    <a:pt x="8392" y="1"/>
                  </a:lnTo>
                  <a:cubicBezTo>
                    <a:pt x="6435" y="1"/>
                    <a:pt x="4479" y="432"/>
                    <a:pt x="2987" y="1294"/>
                  </a:cubicBezTo>
                  <a:cubicBezTo>
                    <a:pt x="0" y="3018"/>
                    <a:pt x="0" y="5813"/>
                    <a:pt x="2987" y="7536"/>
                  </a:cubicBezTo>
                  <a:cubicBezTo>
                    <a:pt x="4479" y="8397"/>
                    <a:pt x="6435" y="8829"/>
                    <a:pt x="8392" y="8829"/>
                  </a:cubicBezTo>
                  <a:cubicBezTo>
                    <a:pt x="10348" y="8829"/>
                    <a:pt x="12305" y="8397"/>
                    <a:pt x="13798" y="7536"/>
                  </a:cubicBezTo>
                  <a:cubicBezTo>
                    <a:pt x="16783" y="5813"/>
                    <a:pt x="16783" y="3017"/>
                    <a:pt x="13798" y="1294"/>
                  </a:cubicBezTo>
                  <a:cubicBezTo>
                    <a:pt x="12304" y="432"/>
                    <a:pt x="10348" y="0"/>
                    <a:pt x="839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017;p40">
              <a:extLst>
                <a:ext uri="{FF2B5EF4-FFF2-40B4-BE49-F238E27FC236}">
                  <a16:creationId xmlns:a16="http://schemas.microsoft.com/office/drawing/2014/main" id="{D09BE464-3A23-48FB-BBD5-4E1443BAAC36}"/>
                </a:ext>
              </a:extLst>
            </p:cNvPr>
            <p:cNvSpPr/>
            <p:nvPr/>
          </p:nvSpPr>
          <p:spPr>
            <a:xfrm>
              <a:off x="2648725" y="1414175"/>
              <a:ext cx="337725" cy="292075"/>
            </a:xfrm>
            <a:custGeom>
              <a:avLst/>
              <a:gdLst/>
              <a:ahLst/>
              <a:cxnLst/>
              <a:rect l="l" t="t" r="r" b="b"/>
              <a:pathLst>
                <a:path w="13509" h="11683" extrusionOk="0">
                  <a:moveTo>
                    <a:pt x="425" y="0"/>
                  </a:moveTo>
                  <a:cubicBezTo>
                    <a:pt x="420" y="0"/>
                    <a:pt x="415" y="0"/>
                    <a:pt x="411" y="0"/>
                  </a:cubicBezTo>
                  <a:cubicBezTo>
                    <a:pt x="394" y="0"/>
                    <a:pt x="376" y="2"/>
                    <a:pt x="359" y="4"/>
                  </a:cubicBezTo>
                  <a:cubicBezTo>
                    <a:pt x="342" y="5"/>
                    <a:pt x="326" y="9"/>
                    <a:pt x="311" y="14"/>
                  </a:cubicBezTo>
                  <a:cubicBezTo>
                    <a:pt x="300" y="15"/>
                    <a:pt x="288" y="19"/>
                    <a:pt x="278" y="25"/>
                  </a:cubicBezTo>
                  <a:cubicBezTo>
                    <a:pt x="267" y="27"/>
                    <a:pt x="256" y="31"/>
                    <a:pt x="247" y="37"/>
                  </a:cubicBezTo>
                  <a:cubicBezTo>
                    <a:pt x="242" y="38"/>
                    <a:pt x="238" y="40"/>
                    <a:pt x="233" y="42"/>
                  </a:cubicBezTo>
                  <a:lnTo>
                    <a:pt x="209" y="55"/>
                  </a:lnTo>
                  <a:lnTo>
                    <a:pt x="207" y="55"/>
                  </a:lnTo>
                  <a:cubicBezTo>
                    <a:pt x="79" y="138"/>
                    <a:pt x="0" y="302"/>
                    <a:pt x="0" y="533"/>
                  </a:cubicBezTo>
                  <a:lnTo>
                    <a:pt x="0" y="3258"/>
                  </a:lnTo>
                  <a:cubicBezTo>
                    <a:pt x="0" y="3735"/>
                    <a:pt x="335" y="4314"/>
                    <a:pt x="747" y="4553"/>
                  </a:cubicBezTo>
                  <a:lnTo>
                    <a:pt x="12105" y="11112"/>
                  </a:lnTo>
                  <a:lnTo>
                    <a:pt x="12120" y="11121"/>
                  </a:lnTo>
                  <a:cubicBezTo>
                    <a:pt x="12129" y="11126"/>
                    <a:pt x="12144" y="11133"/>
                    <a:pt x="12161" y="11142"/>
                  </a:cubicBezTo>
                  <a:cubicBezTo>
                    <a:pt x="12174" y="11151"/>
                    <a:pt x="12190" y="11161"/>
                    <a:pt x="12208" y="11170"/>
                  </a:cubicBezTo>
                  <a:cubicBezTo>
                    <a:pt x="12225" y="11181"/>
                    <a:pt x="12244" y="11191"/>
                    <a:pt x="12266" y="11205"/>
                  </a:cubicBezTo>
                  <a:cubicBezTo>
                    <a:pt x="12309" y="11229"/>
                    <a:pt x="12359" y="11258"/>
                    <a:pt x="12414" y="11290"/>
                  </a:cubicBezTo>
                  <a:lnTo>
                    <a:pt x="12534" y="11358"/>
                  </a:lnTo>
                  <a:cubicBezTo>
                    <a:pt x="12618" y="11407"/>
                    <a:pt x="12710" y="11460"/>
                    <a:pt x="12806" y="11515"/>
                  </a:cubicBezTo>
                  <a:cubicBezTo>
                    <a:pt x="12999" y="11626"/>
                    <a:pt x="13249" y="11683"/>
                    <a:pt x="13501" y="11683"/>
                  </a:cubicBezTo>
                  <a:cubicBezTo>
                    <a:pt x="13503" y="11683"/>
                    <a:pt x="13506" y="11683"/>
                    <a:pt x="13509" y="11683"/>
                  </a:cubicBezTo>
                  <a:lnTo>
                    <a:pt x="13509" y="10861"/>
                  </a:lnTo>
                  <a:cubicBezTo>
                    <a:pt x="13237" y="10861"/>
                    <a:pt x="12968" y="10801"/>
                    <a:pt x="12760" y="10683"/>
                  </a:cubicBezTo>
                  <a:lnTo>
                    <a:pt x="12105" y="10305"/>
                  </a:lnTo>
                  <a:lnTo>
                    <a:pt x="12105" y="10303"/>
                  </a:lnTo>
                  <a:lnTo>
                    <a:pt x="998" y="3888"/>
                  </a:lnTo>
                  <a:cubicBezTo>
                    <a:pt x="984" y="3879"/>
                    <a:pt x="966" y="3866"/>
                    <a:pt x="950" y="3854"/>
                  </a:cubicBezTo>
                  <a:cubicBezTo>
                    <a:pt x="932" y="3841"/>
                    <a:pt x="915" y="3827"/>
                    <a:pt x="901" y="3811"/>
                  </a:cubicBezTo>
                  <a:lnTo>
                    <a:pt x="872" y="3781"/>
                  </a:lnTo>
                  <a:cubicBezTo>
                    <a:pt x="857" y="3765"/>
                    <a:pt x="845" y="3749"/>
                    <a:pt x="833" y="3733"/>
                  </a:cubicBezTo>
                  <a:cubicBezTo>
                    <a:pt x="816" y="3711"/>
                    <a:pt x="802" y="3689"/>
                    <a:pt x="788" y="3665"/>
                  </a:cubicBezTo>
                  <a:cubicBezTo>
                    <a:pt x="775" y="3642"/>
                    <a:pt x="763" y="3618"/>
                    <a:pt x="752" y="3593"/>
                  </a:cubicBezTo>
                  <a:cubicBezTo>
                    <a:pt x="740" y="3568"/>
                    <a:pt x="730" y="3544"/>
                    <a:pt x="724" y="3519"/>
                  </a:cubicBezTo>
                  <a:cubicBezTo>
                    <a:pt x="717" y="3497"/>
                    <a:pt x="712" y="3476"/>
                    <a:pt x="709" y="3453"/>
                  </a:cubicBezTo>
                  <a:cubicBezTo>
                    <a:pt x="706" y="3448"/>
                    <a:pt x="706" y="3442"/>
                    <a:pt x="708" y="3436"/>
                  </a:cubicBezTo>
                  <a:cubicBezTo>
                    <a:pt x="704" y="3427"/>
                    <a:pt x="703" y="3418"/>
                    <a:pt x="704" y="3408"/>
                  </a:cubicBezTo>
                  <a:cubicBezTo>
                    <a:pt x="701" y="3396"/>
                    <a:pt x="700" y="3383"/>
                    <a:pt x="700" y="3371"/>
                  </a:cubicBezTo>
                  <a:lnTo>
                    <a:pt x="700" y="1229"/>
                  </a:lnTo>
                  <a:cubicBezTo>
                    <a:pt x="700" y="1094"/>
                    <a:pt x="768" y="1015"/>
                    <a:pt x="866" y="1015"/>
                  </a:cubicBezTo>
                  <a:cubicBezTo>
                    <a:pt x="907" y="1015"/>
                    <a:pt x="952" y="1029"/>
                    <a:pt x="1000" y="1056"/>
                  </a:cubicBezTo>
                  <a:lnTo>
                    <a:pt x="2546" y="1949"/>
                  </a:lnTo>
                  <a:lnTo>
                    <a:pt x="12105" y="7469"/>
                  </a:lnTo>
                  <a:cubicBezTo>
                    <a:pt x="12106" y="7469"/>
                    <a:pt x="12108" y="7471"/>
                    <a:pt x="12109" y="7472"/>
                  </a:cubicBezTo>
                  <a:lnTo>
                    <a:pt x="12137" y="7486"/>
                  </a:lnTo>
                  <a:cubicBezTo>
                    <a:pt x="12185" y="7515"/>
                    <a:pt x="12283" y="7573"/>
                    <a:pt x="12414" y="7647"/>
                  </a:cubicBezTo>
                  <a:lnTo>
                    <a:pt x="12534" y="7716"/>
                  </a:lnTo>
                  <a:cubicBezTo>
                    <a:pt x="12618" y="7764"/>
                    <a:pt x="12710" y="7818"/>
                    <a:pt x="12806" y="7872"/>
                  </a:cubicBezTo>
                  <a:cubicBezTo>
                    <a:pt x="12999" y="7984"/>
                    <a:pt x="13249" y="8040"/>
                    <a:pt x="13501" y="8040"/>
                  </a:cubicBezTo>
                  <a:cubicBezTo>
                    <a:pt x="13503" y="8040"/>
                    <a:pt x="13506" y="8040"/>
                    <a:pt x="13509" y="8040"/>
                  </a:cubicBezTo>
                  <a:lnTo>
                    <a:pt x="13509" y="7216"/>
                  </a:lnTo>
                  <a:cubicBezTo>
                    <a:pt x="13237" y="7216"/>
                    <a:pt x="12968" y="7157"/>
                    <a:pt x="12760" y="7037"/>
                  </a:cubicBezTo>
                  <a:lnTo>
                    <a:pt x="12759" y="7036"/>
                  </a:lnTo>
                  <a:lnTo>
                    <a:pt x="12108" y="6660"/>
                  </a:lnTo>
                  <a:lnTo>
                    <a:pt x="12105" y="6660"/>
                  </a:lnTo>
                  <a:lnTo>
                    <a:pt x="3249" y="1545"/>
                  </a:lnTo>
                  <a:lnTo>
                    <a:pt x="1183" y="353"/>
                  </a:lnTo>
                  <a:lnTo>
                    <a:pt x="747" y="102"/>
                  </a:lnTo>
                  <a:cubicBezTo>
                    <a:pt x="692" y="70"/>
                    <a:pt x="634" y="45"/>
                    <a:pt x="575" y="26"/>
                  </a:cubicBezTo>
                  <a:cubicBezTo>
                    <a:pt x="547" y="17"/>
                    <a:pt x="519" y="11"/>
                    <a:pt x="492" y="7"/>
                  </a:cubicBezTo>
                  <a:cubicBezTo>
                    <a:pt x="470" y="3"/>
                    <a:pt x="448" y="0"/>
                    <a:pt x="42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018;p40">
              <a:extLst>
                <a:ext uri="{FF2B5EF4-FFF2-40B4-BE49-F238E27FC236}">
                  <a16:creationId xmlns:a16="http://schemas.microsoft.com/office/drawing/2014/main" id="{E1231BEE-5A65-44C3-A59E-0C21005A141B}"/>
                </a:ext>
              </a:extLst>
            </p:cNvPr>
            <p:cNvSpPr/>
            <p:nvPr/>
          </p:nvSpPr>
          <p:spPr>
            <a:xfrm>
              <a:off x="2966300" y="1289175"/>
              <a:ext cx="135975" cy="123925"/>
            </a:xfrm>
            <a:custGeom>
              <a:avLst/>
              <a:gdLst/>
              <a:ahLst/>
              <a:cxnLst/>
              <a:rect l="l" t="t" r="r" b="b"/>
              <a:pathLst>
                <a:path w="5439" h="4957" extrusionOk="0">
                  <a:moveTo>
                    <a:pt x="2720" y="1"/>
                  </a:moveTo>
                  <a:cubicBezTo>
                    <a:pt x="2086" y="1"/>
                    <a:pt x="1452" y="243"/>
                    <a:pt x="968" y="727"/>
                  </a:cubicBezTo>
                  <a:cubicBezTo>
                    <a:pt x="1" y="1694"/>
                    <a:pt x="1" y="3263"/>
                    <a:pt x="968" y="4231"/>
                  </a:cubicBezTo>
                  <a:cubicBezTo>
                    <a:pt x="1452" y="4715"/>
                    <a:pt x="2086" y="4956"/>
                    <a:pt x="2720" y="4956"/>
                  </a:cubicBezTo>
                  <a:cubicBezTo>
                    <a:pt x="3354" y="4956"/>
                    <a:pt x="3989" y="4715"/>
                    <a:pt x="4472" y="4231"/>
                  </a:cubicBezTo>
                  <a:cubicBezTo>
                    <a:pt x="5439" y="3263"/>
                    <a:pt x="5439" y="1694"/>
                    <a:pt x="4472" y="727"/>
                  </a:cubicBezTo>
                  <a:cubicBezTo>
                    <a:pt x="3989" y="243"/>
                    <a:pt x="3354" y="1"/>
                    <a:pt x="272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019;p40">
              <a:extLst>
                <a:ext uri="{FF2B5EF4-FFF2-40B4-BE49-F238E27FC236}">
                  <a16:creationId xmlns:a16="http://schemas.microsoft.com/office/drawing/2014/main" id="{BE7E7AFC-C567-48F1-BD22-780A52D2FE4E}"/>
                </a:ext>
              </a:extLst>
            </p:cNvPr>
            <p:cNvSpPr/>
            <p:nvPr/>
          </p:nvSpPr>
          <p:spPr>
            <a:xfrm>
              <a:off x="2919000" y="1251675"/>
              <a:ext cx="230575" cy="121300"/>
            </a:xfrm>
            <a:custGeom>
              <a:avLst/>
              <a:gdLst/>
              <a:ahLst/>
              <a:cxnLst/>
              <a:rect l="l" t="t" r="r" b="b"/>
              <a:pathLst>
                <a:path w="9223" h="4852" extrusionOk="0">
                  <a:moveTo>
                    <a:pt x="4612" y="1"/>
                  </a:moveTo>
                  <a:cubicBezTo>
                    <a:pt x="3537" y="1"/>
                    <a:pt x="2462" y="238"/>
                    <a:pt x="1642" y="711"/>
                  </a:cubicBezTo>
                  <a:cubicBezTo>
                    <a:pt x="1" y="1658"/>
                    <a:pt x="1" y="3194"/>
                    <a:pt x="1642" y="4142"/>
                  </a:cubicBezTo>
                  <a:cubicBezTo>
                    <a:pt x="2462" y="4615"/>
                    <a:pt x="3537" y="4852"/>
                    <a:pt x="4612" y="4852"/>
                  </a:cubicBezTo>
                  <a:cubicBezTo>
                    <a:pt x="5687" y="4852"/>
                    <a:pt x="6762" y="4615"/>
                    <a:pt x="7582" y="4142"/>
                  </a:cubicBezTo>
                  <a:cubicBezTo>
                    <a:pt x="9223" y="3194"/>
                    <a:pt x="9223" y="1658"/>
                    <a:pt x="7582" y="711"/>
                  </a:cubicBezTo>
                  <a:cubicBezTo>
                    <a:pt x="6762" y="238"/>
                    <a:pt x="5687" y="1"/>
                    <a:pt x="461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020;p40">
              <a:extLst>
                <a:ext uri="{FF2B5EF4-FFF2-40B4-BE49-F238E27FC236}">
                  <a16:creationId xmlns:a16="http://schemas.microsoft.com/office/drawing/2014/main" id="{FDFAC44D-7BB1-4648-9604-C6F64DA876E8}"/>
                </a:ext>
              </a:extLst>
            </p:cNvPr>
            <p:cNvSpPr/>
            <p:nvPr/>
          </p:nvSpPr>
          <p:spPr>
            <a:xfrm>
              <a:off x="2926025" y="1226125"/>
              <a:ext cx="216525" cy="125025"/>
            </a:xfrm>
            <a:custGeom>
              <a:avLst/>
              <a:gdLst/>
              <a:ahLst/>
              <a:cxnLst/>
              <a:rect l="l" t="t" r="r" b="b"/>
              <a:pathLst>
                <a:path w="8661" h="5001" extrusionOk="0">
                  <a:moveTo>
                    <a:pt x="4331" y="0"/>
                  </a:moveTo>
                  <a:cubicBezTo>
                    <a:pt x="1940" y="0"/>
                    <a:pt x="1" y="1120"/>
                    <a:pt x="1" y="2501"/>
                  </a:cubicBezTo>
                  <a:cubicBezTo>
                    <a:pt x="1" y="3881"/>
                    <a:pt x="1940" y="5001"/>
                    <a:pt x="4331" y="5001"/>
                  </a:cubicBezTo>
                  <a:cubicBezTo>
                    <a:pt x="6723" y="5001"/>
                    <a:pt x="8661" y="3881"/>
                    <a:pt x="8661" y="2501"/>
                  </a:cubicBezTo>
                  <a:cubicBezTo>
                    <a:pt x="8661" y="1120"/>
                    <a:pt x="6723" y="0"/>
                    <a:pt x="433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021;p40">
              <a:extLst>
                <a:ext uri="{FF2B5EF4-FFF2-40B4-BE49-F238E27FC236}">
                  <a16:creationId xmlns:a16="http://schemas.microsoft.com/office/drawing/2014/main" id="{FE6492CF-0E43-47A1-912B-091F6B619A30}"/>
                </a:ext>
              </a:extLst>
            </p:cNvPr>
            <p:cNvSpPr/>
            <p:nvPr/>
          </p:nvSpPr>
          <p:spPr>
            <a:xfrm>
              <a:off x="2911800" y="1199800"/>
              <a:ext cx="245000" cy="128875"/>
            </a:xfrm>
            <a:custGeom>
              <a:avLst/>
              <a:gdLst/>
              <a:ahLst/>
              <a:cxnLst/>
              <a:rect l="l" t="t" r="r" b="b"/>
              <a:pathLst>
                <a:path w="9800" h="5155" extrusionOk="0">
                  <a:moveTo>
                    <a:pt x="4900" y="1"/>
                  </a:moveTo>
                  <a:cubicBezTo>
                    <a:pt x="3758" y="1"/>
                    <a:pt x="2616" y="252"/>
                    <a:pt x="1744" y="755"/>
                  </a:cubicBezTo>
                  <a:cubicBezTo>
                    <a:pt x="0" y="1762"/>
                    <a:pt x="0" y="3393"/>
                    <a:pt x="1744" y="4399"/>
                  </a:cubicBezTo>
                  <a:cubicBezTo>
                    <a:pt x="2616" y="4903"/>
                    <a:pt x="3758" y="5154"/>
                    <a:pt x="4900" y="5154"/>
                  </a:cubicBezTo>
                  <a:cubicBezTo>
                    <a:pt x="6042" y="5154"/>
                    <a:pt x="7185" y="4903"/>
                    <a:pt x="8056" y="4399"/>
                  </a:cubicBezTo>
                  <a:cubicBezTo>
                    <a:pt x="9799" y="3393"/>
                    <a:pt x="9799" y="1762"/>
                    <a:pt x="8056" y="755"/>
                  </a:cubicBezTo>
                  <a:cubicBezTo>
                    <a:pt x="7184" y="252"/>
                    <a:pt x="6042" y="1"/>
                    <a:pt x="490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022;p40">
              <a:extLst>
                <a:ext uri="{FF2B5EF4-FFF2-40B4-BE49-F238E27FC236}">
                  <a16:creationId xmlns:a16="http://schemas.microsoft.com/office/drawing/2014/main" id="{1D34DCBC-7023-4F21-8CC3-D7B15AAD69ED}"/>
                </a:ext>
              </a:extLst>
            </p:cNvPr>
            <p:cNvSpPr/>
            <p:nvPr/>
          </p:nvSpPr>
          <p:spPr>
            <a:xfrm>
              <a:off x="2919275" y="1172675"/>
              <a:ext cx="230050" cy="132800"/>
            </a:xfrm>
            <a:custGeom>
              <a:avLst/>
              <a:gdLst/>
              <a:ahLst/>
              <a:cxnLst/>
              <a:rect l="l" t="t" r="r" b="b"/>
              <a:pathLst>
                <a:path w="9202" h="5312" extrusionOk="0">
                  <a:moveTo>
                    <a:pt x="4601" y="0"/>
                  </a:moveTo>
                  <a:cubicBezTo>
                    <a:pt x="2060" y="0"/>
                    <a:pt x="1" y="1190"/>
                    <a:pt x="1" y="2656"/>
                  </a:cubicBezTo>
                  <a:cubicBezTo>
                    <a:pt x="1" y="4123"/>
                    <a:pt x="2060" y="5312"/>
                    <a:pt x="4601" y="5312"/>
                  </a:cubicBezTo>
                  <a:cubicBezTo>
                    <a:pt x="7141" y="5312"/>
                    <a:pt x="9201" y="4123"/>
                    <a:pt x="9201" y="2656"/>
                  </a:cubicBezTo>
                  <a:cubicBezTo>
                    <a:pt x="9201" y="1190"/>
                    <a:pt x="7141" y="0"/>
                    <a:pt x="460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023;p40">
              <a:extLst>
                <a:ext uri="{FF2B5EF4-FFF2-40B4-BE49-F238E27FC236}">
                  <a16:creationId xmlns:a16="http://schemas.microsoft.com/office/drawing/2014/main" id="{18C028E9-8BF4-461D-AC25-137A4D637AC3}"/>
                </a:ext>
              </a:extLst>
            </p:cNvPr>
            <p:cNvSpPr/>
            <p:nvPr/>
          </p:nvSpPr>
          <p:spPr>
            <a:xfrm>
              <a:off x="2916925" y="1145400"/>
              <a:ext cx="234750" cy="135550"/>
            </a:xfrm>
            <a:custGeom>
              <a:avLst/>
              <a:gdLst/>
              <a:ahLst/>
              <a:cxnLst/>
              <a:rect l="l" t="t" r="r" b="b"/>
              <a:pathLst>
                <a:path w="9390" h="5422" extrusionOk="0">
                  <a:moveTo>
                    <a:pt x="4695" y="0"/>
                  </a:moveTo>
                  <a:cubicBezTo>
                    <a:pt x="2102" y="0"/>
                    <a:pt x="0" y="1214"/>
                    <a:pt x="0" y="2712"/>
                  </a:cubicBezTo>
                  <a:cubicBezTo>
                    <a:pt x="0" y="4208"/>
                    <a:pt x="2102" y="5422"/>
                    <a:pt x="4695" y="5422"/>
                  </a:cubicBezTo>
                  <a:cubicBezTo>
                    <a:pt x="7287" y="5422"/>
                    <a:pt x="9389" y="4208"/>
                    <a:pt x="9389" y="2712"/>
                  </a:cubicBezTo>
                  <a:cubicBezTo>
                    <a:pt x="9389" y="1214"/>
                    <a:pt x="7287" y="0"/>
                    <a:pt x="469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024;p40">
              <a:extLst>
                <a:ext uri="{FF2B5EF4-FFF2-40B4-BE49-F238E27FC236}">
                  <a16:creationId xmlns:a16="http://schemas.microsoft.com/office/drawing/2014/main" id="{3927508B-619A-42FB-9520-D911772BD93B}"/>
                </a:ext>
              </a:extLst>
            </p:cNvPr>
            <p:cNvSpPr/>
            <p:nvPr/>
          </p:nvSpPr>
          <p:spPr>
            <a:xfrm>
              <a:off x="2739250" y="539700"/>
              <a:ext cx="590100" cy="721350"/>
            </a:xfrm>
            <a:custGeom>
              <a:avLst/>
              <a:gdLst/>
              <a:ahLst/>
              <a:cxnLst/>
              <a:rect l="l" t="t" r="r" b="b"/>
              <a:pathLst>
                <a:path w="23604" h="28854" extrusionOk="0">
                  <a:moveTo>
                    <a:pt x="11801" y="1"/>
                  </a:moveTo>
                  <a:cubicBezTo>
                    <a:pt x="11801" y="1"/>
                    <a:pt x="11802" y="1"/>
                    <a:pt x="11802" y="1"/>
                  </a:cubicBezTo>
                  <a:lnTo>
                    <a:pt x="11802" y="1"/>
                  </a:lnTo>
                  <a:cubicBezTo>
                    <a:pt x="11802" y="1"/>
                    <a:pt x="11802" y="1"/>
                    <a:pt x="11802" y="1"/>
                  </a:cubicBezTo>
                  <a:close/>
                  <a:moveTo>
                    <a:pt x="11802" y="1"/>
                  </a:moveTo>
                  <a:cubicBezTo>
                    <a:pt x="5284" y="1"/>
                    <a:pt x="0" y="5285"/>
                    <a:pt x="0" y="11803"/>
                  </a:cubicBezTo>
                  <a:cubicBezTo>
                    <a:pt x="0" y="21171"/>
                    <a:pt x="7730" y="22727"/>
                    <a:pt x="7730" y="26503"/>
                  </a:cubicBezTo>
                  <a:cubicBezTo>
                    <a:pt x="7730" y="27105"/>
                    <a:pt x="8128" y="27706"/>
                    <a:pt x="8922" y="28166"/>
                  </a:cubicBezTo>
                  <a:cubicBezTo>
                    <a:pt x="9717" y="28624"/>
                    <a:pt x="10760" y="28853"/>
                    <a:pt x="11802" y="28853"/>
                  </a:cubicBezTo>
                  <a:cubicBezTo>
                    <a:pt x="12844" y="28853"/>
                    <a:pt x="13886" y="28624"/>
                    <a:pt x="14681" y="28166"/>
                  </a:cubicBezTo>
                  <a:cubicBezTo>
                    <a:pt x="15475" y="27706"/>
                    <a:pt x="15874" y="27105"/>
                    <a:pt x="15874" y="26503"/>
                  </a:cubicBezTo>
                  <a:cubicBezTo>
                    <a:pt x="15874" y="22727"/>
                    <a:pt x="23603" y="21171"/>
                    <a:pt x="23603" y="11803"/>
                  </a:cubicBezTo>
                  <a:cubicBezTo>
                    <a:pt x="23603" y="5285"/>
                    <a:pt x="18320" y="1"/>
                    <a:pt x="118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025;p40">
              <a:extLst>
                <a:ext uri="{FF2B5EF4-FFF2-40B4-BE49-F238E27FC236}">
                  <a16:creationId xmlns:a16="http://schemas.microsoft.com/office/drawing/2014/main" id="{30AB2E91-BC1B-471D-B157-11054D319C68}"/>
                </a:ext>
              </a:extLst>
            </p:cNvPr>
            <p:cNvSpPr/>
            <p:nvPr/>
          </p:nvSpPr>
          <p:spPr>
            <a:xfrm>
              <a:off x="2942800" y="1154150"/>
              <a:ext cx="182975" cy="96250"/>
            </a:xfrm>
            <a:custGeom>
              <a:avLst/>
              <a:gdLst/>
              <a:ahLst/>
              <a:cxnLst/>
              <a:rect l="l" t="t" r="r" b="b"/>
              <a:pathLst>
                <a:path w="7319" h="3850" extrusionOk="0">
                  <a:moveTo>
                    <a:pt x="3660" y="0"/>
                  </a:moveTo>
                  <a:cubicBezTo>
                    <a:pt x="2807" y="0"/>
                    <a:pt x="1954" y="188"/>
                    <a:pt x="1303" y="564"/>
                  </a:cubicBezTo>
                  <a:cubicBezTo>
                    <a:pt x="1" y="1316"/>
                    <a:pt x="1" y="2534"/>
                    <a:pt x="1303" y="3286"/>
                  </a:cubicBezTo>
                  <a:cubicBezTo>
                    <a:pt x="1954" y="3662"/>
                    <a:pt x="2807" y="3850"/>
                    <a:pt x="3660" y="3850"/>
                  </a:cubicBezTo>
                  <a:cubicBezTo>
                    <a:pt x="4513" y="3850"/>
                    <a:pt x="5366" y="3662"/>
                    <a:pt x="6017" y="3286"/>
                  </a:cubicBezTo>
                  <a:cubicBezTo>
                    <a:pt x="7319" y="2534"/>
                    <a:pt x="7319" y="1316"/>
                    <a:pt x="6017" y="564"/>
                  </a:cubicBezTo>
                  <a:cubicBezTo>
                    <a:pt x="5366" y="188"/>
                    <a:pt x="4513" y="0"/>
                    <a:pt x="366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026;p40">
              <a:extLst>
                <a:ext uri="{FF2B5EF4-FFF2-40B4-BE49-F238E27FC236}">
                  <a16:creationId xmlns:a16="http://schemas.microsoft.com/office/drawing/2014/main" id="{F93F6DC0-0D49-4C70-8913-4CEACF41DA72}"/>
                </a:ext>
              </a:extLst>
            </p:cNvPr>
            <p:cNvSpPr/>
            <p:nvPr/>
          </p:nvSpPr>
          <p:spPr>
            <a:xfrm>
              <a:off x="2919500" y="947275"/>
              <a:ext cx="223275" cy="280000"/>
            </a:xfrm>
            <a:custGeom>
              <a:avLst/>
              <a:gdLst/>
              <a:ahLst/>
              <a:cxnLst/>
              <a:rect l="l" t="t" r="r" b="b"/>
              <a:pathLst>
                <a:path w="8931" h="11200" extrusionOk="0">
                  <a:moveTo>
                    <a:pt x="4005" y="18"/>
                  </a:moveTo>
                  <a:cubicBezTo>
                    <a:pt x="4007" y="18"/>
                    <a:pt x="4009" y="18"/>
                    <a:pt x="4011" y="19"/>
                  </a:cubicBezTo>
                  <a:cubicBezTo>
                    <a:pt x="4101" y="19"/>
                    <a:pt x="4206" y="51"/>
                    <a:pt x="4323" y="123"/>
                  </a:cubicBezTo>
                  <a:cubicBezTo>
                    <a:pt x="4718" y="366"/>
                    <a:pt x="4912" y="734"/>
                    <a:pt x="4912" y="1114"/>
                  </a:cubicBezTo>
                  <a:cubicBezTo>
                    <a:pt x="4912" y="1464"/>
                    <a:pt x="4748" y="1822"/>
                    <a:pt x="4422" y="2101"/>
                  </a:cubicBezTo>
                  <a:cubicBezTo>
                    <a:pt x="4314" y="2194"/>
                    <a:pt x="4188" y="2278"/>
                    <a:pt x="4044" y="2349"/>
                  </a:cubicBezTo>
                  <a:lnTo>
                    <a:pt x="4044" y="2349"/>
                  </a:lnTo>
                  <a:cubicBezTo>
                    <a:pt x="4037" y="2336"/>
                    <a:pt x="4031" y="2324"/>
                    <a:pt x="4024" y="2311"/>
                  </a:cubicBezTo>
                  <a:cubicBezTo>
                    <a:pt x="3728" y="1731"/>
                    <a:pt x="3595" y="1173"/>
                    <a:pt x="3595" y="753"/>
                  </a:cubicBezTo>
                  <a:cubicBezTo>
                    <a:pt x="3595" y="529"/>
                    <a:pt x="3632" y="344"/>
                    <a:pt x="3704" y="216"/>
                  </a:cubicBezTo>
                  <a:cubicBezTo>
                    <a:pt x="3735" y="158"/>
                    <a:pt x="3779" y="108"/>
                    <a:pt x="3835" y="69"/>
                  </a:cubicBezTo>
                  <a:cubicBezTo>
                    <a:pt x="3885" y="36"/>
                    <a:pt x="3944" y="18"/>
                    <a:pt x="4005" y="18"/>
                  </a:cubicBezTo>
                  <a:close/>
                  <a:moveTo>
                    <a:pt x="319" y="125"/>
                  </a:moveTo>
                  <a:cubicBezTo>
                    <a:pt x="390" y="125"/>
                    <a:pt x="468" y="149"/>
                    <a:pt x="551" y="197"/>
                  </a:cubicBezTo>
                  <a:cubicBezTo>
                    <a:pt x="696" y="282"/>
                    <a:pt x="857" y="440"/>
                    <a:pt x="1024" y="668"/>
                  </a:cubicBezTo>
                  <a:cubicBezTo>
                    <a:pt x="1312" y="1060"/>
                    <a:pt x="1617" y="1659"/>
                    <a:pt x="1901" y="2447"/>
                  </a:cubicBezTo>
                  <a:lnTo>
                    <a:pt x="1901" y="2447"/>
                  </a:lnTo>
                  <a:cubicBezTo>
                    <a:pt x="1480" y="2299"/>
                    <a:pt x="1111" y="2064"/>
                    <a:pt x="814" y="1798"/>
                  </a:cubicBezTo>
                  <a:cubicBezTo>
                    <a:pt x="565" y="1575"/>
                    <a:pt x="366" y="1329"/>
                    <a:pt x="229" y="1096"/>
                  </a:cubicBezTo>
                  <a:cubicBezTo>
                    <a:pt x="93" y="863"/>
                    <a:pt x="19" y="644"/>
                    <a:pt x="19" y="472"/>
                  </a:cubicBezTo>
                  <a:cubicBezTo>
                    <a:pt x="18" y="415"/>
                    <a:pt x="28" y="360"/>
                    <a:pt x="47" y="308"/>
                  </a:cubicBezTo>
                  <a:cubicBezTo>
                    <a:pt x="65" y="262"/>
                    <a:pt x="95" y="221"/>
                    <a:pt x="134" y="191"/>
                  </a:cubicBezTo>
                  <a:cubicBezTo>
                    <a:pt x="186" y="148"/>
                    <a:pt x="251" y="125"/>
                    <a:pt x="319" y="125"/>
                  </a:cubicBezTo>
                  <a:close/>
                  <a:moveTo>
                    <a:pt x="8053" y="4045"/>
                  </a:moveTo>
                  <a:cubicBezTo>
                    <a:pt x="8351" y="4045"/>
                    <a:pt x="8613" y="4140"/>
                    <a:pt x="8787" y="4321"/>
                  </a:cubicBezTo>
                  <a:cubicBezTo>
                    <a:pt x="8874" y="4412"/>
                    <a:pt x="8913" y="4504"/>
                    <a:pt x="8913" y="4590"/>
                  </a:cubicBezTo>
                  <a:cubicBezTo>
                    <a:pt x="8912" y="4657"/>
                    <a:pt x="8890" y="4722"/>
                    <a:pt x="8849" y="4774"/>
                  </a:cubicBezTo>
                  <a:cubicBezTo>
                    <a:pt x="8787" y="4861"/>
                    <a:pt x="8677" y="4935"/>
                    <a:pt x="8530" y="4989"/>
                  </a:cubicBezTo>
                  <a:cubicBezTo>
                    <a:pt x="8382" y="5043"/>
                    <a:pt x="8194" y="5074"/>
                    <a:pt x="7976" y="5074"/>
                  </a:cubicBezTo>
                  <a:cubicBezTo>
                    <a:pt x="7604" y="5074"/>
                    <a:pt x="7141" y="4982"/>
                    <a:pt x="6622" y="4749"/>
                  </a:cubicBezTo>
                  <a:lnTo>
                    <a:pt x="6622" y="4749"/>
                  </a:lnTo>
                  <a:cubicBezTo>
                    <a:pt x="7059" y="4268"/>
                    <a:pt x="7598" y="4045"/>
                    <a:pt x="8053" y="4045"/>
                  </a:cubicBezTo>
                  <a:close/>
                  <a:moveTo>
                    <a:pt x="4006" y="0"/>
                  </a:moveTo>
                  <a:cubicBezTo>
                    <a:pt x="3942" y="0"/>
                    <a:pt x="3879" y="20"/>
                    <a:pt x="3825" y="55"/>
                  </a:cubicBezTo>
                  <a:cubicBezTo>
                    <a:pt x="3744" y="108"/>
                    <a:pt x="3681" y="198"/>
                    <a:pt x="3640" y="318"/>
                  </a:cubicBezTo>
                  <a:cubicBezTo>
                    <a:pt x="3598" y="436"/>
                    <a:pt x="3576" y="584"/>
                    <a:pt x="3576" y="753"/>
                  </a:cubicBezTo>
                  <a:cubicBezTo>
                    <a:pt x="3576" y="1177"/>
                    <a:pt x="3712" y="1737"/>
                    <a:pt x="4008" y="2320"/>
                  </a:cubicBezTo>
                  <a:cubicBezTo>
                    <a:pt x="4015" y="2332"/>
                    <a:pt x="4021" y="2345"/>
                    <a:pt x="4028" y="2357"/>
                  </a:cubicBezTo>
                  <a:lnTo>
                    <a:pt x="4028" y="2357"/>
                  </a:lnTo>
                  <a:cubicBezTo>
                    <a:pt x="3741" y="2497"/>
                    <a:pt x="3385" y="2588"/>
                    <a:pt x="2961" y="2606"/>
                  </a:cubicBezTo>
                  <a:cubicBezTo>
                    <a:pt x="2921" y="2608"/>
                    <a:pt x="2881" y="2609"/>
                    <a:pt x="2843" y="2609"/>
                  </a:cubicBezTo>
                  <a:cubicBezTo>
                    <a:pt x="2516" y="2609"/>
                    <a:pt x="2207" y="2552"/>
                    <a:pt x="1923" y="2454"/>
                  </a:cubicBezTo>
                  <a:lnTo>
                    <a:pt x="1923" y="2454"/>
                  </a:lnTo>
                  <a:cubicBezTo>
                    <a:pt x="1755" y="1987"/>
                    <a:pt x="1579" y="1586"/>
                    <a:pt x="1405" y="1254"/>
                  </a:cubicBezTo>
                  <a:cubicBezTo>
                    <a:pt x="1207" y="880"/>
                    <a:pt x="1011" y="594"/>
                    <a:pt x="827" y="401"/>
                  </a:cubicBezTo>
                  <a:cubicBezTo>
                    <a:pt x="748" y="317"/>
                    <a:pt x="659" y="243"/>
                    <a:pt x="560" y="183"/>
                  </a:cubicBezTo>
                  <a:cubicBezTo>
                    <a:pt x="475" y="133"/>
                    <a:pt x="395" y="108"/>
                    <a:pt x="319" y="108"/>
                  </a:cubicBezTo>
                  <a:cubicBezTo>
                    <a:pt x="247" y="108"/>
                    <a:pt x="177" y="132"/>
                    <a:pt x="123" y="178"/>
                  </a:cubicBezTo>
                  <a:cubicBezTo>
                    <a:pt x="82" y="210"/>
                    <a:pt x="50" y="254"/>
                    <a:pt x="31" y="302"/>
                  </a:cubicBezTo>
                  <a:cubicBezTo>
                    <a:pt x="10" y="356"/>
                    <a:pt x="0" y="414"/>
                    <a:pt x="1" y="472"/>
                  </a:cubicBezTo>
                  <a:cubicBezTo>
                    <a:pt x="1" y="648"/>
                    <a:pt x="76" y="870"/>
                    <a:pt x="212" y="1106"/>
                  </a:cubicBezTo>
                  <a:cubicBezTo>
                    <a:pt x="419" y="1458"/>
                    <a:pt x="766" y="1838"/>
                    <a:pt x="1218" y="2130"/>
                  </a:cubicBezTo>
                  <a:cubicBezTo>
                    <a:pt x="1427" y="2266"/>
                    <a:pt x="1659" y="2383"/>
                    <a:pt x="1909" y="2469"/>
                  </a:cubicBezTo>
                  <a:lnTo>
                    <a:pt x="1909" y="2469"/>
                  </a:lnTo>
                  <a:cubicBezTo>
                    <a:pt x="2117" y="3049"/>
                    <a:pt x="2312" y="3732"/>
                    <a:pt x="2480" y="4507"/>
                  </a:cubicBezTo>
                  <a:cubicBezTo>
                    <a:pt x="3071" y="7251"/>
                    <a:pt x="3108" y="9375"/>
                    <a:pt x="3108" y="9869"/>
                  </a:cubicBezTo>
                  <a:lnTo>
                    <a:pt x="3108" y="9950"/>
                  </a:lnTo>
                  <a:lnTo>
                    <a:pt x="3108" y="9978"/>
                  </a:lnTo>
                  <a:cubicBezTo>
                    <a:pt x="3108" y="9983"/>
                    <a:pt x="3112" y="9988"/>
                    <a:pt x="3117" y="9988"/>
                  </a:cubicBezTo>
                  <a:cubicBezTo>
                    <a:pt x="3122" y="9988"/>
                    <a:pt x="3126" y="9984"/>
                    <a:pt x="3126" y="9979"/>
                  </a:cubicBezTo>
                  <a:lnTo>
                    <a:pt x="3125" y="9979"/>
                  </a:lnTo>
                  <a:lnTo>
                    <a:pt x="3125" y="9869"/>
                  </a:lnTo>
                  <a:cubicBezTo>
                    <a:pt x="3125" y="9375"/>
                    <a:pt x="3088" y="7250"/>
                    <a:pt x="2497" y="4504"/>
                  </a:cubicBezTo>
                  <a:cubicBezTo>
                    <a:pt x="2331" y="3733"/>
                    <a:pt x="2137" y="3055"/>
                    <a:pt x="1930" y="2476"/>
                  </a:cubicBezTo>
                  <a:lnTo>
                    <a:pt x="1930" y="2476"/>
                  </a:lnTo>
                  <a:cubicBezTo>
                    <a:pt x="2213" y="2571"/>
                    <a:pt x="2519" y="2626"/>
                    <a:pt x="2843" y="2626"/>
                  </a:cubicBezTo>
                  <a:cubicBezTo>
                    <a:pt x="2883" y="2626"/>
                    <a:pt x="2922" y="2625"/>
                    <a:pt x="2962" y="2624"/>
                  </a:cubicBezTo>
                  <a:cubicBezTo>
                    <a:pt x="3389" y="2605"/>
                    <a:pt x="3747" y="2513"/>
                    <a:pt x="4036" y="2373"/>
                  </a:cubicBezTo>
                  <a:lnTo>
                    <a:pt x="4036" y="2373"/>
                  </a:lnTo>
                  <a:cubicBezTo>
                    <a:pt x="4334" y="2939"/>
                    <a:pt x="4786" y="3524"/>
                    <a:pt x="5417" y="4023"/>
                  </a:cubicBezTo>
                  <a:cubicBezTo>
                    <a:pt x="5828" y="4349"/>
                    <a:pt x="6224" y="4588"/>
                    <a:pt x="6592" y="4756"/>
                  </a:cubicBezTo>
                  <a:lnTo>
                    <a:pt x="6592" y="4756"/>
                  </a:lnTo>
                  <a:cubicBezTo>
                    <a:pt x="6292" y="5092"/>
                    <a:pt x="6041" y="5551"/>
                    <a:pt x="5899" y="6143"/>
                  </a:cubicBezTo>
                  <a:cubicBezTo>
                    <a:pt x="5413" y="8172"/>
                    <a:pt x="5320" y="11191"/>
                    <a:pt x="5320" y="11191"/>
                  </a:cubicBezTo>
                  <a:cubicBezTo>
                    <a:pt x="5320" y="11197"/>
                    <a:pt x="5325" y="11200"/>
                    <a:pt x="5329" y="11200"/>
                  </a:cubicBezTo>
                  <a:cubicBezTo>
                    <a:pt x="5334" y="11200"/>
                    <a:pt x="5338" y="11197"/>
                    <a:pt x="5338" y="11191"/>
                  </a:cubicBezTo>
                  <a:cubicBezTo>
                    <a:pt x="5338" y="11191"/>
                    <a:pt x="5338" y="11179"/>
                    <a:pt x="5339" y="11157"/>
                  </a:cubicBezTo>
                  <a:cubicBezTo>
                    <a:pt x="5351" y="10818"/>
                    <a:pt x="5461" y="8046"/>
                    <a:pt x="5916" y="6147"/>
                  </a:cubicBezTo>
                  <a:cubicBezTo>
                    <a:pt x="6058" y="5555"/>
                    <a:pt x="6309" y="5098"/>
                    <a:pt x="6609" y="4763"/>
                  </a:cubicBezTo>
                  <a:lnTo>
                    <a:pt x="6609" y="4763"/>
                  </a:lnTo>
                  <a:cubicBezTo>
                    <a:pt x="7132" y="4999"/>
                    <a:pt x="7600" y="5092"/>
                    <a:pt x="7976" y="5092"/>
                  </a:cubicBezTo>
                  <a:cubicBezTo>
                    <a:pt x="8270" y="5092"/>
                    <a:pt x="8508" y="5036"/>
                    <a:pt x="8673" y="4945"/>
                  </a:cubicBezTo>
                  <a:cubicBezTo>
                    <a:pt x="8747" y="4907"/>
                    <a:pt x="8812" y="4851"/>
                    <a:pt x="8864" y="4785"/>
                  </a:cubicBezTo>
                  <a:cubicBezTo>
                    <a:pt x="8906" y="4729"/>
                    <a:pt x="8930" y="4662"/>
                    <a:pt x="8930" y="4590"/>
                  </a:cubicBezTo>
                  <a:cubicBezTo>
                    <a:pt x="8930" y="4499"/>
                    <a:pt x="8888" y="4402"/>
                    <a:pt x="8800" y="4309"/>
                  </a:cubicBezTo>
                  <a:cubicBezTo>
                    <a:pt x="8621" y="4125"/>
                    <a:pt x="8355" y="4027"/>
                    <a:pt x="8053" y="4027"/>
                  </a:cubicBezTo>
                  <a:cubicBezTo>
                    <a:pt x="7591" y="4027"/>
                    <a:pt x="7046" y="4254"/>
                    <a:pt x="6605" y="4742"/>
                  </a:cubicBezTo>
                  <a:lnTo>
                    <a:pt x="6605" y="4742"/>
                  </a:lnTo>
                  <a:cubicBezTo>
                    <a:pt x="6236" y="4574"/>
                    <a:pt x="5839" y="4336"/>
                    <a:pt x="5427" y="4009"/>
                  </a:cubicBezTo>
                  <a:cubicBezTo>
                    <a:pt x="4798" y="3512"/>
                    <a:pt x="4349" y="2929"/>
                    <a:pt x="4052" y="2365"/>
                  </a:cubicBezTo>
                  <a:lnTo>
                    <a:pt x="4052" y="2365"/>
                  </a:lnTo>
                  <a:cubicBezTo>
                    <a:pt x="4197" y="2292"/>
                    <a:pt x="4325" y="2208"/>
                    <a:pt x="4434" y="2114"/>
                  </a:cubicBezTo>
                  <a:cubicBezTo>
                    <a:pt x="4764" y="1832"/>
                    <a:pt x="4930" y="1469"/>
                    <a:pt x="4930" y="1114"/>
                  </a:cubicBezTo>
                  <a:cubicBezTo>
                    <a:pt x="4930" y="728"/>
                    <a:pt x="4732" y="353"/>
                    <a:pt x="4333" y="108"/>
                  </a:cubicBezTo>
                  <a:cubicBezTo>
                    <a:pt x="4214" y="34"/>
                    <a:pt x="4107" y="0"/>
                    <a:pt x="4012" y="0"/>
                  </a:cubicBezTo>
                  <a:cubicBezTo>
                    <a:pt x="4010" y="0"/>
                    <a:pt x="4008" y="0"/>
                    <a:pt x="40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027;p40">
              <a:extLst>
                <a:ext uri="{FF2B5EF4-FFF2-40B4-BE49-F238E27FC236}">
                  <a16:creationId xmlns:a16="http://schemas.microsoft.com/office/drawing/2014/main" id="{AC19BC3E-AFCE-4670-92BB-62CBD59C89AE}"/>
                </a:ext>
              </a:extLst>
            </p:cNvPr>
            <p:cNvSpPr/>
            <p:nvPr/>
          </p:nvSpPr>
          <p:spPr>
            <a:xfrm>
              <a:off x="2749225" y="733225"/>
              <a:ext cx="240750" cy="343900"/>
            </a:xfrm>
            <a:custGeom>
              <a:avLst/>
              <a:gdLst/>
              <a:ahLst/>
              <a:cxnLst/>
              <a:rect l="l" t="t" r="r" b="b"/>
              <a:pathLst>
                <a:path w="9630" h="13756" extrusionOk="0">
                  <a:moveTo>
                    <a:pt x="7131" y="8687"/>
                  </a:moveTo>
                  <a:cubicBezTo>
                    <a:pt x="7063" y="8687"/>
                    <a:pt x="6998" y="8710"/>
                    <a:pt x="6945" y="8753"/>
                  </a:cubicBezTo>
                  <a:cubicBezTo>
                    <a:pt x="6906" y="8783"/>
                    <a:pt x="6877" y="8824"/>
                    <a:pt x="6859" y="8870"/>
                  </a:cubicBezTo>
                  <a:cubicBezTo>
                    <a:pt x="6840" y="8922"/>
                    <a:pt x="6830" y="8977"/>
                    <a:pt x="6830" y="9033"/>
                  </a:cubicBezTo>
                  <a:cubicBezTo>
                    <a:pt x="6830" y="9204"/>
                    <a:pt x="6904" y="9425"/>
                    <a:pt x="7040" y="9658"/>
                  </a:cubicBezTo>
                  <a:cubicBezTo>
                    <a:pt x="7177" y="9890"/>
                    <a:pt x="7376" y="10136"/>
                    <a:pt x="7627" y="10360"/>
                  </a:cubicBezTo>
                  <a:cubicBezTo>
                    <a:pt x="7943" y="10645"/>
                    <a:pt x="8312" y="10866"/>
                    <a:pt x="8713" y="11009"/>
                  </a:cubicBezTo>
                  <a:cubicBezTo>
                    <a:pt x="8429" y="10222"/>
                    <a:pt x="8123" y="9622"/>
                    <a:pt x="7835" y="9230"/>
                  </a:cubicBezTo>
                  <a:cubicBezTo>
                    <a:pt x="7669" y="9002"/>
                    <a:pt x="7508" y="8844"/>
                    <a:pt x="7362" y="8759"/>
                  </a:cubicBezTo>
                  <a:cubicBezTo>
                    <a:pt x="7280" y="8711"/>
                    <a:pt x="7202" y="8687"/>
                    <a:pt x="7131" y="8687"/>
                  </a:cubicBezTo>
                  <a:close/>
                  <a:moveTo>
                    <a:pt x="8742" y="11037"/>
                  </a:moveTo>
                  <a:lnTo>
                    <a:pt x="8742" y="11037"/>
                  </a:lnTo>
                  <a:cubicBezTo>
                    <a:pt x="8853" y="11349"/>
                    <a:pt x="8960" y="11689"/>
                    <a:pt x="9061" y="12057"/>
                  </a:cubicBezTo>
                  <a:cubicBezTo>
                    <a:pt x="9162" y="11766"/>
                    <a:pt x="9240" y="11468"/>
                    <a:pt x="9295" y="11165"/>
                  </a:cubicBezTo>
                  <a:cubicBezTo>
                    <a:pt x="9107" y="11141"/>
                    <a:pt x="8921" y="11098"/>
                    <a:pt x="8742" y="11037"/>
                  </a:cubicBezTo>
                  <a:close/>
                  <a:moveTo>
                    <a:pt x="3346" y="0"/>
                  </a:moveTo>
                  <a:cubicBezTo>
                    <a:pt x="1433" y="4"/>
                    <a:pt x="1" y="3878"/>
                    <a:pt x="1642" y="8385"/>
                  </a:cubicBezTo>
                  <a:cubicBezTo>
                    <a:pt x="3043" y="12235"/>
                    <a:pt x="5187" y="13756"/>
                    <a:pt x="6924" y="13756"/>
                  </a:cubicBezTo>
                  <a:cubicBezTo>
                    <a:pt x="7212" y="13756"/>
                    <a:pt x="7498" y="13713"/>
                    <a:pt x="7771" y="13628"/>
                  </a:cubicBezTo>
                  <a:cubicBezTo>
                    <a:pt x="8337" y="13449"/>
                    <a:pt x="8768" y="12883"/>
                    <a:pt x="9052" y="12087"/>
                  </a:cubicBezTo>
                  <a:cubicBezTo>
                    <a:pt x="8947" y="11704"/>
                    <a:pt x="8836" y="11351"/>
                    <a:pt x="8720" y="11030"/>
                  </a:cubicBezTo>
                  <a:cubicBezTo>
                    <a:pt x="8477" y="10945"/>
                    <a:pt x="8244" y="10832"/>
                    <a:pt x="8030" y="10691"/>
                  </a:cubicBezTo>
                  <a:cubicBezTo>
                    <a:pt x="7578" y="10399"/>
                    <a:pt x="7231" y="10019"/>
                    <a:pt x="7025" y="9666"/>
                  </a:cubicBezTo>
                  <a:cubicBezTo>
                    <a:pt x="6887" y="9432"/>
                    <a:pt x="6812" y="9210"/>
                    <a:pt x="6812" y="9033"/>
                  </a:cubicBezTo>
                  <a:cubicBezTo>
                    <a:pt x="6812" y="8975"/>
                    <a:pt x="6822" y="8917"/>
                    <a:pt x="6842" y="8863"/>
                  </a:cubicBezTo>
                  <a:cubicBezTo>
                    <a:pt x="6862" y="8813"/>
                    <a:pt x="6893" y="8771"/>
                    <a:pt x="6934" y="8739"/>
                  </a:cubicBezTo>
                  <a:cubicBezTo>
                    <a:pt x="6990" y="8693"/>
                    <a:pt x="7060" y="8669"/>
                    <a:pt x="7131" y="8669"/>
                  </a:cubicBezTo>
                  <a:cubicBezTo>
                    <a:pt x="7206" y="8669"/>
                    <a:pt x="7286" y="8694"/>
                    <a:pt x="7372" y="8743"/>
                  </a:cubicBezTo>
                  <a:cubicBezTo>
                    <a:pt x="7471" y="8804"/>
                    <a:pt x="7560" y="8877"/>
                    <a:pt x="7639" y="8962"/>
                  </a:cubicBezTo>
                  <a:cubicBezTo>
                    <a:pt x="7822" y="9155"/>
                    <a:pt x="8019" y="9441"/>
                    <a:pt x="8217" y="9815"/>
                  </a:cubicBezTo>
                  <a:cubicBezTo>
                    <a:pt x="8392" y="10147"/>
                    <a:pt x="8567" y="10549"/>
                    <a:pt x="8734" y="11015"/>
                  </a:cubicBezTo>
                  <a:cubicBezTo>
                    <a:pt x="8918" y="11078"/>
                    <a:pt x="9107" y="11123"/>
                    <a:pt x="9299" y="11147"/>
                  </a:cubicBezTo>
                  <a:cubicBezTo>
                    <a:pt x="9630" y="9373"/>
                    <a:pt x="9425" y="6973"/>
                    <a:pt x="8604" y="4979"/>
                  </a:cubicBezTo>
                  <a:cubicBezTo>
                    <a:pt x="6981" y="1032"/>
                    <a:pt x="5112" y="1"/>
                    <a:pt x="3354" y="1"/>
                  </a:cubicBezTo>
                  <a:lnTo>
                    <a:pt x="3354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028;p40">
              <a:extLst>
                <a:ext uri="{FF2B5EF4-FFF2-40B4-BE49-F238E27FC236}">
                  <a16:creationId xmlns:a16="http://schemas.microsoft.com/office/drawing/2014/main" id="{625C0BCB-10BC-4FF0-89BB-0468FA4AB7FF}"/>
                </a:ext>
              </a:extLst>
            </p:cNvPr>
            <p:cNvSpPr/>
            <p:nvPr/>
          </p:nvSpPr>
          <p:spPr>
            <a:xfrm>
              <a:off x="2919500" y="949925"/>
              <a:ext cx="62225" cy="85475"/>
            </a:xfrm>
            <a:custGeom>
              <a:avLst/>
              <a:gdLst/>
              <a:ahLst/>
              <a:cxnLst/>
              <a:rect l="l" t="t" r="r" b="b"/>
              <a:pathLst>
                <a:path w="2489" h="3419" extrusionOk="0">
                  <a:moveTo>
                    <a:pt x="315" y="19"/>
                  </a:moveTo>
                  <a:cubicBezTo>
                    <a:pt x="317" y="19"/>
                    <a:pt x="318" y="19"/>
                    <a:pt x="320" y="19"/>
                  </a:cubicBezTo>
                  <a:cubicBezTo>
                    <a:pt x="391" y="19"/>
                    <a:pt x="468" y="43"/>
                    <a:pt x="551" y="91"/>
                  </a:cubicBezTo>
                  <a:cubicBezTo>
                    <a:pt x="696" y="174"/>
                    <a:pt x="857" y="332"/>
                    <a:pt x="1024" y="560"/>
                  </a:cubicBezTo>
                  <a:cubicBezTo>
                    <a:pt x="1312" y="953"/>
                    <a:pt x="1617" y="1552"/>
                    <a:pt x="1902" y="2340"/>
                  </a:cubicBezTo>
                  <a:cubicBezTo>
                    <a:pt x="1501" y="2198"/>
                    <a:pt x="1132" y="1977"/>
                    <a:pt x="816" y="1692"/>
                  </a:cubicBezTo>
                  <a:cubicBezTo>
                    <a:pt x="565" y="1468"/>
                    <a:pt x="366" y="1222"/>
                    <a:pt x="229" y="989"/>
                  </a:cubicBezTo>
                  <a:cubicBezTo>
                    <a:pt x="93" y="756"/>
                    <a:pt x="19" y="536"/>
                    <a:pt x="19" y="365"/>
                  </a:cubicBezTo>
                  <a:cubicBezTo>
                    <a:pt x="18" y="309"/>
                    <a:pt x="28" y="254"/>
                    <a:pt x="48" y="202"/>
                  </a:cubicBezTo>
                  <a:cubicBezTo>
                    <a:pt x="65" y="155"/>
                    <a:pt x="95" y="115"/>
                    <a:pt x="134" y="84"/>
                  </a:cubicBezTo>
                  <a:cubicBezTo>
                    <a:pt x="185" y="43"/>
                    <a:pt x="249" y="19"/>
                    <a:pt x="315" y="19"/>
                  </a:cubicBezTo>
                  <a:close/>
                  <a:moveTo>
                    <a:pt x="320" y="1"/>
                  </a:moveTo>
                  <a:cubicBezTo>
                    <a:pt x="249" y="1"/>
                    <a:pt x="179" y="26"/>
                    <a:pt x="123" y="71"/>
                  </a:cubicBezTo>
                  <a:cubicBezTo>
                    <a:pt x="82" y="103"/>
                    <a:pt x="51" y="147"/>
                    <a:pt x="31" y="195"/>
                  </a:cubicBezTo>
                  <a:cubicBezTo>
                    <a:pt x="11" y="249"/>
                    <a:pt x="0" y="307"/>
                    <a:pt x="1" y="366"/>
                  </a:cubicBezTo>
                  <a:cubicBezTo>
                    <a:pt x="1" y="542"/>
                    <a:pt x="77" y="764"/>
                    <a:pt x="214" y="1000"/>
                  </a:cubicBezTo>
                  <a:cubicBezTo>
                    <a:pt x="420" y="1351"/>
                    <a:pt x="767" y="1731"/>
                    <a:pt x="1219" y="2024"/>
                  </a:cubicBezTo>
                  <a:cubicBezTo>
                    <a:pt x="1433" y="2164"/>
                    <a:pt x="1665" y="2277"/>
                    <a:pt x="1909" y="2362"/>
                  </a:cubicBezTo>
                  <a:cubicBezTo>
                    <a:pt x="2024" y="2684"/>
                    <a:pt x="2135" y="3036"/>
                    <a:pt x="2241" y="3419"/>
                  </a:cubicBezTo>
                  <a:lnTo>
                    <a:pt x="2250" y="3389"/>
                  </a:lnTo>
                  <a:cubicBezTo>
                    <a:pt x="2149" y="3021"/>
                    <a:pt x="2042" y="2679"/>
                    <a:pt x="1931" y="2369"/>
                  </a:cubicBezTo>
                  <a:lnTo>
                    <a:pt x="1931" y="2369"/>
                  </a:lnTo>
                  <a:cubicBezTo>
                    <a:pt x="2110" y="2430"/>
                    <a:pt x="2296" y="2473"/>
                    <a:pt x="2484" y="2497"/>
                  </a:cubicBezTo>
                  <a:cubicBezTo>
                    <a:pt x="2486" y="2491"/>
                    <a:pt x="2487" y="2485"/>
                    <a:pt x="2488" y="2479"/>
                  </a:cubicBezTo>
                  <a:cubicBezTo>
                    <a:pt x="2295" y="2455"/>
                    <a:pt x="2107" y="2410"/>
                    <a:pt x="1923" y="2347"/>
                  </a:cubicBezTo>
                  <a:cubicBezTo>
                    <a:pt x="1756" y="1881"/>
                    <a:pt x="1579" y="1479"/>
                    <a:pt x="1405" y="1147"/>
                  </a:cubicBezTo>
                  <a:cubicBezTo>
                    <a:pt x="1208" y="773"/>
                    <a:pt x="1011" y="487"/>
                    <a:pt x="827" y="294"/>
                  </a:cubicBezTo>
                  <a:cubicBezTo>
                    <a:pt x="748" y="209"/>
                    <a:pt x="659" y="136"/>
                    <a:pt x="560" y="77"/>
                  </a:cubicBezTo>
                  <a:cubicBezTo>
                    <a:pt x="475" y="27"/>
                    <a:pt x="395" y="2"/>
                    <a:pt x="319" y="2"/>
                  </a:cubicBezTo>
                  <a:lnTo>
                    <a:pt x="320" y="1"/>
                  </a:lnTo>
                  <a:close/>
                </a:path>
              </a:pathLst>
            </a:custGeom>
            <a:solidFill>
              <a:srgbClr val="F0B228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029;p40">
              <a:extLst>
                <a:ext uri="{FF2B5EF4-FFF2-40B4-BE49-F238E27FC236}">
                  <a16:creationId xmlns:a16="http://schemas.microsoft.com/office/drawing/2014/main" id="{D0B58B07-2CF5-4D7F-AE1A-EE7458CA8E53}"/>
                </a:ext>
              </a:extLst>
            </p:cNvPr>
            <p:cNvSpPr/>
            <p:nvPr/>
          </p:nvSpPr>
          <p:spPr>
            <a:xfrm>
              <a:off x="2830600" y="556125"/>
              <a:ext cx="375" cy="250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0"/>
                  </a:moveTo>
                  <a:lnTo>
                    <a:pt x="15" y="10"/>
                  </a:lnTo>
                  <a:lnTo>
                    <a:pt x="1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F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030;p40">
              <a:extLst>
                <a:ext uri="{FF2B5EF4-FFF2-40B4-BE49-F238E27FC236}">
                  <a16:creationId xmlns:a16="http://schemas.microsoft.com/office/drawing/2014/main" id="{74233750-3BA0-4B14-A23B-3B8609156788}"/>
                </a:ext>
              </a:extLst>
            </p:cNvPr>
            <p:cNvSpPr/>
            <p:nvPr/>
          </p:nvSpPr>
          <p:spPr>
            <a:xfrm>
              <a:off x="3034300" y="556425"/>
              <a:ext cx="203175" cy="117325"/>
            </a:xfrm>
            <a:custGeom>
              <a:avLst/>
              <a:gdLst/>
              <a:ahLst/>
              <a:cxnLst/>
              <a:rect l="l" t="t" r="r" b="b"/>
              <a:pathLst>
                <a:path w="8127" h="4693" extrusionOk="0">
                  <a:moveTo>
                    <a:pt x="8127" y="0"/>
                  </a:moveTo>
                  <a:lnTo>
                    <a:pt x="0" y="4693"/>
                  </a:lnTo>
                  <a:lnTo>
                    <a:pt x="8127" y="0"/>
                  </a:lnTo>
                  <a:lnTo>
                    <a:pt x="8127" y="0"/>
                  </a:lnTo>
                  <a:close/>
                </a:path>
              </a:pathLst>
            </a:custGeom>
            <a:solidFill>
              <a:srgbClr val="1831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90480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2" name="Google Shape;1184;p42">
            <a:extLst>
              <a:ext uri="{FF2B5EF4-FFF2-40B4-BE49-F238E27FC236}">
                <a16:creationId xmlns:a16="http://schemas.microsoft.com/office/drawing/2014/main" id="{B86D842A-8AE9-4880-9B52-E422E815C197}"/>
              </a:ext>
            </a:extLst>
          </p:cNvPr>
          <p:cNvCxnSpPr/>
          <p:nvPr/>
        </p:nvCxnSpPr>
        <p:spPr>
          <a:xfrm rot="10800000">
            <a:off x="14547104" y="6012600"/>
            <a:ext cx="7528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33" name="Google Shape;1185;p42">
            <a:extLst>
              <a:ext uri="{FF2B5EF4-FFF2-40B4-BE49-F238E27FC236}">
                <a16:creationId xmlns:a16="http://schemas.microsoft.com/office/drawing/2014/main" id="{851FEAC0-B723-4B1B-8661-01D39CB3D51A}"/>
              </a:ext>
            </a:extLst>
          </p:cNvPr>
          <p:cNvCxnSpPr/>
          <p:nvPr/>
        </p:nvCxnSpPr>
        <p:spPr>
          <a:xfrm rot="10800000">
            <a:off x="2188400" y="8016733"/>
            <a:ext cx="64336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34" name="Google Shape;1186;p42">
            <a:extLst>
              <a:ext uri="{FF2B5EF4-FFF2-40B4-BE49-F238E27FC236}">
                <a16:creationId xmlns:a16="http://schemas.microsoft.com/office/drawing/2014/main" id="{0B773C78-DD11-4A6D-8B80-2C3DC050E54B}"/>
              </a:ext>
            </a:extLst>
          </p:cNvPr>
          <p:cNvSpPr txBox="1">
            <a:spLocks/>
          </p:cNvSpPr>
          <p:nvPr/>
        </p:nvSpPr>
        <p:spPr>
          <a:xfrm>
            <a:off x="1607600" y="927117"/>
            <a:ext cx="13259200" cy="1527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8000"/>
              <a:t>STUDENT REVIEWS</a:t>
            </a:r>
          </a:p>
        </p:txBody>
      </p:sp>
      <p:sp>
        <p:nvSpPr>
          <p:cNvPr id="137" name="Google Shape;1189;p42">
            <a:extLst>
              <a:ext uri="{FF2B5EF4-FFF2-40B4-BE49-F238E27FC236}">
                <a16:creationId xmlns:a16="http://schemas.microsoft.com/office/drawing/2014/main" id="{9AF8569F-348E-4CE5-A470-6259B7FFF478}"/>
              </a:ext>
            </a:extLst>
          </p:cNvPr>
          <p:cNvSpPr txBox="1">
            <a:spLocks/>
          </p:cNvSpPr>
          <p:nvPr/>
        </p:nvSpPr>
        <p:spPr>
          <a:xfrm flipH="1">
            <a:off x="1781360" y="6610447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400"/>
              <a:t>Lorem Ipsum is simply dummy text of the printing.</a:t>
            </a:r>
          </a:p>
        </p:txBody>
      </p:sp>
      <p:sp>
        <p:nvSpPr>
          <p:cNvPr id="138" name="Google Shape;1190;p42">
            <a:extLst>
              <a:ext uri="{FF2B5EF4-FFF2-40B4-BE49-F238E27FC236}">
                <a16:creationId xmlns:a16="http://schemas.microsoft.com/office/drawing/2014/main" id="{3BEE0574-B82D-4697-9BF6-E836DA1642FD}"/>
              </a:ext>
            </a:extLst>
          </p:cNvPr>
          <p:cNvSpPr txBox="1">
            <a:spLocks/>
          </p:cNvSpPr>
          <p:nvPr/>
        </p:nvSpPr>
        <p:spPr>
          <a:xfrm flipH="1">
            <a:off x="16689173" y="9825712"/>
            <a:ext cx="49848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—RILEY LOPEZ</a:t>
            </a:r>
          </a:p>
        </p:txBody>
      </p:sp>
      <p:sp>
        <p:nvSpPr>
          <p:cNvPr id="139" name="Google Shape;1191;p42">
            <a:extLst>
              <a:ext uri="{FF2B5EF4-FFF2-40B4-BE49-F238E27FC236}">
                <a16:creationId xmlns:a16="http://schemas.microsoft.com/office/drawing/2014/main" id="{6F7FDB67-5433-4D67-A0D7-AE3E56C8691E}"/>
              </a:ext>
            </a:extLst>
          </p:cNvPr>
          <p:cNvSpPr txBox="1">
            <a:spLocks/>
          </p:cNvSpPr>
          <p:nvPr/>
        </p:nvSpPr>
        <p:spPr>
          <a:xfrm flipH="1">
            <a:off x="16709771" y="6106200"/>
            <a:ext cx="4856000" cy="1224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—RODRIGO DOE</a:t>
            </a:r>
          </a:p>
        </p:txBody>
      </p:sp>
      <p:sp>
        <p:nvSpPr>
          <p:cNvPr id="140" name="Google Shape;1192;p42">
            <a:extLst>
              <a:ext uri="{FF2B5EF4-FFF2-40B4-BE49-F238E27FC236}">
                <a16:creationId xmlns:a16="http://schemas.microsoft.com/office/drawing/2014/main" id="{BFEC1512-397E-4947-A287-197029E36D9D}"/>
              </a:ext>
            </a:extLst>
          </p:cNvPr>
          <p:cNvSpPr txBox="1">
            <a:spLocks/>
          </p:cNvSpPr>
          <p:nvPr/>
        </p:nvSpPr>
        <p:spPr>
          <a:xfrm flipH="1">
            <a:off x="2463400" y="8109424"/>
            <a:ext cx="4783200" cy="1224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600"/>
              <a:t>—KAYLA PORTER</a:t>
            </a:r>
          </a:p>
        </p:txBody>
      </p:sp>
      <p:grpSp>
        <p:nvGrpSpPr>
          <p:cNvPr id="141" name="Google Shape;1193;p42">
            <a:extLst>
              <a:ext uri="{FF2B5EF4-FFF2-40B4-BE49-F238E27FC236}">
                <a16:creationId xmlns:a16="http://schemas.microsoft.com/office/drawing/2014/main" id="{3D04F291-B002-48C7-A865-FA5798D21BC9}"/>
              </a:ext>
            </a:extLst>
          </p:cNvPr>
          <p:cNvGrpSpPr/>
          <p:nvPr/>
        </p:nvGrpSpPr>
        <p:grpSpPr>
          <a:xfrm>
            <a:off x="7329370" y="7091535"/>
            <a:ext cx="4772733" cy="8340333"/>
            <a:chOff x="2824713" y="2811725"/>
            <a:chExt cx="1789775" cy="3127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2" name="Google Shape;1194;p42">
              <a:extLst>
                <a:ext uri="{FF2B5EF4-FFF2-40B4-BE49-F238E27FC236}">
                  <a16:creationId xmlns:a16="http://schemas.microsoft.com/office/drawing/2014/main" id="{EEA31C83-15E9-49F5-BBED-31C38CA49703}"/>
                </a:ext>
              </a:extLst>
            </p:cNvPr>
            <p:cNvSpPr/>
            <p:nvPr/>
          </p:nvSpPr>
          <p:spPr>
            <a:xfrm>
              <a:off x="2824713" y="2811725"/>
              <a:ext cx="1789775" cy="3127625"/>
            </a:xfrm>
            <a:custGeom>
              <a:avLst/>
              <a:gdLst/>
              <a:ahLst/>
              <a:cxnLst/>
              <a:rect l="l" t="t" r="r" b="b"/>
              <a:pathLst>
                <a:path w="71591" h="125105" extrusionOk="0">
                  <a:moveTo>
                    <a:pt x="45365" y="0"/>
                  </a:moveTo>
                  <a:lnTo>
                    <a:pt x="9689" y="5543"/>
                  </a:lnTo>
                  <a:lnTo>
                    <a:pt x="238" y="26225"/>
                  </a:lnTo>
                  <a:lnTo>
                    <a:pt x="0" y="109963"/>
                  </a:lnTo>
                  <a:lnTo>
                    <a:pt x="26225" y="125104"/>
                  </a:lnTo>
                  <a:lnTo>
                    <a:pt x="61902" y="119563"/>
                  </a:lnTo>
                  <a:lnTo>
                    <a:pt x="71354" y="98879"/>
                  </a:lnTo>
                  <a:lnTo>
                    <a:pt x="71590" y="15141"/>
                  </a:lnTo>
                  <a:lnTo>
                    <a:pt x="453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195;p42">
              <a:extLst>
                <a:ext uri="{FF2B5EF4-FFF2-40B4-BE49-F238E27FC236}">
                  <a16:creationId xmlns:a16="http://schemas.microsoft.com/office/drawing/2014/main" id="{A4CA1E85-DB0E-49E4-BC25-1DC3C1697CC3}"/>
                </a:ext>
              </a:extLst>
            </p:cNvPr>
            <p:cNvSpPr/>
            <p:nvPr/>
          </p:nvSpPr>
          <p:spPr>
            <a:xfrm>
              <a:off x="4372263" y="3190250"/>
              <a:ext cx="242225" cy="2610550"/>
            </a:xfrm>
            <a:custGeom>
              <a:avLst/>
              <a:gdLst/>
              <a:ahLst/>
              <a:cxnLst/>
              <a:rect l="l" t="t" r="r" b="b"/>
              <a:pathLst>
                <a:path w="9689" h="104422" extrusionOk="0">
                  <a:moveTo>
                    <a:pt x="9688" y="0"/>
                  </a:moveTo>
                  <a:lnTo>
                    <a:pt x="238" y="20684"/>
                  </a:lnTo>
                  <a:lnTo>
                    <a:pt x="0" y="104422"/>
                  </a:lnTo>
                  <a:lnTo>
                    <a:pt x="9452" y="83738"/>
                  </a:lnTo>
                  <a:lnTo>
                    <a:pt x="968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196;p42">
              <a:extLst>
                <a:ext uri="{FF2B5EF4-FFF2-40B4-BE49-F238E27FC236}">
                  <a16:creationId xmlns:a16="http://schemas.microsoft.com/office/drawing/2014/main" id="{FCC7D71E-3CAA-42ED-8266-C5E5C0A5B4F2}"/>
                </a:ext>
              </a:extLst>
            </p:cNvPr>
            <p:cNvSpPr/>
            <p:nvPr/>
          </p:nvSpPr>
          <p:spPr>
            <a:xfrm>
              <a:off x="3480338" y="3707325"/>
              <a:ext cx="897875" cy="2232025"/>
            </a:xfrm>
            <a:custGeom>
              <a:avLst/>
              <a:gdLst/>
              <a:ahLst/>
              <a:cxnLst/>
              <a:rect l="l" t="t" r="r" b="b"/>
              <a:pathLst>
                <a:path w="35915" h="89281" extrusionOk="0">
                  <a:moveTo>
                    <a:pt x="35915" y="1"/>
                  </a:moveTo>
                  <a:lnTo>
                    <a:pt x="238" y="5542"/>
                  </a:lnTo>
                  <a:lnTo>
                    <a:pt x="0" y="89280"/>
                  </a:lnTo>
                  <a:lnTo>
                    <a:pt x="35677" y="83739"/>
                  </a:lnTo>
                  <a:lnTo>
                    <a:pt x="35915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197;p42">
              <a:extLst>
                <a:ext uri="{FF2B5EF4-FFF2-40B4-BE49-F238E27FC236}">
                  <a16:creationId xmlns:a16="http://schemas.microsoft.com/office/drawing/2014/main" id="{565AFC5F-71FA-471C-B0B2-B4E480FB686D}"/>
                </a:ext>
              </a:extLst>
            </p:cNvPr>
            <p:cNvSpPr/>
            <p:nvPr/>
          </p:nvSpPr>
          <p:spPr>
            <a:xfrm>
              <a:off x="2824713" y="3467350"/>
              <a:ext cx="661575" cy="2472000"/>
            </a:xfrm>
            <a:custGeom>
              <a:avLst/>
              <a:gdLst/>
              <a:ahLst/>
              <a:cxnLst/>
              <a:rect l="l" t="t" r="r" b="b"/>
              <a:pathLst>
                <a:path w="26463" h="98880" extrusionOk="0">
                  <a:moveTo>
                    <a:pt x="238" y="0"/>
                  </a:moveTo>
                  <a:lnTo>
                    <a:pt x="0" y="83738"/>
                  </a:lnTo>
                  <a:lnTo>
                    <a:pt x="26225" y="98879"/>
                  </a:lnTo>
                  <a:lnTo>
                    <a:pt x="26463" y="15141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7" name="Google Shape;1199;p42">
            <a:extLst>
              <a:ext uri="{FF2B5EF4-FFF2-40B4-BE49-F238E27FC236}">
                <a16:creationId xmlns:a16="http://schemas.microsoft.com/office/drawing/2014/main" id="{3F3BE641-BC43-4826-A9F1-46B7CD1CCBF0}"/>
              </a:ext>
            </a:extLst>
          </p:cNvPr>
          <p:cNvSpPr/>
          <p:nvPr/>
        </p:nvSpPr>
        <p:spPr>
          <a:xfrm>
            <a:off x="11826902" y="5790467"/>
            <a:ext cx="4783333" cy="12062000"/>
          </a:xfrm>
          <a:custGeom>
            <a:avLst/>
            <a:gdLst/>
            <a:ahLst/>
            <a:cxnLst/>
            <a:rect l="l" t="t" r="r" b="b"/>
            <a:pathLst>
              <a:path w="71750" h="180930" extrusionOk="0">
                <a:moveTo>
                  <a:pt x="45524" y="0"/>
                </a:moveTo>
                <a:lnTo>
                  <a:pt x="9848" y="5542"/>
                </a:lnTo>
                <a:lnTo>
                  <a:pt x="396" y="26225"/>
                </a:lnTo>
                <a:lnTo>
                  <a:pt x="0" y="165788"/>
                </a:lnTo>
                <a:lnTo>
                  <a:pt x="26227" y="180929"/>
                </a:lnTo>
                <a:lnTo>
                  <a:pt x="61902" y="175386"/>
                </a:lnTo>
                <a:lnTo>
                  <a:pt x="71354" y="154704"/>
                </a:lnTo>
                <a:lnTo>
                  <a:pt x="71750" y="15141"/>
                </a:lnTo>
                <a:lnTo>
                  <a:pt x="4552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200;p42">
            <a:extLst>
              <a:ext uri="{FF2B5EF4-FFF2-40B4-BE49-F238E27FC236}">
                <a16:creationId xmlns:a16="http://schemas.microsoft.com/office/drawing/2014/main" id="{C994F245-E05F-414F-A7E7-38B31BDCB88E}"/>
              </a:ext>
            </a:extLst>
          </p:cNvPr>
          <p:cNvSpPr/>
          <p:nvPr/>
        </p:nvSpPr>
        <p:spPr>
          <a:xfrm>
            <a:off x="15953702" y="6799800"/>
            <a:ext cx="656533" cy="10683133"/>
          </a:xfrm>
          <a:custGeom>
            <a:avLst/>
            <a:gdLst/>
            <a:ahLst/>
            <a:cxnLst/>
            <a:rect l="l" t="t" r="r" b="b"/>
            <a:pathLst>
              <a:path w="9848" h="160247" extrusionOk="0">
                <a:moveTo>
                  <a:pt x="9848" y="1"/>
                </a:moveTo>
                <a:lnTo>
                  <a:pt x="396" y="20685"/>
                </a:lnTo>
                <a:lnTo>
                  <a:pt x="0" y="160246"/>
                </a:lnTo>
                <a:lnTo>
                  <a:pt x="9452" y="139564"/>
                </a:lnTo>
                <a:lnTo>
                  <a:pt x="9848" y="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201;p42">
            <a:extLst>
              <a:ext uri="{FF2B5EF4-FFF2-40B4-BE49-F238E27FC236}">
                <a16:creationId xmlns:a16="http://schemas.microsoft.com/office/drawing/2014/main" id="{DE59FC34-A2A5-4760-B48A-35BEA8D2962C}"/>
              </a:ext>
            </a:extLst>
          </p:cNvPr>
          <p:cNvSpPr/>
          <p:nvPr/>
        </p:nvSpPr>
        <p:spPr>
          <a:xfrm>
            <a:off x="13575302" y="8178734"/>
            <a:ext cx="2404800" cy="9673733"/>
          </a:xfrm>
          <a:custGeom>
            <a:avLst/>
            <a:gdLst/>
            <a:ahLst/>
            <a:cxnLst/>
            <a:rect l="l" t="t" r="r" b="b"/>
            <a:pathLst>
              <a:path w="36072" h="145106" extrusionOk="0">
                <a:moveTo>
                  <a:pt x="36072" y="1"/>
                </a:moveTo>
                <a:lnTo>
                  <a:pt x="396" y="5542"/>
                </a:lnTo>
                <a:lnTo>
                  <a:pt x="1" y="145105"/>
                </a:lnTo>
                <a:lnTo>
                  <a:pt x="35676" y="139562"/>
                </a:lnTo>
                <a:lnTo>
                  <a:pt x="36072" y="1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1202;p42">
            <a:extLst>
              <a:ext uri="{FF2B5EF4-FFF2-40B4-BE49-F238E27FC236}">
                <a16:creationId xmlns:a16="http://schemas.microsoft.com/office/drawing/2014/main" id="{03A20557-C845-456B-8E2F-FD78C37E9CE2}"/>
              </a:ext>
            </a:extLst>
          </p:cNvPr>
          <p:cNvSpPr/>
          <p:nvPr/>
        </p:nvSpPr>
        <p:spPr>
          <a:xfrm>
            <a:off x="11826902" y="7538800"/>
            <a:ext cx="1774867" cy="10313667"/>
          </a:xfrm>
          <a:custGeom>
            <a:avLst/>
            <a:gdLst/>
            <a:ahLst/>
            <a:cxnLst/>
            <a:rect l="l" t="t" r="r" b="b"/>
            <a:pathLst>
              <a:path w="26623" h="154705" extrusionOk="0">
                <a:moveTo>
                  <a:pt x="396" y="0"/>
                </a:moveTo>
                <a:lnTo>
                  <a:pt x="0" y="139563"/>
                </a:lnTo>
                <a:lnTo>
                  <a:pt x="26227" y="154704"/>
                </a:lnTo>
                <a:lnTo>
                  <a:pt x="26622" y="15141"/>
                </a:lnTo>
                <a:lnTo>
                  <a:pt x="396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51" name="Google Shape;1203;p42">
            <a:extLst>
              <a:ext uri="{FF2B5EF4-FFF2-40B4-BE49-F238E27FC236}">
                <a16:creationId xmlns:a16="http://schemas.microsoft.com/office/drawing/2014/main" id="{8AC0FE15-7854-4CE4-8261-B85F75297345}"/>
              </a:ext>
            </a:extLst>
          </p:cNvPr>
          <p:cNvCxnSpPr/>
          <p:nvPr/>
        </p:nvCxnSpPr>
        <p:spPr>
          <a:xfrm rot="10800000">
            <a:off x="12829640" y="9729267"/>
            <a:ext cx="888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52" name="Google Shape;1204;p42">
            <a:extLst>
              <a:ext uri="{FF2B5EF4-FFF2-40B4-BE49-F238E27FC236}">
                <a16:creationId xmlns:a16="http://schemas.microsoft.com/office/drawing/2014/main" id="{D8206B22-6A2C-46D1-8938-42D378F12A65}"/>
              </a:ext>
            </a:extLst>
          </p:cNvPr>
          <p:cNvGrpSpPr/>
          <p:nvPr/>
        </p:nvGrpSpPr>
        <p:grpSpPr>
          <a:xfrm>
            <a:off x="10213768" y="9544135"/>
            <a:ext cx="4767600" cy="6479533"/>
            <a:chOff x="3296763" y="4493450"/>
            <a:chExt cx="1787850" cy="2429825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53" name="Google Shape;1205;p42">
              <a:extLst>
                <a:ext uri="{FF2B5EF4-FFF2-40B4-BE49-F238E27FC236}">
                  <a16:creationId xmlns:a16="http://schemas.microsoft.com/office/drawing/2014/main" id="{8B6CE9FF-FFD6-4294-9143-EAD22884BCF5}"/>
                </a:ext>
              </a:extLst>
            </p:cNvPr>
            <p:cNvSpPr/>
            <p:nvPr/>
          </p:nvSpPr>
          <p:spPr>
            <a:xfrm>
              <a:off x="3296763" y="4493450"/>
              <a:ext cx="1787850" cy="2429825"/>
            </a:xfrm>
            <a:custGeom>
              <a:avLst/>
              <a:gdLst/>
              <a:ahLst/>
              <a:cxnLst/>
              <a:rect l="l" t="t" r="r" b="b"/>
              <a:pathLst>
                <a:path w="71514" h="97193" extrusionOk="0">
                  <a:moveTo>
                    <a:pt x="45287" y="0"/>
                  </a:moveTo>
                  <a:lnTo>
                    <a:pt x="9612" y="5542"/>
                  </a:lnTo>
                  <a:lnTo>
                    <a:pt x="160" y="26225"/>
                  </a:lnTo>
                  <a:lnTo>
                    <a:pt x="1" y="82050"/>
                  </a:lnTo>
                  <a:lnTo>
                    <a:pt x="26226" y="97192"/>
                  </a:lnTo>
                  <a:lnTo>
                    <a:pt x="61904" y="91650"/>
                  </a:lnTo>
                  <a:lnTo>
                    <a:pt x="71356" y="70966"/>
                  </a:lnTo>
                  <a:lnTo>
                    <a:pt x="71514" y="15141"/>
                  </a:lnTo>
                  <a:lnTo>
                    <a:pt x="452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206;p42">
              <a:extLst>
                <a:ext uri="{FF2B5EF4-FFF2-40B4-BE49-F238E27FC236}">
                  <a16:creationId xmlns:a16="http://schemas.microsoft.com/office/drawing/2014/main" id="{F1C58EF1-4677-448E-9DB8-563A0C80C978}"/>
                </a:ext>
              </a:extLst>
            </p:cNvPr>
            <p:cNvSpPr/>
            <p:nvPr/>
          </p:nvSpPr>
          <p:spPr>
            <a:xfrm>
              <a:off x="4844363" y="4871975"/>
              <a:ext cx="240250" cy="1912725"/>
            </a:xfrm>
            <a:custGeom>
              <a:avLst/>
              <a:gdLst/>
              <a:ahLst/>
              <a:cxnLst/>
              <a:rect l="l" t="t" r="r" b="b"/>
              <a:pathLst>
                <a:path w="9610" h="76509" extrusionOk="0">
                  <a:moveTo>
                    <a:pt x="9610" y="0"/>
                  </a:moveTo>
                  <a:lnTo>
                    <a:pt x="158" y="20684"/>
                  </a:lnTo>
                  <a:lnTo>
                    <a:pt x="0" y="76509"/>
                  </a:lnTo>
                  <a:lnTo>
                    <a:pt x="9452" y="55825"/>
                  </a:lnTo>
                  <a:lnTo>
                    <a:pt x="961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207;p42">
              <a:extLst>
                <a:ext uri="{FF2B5EF4-FFF2-40B4-BE49-F238E27FC236}">
                  <a16:creationId xmlns:a16="http://schemas.microsoft.com/office/drawing/2014/main" id="{0546FA7B-2DAD-4DDF-9610-2CDD97D29D04}"/>
                </a:ext>
              </a:extLst>
            </p:cNvPr>
            <p:cNvSpPr/>
            <p:nvPr/>
          </p:nvSpPr>
          <p:spPr>
            <a:xfrm>
              <a:off x="3952388" y="5389050"/>
              <a:ext cx="895950" cy="1534225"/>
            </a:xfrm>
            <a:custGeom>
              <a:avLst/>
              <a:gdLst/>
              <a:ahLst/>
              <a:cxnLst/>
              <a:rect l="l" t="t" r="r" b="b"/>
              <a:pathLst>
                <a:path w="35838" h="61369" extrusionOk="0">
                  <a:moveTo>
                    <a:pt x="35837" y="1"/>
                  </a:moveTo>
                  <a:lnTo>
                    <a:pt x="160" y="5542"/>
                  </a:lnTo>
                  <a:lnTo>
                    <a:pt x="1" y="61368"/>
                  </a:lnTo>
                  <a:lnTo>
                    <a:pt x="35679" y="55826"/>
                  </a:lnTo>
                  <a:lnTo>
                    <a:pt x="35837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208;p42">
              <a:extLst>
                <a:ext uri="{FF2B5EF4-FFF2-40B4-BE49-F238E27FC236}">
                  <a16:creationId xmlns:a16="http://schemas.microsoft.com/office/drawing/2014/main" id="{D1798705-6C55-4525-9BC4-0A8C007AA668}"/>
                </a:ext>
              </a:extLst>
            </p:cNvPr>
            <p:cNvSpPr/>
            <p:nvPr/>
          </p:nvSpPr>
          <p:spPr>
            <a:xfrm>
              <a:off x="3296763" y="5149075"/>
              <a:ext cx="659650" cy="1774200"/>
            </a:xfrm>
            <a:custGeom>
              <a:avLst/>
              <a:gdLst/>
              <a:ahLst/>
              <a:cxnLst/>
              <a:rect l="l" t="t" r="r" b="b"/>
              <a:pathLst>
                <a:path w="26386" h="70968" extrusionOk="0">
                  <a:moveTo>
                    <a:pt x="160" y="0"/>
                  </a:moveTo>
                  <a:lnTo>
                    <a:pt x="1" y="55825"/>
                  </a:lnTo>
                  <a:lnTo>
                    <a:pt x="26226" y="70967"/>
                  </a:lnTo>
                  <a:lnTo>
                    <a:pt x="26385" y="15141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" name="Google Shape;1209;p42">
            <a:extLst>
              <a:ext uri="{FF2B5EF4-FFF2-40B4-BE49-F238E27FC236}">
                <a16:creationId xmlns:a16="http://schemas.microsoft.com/office/drawing/2014/main" id="{5AF69267-1E75-4F2A-B7DE-EAF2EF34D413}"/>
              </a:ext>
            </a:extLst>
          </p:cNvPr>
          <p:cNvGrpSpPr/>
          <p:nvPr/>
        </p:nvGrpSpPr>
        <p:grpSpPr>
          <a:xfrm>
            <a:off x="8621981" y="3867279"/>
            <a:ext cx="2041387" cy="5039464"/>
            <a:chOff x="4146785" y="238125"/>
            <a:chExt cx="539516" cy="1331970"/>
          </a:xfrm>
        </p:grpSpPr>
        <p:sp>
          <p:nvSpPr>
            <p:cNvPr id="158" name="Google Shape;1210;p42">
              <a:extLst>
                <a:ext uri="{FF2B5EF4-FFF2-40B4-BE49-F238E27FC236}">
                  <a16:creationId xmlns:a16="http://schemas.microsoft.com/office/drawing/2014/main" id="{1AB74A2D-86DA-46E9-B55A-22B2C8890427}"/>
                </a:ext>
              </a:extLst>
            </p:cNvPr>
            <p:cNvSpPr/>
            <p:nvPr/>
          </p:nvSpPr>
          <p:spPr>
            <a:xfrm>
              <a:off x="4146785" y="1258798"/>
              <a:ext cx="539516" cy="311297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211;p42">
              <a:extLst>
                <a:ext uri="{FF2B5EF4-FFF2-40B4-BE49-F238E27FC236}">
                  <a16:creationId xmlns:a16="http://schemas.microsoft.com/office/drawing/2014/main" id="{DA8F6EE2-07EE-4C19-8362-3BE824A2C73B}"/>
                </a:ext>
              </a:extLst>
            </p:cNvPr>
            <p:cNvSpPr/>
            <p:nvPr/>
          </p:nvSpPr>
          <p:spPr>
            <a:xfrm>
              <a:off x="4342050" y="260725"/>
              <a:ext cx="240850" cy="311300"/>
            </a:xfrm>
            <a:custGeom>
              <a:avLst/>
              <a:gdLst/>
              <a:ahLst/>
              <a:cxnLst/>
              <a:rect l="l" t="t" r="r" b="b"/>
              <a:pathLst>
                <a:path w="9634" h="12452" extrusionOk="0">
                  <a:moveTo>
                    <a:pt x="6560" y="0"/>
                  </a:moveTo>
                  <a:cubicBezTo>
                    <a:pt x="6525" y="0"/>
                    <a:pt x="6505" y="4"/>
                    <a:pt x="6505" y="4"/>
                  </a:cubicBezTo>
                  <a:lnTo>
                    <a:pt x="1894" y="3754"/>
                  </a:lnTo>
                  <a:cubicBezTo>
                    <a:pt x="1915" y="5100"/>
                    <a:pt x="1389" y="5941"/>
                    <a:pt x="695" y="6977"/>
                  </a:cubicBezTo>
                  <a:cubicBezTo>
                    <a:pt x="0" y="8014"/>
                    <a:pt x="21" y="9938"/>
                    <a:pt x="695" y="10840"/>
                  </a:cubicBezTo>
                  <a:cubicBezTo>
                    <a:pt x="1271" y="11615"/>
                    <a:pt x="2958" y="12452"/>
                    <a:pt x="5214" y="12452"/>
                  </a:cubicBezTo>
                  <a:cubicBezTo>
                    <a:pt x="5592" y="12452"/>
                    <a:pt x="5986" y="12428"/>
                    <a:pt x="6394" y="12377"/>
                  </a:cubicBezTo>
                  <a:cubicBezTo>
                    <a:pt x="9233" y="12020"/>
                    <a:pt x="9633" y="10043"/>
                    <a:pt x="9381" y="8865"/>
                  </a:cubicBezTo>
                  <a:cubicBezTo>
                    <a:pt x="9128" y="7687"/>
                    <a:pt x="8434" y="6866"/>
                    <a:pt x="8135" y="5414"/>
                  </a:cubicBezTo>
                  <a:cubicBezTo>
                    <a:pt x="7835" y="3962"/>
                    <a:pt x="8012" y="1588"/>
                    <a:pt x="7529" y="746"/>
                  </a:cubicBezTo>
                  <a:cubicBezTo>
                    <a:pt x="7139" y="65"/>
                    <a:pt x="6710" y="0"/>
                    <a:pt x="6560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212;p42">
              <a:extLst>
                <a:ext uri="{FF2B5EF4-FFF2-40B4-BE49-F238E27FC236}">
                  <a16:creationId xmlns:a16="http://schemas.microsoft.com/office/drawing/2014/main" id="{8DB1B0E5-E117-4822-AF4C-F0E2B7AFAB56}"/>
                </a:ext>
              </a:extLst>
            </p:cNvPr>
            <p:cNvSpPr/>
            <p:nvPr/>
          </p:nvSpPr>
          <p:spPr>
            <a:xfrm>
              <a:off x="4354125" y="238125"/>
              <a:ext cx="74400" cy="129075"/>
            </a:xfrm>
            <a:custGeom>
              <a:avLst/>
              <a:gdLst/>
              <a:ahLst/>
              <a:cxnLst/>
              <a:rect l="l" t="t" r="r" b="b"/>
              <a:pathLst>
                <a:path w="2976" h="5163" extrusionOk="0">
                  <a:moveTo>
                    <a:pt x="2111" y="0"/>
                  </a:moveTo>
                  <a:cubicBezTo>
                    <a:pt x="1736" y="0"/>
                    <a:pt x="1268" y="150"/>
                    <a:pt x="766" y="665"/>
                  </a:cubicBezTo>
                  <a:cubicBezTo>
                    <a:pt x="0" y="1452"/>
                    <a:pt x="39" y="2973"/>
                    <a:pt x="212" y="3640"/>
                  </a:cubicBezTo>
                  <a:cubicBezTo>
                    <a:pt x="386" y="4308"/>
                    <a:pt x="1010" y="5112"/>
                    <a:pt x="1542" y="5162"/>
                  </a:cubicBezTo>
                  <a:cubicBezTo>
                    <a:pt x="1544" y="5162"/>
                    <a:pt x="1547" y="5163"/>
                    <a:pt x="1550" y="5163"/>
                  </a:cubicBezTo>
                  <a:cubicBezTo>
                    <a:pt x="2083" y="5163"/>
                    <a:pt x="2975" y="291"/>
                    <a:pt x="2975" y="291"/>
                  </a:cubicBezTo>
                  <a:cubicBezTo>
                    <a:pt x="2975" y="291"/>
                    <a:pt x="2634" y="0"/>
                    <a:pt x="211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213;p42">
              <a:extLst>
                <a:ext uri="{FF2B5EF4-FFF2-40B4-BE49-F238E27FC236}">
                  <a16:creationId xmlns:a16="http://schemas.microsoft.com/office/drawing/2014/main" id="{56CCED6A-D01F-4BDD-97F4-E49A3881108E}"/>
                </a:ext>
              </a:extLst>
            </p:cNvPr>
            <p:cNvSpPr/>
            <p:nvPr/>
          </p:nvSpPr>
          <p:spPr>
            <a:xfrm>
              <a:off x="4196575" y="428825"/>
              <a:ext cx="225375" cy="403350"/>
            </a:xfrm>
            <a:custGeom>
              <a:avLst/>
              <a:gdLst/>
              <a:ahLst/>
              <a:cxnLst/>
              <a:rect l="l" t="t" r="r" b="b"/>
              <a:pathLst>
                <a:path w="9015" h="16134" extrusionOk="0">
                  <a:moveTo>
                    <a:pt x="8285" y="1"/>
                  </a:moveTo>
                  <a:cubicBezTo>
                    <a:pt x="8154" y="1"/>
                    <a:pt x="8008" y="40"/>
                    <a:pt x="7852" y="107"/>
                  </a:cubicBezTo>
                  <a:cubicBezTo>
                    <a:pt x="7299" y="343"/>
                    <a:pt x="6832" y="792"/>
                    <a:pt x="6885" y="1866"/>
                  </a:cubicBezTo>
                  <a:cubicBezTo>
                    <a:pt x="6929" y="2761"/>
                    <a:pt x="6837" y="5139"/>
                    <a:pt x="6515" y="6994"/>
                  </a:cubicBezTo>
                  <a:cubicBezTo>
                    <a:pt x="6366" y="7854"/>
                    <a:pt x="5982" y="8788"/>
                    <a:pt x="5495" y="9825"/>
                  </a:cubicBezTo>
                  <a:cubicBezTo>
                    <a:pt x="4934" y="11022"/>
                    <a:pt x="4022" y="12161"/>
                    <a:pt x="3606" y="12332"/>
                  </a:cubicBezTo>
                  <a:cubicBezTo>
                    <a:pt x="3190" y="12503"/>
                    <a:pt x="2880" y="12555"/>
                    <a:pt x="2400" y="12611"/>
                  </a:cubicBezTo>
                  <a:cubicBezTo>
                    <a:pt x="1855" y="12674"/>
                    <a:pt x="1554" y="12881"/>
                    <a:pt x="1172" y="12957"/>
                  </a:cubicBezTo>
                  <a:cubicBezTo>
                    <a:pt x="792" y="13032"/>
                    <a:pt x="715" y="12925"/>
                    <a:pt x="706" y="13136"/>
                  </a:cubicBezTo>
                  <a:cubicBezTo>
                    <a:pt x="699" y="13338"/>
                    <a:pt x="1048" y="13539"/>
                    <a:pt x="1407" y="13539"/>
                  </a:cubicBezTo>
                  <a:cubicBezTo>
                    <a:pt x="1420" y="13539"/>
                    <a:pt x="1432" y="13539"/>
                    <a:pt x="1445" y="13538"/>
                  </a:cubicBezTo>
                  <a:cubicBezTo>
                    <a:pt x="1800" y="13524"/>
                    <a:pt x="2014" y="13401"/>
                    <a:pt x="2113" y="13401"/>
                  </a:cubicBezTo>
                  <a:cubicBezTo>
                    <a:pt x="2123" y="13401"/>
                    <a:pt x="2132" y="13402"/>
                    <a:pt x="2140" y="13405"/>
                  </a:cubicBezTo>
                  <a:cubicBezTo>
                    <a:pt x="2224" y="13434"/>
                    <a:pt x="1981" y="13644"/>
                    <a:pt x="1592" y="13866"/>
                  </a:cubicBezTo>
                  <a:cubicBezTo>
                    <a:pt x="1056" y="14170"/>
                    <a:pt x="630" y="14186"/>
                    <a:pt x="332" y="14300"/>
                  </a:cubicBezTo>
                  <a:cubicBezTo>
                    <a:pt x="0" y="14426"/>
                    <a:pt x="124" y="14681"/>
                    <a:pt x="270" y="14728"/>
                  </a:cubicBezTo>
                  <a:cubicBezTo>
                    <a:pt x="357" y="14756"/>
                    <a:pt x="472" y="14788"/>
                    <a:pt x="655" y="14788"/>
                  </a:cubicBezTo>
                  <a:cubicBezTo>
                    <a:pt x="780" y="14788"/>
                    <a:pt x="938" y="14773"/>
                    <a:pt x="1140" y="14731"/>
                  </a:cubicBezTo>
                  <a:cubicBezTo>
                    <a:pt x="1637" y="14627"/>
                    <a:pt x="2187" y="14397"/>
                    <a:pt x="2187" y="14397"/>
                  </a:cubicBezTo>
                  <a:lnTo>
                    <a:pt x="2187" y="14397"/>
                  </a:lnTo>
                  <a:cubicBezTo>
                    <a:pt x="2187" y="14397"/>
                    <a:pt x="1901" y="14644"/>
                    <a:pt x="1451" y="14859"/>
                  </a:cubicBezTo>
                  <a:cubicBezTo>
                    <a:pt x="956" y="15096"/>
                    <a:pt x="726" y="15133"/>
                    <a:pt x="476" y="15269"/>
                  </a:cubicBezTo>
                  <a:cubicBezTo>
                    <a:pt x="242" y="15395"/>
                    <a:pt x="511" y="15704"/>
                    <a:pt x="805" y="15704"/>
                  </a:cubicBezTo>
                  <a:cubicBezTo>
                    <a:pt x="825" y="15704"/>
                    <a:pt x="845" y="15703"/>
                    <a:pt x="865" y="15700"/>
                  </a:cubicBezTo>
                  <a:cubicBezTo>
                    <a:pt x="1119" y="15662"/>
                    <a:pt x="1469" y="15563"/>
                    <a:pt x="1806" y="15408"/>
                  </a:cubicBezTo>
                  <a:cubicBezTo>
                    <a:pt x="2142" y="15253"/>
                    <a:pt x="2678" y="14946"/>
                    <a:pt x="2678" y="14946"/>
                  </a:cubicBezTo>
                  <a:lnTo>
                    <a:pt x="2678" y="14946"/>
                  </a:lnTo>
                  <a:cubicBezTo>
                    <a:pt x="2248" y="15374"/>
                    <a:pt x="1812" y="15544"/>
                    <a:pt x="1561" y="15671"/>
                  </a:cubicBezTo>
                  <a:cubicBezTo>
                    <a:pt x="1310" y="15800"/>
                    <a:pt x="1239" y="15944"/>
                    <a:pt x="1358" y="16066"/>
                  </a:cubicBezTo>
                  <a:cubicBezTo>
                    <a:pt x="1398" y="16108"/>
                    <a:pt x="1464" y="16134"/>
                    <a:pt x="1571" y="16134"/>
                  </a:cubicBezTo>
                  <a:cubicBezTo>
                    <a:pt x="1716" y="16134"/>
                    <a:pt x="1936" y="16086"/>
                    <a:pt x="2267" y="15964"/>
                  </a:cubicBezTo>
                  <a:cubicBezTo>
                    <a:pt x="2841" y="15750"/>
                    <a:pt x="3511" y="15207"/>
                    <a:pt x="3973" y="14639"/>
                  </a:cubicBezTo>
                  <a:cubicBezTo>
                    <a:pt x="4437" y="14071"/>
                    <a:pt x="4574" y="13806"/>
                    <a:pt x="4848" y="13540"/>
                  </a:cubicBezTo>
                  <a:cubicBezTo>
                    <a:pt x="5853" y="12568"/>
                    <a:pt x="6667" y="11655"/>
                    <a:pt x="7340" y="10428"/>
                  </a:cubicBezTo>
                  <a:cubicBezTo>
                    <a:pt x="8074" y="9088"/>
                    <a:pt x="8274" y="8463"/>
                    <a:pt x="8512" y="7515"/>
                  </a:cubicBezTo>
                  <a:cubicBezTo>
                    <a:pt x="9000" y="5557"/>
                    <a:pt x="9014" y="2995"/>
                    <a:pt x="8994" y="1516"/>
                  </a:cubicBezTo>
                  <a:cubicBezTo>
                    <a:pt x="8979" y="391"/>
                    <a:pt x="8702" y="1"/>
                    <a:pt x="82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214;p42">
              <a:extLst>
                <a:ext uri="{FF2B5EF4-FFF2-40B4-BE49-F238E27FC236}">
                  <a16:creationId xmlns:a16="http://schemas.microsoft.com/office/drawing/2014/main" id="{6426B6AF-4C87-4D16-9299-2F6BA2D4E8A9}"/>
                </a:ext>
              </a:extLst>
            </p:cNvPr>
            <p:cNvSpPr/>
            <p:nvPr/>
          </p:nvSpPr>
          <p:spPr>
            <a:xfrm>
              <a:off x="4292500" y="1307025"/>
              <a:ext cx="143575" cy="99875"/>
            </a:xfrm>
            <a:custGeom>
              <a:avLst/>
              <a:gdLst/>
              <a:ahLst/>
              <a:cxnLst/>
              <a:rect l="l" t="t" r="r" b="b"/>
              <a:pathLst>
                <a:path w="5743" h="3995" extrusionOk="0">
                  <a:moveTo>
                    <a:pt x="5448" y="0"/>
                  </a:moveTo>
                  <a:lnTo>
                    <a:pt x="3805" y="13"/>
                  </a:lnTo>
                  <a:cubicBezTo>
                    <a:pt x="3423" y="812"/>
                    <a:pt x="2613" y="1334"/>
                    <a:pt x="1404" y="2195"/>
                  </a:cubicBezTo>
                  <a:cubicBezTo>
                    <a:pt x="195" y="3056"/>
                    <a:pt x="0" y="3317"/>
                    <a:pt x="140" y="3550"/>
                  </a:cubicBezTo>
                  <a:cubicBezTo>
                    <a:pt x="278" y="3783"/>
                    <a:pt x="928" y="3919"/>
                    <a:pt x="1505" y="3986"/>
                  </a:cubicBezTo>
                  <a:cubicBezTo>
                    <a:pt x="1557" y="3992"/>
                    <a:pt x="1611" y="3995"/>
                    <a:pt x="1667" y="3995"/>
                  </a:cubicBezTo>
                  <a:cubicBezTo>
                    <a:pt x="2237" y="3995"/>
                    <a:pt x="3005" y="3698"/>
                    <a:pt x="3311" y="3309"/>
                  </a:cubicBezTo>
                  <a:cubicBezTo>
                    <a:pt x="3545" y="3012"/>
                    <a:pt x="4184" y="2572"/>
                    <a:pt x="4597" y="2518"/>
                  </a:cubicBezTo>
                  <a:cubicBezTo>
                    <a:pt x="5012" y="2463"/>
                    <a:pt x="5626" y="2092"/>
                    <a:pt x="5685" y="1830"/>
                  </a:cubicBezTo>
                  <a:cubicBezTo>
                    <a:pt x="5742" y="1570"/>
                    <a:pt x="5668" y="1038"/>
                    <a:pt x="5581" y="716"/>
                  </a:cubicBezTo>
                  <a:cubicBezTo>
                    <a:pt x="5494" y="394"/>
                    <a:pt x="5448" y="0"/>
                    <a:pt x="544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215;p42">
              <a:extLst>
                <a:ext uri="{FF2B5EF4-FFF2-40B4-BE49-F238E27FC236}">
                  <a16:creationId xmlns:a16="http://schemas.microsoft.com/office/drawing/2014/main" id="{212442D5-597C-401C-B7AC-3186A8D39F56}"/>
                </a:ext>
              </a:extLst>
            </p:cNvPr>
            <p:cNvSpPr/>
            <p:nvPr/>
          </p:nvSpPr>
          <p:spPr>
            <a:xfrm>
              <a:off x="4476000" y="1363275"/>
              <a:ext cx="64750" cy="142625"/>
            </a:xfrm>
            <a:custGeom>
              <a:avLst/>
              <a:gdLst/>
              <a:ahLst/>
              <a:cxnLst/>
              <a:rect l="l" t="t" r="r" b="b"/>
              <a:pathLst>
                <a:path w="2590" h="5705" extrusionOk="0">
                  <a:moveTo>
                    <a:pt x="2113" y="0"/>
                  </a:moveTo>
                  <a:lnTo>
                    <a:pt x="593" y="1"/>
                  </a:lnTo>
                  <a:cubicBezTo>
                    <a:pt x="593" y="1"/>
                    <a:pt x="404" y="367"/>
                    <a:pt x="270" y="903"/>
                  </a:cubicBezTo>
                  <a:cubicBezTo>
                    <a:pt x="136" y="1439"/>
                    <a:pt x="406" y="2049"/>
                    <a:pt x="203" y="2847"/>
                  </a:cubicBezTo>
                  <a:cubicBezTo>
                    <a:pt x="0" y="3645"/>
                    <a:pt x="69" y="4316"/>
                    <a:pt x="358" y="5110"/>
                  </a:cubicBezTo>
                  <a:cubicBezTo>
                    <a:pt x="514" y="5533"/>
                    <a:pt x="845" y="5704"/>
                    <a:pt x="1172" y="5704"/>
                  </a:cubicBezTo>
                  <a:cubicBezTo>
                    <a:pt x="1459" y="5704"/>
                    <a:pt x="1742" y="5573"/>
                    <a:pt x="1899" y="5364"/>
                  </a:cubicBezTo>
                  <a:cubicBezTo>
                    <a:pt x="2232" y="4918"/>
                    <a:pt x="2590" y="3959"/>
                    <a:pt x="2505" y="3260"/>
                  </a:cubicBezTo>
                  <a:cubicBezTo>
                    <a:pt x="2421" y="2560"/>
                    <a:pt x="2344" y="2219"/>
                    <a:pt x="2411" y="1364"/>
                  </a:cubicBezTo>
                  <a:cubicBezTo>
                    <a:pt x="2478" y="508"/>
                    <a:pt x="2237" y="325"/>
                    <a:pt x="2113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216;p42">
              <a:extLst>
                <a:ext uri="{FF2B5EF4-FFF2-40B4-BE49-F238E27FC236}">
                  <a16:creationId xmlns:a16="http://schemas.microsoft.com/office/drawing/2014/main" id="{DC80C626-12DB-419F-910F-1E1BA15E447D}"/>
                </a:ext>
              </a:extLst>
            </p:cNvPr>
            <p:cNvSpPr/>
            <p:nvPr/>
          </p:nvSpPr>
          <p:spPr>
            <a:xfrm>
              <a:off x="4335750" y="759125"/>
              <a:ext cx="235125" cy="609675"/>
            </a:xfrm>
            <a:custGeom>
              <a:avLst/>
              <a:gdLst/>
              <a:ahLst/>
              <a:cxnLst/>
              <a:rect l="l" t="t" r="r" b="b"/>
              <a:pathLst>
                <a:path w="9405" h="24387" extrusionOk="0">
                  <a:moveTo>
                    <a:pt x="740" y="1"/>
                  </a:moveTo>
                  <a:cubicBezTo>
                    <a:pt x="0" y="2196"/>
                    <a:pt x="405" y="11640"/>
                    <a:pt x="576" y="12549"/>
                  </a:cubicBezTo>
                  <a:cubicBezTo>
                    <a:pt x="762" y="13535"/>
                    <a:pt x="2074" y="21929"/>
                    <a:pt x="2074" y="21929"/>
                  </a:cubicBezTo>
                  <a:cubicBezTo>
                    <a:pt x="2371" y="22109"/>
                    <a:pt x="2651" y="22170"/>
                    <a:pt x="2891" y="22170"/>
                  </a:cubicBezTo>
                  <a:cubicBezTo>
                    <a:pt x="3385" y="22170"/>
                    <a:pt x="3718" y="21915"/>
                    <a:pt x="3718" y="21915"/>
                  </a:cubicBezTo>
                  <a:cubicBezTo>
                    <a:pt x="3718" y="21915"/>
                    <a:pt x="3975" y="15798"/>
                    <a:pt x="3975" y="14494"/>
                  </a:cubicBezTo>
                  <a:cubicBezTo>
                    <a:pt x="3975" y="13546"/>
                    <a:pt x="3431" y="12368"/>
                    <a:pt x="3431" y="12368"/>
                  </a:cubicBezTo>
                  <a:lnTo>
                    <a:pt x="4162" y="4178"/>
                  </a:lnTo>
                  <a:lnTo>
                    <a:pt x="4404" y="4110"/>
                  </a:lnTo>
                  <a:cubicBezTo>
                    <a:pt x="4404" y="4110"/>
                    <a:pt x="4865" y="11220"/>
                    <a:pt x="5139" y="12775"/>
                  </a:cubicBezTo>
                  <a:cubicBezTo>
                    <a:pt x="5359" y="14022"/>
                    <a:pt x="5444" y="15579"/>
                    <a:pt x="5697" y="17712"/>
                  </a:cubicBezTo>
                  <a:cubicBezTo>
                    <a:pt x="5938" y="19754"/>
                    <a:pt x="6203" y="24166"/>
                    <a:pt x="6203" y="24166"/>
                  </a:cubicBezTo>
                  <a:cubicBezTo>
                    <a:pt x="6487" y="24331"/>
                    <a:pt x="6751" y="24386"/>
                    <a:pt x="6976" y="24386"/>
                  </a:cubicBezTo>
                  <a:cubicBezTo>
                    <a:pt x="7426" y="24386"/>
                    <a:pt x="7723" y="24166"/>
                    <a:pt x="7723" y="24166"/>
                  </a:cubicBezTo>
                  <a:cubicBezTo>
                    <a:pt x="7723" y="24166"/>
                    <a:pt x="8764" y="19066"/>
                    <a:pt x="8795" y="17285"/>
                  </a:cubicBezTo>
                  <a:cubicBezTo>
                    <a:pt x="8826" y="15609"/>
                    <a:pt x="8196" y="13433"/>
                    <a:pt x="8196" y="13433"/>
                  </a:cubicBezTo>
                  <a:cubicBezTo>
                    <a:pt x="8196" y="13433"/>
                    <a:pt x="8379" y="11033"/>
                    <a:pt x="8504" y="8971"/>
                  </a:cubicBezTo>
                  <a:cubicBezTo>
                    <a:pt x="8629" y="6908"/>
                    <a:pt x="9405" y="2929"/>
                    <a:pt x="8819" y="417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217;p42">
              <a:extLst>
                <a:ext uri="{FF2B5EF4-FFF2-40B4-BE49-F238E27FC236}">
                  <a16:creationId xmlns:a16="http://schemas.microsoft.com/office/drawing/2014/main" id="{0540722D-8726-4466-BDAE-417851134CD7}"/>
                </a:ext>
              </a:extLst>
            </p:cNvPr>
            <p:cNvSpPr/>
            <p:nvPr/>
          </p:nvSpPr>
          <p:spPr>
            <a:xfrm>
              <a:off x="4382350" y="378625"/>
              <a:ext cx="145700" cy="153150"/>
            </a:xfrm>
            <a:custGeom>
              <a:avLst/>
              <a:gdLst/>
              <a:ahLst/>
              <a:cxnLst/>
              <a:rect l="l" t="t" r="r" b="b"/>
              <a:pathLst>
                <a:path w="5828" h="6126" extrusionOk="0">
                  <a:moveTo>
                    <a:pt x="4490" y="1"/>
                  </a:moveTo>
                  <a:cubicBezTo>
                    <a:pt x="4490" y="1"/>
                    <a:pt x="2957" y="532"/>
                    <a:pt x="1900" y="872"/>
                  </a:cubicBezTo>
                  <a:lnTo>
                    <a:pt x="1834" y="2018"/>
                  </a:lnTo>
                  <a:cubicBezTo>
                    <a:pt x="1819" y="2020"/>
                    <a:pt x="1798" y="2021"/>
                    <a:pt x="1773" y="2021"/>
                  </a:cubicBezTo>
                  <a:cubicBezTo>
                    <a:pt x="1695" y="2021"/>
                    <a:pt x="1576" y="2014"/>
                    <a:pt x="1454" y="2014"/>
                  </a:cubicBezTo>
                  <a:cubicBezTo>
                    <a:pt x="1354" y="2014"/>
                    <a:pt x="1251" y="2019"/>
                    <a:pt x="1167" y="2036"/>
                  </a:cubicBezTo>
                  <a:cubicBezTo>
                    <a:pt x="843" y="2337"/>
                    <a:pt x="0" y="3198"/>
                    <a:pt x="158" y="4304"/>
                  </a:cubicBezTo>
                  <a:cubicBezTo>
                    <a:pt x="304" y="5323"/>
                    <a:pt x="2067" y="6125"/>
                    <a:pt x="3073" y="6125"/>
                  </a:cubicBezTo>
                  <a:cubicBezTo>
                    <a:pt x="3251" y="6125"/>
                    <a:pt x="3406" y="6100"/>
                    <a:pt x="3523" y="6046"/>
                  </a:cubicBezTo>
                  <a:cubicBezTo>
                    <a:pt x="4303" y="5689"/>
                    <a:pt x="5828" y="3288"/>
                    <a:pt x="5578" y="3082"/>
                  </a:cubicBezTo>
                  <a:cubicBezTo>
                    <a:pt x="5330" y="2877"/>
                    <a:pt x="4444" y="2710"/>
                    <a:pt x="4402" y="2538"/>
                  </a:cubicBezTo>
                  <a:cubicBezTo>
                    <a:pt x="4359" y="2364"/>
                    <a:pt x="4490" y="1"/>
                    <a:pt x="449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218;p42">
              <a:extLst>
                <a:ext uri="{FF2B5EF4-FFF2-40B4-BE49-F238E27FC236}">
                  <a16:creationId xmlns:a16="http://schemas.microsoft.com/office/drawing/2014/main" id="{73A62CCE-BAA2-46BD-A115-DFD162D4EFAD}"/>
                </a:ext>
              </a:extLst>
            </p:cNvPr>
            <p:cNvSpPr/>
            <p:nvPr/>
          </p:nvSpPr>
          <p:spPr>
            <a:xfrm>
              <a:off x="4428500" y="378625"/>
              <a:ext cx="66100" cy="56550"/>
            </a:xfrm>
            <a:custGeom>
              <a:avLst/>
              <a:gdLst/>
              <a:ahLst/>
              <a:cxnLst/>
              <a:rect l="l" t="t" r="r" b="b"/>
              <a:pathLst>
                <a:path w="2644" h="2262" extrusionOk="0">
                  <a:moveTo>
                    <a:pt x="2644" y="1"/>
                  </a:moveTo>
                  <a:lnTo>
                    <a:pt x="806" y="625"/>
                  </a:lnTo>
                  <a:lnTo>
                    <a:pt x="54" y="872"/>
                  </a:lnTo>
                  <a:lnTo>
                    <a:pt x="0" y="1799"/>
                  </a:lnTo>
                  <a:cubicBezTo>
                    <a:pt x="47" y="2158"/>
                    <a:pt x="408" y="2261"/>
                    <a:pt x="732" y="2261"/>
                  </a:cubicBezTo>
                  <a:cubicBezTo>
                    <a:pt x="929" y="2261"/>
                    <a:pt x="1111" y="2223"/>
                    <a:pt x="1200" y="2181"/>
                  </a:cubicBezTo>
                  <a:cubicBezTo>
                    <a:pt x="2535" y="1551"/>
                    <a:pt x="2610" y="742"/>
                    <a:pt x="2610" y="742"/>
                  </a:cubicBezTo>
                  <a:cubicBezTo>
                    <a:pt x="2623" y="429"/>
                    <a:pt x="2644" y="1"/>
                    <a:pt x="2644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219;p42">
              <a:extLst>
                <a:ext uri="{FF2B5EF4-FFF2-40B4-BE49-F238E27FC236}">
                  <a16:creationId xmlns:a16="http://schemas.microsoft.com/office/drawing/2014/main" id="{E9BB2B17-536A-4278-9E0E-7FC50EA62E15}"/>
                </a:ext>
              </a:extLst>
            </p:cNvPr>
            <p:cNvSpPr/>
            <p:nvPr/>
          </p:nvSpPr>
          <p:spPr>
            <a:xfrm>
              <a:off x="4377125" y="241125"/>
              <a:ext cx="152750" cy="182650"/>
            </a:xfrm>
            <a:custGeom>
              <a:avLst/>
              <a:gdLst/>
              <a:ahLst/>
              <a:cxnLst/>
              <a:rect l="l" t="t" r="r" b="b"/>
              <a:pathLst>
                <a:path w="6110" h="7306" extrusionOk="0">
                  <a:moveTo>
                    <a:pt x="3003" y="0"/>
                  </a:moveTo>
                  <a:cubicBezTo>
                    <a:pt x="1526" y="0"/>
                    <a:pt x="501" y="1122"/>
                    <a:pt x="275" y="2586"/>
                  </a:cubicBezTo>
                  <a:cubicBezTo>
                    <a:pt x="148" y="3337"/>
                    <a:pt x="0" y="4703"/>
                    <a:pt x="622" y="6164"/>
                  </a:cubicBezTo>
                  <a:cubicBezTo>
                    <a:pt x="894" y="6806"/>
                    <a:pt x="1338" y="7215"/>
                    <a:pt x="1753" y="7283"/>
                  </a:cubicBezTo>
                  <a:cubicBezTo>
                    <a:pt x="1842" y="7298"/>
                    <a:pt x="1935" y="7305"/>
                    <a:pt x="2032" y="7305"/>
                  </a:cubicBezTo>
                  <a:cubicBezTo>
                    <a:pt x="2883" y="7305"/>
                    <a:pt x="3962" y="6746"/>
                    <a:pt x="4459" y="6164"/>
                  </a:cubicBezTo>
                  <a:cubicBezTo>
                    <a:pt x="4558" y="6049"/>
                    <a:pt x="4699" y="5501"/>
                    <a:pt x="4699" y="5501"/>
                  </a:cubicBezTo>
                  <a:cubicBezTo>
                    <a:pt x="5446" y="4990"/>
                    <a:pt x="5962" y="4161"/>
                    <a:pt x="6016" y="3188"/>
                  </a:cubicBezTo>
                  <a:cubicBezTo>
                    <a:pt x="6109" y="1522"/>
                    <a:pt x="4833" y="97"/>
                    <a:pt x="3168" y="5"/>
                  </a:cubicBezTo>
                  <a:cubicBezTo>
                    <a:pt x="3113" y="2"/>
                    <a:pt x="3058" y="0"/>
                    <a:pt x="30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220;p42">
              <a:extLst>
                <a:ext uri="{FF2B5EF4-FFF2-40B4-BE49-F238E27FC236}">
                  <a16:creationId xmlns:a16="http://schemas.microsoft.com/office/drawing/2014/main" id="{417C9962-4280-431E-85E1-53DCAAC51BDF}"/>
                </a:ext>
              </a:extLst>
            </p:cNvPr>
            <p:cNvSpPr/>
            <p:nvPr/>
          </p:nvSpPr>
          <p:spPr>
            <a:xfrm>
              <a:off x="4386750" y="240350"/>
              <a:ext cx="147700" cy="138300"/>
            </a:xfrm>
            <a:custGeom>
              <a:avLst/>
              <a:gdLst/>
              <a:ahLst/>
              <a:cxnLst/>
              <a:rect l="l" t="t" r="r" b="b"/>
              <a:pathLst>
                <a:path w="5908" h="5532" extrusionOk="0">
                  <a:moveTo>
                    <a:pt x="2632" y="1"/>
                  </a:moveTo>
                  <a:cubicBezTo>
                    <a:pt x="1569" y="1"/>
                    <a:pt x="554" y="526"/>
                    <a:pt x="1" y="1672"/>
                  </a:cubicBezTo>
                  <a:cubicBezTo>
                    <a:pt x="96" y="1577"/>
                    <a:pt x="212" y="1455"/>
                    <a:pt x="372" y="1455"/>
                  </a:cubicBezTo>
                  <a:cubicBezTo>
                    <a:pt x="550" y="1455"/>
                    <a:pt x="782" y="1606"/>
                    <a:pt x="1100" y="2112"/>
                  </a:cubicBezTo>
                  <a:cubicBezTo>
                    <a:pt x="1526" y="1633"/>
                    <a:pt x="1928" y="1478"/>
                    <a:pt x="2268" y="1478"/>
                  </a:cubicBezTo>
                  <a:cubicBezTo>
                    <a:pt x="2403" y="1478"/>
                    <a:pt x="2528" y="1503"/>
                    <a:pt x="2642" y="1540"/>
                  </a:cubicBezTo>
                  <a:cubicBezTo>
                    <a:pt x="3064" y="1680"/>
                    <a:pt x="3371" y="2047"/>
                    <a:pt x="3506" y="2470"/>
                  </a:cubicBezTo>
                  <a:cubicBezTo>
                    <a:pt x="3561" y="2643"/>
                    <a:pt x="3601" y="2792"/>
                    <a:pt x="3692" y="2928"/>
                  </a:cubicBezTo>
                  <a:cubicBezTo>
                    <a:pt x="3902" y="3237"/>
                    <a:pt x="3887" y="3482"/>
                    <a:pt x="3894" y="3845"/>
                  </a:cubicBezTo>
                  <a:cubicBezTo>
                    <a:pt x="3897" y="3956"/>
                    <a:pt x="3872" y="4183"/>
                    <a:pt x="3868" y="4317"/>
                  </a:cubicBezTo>
                  <a:cubicBezTo>
                    <a:pt x="3856" y="4764"/>
                    <a:pt x="4177" y="4787"/>
                    <a:pt x="4242" y="4787"/>
                  </a:cubicBezTo>
                  <a:cubicBezTo>
                    <a:pt x="4250" y="4787"/>
                    <a:pt x="4254" y="4787"/>
                    <a:pt x="4254" y="4787"/>
                  </a:cubicBezTo>
                  <a:cubicBezTo>
                    <a:pt x="4295" y="4521"/>
                    <a:pt x="4314" y="4102"/>
                    <a:pt x="4326" y="3989"/>
                  </a:cubicBezTo>
                  <a:lnTo>
                    <a:pt x="4326" y="3989"/>
                  </a:lnTo>
                  <a:cubicBezTo>
                    <a:pt x="5139" y="4250"/>
                    <a:pt x="4347" y="5429"/>
                    <a:pt x="4314" y="5532"/>
                  </a:cubicBezTo>
                  <a:cubicBezTo>
                    <a:pt x="5316" y="4844"/>
                    <a:pt x="5908" y="3581"/>
                    <a:pt x="5513" y="2168"/>
                  </a:cubicBezTo>
                  <a:cubicBezTo>
                    <a:pt x="5213" y="1091"/>
                    <a:pt x="4369" y="274"/>
                    <a:pt x="3270" y="63"/>
                  </a:cubicBezTo>
                  <a:cubicBezTo>
                    <a:pt x="3058" y="22"/>
                    <a:pt x="2844" y="1"/>
                    <a:pt x="263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221;p42">
              <a:extLst>
                <a:ext uri="{FF2B5EF4-FFF2-40B4-BE49-F238E27FC236}">
                  <a16:creationId xmlns:a16="http://schemas.microsoft.com/office/drawing/2014/main" id="{1A533EA8-CEBC-4972-B864-7794D5C2E966}"/>
                </a:ext>
              </a:extLst>
            </p:cNvPr>
            <p:cNvSpPr/>
            <p:nvPr/>
          </p:nvSpPr>
          <p:spPr>
            <a:xfrm>
              <a:off x="4494575" y="333800"/>
              <a:ext cx="38875" cy="49000"/>
            </a:xfrm>
            <a:custGeom>
              <a:avLst/>
              <a:gdLst/>
              <a:ahLst/>
              <a:cxnLst/>
              <a:rect l="l" t="t" r="r" b="b"/>
              <a:pathLst>
                <a:path w="1555" h="1960" extrusionOk="0">
                  <a:moveTo>
                    <a:pt x="595" y="0"/>
                  </a:moveTo>
                  <a:cubicBezTo>
                    <a:pt x="359" y="0"/>
                    <a:pt x="123" y="109"/>
                    <a:pt x="13" y="250"/>
                  </a:cubicBezTo>
                  <a:lnTo>
                    <a:pt x="1" y="1794"/>
                  </a:lnTo>
                  <a:cubicBezTo>
                    <a:pt x="1" y="1794"/>
                    <a:pt x="74" y="1944"/>
                    <a:pt x="368" y="1959"/>
                  </a:cubicBezTo>
                  <a:cubicBezTo>
                    <a:pt x="375" y="1959"/>
                    <a:pt x="382" y="1960"/>
                    <a:pt x="389" y="1960"/>
                  </a:cubicBezTo>
                  <a:cubicBezTo>
                    <a:pt x="933" y="1960"/>
                    <a:pt x="1555" y="957"/>
                    <a:pt x="1118" y="273"/>
                  </a:cubicBezTo>
                  <a:cubicBezTo>
                    <a:pt x="991" y="76"/>
                    <a:pt x="793" y="0"/>
                    <a:pt x="59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222;p42">
              <a:extLst>
                <a:ext uri="{FF2B5EF4-FFF2-40B4-BE49-F238E27FC236}">
                  <a16:creationId xmlns:a16="http://schemas.microsoft.com/office/drawing/2014/main" id="{76433246-2F34-45FC-A8B1-E9C4DA909BF8}"/>
                </a:ext>
              </a:extLst>
            </p:cNvPr>
            <p:cNvSpPr/>
            <p:nvPr/>
          </p:nvSpPr>
          <p:spPr>
            <a:xfrm>
              <a:off x="4316900" y="428800"/>
              <a:ext cx="239350" cy="385350"/>
            </a:xfrm>
            <a:custGeom>
              <a:avLst/>
              <a:gdLst/>
              <a:ahLst/>
              <a:cxnLst/>
              <a:rect l="l" t="t" r="r" b="b"/>
              <a:pathLst>
                <a:path w="9574" h="15414" extrusionOk="0">
                  <a:moveTo>
                    <a:pt x="3985" y="1"/>
                  </a:moveTo>
                  <a:cubicBezTo>
                    <a:pt x="3856" y="1"/>
                    <a:pt x="3722" y="6"/>
                    <a:pt x="3626" y="21"/>
                  </a:cubicBezTo>
                  <a:cubicBezTo>
                    <a:pt x="1821" y="1813"/>
                    <a:pt x="1" y="4117"/>
                    <a:pt x="2143" y="5976"/>
                  </a:cubicBezTo>
                  <a:cubicBezTo>
                    <a:pt x="2157" y="6847"/>
                    <a:pt x="2392" y="8085"/>
                    <a:pt x="2392" y="8085"/>
                  </a:cubicBezTo>
                  <a:cubicBezTo>
                    <a:pt x="2278" y="9041"/>
                    <a:pt x="2121" y="9483"/>
                    <a:pt x="1837" y="10710"/>
                  </a:cubicBezTo>
                  <a:cubicBezTo>
                    <a:pt x="1366" y="12749"/>
                    <a:pt x="1332" y="13879"/>
                    <a:pt x="1332" y="13879"/>
                  </a:cubicBezTo>
                  <a:cubicBezTo>
                    <a:pt x="1871" y="14467"/>
                    <a:pt x="3413" y="15414"/>
                    <a:pt x="5525" y="15414"/>
                  </a:cubicBezTo>
                  <a:cubicBezTo>
                    <a:pt x="5887" y="15414"/>
                    <a:pt x="6266" y="15386"/>
                    <a:pt x="6660" y="15324"/>
                  </a:cubicBezTo>
                  <a:cubicBezTo>
                    <a:pt x="8529" y="15028"/>
                    <a:pt x="9142" y="14088"/>
                    <a:pt x="9574" y="13628"/>
                  </a:cubicBezTo>
                  <a:cubicBezTo>
                    <a:pt x="9371" y="12326"/>
                    <a:pt x="8274" y="10737"/>
                    <a:pt x="7734" y="9954"/>
                  </a:cubicBezTo>
                  <a:cubicBezTo>
                    <a:pt x="7195" y="9172"/>
                    <a:pt x="7224" y="8730"/>
                    <a:pt x="7385" y="8423"/>
                  </a:cubicBezTo>
                  <a:cubicBezTo>
                    <a:pt x="7743" y="7766"/>
                    <a:pt x="8303" y="6825"/>
                    <a:pt x="8792" y="5518"/>
                  </a:cubicBezTo>
                  <a:cubicBezTo>
                    <a:pt x="9362" y="3996"/>
                    <a:pt x="9093" y="1998"/>
                    <a:pt x="8971" y="1573"/>
                  </a:cubicBezTo>
                  <a:cubicBezTo>
                    <a:pt x="8864" y="1210"/>
                    <a:pt x="8105" y="858"/>
                    <a:pt x="7442" y="758"/>
                  </a:cubicBezTo>
                  <a:cubicBezTo>
                    <a:pt x="6674" y="1190"/>
                    <a:pt x="6444" y="1865"/>
                    <a:pt x="5960" y="2387"/>
                  </a:cubicBezTo>
                  <a:cubicBezTo>
                    <a:pt x="5474" y="2912"/>
                    <a:pt x="5033" y="3183"/>
                    <a:pt x="4533" y="3183"/>
                  </a:cubicBezTo>
                  <a:cubicBezTo>
                    <a:pt x="4303" y="3183"/>
                    <a:pt x="4060" y="3125"/>
                    <a:pt x="3795" y="3008"/>
                  </a:cubicBezTo>
                  <a:cubicBezTo>
                    <a:pt x="3217" y="2754"/>
                    <a:pt x="2989" y="2034"/>
                    <a:pt x="3289" y="1348"/>
                  </a:cubicBezTo>
                  <a:cubicBezTo>
                    <a:pt x="3617" y="598"/>
                    <a:pt x="4278" y="10"/>
                    <a:pt x="4278" y="10"/>
                  </a:cubicBezTo>
                  <a:cubicBezTo>
                    <a:pt x="4200" y="5"/>
                    <a:pt x="4094" y="1"/>
                    <a:pt x="39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223;p42">
              <a:extLst>
                <a:ext uri="{FF2B5EF4-FFF2-40B4-BE49-F238E27FC236}">
                  <a16:creationId xmlns:a16="http://schemas.microsoft.com/office/drawing/2014/main" id="{8BB5BF81-D123-47B7-A1FA-C99DB6E9EEB5}"/>
                </a:ext>
              </a:extLst>
            </p:cNvPr>
            <p:cNvSpPr/>
            <p:nvPr/>
          </p:nvSpPr>
          <p:spPr>
            <a:xfrm>
              <a:off x="4439750" y="480325"/>
              <a:ext cx="105600" cy="188300"/>
            </a:xfrm>
            <a:custGeom>
              <a:avLst/>
              <a:gdLst/>
              <a:ahLst/>
              <a:cxnLst/>
              <a:rect l="l" t="t" r="r" b="b"/>
              <a:pathLst>
                <a:path w="4224" h="7532" extrusionOk="0">
                  <a:moveTo>
                    <a:pt x="2495" y="0"/>
                  </a:moveTo>
                  <a:cubicBezTo>
                    <a:pt x="2375" y="931"/>
                    <a:pt x="2474" y="1519"/>
                    <a:pt x="2597" y="2412"/>
                  </a:cubicBezTo>
                  <a:cubicBezTo>
                    <a:pt x="2721" y="3304"/>
                    <a:pt x="2361" y="4798"/>
                    <a:pt x="1554" y="5464"/>
                  </a:cubicBezTo>
                  <a:cubicBezTo>
                    <a:pt x="748" y="6131"/>
                    <a:pt x="0" y="6424"/>
                    <a:pt x="134" y="6611"/>
                  </a:cubicBezTo>
                  <a:cubicBezTo>
                    <a:pt x="267" y="6798"/>
                    <a:pt x="1093" y="6951"/>
                    <a:pt x="1093" y="6951"/>
                  </a:cubicBezTo>
                  <a:lnTo>
                    <a:pt x="2597" y="7532"/>
                  </a:lnTo>
                  <a:lnTo>
                    <a:pt x="2600" y="7532"/>
                  </a:lnTo>
                  <a:cubicBezTo>
                    <a:pt x="2300" y="6970"/>
                    <a:pt x="2338" y="6618"/>
                    <a:pt x="2471" y="6362"/>
                  </a:cubicBezTo>
                  <a:cubicBezTo>
                    <a:pt x="2829" y="5707"/>
                    <a:pt x="3389" y="4764"/>
                    <a:pt x="3878" y="3457"/>
                  </a:cubicBezTo>
                  <a:cubicBezTo>
                    <a:pt x="4113" y="2831"/>
                    <a:pt x="4205" y="2124"/>
                    <a:pt x="4223" y="1478"/>
                  </a:cubicBezTo>
                  <a:lnTo>
                    <a:pt x="3654" y="584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224;p42">
              <a:extLst>
                <a:ext uri="{FF2B5EF4-FFF2-40B4-BE49-F238E27FC236}">
                  <a16:creationId xmlns:a16="http://schemas.microsoft.com/office/drawing/2014/main" id="{DAE04629-0482-441E-9FA8-BFDBB014C720}"/>
                </a:ext>
              </a:extLst>
            </p:cNvPr>
            <p:cNvSpPr/>
            <p:nvPr/>
          </p:nvSpPr>
          <p:spPr>
            <a:xfrm>
              <a:off x="4314975" y="650225"/>
              <a:ext cx="316625" cy="297875"/>
            </a:xfrm>
            <a:custGeom>
              <a:avLst/>
              <a:gdLst/>
              <a:ahLst/>
              <a:cxnLst/>
              <a:rect l="l" t="t" r="r" b="b"/>
              <a:pathLst>
                <a:path w="12665" h="11915" extrusionOk="0">
                  <a:moveTo>
                    <a:pt x="2349" y="1"/>
                  </a:moveTo>
                  <a:cubicBezTo>
                    <a:pt x="2349" y="1"/>
                    <a:pt x="551" y="6117"/>
                    <a:pt x="1" y="9760"/>
                  </a:cubicBezTo>
                  <a:cubicBezTo>
                    <a:pt x="1" y="9760"/>
                    <a:pt x="1053" y="11914"/>
                    <a:pt x="5113" y="11914"/>
                  </a:cubicBezTo>
                  <a:cubicBezTo>
                    <a:pt x="5423" y="11914"/>
                    <a:pt x="5751" y="11902"/>
                    <a:pt x="6097" y="11875"/>
                  </a:cubicBezTo>
                  <a:cubicBezTo>
                    <a:pt x="11098" y="11482"/>
                    <a:pt x="12665" y="8002"/>
                    <a:pt x="12665" y="8002"/>
                  </a:cubicBezTo>
                  <a:cubicBezTo>
                    <a:pt x="11225" y="4168"/>
                    <a:pt x="8003" y="2050"/>
                    <a:pt x="7459" y="213"/>
                  </a:cubicBezTo>
                  <a:cubicBezTo>
                    <a:pt x="7459" y="213"/>
                    <a:pt x="6164" y="816"/>
                    <a:pt x="4730" y="816"/>
                  </a:cubicBezTo>
                  <a:cubicBezTo>
                    <a:pt x="3910" y="816"/>
                    <a:pt x="3045" y="619"/>
                    <a:pt x="234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225;p42">
              <a:extLst>
                <a:ext uri="{FF2B5EF4-FFF2-40B4-BE49-F238E27FC236}">
                  <a16:creationId xmlns:a16="http://schemas.microsoft.com/office/drawing/2014/main" id="{063FA29D-37AA-4879-8ADA-31450DDC82ED}"/>
                </a:ext>
              </a:extLst>
            </p:cNvPr>
            <p:cNvSpPr/>
            <p:nvPr/>
          </p:nvSpPr>
          <p:spPr>
            <a:xfrm>
              <a:off x="4356625" y="646675"/>
              <a:ext cx="274975" cy="301400"/>
            </a:xfrm>
            <a:custGeom>
              <a:avLst/>
              <a:gdLst/>
              <a:ahLst/>
              <a:cxnLst/>
              <a:rect l="l" t="t" r="r" b="b"/>
              <a:pathLst>
                <a:path w="10999" h="12056" extrusionOk="0">
                  <a:moveTo>
                    <a:pt x="5701" y="1"/>
                  </a:moveTo>
                  <a:cubicBezTo>
                    <a:pt x="5279" y="122"/>
                    <a:pt x="4851" y="221"/>
                    <a:pt x="4418" y="297"/>
                  </a:cubicBezTo>
                  <a:cubicBezTo>
                    <a:pt x="4929" y="702"/>
                    <a:pt x="5372" y="1215"/>
                    <a:pt x="5922" y="2274"/>
                  </a:cubicBezTo>
                  <a:cubicBezTo>
                    <a:pt x="6473" y="3330"/>
                    <a:pt x="7816" y="6161"/>
                    <a:pt x="6187" y="9261"/>
                  </a:cubicBezTo>
                  <a:cubicBezTo>
                    <a:pt x="5202" y="11136"/>
                    <a:pt x="3145" y="11506"/>
                    <a:pt x="1672" y="11506"/>
                  </a:cubicBezTo>
                  <a:cubicBezTo>
                    <a:pt x="753" y="11506"/>
                    <a:pt x="61" y="11362"/>
                    <a:pt x="1" y="11349"/>
                  </a:cubicBezTo>
                  <a:lnTo>
                    <a:pt x="1" y="11349"/>
                  </a:lnTo>
                  <a:cubicBezTo>
                    <a:pt x="783" y="11739"/>
                    <a:pt x="1894" y="12055"/>
                    <a:pt x="3449" y="12055"/>
                  </a:cubicBezTo>
                  <a:cubicBezTo>
                    <a:pt x="3758" y="12055"/>
                    <a:pt x="4086" y="12043"/>
                    <a:pt x="4431" y="12016"/>
                  </a:cubicBezTo>
                  <a:cubicBezTo>
                    <a:pt x="9432" y="11624"/>
                    <a:pt x="10999" y="8144"/>
                    <a:pt x="10999" y="8144"/>
                  </a:cubicBezTo>
                  <a:cubicBezTo>
                    <a:pt x="9563" y="4322"/>
                    <a:pt x="6358" y="2204"/>
                    <a:pt x="5799" y="371"/>
                  </a:cubicBezTo>
                  <a:cubicBezTo>
                    <a:pt x="5756" y="250"/>
                    <a:pt x="5724" y="127"/>
                    <a:pt x="57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226;p42">
              <a:extLst>
                <a:ext uri="{FF2B5EF4-FFF2-40B4-BE49-F238E27FC236}">
                  <a16:creationId xmlns:a16="http://schemas.microsoft.com/office/drawing/2014/main" id="{DDE44AB1-A95C-4B10-B0CE-E056DD7CB7A9}"/>
                </a:ext>
              </a:extLst>
            </p:cNvPr>
            <p:cNvSpPr/>
            <p:nvPr/>
          </p:nvSpPr>
          <p:spPr>
            <a:xfrm>
              <a:off x="4370575" y="638200"/>
              <a:ext cx="134150" cy="42125"/>
            </a:xfrm>
            <a:custGeom>
              <a:avLst/>
              <a:gdLst/>
              <a:ahLst/>
              <a:cxnLst/>
              <a:rect l="l" t="t" r="r" b="b"/>
              <a:pathLst>
                <a:path w="5366" h="1685" extrusionOk="0">
                  <a:moveTo>
                    <a:pt x="206" y="1"/>
                  </a:moveTo>
                  <a:cubicBezTo>
                    <a:pt x="206" y="1"/>
                    <a:pt x="0" y="491"/>
                    <a:pt x="22" y="838"/>
                  </a:cubicBezTo>
                  <a:cubicBezTo>
                    <a:pt x="612" y="1519"/>
                    <a:pt x="1360" y="1684"/>
                    <a:pt x="2434" y="1684"/>
                  </a:cubicBezTo>
                  <a:cubicBezTo>
                    <a:pt x="2453" y="1684"/>
                    <a:pt x="2473" y="1684"/>
                    <a:pt x="2493" y="1684"/>
                  </a:cubicBezTo>
                  <a:cubicBezTo>
                    <a:pt x="3751" y="1677"/>
                    <a:pt x="5163" y="1202"/>
                    <a:pt x="5366" y="1036"/>
                  </a:cubicBezTo>
                  <a:cubicBezTo>
                    <a:pt x="5364" y="1036"/>
                    <a:pt x="5193" y="647"/>
                    <a:pt x="5143" y="340"/>
                  </a:cubicBezTo>
                  <a:cubicBezTo>
                    <a:pt x="5143" y="340"/>
                    <a:pt x="3727" y="767"/>
                    <a:pt x="2539" y="767"/>
                  </a:cubicBezTo>
                  <a:cubicBezTo>
                    <a:pt x="2416" y="767"/>
                    <a:pt x="2295" y="762"/>
                    <a:pt x="2179" y="752"/>
                  </a:cubicBezTo>
                  <a:cubicBezTo>
                    <a:pt x="802" y="632"/>
                    <a:pt x="369" y="255"/>
                    <a:pt x="206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227;p42">
              <a:extLst>
                <a:ext uri="{FF2B5EF4-FFF2-40B4-BE49-F238E27FC236}">
                  <a16:creationId xmlns:a16="http://schemas.microsoft.com/office/drawing/2014/main" id="{9FA0337D-0D85-4ABC-BA7E-7BE4984A734F}"/>
                </a:ext>
              </a:extLst>
            </p:cNvPr>
            <p:cNvSpPr/>
            <p:nvPr/>
          </p:nvSpPr>
          <p:spPr>
            <a:xfrm>
              <a:off x="4475250" y="457700"/>
              <a:ext cx="151900" cy="395675"/>
            </a:xfrm>
            <a:custGeom>
              <a:avLst/>
              <a:gdLst/>
              <a:ahLst/>
              <a:cxnLst/>
              <a:rect l="l" t="t" r="r" b="b"/>
              <a:pathLst>
                <a:path w="6076" h="15827" extrusionOk="0">
                  <a:moveTo>
                    <a:pt x="2046" y="0"/>
                  </a:moveTo>
                  <a:cubicBezTo>
                    <a:pt x="1820" y="0"/>
                    <a:pt x="1608" y="111"/>
                    <a:pt x="1406" y="297"/>
                  </a:cubicBezTo>
                  <a:cubicBezTo>
                    <a:pt x="963" y="705"/>
                    <a:pt x="913" y="1459"/>
                    <a:pt x="1341" y="2209"/>
                  </a:cubicBezTo>
                  <a:cubicBezTo>
                    <a:pt x="1787" y="2987"/>
                    <a:pt x="2288" y="3636"/>
                    <a:pt x="3239" y="5308"/>
                  </a:cubicBezTo>
                  <a:cubicBezTo>
                    <a:pt x="3670" y="6066"/>
                    <a:pt x="4105" y="7004"/>
                    <a:pt x="3736" y="8519"/>
                  </a:cubicBezTo>
                  <a:cubicBezTo>
                    <a:pt x="3425" y="9802"/>
                    <a:pt x="2958" y="10986"/>
                    <a:pt x="2629" y="11429"/>
                  </a:cubicBezTo>
                  <a:cubicBezTo>
                    <a:pt x="2362" y="11790"/>
                    <a:pt x="2084" y="11989"/>
                    <a:pt x="1650" y="12202"/>
                  </a:cubicBezTo>
                  <a:cubicBezTo>
                    <a:pt x="1158" y="12444"/>
                    <a:pt x="943" y="12740"/>
                    <a:pt x="610" y="12938"/>
                  </a:cubicBezTo>
                  <a:cubicBezTo>
                    <a:pt x="276" y="13137"/>
                    <a:pt x="168" y="13062"/>
                    <a:pt x="231" y="13263"/>
                  </a:cubicBezTo>
                  <a:cubicBezTo>
                    <a:pt x="272" y="13392"/>
                    <a:pt x="461" y="13467"/>
                    <a:pt x="684" y="13467"/>
                  </a:cubicBezTo>
                  <a:cubicBezTo>
                    <a:pt x="806" y="13467"/>
                    <a:pt x="939" y="13444"/>
                    <a:pt x="1062" y="13395"/>
                  </a:cubicBezTo>
                  <a:cubicBezTo>
                    <a:pt x="1425" y="13249"/>
                    <a:pt x="1582" y="13037"/>
                    <a:pt x="1673" y="13037"/>
                  </a:cubicBezTo>
                  <a:cubicBezTo>
                    <a:pt x="1673" y="13037"/>
                    <a:pt x="1673" y="13037"/>
                    <a:pt x="1673" y="13037"/>
                  </a:cubicBezTo>
                  <a:cubicBezTo>
                    <a:pt x="1761" y="13037"/>
                    <a:pt x="1601" y="13317"/>
                    <a:pt x="1310" y="13655"/>
                  </a:cubicBezTo>
                  <a:cubicBezTo>
                    <a:pt x="907" y="14121"/>
                    <a:pt x="511" y="14279"/>
                    <a:pt x="267" y="14486"/>
                  </a:cubicBezTo>
                  <a:cubicBezTo>
                    <a:pt x="0" y="14713"/>
                    <a:pt x="194" y="14909"/>
                    <a:pt x="347" y="14909"/>
                  </a:cubicBezTo>
                  <a:cubicBezTo>
                    <a:pt x="349" y="14909"/>
                    <a:pt x="351" y="14909"/>
                    <a:pt x="353" y="14909"/>
                  </a:cubicBezTo>
                  <a:cubicBezTo>
                    <a:pt x="507" y="14904"/>
                    <a:pt x="740" y="14885"/>
                    <a:pt x="1173" y="14620"/>
                  </a:cubicBezTo>
                  <a:cubicBezTo>
                    <a:pt x="1607" y="14356"/>
                    <a:pt x="2048" y="13956"/>
                    <a:pt x="2048" y="13956"/>
                  </a:cubicBezTo>
                  <a:lnTo>
                    <a:pt x="2048" y="13956"/>
                  </a:lnTo>
                  <a:cubicBezTo>
                    <a:pt x="2048" y="13956"/>
                    <a:pt x="1860" y="14285"/>
                    <a:pt x="1509" y="14639"/>
                  </a:cubicBezTo>
                  <a:cubicBezTo>
                    <a:pt x="1121" y="15028"/>
                    <a:pt x="917" y="15139"/>
                    <a:pt x="727" y="15351"/>
                  </a:cubicBezTo>
                  <a:cubicBezTo>
                    <a:pt x="581" y="15512"/>
                    <a:pt x="795" y="15677"/>
                    <a:pt x="1030" y="15677"/>
                  </a:cubicBezTo>
                  <a:cubicBezTo>
                    <a:pt x="1101" y="15677"/>
                    <a:pt x="1173" y="15662"/>
                    <a:pt x="1239" y="15627"/>
                  </a:cubicBezTo>
                  <a:cubicBezTo>
                    <a:pt x="1465" y="15506"/>
                    <a:pt x="1762" y="15296"/>
                    <a:pt x="2028" y="15036"/>
                  </a:cubicBezTo>
                  <a:cubicBezTo>
                    <a:pt x="2292" y="14778"/>
                    <a:pt x="2694" y="14310"/>
                    <a:pt x="2694" y="14310"/>
                  </a:cubicBezTo>
                  <a:lnTo>
                    <a:pt x="2694" y="14310"/>
                  </a:lnTo>
                  <a:cubicBezTo>
                    <a:pt x="2432" y="14858"/>
                    <a:pt x="2078" y="15163"/>
                    <a:pt x="1883" y="15368"/>
                  </a:cubicBezTo>
                  <a:cubicBezTo>
                    <a:pt x="1690" y="15572"/>
                    <a:pt x="1672" y="15732"/>
                    <a:pt x="1825" y="15807"/>
                  </a:cubicBezTo>
                  <a:cubicBezTo>
                    <a:pt x="1849" y="15819"/>
                    <a:pt x="1878" y="15826"/>
                    <a:pt x="1913" y="15826"/>
                  </a:cubicBezTo>
                  <a:cubicBezTo>
                    <a:pt x="2049" y="15826"/>
                    <a:pt x="2272" y="15720"/>
                    <a:pt x="2647" y="15406"/>
                  </a:cubicBezTo>
                  <a:cubicBezTo>
                    <a:pt x="3115" y="15013"/>
                    <a:pt x="3565" y="14277"/>
                    <a:pt x="3812" y="13587"/>
                  </a:cubicBezTo>
                  <a:cubicBezTo>
                    <a:pt x="4058" y="12897"/>
                    <a:pt x="4100" y="12602"/>
                    <a:pt x="4269" y="12259"/>
                  </a:cubicBezTo>
                  <a:cubicBezTo>
                    <a:pt x="4890" y="11007"/>
                    <a:pt x="5285" y="10102"/>
                    <a:pt x="5610" y="8740"/>
                  </a:cubicBezTo>
                  <a:cubicBezTo>
                    <a:pt x="6075" y="6793"/>
                    <a:pt x="5815" y="5897"/>
                    <a:pt x="5471" y="4982"/>
                  </a:cubicBezTo>
                  <a:cubicBezTo>
                    <a:pt x="4852" y="3335"/>
                    <a:pt x="4035" y="2215"/>
                    <a:pt x="3239" y="969"/>
                  </a:cubicBezTo>
                  <a:cubicBezTo>
                    <a:pt x="2796" y="276"/>
                    <a:pt x="2404" y="0"/>
                    <a:pt x="204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228;p42">
              <a:extLst>
                <a:ext uri="{FF2B5EF4-FFF2-40B4-BE49-F238E27FC236}">
                  <a16:creationId xmlns:a16="http://schemas.microsoft.com/office/drawing/2014/main" id="{A6B16CAA-3BC2-4F25-A452-216A3954FEC9}"/>
                </a:ext>
              </a:extLst>
            </p:cNvPr>
            <p:cNvSpPr/>
            <p:nvPr/>
          </p:nvSpPr>
          <p:spPr>
            <a:xfrm>
              <a:off x="4404350" y="383250"/>
              <a:ext cx="30375" cy="755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229;p42">
              <a:extLst>
                <a:ext uri="{FF2B5EF4-FFF2-40B4-BE49-F238E27FC236}">
                  <a16:creationId xmlns:a16="http://schemas.microsoft.com/office/drawing/2014/main" id="{6B673B9C-EAED-4187-99F9-C6270D44C8C0}"/>
                </a:ext>
              </a:extLst>
            </p:cNvPr>
            <p:cNvSpPr/>
            <p:nvPr/>
          </p:nvSpPr>
          <p:spPr>
            <a:xfrm>
              <a:off x="4405950" y="386800"/>
              <a:ext cx="28200" cy="12350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230;p42">
              <a:extLst>
                <a:ext uri="{FF2B5EF4-FFF2-40B4-BE49-F238E27FC236}">
                  <a16:creationId xmlns:a16="http://schemas.microsoft.com/office/drawing/2014/main" id="{F5A9E33D-2FDB-4E78-917A-F33BB3806748}"/>
                </a:ext>
              </a:extLst>
            </p:cNvPr>
            <p:cNvSpPr/>
            <p:nvPr/>
          </p:nvSpPr>
          <p:spPr>
            <a:xfrm>
              <a:off x="4430050" y="335975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231;p42">
              <a:extLst>
                <a:ext uri="{FF2B5EF4-FFF2-40B4-BE49-F238E27FC236}">
                  <a16:creationId xmlns:a16="http://schemas.microsoft.com/office/drawing/2014/main" id="{E8F3FDC9-F19D-41EF-92E0-2FA4A5D78ECD}"/>
                </a:ext>
              </a:extLst>
            </p:cNvPr>
            <p:cNvSpPr/>
            <p:nvPr/>
          </p:nvSpPr>
          <p:spPr>
            <a:xfrm>
              <a:off x="4385700" y="332450"/>
              <a:ext cx="14625" cy="12400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232;p42">
              <a:extLst>
                <a:ext uri="{FF2B5EF4-FFF2-40B4-BE49-F238E27FC236}">
                  <a16:creationId xmlns:a16="http://schemas.microsoft.com/office/drawing/2014/main" id="{E3D1FD57-8E3F-4854-A181-D653BD098897}"/>
                </a:ext>
              </a:extLst>
            </p:cNvPr>
            <p:cNvSpPr/>
            <p:nvPr/>
          </p:nvSpPr>
          <p:spPr>
            <a:xfrm>
              <a:off x="4429525" y="318975"/>
              <a:ext cx="27375" cy="12725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233;p42">
              <a:extLst>
                <a:ext uri="{FF2B5EF4-FFF2-40B4-BE49-F238E27FC236}">
                  <a16:creationId xmlns:a16="http://schemas.microsoft.com/office/drawing/2014/main" id="{8C4F0138-EFFF-4975-AA4A-1324799D2963}"/>
                </a:ext>
              </a:extLst>
            </p:cNvPr>
            <p:cNvSpPr/>
            <p:nvPr/>
          </p:nvSpPr>
          <p:spPr>
            <a:xfrm>
              <a:off x="4378925" y="313650"/>
              <a:ext cx="27325" cy="11825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234;p42">
              <a:extLst>
                <a:ext uri="{FF2B5EF4-FFF2-40B4-BE49-F238E27FC236}">
                  <a16:creationId xmlns:a16="http://schemas.microsoft.com/office/drawing/2014/main" id="{FD63F53E-0692-43BE-B4E9-D1E78F33C3D7}"/>
                </a:ext>
              </a:extLst>
            </p:cNvPr>
            <p:cNvSpPr/>
            <p:nvPr/>
          </p:nvSpPr>
          <p:spPr>
            <a:xfrm>
              <a:off x="4401375" y="336675"/>
              <a:ext cx="19925" cy="34500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235;p42">
            <a:extLst>
              <a:ext uri="{FF2B5EF4-FFF2-40B4-BE49-F238E27FC236}">
                <a16:creationId xmlns:a16="http://schemas.microsoft.com/office/drawing/2014/main" id="{CF48BF08-1426-4F30-837F-B6D6D2175BC4}"/>
              </a:ext>
            </a:extLst>
          </p:cNvPr>
          <p:cNvGrpSpPr/>
          <p:nvPr/>
        </p:nvGrpSpPr>
        <p:grpSpPr>
          <a:xfrm>
            <a:off x="11424753" y="8576565"/>
            <a:ext cx="2345304" cy="3191035"/>
            <a:chOff x="8848141" y="4660250"/>
            <a:chExt cx="1529546" cy="2081109"/>
          </a:xfrm>
        </p:grpSpPr>
        <p:sp>
          <p:nvSpPr>
            <p:cNvPr id="184" name="Google Shape;1236;p42">
              <a:extLst>
                <a:ext uri="{FF2B5EF4-FFF2-40B4-BE49-F238E27FC236}">
                  <a16:creationId xmlns:a16="http://schemas.microsoft.com/office/drawing/2014/main" id="{F7D8D984-39D2-4218-BCB0-A48A083B7083}"/>
                </a:ext>
              </a:extLst>
            </p:cNvPr>
            <p:cNvSpPr/>
            <p:nvPr/>
          </p:nvSpPr>
          <p:spPr>
            <a:xfrm>
              <a:off x="8908961" y="5838503"/>
              <a:ext cx="1468726" cy="847541"/>
            </a:xfrm>
            <a:custGeom>
              <a:avLst/>
              <a:gdLst/>
              <a:ahLst/>
              <a:cxnLst/>
              <a:rect l="l" t="t" r="r" b="b"/>
              <a:pathLst>
                <a:path w="22126" h="12768" extrusionOk="0">
                  <a:moveTo>
                    <a:pt x="11064" y="0"/>
                  </a:moveTo>
                  <a:cubicBezTo>
                    <a:pt x="8129" y="0"/>
                    <a:pt x="5316" y="673"/>
                    <a:pt x="3241" y="1871"/>
                  </a:cubicBezTo>
                  <a:cubicBezTo>
                    <a:pt x="1166" y="3067"/>
                    <a:pt x="1" y="4690"/>
                    <a:pt x="1" y="6383"/>
                  </a:cubicBezTo>
                  <a:cubicBezTo>
                    <a:pt x="1" y="8076"/>
                    <a:pt x="1166" y="9701"/>
                    <a:pt x="3241" y="10897"/>
                  </a:cubicBezTo>
                  <a:cubicBezTo>
                    <a:pt x="5316" y="12095"/>
                    <a:pt x="8129" y="12767"/>
                    <a:pt x="11064" y="12767"/>
                  </a:cubicBezTo>
                  <a:cubicBezTo>
                    <a:pt x="13997" y="12767"/>
                    <a:pt x="16811" y="12095"/>
                    <a:pt x="18885" y="10897"/>
                  </a:cubicBezTo>
                  <a:cubicBezTo>
                    <a:pt x="20960" y="9701"/>
                    <a:pt x="22126" y="8076"/>
                    <a:pt x="22126" y="6383"/>
                  </a:cubicBezTo>
                  <a:cubicBezTo>
                    <a:pt x="22126" y="4690"/>
                    <a:pt x="20960" y="3067"/>
                    <a:pt x="18885" y="1871"/>
                  </a:cubicBezTo>
                  <a:cubicBezTo>
                    <a:pt x="16811" y="673"/>
                    <a:pt x="13997" y="0"/>
                    <a:pt x="1106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237;p42">
              <a:extLst>
                <a:ext uri="{FF2B5EF4-FFF2-40B4-BE49-F238E27FC236}">
                  <a16:creationId xmlns:a16="http://schemas.microsoft.com/office/drawing/2014/main" id="{B7DB8EA5-0DF8-4D75-88C6-350F273F1013}"/>
                </a:ext>
              </a:extLst>
            </p:cNvPr>
            <p:cNvSpPr/>
            <p:nvPr/>
          </p:nvSpPr>
          <p:spPr>
            <a:xfrm>
              <a:off x="9538564" y="4710657"/>
              <a:ext cx="638205" cy="765218"/>
            </a:xfrm>
            <a:custGeom>
              <a:avLst/>
              <a:gdLst/>
              <a:ahLst/>
              <a:cxnLst/>
              <a:rect l="l" t="t" r="r" b="b"/>
              <a:pathLst>
                <a:path w="10572" h="12676" extrusionOk="0">
                  <a:moveTo>
                    <a:pt x="6777" y="0"/>
                  </a:moveTo>
                  <a:cubicBezTo>
                    <a:pt x="6704" y="0"/>
                    <a:pt x="6661" y="9"/>
                    <a:pt x="6661" y="9"/>
                  </a:cubicBezTo>
                  <a:lnTo>
                    <a:pt x="2087" y="778"/>
                  </a:lnTo>
                  <a:cubicBezTo>
                    <a:pt x="2087" y="778"/>
                    <a:pt x="2282" y="3167"/>
                    <a:pt x="2032" y="4880"/>
                  </a:cubicBezTo>
                  <a:cubicBezTo>
                    <a:pt x="1781" y="6592"/>
                    <a:pt x="485" y="6701"/>
                    <a:pt x="242" y="8411"/>
                  </a:cubicBezTo>
                  <a:cubicBezTo>
                    <a:pt x="0" y="10121"/>
                    <a:pt x="941" y="11455"/>
                    <a:pt x="3716" y="12339"/>
                  </a:cubicBezTo>
                  <a:cubicBezTo>
                    <a:pt x="4440" y="12569"/>
                    <a:pt x="5166" y="12676"/>
                    <a:pt x="5855" y="12676"/>
                  </a:cubicBezTo>
                  <a:cubicBezTo>
                    <a:pt x="7805" y="12676"/>
                    <a:pt x="9459" y="11825"/>
                    <a:pt x="9932" y="10541"/>
                  </a:cubicBezTo>
                  <a:cubicBezTo>
                    <a:pt x="10571" y="8804"/>
                    <a:pt x="9505" y="7707"/>
                    <a:pt x="8956" y="6565"/>
                  </a:cubicBezTo>
                  <a:cubicBezTo>
                    <a:pt x="8408" y="5424"/>
                    <a:pt x="8590" y="2861"/>
                    <a:pt x="8134" y="1336"/>
                  </a:cubicBezTo>
                  <a:cubicBezTo>
                    <a:pt x="7770" y="125"/>
                    <a:pt x="7056" y="0"/>
                    <a:pt x="6777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238;p42">
              <a:extLst>
                <a:ext uri="{FF2B5EF4-FFF2-40B4-BE49-F238E27FC236}">
                  <a16:creationId xmlns:a16="http://schemas.microsoft.com/office/drawing/2014/main" id="{83028E21-070C-45E8-AA43-9010205D6D47}"/>
                </a:ext>
              </a:extLst>
            </p:cNvPr>
            <p:cNvSpPr/>
            <p:nvPr/>
          </p:nvSpPr>
          <p:spPr>
            <a:xfrm>
              <a:off x="9565065" y="4666226"/>
              <a:ext cx="257769" cy="250103"/>
            </a:xfrm>
            <a:custGeom>
              <a:avLst/>
              <a:gdLst/>
              <a:ahLst/>
              <a:cxnLst/>
              <a:rect l="l" t="t" r="r" b="b"/>
              <a:pathLst>
                <a:path w="4270" h="4143" extrusionOk="0">
                  <a:moveTo>
                    <a:pt x="2889" y="0"/>
                  </a:moveTo>
                  <a:cubicBezTo>
                    <a:pt x="2604" y="0"/>
                    <a:pt x="2216" y="66"/>
                    <a:pt x="1792" y="320"/>
                  </a:cubicBezTo>
                  <a:cubicBezTo>
                    <a:pt x="925" y="841"/>
                    <a:pt x="0" y="2560"/>
                    <a:pt x="1236" y="3869"/>
                  </a:cubicBezTo>
                  <a:cubicBezTo>
                    <a:pt x="1415" y="4059"/>
                    <a:pt x="1609" y="4142"/>
                    <a:pt x="1807" y="4142"/>
                  </a:cubicBezTo>
                  <a:cubicBezTo>
                    <a:pt x="2974" y="4142"/>
                    <a:pt x="4269" y="1235"/>
                    <a:pt x="3375" y="72"/>
                  </a:cubicBezTo>
                  <a:cubicBezTo>
                    <a:pt x="3375" y="72"/>
                    <a:pt x="3188" y="0"/>
                    <a:pt x="2889" y="0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239;p42">
              <a:extLst>
                <a:ext uri="{FF2B5EF4-FFF2-40B4-BE49-F238E27FC236}">
                  <a16:creationId xmlns:a16="http://schemas.microsoft.com/office/drawing/2014/main" id="{C9CD01F6-0109-4D3C-99BB-A923026B53B2}"/>
                </a:ext>
              </a:extLst>
            </p:cNvPr>
            <p:cNvSpPr/>
            <p:nvPr/>
          </p:nvSpPr>
          <p:spPr>
            <a:xfrm>
              <a:off x="8848141" y="5135040"/>
              <a:ext cx="933644" cy="599630"/>
            </a:xfrm>
            <a:custGeom>
              <a:avLst/>
              <a:gdLst/>
              <a:ahLst/>
              <a:cxnLst/>
              <a:rect l="l" t="t" r="r" b="b"/>
              <a:pathLst>
                <a:path w="15466" h="9933" extrusionOk="0">
                  <a:moveTo>
                    <a:pt x="14139" y="0"/>
                  </a:moveTo>
                  <a:cubicBezTo>
                    <a:pt x="13699" y="0"/>
                    <a:pt x="13283" y="205"/>
                    <a:pt x="12733" y="964"/>
                  </a:cubicBezTo>
                  <a:cubicBezTo>
                    <a:pt x="12210" y="1685"/>
                    <a:pt x="10834" y="3825"/>
                    <a:pt x="9552" y="5184"/>
                  </a:cubicBezTo>
                  <a:cubicBezTo>
                    <a:pt x="8958" y="5814"/>
                    <a:pt x="7126" y="7340"/>
                    <a:pt x="4476" y="7593"/>
                  </a:cubicBezTo>
                  <a:cubicBezTo>
                    <a:pt x="4443" y="7596"/>
                    <a:pt x="4412" y="7597"/>
                    <a:pt x="4381" y="7597"/>
                  </a:cubicBezTo>
                  <a:cubicBezTo>
                    <a:pt x="3990" y="7597"/>
                    <a:pt x="3721" y="7363"/>
                    <a:pt x="3325" y="7162"/>
                  </a:cubicBezTo>
                  <a:cubicBezTo>
                    <a:pt x="2839" y="6916"/>
                    <a:pt x="2476" y="6923"/>
                    <a:pt x="2118" y="6777"/>
                  </a:cubicBezTo>
                  <a:cubicBezTo>
                    <a:pt x="1882" y="6679"/>
                    <a:pt x="1800" y="6589"/>
                    <a:pt x="1736" y="6589"/>
                  </a:cubicBezTo>
                  <a:cubicBezTo>
                    <a:pt x="1704" y="6589"/>
                    <a:pt x="1677" y="6612"/>
                    <a:pt x="1636" y="6668"/>
                  </a:cubicBezTo>
                  <a:cubicBezTo>
                    <a:pt x="1515" y="6838"/>
                    <a:pt x="1711" y="7215"/>
                    <a:pt x="2028" y="7406"/>
                  </a:cubicBezTo>
                  <a:cubicBezTo>
                    <a:pt x="2359" y="7606"/>
                    <a:pt x="2621" y="7606"/>
                    <a:pt x="2676" y="7677"/>
                  </a:cubicBezTo>
                  <a:cubicBezTo>
                    <a:pt x="2718" y="7731"/>
                    <a:pt x="2536" y="7768"/>
                    <a:pt x="2247" y="7768"/>
                  </a:cubicBezTo>
                  <a:cubicBezTo>
                    <a:pt x="2162" y="7768"/>
                    <a:pt x="2069" y="7765"/>
                    <a:pt x="1969" y="7758"/>
                  </a:cubicBezTo>
                  <a:cubicBezTo>
                    <a:pt x="1359" y="7718"/>
                    <a:pt x="998" y="7496"/>
                    <a:pt x="688" y="7428"/>
                  </a:cubicBezTo>
                  <a:cubicBezTo>
                    <a:pt x="648" y="7419"/>
                    <a:pt x="611" y="7414"/>
                    <a:pt x="579" y="7414"/>
                  </a:cubicBezTo>
                  <a:cubicBezTo>
                    <a:pt x="338" y="7414"/>
                    <a:pt x="318" y="7643"/>
                    <a:pt x="403" y="7748"/>
                  </a:cubicBezTo>
                  <a:cubicBezTo>
                    <a:pt x="499" y="7868"/>
                    <a:pt x="653" y="8041"/>
                    <a:pt x="1121" y="8227"/>
                  </a:cubicBezTo>
                  <a:cubicBezTo>
                    <a:pt x="1590" y="8412"/>
                    <a:pt x="2171" y="8525"/>
                    <a:pt x="2171" y="8525"/>
                  </a:cubicBezTo>
                  <a:cubicBezTo>
                    <a:pt x="2171" y="8525"/>
                    <a:pt x="2045" y="8541"/>
                    <a:pt x="1844" y="8541"/>
                  </a:cubicBezTo>
                  <a:cubicBezTo>
                    <a:pt x="1699" y="8541"/>
                    <a:pt x="1513" y="8532"/>
                    <a:pt x="1307" y="8504"/>
                  </a:cubicBezTo>
                  <a:cubicBezTo>
                    <a:pt x="768" y="8430"/>
                    <a:pt x="558" y="8334"/>
                    <a:pt x="276" y="8308"/>
                  </a:cubicBezTo>
                  <a:cubicBezTo>
                    <a:pt x="269" y="8308"/>
                    <a:pt x="261" y="8307"/>
                    <a:pt x="254" y="8307"/>
                  </a:cubicBezTo>
                  <a:cubicBezTo>
                    <a:pt x="1" y="8307"/>
                    <a:pt x="84" y="8749"/>
                    <a:pt x="363" y="8879"/>
                  </a:cubicBezTo>
                  <a:cubicBezTo>
                    <a:pt x="594" y="8987"/>
                    <a:pt x="938" y="9096"/>
                    <a:pt x="1301" y="9153"/>
                  </a:cubicBezTo>
                  <a:cubicBezTo>
                    <a:pt x="1665" y="9209"/>
                    <a:pt x="2276" y="9248"/>
                    <a:pt x="2276" y="9248"/>
                  </a:cubicBezTo>
                  <a:cubicBezTo>
                    <a:pt x="2066" y="9290"/>
                    <a:pt x="1872" y="9305"/>
                    <a:pt x="1697" y="9305"/>
                  </a:cubicBezTo>
                  <a:cubicBezTo>
                    <a:pt x="1383" y="9305"/>
                    <a:pt x="1132" y="9257"/>
                    <a:pt x="954" y="9237"/>
                  </a:cubicBezTo>
                  <a:cubicBezTo>
                    <a:pt x="914" y="9232"/>
                    <a:pt x="877" y="9230"/>
                    <a:pt x="843" y="9230"/>
                  </a:cubicBezTo>
                  <a:cubicBezTo>
                    <a:pt x="640" y="9230"/>
                    <a:pt x="544" y="9310"/>
                    <a:pt x="570" y="9452"/>
                  </a:cubicBezTo>
                  <a:cubicBezTo>
                    <a:pt x="594" y="9584"/>
                    <a:pt x="785" y="9727"/>
                    <a:pt x="1378" y="9864"/>
                  </a:cubicBezTo>
                  <a:cubicBezTo>
                    <a:pt x="1576" y="9911"/>
                    <a:pt x="1803" y="9932"/>
                    <a:pt x="2044" y="9932"/>
                  </a:cubicBezTo>
                  <a:cubicBezTo>
                    <a:pt x="2523" y="9932"/>
                    <a:pt x="3055" y="9847"/>
                    <a:pt x="3518" y="9703"/>
                  </a:cubicBezTo>
                  <a:cubicBezTo>
                    <a:pt x="4211" y="9488"/>
                    <a:pt x="4636" y="9483"/>
                    <a:pt x="5008" y="9414"/>
                  </a:cubicBezTo>
                  <a:cubicBezTo>
                    <a:pt x="8095" y="8842"/>
                    <a:pt x="10090" y="7270"/>
                    <a:pt x="10806" y="6614"/>
                  </a:cubicBezTo>
                  <a:cubicBezTo>
                    <a:pt x="12282" y="5261"/>
                    <a:pt x="13878" y="3066"/>
                    <a:pt x="14671" y="1829"/>
                  </a:cubicBezTo>
                  <a:cubicBezTo>
                    <a:pt x="15465" y="593"/>
                    <a:pt x="15188" y="163"/>
                    <a:pt x="14498" y="37"/>
                  </a:cubicBezTo>
                  <a:cubicBezTo>
                    <a:pt x="14375" y="15"/>
                    <a:pt x="14256" y="0"/>
                    <a:pt x="14139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240;p42">
              <a:extLst>
                <a:ext uri="{FF2B5EF4-FFF2-40B4-BE49-F238E27FC236}">
                  <a16:creationId xmlns:a16="http://schemas.microsoft.com/office/drawing/2014/main" id="{40C703A2-4F2B-4268-A399-4C6BFF6477F1}"/>
                </a:ext>
              </a:extLst>
            </p:cNvPr>
            <p:cNvSpPr/>
            <p:nvPr/>
          </p:nvSpPr>
          <p:spPr>
            <a:xfrm>
              <a:off x="9027976" y="5763889"/>
              <a:ext cx="1269830" cy="628184"/>
            </a:xfrm>
            <a:custGeom>
              <a:avLst/>
              <a:gdLst/>
              <a:ahLst/>
              <a:cxnLst/>
              <a:rect l="l" t="t" r="r" b="b"/>
              <a:pathLst>
                <a:path w="21035" h="10406" extrusionOk="0">
                  <a:moveTo>
                    <a:pt x="9115" y="0"/>
                  </a:moveTo>
                  <a:cubicBezTo>
                    <a:pt x="7642" y="0"/>
                    <a:pt x="1338" y="85"/>
                    <a:pt x="637" y="1526"/>
                  </a:cubicBezTo>
                  <a:cubicBezTo>
                    <a:pt x="1" y="2832"/>
                    <a:pt x="3938" y="4175"/>
                    <a:pt x="4746" y="4254"/>
                  </a:cubicBezTo>
                  <a:lnTo>
                    <a:pt x="10303" y="4804"/>
                  </a:lnTo>
                  <a:lnTo>
                    <a:pt x="12133" y="5391"/>
                  </a:lnTo>
                  <a:lnTo>
                    <a:pt x="17277" y="9802"/>
                  </a:lnTo>
                  <a:lnTo>
                    <a:pt x="19958" y="10405"/>
                  </a:lnTo>
                  <a:cubicBezTo>
                    <a:pt x="21034" y="9745"/>
                    <a:pt x="20598" y="8381"/>
                    <a:pt x="19809" y="6717"/>
                  </a:cubicBezTo>
                  <a:cubicBezTo>
                    <a:pt x="18742" y="4469"/>
                    <a:pt x="16894" y="1980"/>
                    <a:pt x="16894" y="1980"/>
                  </a:cubicBezTo>
                  <a:lnTo>
                    <a:pt x="9422" y="2"/>
                  </a:lnTo>
                  <a:cubicBezTo>
                    <a:pt x="9422" y="2"/>
                    <a:pt x="9311" y="0"/>
                    <a:pt x="911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241;p42">
              <a:extLst>
                <a:ext uri="{FF2B5EF4-FFF2-40B4-BE49-F238E27FC236}">
                  <a16:creationId xmlns:a16="http://schemas.microsoft.com/office/drawing/2014/main" id="{397543CC-AFA7-4204-AF3A-706ABFC2614A}"/>
                </a:ext>
              </a:extLst>
            </p:cNvPr>
            <p:cNvSpPr/>
            <p:nvPr/>
          </p:nvSpPr>
          <p:spPr>
            <a:xfrm>
              <a:off x="9653383" y="6329834"/>
              <a:ext cx="199696" cy="411525"/>
            </a:xfrm>
            <a:custGeom>
              <a:avLst/>
              <a:gdLst/>
              <a:ahLst/>
              <a:cxnLst/>
              <a:rect l="l" t="t" r="r" b="b"/>
              <a:pathLst>
                <a:path w="3308" h="6817" extrusionOk="0">
                  <a:moveTo>
                    <a:pt x="1389" y="0"/>
                  </a:moveTo>
                  <a:lnTo>
                    <a:pt x="0" y="1247"/>
                  </a:lnTo>
                  <a:cubicBezTo>
                    <a:pt x="625" y="2195"/>
                    <a:pt x="734" y="3051"/>
                    <a:pt x="868" y="3938"/>
                  </a:cubicBezTo>
                  <a:cubicBezTo>
                    <a:pt x="986" y="4727"/>
                    <a:pt x="1009" y="5526"/>
                    <a:pt x="1077" y="6319"/>
                  </a:cubicBezTo>
                  <a:cubicBezTo>
                    <a:pt x="1088" y="6438"/>
                    <a:pt x="1101" y="6567"/>
                    <a:pt x="1176" y="6661"/>
                  </a:cubicBezTo>
                  <a:cubicBezTo>
                    <a:pt x="1265" y="6773"/>
                    <a:pt x="1386" y="6817"/>
                    <a:pt x="1515" y="6817"/>
                  </a:cubicBezTo>
                  <a:cubicBezTo>
                    <a:pt x="1727" y="6817"/>
                    <a:pt x="1960" y="6698"/>
                    <a:pt x="2101" y="6572"/>
                  </a:cubicBezTo>
                  <a:cubicBezTo>
                    <a:pt x="2315" y="6380"/>
                    <a:pt x="2530" y="6188"/>
                    <a:pt x="2712" y="5965"/>
                  </a:cubicBezTo>
                  <a:cubicBezTo>
                    <a:pt x="3057" y="5543"/>
                    <a:pt x="3308" y="5028"/>
                    <a:pt x="3235" y="4481"/>
                  </a:cubicBezTo>
                  <a:cubicBezTo>
                    <a:pt x="3151" y="3866"/>
                    <a:pt x="2961" y="3252"/>
                    <a:pt x="3046" y="2635"/>
                  </a:cubicBezTo>
                  <a:cubicBezTo>
                    <a:pt x="3091" y="2314"/>
                    <a:pt x="3211" y="1987"/>
                    <a:pt x="3133" y="1670"/>
                  </a:cubicBezTo>
                  <a:cubicBezTo>
                    <a:pt x="3029" y="1248"/>
                    <a:pt x="2695" y="978"/>
                    <a:pt x="2354" y="743"/>
                  </a:cubicBezTo>
                  <a:cubicBezTo>
                    <a:pt x="2181" y="623"/>
                    <a:pt x="2002" y="511"/>
                    <a:pt x="1840" y="377"/>
                  </a:cubicBezTo>
                  <a:cubicBezTo>
                    <a:pt x="1680" y="244"/>
                    <a:pt x="1500" y="112"/>
                    <a:pt x="1389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242;p42">
              <a:extLst>
                <a:ext uri="{FF2B5EF4-FFF2-40B4-BE49-F238E27FC236}">
                  <a16:creationId xmlns:a16="http://schemas.microsoft.com/office/drawing/2014/main" id="{C1D224AE-0810-44B9-9B3C-E89E0EAF74A0}"/>
                </a:ext>
              </a:extLst>
            </p:cNvPr>
            <p:cNvSpPr/>
            <p:nvPr/>
          </p:nvSpPr>
          <p:spPr>
            <a:xfrm>
              <a:off x="9015781" y="5828965"/>
              <a:ext cx="725436" cy="583995"/>
            </a:xfrm>
            <a:custGeom>
              <a:avLst/>
              <a:gdLst/>
              <a:ahLst/>
              <a:cxnLst/>
              <a:rect l="l" t="t" r="r" b="b"/>
              <a:pathLst>
                <a:path w="12017" h="9674" extrusionOk="0">
                  <a:moveTo>
                    <a:pt x="2221" y="1"/>
                  </a:moveTo>
                  <a:cubicBezTo>
                    <a:pt x="2005" y="1"/>
                    <a:pt x="1793" y="17"/>
                    <a:pt x="1589" y="53"/>
                  </a:cubicBezTo>
                  <a:cubicBezTo>
                    <a:pt x="1" y="328"/>
                    <a:pt x="886" y="1875"/>
                    <a:pt x="1902" y="2771"/>
                  </a:cubicBezTo>
                  <a:cubicBezTo>
                    <a:pt x="2570" y="3360"/>
                    <a:pt x="10674" y="9674"/>
                    <a:pt x="10674" y="9674"/>
                  </a:cubicBezTo>
                  <a:cubicBezTo>
                    <a:pt x="11764" y="9627"/>
                    <a:pt x="12017" y="8441"/>
                    <a:pt x="12017" y="8441"/>
                  </a:cubicBezTo>
                  <a:cubicBezTo>
                    <a:pt x="12017" y="8441"/>
                    <a:pt x="9415" y="5008"/>
                    <a:pt x="7795" y="3121"/>
                  </a:cubicBezTo>
                  <a:cubicBezTo>
                    <a:pt x="7058" y="2262"/>
                    <a:pt x="5888" y="1272"/>
                    <a:pt x="5888" y="1272"/>
                  </a:cubicBezTo>
                  <a:cubicBezTo>
                    <a:pt x="5293" y="744"/>
                    <a:pt x="3677" y="1"/>
                    <a:pt x="22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243;p42">
              <a:extLst>
                <a:ext uri="{FF2B5EF4-FFF2-40B4-BE49-F238E27FC236}">
                  <a16:creationId xmlns:a16="http://schemas.microsoft.com/office/drawing/2014/main" id="{714213F7-39CF-480B-8FC9-563A403BEC89}"/>
                </a:ext>
              </a:extLst>
            </p:cNvPr>
            <p:cNvSpPr/>
            <p:nvPr/>
          </p:nvSpPr>
          <p:spPr>
            <a:xfrm>
              <a:off x="9067758" y="6133217"/>
              <a:ext cx="372769" cy="250887"/>
            </a:xfrm>
            <a:custGeom>
              <a:avLst/>
              <a:gdLst/>
              <a:ahLst/>
              <a:cxnLst/>
              <a:rect l="l" t="t" r="r" b="b"/>
              <a:pathLst>
                <a:path w="6175" h="4156" extrusionOk="0">
                  <a:moveTo>
                    <a:pt x="4155" y="0"/>
                  </a:moveTo>
                  <a:cubicBezTo>
                    <a:pt x="4062" y="0"/>
                    <a:pt x="3968" y="11"/>
                    <a:pt x="3873" y="37"/>
                  </a:cubicBezTo>
                  <a:cubicBezTo>
                    <a:pt x="3558" y="120"/>
                    <a:pt x="3329" y="383"/>
                    <a:pt x="3068" y="576"/>
                  </a:cubicBezTo>
                  <a:cubicBezTo>
                    <a:pt x="2570" y="947"/>
                    <a:pt x="1939" y="1075"/>
                    <a:pt x="1360" y="1298"/>
                  </a:cubicBezTo>
                  <a:cubicBezTo>
                    <a:pt x="845" y="1496"/>
                    <a:pt x="513" y="1963"/>
                    <a:pt x="309" y="2468"/>
                  </a:cubicBezTo>
                  <a:cubicBezTo>
                    <a:pt x="200" y="2735"/>
                    <a:pt x="135" y="3016"/>
                    <a:pt x="71" y="3297"/>
                  </a:cubicBezTo>
                  <a:cubicBezTo>
                    <a:pt x="1" y="3593"/>
                    <a:pt x="62" y="4088"/>
                    <a:pt x="436" y="4150"/>
                  </a:cubicBezTo>
                  <a:cubicBezTo>
                    <a:pt x="455" y="4154"/>
                    <a:pt x="474" y="4155"/>
                    <a:pt x="493" y="4155"/>
                  </a:cubicBezTo>
                  <a:cubicBezTo>
                    <a:pt x="593" y="4155"/>
                    <a:pt x="691" y="4113"/>
                    <a:pt x="784" y="4072"/>
                  </a:cubicBezTo>
                  <a:cubicBezTo>
                    <a:pt x="1512" y="3752"/>
                    <a:pt x="2224" y="3387"/>
                    <a:pt x="2972" y="3113"/>
                  </a:cubicBezTo>
                  <a:cubicBezTo>
                    <a:pt x="3713" y="2841"/>
                    <a:pt x="4422" y="2564"/>
                    <a:pt x="5351" y="2564"/>
                  </a:cubicBezTo>
                  <a:cubicBezTo>
                    <a:pt x="5479" y="2564"/>
                    <a:pt x="5612" y="2570"/>
                    <a:pt x="5749" y="2581"/>
                  </a:cubicBezTo>
                  <a:lnTo>
                    <a:pt x="6175" y="764"/>
                  </a:lnTo>
                  <a:cubicBezTo>
                    <a:pt x="6024" y="720"/>
                    <a:pt x="5821" y="626"/>
                    <a:pt x="5628" y="549"/>
                  </a:cubicBezTo>
                  <a:cubicBezTo>
                    <a:pt x="5435" y="472"/>
                    <a:pt x="5249" y="369"/>
                    <a:pt x="5062" y="275"/>
                  </a:cubicBezTo>
                  <a:cubicBezTo>
                    <a:pt x="4774" y="130"/>
                    <a:pt x="4472" y="0"/>
                    <a:pt x="4155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244;p42">
              <a:extLst>
                <a:ext uri="{FF2B5EF4-FFF2-40B4-BE49-F238E27FC236}">
                  <a16:creationId xmlns:a16="http://schemas.microsoft.com/office/drawing/2014/main" id="{EC5B1788-17DB-418C-9EF3-E8E09E74DB4D}"/>
                </a:ext>
              </a:extLst>
            </p:cNvPr>
            <p:cNvSpPr/>
            <p:nvPr/>
          </p:nvSpPr>
          <p:spPr>
            <a:xfrm>
              <a:off x="9397123" y="6178674"/>
              <a:ext cx="911247" cy="264047"/>
            </a:xfrm>
            <a:custGeom>
              <a:avLst/>
              <a:gdLst/>
              <a:ahLst/>
              <a:cxnLst/>
              <a:rect l="l" t="t" r="r" b="b"/>
              <a:pathLst>
                <a:path w="15095" h="4374" extrusionOk="0">
                  <a:moveTo>
                    <a:pt x="699" y="0"/>
                  </a:moveTo>
                  <a:cubicBezTo>
                    <a:pt x="1" y="736"/>
                    <a:pt x="293" y="1828"/>
                    <a:pt x="293" y="1828"/>
                  </a:cubicBezTo>
                  <a:cubicBezTo>
                    <a:pt x="293" y="1828"/>
                    <a:pt x="6068" y="4013"/>
                    <a:pt x="7891" y="4185"/>
                  </a:cubicBezTo>
                  <a:cubicBezTo>
                    <a:pt x="9108" y="4301"/>
                    <a:pt x="10010" y="4374"/>
                    <a:pt x="10748" y="4374"/>
                  </a:cubicBezTo>
                  <a:cubicBezTo>
                    <a:pt x="11763" y="4374"/>
                    <a:pt x="12469" y="4236"/>
                    <a:pt x="13261" y="3881"/>
                  </a:cubicBezTo>
                  <a:cubicBezTo>
                    <a:pt x="14628" y="3267"/>
                    <a:pt x="15094" y="1949"/>
                    <a:pt x="12872" y="1373"/>
                  </a:cubicBezTo>
                  <a:cubicBezTo>
                    <a:pt x="12201" y="1199"/>
                    <a:pt x="11310" y="556"/>
                    <a:pt x="8165" y="534"/>
                  </a:cubicBezTo>
                  <a:cubicBezTo>
                    <a:pt x="4990" y="513"/>
                    <a:pt x="699" y="0"/>
                    <a:pt x="699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245;p42">
              <a:extLst>
                <a:ext uri="{FF2B5EF4-FFF2-40B4-BE49-F238E27FC236}">
                  <a16:creationId xmlns:a16="http://schemas.microsoft.com/office/drawing/2014/main" id="{4EFFC5FD-9B98-4DEA-A86F-5C48B2FAAC19}"/>
                </a:ext>
              </a:extLst>
            </p:cNvPr>
            <p:cNvSpPr/>
            <p:nvPr/>
          </p:nvSpPr>
          <p:spPr>
            <a:xfrm>
              <a:off x="9642879" y="5005130"/>
              <a:ext cx="361782" cy="380195"/>
            </a:xfrm>
            <a:custGeom>
              <a:avLst/>
              <a:gdLst/>
              <a:ahLst/>
              <a:cxnLst/>
              <a:rect l="l" t="t" r="r" b="b"/>
              <a:pathLst>
                <a:path w="5993" h="6298" extrusionOk="0">
                  <a:moveTo>
                    <a:pt x="4617" y="0"/>
                  </a:moveTo>
                  <a:cubicBezTo>
                    <a:pt x="4617" y="0"/>
                    <a:pt x="3039" y="547"/>
                    <a:pt x="1954" y="896"/>
                  </a:cubicBezTo>
                  <a:lnTo>
                    <a:pt x="1886" y="2074"/>
                  </a:lnTo>
                  <a:cubicBezTo>
                    <a:pt x="1867" y="2077"/>
                    <a:pt x="1843" y="2077"/>
                    <a:pt x="1817" y="2077"/>
                  </a:cubicBezTo>
                  <a:cubicBezTo>
                    <a:pt x="1774" y="2077"/>
                    <a:pt x="1722" y="2075"/>
                    <a:pt x="1662" y="2075"/>
                  </a:cubicBezTo>
                  <a:cubicBezTo>
                    <a:pt x="1563" y="2075"/>
                    <a:pt x="1444" y="2081"/>
                    <a:pt x="1312" y="2114"/>
                  </a:cubicBezTo>
                  <a:cubicBezTo>
                    <a:pt x="979" y="2424"/>
                    <a:pt x="1" y="3289"/>
                    <a:pt x="163" y="4425"/>
                  </a:cubicBezTo>
                  <a:cubicBezTo>
                    <a:pt x="313" y="5473"/>
                    <a:pt x="2126" y="6297"/>
                    <a:pt x="3160" y="6297"/>
                  </a:cubicBezTo>
                  <a:cubicBezTo>
                    <a:pt x="3343" y="6297"/>
                    <a:pt x="3502" y="6271"/>
                    <a:pt x="3623" y="6216"/>
                  </a:cubicBezTo>
                  <a:cubicBezTo>
                    <a:pt x="4424" y="5849"/>
                    <a:pt x="5992" y="3380"/>
                    <a:pt x="5736" y="3169"/>
                  </a:cubicBezTo>
                  <a:cubicBezTo>
                    <a:pt x="5481" y="2957"/>
                    <a:pt x="4571" y="2787"/>
                    <a:pt x="4525" y="2608"/>
                  </a:cubicBezTo>
                  <a:cubicBezTo>
                    <a:pt x="4481" y="2431"/>
                    <a:pt x="4617" y="1"/>
                    <a:pt x="461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246;p42">
              <a:extLst>
                <a:ext uri="{FF2B5EF4-FFF2-40B4-BE49-F238E27FC236}">
                  <a16:creationId xmlns:a16="http://schemas.microsoft.com/office/drawing/2014/main" id="{7B916800-459E-4D77-9C6B-234FABF3011A}"/>
                </a:ext>
              </a:extLst>
            </p:cNvPr>
            <p:cNvSpPr/>
            <p:nvPr/>
          </p:nvSpPr>
          <p:spPr>
            <a:xfrm>
              <a:off x="9488761" y="5129970"/>
              <a:ext cx="572706" cy="553389"/>
            </a:xfrm>
            <a:custGeom>
              <a:avLst/>
              <a:gdLst/>
              <a:ahLst/>
              <a:cxnLst/>
              <a:rect l="l" t="t" r="r" b="b"/>
              <a:pathLst>
                <a:path w="9487" h="9167" extrusionOk="0">
                  <a:moveTo>
                    <a:pt x="4093" y="0"/>
                  </a:moveTo>
                  <a:cubicBezTo>
                    <a:pt x="3770" y="0"/>
                    <a:pt x="3463" y="139"/>
                    <a:pt x="3239" y="373"/>
                  </a:cubicBezTo>
                  <a:cubicBezTo>
                    <a:pt x="1513" y="2158"/>
                    <a:pt x="1" y="4350"/>
                    <a:pt x="2064" y="6140"/>
                  </a:cubicBezTo>
                  <a:cubicBezTo>
                    <a:pt x="2078" y="7036"/>
                    <a:pt x="2320" y="8308"/>
                    <a:pt x="2320" y="8308"/>
                  </a:cubicBezTo>
                  <a:cubicBezTo>
                    <a:pt x="3416" y="8984"/>
                    <a:pt x="4638" y="9166"/>
                    <a:pt x="5638" y="9166"/>
                  </a:cubicBezTo>
                  <a:cubicBezTo>
                    <a:pt x="6815" y="9166"/>
                    <a:pt x="7685" y="8914"/>
                    <a:pt x="7685" y="8914"/>
                  </a:cubicBezTo>
                  <a:cubicBezTo>
                    <a:pt x="7746" y="7712"/>
                    <a:pt x="8314" y="7234"/>
                    <a:pt x="8901" y="5670"/>
                  </a:cubicBezTo>
                  <a:cubicBezTo>
                    <a:pt x="9487" y="4104"/>
                    <a:pt x="9211" y="2050"/>
                    <a:pt x="9085" y="1614"/>
                  </a:cubicBezTo>
                  <a:cubicBezTo>
                    <a:pt x="8976" y="1240"/>
                    <a:pt x="8194" y="878"/>
                    <a:pt x="7511" y="775"/>
                  </a:cubicBezTo>
                  <a:cubicBezTo>
                    <a:pt x="6722" y="1221"/>
                    <a:pt x="6506" y="1738"/>
                    <a:pt x="6008" y="2275"/>
                  </a:cubicBezTo>
                  <a:cubicBezTo>
                    <a:pt x="5432" y="2896"/>
                    <a:pt x="4947" y="3340"/>
                    <a:pt x="4268" y="3340"/>
                  </a:cubicBezTo>
                  <a:cubicBezTo>
                    <a:pt x="4086" y="3340"/>
                    <a:pt x="3890" y="3308"/>
                    <a:pt x="3674" y="3239"/>
                  </a:cubicBezTo>
                  <a:cubicBezTo>
                    <a:pt x="3055" y="3041"/>
                    <a:pt x="3014" y="2203"/>
                    <a:pt x="3323" y="1496"/>
                  </a:cubicBezTo>
                  <a:cubicBezTo>
                    <a:pt x="3659" y="725"/>
                    <a:pt x="4260" y="7"/>
                    <a:pt x="4260" y="7"/>
                  </a:cubicBezTo>
                  <a:cubicBezTo>
                    <a:pt x="4223" y="5"/>
                    <a:pt x="4181" y="2"/>
                    <a:pt x="4134" y="1"/>
                  </a:cubicBezTo>
                  <a:cubicBezTo>
                    <a:pt x="4120" y="0"/>
                    <a:pt x="4107" y="0"/>
                    <a:pt x="4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247;p42">
              <a:extLst>
                <a:ext uri="{FF2B5EF4-FFF2-40B4-BE49-F238E27FC236}">
                  <a16:creationId xmlns:a16="http://schemas.microsoft.com/office/drawing/2014/main" id="{ED747D9B-DF69-4F76-8EA6-AE42C5FEC661}"/>
                </a:ext>
              </a:extLst>
            </p:cNvPr>
            <p:cNvSpPr/>
            <p:nvPr/>
          </p:nvSpPr>
          <p:spPr>
            <a:xfrm>
              <a:off x="9757396" y="5005130"/>
              <a:ext cx="164260" cy="140354"/>
            </a:xfrm>
            <a:custGeom>
              <a:avLst/>
              <a:gdLst/>
              <a:ahLst/>
              <a:cxnLst/>
              <a:rect l="l" t="t" r="r" b="b"/>
              <a:pathLst>
                <a:path w="2721" h="2325" extrusionOk="0">
                  <a:moveTo>
                    <a:pt x="2720" y="0"/>
                  </a:moveTo>
                  <a:lnTo>
                    <a:pt x="830" y="643"/>
                  </a:lnTo>
                  <a:lnTo>
                    <a:pt x="57" y="896"/>
                  </a:lnTo>
                  <a:lnTo>
                    <a:pt x="1" y="1850"/>
                  </a:lnTo>
                  <a:cubicBezTo>
                    <a:pt x="49" y="2218"/>
                    <a:pt x="420" y="2325"/>
                    <a:pt x="753" y="2325"/>
                  </a:cubicBezTo>
                  <a:cubicBezTo>
                    <a:pt x="956" y="2325"/>
                    <a:pt x="1145" y="2285"/>
                    <a:pt x="1236" y="2241"/>
                  </a:cubicBezTo>
                  <a:cubicBezTo>
                    <a:pt x="2608" y="1593"/>
                    <a:pt x="2685" y="763"/>
                    <a:pt x="2685" y="763"/>
                  </a:cubicBezTo>
                  <a:cubicBezTo>
                    <a:pt x="2698" y="440"/>
                    <a:pt x="2720" y="0"/>
                    <a:pt x="2720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248;p42">
              <a:extLst>
                <a:ext uri="{FF2B5EF4-FFF2-40B4-BE49-F238E27FC236}">
                  <a16:creationId xmlns:a16="http://schemas.microsoft.com/office/drawing/2014/main" id="{38EF7658-22B5-4CA0-8CFA-D4FDECE25F3E}"/>
                </a:ext>
              </a:extLst>
            </p:cNvPr>
            <p:cNvSpPr/>
            <p:nvPr/>
          </p:nvSpPr>
          <p:spPr>
            <a:xfrm>
              <a:off x="9639015" y="4663751"/>
              <a:ext cx="370113" cy="449013"/>
            </a:xfrm>
            <a:custGeom>
              <a:avLst/>
              <a:gdLst/>
              <a:ahLst/>
              <a:cxnLst/>
              <a:rect l="l" t="t" r="r" b="b"/>
              <a:pathLst>
                <a:path w="6131" h="7438" extrusionOk="0">
                  <a:moveTo>
                    <a:pt x="2937" y="0"/>
                  </a:moveTo>
                  <a:cubicBezTo>
                    <a:pt x="1418" y="0"/>
                    <a:pt x="364" y="1153"/>
                    <a:pt x="133" y="2660"/>
                  </a:cubicBezTo>
                  <a:cubicBezTo>
                    <a:pt x="1" y="3430"/>
                    <a:pt x="11" y="5023"/>
                    <a:pt x="641" y="6372"/>
                  </a:cubicBezTo>
                  <a:cubicBezTo>
                    <a:pt x="969" y="7076"/>
                    <a:pt x="1414" y="7438"/>
                    <a:pt x="1842" y="7438"/>
                  </a:cubicBezTo>
                  <a:cubicBezTo>
                    <a:pt x="1846" y="7438"/>
                    <a:pt x="1849" y="7438"/>
                    <a:pt x="1853" y="7438"/>
                  </a:cubicBezTo>
                  <a:cubicBezTo>
                    <a:pt x="2353" y="7430"/>
                    <a:pt x="3722" y="7252"/>
                    <a:pt x="4308" y="6469"/>
                  </a:cubicBezTo>
                  <a:cubicBezTo>
                    <a:pt x="4401" y="6343"/>
                    <a:pt x="4681" y="5655"/>
                    <a:pt x="4681" y="5655"/>
                  </a:cubicBezTo>
                  <a:cubicBezTo>
                    <a:pt x="5449" y="5129"/>
                    <a:pt x="5980" y="4279"/>
                    <a:pt x="6035" y="3277"/>
                  </a:cubicBezTo>
                  <a:cubicBezTo>
                    <a:pt x="6131" y="1565"/>
                    <a:pt x="4819" y="101"/>
                    <a:pt x="3107" y="5"/>
                  </a:cubicBezTo>
                  <a:cubicBezTo>
                    <a:pt x="3050" y="2"/>
                    <a:pt x="2993" y="0"/>
                    <a:pt x="2937" y="0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249;p42">
              <a:extLst>
                <a:ext uri="{FF2B5EF4-FFF2-40B4-BE49-F238E27FC236}">
                  <a16:creationId xmlns:a16="http://schemas.microsoft.com/office/drawing/2014/main" id="{EB3724B6-1B0B-4FA0-82E8-E456EB8A4B80}"/>
                </a:ext>
              </a:extLst>
            </p:cNvPr>
            <p:cNvSpPr/>
            <p:nvPr/>
          </p:nvSpPr>
          <p:spPr>
            <a:xfrm>
              <a:off x="9651572" y="4660250"/>
              <a:ext cx="360454" cy="344940"/>
            </a:xfrm>
            <a:custGeom>
              <a:avLst/>
              <a:gdLst/>
              <a:ahLst/>
              <a:cxnLst/>
              <a:rect l="l" t="t" r="r" b="b"/>
              <a:pathLst>
                <a:path w="5971" h="5714" extrusionOk="0">
                  <a:moveTo>
                    <a:pt x="2698" y="1"/>
                  </a:moveTo>
                  <a:cubicBezTo>
                    <a:pt x="1536" y="1"/>
                    <a:pt x="573" y="535"/>
                    <a:pt x="1" y="2116"/>
                  </a:cubicBezTo>
                  <a:cubicBezTo>
                    <a:pt x="588" y="2063"/>
                    <a:pt x="1179" y="2011"/>
                    <a:pt x="1755" y="1351"/>
                  </a:cubicBezTo>
                  <a:cubicBezTo>
                    <a:pt x="2337" y="2428"/>
                    <a:pt x="3361" y="2082"/>
                    <a:pt x="3826" y="2791"/>
                  </a:cubicBezTo>
                  <a:cubicBezTo>
                    <a:pt x="4036" y="3112"/>
                    <a:pt x="4138" y="3490"/>
                    <a:pt x="4063" y="3868"/>
                  </a:cubicBezTo>
                  <a:cubicBezTo>
                    <a:pt x="4041" y="3979"/>
                    <a:pt x="4017" y="4104"/>
                    <a:pt x="3991" y="4238"/>
                  </a:cubicBezTo>
                  <a:cubicBezTo>
                    <a:pt x="3898" y="4724"/>
                    <a:pt x="4312" y="4763"/>
                    <a:pt x="4312" y="4763"/>
                  </a:cubicBezTo>
                  <a:cubicBezTo>
                    <a:pt x="4318" y="4517"/>
                    <a:pt x="4353" y="4281"/>
                    <a:pt x="4485" y="4127"/>
                  </a:cubicBezTo>
                  <a:lnTo>
                    <a:pt x="4485" y="4127"/>
                  </a:lnTo>
                  <a:cubicBezTo>
                    <a:pt x="5322" y="4395"/>
                    <a:pt x="4507" y="5608"/>
                    <a:pt x="4473" y="5713"/>
                  </a:cubicBezTo>
                  <a:cubicBezTo>
                    <a:pt x="5355" y="5107"/>
                    <a:pt x="5970" y="4078"/>
                    <a:pt x="5862" y="2879"/>
                  </a:cubicBezTo>
                  <a:cubicBezTo>
                    <a:pt x="5739" y="1546"/>
                    <a:pt x="4725" y="261"/>
                    <a:pt x="3402" y="58"/>
                  </a:cubicBezTo>
                  <a:cubicBezTo>
                    <a:pt x="3161" y="21"/>
                    <a:pt x="2926" y="1"/>
                    <a:pt x="2698" y="1"/>
                  </a:cubicBez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250;p42">
              <a:extLst>
                <a:ext uri="{FF2B5EF4-FFF2-40B4-BE49-F238E27FC236}">
                  <a16:creationId xmlns:a16="http://schemas.microsoft.com/office/drawing/2014/main" id="{F5E76B32-F127-4825-AD26-0CBAFB475A85}"/>
                </a:ext>
              </a:extLst>
            </p:cNvPr>
            <p:cNvSpPr/>
            <p:nvPr/>
          </p:nvSpPr>
          <p:spPr>
            <a:xfrm>
              <a:off x="9921596" y="4893812"/>
              <a:ext cx="96407" cy="121641"/>
            </a:xfrm>
            <a:custGeom>
              <a:avLst/>
              <a:gdLst/>
              <a:ahLst/>
              <a:cxnLst/>
              <a:rect l="l" t="t" r="r" b="b"/>
              <a:pathLst>
                <a:path w="1597" h="2015" extrusionOk="0">
                  <a:moveTo>
                    <a:pt x="612" y="1"/>
                  </a:moveTo>
                  <a:cubicBezTo>
                    <a:pt x="368" y="1"/>
                    <a:pt x="126" y="113"/>
                    <a:pt x="12" y="258"/>
                  </a:cubicBezTo>
                  <a:lnTo>
                    <a:pt x="0" y="1844"/>
                  </a:lnTo>
                  <a:cubicBezTo>
                    <a:pt x="0" y="1844"/>
                    <a:pt x="75" y="2000"/>
                    <a:pt x="377" y="2014"/>
                  </a:cubicBezTo>
                  <a:cubicBezTo>
                    <a:pt x="384" y="2015"/>
                    <a:pt x="392" y="2015"/>
                    <a:pt x="399" y="2015"/>
                  </a:cubicBezTo>
                  <a:cubicBezTo>
                    <a:pt x="959" y="2015"/>
                    <a:pt x="1597" y="984"/>
                    <a:pt x="1148" y="281"/>
                  </a:cubicBezTo>
                  <a:cubicBezTo>
                    <a:pt x="1018" y="79"/>
                    <a:pt x="815" y="1"/>
                    <a:pt x="612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251;p42">
              <a:extLst>
                <a:ext uri="{FF2B5EF4-FFF2-40B4-BE49-F238E27FC236}">
                  <a16:creationId xmlns:a16="http://schemas.microsoft.com/office/drawing/2014/main" id="{AB6A4A73-A892-494E-9BE2-40D471FCBC02}"/>
                </a:ext>
              </a:extLst>
            </p:cNvPr>
            <p:cNvSpPr/>
            <p:nvPr/>
          </p:nvSpPr>
          <p:spPr>
            <a:xfrm>
              <a:off x="9575267" y="5606269"/>
              <a:ext cx="472617" cy="381583"/>
            </a:xfrm>
            <a:custGeom>
              <a:avLst/>
              <a:gdLst/>
              <a:ahLst/>
              <a:cxnLst/>
              <a:rect l="l" t="t" r="r" b="b"/>
              <a:pathLst>
                <a:path w="7829" h="6321" extrusionOk="0">
                  <a:moveTo>
                    <a:pt x="2224" y="0"/>
                  </a:moveTo>
                  <a:cubicBezTo>
                    <a:pt x="1481" y="0"/>
                    <a:pt x="925" y="107"/>
                    <a:pt x="888" y="418"/>
                  </a:cubicBezTo>
                  <a:cubicBezTo>
                    <a:pt x="771" y="1403"/>
                    <a:pt x="399" y="2187"/>
                    <a:pt x="240" y="3184"/>
                  </a:cubicBezTo>
                  <a:cubicBezTo>
                    <a:pt x="1" y="4907"/>
                    <a:pt x="2476" y="6320"/>
                    <a:pt x="4713" y="6320"/>
                  </a:cubicBezTo>
                  <a:cubicBezTo>
                    <a:pt x="4905" y="6320"/>
                    <a:pt x="5095" y="6310"/>
                    <a:pt x="5281" y="6288"/>
                  </a:cubicBezTo>
                  <a:cubicBezTo>
                    <a:pt x="7214" y="6066"/>
                    <a:pt x="7782" y="4785"/>
                    <a:pt x="7829" y="4591"/>
                  </a:cubicBezTo>
                  <a:cubicBezTo>
                    <a:pt x="7236" y="3224"/>
                    <a:pt x="6876" y="2615"/>
                    <a:pt x="6651" y="2094"/>
                  </a:cubicBezTo>
                  <a:cubicBezTo>
                    <a:pt x="6360" y="1417"/>
                    <a:pt x="6244" y="918"/>
                    <a:pt x="6318" y="499"/>
                  </a:cubicBezTo>
                  <a:cubicBezTo>
                    <a:pt x="6318" y="499"/>
                    <a:pt x="3833" y="0"/>
                    <a:pt x="2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252;p42">
              <a:extLst>
                <a:ext uri="{FF2B5EF4-FFF2-40B4-BE49-F238E27FC236}">
                  <a16:creationId xmlns:a16="http://schemas.microsoft.com/office/drawing/2014/main" id="{120C6EC8-BF30-4AC4-A7E9-82FCA4274A8B}"/>
                </a:ext>
              </a:extLst>
            </p:cNvPr>
            <p:cNvSpPr/>
            <p:nvPr/>
          </p:nvSpPr>
          <p:spPr>
            <a:xfrm>
              <a:off x="9289367" y="5859088"/>
              <a:ext cx="263866" cy="185268"/>
            </a:xfrm>
            <a:custGeom>
              <a:avLst/>
              <a:gdLst/>
              <a:ahLst/>
              <a:cxnLst/>
              <a:rect l="l" t="t" r="r" b="b"/>
              <a:pathLst>
                <a:path w="4371" h="3069" extrusionOk="0">
                  <a:moveTo>
                    <a:pt x="1" y="0"/>
                  </a:moveTo>
                  <a:lnTo>
                    <a:pt x="1" y="0"/>
                  </a:lnTo>
                  <a:cubicBezTo>
                    <a:pt x="1564" y="584"/>
                    <a:pt x="3574" y="2990"/>
                    <a:pt x="3574" y="2990"/>
                  </a:cubicBezTo>
                  <a:lnTo>
                    <a:pt x="4370" y="3068"/>
                  </a:lnTo>
                  <a:cubicBezTo>
                    <a:pt x="4370" y="3068"/>
                    <a:pt x="3323" y="1647"/>
                    <a:pt x="2175" y="909"/>
                  </a:cubicBezTo>
                  <a:cubicBezTo>
                    <a:pt x="1025" y="1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253;p42">
              <a:extLst>
                <a:ext uri="{FF2B5EF4-FFF2-40B4-BE49-F238E27FC236}">
                  <a16:creationId xmlns:a16="http://schemas.microsoft.com/office/drawing/2014/main" id="{EE463F1E-0083-497A-9EB0-D36B6B1E1A00}"/>
                </a:ext>
              </a:extLst>
            </p:cNvPr>
            <p:cNvSpPr/>
            <p:nvPr/>
          </p:nvSpPr>
          <p:spPr>
            <a:xfrm>
              <a:off x="9575388" y="6346797"/>
              <a:ext cx="135887" cy="66223"/>
            </a:xfrm>
            <a:custGeom>
              <a:avLst/>
              <a:gdLst/>
              <a:ahLst/>
              <a:cxnLst/>
              <a:rect l="l" t="t" r="r" b="b"/>
              <a:pathLst>
                <a:path w="2251" h="1097" extrusionOk="0">
                  <a:moveTo>
                    <a:pt x="1" y="1"/>
                  </a:moveTo>
                  <a:lnTo>
                    <a:pt x="1404" y="1096"/>
                  </a:lnTo>
                  <a:cubicBezTo>
                    <a:pt x="1404" y="1096"/>
                    <a:pt x="1416" y="1097"/>
                    <a:pt x="1437" y="1097"/>
                  </a:cubicBezTo>
                  <a:cubicBezTo>
                    <a:pt x="1504" y="1097"/>
                    <a:pt x="1662" y="1086"/>
                    <a:pt x="1850" y="1001"/>
                  </a:cubicBezTo>
                  <a:cubicBezTo>
                    <a:pt x="2160" y="862"/>
                    <a:pt x="2250" y="741"/>
                    <a:pt x="2250" y="7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254;p42">
              <a:extLst>
                <a:ext uri="{FF2B5EF4-FFF2-40B4-BE49-F238E27FC236}">
                  <a16:creationId xmlns:a16="http://schemas.microsoft.com/office/drawing/2014/main" id="{48035F8C-A90E-454E-9538-6C5960E3641C}"/>
                </a:ext>
              </a:extLst>
            </p:cNvPr>
            <p:cNvSpPr/>
            <p:nvPr/>
          </p:nvSpPr>
          <p:spPr>
            <a:xfrm>
              <a:off x="8942375" y="5532802"/>
              <a:ext cx="622087" cy="248774"/>
            </a:xfrm>
            <a:custGeom>
              <a:avLst/>
              <a:gdLst/>
              <a:ahLst/>
              <a:cxnLst/>
              <a:rect l="l" t="t" r="r" b="b"/>
              <a:pathLst>
                <a:path w="10305" h="4121" extrusionOk="0">
                  <a:moveTo>
                    <a:pt x="3486" y="1"/>
                  </a:moveTo>
                  <a:lnTo>
                    <a:pt x="1" y="3989"/>
                  </a:lnTo>
                  <a:lnTo>
                    <a:pt x="230" y="4121"/>
                  </a:lnTo>
                  <a:lnTo>
                    <a:pt x="10304" y="4121"/>
                  </a:lnTo>
                  <a:lnTo>
                    <a:pt x="10135" y="3795"/>
                  </a:lnTo>
                  <a:lnTo>
                    <a:pt x="3486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255;p42">
              <a:extLst>
                <a:ext uri="{FF2B5EF4-FFF2-40B4-BE49-F238E27FC236}">
                  <a16:creationId xmlns:a16="http://schemas.microsoft.com/office/drawing/2014/main" id="{AA12CC2C-A52C-49B0-91C3-FB0343F5231D}"/>
                </a:ext>
              </a:extLst>
            </p:cNvPr>
            <p:cNvSpPr/>
            <p:nvPr/>
          </p:nvSpPr>
          <p:spPr>
            <a:xfrm>
              <a:off x="8956199" y="5547471"/>
              <a:ext cx="608263" cy="409714"/>
            </a:xfrm>
            <a:custGeom>
              <a:avLst/>
              <a:gdLst/>
              <a:ahLst/>
              <a:cxnLst/>
              <a:rect l="l" t="t" r="r" b="b"/>
              <a:pathLst>
                <a:path w="10076" h="6787" extrusionOk="0">
                  <a:moveTo>
                    <a:pt x="3357" y="0"/>
                  </a:moveTo>
                  <a:lnTo>
                    <a:pt x="1" y="3878"/>
                  </a:lnTo>
                  <a:lnTo>
                    <a:pt x="6366" y="6787"/>
                  </a:lnTo>
                  <a:lnTo>
                    <a:pt x="10075" y="387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256;p42">
              <a:extLst>
                <a:ext uri="{FF2B5EF4-FFF2-40B4-BE49-F238E27FC236}">
                  <a16:creationId xmlns:a16="http://schemas.microsoft.com/office/drawing/2014/main" id="{92C2E7C4-BCD2-4F84-925F-EB762C183878}"/>
                </a:ext>
              </a:extLst>
            </p:cNvPr>
            <p:cNvSpPr/>
            <p:nvPr/>
          </p:nvSpPr>
          <p:spPr>
            <a:xfrm>
              <a:off x="8892270" y="5440198"/>
              <a:ext cx="63929" cy="341378"/>
            </a:xfrm>
            <a:custGeom>
              <a:avLst/>
              <a:gdLst/>
              <a:ahLst/>
              <a:cxnLst/>
              <a:rect l="l" t="t" r="r" b="b"/>
              <a:pathLst>
                <a:path w="1059" h="5655" extrusionOk="0">
                  <a:moveTo>
                    <a:pt x="219" y="1"/>
                  </a:moveTo>
                  <a:lnTo>
                    <a:pt x="0" y="128"/>
                  </a:lnTo>
                  <a:lnTo>
                    <a:pt x="104" y="4787"/>
                  </a:lnTo>
                  <a:cubicBezTo>
                    <a:pt x="109" y="4987"/>
                    <a:pt x="218" y="5169"/>
                    <a:pt x="390" y="5269"/>
                  </a:cubicBezTo>
                  <a:lnTo>
                    <a:pt x="1058" y="5655"/>
                  </a:lnTo>
                  <a:lnTo>
                    <a:pt x="1058" y="5413"/>
                  </a:lnTo>
                  <a:lnTo>
                    <a:pt x="339" y="500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257;p42">
              <a:extLst>
                <a:ext uri="{FF2B5EF4-FFF2-40B4-BE49-F238E27FC236}">
                  <a16:creationId xmlns:a16="http://schemas.microsoft.com/office/drawing/2014/main" id="{FA63FD4B-3D7B-42CE-BEE2-D67834C6E2E8}"/>
                </a:ext>
              </a:extLst>
            </p:cNvPr>
            <p:cNvSpPr/>
            <p:nvPr/>
          </p:nvSpPr>
          <p:spPr>
            <a:xfrm>
              <a:off x="8905490" y="5440198"/>
              <a:ext cx="215391" cy="323751"/>
            </a:xfrm>
            <a:custGeom>
              <a:avLst/>
              <a:gdLst/>
              <a:ahLst/>
              <a:cxnLst/>
              <a:rect l="l" t="t" r="r" b="b"/>
              <a:pathLst>
                <a:path w="3568" h="5363" extrusionOk="0">
                  <a:moveTo>
                    <a:pt x="0" y="1"/>
                  </a:moveTo>
                  <a:lnTo>
                    <a:pt x="120" y="5006"/>
                  </a:lnTo>
                  <a:lnTo>
                    <a:pt x="751" y="5362"/>
                  </a:lnTo>
                  <a:lnTo>
                    <a:pt x="3567" y="21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478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258;p42">
              <a:extLst>
                <a:ext uri="{FF2B5EF4-FFF2-40B4-BE49-F238E27FC236}">
                  <a16:creationId xmlns:a16="http://schemas.microsoft.com/office/drawing/2014/main" id="{8AC91A43-959D-4237-AC34-DE5FE0D380DE}"/>
                </a:ext>
              </a:extLst>
            </p:cNvPr>
            <p:cNvSpPr/>
            <p:nvPr/>
          </p:nvSpPr>
          <p:spPr>
            <a:xfrm>
              <a:off x="8916115" y="5474245"/>
              <a:ext cx="155990" cy="283667"/>
            </a:xfrm>
            <a:custGeom>
              <a:avLst/>
              <a:gdLst/>
              <a:ahLst/>
              <a:cxnLst/>
              <a:rect l="l" t="t" r="r" b="b"/>
              <a:pathLst>
                <a:path w="2584" h="4699" extrusionOk="0">
                  <a:moveTo>
                    <a:pt x="0" y="1"/>
                  </a:moveTo>
                  <a:lnTo>
                    <a:pt x="108" y="4364"/>
                  </a:lnTo>
                  <a:lnTo>
                    <a:pt x="665" y="4698"/>
                  </a:lnTo>
                  <a:lnTo>
                    <a:pt x="2584" y="25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259;p42">
              <a:extLst>
                <a:ext uri="{FF2B5EF4-FFF2-40B4-BE49-F238E27FC236}">
                  <a16:creationId xmlns:a16="http://schemas.microsoft.com/office/drawing/2014/main" id="{1F344CEB-CB49-43C1-B831-4CF6438D70A5}"/>
                </a:ext>
              </a:extLst>
            </p:cNvPr>
            <p:cNvSpPr/>
            <p:nvPr/>
          </p:nvSpPr>
          <p:spPr>
            <a:xfrm>
              <a:off x="8916115" y="5474245"/>
              <a:ext cx="192210" cy="253362"/>
            </a:xfrm>
            <a:custGeom>
              <a:avLst/>
              <a:gdLst/>
              <a:ahLst/>
              <a:cxnLst/>
              <a:rect l="l" t="t" r="r" b="b"/>
              <a:pathLst>
                <a:path w="3184" h="4197" extrusionOk="0">
                  <a:moveTo>
                    <a:pt x="0" y="1"/>
                  </a:moveTo>
                  <a:cubicBezTo>
                    <a:pt x="0" y="1"/>
                    <a:pt x="132" y="555"/>
                    <a:pt x="464" y="1798"/>
                  </a:cubicBezTo>
                  <a:cubicBezTo>
                    <a:pt x="795" y="3042"/>
                    <a:pt x="519" y="4197"/>
                    <a:pt x="519" y="4197"/>
                  </a:cubicBezTo>
                  <a:cubicBezTo>
                    <a:pt x="687" y="3837"/>
                    <a:pt x="1083" y="3357"/>
                    <a:pt x="2584" y="2501"/>
                  </a:cubicBezTo>
                  <a:lnTo>
                    <a:pt x="3183" y="18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FBF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260;p42">
              <a:extLst>
                <a:ext uri="{FF2B5EF4-FFF2-40B4-BE49-F238E27FC236}">
                  <a16:creationId xmlns:a16="http://schemas.microsoft.com/office/drawing/2014/main" id="{BE64EE2A-2CEE-4084-8F77-08AA6B0C2CDD}"/>
                </a:ext>
              </a:extLst>
            </p:cNvPr>
            <p:cNvSpPr/>
            <p:nvPr/>
          </p:nvSpPr>
          <p:spPr>
            <a:xfrm>
              <a:off x="9281036" y="5196253"/>
              <a:ext cx="798722" cy="743788"/>
            </a:xfrm>
            <a:custGeom>
              <a:avLst/>
              <a:gdLst/>
              <a:ahLst/>
              <a:cxnLst/>
              <a:rect l="l" t="t" r="r" b="b"/>
              <a:pathLst>
                <a:path w="13231" h="12321" extrusionOk="0">
                  <a:moveTo>
                    <a:pt x="11991" y="1"/>
                  </a:moveTo>
                  <a:cubicBezTo>
                    <a:pt x="11592" y="1"/>
                    <a:pt x="11283" y="479"/>
                    <a:pt x="10998" y="1308"/>
                  </a:cubicBezTo>
                  <a:cubicBezTo>
                    <a:pt x="10707" y="2149"/>
                    <a:pt x="9715" y="4493"/>
                    <a:pt x="8735" y="6083"/>
                  </a:cubicBezTo>
                  <a:cubicBezTo>
                    <a:pt x="8280" y="6821"/>
                    <a:pt x="6793" y="8684"/>
                    <a:pt x="4249" y="9467"/>
                  </a:cubicBezTo>
                  <a:cubicBezTo>
                    <a:pt x="4148" y="9498"/>
                    <a:pt x="4053" y="9511"/>
                    <a:pt x="3961" y="9511"/>
                  </a:cubicBezTo>
                  <a:cubicBezTo>
                    <a:pt x="3661" y="9511"/>
                    <a:pt x="3388" y="9375"/>
                    <a:pt x="3034" y="9279"/>
                  </a:cubicBezTo>
                  <a:cubicBezTo>
                    <a:pt x="2510" y="9135"/>
                    <a:pt x="2154" y="9216"/>
                    <a:pt x="1776" y="9144"/>
                  </a:cubicBezTo>
                  <a:cubicBezTo>
                    <a:pt x="1545" y="9101"/>
                    <a:pt x="1443" y="9037"/>
                    <a:pt x="1380" y="9037"/>
                  </a:cubicBezTo>
                  <a:cubicBezTo>
                    <a:pt x="1339" y="9037"/>
                    <a:pt x="1314" y="9063"/>
                    <a:pt x="1281" y="9138"/>
                  </a:cubicBezTo>
                  <a:cubicBezTo>
                    <a:pt x="1196" y="9328"/>
                    <a:pt x="1465" y="9657"/>
                    <a:pt x="1814" y="9781"/>
                  </a:cubicBezTo>
                  <a:cubicBezTo>
                    <a:pt x="2179" y="9911"/>
                    <a:pt x="2436" y="9857"/>
                    <a:pt x="2503" y="9916"/>
                  </a:cubicBezTo>
                  <a:cubicBezTo>
                    <a:pt x="2569" y="9973"/>
                    <a:pt x="2267" y="10076"/>
                    <a:pt x="1827" y="10137"/>
                  </a:cubicBezTo>
                  <a:cubicBezTo>
                    <a:pt x="1691" y="10156"/>
                    <a:pt x="1566" y="10163"/>
                    <a:pt x="1449" y="10163"/>
                  </a:cubicBezTo>
                  <a:cubicBezTo>
                    <a:pt x="1047" y="10163"/>
                    <a:pt x="752" y="10076"/>
                    <a:pt x="506" y="10072"/>
                  </a:cubicBezTo>
                  <a:cubicBezTo>
                    <a:pt x="502" y="10072"/>
                    <a:pt x="498" y="10072"/>
                    <a:pt x="495" y="10072"/>
                  </a:cubicBezTo>
                  <a:cubicBezTo>
                    <a:pt x="154" y="10072"/>
                    <a:pt x="174" y="10348"/>
                    <a:pt x="291" y="10444"/>
                  </a:cubicBezTo>
                  <a:cubicBezTo>
                    <a:pt x="409" y="10541"/>
                    <a:pt x="595" y="10679"/>
                    <a:pt x="1092" y="10767"/>
                  </a:cubicBezTo>
                  <a:cubicBezTo>
                    <a:pt x="1517" y="10842"/>
                    <a:pt x="2010" y="10847"/>
                    <a:pt x="2144" y="10847"/>
                  </a:cubicBezTo>
                  <a:cubicBezTo>
                    <a:pt x="2167" y="10847"/>
                    <a:pt x="2179" y="10847"/>
                    <a:pt x="2179" y="10847"/>
                  </a:cubicBezTo>
                  <a:lnTo>
                    <a:pt x="2179" y="10847"/>
                  </a:lnTo>
                  <a:cubicBezTo>
                    <a:pt x="2179" y="10847"/>
                    <a:pt x="1825" y="10968"/>
                    <a:pt x="1329" y="11001"/>
                  </a:cubicBezTo>
                  <a:cubicBezTo>
                    <a:pt x="1175" y="11011"/>
                    <a:pt x="1047" y="11014"/>
                    <a:pt x="935" y="11014"/>
                  </a:cubicBezTo>
                  <a:cubicBezTo>
                    <a:pt x="759" y="11014"/>
                    <a:pt x="626" y="11006"/>
                    <a:pt x="502" y="11006"/>
                  </a:cubicBezTo>
                  <a:cubicBezTo>
                    <a:pt x="427" y="11006"/>
                    <a:pt x="356" y="11009"/>
                    <a:pt x="281" y="11018"/>
                  </a:cubicBezTo>
                  <a:cubicBezTo>
                    <a:pt x="1" y="11050"/>
                    <a:pt x="173" y="11487"/>
                    <a:pt x="480" y="11559"/>
                  </a:cubicBezTo>
                  <a:cubicBezTo>
                    <a:pt x="684" y="11608"/>
                    <a:pt x="962" y="11642"/>
                    <a:pt x="1258" y="11642"/>
                  </a:cubicBezTo>
                  <a:cubicBezTo>
                    <a:pt x="1323" y="11642"/>
                    <a:pt x="1389" y="11641"/>
                    <a:pt x="1455" y="11637"/>
                  </a:cubicBezTo>
                  <a:cubicBezTo>
                    <a:pt x="1822" y="11619"/>
                    <a:pt x="2429" y="11534"/>
                    <a:pt x="2429" y="11534"/>
                  </a:cubicBezTo>
                  <a:lnTo>
                    <a:pt x="2429" y="11534"/>
                  </a:lnTo>
                  <a:cubicBezTo>
                    <a:pt x="1875" y="11770"/>
                    <a:pt x="1410" y="11765"/>
                    <a:pt x="1131" y="11790"/>
                  </a:cubicBezTo>
                  <a:cubicBezTo>
                    <a:pt x="852" y="11814"/>
                    <a:pt x="735" y="11923"/>
                    <a:pt x="798" y="12079"/>
                  </a:cubicBezTo>
                  <a:cubicBezTo>
                    <a:pt x="848" y="12202"/>
                    <a:pt x="1066" y="12304"/>
                    <a:pt x="1674" y="12320"/>
                  </a:cubicBezTo>
                  <a:cubicBezTo>
                    <a:pt x="1691" y="12320"/>
                    <a:pt x="1708" y="12320"/>
                    <a:pt x="1725" y="12320"/>
                  </a:cubicBezTo>
                  <a:cubicBezTo>
                    <a:pt x="2326" y="12320"/>
                    <a:pt x="3117" y="12071"/>
                    <a:pt x="3736" y="11729"/>
                  </a:cubicBezTo>
                  <a:cubicBezTo>
                    <a:pt x="4373" y="11376"/>
                    <a:pt x="4787" y="11287"/>
                    <a:pt x="5137" y="11144"/>
                  </a:cubicBezTo>
                  <a:cubicBezTo>
                    <a:pt x="8046" y="9960"/>
                    <a:pt x="9681" y="8019"/>
                    <a:pt x="10250" y="7231"/>
                  </a:cubicBezTo>
                  <a:cubicBezTo>
                    <a:pt x="11423" y="5608"/>
                    <a:pt x="12174" y="4134"/>
                    <a:pt x="12703" y="2762"/>
                  </a:cubicBezTo>
                  <a:cubicBezTo>
                    <a:pt x="13230" y="1392"/>
                    <a:pt x="12982" y="415"/>
                    <a:pt x="12265" y="70"/>
                  </a:cubicBezTo>
                  <a:cubicBezTo>
                    <a:pt x="12169" y="23"/>
                    <a:pt x="12078" y="1"/>
                    <a:pt x="11991" y="1"/>
                  </a:cubicBezTo>
                  <a:close/>
                </a:path>
              </a:pathLst>
            </a:custGeom>
            <a:solidFill>
              <a:srgbClr val="D684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261;p42">
              <a:extLst>
                <a:ext uri="{FF2B5EF4-FFF2-40B4-BE49-F238E27FC236}">
                  <a16:creationId xmlns:a16="http://schemas.microsoft.com/office/drawing/2014/main" id="{FE97F978-674A-4836-A357-87F4D6A6030A}"/>
                </a:ext>
              </a:extLst>
            </p:cNvPr>
            <p:cNvSpPr/>
            <p:nvPr/>
          </p:nvSpPr>
          <p:spPr>
            <a:xfrm>
              <a:off x="9721206" y="5013625"/>
              <a:ext cx="91407" cy="22720"/>
            </a:xfrm>
            <a:custGeom>
              <a:avLst/>
              <a:gdLst/>
              <a:ahLst/>
              <a:cxnLst/>
              <a:rect l="l" t="t" r="r" b="b"/>
              <a:pathLst>
                <a:path w="1215" h="302" extrusionOk="0">
                  <a:moveTo>
                    <a:pt x="239" y="0"/>
                  </a:moveTo>
                  <a:cubicBezTo>
                    <a:pt x="54" y="0"/>
                    <a:pt x="1" y="112"/>
                    <a:pt x="147" y="198"/>
                  </a:cubicBezTo>
                  <a:cubicBezTo>
                    <a:pt x="263" y="260"/>
                    <a:pt x="378" y="302"/>
                    <a:pt x="532" y="302"/>
                  </a:cubicBezTo>
                  <a:cubicBezTo>
                    <a:pt x="697" y="302"/>
                    <a:pt x="908" y="254"/>
                    <a:pt x="1215" y="133"/>
                  </a:cubicBezTo>
                  <a:lnTo>
                    <a:pt x="1215" y="133"/>
                  </a:lnTo>
                  <a:cubicBezTo>
                    <a:pt x="1185" y="135"/>
                    <a:pt x="1155" y="136"/>
                    <a:pt x="1127" y="136"/>
                  </a:cubicBezTo>
                  <a:cubicBezTo>
                    <a:pt x="823" y="136"/>
                    <a:pt x="583" y="26"/>
                    <a:pt x="276" y="2"/>
                  </a:cubicBezTo>
                  <a:cubicBezTo>
                    <a:pt x="263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262;p42">
              <a:extLst>
                <a:ext uri="{FF2B5EF4-FFF2-40B4-BE49-F238E27FC236}">
                  <a16:creationId xmlns:a16="http://schemas.microsoft.com/office/drawing/2014/main" id="{E730BC8D-246D-455A-87AA-768000BBF36D}"/>
                </a:ext>
              </a:extLst>
            </p:cNvPr>
            <p:cNvSpPr/>
            <p:nvPr/>
          </p:nvSpPr>
          <p:spPr>
            <a:xfrm>
              <a:off x="9730911" y="5026611"/>
              <a:ext cx="72012" cy="31539"/>
            </a:xfrm>
            <a:custGeom>
              <a:avLst/>
              <a:gdLst/>
              <a:ahLst/>
              <a:cxnLst/>
              <a:rect l="l" t="t" r="r" b="b"/>
              <a:pathLst>
                <a:path w="1128" h="494" extrusionOk="0">
                  <a:moveTo>
                    <a:pt x="1127" y="0"/>
                  </a:moveTo>
                  <a:lnTo>
                    <a:pt x="1127" y="0"/>
                  </a:lnTo>
                  <a:cubicBezTo>
                    <a:pt x="854" y="82"/>
                    <a:pt x="628" y="126"/>
                    <a:pt x="438" y="126"/>
                  </a:cubicBezTo>
                  <a:cubicBezTo>
                    <a:pt x="302" y="126"/>
                    <a:pt x="185" y="104"/>
                    <a:pt x="83" y="57"/>
                  </a:cubicBezTo>
                  <a:lnTo>
                    <a:pt x="83" y="57"/>
                  </a:lnTo>
                  <a:cubicBezTo>
                    <a:pt x="83" y="57"/>
                    <a:pt x="1" y="424"/>
                    <a:pt x="376" y="481"/>
                  </a:cubicBezTo>
                  <a:cubicBezTo>
                    <a:pt x="431" y="490"/>
                    <a:pt x="481" y="493"/>
                    <a:pt x="528" y="493"/>
                  </a:cubicBezTo>
                  <a:cubicBezTo>
                    <a:pt x="1062" y="493"/>
                    <a:pt x="1127" y="1"/>
                    <a:pt x="1127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263;p42">
              <a:extLst>
                <a:ext uri="{FF2B5EF4-FFF2-40B4-BE49-F238E27FC236}">
                  <a16:creationId xmlns:a16="http://schemas.microsoft.com/office/drawing/2014/main" id="{592F2050-7E16-4D28-B8B2-E16D4D853DD9}"/>
                </a:ext>
              </a:extLst>
            </p:cNvPr>
            <p:cNvSpPr/>
            <p:nvPr/>
          </p:nvSpPr>
          <p:spPr>
            <a:xfrm>
              <a:off x="9792453" y="4899189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0"/>
                  </a:moveTo>
                  <a:cubicBezTo>
                    <a:pt x="257" y="0"/>
                    <a:pt x="189" y="28"/>
                    <a:pt x="138" y="88"/>
                  </a:cubicBezTo>
                  <a:cubicBezTo>
                    <a:pt x="1" y="250"/>
                    <a:pt x="119" y="496"/>
                    <a:pt x="325" y="496"/>
                  </a:cubicBezTo>
                  <a:cubicBezTo>
                    <a:pt x="332" y="496"/>
                    <a:pt x="339" y="495"/>
                    <a:pt x="347" y="495"/>
                  </a:cubicBezTo>
                  <a:cubicBezTo>
                    <a:pt x="484" y="482"/>
                    <a:pt x="584" y="363"/>
                    <a:pt x="573" y="227"/>
                  </a:cubicBezTo>
                  <a:cubicBezTo>
                    <a:pt x="561" y="87"/>
                    <a:pt x="445" y="0"/>
                    <a:pt x="325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264;p42">
              <a:extLst>
                <a:ext uri="{FF2B5EF4-FFF2-40B4-BE49-F238E27FC236}">
                  <a16:creationId xmlns:a16="http://schemas.microsoft.com/office/drawing/2014/main" id="{24ABEB03-E765-4719-8280-F14262D83CFD}"/>
                </a:ext>
              </a:extLst>
            </p:cNvPr>
            <p:cNvSpPr/>
            <p:nvPr/>
          </p:nvSpPr>
          <p:spPr>
            <a:xfrm>
              <a:off x="9679201" y="4890187"/>
              <a:ext cx="37346" cy="31667"/>
            </a:xfrm>
            <a:custGeom>
              <a:avLst/>
              <a:gdLst/>
              <a:ahLst/>
              <a:cxnLst/>
              <a:rect l="l" t="t" r="r" b="b"/>
              <a:pathLst>
                <a:path w="585" h="496" extrusionOk="0">
                  <a:moveTo>
                    <a:pt x="325" y="1"/>
                  </a:moveTo>
                  <a:cubicBezTo>
                    <a:pt x="258" y="1"/>
                    <a:pt x="189" y="28"/>
                    <a:pt x="138" y="89"/>
                  </a:cubicBezTo>
                  <a:cubicBezTo>
                    <a:pt x="1" y="251"/>
                    <a:pt x="120" y="496"/>
                    <a:pt x="325" y="496"/>
                  </a:cubicBezTo>
                  <a:cubicBezTo>
                    <a:pt x="332" y="496"/>
                    <a:pt x="340" y="496"/>
                    <a:pt x="347" y="495"/>
                  </a:cubicBezTo>
                  <a:cubicBezTo>
                    <a:pt x="484" y="483"/>
                    <a:pt x="584" y="364"/>
                    <a:pt x="573" y="227"/>
                  </a:cubicBezTo>
                  <a:cubicBezTo>
                    <a:pt x="562" y="87"/>
                    <a:pt x="445" y="1"/>
                    <a:pt x="32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265;p42">
              <a:extLst>
                <a:ext uri="{FF2B5EF4-FFF2-40B4-BE49-F238E27FC236}">
                  <a16:creationId xmlns:a16="http://schemas.microsoft.com/office/drawing/2014/main" id="{025DC462-CF63-4BB4-A33E-50F94E099265}"/>
                </a:ext>
              </a:extLst>
            </p:cNvPr>
            <p:cNvSpPr/>
            <p:nvPr/>
          </p:nvSpPr>
          <p:spPr>
            <a:xfrm>
              <a:off x="9781751" y="4843983"/>
              <a:ext cx="69776" cy="32441"/>
            </a:xfrm>
            <a:custGeom>
              <a:avLst/>
              <a:gdLst/>
              <a:ahLst/>
              <a:cxnLst/>
              <a:rect l="l" t="t" r="r" b="b"/>
              <a:pathLst>
                <a:path w="1095" h="509" extrusionOk="0">
                  <a:moveTo>
                    <a:pt x="371" y="1"/>
                  </a:moveTo>
                  <a:cubicBezTo>
                    <a:pt x="282" y="1"/>
                    <a:pt x="195" y="18"/>
                    <a:pt x="120" y="57"/>
                  </a:cubicBezTo>
                  <a:cubicBezTo>
                    <a:pt x="38" y="98"/>
                    <a:pt x="1" y="254"/>
                    <a:pt x="104" y="288"/>
                  </a:cubicBezTo>
                  <a:cubicBezTo>
                    <a:pt x="203" y="323"/>
                    <a:pt x="305" y="299"/>
                    <a:pt x="408" y="318"/>
                  </a:cubicBezTo>
                  <a:cubicBezTo>
                    <a:pt x="485" y="333"/>
                    <a:pt x="553" y="362"/>
                    <a:pt x="625" y="391"/>
                  </a:cubicBezTo>
                  <a:cubicBezTo>
                    <a:pt x="709" y="424"/>
                    <a:pt x="875" y="509"/>
                    <a:pt x="975" y="509"/>
                  </a:cubicBezTo>
                  <a:cubicBezTo>
                    <a:pt x="981" y="509"/>
                    <a:pt x="986" y="509"/>
                    <a:pt x="992" y="508"/>
                  </a:cubicBezTo>
                  <a:cubicBezTo>
                    <a:pt x="1014" y="505"/>
                    <a:pt x="1028" y="476"/>
                    <a:pt x="1035" y="458"/>
                  </a:cubicBezTo>
                  <a:cubicBezTo>
                    <a:pt x="1094" y="288"/>
                    <a:pt x="876" y="163"/>
                    <a:pt x="750" y="96"/>
                  </a:cubicBezTo>
                  <a:cubicBezTo>
                    <a:pt x="639" y="38"/>
                    <a:pt x="503" y="1"/>
                    <a:pt x="371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266;p42">
              <a:extLst>
                <a:ext uri="{FF2B5EF4-FFF2-40B4-BE49-F238E27FC236}">
                  <a16:creationId xmlns:a16="http://schemas.microsoft.com/office/drawing/2014/main" id="{DB2AB5CA-3061-4246-BD28-122EAAF0896E}"/>
                </a:ext>
              </a:extLst>
            </p:cNvPr>
            <p:cNvSpPr/>
            <p:nvPr/>
          </p:nvSpPr>
          <p:spPr>
            <a:xfrm>
              <a:off x="9661900" y="4842175"/>
              <a:ext cx="69777" cy="30199"/>
            </a:xfrm>
            <a:custGeom>
              <a:avLst/>
              <a:gdLst/>
              <a:ahLst/>
              <a:cxnLst/>
              <a:rect l="l" t="t" r="r" b="b"/>
              <a:pathLst>
                <a:path w="1093" h="473" extrusionOk="0">
                  <a:moveTo>
                    <a:pt x="695" y="1"/>
                  </a:moveTo>
                  <a:cubicBezTo>
                    <a:pt x="577" y="1"/>
                    <a:pt x="457" y="28"/>
                    <a:pt x="356" y="74"/>
                  </a:cubicBezTo>
                  <a:cubicBezTo>
                    <a:pt x="225" y="133"/>
                    <a:pt x="0" y="244"/>
                    <a:pt x="49" y="418"/>
                  </a:cubicBezTo>
                  <a:cubicBezTo>
                    <a:pt x="54" y="436"/>
                    <a:pt x="66" y="467"/>
                    <a:pt x="88" y="470"/>
                  </a:cubicBezTo>
                  <a:cubicBezTo>
                    <a:pt x="97" y="472"/>
                    <a:pt x="107" y="473"/>
                    <a:pt x="118" y="473"/>
                  </a:cubicBezTo>
                  <a:cubicBezTo>
                    <a:pt x="219" y="473"/>
                    <a:pt x="380" y="403"/>
                    <a:pt x="463" y="376"/>
                  </a:cubicBezTo>
                  <a:cubicBezTo>
                    <a:pt x="535" y="352"/>
                    <a:pt x="606" y="327"/>
                    <a:pt x="683" y="317"/>
                  </a:cubicBezTo>
                  <a:cubicBezTo>
                    <a:pt x="702" y="315"/>
                    <a:pt x="721" y="314"/>
                    <a:pt x="739" y="314"/>
                  </a:cubicBezTo>
                  <a:cubicBezTo>
                    <a:pt x="789" y="314"/>
                    <a:pt x="837" y="320"/>
                    <a:pt x="886" y="320"/>
                  </a:cubicBezTo>
                  <a:cubicBezTo>
                    <a:pt x="920" y="320"/>
                    <a:pt x="954" y="317"/>
                    <a:pt x="989" y="307"/>
                  </a:cubicBezTo>
                  <a:cubicBezTo>
                    <a:pt x="1093" y="278"/>
                    <a:pt x="1066" y="120"/>
                    <a:pt x="988" y="74"/>
                  </a:cubicBezTo>
                  <a:cubicBezTo>
                    <a:pt x="902" y="23"/>
                    <a:pt x="799" y="1"/>
                    <a:pt x="695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267;p42">
              <a:extLst>
                <a:ext uri="{FF2B5EF4-FFF2-40B4-BE49-F238E27FC236}">
                  <a16:creationId xmlns:a16="http://schemas.microsoft.com/office/drawing/2014/main" id="{9B82C5B9-4F2F-499F-A321-2C250E276909}"/>
                </a:ext>
              </a:extLst>
            </p:cNvPr>
            <p:cNvSpPr/>
            <p:nvPr/>
          </p:nvSpPr>
          <p:spPr>
            <a:xfrm>
              <a:off x="9719229" y="4900976"/>
              <a:ext cx="50880" cy="88106"/>
            </a:xfrm>
            <a:custGeom>
              <a:avLst/>
              <a:gdLst/>
              <a:ahLst/>
              <a:cxnLst/>
              <a:rect l="l" t="t" r="r" b="b"/>
              <a:pathLst>
                <a:path w="797" h="1380" extrusionOk="0">
                  <a:moveTo>
                    <a:pt x="566" y="0"/>
                  </a:moveTo>
                  <a:cubicBezTo>
                    <a:pt x="560" y="0"/>
                    <a:pt x="553" y="2"/>
                    <a:pt x="547" y="5"/>
                  </a:cubicBezTo>
                  <a:cubicBezTo>
                    <a:pt x="486" y="41"/>
                    <a:pt x="392" y="190"/>
                    <a:pt x="252" y="560"/>
                  </a:cubicBezTo>
                  <a:cubicBezTo>
                    <a:pt x="127" y="892"/>
                    <a:pt x="0" y="1133"/>
                    <a:pt x="120" y="1236"/>
                  </a:cubicBezTo>
                  <a:cubicBezTo>
                    <a:pt x="265" y="1361"/>
                    <a:pt x="552" y="1379"/>
                    <a:pt x="643" y="1379"/>
                  </a:cubicBezTo>
                  <a:cubicBezTo>
                    <a:pt x="646" y="1379"/>
                    <a:pt x="650" y="1379"/>
                    <a:pt x="652" y="1379"/>
                  </a:cubicBezTo>
                  <a:cubicBezTo>
                    <a:pt x="797" y="1378"/>
                    <a:pt x="693" y="656"/>
                    <a:pt x="677" y="423"/>
                  </a:cubicBezTo>
                  <a:cubicBezTo>
                    <a:pt x="660" y="160"/>
                    <a:pt x="622" y="0"/>
                    <a:pt x="566" y="0"/>
                  </a:cubicBezTo>
                  <a:close/>
                </a:path>
              </a:pathLst>
            </a:custGeom>
            <a:solidFill>
              <a:srgbClr val="BD60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1268;p42">
            <a:extLst>
              <a:ext uri="{FF2B5EF4-FFF2-40B4-BE49-F238E27FC236}">
                <a16:creationId xmlns:a16="http://schemas.microsoft.com/office/drawing/2014/main" id="{4AF5C5B1-32C8-4843-B04B-B86201F5D324}"/>
              </a:ext>
            </a:extLst>
          </p:cNvPr>
          <p:cNvGrpSpPr/>
          <p:nvPr/>
        </p:nvGrpSpPr>
        <p:grpSpPr>
          <a:xfrm>
            <a:off x="13744764" y="4704781"/>
            <a:ext cx="2342061" cy="4839360"/>
            <a:chOff x="5154286" y="1764293"/>
            <a:chExt cx="878273" cy="1814760"/>
          </a:xfrm>
        </p:grpSpPr>
        <p:sp>
          <p:nvSpPr>
            <p:cNvPr id="217" name="Google Shape;1269;p42">
              <a:extLst>
                <a:ext uri="{FF2B5EF4-FFF2-40B4-BE49-F238E27FC236}">
                  <a16:creationId xmlns:a16="http://schemas.microsoft.com/office/drawing/2014/main" id="{4CF0C922-757C-4712-90E0-2DD7E086435E}"/>
                </a:ext>
              </a:extLst>
            </p:cNvPr>
            <p:cNvSpPr/>
            <p:nvPr/>
          </p:nvSpPr>
          <p:spPr>
            <a:xfrm>
              <a:off x="5154286" y="2535786"/>
              <a:ext cx="674684" cy="389288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3"/>
                  </a:cubicBezTo>
                  <a:cubicBezTo>
                    <a:pt x="1" y="6241"/>
                    <a:pt x="901" y="7497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7"/>
                    <a:pt x="17098" y="6241"/>
                    <a:pt x="17098" y="4933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8" name="Google Shape;1270;p42">
              <a:extLst>
                <a:ext uri="{FF2B5EF4-FFF2-40B4-BE49-F238E27FC236}">
                  <a16:creationId xmlns:a16="http://schemas.microsoft.com/office/drawing/2014/main" id="{A3732705-C2E9-44EE-A6DB-3BD919BDCD38}"/>
                </a:ext>
              </a:extLst>
            </p:cNvPr>
            <p:cNvGrpSpPr/>
            <p:nvPr/>
          </p:nvGrpSpPr>
          <p:grpSpPr>
            <a:xfrm>
              <a:off x="5179256" y="1764293"/>
              <a:ext cx="853304" cy="1814760"/>
              <a:chOff x="5187161" y="2224162"/>
              <a:chExt cx="543471" cy="1155898"/>
            </a:xfrm>
          </p:grpSpPr>
          <p:sp>
            <p:nvSpPr>
              <p:cNvPr id="219" name="Google Shape;1271;p42">
                <a:extLst>
                  <a:ext uri="{FF2B5EF4-FFF2-40B4-BE49-F238E27FC236}">
                    <a16:creationId xmlns:a16="http://schemas.microsoft.com/office/drawing/2014/main" id="{EF0B3358-F0C9-4C7F-AD95-63D63D7F74AD}"/>
                  </a:ext>
                </a:extLst>
              </p:cNvPr>
              <p:cNvSpPr/>
              <p:nvPr/>
            </p:nvSpPr>
            <p:spPr>
              <a:xfrm>
                <a:off x="5413632" y="2389796"/>
                <a:ext cx="255932" cy="439776"/>
              </a:xfrm>
              <a:custGeom>
                <a:avLst/>
                <a:gdLst/>
                <a:ahLst/>
                <a:cxnLst/>
                <a:rect l="l" t="t" r="r" b="b"/>
                <a:pathLst>
                  <a:path w="4413" h="7583" extrusionOk="0">
                    <a:moveTo>
                      <a:pt x="378" y="0"/>
                    </a:moveTo>
                    <a:cubicBezTo>
                      <a:pt x="128" y="0"/>
                      <a:pt x="1" y="341"/>
                      <a:pt x="51" y="672"/>
                    </a:cubicBezTo>
                    <a:cubicBezTo>
                      <a:pt x="147" y="1305"/>
                      <a:pt x="641" y="3754"/>
                      <a:pt x="1370" y="4994"/>
                    </a:cubicBezTo>
                    <a:cubicBezTo>
                      <a:pt x="1654" y="5528"/>
                      <a:pt x="1964" y="5891"/>
                      <a:pt x="2361" y="6347"/>
                    </a:cubicBezTo>
                    <a:cubicBezTo>
                      <a:pt x="2470" y="6470"/>
                      <a:pt x="2519" y="6590"/>
                      <a:pt x="2698" y="6850"/>
                    </a:cubicBezTo>
                    <a:cubicBezTo>
                      <a:pt x="2875" y="7111"/>
                      <a:pt x="3144" y="7369"/>
                      <a:pt x="3383" y="7482"/>
                    </a:cubicBezTo>
                    <a:cubicBezTo>
                      <a:pt x="3536" y="7555"/>
                      <a:pt x="3634" y="7582"/>
                      <a:pt x="3696" y="7582"/>
                    </a:cubicBezTo>
                    <a:cubicBezTo>
                      <a:pt x="3731" y="7582"/>
                      <a:pt x="3755" y="7574"/>
                      <a:pt x="3771" y="7560"/>
                    </a:cubicBezTo>
                    <a:cubicBezTo>
                      <a:pt x="3826" y="7511"/>
                      <a:pt x="3801" y="7446"/>
                      <a:pt x="3697" y="7382"/>
                    </a:cubicBezTo>
                    <a:cubicBezTo>
                      <a:pt x="3595" y="7318"/>
                      <a:pt x="3412" y="7230"/>
                      <a:pt x="3243" y="7030"/>
                    </a:cubicBezTo>
                    <a:lnTo>
                      <a:pt x="3243" y="7030"/>
                    </a:lnTo>
                    <a:cubicBezTo>
                      <a:pt x="3243" y="7030"/>
                      <a:pt x="3463" y="7181"/>
                      <a:pt x="3602" y="7260"/>
                    </a:cubicBezTo>
                    <a:cubicBezTo>
                      <a:pt x="3725" y="7332"/>
                      <a:pt x="3858" y="7385"/>
                      <a:pt x="3995" y="7421"/>
                    </a:cubicBezTo>
                    <a:cubicBezTo>
                      <a:pt x="4009" y="7424"/>
                      <a:pt x="4022" y="7426"/>
                      <a:pt x="4036" y="7426"/>
                    </a:cubicBezTo>
                    <a:cubicBezTo>
                      <a:pt x="4157" y="7426"/>
                      <a:pt x="4271" y="7309"/>
                      <a:pt x="4179" y="7250"/>
                    </a:cubicBezTo>
                    <a:cubicBezTo>
                      <a:pt x="4076" y="7182"/>
                      <a:pt x="3978" y="7158"/>
                      <a:pt x="3774" y="7038"/>
                    </a:cubicBezTo>
                    <a:cubicBezTo>
                      <a:pt x="3666" y="6975"/>
                      <a:pt x="3566" y="6898"/>
                      <a:pt x="3474" y="6812"/>
                    </a:cubicBezTo>
                    <a:lnTo>
                      <a:pt x="3474" y="6812"/>
                    </a:lnTo>
                    <a:cubicBezTo>
                      <a:pt x="3474" y="6812"/>
                      <a:pt x="3703" y="6930"/>
                      <a:pt x="3912" y="6993"/>
                    </a:cubicBezTo>
                    <a:cubicBezTo>
                      <a:pt x="4026" y="7027"/>
                      <a:pt x="4107" y="7037"/>
                      <a:pt x="4168" y="7037"/>
                    </a:cubicBezTo>
                    <a:cubicBezTo>
                      <a:pt x="4219" y="7037"/>
                      <a:pt x="4256" y="7030"/>
                      <a:pt x="4286" y="7023"/>
                    </a:cubicBezTo>
                    <a:cubicBezTo>
                      <a:pt x="4351" y="7008"/>
                      <a:pt x="4413" y="6902"/>
                      <a:pt x="4275" y="6837"/>
                    </a:cubicBezTo>
                    <a:cubicBezTo>
                      <a:pt x="4151" y="6777"/>
                      <a:pt x="3969" y="6755"/>
                      <a:pt x="3749" y="6604"/>
                    </a:cubicBezTo>
                    <a:cubicBezTo>
                      <a:pt x="3590" y="6494"/>
                      <a:pt x="3493" y="6395"/>
                      <a:pt x="3531" y="6386"/>
                    </a:cubicBezTo>
                    <a:cubicBezTo>
                      <a:pt x="3533" y="6385"/>
                      <a:pt x="3535" y="6385"/>
                      <a:pt x="3538" y="6385"/>
                    </a:cubicBezTo>
                    <a:cubicBezTo>
                      <a:pt x="3580" y="6385"/>
                      <a:pt x="3668" y="6449"/>
                      <a:pt x="3824" y="6468"/>
                    </a:cubicBezTo>
                    <a:cubicBezTo>
                      <a:pt x="3842" y="6470"/>
                      <a:pt x="3859" y="6471"/>
                      <a:pt x="3877" y="6471"/>
                    </a:cubicBezTo>
                    <a:cubicBezTo>
                      <a:pt x="4019" y="6471"/>
                      <a:pt x="4152" y="6402"/>
                      <a:pt x="4156" y="6322"/>
                    </a:cubicBezTo>
                    <a:cubicBezTo>
                      <a:pt x="4159" y="6231"/>
                      <a:pt x="4123" y="6275"/>
                      <a:pt x="3963" y="6228"/>
                    </a:cubicBezTo>
                    <a:cubicBezTo>
                      <a:pt x="3801" y="6182"/>
                      <a:pt x="3679" y="6082"/>
                      <a:pt x="3447" y="6035"/>
                    </a:cubicBezTo>
                    <a:cubicBezTo>
                      <a:pt x="3242" y="5994"/>
                      <a:pt x="3111" y="5959"/>
                      <a:pt x="2938" y="5870"/>
                    </a:cubicBezTo>
                    <a:cubicBezTo>
                      <a:pt x="2766" y="5782"/>
                      <a:pt x="2407" y="5221"/>
                      <a:pt x="2136" y="4721"/>
                    </a:cubicBezTo>
                    <a:cubicBezTo>
                      <a:pt x="1899" y="4165"/>
                      <a:pt x="1659" y="3247"/>
                      <a:pt x="1558" y="2885"/>
                    </a:cubicBezTo>
                    <a:cubicBezTo>
                      <a:pt x="1388" y="2271"/>
                      <a:pt x="1154" y="1015"/>
                      <a:pt x="1029" y="590"/>
                    </a:cubicBezTo>
                    <a:cubicBezTo>
                      <a:pt x="905" y="166"/>
                      <a:pt x="702" y="67"/>
                      <a:pt x="449" y="9"/>
                    </a:cubicBezTo>
                    <a:cubicBezTo>
                      <a:pt x="424" y="3"/>
                      <a:pt x="401" y="0"/>
                      <a:pt x="378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1272;p42">
                <a:extLst>
                  <a:ext uri="{FF2B5EF4-FFF2-40B4-BE49-F238E27FC236}">
                    <a16:creationId xmlns:a16="http://schemas.microsoft.com/office/drawing/2014/main" id="{C1C7CC43-A94C-44F8-A0AC-506423B59C5D}"/>
                  </a:ext>
                </a:extLst>
              </p:cNvPr>
              <p:cNvSpPr/>
              <p:nvPr/>
            </p:nvSpPr>
            <p:spPr>
              <a:xfrm>
                <a:off x="5406672" y="2386258"/>
                <a:ext cx="102941" cy="191499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3302" extrusionOk="0">
                    <a:moveTo>
                      <a:pt x="610" y="1"/>
                    </a:moveTo>
                    <a:cubicBezTo>
                      <a:pt x="588" y="1"/>
                      <a:pt x="567" y="2"/>
                      <a:pt x="545" y="6"/>
                    </a:cubicBezTo>
                    <a:cubicBezTo>
                      <a:pt x="1" y="91"/>
                      <a:pt x="61" y="621"/>
                      <a:pt x="202" y="1452"/>
                    </a:cubicBezTo>
                    <a:cubicBezTo>
                      <a:pt x="343" y="2284"/>
                      <a:pt x="682" y="3276"/>
                      <a:pt x="682" y="3276"/>
                    </a:cubicBezTo>
                    <a:cubicBezTo>
                      <a:pt x="760" y="3294"/>
                      <a:pt x="837" y="3302"/>
                      <a:pt x="912" y="3302"/>
                    </a:cubicBezTo>
                    <a:cubicBezTo>
                      <a:pt x="1383" y="3302"/>
                      <a:pt x="1774" y="2991"/>
                      <a:pt x="1774" y="2991"/>
                    </a:cubicBezTo>
                    <a:cubicBezTo>
                      <a:pt x="1745" y="2787"/>
                      <a:pt x="1698" y="2588"/>
                      <a:pt x="1632" y="2394"/>
                    </a:cubicBezTo>
                    <a:cubicBezTo>
                      <a:pt x="1520" y="2064"/>
                      <a:pt x="1354" y="1118"/>
                      <a:pt x="1225" y="679"/>
                    </a:cubicBezTo>
                    <a:cubicBezTo>
                      <a:pt x="1107" y="273"/>
                      <a:pt x="882" y="1"/>
                      <a:pt x="610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1273;p42">
                <a:extLst>
                  <a:ext uri="{FF2B5EF4-FFF2-40B4-BE49-F238E27FC236}">
                    <a16:creationId xmlns:a16="http://schemas.microsoft.com/office/drawing/2014/main" id="{AC85E93E-16D7-4047-9B21-6B2FA84F32C8}"/>
                  </a:ext>
                </a:extLst>
              </p:cNvPr>
              <p:cNvSpPr/>
              <p:nvPr/>
            </p:nvSpPr>
            <p:spPr>
              <a:xfrm>
                <a:off x="5437816" y="2544063"/>
                <a:ext cx="82991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1093" extrusionOk="0">
                    <a:moveTo>
                      <a:pt x="1188" y="1"/>
                    </a:moveTo>
                    <a:lnTo>
                      <a:pt x="1211" y="111"/>
                    </a:lnTo>
                    <a:cubicBezTo>
                      <a:pt x="1074" y="251"/>
                      <a:pt x="903" y="352"/>
                      <a:pt x="715" y="404"/>
                    </a:cubicBezTo>
                    <a:cubicBezTo>
                      <a:pt x="516" y="459"/>
                      <a:pt x="361" y="472"/>
                      <a:pt x="260" y="472"/>
                    </a:cubicBezTo>
                    <a:cubicBezTo>
                      <a:pt x="166" y="472"/>
                      <a:pt x="116" y="461"/>
                      <a:pt x="116" y="461"/>
                    </a:cubicBezTo>
                    <a:lnTo>
                      <a:pt x="75" y="340"/>
                    </a:lnTo>
                    <a:lnTo>
                      <a:pt x="75" y="340"/>
                    </a:lnTo>
                    <a:cubicBezTo>
                      <a:pt x="1" y="502"/>
                      <a:pt x="214" y="872"/>
                      <a:pt x="305" y="1005"/>
                    </a:cubicBezTo>
                    <a:cubicBezTo>
                      <a:pt x="345" y="1065"/>
                      <a:pt x="444" y="1093"/>
                      <a:pt x="569" y="1093"/>
                    </a:cubicBezTo>
                    <a:cubicBezTo>
                      <a:pt x="836" y="1093"/>
                      <a:pt x="1219" y="963"/>
                      <a:pt x="1388" y="738"/>
                    </a:cubicBezTo>
                    <a:cubicBezTo>
                      <a:pt x="1430" y="683"/>
                      <a:pt x="1416" y="514"/>
                      <a:pt x="1331" y="259"/>
                    </a:cubicBezTo>
                    <a:cubicBezTo>
                      <a:pt x="1247" y="3"/>
                      <a:pt x="1188" y="1"/>
                      <a:pt x="1188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1274;p42">
                <a:extLst>
                  <a:ext uri="{FF2B5EF4-FFF2-40B4-BE49-F238E27FC236}">
                    <a16:creationId xmlns:a16="http://schemas.microsoft.com/office/drawing/2014/main" id="{19F75D0B-2619-4793-B173-D271F524CC82}"/>
                  </a:ext>
                </a:extLst>
              </p:cNvPr>
              <p:cNvSpPr/>
              <p:nvPr/>
            </p:nvSpPr>
            <p:spPr>
              <a:xfrm>
                <a:off x="5583731" y="3156432"/>
                <a:ext cx="146901" cy="100099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1726" extrusionOk="0">
                    <a:moveTo>
                      <a:pt x="127" y="1"/>
                    </a:moveTo>
                    <a:cubicBezTo>
                      <a:pt x="115" y="105"/>
                      <a:pt x="96" y="207"/>
                      <a:pt x="70" y="310"/>
                    </a:cubicBezTo>
                    <a:cubicBezTo>
                      <a:pt x="33" y="449"/>
                      <a:pt x="0" y="678"/>
                      <a:pt x="24" y="791"/>
                    </a:cubicBezTo>
                    <a:cubicBezTo>
                      <a:pt x="50" y="904"/>
                      <a:pt x="372" y="1064"/>
                      <a:pt x="549" y="1087"/>
                    </a:cubicBezTo>
                    <a:cubicBezTo>
                      <a:pt x="727" y="1111"/>
                      <a:pt x="1003" y="1301"/>
                      <a:pt x="1104" y="1430"/>
                    </a:cubicBezTo>
                    <a:cubicBezTo>
                      <a:pt x="1236" y="1597"/>
                      <a:pt x="1568" y="1725"/>
                      <a:pt x="1814" y="1725"/>
                    </a:cubicBezTo>
                    <a:cubicBezTo>
                      <a:pt x="1838" y="1725"/>
                      <a:pt x="1861" y="1724"/>
                      <a:pt x="1884" y="1722"/>
                    </a:cubicBezTo>
                    <a:cubicBezTo>
                      <a:pt x="2132" y="1693"/>
                      <a:pt x="2414" y="1635"/>
                      <a:pt x="2473" y="1533"/>
                    </a:cubicBezTo>
                    <a:cubicBezTo>
                      <a:pt x="2533" y="1433"/>
                      <a:pt x="2450" y="1321"/>
                      <a:pt x="1928" y="948"/>
                    </a:cubicBezTo>
                    <a:cubicBezTo>
                      <a:pt x="1406" y="577"/>
                      <a:pt x="1056" y="351"/>
                      <a:pt x="892" y="6"/>
                    </a:cubicBezTo>
                    <a:lnTo>
                      <a:pt x="127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1275;p42">
                <a:extLst>
                  <a:ext uri="{FF2B5EF4-FFF2-40B4-BE49-F238E27FC236}">
                    <a16:creationId xmlns:a16="http://schemas.microsoft.com/office/drawing/2014/main" id="{3E7F3363-2FD0-464F-9211-AE28D97FC89B}"/>
                  </a:ext>
                </a:extLst>
              </p:cNvPr>
              <p:cNvSpPr/>
              <p:nvPr/>
            </p:nvSpPr>
            <p:spPr>
              <a:xfrm>
                <a:off x="5431784" y="3249862"/>
                <a:ext cx="123181" cy="13019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245" extrusionOk="0">
                    <a:moveTo>
                      <a:pt x="937" y="1"/>
                    </a:moveTo>
                    <a:lnTo>
                      <a:pt x="154" y="10"/>
                    </a:lnTo>
                    <a:cubicBezTo>
                      <a:pt x="152" y="76"/>
                      <a:pt x="133" y="169"/>
                      <a:pt x="121" y="255"/>
                    </a:cubicBezTo>
                    <a:cubicBezTo>
                      <a:pt x="109" y="341"/>
                      <a:pt x="86" y="428"/>
                      <a:pt x="67" y="514"/>
                    </a:cubicBezTo>
                    <a:cubicBezTo>
                      <a:pt x="28" y="684"/>
                      <a:pt x="1" y="861"/>
                      <a:pt x="89" y="1022"/>
                    </a:cubicBezTo>
                    <a:cubicBezTo>
                      <a:pt x="155" y="1142"/>
                      <a:pt x="286" y="1209"/>
                      <a:pt x="390" y="1296"/>
                    </a:cubicBezTo>
                    <a:cubicBezTo>
                      <a:pt x="591" y="1461"/>
                      <a:pt x="707" y="1706"/>
                      <a:pt x="855" y="1919"/>
                    </a:cubicBezTo>
                    <a:cubicBezTo>
                      <a:pt x="988" y="2109"/>
                      <a:pt x="1211" y="2197"/>
                      <a:pt x="1438" y="2229"/>
                    </a:cubicBezTo>
                    <a:cubicBezTo>
                      <a:pt x="1522" y="2242"/>
                      <a:pt x="1607" y="2245"/>
                      <a:pt x="1692" y="2245"/>
                    </a:cubicBezTo>
                    <a:cubicBezTo>
                      <a:pt x="1728" y="2245"/>
                      <a:pt x="1764" y="2244"/>
                      <a:pt x="1800" y="2244"/>
                    </a:cubicBezTo>
                    <a:cubicBezTo>
                      <a:pt x="1928" y="2243"/>
                      <a:pt x="2123" y="2168"/>
                      <a:pt x="2111" y="2009"/>
                    </a:cubicBezTo>
                    <a:cubicBezTo>
                      <a:pt x="2107" y="1958"/>
                      <a:pt x="2076" y="1915"/>
                      <a:pt x="2045" y="1875"/>
                    </a:cubicBezTo>
                    <a:cubicBezTo>
                      <a:pt x="1841" y="1610"/>
                      <a:pt x="1620" y="1357"/>
                      <a:pt x="1433" y="1080"/>
                    </a:cubicBezTo>
                    <a:cubicBezTo>
                      <a:pt x="1222" y="767"/>
                      <a:pt x="1013" y="471"/>
                      <a:pt x="9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1276;p42">
                <a:extLst>
                  <a:ext uri="{FF2B5EF4-FFF2-40B4-BE49-F238E27FC236}">
                    <a16:creationId xmlns:a16="http://schemas.microsoft.com/office/drawing/2014/main" id="{C9AB9E14-7A5E-4426-9C8F-D3AE51DDE608}"/>
                  </a:ext>
                </a:extLst>
              </p:cNvPr>
              <p:cNvSpPr/>
              <p:nvPr/>
            </p:nvSpPr>
            <p:spPr>
              <a:xfrm>
                <a:off x="5250608" y="2707493"/>
                <a:ext cx="430497" cy="548517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9458" extrusionOk="0">
                    <a:moveTo>
                      <a:pt x="3922" y="0"/>
                    </a:moveTo>
                    <a:lnTo>
                      <a:pt x="284" y="915"/>
                    </a:lnTo>
                    <a:cubicBezTo>
                      <a:pt x="1" y="2687"/>
                      <a:pt x="912" y="3204"/>
                      <a:pt x="1776" y="3870"/>
                    </a:cubicBezTo>
                    <a:cubicBezTo>
                      <a:pt x="2477" y="4409"/>
                      <a:pt x="2940" y="4791"/>
                      <a:pt x="2940" y="4791"/>
                    </a:cubicBezTo>
                    <a:cubicBezTo>
                      <a:pt x="2940" y="4791"/>
                      <a:pt x="2924" y="5180"/>
                      <a:pt x="2917" y="6053"/>
                    </a:cubicBezTo>
                    <a:cubicBezTo>
                      <a:pt x="2910" y="6823"/>
                      <a:pt x="3278" y="9362"/>
                      <a:pt x="3278" y="9362"/>
                    </a:cubicBezTo>
                    <a:cubicBezTo>
                      <a:pt x="3278" y="9362"/>
                      <a:pt x="3461" y="9457"/>
                      <a:pt x="3688" y="9457"/>
                    </a:cubicBezTo>
                    <a:cubicBezTo>
                      <a:pt x="3807" y="9457"/>
                      <a:pt x="3938" y="9431"/>
                      <a:pt x="4061" y="9353"/>
                    </a:cubicBezTo>
                    <a:cubicBezTo>
                      <a:pt x="4061" y="9353"/>
                      <a:pt x="4208" y="7469"/>
                      <a:pt x="4295" y="6500"/>
                    </a:cubicBezTo>
                    <a:cubicBezTo>
                      <a:pt x="4415" y="5185"/>
                      <a:pt x="4545" y="4511"/>
                      <a:pt x="4477" y="4227"/>
                    </a:cubicBezTo>
                    <a:cubicBezTo>
                      <a:pt x="4418" y="3979"/>
                      <a:pt x="3527" y="2747"/>
                      <a:pt x="3255" y="2329"/>
                    </a:cubicBezTo>
                    <a:lnTo>
                      <a:pt x="3255" y="2329"/>
                    </a:lnTo>
                    <a:lnTo>
                      <a:pt x="5760" y="3784"/>
                    </a:lnTo>
                    <a:cubicBezTo>
                      <a:pt x="5760" y="3784"/>
                      <a:pt x="5674" y="4421"/>
                      <a:pt x="5688" y="4897"/>
                    </a:cubicBezTo>
                    <a:cubicBezTo>
                      <a:pt x="5714" y="5940"/>
                      <a:pt x="5871" y="7742"/>
                      <a:pt x="5871" y="7742"/>
                    </a:cubicBezTo>
                    <a:cubicBezTo>
                      <a:pt x="5871" y="7742"/>
                      <a:pt x="6057" y="7876"/>
                      <a:pt x="6286" y="7876"/>
                    </a:cubicBezTo>
                    <a:cubicBezTo>
                      <a:pt x="6398" y="7876"/>
                      <a:pt x="6521" y="7843"/>
                      <a:pt x="6637" y="7747"/>
                    </a:cubicBezTo>
                    <a:cubicBezTo>
                      <a:pt x="6637" y="7747"/>
                      <a:pt x="7423" y="3502"/>
                      <a:pt x="7423" y="3128"/>
                    </a:cubicBezTo>
                    <a:cubicBezTo>
                      <a:pt x="7423" y="2560"/>
                      <a:pt x="4954" y="862"/>
                      <a:pt x="4487" y="467"/>
                    </a:cubicBezTo>
                    <a:cubicBezTo>
                      <a:pt x="4220" y="240"/>
                      <a:pt x="3922" y="0"/>
                      <a:pt x="3922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1277;p42">
                <a:extLst>
                  <a:ext uri="{FF2B5EF4-FFF2-40B4-BE49-F238E27FC236}">
                    <a16:creationId xmlns:a16="http://schemas.microsoft.com/office/drawing/2014/main" id="{34B978B1-F1F9-4CDE-8DC6-6E389A7F46C8}"/>
                  </a:ext>
                </a:extLst>
              </p:cNvPr>
              <p:cNvSpPr/>
              <p:nvPr/>
            </p:nvSpPr>
            <p:spPr>
              <a:xfrm>
                <a:off x="5439382" y="2795181"/>
                <a:ext cx="145393" cy="131823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273" extrusionOk="0">
                    <a:moveTo>
                      <a:pt x="573" y="0"/>
                    </a:moveTo>
                    <a:cubicBezTo>
                      <a:pt x="402" y="519"/>
                      <a:pt x="0" y="817"/>
                      <a:pt x="0" y="817"/>
                    </a:cubicBezTo>
                    <a:lnTo>
                      <a:pt x="2506" y="2272"/>
                    </a:lnTo>
                    <a:cubicBezTo>
                      <a:pt x="2506" y="2272"/>
                      <a:pt x="415" y="892"/>
                      <a:pt x="484" y="622"/>
                    </a:cubicBezTo>
                    <a:cubicBezTo>
                      <a:pt x="551" y="350"/>
                      <a:pt x="573" y="0"/>
                      <a:pt x="573" y="0"/>
                    </a:cubicBezTo>
                    <a:close/>
                  </a:path>
                </a:pathLst>
              </a:custGeom>
              <a:solidFill>
                <a:srgbClr val="6795D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1278;p42">
                <a:extLst>
                  <a:ext uri="{FF2B5EF4-FFF2-40B4-BE49-F238E27FC236}">
                    <a16:creationId xmlns:a16="http://schemas.microsoft.com/office/drawing/2014/main" id="{702A3037-CC60-4797-8056-B63EE0223FE7}"/>
                  </a:ext>
                </a:extLst>
              </p:cNvPr>
              <p:cNvSpPr/>
              <p:nvPr/>
            </p:nvSpPr>
            <p:spPr>
              <a:xfrm>
                <a:off x="5293524" y="2367584"/>
                <a:ext cx="143016" cy="132693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288" extrusionOk="0">
                    <a:moveTo>
                      <a:pt x="578" y="1"/>
                    </a:moveTo>
                    <a:lnTo>
                      <a:pt x="578" y="1"/>
                    </a:lnTo>
                    <a:cubicBezTo>
                      <a:pt x="578" y="1"/>
                      <a:pt x="621" y="845"/>
                      <a:pt x="603" y="920"/>
                    </a:cubicBezTo>
                    <a:cubicBezTo>
                      <a:pt x="584" y="994"/>
                      <a:pt x="215" y="1242"/>
                      <a:pt x="108" y="1330"/>
                    </a:cubicBezTo>
                    <a:cubicBezTo>
                      <a:pt x="0" y="1420"/>
                      <a:pt x="691" y="2101"/>
                      <a:pt x="1027" y="2255"/>
                    </a:cubicBezTo>
                    <a:cubicBezTo>
                      <a:pt x="1076" y="2277"/>
                      <a:pt x="1141" y="2288"/>
                      <a:pt x="1216" y="2288"/>
                    </a:cubicBezTo>
                    <a:cubicBezTo>
                      <a:pt x="1653" y="2288"/>
                      <a:pt x="2431" y="1926"/>
                      <a:pt x="2446" y="1480"/>
                    </a:cubicBezTo>
                    <a:cubicBezTo>
                      <a:pt x="2466" y="958"/>
                      <a:pt x="2265" y="518"/>
                      <a:pt x="2101" y="495"/>
                    </a:cubicBezTo>
                    <a:cubicBezTo>
                      <a:pt x="1938" y="471"/>
                      <a:pt x="579" y="1"/>
                      <a:pt x="57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1279;p42">
                <a:extLst>
                  <a:ext uri="{FF2B5EF4-FFF2-40B4-BE49-F238E27FC236}">
                    <a16:creationId xmlns:a16="http://schemas.microsoft.com/office/drawing/2014/main" id="{DBD4E17A-0B9D-4C70-9F8E-18246D4DF403}"/>
                  </a:ext>
                </a:extLst>
              </p:cNvPr>
              <p:cNvSpPr/>
              <p:nvPr/>
            </p:nvSpPr>
            <p:spPr>
              <a:xfrm>
                <a:off x="5327045" y="2367584"/>
                <a:ext cx="86993" cy="62809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0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" y="195"/>
                      <a:pt x="16" y="331"/>
                    </a:cubicBezTo>
                    <a:cubicBezTo>
                      <a:pt x="16" y="489"/>
                      <a:pt x="116" y="651"/>
                      <a:pt x="242" y="748"/>
                    </a:cubicBezTo>
                    <a:cubicBezTo>
                      <a:pt x="356" y="838"/>
                      <a:pt x="484" y="912"/>
                      <a:pt x="619" y="966"/>
                    </a:cubicBezTo>
                    <a:cubicBezTo>
                      <a:pt x="705" y="1000"/>
                      <a:pt x="884" y="1082"/>
                      <a:pt x="1069" y="1082"/>
                    </a:cubicBezTo>
                    <a:cubicBezTo>
                      <a:pt x="1180" y="1082"/>
                      <a:pt x="1292" y="1053"/>
                      <a:pt x="1388" y="967"/>
                    </a:cubicBezTo>
                    <a:cubicBezTo>
                      <a:pt x="1499" y="867"/>
                      <a:pt x="1370" y="645"/>
                      <a:pt x="1294" y="491"/>
                    </a:cubicBezTo>
                    <a:cubicBezTo>
                      <a:pt x="945" y="38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2395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1280;p42">
                <a:extLst>
                  <a:ext uri="{FF2B5EF4-FFF2-40B4-BE49-F238E27FC236}">
                    <a16:creationId xmlns:a16="http://schemas.microsoft.com/office/drawing/2014/main" id="{951A527C-0EC8-4960-86AD-2BBD522D181A}"/>
                  </a:ext>
                </a:extLst>
              </p:cNvPr>
              <p:cNvSpPr/>
              <p:nvPr/>
            </p:nvSpPr>
            <p:spPr>
              <a:xfrm>
                <a:off x="5260583" y="2385041"/>
                <a:ext cx="233198" cy="419826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7239" extrusionOk="0">
                    <a:moveTo>
                      <a:pt x="2950" y="0"/>
                    </a:moveTo>
                    <a:cubicBezTo>
                      <a:pt x="2723" y="0"/>
                      <a:pt x="2439" y="229"/>
                      <a:pt x="2439" y="229"/>
                    </a:cubicBezTo>
                    <a:cubicBezTo>
                      <a:pt x="2812" y="532"/>
                      <a:pt x="2818" y="1021"/>
                      <a:pt x="2576" y="1452"/>
                    </a:cubicBezTo>
                    <a:cubicBezTo>
                      <a:pt x="1413" y="1341"/>
                      <a:pt x="1051" y="745"/>
                      <a:pt x="1051" y="745"/>
                    </a:cubicBezTo>
                    <a:cubicBezTo>
                      <a:pt x="1051" y="745"/>
                      <a:pt x="876" y="828"/>
                      <a:pt x="447" y="1133"/>
                    </a:cubicBezTo>
                    <a:cubicBezTo>
                      <a:pt x="127" y="1361"/>
                      <a:pt x="0" y="1348"/>
                      <a:pt x="42" y="1986"/>
                    </a:cubicBezTo>
                    <a:cubicBezTo>
                      <a:pt x="86" y="2625"/>
                      <a:pt x="255" y="3203"/>
                      <a:pt x="319" y="3997"/>
                    </a:cubicBezTo>
                    <a:cubicBezTo>
                      <a:pt x="379" y="4747"/>
                      <a:pt x="157" y="6001"/>
                      <a:pt x="71" y="6716"/>
                    </a:cubicBezTo>
                    <a:cubicBezTo>
                      <a:pt x="164" y="6919"/>
                      <a:pt x="628" y="7083"/>
                      <a:pt x="1060" y="7184"/>
                    </a:cubicBezTo>
                    <a:cubicBezTo>
                      <a:pt x="1213" y="7220"/>
                      <a:pt x="1377" y="7238"/>
                      <a:pt x="1550" y="7238"/>
                    </a:cubicBezTo>
                    <a:cubicBezTo>
                      <a:pt x="1970" y="7238"/>
                      <a:pt x="2442" y="7131"/>
                      <a:pt x="2937" y="6904"/>
                    </a:cubicBezTo>
                    <a:cubicBezTo>
                      <a:pt x="4021" y="6409"/>
                      <a:pt x="3875" y="5753"/>
                      <a:pt x="3875" y="5753"/>
                    </a:cubicBezTo>
                    <a:cubicBezTo>
                      <a:pt x="3875" y="5753"/>
                      <a:pt x="3831" y="3530"/>
                      <a:pt x="3846" y="2634"/>
                    </a:cubicBezTo>
                    <a:cubicBezTo>
                      <a:pt x="3860" y="1738"/>
                      <a:pt x="3702" y="1161"/>
                      <a:pt x="3544" y="680"/>
                    </a:cubicBezTo>
                    <a:cubicBezTo>
                      <a:pt x="3386" y="198"/>
                      <a:pt x="3015" y="7"/>
                      <a:pt x="3015" y="7"/>
                    </a:cubicBezTo>
                    <a:cubicBezTo>
                      <a:pt x="2995" y="3"/>
                      <a:pt x="2973" y="0"/>
                      <a:pt x="2950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1281;p42">
                <a:extLst>
                  <a:ext uri="{FF2B5EF4-FFF2-40B4-BE49-F238E27FC236}">
                    <a16:creationId xmlns:a16="http://schemas.microsoft.com/office/drawing/2014/main" id="{CCE00561-8B9B-41F0-B9E2-4822337500BE}"/>
                  </a:ext>
                </a:extLst>
              </p:cNvPr>
              <p:cNvSpPr/>
              <p:nvPr/>
            </p:nvSpPr>
            <p:spPr>
              <a:xfrm>
                <a:off x="5401975" y="2383185"/>
                <a:ext cx="89544" cy="38903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6708" extrusionOk="0">
                    <a:moveTo>
                      <a:pt x="521" y="1"/>
                    </a:moveTo>
                    <a:lnTo>
                      <a:pt x="1" y="263"/>
                    </a:lnTo>
                    <a:cubicBezTo>
                      <a:pt x="1" y="263"/>
                      <a:pt x="486" y="789"/>
                      <a:pt x="727" y="1528"/>
                    </a:cubicBezTo>
                    <a:cubicBezTo>
                      <a:pt x="967" y="2268"/>
                      <a:pt x="1037" y="3391"/>
                      <a:pt x="1060" y="4150"/>
                    </a:cubicBezTo>
                    <a:cubicBezTo>
                      <a:pt x="1083" y="4911"/>
                      <a:pt x="1164" y="6707"/>
                      <a:pt x="1164" y="6707"/>
                    </a:cubicBezTo>
                    <a:cubicBezTo>
                      <a:pt x="1164" y="6707"/>
                      <a:pt x="1544" y="6447"/>
                      <a:pt x="1538" y="5776"/>
                    </a:cubicBezTo>
                    <a:cubicBezTo>
                      <a:pt x="1538" y="5776"/>
                      <a:pt x="1478" y="4588"/>
                      <a:pt x="1443" y="3543"/>
                    </a:cubicBezTo>
                    <a:cubicBezTo>
                      <a:pt x="1408" y="2500"/>
                      <a:pt x="1473" y="1619"/>
                      <a:pt x="1217" y="876"/>
                    </a:cubicBezTo>
                    <a:cubicBezTo>
                      <a:pt x="962" y="132"/>
                      <a:pt x="521" y="1"/>
                      <a:pt x="521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1282;p42">
                <a:extLst>
                  <a:ext uri="{FF2B5EF4-FFF2-40B4-BE49-F238E27FC236}">
                    <a16:creationId xmlns:a16="http://schemas.microsoft.com/office/drawing/2014/main" id="{FCF42D1E-98AA-4F11-836A-9D722D2E79C5}"/>
                  </a:ext>
                </a:extLst>
              </p:cNvPr>
              <p:cNvSpPr/>
              <p:nvPr/>
            </p:nvSpPr>
            <p:spPr>
              <a:xfrm>
                <a:off x="5392522" y="2383127"/>
                <a:ext cx="78757" cy="177697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064" extrusionOk="0">
                    <a:moveTo>
                      <a:pt x="1" y="1"/>
                    </a:moveTo>
                    <a:cubicBezTo>
                      <a:pt x="1" y="1"/>
                      <a:pt x="247" y="289"/>
                      <a:pt x="521" y="875"/>
                    </a:cubicBezTo>
                    <a:cubicBezTo>
                      <a:pt x="795" y="1462"/>
                      <a:pt x="1049" y="2077"/>
                      <a:pt x="1160" y="3063"/>
                    </a:cubicBezTo>
                    <a:cubicBezTo>
                      <a:pt x="1160" y="3063"/>
                      <a:pt x="1357" y="2027"/>
                      <a:pt x="1306" y="1703"/>
                    </a:cubicBezTo>
                    <a:cubicBezTo>
                      <a:pt x="1256" y="1379"/>
                      <a:pt x="973" y="1251"/>
                      <a:pt x="973" y="1251"/>
                    </a:cubicBezTo>
                    <a:cubicBezTo>
                      <a:pt x="973" y="1251"/>
                      <a:pt x="768" y="423"/>
                      <a:pt x="684" y="226"/>
                    </a:cubicBezTo>
                    <a:cubicBezTo>
                      <a:pt x="598" y="3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1283;p42">
                <a:extLst>
                  <a:ext uri="{FF2B5EF4-FFF2-40B4-BE49-F238E27FC236}">
                    <a16:creationId xmlns:a16="http://schemas.microsoft.com/office/drawing/2014/main" id="{99F78FC7-C267-44A0-9837-25D203447181}"/>
                  </a:ext>
                </a:extLst>
              </p:cNvPr>
              <p:cNvSpPr/>
              <p:nvPr/>
            </p:nvSpPr>
            <p:spPr>
              <a:xfrm>
                <a:off x="5248752" y="2420940"/>
                <a:ext cx="130315" cy="40596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7000" extrusionOk="0">
                    <a:moveTo>
                      <a:pt x="1375" y="0"/>
                    </a:moveTo>
                    <a:cubicBezTo>
                      <a:pt x="1375" y="0"/>
                      <a:pt x="669" y="363"/>
                      <a:pt x="334" y="646"/>
                    </a:cubicBezTo>
                    <a:cubicBezTo>
                      <a:pt x="0" y="928"/>
                      <a:pt x="245" y="1661"/>
                      <a:pt x="348" y="2497"/>
                    </a:cubicBezTo>
                    <a:cubicBezTo>
                      <a:pt x="450" y="3334"/>
                      <a:pt x="501" y="4509"/>
                      <a:pt x="334" y="5319"/>
                    </a:cubicBezTo>
                    <a:cubicBezTo>
                      <a:pt x="168" y="6127"/>
                      <a:pt x="104" y="6599"/>
                      <a:pt x="104" y="6599"/>
                    </a:cubicBezTo>
                    <a:cubicBezTo>
                      <a:pt x="114" y="6600"/>
                      <a:pt x="124" y="6600"/>
                      <a:pt x="134" y="6600"/>
                    </a:cubicBezTo>
                    <a:cubicBezTo>
                      <a:pt x="621" y="6600"/>
                      <a:pt x="733" y="6055"/>
                      <a:pt x="733" y="6055"/>
                    </a:cubicBezTo>
                    <a:cubicBezTo>
                      <a:pt x="785" y="6869"/>
                      <a:pt x="1972" y="7000"/>
                      <a:pt x="1972" y="7000"/>
                    </a:cubicBezTo>
                    <a:cubicBezTo>
                      <a:pt x="1972" y="7000"/>
                      <a:pt x="2247" y="3445"/>
                      <a:pt x="2161" y="1962"/>
                    </a:cubicBezTo>
                    <a:cubicBezTo>
                      <a:pt x="2074" y="479"/>
                      <a:pt x="1377" y="270"/>
                      <a:pt x="1375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1284;p42">
                <a:extLst>
                  <a:ext uri="{FF2B5EF4-FFF2-40B4-BE49-F238E27FC236}">
                    <a16:creationId xmlns:a16="http://schemas.microsoft.com/office/drawing/2014/main" id="{77ADC377-ED65-4FD5-97F2-D9E555E888EA}"/>
                  </a:ext>
                </a:extLst>
              </p:cNvPr>
              <p:cNvSpPr/>
              <p:nvPr/>
            </p:nvSpPr>
            <p:spPr>
              <a:xfrm>
                <a:off x="5304833" y="2405687"/>
                <a:ext cx="77713" cy="189354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3265" extrusionOk="0">
                    <a:moveTo>
                      <a:pt x="410" y="0"/>
                    </a:moveTo>
                    <a:cubicBezTo>
                      <a:pt x="410" y="0"/>
                      <a:pt x="294" y="63"/>
                      <a:pt x="264" y="149"/>
                    </a:cubicBezTo>
                    <a:cubicBezTo>
                      <a:pt x="233" y="234"/>
                      <a:pt x="1" y="488"/>
                      <a:pt x="1" y="488"/>
                    </a:cubicBezTo>
                    <a:cubicBezTo>
                      <a:pt x="1" y="488"/>
                      <a:pt x="103" y="790"/>
                      <a:pt x="410" y="1080"/>
                    </a:cubicBezTo>
                    <a:cubicBezTo>
                      <a:pt x="716" y="1368"/>
                      <a:pt x="920" y="1714"/>
                      <a:pt x="920" y="1714"/>
                    </a:cubicBezTo>
                    <a:cubicBezTo>
                      <a:pt x="920" y="1714"/>
                      <a:pt x="725" y="2362"/>
                      <a:pt x="701" y="2503"/>
                    </a:cubicBezTo>
                    <a:cubicBezTo>
                      <a:pt x="678" y="2644"/>
                      <a:pt x="1211" y="3264"/>
                      <a:pt x="1211" y="3264"/>
                    </a:cubicBezTo>
                    <a:cubicBezTo>
                      <a:pt x="1211" y="3264"/>
                      <a:pt x="1339" y="2120"/>
                      <a:pt x="1098" y="1424"/>
                    </a:cubicBezTo>
                    <a:cubicBezTo>
                      <a:pt x="858" y="728"/>
                      <a:pt x="434" y="327"/>
                      <a:pt x="412" y="210"/>
                    </a:cubicBezTo>
                    <a:lnTo>
                      <a:pt x="410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1285;p42">
                <a:extLst>
                  <a:ext uri="{FF2B5EF4-FFF2-40B4-BE49-F238E27FC236}">
                    <a16:creationId xmlns:a16="http://schemas.microsoft.com/office/drawing/2014/main" id="{F7E925A5-65F9-42AA-B693-2D69F7D4D6DF}"/>
                  </a:ext>
                </a:extLst>
              </p:cNvPr>
              <p:cNvSpPr/>
              <p:nvPr/>
            </p:nvSpPr>
            <p:spPr>
              <a:xfrm>
                <a:off x="5288073" y="2229904"/>
                <a:ext cx="157050" cy="179031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3087" extrusionOk="0">
                    <a:moveTo>
                      <a:pt x="1405" y="1"/>
                    </a:moveTo>
                    <a:cubicBezTo>
                      <a:pt x="1381" y="1"/>
                      <a:pt x="1358" y="1"/>
                      <a:pt x="1334" y="3"/>
                    </a:cubicBezTo>
                    <a:cubicBezTo>
                      <a:pt x="777" y="31"/>
                      <a:pt x="301" y="413"/>
                      <a:pt x="150" y="951"/>
                    </a:cubicBezTo>
                    <a:cubicBezTo>
                      <a:pt x="0" y="1488"/>
                      <a:pt x="210" y="2061"/>
                      <a:pt x="672" y="2375"/>
                    </a:cubicBezTo>
                    <a:cubicBezTo>
                      <a:pt x="672" y="2375"/>
                      <a:pt x="734" y="2611"/>
                      <a:pt x="776" y="2661"/>
                    </a:cubicBezTo>
                    <a:cubicBezTo>
                      <a:pt x="997" y="2919"/>
                      <a:pt x="1632" y="3086"/>
                      <a:pt x="1891" y="3086"/>
                    </a:cubicBezTo>
                    <a:cubicBezTo>
                      <a:pt x="1912" y="3086"/>
                      <a:pt x="1931" y="3085"/>
                      <a:pt x="1947" y="3083"/>
                    </a:cubicBezTo>
                    <a:cubicBezTo>
                      <a:pt x="2212" y="3046"/>
                      <a:pt x="2357" y="2935"/>
                      <a:pt x="2484" y="2643"/>
                    </a:cubicBezTo>
                    <a:cubicBezTo>
                      <a:pt x="2708" y="2129"/>
                      <a:pt x="2638" y="1441"/>
                      <a:pt x="2583" y="1116"/>
                    </a:cubicBezTo>
                    <a:cubicBezTo>
                      <a:pt x="2485" y="484"/>
                      <a:pt x="2042" y="1"/>
                      <a:pt x="1405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1286;p42">
                <a:extLst>
                  <a:ext uri="{FF2B5EF4-FFF2-40B4-BE49-F238E27FC236}">
                    <a16:creationId xmlns:a16="http://schemas.microsoft.com/office/drawing/2014/main" id="{462A102A-3B01-4BD0-AB15-C2CE4C6A3F9C}"/>
                  </a:ext>
                </a:extLst>
              </p:cNvPr>
              <p:cNvSpPr/>
              <p:nvPr/>
            </p:nvSpPr>
            <p:spPr>
              <a:xfrm>
                <a:off x="5291726" y="2229904"/>
                <a:ext cx="140464" cy="137738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2375" extrusionOk="0">
                    <a:moveTo>
                      <a:pt x="1345" y="0"/>
                    </a:moveTo>
                    <a:cubicBezTo>
                      <a:pt x="1256" y="0"/>
                      <a:pt x="1164" y="10"/>
                      <a:pt x="1072" y="29"/>
                    </a:cubicBezTo>
                    <a:cubicBezTo>
                      <a:pt x="521" y="144"/>
                      <a:pt x="97" y="620"/>
                      <a:pt x="46" y="1180"/>
                    </a:cubicBezTo>
                    <a:cubicBezTo>
                      <a:pt x="0" y="1683"/>
                      <a:pt x="239" y="2120"/>
                      <a:pt x="609" y="2375"/>
                    </a:cubicBezTo>
                    <a:cubicBezTo>
                      <a:pt x="595" y="2330"/>
                      <a:pt x="255" y="1821"/>
                      <a:pt x="605" y="1709"/>
                    </a:cubicBezTo>
                    <a:lnTo>
                      <a:pt x="605" y="1709"/>
                    </a:lnTo>
                    <a:cubicBezTo>
                      <a:pt x="661" y="1773"/>
                      <a:pt x="676" y="1873"/>
                      <a:pt x="678" y="1975"/>
                    </a:cubicBezTo>
                    <a:cubicBezTo>
                      <a:pt x="678" y="1975"/>
                      <a:pt x="852" y="1960"/>
                      <a:pt x="813" y="1756"/>
                    </a:cubicBezTo>
                    <a:cubicBezTo>
                      <a:pt x="802" y="1699"/>
                      <a:pt x="792" y="1646"/>
                      <a:pt x="783" y="1599"/>
                    </a:cubicBezTo>
                    <a:cubicBezTo>
                      <a:pt x="752" y="1441"/>
                      <a:pt x="793" y="1282"/>
                      <a:pt x="882" y="1146"/>
                    </a:cubicBezTo>
                    <a:cubicBezTo>
                      <a:pt x="956" y="1039"/>
                      <a:pt x="1017" y="889"/>
                      <a:pt x="975" y="722"/>
                    </a:cubicBezTo>
                    <a:lnTo>
                      <a:pt x="975" y="722"/>
                    </a:lnTo>
                    <a:cubicBezTo>
                      <a:pt x="975" y="722"/>
                      <a:pt x="1230" y="836"/>
                      <a:pt x="1599" y="836"/>
                    </a:cubicBezTo>
                    <a:cubicBezTo>
                      <a:pt x="1711" y="836"/>
                      <a:pt x="1834" y="825"/>
                      <a:pt x="1963" y="798"/>
                    </a:cubicBezTo>
                    <a:cubicBezTo>
                      <a:pt x="2197" y="749"/>
                      <a:pt x="2357" y="661"/>
                      <a:pt x="2422" y="588"/>
                    </a:cubicBezTo>
                    <a:cubicBezTo>
                      <a:pt x="2188" y="234"/>
                      <a:pt x="1794" y="0"/>
                      <a:pt x="134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1287;p42">
                <a:extLst>
                  <a:ext uri="{FF2B5EF4-FFF2-40B4-BE49-F238E27FC236}">
                    <a16:creationId xmlns:a16="http://schemas.microsoft.com/office/drawing/2014/main" id="{DD26CCAC-9276-45D1-ADCF-48850F950B19}"/>
                  </a:ext>
                </a:extLst>
              </p:cNvPr>
              <p:cNvSpPr/>
              <p:nvPr/>
            </p:nvSpPr>
            <p:spPr>
              <a:xfrm>
                <a:off x="5289696" y="2224162"/>
                <a:ext cx="174449" cy="105377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817" extrusionOk="0">
                    <a:moveTo>
                      <a:pt x="1300" y="1"/>
                    </a:moveTo>
                    <a:cubicBezTo>
                      <a:pt x="976" y="1"/>
                      <a:pt x="659" y="115"/>
                      <a:pt x="456" y="468"/>
                    </a:cubicBezTo>
                    <a:cubicBezTo>
                      <a:pt x="456" y="468"/>
                      <a:pt x="174" y="514"/>
                      <a:pt x="100" y="680"/>
                    </a:cubicBezTo>
                    <a:cubicBezTo>
                      <a:pt x="25" y="846"/>
                      <a:pt x="0" y="1445"/>
                      <a:pt x="164" y="1816"/>
                    </a:cubicBezTo>
                    <a:lnTo>
                      <a:pt x="1009" y="821"/>
                    </a:lnTo>
                    <a:cubicBezTo>
                      <a:pt x="1009" y="821"/>
                      <a:pt x="1231" y="1014"/>
                      <a:pt x="1774" y="1072"/>
                    </a:cubicBezTo>
                    <a:cubicBezTo>
                      <a:pt x="1819" y="1076"/>
                      <a:pt x="1863" y="1079"/>
                      <a:pt x="1906" y="1079"/>
                    </a:cubicBezTo>
                    <a:cubicBezTo>
                      <a:pt x="2395" y="1079"/>
                      <a:pt x="2810" y="798"/>
                      <a:pt x="2915" y="594"/>
                    </a:cubicBezTo>
                    <a:cubicBezTo>
                      <a:pt x="3008" y="414"/>
                      <a:pt x="2951" y="401"/>
                      <a:pt x="2831" y="401"/>
                    </a:cubicBezTo>
                    <a:cubicBezTo>
                      <a:pt x="2809" y="401"/>
                      <a:pt x="2786" y="401"/>
                      <a:pt x="2761" y="401"/>
                    </a:cubicBezTo>
                    <a:cubicBezTo>
                      <a:pt x="2665" y="401"/>
                      <a:pt x="2546" y="395"/>
                      <a:pt x="2431" y="333"/>
                    </a:cubicBezTo>
                    <a:cubicBezTo>
                      <a:pt x="2247" y="235"/>
                      <a:pt x="1766" y="1"/>
                      <a:pt x="1300" y="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1288;p42">
                <a:extLst>
                  <a:ext uri="{FF2B5EF4-FFF2-40B4-BE49-F238E27FC236}">
                    <a16:creationId xmlns:a16="http://schemas.microsoft.com/office/drawing/2014/main" id="{26A041D4-E08E-4F2A-A8EF-967816242F72}"/>
                  </a:ext>
                </a:extLst>
              </p:cNvPr>
              <p:cNvSpPr/>
              <p:nvPr/>
            </p:nvSpPr>
            <p:spPr>
              <a:xfrm>
                <a:off x="5288189" y="2322696"/>
                <a:ext cx="38915" cy="49122"/>
              </a:xfrm>
              <a:custGeom>
                <a:avLst/>
                <a:gdLst/>
                <a:ahLst/>
                <a:cxnLst/>
                <a:rect l="l" t="t" r="r" b="b"/>
                <a:pathLst>
                  <a:path w="671" h="847" extrusionOk="0">
                    <a:moveTo>
                      <a:pt x="414" y="0"/>
                    </a:moveTo>
                    <a:cubicBezTo>
                      <a:pt x="329" y="0"/>
                      <a:pt x="243" y="33"/>
                      <a:pt x="189" y="117"/>
                    </a:cubicBezTo>
                    <a:cubicBezTo>
                      <a:pt x="1" y="413"/>
                      <a:pt x="269" y="846"/>
                      <a:pt x="504" y="846"/>
                    </a:cubicBezTo>
                    <a:cubicBezTo>
                      <a:pt x="507" y="846"/>
                      <a:pt x="509" y="846"/>
                      <a:pt x="512" y="846"/>
                    </a:cubicBezTo>
                    <a:cubicBezTo>
                      <a:pt x="640" y="840"/>
                      <a:pt x="670" y="770"/>
                      <a:pt x="670" y="770"/>
                    </a:cubicBezTo>
                    <a:lnTo>
                      <a:pt x="666" y="107"/>
                    </a:lnTo>
                    <a:cubicBezTo>
                      <a:pt x="618" y="47"/>
                      <a:pt x="516" y="0"/>
                      <a:pt x="414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1289;p42">
                <a:extLst>
                  <a:ext uri="{FF2B5EF4-FFF2-40B4-BE49-F238E27FC236}">
                    <a16:creationId xmlns:a16="http://schemas.microsoft.com/office/drawing/2014/main" id="{5C3DE58C-FBC5-4980-9F2E-43786AE01E3E}"/>
                  </a:ext>
                </a:extLst>
              </p:cNvPr>
              <p:cNvSpPr/>
              <p:nvPr/>
            </p:nvSpPr>
            <p:spPr>
              <a:xfrm>
                <a:off x="5427435" y="2573814"/>
                <a:ext cx="109089" cy="89660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546" extrusionOk="0">
                    <a:moveTo>
                      <a:pt x="1837" y="1"/>
                    </a:moveTo>
                    <a:cubicBezTo>
                      <a:pt x="1837" y="1"/>
                      <a:pt x="884" y="91"/>
                      <a:pt x="801" y="124"/>
                    </a:cubicBezTo>
                    <a:cubicBezTo>
                      <a:pt x="685" y="168"/>
                      <a:pt x="79" y="1347"/>
                      <a:pt x="29" y="1461"/>
                    </a:cubicBezTo>
                    <a:cubicBezTo>
                      <a:pt x="0" y="1525"/>
                      <a:pt x="225" y="1546"/>
                      <a:pt x="462" y="1546"/>
                    </a:cubicBezTo>
                    <a:cubicBezTo>
                      <a:pt x="647" y="1546"/>
                      <a:pt x="840" y="1533"/>
                      <a:pt x="924" y="1519"/>
                    </a:cubicBezTo>
                    <a:cubicBezTo>
                      <a:pt x="1058" y="1497"/>
                      <a:pt x="1881" y="98"/>
                      <a:pt x="183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1290;p42">
                <a:extLst>
                  <a:ext uri="{FF2B5EF4-FFF2-40B4-BE49-F238E27FC236}">
                    <a16:creationId xmlns:a16="http://schemas.microsoft.com/office/drawing/2014/main" id="{CE79806C-573B-4CBA-A795-5432FB5C947B}"/>
                  </a:ext>
                </a:extLst>
              </p:cNvPr>
              <p:cNvSpPr/>
              <p:nvPr/>
            </p:nvSpPr>
            <p:spPr>
              <a:xfrm>
                <a:off x="5187161" y="2464088"/>
                <a:ext cx="330687" cy="280812"/>
              </a:xfrm>
              <a:custGeom>
                <a:avLst/>
                <a:gdLst/>
                <a:ahLst/>
                <a:cxnLst/>
                <a:rect l="l" t="t" r="r" b="b"/>
                <a:pathLst>
                  <a:path w="5702" h="4842" extrusionOk="0">
                    <a:moveTo>
                      <a:pt x="1470" y="1"/>
                    </a:moveTo>
                    <a:cubicBezTo>
                      <a:pt x="1193" y="1"/>
                      <a:pt x="919" y="307"/>
                      <a:pt x="794" y="739"/>
                    </a:cubicBezTo>
                    <a:cubicBezTo>
                      <a:pt x="549" y="1589"/>
                      <a:pt x="420" y="1896"/>
                      <a:pt x="224" y="3026"/>
                    </a:cubicBezTo>
                    <a:cubicBezTo>
                      <a:pt x="72" y="3897"/>
                      <a:pt x="0" y="4484"/>
                      <a:pt x="267" y="4620"/>
                    </a:cubicBezTo>
                    <a:cubicBezTo>
                      <a:pt x="430" y="4703"/>
                      <a:pt x="944" y="4842"/>
                      <a:pt x="1643" y="4842"/>
                    </a:cubicBezTo>
                    <a:cubicBezTo>
                      <a:pt x="1800" y="4842"/>
                      <a:pt x="1966" y="4835"/>
                      <a:pt x="2140" y="4819"/>
                    </a:cubicBezTo>
                    <a:cubicBezTo>
                      <a:pt x="2748" y="4763"/>
                      <a:pt x="3500" y="4623"/>
                      <a:pt x="4061" y="4361"/>
                    </a:cubicBezTo>
                    <a:cubicBezTo>
                      <a:pt x="4148" y="4322"/>
                      <a:pt x="4246" y="4307"/>
                      <a:pt x="4337" y="4272"/>
                    </a:cubicBezTo>
                    <a:cubicBezTo>
                      <a:pt x="4430" y="4237"/>
                      <a:pt x="4520" y="4194"/>
                      <a:pt x="4606" y="4145"/>
                    </a:cubicBezTo>
                    <a:cubicBezTo>
                      <a:pt x="4780" y="4046"/>
                      <a:pt x="4938" y="3923"/>
                      <a:pt x="5077" y="3780"/>
                    </a:cubicBezTo>
                    <a:cubicBezTo>
                      <a:pt x="5330" y="3519"/>
                      <a:pt x="5516" y="3196"/>
                      <a:pt x="5629" y="2850"/>
                    </a:cubicBezTo>
                    <a:cubicBezTo>
                      <a:pt x="5665" y="2738"/>
                      <a:pt x="5702" y="2643"/>
                      <a:pt x="5681" y="2529"/>
                    </a:cubicBezTo>
                    <a:lnTo>
                      <a:pt x="5681" y="2529"/>
                    </a:lnTo>
                    <a:cubicBezTo>
                      <a:pt x="5518" y="2796"/>
                      <a:pt x="5226" y="2912"/>
                      <a:pt x="4900" y="3028"/>
                    </a:cubicBezTo>
                    <a:cubicBezTo>
                      <a:pt x="4831" y="3052"/>
                      <a:pt x="4665" y="3086"/>
                      <a:pt x="4566" y="3086"/>
                    </a:cubicBezTo>
                    <a:cubicBezTo>
                      <a:pt x="4534" y="3086"/>
                      <a:pt x="4510" y="3083"/>
                      <a:pt x="4496" y="3075"/>
                    </a:cubicBezTo>
                    <a:cubicBezTo>
                      <a:pt x="4487" y="3029"/>
                      <a:pt x="4542" y="2980"/>
                      <a:pt x="4566" y="2946"/>
                    </a:cubicBezTo>
                    <a:cubicBezTo>
                      <a:pt x="4608" y="2891"/>
                      <a:pt x="4643" y="2829"/>
                      <a:pt x="4671" y="2765"/>
                    </a:cubicBezTo>
                    <a:cubicBezTo>
                      <a:pt x="4740" y="2600"/>
                      <a:pt x="4730" y="2509"/>
                      <a:pt x="4686" y="2469"/>
                    </a:cubicBezTo>
                    <a:cubicBezTo>
                      <a:pt x="4670" y="2455"/>
                      <a:pt x="4655" y="2448"/>
                      <a:pt x="4640" y="2448"/>
                    </a:cubicBezTo>
                    <a:cubicBezTo>
                      <a:pt x="4592" y="2448"/>
                      <a:pt x="4547" y="2520"/>
                      <a:pt x="4467" y="2607"/>
                    </a:cubicBezTo>
                    <a:cubicBezTo>
                      <a:pt x="4343" y="2742"/>
                      <a:pt x="4215" y="2836"/>
                      <a:pt x="4098" y="3070"/>
                    </a:cubicBezTo>
                    <a:cubicBezTo>
                      <a:pt x="3996" y="3277"/>
                      <a:pt x="3919" y="3344"/>
                      <a:pt x="3781" y="3499"/>
                    </a:cubicBezTo>
                    <a:cubicBezTo>
                      <a:pt x="3643" y="3652"/>
                      <a:pt x="3228" y="3841"/>
                      <a:pt x="2562" y="3888"/>
                    </a:cubicBezTo>
                    <a:cubicBezTo>
                      <a:pt x="2492" y="3893"/>
                      <a:pt x="2420" y="3896"/>
                      <a:pt x="2348" y="3896"/>
                    </a:cubicBezTo>
                    <a:cubicBezTo>
                      <a:pt x="1778" y="3896"/>
                      <a:pt x="1205" y="3756"/>
                      <a:pt x="1205" y="3756"/>
                    </a:cubicBezTo>
                    <a:cubicBezTo>
                      <a:pt x="1265" y="2926"/>
                      <a:pt x="1488" y="2244"/>
                      <a:pt x="1664" y="1528"/>
                    </a:cubicBezTo>
                    <a:cubicBezTo>
                      <a:pt x="1877" y="661"/>
                      <a:pt x="1958" y="279"/>
                      <a:pt x="1725" y="95"/>
                    </a:cubicBezTo>
                    <a:cubicBezTo>
                      <a:pt x="1643" y="30"/>
                      <a:pt x="1556" y="1"/>
                      <a:pt x="1470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1291;p42">
                <a:extLst>
                  <a:ext uri="{FF2B5EF4-FFF2-40B4-BE49-F238E27FC236}">
                    <a16:creationId xmlns:a16="http://schemas.microsoft.com/office/drawing/2014/main" id="{04CCDA03-16AB-4601-BD3E-AE6F0068CAFC}"/>
                  </a:ext>
                </a:extLst>
              </p:cNvPr>
              <p:cNvSpPr/>
              <p:nvPr/>
            </p:nvSpPr>
            <p:spPr>
              <a:xfrm>
                <a:off x="5199920" y="2456664"/>
                <a:ext cx="102477" cy="18976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3272" extrusionOk="0">
                    <a:moveTo>
                      <a:pt x="1191" y="1"/>
                    </a:moveTo>
                    <a:cubicBezTo>
                      <a:pt x="810" y="1"/>
                      <a:pt x="637" y="467"/>
                      <a:pt x="415" y="1162"/>
                    </a:cubicBezTo>
                    <a:cubicBezTo>
                      <a:pt x="157" y="1964"/>
                      <a:pt x="0" y="2999"/>
                      <a:pt x="0" y="2999"/>
                    </a:cubicBezTo>
                    <a:cubicBezTo>
                      <a:pt x="263" y="3226"/>
                      <a:pt x="603" y="3271"/>
                      <a:pt x="835" y="3271"/>
                    </a:cubicBezTo>
                    <a:cubicBezTo>
                      <a:pt x="993" y="3271"/>
                      <a:pt x="1100" y="3250"/>
                      <a:pt x="1100" y="3250"/>
                    </a:cubicBezTo>
                    <a:cubicBezTo>
                      <a:pt x="1169" y="3057"/>
                      <a:pt x="1219" y="2858"/>
                      <a:pt x="1249" y="2655"/>
                    </a:cubicBezTo>
                    <a:cubicBezTo>
                      <a:pt x="1302" y="2311"/>
                      <a:pt x="1590" y="1396"/>
                      <a:pt x="1678" y="947"/>
                    </a:cubicBezTo>
                    <a:cubicBezTo>
                      <a:pt x="1766" y="498"/>
                      <a:pt x="1675" y="132"/>
                      <a:pt x="1385" y="36"/>
                    </a:cubicBezTo>
                    <a:cubicBezTo>
                      <a:pt x="1315" y="12"/>
                      <a:pt x="1250" y="1"/>
                      <a:pt x="1191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1292;p42">
                <a:extLst>
                  <a:ext uri="{FF2B5EF4-FFF2-40B4-BE49-F238E27FC236}">
                    <a16:creationId xmlns:a16="http://schemas.microsoft.com/office/drawing/2014/main" id="{B276D838-A9AC-4100-BE70-269538D6DE53}"/>
                  </a:ext>
                </a:extLst>
              </p:cNvPr>
              <p:cNvSpPr/>
              <p:nvPr/>
            </p:nvSpPr>
            <p:spPr>
              <a:xfrm>
                <a:off x="5193889" y="2617775"/>
                <a:ext cx="77481" cy="5944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025" extrusionOk="0">
                    <a:moveTo>
                      <a:pt x="141" y="0"/>
                    </a:moveTo>
                    <a:cubicBezTo>
                      <a:pt x="0" y="110"/>
                      <a:pt x="18" y="536"/>
                      <a:pt x="38" y="695"/>
                    </a:cubicBezTo>
                    <a:cubicBezTo>
                      <a:pt x="58" y="863"/>
                      <a:pt x="439" y="1025"/>
                      <a:pt x="786" y="1025"/>
                    </a:cubicBezTo>
                    <a:cubicBezTo>
                      <a:pt x="908" y="1025"/>
                      <a:pt x="1026" y="1005"/>
                      <a:pt x="1122" y="958"/>
                    </a:cubicBezTo>
                    <a:cubicBezTo>
                      <a:pt x="1185" y="928"/>
                      <a:pt x="1250" y="773"/>
                      <a:pt x="1294" y="506"/>
                    </a:cubicBezTo>
                    <a:cubicBezTo>
                      <a:pt x="1336" y="241"/>
                      <a:pt x="1284" y="212"/>
                      <a:pt x="1284" y="212"/>
                    </a:cubicBezTo>
                    <a:lnTo>
                      <a:pt x="1254" y="320"/>
                    </a:lnTo>
                    <a:cubicBezTo>
                      <a:pt x="1141" y="357"/>
                      <a:pt x="1025" y="375"/>
                      <a:pt x="907" y="375"/>
                    </a:cubicBezTo>
                    <a:cubicBezTo>
                      <a:pt x="831" y="375"/>
                      <a:pt x="754" y="367"/>
                      <a:pt x="678" y="352"/>
                    </a:cubicBezTo>
                    <a:cubicBezTo>
                      <a:pt x="291" y="268"/>
                      <a:pt x="122" y="127"/>
                      <a:pt x="122" y="127"/>
                    </a:cubicBez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1" name="Google Shape;1293;p42">
            <a:extLst>
              <a:ext uri="{FF2B5EF4-FFF2-40B4-BE49-F238E27FC236}">
                <a16:creationId xmlns:a16="http://schemas.microsoft.com/office/drawing/2014/main" id="{E358EA6B-458C-48A2-8B1C-15B25B9A0336}"/>
              </a:ext>
            </a:extLst>
          </p:cNvPr>
          <p:cNvGrpSpPr/>
          <p:nvPr/>
        </p:nvGrpSpPr>
        <p:grpSpPr>
          <a:xfrm>
            <a:off x="14476849" y="5022454"/>
            <a:ext cx="334968" cy="343509"/>
            <a:chOff x="2291775" y="431375"/>
            <a:chExt cx="85300" cy="87475"/>
          </a:xfrm>
        </p:grpSpPr>
        <p:sp>
          <p:nvSpPr>
            <p:cNvPr id="242" name="Google Shape;1294;p42">
              <a:extLst>
                <a:ext uri="{FF2B5EF4-FFF2-40B4-BE49-F238E27FC236}">
                  <a16:creationId xmlns:a16="http://schemas.microsoft.com/office/drawing/2014/main" id="{FA892A26-5C0D-4467-943F-B1D5FCCDFC8D}"/>
                </a:ext>
              </a:extLst>
            </p:cNvPr>
            <p:cNvSpPr/>
            <p:nvPr/>
          </p:nvSpPr>
          <p:spPr>
            <a:xfrm>
              <a:off x="2356325" y="452550"/>
              <a:ext cx="11575" cy="12000"/>
            </a:xfrm>
            <a:custGeom>
              <a:avLst/>
              <a:gdLst/>
              <a:ahLst/>
              <a:cxnLst/>
              <a:rect l="l" t="t" r="r" b="b"/>
              <a:pathLst>
                <a:path w="463" h="480" extrusionOk="0">
                  <a:moveTo>
                    <a:pt x="232" y="0"/>
                  </a:moveTo>
                  <a:cubicBezTo>
                    <a:pt x="105" y="0"/>
                    <a:pt x="1" y="107"/>
                    <a:pt x="1" y="240"/>
                  </a:cubicBezTo>
                  <a:cubicBezTo>
                    <a:pt x="1" y="372"/>
                    <a:pt x="105" y="480"/>
                    <a:pt x="232" y="480"/>
                  </a:cubicBezTo>
                  <a:cubicBezTo>
                    <a:pt x="359" y="480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295;p42">
              <a:extLst>
                <a:ext uri="{FF2B5EF4-FFF2-40B4-BE49-F238E27FC236}">
                  <a16:creationId xmlns:a16="http://schemas.microsoft.com/office/drawing/2014/main" id="{648C5280-BDAA-42AF-9B56-06DC5337A748}"/>
                </a:ext>
              </a:extLst>
            </p:cNvPr>
            <p:cNvSpPr/>
            <p:nvPr/>
          </p:nvSpPr>
          <p:spPr>
            <a:xfrm>
              <a:off x="2308050" y="455675"/>
              <a:ext cx="11550" cy="11975"/>
            </a:xfrm>
            <a:custGeom>
              <a:avLst/>
              <a:gdLst/>
              <a:ahLst/>
              <a:cxnLst/>
              <a:rect l="l" t="t" r="r" b="b"/>
              <a:pathLst>
                <a:path w="462" h="479" extrusionOk="0">
                  <a:moveTo>
                    <a:pt x="232" y="0"/>
                  </a:moveTo>
                  <a:cubicBezTo>
                    <a:pt x="104" y="0"/>
                    <a:pt x="0" y="107"/>
                    <a:pt x="0" y="240"/>
                  </a:cubicBezTo>
                  <a:cubicBezTo>
                    <a:pt x="0" y="372"/>
                    <a:pt x="103" y="479"/>
                    <a:pt x="232" y="479"/>
                  </a:cubicBezTo>
                  <a:cubicBezTo>
                    <a:pt x="359" y="479"/>
                    <a:pt x="462" y="372"/>
                    <a:pt x="462" y="240"/>
                  </a:cubicBezTo>
                  <a:cubicBezTo>
                    <a:pt x="462" y="107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296;p42">
              <a:extLst>
                <a:ext uri="{FF2B5EF4-FFF2-40B4-BE49-F238E27FC236}">
                  <a16:creationId xmlns:a16="http://schemas.microsoft.com/office/drawing/2014/main" id="{9124F6FA-EFC6-4EFC-8F8C-774841FC4120}"/>
                </a:ext>
              </a:extLst>
            </p:cNvPr>
            <p:cNvSpPr/>
            <p:nvPr/>
          </p:nvSpPr>
          <p:spPr>
            <a:xfrm>
              <a:off x="2335625" y="457950"/>
              <a:ext cx="23125" cy="39225"/>
            </a:xfrm>
            <a:custGeom>
              <a:avLst/>
              <a:gdLst/>
              <a:ahLst/>
              <a:cxnLst/>
              <a:rect l="l" t="t" r="r" b="b"/>
              <a:pathLst>
                <a:path w="925" h="1569" extrusionOk="0">
                  <a:moveTo>
                    <a:pt x="164" y="0"/>
                  </a:moveTo>
                  <a:cubicBezTo>
                    <a:pt x="90" y="0"/>
                    <a:pt x="31" y="198"/>
                    <a:pt x="36" y="509"/>
                  </a:cubicBezTo>
                  <a:cubicBezTo>
                    <a:pt x="42" y="781"/>
                    <a:pt x="1" y="1524"/>
                    <a:pt x="178" y="1563"/>
                  </a:cubicBezTo>
                  <a:cubicBezTo>
                    <a:pt x="194" y="1567"/>
                    <a:pt x="217" y="1569"/>
                    <a:pt x="247" y="1569"/>
                  </a:cubicBezTo>
                  <a:cubicBezTo>
                    <a:pt x="388" y="1569"/>
                    <a:pt x="662" y="1523"/>
                    <a:pt x="796" y="1387"/>
                  </a:cubicBezTo>
                  <a:cubicBezTo>
                    <a:pt x="924" y="1256"/>
                    <a:pt x="753" y="989"/>
                    <a:pt x="577" y="616"/>
                  </a:cubicBezTo>
                  <a:cubicBezTo>
                    <a:pt x="381" y="203"/>
                    <a:pt x="256" y="39"/>
                    <a:pt x="183" y="5"/>
                  </a:cubicBezTo>
                  <a:cubicBezTo>
                    <a:pt x="176" y="2"/>
                    <a:pt x="170" y="0"/>
                    <a:pt x="164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297;p42">
              <a:extLst>
                <a:ext uri="{FF2B5EF4-FFF2-40B4-BE49-F238E27FC236}">
                  <a16:creationId xmlns:a16="http://schemas.microsoft.com/office/drawing/2014/main" id="{E72B9931-028E-4398-80C0-7A2BBA1368BB}"/>
                </a:ext>
              </a:extLst>
            </p:cNvPr>
            <p:cNvSpPr/>
            <p:nvPr/>
          </p:nvSpPr>
          <p:spPr>
            <a:xfrm>
              <a:off x="2312625" y="502900"/>
              <a:ext cx="34925" cy="15950"/>
            </a:xfrm>
            <a:custGeom>
              <a:avLst/>
              <a:gdLst/>
              <a:ahLst/>
              <a:cxnLst/>
              <a:rect l="l" t="t" r="r" b="b"/>
              <a:pathLst>
                <a:path w="1397" h="638" extrusionOk="0">
                  <a:moveTo>
                    <a:pt x="15" y="0"/>
                  </a:moveTo>
                  <a:cubicBezTo>
                    <a:pt x="7" y="0"/>
                    <a:pt x="1" y="4"/>
                    <a:pt x="3" y="15"/>
                  </a:cubicBezTo>
                  <a:cubicBezTo>
                    <a:pt x="126" y="446"/>
                    <a:pt x="520" y="638"/>
                    <a:pt x="879" y="638"/>
                  </a:cubicBezTo>
                  <a:cubicBezTo>
                    <a:pt x="999" y="638"/>
                    <a:pt x="1114" y="617"/>
                    <a:pt x="1214" y="576"/>
                  </a:cubicBezTo>
                  <a:cubicBezTo>
                    <a:pt x="1374" y="512"/>
                    <a:pt x="1397" y="367"/>
                    <a:pt x="1259" y="367"/>
                  </a:cubicBezTo>
                  <a:cubicBezTo>
                    <a:pt x="1244" y="367"/>
                    <a:pt x="1226" y="369"/>
                    <a:pt x="1207" y="373"/>
                  </a:cubicBezTo>
                  <a:cubicBezTo>
                    <a:pt x="1096" y="395"/>
                    <a:pt x="994" y="405"/>
                    <a:pt x="899" y="405"/>
                  </a:cubicBezTo>
                  <a:cubicBezTo>
                    <a:pt x="537" y="405"/>
                    <a:pt x="275" y="255"/>
                    <a:pt x="45" y="12"/>
                  </a:cubicBezTo>
                  <a:cubicBezTo>
                    <a:pt x="40" y="7"/>
                    <a:pt x="25" y="0"/>
                    <a:pt x="15" y="0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298;p42">
              <a:extLst>
                <a:ext uri="{FF2B5EF4-FFF2-40B4-BE49-F238E27FC236}">
                  <a16:creationId xmlns:a16="http://schemas.microsoft.com/office/drawing/2014/main" id="{48EB262A-E0BF-4FA6-89B8-FB4C87A7EF62}"/>
                </a:ext>
              </a:extLst>
            </p:cNvPr>
            <p:cNvSpPr/>
            <p:nvPr/>
          </p:nvSpPr>
          <p:spPr>
            <a:xfrm>
              <a:off x="2291775" y="437625"/>
              <a:ext cx="32600" cy="12500"/>
            </a:xfrm>
            <a:custGeom>
              <a:avLst/>
              <a:gdLst/>
              <a:ahLst/>
              <a:cxnLst/>
              <a:rect l="l" t="t" r="r" b="b"/>
              <a:pathLst>
                <a:path w="1304" h="500" extrusionOk="0">
                  <a:moveTo>
                    <a:pt x="969" y="0"/>
                  </a:moveTo>
                  <a:cubicBezTo>
                    <a:pt x="882" y="0"/>
                    <a:pt x="795" y="12"/>
                    <a:pt x="733" y="21"/>
                  </a:cubicBezTo>
                  <a:cubicBezTo>
                    <a:pt x="497" y="57"/>
                    <a:pt x="168" y="228"/>
                    <a:pt x="32" y="429"/>
                  </a:cubicBezTo>
                  <a:cubicBezTo>
                    <a:pt x="1" y="476"/>
                    <a:pt x="73" y="500"/>
                    <a:pt x="117" y="500"/>
                  </a:cubicBezTo>
                  <a:cubicBezTo>
                    <a:pt x="126" y="500"/>
                    <a:pt x="133" y="499"/>
                    <a:pt x="139" y="497"/>
                  </a:cubicBezTo>
                  <a:cubicBezTo>
                    <a:pt x="275" y="449"/>
                    <a:pt x="393" y="350"/>
                    <a:pt x="531" y="311"/>
                  </a:cubicBezTo>
                  <a:cubicBezTo>
                    <a:pt x="598" y="293"/>
                    <a:pt x="666" y="286"/>
                    <a:pt x="734" y="286"/>
                  </a:cubicBezTo>
                  <a:cubicBezTo>
                    <a:pt x="887" y="286"/>
                    <a:pt x="1043" y="319"/>
                    <a:pt x="1193" y="323"/>
                  </a:cubicBezTo>
                  <a:cubicBezTo>
                    <a:pt x="1196" y="324"/>
                    <a:pt x="1198" y="324"/>
                    <a:pt x="1201" y="324"/>
                  </a:cubicBezTo>
                  <a:cubicBezTo>
                    <a:pt x="1218" y="324"/>
                    <a:pt x="1236" y="320"/>
                    <a:pt x="1252" y="314"/>
                  </a:cubicBezTo>
                  <a:cubicBezTo>
                    <a:pt x="1283" y="295"/>
                    <a:pt x="1301" y="262"/>
                    <a:pt x="1301" y="227"/>
                  </a:cubicBezTo>
                  <a:cubicBezTo>
                    <a:pt x="1303" y="43"/>
                    <a:pt x="1136" y="0"/>
                    <a:pt x="96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299;p42">
              <a:extLst>
                <a:ext uri="{FF2B5EF4-FFF2-40B4-BE49-F238E27FC236}">
                  <a16:creationId xmlns:a16="http://schemas.microsoft.com/office/drawing/2014/main" id="{3CDECAA9-4720-4835-B87A-BF796C464B9D}"/>
                </a:ext>
              </a:extLst>
            </p:cNvPr>
            <p:cNvSpPr/>
            <p:nvPr/>
          </p:nvSpPr>
          <p:spPr>
            <a:xfrm>
              <a:off x="2348625" y="431375"/>
              <a:ext cx="28450" cy="14600"/>
            </a:xfrm>
            <a:custGeom>
              <a:avLst/>
              <a:gdLst/>
              <a:ahLst/>
              <a:cxnLst/>
              <a:rect l="l" t="t" r="r" b="b"/>
              <a:pathLst>
                <a:path w="1138" h="584" extrusionOk="0">
                  <a:moveTo>
                    <a:pt x="280" y="1"/>
                  </a:moveTo>
                  <a:cubicBezTo>
                    <a:pt x="233" y="1"/>
                    <a:pt x="189" y="8"/>
                    <a:pt x="147" y="25"/>
                  </a:cubicBezTo>
                  <a:cubicBezTo>
                    <a:pt x="81" y="54"/>
                    <a:pt x="1" y="142"/>
                    <a:pt x="45" y="216"/>
                  </a:cubicBezTo>
                  <a:cubicBezTo>
                    <a:pt x="100" y="308"/>
                    <a:pt x="282" y="318"/>
                    <a:pt x="372" y="328"/>
                  </a:cubicBezTo>
                  <a:cubicBezTo>
                    <a:pt x="633" y="357"/>
                    <a:pt x="840" y="456"/>
                    <a:pt x="1069" y="575"/>
                  </a:cubicBezTo>
                  <a:cubicBezTo>
                    <a:pt x="1080" y="581"/>
                    <a:pt x="1089" y="583"/>
                    <a:pt x="1097" y="583"/>
                  </a:cubicBezTo>
                  <a:cubicBezTo>
                    <a:pt x="1137" y="583"/>
                    <a:pt x="1122" y="505"/>
                    <a:pt x="1111" y="476"/>
                  </a:cubicBezTo>
                  <a:cubicBezTo>
                    <a:pt x="1042" y="281"/>
                    <a:pt x="814" y="147"/>
                    <a:pt x="624" y="80"/>
                  </a:cubicBezTo>
                  <a:cubicBezTo>
                    <a:pt x="524" y="46"/>
                    <a:pt x="397" y="1"/>
                    <a:pt x="280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1189;p42">
            <a:extLst>
              <a:ext uri="{FF2B5EF4-FFF2-40B4-BE49-F238E27FC236}">
                <a16:creationId xmlns:a16="http://schemas.microsoft.com/office/drawing/2014/main" id="{B5EF7A3E-70A7-4D77-81D1-EB2F5DDC2ABE}"/>
              </a:ext>
            </a:extLst>
          </p:cNvPr>
          <p:cNvSpPr txBox="1">
            <a:spLocks/>
          </p:cNvSpPr>
          <p:nvPr/>
        </p:nvSpPr>
        <p:spPr>
          <a:xfrm flipH="1">
            <a:off x="16610235" y="4453149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/>
              <a:t>Lorem Ipsum is simply dummy text of the printing.</a:t>
            </a:r>
          </a:p>
        </p:txBody>
      </p:sp>
      <p:sp>
        <p:nvSpPr>
          <p:cNvPr id="249" name="Google Shape;1189;p42">
            <a:extLst>
              <a:ext uri="{FF2B5EF4-FFF2-40B4-BE49-F238E27FC236}">
                <a16:creationId xmlns:a16="http://schemas.microsoft.com/office/drawing/2014/main" id="{B2C5909F-228B-4E46-A657-472EA9F099DA}"/>
              </a:ext>
            </a:extLst>
          </p:cNvPr>
          <p:cNvSpPr txBox="1">
            <a:spLocks/>
          </p:cNvSpPr>
          <p:nvPr/>
        </p:nvSpPr>
        <p:spPr>
          <a:xfrm flipH="1">
            <a:off x="16610235" y="8378647"/>
            <a:ext cx="5712000" cy="125796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/>
              <a:t>Lorem Ipsum is simply dummy text of the printing.</a:t>
            </a:r>
          </a:p>
        </p:txBody>
      </p:sp>
    </p:spTree>
    <p:extLst>
      <p:ext uri="{BB962C8B-B14F-4D97-AF65-F5344CB8AC3E}">
        <p14:creationId xmlns:p14="http://schemas.microsoft.com/office/powerpoint/2010/main" val="11314318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45"/>
          <p:cNvSpPr/>
          <p:nvPr/>
        </p:nvSpPr>
        <p:spPr>
          <a:xfrm rot="5400000">
            <a:off x="3820000" y="-218133"/>
            <a:ext cx="12660800" cy="203392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aphicFrame>
        <p:nvGraphicFramePr>
          <p:cNvPr id="1415" name="Google Shape;1415;p45"/>
          <p:cNvGraphicFramePr/>
          <p:nvPr/>
        </p:nvGraphicFramePr>
        <p:xfrm>
          <a:off x="1919997" y="3943093"/>
          <a:ext cx="15381399" cy="8845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0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92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6344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00"/>
                    </a:p>
                  </a:txBody>
                  <a:tcPr marL="243800" marR="243800" marT="243800" marB="243800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MASS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SURFACE GRAVITY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DIAMETER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(EARTHS)</a:t>
                      </a:r>
                      <a:endParaRPr sz="4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43800" marT="243800" marB="243800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44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  <a:endParaRPr sz="5300">
                        <a:solidFill>
                          <a:schemeClr val="dk1"/>
                        </a:solidFill>
                        <a:latin typeface="Dosis ExtraLight"/>
                        <a:ea typeface="Dosis ExtraLight"/>
                        <a:cs typeface="Dosis ExtraLight"/>
                        <a:sym typeface="Dosis ExtraLight"/>
                      </a:endParaRPr>
                    </a:p>
                  </a:txBody>
                  <a:tcPr marL="243800" marR="217667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100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355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370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3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490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150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890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844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5300">
                          <a:solidFill>
                            <a:schemeClr val="dk1"/>
                          </a:solidFill>
                          <a:latin typeface="Dosis ExtraLight"/>
                          <a:ea typeface="Dosis ExtraLight"/>
                          <a:cs typeface="Dosis ExtraLight"/>
                          <a:sym typeface="Dosis ExtraLight"/>
                        </a:rPr>
                        <a:t>LORUM</a:t>
                      </a: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1,000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260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4300">
                          <a:solidFill>
                            <a:schemeClr val="dk1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245</a:t>
                      </a:r>
                      <a:endParaRPr sz="4300">
                        <a:solidFill>
                          <a:schemeClr val="dk1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243800" marR="243800" marT="243800" marB="243800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16" name="Google Shape;1416;p45"/>
          <p:cNvSpPr txBox="1">
            <a:spLocks noGrp="1"/>
          </p:cNvSpPr>
          <p:nvPr>
            <p:ph type="title" idx="4294967295"/>
          </p:nvPr>
        </p:nvSpPr>
        <p:spPr>
          <a:xfrm>
            <a:off x="0" y="730250"/>
            <a:ext cx="21031200" cy="2651125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GB"/>
              <a:t>OUR NUMBERS</a:t>
            </a:r>
            <a:endParaRPr/>
          </a:p>
        </p:txBody>
      </p:sp>
      <p:grpSp>
        <p:nvGrpSpPr>
          <p:cNvPr id="1417" name="Google Shape;1417;p45"/>
          <p:cNvGrpSpPr/>
          <p:nvPr/>
        </p:nvGrpSpPr>
        <p:grpSpPr>
          <a:xfrm>
            <a:off x="17072533" y="7810909"/>
            <a:ext cx="6316039" cy="4465355"/>
            <a:chOff x="1445875" y="1693150"/>
            <a:chExt cx="1004800" cy="710350"/>
          </a:xfrm>
        </p:grpSpPr>
        <p:sp>
          <p:nvSpPr>
            <p:cNvPr id="1418" name="Google Shape;1418;p45"/>
            <p:cNvSpPr/>
            <p:nvPr/>
          </p:nvSpPr>
          <p:spPr>
            <a:xfrm>
              <a:off x="1457025" y="1693150"/>
              <a:ext cx="993050" cy="710350"/>
            </a:xfrm>
            <a:custGeom>
              <a:avLst/>
              <a:gdLst/>
              <a:ahLst/>
              <a:cxnLst/>
              <a:rect l="l" t="t" r="r" b="b"/>
              <a:pathLst>
                <a:path w="39722" h="28414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8" y="5480"/>
                    <a:pt x="17930" y="5813"/>
                  </a:cubicBezTo>
                  <a:lnTo>
                    <a:pt x="434" y="15918"/>
                  </a:lnTo>
                  <a:cubicBezTo>
                    <a:pt x="145" y="16087"/>
                    <a:pt x="1" y="16303"/>
                    <a:pt x="1" y="16520"/>
                  </a:cubicBezTo>
                  <a:lnTo>
                    <a:pt x="1" y="18404"/>
                  </a:lnTo>
                  <a:cubicBezTo>
                    <a:pt x="1" y="18621"/>
                    <a:pt x="145" y="18842"/>
                    <a:pt x="434" y="19007"/>
                  </a:cubicBezTo>
                  <a:lnTo>
                    <a:pt x="16290" y="28164"/>
                  </a:lnTo>
                  <a:cubicBezTo>
                    <a:pt x="16579" y="28331"/>
                    <a:pt x="16957" y="28414"/>
                    <a:pt x="17334" y="28414"/>
                  </a:cubicBezTo>
                  <a:cubicBezTo>
                    <a:pt x="17712" y="28414"/>
                    <a:pt x="18089" y="28331"/>
                    <a:pt x="18379" y="28164"/>
                  </a:cubicBezTo>
                  <a:lnTo>
                    <a:pt x="35875" y="18059"/>
                  </a:lnTo>
                  <a:cubicBezTo>
                    <a:pt x="36453" y="17724"/>
                    <a:pt x="37188" y="16990"/>
                    <a:pt x="37521" y="16412"/>
                  </a:cubicBezTo>
                  <a:lnTo>
                    <a:pt x="39582" y="12848"/>
                  </a:lnTo>
                  <a:cubicBezTo>
                    <a:pt x="39650" y="12728"/>
                    <a:pt x="39698" y="12595"/>
                    <a:pt x="39722" y="12459"/>
                  </a:cubicBezTo>
                  <a:lnTo>
                    <a:pt x="39722" y="10166"/>
                  </a:ln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5"/>
            <p:cNvSpPr/>
            <p:nvPr/>
          </p:nvSpPr>
          <p:spPr>
            <a:xfrm>
              <a:off x="1445875" y="1846925"/>
              <a:ext cx="433575" cy="556575"/>
            </a:xfrm>
            <a:custGeom>
              <a:avLst/>
              <a:gdLst/>
              <a:ahLst/>
              <a:cxnLst/>
              <a:rect l="l" t="t" r="r" b="b"/>
              <a:pathLst>
                <a:path w="17343" h="22263" extrusionOk="0">
                  <a:moveTo>
                    <a:pt x="17342" y="1"/>
                  </a:moveTo>
                  <a:lnTo>
                    <a:pt x="434" y="9767"/>
                  </a:lnTo>
                  <a:cubicBezTo>
                    <a:pt x="145" y="9936"/>
                    <a:pt x="1" y="10152"/>
                    <a:pt x="1" y="10369"/>
                  </a:cubicBezTo>
                  <a:lnTo>
                    <a:pt x="1" y="12253"/>
                  </a:lnTo>
                  <a:cubicBezTo>
                    <a:pt x="1" y="12470"/>
                    <a:pt x="145" y="12691"/>
                    <a:pt x="434" y="12855"/>
                  </a:cubicBezTo>
                  <a:lnTo>
                    <a:pt x="16290" y="22013"/>
                  </a:lnTo>
                  <a:cubicBezTo>
                    <a:pt x="16581" y="22181"/>
                    <a:pt x="16962" y="22263"/>
                    <a:pt x="17342" y="22263"/>
                  </a:cubicBezTo>
                  <a:lnTo>
                    <a:pt x="1734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5"/>
            <p:cNvSpPr/>
            <p:nvPr/>
          </p:nvSpPr>
          <p:spPr>
            <a:xfrm>
              <a:off x="1457025" y="1693150"/>
              <a:ext cx="993650" cy="663275"/>
            </a:xfrm>
            <a:custGeom>
              <a:avLst/>
              <a:gdLst/>
              <a:ahLst/>
              <a:cxnLst/>
              <a:rect l="l" t="t" r="r" b="b"/>
              <a:pathLst>
                <a:path w="39746" h="26531" extrusionOk="0">
                  <a:moveTo>
                    <a:pt x="22680" y="1"/>
                  </a:moveTo>
                  <a:cubicBezTo>
                    <a:pt x="22263" y="1"/>
                    <a:pt x="21857" y="218"/>
                    <a:pt x="21632" y="604"/>
                  </a:cubicBezTo>
                  <a:lnTo>
                    <a:pt x="19577" y="4170"/>
                  </a:lnTo>
                  <a:cubicBezTo>
                    <a:pt x="19244" y="4744"/>
                    <a:pt x="18509" y="5480"/>
                    <a:pt x="17930" y="5813"/>
                  </a:cubicBezTo>
                  <a:lnTo>
                    <a:pt x="434" y="15918"/>
                  </a:lnTo>
                  <a:cubicBezTo>
                    <a:pt x="146" y="16087"/>
                    <a:pt x="1" y="16303"/>
                    <a:pt x="1" y="16520"/>
                  </a:cubicBezTo>
                  <a:cubicBezTo>
                    <a:pt x="1" y="16737"/>
                    <a:pt x="146" y="16955"/>
                    <a:pt x="434" y="17122"/>
                  </a:cubicBezTo>
                  <a:lnTo>
                    <a:pt x="1021" y="17464"/>
                  </a:lnTo>
                  <a:lnTo>
                    <a:pt x="16290" y="26280"/>
                  </a:lnTo>
                  <a:cubicBezTo>
                    <a:pt x="16579" y="26447"/>
                    <a:pt x="16957" y="26530"/>
                    <a:pt x="17334" y="26530"/>
                  </a:cubicBezTo>
                  <a:cubicBezTo>
                    <a:pt x="17712" y="26530"/>
                    <a:pt x="18089" y="26447"/>
                    <a:pt x="18379" y="26280"/>
                  </a:cubicBezTo>
                  <a:lnTo>
                    <a:pt x="35875" y="16175"/>
                  </a:lnTo>
                  <a:cubicBezTo>
                    <a:pt x="36453" y="15841"/>
                    <a:pt x="37188" y="15106"/>
                    <a:pt x="37521" y="14528"/>
                  </a:cubicBezTo>
                  <a:lnTo>
                    <a:pt x="39352" y="11363"/>
                  </a:lnTo>
                  <a:lnTo>
                    <a:pt x="39582" y="10966"/>
                  </a:lnTo>
                  <a:cubicBezTo>
                    <a:pt x="39650" y="10844"/>
                    <a:pt x="39698" y="10713"/>
                    <a:pt x="39722" y="10576"/>
                  </a:cubicBezTo>
                  <a:cubicBezTo>
                    <a:pt x="39746" y="10440"/>
                    <a:pt x="39746" y="10301"/>
                    <a:pt x="39722" y="10166"/>
                  </a:cubicBezTo>
                  <a:cubicBezTo>
                    <a:pt x="39666" y="9810"/>
                    <a:pt x="39451" y="9499"/>
                    <a:pt x="39139" y="9319"/>
                  </a:cubicBezTo>
                  <a:lnTo>
                    <a:pt x="23279" y="162"/>
                  </a:lnTo>
                  <a:cubicBezTo>
                    <a:pt x="23090" y="53"/>
                    <a:pt x="22884" y="1"/>
                    <a:pt x="22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5"/>
            <p:cNvSpPr/>
            <p:nvPr/>
          </p:nvSpPr>
          <p:spPr>
            <a:xfrm>
              <a:off x="1986250" y="1748325"/>
              <a:ext cx="408300" cy="280825"/>
            </a:xfrm>
            <a:custGeom>
              <a:avLst/>
              <a:gdLst/>
              <a:ahLst/>
              <a:cxnLst/>
              <a:rect l="l" t="t" r="r" b="b"/>
              <a:pathLst>
                <a:path w="16332" h="11233" extrusionOk="0">
                  <a:moveTo>
                    <a:pt x="2121" y="1"/>
                  </a:moveTo>
                  <a:cubicBezTo>
                    <a:pt x="1843" y="1"/>
                    <a:pt x="1573" y="142"/>
                    <a:pt x="1419" y="396"/>
                  </a:cubicBezTo>
                  <a:lnTo>
                    <a:pt x="231" y="2362"/>
                  </a:lnTo>
                  <a:cubicBezTo>
                    <a:pt x="1" y="2738"/>
                    <a:pt x="128" y="3230"/>
                    <a:pt x="511" y="3450"/>
                  </a:cubicBezTo>
                  <a:lnTo>
                    <a:pt x="13802" y="11124"/>
                  </a:lnTo>
                  <a:cubicBezTo>
                    <a:pt x="13931" y="11197"/>
                    <a:pt x="14072" y="11232"/>
                    <a:pt x="14210" y="11232"/>
                  </a:cubicBezTo>
                  <a:cubicBezTo>
                    <a:pt x="14488" y="11232"/>
                    <a:pt x="14759" y="11092"/>
                    <a:pt x="14913" y="10838"/>
                  </a:cubicBezTo>
                  <a:lnTo>
                    <a:pt x="16102" y="8872"/>
                  </a:lnTo>
                  <a:cubicBezTo>
                    <a:pt x="16331" y="8495"/>
                    <a:pt x="16205" y="8003"/>
                    <a:pt x="15821" y="7783"/>
                  </a:cubicBezTo>
                  <a:lnTo>
                    <a:pt x="2530" y="110"/>
                  </a:lnTo>
                  <a:cubicBezTo>
                    <a:pt x="2401" y="36"/>
                    <a:pt x="2260" y="1"/>
                    <a:pt x="212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5"/>
            <p:cNvSpPr/>
            <p:nvPr/>
          </p:nvSpPr>
          <p:spPr>
            <a:xfrm>
              <a:off x="1895925" y="186995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8" y="27"/>
                    <a:pt x="1037" y="80"/>
                  </a:cubicBezTo>
                  <a:lnTo>
                    <a:pt x="148" y="593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4"/>
                    <a:pt x="17" y="898"/>
                    <a:pt x="28" y="931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0" y="1407"/>
                    <a:pt x="34" y="1497"/>
                    <a:pt x="147" y="1562"/>
                  </a:cubicBezTo>
                  <a:lnTo>
                    <a:pt x="1811" y="2523"/>
                  </a:lnTo>
                  <a:cubicBezTo>
                    <a:pt x="1902" y="2576"/>
                    <a:pt x="2022" y="2602"/>
                    <a:pt x="2141" y="2602"/>
                  </a:cubicBezTo>
                  <a:cubicBezTo>
                    <a:pt x="2261" y="2602"/>
                    <a:pt x="2381" y="2576"/>
                    <a:pt x="2472" y="2523"/>
                  </a:cubicBezTo>
                  <a:lnTo>
                    <a:pt x="3362" y="2011"/>
                  </a:lnTo>
                  <a:cubicBezTo>
                    <a:pt x="3475" y="1944"/>
                    <a:pt x="3510" y="1855"/>
                    <a:pt x="3482" y="1770"/>
                  </a:cubicBezTo>
                  <a:cubicBezTo>
                    <a:pt x="3493" y="1738"/>
                    <a:pt x="3493" y="1704"/>
                    <a:pt x="3482" y="1671"/>
                  </a:cubicBezTo>
                  <a:cubicBezTo>
                    <a:pt x="3493" y="1640"/>
                    <a:pt x="3493" y="1606"/>
                    <a:pt x="3482" y="1574"/>
                  </a:cubicBezTo>
                  <a:cubicBezTo>
                    <a:pt x="3493" y="1542"/>
                    <a:pt x="3493" y="1507"/>
                    <a:pt x="3482" y="1476"/>
                  </a:cubicBezTo>
                  <a:cubicBezTo>
                    <a:pt x="3493" y="1445"/>
                    <a:pt x="3493" y="1410"/>
                    <a:pt x="3482" y="1378"/>
                  </a:cubicBezTo>
                  <a:cubicBezTo>
                    <a:pt x="3493" y="1346"/>
                    <a:pt x="3493" y="1312"/>
                    <a:pt x="3482" y="1279"/>
                  </a:cubicBezTo>
                  <a:cubicBezTo>
                    <a:pt x="3510" y="1195"/>
                    <a:pt x="3475" y="1106"/>
                    <a:pt x="3362" y="1040"/>
                  </a:cubicBezTo>
                  <a:lnTo>
                    <a:pt x="1698" y="80"/>
                  </a:lnTo>
                  <a:cubicBezTo>
                    <a:pt x="1607" y="27"/>
                    <a:pt x="1487" y="0"/>
                    <a:pt x="136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5"/>
            <p:cNvSpPr/>
            <p:nvPr/>
          </p:nvSpPr>
          <p:spPr>
            <a:xfrm>
              <a:off x="1895875" y="1877625"/>
              <a:ext cx="53600" cy="57375"/>
            </a:xfrm>
            <a:custGeom>
              <a:avLst/>
              <a:gdLst/>
              <a:ahLst/>
              <a:cxnLst/>
              <a:rect l="l" t="t" r="r" b="b"/>
              <a:pathLst>
                <a:path w="2144" h="2295" extrusionOk="0">
                  <a:moveTo>
                    <a:pt x="640" y="1"/>
                  </a:moveTo>
                  <a:lnTo>
                    <a:pt x="149" y="286"/>
                  </a:lnTo>
                  <a:cubicBezTo>
                    <a:pt x="36" y="351"/>
                    <a:pt x="2" y="440"/>
                    <a:pt x="29" y="525"/>
                  </a:cubicBezTo>
                  <a:cubicBezTo>
                    <a:pt x="18" y="557"/>
                    <a:pt x="18" y="591"/>
                    <a:pt x="29" y="624"/>
                  </a:cubicBezTo>
                  <a:cubicBezTo>
                    <a:pt x="18" y="655"/>
                    <a:pt x="18" y="689"/>
                    <a:pt x="29" y="721"/>
                  </a:cubicBezTo>
                  <a:cubicBezTo>
                    <a:pt x="18" y="753"/>
                    <a:pt x="18" y="788"/>
                    <a:pt x="29" y="819"/>
                  </a:cubicBezTo>
                  <a:cubicBezTo>
                    <a:pt x="18" y="850"/>
                    <a:pt x="18" y="885"/>
                    <a:pt x="29" y="917"/>
                  </a:cubicBezTo>
                  <a:cubicBezTo>
                    <a:pt x="18" y="949"/>
                    <a:pt x="18" y="983"/>
                    <a:pt x="29" y="1016"/>
                  </a:cubicBezTo>
                  <a:cubicBezTo>
                    <a:pt x="1" y="1100"/>
                    <a:pt x="36" y="1190"/>
                    <a:pt x="149" y="1255"/>
                  </a:cubicBezTo>
                  <a:lnTo>
                    <a:pt x="1813" y="2216"/>
                  </a:lnTo>
                  <a:cubicBezTo>
                    <a:pt x="1905" y="2268"/>
                    <a:pt x="2024" y="2295"/>
                    <a:pt x="2144" y="2295"/>
                  </a:cubicBezTo>
                  <a:lnTo>
                    <a:pt x="2144" y="780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5"/>
            <p:cNvSpPr/>
            <p:nvPr/>
          </p:nvSpPr>
          <p:spPr>
            <a:xfrm>
              <a:off x="1895050" y="1865075"/>
              <a:ext cx="89475" cy="50350"/>
            </a:xfrm>
            <a:custGeom>
              <a:avLst/>
              <a:gdLst/>
              <a:ahLst/>
              <a:cxnLst/>
              <a:rect l="l" t="t" r="r" b="b"/>
              <a:pathLst>
                <a:path w="3579" h="2014" extrusionOk="0">
                  <a:moveTo>
                    <a:pt x="1402" y="1"/>
                  </a:moveTo>
                  <a:cubicBezTo>
                    <a:pt x="1282" y="1"/>
                    <a:pt x="1163" y="27"/>
                    <a:pt x="1072" y="79"/>
                  </a:cubicBezTo>
                  <a:lnTo>
                    <a:pt x="182" y="592"/>
                  </a:lnTo>
                  <a:cubicBezTo>
                    <a:pt x="0" y="697"/>
                    <a:pt x="0" y="869"/>
                    <a:pt x="182" y="974"/>
                  </a:cubicBezTo>
                  <a:lnTo>
                    <a:pt x="1846" y="1934"/>
                  </a:lnTo>
                  <a:cubicBezTo>
                    <a:pt x="1937" y="1987"/>
                    <a:pt x="2057" y="2014"/>
                    <a:pt x="2176" y="2014"/>
                  </a:cubicBezTo>
                  <a:cubicBezTo>
                    <a:pt x="2296" y="2014"/>
                    <a:pt x="2416" y="1987"/>
                    <a:pt x="2507" y="1934"/>
                  </a:cubicBezTo>
                  <a:lnTo>
                    <a:pt x="3395" y="1421"/>
                  </a:lnTo>
                  <a:cubicBezTo>
                    <a:pt x="3579" y="1316"/>
                    <a:pt x="3579" y="1146"/>
                    <a:pt x="3395" y="1040"/>
                  </a:cubicBezTo>
                  <a:lnTo>
                    <a:pt x="1733" y="79"/>
                  </a:lnTo>
                  <a:cubicBezTo>
                    <a:pt x="1641" y="27"/>
                    <a:pt x="1521" y="1"/>
                    <a:pt x="140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5"/>
            <p:cNvSpPr/>
            <p:nvPr/>
          </p:nvSpPr>
          <p:spPr>
            <a:xfrm>
              <a:off x="1992775" y="1925875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9" y="0"/>
                    <a:pt x="1129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8"/>
                    <a:pt x="17" y="1193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1" y="1407"/>
                    <a:pt x="34" y="1497"/>
                    <a:pt x="149" y="1562"/>
                  </a:cubicBezTo>
                  <a:lnTo>
                    <a:pt x="1813" y="2523"/>
                  </a:lnTo>
                  <a:cubicBezTo>
                    <a:pt x="1904" y="2576"/>
                    <a:pt x="2023" y="2602"/>
                    <a:pt x="2143" y="2602"/>
                  </a:cubicBezTo>
                  <a:cubicBezTo>
                    <a:pt x="2262" y="2602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6" y="1944"/>
                    <a:pt x="3511" y="1855"/>
                    <a:pt x="3483" y="1770"/>
                  </a:cubicBezTo>
                  <a:cubicBezTo>
                    <a:pt x="3494" y="1738"/>
                    <a:pt x="3494" y="1704"/>
                    <a:pt x="3483" y="1673"/>
                  </a:cubicBezTo>
                  <a:cubicBezTo>
                    <a:pt x="3494" y="1640"/>
                    <a:pt x="3494" y="1606"/>
                    <a:pt x="3483" y="1574"/>
                  </a:cubicBezTo>
                  <a:cubicBezTo>
                    <a:pt x="3494" y="1542"/>
                    <a:pt x="3494" y="1507"/>
                    <a:pt x="3483" y="1476"/>
                  </a:cubicBezTo>
                  <a:cubicBezTo>
                    <a:pt x="3494" y="1445"/>
                    <a:pt x="3494" y="1410"/>
                    <a:pt x="3483" y="1378"/>
                  </a:cubicBezTo>
                  <a:cubicBezTo>
                    <a:pt x="3494" y="1346"/>
                    <a:pt x="3494" y="1312"/>
                    <a:pt x="3483" y="1279"/>
                  </a:cubicBezTo>
                  <a:cubicBezTo>
                    <a:pt x="3511" y="1195"/>
                    <a:pt x="3476" y="1106"/>
                    <a:pt x="3362" y="1040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5"/>
            <p:cNvSpPr/>
            <p:nvPr/>
          </p:nvSpPr>
          <p:spPr>
            <a:xfrm>
              <a:off x="1992775" y="1933575"/>
              <a:ext cx="53600" cy="57350"/>
            </a:xfrm>
            <a:custGeom>
              <a:avLst/>
              <a:gdLst/>
              <a:ahLst/>
              <a:cxnLst/>
              <a:rect l="l" t="t" r="r" b="b"/>
              <a:pathLst>
                <a:path w="2144" h="2294" extrusionOk="0">
                  <a:moveTo>
                    <a:pt x="640" y="0"/>
                  </a:moveTo>
                  <a:lnTo>
                    <a:pt x="149" y="284"/>
                  </a:lnTo>
                  <a:cubicBezTo>
                    <a:pt x="36" y="350"/>
                    <a:pt x="1" y="439"/>
                    <a:pt x="28" y="524"/>
                  </a:cubicBezTo>
                  <a:cubicBezTo>
                    <a:pt x="17" y="555"/>
                    <a:pt x="17" y="590"/>
                    <a:pt x="28" y="621"/>
                  </a:cubicBezTo>
                  <a:cubicBezTo>
                    <a:pt x="17" y="654"/>
                    <a:pt x="17" y="688"/>
                    <a:pt x="28" y="720"/>
                  </a:cubicBezTo>
                  <a:cubicBezTo>
                    <a:pt x="17" y="752"/>
                    <a:pt x="17" y="787"/>
                    <a:pt x="28" y="818"/>
                  </a:cubicBezTo>
                  <a:cubicBezTo>
                    <a:pt x="17" y="850"/>
                    <a:pt x="17" y="885"/>
                    <a:pt x="28" y="916"/>
                  </a:cubicBezTo>
                  <a:cubicBezTo>
                    <a:pt x="17" y="948"/>
                    <a:pt x="17" y="982"/>
                    <a:pt x="28" y="1015"/>
                  </a:cubicBezTo>
                  <a:cubicBezTo>
                    <a:pt x="1" y="1099"/>
                    <a:pt x="34" y="1189"/>
                    <a:pt x="149" y="1254"/>
                  </a:cubicBezTo>
                  <a:lnTo>
                    <a:pt x="1813" y="2214"/>
                  </a:lnTo>
                  <a:cubicBezTo>
                    <a:pt x="1903" y="2267"/>
                    <a:pt x="2024" y="2294"/>
                    <a:pt x="2143" y="2294"/>
                  </a:cubicBezTo>
                  <a:lnTo>
                    <a:pt x="2143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5"/>
            <p:cNvSpPr/>
            <p:nvPr/>
          </p:nvSpPr>
          <p:spPr>
            <a:xfrm>
              <a:off x="1991900" y="192100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2" y="1"/>
                  </a:moveTo>
                  <a:cubicBezTo>
                    <a:pt x="1283" y="1"/>
                    <a:pt x="1163" y="27"/>
                    <a:pt x="1072" y="80"/>
                  </a:cubicBezTo>
                  <a:lnTo>
                    <a:pt x="184" y="592"/>
                  </a:lnTo>
                  <a:cubicBezTo>
                    <a:pt x="1" y="699"/>
                    <a:pt x="1" y="869"/>
                    <a:pt x="184" y="975"/>
                  </a:cubicBezTo>
                  <a:lnTo>
                    <a:pt x="1847" y="1934"/>
                  </a:lnTo>
                  <a:cubicBezTo>
                    <a:pt x="1938" y="1987"/>
                    <a:pt x="2058" y="2014"/>
                    <a:pt x="2177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6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2" y="1"/>
                    <a:pt x="140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5"/>
            <p:cNvSpPr/>
            <p:nvPr/>
          </p:nvSpPr>
          <p:spPr>
            <a:xfrm>
              <a:off x="2089600" y="1981800"/>
              <a:ext cx="87775" cy="65050"/>
            </a:xfrm>
            <a:custGeom>
              <a:avLst/>
              <a:gdLst/>
              <a:ahLst/>
              <a:cxnLst/>
              <a:rect l="l" t="t" r="r" b="b"/>
              <a:pathLst>
                <a:path w="3511" h="2602" extrusionOk="0">
                  <a:moveTo>
                    <a:pt x="1369" y="0"/>
                  </a:moveTo>
                  <a:cubicBezTo>
                    <a:pt x="1249" y="0"/>
                    <a:pt x="1130" y="26"/>
                    <a:pt x="1038" y="79"/>
                  </a:cubicBezTo>
                  <a:lnTo>
                    <a:pt x="149" y="592"/>
                  </a:lnTo>
                  <a:cubicBezTo>
                    <a:pt x="36" y="658"/>
                    <a:pt x="1" y="747"/>
                    <a:pt x="29" y="832"/>
                  </a:cubicBezTo>
                  <a:cubicBezTo>
                    <a:pt x="18" y="863"/>
                    <a:pt x="18" y="898"/>
                    <a:pt x="29" y="930"/>
                  </a:cubicBezTo>
                  <a:cubicBezTo>
                    <a:pt x="18" y="962"/>
                    <a:pt x="18" y="996"/>
                    <a:pt x="29" y="1028"/>
                  </a:cubicBezTo>
                  <a:cubicBezTo>
                    <a:pt x="18" y="1060"/>
                    <a:pt x="18" y="1095"/>
                    <a:pt x="29" y="1126"/>
                  </a:cubicBezTo>
                  <a:cubicBezTo>
                    <a:pt x="18" y="1158"/>
                    <a:pt x="18" y="1193"/>
                    <a:pt x="29" y="1224"/>
                  </a:cubicBezTo>
                  <a:cubicBezTo>
                    <a:pt x="18" y="1257"/>
                    <a:pt x="18" y="1290"/>
                    <a:pt x="29" y="1323"/>
                  </a:cubicBezTo>
                  <a:cubicBezTo>
                    <a:pt x="2" y="1407"/>
                    <a:pt x="37" y="1497"/>
                    <a:pt x="149" y="1562"/>
                  </a:cubicBezTo>
                  <a:lnTo>
                    <a:pt x="1813" y="2522"/>
                  </a:lnTo>
                  <a:cubicBezTo>
                    <a:pt x="1905" y="2575"/>
                    <a:pt x="2025" y="2602"/>
                    <a:pt x="2144" y="2602"/>
                  </a:cubicBezTo>
                  <a:cubicBezTo>
                    <a:pt x="2264" y="2602"/>
                    <a:pt x="2383" y="2575"/>
                    <a:pt x="2474" y="2522"/>
                  </a:cubicBezTo>
                  <a:lnTo>
                    <a:pt x="3364" y="2009"/>
                  </a:lnTo>
                  <a:cubicBezTo>
                    <a:pt x="3477" y="1944"/>
                    <a:pt x="3511" y="1855"/>
                    <a:pt x="3484" y="1771"/>
                  </a:cubicBezTo>
                  <a:cubicBezTo>
                    <a:pt x="3495" y="1738"/>
                    <a:pt x="3495" y="1704"/>
                    <a:pt x="3484" y="1672"/>
                  </a:cubicBezTo>
                  <a:cubicBezTo>
                    <a:pt x="3495" y="1640"/>
                    <a:pt x="3495" y="1605"/>
                    <a:pt x="3484" y="1574"/>
                  </a:cubicBezTo>
                  <a:cubicBezTo>
                    <a:pt x="3495" y="1543"/>
                    <a:pt x="3495" y="1508"/>
                    <a:pt x="3484" y="1476"/>
                  </a:cubicBezTo>
                  <a:cubicBezTo>
                    <a:pt x="3495" y="1445"/>
                    <a:pt x="3495" y="1410"/>
                    <a:pt x="3484" y="1378"/>
                  </a:cubicBezTo>
                  <a:cubicBezTo>
                    <a:pt x="3495" y="1346"/>
                    <a:pt x="3495" y="1312"/>
                    <a:pt x="3484" y="1279"/>
                  </a:cubicBezTo>
                  <a:cubicBezTo>
                    <a:pt x="3511" y="1195"/>
                    <a:pt x="3477" y="1106"/>
                    <a:pt x="3364" y="1041"/>
                  </a:cubicBezTo>
                  <a:lnTo>
                    <a:pt x="1700" y="79"/>
                  </a:lnTo>
                  <a:cubicBezTo>
                    <a:pt x="1609" y="26"/>
                    <a:pt x="1489" y="0"/>
                    <a:pt x="1369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5"/>
            <p:cNvSpPr/>
            <p:nvPr/>
          </p:nvSpPr>
          <p:spPr>
            <a:xfrm>
              <a:off x="2089625" y="1989525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39" y="0"/>
                  </a:moveTo>
                  <a:lnTo>
                    <a:pt x="148" y="283"/>
                  </a:lnTo>
                  <a:cubicBezTo>
                    <a:pt x="36" y="349"/>
                    <a:pt x="1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19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1" y="1098"/>
                    <a:pt x="35" y="1188"/>
                    <a:pt x="148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3" y="2293"/>
                  </a:cubicBezTo>
                  <a:lnTo>
                    <a:pt x="2143" y="779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5"/>
            <p:cNvSpPr/>
            <p:nvPr/>
          </p:nvSpPr>
          <p:spPr>
            <a:xfrm>
              <a:off x="2088750" y="1976925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4" y="1"/>
                    <a:pt x="1164" y="27"/>
                    <a:pt x="1074" y="80"/>
                  </a:cubicBezTo>
                  <a:lnTo>
                    <a:pt x="183" y="592"/>
                  </a:lnTo>
                  <a:cubicBezTo>
                    <a:pt x="1" y="697"/>
                    <a:pt x="1" y="869"/>
                    <a:pt x="183" y="974"/>
                  </a:cubicBezTo>
                  <a:lnTo>
                    <a:pt x="1847" y="1934"/>
                  </a:lnTo>
                  <a:cubicBezTo>
                    <a:pt x="1939" y="1987"/>
                    <a:pt x="2059" y="2014"/>
                    <a:pt x="2178" y="2014"/>
                  </a:cubicBezTo>
                  <a:cubicBezTo>
                    <a:pt x="2298" y="2014"/>
                    <a:pt x="2417" y="1987"/>
                    <a:pt x="2508" y="1934"/>
                  </a:cubicBezTo>
                  <a:lnTo>
                    <a:pt x="3398" y="1421"/>
                  </a:lnTo>
                  <a:cubicBezTo>
                    <a:pt x="3580" y="1316"/>
                    <a:pt x="3580" y="1146"/>
                    <a:pt x="3398" y="1040"/>
                  </a:cubicBezTo>
                  <a:lnTo>
                    <a:pt x="1734" y="80"/>
                  </a:lnTo>
                  <a:cubicBezTo>
                    <a:pt x="1643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5"/>
            <p:cNvSpPr/>
            <p:nvPr/>
          </p:nvSpPr>
          <p:spPr>
            <a:xfrm>
              <a:off x="2186500" y="2037700"/>
              <a:ext cx="87775" cy="65075"/>
            </a:xfrm>
            <a:custGeom>
              <a:avLst/>
              <a:gdLst/>
              <a:ahLst/>
              <a:cxnLst/>
              <a:rect l="l" t="t" r="r" b="b"/>
              <a:pathLst>
                <a:path w="3511" h="2603" extrusionOk="0">
                  <a:moveTo>
                    <a:pt x="1368" y="0"/>
                  </a:moveTo>
                  <a:cubicBezTo>
                    <a:pt x="1248" y="0"/>
                    <a:pt x="1129" y="26"/>
                    <a:pt x="1037" y="79"/>
                  </a:cubicBezTo>
                  <a:lnTo>
                    <a:pt x="149" y="592"/>
                  </a:lnTo>
                  <a:cubicBezTo>
                    <a:pt x="35" y="658"/>
                    <a:pt x="0" y="747"/>
                    <a:pt x="28" y="832"/>
                  </a:cubicBezTo>
                  <a:cubicBezTo>
                    <a:pt x="17" y="863"/>
                    <a:pt x="17" y="898"/>
                    <a:pt x="28" y="929"/>
                  </a:cubicBezTo>
                  <a:cubicBezTo>
                    <a:pt x="17" y="962"/>
                    <a:pt x="17" y="996"/>
                    <a:pt x="28" y="1028"/>
                  </a:cubicBezTo>
                  <a:cubicBezTo>
                    <a:pt x="17" y="1060"/>
                    <a:pt x="17" y="1095"/>
                    <a:pt x="28" y="1126"/>
                  </a:cubicBezTo>
                  <a:cubicBezTo>
                    <a:pt x="17" y="1157"/>
                    <a:pt x="17" y="1192"/>
                    <a:pt x="28" y="1224"/>
                  </a:cubicBezTo>
                  <a:cubicBezTo>
                    <a:pt x="17" y="1256"/>
                    <a:pt x="17" y="1290"/>
                    <a:pt x="28" y="1323"/>
                  </a:cubicBezTo>
                  <a:cubicBezTo>
                    <a:pt x="2" y="1408"/>
                    <a:pt x="35" y="1498"/>
                    <a:pt x="149" y="1563"/>
                  </a:cubicBezTo>
                  <a:lnTo>
                    <a:pt x="1812" y="2523"/>
                  </a:lnTo>
                  <a:cubicBezTo>
                    <a:pt x="1903" y="2576"/>
                    <a:pt x="2023" y="2603"/>
                    <a:pt x="2143" y="2603"/>
                  </a:cubicBezTo>
                  <a:cubicBezTo>
                    <a:pt x="2262" y="2603"/>
                    <a:pt x="2382" y="2576"/>
                    <a:pt x="2473" y="2523"/>
                  </a:cubicBezTo>
                  <a:lnTo>
                    <a:pt x="3362" y="2011"/>
                  </a:lnTo>
                  <a:cubicBezTo>
                    <a:pt x="3475" y="1945"/>
                    <a:pt x="3509" y="1856"/>
                    <a:pt x="3483" y="1772"/>
                  </a:cubicBezTo>
                  <a:cubicBezTo>
                    <a:pt x="3494" y="1739"/>
                    <a:pt x="3494" y="1705"/>
                    <a:pt x="3483" y="1673"/>
                  </a:cubicBezTo>
                  <a:cubicBezTo>
                    <a:pt x="3494" y="1641"/>
                    <a:pt x="3494" y="1606"/>
                    <a:pt x="3483" y="1575"/>
                  </a:cubicBezTo>
                  <a:cubicBezTo>
                    <a:pt x="3494" y="1544"/>
                    <a:pt x="3494" y="1509"/>
                    <a:pt x="3483" y="1477"/>
                  </a:cubicBezTo>
                  <a:cubicBezTo>
                    <a:pt x="3494" y="1445"/>
                    <a:pt x="3494" y="1411"/>
                    <a:pt x="3483" y="1379"/>
                  </a:cubicBezTo>
                  <a:cubicBezTo>
                    <a:pt x="3494" y="1347"/>
                    <a:pt x="3494" y="1313"/>
                    <a:pt x="3483" y="1281"/>
                  </a:cubicBezTo>
                  <a:cubicBezTo>
                    <a:pt x="3510" y="1196"/>
                    <a:pt x="3475" y="1107"/>
                    <a:pt x="3362" y="1042"/>
                  </a:cubicBezTo>
                  <a:lnTo>
                    <a:pt x="1698" y="79"/>
                  </a:lnTo>
                  <a:cubicBezTo>
                    <a:pt x="1607" y="26"/>
                    <a:pt x="1488" y="0"/>
                    <a:pt x="136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5"/>
            <p:cNvSpPr/>
            <p:nvPr/>
          </p:nvSpPr>
          <p:spPr>
            <a:xfrm>
              <a:off x="2186500" y="2045450"/>
              <a:ext cx="53575" cy="57325"/>
            </a:xfrm>
            <a:custGeom>
              <a:avLst/>
              <a:gdLst/>
              <a:ahLst/>
              <a:cxnLst/>
              <a:rect l="l" t="t" r="r" b="b"/>
              <a:pathLst>
                <a:path w="2143" h="2293" extrusionOk="0">
                  <a:moveTo>
                    <a:pt x="640" y="0"/>
                  </a:moveTo>
                  <a:lnTo>
                    <a:pt x="149" y="283"/>
                  </a:lnTo>
                  <a:cubicBezTo>
                    <a:pt x="35" y="349"/>
                    <a:pt x="0" y="438"/>
                    <a:pt x="28" y="523"/>
                  </a:cubicBezTo>
                  <a:cubicBezTo>
                    <a:pt x="17" y="554"/>
                    <a:pt x="17" y="589"/>
                    <a:pt x="28" y="621"/>
                  </a:cubicBezTo>
                  <a:cubicBezTo>
                    <a:pt x="17" y="653"/>
                    <a:pt x="17" y="687"/>
                    <a:pt x="28" y="720"/>
                  </a:cubicBezTo>
                  <a:cubicBezTo>
                    <a:pt x="17" y="751"/>
                    <a:pt x="17" y="786"/>
                    <a:pt x="28" y="817"/>
                  </a:cubicBezTo>
                  <a:cubicBezTo>
                    <a:pt x="17" y="849"/>
                    <a:pt x="17" y="884"/>
                    <a:pt x="28" y="915"/>
                  </a:cubicBezTo>
                  <a:cubicBezTo>
                    <a:pt x="17" y="948"/>
                    <a:pt x="17" y="981"/>
                    <a:pt x="28" y="1014"/>
                  </a:cubicBezTo>
                  <a:cubicBezTo>
                    <a:pt x="0" y="1098"/>
                    <a:pt x="34" y="1188"/>
                    <a:pt x="149" y="1253"/>
                  </a:cubicBezTo>
                  <a:lnTo>
                    <a:pt x="1812" y="2213"/>
                  </a:lnTo>
                  <a:cubicBezTo>
                    <a:pt x="1903" y="2266"/>
                    <a:pt x="2023" y="2293"/>
                    <a:pt x="2142" y="2293"/>
                  </a:cubicBezTo>
                  <a:lnTo>
                    <a:pt x="2142" y="780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5"/>
            <p:cNvSpPr/>
            <p:nvPr/>
          </p:nvSpPr>
          <p:spPr>
            <a:xfrm>
              <a:off x="2185625" y="2032850"/>
              <a:ext cx="89500" cy="50350"/>
            </a:xfrm>
            <a:custGeom>
              <a:avLst/>
              <a:gdLst/>
              <a:ahLst/>
              <a:cxnLst/>
              <a:rect l="l" t="t" r="r" b="b"/>
              <a:pathLst>
                <a:path w="3580" h="2014" extrusionOk="0">
                  <a:moveTo>
                    <a:pt x="1403" y="1"/>
                  </a:moveTo>
                  <a:cubicBezTo>
                    <a:pt x="1283" y="1"/>
                    <a:pt x="1164" y="27"/>
                    <a:pt x="1072" y="80"/>
                  </a:cubicBezTo>
                  <a:lnTo>
                    <a:pt x="184" y="592"/>
                  </a:lnTo>
                  <a:cubicBezTo>
                    <a:pt x="0" y="697"/>
                    <a:pt x="0" y="869"/>
                    <a:pt x="184" y="974"/>
                  </a:cubicBezTo>
                  <a:lnTo>
                    <a:pt x="1848" y="1934"/>
                  </a:lnTo>
                  <a:cubicBezTo>
                    <a:pt x="1939" y="1987"/>
                    <a:pt x="2058" y="2014"/>
                    <a:pt x="2178" y="2014"/>
                  </a:cubicBezTo>
                  <a:cubicBezTo>
                    <a:pt x="2297" y="2014"/>
                    <a:pt x="2417" y="1987"/>
                    <a:pt x="2508" y="1934"/>
                  </a:cubicBezTo>
                  <a:lnTo>
                    <a:pt x="3397" y="1421"/>
                  </a:lnTo>
                  <a:cubicBezTo>
                    <a:pt x="3579" y="1316"/>
                    <a:pt x="3579" y="1145"/>
                    <a:pt x="3397" y="1040"/>
                  </a:cubicBezTo>
                  <a:lnTo>
                    <a:pt x="1733" y="80"/>
                  </a:lnTo>
                  <a:cubicBezTo>
                    <a:pt x="1642" y="27"/>
                    <a:pt x="1523" y="1"/>
                    <a:pt x="1403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5"/>
            <p:cNvSpPr/>
            <p:nvPr/>
          </p:nvSpPr>
          <p:spPr>
            <a:xfrm>
              <a:off x="1799050" y="191467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2" y="0"/>
                    <a:pt x="1903" y="27"/>
                    <a:pt x="1812" y="79"/>
                  </a:cubicBezTo>
                  <a:lnTo>
                    <a:pt x="148" y="1040"/>
                  </a:lnTo>
                  <a:cubicBezTo>
                    <a:pt x="34" y="1106"/>
                    <a:pt x="1" y="1195"/>
                    <a:pt x="27" y="1280"/>
                  </a:cubicBezTo>
                  <a:cubicBezTo>
                    <a:pt x="16" y="1312"/>
                    <a:pt x="16" y="1346"/>
                    <a:pt x="27" y="1377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4"/>
                    <a:pt x="16" y="1738"/>
                    <a:pt x="27" y="1771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4"/>
                    <a:pt x="2022" y="3050"/>
                    <a:pt x="2142" y="3050"/>
                  </a:cubicBezTo>
                  <a:cubicBezTo>
                    <a:pt x="2262" y="3050"/>
                    <a:pt x="2381" y="3024"/>
                    <a:pt x="2473" y="2971"/>
                  </a:cubicBezTo>
                  <a:lnTo>
                    <a:pt x="4137" y="2010"/>
                  </a:lnTo>
                  <a:cubicBezTo>
                    <a:pt x="4249" y="1945"/>
                    <a:pt x="4284" y="1855"/>
                    <a:pt x="4258" y="1771"/>
                  </a:cubicBezTo>
                  <a:cubicBezTo>
                    <a:pt x="4267" y="1738"/>
                    <a:pt x="4267" y="1704"/>
                    <a:pt x="4258" y="1672"/>
                  </a:cubicBezTo>
                  <a:cubicBezTo>
                    <a:pt x="4267" y="1641"/>
                    <a:pt x="4267" y="1606"/>
                    <a:pt x="4258" y="1574"/>
                  </a:cubicBezTo>
                  <a:cubicBezTo>
                    <a:pt x="4267" y="1543"/>
                    <a:pt x="4267" y="1508"/>
                    <a:pt x="4258" y="1476"/>
                  </a:cubicBezTo>
                  <a:cubicBezTo>
                    <a:pt x="4267" y="1444"/>
                    <a:pt x="4267" y="1410"/>
                    <a:pt x="4258" y="1379"/>
                  </a:cubicBezTo>
                  <a:cubicBezTo>
                    <a:pt x="4267" y="1346"/>
                    <a:pt x="4267" y="1312"/>
                    <a:pt x="4258" y="1280"/>
                  </a:cubicBezTo>
                  <a:cubicBezTo>
                    <a:pt x="4284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5"/>
            <p:cNvSpPr/>
            <p:nvPr/>
          </p:nvSpPr>
          <p:spPr>
            <a:xfrm>
              <a:off x="1799050" y="1932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9"/>
                  </a:lnTo>
                  <a:cubicBezTo>
                    <a:pt x="34" y="394"/>
                    <a:pt x="1" y="484"/>
                    <a:pt x="27" y="569"/>
                  </a:cubicBezTo>
                  <a:cubicBezTo>
                    <a:pt x="18" y="600"/>
                    <a:pt x="18" y="634"/>
                    <a:pt x="27" y="666"/>
                  </a:cubicBezTo>
                  <a:cubicBezTo>
                    <a:pt x="18" y="698"/>
                    <a:pt x="18" y="733"/>
                    <a:pt x="27" y="764"/>
                  </a:cubicBezTo>
                  <a:cubicBezTo>
                    <a:pt x="18" y="797"/>
                    <a:pt x="18" y="831"/>
                    <a:pt x="27" y="862"/>
                  </a:cubicBezTo>
                  <a:cubicBezTo>
                    <a:pt x="18" y="895"/>
                    <a:pt x="18" y="928"/>
                    <a:pt x="27" y="961"/>
                  </a:cubicBezTo>
                  <a:cubicBezTo>
                    <a:pt x="18" y="992"/>
                    <a:pt x="18" y="1027"/>
                    <a:pt x="27" y="1059"/>
                  </a:cubicBezTo>
                  <a:cubicBezTo>
                    <a:pt x="1" y="1143"/>
                    <a:pt x="34" y="1234"/>
                    <a:pt x="148" y="1299"/>
                  </a:cubicBezTo>
                  <a:lnTo>
                    <a:pt x="1812" y="2259"/>
                  </a:lnTo>
                  <a:cubicBezTo>
                    <a:pt x="1874" y="2295"/>
                    <a:pt x="1951" y="2315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5"/>
            <p:cNvSpPr/>
            <p:nvPr/>
          </p:nvSpPr>
          <p:spPr>
            <a:xfrm>
              <a:off x="1798175" y="19098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7" y="0"/>
                    <a:pt x="1938" y="26"/>
                    <a:pt x="1847" y="79"/>
                  </a:cubicBezTo>
                  <a:lnTo>
                    <a:pt x="183" y="1039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2"/>
                  </a:lnTo>
                  <a:cubicBezTo>
                    <a:pt x="1938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6" y="26"/>
                    <a:pt x="2297" y="0"/>
                    <a:pt x="21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5"/>
            <p:cNvSpPr/>
            <p:nvPr/>
          </p:nvSpPr>
          <p:spPr>
            <a:xfrm>
              <a:off x="1895925" y="197060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2" y="0"/>
                    <a:pt x="1902" y="27"/>
                    <a:pt x="1811" y="79"/>
                  </a:cubicBezTo>
                  <a:lnTo>
                    <a:pt x="147" y="1040"/>
                  </a:lnTo>
                  <a:cubicBezTo>
                    <a:pt x="34" y="1106"/>
                    <a:pt x="0" y="1195"/>
                    <a:pt x="27" y="1280"/>
                  </a:cubicBezTo>
                  <a:cubicBezTo>
                    <a:pt x="16" y="1311"/>
                    <a:pt x="16" y="1346"/>
                    <a:pt x="27" y="1378"/>
                  </a:cubicBezTo>
                  <a:cubicBezTo>
                    <a:pt x="16" y="1410"/>
                    <a:pt x="16" y="1444"/>
                    <a:pt x="27" y="1476"/>
                  </a:cubicBezTo>
                  <a:cubicBezTo>
                    <a:pt x="16" y="1508"/>
                    <a:pt x="16" y="1543"/>
                    <a:pt x="27" y="1574"/>
                  </a:cubicBezTo>
                  <a:cubicBezTo>
                    <a:pt x="16" y="1606"/>
                    <a:pt x="16" y="1641"/>
                    <a:pt x="27" y="1672"/>
                  </a:cubicBezTo>
                  <a:cubicBezTo>
                    <a:pt x="16" y="1705"/>
                    <a:pt x="16" y="1738"/>
                    <a:pt x="27" y="1771"/>
                  </a:cubicBezTo>
                  <a:cubicBezTo>
                    <a:pt x="0" y="1855"/>
                    <a:pt x="34" y="1945"/>
                    <a:pt x="147" y="2010"/>
                  </a:cubicBezTo>
                  <a:lnTo>
                    <a:pt x="1811" y="2970"/>
                  </a:lnTo>
                  <a:cubicBezTo>
                    <a:pt x="1902" y="3023"/>
                    <a:pt x="2022" y="3050"/>
                    <a:pt x="2142" y="3050"/>
                  </a:cubicBezTo>
                  <a:cubicBezTo>
                    <a:pt x="2262" y="3050"/>
                    <a:pt x="2381" y="3023"/>
                    <a:pt x="2472" y="2970"/>
                  </a:cubicBezTo>
                  <a:lnTo>
                    <a:pt x="4136" y="2010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4" y="1195"/>
                    <a:pt x="4250" y="1106"/>
                    <a:pt x="4136" y="1040"/>
                  </a:cubicBezTo>
                  <a:lnTo>
                    <a:pt x="2472" y="79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5"/>
            <p:cNvSpPr/>
            <p:nvPr/>
          </p:nvSpPr>
          <p:spPr>
            <a:xfrm>
              <a:off x="1895875" y="1988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9"/>
                  </a:cubicBezTo>
                  <a:cubicBezTo>
                    <a:pt x="18" y="600"/>
                    <a:pt x="18" y="635"/>
                    <a:pt x="29" y="667"/>
                  </a:cubicBezTo>
                  <a:cubicBezTo>
                    <a:pt x="18" y="699"/>
                    <a:pt x="18" y="733"/>
                    <a:pt x="29" y="764"/>
                  </a:cubicBezTo>
                  <a:cubicBezTo>
                    <a:pt x="18" y="797"/>
                    <a:pt x="18" y="831"/>
                    <a:pt x="29" y="863"/>
                  </a:cubicBezTo>
                  <a:cubicBezTo>
                    <a:pt x="18" y="895"/>
                    <a:pt x="18" y="930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6" y="2295"/>
                    <a:pt x="1952" y="2315"/>
                    <a:pt x="2032" y="2326"/>
                  </a:cubicBezTo>
                  <a:lnTo>
                    <a:pt x="2032" y="549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5"/>
            <p:cNvSpPr/>
            <p:nvPr/>
          </p:nvSpPr>
          <p:spPr>
            <a:xfrm>
              <a:off x="1895050" y="19657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0"/>
                  </a:moveTo>
                  <a:cubicBezTo>
                    <a:pt x="2057" y="0"/>
                    <a:pt x="1937" y="26"/>
                    <a:pt x="1846" y="79"/>
                  </a:cubicBezTo>
                  <a:lnTo>
                    <a:pt x="182" y="1039"/>
                  </a:lnTo>
                  <a:cubicBezTo>
                    <a:pt x="0" y="1146"/>
                    <a:pt x="0" y="1316"/>
                    <a:pt x="182" y="1422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4" y="1316"/>
                    <a:pt x="4354" y="1146"/>
                    <a:pt x="4171" y="1039"/>
                  </a:cubicBezTo>
                  <a:lnTo>
                    <a:pt x="2507" y="79"/>
                  </a:lnTo>
                  <a:cubicBezTo>
                    <a:pt x="2416" y="26"/>
                    <a:pt x="2296" y="0"/>
                    <a:pt x="217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5"/>
            <p:cNvSpPr/>
            <p:nvPr/>
          </p:nvSpPr>
          <p:spPr>
            <a:xfrm>
              <a:off x="1992775" y="2026525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1"/>
                  </a:moveTo>
                  <a:cubicBezTo>
                    <a:pt x="2023" y="1"/>
                    <a:pt x="1904" y="27"/>
                    <a:pt x="1813" y="79"/>
                  </a:cubicBezTo>
                  <a:lnTo>
                    <a:pt x="149" y="1040"/>
                  </a:lnTo>
                  <a:cubicBezTo>
                    <a:pt x="36" y="1106"/>
                    <a:pt x="1" y="1195"/>
                    <a:pt x="28" y="1280"/>
                  </a:cubicBezTo>
                  <a:cubicBezTo>
                    <a:pt x="17" y="1311"/>
                    <a:pt x="17" y="1346"/>
                    <a:pt x="28" y="1378"/>
                  </a:cubicBezTo>
                  <a:cubicBezTo>
                    <a:pt x="17" y="1410"/>
                    <a:pt x="17" y="1444"/>
                    <a:pt x="28" y="1477"/>
                  </a:cubicBezTo>
                  <a:cubicBezTo>
                    <a:pt x="17" y="1508"/>
                    <a:pt x="17" y="1542"/>
                    <a:pt x="28" y="1574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5"/>
                    <a:pt x="17" y="1738"/>
                    <a:pt x="28" y="1771"/>
                  </a:cubicBezTo>
                  <a:cubicBezTo>
                    <a:pt x="1" y="1855"/>
                    <a:pt x="34" y="1945"/>
                    <a:pt x="149" y="2010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3" y="2970"/>
                  </a:cubicBezTo>
                  <a:lnTo>
                    <a:pt x="4137" y="2010"/>
                  </a:lnTo>
                  <a:cubicBezTo>
                    <a:pt x="4250" y="1945"/>
                    <a:pt x="4285" y="1855"/>
                    <a:pt x="4257" y="1771"/>
                  </a:cubicBezTo>
                  <a:cubicBezTo>
                    <a:pt x="4268" y="1738"/>
                    <a:pt x="4268" y="1705"/>
                    <a:pt x="4257" y="1672"/>
                  </a:cubicBezTo>
                  <a:cubicBezTo>
                    <a:pt x="4268" y="1641"/>
                    <a:pt x="4268" y="1606"/>
                    <a:pt x="4257" y="1574"/>
                  </a:cubicBezTo>
                  <a:cubicBezTo>
                    <a:pt x="4268" y="1543"/>
                    <a:pt x="4268" y="1508"/>
                    <a:pt x="4257" y="1477"/>
                  </a:cubicBezTo>
                  <a:cubicBezTo>
                    <a:pt x="4268" y="1444"/>
                    <a:pt x="4268" y="1410"/>
                    <a:pt x="4257" y="1378"/>
                  </a:cubicBezTo>
                  <a:cubicBezTo>
                    <a:pt x="4268" y="1346"/>
                    <a:pt x="4268" y="1311"/>
                    <a:pt x="4257" y="1280"/>
                  </a:cubicBezTo>
                  <a:cubicBezTo>
                    <a:pt x="4285" y="1195"/>
                    <a:pt x="4250" y="1106"/>
                    <a:pt x="4137" y="1040"/>
                  </a:cubicBezTo>
                  <a:lnTo>
                    <a:pt x="2473" y="79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5"/>
            <p:cNvSpPr/>
            <p:nvPr/>
          </p:nvSpPr>
          <p:spPr>
            <a:xfrm>
              <a:off x="1992775" y="2044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6" y="1"/>
                  </a:moveTo>
                  <a:lnTo>
                    <a:pt x="149" y="329"/>
                  </a:lnTo>
                  <a:cubicBezTo>
                    <a:pt x="36" y="395"/>
                    <a:pt x="1" y="484"/>
                    <a:pt x="28" y="569"/>
                  </a:cubicBezTo>
                  <a:cubicBezTo>
                    <a:pt x="17" y="600"/>
                    <a:pt x="17" y="635"/>
                    <a:pt x="28" y="667"/>
                  </a:cubicBezTo>
                  <a:cubicBezTo>
                    <a:pt x="17" y="699"/>
                    <a:pt x="17" y="733"/>
                    <a:pt x="28" y="766"/>
                  </a:cubicBezTo>
                  <a:cubicBezTo>
                    <a:pt x="17" y="797"/>
                    <a:pt x="17" y="831"/>
                    <a:pt x="28" y="863"/>
                  </a:cubicBezTo>
                  <a:cubicBezTo>
                    <a:pt x="17" y="895"/>
                    <a:pt x="17" y="930"/>
                    <a:pt x="28" y="961"/>
                  </a:cubicBezTo>
                  <a:cubicBezTo>
                    <a:pt x="17" y="994"/>
                    <a:pt x="17" y="1027"/>
                    <a:pt x="28" y="1060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59"/>
                  </a:lnTo>
                  <a:cubicBezTo>
                    <a:pt x="1874" y="2296"/>
                    <a:pt x="1952" y="2315"/>
                    <a:pt x="2031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5"/>
            <p:cNvSpPr/>
            <p:nvPr/>
          </p:nvSpPr>
          <p:spPr>
            <a:xfrm>
              <a:off x="1991900" y="2021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8" y="79"/>
                  </a:cubicBezTo>
                  <a:lnTo>
                    <a:pt x="184" y="1039"/>
                  </a:lnTo>
                  <a:cubicBezTo>
                    <a:pt x="1" y="1144"/>
                    <a:pt x="1" y="1316"/>
                    <a:pt x="184" y="1421"/>
                  </a:cubicBezTo>
                  <a:lnTo>
                    <a:pt x="1847" y="2382"/>
                  </a:lnTo>
                  <a:cubicBezTo>
                    <a:pt x="1938" y="2435"/>
                    <a:pt x="2058" y="2461"/>
                    <a:pt x="2178" y="2461"/>
                  </a:cubicBezTo>
                  <a:cubicBezTo>
                    <a:pt x="2297" y="2461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39"/>
                  </a:cubicBezTo>
                  <a:lnTo>
                    <a:pt x="2508" y="79"/>
                  </a:lnTo>
                  <a:cubicBezTo>
                    <a:pt x="2417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5"/>
            <p:cNvSpPr/>
            <p:nvPr/>
          </p:nvSpPr>
          <p:spPr>
            <a:xfrm>
              <a:off x="2089625" y="208242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9" y="1281"/>
                  </a:cubicBezTo>
                  <a:cubicBezTo>
                    <a:pt x="18" y="1312"/>
                    <a:pt x="18" y="1347"/>
                    <a:pt x="29" y="1379"/>
                  </a:cubicBezTo>
                  <a:cubicBezTo>
                    <a:pt x="18" y="1411"/>
                    <a:pt x="18" y="1445"/>
                    <a:pt x="29" y="1476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2"/>
                    <a:pt x="29" y="1673"/>
                  </a:cubicBezTo>
                  <a:cubicBezTo>
                    <a:pt x="18" y="1706"/>
                    <a:pt x="18" y="1739"/>
                    <a:pt x="29" y="1771"/>
                  </a:cubicBezTo>
                  <a:cubicBezTo>
                    <a:pt x="1" y="1857"/>
                    <a:pt x="36" y="1946"/>
                    <a:pt x="148" y="2011"/>
                  </a:cubicBezTo>
                  <a:lnTo>
                    <a:pt x="1812" y="2971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1"/>
                  </a:cubicBezTo>
                  <a:lnTo>
                    <a:pt x="4137" y="2011"/>
                  </a:lnTo>
                  <a:cubicBezTo>
                    <a:pt x="4251" y="1946"/>
                    <a:pt x="4284" y="1857"/>
                    <a:pt x="4258" y="1771"/>
                  </a:cubicBezTo>
                  <a:cubicBezTo>
                    <a:pt x="4269" y="1739"/>
                    <a:pt x="4269" y="1706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8"/>
                  </a:cubicBezTo>
                  <a:cubicBezTo>
                    <a:pt x="4269" y="1445"/>
                    <a:pt x="4269" y="1411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5"/>
            <p:cNvSpPr/>
            <p:nvPr/>
          </p:nvSpPr>
          <p:spPr>
            <a:xfrm>
              <a:off x="2089625" y="21002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1"/>
                    <a:pt x="18" y="634"/>
                    <a:pt x="28" y="666"/>
                  </a:cubicBezTo>
                  <a:cubicBezTo>
                    <a:pt x="18" y="698"/>
                    <a:pt x="18" y="732"/>
                    <a:pt x="28" y="765"/>
                  </a:cubicBezTo>
                  <a:cubicBezTo>
                    <a:pt x="18" y="796"/>
                    <a:pt x="18" y="831"/>
                    <a:pt x="28" y="862"/>
                  </a:cubicBezTo>
                  <a:cubicBezTo>
                    <a:pt x="18" y="894"/>
                    <a:pt x="18" y="929"/>
                    <a:pt x="28" y="960"/>
                  </a:cubicBezTo>
                  <a:cubicBezTo>
                    <a:pt x="18" y="993"/>
                    <a:pt x="18" y="1026"/>
                    <a:pt x="28" y="1059"/>
                  </a:cubicBezTo>
                  <a:cubicBezTo>
                    <a:pt x="1" y="1144"/>
                    <a:pt x="35" y="1233"/>
                    <a:pt x="148" y="1298"/>
                  </a:cubicBezTo>
                  <a:lnTo>
                    <a:pt x="1812" y="2260"/>
                  </a:lnTo>
                  <a:cubicBezTo>
                    <a:pt x="1875" y="2295"/>
                    <a:pt x="1951" y="2314"/>
                    <a:pt x="2030" y="2326"/>
                  </a:cubicBezTo>
                  <a:lnTo>
                    <a:pt x="2030" y="549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5"/>
            <p:cNvSpPr/>
            <p:nvPr/>
          </p:nvSpPr>
          <p:spPr>
            <a:xfrm>
              <a:off x="2088750" y="20776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9" y="0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5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9" y="2461"/>
                    <a:pt x="2178" y="2461"/>
                  </a:cubicBezTo>
                  <a:cubicBezTo>
                    <a:pt x="2298" y="2461"/>
                    <a:pt x="2417" y="2435"/>
                    <a:pt x="2508" y="2383"/>
                  </a:cubicBezTo>
                  <a:lnTo>
                    <a:pt x="4172" y="1421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0"/>
                    <a:pt x="217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5"/>
            <p:cNvSpPr/>
            <p:nvPr/>
          </p:nvSpPr>
          <p:spPr>
            <a:xfrm>
              <a:off x="1712050" y="196500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1"/>
                  </a:cubicBezTo>
                  <a:cubicBezTo>
                    <a:pt x="16" y="1312"/>
                    <a:pt x="16" y="1346"/>
                    <a:pt x="27" y="1378"/>
                  </a:cubicBezTo>
                  <a:cubicBezTo>
                    <a:pt x="16" y="1410"/>
                    <a:pt x="16" y="1445"/>
                    <a:pt x="27" y="1476"/>
                  </a:cubicBezTo>
                  <a:cubicBezTo>
                    <a:pt x="16" y="1509"/>
                    <a:pt x="16" y="1542"/>
                    <a:pt x="27" y="1575"/>
                  </a:cubicBezTo>
                  <a:cubicBezTo>
                    <a:pt x="16" y="1606"/>
                    <a:pt x="16" y="1640"/>
                    <a:pt x="27" y="1673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6" y="1945"/>
                    <a:pt x="148" y="2011"/>
                  </a:cubicBezTo>
                  <a:lnTo>
                    <a:pt x="1812" y="2971"/>
                  </a:lnTo>
                  <a:cubicBezTo>
                    <a:pt x="1903" y="3024"/>
                    <a:pt x="2023" y="3050"/>
                    <a:pt x="2142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5"/>
                    <a:pt x="4284" y="1855"/>
                    <a:pt x="4258" y="1770"/>
                  </a:cubicBezTo>
                  <a:cubicBezTo>
                    <a:pt x="4269" y="1739"/>
                    <a:pt x="4269" y="1704"/>
                    <a:pt x="4258" y="1673"/>
                  </a:cubicBezTo>
                  <a:cubicBezTo>
                    <a:pt x="4269" y="1640"/>
                    <a:pt x="4269" y="1606"/>
                    <a:pt x="4258" y="1575"/>
                  </a:cubicBezTo>
                  <a:cubicBezTo>
                    <a:pt x="4269" y="1542"/>
                    <a:pt x="4269" y="1509"/>
                    <a:pt x="4258" y="1476"/>
                  </a:cubicBezTo>
                  <a:cubicBezTo>
                    <a:pt x="4269" y="1445"/>
                    <a:pt x="4269" y="1410"/>
                    <a:pt x="4258" y="1378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5" y="1196"/>
                    <a:pt x="4250" y="1106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5"/>
            <p:cNvSpPr/>
            <p:nvPr/>
          </p:nvSpPr>
          <p:spPr>
            <a:xfrm>
              <a:off x="1712050" y="19828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8" y="328"/>
                  </a:lnTo>
                  <a:cubicBezTo>
                    <a:pt x="35" y="394"/>
                    <a:pt x="1" y="484"/>
                    <a:pt x="27" y="569"/>
                  </a:cubicBezTo>
                  <a:cubicBezTo>
                    <a:pt x="16" y="600"/>
                    <a:pt x="16" y="634"/>
                    <a:pt x="27" y="666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7"/>
                    <a:pt x="16" y="830"/>
                    <a:pt x="27" y="863"/>
                  </a:cubicBezTo>
                  <a:cubicBezTo>
                    <a:pt x="16" y="894"/>
                    <a:pt x="16" y="928"/>
                    <a:pt x="27" y="961"/>
                  </a:cubicBezTo>
                  <a:cubicBezTo>
                    <a:pt x="16" y="992"/>
                    <a:pt x="16" y="1027"/>
                    <a:pt x="27" y="1058"/>
                  </a:cubicBezTo>
                  <a:cubicBezTo>
                    <a:pt x="1" y="1143"/>
                    <a:pt x="35" y="1233"/>
                    <a:pt x="148" y="1299"/>
                  </a:cubicBezTo>
                  <a:lnTo>
                    <a:pt x="1812" y="2259"/>
                  </a:lnTo>
                  <a:cubicBezTo>
                    <a:pt x="1875" y="2295"/>
                    <a:pt x="1951" y="2315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5"/>
            <p:cNvSpPr/>
            <p:nvPr/>
          </p:nvSpPr>
          <p:spPr>
            <a:xfrm>
              <a:off x="1711175" y="19601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6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8"/>
                    <a:pt x="4354" y="1146"/>
                    <a:pt x="4172" y="1041"/>
                  </a:cubicBezTo>
                  <a:lnTo>
                    <a:pt x="2508" y="81"/>
                  </a:lnTo>
                  <a:cubicBezTo>
                    <a:pt x="2417" y="27"/>
                    <a:pt x="2297" y="1"/>
                    <a:pt x="217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5"/>
            <p:cNvSpPr/>
            <p:nvPr/>
          </p:nvSpPr>
          <p:spPr>
            <a:xfrm>
              <a:off x="1808925" y="2020925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1"/>
                  </a:cubicBezTo>
                  <a:cubicBezTo>
                    <a:pt x="17" y="1312"/>
                    <a:pt x="17" y="1346"/>
                    <a:pt x="27" y="1378"/>
                  </a:cubicBezTo>
                  <a:cubicBezTo>
                    <a:pt x="17" y="1410"/>
                    <a:pt x="17" y="1445"/>
                    <a:pt x="27" y="1476"/>
                  </a:cubicBezTo>
                  <a:cubicBezTo>
                    <a:pt x="17" y="1509"/>
                    <a:pt x="17" y="1542"/>
                    <a:pt x="27" y="1575"/>
                  </a:cubicBezTo>
                  <a:cubicBezTo>
                    <a:pt x="17" y="1606"/>
                    <a:pt x="17" y="1640"/>
                    <a:pt x="27" y="1673"/>
                  </a:cubicBezTo>
                  <a:cubicBezTo>
                    <a:pt x="17" y="1704"/>
                    <a:pt x="17" y="1739"/>
                    <a:pt x="27" y="1771"/>
                  </a:cubicBezTo>
                  <a:cubicBezTo>
                    <a:pt x="0" y="1855"/>
                    <a:pt x="34" y="1945"/>
                    <a:pt x="147" y="2011"/>
                  </a:cubicBezTo>
                  <a:lnTo>
                    <a:pt x="1811" y="2971"/>
                  </a:lnTo>
                  <a:cubicBezTo>
                    <a:pt x="1903" y="3024"/>
                    <a:pt x="2023" y="3051"/>
                    <a:pt x="2142" y="3051"/>
                  </a:cubicBezTo>
                  <a:cubicBezTo>
                    <a:pt x="2262" y="3051"/>
                    <a:pt x="2381" y="3024"/>
                    <a:pt x="2473" y="2971"/>
                  </a:cubicBezTo>
                  <a:lnTo>
                    <a:pt x="4136" y="2011"/>
                  </a:lnTo>
                  <a:cubicBezTo>
                    <a:pt x="4250" y="1945"/>
                    <a:pt x="4284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9"/>
                    <a:pt x="4257" y="1476"/>
                  </a:cubicBezTo>
                  <a:cubicBezTo>
                    <a:pt x="4268" y="1445"/>
                    <a:pt x="4268" y="1410"/>
                    <a:pt x="4257" y="1378"/>
                  </a:cubicBezTo>
                  <a:cubicBezTo>
                    <a:pt x="4268" y="1347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3" y="80"/>
                  </a:lnTo>
                  <a:cubicBezTo>
                    <a:pt x="2381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5"/>
            <p:cNvSpPr/>
            <p:nvPr/>
          </p:nvSpPr>
          <p:spPr>
            <a:xfrm>
              <a:off x="1808875" y="203872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8" y="0"/>
                  </a:moveTo>
                  <a:lnTo>
                    <a:pt x="149" y="329"/>
                  </a:lnTo>
                  <a:cubicBezTo>
                    <a:pt x="36" y="394"/>
                    <a:pt x="1" y="484"/>
                    <a:pt x="29" y="569"/>
                  </a:cubicBezTo>
                  <a:cubicBezTo>
                    <a:pt x="18" y="600"/>
                    <a:pt x="18" y="634"/>
                    <a:pt x="29" y="666"/>
                  </a:cubicBezTo>
                  <a:cubicBezTo>
                    <a:pt x="18" y="698"/>
                    <a:pt x="18" y="733"/>
                    <a:pt x="29" y="764"/>
                  </a:cubicBezTo>
                  <a:cubicBezTo>
                    <a:pt x="18" y="797"/>
                    <a:pt x="18" y="830"/>
                    <a:pt x="29" y="862"/>
                  </a:cubicBezTo>
                  <a:cubicBezTo>
                    <a:pt x="18" y="894"/>
                    <a:pt x="18" y="928"/>
                    <a:pt x="29" y="961"/>
                  </a:cubicBezTo>
                  <a:cubicBezTo>
                    <a:pt x="18" y="992"/>
                    <a:pt x="18" y="1027"/>
                    <a:pt x="29" y="1059"/>
                  </a:cubicBezTo>
                  <a:cubicBezTo>
                    <a:pt x="1" y="1143"/>
                    <a:pt x="36" y="1233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2" y="2325"/>
                  </a:cubicBezTo>
                  <a:lnTo>
                    <a:pt x="2032" y="548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5"/>
            <p:cNvSpPr/>
            <p:nvPr/>
          </p:nvSpPr>
          <p:spPr>
            <a:xfrm>
              <a:off x="1808050" y="20160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0"/>
                  </a:moveTo>
                  <a:cubicBezTo>
                    <a:pt x="2058" y="0"/>
                    <a:pt x="1938" y="27"/>
                    <a:pt x="1846" y="80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2"/>
                  </a:cubicBezTo>
                  <a:lnTo>
                    <a:pt x="1846" y="2382"/>
                  </a:lnTo>
                  <a:cubicBezTo>
                    <a:pt x="1938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8" y="2382"/>
                  </a:cubicBezTo>
                  <a:lnTo>
                    <a:pt x="4171" y="1422"/>
                  </a:lnTo>
                  <a:cubicBezTo>
                    <a:pt x="4354" y="1317"/>
                    <a:pt x="4354" y="1145"/>
                    <a:pt x="4171" y="1040"/>
                  </a:cubicBezTo>
                  <a:lnTo>
                    <a:pt x="2508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5"/>
            <p:cNvSpPr/>
            <p:nvPr/>
          </p:nvSpPr>
          <p:spPr>
            <a:xfrm>
              <a:off x="1905775" y="2076850"/>
              <a:ext cx="107150" cy="76250"/>
            </a:xfrm>
            <a:custGeom>
              <a:avLst/>
              <a:gdLst/>
              <a:ahLst/>
              <a:cxnLst/>
              <a:rect l="l" t="t" r="r" b="b"/>
              <a:pathLst>
                <a:path w="4286" h="3050" extrusionOk="0">
                  <a:moveTo>
                    <a:pt x="2143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6"/>
                    <a:pt x="28" y="1281"/>
                  </a:cubicBezTo>
                  <a:cubicBezTo>
                    <a:pt x="18" y="1312"/>
                    <a:pt x="18" y="1346"/>
                    <a:pt x="28" y="1378"/>
                  </a:cubicBezTo>
                  <a:cubicBezTo>
                    <a:pt x="18" y="1410"/>
                    <a:pt x="18" y="1445"/>
                    <a:pt x="28" y="1476"/>
                  </a:cubicBezTo>
                  <a:cubicBezTo>
                    <a:pt x="18" y="1509"/>
                    <a:pt x="18" y="1543"/>
                    <a:pt x="28" y="1574"/>
                  </a:cubicBezTo>
                  <a:cubicBezTo>
                    <a:pt x="18" y="1607"/>
                    <a:pt x="18" y="1640"/>
                    <a:pt x="28" y="1673"/>
                  </a:cubicBezTo>
                  <a:cubicBezTo>
                    <a:pt x="18" y="1704"/>
                    <a:pt x="18" y="1739"/>
                    <a:pt x="28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1"/>
                  </a:lnTo>
                  <a:cubicBezTo>
                    <a:pt x="1904" y="3024"/>
                    <a:pt x="2024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1"/>
                  </a:lnTo>
                  <a:cubicBezTo>
                    <a:pt x="4250" y="1946"/>
                    <a:pt x="4284" y="1855"/>
                    <a:pt x="4258" y="1771"/>
                  </a:cubicBezTo>
                  <a:cubicBezTo>
                    <a:pt x="4268" y="1739"/>
                    <a:pt x="4268" y="1704"/>
                    <a:pt x="4258" y="1673"/>
                  </a:cubicBezTo>
                  <a:cubicBezTo>
                    <a:pt x="4268" y="1640"/>
                    <a:pt x="4268" y="1607"/>
                    <a:pt x="4258" y="1574"/>
                  </a:cubicBezTo>
                  <a:cubicBezTo>
                    <a:pt x="4268" y="1543"/>
                    <a:pt x="4268" y="1508"/>
                    <a:pt x="4258" y="1476"/>
                  </a:cubicBezTo>
                  <a:cubicBezTo>
                    <a:pt x="4268" y="1445"/>
                    <a:pt x="4268" y="1410"/>
                    <a:pt x="4258" y="1378"/>
                  </a:cubicBezTo>
                  <a:cubicBezTo>
                    <a:pt x="4268" y="1347"/>
                    <a:pt x="4268" y="1312"/>
                    <a:pt x="4258" y="1281"/>
                  </a:cubicBezTo>
                  <a:cubicBezTo>
                    <a:pt x="4285" y="1196"/>
                    <a:pt x="4250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5"/>
            <p:cNvSpPr/>
            <p:nvPr/>
          </p:nvSpPr>
          <p:spPr>
            <a:xfrm>
              <a:off x="1905775" y="20946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6" y="0"/>
                  </a:moveTo>
                  <a:lnTo>
                    <a:pt x="149" y="329"/>
                  </a:lnTo>
                  <a:cubicBezTo>
                    <a:pt x="36" y="394"/>
                    <a:pt x="1" y="483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8"/>
                    <a:pt x="18" y="733"/>
                    <a:pt x="28" y="764"/>
                  </a:cubicBezTo>
                  <a:cubicBezTo>
                    <a:pt x="18" y="797"/>
                    <a:pt x="18" y="831"/>
                    <a:pt x="28" y="862"/>
                  </a:cubicBezTo>
                  <a:cubicBezTo>
                    <a:pt x="18" y="895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9"/>
                  </a:cubicBezTo>
                  <a:cubicBezTo>
                    <a:pt x="1" y="1143"/>
                    <a:pt x="34" y="1234"/>
                    <a:pt x="149" y="1299"/>
                  </a:cubicBezTo>
                  <a:lnTo>
                    <a:pt x="1813" y="2259"/>
                  </a:lnTo>
                  <a:cubicBezTo>
                    <a:pt x="1875" y="2295"/>
                    <a:pt x="1951" y="2313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5"/>
            <p:cNvSpPr/>
            <p:nvPr/>
          </p:nvSpPr>
          <p:spPr>
            <a:xfrm>
              <a:off x="1904900" y="2072000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0"/>
                  </a:moveTo>
                  <a:cubicBezTo>
                    <a:pt x="2058" y="0"/>
                    <a:pt x="1938" y="27"/>
                    <a:pt x="1847" y="80"/>
                  </a:cubicBezTo>
                  <a:lnTo>
                    <a:pt x="184" y="1040"/>
                  </a:lnTo>
                  <a:cubicBezTo>
                    <a:pt x="1" y="1145"/>
                    <a:pt x="1" y="1317"/>
                    <a:pt x="184" y="1422"/>
                  </a:cubicBezTo>
                  <a:lnTo>
                    <a:pt x="1847" y="2382"/>
                  </a:lnTo>
                  <a:cubicBezTo>
                    <a:pt x="1938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7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7" y="0"/>
                    <a:pt x="217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5"/>
            <p:cNvSpPr/>
            <p:nvPr/>
          </p:nvSpPr>
          <p:spPr>
            <a:xfrm>
              <a:off x="2002650" y="213277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2" y="1"/>
                  </a:moveTo>
                  <a:cubicBezTo>
                    <a:pt x="2023" y="1"/>
                    <a:pt x="1904" y="27"/>
                    <a:pt x="1812" y="80"/>
                  </a:cubicBezTo>
                  <a:lnTo>
                    <a:pt x="148" y="1041"/>
                  </a:lnTo>
                  <a:cubicBezTo>
                    <a:pt x="35" y="1106"/>
                    <a:pt x="0" y="1195"/>
                    <a:pt x="28" y="1281"/>
                  </a:cubicBezTo>
                  <a:cubicBezTo>
                    <a:pt x="17" y="1312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6"/>
                  </a:cubicBezTo>
                  <a:cubicBezTo>
                    <a:pt x="17" y="1508"/>
                    <a:pt x="17" y="1543"/>
                    <a:pt x="28" y="1574"/>
                  </a:cubicBezTo>
                  <a:cubicBezTo>
                    <a:pt x="17" y="1607"/>
                    <a:pt x="17" y="1640"/>
                    <a:pt x="28" y="1673"/>
                  </a:cubicBezTo>
                  <a:cubicBezTo>
                    <a:pt x="17" y="1704"/>
                    <a:pt x="17" y="1738"/>
                    <a:pt x="28" y="1771"/>
                  </a:cubicBezTo>
                  <a:cubicBezTo>
                    <a:pt x="0" y="1855"/>
                    <a:pt x="35" y="1946"/>
                    <a:pt x="148" y="2011"/>
                  </a:cubicBezTo>
                  <a:lnTo>
                    <a:pt x="1812" y="2971"/>
                  </a:lnTo>
                  <a:cubicBezTo>
                    <a:pt x="1904" y="3024"/>
                    <a:pt x="2023" y="3050"/>
                    <a:pt x="2142" y="3050"/>
                  </a:cubicBezTo>
                  <a:cubicBezTo>
                    <a:pt x="2262" y="3050"/>
                    <a:pt x="2381" y="3024"/>
                    <a:pt x="2472" y="2971"/>
                  </a:cubicBezTo>
                  <a:lnTo>
                    <a:pt x="4136" y="2011"/>
                  </a:lnTo>
                  <a:cubicBezTo>
                    <a:pt x="4250" y="1946"/>
                    <a:pt x="4285" y="1855"/>
                    <a:pt x="4257" y="1771"/>
                  </a:cubicBezTo>
                  <a:cubicBezTo>
                    <a:pt x="4268" y="1739"/>
                    <a:pt x="4268" y="1704"/>
                    <a:pt x="4257" y="1673"/>
                  </a:cubicBezTo>
                  <a:cubicBezTo>
                    <a:pt x="4268" y="1640"/>
                    <a:pt x="4268" y="1607"/>
                    <a:pt x="4257" y="1574"/>
                  </a:cubicBezTo>
                  <a:cubicBezTo>
                    <a:pt x="4268" y="1543"/>
                    <a:pt x="4268" y="1508"/>
                    <a:pt x="4257" y="1476"/>
                  </a:cubicBezTo>
                  <a:cubicBezTo>
                    <a:pt x="4268" y="1445"/>
                    <a:pt x="4268" y="1410"/>
                    <a:pt x="4257" y="1379"/>
                  </a:cubicBezTo>
                  <a:cubicBezTo>
                    <a:pt x="4268" y="1346"/>
                    <a:pt x="4268" y="1312"/>
                    <a:pt x="4257" y="1281"/>
                  </a:cubicBezTo>
                  <a:cubicBezTo>
                    <a:pt x="4285" y="1196"/>
                    <a:pt x="4250" y="1106"/>
                    <a:pt x="4136" y="1041"/>
                  </a:cubicBezTo>
                  <a:lnTo>
                    <a:pt x="2472" y="80"/>
                  </a:lnTo>
                  <a:cubicBezTo>
                    <a:pt x="2381" y="27"/>
                    <a:pt x="2262" y="1"/>
                    <a:pt x="2142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5"/>
            <p:cNvSpPr/>
            <p:nvPr/>
          </p:nvSpPr>
          <p:spPr>
            <a:xfrm>
              <a:off x="2002675" y="21505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9"/>
                  </a:lnTo>
                  <a:cubicBezTo>
                    <a:pt x="34" y="394"/>
                    <a:pt x="0" y="483"/>
                    <a:pt x="27" y="568"/>
                  </a:cubicBezTo>
                  <a:cubicBezTo>
                    <a:pt x="16" y="600"/>
                    <a:pt x="16" y="634"/>
                    <a:pt x="27" y="667"/>
                  </a:cubicBezTo>
                  <a:cubicBezTo>
                    <a:pt x="16" y="698"/>
                    <a:pt x="16" y="733"/>
                    <a:pt x="27" y="764"/>
                  </a:cubicBezTo>
                  <a:cubicBezTo>
                    <a:pt x="16" y="796"/>
                    <a:pt x="16" y="831"/>
                    <a:pt x="27" y="862"/>
                  </a:cubicBezTo>
                  <a:cubicBezTo>
                    <a:pt x="16" y="895"/>
                    <a:pt x="16" y="928"/>
                    <a:pt x="27" y="961"/>
                  </a:cubicBezTo>
                  <a:cubicBezTo>
                    <a:pt x="16" y="992"/>
                    <a:pt x="16" y="1026"/>
                    <a:pt x="27" y="1059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4"/>
                    <a:pt x="2030" y="2326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5"/>
            <p:cNvSpPr/>
            <p:nvPr/>
          </p:nvSpPr>
          <p:spPr>
            <a:xfrm>
              <a:off x="2001775" y="212792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7" y="0"/>
                  </a:moveTo>
                  <a:cubicBezTo>
                    <a:pt x="2058" y="0"/>
                    <a:pt x="1939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7"/>
                    <a:pt x="183" y="1422"/>
                  </a:cubicBezTo>
                  <a:lnTo>
                    <a:pt x="1847" y="2382"/>
                  </a:lnTo>
                  <a:cubicBezTo>
                    <a:pt x="1939" y="2435"/>
                    <a:pt x="2058" y="2462"/>
                    <a:pt x="2177" y="2462"/>
                  </a:cubicBezTo>
                  <a:cubicBezTo>
                    <a:pt x="2297" y="2462"/>
                    <a:pt x="2416" y="2435"/>
                    <a:pt x="2507" y="2382"/>
                  </a:cubicBezTo>
                  <a:lnTo>
                    <a:pt x="4171" y="1422"/>
                  </a:lnTo>
                  <a:cubicBezTo>
                    <a:pt x="4355" y="1317"/>
                    <a:pt x="4355" y="1145"/>
                    <a:pt x="4171" y="1040"/>
                  </a:cubicBezTo>
                  <a:lnTo>
                    <a:pt x="2507" y="80"/>
                  </a:lnTo>
                  <a:cubicBezTo>
                    <a:pt x="2416" y="27"/>
                    <a:pt x="2297" y="0"/>
                    <a:pt x="21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5"/>
            <p:cNvSpPr/>
            <p:nvPr/>
          </p:nvSpPr>
          <p:spPr>
            <a:xfrm>
              <a:off x="1625050" y="2015325"/>
              <a:ext cx="107150" cy="76275"/>
            </a:xfrm>
            <a:custGeom>
              <a:avLst/>
              <a:gdLst/>
              <a:ahLst/>
              <a:cxnLst/>
              <a:rect l="l" t="t" r="r" b="b"/>
              <a:pathLst>
                <a:path w="4286" h="3051" extrusionOk="0">
                  <a:moveTo>
                    <a:pt x="2143" y="1"/>
                  </a:moveTo>
                  <a:cubicBezTo>
                    <a:pt x="2023" y="1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5" y="1106"/>
                    <a:pt x="1" y="1196"/>
                    <a:pt x="27" y="1280"/>
                  </a:cubicBezTo>
                  <a:cubicBezTo>
                    <a:pt x="18" y="1313"/>
                    <a:pt x="18" y="1347"/>
                    <a:pt x="27" y="1379"/>
                  </a:cubicBezTo>
                  <a:cubicBezTo>
                    <a:pt x="18" y="1411"/>
                    <a:pt x="18" y="1444"/>
                    <a:pt x="27" y="1477"/>
                  </a:cubicBezTo>
                  <a:cubicBezTo>
                    <a:pt x="18" y="1508"/>
                    <a:pt x="18" y="1543"/>
                    <a:pt x="27" y="1575"/>
                  </a:cubicBezTo>
                  <a:cubicBezTo>
                    <a:pt x="18" y="1606"/>
                    <a:pt x="18" y="1641"/>
                    <a:pt x="27" y="1672"/>
                  </a:cubicBezTo>
                  <a:cubicBezTo>
                    <a:pt x="18" y="1705"/>
                    <a:pt x="18" y="1739"/>
                    <a:pt x="27" y="1771"/>
                  </a:cubicBezTo>
                  <a:cubicBezTo>
                    <a:pt x="1" y="1856"/>
                    <a:pt x="35" y="1945"/>
                    <a:pt x="148" y="2010"/>
                  </a:cubicBezTo>
                  <a:lnTo>
                    <a:pt x="1812" y="2972"/>
                  </a:lnTo>
                  <a:cubicBezTo>
                    <a:pt x="1903" y="3024"/>
                    <a:pt x="2023" y="3051"/>
                    <a:pt x="2143" y="3051"/>
                  </a:cubicBezTo>
                  <a:cubicBezTo>
                    <a:pt x="2262" y="3051"/>
                    <a:pt x="2382" y="3024"/>
                    <a:pt x="2473" y="2972"/>
                  </a:cubicBezTo>
                  <a:lnTo>
                    <a:pt x="4137" y="2010"/>
                  </a:lnTo>
                  <a:cubicBezTo>
                    <a:pt x="4251" y="1945"/>
                    <a:pt x="4284" y="1856"/>
                    <a:pt x="4258" y="1771"/>
                  </a:cubicBezTo>
                  <a:cubicBezTo>
                    <a:pt x="4269" y="1739"/>
                    <a:pt x="4269" y="1705"/>
                    <a:pt x="4258" y="1672"/>
                  </a:cubicBezTo>
                  <a:cubicBezTo>
                    <a:pt x="4269" y="1641"/>
                    <a:pt x="4269" y="1606"/>
                    <a:pt x="4258" y="1575"/>
                  </a:cubicBezTo>
                  <a:cubicBezTo>
                    <a:pt x="4269" y="1543"/>
                    <a:pt x="4269" y="1508"/>
                    <a:pt x="4258" y="1477"/>
                  </a:cubicBezTo>
                  <a:cubicBezTo>
                    <a:pt x="4269" y="1444"/>
                    <a:pt x="4269" y="1411"/>
                    <a:pt x="4258" y="1379"/>
                  </a:cubicBezTo>
                  <a:cubicBezTo>
                    <a:pt x="4269" y="1347"/>
                    <a:pt x="4269" y="1313"/>
                    <a:pt x="4258" y="1280"/>
                  </a:cubicBezTo>
                  <a:cubicBezTo>
                    <a:pt x="4286" y="1196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2" y="1"/>
                    <a:pt x="214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5"/>
            <p:cNvSpPr/>
            <p:nvPr/>
          </p:nvSpPr>
          <p:spPr>
            <a:xfrm>
              <a:off x="1625050" y="2033100"/>
              <a:ext cx="50775" cy="58200"/>
            </a:xfrm>
            <a:custGeom>
              <a:avLst/>
              <a:gdLst/>
              <a:ahLst/>
              <a:cxnLst/>
              <a:rect l="l" t="t" r="r" b="b"/>
              <a:pathLst>
                <a:path w="2031" h="2328" extrusionOk="0">
                  <a:moveTo>
                    <a:pt x="716" y="1"/>
                  </a:moveTo>
                  <a:lnTo>
                    <a:pt x="148" y="329"/>
                  </a:lnTo>
                  <a:cubicBezTo>
                    <a:pt x="35" y="395"/>
                    <a:pt x="1" y="485"/>
                    <a:pt x="27" y="569"/>
                  </a:cubicBezTo>
                  <a:cubicBezTo>
                    <a:pt x="18" y="602"/>
                    <a:pt x="18" y="636"/>
                    <a:pt x="27" y="667"/>
                  </a:cubicBezTo>
                  <a:cubicBezTo>
                    <a:pt x="18" y="700"/>
                    <a:pt x="18" y="733"/>
                    <a:pt x="27" y="766"/>
                  </a:cubicBezTo>
                  <a:cubicBezTo>
                    <a:pt x="18" y="797"/>
                    <a:pt x="18" y="832"/>
                    <a:pt x="27" y="864"/>
                  </a:cubicBezTo>
                  <a:cubicBezTo>
                    <a:pt x="18" y="895"/>
                    <a:pt x="18" y="930"/>
                    <a:pt x="27" y="961"/>
                  </a:cubicBezTo>
                  <a:cubicBezTo>
                    <a:pt x="18" y="994"/>
                    <a:pt x="18" y="1028"/>
                    <a:pt x="27" y="1060"/>
                  </a:cubicBezTo>
                  <a:cubicBezTo>
                    <a:pt x="1" y="1145"/>
                    <a:pt x="35" y="1234"/>
                    <a:pt x="148" y="1299"/>
                  </a:cubicBezTo>
                  <a:lnTo>
                    <a:pt x="1812" y="2260"/>
                  </a:lnTo>
                  <a:cubicBezTo>
                    <a:pt x="1875" y="2296"/>
                    <a:pt x="1951" y="2315"/>
                    <a:pt x="2030" y="2327"/>
                  </a:cubicBezTo>
                  <a:lnTo>
                    <a:pt x="2030" y="550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5"/>
            <p:cNvSpPr/>
            <p:nvPr/>
          </p:nvSpPr>
          <p:spPr>
            <a:xfrm>
              <a:off x="1624175" y="2010475"/>
              <a:ext cx="108875" cy="61550"/>
            </a:xfrm>
            <a:custGeom>
              <a:avLst/>
              <a:gdLst/>
              <a:ahLst/>
              <a:cxnLst/>
              <a:rect l="l" t="t" r="r" b="b"/>
              <a:pathLst>
                <a:path w="4355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7" y="79"/>
                  </a:cubicBezTo>
                  <a:lnTo>
                    <a:pt x="183" y="1040"/>
                  </a:lnTo>
                  <a:cubicBezTo>
                    <a:pt x="1" y="1146"/>
                    <a:pt x="1" y="1316"/>
                    <a:pt x="183" y="1421"/>
                  </a:cubicBezTo>
                  <a:lnTo>
                    <a:pt x="1847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5"/>
            <p:cNvSpPr/>
            <p:nvPr/>
          </p:nvSpPr>
          <p:spPr>
            <a:xfrm>
              <a:off x="1721925" y="2071250"/>
              <a:ext cx="107125" cy="76275"/>
            </a:xfrm>
            <a:custGeom>
              <a:avLst/>
              <a:gdLst/>
              <a:ahLst/>
              <a:cxnLst/>
              <a:rect l="l" t="t" r="r" b="b"/>
              <a:pathLst>
                <a:path w="4285" h="3051" extrusionOk="0">
                  <a:moveTo>
                    <a:pt x="2142" y="0"/>
                  </a:moveTo>
                  <a:cubicBezTo>
                    <a:pt x="2023" y="0"/>
                    <a:pt x="1903" y="27"/>
                    <a:pt x="1811" y="80"/>
                  </a:cubicBezTo>
                  <a:lnTo>
                    <a:pt x="149" y="1040"/>
                  </a:lnTo>
                  <a:cubicBezTo>
                    <a:pt x="35" y="1105"/>
                    <a:pt x="0" y="1196"/>
                    <a:pt x="28" y="1280"/>
                  </a:cubicBezTo>
                  <a:cubicBezTo>
                    <a:pt x="17" y="1312"/>
                    <a:pt x="17" y="1347"/>
                    <a:pt x="28" y="1378"/>
                  </a:cubicBezTo>
                  <a:cubicBezTo>
                    <a:pt x="17" y="1411"/>
                    <a:pt x="17" y="1444"/>
                    <a:pt x="28" y="1476"/>
                  </a:cubicBezTo>
                  <a:cubicBezTo>
                    <a:pt x="17" y="1508"/>
                    <a:pt x="17" y="1542"/>
                    <a:pt x="28" y="1575"/>
                  </a:cubicBezTo>
                  <a:cubicBezTo>
                    <a:pt x="17" y="1606"/>
                    <a:pt x="17" y="1641"/>
                    <a:pt x="28" y="1672"/>
                  </a:cubicBezTo>
                  <a:cubicBezTo>
                    <a:pt x="17" y="1704"/>
                    <a:pt x="17" y="1739"/>
                    <a:pt x="28" y="1770"/>
                  </a:cubicBezTo>
                  <a:cubicBezTo>
                    <a:pt x="0" y="1856"/>
                    <a:pt x="35" y="1945"/>
                    <a:pt x="149" y="2010"/>
                  </a:cubicBezTo>
                  <a:lnTo>
                    <a:pt x="1813" y="2971"/>
                  </a:lnTo>
                  <a:cubicBezTo>
                    <a:pt x="1904" y="3024"/>
                    <a:pt x="2023" y="3050"/>
                    <a:pt x="2143" y="3050"/>
                  </a:cubicBezTo>
                  <a:cubicBezTo>
                    <a:pt x="2262" y="3050"/>
                    <a:pt x="2382" y="3024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5"/>
                  </a:cubicBezTo>
                  <a:cubicBezTo>
                    <a:pt x="4268" y="1542"/>
                    <a:pt x="4268" y="1508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7"/>
                    <a:pt x="4268" y="1312"/>
                    <a:pt x="4257" y="1280"/>
                  </a:cubicBezTo>
                  <a:cubicBezTo>
                    <a:pt x="4285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5"/>
            <p:cNvSpPr/>
            <p:nvPr/>
          </p:nvSpPr>
          <p:spPr>
            <a:xfrm>
              <a:off x="1721925" y="2089075"/>
              <a:ext cx="50750" cy="58150"/>
            </a:xfrm>
            <a:custGeom>
              <a:avLst/>
              <a:gdLst/>
              <a:ahLst/>
              <a:cxnLst/>
              <a:rect l="l" t="t" r="r" b="b"/>
              <a:pathLst>
                <a:path w="2030" h="2326" extrusionOk="0">
                  <a:moveTo>
                    <a:pt x="716" y="0"/>
                  </a:moveTo>
                  <a:lnTo>
                    <a:pt x="147" y="328"/>
                  </a:lnTo>
                  <a:cubicBezTo>
                    <a:pt x="35" y="394"/>
                    <a:pt x="0" y="483"/>
                    <a:pt x="27" y="567"/>
                  </a:cubicBezTo>
                  <a:cubicBezTo>
                    <a:pt x="17" y="600"/>
                    <a:pt x="17" y="634"/>
                    <a:pt x="27" y="666"/>
                  </a:cubicBezTo>
                  <a:cubicBezTo>
                    <a:pt x="17" y="698"/>
                    <a:pt x="17" y="733"/>
                    <a:pt x="27" y="764"/>
                  </a:cubicBezTo>
                  <a:cubicBezTo>
                    <a:pt x="17" y="795"/>
                    <a:pt x="17" y="830"/>
                    <a:pt x="27" y="862"/>
                  </a:cubicBezTo>
                  <a:cubicBezTo>
                    <a:pt x="17" y="894"/>
                    <a:pt x="17" y="928"/>
                    <a:pt x="27" y="961"/>
                  </a:cubicBezTo>
                  <a:cubicBezTo>
                    <a:pt x="17" y="992"/>
                    <a:pt x="17" y="1026"/>
                    <a:pt x="27" y="1058"/>
                  </a:cubicBezTo>
                  <a:cubicBezTo>
                    <a:pt x="0" y="1143"/>
                    <a:pt x="34" y="1232"/>
                    <a:pt x="147" y="1299"/>
                  </a:cubicBezTo>
                  <a:lnTo>
                    <a:pt x="1811" y="2259"/>
                  </a:lnTo>
                  <a:cubicBezTo>
                    <a:pt x="1874" y="2295"/>
                    <a:pt x="1950" y="2313"/>
                    <a:pt x="2030" y="2325"/>
                  </a:cubicBezTo>
                  <a:lnTo>
                    <a:pt x="2030" y="548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5"/>
            <p:cNvSpPr/>
            <p:nvPr/>
          </p:nvSpPr>
          <p:spPr>
            <a:xfrm>
              <a:off x="1721050" y="206640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8" y="1"/>
                  </a:moveTo>
                  <a:cubicBezTo>
                    <a:pt x="2058" y="1"/>
                    <a:pt x="1939" y="27"/>
                    <a:pt x="1848" y="79"/>
                  </a:cubicBezTo>
                  <a:lnTo>
                    <a:pt x="184" y="1040"/>
                  </a:lnTo>
                  <a:cubicBezTo>
                    <a:pt x="0" y="1146"/>
                    <a:pt x="0" y="1316"/>
                    <a:pt x="184" y="1422"/>
                  </a:cubicBezTo>
                  <a:lnTo>
                    <a:pt x="1848" y="2383"/>
                  </a:lnTo>
                  <a:cubicBezTo>
                    <a:pt x="1939" y="2435"/>
                    <a:pt x="2058" y="2462"/>
                    <a:pt x="2178" y="2462"/>
                  </a:cubicBezTo>
                  <a:cubicBezTo>
                    <a:pt x="2297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6"/>
                    <a:pt x="4354" y="1146"/>
                    <a:pt x="4172" y="1040"/>
                  </a:cubicBezTo>
                  <a:lnTo>
                    <a:pt x="2508" y="79"/>
                  </a:lnTo>
                  <a:cubicBezTo>
                    <a:pt x="2417" y="27"/>
                    <a:pt x="2297" y="1"/>
                    <a:pt x="217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5"/>
            <p:cNvSpPr/>
            <p:nvPr/>
          </p:nvSpPr>
          <p:spPr>
            <a:xfrm>
              <a:off x="1818775" y="2127200"/>
              <a:ext cx="107150" cy="76225"/>
            </a:xfrm>
            <a:custGeom>
              <a:avLst/>
              <a:gdLst/>
              <a:ahLst/>
              <a:cxnLst/>
              <a:rect l="l" t="t" r="r" b="b"/>
              <a:pathLst>
                <a:path w="4286" h="3049" extrusionOk="0">
                  <a:moveTo>
                    <a:pt x="2143" y="0"/>
                  </a:moveTo>
                  <a:cubicBezTo>
                    <a:pt x="2023" y="0"/>
                    <a:pt x="1904" y="26"/>
                    <a:pt x="1812" y="79"/>
                  </a:cubicBezTo>
                  <a:lnTo>
                    <a:pt x="149" y="1039"/>
                  </a:lnTo>
                  <a:cubicBezTo>
                    <a:pt x="36" y="1104"/>
                    <a:pt x="1" y="1195"/>
                    <a:pt x="28" y="1279"/>
                  </a:cubicBezTo>
                  <a:cubicBezTo>
                    <a:pt x="18" y="1311"/>
                    <a:pt x="18" y="1345"/>
                    <a:pt x="28" y="1377"/>
                  </a:cubicBezTo>
                  <a:cubicBezTo>
                    <a:pt x="18" y="1408"/>
                    <a:pt x="18" y="1443"/>
                    <a:pt x="28" y="1475"/>
                  </a:cubicBezTo>
                  <a:cubicBezTo>
                    <a:pt x="18" y="1507"/>
                    <a:pt x="18" y="1541"/>
                    <a:pt x="28" y="1574"/>
                  </a:cubicBezTo>
                  <a:cubicBezTo>
                    <a:pt x="18" y="1605"/>
                    <a:pt x="18" y="1639"/>
                    <a:pt x="28" y="1672"/>
                  </a:cubicBezTo>
                  <a:cubicBezTo>
                    <a:pt x="18" y="1703"/>
                    <a:pt x="18" y="1738"/>
                    <a:pt x="28" y="1769"/>
                  </a:cubicBezTo>
                  <a:cubicBezTo>
                    <a:pt x="1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2"/>
                    <a:pt x="2024" y="3049"/>
                    <a:pt x="2143" y="3049"/>
                  </a:cubicBezTo>
                  <a:cubicBezTo>
                    <a:pt x="2263" y="3049"/>
                    <a:pt x="2382" y="3022"/>
                    <a:pt x="2473" y="2970"/>
                  </a:cubicBezTo>
                  <a:lnTo>
                    <a:pt x="4137" y="2009"/>
                  </a:lnTo>
                  <a:cubicBezTo>
                    <a:pt x="4250" y="1944"/>
                    <a:pt x="4285" y="1855"/>
                    <a:pt x="4258" y="1770"/>
                  </a:cubicBezTo>
                  <a:cubicBezTo>
                    <a:pt x="4269" y="1738"/>
                    <a:pt x="4269" y="1704"/>
                    <a:pt x="4258" y="1672"/>
                  </a:cubicBezTo>
                  <a:cubicBezTo>
                    <a:pt x="4269" y="1640"/>
                    <a:pt x="4269" y="1605"/>
                    <a:pt x="4258" y="1574"/>
                  </a:cubicBezTo>
                  <a:cubicBezTo>
                    <a:pt x="4269" y="1542"/>
                    <a:pt x="4269" y="1507"/>
                    <a:pt x="4258" y="1476"/>
                  </a:cubicBezTo>
                  <a:cubicBezTo>
                    <a:pt x="4269" y="1443"/>
                    <a:pt x="4269" y="1410"/>
                    <a:pt x="4258" y="1377"/>
                  </a:cubicBezTo>
                  <a:cubicBezTo>
                    <a:pt x="4269" y="1346"/>
                    <a:pt x="4269" y="1311"/>
                    <a:pt x="4258" y="1279"/>
                  </a:cubicBezTo>
                  <a:cubicBezTo>
                    <a:pt x="4285" y="1195"/>
                    <a:pt x="4250" y="1106"/>
                    <a:pt x="4137" y="1039"/>
                  </a:cubicBezTo>
                  <a:lnTo>
                    <a:pt x="2473" y="79"/>
                  </a:lnTo>
                  <a:cubicBezTo>
                    <a:pt x="2382" y="26"/>
                    <a:pt x="2263" y="0"/>
                    <a:pt x="214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5"/>
            <p:cNvSpPr/>
            <p:nvPr/>
          </p:nvSpPr>
          <p:spPr>
            <a:xfrm>
              <a:off x="1818775" y="2144975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6" y="393"/>
                    <a:pt x="1" y="484"/>
                    <a:pt x="28" y="568"/>
                  </a:cubicBezTo>
                  <a:cubicBezTo>
                    <a:pt x="18" y="600"/>
                    <a:pt x="18" y="634"/>
                    <a:pt x="28" y="666"/>
                  </a:cubicBezTo>
                  <a:cubicBezTo>
                    <a:pt x="18" y="697"/>
                    <a:pt x="18" y="732"/>
                    <a:pt x="28" y="764"/>
                  </a:cubicBezTo>
                  <a:cubicBezTo>
                    <a:pt x="18" y="796"/>
                    <a:pt x="18" y="830"/>
                    <a:pt x="28" y="863"/>
                  </a:cubicBezTo>
                  <a:cubicBezTo>
                    <a:pt x="18" y="894"/>
                    <a:pt x="18" y="928"/>
                    <a:pt x="28" y="961"/>
                  </a:cubicBezTo>
                  <a:cubicBezTo>
                    <a:pt x="18" y="992"/>
                    <a:pt x="18" y="1027"/>
                    <a:pt x="28" y="1058"/>
                  </a:cubicBezTo>
                  <a:cubicBezTo>
                    <a:pt x="1" y="1143"/>
                    <a:pt x="36" y="1233"/>
                    <a:pt x="149" y="1298"/>
                  </a:cubicBezTo>
                  <a:lnTo>
                    <a:pt x="1813" y="2259"/>
                  </a:lnTo>
                  <a:cubicBezTo>
                    <a:pt x="1875" y="2295"/>
                    <a:pt x="1952" y="2313"/>
                    <a:pt x="2030" y="2325"/>
                  </a:cubicBezTo>
                  <a:lnTo>
                    <a:pt x="2030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5"/>
            <p:cNvSpPr/>
            <p:nvPr/>
          </p:nvSpPr>
          <p:spPr>
            <a:xfrm>
              <a:off x="1817900" y="2122325"/>
              <a:ext cx="108900" cy="61550"/>
            </a:xfrm>
            <a:custGeom>
              <a:avLst/>
              <a:gdLst/>
              <a:ahLst/>
              <a:cxnLst/>
              <a:rect l="l" t="t" r="r" b="b"/>
              <a:pathLst>
                <a:path w="4356" h="2462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0"/>
                  </a:lnTo>
                  <a:cubicBezTo>
                    <a:pt x="1" y="1145"/>
                    <a:pt x="1" y="1316"/>
                    <a:pt x="184" y="1421"/>
                  </a:cubicBezTo>
                  <a:lnTo>
                    <a:pt x="1848" y="2383"/>
                  </a:lnTo>
                  <a:cubicBezTo>
                    <a:pt x="1939" y="2435"/>
                    <a:pt x="2059" y="2462"/>
                    <a:pt x="2178" y="2462"/>
                  </a:cubicBezTo>
                  <a:cubicBezTo>
                    <a:pt x="2298" y="2462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5" y="1316"/>
                    <a:pt x="4355" y="1146"/>
                    <a:pt x="4172" y="1040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5"/>
            <p:cNvSpPr/>
            <p:nvPr/>
          </p:nvSpPr>
          <p:spPr>
            <a:xfrm>
              <a:off x="1915650" y="2183125"/>
              <a:ext cx="107125" cy="76250"/>
            </a:xfrm>
            <a:custGeom>
              <a:avLst/>
              <a:gdLst/>
              <a:ahLst/>
              <a:cxnLst/>
              <a:rect l="l" t="t" r="r" b="b"/>
              <a:pathLst>
                <a:path w="4285" h="3050" extrusionOk="0">
                  <a:moveTo>
                    <a:pt x="2143" y="0"/>
                  </a:moveTo>
                  <a:cubicBezTo>
                    <a:pt x="2023" y="0"/>
                    <a:pt x="1904" y="26"/>
                    <a:pt x="1813" y="79"/>
                  </a:cubicBezTo>
                  <a:lnTo>
                    <a:pt x="149" y="1039"/>
                  </a:lnTo>
                  <a:cubicBezTo>
                    <a:pt x="35" y="1104"/>
                    <a:pt x="0" y="1195"/>
                    <a:pt x="28" y="1279"/>
                  </a:cubicBezTo>
                  <a:cubicBezTo>
                    <a:pt x="17" y="1311"/>
                    <a:pt x="17" y="1346"/>
                    <a:pt x="28" y="1377"/>
                  </a:cubicBezTo>
                  <a:cubicBezTo>
                    <a:pt x="17" y="1410"/>
                    <a:pt x="17" y="1444"/>
                    <a:pt x="28" y="1476"/>
                  </a:cubicBezTo>
                  <a:cubicBezTo>
                    <a:pt x="17" y="1507"/>
                    <a:pt x="17" y="1541"/>
                    <a:pt x="28" y="1574"/>
                  </a:cubicBezTo>
                  <a:cubicBezTo>
                    <a:pt x="17" y="1605"/>
                    <a:pt x="17" y="1640"/>
                    <a:pt x="28" y="1672"/>
                  </a:cubicBezTo>
                  <a:cubicBezTo>
                    <a:pt x="17" y="1703"/>
                    <a:pt x="17" y="1738"/>
                    <a:pt x="28" y="1769"/>
                  </a:cubicBezTo>
                  <a:cubicBezTo>
                    <a:pt x="0" y="1855"/>
                    <a:pt x="36" y="1944"/>
                    <a:pt x="149" y="2009"/>
                  </a:cubicBezTo>
                  <a:lnTo>
                    <a:pt x="1813" y="2970"/>
                  </a:lnTo>
                  <a:cubicBezTo>
                    <a:pt x="1904" y="3023"/>
                    <a:pt x="2023" y="3050"/>
                    <a:pt x="2143" y="3050"/>
                  </a:cubicBezTo>
                  <a:cubicBezTo>
                    <a:pt x="2262" y="3050"/>
                    <a:pt x="2382" y="3023"/>
                    <a:pt x="2474" y="2970"/>
                  </a:cubicBezTo>
                  <a:lnTo>
                    <a:pt x="4136" y="2009"/>
                  </a:lnTo>
                  <a:cubicBezTo>
                    <a:pt x="4250" y="1944"/>
                    <a:pt x="4285" y="1855"/>
                    <a:pt x="4257" y="1769"/>
                  </a:cubicBezTo>
                  <a:cubicBezTo>
                    <a:pt x="4268" y="1738"/>
                    <a:pt x="4268" y="1703"/>
                    <a:pt x="4257" y="1672"/>
                  </a:cubicBezTo>
                  <a:cubicBezTo>
                    <a:pt x="4268" y="1640"/>
                    <a:pt x="4268" y="1605"/>
                    <a:pt x="4257" y="1574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10"/>
                    <a:pt x="4257" y="1377"/>
                  </a:cubicBezTo>
                  <a:cubicBezTo>
                    <a:pt x="4268" y="1346"/>
                    <a:pt x="4268" y="1311"/>
                    <a:pt x="4257" y="1279"/>
                  </a:cubicBezTo>
                  <a:cubicBezTo>
                    <a:pt x="4285" y="1195"/>
                    <a:pt x="4251" y="1104"/>
                    <a:pt x="4136" y="1039"/>
                  </a:cubicBezTo>
                  <a:lnTo>
                    <a:pt x="2474" y="79"/>
                  </a:lnTo>
                  <a:cubicBezTo>
                    <a:pt x="2382" y="26"/>
                    <a:pt x="2262" y="0"/>
                    <a:pt x="214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5"/>
            <p:cNvSpPr/>
            <p:nvPr/>
          </p:nvSpPr>
          <p:spPr>
            <a:xfrm>
              <a:off x="1915650" y="220090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7" y="0"/>
                  </a:moveTo>
                  <a:lnTo>
                    <a:pt x="149" y="328"/>
                  </a:lnTo>
                  <a:cubicBezTo>
                    <a:pt x="35" y="393"/>
                    <a:pt x="0" y="484"/>
                    <a:pt x="28" y="568"/>
                  </a:cubicBezTo>
                  <a:cubicBezTo>
                    <a:pt x="17" y="600"/>
                    <a:pt x="17" y="635"/>
                    <a:pt x="28" y="666"/>
                  </a:cubicBezTo>
                  <a:cubicBezTo>
                    <a:pt x="17" y="699"/>
                    <a:pt x="17" y="733"/>
                    <a:pt x="28" y="764"/>
                  </a:cubicBezTo>
                  <a:cubicBezTo>
                    <a:pt x="17" y="796"/>
                    <a:pt x="17" y="830"/>
                    <a:pt x="28" y="863"/>
                  </a:cubicBezTo>
                  <a:cubicBezTo>
                    <a:pt x="17" y="894"/>
                    <a:pt x="17" y="929"/>
                    <a:pt x="28" y="961"/>
                  </a:cubicBezTo>
                  <a:cubicBezTo>
                    <a:pt x="17" y="992"/>
                    <a:pt x="17" y="1027"/>
                    <a:pt x="28" y="1058"/>
                  </a:cubicBezTo>
                  <a:cubicBezTo>
                    <a:pt x="0" y="1143"/>
                    <a:pt x="35" y="1233"/>
                    <a:pt x="149" y="1298"/>
                  </a:cubicBezTo>
                  <a:lnTo>
                    <a:pt x="1813" y="2259"/>
                  </a:lnTo>
                  <a:cubicBezTo>
                    <a:pt x="1874" y="2295"/>
                    <a:pt x="1951" y="2314"/>
                    <a:pt x="2031" y="2325"/>
                  </a:cubicBezTo>
                  <a:lnTo>
                    <a:pt x="2031" y="549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5"/>
            <p:cNvSpPr/>
            <p:nvPr/>
          </p:nvSpPr>
          <p:spPr>
            <a:xfrm>
              <a:off x="1914800" y="2178250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0"/>
                  </a:lnTo>
                  <a:cubicBezTo>
                    <a:pt x="0" y="1145"/>
                    <a:pt x="0" y="1316"/>
                    <a:pt x="183" y="1421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8" y="2383"/>
                  </a:cubicBezTo>
                  <a:lnTo>
                    <a:pt x="4170" y="1421"/>
                  </a:lnTo>
                  <a:cubicBezTo>
                    <a:pt x="4354" y="1316"/>
                    <a:pt x="4354" y="1146"/>
                    <a:pt x="4170" y="1040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5"/>
            <p:cNvSpPr/>
            <p:nvPr/>
          </p:nvSpPr>
          <p:spPr>
            <a:xfrm>
              <a:off x="1538050" y="2065650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2" y="80"/>
                  </a:cubicBezTo>
                  <a:lnTo>
                    <a:pt x="149" y="1041"/>
                  </a:lnTo>
                  <a:cubicBezTo>
                    <a:pt x="36" y="1106"/>
                    <a:pt x="1" y="1197"/>
                    <a:pt x="29" y="1281"/>
                  </a:cubicBezTo>
                  <a:cubicBezTo>
                    <a:pt x="18" y="1312"/>
                    <a:pt x="18" y="1346"/>
                    <a:pt x="29" y="1379"/>
                  </a:cubicBezTo>
                  <a:cubicBezTo>
                    <a:pt x="18" y="1410"/>
                    <a:pt x="18" y="1445"/>
                    <a:pt x="29" y="1477"/>
                  </a:cubicBezTo>
                  <a:cubicBezTo>
                    <a:pt x="18" y="1509"/>
                    <a:pt x="18" y="1543"/>
                    <a:pt x="29" y="1575"/>
                  </a:cubicBezTo>
                  <a:cubicBezTo>
                    <a:pt x="18" y="1607"/>
                    <a:pt x="18" y="1641"/>
                    <a:pt x="29" y="1673"/>
                  </a:cubicBezTo>
                  <a:cubicBezTo>
                    <a:pt x="18" y="1705"/>
                    <a:pt x="18" y="1740"/>
                    <a:pt x="29" y="1771"/>
                  </a:cubicBezTo>
                  <a:cubicBezTo>
                    <a:pt x="1" y="1855"/>
                    <a:pt x="36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2" y="3025"/>
                    <a:pt x="2473" y="2972"/>
                  </a:cubicBezTo>
                  <a:lnTo>
                    <a:pt x="4137" y="2011"/>
                  </a:lnTo>
                  <a:cubicBezTo>
                    <a:pt x="4251" y="1946"/>
                    <a:pt x="4284" y="1855"/>
                    <a:pt x="4258" y="1771"/>
                  </a:cubicBezTo>
                  <a:cubicBezTo>
                    <a:pt x="4269" y="1740"/>
                    <a:pt x="4269" y="1705"/>
                    <a:pt x="4258" y="1673"/>
                  </a:cubicBezTo>
                  <a:cubicBezTo>
                    <a:pt x="4269" y="1642"/>
                    <a:pt x="4269" y="1607"/>
                    <a:pt x="4258" y="1575"/>
                  </a:cubicBezTo>
                  <a:cubicBezTo>
                    <a:pt x="4269" y="1543"/>
                    <a:pt x="4269" y="1509"/>
                    <a:pt x="4258" y="1477"/>
                  </a:cubicBezTo>
                  <a:cubicBezTo>
                    <a:pt x="4269" y="1445"/>
                    <a:pt x="4269" y="1410"/>
                    <a:pt x="4258" y="1379"/>
                  </a:cubicBezTo>
                  <a:cubicBezTo>
                    <a:pt x="4269" y="1347"/>
                    <a:pt x="4269" y="1312"/>
                    <a:pt x="4258" y="1281"/>
                  </a:cubicBezTo>
                  <a:cubicBezTo>
                    <a:pt x="4286" y="1197"/>
                    <a:pt x="4251" y="1106"/>
                    <a:pt x="4137" y="1041"/>
                  </a:cubicBezTo>
                  <a:lnTo>
                    <a:pt x="2473" y="80"/>
                  </a:lnTo>
                  <a:cubicBezTo>
                    <a:pt x="2382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5"/>
            <p:cNvSpPr/>
            <p:nvPr/>
          </p:nvSpPr>
          <p:spPr>
            <a:xfrm>
              <a:off x="1538050" y="2083450"/>
              <a:ext cx="50775" cy="58150"/>
            </a:xfrm>
            <a:custGeom>
              <a:avLst/>
              <a:gdLst/>
              <a:ahLst/>
              <a:cxnLst/>
              <a:rect l="l" t="t" r="r" b="b"/>
              <a:pathLst>
                <a:path w="2031" h="2326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1" y="485"/>
                    <a:pt x="29" y="569"/>
                  </a:cubicBezTo>
                  <a:cubicBezTo>
                    <a:pt x="18" y="600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5"/>
                    <a:pt x="2030" y="2326"/>
                  </a:cubicBezTo>
                  <a:lnTo>
                    <a:pt x="2030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5"/>
            <p:cNvSpPr/>
            <p:nvPr/>
          </p:nvSpPr>
          <p:spPr>
            <a:xfrm>
              <a:off x="1537175" y="2060800"/>
              <a:ext cx="108875" cy="61575"/>
            </a:xfrm>
            <a:custGeom>
              <a:avLst/>
              <a:gdLst/>
              <a:ahLst/>
              <a:cxnLst/>
              <a:rect l="l" t="t" r="r" b="b"/>
              <a:pathLst>
                <a:path w="4355" h="2463" extrusionOk="0">
                  <a:moveTo>
                    <a:pt x="2178" y="1"/>
                  </a:moveTo>
                  <a:cubicBezTo>
                    <a:pt x="2059" y="1"/>
                    <a:pt x="1939" y="27"/>
                    <a:pt x="1848" y="80"/>
                  </a:cubicBezTo>
                  <a:lnTo>
                    <a:pt x="184" y="1041"/>
                  </a:lnTo>
                  <a:cubicBezTo>
                    <a:pt x="1" y="1146"/>
                    <a:pt x="1" y="1317"/>
                    <a:pt x="184" y="1422"/>
                  </a:cubicBezTo>
                  <a:lnTo>
                    <a:pt x="1848" y="2382"/>
                  </a:lnTo>
                  <a:cubicBezTo>
                    <a:pt x="1939" y="2436"/>
                    <a:pt x="2059" y="2462"/>
                    <a:pt x="2178" y="2462"/>
                  </a:cubicBezTo>
                  <a:cubicBezTo>
                    <a:pt x="2298" y="2462"/>
                    <a:pt x="2417" y="2436"/>
                    <a:pt x="2508" y="2382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7" y="27"/>
                    <a:pt x="2298" y="1"/>
                    <a:pt x="217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5"/>
            <p:cNvSpPr/>
            <p:nvPr/>
          </p:nvSpPr>
          <p:spPr>
            <a:xfrm>
              <a:off x="1634925" y="2121575"/>
              <a:ext cx="107150" cy="76300"/>
            </a:xfrm>
            <a:custGeom>
              <a:avLst/>
              <a:gdLst/>
              <a:ahLst/>
              <a:cxnLst/>
              <a:rect l="l" t="t" r="r" b="b"/>
              <a:pathLst>
                <a:path w="4286" h="3052" extrusionOk="0">
                  <a:moveTo>
                    <a:pt x="2143" y="1"/>
                  </a:moveTo>
                  <a:cubicBezTo>
                    <a:pt x="2024" y="1"/>
                    <a:pt x="1904" y="27"/>
                    <a:pt x="1813" y="81"/>
                  </a:cubicBezTo>
                  <a:lnTo>
                    <a:pt x="149" y="1041"/>
                  </a:lnTo>
                  <a:cubicBezTo>
                    <a:pt x="35" y="1106"/>
                    <a:pt x="2" y="1197"/>
                    <a:pt x="28" y="1281"/>
                  </a:cubicBezTo>
                  <a:cubicBezTo>
                    <a:pt x="17" y="1313"/>
                    <a:pt x="17" y="1346"/>
                    <a:pt x="28" y="1379"/>
                  </a:cubicBezTo>
                  <a:cubicBezTo>
                    <a:pt x="17" y="1410"/>
                    <a:pt x="17" y="1445"/>
                    <a:pt x="28" y="1477"/>
                  </a:cubicBezTo>
                  <a:cubicBezTo>
                    <a:pt x="17" y="1509"/>
                    <a:pt x="17" y="1543"/>
                    <a:pt x="28" y="1574"/>
                  </a:cubicBezTo>
                  <a:cubicBezTo>
                    <a:pt x="17" y="1607"/>
                    <a:pt x="17" y="1641"/>
                    <a:pt x="28" y="1673"/>
                  </a:cubicBezTo>
                  <a:cubicBezTo>
                    <a:pt x="17" y="1705"/>
                    <a:pt x="17" y="1740"/>
                    <a:pt x="28" y="1771"/>
                  </a:cubicBezTo>
                  <a:cubicBezTo>
                    <a:pt x="0" y="1855"/>
                    <a:pt x="35" y="1946"/>
                    <a:pt x="149" y="2011"/>
                  </a:cubicBezTo>
                  <a:lnTo>
                    <a:pt x="1813" y="2972"/>
                  </a:lnTo>
                  <a:cubicBezTo>
                    <a:pt x="1904" y="3025"/>
                    <a:pt x="2024" y="3051"/>
                    <a:pt x="2143" y="3051"/>
                  </a:cubicBezTo>
                  <a:cubicBezTo>
                    <a:pt x="2263" y="3051"/>
                    <a:pt x="2383" y="3025"/>
                    <a:pt x="2474" y="2972"/>
                  </a:cubicBezTo>
                  <a:lnTo>
                    <a:pt x="4138" y="2011"/>
                  </a:lnTo>
                  <a:cubicBezTo>
                    <a:pt x="4250" y="1946"/>
                    <a:pt x="4285" y="1855"/>
                    <a:pt x="4259" y="1771"/>
                  </a:cubicBezTo>
                  <a:cubicBezTo>
                    <a:pt x="4269" y="1740"/>
                    <a:pt x="4269" y="1705"/>
                    <a:pt x="4259" y="1673"/>
                  </a:cubicBezTo>
                  <a:cubicBezTo>
                    <a:pt x="4269" y="1641"/>
                    <a:pt x="4269" y="1607"/>
                    <a:pt x="4259" y="1576"/>
                  </a:cubicBezTo>
                  <a:cubicBezTo>
                    <a:pt x="4269" y="1543"/>
                    <a:pt x="4269" y="1509"/>
                    <a:pt x="4259" y="1477"/>
                  </a:cubicBezTo>
                  <a:cubicBezTo>
                    <a:pt x="4269" y="1445"/>
                    <a:pt x="4269" y="1410"/>
                    <a:pt x="4259" y="1379"/>
                  </a:cubicBezTo>
                  <a:cubicBezTo>
                    <a:pt x="4269" y="1348"/>
                    <a:pt x="4269" y="1313"/>
                    <a:pt x="4259" y="1281"/>
                  </a:cubicBezTo>
                  <a:cubicBezTo>
                    <a:pt x="4285" y="1197"/>
                    <a:pt x="4251" y="1106"/>
                    <a:pt x="4138" y="1041"/>
                  </a:cubicBezTo>
                  <a:lnTo>
                    <a:pt x="2474" y="81"/>
                  </a:lnTo>
                  <a:cubicBezTo>
                    <a:pt x="2383" y="27"/>
                    <a:pt x="2263" y="1"/>
                    <a:pt x="214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5"/>
            <p:cNvSpPr/>
            <p:nvPr/>
          </p:nvSpPr>
          <p:spPr>
            <a:xfrm>
              <a:off x="1634925" y="2139375"/>
              <a:ext cx="50800" cy="58150"/>
            </a:xfrm>
            <a:custGeom>
              <a:avLst/>
              <a:gdLst/>
              <a:ahLst/>
              <a:cxnLst/>
              <a:rect l="l" t="t" r="r" b="b"/>
              <a:pathLst>
                <a:path w="2032" h="2326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5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7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3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5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5"/>
            <p:cNvSpPr/>
            <p:nvPr/>
          </p:nvSpPr>
          <p:spPr>
            <a:xfrm>
              <a:off x="1634075" y="2116725"/>
              <a:ext cx="108825" cy="61575"/>
            </a:xfrm>
            <a:custGeom>
              <a:avLst/>
              <a:gdLst/>
              <a:ahLst/>
              <a:cxnLst/>
              <a:rect l="l" t="t" r="r" b="b"/>
              <a:pathLst>
                <a:path w="4353" h="2463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6"/>
                    <a:pt x="2057" y="2462"/>
                    <a:pt x="2177" y="2462"/>
                  </a:cubicBezTo>
                  <a:cubicBezTo>
                    <a:pt x="2296" y="2462"/>
                    <a:pt x="2416" y="2436"/>
                    <a:pt x="2507" y="2383"/>
                  </a:cubicBezTo>
                  <a:lnTo>
                    <a:pt x="4171" y="1422"/>
                  </a:lnTo>
                  <a:cubicBezTo>
                    <a:pt x="4353" y="1317"/>
                    <a:pt x="4353" y="1146"/>
                    <a:pt x="4171" y="1041"/>
                  </a:cubicBezTo>
                  <a:lnTo>
                    <a:pt x="2507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5"/>
            <p:cNvSpPr/>
            <p:nvPr/>
          </p:nvSpPr>
          <p:spPr>
            <a:xfrm>
              <a:off x="1731825" y="2177500"/>
              <a:ext cx="107100" cy="76275"/>
            </a:xfrm>
            <a:custGeom>
              <a:avLst/>
              <a:gdLst/>
              <a:ahLst/>
              <a:cxnLst/>
              <a:rect l="l" t="t" r="r" b="b"/>
              <a:pathLst>
                <a:path w="4284" h="3051" extrusionOk="0">
                  <a:moveTo>
                    <a:pt x="2141" y="1"/>
                  </a:moveTo>
                  <a:cubicBezTo>
                    <a:pt x="2022" y="1"/>
                    <a:pt x="1902" y="28"/>
                    <a:pt x="1811" y="81"/>
                  </a:cubicBezTo>
                  <a:lnTo>
                    <a:pt x="147" y="1041"/>
                  </a:lnTo>
                  <a:cubicBezTo>
                    <a:pt x="34" y="1106"/>
                    <a:pt x="0" y="1196"/>
                    <a:pt x="27" y="1280"/>
                  </a:cubicBezTo>
                  <a:cubicBezTo>
                    <a:pt x="16" y="1313"/>
                    <a:pt x="16" y="1346"/>
                    <a:pt x="27" y="1379"/>
                  </a:cubicBezTo>
                  <a:cubicBezTo>
                    <a:pt x="16" y="1410"/>
                    <a:pt x="16" y="1445"/>
                    <a:pt x="27" y="1477"/>
                  </a:cubicBezTo>
                  <a:cubicBezTo>
                    <a:pt x="16" y="1509"/>
                    <a:pt x="16" y="1543"/>
                    <a:pt x="27" y="1574"/>
                  </a:cubicBezTo>
                  <a:cubicBezTo>
                    <a:pt x="16" y="1607"/>
                    <a:pt x="16" y="1641"/>
                    <a:pt x="27" y="1673"/>
                  </a:cubicBezTo>
                  <a:cubicBezTo>
                    <a:pt x="16" y="1705"/>
                    <a:pt x="16" y="1740"/>
                    <a:pt x="27" y="1771"/>
                  </a:cubicBezTo>
                  <a:cubicBezTo>
                    <a:pt x="0" y="1856"/>
                    <a:pt x="34" y="1946"/>
                    <a:pt x="147" y="2011"/>
                  </a:cubicBezTo>
                  <a:lnTo>
                    <a:pt x="1811" y="2972"/>
                  </a:lnTo>
                  <a:cubicBezTo>
                    <a:pt x="1902" y="3024"/>
                    <a:pt x="2022" y="3050"/>
                    <a:pt x="2141" y="3050"/>
                  </a:cubicBezTo>
                  <a:cubicBezTo>
                    <a:pt x="2261" y="3050"/>
                    <a:pt x="2380" y="3024"/>
                    <a:pt x="2471" y="2972"/>
                  </a:cubicBezTo>
                  <a:lnTo>
                    <a:pt x="4136" y="2011"/>
                  </a:lnTo>
                  <a:cubicBezTo>
                    <a:pt x="4249" y="1946"/>
                    <a:pt x="4284" y="1856"/>
                    <a:pt x="4257" y="1771"/>
                  </a:cubicBezTo>
                  <a:cubicBezTo>
                    <a:pt x="4267" y="1740"/>
                    <a:pt x="4267" y="1705"/>
                    <a:pt x="4257" y="1673"/>
                  </a:cubicBezTo>
                  <a:cubicBezTo>
                    <a:pt x="4267" y="1641"/>
                    <a:pt x="4267" y="1607"/>
                    <a:pt x="4257" y="1574"/>
                  </a:cubicBezTo>
                  <a:cubicBezTo>
                    <a:pt x="4267" y="1543"/>
                    <a:pt x="4267" y="1509"/>
                    <a:pt x="4257" y="1477"/>
                  </a:cubicBezTo>
                  <a:cubicBezTo>
                    <a:pt x="4267" y="1445"/>
                    <a:pt x="4267" y="1410"/>
                    <a:pt x="4257" y="1379"/>
                  </a:cubicBezTo>
                  <a:cubicBezTo>
                    <a:pt x="4267" y="1346"/>
                    <a:pt x="4267" y="1313"/>
                    <a:pt x="4257" y="1281"/>
                  </a:cubicBezTo>
                  <a:cubicBezTo>
                    <a:pt x="4284" y="1197"/>
                    <a:pt x="4250" y="1106"/>
                    <a:pt x="4136" y="1041"/>
                  </a:cubicBezTo>
                  <a:lnTo>
                    <a:pt x="2472" y="81"/>
                  </a:lnTo>
                  <a:cubicBezTo>
                    <a:pt x="2381" y="28"/>
                    <a:pt x="2261" y="1"/>
                    <a:pt x="2141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5"/>
            <p:cNvSpPr/>
            <p:nvPr/>
          </p:nvSpPr>
          <p:spPr>
            <a:xfrm>
              <a:off x="1731775" y="2195300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8" y="1"/>
                  </a:moveTo>
                  <a:lnTo>
                    <a:pt x="149" y="329"/>
                  </a:lnTo>
                  <a:cubicBezTo>
                    <a:pt x="36" y="394"/>
                    <a:pt x="2" y="484"/>
                    <a:pt x="29" y="568"/>
                  </a:cubicBezTo>
                  <a:cubicBezTo>
                    <a:pt x="18" y="601"/>
                    <a:pt x="18" y="634"/>
                    <a:pt x="29" y="667"/>
                  </a:cubicBezTo>
                  <a:cubicBezTo>
                    <a:pt x="18" y="698"/>
                    <a:pt x="18" y="733"/>
                    <a:pt x="29" y="765"/>
                  </a:cubicBezTo>
                  <a:cubicBezTo>
                    <a:pt x="18" y="797"/>
                    <a:pt x="18" y="831"/>
                    <a:pt x="29" y="862"/>
                  </a:cubicBezTo>
                  <a:cubicBezTo>
                    <a:pt x="18" y="895"/>
                    <a:pt x="18" y="929"/>
                    <a:pt x="29" y="961"/>
                  </a:cubicBezTo>
                  <a:cubicBezTo>
                    <a:pt x="18" y="993"/>
                    <a:pt x="18" y="1028"/>
                    <a:pt x="29" y="1059"/>
                  </a:cubicBezTo>
                  <a:cubicBezTo>
                    <a:pt x="1" y="1144"/>
                    <a:pt x="36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2" y="2314"/>
                    <a:pt x="2032" y="2326"/>
                  </a:cubicBezTo>
                  <a:lnTo>
                    <a:pt x="2032" y="549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5"/>
            <p:cNvSpPr/>
            <p:nvPr/>
          </p:nvSpPr>
          <p:spPr>
            <a:xfrm>
              <a:off x="1730950" y="21726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6" y="1"/>
                  </a:moveTo>
                  <a:cubicBezTo>
                    <a:pt x="2057" y="1"/>
                    <a:pt x="1937" y="27"/>
                    <a:pt x="1846" y="79"/>
                  </a:cubicBezTo>
                  <a:lnTo>
                    <a:pt x="182" y="1040"/>
                  </a:lnTo>
                  <a:cubicBezTo>
                    <a:pt x="0" y="1145"/>
                    <a:pt x="0" y="1315"/>
                    <a:pt x="182" y="1421"/>
                  </a:cubicBezTo>
                  <a:lnTo>
                    <a:pt x="1846" y="2382"/>
                  </a:lnTo>
                  <a:cubicBezTo>
                    <a:pt x="1937" y="2435"/>
                    <a:pt x="2057" y="2461"/>
                    <a:pt x="2177" y="2461"/>
                  </a:cubicBezTo>
                  <a:cubicBezTo>
                    <a:pt x="2297" y="2461"/>
                    <a:pt x="2416" y="2435"/>
                    <a:pt x="2507" y="2382"/>
                  </a:cubicBezTo>
                  <a:lnTo>
                    <a:pt x="4171" y="1421"/>
                  </a:lnTo>
                  <a:cubicBezTo>
                    <a:pt x="4354" y="1316"/>
                    <a:pt x="4354" y="1145"/>
                    <a:pt x="4171" y="1040"/>
                  </a:cubicBezTo>
                  <a:lnTo>
                    <a:pt x="2507" y="79"/>
                  </a:lnTo>
                  <a:cubicBezTo>
                    <a:pt x="2416" y="27"/>
                    <a:pt x="2296" y="1"/>
                    <a:pt x="217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5"/>
            <p:cNvSpPr/>
            <p:nvPr/>
          </p:nvSpPr>
          <p:spPr>
            <a:xfrm>
              <a:off x="1828675" y="2233450"/>
              <a:ext cx="107100" cy="76250"/>
            </a:xfrm>
            <a:custGeom>
              <a:avLst/>
              <a:gdLst/>
              <a:ahLst/>
              <a:cxnLst/>
              <a:rect l="l" t="t" r="r" b="b"/>
              <a:pathLst>
                <a:path w="4284" h="3050" extrusionOk="0">
                  <a:moveTo>
                    <a:pt x="2142" y="0"/>
                  </a:moveTo>
                  <a:cubicBezTo>
                    <a:pt x="2023" y="0"/>
                    <a:pt x="1903" y="27"/>
                    <a:pt x="1812" y="80"/>
                  </a:cubicBezTo>
                  <a:lnTo>
                    <a:pt x="148" y="1040"/>
                  </a:lnTo>
                  <a:cubicBezTo>
                    <a:pt x="34" y="1105"/>
                    <a:pt x="1" y="1195"/>
                    <a:pt x="27" y="1280"/>
                  </a:cubicBezTo>
                  <a:cubicBezTo>
                    <a:pt x="16" y="1312"/>
                    <a:pt x="16" y="1345"/>
                    <a:pt x="27" y="1378"/>
                  </a:cubicBezTo>
                  <a:cubicBezTo>
                    <a:pt x="16" y="1409"/>
                    <a:pt x="16" y="1444"/>
                    <a:pt x="27" y="1476"/>
                  </a:cubicBezTo>
                  <a:cubicBezTo>
                    <a:pt x="16" y="1507"/>
                    <a:pt x="16" y="1542"/>
                    <a:pt x="27" y="1573"/>
                  </a:cubicBezTo>
                  <a:cubicBezTo>
                    <a:pt x="16" y="1606"/>
                    <a:pt x="16" y="1640"/>
                    <a:pt x="27" y="1672"/>
                  </a:cubicBezTo>
                  <a:cubicBezTo>
                    <a:pt x="16" y="1704"/>
                    <a:pt x="16" y="1739"/>
                    <a:pt x="27" y="1770"/>
                  </a:cubicBezTo>
                  <a:cubicBezTo>
                    <a:pt x="1" y="1855"/>
                    <a:pt x="34" y="1945"/>
                    <a:pt x="148" y="2010"/>
                  </a:cubicBezTo>
                  <a:lnTo>
                    <a:pt x="1812" y="2971"/>
                  </a:lnTo>
                  <a:cubicBezTo>
                    <a:pt x="1903" y="3023"/>
                    <a:pt x="2023" y="3049"/>
                    <a:pt x="2142" y="3049"/>
                  </a:cubicBezTo>
                  <a:cubicBezTo>
                    <a:pt x="2262" y="3049"/>
                    <a:pt x="2382" y="3023"/>
                    <a:pt x="2473" y="2971"/>
                  </a:cubicBezTo>
                  <a:lnTo>
                    <a:pt x="4137" y="2010"/>
                  </a:lnTo>
                  <a:cubicBezTo>
                    <a:pt x="4250" y="1945"/>
                    <a:pt x="4284" y="1855"/>
                    <a:pt x="4257" y="1770"/>
                  </a:cubicBezTo>
                  <a:cubicBezTo>
                    <a:pt x="4268" y="1739"/>
                    <a:pt x="4268" y="1704"/>
                    <a:pt x="4257" y="1672"/>
                  </a:cubicBezTo>
                  <a:cubicBezTo>
                    <a:pt x="4268" y="1640"/>
                    <a:pt x="4268" y="1606"/>
                    <a:pt x="4257" y="1573"/>
                  </a:cubicBezTo>
                  <a:cubicBezTo>
                    <a:pt x="4268" y="1542"/>
                    <a:pt x="4268" y="1507"/>
                    <a:pt x="4257" y="1476"/>
                  </a:cubicBezTo>
                  <a:cubicBezTo>
                    <a:pt x="4268" y="1444"/>
                    <a:pt x="4268" y="1409"/>
                    <a:pt x="4257" y="1378"/>
                  </a:cubicBezTo>
                  <a:cubicBezTo>
                    <a:pt x="4268" y="1345"/>
                    <a:pt x="4268" y="1312"/>
                    <a:pt x="4257" y="1280"/>
                  </a:cubicBezTo>
                  <a:cubicBezTo>
                    <a:pt x="4284" y="1196"/>
                    <a:pt x="4250" y="1105"/>
                    <a:pt x="4137" y="1040"/>
                  </a:cubicBezTo>
                  <a:lnTo>
                    <a:pt x="2473" y="80"/>
                  </a:lnTo>
                  <a:cubicBezTo>
                    <a:pt x="2382" y="27"/>
                    <a:pt x="2262" y="0"/>
                    <a:pt x="21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5"/>
            <p:cNvSpPr/>
            <p:nvPr/>
          </p:nvSpPr>
          <p:spPr>
            <a:xfrm>
              <a:off x="1828650" y="2251225"/>
              <a:ext cx="50800" cy="58175"/>
            </a:xfrm>
            <a:custGeom>
              <a:avLst/>
              <a:gdLst/>
              <a:ahLst/>
              <a:cxnLst/>
              <a:rect l="l" t="t" r="r" b="b"/>
              <a:pathLst>
                <a:path w="2032" h="2327" extrusionOk="0">
                  <a:moveTo>
                    <a:pt x="717" y="1"/>
                  </a:moveTo>
                  <a:lnTo>
                    <a:pt x="149" y="329"/>
                  </a:lnTo>
                  <a:cubicBezTo>
                    <a:pt x="35" y="394"/>
                    <a:pt x="2" y="484"/>
                    <a:pt x="28" y="569"/>
                  </a:cubicBezTo>
                  <a:cubicBezTo>
                    <a:pt x="17" y="601"/>
                    <a:pt x="17" y="634"/>
                    <a:pt x="28" y="667"/>
                  </a:cubicBezTo>
                  <a:cubicBezTo>
                    <a:pt x="17" y="698"/>
                    <a:pt x="17" y="733"/>
                    <a:pt x="28" y="765"/>
                  </a:cubicBezTo>
                  <a:cubicBezTo>
                    <a:pt x="17" y="796"/>
                    <a:pt x="17" y="831"/>
                    <a:pt x="28" y="862"/>
                  </a:cubicBezTo>
                  <a:cubicBezTo>
                    <a:pt x="17" y="895"/>
                    <a:pt x="17" y="929"/>
                    <a:pt x="28" y="961"/>
                  </a:cubicBezTo>
                  <a:cubicBezTo>
                    <a:pt x="17" y="993"/>
                    <a:pt x="17" y="1028"/>
                    <a:pt x="28" y="1059"/>
                  </a:cubicBezTo>
                  <a:cubicBezTo>
                    <a:pt x="0" y="1144"/>
                    <a:pt x="35" y="1234"/>
                    <a:pt x="149" y="1299"/>
                  </a:cubicBezTo>
                  <a:lnTo>
                    <a:pt x="1813" y="2260"/>
                  </a:lnTo>
                  <a:cubicBezTo>
                    <a:pt x="1875" y="2296"/>
                    <a:pt x="1951" y="2314"/>
                    <a:pt x="2031" y="2326"/>
                  </a:cubicBezTo>
                  <a:lnTo>
                    <a:pt x="2031" y="549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5"/>
            <p:cNvSpPr/>
            <p:nvPr/>
          </p:nvSpPr>
          <p:spPr>
            <a:xfrm>
              <a:off x="1827800" y="2228575"/>
              <a:ext cx="108850" cy="61550"/>
            </a:xfrm>
            <a:custGeom>
              <a:avLst/>
              <a:gdLst/>
              <a:ahLst/>
              <a:cxnLst/>
              <a:rect l="l" t="t" r="r" b="b"/>
              <a:pathLst>
                <a:path w="4354" h="2462" extrusionOk="0">
                  <a:moveTo>
                    <a:pt x="2177" y="1"/>
                  </a:moveTo>
                  <a:cubicBezTo>
                    <a:pt x="2057" y="1"/>
                    <a:pt x="1938" y="27"/>
                    <a:pt x="1847" y="80"/>
                  </a:cubicBezTo>
                  <a:lnTo>
                    <a:pt x="183" y="1041"/>
                  </a:lnTo>
                  <a:cubicBezTo>
                    <a:pt x="1" y="1146"/>
                    <a:pt x="1" y="1316"/>
                    <a:pt x="183" y="1422"/>
                  </a:cubicBezTo>
                  <a:lnTo>
                    <a:pt x="1847" y="2383"/>
                  </a:lnTo>
                  <a:cubicBezTo>
                    <a:pt x="1938" y="2435"/>
                    <a:pt x="2058" y="2461"/>
                    <a:pt x="2177" y="2461"/>
                  </a:cubicBezTo>
                  <a:cubicBezTo>
                    <a:pt x="2297" y="2461"/>
                    <a:pt x="2417" y="2435"/>
                    <a:pt x="2508" y="2383"/>
                  </a:cubicBezTo>
                  <a:lnTo>
                    <a:pt x="4172" y="1422"/>
                  </a:lnTo>
                  <a:cubicBezTo>
                    <a:pt x="4354" y="1317"/>
                    <a:pt x="4354" y="1146"/>
                    <a:pt x="4172" y="1041"/>
                  </a:cubicBezTo>
                  <a:lnTo>
                    <a:pt x="2508" y="80"/>
                  </a:lnTo>
                  <a:cubicBezTo>
                    <a:pt x="2416" y="27"/>
                    <a:pt x="2296" y="1"/>
                    <a:pt x="217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3223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Google Shape;1769;p47"/>
          <p:cNvSpPr txBox="1">
            <a:spLocks noGrp="1"/>
          </p:cNvSpPr>
          <p:nvPr>
            <p:ph type="title" idx="4294967295"/>
          </p:nvPr>
        </p:nvSpPr>
        <p:spPr>
          <a:xfrm flipH="1">
            <a:off x="0" y="7500938"/>
            <a:ext cx="5975350" cy="1539875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r>
              <a:rPr lang="en-GB"/>
              <a:t>4</a:t>
            </a:r>
            <a:endParaRPr/>
          </a:p>
        </p:txBody>
      </p:sp>
      <p:sp>
        <p:nvSpPr>
          <p:cNvPr id="37" name="Google Shape;1751;p47">
            <a:extLst>
              <a:ext uri="{FF2B5EF4-FFF2-40B4-BE49-F238E27FC236}">
                <a16:creationId xmlns:a16="http://schemas.microsoft.com/office/drawing/2014/main" id="{FF145A2F-1190-4C5D-9E73-283573EBAD9C}"/>
              </a:ext>
            </a:extLst>
          </p:cNvPr>
          <p:cNvSpPr/>
          <p:nvPr/>
        </p:nvSpPr>
        <p:spPr>
          <a:xfrm>
            <a:off x="2198334" y="-3026000"/>
            <a:ext cx="19768000" cy="19768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1752;p47">
            <a:extLst>
              <a:ext uri="{FF2B5EF4-FFF2-40B4-BE49-F238E27FC236}">
                <a16:creationId xmlns:a16="http://schemas.microsoft.com/office/drawing/2014/main" id="{CE39CD4E-43B2-4A41-9262-92F6B2351858}"/>
              </a:ext>
            </a:extLst>
          </p:cNvPr>
          <p:cNvSpPr txBox="1">
            <a:spLocks/>
          </p:cNvSpPr>
          <p:nvPr/>
        </p:nvSpPr>
        <p:spPr>
          <a:xfrm flipH="1">
            <a:off x="7271600" y="5443139"/>
            <a:ext cx="9840800" cy="1208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WELCOME</a:t>
            </a:r>
          </a:p>
        </p:txBody>
      </p:sp>
      <p:grpSp>
        <p:nvGrpSpPr>
          <p:cNvPr id="39" name="Google Shape;1753;p47">
            <a:extLst>
              <a:ext uri="{FF2B5EF4-FFF2-40B4-BE49-F238E27FC236}">
                <a16:creationId xmlns:a16="http://schemas.microsoft.com/office/drawing/2014/main" id="{8EB80771-4320-48BF-BC38-2716BBA31B99}"/>
              </a:ext>
            </a:extLst>
          </p:cNvPr>
          <p:cNvGrpSpPr/>
          <p:nvPr/>
        </p:nvGrpSpPr>
        <p:grpSpPr>
          <a:xfrm rot="1407512">
            <a:off x="12167966" y="212098"/>
            <a:ext cx="6313829" cy="5475531"/>
            <a:chOff x="5232400" y="3274875"/>
            <a:chExt cx="833075" cy="72238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" name="Google Shape;1754;p47">
              <a:extLst>
                <a:ext uri="{FF2B5EF4-FFF2-40B4-BE49-F238E27FC236}">
                  <a16:creationId xmlns:a16="http://schemas.microsoft.com/office/drawing/2014/main" id="{CBBE30AB-FD21-4140-8D32-DF2EB373560F}"/>
                </a:ext>
              </a:extLst>
            </p:cNvPr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755;p47">
              <a:extLst>
                <a:ext uri="{FF2B5EF4-FFF2-40B4-BE49-F238E27FC236}">
                  <a16:creationId xmlns:a16="http://schemas.microsoft.com/office/drawing/2014/main" id="{0574D965-62D9-42C0-ABAF-AF80BD9382C4}"/>
                </a:ext>
              </a:extLst>
            </p:cNvPr>
            <p:cNvSpPr/>
            <p:nvPr/>
          </p:nvSpPr>
          <p:spPr>
            <a:xfrm>
              <a:off x="5395950" y="3369575"/>
              <a:ext cx="506025" cy="488025"/>
            </a:xfrm>
            <a:custGeom>
              <a:avLst/>
              <a:gdLst/>
              <a:ahLst/>
              <a:cxnLst/>
              <a:rect l="l" t="t" r="r" b="b"/>
              <a:pathLst>
                <a:path w="20241" h="19521" extrusionOk="0">
                  <a:moveTo>
                    <a:pt x="10120" y="1"/>
                  </a:moveTo>
                  <a:cubicBezTo>
                    <a:pt x="7535" y="1"/>
                    <a:pt x="4951" y="570"/>
                    <a:pt x="2978" y="1709"/>
                  </a:cubicBezTo>
                  <a:cubicBezTo>
                    <a:pt x="984" y="2861"/>
                    <a:pt x="1" y="4374"/>
                    <a:pt x="22" y="5885"/>
                  </a:cubicBezTo>
                  <a:lnTo>
                    <a:pt x="22" y="13655"/>
                  </a:lnTo>
                  <a:cubicBezTo>
                    <a:pt x="8" y="15159"/>
                    <a:pt x="992" y="16666"/>
                    <a:pt x="2978" y="17813"/>
                  </a:cubicBezTo>
                  <a:cubicBezTo>
                    <a:pt x="4951" y="18952"/>
                    <a:pt x="7535" y="19521"/>
                    <a:pt x="10120" y="19521"/>
                  </a:cubicBezTo>
                  <a:cubicBezTo>
                    <a:pt x="12704" y="19521"/>
                    <a:pt x="15288" y="18952"/>
                    <a:pt x="17260" y="17813"/>
                  </a:cubicBezTo>
                  <a:cubicBezTo>
                    <a:pt x="19228" y="16677"/>
                    <a:pt x="20213" y="15189"/>
                    <a:pt x="20217" y="13700"/>
                  </a:cubicBezTo>
                  <a:lnTo>
                    <a:pt x="20217" y="13685"/>
                  </a:lnTo>
                  <a:lnTo>
                    <a:pt x="20219" y="13685"/>
                  </a:lnTo>
                  <a:lnTo>
                    <a:pt x="20219" y="5885"/>
                  </a:lnTo>
                  <a:lnTo>
                    <a:pt x="20216" y="5885"/>
                  </a:lnTo>
                  <a:cubicBezTo>
                    <a:pt x="20240" y="4374"/>
                    <a:pt x="19256" y="2861"/>
                    <a:pt x="17260" y="1709"/>
                  </a:cubicBezTo>
                  <a:cubicBezTo>
                    <a:pt x="15288" y="570"/>
                    <a:pt x="12704" y="1"/>
                    <a:pt x="10120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756;p47">
              <a:extLst>
                <a:ext uri="{FF2B5EF4-FFF2-40B4-BE49-F238E27FC236}">
                  <a16:creationId xmlns:a16="http://schemas.microsoft.com/office/drawing/2014/main" id="{D13E53C8-1C55-4C5F-9B3B-7361CE88261A}"/>
                </a:ext>
              </a:extLst>
            </p:cNvPr>
            <p:cNvSpPr/>
            <p:nvPr/>
          </p:nvSpPr>
          <p:spPr>
            <a:xfrm>
              <a:off x="5232400" y="3274875"/>
              <a:ext cx="833075" cy="480975"/>
            </a:xfrm>
            <a:custGeom>
              <a:avLst/>
              <a:gdLst/>
              <a:ahLst/>
              <a:cxnLst/>
              <a:rect l="l" t="t" r="r" b="b"/>
              <a:pathLst>
                <a:path w="33323" h="19239" extrusionOk="0">
                  <a:moveTo>
                    <a:pt x="16661" y="0"/>
                  </a:moveTo>
                  <a:lnTo>
                    <a:pt x="0" y="9620"/>
                  </a:lnTo>
                  <a:lnTo>
                    <a:pt x="16661" y="19239"/>
                  </a:lnTo>
                  <a:lnTo>
                    <a:pt x="33322" y="9620"/>
                  </a:lnTo>
                  <a:lnTo>
                    <a:pt x="1666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757;p47">
              <a:extLst>
                <a:ext uri="{FF2B5EF4-FFF2-40B4-BE49-F238E27FC236}">
                  <a16:creationId xmlns:a16="http://schemas.microsoft.com/office/drawing/2014/main" id="{9DE7C188-2F38-45EB-AE5A-7FAC100D8AD4}"/>
                </a:ext>
              </a:extLst>
            </p:cNvPr>
            <p:cNvSpPr/>
            <p:nvPr/>
          </p:nvSpPr>
          <p:spPr>
            <a:xfrm>
              <a:off x="5640350" y="3517525"/>
              <a:ext cx="217075" cy="126450"/>
            </a:xfrm>
            <a:custGeom>
              <a:avLst/>
              <a:gdLst/>
              <a:ahLst/>
              <a:cxnLst/>
              <a:rect l="l" t="t" r="r" b="b"/>
              <a:pathLst>
                <a:path w="8683" h="5058" extrusionOk="0">
                  <a:moveTo>
                    <a:pt x="334" y="0"/>
                  </a:moveTo>
                  <a:cubicBezTo>
                    <a:pt x="232" y="0"/>
                    <a:pt x="134" y="53"/>
                    <a:pt x="80" y="148"/>
                  </a:cubicBezTo>
                  <a:cubicBezTo>
                    <a:pt x="1" y="288"/>
                    <a:pt x="48" y="464"/>
                    <a:pt x="185" y="546"/>
                  </a:cubicBezTo>
                  <a:lnTo>
                    <a:pt x="8093" y="5057"/>
                  </a:lnTo>
                  <a:lnTo>
                    <a:pt x="8682" y="4718"/>
                  </a:lnTo>
                  <a:lnTo>
                    <a:pt x="475" y="37"/>
                  </a:lnTo>
                  <a:cubicBezTo>
                    <a:pt x="430" y="12"/>
                    <a:pt x="38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758;p47">
              <a:extLst>
                <a:ext uri="{FF2B5EF4-FFF2-40B4-BE49-F238E27FC236}">
                  <a16:creationId xmlns:a16="http://schemas.microsoft.com/office/drawing/2014/main" id="{8A8437DA-63A6-4B1C-B1A7-F721B8E2D95E}"/>
                </a:ext>
              </a:extLst>
            </p:cNvPr>
            <p:cNvSpPr/>
            <p:nvPr/>
          </p:nvSpPr>
          <p:spPr>
            <a:xfrm>
              <a:off x="5232400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0" y="1"/>
                  </a:moveTo>
                  <a:lnTo>
                    <a:pt x="0" y="687"/>
                  </a:lnTo>
                  <a:lnTo>
                    <a:pt x="16661" y="10306"/>
                  </a:lnTo>
                  <a:lnTo>
                    <a:pt x="16661" y="962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759;p47">
              <a:extLst>
                <a:ext uri="{FF2B5EF4-FFF2-40B4-BE49-F238E27FC236}">
                  <a16:creationId xmlns:a16="http://schemas.microsoft.com/office/drawing/2014/main" id="{99BC2717-391D-49B2-833A-50B1F1EDFFAE}"/>
                </a:ext>
              </a:extLst>
            </p:cNvPr>
            <p:cNvSpPr/>
            <p:nvPr/>
          </p:nvSpPr>
          <p:spPr>
            <a:xfrm>
              <a:off x="5648925" y="3515350"/>
              <a:ext cx="416550" cy="257675"/>
            </a:xfrm>
            <a:custGeom>
              <a:avLst/>
              <a:gdLst/>
              <a:ahLst/>
              <a:cxnLst/>
              <a:rect l="l" t="t" r="r" b="b"/>
              <a:pathLst>
                <a:path w="16662" h="10307" extrusionOk="0">
                  <a:moveTo>
                    <a:pt x="16661" y="1"/>
                  </a:moveTo>
                  <a:lnTo>
                    <a:pt x="0" y="9620"/>
                  </a:lnTo>
                  <a:lnTo>
                    <a:pt x="0" y="10306"/>
                  </a:lnTo>
                  <a:lnTo>
                    <a:pt x="16661" y="687"/>
                  </a:lnTo>
                  <a:lnTo>
                    <a:pt x="166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760;p47">
              <a:extLst>
                <a:ext uri="{FF2B5EF4-FFF2-40B4-BE49-F238E27FC236}">
                  <a16:creationId xmlns:a16="http://schemas.microsoft.com/office/drawing/2014/main" id="{08F357F6-A1C1-4470-AC24-0D185AEB8803}"/>
                </a:ext>
              </a:extLst>
            </p:cNvPr>
            <p:cNvSpPr/>
            <p:nvPr/>
          </p:nvSpPr>
          <p:spPr>
            <a:xfrm>
              <a:off x="5396050" y="3627000"/>
              <a:ext cx="505100" cy="171775"/>
            </a:xfrm>
            <a:custGeom>
              <a:avLst/>
              <a:gdLst/>
              <a:ahLst/>
              <a:cxnLst/>
              <a:rect l="l" t="t" r="r" b="b"/>
              <a:pathLst>
                <a:path w="20204" h="6871" extrusionOk="0">
                  <a:moveTo>
                    <a:pt x="0" y="0"/>
                  </a:moveTo>
                  <a:lnTo>
                    <a:pt x="10116" y="6871"/>
                  </a:lnTo>
                  <a:lnTo>
                    <a:pt x="20204" y="16"/>
                  </a:lnTo>
                  <a:lnTo>
                    <a:pt x="10115" y="5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761;p47">
              <a:extLst>
                <a:ext uri="{FF2B5EF4-FFF2-40B4-BE49-F238E27FC236}">
                  <a16:creationId xmlns:a16="http://schemas.microsoft.com/office/drawing/2014/main" id="{407B47FB-3F05-48CB-B96B-195C34478E86}"/>
                </a:ext>
              </a:extLst>
            </p:cNvPr>
            <p:cNvSpPr/>
            <p:nvPr/>
          </p:nvSpPr>
          <p:spPr>
            <a:xfrm>
              <a:off x="5842300" y="3849200"/>
              <a:ext cx="59550" cy="138550"/>
            </a:xfrm>
            <a:custGeom>
              <a:avLst/>
              <a:gdLst/>
              <a:ahLst/>
              <a:cxnLst/>
              <a:rect l="l" t="t" r="r" b="b"/>
              <a:pathLst>
                <a:path w="2382" h="5542" extrusionOk="0">
                  <a:moveTo>
                    <a:pt x="750" y="0"/>
                  </a:moveTo>
                  <a:lnTo>
                    <a:pt x="1" y="4854"/>
                  </a:lnTo>
                  <a:cubicBezTo>
                    <a:pt x="1" y="5312"/>
                    <a:pt x="596" y="5541"/>
                    <a:pt x="1191" y="5541"/>
                  </a:cubicBezTo>
                  <a:cubicBezTo>
                    <a:pt x="1786" y="5541"/>
                    <a:pt x="2382" y="5312"/>
                    <a:pt x="2382" y="4854"/>
                  </a:cubicBezTo>
                  <a:lnTo>
                    <a:pt x="1666" y="0"/>
                  </a:lnTo>
                  <a:cubicBezTo>
                    <a:pt x="1568" y="73"/>
                    <a:pt x="1390" y="112"/>
                    <a:pt x="1210" y="112"/>
                  </a:cubicBezTo>
                  <a:cubicBezTo>
                    <a:pt x="1036" y="112"/>
                    <a:pt x="860" y="76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762;p47">
              <a:extLst>
                <a:ext uri="{FF2B5EF4-FFF2-40B4-BE49-F238E27FC236}">
                  <a16:creationId xmlns:a16="http://schemas.microsoft.com/office/drawing/2014/main" id="{D14485BF-D319-4DFD-9BA0-67A8AAE24EEC}"/>
                </a:ext>
              </a:extLst>
            </p:cNvPr>
            <p:cNvSpPr/>
            <p:nvPr/>
          </p:nvSpPr>
          <p:spPr>
            <a:xfrm>
              <a:off x="5884975" y="3918450"/>
              <a:ext cx="7375" cy="66625"/>
            </a:xfrm>
            <a:custGeom>
              <a:avLst/>
              <a:gdLst/>
              <a:ahLst/>
              <a:cxnLst/>
              <a:rect l="l" t="t" r="r" b="b"/>
              <a:pathLst>
                <a:path w="295" h="2665" extrusionOk="0">
                  <a:moveTo>
                    <a:pt x="0" y="1"/>
                  </a:moveTo>
                  <a:lnTo>
                    <a:pt x="150" y="2665"/>
                  </a:lnTo>
                  <a:cubicBezTo>
                    <a:pt x="199" y="2647"/>
                    <a:pt x="247" y="2626"/>
                    <a:pt x="294" y="260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763;p47">
              <a:extLst>
                <a:ext uri="{FF2B5EF4-FFF2-40B4-BE49-F238E27FC236}">
                  <a16:creationId xmlns:a16="http://schemas.microsoft.com/office/drawing/2014/main" id="{5107C4F5-AC3E-454B-A9D7-A1F20231FFBC}"/>
                </a:ext>
              </a:extLst>
            </p:cNvPr>
            <p:cNvSpPr/>
            <p:nvPr/>
          </p:nvSpPr>
          <p:spPr>
            <a:xfrm>
              <a:off x="5854275" y="3889111"/>
              <a:ext cx="11700" cy="108150"/>
            </a:xfrm>
            <a:custGeom>
              <a:avLst/>
              <a:gdLst/>
              <a:ahLst/>
              <a:cxnLst/>
              <a:rect l="l" t="t" r="r" b="b"/>
              <a:pathLst>
                <a:path w="468" h="4326" extrusionOk="0">
                  <a:moveTo>
                    <a:pt x="467" y="0"/>
                  </a:moveTo>
                  <a:lnTo>
                    <a:pt x="0" y="4269"/>
                  </a:lnTo>
                  <a:cubicBezTo>
                    <a:pt x="50" y="4291"/>
                    <a:pt x="100" y="4310"/>
                    <a:pt x="152" y="4326"/>
                  </a:cubicBezTo>
                  <a:lnTo>
                    <a:pt x="4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764;p47">
              <a:extLst>
                <a:ext uri="{FF2B5EF4-FFF2-40B4-BE49-F238E27FC236}">
                  <a16:creationId xmlns:a16="http://schemas.microsoft.com/office/drawing/2014/main" id="{DEB12EC1-B317-40A4-8DDA-42DDB901C7D3}"/>
                </a:ext>
              </a:extLst>
            </p:cNvPr>
            <p:cNvSpPr/>
            <p:nvPr/>
          </p:nvSpPr>
          <p:spPr>
            <a:xfrm>
              <a:off x="5870175" y="3901800"/>
              <a:ext cx="3775" cy="85925"/>
            </a:xfrm>
            <a:custGeom>
              <a:avLst/>
              <a:gdLst/>
              <a:ahLst/>
              <a:cxnLst/>
              <a:rect l="l" t="t" r="r" b="b"/>
              <a:pathLst>
                <a:path w="151" h="3437" extrusionOk="0">
                  <a:moveTo>
                    <a:pt x="74" y="1"/>
                  </a:moveTo>
                  <a:lnTo>
                    <a:pt x="1" y="3436"/>
                  </a:lnTo>
                  <a:cubicBezTo>
                    <a:pt x="26" y="3436"/>
                    <a:pt x="51" y="3437"/>
                    <a:pt x="76" y="3437"/>
                  </a:cubicBezTo>
                  <a:cubicBezTo>
                    <a:pt x="101" y="3437"/>
                    <a:pt x="126" y="3436"/>
                    <a:pt x="150" y="3436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765;p47">
              <a:extLst>
                <a:ext uri="{FF2B5EF4-FFF2-40B4-BE49-F238E27FC236}">
                  <a16:creationId xmlns:a16="http://schemas.microsoft.com/office/drawing/2014/main" id="{A6DC6E34-B7C6-4B8D-AEE6-92C13331F175}"/>
                </a:ext>
              </a:extLst>
            </p:cNvPr>
            <p:cNvSpPr/>
            <p:nvPr/>
          </p:nvSpPr>
          <p:spPr>
            <a:xfrm>
              <a:off x="5856375" y="3841750"/>
              <a:ext cx="32375" cy="17600"/>
            </a:xfrm>
            <a:custGeom>
              <a:avLst/>
              <a:gdLst/>
              <a:ahLst/>
              <a:cxnLst/>
              <a:rect l="l" t="t" r="r" b="b"/>
              <a:pathLst>
                <a:path w="1295" h="704" extrusionOk="0">
                  <a:moveTo>
                    <a:pt x="961" y="1"/>
                  </a:moveTo>
                  <a:cubicBezTo>
                    <a:pt x="898" y="1"/>
                    <a:pt x="834" y="21"/>
                    <a:pt x="781" y="63"/>
                  </a:cubicBezTo>
                  <a:cubicBezTo>
                    <a:pt x="737" y="96"/>
                    <a:pt x="697" y="116"/>
                    <a:pt x="651" y="116"/>
                  </a:cubicBezTo>
                  <a:cubicBezTo>
                    <a:pt x="609" y="116"/>
                    <a:pt x="561" y="99"/>
                    <a:pt x="501" y="57"/>
                  </a:cubicBezTo>
                  <a:cubicBezTo>
                    <a:pt x="450" y="22"/>
                    <a:pt x="391" y="5"/>
                    <a:pt x="334" y="5"/>
                  </a:cubicBezTo>
                  <a:cubicBezTo>
                    <a:pt x="241" y="5"/>
                    <a:pt x="149" y="49"/>
                    <a:pt x="92" y="132"/>
                  </a:cubicBezTo>
                  <a:cubicBezTo>
                    <a:pt x="0" y="264"/>
                    <a:pt x="34" y="448"/>
                    <a:pt x="167" y="540"/>
                  </a:cubicBezTo>
                  <a:cubicBezTo>
                    <a:pt x="325" y="649"/>
                    <a:pt x="489" y="704"/>
                    <a:pt x="652" y="704"/>
                  </a:cubicBezTo>
                  <a:cubicBezTo>
                    <a:pt x="816" y="704"/>
                    <a:pt x="979" y="647"/>
                    <a:pt x="1132" y="532"/>
                  </a:cubicBezTo>
                  <a:cubicBezTo>
                    <a:pt x="1266" y="437"/>
                    <a:pt x="1295" y="250"/>
                    <a:pt x="1196" y="118"/>
                  </a:cubicBezTo>
                  <a:cubicBezTo>
                    <a:pt x="1139" y="41"/>
                    <a:pt x="1050" y="1"/>
                    <a:pt x="9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766;p47">
              <a:extLst>
                <a:ext uri="{FF2B5EF4-FFF2-40B4-BE49-F238E27FC236}">
                  <a16:creationId xmlns:a16="http://schemas.microsoft.com/office/drawing/2014/main" id="{F0EA29F6-AF3B-4BDF-B7DD-4F6C83C2AAE3}"/>
                </a:ext>
              </a:extLst>
            </p:cNvPr>
            <p:cNvSpPr/>
            <p:nvPr/>
          </p:nvSpPr>
          <p:spPr>
            <a:xfrm>
              <a:off x="5640225" y="3509350"/>
              <a:ext cx="239175" cy="331125"/>
            </a:xfrm>
            <a:custGeom>
              <a:avLst/>
              <a:gdLst/>
              <a:ahLst/>
              <a:cxnLst/>
              <a:rect l="l" t="t" r="r" b="b"/>
              <a:pathLst>
                <a:path w="9567" h="13245" extrusionOk="0">
                  <a:moveTo>
                    <a:pt x="335" y="0"/>
                  </a:moveTo>
                  <a:cubicBezTo>
                    <a:pt x="234" y="0"/>
                    <a:pt x="135" y="53"/>
                    <a:pt x="80" y="148"/>
                  </a:cubicBezTo>
                  <a:cubicBezTo>
                    <a:pt x="1" y="289"/>
                    <a:pt x="49" y="467"/>
                    <a:pt x="190" y="547"/>
                  </a:cubicBezTo>
                  <a:lnTo>
                    <a:pt x="8539" y="5311"/>
                  </a:lnTo>
                  <a:cubicBezTo>
                    <a:pt x="8811" y="5468"/>
                    <a:pt x="8980" y="5757"/>
                    <a:pt x="8980" y="6072"/>
                  </a:cubicBezTo>
                  <a:lnTo>
                    <a:pt x="8980" y="12951"/>
                  </a:lnTo>
                  <a:cubicBezTo>
                    <a:pt x="8980" y="13113"/>
                    <a:pt x="9112" y="13244"/>
                    <a:pt x="9274" y="13244"/>
                  </a:cubicBezTo>
                  <a:cubicBezTo>
                    <a:pt x="9435" y="13244"/>
                    <a:pt x="9567" y="13113"/>
                    <a:pt x="9567" y="12951"/>
                  </a:cubicBezTo>
                  <a:lnTo>
                    <a:pt x="9567" y="6072"/>
                  </a:lnTo>
                  <a:cubicBezTo>
                    <a:pt x="9567" y="5547"/>
                    <a:pt x="9284" y="5063"/>
                    <a:pt x="8830" y="4802"/>
                  </a:cubicBezTo>
                  <a:lnTo>
                    <a:pt x="480" y="39"/>
                  </a:lnTo>
                  <a:cubicBezTo>
                    <a:pt x="434" y="13"/>
                    <a:pt x="384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767;p47">
              <a:extLst>
                <a:ext uri="{FF2B5EF4-FFF2-40B4-BE49-F238E27FC236}">
                  <a16:creationId xmlns:a16="http://schemas.microsoft.com/office/drawing/2014/main" id="{AB1683FE-543A-4334-931D-715234301FE6}"/>
                </a:ext>
              </a:extLst>
            </p:cNvPr>
            <p:cNvSpPr/>
            <p:nvPr/>
          </p:nvSpPr>
          <p:spPr>
            <a:xfrm>
              <a:off x="5855975" y="3817050"/>
              <a:ext cx="33450" cy="32175"/>
            </a:xfrm>
            <a:custGeom>
              <a:avLst/>
              <a:gdLst/>
              <a:ahLst/>
              <a:cxnLst/>
              <a:rect l="l" t="t" r="r" b="b"/>
              <a:pathLst>
                <a:path w="1338" h="1287" extrusionOk="0">
                  <a:moveTo>
                    <a:pt x="644" y="0"/>
                  </a:moveTo>
                  <a:cubicBezTo>
                    <a:pt x="561" y="0"/>
                    <a:pt x="477" y="16"/>
                    <a:pt x="397" y="49"/>
                  </a:cubicBezTo>
                  <a:cubicBezTo>
                    <a:pt x="157" y="148"/>
                    <a:pt x="0" y="384"/>
                    <a:pt x="0" y="643"/>
                  </a:cubicBezTo>
                  <a:cubicBezTo>
                    <a:pt x="0" y="998"/>
                    <a:pt x="289" y="1286"/>
                    <a:pt x="644" y="1286"/>
                  </a:cubicBezTo>
                  <a:cubicBezTo>
                    <a:pt x="904" y="1286"/>
                    <a:pt x="1138" y="1129"/>
                    <a:pt x="1238" y="889"/>
                  </a:cubicBezTo>
                  <a:cubicBezTo>
                    <a:pt x="1337" y="649"/>
                    <a:pt x="1283" y="373"/>
                    <a:pt x="1099" y="188"/>
                  </a:cubicBezTo>
                  <a:cubicBezTo>
                    <a:pt x="976" y="66"/>
                    <a:pt x="812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768;p47">
              <a:extLst>
                <a:ext uri="{FF2B5EF4-FFF2-40B4-BE49-F238E27FC236}">
                  <a16:creationId xmlns:a16="http://schemas.microsoft.com/office/drawing/2014/main" id="{139EC3C0-7669-45EC-8CED-F32004CC9F0D}"/>
                </a:ext>
              </a:extLst>
            </p:cNvPr>
            <p:cNvSpPr/>
            <p:nvPr/>
          </p:nvSpPr>
          <p:spPr>
            <a:xfrm>
              <a:off x="5854850" y="3817275"/>
              <a:ext cx="33225" cy="31950"/>
            </a:xfrm>
            <a:custGeom>
              <a:avLst/>
              <a:gdLst/>
              <a:ahLst/>
              <a:cxnLst/>
              <a:rect l="l" t="t" r="r" b="b"/>
              <a:pathLst>
                <a:path w="1329" h="1278" extrusionOk="0">
                  <a:moveTo>
                    <a:pt x="601" y="1"/>
                  </a:moveTo>
                  <a:lnTo>
                    <a:pt x="601" y="1"/>
                  </a:lnTo>
                  <a:cubicBezTo>
                    <a:pt x="354" y="34"/>
                    <a:pt x="149" y="207"/>
                    <a:pt x="76" y="443"/>
                  </a:cubicBezTo>
                  <a:cubicBezTo>
                    <a:pt x="1" y="681"/>
                    <a:pt x="71" y="939"/>
                    <a:pt x="253" y="1107"/>
                  </a:cubicBezTo>
                  <a:cubicBezTo>
                    <a:pt x="374" y="1219"/>
                    <a:pt x="530" y="1277"/>
                    <a:pt x="688" y="1277"/>
                  </a:cubicBezTo>
                  <a:cubicBezTo>
                    <a:pt x="770" y="1277"/>
                    <a:pt x="852" y="1262"/>
                    <a:pt x="930" y="1230"/>
                  </a:cubicBezTo>
                  <a:cubicBezTo>
                    <a:pt x="1159" y="1136"/>
                    <a:pt x="1315" y="919"/>
                    <a:pt x="1328" y="670"/>
                  </a:cubicBezTo>
                  <a:lnTo>
                    <a:pt x="1328" y="670"/>
                  </a:lnTo>
                  <a:cubicBezTo>
                    <a:pt x="1302" y="787"/>
                    <a:pt x="1113" y="985"/>
                    <a:pt x="865" y="985"/>
                  </a:cubicBezTo>
                  <a:cubicBezTo>
                    <a:pt x="786" y="985"/>
                    <a:pt x="701" y="965"/>
                    <a:pt x="613" y="915"/>
                  </a:cubicBezTo>
                  <a:cubicBezTo>
                    <a:pt x="224" y="697"/>
                    <a:pt x="299" y="201"/>
                    <a:pt x="6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" name="Google Shape;1770;p47">
            <a:extLst>
              <a:ext uri="{FF2B5EF4-FFF2-40B4-BE49-F238E27FC236}">
                <a16:creationId xmlns:a16="http://schemas.microsoft.com/office/drawing/2014/main" id="{4AC51591-5247-4ED0-B0B1-DB0A25AB9E7D}"/>
              </a:ext>
            </a:extLst>
          </p:cNvPr>
          <p:cNvSpPr txBox="1">
            <a:spLocks/>
          </p:cNvSpPr>
          <p:nvPr/>
        </p:nvSpPr>
        <p:spPr>
          <a:xfrm flipH="1">
            <a:off x="7271599" y="6543137"/>
            <a:ext cx="8707943" cy="3338282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/>
              <a:t>You could enter a subtitle here if you need it</a:t>
            </a:r>
          </a:p>
        </p:txBody>
      </p:sp>
    </p:spTree>
    <p:extLst>
      <p:ext uri="{BB962C8B-B14F-4D97-AF65-F5344CB8AC3E}">
        <p14:creationId xmlns:p14="http://schemas.microsoft.com/office/powerpoint/2010/main" val="302525470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2470EB82-FDC7-46CE-93A3-645C3CBBF62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4014450" y="1203325"/>
            <a:ext cx="10369550" cy="2651125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r"/>
            <a:r>
              <a:rPr lang="en-GB" sz="8000">
                <a:solidFill>
                  <a:schemeClr val="tx1"/>
                </a:solidFill>
              </a:rPr>
              <a:t>WELCOME</a:t>
            </a:r>
            <a:br>
              <a:rPr lang="en-GB" sz="8000">
                <a:solidFill>
                  <a:schemeClr val="tx1"/>
                </a:solidFill>
              </a:rPr>
            </a:br>
            <a:endParaRPr lang="en-US" sz="7200">
              <a:solidFill>
                <a:schemeClr val="tx1"/>
              </a:solidFill>
            </a:endParaRPr>
          </a:p>
        </p:txBody>
      </p:sp>
      <p:grpSp>
        <p:nvGrpSpPr>
          <p:cNvPr id="80" name="Google Shape;1775;p48">
            <a:extLst>
              <a:ext uri="{FF2B5EF4-FFF2-40B4-BE49-F238E27FC236}">
                <a16:creationId xmlns:a16="http://schemas.microsoft.com/office/drawing/2014/main" id="{8412330A-57F5-4C52-B7B9-9CD3A0DEB6FD}"/>
              </a:ext>
            </a:extLst>
          </p:cNvPr>
          <p:cNvGrpSpPr/>
          <p:nvPr/>
        </p:nvGrpSpPr>
        <p:grpSpPr>
          <a:xfrm>
            <a:off x="1676400" y="1469538"/>
            <a:ext cx="8452592" cy="8006400"/>
            <a:chOff x="745650" y="1479275"/>
            <a:chExt cx="3169722" cy="3002400"/>
          </a:xfrm>
        </p:grpSpPr>
        <p:sp>
          <p:nvSpPr>
            <p:cNvPr id="81" name="Google Shape;1776;p48">
              <a:extLst>
                <a:ext uri="{FF2B5EF4-FFF2-40B4-BE49-F238E27FC236}">
                  <a16:creationId xmlns:a16="http://schemas.microsoft.com/office/drawing/2014/main" id="{68CD840F-214A-48B5-8884-F3D0E5908729}"/>
                </a:ext>
              </a:extLst>
            </p:cNvPr>
            <p:cNvSpPr/>
            <p:nvPr/>
          </p:nvSpPr>
          <p:spPr>
            <a:xfrm>
              <a:off x="74565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777;p48">
              <a:extLst>
                <a:ext uri="{FF2B5EF4-FFF2-40B4-BE49-F238E27FC236}">
                  <a16:creationId xmlns:a16="http://schemas.microsoft.com/office/drawing/2014/main" id="{999BA671-2822-4429-A84C-4EFEFD638954}"/>
                </a:ext>
              </a:extLst>
            </p:cNvPr>
            <p:cNvSpPr/>
            <p:nvPr/>
          </p:nvSpPr>
          <p:spPr>
            <a:xfrm rot="10800000" flipH="1">
              <a:off x="3447072" y="2150875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779;p48">
            <a:extLst>
              <a:ext uri="{FF2B5EF4-FFF2-40B4-BE49-F238E27FC236}">
                <a16:creationId xmlns:a16="http://schemas.microsoft.com/office/drawing/2014/main" id="{25673119-F601-47A7-970F-2EA5DDDEA35F}"/>
              </a:ext>
            </a:extLst>
          </p:cNvPr>
          <p:cNvGrpSpPr/>
          <p:nvPr/>
        </p:nvGrpSpPr>
        <p:grpSpPr>
          <a:xfrm flipH="1">
            <a:off x="9077403" y="2968486"/>
            <a:ext cx="2898459" cy="7605789"/>
            <a:chOff x="1308675" y="311600"/>
            <a:chExt cx="486275" cy="1276025"/>
          </a:xfrm>
        </p:grpSpPr>
        <p:sp>
          <p:nvSpPr>
            <p:cNvPr id="85" name="Google Shape;1780;p48">
              <a:extLst>
                <a:ext uri="{FF2B5EF4-FFF2-40B4-BE49-F238E27FC236}">
                  <a16:creationId xmlns:a16="http://schemas.microsoft.com/office/drawing/2014/main" id="{605516F9-9198-491F-A76E-01128D2472AC}"/>
                </a:ext>
              </a:extLst>
            </p:cNvPr>
            <p:cNvSpPr/>
            <p:nvPr/>
          </p:nvSpPr>
          <p:spPr>
            <a:xfrm>
              <a:off x="1308675" y="1340975"/>
              <a:ext cx="427475" cy="246650"/>
            </a:xfrm>
            <a:custGeom>
              <a:avLst/>
              <a:gdLst/>
              <a:ahLst/>
              <a:cxnLst/>
              <a:rect l="l" t="t" r="r" b="b"/>
              <a:pathLst>
                <a:path w="17099" h="9866" extrusionOk="0">
                  <a:moveTo>
                    <a:pt x="8550" y="0"/>
                  </a:moveTo>
                  <a:cubicBezTo>
                    <a:pt x="6282" y="0"/>
                    <a:pt x="4108" y="520"/>
                    <a:pt x="2505" y="1445"/>
                  </a:cubicBezTo>
                  <a:cubicBezTo>
                    <a:pt x="901" y="2370"/>
                    <a:pt x="1" y="3625"/>
                    <a:pt x="1" y="4934"/>
                  </a:cubicBezTo>
                  <a:cubicBezTo>
                    <a:pt x="1" y="6241"/>
                    <a:pt x="901" y="7496"/>
                    <a:pt x="2505" y="8421"/>
                  </a:cubicBezTo>
                  <a:cubicBezTo>
                    <a:pt x="4108" y="9346"/>
                    <a:pt x="6282" y="9866"/>
                    <a:pt x="8550" y="9866"/>
                  </a:cubicBezTo>
                  <a:cubicBezTo>
                    <a:pt x="10817" y="9866"/>
                    <a:pt x="12992" y="9346"/>
                    <a:pt x="14595" y="8421"/>
                  </a:cubicBezTo>
                  <a:cubicBezTo>
                    <a:pt x="16198" y="7496"/>
                    <a:pt x="17098" y="6241"/>
                    <a:pt x="17098" y="4934"/>
                  </a:cubicBezTo>
                  <a:cubicBezTo>
                    <a:pt x="17098" y="3625"/>
                    <a:pt x="16198" y="2370"/>
                    <a:pt x="14595" y="1445"/>
                  </a:cubicBezTo>
                  <a:cubicBezTo>
                    <a:pt x="12992" y="520"/>
                    <a:pt x="10817" y="0"/>
                    <a:pt x="8550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781;p48">
              <a:extLst>
                <a:ext uri="{FF2B5EF4-FFF2-40B4-BE49-F238E27FC236}">
                  <a16:creationId xmlns:a16="http://schemas.microsoft.com/office/drawing/2014/main" id="{211CC371-29AE-4894-996D-0D20BBFB1AAF}"/>
                </a:ext>
              </a:extLst>
            </p:cNvPr>
            <p:cNvSpPr/>
            <p:nvPr/>
          </p:nvSpPr>
          <p:spPr>
            <a:xfrm>
              <a:off x="1420075" y="311600"/>
              <a:ext cx="95325" cy="226425"/>
            </a:xfrm>
            <a:custGeom>
              <a:avLst/>
              <a:gdLst/>
              <a:ahLst/>
              <a:cxnLst/>
              <a:rect l="l" t="t" r="r" b="b"/>
              <a:pathLst>
                <a:path w="3813" h="9057" extrusionOk="0">
                  <a:moveTo>
                    <a:pt x="2272" y="0"/>
                  </a:moveTo>
                  <a:cubicBezTo>
                    <a:pt x="2199" y="0"/>
                    <a:pt x="2121" y="4"/>
                    <a:pt x="2039" y="14"/>
                  </a:cubicBezTo>
                  <a:cubicBezTo>
                    <a:pt x="785" y="160"/>
                    <a:pt x="54" y="1067"/>
                    <a:pt x="109" y="3457"/>
                  </a:cubicBezTo>
                  <a:cubicBezTo>
                    <a:pt x="162" y="5848"/>
                    <a:pt x="235" y="7320"/>
                    <a:pt x="106" y="7822"/>
                  </a:cubicBezTo>
                  <a:cubicBezTo>
                    <a:pt x="0" y="8231"/>
                    <a:pt x="933" y="9057"/>
                    <a:pt x="1935" y="9057"/>
                  </a:cubicBezTo>
                  <a:cubicBezTo>
                    <a:pt x="2159" y="9057"/>
                    <a:pt x="2387" y="9015"/>
                    <a:pt x="2608" y="8918"/>
                  </a:cubicBezTo>
                  <a:cubicBezTo>
                    <a:pt x="3813" y="8390"/>
                    <a:pt x="3267" y="350"/>
                    <a:pt x="3267" y="350"/>
                  </a:cubicBezTo>
                  <a:cubicBezTo>
                    <a:pt x="3267" y="350"/>
                    <a:pt x="2939" y="0"/>
                    <a:pt x="227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782;p48">
              <a:extLst>
                <a:ext uri="{FF2B5EF4-FFF2-40B4-BE49-F238E27FC236}">
                  <a16:creationId xmlns:a16="http://schemas.microsoft.com/office/drawing/2014/main" id="{213C1EA7-DF30-494C-A650-17AD991BCFAF}"/>
                </a:ext>
              </a:extLst>
            </p:cNvPr>
            <p:cNvSpPr/>
            <p:nvPr/>
          </p:nvSpPr>
          <p:spPr>
            <a:xfrm>
              <a:off x="1470300" y="315575"/>
              <a:ext cx="34550" cy="22125"/>
            </a:xfrm>
            <a:custGeom>
              <a:avLst/>
              <a:gdLst/>
              <a:ahLst/>
              <a:cxnLst/>
              <a:rect l="l" t="t" r="r" b="b"/>
              <a:pathLst>
                <a:path w="1382" h="885" extrusionOk="0">
                  <a:moveTo>
                    <a:pt x="1060" y="0"/>
                  </a:moveTo>
                  <a:cubicBezTo>
                    <a:pt x="965" y="0"/>
                    <a:pt x="848" y="16"/>
                    <a:pt x="710" y="60"/>
                  </a:cubicBezTo>
                  <a:cubicBezTo>
                    <a:pt x="155" y="240"/>
                    <a:pt x="1" y="885"/>
                    <a:pt x="1" y="885"/>
                  </a:cubicBezTo>
                  <a:cubicBezTo>
                    <a:pt x="513" y="287"/>
                    <a:pt x="1382" y="80"/>
                    <a:pt x="1382" y="80"/>
                  </a:cubicBezTo>
                  <a:cubicBezTo>
                    <a:pt x="1382" y="80"/>
                    <a:pt x="1276" y="0"/>
                    <a:pt x="1060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783;p48">
              <a:extLst>
                <a:ext uri="{FF2B5EF4-FFF2-40B4-BE49-F238E27FC236}">
                  <a16:creationId xmlns:a16="http://schemas.microsoft.com/office/drawing/2014/main" id="{376B8CCE-9AB8-4B7A-9804-DF2E24515C70}"/>
                </a:ext>
              </a:extLst>
            </p:cNvPr>
            <p:cNvSpPr/>
            <p:nvPr/>
          </p:nvSpPr>
          <p:spPr>
            <a:xfrm>
              <a:off x="1555350" y="497375"/>
              <a:ext cx="239600" cy="426950"/>
            </a:xfrm>
            <a:custGeom>
              <a:avLst/>
              <a:gdLst/>
              <a:ahLst/>
              <a:cxnLst/>
              <a:rect l="l" t="t" r="r" b="b"/>
              <a:pathLst>
                <a:path w="9584" h="17078" extrusionOk="0">
                  <a:moveTo>
                    <a:pt x="717" y="0"/>
                  </a:moveTo>
                  <a:cubicBezTo>
                    <a:pt x="307" y="0"/>
                    <a:pt x="35" y="383"/>
                    <a:pt x="20" y="1488"/>
                  </a:cubicBezTo>
                  <a:cubicBezTo>
                    <a:pt x="0" y="2943"/>
                    <a:pt x="117" y="5628"/>
                    <a:pt x="597" y="7552"/>
                  </a:cubicBezTo>
                  <a:cubicBezTo>
                    <a:pt x="830" y="8484"/>
                    <a:pt x="1259" y="9925"/>
                    <a:pt x="2331" y="11576"/>
                  </a:cubicBezTo>
                  <a:cubicBezTo>
                    <a:pt x="3079" y="12730"/>
                    <a:pt x="3830" y="13573"/>
                    <a:pt x="4818" y="14529"/>
                  </a:cubicBezTo>
                  <a:cubicBezTo>
                    <a:pt x="5087" y="14790"/>
                    <a:pt x="5223" y="15051"/>
                    <a:pt x="5678" y="15608"/>
                  </a:cubicBezTo>
                  <a:cubicBezTo>
                    <a:pt x="6131" y="16166"/>
                    <a:pt x="6791" y="16701"/>
                    <a:pt x="7356" y="16911"/>
                  </a:cubicBezTo>
                  <a:cubicBezTo>
                    <a:pt x="7679" y="17031"/>
                    <a:pt x="7895" y="17078"/>
                    <a:pt x="8038" y="17078"/>
                  </a:cubicBezTo>
                  <a:cubicBezTo>
                    <a:pt x="8144" y="17078"/>
                    <a:pt x="8209" y="17052"/>
                    <a:pt x="8249" y="17011"/>
                  </a:cubicBezTo>
                  <a:cubicBezTo>
                    <a:pt x="8365" y="16892"/>
                    <a:pt x="8295" y="16750"/>
                    <a:pt x="8049" y="16624"/>
                  </a:cubicBezTo>
                  <a:cubicBezTo>
                    <a:pt x="7804" y="16499"/>
                    <a:pt x="7373" y="16331"/>
                    <a:pt x="6952" y="15910"/>
                  </a:cubicBezTo>
                  <a:lnTo>
                    <a:pt x="6952" y="15910"/>
                  </a:lnTo>
                  <a:cubicBezTo>
                    <a:pt x="6952" y="15911"/>
                    <a:pt x="7477" y="16213"/>
                    <a:pt x="7808" y="16364"/>
                  </a:cubicBezTo>
                  <a:cubicBezTo>
                    <a:pt x="8139" y="16517"/>
                    <a:pt x="8482" y="16615"/>
                    <a:pt x="8732" y="16652"/>
                  </a:cubicBezTo>
                  <a:cubicBezTo>
                    <a:pt x="8752" y="16655"/>
                    <a:pt x="8772" y="16656"/>
                    <a:pt x="8791" y="16656"/>
                  </a:cubicBezTo>
                  <a:cubicBezTo>
                    <a:pt x="9081" y="16656"/>
                    <a:pt x="9345" y="16352"/>
                    <a:pt x="9116" y="16227"/>
                  </a:cubicBezTo>
                  <a:cubicBezTo>
                    <a:pt x="8870" y="16095"/>
                    <a:pt x="8644" y="16060"/>
                    <a:pt x="8157" y="15826"/>
                  </a:cubicBezTo>
                  <a:cubicBezTo>
                    <a:pt x="7714" y="15613"/>
                    <a:pt x="7433" y="15371"/>
                    <a:pt x="7433" y="15371"/>
                  </a:cubicBezTo>
                  <a:lnTo>
                    <a:pt x="7433" y="15371"/>
                  </a:lnTo>
                  <a:cubicBezTo>
                    <a:pt x="7433" y="15371"/>
                    <a:pt x="7974" y="15596"/>
                    <a:pt x="8463" y="15699"/>
                  </a:cubicBezTo>
                  <a:cubicBezTo>
                    <a:pt x="8662" y="15740"/>
                    <a:pt x="8817" y="15755"/>
                    <a:pt x="8940" y="15755"/>
                  </a:cubicBezTo>
                  <a:cubicBezTo>
                    <a:pt x="9119" y="15755"/>
                    <a:pt x="9232" y="15724"/>
                    <a:pt x="9318" y="15696"/>
                  </a:cubicBezTo>
                  <a:cubicBezTo>
                    <a:pt x="9462" y="15650"/>
                    <a:pt x="9583" y="15399"/>
                    <a:pt x="9257" y="15276"/>
                  </a:cubicBezTo>
                  <a:cubicBezTo>
                    <a:pt x="8963" y="15164"/>
                    <a:pt x="8545" y="15148"/>
                    <a:pt x="8018" y="14849"/>
                  </a:cubicBezTo>
                  <a:cubicBezTo>
                    <a:pt x="7636" y="14631"/>
                    <a:pt x="7395" y="14424"/>
                    <a:pt x="7478" y="14396"/>
                  </a:cubicBezTo>
                  <a:cubicBezTo>
                    <a:pt x="7486" y="14393"/>
                    <a:pt x="7495" y="14392"/>
                    <a:pt x="7505" y="14392"/>
                  </a:cubicBezTo>
                  <a:cubicBezTo>
                    <a:pt x="7604" y="14392"/>
                    <a:pt x="7813" y="14512"/>
                    <a:pt x="8161" y="14526"/>
                  </a:cubicBezTo>
                  <a:cubicBezTo>
                    <a:pt x="8174" y="14526"/>
                    <a:pt x="8188" y="14527"/>
                    <a:pt x="8201" y="14527"/>
                  </a:cubicBezTo>
                  <a:cubicBezTo>
                    <a:pt x="8554" y="14527"/>
                    <a:pt x="8894" y="14330"/>
                    <a:pt x="8887" y="14131"/>
                  </a:cubicBezTo>
                  <a:cubicBezTo>
                    <a:pt x="8880" y="13925"/>
                    <a:pt x="8805" y="14029"/>
                    <a:pt x="8431" y="13956"/>
                  </a:cubicBezTo>
                  <a:cubicBezTo>
                    <a:pt x="8057" y="13881"/>
                    <a:pt x="7760" y="13677"/>
                    <a:pt x="7225" y="13616"/>
                  </a:cubicBezTo>
                  <a:cubicBezTo>
                    <a:pt x="6753" y="13561"/>
                    <a:pt x="6448" y="13509"/>
                    <a:pt x="6038" y="13342"/>
                  </a:cubicBezTo>
                  <a:cubicBezTo>
                    <a:pt x="5630" y="13173"/>
                    <a:pt x="4704" y="12140"/>
                    <a:pt x="3992" y="11054"/>
                  </a:cubicBezTo>
                  <a:cubicBezTo>
                    <a:pt x="3154" y="9773"/>
                    <a:pt x="2559" y="7901"/>
                    <a:pt x="2413" y="7055"/>
                  </a:cubicBezTo>
                  <a:cubicBezTo>
                    <a:pt x="2097" y="5233"/>
                    <a:pt x="2049" y="2713"/>
                    <a:pt x="2092" y="1833"/>
                  </a:cubicBezTo>
                  <a:cubicBezTo>
                    <a:pt x="2145" y="778"/>
                    <a:pt x="1685" y="336"/>
                    <a:pt x="1142" y="104"/>
                  </a:cubicBezTo>
                  <a:cubicBezTo>
                    <a:pt x="989" y="38"/>
                    <a:pt x="846" y="0"/>
                    <a:pt x="7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784;p48">
              <a:extLst>
                <a:ext uri="{FF2B5EF4-FFF2-40B4-BE49-F238E27FC236}">
                  <a16:creationId xmlns:a16="http://schemas.microsoft.com/office/drawing/2014/main" id="{8CC61F0A-0F52-4A9D-B6A7-05D22B83CF7E}"/>
                </a:ext>
              </a:extLst>
            </p:cNvPr>
            <p:cNvSpPr/>
            <p:nvPr/>
          </p:nvSpPr>
          <p:spPr>
            <a:xfrm>
              <a:off x="1478600" y="1338100"/>
              <a:ext cx="133200" cy="111325"/>
            </a:xfrm>
            <a:custGeom>
              <a:avLst/>
              <a:gdLst/>
              <a:ahLst/>
              <a:cxnLst/>
              <a:rect l="l" t="t" r="r" b="b"/>
              <a:pathLst>
                <a:path w="5328" h="4453" extrusionOk="0">
                  <a:moveTo>
                    <a:pt x="514" y="0"/>
                  </a:moveTo>
                  <a:cubicBezTo>
                    <a:pt x="514" y="0"/>
                    <a:pt x="412" y="377"/>
                    <a:pt x="281" y="677"/>
                  </a:cubicBezTo>
                  <a:cubicBezTo>
                    <a:pt x="149" y="976"/>
                    <a:pt x="0" y="1484"/>
                    <a:pt x="18" y="1746"/>
                  </a:cubicBezTo>
                  <a:cubicBezTo>
                    <a:pt x="37" y="2009"/>
                    <a:pt x="581" y="2459"/>
                    <a:pt x="975" y="2572"/>
                  </a:cubicBezTo>
                  <a:cubicBezTo>
                    <a:pt x="1369" y="2685"/>
                    <a:pt x="1927" y="3205"/>
                    <a:pt x="2111" y="3529"/>
                  </a:cubicBezTo>
                  <a:cubicBezTo>
                    <a:pt x="2374" y="3992"/>
                    <a:pt x="3199" y="4429"/>
                    <a:pt x="3769" y="4448"/>
                  </a:cubicBezTo>
                  <a:cubicBezTo>
                    <a:pt x="3854" y="4451"/>
                    <a:pt x="3940" y="4453"/>
                    <a:pt x="4027" y="4453"/>
                  </a:cubicBezTo>
                  <a:cubicBezTo>
                    <a:pt x="4522" y="4453"/>
                    <a:pt x="5015" y="4399"/>
                    <a:pt x="5159" y="4223"/>
                  </a:cubicBezTo>
                  <a:cubicBezTo>
                    <a:pt x="5327" y="4016"/>
                    <a:pt x="5177" y="3735"/>
                    <a:pt x="4127" y="2722"/>
                  </a:cubicBezTo>
                  <a:cubicBezTo>
                    <a:pt x="3077" y="1709"/>
                    <a:pt x="2365" y="1084"/>
                    <a:pt x="2110" y="252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785;p48">
              <a:extLst>
                <a:ext uri="{FF2B5EF4-FFF2-40B4-BE49-F238E27FC236}">
                  <a16:creationId xmlns:a16="http://schemas.microsoft.com/office/drawing/2014/main" id="{9E10AFE2-F5A6-483A-9CCB-5957ACEDED15}"/>
                </a:ext>
              </a:extLst>
            </p:cNvPr>
            <p:cNvSpPr/>
            <p:nvPr/>
          </p:nvSpPr>
          <p:spPr>
            <a:xfrm>
              <a:off x="1438550" y="1415825"/>
              <a:ext cx="63675" cy="140225"/>
            </a:xfrm>
            <a:custGeom>
              <a:avLst/>
              <a:gdLst/>
              <a:ahLst/>
              <a:cxnLst/>
              <a:rect l="l" t="t" r="r" b="b"/>
              <a:pathLst>
                <a:path w="2547" h="5609" extrusionOk="0">
                  <a:moveTo>
                    <a:pt x="469" y="1"/>
                  </a:moveTo>
                  <a:cubicBezTo>
                    <a:pt x="346" y="321"/>
                    <a:pt x="110" y="500"/>
                    <a:pt x="176" y="1342"/>
                  </a:cubicBezTo>
                  <a:cubicBezTo>
                    <a:pt x="241" y="2182"/>
                    <a:pt x="166" y="2517"/>
                    <a:pt x="84" y="3205"/>
                  </a:cubicBezTo>
                  <a:cubicBezTo>
                    <a:pt x="1" y="3892"/>
                    <a:pt x="351" y="4835"/>
                    <a:pt x="680" y="5273"/>
                  </a:cubicBezTo>
                  <a:cubicBezTo>
                    <a:pt x="834" y="5478"/>
                    <a:pt x="1112" y="5608"/>
                    <a:pt x="1394" y="5608"/>
                  </a:cubicBezTo>
                  <a:cubicBezTo>
                    <a:pt x="1715" y="5608"/>
                    <a:pt x="2041" y="5440"/>
                    <a:pt x="2193" y="5024"/>
                  </a:cubicBezTo>
                  <a:cubicBezTo>
                    <a:pt x="2478" y="4243"/>
                    <a:pt x="2546" y="3585"/>
                    <a:pt x="2346" y="2800"/>
                  </a:cubicBezTo>
                  <a:cubicBezTo>
                    <a:pt x="2145" y="2013"/>
                    <a:pt x="2412" y="1415"/>
                    <a:pt x="2280" y="888"/>
                  </a:cubicBezTo>
                  <a:cubicBezTo>
                    <a:pt x="2149" y="362"/>
                    <a:pt x="1962" y="1"/>
                    <a:pt x="19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786;p48">
              <a:extLst>
                <a:ext uri="{FF2B5EF4-FFF2-40B4-BE49-F238E27FC236}">
                  <a16:creationId xmlns:a16="http://schemas.microsoft.com/office/drawing/2014/main" id="{CE67CFD9-D59B-4F53-B372-5C3C9D181C33}"/>
                </a:ext>
              </a:extLst>
            </p:cNvPr>
            <p:cNvSpPr/>
            <p:nvPr/>
          </p:nvSpPr>
          <p:spPr>
            <a:xfrm>
              <a:off x="1408925" y="822025"/>
              <a:ext cx="231125" cy="599250"/>
            </a:xfrm>
            <a:custGeom>
              <a:avLst/>
              <a:gdLst/>
              <a:ahLst/>
              <a:cxnLst/>
              <a:rect l="l" t="t" r="r" b="b"/>
              <a:pathLst>
                <a:path w="9245" h="23970" extrusionOk="0">
                  <a:moveTo>
                    <a:pt x="4917" y="4039"/>
                  </a:moveTo>
                  <a:lnTo>
                    <a:pt x="5155" y="4107"/>
                  </a:lnTo>
                  <a:lnTo>
                    <a:pt x="5711" y="10980"/>
                  </a:lnTo>
                  <a:cubicBezTo>
                    <a:pt x="5711" y="10980"/>
                    <a:pt x="4950" y="12196"/>
                    <a:pt x="4629" y="13437"/>
                  </a:cubicBezTo>
                  <a:cubicBezTo>
                    <a:pt x="4371" y="14439"/>
                    <a:pt x="3665" y="18519"/>
                    <a:pt x="3402" y="20055"/>
                  </a:cubicBezTo>
                  <a:lnTo>
                    <a:pt x="3402" y="20055"/>
                  </a:lnTo>
                  <a:cubicBezTo>
                    <a:pt x="3478" y="19078"/>
                    <a:pt x="3563" y="18104"/>
                    <a:pt x="3646" y="17409"/>
                  </a:cubicBezTo>
                  <a:cubicBezTo>
                    <a:pt x="3894" y="15312"/>
                    <a:pt x="3977" y="13782"/>
                    <a:pt x="4194" y="12556"/>
                  </a:cubicBezTo>
                  <a:cubicBezTo>
                    <a:pt x="4464" y="11029"/>
                    <a:pt x="4917" y="4039"/>
                    <a:pt x="4917" y="4039"/>
                  </a:cubicBezTo>
                  <a:close/>
                  <a:moveTo>
                    <a:pt x="8517" y="1"/>
                  </a:moveTo>
                  <a:lnTo>
                    <a:pt x="577" y="408"/>
                  </a:lnTo>
                  <a:cubicBezTo>
                    <a:pt x="0" y="2878"/>
                    <a:pt x="763" y="6790"/>
                    <a:pt x="885" y="8818"/>
                  </a:cubicBezTo>
                  <a:cubicBezTo>
                    <a:pt x="1008" y="10845"/>
                    <a:pt x="1189" y="13203"/>
                    <a:pt x="1189" y="13203"/>
                  </a:cubicBezTo>
                  <a:cubicBezTo>
                    <a:pt x="1189" y="13203"/>
                    <a:pt x="569" y="15342"/>
                    <a:pt x="600" y="16989"/>
                  </a:cubicBezTo>
                  <a:cubicBezTo>
                    <a:pt x="632" y="18740"/>
                    <a:pt x="1654" y="23753"/>
                    <a:pt x="1654" y="23753"/>
                  </a:cubicBezTo>
                  <a:cubicBezTo>
                    <a:pt x="1654" y="23753"/>
                    <a:pt x="1946" y="23969"/>
                    <a:pt x="2388" y="23969"/>
                  </a:cubicBezTo>
                  <a:cubicBezTo>
                    <a:pt x="2610" y="23969"/>
                    <a:pt x="2869" y="23915"/>
                    <a:pt x="3148" y="23753"/>
                  </a:cubicBezTo>
                  <a:cubicBezTo>
                    <a:pt x="3148" y="23753"/>
                    <a:pt x="3235" y="22305"/>
                    <a:pt x="3354" y="20695"/>
                  </a:cubicBezTo>
                  <a:lnTo>
                    <a:pt x="3354" y="20695"/>
                  </a:lnTo>
                  <a:cubicBezTo>
                    <a:pt x="3478" y="20812"/>
                    <a:pt x="3815" y="21084"/>
                    <a:pt x="4262" y="21084"/>
                  </a:cubicBezTo>
                  <a:cubicBezTo>
                    <a:pt x="4456" y="21084"/>
                    <a:pt x="4671" y="21033"/>
                    <a:pt x="4897" y="20895"/>
                  </a:cubicBezTo>
                  <a:cubicBezTo>
                    <a:pt x="4897" y="20895"/>
                    <a:pt x="8295" y="12829"/>
                    <a:pt x="8721" y="12092"/>
                  </a:cubicBezTo>
                  <a:cubicBezTo>
                    <a:pt x="9176" y="11304"/>
                    <a:pt x="9245" y="2160"/>
                    <a:pt x="851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787;p48">
              <a:extLst>
                <a:ext uri="{FF2B5EF4-FFF2-40B4-BE49-F238E27FC236}">
                  <a16:creationId xmlns:a16="http://schemas.microsoft.com/office/drawing/2014/main" id="{BDD2561F-4888-4057-8D07-1EEDD159E371}"/>
                </a:ext>
              </a:extLst>
            </p:cNvPr>
            <p:cNvSpPr/>
            <p:nvPr/>
          </p:nvSpPr>
          <p:spPr>
            <a:xfrm>
              <a:off x="1451000" y="448025"/>
              <a:ext cx="143250" cy="150500"/>
            </a:xfrm>
            <a:custGeom>
              <a:avLst/>
              <a:gdLst/>
              <a:ahLst/>
              <a:cxnLst/>
              <a:rect l="l" t="t" r="r" b="b"/>
              <a:pathLst>
                <a:path w="5730" h="6020" extrusionOk="0">
                  <a:moveTo>
                    <a:pt x="1317" y="0"/>
                  </a:moveTo>
                  <a:cubicBezTo>
                    <a:pt x="1317" y="1"/>
                    <a:pt x="1445" y="2323"/>
                    <a:pt x="1403" y="2493"/>
                  </a:cubicBezTo>
                  <a:cubicBezTo>
                    <a:pt x="1361" y="2662"/>
                    <a:pt x="490" y="2826"/>
                    <a:pt x="245" y="3028"/>
                  </a:cubicBezTo>
                  <a:cubicBezTo>
                    <a:pt x="1" y="3230"/>
                    <a:pt x="1500" y="5591"/>
                    <a:pt x="2266" y="5942"/>
                  </a:cubicBezTo>
                  <a:cubicBezTo>
                    <a:pt x="2381" y="5994"/>
                    <a:pt x="2533" y="6019"/>
                    <a:pt x="2708" y="6019"/>
                  </a:cubicBezTo>
                  <a:cubicBezTo>
                    <a:pt x="3696" y="6019"/>
                    <a:pt x="5431" y="5231"/>
                    <a:pt x="5574" y="4229"/>
                  </a:cubicBezTo>
                  <a:cubicBezTo>
                    <a:pt x="5729" y="3143"/>
                    <a:pt x="4901" y="2295"/>
                    <a:pt x="4582" y="1999"/>
                  </a:cubicBezTo>
                  <a:cubicBezTo>
                    <a:pt x="4499" y="1982"/>
                    <a:pt x="4398" y="1977"/>
                    <a:pt x="4298" y="1977"/>
                  </a:cubicBezTo>
                  <a:cubicBezTo>
                    <a:pt x="4180" y="1977"/>
                    <a:pt x="4065" y="1984"/>
                    <a:pt x="3990" y="1984"/>
                  </a:cubicBezTo>
                  <a:cubicBezTo>
                    <a:pt x="3964" y="1984"/>
                    <a:pt x="3942" y="1983"/>
                    <a:pt x="3927" y="1981"/>
                  </a:cubicBezTo>
                  <a:lnTo>
                    <a:pt x="3861" y="854"/>
                  </a:lnTo>
                  <a:cubicBezTo>
                    <a:pt x="2824" y="523"/>
                    <a:pt x="1317" y="0"/>
                    <a:pt x="13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788;p48">
              <a:extLst>
                <a:ext uri="{FF2B5EF4-FFF2-40B4-BE49-F238E27FC236}">
                  <a16:creationId xmlns:a16="http://schemas.microsoft.com/office/drawing/2014/main" id="{D3A7BB7F-AB6D-498D-BFC6-AF435FA1496E}"/>
                </a:ext>
              </a:extLst>
            </p:cNvPr>
            <p:cNvSpPr/>
            <p:nvPr/>
          </p:nvSpPr>
          <p:spPr>
            <a:xfrm>
              <a:off x="1483900" y="448025"/>
              <a:ext cx="65000" cy="55575"/>
            </a:xfrm>
            <a:custGeom>
              <a:avLst/>
              <a:gdLst/>
              <a:ahLst/>
              <a:cxnLst/>
              <a:rect l="l" t="t" r="r" b="b"/>
              <a:pathLst>
                <a:path w="2600" h="2223" extrusionOk="0">
                  <a:moveTo>
                    <a:pt x="1" y="0"/>
                  </a:moveTo>
                  <a:cubicBezTo>
                    <a:pt x="1" y="0"/>
                    <a:pt x="20" y="421"/>
                    <a:pt x="34" y="729"/>
                  </a:cubicBezTo>
                  <a:cubicBezTo>
                    <a:pt x="34" y="729"/>
                    <a:pt x="107" y="1525"/>
                    <a:pt x="1419" y="2144"/>
                  </a:cubicBezTo>
                  <a:cubicBezTo>
                    <a:pt x="1506" y="2185"/>
                    <a:pt x="1686" y="2222"/>
                    <a:pt x="1879" y="2222"/>
                  </a:cubicBezTo>
                  <a:cubicBezTo>
                    <a:pt x="2198" y="2222"/>
                    <a:pt x="2553" y="2121"/>
                    <a:pt x="2599" y="1768"/>
                  </a:cubicBezTo>
                  <a:lnTo>
                    <a:pt x="2545" y="857"/>
                  </a:lnTo>
                  <a:lnTo>
                    <a:pt x="1806" y="6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789;p48">
              <a:extLst>
                <a:ext uri="{FF2B5EF4-FFF2-40B4-BE49-F238E27FC236}">
                  <a16:creationId xmlns:a16="http://schemas.microsoft.com/office/drawing/2014/main" id="{18AB12CA-4E22-43EA-99EE-7A667B3AADFD}"/>
                </a:ext>
              </a:extLst>
            </p:cNvPr>
            <p:cNvSpPr/>
            <p:nvPr/>
          </p:nvSpPr>
          <p:spPr>
            <a:xfrm>
              <a:off x="1449250" y="312850"/>
              <a:ext cx="151500" cy="178100"/>
            </a:xfrm>
            <a:custGeom>
              <a:avLst/>
              <a:gdLst/>
              <a:ahLst/>
              <a:cxnLst/>
              <a:rect l="l" t="t" r="r" b="b"/>
              <a:pathLst>
                <a:path w="6060" h="7124" extrusionOk="0">
                  <a:moveTo>
                    <a:pt x="3053" y="1"/>
                  </a:moveTo>
                  <a:cubicBezTo>
                    <a:pt x="2999" y="1"/>
                    <a:pt x="2945" y="2"/>
                    <a:pt x="2890" y="6"/>
                  </a:cubicBezTo>
                  <a:cubicBezTo>
                    <a:pt x="1255" y="96"/>
                    <a:pt x="1" y="1497"/>
                    <a:pt x="91" y="3135"/>
                  </a:cubicBezTo>
                  <a:cubicBezTo>
                    <a:pt x="144" y="4091"/>
                    <a:pt x="652" y="4905"/>
                    <a:pt x="1387" y="5407"/>
                  </a:cubicBezTo>
                  <a:cubicBezTo>
                    <a:pt x="1387" y="5407"/>
                    <a:pt x="1572" y="5883"/>
                    <a:pt x="1668" y="5997"/>
                  </a:cubicBezTo>
                  <a:cubicBezTo>
                    <a:pt x="2170" y="6584"/>
                    <a:pt x="3314" y="7123"/>
                    <a:pt x="3942" y="7123"/>
                  </a:cubicBezTo>
                  <a:cubicBezTo>
                    <a:pt x="3995" y="7123"/>
                    <a:pt x="4044" y="7119"/>
                    <a:pt x="4089" y="7111"/>
                  </a:cubicBezTo>
                  <a:cubicBezTo>
                    <a:pt x="4496" y="7039"/>
                    <a:pt x="4860" y="6733"/>
                    <a:pt x="5249" y="6092"/>
                  </a:cubicBezTo>
                  <a:cubicBezTo>
                    <a:pt x="6060" y="4760"/>
                    <a:pt x="5860" y="3280"/>
                    <a:pt x="5733" y="2543"/>
                  </a:cubicBezTo>
                  <a:cubicBezTo>
                    <a:pt x="5513" y="1103"/>
                    <a:pt x="4505" y="1"/>
                    <a:pt x="305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790;p48">
              <a:extLst>
                <a:ext uri="{FF2B5EF4-FFF2-40B4-BE49-F238E27FC236}">
                  <a16:creationId xmlns:a16="http://schemas.microsoft.com/office/drawing/2014/main" id="{1606111C-BFF7-43CD-845C-40E9B4C49BC3}"/>
                </a:ext>
              </a:extLst>
            </p:cNvPr>
            <p:cNvSpPr/>
            <p:nvPr/>
          </p:nvSpPr>
          <p:spPr>
            <a:xfrm>
              <a:off x="1447825" y="312875"/>
              <a:ext cx="139200" cy="135175"/>
            </a:xfrm>
            <a:custGeom>
              <a:avLst/>
              <a:gdLst/>
              <a:ahLst/>
              <a:cxnLst/>
              <a:rect l="l" t="t" r="r" b="b"/>
              <a:pathLst>
                <a:path w="5568" h="5407" extrusionOk="0">
                  <a:moveTo>
                    <a:pt x="3112" y="0"/>
                  </a:moveTo>
                  <a:cubicBezTo>
                    <a:pt x="2909" y="0"/>
                    <a:pt x="2702" y="21"/>
                    <a:pt x="2492" y="64"/>
                  </a:cubicBezTo>
                  <a:cubicBezTo>
                    <a:pt x="1238" y="324"/>
                    <a:pt x="222" y="1379"/>
                    <a:pt x="106" y="2654"/>
                  </a:cubicBezTo>
                  <a:cubicBezTo>
                    <a:pt x="0" y="3800"/>
                    <a:pt x="600" y="4827"/>
                    <a:pt x="1444" y="5406"/>
                  </a:cubicBezTo>
                  <a:cubicBezTo>
                    <a:pt x="1411" y="5305"/>
                    <a:pt x="632" y="4145"/>
                    <a:pt x="1430" y="3888"/>
                  </a:cubicBezTo>
                  <a:lnTo>
                    <a:pt x="1430" y="3888"/>
                  </a:lnTo>
                  <a:cubicBezTo>
                    <a:pt x="1558" y="4036"/>
                    <a:pt x="1591" y="4263"/>
                    <a:pt x="1597" y="4498"/>
                  </a:cubicBezTo>
                  <a:cubicBezTo>
                    <a:pt x="1597" y="4498"/>
                    <a:pt x="1993" y="4460"/>
                    <a:pt x="1904" y="3996"/>
                  </a:cubicBezTo>
                  <a:cubicBezTo>
                    <a:pt x="1879" y="3866"/>
                    <a:pt x="1856" y="3748"/>
                    <a:pt x="1835" y="3640"/>
                  </a:cubicBezTo>
                  <a:cubicBezTo>
                    <a:pt x="1764" y="3280"/>
                    <a:pt x="1857" y="2916"/>
                    <a:pt x="2062" y="2611"/>
                  </a:cubicBezTo>
                  <a:cubicBezTo>
                    <a:pt x="2228" y="2367"/>
                    <a:pt x="2370" y="2025"/>
                    <a:pt x="2272" y="1642"/>
                  </a:cubicBezTo>
                  <a:lnTo>
                    <a:pt x="2272" y="1642"/>
                  </a:lnTo>
                  <a:cubicBezTo>
                    <a:pt x="2272" y="1643"/>
                    <a:pt x="2855" y="1903"/>
                    <a:pt x="3697" y="1903"/>
                  </a:cubicBezTo>
                  <a:cubicBezTo>
                    <a:pt x="3952" y="1903"/>
                    <a:pt x="4231" y="1880"/>
                    <a:pt x="4524" y="1817"/>
                  </a:cubicBezTo>
                  <a:cubicBezTo>
                    <a:pt x="5057" y="1705"/>
                    <a:pt x="5419" y="1505"/>
                    <a:pt x="5567" y="1339"/>
                  </a:cubicBezTo>
                  <a:cubicBezTo>
                    <a:pt x="5036" y="532"/>
                    <a:pt x="4135" y="0"/>
                    <a:pt x="3112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791;p48">
              <a:extLst>
                <a:ext uri="{FF2B5EF4-FFF2-40B4-BE49-F238E27FC236}">
                  <a16:creationId xmlns:a16="http://schemas.microsoft.com/office/drawing/2014/main" id="{8B455B05-CA02-4701-9397-194D90EDBB66}"/>
                </a:ext>
              </a:extLst>
            </p:cNvPr>
            <p:cNvSpPr/>
            <p:nvPr/>
          </p:nvSpPr>
          <p:spPr>
            <a:xfrm>
              <a:off x="1445725" y="403950"/>
              <a:ext cx="38200" cy="48175"/>
            </a:xfrm>
            <a:custGeom>
              <a:avLst/>
              <a:gdLst/>
              <a:ahLst/>
              <a:cxnLst/>
              <a:rect l="l" t="t" r="r" b="b"/>
              <a:pathLst>
                <a:path w="1528" h="1927" extrusionOk="0">
                  <a:moveTo>
                    <a:pt x="942" y="0"/>
                  </a:moveTo>
                  <a:cubicBezTo>
                    <a:pt x="748" y="0"/>
                    <a:pt x="553" y="75"/>
                    <a:pt x="429" y="269"/>
                  </a:cubicBezTo>
                  <a:cubicBezTo>
                    <a:pt x="1" y="941"/>
                    <a:pt x="611" y="1927"/>
                    <a:pt x="1146" y="1927"/>
                  </a:cubicBezTo>
                  <a:cubicBezTo>
                    <a:pt x="1153" y="1927"/>
                    <a:pt x="1160" y="1926"/>
                    <a:pt x="1167" y="1926"/>
                  </a:cubicBezTo>
                  <a:cubicBezTo>
                    <a:pt x="1456" y="1911"/>
                    <a:pt x="1528" y="1763"/>
                    <a:pt x="1528" y="1763"/>
                  </a:cubicBezTo>
                  <a:lnTo>
                    <a:pt x="1516" y="247"/>
                  </a:lnTo>
                  <a:cubicBezTo>
                    <a:pt x="1407" y="108"/>
                    <a:pt x="1175" y="0"/>
                    <a:pt x="94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792;p48">
              <a:extLst>
                <a:ext uri="{FF2B5EF4-FFF2-40B4-BE49-F238E27FC236}">
                  <a16:creationId xmlns:a16="http://schemas.microsoft.com/office/drawing/2014/main" id="{A518C2C4-BB18-43CF-BA0D-189907BF4421}"/>
                </a:ext>
              </a:extLst>
            </p:cNvPr>
            <p:cNvSpPr/>
            <p:nvPr/>
          </p:nvSpPr>
          <p:spPr>
            <a:xfrm>
              <a:off x="1350325" y="497375"/>
              <a:ext cx="311225" cy="504275"/>
            </a:xfrm>
            <a:custGeom>
              <a:avLst/>
              <a:gdLst/>
              <a:ahLst/>
              <a:cxnLst/>
              <a:rect l="l" t="t" r="r" b="b"/>
              <a:pathLst>
                <a:path w="12449" h="20171" extrusionOk="0">
                  <a:moveTo>
                    <a:pt x="8419" y="0"/>
                  </a:moveTo>
                  <a:cubicBezTo>
                    <a:pt x="8310" y="0"/>
                    <a:pt x="8203" y="4"/>
                    <a:pt x="8126" y="9"/>
                  </a:cubicBezTo>
                  <a:cubicBezTo>
                    <a:pt x="8126" y="9"/>
                    <a:pt x="8776" y="587"/>
                    <a:pt x="9098" y="1324"/>
                  </a:cubicBezTo>
                  <a:cubicBezTo>
                    <a:pt x="9393" y="2000"/>
                    <a:pt x="9169" y="2705"/>
                    <a:pt x="8600" y="2956"/>
                  </a:cubicBezTo>
                  <a:cubicBezTo>
                    <a:pt x="8340" y="3071"/>
                    <a:pt x="8101" y="3128"/>
                    <a:pt x="7875" y="3128"/>
                  </a:cubicBezTo>
                  <a:cubicBezTo>
                    <a:pt x="7384" y="3128"/>
                    <a:pt x="6950" y="2861"/>
                    <a:pt x="6472" y="2346"/>
                  </a:cubicBezTo>
                  <a:cubicBezTo>
                    <a:pt x="5998" y="1833"/>
                    <a:pt x="5772" y="1170"/>
                    <a:pt x="5016" y="745"/>
                  </a:cubicBezTo>
                  <a:cubicBezTo>
                    <a:pt x="4364" y="842"/>
                    <a:pt x="3617" y="1189"/>
                    <a:pt x="3513" y="1546"/>
                  </a:cubicBezTo>
                  <a:cubicBezTo>
                    <a:pt x="3392" y="1962"/>
                    <a:pt x="3127" y="3926"/>
                    <a:pt x="3688" y="5422"/>
                  </a:cubicBezTo>
                  <a:cubicBezTo>
                    <a:pt x="4168" y="6707"/>
                    <a:pt x="4720" y="7633"/>
                    <a:pt x="5071" y="8279"/>
                  </a:cubicBezTo>
                  <a:cubicBezTo>
                    <a:pt x="5134" y="8398"/>
                    <a:pt x="5173" y="8523"/>
                    <a:pt x="5167" y="8679"/>
                  </a:cubicBezTo>
                  <a:cubicBezTo>
                    <a:pt x="4626" y="10483"/>
                    <a:pt x="1415" y="12562"/>
                    <a:pt x="1" y="16325"/>
                  </a:cubicBezTo>
                  <a:cubicBezTo>
                    <a:pt x="1" y="16325"/>
                    <a:pt x="1541" y="19747"/>
                    <a:pt x="6456" y="20132"/>
                  </a:cubicBezTo>
                  <a:cubicBezTo>
                    <a:pt x="6797" y="20159"/>
                    <a:pt x="7119" y="20171"/>
                    <a:pt x="7424" y="20171"/>
                  </a:cubicBezTo>
                  <a:cubicBezTo>
                    <a:pt x="11414" y="20171"/>
                    <a:pt x="12449" y="18054"/>
                    <a:pt x="12449" y="18054"/>
                  </a:cubicBezTo>
                  <a:cubicBezTo>
                    <a:pt x="11914" y="14518"/>
                    <a:pt x="10105" y="8643"/>
                    <a:pt x="10060" y="8496"/>
                  </a:cubicBezTo>
                  <a:cubicBezTo>
                    <a:pt x="10030" y="8327"/>
                    <a:pt x="10003" y="8149"/>
                    <a:pt x="9979" y="7946"/>
                  </a:cubicBezTo>
                  <a:cubicBezTo>
                    <a:pt x="9979" y="7946"/>
                    <a:pt x="10210" y="6730"/>
                    <a:pt x="10223" y="5872"/>
                  </a:cubicBezTo>
                  <a:cubicBezTo>
                    <a:pt x="12330" y="4046"/>
                    <a:pt x="10542" y="1781"/>
                    <a:pt x="8767" y="19"/>
                  </a:cubicBezTo>
                  <a:cubicBezTo>
                    <a:pt x="8674" y="5"/>
                    <a:pt x="8545" y="0"/>
                    <a:pt x="8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793;p48">
              <a:extLst>
                <a:ext uri="{FF2B5EF4-FFF2-40B4-BE49-F238E27FC236}">
                  <a16:creationId xmlns:a16="http://schemas.microsoft.com/office/drawing/2014/main" id="{02BFA7F0-85F3-4BD1-A930-90C829362EAB}"/>
                </a:ext>
              </a:extLst>
            </p:cNvPr>
            <p:cNvSpPr/>
            <p:nvPr/>
          </p:nvSpPr>
          <p:spPr>
            <a:xfrm>
              <a:off x="1350325" y="529975"/>
              <a:ext cx="186925" cy="471575"/>
            </a:xfrm>
            <a:custGeom>
              <a:avLst/>
              <a:gdLst/>
              <a:ahLst/>
              <a:cxnLst/>
              <a:rect l="l" t="t" r="r" b="b"/>
              <a:pathLst>
                <a:path w="7477" h="18863" extrusionOk="0">
                  <a:moveTo>
                    <a:pt x="5036" y="1"/>
                  </a:moveTo>
                  <a:lnTo>
                    <a:pt x="3609" y="79"/>
                  </a:lnTo>
                  <a:cubicBezTo>
                    <a:pt x="3565" y="133"/>
                    <a:pt x="3529" y="187"/>
                    <a:pt x="3513" y="242"/>
                  </a:cubicBezTo>
                  <a:cubicBezTo>
                    <a:pt x="3392" y="659"/>
                    <a:pt x="3127" y="2623"/>
                    <a:pt x="3688" y="4119"/>
                  </a:cubicBezTo>
                  <a:cubicBezTo>
                    <a:pt x="4168" y="5403"/>
                    <a:pt x="4719" y="6330"/>
                    <a:pt x="5070" y="6975"/>
                  </a:cubicBezTo>
                  <a:cubicBezTo>
                    <a:pt x="5134" y="7094"/>
                    <a:pt x="5173" y="7220"/>
                    <a:pt x="5167" y="7375"/>
                  </a:cubicBezTo>
                  <a:cubicBezTo>
                    <a:pt x="4626" y="9179"/>
                    <a:pt x="1415" y="11258"/>
                    <a:pt x="1" y="15021"/>
                  </a:cubicBezTo>
                  <a:cubicBezTo>
                    <a:pt x="1" y="15021"/>
                    <a:pt x="1541" y="18443"/>
                    <a:pt x="6456" y="18828"/>
                  </a:cubicBezTo>
                  <a:cubicBezTo>
                    <a:pt x="6780" y="18853"/>
                    <a:pt x="7082" y="18863"/>
                    <a:pt x="7373" y="18863"/>
                  </a:cubicBezTo>
                  <a:cubicBezTo>
                    <a:pt x="7407" y="18863"/>
                    <a:pt x="7442" y="18862"/>
                    <a:pt x="7476" y="18862"/>
                  </a:cubicBezTo>
                  <a:cubicBezTo>
                    <a:pt x="3976" y="18351"/>
                    <a:pt x="2800" y="16318"/>
                    <a:pt x="2740" y="14222"/>
                  </a:cubicBezTo>
                  <a:cubicBezTo>
                    <a:pt x="2680" y="12122"/>
                    <a:pt x="4900" y="9755"/>
                    <a:pt x="5882" y="8956"/>
                  </a:cubicBezTo>
                  <a:cubicBezTo>
                    <a:pt x="6866" y="8157"/>
                    <a:pt x="7088" y="7329"/>
                    <a:pt x="6730" y="6293"/>
                  </a:cubicBezTo>
                  <a:cubicBezTo>
                    <a:pt x="6371" y="5258"/>
                    <a:pt x="5195" y="4458"/>
                    <a:pt x="5491" y="3129"/>
                  </a:cubicBezTo>
                  <a:cubicBezTo>
                    <a:pt x="5786" y="1798"/>
                    <a:pt x="5373" y="554"/>
                    <a:pt x="5036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794;p48">
              <a:extLst>
                <a:ext uri="{FF2B5EF4-FFF2-40B4-BE49-F238E27FC236}">
                  <a16:creationId xmlns:a16="http://schemas.microsoft.com/office/drawing/2014/main" id="{724FA750-7419-4011-9EB2-D46980199095}"/>
                </a:ext>
              </a:extLst>
            </p:cNvPr>
            <p:cNvSpPr/>
            <p:nvPr/>
          </p:nvSpPr>
          <p:spPr>
            <a:xfrm>
              <a:off x="1515450" y="496975"/>
              <a:ext cx="85400" cy="322575"/>
            </a:xfrm>
            <a:custGeom>
              <a:avLst/>
              <a:gdLst/>
              <a:ahLst/>
              <a:cxnLst/>
              <a:rect l="l" t="t" r="r" b="b"/>
              <a:pathLst>
                <a:path w="3416" h="12903" extrusionOk="0">
                  <a:moveTo>
                    <a:pt x="1715" y="0"/>
                  </a:moveTo>
                  <a:cubicBezTo>
                    <a:pt x="1611" y="0"/>
                    <a:pt x="1513" y="9"/>
                    <a:pt x="1419" y="28"/>
                  </a:cubicBezTo>
                  <a:cubicBezTo>
                    <a:pt x="1419" y="28"/>
                    <a:pt x="2370" y="546"/>
                    <a:pt x="2596" y="2199"/>
                  </a:cubicBezTo>
                  <a:cubicBezTo>
                    <a:pt x="2700" y="2961"/>
                    <a:pt x="2433" y="5252"/>
                    <a:pt x="2042" y="6642"/>
                  </a:cubicBezTo>
                  <a:cubicBezTo>
                    <a:pt x="801" y="11053"/>
                    <a:pt x="0" y="12625"/>
                    <a:pt x="0" y="12625"/>
                  </a:cubicBezTo>
                  <a:lnTo>
                    <a:pt x="531" y="12903"/>
                  </a:lnTo>
                  <a:cubicBezTo>
                    <a:pt x="531" y="12903"/>
                    <a:pt x="2223" y="8584"/>
                    <a:pt x="2820" y="5565"/>
                  </a:cubicBezTo>
                  <a:cubicBezTo>
                    <a:pt x="3415" y="2546"/>
                    <a:pt x="3292" y="873"/>
                    <a:pt x="1970" y="17"/>
                  </a:cubicBezTo>
                  <a:cubicBezTo>
                    <a:pt x="1882" y="6"/>
                    <a:pt x="1797" y="0"/>
                    <a:pt x="1715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795;p48">
              <a:extLst>
                <a:ext uri="{FF2B5EF4-FFF2-40B4-BE49-F238E27FC236}">
                  <a16:creationId xmlns:a16="http://schemas.microsoft.com/office/drawing/2014/main" id="{ACF574F5-3EB0-48BF-A488-6808A7C54BD0}"/>
                </a:ext>
              </a:extLst>
            </p:cNvPr>
            <p:cNvSpPr/>
            <p:nvPr/>
          </p:nvSpPr>
          <p:spPr>
            <a:xfrm>
              <a:off x="1353025" y="784000"/>
              <a:ext cx="197750" cy="160400"/>
            </a:xfrm>
            <a:custGeom>
              <a:avLst/>
              <a:gdLst/>
              <a:ahLst/>
              <a:cxnLst/>
              <a:rect l="l" t="t" r="r" b="b"/>
              <a:pathLst>
                <a:path w="7910" h="6416" extrusionOk="0">
                  <a:moveTo>
                    <a:pt x="2791" y="1"/>
                  </a:moveTo>
                  <a:cubicBezTo>
                    <a:pt x="2650" y="1"/>
                    <a:pt x="2541" y="21"/>
                    <a:pt x="2475" y="67"/>
                  </a:cubicBezTo>
                  <a:cubicBezTo>
                    <a:pt x="2257" y="218"/>
                    <a:pt x="0" y="3441"/>
                    <a:pt x="1083" y="4496"/>
                  </a:cubicBezTo>
                  <a:cubicBezTo>
                    <a:pt x="2080" y="5467"/>
                    <a:pt x="5103" y="6415"/>
                    <a:pt x="6179" y="6415"/>
                  </a:cubicBezTo>
                  <a:cubicBezTo>
                    <a:pt x="6271" y="6415"/>
                    <a:pt x="6349" y="6409"/>
                    <a:pt x="6410" y="6394"/>
                  </a:cubicBezTo>
                  <a:cubicBezTo>
                    <a:pt x="7186" y="6211"/>
                    <a:pt x="7855" y="5746"/>
                    <a:pt x="7883" y="5204"/>
                  </a:cubicBezTo>
                  <a:cubicBezTo>
                    <a:pt x="7910" y="4662"/>
                    <a:pt x="7356" y="1693"/>
                    <a:pt x="7028" y="1420"/>
                  </a:cubicBezTo>
                  <a:cubicBezTo>
                    <a:pt x="6738" y="1179"/>
                    <a:pt x="3853" y="1"/>
                    <a:pt x="2791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796;p48">
              <a:extLst>
                <a:ext uri="{FF2B5EF4-FFF2-40B4-BE49-F238E27FC236}">
                  <a16:creationId xmlns:a16="http://schemas.microsoft.com/office/drawing/2014/main" id="{91B0FC59-BD4B-4F61-8DB7-CA5C31585A30}"/>
                </a:ext>
              </a:extLst>
            </p:cNvPr>
            <p:cNvSpPr/>
            <p:nvPr/>
          </p:nvSpPr>
          <p:spPr>
            <a:xfrm>
              <a:off x="1493000" y="816500"/>
              <a:ext cx="57825" cy="126500"/>
            </a:xfrm>
            <a:custGeom>
              <a:avLst/>
              <a:gdLst/>
              <a:ahLst/>
              <a:cxnLst/>
              <a:rect l="l" t="t" r="r" b="b"/>
              <a:pathLst>
                <a:path w="2313" h="5060" extrusionOk="0">
                  <a:moveTo>
                    <a:pt x="1221" y="0"/>
                  </a:moveTo>
                  <a:cubicBezTo>
                    <a:pt x="918" y="0"/>
                    <a:pt x="375" y="2739"/>
                    <a:pt x="173" y="3550"/>
                  </a:cubicBezTo>
                  <a:cubicBezTo>
                    <a:pt x="1" y="4236"/>
                    <a:pt x="43" y="5060"/>
                    <a:pt x="745" y="5060"/>
                  </a:cubicBezTo>
                  <a:cubicBezTo>
                    <a:pt x="878" y="5060"/>
                    <a:pt x="1034" y="5031"/>
                    <a:pt x="1216" y="4966"/>
                  </a:cubicBezTo>
                  <a:cubicBezTo>
                    <a:pt x="1806" y="4737"/>
                    <a:pt x="2261" y="4347"/>
                    <a:pt x="2284" y="3904"/>
                  </a:cubicBezTo>
                  <a:cubicBezTo>
                    <a:pt x="2312" y="3362"/>
                    <a:pt x="1757" y="393"/>
                    <a:pt x="1429" y="120"/>
                  </a:cubicBezTo>
                  <a:cubicBezTo>
                    <a:pt x="1396" y="92"/>
                    <a:pt x="1320" y="49"/>
                    <a:pt x="1225" y="0"/>
                  </a:cubicBezTo>
                  <a:cubicBezTo>
                    <a:pt x="1223" y="0"/>
                    <a:pt x="1222" y="0"/>
                    <a:pt x="122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797;p48">
              <a:extLst>
                <a:ext uri="{FF2B5EF4-FFF2-40B4-BE49-F238E27FC236}">
                  <a16:creationId xmlns:a16="http://schemas.microsoft.com/office/drawing/2014/main" id="{B5930D61-374F-4176-BA11-3BB9743D1498}"/>
                </a:ext>
              </a:extLst>
            </p:cNvPr>
            <p:cNvSpPr/>
            <p:nvPr/>
          </p:nvSpPr>
          <p:spPr>
            <a:xfrm>
              <a:off x="1348750" y="520400"/>
              <a:ext cx="136375" cy="386150"/>
            </a:xfrm>
            <a:custGeom>
              <a:avLst/>
              <a:gdLst/>
              <a:ahLst/>
              <a:cxnLst/>
              <a:rect l="l" t="t" r="r" b="b"/>
              <a:pathLst>
                <a:path w="5455" h="15446" extrusionOk="0">
                  <a:moveTo>
                    <a:pt x="4441" y="0"/>
                  </a:moveTo>
                  <a:cubicBezTo>
                    <a:pt x="4000" y="0"/>
                    <a:pt x="3463" y="360"/>
                    <a:pt x="2933" y="1081"/>
                  </a:cubicBezTo>
                  <a:cubicBezTo>
                    <a:pt x="2074" y="2253"/>
                    <a:pt x="1419" y="3005"/>
                    <a:pt x="708" y="4582"/>
                  </a:cubicBezTo>
                  <a:cubicBezTo>
                    <a:pt x="313" y="5458"/>
                    <a:pt x="0" y="6319"/>
                    <a:pt x="334" y="8259"/>
                  </a:cubicBezTo>
                  <a:cubicBezTo>
                    <a:pt x="569" y="9617"/>
                    <a:pt x="898" y="10528"/>
                    <a:pt x="1428" y="11798"/>
                  </a:cubicBezTo>
                  <a:cubicBezTo>
                    <a:pt x="1572" y="12143"/>
                    <a:pt x="1594" y="12435"/>
                    <a:pt x="1792" y="13128"/>
                  </a:cubicBezTo>
                  <a:cubicBezTo>
                    <a:pt x="1990" y="13820"/>
                    <a:pt x="2385" y="14571"/>
                    <a:pt x="2821" y="14986"/>
                  </a:cubicBezTo>
                  <a:cubicBezTo>
                    <a:pt x="3183" y="15331"/>
                    <a:pt x="3398" y="15445"/>
                    <a:pt x="3531" y="15445"/>
                  </a:cubicBezTo>
                  <a:cubicBezTo>
                    <a:pt x="3557" y="15445"/>
                    <a:pt x="3581" y="15441"/>
                    <a:pt x="3601" y="15432"/>
                  </a:cubicBezTo>
                  <a:cubicBezTo>
                    <a:pt x="3756" y="15367"/>
                    <a:pt x="3748" y="15208"/>
                    <a:pt x="3571" y="14997"/>
                  </a:cubicBezTo>
                  <a:cubicBezTo>
                    <a:pt x="3393" y="14784"/>
                    <a:pt x="3066" y="14461"/>
                    <a:pt x="2844" y="13908"/>
                  </a:cubicBezTo>
                  <a:lnTo>
                    <a:pt x="2844" y="13908"/>
                  </a:lnTo>
                  <a:cubicBezTo>
                    <a:pt x="2844" y="13908"/>
                    <a:pt x="3208" y="14393"/>
                    <a:pt x="3452" y="14663"/>
                  </a:cubicBezTo>
                  <a:cubicBezTo>
                    <a:pt x="3696" y="14933"/>
                    <a:pt x="3973" y="15158"/>
                    <a:pt x="4189" y="15292"/>
                  </a:cubicBezTo>
                  <a:cubicBezTo>
                    <a:pt x="4260" y="15335"/>
                    <a:pt x="4342" y="15354"/>
                    <a:pt x="4422" y="15354"/>
                  </a:cubicBezTo>
                  <a:cubicBezTo>
                    <a:pt x="4639" y="15354"/>
                    <a:pt x="4835" y="15213"/>
                    <a:pt x="4708" y="15053"/>
                  </a:cubicBezTo>
                  <a:cubicBezTo>
                    <a:pt x="4536" y="14834"/>
                    <a:pt x="4341" y="14712"/>
                    <a:pt x="3987" y="14306"/>
                  </a:cubicBezTo>
                  <a:cubicBezTo>
                    <a:pt x="3663" y="13936"/>
                    <a:pt x="3500" y="13602"/>
                    <a:pt x="3500" y="13602"/>
                  </a:cubicBezTo>
                  <a:lnTo>
                    <a:pt x="3500" y="13602"/>
                  </a:lnTo>
                  <a:cubicBezTo>
                    <a:pt x="3500" y="13602"/>
                    <a:pt x="3908" y="14022"/>
                    <a:pt x="4316" y="14308"/>
                  </a:cubicBezTo>
                  <a:cubicBezTo>
                    <a:pt x="4724" y="14596"/>
                    <a:pt x="4952" y="14630"/>
                    <a:pt x="5102" y="14643"/>
                  </a:cubicBezTo>
                  <a:cubicBezTo>
                    <a:pt x="5108" y="14644"/>
                    <a:pt x="5114" y="14644"/>
                    <a:pt x="5120" y="14644"/>
                  </a:cubicBezTo>
                  <a:cubicBezTo>
                    <a:pt x="5269" y="14644"/>
                    <a:pt x="5455" y="14467"/>
                    <a:pt x="5212" y="14233"/>
                  </a:cubicBezTo>
                  <a:cubicBezTo>
                    <a:pt x="4987" y="14015"/>
                    <a:pt x="4609" y="13836"/>
                    <a:pt x="4244" y="13353"/>
                  </a:cubicBezTo>
                  <a:cubicBezTo>
                    <a:pt x="3981" y="13005"/>
                    <a:pt x="3842" y="12724"/>
                    <a:pt x="3924" y="12724"/>
                  </a:cubicBezTo>
                  <a:cubicBezTo>
                    <a:pt x="3925" y="12724"/>
                    <a:pt x="3926" y="12724"/>
                    <a:pt x="3927" y="12724"/>
                  </a:cubicBezTo>
                  <a:cubicBezTo>
                    <a:pt x="4015" y="12730"/>
                    <a:pt x="4156" y="12948"/>
                    <a:pt x="4503" y="13113"/>
                  </a:cubicBezTo>
                  <a:cubicBezTo>
                    <a:pt x="4640" y="13179"/>
                    <a:pt x="4793" y="13210"/>
                    <a:pt x="4930" y="13210"/>
                  </a:cubicBezTo>
                  <a:cubicBezTo>
                    <a:pt x="5122" y="13210"/>
                    <a:pt x="5283" y="13149"/>
                    <a:pt x="5326" y="13036"/>
                  </a:cubicBezTo>
                  <a:cubicBezTo>
                    <a:pt x="5401" y="12844"/>
                    <a:pt x="5289" y="12910"/>
                    <a:pt x="4975" y="12695"/>
                  </a:cubicBezTo>
                  <a:cubicBezTo>
                    <a:pt x="4660" y="12479"/>
                    <a:pt x="4467" y="12175"/>
                    <a:pt x="4000" y="11907"/>
                  </a:cubicBezTo>
                  <a:cubicBezTo>
                    <a:pt x="3588" y="11671"/>
                    <a:pt x="3329" y="11457"/>
                    <a:pt x="3089" y="11086"/>
                  </a:cubicBezTo>
                  <a:cubicBezTo>
                    <a:pt x="2794" y="10631"/>
                    <a:pt x="2411" y="9440"/>
                    <a:pt x="2186" y="8161"/>
                  </a:cubicBezTo>
                  <a:cubicBezTo>
                    <a:pt x="1921" y="6652"/>
                    <a:pt x="2405" y="5760"/>
                    <a:pt x="2877" y="5043"/>
                  </a:cubicBezTo>
                  <a:cubicBezTo>
                    <a:pt x="3915" y="3464"/>
                    <a:pt x="4448" y="2860"/>
                    <a:pt x="4934" y="2124"/>
                  </a:cubicBezTo>
                  <a:cubicBezTo>
                    <a:pt x="5402" y="1415"/>
                    <a:pt x="5400" y="671"/>
                    <a:pt x="4991" y="243"/>
                  </a:cubicBezTo>
                  <a:cubicBezTo>
                    <a:pt x="4837" y="81"/>
                    <a:pt x="4650" y="0"/>
                    <a:pt x="444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798;p48">
              <a:extLst>
                <a:ext uri="{FF2B5EF4-FFF2-40B4-BE49-F238E27FC236}">
                  <a16:creationId xmlns:a16="http://schemas.microsoft.com/office/drawing/2014/main" id="{A30596D8-4AE0-4E3A-AFE4-0F0F0F08ADCB}"/>
                </a:ext>
              </a:extLst>
            </p:cNvPr>
            <p:cNvSpPr/>
            <p:nvPr/>
          </p:nvSpPr>
          <p:spPr>
            <a:xfrm>
              <a:off x="1542625" y="448525"/>
              <a:ext cx="29975" cy="8275"/>
            </a:xfrm>
            <a:custGeom>
              <a:avLst/>
              <a:gdLst/>
              <a:ahLst/>
              <a:cxnLst/>
              <a:rect l="l" t="t" r="r" b="b"/>
              <a:pathLst>
                <a:path w="1199" h="331" extrusionOk="0">
                  <a:moveTo>
                    <a:pt x="997" y="1"/>
                  </a:moveTo>
                  <a:cubicBezTo>
                    <a:pt x="975" y="1"/>
                    <a:pt x="950" y="3"/>
                    <a:pt x="923" y="7"/>
                  </a:cubicBezTo>
                  <a:cubicBezTo>
                    <a:pt x="591" y="61"/>
                    <a:pt x="348" y="210"/>
                    <a:pt x="1" y="217"/>
                  </a:cubicBezTo>
                  <a:cubicBezTo>
                    <a:pt x="268" y="297"/>
                    <a:pt x="462" y="330"/>
                    <a:pt x="615" y="330"/>
                  </a:cubicBezTo>
                  <a:cubicBezTo>
                    <a:pt x="812" y="330"/>
                    <a:pt x="941" y="275"/>
                    <a:pt x="1070" y="191"/>
                  </a:cubicBezTo>
                  <a:cubicBezTo>
                    <a:pt x="1198" y="101"/>
                    <a:pt x="1153" y="1"/>
                    <a:pt x="997" y="1"/>
                  </a:cubicBezTo>
                  <a:close/>
                </a:path>
              </a:pathLst>
            </a:custGeom>
            <a:solidFill>
              <a:srgbClr val="771D3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799;p48">
              <a:extLst>
                <a:ext uri="{FF2B5EF4-FFF2-40B4-BE49-F238E27FC236}">
                  <a16:creationId xmlns:a16="http://schemas.microsoft.com/office/drawing/2014/main" id="{6D851F23-8061-4360-BE3C-0C60F120A8F5}"/>
                </a:ext>
              </a:extLst>
            </p:cNvPr>
            <p:cNvSpPr/>
            <p:nvPr/>
          </p:nvSpPr>
          <p:spPr>
            <a:xfrm>
              <a:off x="1543250" y="453275"/>
              <a:ext cx="28950" cy="11925"/>
            </a:xfrm>
            <a:custGeom>
              <a:avLst/>
              <a:gdLst/>
              <a:ahLst/>
              <a:cxnLst/>
              <a:rect l="l" t="t" r="r" b="b"/>
              <a:pathLst>
                <a:path w="1158" h="477" extrusionOk="0">
                  <a:moveTo>
                    <a:pt x="1046" y="1"/>
                  </a:moveTo>
                  <a:lnTo>
                    <a:pt x="1046" y="1"/>
                  </a:lnTo>
                  <a:cubicBezTo>
                    <a:pt x="920" y="72"/>
                    <a:pt x="766" y="105"/>
                    <a:pt x="578" y="105"/>
                  </a:cubicBezTo>
                  <a:cubicBezTo>
                    <a:pt x="413" y="105"/>
                    <a:pt x="222" y="80"/>
                    <a:pt x="0" y="33"/>
                  </a:cubicBezTo>
                  <a:lnTo>
                    <a:pt x="0" y="33"/>
                  </a:lnTo>
                  <a:cubicBezTo>
                    <a:pt x="0" y="33"/>
                    <a:pt x="96" y="477"/>
                    <a:pt x="569" y="477"/>
                  </a:cubicBezTo>
                  <a:cubicBezTo>
                    <a:pt x="635" y="477"/>
                    <a:pt x="708" y="468"/>
                    <a:pt x="789" y="449"/>
                  </a:cubicBezTo>
                  <a:cubicBezTo>
                    <a:pt x="1157" y="359"/>
                    <a:pt x="1046" y="1"/>
                    <a:pt x="1046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800;p48">
              <a:extLst>
                <a:ext uri="{FF2B5EF4-FFF2-40B4-BE49-F238E27FC236}">
                  <a16:creationId xmlns:a16="http://schemas.microsoft.com/office/drawing/2014/main" id="{FEC75AA6-7CD6-4339-828C-083BCA62474C}"/>
                </a:ext>
              </a:extLst>
            </p:cNvPr>
            <p:cNvSpPr/>
            <p:nvPr/>
          </p:nvSpPr>
          <p:spPr>
            <a:xfrm>
              <a:off x="1528675" y="402600"/>
              <a:ext cx="14475" cy="12425"/>
            </a:xfrm>
            <a:custGeom>
              <a:avLst/>
              <a:gdLst/>
              <a:ahLst/>
              <a:cxnLst/>
              <a:rect l="l" t="t" r="r" b="b"/>
              <a:pathLst>
                <a:path w="579" h="497" extrusionOk="0">
                  <a:moveTo>
                    <a:pt x="250" y="0"/>
                  </a:moveTo>
                  <a:cubicBezTo>
                    <a:pt x="123" y="0"/>
                    <a:pt x="1" y="99"/>
                    <a:pt x="1" y="249"/>
                  </a:cubicBezTo>
                  <a:cubicBezTo>
                    <a:pt x="1" y="385"/>
                    <a:pt x="111" y="496"/>
                    <a:pt x="248" y="496"/>
                  </a:cubicBezTo>
                  <a:cubicBezTo>
                    <a:pt x="468" y="496"/>
                    <a:pt x="578" y="230"/>
                    <a:pt x="423" y="73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801;p48">
              <a:extLst>
                <a:ext uri="{FF2B5EF4-FFF2-40B4-BE49-F238E27FC236}">
                  <a16:creationId xmlns:a16="http://schemas.microsoft.com/office/drawing/2014/main" id="{5A80E6C8-A1B5-43ED-8443-CB32AF67B44F}"/>
                </a:ext>
              </a:extLst>
            </p:cNvPr>
            <p:cNvSpPr/>
            <p:nvPr/>
          </p:nvSpPr>
          <p:spPr>
            <a:xfrm>
              <a:off x="1573475" y="400325"/>
              <a:ext cx="14500" cy="12400"/>
            </a:xfrm>
            <a:custGeom>
              <a:avLst/>
              <a:gdLst/>
              <a:ahLst/>
              <a:cxnLst/>
              <a:rect l="l" t="t" r="r" b="b"/>
              <a:pathLst>
                <a:path w="580" h="496" extrusionOk="0">
                  <a:moveTo>
                    <a:pt x="250" y="0"/>
                  </a:moveTo>
                  <a:cubicBezTo>
                    <a:pt x="123" y="0"/>
                    <a:pt x="1" y="99"/>
                    <a:pt x="1" y="248"/>
                  </a:cubicBezTo>
                  <a:cubicBezTo>
                    <a:pt x="1" y="385"/>
                    <a:pt x="112" y="496"/>
                    <a:pt x="248" y="496"/>
                  </a:cubicBezTo>
                  <a:cubicBezTo>
                    <a:pt x="469" y="496"/>
                    <a:pt x="579" y="229"/>
                    <a:pt x="424" y="74"/>
                  </a:cubicBezTo>
                  <a:cubicBezTo>
                    <a:pt x="373" y="23"/>
                    <a:pt x="311" y="0"/>
                    <a:pt x="250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802;p48">
              <a:extLst>
                <a:ext uri="{FF2B5EF4-FFF2-40B4-BE49-F238E27FC236}">
                  <a16:creationId xmlns:a16="http://schemas.microsoft.com/office/drawing/2014/main" id="{1D0ADD72-00EE-4931-9713-9817FF764601}"/>
                </a:ext>
              </a:extLst>
            </p:cNvPr>
            <p:cNvSpPr/>
            <p:nvPr/>
          </p:nvSpPr>
          <p:spPr>
            <a:xfrm>
              <a:off x="1514925" y="385700"/>
              <a:ext cx="27175" cy="14000"/>
            </a:xfrm>
            <a:custGeom>
              <a:avLst/>
              <a:gdLst/>
              <a:ahLst/>
              <a:cxnLst/>
              <a:rect l="l" t="t" r="r" b="b"/>
              <a:pathLst>
                <a:path w="1087" h="560" extrusionOk="0">
                  <a:moveTo>
                    <a:pt x="754" y="0"/>
                  </a:moveTo>
                  <a:cubicBezTo>
                    <a:pt x="604" y="0"/>
                    <a:pt x="448" y="53"/>
                    <a:pt x="327" y="130"/>
                  </a:cubicBezTo>
                  <a:cubicBezTo>
                    <a:pt x="207" y="206"/>
                    <a:pt x="0" y="350"/>
                    <a:pt x="74" y="514"/>
                  </a:cubicBezTo>
                  <a:cubicBezTo>
                    <a:pt x="82" y="531"/>
                    <a:pt x="98" y="559"/>
                    <a:pt x="120" y="559"/>
                  </a:cubicBezTo>
                  <a:cubicBezTo>
                    <a:pt x="122" y="560"/>
                    <a:pt x="123" y="560"/>
                    <a:pt x="125" y="560"/>
                  </a:cubicBezTo>
                  <a:cubicBezTo>
                    <a:pt x="224" y="560"/>
                    <a:pt x="392" y="454"/>
                    <a:pt x="476" y="411"/>
                  </a:cubicBezTo>
                  <a:cubicBezTo>
                    <a:pt x="545" y="377"/>
                    <a:pt x="611" y="343"/>
                    <a:pt x="685" y="322"/>
                  </a:cubicBezTo>
                  <a:cubicBezTo>
                    <a:pt x="787" y="294"/>
                    <a:pt x="891" y="309"/>
                    <a:pt x="986" y="267"/>
                  </a:cubicBezTo>
                  <a:cubicBezTo>
                    <a:pt x="1087" y="223"/>
                    <a:pt x="1036" y="73"/>
                    <a:pt x="953" y="37"/>
                  </a:cubicBezTo>
                  <a:cubicBezTo>
                    <a:pt x="891" y="12"/>
                    <a:pt x="823" y="0"/>
                    <a:pt x="754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803;p48">
              <a:extLst>
                <a:ext uri="{FF2B5EF4-FFF2-40B4-BE49-F238E27FC236}">
                  <a16:creationId xmlns:a16="http://schemas.microsoft.com/office/drawing/2014/main" id="{3DDA2218-BE3D-4386-BBFB-3480877B43DC}"/>
                </a:ext>
              </a:extLst>
            </p:cNvPr>
            <p:cNvSpPr/>
            <p:nvPr/>
          </p:nvSpPr>
          <p:spPr>
            <a:xfrm>
              <a:off x="1572300" y="381250"/>
              <a:ext cx="27175" cy="10625"/>
            </a:xfrm>
            <a:custGeom>
              <a:avLst/>
              <a:gdLst/>
              <a:ahLst/>
              <a:cxnLst/>
              <a:rect l="l" t="t" r="r" b="b"/>
              <a:pathLst>
                <a:path w="1087" h="425" extrusionOk="0">
                  <a:moveTo>
                    <a:pt x="439" y="0"/>
                  </a:moveTo>
                  <a:cubicBezTo>
                    <a:pt x="312" y="0"/>
                    <a:pt x="186" y="30"/>
                    <a:pt x="88" y="100"/>
                  </a:cubicBezTo>
                  <a:cubicBezTo>
                    <a:pt x="15" y="153"/>
                    <a:pt x="0" y="312"/>
                    <a:pt x="107" y="333"/>
                  </a:cubicBezTo>
                  <a:cubicBezTo>
                    <a:pt x="127" y="336"/>
                    <a:pt x="147" y="338"/>
                    <a:pt x="167" y="338"/>
                  </a:cubicBezTo>
                  <a:cubicBezTo>
                    <a:pt x="244" y="338"/>
                    <a:pt x="319" y="316"/>
                    <a:pt x="398" y="316"/>
                  </a:cubicBezTo>
                  <a:cubicBezTo>
                    <a:pt x="403" y="316"/>
                    <a:pt x="407" y="316"/>
                    <a:pt x="412" y="317"/>
                  </a:cubicBezTo>
                  <a:cubicBezTo>
                    <a:pt x="491" y="320"/>
                    <a:pt x="562" y="339"/>
                    <a:pt x="637" y="356"/>
                  </a:cubicBezTo>
                  <a:cubicBezTo>
                    <a:pt x="716" y="374"/>
                    <a:pt x="865" y="424"/>
                    <a:pt x="966" y="424"/>
                  </a:cubicBezTo>
                  <a:cubicBezTo>
                    <a:pt x="985" y="424"/>
                    <a:pt x="1003" y="422"/>
                    <a:pt x="1018" y="418"/>
                  </a:cubicBezTo>
                  <a:cubicBezTo>
                    <a:pt x="1040" y="413"/>
                    <a:pt x="1048" y="381"/>
                    <a:pt x="1052" y="363"/>
                  </a:cubicBezTo>
                  <a:cubicBezTo>
                    <a:pt x="1086" y="187"/>
                    <a:pt x="853" y="94"/>
                    <a:pt x="718" y="48"/>
                  </a:cubicBezTo>
                  <a:cubicBezTo>
                    <a:pt x="633" y="17"/>
                    <a:pt x="535" y="0"/>
                    <a:pt x="439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804;p48">
              <a:extLst>
                <a:ext uri="{FF2B5EF4-FFF2-40B4-BE49-F238E27FC236}">
                  <a16:creationId xmlns:a16="http://schemas.microsoft.com/office/drawing/2014/main" id="{14D2AE4F-0FCE-4F97-B0E2-A74C3A090D32}"/>
                </a:ext>
              </a:extLst>
            </p:cNvPr>
            <p:cNvSpPr/>
            <p:nvPr/>
          </p:nvSpPr>
          <p:spPr>
            <a:xfrm>
              <a:off x="1554725" y="402600"/>
              <a:ext cx="19300" cy="34525"/>
            </a:xfrm>
            <a:custGeom>
              <a:avLst/>
              <a:gdLst/>
              <a:ahLst/>
              <a:cxnLst/>
              <a:rect l="l" t="t" r="r" b="b"/>
              <a:pathLst>
                <a:path w="772" h="1381" extrusionOk="0">
                  <a:moveTo>
                    <a:pt x="117" y="0"/>
                  </a:moveTo>
                  <a:cubicBezTo>
                    <a:pt x="58" y="0"/>
                    <a:pt x="33" y="163"/>
                    <a:pt x="39" y="430"/>
                  </a:cubicBezTo>
                  <a:cubicBezTo>
                    <a:pt x="44" y="662"/>
                    <a:pt x="0" y="1381"/>
                    <a:pt x="140" y="1381"/>
                  </a:cubicBezTo>
                  <a:cubicBezTo>
                    <a:pt x="141" y="1381"/>
                    <a:pt x="142" y="1381"/>
                    <a:pt x="143" y="1381"/>
                  </a:cubicBezTo>
                  <a:cubicBezTo>
                    <a:pt x="222" y="1376"/>
                    <a:pt x="523" y="1335"/>
                    <a:pt x="662" y="1195"/>
                  </a:cubicBezTo>
                  <a:cubicBezTo>
                    <a:pt x="772" y="1082"/>
                    <a:pt x="626" y="852"/>
                    <a:pt x="473" y="531"/>
                  </a:cubicBezTo>
                  <a:cubicBezTo>
                    <a:pt x="304" y="175"/>
                    <a:pt x="197" y="34"/>
                    <a:pt x="134" y="5"/>
                  </a:cubicBezTo>
                  <a:cubicBezTo>
                    <a:pt x="128" y="2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" name="Google Shape;1805;p48">
            <a:extLst>
              <a:ext uri="{FF2B5EF4-FFF2-40B4-BE49-F238E27FC236}">
                <a16:creationId xmlns:a16="http://schemas.microsoft.com/office/drawing/2014/main" id="{EC88E94D-E78B-4C34-82CD-704A511A6F50}"/>
              </a:ext>
            </a:extLst>
          </p:cNvPr>
          <p:cNvGrpSpPr/>
          <p:nvPr/>
        </p:nvGrpSpPr>
        <p:grpSpPr>
          <a:xfrm rot="10800000" flipH="1">
            <a:off x="13657327" y="4923938"/>
            <a:ext cx="8426675" cy="8006400"/>
            <a:chOff x="5238497" y="1479275"/>
            <a:chExt cx="3160003" cy="3002400"/>
          </a:xfrm>
        </p:grpSpPr>
        <p:sp>
          <p:nvSpPr>
            <p:cNvPr id="111" name="Google Shape;1806;p48">
              <a:extLst>
                <a:ext uri="{FF2B5EF4-FFF2-40B4-BE49-F238E27FC236}">
                  <a16:creationId xmlns:a16="http://schemas.microsoft.com/office/drawing/2014/main" id="{5CD1475D-AD7E-4691-B1E7-9135F39F0523}"/>
                </a:ext>
              </a:extLst>
            </p:cNvPr>
            <p:cNvSpPr/>
            <p:nvPr/>
          </p:nvSpPr>
          <p:spPr>
            <a:xfrm>
              <a:off x="5396100" y="1479275"/>
              <a:ext cx="3002400" cy="3002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807;p48">
              <a:extLst>
                <a:ext uri="{FF2B5EF4-FFF2-40B4-BE49-F238E27FC236}">
                  <a16:creationId xmlns:a16="http://schemas.microsoft.com/office/drawing/2014/main" id="{8FB62136-EF7F-48CB-A113-BE1BC9FE1F56}"/>
                </a:ext>
              </a:extLst>
            </p:cNvPr>
            <p:cNvSpPr/>
            <p:nvPr/>
          </p:nvSpPr>
          <p:spPr>
            <a:xfrm rot="10800000">
              <a:off x="5238497" y="3508000"/>
              <a:ext cx="468300" cy="3702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" name="Google Shape;1808;p48">
            <a:extLst>
              <a:ext uri="{FF2B5EF4-FFF2-40B4-BE49-F238E27FC236}">
                <a16:creationId xmlns:a16="http://schemas.microsoft.com/office/drawing/2014/main" id="{C9B9E305-E964-4846-A132-21A82D74D283}"/>
              </a:ext>
            </a:extLst>
          </p:cNvPr>
          <p:cNvSpPr txBox="1">
            <a:spLocks/>
          </p:cNvSpPr>
          <p:nvPr/>
        </p:nvSpPr>
        <p:spPr>
          <a:xfrm flipH="1">
            <a:off x="3026561" y="4886641"/>
            <a:ext cx="5732952" cy="2364984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/>
              <a:t>You can replace the image on the screen with your own</a:t>
            </a:r>
          </a:p>
        </p:txBody>
      </p:sp>
      <p:sp>
        <p:nvSpPr>
          <p:cNvPr id="114" name="Google Shape;1809;p48">
            <a:extLst>
              <a:ext uri="{FF2B5EF4-FFF2-40B4-BE49-F238E27FC236}">
                <a16:creationId xmlns:a16="http://schemas.microsoft.com/office/drawing/2014/main" id="{0E2DBFA2-5F59-4FD0-8739-5B23BEF0E0DC}"/>
              </a:ext>
            </a:extLst>
          </p:cNvPr>
          <p:cNvSpPr txBox="1">
            <a:spLocks/>
          </p:cNvSpPr>
          <p:nvPr/>
        </p:nvSpPr>
        <p:spPr>
          <a:xfrm flipH="1">
            <a:off x="2994866" y="3478900"/>
            <a:ext cx="5881600" cy="1678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5400" err="1"/>
              <a:t>Pani</a:t>
            </a:r>
            <a:r>
              <a:rPr lang="en-GB" sz="5400"/>
              <a:t> </a:t>
            </a:r>
            <a:r>
              <a:rPr lang="en-GB" sz="5400" err="1"/>
              <a:t>Jool</a:t>
            </a:r>
            <a:r>
              <a:rPr lang="en-GB" sz="5400"/>
              <a:t> </a:t>
            </a:r>
          </a:p>
        </p:txBody>
      </p:sp>
      <p:sp>
        <p:nvSpPr>
          <p:cNvPr id="115" name="Google Shape;1810;p48">
            <a:extLst>
              <a:ext uri="{FF2B5EF4-FFF2-40B4-BE49-F238E27FC236}">
                <a16:creationId xmlns:a16="http://schemas.microsoft.com/office/drawing/2014/main" id="{0FA701D5-DDEA-4F52-A578-A0EFE2EAD7D6}"/>
              </a:ext>
            </a:extLst>
          </p:cNvPr>
          <p:cNvSpPr txBox="1">
            <a:spLocks/>
          </p:cNvSpPr>
          <p:nvPr/>
        </p:nvSpPr>
        <p:spPr>
          <a:xfrm flipH="1">
            <a:off x="15658467" y="7805257"/>
            <a:ext cx="6083077" cy="1904206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800"/>
              <a:t>You can replace the image on the screen with your own</a:t>
            </a:r>
          </a:p>
        </p:txBody>
      </p:sp>
      <p:sp>
        <p:nvSpPr>
          <p:cNvPr id="116" name="Google Shape;1811;p48">
            <a:extLst>
              <a:ext uri="{FF2B5EF4-FFF2-40B4-BE49-F238E27FC236}">
                <a16:creationId xmlns:a16="http://schemas.microsoft.com/office/drawing/2014/main" id="{5A9A71F7-2A4F-4B74-910B-F7A8278AF732}"/>
              </a:ext>
            </a:extLst>
          </p:cNvPr>
          <p:cNvSpPr txBox="1">
            <a:spLocks/>
          </p:cNvSpPr>
          <p:nvPr/>
        </p:nvSpPr>
        <p:spPr>
          <a:xfrm flipH="1">
            <a:off x="15548997" y="6486915"/>
            <a:ext cx="60000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GB" sz="4800"/>
              <a:t>Kabir Khan </a:t>
            </a:r>
          </a:p>
        </p:txBody>
      </p:sp>
      <p:grpSp>
        <p:nvGrpSpPr>
          <p:cNvPr id="117" name="Google Shape;1812;p48">
            <a:extLst>
              <a:ext uri="{FF2B5EF4-FFF2-40B4-BE49-F238E27FC236}">
                <a16:creationId xmlns:a16="http://schemas.microsoft.com/office/drawing/2014/main" id="{174C899A-BD2E-43C1-A858-E155E251B574}"/>
              </a:ext>
            </a:extLst>
          </p:cNvPr>
          <p:cNvGrpSpPr/>
          <p:nvPr/>
        </p:nvGrpSpPr>
        <p:grpSpPr>
          <a:xfrm>
            <a:off x="11650150" y="5524217"/>
            <a:ext cx="3247973" cy="7814461"/>
            <a:chOff x="2704400" y="238125"/>
            <a:chExt cx="2176925" cy="5237575"/>
          </a:xfrm>
        </p:grpSpPr>
        <p:sp>
          <p:nvSpPr>
            <p:cNvPr id="118" name="Google Shape;1813;p48">
              <a:extLst>
                <a:ext uri="{FF2B5EF4-FFF2-40B4-BE49-F238E27FC236}">
                  <a16:creationId xmlns:a16="http://schemas.microsoft.com/office/drawing/2014/main" id="{CC195BD0-CF6B-4699-8D8F-E657D31D2246}"/>
                </a:ext>
              </a:extLst>
            </p:cNvPr>
            <p:cNvSpPr/>
            <p:nvPr/>
          </p:nvSpPr>
          <p:spPr>
            <a:xfrm>
              <a:off x="2964150" y="4503800"/>
              <a:ext cx="1684275" cy="971900"/>
            </a:xfrm>
            <a:custGeom>
              <a:avLst/>
              <a:gdLst/>
              <a:ahLst/>
              <a:cxnLst/>
              <a:rect l="l" t="t" r="r" b="b"/>
              <a:pathLst>
                <a:path w="67371" h="38876" extrusionOk="0">
                  <a:moveTo>
                    <a:pt x="33685" y="0"/>
                  </a:moveTo>
                  <a:cubicBezTo>
                    <a:pt x="24752" y="0"/>
                    <a:pt x="16184" y="2048"/>
                    <a:pt x="9866" y="5694"/>
                  </a:cubicBezTo>
                  <a:cubicBezTo>
                    <a:pt x="3549" y="9338"/>
                    <a:pt x="0" y="14282"/>
                    <a:pt x="0" y="19438"/>
                  </a:cubicBezTo>
                  <a:cubicBezTo>
                    <a:pt x="0" y="24593"/>
                    <a:pt x="3549" y="29537"/>
                    <a:pt x="9866" y="33182"/>
                  </a:cubicBezTo>
                  <a:cubicBezTo>
                    <a:pt x="16184" y="36827"/>
                    <a:pt x="24752" y="38875"/>
                    <a:pt x="33685" y="38875"/>
                  </a:cubicBezTo>
                  <a:cubicBezTo>
                    <a:pt x="42619" y="38875"/>
                    <a:pt x="51188" y="36827"/>
                    <a:pt x="57505" y="33182"/>
                  </a:cubicBezTo>
                  <a:cubicBezTo>
                    <a:pt x="63822" y="29537"/>
                    <a:pt x="67370" y="24593"/>
                    <a:pt x="67370" y="19438"/>
                  </a:cubicBezTo>
                  <a:cubicBezTo>
                    <a:pt x="67370" y="14282"/>
                    <a:pt x="63822" y="9338"/>
                    <a:pt x="57505" y="5694"/>
                  </a:cubicBezTo>
                  <a:cubicBezTo>
                    <a:pt x="51188" y="2048"/>
                    <a:pt x="42619" y="0"/>
                    <a:pt x="33685" y="0"/>
                  </a:cubicBezTo>
                  <a:close/>
                </a:path>
              </a:pathLst>
            </a:custGeom>
            <a:solidFill>
              <a:srgbClr val="EAECF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814;p48">
              <a:extLst>
                <a:ext uri="{FF2B5EF4-FFF2-40B4-BE49-F238E27FC236}">
                  <a16:creationId xmlns:a16="http://schemas.microsoft.com/office/drawing/2014/main" id="{12CED2F5-E30A-4505-B0C0-E0298D92DE7F}"/>
                </a:ext>
              </a:extLst>
            </p:cNvPr>
            <p:cNvSpPr/>
            <p:nvPr/>
          </p:nvSpPr>
          <p:spPr>
            <a:xfrm>
              <a:off x="3949725" y="880600"/>
              <a:ext cx="931600" cy="1742875"/>
            </a:xfrm>
            <a:custGeom>
              <a:avLst/>
              <a:gdLst/>
              <a:ahLst/>
              <a:cxnLst/>
              <a:rect l="l" t="t" r="r" b="b"/>
              <a:pathLst>
                <a:path w="37264" h="69715" extrusionOk="0">
                  <a:moveTo>
                    <a:pt x="3307" y="1"/>
                  </a:moveTo>
                  <a:cubicBezTo>
                    <a:pt x="1719" y="1"/>
                    <a:pt x="582" y="1433"/>
                    <a:pt x="388" y="5710"/>
                  </a:cubicBezTo>
                  <a:cubicBezTo>
                    <a:pt x="126" y="11563"/>
                    <a:pt x="0" y="22851"/>
                    <a:pt x="1691" y="30655"/>
                  </a:cubicBezTo>
                  <a:cubicBezTo>
                    <a:pt x="2509" y="34439"/>
                    <a:pt x="4339" y="40369"/>
                    <a:pt x="8443" y="47152"/>
                  </a:cubicBezTo>
                  <a:cubicBezTo>
                    <a:pt x="11312" y="51890"/>
                    <a:pt x="14338" y="55071"/>
                    <a:pt x="18194" y="59047"/>
                  </a:cubicBezTo>
                  <a:cubicBezTo>
                    <a:pt x="19245" y="60131"/>
                    <a:pt x="19756" y="61196"/>
                    <a:pt x="21516" y="63498"/>
                  </a:cubicBezTo>
                  <a:cubicBezTo>
                    <a:pt x="23277" y="65801"/>
                    <a:pt x="25862" y="68036"/>
                    <a:pt x="28108" y="68952"/>
                  </a:cubicBezTo>
                  <a:cubicBezTo>
                    <a:pt x="29457" y="69503"/>
                    <a:pt x="30340" y="69715"/>
                    <a:pt x="30913" y="69715"/>
                  </a:cubicBezTo>
                  <a:cubicBezTo>
                    <a:pt x="31293" y="69715"/>
                    <a:pt x="31536" y="69622"/>
                    <a:pt x="31689" y="69473"/>
                  </a:cubicBezTo>
                  <a:cubicBezTo>
                    <a:pt x="32172" y="69006"/>
                    <a:pt x="31913" y="68424"/>
                    <a:pt x="30936" y="67888"/>
                  </a:cubicBezTo>
                  <a:cubicBezTo>
                    <a:pt x="29959" y="67351"/>
                    <a:pt x="28250" y="66625"/>
                    <a:pt x="26606" y="64877"/>
                  </a:cubicBezTo>
                  <a:lnTo>
                    <a:pt x="26606" y="64877"/>
                  </a:lnTo>
                  <a:cubicBezTo>
                    <a:pt x="26606" y="64877"/>
                    <a:pt x="28684" y="66157"/>
                    <a:pt x="29996" y="66812"/>
                  </a:cubicBezTo>
                  <a:cubicBezTo>
                    <a:pt x="31307" y="67467"/>
                    <a:pt x="32681" y="67903"/>
                    <a:pt x="33681" y="68085"/>
                  </a:cubicBezTo>
                  <a:cubicBezTo>
                    <a:pt x="33776" y="68103"/>
                    <a:pt x="33873" y="68111"/>
                    <a:pt x="33968" y="68111"/>
                  </a:cubicBezTo>
                  <a:cubicBezTo>
                    <a:pt x="35113" y="68111"/>
                    <a:pt x="36173" y="66948"/>
                    <a:pt x="35277" y="66425"/>
                  </a:cubicBezTo>
                  <a:cubicBezTo>
                    <a:pt x="34301" y="65858"/>
                    <a:pt x="33400" y="65687"/>
                    <a:pt x="31471" y="64687"/>
                  </a:cubicBezTo>
                  <a:cubicBezTo>
                    <a:pt x="29717" y="63778"/>
                    <a:pt x="28613" y="62766"/>
                    <a:pt x="28613" y="62766"/>
                  </a:cubicBezTo>
                  <a:lnTo>
                    <a:pt x="28613" y="62766"/>
                  </a:lnTo>
                  <a:cubicBezTo>
                    <a:pt x="28614" y="62766"/>
                    <a:pt x="30762" y="63739"/>
                    <a:pt x="32715" y="64214"/>
                  </a:cubicBezTo>
                  <a:cubicBezTo>
                    <a:pt x="33613" y="64432"/>
                    <a:pt x="34289" y="64506"/>
                    <a:pt x="34815" y="64506"/>
                  </a:cubicBezTo>
                  <a:cubicBezTo>
                    <a:pt x="35431" y="64506"/>
                    <a:pt x="35840" y="64404"/>
                    <a:pt x="36157" y="64314"/>
                  </a:cubicBezTo>
                  <a:cubicBezTo>
                    <a:pt x="36744" y="64146"/>
                    <a:pt x="37263" y="63154"/>
                    <a:pt x="35965" y="62611"/>
                  </a:cubicBezTo>
                  <a:cubicBezTo>
                    <a:pt x="34798" y="62126"/>
                    <a:pt x="33117" y="62013"/>
                    <a:pt x="31035" y="60740"/>
                  </a:cubicBezTo>
                  <a:cubicBezTo>
                    <a:pt x="29523" y="59814"/>
                    <a:pt x="28584" y="58952"/>
                    <a:pt x="28922" y="58846"/>
                  </a:cubicBezTo>
                  <a:cubicBezTo>
                    <a:pt x="28949" y="58838"/>
                    <a:pt x="28980" y="58834"/>
                    <a:pt x="29014" y="58834"/>
                  </a:cubicBezTo>
                  <a:cubicBezTo>
                    <a:pt x="29402" y="58834"/>
                    <a:pt x="30236" y="59355"/>
                    <a:pt x="31653" y="59457"/>
                  </a:cubicBezTo>
                  <a:cubicBezTo>
                    <a:pt x="31744" y="59463"/>
                    <a:pt x="31835" y="59467"/>
                    <a:pt x="31926" y="59467"/>
                  </a:cubicBezTo>
                  <a:cubicBezTo>
                    <a:pt x="33306" y="59467"/>
                    <a:pt x="34634" y="58738"/>
                    <a:pt x="34628" y="57958"/>
                  </a:cubicBezTo>
                  <a:cubicBezTo>
                    <a:pt x="34622" y="57128"/>
                    <a:pt x="34307" y="57536"/>
                    <a:pt x="32809" y="57193"/>
                  </a:cubicBezTo>
                  <a:cubicBezTo>
                    <a:pt x="31312" y="56848"/>
                    <a:pt x="30143" y="55987"/>
                    <a:pt x="27997" y="55670"/>
                  </a:cubicBezTo>
                  <a:cubicBezTo>
                    <a:pt x="26105" y="55391"/>
                    <a:pt x="24882" y="55147"/>
                    <a:pt x="23258" y="54417"/>
                  </a:cubicBezTo>
                  <a:cubicBezTo>
                    <a:pt x="21634" y="53688"/>
                    <a:pt x="18075" y="48744"/>
                    <a:pt x="15350" y="44280"/>
                  </a:cubicBezTo>
                  <a:cubicBezTo>
                    <a:pt x="12134" y="39015"/>
                    <a:pt x="9958" y="31870"/>
                    <a:pt x="9742" y="28422"/>
                  </a:cubicBezTo>
                  <a:cubicBezTo>
                    <a:pt x="9372" y="22588"/>
                    <a:pt x="9643" y="10878"/>
                    <a:pt x="9329" y="6826"/>
                  </a:cubicBezTo>
                  <a:cubicBezTo>
                    <a:pt x="9015" y="2775"/>
                    <a:pt x="7379" y="1517"/>
                    <a:pt x="5219" y="512"/>
                  </a:cubicBezTo>
                  <a:cubicBezTo>
                    <a:pt x="4537" y="195"/>
                    <a:pt x="3891" y="1"/>
                    <a:pt x="3307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815;p48">
              <a:extLst>
                <a:ext uri="{FF2B5EF4-FFF2-40B4-BE49-F238E27FC236}">
                  <a16:creationId xmlns:a16="http://schemas.microsoft.com/office/drawing/2014/main" id="{AEFAD539-C75A-4317-B5FA-6EB38636172F}"/>
                </a:ext>
              </a:extLst>
            </p:cNvPr>
            <p:cNvSpPr/>
            <p:nvPr/>
          </p:nvSpPr>
          <p:spPr>
            <a:xfrm>
              <a:off x="3935000" y="880250"/>
              <a:ext cx="267325" cy="509900"/>
            </a:xfrm>
            <a:custGeom>
              <a:avLst/>
              <a:gdLst/>
              <a:ahLst/>
              <a:cxnLst/>
              <a:rect l="l" t="t" r="r" b="b"/>
              <a:pathLst>
                <a:path w="10693" h="20396" extrusionOk="0">
                  <a:moveTo>
                    <a:pt x="4121" y="0"/>
                  </a:moveTo>
                  <a:cubicBezTo>
                    <a:pt x="4062" y="0"/>
                    <a:pt x="4031" y="2"/>
                    <a:pt x="4031" y="2"/>
                  </a:cubicBezTo>
                  <a:lnTo>
                    <a:pt x="1" y="17823"/>
                  </a:lnTo>
                  <a:cubicBezTo>
                    <a:pt x="2770" y="19906"/>
                    <a:pt x="5604" y="20396"/>
                    <a:pt x="7658" y="20396"/>
                  </a:cubicBezTo>
                  <a:cubicBezTo>
                    <a:pt x="9483" y="20396"/>
                    <a:pt x="10692" y="20009"/>
                    <a:pt x="10692" y="20009"/>
                  </a:cubicBezTo>
                  <a:cubicBezTo>
                    <a:pt x="10692" y="20009"/>
                    <a:pt x="10630" y="10080"/>
                    <a:pt x="10255" y="7099"/>
                  </a:cubicBezTo>
                  <a:cubicBezTo>
                    <a:pt x="9881" y="4118"/>
                    <a:pt x="9380" y="2525"/>
                    <a:pt x="7507" y="1209"/>
                  </a:cubicBezTo>
                  <a:cubicBezTo>
                    <a:pt x="5895" y="79"/>
                    <a:pt x="4484" y="0"/>
                    <a:pt x="4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816;p48">
              <a:extLst>
                <a:ext uri="{FF2B5EF4-FFF2-40B4-BE49-F238E27FC236}">
                  <a16:creationId xmlns:a16="http://schemas.microsoft.com/office/drawing/2014/main" id="{EA23BB22-A8CA-4C71-B701-482C127C5976}"/>
                </a:ext>
              </a:extLst>
            </p:cNvPr>
            <p:cNvSpPr/>
            <p:nvPr/>
          </p:nvSpPr>
          <p:spPr>
            <a:xfrm>
              <a:off x="3900500" y="4542000"/>
              <a:ext cx="570725" cy="390975"/>
            </a:xfrm>
            <a:custGeom>
              <a:avLst/>
              <a:gdLst/>
              <a:ahLst/>
              <a:cxnLst/>
              <a:rect l="l" t="t" r="r" b="b"/>
              <a:pathLst>
                <a:path w="22829" h="15639" extrusionOk="0">
                  <a:moveTo>
                    <a:pt x="7586" y="1"/>
                  </a:moveTo>
                  <a:lnTo>
                    <a:pt x="1079" y="45"/>
                  </a:lnTo>
                  <a:cubicBezTo>
                    <a:pt x="1079" y="45"/>
                    <a:pt x="919" y="1605"/>
                    <a:pt x="592" y="2884"/>
                  </a:cubicBezTo>
                  <a:cubicBezTo>
                    <a:pt x="266" y="4163"/>
                    <a:pt x="1" y="6274"/>
                    <a:pt x="248" y="7305"/>
                  </a:cubicBezTo>
                  <a:cubicBezTo>
                    <a:pt x="494" y="8337"/>
                    <a:pt x="2949" y="9768"/>
                    <a:pt x="4587" y="9960"/>
                  </a:cubicBezTo>
                  <a:cubicBezTo>
                    <a:pt x="6227" y="10151"/>
                    <a:pt x="8782" y="11858"/>
                    <a:pt x="9726" y="13023"/>
                  </a:cubicBezTo>
                  <a:cubicBezTo>
                    <a:pt x="10938" y="14519"/>
                    <a:pt x="13928" y="15638"/>
                    <a:pt x="16175" y="15638"/>
                  </a:cubicBezTo>
                  <a:cubicBezTo>
                    <a:pt x="16432" y="15638"/>
                    <a:pt x="16680" y="15623"/>
                    <a:pt x="16914" y="15593"/>
                  </a:cubicBezTo>
                  <a:cubicBezTo>
                    <a:pt x="19192" y="15298"/>
                    <a:pt x="21756" y="14721"/>
                    <a:pt x="22292" y="13791"/>
                  </a:cubicBezTo>
                  <a:cubicBezTo>
                    <a:pt x="22829" y="12861"/>
                    <a:pt x="22048" y="11841"/>
                    <a:pt x="17211" y="8501"/>
                  </a:cubicBezTo>
                  <a:cubicBezTo>
                    <a:pt x="12374" y="5161"/>
                    <a:pt x="9137" y="3141"/>
                    <a:pt x="758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817;p48">
              <a:extLst>
                <a:ext uri="{FF2B5EF4-FFF2-40B4-BE49-F238E27FC236}">
                  <a16:creationId xmlns:a16="http://schemas.microsoft.com/office/drawing/2014/main" id="{52FED4CF-5213-4D4B-8D21-643486641AC3}"/>
                </a:ext>
              </a:extLst>
            </p:cNvPr>
            <p:cNvSpPr/>
            <p:nvPr/>
          </p:nvSpPr>
          <p:spPr>
            <a:xfrm>
              <a:off x="3347000" y="4707450"/>
              <a:ext cx="256325" cy="564575"/>
            </a:xfrm>
            <a:custGeom>
              <a:avLst/>
              <a:gdLst/>
              <a:ahLst/>
              <a:cxnLst/>
              <a:rect l="l" t="t" r="r" b="b"/>
              <a:pathLst>
                <a:path w="10253" h="22583" extrusionOk="0">
                  <a:moveTo>
                    <a:pt x="1890" y="0"/>
                  </a:moveTo>
                  <a:cubicBezTo>
                    <a:pt x="1393" y="1289"/>
                    <a:pt x="442" y="2013"/>
                    <a:pt x="706" y="5399"/>
                  </a:cubicBezTo>
                  <a:cubicBezTo>
                    <a:pt x="969" y="8785"/>
                    <a:pt x="671" y="10137"/>
                    <a:pt x="336" y="12905"/>
                  </a:cubicBezTo>
                  <a:cubicBezTo>
                    <a:pt x="0" y="15673"/>
                    <a:pt x="1413" y="19470"/>
                    <a:pt x="2737" y="21235"/>
                  </a:cubicBezTo>
                  <a:cubicBezTo>
                    <a:pt x="3356" y="22061"/>
                    <a:pt x="4477" y="22582"/>
                    <a:pt x="5613" y="22582"/>
                  </a:cubicBezTo>
                  <a:cubicBezTo>
                    <a:pt x="6906" y="22582"/>
                    <a:pt x="8219" y="21906"/>
                    <a:pt x="8829" y="20231"/>
                  </a:cubicBezTo>
                  <a:cubicBezTo>
                    <a:pt x="9978" y="17087"/>
                    <a:pt x="10253" y="14435"/>
                    <a:pt x="9448" y="11272"/>
                  </a:cubicBezTo>
                  <a:cubicBezTo>
                    <a:pt x="8644" y="8108"/>
                    <a:pt x="9713" y="5694"/>
                    <a:pt x="9183" y="3575"/>
                  </a:cubicBezTo>
                  <a:cubicBezTo>
                    <a:pt x="8653" y="1456"/>
                    <a:pt x="7904" y="2"/>
                    <a:pt x="7904" y="2"/>
                  </a:cubicBezTo>
                  <a:lnTo>
                    <a:pt x="189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818;p48">
              <a:extLst>
                <a:ext uri="{FF2B5EF4-FFF2-40B4-BE49-F238E27FC236}">
                  <a16:creationId xmlns:a16="http://schemas.microsoft.com/office/drawing/2014/main" id="{8D93348B-554C-4F89-A67C-D178D51B8B51}"/>
                </a:ext>
              </a:extLst>
            </p:cNvPr>
            <p:cNvSpPr/>
            <p:nvPr/>
          </p:nvSpPr>
          <p:spPr>
            <a:xfrm>
              <a:off x="3371500" y="2316000"/>
              <a:ext cx="886750" cy="2413275"/>
            </a:xfrm>
            <a:custGeom>
              <a:avLst/>
              <a:gdLst/>
              <a:ahLst/>
              <a:cxnLst/>
              <a:rect l="l" t="t" r="r" b="b"/>
              <a:pathLst>
                <a:path w="35470" h="96531" extrusionOk="0">
                  <a:moveTo>
                    <a:pt x="33594" y="1"/>
                  </a:moveTo>
                  <a:lnTo>
                    <a:pt x="910" y="8376"/>
                  </a:lnTo>
                  <a:cubicBezTo>
                    <a:pt x="1025" y="11927"/>
                    <a:pt x="2130" y="27344"/>
                    <a:pt x="2624" y="35508"/>
                  </a:cubicBezTo>
                  <a:cubicBezTo>
                    <a:pt x="3119" y="43673"/>
                    <a:pt x="3847" y="53173"/>
                    <a:pt x="3847" y="53173"/>
                  </a:cubicBezTo>
                  <a:cubicBezTo>
                    <a:pt x="3847" y="53173"/>
                    <a:pt x="1822" y="59619"/>
                    <a:pt x="910" y="66611"/>
                  </a:cubicBezTo>
                  <a:cubicBezTo>
                    <a:pt x="0" y="73603"/>
                    <a:pt x="910" y="95658"/>
                    <a:pt x="910" y="95658"/>
                  </a:cubicBezTo>
                  <a:cubicBezTo>
                    <a:pt x="910" y="95658"/>
                    <a:pt x="2082" y="96531"/>
                    <a:pt x="3864" y="96531"/>
                  </a:cubicBezTo>
                  <a:cubicBezTo>
                    <a:pt x="4755" y="96531"/>
                    <a:pt x="5798" y="96313"/>
                    <a:pt x="6924" y="95658"/>
                  </a:cubicBezTo>
                  <a:cubicBezTo>
                    <a:pt x="6924" y="95658"/>
                    <a:pt x="11070" y="76221"/>
                    <a:pt x="12812" y="68268"/>
                  </a:cubicBezTo>
                  <a:cubicBezTo>
                    <a:pt x="14555" y="60315"/>
                    <a:pt x="16354" y="56548"/>
                    <a:pt x="16703" y="51549"/>
                  </a:cubicBezTo>
                  <a:cubicBezTo>
                    <a:pt x="17053" y="46548"/>
                    <a:pt x="18815" y="18783"/>
                    <a:pt x="18815" y="18783"/>
                  </a:cubicBezTo>
                  <a:lnTo>
                    <a:pt x="19759" y="18836"/>
                  </a:lnTo>
                  <a:lnTo>
                    <a:pt x="21929" y="46637"/>
                  </a:lnTo>
                  <a:cubicBezTo>
                    <a:pt x="21929" y="46637"/>
                    <a:pt x="20790" y="51663"/>
                    <a:pt x="20409" y="56501"/>
                  </a:cubicBezTo>
                  <a:cubicBezTo>
                    <a:pt x="20003" y="61649"/>
                    <a:pt x="22241" y="89085"/>
                    <a:pt x="22241" y="89085"/>
                  </a:cubicBezTo>
                  <a:cubicBezTo>
                    <a:pt x="22241" y="89085"/>
                    <a:pt x="23519" y="90021"/>
                    <a:pt x="25425" y="90021"/>
                  </a:cubicBezTo>
                  <a:cubicBezTo>
                    <a:pt x="26398" y="90021"/>
                    <a:pt x="27534" y="89777"/>
                    <a:pt x="28747" y="89041"/>
                  </a:cubicBezTo>
                  <a:cubicBezTo>
                    <a:pt x="28747" y="89041"/>
                    <a:pt x="32897" y="51875"/>
                    <a:pt x="34183" y="48693"/>
                  </a:cubicBezTo>
                  <a:cubicBezTo>
                    <a:pt x="35470" y="45512"/>
                    <a:pt x="33594" y="1"/>
                    <a:pt x="33594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819;p48">
              <a:extLst>
                <a:ext uri="{FF2B5EF4-FFF2-40B4-BE49-F238E27FC236}">
                  <a16:creationId xmlns:a16="http://schemas.microsoft.com/office/drawing/2014/main" id="{B45CBA04-8C15-405C-B651-41FBF1342965}"/>
                </a:ext>
              </a:extLst>
            </p:cNvPr>
            <p:cNvSpPr/>
            <p:nvPr/>
          </p:nvSpPr>
          <p:spPr>
            <a:xfrm>
              <a:off x="3371450" y="2478050"/>
              <a:ext cx="235675" cy="2251125"/>
            </a:xfrm>
            <a:custGeom>
              <a:avLst/>
              <a:gdLst/>
              <a:ahLst/>
              <a:cxnLst/>
              <a:rect l="l" t="t" r="r" b="b"/>
              <a:pathLst>
                <a:path w="9427" h="90045" extrusionOk="0">
                  <a:moveTo>
                    <a:pt x="8300" y="1"/>
                  </a:moveTo>
                  <a:lnTo>
                    <a:pt x="912" y="1894"/>
                  </a:lnTo>
                  <a:cubicBezTo>
                    <a:pt x="1027" y="5445"/>
                    <a:pt x="2132" y="20863"/>
                    <a:pt x="2626" y="29026"/>
                  </a:cubicBezTo>
                  <a:cubicBezTo>
                    <a:pt x="3121" y="37191"/>
                    <a:pt x="3849" y="46691"/>
                    <a:pt x="3849" y="46691"/>
                  </a:cubicBezTo>
                  <a:cubicBezTo>
                    <a:pt x="3849" y="46691"/>
                    <a:pt x="1824" y="53137"/>
                    <a:pt x="912" y="60129"/>
                  </a:cubicBezTo>
                  <a:cubicBezTo>
                    <a:pt x="0" y="67121"/>
                    <a:pt x="912" y="89176"/>
                    <a:pt x="912" y="89176"/>
                  </a:cubicBezTo>
                  <a:cubicBezTo>
                    <a:pt x="912" y="89176"/>
                    <a:pt x="2084" y="90044"/>
                    <a:pt x="3863" y="90044"/>
                  </a:cubicBezTo>
                  <a:cubicBezTo>
                    <a:pt x="3946" y="90044"/>
                    <a:pt x="4029" y="90043"/>
                    <a:pt x="4114" y="90039"/>
                  </a:cubicBezTo>
                  <a:cubicBezTo>
                    <a:pt x="4080" y="89946"/>
                    <a:pt x="2459" y="85529"/>
                    <a:pt x="3064" y="72028"/>
                  </a:cubicBezTo>
                  <a:cubicBezTo>
                    <a:pt x="3677" y="58381"/>
                    <a:pt x="7137" y="52270"/>
                    <a:pt x="7443" y="46771"/>
                  </a:cubicBezTo>
                  <a:cubicBezTo>
                    <a:pt x="7749" y="41273"/>
                    <a:pt x="7341" y="16016"/>
                    <a:pt x="7443" y="5608"/>
                  </a:cubicBezTo>
                  <a:lnTo>
                    <a:pt x="9426" y="3809"/>
                  </a:lnTo>
                  <a:lnTo>
                    <a:pt x="8300" y="1"/>
                  </a:ln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820;p48">
              <a:extLst>
                <a:ext uri="{FF2B5EF4-FFF2-40B4-BE49-F238E27FC236}">
                  <a16:creationId xmlns:a16="http://schemas.microsoft.com/office/drawing/2014/main" id="{EB112450-7553-49F0-A7C1-B62AED132E33}"/>
                </a:ext>
              </a:extLst>
            </p:cNvPr>
            <p:cNvSpPr/>
            <p:nvPr/>
          </p:nvSpPr>
          <p:spPr>
            <a:xfrm>
              <a:off x="3841850" y="2676650"/>
              <a:ext cx="205300" cy="664925"/>
            </a:xfrm>
            <a:custGeom>
              <a:avLst/>
              <a:gdLst/>
              <a:ahLst/>
              <a:cxnLst/>
              <a:rect l="l" t="t" r="r" b="b"/>
              <a:pathLst>
                <a:path w="8212" h="26597" extrusionOk="0">
                  <a:moveTo>
                    <a:pt x="8212" y="0"/>
                  </a:moveTo>
                  <a:cubicBezTo>
                    <a:pt x="5340" y="2207"/>
                    <a:pt x="1" y="4357"/>
                    <a:pt x="1" y="4357"/>
                  </a:cubicBezTo>
                  <a:lnTo>
                    <a:pt x="945" y="4411"/>
                  </a:lnTo>
                  <a:lnTo>
                    <a:pt x="2677" y="26597"/>
                  </a:lnTo>
                  <a:cubicBezTo>
                    <a:pt x="2677" y="26597"/>
                    <a:pt x="2515" y="4770"/>
                    <a:pt x="3928" y="3886"/>
                  </a:cubicBezTo>
                  <a:cubicBezTo>
                    <a:pt x="5340" y="3002"/>
                    <a:pt x="8211" y="1"/>
                    <a:pt x="8212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821;p48">
              <a:extLst>
                <a:ext uri="{FF2B5EF4-FFF2-40B4-BE49-F238E27FC236}">
                  <a16:creationId xmlns:a16="http://schemas.microsoft.com/office/drawing/2014/main" id="{AB7019AD-4903-4CEC-AFE0-BCFDF389E4B6}"/>
                </a:ext>
              </a:extLst>
            </p:cNvPr>
            <p:cNvSpPr/>
            <p:nvPr/>
          </p:nvSpPr>
          <p:spPr>
            <a:xfrm>
              <a:off x="3474650" y="809750"/>
              <a:ext cx="565150" cy="524450"/>
            </a:xfrm>
            <a:custGeom>
              <a:avLst/>
              <a:gdLst/>
              <a:ahLst/>
              <a:cxnLst/>
              <a:rect l="l" t="t" r="r" b="b"/>
              <a:pathLst>
                <a:path w="22606" h="20978" extrusionOk="0">
                  <a:moveTo>
                    <a:pt x="5297" y="0"/>
                  </a:moveTo>
                  <a:cubicBezTo>
                    <a:pt x="5297" y="1"/>
                    <a:pt x="5694" y="7745"/>
                    <a:pt x="5522" y="8429"/>
                  </a:cubicBezTo>
                  <a:cubicBezTo>
                    <a:pt x="5352" y="9114"/>
                    <a:pt x="1969" y="11384"/>
                    <a:pt x="985" y="12196"/>
                  </a:cubicBezTo>
                  <a:cubicBezTo>
                    <a:pt x="0" y="13009"/>
                    <a:pt x="6335" y="19260"/>
                    <a:pt x="9420" y="20674"/>
                  </a:cubicBezTo>
                  <a:cubicBezTo>
                    <a:pt x="9870" y="20880"/>
                    <a:pt x="10462" y="20977"/>
                    <a:pt x="11146" y="20977"/>
                  </a:cubicBezTo>
                  <a:cubicBezTo>
                    <a:pt x="15148" y="20977"/>
                    <a:pt x="22289" y="17662"/>
                    <a:pt x="22434" y="13567"/>
                  </a:cubicBezTo>
                  <a:cubicBezTo>
                    <a:pt x="22606" y="8771"/>
                    <a:pt x="20765" y="4747"/>
                    <a:pt x="19266" y="4533"/>
                  </a:cubicBezTo>
                  <a:cubicBezTo>
                    <a:pt x="17769" y="4318"/>
                    <a:pt x="5297" y="1"/>
                    <a:pt x="5297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822;p48">
              <a:extLst>
                <a:ext uri="{FF2B5EF4-FFF2-40B4-BE49-F238E27FC236}">
                  <a16:creationId xmlns:a16="http://schemas.microsoft.com/office/drawing/2014/main" id="{BC0EA98A-6B49-4585-A132-079DE2D294B5}"/>
                </a:ext>
              </a:extLst>
            </p:cNvPr>
            <p:cNvSpPr/>
            <p:nvPr/>
          </p:nvSpPr>
          <p:spPr>
            <a:xfrm>
              <a:off x="3607050" y="809750"/>
              <a:ext cx="343500" cy="247975"/>
            </a:xfrm>
            <a:custGeom>
              <a:avLst/>
              <a:gdLst/>
              <a:ahLst/>
              <a:cxnLst/>
              <a:rect l="l" t="t" r="r" b="b"/>
              <a:pathLst>
                <a:path w="13740" h="9919" extrusionOk="0">
                  <a:moveTo>
                    <a:pt x="1" y="0"/>
                  </a:moveTo>
                  <a:cubicBezTo>
                    <a:pt x="1" y="0"/>
                    <a:pt x="87" y="1785"/>
                    <a:pt x="141" y="3030"/>
                  </a:cubicBezTo>
                  <a:cubicBezTo>
                    <a:pt x="141" y="4482"/>
                    <a:pt x="1056" y="5966"/>
                    <a:pt x="2212" y="6845"/>
                  </a:cubicBezTo>
                  <a:cubicBezTo>
                    <a:pt x="3079" y="7507"/>
                    <a:pt x="4224" y="8298"/>
                    <a:pt x="5665" y="8858"/>
                  </a:cubicBezTo>
                  <a:cubicBezTo>
                    <a:pt x="6461" y="9166"/>
                    <a:pt x="8105" y="9919"/>
                    <a:pt x="9800" y="9919"/>
                  </a:cubicBezTo>
                  <a:cubicBezTo>
                    <a:pt x="10811" y="9919"/>
                    <a:pt x="11841" y="9651"/>
                    <a:pt x="12720" y="8861"/>
                  </a:cubicBezTo>
                  <a:cubicBezTo>
                    <a:pt x="13740" y="7943"/>
                    <a:pt x="12564" y="5910"/>
                    <a:pt x="11859" y="4496"/>
                  </a:cubicBezTo>
                  <a:cubicBezTo>
                    <a:pt x="8662" y="353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823;p48">
              <a:extLst>
                <a:ext uri="{FF2B5EF4-FFF2-40B4-BE49-F238E27FC236}">
                  <a16:creationId xmlns:a16="http://schemas.microsoft.com/office/drawing/2014/main" id="{71C4ABB9-2C47-4126-8EC8-07EF8311C0C6}"/>
                </a:ext>
              </a:extLst>
            </p:cNvPr>
            <p:cNvSpPr/>
            <p:nvPr/>
          </p:nvSpPr>
          <p:spPr>
            <a:xfrm>
              <a:off x="3344100" y="878725"/>
              <a:ext cx="885075" cy="1762025"/>
            </a:xfrm>
            <a:custGeom>
              <a:avLst/>
              <a:gdLst/>
              <a:ahLst/>
              <a:cxnLst/>
              <a:rect l="l" t="t" r="r" b="b"/>
              <a:pathLst>
                <a:path w="35403" h="70481" extrusionOk="0">
                  <a:moveTo>
                    <a:pt x="27076" y="0"/>
                  </a:moveTo>
                  <a:cubicBezTo>
                    <a:pt x="24985" y="0"/>
                    <a:pt x="22374" y="2107"/>
                    <a:pt x="22374" y="2107"/>
                  </a:cubicBezTo>
                  <a:cubicBezTo>
                    <a:pt x="25796" y="4878"/>
                    <a:pt x="27996" y="10355"/>
                    <a:pt x="21716" y="13419"/>
                  </a:cubicBezTo>
                  <a:cubicBezTo>
                    <a:pt x="20808" y="13862"/>
                    <a:pt x="19918" y="14053"/>
                    <a:pt x="19059" y="14053"/>
                  </a:cubicBezTo>
                  <a:cubicBezTo>
                    <a:pt x="13768" y="14053"/>
                    <a:pt x="9642" y="6825"/>
                    <a:pt x="9642" y="6825"/>
                  </a:cubicBezTo>
                  <a:cubicBezTo>
                    <a:pt x="9642" y="6825"/>
                    <a:pt x="8048" y="7593"/>
                    <a:pt x="4100" y="10396"/>
                  </a:cubicBezTo>
                  <a:cubicBezTo>
                    <a:pt x="1166" y="12483"/>
                    <a:pt x="0" y="12364"/>
                    <a:pt x="394" y="18218"/>
                  </a:cubicBezTo>
                  <a:cubicBezTo>
                    <a:pt x="790" y="24071"/>
                    <a:pt x="2320" y="29475"/>
                    <a:pt x="3280" y="36714"/>
                  </a:cubicBezTo>
                  <a:cubicBezTo>
                    <a:pt x="4239" y="43952"/>
                    <a:pt x="1669" y="58976"/>
                    <a:pt x="1314" y="64732"/>
                  </a:cubicBezTo>
                  <a:cubicBezTo>
                    <a:pt x="2682" y="67612"/>
                    <a:pt x="5960" y="69009"/>
                    <a:pt x="9927" y="69935"/>
                  </a:cubicBezTo>
                  <a:cubicBezTo>
                    <a:pt x="11405" y="70279"/>
                    <a:pt x="12926" y="70481"/>
                    <a:pt x="14530" y="70481"/>
                  </a:cubicBezTo>
                  <a:cubicBezTo>
                    <a:pt x="18146" y="70481"/>
                    <a:pt x="22183" y="69455"/>
                    <a:pt x="27091" y="66720"/>
                  </a:cubicBezTo>
                  <a:cubicBezTo>
                    <a:pt x="34175" y="62773"/>
                    <a:pt x="35279" y="57464"/>
                    <a:pt x="35279" y="57464"/>
                  </a:cubicBezTo>
                  <a:cubicBezTo>
                    <a:pt x="35279" y="57464"/>
                    <a:pt x="35140" y="32372"/>
                    <a:pt x="35271" y="24157"/>
                  </a:cubicBezTo>
                  <a:cubicBezTo>
                    <a:pt x="35402" y="15943"/>
                    <a:pt x="33954" y="10655"/>
                    <a:pt x="32508" y="6238"/>
                  </a:cubicBezTo>
                  <a:cubicBezTo>
                    <a:pt x="31060" y="1821"/>
                    <a:pt x="27667" y="63"/>
                    <a:pt x="27667" y="63"/>
                  </a:cubicBezTo>
                  <a:cubicBezTo>
                    <a:pt x="27477" y="20"/>
                    <a:pt x="27279" y="0"/>
                    <a:pt x="270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824;p48">
              <a:extLst>
                <a:ext uri="{FF2B5EF4-FFF2-40B4-BE49-F238E27FC236}">
                  <a16:creationId xmlns:a16="http://schemas.microsoft.com/office/drawing/2014/main" id="{83C43BA5-0993-4967-8D4D-25A1FA9D7374}"/>
                </a:ext>
              </a:extLst>
            </p:cNvPr>
            <p:cNvSpPr/>
            <p:nvPr/>
          </p:nvSpPr>
          <p:spPr>
            <a:xfrm>
              <a:off x="3353225" y="1304150"/>
              <a:ext cx="262000" cy="1314075"/>
            </a:xfrm>
            <a:custGeom>
              <a:avLst/>
              <a:gdLst/>
              <a:ahLst/>
              <a:cxnLst/>
              <a:rect l="l" t="t" r="r" b="b"/>
              <a:pathLst>
                <a:path w="10480" h="52563" extrusionOk="0">
                  <a:moveTo>
                    <a:pt x="7106" y="0"/>
                  </a:moveTo>
                  <a:lnTo>
                    <a:pt x="0" y="634"/>
                  </a:lnTo>
                  <a:cubicBezTo>
                    <a:pt x="9" y="823"/>
                    <a:pt x="17" y="1000"/>
                    <a:pt x="29" y="1201"/>
                  </a:cubicBezTo>
                  <a:cubicBezTo>
                    <a:pt x="425" y="7054"/>
                    <a:pt x="1955" y="12458"/>
                    <a:pt x="2915" y="19697"/>
                  </a:cubicBezTo>
                  <a:cubicBezTo>
                    <a:pt x="3874" y="26935"/>
                    <a:pt x="1304" y="41959"/>
                    <a:pt x="949" y="47715"/>
                  </a:cubicBezTo>
                  <a:cubicBezTo>
                    <a:pt x="2153" y="50252"/>
                    <a:pt x="4840" y="51636"/>
                    <a:pt x="8172" y="52562"/>
                  </a:cubicBezTo>
                  <a:cubicBezTo>
                    <a:pt x="8729" y="44073"/>
                    <a:pt x="9896" y="38124"/>
                    <a:pt x="10155" y="32778"/>
                  </a:cubicBezTo>
                  <a:cubicBezTo>
                    <a:pt x="10480" y="26048"/>
                    <a:pt x="8101" y="19135"/>
                    <a:pt x="7658" y="13475"/>
                  </a:cubicBezTo>
                  <a:cubicBezTo>
                    <a:pt x="7341" y="9432"/>
                    <a:pt x="7743" y="2472"/>
                    <a:pt x="710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825;p48">
              <a:extLst>
                <a:ext uri="{FF2B5EF4-FFF2-40B4-BE49-F238E27FC236}">
                  <a16:creationId xmlns:a16="http://schemas.microsoft.com/office/drawing/2014/main" id="{BF386A36-D2E0-42BA-ABB5-D5D5E9592B70}"/>
                </a:ext>
              </a:extLst>
            </p:cNvPr>
            <p:cNvSpPr/>
            <p:nvPr/>
          </p:nvSpPr>
          <p:spPr>
            <a:xfrm>
              <a:off x="3467800" y="265325"/>
              <a:ext cx="606175" cy="707700"/>
            </a:xfrm>
            <a:custGeom>
              <a:avLst/>
              <a:gdLst/>
              <a:ahLst/>
              <a:cxnLst/>
              <a:rect l="l" t="t" r="r" b="b"/>
              <a:pathLst>
                <a:path w="24247" h="28308" extrusionOk="0">
                  <a:moveTo>
                    <a:pt x="12294" y="0"/>
                  </a:moveTo>
                  <a:cubicBezTo>
                    <a:pt x="12079" y="0"/>
                    <a:pt x="11861" y="6"/>
                    <a:pt x="11641" y="19"/>
                  </a:cubicBezTo>
                  <a:cubicBezTo>
                    <a:pt x="5048" y="386"/>
                    <a:pt x="1" y="6027"/>
                    <a:pt x="367" y="12620"/>
                  </a:cubicBezTo>
                  <a:cubicBezTo>
                    <a:pt x="580" y="16476"/>
                    <a:pt x="2611" y="19751"/>
                    <a:pt x="5571" y="21776"/>
                  </a:cubicBezTo>
                  <a:cubicBezTo>
                    <a:pt x="5571" y="21776"/>
                    <a:pt x="6138" y="23946"/>
                    <a:pt x="6529" y="24403"/>
                  </a:cubicBezTo>
                  <a:cubicBezTo>
                    <a:pt x="8558" y="26776"/>
                    <a:pt x="14386" y="28308"/>
                    <a:pt x="16753" y="28308"/>
                  </a:cubicBezTo>
                  <a:cubicBezTo>
                    <a:pt x="16944" y="28308"/>
                    <a:pt x="17112" y="28298"/>
                    <a:pt x="17254" y="28278"/>
                  </a:cubicBezTo>
                  <a:cubicBezTo>
                    <a:pt x="19699" y="27928"/>
                    <a:pt x="21024" y="26908"/>
                    <a:pt x="22189" y="24236"/>
                  </a:cubicBezTo>
                  <a:cubicBezTo>
                    <a:pt x="24246" y="19518"/>
                    <a:pt x="23600" y="13209"/>
                    <a:pt x="23092" y="10239"/>
                  </a:cubicBezTo>
                  <a:cubicBezTo>
                    <a:pt x="22200" y="4442"/>
                    <a:pt x="18142" y="0"/>
                    <a:pt x="12294" y="0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826;p48">
              <a:extLst>
                <a:ext uri="{FF2B5EF4-FFF2-40B4-BE49-F238E27FC236}">
                  <a16:creationId xmlns:a16="http://schemas.microsoft.com/office/drawing/2014/main" id="{8A6F3F4F-154B-428F-8308-CBCBE911BEA5}"/>
                </a:ext>
              </a:extLst>
            </p:cNvPr>
            <p:cNvSpPr/>
            <p:nvPr/>
          </p:nvSpPr>
          <p:spPr>
            <a:xfrm>
              <a:off x="3467225" y="265350"/>
              <a:ext cx="555350" cy="544375"/>
            </a:xfrm>
            <a:custGeom>
              <a:avLst/>
              <a:gdLst/>
              <a:ahLst/>
              <a:cxnLst/>
              <a:rect l="l" t="t" r="r" b="b"/>
              <a:pathLst>
                <a:path w="22214" h="21775" extrusionOk="0">
                  <a:moveTo>
                    <a:pt x="12326" y="0"/>
                  </a:moveTo>
                  <a:cubicBezTo>
                    <a:pt x="11511" y="0"/>
                    <a:pt x="10676" y="84"/>
                    <a:pt x="9830" y="260"/>
                  </a:cubicBezTo>
                  <a:cubicBezTo>
                    <a:pt x="4782" y="1310"/>
                    <a:pt x="891" y="5685"/>
                    <a:pt x="423" y="10819"/>
                  </a:cubicBezTo>
                  <a:cubicBezTo>
                    <a:pt x="1" y="15437"/>
                    <a:pt x="2194" y="19440"/>
                    <a:pt x="5592" y="21775"/>
                  </a:cubicBezTo>
                  <a:cubicBezTo>
                    <a:pt x="5461" y="21370"/>
                    <a:pt x="2337" y="16698"/>
                    <a:pt x="5555" y="15666"/>
                  </a:cubicBezTo>
                  <a:lnTo>
                    <a:pt x="5555" y="15666"/>
                  </a:lnTo>
                  <a:cubicBezTo>
                    <a:pt x="6067" y="16259"/>
                    <a:pt x="6201" y="17169"/>
                    <a:pt x="6224" y="18115"/>
                  </a:cubicBezTo>
                  <a:cubicBezTo>
                    <a:pt x="6224" y="18115"/>
                    <a:pt x="7819" y="17965"/>
                    <a:pt x="7461" y="16095"/>
                  </a:cubicBezTo>
                  <a:cubicBezTo>
                    <a:pt x="7360" y="15574"/>
                    <a:pt x="7267" y="15095"/>
                    <a:pt x="7182" y="14666"/>
                  </a:cubicBezTo>
                  <a:cubicBezTo>
                    <a:pt x="6897" y="13214"/>
                    <a:pt x="7271" y="11749"/>
                    <a:pt x="8097" y="10521"/>
                  </a:cubicBezTo>
                  <a:cubicBezTo>
                    <a:pt x="8765" y="9532"/>
                    <a:pt x="9334" y="8158"/>
                    <a:pt x="8943" y="6618"/>
                  </a:cubicBezTo>
                  <a:lnTo>
                    <a:pt x="8943" y="6618"/>
                  </a:lnTo>
                  <a:cubicBezTo>
                    <a:pt x="8943" y="6618"/>
                    <a:pt x="11289" y="7668"/>
                    <a:pt x="14682" y="7668"/>
                  </a:cubicBezTo>
                  <a:cubicBezTo>
                    <a:pt x="15708" y="7668"/>
                    <a:pt x="16831" y="7572"/>
                    <a:pt x="18013" y="7321"/>
                  </a:cubicBezTo>
                  <a:cubicBezTo>
                    <a:pt x="20160" y="6867"/>
                    <a:pt x="21617" y="6059"/>
                    <a:pt x="22214" y="5393"/>
                  </a:cubicBezTo>
                  <a:cubicBezTo>
                    <a:pt x="20075" y="2143"/>
                    <a:pt x="16446" y="0"/>
                    <a:pt x="1232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827;p48">
              <a:extLst>
                <a:ext uri="{FF2B5EF4-FFF2-40B4-BE49-F238E27FC236}">
                  <a16:creationId xmlns:a16="http://schemas.microsoft.com/office/drawing/2014/main" id="{60198978-F03B-4CAB-B7A5-991F268DD164}"/>
                </a:ext>
              </a:extLst>
            </p:cNvPr>
            <p:cNvSpPr/>
            <p:nvPr/>
          </p:nvSpPr>
          <p:spPr>
            <a:xfrm>
              <a:off x="3506800" y="238125"/>
              <a:ext cx="647100" cy="258150"/>
            </a:xfrm>
            <a:custGeom>
              <a:avLst/>
              <a:gdLst/>
              <a:ahLst/>
              <a:cxnLst/>
              <a:rect l="l" t="t" r="r" b="b"/>
              <a:pathLst>
                <a:path w="25884" h="10326" extrusionOk="0">
                  <a:moveTo>
                    <a:pt x="8989" y="0"/>
                  </a:moveTo>
                  <a:cubicBezTo>
                    <a:pt x="6767" y="0"/>
                    <a:pt x="4745" y="550"/>
                    <a:pt x="3046" y="1838"/>
                  </a:cubicBezTo>
                  <a:cubicBezTo>
                    <a:pt x="0" y="4147"/>
                    <a:pt x="742" y="6510"/>
                    <a:pt x="742" y="6510"/>
                  </a:cubicBezTo>
                  <a:cubicBezTo>
                    <a:pt x="1163" y="6415"/>
                    <a:pt x="1601" y="6375"/>
                    <a:pt x="2043" y="6375"/>
                  </a:cubicBezTo>
                  <a:cubicBezTo>
                    <a:pt x="4498" y="6375"/>
                    <a:pt x="7066" y="7614"/>
                    <a:pt x="7360" y="7707"/>
                  </a:cubicBezTo>
                  <a:cubicBezTo>
                    <a:pt x="9440" y="9433"/>
                    <a:pt x="12682" y="10326"/>
                    <a:pt x="15824" y="10326"/>
                  </a:cubicBezTo>
                  <a:cubicBezTo>
                    <a:pt x="19995" y="10326"/>
                    <a:pt x="23989" y="8752"/>
                    <a:pt x="24851" y="5463"/>
                  </a:cubicBezTo>
                  <a:cubicBezTo>
                    <a:pt x="25884" y="1528"/>
                    <a:pt x="20561" y="3202"/>
                    <a:pt x="17129" y="1838"/>
                  </a:cubicBezTo>
                  <a:cubicBezTo>
                    <a:pt x="14278" y="704"/>
                    <a:pt x="11505" y="0"/>
                    <a:pt x="8989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828;p48">
              <a:extLst>
                <a:ext uri="{FF2B5EF4-FFF2-40B4-BE49-F238E27FC236}">
                  <a16:creationId xmlns:a16="http://schemas.microsoft.com/office/drawing/2014/main" id="{6E7DDF8A-5D2A-4D9F-8F5D-0F0B449D4DC1}"/>
                </a:ext>
              </a:extLst>
            </p:cNvPr>
            <p:cNvSpPr/>
            <p:nvPr/>
          </p:nvSpPr>
          <p:spPr>
            <a:xfrm>
              <a:off x="3014025" y="1186050"/>
              <a:ext cx="508875" cy="1805075"/>
            </a:xfrm>
            <a:custGeom>
              <a:avLst/>
              <a:gdLst/>
              <a:ahLst/>
              <a:cxnLst/>
              <a:rect l="l" t="t" r="r" b="b"/>
              <a:pathLst>
                <a:path w="20355" h="72203" extrusionOk="0">
                  <a:moveTo>
                    <a:pt x="15350" y="1"/>
                  </a:moveTo>
                  <a:cubicBezTo>
                    <a:pt x="13772" y="1"/>
                    <a:pt x="11936" y="1270"/>
                    <a:pt x="10241" y="4459"/>
                  </a:cubicBezTo>
                  <a:cubicBezTo>
                    <a:pt x="7493" y="9631"/>
                    <a:pt x="3598" y="19256"/>
                    <a:pt x="1776" y="27032"/>
                  </a:cubicBezTo>
                  <a:cubicBezTo>
                    <a:pt x="892" y="30800"/>
                    <a:pt x="0" y="36941"/>
                    <a:pt x="798" y="44830"/>
                  </a:cubicBezTo>
                  <a:cubicBezTo>
                    <a:pt x="1356" y="50341"/>
                    <a:pt x="2725" y="54512"/>
                    <a:pt x="4501" y="59757"/>
                  </a:cubicBezTo>
                  <a:cubicBezTo>
                    <a:pt x="5388" y="62377"/>
                    <a:pt x="5097" y="65326"/>
                    <a:pt x="6635" y="67696"/>
                  </a:cubicBezTo>
                  <a:cubicBezTo>
                    <a:pt x="7074" y="68372"/>
                    <a:pt x="7525" y="69060"/>
                    <a:pt x="8151" y="69568"/>
                  </a:cubicBezTo>
                  <a:cubicBezTo>
                    <a:pt x="8901" y="70177"/>
                    <a:pt x="9845" y="70483"/>
                    <a:pt x="10765" y="70777"/>
                  </a:cubicBezTo>
                  <a:cubicBezTo>
                    <a:pt x="12645" y="71376"/>
                    <a:pt x="14556" y="71984"/>
                    <a:pt x="16531" y="72160"/>
                  </a:cubicBezTo>
                  <a:cubicBezTo>
                    <a:pt x="16754" y="72180"/>
                    <a:pt x="17095" y="72202"/>
                    <a:pt x="17467" y="72202"/>
                  </a:cubicBezTo>
                  <a:cubicBezTo>
                    <a:pt x="18690" y="72202"/>
                    <a:pt x="20244" y="71960"/>
                    <a:pt x="19024" y="70602"/>
                  </a:cubicBezTo>
                  <a:cubicBezTo>
                    <a:pt x="18178" y="69662"/>
                    <a:pt x="16707" y="68839"/>
                    <a:pt x="15375" y="66795"/>
                  </a:cubicBezTo>
                  <a:cubicBezTo>
                    <a:pt x="14425" y="65340"/>
                    <a:pt x="13946" y="64177"/>
                    <a:pt x="14257" y="64177"/>
                  </a:cubicBezTo>
                  <a:cubicBezTo>
                    <a:pt x="14264" y="64177"/>
                    <a:pt x="14270" y="64178"/>
                    <a:pt x="14277" y="64179"/>
                  </a:cubicBezTo>
                  <a:cubicBezTo>
                    <a:pt x="14628" y="64228"/>
                    <a:pt x="15138" y="65140"/>
                    <a:pt x="16483" y="65902"/>
                  </a:cubicBezTo>
                  <a:cubicBezTo>
                    <a:pt x="17097" y="66250"/>
                    <a:pt x="17804" y="66420"/>
                    <a:pt x="18414" y="66420"/>
                  </a:cubicBezTo>
                  <a:cubicBezTo>
                    <a:pt x="19080" y="66420"/>
                    <a:pt x="19629" y="66218"/>
                    <a:pt x="19813" y="65825"/>
                  </a:cubicBezTo>
                  <a:cubicBezTo>
                    <a:pt x="20164" y="65071"/>
                    <a:pt x="20084" y="65208"/>
                    <a:pt x="18878" y="64255"/>
                  </a:cubicBezTo>
                  <a:cubicBezTo>
                    <a:pt x="17674" y="63301"/>
                    <a:pt x="16902" y="62083"/>
                    <a:pt x="15098" y="60876"/>
                  </a:cubicBezTo>
                  <a:cubicBezTo>
                    <a:pt x="13509" y="59811"/>
                    <a:pt x="12873" y="59345"/>
                    <a:pt x="11885" y="57864"/>
                  </a:cubicBezTo>
                  <a:cubicBezTo>
                    <a:pt x="10814" y="56258"/>
                    <a:pt x="9667" y="50800"/>
                    <a:pt x="9122" y="45598"/>
                  </a:cubicBezTo>
                  <a:cubicBezTo>
                    <a:pt x="8477" y="39462"/>
                    <a:pt x="9806" y="31589"/>
                    <a:pt x="10848" y="28296"/>
                  </a:cubicBezTo>
                  <a:cubicBezTo>
                    <a:pt x="12964" y="21610"/>
                    <a:pt x="17444" y="12578"/>
                    <a:pt x="18900" y="8784"/>
                  </a:cubicBezTo>
                  <a:cubicBezTo>
                    <a:pt x="20354" y="4989"/>
                    <a:pt x="19416" y="3153"/>
                    <a:pt x="17897" y="1318"/>
                  </a:cubicBezTo>
                  <a:cubicBezTo>
                    <a:pt x="17212" y="492"/>
                    <a:pt x="16331" y="1"/>
                    <a:pt x="15350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829;p48">
              <a:extLst>
                <a:ext uri="{FF2B5EF4-FFF2-40B4-BE49-F238E27FC236}">
                  <a16:creationId xmlns:a16="http://schemas.microsoft.com/office/drawing/2014/main" id="{DD3E3512-D818-4278-8002-3BAB770553D2}"/>
                </a:ext>
              </a:extLst>
            </p:cNvPr>
            <p:cNvSpPr/>
            <p:nvPr/>
          </p:nvSpPr>
          <p:spPr>
            <a:xfrm>
              <a:off x="2704400" y="2869775"/>
              <a:ext cx="866050" cy="1111925"/>
            </a:xfrm>
            <a:custGeom>
              <a:avLst/>
              <a:gdLst/>
              <a:ahLst/>
              <a:cxnLst/>
              <a:rect l="l" t="t" r="r" b="b"/>
              <a:pathLst>
                <a:path w="34642" h="44477" extrusionOk="0">
                  <a:moveTo>
                    <a:pt x="14527" y="0"/>
                  </a:moveTo>
                  <a:cubicBezTo>
                    <a:pt x="3146" y="0"/>
                    <a:pt x="0" y="29570"/>
                    <a:pt x="2722" y="34538"/>
                  </a:cubicBezTo>
                  <a:cubicBezTo>
                    <a:pt x="5590" y="39777"/>
                    <a:pt x="16371" y="44343"/>
                    <a:pt x="20045" y="44468"/>
                  </a:cubicBezTo>
                  <a:cubicBezTo>
                    <a:pt x="20213" y="44474"/>
                    <a:pt x="20382" y="44476"/>
                    <a:pt x="20552" y="44476"/>
                  </a:cubicBezTo>
                  <a:cubicBezTo>
                    <a:pt x="24094" y="44476"/>
                    <a:pt x="27993" y="43190"/>
                    <a:pt x="31240" y="38904"/>
                  </a:cubicBezTo>
                  <a:cubicBezTo>
                    <a:pt x="34642" y="34413"/>
                    <a:pt x="31878" y="11492"/>
                    <a:pt x="30405" y="7874"/>
                  </a:cubicBezTo>
                  <a:cubicBezTo>
                    <a:pt x="28931" y="4256"/>
                    <a:pt x="22094" y="1826"/>
                    <a:pt x="16464" y="273"/>
                  </a:cubicBezTo>
                  <a:cubicBezTo>
                    <a:pt x="15793" y="88"/>
                    <a:pt x="15148" y="0"/>
                    <a:pt x="14527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830;p48">
              <a:extLst>
                <a:ext uri="{FF2B5EF4-FFF2-40B4-BE49-F238E27FC236}">
                  <a16:creationId xmlns:a16="http://schemas.microsoft.com/office/drawing/2014/main" id="{1BB8585B-475B-45E6-BDCC-3D2763395660}"/>
                </a:ext>
              </a:extLst>
            </p:cNvPr>
            <p:cNvSpPr/>
            <p:nvPr/>
          </p:nvSpPr>
          <p:spPr>
            <a:xfrm>
              <a:off x="2781925" y="3431150"/>
              <a:ext cx="383500" cy="424400"/>
            </a:xfrm>
            <a:custGeom>
              <a:avLst/>
              <a:gdLst/>
              <a:ahLst/>
              <a:cxnLst/>
              <a:rect l="l" t="t" r="r" b="b"/>
              <a:pathLst>
                <a:path w="15340" h="16976" extrusionOk="0">
                  <a:moveTo>
                    <a:pt x="1975" y="1"/>
                  </a:moveTo>
                  <a:cubicBezTo>
                    <a:pt x="1689" y="1"/>
                    <a:pt x="1510" y="70"/>
                    <a:pt x="1467" y="222"/>
                  </a:cubicBezTo>
                  <a:cubicBezTo>
                    <a:pt x="1067" y="1636"/>
                    <a:pt x="1" y="8273"/>
                    <a:pt x="1418" y="10412"/>
                  </a:cubicBezTo>
                  <a:cubicBezTo>
                    <a:pt x="3266" y="13204"/>
                    <a:pt x="11161" y="16976"/>
                    <a:pt x="13677" y="16976"/>
                  </a:cubicBezTo>
                  <a:cubicBezTo>
                    <a:pt x="14140" y="16976"/>
                    <a:pt x="14421" y="16848"/>
                    <a:pt x="14448" y="16562"/>
                  </a:cubicBezTo>
                  <a:cubicBezTo>
                    <a:pt x="14619" y="14724"/>
                    <a:pt x="15339" y="6952"/>
                    <a:pt x="15339" y="6952"/>
                  </a:cubicBezTo>
                  <a:cubicBezTo>
                    <a:pt x="14207" y="4807"/>
                    <a:pt x="4358" y="1"/>
                    <a:pt x="1975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831;p48">
              <a:extLst>
                <a:ext uri="{FF2B5EF4-FFF2-40B4-BE49-F238E27FC236}">
                  <a16:creationId xmlns:a16="http://schemas.microsoft.com/office/drawing/2014/main" id="{3A458D6A-E22F-4FE7-AD15-455D5C1862AA}"/>
                </a:ext>
              </a:extLst>
            </p:cNvPr>
            <p:cNvSpPr/>
            <p:nvPr/>
          </p:nvSpPr>
          <p:spPr>
            <a:xfrm>
              <a:off x="3213700" y="3043250"/>
              <a:ext cx="356800" cy="926100"/>
            </a:xfrm>
            <a:custGeom>
              <a:avLst/>
              <a:gdLst/>
              <a:ahLst/>
              <a:cxnLst/>
              <a:rect l="l" t="t" r="r" b="b"/>
              <a:pathLst>
                <a:path w="14272" h="37044" extrusionOk="0">
                  <a:moveTo>
                    <a:pt x="8603" y="1"/>
                  </a:moveTo>
                  <a:cubicBezTo>
                    <a:pt x="6707" y="1"/>
                    <a:pt x="4482" y="1998"/>
                    <a:pt x="3204" y="8378"/>
                  </a:cubicBezTo>
                  <a:cubicBezTo>
                    <a:pt x="1680" y="15980"/>
                    <a:pt x="241" y="28577"/>
                    <a:pt x="113" y="31965"/>
                  </a:cubicBezTo>
                  <a:cubicBezTo>
                    <a:pt x="1" y="34943"/>
                    <a:pt x="1107" y="37043"/>
                    <a:pt x="3355" y="37043"/>
                  </a:cubicBezTo>
                  <a:cubicBezTo>
                    <a:pt x="3551" y="37043"/>
                    <a:pt x="3757" y="37027"/>
                    <a:pt x="3971" y="36994"/>
                  </a:cubicBezTo>
                  <a:cubicBezTo>
                    <a:pt x="6360" y="36274"/>
                    <a:pt x="8752" y="34758"/>
                    <a:pt x="10868" y="31965"/>
                  </a:cubicBezTo>
                  <a:cubicBezTo>
                    <a:pt x="14271" y="27474"/>
                    <a:pt x="11506" y="4553"/>
                    <a:pt x="10033" y="935"/>
                  </a:cubicBezTo>
                  <a:cubicBezTo>
                    <a:pt x="9927" y="680"/>
                    <a:pt x="9797" y="436"/>
                    <a:pt x="9647" y="204"/>
                  </a:cubicBezTo>
                  <a:cubicBezTo>
                    <a:pt x="9317" y="74"/>
                    <a:pt x="8966" y="1"/>
                    <a:pt x="8603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832;p48">
              <a:extLst>
                <a:ext uri="{FF2B5EF4-FFF2-40B4-BE49-F238E27FC236}">
                  <a16:creationId xmlns:a16="http://schemas.microsoft.com/office/drawing/2014/main" id="{7C4C51F8-844E-4B26-A448-8A29E18963D8}"/>
                </a:ext>
              </a:extLst>
            </p:cNvPr>
            <p:cNvSpPr/>
            <p:nvPr/>
          </p:nvSpPr>
          <p:spPr>
            <a:xfrm>
              <a:off x="2830150" y="3197050"/>
              <a:ext cx="463625" cy="183650"/>
            </a:xfrm>
            <a:custGeom>
              <a:avLst/>
              <a:gdLst/>
              <a:ahLst/>
              <a:cxnLst/>
              <a:rect l="l" t="t" r="r" b="b"/>
              <a:pathLst>
                <a:path w="18545" h="7346" extrusionOk="0">
                  <a:moveTo>
                    <a:pt x="0" y="0"/>
                  </a:moveTo>
                  <a:cubicBezTo>
                    <a:pt x="1" y="1"/>
                    <a:pt x="866" y="3279"/>
                    <a:pt x="7388" y="5836"/>
                  </a:cubicBezTo>
                  <a:cubicBezTo>
                    <a:pt x="9840" y="6799"/>
                    <a:pt x="11966" y="7345"/>
                    <a:pt x="13686" y="7345"/>
                  </a:cubicBezTo>
                  <a:cubicBezTo>
                    <a:pt x="16541" y="7345"/>
                    <a:pt x="18280" y="5839"/>
                    <a:pt x="18545" y="2226"/>
                  </a:cubicBezTo>
                  <a:lnTo>
                    <a:pt x="18545" y="2226"/>
                  </a:lnTo>
                  <a:cubicBezTo>
                    <a:pt x="18397" y="3589"/>
                    <a:pt x="17458" y="5633"/>
                    <a:pt x="14090" y="5633"/>
                  </a:cubicBezTo>
                  <a:cubicBezTo>
                    <a:pt x="13397" y="5633"/>
                    <a:pt x="12601" y="5546"/>
                    <a:pt x="11689" y="5349"/>
                  </a:cubicBezTo>
                  <a:cubicBezTo>
                    <a:pt x="6340" y="4198"/>
                    <a:pt x="1436" y="1925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833;p48">
              <a:extLst>
                <a:ext uri="{FF2B5EF4-FFF2-40B4-BE49-F238E27FC236}">
                  <a16:creationId xmlns:a16="http://schemas.microsoft.com/office/drawing/2014/main" id="{D15D9A81-0773-4753-9197-5D4CB2BC39EB}"/>
                </a:ext>
              </a:extLst>
            </p:cNvPr>
            <p:cNvSpPr/>
            <p:nvPr/>
          </p:nvSpPr>
          <p:spPr>
            <a:xfrm>
              <a:off x="3326175" y="2818125"/>
              <a:ext cx="122500" cy="190975"/>
            </a:xfrm>
            <a:custGeom>
              <a:avLst/>
              <a:gdLst/>
              <a:ahLst/>
              <a:cxnLst/>
              <a:rect l="l" t="t" r="r" b="b"/>
              <a:pathLst>
                <a:path w="4900" h="7639" extrusionOk="0">
                  <a:moveTo>
                    <a:pt x="2014" y="1"/>
                  </a:moveTo>
                  <a:cubicBezTo>
                    <a:pt x="2014" y="1"/>
                    <a:pt x="995" y="4183"/>
                    <a:pt x="0" y="5308"/>
                  </a:cubicBezTo>
                  <a:cubicBezTo>
                    <a:pt x="2" y="5308"/>
                    <a:pt x="2474" y="7045"/>
                    <a:pt x="3753" y="7639"/>
                  </a:cubicBezTo>
                  <a:cubicBezTo>
                    <a:pt x="3753" y="7639"/>
                    <a:pt x="4899" y="5065"/>
                    <a:pt x="4731" y="3676"/>
                  </a:cubicBezTo>
                  <a:cubicBezTo>
                    <a:pt x="4562" y="2285"/>
                    <a:pt x="2014" y="1"/>
                    <a:pt x="2014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834;p48">
              <a:extLst>
                <a:ext uri="{FF2B5EF4-FFF2-40B4-BE49-F238E27FC236}">
                  <a16:creationId xmlns:a16="http://schemas.microsoft.com/office/drawing/2014/main" id="{9172D4DA-F0F7-4F9B-8C28-D0B5832AA317}"/>
                </a:ext>
              </a:extLst>
            </p:cNvPr>
            <p:cNvSpPr/>
            <p:nvPr/>
          </p:nvSpPr>
          <p:spPr>
            <a:xfrm>
              <a:off x="3090375" y="1138675"/>
              <a:ext cx="456625" cy="621200"/>
            </a:xfrm>
            <a:custGeom>
              <a:avLst/>
              <a:gdLst/>
              <a:ahLst/>
              <a:cxnLst/>
              <a:rect l="l" t="t" r="r" b="b"/>
              <a:pathLst>
                <a:path w="18265" h="24848" extrusionOk="0">
                  <a:moveTo>
                    <a:pt x="14249" y="0"/>
                  </a:moveTo>
                  <a:cubicBezTo>
                    <a:pt x="10069" y="776"/>
                    <a:pt x="7629" y="2672"/>
                    <a:pt x="5018" y="7820"/>
                  </a:cubicBezTo>
                  <a:cubicBezTo>
                    <a:pt x="2459" y="12868"/>
                    <a:pt x="0" y="19353"/>
                    <a:pt x="0" y="19353"/>
                  </a:cubicBezTo>
                  <a:cubicBezTo>
                    <a:pt x="0" y="19353"/>
                    <a:pt x="3689" y="24847"/>
                    <a:pt x="10646" y="24847"/>
                  </a:cubicBezTo>
                  <a:cubicBezTo>
                    <a:pt x="10769" y="24847"/>
                    <a:pt x="10893" y="24846"/>
                    <a:pt x="11018" y="24842"/>
                  </a:cubicBezTo>
                  <a:cubicBezTo>
                    <a:pt x="11018" y="24842"/>
                    <a:pt x="15813" y="13129"/>
                    <a:pt x="16940" y="10016"/>
                  </a:cubicBezTo>
                  <a:cubicBezTo>
                    <a:pt x="18068" y="6905"/>
                    <a:pt x="18265" y="1114"/>
                    <a:pt x="14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835;p48">
              <a:extLst>
                <a:ext uri="{FF2B5EF4-FFF2-40B4-BE49-F238E27FC236}">
                  <a16:creationId xmlns:a16="http://schemas.microsoft.com/office/drawing/2014/main" id="{5E3D102B-CBB5-4547-A298-0BD48B791136}"/>
                </a:ext>
              </a:extLst>
            </p:cNvPr>
            <p:cNvSpPr/>
            <p:nvPr/>
          </p:nvSpPr>
          <p:spPr>
            <a:xfrm>
              <a:off x="3453625" y="632200"/>
              <a:ext cx="153450" cy="193975"/>
            </a:xfrm>
            <a:custGeom>
              <a:avLst/>
              <a:gdLst/>
              <a:ahLst/>
              <a:cxnLst/>
              <a:rect l="l" t="t" r="r" b="b"/>
              <a:pathLst>
                <a:path w="6138" h="7759" extrusionOk="0">
                  <a:moveTo>
                    <a:pt x="3792" y="1"/>
                  </a:moveTo>
                  <a:cubicBezTo>
                    <a:pt x="3011" y="1"/>
                    <a:pt x="2228" y="301"/>
                    <a:pt x="1730" y="1081"/>
                  </a:cubicBezTo>
                  <a:cubicBezTo>
                    <a:pt x="1" y="3787"/>
                    <a:pt x="2458" y="7758"/>
                    <a:pt x="4611" y="7758"/>
                  </a:cubicBezTo>
                  <a:cubicBezTo>
                    <a:pt x="4640" y="7758"/>
                    <a:pt x="4669" y="7758"/>
                    <a:pt x="4697" y="7756"/>
                  </a:cubicBezTo>
                  <a:cubicBezTo>
                    <a:pt x="5861" y="7697"/>
                    <a:pt x="6138" y="7061"/>
                    <a:pt x="6138" y="7061"/>
                  </a:cubicBezTo>
                  <a:lnTo>
                    <a:pt x="6101" y="992"/>
                  </a:lnTo>
                  <a:cubicBezTo>
                    <a:pt x="5663" y="434"/>
                    <a:pt x="4729" y="1"/>
                    <a:pt x="3792" y="1"/>
                  </a:cubicBezTo>
                  <a:close/>
                </a:path>
              </a:pathLst>
            </a:custGeom>
            <a:solidFill>
              <a:srgbClr val="F4909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836;p48">
              <a:extLst>
                <a:ext uri="{FF2B5EF4-FFF2-40B4-BE49-F238E27FC236}">
                  <a16:creationId xmlns:a16="http://schemas.microsoft.com/office/drawing/2014/main" id="{A6279D86-4174-449D-9319-173FAD189DB9}"/>
                </a:ext>
              </a:extLst>
            </p:cNvPr>
            <p:cNvSpPr/>
            <p:nvPr/>
          </p:nvSpPr>
          <p:spPr>
            <a:xfrm>
              <a:off x="3978275" y="612900"/>
              <a:ext cx="45425" cy="47225"/>
            </a:xfrm>
            <a:custGeom>
              <a:avLst/>
              <a:gdLst/>
              <a:ahLst/>
              <a:cxnLst/>
              <a:rect l="l" t="t" r="r" b="b"/>
              <a:pathLst>
                <a:path w="1817" h="1889" extrusionOk="0">
                  <a:moveTo>
                    <a:pt x="909" y="0"/>
                  </a:moveTo>
                  <a:cubicBezTo>
                    <a:pt x="407" y="0"/>
                    <a:pt x="1" y="424"/>
                    <a:pt x="1" y="944"/>
                  </a:cubicBezTo>
                  <a:cubicBezTo>
                    <a:pt x="1" y="1467"/>
                    <a:pt x="407" y="1889"/>
                    <a:pt x="909" y="1889"/>
                  </a:cubicBezTo>
                  <a:cubicBezTo>
                    <a:pt x="1412" y="1889"/>
                    <a:pt x="1816" y="1467"/>
                    <a:pt x="1816" y="944"/>
                  </a:cubicBezTo>
                  <a:cubicBezTo>
                    <a:pt x="1816" y="424"/>
                    <a:pt x="1410" y="0"/>
                    <a:pt x="909" y="0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837;p48">
              <a:extLst>
                <a:ext uri="{FF2B5EF4-FFF2-40B4-BE49-F238E27FC236}">
                  <a16:creationId xmlns:a16="http://schemas.microsoft.com/office/drawing/2014/main" id="{7F2B13B7-6371-45F8-8C5D-FDD80906A8AF}"/>
                </a:ext>
              </a:extLst>
            </p:cNvPr>
            <p:cNvSpPr/>
            <p:nvPr/>
          </p:nvSpPr>
          <p:spPr>
            <a:xfrm>
              <a:off x="3788000" y="625175"/>
              <a:ext cx="45425" cy="47250"/>
            </a:xfrm>
            <a:custGeom>
              <a:avLst/>
              <a:gdLst/>
              <a:ahLst/>
              <a:cxnLst/>
              <a:rect l="l" t="t" r="r" b="b"/>
              <a:pathLst>
                <a:path w="1817" h="1890" extrusionOk="0">
                  <a:moveTo>
                    <a:pt x="909" y="1"/>
                  </a:moveTo>
                  <a:cubicBezTo>
                    <a:pt x="407" y="1"/>
                    <a:pt x="0" y="424"/>
                    <a:pt x="0" y="945"/>
                  </a:cubicBezTo>
                  <a:cubicBezTo>
                    <a:pt x="0" y="1467"/>
                    <a:pt x="407" y="1889"/>
                    <a:pt x="909" y="1889"/>
                  </a:cubicBezTo>
                  <a:cubicBezTo>
                    <a:pt x="1411" y="1889"/>
                    <a:pt x="1816" y="1467"/>
                    <a:pt x="1816" y="945"/>
                  </a:cubicBezTo>
                  <a:cubicBezTo>
                    <a:pt x="1816" y="424"/>
                    <a:pt x="1411" y="1"/>
                    <a:pt x="909" y="1"/>
                  </a:cubicBezTo>
                  <a:close/>
                </a:path>
              </a:pathLst>
            </a:custGeom>
            <a:solidFill>
              <a:srgbClr val="291D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838;p48">
              <a:extLst>
                <a:ext uri="{FF2B5EF4-FFF2-40B4-BE49-F238E27FC236}">
                  <a16:creationId xmlns:a16="http://schemas.microsoft.com/office/drawing/2014/main" id="{B036A193-72DB-4DD4-9740-587003FFD538}"/>
                </a:ext>
              </a:extLst>
            </p:cNvPr>
            <p:cNvSpPr/>
            <p:nvPr/>
          </p:nvSpPr>
          <p:spPr>
            <a:xfrm>
              <a:off x="3896725" y="634175"/>
              <a:ext cx="90900" cy="154500"/>
            </a:xfrm>
            <a:custGeom>
              <a:avLst/>
              <a:gdLst/>
              <a:ahLst/>
              <a:cxnLst/>
              <a:rect l="l" t="t" r="r" b="b"/>
              <a:pathLst>
                <a:path w="3636" h="6180" extrusionOk="0">
                  <a:moveTo>
                    <a:pt x="640" y="0"/>
                  </a:moveTo>
                  <a:cubicBezTo>
                    <a:pt x="350" y="0"/>
                    <a:pt x="114" y="780"/>
                    <a:pt x="139" y="2005"/>
                  </a:cubicBezTo>
                  <a:cubicBezTo>
                    <a:pt x="162" y="3076"/>
                    <a:pt x="0" y="6000"/>
                    <a:pt x="699" y="6158"/>
                  </a:cubicBezTo>
                  <a:cubicBezTo>
                    <a:pt x="759" y="6172"/>
                    <a:pt x="851" y="6179"/>
                    <a:pt x="966" y="6179"/>
                  </a:cubicBezTo>
                  <a:cubicBezTo>
                    <a:pt x="1522" y="6179"/>
                    <a:pt x="2604" y="6000"/>
                    <a:pt x="3130" y="5464"/>
                  </a:cubicBezTo>
                  <a:cubicBezTo>
                    <a:pt x="3635" y="4948"/>
                    <a:pt x="2964" y="3895"/>
                    <a:pt x="2269" y="2429"/>
                  </a:cubicBezTo>
                  <a:cubicBezTo>
                    <a:pt x="1496" y="798"/>
                    <a:pt x="1005" y="152"/>
                    <a:pt x="716" y="18"/>
                  </a:cubicBezTo>
                  <a:cubicBezTo>
                    <a:pt x="690" y="6"/>
                    <a:pt x="665" y="0"/>
                    <a:pt x="640" y="0"/>
                  </a:cubicBezTo>
                  <a:close/>
                </a:path>
              </a:pathLst>
            </a:custGeom>
            <a:solidFill>
              <a:srgbClr val="E07C7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839;p48">
              <a:extLst>
                <a:ext uri="{FF2B5EF4-FFF2-40B4-BE49-F238E27FC236}">
                  <a16:creationId xmlns:a16="http://schemas.microsoft.com/office/drawing/2014/main" id="{BFE739BF-BB99-4C50-9090-3791240AFB7E}"/>
                </a:ext>
              </a:extLst>
            </p:cNvPr>
            <p:cNvSpPr/>
            <p:nvPr/>
          </p:nvSpPr>
          <p:spPr>
            <a:xfrm>
              <a:off x="3806075" y="811350"/>
              <a:ext cx="137525" cy="62775"/>
            </a:xfrm>
            <a:custGeom>
              <a:avLst/>
              <a:gdLst/>
              <a:ahLst/>
              <a:cxnLst/>
              <a:rect l="l" t="t" r="r" b="b"/>
              <a:pathLst>
                <a:path w="5501" h="2511" extrusionOk="0">
                  <a:moveTo>
                    <a:pt x="52" y="0"/>
                  </a:moveTo>
                  <a:cubicBezTo>
                    <a:pt x="21" y="0"/>
                    <a:pt x="0" y="14"/>
                    <a:pt x="11" y="54"/>
                  </a:cubicBezTo>
                  <a:cubicBezTo>
                    <a:pt x="496" y="1753"/>
                    <a:pt x="2045" y="2511"/>
                    <a:pt x="3461" y="2511"/>
                  </a:cubicBezTo>
                  <a:cubicBezTo>
                    <a:pt x="3930" y="2511"/>
                    <a:pt x="4386" y="2427"/>
                    <a:pt x="4782" y="2267"/>
                  </a:cubicBezTo>
                  <a:cubicBezTo>
                    <a:pt x="5408" y="2014"/>
                    <a:pt x="5501" y="1446"/>
                    <a:pt x="4956" y="1446"/>
                  </a:cubicBezTo>
                  <a:cubicBezTo>
                    <a:pt x="4895" y="1446"/>
                    <a:pt x="4827" y="1453"/>
                    <a:pt x="4751" y="1468"/>
                  </a:cubicBezTo>
                  <a:cubicBezTo>
                    <a:pt x="4317" y="1554"/>
                    <a:pt x="3914" y="1595"/>
                    <a:pt x="3539" y="1595"/>
                  </a:cubicBezTo>
                  <a:cubicBezTo>
                    <a:pt x="2113" y="1595"/>
                    <a:pt x="1083" y="1003"/>
                    <a:pt x="174" y="46"/>
                  </a:cubicBezTo>
                  <a:cubicBezTo>
                    <a:pt x="154" y="26"/>
                    <a:pt x="94" y="0"/>
                    <a:pt x="52" y="0"/>
                  </a:cubicBezTo>
                  <a:close/>
                </a:path>
              </a:pathLst>
            </a:custGeom>
            <a:solidFill>
              <a:srgbClr val="CC6D6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840;p48">
              <a:extLst>
                <a:ext uri="{FF2B5EF4-FFF2-40B4-BE49-F238E27FC236}">
                  <a16:creationId xmlns:a16="http://schemas.microsoft.com/office/drawing/2014/main" id="{2A5AAA23-83FF-446E-BACA-1FB4678C6445}"/>
                </a:ext>
              </a:extLst>
            </p:cNvPr>
            <p:cNvSpPr/>
            <p:nvPr/>
          </p:nvSpPr>
          <p:spPr>
            <a:xfrm>
              <a:off x="3723900" y="554125"/>
              <a:ext cx="128300" cy="49225"/>
            </a:xfrm>
            <a:custGeom>
              <a:avLst/>
              <a:gdLst/>
              <a:ahLst/>
              <a:cxnLst/>
              <a:rect l="l" t="t" r="r" b="b"/>
              <a:pathLst>
                <a:path w="5132" h="1969" extrusionOk="0">
                  <a:moveTo>
                    <a:pt x="3813" y="1"/>
                  </a:moveTo>
                  <a:cubicBezTo>
                    <a:pt x="3471" y="1"/>
                    <a:pt x="3130" y="46"/>
                    <a:pt x="2887" y="82"/>
                  </a:cubicBezTo>
                  <a:cubicBezTo>
                    <a:pt x="1958" y="221"/>
                    <a:pt x="655" y="897"/>
                    <a:pt x="125" y="1688"/>
                  </a:cubicBezTo>
                  <a:cubicBezTo>
                    <a:pt x="1" y="1873"/>
                    <a:pt x="281" y="1969"/>
                    <a:pt x="455" y="1969"/>
                  </a:cubicBezTo>
                  <a:cubicBezTo>
                    <a:pt x="490" y="1969"/>
                    <a:pt x="520" y="1965"/>
                    <a:pt x="543" y="1957"/>
                  </a:cubicBezTo>
                  <a:cubicBezTo>
                    <a:pt x="1079" y="1770"/>
                    <a:pt x="1549" y="1379"/>
                    <a:pt x="2090" y="1228"/>
                  </a:cubicBezTo>
                  <a:cubicBezTo>
                    <a:pt x="2354" y="1154"/>
                    <a:pt x="2623" y="1128"/>
                    <a:pt x="2894" y="1128"/>
                  </a:cubicBezTo>
                  <a:cubicBezTo>
                    <a:pt x="3496" y="1128"/>
                    <a:pt x="4107" y="1256"/>
                    <a:pt x="4697" y="1272"/>
                  </a:cubicBezTo>
                  <a:cubicBezTo>
                    <a:pt x="4707" y="1273"/>
                    <a:pt x="4716" y="1273"/>
                    <a:pt x="4726" y="1273"/>
                  </a:cubicBezTo>
                  <a:cubicBezTo>
                    <a:pt x="4797" y="1273"/>
                    <a:pt x="4869" y="1266"/>
                    <a:pt x="4932" y="1234"/>
                  </a:cubicBezTo>
                  <a:cubicBezTo>
                    <a:pt x="5054" y="1173"/>
                    <a:pt x="5119" y="1030"/>
                    <a:pt x="5120" y="894"/>
                  </a:cubicBezTo>
                  <a:cubicBezTo>
                    <a:pt x="5132" y="169"/>
                    <a:pt x="4470" y="1"/>
                    <a:pt x="3813" y="1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841;p48">
              <a:extLst>
                <a:ext uri="{FF2B5EF4-FFF2-40B4-BE49-F238E27FC236}">
                  <a16:creationId xmlns:a16="http://schemas.microsoft.com/office/drawing/2014/main" id="{DAD7DBB7-C953-4290-B8C3-AB0848B29821}"/>
                </a:ext>
              </a:extLst>
            </p:cNvPr>
            <p:cNvSpPr/>
            <p:nvPr/>
          </p:nvSpPr>
          <p:spPr>
            <a:xfrm>
              <a:off x="3947875" y="529525"/>
              <a:ext cx="112025" cy="57375"/>
            </a:xfrm>
            <a:custGeom>
              <a:avLst/>
              <a:gdLst/>
              <a:ahLst/>
              <a:cxnLst/>
              <a:rect l="l" t="t" r="r" b="b"/>
              <a:pathLst>
                <a:path w="4481" h="2295" extrusionOk="0">
                  <a:moveTo>
                    <a:pt x="1098" y="0"/>
                  </a:moveTo>
                  <a:cubicBezTo>
                    <a:pt x="916" y="0"/>
                    <a:pt x="739" y="28"/>
                    <a:pt x="577" y="97"/>
                  </a:cubicBezTo>
                  <a:cubicBezTo>
                    <a:pt x="320" y="207"/>
                    <a:pt x="0" y="556"/>
                    <a:pt x="175" y="848"/>
                  </a:cubicBezTo>
                  <a:cubicBezTo>
                    <a:pt x="388" y="1210"/>
                    <a:pt x="1111" y="1250"/>
                    <a:pt x="1465" y="1290"/>
                  </a:cubicBezTo>
                  <a:cubicBezTo>
                    <a:pt x="2493" y="1406"/>
                    <a:pt x="3304" y="1793"/>
                    <a:pt x="4209" y="2261"/>
                  </a:cubicBezTo>
                  <a:cubicBezTo>
                    <a:pt x="4254" y="2284"/>
                    <a:pt x="4291" y="2295"/>
                    <a:pt x="4320" y="2295"/>
                  </a:cubicBezTo>
                  <a:cubicBezTo>
                    <a:pt x="4481" y="2295"/>
                    <a:pt x="4419" y="1988"/>
                    <a:pt x="4377" y="1872"/>
                  </a:cubicBezTo>
                  <a:cubicBezTo>
                    <a:pt x="4102" y="1105"/>
                    <a:pt x="3206" y="575"/>
                    <a:pt x="2459" y="317"/>
                  </a:cubicBezTo>
                  <a:cubicBezTo>
                    <a:pt x="2063" y="180"/>
                    <a:pt x="1562" y="0"/>
                    <a:pt x="1098" y="0"/>
                  </a:cubicBezTo>
                  <a:close/>
                </a:path>
              </a:pathLst>
            </a:custGeom>
            <a:solidFill>
              <a:srgbClr val="4328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0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86377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1961;p51">
            <a:extLst>
              <a:ext uri="{FF2B5EF4-FFF2-40B4-BE49-F238E27FC236}">
                <a16:creationId xmlns:a16="http://schemas.microsoft.com/office/drawing/2014/main" id="{7CE1FDCB-9910-4A7E-8C4D-09076F3F1B4C}"/>
              </a:ext>
            </a:extLst>
          </p:cNvPr>
          <p:cNvSpPr txBox="1">
            <a:spLocks/>
          </p:cNvSpPr>
          <p:nvPr/>
        </p:nvSpPr>
        <p:spPr>
          <a:xfrm flipH="1">
            <a:off x="14186312" y="7168781"/>
            <a:ext cx="5638400" cy="1729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/>
              <a:t>Lorem Ipsum is simply dummy text of the printing and typesetting industry.</a:t>
            </a:r>
          </a:p>
        </p:txBody>
      </p:sp>
      <p:sp>
        <p:nvSpPr>
          <p:cNvPr id="34" name="Google Shape;1962;p51">
            <a:extLst>
              <a:ext uri="{FF2B5EF4-FFF2-40B4-BE49-F238E27FC236}">
                <a16:creationId xmlns:a16="http://schemas.microsoft.com/office/drawing/2014/main" id="{AFDA8B93-D6C5-49E2-A2D3-B32D9B5D736F}"/>
              </a:ext>
            </a:extLst>
          </p:cNvPr>
          <p:cNvSpPr txBox="1">
            <a:spLocks/>
          </p:cNvSpPr>
          <p:nvPr/>
        </p:nvSpPr>
        <p:spPr>
          <a:xfrm flipH="1">
            <a:off x="14186312" y="6224269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/>
              <a:t>MARS</a:t>
            </a:r>
          </a:p>
        </p:txBody>
      </p:sp>
      <p:cxnSp>
        <p:nvCxnSpPr>
          <p:cNvPr id="35" name="Google Shape;1963;p51">
            <a:extLst>
              <a:ext uri="{FF2B5EF4-FFF2-40B4-BE49-F238E27FC236}">
                <a16:creationId xmlns:a16="http://schemas.microsoft.com/office/drawing/2014/main" id="{03167428-0AA0-4E69-8014-F499FBDF63A1}"/>
              </a:ext>
            </a:extLst>
          </p:cNvPr>
          <p:cNvCxnSpPr/>
          <p:nvPr/>
        </p:nvCxnSpPr>
        <p:spPr>
          <a:xfrm rot="10800000">
            <a:off x="14189971" y="6634381"/>
            <a:ext cx="0" cy="42160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" name="Google Shape;1964;p51">
            <a:extLst>
              <a:ext uri="{FF2B5EF4-FFF2-40B4-BE49-F238E27FC236}">
                <a16:creationId xmlns:a16="http://schemas.microsoft.com/office/drawing/2014/main" id="{667FF8F1-FBD7-4C69-83E3-ED4D523E5969}"/>
              </a:ext>
            </a:extLst>
          </p:cNvPr>
          <p:cNvCxnSpPr/>
          <p:nvPr/>
        </p:nvCxnSpPr>
        <p:spPr>
          <a:xfrm rot="10800000">
            <a:off x="8261971" y="2914579"/>
            <a:ext cx="0" cy="28848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7" name="Google Shape;1965;p51">
            <a:extLst>
              <a:ext uri="{FF2B5EF4-FFF2-40B4-BE49-F238E27FC236}">
                <a16:creationId xmlns:a16="http://schemas.microsoft.com/office/drawing/2014/main" id="{0157F81E-5E11-44DC-AC92-66CF9808E41A}"/>
              </a:ext>
            </a:extLst>
          </p:cNvPr>
          <p:cNvCxnSpPr/>
          <p:nvPr/>
        </p:nvCxnSpPr>
        <p:spPr>
          <a:xfrm rot="10800000">
            <a:off x="8063123" y="8062163"/>
            <a:ext cx="0" cy="421600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8" name="Google Shape;1966;p51">
            <a:extLst>
              <a:ext uri="{FF2B5EF4-FFF2-40B4-BE49-F238E27FC236}">
                <a16:creationId xmlns:a16="http://schemas.microsoft.com/office/drawing/2014/main" id="{BF16B0DB-B81C-4E1F-8039-005C451508A7}"/>
              </a:ext>
            </a:extLst>
          </p:cNvPr>
          <p:cNvGrpSpPr/>
          <p:nvPr/>
        </p:nvGrpSpPr>
        <p:grpSpPr>
          <a:xfrm flipH="1">
            <a:off x="3375667" y="4404545"/>
            <a:ext cx="5849067" cy="4305923"/>
            <a:chOff x="3928175" y="530725"/>
            <a:chExt cx="3456350" cy="2521425"/>
          </a:xfrm>
        </p:grpSpPr>
        <p:sp>
          <p:nvSpPr>
            <p:cNvPr id="39" name="Google Shape;1967;p51">
              <a:extLst>
                <a:ext uri="{FF2B5EF4-FFF2-40B4-BE49-F238E27FC236}">
                  <a16:creationId xmlns:a16="http://schemas.microsoft.com/office/drawing/2014/main" id="{04149419-2007-4EA7-A444-0268F7A2B278}"/>
                </a:ext>
              </a:extLst>
            </p:cNvPr>
            <p:cNvSpPr/>
            <p:nvPr/>
          </p:nvSpPr>
          <p:spPr>
            <a:xfrm>
              <a:off x="3928175" y="530725"/>
              <a:ext cx="3451625" cy="2521425"/>
            </a:xfrm>
            <a:custGeom>
              <a:avLst/>
              <a:gdLst/>
              <a:ahLst/>
              <a:cxnLst/>
              <a:rect l="l" t="t" r="r" b="b"/>
              <a:pathLst>
                <a:path w="138065" h="100857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5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" y="57446"/>
                  </a:lnTo>
                  <a:lnTo>
                    <a:pt x="13565" y="90727"/>
                  </a:lnTo>
                  <a:cubicBezTo>
                    <a:pt x="14009" y="91832"/>
                    <a:pt x="15493" y="92694"/>
                    <a:pt x="17403" y="92955"/>
                  </a:cubicBezTo>
                  <a:lnTo>
                    <a:pt x="74810" y="100841"/>
                  </a:lnTo>
                  <a:cubicBezTo>
                    <a:pt x="74883" y="100851"/>
                    <a:pt x="74957" y="100856"/>
                    <a:pt x="75031" y="100856"/>
                  </a:cubicBezTo>
                  <a:cubicBezTo>
                    <a:pt x="75283" y="100856"/>
                    <a:pt x="75530" y="100799"/>
                    <a:pt x="75713" y="100693"/>
                  </a:cubicBezTo>
                  <a:lnTo>
                    <a:pt x="137778" y="64861"/>
                  </a:lnTo>
                  <a:cubicBezTo>
                    <a:pt x="137974" y="64746"/>
                    <a:pt x="138064" y="64605"/>
                    <a:pt x="138063" y="64465"/>
                  </a:cubicBezTo>
                  <a:lnTo>
                    <a:pt x="138005" y="43540"/>
                  </a:lnTo>
                  <a:cubicBezTo>
                    <a:pt x="138005" y="43543"/>
                    <a:pt x="138002" y="43548"/>
                    <a:pt x="138001" y="43552"/>
                  </a:cubicBezTo>
                  <a:lnTo>
                    <a:pt x="138001" y="43552"/>
                  </a:lnTo>
                  <a:cubicBezTo>
                    <a:pt x="138011" y="43306"/>
                    <a:pt x="137738" y="43063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7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68;p51">
              <a:extLst>
                <a:ext uri="{FF2B5EF4-FFF2-40B4-BE49-F238E27FC236}">
                  <a16:creationId xmlns:a16="http://schemas.microsoft.com/office/drawing/2014/main" id="{44BC5E0A-CDDA-48EE-94CB-933F3617EFBA}"/>
                </a:ext>
              </a:extLst>
            </p:cNvPr>
            <p:cNvSpPr/>
            <p:nvPr/>
          </p:nvSpPr>
          <p:spPr>
            <a:xfrm>
              <a:off x="3930050" y="1443700"/>
              <a:ext cx="337275" cy="1355175"/>
            </a:xfrm>
            <a:custGeom>
              <a:avLst/>
              <a:gdLst/>
              <a:ahLst/>
              <a:cxnLst/>
              <a:rect l="l" t="t" r="r" b="b"/>
              <a:pathLst>
                <a:path w="13491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90" y="54206"/>
                  </a:lnTo>
                  <a:lnTo>
                    <a:pt x="13431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969;p51">
              <a:extLst>
                <a:ext uri="{FF2B5EF4-FFF2-40B4-BE49-F238E27FC236}">
                  <a16:creationId xmlns:a16="http://schemas.microsoft.com/office/drawing/2014/main" id="{7384A36C-8C0D-4497-916D-6DEDDF886BEC}"/>
                </a:ext>
              </a:extLst>
            </p:cNvPr>
            <p:cNvSpPr/>
            <p:nvPr/>
          </p:nvSpPr>
          <p:spPr>
            <a:xfrm>
              <a:off x="4265800" y="2275675"/>
              <a:ext cx="1532650" cy="776150"/>
            </a:xfrm>
            <a:custGeom>
              <a:avLst/>
              <a:gdLst/>
              <a:ahLst/>
              <a:cxnLst/>
              <a:rect l="l" t="t" r="r" b="b"/>
              <a:pathLst>
                <a:path w="61306" h="31046" extrusionOk="0">
                  <a:moveTo>
                    <a:pt x="1" y="1"/>
                  </a:moveTo>
                  <a:lnTo>
                    <a:pt x="60" y="20927"/>
                  </a:lnTo>
                  <a:cubicBezTo>
                    <a:pt x="504" y="22034"/>
                    <a:pt x="1988" y="22896"/>
                    <a:pt x="3898" y="23157"/>
                  </a:cubicBezTo>
                  <a:lnTo>
                    <a:pt x="61305" y="31045"/>
                  </a:lnTo>
                  <a:lnTo>
                    <a:pt x="61305" y="31045"/>
                  </a:lnTo>
                  <a:lnTo>
                    <a:pt x="61246" y="10119"/>
                  </a:lnTo>
                  <a:lnTo>
                    <a:pt x="3838" y="2230"/>
                  </a:lnTo>
                  <a:cubicBezTo>
                    <a:pt x="1928" y="1969"/>
                    <a:pt x="446" y="1108"/>
                    <a:pt x="1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970;p51">
              <a:extLst>
                <a:ext uri="{FF2B5EF4-FFF2-40B4-BE49-F238E27FC236}">
                  <a16:creationId xmlns:a16="http://schemas.microsoft.com/office/drawing/2014/main" id="{05AEA587-FD5C-4C14-8CCD-924B93E591A9}"/>
                </a:ext>
              </a:extLst>
            </p:cNvPr>
            <p:cNvSpPr/>
            <p:nvPr/>
          </p:nvSpPr>
          <p:spPr>
            <a:xfrm>
              <a:off x="3928175" y="530725"/>
              <a:ext cx="3456350" cy="1998325"/>
            </a:xfrm>
            <a:custGeom>
              <a:avLst/>
              <a:gdLst/>
              <a:ahLst/>
              <a:cxnLst/>
              <a:rect l="l" t="t" r="r" b="b"/>
              <a:pathLst>
                <a:path w="138254" h="79933" extrusionOk="0">
                  <a:moveTo>
                    <a:pt x="63079" y="0"/>
                  </a:moveTo>
                  <a:cubicBezTo>
                    <a:pt x="62840" y="0"/>
                    <a:pt x="62596" y="52"/>
                    <a:pt x="62402" y="164"/>
                  </a:cubicBezTo>
                  <a:lnTo>
                    <a:pt x="336" y="35998"/>
                  </a:lnTo>
                  <a:cubicBezTo>
                    <a:pt x="99" y="36134"/>
                    <a:pt x="0" y="36332"/>
                    <a:pt x="75" y="36520"/>
                  </a:cubicBezTo>
                  <a:lnTo>
                    <a:pt x="13504" y="69799"/>
                  </a:lnTo>
                  <a:cubicBezTo>
                    <a:pt x="13951" y="70906"/>
                    <a:pt x="15433" y="71769"/>
                    <a:pt x="17342" y="72030"/>
                  </a:cubicBezTo>
                  <a:lnTo>
                    <a:pt x="74752" y="79918"/>
                  </a:lnTo>
                  <a:cubicBezTo>
                    <a:pt x="74824" y="79928"/>
                    <a:pt x="74896" y="79932"/>
                    <a:pt x="74967" y="79932"/>
                  </a:cubicBezTo>
                  <a:cubicBezTo>
                    <a:pt x="75221" y="79932"/>
                    <a:pt x="75470" y="79875"/>
                    <a:pt x="75655" y="79768"/>
                  </a:cubicBezTo>
                  <a:lnTo>
                    <a:pt x="137718" y="43934"/>
                  </a:lnTo>
                  <a:cubicBezTo>
                    <a:pt x="138254" y="43624"/>
                    <a:pt x="137998" y="43098"/>
                    <a:pt x="137266" y="42998"/>
                  </a:cubicBezTo>
                  <a:lnTo>
                    <a:pt x="81009" y="35269"/>
                  </a:lnTo>
                  <a:cubicBezTo>
                    <a:pt x="79102" y="35008"/>
                    <a:pt x="77619" y="34145"/>
                    <a:pt x="77171" y="33040"/>
                  </a:cubicBezTo>
                  <a:lnTo>
                    <a:pt x="64015" y="428"/>
                  </a:lnTo>
                  <a:cubicBezTo>
                    <a:pt x="63907" y="159"/>
                    <a:pt x="63499" y="0"/>
                    <a:pt x="630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971;p51">
              <a:extLst>
                <a:ext uri="{FF2B5EF4-FFF2-40B4-BE49-F238E27FC236}">
                  <a16:creationId xmlns:a16="http://schemas.microsoft.com/office/drawing/2014/main" id="{F126347C-0669-4FC0-8596-D9A97F4F6ED3}"/>
                </a:ext>
              </a:extLst>
            </p:cNvPr>
            <p:cNvSpPr/>
            <p:nvPr/>
          </p:nvSpPr>
          <p:spPr>
            <a:xfrm>
              <a:off x="5796925" y="16191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0"/>
                  </a:moveTo>
                  <a:cubicBezTo>
                    <a:pt x="63253" y="140"/>
                    <a:pt x="63164" y="282"/>
                    <a:pt x="62968" y="394"/>
                  </a:cubicBezTo>
                  <a:lnTo>
                    <a:pt x="903" y="36228"/>
                  </a:lnTo>
                  <a:cubicBezTo>
                    <a:pt x="722" y="36335"/>
                    <a:pt x="477" y="36393"/>
                    <a:pt x="226" y="36393"/>
                  </a:cubicBezTo>
                  <a:cubicBezTo>
                    <a:pt x="151" y="36393"/>
                    <a:pt x="75" y="36387"/>
                    <a:pt x="1" y="36377"/>
                  </a:cubicBezTo>
                  <a:lnTo>
                    <a:pt x="1" y="36377"/>
                  </a:lnTo>
                  <a:lnTo>
                    <a:pt x="60" y="57303"/>
                  </a:lnTo>
                  <a:cubicBezTo>
                    <a:pt x="134" y="57314"/>
                    <a:pt x="209" y="57319"/>
                    <a:pt x="284" y="57319"/>
                  </a:cubicBezTo>
                  <a:cubicBezTo>
                    <a:pt x="535" y="57319"/>
                    <a:pt x="781" y="57262"/>
                    <a:pt x="963" y="57155"/>
                  </a:cubicBezTo>
                  <a:lnTo>
                    <a:pt x="63028" y="21321"/>
                  </a:lnTo>
                  <a:cubicBezTo>
                    <a:pt x="63224" y="21208"/>
                    <a:pt x="63314" y="21067"/>
                    <a:pt x="63313" y="20927"/>
                  </a:cubicBezTo>
                  <a:lnTo>
                    <a:pt x="6325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Google Shape;1972;p51">
            <a:extLst>
              <a:ext uri="{FF2B5EF4-FFF2-40B4-BE49-F238E27FC236}">
                <a16:creationId xmlns:a16="http://schemas.microsoft.com/office/drawing/2014/main" id="{7049433F-7C2A-44E5-8B60-1771F3EB2984}"/>
              </a:ext>
            </a:extLst>
          </p:cNvPr>
          <p:cNvSpPr txBox="1">
            <a:spLocks/>
          </p:cNvSpPr>
          <p:nvPr/>
        </p:nvSpPr>
        <p:spPr>
          <a:xfrm>
            <a:off x="9258589" y="917723"/>
            <a:ext cx="13484000" cy="22640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UPCOMING EVENTS</a:t>
            </a:r>
          </a:p>
        </p:txBody>
      </p:sp>
      <p:sp>
        <p:nvSpPr>
          <p:cNvPr id="45" name="Google Shape;1973;p51">
            <a:extLst>
              <a:ext uri="{FF2B5EF4-FFF2-40B4-BE49-F238E27FC236}">
                <a16:creationId xmlns:a16="http://schemas.microsoft.com/office/drawing/2014/main" id="{2CEEB11A-06DB-4FFE-A6FB-DDF6E2EDDF34}"/>
              </a:ext>
            </a:extLst>
          </p:cNvPr>
          <p:cNvSpPr txBox="1">
            <a:spLocks/>
          </p:cNvSpPr>
          <p:nvPr/>
        </p:nvSpPr>
        <p:spPr>
          <a:xfrm flipH="1">
            <a:off x="8243877" y="3435269"/>
            <a:ext cx="5638400" cy="16400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400"/>
              <a:t>Lorem Ipsum is simply dummy text of the printing and typesetting industry.</a:t>
            </a:r>
          </a:p>
        </p:txBody>
      </p:sp>
      <p:sp>
        <p:nvSpPr>
          <p:cNvPr id="46" name="Google Shape;1974;p51">
            <a:extLst>
              <a:ext uri="{FF2B5EF4-FFF2-40B4-BE49-F238E27FC236}">
                <a16:creationId xmlns:a16="http://schemas.microsoft.com/office/drawing/2014/main" id="{2A7521D7-F047-454A-9202-9E01D76CB9E2}"/>
              </a:ext>
            </a:extLst>
          </p:cNvPr>
          <p:cNvSpPr txBox="1">
            <a:spLocks/>
          </p:cNvSpPr>
          <p:nvPr/>
        </p:nvSpPr>
        <p:spPr>
          <a:xfrm flipH="1">
            <a:off x="8280064" y="2881352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/>
              <a:t>MERCURY</a:t>
            </a:r>
          </a:p>
        </p:txBody>
      </p:sp>
      <p:sp>
        <p:nvSpPr>
          <p:cNvPr id="47" name="Google Shape;1975;p51">
            <a:extLst>
              <a:ext uri="{FF2B5EF4-FFF2-40B4-BE49-F238E27FC236}">
                <a16:creationId xmlns:a16="http://schemas.microsoft.com/office/drawing/2014/main" id="{0EE7C245-704F-4854-99F7-52BA46A911A3}"/>
              </a:ext>
            </a:extLst>
          </p:cNvPr>
          <p:cNvSpPr txBox="1">
            <a:spLocks/>
          </p:cNvSpPr>
          <p:nvPr/>
        </p:nvSpPr>
        <p:spPr>
          <a:xfrm flipH="1">
            <a:off x="2399619" y="10922213"/>
            <a:ext cx="5638400" cy="1729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Aft>
                <a:spcPts val="4267"/>
              </a:spcAft>
              <a:buNone/>
            </a:pPr>
            <a:r>
              <a:rPr lang="en-US" sz="2400"/>
              <a:t>Lorem Ipsum is simply dummy text of the printing and typesetting industry.</a:t>
            </a:r>
          </a:p>
        </p:txBody>
      </p:sp>
      <p:sp>
        <p:nvSpPr>
          <p:cNvPr id="48" name="Google Shape;1976;p51">
            <a:extLst>
              <a:ext uri="{FF2B5EF4-FFF2-40B4-BE49-F238E27FC236}">
                <a16:creationId xmlns:a16="http://schemas.microsoft.com/office/drawing/2014/main" id="{8BD7694E-4BB4-4513-958D-FBD5C095E94E}"/>
              </a:ext>
            </a:extLst>
          </p:cNvPr>
          <p:cNvSpPr txBox="1">
            <a:spLocks/>
          </p:cNvSpPr>
          <p:nvPr/>
        </p:nvSpPr>
        <p:spPr>
          <a:xfrm flipH="1">
            <a:off x="3876419" y="9977691"/>
            <a:ext cx="41616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GB" sz="4000"/>
              <a:t>VENUS</a:t>
            </a:r>
          </a:p>
        </p:txBody>
      </p:sp>
      <p:sp>
        <p:nvSpPr>
          <p:cNvPr id="49" name="Google Shape;1977;p51">
            <a:extLst>
              <a:ext uri="{FF2B5EF4-FFF2-40B4-BE49-F238E27FC236}">
                <a16:creationId xmlns:a16="http://schemas.microsoft.com/office/drawing/2014/main" id="{3DA6D998-6CEF-4E60-9082-1FC77E7877D8}"/>
              </a:ext>
            </a:extLst>
          </p:cNvPr>
          <p:cNvSpPr txBox="1">
            <a:spLocks/>
          </p:cNvSpPr>
          <p:nvPr/>
        </p:nvSpPr>
        <p:spPr>
          <a:xfrm flipH="1">
            <a:off x="5322037" y="5946717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>
                <a:solidFill>
                  <a:schemeClr val="lt1"/>
                </a:solidFill>
              </a:rPr>
              <a:t>March 12</a:t>
            </a:r>
          </a:p>
        </p:txBody>
      </p:sp>
      <p:grpSp>
        <p:nvGrpSpPr>
          <p:cNvPr id="50" name="Google Shape;1978;p51">
            <a:extLst>
              <a:ext uri="{FF2B5EF4-FFF2-40B4-BE49-F238E27FC236}">
                <a16:creationId xmlns:a16="http://schemas.microsoft.com/office/drawing/2014/main" id="{D524403A-F523-4493-954E-753C1FC06DE4}"/>
              </a:ext>
            </a:extLst>
          </p:cNvPr>
          <p:cNvGrpSpPr/>
          <p:nvPr/>
        </p:nvGrpSpPr>
        <p:grpSpPr>
          <a:xfrm flipH="1">
            <a:off x="6499040" y="6224263"/>
            <a:ext cx="5849024" cy="4306051"/>
            <a:chOff x="2082525" y="1596300"/>
            <a:chExt cx="3456325" cy="2521500"/>
          </a:xfrm>
          <a:solidFill>
            <a:schemeClr val="accent4"/>
          </a:solidFill>
        </p:grpSpPr>
        <p:sp>
          <p:nvSpPr>
            <p:cNvPr id="51" name="Google Shape;1979;p51">
              <a:extLst>
                <a:ext uri="{FF2B5EF4-FFF2-40B4-BE49-F238E27FC236}">
                  <a16:creationId xmlns:a16="http://schemas.microsoft.com/office/drawing/2014/main" id="{6F03AB91-2937-4CC2-B41D-A027B9AF8FEE}"/>
                </a:ext>
              </a:extLst>
            </p:cNvPr>
            <p:cNvSpPr/>
            <p:nvPr/>
          </p:nvSpPr>
          <p:spPr>
            <a:xfrm>
              <a:off x="2082525" y="1596300"/>
              <a:ext cx="3451625" cy="2521500"/>
            </a:xfrm>
            <a:custGeom>
              <a:avLst/>
              <a:gdLst/>
              <a:ahLst/>
              <a:cxnLst/>
              <a:rect l="l" t="t" r="r" b="b"/>
              <a:pathLst>
                <a:path w="138065" h="100860" extrusionOk="0">
                  <a:moveTo>
                    <a:pt x="63078" y="0"/>
                  </a:moveTo>
                  <a:cubicBezTo>
                    <a:pt x="62839" y="0"/>
                    <a:pt x="62596" y="52"/>
                    <a:pt x="62402" y="163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" y="57446"/>
                  </a:lnTo>
                  <a:lnTo>
                    <a:pt x="13562" y="90728"/>
                  </a:lnTo>
                  <a:cubicBezTo>
                    <a:pt x="14011" y="91833"/>
                    <a:pt x="15493" y="92695"/>
                    <a:pt x="17400" y="92957"/>
                  </a:cubicBezTo>
                  <a:lnTo>
                    <a:pt x="74810" y="100844"/>
                  </a:lnTo>
                  <a:cubicBezTo>
                    <a:pt x="74883" y="100854"/>
                    <a:pt x="74957" y="100859"/>
                    <a:pt x="75031" y="100859"/>
                  </a:cubicBezTo>
                  <a:cubicBezTo>
                    <a:pt x="75283" y="100859"/>
                    <a:pt x="75529" y="100802"/>
                    <a:pt x="75711" y="100696"/>
                  </a:cubicBezTo>
                  <a:lnTo>
                    <a:pt x="137778" y="64860"/>
                  </a:lnTo>
                  <a:cubicBezTo>
                    <a:pt x="137974" y="64748"/>
                    <a:pt x="138065" y="64606"/>
                    <a:pt x="138063" y="64466"/>
                  </a:cubicBezTo>
                  <a:lnTo>
                    <a:pt x="138003" y="43540"/>
                  </a:lnTo>
                  <a:cubicBezTo>
                    <a:pt x="138003" y="43543"/>
                    <a:pt x="138002" y="43547"/>
                    <a:pt x="138002" y="43551"/>
                  </a:cubicBezTo>
                  <a:lnTo>
                    <a:pt x="138002" y="43551"/>
                  </a:lnTo>
                  <a:cubicBezTo>
                    <a:pt x="138011" y="43305"/>
                    <a:pt x="137740" y="43062"/>
                    <a:pt x="137268" y="42997"/>
                  </a:cubicBezTo>
                  <a:lnTo>
                    <a:pt x="81010" y="35271"/>
                  </a:lnTo>
                  <a:cubicBezTo>
                    <a:pt x="79104" y="35008"/>
                    <a:pt x="77620" y="34145"/>
                    <a:pt x="77173" y="33040"/>
                  </a:cubicBezTo>
                  <a:lnTo>
                    <a:pt x="64017" y="429"/>
                  </a:lnTo>
                  <a:cubicBezTo>
                    <a:pt x="63907" y="159"/>
                    <a:pt x="63499" y="0"/>
                    <a:pt x="630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980;p51">
              <a:extLst>
                <a:ext uri="{FF2B5EF4-FFF2-40B4-BE49-F238E27FC236}">
                  <a16:creationId xmlns:a16="http://schemas.microsoft.com/office/drawing/2014/main" id="{69B86B44-88E5-4899-86A8-C9C1C6F2E43B}"/>
                </a:ext>
              </a:extLst>
            </p:cNvPr>
            <p:cNvSpPr/>
            <p:nvPr/>
          </p:nvSpPr>
          <p:spPr>
            <a:xfrm>
              <a:off x="2084400" y="2509300"/>
              <a:ext cx="337200" cy="1355175"/>
            </a:xfrm>
            <a:custGeom>
              <a:avLst/>
              <a:gdLst/>
              <a:ahLst/>
              <a:cxnLst/>
              <a:rect l="l" t="t" r="r" b="b"/>
              <a:pathLst>
                <a:path w="13488" h="54207" extrusionOk="0">
                  <a:moveTo>
                    <a:pt x="0" y="1"/>
                  </a:moveTo>
                  <a:lnTo>
                    <a:pt x="60" y="20927"/>
                  </a:lnTo>
                  <a:lnTo>
                    <a:pt x="13487" y="54206"/>
                  </a:lnTo>
                  <a:lnTo>
                    <a:pt x="13427" y="332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981;p51">
              <a:extLst>
                <a:ext uri="{FF2B5EF4-FFF2-40B4-BE49-F238E27FC236}">
                  <a16:creationId xmlns:a16="http://schemas.microsoft.com/office/drawing/2014/main" id="{1F37A811-4A27-4EBC-860C-37DB732CFF13}"/>
                </a:ext>
              </a:extLst>
            </p:cNvPr>
            <p:cNvSpPr/>
            <p:nvPr/>
          </p:nvSpPr>
          <p:spPr>
            <a:xfrm>
              <a:off x="2420075" y="3341325"/>
              <a:ext cx="1532725" cy="776100"/>
            </a:xfrm>
            <a:custGeom>
              <a:avLst/>
              <a:gdLst/>
              <a:ahLst/>
              <a:cxnLst/>
              <a:rect l="l" t="t" r="r" b="b"/>
              <a:pathLst>
                <a:path w="61309" h="31044" extrusionOk="0">
                  <a:moveTo>
                    <a:pt x="0" y="1"/>
                  </a:moveTo>
                  <a:lnTo>
                    <a:pt x="60" y="20927"/>
                  </a:lnTo>
                  <a:cubicBezTo>
                    <a:pt x="509" y="22032"/>
                    <a:pt x="1991" y="22894"/>
                    <a:pt x="3898" y="23156"/>
                  </a:cubicBezTo>
                  <a:lnTo>
                    <a:pt x="61308" y="31043"/>
                  </a:lnTo>
                  <a:lnTo>
                    <a:pt x="61249" y="10117"/>
                  </a:lnTo>
                  <a:lnTo>
                    <a:pt x="3838" y="2230"/>
                  </a:lnTo>
                  <a:cubicBezTo>
                    <a:pt x="1931" y="1967"/>
                    <a:pt x="449" y="1104"/>
                    <a:pt x="0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982;p51">
              <a:extLst>
                <a:ext uri="{FF2B5EF4-FFF2-40B4-BE49-F238E27FC236}">
                  <a16:creationId xmlns:a16="http://schemas.microsoft.com/office/drawing/2014/main" id="{5A237763-AA12-498E-BA2F-45A547797253}"/>
                </a:ext>
              </a:extLst>
            </p:cNvPr>
            <p:cNvSpPr/>
            <p:nvPr/>
          </p:nvSpPr>
          <p:spPr>
            <a:xfrm>
              <a:off x="2082525" y="1596300"/>
              <a:ext cx="3456325" cy="1998300"/>
            </a:xfrm>
            <a:custGeom>
              <a:avLst/>
              <a:gdLst/>
              <a:ahLst/>
              <a:cxnLst/>
              <a:rect l="l" t="t" r="r" b="b"/>
              <a:pathLst>
                <a:path w="138253" h="79932" extrusionOk="0">
                  <a:moveTo>
                    <a:pt x="63079" y="1"/>
                  </a:moveTo>
                  <a:cubicBezTo>
                    <a:pt x="62839" y="1"/>
                    <a:pt x="62595" y="53"/>
                    <a:pt x="62402" y="165"/>
                  </a:cubicBezTo>
                  <a:lnTo>
                    <a:pt x="335" y="35999"/>
                  </a:lnTo>
                  <a:cubicBezTo>
                    <a:pt x="98" y="36135"/>
                    <a:pt x="0" y="36332"/>
                    <a:pt x="75" y="36519"/>
                  </a:cubicBezTo>
                  <a:lnTo>
                    <a:pt x="13502" y="69802"/>
                  </a:lnTo>
                  <a:cubicBezTo>
                    <a:pt x="13949" y="70907"/>
                    <a:pt x="15433" y="71768"/>
                    <a:pt x="17340" y="72031"/>
                  </a:cubicBezTo>
                  <a:lnTo>
                    <a:pt x="74751" y="79916"/>
                  </a:lnTo>
                  <a:cubicBezTo>
                    <a:pt x="74825" y="79926"/>
                    <a:pt x="74900" y="79931"/>
                    <a:pt x="74975" y="79931"/>
                  </a:cubicBezTo>
                  <a:cubicBezTo>
                    <a:pt x="75226" y="79931"/>
                    <a:pt x="75470" y="79875"/>
                    <a:pt x="75651" y="79769"/>
                  </a:cubicBezTo>
                  <a:lnTo>
                    <a:pt x="137720" y="43934"/>
                  </a:lnTo>
                  <a:cubicBezTo>
                    <a:pt x="138252" y="43625"/>
                    <a:pt x="138000" y="43098"/>
                    <a:pt x="137266" y="42997"/>
                  </a:cubicBezTo>
                  <a:lnTo>
                    <a:pt x="81010" y="35271"/>
                  </a:lnTo>
                  <a:cubicBezTo>
                    <a:pt x="79102" y="35008"/>
                    <a:pt x="77620" y="34147"/>
                    <a:pt x="77173" y="33041"/>
                  </a:cubicBezTo>
                  <a:lnTo>
                    <a:pt x="64015" y="429"/>
                  </a:lnTo>
                  <a:cubicBezTo>
                    <a:pt x="63906" y="159"/>
                    <a:pt x="63498" y="1"/>
                    <a:pt x="63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983;p51">
              <a:extLst>
                <a:ext uri="{FF2B5EF4-FFF2-40B4-BE49-F238E27FC236}">
                  <a16:creationId xmlns:a16="http://schemas.microsoft.com/office/drawing/2014/main" id="{4A5A3DA7-5BE2-41CD-BADD-48FF5401623B}"/>
                </a:ext>
              </a:extLst>
            </p:cNvPr>
            <p:cNvSpPr/>
            <p:nvPr/>
          </p:nvSpPr>
          <p:spPr>
            <a:xfrm>
              <a:off x="3951275" y="26847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3" y="1"/>
                  </a:moveTo>
                  <a:cubicBezTo>
                    <a:pt x="63253" y="139"/>
                    <a:pt x="63164" y="280"/>
                    <a:pt x="62968" y="395"/>
                  </a:cubicBezTo>
                  <a:lnTo>
                    <a:pt x="901" y="36229"/>
                  </a:lnTo>
                  <a:cubicBezTo>
                    <a:pt x="719" y="36334"/>
                    <a:pt x="473" y="36392"/>
                    <a:pt x="221" y="36392"/>
                  </a:cubicBezTo>
                  <a:cubicBezTo>
                    <a:pt x="148" y="36392"/>
                    <a:pt x="74" y="36387"/>
                    <a:pt x="1" y="36377"/>
                  </a:cubicBezTo>
                  <a:lnTo>
                    <a:pt x="1" y="36377"/>
                  </a:lnTo>
                  <a:lnTo>
                    <a:pt x="60" y="57304"/>
                  </a:lnTo>
                  <a:cubicBezTo>
                    <a:pt x="135" y="57314"/>
                    <a:pt x="210" y="57319"/>
                    <a:pt x="284" y="57319"/>
                  </a:cubicBezTo>
                  <a:cubicBezTo>
                    <a:pt x="536" y="57319"/>
                    <a:pt x="779" y="57262"/>
                    <a:pt x="961" y="57155"/>
                  </a:cubicBezTo>
                  <a:lnTo>
                    <a:pt x="63028" y="21321"/>
                  </a:lnTo>
                  <a:cubicBezTo>
                    <a:pt x="63224" y="21209"/>
                    <a:pt x="63315" y="21067"/>
                    <a:pt x="63313" y="20927"/>
                  </a:cubicBezTo>
                  <a:lnTo>
                    <a:pt x="63253" y="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984;p51">
            <a:extLst>
              <a:ext uri="{FF2B5EF4-FFF2-40B4-BE49-F238E27FC236}">
                <a16:creationId xmlns:a16="http://schemas.microsoft.com/office/drawing/2014/main" id="{936A0969-8B1B-4C63-81FB-9C4A24307D02}"/>
              </a:ext>
            </a:extLst>
          </p:cNvPr>
          <p:cNvGrpSpPr/>
          <p:nvPr/>
        </p:nvGrpSpPr>
        <p:grpSpPr>
          <a:xfrm flipH="1">
            <a:off x="9622289" y="8044065"/>
            <a:ext cx="5849192" cy="4305923"/>
            <a:chOff x="236825" y="2661925"/>
            <a:chExt cx="3456425" cy="2521425"/>
          </a:xfrm>
        </p:grpSpPr>
        <p:sp>
          <p:nvSpPr>
            <p:cNvPr id="57" name="Google Shape;1985;p51">
              <a:extLst>
                <a:ext uri="{FF2B5EF4-FFF2-40B4-BE49-F238E27FC236}">
                  <a16:creationId xmlns:a16="http://schemas.microsoft.com/office/drawing/2014/main" id="{98610516-987A-4CC9-A778-B9B1742640AE}"/>
                </a:ext>
              </a:extLst>
            </p:cNvPr>
            <p:cNvSpPr/>
            <p:nvPr/>
          </p:nvSpPr>
          <p:spPr>
            <a:xfrm>
              <a:off x="236825" y="2661925"/>
              <a:ext cx="3451675" cy="2521425"/>
            </a:xfrm>
            <a:custGeom>
              <a:avLst/>
              <a:gdLst/>
              <a:ahLst/>
              <a:cxnLst/>
              <a:rect l="l" t="t" r="r" b="b"/>
              <a:pathLst>
                <a:path w="138067" h="100857" extrusionOk="0">
                  <a:moveTo>
                    <a:pt x="63080" y="0"/>
                  </a:moveTo>
                  <a:cubicBezTo>
                    <a:pt x="62840" y="0"/>
                    <a:pt x="62597" y="52"/>
                    <a:pt x="62402" y="164"/>
                  </a:cubicBezTo>
                  <a:lnTo>
                    <a:pt x="337" y="35998"/>
                  </a:lnTo>
                  <a:cubicBezTo>
                    <a:pt x="100" y="36133"/>
                    <a:pt x="1" y="36332"/>
                    <a:pt x="78" y="36518"/>
                  </a:cubicBezTo>
                  <a:lnTo>
                    <a:pt x="137" y="57445"/>
                  </a:lnTo>
                  <a:lnTo>
                    <a:pt x="13564" y="90726"/>
                  </a:lnTo>
                  <a:cubicBezTo>
                    <a:pt x="14011" y="91831"/>
                    <a:pt x="15495" y="92692"/>
                    <a:pt x="17402" y="92955"/>
                  </a:cubicBezTo>
                  <a:lnTo>
                    <a:pt x="74813" y="100842"/>
                  </a:lnTo>
                  <a:cubicBezTo>
                    <a:pt x="74885" y="100852"/>
                    <a:pt x="74959" y="100857"/>
                    <a:pt x="75033" y="100857"/>
                  </a:cubicBezTo>
                  <a:cubicBezTo>
                    <a:pt x="75285" y="100857"/>
                    <a:pt x="75532" y="100799"/>
                    <a:pt x="75715" y="100692"/>
                  </a:cubicBezTo>
                  <a:lnTo>
                    <a:pt x="137780" y="64858"/>
                  </a:lnTo>
                  <a:cubicBezTo>
                    <a:pt x="137976" y="64745"/>
                    <a:pt x="138067" y="64604"/>
                    <a:pt x="138067" y="64464"/>
                  </a:cubicBezTo>
                  <a:lnTo>
                    <a:pt x="138007" y="43537"/>
                  </a:lnTo>
                  <a:cubicBezTo>
                    <a:pt x="138007" y="43540"/>
                    <a:pt x="138004" y="43545"/>
                    <a:pt x="138004" y="43550"/>
                  </a:cubicBezTo>
                  <a:lnTo>
                    <a:pt x="138004" y="43550"/>
                  </a:lnTo>
                  <a:cubicBezTo>
                    <a:pt x="138013" y="43303"/>
                    <a:pt x="137740" y="43059"/>
                    <a:pt x="137268" y="42996"/>
                  </a:cubicBezTo>
                  <a:lnTo>
                    <a:pt x="81011" y="35270"/>
                  </a:lnTo>
                  <a:cubicBezTo>
                    <a:pt x="79104" y="35007"/>
                    <a:pt x="77622" y="34146"/>
                    <a:pt x="77173" y="33041"/>
                  </a:cubicBezTo>
                  <a:lnTo>
                    <a:pt x="64017" y="429"/>
                  </a:lnTo>
                  <a:cubicBezTo>
                    <a:pt x="63908" y="159"/>
                    <a:pt x="63500" y="0"/>
                    <a:pt x="63080" y="0"/>
                  </a:cubicBez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986;p51">
              <a:extLst>
                <a:ext uri="{FF2B5EF4-FFF2-40B4-BE49-F238E27FC236}">
                  <a16:creationId xmlns:a16="http://schemas.microsoft.com/office/drawing/2014/main" id="{27894082-A524-447D-BC28-D01CAB87DD0D}"/>
                </a:ext>
              </a:extLst>
            </p:cNvPr>
            <p:cNvSpPr/>
            <p:nvPr/>
          </p:nvSpPr>
          <p:spPr>
            <a:xfrm>
              <a:off x="238700" y="3574925"/>
              <a:ext cx="337250" cy="1355200"/>
            </a:xfrm>
            <a:custGeom>
              <a:avLst/>
              <a:gdLst/>
              <a:ahLst/>
              <a:cxnLst/>
              <a:rect l="l" t="t" r="r" b="b"/>
              <a:pathLst>
                <a:path w="13490" h="54208" extrusionOk="0">
                  <a:moveTo>
                    <a:pt x="1" y="0"/>
                  </a:moveTo>
                  <a:lnTo>
                    <a:pt x="61" y="20927"/>
                  </a:lnTo>
                  <a:lnTo>
                    <a:pt x="13489" y="54207"/>
                  </a:lnTo>
                  <a:lnTo>
                    <a:pt x="13428" y="33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987;p51">
              <a:extLst>
                <a:ext uri="{FF2B5EF4-FFF2-40B4-BE49-F238E27FC236}">
                  <a16:creationId xmlns:a16="http://schemas.microsoft.com/office/drawing/2014/main" id="{E8C8D47E-A66C-4862-9A0F-FD391E89C86F}"/>
                </a:ext>
              </a:extLst>
            </p:cNvPr>
            <p:cNvSpPr/>
            <p:nvPr/>
          </p:nvSpPr>
          <p:spPr>
            <a:xfrm>
              <a:off x="574425" y="4406900"/>
              <a:ext cx="1532725" cy="776075"/>
            </a:xfrm>
            <a:custGeom>
              <a:avLst/>
              <a:gdLst/>
              <a:ahLst/>
              <a:cxnLst/>
              <a:rect l="l" t="t" r="r" b="b"/>
              <a:pathLst>
                <a:path w="61309" h="31043" extrusionOk="0">
                  <a:moveTo>
                    <a:pt x="0" y="0"/>
                  </a:moveTo>
                  <a:lnTo>
                    <a:pt x="60" y="20927"/>
                  </a:lnTo>
                  <a:cubicBezTo>
                    <a:pt x="507" y="22032"/>
                    <a:pt x="1989" y="22895"/>
                    <a:pt x="3898" y="23156"/>
                  </a:cubicBezTo>
                  <a:lnTo>
                    <a:pt x="61309" y="31043"/>
                  </a:lnTo>
                  <a:lnTo>
                    <a:pt x="61249" y="10116"/>
                  </a:lnTo>
                  <a:lnTo>
                    <a:pt x="3837" y="2229"/>
                  </a:lnTo>
                  <a:cubicBezTo>
                    <a:pt x="1930" y="1968"/>
                    <a:pt x="446" y="1105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988;p51">
              <a:extLst>
                <a:ext uri="{FF2B5EF4-FFF2-40B4-BE49-F238E27FC236}">
                  <a16:creationId xmlns:a16="http://schemas.microsoft.com/office/drawing/2014/main" id="{3DA32ECB-B29B-4FBB-846B-AEEEADA877CF}"/>
                </a:ext>
              </a:extLst>
            </p:cNvPr>
            <p:cNvSpPr/>
            <p:nvPr/>
          </p:nvSpPr>
          <p:spPr>
            <a:xfrm>
              <a:off x="2105600" y="3750375"/>
              <a:ext cx="1582875" cy="1432975"/>
            </a:xfrm>
            <a:custGeom>
              <a:avLst/>
              <a:gdLst/>
              <a:ahLst/>
              <a:cxnLst/>
              <a:rect l="l" t="t" r="r" b="b"/>
              <a:pathLst>
                <a:path w="63315" h="57319" extrusionOk="0">
                  <a:moveTo>
                    <a:pt x="63254" y="1"/>
                  </a:moveTo>
                  <a:cubicBezTo>
                    <a:pt x="63254" y="141"/>
                    <a:pt x="63164" y="282"/>
                    <a:pt x="62969" y="395"/>
                  </a:cubicBezTo>
                  <a:lnTo>
                    <a:pt x="902" y="36229"/>
                  </a:lnTo>
                  <a:cubicBezTo>
                    <a:pt x="720" y="36334"/>
                    <a:pt x="472" y="36392"/>
                    <a:pt x="218" y="36392"/>
                  </a:cubicBezTo>
                  <a:cubicBezTo>
                    <a:pt x="146" y="36392"/>
                    <a:pt x="72" y="36387"/>
                    <a:pt x="0" y="36377"/>
                  </a:cubicBezTo>
                  <a:lnTo>
                    <a:pt x="0" y="36377"/>
                  </a:lnTo>
                  <a:lnTo>
                    <a:pt x="60" y="57304"/>
                  </a:lnTo>
                  <a:cubicBezTo>
                    <a:pt x="133" y="57314"/>
                    <a:pt x="207" y="57319"/>
                    <a:pt x="280" y="57319"/>
                  </a:cubicBezTo>
                  <a:cubicBezTo>
                    <a:pt x="533" y="57319"/>
                    <a:pt x="780" y="57261"/>
                    <a:pt x="962" y="57154"/>
                  </a:cubicBezTo>
                  <a:lnTo>
                    <a:pt x="63029" y="21321"/>
                  </a:lnTo>
                  <a:cubicBezTo>
                    <a:pt x="63224" y="21209"/>
                    <a:pt x="63314" y="21067"/>
                    <a:pt x="63314" y="20927"/>
                  </a:cubicBezTo>
                  <a:lnTo>
                    <a:pt x="63254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989;p51">
              <a:extLst>
                <a:ext uri="{FF2B5EF4-FFF2-40B4-BE49-F238E27FC236}">
                  <a16:creationId xmlns:a16="http://schemas.microsoft.com/office/drawing/2014/main" id="{0E853449-6387-4EC7-AA71-C42A51D00CE1}"/>
                </a:ext>
              </a:extLst>
            </p:cNvPr>
            <p:cNvSpPr/>
            <p:nvPr/>
          </p:nvSpPr>
          <p:spPr>
            <a:xfrm>
              <a:off x="236825" y="2661925"/>
              <a:ext cx="3456425" cy="1998275"/>
            </a:xfrm>
            <a:custGeom>
              <a:avLst/>
              <a:gdLst/>
              <a:ahLst/>
              <a:cxnLst/>
              <a:rect l="l" t="t" r="r" b="b"/>
              <a:pathLst>
                <a:path w="138257" h="79931" extrusionOk="0">
                  <a:moveTo>
                    <a:pt x="63081" y="1"/>
                  </a:moveTo>
                  <a:cubicBezTo>
                    <a:pt x="62841" y="1"/>
                    <a:pt x="62597" y="53"/>
                    <a:pt x="62402" y="166"/>
                  </a:cubicBezTo>
                  <a:lnTo>
                    <a:pt x="335" y="35998"/>
                  </a:lnTo>
                  <a:cubicBezTo>
                    <a:pt x="100" y="36135"/>
                    <a:pt x="1" y="36332"/>
                    <a:pt x="76" y="36520"/>
                  </a:cubicBezTo>
                  <a:lnTo>
                    <a:pt x="13503" y="69801"/>
                  </a:lnTo>
                  <a:cubicBezTo>
                    <a:pt x="13950" y="70906"/>
                    <a:pt x="15434" y="71769"/>
                    <a:pt x="17341" y="72030"/>
                  </a:cubicBezTo>
                  <a:lnTo>
                    <a:pt x="74751" y="79917"/>
                  </a:lnTo>
                  <a:cubicBezTo>
                    <a:pt x="74823" y="79926"/>
                    <a:pt x="74895" y="79931"/>
                    <a:pt x="74967" y="79931"/>
                  </a:cubicBezTo>
                  <a:cubicBezTo>
                    <a:pt x="75221" y="79931"/>
                    <a:pt x="75470" y="79874"/>
                    <a:pt x="75655" y="79769"/>
                  </a:cubicBezTo>
                  <a:lnTo>
                    <a:pt x="137720" y="43935"/>
                  </a:lnTo>
                  <a:cubicBezTo>
                    <a:pt x="138256" y="43626"/>
                    <a:pt x="138000" y="43099"/>
                    <a:pt x="137268" y="42998"/>
                  </a:cubicBezTo>
                  <a:lnTo>
                    <a:pt x="81011" y="35272"/>
                  </a:lnTo>
                  <a:cubicBezTo>
                    <a:pt x="79104" y="35009"/>
                    <a:pt x="77622" y="34148"/>
                    <a:pt x="77173" y="33042"/>
                  </a:cubicBezTo>
                  <a:lnTo>
                    <a:pt x="64017" y="430"/>
                  </a:lnTo>
                  <a:cubicBezTo>
                    <a:pt x="63908" y="160"/>
                    <a:pt x="63501" y="1"/>
                    <a:pt x="63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2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" name="Google Shape;1990;p51">
            <a:extLst>
              <a:ext uri="{FF2B5EF4-FFF2-40B4-BE49-F238E27FC236}">
                <a16:creationId xmlns:a16="http://schemas.microsoft.com/office/drawing/2014/main" id="{01A9DC18-58E5-455A-AE34-AACA36B4698B}"/>
              </a:ext>
            </a:extLst>
          </p:cNvPr>
          <p:cNvSpPr txBox="1">
            <a:spLocks/>
          </p:cNvSpPr>
          <p:nvPr/>
        </p:nvSpPr>
        <p:spPr>
          <a:xfrm flipH="1">
            <a:off x="8465171" y="7766485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>
                <a:solidFill>
                  <a:schemeClr val="lt1"/>
                </a:solidFill>
              </a:rPr>
              <a:t>April 10</a:t>
            </a:r>
          </a:p>
        </p:txBody>
      </p:sp>
      <p:sp>
        <p:nvSpPr>
          <p:cNvPr id="63" name="Google Shape;1991;p51">
            <a:extLst>
              <a:ext uri="{FF2B5EF4-FFF2-40B4-BE49-F238E27FC236}">
                <a16:creationId xmlns:a16="http://schemas.microsoft.com/office/drawing/2014/main" id="{4FE753DA-2049-4103-82AE-1217700961AF}"/>
              </a:ext>
            </a:extLst>
          </p:cNvPr>
          <p:cNvSpPr txBox="1">
            <a:spLocks/>
          </p:cNvSpPr>
          <p:nvPr/>
        </p:nvSpPr>
        <p:spPr>
          <a:xfrm flipH="1">
            <a:off x="11764371" y="9586251"/>
            <a:ext cx="3299200" cy="12216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>
                <a:solidFill>
                  <a:schemeClr val="lt1"/>
                </a:solidFill>
              </a:rPr>
              <a:t>May 20</a:t>
            </a:r>
          </a:p>
        </p:txBody>
      </p:sp>
    </p:spTree>
    <p:extLst>
      <p:ext uri="{BB962C8B-B14F-4D97-AF65-F5344CB8AC3E}">
        <p14:creationId xmlns:p14="http://schemas.microsoft.com/office/powerpoint/2010/main" val="24647150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9729885-F8E7-45BC-8799-353E7D1969BF}"/>
              </a:ext>
            </a:extLst>
          </p:cNvPr>
          <p:cNvGrpSpPr/>
          <p:nvPr/>
        </p:nvGrpSpPr>
        <p:grpSpPr>
          <a:xfrm>
            <a:off x="7440091" y="1931815"/>
            <a:ext cx="19053857" cy="11810029"/>
            <a:chOff x="7910226" y="2198691"/>
            <a:chExt cx="19056338" cy="118115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A0720BC-4DC3-492A-ADC5-2019F836353D}"/>
                </a:ext>
              </a:extLst>
            </p:cNvPr>
            <p:cNvGrpSpPr/>
            <p:nvPr/>
          </p:nvGrpSpPr>
          <p:grpSpPr>
            <a:xfrm>
              <a:off x="7910226" y="6512590"/>
              <a:ext cx="19056338" cy="7322181"/>
              <a:chOff x="7910226" y="6512590"/>
              <a:chExt cx="19056338" cy="7322181"/>
            </a:xfrm>
          </p:grpSpPr>
          <p:sp>
            <p:nvSpPr>
              <p:cNvPr id="320" name="Google Shape;138;p28">
                <a:extLst>
                  <a:ext uri="{FF2B5EF4-FFF2-40B4-BE49-F238E27FC236}">
                    <a16:creationId xmlns:a16="http://schemas.microsoft.com/office/drawing/2014/main" id="{403C88FA-4C61-42BF-BFB3-675F7AAC34B5}"/>
                  </a:ext>
                </a:extLst>
              </p:cNvPr>
              <p:cNvSpPr/>
              <p:nvPr/>
            </p:nvSpPr>
            <p:spPr>
              <a:xfrm>
                <a:off x="18054533" y="7227673"/>
                <a:ext cx="5033916" cy="2888334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20" extrusionOk="0">
                    <a:moveTo>
                      <a:pt x="15174" y="0"/>
                    </a:moveTo>
                    <a:cubicBezTo>
                      <a:pt x="14559" y="0"/>
                      <a:pt x="13944" y="136"/>
                      <a:pt x="13475" y="408"/>
                    </a:cubicBezTo>
                    <a:lnTo>
                      <a:pt x="937" y="7645"/>
                    </a:lnTo>
                    <a:cubicBezTo>
                      <a:pt x="0" y="8187"/>
                      <a:pt x="0" y="9066"/>
                      <a:pt x="937" y="9607"/>
                    </a:cubicBezTo>
                    <a:lnTo>
                      <a:pt x="58626" y="42912"/>
                    </a:lnTo>
                    <a:cubicBezTo>
                      <a:pt x="59095" y="43184"/>
                      <a:pt x="59710" y="43320"/>
                      <a:pt x="60326" y="43320"/>
                    </a:cubicBezTo>
                    <a:cubicBezTo>
                      <a:pt x="60940" y="43320"/>
                      <a:pt x="61554" y="43184"/>
                      <a:pt x="62023" y="42914"/>
                    </a:cubicBezTo>
                    <a:lnTo>
                      <a:pt x="74561" y="35674"/>
                    </a:lnTo>
                    <a:cubicBezTo>
                      <a:pt x="75500" y="35133"/>
                      <a:pt x="75500" y="34254"/>
                      <a:pt x="74561" y="33713"/>
                    </a:cubicBezTo>
                    <a:lnTo>
                      <a:pt x="16873" y="408"/>
                    </a:lnTo>
                    <a:cubicBezTo>
                      <a:pt x="16404" y="136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139;p28">
                <a:extLst>
                  <a:ext uri="{FF2B5EF4-FFF2-40B4-BE49-F238E27FC236}">
                    <a16:creationId xmlns:a16="http://schemas.microsoft.com/office/drawing/2014/main" id="{CCF6DAC2-700A-4A9B-A741-DE2901074E57}"/>
                  </a:ext>
                </a:extLst>
              </p:cNvPr>
              <p:cNvSpPr/>
              <p:nvPr/>
            </p:nvSpPr>
            <p:spPr>
              <a:xfrm>
                <a:off x="19294943" y="6512590"/>
                <a:ext cx="5033916" cy="2888268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19" extrusionOk="0">
                    <a:moveTo>
                      <a:pt x="15174" y="0"/>
                    </a:moveTo>
                    <a:cubicBezTo>
                      <a:pt x="14560" y="0"/>
                      <a:pt x="13945" y="135"/>
                      <a:pt x="13475" y="406"/>
                    </a:cubicBezTo>
                    <a:lnTo>
                      <a:pt x="938" y="7646"/>
                    </a:lnTo>
                    <a:cubicBezTo>
                      <a:pt x="0" y="8187"/>
                      <a:pt x="0" y="9066"/>
                      <a:pt x="938" y="9607"/>
                    </a:cubicBezTo>
                    <a:lnTo>
                      <a:pt x="58627" y="42913"/>
                    </a:lnTo>
                    <a:cubicBezTo>
                      <a:pt x="59096" y="43183"/>
                      <a:pt x="59711" y="43319"/>
                      <a:pt x="60326" y="43319"/>
                    </a:cubicBezTo>
                    <a:cubicBezTo>
                      <a:pt x="60940" y="43319"/>
                      <a:pt x="61555" y="43183"/>
                      <a:pt x="62023" y="42913"/>
                    </a:cubicBezTo>
                    <a:lnTo>
                      <a:pt x="74563" y="35675"/>
                    </a:lnTo>
                    <a:cubicBezTo>
                      <a:pt x="75500" y="35132"/>
                      <a:pt x="75500" y="34255"/>
                      <a:pt x="74563" y="33713"/>
                    </a:cubicBezTo>
                    <a:lnTo>
                      <a:pt x="16874" y="406"/>
                    </a:lnTo>
                    <a:cubicBezTo>
                      <a:pt x="16404" y="135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140;p28">
                <a:extLst>
                  <a:ext uri="{FF2B5EF4-FFF2-40B4-BE49-F238E27FC236}">
                    <a16:creationId xmlns:a16="http://schemas.microsoft.com/office/drawing/2014/main" id="{A88E2CA0-28E4-4150-99AB-8944C9F28852}"/>
                  </a:ext>
                </a:extLst>
              </p:cNvPr>
              <p:cNvSpPr/>
              <p:nvPr/>
            </p:nvSpPr>
            <p:spPr>
              <a:xfrm>
                <a:off x="12244594" y="7662190"/>
                <a:ext cx="8153810" cy="4677475"/>
              </a:xfrm>
              <a:custGeom>
                <a:avLst/>
                <a:gdLst/>
                <a:ahLst/>
                <a:cxnLst/>
                <a:rect l="l" t="t" r="r" b="b"/>
                <a:pathLst>
                  <a:path w="122293" h="70154" extrusionOk="0">
                    <a:moveTo>
                      <a:pt x="65131" y="1"/>
                    </a:moveTo>
                    <a:cubicBezTo>
                      <a:pt x="64106" y="1"/>
                      <a:pt x="63081" y="226"/>
                      <a:pt x="62299" y="677"/>
                    </a:cubicBezTo>
                    <a:lnTo>
                      <a:pt x="1565" y="35744"/>
                    </a:lnTo>
                    <a:cubicBezTo>
                      <a:pt x="1" y="36644"/>
                      <a:pt x="1" y="38108"/>
                      <a:pt x="1565" y="39012"/>
                    </a:cubicBezTo>
                    <a:lnTo>
                      <a:pt x="54331" y="69477"/>
                    </a:lnTo>
                    <a:cubicBezTo>
                      <a:pt x="55113" y="69928"/>
                      <a:pt x="56138" y="70153"/>
                      <a:pt x="57163" y="70153"/>
                    </a:cubicBezTo>
                    <a:cubicBezTo>
                      <a:pt x="58187" y="70153"/>
                      <a:pt x="59212" y="69928"/>
                      <a:pt x="59994" y="69477"/>
                    </a:cubicBezTo>
                    <a:lnTo>
                      <a:pt x="120729" y="34410"/>
                    </a:lnTo>
                    <a:cubicBezTo>
                      <a:pt x="122292" y="33508"/>
                      <a:pt x="122292" y="32045"/>
                      <a:pt x="120729" y="31141"/>
                    </a:cubicBezTo>
                    <a:lnTo>
                      <a:pt x="67962" y="677"/>
                    </a:lnTo>
                    <a:cubicBezTo>
                      <a:pt x="67180" y="226"/>
                      <a:pt x="66155" y="1"/>
                      <a:pt x="65131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04;p28">
                <a:extLst>
                  <a:ext uri="{FF2B5EF4-FFF2-40B4-BE49-F238E27FC236}">
                    <a16:creationId xmlns:a16="http://schemas.microsoft.com/office/drawing/2014/main" id="{3D5BE673-6E95-4E50-8F73-A7FC1E911C3C}"/>
                  </a:ext>
                </a:extLst>
              </p:cNvPr>
              <p:cNvSpPr/>
              <p:nvPr/>
            </p:nvSpPr>
            <p:spPr>
              <a:xfrm>
                <a:off x="7910226" y="9847643"/>
                <a:ext cx="5843676" cy="3987128"/>
              </a:xfrm>
              <a:custGeom>
                <a:avLst/>
                <a:gdLst/>
                <a:ahLst/>
                <a:cxnLst/>
                <a:rect l="l" t="t" r="r" b="b"/>
                <a:pathLst>
                  <a:path w="87645" h="59800" extrusionOk="0">
                    <a:moveTo>
                      <a:pt x="45151" y="0"/>
                    </a:moveTo>
                    <a:cubicBezTo>
                      <a:pt x="45151" y="0"/>
                      <a:pt x="37279" y="13779"/>
                      <a:pt x="23887" y="21475"/>
                    </a:cubicBezTo>
                    <a:cubicBezTo>
                      <a:pt x="10498" y="29169"/>
                      <a:pt x="0" y="35265"/>
                      <a:pt x="0" y="35265"/>
                    </a:cubicBezTo>
                    <a:lnTo>
                      <a:pt x="42495" y="59799"/>
                    </a:lnTo>
                    <a:lnTo>
                      <a:pt x="71709" y="42932"/>
                    </a:lnTo>
                    <a:cubicBezTo>
                      <a:pt x="76457" y="40191"/>
                      <a:pt x="84864" y="32378"/>
                      <a:pt x="87645" y="24534"/>
                    </a:cubicBezTo>
                    <a:lnTo>
                      <a:pt x="45151" y="0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26;p28">
                <a:extLst>
                  <a:ext uri="{FF2B5EF4-FFF2-40B4-BE49-F238E27FC236}">
                    <a16:creationId xmlns:a16="http://schemas.microsoft.com/office/drawing/2014/main" id="{81C020CE-E923-44B6-9C15-CC01C18D5A1A}"/>
                  </a:ext>
                </a:extLst>
              </p:cNvPr>
              <p:cNvSpPr/>
              <p:nvPr/>
            </p:nvSpPr>
            <p:spPr>
              <a:xfrm>
                <a:off x="22671334" y="9113691"/>
                <a:ext cx="4295230" cy="2565830"/>
              </a:xfrm>
              <a:custGeom>
                <a:avLst/>
                <a:gdLst/>
                <a:ahLst/>
                <a:cxnLst/>
                <a:rect l="l" t="t" r="r" b="b"/>
                <a:pathLst>
                  <a:path w="64421" h="38483" extrusionOk="0">
                    <a:moveTo>
                      <a:pt x="57900" y="1"/>
                    </a:moveTo>
                    <a:cubicBezTo>
                      <a:pt x="57325" y="1"/>
                      <a:pt x="56804" y="130"/>
                      <a:pt x="56388" y="419"/>
                    </a:cubicBezTo>
                    <a:lnTo>
                      <a:pt x="51324" y="3378"/>
                    </a:lnTo>
                    <a:cubicBezTo>
                      <a:pt x="51317" y="3381"/>
                      <a:pt x="51317" y="3381"/>
                      <a:pt x="51315" y="3386"/>
                    </a:cubicBezTo>
                    <a:lnTo>
                      <a:pt x="48877" y="4769"/>
                    </a:lnTo>
                    <a:cubicBezTo>
                      <a:pt x="48847" y="4788"/>
                      <a:pt x="48819" y="4811"/>
                      <a:pt x="48794" y="4836"/>
                    </a:cubicBezTo>
                    <a:lnTo>
                      <a:pt x="45063" y="6991"/>
                    </a:lnTo>
                    <a:lnTo>
                      <a:pt x="44747" y="7172"/>
                    </a:lnTo>
                    <a:cubicBezTo>
                      <a:pt x="44746" y="7174"/>
                      <a:pt x="44744" y="7177"/>
                      <a:pt x="44741" y="7179"/>
                    </a:cubicBezTo>
                    <a:lnTo>
                      <a:pt x="9799" y="27342"/>
                    </a:lnTo>
                    <a:lnTo>
                      <a:pt x="9796" y="27335"/>
                    </a:lnTo>
                    <a:lnTo>
                      <a:pt x="2562" y="35569"/>
                    </a:lnTo>
                    <a:lnTo>
                      <a:pt x="0" y="38482"/>
                    </a:lnTo>
                    <a:lnTo>
                      <a:pt x="0" y="38482"/>
                    </a:lnTo>
                    <a:lnTo>
                      <a:pt x="14635" y="35579"/>
                    </a:lnTo>
                    <a:lnTo>
                      <a:pt x="63413" y="7389"/>
                    </a:lnTo>
                    <a:cubicBezTo>
                      <a:pt x="64230" y="6824"/>
                      <a:pt x="64421" y="5839"/>
                      <a:pt x="64202" y="4731"/>
                    </a:cubicBezTo>
                    <a:cubicBezTo>
                      <a:pt x="63745" y="2332"/>
                      <a:pt x="60339" y="1"/>
                      <a:pt x="57900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38;p28">
                <a:extLst>
                  <a:ext uri="{FF2B5EF4-FFF2-40B4-BE49-F238E27FC236}">
                    <a16:creationId xmlns:a16="http://schemas.microsoft.com/office/drawing/2014/main" id="{570930D4-9588-439A-8E6D-D75910BA4179}"/>
                  </a:ext>
                </a:extLst>
              </p:cNvPr>
              <p:cNvSpPr/>
              <p:nvPr/>
            </p:nvSpPr>
            <p:spPr>
              <a:xfrm>
                <a:off x="19302144" y="11907081"/>
                <a:ext cx="2715581" cy="1428432"/>
              </a:xfrm>
              <a:custGeom>
                <a:avLst/>
                <a:gdLst/>
                <a:ahLst/>
                <a:cxnLst/>
                <a:rect l="l" t="t" r="r" b="b"/>
                <a:pathLst>
                  <a:path w="40729" h="21424" extrusionOk="0">
                    <a:moveTo>
                      <a:pt x="20367" y="0"/>
                    </a:moveTo>
                    <a:cubicBezTo>
                      <a:pt x="15619" y="0"/>
                      <a:pt x="10870" y="1046"/>
                      <a:pt x="7245" y="3138"/>
                    </a:cubicBezTo>
                    <a:cubicBezTo>
                      <a:pt x="1" y="7321"/>
                      <a:pt x="1" y="14103"/>
                      <a:pt x="7245" y="18287"/>
                    </a:cubicBezTo>
                    <a:cubicBezTo>
                      <a:pt x="10868" y="20378"/>
                      <a:pt x="15616" y="21424"/>
                      <a:pt x="20363" y="21424"/>
                    </a:cubicBezTo>
                    <a:cubicBezTo>
                      <a:pt x="25111" y="21424"/>
                      <a:pt x="29860" y="20378"/>
                      <a:pt x="33483" y="18287"/>
                    </a:cubicBezTo>
                    <a:cubicBezTo>
                      <a:pt x="40728" y="14103"/>
                      <a:pt x="40728" y="7321"/>
                      <a:pt x="33483" y="3138"/>
                    </a:cubicBezTo>
                    <a:cubicBezTo>
                      <a:pt x="29862" y="1046"/>
                      <a:pt x="25115" y="0"/>
                      <a:pt x="20367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259;p28">
                <a:extLst>
                  <a:ext uri="{FF2B5EF4-FFF2-40B4-BE49-F238E27FC236}">
                    <a16:creationId xmlns:a16="http://schemas.microsoft.com/office/drawing/2014/main" id="{BADB4433-0803-47C5-AE70-43E0D5A07CA1}"/>
                  </a:ext>
                </a:extLst>
              </p:cNvPr>
              <p:cNvSpPr/>
              <p:nvPr/>
            </p:nvSpPr>
            <p:spPr>
              <a:xfrm>
                <a:off x="13315051" y="12400538"/>
                <a:ext cx="1675461" cy="967445"/>
              </a:xfrm>
              <a:custGeom>
                <a:avLst/>
                <a:gdLst/>
                <a:ahLst/>
                <a:cxnLst/>
                <a:rect l="l" t="t" r="r" b="b"/>
                <a:pathLst>
                  <a:path w="25129" h="14510" extrusionOk="0">
                    <a:moveTo>
                      <a:pt x="12565" y="0"/>
                    </a:moveTo>
                    <a:cubicBezTo>
                      <a:pt x="9233" y="0"/>
                      <a:pt x="6037" y="764"/>
                      <a:pt x="3681" y="2126"/>
                    </a:cubicBezTo>
                    <a:cubicBezTo>
                      <a:pt x="1324" y="3486"/>
                      <a:pt x="0" y="5330"/>
                      <a:pt x="0" y="7255"/>
                    </a:cubicBezTo>
                    <a:cubicBezTo>
                      <a:pt x="0" y="9178"/>
                      <a:pt x="1324" y="11024"/>
                      <a:pt x="3681" y="12384"/>
                    </a:cubicBezTo>
                    <a:cubicBezTo>
                      <a:pt x="6037" y="13744"/>
                      <a:pt x="9233" y="14509"/>
                      <a:pt x="12565" y="14509"/>
                    </a:cubicBezTo>
                    <a:cubicBezTo>
                      <a:pt x="15898" y="14509"/>
                      <a:pt x="19092" y="13744"/>
                      <a:pt x="21450" y="12384"/>
                    </a:cubicBezTo>
                    <a:cubicBezTo>
                      <a:pt x="23806" y="11024"/>
                      <a:pt x="25129" y="9178"/>
                      <a:pt x="25129" y="7255"/>
                    </a:cubicBezTo>
                    <a:cubicBezTo>
                      <a:pt x="25129" y="5330"/>
                      <a:pt x="23806" y="3486"/>
                      <a:pt x="21450" y="2126"/>
                    </a:cubicBezTo>
                    <a:cubicBezTo>
                      <a:pt x="19092" y="764"/>
                      <a:pt x="15898" y="0"/>
                      <a:pt x="12565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3" name="Google Shape;141;p28">
              <a:extLst>
                <a:ext uri="{FF2B5EF4-FFF2-40B4-BE49-F238E27FC236}">
                  <a16:creationId xmlns:a16="http://schemas.microsoft.com/office/drawing/2014/main" id="{4EBFBEAE-13C1-4C7F-B589-908D513D7019}"/>
                </a:ext>
              </a:extLst>
            </p:cNvPr>
            <p:cNvSpPr/>
            <p:nvPr/>
          </p:nvSpPr>
          <p:spPr>
            <a:xfrm>
              <a:off x="20341331" y="2300569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0"/>
                  </a:lnTo>
                  <a:lnTo>
                    <a:pt x="2" y="7670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42;p28">
              <a:extLst>
                <a:ext uri="{FF2B5EF4-FFF2-40B4-BE49-F238E27FC236}">
                  <a16:creationId xmlns:a16="http://schemas.microsoft.com/office/drawing/2014/main" id="{1E281AC3-3072-441E-998B-D675EB685253}"/>
                </a:ext>
              </a:extLst>
            </p:cNvPr>
            <p:cNvSpPr/>
            <p:nvPr/>
          </p:nvSpPr>
          <p:spPr>
            <a:xfrm>
              <a:off x="24082497" y="4113913"/>
              <a:ext cx="232894" cy="4679608"/>
            </a:xfrm>
            <a:custGeom>
              <a:avLst/>
              <a:gdLst/>
              <a:ahLst/>
              <a:cxnLst/>
              <a:rect l="l" t="t" r="r" b="b"/>
              <a:pathLst>
                <a:path w="3493" h="7018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5" y="2445"/>
                    <a:pt x="836" y="3443"/>
                    <a:pt x="838" y="4348"/>
                  </a:cubicBezTo>
                  <a:cubicBezTo>
                    <a:pt x="838" y="4348"/>
                    <a:pt x="841" y="7217"/>
                    <a:pt x="834" y="7219"/>
                  </a:cubicBezTo>
                  <a:lnTo>
                    <a:pt x="831" y="68072"/>
                  </a:lnTo>
                  <a:cubicBezTo>
                    <a:pt x="831" y="68583"/>
                    <a:pt x="821" y="69711"/>
                    <a:pt x="1" y="70185"/>
                  </a:cubicBezTo>
                  <a:lnTo>
                    <a:pt x="2159" y="68939"/>
                  </a:lnTo>
                  <a:cubicBezTo>
                    <a:pt x="2893" y="68516"/>
                    <a:pt x="3488" y="67440"/>
                    <a:pt x="3488" y="66538"/>
                  </a:cubicBezTo>
                  <a:lnTo>
                    <a:pt x="3489" y="5686"/>
                  </a:lnTo>
                  <a:cubicBezTo>
                    <a:pt x="3489" y="5686"/>
                    <a:pt x="3493" y="5663"/>
                    <a:pt x="3493" y="5625"/>
                  </a:cubicBezTo>
                  <a:cubicBezTo>
                    <a:pt x="3489" y="5581"/>
                    <a:pt x="3486" y="5523"/>
                    <a:pt x="3488" y="5448"/>
                  </a:cubicBezTo>
                  <a:cubicBezTo>
                    <a:pt x="3489" y="5386"/>
                    <a:pt x="3491" y="5324"/>
                    <a:pt x="3489" y="5242"/>
                  </a:cubicBezTo>
                  <a:cubicBezTo>
                    <a:pt x="3493" y="5165"/>
                    <a:pt x="3489" y="5083"/>
                    <a:pt x="3493" y="4983"/>
                  </a:cubicBezTo>
                  <a:cubicBezTo>
                    <a:pt x="3489" y="4796"/>
                    <a:pt x="3491" y="4577"/>
                    <a:pt x="3488" y="4336"/>
                  </a:cubicBezTo>
                  <a:lnTo>
                    <a:pt x="3488" y="3814"/>
                  </a:lnTo>
                  <a:cubicBezTo>
                    <a:pt x="3488" y="3446"/>
                    <a:pt x="3489" y="3043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43;p28">
              <a:extLst>
                <a:ext uri="{FF2B5EF4-FFF2-40B4-BE49-F238E27FC236}">
                  <a16:creationId xmlns:a16="http://schemas.microsoft.com/office/drawing/2014/main" id="{0CA9F5B1-B70F-49F9-BC6E-52182512707C}"/>
                </a:ext>
              </a:extLst>
            </p:cNvPr>
            <p:cNvSpPr/>
            <p:nvPr/>
          </p:nvSpPr>
          <p:spPr>
            <a:xfrm>
              <a:off x="20872192" y="2364710"/>
              <a:ext cx="3266311" cy="6441412"/>
            </a:xfrm>
            <a:custGeom>
              <a:avLst/>
              <a:gdLst/>
              <a:ahLst/>
              <a:cxnLst/>
              <a:rect l="l" t="t" r="r" b="b"/>
              <a:pathLst>
                <a:path w="48989" h="96610" extrusionOk="0">
                  <a:moveTo>
                    <a:pt x="1036" y="1"/>
                  </a:moveTo>
                  <a:cubicBezTo>
                    <a:pt x="1026" y="1"/>
                    <a:pt x="1015" y="1"/>
                    <a:pt x="1005" y="1"/>
                  </a:cubicBezTo>
                  <a:cubicBezTo>
                    <a:pt x="903" y="3"/>
                    <a:pt x="801" y="8"/>
                    <a:pt x="699" y="20"/>
                  </a:cubicBezTo>
                  <a:cubicBezTo>
                    <a:pt x="599" y="28"/>
                    <a:pt x="501" y="45"/>
                    <a:pt x="404" y="70"/>
                  </a:cubicBezTo>
                  <a:cubicBezTo>
                    <a:pt x="320" y="90"/>
                    <a:pt x="238" y="113"/>
                    <a:pt x="158" y="143"/>
                  </a:cubicBezTo>
                  <a:cubicBezTo>
                    <a:pt x="136" y="146"/>
                    <a:pt x="115" y="155"/>
                    <a:pt x="100" y="170"/>
                  </a:cubicBezTo>
                  <a:cubicBezTo>
                    <a:pt x="66" y="178"/>
                    <a:pt x="34" y="188"/>
                    <a:pt x="4" y="203"/>
                  </a:cubicBezTo>
                  <a:lnTo>
                    <a:pt x="1" y="212"/>
                  </a:lnTo>
                  <a:lnTo>
                    <a:pt x="33" y="8256"/>
                  </a:lnTo>
                  <a:lnTo>
                    <a:pt x="39" y="11326"/>
                  </a:lnTo>
                  <a:lnTo>
                    <a:pt x="250" y="66734"/>
                  </a:lnTo>
                  <a:cubicBezTo>
                    <a:pt x="255" y="68535"/>
                    <a:pt x="1530" y="70729"/>
                    <a:pt x="3099" y="71628"/>
                  </a:cubicBezTo>
                  <a:lnTo>
                    <a:pt x="38362" y="91779"/>
                  </a:lnTo>
                  <a:lnTo>
                    <a:pt x="46148" y="96230"/>
                  </a:lnTo>
                  <a:cubicBezTo>
                    <a:pt x="46600" y="96487"/>
                    <a:pt x="47027" y="96609"/>
                    <a:pt x="47406" y="96609"/>
                  </a:cubicBezTo>
                  <a:cubicBezTo>
                    <a:pt x="48343" y="96609"/>
                    <a:pt x="48989" y="95867"/>
                    <a:pt x="48989" y="94583"/>
                  </a:cubicBezTo>
                  <a:lnTo>
                    <a:pt x="48989" y="33445"/>
                  </a:lnTo>
                  <a:lnTo>
                    <a:pt x="48989" y="30585"/>
                  </a:lnTo>
                  <a:cubicBezTo>
                    <a:pt x="48987" y="29679"/>
                    <a:pt x="48671" y="28677"/>
                    <a:pt x="48161" y="27793"/>
                  </a:cubicBezTo>
                  <a:cubicBezTo>
                    <a:pt x="47632" y="26876"/>
                    <a:pt x="46964" y="26171"/>
                    <a:pt x="46150" y="25684"/>
                  </a:cubicBezTo>
                  <a:lnTo>
                    <a:pt x="43672" y="24254"/>
                  </a:lnTo>
                  <a:lnTo>
                    <a:pt x="43669" y="24248"/>
                  </a:lnTo>
                  <a:lnTo>
                    <a:pt x="2135" y="272"/>
                  </a:lnTo>
                  <a:cubicBezTo>
                    <a:pt x="2071" y="240"/>
                    <a:pt x="1999" y="207"/>
                    <a:pt x="1929" y="178"/>
                  </a:cubicBezTo>
                  <a:cubicBezTo>
                    <a:pt x="1852" y="146"/>
                    <a:pt x="1774" y="120"/>
                    <a:pt x="1693" y="96"/>
                  </a:cubicBezTo>
                  <a:lnTo>
                    <a:pt x="1541" y="55"/>
                  </a:lnTo>
                  <a:cubicBezTo>
                    <a:pt x="1465" y="40"/>
                    <a:pt x="1388" y="28"/>
                    <a:pt x="1311" y="21"/>
                  </a:cubicBezTo>
                  <a:cubicBezTo>
                    <a:pt x="1221" y="8"/>
                    <a:pt x="1128" y="1"/>
                    <a:pt x="103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44;p28">
              <a:extLst>
                <a:ext uri="{FF2B5EF4-FFF2-40B4-BE49-F238E27FC236}">
                  <a16:creationId xmlns:a16="http://schemas.microsoft.com/office/drawing/2014/main" id="{B5F670B9-C433-455A-9C0E-22C1180FFF4C}"/>
                </a:ext>
              </a:extLst>
            </p:cNvPr>
            <p:cNvSpPr/>
            <p:nvPr/>
          </p:nvSpPr>
          <p:spPr>
            <a:xfrm>
              <a:off x="20429874" y="2470256"/>
              <a:ext cx="3592082" cy="6512554"/>
            </a:xfrm>
            <a:custGeom>
              <a:avLst/>
              <a:gdLst/>
              <a:ahLst/>
              <a:cxnLst/>
              <a:rect l="l" t="t" r="r" b="b"/>
              <a:pathLst>
                <a:path w="53875" h="97677" extrusionOk="0">
                  <a:moveTo>
                    <a:pt x="7559" y="0"/>
                  </a:moveTo>
                  <a:lnTo>
                    <a:pt x="0" y="4356"/>
                  </a:lnTo>
                  <a:lnTo>
                    <a:pt x="46320" y="31102"/>
                  </a:lnTo>
                  <a:lnTo>
                    <a:pt x="46219" y="97676"/>
                  </a:lnTo>
                  <a:lnTo>
                    <a:pt x="53056" y="93728"/>
                  </a:lnTo>
                  <a:cubicBezTo>
                    <a:pt x="53562" y="93437"/>
                    <a:pt x="53873" y="92898"/>
                    <a:pt x="53873" y="92313"/>
                  </a:cubicBezTo>
                  <a:lnTo>
                    <a:pt x="53875" y="28626"/>
                  </a:lnTo>
                  <a:cubicBezTo>
                    <a:pt x="53875" y="27458"/>
                    <a:pt x="53253" y="26379"/>
                    <a:pt x="52241" y="25796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45;p28">
              <a:extLst>
                <a:ext uri="{FF2B5EF4-FFF2-40B4-BE49-F238E27FC236}">
                  <a16:creationId xmlns:a16="http://schemas.microsoft.com/office/drawing/2014/main" id="{CF88E3E2-EC4A-42AB-931E-1E51C5C396EC}"/>
                </a:ext>
              </a:extLst>
            </p:cNvPr>
            <p:cNvSpPr/>
            <p:nvPr/>
          </p:nvSpPr>
          <p:spPr>
            <a:xfrm>
              <a:off x="23511498" y="4269864"/>
              <a:ext cx="510592" cy="4712945"/>
            </a:xfrm>
            <a:custGeom>
              <a:avLst/>
              <a:gdLst/>
              <a:ahLst/>
              <a:cxnLst/>
              <a:rect l="l" t="t" r="r" b="b"/>
              <a:pathLst>
                <a:path w="7658" h="70686" extrusionOk="0">
                  <a:moveTo>
                    <a:pt x="7218" y="1"/>
                  </a:moveTo>
                  <a:lnTo>
                    <a:pt x="101" y="4111"/>
                  </a:lnTo>
                  <a:lnTo>
                    <a:pt x="0" y="70685"/>
                  </a:lnTo>
                  <a:lnTo>
                    <a:pt x="6837" y="66739"/>
                  </a:lnTo>
                  <a:cubicBezTo>
                    <a:pt x="7343" y="66446"/>
                    <a:pt x="7654" y="65907"/>
                    <a:pt x="7654" y="65324"/>
                  </a:cubicBezTo>
                  <a:lnTo>
                    <a:pt x="7656" y="1637"/>
                  </a:lnTo>
                  <a:cubicBezTo>
                    <a:pt x="7658" y="1062"/>
                    <a:pt x="7505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146;p28">
              <a:extLst>
                <a:ext uri="{FF2B5EF4-FFF2-40B4-BE49-F238E27FC236}">
                  <a16:creationId xmlns:a16="http://schemas.microsoft.com/office/drawing/2014/main" id="{EBA52243-E715-4256-9DE6-5F52CE5DCE27}"/>
                </a:ext>
              </a:extLst>
            </p:cNvPr>
            <p:cNvSpPr/>
            <p:nvPr/>
          </p:nvSpPr>
          <p:spPr>
            <a:xfrm>
              <a:off x="20438209" y="2426451"/>
              <a:ext cx="580267" cy="324104"/>
            </a:xfrm>
            <a:custGeom>
              <a:avLst/>
              <a:gdLst/>
              <a:ahLst/>
              <a:cxnLst/>
              <a:rect l="l" t="t" r="r" b="b"/>
              <a:pathLst>
                <a:path w="8703" h="4861" extrusionOk="0">
                  <a:moveTo>
                    <a:pt x="7752" y="0"/>
                  </a:moveTo>
                  <a:cubicBezTo>
                    <a:pt x="7441" y="0"/>
                    <a:pt x="7098" y="82"/>
                    <a:pt x="6826" y="240"/>
                  </a:cubicBezTo>
                  <a:lnTo>
                    <a:pt x="554" y="3854"/>
                  </a:lnTo>
                  <a:cubicBezTo>
                    <a:pt x="84" y="4124"/>
                    <a:pt x="1" y="4515"/>
                    <a:pt x="368" y="4727"/>
                  </a:cubicBezTo>
                  <a:cubicBezTo>
                    <a:pt x="523" y="4817"/>
                    <a:pt x="733" y="4860"/>
                    <a:pt x="959" y="4860"/>
                  </a:cubicBezTo>
                  <a:cubicBezTo>
                    <a:pt x="1270" y="4860"/>
                    <a:pt x="1612" y="4778"/>
                    <a:pt x="1884" y="4620"/>
                  </a:cubicBezTo>
                  <a:lnTo>
                    <a:pt x="8149" y="1003"/>
                  </a:lnTo>
                  <a:cubicBezTo>
                    <a:pt x="8619" y="733"/>
                    <a:pt x="8702" y="342"/>
                    <a:pt x="8336" y="131"/>
                  </a:cubicBezTo>
                  <a:cubicBezTo>
                    <a:pt x="8184" y="43"/>
                    <a:pt x="7976" y="0"/>
                    <a:pt x="7752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147;p28">
              <a:extLst>
                <a:ext uri="{FF2B5EF4-FFF2-40B4-BE49-F238E27FC236}">
                  <a16:creationId xmlns:a16="http://schemas.microsoft.com/office/drawing/2014/main" id="{D23ECDDF-1404-4E70-9D13-D945FEE2C8E3}"/>
                </a:ext>
              </a:extLst>
            </p:cNvPr>
            <p:cNvSpPr/>
            <p:nvPr/>
          </p:nvSpPr>
          <p:spPr>
            <a:xfrm>
              <a:off x="23374148" y="4522760"/>
              <a:ext cx="233094" cy="4679608"/>
            </a:xfrm>
            <a:custGeom>
              <a:avLst/>
              <a:gdLst/>
              <a:ahLst/>
              <a:cxnLst/>
              <a:rect l="l" t="t" r="r" b="b"/>
              <a:pathLst>
                <a:path w="3496" h="70186" extrusionOk="0">
                  <a:moveTo>
                    <a:pt x="2707" y="1"/>
                  </a:moveTo>
                  <a:lnTo>
                    <a:pt x="0" y="1563"/>
                  </a:lnTo>
                  <a:cubicBezTo>
                    <a:pt x="515" y="2453"/>
                    <a:pt x="831" y="3447"/>
                    <a:pt x="831" y="4361"/>
                  </a:cubicBezTo>
                  <a:cubicBezTo>
                    <a:pt x="831" y="4361"/>
                    <a:pt x="832" y="7215"/>
                    <a:pt x="836" y="7220"/>
                  </a:cubicBezTo>
                  <a:lnTo>
                    <a:pt x="831" y="37852"/>
                  </a:lnTo>
                  <a:lnTo>
                    <a:pt x="832" y="68072"/>
                  </a:lnTo>
                  <a:cubicBezTo>
                    <a:pt x="832" y="68553"/>
                    <a:pt x="849" y="69696"/>
                    <a:pt x="0" y="70185"/>
                  </a:cubicBezTo>
                  <a:cubicBezTo>
                    <a:pt x="0" y="70185"/>
                    <a:pt x="1816" y="69139"/>
                    <a:pt x="2159" y="68940"/>
                  </a:cubicBezTo>
                  <a:cubicBezTo>
                    <a:pt x="2892" y="68516"/>
                    <a:pt x="3487" y="67442"/>
                    <a:pt x="3487" y="66540"/>
                  </a:cubicBezTo>
                  <a:lnTo>
                    <a:pt x="3487" y="39391"/>
                  </a:lnTo>
                  <a:cubicBezTo>
                    <a:pt x="3487" y="39391"/>
                    <a:pt x="3492" y="5686"/>
                    <a:pt x="3491" y="5673"/>
                  </a:cubicBezTo>
                  <a:lnTo>
                    <a:pt x="3491" y="5553"/>
                  </a:lnTo>
                  <a:cubicBezTo>
                    <a:pt x="3494" y="5339"/>
                    <a:pt x="3496" y="4908"/>
                    <a:pt x="3491" y="4336"/>
                  </a:cubicBezTo>
                  <a:lnTo>
                    <a:pt x="3491" y="3815"/>
                  </a:lnTo>
                  <a:cubicBezTo>
                    <a:pt x="3489" y="3446"/>
                    <a:pt x="3491" y="3043"/>
                    <a:pt x="3489" y="2622"/>
                  </a:cubicBezTo>
                  <a:cubicBezTo>
                    <a:pt x="3487" y="1770"/>
                    <a:pt x="3193" y="829"/>
                    <a:pt x="2707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48;p28">
              <a:extLst>
                <a:ext uri="{FF2B5EF4-FFF2-40B4-BE49-F238E27FC236}">
                  <a16:creationId xmlns:a16="http://schemas.microsoft.com/office/drawing/2014/main" id="{236EC200-B67F-481D-B9F5-ECDB7E913FEA}"/>
                </a:ext>
              </a:extLst>
            </p:cNvPr>
            <p:cNvSpPr/>
            <p:nvPr/>
          </p:nvSpPr>
          <p:spPr>
            <a:xfrm>
              <a:off x="20164177" y="2642942"/>
              <a:ext cx="3265711" cy="6572294"/>
            </a:xfrm>
            <a:custGeom>
              <a:avLst/>
              <a:gdLst/>
              <a:ahLst/>
              <a:cxnLst/>
              <a:rect l="l" t="t" r="r" b="b"/>
              <a:pathLst>
                <a:path w="48980" h="9857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38"/>
                    <a:pt x="1" y="76"/>
                    <a:pt x="5" y="113"/>
                  </a:cubicBezTo>
                  <a:lnTo>
                    <a:pt x="5" y="113"/>
                  </a:lnTo>
                  <a:lnTo>
                    <a:pt x="5" y="0"/>
                  </a:lnTo>
                  <a:close/>
                  <a:moveTo>
                    <a:pt x="5" y="113"/>
                  </a:moveTo>
                  <a:lnTo>
                    <a:pt x="15" y="68295"/>
                  </a:lnTo>
                  <a:cubicBezTo>
                    <a:pt x="15" y="70099"/>
                    <a:pt x="1295" y="72290"/>
                    <a:pt x="2863" y="73189"/>
                  </a:cubicBezTo>
                  <a:lnTo>
                    <a:pt x="46139" y="98192"/>
                  </a:lnTo>
                  <a:cubicBezTo>
                    <a:pt x="46591" y="98450"/>
                    <a:pt x="47018" y="98573"/>
                    <a:pt x="47397" y="98573"/>
                  </a:cubicBezTo>
                  <a:cubicBezTo>
                    <a:pt x="48331" y="98573"/>
                    <a:pt x="48974" y="97830"/>
                    <a:pt x="48978" y="96545"/>
                  </a:cubicBezTo>
                  <a:lnTo>
                    <a:pt x="48980" y="87606"/>
                  </a:lnTo>
                  <a:lnTo>
                    <a:pt x="48976" y="35409"/>
                  </a:lnTo>
                  <a:lnTo>
                    <a:pt x="48978" y="32547"/>
                  </a:lnTo>
                  <a:cubicBezTo>
                    <a:pt x="48976" y="31643"/>
                    <a:pt x="48655" y="30642"/>
                    <a:pt x="48146" y="29758"/>
                  </a:cubicBezTo>
                  <a:cubicBezTo>
                    <a:pt x="47616" y="28814"/>
                    <a:pt x="46930" y="28138"/>
                    <a:pt x="46138" y="27642"/>
                  </a:cubicBezTo>
                  <a:lnTo>
                    <a:pt x="43668" y="26213"/>
                  </a:lnTo>
                  <a:lnTo>
                    <a:pt x="43665" y="26208"/>
                  </a:lnTo>
                  <a:lnTo>
                    <a:pt x="10657" y="7154"/>
                  </a:lnTo>
                  <a:lnTo>
                    <a:pt x="2831" y="2635"/>
                  </a:lnTo>
                  <a:lnTo>
                    <a:pt x="1178" y="1679"/>
                  </a:lnTo>
                  <a:cubicBezTo>
                    <a:pt x="973" y="1557"/>
                    <a:pt x="779" y="1417"/>
                    <a:pt x="602" y="1258"/>
                  </a:cubicBezTo>
                  <a:cubicBezTo>
                    <a:pt x="522" y="1185"/>
                    <a:pt x="448" y="1106"/>
                    <a:pt x="383" y="1021"/>
                  </a:cubicBezTo>
                  <a:cubicBezTo>
                    <a:pt x="316" y="942"/>
                    <a:pt x="256" y="857"/>
                    <a:pt x="206" y="769"/>
                  </a:cubicBezTo>
                  <a:cubicBezTo>
                    <a:pt x="174" y="712"/>
                    <a:pt x="146" y="652"/>
                    <a:pt x="119" y="592"/>
                  </a:cubicBezTo>
                  <a:cubicBezTo>
                    <a:pt x="94" y="535"/>
                    <a:pt x="74" y="475"/>
                    <a:pt x="62" y="414"/>
                  </a:cubicBezTo>
                  <a:cubicBezTo>
                    <a:pt x="46" y="373"/>
                    <a:pt x="36" y="331"/>
                    <a:pt x="34" y="287"/>
                  </a:cubicBezTo>
                  <a:cubicBezTo>
                    <a:pt x="19" y="247"/>
                    <a:pt x="12" y="204"/>
                    <a:pt x="14" y="162"/>
                  </a:cubicBezTo>
                  <a:cubicBezTo>
                    <a:pt x="10" y="146"/>
                    <a:pt x="7" y="129"/>
                    <a:pt x="5" y="1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49;p28">
              <a:extLst>
                <a:ext uri="{FF2B5EF4-FFF2-40B4-BE49-F238E27FC236}">
                  <a16:creationId xmlns:a16="http://schemas.microsoft.com/office/drawing/2014/main" id="{E775E9F2-10B6-47D1-980D-3B92FF9470D5}"/>
                </a:ext>
              </a:extLst>
            </p:cNvPr>
            <p:cNvSpPr/>
            <p:nvPr/>
          </p:nvSpPr>
          <p:spPr>
            <a:xfrm>
              <a:off x="20164310" y="2198691"/>
              <a:ext cx="4098608" cy="2428414"/>
            </a:xfrm>
            <a:custGeom>
              <a:avLst/>
              <a:gdLst/>
              <a:ahLst/>
              <a:cxnLst/>
              <a:rect l="l" t="t" r="r" b="b"/>
              <a:pathLst>
                <a:path w="61472" h="36422" extrusionOk="0">
                  <a:moveTo>
                    <a:pt x="11623" y="0"/>
                  </a:moveTo>
                  <a:cubicBezTo>
                    <a:pt x="10598" y="0"/>
                    <a:pt x="9573" y="226"/>
                    <a:pt x="8792" y="677"/>
                  </a:cubicBezTo>
                  <a:lnTo>
                    <a:pt x="1176" y="5074"/>
                  </a:lnTo>
                  <a:cubicBezTo>
                    <a:pt x="416" y="5512"/>
                    <a:pt x="30" y="6083"/>
                    <a:pt x="0" y="6658"/>
                  </a:cubicBezTo>
                  <a:lnTo>
                    <a:pt x="3" y="6665"/>
                  </a:lnTo>
                  <a:lnTo>
                    <a:pt x="3" y="6770"/>
                  </a:lnTo>
                  <a:cubicBezTo>
                    <a:pt x="7" y="6790"/>
                    <a:pt x="8" y="6805"/>
                    <a:pt x="12" y="6825"/>
                  </a:cubicBezTo>
                  <a:cubicBezTo>
                    <a:pt x="12" y="6867"/>
                    <a:pt x="18" y="6910"/>
                    <a:pt x="32" y="6950"/>
                  </a:cubicBezTo>
                  <a:cubicBezTo>
                    <a:pt x="34" y="6994"/>
                    <a:pt x="44" y="7037"/>
                    <a:pt x="60" y="7077"/>
                  </a:cubicBezTo>
                  <a:cubicBezTo>
                    <a:pt x="72" y="7139"/>
                    <a:pt x="90" y="7199"/>
                    <a:pt x="117" y="7256"/>
                  </a:cubicBezTo>
                  <a:cubicBezTo>
                    <a:pt x="144" y="7316"/>
                    <a:pt x="171" y="7375"/>
                    <a:pt x="204" y="7432"/>
                  </a:cubicBezTo>
                  <a:cubicBezTo>
                    <a:pt x="254" y="7522"/>
                    <a:pt x="314" y="7607"/>
                    <a:pt x="379" y="7686"/>
                  </a:cubicBezTo>
                  <a:cubicBezTo>
                    <a:pt x="446" y="7769"/>
                    <a:pt x="520" y="7848"/>
                    <a:pt x="600" y="7921"/>
                  </a:cubicBezTo>
                  <a:cubicBezTo>
                    <a:pt x="777" y="8080"/>
                    <a:pt x="971" y="8222"/>
                    <a:pt x="1175" y="8344"/>
                  </a:cubicBezTo>
                  <a:lnTo>
                    <a:pt x="2829" y="9298"/>
                  </a:lnTo>
                  <a:lnTo>
                    <a:pt x="10655" y="13817"/>
                  </a:lnTo>
                  <a:lnTo>
                    <a:pt x="43663" y="32871"/>
                  </a:lnTo>
                  <a:lnTo>
                    <a:pt x="43666" y="32876"/>
                  </a:lnTo>
                  <a:lnTo>
                    <a:pt x="46136" y="34305"/>
                  </a:lnTo>
                  <a:lnTo>
                    <a:pt x="46144" y="34306"/>
                  </a:lnTo>
                  <a:cubicBezTo>
                    <a:pt x="46928" y="34761"/>
                    <a:pt x="47629" y="35533"/>
                    <a:pt x="48144" y="36421"/>
                  </a:cubicBezTo>
                  <a:lnTo>
                    <a:pt x="50851" y="34859"/>
                  </a:lnTo>
                  <a:cubicBezTo>
                    <a:pt x="50374" y="34024"/>
                    <a:pt x="49708" y="33299"/>
                    <a:pt x="48971" y="32871"/>
                  </a:cubicBezTo>
                  <a:cubicBezTo>
                    <a:pt x="48607" y="32659"/>
                    <a:pt x="48258" y="32460"/>
                    <a:pt x="47938" y="32275"/>
                  </a:cubicBezTo>
                  <a:lnTo>
                    <a:pt x="47486" y="32014"/>
                  </a:lnTo>
                  <a:cubicBezTo>
                    <a:pt x="46994" y="31725"/>
                    <a:pt x="46622" y="31509"/>
                    <a:pt x="46433" y="31407"/>
                  </a:cubicBezTo>
                  <a:lnTo>
                    <a:pt x="46329" y="31346"/>
                  </a:lnTo>
                  <a:cubicBezTo>
                    <a:pt x="46324" y="31344"/>
                    <a:pt x="46321" y="31342"/>
                    <a:pt x="46318" y="31337"/>
                  </a:cubicBezTo>
                  <a:lnTo>
                    <a:pt x="10650" y="10746"/>
                  </a:lnTo>
                  <a:lnTo>
                    <a:pt x="4784" y="7361"/>
                  </a:lnTo>
                  <a:cubicBezTo>
                    <a:pt x="4162" y="7004"/>
                    <a:pt x="4162" y="6414"/>
                    <a:pt x="4785" y="6055"/>
                  </a:cubicBezTo>
                  <a:lnTo>
                    <a:pt x="10486" y="2763"/>
                  </a:lnTo>
                  <a:cubicBezTo>
                    <a:pt x="10528" y="2737"/>
                    <a:pt x="10571" y="2717"/>
                    <a:pt x="10618" y="2702"/>
                  </a:cubicBezTo>
                  <a:cubicBezTo>
                    <a:pt x="10646" y="2680"/>
                    <a:pt x="10680" y="2667"/>
                    <a:pt x="10715" y="2660"/>
                  </a:cubicBezTo>
                  <a:cubicBezTo>
                    <a:pt x="10732" y="2645"/>
                    <a:pt x="10752" y="2636"/>
                    <a:pt x="10775" y="2633"/>
                  </a:cubicBezTo>
                  <a:cubicBezTo>
                    <a:pt x="10855" y="2603"/>
                    <a:pt x="10935" y="2580"/>
                    <a:pt x="11019" y="2560"/>
                  </a:cubicBezTo>
                  <a:cubicBezTo>
                    <a:pt x="11116" y="2535"/>
                    <a:pt x="11214" y="2518"/>
                    <a:pt x="11315" y="2510"/>
                  </a:cubicBezTo>
                  <a:cubicBezTo>
                    <a:pt x="11417" y="2498"/>
                    <a:pt x="11519" y="2493"/>
                    <a:pt x="11622" y="2491"/>
                  </a:cubicBezTo>
                  <a:cubicBezTo>
                    <a:pt x="11632" y="2491"/>
                    <a:pt x="11643" y="2491"/>
                    <a:pt x="11653" y="2491"/>
                  </a:cubicBezTo>
                  <a:cubicBezTo>
                    <a:pt x="11744" y="2491"/>
                    <a:pt x="11836" y="2498"/>
                    <a:pt x="11928" y="2511"/>
                  </a:cubicBezTo>
                  <a:cubicBezTo>
                    <a:pt x="12005" y="2518"/>
                    <a:pt x="12082" y="2530"/>
                    <a:pt x="12157" y="2545"/>
                  </a:cubicBezTo>
                  <a:lnTo>
                    <a:pt x="12309" y="2586"/>
                  </a:lnTo>
                  <a:cubicBezTo>
                    <a:pt x="12391" y="2605"/>
                    <a:pt x="12469" y="2633"/>
                    <a:pt x="12546" y="2668"/>
                  </a:cubicBezTo>
                  <a:cubicBezTo>
                    <a:pt x="12615" y="2697"/>
                    <a:pt x="12686" y="2732"/>
                    <a:pt x="12750" y="2762"/>
                  </a:cubicBezTo>
                  <a:lnTo>
                    <a:pt x="54284" y="26738"/>
                  </a:lnTo>
                  <a:lnTo>
                    <a:pt x="54289" y="26734"/>
                  </a:lnTo>
                  <a:lnTo>
                    <a:pt x="56772" y="28171"/>
                  </a:lnTo>
                  <a:cubicBezTo>
                    <a:pt x="57555" y="28624"/>
                    <a:pt x="58264" y="29392"/>
                    <a:pt x="58777" y="30283"/>
                  </a:cubicBezTo>
                  <a:lnTo>
                    <a:pt x="61472" y="28726"/>
                  </a:lnTo>
                  <a:cubicBezTo>
                    <a:pt x="60997" y="27890"/>
                    <a:pt x="60329" y="27165"/>
                    <a:pt x="59592" y="26739"/>
                  </a:cubicBezTo>
                  <a:cubicBezTo>
                    <a:pt x="59228" y="26525"/>
                    <a:pt x="58879" y="26328"/>
                    <a:pt x="58560" y="26141"/>
                  </a:cubicBezTo>
                  <a:lnTo>
                    <a:pt x="58108" y="25882"/>
                  </a:lnTo>
                  <a:cubicBezTo>
                    <a:pt x="57901" y="25758"/>
                    <a:pt x="57711" y="25650"/>
                    <a:pt x="57549" y="25555"/>
                  </a:cubicBezTo>
                  <a:cubicBezTo>
                    <a:pt x="57462" y="25508"/>
                    <a:pt x="57392" y="25464"/>
                    <a:pt x="57325" y="25428"/>
                  </a:cubicBezTo>
                  <a:cubicBezTo>
                    <a:pt x="57255" y="25386"/>
                    <a:pt x="57200" y="25356"/>
                    <a:pt x="57146" y="25327"/>
                  </a:cubicBezTo>
                  <a:cubicBezTo>
                    <a:pt x="57079" y="25291"/>
                    <a:pt x="57031" y="25257"/>
                    <a:pt x="56994" y="25234"/>
                  </a:cubicBezTo>
                  <a:cubicBezTo>
                    <a:pt x="56961" y="25215"/>
                    <a:pt x="56939" y="25205"/>
                    <a:pt x="56939" y="25205"/>
                  </a:cubicBezTo>
                  <a:lnTo>
                    <a:pt x="14454" y="677"/>
                  </a:lnTo>
                  <a:cubicBezTo>
                    <a:pt x="13673" y="226"/>
                    <a:pt x="12648" y="0"/>
                    <a:pt x="11623" y="0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50;p28">
              <a:extLst>
                <a:ext uri="{FF2B5EF4-FFF2-40B4-BE49-F238E27FC236}">
                  <a16:creationId xmlns:a16="http://schemas.microsoft.com/office/drawing/2014/main" id="{A1925584-EF4D-4061-9300-33D3FBFBC7BC}"/>
                </a:ext>
              </a:extLst>
            </p:cNvPr>
            <p:cNvSpPr/>
            <p:nvPr/>
          </p:nvSpPr>
          <p:spPr>
            <a:xfrm>
              <a:off x="19165061" y="3258947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2"/>
                  </a:lnTo>
                  <a:lnTo>
                    <a:pt x="2" y="7671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51;p28">
              <a:extLst>
                <a:ext uri="{FF2B5EF4-FFF2-40B4-BE49-F238E27FC236}">
                  <a16:creationId xmlns:a16="http://schemas.microsoft.com/office/drawing/2014/main" id="{A4D8B510-D652-4D0D-892D-E312181CF5E0}"/>
                </a:ext>
              </a:extLst>
            </p:cNvPr>
            <p:cNvSpPr/>
            <p:nvPr/>
          </p:nvSpPr>
          <p:spPr>
            <a:xfrm>
              <a:off x="22906228" y="5072290"/>
              <a:ext cx="232894" cy="4474251"/>
            </a:xfrm>
            <a:custGeom>
              <a:avLst/>
              <a:gdLst/>
              <a:ahLst/>
              <a:cxnLst/>
              <a:rect l="l" t="t" r="r" b="b"/>
              <a:pathLst>
                <a:path w="3493" h="6710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6" y="2447"/>
                    <a:pt x="836" y="3444"/>
                    <a:pt x="838" y="4348"/>
                  </a:cubicBezTo>
                  <a:cubicBezTo>
                    <a:pt x="838" y="4348"/>
                    <a:pt x="840" y="7217"/>
                    <a:pt x="835" y="7220"/>
                  </a:cubicBezTo>
                  <a:lnTo>
                    <a:pt x="831" y="64991"/>
                  </a:lnTo>
                  <a:cubicBezTo>
                    <a:pt x="831" y="65502"/>
                    <a:pt x="821" y="66631"/>
                    <a:pt x="1" y="67106"/>
                  </a:cubicBezTo>
                  <a:lnTo>
                    <a:pt x="2160" y="65860"/>
                  </a:lnTo>
                  <a:cubicBezTo>
                    <a:pt x="2893" y="65437"/>
                    <a:pt x="3488" y="64361"/>
                    <a:pt x="3488" y="63459"/>
                  </a:cubicBezTo>
                  <a:lnTo>
                    <a:pt x="3490" y="5688"/>
                  </a:lnTo>
                  <a:cubicBezTo>
                    <a:pt x="3490" y="5688"/>
                    <a:pt x="3493" y="5664"/>
                    <a:pt x="3493" y="5626"/>
                  </a:cubicBezTo>
                  <a:cubicBezTo>
                    <a:pt x="3490" y="5583"/>
                    <a:pt x="3486" y="5524"/>
                    <a:pt x="3488" y="5447"/>
                  </a:cubicBezTo>
                  <a:cubicBezTo>
                    <a:pt x="3490" y="5385"/>
                    <a:pt x="3491" y="5324"/>
                    <a:pt x="3490" y="5242"/>
                  </a:cubicBezTo>
                  <a:cubicBezTo>
                    <a:pt x="3491" y="5167"/>
                    <a:pt x="3490" y="5085"/>
                    <a:pt x="3491" y="4984"/>
                  </a:cubicBezTo>
                  <a:cubicBezTo>
                    <a:pt x="3488" y="4796"/>
                    <a:pt x="3491" y="4577"/>
                    <a:pt x="3488" y="4336"/>
                  </a:cubicBezTo>
                  <a:lnTo>
                    <a:pt x="3488" y="3815"/>
                  </a:lnTo>
                  <a:cubicBezTo>
                    <a:pt x="3488" y="3446"/>
                    <a:pt x="3490" y="3045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52;p28">
              <a:extLst>
                <a:ext uri="{FF2B5EF4-FFF2-40B4-BE49-F238E27FC236}">
                  <a16:creationId xmlns:a16="http://schemas.microsoft.com/office/drawing/2014/main" id="{5989374E-CD74-4FBB-B6AD-23087BD5ECA0}"/>
                </a:ext>
              </a:extLst>
            </p:cNvPr>
            <p:cNvSpPr/>
            <p:nvPr/>
          </p:nvSpPr>
          <p:spPr>
            <a:xfrm>
              <a:off x="19695990" y="3323088"/>
              <a:ext cx="3266245" cy="6235922"/>
            </a:xfrm>
            <a:custGeom>
              <a:avLst/>
              <a:gdLst/>
              <a:ahLst/>
              <a:cxnLst/>
              <a:rect l="l" t="t" r="r" b="b"/>
              <a:pathLst>
                <a:path w="48988" h="93528" extrusionOk="0">
                  <a:moveTo>
                    <a:pt x="1049" y="0"/>
                  </a:moveTo>
                  <a:cubicBezTo>
                    <a:pt x="1034" y="0"/>
                    <a:pt x="1019" y="0"/>
                    <a:pt x="1004" y="1"/>
                  </a:cubicBezTo>
                  <a:cubicBezTo>
                    <a:pt x="902" y="1"/>
                    <a:pt x="800" y="8"/>
                    <a:pt x="699" y="19"/>
                  </a:cubicBezTo>
                  <a:cubicBezTo>
                    <a:pt x="598" y="26"/>
                    <a:pt x="500" y="43"/>
                    <a:pt x="403" y="69"/>
                  </a:cubicBezTo>
                  <a:cubicBezTo>
                    <a:pt x="319" y="88"/>
                    <a:pt x="237" y="113"/>
                    <a:pt x="157" y="143"/>
                  </a:cubicBezTo>
                  <a:cubicBezTo>
                    <a:pt x="135" y="145"/>
                    <a:pt x="114" y="155"/>
                    <a:pt x="99" y="170"/>
                  </a:cubicBezTo>
                  <a:cubicBezTo>
                    <a:pt x="65" y="176"/>
                    <a:pt x="34" y="188"/>
                    <a:pt x="3" y="201"/>
                  </a:cubicBezTo>
                  <a:lnTo>
                    <a:pt x="0" y="210"/>
                  </a:lnTo>
                  <a:lnTo>
                    <a:pt x="32" y="8255"/>
                  </a:lnTo>
                  <a:lnTo>
                    <a:pt x="39" y="11325"/>
                  </a:lnTo>
                  <a:lnTo>
                    <a:pt x="249" y="63651"/>
                  </a:lnTo>
                  <a:cubicBezTo>
                    <a:pt x="254" y="65452"/>
                    <a:pt x="1529" y="67646"/>
                    <a:pt x="3096" y="68545"/>
                  </a:cubicBezTo>
                  <a:lnTo>
                    <a:pt x="38361" y="88696"/>
                  </a:lnTo>
                  <a:lnTo>
                    <a:pt x="46147" y="93147"/>
                  </a:lnTo>
                  <a:cubicBezTo>
                    <a:pt x="46599" y="93405"/>
                    <a:pt x="47027" y="93527"/>
                    <a:pt x="47407" y="93527"/>
                  </a:cubicBezTo>
                  <a:cubicBezTo>
                    <a:pt x="48343" y="93527"/>
                    <a:pt x="48988" y="92784"/>
                    <a:pt x="48988" y="91500"/>
                  </a:cubicBezTo>
                  <a:lnTo>
                    <a:pt x="48988" y="33443"/>
                  </a:lnTo>
                  <a:lnTo>
                    <a:pt x="48988" y="30583"/>
                  </a:lnTo>
                  <a:cubicBezTo>
                    <a:pt x="48986" y="29677"/>
                    <a:pt x="48672" y="28673"/>
                    <a:pt x="48161" y="27791"/>
                  </a:cubicBezTo>
                  <a:cubicBezTo>
                    <a:pt x="47631" y="26875"/>
                    <a:pt x="46963" y="26170"/>
                    <a:pt x="46149" y="25683"/>
                  </a:cubicBezTo>
                  <a:lnTo>
                    <a:pt x="43671" y="24254"/>
                  </a:lnTo>
                  <a:lnTo>
                    <a:pt x="43668" y="24247"/>
                  </a:lnTo>
                  <a:lnTo>
                    <a:pt x="2134" y="272"/>
                  </a:lnTo>
                  <a:cubicBezTo>
                    <a:pt x="2070" y="240"/>
                    <a:pt x="1998" y="206"/>
                    <a:pt x="1928" y="178"/>
                  </a:cubicBezTo>
                  <a:cubicBezTo>
                    <a:pt x="1851" y="146"/>
                    <a:pt x="1773" y="118"/>
                    <a:pt x="1693" y="94"/>
                  </a:cubicBezTo>
                  <a:lnTo>
                    <a:pt x="1541" y="54"/>
                  </a:lnTo>
                  <a:cubicBezTo>
                    <a:pt x="1464" y="39"/>
                    <a:pt x="1387" y="28"/>
                    <a:pt x="1310" y="21"/>
                  </a:cubicBezTo>
                  <a:cubicBezTo>
                    <a:pt x="1225" y="8"/>
                    <a:pt x="1137" y="0"/>
                    <a:pt x="1049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53;p28">
              <a:extLst>
                <a:ext uri="{FF2B5EF4-FFF2-40B4-BE49-F238E27FC236}">
                  <a16:creationId xmlns:a16="http://schemas.microsoft.com/office/drawing/2014/main" id="{60DADABD-3848-4FF7-A466-42F93EACDBC8}"/>
                </a:ext>
              </a:extLst>
            </p:cNvPr>
            <p:cNvSpPr/>
            <p:nvPr/>
          </p:nvSpPr>
          <p:spPr>
            <a:xfrm>
              <a:off x="19253605" y="3428633"/>
              <a:ext cx="3592082" cy="6307330"/>
            </a:xfrm>
            <a:custGeom>
              <a:avLst/>
              <a:gdLst/>
              <a:ahLst/>
              <a:cxnLst/>
              <a:rect l="l" t="t" r="r" b="b"/>
              <a:pathLst>
                <a:path w="53875" h="94599" extrusionOk="0">
                  <a:moveTo>
                    <a:pt x="7559" y="0"/>
                  </a:moveTo>
                  <a:lnTo>
                    <a:pt x="0" y="4356"/>
                  </a:lnTo>
                  <a:lnTo>
                    <a:pt x="46318" y="31102"/>
                  </a:lnTo>
                  <a:lnTo>
                    <a:pt x="46219" y="94598"/>
                  </a:lnTo>
                  <a:lnTo>
                    <a:pt x="53056" y="90650"/>
                  </a:lnTo>
                  <a:cubicBezTo>
                    <a:pt x="53563" y="90358"/>
                    <a:pt x="53873" y="89818"/>
                    <a:pt x="53873" y="89235"/>
                  </a:cubicBezTo>
                  <a:lnTo>
                    <a:pt x="53875" y="28627"/>
                  </a:lnTo>
                  <a:cubicBezTo>
                    <a:pt x="53875" y="27459"/>
                    <a:pt x="53252" y="26380"/>
                    <a:pt x="52241" y="25795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54;p28">
              <a:extLst>
                <a:ext uri="{FF2B5EF4-FFF2-40B4-BE49-F238E27FC236}">
                  <a16:creationId xmlns:a16="http://schemas.microsoft.com/office/drawing/2014/main" id="{201712A0-9924-4446-8718-086CF73D5E1A}"/>
                </a:ext>
              </a:extLst>
            </p:cNvPr>
            <p:cNvSpPr/>
            <p:nvPr/>
          </p:nvSpPr>
          <p:spPr>
            <a:xfrm>
              <a:off x="22335228" y="5228242"/>
              <a:ext cx="510459" cy="4507722"/>
            </a:xfrm>
            <a:custGeom>
              <a:avLst/>
              <a:gdLst/>
              <a:ahLst/>
              <a:cxnLst/>
              <a:rect l="l" t="t" r="r" b="b"/>
              <a:pathLst>
                <a:path w="7656" h="67608" extrusionOk="0">
                  <a:moveTo>
                    <a:pt x="7218" y="1"/>
                  </a:moveTo>
                  <a:lnTo>
                    <a:pt x="99" y="4111"/>
                  </a:lnTo>
                  <a:lnTo>
                    <a:pt x="0" y="67607"/>
                  </a:lnTo>
                  <a:lnTo>
                    <a:pt x="6837" y="63659"/>
                  </a:lnTo>
                  <a:cubicBezTo>
                    <a:pt x="7344" y="63367"/>
                    <a:pt x="7654" y="62829"/>
                    <a:pt x="7654" y="62244"/>
                  </a:cubicBezTo>
                  <a:lnTo>
                    <a:pt x="7656" y="1636"/>
                  </a:lnTo>
                  <a:cubicBezTo>
                    <a:pt x="7656" y="1062"/>
                    <a:pt x="7506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55;p28">
              <a:extLst>
                <a:ext uri="{FF2B5EF4-FFF2-40B4-BE49-F238E27FC236}">
                  <a16:creationId xmlns:a16="http://schemas.microsoft.com/office/drawing/2014/main" id="{9ECF4FF8-623B-48C1-BDB9-F7FF733C3EC5}"/>
                </a:ext>
              </a:extLst>
            </p:cNvPr>
            <p:cNvSpPr/>
            <p:nvPr/>
          </p:nvSpPr>
          <p:spPr>
            <a:xfrm>
              <a:off x="19261939" y="3384828"/>
              <a:ext cx="580267" cy="324171"/>
            </a:xfrm>
            <a:custGeom>
              <a:avLst/>
              <a:gdLst/>
              <a:ahLst/>
              <a:cxnLst/>
              <a:rect l="l" t="t" r="r" b="b"/>
              <a:pathLst>
                <a:path w="8703" h="4862" extrusionOk="0">
                  <a:moveTo>
                    <a:pt x="7748" y="1"/>
                  </a:moveTo>
                  <a:cubicBezTo>
                    <a:pt x="7438" y="1"/>
                    <a:pt x="7097" y="83"/>
                    <a:pt x="6826" y="239"/>
                  </a:cubicBezTo>
                  <a:lnTo>
                    <a:pt x="554" y="3853"/>
                  </a:lnTo>
                  <a:cubicBezTo>
                    <a:pt x="84" y="4124"/>
                    <a:pt x="1" y="4517"/>
                    <a:pt x="368" y="4729"/>
                  </a:cubicBezTo>
                  <a:cubicBezTo>
                    <a:pt x="523" y="4818"/>
                    <a:pt x="733" y="4862"/>
                    <a:pt x="959" y="4862"/>
                  </a:cubicBezTo>
                  <a:cubicBezTo>
                    <a:pt x="1270" y="4862"/>
                    <a:pt x="1612" y="4780"/>
                    <a:pt x="1884" y="4622"/>
                  </a:cubicBezTo>
                  <a:lnTo>
                    <a:pt x="8149" y="1005"/>
                  </a:lnTo>
                  <a:cubicBezTo>
                    <a:pt x="8619" y="734"/>
                    <a:pt x="8702" y="343"/>
                    <a:pt x="8336" y="132"/>
                  </a:cubicBezTo>
                  <a:cubicBezTo>
                    <a:pt x="8182" y="44"/>
                    <a:pt x="7974" y="1"/>
                    <a:pt x="774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56;p28">
              <a:extLst>
                <a:ext uri="{FF2B5EF4-FFF2-40B4-BE49-F238E27FC236}">
                  <a16:creationId xmlns:a16="http://schemas.microsoft.com/office/drawing/2014/main" id="{74493BAE-7CDE-4B86-B0D0-8B1C6ADBDF15}"/>
                </a:ext>
              </a:extLst>
            </p:cNvPr>
            <p:cNvSpPr/>
            <p:nvPr/>
          </p:nvSpPr>
          <p:spPr>
            <a:xfrm>
              <a:off x="22198012" y="5481138"/>
              <a:ext cx="232827" cy="4474118"/>
            </a:xfrm>
            <a:custGeom>
              <a:avLst/>
              <a:gdLst/>
              <a:ahLst/>
              <a:cxnLst/>
              <a:rect l="l" t="t" r="r" b="b"/>
              <a:pathLst>
                <a:path w="3492" h="67104" extrusionOk="0">
                  <a:moveTo>
                    <a:pt x="2707" y="0"/>
                  </a:moveTo>
                  <a:lnTo>
                    <a:pt x="0" y="1564"/>
                  </a:lnTo>
                  <a:cubicBezTo>
                    <a:pt x="513" y="2453"/>
                    <a:pt x="830" y="3447"/>
                    <a:pt x="830" y="4361"/>
                  </a:cubicBezTo>
                  <a:cubicBezTo>
                    <a:pt x="830" y="4361"/>
                    <a:pt x="830" y="7215"/>
                    <a:pt x="834" y="7220"/>
                  </a:cubicBezTo>
                  <a:lnTo>
                    <a:pt x="829" y="34771"/>
                  </a:lnTo>
                  <a:lnTo>
                    <a:pt x="830" y="64992"/>
                  </a:lnTo>
                  <a:cubicBezTo>
                    <a:pt x="830" y="65472"/>
                    <a:pt x="849" y="66614"/>
                    <a:pt x="0" y="67104"/>
                  </a:cubicBezTo>
                  <a:cubicBezTo>
                    <a:pt x="0" y="67104"/>
                    <a:pt x="1815" y="66058"/>
                    <a:pt x="2159" y="65859"/>
                  </a:cubicBezTo>
                  <a:cubicBezTo>
                    <a:pt x="2892" y="65437"/>
                    <a:pt x="3485" y="64361"/>
                    <a:pt x="3485" y="63458"/>
                  </a:cubicBezTo>
                  <a:lnTo>
                    <a:pt x="3485" y="36311"/>
                  </a:lnTo>
                  <a:cubicBezTo>
                    <a:pt x="3485" y="36311"/>
                    <a:pt x="3489" y="5688"/>
                    <a:pt x="3489" y="5673"/>
                  </a:cubicBezTo>
                  <a:lnTo>
                    <a:pt x="3489" y="5552"/>
                  </a:lnTo>
                  <a:cubicBezTo>
                    <a:pt x="3492" y="5340"/>
                    <a:pt x="3492" y="4907"/>
                    <a:pt x="3489" y="4338"/>
                  </a:cubicBezTo>
                  <a:lnTo>
                    <a:pt x="3489" y="3815"/>
                  </a:lnTo>
                  <a:cubicBezTo>
                    <a:pt x="3487" y="3445"/>
                    <a:pt x="3489" y="3044"/>
                    <a:pt x="3487" y="2623"/>
                  </a:cubicBezTo>
                  <a:cubicBezTo>
                    <a:pt x="3487" y="1770"/>
                    <a:pt x="3193" y="831"/>
                    <a:pt x="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57;p28">
              <a:extLst>
                <a:ext uri="{FF2B5EF4-FFF2-40B4-BE49-F238E27FC236}">
                  <a16:creationId xmlns:a16="http://schemas.microsoft.com/office/drawing/2014/main" id="{C55A6FA8-5964-413B-883E-AFD9CCDE1011}"/>
                </a:ext>
              </a:extLst>
            </p:cNvPr>
            <p:cNvSpPr/>
            <p:nvPr/>
          </p:nvSpPr>
          <p:spPr>
            <a:xfrm>
              <a:off x="18987908" y="3601253"/>
              <a:ext cx="3265711" cy="6367004"/>
            </a:xfrm>
            <a:custGeom>
              <a:avLst/>
              <a:gdLst/>
              <a:ahLst/>
              <a:cxnLst/>
              <a:rect l="l" t="t" r="r" b="b"/>
              <a:pathLst>
                <a:path w="48980" h="9549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34"/>
                    <a:pt x="1" y="67"/>
                    <a:pt x="4" y="99"/>
                  </a:cubicBezTo>
                  <a:lnTo>
                    <a:pt x="4" y="99"/>
                  </a:lnTo>
                  <a:lnTo>
                    <a:pt x="4" y="1"/>
                  </a:lnTo>
                  <a:close/>
                  <a:moveTo>
                    <a:pt x="4" y="99"/>
                  </a:moveTo>
                  <a:lnTo>
                    <a:pt x="14" y="65217"/>
                  </a:lnTo>
                  <a:cubicBezTo>
                    <a:pt x="14" y="67021"/>
                    <a:pt x="1294" y="69211"/>
                    <a:pt x="2863" y="70110"/>
                  </a:cubicBezTo>
                  <a:lnTo>
                    <a:pt x="46139" y="95114"/>
                  </a:lnTo>
                  <a:cubicBezTo>
                    <a:pt x="46591" y="95371"/>
                    <a:pt x="47018" y="95493"/>
                    <a:pt x="47397" y="95493"/>
                  </a:cubicBezTo>
                  <a:cubicBezTo>
                    <a:pt x="48331" y="95493"/>
                    <a:pt x="48975" y="94752"/>
                    <a:pt x="48978" y="93466"/>
                  </a:cubicBezTo>
                  <a:lnTo>
                    <a:pt x="48980" y="84526"/>
                  </a:lnTo>
                  <a:lnTo>
                    <a:pt x="48976" y="35410"/>
                  </a:lnTo>
                  <a:lnTo>
                    <a:pt x="48976" y="32548"/>
                  </a:lnTo>
                  <a:cubicBezTo>
                    <a:pt x="48975" y="31644"/>
                    <a:pt x="48654" y="30643"/>
                    <a:pt x="48144" y="29759"/>
                  </a:cubicBezTo>
                  <a:cubicBezTo>
                    <a:pt x="47615" y="28815"/>
                    <a:pt x="46928" y="28139"/>
                    <a:pt x="46138" y="27642"/>
                  </a:cubicBezTo>
                  <a:lnTo>
                    <a:pt x="43667" y="26215"/>
                  </a:lnTo>
                  <a:lnTo>
                    <a:pt x="43663" y="26209"/>
                  </a:lnTo>
                  <a:lnTo>
                    <a:pt x="10657" y="7155"/>
                  </a:lnTo>
                  <a:lnTo>
                    <a:pt x="2833" y="2636"/>
                  </a:lnTo>
                  <a:lnTo>
                    <a:pt x="1178" y="1682"/>
                  </a:lnTo>
                  <a:cubicBezTo>
                    <a:pt x="973" y="1560"/>
                    <a:pt x="781" y="1418"/>
                    <a:pt x="602" y="1259"/>
                  </a:cubicBezTo>
                  <a:cubicBezTo>
                    <a:pt x="522" y="1185"/>
                    <a:pt x="450" y="1107"/>
                    <a:pt x="383" y="1023"/>
                  </a:cubicBezTo>
                  <a:cubicBezTo>
                    <a:pt x="316" y="943"/>
                    <a:pt x="258" y="860"/>
                    <a:pt x="206" y="769"/>
                  </a:cubicBezTo>
                  <a:cubicBezTo>
                    <a:pt x="174" y="713"/>
                    <a:pt x="146" y="652"/>
                    <a:pt x="119" y="594"/>
                  </a:cubicBezTo>
                  <a:cubicBezTo>
                    <a:pt x="94" y="535"/>
                    <a:pt x="74" y="477"/>
                    <a:pt x="62" y="415"/>
                  </a:cubicBezTo>
                  <a:cubicBezTo>
                    <a:pt x="46" y="375"/>
                    <a:pt x="36" y="332"/>
                    <a:pt x="34" y="288"/>
                  </a:cubicBezTo>
                  <a:cubicBezTo>
                    <a:pt x="17" y="248"/>
                    <a:pt x="11" y="205"/>
                    <a:pt x="14" y="163"/>
                  </a:cubicBezTo>
                  <a:cubicBezTo>
                    <a:pt x="9" y="142"/>
                    <a:pt x="6" y="120"/>
                    <a:pt x="4" y="9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58;p28">
              <a:extLst>
                <a:ext uri="{FF2B5EF4-FFF2-40B4-BE49-F238E27FC236}">
                  <a16:creationId xmlns:a16="http://schemas.microsoft.com/office/drawing/2014/main" id="{0DCF5FCD-69C2-40D4-BD1E-BDB3D2870890}"/>
                </a:ext>
              </a:extLst>
            </p:cNvPr>
            <p:cNvSpPr/>
            <p:nvPr/>
          </p:nvSpPr>
          <p:spPr>
            <a:xfrm>
              <a:off x="18988041" y="3157002"/>
              <a:ext cx="4098608" cy="2428481"/>
            </a:xfrm>
            <a:custGeom>
              <a:avLst/>
              <a:gdLst/>
              <a:ahLst/>
              <a:cxnLst/>
              <a:rect l="l" t="t" r="r" b="b"/>
              <a:pathLst>
                <a:path w="61472" h="36423" extrusionOk="0">
                  <a:moveTo>
                    <a:pt x="11623" y="1"/>
                  </a:moveTo>
                  <a:cubicBezTo>
                    <a:pt x="10598" y="1"/>
                    <a:pt x="9573" y="226"/>
                    <a:pt x="8792" y="677"/>
                  </a:cubicBezTo>
                  <a:lnTo>
                    <a:pt x="1176" y="5075"/>
                  </a:lnTo>
                  <a:cubicBezTo>
                    <a:pt x="416" y="5513"/>
                    <a:pt x="30" y="6084"/>
                    <a:pt x="0" y="6660"/>
                  </a:cubicBezTo>
                  <a:lnTo>
                    <a:pt x="4" y="6666"/>
                  </a:lnTo>
                  <a:lnTo>
                    <a:pt x="4" y="6769"/>
                  </a:lnTo>
                  <a:cubicBezTo>
                    <a:pt x="7" y="6791"/>
                    <a:pt x="9" y="6804"/>
                    <a:pt x="12" y="6824"/>
                  </a:cubicBezTo>
                  <a:cubicBezTo>
                    <a:pt x="12" y="6868"/>
                    <a:pt x="19" y="6909"/>
                    <a:pt x="32" y="6950"/>
                  </a:cubicBezTo>
                  <a:cubicBezTo>
                    <a:pt x="34" y="6995"/>
                    <a:pt x="44" y="7036"/>
                    <a:pt x="59" y="7078"/>
                  </a:cubicBezTo>
                  <a:cubicBezTo>
                    <a:pt x="72" y="7138"/>
                    <a:pt x="90" y="7198"/>
                    <a:pt x="117" y="7255"/>
                  </a:cubicBezTo>
                  <a:cubicBezTo>
                    <a:pt x="144" y="7315"/>
                    <a:pt x="171" y="7376"/>
                    <a:pt x="204" y="7432"/>
                  </a:cubicBezTo>
                  <a:cubicBezTo>
                    <a:pt x="254" y="7521"/>
                    <a:pt x="314" y="7606"/>
                    <a:pt x="380" y="7685"/>
                  </a:cubicBezTo>
                  <a:cubicBezTo>
                    <a:pt x="446" y="7770"/>
                    <a:pt x="520" y="7848"/>
                    <a:pt x="600" y="7920"/>
                  </a:cubicBezTo>
                  <a:cubicBezTo>
                    <a:pt x="777" y="8081"/>
                    <a:pt x="969" y="8221"/>
                    <a:pt x="1175" y="8343"/>
                  </a:cubicBezTo>
                  <a:lnTo>
                    <a:pt x="2829" y="9299"/>
                  </a:lnTo>
                  <a:lnTo>
                    <a:pt x="10655" y="13818"/>
                  </a:lnTo>
                  <a:lnTo>
                    <a:pt x="43663" y="32872"/>
                  </a:lnTo>
                  <a:lnTo>
                    <a:pt x="43665" y="32877"/>
                  </a:lnTo>
                  <a:lnTo>
                    <a:pt x="46136" y="34304"/>
                  </a:lnTo>
                  <a:lnTo>
                    <a:pt x="46144" y="34307"/>
                  </a:lnTo>
                  <a:cubicBezTo>
                    <a:pt x="46928" y="34761"/>
                    <a:pt x="47629" y="35533"/>
                    <a:pt x="48144" y="36422"/>
                  </a:cubicBezTo>
                  <a:lnTo>
                    <a:pt x="50851" y="34858"/>
                  </a:lnTo>
                  <a:cubicBezTo>
                    <a:pt x="50375" y="34023"/>
                    <a:pt x="49708" y="33299"/>
                    <a:pt x="48971" y="32872"/>
                  </a:cubicBezTo>
                  <a:cubicBezTo>
                    <a:pt x="48607" y="32660"/>
                    <a:pt x="48258" y="32461"/>
                    <a:pt x="47939" y="32275"/>
                  </a:cubicBezTo>
                  <a:lnTo>
                    <a:pt x="47486" y="32015"/>
                  </a:lnTo>
                  <a:cubicBezTo>
                    <a:pt x="46995" y="31726"/>
                    <a:pt x="46622" y="31510"/>
                    <a:pt x="46433" y="31406"/>
                  </a:cubicBezTo>
                  <a:lnTo>
                    <a:pt x="46330" y="31346"/>
                  </a:lnTo>
                  <a:cubicBezTo>
                    <a:pt x="46325" y="31345"/>
                    <a:pt x="46321" y="31341"/>
                    <a:pt x="46318" y="31338"/>
                  </a:cubicBezTo>
                  <a:lnTo>
                    <a:pt x="10650" y="10749"/>
                  </a:lnTo>
                  <a:lnTo>
                    <a:pt x="4784" y="7362"/>
                  </a:lnTo>
                  <a:cubicBezTo>
                    <a:pt x="4162" y="7005"/>
                    <a:pt x="4162" y="6417"/>
                    <a:pt x="4785" y="6056"/>
                  </a:cubicBezTo>
                  <a:lnTo>
                    <a:pt x="10486" y="2764"/>
                  </a:lnTo>
                  <a:cubicBezTo>
                    <a:pt x="10528" y="2739"/>
                    <a:pt x="10571" y="2717"/>
                    <a:pt x="10618" y="2704"/>
                  </a:cubicBezTo>
                  <a:cubicBezTo>
                    <a:pt x="10647" y="2681"/>
                    <a:pt x="10680" y="2667"/>
                    <a:pt x="10715" y="2662"/>
                  </a:cubicBezTo>
                  <a:cubicBezTo>
                    <a:pt x="10732" y="2647"/>
                    <a:pt x="10752" y="2637"/>
                    <a:pt x="10775" y="2634"/>
                  </a:cubicBezTo>
                  <a:cubicBezTo>
                    <a:pt x="10854" y="2606"/>
                    <a:pt x="10936" y="2580"/>
                    <a:pt x="11019" y="2562"/>
                  </a:cubicBezTo>
                  <a:cubicBezTo>
                    <a:pt x="11116" y="2535"/>
                    <a:pt x="11215" y="2519"/>
                    <a:pt x="11315" y="2512"/>
                  </a:cubicBezTo>
                  <a:cubicBezTo>
                    <a:pt x="11417" y="2500"/>
                    <a:pt x="11519" y="2494"/>
                    <a:pt x="11622" y="2494"/>
                  </a:cubicBezTo>
                  <a:cubicBezTo>
                    <a:pt x="11637" y="2493"/>
                    <a:pt x="11652" y="2493"/>
                    <a:pt x="11667" y="2493"/>
                  </a:cubicBezTo>
                  <a:cubicBezTo>
                    <a:pt x="11754" y="2493"/>
                    <a:pt x="11841" y="2501"/>
                    <a:pt x="11928" y="2514"/>
                  </a:cubicBezTo>
                  <a:cubicBezTo>
                    <a:pt x="12005" y="2520"/>
                    <a:pt x="12082" y="2532"/>
                    <a:pt x="12157" y="2547"/>
                  </a:cubicBezTo>
                  <a:lnTo>
                    <a:pt x="12309" y="2587"/>
                  </a:lnTo>
                  <a:cubicBezTo>
                    <a:pt x="12391" y="2607"/>
                    <a:pt x="12469" y="2634"/>
                    <a:pt x="12546" y="2671"/>
                  </a:cubicBezTo>
                  <a:cubicBezTo>
                    <a:pt x="12615" y="2699"/>
                    <a:pt x="12687" y="2734"/>
                    <a:pt x="12750" y="2764"/>
                  </a:cubicBezTo>
                  <a:lnTo>
                    <a:pt x="54284" y="26740"/>
                  </a:lnTo>
                  <a:lnTo>
                    <a:pt x="54289" y="26737"/>
                  </a:lnTo>
                  <a:lnTo>
                    <a:pt x="56772" y="28174"/>
                  </a:lnTo>
                  <a:cubicBezTo>
                    <a:pt x="57556" y="28626"/>
                    <a:pt x="58264" y="29395"/>
                    <a:pt x="58777" y="30284"/>
                  </a:cubicBezTo>
                  <a:lnTo>
                    <a:pt x="61472" y="28728"/>
                  </a:lnTo>
                  <a:cubicBezTo>
                    <a:pt x="60996" y="27893"/>
                    <a:pt x="60329" y="27168"/>
                    <a:pt x="59592" y="26742"/>
                  </a:cubicBezTo>
                  <a:cubicBezTo>
                    <a:pt x="59228" y="26528"/>
                    <a:pt x="58879" y="26331"/>
                    <a:pt x="58560" y="26144"/>
                  </a:cubicBezTo>
                  <a:lnTo>
                    <a:pt x="58107" y="25885"/>
                  </a:lnTo>
                  <a:cubicBezTo>
                    <a:pt x="57901" y="25761"/>
                    <a:pt x="57711" y="25652"/>
                    <a:pt x="57549" y="25557"/>
                  </a:cubicBezTo>
                  <a:cubicBezTo>
                    <a:pt x="57462" y="25510"/>
                    <a:pt x="57392" y="25467"/>
                    <a:pt x="57325" y="25430"/>
                  </a:cubicBezTo>
                  <a:cubicBezTo>
                    <a:pt x="57255" y="25388"/>
                    <a:pt x="57200" y="25358"/>
                    <a:pt x="57146" y="25330"/>
                  </a:cubicBezTo>
                  <a:cubicBezTo>
                    <a:pt x="57079" y="25293"/>
                    <a:pt x="57031" y="25260"/>
                    <a:pt x="56994" y="25236"/>
                  </a:cubicBezTo>
                  <a:cubicBezTo>
                    <a:pt x="56961" y="25218"/>
                    <a:pt x="56939" y="25208"/>
                    <a:pt x="56939" y="25208"/>
                  </a:cubicBezTo>
                  <a:lnTo>
                    <a:pt x="14454" y="677"/>
                  </a:lnTo>
                  <a:cubicBezTo>
                    <a:pt x="13673" y="226"/>
                    <a:pt x="12648" y="1"/>
                    <a:pt x="116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59;p28">
              <a:extLst>
                <a:ext uri="{FF2B5EF4-FFF2-40B4-BE49-F238E27FC236}">
                  <a16:creationId xmlns:a16="http://schemas.microsoft.com/office/drawing/2014/main" id="{CFA295FC-399B-448B-AC8E-C418808F1560}"/>
                </a:ext>
              </a:extLst>
            </p:cNvPr>
            <p:cNvSpPr/>
            <p:nvPr/>
          </p:nvSpPr>
          <p:spPr>
            <a:xfrm>
              <a:off x="12337071" y="9131560"/>
              <a:ext cx="710682" cy="715683"/>
            </a:xfrm>
            <a:custGeom>
              <a:avLst/>
              <a:gdLst/>
              <a:ahLst/>
              <a:cxnLst/>
              <a:rect l="l" t="t" r="r" b="b"/>
              <a:pathLst>
                <a:path w="10659" h="10734" extrusionOk="0">
                  <a:moveTo>
                    <a:pt x="2660" y="0"/>
                  </a:moveTo>
                  <a:lnTo>
                    <a:pt x="0" y="1534"/>
                  </a:lnTo>
                  <a:lnTo>
                    <a:pt x="0" y="10733"/>
                  </a:lnTo>
                  <a:lnTo>
                    <a:pt x="10658" y="4618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60;p28">
              <a:extLst>
                <a:ext uri="{FF2B5EF4-FFF2-40B4-BE49-F238E27FC236}">
                  <a16:creationId xmlns:a16="http://schemas.microsoft.com/office/drawing/2014/main" id="{D28780D6-7ACB-4AA2-A6C5-4897746576A3}"/>
                </a:ext>
              </a:extLst>
            </p:cNvPr>
            <p:cNvSpPr/>
            <p:nvPr/>
          </p:nvSpPr>
          <p:spPr>
            <a:xfrm>
              <a:off x="16056102" y="9438862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9" y="1"/>
                  </a:moveTo>
                  <a:cubicBezTo>
                    <a:pt x="64739" y="947"/>
                    <a:pt x="63766" y="1520"/>
                    <a:pt x="63324" y="1775"/>
                  </a:cubicBezTo>
                  <a:lnTo>
                    <a:pt x="5317" y="35271"/>
                  </a:lnTo>
                  <a:cubicBezTo>
                    <a:pt x="5317" y="35278"/>
                    <a:pt x="2831" y="36710"/>
                    <a:pt x="2831" y="36710"/>
                  </a:cubicBezTo>
                  <a:cubicBezTo>
                    <a:pt x="2046" y="37161"/>
                    <a:pt x="1027" y="37390"/>
                    <a:pt x="1" y="37390"/>
                  </a:cubicBezTo>
                  <a:lnTo>
                    <a:pt x="1" y="40501"/>
                  </a:lnTo>
                  <a:cubicBezTo>
                    <a:pt x="15" y="40501"/>
                    <a:pt x="30" y="40501"/>
                    <a:pt x="44" y="40501"/>
                  </a:cubicBezTo>
                  <a:cubicBezTo>
                    <a:pt x="990" y="40501"/>
                    <a:pt x="1933" y="40285"/>
                    <a:pt x="2661" y="39868"/>
                  </a:cubicBezTo>
                  <a:cubicBezTo>
                    <a:pt x="3027" y="39659"/>
                    <a:pt x="3374" y="39455"/>
                    <a:pt x="3695" y="39273"/>
                  </a:cubicBezTo>
                  <a:lnTo>
                    <a:pt x="4146" y="39010"/>
                  </a:lnTo>
                  <a:cubicBezTo>
                    <a:pt x="4355" y="38893"/>
                    <a:pt x="4544" y="38781"/>
                    <a:pt x="4707" y="38690"/>
                  </a:cubicBezTo>
                  <a:cubicBezTo>
                    <a:pt x="4793" y="38638"/>
                    <a:pt x="4864" y="38598"/>
                    <a:pt x="4930" y="38559"/>
                  </a:cubicBezTo>
                  <a:cubicBezTo>
                    <a:pt x="5001" y="38521"/>
                    <a:pt x="5053" y="38487"/>
                    <a:pt x="5107" y="38456"/>
                  </a:cubicBezTo>
                  <a:cubicBezTo>
                    <a:pt x="5172" y="38416"/>
                    <a:pt x="5224" y="38391"/>
                    <a:pt x="5264" y="38370"/>
                  </a:cubicBezTo>
                  <a:cubicBezTo>
                    <a:pt x="5295" y="38350"/>
                    <a:pt x="5316" y="38337"/>
                    <a:pt x="5316" y="38337"/>
                  </a:cubicBezTo>
                  <a:lnTo>
                    <a:pt x="63324" y="4845"/>
                  </a:lnTo>
                  <a:cubicBezTo>
                    <a:pt x="64106" y="4392"/>
                    <a:pt x="64739" y="3341"/>
                    <a:pt x="64739" y="2492"/>
                  </a:cubicBezTo>
                  <a:lnTo>
                    <a:pt x="64739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61;p28">
              <a:extLst>
                <a:ext uri="{FF2B5EF4-FFF2-40B4-BE49-F238E27FC236}">
                  <a16:creationId xmlns:a16="http://schemas.microsoft.com/office/drawing/2014/main" id="{8C14E45D-414A-445E-872E-114ACB69139D}"/>
                </a:ext>
              </a:extLst>
            </p:cNvPr>
            <p:cNvSpPr/>
            <p:nvPr/>
          </p:nvSpPr>
          <p:spPr>
            <a:xfrm>
              <a:off x="12404213" y="7355621"/>
              <a:ext cx="7994392" cy="4576196"/>
            </a:xfrm>
            <a:custGeom>
              <a:avLst/>
              <a:gdLst/>
              <a:ahLst/>
              <a:cxnLst/>
              <a:rect l="l" t="t" r="r" b="b"/>
              <a:pathLst>
                <a:path w="119902" h="68635" extrusionOk="0">
                  <a:moveTo>
                    <a:pt x="65859" y="1"/>
                  </a:moveTo>
                  <a:cubicBezTo>
                    <a:pt x="64842" y="1"/>
                    <a:pt x="63826" y="223"/>
                    <a:pt x="63050" y="667"/>
                  </a:cubicBezTo>
                  <a:lnTo>
                    <a:pt x="9651" y="31254"/>
                  </a:lnTo>
                  <a:lnTo>
                    <a:pt x="6992" y="32785"/>
                  </a:lnTo>
                  <a:lnTo>
                    <a:pt x="8" y="36780"/>
                  </a:lnTo>
                  <a:lnTo>
                    <a:pt x="1" y="36786"/>
                  </a:lnTo>
                  <a:cubicBezTo>
                    <a:pt x="4" y="36818"/>
                    <a:pt x="11" y="36851"/>
                    <a:pt x="21" y="36883"/>
                  </a:cubicBezTo>
                  <a:cubicBezTo>
                    <a:pt x="16" y="36905"/>
                    <a:pt x="19" y="36928"/>
                    <a:pt x="28" y="36948"/>
                  </a:cubicBezTo>
                  <a:cubicBezTo>
                    <a:pt x="41" y="37034"/>
                    <a:pt x="61" y="37115"/>
                    <a:pt x="86" y="37197"/>
                  </a:cubicBezTo>
                  <a:cubicBezTo>
                    <a:pt x="113" y="37294"/>
                    <a:pt x="148" y="37388"/>
                    <a:pt x="191" y="37478"/>
                  </a:cubicBezTo>
                  <a:cubicBezTo>
                    <a:pt x="232" y="37573"/>
                    <a:pt x="278" y="37665"/>
                    <a:pt x="328" y="37754"/>
                  </a:cubicBezTo>
                  <a:cubicBezTo>
                    <a:pt x="377" y="37844"/>
                    <a:pt x="434" y="37929"/>
                    <a:pt x="499" y="38008"/>
                  </a:cubicBezTo>
                  <a:cubicBezTo>
                    <a:pt x="542" y="38073"/>
                    <a:pt x="591" y="38133"/>
                    <a:pt x="643" y="38191"/>
                  </a:cubicBezTo>
                  <a:lnTo>
                    <a:pt x="753" y="38302"/>
                  </a:lnTo>
                  <a:cubicBezTo>
                    <a:pt x="813" y="38360"/>
                    <a:pt x="876" y="38415"/>
                    <a:pt x="943" y="38465"/>
                  </a:cubicBezTo>
                  <a:cubicBezTo>
                    <a:pt x="1002" y="38512"/>
                    <a:pt x="1067" y="38557"/>
                    <a:pt x="1125" y="38596"/>
                  </a:cubicBezTo>
                  <a:lnTo>
                    <a:pt x="49458" y="66516"/>
                  </a:lnTo>
                  <a:lnTo>
                    <a:pt x="49463" y="66516"/>
                  </a:lnTo>
                  <a:lnTo>
                    <a:pt x="51942" y="67948"/>
                  </a:lnTo>
                  <a:cubicBezTo>
                    <a:pt x="52771" y="68409"/>
                    <a:pt x="53715" y="68635"/>
                    <a:pt x="54773" y="68635"/>
                  </a:cubicBezTo>
                  <a:cubicBezTo>
                    <a:pt x="55794" y="68635"/>
                    <a:pt x="56819" y="68404"/>
                    <a:pt x="57605" y="67955"/>
                  </a:cubicBezTo>
                  <a:lnTo>
                    <a:pt x="60083" y="66523"/>
                  </a:lnTo>
                  <a:lnTo>
                    <a:pt x="118338" y="32890"/>
                  </a:lnTo>
                  <a:cubicBezTo>
                    <a:pt x="119902" y="31988"/>
                    <a:pt x="119902" y="30516"/>
                    <a:pt x="118345" y="29607"/>
                  </a:cubicBezTo>
                  <a:lnTo>
                    <a:pt x="110597" y="25089"/>
                  </a:lnTo>
                  <a:lnTo>
                    <a:pt x="68712" y="687"/>
                  </a:lnTo>
                  <a:cubicBezTo>
                    <a:pt x="67925" y="229"/>
                    <a:pt x="66891" y="1"/>
                    <a:pt x="65859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62;p28">
              <a:extLst>
                <a:ext uri="{FF2B5EF4-FFF2-40B4-BE49-F238E27FC236}">
                  <a16:creationId xmlns:a16="http://schemas.microsoft.com/office/drawing/2014/main" id="{AF7F44C5-7343-4836-9332-07D972FA36CF}"/>
                </a:ext>
              </a:extLst>
            </p:cNvPr>
            <p:cNvSpPr/>
            <p:nvPr/>
          </p:nvSpPr>
          <p:spPr>
            <a:xfrm>
              <a:off x="12514225" y="8849727"/>
              <a:ext cx="7736762" cy="2977611"/>
            </a:xfrm>
            <a:custGeom>
              <a:avLst/>
              <a:gdLst/>
              <a:ahLst/>
              <a:cxnLst/>
              <a:rect l="l" t="t" r="r" b="b"/>
              <a:pathLst>
                <a:path w="116038" h="44659" extrusionOk="0">
                  <a:moveTo>
                    <a:pt x="116038" y="0"/>
                  </a:moveTo>
                  <a:lnTo>
                    <a:pt x="53123" y="36438"/>
                  </a:lnTo>
                  <a:lnTo>
                    <a:pt x="0" y="5761"/>
                  </a:lnTo>
                  <a:lnTo>
                    <a:pt x="7" y="14486"/>
                  </a:lnTo>
                  <a:lnTo>
                    <a:pt x="51489" y="44221"/>
                  </a:lnTo>
                  <a:cubicBezTo>
                    <a:pt x="51994" y="44512"/>
                    <a:pt x="52558" y="44658"/>
                    <a:pt x="53123" y="44658"/>
                  </a:cubicBezTo>
                  <a:cubicBezTo>
                    <a:pt x="53687" y="44658"/>
                    <a:pt x="54252" y="44512"/>
                    <a:pt x="54758" y="44221"/>
                  </a:cubicBezTo>
                  <a:lnTo>
                    <a:pt x="115221" y="9310"/>
                  </a:lnTo>
                  <a:cubicBezTo>
                    <a:pt x="115727" y="9017"/>
                    <a:pt x="116038" y="8478"/>
                    <a:pt x="116038" y="7895"/>
                  </a:cubicBezTo>
                  <a:lnTo>
                    <a:pt x="116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63;p28">
              <a:extLst>
                <a:ext uri="{FF2B5EF4-FFF2-40B4-BE49-F238E27FC236}">
                  <a16:creationId xmlns:a16="http://schemas.microsoft.com/office/drawing/2014/main" id="{AC647BF7-81DD-46F7-834E-CB2149393A49}"/>
                </a:ext>
              </a:extLst>
            </p:cNvPr>
            <p:cNvSpPr/>
            <p:nvPr/>
          </p:nvSpPr>
          <p:spPr>
            <a:xfrm>
              <a:off x="16056102" y="8849594"/>
              <a:ext cx="4194885" cy="2977745"/>
            </a:xfrm>
            <a:custGeom>
              <a:avLst/>
              <a:gdLst/>
              <a:ahLst/>
              <a:cxnLst/>
              <a:rect l="l" t="t" r="r" b="b"/>
              <a:pathLst>
                <a:path w="62916" h="44661" extrusionOk="0">
                  <a:moveTo>
                    <a:pt x="62916" y="0"/>
                  </a:moveTo>
                  <a:lnTo>
                    <a:pt x="1" y="36440"/>
                  </a:lnTo>
                  <a:lnTo>
                    <a:pt x="1" y="44661"/>
                  </a:lnTo>
                  <a:cubicBezTo>
                    <a:pt x="576" y="44661"/>
                    <a:pt x="1139" y="44508"/>
                    <a:pt x="1636" y="44223"/>
                  </a:cubicBezTo>
                  <a:lnTo>
                    <a:pt x="62099" y="9312"/>
                  </a:lnTo>
                  <a:cubicBezTo>
                    <a:pt x="62605" y="9019"/>
                    <a:pt x="62916" y="8480"/>
                    <a:pt x="62916" y="7895"/>
                  </a:cubicBezTo>
                  <a:lnTo>
                    <a:pt x="62916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64;p28">
              <a:extLst>
                <a:ext uri="{FF2B5EF4-FFF2-40B4-BE49-F238E27FC236}">
                  <a16:creationId xmlns:a16="http://schemas.microsoft.com/office/drawing/2014/main" id="{BA6C1A69-8D9E-4C4C-BDAD-888D24036858}"/>
                </a:ext>
              </a:extLst>
            </p:cNvPr>
            <p:cNvSpPr/>
            <p:nvPr/>
          </p:nvSpPr>
          <p:spPr>
            <a:xfrm>
              <a:off x="12469754" y="9266909"/>
              <a:ext cx="88877" cy="623072"/>
            </a:xfrm>
            <a:custGeom>
              <a:avLst/>
              <a:gdLst/>
              <a:ahLst/>
              <a:cxnLst/>
              <a:rect l="l" t="t" r="r" b="b"/>
              <a:pathLst>
                <a:path w="1333" h="9345" extrusionOk="0">
                  <a:moveTo>
                    <a:pt x="424" y="1"/>
                  </a:moveTo>
                  <a:cubicBezTo>
                    <a:pt x="176" y="1"/>
                    <a:pt x="1" y="255"/>
                    <a:pt x="2" y="670"/>
                  </a:cubicBezTo>
                  <a:lnTo>
                    <a:pt x="7" y="7910"/>
                  </a:lnTo>
                  <a:cubicBezTo>
                    <a:pt x="7" y="8451"/>
                    <a:pt x="304" y="9061"/>
                    <a:pt x="670" y="9273"/>
                  </a:cubicBezTo>
                  <a:cubicBezTo>
                    <a:pt x="755" y="9322"/>
                    <a:pt x="836" y="9345"/>
                    <a:pt x="911" y="9345"/>
                  </a:cubicBezTo>
                  <a:cubicBezTo>
                    <a:pt x="1157" y="9345"/>
                    <a:pt x="1332" y="9091"/>
                    <a:pt x="1332" y="8675"/>
                  </a:cubicBezTo>
                  <a:lnTo>
                    <a:pt x="1332" y="1439"/>
                  </a:lnTo>
                  <a:cubicBezTo>
                    <a:pt x="1332" y="897"/>
                    <a:pt x="1035" y="286"/>
                    <a:pt x="667" y="74"/>
                  </a:cubicBezTo>
                  <a:cubicBezTo>
                    <a:pt x="581" y="24"/>
                    <a:pt x="500" y="1"/>
                    <a:pt x="42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65;p28">
              <a:extLst>
                <a:ext uri="{FF2B5EF4-FFF2-40B4-BE49-F238E27FC236}">
                  <a16:creationId xmlns:a16="http://schemas.microsoft.com/office/drawing/2014/main" id="{2B80FC4F-B38B-4CAB-8F6F-DBFD6471F9F0}"/>
                </a:ext>
              </a:extLst>
            </p:cNvPr>
            <p:cNvSpPr/>
            <p:nvPr/>
          </p:nvSpPr>
          <p:spPr>
            <a:xfrm>
              <a:off x="16056102" y="8621034"/>
              <a:ext cx="4316433" cy="2700446"/>
            </a:xfrm>
            <a:custGeom>
              <a:avLst/>
              <a:gdLst/>
              <a:ahLst/>
              <a:cxnLst/>
              <a:rect l="l" t="t" r="r" b="b"/>
              <a:pathLst>
                <a:path w="64739" h="40502" extrusionOk="0">
                  <a:moveTo>
                    <a:pt x="64739" y="0"/>
                  </a:moveTo>
                  <a:cubicBezTo>
                    <a:pt x="64739" y="979"/>
                    <a:pt x="63740" y="1537"/>
                    <a:pt x="63324" y="1776"/>
                  </a:cubicBezTo>
                  <a:lnTo>
                    <a:pt x="37152" y="16885"/>
                  </a:lnTo>
                  <a:lnTo>
                    <a:pt x="5317" y="35272"/>
                  </a:lnTo>
                  <a:cubicBezTo>
                    <a:pt x="5311" y="35272"/>
                    <a:pt x="2838" y="36697"/>
                    <a:pt x="2838" y="36697"/>
                  </a:cubicBezTo>
                  <a:cubicBezTo>
                    <a:pt x="2047" y="37155"/>
                    <a:pt x="1027" y="37377"/>
                    <a:pt x="1" y="37377"/>
                  </a:cubicBezTo>
                  <a:lnTo>
                    <a:pt x="1" y="40502"/>
                  </a:lnTo>
                  <a:cubicBezTo>
                    <a:pt x="15" y="40502"/>
                    <a:pt x="30" y="40502"/>
                    <a:pt x="44" y="40502"/>
                  </a:cubicBezTo>
                  <a:cubicBezTo>
                    <a:pt x="990" y="40502"/>
                    <a:pt x="1933" y="40286"/>
                    <a:pt x="2662" y="39868"/>
                  </a:cubicBezTo>
                  <a:cubicBezTo>
                    <a:pt x="3028" y="39659"/>
                    <a:pt x="3374" y="39456"/>
                    <a:pt x="3695" y="39272"/>
                  </a:cubicBezTo>
                  <a:lnTo>
                    <a:pt x="4146" y="39011"/>
                  </a:lnTo>
                  <a:cubicBezTo>
                    <a:pt x="4644" y="38730"/>
                    <a:pt x="5016" y="38513"/>
                    <a:pt x="5199" y="38403"/>
                  </a:cubicBezTo>
                  <a:lnTo>
                    <a:pt x="5304" y="38343"/>
                  </a:lnTo>
                  <a:cubicBezTo>
                    <a:pt x="5316" y="38338"/>
                    <a:pt x="39812" y="18415"/>
                    <a:pt x="39812" y="18415"/>
                  </a:cubicBezTo>
                  <a:lnTo>
                    <a:pt x="63324" y="4842"/>
                  </a:lnTo>
                  <a:cubicBezTo>
                    <a:pt x="64106" y="4391"/>
                    <a:pt x="64739" y="3338"/>
                    <a:pt x="64739" y="2491"/>
                  </a:cubicBezTo>
                  <a:cubicBezTo>
                    <a:pt x="64739" y="2095"/>
                    <a:pt x="64739" y="0"/>
                    <a:pt x="64739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66;p28">
              <a:extLst>
                <a:ext uri="{FF2B5EF4-FFF2-40B4-BE49-F238E27FC236}">
                  <a16:creationId xmlns:a16="http://schemas.microsoft.com/office/drawing/2014/main" id="{C2B08CD5-2249-4BEC-8781-9C1FC2944055}"/>
                </a:ext>
              </a:extLst>
            </p:cNvPr>
            <p:cNvSpPr/>
            <p:nvPr/>
          </p:nvSpPr>
          <p:spPr>
            <a:xfrm>
              <a:off x="12279732" y="6537260"/>
              <a:ext cx="8118873" cy="4575930"/>
            </a:xfrm>
            <a:custGeom>
              <a:avLst/>
              <a:gdLst/>
              <a:ahLst/>
              <a:cxnLst/>
              <a:rect l="l" t="t" r="r" b="b"/>
              <a:pathLst>
                <a:path w="121769" h="68631" extrusionOk="0">
                  <a:moveTo>
                    <a:pt x="95" y="37825"/>
                  </a:moveTo>
                  <a:lnTo>
                    <a:pt x="95" y="37825"/>
                  </a:lnTo>
                  <a:cubicBezTo>
                    <a:pt x="61" y="37839"/>
                    <a:pt x="29" y="37858"/>
                    <a:pt x="0" y="37879"/>
                  </a:cubicBezTo>
                  <a:lnTo>
                    <a:pt x="95" y="37825"/>
                  </a:lnTo>
                  <a:close/>
                  <a:moveTo>
                    <a:pt x="67720" y="0"/>
                  </a:moveTo>
                  <a:cubicBezTo>
                    <a:pt x="66705" y="0"/>
                    <a:pt x="65692" y="222"/>
                    <a:pt x="64917" y="669"/>
                  </a:cubicBezTo>
                  <a:lnTo>
                    <a:pt x="95" y="37825"/>
                  </a:lnTo>
                  <a:lnTo>
                    <a:pt x="95" y="37825"/>
                  </a:lnTo>
                  <a:cubicBezTo>
                    <a:pt x="111" y="37818"/>
                    <a:pt x="127" y="37812"/>
                    <a:pt x="144" y="37808"/>
                  </a:cubicBezTo>
                  <a:cubicBezTo>
                    <a:pt x="179" y="37784"/>
                    <a:pt x="219" y="37767"/>
                    <a:pt x="261" y="37761"/>
                  </a:cubicBezTo>
                  <a:cubicBezTo>
                    <a:pt x="299" y="37741"/>
                    <a:pt x="341" y="37729"/>
                    <a:pt x="384" y="37722"/>
                  </a:cubicBezTo>
                  <a:cubicBezTo>
                    <a:pt x="444" y="37702"/>
                    <a:pt x="506" y="37689"/>
                    <a:pt x="568" y="37682"/>
                  </a:cubicBezTo>
                  <a:cubicBezTo>
                    <a:pt x="633" y="37677"/>
                    <a:pt x="698" y="37671"/>
                    <a:pt x="764" y="37671"/>
                  </a:cubicBezTo>
                  <a:cubicBezTo>
                    <a:pt x="772" y="37670"/>
                    <a:pt x="781" y="37670"/>
                    <a:pt x="789" y="37670"/>
                  </a:cubicBezTo>
                  <a:cubicBezTo>
                    <a:pt x="884" y="37670"/>
                    <a:pt x="979" y="37679"/>
                    <a:pt x="1071" y="37696"/>
                  </a:cubicBezTo>
                  <a:cubicBezTo>
                    <a:pt x="1178" y="37711"/>
                    <a:pt x="1283" y="37736"/>
                    <a:pt x="1385" y="37767"/>
                  </a:cubicBezTo>
                  <a:cubicBezTo>
                    <a:pt x="1611" y="37843"/>
                    <a:pt x="1831" y="37940"/>
                    <a:pt x="2038" y="38056"/>
                  </a:cubicBezTo>
                  <a:lnTo>
                    <a:pt x="3692" y="39010"/>
                  </a:lnTo>
                  <a:lnTo>
                    <a:pt x="11518" y="43528"/>
                  </a:lnTo>
                  <a:lnTo>
                    <a:pt x="51325" y="66525"/>
                  </a:lnTo>
                  <a:lnTo>
                    <a:pt x="51330" y="66525"/>
                  </a:lnTo>
                  <a:lnTo>
                    <a:pt x="53803" y="67950"/>
                  </a:lnTo>
                  <a:cubicBezTo>
                    <a:pt x="54610" y="68377"/>
                    <a:pt x="55516" y="68631"/>
                    <a:pt x="56569" y="68631"/>
                  </a:cubicBezTo>
                  <a:cubicBezTo>
                    <a:pt x="56592" y="68631"/>
                    <a:pt x="56616" y="68630"/>
                    <a:pt x="56640" y="68630"/>
                  </a:cubicBezTo>
                  <a:cubicBezTo>
                    <a:pt x="57661" y="68630"/>
                    <a:pt x="58686" y="68408"/>
                    <a:pt x="59472" y="67957"/>
                  </a:cubicBezTo>
                  <a:lnTo>
                    <a:pt x="61950" y="66525"/>
                  </a:lnTo>
                  <a:lnTo>
                    <a:pt x="112464" y="37363"/>
                  </a:lnTo>
                  <a:lnTo>
                    <a:pt x="120205" y="32890"/>
                  </a:lnTo>
                  <a:cubicBezTo>
                    <a:pt x="121769" y="31981"/>
                    <a:pt x="121769" y="30518"/>
                    <a:pt x="120212" y="29609"/>
                  </a:cubicBezTo>
                  <a:lnTo>
                    <a:pt x="70579" y="689"/>
                  </a:lnTo>
                  <a:cubicBezTo>
                    <a:pt x="69791" y="231"/>
                    <a:pt x="68755" y="0"/>
                    <a:pt x="67720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67;p28">
              <a:extLst>
                <a:ext uri="{FF2B5EF4-FFF2-40B4-BE49-F238E27FC236}">
                  <a16:creationId xmlns:a16="http://schemas.microsoft.com/office/drawing/2014/main" id="{3D1F4C13-F226-48E9-BCCF-1FD3098FF384}"/>
                </a:ext>
              </a:extLst>
            </p:cNvPr>
            <p:cNvSpPr/>
            <p:nvPr/>
          </p:nvSpPr>
          <p:spPr>
            <a:xfrm>
              <a:off x="12743118" y="6568397"/>
              <a:ext cx="7387055" cy="4263293"/>
            </a:xfrm>
            <a:custGeom>
              <a:avLst/>
              <a:gdLst/>
              <a:ahLst/>
              <a:cxnLst/>
              <a:rect l="l" t="t" r="r" b="b"/>
              <a:pathLst>
                <a:path w="110793" h="63942" extrusionOk="0">
                  <a:moveTo>
                    <a:pt x="63163" y="0"/>
                  </a:moveTo>
                  <a:lnTo>
                    <a:pt x="939" y="35924"/>
                  </a:lnTo>
                  <a:cubicBezTo>
                    <a:pt x="1" y="36467"/>
                    <a:pt x="1" y="37344"/>
                    <a:pt x="939" y="37887"/>
                  </a:cubicBezTo>
                  <a:lnTo>
                    <a:pt x="45332" y="63535"/>
                  </a:lnTo>
                  <a:cubicBezTo>
                    <a:pt x="45801" y="63806"/>
                    <a:pt x="46417" y="63942"/>
                    <a:pt x="47032" y="63942"/>
                  </a:cubicBezTo>
                  <a:cubicBezTo>
                    <a:pt x="47647" y="63942"/>
                    <a:pt x="48261" y="63806"/>
                    <a:pt x="48729" y="63535"/>
                  </a:cubicBezTo>
                  <a:lnTo>
                    <a:pt x="110792" y="27702"/>
                  </a:lnTo>
                  <a:lnTo>
                    <a:pt x="63629" y="222"/>
                  </a:lnTo>
                  <a:cubicBezTo>
                    <a:pt x="63484" y="137"/>
                    <a:pt x="63323" y="69"/>
                    <a:pt x="6316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68;p28">
              <a:extLst>
                <a:ext uri="{FF2B5EF4-FFF2-40B4-BE49-F238E27FC236}">
                  <a16:creationId xmlns:a16="http://schemas.microsoft.com/office/drawing/2014/main" id="{9CE361D7-1E2C-4638-B218-12707C089201}"/>
                </a:ext>
              </a:extLst>
            </p:cNvPr>
            <p:cNvSpPr/>
            <p:nvPr/>
          </p:nvSpPr>
          <p:spPr>
            <a:xfrm>
              <a:off x="12226925" y="9048884"/>
              <a:ext cx="3829376" cy="3090358"/>
            </a:xfrm>
            <a:custGeom>
              <a:avLst/>
              <a:gdLst/>
              <a:ahLst/>
              <a:cxnLst/>
              <a:rect l="l" t="t" r="r" b="b"/>
              <a:pathLst>
                <a:path w="57434" h="46350" extrusionOk="0">
                  <a:moveTo>
                    <a:pt x="1581" y="0"/>
                  </a:moveTo>
                  <a:cubicBezTo>
                    <a:pt x="1573" y="0"/>
                    <a:pt x="1564" y="0"/>
                    <a:pt x="1556" y="1"/>
                  </a:cubicBezTo>
                  <a:cubicBezTo>
                    <a:pt x="1490" y="1"/>
                    <a:pt x="1425" y="7"/>
                    <a:pt x="1360" y="12"/>
                  </a:cubicBezTo>
                  <a:cubicBezTo>
                    <a:pt x="1297" y="19"/>
                    <a:pt x="1236" y="32"/>
                    <a:pt x="1176" y="52"/>
                  </a:cubicBezTo>
                  <a:cubicBezTo>
                    <a:pt x="1133" y="59"/>
                    <a:pt x="1091" y="71"/>
                    <a:pt x="1053" y="91"/>
                  </a:cubicBezTo>
                  <a:cubicBezTo>
                    <a:pt x="1011" y="101"/>
                    <a:pt x="971" y="116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3"/>
                    <a:pt x="0" y="2020"/>
                  </a:cubicBezTo>
                  <a:lnTo>
                    <a:pt x="0" y="10814"/>
                  </a:lnTo>
                  <a:cubicBezTo>
                    <a:pt x="0" y="12618"/>
                    <a:pt x="1268" y="14815"/>
                    <a:pt x="2830" y="15718"/>
                  </a:cubicBezTo>
                  <a:lnTo>
                    <a:pt x="52117" y="44186"/>
                  </a:lnTo>
                  <a:cubicBezTo>
                    <a:pt x="52117" y="44186"/>
                    <a:pt x="52137" y="44199"/>
                    <a:pt x="52169" y="44219"/>
                  </a:cubicBezTo>
                  <a:cubicBezTo>
                    <a:pt x="52209" y="44238"/>
                    <a:pt x="52261" y="44265"/>
                    <a:pt x="52326" y="44303"/>
                  </a:cubicBezTo>
                  <a:cubicBezTo>
                    <a:pt x="52379" y="44336"/>
                    <a:pt x="52431" y="44368"/>
                    <a:pt x="52503" y="44408"/>
                  </a:cubicBezTo>
                  <a:cubicBezTo>
                    <a:pt x="52568" y="44447"/>
                    <a:pt x="52640" y="44487"/>
                    <a:pt x="52725" y="44539"/>
                  </a:cubicBezTo>
                  <a:cubicBezTo>
                    <a:pt x="52889" y="44629"/>
                    <a:pt x="53079" y="44741"/>
                    <a:pt x="53288" y="44859"/>
                  </a:cubicBezTo>
                  <a:lnTo>
                    <a:pt x="53739" y="45120"/>
                  </a:lnTo>
                  <a:cubicBezTo>
                    <a:pt x="54058" y="45304"/>
                    <a:pt x="54406" y="45508"/>
                    <a:pt x="54772" y="45717"/>
                  </a:cubicBezTo>
                  <a:cubicBezTo>
                    <a:pt x="55501" y="46134"/>
                    <a:pt x="56444" y="46350"/>
                    <a:pt x="57390" y="46350"/>
                  </a:cubicBezTo>
                  <a:cubicBezTo>
                    <a:pt x="57405" y="46350"/>
                    <a:pt x="57419" y="46350"/>
                    <a:pt x="57433" y="46350"/>
                  </a:cubicBezTo>
                  <a:lnTo>
                    <a:pt x="57433" y="43239"/>
                  </a:lnTo>
                  <a:cubicBezTo>
                    <a:pt x="56406" y="43239"/>
                    <a:pt x="55387" y="43010"/>
                    <a:pt x="54601" y="42559"/>
                  </a:cubicBezTo>
                  <a:lnTo>
                    <a:pt x="52117" y="41127"/>
                  </a:lnTo>
                  <a:lnTo>
                    <a:pt x="52117" y="41120"/>
                  </a:lnTo>
                  <a:lnTo>
                    <a:pt x="3784" y="13200"/>
                  </a:lnTo>
                  <a:cubicBezTo>
                    <a:pt x="3726" y="13161"/>
                    <a:pt x="3661" y="13114"/>
                    <a:pt x="3602" y="13069"/>
                  </a:cubicBezTo>
                  <a:cubicBezTo>
                    <a:pt x="3532" y="13023"/>
                    <a:pt x="3469" y="12967"/>
                    <a:pt x="3412" y="12906"/>
                  </a:cubicBezTo>
                  <a:lnTo>
                    <a:pt x="3302" y="12795"/>
                  </a:lnTo>
                  <a:cubicBezTo>
                    <a:pt x="3250" y="12737"/>
                    <a:pt x="3201" y="12675"/>
                    <a:pt x="3158" y="12612"/>
                  </a:cubicBezTo>
                  <a:cubicBezTo>
                    <a:pt x="3093" y="12531"/>
                    <a:pt x="3036" y="12446"/>
                    <a:pt x="2987" y="12358"/>
                  </a:cubicBezTo>
                  <a:cubicBezTo>
                    <a:pt x="2937" y="12267"/>
                    <a:pt x="2891" y="12177"/>
                    <a:pt x="2850" y="12082"/>
                  </a:cubicBezTo>
                  <a:cubicBezTo>
                    <a:pt x="2807" y="11992"/>
                    <a:pt x="2772" y="11898"/>
                    <a:pt x="2745" y="11801"/>
                  </a:cubicBezTo>
                  <a:cubicBezTo>
                    <a:pt x="2720" y="11719"/>
                    <a:pt x="2700" y="11638"/>
                    <a:pt x="2687" y="11552"/>
                  </a:cubicBezTo>
                  <a:cubicBezTo>
                    <a:pt x="2678" y="11532"/>
                    <a:pt x="2675" y="11509"/>
                    <a:pt x="2680" y="11487"/>
                  </a:cubicBezTo>
                  <a:cubicBezTo>
                    <a:pt x="2667" y="11454"/>
                    <a:pt x="2662" y="11419"/>
                    <a:pt x="2667" y="11384"/>
                  </a:cubicBezTo>
                  <a:cubicBezTo>
                    <a:pt x="2657" y="11335"/>
                    <a:pt x="2652" y="11287"/>
                    <a:pt x="2653" y="11240"/>
                  </a:cubicBezTo>
                  <a:lnTo>
                    <a:pt x="2653" y="4655"/>
                  </a:lnTo>
                  <a:cubicBezTo>
                    <a:pt x="2653" y="4144"/>
                    <a:pt x="2911" y="3848"/>
                    <a:pt x="3282" y="3848"/>
                  </a:cubicBezTo>
                  <a:cubicBezTo>
                    <a:pt x="3434" y="3848"/>
                    <a:pt x="3605" y="3897"/>
                    <a:pt x="3784" y="4002"/>
                  </a:cubicBezTo>
                  <a:lnTo>
                    <a:pt x="9651" y="7389"/>
                  </a:lnTo>
                  <a:lnTo>
                    <a:pt x="52117" y="31921"/>
                  </a:lnTo>
                  <a:cubicBezTo>
                    <a:pt x="52122" y="31921"/>
                    <a:pt x="52125" y="31924"/>
                    <a:pt x="52130" y="31928"/>
                  </a:cubicBezTo>
                  <a:lnTo>
                    <a:pt x="52234" y="31986"/>
                  </a:lnTo>
                  <a:cubicBezTo>
                    <a:pt x="52418" y="32096"/>
                    <a:pt x="52790" y="32313"/>
                    <a:pt x="53287" y="32594"/>
                  </a:cubicBezTo>
                  <a:lnTo>
                    <a:pt x="53738" y="32855"/>
                  </a:lnTo>
                  <a:cubicBezTo>
                    <a:pt x="54058" y="33039"/>
                    <a:pt x="54404" y="33242"/>
                    <a:pt x="54770" y="33451"/>
                  </a:cubicBezTo>
                  <a:cubicBezTo>
                    <a:pt x="55499" y="33869"/>
                    <a:pt x="56442" y="34085"/>
                    <a:pt x="57388" y="34085"/>
                  </a:cubicBezTo>
                  <a:cubicBezTo>
                    <a:pt x="57403" y="34085"/>
                    <a:pt x="57417" y="34085"/>
                    <a:pt x="57432" y="34085"/>
                  </a:cubicBezTo>
                  <a:lnTo>
                    <a:pt x="57432" y="30960"/>
                  </a:lnTo>
                  <a:cubicBezTo>
                    <a:pt x="56406" y="30960"/>
                    <a:pt x="55385" y="30738"/>
                    <a:pt x="54601" y="30287"/>
                  </a:cubicBezTo>
                  <a:lnTo>
                    <a:pt x="54595" y="30280"/>
                  </a:lnTo>
                  <a:lnTo>
                    <a:pt x="52122" y="28855"/>
                  </a:lnTo>
                  <a:lnTo>
                    <a:pt x="52117" y="28855"/>
                  </a:lnTo>
                  <a:lnTo>
                    <a:pt x="12310" y="5858"/>
                  </a:lnTo>
                  <a:lnTo>
                    <a:pt x="4484" y="1340"/>
                  </a:lnTo>
                  <a:lnTo>
                    <a:pt x="2830" y="386"/>
                  </a:lnTo>
                  <a:cubicBezTo>
                    <a:pt x="2622" y="270"/>
                    <a:pt x="2403" y="173"/>
                    <a:pt x="2175" y="97"/>
                  </a:cubicBezTo>
                  <a:cubicBezTo>
                    <a:pt x="2074" y="66"/>
                    <a:pt x="1968" y="41"/>
                    <a:pt x="1863" y="26"/>
                  </a:cubicBezTo>
                  <a:cubicBezTo>
                    <a:pt x="1770" y="9"/>
                    <a:pt x="1676" y="0"/>
                    <a:pt x="158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69;p28">
              <a:extLst>
                <a:ext uri="{FF2B5EF4-FFF2-40B4-BE49-F238E27FC236}">
                  <a16:creationId xmlns:a16="http://schemas.microsoft.com/office/drawing/2014/main" id="{3290E736-B0B7-4A6D-AE85-083C58A4C7C8}"/>
                </a:ext>
              </a:extLst>
            </p:cNvPr>
            <p:cNvSpPr/>
            <p:nvPr/>
          </p:nvSpPr>
          <p:spPr>
            <a:xfrm>
              <a:off x="12802592" y="8177850"/>
              <a:ext cx="710816" cy="507192"/>
            </a:xfrm>
            <a:custGeom>
              <a:avLst/>
              <a:gdLst/>
              <a:ahLst/>
              <a:cxnLst/>
              <a:rect l="l" t="t" r="r" b="b"/>
              <a:pathLst>
                <a:path w="10661" h="7607" extrusionOk="0">
                  <a:moveTo>
                    <a:pt x="2661" y="1"/>
                  </a:moveTo>
                  <a:lnTo>
                    <a:pt x="2" y="1534"/>
                  </a:lnTo>
                  <a:lnTo>
                    <a:pt x="1" y="7606"/>
                  </a:lnTo>
                  <a:lnTo>
                    <a:pt x="1" y="7606"/>
                  </a:lnTo>
                  <a:lnTo>
                    <a:pt x="10660" y="461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70;p28">
              <a:extLst>
                <a:ext uri="{FF2B5EF4-FFF2-40B4-BE49-F238E27FC236}">
                  <a16:creationId xmlns:a16="http://schemas.microsoft.com/office/drawing/2014/main" id="{C122440E-9F5B-4D49-AA61-23074BB71BE6}"/>
                </a:ext>
              </a:extLst>
            </p:cNvPr>
            <p:cNvSpPr/>
            <p:nvPr/>
          </p:nvSpPr>
          <p:spPr>
            <a:xfrm>
              <a:off x="15878681" y="7905018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47"/>
                    <a:pt x="63766" y="1520"/>
                    <a:pt x="63323" y="1777"/>
                  </a:cubicBezTo>
                  <a:lnTo>
                    <a:pt x="5317" y="35269"/>
                  </a:lnTo>
                  <a:cubicBezTo>
                    <a:pt x="5317" y="35276"/>
                    <a:pt x="2831" y="36708"/>
                    <a:pt x="2831" y="36708"/>
                  </a:cubicBezTo>
                  <a:cubicBezTo>
                    <a:pt x="2045" y="37159"/>
                    <a:pt x="1026" y="37388"/>
                    <a:pt x="0" y="37388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0" y="39866"/>
                  </a:cubicBezTo>
                  <a:cubicBezTo>
                    <a:pt x="3026" y="39657"/>
                    <a:pt x="3374" y="39455"/>
                    <a:pt x="3694" y="39271"/>
                  </a:cubicBezTo>
                  <a:lnTo>
                    <a:pt x="4145" y="39009"/>
                  </a:lnTo>
                  <a:cubicBezTo>
                    <a:pt x="4354" y="38892"/>
                    <a:pt x="4543" y="38780"/>
                    <a:pt x="4707" y="38690"/>
                  </a:cubicBezTo>
                  <a:cubicBezTo>
                    <a:pt x="4792" y="38636"/>
                    <a:pt x="4864" y="38598"/>
                    <a:pt x="4929" y="38558"/>
                  </a:cubicBezTo>
                  <a:cubicBezTo>
                    <a:pt x="5001" y="38519"/>
                    <a:pt x="5054" y="38486"/>
                    <a:pt x="5106" y="38454"/>
                  </a:cubicBezTo>
                  <a:cubicBezTo>
                    <a:pt x="5171" y="38414"/>
                    <a:pt x="5223" y="38389"/>
                    <a:pt x="5263" y="38369"/>
                  </a:cubicBezTo>
                  <a:cubicBezTo>
                    <a:pt x="5295" y="38349"/>
                    <a:pt x="5315" y="38337"/>
                    <a:pt x="5315" y="38337"/>
                  </a:cubicBezTo>
                  <a:lnTo>
                    <a:pt x="63323" y="4843"/>
                  </a:lnTo>
                  <a:cubicBezTo>
                    <a:pt x="64105" y="4392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71;p28">
              <a:extLst>
                <a:ext uri="{FF2B5EF4-FFF2-40B4-BE49-F238E27FC236}">
                  <a16:creationId xmlns:a16="http://schemas.microsoft.com/office/drawing/2014/main" id="{5CE3FBCA-DBA3-4BC3-9191-702871B0B0EF}"/>
                </a:ext>
              </a:extLst>
            </p:cNvPr>
            <p:cNvSpPr/>
            <p:nvPr/>
          </p:nvSpPr>
          <p:spPr>
            <a:xfrm>
              <a:off x="12869866" y="6398244"/>
              <a:ext cx="7351317" cy="3999663"/>
            </a:xfrm>
            <a:custGeom>
              <a:avLst/>
              <a:gdLst/>
              <a:ahLst/>
              <a:cxnLst/>
              <a:rect l="l" t="t" r="r" b="b"/>
              <a:pathLst>
                <a:path w="110257" h="59988" extrusionOk="0">
                  <a:moveTo>
                    <a:pt x="65374" y="1"/>
                  </a:moveTo>
                  <a:cubicBezTo>
                    <a:pt x="64356" y="1"/>
                    <a:pt x="63341" y="223"/>
                    <a:pt x="62565" y="668"/>
                  </a:cubicBezTo>
                  <a:lnTo>
                    <a:pt x="9651" y="31310"/>
                  </a:lnTo>
                  <a:lnTo>
                    <a:pt x="6990" y="32838"/>
                  </a:lnTo>
                  <a:lnTo>
                    <a:pt x="6" y="33706"/>
                  </a:lnTo>
                  <a:lnTo>
                    <a:pt x="1" y="33712"/>
                  </a:lnTo>
                  <a:cubicBezTo>
                    <a:pt x="3" y="33746"/>
                    <a:pt x="9" y="33779"/>
                    <a:pt x="19" y="33811"/>
                  </a:cubicBezTo>
                  <a:cubicBezTo>
                    <a:pt x="14" y="33833"/>
                    <a:pt x="18" y="33856"/>
                    <a:pt x="26" y="33876"/>
                  </a:cubicBezTo>
                  <a:cubicBezTo>
                    <a:pt x="41" y="33960"/>
                    <a:pt x="59" y="34043"/>
                    <a:pt x="84" y="34125"/>
                  </a:cubicBezTo>
                  <a:cubicBezTo>
                    <a:pt x="111" y="34222"/>
                    <a:pt x="146" y="34315"/>
                    <a:pt x="190" y="34406"/>
                  </a:cubicBezTo>
                  <a:cubicBezTo>
                    <a:pt x="230" y="34499"/>
                    <a:pt x="277" y="34591"/>
                    <a:pt x="327" y="34680"/>
                  </a:cubicBezTo>
                  <a:cubicBezTo>
                    <a:pt x="375" y="34770"/>
                    <a:pt x="432" y="34855"/>
                    <a:pt x="497" y="34935"/>
                  </a:cubicBezTo>
                  <a:cubicBezTo>
                    <a:pt x="541" y="34999"/>
                    <a:pt x="589" y="35061"/>
                    <a:pt x="641" y="35119"/>
                  </a:cubicBezTo>
                  <a:lnTo>
                    <a:pt x="751" y="35229"/>
                  </a:lnTo>
                  <a:cubicBezTo>
                    <a:pt x="811" y="35288"/>
                    <a:pt x="875" y="35343"/>
                    <a:pt x="942" y="35393"/>
                  </a:cubicBezTo>
                  <a:cubicBezTo>
                    <a:pt x="1000" y="35438"/>
                    <a:pt x="1065" y="35485"/>
                    <a:pt x="1125" y="35523"/>
                  </a:cubicBezTo>
                  <a:lnTo>
                    <a:pt x="39811" y="57868"/>
                  </a:lnTo>
                  <a:lnTo>
                    <a:pt x="39817" y="57868"/>
                  </a:lnTo>
                  <a:lnTo>
                    <a:pt x="42297" y="59300"/>
                  </a:lnTo>
                  <a:cubicBezTo>
                    <a:pt x="43123" y="59760"/>
                    <a:pt x="44063" y="59987"/>
                    <a:pt x="45116" y="59987"/>
                  </a:cubicBezTo>
                  <a:cubicBezTo>
                    <a:pt x="45119" y="59987"/>
                    <a:pt x="45123" y="59987"/>
                    <a:pt x="45127" y="59987"/>
                  </a:cubicBezTo>
                  <a:cubicBezTo>
                    <a:pt x="46148" y="59987"/>
                    <a:pt x="47174" y="59758"/>
                    <a:pt x="47959" y="59307"/>
                  </a:cubicBezTo>
                  <a:lnTo>
                    <a:pt x="50437" y="57875"/>
                  </a:lnTo>
                  <a:lnTo>
                    <a:pt x="108692" y="24242"/>
                  </a:lnTo>
                  <a:cubicBezTo>
                    <a:pt x="110256" y="23340"/>
                    <a:pt x="110256" y="21870"/>
                    <a:pt x="108699" y="20961"/>
                  </a:cubicBezTo>
                  <a:lnTo>
                    <a:pt x="100952" y="19569"/>
                  </a:lnTo>
                  <a:lnTo>
                    <a:pt x="68228" y="688"/>
                  </a:lnTo>
                  <a:cubicBezTo>
                    <a:pt x="67441" y="230"/>
                    <a:pt x="66406" y="1"/>
                    <a:pt x="65374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72;p28">
              <a:extLst>
                <a:ext uri="{FF2B5EF4-FFF2-40B4-BE49-F238E27FC236}">
                  <a16:creationId xmlns:a16="http://schemas.microsoft.com/office/drawing/2014/main" id="{B4D47975-5B1B-4422-AF4D-D96691800664}"/>
                </a:ext>
              </a:extLst>
            </p:cNvPr>
            <p:cNvSpPr/>
            <p:nvPr/>
          </p:nvSpPr>
          <p:spPr>
            <a:xfrm>
              <a:off x="12979746" y="7524307"/>
              <a:ext cx="7093821" cy="2769120"/>
            </a:xfrm>
            <a:custGeom>
              <a:avLst/>
              <a:gdLst/>
              <a:ahLst/>
              <a:cxnLst/>
              <a:rect l="l" t="t" r="r" b="b"/>
              <a:pathLst>
                <a:path w="106395" h="41532" extrusionOk="0">
                  <a:moveTo>
                    <a:pt x="106394" y="0"/>
                  </a:moveTo>
                  <a:lnTo>
                    <a:pt x="43479" y="36438"/>
                  </a:lnTo>
                  <a:lnTo>
                    <a:pt x="0" y="11335"/>
                  </a:lnTo>
                  <a:lnTo>
                    <a:pt x="7" y="16934"/>
                  </a:lnTo>
                  <a:lnTo>
                    <a:pt x="41845" y="41093"/>
                  </a:lnTo>
                  <a:cubicBezTo>
                    <a:pt x="42351" y="41385"/>
                    <a:pt x="42915" y="41532"/>
                    <a:pt x="43479" y="41532"/>
                  </a:cubicBezTo>
                  <a:cubicBezTo>
                    <a:pt x="44044" y="41532"/>
                    <a:pt x="44609" y="41385"/>
                    <a:pt x="45115" y="41093"/>
                  </a:cubicBezTo>
                  <a:lnTo>
                    <a:pt x="105577" y="6182"/>
                  </a:lnTo>
                  <a:cubicBezTo>
                    <a:pt x="106082" y="5890"/>
                    <a:pt x="106394" y="5350"/>
                    <a:pt x="106394" y="4767"/>
                  </a:cubicBezTo>
                  <a:lnTo>
                    <a:pt x="106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73;p28">
              <a:extLst>
                <a:ext uri="{FF2B5EF4-FFF2-40B4-BE49-F238E27FC236}">
                  <a16:creationId xmlns:a16="http://schemas.microsoft.com/office/drawing/2014/main" id="{342E7DE7-E8E3-41C7-B7D6-122008AB8AE7}"/>
                </a:ext>
              </a:extLst>
            </p:cNvPr>
            <p:cNvSpPr/>
            <p:nvPr/>
          </p:nvSpPr>
          <p:spPr>
            <a:xfrm>
              <a:off x="15878681" y="7524307"/>
              <a:ext cx="4194885" cy="2769054"/>
            </a:xfrm>
            <a:custGeom>
              <a:avLst/>
              <a:gdLst/>
              <a:ahLst/>
              <a:cxnLst/>
              <a:rect l="l" t="t" r="r" b="b"/>
              <a:pathLst>
                <a:path w="62916" h="41531" extrusionOk="0">
                  <a:moveTo>
                    <a:pt x="62915" y="0"/>
                  </a:moveTo>
                  <a:lnTo>
                    <a:pt x="0" y="36438"/>
                  </a:lnTo>
                  <a:lnTo>
                    <a:pt x="0" y="41531"/>
                  </a:lnTo>
                  <a:cubicBezTo>
                    <a:pt x="575" y="41531"/>
                    <a:pt x="1138" y="41380"/>
                    <a:pt x="1636" y="41093"/>
                  </a:cubicBezTo>
                  <a:lnTo>
                    <a:pt x="62098" y="6182"/>
                  </a:lnTo>
                  <a:cubicBezTo>
                    <a:pt x="62603" y="5890"/>
                    <a:pt x="62915" y="5350"/>
                    <a:pt x="62915" y="4767"/>
                  </a:cubicBezTo>
                  <a:lnTo>
                    <a:pt x="62915" y="0"/>
                  </a:lnTo>
                  <a:close/>
                </a:path>
              </a:pathLst>
            </a:custGeom>
            <a:solidFill>
              <a:srgbClr val="C1C3C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75;p28">
              <a:extLst>
                <a:ext uri="{FF2B5EF4-FFF2-40B4-BE49-F238E27FC236}">
                  <a16:creationId xmlns:a16="http://schemas.microsoft.com/office/drawing/2014/main" id="{8552C39A-C43F-4A10-A1D3-FB835702679B}"/>
                </a:ext>
              </a:extLst>
            </p:cNvPr>
            <p:cNvSpPr/>
            <p:nvPr/>
          </p:nvSpPr>
          <p:spPr>
            <a:xfrm>
              <a:off x="15878681" y="7295681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80"/>
                    <a:pt x="63739" y="1536"/>
                    <a:pt x="63323" y="1777"/>
                  </a:cubicBezTo>
                  <a:lnTo>
                    <a:pt x="37152" y="16886"/>
                  </a:lnTo>
                  <a:lnTo>
                    <a:pt x="5317" y="35271"/>
                  </a:lnTo>
                  <a:cubicBezTo>
                    <a:pt x="5310" y="35271"/>
                    <a:pt x="2839" y="36696"/>
                    <a:pt x="2839" y="36696"/>
                  </a:cubicBezTo>
                  <a:cubicBezTo>
                    <a:pt x="2047" y="37154"/>
                    <a:pt x="1028" y="37376"/>
                    <a:pt x="0" y="37376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2" y="39867"/>
                  </a:cubicBezTo>
                  <a:cubicBezTo>
                    <a:pt x="3028" y="39658"/>
                    <a:pt x="3374" y="39455"/>
                    <a:pt x="3694" y="39272"/>
                  </a:cubicBezTo>
                  <a:lnTo>
                    <a:pt x="4145" y="39010"/>
                  </a:lnTo>
                  <a:cubicBezTo>
                    <a:pt x="4642" y="38729"/>
                    <a:pt x="5014" y="38514"/>
                    <a:pt x="5198" y="38402"/>
                  </a:cubicBezTo>
                  <a:lnTo>
                    <a:pt x="5302" y="38344"/>
                  </a:lnTo>
                  <a:cubicBezTo>
                    <a:pt x="5315" y="38337"/>
                    <a:pt x="39812" y="18414"/>
                    <a:pt x="39812" y="18414"/>
                  </a:cubicBezTo>
                  <a:lnTo>
                    <a:pt x="63321" y="4843"/>
                  </a:lnTo>
                  <a:cubicBezTo>
                    <a:pt x="64103" y="4390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76;p28">
              <a:extLst>
                <a:ext uri="{FF2B5EF4-FFF2-40B4-BE49-F238E27FC236}">
                  <a16:creationId xmlns:a16="http://schemas.microsoft.com/office/drawing/2014/main" id="{D8DC9B2E-E1FD-456B-B908-3077D1E65D2D}"/>
                </a:ext>
              </a:extLst>
            </p:cNvPr>
            <p:cNvSpPr/>
            <p:nvPr/>
          </p:nvSpPr>
          <p:spPr>
            <a:xfrm>
              <a:off x="12745252" y="5579816"/>
              <a:ext cx="7475932" cy="4207954"/>
            </a:xfrm>
            <a:custGeom>
              <a:avLst/>
              <a:gdLst/>
              <a:ahLst/>
              <a:cxnLst/>
              <a:rect l="l" t="t" r="r" b="b"/>
              <a:pathLst>
                <a:path w="112126" h="63112" extrusionOk="0">
                  <a:moveTo>
                    <a:pt x="86" y="37884"/>
                  </a:moveTo>
                  <a:cubicBezTo>
                    <a:pt x="56" y="37898"/>
                    <a:pt x="27" y="37914"/>
                    <a:pt x="0" y="37934"/>
                  </a:cubicBezTo>
                  <a:lnTo>
                    <a:pt x="86" y="37884"/>
                  </a:lnTo>
                  <a:close/>
                  <a:moveTo>
                    <a:pt x="67240" y="1"/>
                  </a:moveTo>
                  <a:cubicBezTo>
                    <a:pt x="66223" y="1"/>
                    <a:pt x="65209" y="223"/>
                    <a:pt x="64434" y="671"/>
                  </a:cubicBezTo>
                  <a:lnTo>
                    <a:pt x="86" y="37884"/>
                  </a:lnTo>
                  <a:lnTo>
                    <a:pt x="86" y="37884"/>
                  </a:lnTo>
                  <a:cubicBezTo>
                    <a:pt x="105" y="37876"/>
                    <a:pt x="124" y="37869"/>
                    <a:pt x="144" y="37862"/>
                  </a:cubicBezTo>
                  <a:cubicBezTo>
                    <a:pt x="179" y="37839"/>
                    <a:pt x="219" y="37824"/>
                    <a:pt x="261" y="37817"/>
                  </a:cubicBezTo>
                  <a:cubicBezTo>
                    <a:pt x="299" y="37797"/>
                    <a:pt x="343" y="37784"/>
                    <a:pt x="386" y="37779"/>
                  </a:cubicBezTo>
                  <a:cubicBezTo>
                    <a:pt x="445" y="37759"/>
                    <a:pt x="507" y="37745"/>
                    <a:pt x="568" y="37739"/>
                  </a:cubicBezTo>
                  <a:cubicBezTo>
                    <a:pt x="633" y="37732"/>
                    <a:pt x="699" y="37725"/>
                    <a:pt x="765" y="37725"/>
                  </a:cubicBezTo>
                  <a:cubicBezTo>
                    <a:pt x="867" y="37725"/>
                    <a:pt x="971" y="37734"/>
                    <a:pt x="1071" y="37752"/>
                  </a:cubicBezTo>
                  <a:cubicBezTo>
                    <a:pt x="1178" y="37767"/>
                    <a:pt x="1283" y="37790"/>
                    <a:pt x="1385" y="37824"/>
                  </a:cubicBezTo>
                  <a:cubicBezTo>
                    <a:pt x="1613" y="37899"/>
                    <a:pt x="1831" y="37994"/>
                    <a:pt x="2039" y="38111"/>
                  </a:cubicBezTo>
                  <a:lnTo>
                    <a:pt x="3693" y="39065"/>
                  </a:lnTo>
                  <a:lnTo>
                    <a:pt x="11520" y="43585"/>
                  </a:lnTo>
                  <a:lnTo>
                    <a:pt x="41680" y="61006"/>
                  </a:lnTo>
                  <a:lnTo>
                    <a:pt x="41688" y="61006"/>
                  </a:lnTo>
                  <a:lnTo>
                    <a:pt x="44159" y="62431"/>
                  </a:lnTo>
                  <a:cubicBezTo>
                    <a:pt x="44964" y="62858"/>
                    <a:pt x="45867" y="63112"/>
                    <a:pt x="46915" y="63112"/>
                  </a:cubicBezTo>
                  <a:cubicBezTo>
                    <a:pt x="46942" y="63112"/>
                    <a:pt x="46969" y="63111"/>
                    <a:pt x="46996" y="63111"/>
                  </a:cubicBezTo>
                  <a:cubicBezTo>
                    <a:pt x="48017" y="63111"/>
                    <a:pt x="49043" y="62889"/>
                    <a:pt x="49828" y="62438"/>
                  </a:cubicBezTo>
                  <a:lnTo>
                    <a:pt x="52306" y="61006"/>
                  </a:lnTo>
                  <a:lnTo>
                    <a:pt x="102821" y="31844"/>
                  </a:lnTo>
                  <a:lnTo>
                    <a:pt x="110561" y="27373"/>
                  </a:lnTo>
                  <a:cubicBezTo>
                    <a:pt x="112125" y="26464"/>
                    <a:pt x="112125" y="24999"/>
                    <a:pt x="110568" y="24090"/>
                  </a:cubicBezTo>
                  <a:lnTo>
                    <a:pt x="70097" y="689"/>
                  </a:lnTo>
                  <a:cubicBezTo>
                    <a:pt x="69309" y="231"/>
                    <a:pt x="68273" y="1"/>
                    <a:pt x="6724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77;p28">
              <a:extLst>
                <a:ext uri="{FF2B5EF4-FFF2-40B4-BE49-F238E27FC236}">
                  <a16:creationId xmlns:a16="http://schemas.microsoft.com/office/drawing/2014/main" id="{89418B19-5642-4405-9A90-E0235C71040E}"/>
                </a:ext>
              </a:extLst>
            </p:cNvPr>
            <p:cNvSpPr/>
            <p:nvPr/>
          </p:nvSpPr>
          <p:spPr>
            <a:xfrm>
              <a:off x="13272580" y="6000798"/>
              <a:ext cx="6274259" cy="3602284"/>
            </a:xfrm>
            <a:custGeom>
              <a:avLst/>
              <a:gdLst/>
              <a:ahLst/>
              <a:cxnLst/>
              <a:rect l="l" t="t" r="r" b="b"/>
              <a:pathLst>
                <a:path w="94103" h="54028" extrusionOk="0">
                  <a:moveTo>
                    <a:pt x="55033" y="0"/>
                  </a:moveTo>
                  <a:cubicBezTo>
                    <a:pt x="54416" y="0"/>
                    <a:pt x="53798" y="136"/>
                    <a:pt x="53327" y="408"/>
                  </a:cubicBezTo>
                  <a:lnTo>
                    <a:pt x="938" y="30646"/>
                  </a:lnTo>
                  <a:cubicBezTo>
                    <a:pt x="1" y="31189"/>
                    <a:pt x="1" y="32070"/>
                    <a:pt x="936" y="32613"/>
                  </a:cubicBezTo>
                  <a:lnTo>
                    <a:pt x="37164" y="53619"/>
                  </a:lnTo>
                  <a:cubicBezTo>
                    <a:pt x="37633" y="53891"/>
                    <a:pt x="38249" y="54027"/>
                    <a:pt x="38864" y="54027"/>
                  </a:cubicBezTo>
                  <a:cubicBezTo>
                    <a:pt x="39478" y="54027"/>
                    <a:pt x="40091" y="53892"/>
                    <a:pt x="40559" y="53621"/>
                  </a:cubicBezTo>
                  <a:lnTo>
                    <a:pt x="93164" y="23263"/>
                  </a:lnTo>
                  <a:cubicBezTo>
                    <a:pt x="94103" y="22720"/>
                    <a:pt x="94101" y="21843"/>
                    <a:pt x="93161" y="21305"/>
                  </a:cubicBezTo>
                  <a:lnTo>
                    <a:pt x="56726" y="403"/>
                  </a:lnTo>
                  <a:cubicBezTo>
                    <a:pt x="56258" y="134"/>
                    <a:pt x="55646" y="0"/>
                    <a:pt x="55033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78;p28">
              <a:extLst>
                <a:ext uri="{FF2B5EF4-FFF2-40B4-BE49-F238E27FC236}">
                  <a16:creationId xmlns:a16="http://schemas.microsoft.com/office/drawing/2014/main" id="{844927C4-5F7A-4FCD-9980-429CDCBCC51F}"/>
                </a:ext>
              </a:extLst>
            </p:cNvPr>
            <p:cNvSpPr/>
            <p:nvPr/>
          </p:nvSpPr>
          <p:spPr>
            <a:xfrm>
              <a:off x="12692446" y="8095107"/>
              <a:ext cx="3186302" cy="2510291"/>
            </a:xfrm>
            <a:custGeom>
              <a:avLst/>
              <a:gdLst/>
              <a:ahLst/>
              <a:cxnLst/>
              <a:rect l="l" t="t" r="r" b="b"/>
              <a:pathLst>
                <a:path w="47789" h="37650" extrusionOk="0">
                  <a:moveTo>
                    <a:pt x="1556" y="0"/>
                  </a:moveTo>
                  <a:cubicBezTo>
                    <a:pt x="1491" y="0"/>
                    <a:pt x="1425" y="7"/>
                    <a:pt x="1360" y="14"/>
                  </a:cubicBezTo>
                  <a:cubicBezTo>
                    <a:pt x="1297" y="20"/>
                    <a:pt x="1237" y="34"/>
                    <a:pt x="1177" y="54"/>
                  </a:cubicBezTo>
                  <a:cubicBezTo>
                    <a:pt x="1133" y="59"/>
                    <a:pt x="1091" y="72"/>
                    <a:pt x="1053" y="92"/>
                  </a:cubicBezTo>
                  <a:cubicBezTo>
                    <a:pt x="1011" y="102"/>
                    <a:pt x="971" y="117"/>
                    <a:pt x="934" y="139"/>
                  </a:cubicBezTo>
                  <a:cubicBezTo>
                    <a:pt x="916" y="144"/>
                    <a:pt x="903" y="151"/>
                    <a:pt x="882" y="157"/>
                  </a:cubicBezTo>
                  <a:lnTo>
                    <a:pt x="791" y="211"/>
                  </a:lnTo>
                  <a:lnTo>
                    <a:pt x="784" y="211"/>
                  </a:lnTo>
                  <a:cubicBezTo>
                    <a:pt x="301" y="525"/>
                    <a:pt x="0" y="1145"/>
                    <a:pt x="0" y="2022"/>
                  </a:cubicBezTo>
                  <a:lnTo>
                    <a:pt x="0" y="7688"/>
                  </a:lnTo>
                  <a:cubicBezTo>
                    <a:pt x="0" y="9492"/>
                    <a:pt x="1268" y="11689"/>
                    <a:pt x="2831" y="12591"/>
                  </a:cubicBezTo>
                  <a:lnTo>
                    <a:pt x="42473" y="35484"/>
                  </a:lnTo>
                  <a:cubicBezTo>
                    <a:pt x="42473" y="35484"/>
                    <a:pt x="42492" y="35498"/>
                    <a:pt x="42525" y="35518"/>
                  </a:cubicBezTo>
                  <a:cubicBezTo>
                    <a:pt x="42564" y="35538"/>
                    <a:pt x="42617" y="35563"/>
                    <a:pt x="42682" y="35603"/>
                  </a:cubicBezTo>
                  <a:cubicBezTo>
                    <a:pt x="42734" y="35635"/>
                    <a:pt x="42788" y="35668"/>
                    <a:pt x="42859" y="35707"/>
                  </a:cubicBezTo>
                  <a:cubicBezTo>
                    <a:pt x="42925" y="35747"/>
                    <a:pt x="42996" y="35785"/>
                    <a:pt x="43082" y="35839"/>
                  </a:cubicBezTo>
                  <a:cubicBezTo>
                    <a:pt x="43244" y="35929"/>
                    <a:pt x="43434" y="36041"/>
                    <a:pt x="43643" y="36158"/>
                  </a:cubicBezTo>
                  <a:lnTo>
                    <a:pt x="44094" y="36420"/>
                  </a:lnTo>
                  <a:cubicBezTo>
                    <a:pt x="44415" y="36602"/>
                    <a:pt x="44761" y="36806"/>
                    <a:pt x="45127" y="37015"/>
                  </a:cubicBezTo>
                  <a:cubicBezTo>
                    <a:pt x="45858" y="37436"/>
                    <a:pt x="46806" y="37650"/>
                    <a:pt x="47755" y="37650"/>
                  </a:cubicBezTo>
                  <a:cubicBezTo>
                    <a:pt x="47766" y="37650"/>
                    <a:pt x="47777" y="37650"/>
                    <a:pt x="47788" y="37650"/>
                  </a:cubicBezTo>
                  <a:lnTo>
                    <a:pt x="47788" y="34537"/>
                  </a:lnTo>
                  <a:cubicBezTo>
                    <a:pt x="46762" y="34537"/>
                    <a:pt x="45741" y="34308"/>
                    <a:pt x="44958" y="33857"/>
                  </a:cubicBezTo>
                  <a:lnTo>
                    <a:pt x="42472" y="32425"/>
                  </a:lnTo>
                  <a:lnTo>
                    <a:pt x="42472" y="32418"/>
                  </a:lnTo>
                  <a:lnTo>
                    <a:pt x="3786" y="10073"/>
                  </a:lnTo>
                  <a:cubicBezTo>
                    <a:pt x="3726" y="10035"/>
                    <a:pt x="3661" y="9990"/>
                    <a:pt x="3603" y="9943"/>
                  </a:cubicBezTo>
                  <a:cubicBezTo>
                    <a:pt x="3532" y="9896"/>
                    <a:pt x="3469" y="9841"/>
                    <a:pt x="3412" y="9779"/>
                  </a:cubicBezTo>
                  <a:lnTo>
                    <a:pt x="3302" y="9669"/>
                  </a:lnTo>
                  <a:cubicBezTo>
                    <a:pt x="3250" y="9611"/>
                    <a:pt x="3202" y="9549"/>
                    <a:pt x="3158" y="9485"/>
                  </a:cubicBezTo>
                  <a:cubicBezTo>
                    <a:pt x="3093" y="9405"/>
                    <a:pt x="3036" y="9320"/>
                    <a:pt x="2988" y="9231"/>
                  </a:cubicBezTo>
                  <a:cubicBezTo>
                    <a:pt x="2938" y="9141"/>
                    <a:pt x="2891" y="9051"/>
                    <a:pt x="2851" y="8956"/>
                  </a:cubicBezTo>
                  <a:cubicBezTo>
                    <a:pt x="2807" y="8865"/>
                    <a:pt x="2772" y="8772"/>
                    <a:pt x="2745" y="8675"/>
                  </a:cubicBezTo>
                  <a:cubicBezTo>
                    <a:pt x="2720" y="8593"/>
                    <a:pt x="2702" y="8511"/>
                    <a:pt x="2687" y="8426"/>
                  </a:cubicBezTo>
                  <a:cubicBezTo>
                    <a:pt x="2679" y="8406"/>
                    <a:pt x="2675" y="8383"/>
                    <a:pt x="2680" y="8361"/>
                  </a:cubicBezTo>
                  <a:cubicBezTo>
                    <a:pt x="2667" y="8327"/>
                    <a:pt x="2662" y="8292"/>
                    <a:pt x="2667" y="8257"/>
                  </a:cubicBezTo>
                  <a:cubicBezTo>
                    <a:pt x="2657" y="8209"/>
                    <a:pt x="2654" y="8160"/>
                    <a:pt x="2655" y="8114"/>
                  </a:cubicBezTo>
                  <a:lnTo>
                    <a:pt x="2655" y="4657"/>
                  </a:lnTo>
                  <a:cubicBezTo>
                    <a:pt x="2655" y="4146"/>
                    <a:pt x="2913" y="3849"/>
                    <a:pt x="3285" y="3849"/>
                  </a:cubicBezTo>
                  <a:cubicBezTo>
                    <a:pt x="3436" y="3849"/>
                    <a:pt x="3607" y="3898"/>
                    <a:pt x="3786" y="4002"/>
                  </a:cubicBezTo>
                  <a:lnTo>
                    <a:pt x="9651" y="7390"/>
                  </a:lnTo>
                  <a:lnTo>
                    <a:pt x="42472" y="26347"/>
                  </a:lnTo>
                  <a:cubicBezTo>
                    <a:pt x="42477" y="26347"/>
                    <a:pt x="42482" y="26350"/>
                    <a:pt x="42485" y="26354"/>
                  </a:cubicBezTo>
                  <a:lnTo>
                    <a:pt x="42590" y="26412"/>
                  </a:lnTo>
                  <a:cubicBezTo>
                    <a:pt x="42772" y="26524"/>
                    <a:pt x="43145" y="26739"/>
                    <a:pt x="43643" y="27020"/>
                  </a:cubicBezTo>
                  <a:lnTo>
                    <a:pt x="44094" y="27282"/>
                  </a:lnTo>
                  <a:cubicBezTo>
                    <a:pt x="44413" y="27465"/>
                    <a:pt x="44761" y="27668"/>
                    <a:pt x="45127" y="27877"/>
                  </a:cubicBezTo>
                  <a:cubicBezTo>
                    <a:pt x="45856" y="28295"/>
                    <a:pt x="46799" y="28511"/>
                    <a:pt x="47745" y="28511"/>
                  </a:cubicBezTo>
                  <a:cubicBezTo>
                    <a:pt x="47759" y="28511"/>
                    <a:pt x="47774" y="28511"/>
                    <a:pt x="47788" y="28511"/>
                  </a:cubicBezTo>
                  <a:lnTo>
                    <a:pt x="47788" y="25386"/>
                  </a:lnTo>
                  <a:cubicBezTo>
                    <a:pt x="46761" y="25386"/>
                    <a:pt x="45741" y="25164"/>
                    <a:pt x="44956" y="24713"/>
                  </a:cubicBezTo>
                  <a:lnTo>
                    <a:pt x="44950" y="24706"/>
                  </a:lnTo>
                  <a:lnTo>
                    <a:pt x="42478" y="23281"/>
                  </a:lnTo>
                  <a:lnTo>
                    <a:pt x="42472" y="23281"/>
                  </a:lnTo>
                  <a:lnTo>
                    <a:pt x="12312" y="5860"/>
                  </a:lnTo>
                  <a:lnTo>
                    <a:pt x="4485" y="1342"/>
                  </a:lnTo>
                  <a:lnTo>
                    <a:pt x="2831" y="386"/>
                  </a:lnTo>
                  <a:cubicBezTo>
                    <a:pt x="2622" y="269"/>
                    <a:pt x="2403" y="174"/>
                    <a:pt x="2177" y="99"/>
                  </a:cubicBezTo>
                  <a:cubicBezTo>
                    <a:pt x="2074" y="67"/>
                    <a:pt x="1970" y="42"/>
                    <a:pt x="1863" y="27"/>
                  </a:cubicBezTo>
                  <a:cubicBezTo>
                    <a:pt x="1761" y="9"/>
                    <a:pt x="1659" y="0"/>
                    <a:pt x="1556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179;p28">
              <a:extLst>
                <a:ext uri="{FF2B5EF4-FFF2-40B4-BE49-F238E27FC236}">
                  <a16:creationId xmlns:a16="http://schemas.microsoft.com/office/drawing/2014/main" id="{56164F42-48B4-4010-A95B-DB022E2533A8}"/>
                </a:ext>
              </a:extLst>
            </p:cNvPr>
            <p:cNvSpPr/>
            <p:nvPr/>
          </p:nvSpPr>
          <p:spPr>
            <a:xfrm>
              <a:off x="13320852" y="6939573"/>
              <a:ext cx="710682" cy="818028"/>
            </a:xfrm>
            <a:custGeom>
              <a:avLst/>
              <a:gdLst/>
              <a:ahLst/>
              <a:cxnLst/>
              <a:rect l="l" t="t" r="r" b="b"/>
              <a:pathLst>
                <a:path w="10659" h="12269" extrusionOk="0">
                  <a:moveTo>
                    <a:pt x="2658" y="0"/>
                  </a:moveTo>
                  <a:lnTo>
                    <a:pt x="0" y="1534"/>
                  </a:lnTo>
                  <a:lnTo>
                    <a:pt x="0" y="12269"/>
                  </a:lnTo>
                  <a:lnTo>
                    <a:pt x="10658" y="7686"/>
                  </a:lnTo>
                  <a:lnTo>
                    <a:pt x="2658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180;p28">
              <a:extLst>
                <a:ext uri="{FF2B5EF4-FFF2-40B4-BE49-F238E27FC236}">
                  <a16:creationId xmlns:a16="http://schemas.microsoft.com/office/drawing/2014/main" id="{4C049B24-EEE2-4A53-A003-E87B622D5347}"/>
                </a:ext>
              </a:extLst>
            </p:cNvPr>
            <p:cNvSpPr/>
            <p:nvPr/>
          </p:nvSpPr>
          <p:spPr>
            <a:xfrm>
              <a:off x="15878548" y="7070988"/>
              <a:ext cx="3636221" cy="2307800"/>
            </a:xfrm>
            <a:custGeom>
              <a:avLst/>
              <a:gdLst/>
              <a:ahLst/>
              <a:cxnLst/>
              <a:rect l="l" t="t" r="r" b="b"/>
              <a:pathLst>
                <a:path w="54537" h="34613" extrusionOk="0">
                  <a:moveTo>
                    <a:pt x="54537" y="1"/>
                  </a:moveTo>
                  <a:cubicBezTo>
                    <a:pt x="54537" y="946"/>
                    <a:pt x="53564" y="1519"/>
                    <a:pt x="53120" y="1775"/>
                  </a:cubicBezTo>
                  <a:lnTo>
                    <a:pt x="5317" y="29383"/>
                  </a:lnTo>
                  <a:cubicBezTo>
                    <a:pt x="5317" y="29390"/>
                    <a:pt x="2831" y="30822"/>
                    <a:pt x="2831" y="30822"/>
                  </a:cubicBezTo>
                  <a:cubicBezTo>
                    <a:pt x="2047" y="31273"/>
                    <a:pt x="1026" y="31502"/>
                    <a:pt x="1" y="31502"/>
                  </a:cubicBezTo>
                  <a:lnTo>
                    <a:pt x="1" y="34613"/>
                  </a:lnTo>
                  <a:cubicBezTo>
                    <a:pt x="15" y="34613"/>
                    <a:pt x="29" y="34613"/>
                    <a:pt x="44" y="34613"/>
                  </a:cubicBezTo>
                  <a:cubicBezTo>
                    <a:pt x="990" y="34613"/>
                    <a:pt x="1933" y="34397"/>
                    <a:pt x="2660" y="33979"/>
                  </a:cubicBezTo>
                  <a:cubicBezTo>
                    <a:pt x="3028" y="33771"/>
                    <a:pt x="3374" y="33567"/>
                    <a:pt x="3695" y="33385"/>
                  </a:cubicBezTo>
                  <a:lnTo>
                    <a:pt x="4146" y="33122"/>
                  </a:lnTo>
                  <a:cubicBezTo>
                    <a:pt x="4355" y="33005"/>
                    <a:pt x="4543" y="32893"/>
                    <a:pt x="4707" y="32802"/>
                  </a:cubicBezTo>
                  <a:cubicBezTo>
                    <a:pt x="4792" y="32750"/>
                    <a:pt x="4864" y="32711"/>
                    <a:pt x="4929" y="32671"/>
                  </a:cubicBezTo>
                  <a:cubicBezTo>
                    <a:pt x="5001" y="32633"/>
                    <a:pt x="5055" y="32599"/>
                    <a:pt x="5106" y="32566"/>
                  </a:cubicBezTo>
                  <a:cubicBezTo>
                    <a:pt x="5172" y="32528"/>
                    <a:pt x="5223" y="32501"/>
                    <a:pt x="5264" y="32482"/>
                  </a:cubicBezTo>
                  <a:cubicBezTo>
                    <a:pt x="5295" y="32462"/>
                    <a:pt x="5315" y="32449"/>
                    <a:pt x="5315" y="32449"/>
                  </a:cubicBezTo>
                  <a:lnTo>
                    <a:pt x="53122" y="4843"/>
                  </a:lnTo>
                  <a:cubicBezTo>
                    <a:pt x="53904" y="4392"/>
                    <a:pt x="54537" y="3339"/>
                    <a:pt x="54537" y="2492"/>
                  </a:cubicBezTo>
                  <a:lnTo>
                    <a:pt x="54537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181;p28">
              <a:extLst>
                <a:ext uri="{FF2B5EF4-FFF2-40B4-BE49-F238E27FC236}">
                  <a16:creationId xmlns:a16="http://schemas.microsoft.com/office/drawing/2014/main" id="{72A05C64-182A-4F5E-BC45-CDE7C4F085FA}"/>
                </a:ext>
              </a:extLst>
            </p:cNvPr>
            <p:cNvSpPr/>
            <p:nvPr/>
          </p:nvSpPr>
          <p:spPr>
            <a:xfrm>
              <a:off x="13387993" y="5552412"/>
              <a:ext cx="6152778" cy="3618952"/>
            </a:xfrm>
            <a:custGeom>
              <a:avLst/>
              <a:gdLst/>
              <a:ahLst/>
              <a:cxnLst/>
              <a:rect l="l" t="t" r="r" b="b"/>
              <a:pathLst>
                <a:path w="92281" h="54278" extrusionOk="0">
                  <a:moveTo>
                    <a:pt x="55173" y="1"/>
                  </a:moveTo>
                  <a:cubicBezTo>
                    <a:pt x="54155" y="1"/>
                    <a:pt x="53139" y="223"/>
                    <a:pt x="52363" y="669"/>
                  </a:cubicBezTo>
                  <a:lnTo>
                    <a:pt x="9651" y="25423"/>
                  </a:lnTo>
                  <a:lnTo>
                    <a:pt x="9651" y="28491"/>
                  </a:lnTo>
                  <a:lnTo>
                    <a:pt x="7" y="32482"/>
                  </a:lnTo>
                  <a:lnTo>
                    <a:pt x="1" y="32489"/>
                  </a:lnTo>
                  <a:cubicBezTo>
                    <a:pt x="4" y="32522"/>
                    <a:pt x="11" y="32556"/>
                    <a:pt x="21" y="32588"/>
                  </a:cubicBezTo>
                  <a:cubicBezTo>
                    <a:pt x="16" y="32609"/>
                    <a:pt x="17" y="32633"/>
                    <a:pt x="27" y="32653"/>
                  </a:cubicBezTo>
                  <a:cubicBezTo>
                    <a:pt x="41" y="32736"/>
                    <a:pt x="61" y="32820"/>
                    <a:pt x="86" y="32902"/>
                  </a:cubicBezTo>
                  <a:cubicBezTo>
                    <a:pt x="113" y="32999"/>
                    <a:pt x="148" y="33092"/>
                    <a:pt x="190" y="33182"/>
                  </a:cubicBezTo>
                  <a:cubicBezTo>
                    <a:pt x="231" y="33276"/>
                    <a:pt x="276" y="33368"/>
                    <a:pt x="328" y="33456"/>
                  </a:cubicBezTo>
                  <a:cubicBezTo>
                    <a:pt x="377" y="33547"/>
                    <a:pt x="433" y="33632"/>
                    <a:pt x="497" y="33712"/>
                  </a:cubicBezTo>
                  <a:cubicBezTo>
                    <a:pt x="542" y="33776"/>
                    <a:pt x="590" y="33837"/>
                    <a:pt x="641" y="33896"/>
                  </a:cubicBezTo>
                  <a:lnTo>
                    <a:pt x="753" y="34006"/>
                  </a:lnTo>
                  <a:cubicBezTo>
                    <a:pt x="813" y="34065"/>
                    <a:pt x="876" y="34120"/>
                    <a:pt x="941" y="34170"/>
                  </a:cubicBezTo>
                  <a:cubicBezTo>
                    <a:pt x="1002" y="34215"/>
                    <a:pt x="1067" y="34262"/>
                    <a:pt x="1125" y="34300"/>
                  </a:cubicBezTo>
                  <a:lnTo>
                    <a:pt x="32040" y="52159"/>
                  </a:lnTo>
                  <a:lnTo>
                    <a:pt x="32046" y="52159"/>
                  </a:lnTo>
                  <a:lnTo>
                    <a:pt x="34524" y="53591"/>
                  </a:lnTo>
                  <a:cubicBezTo>
                    <a:pt x="35351" y="54052"/>
                    <a:pt x="36297" y="54278"/>
                    <a:pt x="37355" y="54278"/>
                  </a:cubicBezTo>
                  <a:cubicBezTo>
                    <a:pt x="38374" y="54278"/>
                    <a:pt x="39401" y="54047"/>
                    <a:pt x="40185" y="53598"/>
                  </a:cubicBezTo>
                  <a:lnTo>
                    <a:pt x="42663" y="52166"/>
                  </a:lnTo>
                  <a:lnTo>
                    <a:pt x="90718" y="24419"/>
                  </a:lnTo>
                  <a:cubicBezTo>
                    <a:pt x="92280" y="23517"/>
                    <a:pt x="92280" y="22045"/>
                    <a:pt x="90725" y="21136"/>
                  </a:cubicBezTo>
                  <a:lnTo>
                    <a:pt x="84312" y="17377"/>
                  </a:lnTo>
                  <a:lnTo>
                    <a:pt x="58026" y="687"/>
                  </a:lnTo>
                  <a:cubicBezTo>
                    <a:pt x="57239" y="230"/>
                    <a:pt x="56205" y="1"/>
                    <a:pt x="55173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182;p28">
              <a:extLst>
                <a:ext uri="{FF2B5EF4-FFF2-40B4-BE49-F238E27FC236}">
                  <a16:creationId xmlns:a16="http://schemas.microsoft.com/office/drawing/2014/main" id="{3B8709CF-7DC0-4AFD-BC78-3DFC5FD3F72F}"/>
                </a:ext>
              </a:extLst>
            </p:cNvPr>
            <p:cNvSpPr/>
            <p:nvPr/>
          </p:nvSpPr>
          <p:spPr>
            <a:xfrm>
              <a:off x="13497872" y="6379308"/>
              <a:ext cx="5895282" cy="2687578"/>
            </a:xfrm>
            <a:custGeom>
              <a:avLst/>
              <a:gdLst/>
              <a:ahLst/>
              <a:cxnLst/>
              <a:rect l="l" t="t" r="r" b="b"/>
              <a:pathLst>
                <a:path w="88419" h="40309" extrusionOk="0">
                  <a:moveTo>
                    <a:pt x="88418" y="1"/>
                  </a:moveTo>
                  <a:lnTo>
                    <a:pt x="35705" y="30554"/>
                  </a:lnTo>
                  <a:lnTo>
                    <a:pt x="0" y="9937"/>
                  </a:lnTo>
                  <a:lnTo>
                    <a:pt x="8" y="20197"/>
                  </a:lnTo>
                  <a:lnTo>
                    <a:pt x="34071" y="39871"/>
                  </a:lnTo>
                  <a:cubicBezTo>
                    <a:pt x="34577" y="40162"/>
                    <a:pt x="35142" y="40308"/>
                    <a:pt x="35706" y="40308"/>
                  </a:cubicBezTo>
                  <a:cubicBezTo>
                    <a:pt x="36271" y="40308"/>
                    <a:pt x="36835" y="40162"/>
                    <a:pt x="37341" y="39871"/>
                  </a:cubicBezTo>
                  <a:lnTo>
                    <a:pt x="87601" y="10846"/>
                  </a:lnTo>
                  <a:cubicBezTo>
                    <a:pt x="88107" y="10554"/>
                    <a:pt x="88418" y="10014"/>
                    <a:pt x="88418" y="9431"/>
                  </a:cubicBezTo>
                  <a:lnTo>
                    <a:pt x="884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183;p28">
              <a:extLst>
                <a:ext uri="{FF2B5EF4-FFF2-40B4-BE49-F238E27FC236}">
                  <a16:creationId xmlns:a16="http://schemas.microsoft.com/office/drawing/2014/main" id="{3E9BC2D5-1C6F-4754-8904-8943686812AF}"/>
                </a:ext>
              </a:extLst>
            </p:cNvPr>
            <p:cNvSpPr/>
            <p:nvPr/>
          </p:nvSpPr>
          <p:spPr>
            <a:xfrm>
              <a:off x="15878548" y="6379308"/>
              <a:ext cx="3514673" cy="2687578"/>
            </a:xfrm>
            <a:custGeom>
              <a:avLst/>
              <a:gdLst/>
              <a:ahLst/>
              <a:cxnLst/>
              <a:rect l="l" t="t" r="r" b="b"/>
              <a:pathLst>
                <a:path w="52714" h="40309" extrusionOk="0">
                  <a:moveTo>
                    <a:pt x="52714" y="1"/>
                  </a:moveTo>
                  <a:lnTo>
                    <a:pt x="1" y="30554"/>
                  </a:lnTo>
                  <a:lnTo>
                    <a:pt x="1" y="40309"/>
                  </a:lnTo>
                  <a:cubicBezTo>
                    <a:pt x="574" y="40309"/>
                    <a:pt x="1138" y="40158"/>
                    <a:pt x="1635" y="39871"/>
                  </a:cubicBezTo>
                  <a:lnTo>
                    <a:pt x="51895" y="10846"/>
                  </a:lnTo>
                  <a:cubicBezTo>
                    <a:pt x="52401" y="10554"/>
                    <a:pt x="52714" y="10014"/>
                    <a:pt x="52714" y="9431"/>
                  </a:cubicBezTo>
                  <a:lnTo>
                    <a:pt x="52714" y="1"/>
                  </a:ln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185;p28">
              <a:extLst>
                <a:ext uri="{FF2B5EF4-FFF2-40B4-BE49-F238E27FC236}">
                  <a16:creationId xmlns:a16="http://schemas.microsoft.com/office/drawing/2014/main" id="{76FDD8E0-CC06-48A5-8E89-A0A6DFD16D86}"/>
                </a:ext>
              </a:extLst>
            </p:cNvPr>
            <p:cNvSpPr/>
            <p:nvPr/>
          </p:nvSpPr>
          <p:spPr>
            <a:xfrm>
              <a:off x="15878548" y="6150748"/>
              <a:ext cx="3636221" cy="2308000"/>
            </a:xfrm>
            <a:custGeom>
              <a:avLst/>
              <a:gdLst/>
              <a:ahLst/>
              <a:cxnLst/>
              <a:rect l="l" t="t" r="r" b="b"/>
              <a:pathLst>
                <a:path w="54537" h="34616" extrusionOk="0">
                  <a:moveTo>
                    <a:pt x="54537" y="0"/>
                  </a:moveTo>
                  <a:cubicBezTo>
                    <a:pt x="54537" y="979"/>
                    <a:pt x="53538" y="1538"/>
                    <a:pt x="53122" y="1776"/>
                  </a:cubicBezTo>
                  <a:lnTo>
                    <a:pt x="34504" y="12533"/>
                  </a:lnTo>
                  <a:lnTo>
                    <a:pt x="5317" y="29384"/>
                  </a:lnTo>
                  <a:cubicBezTo>
                    <a:pt x="5310" y="29384"/>
                    <a:pt x="2839" y="30810"/>
                    <a:pt x="2839" y="30810"/>
                  </a:cubicBezTo>
                  <a:cubicBezTo>
                    <a:pt x="2047" y="31267"/>
                    <a:pt x="1028" y="31490"/>
                    <a:pt x="1" y="31490"/>
                  </a:cubicBezTo>
                  <a:lnTo>
                    <a:pt x="1" y="34616"/>
                  </a:lnTo>
                  <a:cubicBezTo>
                    <a:pt x="15" y="34616"/>
                    <a:pt x="29" y="34616"/>
                    <a:pt x="44" y="34616"/>
                  </a:cubicBezTo>
                  <a:cubicBezTo>
                    <a:pt x="990" y="34616"/>
                    <a:pt x="1933" y="34400"/>
                    <a:pt x="2662" y="33981"/>
                  </a:cubicBezTo>
                  <a:cubicBezTo>
                    <a:pt x="3028" y="33772"/>
                    <a:pt x="3374" y="33570"/>
                    <a:pt x="3695" y="33386"/>
                  </a:cubicBezTo>
                  <a:lnTo>
                    <a:pt x="4146" y="33124"/>
                  </a:lnTo>
                  <a:cubicBezTo>
                    <a:pt x="4642" y="32843"/>
                    <a:pt x="5015" y="32627"/>
                    <a:pt x="5198" y="32517"/>
                  </a:cubicBezTo>
                  <a:lnTo>
                    <a:pt x="5302" y="32457"/>
                  </a:lnTo>
                  <a:cubicBezTo>
                    <a:pt x="5315" y="32450"/>
                    <a:pt x="37164" y="14063"/>
                    <a:pt x="37164" y="14063"/>
                  </a:cubicBezTo>
                  <a:lnTo>
                    <a:pt x="53120" y="4842"/>
                  </a:lnTo>
                  <a:cubicBezTo>
                    <a:pt x="53902" y="4391"/>
                    <a:pt x="54537" y="3339"/>
                    <a:pt x="54537" y="2492"/>
                  </a:cubicBezTo>
                  <a:lnTo>
                    <a:pt x="5453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186;p28">
              <a:extLst>
                <a:ext uri="{FF2B5EF4-FFF2-40B4-BE49-F238E27FC236}">
                  <a16:creationId xmlns:a16="http://schemas.microsoft.com/office/drawing/2014/main" id="{A396040B-6CE8-4A0A-9CE2-741A4F721BF5}"/>
                </a:ext>
              </a:extLst>
            </p:cNvPr>
            <p:cNvSpPr/>
            <p:nvPr/>
          </p:nvSpPr>
          <p:spPr>
            <a:xfrm>
              <a:off x="13263379" y="4734051"/>
              <a:ext cx="6277393" cy="3516340"/>
            </a:xfrm>
            <a:custGeom>
              <a:avLst/>
              <a:gdLst/>
              <a:ahLst/>
              <a:cxnLst/>
              <a:rect l="l" t="t" r="r" b="b"/>
              <a:pathLst>
                <a:path w="94150" h="52739" extrusionOk="0">
                  <a:moveTo>
                    <a:pt x="86" y="31999"/>
                  </a:moveTo>
                  <a:cubicBezTo>
                    <a:pt x="56" y="32012"/>
                    <a:pt x="27" y="32029"/>
                    <a:pt x="0" y="32048"/>
                  </a:cubicBezTo>
                  <a:lnTo>
                    <a:pt x="86" y="31999"/>
                  </a:lnTo>
                  <a:close/>
                  <a:moveTo>
                    <a:pt x="57035" y="0"/>
                  </a:moveTo>
                  <a:cubicBezTo>
                    <a:pt x="56019" y="0"/>
                    <a:pt x="55006" y="222"/>
                    <a:pt x="54232" y="669"/>
                  </a:cubicBezTo>
                  <a:lnTo>
                    <a:pt x="86" y="31999"/>
                  </a:lnTo>
                  <a:lnTo>
                    <a:pt x="86" y="31999"/>
                  </a:lnTo>
                  <a:cubicBezTo>
                    <a:pt x="105" y="31990"/>
                    <a:pt x="124" y="31983"/>
                    <a:pt x="144" y="31977"/>
                  </a:cubicBezTo>
                  <a:cubicBezTo>
                    <a:pt x="179" y="31953"/>
                    <a:pt x="219" y="31938"/>
                    <a:pt x="261" y="31931"/>
                  </a:cubicBezTo>
                  <a:cubicBezTo>
                    <a:pt x="301" y="31911"/>
                    <a:pt x="343" y="31898"/>
                    <a:pt x="386" y="31891"/>
                  </a:cubicBezTo>
                  <a:cubicBezTo>
                    <a:pt x="446" y="31871"/>
                    <a:pt x="506" y="31858"/>
                    <a:pt x="570" y="31853"/>
                  </a:cubicBezTo>
                  <a:cubicBezTo>
                    <a:pt x="635" y="31845"/>
                    <a:pt x="700" y="31841"/>
                    <a:pt x="765" y="31839"/>
                  </a:cubicBezTo>
                  <a:cubicBezTo>
                    <a:pt x="773" y="31839"/>
                    <a:pt x="780" y="31839"/>
                    <a:pt x="788" y="31839"/>
                  </a:cubicBezTo>
                  <a:cubicBezTo>
                    <a:pt x="884" y="31839"/>
                    <a:pt x="978" y="31849"/>
                    <a:pt x="1073" y="31865"/>
                  </a:cubicBezTo>
                  <a:cubicBezTo>
                    <a:pt x="1180" y="31881"/>
                    <a:pt x="1283" y="31905"/>
                    <a:pt x="1387" y="31938"/>
                  </a:cubicBezTo>
                  <a:cubicBezTo>
                    <a:pt x="1612" y="32012"/>
                    <a:pt x="1831" y="32108"/>
                    <a:pt x="2040" y="32225"/>
                  </a:cubicBezTo>
                  <a:lnTo>
                    <a:pt x="3694" y="33179"/>
                  </a:lnTo>
                  <a:lnTo>
                    <a:pt x="11520" y="37697"/>
                  </a:lnTo>
                  <a:lnTo>
                    <a:pt x="33907" y="50632"/>
                  </a:lnTo>
                  <a:lnTo>
                    <a:pt x="33914" y="50632"/>
                  </a:lnTo>
                  <a:lnTo>
                    <a:pt x="36385" y="52058"/>
                  </a:lnTo>
                  <a:cubicBezTo>
                    <a:pt x="37190" y="52484"/>
                    <a:pt x="38094" y="52738"/>
                    <a:pt x="39143" y="52738"/>
                  </a:cubicBezTo>
                  <a:cubicBezTo>
                    <a:pt x="39170" y="52738"/>
                    <a:pt x="39197" y="52738"/>
                    <a:pt x="39224" y="52738"/>
                  </a:cubicBezTo>
                  <a:cubicBezTo>
                    <a:pt x="40243" y="52738"/>
                    <a:pt x="41270" y="52515"/>
                    <a:pt x="42054" y="52064"/>
                  </a:cubicBezTo>
                  <a:lnTo>
                    <a:pt x="44532" y="50632"/>
                  </a:lnTo>
                  <a:lnTo>
                    <a:pt x="84844" y="27358"/>
                  </a:lnTo>
                  <a:lnTo>
                    <a:pt x="92587" y="22886"/>
                  </a:lnTo>
                  <a:cubicBezTo>
                    <a:pt x="94149" y="21977"/>
                    <a:pt x="94149" y="20513"/>
                    <a:pt x="92594" y="19603"/>
                  </a:cubicBezTo>
                  <a:lnTo>
                    <a:pt x="59895" y="689"/>
                  </a:lnTo>
                  <a:cubicBezTo>
                    <a:pt x="59106" y="231"/>
                    <a:pt x="58069" y="0"/>
                    <a:pt x="57035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187;p28">
              <a:extLst>
                <a:ext uri="{FF2B5EF4-FFF2-40B4-BE49-F238E27FC236}">
                  <a16:creationId xmlns:a16="http://schemas.microsoft.com/office/drawing/2014/main" id="{41E95C15-1999-47FD-BB1A-43F1F4E0391F}"/>
                </a:ext>
              </a:extLst>
            </p:cNvPr>
            <p:cNvSpPr/>
            <p:nvPr/>
          </p:nvSpPr>
          <p:spPr>
            <a:xfrm>
              <a:off x="14090741" y="5492139"/>
              <a:ext cx="4211554" cy="2265262"/>
            </a:xfrm>
            <a:custGeom>
              <a:avLst/>
              <a:gdLst/>
              <a:ahLst/>
              <a:cxnLst/>
              <a:rect l="l" t="t" r="r" b="b"/>
              <a:pathLst>
                <a:path w="63166" h="33975" extrusionOk="0">
                  <a:moveTo>
                    <a:pt x="31368" y="1"/>
                  </a:moveTo>
                  <a:cubicBezTo>
                    <a:pt x="28100" y="1"/>
                    <a:pt x="24831" y="313"/>
                    <a:pt x="21709" y="938"/>
                  </a:cubicBezTo>
                  <a:lnTo>
                    <a:pt x="3547" y="11446"/>
                  </a:lnTo>
                  <a:cubicBezTo>
                    <a:pt x="0" y="17395"/>
                    <a:pt x="2336" y="24254"/>
                    <a:pt x="10559" y="29002"/>
                  </a:cubicBezTo>
                  <a:cubicBezTo>
                    <a:pt x="16303" y="32318"/>
                    <a:pt x="23828" y="33975"/>
                    <a:pt x="31354" y="33975"/>
                  </a:cubicBezTo>
                  <a:cubicBezTo>
                    <a:pt x="35770" y="33975"/>
                    <a:pt x="40187" y="33404"/>
                    <a:pt x="44244" y="32264"/>
                  </a:cubicBezTo>
                  <a:lnTo>
                    <a:pt x="57824" y="24423"/>
                  </a:lnTo>
                  <a:cubicBezTo>
                    <a:pt x="63166" y="18089"/>
                    <a:pt x="61288" y="10238"/>
                    <a:pt x="52174" y="4976"/>
                  </a:cubicBezTo>
                  <a:cubicBezTo>
                    <a:pt x="46429" y="1659"/>
                    <a:pt x="38899" y="1"/>
                    <a:pt x="31368" y="1"/>
                  </a:cubicBez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188;p28">
              <a:extLst>
                <a:ext uri="{FF2B5EF4-FFF2-40B4-BE49-F238E27FC236}">
                  <a16:creationId xmlns:a16="http://schemas.microsoft.com/office/drawing/2014/main" id="{E1A71966-49D9-4E72-88E2-FE8166EE5E76}"/>
                </a:ext>
              </a:extLst>
            </p:cNvPr>
            <p:cNvSpPr/>
            <p:nvPr/>
          </p:nvSpPr>
          <p:spPr>
            <a:xfrm>
              <a:off x="13210573" y="6856897"/>
              <a:ext cx="2668175" cy="2521892"/>
            </a:xfrm>
            <a:custGeom>
              <a:avLst/>
              <a:gdLst/>
              <a:ahLst/>
              <a:cxnLst/>
              <a:rect l="l" t="t" r="r" b="b"/>
              <a:pathLst>
                <a:path w="40018" h="37824" extrusionOk="0">
                  <a:moveTo>
                    <a:pt x="1580" y="0"/>
                  </a:moveTo>
                  <a:cubicBezTo>
                    <a:pt x="1572" y="0"/>
                    <a:pt x="1565" y="0"/>
                    <a:pt x="1557" y="0"/>
                  </a:cubicBezTo>
                  <a:cubicBezTo>
                    <a:pt x="1490" y="0"/>
                    <a:pt x="1425" y="6"/>
                    <a:pt x="1360" y="14"/>
                  </a:cubicBezTo>
                  <a:cubicBezTo>
                    <a:pt x="1298" y="19"/>
                    <a:pt x="1237" y="32"/>
                    <a:pt x="1178" y="52"/>
                  </a:cubicBezTo>
                  <a:cubicBezTo>
                    <a:pt x="1133" y="59"/>
                    <a:pt x="1091" y="72"/>
                    <a:pt x="1053" y="91"/>
                  </a:cubicBezTo>
                  <a:cubicBezTo>
                    <a:pt x="1011" y="101"/>
                    <a:pt x="971" y="117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5"/>
                    <a:pt x="0" y="2020"/>
                  </a:cubicBezTo>
                  <a:lnTo>
                    <a:pt x="0" y="12349"/>
                  </a:lnTo>
                  <a:cubicBezTo>
                    <a:pt x="0" y="14154"/>
                    <a:pt x="1268" y="16351"/>
                    <a:pt x="2830" y="17253"/>
                  </a:cubicBezTo>
                  <a:lnTo>
                    <a:pt x="34701" y="35660"/>
                  </a:lnTo>
                  <a:cubicBezTo>
                    <a:pt x="34701" y="35660"/>
                    <a:pt x="34719" y="35673"/>
                    <a:pt x="34753" y="35693"/>
                  </a:cubicBezTo>
                  <a:cubicBezTo>
                    <a:pt x="34791" y="35714"/>
                    <a:pt x="34844" y="35739"/>
                    <a:pt x="34910" y="35779"/>
                  </a:cubicBezTo>
                  <a:cubicBezTo>
                    <a:pt x="34961" y="35810"/>
                    <a:pt x="35015" y="35844"/>
                    <a:pt x="35087" y="35882"/>
                  </a:cubicBezTo>
                  <a:cubicBezTo>
                    <a:pt x="35152" y="35922"/>
                    <a:pt x="35224" y="35961"/>
                    <a:pt x="35309" y="36014"/>
                  </a:cubicBezTo>
                  <a:cubicBezTo>
                    <a:pt x="35471" y="36104"/>
                    <a:pt x="35661" y="36216"/>
                    <a:pt x="35870" y="36335"/>
                  </a:cubicBezTo>
                  <a:lnTo>
                    <a:pt x="36321" y="36596"/>
                  </a:lnTo>
                  <a:cubicBezTo>
                    <a:pt x="36642" y="36778"/>
                    <a:pt x="36988" y="36982"/>
                    <a:pt x="37354" y="37190"/>
                  </a:cubicBezTo>
                  <a:cubicBezTo>
                    <a:pt x="38083" y="37608"/>
                    <a:pt x="39026" y="37824"/>
                    <a:pt x="39972" y="37824"/>
                  </a:cubicBezTo>
                  <a:cubicBezTo>
                    <a:pt x="39987" y="37824"/>
                    <a:pt x="40001" y="37824"/>
                    <a:pt x="40016" y="37824"/>
                  </a:cubicBezTo>
                  <a:lnTo>
                    <a:pt x="40016" y="34713"/>
                  </a:lnTo>
                  <a:cubicBezTo>
                    <a:pt x="38990" y="34713"/>
                    <a:pt x="37969" y="34484"/>
                    <a:pt x="37185" y="34033"/>
                  </a:cubicBezTo>
                  <a:lnTo>
                    <a:pt x="34699" y="32601"/>
                  </a:lnTo>
                  <a:lnTo>
                    <a:pt x="34699" y="32594"/>
                  </a:lnTo>
                  <a:lnTo>
                    <a:pt x="3786" y="14735"/>
                  </a:lnTo>
                  <a:cubicBezTo>
                    <a:pt x="3726" y="14697"/>
                    <a:pt x="3661" y="14650"/>
                    <a:pt x="3602" y="14605"/>
                  </a:cubicBezTo>
                  <a:cubicBezTo>
                    <a:pt x="3534" y="14558"/>
                    <a:pt x="3470" y="14503"/>
                    <a:pt x="3414" y="14441"/>
                  </a:cubicBezTo>
                  <a:lnTo>
                    <a:pt x="3302" y="14331"/>
                  </a:lnTo>
                  <a:cubicBezTo>
                    <a:pt x="3250" y="14272"/>
                    <a:pt x="3201" y="14211"/>
                    <a:pt x="3158" y="14147"/>
                  </a:cubicBezTo>
                  <a:cubicBezTo>
                    <a:pt x="3094" y="14067"/>
                    <a:pt x="3038" y="13982"/>
                    <a:pt x="2988" y="13891"/>
                  </a:cubicBezTo>
                  <a:cubicBezTo>
                    <a:pt x="2937" y="13803"/>
                    <a:pt x="2891" y="13711"/>
                    <a:pt x="2851" y="13617"/>
                  </a:cubicBezTo>
                  <a:cubicBezTo>
                    <a:pt x="2807" y="13527"/>
                    <a:pt x="2772" y="13434"/>
                    <a:pt x="2745" y="13337"/>
                  </a:cubicBezTo>
                  <a:cubicBezTo>
                    <a:pt x="2722" y="13255"/>
                    <a:pt x="2702" y="13171"/>
                    <a:pt x="2687" y="13088"/>
                  </a:cubicBezTo>
                  <a:cubicBezTo>
                    <a:pt x="2678" y="13068"/>
                    <a:pt x="2677" y="13044"/>
                    <a:pt x="2680" y="13023"/>
                  </a:cubicBezTo>
                  <a:cubicBezTo>
                    <a:pt x="2667" y="12989"/>
                    <a:pt x="2663" y="12954"/>
                    <a:pt x="2667" y="12917"/>
                  </a:cubicBezTo>
                  <a:cubicBezTo>
                    <a:pt x="2657" y="12871"/>
                    <a:pt x="2653" y="12822"/>
                    <a:pt x="2655" y="12774"/>
                  </a:cubicBezTo>
                  <a:lnTo>
                    <a:pt x="2655" y="4655"/>
                  </a:lnTo>
                  <a:cubicBezTo>
                    <a:pt x="2655" y="4145"/>
                    <a:pt x="2912" y="3849"/>
                    <a:pt x="3284" y="3849"/>
                  </a:cubicBezTo>
                  <a:cubicBezTo>
                    <a:pt x="3436" y="3849"/>
                    <a:pt x="3606" y="3898"/>
                    <a:pt x="3786" y="4002"/>
                  </a:cubicBezTo>
                  <a:lnTo>
                    <a:pt x="9651" y="7389"/>
                  </a:lnTo>
                  <a:lnTo>
                    <a:pt x="34701" y="21859"/>
                  </a:lnTo>
                  <a:cubicBezTo>
                    <a:pt x="34706" y="21861"/>
                    <a:pt x="34711" y="21863"/>
                    <a:pt x="34714" y="21866"/>
                  </a:cubicBezTo>
                  <a:lnTo>
                    <a:pt x="34819" y="21926"/>
                  </a:lnTo>
                  <a:cubicBezTo>
                    <a:pt x="35001" y="22036"/>
                    <a:pt x="35374" y="22252"/>
                    <a:pt x="35872" y="22533"/>
                  </a:cubicBezTo>
                  <a:lnTo>
                    <a:pt x="36323" y="22795"/>
                  </a:lnTo>
                  <a:cubicBezTo>
                    <a:pt x="36642" y="22979"/>
                    <a:pt x="36990" y="23181"/>
                    <a:pt x="37356" y="23390"/>
                  </a:cubicBezTo>
                  <a:cubicBezTo>
                    <a:pt x="38085" y="23809"/>
                    <a:pt x="39028" y="24025"/>
                    <a:pt x="39974" y="24025"/>
                  </a:cubicBezTo>
                  <a:cubicBezTo>
                    <a:pt x="39988" y="24025"/>
                    <a:pt x="40003" y="24025"/>
                    <a:pt x="40017" y="24025"/>
                  </a:cubicBezTo>
                  <a:lnTo>
                    <a:pt x="40017" y="20899"/>
                  </a:lnTo>
                  <a:cubicBezTo>
                    <a:pt x="38990" y="20899"/>
                    <a:pt x="37970" y="20676"/>
                    <a:pt x="37185" y="20225"/>
                  </a:cubicBezTo>
                  <a:lnTo>
                    <a:pt x="37179" y="20219"/>
                  </a:lnTo>
                  <a:lnTo>
                    <a:pt x="34707" y="18793"/>
                  </a:lnTo>
                  <a:lnTo>
                    <a:pt x="34701" y="18793"/>
                  </a:lnTo>
                  <a:lnTo>
                    <a:pt x="12312" y="5858"/>
                  </a:lnTo>
                  <a:lnTo>
                    <a:pt x="4485" y="1340"/>
                  </a:lnTo>
                  <a:lnTo>
                    <a:pt x="2830" y="386"/>
                  </a:lnTo>
                  <a:cubicBezTo>
                    <a:pt x="2623" y="269"/>
                    <a:pt x="2404" y="173"/>
                    <a:pt x="2177" y="97"/>
                  </a:cubicBezTo>
                  <a:cubicBezTo>
                    <a:pt x="2075" y="66"/>
                    <a:pt x="1970" y="42"/>
                    <a:pt x="1865" y="26"/>
                  </a:cubicBezTo>
                  <a:cubicBezTo>
                    <a:pt x="1770" y="10"/>
                    <a:pt x="1674" y="0"/>
                    <a:pt x="158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189;p28">
              <a:extLst>
                <a:ext uri="{FF2B5EF4-FFF2-40B4-BE49-F238E27FC236}">
                  <a16:creationId xmlns:a16="http://schemas.microsoft.com/office/drawing/2014/main" id="{3718EDA7-D0A4-4A94-93F4-FD609A8240E9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190;p28">
              <a:extLst>
                <a:ext uri="{FF2B5EF4-FFF2-40B4-BE49-F238E27FC236}">
                  <a16:creationId xmlns:a16="http://schemas.microsoft.com/office/drawing/2014/main" id="{0941CE9A-42E5-42F3-8084-05295DB4ECA4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191;p28">
              <a:extLst>
                <a:ext uri="{FF2B5EF4-FFF2-40B4-BE49-F238E27FC236}">
                  <a16:creationId xmlns:a16="http://schemas.microsoft.com/office/drawing/2014/main" id="{BBA91CE1-B065-456D-938F-9C784CD4BFCB}"/>
                </a:ext>
              </a:extLst>
            </p:cNvPr>
            <p:cNvSpPr/>
            <p:nvPr/>
          </p:nvSpPr>
          <p:spPr>
            <a:xfrm>
              <a:off x="13498606" y="3767273"/>
              <a:ext cx="5369821" cy="3100292"/>
            </a:xfrm>
            <a:custGeom>
              <a:avLst/>
              <a:gdLst/>
              <a:ahLst/>
              <a:cxnLst/>
              <a:rect l="l" t="t" r="r" b="b"/>
              <a:pathLst>
                <a:path w="80538" h="46499" extrusionOk="0">
                  <a:moveTo>
                    <a:pt x="40270" y="0"/>
                  </a:moveTo>
                  <a:lnTo>
                    <a:pt x="1" y="23249"/>
                  </a:lnTo>
                  <a:lnTo>
                    <a:pt x="40270" y="46498"/>
                  </a:lnTo>
                  <a:lnTo>
                    <a:pt x="80538" y="23249"/>
                  </a:lnTo>
                  <a:lnTo>
                    <a:pt x="4027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192;p28">
              <a:extLst>
                <a:ext uri="{FF2B5EF4-FFF2-40B4-BE49-F238E27FC236}">
                  <a16:creationId xmlns:a16="http://schemas.microsoft.com/office/drawing/2014/main" id="{36D2E192-8F7B-4F88-8FB8-7048145D3B2D}"/>
                </a:ext>
              </a:extLst>
            </p:cNvPr>
            <p:cNvSpPr/>
            <p:nvPr/>
          </p:nvSpPr>
          <p:spPr>
            <a:xfrm>
              <a:off x="16127777" y="5331120"/>
              <a:ext cx="1399429" cy="815361"/>
            </a:xfrm>
            <a:custGeom>
              <a:avLst/>
              <a:gdLst/>
              <a:ahLst/>
              <a:cxnLst/>
              <a:rect l="l" t="t" r="r" b="b"/>
              <a:pathLst>
                <a:path w="20989" h="12229" extrusionOk="0">
                  <a:moveTo>
                    <a:pt x="809" y="1"/>
                  </a:moveTo>
                  <a:cubicBezTo>
                    <a:pt x="563" y="1"/>
                    <a:pt x="323" y="129"/>
                    <a:pt x="192" y="359"/>
                  </a:cubicBezTo>
                  <a:cubicBezTo>
                    <a:pt x="0" y="696"/>
                    <a:pt x="115" y="1128"/>
                    <a:pt x="453" y="1321"/>
                  </a:cubicBezTo>
                  <a:lnTo>
                    <a:pt x="19568" y="12228"/>
                  </a:lnTo>
                  <a:lnTo>
                    <a:pt x="20989" y="11408"/>
                  </a:lnTo>
                  <a:lnTo>
                    <a:pt x="1155" y="92"/>
                  </a:lnTo>
                  <a:cubicBezTo>
                    <a:pt x="1045" y="30"/>
                    <a:pt x="926" y="1"/>
                    <a:pt x="809" y="1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193;p28">
              <a:extLst>
                <a:ext uri="{FF2B5EF4-FFF2-40B4-BE49-F238E27FC236}">
                  <a16:creationId xmlns:a16="http://schemas.microsoft.com/office/drawing/2014/main" id="{D1DB65E5-A0A5-4B75-8D0F-2C9C91632D63}"/>
                </a:ext>
              </a:extLst>
            </p:cNvPr>
            <p:cNvSpPr/>
            <p:nvPr/>
          </p:nvSpPr>
          <p:spPr>
            <a:xfrm>
              <a:off x="13498606" y="5317385"/>
              <a:ext cx="2685044" cy="1660859"/>
            </a:xfrm>
            <a:custGeom>
              <a:avLst/>
              <a:gdLst/>
              <a:ahLst/>
              <a:cxnLst/>
              <a:rect l="l" t="t" r="r" b="b"/>
              <a:pathLst>
                <a:path w="40271" h="24910" extrusionOk="0">
                  <a:moveTo>
                    <a:pt x="1" y="0"/>
                  </a:moveTo>
                  <a:lnTo>
                    <a:pt x="1" y="1661"/>
                  </a:lnTo>
                  <a:lnTo>
                    <a:pt x="40270" y="24910"/>
                  </a:lnTo>
                  <a:lnTo>
                    <a:pt x="40270" y="23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194;p28">
              <a:extLst>
                <a:ext uri="{FF2B5EF4-FFF2-40B4-BE49-F238E27FC236}">
                  <a16:creationId xmlns:a16="http://schemas.microsoft.com/office/drawing/2014/main" id="{2E45F6EF-5A50-4277-ABFC-335A1F37BE9E}"/>
                </a:ext>
              </a:extLst>
            </p:cNvPr>
            <p:cNvSpPr/>
            <p:nvPr/>
          </p:nvSpPr>
          <p:spPr>
            <a:xfrm>
              <a:off x="16183583" y="5317385"/>
              <a:ext cx="2684844" cy="1660859"/>
            </a:xfrm>
            <a:custGeom>
              <a:avLst/>
              <a:gdLst/>
              <a:ahLst/>
              <a:cxnLst/>
              <a:rect l="l" t="t" r="r" b="b"/>
              <a:pathLst>
                <a:path w="40268" h="24910" extrusionOk="0">
                  <a:moveTo>
                    <a:pt x="40268" y="0"/>
                  </a:moveTo>
                  <a:lnTo>
                    <a:pt x="0" y="23249"/>
                  </a:lnTo>
                  <a:lnTo>
                    <a:pt x="0" y="24910"/>
                  </a:lnTo>
                  <a:lnTo>
                    <a:pt x="40268" y="1661"/>
                  </a:lnTo>
                  <a:lnTo>
                    <a:pt x="402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195;p28">
              <a:extLst>
                <a:ext uri="{FF2B5EF4-FFF2-40B4-BE49-F238E27FC236}">
                  <a16:creationId xmlns:a16="http://schemas.microsoft.com/office/drawing/2014/main" id="{D2B33CE5-A4F5-4177-B605-9445EEF95B2C}"/>
                </a:ext>
              </a:extLst>
            </p:cNvPr>
            <p:cNvSpPr/>
            <p:nvPr/>
          </p:nvSpPr>
          <p:spPr>
            <a:xfrm>
              <a:off x="14553328" y="6037002"/>
              <a:ext cx="3256043" cy="1107395"/>
            </a:xfrm>
            <a:custGeom>
              <a:avLst/>
              <a:gdLst/>
              <a:ahLst/>
              <a:cxnLst/>
              <a:rect l="l" t="t" r="r" b="b"/>
              <a:pathLst>
                <a:path w="48835" h="16609" extrusionOk="0">
                  <a:moveTo>
                    <a:pt x="1" y="1"/>
                  </a:moveTo>
                  <a:lnTo>
                    <a:pt x="24451" y="16608"/>
                  </a:lnTo>
                  <a:lnTo>
                    <a:pt x="48835" y="39"/>
                  </a:lnTo>
                  <a:lnTo>
                    <a:pt x="24451" y="141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196;p28">
              <a:extLst>
                <a:ext uri="{FF2B5EF4-FFF2-40B4-BE49-F238E27FC236}">
                  <a16:creationId xmlns:a16="http://schemas.microsoft.com/office/drawing/2014/main" id="{592EE723-9933-4364-BC55-ACEEC6A3686F}"/>
                </a:ext>
              </a:extLst>
            </p:cNvPr>
            <p:cNvSpPr/>
            <p:nvPr/>
          </p:nvSpPr>
          <p:spPr>
            <a:xfrm>
              <a:off x="17429994" y="7469368"/>
              <a:ext cx="383644" cy="892903"/>
            </a:xfrm>
            <a:custGeom>
              <a:avLst/>
              <a:gdLst/>
              <a:ahLst/>
              <a:cxnLst/>
              <a:rect l="l" t="t" r="r" b="b"/>
              <a:pathLst>
                <a:path w="5754" h="13392" extrusionOk="0">
                  <a:moveTo>
                    <a:pt x="1812" y="0"/>
                  </a:moveTo>
                  <a:lnTo>
                    <a:pt x="1" y="11731"/>
                  </a:lnTo>
                  <a:cubicBezTo>
                    <a:pt x="1" y="12838"/>
                    <a:pt x="1439" y="13391"/>
                    <a:pt x="2877" y="13391"/>
                  </a:cubicBezTo>
                  <a:cubicBezTo>
                    <a:pt x="4315" y="13391"/>
                    <a:pt x="5753" y="12838"/>
                    <a:pt x="5753" y="11731"/>
                  </a:cubicBezTo>
                  <a:lnTo>
                    <a:pt x="4026" y="0"/>
                  </a:lnTo>
                  <a:cubicBezTo>
                    <a:pt x="3788" y="177"/>
                    <a:pt x="3358" y="271"/>
                    <a:pt x="2922" y="271"/>
                  </a:cubicBezTo>
                  <a:cubicBezTo>
                    <a:pt x="2502" y="271"/>
                    <a:pt x="2077" y="184"/>
                    <a:pt x="181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197;p28">
              <a:extLst>
                <a:ext uri="{FF2B5EF4-FFF2-40B4-BE49-F238E27FC236}">
                  <a16:creationId xmlns:a16="http://schemas.microsoft.com/office/drawing/2014/main" id="{C2EF0F3E-A576-4E14-B2D4-A30D31A7CC46}"/>
                </a:ext>
              </a:extLst>
            </p:cNvPr>
            <p:cNvSpPr/>
            <p:nvPr/>
          </p:nvSpPr>
          <p:spPr>
            <a:xfrm>
              <a:off x="17704959" y="7915753"/>
              <a:ext cx="47606" cy="429383"/>
            </a:xfrm>
            <a:custGeom>
              <a:avLst/>
              <a:gdLst/>
              <a:ahLst/>
              <a:cxnLst/>
              <a:rect l="l" t="t" r="r" b="b"/>
              <a:pathLst>
                <a:path w="714" h="6440" extrusionOk="0">
                  <a:moveTo>
                    <a:pt x="0" y="0"/>
                  </a:moveTo>
                  <a:lnTo>
                    <a:pt x="361" y="6439"/>
                  </a:lnTo>
                  <a:cubicBezTo>
                    <a:pt x="481" y="6398"/>
                    <a:pt x="598" y="6348"/>
                    <a:pt x="714" y="62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198;p28">
              <a:extLst>
                <a:ext uri="{FF2B5EF4-FFF2-40B4-BE49-F238E27FC236}">
                  <a16:creationId xmlns:a16="http://schemas.microsoft.com/office/drawing/2014/main" id="{73DDAD8D-7F86-4895-8722-9E66D13A0B03}"/>
                </a:ext>
              </a:extLst>
            </p:cNvPr>
            <p:cNvSpPr/>
            <p:nvPr/>
          </p:nvSpPr>
          <p:spPr>
            <a:xfrm>
              <a:off x="17499069" y="7650922"/>
              <a:ext cx="75342" cy="697214"/>
            </a:xfrm>
            <a:custGeom>
              <a:avLst/>
              <a:gdLst/>
              <a:ahLst/>
              <a:cxnLst/>
              <a:rect l="l" t="t" r="r" b="b"/>
              <a:pathLst>
                <a:path w="1130" h="10457" extrusionOk="0">
                  <a:moveTo>
                    <a:pt x="1130" y="1"/>
                  </a:moveTo>
                  <a:lnTo>
                    <a:pt x="0" y="10316"/>
                  </a:lnTo>
                  <a:cubicBezTo>
                    <a:pt x="121" y="10370"/>
                    <a:pt x="243" y="10417"/>
                    <a:pt x="368" y="10457"/>
                  </a:cubicBezTo>
                  <a:lnTo>
                    <a:pt x="1130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199;p28">
              <a:extLst>
                <a:ext uri="{FF2B5EF4-FFF2-40B4-BE49-F238E27FC236}">
                  <a16:creationId xmlns:a16="http://schemas.microsoft.com/office/drawing/2014/main" id="{122EF145-29DA-4D38-9A66-6348876FB0FC}"/>
                </a:ext>
              </a:extLst>
            </p:cNvPr>
            <p:cNvSpPr/>
            <p:nvPr/>
          </p:nvSpPr>
          <p:spPr>
            <a:xfrm>
              <a:off x="17609815" y="7808474"/>
              <a:ext cx="24136" cy="553731"/>
            </a:xfrm>
            <a:custGeom>
              <a:avLst/>
              <a:gdLst/>
              <a:ahLst/>
              <a:cxnLst/>
              <a:rect l="l" t="t" r="r" b="b"/>
              <a:pathLst>
                <a:path w="362" h="8305" extrusionOk="0">
                  <a:moveTo>
                    <a:pt x="177" y="0"/>
                  </a:moveTo>
                  <a:lnTo>
                    <a:pt x="0" y="8301"/>
                  </a:lnTo>
                  <a:cubicBezTo>
                    <a:pt x="60" y="8303"/>
                    <a:pt x="121" y="8305"/>
                    <a:pt x="181" y="8305"/>
                  </a:cubicBezTo>
                  <a:cubicBezTo>
                    <a:pt x="241" y="8305"/>
                    <a:pt x="301" y="8303"/>
                    <a:pt x="361" y="8301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200;p28">
              <a:extLst>
                <a:ext uri="{FF2B5EF4-FFF2-40B4-BE49-F238E27FC236}">
                  <a16:creationId xmlns:a16="http://schemas.microsoft.com/office/drawing/2014/main" id="{E18AC517-783A-41AB-B5B4-D3D02B22A98E}"/>
                </a:ext>
              </a:extLst>
            </p:cNvPr>
            <p:cNvSpPr/>
            <p:nvPr/>
          </p:nvSpPr>
          <p:spPr>
            <a:xfrm>
              <a:off x="17520805" y="7421695"/>
              <a:ext cx="208224" cy="113013"/>
            </a:xfrm>
            <a:custGeom>
              <a:avLst/>
              <a:gdLst/>
              <a:ahLst/>
              <a:cxnLst/>
              <a:rect l="l" t="t" r="r" b="b"/>
              <a:pathLst>
                <a:path w="3123" h="1695" extrusionOk="0">
                  <a:moveTo>
                    <a:pt x="2318" y="1"/>
                  </a:moveTo>
                  <a:cubicBezTo>
                    <a:pt x="2168" y="1"/>
                    <a:pt x="2016" y="49"/>
                    <a:pt x="1887" y="147"/>
                  </a:cubicBezTo>
                  <a:cubicBezTo>
                    <a:pt x="1780" y="227"/>
                    <a:pt x="1683" y="278"/>
                    <a:pt x="1571" y="278"/>
                  </a:cubicBezTo>
                  <a:cubicBezTo>
                    <a:pt x="1469" y="278"/>
                    <a:pt x="1354" y="235"/>
                    <a:pt x="1208" y="134"/>
                  </a:cubicBezTo>
                  <a:cubicBezTo>
                    <a:pt x="1085" y="48"/>
                    <a:pt x="944" y="7"/>
                    <a:pt x="804" y="7"/>
                  </a:cubicBezTo>
                  <a:cubicBezTo>
                    <a:pt x="580" y="7"/>
                    <a:pt x="360" y="114"/>
                    <a:pt x="223" y="313"/>
                  </a:cubicBezTo>
                  <a:cubicBezTo>
                    <a:pt x="0" y="634"/>
                    <a:pt x="80" y="1075"/>
                    <a:pt x="403" y="1299"/>
                  </a:cubicBezTo>
                  <a:cubicBezTo>
                    <a:pt x="784" y="1563"/>
                    <a:pt x="1180" y="1695"/>
                    <a:pt x="1573" y="1695"/>
                  </a:cubicBezTo>
                  <a:cubicBezTo>
                    <a:pt x="1970" y="1695"/>
                    <a:pt x="2364" y="1558"/>
                    <a:pt x="2734" y="1284"/>
                  </a:cubicBezTo>
                  <a:cubicBezTo>
                    <a:pt x="3055" y="1051"/>
                    <a:pt x="3123" y="602"/>
                    <a:pt x="2886" y="286"/>
                  </a:cubicBezTo>
                  <a:cubicBezTo>
                    <a:pt x="2747" y="99"/>
                    <a:pt x="2534" y="1"/>
                    <a:pt x="2318" y="1"/>
                  </a:cubicBezTo>
                  <a:close/>
                </a:path>
              </a:pathLst>
            </a:custGeom>
            <a:solidFill>
              <a:srgbClr val="FC961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201;p28">
              <a:extLst>
                <a:ext uri="{FF2B5EF4-FFF2-40B4-BE49-F238E27FC236}">
                  <a16:creationId xmlns:a16="http://schemas.microsoft.com/office/drawing/2014/main" id="{1271D612-ADCA-43A3-B56E-F779AEB946B8}"/>
                </a:ext>
              </a:extLst>
            </p:cNvPr>
            <p:cNvSpPr/>
            <p:nvPr/>
          </p:nvSpPr>
          <p:spPr>
            <a:xfrm>
              <a:off x="16127443" y="5278647"/>
              <a:ext cx="1541712" cy="2134314"/>
            </a:xfrm>
            <a:custGeom>
              <a:avLst/>
              <a:gdLst/>
              <a:ahLst/>
              <a:cxnLst/>
              <a:rect l="l" t="t" r="r" b="b"/>
              <a:pathLst>
                <a:path w="23123" h="32011" extrusionOk="0">
                  <a:moveTo>
                    <a:pt x="810" y="0"/>
                  </a:moveTo>
                  <a:cubicBezTo>
                    <a:pt x="564" y="0"/>
                    <a:pt x="325" y="129"/>
                    <a:pt x="194" y="357"/>
                  </a:cubicBezTo>
                  <a:cubicBezTo>
                    <a:pt x="0" y="698"/>
                    <a:pt x="119" y="1131"/>
                    <a:pt x="458" y="1323"/>
                  </a:cubicBezTo>
                  <a:lnTo>
                    <a:pt x="20638" y="12836"/>
                  </a:lnTo>
                  <a:cubicBezTo>
                    <a:pt x="21298" y="13214"/>
                    <a:pt x="21705" y="13917"/>
                    <a:pt x="21705" y="14678"/>
                  </a:cubicBezTo>
                  <a:lnTo>
                    <a:pt x="21705" y="31304"/>
                  </a:lnTo>
                  <a:cubicBezTo>
                    <a:pt x="21705" y="31695"/>
                    <a:pt x="22023" y="32010"/>
                    <a:pt x="22414" y="32010"/>
                  </a:cubicBezTo>
                  <a:cubicBezTo>
                    <a:pt x="22805" y="32010"/>
                    <a:pt x="23122" y="31695"/>
                    <a:pt x="23122" y="31304"/>
                  </a:cubicBezTo>
                  <a:lnTo>
                    <a:pt x="23122" y="14678"/>
                  </a:lnTo>
                  <a:cubicBezTo>
                    <a:pt x="23120" y="13408"/>
                    <a:pt x="22440" y="12237"/>
                    <a:pt x="21339" y="11607"/>
                  </a:cubicBezTo>
                  <a:lnTo>
                    <a:pt x="1160" y="93"/>
                  </a:lnTo>
                  <a:cubicBezTo>
                    <a:pt x="1049" y="30"/>
                    <a:pt x="929" y="0"/>
                    <a:pt x="810" y="0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202;p28">
              <a:extLst>
                <a:ext uri="{FF2B5EF4-FFF2-40B4-BE49-F238E27FC236}">
                  <a16:creationId xmlns:a16="http://schemas.microsoft.com/office/drawing/2014/main" id="{FE6CB71A-E9BE-4FEB-9C75-E504A54AE3E2}"/>
                </a:ext>
              </a:extLst>
            </p:cNvPr>
            <p:cNvSpPr/>
            <p:nvPr/>
          </p:nvSpPr>
          <p:spPr>
            <a:xfrm>
              <a:off x="17518204" y="7262077"/>
              <a:ext cx="215558" cy="207357"/>
            </a:xfrm>
            <a:custGeom>
              <a:avLst/>
              <a:gdLst/>
              <a:ahLst/>
              <a:cxnLst/>
              <a:rect l="l" t="t" r="r" b="b"/>
              <a:pathLst>
                <a:path w="3233" h="3110" extrusionOk="0">
                  <a:moveTo>
                    <a:pt x="1554" y="1"/>
                  </a:moveTo>
                  <a:cubicBezTo>
                    <a:pt x="1354" y="1"/>
                    <a:pt x="1152" y="39"/>
                    <a:pt x="960" y="119"/>
                  </a:cubicBezTo>
                  <a:cubicBezTo>
                    <a:pt x="380" y="359"/>
                    <a:pt x="1" y="926"/>
                    <a:pt x="1" y="1556"/>
                  </a:cubicBezTo>
                  <a:cubicBezTo>
                    <a:pt x="1" y="2413"/>
                    <a:pt x="698" y="3109"/>
                    <a:pt x="1556" y="3109"/>
                  </a:cubicBezTo>
                  <a:cubicBezTo>
                    <a:pt x="2185" y="3109"/>
                    <a:pt x="2751" y="2730"/>
                    <a:pt x="2992" y="2150"/>
                  </a:cubicBezTo>
                  <a:cubicBezTo>
                    <a:pt x="3232" y="1569"/>
                    <a:pt x="3099" y="901"/>
                    <a:pt x="2654" y="456"/>
                  </a:cubicBezTo>
                  <a:cubicBezTo>
                    <a:pt x="2357" y="159"/>
                    <a:pt x="1959" y="1"/>
                    <a:pt x="155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203;p28">
              <a:extLst>
                <a:ext uri="{FF2B5EF4-FFF2-40B4-BE49-F238E27FC236}">
                  <a16:creationId xmlns:a16="http://schemas.microsoft.com/office/drawing/2014/main" id="{20FBEB80-D7E4-4712-895A-0D198477DD8A}"/>
                </a:ext>
              </a:extLst>
            </p:cNvPr>
            <p:cNvSpPr/>
            <p:nvPr/>
          </p:nvSpPr>
          <p:spPr>
            <a:xfrm>
              <a:off x="17511003" y="7263477"/>
              <a:ext cx="213958" cy="205957"/>
            </a:xfrm>
            <a:custGeom>
              <a:avLst/>
              <a:gdLst/>
              <a:ahLst/>
              <a:cxnLst/>
              <a:rect l="l" t="t" r="r" b="b"/>
              <a:pathLst>
                <a:path w="3209" h="3089" extrusionOk="0">
                  <a:moveTo>
                    <a:pt x="1449" y="1"/>
                  </a:moveTo>
                  <a:lnTo>
                    <a:pt x="1449" y="1"/>
                  </a:lnTo>
                  <a:cubicBezTo>
                    <a:pt x="854" y="83"/>
                    <a:pt x="359" y="500"/>
                    <a:pt x="181" y="1074"/>
                  </a:cubicBezTo>
                  <a:cubicBezTo>
                    <a:pt x="0" y="1647"/>
                    <a:pt x="167" y="2271"/>
                    <a:pt x="610" y="2679"/>
                  </a:cubicBezTo>
                  <a:cubicBezTo>
                    <a:pt x="902" y="2947"/>
                    <a:pt x="1278" y="3089"/>
                    <a:pt x="1661" y="3089"/>
                  </a:cubicBezTo>
                  <a:cubicBezTo>
                    <a:pt x="1857" y="3089"/>
                    <a:pt x="2055" y="3051"/>
                    <a:pt x="2244" y="2975"/>
                  </a:cubicBezTo>
                  <a:cubicBezTo>
                    <a:pt x="2801" y="2748"/>
                    <a:pt x="3176" y="2221"/>
                    <a:pt x="3208" y="1622"/>
                  </a:cubicBezTo>
                  <a:lnTo>
                    <a:pt x="3208" y="1622"/>
                  </a:lnTo>
                  <a:cubicBezTo>
                    <a:pt x="3142" y="1904"/>
                    <a:pt x="2687" y="2380"/>
                    <a:pt x="2088" y="2380"/>
                  </a:cubicBezTo>
                  <a:cubicBezTo>
                    <a:pt x="1897" y="2380"/>
                    <a:pt x="1691" y="2332"/>
                    <a:pt x="1479" y="2213"/>
                  </a:cubicBezTo>
                  <a:cubicBezTo>
                    <a:pt x="540" y="1687"/>
                    <a:pt x="720" y="487"/>
                    <a:pt x="1449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205;p28">
              <a:extLst>
                <a:ext uri="{FF2B5EF4-FFF2-40B4-BE49-F238E27FC236}">
                  <a16:creationId xmlns:a16="http://schemas.microsoft.com/office/drawing/2014/main" id="{8153668B-A8C2-48CE-8591-71BBBD1141BE}"/>
                </a:ext>
              </a:extLst>
            </p:cNvPr>
            <p:cNvSpPr/>
            <p:nvPr/>
          </p:nvSpPr>
          <p:spPr>
            <a:xfrm>
              <a:off x="9081895" y="12981006"/>
              <a:ext cx="1947892" cy="1029252"/>
            </a:xfrm>
            <a:custGeom>
              <a:avLst/>
              <a:gdLst/>
              <a:ahLst/>
              <a:cxnLst/>
              <a:rect l="l" t="t" r="r" b="b"/>
              <a:pathLst>
                <a:path w="29215" h="15437" extrusionOk="0">
                  <a:moveTo>
                    <a:pt x="23903" y="1"/>
                  </a:moveTo>
                  <a:cubicBezTo>
                    <a:pt x="23903" y="1"/>
                    <a:pt x="13031" y="7170"/>
                    <a:pt x="0" y="7668"/>
                  </a:cubicBezTo>
                  <a:cubicBezTo>
                    <a:pt x="1966" y="8803"/>
                    <a:pt x="5758" y="9447"/>
                    <a:pt x="9474" y="9447"/>
                  </a:cubicBezTo>
                  <a:cubicBezTo>
                    <a:pt x="10780" y="9447"/>
                    <a:pt x="12076" y="9367"/>
                    <a:pt x="13280" y="9202"/>
                  </a:cubicBezTo>
                  <a:lnTo>
                    <a:pt x="13280" y="9202"/>
                  </a:lnTo>
                  <a:cubicBezTo>
                    <a:pt x="13280" y="9202"/>
                    <a:pt x="12631" y="11895"/>
                    <a:pt x="7968" y="15335"/>
                  </a:cubicBezTo>
                  <a:cubicBezTo>
                    <a:pt x="7968" y="15335"/>
                    <a:pt x="8344" y="15437"/>
                    <a:pt x="9079" y="15437"/>
                  </a:cubicBezTo>
                  <a:cubicBezTo>
                    <a:pt x="11648" y="15437"/>
                    <a:pt x="18601" y="14198"/>
                    <a:pt x="29214" y="3068"/>
                  </a:cubicBezTo>
                  <a:lnTo>
                    <a:pt x="23903" y="1"/>
                  </a:ln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206;p28">
              <a:extLst>
                <a:ext uri="{FF2B5EF4-FFF2-40B4-BE49-F238E27FC236}">
                  <a16:creationId xmlns:a16="http://schemas.microsoft.com/office/drawing/2014/main" id="{DF399814-8752-4111-8030-E19E24BB8A55}"/>
                </a:ext>
              </a:extLst>
            </p:cNvPr>
            <p:cNvSpPr/>
            <p:nvPr/>
          </p:nvSpPr>
          <p:spPr>
            <a:xfrm>
              <a:off x="9613823" y="10153878"/>
              <a:ext cx="1839279" cy="967445"/>
            </a:xfrm>
            <a:custGeom>
              <a:avLst/>
              <a:gdLst/>
              <a:ahLst/>
              <a:cxnLst/>
              <a:rect l="l" t="t" r="r" b="b"/>
              <a:pathLst>
                <a:path w="27586" h="14510" extrusionOk="0">
                  <a:moveTo>
                    <a:pt x="13792" y="0"/>
                  </a:moveTo>
                  <a:cubicBezTo>
                    <a:pt x="10577" y="0"/>
                    <a:pt x="7362" y="708"/>
                    <a:pt x="4909" y="2125"/>
                  </a:cubicBezTo>
                  <a:cubicBezTo>
                    <a:pt x="0" y="4957"/>
                    <a:pt x="0" y="9550"/>
                    <a:pt x="4909" y="12384"/>
                  </a:cubicBezTo>
                  <a:cubicBezTo>
                    <a:pt x="7363" y="13801"/>
                    <a:pt x="10578" y="14509"/>
                    <a:pt x="13794" y="14509"/>
                  </a:cubicBezTo>
                  <a:cubicBezTo>
                    <a:pt x="17009" y="14509"/>
                    <a:pt x="20224" y="13801"/>
                    <a:pt x="22678" y="12384"/>
                  </a:cubicBezTo>
                  <a:cubicBezTo>
                    <a:pt x="27585" y="9550"/>
                    <a:pt x="27585" y="4957"/>
                    <a:pt x="22678" y="2125"/>
                  </a:cubicBezTo>
                  <a:cubicBezTo>
                    <a:pt x="20224" y="708"/>
                    <a:pt x="17008" y="0"/>
                    <a:pt x="13792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207;p28">
              <a:extLst>
                <a:ext uri="{FF2B5EF4-FFF2-40B4-BE49-F238E27FC236}">
                  <a16:creationId xmlns:a16="http://schemas.microsoft.com/office/drawing/2014/main" id="{2FE24472-D2F2-4B57-8AAE-360BFD32477D}"/>
                </a:ext>
              </a:extLst>
            </p:cNvPr>
            <p:cNvSpPr/>
            <p:nvPr/>
          </p:nvSpPr>
          <p:spPr>
            <a:xfrm>
              <a:off x="9924459" y="7991828"/>
              <a:ext cx="551864" cy="800693"/>
            </a:xfrm>
            <a:custGeom>
              <a:avLst/>
              <a:gdLst/>
              <a:ahLst/>
              <a:cxnLst/>
              <a:rect l="l" t="t" r="r" b="b"/>
              <a:pathLst>
                <a:path w="8277" h="12009" extrusionOk="0">
                  <a:moveTo>
                    <a:pt x="5498" y="0"/>
                  </a:moveTo>
                  <a:cubicBezTo>
                    <a:pt x="4233" y="62"/>
                    <a:pt x="3339" y="360"/>
                    <a:pt x="2432" y="1272"/>
                  </a:cubicBezTo>
                  <a:cubicBezTo>
                    <a:pt x="1766" y="1942"/>
                    <a:pt x="277" y="6902"/>
                    <a:pt x="130" y="8963"/>
                  </a:cubicBezTo>
                  <a:cubicBezTo>
                    <a:pt x="1" y="10771"/>
                    <a:pt x="1541" y="12009"/>
                    <a:pt x="3313" y="12009"/>
                  </a:cubicBezTo>
                  <a:cubicBezTo>
                    <a:pt x="3560" y="12009"/>
                    <a:pt x="3811" y="11985"/>
                    <a:pt x="4063" y="11935"/>
                  </a:cubicBezTo>
                  <a:cubicBezTo>
                    <a:pt x="5964" y="11559"/>
                    <a:pt x="8277" y="7920"/>
                    <a:pt x="8228" y="6328"/>
                  </a:cubicBezTo>
                  <a:cubicBezTo>
                    <a:pt x="8178" y="4735"/>
                    <a:pt x="5498" y="0"/>
                    <a:pt x="54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208;p28">
              <a:extLst>
                <a:ext uri="{FF2B5EF4-FFF2-40B4-BE49-F238E27FC236}">
                  <a16:creationId xmlns:a16="http://schemas.microsoft.com/office/drawing/2014/main" id="{748EC878-1FAD-448A-9F4D-9EB51D687789}"/>
                </a:ext>
              </a:extLst>
            </p:cNvPr>
            <p:cNvSpPr/>
            <p:nvPr/>
          </p:nvSpPr>
          <p:spPr>
            <a:xfrm>
              <a:off x="9997934" y="7971292"/>
              <a:ext cx="420449" cy="279632"/>
            </a:xfrm>
            <a:custGeom>
              <a:avLst/>
              <a:gdLst/>
              <a:ahLst/>
              <a:cxnLst/>
              <a:rect l="l" t="t" r="r" b="b"/>
              <a:pathLst>
                <a:path w="6306" h="4194" extrusionOk="0">
                  <a:moveTo>
                    <a:pt x="4904" y="1"/>
                  </a:moveTo>
                  <a:cubicBezTo>
                    <a:pt x="4757" y="1"/>
                    <a:pt x="4587" y="10"/>
                    <a:pt x="4389" y="29"/>
                  </a:cubicBezTo>
                  <a:cubicBezTo>
                    <a:pt x="2313" y="238"/>
                    <a:pt x="1462" y="927"/>
                    <a:pt x="1125" y="1379"/>
                  </a:cubicBezTo>
                  <a:cubicBezTo>
                    <a:pt x="787" y="1832"/>
                    <a:pt x="263" y="3119"/>
                    <a:pt x="132" y="3653"/>
                  </a:cubicBezTo>
                  <a:cubicBezTo>
                    <a:pt x="0" y="4188"/>
                    <a:pt x="206" y="4193"/>
                    <a:pt x="206" y="4193"/>
                  </a:cubicBezTo>
                  <a:cubicBezTo>
                    <a:pt x="852" y="2288"/>
                    <a:pt x="1689" y="1279"/>
                    <a:pt x="1689" y="1279"/>
                  </a:cubicBezTo>
                  <a:cubicBezTo>
                    <a:pt x="1863" y="1225"/>
                    <a:pt x="2014" y="1204"/>
                    <a:pt x="2146" y="1204"/>
                  </a:cubicBezTo>
                  <a:cubicBezTo>
                    <a:pt x="2616" y="1204"/>
                    <a:pt x="2826" y="1476"/>
                    <a:pt x="2826" y="1476"/>
                  </a:cubicBezTo>
                  <a:lnTo>
                    <a:pt x="5584" y="815"/>
                  </a:lnTo>
                  <a:cubicBezTo>
                    <a:pt x="5584" y="815"/>
                    <a:pt x="6305" y="1"/>
                    <a:pt x="4904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209;p28">
              <a:extLst>
                <a:ext uri="{FF2B5EF4-FFF2-40B4-BE49-F238E27FC236}">
                  <a16:creationId xmlns:a16="http://schemas.microsoft.com/office/drawing/2014/main" id="{04C7B4F8-674B-4BB2-A041-909624524C73}"/>
                </a:ext>
              </a:extLst>
            </p:cNvPr>
            <p:cNvSpPr/>
            <p:nvPr/>
          </p:nvSpPr>
          <p:spPr>
            <a:xfrm>
              <a:off x="10452653" y="7991828"/>
              <a:ext cx="1085059" cy="837430"/>
            </a:xfrm>
            <a:custGeom>
              <a:avLst/>
              <a:gdLst/>
              <a:ahLst/>
              <a:cxnLst/>
              <a:rect l="l" t="t" r="r" b="b"/>
              <a:pathLst>
                <a:path w="16274" h="12560" extrusionOk="0">
                  <a:moveTo>
                    <a:pt x="1198" y="0"/>
                  </a:moveTo>
                  <a:cubicBezTo>
                    <a:pt x="1148" y="0"/>
                    <a:pt x="1098" y="2"/>
                    <a:pt x="1048" y="5"/>
                  </a:cubicBezTo>
                  <a:cubicBezTo>
                    <a:pt x="331" y="56"/>
                    <a:pt x="0" y="462"/>
                    <a:pt x="669" y="1808"/>
                  </a:cubicBezTo>
                  <a:cubicBezTo>
                    <a:pt x="1335" y="3157"/>
                    <a:pt x="2709" y="5573"/>
                    <a:pt x="4057" y="7116"/>
                  </a:cubicBezTo>
                  <a:cubicBezTo>
                    <a:pt x="4712" y="7865"/>
                    <a:pt x="5786" y="8988"/>
                    <a:pt x="7551" y="10003"/>
                  </a:cubicBezTo>
                  <a:cubicBezTo>
                    <a:pt x="8782" y="10712"/>
                    <a:pt x="9871" y="11133"/>
                    <a:pt x="11231" y="11549"/>
                  </a:cubicBezTo>
                  <a:cubicBezTo>
                    <a:pt x="11601" y="11661"/>
                    <a:pt x="11848" y="11836"/>
                    <a:pt x="12530" y="12135"/>
                  </a:cubicBezTo>
                  <a:cubicBezTo>
                    <a:pt x="13109" y="12390"/>
                    <a:pt x="13817" y="12559"/>
                    <a:pt x="14396" y="12559"/>
                  </a:cubicBezTo>
                  <a:cubicBezTo>
                    <a:pt x="14498" y="12559"/>
                    <a:pt x="14596" y="12554"/>
                    <a:pt x="14688" y="12543"/>
                  </a:cubicBezTo>
                  <a:cubicBezTo>
                    <a:pt x="15307" y="12470"/>
                    <a:pt x="15519" y="12346"/>
                    <a:pt x="15557" y="12216"/>
                  </a:cubicBezTo>
                  <a:cubicBezTo>
                    <a:pt x="15607" y="12050"/>
                    <a:pt x="15477" y="11952"/>
                    <a:pt x="15191" y="11952"/>
                  </a:cubicBezTo>
                  <a:cubicBezTo>
                    <a:pt x="15092" y="11952"/>
                    <a:pt x="14971" y="11958"/>
                    <a:pt x="14830" y="11958"/>
                  </a:cubicBezTo>
                  <a:cubicBezTo>
                    <a:pt x="14563" y="11958"/>
                    <a:pt x="14228" y="11936"/>
                    <a:pt x="13845" y="11813"/>
                  </a:cubicBezTo>
                  <a:lnTo>
                    <a:pt x="13845" y="11813"/>
                  </a:lnTo>
                  <a:cubicBezTo>
                    <a:pt x="13845" y="11813"/>
                    <a:pt x="14246" y="11832"/>
                    <a:pt x="14598" y="11832"/>
                  </a:cubicBezTo>
                  <a:cubicBezTo>
                    <a:pt x="14687" y="11832"/>
                    <a:pt x="14772" y="11831"/>
                    <a:pt x="14847" y="11828"/>
                  </a:cubicBezTo>
                  <a:cubicBezTo>
                    <a:pt x="15223" y="11811"/>
                    <a:pt x="15586" y="11739"/>
                    <a:pt x="15833" y="11656"/>
                  </a:cubicBezTo>
                  <a:cubicBezTo>
                    <a:pt x="16140" y="11552"/>
                    <a:pt x="16274" y="11093"/>
                    <a:pt x="15987" y="11084"/>
                  </a:cubicBezTo>
                  <a:cubicBezTo>
                    <a:pt x="15974" y="11084"/>
                    <a:pt x="15962" y="11084"/>
                    <a:pt x="15949" y="11084"/>
                  </a:cubicBezTo>
                  <a:cubicBezTo>
                    <a:pt x="15677" y="11084"/>
                    <a:pt x="15448" y="11152"/>
                    <a:pt x="14916" y="11166"/>
                  </a:cubicBezTo>
                  <a:cubicBezTo>
                    <a:pt x="14875" y="11168"/>
                    <a:pt x="14834" y="11168"/>
                    <a:pt x="14794" y="11168"/>
                  </a:cubicBezTo>
                  <a:cubicBezTo>
                    <a:pt x="14539" y="11168"/>
                    <a:pt x="14284" y="11141"/>
                    <a:pt x="14033" y="11089"/>
                  </a:cubicBezTo>
                  <a:cubicBezTo>
                    <a:pt x="14033" y="11089"/>
                    <a:pt x="14638" y="11043"/>
                    <a:pt x="15134" y="10906"/>
                  </a:cubicBezTo>
                  <a:cubicBezTo>
                    <a:pt x="15632" y="10770"/>
                    <a:pt x="15809" y="10612"/>
                    <a:pt x="15921" y="10501"/>
                  </a:cubicBezTo>
                  <a:cubicBezTo>
                    <a:pt x="16025" y="10397"/>
                    <a:pt x="16025" y="10138"/>
                    <a:pt x="15732" y="10138"/>
                  </a:cubicBezTo>
                  <a:cubicBezTo>
                    <a:pt x="15712" y="10138"/>
                    <a:pt x="15690" y="10140"/>
                    <a:pt x="15667" y="10142"/>
                  </a:cubicBezTo>
                  <a:cubicBezTo>
                    <a:pt x="15367" y="10175"/>
                    <a:pt x="15005" y="10337"/>
                    <a:pt x="14449" y="10337"/>
                  </a:cubicBezTo>
                  <a:cubicBezTo>
                    <a:pt x="14409" y="10337"/>
                    <a:pt x="14368" y="10336"/>
                    <a:pt x="14326" y="10334"/>
                  </a:cubicBezTo>
                  <a:cubicBezTo>
                    <a:pt x="13871" y="10313"/>
                    <a:pt x="13554" y="10236"/>
                    <a:pt x="13616" y="10171"/>
                  </a:cubicBezTo>
                  <a:cubicBezTo>
                    <a:pt x="13679" y="10105"/>
                    <a:pt x="13946" y="10135"/>
                    <a:pt x="14306" y="9968"/>
                  </a:cubicBezTo>
                  <a:cubicBezTo>
                    <a:pt x="14650" y="9810"/>
                    <a:pt x="14892" y="9449"/>
                    <a:pt x="14789" y="9263"/>
                  </a:cubicBezTo>
                  <a:cubicBezTo>
                    <a:pt x="14750" y="9195"/>
                    <a:pt x="14723" y="9169"/>
                    <a:pt x="14686" y="9169"/>
                  </a:cubicBezTo>
                  <a:cubicBezTo>
                    <a:pt x="14621" y="9169"/>
                    <a:pt x="14525" y="9247"/>
                    <a:pt x="14286" y="9315"/>
                  </a:cubicBezTo>
                  <a:cubicBezTo>
                    <a:pt x="13906" y="9424"/>
                    <a:pt x="13537" y="9377"/>
                    <a:pt x="13014" y="9571"/>
                  </a:cubicBezTo>
                  <a:cubicBezTo>
                    <a:pt x="12555" y="9743"/>
                    <a:pt x="12251" y="9840"/>
                    <a:pt x="11795" y="9878"/>
                  </a:cubicBezTo>
                  <a:cubicBezTo>
                    <a:pt x="11778" y="9879"/>
                    <a:pt x="11761" y="9880"/>
                    <a:pt x="11743" y="9880"/>
                  </a:cubicBezTo>
                  <a:cubicBezTo>
                    <a:pt x="11244" y="9880"/>
                    <a:pt x="9959" y="9380"/>
                    <a:pt x="8834" y="8739"/>
                  </a:cubicBezTo>
                  <a:cubicBezTo>
                    <a:pt x="7457" y="7955"/>
                    <a:pt x="6029" y="6511"/>
                    <a:pt x="5496" y="5803"/>
                  </a:cubicBezTo>
                  <a:cubicBezTo>
                    <a:pt x="4346" y="4274"/>
                    <a:pt x="3115" y="1979"/>
                    <a:pt x="2739" y="1148"/>
                  </a:cubicBezTo>
                  <a:cubicBezTo>
                    <a:pt x="2325" y="235"/>
                    <a:pt x="1760" y="0"/>
                    <a:pt x="1198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210;p28">
              <a:extLst>
                <a:ext uri="{FF2B5EF4-FFF2-40B4-BE49-F238E27FC236}">
                  <a16:creationId xmlns:a16="http://schemas.microsoft.com/office/drawing/2014/main" id="{3DF4A1A4-F1E6-425A-A8A8-113A37FC1833}"/>
                </a:ext>
              </a:extLst>
            </p:cNvPr>
            <p:cNvSpPr/>
            <p:nvPr/>
          </p:nvSpPr>
          <p:spPr>
            <a:xfrm>
              <a:off x="10270299" y="10310163"/>
              <a:ext cx="367242" cy="306836"/>
            </a:xfrm>
            <a:custGeom>
              <a:avLst/>
              <a:gdLst/>
              <a:ahLst/>
              <a:cxnLst/>
              <a:rect l="l" t="t" r="r" b="b"/>
              <a:pathLst>
                <a:path w="5508" h="4602" extrusionOk="0">
                  <a:moveTo>
                    <a:pt x="532" y="0"/>
                  </a:moveTo>
                  <a:cubicBezTo>
                    <a:pt x="532" y="0"/>
                    <a:pt x="426" y="388"/>
                    <a:pt x="291" y="699"/>
                  </a:cubicBezTo>
                  <a:cubicBezTo>
                    <a:pt x="154" y="1008"/>
                    <a:pt x="0" y="1532"/>
                    <a:pt x="19" y="1805"/>
                  </a:cubicBezTo>
                  <a:cubicBezTo>
                    <a:pt x="39" y="2075"/>
                    <a:pt x="602" y="2540"/>
                    <a:pt x="1008" y="2657"/>
                  </a:cubicBezTo>
                  <a:cubicBezTo>
                    <a:pt x="1415" y="2774"/>
                    <a:pt x="1992" y="3312"/>
                    <a:pt x="2182" y="3646"/>
                  </a:cubicBezTo>
                  <a:cubicBezTo>
                    <a:pt x="2455" y="4125"/>
                    <a:pt x="3307" y="4576"/>
                    <a:pt x="3897" y="4596"/>
                  </a:cubicBezTo>
                  <a:cubicBezTo>
                    <a:pt x="3985" y="4599"/>
                    <a:pt x="4074" y="4601"/>
                    <a:pt x="4164" y="4601"/>
                  </a:cubicBezTo>
                  <a:cubicBezTo>
                    <a:pt x="4676" y="4601"/>
                    <a:pt x="5186" y="4546"/>
                    <a:pt x="5333" y="4364"/>
                  </a:cubicBezTo>
                  <a:cubicBezTo>
                    <a:pt x="5507" y="4150"/>
                    <a:pt x="5354" y="3860"/>
                    <a:pt x="4268" y="2812"/>
                  </a:cubicBezTo>
                  <a:cubicBezTo>
                    <a:pt x="3180" y="1766"/>
                    <a:pt x="2445" y="1120"/>
                    <a:pt x="2182" y="259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211;p28">
              <a:extLst>
                <a:ext uri="{FF2B5EF4-FFF2-40B4-BE49-F238E27FC236}">
                  <a16:creationId xmlns:a16="http://schemas.microsoft.com/office/drawing/2014/main" id="{F302BB07-78BB-45A2-811D-9740B18BF013}"/>
                </a:ext>
              </a:extLst>
            </p:cNvPr>
            <p:cNvSpPr/>
            <p:nvPr/>
          </p:nvSpPr>
          <p:spPr>
            <a:xfrm>
              <a:off x="10159753" y="10524388"/>
              <a:ext cx="175687" cy="386645"/>
            </a:xfrm>
            <a:custGeom>
              <a:avLst/>
              <a:gdLst/>
              <a:ahLst/>
              <a:cxnLst/>
              <a:rect l="l" t="t" r="r" b="b"/>
              <a:pathLst>
                <a:path w="2635" h="5799" extrusionOk="0">
                  <a:moveTo>
                    <a:pt x="487" y="0"/>
                  </a:moveTo>
                  <a:cubicBezTo>
                    <a:pt x="358" y="331"/>
                    <a:pt x="115" y="516"/>
                    <a:pt x="183" y="1387"/>
                  </a:cubicBezTo>
                  <a:cubicBezTo>
                    <a:pt x="250" y="2256"/>
                    <a:pt x="173" y="2603"/>
                    <a:pt x="88" y="3313"/>
                  </a:cubicBezTo>
                  <a:cubicBezTo>
                    <a:pt x="1" y="4023"/>
                    <a:pt x="363" y="4999"/>
                    <a:pt x="704" y="5452"/>
                  </a:cubicBezTo>
                  <a:cubicBezTo>
                    <a:pt x="863" y="5664"/>
                    <a:pt x="1151" y="5798"/>
                    <a:pt x="1442" y="5798"/>
                  </a:cubicBezTo>
                  <a:cubicBezTo>
                    <a:pt x="1774" y="5798"/>
                    <a:pt x="2112" y="5624"/>
                    <a:pt x="2268" y="5195"/>
                  </a:cubicBezTo>
                  <a:cubicBezTo>
                    <a:pt x="2564" y="4388"/>
                    <a:pt x="2634" y="3706"/>
                    <a:pt x="2427" y="2894"/>
                  </a:cubicBezTo>
                  <a:cubicBezTo>
                    <a:pt x="2221" y="2082"/>
                    <a:pt x="2495" y="1462"/>
                    <a:pt x="2358" y="919"/>
                  </a:cubicBezTo>
                  <a:cubicBezTo>
                    <a:pt x="2282" y="602"/>
                    <a:pt x="2171" y="294"/>
                    <a:pt x="203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212;p28">
              <a:extLst>
                <a:ext uri="{FF2B5EF4-FFF2-40B4-BE49-F238E27FC236}">
                  <a16:creationId xmlns:a16="http://schemas.microsoft.com/office/drawing/2014/main" id="{DA4D467A-05C2-4004-9B70-CC154EBDD562}"/>
                </a:ext>
              </a:extLst>
            </p:cNvPr>
            <p:cNvSpPr/>
            <p:nvPr/>
          </p:nvSpPr>
          <p:spPr>
            <a:xfrm>
              <a:off x="10078210" y="8887132"/>
              <a:ext cx="637207" cy="1652258"/>
            </a:xfrm>
            <a:custGeom>
              <a:avLst/>
              <a:gdLst/>
              <a:ahLst/>
              <a:cxnLst/>
              <a:rect l="l" t="t" r="r" b="b"/>
              <a:pathLst>
                <a:path w="9557" h="24781" extrusionOk="0">
                  <a:moveTo>
                    <a:pt x="5082" y="4174"/>
                  </a:moveTo>
                  <a:lnTo>
                    <a:pt x="5329" y="4244"/>
                  </a:lnTo>
                  <a:lnTo>
                    <a:pt x="5902" y="11350"/>
                  </a:lnTo>
                  <a:cubicBezTo>
                    <a:pt x="5902" y="11350"/>
                    <a:pt x="5115" y="12608"/>
                    <a:pt x="4784" y="13891"/>
                  </a:cubicBezTo>
                  <a:cubicBezTo>
                    <a:pt x="4518" y="14925"/>
                    <a:pt x="3791" y="19129"/>
                    <a:pt x="3518" y="20725"/>
                  </a:cubicBezTo>
                  <a:lnTo>
                    <a:pt x="3518" y="20725"/>
                  </a:lnTo>
                  <a:cubicBezTo>
                    <a:pt x="3596" y="19718"/>
                    <a:pt x="3684" y="18715"/>
                    <a:pt x="3769" y="17998"/>
                  </a:cubicBezTo>
                  <a:cubicBezTo>
                    <a:pt x="4026" y="15830"/>
                    <a:pt x="4111" y="14249"/>
                    <a:pt x="4335" y="12981"/>
                  </a:cubicBezTo>
                  <a:cubicBezTo>
                    <a:pt x="4614" y="11402"/>
                    <a:pt x="5082" y="4174"/>
                    <a:pt x="5082" y="4174"/>
                  </a:cubicBezTo>
                  <a:close/>
                  <a:moveTo>
                    <a:pt x="8804" y="1"/>
                  </a:moveTo>
                  <a:lnTo>
                    <a:pt x="596" y="420"/>
                  </a:lnTo>
                  <a:cubicBezTo>
                    <a:pt x="1" y="2975"/>
                    <a:pt x="788" y="7020"/>
                    <a:pt x="915" y="9115"/>
                  </a:cubicBezTo>
                  <a:cubicBezTo>
                    <a:pt x="1042" y="11211"/>
                    <a:pt x="1227" y="13649"/>
                    <a:pt x="1227" y="13649"/>
                  </a:cubicBezTo>
                  <a:cubicBezTo>
                    <a:pt x="1227" y="13649"/>
                    <a:pt x="587" y="15861"/>
                    <a:pt x="619" y="17564"/>
                  </a:cubicBezTo>
                  <a:cubicBezTo>
                    <a:pt x="653" y="19373"/>
                    <a:pt x="1710" y="24556"/>
                    <a:pt x="1710" y="24556"/>
                  </a:cubicBezTo>
                  <a:cubicBezTo>
                    <a:pt x="1710" y="24556"/>
                    <a:pt x="2011" y="24780"/>
                    <a:pt x="2468" y="24780"/>
                  </a:cubicBezTo>
                  <a:cubicBezTo>
                    <a:pt x="2697" y="24780"/>
                    <a:pt x="2965" y="24724"/>
                    <a:pt x="3254" y="24556"/>
                  </a:cubicBezTo>
                  <a:cubicBezTo>
                    <a:pt x="3254" y="24556"/>
                    <a:pt x="3344" y="23061"/>
                    <a:pt x="3467" y="21397"/>
                  </a:cubicBezTo>
                  <a:lnTo>
                    <a:pt x="3467" y="21397"/>
                  </a:lnTo>
                  <a:cubicBezTo>
                    <a:pt x="3596" y="21518"/>
                    <a:pt x="3944" y="21798"/>
                    <a:pt x="4404" y="21798"/>
                  </a:cubicBezTo>
                  <a:cubicBezTo>
                    <a:pt x="4605" y="21798"/>
                    <a:pt x="4827" y="21745"/>
                    <a:pt x="5062" y="21602"/>
                  </a:cubicBezTo>
                  <a:cubicBezTo>
                    <a:pt x="5062" y="21602"/>
                    <a:pt x="8575" y="13263"/>
                    <a:pt x="9016" y="12500"/>
                  </a:cubicBezTo>
                  <a:cubicBezTo>
                    <a:pt x="9486" y="11686"/>
                    <a:pt x="9556" y="2231"/>
                    <a:pt x="8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213;p28">
              <a:extLst>
                <a:ext uri="{FF2B5EF4-FFF2-40B4-BE49-F238E27FC236}">
                  <a16:creationId xmlns:a16="http://schemas.microsoft.com/office/drawing/2014/main" id="{995D6CFA-041C-42E2-8978-02A38DF4C636}"/>
                </a:ext>
              </a:extLst>
            </p:cNvPr>
            <p:cNvSpPr/>
            <p:nvPr/>
          </p:nvSpPr>
          <p:spPr>
            <a:xfrm>
              <a:off x="10417116" y="9098890"/>
              <a:ext cx="162819" cy="492790"/>
            </a:xfrm>
            <a:custGeom>
              <a:avLst/>
              <a:gdLst/>
              <a:ahLst/>
              <a:cxnLst/>
              <a:rect l="l" t="t" r="r" b="b"/>
              <a:pathLst>
                <a:path w="2442" h="7391" extrusionOk="0">
                  <a:moveTo>
                    <a:pt x="2441" y="1"/>
                  </a:moveTo>
                  <a:lnTo>
                    <a:pt x="2441" y="1"/>
                  </a:lnTo>
                  <a:cubicBezTo>
                    <a:pt x="1705" y="487"/>
                    <a:pt x="0" y="998"/>
                    <a:pt x="0" y="998"/>
                  </a:cubicBezTo>
                  <a:lnTo>
                    <a:pt x="246" y="1068"/>
                  </a:lnTo>
                  <a:lnTo>
                    <a:pt x="757" y="7391"/>
                  </a:lnTo>
                  <a:cubicBezTo>
                    <a:pt x="757" y="7391"/>
                    <a:pt x="649" y="1331"/>
                    <a:pt x="1065" y="1048"/>
                  </a:cubicBezTo>
                  <a:cubicBezTo>
                    <a:pt x="1481" y="768"/>
                    <a:pt x="2441" y="1"/>
                    <a:pt x="2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214;p28">
              <a:extLst>
                <a:ext uri="{FF2B5EF4-FFF2-40B4-BE49-F238E27FC236}">
                  <a16:creationId xmlns:a16="http://schemas.microsoft.com/office/drawing/2014/main" id="{009B5BD1-76E5-4686-95F4-37D3A3FC1B02}"/>
                </a:ext>
              </a:extLst>
            </p:cNvPr>
            <p:cNvSpPr/>
            <p:nvPr/>
          </p:nvSpPr>
          <p:spPr>
            <a:xfrm>
              <a:off x="10194224" y="7855812"/>
              <a:ext cx="394979" cy="414915"/>
            </a:xfrm>
            <a:custGeom>
              <a:avLst/>
              <a:gdLst/>
              <a:ahLst/>
              <a:cxnLst/>
              <a:rect l="l" t="t" r="r" b="b"/>
              <a:pathLst>
                <a:path w="5924" h="6223" extrusionOk="0">
                  <a:moveTo>
                    <a:pt x="1360" y="0"/>
                  </a:moveTo>
                  <a:cubicBezTo>
                    <a:pt x="1360" y="0"/>
                    <a:pt x="1494" y="2401"/>
                    <a:pt x="1450" y="2577"/>
                  </a:cubicBezTo>
                  <a:cubicBezTo>
                    <a:pt x="1405" y="2754"/>
                    <a:pt x="506" y="2921"/>
                    <a:pt x="254" y="3131"/>
                  </a:cubicBezTo>
                  <a:cubicBezTo>
                    <a:pt x="0" y="3340"/>
                    <a:pt x="1551" y="5780"/>
                    <a:pt x="2343" y="6142"/>
                  </a:cubicBezTo>
                  <a:cubicBezTo>
                    <a:pt x="2462" y="6197"/>
                    <a:pt x="2619" y="6223"/>
                    <a:pt x="2800" y="6223"/>
                  </a:cubicBezTo>
                  <a:cubicBezTo>
                    <a:pt x="3821" y="6223"/>
                    <a:pt x="5614" y="5409"/>
                    <a:pt x="5763" y="4373"/>
                  </a:cubicBezTo>
                  <a:cubicBezTo>
                    <a:pt x="5923" y="3250"/>
                    <a:pt x="5066" y="2375"/>
                    <a:pt x="4737" y="2069"/>
                  </a:cubicBezTo>
                  <a:cubicBezTo>
                    <a:pt x="4652" y="2050"/>
                    <a:pt x="4547" y="2045"/>
                    <a:pt x="4444" y="2045"/>
                  </a:cubicBezTo>
                  <a:cubicBezTo>
                    <a:pt x="4324" y="2045"/>
                    <a:pt x="4206" y="2052"/>
                    <a:pt x="4128" y="2052"/>
                  </a:cubicBezTo>
                  <a:cubicBezTo>
                    <a:pt x="4100" y="2052"/>
                    <a:pt x="4076" y="2051"/>
                    <a:pt x="4060" y="2049"/>
                  </a:cubicBezTo>
                  <a:lnTo>
                    <a:pt x="3992" y="884"/>
                  </a:lnTo>
                  <a:cubicBezTo>
                    <a:pt x="2919" y="538"/>
                    <a:pt x="1360" y="0"/>
                    <a:pt x="1360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215;p28">
              <a:extLst>
                <a:ext uri="{FF2B5EF4-FFF2-40B4-BE49-F238E27FC236}">
                  <a16:creationId xmlns:a16="http://schemas.microsoft.com/office/drawing/2014/main" id="{8F168CB0-4256-40A9-9E96-42F6CFC72100}"/>
                </a:ext>
              </a:extLst>
            </p:cNvPr>
            <p:cNvSpPr/>
            <p:nvPr/>
          </p:nvSpPr>
          <p:spPr>
            <a:xfrm>
              <a:off x="10132150" y="7991895"/>
              <a:ext cx="634407" cy="605937"/>
            </a:xfrm>
            <a:custGeom>
              <a:avLst/>
              <a:gdLst/>
              <a:ahLst/>
              <a:cxnLst/>
              <a:rect l="l" t="t" r="r" b="b"/>
              <a:pathLst>
                <a:path w="9515" h="9088" extrusionOk="0">
                  <a:moveTo>
                    <a:pt x="5472" y="0"/>
                  </a:moveTo>
                  <a:cubicBezTo>
                    <a:pt x="5359" y="0"/>
                    <a:pt x="5249" y="4"/>
                    <a:pt x="5168" y="9"/>
                  </a:cubicBezTo>
                  <a:cubicBezTo>
                    <a:pt x="5168" y="9"/>
                    <a:pt x="5840" y="606"/>
                    <a:pt x="6172" y="1368"/>
                  </a:cubicBezTo>
                  <a:cubicBezTo>
                    <a:pt x="6478" y="2066"/>
                    <a:pt x="6248" y="2796"/>
                    <a:pt x="5660" y="3055"/>
                  </a:cubicBezTo>
                  <a:cubicBezTo>
                    <a:pt x="5390" y="3174"/>
                    <a:pt x="5143" y="3233"/>
                    <a:pt x="4909" y="3233"/>
                  </a:cubicBezTo>
                  <a:cubicBezTo>
                    <a:pt x="4401" y="3233"/>
                    <a:pt x="3953" y="2958"/>
                    <a:pt x="3459" y="2424"/>
                  </a:cubicBezTo>
                  <a:cubicBezTo>
                    <a:pt x="2968" y="1894"/>
                    <a:pt x="2734" y="1209"/>
                    <a:pt x="1954" y="768"/>
                  </a:cubicBezTo>
                  <a:cubicBezTo>
                    <a:pt x="1279" y="870"/>
                    <a:pt x="331" y="1239"/>
                    <a:pt x="224" y="1607"/>
                  </a:cubicBezTo>
                  <a:cubicBezTo>
                    <a:pt x="99" y="2038"/>
                    <a:pt x="1" y="4058"/>
                    <a:pt x="580" y="5605"/>
                  </a:cubicBezTo>
                  <a:cubicBezTo>
                    <a:pt x="1158" y="7152"/>
                    <a:pt x="1838" y="8201"/>
                    <a:pt x="2173" y="8870"/>
                  </a:cubicBezTo>
                  <a:cubicBezTo>
                    <a:pt x="2173" y="8870"/>
                    <a:pt x="2872" y="9088"/>
                    <a:pt x="3877" y="9088"/>
                  </a:cubicBezTo>
                  <a:cubicBezTo>
                    <a:pt x="4792" y="9088"/>
                    <a:pt x="5961" y="8907"/>
                    <a:pt x="7085" y="8215"/>
                  </a:cubicBezTo>
                  <a:cubicBezTo>
                    <a:pt x="7085" y="8215"/>
                    <a:pt x="7324" y="6957"/>
                    <a:pt x="7337" y="6071"/>
                  </a:cubicBezTo>
                  <a:cubicBezTo>
                    <a:pt x="9514" y="4183"/>
                    <a:pt x="7666" y="1841"/>
                    <a:pt x="5830" y="19"/>
                  </a:cubicBezTo>
                  <a:cubicBezTo>
                    <a:pt x="5735" y="5"/>
                    <a:pt x="5602" y="0"/>
                    <a:pt x="547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216;p28">
              <a:extLst>
                <a:ext uri="{FF2B5EF4-FFF2-40B4-BE49-F238E27FC236}">
                  <a16:creationId xmlns:a16="http://schemas.microsoft.com/office/drawing/2014/main" id="{398415E1-2CB8-42D2-B620-756399DEB9D3}"/>
                </a:ext>
              </a:extLst>
            </p:cNvPr>
            <p:cNvSpPr/>
            <p:nvPr/>
          </p:nvSpPr>
          <p:spPr>
            <a:xfrm>
              <a:off x="10199224" y="8027566"/>
              <a:ext cx="190755" cy="532595"/>
            </a:xfrm>
            <a:custGeom>
              <a:avLst/>
              <a:gdLst/>
              <a:ahLst/>
              <a:cxnLst/>
              <a:rect l="l" t="t" r="r" b="b"/>
              <a:pathLst>
                <a:path w="2861" h="7988" extrusionOk="0">
                  <a:moveTo>
                    <a:pt x="1375" y="1"/>
                  </a:moveTo>
                  <a:cubicBezTo>
                    <a:pt x="460" y="1"/>
                    <a:pt x="0" y="527"/>
                    <a:pt x="0" y="527"/>
                  </a:cubicBezTo>
                  <a:cubicBezTo>
                    <a:pt x="590" y="706"/>
                    <a:pt x="1247" y="1626"/>
                    <a:pt x="1285" y="3646"/>
                  </a:cubicBezTo>
                  <a:cubicBezTo>
                    <a:pt x="1315" y="5287"/>
                    <a:pt x="151" y="6544"/>
                    <a:pt x="151" y="6544"/>
                  </a:cubicBezTo>
                  <a:lnTo>
                    <a:pt x="802" y="7987"/>
                  </a:lnTo>
                  <a:cubicBezTo>
                    <a:pt x="802" y="7987"/>
                    <a:pt x="2625" y="6234"/>
                    <a:pt x="2745" y="3646"/>
                  </a:cubicBezTo>
                  <a:cubicBezTo>
                    <a:pt x="2861" y="1142"/>
                    <a:pt x="1375" y="1"/>
                    <a:pt x="13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217;p28">
              <a:extLst>
                <a:ext uri="{FF2B5EF4-FFF2-40B4-BE49-F238E27FC236}">
                  <a16:creationId xmlns:a16="http://schemas.microsoft.com/office/drawing/2014/main" id="{58FA3E33-0450-4D6C-82C3-5405819BC11D}"/>
                </a:ext>
              </a:extLst>
            </p:cNvPr>
            <p:cNvSpPr/>
            <p:nvPr/>
          </p:nvSpPr>
          <p:spPr>
            <a:xfrm>
              <a:off x="10284901" y="7855812"/>
              <a:ext cx="179154" cy="153151"/>
            </a:xfrm>
            <a:custGeom>
              <a:avLst/>
              <a:gdLst/>
              <a:ahLst/>
              <a:cxnLst/>
              <a:rect l="l" t="t" r="r" b="b"/>
              <a:pathLst>
                <a:path w="2687" h="2297" extrusionOk="0">
                  <a:moveTo>
                    <a:pt x="0" y="0"/>
                  </a:moveTo>
                  <a:cubicBezTo>
                    <a:pt x="0" y="0"/>
                    <a:pt x="22" y="435"/>
                    <a:pt x="35" y="754"/>
                  </a:cubicBezTo>
                  <a:cubicBezTo>
                    <a:pt x="35" y="754"/>
                    <a:pt x="112" y="1574"/>
                    <a:pt x="1467" y="2216"/>
                  </a:cubicBezTo>
                  <a:cubicBezTo>
                    <a:pt x="1558" y="2258"/>
                    <a:pt x="1743" y="2297"/>
                    <a:pt x="1943" y="2297"/>
                  </a:cubicBezTo>
                  <a:cubicBezTo>
                    <a:pt x="2272" y="2297"/>
                    <a:pt x="2640" y="2192"/>
                    <a:pt x="2687" y="1827"/>
                  </a:cubicBezTo>
                  <a:lnTo>
                    <a:pt x="2632" y="884"/>
                  </a:lnTo>
                  <a:lnTo>
                    <a:pt x="1868" y="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3D3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218;p28">
              <a:extLst>
                <a:ext uri="{FF2B5EF4-FFF2-40B4-BE49-F238E27FC236}">
                  <a16:creationId xmlns:a16="http://schemas.microsoft.com/office/drawing/2014/main" id="{EF20733A-B4B7-4FBA-B2DD-30D1565988E3}"/>
                </a:ext>
              </a:extLst>
            </p:cNvPr>
            <p:cNvSpPr/>
            <p:nvPr/>
          </p:nvSpPr>
          <p:spPr>
            <a:xfrm>
              <a:off x="10189423" y="7483103"/>
              <a:ext cx="417715" cy="490190"/>
            </a:xfrm>
            <a:custGeom>
              <a:avLst/>
              <a:gdLst/>
              <a:ahLst/>
              <a:cxnLst/>
              <a:rect l="l" t="t" r="r" b="b"/>
              <a:pathLst>
                <a:path w="6265" h="7352" extrusionOk="0">
                  <a:moveTo>
                    <a:pt x="3156" y="0"/>
                  </a:moveTo>
                  <a:cubicBezTo>
                    <a:pt x="3101" y="0"/>
                    <a:pt x="3044" y="2"/>
                    <a:pt x="2988" y="5"/>
                  </a:cubicBezTo>
                  <a:cubicBezTo>
                    <a:pt x="1295" y="99"/>
                    <a:pt x="0" y="1547"/>
                    <a:pt x="94" y="3240"/>
                  </a:cubicBezTo>
                  <a:cubicBezTo>
                    <a:pt x="149" y="4229"/>
                    <a:pt x="674" y="5069"/>
                    <a:pt x="1432" y="5590"/>
                  </a:cubicBezTo>
                  <a:cubicBezTo>
                    <a:pt x="1432" y="5590"/>
                    <a:pt x="1576" y="6147"/>
                    <a:pt x="1674" y="6264"/>
                  </a:cubicBezTo>
                  <a:cubicBezTo>
                    <a:pt x="2238" y="6922"/>
                    <a:pt x="3733" y="7343"/>
                    <a:pt x="4227" y="7351"/>
                  </a:cubicBezTo>
                  <a:cubicBezTo>
                    <a:pt x="4231" y="7351"/>
                    <a:pt x="4234" y="7352"/>
                    <a:pt x="4238" y="7352"/>
                  </a:cubicBezTo>
                  <a:cubicBezTo>
                    <a:pt x="4660" y="7352"/>
                    <a:pt x="5028" y="6955"/>
                    <a:pt x="5425" y="6299"/>
                  </a:cubicBezTo>
                  <a:cubicBezTo>
                    <a:pt x="6264" y="4920"/>
                    <a:pt x="6057" y="3390"/>
                    <a:pt x="5927" y="2628"/>
                  </a:cubicBezTo>
                  <a:cubicBezTo>
                    <a:pt x="5698" y="1139"/>
                    <a:pt x="4656" y="0"/>
                    <a:pt x="3156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219;p28">
              <a:extLst>
                <a:ext uri="{FF2B5EF4-FFF2-40B4-BE49-F238E27FC236}">
                  <a16:creationId xmlns:a16="http://schemas.microsoft.com/office/drawing/2014/main" id="{DF062A86-7B21-474F-B7BA-F2F4228CDD44}"/>
                </a:ext>
              </a:extLst>
            </p:cNvPr>
            <p:cNvSpPr/>
            <p:nvPr/>
          </p:nvSpPr>
          <p:spPr>
            <a:xfrm>
              <a:off x="10188956" y="7483036"/>
              <a:ext cx="380311" cy="372843"/>
            </a:xfrm>
            <a:custGeom>
              <a:avLst/>
              <a:gdLst/>
              <a:ahLst/>
              <a:cxnLst/>
              <a:rect l="l" t="t" r="r" b="b"/>
              <a:pathLst>
                <a:path w="5704" h="5592" extrusionOk="0">
                  <a:moveTo>
                    <a:pt x="3166" y="1"/>
                  </a:moveTo>
                  <a:cubicBezTo>
                    <a:pt x="2956" y="1"/>
                    <a:pt x="2741" y="22"/>
                    <a:pt x="2524" y="68"/>
                  </a:cubicBezTo>
                  <a:cubicBezTo>
                    <a:pt x="1229" y="337"/>
                    <a:pt x="230" y="1460"/>
                    <a:pt x="109" y="2778"/>
                  </a:cubicBezTo>
                  <a:cubicBezTo>
                    <a:pt x="1" y="3964"/>
                    <a:pt x="567" y="4992"/>
                    <a:pt x="1439" y="5591"/>
                  </a:cubicBezTo>
                  <a:cubicBezTo>
                    <a:pt x="1406" y="5486"/>
                    <a:pt x="600" y="4288"/>
                    <a:pt x="1426" y="4023"/>
                  </a:cubicBezTo>
                  <a:lnTo>
                    <a:pt x="1426" y="4023"/>
                  </a:lnTo>
                  <a:cubicBezTo>
                    <a:pt x="1558" y="4175"/>
                    <a:pt x="1593" y="4409"/>
                    <a:pt x="1598" y="4651"/>
                  </a:cubicBezTo>
                  <a:cubicBezTo>
                    <a:pt x="1598" y="4651"/>
                    <a:pt x="2007" y="4612"/>
                    <a:pt x="1915" y="4133"/>
                  </a:cubicBezTo>
                  <a:cubicBezTo>
                    <a:pt x="1890" y="3999"/>
                    <a:pt x="1867" y="3876"/>
                    <a:pt x="1845" y="3765"/>
                  </a:cubicBezTo>
                  <a:cubicBezTo>
                    <a:pt x="1772" y="3393"/>
                    <a:pt x="1867" y="3017"/>
                    <a:pt x="2079" y="2701"/>
                  </a:cubicBezTo>
                  <a:cubicBezTo>
                    <a:pt x="2251" y="2447"/>
                    <a:pt x="2397" y="2094"/>
                    <a:pt x="2296" y="1698"/>
                  </a:cubicBezTo>
                  <a:lnTo>
                    <a:pt x="2296" y="1698"/>
                  </a:lnTo>
                  <a:cubicBezTo>
                    <a:pt x="2296" y="1699"/>
                    <a:pt x="2899" y="1968"/>
                    <a:pt x="3769" y="1968"/>
                  </a:cubicBezTo>
                  <a:cubicBezTo>
                    <a:pt x="4033" y="1968"/>
                    <a:pt x="4322" y="1943"/>
                    <a:pt x="4625" y="1879"/>
                  </a:cubicBezTo>
                  <a:cubicBezTo>
                    <a:pt x="5175" y="1764"/>
                    <a:pt x="5549" y="1556"/>
                    <a:pt x="5703" y="1384"/>
                  </a:cubicBezTo>
                  <a:cubicBezTo>
                    <a:pt x="5154" y="551"/>
                    <a:pt x="4223" y="1"/>
                    <a:pt x="3166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220;p28">
              <a:extLst>
                <a:ext uri="{FF2B5EF4-FFF2-40B4-BE49-F238E27FC236}">
                  <a16:creationId xmlns:a16="http://schemas.microsoft.com/office/drawing/2014/main" id="{A3F14D1E-F1E8-4E12-BC10-79F4DFBBC668}"/>
                </a:ext>
              </a:extLst>
            </p:cNvPr>
            <p:cNvSpPr/>
            <p:nvPr/>
          </p:nvSpPr>
          <p:spPr>
            <a:xfrm>
              <a:off x="10119548" y="7431630"/>
              <a:ext cx="200357" cy="186755"/>
            </a:xfrm>
            <a:custGeom>
              <a:avLst/>
              <a:gdLst/>
              <a:ahLst/>
              <a:cxnLst/>
              <a:rect l="l" t="t" r="r" b="b"/>
              <a:pathLst>
                <a:path w="3005" h="2801" extrusionOk="0">
                  <a:moveTo>
                    <a:pt x="1754" y="0"/>
                  </a:moveTo>
                  <a:cubicBezTo>
                    <a:pt x="1318" y="0"/>
                    <a:pt x="852" y="224"/>
                    <a:pt x="522" y="638"/>
                  </a:cubicBezTo>
                  <a:cubicBezTo>
                    <a:pt x="1" y="1295"/>
                    <a:pt x="21" y="2179"/>
                    <a:pt x="567" y="2613"/>
                  </a:cubicBezTo>
                  <a:cubicBezTo>
                    <a:pt x="729" y="2742"/>
                    <a:pt x="900" y="2800"/>
                    <a:pt x="1073" y="2800"/>
                  </a:cubicBezTo>
                  <a:cubicBezTo>
                    <a:pt x="1485" y="2800"/>
                    <a:pt x="1913" y="2475"/>
                    <a:pt x="2281" y="2013"/>
                  </a:cubicBezTo>
                  <a:cubicBezTo>
                    <a:pt x="2803" y="1357"/>
                    <a:pt x="3005" y="673"/>
                    <a:pt x="2457" y="237"/>
                  </a:cubicBezTo>
                  <a:cubicBezTo>
                    <a:pt x="2255" y="77"/>
                    <a:pt x="2010" y="0"/>
                    <a:pt x="175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221;p28">
              <a:extLst>
                <a:ext uri="{FF2B5EF4-FFF2-40B4-BE49-F238E27FC236}">
                  <a16:creationId xmlns:a16="http://schemas.microsoft.com/office/drawing/2014/main" id="{AE243361-6611-42D9-ACC9-D9DF3C8E829E}"/>
                </a:ext>
              </a:extLst>
            </p:cNvPr>
            <p:cNvSpPr/>
            <p:nvPr/>
          </p:nvSpPr>
          <p:spPr>
            <a:xfrm>
              <a:off x="10342041" y="7489637"/>
              <a:ext cx="293901" cy="239028"/>
            </a:xfrm>
            <a:custGeom>
              <a:avLst/>
              <a:gdLst/>
              <a:ahLst/>
              <a:cxnLst/>
              <a:rect l="l" t="t" r="r" b="b"/>
              <a:pathLst>
                <a:path w="4408" h="3585" extrusionOk="0">
                  <a:moveTo>
                    <a:pt x="1849" y="1"/>
                  </a:moveTo>
                  <a:cubicBezTo>
                    <a:pt x="1788" y="1"/>
                    <a:pt x="1725" y="3"/>
                    <a:pt x="1661" y="7"/>
                  </a:cubicBezTo>
                  <a:lnTo>
                    <a:pt x="0" y="1601"/>
                  </a:lnTo>
                  <a:cubicBezTo>
                    <a:pt x="0" y="1601"/>
                    <a:pt x="353" y="2587"/>
                    <a:pt x="213" y="3536"/>
                  </a:cubicBezTo>
                  <a:cubicBezTo>
                    <a:pt x="213" y="3536"/>
                    <a:pt x="513" y="3584"/>
                    <a:pt x="977" y="3584"/>
                  </a:cubicBezTo>
                  <a:cubicBezTo>
                    <a:pt x="1209" y="3584"/>
                    <a:pt x="1482" y="3572"/>
                    <a:pt x="1778" y="3536"/>
                  </a:cubicBezTo>
                  <a:cubicBezTo>
                    <a:pt x="1778" y="3536"/>
                    <a:pt x="1833" y="2610"/>
                    <a:pt x="1664" y="1601"/>
                  </a:cubicBezTo>
                  <a:lnTo>
                    <a:pt x="1664" y="1601"/>
                  </a:lnTo>
                  <a:cubicBezTo>
                    <a:pt x="1664" y="1601"/>
                    <a:pt x="2017" y="2382"/>
                    <a:pt x="2116" y="3454"/>
                  </a:cubicBezTo>
                  <a:cubicBezTo>
                    <a:pt x="2116" y="3454"/>
                    <a:pt x="2196" y="3464"/>
                    <a:pt x="2324" y="3464"/>
                  </a:cubicBezTo>
                  <a:cubicBezTo>
                    <a:pt x="2561" y="3464"/>
                    <a:pt x="2963" y="3429"/>
                    <a:pt x="3329" y="3229"/>
                  </a:cubicBezTo>
                  <a:cubicBezTo>
                    <a:pt x="3329" y="3229"/>
                    <a:pt x="3392" y="2523"/>
                    <a:pt x="3176" y="1959"/>
                  </a:cubicBezTo>
                  <a:lnTo>
                    <a:pt x="3176" y="1959"/>
                  </a:lnTo>
                  <a:cubicBezTo>
                    <a:pt x="3177" y="1959"/>
                    <a:pt x="3521" y="2425"/>
                    <a:pt x="3566" y="3172"/>
                  </a:cubicBezTo>
                  <a:cubicBezTo>
                    <a:pt x="3566" y="3172"/>
                    <a:pt x="3935" y="3130"/>
                    <a:pt x="4176" y="2861"/>
                  </a:cubicBezTo>
                  <a:cubicBezTo>
                    <a:pt x="4408" y="2599"/>
                    <a:pt x="3969" y="1"/>
                    <a:pt x="1849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222;p28">
              <a:extLst>
                <a:ext uri="{FF2B5EF4-FFF2-40B4-BE49-F238E27FC236}">
                  <a16:creationId xmlns:a16="http://schemas.microsoft.com/office/drawing/2014/main" id="{D4F4584F-CB98-463A-880F-4E491E2C7A62}"/>
                </a:ext>
              </a:extLst>
            </p:cNvPr>
            <p:cNvSpPr/>
            <p:nvPr/>
          </p:nvSpPr>
          <p:spPr>
            <a:xfrm>
              <a:off x="10179622" y="7734132"/>
              <a:ext cx="105346" cy="132882"/>
            </a:xfrm>
            <a:custGeom>
              <a:avLst/>
              <a:gdLst/>
              <a:ahLst/>
              <a:cxnLst/>
              <a:rect l="l" t="t" r="r" b="b"/>
              <a:pathLst>
                <a:path w="1580" h="1993" extrusionOk="0">
                  <a:moveTo>
                    <a:pt x="973" y="1"/>
                  </a:moveTo>
                  <a:cubicBezTo>
                    <a:pt x="773" y="1"/>
                    <a:pt x="572" y="78"/>
                    <a:pt x="445" y="278"/>
                  </a:cubicBezTo>
                  <a:cubicBezTo>
                    <a:pt x="1" y="973"/>
                    <a:pt x="632" y="1993"/>
                    <a:pt x="1185" y="1993"/>
                  </a:cubicBezTo>
                  <a:cubicBezTo>
                    <a:pt x="1192" y="1993"/>
                    <a:pt x="1200" y="1993"/>
                    <a:pt x="1207" y="1992"/>
                  </a:cubicBezTo>
                  <a:cubicBezTo>
                    <a:pt x="1506" y="1977"/>
                    <a:pt x="1579" y="1825"/>
                    <a:pt x="1579" y="1825"/>
                  </a:cubicBezTo>
                  <a:lnTo>
                    <a:pt x="1566" y="255"/>
                  </a:lnTo>
                  <a:cubicBezTo>
                    <a:pt x="1454" y="112"/>
                    <a:pt x="1214" y="1"/>
                    <a:pt x="973" y="1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223;p28">
              <a:extLst>
                <a:ext uri="{FF2B5EF4-FFF2-40B4-BE49-F238E27FC236}">
                  <a16:creationId xmlns:a16="http://schemas.microsoft.com/office/drawing/2014/main" id="{364D4FC0-04E0-4E7F-B373-D326201C61A8}"/>
                </a:ext>
              </a:extLst>
            </p:cNvPr>
            <p:cNvSpPr/>
            <p:nvPr/>
          </p:nvSpPr>
          <p:spPr>
            <a:xfrm>
              <a:off x="10117881" y="8515489"/>
              <a:ext cx="558531" cy="520660"/>
            </a:xfrm>
            <a:custGeom>
              <a:avLst/>
              <a:gdLst/>
              <a:ahLst/>
              <a:cxnLst/>
              <a:rect l="l" t="t" r="r" b="b"/>
              <a:pathLst>
                <a:path w="8377" h="7809" extrusionOk="0">
                  <a:moveTo>
                    <a:pt x="6338" y="1"/>
                  </a:moveTo>
                  <a:cubicBezTo>
                    <a:pt x="4866" y="1"/>
                    <a:pt x="2223" y="703"/>
                    <a:pt x="2223" y="703"/>
                  </a:cubicBezTo>
                  <a:cubicBezTo>
                    <a:pt x="2387" y="1015"/>
                    <a:pt x="2412" y="1356"/>
                    <a:pt x="1864" y="2151"/>
                  </a:cubicBezTo>
                  <a:cubicBezTo>
                    <a:pt x="1314" y="2946"/>
                    <a:pt x="205" y="4669"/>
                    <a:pt x="1" y="5994"/>
                  </a:cubicBezTo>
                  <a:cubicBezTo>
                    <a:pt x="438" y="6460"/>
                    <a:pt x="1062" y="7416"/>
                    <a:pt x="2961" y="7716"/>
                  </a:cubicBezTo>
                  <a:cubicBezTo>
                    <a:pt x="3362" y="7780"/>
                    <a:pt x="3748" y="7808"/>
                    <a:pt x="4116" y="7808"/>
                  </a:cubicBezTo>
                  <a:cubicBezTo>
                    <a:pt x="6262" y="7808"/>
                    <a:pt x="7827" y="6847"/>
                    <a:pt x="8376" y="6248"/>
                  </a:cubicBezTo>
                  <a:cubicBezTo>
                    <a:pt x="8376" y="6248"/>
                    <a:pt x="8341" y="5100"/>
                    <a:pt x="7863" y="3028"/>
                  </a:cubicBezTo>
                  <a:cubicBezTo>
                    <a:pt x="7574" y="1782"/>
                    <a:pt x="7414" y="1332"/>
                    <a:pt x="7299" y="360"/>
                  </a:cubicBezTo>
                  <a:cubicBezTo>
                    <a:pt x="7268" y="97"/>
                    <a:pt x="6883" y="1"/>
                    <a:pt x="633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224;p28">
              <a:extLst>
                <a:ext uri="{FF2B5EF4-FFF2-40B4-BE49-F238E27FC236}">
                  <a16:creationId xmlns:a16="http://schemas.microsoft.com/office/drawing/2014/main" id="{44DF496B-7CDC-4920-BD24-617CD734B440}"/>
                </a:ext>
              </a:extLst>
            </p:cNvPr>
            <p:cNvSpPr/>
            <p:nvPr/>
          </p:nvSpPr>
          <p:spPr>
            <a:xfrm>
              <a:off x="10464922" y="7985027"/>
              <a:ext cx="177821" cy="152818"/>
            </a:xfrm>
            <a:custGeom>
              <a:avLst/>
              <a:gdLst/>
              <a:ahLst/>
              <a:cxnLst/>
              <a:rect l="l" t="t" r="r" b="b"/>
              <a:pathLst>
                <a:path w="2667" h="2292" extrusionOk="0">
                  <a:moveTo>
                    <a:pt x="620" y="0"/>
                  </a:moveTo>
                  <a:cubicBezTo>
                    <a:pt x="447" y="0"/>
                    <a:pt x="238" y="28"/>
                    <a:pt x="0" y="111"/>
                  </a:cubicBezTo>
                  <a:cubicBezTo>
                    <a:pt x="0" y="111"/>
                    <a:pt x="1676" y="787"/>
                    <a:pt x="2667" y="2291"/>
                  </a:cubicBezTo>
                  <a:cubicBezTo>
                    <a:pt x="2667" y="2291"/>
                    <a:pt x="1928" y="645"/>
                    <a:pt x="1150" y="102"/>
                  </a:cubicBezTo>
                  <a:cubicBezTo>
                    <a:pt x="1150" y="102"/>
                    <a:pt x="953" y="0"/>
                    <a:pt x="62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225;p28">
              <a:extLst>
                <a:ext uri="{FF2B5EF4-FFF2-40B4-BE49-F238E27FC236}">
                  <a16:creationId xmlns:a16="http://schemas.microsoft.com/office/drawing/2014/main" id="{47672065-A01D-496F-ADB3-432FF7AF7D58}"/>
                </a:ext>
              </a:extLst>
            </p:cNvPr>
            <p:cNvSpPr/>
            <p:nvPr/>
          </p:nvSpPr>
          <p:spPr>
            <a:xfrm>
              <a:off x="10121882" y="8083639"/>
              <a:ext cx="631740" cy="1193471"/>
            </a:xfrm>
            <a:custGeom>
              <a:avLst/>
              <a:gdLst/>
              <a:ahLst/>
              <a:cxnLst/>
              <a:rect l="l" t="t" r="r" b="b"/>
              <a:pathLst>
                <a:path w="9475" h="17900" extrusionOk="0">
                  <a:moveTo>
                    <a:pt x="821" y="0"/>
                  </a:moveTo>
                  <a:cubicBezTo>
                    <a:pt x="410" y="0"/>
                    <a:pt x="125" y="392"/>
                    <a:pt x="73" y="1514"/>
                  </a:cubicBezTo>
                  <a:cubicBezTo>
                    <a:pt x="1" y="3016"/>
                    <a:pt x="31" y="5794"/>
                    <a:pt x="460" y="7799"/>
                  </a:cubicBezTo>
                  <a:cubicBezTo>
                    <a:pt x="669" y="8770"/>
                    <a:pt x="1062" y="10275"/>
                    <a:pt x="2113" y="12018"/>
                  </a:cubicBezTo>
                  <a:cubicBezTo>
                    <a:pt x="2846" y="13236"/>
                    <a:pt x="3593" y="14132"/>
                    <a:pt x="4580" y="15154"/>
                  </a:cubicBezTo>
                  <a:cubicBezTo>
                    <a:pt x="4851" y="15433"/>
                    <a:pt x="4981" y="15707"/>
                    <a:pt x="5433" y="16299"/>
                  </a:cubicBezTo>
                  <a:cubicBezTo>
                    <a:pt x="5882" y="16892"/>
                    <a:pt x="6545" y="17467"/>
                    <a:pt x="7122" y="17702"/>
                  </a:cubicBezTo>
                  <a:cubicBezTo>
                    <a:pt x="7467" y="17845"/>
                    <a:pt x="7694" y="17899"/>
                    <a:pt x="7841" y="17899"/>
                  </a:cubicBezTo>
                  <a:cubicBezTo>
                    <a:pt x="7939" y="17899"/>
                    <a:pt x="8001" y="17875"/>
                    <a:pt x="8041" y="17837"/>
                  </a:cubicBezTo>
                  <a:cubicBezTo>
                    <a:pt x="8164" y="17719"/>
                    <a:pt x="8097" y="17568"/>
                    <a:pt x="7847" y="17430"/>
                  </a:cubicBezTo>
                  <a:cubicBezTo>
                    <a:pt x="7596" y="17293"/>
                    <a:pt x="7159" y="17106"/>
                    <a:pt x="6737" y="16656"/>
                  </a:cubicBezTo>
                  <a:lnTo>
                    <a:pt x="6737" y="16656"/>
                  </a:lnTo>
                  <a:cubicBezTo>
                    <a:pt x="6738" y="16656"/>
                    <a:pt x="7270" y="16985"/>
                    <a:pt x="7606" y="17154"/>
                  </a:cubicBezTo>
                  <a:cubicBezTo>
                    <a:pt x="7944" y="17323"/>
                    <a:pt x="8296" y="17435"/>
                    <a:pt x="8552" y="17483"/>
                  </a:cubicBezTo>
                  <a:cubicBezTo>
                    <a:pt x="8576" y="17488"/>
                    <a:pt x="8601" y="17490"/>
                    <a:pt x="8625" y="17490"/>
                  </a:cubicBezTo>
                  <a:cubicBezTo>
                    <a:pt x="8920" y="17490"/>
                    <a:pt x="9193" y="17191"/>
                    <a:pt x="8963" y="17057"/>
                  </a:cubicBezTo>
                  <a:cubicBezTo>
                    <a:pt x="8714" y="16912"/>
                    <a:pt x="8482" y="16867"/>
                    <a:pt x="7987" y="16609"/>
                  </a:cubicBezTo>
                  <a:cubicBezTo>
                    <a:pt x="7723" y="16474"/>
                    <a:pt x="7478" y="16307"/>
                    <a:pt x="7254" y="16115"/>
                  </a:cubicBezTo>
                  <a:lnTo>
                    <a:pt x="7254" y="16115"/>
                  </a:lnTo>
                  <a:cubicBezTo>
                    <a:pt x="7254" y="16115"/>
                    <a:pt x="7805" y="16366"/>
                    <a:pt x="8306" y="16487"/>
                  </a:cubicBezTo>
                  <a:cubicBezTo>
                    <a:pt x="8539" y="16545"/>
                    <a:pt x="8713" y="16564"/>
                    <a:pt x="8848" y="16564"/>
                  </a:cubicBezTo>
                  <a:cubicBezTo>
                    <a:pt x="9004" y="16564"/>
                    <a:pt x="9109" y="16538"/>
                    <a:pt x="9190" y="16516"/>
                  </a:cubicBezTo>
                  <a:cubicBezTo>
                    <a:pt x="9341" y="16472"/>
                    <a:pt x="9474" y="16218"/>
                    <a:pt x="9142" y="16078"/>
                  </a:cubicBezTo>
                  <a:cubicBezTo>
                    <a:pt x="8843" y="15953"/>
                    <a:pt x="8410" y="15923"/>
                    <a:pt x="7877" y="15595"/>
                  </a:cubicBezTo>
                  <a:cubicBezTo>
                    <a:pt x="7489" y="15356"/>
                    <a:pt x="7249" y="15136"/>
                    <a:pt x="7336" y="15107"/>
                  </a:cubicBezTo>
                  <a:cubicBezTo>
                    <a:pt x="7342" y="15105"/>
                    <a:pt x="7350" y="15104"/>
                    <a:pt x="7358" y="15104"/>
                  </a:cubicBezTo>
                  <a:cubicBezTo>
                    <a:pt x="7457" y="15104"/>
                    <a:pt x="7671" y="15240"/>
                    <a:pt x="8036" y="15266"/>
                  </a:cubicBezTo>
                  <a:cubicBezTo>
                    <a:pt x="8060" y="15268"/>
                    <a:pt x="8084" y="15269"/>
                    <a:pt x="8109" y="15269"/>
                  </a:cubicBezTo>
                  <a:cubicBezTo>
                    <a:pt x="8462" y="15269"/>
                    <a:pt x="8801" y="15082"/>
                    <a:pt x="8801" y="14884"/>
                  </a:cubicBezTo>
                  <a:cubicBezTo>
                    <a:pt x="8799" y="14670"/>
                    <a:pt x="8719" y="14775"/>
                    <a:pt x="8335" y="14686"/>
                  </a:cubicBezTo>
                  <a:cubicBezTo>
                    <a:pt x="7950" y="14598"/>
                    <a:pt x="7651" y="14376"/>
                    <a:pt x="7100" y="14294"/>
                  </a:cubicBezTo>
                  <a:cubicBezTo>
                    <a:pt x="6614" y="14220"/>
                    <a:pt x="6300" y="14157"/>
                    <a:pt x="5884" y="13970"/>
                  </a:cubicBezTo>
                  <a:cubicBezTo>
                    <a:pt x="5468" y="13781"/>
                    <a:pt x="4545" y="12683"/>
                    <a:pt x="3849" y="11535"/>
                  </a:cubicBezTo>
                  <a:cubicBezTo>
                    <a:pt x="3025" y="10182"/>
                    <a:pt x="2475" y="8227"/>
                    <a:pt x="2353" y="7348"/>
                  </a:cubicBezTo>
                  <a:cubicBezTo>
                    <a:pt x="2089" y="5455"/>
                    <a:pt x="2128" y="2849"/>
                    <a:pt x="2203" y="1942"/>
                  </a:cubicBezTo>
                  <a:cubicBezTo>
                    <a:pt x="2293" y="852"/>
                    <a:pt x="1834" y="381"/>
                    <a:pt x="1279" y="122"/>
                  </a:cubicBezTo>
                  <a:cubicBezTo>
                    <a:pt x="1114" y="45"/>
                    <a:pt x="960" y="0"/>
                    <a:pt x="821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227;p28">
              <a:extLst>
                <a:ext uri="{FF2B5EF4-FFF2-40B4-BE49-F238E27FC236}">
                  <a16:creationId xmlns:a16="http://schemas.microsoft.com/office/drawing/2014/main" id="{63FB4EB5-6935-42F9-9359-4F51BD6A303E}"/>
                </a:ext>
              </a:extLst>
            </p:cNvPr>
            <p:cNvSpPr/>
            <p:nvPr/>
          </p:nvSpPr>
          <p:spPr>
            <a:xfrm>
              <a:off x="22671334" y="10736546"/>
              <a:ext cx="1298684" cy="784891"/>
            </a:xfrm>
            <a:custGeom>
              <a:avLst/>
              <a:gdLst/>
              <a:ahLst/>
              <a:cxnLst/>
              <a:rect l="l" t="t" r="r" b="b"/>
              <a:pathLst>
                <a:path w="19478" h="11772" extrusionOk="0">
                  <a:moveTo>
                    <a:pt x="12051" y="1"/>
                  </a:moveTo>
                  <a:cubicBezTo>
                    <a:pt x="11314" y="1"/>
                    <a:pt x="10549" y="191"/>
                    <a:pt x="9796" y="624"/>
                  </a:cubicBezTo>
                  <a:lnTo>
                    <a:pt x="0" y="11772"/>
                  </a:lnTo>
                  <a:lnTo>
                    <a:pt x="0" y="11772"/>
                  </a:lnTo>
                  <a:lnTo>
                    <a:pt x="14633" y="8869"/>
                  </a:lnTo>
                  <a:cubicBezTo>
                    <a:pt x="19478" y="6080"/>
                    <a:pt x="16214" y="1"/>
                    <a:pt x="12051" y="1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228;p28">
              <a:extLst>
                <a:ext uri="{FF2B5EF4-FFF2-40B4-BE49-F238E27FC236}">
                  <a16:creationId xmlns:a16="http://schemas.microsoft.com/office/drawing/2014/main" id="{78FB93B8-CAE8-400B-84F2-86BC61E32D8B}"/>
                </a:ext>
              </a:extLst>
            </p:cNvPr>
            <p:cNvSpPr/>
            <p:nvPr/>
          </p:nvSpPr>
          <p:spPr>
            <a:xfrm>
              <a:off x="22671334" y="10998776"/>
              <a:ext cx="1165868" cy="522660"/>
            </a:xfrm>
            <a:custGeom>
              <a:avLst/>
              <a:gdLst/>
              <a:ahLst/>
              <a:cxnLst/>
              <a:rect l="l" t="t" r="r" b="b"/>
              <a:pathLst>
                <a:path w="17486" h="7839" extrusionOk="0">
                  <a:moveTo>
                    <a:pt x="15228" y="1"/>
                  </a:moveTo>
                  <a:lnTo>
                    <a:pt x="0" y="7839"/>
                  </a:lnTo>
                  <a:lnTo>
                    <a:pt x="14635" y="4935"/>
                  </a:lnTo>
                  <a:cubicBezTo>
                    <a:pt x="17475" y="3299"/>
                    <a:pt x="17485" y="2168"/>
                    <a:pt x="15228" y="1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229;p28">
              <a:extLst>
                <a:ext uri="{FF2B5EF4-FFF2-40B4-BE49-F238E27FC236}">
                  <a16:creationId xmlns:a16="http://schemas.microsoft.com/office/drawing/2014/main" id="{FBF65EBB-89F0-44F6-A8CF-0EBCECB56BF3}"/>
                </a:ext>
              </a:extLst>
            </p:cNvPr>
            <p:cNvSpPr/>
            <p:nvPr/>
          </p:nvSpPr>
          <p:spPr>
            <a:xfrm>
              <a:off x="22671334" y="11327081"/>
              <a:ext cx="271498" cy="194356"/>
            </a:xfrm>
            <a:custGeom>
              <a:avLst/>
              <a:gdLst/>
              <a:ahLst/>
              <a:cxnLst/>
              <a:rect l="l" t="t" r="r" b="b"/>
              <a:pathLst>
                <a:path w="4072" h="2915" extrusionOk="0">
                  <a:moveTo>
                    <a:pt x="2562" y="1"/>
                  </a:moveTo>
                  <a:lnTo>
                    <a:pt x="0" y="2915"/>
                  </a:lnTo>
                  <a:lnTo>
                    <a:pt x="4072" y="2106"/>
                  </a:lnTo>
                  <a:lnTo>
                    <a:pt x="2939" y="1942"/>
                  </a:lnTo>
                  <a:lnTo>
                    <a:pt x="3534" y="1371"/>
                  </a:lnTo>
                  <a:lnTo>
                    <a:pt x="3534" y="1371"/>
                  </a:lnTo>
                  <a:lnTo>
                    <a:pt x="2600" y="1399"/>
                  </a:lnTo>
                  <a:lnTo>
                    <a:pt x="3016" y="604"/>
                  </a:lnTo>
                  <a:lnTo>
                    <a:pt x="2291" y="846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230;p28">
              <a:extLst>
                <a:ext uri="{FF2B5EF4-FFF2-40B4-BE49-F238E27FC236}">
                  <a16:creationId xmlns:a16="http://schemas.microsoft.com/office/drawing/2014/main" id="{8DA166BD-E2A6-435E-BB67-84212F868A29}"/>
                </a:ext>
              </a:extLst>
            </p:cNvPr>
            <p:cNvSpPr/>
            <p:nvPr/>
          </p:nvSpPr>
          <p:spPr>
            <a:xfrm>
              <a:off x="23324676" y="9181366"/>
              <a:ext cx="3106293" cy="2146448"/>
            </a:xfrm>
            <a:custGeom>
              <a:avLst/>
              <a:gdLst/>
              <a:ahLst/>
              <a:cxnLst/>
              <a:rect l="l" t="t" r="r" b="b"/>
              <a:pathLst>
                <a:path w="46589" h="32193" extrusionOk="0">
                  <a:moveTo>
                    <a:pt x="46589" y="8095"/>
                  </a:moveTo>
                  <a:lnTo>
                    <a:pt x="46547" y="8119"/>
                  </a:lnTo>
                  <a:lnTo>
                    <a:pt x="46547" y="8119"/>
                  </a:lnTo>
                  <a:cubicBezTo>
                    <a:pt x="46561" y="8112"/>
                    <a:pt x="46575" y="8104"/>
                    <a:pt x="46589" y="8095"/>
                  </a:cubicBezTo>
                  <a:close/>
                  <a:moveTo>
                    <a:pt x="41516" y="0"/>
                  </a:moveTo>
                  <a:lnTo>
                    <a:pt x="38997" y="1450"/>
                  </a:lnTo>
                  <a:lnTo>
                    <a:pt x="0" y="23952"/>
                  </a:lnTo>
                  <a:cubicBezTo>
                    <a:pt x="144" y="23870"/>
                    <a:pt x="309" y="23831"/>
                    <a:pt x="490" y="23831"/>
                  </a:cubicBezTo>
                  <a:cubicBezTo>
                    <a:pt x="1701" y="23831"/>
                    <a:pt x="3638" y="25566"/>
                    <a:pt x="4720" y="27662"/>
                  </a:cubicBezTo>
                  <a:cubicBezTo>
                    <a:pt x="5420" y="29018"/>
                    <a:pt x="5990" y="31528"/>
                    <a:pt x="4836" y="32193"/>
                  </a:cubicBezTo>
                  <a:lnTo>
                    <a:pt x="44181" y="9488"/>
                  </a:lnTo>
                  <a:lnTo>
                    <a:pt x="45496" y="8723"/>
                  </a:lnTo>
                  <a:lnTo>
                    <a:pt x="46547" y="8119"/>
                  </a:lnTo>
                  <a:lnTo>
                    <a:pt x="46547" y="8119"/>
                  </a:lnTo>
                  <a:cubicBezTo>
                    <a:pt x="46464" y="8162"/>
                    <a:pt x="46372" y="8183"/>
                    <a:pt x="46273" y="8183"/>
                  </a:cubicBezTo>
                  <a:cubicBezTo>
                    <a:pt x="44419" y="8183"/>
                    <a:pt x="40028" y="969"/>
                    <a:pt x="4151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231;p28">
              <a:extLst>
                <a:ext uri="{FF2B5EF4-FFF2-40B4-BE49-F238E27FC236}">
                  <a16:creationId xmlns:a16="http://schemas.microsoft.com/office/drawing/2014/main" id="{95EA5BE9-B4AD-49DC-B611-C09B1E32606B}"/>
                </a:ext>
              </a:extLst>
            </p:cNvPr>
            <p:cNvSpPr/>
            <p:nvPr/>
          </p:nvSpPr>
          <p:spPr>
            <a:xfrm>
              <a:off x="23639379" y="9602548"/>
              <a:ext cx="2718715" cy="1725266"/>
            </a:xfrm>
            <a:custGeom>
              <a:avLst/>
              <a:gdLst/>
              <a:ahLst/>
              <a:cxnLst/>
              <a:rect l="l" t="t" r="r" b="b"/>
              <a:pathLst>
                <a:path w="40776" h="25876" extrusionOk="0">
                  <a:moveTo>
                    <a:pt x="37548" y="0"/>
                  </a:moveTo>
                  <a:lnTo>
                    <a:pt x="0" y="21345"/>
                  </a:lnTo>
                  <a:cubicBezTo>
                    <a:pt x="660" y="22563"/>
                    <a:pt x="1257" y="25219"/>
                    <a:pt x="116" y="25876"/>
                  </a:cubicBezTo>
                  <a:lnTo>
                    <a:pt x="39461" y="3171"/>
                  </a:lnTo>
                  <a:lnTo>
                    <a:pt x="40776" y="2406"/>
                  </a:lnTo>
                  <a:lnTo>
                    <a:pt x="37548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232;p28">
              <a:extLst>
                <a:ext uri="{FF2B5EF4-FFF2-40B4-BE49-F238E27FC236}">
                  <a16:creationId xmlns:a16="http://schemas.microsoft.com/office/drawing/2014/main" id="{B1E1D36C-D1E1-4233-93CB-B84EC83A1A12}"/>
                </a:ext>
              </a:extLst>
            </p:cNvPr>
            <p:cNvSpPr/>
            <p:nvPr/>
          </p:nvSpPr>
          <p:spPr>
            <a:xfrm>
              <a:off x="26032189" y="8900000"/>
              <a:ext cx="934375" cy="827029"/>
            </a:xfrm>
            <a:custGeom>
              <a:avLst/>
              <a:gdLst/>
              <a:ahLst/>
              <a:cxnLst/>
              <a:rect l="l" t="t" r="r" b="b"/>
              <a:pathLst>
                <a:path w="14014" h="12404" extrusionOk="0">
                  <a:moveTo>
                    <a:pt x="8665" y="0"/>
                  </a:moveTo>
                  <a:cubicBezTo>
                    <a:pt x="8273" y="0"/>
                    <a:pt x="7897" y="107"/>
                    <a:pt x="7553" y="346"/>
                  </a:cubicBezTo>
                  <a:lnTo>
                    <a:pt x="917" y="4210"/>
                  </a:lnTo>
                  <a:cubicBezTo>
                    <a:pt x="908" y="4213"/>
                    <a:pt x="908" y="4213"/>
                    <a:pt x="906" y="4220"/>
                  </a:cubicBezTo>
                  <a:cubicBezTo>
                    <a:pt x="1" y="4807"/>
                    <a:pt x="1277" y="7707"/>
                    <a:pt x="2826" y="9891"/>
                  </a:cubicBezTo>
                  <a:cubicBezTo>
                    <a:pt x="3823" y="11297"/>
                    <a:pt x="4938" y="12403"/>
                    <a:pt x="5664" y="12403"/>
                  </a:cubicBezTo>
                  <a:cubicBezTo>
                    <a:pt x="5780" y="12403"/>
                    <a:pt x="5886" y="12375"/>
                    <a:pt x="5981" y="12315"/>
                  </a:cubicBezTo>
                  <a:lnTo>
                    <a:pt x="13005" y="8223"/>
                  </a:lnTo>
                  <a:cubicBezTo>
                    <a:pt x="13823" y="7659"/>
                    <a:pt x="14014" y="6673"/>
                    <a:pt x="13795" y="5565"/>
                  </a:cubicBezTo>
                  <a:cubicBezTo>
                    <a:pt x="13318" y="3068"/>
                    <a:pt x="10764" y="0"/>
                    <a:pt x="8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233;p28">
              <a:extLst>
                <a:ext uri="{FF2B5EF4-FFF2-40B4-BE49-F238E27FC236}">
                  <a16:creationId xmlns:a16="http://schemas.microsoft.com/office/drawing/2014/main" id="{425CBDD3-FB28-4DC9-A2EC-9B739ED4C8B9}"/>
                </a:ext>
              </a:extLst>
            </p:cNvPr>
            <p:cNvSpPr/>
            <p:nvPr/>
          </p:nvSpPr>
          <p:spPr>
            <a:xfrm>
              <a:off x="26057726" y="8900000"/>
              <a:ext cx="903505" cy="554464"/>
            </a:xfrm>
            <a:custGeom>
              <a:avLst/>
              <a:gdLst/>
              <a:ahLst/>
              <a:cxnLst/>
              <a:rect l="l" t="t" r="r" b="b"/>
              <a:pathLst>
                <a:path w="13551" h="8316" extrusionOk="0">
                  <a:moveTo>
                    <a:pt x="8283" y="0"/>
                  </a:moveTo>
                  <a:cubicBezTo>
                    <a:pt x="7890" y="0"/>
                    <a:pt x="7514" y="107"/>
                    <a:pt x="7170" y="346"/>
                  </a:cubicBezTo>
                  <a:lnTo>
                    <a:pt x="534" y="4210"/>
                  </a:lnTo>
                  <a:cubicBezTo>
                    <a:pt x="525" y="4213"/>
                    <a:pt x="525" y="4213"/>
                    <a:pt x="523" y="4220"/>
                  </a:cubicBezTo>
                  <a:cubicBezTo>
                    <a:pt x="1" y="4559"/>
                    <a:pt x="208" y="5674"/>
                    <a:pt x="774" y="6975"/>
                  </a:cubicBezTo>
                  <a:lnTo>
                    <a:pt x="5135" y="8315"/>
                  </a:lnTo>
                  <a:lnTo>
                    <a:pt x="12064" y="4153"/>
                  </a:lnTo>
                  <a:cubicBezTo>
                    <a:pt x="12064" y="4153"/>
                    <a:pt x="13372" y="4898"/>
                    <a:pt x="13277" y="7448"/>
                  </a:cubicBezTo>
                  <a:cubicBezTo>
                    <a:pt x="13522" y="6918"/>
                    <a:pt x="13551" y="6267"/>
                    <a:pt x="13412" y="5565"/>
                  </a:cubicBezTo>
                  <a:cubicBezTo>
                    <a:pt x="12936" y="3068"/>
                    <a:pt x="10381" y="0"/>
                    <a:pt x="8283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234;p28">
              <a:extLst>
                <a:ext uri="{FF2B5EF4-FFF2-40B4-BE49-F238E27FC236}">
                  <a16:creationId xmlns:a16="http://schemas.microsoft.com/office/drawing/2014/main" id="{CA1B665C-057B-449D-AFF5-9FEF5D53374F}"/>
                </a:ext>
              </a:extLst>
            </p:cNvPr>
            <p:cNvSpPr/>
            <p:nvPr/>
          </p:nvSpPr>
          <p:spPr>
            <a:xfrm>
              <a:off x="25922510" y="9178499"/>
              <a:ext cx="560598" cy="641008"/>
            </a:xfrm>
            <a:custGeom>
              <a:avLst/>
              <a:gdLst/>
              <a:ahLst/>
              <a:cxnLst/>
              <a:rect l="l" t="t" r="r" b="b"/>
              <a:pathLst>
                <a:path w="8408" h="9614" extrusionOk="0">
                  <a:moveTo>
                    <a:pt x="46" y="1470"/>
                  </a:moveTo>
                  <a:cubicBezTo>
                    <a:pt x="29" y="1477"/>
                    <a:pt x="14" y="1486"/>
                    <a:pt x="0" y="1497"/>
                  </a:cubicBezTo>
                  <a:lnTo>
                    <a:pt x="46" y="1470"/>
                  </a:lnTo>
                  <a:close/>
                  <a:moveTo>
                    <a:pt x="2831" y="1"/>
                  </a:moveTo>
                  <a:cubicBezTo>
                    <a:pt x="2678" y="1"/>
                    <a:pt x="2546" y="32"/>
                    <a:pt x="2441" y="97"/>
                  </a:cubicBezTo>
                  <a:lnTo>
                    <a:pt x="46" y="1470"/>
                  </a:lnTo>
                  <a:lnTo>
                    <a:pt x="46" y="1470"/>
                  </a:lnTo>
                  <a:cubicBezTo>
                    <a:pt x="54" y="1467"/>
                    <a:pt x="63" y="1465"/>
                    <a:pt x="72" y="1463"/>
                  </a:cubicBezTo>
                  <a:lnTo>
                    <a:pt x="80" y="1460"/>
                  </a:lnTo>
                  <a:cubicBezTo>
                    <a:pt x="152" y="1430"/>
                    <a:pt x="230" y="1416"/>
                    <a:pt x="313" y="1416"/>
                  </a:cubicBezTo>
                  <a:cubicBezTo>
                    <a:pt x="1045" y="1416"/>
                    <a:pt x="2170" y="2538"/>
                    <a:pt x="3168" y="3958"/>
                  </a:cubicBezTo>
                  <a:cubicBezTo>
                    <a:pt x="4710" y="6145"/>
                    <a:pt x="5962" y="9044"/>
                    <a:pt x="5043" y="9613"/>
                  </a:cubicBezTo>
                  <a:lnTo>
                    <a:pt x="5686" y="9244"/>
                  </a:lnTo>
                  <a:lnTo>
                    <a:pt x="7489" y="8215"/>
                  </a:lnTo>
                  <a:cubicBezTo>
                    <a:pt x="8408" y="7645"/>
                    <a:pt x="7718" y="4564"/>
                    <a:pt x="6175" y="2377"/>
                  </a:cubicBezTo>
                  <a:cubicBezTo>
                    <a:pt x="5193" y="976"/>
                    <a:pt x="3688" y="1"/>
                    <a:pt x="283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235;p28">
              <a:extLst>
                <a:ext uri="{FF2B5EF4-FFF2-40B4-BE49-F238E27FC236}">
                  <a16:creationId xmlns:a16="http://schemas.microsoft.com/office/drawing/2014/main" id="{54F97391-CF8A-41E3-82F2-8EC20C4470E7}"/>
                </a:ext>
              </a:extLst>
            </p:cNvPr>
            <p:cNvSpPr/>
            <p:nvPr/>
          </p:nvSpPr>
          <p:spPr>
            <a:xfrm>
              <a:off x="25800629" y="9245507"/>
              <a:ext cx="631006" cy="645141"/>
            </a:xfrm>
            <a:custGeom>
              <a:avLst/>
              <a:gdLst/>
              <a:ahLst/>
              <a:cxnLst/>
              <a:rect l="l" t="t" r="r" b="b"/>
              <a:pathLst>
                <a:path w="9464" h="9676" extrusionOk="0">
                  <a:moveTo>
                    <a:pt x="31" y="1542"/>
                  </a:moveTo>
                  <a:cubicBezTo>
                    <a:pt x="20" y="1547"/>
                    <a:pt x="10" y="1553"/>
                    <a:pt x="0" y="1559"/>
                  </a:cubicBezTo>
                  <a:lnTo>
                    <a:pt x="31" y="1542"/>
                  </a:lnTo>
                  <a:close/>
                  <a:moveTo>
                    <a:pt x="2968" y="1"/>
                  </a:moveTo>
                  <a:cubicBezTo>
                    <a:pt x="2778" y="1"/>
                    <a:pt x="2601" y="47"/>
                    <a:pt x="2440" y="147"/>
                  </a:cubicBezTo>
                  <a:lnTo>
                    <a:pt x="31" y="1542"/>
                  </a:lnTo>
                  <a:lnTo>
                    <a:pt x="31" y="1542"/>
                  </a:lnTo>
                  <a:cubicBezTo>
                    <a:pt x="116" y="1496"/>
                    <a:pt x="211" y="1474"/>
                    <a:pt x="312" y="1474"/>
                  </a:cubicBezTo>
                  <a:cubicBezTo>
                    <a:pt x="2172" y="1474"/>
                    <a:pt x="6562" y="8733"/>
                    <a:pt x="5044" y="9676"/>
                  </a:cubicBezTo>
                  <a:lnTo>
                    <a:pt x="7484" y="8266"/>
                  </a:lnTo>
                  <a:cubicBezTo>
                    <a:pt x="9463" y="7036"/>
                    <a:pt x="5300" y="1"/>
                    <a:pt x="2968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236;p28">
              <a:extLst>
                <a:ext uri="{FF2B5EF4-FFF2-40B4-BE49-F238E27FC236}">
                  <a16:creationId xmlns:a16="http://schemas.microsoft.com/office/drawing/2014/main" id="{1CD60D63-DC74-4BA6-9248-1955BC9E0166}"/>
                </a:ext>
              </a:extLst>
            </p:cNvPr>
            <p:cNvSpPr/>
            <p:nvPr/>
          </p:nvSpPr>
          <p:spPr>
            <a:xfrm>
              <a:off x="25645745" y="9336917"/>
              <a:ext cx="628339" cy="641741"/>
            </a:xfrm>
            <a:custGeom>
              <a:avLst/>
              <a:gdLst/>
              <a:ahLst/>
              <a:cxnLst/>
              <a:rect l="l" t="t" r="r" b="b"/>
              <a:pathLst>
                <a:path w="9424" h="9625" extrusionOk="0">
                  <a:moveTo>
                    <a:pt x="76" y="1487"/>
                  </a:moveTo>
                  <a:cubicBezTo>
                    <a:pt x="50" y="1500"/>
                    <a:pt x="26" y="1514"/>
                    <a:pt x="1" y="1530"/>
                  </a:cubicBezTo>
                  <a:lnTo>
                    <a:pt x="76" y="1487"/>
                  </a:lnTo>
                  <a:close/>
                  <a:moveTo>
                    <a:pt x="2888" y="0"/>
                  </a:moveTo>
                  <a:cubicBezTo>
                    <a:pt x="2714" y="0"/>
                    <a:pt x="2553" y="44"/>
                    <a:pt x="2409" y="136"/>
                  </a:cubicBezTo>
                  <a:lnTo>
                    <a:pt x="76" y="1487"/>
                  </a:lnTo>
                  <a:lnTo>
                    <a:pt x="76" y="1487"/>
                  </a:lnTo>
                  <a:cubicBezTo>
                    <a:pt x="252" y="1393"/>
                    <a:pt x="443" y="1349"/>
                    <a:pt x="644" y="1349"/>
                  </a:cubicBezTo>
                  <a:cubicBezTo>
                    <a:pt x="3163" y="1349"/>
                    <a:pt x="7245" y="8265"/>
                    <a:pt x="5073" y="9625"/>
                  </a:cubicBezTo>
                  <a:lnTo>
                    <a:pt x="7509" y="8241"/>
                  </a:lnTo>
                  <a:cubicBezTo>
                    <a:pt x="7541" y="8223"/>
                    <a:pt x="7568" y="8200"/>
                    <a:pt x="7593" y="8175"/>
                  </a:cubicBezTo>
                  <a:cubicBezTo>
                    <a:pt x="9424" y="6993"/>
                    <a:pt x="5102" y="0"/>
                    <a:pt x="288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237;p28">
              <a:extLst>
                <a:ext uri="{FF2B5EF4-FFF2-40B4-BE49-F238E27FC236}">
                  <a16:creationId xmlns:a16="http://schemas.microsoft.com/office/drawing/2014/main" id="{A64F5141-A2AF-489E-ACC4-8243268080E6}"/>
                </a:ext>
              </a:extLst>
            </p:cNvPr>
            <p:cNvSpPr/>
            <p:nvPr/>
          </p:nvSpPr>
          <p:spPr>
            <a:xfrm>
              <a:off x="25645745" y="9178499"/>
              <a:ext cx="754354" cy="522260"/>
            </a:xfrm>
            <a:custGeom>
              <a:avLst/>
              <a:gdLst/>
              <a:ahLst/>
              <a:cxnLst/>
              <a:rect l="l" t="t" r="r" b="b"/>
              <a:pathLst>
                <a:path w="11314" h="7833" extrusionOk="0">
                  <a:moveTo>
                    <a:pt x="4197" y="1470"/>
                  </a:moveTo>
                  <a:cubicBezTo>
                    <a:pt x="4180" y="1477"/>
                    <a:pt x="4165" y="1486"/>
                    <a:pt x="4151" y="1497"/>
                  </a:cubicBezTo>
                  <a:lnTo>
                    <a:pt x="4197" y="1470"/>
                  </a:lnTo>
                  <a:close/>
                  <a:moveTo>
                    <a:pt x="74" y="3863"/>
                  </a:moveTo>
                  <a:cubicBezTo>
                    <a:pt x="50" y="3877"/>
                    <a:pt x="25" y="3891"/>
                    <a:pt x="1" y="3906"/>
                  </a:cubicBezTo>
                  <a:lnTo>
                    <a:pt x="74" y="3863"/>
                  </a:lnTo>
                  <a:close/>
                  <a:moveTo>
                    <a:pt x="6982" y="1"/>
                  </a:moveTo>
                  <a:cubicBezTo>
                    <a:pt x="6829" y="1"/>
                    <a:pt x="6697" y="32"/>
                    <a:pt x="6592" y="97"/>
                  </a:cubicBezTo>
                  <a:lnTo>
                    <a:pt x="4197" y="1470"/>
                  </a:lnTo>
                  <a:lnTo>
                    <a:pt x="4197" y="1470"/>
                  </a:lnTo>
                  <a:cubicBezTo>
                    <a:pt x="4205" y="1467"/>
                    <a:pt x="4214" y="1465"/>
                    <a:pt x="4223" y="1463"/>
                  </a:cubicBezTo>
                  <a:lnTo>
                    <a:pt x="4231" y="1460"/>
                  </a:lnTo>
                  <a:lnTo>
                    <a:pt x="4233" y="1460"/>
                  </a:lnTo>
                  <a:lnTo>
                    <a:pt x="2430" y="2502"/>
                  </a:lnTo>
                  <a:cubicBezTo>
                    <a:pt x="2424" y="2507"/>
                    <a:pt x="2415" y="2509"/>
                    <a:pt x="2409" y="2512"/>
                  </a:cubicBezTo>
                  <a:lnTo>
                    <a:pt x="74" y="3863"/>
                  </a:lnTo>
                  <a:lnTo>
                    <a:pt x="74" y="3863"/>
                  </a:lnTo>
                  <a:cubicBezTo>
                    <a:pt x="251" y="3769"/>
                    <a:pt x="442" y="3725"/>
                    <a:pt x="643" y="3725"/>
                  </a:cubicBezTo>
                  <a:cubicBezTo>
                    <a:pt x="2008" y="3725"/>
                    <a:pt x="3829" y="5755"/>
                    <a:pt x="4868" y="7832"/>
                  </a:cubicBezTo>
                  <a:lnTo>
                    <a:pt x="11314" y="4140"/>
                  </a:lnTo>
                  <a:cubicBezTo>
                    <a:pt x="11043" y="3520"/>
                    <a:pt x="10712" y="2930"/>
                    <a:pt x="10326" y="2377"/>
                  </a:cubicBezTo>
                  <a:cubicBezTo>
                    <a:pt x="9344" y="976"/>
                    <a:pt x="7839" y="1"/>
                    <a:pt x="6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239;p28">
              <a:extLst>
                <a:ext uri="{FF2B5EF4-FFF2-40B4-BE49-F238E27FC236}">
                  <a16:creationId xmlns:a16="http://schemas.microsoft.com/office/drawing/2014/main" id="{E8647264-DFFF-451A-80FF-2D5CAA446ACD}"/>
                </a:ext>
              </a:extLst>
            </p:cNvPr>
            <p:cNvSpPr/>
            <p:nvPr/>
          </p:nvSpPr>
          <p:spPr>
            <a:xfrm>
              <a:off x="19372885" y="10577061"/>
              <a:ext cx="2573831" cy="2453217"/>
            </a:xfrm>
            <a:custGeom>
              <a:avLst/>
              <a:gdLst/>
              <a:ahLst/>
              <a:cxnLst/>
              <a:rect l="l" t="t" r="r" b="b"/>
              <a:pathLst>
                <a:path w="38603" h="36794" extrusionOk="0">
                  <a:moveTo>
                    <a:pt x="19305" y="1"/>
                  </a:moveTo>
                  <a:cubicBezTo>
                    <a:pt x="15773" y="1"/>
                    <a:pt x="12240" y="718"/>
                    <a:pt x="9412" y="2151"/>
                  </a:cubicBezTo>
                  <a:lnTo>
                    <a:pt x="9412" y="2139"/>
                  </a:lnTo>
                  <a:cubicBezTo>
                    <a:pt x="6729" y="3484"/>
                    <a:pt x="1461" y="6688"/>
                    <a:pt x="713" y="13793"/>
                  </a:cubicBezTo>
                  <a:cubicBezTo>
                    <a:pt x="1" y="20551"/>
                    <a:pt x="3504" y="29964"/>
                    <a:pt x="9351" y="34044"/>
                  </a:cubicBezTo>
                  <a:cubicBezTo>
                    <a:pt x="9377" y="34064"/>
                    <a:pt x="9406" y="34083"/>
                    <a:pt x="9432" y="34101"/>
                  </a:cubicBezTo>
                  <a:cubicBezTo>
                    <a:pt x="9703" y="34288"/>
                    <a:pt x="9979" y="34467"/>
                    <a:pt x="10259" y="34631"/>
                  </a:cubicBezTo>
                  <a:cubicBezTo>
                    <a:pt x="12757" y="36073"/>
                    <a:pt x="16031" y="36793"/>
                    <a:pt x="19305" y="36793"/>
                  </a:cubicBezTo>
                  <a:cubicBezTo>
                    <a:pt x="22578" y="36793"/>
                    <a:pt x="25852" y="36073"/>
                    <a:pt x="28351" y="34631"/>
                  </a:cubicBezTo>
                  <a:cubicBezTo>
                    <a:pt x="28398" y="34602"/>
                    <a:pt x="28436" y="34574"/>
                    <a:pt x="28481" y="34547"/>
                  </a:cubicBezTo>
                  <a:cubicBezTo>
                    <a:pt x="28697" y="34418"/>
                    <a:pt x="28910" y="34281"/>
                    <a:pt x="29119" y="34139"/>
                  </a:cubicBezTo>
                  <a:cubicBezTo>
                    <a:pt x="29178" y="34098"/>
                    <a:pt x="29238" y="34058"/>
                    <a:pt x="29295" y="34017"/>
                  </a:cubicBezTo>
                  <a:cubicBezTo>
                    <a:pt x="35116" y="29921"/>
                    <a:pt x="38603" y="20536"/>
                    <a:pt x="37891" y="13793"/>
                  </a:cubicBezTo>
                  <a:cubicBezTo>
                    <a:pt x="37142" y="6690"/>
                    <a:pt x="31874" y="3484"/>
                    <a:pt x="29193" y="2139"/>
                  </a:cubicBezTo>
                  <a:lnTo>
                    <a:pt x="29193" y="2149"/>
                  </a:lnTo>
                  <a:cubicBezTo>
                    <a:pt x="26366" y="717"/>
                    <a:pt x="22835" y="1"/>
                    <a:pt x="19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240;p28">
              <a:extLst>
                <a:ext uri="{FF2B5EF4-FFF2-40B4-BE49-F238E27FC236}">
                  <a16:creationId xmlns:a16="http://schemas.microsoft.com/office/drawing/2014/main" id="{76FF9A87-D848-450D-9E71-B8AC66805C75}"/>
                </a:ext>
              </a:extLst>
            </p:cNvPr>
            <p:cNvSpPr/>
            <p:nvPr/>
          </p:nvSpPr>
          <p:spPr>
            <a:xfrm>
              <a:off x="20382402" y="11008844"/>
              <a:ext cx="555264" cy="292167"/>
            </a:xfrm>
            <a:custGeom>
              <a:avLst/>
              <a:gdLst/>
              <a:ahLst/>
              <a:cxnLst/>
              <a:rect l="l" t="t" r="r" b="b"/>
              <a:pathLst>
                <a:path w="8328" h="4382" extrusionOk="0">
                  <a:moveTo>
                    <a:pt x="4163" y="0"/>
                  </a:moveTo>
                  <a:cubicBezTo>
                    <a:pt x="3193" y="0"/>
                    <a:pt x="2222" y="214"/>
                    <a:pt x="1481" y="642"/>
                  </a:cubicBezTo>
                  <a:cubicBezTo>
                    <a:pt x="1" y="1497"/>
                    <a:pt x="1" y="2884"/>
                    <a:pt x="1481" y="3739"/>
                  </a:cubicBezTo>
                  <a:cubicBezTo>
                    <a:pt x="2222" y="4167"/>
                    <a:pt x="3193" y="4381"/>
                    <a:pt x="4163" y="4381"/>
                  </a:cubicBezTo>
                  <a:cubicBezTo>
                    <a:pt x="5134" y="4381"/>
                    <a:pt x="6105" y="4167"/>
                    <a:pt x="6846" y="3739"/>
                  </a:cubicBezTo>
                  <a:cubicBezTo>
                    <a:pt x="8328" y="2882"/>
                    <a:pt x="8326" y="1497"/>
                    <a:pt x="6846" y="642"/>
                  </a:cubicBezTo>
                  <a:cubicBezTo>
                    <a:pt x="6105" y="214"/>
                    <a:pt x="5134" y="0"/>
                    <a:pt x="4163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241;p28">
              <a:extLst>
                <a:ext uri="{FF2B5EF4-FFF2-40B4-BE49-F238E27FC236}">
                  <a16:creationId xmlns:a16="http://schemas.microsoft.com/office/drawing/2014/main" id="{9B5C869A-1B8F-4C62-BBCA-2501F64E49AC}"/>
                </a:ext>
              </a:extLst>
            </p:cNvPr>
            <p:cNvSpPr/>
            <p:nvPr/>
          </p:nvSpPr>
          <p:spPr>
            <a:xfrm>
              <a:off x="20000291" y="10326632"/>
              <a:ext cx="903438" cy="863367"/>
            </a:xfrm>
            <a:custGeom>
              <a:avLst/>
              <a:gdLst/>
              <a:ahLst/>
              <a:cxnLst/>
              <a:rect l="l" t="t" r="r" b="b"/>
              <a:pathLst>
                <a:path w="13550" h="12949" extrusionOk="0">
                  <a:moveTo>
                    <a:pt x="2445" y="0"/>
                  </a:moveTo>
                  <a:cubicBezTo>
                    <a:pt x="2445" y="1"/>
                    <a:pt x="1" y="5895"/>
                    <a:pt x="2609" y="9387"/>
                  </a:cubicBezTo>
                  <a:cubicBezTo>
                    <a:pt x="5215" y="12879"/>
                    <a:pt x="9895" y="12949"/>
                    <a:pt x="9895" y="12949"/>
                  </a:cubicBezTo>
                  <a:cubicBezTo>
                    <a:pt x="9895" y="12949"/>
                    <a:pt x="13549" y="9034"/>
                    <a:pt x="10931" y="4832"/>
                  </a:cubicBezTo>
                  <a:cubicBezTo>
                    <a:pt x="8260" y="547"/>
                    <a:pt x="2445" y="0"/>
                    <a:pt x="2445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242;p28">
              <a:extLst>
                <a:ext uri="{FF2B5EF4-FFF2-40B4-BE49-F238E27FC236}">
                  <a16:creationId xmlns:a16="http://schemas.microsoft.com/office/drawing/2014/main" id="{2693CE23-E927-4A42-8F6A-413F8C444C94}"/>
                </a:ext>
              </a:extLst>
            </p:cNvPr>
            <p:cNvSpPr/>
            <p:nvPr/>
          </p:nvSpPr>
          <p:spPr>
            <a:xfrm>
              <a:off x="20000425" y="10326632"/>
              <a:ext cx="659676" cy="863367"/>
            </a:xfrm>
            <a:custGeom>
              <a:avLst/>
              <a:gdLst/>
              <a:ahLst/>
              <a:cxnLst/>
              <a:rect l="l" t="t" r="r" b="b"/>
              <a:pathLst>
                <a:path w="9894" h="12949" extrusionOk="0">
                  <a:moveTo>
                    <a:pt x="2443" y="0"/>
                  </a:moveTo>
                  <a:cubicBezTo>
                    <a:pt x="2443" y="1"/>
                    <a:pt x="0" y="5895"/>
                    <a:pt x="2607" y="9387"/>
                  </a:cubicBezTo>
                  <a:cubicBezTo>
                    <a:pt x="5213" y="12879"/>
                    <a:pt x="9893" y="12949"/>
                    <a:pt x="9893" y="12949"/>
                  </a:cubicBezTo>
                  <a:cubicBezTo>
                    <a:pt x="9252" y="4960"/>
                    <a:pt x="2443" y="1"/>
                    <a:pt x="2443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243;p28">
              <a:extLst>
                <a:ext uri="{FF2B5EF4-FFF2-40B4-BE49-F238E27FC236}">
                  <a16:creationId xmlns:a16="http://schemas.microsoft.com/office/drawing/2014/main" id="{2F8BAAFB-4DE0-4FB2-AD21-1F6C55FED375}"/>
                </a:ext>
              </a:extLst>
            </p:cNvPr>
            <p:cNvSpPr/>
            <p:nvPr/>
          </p:nvSpPr>
          <p:spPr>
            <a:xfrm>
              <a:off x="20650567" y="10329165"/>
              <a:ext cx="960044" cy="901038"/>
            </a:xfrm>
            <a:custGeom>
              <a:avLst/>
              <a:gdLst/>
              <a:ahLst/>
              <a:cxnLst/>
              <a:rect l="l" t="t" r="r" b="b"/>
              <a:pathLst>
                <a:path w="14399" h="13514" extrusionOk="0">
                  <a:moveTo>
                    <a:pt x="9651" y="1"/>
                  </a:moveTo>
                  <a:cubicBezTo>
                    <a:pt x="9651" y="1"/>
                    <a:pt x="7086" y="155"/>
                    <a:pt x="3544" y="3152"/>
                  </a:cubicBezTo>
                  <a:cubicBezTo>
                    <a:pt x="0" y="6149"/>
                    <a:pt x="142" y="12911"/>
                    <a:pt x="142" y="12911"/>
                  </a:cubicBezTo>
                  <a:cubicBezTo>
                    <a:pt x="142" y="12911"/>
                    <a:pt x="77" y="13421"/>
                    <a:pt x="737" y="13506"/>
                  </a:cubicBezTo>
                  <a:cubicBezTo>
                    <a:pt x="780" y="13511"/>
                    <a:pt x="820" y="13514"/>
                    <a:pt x="858" y="13514"/>
                  </a:cubicBezTo>
                  <a:cubicBezTo>
                    <a:pt x="1329" y="13514"/>
                    <a:pt x="1402" y="13120"/>
                    <a:pt x="1402" y="13120"/>
                  </a:cubicBezTo>
                  <a:cubicBezTo>
                    <a:pt x="1402" y="12380"/>
                    <a:pt x="2804" y="7356"/>
                    <a:pt x="5880" y="4864"/>
                  </a:cubicBezTo>
                  <a:cubicBezTo>
                    <a:pt x="8956" y="2373"/>
                    <a:pt x="13420" y="2176"/>
                    <a:pt x="13420" y="2176"/>
                  </a:cubicBezTo>
                  <a:cubicBezTo>
                    <a:pt x="14399" y="1917"/>
                    <a:pt x="11739" y="1"/>
                    <a:pt x="965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244;p28">
              <a:extLst>
                <a:ext uri="{FF2B5EF4-FFF2-40B4-BE49-F238E27FC236}">
                  <a16:creationId xmlns:a16="http://schemas.microsoft.com/office/drawing/2014/main" id="{14CDAE37-26EB-4B89-B713-F461E91EF133}"/>
                </a:ext>
              </a:extLst>
            </p:cNvPr>
            <p:cNvSpPr/>
            <p:nvPr/>
          </p:nvSpPr>
          <p:spPr>
            <a:xfrm>
              <a:off x="21264238" y="10329165"/>
              <a:ext cx="346373" cy="146484"/>
            </a:xfrm>
            <a:custGeom>
              <a:avLst/>
              <a:gdLst/>
              <a:ahLst/>
              <a:cxnLst/>
              <a:rect l="l" t="t" r="r" b="b"/>
              <a:pathLst>
                <a:path w="5195" h="2197" extrusionOk="0">
                  <a:moveTo>
                    <a:pt x="447" y="1"/>
                  </a:moveTo>
                  <a:cubicBezTo>
                    <a:pt x="0" y="69"/>
                    <a:pt x="97" y="748"/>
                    <a:pt x="1327" y="1381"/>
                  </a:cubicBezTo>
                  <a:cubicBezTo>
                    <a:pt x="2466" y="1968"/>
                    <a:pt x="3080" y="2197"/>
                    <a:pt x="3796" y="2197"/>
                  </a:cubicBezTo>
                  <a:cubicBezTo>
                    <a:pt x="3869" y="2197"/>
                    <a:pt x="3943" y="2194"/>
                    <a:pt x="4019" y="2190"/>
                  </a:cubicBezTo>
                  <a:cubicBezTo>
                    <a:pt x="4147" y="2180"/>
                    <a:pt x="4216" y="2176"/>
                    <a:pt x="4216" y="2176"/>
                  </a:cubicBezTo>
                  <a:cubicBezTo>
                    <a:pt x="5195" y="1917"/>
                    <a:pt x="2535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245;p28">
              <a:extLst>
                <a:ext uri="{FF2B5EF4-FFF2-40B4-BE49-F238E27FC236}">
                  <a16:creationId xmlns:a16="http://schemas.microsoft.com/office/drawing/2014/main" id="{891F9C09-00C5-4C14-ACE0-C40FC838A120}"/>
                </a:ext>
              </a:extLst>
            </p:cNvPr>
            <p:cNvSpPr/>
            <p:nvPr/>
          </p:nvSpPr>
          <p:spPr>
            <a:xfrm>
              <a:off x="13291315" y="10341367"/>
              <a:ext cx="1244944" cy="390379"/>
            </a:xfrm>
            <a:custGeom>
              <a:avLst/>
              <a:gdLst/>
              <a:ahLst/>
              <a:cxnLst/>
              <a:rect l="l" t="t" r="r" b="b"/>
              <a:pathLst>
                <a:path w="18672" h="5855" extrusionOk="0">
                  <a:moveTo>
                    <a:pt x="2627" y="0"/>
                  </a:moveTo>
                  <a:cubicBezTo>
                    <a:pt x="2596" y="0"/>
                    <a:pt x="2557" y="15"/>
                    <a:pt x="2497" y="40"/>
                  </a:cubicBezTo>
                  <a:cubicBezTo>
                    <a:pt x="2299" y="119"/>
                    <a:pt x="2263" y="553"/>
                    <a:pt x="2431" y="892"/>
                  </a:cubicBezTo>
                  <a:cubicBezTo>
                    <a:pt x="2609" y="1246"/>
                    <a:pt x="2836" y="1390"/>
                    <a:pt x="2844" y="1480"/>
                  </a:cubicBezTo>
                  <a:cubicBezTo>
                    <a:pt x="2846" y="1499"/>
                    <a:pt x="2835" y="1508"/>
                    <a:pt x="2812" y="1508"/>
                  </a:cubicBezTo>
                  <a:cubicBezTo>
                    <a:pt x="2727" y="1508"/>
                    <a:pt x="2480" y="1377"/>
                    <a:pt x="2189" y="1164"/>
                  </a:cubicBezTo>
                  <a:cubicBezTo>
                    <a:pt x="1683" y="795"/>
                    <a:pt x="1491" y="408"/>
                    <a:pt x="1262" y="177"/>
                  </a:cubicBezTo>
                  <a:cubicBezTo>
                    <a:pt x="1178" y="93"/>
                    <a:pt x="1101" y="61"/>
                    <a:pt x="1037" y="61"/>
                  </a:cubicBezTo>
                  <a:cubicBezTo>
                    <a:pt x="906" y="61"/>
                    <a:pt x="827" y="195"/>
                    <a:pt x="839" y="299"/>
                  </a:cubicBezTo>
                  <a:cubicBezTo>
                    <a:pt x="856" y="454"/>
                    <a:pt x="896" y="688"/>
                    <a:pt x="1200" y="1106"/>
                  </a:cubicBezTo>
                  <a:cubicBezTo>
                    <a:pt x="1502" y="1522"/>
                    <a:pt x="1944" y="1936"/>
                    <a:pt x="1944" y="1936"/>
                  </a:cubicBezTo>
                  <a:cubicBezTo>
                    <a:pt x="1680" y="1804"/>
                    <a:pt x="1434" y="1639"/>
                    <a:pt x="1208" y="1447"/>
                  </a:cubicBezTo>
                  <a:cubicBezTo>
                    <a:pt x="782" y="1088"/>
                    <a:pt x="652" y="889"/>
                    <a:pt x="423" y="713"/>
                  </a:cubicBezTo>
                  <a:cubicBezTo>
                    <a:pt x="387" y="686"/>
                    <a:pt x="353" y="674"/>
                    <a:pt x="320" y="674"/>
                  </a:cubicBezTo>
                  <a:cubicBezTo>
                    <a:pt x="146" y="674"/>
                    <a:pt x="38" y="1026"/>
                    <a:pt x="186" y="1255"/>
                  </a:cubicBezTo>
                  <a:cubicBezTo>
                    <a:pt x="326" y="1475"/>
                    <a:pt x="565" y="1758"/>
                    <a:pt x="848" y="2005"/>
                  </a:cubicBezTo>
                  <a:cubicBezTo>
                    <a:pt x="1132" y="2252"/>
                    <a:pt x="1640" y="2620"/>
                    <a:pt x="1640" y="2620"/>
                  </a:cubicBezTo>
                  <a:cubicBezTo>
                    <a:pt x="1063" y="2401"/>
                    <a:pt x="724" y="2067"/>
                    <a:pt x="502" y="1888"/>
                  </a:cubicBezTo>
                  <a:cubicBezTo>
                    <a:pt x="385" y="1794"/>
                    <a:pt x="286" y="1748"/>
                    <a:pt x="208" y="1748"/>
                  </a:cubicBezTo>
                  <a:cubicBezTo>
                    <a:pt x="136" y="1748"/>
                    <a:pt x="82" y="1787"/>
                    <a:pt x="51" y="1865"/>
                  </a:cubicBezTo>
                  <a:cubicBezTo>
                    <a:pt x="0" y="1992"/>
                    <a:pt x="87" y="2220"/>
                    <a:pt x="525" y="2663"/>
                  </a:cubicBezTo>
                  <a:cubicBezTo>
                    <a:pt x="963" y="3106"/>
                    <a:pt x="1746" y="3502"/>
                    <a:pt x="2465" y="3694"/>
                  </a:cubicBezTo>
                  <a:cubicBezTo>
                    <a:pt x="3183" y="3886"/>
                    <a:pt x="3527" y="4083"/>
                    <a:pt x="3888" y="4227"/>
                  </a:cubicBezTo>
                  <a:cubicBezTo>
                    <a:pt x="5208" y="4752"/>
                    <a:pt x="5923" y="5193"/>
                    <a:pt x="7303" y="5532"/>
                  </a:cubicBezTo>
                  <a:cubicBezTo>
                    <a:pt x="8270" y="5769"/>
                    <a:pt x="9095" y="5854"/>
                    <a:pt x="9805" y="5854"/>
                  </a:cubicBezTo>
                  <a:cubicBezTo>
                    <a:pt x="10388" y="5854"/>
                    <a:pt x="10893" y="5796"/>
                    <a:pt x="11333" y="5717"/>
                  </a:cubicBezTo>
                  <a:cubicBezTo>
                    <a:pt x="13352" y="5355"/>
                    <a:pt x="15871" y="4486"/>
                    <a:pt x="17235" y="3851"/>
                  </a:cubicBezTo>
                  <a:cubicBezTo>
                    <a:pt x="18596" y="3216"/>
                    <a:pt x="18672" y="2416"/>
                    <a:pt x="18142" y="1930"/>
                  </a:cubicBezTo>
                  <a:cubicBezTo>
                    <a:pt x="17831" y="1645"/>
                    <a:pt x="17517" y="1430"/>
                    <a:pt x="17025" y="1430"/>
                  </a:cubicBezTo>
                  <a:cubicBezTo>
                    <a:pt x="16805" y="1430"/>
                    <a:pt x="16549" y="1473"/>
                    <a:pt x="16242" y="1572"/>
                  </a:cubicBezTo>
                  <a:cubicBezTo>
                    <a:pt x="15250" y="1895"/>
                    <a:pt x="12874" y="2922"/>
                    <a:pt x="11131" y="3375"/>
                  </a:cubicBezTo>
                  <a:cubicBezTo>
                    <a:pt x="10619" y="3508"/>
                    <a:pt x="9902" y="3600"/>
                    <a:pt x="9075" y="3600"/>
                  </a:cubicBezTo>
                  <a:cubicBezTo>
                    <a:pt x="8515" y="3600"/>
                    <a:pt x="7905" y="3558"/>
                    <a:pt x="7273" y="3458"/>
                  </a:cubicBezTo>
                  <a:cubicBezTo>
                    <a:pt x="5947" y="3248"/>
                    <a:pt x="4827" y="2476"/>
                    <a:pt x="4431" y="2180"/>
                  </a:cubicBezTo>
                  <a:cubicBezTo>
                    <a:pt x="4065" y="1906"/>
                    <a:pt x="3954" y="1738"/>
                    <a:pt x="3703" y="1315"/>
                  </a:cubicBezTo>
                  <a:cubicBezTo>
                    <a:pt x="3417" y="837"/>
                    <a:pt x="3115" y="623"/>
                    <a:pt x="2888" y="301"/>
                  </a:cubicBezTo>
                  <a:cubicBezTo>
                    <a:pt x="2729" y="78"/>
                    <a:pt x="2697" y="0"/>
                    <a:pt x="262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246;p28">
              <a:extLst>
                <a:ext uri="{FF2B5EF4-FFF2-40B4-BE49-F238E27FC236}">
                  <a16:creationId xmlns:a16="http://schemas.microsoft.com/office/drawing/2014/main" id="{E77885AD-1E41-4018-87CA-47536B1C81C3}"/>
                </a:ext>
              </a:extLst>
            </p:cNvPr>
            <p:cNvSpPr/>
            <p:nvPr/>
          </p:nvSpPr>
          <p:spPr>
            <a:xfrm>
              <a:off x="14122345" y="10424910"/>
              <a:ext cx="419915" cy="282299"/>
            </a:xfrm>
            <a:custGeom>
              <a:avLst/>
              <a:gdLst/>
              <a:ahLst/>
              <a:cxnLst/>
              <a:rect l="l" t="t" r="r" b="b"/>
              <a:pathLst>
                <a:path w="6298" h="4234" extrusionOk="0">
                  <a:moveTo>
                    <a:pt x="4998" y="1"/>
                  </a:moveTo>
                  <a:cubicBezTo>
                    <a:pt x="4763" y="1"/>
                    <a:pt x="4483" y="35"/>
                    <a:pt x="4154" y="99"/>
                  </a:cubicBezTo>
                  <a:cubicBezTo>
                    <a:pt x="2986" y="324"/>
                    <a:pt x="821" y="1211"/>
                    <a:pt x="256" y="1430"/>
                  </a:cubicBezTo>
                  <a:cubicBezTo>
                    <a:pt x="256" y="1430"/>
                    <a:pt x="1" y="1816"/>
                    <a:pt x="318" y="2854"/>
                  </a:cubicBezTo>
                  <a:cubicBezTo>
                    <a:pt x="637" y="3890"/>
                    <a:pt x="978" y="4234"/>
                    <a:pt x="978" y="4234"/>
                  </a:cubicBezTo>
                  <a:cubicBezTo>
                    <a:pt x="978" y="4234"/>
                    <a:pt x="3628" y="3375"/>
                    <a:pt x="4604" y="2927"/>
                  </a:cubicBezTo>
                  <a:cubicBezTo>
                    <a:pt x="5579" y="2479"/>
                    <a:pt x="6298" y="1938"/>
                    <a:pt x="6030" y="754"/>
                  </a:cubicBezTo>
                  <a:cubicBezTo>
                    <a:pt x="5912" y="223"/>
                    <a:pt x="5597" y="1"/>
                    <a:pt x="499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247;p28">
              <a:extLst>
                <a:ext uri="{FF2B5EF4-FFF2-40B4-BE49-F238E27FC236}">
                  <a16:creationId xmlns:a16="http://schemas.microsoft.com/office/drawing/2014/main" id="{FD9675F2-237C-4683-8B05-BF60159637BF}"/>
                </a:ext>
              </a:extLst>
            </p:cNvPr>
            <p:cNvSpPr/>
            <p:nvPr/>
          </p:nvSpPr>
          <p:spPr>
            <a:xfrm>
              <a:off x="14115211" y="10510453"/>
              <a:ext cx="103145" cy="201023"/>
            </a:xfrm>
            <a:custGeom>
              <a:avLst/>
              <a:gdLst/>
              <a:ahLst/>
              <a:cxnLst/>
              <a:rect l="l" t="t" r="r" b="b"/>
              <a:pathLst>
                <a:path w="1547" h="3015" extrusionOk="0">
                  <a:moveTo>
                    <a:pt x="737" y="0"/>
                  </a:moveTo>
                  <a:lnTo>
                    <a:pt x="211" y="182"/>
                  </a:lnTo>
                  <a:cubicBezTo>
                    <a:pt x="211" y="182"/>
                    <a:pt x="1" y="542"/>
                    <a:pt x="280" y="1592"/>
                  </a:cubicBezTo>
                  <a:cubicBezTo>
                    <a:pt x="559" y="2643"/>
                    <a:pt x="958" y="3014"/>
                    <a:pt x="958" y="3014"/>
                  </a:cubicBezTo>
                  <a:lnTo>
                    <a:pt x="1546" y="2799"/>
                  </a:lnTo>
                  <a:cubicBezTo>
                    <a:pt x="1546" y="2799"/>
                    <a:pt x="1090" y="2229"/>
                    <a:pt x="878" y="1399"/>
                  </a:cubicBezTo>
                  <a:cubicBezTo>
                    <a:pt x="762" y="941"/>
                    <a:pt x="716" y="470"/>
                    <a:pt x="73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248;p28">
              <a:extLst>
                <a:ext uri="{FF2B5EF4-FFF2-40B4-BE49-F238E27FC236}">
                  <a16:creationId xmlns:a16="http://schemas.microsoft.com/office/drawing/2014/main" id="{ECEF389A-2C04-45BC-9F62-BF6325D5C2BE}"/>
                </a:ext>
              </a:extLst>
            </p:cNvPr>
            <p:cNvSpPr/>
            <p:nvPr/>
          </p:nvSpPr>
          <p:spPr>
            <a:xfrm>
              <a:off x="7910226" y="8109442"/>
              <a:ext cx="6020697" cy="5520906"/>
            </a:xfrm>
            <a:custGeom>
              <a:avLst/>
              <a:gdLst/>
              <a:ahLst/>
              <a:cxnLst/>
              <a:rect l="l" t="t" r="r" b="b"/>
              <a:pathLst>
                <a:path w="90300" h="82804" extrusionOk="0">
                  <a:moveTo>
                    <a:pt x="47806" y="1"/>
                  </a:moveTo>
                  <a:cubicBezTo>
                    <a:pt x="47806" y="27602"/>
                    <a:pt x="23902" y="44469"/>
                    <a:pt x="15936" y="49068"/>
                  </a:cubicBezTo>
                  <a:lnTo>
                    <a:pt x="0" y="58269"/>
                  </a:lnTo>
                  <a:lnTo>
                    <a:pt x="42493" y="82803"/>
                  </a:lnTo>
                  <a:cubicBezTo>
                    <a:pt x="42493" y="82803"/>
                    <a:pt x="50491" y="78319"/>
                    <a:pt x="58429" y="73604"/>
                  </a:cubicBezTo>
                  <a:cubicBezTo>
                    <a:pt x="66397" y="68871"/>
                    <a:pt x="90299" y="52136"/>
                    <a:pt x="90299" y="24536"/>
                  </a:cubicBezTo>
                  <a:lnTo>
                    <a:pt x="47806" y="1"/>
                  </a:lnTo>
                  <a:close/>
                </a:path>
              </a:pathLst>
            </a:custGeom>
            <a:solidFill>
              <a:srgbClr val="FFF6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249;p28">
              <a:extLst>
                <a:ext uri="{FF2B5EF4-FFF2-40B4-BE49-F238E27FC236}">
                  <a16:creationId xmlns:a16="http://schemas.microsoft.com/office/drawing/2014/main" id="{72982895-084E-4111-A117-39B95B6B8215}"/>
                </a:ext>
              </a:extLst>
            </p:cNvPr>
            <p:cNvSpPr/>
            <p:nvPr/>
          </p:nvSpPr>
          <p:spPr>
            <a:xfrm>
              <a:off x="9149703" y="12812386"/>
              <a:ext cx="1948025" cy="1029186"/>
            </a:xfrm>
            <a:custGeom>
              <a:avLst/>
              <a:gdLst/>
              <a:ahLst/>
              <a:cxnLst/>
              <a:rect l="l" t="t" r="r" b="b"/>
              <a:pathLst>
                <a:path w="29217" h="15436" extrusionOk="0">
                  <a:moveTo>
                    <a:pt x="23903" y="0"/>
                  </a:moveTo>
                  <a:cubicBezTo>
                    <a:pt x="23903" y="0"/>
                    <a:pt x="13033" y="7168"/>
                    <a:pt x="1" y="7668"/>
                  </a:cubicBezTo>
                  <a:cubicBezTo>
                    <a:pt x="1967" y="8803"/>
                    <a:pt x="5761" y="9446"/>
                    <a:pt x="9477" y="9446"/>
                  </a:cubicBezTo>
                  <a:cubicBezTo>
                    <a:pt x="10782" y="9446"/>
                    <a:pt x="12077" y="9366"/>
                    <a:pt x="13280" y="9201"/>
                  </a:cubicBezTo>
                  <a:lnTo>
                    <a:pt x="13280" y="9201"/>
                  </a:lnTo>
                  <a:cubicBezTo>
                    <a:pt x="13280" y="9201"/>
                    <a:pt x="12634" y="11893"/>
                    <a:pt x="7969" y="15335"/>
                  </a:cubicBezTo>
                  <a:cubicBezTo>
                    <a:pt x="7969" y="15335"/>
                    <a:pt x="8344" y="15436"/>
                    <a:pt x="9079" y="15436"/>
                  </a:cubicBezTo>
                  <a:cubicBezTo>
                    <a:pt x="11646" y="15436"/>
                    <a:pt x="18600" y="14198"/>
                    <a:pt x="29216" y="3066"/>
                  </a:cubicBezTo>
                  <a:lnTo>
                    <a:pt x="239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250;p28">
              <a:extLst>
                <a:ext uri="{FF2B5EF4-FFF2-40B4-BE49-F238E27FC236}">
                  <a16:creationId xmlns:a16="http://schemas.microsoft.com/office/drawing/2014/main" id="{2D52640C-F51B-4839-BA71-73E3F31230F0}"/>
                </a:ext>
              </a:extLst>
            </p:cNvPr>
            <p:cNvSpPr/>
            <p:nvPr/>
          </p:nvSpPr>
          <p:spPr>
            <a:xfrm>
              <a:off x="10533396" y="12570891"/>
              <a:ext cx="774290" cy="613738"/>
            </a:xfrm>
            <a:custGeom>
              <a:avLst/>
              <a:gdLst/>
              <a:ahLst/>
              <a:cxnLst/>
              <a:rect l="l" t="t" r="r" b="b"/>
              <a:pathLst>
                <a:path w="11613" h="9205" extrusionOk="0">
                  <a:moveTo>
                    <a:pt x="5807" y="0"/>
                  </a:moveTo>
                  <a:cubicBezTo>
                    <a:pt x="2600" y="0"/>
                    <a:pt x="1" y="2060"/>
                    <a:pt x="1" y="4601"/>
                  </a:cubicBezTo>
                  <a:cubicBezTo>
                    <a:pt x="1" y="7144"/>
                    <a:pt x="2600" y="9204"/>
                    <a:pt x="5807" y="9204"/>
                  </a:cubicBezTo>
                  <a:cubicBezTo>
                    <a:pt x="9013" y="9204"/>
                    <a:pt x="11613" y="7144"/>
                    <a:pt x="11613" y="4601"/>
                  </a:cubicBezTo>
                  <a:cubicBezTo>
                    <a:pt x="11613" y="2060"/>
                    <a:pt x="9013" y="0"/>
                    <a:pt x="5807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251;p28">
              <a:extLst>
                <a:ext uri="{FF2B5EF4-FFF2-40B4-BE49-F238E27FC236}">
                  <a16:creationId xmlns:a16="http://schemas.microsoft.com/office/drawing/2014/main" id="{89C9B82C-A230-4D65-978A-5B880740F8CA}"/>
                </a:ext>
              </a:extLst>
            </p:cNvPr>
            <p:cNvSpPr/>
            <p:nvPr/>
          </p:nvSpPr>
          <p:spPr>
            <a:xfrm>
              <a:off x="10620606" y="12658102"/>
              <a:ext cx="599869" cy="439318"/>
            </a:xfrm>
            <a:custGeom>
              <a:avLst/>
              <a:gdLst/>
              <a:ahLst/>
              <a:cxnLst/>
              <a:rect l="l" t="t" r="r" b="b"/>
              <a:pathLst>
                <a:path w="8997" h="6589" extrusionOk="0">
                  <a:moveTo>
                    <a:pt x="4499" y="0"/>
                  </a:moveTo>
                  <a:cubicBezTo>
                    <a:pt x="2014" y="0"/>
                    <a:pt x="1" y="1474"/>
                    <a:pt x="1" y="3293"/>
                  </a:cubicBezTo>
                  <a:cubicBezTo>
                    <a:pt x="1" y="5113"/>
                    <a:pt x="2014" y="6588"/>
                    <a:pt x="4499" y="6588"/>
                  </a:cubicBezTo>
                  <a:cubicBezTo>
                    <a:pt x="6983" y="6588"/>
                    <a:pt x="8996" y="5113"/>
                    <a:pt x="8996" y="3293"/>
                  </a:cubicBezTo>
                  <a:cubicBezTo>
                    <a:pt x="8996" y="1474"/>
                    <a:pt x="6983" y="0"/>
                    <a:pt x="4499" y="0"/>
                  </a:cubicBezTo>
                  <a:close/>
                </a:path>
              </a:pathLst>
            </a:custGeom>
            <a:solidFill>
              <a:srgbClr val="E76F5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252;p28">
              <a:extLst>
                <a:ext uri="{FF2B5EF4-FFF2-40B4-BE49-F238E27FC236}">
                  <a16:creationId xmlns:a16="http://schemas.microsoft.com/office/drawing/2014/main" id="{60D21077-98DC-43AD-97EF-7AECD98D227E}"/>
                </a:ext>
              </a:extLst>
            </p:cNvPr>
            <p:cNvSpPr/>
            <p:nvPr/>
          </p:nvSpPr>
          <p:spPr>
            <a:xfrm>
              <a:off x="11274015" y="8661839"/>
              <a:ext cx="2302800" cy="1451501"/>
            </a:xfrm>
            <a:custGeom>
              <a:avLst/>
              <a:gdLst/>
              <a:ahLst/>
              <a:cxnLst/>
              <a:rect l="l" t="t" r="r" b="b"/>
              <a:pathLst>
                <a:path w="34538" h="21770" extrusionOk="0">
                  <a:moveTo>
                    <a:pt x="751" y="0"/>
                  </a:moveTo>
                  <a:cubicBezTo>
                    <a:pt x="304" y="0"/>
                    <a:pt x="0" y="333"/>
                    <a:pt x="0" y="917"/>
                  </a:cubicBezTo>
                  <a:cubicBezTo>
                    <a:pt x="0" y="1761"/>
                    <a:pt x="635" y="2810"/>
                    <a:pt x="1417" y="3261"/>
                  </a:cubicBezTo>
                  <a:lnTo>
                    <a:pt x="33122" y="21564"/>
                  </a:lnTo>
                  <a:cubicBezTo>
                    <a:pt x="33362" y="21703"/>
                    <a:pt x="33588" y="21769"/>
                    <a:pt x="33787" y="21769"/>
                  </a:cubicBezTo>
                  <a:cubicBezTo>
                    <a:pt x="34233" y="21769"/>
                    <a:pt x="34537" y="21434"/>
                    <a:pt x="34537" y="20848"/>
                  </a:cubicBezTo>
                  <a:cubicBezTo>
                    <a:pt x="34537" y="20000"/>
                    <a:pt x="33904" y="18948"/>
                    <a:pt x="33122" y="18497"/>
                  </a:cubicBezTo>
                  <a:lnTo>
                    <a:pt x="1417" y="205"/>
                  </a:lnTo>
                  <a:cubicBezTo>
                    <a:pt x="1176" y="66"/>
                    <a:pt x="949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253;p28">
              <a:extLst>
                <a:ext uri="{FF2B5EF4-FFF2-40B4-BE49-F238E27FC236}">
                  <a16:creationId xmlns:a16="http://schemas.microsoft.com/office/drawing/2014/main" id="{2A260E04-2EF0-4338-B137-E824C70EB77B}"/>
                </a:ext>
              </a:extLst>
            </p:cNvPr>
            <p:cNvSpPr/>
            <p:nvPr/>
          </p:nvSpPr>
          <p:spPr>
            <a:xfrm>
              <a:off x="11153668" y="9174165"/>
              <a:ext cx="2319068" cy="1437033"/>
            </a:xfrm>
            <a:custGeom>
              <a:avLst/>
              <a:gdLst/>
              <a:ahLst/>
              <a:cxnLst/>
              <a:rect l="l" t="t" r="r" b="b"/>
              <a:pathLst>
                <a:path w="34782" h="21553" extrusionOk="0">
                  <a:moveTo>
                    <a:pt x="1020" y="1"/>
                  </a:moveTo>
                  <a:cubicBezTo>
                    <a:pt x="560" y="1"/>
                    <a:pt x="206" y="290"/>
                    <a:pt x="124" y="806"/>
                  </a:cubicBezTo>
                  <a:cubicBezTo>
                    <a:pt x="1" y="1580"/>
                    <a:pt x="537" y="2572"/>
                    <a:pt x="1317" y="3024"/>
                  </a:cubicBezTo>
                  <a:lnTo>
                    <a:pt x="33022" y="21332"/>
                  </a:lnTo>
                  <a:cubicBezTo>
                    <a:pt x="33281" y="21481"/>
                    <a:pt x="33534" y="21552"/>
                    <a:pt x="33762" y="21552"/>
                  </a:cubicBezTo>
                  <a:cubicBezTo>
                    <a:pt x="34222" y="21552"/>
                    <a:pt x="34576" y="21263"/>
                    <a:pt x="34658" y="20744"/>
                  </a:cubicBezTo>
                  <a:cubicBezTo>
                    <a:pt x="34782" y="19967"/>
                    <a:pt x="34245" y="18971"/>
                    <a:pt x="33463" y="18520"/>
                  </a:cubicBezTo>
                  <a:lnTo>
                    <a:pt x="1760" y="222"/>
                  </a:lnTo>
                  <a:cubicBezTo>
                    <a:pt x="1501" y="72"/>
                    <a:pt x="1247" y="1"/>
                    <a:pt x="10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254;p28">
              <a:extLst>
                <a:ext uri="{FF2B5EF4-FFF2-40B4-BE49-F238E27FC236}">
                  <a16:creationId xmlns:a16="http://schemas.microsoft.com/office/drawing/2014/main" id="{27A3239D-59B1-4D7C-993C-DFEA5BF992EA}"/>
                </a:ext>
              </a:extLst>
            </p:cNvPr>
            <p:cNvSpPr/>
            <p:nvPr/>
          </p:nvSpPr>
          <p:spPr>
            <a:xfrm>
              <a:off x="10991249" y="9627017"/>
              <a:ext cx="2335337" cy="1423031"/>
            </a:xfrm>
            <a:custGeom>
              <a:avLst/>
              <a:gdLst/>
              <a:ahLst/>
              <a:cxnLst/>
              <a:rect l="l" t="t" r="r" b="b"/>
              <a:pathLst>
                <a:path w="35026" h="21343" extrusionOk="0">
                  <a:moveTo>
                    <a:pt x="1272" y="0"/>
                  </a:moveTo>
                  <a:cubicBezTo>
                    <a:pt x="801" y="0"/>
                    <a:pt x="403" y="247"/>
                    <a:pt x="246" y="698"/>
                  </a:cubicBezTo>
                  <a:cubicBezTo>
                    <a:pt x="1" y="1401"/>
                    <a:pt x="437" y="2337"/>
                    <a:pt x="1219" y="2789"/>
                  </a:cubicBezTo>
                  <a:lnTo>
                    <a:pt x="32922" y="21103"/>
                  </a:lnTo>
                  <a:cubicBezTo>
                    <a:pt x="33203" y="21265"/>
                    <a:pt x="33490" y="21342"/>
                    <a:pt x="33755" y="21342"/>
                  </a:cubicBezTo>
                  <a:cubicBezTo>
                    <a:pt x="34227" y="21342"/>
                    <a:pt x="34625" y="21095"/>
                    <a:pt x="34781" y="20642"/>
                  </a:cubicBezTo>
                  <a:cubicBezTo>
                    <a:pt x="35025" y="19935"/>
                    <a:pt x="34589" y="18998"/>
                    <a:pt x="33807" y="18547"/>
                  </a:cubicBezTo>
                  <a:lnTo>
                    <a:pt x="2104" y="240"/>
                  </a:lnTo>
                  <a:cubicBezTo>
                    <a:pt x="1823" y="78"/>
                    <a:pt x="1536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255;p28">
              <a:extLst>
                <a:ext uri="{FF2B5EF4-FFF2-40B4-BE49-F238E27FC236}">
                  <a16:creationId xmlns:a16="http://schemas.microsoft.com/office/drawing/2014/main" id="{7FEB3902-E556-4DBF-8F08-24606686CF3E}"/>
                </a:ext>
              </a:extLst>
            </p:cNvPr>
            <p:cNvSpPr/>
            <p:nvPr/>
          </p:nvSpPr>
          <p:spPr>
            <a:xfrm>
              <a:off x="10754288" y="10043932"/>
              <a:ext cx="2351472" cy="1409296"/>
            </a:xfrm>
            <a:custGeom>
              <a:avLst/>
              <a:gdLst/>
              <a:ahLst/>
              <a:cxnLst/>
              <a:rect l="l" t="t" r="r" b="b"/>
              <a:pathLst>
                <a:path w="35268" h="21137" extrusionOk="0">
                  <a:moveTo>
                    <a:pt x="1504" y="0"/>
                  </a:moveTo>
                  <a:cubicBezTo>
                    <a:pt x="1023" y="0"/>
                    <a:pt x="591" y="206"/>
                    <a:pt x="368" y="591"/>
                  </a:cubicBezTo>
                  <a:cubicBezTo>
                    <a:pt x="1" y="1225"/>
                    <a:pt x="338" y="2105"/>
                    <a:pt x="1119" y="2556"/>
                  </a:cubicBezTo>
                  <a:lnTo>
                    <a:pt x="32822" y="20876"/>
                  </a:lnTo>
                  <a:cubicBezTo>
                    <a:pt x="33127" y="21052"/>
                    <a:pt x="33454" y="21137"/>
                    <a:pt x="33762" y="21137"/>
                  </a:cubicBezTo>
                  <a:cubicBezTo>
                    <a:pt x="34244" y="21137"/>
                    <a:pt x="34678" y="20930"/>
                    <a:pt x="34902" y="20542"/>
                  </a:cubicBezTo>
                  <a:cubicBezTo>
                    <a:pt x="35268" y="19906"/>
                    <a:pt x="34932" y="19025"/>
                    <a:pt x="34150" y="18574"/>
                  </a:cubicBezTo>
                  <a:lnTo>
                    <a:pt x="2447" y="262"/>
                  </a:lnTo>
                  <a:cubicBezTo>
                    <a:pt x="2141" y="85"/>
                    <a:pt x="1812" y="0"/>
                    <a:pt x="1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256;p28">
              <a:extLst>
                <a:ext uri="{FF2B5EF4-FFF2-40B4-BE49-F238E27FC236}">
                  <a16:creationId xmlns:a16="http://schemas.microsoft.com/office/drawing/2014/main" id="{16E7AA9D-BD83-4941-8118-AFC5BBDCD307}"/>
                </a:ext>
              </a:extLst>
            </p:cNvPr>
            <p:cNvSpPr/>
            <p:nvPr/>
          </p:nvSpPr>
          <p:spPr>
            <a:xfrm>
              <a:off x="10471256" y="10425643"/>
              <a:ext cx="2367741" cy="1396228"/>
            </a:xfrm>
            <a:custGeom>
              <a:avLst/>
              <a:gdLst/>
              <a:ahLst/>
              <a:cxnLst/>
              <a:rect l="l" t="t" r="r" b="b"/>
              <a:pathLst>
                <a:path w="35512" h="20941" extrusionOk="0">
                  <a:moveTo>
                    <a:pt x="1711" y="0"/>
                  </a:moveTo>
                  <a:cubicBezTo>
                    <a:pt x="1225" y="0"/>
                    <a:pt x="768" y="168"/>
                    <a:pt x="488" y="490"/>
                  </a:cubicBezTo>
                  <a:cubicBezTo>
                    <a:pt x="0" y="1053"/>
                    <a:pt x="238" y="1877"/>
                    <a:pt x="1018" y="2328"/>
                  </a:cubicBezTo>
                  <a:lnTo>
                    <a:pt x="32721" y="20653"/>
                  </a:lnTo>
                  <a:cubicBezTo>
                    <a:pt x="33056" y="20846"/>
                    <a:pt x="33436" y="20940"/>
                    <a:pt x="33799" y="20940"/>
                  </a:cubicBezTo>
                  <a:cubicBezTo>
                    <a:pt x="34286" y="20940"/>
                    <a:pt x="34743" y="20772"/>
                    <a:pt x="35022" y="20448"/>
                  </a:cubicBezTo>
                  <a:cubicBezTo>
                    <a:pt x="35511" y="19881"/>
                    <a:pt x="35272" y="19059"/>
                    <a:pt x="34491" y="18608"/>
                  </a:cubicBezTo>
                  <a:lnTo>
                    <a:pt x="2789" y="288"/>
                  </a:lnTo>
                  <a:cubicBezTo>
                    <a:pt x="2454" y="94"/>
                    <a:pt x="2074" y="0"/>
                    <a:pt x="1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257;p28">
              <a:extLst>
                <a:ext uri="{FF2B5EF4-FFF2-40B4-BE49-F238E27FC236}">
                  <a16:creationId xmlns:a16="http://schemas.microsoft.com/office/drawing/2014/main" id="{7BC25C85-B3B7-421F-B7D5-BE93A290016A}"/>
                </a:ext>
              </a:extLst>
            </p:cNvPr>
            <p:cNvSpPr/>
            <p:nvPr/>
          </p:nvSpPr>
          <p:spPr>
            <a:xfrm>
              <a:off x="10109080" y="10812155"/>
              <a:ext cx="2384009" cy="1383693"/>
            </a:xfrm>
            <a:custGeom>
              <a:avLst/>
              <a:gdLst/>
              <a:ahLst/>
              <a:cxnLst/>
              <a:rect l="l" t="t" r="r" b="b"/>
              <a:pathLst>
                <a:path w="35756" h="20753" extrusionOk="0">
                  <a:moveTo>
                    <a:pt x="1891" y="0"/>
                  </a:moveTo>
                  <a:cubicBezTo>
                    <a:pt x="1405" y="0"/>
                    <a:pt x="936" y="133"/>
                    <a:pt x="612" y="394"/>
                  </a:cubicBezTo>
                  <a:cubicBezTo>
                    <a:pt x="1" y="887"/>
                    <a:pt x="139" y="1654"/>
                    <a:pt x="921" y="2105"/>
                  </a:cubicBezTo>
                  <a:lnTo>
                    <a:pt x="32623" y="20435"/>
                  </a:lnTo>
                  <a:cubicBezTo>
                    <a:pt x="32991" y="20647"/>
                    <a:pt x="33436" y="20752"/>
                    <a:pt x="33868" y="20752"/>
                  </a:cubicBezTo>
                  <a:cubicBezTo>
                    <a:pt x="34353" y="20752"/>
                    <a:pt x="34821" y="20620"/>
                    <a:pt x="35144" y="20358"/>
                  </a:cubicBezTo>
                  <a:cubicBezTo>
                    <a:pt x="35756" y="19864"/>
                    <a:pt x="35617" y="19097"/>
                    <a:pt x="34835" y="18646"/>
                  </a:cubicBezTo>
                  <a:lnTo>
                    <a:pt x="3135" y="317"/>
                  </a:lnTo>
                  <a:cubicBezTo>
                    <a:pt x="2767" y="105"/>
                    <a:pt x="2323" y="0"/>
                    <a:pt x="1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258;p28">
              <a:extLst>
                <a:ext uri="{FF2B5EF4-FFF2-40B4-BE49-F238E27FC236}">
                  <a16:creationId xmlns:a16="http://schemas.microsoft.com/office/drawing/2014/main" id="{7AEE94DD-8676-4642-8135-E76FA2A9DFC5}"/>
                </a:ext>
              </a:extLst>
            </p:cNvPr>
            <p:cNvSpPr/>
            <p:nvPr/>
          </p:nvSpPr>
          <p:spPr>
            <a:xfrm>
              <a:off x="9720635" y="11105188"/>
              <a:ext cx="2400144" cy="1372025"/>
            </a:xfrm>
            <a:custGeom>
              <a:avLst/>
              <a:gdLst/>
              <a:ahLst/>
              <a:cxnLst/>
              <a:rect l="l" t="t" r="r" b="b"/>
              <a:pathLst>
                <a:path w="35998" h="20578" extrusionOk="0">
                  <a:moveTo>
                    <a:pt x="2025" y="1"/>
                  </a:moveTo>
                  <a:cubicBezTo>
                    <a:pt x="1550" y="1"/>
                    <a:pt x="1085" y="101"/>
                    <a:pt x="734" y="305"/>
                  </a:cubicBezTo>
                  <a:cubicBezTo>
                    <a:pt x="1" y="727"/>
                    <a:pt x="39" y="1437"/>
                    <a:pt x="821" y="1888"/>
                  </a:cubicBezTo>
                  <a:lnTo>
                    <a:pt x="32523" y="20224"/>
                  </a:lnTo>
                  <a:cubicBezTo>
                    <a:pt x="32930" y="20459"/>
                    <a:pt x="33458" y="20578"/>
                    <a:pt x="33975" y="20578"/>
                  </a:cubicBezTo>
                  <a:cubicBezTo>
                    <a:pt x="34449" y="20578"/>
                    <a:pt x="34914" y="20477"/>
                    <a:pt x="35264" y="20274"/>
                  </a:cubicBezTo>
                  <a:cubicBezTo>
                    <a:pt x="35998" y="19851"/>
                    <a:pt x="35958" y="19141"/>
                    <a:pt x="35176" y="18690"/>
                  </a:cubicBezTo>
                  <a:lnTo>
                    <a:pt x="3478" y="355"/>
                  </a:lnTo>
                  <a:cubicBezTo>
                    <a:pt x="3070" y="120"/>
                    <a:pt x="2542" y="1"/>
                    <a:pt x="2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260;p28">
              <a:extLst>
                <a:ext uri="{FF2B5EF4-FFF2-40B4-BE49-F238E27FC236}">
                  <a16:creationId xmlns:a16="http://schemas.microsoft.com/office/drawing/2014/main" id="{5C5A8C68-3BE6-49B0-B225-F09E55835739}"/>
                </a:ext>
              </a:extLst>
            </p:cNvPr>
            <p:cNvSpPr/>
            <p:nvPr/>
          </p:nvSpPr>
          <p:spPr>
            <a:xfrm>
              <a:off x="14009265" y="9924385"/>
              <a:ext cx="411714" cy="239094"/>
            </a:xfrm>
            <a:custGeom>
              <a:avLst/>
              <a:gdLst/>
              <a:ahLst/>
              <a:cxnLst/>
              <a:rect l="l" t="t" r="r" b="b"/>
              <a:pathLst>
                <a:path w="6175" h="3586" extrusionOk="0">
                  <a:moveTo>
                    <a:pt x="2920" y="1"/>
                  </a:moveTo>
                  <a:cubicBezTo>
                    <a:pt x="1757" y="1"/>
                    <a:pt x="977" y="674"/>
                    <a:pt x="542" y="1564"/>
                  </a:cubicBezTo>
                  <a:cubicBezTo>
                    <a:pt x="1" y="2667"/>
                    <a:pt x="848" y="3586"/>
                    <a:pt x="848" y="3586"/>
                  </a:cubicBezTo>
                  <a:lnTo>
                    <a:pt x="6134" y="1960"/>
                  </a:lnTo>
                  <a:cubicBezTo>
                    <a:pt x="6174" y="917"/>
                    <a:pt x="5108" y="458"/>
                    <a:pt x="3825" y="124"/>
                  </a:cubicBezTo>
                  <a:cubicBezTo>
                    <a:pt x="3501" y="40"/>
                    <a:pt x="3199" y="1"/>
                    <a:pt x="292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261;p28">
              <a:extLst>
                <a:ext uri="{FF2B5EF4-FFF2-40B4-BE49-F238E27FC236}">
                  <a16:creationId xmlns:a16="http://schemas.microsoft.com/office/drawing/2014/main" id="{4A0FA952-53FE-4B84-93E1-505CF7083B89}"/>
                </a:ext>
              </a:extLst>
            </p:cNvPr>
            <p:cNvSpPr/>
            <p:nvPr/>
          </p:nvSpPr>
          <p:spPr>
            <a:xfrm>
              <a:off x="13687694" y="12737511"/>
              <a:ext cx="332238" cy="311169"/>
            </a:xfrm>
            <a:custGeom>
              <a:avLst/>
              <a:gdLst/>
              <a:ahLst/>
              <a:cxnLst/>
              <a:rect l="l" t="t" r="r" b="b"/>
              <a:pathLst>
                <a:path w="4983" h="4667" extrusionOk="0">
                  <a:moveTo>
                    <a:pt x="696" y="1"/>
                  </a:moveTo>
                  <a:cubicBezTo>
                    <a:pt x="631" y="1"/>
                    <a:pt x="572" y="13"/>
                    <a:pt x="521" y="41"/>
                  </a:cubicBezTo>
                  <a:cubicBezTo>
                    <a:pt x="112" y="259"/>
                    <a:pt x="0" y="792"/>
                    <a:pt x="237" y="1444"/>
                  </a:cubicBezTo>
                  <a:cubicBezTo>
                    <a:pt x="500" y="2163"/>
                    <a:pt x="1191" y="2620"/>
                    <a:pt x="1753" y="3031"/>
                  </a:cubicBezTo>
                  <a:cubicBezTo>
                    <a:pt x="2339" y="3457"/>
                    <a:pt x="2792" y="3935"/>
                    <a:pt x="3213" y="4395"/>
                  </a:cubicBezTo>
                  <a:cubicBezTo>
                    <a:pt x="3392" y="4589"/>
                    <a:pt x="3628" y="4667"/>
                    <a:pt x="3877" y="4667"/>
                  </a:cubicBezTo>
                  <a:cubicBezTo>
                    <a:pt x="4098" y="4667"/>
                    <a:pt x="4328" y="4606"/>
                    <a:pt x="4538" y="4513"/>
                  </a:cubicBezTo>
                  <a:cubicBezTo>
                    <a:pt x="4982" y="4318"/>
                    <a:pt x="4936" y="3655"/>
                    <a:pt x="4922" y="3232"/>
                  </a:cubicBezTo>
                  <a:cubicBezTo>
                    <a:pt x="4909" y="2837"/>
                    <a:pt x="4929" y="2395"/>
                    <a:pt x="4929" y="2395"/>
                  </a:cubicBezTo>
                  <a:cubicBezTo>
                    <a:pt x="4929" y="2395"/>
                    <a:pt x="3798" y="1111"/>
                    <a:pt x="3295" y="1111"/>
                  </a:cubicBezTo>
                  <a:cubicBezTo>
                    <a:pt x="3253" y="1111"/>
                    <a:pt x="3216" y="1120"/>
                    <a:pt x="3185" y="1138"/>
                  </a:cubicBezTo>
                  <a:cubicBezTo>
                    <a:pt x="3155" y="1156"/>
                    <a:pt x="3120" y="1164"/>
                    <a:pt x="3079" y="1164"/>
                  </a:cubicBezTo>
                  <a:cubicBezTo>
                    <a:pt x="2588" y="1164"/>
                    <a:pt x="1330" y="1"/>
                    <a:pt x="69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262;p28">
              <a:extLst>
                <a:ext uri="{FF2B5EF4-FFF2-40B4-BE49-F238E27FC236}">
                  <a16:creationId xmlns:a16="http://schemas.microsoft.com/office/drawing/2014/main" id="{22E9A854-9EC9-4404-965C-2DFC9B75DDAC}"/>
                </a:ext>
              </a:extLst>
            </p:cNvPr>
            <p:cNvSpPr/>
            <p:nvPr/>
          </p:nvSpPr>
          <p:spPr>
            <a:xfrm>
              <a:off x="13905120" y="11444628"/>
              <a:ext cx="605737" cy="1454102"/>
            </a:xfrm>
            <a:custGeom>
              <a:avLst/>
              <a:gdLst/>
              <a:ahLst/>
              <a:cxnLst/>
              <a:rect l="l" t="t" r="r" b="b"/>
              <a:pathLst>
                <a:path w="9085" h="21809" extrusionOk="0">
                  <a:moveTo>
                    <a:pt x="9085" y="0"/>
                  </a:moveTo>
                  <a:lnTo>
                    <a:pt x="3000" y="1673"/>
                  </a:lnTo>
                  <a:lnTo>
                    <a:pt x="1429" y="11530"/>
                  </a:lnTo>
                  <a:lnTo>
                    <a:pt x="1" y="20506"/>
                  </a:lnTo>
                  <a:cubicBezTo>
                    <a:pt x="387" y="21651"/>
                    <a:pt x="1087" y="21809"/>
                    <a:pt x="1445" y="21809"/>
                  </a:cubicBezTo>
                  <a:cubicBezTo>
                    <a:pt x="1581" y="21809"/>
                    <a:pt x="1668" y="21786"/>
                    <a:pt x="1668" y="21786"/>
                  </a:cubicBezTo>
                  <a:lnTo>
                    <a:pt x="4286" y="14083"/>
                  </a:lnTo>
                  <a:lnTo>
                    <a:pt x="90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263;p28">
              <a:extLst>
                <a:ext uri="{FF2B5EF4-FFF2-40B4-BE49-F238E27FC236}">
                  <a16:creationId xmlns:a16="http://schemas.microsoft.com/office/drawing/2014/main" id="{54499C2C-E78B-40A0-96AB-2466B1DC088F}"/>
                </a:ext>
              </a:extLst>
            </p:cNvPr>
            <p:cNvSpPr/>
            <p:nvPr/>
          </p:nvSpPr>
          <p:spPr>
            <a:xfrm>
              <a:off x="13905120" y="12213383"/>
              <a:ext cx="285833" cy="685346"/>
            </a:xfrm>
            <a:custGeom>
              <a:avLst/>
              <a:gdLst/>
              <a:ahLst/>
              <a:cxnLst/>
              <a:rect l="l" t="t" r="r" b="b"/>
              <a:pathLst>
                <a:path w="4287" h="10279" extrusionOk="0">
                  <a:moveTo>
                    <a:pt x="1429" y="0"/>
                  </a:moveTo>
                  <a:lnTo>
                    <a:pt x="1" y="8976"/>
                  </a:lnTo>
                  <a:cubicBezTo>
                    <a:pt x="387" y="10121"/>
                    <a:pt x="1087" y="10279"/>
                    <a:pt x="1445" y="10279"/>
                  </a:cubicBezTo>
                  <a:cubicBezTo>
                    <a:pt x="1581" y="10279"/>
                    <a:pt x="1668" y="10256"/>
                    <a:pt x="1668" y="10256"/>
                  </a:cubicBezTo>
                  <a:lnTo>
                    <a:pt x="4286" y="2553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264;p28">
              <a:extLst>
                <a:ext uri="{FF2B5EF4-FFF2-40B4-BE49-F238E27FC236}">
                  <a16:creationId xmlns:a16="http://schemas.microsoft.com/office/drawing/2014/main" id="{B1344BD5-8044-4910-BF97-7D88F4F69F66}"/>
                </a:ext>
              </a:extLst>
            </p:cNvPr>
            <p:cNvSpPr/>
            <p:nvPr/>
          </p:nvSpPr>
          <p:spPr>
            <a:xfrm>
              <a:off x="14152215" y="12828521"/>
              <a:ext cx="358641" cy="356108"/>
            </a:xfrm>
            <a:custGeom>
              <a:avLst/>
              <a:gdLst/>
              <a:ahLst/>
              <a:cxnLst/>
              <a:rect l="l" t="t" r="r" b="b"/>
              <a:pathLst>
                <a:path w="5379" h="5341" extrusionOk="0">
                  <a:moveTo>
                    <a:pt x="3671" y="1"/>
                  </a:moveTo>
                  <a:lnTo>
                    <a:pt x="2132" y="669"/>
                  </a:lnTo>
                  <a:cubicBezTo>
                    <a:pt x="2296" y="1374"/>
                    <a:pt x="1791" y="3636"/>
                    <a:pt x="1177" y="3706"/>
                  </a:cubicBezTo>
                  <a:cubicBezTo>
                    <a:pt x="1102" y="3696"/>
                    <a:pt x="1031" y="3692"/>
                    <a:pt x="965" y="3692"/>
                  </a:cubicBezTo>
                  <a:cubicBezTo>
                    <a:pt x="244" y="3692"/>
                    <a:pt x="1" y="4241"/>
                    <a:pt x="167" y="4478"/>
                  </a:cubicBezTo>
                  <a:cubicBezTo>
                    <a:pt x="167" y="4478"/>
                    <a:pt x="734" y="4936"/>
                    <a:pt x="1177" y="5127"/>
                  </a:cubicBezTo>
                  <a:cubicBezTo>
                    <a:pt x="1508" y="5270"/>
                    <a:pt x="1779" y="5340"/>
                    <a:pt x="2041" y="5340"/>
                  </a:cubicBezTo>
                  <a:cubicBezTo>
                    <a:pt x="2127" y="5340"/>
                    <a:pt x="2213" y="5332"/>
                    <a:pt x="2299" y="5317"/>
                  </a:cubicBezTo>
                  <a:cubicBezTo>
                    <a:pt x="3140" y="5165"/>
                    <a:pt x="3325" y="4341"/>
                    <a:pt x="3601" y="3808"/>
                  </a:cubicBezTo>
                  <a:cubicBezTo>
                    <a:pt x="3791" y="3439"/>
                    <a:pt x="4196" y="2959"/>
                    <a:pt x="4471" y="2647"/>
                  </a:cubicBezTo>
                  <a:cubicBezTo>
                    <a:pt x="4630" y="2470"/>
                    <a:pt x="4802" y="2308"/>
                    <a:pt x="4946" y="2114"/>
                  </a:cubicBezTo>
                  <a:cubicBezTo>
                    <a:pt x="5213" y="1753"/>
                    <a:pt x="5379" y="1265"/>
                    <a:pt x="5011" y="899"/>
                  </a:cubicBezTo>
                  <a:cubicBezTo>
                    <a:pt x="4924" y="811"/>
                    <a:pt x="4817" y="747"/>
                    <a:pt x="4710" y="687"/>
                  </a:cubicBezTo>
                  <a:cubicBezTo>
                    <a:pt x="4406" y="518"/>
                    <a:pt x="4002" y="418"/>
                    <a:pt x="367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265;p28">
              <a:extLst>
                <a:ext uri="{FF2B5EF4-FFF2-40B4-BE49-F238E27FC236}">
                  <a16:creationId xmlns:a16="http://schemas.microsoft.com/office/drawing/2014/main" id="{633A8084-FA34-45E6-9776-EC3844BB8672}"/>
                </a:ext>
              </a:extLst>
            </p:cNvPr>
            <p:cNvSpPr/>
            <p:nvPr/>
          </p:nvSpPr>
          <p:spPr>
            <a:xfrm>
              <a:off x="13912720" y="11268807"/>
              <a:ext cx="631140" cy="1615454"/>
            </a:xfrm>
            <a:custGeom>
              <a:avLst/>
              <a:gdLst/>
              <a:ahLst/>
              <a:cxnLst/>
              <a:rect l="l" t="t" r="r" b="b"/>
              <a:pathLst>
                <a:path w="9466" h="24229" extrusionOk="0">
                  <a:moveTo>
                    <a:pt x="9135" y="0"/>
                  </a:moveTo>
                  <a:cubicBezTo>
                    <a:pt x="9134" y="0"/>
                    <a:pt x="9134" y="4"/>
                    <a:pt x="9136" y="13"/>
                  </a:cubicBezTo>
                  <a:lnTo>
                    <a:pt x="846" y="2612"/>
                  </a:lnTo>
                  <a:cubicBezTo>
                    <a:pt x="582" y="5720"/>
                    <a:pt x="0" y="8981"/>
                    <a:pt x="57" y="13681"/>
                  </a:cubicBezTo>
                  <a:cubicBezTo>
                    <a:pt x="72" y="14968"/>
                    <a:pt x="1669" y="17260"/>
                    <a:pt x="2937" y="19245"/>
                  </a:cubicBezTo>
                  <a:cubicBezTo>
                    <a:pt x="4205" y="21230"/>
                    <a:pt x="5731" y="24189"/>
                    <a:pt x="5731" y="24189"/>
                  </a:cubicBezTo>
                  <a:cubicBezTo>
                    <a:pt x="5870" y="24217"/>
                    <a:pt x="5997" y="24229"/>
                    <a:pt x="6115" y="24229"/>
                  </a:cubicBezTo>
                  <a:cubicBezTo>
                    <a:pt x="7035" y="24229"/>
                    <a:pt x="7332" y="23474"/>
                    <a:pt x="7332" y="23474"/>
                  </a:cubicBezTo>
                  <a:cubicBezTo>
                    <a:pt x="7332" y="23474"/>
                    <a:pt x="6053" y="19440"/>
                    <a:pt x="5652" y="18014"/>
                  </a:cubicBezTo>
                  <a:cubicBezTo>
                    <a:pt x="4775" y="14894"/>
                    <a:pt x="3479" y="13944"/>
                    <a:pt x="3479" y="13944"/>
                  </a:cubicBezTo>
                  <a:cubicBezTo>
                    <a:pt x="3479" y="13944"/>
                    <a:pt x="3794" y="12674"/>
                    <a:pt x="4132" y="11102"/>
                  </a:cubicBezTo>
                  <a:cubicBezTo>
                    <a:pt x="4528" y="9255"/>
                    <a:pt x="5365" y="5698"/>
                    <a:pt x="5365" y="5698"/>
                  </a:cubicBezTo>
                  <a:cubicBezTo>
                    <a:pt x="5365" y="5698"/>
                    <a:pt x="8444" y="4504"/>
                    <a:pt x="8971" y="2637"/>
                  </a:cubicBezTo>
                  <a:cubicBezTo>
                    <a:pt x="9465" y="889"/>
                    <a:pt x="9152" y="0"/>
                    <a:pt x="9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266;p28">
              <a:extLst>
                <a:ext uri="{FF2B5EF4-FFF2-40B4-BE49-F238E27FC236}">
                  <a16:creationId xmlns:a16="http://schemas.microsoft.com/office/drawing/2014/main" id="{EF62FC8C-3C68-436E-AB71-825CA63338B6}"/>
                </a:ext>
              </a:extLst>
            </p:cNvPr>
            <p:cNvSpPr/>
            <p:nvPr/>
          </p:nvSpPr>
          <p:spPr>
            <a:xfrm>
              <a:off x="14167683" y="11549773"/>
              <a:ext cx="275765" cy="551597"/>
            </a:xfrm>
            <a:custGeom>
              <a:avLst/>
              <a:gdLst/>
              <a:ahLst/>
              <a:cxnLst/>
              <a:rect l="l" t="t" r="r" b="b"/>
              <a:pathLst>
                <a:path w="4136" h="8273" extrusionOk="0">
                  <a:moveTo>
                    <a:pt x="4136" y="1"/>
                  </a:moveTo>
                  <a:cubicBezTo>
                    <a:pt x="3265" y="741"/>
                    <a:pt x="1544" y="1321"/>
                    <a:pt x="1544" y="1321"/>
                  </a:cubicBezTo>
                  <a:lnTo>
                    <a:pt x="1" y="8273"/>
                  </a:lnTo>
                  <a:cubicBezTo>
                    <a:pt x="1" y="8273"/>
                    <a:pt x="1636" y="2178"/>
                    <a:pt x="2259" y="1670"/>
                  </a:cubicBezTo>
                  <a:cubicBezTo>
                    <a:pt x="2995" y="1070"/>
                    <a:pt x="3825" y="607"/>
                    <a:pt x="4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267;p28">
              <a:extLst>
                <a:ext uri="{FF2B5EF4-FFF2-40B4-BE49-F238E27FC236}">
                  <a16:creationId xmlns:a16="http://schemas.microsoft.com/office/drawing/2014/main" id="{5CE86A2F-612D-40B3-81FE-0A95269D0C0C}"/>
                </a:ext>
              </a:extLst>
            </p:cNvPr>
            <p:cNvSpPr/>
            <p:nvPr/>
          </p:nvSpPr>
          <p:spPr>
            <a:xfrm>
              <a:off x="14043269" y="9971857"/>
              <a:ext cx="425716" cy="480656"/>
            </a:xfrm>
            <a:custGeom>
              <a:avLst/>
              <a:gdLst/>
              <a:ahLst/>
              <a:cxnLst/>
              <a:rect l="l" t="t" r="r" b="b"/>
              <a:pathLst>
                <a:path w="6385" h="7209" extrusionOk="0">
                  <a:moveTo>
                    <a:pt x="3166" y="0"/>
                  </a:moveTo>
                  <a:cubicBezTo>
                    <a:pt x="1739" y="0"/>
                    <a:pt x="703" y="1065"/>
                    <a:pt x="411" y="2494"/>
                  </a:cubicBezTo>
                  <a:cubicBezTo>
                    <a:pt x="244" y="3250"/>
                    <a:pt x="0" y="4859"/>
                    <a:pt x="470" y="6095"/>
                  </a:cubicBezTo>
                  <a:cubicBezTo>
                    <a:pt x="735" y="6795"/>
                    <a:pt x="1061" y="7072"/>
                    <a:pt x="1684" y="7193"/>
                  </a:cubicBezTo>
                  <a:cubicBezTo>
                    <a:pt x="1740" y="7203"/>
                    <a:pt x="1811" y="7209"/>
                    <a:pt x="1894" y="7209"/>
                  </a:cubicBezTo>
                  <a:cubicBezTo>
                    <a:pt x="2545" y="7209"/>
                    <a:pt x="3956" y="6890"/>
                    <a:pt x="4483" y="6332"/>
                  </a:cubicBezTo>
                  <a:cubicBezTo>
                    <a:pt x="4588" y="6220"/>
                    <a:pt x="4762" y="5671"/>
                    <a:pt x="4762" y="5671"/>
                  </a:cubicBezTo>
                  <a:cubicBezTo>
                    <a:pt x="5546" y="5188"/>
                    <a:pt x="6107" y="4374"/>
                    <a:pt x="6209" y="3387"/>
                  </a:cubicBezTo>
                  <a:cubicBezTo>
                    <a:pt x="6384" y="1701"/>
                    <a:pt x="5161" y="192"/>
                    <a:pt x="3476" y="17"/>
                  </a:cubicBezTo>
                  <a:cubicBezTo>
                    <a:pt x="3371" y="6"/>
                    <a:pt x="3267" y="0"/>
                    <a:pt x="316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268;p28">
              <a:extLst>
                <a:ext uri="{FF2B5EF4-FFF2-40B4-BE49-F238E27FC236}">
                  <a16:creationId xmlns:a16="http://schemas.microsoft.com/office/drawing/2014/main" id="{88A26131-EAA4-4097-BE04-17B26BBB1B1C}"/>
                </a:ext>
              </a:extLst>
            </p:cNvPr>
            <p:cNvSpPr/>
            <p:nvPr/>
          </p:nvSpPr>
          <p:spPr>
            <a:xfrm>
              <a:off x="14123745" y="10374971"/>
              <a:ext cx="345640" cy="253296"/>
            </a:xfrm>
            <a:custGeom>
              <a:avLst/>
              <a:gdLst/>
              <a:ahLst/>
              <a:cxnLst/>
              <a:rect l="l" t="t" r="r" b="b"/>
              <a:pathLst>
                <a:path w="5184" h="3799" extrusionOk="0">
                  <a:moveTo>
                    <a:pt x="3421" y="1"/>
                  </a:moveTo>
                  <a:lnTo>
                    <a:pt x="994" y="1145"/>
                  </a:lnTo>
                  <a:cubicBezTo>
                    <a:pt x="994" y="1145"/>
                    <a:pt x="1077" y="1613"/>
                    <a:pt x="1136" y="1914"/>
                  </a:cubicBezTo>
                  <a:cubicBezTo>
                    <a:pt x="1194" y="2214"/>
                    <a:pt x="1171" y="2373"/>
                    <a:pt x="573" y="2741"/>
                  </a:cubicBezTo>
                  <a:cubicBezTo>
                    <a:pt x="1" y="3093"/>
                    <a:pt x="1342" y="3798"/>
                    <a:pt x="2320" y="3798"/>
                  </a:cubicBezTo>
                  <a:cubicBezTo>
                    <a:pt x="2368" y="3798"/>
                    <a:pt x="2415" y="3797"/>
                    <a:pt x="2461" y="3793"/>
                  </a:cubicBezTo>
                  <a:cubicBezTo>
                    <a:pt x="3441" y="3718"/>
                    <a:pt x="4547" y="3127"/>
                    <a:pt x="4850" y="2490"/>
                  </a:cubicBezTo>
                  <a:cubicBezTo>
                    <a:pt x="5183" y="1790"/>
                    <a:pt x="5160" y="968"/>
                    <a:pt x="4745" y="968"/>
                  </a:cubicBezTo>
                  <a:cubicBezTo>
                    <a:pt x="4740" y="968"/>
                    <a:pt x="4735" y="968"/>
                    <a:pt x="4730" y="968"/>
                  </a:cubicBezTo>
                  <a:cubicBezTo>
                    <a:pt x="4326" y="987"/>
                    <a:pt x="3989" y="1062"/>
                    <a:pt x="3780" y="1062"/>
                  </a:cubicBezTo>
                  <a:cubicBezTo>
                    <a:pt x="3667" y="1062"/>
                    <a:pt x="3591" y="1040"/>
                    <a:pt x="3563" y="975"/>
                  </a:cubicBezTo>
                  <a:cubicBezTo>
                    <a:pt x="3502" y="833"/>
                    <a:pt x="3421" y="1"/>
                    <a:pt x="342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269;p28">
              <a:extLst>
                <a:ext uri="{FF2B5EF4-FFF2-40B4-BE49-F238E27FC236}">
                  <a16:creationId xmlns:a16="http://schemas.microsoft.com/office/drawing/2014/main" id="{4C2DF18A-9261-44D6-B453-11EE8895C012}"/>
                </a:ext>
              </a:extLst>
            </p:cNvPr>
            <p:cNvSpPr/>
            <p:nvPr/>
          </p:nvSpPr>
          <p:spPr>
            <a:xfrm>
              <a:off x="14105743" y="9971724"/>
              <a:ext cx="376377" cy="467121"/>
            </a:xfrm>
            <a:custGeom>
              <a:avLst/>
              <a:gdLst/>
              <a:ahLst/>
              <a:cxnLst/>
              <a:rect l="l" t="t" r="r" b="b"/>
              <a:pathLst>
                <a:path w="5645" h="7006" extrusionOk="0">
                  <a:moveTo>
                    <a:pt x="2231" y="1"/>
                  </a:moveTo>
                  <a:cubicBezTo>
                    <a:pt x="1278" y="1"/>
                    <a:pt x="499" y="476"/>
                    <a:pt x="1" y="1217"/>
                  </a:cubicBezTo>
                  <a:cubicBezTo>
                    <a:pt x="1" y="1217"/>
                    <a:pt x="114" y="1444"/>
                    <a:pt x="288" y="1614"/>
                  </a:cubicBezTo>
                  <a:cubicBezTo>
                    <a:pt x="288" y="1614"/>
                    <a:pt x="149" y="2005"/>
                    <a:pt x="397" y="2283"/>
                  </a:cubicBezTo>
                  <a:cubicBezTo>
                    <a:pt x="575" y="2483"/>
                    <a:pt x="627" y="2765"/>
                    <a:pt x="587" y="3029"/>
                  </a:cubicBezTo>
                  <a:cubicBezTo>
                    <a:pt x="544" y="3317"/>
                    <a:pt x="510" y="3673"/>
                    <a:pt x="542" y="3987"/>
                  </a:cubicBezTo>
                  <a:cubicBezTo>
                    <a:pt x="585" y="4431"/>
                    <a:pt x="1003" y="4635"/>
                    <a:pt x="1003" y="4635"/>
                  </a:cubicBezTo>
                  <a:cubicBezTo>
                    <a:pt x="1003" y="4635"/>
                    <a:pt x="1063" y="3957"/>
                    <a:pt x="1232" y="3587"/>
                  </a:cubicBezTo>
                  <a:cubicBezTo>
                    <a:pt x="1318" y="3399"/>
                    <a:pt x="1530" y="3282"/>
                    <a:pt x="1747" y="3282"/>
                  </a:cubicBezTo>
                  <a:cubicBezTo>
                    <a:pt x="1953" y="3282"/>
                    <a:pt x="2164" y="3388"/>
                    <a:pt x="2276" y="3639"/>
                  </a:cubicBezTo>
                  <a:cubicBezTo>
                    <a:pt x="2508" y="4154"/>
                    <a:pt x="2433" y="4503"/>
                    <a:pt x="2216" y="4891"/>
                  </a:cubicBezTo>
                  <a:cubicBezTo>
                    <a:pt x="2028" y="5225"/>
                    <a:pt x="1843" y="5300"/>
                    <a:pt x="1714" y="5300"/>
                  </a:cubicBezTo>
                  <a:cubicBezTo>
                    <a:pt x="1611" y="5300"/>
                    <a:pt x="1544" y="5252"/>
                    <a:pt x="1544" y="5252"/>
                  </a:cubicBezTo>
                  <a:lnTo>
                    <a:pt x="1544" y="5252"/>
                  </a:lnTo>
                  <a:cubicBezTo>
                    <a:pt x="1414" y="5352"/>
                    <a:pt x="1793" y="6632"/>
                    <a:pt x="2112" y="6851"/>
                  </a:cubicBezTo>
                  <a:cubicBezTo>
                    <a:pt x="2276" y="6963"/>
                    <a:pt x="2452" y="7006"/>
                    <a:pt x="2629" y="7006"/>
                  </a:cubicBezTo>
                  <a:cubicBezTo>
                    <a:pt x="3070" y="7006"/>
                    <a:pt x="3513" y="6738"/>
                    <a:pt x="3757" y="6613"/>
                  </a:cubicBezTo>
                  <a:cubicBezTo>
                    <a:pt x="3962" y="6510"/>
                    <a:pt x="4413" y="5764"/>
                    <a:pt x="4413" y="5764"/>
                  </a:cubicBezTo>
                  <a:cubicBezTo>
                    <a:pt x="4965" y="4772"/>
                    <a:pt x="5208" y="4567"/>
                    <a:pt x="5422" y="3599"/>
                  </a:cubicBezTo>
                  <a:cubicBezTo>
                    <a:pt x="5645" y="2597"/>
                    <a:pt x="5556" y="1395"/>
                    <a:pt x="4689" y="1248"/>
                  </a:cubicBezTo>
                  <a:cubicBezTo>
                    <a:pt x="4178" y="553"/>
                    <a:pt x="3397" y="106"/>
                    <a:pt x="2539" y="17"/>
                  </a:cubicBezTo>
                  <a:cubicBezTo>
                    <a:pt x="2434" y="6"/>
                    <a:pt x="2332" y="1"/>
                    <a:pt x="223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270;p28">
              <a:extLst>
                <a:ext uri="{FF2B5EF4-FFF2-40B4-BE49-F238E27FC236}">
                  <a16:creationId xmlns:a16="http://schemas.microsoft.com/office/drawing/2014/main" id="{A971AD82-CFD1-443C-A529-BCE7DC365378}"/>
                </a:ext>
              </a:extLst>
            </p:cNvPr>
            <p:cNvSpPr/>
            <p:nvPr/>
          </p:nvSpPr>
          <p:spPr>
            <a:xfrm>
              <a:off x="13963860" y="10428510"/>
              <a:ext cx="628673" cy="1080592"/>
            </a:xfrm>
            <a:custGeom>
              <a:avLst/>
              <a:gdLst/>
              <a:ahLst/>
              <a:cxnLst/>
              <a:rect l="l" t="t" r="r" b="b"/>
              <a:pathLst>
                <a:path w="9429" h="16207" extrusionOk="0">
                  <a:moveTo>
                    <a:pt x="7513" y="1"/>
                  </a:moveTo>
                  <a:cubicBezTo>
                    <a:pt x="7502" y="1"/>
                    <a:pt x="7490" y="1"/>
                    <a:pt x="7478" y="1"/>
                  </a:cubicBezTo>
                  <a:cubicBezTo>
                    <a:pt x="6783" y="20"/>
                    <a:pt x="6060" y="247"/>
                    <a:pt x="6060" y="247"/>
                  </a:cubicBezTo>
                  <a:cubicBezTo>
                    <a:pt x="6234" y="678"/>
                    <a:pt x="6022" y="1017"/>
                    <a:pt x="4849" y="1385"/>
                  </a:cubicBezTo>
                  <a:cubicBezTo>
                    <a:pt x="4377" y="1533"/>
                    <a:pt x="4068" y="1578"/>
                    <a:pt x="3867" y="1578"/>
                  </a:cubicBezTo>
                  <a:cubicBezTo>
                    <a:pt x="3569" y="1578"/>
                    <a:pt x="3509" y="1480"/>
                    <a:pt x="3509" y="1480"/>
                  </a:cubicBezTo>
                  <a:cubicBezTo>
                    <a:pt x="3509" y="1480"/>
                    <a:pt x="1791" y="2263"/>
                    <a:pt x="1231" y="2654"/>
                  </a:cubicBezTo>
                  <a:cubicBezTo>
                    <a:pt x="526" y="3146"/>
                    <a:pt x="216" y="4569"/>
                    <a:pt x="120" y="6972"/>
                  </a:cubicBezTo>
                  <a:cubicBezTo>
                    <a:pt x="10" y="9752"/>
                    <a:pt x="0" y="14666"/>
                    <a:pt x="94" y="15377"/>
                  </a:cubicBezTo>
                  <a:cubicBezTo>
                    <a:pt x="94" y="15377"/>
                    <a:pt x="1188" y="16206"/>
                    <a:pt x="2701" y="16206"/>
                  </a:cubicBezTo>
                  <a:cubicBezTo>
                    <a:pt x="2810" y="16206"/>
                    <a:pt x="2921" y="16202"/>
                    <a:pt x="3034" y="16193"/>
                  </a:cubicBezTo>
                  <a:cubicBezTo>
                    <a:pt x="4717" y="16054"/>
                    <a:pt x="7794" y="14484"/>
                    <a:pt x="8483" y="13334"/>
                  </a:cubicBezTo>
                  <a:cubicBezTo>
                    <a:pt x="8549" y="11078"/>
                    <a:pt x="8558" y="9381"/>
                    <a:pt x="8611" y="8464"/>
                  </a:cubicBezTo>
                  <a:cubicBezTo>
                    <a:pt x="8812" y="5129"/>
                    <a:pt x="9428" y="4357"/>
                    <a:pt x="8989" y="2222"/>
                  </a:cubicBezTo>
                  <a:cubicBezTo>
                    <a:pt x="8634" y="490"/>
                    <a:pt x="8190" y="1"/>
                    <a:pt x="751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271;p28">
              <a:extLst>
                <a:ext uri="{FF2B5EF4-FFF2-40B4-BE49-F238E27FC236}">
                  <a16:creationId xmlns:a16="http://schemas.microsoft.com/office/drawing/2014/main" id="{5D56E020-8449-432D-8473-D8CAD1EF7A5C}"/>
                </a:ext>
              </a:extLst>
            </p:cNvPr>
            <p:cNvSpPr/>
            <p:nvPr/>
          </p:nvSpPr>
          <p:spPr>
            <a:xfrm>
              <a:off x="13156100" y="10606664"/>
              <a:ext cx="1018318" cy="921707"/>
            </a:xfrm>
            <a:custGeom>
              <a:avLst/>
              <a:gdLst/>
              <a:ahLst/>
              <a:cxnLst/>
              <a:rect l="l" t="t" r="r" b="b"/>
              <a:pathLst>
                <a:path w="15273" h="13824" extrusionOk="0">
                  <a:moveTo>
                    <a:pt x="14092" y="0"/>
                  </a:moveTo>
                  <a:cubicBezTo>
                    <a:pt x="14080" y="0"/>
                    <a:pt x="14069" y="0"/>
                    <a:pt x="14058" y="1"/>
                  </a:cubicBezTo>
                  <a:cubicBezTo>
                    <a:pt x="13447" y="19"/>
                    <a:pt x="12934" y="149"/>
                    <a:pt x="12449" y="1073"/>
                  </a:cubicBezTo>
                  <a:cubicBezTo>
                    <a:pt x="11965" y="1997"/>
                    <a:pt x="10984" y="4393"/>
                    <a:pt x="10053" y="5934"/>
                  </a:cubicBezTo>
                  <a:cubicBezTo>
                    <a:pt x="9595" y="6692"/>
                    <a:pt x="8302" y="8285"/>
                    <a:pt x="7011" y="9200"/>
                  </a:cubicBezTo>
                  <a:cubicBezTo>
                    <a:pt x="5915" y="9977"/>
                    <a:pt x="4668" y="10682"/>
                    <a:pt x="4177" y="10747"/>
                  </a:cubicBezTo>
                  <a:cubicBezTo>
                    <a:pt x="4041" y="10765"/>
                    <a:pt x="3929" y="10774"/>
                    <a:pt x="3824" y="10774"/>
                  </a:cubicBezTo>
                  <a:cubicBezTo>
                    <a:pt x="3581" y="10774"/>
                    <a:pt x="3385" y="10726"/>
                    <a:pt x="3053" y="10639"/>
                  </a:cubicBezTo>
                  <a:cubicBezTo>
                    <a:pt x="2515" y="10497"/>
                    <a:pt x="2147" y="10553"/>
                    <a:pt x="1759" y="10483"/>
                  </a:cubicBezTo>
                  <a:cubicBezTo>
                    <a:pt x="1583" y="10451"/>
                    <a:pt x="1489" y="10426"/>
                    <a:pt x="1431" y="10426"/>
                  </a:cubicBezTo>
                  <a:cubicBezTo>
                    <a:pt x="1362" y="10426"/>
                    <a:pt x="1344" y="10462"/>
                    <a:pt x="1297" y="10568"/>
                  </a:cubicBezTo>
                  <a:cubicBezTo>
                    <a:pt x="1211" y="10764"/>
                    <a:pt x="1489" y="11098"/>
                    <a:pt x="1846" y="11223"/>
                  </a:cubicBezTo>
                  <a:cubicBezTo>
                    <a:pt x="2222" y="11354"/>
                    <a:pt x="2485" y="11297"/>
                    <a:pt x="2553" y="11355"/>
                  </a:cubicBezTo>
                  <a:cubicBezTo>
                    <a:pt x="2622" y="11416"/>
                    <a:pt x="2312" y="11522"/>
                    <a:pt x="1863" y="11588"/>
                  </a:cubicBezTo>
                  <a:cubicBezTo>
                    <a:pt x="1716" y="11609"/>
                    <a:pt x="1581" y="11617"/>
                    <a:pt x="1456" y="11617"/>
                  </a:cubicBezTo>
                  <a:cubicBezTo>
                    <a:pt x="1054" y="11617"/>
                    <a:pt x="757" y="11533"/>
                    <a:pt x="510" y="11531"/>
                  </a:cubicBezTo>
                  <a:cubicBezTo>
                    <a:pt x="507" y="11531"/>
                    <a:pt x="504" y="11531"/>
                    <a:pt x="500" y="11531"/>
                  </a:cubicBezTo>
                  <a:cubicBezTo>
                    <a:pt x="149" y="11531"/>
                    <a:pt x="172" y="11814"/>
                    <a:pt x="293" y="11912"/>
                  </a:cubicBezTo>
                  <a:cubicBezTo>
                    <a:pt x="414" y="12012"/>
                    <a:pt x="607" y="12151"/>
                    <a:pt x="1115" y="12238"/>
                  </a:cubicBezTo>
                  <a:cubicBezTo>
                    <a:pt x="1515" y="12306"/>
                    <a:pt x="1975" y="12313"/>
                    <a:pt x="2152" y="12313"/>
                  </a:cubicBezTo>
                  <a:cubicBezTo>
                    <a:pt x="2200" y="12313"/>
                    <a:pt x="2227" y="12313"/>
                    <a:pt x="2227" y="12313"/>
                  </a:cubicBezTo>
                  <a:lnTo>
                    <a:pt x="2227" y="12313"/>
                  </a:lnTo>
                  <a:cubicBezTo>
                    <a:pt x="1947" y="12401"/>
                    <a:pt x="1654" y="12455"/>
                    <a:pt x="1360" y="12475"/>
                  </a:cubicBezTo>
                  <a:cubicBezTo>
                    <a:pt x="1179" y="12488"/>
                    <a:pt x="1033" y="12492"/>
                    <a:pt x="907" y="12492"/>
                  </a:cubicBezTo>
                  <a:cubicBezTo>
                    <a:pt x="758" y="12492"/>
                    <a:pt x="639" y="12487"/>
                    <a:pt x="529" y="12487"/>
                  </a:cubicBezTo>
                  <a:cubicBezTo>
                    <a:pt x="446" y="12487"/>
                    <a:pt x="368" y="12490"/>
                    <a:pt x="286" y="12500"/>
                  </a:cubicBezTo>
                  <a:cubicBezTo>
                    <a:pt x="0" y="12535"/>
                    <a:pt x="179" y="12979"/>
                    <a:pt x="495" y="13053"/>
                  </a:cubicBezTo>
                  <a:cubicBezTo>
                    <a:pt x="698" y="13100"/>
                    <a:pt x="975" y="13133"/>
                    <a:pt x="1271" y="13133"/>
                  </a:cubicBezTo>
                  <a:cubicBezTo>
                    <a:pt x="1344" y="13133"/>
                    <a:pt x="1418" y="13131"/>
                    <a:pt x="1492" y="13126"/>
                  </a:cubicBezTo>
                  <a:cubicBezTo>
                    <a:pt x="1868" y="13105"/>
                    <a:pt x="2488" y="13013"/>
                    <a:pt x="2488" y="13013"/>
                  </a:cubicBezTo>
                  <a:lnTo>
                    <a:pt x="2488" y="13013"/>
                  </a:lnTo>
                  <a:cubicBezTo>
                    <a:pt x="1923" y="13260"/>
                    <a:pt x="1447" y="13258"/>
                    <a:pt x="1163" y="13285"/>
                  </a:cubicBezTo>
                  <a:cubicBezTo>
                    <a:pt x="877" y="13312"/>
                    <a:pt x="757" y="13424"/>
                    <a:pt x="824" y="13583"/>
                  </a:cubicBezTo>
                  <a:cubicBezTo>
                    <a:pt x="877" y="13710"/>
                    <a:pt x="1099" y="13811"/>
                    <a:pt x="1721" y="13823"/>
                  </a:cubicBezTo>
                  <a:cubicBezTo>
                    <a:pt x="1732" y="13823"/>
                    <a:pt x="1744" y="13823"/>
                    <a:pt x="1756" y="13823"/>
                  </a:cubicBezTo>
                  <a:cubicBezTo>
                    <a:pt x="2375" y="13823"/>
                    <a:pt x="3192" y="13562"/>
                    <a:pt x="3830" y="13205"/>
                  </a:cubicBezTo>
                  <a:cubicBezTo>
                    <a:pt x="4478" y="12841"/>
                    <a:pt x="4707" y="12640"/>
                    <a:pt x="5064" y="12492"/>
                  </a:cubicBezTo>
                  <a:cubicBezTo>
                    <a:pt x="6376" y="11945"/>
                    <a:pt x="7413" y="11502"/>
                    <a:pt x="8570" y="10675"/>
                  </a:cubicBezTo>
                  <a:cubicBezTo>
                    <a:pt x="10225" y="9491"/>
                    <a:pt x="11258" y="8278"/>
                    <a:pt x="11834" y="7469"/>
                  </a:cubicBezTo>
                  <a:cubicBezTo>
                    <a:pt x="13026" y="5798"/>
                    <a:pt x="14220" y="3416"/>
                    <a:pt x="14752" y="2009"/>
                  </a:cubicBezTo>
                  <a:cubicBezTo>
                    <a:pt x="15273" y="624"/>
                    <a:pt x="14792" y="0"/>
                    <a:pt x="1409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272;p28">
              <a:extLst>
                <a:ext uri="{FF2B5EF4-FFF2-40B4-BE49-F238E27FC236}">
                  <a16:creationId xmlns:a16="http://schemas.microsoft.com/office/drawing/2014/main" id="{2658F5DE-F38A-4DFB-8469-7797EC2BBA4F}"/>
                </a:ext>
              </a:extLst>
            </p:cNvPr>
            <p:cNvSpPr/>
            <p:nvPr/>
          </p:nvSpPr>
          <p:spPr>
            <a:xfrm>
              <a:off x="13869915" y="10593996"/>
              <a:ext cx="310969" cy="401446"/>
            </a:xfrm>
            <a:custGeom>
              <a:avLst/>
              <a:gdLst/>
              <a:ahLst/>
              <a:cxnLst/>
              <a:rect l="l" t="t" r="r" b="b"/>
              <a:pathLst>
                <a:path w="4664" h="6021" extrusionOk="0">
                  <a:moveTo>
                    <a:pt x="3177" y="1"/>
                  </a:moveTo>
                  <a:cubicBezTo>
                    <a:pt x="2733" y="1"/>
                    <a:pt x="2282" y="230"/>
                    <a:pt x="1858" y="842"/>
                  </a:cubicBezTo>
                  <a:cubicBezTo>
                    <a:pt x="1182" y="1820"/>
                    <a:pt x="251" y="3968"/>
                    <a:pt x="1" y="4518"/>
                  </a:cubicBezTo>
                  <a:cubicBezTo>
                    <a:pt x="1" y="4518"/>
                    <a:pt x="87" y="4974"/>
                    <a:pt x="1040" y="5492"/>
                  </a:cubicBezTo>
                  <a:cubicBezTo>
                    <a:pt x="1992" y="6012"/>
                    <a:pt x="2477" y="6020"/>
                    <a:pt x="2477" y="6020"/>
                  </a:cubicBezTo>
                  <a:cubicBezTo>
                    <a:pt x="2477" y="6020"/>
                    <a:pt x="3773" y="3554"/>
                    <a:pt x="4157" y="2552"/>
                  </a:cubicBezTo>
                  <a:cubicBezTo>
                    <a:pt x="4542" y="1549"/>
                    <a:pt x="4664" y="578"/>
                    <a:pt x="3952" y="211"/>
                  </a:cubicBezTo>
                  <a:cubicBezTo>
                    <a:pt x="3701" y="82"/>
                    <a:pt x="3440" y="1"/>
                    <a:pt x="317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273;p28">
              <a:extLst>
                <a:ext uri="{FF2B5EF4-FFF2-40B4-BE49-F238E27FC236}">
                  <a16:creationId xmlns:a16="http://schemas.microsoft.com/office/drawing/2014/main" id="{D473098B-DBC4-464A-AABD-06D668912974}"/>
                </a:ext>
              </a:extLst>
            </p:cNvPr>
            <p:cNvSpPr/>
            <p:nvPr/>
          </p:nvSpPr>
          <p:spPr>
            <a:xfrm>
              <a:off x="13864248" y="10870828"/>
              <a:ext cx="185755" cy="133615"/>
            </a:xfrm>
            <a:custGeom>
              <a:avLst/>
              <a:gdLst/>
              <a:ahLst/>
              <a:cxnLst/>
              <a:rect l="l" t="t" r="r" b="b"/>
              <a:pathLst>
                <a:path w="2786" h="2004" extrusionOk="0">
                  <a:moveTo>
                    <a:pt x="249" y="0"/>
                  </a:moveTo>
                  <a:lnTo>
                    <a:pt x="0" y="500"/>
                  </a:lnTo>
                  <a:cubicBezTo>
                    <a:pt x="0" y="500"/>
                    <a:pt x="101" y="904"/>
                    <a:pt x="1035" y="1460"/>
                  </a:cubicBezTo>
                  <a:cubicBezTo>
                    <a:pt x="1926" y="1991"/>
                    <a:pt x="2462" y="2003"/>
                    <a:pt x="2510" y="2003"/>
                  </a:cubicBezTo>
                  <a:cubicBezTo>
                    <a:pt x="2512" y="2003"/>
                    <a:pt x="2513" y="2003"/>
                    <a:pt x="2513" y="2003"/>
                  </a:cubicBezTo>
                  <a:lnTo>
                    <a:pt x="2786" y="1437"/>
                  </a:lnTo>
                  <a:cubicBezTo>
                    <a:pt x="2786" y="1437"/>
                    <a:pt x="2060" y="1349"/>
                    <a:pt x="1329" y="902"/>
                  </a:cubicBezTo>
                  <a:cubicBezTo>
                    <a:pt x="928" y="657"/>
                    <a:pt x="563" y="353"/>
                    <a:pt x="249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274;p28">
              <a:extLst>
                <a:ext uri="{FF2B5EF4-FFF2-40B4-BE49-F238E27FC236}">
                  <a16:creationId xmlns:a16="http://schemas.microsoft.com/office/drawing/2014/main" id="{337FB5A3-13F6-43BC-8018-4480C6491D31}"/>
                </a:ext>
              </a:extLst>
            </p:cNvPr>
            <p:cNvSpPr/>
            <p:nvPr/>
          </p:nvSpPr>
          <p:spPr>
            <a:xfrm>
              <a:off x="14113010" y="10536456"/>
              <a:ext cx="142416" cy="69875"/>
            </a:xfrm>
            <a:custGeom>
              <a:avLst/>
              <a:gdLst/>
              <a:ahLst/>
              <a:cxnLst/>
              <a:rect l="l" t="t" r="r" b="b"/>
              <a:pathLst>
                <a:path w="2136" h="1048" extrusionOk="0">
                  <a:moveTo>
                    <a:pt x="1050" y="1"/>
                  </a:moveTo>
                  <a:cubicBezTo>
                    <a:pt x="962" y="1"/>
                    <a:pt x="880" y="16"/>
                    <a:pt x="812" y="51"/>
                  </a:cubicBezTo>
                  <a:lnTo>
                    <a:pt x="0" y="471"/>
                  </a:lnTo>
                  <a:cubicBezTo>
                    <a:pt x="0" y="471"/>
                    <a:pt x="939" y="559"/>
                    <a:pt x="1140" y="1047"/>
                  </a:cubicBezTo>
                  <a:cubicBezTo>
                    <a:pt x="1140" y="1047"/>
                    <a:pt x="1977" y="970"/>
                    <a:pt x="2135" y="390"/>
                  </a:cubicBezTo>
                  <a:cubicBezTo>
                    <a:pt x="2135" y="390"/>
                    <a:pt x="1502" y="1"/>
                    <a:pt x="1050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275;p28">
              <a:extLst>
                <a:ext uri="{FF2B5EF4-FFF2-40B4-BE49-F238E27FC236}">
                  <a16:creationId xmlns:a16="http://schemas.microsoft.com/office/drawing/2014/main" id="{0274E318-6CA6-43FA-AC86-7631817C2A34}"/>
                </a:ext>
              </a:extLst>
            </p:cNvPr>
            <p:cNvSpPr/>
            <p:nvPr/>
          </p:nvSpPr>
          <p:spPr>
            <a:xfrm>
              <a:off x="14367840" y="10430377"/>
              <a:ext cx="118414" cy="86143"/>
            </a:xfrm>
            <a:custGeom>
              <a:avLst/>
              <a:gdLst/>
              <a:ahLst/>
              <a:cxnLst/>
              <a:rect l="l" t="t" r="r" b="b"/>
              <a:pathLst>
                <a:path w="1776" h="1292" extrusionOk="0">
                  <a:moveTo>
                    <a:pt x="681" y="0"/>
                  </a:moveTo>
                  <a:cubicBezTo>
                    <a:pt x="280" y="0"/>
                    <a:pt x="1" y="219"/>
                    <a:pt x="1" y="219"/>
                  </a:cubicBezTo>
                  <a:cubicBezTo>
                    <a:pt x="1" y="219"/>
                    <a:pt x="539" y="879"/>
                    <a:pt x="607" y="1291"/>
                  </a:cubicBezTo>
                  <a:lnTo>
                    <a:pt x="1775" y="1273"/>
                  </a:lnTo>
                  <a:cubicBezTo>
                    <a:pt x="1775" y="1273"/>
                    <a:pt x="1398" y="119"/>
                    <a:pt x="888" y="20"/>
                  </a:cubicBezTo>
                  <a:cubicBezTo>
                    <a:pt x="816" y="6"/>
                    <a:pt x="747" y="0"/>
                    <a:pt x="681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276;p28">
              <a:extLst>
                <a:ext uri="{FF2B5EF4-FFF2-40B4-BE49-F238E27FC236}">
                  <a16:creationId xmlns:a16="http://schemas.microsoft.com/office/drawing/2014/main" id="{8F1F4A91-7B77-4F4E-A101-49CE36FE40ED}"/>
                </a:ext>
              </a:extLst>
            </p:cNvPr>
            <p:cNvSpPr/>
            <p:nvPr/>
          </p:nvSpPr>
          <p:spPr>
            <a:xfrm>
              <a:off x="14093475" y="10501252"/>
              <a:ext cx="606203" cy="778157"/>
            </a:xfrm>
            <a:custGeom>
              <a:avLst/>
              <a:gdLst/>
              <a:ahLst/>
              <a:cxnLst/>
              <a:rect l="l" t="t" r="r" b="b"/>
              <a:pathLst>
                <a:path w="9092" h="11671" extrusionOk="0">
                  <a:moveTo>
                    <a:pt x="5278" y="0"/>
                  </a:moveTo>
                  <a:cubicBezTo>
                    <a:pt x="5116" y="0"/>
                    <a:pt x="4947" y="23"/>
                    <a:pt x="4771" y="71"/>
                  </a:cubicBezTo>
                  <a:cubicBezTo>
                    <a:pt x="3294" y="479"/>
                    <a:pt x="1500" y="1116"/>
                    <a:pt x="1112" y="2066"/>
                  </a:cubicBezTo>
                  <a:cubicBezTo>
                    <a:pt x="726" y="3017"/>
                    <a:pt x="1" y="9030"/>
                    <a:pt x="893" y="10208"/>
                  </a:cubicBezTo>
                  <a:cubicBezTo>
                    <a:pt x="1745" y="11333"/>
                    <a:pt x="2766" y="11671"/>
                    <a:pt x="3695" y="11671"/>
                  </a:cubicBezTo>
                  <a:cubicBezTo>
                    <a:pt x="3740" y="11671"/>
                    <a:pt x="3785" y="11670"/>
                    <a:pt x="3830" y="11668"/>
                  </a:cubicBezTo>
                  <a:cubicBezTo>
                    <a:pt x="4794" y="11637"/>
                    <a:pt x="7625" y="10439"/>
                    <a:pt x="8376" y="9064"/>
                  </a:cubicBezTo>
                  <a:cubicBezTo>
                    <a:pt x="9091" y="7759"/>
                    <a:pt x="8265" y="0"/>
                    <a:pt x="5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277;p28">
              <a:extLst>
                <a:ext uri="{FF2B5EF4-FFF2-40B4-BE49-F238E27FC236}">
                  <a16:creationId xmlns:a16="http://schemas.microsoft.com/office/drawing/2014/main" id="{14D74F64-C915-4201-997A-93808C03B21B}"/>
                </a:ext>
              </a:extLst>
            </p:cNvPr>
            <p:cNvSpPr/>
            <p:nvPr/>
          </p:nvSpPr>
          <p:spPr>
            <a:xfrm>
              <a:off x="14376907" y="10894164"/>
              <a:ext cx="268431" cy="296968"/>
            </a:xfrm>
            <a:custGeom>
              <a:avLst/>
              <a:gdLst/>
              <a:ahLst/>
              <a:cxnLst/>
              <a:rect l="l" t="t" r="r" b="b"/>
              <a:pathLst>
                <a:path w="4026" h="4454" extrusionOk="0">
                  <a:moveTo>
                    <a:pt x="3508" y="0"/>
                  </a:moveTo>
                  <a:cubicBezTo>
                    <a:pt x="2883" y="0"/>
                    <a:pt x="297" y="1260"/>
                    <a:pt x="0" y="1824"/>
                  </a:cubicBezTo>
                  <a:cubicBezTo>
                    <a:pt x="0" y="1824"/>
                    <a:pt x="191" y="3864"/>
                    <a:pt x="234" y="4345"/>
                  </a:cubicBezTo>
                  <a:cubicBezTo>
                    <a:pt x="241" y="4420"/>
                    <a:pt x="315" y="4454"/>
                    <a:pt x="437" y="4454"/>
                  </a:cubicBezTo>
                  <a:cubicBezTo>
                    <a:pt x="1098" y="4454"/>
                    <a:pt x="3169" y="3465"/>
                    <a:pt x="3654" y="2731"/>
                  </a:cubicBezTo>
                  <a:cubicBezTo>
                    <a:pt x="4025" y="2170"/>
                    <a:pt x="3746" y="429"/>
                    <a:pt x="3641" y="58"/>
                  </a:cubicBezTo>
                  <a:cubicBezTo>
                    <a:pt x="3630" y="18"/>
                    <a:pt x="3583" y="0"/>
                    <a:pt x="3508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278;p28">
              <a:extLst>
                <a:ext uri="{FF2B5EF4-FFF2-40B4-BE49-F238E27FC236}">
                  <a16:creationId xmlns:a16="http://schemas.microsoft.com/office/drawing/2014/main" id="{E637C0CA-1495-4F02-851E-E3F8569F9EF5}"/>
                </a:ext>
              </a:extLst>
            </p:cNvPr>
            <p:cNvSpPr/>
            <p:nvPr/>
          </p:nvSpPr>
          <p:spPr>
            <a:xfrm>
              <a:off x="14093475" y="10622599"/>
              <a:ext cx="249762" cy="648142"/>
            </a:xfrm>
            <a:custGeom>
              <a:avLst/>
              <a:gdLst/>
              <a:ahLst/>
              <a:cxnLst/>
              <a:rect l="l" t="t" r="r" b="b"/>
              <a:pathLst>
                <a:path w="3746" h="9721" extrusionOk="0">
                  <a:moveTo>
                    <a:pt x="1488" y="1"/>
                  </a:moveTo>
                  <a:cubicBezTo>
                    <a:pt x="1392" y="1"/>
                    <a:pt x="1300" y="20"/>
                    <a:pt x="1214" y="54"/>
                  </a:cubicBezTo>
                  <a:cubicBezTo>
                    <a:pt x="1174" y="116"/>
                    <a:pt x="1140" y="179"/>
                    <a:pt x="1112" y="246"/>
                  </a:cubicBezTo>
                  <a:cubicBezTo>
                    <a:pt x="726" y="1195"/>
                    <a:pt x="1" y="7210"/>
                    <a:pt x="893" y="8388"/>
                  </a:cubicBezTo>
                  <a:cubicBezTo>
                    <a:pt x="1449" y="9121"/>
                    <a:pt x="2076" y="9519"/>
                    <a:pt x="2704" y="9708"/>
                  </a:cubicBezTo>
                  <a:cubicBezTo>
                    <a:pt x="2760" y="9717"/>
                    <a:pt x="2814" y="9721"/>
                    <a:pt x="2865" y="9721"/>
                  </a:cubicBezTo>
                  <a:cubicBezTo>
                    <a:pt x="3454" y="9721"/>
                    <a:pt x="3746" y="9170"/>
                    <a:pt x="3715" y="8388"/>
                  </a:cubicBezTo>
                  <a:cubicBezTo>
                    <a:pt x="3682" y="7499"/>
                    <a:pt x="3304" y="4194"/>
                    <a:pt x="2905" y="2199"/>
                  </a:cubicBezTo>
                  <a:cubicBezTo>
                    <a:pt x="2570" y="525"/>
                    <a:pt x="1985" y="1"/>
                    <a:pt x="148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279;p28">
              <a:extLst>
                <a:ext uri="{FF2B5EF4-FFF2-40B4-BE49-F238E27FC236}">
                  <a16:creationId xmlns:a16="http://schemas.microsoft.com/office/drawing/2014/main" id="{42ADD546-A5B9-4C18-8547-8D9A0255E3B1}"/>
                </a:ext>
              </a:extLst>
            </p:cNvPr>
            <p:cNvSpPr/>
            <p:nvPr/>
          </p:nvSpPr>
          <p:spPr>
            <a:xfrm>
              <a:off x="14287097" y="10730212"/>
              <a:ext cx="324438" cy="128682"/>
            </a:xfrm>
            <a:custGeom>
              <a:avLst/>
              <a:gdLst/>
              <a:ahLst/>
              <a:cxnLst/>
              <a:rect l="l" t="t" r="r" b="b"/>
              <a:pathLst>
                <a:path w="4866" h="1930" extrusionOk="0">
                  <a:moveTo>
                    <a:pt x="4866" y="1"/>
                  </a:moveTo>
                  <a:lnTo>
                    <a:pt x="4866" y="1"/>
                  </a:lnTo>
                  <a:cubicBezTo>
                    <a:pt x="4490" y="507"/>
                    <a:pt x="3204" y="1103"/>
                    <a:pt x="1800" y="1406"/>
                  </a:cubicBezTo>
                  <a:cubicBezTo>
                    <a:pt x="1561" y="1457"/>
                    <a:pt x="1352" y="1480"/>
                    <a:pt x="1171" y="1480"/>
                  </a:cubicBezTo>
                  <a:cubicBezTo>
                    <a:pt x="286" y="1480"/>
                    <a:pt x="39" y="943"/>
                    <a:pt x="1" y="585"/>
                  </a:cubicBezTo>
                  <a:lnTo>
                    <a:pt x="1" y="585"/>
                  </a:lnTo>
                  <a:cubicBezTo>
                    <a:pt x="69" y="1534"/>
                    <a:pt x="526" y="1929"/>
                    <a:pt x="1275" y="1929"/>
                  </a:cubicBezTo>
                  <a:cubicBezTo>
                    <a:pt x="1726" y="1929"/>
                    <a:pt x="2284" y="1785"/>
                    <a:pt x="2928" y="1533"/>
                  </a:cubicBezTo>
                  <a:cubicBezTo>
                    <a:pt x="4639" y="861"/>
                    <a:pt x="4866" y="1"/>
                    <a:pt x="486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64B68E-CABA-49D6-81A6-D632D0ED630E}"/>
              </a:ext>
            </a:extLst>
          </p:cNvPr>
          <p:cNvGrpSpPr/>
          <p:nvPr/>
        </p:nvGrpSpPr>
        <p:grpSpPr>
          <a:xfrm>
            <a:off x="1455524" y="980546"/>
            <a:ext cx="7261014" cy="6686132"/>
            <a:chOff x="1455713" y="2581248"/>
            <a:chExt cx="7261959" cy="6687003"/>
          </a:xfrm>
        </p:grpSpPr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BC47C570-297A-46D2-B397-137506DFACD4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E15A57FA-2F06-4979-8A0B-C08CED91789B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0A6D3AFC-6277-4265-B886-4CF80200DED7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167" name="Rectangle 166">
                <a:extLst>
                  <a:ext uri="{FF2B5EF4-FFF2-40B4-BE49-F238E27FC236}">
                    <a16:creationId xmlns:a16="http://schemas.microsoft.com/office/drawing/2014/main" id="{76AE66E6-B264-4B03-9568-D0B9B4D16726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8" name="Freeform 64">
                <a:extLst>
                  <a:ext uri="{FF2B5EF4-FFF2-40B4-BE49-F238E27FC236}">
                    <a16:creationId xmlns:a16="http://schemas.microsoft.com/office/drawing/2014/main" id="{3F873F27-F70E-4B85-8DD8-A44348F3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A13BA119-EF2F-4769-8FD3-9C87021865F7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AE2F5848-A71E-4AB2-8C81-124C253A02B8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D20CB3AD-4538-4CBA-864A-A9D6A8FFEEA1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165" name="Rectangle 164">
                <a:extLst>
                  <a:ext uri="{FF2B5EF4-FFF2-40B4-BE49-F238E27FC236}">
                    <a16:creationId xmlns:a16="http://schemas.microsoft.com/office/drawing/2014/main" id="{DBB8E419-830F-4941-AAC9-713FB19DEBEF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6" name="Freeform 64">
                <a:extLst>
                  <a:ext uri="{FF2B5EF4-FFF2-40B4-BE49-F238E27FC236}">
                    <a16:creationId xmlns:a16="http://schemas.microsoft.com/office/drawing/2014/main" id="{C8BA4A98-12DC-4143-8684-E6A7266A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62DFF56-F262-4998-9646-FD4C36B9ADBA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876A7632-B5E5-435D-9D89-203DCB713C60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0031A9AD-A1F0-4DE1-A537-328B09A23203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163" name="Rectangle 162">
                <a:extLst>
                  <a:ext uri="{FF2B5EF4-FFF2-40B4-BE49-F238E27FC236}">
                    <a16:creationId xmlns:a16="http://schemas.microsoft.com/office/drawing/2014/main" id="{F5369482-785C-4F3B-8BAF-B7B91D6D79A1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4" name="Freeform 64">
                <a:extLst>
                  <a:ext uri="{FF2B5EF4-FFF2-40B4-BE49-F238E27FC236}">
                    <a16:creationId xmlns:a16="http://schemas.microsoft.com/office/drawing/2014/main" id="{B89A6613-DB2B-4F7B-8D6B-B8634F1DE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659E853C-2BE9-41CD-B5F1-8735A53D8E3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9F75A7D6-7D9F-4190-A1C4-C24758B49CB3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31CFC47B-5E2F-42D7-A3AE-9B93BF220305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7AC24424-BF64-4BF2-A21D-C5CEE561B610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62" name="Freeform 64">
                <a:extLst>
                  <a:ext uri="{FF2B5EF4-FFF2-40B4-BE49-F238E27FC236}">
                    <a16:creationId xmlns:a16="http://schemas.microsoft.com/office/drawing/2014/main" id="{54343804-9767-45A2-98E8-00C9A803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3989822-FF03-4A3C-8F59-1087D7B133DF}"/>
              </a:ext>
            </a:extLst>
          </p:cNvPr>
          <p:cNvGrpSpPr/>
          <p:nvPr/>
        </p:nvGrpSpPr>
        <p:grpSpPr>
          <a:xfrm>
            <a:off x="7459141" y="1761663"/>
            <a:ext cx="19053857" cy="11810029"/>
            <a:chOff x="7910226" y="2198691"/>
            <a:chExt cx="19056338" cy="11811567"/>
          </a:xfrm>
        </p:grpSpPr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22AB28C9-9211-4CFA-B795-F53B65577D1E}"/>
                </a:ext>
              </a:extLst>
            </p:cNvPr>
            <p:cNvGrpSpPr/>
            <p:nvPr/>
          </p:nvGrpSpPr>
          <p:grpSpPr>
            <a:xfrm>
              <a:off x="7910226" y="6512590"/>
              <a:ext cx="19056338" cy="7322181"/>
              <a:chOff x="7910226" y="6512590"/>
              <a:chExt cx="19056338" cy="7322181"/>
            </a:xfrm>
          </p:grpSpPr>
          <p:sp>
            <p:nvSpPr>
              <p:cNvPr id="304" name="Google Shape;138;p28">
                <a:extLst>
                  <a:ext uri="{FF2B5EF4-FFF2-40B4-BE49-F238E27FC236}">
                    <a16:creationId xmlns:a16="http://schemas.microsoft.com/office/drawing/2014/main" id="{8788739F-508E-4836-A13C-D5BD935EFABF}"/>
                  </a:ext>
                </a:extLst>
              </p:cNvPr>
              <p:cNvSpPr/>
              <p:nvPr/>
            </p:nvSpPr>
            <p:spPr>
              <a:xfrm>
                <a:off x="18054533" y="7227673"/>
                <a:ext cx="5033916" cy="2888334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20" extrusionOk="0">
                    <a:moveTo>
                      <a:pt x="15174" y="0"/>
                    </a:moveTo>
                    <a:cubicBezTo>
                      <a:pt x="14559" y="0"/>
                      <a:pt x="13944" y="136"/>
                      <a:pt x="13475" y="408"/>
                    </a:cubicBezTo>
                    <a:lnTo>
                      <a:pt x="937" y="7645"/>
                    </a:lnTo>
                    <a:cubicBezTo>
                      <a:pt x="0" y="8187"/>
                      <a:pt x="0" y="9066"/>
                      <a:pt x="937" y="9607"/>
                    </a:cubicBezTo>
                    <a:lnTo>
                      <a:pt x="58626" y="42912"/>
                    </a:lnTo>
                    <a:cubicBezTo>
                      <a:pt x="59095" y="43184"/>
                      <a:pt x="59710" y="43320"/>
                      <a:pt x="60326" y="43320"/>
                    </a:cubicBezTo>
                    <a:cubicBezTo>
                      <a:pt x="60940" y="43320"/>
                      <a:pt x="61554" y="43184"/>
                      <a:pt x="62023" y="42914"/>
                    </a:cubicBezTo>
                    <a:lnTo>
                      <a:pt x="74561" y="35674"/>
                    </a:lnTo>
                    <a:cubicBezTo>
                      <a:pt x="75500" y="35133"/>
                      <a:pt x="75500" y="34254"/>
                      <a:pt x="74561" y="33713"/>
                    </a:cubicBezTo>
                    <a:lnTo>
                      <a:pt x="16873" y="408"/>
                    </a:lnTo>
                    <a:cubicBezTo>
                      <a:pt x="16404" y="136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139;p28">
                <a:extLst>
                  <a:ext uri="{FF2B5EF4-FFF2-40B4-BE49-F238E27FC236}">
                    <a16:creationId xmlns:a16="http://schemas.microsoft.com/office/drawing/2014/main" id="{C2D0971A-8713-4047-ABE9-E5583B649FD6}"/>
                  </a:ext>
                </a:extLst>
              </p:cNvPr>
              <p:cNvSpPr/>
              <p:nvPr/>
            </p:nvSpPr>
            <p:spPr>
              <a:xfrm>
                <a:off x="19294943" y="6512590"/>
                <a:ext cx="5033916" cy="2888268"/>
              </a:xfrm>
              <a:custGeom>
                <a:avLst/>
                <a:gdLst/>
                <a:ahLst/>
                <a:cxnLst/>
                <a:rect l="l" t="t" r="r" b="b"/>
                <a:pathLst>
                  <a:path w="75500" h="43319" extrusionOk="0">
                    <a:moveTo>
                      <a:pt x="15174" y="0"/>
                    </a:moveTo>
                    <a:cubicBezTo>
                      <a:pt x="14560" y="0"/>
                      <a:pt x="13945" y="135"/>
                      <a:pt x="13475" y="406"/>
                    </a:cubicBezTo>
                    <a:lnTo>
                      <a:pt x="938" y="7646"/>
                    </a:lnTo>
                    <a:cubicBezTo>
                      <a:pt x="0" y="8187"/>
                      <a:pt x="0" y="9066"/>
                      <a:pt x="938" y="9607"/>
                    </a:cubicBezTo>
                    <a:lnTo>
                      <a:pt x="58627" y="42913"/>
                    </a:lnTo>
                    <a:cubicBezTo>
                      <a:pt x="59096" y="43183"/>
                      <a:pt x="59711" y="43319"/>
                      <a:pt x="60326" y="43319"/>
                    </a:cubicBezTo>
                    <a:cubicBezTo>
                      <a:pt x="60940" y="43319"/>
                      <a:pt x="61555" y="43183"/>
                      <a:pt x="62023" y="42913"/>
                    </a:cubicBezTo>
                    <a:lnTo>
                      <a:pt x="74563" y="35675"/>
                    </a:lnTo>
                    <a:cubicBezTo>
                      <a:pt x="75500" y="35132"/>
                      <a:pt x="75500" y="34255"/>
                      <a:pt x="74563" y="33713"/>
                    </a:cubicBezTo>
                    <a:lnTo>
                      <a:pt x="16874" y="406"/>
                    </a:lnTo>
                    <a:cubicBezTo>
                      <a:pt x="16404" y="135"/>
                      <a:pt x="15789" y="0"/>
                      <a:pt x="1517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140;p28">
                <a:extLst>
                  <a:ext uri="{FF2B5EF4-FFF2-40B4-BE49-F238E27FC236}">
                    <a16:creationId xmlns:a16="http://schemas.microsoft.com/office/drawing/2014/main" id="{919EC03C-F3AD-4136-8D34-F4A3832CAA69}"/>
                  </a:ext>
                </a:extLst>
              </p:cNvPr>
              <p:cNvSpPr/>
              <p:nvPr/>
            </p:nvSpPr>
            <p:spPr>
              <a:xfrm>
                <a:off x="12244594" y="7662190"/>
                <a:ext cx="8153810" cy="4677475"/>
              </a:xfrm>
              <a:custGeom>
                <a:avLst/>
                <a:gdLst/>
                <a:ahLst/>
                <a:cxnLst/>
                <a:rect l="l" t="t" r="r" b="b"/>
                <a:pathLst>
                  <a:path w="122293" h="70154" extrusionOk="0">
                    <a:moveTo>
                      <a:pt x="65131" y="1"/>
                    </a:moveTo>
                    <a:cubicBezTo>
                      <a:pt x="64106" y="1"/>
                      <a:pt x="63081" y="226"/>
                      <a:pt x="62299" y="677"/>
                    </a:cubicBezTo>
                    <a:lnTo>
                      <a:pt x="1565" y="35744"/>
                    </a:lnTo>
                    <a:cubicBezTo>
                      <a:pt x="1" y="36644"/>
                      <a:pt x="1" y="38108"/>
                      <a:pt x="1565" y="39012"/>
                    </a:cubicBezTo>
                    <a:lnTo>
                      <a:pt x="54331" y="69477"/>
                    </a:lnTo>
                    <a:cubicBezTo>
                      <a:pt x="55113" y="69928"/>
                      <a:pt x="56138" y="70153"/>
                      <a:pt x="57163" y="70153"/>
                    </a:cubicBezTo>
                    <a:cubicBezTo>
                      <a:pt x="58187" y="70153"/>
                      <a:pt x="59212" y="69928"/>
                      <a:pt x="59994" y="69477"/>
                    </a:cubicBezTo>
                    <a:lnTo>
                      <a:pt x="120729" y="34410"/>
                    </a:lnTo>
                    <a:cubicBezTo>
                      <a:pt x="122292" y="33508"/>
                      <a:pt x="122292" y="32045"/>
                      <a:pt x="120729" y="31141"/>
                    </a:cubicBezTo>
                    <a:lnTo>
                      <a:pt x="67962" y="677"/>
                    </a:lnTo>
                    <a:cubicBezTo>
                      <a:pt x="67180" y="226"/>
                      <a:pt x="66155" y="1"/>
                      <a:pt x="65131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04;p28">
                <a:extLst>
                  <a:ext uri="{FF2B5EF4-FFF2-40B4-BE49-F238E27FC236}">
                    <a16:creationId xmlns:a16="http://schemas.microsoft.com/office/drawing/2014/main" id="{F4CC95F9-D39B-4EFE-A84C-E187578EE214}"/>
                  </a:ext>
                </a:extLst>
              </p:cNvPr>
              <p:cNvSpPr/>
              <p:nvPr/>
            </p:nvSpPr>
            <p:spPr>
              <a:xfrm>
                <a:off x="7910226" y="9847643"/>
                <a:ext cx="5843676" cy="3987128"/>
              </a:xfrm>
              <a:custGeom>
                <a:avLst/>
                <a:gdLst/>
                <a:ahLst/>
                <a:cxnLst/>
                <a:rect l="l" t="t" r="r" b="b"/>
                <a:pathLst>
                  <a:path w="87645" h="59800" extrusionOk="0">
                    <a:moveTo>
                      <a:pt x="45151" y="0"/>
                    </a:moveTo>
                    <a:cubicBezTo>
                      <a:pt x="45151" y="0"/>
                      <a:pt x="37279" y="13779"/>
                      <a:pt x="23887" y="21475"/>
                    </a:cubicBezTo>
                    <a:cubicBezTo>
                      <a:pt x="10498" y="29169"/>
                      <a:pt x="0" y="35265"/>
                      <a:pt x="0" y="35265"/>
                    </a:cubicBezTo>
                    <a:lnTo>
                      <a:pt x="42495" y="59799"/>
                    </a:lnTo>
                    <a:lnTo>
                      <a:pt x="71709" y="42932"/>
                    </a:lnTo>
                    <a:cubicBezTo>
                      <a:pt x="76457" y="40191"/>
                      <a:pt x="84864" y="32378"/>
                      <a:pt x="87645" y="24534"/>
                    </a:cubicBezTo>
                    <a:lnTo>
                      <a:pt x="45151" y="0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26;p28">
                <a:extLst>
                  <a:ext uri="{FF2B5EF4-FFF2-40B4-BE49-F238E27FC236}">
                    <a16:creationId xmlns:a16="http://schemas.microsoft.com/office/drawing/2014/main" id="{E38D3F7B-39E2-482A-8677-60309E7A3683}"/>
                  </a:ext>
                </a:extLst>
              </p:cNvPr>
              <p:cNvSpPr/>
              <p:nvPr/>
            </p:nvSpPr>
            <p:spPr>
              <a:xfrm>
                <a:off x="22671334" y="9113691"/>
                <a:ext cx="4295230" cy="2565830"/>
              </a:xfrm>
              <a:custGeom>
                <a:avLst/>
                <a:gdLst/>
                <a:ahLst/>
                <a:cxnLst/>
                <a:rect l="l" t="t" r="r" b="b"/>
                <a:pathLst>
                  <a:path w="64421" h="38483" extrusionOk="0">
                    <a:moveTo>
                      <a:pt x="57900" y="1"/>
                    </a:moveTo>
                    <a:cubicBezTo>
                      <a:pt x="57325" y="1"/>
                      <a:pt x="56804" y="130"/>
                      <a:pt x="56388" y="419"/>
                    </a:cubicBezTo>
                    <a:lnTo>
                      <a:pt x="51324" y="3378"/>
                    </a:lnTo>
                    <a:cubicBezTo>
                      <a:pt x="51317" y="3381"/>
                      <a:pt x="51317" y="3381"/>
                      <a:pt x="51315" y="3386"/>
                    </a:cubicBezTo>
                    <a:lnTo>
                      <a:pt x="48877" y="4769"/>
                    </a:lnTo>
                    <a:cubicBezTo>
                      <a:pt x="48847" y="4788"/>
                      <a:pt x="48819" y="4811"/>
                      <a:pt x="48794" y="4836"/>
                    </a:cubicBezTo>
                    <a:lnTo>
                      <a:pt x="45063" y="6991"/>
                    </a:lnTo>
                    <a:lnTo>
                      <a:pt x="44747" y="7172"/>
                    </a:lnTo>
                    <a:cubicBezTo>
                      <a:pt x="44746" y="7174"/>
                      <a:pt x="44744" y="7177"/>
                      <a:pt x="44741" y="7179"/>
                    </a:cubicBezTo>
                    <a:lnTo>
                      <a:pt x="9799" y="27342"/>
                    </a:lnTo>
                    <a:lnTo>
                      <a:pt x="9796" y="27335"/>
                    </a:lnTo>
                    <a:lnTo>
                      <a:pt x="2562" y="35569"/>
                    </a:lnTo>
                    <a:lnTo>
                      <a:pt x="0" y="38482"/>
                    </a:lnTo>
                    <a:lnTo>
                      <a:pt x="0" y="38482"/>
                    </a:lnTo>
                    <a:lnTo>
                      <a:pt x="14635" y="35579"/>
                    </a:lnTo>
                    <a:lnTo>
                      <a:pt x="63413" y="7389"/>
                    </a:lnTo>
                    <a:cubicBezTo>
                      <a:pt x="64230" y="6824"/>
                      <a:pt x="64421" y="5839"/>
                      <a:pt x="64202" y="4731"/>
                    </a:cubicBezTo>
                    <a:cubicBezTo>
                      <a:pt x="63745" y="2332"/>
                      <a:pt x="60339" y="1"/>
                      <a:pt x="57900" y="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38;p28">
                <a:extLst>
                  <a:ext uri="{FF2B5EF4-FFF2-40B4-BE49-F238E27FC236}">
                    <a16:creationId xmlns:a16="http://schemas.microsoft.com/office/drawing/2014/main" id="{AC6E2DB9-09CD-419C-9637-3D3AA62534AF}"/>
                  </a:ext>
                </a:extLst>
              </p:cNvPr>
              <p:cNvSpPr/>
              <p:nvPr/>
            </p:nvSpPr>
            <p:spPr>
              <a:xfrm>
                <a:off x="19302144" y="11907081"/>
                <a:ext cx="2715581" cy="1428432"/>
              </a:xfrm>
              <a:custGeom>
                <a:avLst/>
                <a:gdLst/>
                <a:ahLst/>
                <a:cxnLst/>
                <a:rect l="l" t="t" r="r" b="b"/>
                <a:pathLst>
                  <a:path w="40729" h="21424" extrusionOk="0">
                    <a:moveTo>
                      <a:pt x="20367" y="0"/>
                    </a:moveTo>
                    <a:cubicBezTo>
                      <a:pt x="15619" y="0"/>
                      <a:pt x="10870" y="1046"/>
                      <a:pt x="7245" y="3138"/>
                    </a:cubicBezTo>
                    <a:cubicBezTo>
                      <a:pt x="1" y="7321"/>
                      <a:pt x="1" y="14103"/>
                      <a:pt x="7245" y="18287"/>
                    </a:cubicBezTo>
                    <a:cubicBezTo>
                      <a:pt x="10868" y="20378"/>
                      <a:pt x="15616" y="21424"/>
                      <a:pt x="20363" y="21424"/>
                    </a:cubicBezTo>
                    <a:cubicBezTo>
                      <a:pt x="25111" y="21424"/>
                      <a:pt x="29860" y="20378"/>
                      <a:pt x="33483" y="18287"/>
                    </a:cubicBezTo>
                    <a:cubicBezTo>
                      <a:pt x="40728" y="14103"/>
                      <a:pt x="40728" y="7321"/>
                      <a:pt x="33483" y="3138"/>
                    </a:cubicBezTo>
                    <a:cubicBezTo>
                      <a:pt x="29862" y="1046"/>
                      <a:pt x="25115" y="0"/>
                      <a:pt x="20367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59;p28">
                <a:extLst>
                  <a:ext uri="{FF2B5EF4-FFF2-40B4-BE49-F238E27FC236}">
                    <a16:creationId xmlns:a16="http://schemas.microsoft.com/office/drawing/2014/main" id="{8DEEFF66-DD9D-4704-B58C-50C9AA3AC47E}"/>
                  </a:ext>
                </a:extLst>
              </p:cNvPr>
              <p:cNvSpPr/>
              <p:nvPr/>
            </p:nvSpPr>
            <p:spPr>
              <a:xfrm>
                <a:off x="13315051" y="12400538"/>
                <a:ext cx="1675461" cy="967445"/>
              </a:xfrm>
              <a:custGeom>
                <a:avLst/>
                <a:gdLst/>
                <a:ahLst/>
                <a:cxnLst/>
                <a:rect l="l" t="t" r="r" b="b"/>
                <a:pathLst>
                  <a:path w="25129" h="14510" extrusionOk="0">
                    <a:moveTo>
                      <a:pt x="12565" y="0"/>
                    </a:moveTo>
                    <a:cubicBezTo>
                      <a:pt x="9233" y="0"/>
                      <a:pt x="6037" y="764"/>
                      <a:pt x="3681" y="2126"/>
                    </a:cubicBezTo>
                    <a:cubicBezTo>
                      <a:pt x="1324" y="3486"/>
                      <a:pt x="0" y="5330"/>
                      <a:pt x="0" y="7255"/>
                    </a:cubicBezTo>
                    <a:cubicBezTo>
                      <a:pt x="0" y="9178"/>
                      <a:pt x="1324" y="11024"/>
                      <a:pt x="3681" y="12384"/>
                    </a:cubicBezTo>
                    <a:cubicBezTo>
                      <a:pt x="6037" y="13744"/>
                      <a:pt x="9233" y="14509"/>
                      <a:pt x="12565" y="14509"/>
                    </a:cubicBezTo>
                    <a:cubicBezTo>
                      <a:pt x="15898" y="14509"/>
                      <a:pt x="19092" y="13744"/>
                      <a:pt x="21450" y="12384"/>
                    </a:cubicBezTo>
                    <a:cubicBezTo>
                      <a:pt x="23806" y="11024"/>
                      <a:pt x="25129" y="9178"/>
                      <a:pt x="25129" y="7255"/>
                    </a:cubicBezTo>
                    <a:cubicBezTo>
                      <a:pt x="25129" y="5330"/>
                      <a:pt x="23806" y="3486"/>
                      <a:pt x="21450" y="2126"/>
                    </a:cubicBezTo>
                    <a:cubicBezTo>
                      <a:pt x="19092" y="764"/>
                      <a:pt x="15898" y="0"/>
                      <a:pt x="12565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243796" tIns="243796" rIns="243796" bIns="243796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1" name="Google Shape;141;p28">
              <a:extLst>
                <a:ext uri="{FF2B5EF4-FFF2-40B4-BE49-F238E27FC236}">
                  <a16:creationId xmlns:a16="http://schemas.microsoft.com/office/drawing/2014/main" id="{23B27D5A-9AFC-4D6D-8B3F-F28B2C65C472}"/>
                </a:ext>
              </a:extLst>
            </p:cNvPr>
            <p:cNvSpPr/>
            <p:nvPr/>
          </p:nvSpPr>
          <p:spPr>
            <a:xfrm>
              <a:off x="20341331" y="2300569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0"/>
                  </a:lnTo>
                  <a:lnTo>
                    <a:pt x="2" y="7670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2;p28">
              <a:extLst>
                <a:ext uri="{FF2B5EF4-FFF2-40B4-BE49-F238E27FC236}">
                  <a16:creationId xmlns:a16="http://schemas.microsoft.com/office/drawing/2014/main" id="{52D6318E-5137-4132-86A9-D39E6CA8BEBE}"/>
                </a:ext>
              </a:extLst>
            </p:cNvPr>
            <p:cNvSpPr/>
            <p:nvPr/>
          </p:nvSpPr>
          <p:spPr>
            <a:xfrm>
              <a:off x="24082497" y="4113913"/>
              <a:ext cx="232894" cy="4679608"/>
            </a:xfrm>
            <a:custGeom>
              <a:avLst/>
              <a:gdLst/>
              <a:ahLst/>
              <a:cxnLst/>
              <a:rect l="l" t="t" r="r" b="b"/>
              <a:pathLst>
                <a:path w="3493" h="7018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5" y="2445"/>
                    <a:pt x="836" y="3443"/>
                    <a:pt x="838" y="4348"/>
                  </a:cubicBezTo>
                  <a:cubicBezTo>
                    <a:pt x="838" y="4348"/>
                    <a:pt x="841" y="7217"/>
                    <a:pt x="834" y="7219"/>
                  </a:cubicBezTo>
                  <a:lnTo>
                    <a:pt x="831" y="68072"/>
                  </a:lnTo>
                  <a:cubicBezTo>
                    <a:pt x="831" y="68583"/>
                    <a:pt x="821" y="69711"/>
                    <a:pt x="1" y="70185"/>
                  </a:cubicBezTo>
                  <a:lnTo>
                    <a:pt x="2159" y="68939"/>
                  </a:lnTo>
                  <a:cubicBezTo>
                    <a:pt x="2893" y="68516"/>
                    <a:pt x="3488" y="67440"/>
                    <a:pt x="3488" y="66538"/>
                  </a:cubicBezTo>
                  <a:lnTo>
                    <a:pt x="3489" y="5686"/>
                  </a:lnTo>
                  <a:cubicBezTo>
                    <a:pt x="3489" y="5686"/>
                    <a:pt x="3493" y="5663"/>
                    <a:pt x="3493" y="5625"/>
                  </a:cubicBezTo>
                  <a:cubicBezTo>
                    <a:pt x="3489" y="5581"/>
                    <a:pt x="3486" y="5523"/>
                    <a:pt x="3488" y="5448"/>
                  </a:cubicBezTo>
                  <a:cubicBezTo>
                    <a:pt x="3489" y="5386"/>
                    <a:pt x="3491" y="5324"/>
                    <a:pt x="3489" y="5242"/>
                  </a:cubicBezTo>
                  <a:cubicBezTo>
                    <a:pt x="3493" y="5165"/>
                    <a:pt x="3489" y="5083"/>
                    <a:pt x="3493" y="4983"/>
                  </a:cubicBezTo>
                  <a:cubicBezTo>
                    <a:pt x="3489" y="4796"/>
                    <a:pt x="3491" y="4577"/>
                    <a:pt x="3488" y="4336"/>
                  </a:cubicBezTo>
                  <a:lnTo>
                    <a:pt x="3488" y="3814"/>
                  </a:lnTo>
                  <a:cubicBezTo>
                    <a:pt x="3488" y="3446"/>
                    <a:pt x="3489" y="3043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;p28">
              <a:extLst>
                <a:ext uri="{FF2B5EF4-FFF2-40B4-BE49-F238E27FC236}">
                  <a16:creationId xmlns:a16="http://schemas.microsoft.com/office/drawing/2014/main" id="{C0B5D213-A3C0-4213-82AF-364FEBBC6E93}"/>
                </a:ext>
              </a:extLst>
            </p:cNvPr>
            <p:cNvSpPr/>
            <p:nvPr/>
          </p:nvSpPr>
          <p:spPr>
            <a:xfrm>
              <a:off x="20872192" y="2364710"/>
              <a:ext cx="3266311" cy="6441412"/>
            </a:xfrm>
            <a:custGeom>
              <a:avLst/>
              <a:gdLst/>
              <a:ahLst/>
              <a:cxnLst/>
              <a:rect l="l" t="t" r="r" b="b"/>
              <a:pathLst>
                <a:path w="48989" h="96610" extrusionOk="0">
                  <a:moveTo>
                    <a:pt x="1036" y="1"/>
                  </a:moveTo>
                  <a:cubicBezTo>
                    <a:pt x="1026" y="1"/>
                    <a:pt x="1015" y="1"/>
                    <a:pt x="1005" y="1"/>
                  </a:cubicBezTo>
                  <a:cubicBezTo>
                    <a:pt x="903" y="3"/>
                    <a:pt x="801" y="8"/>
                    <a:pt x="699" y="20"/>
                  </a:cubicBezTo>
                  <a:cubicBezTo>
                    <a:pt x="599" y="28"/>
                    <a:pt x="501" y="45"/>
                    <a:pt x="404" y="70"/>
                  </a:cubicBezTo>
                  <a:cubicBezTo>
                    <a:pt x="320" y="90"/>
                    <a:pt x="238" y="113"/>
                    <a:pt x="158" y="143"/>
                  </a:cubicBezTo>
                  <a:cubicBezTo>
                    <a:pt x="136" y="146"/>
                    <a:pt x="115" y="155"/>
                    <a:pt x="100" y="170"/>
                  </a:cubicBezTo>
                  <a:cubicBezTo>
                    <a:pt x="66" y="178"/>
                    <a:pt x="34" y="188"/>
                    <a:pt x="4" y="203"/>
                  </a:cubicBezTo>
                  <a:lnTo>
                    <a:pt x="1" y="212"/>
                  </a:lnTo>
                  <a:lnTo>
                    <a:pt x="33" y="8256"/>
                  </a:lnTo>
                  <a:lnTo>
                    <a:pt x="39" y="11326"/>
                  </a:lnTo>
                  <a:lnTo>
                    <a:pt x="250" y="66734"/>
                  </a:lnTo>
                  <a:cubicBezTo>
                    <a:pt x="255" y="68535"/>
                    <a:pt x="1530" y="70729"/>
                    <a:pt x="3099" y="71628"/>
                  </a:cubicBezTo>
                  <a:lnTo>
                    <a:pt x="38362" y="91779"/>
                  </a:lnTo>
                  <a:lnTo>
                    <a:pt x="46148" y="96230"/>
                  </a:lnTo>
                  <a:cubicBezTo>
                    <a:pt x="46600" y="96487"/>
                    <a:pt x="47027" y="96609"/>
                    <a:pt x="47406" y="96609"/>
                  </a:cubicBezTo>
                  <a:cubicBezTo>
                    <a:pt x="48343" y="96609"/>
                    <a:pt x="48989" y="95867"/>
                    <a:pt x="48989" y="94583"/>
                  </a:cubicBezTo>
                  <a:lnTo>
                    <a:pt x="48989" y="33445"/>
                  </a:lnTo>
                  <a:lnTo>
                    <a:pt x="48989" y="30585"/>
                  </a:lnTo>
                  <a:cubicBezTo>
                    <a:pt x="48987" y="29679"/>
                    <a:pt x="48671" y="28677"/>
                    <a:pt x="48161" y="27793"/>
                  </a:cubicBezTo>
                  <a:cubicBezTo>
                    <a:pt x="47632" y="26876"/>
                    <a:pt x="46964" y="26171"/>
                    <a:pt x="46150" y="25684"/>
                  </a:cubicBezTo>
                  <a:lnTo>
                    <a:pt x="43672" y="24254"/>
                  </a:lnTo>
                  <a:lnTo>
                    <a:pt x="43669" y="24248"/>
                  </a:lnTo>
                  <a:lnTo>
                    <a:pt x="2135" y="272"/>
                  </a:lnTo>
                  <a:cubicBezTo>
                    <a:pt x="2071" y="240"/>
                    <a:pt x="1999" y="207"/>
                    <a:pt x="1929" y="178"/>
                  </a:cubicBezTo>
                  <a:cubicBezTo>
                    <a:pt x="1852" y="146"/>
                    <a:pt x="1774" y="120"/>
                    <a:pt x="1693" y="96"/>
                  </a:cubicBezTo>
                  <a:lnTo>
                    <a:pt x="1541" y="55"/>
                  </a:lnTo>
                  <a:cubicBezTo>
                    <a:pt x="1465" y="40"/>
                    <a:pt x="1388" y="28"/>
                    <a:pt x="1311" y="21"/>
                  </a:cubicBezTo>
                  <a:cubicBezTo>
                    <a:pt x="1221" y="8"/>
                    <a:pt x="1128" y="1"/>
                    <a:pt x="103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;p28">
              <a:extLst>
                <a:ext uri="{FF2B5EF4-FFF2-40B4-BE49-F238E27FC236}">
                  <a16:creationId xmlns:a16="http://schemas.microsoft.com/office/drawing/2014/main" id="{55319D6E-C237-4F0C-A425-EA777753B52E}"/>
                </a:ext>
              </a:extLst>
            </p:cNvPr>
            <p:cNvSpPr/>
            <p:nvPr/>
          </p:nvSpPr>
          <p:spPr>
            <a:xfrm>
              <a:off x="20429874" y="2470256"/>
              <a:ext cx="3592082" cy="6512554"/>
            </a:xfrm>
            <a:custGeom>
              <a:avLst/>
              <a:gdLst/>
              <a:ahLst/>
              <a:cxnLst/>
              <a:rect l="l" t="t" r="r" b="b"/>
              <a:pathLst>
                <a:path w="53875" h="97677" extrusionOk="0">
                  <a:moveTo>
                    <a:pt x="7559" y="0"/>
                  </a:moveTo>
                  <a:lnTo>
                    <a:pt x="0" y="4356"/>
                  </a:lnTo>
                  <a:lnTo>
                    <a:pt x="46320" y="31102"/>
                  </a:lnTo>
                  <a:lnTo>
                    <a:pt x="46219" y="97676"/>
                  </a:lnTo>
                  <a:lnTo>
                    <a:pt x="53056" y="93728"/>
                  </a:lnTo>
                  <a:cubicBezTo>
                    <a:pt x="53562" y="93437"/>
                    <a:pt x="53873" y="92898"/>
                    <a:pt x="53873" y="92313"/>
                  </a:cubicBezTo>
                  <a:lnTo>
                    <a:pt x="53875" y="28626"/>
                  </a:lnTo>
                  <a:cubicBezTo>
                    <a:pt x="53875" y="27458"/>
                    <a:pt x="53253" y="26379"/>
                    <a:pt x="52241" y="25796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5;p28">
              <a:extLst>
                <a:ext uri="{FF2B5EF4-FFF2-40B4-BE49-F238E27FC236}">
                  <a16:creationId xmlns:a16="http://schemas.microsoft.com/office/drawing/2014/main" id="{61BB25B8-CE9D-48B2-89B8-72291FA006D8}"/>
                </a:ext>
              </a:extLst>
            </p:cNvPr>
            <p:cNvSpPr/>
            <p:nvPr/>
          </p:nvSpPr>
          <p:spPr>
            <a:xfrm>
              <a:off x="23511498" y="4269864"/>
              <a:ext cx="510592" cy="4712945"/>
            </a:xfrm>
            <a:custGeom>
              <a:avLst/>
              <a:gdLst/>
              <a:ahLst/>
              <a:cxnLst/>
              <a:rect l="l" t="t" r="r" b="b"/>
              <a:pathLst>
                <a:path w="7658" h="70686" extrusionOk="0">
                  <a:moveTo>
                    <a:pt x="7218" y="1"/>
                  </a:moveTo>
                  <a:lnTo>
                    <a:pt x="101" y="4111"/>
                  </a:lnTo>
                  <a:lnTo>
                    <a:pt x="0" y="70685"/>
                  </a:lnTo>
                  <a:lnTo>
                    <a:pt x="6837" y="66739"/>
                  </a:lnTo>
                  <a:cubicBezTo>
                    <a:pt x="7343" y="66446"/>
                    <a:pt x="7654" y="65907"/>
                    <a:pt x="7654" y="65324"/>
                  </a:cubicBezTo>
                  <a:lnTo>
                    <a:pt x="7656" y="1637"/>
                  </a:lnTo>
                  <a:cubicBezTo>
                    <a:pt x="7658" y="1062"/>
                    <a:pt x="7505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6;p28">
              <a:extLst>
                <a:ext uri="{FF2B5EF4-FFF2-40B4-BE49-F238E27FC236}">
                  <a16:creationId xmlns:a16="http://schemas.microsoft.com/office/drawing/2014/main" id="{E74ABD0C-170D-49A4-A9DC-2CC2245C8D31}"/>
                </a:ext>
              </a:extLst>
            </p:cNvPr>
            <p:cNvSpPr/>
            <p:nvPr/>
          </p:nvSpPr>
          <p:spPr>
            <a:xfrm>
              <a:off x="20438209" y="2426451"/>
              <a:ext cx="580267" cy="324104"/>
            </a:xfrm>
            <a:custGeom>
              <a:avLst/>
              <a:gdLst/>
              <a:ahLst/>
              <a:cxnLst/>
              <a:rect l="l" t="t" r="r" b="b"/>
              <a:pathLst>
                <a:path w="8703" h="4861" extrusionOk="0">
                  <a:moveTo>
                    <a:pt x="7752" y="0"/>
                  </a:moveTo>
                  <a:cubicBezTo>
                    <a:pt x="7441" y="0"/>
                    <a:pt x="7098" y="82"/>
                    <a:pt x="6826" y="240"/>
                  </a:cubicBezTo>
                  <a:lnTo>
                    <a:pt x="554" y="3854"/>
                  </a:lnTo>
                  <a:cubicBezTo>
                    <a:pt x="84" y="4124"/>
                    <a:pt x="1" y="4515"/>
                    <a:pt x="368" y="4727"/>
                  </a:cubicBezTo>
                  <a:cubicBezTo>
                    <a:pt x="523" y="4817"/>
                    <a:pt x="733" y="4860"/>
                    <a:pt x="959" y="4860"/>
                  </a:cubicBezTo>
                  <a:cubicBezTo>
                    <a:pt x="1270" y="4860"/>
                    <a:pt x="1612" y="4778"/>
                    <a:pt x="1884" y="4620"/>
                  </a:cubicBezTo>
                  <a:lnTo>
                    <a:pt x="8149" y="1003"/>
                  </a:lnTo>
                  <a:cubicBezTo>
                    <a:pt x="8619" y="733"/>
                    <a:pt x="8702" y="342"/>
                    <a:pt x="8336" y="131"/>
                  </a:cubicBezTo>
                  <a:cubicBezTo>
                    <a:pt x="8184" y="43"/>
                    <a:pt x="7976" y="0"/>
                    <a:pt x="7752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7;p28">
              <a:extLst>
                <a:ext uri="{FF2B5EF4-FFF2-40B4-BE49-F238E27FC236}">
                  <a16:creationId xmlns:a16="http://schemas.microsoft.com/office/drawing/2014/main" id="{2C35178D-B3A1-4CEB-B5CC-8A0FC9B64DB9}"/>
                </a:ext>
              </a:extLst>
            </p:cNvPr>
            <p:cNvSpPr/>
            <p:nvPr/>
          </p:nvSpPr>
          <p:spPr>
            <a:xfrm>
              <a:off x="23374148" y="4522760"/>
              <a:ext cx="233094" cy="4679608"/>
            </a:xfrm>
            <a:custGeom>
              <a:avLst/>
              <a:gdLst/>
              <a:ahLst/>
              <a:cxnLst/>
              <a:rect l="l" t="t" r="r" b="b"/>
              <a:pathLst>
                <a:path w="3496" h="70186" extrusionOk="0">
                  <a:moveTo>
                    <a:pt x="2707" y="1"/>
                  </a:moveTo>
                  <a:lnTo>
                    <a:pt x="0" y="1563"/>
                  </a:lnTo>
                  <a:cubicBezTo>
                    <a:pt x="515" y="2453"/>
                    <a:pt x="831" y="3447"/>
                    <a:pt x="831" y="4361"/>
                  </a:cubicBezTo>
                  <a:cubicBezTo>
                    <a:pt x="831" y="4361"/>
                    <a:pt x="832" y="7215"/>
                    <a:pt x="836" y="7220"/>
                  </a:cubicBezTo>
                  <a:lnTo>
                    <a:pt x="831" y="37852"/>
                  </a:lnTo>
                  <a:lnTo>
                    <a:pt x="832" y="68072"/>
                  </a:lnTo>
                  <a:cubicBezTo>
                    <a:pt x="832" y="68553"/>
                    <a:pt x="849" y="69696"/>
                    <a:pt x="0" y="70185"/>
                  </a:cubicBezTo>
                  <a:cubicBezTo>
                    <a:pt x="0" y="70185"/>
                    <a:pt x="1816" y="69139"/>
                    <a:pt x="2159" y="68940"/>
                  </a:cubicBezTo>
                  <a:cubicBezTo>
                    <a:pt x="2892" y="68516"/>
                    <a:pt x="3487" y="67442"/>
                    <a:pt x="3487" y="66540"/>
                  </a:cubicBezTo>
                  <a:lnTo>
                    <a:pt x="3487" y="39391"/>
                  </a:lnTo>
                  <a:cubicBezTo>
                    <a:pt x="3487" y="39391"/>
                    <a:pt x="3492" y="5686"/>
                    <a:pt x="3491" y="5673"/>
                  </a:cubicBezTo>
                  <a:lnTo>
                    <a:pt x="3491" y="5553"/>
                  </a:lnTo>
                  <a:cubicBezTo>
                    <a:pt x="3494" y="5339"/>
                    <a:pt x="3496" y="4908"/>
                    <a:pt x="3491" y="4336"/>
                  </a:cubicBezTo>
                  <a:lnTo>
                    <a:pt x="3491" y="3815"/>
                  </a:lnTo>
                  <a:cubicBezTo>
                    <a:pt x="3489" y="3446"/>
                    <a:pt x="3491" y="3043"/>
                    <a:pt x="3489" y="2622"/>
                  </a:cubicBezTo>
                  <a:cubicBezTo>
                    <a:pt x="3487" y="1770"/>
                    <a:pt x="3193" y="829"/>
                    <a:pt x="2707" y="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8;p28">
              <a:extLst>
                <a:ext uri="{FF2B5EF4-FFF2-40B4-BE49-F238E27FC236}">
                  <a16:creationId xmlns:a16="http://schemas.microsoft.com/office/drawing/2014/main" id="{44FE572E-4F1B-46CF-9B98-EE8ED9C712EF}"/>
                </a:ext>
              </a:extLst>
            </p:cNvPr>
            <p:cNvSpPr/>
            <p:nvPr/>
          </p:nvSpPr>
          <p:spPr>
            <a:xfrm>
              <a:off x="20164177" y="2642942"/>
              <a:ext cx="3265711" cy="6572294"/>
            </a:xfrm>
            <a:custGeom>
              <a:avLst/>
              <a:gdLst/>
              <a:ahLst/>
              <a:cxnLst/>
              <a:rect l="l" t="t" r="r" b="b"/>
              <a:pathLst>
                <a:path w="48980" h="9857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38"/>
                    <a:pt x="1" y="76"/>
                    <a:pt x="5" y="113"/>
                  </a:cubicBezTo>
                  <a:lnTo>
                    <a:pt x="5" y="113"/>
                  </a:lnTo>
                  <a:lnTo>
                    <a:pt x="5" y="0"/>
                  </a:lnTo>
                  <a:close/>
                  <a:moveTo>
                    <a:pt x="5" y="113"/>
                  </a:moveTo>
                  <a:lnTo>
                    <a:pt x="15" y="68295"/>
                  </a:lnTo>
                  <a:cubicBezTo>
                    <a:pt x="15" y="70099"/>
                    <a:pt x="1295" y="72290"/>
                    <a:pt x="2863" y="73189"/>
                  </a:cubicBezTo>
                  <a:lnTo>
                    <a:pt x="46139" y="98192"/>
                  </a:lnTo>
                  <a:cubicBezTo>
                    <a:pt x="46591" y="98450"/>
                    <a:pt x="47018" y="98573"/>
                    <a:pt x="47397" y="98573"/>
                  </a:cubicBezTo>
                  <a:cubicBezTo>
                    <a:pt x="48331" y="98573"/>
                    <a:pt x="48974" y="97830"/>
                    <a:pt x="48978" y="96545"/>
                  </a:cubicBezTo>
                  <a:lnTo>
                    <a:pt x="48980" y="87606"/>
                  </a:lnTo>
                  <a:lnTo>
                    <a:pt x="48976" y="35409"/>
                  </a:lnTo>
                  <a:lnTo>
                    <a:pt x="48978" y="32547"/>
                  </a:lnTo>
                  <a:cubicBezTo>
                    <a:pt x="48976" y="31643"/>
                    <a:pt x="48655" y="30642"/>
                    <a:pt x="48146" y="29758"/>
                  </a:cubicBezTo>
                  <a:cubicBezTo>
                    <a:pt x="47616" y="28814"/>
                    <a:pt x="46930" y="28138"/>
                    <a:pt x="46138" y="27642"/>
                  </a:cubicBezTo>
                  <a:lnTo>
                    <a:pt x="43668" y="26213"/>
                  </a:lnTo>
                  <a:lnTo>
                    <a:pt x="43665" y="26208"/>
                  </a:lnTo>
                  <a:lnTo>
                    <a:pt x="10657" y="7154"/>
                  </a:lnTo>
                  <a:lnTo>
                    <a:pt x="2831" y="2635"/>
                  </a:lnTo>
                  <a:lnTo>
                    <a:pt x="1178" y="1679"/>
                  </a:lnTo>
                  <a:cubicBezTo>
                    <a:pt x="973" y="1557"/>
                    <a:pt x="779" y="1417"/>
                    <a:pt x="602" y="1258"/>
                  </a:cubicBezTo>
                  <a:cubicBezTo>
                    <a:pt x="522" y="1185"/>
                    <a:pt x="448" y="1106"/>
                    <a:pt x="383" y="1021"/>
                  </a:cubicBezTo>
                  <a:cubicBezTo>
                    <a:pt x="316" y="942"/>
                    <a:pt x="256" y="857"/>
                    <a:pt x="206" y="769"/>
                  </a:cubicBezTo>
                  <a:cubicBezTo>
                    <a:pt x="174" y="712"/>
                    <a:pt x="146" y="652"/>
                    <a:pt x="119" y="592"/>
                  </a:cubicBezTo>
                  <a:cubicBezTo>
                    <a:pt x="94" y="535"/>
                    <a:pt x="74" y="475"/>
                    <a:pt x="62" y="414"/>
                  </a:cubicBezTo>
                  <a:cubicBezTo>
                    <a:pt x="46" y="373"/>
                    <a:pt x="36" y="331"/>
                    <a:pt x="34" y="287"/>
                  </a:cubicBezTo>
                  <a:cubicBezTo>
                    <a:pt x="19" y="247"/>
                    <a:pt x="12" y="204"/>
                    <a:pt x="14" y="162"/>
                  </a:cubicBezTo>
                  <a:cubicBezTo>
                    <a:pt x="10" y="146"/>
                    <a:pt x="7" y="129"/>
                    <a:pt x="5" y="1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9;p28">
              <a:extLst>
                <a:ext uri="{FF2B5EF4-FFF2-40B4-BE49-F238E27FC236}">
                  <a16:creationId xmlns:a16="http://schemas.microsoft.com/office/drawing/2014/main" id="{68AAF63A-5726-4C8F-975E-BD5C6D87F21A}"/>
                </a:ext>
              </a:extLst>
            </p:cNvPr>
            <p:cNvSpPr/>
            <p:nvPr/>
          </p:nvSpPr>
          <p:spPr>
            <a:xfrm>
              <a:off x="20164310" y="2198691"/>
              <a:ext cx="4098608" cy="2428414"/>
            </a:xfrm>
            <a:custGeom>
              <a:avLst/>
              <a:gdLst/>
              <a:ahLst/>
              <a:cxnLst/>
              <a:rect l="l" t="t" r="r" b="b"/>
              <a:pathLst>
                <a:path w="61472" h="36422" extrusionOk="0">
                  <a:moveTo>
                    <a:pt x="11623" y="0"/>
                  </a:moveTo>
                  <a:cubicBezTo>
                    <a:pt x="10598" y="0"/>
                    <a:pt x="9573" y="226"/>
                    <a:pt x="8792" y="677"/>
                  </a:cubicBezTo>
                  <a:lnTo>
                    <a:pt x="1176" y="5074"/>
                  </a:lnTo>
                  <a:cubicBezTo>
                    <a:pt x="416" y="5512"/>
                    <a:pt x="30" y="6083"/>
                    <a:pt x="0" y="6658"/>
                  </a:cubicBezTo>
                  <a:lnTo>
                    <a:pt x="3" y="6665"/>
                  </a:lnTo>
                  <a:lnTo>
                    <a:pt x="3" y="6770"/>
                  </a:lnTo>
                  <a:cubicBezTo>
                    <a:pt x="7" y="6790"/>
                    <a:pt x="8" y="6805"/>
                    <a:pt x="12" y="6825"/>
                  </a:cubicBezTo>
                  <a:cubicBezTo>
                    <a:pt x="12" y="6867"/>
                    <a:pt x="18" y="6910"/>
                    <a:pt x="32" y="6950"/>
                  </a:cubicBezTo>
                  <a:cubicBezTo>
                    <a:pt x="34" y="6994"/>
                    <a:pt x="44" y="7037"/>
                    <a:pt x="60" y="7077"/>
                  </a:cubicBezTo>
                  <a:cubicBezTo>
                    <a:pt x="72" y="7139"/>
                    <a:pt x="90" y="7199"/>
                    <a:pt x="117" y="7256"/>
                  </a:cubicBezTo>
                  <a:cubicBezTo>
                    <a:pt x="144" y="7316"/>
                    <a:pt x="171" y="7375"/>
                    <a:pt x="204" y="7432"/>
                  </a:cubicBezTo>
                  <a:cubicBezTo>
                    <a:pt x="254" y="7522"/>
                    <a:pt x="314" y="7607"/>
                    <a:pt x="379" y="7686"/>
                  </a:cubicBezTo>
                  <a:cubicBezTo>
                    <a:pt x="446" y="7769"/>
                    <a:pt x="520" y="7848"/>
                    <a:pt x="600" y="7921"/>
                  </a:cubicBezTo>
                  <a:cubicBezTo>
                    <a:pt x="777" y="8080"/>
                    <a:pt x="971" y="8222"/>
                    <a:pt x="1175" y="8344"/>
                  </a:cubicBezTo>
                  <a:lnTo>
                    <a:pt x="2829" y="9298"/>
                  </a:lnTo>
                  <a:lnTo>
                    <a:pt x="10655" y="13817"/>
                  </a:lnTo>
                  <a:lnTo>
                    <a:pt x="43663" y="32871"/>
                  </a:lnTo>
                  <a:lnTo>
                    <a:pt x="43666" y="32876"/>
                  </a:lnTo>
                  <a:lnTo>
                    <a:pt x="46136" y="34305"/>
                  </a:lnTo>
                  <a:lnTo>
                    <a:pt x="46144" y="34306"/>
                  </a:lnTo>
                  <a:cubicBezTo>
                    <a:pt x="46928" y="34761"/>
                    <a:pt x="47629" y="35533"/>
                    <a:pt x="48144" y="36421"/>
                  </a:cubicBezTo>
                  <a:lnTo>
                    <a:pt x="50851" y="34859"/>
                  </a:lnTo>
                  <a:cubicBezTo>
                    <a:pt x="50374" y="34024"/>
                    <a:pt x="49708" y="33299"/>
                    <a:pt x="48971" y="32871"/>
                  </a:cubicBezTo>
                  <a:cubicBezTo>
                    <a:pt x="48607" y="32659"/>
                    <a:pt x="48258" y="32460"/>
                    <a:pt x="47938" y="32275"/>
                  </a:cubicBezTo>
                  <a:lnTo>
                    <a:pt x="47486" y="32014"/>
                  </a:lnTo>
                  <a:cubicBezTo>
                    <a:pt x="46994" y="31725"/>
                    <a:pt x="46622" y="31509"/>
                    <a:pt x="46433" y="31407"/>
                  </a:cubicBezTo>
                  <a:lnTo>
                    <a:pt x="46329" y="31346"/>
                  </a:lnTo>
                  <a:cubicBezTo>
                    <a:pt x="46324" y="31344"/>
                    <a:pt x="46321" y="31342"/>
                    <a:pt x="46318" y="31337"/>
                  </a:cubicBezTo>
                  <a:lnTo>
                    <a:pt x="10650" y="10746"/>
                  </a:lnTo>
                  <a:lnTo>
                    <a:pt x="4784" y="7361"/>
                  </a:lnTo>
                  <a:cubicBezTo>
                    <a:pt x="4162" y="7004"/>
                    <a:pt x="4162" y="6414"/>
                    <a:pt x="4785" y="6055"/>
                  </a:cubicBezTo>
                  <a:lnTo>
                    <a:pt x="10486" y="2763"/>
                  </a:lnTo>
                  <a:cubicBezTo>
                    <a:pt x="10528" y="2737"/>
                    <a:pt x="10571" y="2717"/>
                    <a:pt x="10618" y="2702"/>
                  </a:cubicBezTo>
                  <a:cubicBezTo>
                    <a:pt x="10646" y="2680"/>
                    <a:pt x="10680" y="2667"/>
                    <a:pt x="10715" y="2660"/>
                  </a:cubicBezTo>
                  <a:cubicBezTo>
                    <a:pt x="10732" y="2645"/>
                    <a:pt x="10752" y="2636"/>
                    <a:pt x="10775" y="2633"/>
                  </a:cubicBezTo>
                  <a:cubicBezTo>
                    <a:pt x="10855" y="2603"/>
                    <a:pt x="10935" y="2580"/>
                    <a:pt x="11019" y="2560"/>
                  </a:cubicBezTo>
                  <a:cubicBezTo>
                    <a:pt x="11116" y="2535"/>
                    <a:pt x="11214" y="2518"/>
                    <a:pt x="11315" y="2510"/>
                  </a:cubicBezTo>
                  <a:cubicBezTo>
                    <a:pt x="11417" y="2498"/>
                    <a:pt x="11519" y="2493"/>
                    <a:pt x="11622" y="2491"/>
                  </a:cubicBezTo>
                  <a:cubicBezTo>
                    <a:pt x="11632" y="2491"/>
                    <a:pt x="11643" y="2491"/>
                    <a:pt x="11653" y="2491"/>
                  </a:cubicBezTo>
                  <a:cubicBezTo>
                    <a:pt x="11744" y="2491"/>
                    <a:pt x="11836" y="2498"/>
                    <a:pt x="11928" y="2511"/>
                  </a:cubicBezTo>
                  <a:cubicBezTo>
                    <a:pt x="12005" y="2518"/>
                    <a:pt x="12082" y="2530"/>
                    <a:pt x="12157" y="2545"/>
                  </a:cubicBezTo>
                  <a:lnTo>
                    <a:pt x="12309" y="2586"/>
                  </a:lnTo>
                  <a:cubicBezTo>
                    <a:pt x="12391" y="2605"/>
                    <a:pt x="12469" y="2633"/>
                    <a:pt x="12546" y="2668"/>
                  </a:cubicBezTo>
                  <a:cubicBezTo>
                    <a:pt x="12615" y="2697"/>
                    <a:pt x="12686" y="2732"/>
                    <a:pt x="12750" y="2762"/>
                  </a:cubicBezTo>
                  <a:lnTo>
                    <a:pt x="54284" y="26738"/>
                  </a:lnTo>
                  <a:lnTo>
                    <a:pt x="54289" y="26734"/>
                  </a:lnTo>
                  <a:lnTo>
                    <a:pt x="56772" y="28171"/>
                  </a:lnTo>
                  <a:cubicBezTo>
                    <a:pt x="57555" y="28624"/>
                    <a:pt x="58264" y="29392"/>
                    <a:pt x="58777" y="30283"/>
                  </a:cubicBezTo>
                  <a:lnTo>
                    <a:pt x="61472" y="28726"/>
                  </a:lnTo>
                  <a:cubicBezTo>
                    <a:pt x="60997" y="27890"/>
                    <a:pt x="60329" y="27165"/>
                    <a:pt x="59592" y="26739"/>
                  </a:cubicBezTo>
                  <a:cubicBezTo>
                    <a:pt x="59228" y="26525"/>
                    <a:pt x="58879" y="26328"/>
                    <a:pt x="58560" y="26141"/>
                  </a:cubicBezTo>
                  <a:lnTo>
                    <a:pt x="58108" y="25882"/>
                  </a:lnTo>
                  <a:cubicBezTo>
                    <a:pt x="57901" y="25758"/>
                    <a:pt x="57711" y="25650"/>
                    <a:pt x="57549" y="25555"/>
                  </a:cubicBezTo>
                  <a:cubicBezTo>
                    <a:pt x="57462" y="25508"/>
                    <a:pt x="57392" y="25464"/>
                    <a:pt x="57325" y="25428"/>
                  </a:cubicBezTo>
                  <a:cubicBezTo>
                    <a:pt x="57255" y="25386"/>
                    <a:pt x="57200" y="25356"/>
                    <a:pt x="57146" y="25327"/>
                  </a:cubicBezTo>
                  <a:cubicBezTo>
                    <a:pt x="57079" y="25291"/>
                    <a:pt x="57031" y="25257"/>
                    <a:pt x="56994" y="25234"/>
                  </a:cubicBezTo>
                  <a:cubicBezTo>
                    <a:pt x="56961" y="25215"/>
                    <a:pt x="56939" y="25205"/>
                    <a:pt x="56939" y="25205"/>
                  </a:cubicBezTo>
                  <a:lnTo>
                    <a:pt x="14454" y="677"/>
                  </a:lnTo>
                  <a:cubicBezTo>
                    <a:pt x="13673" y="226"/>
                    <a:pt x="12648" y="0"/>
                    <a:pt x="11623" y="0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50;p28">
              <a:extLst>
                <a:ext uri="{FF2B5EF4-FFF2-40B4-BE49-F238E27FC236}">
                  <a16:creationId xmlns:a16="http://schemas.microsoft.com/office/drawing/2014/main" id="{3987F1B0-F6F6-41D9-8B5F-DD451A0CF4BB}"/>
                </a:ext>
              </a:extLst>
            </p:cNvPr>
            <p:cNvSpPr/>
            <p:nvPr/>
          </p:nvSpPr>
          <p:spPr>
            <a:xfrm>
              <a:off x="19165061" y="3258947"/>
              <a:ext cx="533395" cy="819428"/>
            </a:xfrm>
            <a:custGeom>
              <a:avLst/>
              <a:gdLst/>
              <a:ahLst/>
              <a:cxnLst/>
              <a:rect l="l" t="t" r="r" b="b"/>
              <a:pathLst>
                <a:path w="8000" h="12290" extrusionOk="0">
                  <a:moveTo>
                    <a:pt x="7968" y="1"/>
                  </a:moveTo>
                  <a:lnTo>
                    <a:pt x="0" y="4602"/>
                  </a:lnTo>
                  <a:lnTo>
                    <a:pt x="2" y="7671"/>
                  </a:lnTo>
                  <a:lnTo>
                    <a:pt x="8000" y="12289"/>
                  </a:lnTo>
                  <a:lnTo>
                    <a:pt x="7968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51;p28">
              <a:extLst>
                <a:ext uri="{FF2B5EF4-FFF2-40B4-BE49-F238E27FC236}">
                  <a16:creationId xmlns:a16="http://schemas.microsoft.com/office/drawing/2014/main" id="{48AE365B-6B9B-422F-88F5-DD95A653EC60}"/>
                </a:ext>
              </a:extLst>
            </p:cNvPr>
            <p:cNvSpPr/>
            <p:nvPr/>
          </p:nvSpPr>
          <p:spPr>
            <a:xfrm>
              <a:off x="22906228" y="5072290"/>
              <a:ext cx="232894" cy="4474251"/>
            </a:xfrm>
            <a:custGeom>
              <a:avLst/>
              <a:gdLst/>
              <a:ahLst/>
              <a:cxnLst/>
              <a:rect l="l" t="t" r="r" b="b"/>
              <a:pathLst>
                <a:path w="3493" h="67106" extrusionOk="0">
                  <a:moveTo>
                    <a:pt x="2706" y="1"/>
                  </a:moveTo>
                  <a:lnTo>
                    <a:pt x="11" y="1556"/>
                  </a:lnTo>
                  <a:cubicBezTo>
                    <a:pt x="526" y="2447"/>
                    <a:pt x="836" y="3444"/>
                    <a:pt x="838" y="4348"/>
                  </a:cubicBezTo>
                  <a:cubicBezTo>
                    <a:pt x="838" y="4348"/>
                    <a:pt x="840" y="7217"/>
                    <a:pt x="835" y="7220"/>
                  </a:cubicBezTo>
                  <a:lnTo>
                    <a:pt x="831" y="64991"/>
                  </a:lnTo>
                  <a:cubicBezTo>
                    <a:pt x="831" y="65502"/>
                    <a:pt x="821" y="66631"/>
                    <a:pt x="1" y="67106"/>
                  </a:cubicBezTo>
                  <a:lnTo>
                    <a:pt x="2160" y="65860"/>
                  </a:lnTo>
                  <a:cubicBezTo>
                    <a:pt x="2893" y="65437"/>
                    <a:pt x="3488" y="64361"/>
                    <a:pt x="3488" y="63459"/>
                  </a:cubicBezTo>
                  <a:lnTo>
                    <a:pt x="3490" y="5688"/>
                  </a:lnTo>
                  <a:cubicBezTo>
                    <a:pt x="3490" y="5688"/>
                    <a:pt x="3493" y="5664"/>
                    <a:pt x="3493" y="5626"/>
                  </a:cubicBezTo>
                  <a:cubicBezTo>
                    <a:pt x="3490" y="5583"/>
                    <a:pt x="3486" y="5524"/>
                    <a:pt x="3488" y="5447"/>
                  </a:cubicBezTo>
                  <a:cubicBezTo>
                    <a:pt x="3490" y="5385"/>
                    <a:pt x="3491" y="5324"/>
                    <a:pt x="3490" y="5242"/>
                  </a:cubicBezTo>
                  <a:cubicBezTo>
                    <a:pt x="3491" y="5167"/>
                    <a:pt x="3490" y="5085"/>
                    <a:pt x="3491" y="4984"/>
                  </a:cubicBezTo>
                  <a:cubicBezTo>
                    <a:pt x="3488" y="4796"/>
                    <a:pt x="3491" y="4577"/>
                    <a:pt x="3488" y="4336"/>
                  </a:cubicBezTo>
                  <a:lnTo>
                    <a:pt x="3488" y="3815"/>
                  </a:lnTo>
                  <a:cubicBezTo>
                    <a:pt x="3488" y="3446"/>
                    <a:pt x="3490" y="3045"/>
                    <a:pt x="3488" y="2622"/>
                  </a:cubicBezTo>
                  <a:cubicBezTo>
                    <a:pt x="3486" y="1770"/>
                    <a:pt x="3192" y="829"/>
                    <a:pt x="2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52;p28">
              <a:extLst>
                <a:ext uri="{FF2B5EF4-FFF2-40B4-BE49-F238E27FC236}">
                  <a16:creationId xmlns:a16="http://schemas.microsoft.com/office/drawing/2014/main" id="{4EB0B463-8D31-4A5B-B3E6-11496D94AD65}"/>
                </a:ext>
              </a:extLst>
            </p:cNvPr>
            <p:cNvSpPr/>
            <p:nvPr/>
          </p:nvSpPr>
          <p:spPr>
            <a:xfrm>
              <a:off x="19695990" y="3323088"/>
              <a:ext cx="3266245" cy="6235922"/>
            </a:xfrm>
            <a:custGeom>
              <a:avLst/>
              <a:gdLst/>
              <a:ahLst/>
              <a:cxnLst/>
              <a:rect l="l" t="t" r="r" b="b"/>
              <a:pathLst>
                <a:path w="48988" h="93528" extrusionOk="0">
                  <a:moveTo>
                    <a:pt x="1049" y="0"/>
                  </a:moveTo>
                  <a:cubicBezTo>
                    <a:pt x="1034" y="0"/>
                    <a:pt x="1019" y="0"/>
                    <a:pt x="1004" y="1"/>
                  </a:cubicBezTo>
                  <a:cubicBezTo>
                    <a:pt x="902" y="1"/>
                    <a:pt x="800" y="8"/>
                    <a:pt x="699" y="19"/>
                  </a:cubicBezTo>
                  <a:cubicBezTo>
                    <a:pt x="598" y="26"/>
                    <a:pt x="500" y="43"/>
                    <a:pt x="403" y="69"/>
                  </a:cubicBezTo>
                  <a:cubicBezTo>
                    <a:pt x="319" y="88"/>
                    <a:pt x="237" y="113"/>
                    <a:pt x="157" y="143"/>
                  </a:cubicBezTo>
                  <a:cubicBezTo>
                    <a:pt x="135" y="145"/>
                    <a:pt x="114" y="155"/>
                    <a:pt x="99" y="170"/>
                  </a:cubicBezTo>
                  <a:cubicBezTo>
                    <a:pt x="65" y="176"/>
                    <a:pt x="34" y="188"/>
                    <a:pt x="3" y="201"/>
                  </a:cubicBezTo>
                  <a:lnTo>
                    <a:pt x="0" y="210"/>
                  </a:lnTo>
                  <a:lnTo>
                    <a:pt x="32" y="8255"/>
                  </a:lnTo>
                  <a:lnTo>
                    <a:pt x="39" y="11325"/>
                  </a:lnTo>
                  <a:lnTo>
                    <a:pt x="249" y="63651"/>
                  </a:lnTo>
                  <a:cubicBezTo>
                    <a:pt x="254" y="65452"/>
                    <a:pt x="1529" y="67646"/>
                    <a:pt x="3096" y="68545"/>
                  </a:cubicBezTo>
                  <a:lnTo>
                    <a:pt x="38361" y="88696"/>
                  </a:lnTo>
                  <a:lnTo>
                    <a:pt x="46147" y="93147"/>
                  </a:lnTo>
                  <a:cubicBezTo>
                    <a:pt x="46599" y="93405"/>
                    <a:pt x="47027" y="93527"/>
                    <a:pt x="47407" y="93527"/>
                  </a:cubicBezTo>
                  <a:cubicBezTo>
                    <a:pt x="48343" y="93527"/>
                    <a:pt x="48988" y="92784"/>
                    <a:pt x="48988" y="91500"/>
                  </a:cubicBezTo>
                  <a:lnTo>
                    <a:pt x="48988" y="33443"/>
                  </a:lnTo>
                  <a:lnTo>
                    <a:pt x="48988" y="30583"/>
                  </a:lnTo>
                  <a:cubicBezTo>
                    <a:pt x="48986" y="29677"/>
                    <a:pt x="48672" y="28673"/>
                    <a:pt x="48161" y="27791"/>
                  </a:cubicBezTo>
                  <a:cubicBezTo>
                    <a:pt x="47631" y="26875"/>
                    <a:pt x="46963" y="26170"/>
                    <a:pt x="46149" y="25683"/>
                  </a:cubicBezTo>
                  <a:lnTo>
                    <a:pt x="43671" y="24254"/>
                  </a:lnTo>
                  <a:lnTo>
                    <a:pt x="43668" y="24247"/>
                  </a:lnTo>
                  <a:lnTo>
                    <a:pt x="2134" y="272"/>
                  </a:lnTo>
                  <a:cubicBezTo>
                    <a:pt x="2070" y="240"/>
                    <a:pt x="1998" y="206"/>
                    <a:pt x="1928" y="178"/>
                  </a:cubicBezTo>
                  <a:cubicBezTo>
                    <a:pt x="1851" y="146"/>
                    <a:pt x="1773" y="118"/>
                    <a:pt x="1693" y="94"/>
                  </a:cubicBezTo>
                  <a:lnTo>
                    <a:pt x="1541" y="54"/>
                  </a:lnTo>
                  <a:cubicBezTo>
                    <a:pt x="1464" y="39"/>
                    <a:pt x="1387" y="28"/>
                    <a:pt x="1310" y="21"/>
                  </a:cubicBezTo>
                  <a:cubicBezTo>
                    <a:pt x="1225" y="8"/>
                    <a:pt x="1137" y="0"/>
                    <a:pt x="1049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53;p28">
              <a:extLst>
                <a:ext uri="{FF2B5EF4-FFF2-40B4-BE49-F238E27FC236}">
                  <a16:creationId xmlns:a16="http://schemas.microsoft.com/office/drawing/2014/main" id="{EFF8AC0C-A7C5-452C-99F7-678A32E4932E}"/>
                </a:ext>
              </a:extLst>
            </p:cNvPr>
            <p:cNvSpPr/>
            <p:nvPr/>
          </p:nvSpPr>
          <p:spPr>
            <a:xfrm>
              <a:off x="19253605" y="3428633"/>
              <a:ext cx="3592082" cy="6307330"/>
            </a:xfrm>
            <a:custGeom>
              <a:avLst/>
              <a:gdLst/>
              <a:ahLst/>
              <a:cxnLst/>
              <a:rect l="l" t="t" r="r" b="b"/>
              <a:pathLst>
                <a:path w="53875" h="94599" extrusionOk="0">
                  <a:moveTo>
                    <a:pt x="7559" y="0"/>
                  </a:moveTo>
                  <a:lnTo>
                    <a:pt x="0" y="4356"/>
                  </a:lnTo>
                  <a:lnTo>
                    <a:pt x="46318" y="31102"/>
                  </a:lnTo>
                  <a:lnTo>
                    <a:pt x="46219" y="94598"/>
                  </a:lnTo>
                  <a:lnTo>
                    <a:pt x="53056" y="90650"/>
                  </a:lnTo>
                  <a:cubicBezTo>
                    <a:pt x="53563" y="90358"/>
                    <a:pt x="53873" y="89818"/>
                    <a:pt x="53873" y="89235"/>
                  </a:cubicBezTo>
                  <a:lnTo>
                    <a:pt x="53875" y="28627"/>
                  </a:lnTo>
                  <a:cubicBezTo>
                    <a:pt x="53875" y="27459"/>
                    <a:pt x="53252" y="26380"/>
                    <a:pt x="52241" y="25795"/>
                  </a:cubicBezTo>
                  <a:lnTo>
                    <a:pt x="7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54;p28">
              <a:extLst>
                <a:ext uri="{FF2B5EF4-FFF2-40B4-BE49-F238E27FC236}">
                  <a16:creationId xmlns:a16="http://schemas.microsoft.com/office/drawing/2014/main" id="{F3170442-1555-499A-9697-8F55B8B6AF47}"/>
                </a:ext>
              </a:extLst>
            </p:cNvPr>
            <p:cNvSpPr/>
            <p:nvPr/>
          </p:nvSpPr>
          <p:spPr>
            <a:xfrm>
              <a:off x="22335228" y="5228242"/>
              <a:ext cx="510459" cy="4507722"/>
            </a:xfrm>
            <a:custGeom>
              <a:avLst/>
              <a:gdLst/>
              <a:ahLst/>
              <a:cxnLst/>
              <a:rect l="l" t="t" r="r" b="b"/>
              <a:pathLst>
                <a:path w="7656" h="67608" extrusionOk="0">
                  <a:moveTo>
                    <a:pt x="7218" y="1"/>
                  </a:moveTo>
                  <a:lnTo>
                    <a:pt x="99" y="4111"/>
                  </a:lnTo>
                  <a:lnTo>
                    <a:pt x="0" y="67607"/>
                  </a:lnTo>
                  <a:lnTo>
                    <a:pt x="6837" y="63659"/>
                  </a:lnTo>
                  <a:cubicBezTo>
                    <a:pt x="7344" y="63367"/>
                    <a:pt x="7654" y="62829"/>
                    <a:pt x="7654" y="62244"/>
                  </a:cubicBezTo>
                  <a:lnTo>
                    <a:pt x="7656" y="1636"/>
                  </a:lnTo>
                  <a:cubicBezTo>
                    <a:pt x="7656" y="1062"/>
                    <a:pt x="7506" y="499"/>
                    <a:pt x="7218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55;p28">
              <a:extLst>
                <a:ext uri="{FF2B5EF4-FFF2-40B4-BE49-F238E27FC236}">
                  <a16:creationId xmlns:a16="http://schemas.microsoft.com/office/drawing/2014/main" id="{05ADBA50-F7AA-4FD1-998F-33CC290D6EFD}"/>
                </a:ext>
              </a:extLst>
            </p:cNvPr>
            <p:cNvSpPr/>
            <p:nvPr/>
          </p:nvSpPr>
          <p:spPr>
            <a:xfrm>
              <a:off x="19261939" y="3384828"/>
              <a:ext cx="580267" cy="324171"/>
            </a:xfrm>
            <a:custGeom>
              <a:avLst/>
              <a:gdLst/>
              <a:ahLst/>
              <a:cxnLst/>
              <a:rect l="l" t="t" r="r" b="b"/>
              <a:pathLst>
                <a:path w="8703" h="4862" extrusionOk="0">
                  <a:moveTo>
                    <a:pt x="7748" y="1"/>
                  </a:moveTo>
                  <a:cubicBezTo>
                    <a:pt x="7438" y="1"/>
                    <a:pt x="7097" y="83"/>
                    <a:pt x="6826" y="239"/>
                  </a:cubicBezTo>
                  <a:lnTo>
                    <a:pt x="554" y="3853"/>
                  </a:lnTo>
                  <a:cubicBezTo>
                    <a:pt x="84" y="4124"/>
                    <a:pt x="1" y="4517"/>
                    <a:pt x="368" y="4729"/>
                  </a:cubicBezTo>
                  <a:cubicBezTo>
                    <a:pt x="523" y="4818"/>
                    <a:pt x="733" y="4862"/>
                    <a:pt x="959" y="4862"/>
                  </a:cubicBezTo>
                  <a:cubicBezTo>
                    <a:pt x="1270" y="4862"/>
                    <a:pt x="1612" y="4780"/>
                    <a:pt x="1884" y="4622"/>
                  </a:cubicBezTo>
                  <a:lnTo>
                    <a:pt x="8149" y="1005"/>
                  </a:lnTo>
                  <a:cubicBezTo>
                    <a:pt x="8619" y="734"/>
                    <a:pt x="8702" y="343"/>
                    <a:pt x="8336" y="132"/>
                  </a:cubicBezTo>
                  <a:cubicBezTo>
                    <a:pt x="8182" y="44"/>
                    <a:pt x="7974" y="1"/>
                    <a:pt x="774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56;p28">
              <a:extLst>
                <a:ext uri="{FF2B5EF4-FFF2-40B4-BE49-F238E27FC236}">
                  <a16:creationId xmlns:a16="http://schemas.microsoft.com/office/drawing/2014/main" id="{AEA4C2F1-CBD6-4532-956B-59BD86372FF1}"/>
                </a:ext>
              </a:extLst>
            </p:cNvPr>
            <p:cNvSpPr/>
            <p:nvPr/>
          </p:nvSpPr>
          <p:spPr>
            <a:xfrm>
              <a:off x="22198012" y="5481138"/>
              <a:ext cx="232827" cy="4474118"/>
            </a:xfrm>
            <a:custGeom>
              <a:avLst/>
              <a:gdLst/>
              <a:ahLst/>
              <a:cxnLst/>
              <a:rect l="l" t="t" r="r" b="b"/>
              <a:pathLst>
                <a:path w="3492" h="67104" extrusionOk="0">
                  <a:moveTo>
                    <a:pt x="2707" y="0"/>
                  </a:moveTo>
                  <a:lnTo>
                    <a:pt x="0" y="1564"/>
                  </a:lnTo>
                  <a:cubicBezTo>
                    <a:pt x="513" y="2453"/>
                    <a:pt x="830" y="3447"/>
                    <a:pt x="830" y="4361"/>
                  </a:cubicBezTo>
                  <a:cubicBezTo>
                    <a:pt x="830" y="4361"/>
                    <a:pt x="830" y="7215"/>
                    <a:pt x="834" y="7220"/>
                  </a:cubicBezTo>
                  <a:lnTo>
                    <a:pt x="829" y="34771"/>
                  </a:lnTo>
                  <a:lnTo>
                    <a:pt x="830" y="64992"/>
                  </a:lnTo>
                  <a:cubicBezTo>
                    <a:pt x="830" y="65472"/>
                    <a:pt x="849" y="66614"/>
                    <a:pt x="0" y="67104"/>
                  </a:cubicBezTo>
                  <a:cubicBezTo>
                    <a:pt x="0" y="67104"/>
                    <a:pt x="1815" y="66058"/>
                    <a:pt x="2159" y="65859"/>
                  </a:cubicBezTo>
                  <a:cubicBezTo>
                    <a:pt x="2892" y="65437"/>
                    <a:pt x="3485" y="64361"/>
                    <a:pt x="3485" y="63458"/>
                  </a:cubicBezTo>
                  <a:lnTo>
                    <a:pt x="3485" y="36311"/>
                  </a:lnTo>
                  <a:cubicBezTo>
                    <a:pt x="3485" y="36311"/>
                    <a:pt x="3489" y="5688"/>
                    <a:pt x="3489" y="5673"/>
                  </a:cubicBezTo>
                  <a:lnTo>
                    <a:pt x="3489" y="5552"/>
                  </a:lnTo>
                  <a:cubicBezTo>
                    <a:pt x="3492" y="5340"/>
                    <a:pt x="3492" y="4907"/>
                    <a:pt x="3489" y="4338"/>
                  </a:cubicBezTo>
                  <a:lnTo>
                    <a:pt x="3489" y="3815"/>
                  </a:lnTo>
                  <a:cubicBezTo>
                    <a:pt x="3487" y="3445"/>
                    <a:pt x="3489" y="3044"/>
                    <a:pt x="3487" y="2623"/>
                  </a:cubicBezTo>
                  <a:cubicBezTo>
                    <a:pt x="3487" y="1770"/>
                    <a:pt x="3193" y="831"/>
                    <a:pt x="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57;p28">
              <a:extLst>
                <a:ext uri="{FF2B5EF4-FFF2-40B4-BE49-F238E27FC236}">
                  <a16:creationId xmlns:a16="http://schemas.microsoft.com/office/drawing/2014/main" id="{AC32CC50-CA3D-400E-A1BF-0263B2BC40B8}"/>
                </a:ext>
              </a:extLst>
            </p:cNvPr>
            <p:cNvSpPr/>
            <p:nvPr/>
          </p:nvSpPr>
          <p:spPr>
            <a:xfrm>
              <a:off x="18987908" y="3601253"/>
              <a:ext cx="3265711" cy="6367004"/>
            </a:xfrm>
            <a:custGeom>
              <a:avLst/>
              <a:gdLst/>
              <a:ahLst/>
              <a:cxnLst/>
              <a:rect l="l" t="t" r="r" b="b"/>
              <a:pathLst>
                <a:path w="48980" h="9549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34"/>
                    <a:pt x="1" y="67"/>
                    <a:pt x="4" y="99"/>
                  </a:cubicBezTo>
                  <a:lnTo>
                    <a:pt x="4" y="99"/>
                  </a:lnTo>
                  <a:lnTo>
                    <a:pt x="4" y="1"/>
                  </a:lnTo>
                  <a:close/>
                  <a:moveTo>
                    <a:pt x="4" y="99"/>
                  </a:moveTo>
                  <a:lnTo>
                    <a:pt x="14" y="65217"/>
                  </a:lnTo>
                  <a:cubicBezTo>
                    <a:pt x="14" y="67021"/>
                    <a:pt x="1294" y="69211"/>
                    <a:pt x="2863" y="70110"/>
                  </a:cubicBezTo>
                  <a:lnTo>
                    <a:pt x="46139" y="95114"/>
                  </a:lnTo>
                  <a:cubicBezTo>
                    <a:pt x="46591" y="95371"/>
                    <a:pt x="47018" y="95493"/>
                    <a:pt x="47397" y="95493"/>
                  </a:cubicBezTo>
                  <a:cubicBezTo>
                    <a:pt x="48331" y="95493"/>
                    <a:pt x="48975" y="94752"/>
                    <a:pt x="48978" y="93466"/>
                  </a:cubicBezTo>
                  <a:lnTo>
                    <a:pt x="48980" y="84526"/>
                  </a:lnTo>
                  <a:lnTo>
                    <a:pt x="48976" y="35410"/>
                  </a:lnTo>
                  <a:lnTo>
                    <a:pt x="48976" y="32548"/>
                  </a:lnTo>
                  <a:cubicBezTo>
                    <a:pt x="48975" y="31644"/>
                    <a:pt x="48654" y="30643"/>
                    <a:pt x="48144" y="29759"/>
                  </a:cubicBezTo>
                  <a:cubicBezTo>
                    <a:pt x="47615" y="28815"/>
                    <a:pt x="46928" y="28139"/>
                    <a:pt x="46138" y="27642"/>
                  </a:cubicBezTo>
                  <a:lnTo>
                    <a:pt x="43667" y="26215"/>
                  </a:lnTo>
                  <a:lnTo>
                    <a:pt x="43663" y="26209"/>
                  </a:lnTo>
                  <a:lnTo>
                    <a:pt x="10657" y="7155"/>
                  </a:lnTo>
                  <a:lnTo>
                    <a:pt x="2833" y="2636"/>
                  </a:lnTo>
                  <a:lnTo>
                    <a:pt x="1178" y="1682"/>
                  </a:lnTo>
                  <a:cubicBezTo>
                    <a:pt x="973" y="1560"/>
                    <a:pt x="781" y="1418"/>
                    <a:pt x="602" y="1259"/>
                  </a:cubicBezTo>
                  <a:cubicBezTo>
                    <a:pt x="522" y="1185"/>
                    <a:pt x="450" y="1107"/>
                    <a:pt x="383" y="1023"/>
                  </a:cubicBezTo>
                  <a:cubicBezTo>
                    <a:pt x="316" y="943"/>
                    <a:pt x="258" y="860"/>
                    <a:pt x="206" y="769"/>
                  </a:cubicBezTo>
                  <a:cubicBezTo>
                    <a:pt x="174" y="713"/>
                    <a:pt x="146" y="652"/>
                    <a:pt x="119" y="594"/>
                  </a:cubicBezTo>
                  <a:cubicBezTo>
                    <a:pt x="94" y="535"/>
                    <a:pt x="74" y="477"/>
                    <a:pt x="62" y="415"/>
                  </a:cubicBezTo>
                  <a:cubicBezTo>
                    <a:pt x="46" y="375"/>
                    <a:pt x="36" y="332"/>
                    <a:pt x="34" y="288"/>
                  </a:cubicBezTo>
                  <a:cubicBezTo>
                    <a:pt x="17" y="248"/>
                    <a:pt x="11" y="205"/>
                    <a:pt x="14" y="163"/>
                  </a:cubicBezTo>
                  <a:cubicBezTo>
                    <a:pt x="9" y="142"/>
                    <a:pt x="6" y="120"/>
                    <a:pt x="4" y="9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58;p28">
              <a:extLst>
                <a:ext uri="{FF2B5EF4-FFF2-40B4-BE49-F238E27FC236}">
                  <a16:creationId xmlns:a16="http://schemas.microsoft.com/office/drawing/2014/main" id="{0F6A0237-FC7B-46D7-8132-21C9CD291890}"/>
                </a:ext>
              </a:extLst>
            </p:cNvPr>
            <p:cNvSpPr/>
            <p:nvPr/>
          </p:nvSpPr>
          <p:spPr>
            <a:xfrm>
              <a:off x="18988041" y="3157002"/>
              <a:ext cx="4098608" cy="2428481"/>
            </a:xfrm>
            <a:custGeom>
              <a:avLst/>
              <a:gdLst/>
              <a:ahLst/>
              <a:cxnLst/>
              <a:rect l="l" t="t" r="r" b="b"/>
              <a:pathLst>
                <a:path w="61472" h="36423" extrusionOk="0">
                  <a:moveTo>
                    <a:pt x="11623" y="1"/>
                  </a:moveTo>
                  <a:cubicBezTo>
                    <a:pt x="10598" y="1"/>
                    <a:pt x="9573" y="226"/>
                    <a:pt x="8792" y="677"/>
                  </a:cubicBezTo>
                  <a:lnTo>
                    <a:pt x="1176" y="5075"/>
                  </a:lnTo>
                  <a:cubicBezTo>
                    <a:pt x="416" y="5513"/>
                    <a:pt x="30" y="6084"/>
                    <a:pt x="0" y="6660"/>
                  </a:cubicBezTo>
                  <a:lnTo>
                    <a:pt x="4" y="6666"/>
                  </a:lnTo>
                  <a:lnTo>
                    <a:pt x="4" y="6769"/>
                  </a:lnTo>
                  <a:cubicBezTo>
                    <a:pt x="7" y="6791"/>
                    <a:pt x="9" y="6804"/>
                    <a:pt x="12" y="6824"/>
                  </a:cubicBezTo>
                  <a:cubicBezTo>
                    <a:pt x="12" y="6868"/>
                    <a:pt x="19" y="6909"/>
                    <a:pt x="32" y="6950"/>
                  </a:cubicBezTo>
                  <a:cubicBezTo>
                    <a:pt x="34" y="6995"/>
                    <a:pt x="44" y="7036"/>
                    <a:pt x="59" y="7078"/>
                  </a:cubicBezTo>
                  <a:cubicBezTo>
                    <a:pt x="72" y="7138"/>
                    <a:pt x="90" y="7198"/>
                    <a:pt x="117" y="7255"/>
                  </a:cubicBezTo>
                  <a:cubicBezTo>
                    <a:pt x="144" y="7315"/>
                    <a:pt x="171" y="7376"/>
                    <a:pt x="204" y="7432"/>
                  </a:cubicBezTo>
                  <a:cubicBezTo>
                    <a:pt x="254" y="7521"/>
                    <a:pt x="314" y="7606"/>
                    <a:pt x="380" y="7685"/>
                  </a:cubicBezTo>
                  <a:cubicBezTo>
                    <a:pt x="446" y="7770"/>
                    <a:pt x="520" y="7848"/>
                    <a:pt x="600" y="7920"/>
                  </a:cubicBezTo>
                  <a:cubicBezTo>
                    <a:pt x="777" y="8081"/>
                    <a:pt x="969" y="8221"/>
                    <a:pt x="1175" y="8343"/>
                  </a:cubicBezTo>
                  <a:lnTo>
                    <a:pt x="2829" y="9299"/>
                  </a:lnTo>
                  <a:lnTo>
                    <a:pt x="10655" y="13818"/>
                  </a:lnTo>
                  <a:lnTo>
                    <a:pt x="43663" y="32872"/>
                  </a:lnTo>
                  <a:lnTo>
                    <a:pt x="43665" y="32877"/>
                  </a:lnTo>
                  <a:lnTo>
                    <a:pt x="46136" y="34304"/>
                  </a:lnTo>
                  <a:lnTo>
                    <a:pt x="46144" y="34307"/>
                  </a:lnTo>
                  <a:cubicBezTo>
                    <a:pt x="46928" y="34761"/>
                    <a:pt x="47629" y="35533"/>
                    <a:pt x="48144" y="36422"/>
                  </a:cubicBezTo>
                  <a:lnTo>
                    <a:pt x="50851" y="34858"/>
                  </a:lnTo>
                  <a:cubicBezTo>
                    <a:pt x="50375" y="34023"/>
                    <a:pt x="49708" y="33299"/>
                    <a:pt x="48971" y="32872"/>
                  </a:cubicBezTo>
                  <a:cubicBezTo>
                    <a:pt x="48607" y="32660"/>
                    <a:pt x="48258" y="32461"/>
                    <a:pt x="47939" y="32275"/>
                  </a:cubicBezTo>
                  <a:lnTo>
                    <a:pt x="47486" y="32015"/>
                  </a:lnTo>
                  <a:cubicBezTo>
                    <a:pt x="46995" y="31726"/>
                    <a:pt x="46622" y="31510"/>
                    <a:pt x="46433" y="31406"/>
                  </a:cubicBezTo>
                  <a:lnTo>
                    <a:pt x="46330" y="31346"/>
                  </a:lnTo>
                  <a:cubicBezTo>
                    <a:pt x="46325" y="31345"/>
                    <a:pt x="46321" y="31341"/>
                    <a:pt x="46318" y="31338"/>
                  </a:cubicBezTo>
                  <a:lnTo>
                    <a:pt x="10650" y="10749"/>
                  </a:lnTo>
                  <a:lnTo>
                    <a:pt x="4784" y="7362"/>
                  </a:lnTo>
                  <a:cubicBezTo>
                    <a:pt x="4162" y="7005"/>
                    <a:pt x="4162" y="6417"/>
                    <a:pt x="4785" y="6056"/>
                  </a:cubicBezTo>
                  <a:lnTo>
                    <a:pt x="10486" y="2764"/>
                  </a:lnTo>
                  <a:cubicBezTo>
                    <a:pt x="10528" y="2739"/>
                    <a:pt x="10571" y="2717"/>
                    <a:pt x="10618" y="2704"/>
                  </a:cubicBezTo>
                  <a:cubicBezTo>
                    <a:pt x="10647" y="2681"/>
                    <a:pt x="10680" y="2667"/>
                    <a:pt x="10715" y="2662"/>
                  </a:cubicBezTo>
                  <a:cubicBezTo>
                    <a:pt x="10732" y="2647"/>
                    <a:pt x="10752" y="2637"/>
                    <a:pt x="10775" y="2634"/>
                  </a:cubicBezTo>
                  <a:cubicBezTo>
                    <a:pt x="10854" y="2606"/>
                    <a:pt x="10936" y="2580"/>
                    <a:pt x="11019" y="2562"/>
                  </a:cubicBezTo>
                  <a:cubicBezTo>
                    <a:pt x="11116" y="2535"/>
                    <a:pt x="11215" y="2519"/>
                    <a:pt x="11315" y="2512"/>
                  </a:cubicBezTo>
                  <a:cubicBezTo>
                    <a:pt x="11417" y="2500"/>
                    <a:pt x="11519" y="2494"/>
                    <a:pt x="11622" y="2494"/>
                  </a:cubicBezTo>
                  <a:cubicBezTo>
                    <a:pt x="11637" y="2493"/>
                    <a:pt x="11652" y="2493"/>
                    <a:pt x="11667" y="2493"/>
                  </a:cubicBezTo>
                  <a:cubicBezTo>
                    <a:pt x="11754" y="2493"/>
                    <a:pt x="11841" y="2501"/>
                    <a:pt x="11928" y="2514"/>
                  </a:cubicBezTo>
                  <a:cubicBezTo>
                    <a:pt x="12005" y="2520"/>
                    <a:pt x="12082" y="2532"/>
                    <a:pt x="12157" y="2547"/>
                  </a:cubicBezTo>
                  <a:lnTo>
                    <a:pt x="12309" y="2587"/>
                  </a:lnTo>
                  <a:cubicBezTo>
                    <a:pt x="12391" y="2607"/>
                    <a:pt x="12469" y="2634"/>
                    <a:pt x="12546" y="2671"/>
                  </a:cubicBezTo>
                  <a:cubicBezTo>
                    <a:pt x="12615" y="2699"/>
                    <a:pt x="12687" y="2734"/>
                    <a:pt x="12750" y="2764"/>
                  </a:cubicBezTo>
                  <a:lnTo>
                    <a:pt x="54284" y="26740"/>
                  </a:lnTo>
                  <a:lnTo>
                    <a:pt x="54289" y="26737"/>
                  </a:lnTo>
                  <a:lnTo>
                    <a:pt x="56772" y="28174"/>
                  </a:lnTo>
                  <a:cubicBezTo>
                    <a:pt x="57556" y="28626"/>
                    <a:pt x="58264" y="29395"/>
                    <a:pt x="58777" y="30284"/>
                  </a:cubicBezTo>
                  <a:lnTo>
                    <a:pt x="61472" y="28728"/>
                  </a:lnTo>
                  <a:cubicBezTo>
                    <a:pt x="60996" y="27893"/>
                    <a:pt x="60329" y="27168"/>
                    <a:pt x="59592" y="26742"/>
                  </a:cubicBezTo>
                  <a:cubicBezTo>
                    <a:pt x="59228" y="26528"/>
                    <a:pt x="58879" y="26331"/>
                    <a:pt x="58560" y="26144"/>
                  </a:cubicBezTo>
                  <a:lnTo>
                    <a:pt x="58107" y="25885"/>
                  </a:lnTo>
                  <a:cubicBezTo>
                    <a:pt x="57901" y="25761"/>
                    <a:pt x="57711" y="25652"/>
                    <a:pt x="57549" y="25557"/>
                  </a:cubicBezTo>
                  <a:cubicBezTo>
                    <a:pt x="57462" y="25510"/>
                    <a:pt x="57392" y="25467"/>
                    <a:pt x="57325" y="25430"/>
                  </a:cubicBezTo>
                  <a:cubicBezTo>
                    <a:pt x="57255" y="25388"/>
                    <a:pt x="57200" y="25358"/>
                    <a:pt x="57146" y="25330"/>
                  </a:cubicBezTo>
                  <a:cubicBezTo>
                    <a:pt x="57079" y="25293"/>
                    <a:pt x="57031" y="25260"/>
                    <a:pt x="56994" y="25236"/>
                  </a:cubicBezTo>
                  <a:cubicBezTo>
                    <a:pt x="56961" y="25218"/>
                    <a:pt x="56939" y="25208"/>
                    <a:pt x="56939" y="25208"/>
                  </a:cubicBezTo>
                  <a:lnTo>
                    <a:pt x="14454" y="677"/>
                  </a:lnTo>
                  <a:cubicBezTo>
                    <a:pt x="13673" y="226"/>
                    <a:pt x="12648" y="1"/>
                    <a:pt x="116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59;p28">
              <a:extLst>
                <a:ext uri="{FF2B5EF4-FFF2-40B4-BE49-F238E27FC236}">
                  <a16:creationId xmlns:a16="http://schemas.microsoft.com/office/drawing/2014/main" id="{FD8E0192-0D77-4334-A7EA-97735054F557}"/>
                </a:ext>
              </a:extLst>
            </p:cNvPr>
            <p:cNvSpPr/>
            <p:nvPr/>
          </p:nvSpPr>
          <p:spPr>
            <a:xfrm>
              <a:off x="12337071" y="9131560"/>
              <a:ext cx="710682" cy="715683"/>
            </a:xfrm>
            <a:custGeom>
              <a:avLst/>
              <a:gdLst/>
              <a:ahLst/>
              <a:cxnLst/>
              <a:rect l="l" t="t" r="r" b="b"/>
              <a:pathLst>
                <a:path w="10659" h="10734" extrusionOk="0">
                  <a:moveTo>
                    <a:pt x="2660" y="0"/>
                  </a:moveTo>
                  <a:lnTo>
                    <a:pt x="0" y="1534"/>
                  </a:lnTo>
                  <a:lnTo>
                    <a:pt x="0" y="10733"/>
                  </a:lnTo>
                  <a:lnTo>
                    <a:pt x="10658" y="4618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36368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60;p28">
              <a:extLst>
                <a:ext uri="{FF2B5EF4-FFF2-40B4-BE49-F238E27FC236}">
                  <a16:creationId xmlns:a16="http://schemas.microsoft.com/office/drawing/2014/main" id="{876CC72C-BA0B-4B3C-8170-5F8288858446}"/>
                </a:ext>
              </a:extLst>
            </p:cNvPr>
            <p:cNvSpPr/>
            <p:nvPr/>
          </p:nvSpPr>
          <p:spPr>
            <a:xfrm>
              <a:off x="16056102" y="9438862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9" y="1"/>
                  </a:moveTo>
                  <a:cubicBezTo>
                    <a:pt x="64739" y="947"/>
                    <a:pt x="63766" y="1520"/>
                    <a:pt x="63324" y="1775"/>
                  </a:cubicBezTo>
                  <a:lnTo>
                    <a:pt x="5317" y="35271"/>
                  </a:lnTo>
                  <a:cubicBezTo>
                    <a:pt x="5317" y="35278"/>
                    <a:pt x="2831" y="36710"/>
                    <a:pt x="2831" y="36710"/>
                  </a:cubicBezTo>
                  <a:cubicBezTo>
                    <a:pt x="2046" y="37161"/>
                    <a:pt x="1027" y="37390"/>
                    <a:pt x="1" y="37390"/>
                  </a:cubicBezTo>
                  <a:lnTo>
                    <a:pt x="1" y="40501"/>
                  </a:lnTo>
                  <a:cubicBezTo>
                    <a:pt x="15" y="40501"/>
                    <a:pt x="30" y="40501"/>
                    <a:pt x="44" y="40501"/>
                  </a:cubicBezTo>
                  <a:cubicBezTo>
                    <a:pt x="990" y="40501"/>
                    <a:pt x="1933" y="40285"/>
                    <a:pt x="2661" y="39868"/>
                  </a:cubicBezTo>
                  <a:cubicBezTo>
                    <a:pt x="3027" y="39659"/>
                    <a:pt x="3374" y="39455"/>
                    <a:pt x="3695" y="39273"/>
                  </a:cubicBezTo>
                  <a:lnTo>
                    <a:pt x="4146" y="39010"/>
                  </a:lnTo>
                  <a:cubicBezTo>
                    <a:pt x="4355" y="38893"/>
                    <a:pt x="4544" y="38781"/>
                    <a:pt x="4707" y="38690"/>
                  </a:cubicBezTo>
                  <a:cubicBezTo>
                    <a:pt x="4793" y="38638"/>
                    <a:pt x="4864" y="38598"/>
                    <a:pt x="4930" y="38559"/>
                  </a:cubicBezTo>
                  <a:cubicBezTo>
                    <a:pt x="5001" y="38521"/>
                    <a:pt x="5053" y="38487"/>
                    <a:pt x="5107" y="38456"/>
                  </a:cubicBezTo>
                  <a:cubicBezTo>
                    <a:pt x="5172" y="38416"/>
                    <a:pt x="5224" y="38391"/>
                    <a:pt x="5264" y="38370"/>
                  </a:cubicBezTo>
                  <a:cubicBezTo>
                    <a:pt x="5295" y="38350"/>
                    <a:pt x="5316" y="38337"/>
                    <a:pt x="5316" y="38337"/>
                  </a:cubicBezTo>
                  <a:lnTo>
                    <a:pt x="63324" y="4845"/>
                  </a:lnTo>
                  <a:cubicBezTo>
                    <a:pt x="64106" y="4392"/>
                    <a:pt x="64739" y="3341"/>
                    <a:pt x="64739" y="2492"/>
                  </a:cubicBezTo>
                  <a:lnTo>
                    <a:pt x="64739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61;p28">
              <a:extLst>
                <a:ext uri="{FF2B5EF4-FFF2-40B4-BE49-F238E27FC236}">
                  <a16:creationId xmlns:a16="http://schemas.microsoft.com/office/drawing/2014/main" id="{1E5F1D46-0E0E-47C8-8A96-E3BB548F68BC}"/>
                </a:ext>
              </a:extLst>
            </p:cNvPr>
            <p:cNvSpPr/>
            <p:nvPr/>
          </p:nvSpPr>
          <p:spPr>
            <a:xfrm>
              <a:off x="12404213" y="7355621"/>
              <a:ext cx="7994392" cy="4576196"/>
            </a:xfrm>
            <a:custGeom>
              <a:avLst/>
              <a:gdLst/>
              <a:ahLst/>
              <a:cxnLst/>
              <a:rect l="l" t="t" r="r" b="b"/>
              <a:pathLst>
                <a:path w="119902" h="68635" extrusionOk="0">
                  <a:moveTo>
                    <a:pt x="65859" y="1"/>
                  </a:moveTo>
                  <a:cubicBezTo>
                    <a:pt x="64842" y="1"/>
                    <a:pt x="63826" y="223"/>
                    <a:pt x="63050" y="667"/>
                  </a:cubicBezTo>
                  <a:lnTo>
                    <a:pt x="9651" y="31254"/>
                  </a:lnTo>
                  <a:lnTo>
                    <a:pt x="6992" y="32785"/>
                  </a:lnTo>
                  <a:lnTo>
                    <a:pt x="8" y="36780"/>
                  </a:lnTo>
                  <a:lnTo>
                    <a:pt x="1" y="36786"/>
                  </a:lnTo>
                  <a:cubicBezTo>
                    <a:pt x="4" y="36818"/>
                    <a:pt x="11" y="36851"/>
                    <a:pt x="21" y="36883"/>
                  </a:cubicBezTo>
                  <a:cubicBezTo>
                    <a:pt x="16" y="36905"/>
                    <a:pt x="19" y="36928"/>
                    <a:pt x="28" y="36948"/>
                  </a:cubicBezTo>
                  <a:cubicBezTo>
                    <a:pt x="41" y="37034"/>
                    <a:pt x="61" y="37115"/>
                    <a:pt x="86" y="37197"/>
                  </a:cubicBezTo>
                  <a:cubicBezTo>
                    <a:pt x="113" y="37294"/>
                    <a:pt x="148" y="37388"/>
                    <a:pt x="191" y="37478"/>
                  </a:cubicBezTo>
                  <a:cubicBezTo>
                    <a:pt x="232" y="37573"/>
                    <a:pt x="278" y="37665"/>
                    <a:pt x="328" y="37754"/>
                  </a:cubicBezTo>
                  <a:cubicBezTo>
                    <a:pt x="377" y="37844"/>
                    <a:pt x="434" y="37929"/>
                    <a:pt x="499" y="38008"/>
                  </a:cubicBezTo>
                  <a:cubicBezTo>
                    <a:pt x="542" y="38073"/>
                    <a:pt x="591" y="38133"/>
                    <a:pt x="643" y="38191"/>
                  </a:cubicBezTo>
                  <a:lnTo>
                    <a:pt x="753" y="38302"/>
                  </a:lnTo>
                  <a:cubicBezTo>
                    <a:pt x="813" y="38360"/>
                    <a:pt x="876" y="38415"/>
                    <a:pt x="943" y="38465"/>
                  </a:cubicBezTo>
                  <a:cubicBezTo>
                    <a:pt x="1002" y="38512"/>
                    <a:pt x="1067" y="38557"/>
                    <a:pt x="1125" y="38596"/>
                  </a:cubicBezTo>
                  <a:lnTo>
                    <a:pt x="49458" y="66516"/>
                  </a:lnTo>
                  <a:lnTo>
                    <a:pt x="49463" y="66516"/>
                  </a:lnTo>
                  <a:lnTo>
                    <a:pt x="51942" y="67948"/>
                  </a:lnTo>
                  <a:cubicBezTo>
                    <a:pt x="52771" y="68409"/>
                    <a:pt x="53715" y="68635"/>
                    <a:pt x="54773" y="68635"/>
                  </a:cubicBezTo>
                  <a:cubicBezTo>
                    <a:pt x="55794" y="68635"/>
                    <a:pt x="56819" y="68404"/>
                    <a:pt x="57605" y="67955"/>
                  </a:cubicBezTo>
                  <a:lnTo>
                    <a:pt x="60083" y="66523"/>
                  </a:lnTo>
                  <a:lnTo>
                    <a:pt x="118338" y="32890"/>
                  </a:lnTo>
                  <a:cubicBezTo>
                    <a:pt x="119902" y="31988"/>
                    <a:pt x="119902" y="30516"/>
                    <a:pt x="118345" y="29607"/>
                  </a:cubicBezTo>
                  <a:lnTo>
                    <a:pt x="110597" y="25089"/>
                  </a:lnTo>
                  <a:lnTo>
                    <a:pt x="68712" y="687"/>
                  </a:lnTo>
                  <a:cubicBezTo>
                    <a:pt x="67925" y="229"/>
                    <a:pt x="66891" y="1"/>
                    <a:pt x="65859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62;p28">
              <a:extLst>
                <a:ext uri="{FF2B5EF4-FFF2-40B4-BE49-F238E27FC236}">
                  <a16:creationId xmlns:a16="http://schemas.microsoft.com/office/drawing/2014/main" id="{3590CADC-6E5C-4088-A783-4B573A098AE9}"/>
                </a:ext>
              </a:extLst>
            </p:cNvPr>
            <p:cNvSpPr/>
            <p:nvPr/>
          </p:nvSpPr>
          <p:spPr>
            <a:xfrm>
              <a:off x="12514225" y="8849727"/>
              <a:ext cx="7736762" cy="2977611"/>
            </a:xfrm>
            <a:custGeom>
              <a:avLst/>
              <a:gdLst/>
              <a:ahLst/>
              <a:cxnLst/>
              <a:rect l="l" t="t" r="r" b="b"/>
              <a:pathLst>
                <a:path w="116038" h="44659" extrusionOk="0">
                  <a:moveTo>
                    <a:pt x="116038" y="0"/>
                  </a:moveTo>
                  <a:lnTo>
                    <a:pt x="53123" y="36438"/>
                  </a:lnTo>
                  <a:lnTo>
                    <a:pt x="0" y="5761"/>
                  </a:lnTo>
                  <a:lnTo>
                    <a:pt x="7" y="14486"/>
                  </a:lnTo>
                  <a:lnTo>
                    <a:pt x="51489" y="44221"/>
                  </a:lnTo>
                  <a:cubicBezTo>
                    <a:pt x="51994" y="44512"/>
                    <a:pt x="52558" y="44658"/>
                    <a:pt x="53123" y="44658"/>
                  </a:cubicBezTo>
                  <a:cubicBezTo>
                    <a:pt x="53687" y="44658"/>
                    <a:pt x="54252" y="44512"/>
                    <a:pt x="54758" y="44221"/>
                  </a:cubicBezTo>
                  <a:lnTo>
                    <a:pt x="115221" y="9310"/>
                  </a:lnTo>
                  <a:cubicBezTo>
                    <a:pt x="115727" y="9017"/>
                    <a:pt x="116038" y="8478"/>
                    <a:pt x="116038" y="7895"/>
                  </a:cubicBezTo>
                  <a:lnTo>
                    <a:pt x="116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63;p28">
              <a:extLst>
                <a:ext uri="{FF2B5EF4-FFF2-40B4-BE49-F238E27FC236}">
                  <a16:creationId xmlns:a16="http://schemas.microsoft.com/office/drawing/2014/main" id="{244BDE2A-75BF-4487-BECD-BD6170667C56}"/>
                </a:ext>
              </a:extLst>
            </p:cNvPr>
            <p:cNvSpPr/>
            <p:nvPr/>
          </p:nvSpPr>
          <p:spPr>
            <a:xfrm>
              <a:off x="16056102" y="8849594"/>
              <a:ext cx="4194885" cy="2977745"/>
            </a:xfrm>
            <a:custGeom>
              <a:avLst/>
              <a:gdLst/>
              <a:ahLst/>
              <a:cxnLst/>
              <a:rect l="l" t="t" r="r" b="b"/>
              <a:pathLst>
                <a:path w="62916" h="44661" extrusionOk="0">
                  <a:moveTo>
                    <a:pt x="62916" y="0"/>
                  </a:moveTo>
                  <a:lnTo>
                    <a:pt x="1" y="36440"/>
                  </a:lnTo>
                  <a:lnTo>
                    <a:pt x="1" y="44661"/>
                  </a:lnTo>
                  <a:cubicBezTo>
                    <a:pt x="576" y="44661"/>
                    <a:pt x="1139" y="44508"/>
                    <a:pt x="1636" y="44223"/>
                  </a:cubicBezTo>
                  <a:lnTo>
                    <a:pt x="62099" y="9312"/>
                  </a:lnTo>
                  <a:cubicBezTo>
                    <a:pt x="62605" y="9019"/>
                    <a:pt x="62916" y="8480"/>
                    <a:pt x="62916" y="7895"/>
                  </a:cubicBezTo>
                  <a:lnTo>
                    <a:pt x="62916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64;p28">
              <a:extLst>
                <a:ext uri="{FF2B5EF4-FFF2-40B4-BE49-F238E27FC236}">
                  <a16:creationId xmlns:a16="http://schemas.microsoft.com/office/drawing/2014/main" id="{23D5CAFA-A7D2-4655-A8E3-048266CC72CC}"/>
                </a:ext>
              </a:extLst>
            </p:cNvPr>
            <p:cNvSpPr/>
            <p:nvPr/>
          </p:nvSpPr>
          <p:spPr>
            <a:xfrm>
              <a:off x="12469754" y="9266909"/>
              <a:ext cx="88877" cy="623072"/>
            </a:xfrm>
            <a:custGeom>
              <a:avLst/>
              <a:gdLst/>
              <a:ahLst/>
              <a:cxnLst/>
              <a:rect l="l" t="t" r="r" b="b"/>
              <a:pathLst>
                <a:path w="1333" h="9345" extrusionOk="0">
                  <a:moveTo>
                    <a:pt x="424" y="1"/>
                  </a:moveTo>
                  <a:cubicBezTo>
                    <a:pt x="176" y="1"/>
                    <a:pt x="1" y="255"/>
                    <a:pt x="2" y="670"/>
                  </a:cubicBezTo>
                  <a:lnTo>
                    <a:pt x="7" y="7910"/>
                  </a:lnTo>
                  <a:cubicBezTo>
                    <a:pt x="7" y="8451"/>
                    <a:pt x="304" y="9061"/>
                    <a:pt x="670" y="9273"/>
                  </a:cubicBezTo>
                  <a:cubicBezTo>
                    <a:pt x="755" y="9322"/>
                    <a:pt x="836" y="9345"/>
                    <a:pt x="911" y="9345"/>
                  </a:cubicBezTo>
                  <a:cubicBezTo>
                    <a:pt x="1157" y="9345"/>
                    <a:pt x="1332" y="9091"/>
                    <a:pt x="1332" y="8675"/>
                  </a:cubicBezTo>
                  <a:lnTo>
                    <a:pt x="1332" y="1439"/>
                  </a:lnTo>
                  <a:cubicBezTo>
                    <a:pt x="1332" y="897"/>
                    <a:pt x="1035" y="286"/>
                    <a:pt x="667" y="74"/>
                  </a:cubicBezTo>
                  <a:cubicBezTo>
                    <a:pt x="581" y="24"/>
                    <a:pt x="500" y="1"/>
                    <a:pt x="42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65;p28">
              <a:extLst>
                <a:ext uri="{FF2B5EF4-FFF2-40B4-BE49-F238E27FC236}">
                  <a16:creationId xmlns:a16="http://schemas.microsoft.com/office/drawing/2014/main" id="{6F2C63AB-7EF4-44CF-9797-87DA61636A7A}"/>
                </a:ext>
              </a:extLst>
            </p:cNvPr>
            <p:cNvSpPr/>
            <p:nvPr/>
          </p:nvSpPr>
          <p:spPr>
            <a:xfrm>
              <a:off x="16056102" y="8621034"/>
              <a:ext cx="4316433" cy="2700446"/>
            </a:xfrm>
            <a:custGeom>
              <a:avLst/>
              <a:gdLst/>
              <a:ahLst/>
              <a:cxnLst/>
              <a:rect l="l" t="t" r="r" b="b"/>
              <a:pathLst>
                <a:path w="64739" h="40502" extrusionOk="0">
                  <a:moveTo>
                    <a:pt x="64739" y="0"/>
                  </a:moveTo>
                  <a:cubicBezTo>
                    <a:pt x="64739" y="979"/>
                    <a:pt x="63740" y="1537"/>
                    <a:pt x="63324" y="1776"/>
                  </a:cubicBezTo>
                  <a:lnTo>
                    <a:pt x="37152" y="16885"/>
                  </a:lnTo>
                  <a:lnTo>
                    <a:pt x="5317" y="35272"/>
                  </a:lnTo>
                  <a:cubicBezTo>
                    <a:pt x="5311" y="35272"/>
                    <a:pt x="2838" y="36697"/>
                    <a:pt x="2838" y="36697"/>
                  </a:cubicBezTo>
                  <a:cubicBezTo>
                    <a:pt x="2047" y="37155"/>
                    <a:pt x="1027" y="37377"/>
                    <a:pt x="1" y="37377"/>
                  </a:cubicBezTo>
                  <a:lnTo>
                    <a:pt x="1" y="40502"/>
                  </a:lnTo>
                  <a:cubicBezTo>
                    <a:pt x="15" y="40502"/>
                    <a:pt x="30" y="40502"/>
                    <a:pt x="44" y="40502"/>
                  </a:cubicBezTo>
                  <a:cubicBezTo>
                    <a:pt x="990" y="40502"/>
                    <a:pt x="1933" y="40286"/>
                    <a:pt x="2662" y="39868"/>
                  </a:cubicBezTo>
                  <a:cubicBezTo>
                    <a:pt x="3028" y="39659"/>
                    <a:pt x="3374" y="39456"/>
                    <a:pt x="3695" y="39272"/>
                  </a:cubicBezTo>
                  <a:lnTo>
                    <a:pt x="4146" y="39011"/>
                  </a:lnTo>
                  <a:cubicBezTo>
                    <a:pt x="4644" y="38730"/>
                    <a:pt x="5016" y="38513"/>
                    <a:pt x="5199" y="38403"/>
                  </a:cubicBezTo>
                  <a:lnTo>
                    <a:pt x="5304" y="38343"/>
                  </a:lnTo>
                  <a:cubicBezTo>
                    <a:pt x="5316" y="38338"/>
                    <a:pt x="39812" y="18415"/>
                    <a:pt x="39812" y="18415"/>
                  </a:cubicBezTo>
                  <a:lnTo>
                    <a:pt x="63324" y="4842"/>
                  </a:lnTo>
                  <a:cubicBezTo>
                    <a:pt x="64106" y="4391"/>
                    <a:pt x="64739" y="3338"/>
                    <a:pt x="64739" y="2491"/>
                  </a:cubicBezTo>
                  <a:cubicBezTo>
                    <a:pt x="64739" y="2095"/>
                    <a:pt x="64739" y="0"/>
                    <a:pt x="64739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66;p28">
              <a:extLst>
                <a:ext uri="{FF2B5EF4-FFF2-40B4-BE49-F238E27FC236}">
                  <a16:creationId xmlns:a16="http://schemas.microsoft.com/office/drawing/2014/main" id="{5CACE01C-16CA-4B5A-B13E-8BB2358E7FBD}"/>
                </a:ext>
              </a:extLst>
            </p:cNvPr>
            <p:cNvSpPr/>
            <p:nvPr/>
          </p:nvSpPr>
          <p:spPr>
            <a:xfrm>
              <a:off x="12279732" y="6537260"/>
              <a:ext cx="8118873" cy="4575930"/>
            </a:xfrm>
            <a:custGeom>
              <a:avLst/>
              <a:gdLst/>
              <a:ahLst/>
              <a:cxnLst/>
              <a:rect l="l" t="t" r="r" b="b"/>
              <a:pathLst>
                <a:path w="121769" h="68631" extrusionOk="0">
                  <a:moveTo>
                    <a:pt x="95" y="37825"/>
                  </a:moveTo>
                  <a:lnTo>
                    <a:pt x="95" y="37825"/>
                  </a:lnTo>
                  <a:cubicBezTo>
                    <a:pt x="61" y="37839"/>
                    <a:pt x="29" y="37858"/>
                    <a:pt x="0" y="37879"/>
                  </a:cubicBezTo>
                  <a:lnTo>
                    <a:pt x="95" y="37825"/>
                  </a:lnTo>
                  <a:close/>
                  <a:moveTo>
                    <a:pt x="67720" y="0"/>
                  </a:moveTo>
                  <a:cubicBezTo>
                    <a:pt x="66705" y="0"/>
                    <a:pt x="65692" y="222"/>
                    <a:pt x="64917" y="669"/>
                  </a:cubicBezTo>
                  <a:lnTo>
                    <a:pt x="95" y="37825"/>
                  </a:lnTo>
                  <a:lnTo>
                    <a:pt x="95" y="37825"/>
                  </a:lnTo>
                  <a:cubicBezTo>
                    <a:pt x="111" y="37818"/>
                    <a:pt x="127" y="37812"/>
                    <a:pt x="144" y="37808"/>
                  </a:cubicBezTo>
                  <a:cubicBezTo>
                    <a:pt x="179" y="37784"/>
                    <a:pt x="219" y="37767"/>
                    <a:pt x="261" y="37761"/>
                  </a:cubicBezTo>
                  <a:cubicBezTo>
                    <a:pt x="299" y="37741"/>
                    <a:pt x="341" y="37729"/>
                    <a:pt x="384" y="37722"/>
                  </a:cubicBezTo>
                  <a:cubicBezTo>
                    <a:pt x="444" y="37702"/>
                    <a:pt x="506" y="37689"/>
                    <a:pt x="568" y="37682"/>
                  </a:cubicBezTo>
                  <a:cubicBezTo>
                    <a:pt x="633" y="37677"/>
                    <a:pt x="698" y="37671"/>
                    <a:pt x="764" y="37671"/>
                  </a:cubicBezTo>
                  <a:cubicBezTo>
                    <a:pt x="772" y="37670"/>
                    <a:pt x="781" y="37670"/>
                    <a:pt x="789" y="37670"/>
                  </a:cubicBezTo>
                  <a:cubicBezTo>
                    <a:pt x="884" y="37670"/>
                    <a:pt x="979" y="37679"/>
                    <a:pt x="1071" y="37696"/>
                  </a:cubicBezTo>
                  <a:cubicBezTo>
                    <a:pt x="1178" y="37711"/>
                    <a:pt x="1283" y="37736"/>
                    <a:pt x="1385" y="37767"/>
                  </a:cubicBezTo>
                  <a:cubicBezTo>
                    <a:pt x="1611" y="37843"/>
                    <a:pt x="1831" y="37940"/>
                    <a:pt x="2038" y="38056"/>
                  </a:cubicBezTo>
                  <a:lnTo>
                    <a:pt x="3692" y="39010"/>
                  </a:lnTo>
                  <a:lnTo>
                    <a:pt x="11518" y="43528"/>
                  </a:lnTo>
                  <a:lnTo>
                    <a:pt x="51325" y="66525"/>
                  </a:lnTo>
                  <a:lnTo>
                    <a:pt x="51330" y="66525"/>
                  </a:lnTo>
                  <a:lnTo>
                    <a:pt x="53803" y="67950"/>
                  </a:lnTo>
                  <a:cubicBezTo>
                    <a:pt x="54610" y="68377"/>
                    <a:pt x="55516" y="68631"/>
                    <a:pt x="56569" y="68631"/>
                  </a:cubicBezTo>
                  <a:cubicBezTo>
                    <a:pt x="56592" y="68631"/>
                    <a:pt x="56616" y="68630"/>
                    <a:pt x="56640" y="68630"/>
                  </a:cubicBezTo>
                  <a:cubicBezTo>
                    <a:pt x="57661" y="68630"/>
                    <a:pt x="58686" y="68408"/>
                    <a:pt x="59472" y="67957"/>
                  </a:cubicBezTo>
                  <a:lnTo>
                    <a:pt x="61950" y="66525"/>
                  </a:lnTo>
                  <a:lnTo>
                    <a:pt x="112464" y="37363"/>
                  </a:lnTo>
                  <a:lnTo>
                    <a:pt x="120205" y="32890"/>
                  </a:lnTo>
                  <a:cubicBezTo>
                    <a:pt x="121769" y="31981"/>
                    <a:pt x="121769" y="30518"/>
                    <a:pt x="120212" y="29609"/>
                  </a:cubicBezTo>
                  <a:lnTo>
                    <a:pt x="70579" y="689"/>
                  </a:lnTo>
                  <a:cubicBezTo>
                    <a:pt x="69791" y="231"/>
                    <a:pt x="68755" y="0"/>
                    <a:pt x="67720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67;p28">
              <a:extLst>
                <a:ext uri="{FF2B5EF4-FFF2-40B4-BE49-F238E27FC236}">
                  <a16:creationId xmlns:a16="http://schemas.microsoft.com/office/drawing/2014/main" id="{BBE06EEF-869A-4A62-9F26-46CFCAC4372E}"/>
                </a:ext>
              </a:extLst>
            </p:cNvPr>
            <p:cNvSpPr/>
            <p:nvPr/>
          </p:nvSpPr>
          <p:spPr>
            <a:xfrm>
              <a:off x="12743118" y="6568397"/>
              <a:ext cx="7387055" cy="4263293"/>
            </a:xfrm>
            <a:custGeom>
              <a:avLst/>
              <a:gdLst/>
              <a:ahLst/>
              <a:cxnLst/>
              <a:rect l="l" t="t" r="r" b="b"/>
              <a:pathLst>
                <a:path w="110793" h="63942" extrusionOk="0">
                  <a:moveTo>
                    <a:pt x="63163" y="0"/>
                  </a:moveTo>
                  <a:lnTo>
                    <a:pt x="939" y="35924"/>
                  </a:lnTo>
                  <a:cubicBezTo>
                    <a:pt x="1" y="36467"/>
                    <a:pt x="1" y="37344"/>
                    <a:pt x="939" y="37887"/>
                  </a:cubicBezTo>
                  <a:lnTo>
                    <a:pt x="45332" y="63535"/>
                  </a:lnTo>
                  <a:cubicBezTo>
                    <a:pt x="45801" y="63806"/>
                    <a:pt x="46417" y="63942"/>
                    <a:pt x="47032" y="63942"/>
                  </a:cubicBezTo>
                  <a:cubicBezTo>
                    <a:pt x="47647" y="63942"/>
                    <a:pt x="48261" y="63806"/>
                    <a:pt x="48729" y="63535"/>
                  </a:cubicBezTo>
                  <a:lnTo>
                    <a:pt x="110792" y="27702"/>
                  </a:lnTo>
                  <a:lnTo>
                    <a:pt x="63629" y="222"/>
                  </a:lnTo>
                  <a:cubicBezTo>
                    <a:pt x="63484" y="137"/>
                    <a:pt x="63323" y="69"/>
                    <a:pt x="6316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68;p28">
              <a:extLst>
                <a:ext uri="{FF2B5EF4-FFF2-40B4-BE49-F238E27FC236}">
                  <a16:creationId xmlns:a16="http://schemas.microsoft.com/office/drawing/2014/main" id="{E8460BC8-0C0A-4652-8B5E-C4721C0DACE9}"/>
                </a:ext>
              </a:extLst>
            </p:cNvPr>
            <p:cNvSpPr/>
            <p:nvPr/>
          </p:nvSpPr>
          <p:spPr>
            <a:xfrm>
              <a:off x="12226925" y="9048884"/>
              <a:ext cx="3829376" cy="3090358"/>
            </a:xfrm>
            <a:custGeom>
              <a:avLst/>
              <a:gdLst/>
              <a:ahLst/>
              <a:cxnLst/>
              <a:rect l="l" t="t" r="r" b="b"/>
              <a:pathLst>
                <a:path w="57434" h="46350" extrusionOk="0">
                  <a:moveTo>
                    <a:pt x="1581" y="0"/>
                  </a:moveTo>
                  <a:cubicBezTo>
                    <a:pt x="1573" y="0"/>
                    <a:pt x="1564" y="0"/>
                    <a:pt x="1556" y="1"/>
                  </a:cubicBezTo>
                  <a:cubicBezTo>
                    <a:pt x="1490" y="1"/>
                    <a:pt x="1425" y="7"/>
                    <a:pt x="1360" y="12"/>
                  </a:cubicBezTo>
                  <a:cubicBezTo>
                    <a:pt x="1297" y="19"/>
                    <a:pt x="1236" y="32"/>
                    <a:pt x="1176" y="52"/>
                  </a:cubicBezTo>
                  <a:cubicBezTo>
                    <a:pt x="1133" y="59"/>
                    <a:pt x="1091" y="71"/>
                    <a:pt x="1053" y="91"/>
                  </a:cubicBezTo>
                  <a:cubicBezTo>
                    <a:pt x="1011" y="101"/>
                    <a:pt x="971" y="116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3"/>
                    <a:pt x="0" y="2020"/>
                  </a:cubicBezTo>
                  <a:lnTo>
                    <a:pt x="0" y="10814"/>
                  </a:lnTo>
                  <a:cubicBezTo>
                    <a:pt x="0" y="12618"/>
                    <a:pt x="1268" y="14815"/>
                    <a:pt x="2830" y="15718"/>
                  </a:cubicBezTo>
                  <a:lnTo>
                    <a:pt x="52117" y="44186"/>
                  </a:lnTo>
                  <a:cubicBezTo>
                    <a:pt x="52117" y="44186"/>
                    <a:pt x="52137" y="44199"/>
                    <a:pt x="52169" y="44219"/>
                  </a:cubicBezTo>
                  <a:cubicBezTo>
                    <a:pt x="52209" y="44238"/>
                    <a:pt x="52261" y="44265"/>
                    <a:pt x="52326" y="44303"/>
                  </a:cubicBezTo>
                  <a:cubicBezTo>
                    <a:pt x="52379" y="44336"/>
                    <a:pt x="52431" y="44368"/>
                    <a:pt x="52503" y="44408"/>
                  </a:cubicBezTo>
                  <a:cubicBezTo>
                    <a:pt x="52568" y="44447"/>
                    <a:pt x="52640" y="44487"/>
                    <a:pt x="52725" y="44539"/>
                  </a:cubicBezTo>
                  <a:cubicBezTo>
                    <a:pt x="52889" y="44629"/>
                    <a:pt x="53079" y="44741"/>
                    <a:pt x="53288" y="44859"/>
                  </a:cubicBezTo>
                  <a:lnTo>
                    <a:pt x="53739" y="45120"/>
                  </a:lnTo>
                  <a:cubicBezTo>
                    <a:pt x="54058" y="45304"/>
                    <a:pt x="54406" y="45508"/>
                    <a:pt x="54772" y="45717"/>
                  </a:cubicBezTo>
                  <a:cubicBezTo>
                    <a:pt x="55501" y="46134"/>
                    <a:pt x="56444" y="46350"/>
                    <a:pt x="57390" y="46350"/>
                  </a:cubicBezTo>
                  <a:cubicBezTo>
                    <a:pt x="57405" y="46350"/>
                    <a:pt x="57419" y="46350"/>
                    <a:pt x="57433" y="46350"/>
                  </a:cubicBezTo>
                  <a:lnTo>
                    <a:pt x="57433" y="43239"/>
                  </a:lnTo>
                  <a:cubicBezTo>
                    <a:pt x="56406" y="43239"/>
                    <a:pt x="55387" y="43010"/>
                    <a:pt x="54601" y="42559"/>
                  </a:cubicBezTo>
                  <a:lnTo>
                    <a:pt x="52117" y="41127"/>
                  </a:lnTo>
                  <a:lnTo>
                    <a:pt x="52117" y="41120"/>
                  </a:lnTo>
                  <a:lnTo>
                    <a:pt x="3784" y="13200"/>
                  </a:lnTo>
                  <a:cubicBezTo>
                    <a:pt x="3726" y="13161"/>
                    <a:pt x="3661" y="13114"/>
                    <a:pt x="3602" y="13069"/>
                  </a:cubicBezTo>
                  <a:cubicBezTo>
                    <a:pt x="3532" y="13023"/>
                    <a:pt x="3469" y="12967"/>
                    <a:pt x="3412" y="12906"/>
                  </a:cubicBezTo>
                  <a:lnTo>
                    <a:pt x="3302" y="12795"/>
                  </a:lnTo>
                  <a:cubicBezTo>
                    <a:pt x="3250" y="12737"/>
                    <a:pt x="3201" y="12675"/>
                    <a:pt x="3158" y="12612"/>
                  </a:cubicBezTo>
                  <a:cubicBezTo>
                    <a:pt x="3093" y="12531"/>
                    <a:pt x="3036" y="12446"/>
                    <a:pt x="2987" y="12358"/>
                  </a:cubicBezTo>
                  <a:cubicBezTo>
                    <a:pt x="2937" y="12267"/>
                    <a:pt x="2891" y="12177"/>
                    <a:pt x="2850" y="12082"/>
                  </a:cubicBezTo>
                  <a:cubicBezTo>
                    <a:pt x="2807" y="11992"/>
                    <a:pt x="2772" y="11898"/>
                    <a:pt x="2745" y="11801"/>
                  </a:cubicBezTo>
                  <a:cubicBezTo>
                    <a:pt x="2720" y="11719"/>
                    <a:pt x="2700" y="11638"/>
                    <a:pt x="2687" y="11552"/>
                  </a:cubicBezTo>
                  <a:cubicBezTo>
                    <a:pt x="2678" y="11532"/>
                    <a:pt x="2675" y="11509"/>
                    <a:pt x="2680" y="11487"/>
                  </a:cubicBezTo>
                  <a:cubicBezTo>
                    <a:pt x="2667" y="11454"/>
                    <a:pt x="2662" y="11419"/>
                    <a:pt x="2667" y="11384"/>
                  </a:cubicBezTo>
                  <a:cubicBezTo>
                    <a:pt x="2657" y="11335"/>
                    <a:pt x="2652" y="11287"/>
                    <a:pt x="2653" y="11240"/>
                  </a:cubicBezTo>
                  <a:lnTo>
                    <a:pt x="2653" y="4655"/>
                  </a:lnTo>
                  <a:cubicBezTo>
                    <a:pt x="2653" y="4144"/>
                    <a:pt x="2911" y="3848"/>
                    <a:pt x="3282" y="3848"/>
                  </a:cubicBezTo>
                  <a:cubicBezTo>
                    <a:pt x="3434" y="3848"/>
                    <a:pt x="3605" y="3897"/>
                    <a:pt x="3784" y="4002"/>
                  </a:cubicBezTo>
                  <a:lnTo>
                    <a:pt x="9651" y="7389"/>
                  </a:lnTo>
                  <a:lnTo>
                    <a:pt x="52117" y="31921"/>
                  </a:lnTo>
                  <a:cubicBezTo>
                    <a:pt x="52122" y="31921"/>
                    <a:pt x="52125" y="31924"/>
                    <a:pt x="52130" y="31928"/>
                  </a:cubicBezTo>
                  <a:lnTo>
                    <a:pt x="52234" y="31986"/>
                  </a:lnTo>
                  <a:cubicBezTo>
                    <a:pt x="52418" y="32096"/>
                    <a:pt x="52790" y="32313"/>
                    <a:pt x="53287" y="32594"/>
                  </a:cubicBezTo>
                  <a:lnTo>
                    <a:pt x="53738" y="32855"/>
                  </a:lnTo>
                  <a:cubicBezTo>
                    <a:pt x="54058" y="33039"/>
                    <a:pt x="54404" y="33242"/>
                    <a:pt x="54770" y="33451"/>
                  </a:cubicBezTo>
                  <a:cubicBezTo>
                    <a:pt x="55499" y="33869"/>
                    <a:pt x="56442" y="34085"/>
                    <a:pt x="57388" y="34085"/>
                  </a:cubicBezTo>
                  <a:cubicBezTo>
                    <a:pt x="57403" y="34085"/>
                    <a:pt x="57417" y="34085"/>
                    <a:pt x="57432" y="34085"/>
                  </a:cubicBezTo>
                  <a:lnTo>
                    <a:pt x="57432" y="30960"/>
                  </a:lnTo>
                  <a:cubicBezTo>
                    <a:pt x="56406" y="30960"/>
                    <a:pt x="55385" y="30738"/>
                    <a:pt x="54601" y="30287"/>
                  </a:cubicBezTo>
                  <a:lnTo>
                    <a:pt x="54595" y="30280"/>
                  </a:lnTo>
                  <a:lnTo>
                    <a:pt x="52122" y="28855"/>
                  </a:lnTo>
                  <a:lnTo>
                    <a:pt x="52117" y="28855"/>
                  </a:lnTo>
                  <a:lnTo>
                    <a:pt x="12310" y="5858"/>
                  </a:lnTo>
                  <a:lnTo>
                    <a:pt x="4484" y="1340"/>
                  </a:lnTo>
                  <a:lnTo>
                    <a:pt x="2830" y="386"/>
                  </a:lnTo>
                  <a:cubicBezTo>
                    <a:pt x="2622" y="270"/>
                    <a:pt x="2403" y="173"/>
                    <a:pt x="2175" y="97"/>
                  </a:cubicBezTo>
                  <a:cubicBezTo>
                    <a:pt x="2074" y="66"/>
                    <a:pt x="1968" y="41"/>
                    <a:pt x="1863" y="26"/>
                  </a:cubicBezTo>
                  <a:cubicBezTo>
                    <a:pt x="1770" y="9"/>
                    <a:pt x="1676" y="0"/>
                    <a:pt x="158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69;p28">
              <a:extLst>
                <a:ext uri="{FF2B5EF4-FFF2-40B4-BE49-F238E27FC236}">
                  <a16:creationId xmlns:a16="http://schemas.microsoft.com/office/drawing/2014/main" id="{BCEC03D0-73F9-490A-8422-5DAAA9D22D81}"/>
                </a:ext>
              </a:extLst>
            </p:cNvPr>
            <p:cNvSpPr/>
            <p:nvPr/>
          </p:nvSpPr>
          <p:spPr>
            <a:xfrm>
              <a:off x="12802592" y="8177850"/>
              <a:ext cx="710816" cy="507192"/>
            </a:xfrm>
            <a:custGeom>
              <a:avLst/>
              <a:gdLst/>
              <a:ahLst/>
              <a:cxnLst/>
              <a:rect l="l" t="t" r="r" b="b"/>
              <a:pathLst>
                <a:path w="10661" h="7607" extrusionOk="0">
                  <a:moveTo>
                    <a:pt x="2661" y="1"/>
                  </a:moveTo>
                  <a:lnTo>
                    <a:pt x="2" y="1534"/>
                  </a:lnTo>
                  <a:lnTo>
                    <a:pt x="1" y="7606"/>
                  </a:lnTo>
                  <a:lnTo>
                    <a:pt x="1" y="7606"/>
                  </a:lnTo>
                  <a:lnTo>
                    <a:pt x="10660" y="461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70;p28">
              <a:extLst>
                <a:ext uri="{FF2B5EF4-FFF2-40B4-BE49-F238E27FC236}">
                  <a16:creationId xmlns:a16="http://schemas.microsoft.com/office/drawing/2014/main" id="{090488B3-D9BB-4A0A-A791-5FE1C3692EA1}"/>
                </a:ext>
              </a:extLst>
            </p:cNvPr>
            <p:cNvSpPr/>
            <p:nvPr/>
          </p:nvSpPr>
          <p:spPr>
            <a:xfrm>
              <a:off x="15878681" y="7905018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47"/>
                    <a:pt x="63766" y="1520"/>
                    <a:pt x="63323" y="1777"/>
                  </a:cubicBezTo>
                  <a:lnTo>
                    <a:pt x="5317" y="35269"/>
                  </a:lnTo>
                  <a:cubicBezTo>
                    <a:pt x="5317" y="35276"/>
                    <a:pt x="2831" y="36708"/>
                    <a:pt x="2831" y="36708"/>
                  </a:cubicBezTo>
                  <a:cubicBezTo>
                    <a:pt x="2045" y="37159"/>
                    <a:pt x="1026" y="37388"/>
                    <a:pt x="0" y="37388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0" y="39866"/>
                  </a:cubicBezTo>
                  <a:cubicBezTo>
                    <a:pt x="3026" y="39657"/>
                    <a:pt x="3374" y="39455"/>
                    <a:pt x="3694" y="39271"/>
                  </a:cubicBezTo>
                  <a:lnTo>
                    <a:pt x="4145" y="39009"/>
                  </a:lnTo>
                  <a:cubicBezTo>
                    <a:pt x="4354" y="38892"/>
                    <a:pt x="4543" y="38780"/>
                    <a:pt x="4707" y="38690"/>
                  </a:cubicBezTo>
                  <a:cubicBezTo>
                    <a:pt x="4792" y="38636"/>
                    <a:pt x="4864" y="38598"/>
                    <a:pt x="4929" y="38558"/>
                  </a:cubicBezTo>
                  <a:cubicBezTo>
                    <a:pt x="5001" y="38519"/>
                    <a:pt x="5054" y="38486"/>
                    <a:pt x="5106" y="38454"/>
                  </a:cubicBezTo>
                  <a:cubicBezTo>
                    <a:pt x="5171" y="38414"/>
                    <a:pt x="5223" y="38389"/>
                    <a:pt x="5263" y="38369"/>
                  </a:cubicBezTo>
                  <a:cubicBezTo>
                    <a:pt x="5295" y="38349"/>
                    <a:pt x="5315" y="38337"/>
                    <a:pt x="5315" y="38337"/>
                  </a:cubicBezTo>
                  <a:lnTo>
                    <a:pt x="63323" y="4843"/>
                  </a:lnTo>
                  <a:cubicBezTo>
                    <a:pt x="64105" y="4392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71;p28">
              <a:extLst>
                <a:ext uri="{FF2B5EF4-FFF2-40B4-BE49-F238E27FC236}">
                  <a16:creationId xmlns:a16="http://schemas.microsoft.com/office/drawing/2014/main" id="{598501D4-65BB-41FD-BD0D-19E592916078}"/>
                </a:ext>
              </a:extLst>
            </p:cNvPr>
            <p:cNvSpPr/>
            <p:nvPr/>
          </p:nvSpPr>
          <p:spPr>
            <a:xfrm>
              <a:off x="12869866" y="6398244"/>
              <a:ext cx="7351317" cy="3999663"/>
            </a:xfrm>
            <a:custGeom>
              <a:avLst/>
              <a:gdLst/>
              <a:ahLst/>
              <a:cxnLst/>
              <a:rect l="l" t="t" r="r" b="b"/>
              <a:pathLst>
                <a:path w="110257" h="59988" extrusionOk="0">
                  <a:moveTo>
                    <a:pt x="65374" y="1"/>
                  </a:moveTo>
                  <a:cubicBezTo>
                    <a:pt x="64356" y="1"/>
                    <a:pt x="63341" y="223"/>
                    <a:pt x="62565" y="668"/>
                  </a:cubicBezTo>
                  <a:lnTo>
                    <a:pt x="9651" y="31310"/>
                  </a:lnTo>
                  <a:lnTo>
                    <a:pt x="6990" y="32838"/>
                  </a:lnTo>
                  <a:lnTo>
                    <a:pt x="6" y="33706"/>
                  </a:lnTo>
                  <a:lnTo>
                    <a:pt x="1" y="33712"/>
                  </a:lnTo>
                  <a:cubicBezTo>
                    <a:pt x="3" y="33746"/>
                    <a:pt x="9" y="33779"/>
                    <a:pt x="19" y="33811"/>
                  </a:cubicBezTo>
                  <a:cubicBezTo>
                    <a:pt x="14" y="33833"/>
                    <a:pt x="18" y="33856"/>
                    <a:pt x="26" y="33876"/>
                  </a:cubicBezTo>
                  <a:cubicBezTo>
                    <a:pt x="41" y="33960"/>
                    <a:pt x="59" y="34043"/>
                    <a:pt x="84" y="34125"/>
                  </a:cubicBezTo>
                  <a:cubicBezTo>
                    <a:pt x="111" y="34222"/>
                    <a:pt x="146" y="34315"/>
                    <a:pt x="190" y="34406"/>
                  </a:cubicBezTo>
                  <a:cubicBezTo>
                    <a:pt x="230" y="34499"/>
                    <a:pt x="277" y="34591"/>
                    <a:pt x="327" y="34680"/>
                  </a:cubicBezTo>
                  <a:cubicBezTo>
                    <a:pt x="375" y="34770"/>
                    <a:pt x="432" y="34855"/>
                    <a:pt x="497" y="34935"/>
                  </a:cubicBezTo>
                  <a:cubicBezTo>
                    <a:pt x="541" y="34999"/>
                    <a:pt x="589" y="35061"/>
                    <a:pt x="641" y="35119"/>
                  </a:cubicBezTo>
                  <a:lnTo>
                    <a:pt x="751" y="35229"/>
                  </a:lnTo>
                  <a:cubicBezTo>
                    <a:pt x="811" y="35288"/>
                    <a:pt x="875" y="35343"/>
                    <a:pt x="942" y="35393"/>
                  </a:cubicBezTo>
                  <a:cubicBezTo>
                    <a:pt x="1000" y="35438"/>
                    <a:pt x="1065" y="35485"/>
                    <a:pt x="1125" y="35523"/>
                  </a:cubicBezTo>
                  <a:lnTo>
                    <a:pt x="39811" y="57868"/>
                  </a:lnTo>
                  <a:lnTo>
                    <a:pt x="39817" y="57868"/>
                  </a:lnTo>
                  <a:lnTo>
                    <a:pt x="42297" y="59300"/>
                  </a:lnTo>
                  <a:cubicBezTo>
                    <a:pt x="43123" y="59760"/>
                    <a:pt x="44063" y="59987"/>
                    <a:pt x="45116" y="59987"/>
                  </a:cubicBezTo>
                  <a:cubicBezTo>
                    <a:pt x="45119" y="59987"/>
                    <a:pt x="45123" y="59987"/>
                    <a:pt x="45127" y="59987"/>
                  </a:cubicBezTo>
                  <a:cubicBezTo>
                    <a:pt x="46148" y="59987"/>
                    <a:pt x="47174" y="59758"/>
                    <a:pt x="47959" y="59307"/>
                  </a:cubicBezTo>
                  <a:lnTo>
                    <a:pt x="50437" y="57875"/>
                  </a:lnTo>
                  <a:lnTo>
                    <a:pt x="108692" y="24242"/>
                  </a:lnTo>
                  <a:cubicBezTo>
                    <a:pt x="110256" y="23340"/>
                    <a:pt x="110256" y="21870"/>
                    <a:pt x="108699" y="20961"/>
                  </a:cubicBezTo>
                  <a:lnTo>
                    <a:pt x="100952" y="19569"/>
                  </a:lnTo>
                  <a:lnTo>
                    <a:pt x="68228" y="688"/>
                  </a:lnTo>
                  <a:cubicBezTo>
                    <a:pt x="67441" y="230"/>
                    <a:pt x="66406" y="1"/>
                    <a:pt x="65374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72;p28">
              <a:extLst>
                <a:ext uri="{FF2B5EF4-FFF2-40B4-BE49-F238E27FC236}">
                  <a16:creationId xmlns:a16="http://schemas.microsoft.com/office/drawing/2014/main" id="{57C26C90-3283-4F23-8362-3C650DD01D48}"/>
                </a:ext>
              </a:extLst>
            </p:cNvPr>
            <p:cNvSpPr/>
            <p:nvPr/>
          </p:nvSpPr>
          <p:spPr>
            <a:xfrm>
              <a:off x="12979746" y="7524307"/>
              <a:ext cx="7093821" cy="2769120"/>
            </a:xfrm>
            <a:custGeom>
              <a:avLst/>
              <a:gdLst/>
              <a:ahLst/>
              <a:cxnLst/>
              <a:rect l="l" t="t" r="r" b="b"/>
              <a:pathLst>
                <a:path w="106395" h="41532" extrusionOk="0">
                  <a:moveTo>
                    <a:pt x="106394" y="0"/>
                  </a:moveTo>
                  <a:lnTo>
                    <a:pt x="43479" y="36438"/>
                  </a:lnTo>
                  <a:lnTo>
                    <a:pt x="0" y="11335"/>
                  </a:lnTo>
                  <a:lnTo>
                    <a:pt x="7" y="16934"/>
                  </a:lnTo>
                  <a:lnTo>
                    <a:pt x="41845" y="41093"/>
                  </a:lnTo>
                  <a:cubicBezTo>
                    <a:pt x="42351" y="41385"/>
                    <a:pt x="42915" y="41532"/>
                    <a:pt x="43479" y="41532"/>
                  </a:cubicBezTo>
                  <a:cubicBezTo>
                    <a:pt x="44044" y="41532"/>
                    <a:pt x="44609" y="41385"/>
                    <a:pt x="45115" y="41093"/>
                  </a:cubicBezTo>
                  <a:lnTo>
                    <a:pt x="105577" y="6182"/>
                  </a:lnTo>
                  <a:cubicBezTo>
                    <a:pt x="106082" y="5890"/>
                    <a:pt x="106394" y="5350"/>
                    <a:pt x="106394" y="4767"/>
                  </a:cubicBezTo>
                  <a:lnTo>
                    <a:pt x="106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73;p28">
              <a:extLst>
                <a:ext uri="{FF2B5EF4-FFF2-40B4-BE49-F238E27FC236}">
                  <a16:creationId xmlns:a16="http://schemas.microsoft.com/office/drawing/2014/main" id="{09485587-82F5-42B9-91C9-9D367D7D7643}"/>
                </a:ext>
              </a:extLst>
            </p:cNvPr>
            <p:cNvSpPr/>
            <p:nvPr/>
          </p:nvSpPr>
          <p:spPr>
            <a:xfrm>
              <a:off x="15878681" y="7524307"/>
              <a:ext cx="4194885" cy="2769054"/>
            </a:xfrm>
            <a:custGeom>
              <a:avLst/>
              <a:gdLst/>
              <a:ahLst/>
              <a:cxnLst/>
              <a:rect l="l" t="t" r="r" b="b"/>
              <a:pathLst>
                <a:path w="62916" h="41531" extrusionOk="0">
                  <a:moveTo>
                    <a:pt x="62915" y="0"/>
                  </a:moveTo>
                  <a:lnTo>
                    <a:pt x="0" y="36438"/>
                  </a:lnTo>
                  <a:lnTo>
                    <a:pt x="0" y="41531"/>
                  </a:lnTo>
                  <a:cubicBezTo>
                    <a:pt x="575" y="41531"/>
                    <a:pt x="1138" y="41380"/>
                    <a:pt x="1636" y="41093"/>
                  </a:cubicBezTo>
                  <a:lnTo>
                    <a:pt x="62098" y="6182"/>
                  </a:lnTo>
                  <a:cubicBezTo>
                    <a:pt x="62603" y="5890"/>
                    <a:pt x="62915" y="5350"/>
                    <a:pt x="62915" y="4767"/>
                  </a:cubicBezTo>
                  <a:lnTo>
                    <a:pt x="62915" y="0"/>
                  </a:lnTo>
                  <a:close/>
                </a:path>
              </a:pathLst>
            </a:custGeom>
            <a:solidFill>
              <a:srgbClr val="C1C3C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75;p28">
              <a:extLst>
                <a:ext uri="{FF2B5EF4-FFF2-40B4-BE49-F238E27FC236}">
                  <a16:creationId xmlns:a16="http://schemas.microsoft.com/office/drawing/2014/main" id="{0A136169-006A-4A66-B931-66872061D079}"/>
                </a:ext>
              </a:extLst>
            </p:cNvPr>
            <p:cNvSpPr/>
            <p:nvPr/>
          </p:nvSpPr>
          <p:spPr>
            <a:xfrm>
              <a:off x="15878681" y="7295681"/>
              <a:ext cx="4316433" cy="2700379"/>
            </a:xfrm>
            <a:custGeom>
              <a:avLst/>
              <a:gdLst/>
              <a:ahLst/>
              <a:cxnLst/>
              <a:rect l="l" t="t" r="r" b="b"/>
              <a:pathLst>
                <a:path w="64739" h="40501" extrusionOk="0">
                  <a:moveTo>
                    <a:pt x="64738" y="1"/>
                  </a:moveTo>
                  <a:cubicBezTo>
                    <a:pt x="64738" y="980"/>
                    <a:pt x="63739" y="1536"/>
                    <a:pt x="63323" y="1777"/>
                  </a:cubicBezTo>
                  <a:lnTo>
                    <a:pt x="37152" y="16886"/>
                  </a:lnTo>
                  <a:lnTo>
                    <a:pt x="5317" y="35271"/>
                  </a:lnTo>
                  <a:cubicBezTo>
                    <a:pt x="5310" y="35271"/>
                    <a:pt x="2839" y="36696"/>
                    <a:pt x="2839" y="36696"/>
                  </a:cubicBezTo>
                  <a:cubicBezTo>
                    <a:pt x="2047" y="37154"/>
                    <a:pt x="1028" y="37376"/>
                    <a:pt x="0" y="37376"/>
                  </a:cubicBezTo>
                  <a:lnTo>
                    <a:pt x="0" y="40501"/>
                  </a:lnTo>
                  <a:cubicBezTo>
                    <a:pt x="15" y="40501"/>
                    <a:pt x="29" y="40501"/>
                    <a:pt x="44" y="40501"/>
                  </a:cubicBezTo>
                  <a:cubicBezTo>
                    <a:pt x="990" y="40501"/>
                    <a:pt x="1933" y="40285"/>
                    <a:pt x="2662" y="39867"/>
                  </a:cubicBezTo>
                  <a:cubicBezTo>
                    <a:pt x="3028" y="39658"/>
                    <a:pt x="3374" y="39455"/>
                    <a:pt x="3694" y="39272"/>
                  </a:cubicBezTo>
                  <a:lnTo>
                    <a:pt x="4145" y="39010"/>
                  </a:lnTo>
                  <a:cubicBezTo>
                    <a:pt x="4642" y="38729"/>
                    <a:pt x="5014" y="38514"/>
                    <a:pt x="5198" y="38402"/>
                  </a:cubicBezTo>
                  <a:lnTo>
                    <a:pt x="5302" y="38344"/>
                  </a:lnTo>
                  <a:cubicBezTo>
                    <a:pt x="5315" y="38337"/>
                    <a:pt x="39812" y="18414"/>
                    <a:pt x="39812" y="18414"/>
                  </a:cubicBezTo>
                  <a:lnTo>
                    <a:pt x="63321" y="4843"/>
                  </a:lnTo>
                  <a:cubicBezTo>
                    <a:pt x="64103" y="4390"/>
                    <a:pt x="64738" y="3339"/>
                    <a:pt x="64738" y="2492"/>
                  </a:cubicBezTo>
                  <a:lnTo>
                    <a:pt x="64738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76;p28">
              <a:extLst>
                <a:ext uri="{FF2B5EF4-FFF2-40B4-BE49-F238E27FC236}">
                  <a16:creationId xmlns:a16="http://schemas.microsoft.com/office/drawing/2014/main" id="{C66167D1-FC74-42B7-B966-BEAFB7B8A3B0}"/>
                </a:ext>
              </a:extLst>
            </p:cNvPr>
            <p:cNvSpPr/>
            <p:nvPr/>
          </p:nvSpPr>
          <p:spPr>
            <a:xfrm>
              <a:off x="12745252" y="5579816"/>
              <a:ext cx="7475932" cy="4207954"/>
            </a:xfrm>
            <a:custGeom>
              <a:avLst/>
              <a:gdLst/>
              <a:ahLst/>
              <a:cxnLst/>
              <a:rect l="l" t="t" r="r" b="b"/>
              <a:pathLst>
                <a:path w="112126" h="63112" extrusionOk="0">
                  <a:moveTo>
                    <a:pt x="86" y="37884"/>
                  </a:moveTo>
                  <a:cubicBezTo>
                    <a:pt x="56" y="37898"/>
                    <a:pt x="27" y="37914"/>
                    <a:pt x="0" y="37934"/>
                  </a:cubicBezTo>
                  <a:lnTo>
                    <a:pt x="86" y="37884"/>
                  </a:lnTo>
                  <a:close/>
                  <a:moveTo>
                    <a:pt x="67240" y="1"/>
                  </a:moveTo>
                  <a:cubicBezTo>
                    <a:pt x="66223" y="1"/>
                    <a:pt x="65209" y="223"/>
                    <a:pt x="64434" y="671"/>
                  </a:cubicBezTo>
                  <a:lnTo>
                    <a:pt x="86" y="37884"/>
                  </a:lnTo>
                  <a:lnTo>
                    <a:pt x="86" y="37884"/>
                  </a:lnTo>
                  <a:cubicBezTo>
                    <a:pt x="105" y="37876"/>
                    <a:pt x="124" y="37869"/>
                    <a:pt x="144" y="37862"/>
                  </a:cubicBezTo>
                  <a:cubicBezTo>
                    <a:pt x="179" y="37839"/>
                    <a:pt x="219" y="37824"/>
                    <a:pt x="261" y="37817"/>
                  </a:cubicBezTo>
                  <a:cubicBezTo>
                    <a:pt x="299" y="37797"/>
                    <a:pt x="343" y="37784"/>
                    <a:pt x="386" y="37779"/>
                  </a:cubicBezTo>
                  <a:cubicBezTo>
                    <a:pt x="445" y="37759"/>
                    <a:pt x="507" y="37745"/>
                    <a:pt x="568" y="37739"/>
                  </a:cubicBezTo>
                  <a:cubicBezTo>
                    <a:pt x="633" y="37732"/>
                    <a:pt x="699" y="37725"/>
                    <a:pt x="765" y="37725"/>
                  </a:cubicBezTo>
                  <a:cubicBezTo>
                    <a:pt x="867" y="37725"/>
                    <a:pt x="971" y="37734"/>
                    <a:pt x="1071" y="37752"/>
                  </a:cubicBezTo>
                  <a:cubicBezTo>
                    <a:pt x="1178" y="37767"/>
                    <a:pt x="1283" y="37790"/>
                    <a:pt x="1385" y="37824"/>
                  </a:cubicBezTo>
                  <a:cubicBezTo>
                    <a:pt x="1613" y="37899"/>
                    <a:pt x="1831" y="37994"/>
                    <a:pt x="2039" y="38111"/>
                  </a:cubicBezTo>
                  <a:lnTo>
                    <a:pt x="3693" y="39065"/>
                  </a:lnTo>
                  <a:lnTo>
                    <a:pt x="11520" y="43585"/>
                  </a:lnTo>
                  <a:lnTo>
                    <a:pt x="41680" y="61006"/>
                  </a:lnTo>
                  <a:lnTo>
                    <a:pt x="41688" y="61006"/>
                  </a:lnTo>
                  <a:lnTo>
                    <a:pt x="44159" y="62431"/>
                  </a:lnTo>
                  <a:cubicBezTo>
                    <a:pt x="44964" y="62858"/>
                    <a:pt x="45867" y="63112"/>
                    <a:pt x="46915" y="63112"/>
                  </a:cubicBezTo>
                  <a:cubicBezTo>
                    <a:pt x="46942" y="63112"/>
                    <a:pt x="46969" y="63111"/>
                    <a:pt x="46996" y="63111"/>
                  </a:cubicBezTo>
                  <a:cubicBezTo>
                    <a:pt x="48017" y="63111"/>
                    <a:pt x="49043" y="62889"/>
                    <a:pt x="49828" y="62438"/>
                  </a:cubicBezTo>
                  <a:lnTo>
                    <a:pt x="52306" y="61006"/>
                  </a:lnTo>
                  <a:lnTo>
                    <a:pt x="102821" y="31844"/>
                  </a:lnTo>
                  <a:lnTo>
                    <a:pt x="110561" y="27373"/>
                  </a:lnTo>
                  <a:cubicBezTo>
                    <a:pt x="112125" y="26464"/>
                    <a:pt x="112125" y="24999"/>
                    <a:pt x="110568" y="24090"/>
                  </a:cubicBezTo>
                  <a:lnTo>
                    <a:pt x="70097" y="689"/>
                  </a:lnTo>
                  <a:cubicBezTo>
                    <a:pt x="69309" y="231"/>
                    <a:pt x="68273" y="1"/>
                    <a:pt x="6724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77;p28">
              <a:extLst>
                <a:ext uri="{FF2B5EF4-FFF2-40B4-BE49-F238E27FC236}">
                  <a16:creationId xmlns:a16="http://schemas.microsoft.com/office/drawing/2014/main" id="{43BD9442-040E-4F71-BFDF-0BA8AB4DA31C}"/>
                </a:ext>
              </a:extLst>
            </p:cNvPr>
            <p:cNvSpPr/>
            <p:nvPr/>
          </p:nvSpPr>
          <p:spPr>
            <a:xfrm>
              <a:off x="13272580" y="6000798"/>
              <a:ext cx="6274259" cy="3602284"/>
            </a:xfrm>
            <a:custGeom>
              <a:avLst/>
              <a:gdLst/>
              <a:ahLst/>
              <a:cxnLst/>
              <a:rect l="l" t="t" r="r" b="b"/>
              <a:pathLst>
                <a:path w="94103" h="54028" extrusionOk="0">
                  <a:moveTo>
                    <a:pt x="55033" y="0"/>
                  </a:moveTo>
                  <a:cubicBezTo>
                    <a:pt x="54416" y="0"/>
                    <a:pt x="53798" y="136"/>
                    <a:pt x="53327" y="408"/>
                  </a:cubicBezTo>
                  <a:lnTo>
                    <a:pt x="938" y="30646"/>
                  </a:lnTo>
                  <a:cubicBezTo>
                    <a:pt x="1" y="31189"/>
                    <a:pt x="1" y="32070"/>
                    <a:pt x="936" y="32613"/>
                  </a:cubicBezTo>
                  <a:lnTo>
                    <a:pt x="37164" y="53619"/>
                  </a:lnTo>
                  <a:cubicBezTo>
                    <a:pt x="37633" y="53891"/>
                    <a:pt x="38249" y="54027"/>
                    <a:pt x="38864" y="54027"/>
                  </a:cubicBezTo>
                  <a:cubicBezTo>
                    <a:pt x="39478" y="54027"/>
                    <a:pt x="40091" y="53892"/>
                    <a:pt x="40559" y="53621"/>
                  </a:cubicBezTo>
                  <a:lnTo>
                    <a:pt x="93164" y="23263"/>
                  </a:lnTo>
                  <a:cubicBezTo>
                    <a:pt x="94103" y="22720"/>
                    <a:pt x="94101" y="21843"/>
                    <a:pt x="93161" y="21305"/>
                  </a:cubicBezTo>
                  <a:lnTo>
                    <a:pt x="56726" y="403"/>
                  </a:lnTo>
                  <a:cubicBezTo>
                    <a:pt x="56258" y="134"/>
                    <a:pt x="55646" y="0"/>
                    <a:pt x="55033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78;p28">
              <a:extLst>
                <a:ext uri="{FF2B5EF4-FFF2-40B4-BE49-F238E27FC236}">
                  <a16:creationId xmlns:a16="http://schemas.microsoft.com/office/drawing/2014/main" id="{EBCEAFD4-A5A6-40F1-9B6C-4584EF0D0EE4}"/>
                </a:ext>
              </a:extLst>
            </p:cNvPr>
            <p:cNvSpPr/>
            <p:nvPr/>
          </p:nvSpPr>
          <p:spPr>
            <a:xfrm>
              <a:off x="12692446" y="8095107"/>
              <a:ext cx="3186302" cy="2510291"/>
            </a:xfrm>
            <a:custGeom>
              <a:avLst/>
              <a:gdLst/>
              <a:ahLst/>
              <a:cxnLst/>
              <a:rect l="l" t="t" r="r" b="b"/>
              <a:pathLst>
                <a:path w="47789" h="37650" extrusionOk="0">
                  <a:moveTo>
                    <a:pt x="1556" y="0"/>
                  </a:moveTo>
                  <a:cubicBezTo>
                    <a:pt x="1491" y="0"/>
                    <a:pt x="1425" y="7"/>
                    <a:pt x="1360" y="14"/>
                  </a:cubicBezTo>
                  <a:cubicBezTo>
                    <a:pt x="1297" y="20"/>
                    <a:pt x="1237" y="34"/>
                    <a:pt x="1177" y="54"/>
                  </a:cubicBezTo>
                  <a:cubicBezTo>
                    <a:pt x="1133" y="59"/>
                    <a:pt x="1091" y="72"/>
                    <a:pt x="1053" y="92"/>
                  </a:cubicBezTo>
                  <a:cubicBezTo>
                    <a:pt x="1011" y="102"/>
                    <a:pt x="971" y="117"/>
                    <a:pt x="934" y="139"/>
                  </a:cubicBezTo>
                  <a:cubicBezTo>
                    <a:pt x="916" y="144"/>
                    <a:pt x="903" y="151"/>
                    <a:pt x="882" y="157"/>
                  </a:cubicBezTo>
                  <a:lnTo>
                    <a:pt x="791" y="211"/>
                  </a:lnTo>
                  <a:lnTo>
                    <a:pt x="784" y="211"/>
                  </a:lnTo>
                  <a:cubicBezTo>
                    <a:pt x="301" y="525"/>
                    <a:pt x="0" y="1145"/>
                    <a:pt x="0" y="2022"/>
                  </a:cubicBezTo>
                  <a:lnTo>
                    <a:pt x="0" y="7688"/>
                  </a:lnTo>
                  <a:cubicBezTo>
                    <a:pt x="0" y="9492"/>
                    <a:pt x="1268" y="11689"/>
                    <a:pt x="2831" y="12591"/>
                  </a:cubicBezTo>
                  <a:lnTo>
                    <a:pt x="42473" y="35484"/>
                  </a:lnTo>
                  <a:cubicBezTo>
                    <a:pt x="42473" y="35484"/>
                    <a:pt x="42492" y="35498"/>
                    <a:pt x="42525" y="35518"/>
                  </a:cubicBezTo>
                  <a:cubicBezTo>
                    <a:pt x="42564" y="35538"/>
                    <a:pt x="42617" y="35563"/>
                    <a:pt x="42682" y="35603"/>
                  </a:cubicBezTo>
                  <a:cubicBezTo>
                    <a:pt x="42734" y="35635"/>
                    <a:pt x="42788" y="35668"/>
                    <a:pt x="42859" y="35707"/>
                  </a:cubicBezTo>
                  <a:cubicBezTo>
                    <a:pt x="42925" y="35747"/>
                    <a:pt x="42996" y="35785"/>
                    <a:pt x="43082" y="35839"/>
                  </a:cubicBezTo>
                  <a:cubicBezTo>
                    <a:pt x="43244" y="35929"/>
                    <a:pt x="43434" y="36041"/>
                    <a:pt x="43643" y="36158"/>
                  </a:cubicBezTo>
                  <a:lnTo>
                    <a:pt x="44094" y="36420"/>
                  </a:lnTo>
                  <a:cubicBezTo>
                    <a:pt x="44415" y="36602"/>
                    <a:pt x="44761" y="36806"/>
                    <a:pt x="45127" y="37015"/>
                  </a:cubicBezTo>
                  <a:cubicBezTo>
                    <a:pt x="45858" y="37436"/>
                    <a:pt x="46806" y="37650"/>
                    <a:pt x="47755" y="37650"/>
                  </a:cubicBezTo>
                  <a:cubicBezTo>
                    <a:pt x="47766" y="37650"/>
                    <a:pt x="47777" y="37650"/>
                    <a:pt x="47788" y="37650"/>
                  </a:cubicBezTo>
                  <a:lnTo>
                    <a:pt x="47788" y="34537"/>
                  </a:lnTo>
                  <a:cubicBezTo>
                    <a:pt x="46762" y="34537"/>
                    <a:pt x="45741" y="34308"/>
                    <a:pt x="44958" y="33857"/>
                  </a:cubicBezTo>
                  <a:lnTo>
                    <a:pt x="42472" y="32425"/>
                  </a:lnTo>
                  <a:lnTo>
                    <a:pt x="42472" y="32418"/>
                  </a:lnTo>
                  <a:lnTo>
                    <a:pt x="3786" y="10073"/>
                  </a:lnTo>
                  <a:cubicBezTo>
                    <a:pt x="3726" y="10035"/>
                    <a:pt x="3661" y="9990"/>
                    <a:pt x="3603" y="9943"/>
                  </a:cubicBezTo>
                  <a:cubicBezTo>
                    <a:pt x="3532" y="9896"/>
                    <a:pt x="3469" y="9841"/>
                    <a:pt x="3412" y="9779"/>
                  </a:cubicBezTo>
                  <a:lnTo>
                    <a:pt x="3302" y="9669"/>
                  </a:lnTo>
                  <a:cubicBezTo>
                    <a:pt x="3250" y="9611"/>
                    <a:pt x="3202" y="9549"/>
                    <a:pt x="3158" y="9485"/>
                  </a:cubicBezTo>
                  <a:cubicBezTo>
                    <a:pt x="3093" y="9405"/>
                    <a:pt x="3036" y="9320"/>
                    <a:pt x="2988" y="9231"/>
                  </a:cubicBezTo>
                  <a:cubicBezTo>
                    <a:pt x="2938" y="9141"/>
                    <a:pt x="2891" y="9051"/>
                    <a:pt x="2851" y="8956"/>
                  </a:cubicBezTo>
                  <a:cubicBezTo>
                    <a:pt x="2807" y="8865"/>
                    <a:pt x="2772" y="8772"/>
                    <a:pt x="2745" y="8675"/>
                  </a:cubicBezTo>
                  <a:cubicBezTo>
                    <a:pt x="2720" y="8593"/>
                    <a:pt x="2702" y="8511"/>
                    <a:pt x="2687" y="8426"/>
                  </a:cubicBezTo>
                  <a:cubicBezTo>
                    <a:pt x="2679" y="8406"/>
                    <a:pt x="2675" y="8383"/>
                    <a:pt x="2680" y="8361"/>
                  </a:cubicBezTo>
                  <a:cubicBezTo>
                    <a:pt x="2667" y="8327"/>
                    <a:pt x="2662" y="8292"/>
                    <a:pt x="2667" y="8257"/>
                  </a:cubicBezTo>
                  <a:cubicBezTo>
                    <a:pt x="2657" y="8209"/>
                    <a:pt x="2654" y="8160"/>
                    <a:pt x="2655" y="8114"/>
                  </a:cubicBezTo>
                  <a:lnTo>
                    <a:pt x="2655" y="4657"/>
                  </a:lnTo>
                  <a:cubicBezTo>
                    <a:pt x="2655" y="4146"/>
                    <a:pt x="2913" y="3849"/>
                    <a:pt x="3285" y="3849"/>
                  </a:cubicBezTo>
                  <a:cubicBezTo>
                    <a:pt x="3436" y="3849"/>
                    <a:pt x="3607" y="3898"/>
                    <a:pt x="3786" y="4002"/>
                  </a:cubicBezTo>
                  <a:lnTo>
                    <a:pt x="9651" y="7390"/>
                  </a:lnTo>
                  <a:lnTo>
                    <a:pt x="42472" y="26347"/>
                  </a:lnTo>
                  <a:cubicBezTo>
                    <a:pt x="42477" y="26347"/>
                    <a:pt x="42482" y="26350"/>
                    <a:pt x="42485" y="26354"/>
                  </a:cubicBezTo>
                  <a:lnTo>
                    <a:pt x="42590" y="26412"/>
                  </a:lnTo>
                  <a:cubicBezTo>
                    <a:pt x="42772" y="26524"/>
                    <a:pt x="43145" y="26739"/>
                    <a:pt x="43643" y="27020"/>
                  </a:cubicBezTo>
                  <a:lnTo>
                    <a:pt x="44094" y="27282"/>
                  </a:lnTo>
                  <a:cubicBezTo>
                    <a:pt x="44413" y="27465"/>
                    <a:pt x="44761" y="27668"/>
                    <a:pt x="45127" y="27877"/>
                  </a:cubicBezTo>
                  <a:cubicBezTo>
                    <a:pt x="45856" y="28295"/>
                    <a:pt x="46799" y="28511"/>
                    <a:pt x="47745" y="28511"/>
                  </a:cubicBezTo>
                  <a:cubicBezTo>
                    <a:pt x="47759" y="28511"/>
                    <a:pt x="47774" y="28511"/>
                    <a:pt x="47788" y="28511"/>
                  </a:cubicBezTo>
                  <a:lnTo>
                    <a:pt x="47788" y="25386"/>
                  </a:lnTo>
                  <a:cubicBezTo>
                    <a:pt x="46761" y="25386"/>
                    <a:pt x="45741" y="25164"/>
                    <a:pt x="44956" y="24713"/>
                  </a:cubicBezTo>
                  <a:lnTo>
                    <a:pt x="44950" y="24706"/>
                  </a:lnTo>
                  <a:lnTo>
                    <a:pt x="42478" y="23281"/>
                  </a:lnTo>
                  <a:lnTo>
                    <a:pt x="42472" y="23281"/>
                  </a:lnTo>
                  <a:lnTo>
                    <a:pt x="12312" y="5860"/>
                  </a:lnTo>
                  <a:lnTo>
                    <a:pt x="4485" y="1342"/>
                  </a:lnTo>
                  <a:lnTo>
                    <a:pt x="2831" y="386"/>
                  </a:lnTo>
                  <a:cubicBezTo>
                    <a:pt x="2622" y="269"/>
                    <a:pt x="2403" y="174"/>
                    <a:pt x="2177" y="99"/>
                  </a:cubicBezTo>
                  <a:cubicBezTo>
                    <a:pt x="2074" y="67"/>
                    <a:pt x="1970" y="42"/>
                    <a:pt x="1863" y="27"/>
                  </a:cubicBezTo>
                  <a:cubicBezTo>
                    <a:pt x="1761" y="9"/>
                    <a:pt x="1659" y="0"/>
                    <a:pt x="1556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79;p28">
              <a:extLst>
                <a:ext uri="{FF2B5EF4-FFF2-40B4-BE49-F238E27FC236}">
                  <a16:creationId xmlns:a16="http://schemas.microsoft.com/office/drawing/2014/main" id="{B7959378-D0D1-4942-B3E7-85AFD320F3D7}"/>
                </a:ext>
              </a:extLst>
            </p:cNvPr>
            <p:cNvSpPr/>
            <p:nvPr/>
          </p:nvSpPr>
          <p:spPr>
            <a:xfrm>
              <a:off x="13320852" y="6939573"/>
              <a:ext cx="710682" cy="818028"/>
            </a:xfrm>
            <a:custGeom>
              <a:avLst/>
              <a:gdLst/>
              <a:ahLst/>
              <a:cxnLst/>
              <a:rect l="l" t="t" r="r" b="b"/>
              <a:pathLst>
                <a:path w="10659" h="12269" extrusionOk="0">
                  <a:moveTo>
                    <a:pt x="2658" y="0"/>
                  </a:moveTo>
                  <a:lnTo>
                    <a:pt x="0" y="1534"/>
                  </a:lnTo>
                  <a:lnTo>
                    <a:pt x="0" y="12269"/>
                  </a:lnTo>
                  <a:lnTo>
                    <a:pt x="10658" y="7686"/>
                  </a:lnTo>
                  <a:lnTo>
                    <a:pt x="2658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0;p28">
              <a:extLst>
                <a:ext uri="{FF2B5EF4-FFF2-40B4-BE49-F238E27FC236}">
                  <a16:creationId xmlns:a16="http://schemas.microsoft.com/office/drawing/2014/main" id="{08A72F75-0EA4-4E45-B304-8272F8EC7718}"/>
                </a:ext>
              </a:extLst>
            </p:cNvPr>
            <p:cNvSpPr/>
            <p:nvPr/>
          </p:nvSpPr>
          <p:spPr>
            <a:xfrm>
              <a:off x="15878548" y="7070988"/>
              <a:ext cx="3636221" cy="2307800"/>
            </a:xfrm>
            <a:custGeom>
              <a:avLst/>
              <a:gdLst/>
              <a:ahLst/>
              <a:cxnLst/>
              <a:rect l="l" t="t" r="r" b="b"/>
              <a:pathLst>
                <a:path w="54537" h="34613" extrusionOk="0">
                  <a:moveTo>
                    <a:pt x="54537" y="1"/>
                  </a:moveTo>
                  <a:cubicBezTo>
                    <a:pt x="54537" y="946"/>
                    <a:pt x="53564" y="1519"/>
                    <a:pt x="53120" y="1775"/>
                  </a:cubicBezTo>
                  <a:lnTo>
                    <a:pt x="5317" y="29383"/>
                  </a:lnTo>
                  <a:cubicBezTo>
                    <a:pt x="5317" y="29390"/>
                    <a:pt x="2831" y="30822"/>
                    <a:pt x="2831" y="30822"/>
                  </a:cubicBezTo>
                  <a:cubicBezTo>
                    <a:pt x="2047" y="31273"/>
                    <a:pt x="1026" y="31502"/>
                    <a:pt x="1" y="31502"/>
                  </a:cubicBezTo>
                  <a:lnTo>
                    <a:pt x="1" y="34613"/>
                  </a:lnTo>
                  <a:cubicBezTo>
                    <a:pt x="15" y="34613"/>
                    <a:pt x="29" y="34613"/>
                    <a:pt x="44" y="34613"/>
                  </a:cubicBezTo>
                  <a:cubicBezTo>
                    <a:pt x="990" y="34613"/>
                    <a:pt x="1933" y="34397"/>
                    <a:pt x="2660" y="33979"/>
                  </a:cubicBezTo>
                  <a:cubicBezTo>
                    <a:pt x="3028" y="33771"/>
                    <a:pt x="3374" y="33567"/>
                    <a:pt x="3695" y="33385"/>
                  </a:cubicBezTo>
                  <a:lnTo>
                    <a:pt x="4146" y="33122"/>
                  </a:lnTo>
                  <a:cubicBezTo>
                    <a:pt x="4355" y="33005"/>
                    <a:pt x="4543" y="32893"/>
                    <a:pt x="4707" y="32802"/>
                  </a:cubicBezTo>
                  <a:cubicBezTo>
                    <a:pt x="4792" y="32750"/>
                    <a:pt x="4864" y="32711"/>
                    <a:pt x="4929" y="32671"/>
                  </a:cubicBezTo>
                  <a:cubicBezTo>
                    <a:pt x="5001" y="32633"/>
                    <a:pt x="5055" y="32599"/>
                    <a:pt x="5106" y="32566"/>
                  </a:cubicBezTo>
                  <a:cubicBezTo>
                    <a:pt x="5172" y="32528"/>
                    <a:pt x="5223" y="32501"/>
                    <a:pt x="5264" y="32482"/>
                  </a:cubicBezTo>
                  <a:cubicBezTo>
                    <a:pt x="5295" y="32462"/>
                    <a:pt x="5315" y="32449"/>
                    <a:pt x="5315" y="32449"/>
                  </a:cubicBezTo>
                  <a:lnTo>
                    <a:pt x="53122" y="4843"/>
                  </a:lnTo>
                  <a:cubicBezTo>
                    <a:pt x="53904" y="4392"/>
                    <a:pt x="54537" y="3339"/>
                    <a:pt x="54537" y="2492"/>
                  </a:cubicBezTo>
                  <a:lnTo>
                    <a:pt x="54537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1;p28">
              <a:extLst>
                <a:ext uri="{FF2B5EF4-FFF2-40B4-BE49-F238E27FC236}">
                  <a16:creationId xmlns:a16="http://schemas.microsoft.com/office/drawing/2014/main" id="{B3248D00-A255-4668-AAA8-347DB98D6576}"/>
                </a:ext>
              </a:extLst>
            </p:cNvPr>
            <p:cNvSpPr/>
            <p:nvPr/>
          </p:nvSpPr>
          <p:spPr>
            <a:xfrm>
              <a:off x="13387993" y="5552412"/>
              <a:ext cx="6152778" cy="3618952"/>
            </a:xfrm>
            <a:custGeom>
              <a:avLst/>
              <a:gdLst/>
              <a:ahLst/>
              <a:cxnLst/>
              <a:rect l="l" t="t" r="r" b="b"/>
              <a:pathLst>
                <a:path w="92281" h="54278" extrusionOk="0">
                  <a:moveTo>
                    <a:pt x="55173" y="1"/>
                  </a:moveTo>
                  <a:cubicBezTo>
                    <a:pt x="54155" y="1"/>
                    <a:pt x="53139" y="223"/>
                    <a:pt x="52363" y="669"/>
                  </a:cubicBezTo>
                  <a:lnTo>
                    <a:pt x="9651" y="25423"/>
                  </a:lnTo>
                  <a:lnTo>
                    <a:pt x="9651" y="28491"/>
                  </a:lnTo>
                  <a:lnTo>
                    <a:pt x="7" y="32482"/>
                  </a:lnTo>
                  <a:lnTo>
                    <a:pt x="1" y="32489"/>
                  </a:lnTo>
                  <a:cubicBezTo>
                    <a:pt x="4" y="32522"/>
                    <a:pt x="11" y="32556"/>
                    <a:pt x="21" y="32588"/>
                  </a:cubicBezTo>
                  <a:cubicBezTo>
                    <a:pt x="16" y="32609"/>
                    <a:pt x="17" y="32633"/>
                    <a:pt x="27" y="32653"/>
                  </a:cubicBezTo>
                  <a:cubicBezTo>
                    <a:pt x="41" y="32736"/>
                    <a:pt x="61" y="32820"/>
                    <a:pt x="86" y="32902"/>
                  </a:cubicBezTo>
                  <a:cubicBezTo>
                    <a:pt x="113" y="32999"/>
                    <a:pt x="148" y="33092"/>
                    <a:pt x="190" y="33182"/>
                  </a:cubicBezTo>
                  <a:cubicBezTo>
                    <a:pt x="231" y="33276"/>
                    <a:pt x="276" y="33368"/>
                    <a:pt x="328" y="33456"/>
                  </a:cubicBezTo>
                  <a:cubicBezTo>
                    <a:pt x="377" y="33547"/>
                    <a:pt x="433" y="33632"/>
                    <a:pt x="497" y="33712"/>
                  </a:cubicBezTo>
                  <a:cubicBezTo>
                    <a:pt x="542" y="33776"/>
                    <a:pt x="590" y="33837"/>
                    <a:pt x="641" y="33896"/>
                  </a:cubicBezTo>
                  <a:lnTo>
                    <a:pt x="753" y="34006"/>
                  </a:lnTo>
                  <a:cubicBezTo>
                    <a:pt x="813" y="34065"/>
                    <a:pt x="876" y="34120"/>
                    <a:pt x="941" y="34170"/>
                  </a:cubicBezTo>
                  <a:cubicBezTo>
                    <a:pt x="1002" y="34215"/>
                    <a:pt x="1067" y="34262"/>
                    <a:pt x="1125" y="34300"/>
                  </a:cubicBezTo>
                  <a:lnTo>
                    <a:pt x="32040" y="52159"/>
                  </a:lnTo>
                  <a:lnTo>
                    <a:pt x="32046" y="52159"/>
                  </a:lnTo>
                  <a:lnTo>
                    <a:pt x="34524" y="53591"/>
                  </a:lnTo>
                  <a:cubicBezTo>
                    <a:pt x="35351" y="54052"/>
                    <a:pt x="36297" y="54278"/>
                    <a:pt x="37355" y="54278"/>
                  </a:cubicBezTo>
                  <a:cubicBezTo>
                    <a:pt x="38374" y="54278"/>
                    <a:pt x="39401" y="54047"/>
                    <a:pt x="40185" y="53598"/>
                  </a:cubicBezTo>
                  <a:lnTo>
                    <a:pt x="42663" y="52166"/>
                  </a:lnTo>
                  <a:lnTo>
                    <a:pt x="90718" y="24419"/>
                  </a:lnTo>
                  <a:cubicBezTo>
                    <a:pt x="92280" y="23517"/>
                    <a:pt x="92280" y="22045"/>
                    <a:pt x="90725" y="21136"/>
                  </a:cubicBezTo>
                  <a:lnTo>
                    <a:pt x="84312" y="17377"/>
                  </a:lnTo>
                  <a:lnTo>
                    <a:pt x="58026" y="687"/>
                  </a:lnTo>
                  <a:cubicBezTo>
                    <a:pt x="57239" y="230"/>
                    <a:pt x="56205" y="1"/>
                    <a:pt x="55173" y="1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2;p28">
              <a:extLst>
                <a:ext uri="{FF2B5EF4-FFF2-40B4-BE49-F238E27FC236}">
                  <a16:creationId xmlns:a16="http://schemas.microsoft.com/office/drawing/2014/main" id="{39CCBF1A-2DE0-456B-AA72-54DBB4612206}"/>
                </a:ext>
              </a:extLst>
            </p:cNvPr>
            <p:cNvSpPr/>
            <p:nvPr/>
          </p:nvSpPr>
          <p:spPr>
            <a:xfrm>
              <a:off x="13497872" y="6379308"/>
              <a:ext cx="5895282" cy="2687578"/>
            </a:xfrm>
            <a:custGeom>
              <a:avLst/>
              <a:gdLst/>
              <a:ahLst/>
              <a:cxnLst/>
              <a:rect l="l" t="t" r="r" b="b"/>
              <a:pathLst>
                <a:path w="88419" h="40309" extrusionOk="0">
                  <a:moveTo>
                    <a:pt x="88418" y="1"/>
                  </a:moveTo>
                  <a:lnTo>
                    <a:pt x="35705" y="30554"/>
                  </a:lnTo>
                  <a:lnTo>
                    <a:pt x="0" y="9937"/>
                  </a:lnTo>
                  <a:lnTo>
                    <a:pt x="8" y="20197"/>
                  </a:lnTo>
                  <a:lnTo>
                    <a:pt x="34071" y="39871"/>
                  </a:lnTo>
                  <a:cubicBezTo>
                    <a:pt x="34577" y="40162"/>
                    <a:pt x="35142" y="40308"/>
                    <a:pt x="35706" y="40308"/>
                  </a:cubicBezTo>
                  <a:cubicBezTo>
                    <a:pt x="36271" y="40308"/>
                    <a:pt x="36835" y="40162"/>
                    <a:pt x="37341" y="39871"/>
                  </a:cubicBezTo>
                  <a:lnTo>
                    <a:pt x="87601" y="10846"/>
                  </a:lnTo>
                  <a:cubicBezTo>
                    <a:pt x="88107" y="10554"/>
                    <a:pt x="88418" y="10014"/>
                    <a:pt x="88418" y="9431"/>
                  </a:cubicBezTo>
                  <a:lnTo>
                    <a:pt x="884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3;p28">
              <a:extLst>
                <a:ext uri="{FF2B5EF4-FFF2-40B4-BE49-F238E27FC236}">
                  <a16:creationId xmlns:a16="http://schemas.microsoft.com/office/drawing/2014/main" id="{0DCA2382-AF44-4376-93C5-B3634EE6D35B}"/>
                </a:ext>
              </a:extLst>
            </p:cNvPr>
            <p:cNvSpPr/>
            <p:nvPr/>
          </p:nvSpPr>
          <p:spPr>
            <a:xfrm>
              <a:off x="15878548" y="6379308"/>
              <a:ext cx="3514673" cy="2687578"/>
            </a:xfrm>
            <a:custGeom>
              <a:avLst/>
              <a:gdLst/>
              <a:ahLst/>
              <a:cxnLst/>
              <a:rect l="l" t="t" r="r" b="b"/>
              <a:pathLst>
                <a:path w="52714" h="40309" extrusionOk="0">
                  <a:moveTo>
                    <a:pt x="52714" y="1"/>
                  </a:moveTo>
                  <a:lnTo>
                    <a:pt x="1" y="30554"/>
                  </a:lnTo>
                  <a:lnTo>
                    <a:pt x="1" y="40309"/>
                  </a:lnTo>
                  <a:cubicBezTo>
                    <a:pt x="574" y="40309"/>
                    <a:pt x="1138" y="40158"/>
                    <a:pt x="1635" y="39871"/>
                  </a:cubicBezTo>
                  <a:lnTo>
                    <a:pt x="51895" y="10846"/>
                  </a:lnTo>
                  <a:cubicBezTo>
                    <a:pt x="52401" y="10554"/>
                    <a:pt x="52714" y="10014"/>
                    <a:pt x="52714" y="9431"/>
                  </a:cubicBezTo>
                  <a:lnTo>
                    <a:pt x="52714" y="1"/>
                  </a:ln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;p28">
              <a:extLst>
                <a:ext uri="{FF2B5EF4-FFF2-40B4-BE49-F238E27FC236}">
                  <a16:creationId xmlns:a16="http://schemas.microsoft.com/office/drawing/2014/main" id="{7708C546-6280-419F-930E-18C81596925B}"/>
                </a:ext>
              </a:extLst>
            </p:cNvPr>
            <p:cNvSpPr/>
            <p:nvPr/>
          </p:nvSpPr>
          <p:spPr>
            <a:xfrm>
              <a:off x="15878548" y="6150748"/>
              <a:ext cx="3636221" cy="2308000"/>
            </a:xfrm>
            <a:custGeom>
              <a:avLst/>
              <a:gdLst/>
              <a:ahLst/>
              <a:cxnLst/>
              <a:rect l="l" t="t" r="r" b="b"/>
              <a:pathLst>
                <a:path w="54537" h="34616" extrusionOk="0">
                  <a:moveTo>
                    <a:pt x="54537" y="0"/>
                  </a:moveTo>
                  <a:cubicBezTo>
                    <a:pt x="54537" y="979"/>
                    <a:pt x="53538" y="1538"/>
                    <a:pt x="53122" y="1776"/>
                  </a:cubicBezTo>
                  <a:lnTo>
                    <a:pt x="34504" y="12533"/>
                  </a:lnTo>
                  <a:lnTo>
                    <a:pt x="5317" y="29384"/>
                  </a:lnTo>
                  <a:cubicBezTo>
                    <a:pt x="5310" y="29384"/>
                    <a:pt x="2839" y="30810"/>
                    <a:pt x="2839" y="30810"/>
                  </a:cubicBezTo>
                  <a:cubicBezTo>
                    <a:pt x="2047" y="31267"/>
                    <a:pt x="1028" y="31490"/>
                    <a:pt x="1" y="31490"/>
                  </a:cubicBezTo>
                  <a:lnTo>
                    <a:pt x="1" y="34616"/>
                  </a:lnTo>
                  <a:cubicBezTo>
                    <a:pt x="15" y="34616"/>
                    <a:pt x="29" y="34616"/>
                    <a:pt x="44" y="34616"/>
                  </a:cubicBezTo>
                  <a:cubicBezTo>
                    <a:pt x="990" y="34616"/>
                    <a:pt x="1933" y="34400"/>
                    <a:pt x="2662" y="33981"/>
                  </a:cubicBezTo>
                  <a:cubicBezTo>
                    <a:pt x="3028" y="33772"/>
                    <a:pt x="3374" y="33570"/>
                    <a:pt x="3695" y="33386"/>
                  </a:cubicBezTo>
                  <a:lnTo>
                    <a:pt x="4146" y="33124"/>
                  </a:lnTo>
                  <a:cubicBezTo>
                    <a:pt x="4642" y="32843"/>
                    <a:pt x="5015" y="32627"/>
                    <a:pt x="5198" y="32517"/>
                  </a:cubicBezTo>
                  <a:lnTo>
                    <a:pt x="5302" y="32457"/>
                  </a:lnTo>
                  <a:cubicBezTo>
                    <a:pt x="5315" y="32450"/>
                    <a:pt x="37164" y="14063"/>
                    <a:pt x="37164" y="14063"/>
                  </a:cubicBezTo>
                  <a:lnTo>
                    <a:pt x="53120" y="4842"/>
                  </a:lnTo>
                  <a:cubicBezTo>
                    <a:pt x="53902" y="4391"/>
                    <a:pt x="54537" y="3339"/>
                    <a:pt x="54537" y="2492"/>
                  </a:cubicBezTo>
                  <a:lnTo>
                    <a:pt x="5453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6;p28">
              <a:extLst>
                <a:ext uri="{FF2B5EF4-FFF2-40B4-BE49-F238E27FC236}">
                  <a16:creationId xmlns:a16="http://schemas.microsoft.com/office/drawing/2014/main" id="{7EB79577-9EB6-48AE-BE2C-BC5192749D04}"/>
                </a:ext>
              </a:extLst>
            </p:cNvPr>
            <p:cNvSpPr/>
            <p:nvPr/>
          </p:nvSpPr>
          <p:spPr>
            <a:xfrm>
              <a:off x="13263379" y="4734051"/>
              <a:ext cx="6277393" cy="3516340"/>
            </a:xfrm>
            <a:custGeom>
              <a:avLst/>
              <a:gdLst/>
              <a:ahLst/>
              <a:cxnLst/>
              <a:rect l="l" t="t" r="r" b="b"/>
              <a:pathLst>
                <a:path w="94150" h="52739" extrusionOk="0">
                  <a:moveTo>
                    <a:pt x="86" y="31999"/>
                  </a:moveTo>
                  <a:cubicBezTo>
                    <a:pt x="56" y="32012"/>
                    <a:pt x="27" y="32029"/>
                    <a:pt x="0" y="32048"/>
                  </a:cubicBezTo>
                  <a:lnTo>
                    <a:pt x="86" y="31999"/>
                  </a:lnTo>
                  <a:close/>
                  <a:moveTo>
                    <a:pt x="57035" y="0"/>
                  </a:moveTo>
                  <a:cubicBezTo>
                    <a:pt x="56019" y="0"/>
                    <a:pt x="55006" y="222"/>
                    <a:pt x="54232" y="669"/>
                  </a:cubicBezTo>
                  <a:lnTo>
                    <a:pt x="86" y="31999"/>
                  </a:lnTo>
                  <a:lnTo>
                    <a:pt x="86" y="31999"/>
                  </a:lnTo>
                  <a:cubicBezTo>
                    <a:pt x="105" y="31990"/>
                    <a:pt x="124" y="31983"/>
                    <a:pt x="144" y="31977"/>
                  </a:cubicBezTo>
                  <a:cubicBezTo>
                    <a:pt x="179" y="31953"/>
                    <a:pt x="219" y="31938"/>
                    <a:pt x="261" y="31931"/>
                  </a:cubicBezTo>
                  <a:cubicBezTo>
                    <a:pt x="301" y="31911"/>
                    <a:pt x="343" y="31898"/>
                    <a:pt x="386" y="31891"/>
                  </a:cubicBezTo>
                  <a:cubicBezTo>
                    <a:pt x="446" y="31871"/>
                    <a:pt x="506" y="31858"/>
                    <a:pt x="570" y="31853"/>
                  </a:cubicBezTo>
                  <a:cubicBezTo>
                    <a:pt x="635" y="31845"/>
                    <a:pt x="700" y="31841"/>
                    <a:pt x="765" y="31839"/>
                  </a:cubicBezTo>
                  <a:cubicBezTo>
                    <a:pt x="773" y="31839"/>
                    <a:pt x="780" y="31839"/>
                    <a:pt x="788" y="31839"/>
                  </a:cubicBezTo>
                  <a:cubicBezTo>
                    <a:pt x="884" y="31839"/>
                    <a:pt x="978" y="31849"/>
                    <a:pt x="1073" y="31865"/>
                  </a:cubicBezTo>
                  <a:cubicBezTo>
                    <a:pt x="1180" y="31881"/>
                    <a:pt x="1283" y="31905"/>
                    <a:pt x="1387" y="31938"/>
                  </a:cubicBezTo>
                  <a:cubicBezTo>
                    <a:pt x="1612" y="32012"/>
                    <a:pt x="1831" y="32108"/>
                    <a:pt x="2040" y="32225"/>
                  </a:cubicBezTo>
                  <a:lnTo>
                    <a:pt x="3694" y="33179"/>
                  </a:lnTo>
                  <a:lnTo>
                    <a:pt x="11520" y="37697"/>
                  </a:lnTo>
                  <a:lnTo>
                    <a:pt x="33907" y="50632"/>
                  </a:lnTo>
                  <a:lnTo>
                    <a:pt x="33914" y="50632"/>
                  </a:lnTo>
                  <a:lnTo>
                    <a:pt x="36385" y="52058"/>
                  </a:lnTo>
                  <a:cubicBezTo>
                    <a:pt x="37190" y="52484"/>
                    <a:pt x="38094" y="52738"/>
                    <a:pt x="39143" y="52738"/>
                  </a:cubicBezTo>
                  <a:cubicBezTo>
                    <a:pt x="39170" y="52738"/>
                    <a:pt x="39197" y="52738"/>
                    <a:pt x="39224" y="52738"/>
                  </a:cubicBezTo>
                  <a:cubicBezTo>
                    <a:pt x="40243" y="52738"/>
                    <a:pt x="41270" y="52515"/>
                    <a:pt x="42054" y="52064"/>
                  </a:cubicBezTo>
                  <a:lnTo>
                    <a:pt x="44532" y="50632"/>
                  </a:lnTo>
                  <a:lnTo>
                    <a:pt x="84844" y="27358"/>
                  </a:lnTo>
                  <a:lnTo>
                    <a:pt x="92587" y="22886"/>
                  </a:lnTo>
                  <a:cubicBezTo>
                    <a:pt x="94149" y="21977"/>
                    <a:pt x="94149" y="20513"/>
                    <a:pt x="92594" y="19603"/>
                  </a:cubicBezTo>
                  <a:lnTo>
                    <a:pt x="59895" y="689"/>
                  </a:lnTo>
                  <a:cubicBezTo>
                    <a:pt x="59106" y="231"/>
                    <a:pt x="58069" y="0"/>
                    <a:pt x="57035" y="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7;p28">
              <a:extLst>
                <a:ext uri="{FF2B5EF4-FFF2-40B4-BE49-F238E27FC236}">
                  <a16:creationId xmlns:a16="http://schemas.microsoft.com/office/drawing/2014/main" id="{60935AA2-BEC0-4E5A-ACE2-B3B063EC0D37}"/>
                </a:ext>
              </a:extLst>
            </p:cNvPr>
            <p:cNvSpPr/>
            <p:nvPr/>
          </p:nvSpPr>
          <p:spPr>
            <a:xfrm>
              <a:off x="14090741" y="5492139"/>
              <a:ext cx="4211554" cy="2265262"/>
            </a:xfrm>
            <a:custGeom>
              <a:avLst/>
              <a:gdLst/>
              <a:ahLst/>
              <a:cxnLst/>
              <a:rect l="l" t="t" r="r" b="b"/>
              <a:pathLst>
                <a:path w="63166" h="33975" extrusionOk="0">
                  <a:moveTo>
                    <a:pt x="31368" y="1"/>
                  </a:moveTo>
                  <a:cubicBezTo>
                    <a:pt x="28100" y="1"/>
                    <a:pt x="24831" y="313"/>
                    <a:pt x="21709" y="938"/>
                  </a:cubicBezTo>
                  <a:lnTo>
                    <a:pt x="3547" y="11446"/>
                  </a:lnTo>
                  <a:cubicBezTo>
                    <a:pt x="0" y="17395"/>
                    <a:pt x="2336" y="24254"/>
                    <a:pt x="10559" y="29002"/>
                  </a:cubicBezTo>
                  <a:cubicBezTo>
                    <a:pt x="16303" y="32318"/>
                    <a:pt x="23828" y="33975"/>
                    <a:pt x="31354" y="33975"/>
                  </a:cubicBezTo>
                  <a:cubicBezTo>
                    <a:pt x="35770" y="33975"/>
                    <a:pt x="40187" y="33404"/>
                    <a:pt x="44244" y="32264"/>
                  </a:cubicBezTo>
                  <a:lnTo>
                    <a:pt x="57824" y="24423"/>
                  </a:lnTo>
                  <a:cubicBezTo>
                    <a:pt x="63166" y="18089"/>
                    <a:pt x="61288" y="10238"/>
                    <a:pt x="52174" y="4976"/>
                  </a:cubicBezTo>
                  <a:cubicBezTo>
                    <a:pt x="46429" y="1659"/>
                    <a:pt x="38899" y="1"/>
                    <a:pt x="31368" y="1"/>
                  </a:cubicBez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8;p28">
              <a:extLst>
                <a:ext uri="{FF2B5EF4-FFF2-40B4-BE49-F238E27FC236}">
                  <a16:creationId xmlns:a16="http://schemas.microsoft.com/office/drawing/2014/main" id="{70A49C16-624E-4200-A6B7-A9E3196D4637}"/>
                </a:ext>
              </a:extLst>
            </p:cNvPr>
            <p:cNvSpPr/>
            <p:nvPr/>
          </p:nvSpPr>
          <p:spPr>
            <a:xfrm>
              <a:off x="13210573" y="6856897"/>
              <a:ext cx="2668175" cy="2521892"/>
            </a:xfrm>
            <a:custGeom>
              <a:avLst/>
              <a:gdLst/>
              <a:ahLst/>
              <a:cxnLst/>
              <a:rect l="l" t="t" r="r" b="b"/>
              <a:pathLst>
                <a:path w="40018" h="37824" extrusionOk="0">
                  <a:moveTo>
                    <a:pt x="1580" y="0"/>
                  </a:moveTo>
                  <a:cubicBezTo>
                    <a:pt x="1572" y="0"/>
                    <a:pt x="1565" y="0"/>
                    <a:pt x="1557" y="0"/>
                  </a:cubicBezTo>
                  <a:cubicBezTo>
                    <a:pt x="1490" y="0"/>
                    <a:pt x="1425" y="6"/>
                    <a:pt x="1360" y="14"/>
                  </a:cubicBezTo>
                  <a:cubicBezTo>
                    <a:pt x="1298" y="19"/>
                    <a:pt x="1237" y="32"/>
                    <a:pt x="1178" y="52"/>
                  </a:cubicBezTo>
                  <a:cubicBezTo>
                    <a:pt x="1133" y="59"/>
                    <a:pt x="1091" y="72"/>
                    <a:pt x="1053" y="91"/>
                  </a:cubicBezTo>
                  <a:cubicBezTo>
                    <a:pt x="1011" y="101"/>
                    <a:pt x="971" y="117"/>
                    <a:pt x="934" y="138"/>
                  </a:cubicBezTo>
                  <a:cubicBezTo>
                    <a:pt x="916" y="144"/>
                    <a:pt x="902" y="151"/>
                    <a:pt x="882" y="158"/>
                  </a:cubicBezTo>
                  <a:lnTo>
                    <a:pt x="790" y="209"/>
                  </a:lnTo>
                  <a:lnTo>
                    <a:pt x="784" y="209"/>
                  </a:lnTo>
                  <a:cubicBezTo>
                    <a:pt x="301" y="523"/>
                    <a:pt x="0" y="1145"/>
                    <a:pt x="0" y="2020"/>
                  </a:cubicBezTo>
                  <a:lnTo>
                    <a:pt x="0" y="12349"/>
                  </a:lnTo>
                  <a:cubicBezTo>
                    <a:pt x="0" y="14154"/>
                    <a:pt x="1268" y="16351"/>
                    <a:pt x="2830" y="17253"/>
                  </a:cubicBezTo>
                  <a:lnTo>
                    <a:pt x="34701" y="35660"/>
                  </a:lnTo>
                  <a:cubicBezTo>
                    <a:pt x="34701" y="35660"/>
                    <a:pt x="34719" y="35673"/>
                    <a:pt x="34753" y="35693"/>
                  </a:cubicBezTo>
                  <a:cubicBezTo>
                    <a:pt x="34791" y="35714"/>
                    <a:pt x="34844" y="35739"/>
                    <a:pt x="34910" y="35779"/>
                  </a:cubicBezTo>
                  <a:cubicBezTo>
                    <a:pt x="34961" y="35810"/>
                    <a:pt x="35015" y="35844"/>
                    <a:pt x="35087" y="35882"/>
                  </a:cubicBezTo>
                  <a:cubicBezTo>
                    <a:pt x="35152" y="35922"/>
                    <a:pt x="35224" y="35961"/>
                    <a:pt x="35309" y="36014"/>
                  </a:cubicBezTo>
                  <a:cubicBezTo>
                    <a:pt x="35471" y="36104"/>
                    <a:pt x="35661" y="36216"/>
                    <a:pt x="35870" y="36335"/>
                  </a:cubicBezTo>
                  <a:lnTo>
                    <a:pt x="36321" y="36596"/>
                  </a:lnTo>
                  <a:cubicBezTo>
                    <a:pt x="36642" y="36778"/>
                    <a:pt x="36988" y="36982"/>
                    <a:pt x="37354" y="37190"/>
                  </a:cubicBezTo>
                  <a:cubicBezTo>
                    <a:pt x="38083" y="37608"/>
                    <a:pt x="39026" y="37824"/>
                    <a:pt x="39972" y="37824"/>
                  </a:cubicBezTo>
                  <a:cubicBezTo>
                    <a:pt x="39987" y="37824"/>
                    <a:pt x="40001" y="37824"/>
                    <a:pt x="40016" y="37824"/>
                  </a:cubicBezTo>
                  <a:lnTo>
                    <a:pt x="40016" y="34713"/>
                  </a:lnTo>
                  <a:cubicBezTo>
                    <a:pt x="38990" y="34713"/>
                    <a:pt x="37969" y="34484"/>
                    <a:pt x="37185" y="34033"/>
                  </a:cubicBezTo>
                  <a:lnTo>
                    <a:pt x="34699" y="32601"/>
                  </a:lnTo>
                  <a:lnTo>
                    <a:pt x="34699" y="32594"/>
                  </a:lnTo>
                  <a:lnTo>
                    <a:pt x="3786" y="14735"/>
                  </a:lnTo>
                  <a:cubicBezTo>
                    <a:pt x="3726" y="14697"/>
                    <a:pt x="3661" y="14650"/>
                    <a:pt x="3602" y="14605"/>
                  </a:cubicBezTo>
                  <a:cubicBezTo>
                    <a:pt x="3534" y="14558"/>
                    <a:pt x="3470" y="14503"/>
                    <a:pt x="3414" y="14441"/>
                  </a:cubicBezTo>
                  <a:lnTo>
                    <a:pt x="3302" y="14331"/>
                  </a:lnTo>
                  <a:cubicBezTo>
                    <a:pt x="3250" y="14272"/>
                    <a:pt x="3201" y="14211"/>
                    <a:pt x="3158" y="14147"/>
                  </a:cubicBezTo>
                  <a:cubicBezTo>
                    <a:pt x="3094" y="14067"/>
                    <a:pt x="3038" y="13982"/>
                    <a:pt x="2988" y="13891"/>
                  </a:cubicBezTo>
                  <a:cubicBezTo>
                    <a:pt x="2937" y="13803"/>
                    <a:pt x="2891" y="13711"/>
                    <a:pt x="2851" y="13617"/>
                  </a:cubicBezTo>
                  <a:cubicBezTo>
                    <a:pt x="2807" y="13527"/>
                    <a:pt x="2772" y="13434"/>
                    <a:pt x="2745" y="13337"/>
                  </a:cubicBezTo>
                  <a:cubicBezTo>
                    <a:pt x="2722" y="13255"/>
                    <a:pt x="2702" y="13171"/>
                    <a:pt x="2687" y="13088"/>
                  </a:cubicBezTo>
                  <a:cubicBezTo>
                    <a:pt x="2678" y="13068"/>
                    <a:pt x="2677" y="13044"/>
                    <a:pt x="2680" y="13023"/>
                  </a:cubicBezTo>
                  <a:cubicBezTo>
                    <a:pt x="2667" y="12989"/>
                    <a:pt x="2663" y="12954"/>
                    <a:pt x="2667" y="12917"/>
                  </a:cubicBezTo>
                  <a:cubicBezTo>
                    <a:pt x="2657" y="12871"/>
                    <a:pt x="2653" y="12822"/>
                    <a:pt x="2655" y="12774"/>
                  </a:cubicBezTo>
                  <a:lnTo>
                    <a:pt x="2655" y="4655"/>
                  </a:lnTo>
                  <a:cubicBezTo>
                    <a:pt x="2655" y="4145"/>
                    <a:pt x="2912" y="3849"/>
                    <a:pt x="3284" y="3849"/>
                  </a:cubicBezTo>
                  <a:cubicBezTo>
                    <a:pt x="3436" y="3849"/>
                    <a:pt x="3606" y="3898"/>
                    <a:pt x="3786" y="4002"/>
                  </a:cubicBezTo>
                  <a:lnTo>
                    <a:pt x="9651" y="7389"/>
                  </a:lnTo>
                  <a:lnTo>
                    <a:pt x="34701" y="21859"/>
                  </a:lnTo>
                  <a:cubicBezTo>
                    <a:pt x="34706" y="21861"/>
                    <a:pt x="34711" y="21863"/>
                    <a:pt x="34714" y="21866"/>
                  </a:cubicBezTo>
                  <a:lnTo>
                    <a:pt x="34819" y="21926"/>
                  </a:lnTo>
                  <a:cubicBezTo>
                    <a:pt x="35001" y="22036"/>
                    <a:pt x="35374" y="22252"/>
                    <a:pt x="35872" y="22533"/>
                  </a:cubicBezTo>
                  <a:lnTo>
                    <a:pt x="36323" y="22795"/>
                  </a:lnTo>
                  <a:cubicBezTo>
                    <a:pt x="36642" y="22979"/>
                    <a:pt x="36990" y="23181"/>
                    <a:pt x="37356" y="23390"/>
                  </a:cubicBezTo>
                  <a:cubicBezTo>
                    <a:pt x="38085" y="23809"/>
                    <a:pt x="39028" y="24025"/>
                    <a:pt x="39974" y="24025"/>
                  </a:cubicBezTo>
                  <a:cubicBezTo>
                    <a:pt x="39988" y="24025"/>
                    <a:pt x="40003" y="24025"/>
                    <a:pt x="40017" y="24025"/>
                  </a:cubicBezTo>
                  <a:lnTo>
                    <a:pt x="40017" y="20899"/>
                  </a:lnTo>
                  <a:cubicBezTo>
                    <a:pt x="38990" y="20899"/>
                    <a:pt x="37970" y="20676"/>
                    <a:pt x="37185" y="20225"/>
                  </a:cubicBezTo>
                  <a:lnTo>
                    <a:pt x="37179" y="20219"/>
                  </a:lnTo>
                  <a:lnTo>
                    <a:pt x="34707" y="18793"/>
                  </a:lnTo>
                  <a:lnTo>
                    <a:pt x="34701" y="18793"/>
                  </a:lnTo>
                  <a:lnTo>
                    <a:pt x="12312" y="5858"/>
                  </a:lnTo>
                  <a:lnTo>
                    <a:pt x="4485" y="1340"/>
                  </a:lnTo>
                  <a:lnTo>
                    <a:pt x="2830" y="386"/>
                  </a:lnTo>
                  <a:cubicBezTo>
                    <a:pt x="2623" y="269"/>
                    <a:pt x="2404" y="173"/>
                    <a:pt x="2177" y="97"/>
                  </a:cubicBezTo>
                  <a:cubicBezTo>
                    <a:pt x="2075" y="66"/>
                    <a:pt x="1970" y="42"/>
                    <a:pt x="1865" y="26"/>
                  </a:cubicBezTo>
                  <a:cubicBezTo>
                    <a:pt x="1770" y="10"/>
                    <a:pt x="1674" y="0"/>
                    <a:pt x="158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9;p28">
              <a:extLst>
                <a:ext uri="{FF2B5EF4-FFF2-40B4-BE49-F238E27FC236}">
                  <a16:creationId xmlns:a16="http://schemas.microsoft.com/office/drawing/2014/main" id="{243D9319-75BD-4590-B89B-EF8C12A7B09A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90;p28">
              <a:extLst>
                <a:ext uri="{FF2B5EF4-FFF2-40B4-BE49-F238E27FC236}">
                  <a16:creationId xmlns:a16="http://schemas.microsoft.com/office/drawing/2014/main" id="{58AEE9CA-305B-4F27-9554-8FCE658534D5}"/>
                </a:ext>
              </a:extLst>
            </p:cNvPr>
            <p:cNvSpPr/>
            <p:nvPr/>
          </p:nvSpPr>
          <p:spPr>
            <a:xfrm>
              <a:off x="14552794" y="4377877"/>
              <a:ext cx="3261511" cy="3145497"/>
            </a:xfrm>
            <a:custGeom>
              <a:avLst/>
              <a:gdLst/>
              <a:ahLst/>
              <a:cxnLst/>
              <a:rect l="l" t="t" r="r" b="b"/>
              <a:pathLst>
                <a:path w="48917" h="47177" extrusionOk="0">
                  <a:moveTo>
                    <a:pt x="24459" y="0"/>
                  </a:moveTo>
                  <a:cubicBezTo>
                    <a:pt x="18213" y="0"/>
                    <a:pt x="11967" y="1376"/>
                    <a:pt x="7202" y="4127"/>
                  </a:cubicBezTo>
                  <a:cubicBezTo>
                    <a:pt x="2380" y="6912"/>
                    <a:pt x="0" y="10571"/>
                    <a:pt x="59" y="14218"/>
                  </a:cubicBezTo>
                  <a:lnTo>
                    <a:pt x="56" y="14218"/>
                  </a:lnTo>
                  <a:lnTo>
                    <a:pt x="56" y="33001"/>
                  </a:lnTo>
                  <a:cubicBezTo>
                    <a:pt x="17" y="36635"/>
                    <a:pt x="2396" y="40277"/>
                    <a:pt x="7200" y="43049"/>
                  </a:cubicBezTo>
                  <a:cubicBezTo>
                    <a:pt x="11966" y="45801"/>
                    <a:pt x="18212" y="47177"/>
                    <a:pt x="24458" y="47177"/>
                  </a:cubicBezTo>
                  <a:cubicBezTo>
                    <a:pt x="30705" y="47177"/>
                    <a:pt x="36951" y="45801"/>
                    <a:pt x="41717" y="43049"/>
                  </a:cubicBezTo>
                  <a:cubicBezTo>
                    <a:pt x="46472" y="40304"/>
                    <a:pt x="48854" y="36709"/>
                    <a:pt x="48864" y="33110"/>
                  </a:cubicBezTo>
                  <a:lnTo>
                    <a:pt x="48864" y="33073"/>
                  </a:lnTo>
                  <a:lnTo>
                    <a:pt x="48864" y="14218"/>
                  </a:lnTo>
                  <a:lnTo>
                    <a:pt x="48859" y="14218"/>
                  </a:lnTo>
                  <a:cubicBezTo>
                    <a:pt x="48916" y="10571"/>
                    <a:pt x="46539" y="6912"/>
                    <a:pt x="41717" y="4127"/>
                  </a:cubicBezTo>
                  <a:cubicBezTo>
                    <a:pt x="36952" y="1376"/>
                    <a:pt x="30705" y="0"/>
                    <a:pt x="2445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91;p28">
              <a:extLst>
                <a:ext uri="{FF2B5EF4-FFF2-40B4-BE49-F238E27FC236}">
                  <a16:creationId xmlns:a16="http://schemas.microsoft.com/office/drawing/2014/main" id="{72D2F9F8-9B70-4E74-B3D7-4F32BB7D01CA}"/>
                </a:ext>
              </a:extLst>
            </p:cNvPr>
            <p:cNvSpPr/>
            <p:nvPr/>
          </p:nvSpPr>
          <p:spPr>
            <a:xfrm>
              <a:off x="13498606" y="3767273"/>
              <a:ext cx="5369821" cy="3100292"/>
            </a:xfrm>
            <a:custGeom>
              <a:avLst/>
              <a:gdLst/>
              <a:ahLst/>
              <a:cxnLst/>
              <a:rect l="l" t="t" r="r" b="b"/>
              <a:pathLst>
                <a:path w="80538" h="46499" extrusionOk="0">
                  <a:moveTo>
                    <a:pt x="40270" y="0"/>
                  </a:moveTo>
                  <a:lnTo>
                    <a:pt x="1" y="23249"/>
                  </a:lnTo>
                  <a:lnTo>
                    <a:pt x="40270" y="46498"/>
                  </a:lnTo>
                  <a:lnTo>
                    <a:pt x="80538" y="23249"/>
                  </a:lnTo>
                  <a:lnTo>
                    <a:pt x="4027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92;p28">
              <a:extLst>
                <a:ext uri="{FF2B5EF4-FFF2-40B4-BE49-F238E27FC236}">
                  <a16:creationId xmlns:a16="http://schemas.microsoft.com/office/drawing/2014/main" id="{222CD7FD-9D59-48AD-BD41-B877A82EC0FF}"/>
                </a:ext>
              </a:extLst>
            </p:cNvPr>
            <p:cNvSpPr/>
            <p:nvPr/>
          </p:nvSpPr>
          <p:spPr>
            <a:xfrm>
              <a:off x="16127777" y="5331120"/>
              <a:ext cx="1399429" cy="815361"/>
            </a:xfrm>
            <a:custGeom>
              <a:avLst/>
              <a:gdLst/>
              <a:ahLst/>
              <a:cxnLst/>
              <a:rect l="l" t="t" r="r" b="b"/>
              <a:pathLst>
                <a:path w="20989" h="12229" extrusionOk="0">
                  <a:moveTo>
                    <a:pt x="809" y="1"/>
                  </a:moveTo>
                  <a:cubicBezTo>
                    <a:pt x="563" y="1"/>
                    <a:pt x="323" y="129"/>
                    <a:pt x="192" y="359"/>
                  </a:cubicBezTo>
                  <a:cubicBezTo>
                    <a:pt x="0" y="696"/>
                    <a:pt x="115" y="1128"/>
                    <a:pt x="453" y="1321"/>
                  </a:cubicBezTo>
                  <a:lnTo>
                    <a:pt x="19568" y="12228"/>
                  </a:lnTo>
                  <a:lnTo>
                    <a:pt x="20989" y="11408"/>
                  </a:lnTo>
                  <a:lnTo>
                    <a:pt x="1155" y="92"/>
                  </a:lnTo>
                  <a:cubicBezTo>
                    <a:pt x="1045" y="30"/>
                    <a:pt x="926" y="1"/>
                    <a:pt x="809" y="1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93;p28">
              <a:extLst>
                <a:ext uri="{FF2B5EF4-FFF2-40B4-BE49-F238E27FC236}">
                  <a16:creationId xmlns:a16="http://schemas.microsoft.com/office/drawing/2014/main" id="{D0C8BEB2-8D05-46A3-8D5E-B4CE65A6F4E7}"/>
                </a:ext>
              </a:extLst>
            </p:cNvPr>
            <p:cNvSpPr/>
            <p:nvPr/>
          </p:nvSpPr>
          <p:spPr>
            <a:xfrm>
              <a:off x="13498606" y="5317385"/>
              <a:ext cx="2685044" cy="1660859"/>
            </a:xfrm>
            <a:custGeom>
              <a:avLst/>
              <a:gdLst/>
              <a:ahLst/>
              <a:cxnLst/>
              <a:rect l="l" t="t" r="r" b="b"/>
              <a:pathLst>
                <a:path w="40271" h="24910" extrusionOk="0">
                  <a:moveTo>
                    <a:pt x="1" y="0"/>
                  </a:moveTo>
                  <a:lnTo>
                    <a:pt x="1" y="1661"/>
                  </a:lnTo>
                  <a:lnTo>
                    <a:pt x="40270" y="24910"/>
                  </a:lnTo>
                  <a:lnTo>
                    <a:pt x="40270" y="23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94;p28">
              <a:extLst>
                <a:ext uri="{FF2B5EF4-FFF2-40B4-BE49-F238E27FC236}">
                  <a16:creationId xmlns:a16="http://schemas.microsoft.com/office/drawing/2014/main" id="{1AB9B11E-6A77-461E-9138-66604E9185B0}"/>
                </a:ext>
              </a:extLst>
            </p:cNvPr>
            <p:cNvSpPr/>
            <p:nvPr/>
          </p:nvSpPr>
          <p:spPr>
            <a:xfrm>
              <a:off x="16183583" y="5317385"/>
              <a:ext cx="2684844" cy="1660859"/>
            </a:xfrm>
            <a:custGeom>
              <a:avLst/>
              <a:gdLst/>
              <a:ahLst/>
              <a:cxnLst/>
              <a:rect l="l" t="t" r="r" b="b"/>
              <a:pathLst>
                <a:path w="40268" h="24910" extrusionOk="0">
                  <a:moveTo>
                    <a:pt x="40268" y="0"/>
                  </a:moveTo>
                  <a:lnTo>
                    <a:pt x="0" y="23249"/>
                  </a:lnTo>
                  <a:lnTo>
                    <a:pt x="0" y="24910"/>
                  </a:lnTo>
                  <a:lnTo>
                    <a:pt x="40268" y="1661"/>
                  </a:lnTo>
                  <a:lnTo>
                    <a:pt x="402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95;p28">
              <a:extLst>
                <a:ext uri="{FF2B5EF4-FFF2-40B4-BE49-F238E27FC236}">
                  <a16:creationId xmlns:a16="http://schemas.microsoft.com/office/drawing/2014/main" id="{5532F804-7A59-4028-804B-0FB8A1D62BB0}"/>
                </a:ext>
              </a:extLst>
            </p:cNvPr>
            <p:cNvSpPr/>
            <p:nvPr/>
          </p:nvSpPr>
          <p:spPr>
            <a:xfrm>
              <a:off x="14553328" y="6037002"/>
              <a:ext cx="3256043" cy="1107395"/>
            </a:xfrm>
            <a:custGeom>
              <a:avLst/>
              <a:gdLst/>
              <a:ahLst/>
              <a:cxnLst/>
              <a:rect l="l" t="t" r="r" b="b"/>
              <a:pathLst>
                <a:path w="48835" h="16609" extrusionOk="0">
                  <a:moveTo>
                    <a:pt x="1" y="1"/>
                  </a:moveTo>
                  <a:lnTo>
                    <a:pt x="24451" y="16608"/>
                  </a:lnTo>
                  <a:lnTo>
                    <a:pt x="48835" y="39"/>
                  </a:lnTo>
                  <a:lnTo>
                    <a:pt x="24451" y="141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96;p28">
              <a:extLst>
                <a:ext uri="{FF2B5EF4-FFF2-40B4-BE49-F238E27FC236}">
                  <a16:creationId xmlns:a16="http://schemas.microsoft.com/office/drawing/2014/main" id="{CD8EAA49-CFD3-452F-9194-FBF82FDD621C}"/>
                </a:ext>
              </a:extLst>
            </p:cNvPr>
            <p:cNvSpPr/>
            <p:nvPr/>
          </p:nvSpPr>
          <p:spPr>
            <a:xfrm>
              <a:off x="17429994" y="7469368"/>
              <a:ext cx="383644" cy="892903"/>
            </a:xfrm>
            <a:custGeom>
              <a:avLst/>
              <a:gdLst/>
              <a:ahLst/>
              <a:cxnLst/>
              <a:rect l="l" t="t" r="r" b="b"/>
              <a:pathLst>
                <a:path w="5754" h="13392" extrusionOk="0">
                  <a:moveTo>
                    <a:pt x="1812" y="0"/>
                  </a:moveTo>
                  <a:lnTo>
                    <a:pt x="1" y="11731"/>
                  </a:lnTo>
                  <a:cubicBezTo>
                    <a:pt x="1" y="12838"/>
                    <a:pt x="1439" y="13391"/>
                    <a:pt x="2877" y="13391"/>
                  </a:cubicBezTo>
                  <a:cubicBezTo>
                    <a:pt x="4315" y="13391"/>
                    <a:pt x="5753" y="12838"/>
                    <a:pt x="5753" y="11731"/>
                  </a:cubicBezTo>
                  <a:lnTo>
                    <a:pt x="4026" y="0"/>
                  </a:lnTo>
                  <a:cubicBezTo>
                    <a:pt x="3788" y="177"/>
                    <a:pt x="3358" y="271"/>
                    <a:pt x="2922" y="271"/>
                  </a:cubicBezTo>
                  <a:cubicBezTo>
                    <a:pt x="2502" y="271"/>
                    <a:pt x="2077" y="184"/>
                    <a:pt x="1812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97;p28">
              <a:extLst>
                <a:ext uri="{FF2B5EF4-FFF2-40B4-BE49-F238E27FC236}">
                  <a16:creationId xmlns:a16="http://schemas.microsoft.com/office/drawing/2014/main" id="{DA48A773-5F1F-4092-AFA6-DF737596914D}"/>
                </a:ext>
              </a:extLst>
            </p:cNvPr>
            <p:cNvSpPr/>
            <p:nvPr/>
          </p:nvSpPr>
          <p:spPr>
            <a:xfrm>
              <a:off x="17704959" y="7915753"/>
              <a:ext cx="47606" cy="429383"/>
            </a:xfrm>
            <a:custGeom>
              <a:avLst/>
              <a:gdLst/>
              <a:ahLst/>
              <a:cxnLst/>
              <a:rect l="l" t="t" r="r" b="b"/>
              <a:pathLst>
                <a:path w="714" h="6440" extrusionOk="0">
                  <a:moveTo>
                    <a:pt x="0" y="0"/>
                  </a:moveTo>
                  <a:lnTo>
                    <a:pt x="361" y="6439"/>
                  </a:lnTo>
                  <a:cubicBezTo>
                    <a:pt x="481" y="6398"/>
                    <a:pt x="598" y="6348"/>
                    <a:pt x="714" y="62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98;p28">
              <a:extLst>
                <a:ext uri="{FF2B5EF4-FFF2-40B4-BE49-F238E27FC236}">
                  <a16:creationId xmlns:a16="http://schemas.microsoft.com/office/drawing/2014/main" id="{162F84D2-F030-4BB6-B17B-AF4BC4560BD7}"/>
                </a:ext>
              </a:extLst>
            </p:cNvPr>
            <p:cNvSpPr/>
            <p:nvPr/>
          </p:nvSpPr>
          <p:spPr>
            <a:xfrm>
              <a:off x="17499069" y="7650922"/>
              <a:ext cx="75342" cy="697214"/>
            </a:xfrm>
            <a:custGeom>
              <a:avLst/>
              <a:gdLst/>
              <a:ahLst/>
              <a:cxnLst/>
              <a:rect l="l" t="t" r="r" b="b"/>
              <a:pathLst>
                <a:path w="1130" h="10457" extrusionOk="0">
                  <a:moveTo>
                    <a:pt x="1130" y="1"/>
                  </a:moveTo>
                  <a:lnTo>
                    <a:pt x="0" y="10316"/>
                  </a:lnTo>
                  <a:cubicBezTo>
                    <a:pt x="121" y="10370"/>
                    <a:pt x="243" y="10417"/>
                    <a:pt x="368" y="10457"/>
                  </a:cubicBezTo>
                  <a:lnTo>
                    <a:pt x="1130" y="1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99;p28">
              <a:extLst>
                <a:ext uri="{FF2B5EF4-FFF2-40B4-BE49-F238E27FC236}">
                  <a16:creationId xmlns:a16="http://schemas.microsoft.com/office/drawing/2014/main" id="{FD207D2F-C701-49BF-B14D-3D48CA6F32C8}"/>
                </a:ext>
              </a:extLst>
            </p:cNvPr>
            <p:cNvSpPr/>
            <p:nvPr/>
          </p:nvSpPr>
          <p:spPr>
            <a:xfrm>
              <a:off x="17609815" y="7808474"/>
              <a:ext cx="24136" cy="553731"/>
            </a:xfrm>
            <a:custGeom>
              <a:avLst/>
              <a:gdLst/>
              <a:ahLst/>
              <a:cxnLst/>
              <a:rect l="l" t="t" r="r" b="b"/>
              <a:pathLst>
                <a:path w="362" h="8305" extrusionOk="0">
                  <a:moveTo>
                    <a:pt x="177" y="0"/>
                  </a:moveTo>
                  <a:lnTo>
                    <a:pt x="0" y="8301"/>
                  </a:lnTo>
                  <a:cubicBezTo>
                    <a:pt x="60" y="8303"/>
                    <a:pt x="121" y="8305"/>
                    <a:pt x="181" y="8305"/>
                  </a:cubicBezTo>
                  <a:cubicBezTo>
                    <a:pt x="241" y="8305"/>
                    <a:pt x="301" y="8303"/>
                    <a:pt x="361" y="8301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00;p28">
              <a:extLst>
                <a:ext uri="{FF2B5EF4-FFF2-40B4-BE49-F238E27FC236}">
                  <a16:creationId xmlns:a16="http://schemas.microsoft.com/office/drawing/2014/main" id="{FBBEC4AB-5CBC-454A-8B58-511BE9D5882F}"/>
                </a:ext>
              </a:extLst>
            </p:cNvPr>
            <p:cNvSpPr/>
            <p:nvPr/>
          </p:nvSpPr>
          <p:spPr>
            <a:xfrm>
              <a:off x="17520805" y="7421695"/>
              <a:ext cx="208224" cy="113013"/>
            </a:xfrm>
            <a:custGeom>
              <a:avLst/>
              <a:gdLst/>
              <a:ahLst/>
              <a:cxnLst/>
              <a:rect l="l" t="t" r="r" b="b"/>
              <a:pathLst>
                <a:path w="3123" h="1695" extrusionOk="0">
                  <a:moveTo>
                    <a:pt x="2318" y="1"/>
                  </a:moveTo>
                  <a:cubicBezTo>
                    <a:pt x="2168" y="1"/>
                    <a:pt x="2016" y="49"/>
                    <a:pt x="1887" y="147"/>
                  </a:cubicBezTo>
                  <a:cubicBezTo>
                    <a:pt x="1780" y="227"/>
                    <a:pt x="1683" y="278"/>
                    <a:pt x="1571" y="278"/>
                  </a:cubicBezTo>
                  <a:cubicBezTo>
                    <a:pt x="1469" y="278"/>
                    <a:pt x="1354" y="235"/>
                    <a:pt x="1208" y="134"/>
                  </a:cubicBezTo>
                  <a:cubicBezTo>
                    <a:pt x="1085" y="48"/>
                    <a:pt x="944" y="7"/>
                    <a:pt x="804" y="7"/>
                  </a:cubicBezTo>
                  <a:cubicBezTo>
                    <a:pt x="580" y="7"/>
                    <a:pt x="360" y="114"/>
                    <a:pt x="223" y="313"/>
                  </a:cubicBezTo>
                  <a:cubicBezTo>
                    <a:pt x="0" y="634"/>
                    <a:pt x="80" y="1075"/>
                    <a:pt x="403" y="1299"/>
                  </a:cubicBezTo>
                  <a:cubicBezTo>
                    <a:pt x="784" y="1563"/>
                    <a:pt x="1180" y="1695"/>
                    <a:pt x="1573" y="1695"/>
                  </a:cubicBezTo>
                  <a:cubicBezTo>
                    <a:pt x="1970" y="1695"/>
                    <a:pt x="2364" y="1558"/>
                    <a:pt x="2734" y="1284"/>
                  </a:cubicBezTo>
                  <a:cubicBezTo>
                    <a:pt x="3055" y="1051"/>
                    <a:pt x="3123" y="602"/>
                    <a:pt x="2886" y="286"/>
                  </a:cubicBezTo>
                  <a:cubicBezTo>
                    <a:pt x="2747" y="99"/>
                    <a:pt x="2534" y="1"/>
                    <a:pt x="2318" y="1"/>
                  </a:cubicBezTo>
                  <a:close/>
                </a:path>
              </a:pathLst>
            </a:custGeom>
            <a:solidFill>
              <a:srgbClr val="FC961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01;p28">
              <a:extLst>
                <a:ext uri="{FF2B5EF4-FFF2-40B4-BE49-F238E27FC236}">
                  <a16:creationId xmlns:a16="http://schemas.microsoft.com/office/drawing/2014/main" id="{62DFD642-F263-4214-A601-A98FEE327B36}"/>
                </a:ext>
              </a:extLst>
            </p:cNvPr>
            <p:cNvSpPr/>
            <p:nvPr/>
          </p:nvSpPr>
          <p:spPr>
            <a:xfrm>
              <a:off x="16127443" y="5278647"/>
              <a:ext cx="1541712" cy="2134314"/>
            </a:xfrm>
            <a:custGeom>
              <a:avLst/>
              <a:gdLst/>
              <a:ahLst/>
              <a:cxnLst/>
              <a:rect l="l" t="t" r="r" b="b"/>
              <a:pathLst>
                <a:path w="23123" h="32011" extrusionOk="0">
                  <a:moveTo>
                    <a:pt x="810" y="0"/>
                  </a:moveTo>
                  <a:cubicBezTo>
                    <a:pt x="564" y="0"/>
                    <a:pt x="325" y="129"/>
                    <a:pt x="194" y="357"/>
                  </a:cubicBezTo>
                  <a:cubicBezTo>
                    <a:pt x="0" y="698"/>
                    <a:pt x="119" y="1131"/>
                    <a:pt x="458" y="1323"/>
                  </a:cubicBezTo>
                  <a:lnTo>
                    <a:pt x="20638" y="12836"/>
                  </a:lnTo>
                  <a:cubicBezTo>
                    <a:pt x="21298" y="13214"/>
                    <a:pt x="21705" y="13917"/>
                    <a:pt x="21705" y="14678"/>
                  </a:cubicBezTo>
                  <a:lnTo>
                    <a:pt x="21705" y="31304"/>
                  </a:lnTo>
                  <a:cubicBezTo>
                    <a:pt x="21705" y="31695"/>
                    <a:pt x="22023" y="32010"/>
                    <a:pt x="22414" y="32010"/>
                  </a:cubicBezTo>
                  <a:cubicBezTo>
                    <a:pt x="22805" y="32010"/>
                    <a:pt x="23122" y="31695"/>
                    <a:pt x="23122" y="31304"/>
                  </a:cubicBezTo>
                  <a:lnTo>
                    <a:pt x="23122" y="14678"/>
                  </a:lnTo>
                  <a:cubicBezTo>
                    <a:pt x="23120" y="13408"/>
                    <a:pt x="22440" y="12237"/>
                    <a:pt x="21339" y="11607"/>
                  </a:cubicBezTo>
                  <a:lnTo>
                    <a:pt x="1160" y="93"/>
                  </a:lnTo>
                  <a:cubicBezTo>
                    <a:pt x="1049" y="30"/>
                    <a:pt x="929" y="0"/>
                    <a:pt x="810" y="0"/>
                  </a:cubicBez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02;p28">
              <a:extLst>
                <a:ext uri="{FF2B5EF4-FFF2-40B4-BE49-F238E27FC236}">
                  <a16:creationId xmlns:a16="http://schemas.microsoft.com/office/drawing/2014/main" id="{85903030-AA09-4F2E-BADB-04A6C0885BD4}"/>
                </a:ext>
              </a:extLst>
            </p:cNvPr>
            <p:cNvSpPr/>
            <p:nvPr/>
          </p:nvSpPr>
          <p:spPr>
            <a:xfrm>
              <a:off x="17518204" y="7262077"/>
              <a:ext cx="215558" cy="207357"/>
            </a:xfrm>
            <a:custGeom>
              <a:avLst/>
              <a:gdLst/>
              <a:ahLst/>
              <a:cxnLst/>
              <a:rect l="l" t="t" r="r" b="b"/>
              <a:pathLst>
                <a:path w="3233" h="3110" extrusionOk="0">
                  <a:moveTo>
                    <a:pt x="1554" y="1"/>
                  </a:moveTo>
                  <a:cubicBezTo>
                    <a:pt x="1354" y="1"/>
                    <a:pt x="1152" y="39"/>
                    <a:pt x="960" y="119"/>
                  </a:cubicBezTo>
                  <a:cubicBezTo>
                    <a:pt x="380" y="359"/>
                    <a:pt x="1" y="926"/>
                    <a:pt x="1" y="1556"/>
                  </a:cubicBezTo>
                  <a:cubicBezTo>
                    <a:pt x="1" y="2413"/>
                    <a:pt x="698" y="3109"/>
                    <a:pt x="1556" y="3109"/>
                  </a:cubicBezTo>
                  <a:cubicBezTo>
                    <a:pt x="2185" y="3109"/>
                    <a:pt x="2751" y="2730"/>
                    <a:pt x="2992" y="2150"/>
                  </a:cubicBezTo>
                  <a:cubicBezTo>
                    <a:pt x="3232" y="1569"/>
                    <a:pt x="3099" y="901"/>
                    <a:pt x="2654" y="456"/>
                  </a:cubicBezTo>
                  <a:cubicBezTo>
                    <a:pt x="2357" y="159"/>
                    <a:pt x="1959" y="1"/>
                    <a:pt x="155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03;p28">
              <a:extLst>
                <a:ext uri="{FF2B5EF4-FFF2-40B4-BE49-F238E27FC236}">
                  <a16:creationId xmlns:a16="http://schemas.microsoft.com/office/drawing/2014/main" id="{13808DC4-F8EE-4708-B1CC-AC1D45D8B094}"/>
                </a:ext>
              </a:extLst>
            </p:cNvPr>
            <p:cNvSpPr/>
            <p:nvPr/>
          </p:nvSpPr>
          <p:spPr>
            <a:xfrm>
              <a:off x="17511003" y="7263477"/>
              <a:ext cx="213958" cy="205957"/>
            </a:xfrm>
            <a:custGeom>
              <a:avLst/>
              <a:gdLst/>
              <a:ahLst/>
              <a:cxnLst/>
              <a:rect l="l" t="t" r="r" b="b"/>
              <a:pathLst>
                <a:path w="3209" h="3089" extrusionOk="0">
                  <a:moveTo>
                    <a:pt x="1449" y="1"/>
                  </a:moveTo>
                  <a:lnTo>
                    <a:pt x="1449" y="1"/>
                  </a:lnTo>
                  <a:cubicBezTo>
                    <a:pt x="854" y="83"/>
                    <a:pt x="359" y="500"/>
                    <a:pt x="181" y="1074"/>
                  </a:cubicBezTo>
                  <a:cubicBezTo>
                    <a:pt x="0" y="1647"/>
                    <a:pt x="167" y="2271"/>
                    <a:pt x="610" y="2679"/>
                  </a:cubicBezTo>
                  <a:cubicBezTo>
                    <a:pt x="902" y="2947"/>
                    <a:pt x="1278" y="3089"/>
                    <a:pt x="1661" y="3089"/>
                  </a:cubicBezTo>
                  <a:cubicBezTo>
                    <a:pt x="1857" y="3089"/>
                    <a:pt x="2055" y="3051"/>
                    <a:pt x="2244" y="2975"/>
                  </a:cubicBezTo>
                  <a:cubicBezTo>
                    <a:pt x="2801" y="2748"/>
                    <a:pt x="3176" y="2221"/>
                    <a:pt x="3208" y="1622"/>
                  </a:cubicBezTo>
                  <a:lnTo>
                    <a:pt x="3208" y="1622"/>
                  </a:lnTo>
                  <a:cubicBezTo>
                    <a:pt x="3142" y="1904"/>
                    <a:pt x="2687" y="2380"/>
                    <a:pt x="2088" y="2380"/>
                  </a:cubicBezTo>
                  <a:cubicBezTo>
                    <a:pt x="1897" y="2380"/>
                    <a:pt x="1691" y="2332"/>
                    <a:pt x="1479" y="2213"/>
                  </a:cubicBezTo>
                  <a:cubicBezTo>
                    <a:pt x="540" y="1687"/>
                    <a:pt x="720" y="487"/>
                    <a:pt x="1449" y="1"/>
                  </a:cubicBezTo>
                  <a:close/>
                </a:path>
              </a:pathLst>
            </a:custGeom>
            <a:solidFill>
              <a:srgbClr val="FDB7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05;p28">
              <a:extLst>
                <a:ext uri="{FF2B5EF4-FFF2-40B4-BE49-F238E27FC236}">
                  <a16:creationId xmlns:a16="http://schemas.microsoft.com/office/drawing/2014/main" id="{47B0F085-82B1-4C46-B9D6-7836C9745B4E}"/>
                </a:ext>
              </a:extLst>
            </p:cNvPr>
            <p:cNvSpPr/>
            <p:nvPr/>
          </p:nvSpPr>
          <p:spPr>
            <a:xfrm>
              <a:off x="9081895" y="12981006"/>
              <a:ext cx="1947892" cy="1029252"/>
            </a:xfrm>
            <a:custGeom>
              <a:avLst/>
              <a:gdLst/>
              <a:ahLst/>
              <a:cxnLst/>
              <a:rect l="l" t="t" r="r" b="b"/>
              <a:pathLst>
                <a:path w="29215" h="15437" extrusionOk="0">
                  <a:moveTo>
                    <a:pt x="23903" y="1"/>
                  </a:moveTo>
                  <a:cubicBezTo>
                    <a:pt x="23903" y="1"/>
                    <a:pt x="13031" y="7170"/>
                    <a:pt x="0" y="7668"/>
                  </a:cubicBezTo>
                  <a:cubicBezTo>
                    <a:pt x="1966" y="8803"/>
                    <a:pt x="5758" y="9447"/>
                    <a:pt x="9474" y="9447"/>
                  </a:cubicBezTo>
                  <a:cubicBezTo>
                    <a:pt x="10780" y="9447"/>
                    <a:pt x="12076" y="9367"/>
                    <a:pt x="13280" y="9202"/>
                  </a:cubicBezTo>
                  <a:lnTo>
                    <a:pt x="13280" y="9202"/>
                  </a:lnTo>
                  <a:cubicBezTo>
                    <a:pt x="13280" y="9202"/>
                    <a:pt x="12631" y="11895"/>
                    <a:pt x="7968" y="15335"/>
                  </a:cubicBezTo>
                  <a:cubicBezTo>
                    <a:pt x="7968" y="15335"/>
                    <a:pt x="8344" y="15437"/>
                    <a:pt x="9079" y="15437"/>
                  </a:cubicBezTo>
                  <a:cubicBezTo>
                    <a:pt x="11648" y="15437"/>
                    <a:pt x="18601" y="14198"/>
                    <a:pt x="29214" y="3068"/>
                  </a:cubicBezTo>
                  <a:lnTo>
                    <a:pt x="23903" y="1"/>
                  </a:lnTo>
                  <a:close/>
                </a:path>
              </a:pathLst>
            </a:custGeom>
            <a:solidFill>
              <a:srgbClr val="DEE1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06;p28">
              <a:extLst>
                <a:ext uri="{FF2B5EF4-FFF2-40B4-BE49-F238E27FC236}">
                  <a16:creationId xmlns:a16="http://schemas.microsoft.com/office/drawing/2014/main" id="{907A62D7-FB8F-43E1-9C2C-EBAD9EF86989}"/>
                </a:ext>
              </a:extLst>
            </p:cNvPr>
            <p:cNvSpPr/>
            <p:nvPr/>
          </p:nvSpPr>
          <p:spPr>
            <a:xfrm>
              <a:off x="9613823" y="10153878"/>
              <a:ext cx="1839279" cy="967445"/>
            </a:xfrm>
            <a:custGeom>
              <a:avLst/>
              <a:gdLst/>
              <a:ahLst/>
              <a:cxnLst/>
              <a:rect l="l" t="t" r="r" b="b"/>
              <a:pathLst>
                <a:path w="27586" h="14510" extrusionOk="0">
                  <a:moveTo>
                    <a:pt x="13792" y="0"/>
                  </a:moveTo>
                  <a:cubicBezTo>
                    <a:pt x="10577" y="0"/>
                    <a:pt x="7362" y="708"/>
                    <a:pt x="4909" y="2125"/>
                  </a:cubicBezTo>
                  <a:cubicBezTo>
                    <a:pt x="0" y="4957"/>
                    <a:pt x="0" y="9550"/>
                    <a:pt x="4909" y="12384"/>
                  </a:cubicBezTo>
                  <a:cubicBezTo>
                    <a:pt x="7363" y="13801"/>
                    <a:pt x="10578" y="14509"/>
                    <a:pt x="13794" y="14509"/>
                  </a:cubicBezTo>
                  <a:cubicBezTo>
                    <a:pt x="17009" y="14509"/>
                    <a:pt x="20224" y="13801"/>
                    <a:pt x="22678" y="12384"/>
                  </a:cubicBezTo>
                  <a:cubicBezTo>
                    <a:pt x="27585" y="9550"/>
                    <a:pt x="27585" y="4957"/>
                    <a:pt x="22678" y="2125"/>
                  </a:cubicBezTo>
                  <a:cubicBezTo>
                    <a:pt x="20224" y="708"/>
                    <a:pt x="17008" y="0"/>
                    <a:pt x="13792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07;p28">
              <a:extLst>
                <a:ext uri="{FF2B5EF4-FFF2-40B4-BE49-F238E27FC236}">
                  <a16:creationId xmlns:a16="http://schemas.microsoft.com/office/drawing/2014/main" id="{AEABC670-E77E-4301-945A-039D907DB7BE}"/>
                </a:ext>
              </a:extLst>
            </p:cNvPr>
            <p:cNvSpPr/>
            <p:nvPr/>
          </p:nvSpPr>
          <p:spPr>
            <a:xfrm>
              <a:off x="9924459" y="7991828"/>
              <a:ext cx="551864" cy="800693"/>
            </a:xfrm>
            <a:custGeom>
              <a:avLst/>
              <a:gdLst/>
              <a:ahLst/>
              <a:cxnLst/>
              <a:rect l="l" t="t" r="r" b="b"/>
              <a:pathLst>
                <a:path w="8277" h="12009" extrusionOk="0">
                  <a:moveTo>
                    <a:pt x="5498" y="0"/>
                  </a:moveTo>
                  <a:cubicBezTo>
                    <a:pt x="4233" y="62"/>
                    <a:pt x="3339" y="360"/>
                    <a:pt x="2432" y="1272"/>
                  </a:cubicBezTo>
                  <a:cubicBezTo>
                    <a:pt x="1766" y="1942"/>
                    <a:pt x="277" y="6902"/>
                    <a:pt x="130" y="8963"/>
                  </a:cubicBezTo>
                  <a:cubicBezTo>
                    <a:pt x="1" y="10771"/>
                    <a:pt x="1541" y="12009"/>
                    <a:pt x="3313" y="12009"/>
                  </a:cubicBezTo>
                  <a:cubicBezTo>
                    <a:pt x="3560" y="12009"/>
                    <a:pt x="3811" y="11985"/>
                    <a:pt x="4063" y="11935"/>
                  </a:cubicBezTo>
                  <a:cubicBezTo>
                    <a:pt x="5964" y="11559"/>
                    <a:pt x="8277" y="7920"/>
                    <a:pt x="8228" y="6328"/>
                  </a:cubicBezTo>
                  <a:cubicBezTo>
                    <a:pt x="8178" y="4735"/>
                    <a:pt x="5498" y="0"/>
                    <a:pt x="54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08;p28">
              <a:extLst>
                <a:ext uri="{FF2B5EF4-FFF2-40B4-BE49-F238E27FC236}">
                  <a16:creationId xmlns:a16="http://schemas.microsoft.com/office/drawing/2014/main" id="{ED109021-52A0-449D-8CAB-659700938F67}"/>
                </a:ext>
              </a:extLst>
            </p:cNvPr>
            <p:cNvSpPr/>
            <p:nvPr/>
          </p:nvSpPr>
          <p:spPr>
            <a:xfrm>
              <a:off x="9997934" y="7971292"/>
              <a:ext cx="420449" cy="279632"/>
            </a:xfrm>
            <a:custGeom>
              <a:avLst/>
              <a:gdLst/>
              <a:ahLst/>
              <a:cxnLst/>
              <a:rect l="l" t="t" r="r" b="b"/>
              <a:pathLst>
                <a:path w="6306" h="4194" extrusionOk="0">
                  <a:moveTo>
                    <a:pt x="4904" y="1"/>
                  </a:moveTo>
                  <a:cubicBezTo>
                    <a:pt x="4757" y="1"/>
                    <a:pt x="4587" y="10"/>
                    <a:pt x="4389" y="29"/>
                  </a:cubicBezTo>
                  <a:cubicBezTo>
                    <a:pt x="2313" y="238"/>
                    <a:pt x="1462" y="927"/>
                    <a:pt x="1125" y="1379"/>
                  </a:cubicBezTo>
                  <a:cubicBezTo>
                    <a:pt x="787" y="1832"/>
                    <a:pt x="263" y="3119"/>
                    <a:pt x="132" y="3653"/>
                  </a:cubicBezTo>
                  <a:cubicBezTo>
                    <a:pt x="0" y="4188"/>
                    <a:pt x="206" y="4193"/>
                    <a:pt x="206" y="4193"/>
                  </a:cubicBezTo>
                  <a:cubicBezTo>
                    <a:pt x="852" y="2288"/>
                    <a:pt x="1689" y="1279"/>
                    <a:pt x="1689" y="1279"/>
                  </a:cubicBezTo>
                  <a:cubicBezTo>
                    <a:pt x="1863" y="1225"/>
                    <a:pt x="2014" y="1204"/>
                    <a:pt x="2146" y="1204"/>
                  </a:cubicBezTo>
                  <a:cubicBezTo>
                    <a:pt x="2616" y="1204"/>
                    <a:pt x="2826" y="1476"/>
                    <a:pt x="2826" y="1476"/>
                  </a:cubicBezTo>
                  <a:lnTo>
                    <a:pt x="5584" y="815"/>
                  </a:lnTo>
                  <a:cubicBezTo>
                    <a:pt x="5584" y="815"/>
                    <a:pt x="6305" y="1"/>
                    <a:pt x="4904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09;p28">
              <a:extLst>
                <a:ext uri="{FF2B5EF4-FFF2-40B4-BE49-F238E27FC236}">
                  <a16:creationId xmlns:a16="http://schemas.microsoft.com/office/drawing/2014/main" id="{7D0E307C-4075-4CF1-AECC-1809AD043E16}"/>
                </a:ext>
              </a:extLst>
            </p:cNvPr>
            <p:cNvSpPr/>
            <p:nvPr/>
          </p:nvSpPr>
          <p:spPr>
            <a:xfrm>
              <a:off x="10452653" y="7991828"/>
              <a:ext cx="1085059" cy="837430"/>
            </a:xfrm>
            <a:custGeom>
              <a:avLst/>
              <a:gdLst/>
              <a:ahLst/>
              <a:cxnLst/>
              <a:rect l="l" t="t" r="r" b="b"/>
              <a:pathLst>
                <a:path w="16274" h="12560" extrusionOk="0">
                  <a:moveTo>
                    <a:pt x="1198" y="0"/>
                  </a:moveTo>
                  <a:cubicBezTo>
                    <a:pt x="1148" y="0"/>
                    <a:pt x="1098" y="2"/>
                    <a:pt x="1048" y="5"/>
                  </a:cubicBezTo>
                  <a:cubicBezTo>
                    <a:pt x="331" y="56"/>
                    <a:pt x="0" y="462"/>
                    <a:pt x="669" y="1808"/>
                  </a:cubicBezTo>
                  <a:cubicBezTo>
                    <a:pt x="1335" y="3157"/>
                    <a:pt x="2709" y="5573"/>
                    <a:pt x="4057" y="7116"/>
                  </a:cubicBezTo>
                  <a:cubicBezTo>
                    <a:pt x="4712" y="7865"/>
                    <a:pt x="5786" y="8988"/>
                    <a:pt x="7551" y="10003"/>
                  </a:cubicBezTo>
                  <a:cubicBezTo>
                    <a:pt x="8782" y="10712"/>
                    <a:pt x="9871" y="11133"/>
                    <a:pt x="11231" y="11549"/>
                  </a:cubicBezTo>
                  <a:cubicBezTo>
                    <a:pt x="11601" y="11661"/>
                    <a:pt x="11848" y="11836"/>
                    <a:pt x="12530" y="12135"/>
                  </a:cubicBezTo>
                  <a:cubicBezTo>
                    <a:pt x="13109" y="12390"/>
                    <a:pt x="13817" y="12559"/>
                    <a:pt x="14396" y="12559"/>
                  </a:cubicBezTo>
                  <a:cubicBezTo>
                    <a:pt x="14498" y="12559"/>
                    <a:pt x="14596" y="12554"/>
                    <a:pt x="14688" y="12543"/>
                  </a:cubicBezTo>
                  <a:cubicBezTo>
                    <a:pt x="15307" y="12470"/>
                    <a:pt x="15519" y="12346"/>
                    <a:pt x="15557" y="12216"/>
                  </a:cubicBezTo>
                  <a:cubicBezTo>
                    <a:pt x="15607" y="12050"/>
                    <a:pt x="15477" y="11952"/>
                    <a:pt x="15191" y="11952"/>
                  </a:cubicBezTo>
                  <a:cubicBezTo>
                    <a:pt x="15092" y="11952"/>
                    <a:pt x="14971" y="11958"/>
                    <a:pt x="14830" y="11958"/>
                  </a:cubicBezTo>
                  <a:cubicBezTo>
                    <a:pt x="14563" y="11958"/>
                    <a:pt x="14228" y="11936"/>
                    <a:pt x="13845" y="11813"/>
                  </a:cubicBezTo>
                  <a:lnTo>
                    <a:pt x="13845" y="11813"/>
                  </a:lnTo>
                  <a:cubicBezTo>
                    <a:pt x="13845" y="11813"/>
                    <a:pt x="14246" y="11832"/>
                    <a:pt x="14598" y="11832"/>
                  </a:cubicBezTo>
                  <a:cubicBezTo>
                    <a:pt x="14687" y="11832"/>
                    <a:pt x="14772" y="11831"/>
                    <a:pt x="14847" y="11828"/>
                  </a:cubicBezTo>
                  <a:cubicBezTo>
                    <a:pt x="15223" y="11811"/>
                    <a:pt x="15586" y="11739"/>
                    <a:pt x="15833" y="11656"/>
                  </a:cubicBezTo>
                  <a:cubicBezTo>
                    <a:pt x="16140" y="11552"/>
                    <a:pt x="16274" y="11093"/>
                    <a:pt x="15987" y="11084"/>
                  </a:cubicBezTo>
                  <a:cubicBezTo>
                    <a:pt x="15974" y="11084"/>
                    <a:pt x="15962" y="11084"/>
                    <a:pt x="15949" y="11084"/>
                  </a:cubicBezTo>
                  <a:cubicBezTo>
                    <a:pt x="15677" y="11084"/>
                    <a:pt x="15448" y="11152"/>
                    <a:pt x="14916" y="11166"/>
                  </a:cubicBezTo>
                  <a:cubicBezTo>
                    <a:pt x="14875" y="11168"/>
                    <a:pt x="14834" y="11168"/>
                    <a:pt x="14794" y="11168"/>
                  </a:cubicBezTo>
                  <a:cubicBezTo>
                    <a:pt x="14539" y="11168"/>
                    <a:pt x="14284" y="11141"/>
                    <a:pt x="14033" y="11089"/>
                  </a:cubicBezTo>
                  <a:cubicBezTo>
                    <a:pt x="14033" y="11089"/>
                    <a:pt x="14638" y="11043"/>
                    <a:pt x="15134" y="10906"/>
                  </a:cubicBezTo>
                  <a:cubicBezTo>
                    <a:pt x="15632" y="10770"/>
                    <a:pt x="15809" y="10612"/>
                    <a:pt x="15921" y="10501"/>
                  </a:cubicBezTo>
                  <a:cubicBezTo>
                    <a:pt x="16025" y="10397"/>
                    <a:pt x="16025" y="10138"/>
                    <a:pt x="15732" y="10138"/>
                  </a:cubicBezTo>
                  <a:cubicBezTo>
                    <a:pt x="15712" y="10138"/>
                    <a:pt x="15690" y="10140"/>
                    <a:pt x="15667" y="10142"/>
                  </a:cubicBezTo>
                  <a:cubicBezTo>
                    <a:pt x="15367" y="10175"/>
                    <a:pt x="15005" y="10337"/>
                    <a:pt x="14449" y="10337"/>
                  </a:cubicBezTo>
                  <a:cubicBezTo>
                    <a:pt x="14409" y="10337"/>
                    <a:pt x="14368" y="10336"/>
                    <a:pt x="14326" y="10334"/>
                  </a:cubicBezTo>
                  <a:cubicBezTo>
                    <a:pt x="13871" y="10313"/>
                    <a:pt x="13554" y="10236"/>
                    <a:pt x="13616" y="10171"/>
                  </a:cubicBezTo>
                  <a:cubicBezTo>
                    <a:pt x="13679" y="10105"/>
                    <a:pt x="13946" y="10135"/>
                    <a:pt x="14306" y="9968"/>
                  </a:cubicBezTo>
                  <a:cubicBezTo>
                    <a:pt x="14650" y="9810"/>
                    <a:pt x="14892" y="9449"/>
                    <a:pt x="14789" y="9263"/>
                  </a:cubicBezTo>
                  <a:cubicBezTo>
                    <a:pt x="14750" y="9195"/>
                    <a:pt x="14723" y="9169"/>
                    <a:pt x="14686" y="9169"/>
                  </a:cubicBezTo>
                  <a:cubicBezTo>
                    <a:pt x="14621" y="9169"/>
                    <a:pt x="14525" y="9247"/>
                    <a:pt x="14286" y="9315"/>
                  </a:cubicBezTo>
                  <a:cubicBezTo>
                    <a:pt x="13906" y="9424"/>
                    <a:pt x="13537" y="9377"/>
                    <a:pt x="13014" y="9571"/>
                  </a:cubicBezTo>
                  <a:cubicBezTo>
                    <a:pt x="12555" y="9743"/>
                    <a:pt x="12251" y="9840"/>
                    <a:pt x="11795" y="9878"/>
                  </a:cubicBezTo>
                  <a:cubicBezTo>
                    <a:pt x="11778" y="9879"/>
                    <a:pt x="11761" y="9880"/>
                    <a:pt x="11743" y="9880"/>
                  </a:cubicBezTo>
                  <a:cubicBezTo>
                    <a:pt x="11244" y="9880"/>
                    <a:pt x="9959" y="9380"/>
                    <a:pt x="8834" y="8739"/>
                  </a:cubicBezTo>
                  <a:cubicBezTo>
                    <a:pt x="7457" y="7955"/>
                    <a:pt x="6029" y="6511"/>
                    <a:pt x="5496" y="5803"/>
                  </a:cubicBezTo>
                  <a:cubicBezTo>
                    <a:pt x="4346" y="4274"/>
                    <a:pt x="3115" y="1979"/>
                    <a:pt x="2739" y="1148"/>
                  </a:cubicBezTo>
                  <a:cubicBezTo>
                    <a:pt x="2325" y="235"/>
                    <a:pt x="1760" y="0"/>
                    <a:pt x="1198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10;p28">
              <a:extLst>
                <a:ext uri="{FF2B5EF4-FFF2-40B4-BE49-F238E27FC236}">
                  <a16:creationId xmlns:a16="http://schemas.microsoft.com/office/drawing/2014/main" id="{1DE55D40-0CC2-421D-BB30-EF506DA262F3}"/>
                </a:ext>
              </a:extLst>
            </p:cNvPr>
            <p:cNvSpPr/>
            <p:nvPr/>
          </p:nvSpPr>
          <p:spPr>
            <a:xfrm>
              <a:off x="10270299" y="10310163"/>
              <a:ext cx="367242" cy="306836"/>
            </a:xfrm>
            <a:custGeom>
              <a:avLst/>
              <a:gdLst/>
              <a:ahLst/>
              <a:cxnLst/>
              <a:rect l="l" t="t" r="r" b="b"/>
              <a:pathLst>
                <a:path w="5508" h="4602" extrusionOk="0">
                  <a:moveTo>
                    <a:pt x="532" y="0"/>
                  </a:moveTo>
                  <a:cubicBezTo>
                    <a:pt x="532" y="0"/>
                    <a:pt x="426" y="388"/>
                    <a:pt x="291" y="699"/>
                  </a:cubicBezTo>
                  <a:cubicBezTo>
                    <a:pt x="154" y="1008"/>
                    <a:pt x="0" y="1532"/>
                    <a:pt x="19" y="1805"/>
                  </a:cubicBezTo>
                  <a:cubicBezTo>
                    <a:pt x="39" y="2075"/>
                    <a:pt x="602" y="2540"/>
                    <a:pt x="1008" y="2657"/>
                  </a:cubicBezTo>
                  <a:cubicBezTo>
                    <a:pt x="1415" y="2774"/>
                    <a:pt x="1992" y="3312"/>
                    <a:pt x="2182" y="3646"/>
                  </a:cubicBezTo>
                  <a:cubicBezTo>
                    <a:pt x="2455" y="4125"/>
                    <a:pt x="3307" y="4576"/>
                    <a:pt x="3897" y="4596"/>
                  </a:cubicBezTo>
                  <a:cubicBezTo>
                    <a:pt x="3985" y="4599"/>
                    <a:pt x="4074" y="4601"/>
                    <a:pt x="4164" y="4601"/>
                  </a:cubicBezTo>
                  <a:cubicBezTo>
                    <a:pt x="4676" y="4601"/>
                    <a:pt x="5186" y="4546"/>
                    <a:pt x="5333" y="4364"/>
                  </a:cubicBezTo>
                  <a:cubicBezTo>
                    <a:pt x="5507" y="4150"/>
                    <a:pt x="5354" y="3860"/>
                    <a:pt x="4268" y="2812"/>
                  </a:cubicBezTo>
                  <a:cubicBezTo>
                    <a:pt x="3180" y="1766"/>
                    <a:pt x="2445" y="1120"/>
                    <a:pt x="2182" y="259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11;p28">
              <a:extLst>
                <a:ext uri="{FF2B5EF4-FFF2-40B4-BE49-F238E27FC236}">
                  <a16:creationId xmlns:a16="http://schemas.microsoft.com/office/drawing/2014/main" id="{E27F6F6A-321B-43B1-AEDE-8D62924A3273}"/>
                </a:ext>
              </a:extLst>
            </p:cNvPr>
            <p:cNvSpPr/>
            <p:nvPr/>
          </p:nvSpPr>
          <p:spPr>
            <a:xfrm>
              <a:off x="10159753" y="10524388"/>
              <a:ext cx="175687" cy="386645"/>
            </a:xfrm>
            <a:custGeom>
              <a:avLst/>
              <a:gdLst/>
              <a:ahLst/>
              <a:cxnLst/>
              <a:rect l="l" t="t" r="r" b="b"/>
              <a:pathLst>
                <a:path w="2635" h="5799" extrusionOk="0">
                  <a:moveTo>
                    <a:pt x="487" y="0"/>
                  </a:moveTo>
                  <a:cubicBezTo>
                    <a:pt x="358" y="331"/>
                    <a:pt x="115" y="516"/>
                    <a:pt x="183" y="1387"/>
                  </a:cubicBezTo>
                  <a:cubicBezTo>
                    <a:pt x="250" y="2256"/>
                    <a:pt x="173" y="2603"/>
                    <a:pt x="88" y="3313"/>
                  </a:cubicBezTo>
                  <a:cubicBezTo>
                    <a:pt x="1" y="4023"/>
                    <a:pt x="363" y="4999"/>
                    <a:pt x="704" y="5452"/>
                  </a:cubicBezTo>
                  <a:cubicBezTo>
                    <a:pt x="863" y="5664"/>
                    <a:pt x="1151" y="5798"/>
                    <a:pt x="1442" y="5798"/>
                  </a:cubicBezTo>
                  <a:cubicBezTo>
                    <a:pt x="1774" y="5798"/>
                    <a:pt x="2112" y="5624"/>
                    <a:pt x="2268" y="5195"/>
                  </a:cubicBezTo>
                  <a:cubicBezTo>
                    <a:pt x="2564" y="4388"/>
                    <a:pt x="2634" y="3706"/>
                    <a:pt x="2427" y="2894"/>
                  </a:cubicBezTo>
                  <a:cubicBezTo>
                    <a:pt x="2221" y="2082"/>
                    <a:pt x="2495" y="1462"/>
                    <a:pt x="2358" y="919"/>
                  </a:cubicBezTo>
                  <a:cubicBezTo>
                    <a:pt x="2282" y="602"/>
                    <a:pt x="2171" y="294"/>
                    <a:pt x="2031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12;p28">
              <a:extLst>
                <a:ext uri="{FF2B5EF4-FFF2-40B4-BE49-F238E27FC236}">
                  <a16:creationId xmlns:a16="http://schemas.microsoft.com/office/drawing/2014/main" id="{59B7E3EB-6575-4FFB-B078-55AB631B4465}"/>
                </a:ext>
              </a:extLst>
            </p:cNvPr>
            <p:cNvSpPr/>
            <p:nvPr/>
          </p:nvSpPr>
          <p:spPr>
            <a:xfrm>
              <a:off x="10078210" y="8887132"/>
              <a:ext cx="637207" cy="1652258"/>
            </a:xfrm>
            <a:custGeom>
              <a:avLst/>
              <a:gdLst/>
              <a:ahLst/>
              <a:cxnLst/>
              <a:rect l="l" t="t" r="r" b="b"/>
              <a:pathLst>
                <a:path w="9557" h="24781" extrusionOk="0">
                  <a:moveTo>
                    <a:pt x="5082" y="4174"/>
                  </a:moveTo>
                  <a:lnTo>
                    <a:pt x="5329" y="4244"/>
                  </a:lnTo>
                  <a:lnTo>
                    <a:pt x="5902" y="11350"/>
                  </a:lnTo>
                  <a:cubicBezTo>
                    <a:pt x="5902" y="11350"/>
                    <a:pt x="5115" y="12608"/>
                    <a:pt x="4784" y="13891"/>
                  </a:cubicBezTo>
                  <a:cubicBezTo>
                    <a:pt x="4518" y="14925"/>
                    <a:pt x="3791" y="19129"/>
                    <a:pt x="3518" y="20725"/>
                  </a:cubicBezTo>
                  <a:lnTo>
                    <a:pt x="3518" y="20725"/>
                  </a:lnTo>
                  <a:cubicBezTo>
                    <a:pt x="3596" y="19718"/>
                    <a:pt x="3684" y="18715"/>
                    <a:pt x="3769" y="17998"/>
                  </a:cubicBezTo>
                  <a:cubicBezTo>
                    <a:pt x="4026" y="15830"/>
                    <a:pt x="4111" y="14249"/>
                    <a:pt x="4335" y="12981"/>
                  </a:cubicBezTo>
                  <a:cubicBezTo>
                    <a:pt x="4614" y="11402"/>
                    <a:pt x="5082" y="4174"/>
                    <a:pt x="5082" y="4174"/>
                  </a:cubicBezTo>
                  <a:close/>
                  <a:moveTo>
                    <a:pt x="8804" y="1"/>
                  </a:moveTo>
                  <a:lnTo>
                    <a:pt x="596" y="420"/>
                  </a:lnTo>
                  <a:cubicBezTo>
                    <a:pt x="1" y="2975"/>
                    <a:pt x="788" y="7020"/>
                    <a:pt x="915" y="9115"/>
                  </a:cubicBezTo>
                  <a:cubicBezTo>
                    <a:pt x="1042" y="11211"/>
                    <a:pt x="1227" y="13649"/>
                    <a:pt x="1227" y="13649"/>
                  </a:cubicBezTo>
                  <a:cubicBezTo>
                    <a:pt x="1227" y="13649"/>
                    <a:pt x="587" y="15861"/>
                    <a:pt x="619" y="17564"/>
                  </a:cubicBezTo>
                  <a:cubicBezTo>
                    <a:pt x="653" y="19373"/>
                    <a:pt x="1710" y="24556"/>
                    <a:pt x="1710" y="24556"/>
                  </a:cubicBezTo>
                  <a:cubicBezTo>
                    <a:pt x="1710" y="24556"/>
                    <a:pt x="2011" y="24780"/>
                    <a:pt x="2468" y="24780"/>
                  </a:cubicBezTo>
                  <a:cubicBezTo>
                    <a:pt x="2697" y="24780"/>
                    <a:pt x="2965" y="24724"/>
                    <a:pt x="3254" y="24556"/>
                  </a:cubicBezTo>
                  <a:cubicBezTo>
                    <a:pt x="3254" y="24556"/>
                    <a:pt x="3344" y="23061"/>
                    <a:pt x="3467" y="21397"/>
                  </a:cubicBezTo>
                  <a:lnTo>
                    <a:pt x="3467" y="21397"/>
                  </a:lnTo>
                  <a:cubicBezTo>
                    <a:pt x="3596" y="21518"/>
                    <a:pt x="3944" y="21798"/>
                    <a:pt x="4404" y="21798"/>
                  </a:cubicBezTo>
                  <a:cubicBezTo>
                    <a:pt x="4605" y="21798"/>
                    <a:pt x="4827" y="21745"/>
                    <a:pt x="5062" y="21602"/>
                  </a:cubicBezTo>
                  <a:cubicBezTo>
                    <a:pt x="5062" y="21602"/>
                    <a:pt x="8575" y="13263"/>
                    <a:pt x="9016" y="12500"/>
                  </a:cubicBezTo>
                  <a:cubicBezTo>
                    <a:pt x="9486" y="11686"/>
                    <a:pt x="9556" y="2231"/>
                    <a:pt x="8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13;p28">
              <a:extLst>
                <a:ext uri="{FF2B5EF4-FFF2-40B4-BE49-F238E27FC236}">
                  <a16:creationId xmlns:a16="http://schemas.microsoft.com/office/drawing/2014/main" id="{D65ECDAE-BD9D-4303-959D-F3BA3DCB1D7A}"/>
                </a:ext>
              </a:extLst>
            </p:cNvPr>
            <p:cNvSpPr/>
            <p:nvPr/>
          </p:nvSpPr>
          <p:spPr>
            <a:xfrm>
              <a:off x="10417116" y="9098890"/>
              <a:ext cx="162819" cy="492790"/>
            </a:xfrm>
            <a:custGeom>
              <a:avLst/>
              <a:gdLst/>
              <a:ahLst/>
              <a:cxnLst/>
              <a:rect l="l" t="t" r="r" b="b"/>
              <a:pathLst>
                <a:path w="2442" h="7391" extrusionOk="0">
                  <a:moveTo>
                    <a:pt x="2441" y="1"/>
                  </a:moveTo>
                  <a:lnTo>
                    <a:pt x="2441" y="1"/>
                  </a:lnTo>
                  <a:cubicBezTo>
                    <a:pt x="1705" y="487"/>
                    <a:pt x="0" y="998"/>
                    <a:pt x="0" y="998"/>
                  </a:cubicBezTo>
                  <a:lnTo>
                    <a:pt x="246" y="1068"/>
                  </a:lnTo>
                  <a:lnTo>
                    <a:pt x="757" y="7391"/>
                  </a:lnTo>
                  <a:cubicBezTo>
                    <a:pt x="757" y="7391"/>
                    <a:pt x="649" y="1331"/>
                    <a:pt x="1065" y="1048"/>
                  </a:cubicBezTo>
                  <a:cubicBezTo>
                    <a:pt x="1481" y="768"/>
                    <a:pt x="2441" y="1"/>
                    <a:pt x="2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14;p28">
              <a:extLst>
                <a:ext uri="{FF2B5EF4-FFF2-40B4-BE49-F238E27FC236}">
                  <a16:creationId xmlns:a16="http://schemas.microsoft.com/office/drawing/2014/main" id="{31FB1F42-0F3D-418D-9791-7D3BDEF23F85}"/>
                </a:ext>
              </a:extLst>
            </p:cNvPr>
            <p:cNvSpPr/>
            <p:nvPr/>
          </p:nvSpPr>
          <p:spPr>
            <a:xfrm>
              <a:off x="10194224" y="7855812"/>
              <a:ext cx="394979" cy="414915"/>
            </a:xfrm>
            <a:custGeom>
              <a:avLst/>
              <a:gdLst/>
              <a:ahLst/>
              <a:cxnLst/>
              <a:rect l="l" t="t" r="r" b="b"/>
              <a:pathLst>
                <a:path w="5924" h="6223" extrusionOk="0">
                  <a:moveTo>
                    <a:pt x="1360" y="0"/>
                  </a:moveTo>
                  <a:cubicBezTo>
                    <a:pt x="1360" y="0"/>
                    <a:pt x="1494" y="2401"/>
                    <a:pt x="1450" y="2577"/>
                  </a:cubicBezTo>
                  <a:cubicBezTo>
                    <a:pt x="1405" y="2754"/>
                    <a:pt x="506" y="2921"/>
                    <a:pt x="254" y="3131"/>
                  </a:cubicBezTo>
                  <a:cubicBezTo>
                    <a:pt x="0" y="3340"/>
                    <a:pt x="1551" y="5780"/>
                    <a:pt x="2343" y="6142"/>
                  </a:cubicBezTo>
                  <a:cubicBezTo>
                    <a:pt x="2462" y="6197"/>
                    <a:pt x="2619" y="6223"/>
                    <a:pt x="2800" y="6223"/>
                  </a:cubicBezTo>
                  <a:cubicBezTo>
                    <a:pt x="3821" y="6223"/>
                    <a:pt x="5614" y="5409"/>
                    <a:pt x="5763" y="4373"/>
                  </a:cubicBezTo>
                  <a:cubicBezTo>
                    <a:pt x="5923" y="3250"/>
                    <a:pt x="5066" y="2375"/>
                    <a:pt x="4737" y="2069"/>
                  </a:cubicBezTo>
                  <a:cubicBezTo>
                    <a:pt x="4652" y="2050"/>
                    <a:pt x="4547" y="2045"/>
                    <a:pt x="4444" y="2045"/>
                  </a:cubicBezTo>
                  <a:cubicBezTo>
                    <a:pt x="4324" y="2045"/>
                    <a:pt x="4206" y="2052"/>
                    <a:pt x="4128" y="2052"/>
                  </a:cubicBezTo>
                  <a:cubicBezTo>
                    <a:pt x="4100" y="2052"/>
                    <a:pt x="4076" y="2051"/>
                    <a:pt x="4060" y="2049"/>
                  </a:cubicBezTo>
                  <a:lnTo>
                    <a:pt x="3992" y="884"/>
                  </a:lnTo>
                  <a:cubicBezTo>
                    <a:pt x="2919" y="538"/>
                    <a:pt x="1360" y="0"/>
                    <a:pt x="1360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15;p28">
              <a:extLst>
                <a:ext uri="{FF2B5EF4-FFF2-40B4-BE49-F238E27FC236}">
                  <a16:creationId xmlns:a16="http://schemas.microsoft.com/office/drawing/2014/main" id="{02A28424-ABBA-4380-B75D-CDAFA92B513C}"/>
                </a:ext>
              </a:extLst>
            </p:cNvPr>
            <p:cNvSpPr/>
            <p:nvPr/>
          </p:nvSpPr>
          <p:spPr>
            <a:xfrm>
              <a:off x="10132150" y="7991895"/>
              <a:ext cx="634407" cy="605937"/>
            </a:xfrm>
            <a:custGeom>
              <a:avLst/>
              <a:gdLst/>
              <a:ahLst/>
              <a:cxnLst/>
              <a:rect l="l" t="t" r="r" b="b"/>
              <a:pathLst>
                <a:path w="9515" h="9088" extrusionOk="0">
                  <a:moveTo>
                    <a:pt x="5472" y="0"/>
                  </a:moveTo>
                  <a:cubicBezTo>
                    <a:pt x="5359" y="0"/>
                    <a:pt x="5249" y="4"/>
                    <a:pt x="5168" y="9"/>
                  </a:cubicBezTo>
                  <a:cubicBezTo>
                    <a:pt x="5168" y="9"/>
                    <a:pt x="5840" y="606"/>
                    <a:pt x="6172" y="1368"/>
                  </a:cubicBezTo>
                  <a:cubicBezTo>
                    <a:pt x="6478" y="2066"/>
                    <a:pt x="6248" y="2796"/>
                    <a:pt x="5660" y="3055"/>
                  </a:cubicBezTo>
                  <a:cubicBezTo>
                    <a:pt x="5390" y="3174"/>
                    <a:pt x="5143" y="3233"/>
                    <a:pt x="4909" y="3233"/>
                  </a:cubicBezTo>
                  <a:cubicBezTo>
                    <a:pt x="4401" y="3233"/>
                    <a:pt x="3953" y="2958"/>
                    <a:pt x="3459" y="2424"/>
                  </a:cubicBezTo>
                  <a:cubicBezTo>
                    <a:pt x="2968" y="1894"/>
                    <a:pt x="2734" y="1209"/>
                    <a:pt x="1954" y="768"/>
                  </a:cubicBezTo>
                  <a:cubicBezTo>
                    <a:pt x="1279" y="870"/>
                    <a:pt x="331" y="1239"/>
                    <a:pt x="224" y="1607"/>
                  </a:cubicBezTo>
                  <a:cubicBezTo>
                    <a:pt x="99" y="2038"/>
                    <a:pt x="1" y="4058"/>
                    <a:pt x="580" y="5605"/>
                  </a:cubicBezTo>
                  <a:cubicBezTo>
                    <a:pt x="1158" y="7152"/>
                    <a:pt x="1838" y="8201"/>
                    <a:pt x="2173" y="8870"/>
                  </a:cubicBezTo>
                  <a:cubicBezTo>
                    <a:pt x="2173" y="8870"/>
                    <a:pt x="2872" y="9088"/>
                    <a:pt x="3877" y="9088"/>
                  </a:cubicBezTo>
                  <a:cubicBezTo>
                    <a:pt x="4792" y="9088"/>
                    <a:pt x="5961" y="8907"/>
                    <a:pt x="7085" y="8215"/>
                  </a:cubicBezTo>
                  <a:cubicBezTo>
                    <a:pt x="7085" y="8215"/>
                    <a:pt x="7324" y="6957"/>
                    <a:pt x="7337" y="6071"/>
                  </a:cubicBezTo>
                  <a:cubicBezTo>
                    <a:pt x="9514" y="4183"/>
                    <a:pt x="7666" y="1841"/>
                    <a:pt x="5830" y="19"/>
                  </a:cubicBezTo>
                  <a:cubicBezTo>
                    <a:pt x="5735" y="5"/>
                    <a:pt x="5602" y="0"/>
                    <a:pt x="547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16;p28">
              <a:extLst>
                <a:ext uri="{FF2B5EF4-FFF2-40B4-BE49-F238E27FC236}">
                  <a16:creationId xmlns:a16="http://schemas.microsoft.com/office/drawing/2014/main" id="{B6FE7DE0-E12D-472E-B9C2-3413761FF98D}"/>
                </a:ext>
              </a:extLst>
            </p:cNvPr>
            <p:cNvSpPr/>
            <p:nvPr/>
          </p:nvSpPr>
          <p:spPr>
            <a:xfrm>
              <a:off x="10199224" y="8027566"/>
              <a:ext cx="190755" cy="532595"/>
            </a:xfrm>
            <a:custGeom>
              <a:avLst/>
              <a:gdLst/>
              <a:ahLst/>
              <a:cxnLst/>
              <a:rect l="l" t="t" r="r" b="b"/>
              <a:pathLst>
                <a:path w="2861" h="7988" extrusionOk="0">
                  <a:moveTo>
                    <a:pt x="1375" y="1"/>
                  </a:moveTo>
                  <a:cubicBezTo>
                    <a:pt x="460" y="1"/>
                    <a:pt x="0" y="527"/>
                    <a:pt x="0" y="527"/>
                  </a:cubicBezTo>
                  <a:cubicBezTo>
                    <a:pt x="590" y="706"/>
                    <a:pt x="1247" y="1626"/>
                    <a:pt x="1285" y="3646"/>
                  </a:cubicBezTo>
                  <a:cubicBezTo>
                    <a:pt x="1315" y="5287"/>
                    <a:pt x="151" y="6544"/>
                    <a:pt x="151" y="6544"/>
                  </a:cubicBezTo>
                  <a:lnTo>
                    <a:pt x="802" y="7987"/>
                  </a:lnTo>
                  <a:cubicBezTo>
                    <a:pt x="802" y="7987"/>
                    <a:pt x="2625" y="6234"/>
                    <a:pt x="2745" y="3646"/>
                  </a:cubicBezTo>
                  <a:cubicBezTo>
                    <a:pt x="2861" y="1142"/>
                    <a:pt x="1375" y="1"/>
                    <a:pt x="1375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17;p28">
              <a:extLst>
                <a:ext uri="{FF2B5EF4-FFF2-40B4-BE49-F238E27FC236}">
                  <a16:creationId xmlns:a16="http://schemas.microsoft.com/office/drawing/2014/main" id="{EE51EA89-4189-407B-9C4A-8302CBDCD0E2}"/>
                </a:ext>
              </a:extLst>
            </p:cNvPr>
            <p:cNvSpPr/>
            <p:nvPr/>
          </p:nvSpPr>
          <p:spPr>
            <a:xfrm>
              <a:off x="10284901" y="7855812"/>
              <a:ext cx="179154" cy="153151"/>
            </a:xfrm>
            <a:custGeom>
              <a:avLst/>
              <a:gdLst/>
              <a:ahLst/>
              <a:cxnLst/>
              <a:rect l="l" t="t" r="r" b="b"/>
              <a:pathLst>
                <a:path w="2687" h="2297" extrusionOk="0">
                  <a:moveTo>
                    <a:pt x="0" y="0"/>
                  </a:moveTo>
                  <a:cubicBezTo>
                    <a:pt x="0" y="0"/>
                    <a:pt x="22" y="435"/>
                    <a:pt x="35" y="754"/>
                  </a:cubicBezTo>
                  <a:cubicBezTo>
                    <a:pt x="35" y="754"/>
                    <a:pt x="112" y="1574"/>
                    <a:pt x="1467" y="2216"/>
                  </a:cubicBezTo>
                  <a:cubicBezTo>
                    <a:pt x="1558" y="2258"/>
                    <a:pt x="1743" y="2297"/>
                    <a:pt x="1943" y="2297"/>
                  </a:cubicBezTo>
                  <a:cubicBezTo>
                    <a:pt x="2272" y="2297"/>
                    <a:pt x="2640" y="2192"/>
                    <a:pt x="2687" y="1827"/>
                  </a:cubicBezTo>
                  <a:lnTo>
                    <a:pt x="2632" y="884"/>
                  </a:lnTo>
                  <a:lnTo>
                    <a:pt x="1868" y="6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3D3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18;p28">
              <a:extLst>
                <a:ext uri="{FF2B5EF4-FFF2-40B4-BE49-F238E27FC236}">
                  <a16:creationId xmlns:a16="http://schemas.microsoft.com/office/drawing/2014/main" id="{77BA9EDE-877C-40D2-AF27-C349115A3629}"/>
                </a:ext>
              </a:extLst>
            </p:cNvPr>
            <p:cNvSpPr/>
            <p:nvPr/>
          </p:nvSpPr>
          <p:spPr>
            <a:xfrm>
              <a:off x="10189423" y="7483103"/>
              <a:ext cx="417715" cy="490190"/>
            </a:xfrm>
            <a:custGeom>
              <a:avLst/>
              <a:gdLst/>
              <a:ahLst/>
              <a:cxnLst/>
              <a:rect l="l" t="t" r="r" b="b"/>
              <a:pathLst>
                <a:path w="6265" h="7352" extrusionOk="0">
                  <a:moveTo>
                    <a:pt x="3156" y="0"/>
                  </a:moveTo>
                  <a:cubicBezTo>
                    <a:pt x="3101" y="0"/>
                    <a:pt x="3044" y="2"/>
                    <a:pt x="2988" y="5"/>
                  </a:cubicBezTo>
                  <a:cubicBezTo>
                    <a:pt x="1295" y="99"/>
                    <a:pt x="0" y="1547"/>
                    <a:pt x="94" y="3240"/>
                  </a:cubicBezTo>
                  <a:cubicBezTo>
                    <a:pt x="149" y="4229"/>
                    <a:pt x="674" y="5069"/>
                    <a:pt x="1432" y="5590"/>
                  </a:cubicBezTo>
                  <a:cubicBezTo>
                    <a:pt x="1432" y="5590"/>
                    <a:pt x="1576" y="6147"/>
                    <a:pt x="1674" y="6264"/>
                  </a:cubicBezTo>
                  <a:cubicBezTo>
                    <a:pt x="2238" y="6922"/>
                    <a:pt x="3733" y="7343"/>
                    <a:pt x="4227" y="7351"/>
                  </a:cubicBezTo>
                  <a:cubicBezTo>
                    <a:pt x="4231" y="7351"/>
                    <a:pt x="4234" y="7352"/>
                    <a:pt x="4238" y="7352"/>
                  </a:cubicBezTo>
                  <a:cubicBezTo>
                    <a:pt x="4660" y="7352"/>
                    <a:pt x="5028" y="6955"/>
                    <a:pt x="5425" y="6299"/>
                  </a:cubicBezTo>
                  <a:cubicBezTo>
                    <a:pt x="6264" y="4920"/>
                    <a:pt x="6057" y="3390"/>
                    <a:pt x="5927" y="2628"/>
                  </a:cubicBezTo>
                  <a:cubicBezTo>
                    <a:pt x="5698" y="1139"/>
                    <a:pt x="4656" y="0"/>
                    <a:pt x="3156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19;p28">
              <a:extLst>
                <a:ext uri="{FF2B5EF4-FFF2-40B4-BE49-F238E27FC236}">
                  <a16:creationId xmlns:a16="http://schemas.microsoft.com/office/drawing/2014/main" id="{8F412230-1CEB-46F5-A22B-AC5154355FA2}"/>
                </a:ext>
              </a:extLst>
            </p:cNvPr>
            <p:cNvSpPr/>
            <p:nvPr/>
          </p:nvSpPr>
          <p:spPr>
            <a:xfrm>
              <a:off x="10188956" y="7483036"/>
              <a:ext cx="380311" cy="372843"/>
            </a:xfrm>
            <a:custGeom>
              <a:avLst/>
              <a:gdLst/>
              <a:ahLst/>
              <a:cxnLst/>
              <a:rect l="l" t="t" r="r" b="b"/>
              <a:pathLst>
                <a:path w="5704" h="5592" extrusionOk="0">
                  <a:moveTo>
                    <a:pt x="3166" y="1"/>
                  </a:moveTo>
                  <a:cubicBezTo>
                    <a:pt x="2956" y="1"/>
                    <a:pt x="2741" y="22"/>
                    <a:pt x="2524" y="68"/>
                  </a:cubicBezTo>
                  <a:cubicBezTo>
                    <a:pt x="1229" y="337"/>
                    <a:pt x="230" y="1460"/>
                    <a:pt x="109" y="2778"/>
                  </a:cubicBezTo>
                  <a:cubicBezTo>
                    <a:pt x="1" y="3964"/>
                    <a:pt x="567" y="4992"/>
                    <a:pt x="1439" y="5591"/>
                  </a:cubicBezTo>
                  <a:cubicBezTo>
                    <a:pt x="1406" y="5486"/>
                    <a:pt x="600" y="4288"/>
                    <a:pt x="1426" y="4023"/>
                  </a:cubicBezTo>
                  <a:lnTo>
                    <a:pt x="1426" y="4023"/>
                  </a:lnTo>
                  <a:cubicBezTo>
                    <a:pt x="1558" y="4175"/>
                    <a:pt x="1593" y="4409"/>
                    <a:pt x="1598" y="4651"/>
                  </a:cubicBezTo>
                  <a:cubicBezTo>
                    <a:pt x="1598" y="4651"/>
                    <a:pt x="2007" y="4612"/>
                    <a:pt x="1915" y="4133"/>
                  </a:cubicBezTo>
                  <a:cubicBezTo>
                    <a:pt x="1890" y="3999"/>
                    <a:pt x="1867" y="3876"/>
                    <a:pt x="1845" y="3765"/>
                  </a:cubicBezTo>
                  <a:cubicBezTo>
                    <a:pt x="1772" y="3393"/>
                    <a:pt x="1867" y="3017"/>
                    <a:pt x="2079" y="2701"/>
                  </a:cubicBezTo>
                  <a:cubicBezTo>
                    <a:pt x="2251" y="2447"/>
                    <a:pt x="2397" y="2094"/>
                    <a:pt x="2296" y="1698"/>
                  </a:cubicBezTo>
                  <a:lnTo>
                    <a:pt x="2296" y="1698"/>
                  </a:lnTo>
                  <a:cubicBezTo>
                    <a:pt x="2296" y="1699"/>
                    <a:pt x="2899" y="1968"/>
                    <a:pt x="3769" y="1968"/>
                  </a:cubicBezTo>
                  <a:cubicBezTo>
                    <a:pt x="4033" y="1968"/>
                    <a:pt x="4322" y="1943"/>
                    <a:pt x="4625" y="1879"/>
                  </a:cubicBezTo>
                  <a:cubicBezTo>
                    <a:pt x="5175" y="1764"/>
                    <a:pt x="5549" y="1556"/>
                    <a:pt x="5703" y="1384"/>
                  </a:cubicBezTo>
                  <a:cubicBezTo>
                    <a:pt x="5154" y="551"/>
                    <a:pt x="4223" y="1"/>
                    <a:pt x="3166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20;p28">
              <a:extLst>
                <a:ext uri="{FF2B5EF4-FFF2-40B4-BE49-F238E27FC236}">
                  <a16:creationId xmlns:a16="http://schemas.microsoft.com/office/drawing/2014/main" id="{2C146ED0-F76C-430D-8BBE-CDEC615E4AD1}"/>
                </a:ext>
              </a:extLst>
            </p:cNvPr>
            <p:cNvSpPr/>
            <p:nvPr/>
          </p:nvSpPr>
          <p:spPr>
            <a:xfrm>
              <a:off x="10119548" y="7431630"/>
              <a:ext cx="200357" cy="186755"/>
            </a:xfrm>
            <a:custGeom>
              <a:avLst/>
              <a:gdLst/>
              <a:ahLst/>
              <a:cxnLst/>
              <a:rect l="l" t="t" r="r" b="b"/>
              <a:pathLst>
                <a:path w="3005" h="2801" extrusionOk="0">
                  <a:moveTo>
                    <a:pt x="1754" y="0"/>
                  </a:moveTo>
                  <a:cubicBezTo>
                    <a:pt x="1318" y="0"/>
                    <a:pt x="852" y="224"/>
                    <a:pt x="522" y="638"/>
                  </a:cubicBezTo>
                  <a:cubicBezTo>
                    <a:pt x="1" y="1295"/>
                    <a:pt x="21" y="2179"/>
                    <a:pt x="567" y="2613"/>
                  </a:cubicBezTo>
                  <a:cubicBezTo>
                    <a:pt x="729" y="2742"/>
                    <a:pt x="900" y="2800"/>
                    <a:pt x="1073" y="2800"/>
                  </a:cubicBezTo>
                  <a:cubicBezTo>
                    <a:pt x="1485" y="2800"/>
                    <a:pt x="1913" y="2475"/>
                    <a:pt x="2281" y="2013"/>
                  </a:cubicBezTo>
                  <a:cubicBezTo>
                    <a:pt x="2803" y="1357"/>
                    <a:pt x="3005" y="673"/>
                    <a:pt x="2457" y="237"/>
                  </a:cubicBezTo>
                  <a:cubicBezTo>
                    <a:pt x="2255" y="77"/>
                    <a:pt x="2010" y="0"/>
                    <a:pt x="1754" y="0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21;p28">
              <a:extLst>
                <a:ext uri="{FF2B5EF4-FFF2-40B4-BE49-F238E27FC236}">
                  <a16:creationId xmlns:a16="http://schemas.microsoft.com/office/drawing/2014/main" id="{F87404DE-8186-42AD-BDF1-69C2C5B5D61A}"/>
                </a:ext>
              </a:extLst>
            </p:cNvPr>
            <p:cNvSpPr/>
            <p:nvPr/>
          </p:nvSpPr>
          <p:spPr>
            <a:xfrm>
              <a:off x="10342041" y="7489637"/>
              <a:ext cx="293901" cy="239028"/>
            </a:xfrm>
            <a:custGeom>
              <a:avLst/>
              <a:gdLst/>
              <a:ahLst/>
              <a:cxnLst/>
              <a:rect l="l" t="t" r="r" b="b"/>
              <a:pathLst>
                <a:path w="4408" h="3585" extrusionOk="0">
                  <a:moveTo>
                    <a:pt x="1849" y="1"/>
                  </a:moveTo>
                  <a:cubicBezTo>
                    <a:pt x="1788" y="1"/>
                    <a:pt x="1725" y="3"/>
                    <a:pt x="1661" y="7"/>
                  </a:cubicBezTo>
                  <a:lnTo>
                    <a:pt x="0" y="1601"/>
                  </a:lnTo>
                  <a:cubicBezTo>
                    <a:pt x="0" y="1601"/>
                    <a:pt x="353" y="2587"/>
                    <a:pt x="213" y="3536"/>
                  </a:cubicBezTo>
                  <a:cubicBezTo>
                    <a:pt x="213" y="3536"/>
                    <a:pt x="513" y="3584"/>
                    <a:pt x="977" y="3584"/>
                  </a:cubicBezTo>
                  <a:cubicBezTo>
                    <a:pt x="1209" y="3584"/>
                    <a:pt x="1482" y="3572"/>
                    <a:pt x="1778" y="3536"/>
                  </a:cubicBezTo>
                  <a:cubicBezTo>
                    <a:pt x="1778" y="3536"/>
                    <a:pt x="1833" y="2610"/>
                    <a:pt x="1664" y="1601"/>
                  </a:cubicBezTo>
                  <a:lnTo>
                    <a:pt x="1664" y="1601"/>
                  </a:lnTo>
                  <a:cubicBezTo>
                    <a:pt x="1664" y="1601"/>
                    <a:pt x="2017" y="2382"/>
                    <a:pt x="2116" y="3454"/>
                  </a:cubicBezTo>
                  <a:cubicBezTo>
                    <a:pt x="2116" y="3454"/>
                    <a:pt x="2196" y="3464"/>
                    <a:pt x="2324" y="3464"/>
                  </a:cubicBezTo>
                  <a:cubicBezTo>
                    <a:pt x="2561" y="3464"/>
                    <a:pt x="2963" y="3429"/>
                    <a:pt x="3329" y="3229"/>
                  </a:cubicBezTo>
                  <a:cubicBezTo>
                    <a:pt x="3329" y="3229"/>
                    <a:pt x="3392" y="2523"/>
                    <a:pt x="3176" y="1959"/>
                  </a:cubicBezTo>
                  <a:lnTo>
                    <a:pt x="3176" y="1959"/>
                  </a:lnTo>
                  <a:cubicBezTo>
                    <a:pt x="3177" y="1959"/>
                    <a:pt x="3521" y="2425"/>
                    <a:pt x="3566" y="3172"/>
                  </a:cubicBezTo>
                  <a:cubicBezTo>
                    <a:pt x="3566" y="3172"/>
                    <a:pt x="3935" y="3130"/>
                    <a:pt x="4176" y="2861"/>
                  </a:cubicBezTo>
                  <a:cubicBezTo>
                    <a:pt x="4408" y="2599"/>
                    <a:pt x="3969" y="1"/>
                    <a:pt x="1849" y="1"/>
                  </a:cubicBezTo>
                  <a:close/>
                </a:path>
              </a:pathLst>
            </a:custGeom>
            <a:solidFill>
              <a:srgbClr val="3A2C6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22;p28">
              <a:extLst>
                <a:ext uri="{FF2B5EF4-FFF2-40B4-BE49-F238E27FC236}">
                  <a16:creationId xmlns:a16="http://schemas.microsoft.com/office/drawing/2014/main" id="{112B6195-2315-445A-95C0-8B3B56946B96}"/>
                </a:ext>
              </a:extLst>
            </p:cNvPr>
            <p:cNvSpPr/>
            <p:nvPr/>
          </p:nvSpPr>
          <p:spPr>
            <a:xfrm>
              <a:off x="10179622" y="7734132"/>
              <a:ext cx="105346" cy="132882"/>
            </a:xfrm>
            <a:custGeom>
              <a:avLst/>
              <a:gdLst/>
              <a:ahLst/>
              <a:cxnLst/>
              <a:rect l="l" t="t" r="r" b="b"/>
              <a:pathLst>
                <a:path w="1580" h="1993" extrusionOk="0">
                  <a:moveTo>
                    <a:pt x="973" y="1"/>
                  </a:moveTo>
                  <a:cubicBezTo>
                    <a:pt x="773" y="1"/>
                    <a:pt x="572" y="78"/>
                    <a:pt x="445" y="278"/>
                  </a:cubicBezTo>
                  <a:cubicBezTo>
                    <a:pt x="1" y="973"/>
                    <a:pt x="632" y="1993"/>
                    <a:pt x="1185" y="1993"/>
                  </a:cubicBezTo>
                  <a:cubicBezTo>
                    <a:pt x="1192" y="1993"/>
                    <a:pt x="1200" y="1993"/>
                    <a:pt x="1207" y="1992"/>
                  </a:cubicBezTo>
                  <a:cubicBezTo>
                    <a:pt x="1506" y="1977"/>
                    <a:pt x="1579" y="1825"/>
                    <a:pt x="1579" y="1825"/>
                  </a:cubicBezTo>
                  <a:lnTo>
                    <a:pt x="1566" y="255"/>
                  </a:lnTo>
                  <a:cubicBezTo>
                    <a:pt x="1454" y="112"/>
                    <a:pt x="1214" y="1"/>
                    <a:pt x="973" y="1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23;p28">
              <a:extLst>
                <a:ext uri="{FF2B5EF4-FFF2-40B4-BE49-F238E27FC236}">
                  <a16:creationId xmlns:a16="http://schemas.microsoft.com/office/drawing/2014/main" id="{40EED1C7-8352-4E27-B785-E69DD71FDE1B}"/>
                </a:ext>
              </a:extLst>
            </p:cNvPr>
            <p:cNvSpPr/>
            <p:nvPr/>
          </p:nvSpPr>
          <p:spPr>
            <a:xfrm>
              <a:off x="10117881" y="8515489"/>
              <a:ext cx="558531" cy="520660"/>
            </a:xfrm>
            <a:custGeom>
              <a:avLst/>
              <a:gdLst/>
              <a:ahLst/>
              <a:cxnLst/>
              <a:rect l="l" t="t" r="r" b="b"/>
              <a:pathLst>
                <a:path w="8377" h="7809" extrusionOk="0">
                  <a:moveTo>
                    <a:pt x="6338" y="1"/>
                  </a:moveTo>
                  <a:cubicBezTo>
                    <a:pt x="4866" y="1"/>
                    <a:pt x="2223" y="703"/>
                    <a:pt x="2223" y="703"/>
                  </a:cubicBezTo>
                  <a:cubicBezTo>
                    <a:pt x="2387" y="1015"/>
                    <a:pt x="2412" y="1356"/>
                    <a:pt x="1864" y="2151"/>
                  </a:cubicBezTo>
                  <a:cubicBezTo>
                    <a:pt x="1314" y="2946"/>
                    <a:pt x="205" y="4669"/>
                    <a:pt x="1" y="5994"/>
                  </a:cubicBezTo>
                  <a:cubicBezTo>
                    <a:pt x="438" y="6460"/>
                    <a:pt x="1062" y="7416"/>
                    <a:pt x="2961" y="7716"/>
                  </a:cubicBezTo>
                  <a:cubicBezTo>
                    <a:pt x="3362" y="7780"/>
                    <a:pt x="3748" y="7808"/>
                    <a:pt x="4116" y="7808"/>
                  </a:cubicBezTo>
                  <a:cubicBezTo>
                    <a:pt x="6262" y="7808"/>
                    <a:pt x="7827" y="6847"/>
                    <a:pt x="8376" y="6248"/>
                  </a:cubicBezTo>
                  <a:cubicBezTo>
                    <a:pt x="8376" y="6248"/>
                    <a:pt x="8341" y="5100"/>
                    <a:pt x="7863" y="3028"/>
                  </a:cubicBezTo>
                  <a:cubicBezTo>
                    <a:pt x="7574" y="1782"/>
                    <a:pt x="7414" y="1332"/>
                    <a:pt x="7299" y="360"/>
                  </a:cubicBezTo>
                  <a:cubicBezTo>
                    <a:pt x="7268" y="97"/>
                    <a:pt x="6883" y="1"/>
                    <a:pt x="633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24;p28">
              <a:extLst>
                <a:ext uri="{FF2B5EF4-FFF2-40B4-BE49-F238E27FC236}">
                  <a16:creationId xmlns:a16="http://schemas.microsoft.com/office/drawing/2014/main" id="{86071E36-54A0-49F6-AC18-03225601E0C0}"/>
                </a:ext>
              </a:extLst>
            </p:cNvPr>
            <p:cNvSpPr/>
            <p:nvPr/>
          </p:nvSpPr>
          <p:spPr>
            <a:xfrm>
              <a:off x="10464922" y="7985027"/>
              <a:ext cx="177821" cy="152818"/>
            </a:xfrm>
            <a:custGeom>
              <a:avLst/>
              <a:gdLst/>
              <a:ahLst/>
              <a:cxnLst/>
              <a:rect l="l" t="t" r="r" b="b"/>
              <a:pathLst>
                <a:path w="2667" h="2292" extrusionOk="0">
                  <a:moveTo>
                    <a:pt x="620" y="0"/>
                  </a:moveTo>
                  <a:cubicBezTo>
                    <a:pt x="447" y="0"/>
                    <a:pt x="238" y="28"/>
                    <a:pt x="0" y="111"/>
                  </a:cubicBezTo>
                  <a:cubicBezTo>
                    <a:pt x="0" y="111"/>
                    <a:pt x="1676" y="787"/>
                    <a:pt x="2667" y="2291"/>
                  </a:cubicBezTo>
                  <a:cubicBezTo>
                    <a:pt x="2667" y="2291"/>
                    <a:pt x="1928" y="645"/>
                    <a:pt x="1150" y="102"/>
                  </a:cubicBezTo>
                  <a:cubicBezTo>
                    <a:pt x="1150" y="102"/>
                    <a:pt x="953" y="0"/>
                    <a:pt x="620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25;p28">
              <a:extLst>
                <a:ext uri="{FF2B5EF4-FFF2-40B4-BE49-F238E27FC236}">
                  <a16:creationId xmlns:a16="http://schemas.microsoft.com/office/drawing/2014/main" id="{865C4569-2EBE-4300-ADCC-7409CDDAF3FF}"/>
                </a:ext>
              </a:extLst>
            </p:cNvPr>
            <p:cNvSpPr/>
            <p:nvPr/>
          </p:nvSpPr>
          <p:spPr>
            <a:xfrm>
              <a:off x="10121882" y="8083639"/>
              <a:ext cx="631740" cy="1193471"/>
            </a:xfrm>
            <a:custGeom>
              <a:avLst/>
              <a:gdLst/>
              <a:ahLst/>
              <a:cxnLst/>
              <a:rect l="l" t="t" r="r" b="b"/>
              <a:pathLst>
                <a:path w="9475" h="17900" extrusionOk="0">
                  <a:moveTo>
                    <a:pt x="821" y="0"/>
                  </a:moveTo>
                  <a:cubicBezTo>
                    <a:pt x="410" y="0"/>
                    <a:pt x="125" y="392"/>
                    <a:pt x="73" y="1514"/>
                  </a:cubicBezTo>
                  <a:cubicBezTo>
                    <a:pt x="1" y="3016"/>
                    <a:pt x="31" y="5794"/>
                    <a:pt x="460" y="7799"/>
                  </a:cubicBezTo>
                  <a:cubicBezTo>
                    <a:pt x="669" y="8770"/>
                    <a:pt x="1062" y="10275"/>
                    <a:pt x="2113" y="12018"/>
                  </a:cubicBezTo>
                  <a:cubicBezTo>
                    <a:pt x="2846" y="13236"/>
                    <a:pt x="3593" y="14132"/>
                    <a:pt x="4580" y="15154"/>
                  </a:cubicBezTo>
                  <a:cubicBezTo>
                    <a:pt x="4851" y="15433"/>
                    <a:pt x="4981" y="15707"/>
                    <a:pt x="5433" y="16299"/>
                  </a:cubicBezTo>
                  <a:cubicBezTo>
                    <a:pt x="5882" y="16892"/>
                    <a:pt x="6545" y="17467"/>
                    <a:pt x="7122" y="17702"/>
                  </a:cubicBezTo>
                  <a:cubicBezTo>
                    <a:pt x="7467" y="17845"/>
                    <a:pt x="7694" y="17899"/>
                    <a:pt x="7841" y="17899"/>
                  </a:cubicBezTo>
                  <a:cubicBezTo>
                    <a:pt x="7939" y="17899"/>
                    <a:pt x="8001" y="17875"/>
                    <a:pt x="8041" y="17837"/>
                  </a:cubicBezTo>
                  <a:cubicBezTo>
                    <a:pt x="8164" y="17719"/>
                    <a:pt x="8097" y="17568"/>
                    <a:pt x="7847" y="17430"/>
                  </a:cubicBezTo>
                  <a:cubicBezTo>
                    <a:pt x="7596" y="17293"/>
                    <a:pt x="7159" y="17106"/>
                    <a:pt x="6737" y="16656"/>
                  </a:cubicBezTo>
                  <a:lnTo>
                    <a:pt x="6737" y="16656"/>
                  </a:lnTo>
                  <a:cubicBezTo>
                    <a:pt x="6738" y="16656"/>
                    <a:pt x="7270" y="16985"/>
                    <a:pt x="7606" y="17154"/>
                  </a:cubicBezTo>
                  <a:cubicBezTo>
                    <a:pt x="7944" y="17323"/>
                    <a:pt x="8296" y="17435"/>
                    <a:pt x="8552" y="17483"/>
                  </a:cubicBezTo>
                  <a:cubicBezTo>
                    <a:pt x="8576" y="17488"/>
                    <a:pt x="8601" y="17490"/>
                    <a:pt x="8625" y="17490"/>
                  </a:cubicBezTo>
                  <a:cubicBezTo>
                    <a:pt x="8920" y="17490"/>
                    <a:pt x="9193" y="17191"/>
                    <a:pt x="8963" y="17057"/>
                  </a:cubicBezTo>
                  <a:cubicBezTo>
                    <a:pt x="8714" y="16912"/>
                    <a:pt x="8482" y="16867"/>
                    <a:pt x="7987" y="16609"/>
                  </a:cubicBezTo>
                  <a:cubicBezTo>
                    <a:pt x="7723" y="16474"/>
                    <a:pt x="7478" y="16307"/>
                    <a:pt x="7254" y="16115"/>
                  </a:cubicBezTo>
                  <a:lnTo>
                    <a:pt x="7254" y="16115"/>
                  </a:lnTo>
                  <a:cubicBezTo>
                    <a:pt x="7254" y="16115"/>
                    <a:pt x="7805" y="16366"/>
                    <a:pt x="8306" y="16487"/>
                  </a:cubicBezTo>
                  <a:cubicBezTo>
                    <a:pt x="8539" y="16545"/>
                    <a:pt x="8713" y="16564"/>
                    <a:pt x="8848" y="16564"/>
                  </a:cubicBezTo>
                  <a:cubicBezTo>
                    <a:pt x="9004" y="16564"/>
                    <a:pt x="9109" y="16538"/>
                    <a:pt x="9190" y="16516"/>
                  </a:cubicBezTo>
                  <a:cubicBezTo>
                    <a:pt x="9341" y="16472"/>
                    <a:pt x="9474" y="16218"/>
                    <a:pt x="9142" y="16078"/>
                  </a:cubicBezTo>
                  <a:cubicBezTo>
                    <a:pt x="8843" y="15953"/>
                    <a:pt x="8410" y="15923"/>
                    <a:pt x="7877" y="15595"/>
                  </a:cubicBezTo>
                  <a:cubicBezTo>
                    <a:pt x="7489" y="15356"/>
                    <a:pt x="7249" y="15136"/>
                    <a:pt x="7336" y="15107"/>
                  </a:cubicBezTo>
                  <a:cubicBezTo>
                    <a:pt x="7342" y="15105"/>
                    <a:pt x="7350" y="15104"/>
                    <a:pt x="7358" y="15104"/>
                  </a:cubicBezTo>
                  <a:cubicBezTo>
                    <a:pt x="7457" y="15104"/>
                    <a:pt x="7671" y="15240"/>
                    <a:pt x="8036" y="15266"/>
                  </a:cubicBezTo>
                  <a:cubicBezTo>
                    <a:pt x="8060" y="15268"/>
                    <a:pt x="8084" y="15269"/>
                    <a:pt x="8109" y="15269"/>
                  </a:cubicBezTo>
                  <a:cubicBezTo>
                    <a:pt x="8462" y="15269"/>
                    <a:pt x="8801" y="15082"/>
                    <a:pt x="8801" y="14884"/>
                  </a:cubicBezTo>
                  <a:cubicBezTo>
                    <a:pt x="8799" y="14670"/>
                    <a:pt x="8719" y="14775"/>
                    <a:pt x="8335" y="14686"/>
                  </a:cubicBezTo>
                  <a:cubicBezTo>
                    <a:pt x="7950" y="14598"/>
                    <a:pt x="7651" y="14376"/>
                    <a:pt x="7100" y="14294"/>
                  </a:cubicBezTo>
                  <a:cubicBezTo>
                    <a:pt x="6614" y="14220"/>
                    <a:pt x="6300" y="14157"/>
                    <a:pt x="5884" y="13970"/>
                  </a:cubicBezTo>
                  <a:cubicBezTo>
                    <a:pt x="5468" y="13781"/>
                    <a:pt x="4545" y="12683"/>
                    <a:pt x="3849" y="11535"/>
                  </a:cubicBezTo>
                  <a:cubicBezTo>
                    <a:pt x="3025" y="10182"/>
                    <a:pt x="2475" y="8227"/>
                    <a:pt x="2353" y="7348"/>
                  </a:cubicBezTo>
                  <a:cubicBezTo>
                    <a:pt x="2089" y="5455"/>
                    <a:pt x="2128" y="2849"/>
                    <a:pt x="2203" y="1942"/>
                  </a:cubicBezTo>
                  <a:cubicBezTo>
                    <a:pt x="2293" y="852"/>
                    <a:pt x="1834" y="381"/>
                    <a:pt x="1279" y="122"/>
                  </a:cubicBezTo>
                  <a:cubicBezTo>
                    <a:pt x="1114" y="45"/>
                    <a:pt x="960" y="0"/>
                    <a:pt x="821" y="0"/>
                  </a:cubicBezTo>
                  <a:close/>
                </a:path>
              </a:pathLst>
            </a:custGeom>
            <a:solidFill>
              <a:srgbClr val="BD7070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27;p28">
              <a:extLst>
                <a:ext uri="{FF2B5EF4-FFF2-40B4-BE49-F238E27FC236}">
                  <a16:creationId xmlns:a16="http://schemas.microsoft.com/office/drawing/2014/main" id="{7B734C77-99EB-405D-A68F-D6BC3D56C346}"/>
                </a:ext>
              </a:extLst>
            </p:cNvPr>
            <p:cNvSpPr/>
            <p:nvPr/>
          </p:nvSpPr>
          <p:spPr>
            <a:xfrm>
              <a:off x="22671334" y="10736546"/>
              <a:ext cx="1298684" cy="784891"/>
            </a:xfrm>
            <a:custGeom>
              <a:avLst/>
              <a:gdLst/>
              <a:ahLst/>
              <a:cxnLst/>
              <a:rect l="l" t="t" r="r" b="b"/>
              <a:pathLst>
                <a:path w="19478" h="11772" extrusionOk="0">
                  <a:moveTo>
                    <a:pt x="12051" y="1"/>
                  </a:moveTo>
                  <a:cubicBezTo>
                    <a:pt x="11314" y="1"/>
                    <a:pt x="10549" y="191"/>
                    <a:pt x="9796" y="624"/>
                  </a:cubicBezTo>
                  <a:lnTo>
                    <a:pt x="0" y="11772"/>
                  </a:lnTo>
                  <a:lnTo>
                    <a:pt x="0" y="11772"/>
                  </a:lnTo>
                  <a:lnTo>
                    <a:pt x="14633" y="8869"/>
                  </a:lnTo>
                  <a:cubicBezTo>
                    <a:pt x="19478" y="6080"/>
                    <a:pt x="16214" y="1"/>
                    <a:pt x="12051" y="1"/>
                  </a:cubicBez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28;p28">
              <a:extLst>
                <a:ext uri="{FF2B5EF4-FFF2-40B4-BE49-F238E27FC236}">
                  <a16:creationId xmlns:a16="http://schemas.microsoft.com/office/drawing/2014/main" id="{48041665-AAD2-4690-A945-3E915270A7A2}"/>
                </a:ext>
              </a:extLst>
            </p:cNvPr>
            <p:cNvSpPr/>
            <p:nvPr/>
          </p:nvSpPr>
          <p:spPr>
            <a:xfrm>
              <a:off x="22671334" y="10998776"/>
              <a:ext cx="1165868" cy="522660"/>
            </a:xfrm>
            <a:custGeom>
              <a:avLst/>
              <a:gdLst/>
              <a:ahLst/>
              <a:cxnLst/>
              <a:rect l="l" t="t" r="r" b="b"/>
              <a:pathLst>
                <a:path w="17486" h="7839" extrusionOk="0">
                  <a:moveTo>
                    <a:pt x="15228" y="1"/>
                  </a:moveTo>
                  <a:lnTo>
                    <a:pt x="0" y="7839"/>
                  </a:lnTo>
                  <a:lnTo>
                    <a:pt x="14635" y="4935"/>
                  </a:lnTo>
                  <a:cubicBezTo>
                    <a:pt x="17475" y="3299"/>
                    <a:pt x="17485" y="2168"/>
                    <a:pt x="15228" y="1"/>
                  </a:cubicBez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29;p28">
              <a:extLst>
                <a:ext uri="{FF2B5EF4-FFF2-40B4-BE49-F238E27FC236}">
                  <a16:creationId xmlns:a16="http://schemas.microsoft.com/office/drawing/2014/main" id="{7299B9F5-38D6-4D17-A49A-31706B6A9B73}"/>
                </a:ext>
              </a:extLst>
            </p:cNvPr>
            <p:cNvSpPr/>
            <p:nvPr/>
          </p:nvSpPr>
          <p:spPr>
            <a:xfrm>
              <a:off x="22671334" y="11327081"/>
              <a:ext cx="271498" cy="194356"/>
            </a:xfrm>
            <a:custGeom>
              <a:avLst/>
              <a:gdLst/>
              <a:ahLst/>
              <a:cxnLst/>
              <a:rect l="l" t="t" r="r" b="b"/>
              <a:pathLst>
                <a:path w="4072" h="2915" extrusionOk="0">
                  <a:moveTo>
                    <a:pt x="2562" y="1"/>
                  </a:moveTo>
                  <a:lnTo>
                    <a:pt x="0" y="2915"/>
                  </a:lnTo>
                  <a:lnTo>
                    <a:pt x="4072" y="2106"/>
                  </a:lnTo>
                  <a:lnTo>
                    <a:pt x="2939" y="1942"/>
                  </a:lnTo>
                  <a:lnTo>
                    <a:pt x="3534" y="1371"/>
                  </a:lnTo>
                  <a:lnTo>
                    <a:pt x="3534" y="1371"/>
                  </a:lnTo>
                  <a:lnTo>
                    <a:pt x="2600" y="1399"/>
                  </a:lnTo>
                  <a:lnTo>
                    <a:pt x="3016" y="604"/>
                  </a:lnTo>
                  <a:lnTo>
                    <a:pt x="2291" y="846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30;p28">
              <a:extLst>
                <a:ext uri="{FF2B5EF4-FFF2-40B4-BE49-F238E27FC236}">
                  <a16:creationId xmlns:a16="http://schemas.microsoft.com/office/drawing/2014/main" id="{099F8C99-94B7-4C4D-BF32-778709FD3A48}"/>
                </a:ext>
              </a:extLst>
            </p:cNvPr>
            <p:cNvSpPr/>
            <p:nvPr/>
          </p:nvSpPr>
          <p:spPr>
            <a:xfrm>
              <a:off x="23324676" y="9181366"/>
              <a:ext cx="3106293" cy="2146448"/>
            </a:xfrm>
            <a:custGeom>
              <a:avLst/>
              <a:gdLst/>
              <a:ahLst/>
              <a:cxnLst/>
              <a:rect l="l" t="t" r="r" b="b"/>
              <a:pathLst>
                <a:path w="46589" h="32193" extrusionOk="0">
                  <a:moveTo>
                    <a:pt x="46589" y="8095"/>
                  </a:moveTo>
                  <a:lnTo>
                    <a:pt x="46547" y="8119"/>
                  </a:lnTo>
                  <a:lnTo>
                    <a:pt x="46547" y="8119"/>
                  </a:lnTo>
                  <a:cubicBezTo>
                    <a:pt x="46561" y="8112"/>
                    <a:pt x="46575" y="8104"/>
                    <a:pt x="46589" y="8095"/>
                  </a:cubicBezTo>
                  <a:close/>
                  <a:moveTo>
                    <a:pt x="41516" y="0"/>
                  </a:moveTo>
                  <a:lnTo>
                    <a:pt x="38997" y="1450"/>
                  </a:lnTo>
                  <a:lnTo>
                    <a:pt x="0" y="23952"/>
                  </a:lnTo>
                  <a:cubicBezTo>
                    <a:pt x="144" y="23870"/>
                    <a:pt x="309" y="23831"/>
                    <a:pt x="490" y="23831"/>
                  </a:cubicBezTo>
                  <a:cubicBezTo>
                    <a:pt x="1701" y="23831"/>
                    <a:pt x="3638" y="25566"/>
                    <a:pt x="4720" y="27662"/>
                  </a:cubicBezTo>
                  <a:cubicBezTo>
                    <a:pt x="5420" y="29018"/>
                    <a:pt x="5990" y="31528"/>
                    <a:pt x="4836" y="32193"/>
                  </a:cubicBezTo>
                  <a:lnTo>
                    <a:pt x="44181" y="9488"/>
                  </a:lnTo>
                  <a:lnTo>
                    <a:pt x="45496" y="8723"/>
                  </a:lnTo>
                  <a:lnTo>
                    <a:pt x="46547" y="8119"/>
                  </a:lnTo>
                  <a:lnTo>
                    <a:pt x="46547" y="8119"/>
                  </a:lnTo>
                  <a:cubicBezTo>
                    <a:pt x="46464" y="8162"/>
                    <a:pt x="46372" y="8183"/>
                    <a:pt x="46273" y="8183"/>
                  </a:cubicBezTo>
                  <a:cubicBezTo>
                    <a:pt x="44419" y="8183"/>
                    <a:pt x="40028" y="969"/>
                    <a:pt x="4151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31;p28">
              <a:extLst>
                <a:ext uri="{FF2B5EF4-FFF2-40B4-BE49-F238E27FC236}">
                  <a16:creationId xmlns:a16="http://schemas.microsoft.com/office/drawing/2014/main" id="{8DA4D51C-130B-4C4F-8340-ACC0D878EAA4}"/>
                </a:ext>
              </a:extLst>
            </p:cNvPr>
            <p:cNvSpPr/>
            <p:nvPr/>
          </p:nvSpPr>
          <p:spPr>
            <a:xfrm>
              <a:off x="23639379" y="9602548"/>
              <a:ext cx="2718715" cy="1725266"/>
            </a:xfrm>
            <a:custGeom>
              <a:avLst/>
              <a:gdLst/>
              <a:ahLst/>
              <a:cxnLst/>
              <a:rect l="l" t="t" r="r" b="b"/>
              <a:pathLst>
                <a:path w="40776" h="25876" extrusionOk="0">
                  <a:moveTo>
                    <a:pt x="37548" y="0"/>
                  </a:moveTo>
                  <a:lnTo>
                    <a:pt x="0" y="21345"/>
                  </a:lnTo>
                  <a:cubicBezTo>
                    <a:pt x="660" y="22563"/>
                    <a:pt x="1257" y="25219"/>
                    <a:pt x="116" y="25876"/>
                  </a:cubicBezTo>
                  <a:lnTo>
                    <a:pt x="39461" y="3171"/>
                  </a:lnTo>
                  <a:lnTo>
                    <a:pt x="40776" y="2406"/>
                  </a:lnTo>
                  <a:lnTo>
                    <a:pt x="37548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32;p28">
              <a:extLst>
                <a:ext uri="{FF2B5EF4-FFF2-40B4-BE49-F238E27FC236}">
                  <a16:creationId xmlns:a16="http://schemas.microsoft.com/office/drawing/2014/main" id="{D37567EC-B7B3-4B72-857F-E6AC487568A5}"/>
                </a:ext>
              </a:extLst>
            </p:cNvPr>
            <p:cNvSpPr/>
            <p:nvPr/>
          </p:nvSpPr>
          <p:spPr>
            <a:xfrm>
              <a:off x="26032189" y="8900000"/>
              <a:ext cx="934375" cy="827029"/>
            </a:xfrm>
            <a:custGeom>
              <a:avLst/>
              <a:gdLst/>
              <a:ahLst/>
              <a:cxnLst/>
              <a:rect l="l" t="t" r="r" b="b"/>
              <a:pathLst>
                <a:path w="14014" h="12404" extrusionOk="0">
                  <a:moveTo>
                    <a:pt x="8665" y="0"/>
                  </a:moveTo>
                  <a:cubicBezTo>
                    <a:pt x="8273" y="0"/>
                    <a:pt x="7897" y="107"/>
                    <a:pt x="7553" y="346"/>
                  </a:cubicBezTo>
                  <a:lnTo>
                    <a:pt x="917" y="4210"/>
                  </a:lnTo>
                  <a:cubicBezTo>
                    <a:pt x="908" y="4213"/>
                    <a:pt x="908" y="4213"/>
                    <a:pt x="906" y="4220"/>
                  </a:cubicBezTo>
                  <a:cubicBezTo>
                    <a:pt x="1" y="4807"/>
                    <a:pt x="1277" y="7707"/>
                    <a:pt x="2826" y="9891"/>
                  </a:cubicBezTo>
                  <a:cubicBezTo>
                    <a:pt x="3823" y="11297"/>
                    <a:pt x="4938" y="12403"/>
                    <a:pt x="5664" y="12403"/>
                  </a:cubicBezTo>
                  <a:cubicBezTo>
                    <a:pt x="5780" y="12403"/>
                    <a:pt x="5886" y="12375"/>
                    <a:pt x="5981" y="12315"/>
                  </a:cubicBezTo>
                  <a:lnTo>
                    <a:pt x="13005" y="8223"/>
                  </a:lnTo>
                  <a:cubicBezTo>
                    <a:pt x="13823" y="7659"/>
                    <a:pt x="14014" y="6673"/>
                    <a:pt x="13795" y="5565"/>
                  </a:cubicBezTo>
                  <a:cubicBezTo>
                    <a:pt x="13318" y="3068"/>
                    <a:pt x="10764" y="0"/>
                    <a:pt x="8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33;p28">
              <a:extLst>
                <a:ext uri="{FF2B5EF4-FFF2-40B4-BE49-F238E27FC236}">
                  <a16:creationId xmlns:a16="http://schemas.microsoft.com/office/drawing/2014/main" id="{E6D6D806-162E-48DF-87D5-E77A4C9D4688}"/>
                </a:ext>
              </a:extLst>
            </p:cNvPr>
            <p:cNvSpPr/>
            <p:nvPr/>
          </p:nvSpPr>
          <p:spPr>
            <a:xfrm>
              <a:off x="26057726" y="8900000"/>
              <a:ext cx="903505" cy="554464"/>
            </a:xfrm>
            <a:custGeom>
              <a:avLst/>
              <a:gdLst/>
              <a:ahLst/>
              <a:cxnLst/>
              <a:rect l="l" t="t" r="r" b="b"/>
              <a:pathLst>
                <a:path w="13551" h="8316" extrusionOk="0">
                  <a:moveTo>
                    <a:pt x="8283" y="0"/>
                  </a:moveTo>
                  <a:cubicBezTo>
                    <a:pt x="7890" y="0"/>
                    <a:pt x="7514" y="107"/>
                    <a:pt x="7170" y="346"/>
                  </a:cubicBezTo>
                  <a:lnTo>
                    <a:pt x="534" y="4210"/>
                  </a:lnTo>
                  <a:cubicBezTo>
                    <a:pt x="525" y="4213"/>
                    <a:pt x="525" y="4213"/>
                    <a:pt x="523" y="4220"/>
                  </a:cubicBezTo>
                  <a:cubicBezTo>
                    <a:pt x="1" y="4559"/>
                    <a:pt x="208" y="5674"/>
                    <a:pt x="774" y="6975"/>
                  </a:cubicBezTo>
                  <a:lnTo>
                    <a:pt x="5135" y="8315"/>
                  </a:lnTo>
                  <a:lnTo>
                    <a:pt x="12064" y="4153"/>
                  </a:lnTo>
                  <a:cubicBezTo>
                    <a:pt x="12064" y="4153"/>
                    <a:pt x="13372" y="4898"/>
                    <a:pt x="13277" y="7448"/>
                  </a:cubicBezTo>
                  <a:cubicBezTo>
                    <a:pt x="13522" y="6918"/>
                    <a:pt x="13551" y="6267"/>
                    <a:pt x="13412" y="5565"/>
                  </a:cubicBezTo>
                  <a:cubicBezTo>
                    <a:pt x="12936" y="3068"/>
                    <a:pt x="10381" y="0"/>
                    <a:pt x="8283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34;p28">
              <a:extLst>
                <a:ext uri="{FF2B5EF4-FFF2-40B4-BE49-F238E27FC236}">
                  <a16:creationId xmlns:a16="http://schemas.microsoft.com/office/drawing/2014/main" id="{CDFB5457-259F-4105-813A-A80FB21E8176}"/>
                </a:ext>
              </a:extLst>
            </p:cNvPr>
            <p:cNvSpPr/>
            <p:nvPr/>
          </p:nvSpPr>
          <p:spPr>
            <a:xfrm>
              <a:off x="25922510" y="9178499"/>
              <a:ext cx="560598" cy="641008"/>
            </a:xfrm>
            <a:custGeom>
              <a:avLst/>
              <a:gdLst/>
              <a:ahLst/>
              <a:cxnLst/>
              <a:rect l="l" t="t" r="r" b="b"/>
              <a:pathLst>
                <a:path w="8408" h="9614" extrusionOk="0">
                  <a:moveTo>
                    <a:pt x="46" y="1470"/>
                  </a:moveTo>
                  <a:cubicBezTo>
                    <a:pt x="29" y="1477"/>
                    <a:pt x="14" y="1486"/>
                    <a:pt x="0" y="1497"/>
                  </a:cubicBezTo>
                  <a:lnTo>
                    <a:pt x="46" y="1470"/>
                  </a:lnTo>
                  <a:close/>
                  <a:moveTo>
                    <a:pt x="2831" y="1"/>
                  </a:moveTo>
                  <a:cubicBezTo>
                    <a:pt x="2678" y="1"/>
                    <a:pt x="2546" y="32"/>
                    <a:pt x="2441" y="97"/>
                  </a:cubicBezTo>
                  <a:lnTo>
                    <a:pt x="46" y="1470"/>
                  </a:lnTo>
                  <a:lnTo>
                    <a:pt x="46" y="1470"/>
                  </a:lnTo>
                  <a:cubicBezTo>
                    <a:pt x="54" y="1467"/>
                    <a:pt x="63" y="1465"/>
                    <a:pt x="72" y="1463"/>
                  </a:cubicBezTo>
                  <a:lnTo>
                    <a:pt x="80" y="1460"/>
                  </a:lnTo>
                  <a:cubicBezTo>
                    <a:pt x="152" y="1430"/>
                    <a:pt x="230" y="1416"/>
                    <a:pt x="313" y="1416"/>
                  </a:cubicBezTo>
                  <a:cubicBezTo>
                    <a:pt x="1045" y="1416"/>
                    <a:pt x="2170" y="2538"/>
                    <a:pt x="3168" y="3958"/>
                  </a:cubicBezTo>
                  <a:cubicBezTo>
                    <a:pt x="4710" y="6145"/>
                    <a:pt x="5962" y="9044"/>
                    <a:pt x="5043" y="9613"/>
                  </a:cubicBezTo>
                  <a:lnTo>
                    <a:pt x="5686" y="9244"/>
                  </a:lnTo>
                  <a:lnTo>
                    <a:pt x="7489" y="8215"/>
                  </a:lnTo>
                  <a:cubicBezTo>
                    <a:pt x="8408" y="7645"/>
                    <a:pt x="7718" y="4564"/>
                    <a:pt x="6175" y="2377"/>
                  </a:cubicBezTo>
                  <a:cubicBezTo>
                    <a:pt x="5193" y="976"/>
                    <a:pt x="3688" y="1"/>
                    <a:pt x="283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35;p28">
              <a:extLst>
                <a:ext uri="{FF2B5EF4-FFF2-40B4-BE49-F238E27FC236}">
                  <a16:creationId xmlns:a16="http://schemas.microsoft.com/office/drawing/2014/main" id="{622923B8-58D7-48ED-B520-5C400434221C}"/>
                </a:ext>
              </a:extLst>
            </p:cNvPr>
            <p:cNvSpPr/>
            <p:nvPr/>
          </p:nvSpPr>
          <p:spPr>
            <a:xfrm>
              <a:off x="25800629" y="9245507"/>
              <a:ext cx="631006" cy="645141"/>
            </a:xfrm>
            <a:custGeom>
              <a:avLst/>
              <a:gdLst/>
              <a:ahLst/>
              <a:cxnLst/>
              <a:rect l="l" t="t" r="r" b="b"/>
              <a:pathLst>
                <a:path w="9464" h="9676" extrusionOk="0">
                  <a:moveTo>
                    <a:pt x="31" y="1542"/>
                  </a:moveTo>
                  <a:cubicBezTo>
                    <a:pt x="20" y="1547"/>
                    <a:pt x="10" y="1553"/>
                    <a:pt x="0" y="1559"/>
                  </a:cubicBezTo>
                  <a:lnTo>
                    <a:pt x="31" y="1542"/>
                  </a:lnTo>
                  <a:close/>
                  <a:moveTo>
                    <a:pt x="2968" y="1"/>
                  </a:moveTo>
                  <a:cubicBezTo>
                    <a:pt x="2778" y="1"/>
                    <a:pt x="2601" y="47"/>
                    <a:pt x="2440" y="147"/>
                  </a:cubicBezTo>
                  <a:lnTo>
                    <a:pt x="31" y="1542"/>
                  </a:lnTo>
                  <a:lnTo>
                    <a:pt x="31" y="1542"/>
                  </a:lnTo>
                  <a:cubicBezTo>
                    <a:pt x="116" y="1496"/>
                    <a:pt x="211" y="1474"/>
                    <a:pt x="312" y="1474"/>
                  </a:cubicBezTo>
                  <a:cubicBezTo>
                    <a:pt x="2172" y="1474"/>
                    <a:pt x="6562" y="8733"/>
                    <a:pt x="5044" y="9676"/>
                  </a:cubicBezTo>
                  <a:lnTo>
                    <a:pt x="7484" y="8266"/>
                  </a:lnTo>
                  <a:cubicBezTo>
                    <a:pt x="9463" y="7036"/>
                    <a:pt x="5300" y="1"/>
                    <a:pt x="2968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36;p28">
              <a:extLst>
                <a:ext uri="{FF2B5EF4-FFF2-40B4-BE49-F238E27FC236}">
                  <a16:creationId xmlns:a16="http://schemas.microsoft.com/office/drawing/2014/main" id="{997CBC3C-ADF9-4B02-8CA9-A68EB282E47E}"/>
                </a:ext>
              </a:extLst>
            </p:cNvPr>
            <p:cNvSpPr/>
            <p:nvPr/>
          </p:nvSpPr>
          <p:spPr>
            <a:xfrm>
              <a:off x="25645745" y="9336917"/>
              <a:ext cx="628339" cy="641741"/>
            </a:xfrm>
            <a:custGeom>
              <a:avLst/>
              <a:gdLst/>
              <a:ahLst/>
              <a:cxnLst/>
              <a:rect l="l" t="t" r="r" b="b"/>
              <a:pathLst>
                <a:path w="9424" h="9625" extrusionOk="0">
                  <a:moveTo>
                    <a:pt x="76" y="1487"/>
                  </a:moveTo>
                  <a:cubicBezTo>
                    <a:pt x="50" y="1500"/>
                    <a:pt x="26" y="1514"/>
                    <a:pt x="1" y="1530"/>
                  </a:cubicBezTo>
                  <a:lnTo>
                    <a:pt x="76" y="1487"/>
                  </a:lnTo>
                  <a:close/>
                  <a:moveTo>
                    <a:pt x="2888" y="0"/>
                  </a:moveTo>
                  <a:cubicBezTo>
                    <a:pt x="2714" y="0"/>
                    <a:pt x="2553" y="44"/>
                    <a:pt x="2409" y="136"/>
                  </a:cubicBezTo>
                  <a:lnTo>
                    <a:pt x="76" y="1487"/>
                  </a:lnTo>
                  <a:lnTo>
                    <a:pt x="76" y="1487"/>
                  </a:lnTo>
                  <a:cubicBezTo>
                    <a:pt x="252" y="1393"/>
                    <a:pt x="443" y="1349"/>
                    <a:pt x="644" y="1349"/>
                  </a:cubicBezTo>
                  <a:cubicBezTo>
                    <a:pt x="3163" y="1349"/>
                    <a:pt x="7245" y="8265"/>
                    <a:pt x="5073" y="9625"/>
                  </a:cubicBezTo>
                  <a:lnTo>
                    <a:pt x="7509" y="8241"/>
                  </a:lnTo>
                  <a:cubicBezTo>
                    <a:pt x="7541" y="8223"/>
                    <a:pt x="7568" y="8200"/>
                    <a:pt x="7593" y="8175"/>
                  </a:cubicBezTo>
                  <a:cubicBezTo>
                    <a:pt x="9424" y="6993"/>
                    <a:pt x="5102" y="0"/>
                    <a:pt x="288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37;p28">
              <a:extLst>
                <a:ext uri="{FF2B5EF4-FFF2-40B4-BE49-F238E27FC236}">
                  <a16:creationId xmlns:a16="http://schemas.microsoft.com/office/drawing/2014/main" id="{BA857F3B-BE33-4021-9457-E55E2FF64DBE}"/>
                </a:ext>
              </a:extLst>
            </p:cNvPr>
            <p:cNvSpPr/>
            <p:nvPr/>
          </p:nvSpPr>
          <p:spPr>
            <a:xfrm>
              <a:off x="25645745" y="9178499"/>
              <a:ext cx="754354" cy="522260"/>
            </a:xfrm>
            <a:custGeom>
              <a:avLst/>
              <a:gdLst/>
              <a:ahLst/>
              <a:cxnLst/>
              <a:rect l="l" t="t" r="r" b="b"/>
              <a:pathLst>
                <a:path w="11314" h="7833" extrusionOk="0">
                  <a:moveTo>
                    <a:pt x="4197" y="1470"/>
                  </a:moveTo>
                  <a:cubicBezTo>
                    <a:pt x="4180" y="1477"/>
                    <a:pt x="4165" y="1486"/>
                    <a:pt x="4151" y="1497"/>
                  </a:cubicBezTo>
                  <a:lnTo>
                    <a:pt x="4197" y="1470"/>
                  </a:lnTo>
                  <a:close/>
                  <a:moveTo>
                    <a:pt x="74" y="3863"/>
                  </a:moveTo>
                  <a:cubicBezTo>
                    <a:pt x="50" y="3877"/>
                    <a:pt x="25" y="3891"/>
                    <a:pt x="1" y="3906"/>
                  </a:cubicBezTo>
                  <a:lnTo>
                    <a:pt x="74" y="3863"/>
                  </a:lnTo>
                  <a:close/>
                  <a:moveTo>
                    <a:pt x="6982" y="1"/>
                  </a:moveTo>
                  <a:cubicBezTo>
                    <a:pt x="6829" y="1"/>
                    <a:pt x="6697" y="32"/>
                    <a:pt x="6592" y="97"/>
                  </a:cubicBezTo>
                  <a:lnTo>
                    <a:pt x="4197" y="1470"/>
                  </a:lnTo>
                  <a:lnTo>
                    <a:pt x="4197" y="1470"/>
                  </a:lnTo>
                  <a:cubicBezTo>
                    <a:pt x="4205" y="1467"/>
                    <a:pt x="4214" y="1465"/>
                    <a:pt x="4223" y="1463"/>
                  </a:cubicBezTo>
                  <a:lnTo>
                    <a:pt x="4231" y="1460"/>
                  </a:lnTo>
                  <a:lnTo>
                    <a:pt x="4233" y="1460"/>
                  </a:lnTo>
                  <a:lnTo>
                    <a:pt x="2430" y="2502"/>
                  </a:lnTo>
                  <a:cubicBezTo>
                    <a:pt x="2424" y="2507"/>
                    <a:pt x="2415" y="2509"/>
                    <a:pt x="2409" y="2512"/>
                  </a:cubicBezTo>
                  <a:lnTo>
                    <a:pt x="74" y="3863"/>
                  </a:lnTo>
                  <a:lnTo>
                    <a:pt x="74" y="3863"/>
                  </a:lnTo>
                  <a:cubicBezTo>
                    <a:pt x="251" y="3769"/>
                    <a:pt x="442" y="3725"/>
                    <a:pt x="643" y="3725"/>
                  </a:cubicBezTo>
                  <a:cubicBezTo>
                    <a:pt x="2008" y="3725"/>
                    <a:pt x="3829" y="5755"/>
                    <a:pt x="4868" y="7832"/>
                  </a:cubicBezTo>
                  <a:lnTo>
                    <a:pt x="11314" y="4140"/>
                  </a:lnTo>
                  <a:cubicBezTo>
                    <a:pt x="11043" y="3520"/>
                    <a:pt x="10712" y="2930"/>
                    <a:pt x="10326" y="2377"/>
                  </a:cubicBezTo>
                  <a:cubicBezTo>
                    <a:pt x="9344" y="976"/>
                    <a:pt x="7839" y="1"/>
                    <a:pt x="6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39;p28">
              <a:extLst>
                <a:ext uri="{FF2B5EF4-FFF2-40B4-BE49-F238E27FC236}">
                  <a16:creationId xmlns:a16="http://schemas.microsoft.com/office/drawing/2014/main" id="{82E07FAD-ACC5-46BC-8AAF-4F1457F2C156}"/>
                </a:ext>
              </a:extLst>
            </p:cNvPr>
            <p:cNvSpPr/>
            <p:nvPr/>
          </p:nvSpPr>
          <p:spPr>
            <a:xfrm>
              <a:off x="19372885" y="10577061"/>
              <a:ext cx="2573831" cy="2453217"/>
            </a:xfrm>
            <a:custGeom>
              <a:avLst/>
              <a:gdLst/>
              <a:ahLst/>
              <a:cxnLst/>
              <a:rect l="l" t="t" r="r" b="b"/>
              <a:pathLst>
                <a:path w="38603" h="36794" extrusionOk="0">
                  <a:moveTo>
                    <a:pt x="19305" y="1"/>
                  </a:moveTo>
                  <a:cubicBezTo>
                    <a:pt x="15773" y="1"/>
                    <a:pt x="12240" y="718"/>
                    <a:pt x="9412" y="2151"/>
                  </a:cubicBezTo>
                  <a:lnTo>
                    <a:pt x="9412" y="2139"/>
                  </a:lnTo>
                  <a:cubicBezTo>
                    <a:pt x="6729" y="3484"/>
                    <a:pt x="1461" y="6688"/>
                    <a:pt x="713" y="13793"/>
                  </a:cubicBezTo>
                  <a:cubicBezTo>
                    <a:pt x="1" y="20551"/>
                    <a:pt x="3504" y="29964"/>
                    <a:pt x="9351" y="34044"/>
                  </a:cubicBezTo>
                  <a:cubicBezTo>
                    <a:pt x="9377" y="34064"/>
                    <a:pt x="9406" y="34083"/>
                    <a:pt x="9432" y="34101"/>
                  </a:cubicBezTo>
                  <a:cubicBezTo>
                    <a:pt x="9703" y="34288"/>
                    <a:pt x="9979" y="34467"/>
                    <a:pt x="10259" y="34631"/>
                  </a:cubicBezTo>
                  <a:cubicBezTo>
                    <a:pt x="12757" y="36073"/>
                    <a:pt x="16031" y="36793"/>
                    <a:pt x="19305" y="36793"/>
                  </a:cubicBezTo>
                  <a:cubicBezTo>
                    <a:pt x="22578" y="36793"/>
                    <a:pt x="25852" y="36073"/>
                    <a:pt x="28351" y="34631"/>
                  </a:cubicBezTo>
                  <a:cubicBezTo>
                    <a:pt x="28398" y="34602"/>
                    <a:pt x="28436" y="34574"/>
                    <a:pt x="28481" y="34547"/>
                  </a:cubicBezTo>
                  <a:cubicBezTo>
                    <a:pt x="28697" y="34418"/>
                    <a:pt x="28910" y="34281"/>
                    <a:pt x="29119" y="34139"/>
                  </a:cubicBezTo>
                  <a:cubicBezTo>
                    <a:pt x="29178" y="34098"/>
                    <a:pt x="29238" y="34058"/>
                    <a:pt x="29295" y="34017"/>
                  </a:cubicBezTo>
                  <a:cubicBezTo>
                    <a:pt x="35116" y="29921"/>
                    <a:pt x="38603" y="20536"/>
                    <a:pt x="37891" y="13793"/>
                  </a:cubicBezTo>
                  <a:cubicBezTo>
                    <a:pt x="37142" y="6690"/>
                    <a:pt x="31874" y="3484"/>
                    <a:pt x="29193" y="2139"/>
                  </a:cubicBezTo>
                  <a:lnTo>
                    <a:pt x="29193" y="2149"/>
                  </a:lnTo>
                  <a:cubicBezTo>
                    <a:pt x="26366" y="717"/>
                    <a:pt x="22835" y="1"/>
                    <a:pt x="19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40;p28">
              <a:extLst>
                <a:ext uri="{FF2B5EF4-FFF2-40B4-BE49-F238E27FC236}">
                  <a16:creationId xmlns:a16="http://schemas.microsoft.com/office/drawing/2014/main" id="{F0FFD7EE-1D8E-417E-A0D0-C30AF672DECE}"/>
                </a:ext>
              </a:extLst>
            </p:cNvPr>
            <p:cNvSpPr/>
            <p:nvPr/>
          </p:nvSpPr>
          <p:spPr>
            <a:xfrm>
              <a:off x="20382402" y="11008844"/>
              <a:ext cx="555264" cy="292167"/>
            </a:xfrm>
            <a:custGeom>
              <a:avLst/>
              <a:gdLst/>
              <a:ahLst/>
              <a:cxnLst/>
              <a:rect l="l" t="t" r="r" b="b"/>
              <a:pathLst>
                <a:path w="8328" h="4382" extrusionOk="0">
                  <a:moveTo>
                    <a:pt x="4163" y="0"/>
                  </a:moveTo>
                  <a:cubicBezTo>
                    <a:pt x="3193" y="0"/>
                    <a:pt x="2222" y="214"/>
                    <a:pt x="1481" y="642"/>
                  </a:cubicBezTo>
                  <a:cubicBezTo>
                    <a:pt x="1" y="1497"/>
                    <a:pt x="1" y="2884"/>
                    <a:pt x="1481" y="3739"/>
                  </a:cubicBezTo>
                  <a:cubicBezTo>
                    <a:pt x="2222" y="4167"/>
                    <a:pt x="3193" y="4381"/>
                    <a:pt x="4163" y="4381"/>
                  </a:cubicBezTo>
                  <a:cubicBezTo>
                    <a:pt x="5134" y="4381"/>
                    <a:pt x="6105" y="4167"/>
                    <a:pt x="6846" y="3739"/>
                  </a:cubicBezTo>
                  <a:cubicBezTo>
                    <a:pt x="8328" y="2882"/>
                    <a:pt x="8326" y="1497"/>
                    <a:pt x="6846" y="642"/>
                  </a:cubicBezTo>
                  <a:cubicBezTo>
                    <a:pt x="6105" y="214"/>
                    <a:pt x="5134" y="0"/>
                    <a:pt x="4163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41;p28">
              <a:extLst>
                <a:ext uri="{FF2B5EF4-FFF2-40B4-BE49-F238E27FC236}">
                  <a16:creationId xmlns:a16="http://schemas.microsoft.com/office/drawing/2014/main" id="{1AFE7757-DF73-471A-A571-F87A0FAF1446}"/>
                </a:ext>
              </a:extLst>
            </p:cNvPr>
            <p:cNvSpPr/>
            <p:nvPr/>
          </p:nvSpPr>
          <p:spPr>
            <a:xfrm>
              <a:off x="20000291" y="10326632"/>
              <a:ext cx="903438" cy="863367"/>
            </a:xfrm>
            <a:custGeom>
              <a:avLst/>
              <a:gdLst/>
              <a:ahLst/>
              <a:cxnLst/>
              <a:rect l="l" t="t" r="r" b="b"/>
              <a:pathLst>
                <a:path w="13550" h="12949" extrusionOk="0">
                  <a:moveTo>
                    <a:pt x="2445" y="0"/>
                  </a:moveTo>
                  <a:cubicBezTo>
                    <a:pt x="2445" y="1"/>
                    <a:pt x="1" y="5895"/>
                    <a:pt x="2609" y="9387"/>
                  </a:cubicBezTo>
                  <a:cubicBezTo>
                    <a:pt x="5215" y="12879"/>
                    <a:pt x="9895" y="12949"/>
                    <a:pt x="9895" y="12949"/>
                  </a:cubicBezTo>
                  <a:cubicBezTo>
                    <a:pt x="9895" y="12949"/>
                    <a:pt x="13549" y="9034"/>
                    <a:pt x="10931" y="4832"/>
                  </a:cubicBezTo>
                  <a:cubicBezTo>
                    <a:pt x="8260" y="547"/>
                    <a:pt x="2445" y="0"/>
                    <a:pt x="2445" y="0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42;p28">
              <a:extLst>
                <a:ext uri="{FF2B5EF4-FFF2-40B4-BE49-F238E27FC236}">
                  <a16:creationId xmlns:a16="http://schemas.microsoft.com/office/drawing/2014/main" id="{D17A72A3-7A03-43AF-B213-B4C3CD7012AE}"/>
                </a:ext>
              </a:extLst>
            </p:cNvPr>
            <p:cNvSpPr/>
            <p:nvPr/>
          </p:nvSpPr>
          <p:spPr>
            <a:xfrm>
              <a:off x="20000425" y="10326632"/>
              <a:ext cx="659676" cy="863367"/>
            </a:xfrm>
            <a:custGeom>
              <a:avLst/>
              <a:gdLst/>
              <a:ahLst/>
              <a:cxnLst/>
              <a:rect l="l" t="t" r="r" b="b"/>
              <a:pathLst>
                <a:path w="9894" h="12949" extrusionOk="0">
                  <a:moveTo>
                    <a:pt x="2443" y="0"/>
                  </a:moveTo>
                  <a:cubicBezTo>
                    <a:pt x="2443" y="1"/>
                    <a:pt x="0" y="5895"/>
                    <a:pt x="2607" y="9387"/>
                  </a:cubicBezTo>
                  <a:cubicBezTo>
                    <a:pt x="5213" y="12879"/>
                    <a:pt x="9893" y="12949"/>
                    <a:pt x="9893" y="12949"/>
                  </a:cubicBezTo>
                  <a:cubicBezTo>
                    <a:pt x="9252" y="4960"/>
                    <a:pt x="2443" y="1"/>
                    <a:pt x="2443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43;p28">
              <a:extLst>
                <a:ext uri="{FF2B5EF4-FFF2-40B4-BE49-F238E27FC236}">
                  <a16:creationId xmlns:a16="http://schemas.microsoft.com/office/drawing/2014/main" id="{7ACCC834-FFB0-40DB-8946-E9CECBA0BC4E}"/>
                </a:ext>
              </a:extLst>
            </p:cNvPr>
            <p:cNvSpPr/>
            <p:nvPr/>
          </p:nvSpPr>
          <p:spPr>
            <a:xfrm>
              <a:off x="20650567" y="10329165"/>
              <a:ext cx="960044" cy="901038"/>
            </a:xfrm>
            <a:custGeom>
              <a:avLst/>
              <a:gdLst/>
              <a:ahLst/>
              <a:cxnLst/>
              <a:rect l="l" t="t" r="r" b="b"/>
              <a:pathLst>
                <a:path w="14399" h="13514" extrusionOk="0">
                  <a:moveTo>
                    <a:pt x="9651" y="1"/>
                  </a:moveTo>
                  <a:cubicBezTo>
                    <a:pt x="9651" y="1"/>
                    <a:pt x="7086" y="155"/>
                    <a:pt x="3544" y="3152"/>
                  </a:cubicBezTo>
                  <a:cubicBezTo>
                    <a:pt x="0" y="6149"/>
                    <a:pt x="142" y="12911"/>
                    <a:pt x="142" y="12911"/>
                  </a:cubicBezTo>
                  <a:cubicBezTo>
                    <a:pt x="142" y="12911"/>
                    <a:pt x="77" y="13421"/>
                    <a:pt x="737" y="13506"/>
                  </a:cubicBezTo>
                  <a:cubicBezTo>
                    <a:pt x="780" y="13511"/>
                    <a:pt x="820" y="13514"/>
                    <a:pt x="858" y="13514"/>
                  </a:cubicBezTo>
                  <a:cubicBezTo>
                    <a:pt x="1329" y="13514"/>
                    <a:pt x="1402" y="13120"/>
                    <a:pt x="1402" y="13120"/>
                  </a:cubicBezTo>
                  <a:cubicBezTo>
                    <a:pt x="1402" y="12380"/>
                    <a:pt x="2804" y="7356"/>
                    <a:pt x="5880" y="4864"/>
                  </a:cubicBezTo>
                  <a:cubicBezTo>
                    <a:pt x="8956" y="2373"/>
                    <a:pt x="13420" y="2176"/>
                    <a:pt x="13420" y="2176"/>
                  </a:cubicBezTo>
                  <a:cubicBezTo>
                    <a:pt x="14399" y="1917"/>
                    <a:pt x="11739" y="1"/>
                    <a:pt x="965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44;p28">
              <a:extLst>
                <a:ext uri="{FF2B5EF4-FFF2-40B4-BE49-F238E27FC236}">
                  <a16:creationId xmlns:a16="http://schemas.microsoft.com/office/drawing/2014/main" id="{65F88B95-8C04-4210-8135-4C4D8BEBF981}"/>
                </a:ext>
              </a:extLst>
            </p:cNvPr>
            <p:cNvSpPr/>
            <p:nvPr/>
          </p:nvSpPr>
          <p:spPr>
            <a:xfrm>
              <a:off x="21264238" y="10329165"/>
              <a:ext cx="346373" cy="146484"/>
            </a:xfrm>
            <a:custGeom>
              <a:avLst/>
              <a:gdLst/>
              <a:ahLst/>
              <a:cxnLst/>
              <a:rect l="l" t="t" r="r" b="b"/>
              <a:pathLst>
                <a:path w="5195" h="2197" extrusionOk="0">
                  <a:moveTo>
                    <a:pt x="447" y="1"/>
                  </a:moveTo>
                  <a:cubicBezTo>
                    <a:pt x="0" y="69"/>
                    <a:pt x="97" y="748"/>
                    <a:pt x="1327" y="1381"/>
                  </a:cubicBezTo>
                  <a:cubicBezTo>
                    <a:pt x="2466" y="1968"/>
                    <a:pt x="3080" y="2197"/>
                    <a:pt x="3796" y="2197"/>
                  </a:cubicBezTo>
                  <a:cubicBezTo>
                    <a:pt x="3869" y="2197"/>
                    <a:pt x="3943" y="2194"/>
                    <a:pt x="4019" y="2190"/>
                  </a:cubicBezTo>
                  <a:cubicBezTo>
                    <a:pt x="4147" y="2180"/>
                    <a:pt x="4216" y="2176"/>
                    <a:pt x="4216" y="2176"/>
                  </a:cubicBezTo>
                  <a:cubicBezTo>
                    <a:pt x="5195" y="1917"/>
                    <a:pt x="2535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45;p28">
              <a:extLst>
                <a:ext uri="{FF2B5EF4-FFF2-40B4-BE49-F238E27FC236}">
                  <a16:creationId xmlns:a16="http://schemas.microsoft.com/office/drawing/2014/main" id="{0AB99CF0-2417-423F-BD07-5E741414ACEF}"/>
                </a:ext>
              </a:extLst>
            </p:cNvPr>
            <p:cNvSpPr/>
            <p:nvPr/>
          </p:nvSpPr>
          <p:spPr>
            <a:xfrm>
              <a:off x="13291315" y="10341367"/>
              <a:ext cx="1244944" cy="390379"/>
            </a:xfrm>
            <a:custGeom>
              <a:avLst/>
              <a:gdLst/>
              <a:ahLst/>
              <a:cxnLst/>
              <a:rect l="l" t="t" r="r" b="b"/>
              <a:pathLst>
                <a:path w="18672" h="5855" extrusionOk="0">
                  <a:moveTo>
                    <a:pt x="2627" y="0"/>
                  </a:moveTo>
                  <a:cubicBezTo>
                    <a:pt x="2596" y="0"/>
                    <a:pt x="2557" y="15"/>
                    <a:pt x="2497" y="40"/>
                  </a:cubicBezTo>
                  <a:cubicBezTo>
                    <a:pt x="2299" y="119"/>
                    <a:pt x="2263" y="553"/>
                    <a:pt x="2431" y="892"/>
                  </a:cubicBezTo>
                  <a:cubicBezTo>
                    <a:pt x="2609" y="1246"/>
                    <a:pt x="2836" y="1390"/>
                    <a:pt x="2844" y="1480"/>
                  </a:cubicBezTo>
                  <a:cubicBezTo>
                    <a:pt x="2846" y="1499"/>
                    <a:pt x="2835" y="1508"/>
                    <a:pt x="2812" y="1508"/>
                  </a:cubicBezTo>
                  <a:cubicBezTo>
                    <a:pt x="2727" y="1508"/>
                    <a:pt x="2480" y="1377"/>
                    <a:pt x="2189" y="1164"/>
                  </a:cubicBezTo>
                  <a:cubicBezTo>
                    <a:pt x="1683" y="795"/>
                    <a:pt x="1491" y="408"/>
                    <a:pt x="1262" y="177"/>
                  </a:cubicBezTo>
                  <a:cubicBezTo>
                    <a:pt x="1178" y="93"/>
                    <a:pt x="1101" y="61"/>
                    <a:pt x="1037" y="61"/>
                  </a:cubicBezTo>
                  <a:cubicBezTo>
                    <a:pt x="906" y="61"/>
                    <a:pt x="827" y="195"/>
                    <a:pt x="839" y="299"/>
                  </a:cubicBezTo>
                  <a:cubicBezTo>
                    <a:pt x="856" y="454"/>
                    <a:pt x="896" y="688"/>
                    <a:pt x="1200" y="1106"/>
                  </a:cubicBezTo>
                  <a:cubicBezTo>
                    <a:pt x="1502" y="1522"/>
                    <a:pt x="1944" y="1936"/>
                    <a:pt x="1944" y="1936"/>
                  </a:cubicBezTo>
                  <a:cubicBezTo>
                    <a:pt x="1680" y="1804"/>
                    <a:pt x="1434" y="1639"/>
                    <a:pt x="1208" y="1447"/>
                  </a:cubicBezTo>
                  <a:cubicBezTo>
                    <a:pt x="782" y="1088"/>
                    <a:pt x="652" y="889"/>
                    <a:pt x="423" y="713"/>
                  </a:cubicBezTo>
                  <a:cubicBezTo>
                    <a:pt x="387" y="686"/>
                    <a:pt x="353" y="674"/>
                    <a:pt x="320" y="674"/>
                  </a:cubicBezTo>
                  <a:cubicBezTo>
                    <a:pt x="146" y="674"/>
                    <a:pt x="38" y="1026"/>
                    <a:pt x="186" y="1255"/>
                  </a:cubicBezTo>
                  <a:cubicBezTo>
                    <a:pt x="326" y="1475"/>
                    <a:pt x="565" y="1758"/>
                    <a:pt x="848" y="2005"/>
                  </a:cubicBezTo>
                  <a:cubicBezTo>
                    <a:pt x="1132" y="2252"/>
                    <a:pt x="1640" y="2620"/>
                    <a:pt x="1640" y="2620"/>
                  </a:cubicBezTo>
                  <a:cubicBezTo>
                    <a:pt x="1063" y="2401"/>
                    <a:pt x="724" y="2067"/>
                    <a:pt x="502" y="1888"/>
                  </a:cubicBezTo>
                  <a:cubicBezTo>
                    <a:pt x="385" y="1794"/>
                    <a:pt x="286" y="1748"/>
                    <a:pt x="208" y="1748"/>
                  </a:cubicBezTo>
                  <a:cubicBezTo>
                    <a:pt x="136" y="1748"/>
                    <a:pt x="82" y="1787"/>
                    <a:pt x="51" y="1865"/>
                  </a:cubicBezTo>
                  <a:cubicBezTo>
                    <a:pt x="0" y="1992"/>
                    <a:pt x="87" y="2220"/>
                    <a:pt x="525" y="2663"/>
                  </a:cubicBezTo>
                  <a:cubicBezTo>
                    <a:pt x="963" y="3106"/>
                    <a:pt x="1746" y="3502"/>
                    <a:pt x="2465" y="3694"/>
                  </a:cubicBezTo>
                  <a:cubicBezTo>
                    <a:pt x="3183" y="3886"/>
                    <a:pt x="3527" y="4083"/>
                    <a:pt x="3888" y="4227"/>
                  </a:cubicBezTo>
                  <a:cubicBezTo>
                    <a:pt x="5208" y="4752"/>
                    <a:pt x="5923" y="5193"/>
                    <a:pt x="7303" y="5532"/>
                  </a:cubicBezTo>
                  <a:cubicBezTo>
                    <a:pt x="8270" y="5769"/>
                    <a:pt x="9095" y="5854"/>
                    <a:pt x="9805" y="5854"/>
                  </a:cubicBezTo>
                  <a:cubicBezTo>
                    <a:pt x="10388" y="5854"/>
                    <a:pt x="10893" y="5796"/>
                    <a:pt x="11333" y="5717"/>
                  </a:cubicBezTo>
                  <a:cubicBezTo>
                    <a:pt x="13352" y="5355"/>
                    <a:pt x="15871" y="4486"/>
                    <a:pt x="17235" y="3851"/>
                  </a:cubicBezTo>
                  <a:cubicBezTo>
                    <a:pt x="18596" y="3216"/>
                    <a:pt x="18672" y="2416"/>
                    <a:pt x="18142" y="1930"/>
                  </a:cubicBezTo>
                  <a:cubicBezTo>
                    <a:pt x="17831" y="1645"/>
                    <a:pt x="17517" y="1430"/>
                    <a:pt x="17025" y="1430"/>
                  </a:cubicBezTo>
                  <a:cubicBezTo>
                    <a:pt x="16805" y="1430"/>
                    <a:pt x="16549" y="1473"/>
                    <a:pt x="16242" y="1572"/>
                  </a:cubicBezTo>
                  <a:cubicBezTo>
                    <a:pt x="15250" y="1895"/>
                    <a:pt x="12874" y="2922"/>
                    <a:pt x="11131" y="3375"/>
                  </a:cubicBezTo>
                  <a:cubicBezTo>
                    <a:pt x="10619" y="3508"/>
                    <a:pt x="9902" y="3600"/>
                    <a:pt x="9075" y="3600"/>
                  </a:cubicBezTo>
                  <a:cubicBezTo>
                    <a:pt x="8515" y="3600"/>
                    <a:pt x="7905" y="3558"/>
                    <a:pt x="7273" y="3458"/>
                  </a:cubicBezTo>
                  <a:cubicBezTo>
                    <a:pt x="5947" y="3248"/>
                    <a:pt x="4827" y="2476"/>
                    <a:pt x="4431" y="2180"/>
                  </a:cubicBezTo>
                  <a:cubicBezTo>
                    <a:pt x="4065" y="1906"/>
                    <a:pt x="3954" y="1738"/>
                    <a:pt x="3703" y="1315"/>
                  </a:cubicBezTo>
                  <a:cubicBezTo>
                    <a:pt x="3417" y="837"/>
                    <a:pt x="3115" y="623"/>
                    <a:pt x="2888" y="301"/>
                  </a:cubicBezTo>
                  <a:cubicBezTo>
                    <a:pt x="2729" y="78"/>
                    <a:pt x="2697" y="0"/>
                    <a:pt x="262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46;p28">
              <a:extLst>
                <a:ext uri="{FF2B5EF4-FFF2-40B4-BE49-F238E27FC236}">
                  <a16:creationId xmlns:a16="http://schemas.microsoft.com/office/drawing/2014/main" id="{A1889E09-6F46-419A-8ED9-7CBB84C33E12}"/>
                </a:ext>
              </a:extLst>
            </p:cNvPr>
            <p:cNvSpPr/>
            <p:nvPr/>
          </p:nvSpPr>
          <p:spPr>
            <a:xfrm>
              <a:off x="14122345" y="10424910"/>
              <a:ext cx="419915" cy="282299"/>
            </a:xfrm>
            <a:custGeom>
              <a:avLst/>
              <a:gdLst/>
              <a:ahLst/>
              <a:cxnLst/>
              <a:rect l="l" t="t" r="r" b="b"/>
              <a:pathLst>
                <a:path w="6298" h="4234" extrusionOk="0">
                  <a:moveTo>
                    <a:pt x="4998" y="1"/>
                  </a:moveTo>
                  <a:cubicBezTo>
                    <a:pt x="4763" y="1"/>
                    <a:pt x="4483" y="35"/>
                    <a:pt x="4154" y="99"/>
                  </a:cubicBezTo>
                  <a:cubicBezTo>
                    <a:pt x="2986" y="324"/>
                    <a:pt x="821" y="1211"/>
                    <a:pt x="256" y="1430"/>
                  </a:cubicBezTo>
                  <a:cubicBezTo>
                    <a:pt x="256" y="1430"/>
                    <a:pt x="1" y="1816"/>
                    <a:pt x="318" y="2854"/>
                  </a:cubicBezTo>
                  <a:cubicBezTo>
                    <a:pt x="637" y="3890"/>
                    <a:pt x="978" y="4234"/>
                    <a:pt x="978" y="4234"/>
                  </a:cubicBezTo>
                  <a:cubicBezTo>
                    <a:pt x="978" y="4234"/>
                    <a:pt x="3628" y="3375"/>
                    <a:pt x="4604" y="2927"/>
                  </a:cubicBezTo>
                  <a:cubicBezTo>
                    <a:pt x="5579" y="2479"/>
                    <a:pt x="6298" y="1938"/>
                    <a:pt x="6030" y="754"/>
                  </a:cubicBezTo>
                  <a:cubicBezTo>
                    <a:pt x="5912" y="223"/>
                    <a:pt x="5597" y="1"/>
                    <a:pt x="4998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47;p28">
              <a:extLst>
                <a:ext uri="{FF2B5EF4-FFF2-40B4-BE49-F238E27FC236}">
                  <a16:creationId xmlns:a16="http://schemas.microsoft.com/office/drawing/2014/main" id="{2F47A0A2-F3C1-42E2-A492-E95909704307}"/>
                </a:ext>
              </a:extLst>
            </p:cNvPr>
            <p:cNvSpPr/>
            <p:nvPr/>
          </p:nvSpPr>
          <p:spPr>
            <a:xfrm>
              <a:off x="14115211" y="10510453"/>
              <a:ext cx="103145" cy="201023"/>
            </a:xfrm>
            <a:custGeom>
              <a:avLst/>
              <a:gdLst/>
              <a:ahLst/>
              <a:cxnLst/>
              <a:rect l="l" t="t" r="r" b="b"/>
              <a:pathLst>
                <a:path w="1547" h="3015" extrusionOk="0">
                  <a:moveTo>
                    <a:pt x="737" y="0"/>
                  </a:moveTo>
                  <a:lnTo>
                    <a:pt x="211" y="182"/>
                  </a:lnTo>
                  <a:cubicBezTo>
                    <a:pt x="211" y="182"/>
                    <a:pt x="1" y="542"/>
                    <a:pt x="280" y="1592"/>
                  </a:cubicBezTo>
                  <a:cubicBezTo>
                    <a:pt x="559" y="2643"/>
                    <a:pt x="958" y="3014"/>
                    <a:pt x="958" y="3014"/>
                  </a:cubicBezTo>
                  <a:lnTo>
                    <a:pt x="1546" y="2799"/>
                  </a:lnTo>
                  <a:cubicBezTo>
                    <a:pt x="1546" y="2799"/>
                    <a:pt x="1090" y="2229"/>
                    <a:pt x="878" y="1399"/>
                  </a:cubicBezTo>
                  <a:cubicBezTo>
                    <a:pt x="762" y="941"/>
                    <a:pt x="716" y="470"/>
                    <a:pt x="737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48;p28">
              <a:extLst>
                <a:ext uri="{FF2B5EF4-FFF2-40B4-BE49-F238E27FC236}">
                  <a16:creationId xmlns:a16="http://schemas.microsoft.com/office/drawing/2014/main" id="{751B72D5-7907-45BB-9F39-BF1BB92DCFF6}"/>
                </a:ext>
              </a:extLst>
            </p:cNvPr>
            <p:cNvSpPr/>
            <p:nvPr/>
          </p:nvSpPr>
          <p:spPr>
            <a:xfrm>
              <a:off x="7910226" y="8109442"/>
              <a:ext cx="6020697" cy="5520906"/>
            </a:xfrm>
            <a:custGeom>
              <a:avLst/>
              <a:gdLst/>
              <a:ahLst/>
              <a:cxnLst/>
              <a:rect l="l" t="t" r="r" b="b"/>
              <a:pathLst>
                <a:path w="90300" h="82804" extrusionOk="0">
                  <a:moveTo>
                    <a:pt x="47806" y="1"/>
                  </a:moveTo>
                  <a:cubicBezTo>
                    <a:pt x="47806" y="27602"/>
                    <a:pt x="23902" y="44469"/>
                    <a:pt x="15936" y="49068"/>
                  </a:cubicBezTo>
                  <a:lnTo>
                    <a:pt x="0" y="58269"/>
                  </a:lnTo>
                  <a:lnTo>
                    <a:pt x="42493" y="82803"/>
                  </a:lnTo>
                  <a:cubicBezTo>
                    <a:pt x="42493" y="82803"/>
                    <a:pt x="50491" y="78319"/>
                    <a:pt x="58429" y="73604"/>
                  </a:cubicBezTo>
                  <a:cubicBezTo>
                    <a:pt x="66397" y="68871"/>
                    <a:pt x="90299" y="52136"/>
                    <a:pt x="90299" y="24536"/>
                  </a:cubicBezTo>
                  <a:lnTo>
                    <a:pt x="47806" y="1"/>
                  </a:lnTo>
                  <a:close/>
                </a:path>
              </a:pathLst>
            </a:custGeom>
            <a:solidFill>
              <a:srgbClr val="FFF6E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49;p28">
              <a:extLst>
                <a:ext uri="{FF2B5EF4-FFF2-40B4-BE49-F238E27FC236}">
                  <a16:creationId xmlns:a16="http://schemas.microsoft.com/office/drawing/2014/main" id="{BB742491-3C57-4315-9752-0654A9783DAE}"/>
                </a:ext>
              </a:extLst>
            </p:cNvPr>
            <p:cNvSpPr/>
            <p:nvPr/>
          </p:nvSpPr>
          <p:spPr>
            <a:xfrm>
              <a:off x="9149703" y="12812386"/>
              <a:ext cx="1948025" cy="1029186"/>
            </a:xfrm>
            <a:custGeom>
              <a:avLst/>
              <a:gdLst/>
              <a:ahLst/>
              <a:cxnLst/>
              <a:rect l="l" t="t" r="r" b="b"/>
              <a:pathLst>
                <a:path w="29217" h="15436" extrusionOk="0">
                  <a:moveTo>
                    <a:pt x="23903" y="0"/>
                  </a:moveTo>
                  <a:cubicBezTo>
                    <a:pt x="23903" y="0"/>
                    <a:pt x="13033" y="7168"/>
                    <a:pt x="1" y="7668"/>
                  </a:cubicBezTo>
                  <a:cubicBezTo>
                    <a:pt x="1967" y="8803"/>
                    <a:pt x="5761" y="9446"/>
                    <a:pt x="9477" y="9446"/>
                  </a:cubicBezTo>
                  <a:cubicBezTo>
                    <a:pt x="10782" y="9446"/>
                    <a:pt x="12077" y="9366"/>
                    <a:pt x="13280" y="9201"/>
                  </a:cubicBezTo>
                  <a:lnTo>
                    <a:pt x="13280" y="9201"/>
                  </a:lnTo>
                  <a:cubicBezTo>
                    <a:pt x="13280" y="9201"/>
                    <a:pt x="12634" y="11893"/>
                    <a:pt x="7969" y="15335"/>
                  </a:cubicBezTo>
                  <a:cubicBezTo>
                    <a:pt x="7969" y="15335"/>
                    <a:pt x="8344" y="15436"/>
                    <a:pt x="9079" y="15436"/>
                  </a:cubicBezTo>
                  <a:cubicBezTo>
                    <a:pt x="11646" y="15436"/>
                    <a:pt x="18600" y="14198"/>
                    <a:pt x="29216" y="3066"/>
                  </a:cubicBezTo>
                  <a:lnTo>
                    <a:pt x="239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50;p28">
              <a:extLst>
                <a:ext uri="{FF2B5EF4-FFF2-40B4-BE49-F238E27FC236}">
                  <a16:creationId xmlns:a16="http://schemas.microsoft.com/office/drawing/2014/main" id="{B4989F2A-7CD1-47C5-A1C9-6EEFDFD06579}"/>
                </a:ext>
              </a:extLst>
            </p:cNvPr>
            <p:cNvSpPr/>
            <p:nvPr/>
          </p:nvSpPr>
          <p:spPr>
            <a:xfrm>
              <a:off x="10533396" y="12570891"/>
              <a:ext cx="774290" cy="613738"/>
            </a:xfrm>
            <a:custGeom>
              <a:avLst/>
              <a:gdLst/>
              <a:ahLst/>
              <a:cxnLst/>
              <a:rect l="l" t="t" r="r" b="b"/>
              <a:pathLst>
                <a:path w="11613" h="9205" extrusionOk="0">
                  <a:moveTo>
                    <a:pt x="5807" y="0"/>
                  </a:moveTo>
                  <a:cubicBezTo>
                    <a:pt x="2600" y="0"/>
                    <a:pt x="1" y="2060"/>
                    <a:pt x="1" y="4601"/>
                  </a:cubicBezTo>
                  <a:cubicBezTo>
                    <a:pt x="1" y="7144"/>
                    <a:pt x="2600" y="9204"/>
                    <a:pt x="5807" y="9204"/>
                  </a:cubicBezTo>
                  <a:cubicBezTo>
                    <a:pt x="9013" y="9204"/>
                    <a:pt x="11613" y="7144"/>
                    <a:pt x="11613" y="4601"/>
                  </a:cubicBezTo>
                  <a:cubicBezTo>
                    <a:pt x="11613" y="2060"/>
                    <a:pt x="9013" y="0"/>
                    <a:pt x="5807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51;p28">
              <a:extLst>
                <a:ext uri="{FF2B5EF4-FFF2-40B4-BE49-F238E27FC236}">
                  <a16:creationId xmlns:a16="http://schemas.microsoft.com/office/drawing/2014/main" id="{A52E823F-2129-4093-85D7-2C8DB574861D}"/>
                </a:ext>
              </a:extLst>
            </p:cNvPr>
            <p:cNvSpPr/>
            <p:nvPr/>
          </p:nvSpPr>
          <p:spPr>
            <a:xfrm>
              <a:off x="10620606" y="12658102"/>
              <a:ext cx="599869" cy="439318"/>
            </a:xfrm>
            <a:custGeom>
              <a:avLst/>
              <a:gdLst/>
              <a:ahLst/>
              <a:cxnLst/>
              <a:rect l="l" t="t" r="r" b="b"/>
              <a:pathLst>
                <a:path w="8997" h="6589" extrusionOk="0">
                  <a:moveTo>
                    <a:pt x="4499" y="0"/>
                  </a:moveTo>
                  <a:cubicBezTo>
                    <a:pt x="2014" y="0"/>
                    <a:pt x="1" y="1474"/>
                    <a:pt x="1" y="3293"/>
                  </a:cubicBezTo>
                  <a:cubicBezTo>
                    <a:pt x="1" y="5113"/>
                    <a:pt x="2014" y="6588"/>
                    <a:pt x="4499" y="6588"/>
                  </a:cubicBezTo>
                  <a:cubicBezTo>
                    <a:pt x="6983" y="6588"/>
                    <a:pt x="8996" y="5113"/>
                    <a:pt x="8996" y="3293"/>
                  </a:cubicBezTo>
                  <a:cubicBezTo>
                    <a:pt x="8996" y="1474"/>
                    <a:pt x="6983" y="0"/>
                    <a:pt x="4499" y="0"/>
                  </a:cubicBezTo>
                  <a:close/>
                </a:path>
              </a:pathLst>
            </a:custGeom>
            <a:solidFill>
              <a:srgbClr val="E76F5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52;p28">
              <a:extLst>
                <a:ext uri="{FF2B5EF4-FFF2-40B4-BE49-F238E27FC236}">
                  <a16:creationId xmlns:a16="http://schemas.microsoft.com/office/drawing/2014/main" id="{BF740D1A-FC3B-45A5-B46E-B226FCE82B82}"/>
                </a:ext>
              </a:extLst>
            </p:cNvPr>
            <p:cNvSpPr/>
            <p:nvPr/>
          </p:nvSpPr>
          <p:spPr>
            <a:xfrm>
              <a:off x="11274015" y="8661839"/>
              <a:ext cx="2302800" cy="1451501"/>
            </a:xfrm>
            <a:custGeom>
              <a:avLst/>
              <a:gdLst/>
              <a:ahLst/>
              <a:cxnLst/>
              <a:rect l="l" t="t" r="r" b="b"/>
              <a:pathLst>
                <a:path w="34538" h="21770" extrusionOk="0">
                  <a:moveTo>
                    <a:pt x="751" y="0"/>
                  </a:moveTo>
                  <a:cubicBezTo>
                    <a:pt x="304" y="0"/>
                    <a:pt x="0" y="333"/>
                    <a:pt x="0" y="917"/>
                  </a:cubicBezTo>
                  <a:cubicBezTo>
                    <a:pt x="0" y="1761"/>
                    <a:pt x="635" y="2810"/>
                    <a:pt x="1417" y="3261"/>
                  </a:cubicBezTo>
                  <a:lnTo>
                    <a:pt x="33122" y="21564"/>
                  </a:lnTo>
                  <a:cubicBezTo>
                    <a:pt x="33362" y="21703"/>
                    <a:pt x="33588" y="21769"/>
                    <a:pt x="33787" y="21769"/>
                  </a:cubicBezTo>
                  <a:cubicBezTo>
                    <a:pt x="34233" y="21769"/>
                    <a:pt x="34537" y="21434"/>
                    <a:pt x="34537" y="20848"/>
                  </a:cubicBezTo>
                  <a:cubicBezTo>
                    <a:pt x="34537" y="20000"/>
                    <a:pt x="33904" y="18948"/>
                    <a:pt x="33122" y="18497"/>
                  </a:cubicBezTo>
                  <a:lnTo>
                    <a:pt x="1417" y="205"/>
                  </a:lnTo>
                  <a:cubicBezTo>
                    <a:pt x="1176" y="66"/>
                    <a:pt x="949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53;p28">
              <a:extLst>
                <a:ext uri="{FF2B5EF4-FFF2-40B4-BE49-F238E27FC236}">
                  <a16:creationId xmlns:a16="http://schemas.microsoft.com/office/drawing/2014/main" id="{773D9407-3B6E-42AE-AC37-0E51E6E8DE60}"/>
                </a:ext>
              </a:extLst>
            </p:cNvPr>
            <p:cNvSpPr/>
            <p:nvPr/>
          </p:nvSpPr>
          <p:spPr>
            <a:xfrm>
              <a:off x="11153668" y="9174165"/>
              <a:ext cx="2319068" cy="1437033"/>
            </a:xfrm>
            <a:custGeom>
              <a:avLst/>
              <a:gdLst/>
              <a:ahLst/>
              <a:cxnLst/>
              <a:rect l="l" t="t" r="r" b="b"/>
              <a:pathLst>
                <a:path w="34782" h="21553" extrusionOk="0">
                  <a:moveTo>
                    <a:pt x="1020" y="1"/>
                  </a:moveTo>
                  <a:cubicBezTo>
                    <a:pt x="560" y="1"/>
                    <a:pt x="206" y="290"/>
                    <a:pt x="124" y="806"/>
                  </a:cubicBezTo>
                  <a:cubicBezTo>
                    <a:pt x="1" y="1580"/>
                    <a:pt x="537" y="2572"/>
                    <a:pt x="1317" y="3024"/>
                  </a:cubicBezTo>
                  <a:lnTo>
                    <a:pt x="33022" y="21332"/>
                  </a:lnTo>
                  <a:cubicBezTo>
                    <a:pt x="33281" y="21481"/>
                    <a:pt x="33534" y="21552"/>
                    <a:pt x="33762" y="21552"/>
                  </a:cubicBezTo>
                  <a:cubicBezTo>
                    <a:pt x="34222" y="21552"/>
                    <a:pt x="34576" y="21263"/>
                    <a:pt x="34658" y="20744"/>
                  </a:cubicBezTo>
                  <a:cubicBezTo>
                    <a:pt x="34782" y="19967"/>
                    <a:pt x="34245" y="18971"/>
                    <a:pt x="33463" y="18520"/>
                  </a:cubicBezTo>
                  <a:lnTo>
                    <a:pt x="1760" y="222"/>
                  </a:lnTo>
                  <a:cubicBezTo>
                    <a:pt x="1501" y="72"/>
                    <a:pt x="1247" y="1"/>
                    <a:pt x="10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54;p28">
              <a:extLst>
                <a:ext uri="{FF2B5EF4-FFF2-40B4-BE49-F238E27FC236}">
                  <a16:creationId xmlns:a16="http://schemas.microsoft.com/office/drawing/2014/main" id="{09D390CE-86A9-41EF-A4F3-B2ED8B9FEB94}"/>
                </a:ext>
              </a:extLst>
            </p:cNvPr>
            <p:cNvSpPr/>
            <p:nvPr/>
          </p:nvSpPr>
          <p:spPr>
            <a:xfrm>
              <a:off x="10991249" y="9627017"/>
              <a:ext cx="2335337" cy="1423031"/>
            </a:xfrm>
            <a:custGeom>
              <a:avLst/>
              <a:gdLst/>
              <a:ahLst/>
              <a:cxnLst/>
              <a:rect l="l" t="t" r="r" b="b"/>
              <a:pathLst>
                <a:path w="35026" h="21343" extrusionOk="0">
                  <a:moveTo>
                    <a:pt x="1272" y="0"/>
                  </a:moveTo>
                  <a:cubicBezTo>
                    <a:pt x="801" y="0"/>
                    <a:pt x="403" y="247"/>
                    <a:pt x="246" y="698"/>
                  </a:cubicBezTo>
                  <a:cubicBezTo>
                    <a:pt x="1" y="1401"/>
                    <a:pt x="437" y="2337"/>
                    <a:pt x="1219" y="2789"/>
                  </a:cubicBezTo>
                  <a:lnTo>
                    <a:pt x="32922" y="21103"/>
                  </a:lnTo>
                  <a:cubicBezTo>
                    <a:pt x="33203" y="21265"/>
                    <a:pt x="33490" y="21342"/>
                    <a:pt x="33755" y="21342"/>
                  </a:cubicBezTo>
                  <a:cubicBezTo>
                    <a:pt x="34227" y="21342"/>
                    <a:pt x="34625" y="21095"/>
                    <a:pt x="34781" y="20642"/>
                  </a:cubicBezTo>
                  <a:cubicBezTo>
                    <a:pt x="35025" y="19935"/>
                    <a:pt x="34589" y="18998"/>
                    <a:pt x="33807" y="18547"/>
                  </a:cubicBezTo>
                  <a:lnTo>
                    <a:pt x="2104" y="240"/>
                  </a:lnTo>
                  <a:cubicBezTo>
                    <a:pt x="1823" y="78"/>
                    <a:pt x="1536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55;p28">
              <a:extLst>
                <a:ext uri="{FF2B5EF4-FFF2-40B4-BE49-F238E27FC236}">
                  <a16:creationId xmlns:a16="http://schemas.microsoft.com/office/drawing/2014/main" id="{2ED5902F-22F8-454A-A6A4-2A5DB3D6EC7A}"/>
                </a:ext>
              </a:extLst>
            </p:cNvPr>
            <p:cNvSpPr/>
            <p:nvPr/>
          </p:nvSpPr>
          <p:spPr>
            <a:xfrm>
              <a:off x="10754288" y="10043932"/>
              <a:ext cx="2351472" cy="1409296"/>
            </a:xfrm>
            <a:custGeom>
              <a:avLst/>
              <a:gdLst/>
              <a:ahLst/>
              <a:cxnLst/>
              <a:rect l="l" t="t" r="r" b="b"/>
              <a:pathLst>
                <a:path w="35268" h="21137" extrusionOk="0">
                  <a:moveTo>
                    <a:pt x="1504" y="0"/>
                  </a:moveTo>
                  <a:cubicBezTo>
                    <a:pt x="1023" y="0"/>
                    <a:pt x="591" y="206"/>
                    <a:pt x="368" y="591"/>
                  </a:cubicBezTo>
                  <a:cubicBezTo>
                    <a:pt x="1" y="1225"/>
                    <a:pt x="338" y="2105"/>
                    <a:pt x="1119" y="2556"/>
                  </a:cubicBezTo>
                  <a:lnTo>
                    <a:pt x="32822" y="20876"/>
                  </a:lnTo>
                  <a:cubicBezTo>
                    <a:pt x="33127" y="21052"/>
                    <a:pt x="33454" y="21137"/>
                    <a:pt x="33762" y="21137"/>
                  </a:cubicBezTo>
                  <a:cubicBezTo>
                    <a:pt x="34244" y="21137"/>
                    <a:pt x="34678" y="20930"/>
                    <a:pt x="34902" y="20542"/>
                  </a:cubicBezTo>
                  <a:cubicBezTo>
                    <a:pt x="35268" y="19906"/>
                    <a:pt x="34932" y="19025"/>
                    <a:pt x="34150" y="18574"/>
                  </a:cubicBezTo>
                  <a:lnTo>
                    <a:pt x="2447" y="262"/>
                  </a:lnTo>
                  <a:cubicBezTo>
                    <a:pt x="2141" y="85"/>
                    <a:pt x="1812" y="0"/>
                    <a:pt x="1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56;p28">
              <a:extLst>
                <a:ext uri="{FF2B5EF4-FFF2-40B4-BE49-F238E27FC236}">
                  <a16:creationId xmlns:a16="http://schemas.microsoft.com/office/drawing/2014/main" id="{147E8CC2-DAB0-4862-A37C-7ED1F9A2B3D9}"/>
                </a:ext>
              </a:extLst>
            </p:cNvPr>
            <p:cNvSpPr/>
            <p:nvPr/>
          </p:nvSpPr>
          <p:spPr>
            <a:xfrm>
              <a:off x="10471256" y="10425643"/>
              <a:ext cx="2367741" cy="1396228"/>
            </a:xfrm>
            <a:custGeom>
              <a:avLst/>
              <a:gdLst/>
              <a:ahLst/>
              <a:cxnLst/>
              <a:rect l="l" t="t" r="r" b="b"/>
              <a:pathLst>
                <a:path w="35512" h="20941" extrusionOk="0">
                  <a:moveTo>
                    <a:pt x="1711" y="0"/>
                  </a:moveTo>
                  <a:cubicBezTo>
                    <a:pt x="1225" y="0"/>
                    <a:pt x="768" y="168"/>
                    <a:pt x="488" y="490"/>
                  </a:cubicBezTo>
                  <a:cubicBezTo>
                    <a:pt x="0" y="1053"/>
                    <a:pt x="238" y="1877"/>
                    <a:pt x="1018" y="2328"/>
                  </a:cubicBezTo>
                  <a:lnTo>
                    <a:pt x="32721" y="20653"/>
                  </a:lnTo>
                  <a:cubicBezTo>
                    <a:pt x="33056" y="20846"/>
                    <a:pt x="33436" y="20940"/>
                    <a:pt x="33799" y="20940"/>
                  </a:cubicBezTo>
                  <a:cubicBezTo>
                    <a:pt x="34286" y="20940"/>
                    <a:pt x="34743" y="20772"/>
                    <a:pt x="35022" y="20448"/>
                  </a:cubicBezTo>
                  <a:cubicBezTo>
                    <a:pt x="35511" y="19881"/>
                    <a:pt x="35272" y="19059"/>
                    <a:pt x="34491" y="18608"/>
                  </a:cubicBezTo>
                  <a:lnTo>
                    <a:pt x="2789" y="288"/>
                  </a:lnTo>
                  <a:cubicBezTo>
                    <a:pt x="2454" y="94"/>
                    <a:pt x="2074" y="0"/>
                    <a:pt x="1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57;p28">
              <a:extLst>
                <a:ext uri="{FF2B5EF4-FFF2-40B4-BE49-F238E27FC236}">
                  <a16:creationId xmlns:a16="http://schemas.microsoft.com/office/drawing/2014/main" id="{E461AC72-7FA8-4760-A12D-E5B79CEF31F0}"/>
                </a:ext>
              </a:extLst>
            </p:cNvPr>
            <p:cNvSpPr/>
            <p:nvPr/>
          </p:nvSpPr>
          <p:spPr>
            <a:xfrm>
              <a:off x="10109080" y="10812155"/>
              <a:ext cx="2384009" cy="1383693"/>
            </a:xfrm>
            <a:custGeom>
              <a:avLst/>
              <a:gdLst/>
              <a:ahLst/>
              <a:cxnLst/>
              <a:rect l="l" t="t" r="r" b="b"/>
              <a:pathLst>
                <a:path w="35756" h="20753" extrusionOk="0">
                  <a:moveTo>
                    <a:pt x="1891" y="0"/>
                  </a:moveTo>
                  <a:cubicBezTo>
                    <a:pt x="1405" y="0"/>
                    <a:pt x="936" y="133"/>
                    <a:pt x="612" y="394"/>
                  </a:cubicBezTo>
                  <a:cubicBezTo>
                    <a:pt x="1" y="887"/>
                    <a:pt x="139" y="1654"/>
                    <a:pt x="921" y="2105"/>
                  </a:cubicBezTo>
                  <a:lnTo>
                    <a:pt x="32623" y="20435"/>
                  </a:lnTo>
                  <a:cubicBezTo>
                    <a:pt x="32991" y="20647"/>
                    <a:pt x="33436" y="20752"/>
                    <a:pt x="33868" y="20752"/>
                  </a:cubicBezTo>
                  <a:cubicBezTo>
                    <a:pt x="34353" y="20752"/>
                    <a:pt x="34821" y="20620"/>
                    <a:pt x="35144" y="20358"/>
                  </a:cubicBezTo>
                  <a:cubicBezTo>
                    <a:pt x="35756" y="19864"/>
                    <a:pt x="35617" y="19097"/>
                    <a:pt x="34835" y="18646"/>
                  </a:cubicBezTo>
                  <a:lnTo>
                    <a:pt x="3135" y="317"/>
                  </a:lnTo>
                  <a:cubicBezTo>
                    <a:pt x="2767" y="105"/>
                    <a:pt x="2323" y="0"/>
                    <a:pt x="1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58;p28">
              <a:extLst>
                <a:ext uri="{FF2B5EF4-FFF2-40B4-BE49-F238E27FC236}">
                  <a16:creationId xmlns:a16="http://schemas.microsoft.com/office/drawing/2014/main" id="{D6C49DDF-78B0-4A00-B9E3-EB8A90B6F256}"/>
                </a:ext>
              </a:extLst>
            </p:cNvPr>
            <p:cNvSpPr/>
            <p:nvPr/>
          </p:nvSpPr>
          <p:spPr>
            <a:xfrm>
              <a:off x="9720635" y="11105188"/>
              <a:ext cx="2400144" cy="1372025"/>
            </a:xfrm>
            <a:custGeom>
              <a:avLst/>
              <a:gdLst/>
              <a:ahLst/>
              <a:cxnLst/>
              <a:rect l="l" t="t" r="r" b="b"/>
              <a:pathLst>
                <a:path w="35998" h="20578" extrusionOk="0">
                  <a:moveTo>
                    <a:pt x="2025" y="1"/>
                  </a:moveTo>
                  <a:cubicBezTo>
                    <a:pt x="1550" y="1"/>
                    <a:pt x="1085" y="101"/>
                    <a:pt x="734" y="305"/>
                  </a:cubicBezTo>
                  <a:cubicBezTo>
                    <a:pt x="1" y="727"/>
                    <a:pt x="39" y="1437"/>
                    <a:pt x="821" y="1888"/>
                  </a:cubicBezTo>
                  <a:lnTo>
                    <a:pt x="32523" y="20224"/>
                  </a:lnTo>
                  <a:cubicBezTo>
                    <a:pt x="32930" y="20459"/>
                    <a:pt x="33458" y="20578"/>
                    <a:pt x="33975" y="20578"/>
                  </a:cubicBezTo>
                  <a:cubicBezTo>
                    <a:pt x="34449" y="20578"/>
                    <a:pt x="34914" y="20477"/>
                    <a:pt x="35264" y="20274"/>
                  </a:cubicBezTo>
                  <a:cubicBezTo>
                    <a:pt x="35998" y="19851"/>
                    <a:pt x="35958" y="19141"/>
                    <a:pt x="35176" y="18690"/>
                  </a:cubicBezTo>
                  <a:lnTo>
                    <a:pt x="3478" y="355"/>
                  </a:lnTo>
                  <a:cubicBezTo>
                    <a:pt x="3070" y="120"/>
                    <a:pt x="2542" y="1"/>
                    <a:pt x="2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60;p28">
              <a:extLst>
                <a:ext uri="{FF2B5EF4-FFF2-40B4-BE49-F238E27FC236}">
                  <a16:creationId xmlns:a16="http://schemas.microsoft.com/office/drawing/2014/main" id="{3F66F7FA-0C16-4CD6-A53A-55FB8BAC0EE5}"/>
                </a:ext>
              </a:extLst>
            </p:cNvPr>
            <p:cNvSpPr/>
            <p:nvPr/>
          </p:nvSpPr>
          <p:spPr>
            <a:xfrm>
              <a:off x="14009265" y="9924385"/>
              <a:ext cx="411714" cy="239094"/>
            </a:xfrm>
            <a:custGeom>
              <a:avLst/>
              <a:gdLst/>
              <a:ahLst/>
              <a:cxnLst/>
              <a:rect l="l" t="t" r="r" b="b"/>
              <a:pathLst>
                <a:path w="6175" h="3586" extrusionOk="0">
                  <a:moveTo>
                    <a:pt x="2920" y="1"/>
                  </a:moveTo>
                  <a:cubicBezTo>
                    <a:pt x="1757" y="1"/>
                    <a:pt x="977" y="674"/>
                    <a:pt x="542" y="1564"/>
                  </a:cubicBezTo>
                  <a:cubicBezTo>
                    <a:pt x="1" y="2667"/>
                    <a:pt x="848" y="3586"/>
                    <a:pt x="848" y="3586"/>
                  </a:cubicBezTo>
                  <a:lnTo>
                    <a:pt x="6134" y="1960"/>
                  </a:lnTo>
                  <a:cubicBezTo>
                    <a:pt x="6174" y="917"/>
                    <a:pt x="5108" y="458"/>
                    <a:pt x="3825" y="124"/>
                  </a:cubicBezTo>
                  <a:cubicBezTo>
                    <a:pt x="3501" y="40"/>
                    <a:pt x="3199" y="1"/>
                    <a:pt x="292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61;p28">
              <a:extLst>
                <a:ext uri="{FF2B5EF4-FFF2-40B4-BE49-F238E27FC236}">
                  <a16:creationId xmlns:a16="http://schemas.microsoft.com/office/drawing/2014/main" id="{C49279CE-3E64-4272-B8B9-5488B7A7C437}"/>
                </a:ext>
              </a:extLst>
            </p:cNvPr>
            <p:cNvSpPr/>
            <p:nvPr/>
          </p:nvSpPr>
          <p:spPr>
            <a:xfrm>
              <a:off x="13687694" y="12737511"/>
              <a:ext cx="332238" cy="311169"/>
            </a:xfrm>
            <a:custGeom>
              <a:avLst/>
              <a:gdLst/>
              <a:ahLst/>
              <a:cxnLst/>
              <a:rect l="l" t="t" r="r" b="b"/>
              <a:pathLst>
                <a:path w="4983" h="4667" extrusionOk="0">
                  <a:moveTo>
                    <a:pt x="696" y="1"/>
                  </a:moveTo>
                  <a:cubicBezTo>
                    <a:pt x="631" y="1"/>
                    <a:pt x="572" y="13"/>
                    <a:pt x="521" y="41"/>
                  </a:cubicBezTo>
                  <a:cubicBezTo>
                    <a:pt x="112" y="259"/>
                    <a:pt x="0" y="792"/>
                    <a:pt x="237" y="1444"/>
                  </a:cubicBezTo>
                  <a:cubicBezTo>
                    <a:pt x="500" y="2163"/>
                    <a:pt x="1191" y="2620"/>
                    <a:pt x="1753" y="3031"/>
                  </a:cubicBezTo>
                  <a:cubicBezTo>
                    <a:pt x="2339" y="3457"/>
                    <a:pt x="2792" y="3935"/>
                    <a:pt x="3213" y="4395"/>
                  </a:cubicBezTo>
                  <a:cubicBezTo>
                    <a:pt x="3392" y="4589"/>
                    <a:pt x="3628" y="4667"/>
                    <a:pt x="3877" y="4667"/>
                  </a:cubicBezTo>
                  <a:cubicBezTo>
                    <a:pt x="4098" y="4667"/>
                    <a:pt x="4328" y="4606"/>
                    <a:pt x="4538" y="4513"/>
                  </a:cubicBezTo>
                  <a:cubicBezTo>
                    <a:pt x="4982" y="4318"/>
                    <a:pt x="4936" y="3655"/>
                    <a:pt x="4922" y="3232"/>
                  </a:cubicBezTo>
                  <a:cubicBezTo>
                    <a:pt x="4909" y="2837"/>
                    <a:pt x="4929" y="2395"/>
                    <a:pt x="4929" y="2395"/>
                  </a:cubicBezTo>
                  <a:cubicBezTo>
                    <a:pt x="4929" y="2395"/>
                    <a:pt x="3798" y="1111"/>
                    <a:pt x="3295" y="1111"/>
                  </a:cubicBezTo>
                  <a:cubicBezTo>
                    <a:pt x="3253" y="1111"/>
                    <a:pt x="3216" y="1120"/>
                    <a:pt x="3185" y="1138"/>
                  </a:cubicBezTo>
                  <a:cubicBezTo>
                    <a:pt x="3155" y="1156"/>
                    <a:pt x="3120" y="1164"/>
                    <a:pt x="3079" y="1164"/>
                  </a:cubicBezTo>
                  <a:cubicBezTo>
                    <a:pt x="2588" y="1164"/>
                    <a:pt x="1330" y="1"/>
                    <a:pt x="69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62;p28">
              <a:extLst>
                <a:ext uri="{FF2B5EF4-FFF2-40B4-BE49-F238E27FC236}">
                  <a16:creationId xmlns:a16="http://schemas.microsoft.com/office/drawing/2014/main" id="{5C7F460D-8367-40DF-B36C-4191FCEB1A9E}"/>
                </a:ext>
              </a:extLst>
            </p:cNvPr>
            <p:cNvSpPr/>
            <p:nvPr/>
          </p:nvSpPr>
          <p:spPr>
            <a:xfrm>
              <a:off x="13905120" y="11444628"/>
              <a:ext cx="605737" cy="1454102"/>
            </a:xfrm>
            <a:custGeom>
              <a:avLst/>
              <a:gdLst/>
              <a:ahLst/>
              <a:cxnLst/>
              <a:rect l="l" t="t" r="r" b="b"/>
              <a:pathLst>
                <a:path w="9085" h="21809" extrusionOk="0">
                  <a:moveTo>
                    <a:pt x="9085" y="0"/>
                  </a:moveTo>
                  <a:lnTo>
                    <a:pt x="3000" y="1673"/>
                  </a:lnTo>
                  <a:lnTo>
                    <a:pt x="1429" y="11530"/>
                  </a:lnTo>
                  <a:lnTo>
                    <a:pt x="1" y="20506"/>
                  </a:lnTo>
                  <a:cubicBezTo>
                    <a:pt x="387" y="21651"/>
                    <a:pt x="1087" y="21809"/>
                    <a:pt x="1445" y="21809"/>
                  </a:cubicBezTo>
                  <a:cubicBezTo>
                    <a:pt x="1581" y="21809"/>
                    <a:pt x="1668" y="21786"/>
                    <a:pt x="1668" y="21786"/>
                  </a:cubicBezTo>
                  <a:lnTo>
                    <a:pt x="4286" y="14083"/>
                  </a:lnTo>
                  <a:lnTo>
                    <a:pt x="90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63;p28">
              <a:extLst>
                <a:ext uri="{FF2B5EF4-FFF2-40B4-BE49-F238E27FC236}">
                  <a16:creationId xmlns:a16="http://schemas.microsoft.com/office/drawing/2014/main" id="{FE7EE44A-E5B0-400F-8B3A-E4FE5EBC6B93}"/>
                </a:ext>
              </a:extLst>
            </p:cNvPr>
            <p:cNvSpPr/>
            <p:nvPr/>
          </p:nvSpPr>
          <p:spPr>
            <a:xfrm>
              <a:off x="13905120" y="12213383"/>
              <a:ext cx="285833" cy="685346"/>
            </a:xfrm>
            <a:custGeom>
              <a:avLst/>
              <a:gdLst/>
              <a:ahLst/>
              <a:cxnLst/>
              <a:rect l="l" t="t" r="r" b="b"/>
              <a:pathLst>
                <a:path w="4287" h="10279" extrusionOk="0">
                  <a:moveTo>
                    <a:pt x="1429" y="0"/>
                  </a:moveTo>
                  <a:lnTo>
                    <a:pt x="1" y="8976"/>
                  </a:lnTo>
                  <a:cubicBezTo>
                    <a:pt x="387" y="10121"/>
                    <a:pt x="1087" y="10279"/>
                    <a:pt x="1445" y="10279"/>
                  </a:cubicBezTo>
                  <a:cubicBezTo>
                    <a:pt x="1581" y="10279"/>
                    <a:pt x="1668" y="10256"/>
                    <a:pt x="1668" y="10256"/>
                  </a:cubicBezTo>
                  <a:lnTo>
                    <a:pt x="4286" y="2553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64;p28">
              <a:extLst>
                <a:ext uri="{FF2B5EF4-FFF2-40B4-BE49-F238E27FC236}">
                  <a16:creationId xmlns:a16="http://schemas.microsoft.com/office/drawing/2014/main" id="{95DB6669-9DB7-4FB1-A6D0-5BCC2E4813C6}"/>
                </a:ext>
              </a:extLst>
            </p:cNvPr>
            <p:cNvSpPr/>
            <p:nvPr/>
          </p:nvSpPr>
          <p:spPr>
            <a:xfrm>
              <a:off x="14152215" y="12828521"/>
              <a:ext cx="358641" cy="356108"/>
            </a:xfrm>
            <a:custGeom>
              <a:avLst/>
              <a:gdLst/>
              <a:ahLst/>
              <a:cxnLst/>
              <a:rect l="l" t="t" r="r" b="b"/>
              <a:pathLst>
                <a:path w="5379" h="5341" extrusionOk="0">
                  <a:moveTo>
                    <a:pt x="3671" y="1"/>
                  </a:moveTo>
                  <a:lnTo>
                    <a:pt x="2132" y="669"/>
                  </a:lnTo>
                  <a:cubicBezTo>
                    <a:pt x="2296" y="1374"/>
                    <a:pt x="1791" y="3636"/>
                    <a:pt x="1177" y="3706"/>
                  </a:cubicBezTo>
                  <a:cubicBezTo>
                    <a:pt x="1102" y="3696"/>
                    <a:pt x="1031" y="3692"/>
                    <a:pt x="965" y="3692"/>
                  </a:cubicBezTo>
                  <a:cubicBezTo>
                    <a:pt x="244" y="3692"/>
                    <a:pt x="1" y="4241"/>
                    <a:pt x="167" y="4478"/>
                  </a:cubicBezTo>
                  <a:cubicBezTo>
                    <a:pt x="167" y="4478"/>
                    <a:pt x="734" y="4936"/>
                    <a:pt x="1177" y="5127"/>
                  </a:cubicBezTo>
                  <a:cubicBezTo>
                    <a:pt x="1508" y="5270"/>
                    <a:pt x="1779" y="5340"/>
                    <a:pt x="2041" y="5340"/>
                  </a:cubicBezTo>
                  <a:cubicBezTo>
                    <a:pt x="2127" y="5340"/>
                    <a:pt x="2213" y="5332"/>
                    <a:pt x="2299" y="5317"/>
                  </a:cubicBezTo>
                  <a:cubicBezTo>
                    <a:pt x="3140" y="5165"/>
                    <a:pt x="3325" y="4341"/>
                    <a:pt x="3601" y="3808"/>
                  </a:cubicBezTo>
                  <a:cubicBezTo>
                    <a:pt x="3791" y="3439"/>
                    <a:pt x="4196" y="2959"/>
                    <a:pt x="4471" y="2647"/>
                  </a:cubicBezTo>
                  <a:cubicBezTo>
                    <a:pt x="4630" y="2470"/>
                    <a:pt x="4802" y="2308"/>
                    <a:pt x="4946" y="2114"/>
                  </a:cubicBezTo>
                  <a:cubicBezTo>
                    <a:pt x="5213" y="1753"/>
                    <a:pt x="5379" y="1265"/>
                    <a:pt x="5011" y="899"/>
                  </a:cubicBezTo>
                  <a:cubicBezTo>
                    <a:pt x="4924" y="811"/>
                    <a:pt x="4817" y="747"/>
                    <a:pt x="4710" y="687"/>
                  </a:cubicBezTo>
                  <a:cubicBezTo>
                    <a:pt x="4406" y="518"/>
                    <a:pt x="4002" y="418"/>
                    <a:pt x="367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65;p28">
              <a:extLst>
                <a:ext uri="{FF2B5EF4-FFF2-40B4-BE49-F238E27FC236}">
                  <a16:creationId xmlns:a16="http://schemas.microsoft.com/office/drawing/2014/main" id="{67DC7EE4-C8B9-4AF8-B9EC-584BAD2ECBEC}"/>
                </a:ext>
              </a:extLst>
            </p:cNvPr>
            <p:cNvSpPr/>
            <p:nvPr/>
          </p:nvSpPr>
          <p:spPr>
            <a:xfrm>
              <a:off x="13912720" y="11268807"/>
              <a:ext cx="631140" cy="1615454"/>
            </a:xfrm>
            <a:custGeom>
              <a:avLst/>
              <a:gdLst/>
              <a:ahLst/>
              <a:cxnLst/>
              <a:rect l="l" t="t" r="r" b="b"/>
              <a:pathLst>
                <a:path w="9466" h="24229" extrusionOk="0">
                  <a:moveTo>
                    <a:pt x="9135" y="0"/>
                  </a:moveTo>
                  <a:cubicBezTo>
                    <a:pt x="9134" y="0"/>
                    <a:pt x="9134" y="4"/>
                    <a:pt x="9136" y="13"/>
                  </a:cubicBezTo>
                  <a:lnTo>
                    <a:pt x="846" y="2612"/>
                  </a:lnTo>
                  <a:cubicBezTo>
                    <a:pt x="582" y="5720"/>
                    <a:pt x="0" y="8981"/>
                    <a:pt x="57" y="13681"/>
                  </a:cubicBezTo>
                  <a:cubicBezTo>
                    <a:pt x="72" y="14968"/>
                    <a:pt x="1669" y="17260"/>
                    <a:pt x="2937" y="19245"/>
                  </a:cubicBezTo>
                  <a:cubicBezTo>
                    <a:pt x="4205" y="21230"/>
                    <a:pt x="5731" y="24189"/>
                    <a:pt x="5731" y="24189"/>
                  </a:cubicBezTo>
                  <a:cubicBezTo>
                    <a:pt x="5870" y="24217"/>
                    <a:pt x="5997" y="24229"/>
                    <a:pt x="6115" y="24229"/>
                  </a:cubicBezTo>
                  <a:cubicBezTo>
                    <a:pt x="7035" y="24229"/>
                    <a:pt x="7332" y="23474"/>
                    <a:pt x="7332" y="23474"/>
                  </a:cubicBezTo>
                  <a:cubicBezTo>
                    <a:pt x="7332" y="23474"/>
                    <a:pt x="6053" y="19440"/>
                    <a:pt x="5652" y="18014"/>
                  </a:cubicBezTo>
                  <a:cubicBezTo>
                    <a:pt x="4775" y="14894"/>
                    <a:pt x="3479" y="13944"/>
                    <a:pt x="3479" y="13944"/>
                  </a:cubicBezTo>
                  <a:cubicBezTo>
                    <a:pt x="3479" y="13944"/>
                    <a:pt x="3794" y="12674"/>
                    <a:pt x="4132" y="11102"/>
                  </a:cubicBezTo>
                  <a:cubicBezTo>
                    <a:pt x="4528" y="9255"/>
                    <a:pt x="5365" y="5698"/>
                    <a:pt x="5365" y="5698"/>
                  </a:cubicBezTo>
                  <a:cubicBezTo>
                    <a:pt x="5365" y="5698"/>
                    <a:pt x="8444" y="4504"/>
                    <a:pt x="8971" y="2637"/>
                  </a:cubicBezTo>
                  <a:cubicBezTo>
                    <a:pt x="9465" y="889"/>
                    <a:pt x="9152" y="0"/>
                    <a:pt x="9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66;p28">
              <a:extLst>
                <a:ext uri="{FF2B5EF4-FFF2-40B4-BE49-F238E27FC236}">
                  <a16:creationId xmlns:a16="http://schemas.microsoft.com/office/drawing/2014/main" id="{EA37630D-934D-402A-ADA5-C5F7B25ADABF}"/>
                </a:ext>
              </a:extLst>
            </p:cNvPr>
            <p:cNvSpPr/>
            <p:nvPr/>
          </p:nvSpPr>
          <p:spPr>
            <a:xfrm>
              <a:off x="14167683" y="11549773"/>
              <a:ext cx="275765" cy="551597"/>
            </a:xfrm>
            <a:custGeom>
              <a:avLst/>
              <a:gdLst/>
              <a:ahLst/>
              <a:cxnLst/>
              <a:rect l="l" t="t" r="r" b="b"/>
              <a:pathLst>
                <a:path w="4136" h="8273" extrusionOk="0">
                  <a:moveTo>
                    <a:pt x="4136" y="1"/>
                  </a:moveTo>
                  <a:cubicBezTo>
                    <a:pt x="3265" y="741"/>
                    <a:pt x="1544" y="1321"/>
                    <a:pt x="1544" y="1321"/>
                  </a:cubicBezTo>
                  <a:lnTo>
                    <a:pt x="1" y="8273"/>
                  </a:lnTo>
                  <a:cubicBezTo>
                    <a:pt x="1" y="8273"/>
                    <a:pt x="1636" y="2178"/>
                    <a:pt x="2259" y="1670"/>
                  </a:cubicBezTo>
                  <a:cubicBezTo>
                    <a:pt x="2995" y="1070"/>
                    <a:pt x="3825" y="607"/>
                    <a:pt x="4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67;p28">
              <a:extLst>
                <a:ext uri="{FF2B5EF4-FFF2-40B4-BE49-F238E27FC236}">
                  <a16:creationId xmlns:a16="http://schemas.microsoft.com/office/drawing/2014/main" id="{F341DE99-292F-4BE3-B6C2-6DA96ED72E59}"/>
                </a:ext>
              </a:extLst>
            </p:cNvPr>
            <p:cNvSpPr/>
            <p:nvPr/>
          </p:nvSpPr>
          <p:spPr>
            <a:xfrm>
              <a:off x="14043269" y="9971857"/>
              <a:ext cx="425716" cy="480656"/>
            </a:xfrm>
            <a:custGeom>
              <a:avLst/>
              <a:gdLst/>
              <a:ahLst/>
              <a:cxnLst/>
              <a:rect l="l" t="t" r="r" b="b"/>
              <a:pathLst>
                <a:path w="6385" h="7209" extrusionOk="0">
                  <a:moveTo>
                    <a:pt x="3166" y="0"/>
                  </a:moveTo>
                  <a:cubicBezTo>
                    <a:pt x="1739" y="0"/>
                    <a:pt x="703" y="1065"/>
                    <a:pt x="411" y="2494"/>
                  </a:cubicBezTo>
                  <a:cubicBezTo>
                    <a:pt x="244" y="3250"/>
                    <a:pt x="0" y="4859"/>
                    <a:pt x="470" y="6095"/>
                  </a:cubicBezTo>
                  <a:cubicBezTo>
                    <a:pt x="735" y="6795"/>
                    <a:pt x="1061" y="7072"/>
                    <a:pt x="1684" y="7193"/>
                  </a:cubicBezTo>
                  <a:cubicBezTo>
                    <a:pt x="1740" y="7203"/>
                    <a:pt x="1811" y="7209"/>
                    <a:pt x="1894" y="7209"/>
                  </a:cubicBezTo>
                  <a:cubicBezTo>
                    <a:pt x="2545" y="7209"/>
                    <a:pt x="3956" y="6890"/>
                    <a:pt x="4483" y="6332"/>
                  </a:cubicBezTo>
                  <a:cubicBezTo>
                    <a:pt x="4588" y="6220"/>
                    <a:pt x="4762" y="5671"/>
                    <a:pt x="4762" y="5671"/>
                  </a:cubicBezTo>
                  <a:cubicBezTo>
                    <a:pt x="5546" y="5188"/>
                    <a:pt x="6107" y="4374"/>
                    <a:pt x="6209" y="3387"/>
                  </a:cubicBezTo>
                  <a:cubicBezTo>
                    <a:pt x="6384" y="1701"/>
                    <a:pt x="5161" y="192"/>
                    <a:pt x="3476" y="17"/>
                  </a:cubicBezTo>
                  <a:cubicBezTo>
                    <a:pt x="3371" y="6"/>
                    <a:pt x="3267" y="0"/>
                    <a:pt x="316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68;p28">
              <a:extLst>
                <a:ext uri="{FF2B5EF4-FFF2-40B4-BE49-F238E27FC236}">
                  <a16:creationId xmlns:a16="http://schemas.microsoft.com/office/drawing/2014/main" id="{90A56BFA-6AAB-4981-ABF7-9F4591105627}"/>
                </a:ext>
              </a:extLst>
            </p:cNvPr>
            <p:cNvSpPr/>
            <p:nvPr/>
          </p:nvSpPr>
          <p:spPr>
            <a:xfrm>
              <a:off x="14123745" y="10374971"/>
              <a:ext cx="345640" cy="253296"/>
            </a:xfrm>
            <a:custGeom>
              <a:avLst/>
              <a:gdLst/>
              <a:ahLst/>
              <a:cxnLst/>
              <a:rect l="l" t="t" r="r" b="b"/>
              <a:pathLst>
                <a:path w="5184" h="3799" extrusionOk="0">
                  <a:moveTo>
                    <a:pt x="3421" y="1"/>
                  </a:moveTo>
                  <a:lnTo>
                    <a:pt x="994" y="1145"/>
                  </a:lnTo>
                  <a:cubicBezTo>
                    <a:pt x="994" y="1145"/>
                    <a:pt x="1077" y="1613"/>
                    <a:pt x="1136" y="1914"/>
                  </a:cubicBezTo>
                  <a:cubicBezTo>
                    <a:pt x="1194" y="2214"/>
                    <a:pt x="1171" y="2373"/>
                    <a:pt x="573" y="2741"/>
                  </a:cubicBezTo>
                  <a:cubicBezTo>
                    <a:pt x="1" y="3093"/>
                    <a:pt x="1342" y="3798"/>
                    <a:pt x="2320" y="3798"/>
                  </a:cubicBezTo>
                  <a:cubicBezTo>
                    <a:pt x="2368" y="3798"/>
                    <a:pt x="2415" y="3797"/>
                    <a:pt x="2461" y="3793"/>
                  </a:cubicBezTo>
                  <a:cubicBezTo>
                    <a:pt x="3441" y="3718"/>
                    <a:pt x="4547" y="3127"/>
                    <a:pt x="4850" y="2490"/>
                  </a:cubicBezTo>
                  <a:cubicBezTo>
                    <a:pt x="5183" y="1790"/>
                    <a:pt x="5160" y="968"/>
                    <a:pt x="4745" y="968"/>
                  </a:cubicBezTo>
                  <a:cubicBezTo>
                    <a:pt x="4740" y="968"/>
                    <a:pt x="4735" y="968"/>
                    <a:pt x="4730" y="968"/>
                  </a:cubicBezTo>
                  <a:cubicBezTo>
                    <a:pt x="4326" y="987"/>
                    <a:pt x="3989" y="1062"/>
                    <a:pt x="3780" y="1062"/>
                  </a:cubicBezTo>
                  <a:cubicBezTo>
                    <a:pt x="3667" y="1062"/>
                    <a:pt x="3591" y="1040"/>
                    <a:pt x="3563" y="975"/>
                  </a:cubicBezTo>
                  <a:cubicBezTo>
                    <a:pt x="3502" y="833"/>
                    <a:pt x="3421" y="1"/>
                    <a:pt x="342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69;p28">
              <a:extLst>
                <a:ext uri="{FF2B5EF4-FFF2-40B4-BE49-F238E27FC236}">
                  <a16:creationId xmlns:a16="http://schemas.microsoft.com/office/drawing/2014/main" id="{04400BCF-397D-4228-A169-03F6F7EF0D72}"/>
                </a:ext>
              </a:extLst>
            </p:cNvPr>
            <p:cNvSpPr/>
            <p:nvPr/>
          </p:nvSpPr>
          <p:spPr>
            <a:xfrm>
              <a:off x="14105743" y="9971724"/>
              <a:ext cx="376377" cy="467121"/>
            </a:xfrm>
            <a:custGeom>
              <a:avLst/>
              <a:gdLst/>
              <a:ahLst/>
              <a:cxnLst/>
              <a:rect l="l" t="t" r="r" b="b"/>
              <a:pathLst>
                <a:path w="5645" h="7006" extrusionOk="0">
                  <a:moveTo>
                    <a:pt x="2231" y="1"/>
                  </a:moveTo>
                  <a:cubicBezTo>
                    <a:pt x="1278" y="1"/>
                    <a:pt x="499" y="476"/>
                    <a:pt x="1" y="1217"/>
                  </a:cubicBezTo>
                  <a:cubicBezTo>
                    <a:pt x="1" y="1217"/>
                    <a:pt x="114" y="1444"/>
                    <a:pt x="288" y="1614"/>
                  </a:cubicBezTo>
                  <a:cubicBezTo>
                    <a:pt x="288" y="1614"/>
                    <a:pt x="149" y="2005"/>
                    <a:pt x="397" y="2283"/>
                  </a:cubicBezTo>
                  <a:cubicBezTo>
                    <a:pt x="575" y="2483"/>
                    <a:pt x="627" y="2765"/>
                    <a:pt x="587" y="3029"/>
                  </a:cubicBezTo>
                  <a:cubicBezTo>
                    <a:pt x="544" y="3317"/>
                    <a:pt x="510" y="3673"/>
                    <a:pt x="542" y="3987"/>
                  </a:cubicBezTo>
                  <a:cubicBezTo>
                    <a:pt x="585" y="4431"/>
                    <a:pt x="1003" y="4635"/>
                    <a:pt x="1003" y="4635"/>
                  </a:cubicBezTo>
                  <a:cubicBezTo>
                    <a:pt x="1003" y="4635"/>
                    <a:pt x="1063" y="3957"/>
                    <a:pt x="1232" y="3587"/>
                  </a:cubicBezTo>
                  <a:cubicBezTo>
                    <a:pt x="1318" y="3399"/>
                    <a:pt x="1530" y="3282"/>
                    <a:pt x="1747" y="3282"/>
                  </a:cubicBezTo>
                  <a:cubicBezTo>
                    <a:pt x="1953" y="3282"/>
                    <a:pt x="2164" y="3388"/>
                    <a:pt x="2276" y="3639"/>
                  </a:cubicBezTo>
                  <a:cubicBezTo>
                    <a:pt x="2508" y="4154"/>
                    <a:pt x="2433" y="4503"/>
                    <a:pt x="2216" y="4891"/>
                  </a:cubicBezTo>
                  <a:cubicBezTo>
                    <a:pt x="2028" y="5225"/>
                    <a:pt x="1843" y="5300"/>
                    <a:pt x="1714" y="5300"/>
                  </a:cubicBezTo>
                  <a:cubicBezTo>
                    <a:pt x="1611" y="5300"/>
                    <a:pt x="1544" y="5252"/>
                    <a:pt x="1544" y="5252"/>
                  </a:cubicBezTo>
                  <a:lnTo>
                    <a:pt x="1544" y="5252"/>
                  </a:lnTo>
                  <a:cubicBezTo>
                    <a:pt x="1414" y="5352"/>
                    <a:pt x="1793" y="6632"/>
                    <a:pt x="2112" y="6851"/>
                  </a:cubicBezTo>
                  <a:cubicBezTo>
                    <a:pt x="2276" y="6963"/>
                    <a:pt x="2452" y="7006"/>
                    <a:pt x="2629" y="7006"/>
                  </a:cubicBezTo>
                  <a:cubicBezTo>
                    <a:pt x="3070" y="7006"/>
                    <a:pt x="3513" y="6738"/>
                    <a:pt x="3757" y="6613"/>
                  </a:cubicBezTo>
                  <a:cubicBezTo>
                    <a:pt x="3962" y="6510"/>
                    <a:pt x="4413" y="5764"/>
                    <a:pt x="4413" y="5764"/>
                  </a:cubicBezTo>
                  <a:cubicBezTo>
                    <a:pt x="4965" y="4772"/>
                    <a:pt x="5208" y="4567"/>
                    <a:pt x="5422" y="3599"/>
                  </a:cubicBezTo>
                  <a:cubicBezTo>
                    <a:pt x="5645" y="2597"/>
                    <a:pt x="5556" y="1395"/>
                    <a:pt x="4689" y="1248"/>
                  </a:cubicBezTo>
                  <a:cubicBezTo>
                    <a:pt x="4178" y="553"/>
                    <a:pt x="3397" y="106"/>
                    <a:pt x="2539" y="17"/>
                  </a:cubicBezTo>
                  <a:cubicBezTo>
                    <a:pt x="2434" y="6"/>
                    <a:pt x="2332" y="1"/>
                    <a:pt x="2231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70;p28">
              <a:extLst>
                <a:ext uri="{FF2B5EF4-FFF2-40B4-BE49-F238E27FC236}">
                  <a16:creationId xmlns:a16="http://schemas.microsoft.com/office/drawing/2014/main" id="{9CA14229-D4D6-4A25-AD20-03C8BD54C55B}"/>
                </a:ext>
              </a:extLst>
            </p:cNvPr>
            <p:cNvSpPr/>
            <p:nvPr/>
          </p:nvSpPr>
          <p:spPr>
            <a:xfrm>
              <a:off x="13963860" y="10428510"/>
              <a:ext cx="628673" cy="1080592"/>
            </a:xfrm>
            <a:custGeom>
              <a:avLst/>
              <a:gdLst/>
              <a:ahLst/>
              <a:cxnLst/>
              <a:rect l="l" t="t" r="r" b="b"/>
              <a:pathLst>
                <a:path w="9429" h="16207" extrusionOk="0">
                  <a:moveTo>
                    <a:pt x="7513" y="1"/>
                  </a:moveTo>
                  <a:cubicBezTo>
                    <a:pt x="7502" y="1"/>
                    <a:pt x="7490" y="1"/>
                    <a:pt x="7478" y="1"/>
                  </a:cubicBezTo>
                  <a:cubicBezTo>
                    <a:pt x="6783" y="20"/>
                    <a:pt x="6060" y="247"/>
                    <a:pt x="6060" y="247"/>
                  </a:cubicBezTo>
                  <a:cubicBezTo>
                    <a:pt x="6234" y="678"/>
                    <a:pt x="6022" y="1017"/>
                    <a:pt x="4849" y="1385"/>
                  </a:cubicBezTo>
                  <a:cubicBezTo>
                    <a:pt x="4377" y="1533"/>
                    <a:pt x="4068" y="1578"/>
                    <a:pt x="3867" y="1578"/>
                  </a:cubicBezTo>
                  <a:cubicBezTo>
                    <a:pt x="3569" y="1578"/>
                    <a:pt x="3509" y="1480"/>
                    <a:pt x="3509" y="1480"/>
                  </a:cubicBezTo>
                  <a:cubicBezTo>
                    <a:pt x="3509" y="1480"/>
                    <a:pt x="1791" y="2263"/>
                    <a:pt x="1231" y="2654"/>
                  </a:cubicBezTo>
                  <a:cubicBezTo>
                    <a:pt x="526" y="3146"/>
                    <a:pt x="216" y="4569"/>
                    <a:pt x="120" y="6972"/>
                  </a:cubicBezTo>
                  <a:cubicBezTo>
                    <a:pt x="10" y="9752"/>
                    <a:pt x="0" y="14666"/>
                    <a:pt x="94" y="15377"/>
                  </a:cubicBezTo>
                  <a:cubicBezTo>
                    <a:pt x="94" y="15377"/>
                    <a:pt x="1188" y="16206"/>
                    <a:pt x="2701" y="16206"/>
                  </a:cubicBezTo>
                  <a:cubicBezTo>
                    <a:pt x="2810" y="16206"/>
                    <a:pt x="2921" y="16202"/>
                    <a:pt x="3034" y="16193"/>
                  </a:cubicBezTo>
                  <a:cubicBezTo>
                    <a:pt x="4717" y="16054"/>
                    <a:pt x="7794" y="14484"/>
                    <a:pt x="8483" y="13334"/>
                  </a:cubicBezTo>
                  <a:cubicBezTo>
                    <a:pt x="8549" y="11078"/>
                    <a:pt x="8558" y="9381"/>
                    <a:pt x="8611" y="8464"/>
                  </a:cubicBezTo>
                  <a:cubicBezTo>
                    <a:pt x="8812" y="5129"/>
                    <a:pt x="9428" y="4357"/>
                    <a:pt x="8989" y="2222"/>
                  </a:cubicBezTo>
                  <a:cubicBezTo>
                    <a:pt x="8634" y="490"/>
                    <a:pt x="8190" y="1"/>
                    <a:pt x="7513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71;p28">
              <a:extLst>
                <a:ext uri="{FF2B5EF4-FFF2-40B4-BE49-F238E27FC236}">
                  <a16:creationId xmlns:a16="http://schemas.microsoft.com/office/drawing/2014/main" id="{37FB7905-6546-49B7-B37C-17F788470F4F}"/>
                </a:ext>
              </a:extLst>
            </p:cNvPr>
            <p:cNvSpPr/>
            <p:nvPr/>
          </p:nvSpPr>
          <p:spPr>
            <a:xfrm>
              <a:off x="13156100" y="10606664"/>
              <a:ext cx="1018318" cy="921707"/>
            </a:xfrm>
            <a:custGeom>
              <a:avLst/>
              <a:gdLst/>
              <a:ahLst/>
              <a:cxnLst/>
              <a:rect l="l" t="t" r="r" b="b"/>
              <a:pathLst>
                <a:path w="15273" h="13824" extrusionOk="0">
                  <a:moveTo>
                    <a:pt x="14092" y="0"/>
                  </a:moveTo>
                  <a:cubicBezTo>
                    <a:pt x="14080" y="0"/>
                    <a:pt x="14069" y="0"/>
                    <a:pt x="14058" y="1"/>
                  </a:cubicBezTo>
                  <a:cubicBezTo>
                    <a:pt x="13447" y="19"/>
                    <a:pt x="12934" y="149"/>
                    <a:pt x="12449" y="1073"/>
                  </a:cubicBezTo>
                  <a:cubicBezTo>
                    <a:pt x="11965" y="1997"/>
                    <a:pt x="10984" y="4393"/>
                    <a:pt x="10053" y="5934"/>
                  </a:cubicBezTo>
                  <a:cubicBezTo>
                    <a:pt x="9595" y="6692"/>
                    <a:pt x="8302" y="8285"/>
                    <a:pt x="7011" y="9200"/>
                  </a:cubicBezTo>
                  <a:cubicBezTo>
                    <a:pt x="5915" y="9977"/>
                    <a:pt x="4668" y="10682"/>
                    <a:pt x="4177" y="10747"/>
                  </a:cubicBezTo>
                  <a:cubicBezTo>
                    <a:pt x="4041" y="10765"/>
                    <a:pt x="3929" y="10774"/>
                    <a:pt x="3824" y="10774"/>
                  </a:cubicBezTo>
                  <a:cubicBezTo>
                    <a:pt x="3581" y="10774"/>
                    <a:pt x="3385" y="10726"/>
                    <a:pt x="3053" y="10639"/>
                  </a:cubicBezTo>
                  <a:cubicBezTo>
                    <a:pt x="2515" y="10497"/>
                    <a:pt x="2147" y="10553"/>
                    <a:pt x="1759" y="10483"/>
                  </a:cubicBezTo>
                  <a:cubicBezTo>
                    <a:pt x="1583" y="10451"/>
                    <a:pt x="1489" y="10426"/>
                    <a:pt x="1431" y="10426"/>
                  </a:cubicBezTo>
                  <a:cubicBezTo>
                    <a:pt x="1362" y="10426"/>
                    <a:pt x="1344" y="10462"/>
                    <a:pt x="1297" y="10568"/>
                  </a:cubicBezTo>
                  <a:cubicBezTo>
                    <a:pt x="1211" y="10764"/>
                    <a:pt x="1489" y="11098"/>
                    <a:pt x="1846" y="11223"/>
                  </a:cubicBezTo>
                  <a:cubicBezTo>
                    <a:pt x="2222" y="11354"/>
                    <a:pt x="2485" y="11297"/>
                    <a:pt x="2553" y="11355"/>
                  </a:cubicBezTo>
                  <a:cubicBezTo>
                    <a:pt x="2622" y="11416"/>
                    <a:pt x="2312" y="11522"/>
                    <a:pt x="1863" y="11588"/>
                  </a:cubicBezTo>
                  <a:cubicBezTo>
                    <a:pt x="1716" y="11609"/>
                    <a:pt x="1581" y="11617"/>
                    <a:pt x="1456" y="11617"/>
                  </a:cubicBezTo>
                  <a:cubicBezTo>
                    <a:pt x="1054" y="11617"/>
                    <a:pt x="757" y="11533"/>
                    <a:pt x="510" y="11531"/>
                  </a:cubicBezTo>
                  <a:cubicBezTo>
                    <a:pt x="507" y="11531"/>
                    <a:pt x="504" y="11531"/>
                    <a:pt x="500" y="11531"/>
                  </a:cubicBezTo>
                  <a:cubicBezTo>
                    <a:pt x="149" y="11531"/>
                    <a:pt x="172" y="11814"/>
                    <a:pt x="293" y="11912"/>
                  </a:cubicBezTo>
                  <a:cubicBezTo>
                    <a:pt x="414" y="12012"/>
                    <a:pt x="607" y="12151"/>
                    <a:pt x="1115" y="12238"/>
                  </a:cubicBezTo>
                  <a:cubicBezTo>
                    <a:pt x="1515" y="12306"/>
                    <a:pt x="1975" y="12313"/>
                    <a:pt x="2152" y="12313"/>
                  </a:cubicBezTo>
                  <a:cubicBezTo>
                    <a:pt x="2200" y="12313"/>
                    <a:pt x="2227" y="12313"/>
                    <a:pt x="2227" y="12313"/>
                  </a:cubicBezTo>
                  <a:lnTo>
                    <a:pt x="2227" y="12313"/>
                  </a:lnTo>
                  <a:cubicBezTo>
                    <a:pt x="1947" y="12401"/>
                    <a:pt x="1654" y="12455"/>
                    <a:pt x="1360" y="12475"/>
                  </a:cubicBezTo>
                  <a:cubicBezTo>
                    <a:pt x="1179" y="12488"/>
                    <a:pt x="1033" y="12492"/>
                    <a:pt x="907" y="12492"/>
                  </a:cubicBezTo>
                  <a:cubicBezTo>
                    <a:pt x="758" y="12492"/>
                    <a:pt x="639" y="12487"/>
                    <a:pt x="529" y="12487"/>
                  </a:cubicBezTo>
                  <a:cubicBezTo>
                    <a:pt x="446" y="12487"/>
                    <a:pt x="368" y="12490"/>
                    <a:pt x="286" y="12500"/>
                  </a:cubicBezTo>
                  <a:cubicBezTo>
                    <a:pt x="0" y="12535"/>
                    <a:pt x="179" y="12979"/>
                    <a:pt x="495" y="13053"/>
                  </a:cubicBezTo>
                  <a:cubicBezTo>
                    <a:pt x="698" y="13100"/>
                    <a:pt x="975" y="13133"/>
                    <a:pt x="1271" y="13133"/>
                  </a:cubicBezTo>
                  <a:cubicBezTo>
                    <a:pt x="1344" y="13133"/>
                    <a:pt x="1418" y="13131"/>
                    <a:pt x="1492" y="13126"/>
                  </a:cubicBezTo>
                  <a:cubicBezTo>
                    <a:pt x="1868" y="13105"/>
                    <a:pt x="2488" y="13013"/>
                    <a:pt x="2488" y="13013"/>
                  </a:cubicBezTo>
                  <a:lnTo>
                    <a:pt x="2488" y="13013"/>
                  </a:lnTo>
                  <a:cubicBezTo>
                    <a:pt x="1923" y="13260"/>
                    <a:pt x="1447" y="13258"/>
                    <a:pt x="1163" y="13285"/>
                  </a:cubicBezTo>
                  <a:cubicBezTo>
                    <a:pt x="877" y="13312"/>
                    <a:pt x="757" y="13424"/>
                    <a:pt x="824" y="13583"/>
                  </a:cubicBezTo>
                  <a:cubicBezTo>
                    <a:pt x="877" y="13710"/>
                    <a:pt x="1099" y="13811"/>
                    <a:pt x="1721" y="13823"/>
                  </a:cubicBezTo>
                  <a:cubicBezTo>
                    <a:pt x="1732" y="13823"/>
                    <a:pt x="1744" y="13823"/>
                    <a:pt x="1756" y="13823"/>
                  </a:cubicBezTo>
                  <a:cubicBezTo>
                    <a:pt x="2375" y="13823"/>
                    <a:pt x="3192" y="13562"/>
                    <a:pt x="3830" y="13205"/>
                  </a:cubicBezTo>
                  <a:cubicBezTo>
                    <a:pt x="4478" y="12841"/>
                    <a:pt x="4707" y="12640"/>
                    <a:pt x="5064" y="12492"/>
                  </a:cubicBezTo>
                  <a:cubicBezTo>
                    <a:pt x="6376" y="11945"/>
                    <a:pt x="7413" y="11502"/>
                    <a:pt x="8570" y="10675"/>
                  </a:cubicBezTo>
                  <a:cubicBezTo>
                    <a:pt x="10225" y="9491"/>
                    <a:pt x="11258" y="8278"/>
                    <a:pt x="11834" y="7469"/>
                  </a:cubicBezTo>
                  <a:cubicBezTo>
                    <a:pt x="13026" y="5798"/>
                    <a:pt x="14220" y="3416"/>
                    <a:pt x="14752" y="2009"/>
                  </a:cubicBezTo>
                  <a:cubicBezTo>
                    <a:pt x="15273" y="624"/>
                    <a:pt x="14792" y="0"/>
                    <a:pt x="1409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72;p28">
              <a:extLst>
                <a:ext uri="{FF2B5EF4-FFF2-40B4-BE49-F238E27FC236}">
                  <a16:creationId xmlns:a16="http://schemas.microsoft.com/office/drawing/2014/main" id="{3C13E8B5-82B4-4C32-8C69-1C514E8FB88E}"/>
                </a:ext>
              </a:extLst>
            </p:cNvPr>
            <p:cNvSpPr/>
            <p:nvPr/>
          </p:nvSpPr>
          <p:spPr>
            <a:xfrm>
              <a:off x="13869915" y="10593996"/>
              <a:ext cx="310969" cy="401446"/>
            </a:xfrm>
            <a:custGeom>
              <a:avLst/>
              <a:gdLst/>
              <a:ahLst/>
              <a:cxnLst/>
              <a:rect l="l" t="t" r="r" b="b"/>
              <a:pathLst>
                <a:path w="4664" h="6021" extrusionOk="0">
                  <a:moveTo>
                    <a:pt x="3177" y="1"/>
                  </a:moveTo>
                  <a:cubicBezTo>
                    <a:pt x="2733" y="1"/>
                    <a:pt x="2282" y="230"/>
                    <a:pt x="1858" y="842"/>
                  </a:cubicBezTo>
                  <a:cubicBezTo>
                    <a:pt x="1182" y="1820"/>
                    <a:pt x="251" y="3968"/>
                    <a:pt x="1" y="4518"/>
                  </a:cubicBezTo>
                  <a:cubicBezTo>
                    <a:pt x="1" y="4518"/>
                    <a:pt x="87" y="4974"/>
                    <a:pt x="1040" y="5492"/>
                  </a:cubicBezTo>
                  <a:cubicBezTo>
                    <a:pt x="1992" y="6012"/>
                    <a:pt x="2477" y="6020"/>
                    <a:pt x="2477" y="6020"/>
                  </a:cubicBezTo>
                  <a:cubicBezTo>
                    <a:pt x="2477" y="6020"/>
                    <a:pt x="3773" y="3554"/>
                    <a:pt x="4157" y="2552"/>
                  </a:cubicBezTo>
                  <a:cubicBezTo>
                    <a:pt x="4542" y="1549"/>
                    <a:pt x="4664" y="578"/>
                    <a:pt x="3952" y="211"/>
                  </a:cubicBezTo>
                  <a:cubicBezTo>
                    <a:pt x="3701" y="82"/>
                    <a:pt x="3440" y="1"/>
                    <a:pt x="317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73;p28">
              <a:extLst>
                <a:ext uri="{FF2B5EF4-FFF2-40B4-BE49-F238E27FC236}">
                  <a16:creationId xmlns:a16="http://schemas.microsoft.com/office/drawing/2014/main" id="{CB2E865F-F47C-4971-AAD1-1D6AE0D76055}"/>
                </a:ext>
              </a:extLst>
            </p:cNvPr>
            <p:cNvSpPr/>
            <p:nvPr/>
          </p:nvSpPr>
          <p:spPr>
            <a:xfrm>
              <a:off x="13864248" y="10870828"/>
              <a:ext cx="185755" cy="133615"/>
            </a:xfrm>
            <a:custGeom>
              <a:avLst/>
              <a:gdLst/>
              <a:ahLst/>
              <a:cxnLst/>
              <a:rect l="l" t="t" r="r" b="b"/>
              <a:pathLst>
                <a:path w="2786" h="2004" extrusionOk="0">
                  <a:moveTo>
                    <a:pt x="249" y="0"/>
                  </a:moveTo>
                  <a:lnTo>
                    <a:pt x="0" y="500"/>
                  </a:lnTo>
                  <a:cubicBezTo>
                    <a:pt x="0" y="500"/>
                    <a:pt x="101" y="904"/>
                    <a:pt x="1035" y="1460"/>
                  </a:cubicBezTo>
                  <a:cubicBezTo>
                    <a:pt x="1926" y="1991"/>
                    <a:pt x="2462" y="2003"/>
                    <a:pt x="2510" y="2003"/>
                  </a:cubicBezTo>
                  <a:cubicBezTo>
                    <a:pt x="2512" y="2003"/>
                    <a:pt x="2513" y="2003"/>
                    <a:pt x="2513" y="2003"/>
                  </a:cubicBezTo>
                  <a:lnTo>
                    <a:pt x="2786" y="1437"/>
                  </a:lnTo>
                  <a:cubicBezTo>
                    <a:pt x="2786" y="1437"/>
                    <a:pt x="2060" y="1349"/>
                    <a:pt x="1329" y="902"/>
                  </a:cubicBezTo>
                  <a:cubicBezTo>
                    <a:pt x="928" y="657"/>
                    <a:pt x="563" y="353"/>
                    <a:pt x="249" y="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74;p28">
              <a:extLst>
                <a:ext uri="{FF2B5EF4-FFF2-40B4-BE49-F238E27FC236}">
                  <a16:creationId xmlns:a16="http://schemas.microsoft.com/office/drawing/2014/main" id="{0A4E26D1-FE0F-4314-85F4-59C22DE78B1D}"/>
                </a:ext>
              </a:extLst>
            </p:cNvPr>
            <p:cNvSpPr/>
            <p:nvPr/>
          </p:nvSpPr>
          <p:spPr>
            <a:xfrm>
              <a:off x="14113010" y="10536456"/>
              <a:ext cx="142416" cy="69875"/>
            </a:xfrm>
            <a:custGeom>
              <a:avLst/>
              <a:gdLst/>
              <a:ahLst/>
              <a:cxnLst/>
              <a:rect l="l" t="t" r="r" b="b"/>
              <a:pathLst>
                <a:path w="2136" h="1048" extrusionOk="0">
                  <a:moveTo>
                    <a:pt x="1050" y="1"/>
                  </a:moveTo>
                  <a:cubicBezTo>
                    <a:pt x="962" y="1"/>
                    <a:pt x="880" y="16"/>
                    <a:pt x="812" y="51"/>
                  </a:cubicBezTo>
                  <a:lnTo>
                    <a:pt x="0" y="471"/>
                  </a:lnTo>
                  <a:cubicBezTo>
                    <a:pt x="0" y="471"/>
                    <a:pt x="939" y="559"/>
                    <a:pt x="1140" y="1047"/>
                  </a:cubicBezTo>
                  <a:cubicBezTo>
                    <a:pt x="1140" y="1047"/>
                    <a:pt x="1977" y="970"/>
                    <a:pt x="2135" y="390"/>
                  </a:cubicBezTo>
                  <a:cubicBezTo>
                    <a:pt x="2135" y="390"/>
                    <a:pt x="1502" y="1"/>
                    <a:pt x="1050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75;p28">
              <a:extLst>
                <a:ext uri="{FF2B5EF4-FFF2-40B4-BE49-F238E27FC236}">
                  <a16:creationId xmlns:a16="http://schemas.microsoft.com/office/drawing/2014/main" id="{933AA118-CD06-42DA-AEE7-BB6568C711A1}"/>
                </a:ext>
              </a:extLst>
            </p:cNvPr>
            <p:cNvSpPr/>
            <p:nvPr/>
          </p:nvSpPr>
          <p:spPr>
            <a:xfrm>
              <a:off x="14367840" y="10430377"/>
              <a:ext cx="118414" cy="86143"/>
            </a:xfrm>
            <a:custGeom>
              <a:avLst/>
              <a:gdLst/>
              <a:ahLst/>
              <a:cxnLst/>
              <a:rect l="l" t="t" r="r" b="b"/>
              <a:pathLst>
                <a:path w="1776" h="1292" extrusionOk="0">
                  <a:moveTo>
                    <a:pt x="681" y="0"/>
                  </a:moveTo>
                  <a:cubicBezTo>
                    <a:pt x="280" y="0"/>
                    <a:pt x="1" y="219"/>
                    <a:pt x="1" y="219"/>
                  </a:cubicBezTo>
                  <a:cubicBezTo>
                    <a:pt x="1" y="219"/>
                    <a:pt x="539" y="879"/>
                    <a:pt x="607" y="1291"/>
                  </a:cubicBezTo>
                  <a:lnTo>
                    <a:pt x="1775" y="1273"/>
                  </a:lnTo>
                  <a:cubicBezTo>
                    <a:pt x="1775" y="1273"/>
                    <a:pt x="1398" y="119"/>
                    <a:pt x="888" y="20"/>
                  </a:cubicBezTo>
                  <a:cubicBezTo>
                    <a:pt x="816" y="6"/>
                    <a:pt x="747" y="0"/>
                    <a:pt x="681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276;p28">
              <a:extLst>
                <a:ext uri="{FF2B5EF4-FFF2-40B4-BE49-F238E27FC236}">
                  <a16:creationId xmlns:a16="http://schemas.microsoft.com/office/drawing/2014/main" id="{77623E88-2380-4352-8EC1-56C1846BEC47}"/>
                </a:ext>
              </a:extLst>
            </p:cNvPr>
            <p:cNvSpPr/>
            <p:nvPr/>
          </p:nvSpPr>
          <p:spPr>
            <a:xfrm>
              <a:off x="14093475" y="10501252"/>
              <a:ext cx="606203" cy="778157"/>
            </a:xfrm>
            <a:custGeom>
              <a:avLst/>
              <a:gdLst/>
              <a:ahLst/>
              <a:cxnLst/>
              <a:rect l="l" t="t" r="r" b="b"/>
              <a:pathLst>
                <a:path w="9092" h="11671" extrusionOk="0">
                  <a:moveTo>
                    <a:pt x="5278" y="0"/>
                  </a:moveTo>
                  <a:cubicBezTo>
                    <a:pt x="5116" y="0"/>
                    <a:pt x="4947" y="23"/>
                    <a:pt x="4771" y="71"/>
                  </a:cubicBezTo>
                  <a:cubicBezTo>
                    <a:pt x="3294" y="479"/>
                    <a:pt x="1500" y="1116"/>
                    <a:pt x="1112" y="2066"/>
                  </a:cubicBezTo>
                  <a:cubicBezTo>
                    <a:pt x="726" y="3017"/>
                    <a:pt x="1" y="9030"/>
                    <a:pt x="893" y="10208"/>
                  </a:cubicBezTo>
                  <a:cubicBezTo>
                    <a:pt x="1745" y="11333"/>
                    <a:pt x="2766" y="11671"/>
                    <a:pt x="3695" y="11671"/>
                  </a:cubicBezTo>
                  <a:cubicBezTo>
                    <a:pt x="3740" y="11671"/>
                    <a:pt x="3785" y="11670"/>
                    <a:pt x="3830" y="11668"/>
                  </a:cubicBezTo>
                  <a:cubicBezTo>
                    <a:pt x="4794" y="11637"/>
                    <a:pt x="7625" y="10439"/>
                    <a:pt x="8376" y="9064"/>
                  </a:cubicBezTo>
                  <a:cubicBezTo>
                    <a:pt x="9091" y="7759"/>
                    <a:pt x="8265" y="0"/>
                    <a:pt x="5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77;p28">
              <a:extLst>
                <a:ext uri="{FF2B5EF4-FFF2-40B4-BE49-F238E27FC236}">
                  <a16:creationId xmlns:a16="http://schemas.microsoft.com/office/drawing/2014/main" id="{1AFE4B15-C7B8-4FF8-8219-EC682FD7BC80}"/>
                </a:ext>
              </a:extLst>
            </p:cNvPr>
            <p:cNvSpPr/>
            <p:nvPr/>
          </p:nvSpPr>
          <p:spPr>
            <a:xfrm>
              <a:off x="14376907" y="10894164"/>
              <a:ext cx="268431" cy="296968"/>
            </a:xfrm>
            <a:custGeom>
              <a:avLst/>
              <a:gdLst/>
              <a:ahLst/>
              <a:cxnLst/>
              <a:rect l="l" t="t" r="r" b="b"/>
              <a:pathLst>
                <a:path w="4026" h="4454" extrusionOk="0">
                  <a:moveTo>
                    <a:pt x="3508" y="0"/>
                  </a:moveTo>
                  <a:cubicBezTo>
                    <a:pt x="2883" y="0"/>
                    <a:pt x="297" y="1260"/>
                    <a:pt x="0" y="1824"/>
                  </a:cubicBezTo>
                  <a:cubicBezTo>
                    <a:pt x="0" y="1824"/>
                    <a:pt x="191" y="3864"/>
                    <a:pt x="234" y="4345"/>
                  </a:cubicBezTo>
                  <a:cubicBezTo>
                    <a:pt x="241" y="4420"/>
                    <a:pt x="315" y="4454"/>
                    <a:pt x="437" y="4454"/>
                  </a:cubicBezTo>
                  <a:cubicBezTo>
                    <a:pt x="1098" y="4454"/>
                    <a:pt x="3169" y="3465"/>
                    <a:pt x="3654" y="2731"/>
                  </a:cubicBezTo>
                  <a:cubicBezTo>
                    <a:pt x="4025" y="2170"/>
                    <a:pt x="3746" y="429"/>
                    <a:pt x="3641" y="58"/>
                  </a:cubicBezTo>
                  <a:cubicBezTo>
                    <a:pt x="3630" y="18"/>
                    <a:pt x="3583" y="0"/>
                    <a:pt x="3508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78;p28">
              <a:extLst>
                <a:ext uri="{FF2B5EF4-FFF2-40B4-BE49-F238E27FC236}">
                  <a16:creationId xmlns:a16="http://schemas.microsoft.com/office/drawing/2014/main" id="{DDD024CB-5754-417A-AFAF-237FF4ABB3DF}"/>
                </a:ext>
              </a:extLst>
            </p:cNvPr>
            <p:cNvSpPr/>
            <p:nvPr/>
          </p:nvSpPr>
          <p:spPr>
            <a:xfrm>
              <a:off x="14093475" y="10622599"/>
              <a:ext cx="249762" cy="648142"/>
            </a:xfrm>
            <a:custGeom>
              <a:avLst/>
              <a:gdLst/>
              <a:ahLst/>
              <a:cxnLst/>
              <a:rect l="l" t="t" r="r" b="b"/>
              <a:pathLst>
                <a:path w="3746" h="9721" extrusionOk="0">
                  <a:moveTo>
                    <a:pt x="1488" y="1"/>
                  </a:moveTo>
                  <a:cubicBezTo>
                    <a:pt x="1392" y="1"/>
                    <a:pt x="1300" y="20"/>
                    <a:pt x="1214" y="54"/>
                  </a:cubicBezTo>
                  <a:cubicBezTo>
                    <a:pt x="1174" y="116"/>
                    <a:pt x="1140" y="179"/>
                    <a:pt x="1112" y="246"/>
                  </a:cubicBezTo>
                  <a:cubicBezTo>
                    <a:pt x="726" y="1195"/>
                    <a:pt x="1" y="7210"/>
                    <a:pt x="893" y="8388"/>
                  </a:cubicBezTo>
                  <a:cubicBezTo>
                    <a:pt x="1449" y="9121"/>
                    <a:pt x="2076" y="9519"/>
                    <a:pt x="2704" y="9708"/>
                  </a:cubicBezTo>
                  <a:cubicBezTo>
                    <a:pt x="2760" y="9717"/>
                    <a:pt x="2814" y="9721"/>
                    <a:pt x="2865" y="9721"/>
                  </a:cubicBezTo>
                  <a:cubicBezTo>
                    <a:pt x="3454" y="9721"/>
                    <a:pt x="3746" y="9170"/>
                    <a:pt x="3715" y="8388"/>
                  </a:cubicBezTo>
                  <a:cubicBezTo>
                    <a:pt x="3682" y="7499"/>
                    <a:pt x="3304" y="4194"/>
                    <a:pt x="2905" y="2199"/>
                  </a:cubicBezTo>
                  <a:cubicBezTo>
                    <a:pt x="2570" y="525"/>
                    <a:pt x="1985" y="1"/>
                    <a:pt x="1488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279;p28">
              <a:extLst>
                <a:ext uri="{FF2B5EF4-FFF2-40B4-BE49-F238E27FC236}">
                  <a16:creationId xmlns:a16="http://schemas.microsoft.com/office/drawing/2014/main" id="{3301A434-3BC5-4EF0-8421-92EC689862EF}"/>
                </a:ext>
              </a:extLst>
            </p:cNvPr>
            <p:cNvSpPr/>
            <p:nvPr/>
          </p:nvSpPr>
          <p:spPr>
            <a:xfrm>
              <a:off x="14287097" y="10730212"/>
              <a:ext cx="324438" cy="128682"/>
            </a:xfrm>
            <a:custGeom>
              <a:avLst/>
              <a:gdLst/>
              <a:ahLst/>
              <a:cxnLst/>
              <a:rect l="l" t="t" r="r" b="b"/>
              <a:pathLst>
                <a:path w="4866" h="1930" extrusionOk="0">
                  <a:moveTo>
                    <a:pt x="4866" y="1"/>
                  </a:moveTo>
                  <a:lnTo>
                    <a:pt x="4866" y="1"/>
                  </a:lnTo>
                  <a:cubicBezTo>
                    <a:pt x="4490" y="507"/>
                    <a:pt x="3204" y="1103"/>
                    <a:pt x="1800" y="1406"/>
                  </a:cubicBezTo>
                  <a:cubicBezTo>
                    <a:pt x="1561" y="1457"/>
                    <a:pt x="1352" y="1480"/>
                    <a:pt x="1171" y="1480"/>
                  </a:cubicBezTo>
                  <a:cubicBezTo>
                    <a:pt x="286" y="1480"/>
                    <a:pt x="39" y="943"/>
                    <a:pt x="1" y="585"/>
                  </a:cubicBezTo>
                  <a:lnTo>
                    <a:pt x="1" y="585"/>
                  </a:lnTo>
                  <a:cubicBezTo>
                    <a:pt x="69" y="1534"/>
                    <a:pt x="526" y="1929"/>
                    <a:pt x="1275" y="1929"/>
                  </a:cubicBezTo>
                  <a:cubicBezTo>
                    <a:pt x="1726" y="1929"/>
                    <a:pt x="2284" y="1785"/>
                    <a:pt x="2928" y="1533"/>
                  </a:cubicBezTo>
                  <a:cubicBezTo>
                    <a:pt x="4639" y="861"/>
                    <a:pt x="4866" y="1"/>
                    <a:pt x="4866" y="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76128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2033;p53">
            <a:extLst>
              <a:ext uri="{FF2B5EF4-FFF2-40B4-BE49-F238E27FC236}">
                <a16:creationId xmlns:a16="http://schemas.microsoft.com/office/drawing/2014/main" id="{DB0DDD67-94D4-43CE-9BC9-CDC087627B1C}"/>
              </a:ext>
            </a:extLst>
          </p:cNvPr>
          <p:cNvGrpSpPr/>
          <p:nvPr/>
        </p:nvGrpSpPr>
        <p:grpSpPr>
          <a:xfrm flipH="1">
            <a:off x="12277803" y="724852"/>
            <a:ext cx="10845600" cy="8190749"/>
            <a:chOff x="517901" y="-109181"/>
            <a:chExt cx="4067100" cy="3071531"/>
          </a:xfrm>
          <a:solidFill>
            <a:schemeClr val="accent5"/>
          </a:solidFill>
        </p:grpSpPr>
        <p:sp>
          <p:nvSpPr>
            <p:cNvPr id="88" name="Google Shape;2034;p53">
              <a:extLst>
                <a:ext uri="{FF2B5EF4-FFF2-40B4-BE49-F238E27FC236}">
                  <a16:creationId xmlns:a16="http://schemas.microsoft.com/office/drawing/2014/main" id="{61F54EEE-2357-46EB-9539-135DFA50AC3B}"/>
                </a:ext>
              </a:extLst>
            </p:cNvPr>
            <p:cNvSpPr/>
            <p:nvPr/>
          </p:nvSpPr>
          <p:spPr>
            <a:xfrm>
              <a:off x="517901" y="-109181"/>
              <a:ext cx="4067100" cy="2756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35;p53">
              <a:extLst>
                <a:ext uri="{FF2B5EF4-FFF2-40B4-BE49-F238E27FC236}">
                  <a16:creationId xmlns:a16="http://schemas.microsoft.com/office/drawing/2014/main" id="{B98A33AA-C7B8-4652-A9A3-E5F9DB1C97DD}"/>
                </a:ext>
              </a:extLst>
            </p:cNvPr>
            <p:cNvSpPr/>
            <p:nvPr/>
          </p:nvSpPr>
          <p:spPr>
            <a:xfrm rot="10800000">
              <a:off x="2599025" y="2592150"/>
              <a:ext cx="597000" cy="370200"/>
            </a:xfrm>
            <a:prstGeom prst="rtTriangle">
              <a:avLst/>
            </a:pr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" name="Google Shape;2039;p53">
            <a:extLst>
              <a:ext uri="{FF2B5EF4-FFF2-40B4-BE49-F238E27FC236}">
                <a16:creationId xmlns:a16="http://schemas.microsoft.com/office/drawing/2014/main" id="{945A64EF-DB84-4E7E-BAF6-422DA287E12E}"/>
              </a:ext>
            </a:extLst>
          </p:cNvPr>
          <p:cNvGrpSpPr/>
          <p:nvPr/>
        </p:nvGrpSpPr>
        <p:grpSpPr>
          <a:xfrm>
            <a:off x="3240084" y="2970151"/>
            <a:ext cx="12050429" cy="11355453"/>
            <a:chOff x="1021675" y="238100"/>
            <a:chExt cx="5559000" cy="5238400"/>
          </a:xfrm>
        </p:grpSpPr>
        <p:sp>
          <p:nvSpPr>
            <p:cNvPr id="94" name="Google Shape;2040;p53">
              <a:extLst>
                <a:ext uri="{FF2B5EF4-FFF2-40B4-BE49-F238E27FC236}">
                  <a16:creationId xmlns:a16="http://schemas.microsoft.com/office/drawing/2014/main" id="{774AC3AC-0922-489A-8B7E-C761A464F6FA}"/>
                </a:ext>
              </a:extLst>
            </p:cNvPr>
            <p:cNvSpPr/>
            <p:nvPr/>
          </p:nvSpPr>
          <p:spPr>
            <a:xfrm>
              <a:off x="6029375" y="3564250"/>
              <a:ext cx="477225" cy="480625"/>
            </a:xfrm>
            <a:custGeom>
              <a:avLst/>
              <a:gdLst/>
              <a:ahLst/>
              <a:cxnLst/>
              <a:rect l="l" t="t" r="r" b="b"/>
              <a:pathLst>
                <a:path w="19089" h="19225" extrusionOk="0">
                  <a:moveTo>
                    <a:pt x="14327" y="1"/>
                  </a:moveTo>
                  <a:lnTo>
                    <a:pt x="0" y="8272"/>
                  </a:lnTo>
                  <a:lnTo>
                    <a:pt x="19089" y="19224"/>
                  </a:lnTo>
                  <a:lnTo>
                    <a:pt x="19089" y="2746"/>
                  </a:lnTo>
                  <a:lnTo>
                    <a:pt x="14327" y="1"/>
                  </a:lnTo>
                  <a:close/>
                </a:path>
              </a:pathLst>
            </a:custGeom>
            <a:solidFill>
              <a:srgbClr val="6F224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41;p53">
              <a:extLst>
                <a:ext uri="{FF2B5EF4-FFF2-40B4-BE49-F238E27FC236}">
                  <a16:creationId xmlns:a16="http://schemas.microsoft.com/office/drawing/2014/main" id="{DB176A01-B678-4143-A367-06000009ED6C}"/>
                </a:ext>
              </a:extLst>
            </p:cNvPr>
            <p:cNvSpPr/>
            <p:nvPr/>
          </p:nvSpPr>
          <p:spPr>
            <a:xfrm>
              <a:off x="1039125" y="3515050"/>
              <a:ext cx="3155475" cy="1961450"/>
            </a:xfrm>
            <a:custGeom>
              <a:avLst/>
              <a:gdLst/>
              <a:ahLst/>
              <a:cxnLst/>
              <a:rect l="l" t="t" r="r" b="b"/>
              <a:pathLst>
                <a:path w="126219" h="78458" extrusionOk="0">
                  <a:moveTo>
                    <a:pt x="0" y="0"/>
                  </a:moveTo>
                  <a:lnTo>
                    <a:pt x="0" y="4460"/>
                  </a:lnTo>
                  <a:cubicBezTo>
                    <a:pt x="0" y="5977"/>
                    <a:pt x="1136" y="7863"/>
                    <a:pt x="2537" y="8672"/>
                  </a:cubicBezTo>
                  <a:lnTo>
                    <a:pt x="116699" y="74580"/>
                  </a:lnTo>
                  <a:cubicBezTo>
                    <a:pt x="116699" y="74580"/>
                    <a:pt x="116734" y="74604"/>
                    <a:pt x="116792" y="74639"/>
                  </a:cubicBezTo>
                  <a:cubicBezTo>
                    <a:pt x="116862" y="74674"/>
                    <a:pt x="116957" y="74721"/>
                    <a:pt x="117074" y="74791"/>
                  </a:cubicBezTo>
                  <a:cubicBezTo>
                    <a:pt x="117167" y="74849"/>
                    <a:pt x="117261" y="74908"/>
                    <a:pt x="117390" y="74979"/>
                  </a:cubicBezTo>
                  <a:cubicBezTo>
                    <a:pt x="117508" y="75049"/>
                    <a:pt x="117636" y="75120"/>
                    <a:pt x="117788" y="75213"/>
                  </a:cubicBezTo>
                  <a:cubicBezTo>
                    <a:pt x="118080" y="75376"/>
                    <a:pt x="118421" y="75576"/>
                    <a:pt x="118796" y="75786"/>
                  </a:cubicBezTo>
                  <a:lnTo>
                    <a:pt x="119603" y="76254"/>
                  </a:lnTo>
                  <a:cubicBezTo>
                    <a:pt x="120177" y="76584"/>
                    <a:pt x="120797" y="76946"/>
                    <a:pt x="121453" y="77321"/>
                  </a:cubicBezTo>
                  <a:cubicBezTo>
                    <a:pt x="122759" y="78070"/>
                    <a:pt x="124451" y="78457"/>
                    <a:pt x="126147" y="78457"/>
                  </a:cubicBezTo>
                  <a:cubicBezTo>
                    <a:pt x="126171" y="78457"/>
                    <a:pt x="126195" y="78457"/>
                    <a:pt x="126219" y="78457"/>
                  </a:cubicBezTo>
                  <a:lnTo>
                    <a:pt x="126219" y="72882"/>
                  </a:lnTo>
                  <a:cubicBezTo>
                    <a:pt x="124380" y="72882"/>
                    <a:pt x="122554" y="72472"/>
                    <a:pt x="121149" y="71665"/>
                  </a:cubicBezTo>
                  <a:cubicBezTo>
                    <a:pt x="121149" y="71665"/>
                    <a:pt x="116699" y="69100"/>
                    <a:pt x="116699" y="69089"/>
                  </a:cubicBezTo>
                  <a:lnTo>
                    <a:pt x="2535" y="3178"/>
                  </a:lnTo>
                  <a:cubicBezTo>
                    <a:pt x="1742" y="2719"/>
                    <a:pt x="0" y="1694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42;p53">
              <a:extLst>
                <a:ext uri="{FF2B5EF4-FFF2-40B4-BE49-F238E27FC236}">
                  <a16:creationId xmlns:a16="http://schemas.microsoft.com/office/drawing/2014/main" id="{0493C976-BD58-4589-9396-8747A82C1495}"/>
                </a:ext>
              </a:extLst>
            </p:cNvPr>
            <p:cNvSpPr/>
            <p:nvPr/>
          </p:nvSpPr>
          <p:spPr>
            <a:xfrm>
              <a:off x="1021675" y="2223625"/>
              <a:ext cx="5439800" cy="3113500"/>
            </a:xfrm>
            <a:custGeom>
              <a:avLst/>
              <a:gdLst/>
              <a:ahLst/>
              <a:cxnLst/>
              <a:rect l="l" t="t" r="r" b="b"/>
              <a:pathLst>
                <a:path w="217592" h="124540" extrusionOk="0">
                  <a:moveTo>
                    <a:pt x="89368" y="0"/>
                  </a:moveTo>
                  <a:cubicBezTo>
                    <a:pt x="87519" y="0"/>
                    <a:pt x="85667" y="410"/>
                    <a:pt x="84258" y="1230"/>
                  </a:cubicBezTo>
                  <a:lnTo>
                    <a:pt x="16663" y="40628"/>
                  </a:lnTo>
                  <a:lnTo>
                    <a:pt x="2787" y="48720"/>
                  </a:lnTo>
                  <a:cubicBezTo>
                    <a:pt x="0" y="50347"/>
                    <a:pt x="0" y="52983"/>
                    <a:pt x="2799" y="54599"/>
                  </a:cubicBezTo>
                  <a:lnTo>
                    <a:pt x="117408" y="120757"/>
                  </a:lnTo>
                  <a:lnTo>
                    <a:pt x="121845" y="123322"/>
                  </a:lnTo>
                  <a:cubicBezTo>
                    <a:pt x="123252" y="124129"/>
                    <a:pt x="125089" y="124539"/>
                    <a:pt x="126917" y="124539"/>
                  </a:cubicBezTo>
                  <a:cubicBezTo>
                    <a:pt x="126921" y="124539"/>
                    <a:pt x="126924" y="124539"/>
                    <a:pt x="126928" y="124539"/>
                  </a:cubicBezTo>
                  <a:cubicBezTo>
                    <a:pt x="128818" y="124539"/>
                    <a:pt x="130505" y="124134"/>
                    <a:pt x="131987" y="123310"/>
                  </a:cubicBezTo>
                  <a:lnTo>
                    <a:pt x="136426" y="120746"/>
                  </a:lnTo>
                  <a:lnTo>
                    <a:pt x="136437" y="120746"/>
                  </a:lnTo>
                  <a:lnTo>
                    <a:pt x="215578" y="75047"/>
                  </a:lnTo>
                  <a:cubicBezTo>
                    <a:pt x="215683" y="74976"/>
                    <a:pt x="215800" y="74895"/>
                    <a:pt x="215906" y="74813"/>
                  </a:cubicBezTo>
                  <a:cubicBezTo>
                    <a:pt x="216023" y="74731"/>
                    <a:pt x="216128" y="74626"/>
                    <a:pt x="216245" y="74520"/>
                  </a:cubicBezTo>
                  <a:lnTo>
                    <a:pt x="216444" y="74321"/>
                  </a:lnTo>
                  <a:cubicBezTo>
                    <a:pt x="216536" y="74216"/>
                    <a:pt x="216623" y="74107"/>
                    <a:pt x="216702" y="73993"/>
                  </a:cubicBezTo>
                  <a:cubicBezTo>
                    <a:pt x="216819" y="73853"/>
                    <a:pt x="216912" y="73701"/>
                    <a:pt x="217006" y="73536"/>
                  </a:cubicBezTo>
                  <a:cubicBezTo>
                    <a:pt x="217098" y="73378"/>
                    <a:pt x="217180" y="73213"/>
                    <a:pt x="217253" y="73044"/>
                  </a:cubicBezTo>
                  <a:cubicBezTo>
                    <a:pt x="217330" y="72882"/>
                    <a:pt x="217392" y="72715"/>
                    <a:pt x="217439" y="72541"/>
                  </a:cubicBezTo>
                  <a:cubicBezTo>
                    <a:pt x="217484" y="72395"/>
                    <a:pt x="217518" y="72246"/>
                    <a:pt x="217544" y="72096"/>
                  </a:cubicBezTo>
                  <a:cubicBezTo>
                    <a:pt x="217561" y="72060"/>
                    <a:pt x="217564" y="72018"/>
                    <a:pt x="217556" y="71979"/>
                  </a:cubicBezTo>
                  <a:cubicBezTo>
                    <a:pt x="217580" y="71920"/>
                    <a:pt x="217580" y="71862"/>
                    <a:pt x="217591" y="71803"/>
                  </a:cubicBezTo>
                  <a:lnTo>
                    <a:pt x="217580" y="71792"/>
                  </a:lnTo>
                  <a:lnTo>
                    <a:pt x="205073" y="64636"/>
                  </a:lnTo>
                  <a:lnTo>
                    <a:pt x="200306" y="61897"/>
                  </a:lnTo>
                  <a:lnTo>
                    <a:pt x="94400" y="1195"/>
                  </a:lnTo>
                  <a:cubicBezTo>
                    <a:pt x="93010" y="399"/>
                    <a:pt x="91190" y="0"/>
                    <a:pt x="89368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43;p53">
              <a:extLst>
                <a:ext uri="{FF2B5EF4-FFF2-40B4-BE49-F238E27FC236}">
                  <a16:creationId xmlns:a16="http://schemas.microsoft.com/office/drawing/2014/main" id="{3F9BCEEA-A69D-4C61-A8AB-C9969A7B4722}"/>
                </a:ext>
              </a:extLst>
            </p:cNvPr>
            <p:cNvSpPr/>
            <p:nvPr/>
          </p:nvSpPr>
          <p:spPr>
            <a:xfrm>
              <a:off x="1120775" y="3119275"/>
              <a:ext cx="5266925" cy="2147700"/>
            </a:xfrm>
            <a:custGeom>
              <a:avLst/>
              <a:gdLst/>
              <a:ahLst/>
              <a:cxnLst/>
              <a:rect l="l" t="t" r="r" b="b"/>
              <a:pathLst>
                <a:path w="210677" h="85908" extrusionOk="0">
                  <a:moveTo>
                    <a:pt x="0" y="1"/>
                  </a:moveTo>
                  <a:lnTo>
                    <a:pt x="0" y="14140"/>
                  </a:lnTo>
                  <a:cubicBezTo>
                    <a:pt x="0" y="15186"/>
                    <a:pt x="557" y="16153"/>
                    <a:pt x="1464" y="16676"/>
                  </a:cubicBezTo>
                  <a:lnTo>
                    <a:pt x="120025" y="85123"/>
                  </a:lnTo>
                  <a:cubicBezTo>
                    <a:pt x="120931" y="85646"/>
                    <a:pt x="121942" y="85907"/>
                    <a:pt x="122953" y="85907"/>
                  </a:cubicBezTo>
                  <a:cubicBezTo>
                    <a:pt x="123964" y="85907"/>
                    <a:pt x="124974" y="85646"/>
                    <a:pt x="125880" y="85123"/>
                  </a:cubicBezTo>
                  <a:lnTo>
                    <a:pt x="210663" y="36173"/>
                  </a:lnTo>
                  <a:lnTo>
                    <a:pt x="210676" y="20547"/>
                  </a:lnTo>
                  <a:lnTo>
                    <a:pt x="122953" y="71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C8D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44;p53">
              <a:extLst>
                <a:ext uri="{FF2B5EF4-FFF2-40B4-BE49-F238E27FC236}">
                  <a16:creationId xmlns:a16="http://schemas.microsoft.com/office/drawing/2014/main" id="{D4E9CFB8-075B-462B-BA74-1BD7F9AB5347}"/>
                </a:ext>
              </a:extLst>
            </p:cNvPr>
            <p:cNvSpPr/>
            <p:nvPr/>
          </p:nvSpPr>
          <p:spPr>
            <a:xfrm>
              <a:off x="1120725" y="3119275"/>
              <a:ext cx="3073875" cy="2147700"/>
            </a:xfrm>
            <a:custGeom>
              <a:avLst/>
              <a:gdLst/>
              <a:ahLst/>
              <a:cxnLst/>
              <a:rect l="l" t="t" r="r" b="b"/>
              <a:pathLst>
                <a:path w="122955" h="85908" extrusionOk="0">
                  <a:moveTo>
                    <a:pt x="2" y="1"/>
                  </a:moveTo>
                  <a:lnTo>
                    <a:pt x="2" y="14140"/>
                  </a:lnTo>
                  <a:cubicBezTo>
                    <a:pt x="1" y="15186"/>
                    <a:pt x="559" y="16153"/>
                    <a:pt x="1466" y="16676"/>
                  </a:cubicBezTo>
                  <a:lnTo>
                    <a:pt x="120027" y="85123"/>
                  </a:lnTo>
                  <a:cubicBezTo>
                    <a:pt x="120917" y="85637"/>
                    <a:pt x="121926" y="85908"/>
                    <a:pt x="122955" y="85908"/>
                  </a:cubicBezTo>
                  <a:lnTo>
                    <a:pt x="122955" y="71186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45;p53">
              <a:extLst>
                <a:ext uri="{FF2B5EF4-FFF2-40B4-BE49-F238E27FC236}">
                  <a16:creationId xmlns:a16="http://schemas.microsoft.com/office/drawing/2014/main" id="{254E7635-7661-4057-8837-A92E177DE282}"/>
                </a:ext>
              </a:extLst>
            </p:cNvPr>
            <p:cNvSpPr/>
            <p:nvPr/>
          </p:nvSpPr>
          <p:spPr>
            <a:xfrm>
              <a:off x="6357875" y="3655225"/>
              <a:ext cx="59625" cy="418350"/>
            </a:xfrm>
            <a:custGeom>
              <a:avLst/>
              <a:gdLst/>
              <a:ahLst/>
              <a:cxnLst/>
              <a:rect l="l" t="t" r="r" b="b"/>
              <a:pathLst>
                <a:path w="2385" h="16734" extrusionOk="0">
                  <a:moveTo>
                    <a:pt x="1629" y="0"/>
                  </a:moveTo>
                  <a:cubicBezTo>
                    <a:pt x="1494" y="0"/>
                    <a:pt x="1347" y="42"/>
                    <a:pt x="1194" y="131"/>
                  </a:cubicBezTo>
                  <a:cubicBezTo>
                    <a:pt x="535" y="511"/>
                    <a:pt x="0" y="1604"/>
                    <a:pt x="0" y="2576"/>
                  </a:cubicBezTo>
                  <a:lnTo>
                    <a:pt x="0" y="15533"/>
                  </a:lnTo>
                  <a:cubicBezTo>
                    <a:pt x="0" y="16278"/>
                    <a:pt x="314" y="16734"/>
                    <a:pt x="756" y="16734"/>
                  </a:cubicBezTo>
                  <a:cubicBezTo>
                    <a:pt x="889" y="16734"/>
                    <a:pt x="1034" y="16692"/>
                    <a:pt x="1186" y="16604"/>
                  </a:cubicBezTo>
                  <a:cubicBezTo>
                    <a:pt x="1841" y="16226"/>
                    <a:pt x="2373" y="15133"/>
                    <a:pt x="2373" y="14164"/>
                  </a:cubicBezTo>
                  <a:lnTo>
                    <a:pt x="2384" y="1199"/>
                  </a:lnTo>
                  <a:cubicBezTo>
                    <a:pt x="2385" y="456"/>
                    <a:pt x="2072" y="0"/>
                    <a:pt x="1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46;p53">
              <a:extLst>
                <a:ext uri="{FF2B5EF4-FFF2-40B4-BE49-F238E27FC236}">
                  <a16:creationId xmlns:a16="http://schemas.microsoft.com/office/drawing/2014/main" id="{A31A8791-E548-43CB-A223-2371C735AA6E}"/>
                </a:ext>
              </a:extLst>
            </p:cNvPr>
            <p:cNvSpPr/>
            <p:nvPr/>
          </p:nvSpPr>
          <p:spPr>
            <a:xfrm>
              <a:off x="1039125" y="2965775"/>
              <a:ext cx="3155450" cy="1961500"/>
            </a:xfrm>
            <a:custGeom>
              <a:avLst/>
              <a:gdLst/>
              <a:ahLst/>
              <a:cxnLst/>
              <a:rect l="l" t="t" r="r" b="b"/>
              <a:pathLst>
                <a:path w="126218" h="78460" extrusionOk="0">
                  <a:moveTo>
                    <a:pt x="2" y="1"/>
                  </a:moveTo>
                  <a:cubicBezTo>
                    <a:pt x="2" y="1"/>
                    <a:pt x="0" y="3753"/>
                    <a:pt x="0" y="4463"/>
                  </a:cubicBezTo>
                  <a:cubicBezTo>
                    <a:pt x="0" y="5979"/>
                    <a:pt x="1135" y="7864"/>
                    <a:pt x="2535" y="8673"/>
                  </a:cubicBezTo>
                  <a:lnTo>
                    <a:pt x="54915" y="38903"/>
                  </a:lnTo>
                  <a:cubicBezTo>
                    <a:pt x="54915" y="38903"/>
                    <a:pt x="116697" y="74584"/>
                    <a:pt x="116721" y="74595"/>
                  </a:cubicBezTo>
                  <a:lnTo>
                    <a:pt x="116909" y="74701"/>
                  </a:lnTo>
                  <a:cubicBezTo>
                    <a:pt x="117237" y="74899"/>
                    <a:pt x="117903" y="75287"/>
                    <a:pt x="118794" y="75790"/>
                  </a:cubicBezTo>
                  <a:lnTo>
                    <a:pt x="119601" y="76258"/>
                  </a:lnTo>
                  <a:cubicBezTo>
                    <a:pt x="120176" y="76586"/>
                    <a:pt x="120796" y="76950"/>
                    <a:pt x="121451" y="77325"/>
                  </a:cubicBezTo>
                  <a:cubicBezTo>
                    <a:pt x="122755" y="78072"/>
                    <a:pt x="124443" y="78460"/>
                    <a:pt x="126136" y="78460"/>
                  </a:cubicBezTo>
                  <a:cubicBezTo>
                    <a:pt x="126163" y="78460"/>
                    <a:pt x="126190" y="78460"/>
                    <a:pt x="126217" y="78459"/>
                  </a:cubicBezTo>
                  <a:lnTo>
                    <a:pt x="126217" y="72862"/>
                  </a:lnTo>
                  <a:cubicBezTo>
                    <a:pt x="124380" y="72862"/>
                    <a:pt x="122552" y="72463"/>
                    <a:pt x="121136" y="71644"/>
                  </a:cubicBezTo>
                  <a:cubicBezTo>
                    <a:pt x="121136" y="71644"/>
                    <a:pt x="116708" y="69091"/>
                    <a:pt x="116697" y="69091"/>
                  </a:cubicBezTo>
                  <a:lnTo>
                    <a:pt x="59681" y="36163"/>
                  </a:lnTo>
                  <a:lnTo>
                    <a:pt x="2535" y="3182"/>
                  </a:lnTo>
                  <a:cubicBezTo>
                    <a:pt x="1791" y="2751"/>
                    <a:pt x="2" y="1754"/>
                    <a:pt x="2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47;p53">
              <a:extLst>
                <a:ext uri="{FF2B5EF4-FFF2-40B4-BE49-F238E27FC236}">
                  <a16:creationId xmlns:a16="http://schemas.microsoft.com/office/drawing/2014/main" id="{9FF7B87A-C32D-4A7A-A511-C3C1052CBEE6}"/>
                </a:ext>
              </a:extLst>
            </p:cNvPr>
            <p:cNvSpPr/>
            <p:nvPr/>
          </p:nvSpPr>
          <p:spPr>
            <a:xfrm>
              <a:off x="1021675" y="1674025"/>
              <a:ext cx="5523500" cy="3113350"/>
            </a:xfrm>
            <a:custGeom>
              <a:avLst/>
              <a:gdLst/>
              <a:ahLst/>
              <a:cxnLst/>
              <a:rect l="l" t="t" r="r" b="b"/>
              <a:pathLst>
                <a:path w="220940" h="124534" extrusionOk="0">
                  <a:moveTo>
                    <a:pt x="220779" y="73670"/>
                  </a:moveTo>
                  <a:lnTo>
                    <a:pt x="220940" y="73762"/>
                  </a:lnTo>
                  <a:cubicBezTo>
                    <a:pt x="220890" y="73726"/>
                    <a:pt x="220836" y="73695"/>
                    <a:pt x="220779" y="73670"/>
                  </a:cubicBezTo>
                  <a:close/>
                  <a:moveTo>
                    <a:pt x="89377" y="0"/>
                  </a:moveTo>
                  <a:cubicBezTo>
                    <a:pt x="87525" y="0"/>
                    <a:pt x="85670" y="413"/>
                    <a:pt x="84258" y="1234"/>
                  </a:cubicBezTo>
                  <a:lnTo>
                    <a:pt x="2787" y="48726"/>
                  </a:lnTo>
                  <a:cubicBezTo>
                    <a:pt x="0" y="50353"/>
                    <a:pt x="0" y="52975"/>
                    <a:pt x="2799" y="54603"/>
                  </a:cubicBezTo>
                  <a:lnTo>
                    <a:pt x="16663" y="62612"/>
                  </a:lnTo>
                  <a:lnTo>
                    <a:pt x="117408" y="120761"/>
                  </a:lnTo>
                  <a:lnTo>
                    <a:pt x="121845" y="123326"/>
                  </a:lnTo>
                  <a:cubicBezTo>
                    <a:pt x="123252" y="124133"/>
                    <a:pt x="125089" y="124532"/>
                    <a:pt x="126917" y="124532"/>
                  </a:cubicBezTo>
                  <a:cubicBezTo>
                    <a:pt x="126965" y="124533"/>
                    <a:pt x="127012" y="124533"/>
                    <a:pt x="127060" y="124533"/>
                  </a:cubicBezTo>
                  <a:cubicBezTo>
                    <a:pt x="128937" y="124533"/>
                    <a:pt x="130556" y="124078"/>
                    <a:pt x="131998" y="123314"/>
                  </a:cubicBezTo>
                  <a:lnTo>
                    <a:pt x="136426" y="120761"/>
                  </a:lnTo>
                  <a:lnTo>
                    <a:pt x="136437" y="120761"/>
                  </a:lnTo>
                  <a:lnTo>
                    <a:pt x="200308" y="83881"/>
                  </a:lnTo>
                  <a:lnTo>
                    <a:pt x="214324" y="75789"/>
                  </a:lnTo>
                  <a:lnTo>
                    <a:pt x="217287" y="74080"/>
                  </a:lnTo>
                  <a:cubicBezTo>
                    <a:pt x="217697" y="73857"/>
                    <a:pt x="218083" y="73681"/>
                    <a:pt x="218458" y="73564"/>
                  </a:cubicBezTo>
                  <a:cubicBezTo>
                    <a:pt x="218658" y="73505"/>
                    <a:pt x="218832" y="73458"/>
                    <a:pt x="219020" y="73436"/>
                  </a:cubicBezTo>
                  <a:cubicBezTo>
                    <a:pt x="219194" y="73404"/>
                    <a:pt x="219369" y="73388"/>
                    <a:pt x="219546" y="73388"/>
                  </a:cubicBezTo>
                  <a:cubicBezTo>
                    <a:pt x="219554" y="73388"/>
                    <a:pt x="219562" y="73388"/>
                    <a:pt x="219571" y="73388"/>
                  </a:cubicBezTo>
                  <a:cubicBezTo>
                    <a:pt x="219688" y="73390"/>
                    <a:pt x="219805" y="73398"/>
                    <a:pt x="219922" y="73412"/>
                  </a:cubicBezTo>
                  <a:cubicBezTo>
                    <a:pt x="220033" y="73421"/>
                    <a:pt x="220144" y="73445"/>
                    <a:pt x="220250" y="73482"/>
                  </a:cubicBezTo>
                  <a:cubicBezTo>
                    <a:pt x="220327" y="73493"/>
                    <a:pt x="220403" y="73516"/>
                    <a:pt x="220473" y="73551"/>
                  </a:cubicBezTo>
                  <a:cubicBezTo>
                    <a:pt x="220547" y="73564"/>
                    <a:pt x="220620" y="73591"/>
                    <a:pt x="220683" y="73633"/>
                  </a:cubicBezTo>
                  <a:cubicBezTo>
                    <a:pt x="220716" y="73644"/>
                    <a:pt x="220748" y="73656"/>
                    <a:pt x="220779" y="73670"/>
                  </a:cubicBezTo>
                  <a:lnTo>
                    <a:pt x="220779" y="73670"/>
                  </a:lnTo>
                  <a:lnTo>
                    <a:pt x="94400" y="1199"/>
                  </a:lnTo>
                  <a:cubicBezTo>
                    <a:pt x="93012" y="399"/>
                    <a:pt x="91197" y="0"/>
                    <a:pt x="893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48;p53">
              <a:extLst>
                <a:ext uri="{FF2B5EF4-FFF2-40B4-BE49-F238E27FC236}">
                  <a16:creationId xmlns:a16="http://schemas.microsoft.com/office/drawing/2014/main" id="{905E1BA3-D2D7-4F49-A2C8-F3C29A3CC517}"/>
                </a:ext>
              </a:extLst>
            </p:cNvPr>
            <p:cNvSpPr/>
            <p:nvPr/>
          </p:nvSpPr>
          <p:spPr>
            <a:xfrm>
              <a:off x="4194575" y="3508725"/>
              <a:ext cx="2386100" cy="1967775"/>
            </a:xfrm>
            <a:custGeom>
              <a:avLst/>
              <a:gdLst/>
              <a:ahLst/>
              <a:cxnLst/>
              <a:rect l="l" t="t" r="r" b="b"/>
              <a:pathLst>
                <a:path w="95444" h="78711" extrusionOk="0">
                  <a:moveTo>
                    <a:pt x="92630" y="0"/>
                  </a:moveTo>
                  <a:cubicBezTo>
                    <a:pt x="92453" y="0"/>
                    <a:pt x="92278" y="16"/>
                    <a:pt x="92104" y="46"/>
                  </a:cubicBezTo>
                  <a:cubicBezTo>
                    <a:pt x="91917" y="70"/>
                    <a:pt x="91742" y="117"/>
                    <a:pt x="91542" y="176"/>
                  </a:cubicBezTo>
                  <a:cubicBezTo>
                    <a:pt x="91167" y="293"/>
                    <a:pt x="90781" y="469"/>
                    <a:pt x="90371" y="690"/>
                  </a:cubicBezTo>
                  <a:lnTo>
                    <a:pt x="87408" y="2401"/>
                  </a:lnTo>
                  <a:lnTo>
                    <a:pt x="73390" y="10493"/>
                  </a:lnTo>
                  <a:lnTo>
                    <a:pt x="9521" y="47373"/>
                  </a:lnTo>
                  <a:lnTo>
                    <a:pt x="9510" y="47373"/>
                  </a:lnTo>
                  <a:lnTo>
                    <a:pt x="5082" y="49926"/>
                  </a:lnTo>
                  <a:lnTo>
                    <a:pt x="5071" y="49938"/>
                  </a:lnTo>
                  <a:cubicBezTo>
                    <a:pt x="3667" y="50745"/>
                    <a:pt x="1840" y="51144"/>
                    <a:pt x="1" y="51144"/>
                  </a:cubicBezTo>
                  <a:lnTo>
                    <a:pt x="1" y="56743"/>
                  </a:lnTo>
                  <a:cubicBezTo>
                    <a:pt x="25" y="56743"/>
                    <a:pt x="49" y="56743"/>
                    <a:pt x="73" y="56743"/>
                  </a:cubicBezTo>
                  <a:cubicBezTo>
                    <a:pt x="1769" y="56743"/>
                    <a:pt x="3461" y="56356"/>
                    <a:pt x="4767" y="55607"/>
                  </a:cubicBezTo>
                  <a:cubicBezTo>
                    <a:pt x="5422" y="55232"/>
                    <a:pt x="6043" y="54869"/>
                    <a:pt x="6617" y="54540"/>
                  </a:cubicBezTo>
                  <a:lnTo>
                    <a:pt x="7426" y="54072"/>
                  </a:lnTo>
                  <a:cubicBezTo>
                    <a:pt x="8315" y="53569"/>
                    <a:pt x="8983" y="53182"/>
                    <a:pt x="9310" y="52983"/>
                  </a:cubicBezTo>
                  <a:lnTo>
                    <a:pt x="9497" y="52879"/>
                  </a:lnTo>
                  <a:cubicBezTo>
                    <a:pt x="9503" y="52871"/>
                    <a:pt x="9511" y="52868"/>
                    <a:pt x="9521" y="52866"/>
                  </a:cubicBezTo>
                  <a:lnTo>
                    <a:pt x="78158" y="13234"/>
                  </a:lnTo>
                  <a:lnTo>
                    <a:pt x="88662" y="7167"/>
                  </a:lnTo>
                  <a:cubicBezTo>
                    <a:pt x="88985" y="6980"/>
                    <a:pt x="89290" y="6892"/>
                    <a:pt x="89562" y="6892"/>
                  </a:cubicBezTo>
                  <a:cubicBezTo>
                    <a:pt x="90227" y="6892"/>
                    <a:pt x="90688" y="7423"/>
                    <a:pt x="90688" y="8338"/>
                  </a:cubicBezTo>
                  <a:lnTo>
                    <a:pt x="90688" y="20130"/>
                  </a:lnTo>
                  <a:cubicBezTo>
                    <a:pt x="90691" y="20216"/>
                    <a:pt x="90683" y="20303"/>
                    <a:pt x="90664" y="20387"/>
                  </a:cubicBezTo>
                  <a:cubicBezTo>
                    <a:pt x="90677" y="20447"/>
                    <a:pt x="90664" y="20504"/>
                    <a:pt x="90640" y="20575"/>
                  </a:cubicBezTo>
                  <a:cubicBezTo>
                    <a:pt x="90650" y="20613"/>
                    <a:pt x="90645" y="20654"/>
                    <a:pt x="90629" y="20692"/>
                  </a:cubicBezTo>
                  <a:cubicBezTo>
                    <a:pt x="90604" y="20842"/>
                    <a:pt x="90569" y="20991"/>
                    <a:pt x="90523" y="21137"/>
                  </a:cubicBezTo>
                  <a:cubicBezTo>
                    <a:pt x="90477" y="21309"/>
                    <a:pt x="90414" y="21478"/>
                    <a:pt x="90337" y="21640"/>
                  </a:cubicBezTo>
                  <a:cubicBezTo>
                    <a:pt x="90264" y="21808"/>
                    <a:pt x="90182" y="21972"/>
                    <a:pt x="90091" y="22132"/>
                  </a:cubicBezTo>
                  <a:cubicBezTo>
                    <a:pt x="89996" y="22297"/>
                    <a:pt x="89903" y="22449"/>
                    <a:pt x="89786" y="22589"/>
                  </a:cubicBezTo>
                  <a:cubicBezTo>
                    <a:pt x="89707" y="22703"/>
                    <a:pt x="89621" y="22812"/>
                    <a:pt x="89530" y="22917"/>
                  </a:cubicBezTo>
                  <a:lnTo>
                    <a:pt x="89330" y="23116"/>
                  </a:lnTo>
                  <a:cubicBezTo>
                    <a:pt x="89227" y="23225"/>
                    <a:pt x="89113" y="23324"/>
                    <a:pt x="88990" y="23409"/>
                  </a:cubicBezTo>
                  <a:cubicBezTo>
                    <a:pt x="88886" y="23490"/>
                    <a:pt x="88768" y="23572"/>
                    <a:pt x="88662" y="23643"/>
                  </a:cubicBezTo>
                  <a:lnTo>
                    <a:pt x="9522" y="69341"/>
                  </a:lnTo>
                  <a:lnTo>
                    <a:pt x="9522" y="69353"/>
                  </a:lnTo>
                  <a:lnTo>
                    <a:pt x="5071" y="71917"/>
                  </a:lnTo>
                  <a:cubicBezTo>
                    <a:pt x="3667" y="72725"/>
                    <a:pt x="1840" y="73135"/>
                    <a:pt x="1" y="73135"/>
                  </a:cubicBezTo>
                  <a:lnTo>
                    <a:pt x="1" y="78710"/>
                  </a:lnTo>
                  <a:cubicBezTo>
                    <a:pt x="25" y="78710"/>
                    <a:pt x="49" y="78710"/>
                    <a:pt x="73" y="78710"/>
                  </a:cubicBezTo>
                  <a:cubicBezTo>
                    <a:pt x="1769" y="78710"/>
                    <a:pt x="3461" y="78323"/>
                    <a:pt x="4767" y="77574"/>
                  </a:cubicBezTo>
                  <a:cubicBezTo>
                    <a:pt x="5422" y="77199"/>
                    <a:pt x="6043" y="76837"/>
                    <a:pt x="6617" y="76507"/>
                  </a:cubicBezTo>
                  <a:lnTo>
                    <a:pt x="7426" y="76039"/>
                  </a:lnTo>
                  <a:cubicBezTo>
                    <a:pt x="7799" y="75829"/>
                    <a:pt x="8139" y="75629"/>
                    <a:pt x="8432" y="75466"/>
                  </a:cubicBezTo>
                  <a:cubicBezTo>
                    <a:pt x="8584" y="75373"/>
                    <a:pt x="8714" y="75302"/>
                    <a:pt x="8831" y="75232"/>
                  </a:cubicBezTo>
                  <a:cubicBezTo>
                    <a:pt x="8959" y="75161"/>
                    <a:pt x="9052" y="75102"/>
                    <a:pt x="9147" y="75044"/>
                  </a:cubicBezTo>
                  <a:cubicBezTo>
                    <a:pt x="9263" y="74974"/>
                    <a:pt x="9358" y="74927"/>
                    <a:pt x="9427" y="74892"/>
                  </a:cubicBezTo>
                  <a:cubicBezTo>
                    <a:pt x="9487" y="74857"/>
                    <a:pt x="9521" y="74833"/>
                    <a:pt x="9521" y="74833"/>
                  </a:cubicBezTo>
                  <a:lnTo>
                    <a:pt x="90371" y="28152"/>
                  </a:lnTo>
                  <a:cubicBezTo>
                    <a:pt x="93171" y="26534"/>
                    <a:pt x="95443" y="22600"/>
                    <a:pt x="95443" y="19369"/>
                  </a:cubicBezTo>
                  <a:lnTo>
                    <a:pt x="95443" y="3619"/>
                  </a:lnTo>
                  <a:cubicBezTo>
                    <a:pt x="95443" y="2049"/>
                    <a:pt x="94903" y="937"/>
                    <a:pt x="94038" y="375"/>
                  </a:cubicBezTo>
                  <a:lnTo>
                    <a:pt x="94027" y="375"/>
                  </a:lnTo>
                  <a:lnTo>
                    <a:pt x="93862" y="282"/>
                  </a:lnTo>
                  <a:cubicBezTo>
                    <a:pt x="93827" y="269"/>
                    <a:pt x="93804" y="258"/>
                    <a:pt x="93769" y="245"/>
                  </a:cubicBezTo>
                  <a:cubicBezTo>
                    <a:pt x="93699" y="211"/>
                    <a:pt x="93628" y="176"/>
                    <a:pt x="93558" y="165"/>
                  </a:cubicBezTo>
                  <a:cubicBezTo>
                    <a:pt x="93489" y="128"/>
                    <a:pt x="93413" y="105"/>
                    <a:pt x="93335" y="94"/>
                  </a:cubicBezTo>
                  <a:cubicBezTo>
                    <a:pt x="93229" y="57"/>
                    <a:pt x="93119" y="33"/>
                    <a:pt x="93006" y="24"/>
                  </a:cubicBezTo>
                  <a:cubicBezTo>
                    <a:pt x="92889" y="10"/>
                    <a:pt x="92772" y="2"/>
                    <a:pt x="92655" y="0"/>
                  </a:cubicBezTo>
                  <a:cubicBezTo>
                    <a:pt x="92646" y="0"/>
                    <a:pt x="92638" y="0"/>
                    <a:pt x="9263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49;p53">
              <a:extLst>
                <a:ext uri="{FF2B5EF4-FFF2-40B4-BE49-F238E27FC236}">
                  <a16:creationId xmlns:a16="http://schemas.microsoft.com/office/drawing/2014/main" id="{ADCEA958-B334-4407-89A1-210EA269974E}"/>
                </a:ext>
              </a:extLst>
            </p:cNvPr>
            <p:cNvSpPr/>
            <p:nvPr/>
          </p:nvSpPr>
          <p:spPr>
            <a:xfrm>
              <a:off x="3297500" y="2949000"/>
              <a:ext cx="1085425" cy="626325"/>
            </a:xfrm>
            <a:custGeom>
              <a:avLst/>
              <a:gdLst/>
              <a:ahLst/>
              <a:cxnLst/>
              <a:rect l="l" t="t" r="r" b="b"/>
              <a:pathLst>
                <a:path w="43417" h="25053" extrusionOk="0">
                  <a:moveTo>
                    <a:pt x="21708" y="1"/>
                  </a:moveTo>
                  <a:cubicBezTo>
                    <a:pt x="15950" y="1"/>
                    <a:pt x="10429" y="1321"/>
                    <a:pt x="6357" y="3669"/>
                  </a:cubicBezTo>
                  <a:cubicBezTo>
                    <a:pt x="2287" y="6019"/>
                    <a:pt x="1" y="9204"/>
                    <a:pt x="1" y="12527"/>
                  </a:cubicBezTo>
                  <a:cubicBezTo>
                    <a:pt x="1" y="15849"/>
                    <a:pt x="2287" y="19036"/>
                    <a:pt x="6357" y="21384"/>
                  </a:cubicBezTo>
                  <a:cubicBezTo>
                    <a:pt x="10429" y="23734"/>
                    <a:pt x="15950" y="25052"/>
                    <a:pt x="21708" y="25052"/>
                  </a:cubicBezTo>
                  <a:cubicBezTo>
                    <a:pt x="27465" y="25052"/>
                    <a:pt x="32986" y="23734"/>
                    <a:pt x="37058" y="21384"/>
                  </a:cubicBezTo>
                  <a:cubicBezTo>
                    <a:pt x="41128" y="19036"/>
                    <a:pt x="43416" y="15849"/>
                    <a:pt x="43416" y="12527"/>
                  </a:cubicBezTo>
                  <a:cubicBezTo>
                    <a:pt x="43416" y="9204"/>
                    <a:pt x="41128" y="6019"/>
                    <a:pt x="37058" y="3669"/>
                  </a:cubicBezTo>
                  <a:cubicBezTo>
                    <a:pt x="32986" y="1321"/>
                    <a:pt x="27465" y="1"/>
                    <a:pt x="21708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50;p53">
              <a:extLst>
                <a:ext uri="{FF2B5EF4-FFF2-40B4-BE49-F238E27FC236}">
                  <a16:creationId xmlns:a16="http://schemas.microsoft.com/office/drawing/2014/main" id="{4F1A416E-E1B7-4A40-AE12-1F61BB6398A8}"/>
                </a:ext>
              </a:extLst>
            </p:cNvPr>
            <p:cNvSpPr/>
            <p:nvPr/>
          </p:nvSpPr>
          <p:spPr>
            <a:xfrm>
              <a:off x="3557575" y="728875"/>
              <a:ext cx="525975" cy="679950"/>
            </a:xfrm>
            <a:custGeom>
              <a:avLst/>
              <a:gdLst/>
              <a:ahLst/>
              <a:cxnLst/>
              <a:rect l="l" t="t" r="r" b="b"/>
              <a:pathLst>
                <a:path w="21039" h="27198" extrusionOk="0">
                  <a:moveTo>
                    <a:pt x="6715" y="0"/>
                  </a:moveTo>
                  <a:cubicBezTo>
                    <a:pt x="6389" y="0"/>
                    <a:pt x="5450" y="141"/>
                    <a:pt x="4594" y="1630"/>
                  </a:cubicBezTo>
                  <a:cubicBezTo>
                    <a:pt x="3537" y="3467"/>
                    <a:pt x="3925" y="8653"/>
                    <a:pt x="3272" y="11826"/>
                  </a:cubicBezTo>
                  <a:cubicBezTo>
                    <a:pt x="2618" y="14998"/>
                    <a:pt x="1102" y="16790"/>
                    <a:pt x="551" y="19361"/>
                  </a:cubicBezTo>
                  <a:cubicBezTo>
                    <a:pt x="1" y="21933"/>
                    <a:pt x="873" y="26253"/>
                    <a:pt x="7074" y="27034"/>
                  </a:cubicBezTo>
                  <a:cubicBezTo>
                    <a:pt x="7964" y="27146"/>
                    <a:pt x="8824" y="27198"/>
                    <a:pt x="9650" y="27198"/>
                  </a:cubicBezTo>
                  <a:cubicBezTo>
                    <a:pt x="14578" y="27198"/>
                    <a:pt x="18264" y="25368"/>
                    <a:pt x="19523" y="23678"/>
                  </a:cubicBezTo>
                  <a:cubicBezTo>
                    <a:pt x="20993" y="21705"/>
                    <a:pt x="21039" y="17503"/>
                    <a:pt x="19523" y="15240"/>
                  </a:cubicBezTo>
                  <a:cubicBezTo>
                    <a:pt x="18009" y="12976"/>
                    <a:pt x="16860" y="11139"/>
                    <a:pt x="16906" y="8199"/>
                  </a:cubicBezTo>
                  <a:lnTo>
                    <a:pt x="6834" y="8"/>
                  </a:lnTo>
                  <a:cubicBezTo>
                    <a:pt x="6834" y="8"/>
                    <a:pt x="6791" y="0"/>
                    <a:pt x="6715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51;p53">
              <a:extLst>
                <a:ext uri="{FF2B5EF4-FFF2-40B4-BE49-F238E27FC236}">
                  <a16:creationId xmlns:a16="http://schemas.microsoft.com/office/drawing/2014/main" id="{10835910-EB3C-4667-9B7E-9693EC472233}"/>
                </a:ext>
              </a:extLst>
            </p:cNvPr>
            <p:cNvSpPr/>
            <p:nvPr/>
          </p:nvSpPr>
          <p:spPr>
            <a:xfrm>
              <a:off x="3916350" y="313450"/>
              <a:ext cx="452650" cy="932950"/>
            </a:xfrm>
            <a:custGeom>
              <a:avLst/>
              <a:gdLst/>
              <a:ahLst/>
              <a:cxnLst/>
              <a:rect l="l" t="t" r="r" b="b"/>
              <a:pathLst>
                <a:path w="18106" h="37318" extrusionOk="0">
                  <a:moveTo>
                    <a:pt x="14072" y="1"/>
                  </a:moveTo>
                  <a:cubicBezTo>
                    <a:pt x="13778" y="1"/>
                    <a:pt x="13552" y="151"/>
                    <a:pt x="13635" y="454"/>
                  </a:cubicBezTo>
                  <a:cubicBezTo>
                    <a:pt x="13798" y="1057"/>
                    <a:pt x="14086" y="1473"/>
                    <a:pt x="14454" y="2613"/>
                  </a:cubicBezTo>
                  <a:cubicBezTo>
                    <a:pt x="14792" y="3649"/>
                    <a:pt x="14833" y="4475"/>
                    <a:pt x="14833" y="4475"/>
                  </a:cubicBezTo>
                  <a:cubicBezTo>
                    <a:pt x="14833" y="4475"/>
                    <a:pt x="14366" y="3260"/>
                    <a:pt x="13784" y="2317"/>
                  </a:cubicBezTo>
                  <a:cubicBezTo>
                    <a:pt x="13201" y="1373"/>
                    <a:pt x="12766" y="1104"/>
                    <a:pt x="12470" y="943"/>
                  </a:cubicBezTo>
                  <a:cubicBezTo>
                    <a:pt x="12406" y="908"/>
                    <a:pt x="12327" y="889"/>
                    <a:pt x="12247" y="889"/>
                  </a:cubicBezTo>
                  <a:cubicBezTo>
                    <a:pt x="11961" y="889"/>
                    <a:pt x="11653" y="1126"/>
                    <a:pt x="11886" y="1685"/>
                  </a:cubicBezTo>
                  <a:cubicBezTo>
                    <a:pt x="12157" y="2329"/>
                    <a:pt x="12772" y="3026"/>
                    <a:pt x="13097" y="4333"/>
                  </a:cubicBezTo>
                  <a:cubicBezTo>
                    <a:pt x="13317" y="5227"/>
                    <a:pt x="13362" y="5902"/>
                    <a:pt x="13221" y="5902"/>
                  </a:cubicBezTo>
                  <a:cubicBezTo>
                    <a:pt x="13213" y="5902"/>
                    <a:pt x="13203" y="5900"/>
                    <a:pt x="13193" y="5894"/>
                  </a:cubicBezTo>
                  <a:lnTo>
                    <a:pt x="12325" y="7499"/>
                  </a:lnTo>
                  <a:cubicBezTo>
                    <a:pt x="12959" y="8343"/>
                    <a:pt x="13344" y="8912"/>
                    <a:pt x="13700" y="9828"/>
                  </a:cubicBezTo>
                  <a:cubicBezTo>
                    <a:pt x="14056" y="10745"/>
                    <a:pt x="13625" y="13902"/>
                    <a:pt x="12578" y="16590"/>
                  </a:cubicBezTo>
                  <a:cubicBezTo>
                    <a:pt x="11668" y="18923"/>
                    <a:pt x="10769" y="20939"/>
                    <a:pt x="9633" y="22469"/>
                  </a:cubicBezTo>
                  <a:cubicBezTo>
                    <a:pt x="7183" y="25768"/>
                    <a:pt x="3556" y="29495"/>
                    <a:pt x="2074" y="30773"/>
                  </a:cubicBezTo>
                  <a:cubicBezTo>
                    <a:pt x="1560" y="31217"/>
                    <a:pt x="1300" y="31355"/>
                    <a:pt x="769" y="31355"/>
                  </a:cubicBezTo>
                  <a:cubicBezTo>
                    <a:pt x="684" y="31355"/>
                    <a:pt x="592" y="31351"/>
                    <a:pt x="491" y="31345"/>
                  </a:cubicBezTo>
                  <a:lnTo>
                    <a:pt x="491" y="31345"/>
                  </a:lnTo>
                  <a:cubicBezTo>
                    <a:pt x="1" y="32307"/>
                    <a:pt x="441" y="34133"/>
                    <a:pt x="746" y="34953"/>
                  </a:cubicBezTo>
                  <a:cubicBezTo>
                    <a:pt x="1071" y="35826"/>
                    <a:pt x="2533" y="37317"/>
                    <a:pt x="3451" y="37317"/>
                  </a:cubicBezTo>
                  <a:cubicBezTo>
                    <a:pt x="3790" y="37317"/>
                    <a:pt x="4055" y="37114"/>
                    <a:pt x="4161" y="36602"/>
                  </a:cubicBezTo>
                  <a:cubicBezTo>
                    <a:pt x="4254" y="36154"/>
                    <a:pt x="4283" y="35019"/>
                    <a:pt x="4694" y="34638"/>
                  </a:cubicBezTo>
                  <a:cubicBezTo>
                    <a:pt x="7066" y="32441"/>
                    <a:pt x="11100" y="28563"/>
                    <a:pt x="13461" y="24843"/>
                  </a:cubicBezTo>
                  <a:cubicBezTo>
                    <a:pt x="14606" y="23040"/>
                    <a:pt x="15290" y="21782"/>
                    <a:pt x="16308" y="18601"/>
                  </a:cubicBezTo>
                  <a:cubicBezTo>
                    <a:pt x="17236" y="15691"/>
                    <a:pt x="17455" y="13030"/>
                    <a:pt x="17482" y="9972"/>
                  </a:cubicBezTo>
                  <a:cubicBezTo>
                    <a:pt x="17490" y="9140"/>
                    <a:pt x="17702" y="8524"/>
                    <a:pt x="17903" y="6937"/>
                  </a:cubicBezTo>
                  <a:cubicBezTo>
                    <a:pt x="18105" y="5352"/>
                    <a:pt x="17955" y="3472"/>
                    <a:pt x="17428" y="2241"/>
                  </a:cubicBezTo>
                  <a:cubicBezTo>
                    <a:pt x="16903" y="1011"/>
                    <a:pt x="16518" y="650"/>
                    <a:pt x="16224" y="649"/>
                  </a:cubicBezTo>
                  <a:cubicBezTo>
                    <a:pt x="16222" y="649"/>
                    <a:pt x="16220" y="649"/>
                    <a:pt x="16218" y="649"/>
                  </a:cubicBezTo>
                  <a:cubicBezTo>
                    <a:pt x="15852" y="649"/>
                    <a:pt x="15731" y="978"/>
                    <a:pt x="15906" y="1563"/>
                  </a:cubicBezTo>
                  <a:cubicBezTo>
                    <a:pt x="16080" y="2152"/>
                    <a:pt x="16471" y="3100"/>
                    <a:pt x="16439" y="4423"/>
                  </a:cubicBezTo>
                  <a:cubicBezTo>
                    <a:pt x="16439" y="4423"/>
                    <a:pt x="16119" y="3116"/>
                    <a:pt x="15858" y="2350"/>
                  </a:cubicBezTo>
                  <a:cubicBezTo>
                    <a:pt x="15597" y="1584"/>
                    <a:pt x="15227" y="880"/>
                    <a:pt x="14904" y="421"/>
                  </a:cubicBezTo>
                  <a:cubicBezTo>
                    <a:pt x="14707" y="141"/>
                    <a:pt x="14357" y="1"/>
                    <a:pt x="1407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52;p53">
              <a:extLst>
                <a:ext uri="{FF2B5EF4-FFF2-40B4-BE49-F238E27FC236}">
                  <a16:creationId xmlns:a16="http://schemas.microsoft.com/office/drawing/2014/main" id="{72830287-3692-4846-834D-2B43517ADE6B}"/>
                </a:ext>
              </a:extLst>
            </p:cNvPr>
            <p:cNvSpPr/>
            <p:nvPr/>
          </p:nvSpPr>
          <p:spPr>
            <a:xfrm>
              <a:off x="3887975" y="856075"/>
              <a:ext cx="390300" cy="349600"/>
            </a:xfrm>
            <a:custGeom>
              <a:avLst/>
              <a:gdLst/>
              <a:ahLst/>
              <a:cxnLst/>
              <a:rect l="l" t="t" r="r" b="b"/>
              <a:pathLst>
                <a:path w="15612" h="13984" extrusionOk="0">
                  <a:moveTo>
                    <a:pt x="9969" y="1"/>
                  </a:moveTo>
                  <a:cubicBezTo>
                    <a:pt x="8172" y="1"/>
                    <a:pt x="7470" y="2288"/>
                    <a:pt x="6616" y="3842"/>
                  </a:cubicBezTo>
                  <a:cubicBezTo>
                    <a:pt x="4478" y="7727"/>
                    <a:pt x="2232" y="8820"/>
                    <a:pt x="1245" y="9537"/>
                  </a:cubicBezTo>
                  <a:cubicBezTo>
                    <a:pt x="0" y="12916"/>
                    <a:pt x="5400" y="13983"/>
                    <a:pt x="5408" y="13983"/>
                  </a:cubicBezTo>
                  <a:cubicBezTo>
                    <a:pt x="5408" y="13983"/>
                    <a:pt x="5408" y="13983"/>
                    <a:pt x="5408" y="13983"/>
                  </a:cubicBezTo>
                  <a:cubicBezTo>
                    <a:pt x="10097" y="12357"/>
                    <a:pt x="15007" y="7344"/>
                    <a:pt x="15309" y="5623"/>
                  </a:cubicBezTo>
                  <a:cubicBezTo>
                    <a:pt x="15612" y="3903"/>
                    <a:pt x="15064" y="2386"/>
                    <a:pt x="15064" y="2386"/>
                  </a:cubicBezTo>
                  <a:cubicBezTo>
                    <a:pt x="14799" y="2426"/>
                    <a:pt x="14551" y="2445"/>
                    <a:pt x="14319" y="2445"/>
                  </a:cubicBezTo>
                  <a:cubicBezTo>
                    <a:pt x="11791" y="2445"/>
                    <a:pt x="11116" y="267"/>
                    <a:pt x="11116" y="267"/>
                  </a:cubicBezTo>
                  <a:cubicBezTo>
                    <a:pt x="10689" y="83"/>
                    <a:pt x="10309" y="1"/>
                    <a:pt x="9969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53;p53">
              <a:extLst>
                <a:ext uri="{FF2B5EF4-FFF2-40B4-BE49-F238E27FC236}">
                  <a16:creationId xmlns:a16="http://schemas.microsoft.com/office/drawing/2014/main" id="{EE49CF9D-1EC4-433F-ADC9-01F86048357B}"/>
                </a:ext>
              </a:extLst>
            </p:cNvPr>
            <p:cNvSpPr/>
            <p:nvPr/>
          </p:nvSpPr>
          <p:spPr>
            <a:xfrm>
              <a:off x="3878250" y="3014175"/>
              <a:ext cx="313550" cy="218125"/>
            </a:xfrm>
            <a:custGeom>
              <a:avLst/>
              <a:gdLst/>
              <a:ahLst/>
              <a:cxnLst/>
              <a:rect l="l" t="t" r="r" b="b"/>
              <a:pathLst>
                <a:path w="12542" h="8725" extrusionOk="0">
                  <a:moveTo>
                    <a:pt x="645" y="0"/>
                  </a:moveTo>
                  <a:cubicBezTo>
                    <a:pt x="645" y="0"/>
                    <a:pt x="545" y="859"/>
                    <a:pt x="355" y="1564"/>
                  </a:cubicBezTo>
                  <a:cubicBezTo>
                    <a:pt x="164" y="2266"/>
                    <a:pt x="1" y="3429"/>
                    <a:pt x="129" y="3999"/>
                  </a:cubicBezTo>
                  <a:cubicBezTo>
                    <a:pt x="256" y="4570"/>
                    <a:pt x="1599" y="5380"/>
                    <a:pt x="2503" y="5499"/>
                  </a:cubicBezTo>
                  <a:cubicBezTo>
                    <a:pt x="3405" y="5618"/>
                    <a:pt x="4800" y="6578"/>
                    <a:pt x="5313" y="7229"/>
                  </a:cubicBezTo>
                  <a:cubicBezTo>
                    <a:pt x="5979" y="8076"/>
                    <a:pt x="7660" y="8724"/>
                    <a:pt x="8906" y="8724"/>
                  </a:cubicBezTo>
                  <a:cubicBezTo>
                    <a:pt x="9028" y="8724"/>
                    <a:pt x="9146" y="8718"/>
                    <a:pt x="9258" y="8705"/>
                  </a:cubicBezTo>
                  <a:cubicBezTo>
                    <a:pt x="10516" y="8560"/>
                    <a:pt x="11935" y="8262"/>
                    <a:pt x="12238" y="7754"/>
                  </a:cubicBezTo>
                  <a:cubicBezTo>
                    <a:pt x="12541" y="7245"/>
                    <a:pt x="12119" y="6675"/>
                    <a:pt x="9478" y="4793"/>
                  </a:cubicBezTo>
                  <a:cubicBezTo>
                    <a:pt x="6835" y="2913"/>
                    <a:pt x="5066" y="1773"/>
                    <a:pt x="4235" y="29"/>
                  </a:cubicBezTo>
                  <a:lnTo>
                    <a:pt x="645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054;p53">
              <a:extLst>
                <a:ext uri="{FF2B5EF4-FFF2-40B4-BE49-F238E27FC236}">
                  <a16:creationId xmlns:a16="http://schemas.microsoft.com/office/drawing/2014/main" id="{1E169D23-FE5E-4EEA-AEB3-5FF698D1034F}"/>
                </a:ext>
              </a:extLst>
            </p:cNvPr>
            <p:cNvSpPr/>
            <p:nvPr/>
          </p:nvSpPr>
          <p:spPr>
            <a:xfrm>
              <a:off x="3649625" y="3137000"/>
              <a:ext cx="141500" cy="311525"/>
            </a:xfrm>
            <a:custGeom>
              <a:avLst/>
              <a:gdLst/>
              <a:ahLst/>
              <a:cxnLst/>
              <a:rect l="l" t="t" r="r" b="b"/>
              <a:pathLst>
                <a:path w="5660" h="12461" extrusionOk="0">
                  <a:moveTo>
                    <a:pt x="1044" y="1"/>
                  </a:moveTo>
                  <a:cubicBezTo>
                    <a:pt x="768" y="711"/>
                    <a:pt x="243" y="1112"/>
                    <a:pt x="390" y="2979"/>
                  </a:cubicBezTo>
                  <a:cubicBezTo>
                    <a:pt x="537" y="4848"/>
                    <a:pt x="371" y="5593"/>
                    <a:pt x="186" y="7120"/>
                  </a:cubicBezTo>
                  <a:cubicBezTo>
                    <a:pt x="1" y="8649"/>
                    <a:pt x="781" y="10744"/>
                    <a:pt x="1512" y="11717"/>
                  </a:cubicBezTo>
                  <a:cubicBezTo>
                    <a:pt x="1853" y="12173"/>
                    <a:pt x="2472" y="12461"/>
                    <a:pt x="3099" y="12461"/>
                  </a:cubicBezTo>
                  <a:cubicBezTo>
                    <a:pt x="3812" y="12461"/>
                    <a:pt x="4537" y="12087"/>
                    <a:pt x="4875" y="11163"/>
                  </a:cubicBezTo>
                  <a:cubicBezTo>
                    <a:pt x="5508" y="9429"/>
                    <a:pt x="5660" y="7965"/>
                    <a:pt x="5215" y="6220"/>
                  </a:cubicBezTo>
                  <a:cubicBezTo>
                    <a:pt x="4770" y="4476"/>
                    <a:pt x="5361" y="3143"/>
                    <a:pt x="5069" y="1974"/>
                  </a:cubicBezTo>
                  <a:cubicBezTo>
                    <a:pt x="4777" y="805"/>
                    <a:pt x="4364" y="2"/>
                    <a:pt x="4364" y="2"/>
                  </a:cubicBezTo>
                  <a:lnTo>
                    <a:pt x="10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055;p53">
              <a:extLst>
                <a:ext uri="{FF2B5EF4-FFF2-40B4-BE49-F238E27FC236}">
                  <a16:creationId xmlns:a16="http://schemas.microsoft.com/office/drawing/2014/main" id="{42716AE3-7775-4A90-BCA5-52FEB7A92081}"/>
                </a:ext>
              </a:extLst>
            </p:cNvPr>
            <p:cNvSpPr/>
            <p:nvPr/>
          </p:nvSpPr>
          <p:spPr>
            <a:xfrm>
              <a:off x="3583850" y="1817525"/>
              <a:ext cx="513525" cy="1331525"/>
            </a:xfrm>
            <a:custGeom>
              <a:avLst/>
              <a:gdLst/>
              <a:ahLst/>
              <a:cxnLst/>
              <a:rect l="l" t="t" r="r" b="b"/>
              <a:pathLst>
                <a:path w="20541" h="53261" extrusionOk="0">
                  <a:moveTo>
                    <a:pt x="18923" y="1"/>
                  </a:moveTo>
                  <a:lnTo>
                    <a:pt x="1279" y="906"/>
                  </a:lnTo>
                  <a:cubicBezTo>
                    <a:pt x="0" y="6395"/>
                    <a:pt x="1692" y="15088"/>
                    <a:pt x="1966" y="19591"/>
                  </a:cubicBezTo>
                  <a:cubicBezTo>
                    <a:pt x="2238" y="24097"/>
                    <a:pt x="2640" y="29339"/>
                    <a:pt x="2640" y="29339"/>
                  </a:cubicBezTo>
                  <a:cubicBezTo>
                    <a:pt x="2640" y="29339"/>
                    <a:pt x="1263" y="34091"/>
                    <a:pt x="1330" y="37751"/>
                  </a:cubicBezTo>
                  <a:cubicBezTo>
                    <a:pt x="1401" y="41641"/>
                    <a:pt x="3675" y="52780"/>
                    <a:pt x="3675" y="52780"/>
                  </a:cubicBezTo>
                  <a:cubicBezTo>
                    <a:pt x="3675" y="52780"/>
                    <a:pt x="4321" y="53261"/>
                    <a:pt x="5304" y="53261"/>
                  </a:cubicBezTo>
                  <a:cubicBezTo>
                    <a:pt x="5796" y="53261"/>
                    <a:pt x="6372" y="53140"/>
                    <a:pt x="6993" y="52780"/>
                  </a:cubicBezTo>
                  <a:cubicBezTo>
                    <a:pt x="6993" y="52780"/>
                    <a:pt x="7571" y="43144"/>
                    <a:pt x="8099" y="38683"/>
                  </a:cubicBezTo>
                  <a:cubicBezTo>
                    <a:pt x="8651" y="34025"/>
                    <a:pt x="8837" y="30624"/>
                    <a:pt x="9316" y="27901"/>
                  </a:cubicBezTo>
                  <a:cubicBezTo>
                    <a:pt x="9916" y="24506"/>
                    <a:pt x="10924" y="8972"/>
                    <a:pt x="10924" y="8972"/>
                  </a:cubicBezTo>
                  <a:lnTo>
                    <a:pt x="11452" y="9125"/>
                  </a:lnTo>
                  <a:lnTo>
                    <a:pt x="13046" y="27011"/>
                  </a:lnTo>
                  <a:cubicBezTo>
                    <a:pt x="13046" y="27011"/>
                    <a:pt x="11859" y="29584"/>
                    <a:pt x="11859" y="31654"/>
                  </a:cubicBezTo>
                  <a:cubicBezTo>
                    <a:pt x="11859" y="34504"/>
                    <a:pt x="12421" y="47866"/>
                    <a:pt x="12421" y="47866"/>
                  </a:cubicBezTo>
                  <a:cubicBezTo>
                    <a:pt x="12421" y="47866"/>
                    <a:pt x="13147" y="48422"/>
                    <a:pt x="14225" y="48422"/>
                  </a:cubicBezTo>
                  <a:cubicBezTo>
                    <a:pt x="14751" y="48422"/>
                    <a:pt x="15361" y="48289"/>
                    <a:pt x="16011" y="47895"/>
                  </a:cubicBezTo>
                  <a:cubicBezTo>
                    <a:pt x="16011" y="47895"/>
                    <a:pt x="18877" y="29561"/>
                    <a:pt x="19281" y="27407"/>
                  </a:cubicBezTo>
                  <a:cubicBezTo>
                    <a:pt x="19654" y="25423"/>
                    <a:pt x="20540" y="4799"/>
                    <a:pt x="1892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056;p53">
              <a:extLst>
                <a:ext uri="{FF2B5EF4-FFF2-40B4-BE49-F238E27FC236}">
                  <a16:creationId xmlns:a16="http://schemas.microsoft.com/office/drawing/2014/main" id="{C59C904C-B302-4EA7-88CF-F3A82E24E27A}"/>
                </a:ext>
              </a:extLst>
            </p:cNvPr>
            <p:cNvSpPr/>
            <p:nvPr/>
          </p:nvSpPr>
          <p:spPr>
            <a:xfrm>
              <a:off x="3677375" y="986450"/>
              <a:ext cx="318250" cy="334425"/>
            </a:xfrm>
            <a:custGeom>
              <a:avLst/>
              <a:gdLst/>
              <a:ahLst/>
              <a:cxnLst/>
              <a:rect l="l" t="t" r="r" b="b"/>
              <a:pathLst>
                <a:path w="12730" h="13377" extrusionOk="0">
                  <a:moveTo>
                    <a:pt x="2923" y="0"/>
                  </a:moveTo>
                  <a:cubicBezTo>
                    <a:pt x="2923" y="0"/>
                    <a:pt x="3209" y="5164"/>
                    <a:pt x="3114" y="5540"/>
                  </a:cubicBezTo>
                  <a:cubicBezTo>
                    <a:pt x="3019" y="5917"/>
                    <a:pt x="1086" y="6281"/>
                    <a:pt x="543" y="6730"/>
                  </a:cubicBezTo>
                  <a:cubicBezTo>
                    <a:pt x="0" y="7178"/>
                    <a:pt x="3333" y="12424"/>
                    <a:pt x="5034" y="13204"/>
                  </a:cubicBezTo>
                  <a:cubicBezTo>
                    <a:pt x="5290" y="13321"/>
                    <a:pt x="5628" y="13376"/>
                    <a:pt x="6017" y="13376"/>
                  </a:cubicBezTo>
                  <a:cubicBezTo>
                    <a:pt x="8213" y="13376"/>
                    <a:pt x="12067" y="11625"/>
                    <a:pt x="12384" y="9398"/>
                  </a:cubicBezTo>
                  <a:cubicBezTo>
                    <a:pt x="12729" y="6985"/>
                    <a:pt x="10889" y="5104"/>
                    <a:pt x="10180" y="4445"/>
                  </a:cubicBezTo>
                  <a:cubicBezTo>
                    <a:pt x="9999" y="4407"/>
                    <a:pt x="9775" y="4396"/>
                    <a:pt x="9556" y="4396"/>
                  </a:cubicBezTo>
                  <a:cubicBezTo>
                    <a:pt x="9294" y="4396"/>
                    <a:pt x="9039" y="4411"/>
                    <a:pt x="8870" y="4411"/>
                  </a:cubicBezTo>
                  <a:cubicBezTo>
                    <a:pt x="8810" y="4411"/>
                    <a:pt x="8761" y="4409"/>
                    <a:pt x="8726" y="4404"/>
                  </a:cubicBezTo>
                  <a:lnTo>
                    <a:pt x="8579" y="1902"/>
                  </a:lnTo>
                  <a:cubicBezTo>
                    <a:pt x="6273" y="1160"/>
                    <a:pt x="2923" y="0"/>
                    <a:pt x="292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057;p53">
              <a:extLst>
                <a:ext uri="{FF2B5EF4-FFF2-40B4-BE49-F238E27FC236}">
                  <a16:creationId xmlns:a16="http://schemas.microsoft.com/office/drawing/2014/main" id="{2815B2B4-5AB6-4AC0-A8B7-2B648B39F771}"/>
                </a:ext>
              </a:extLst>
            </p:cNvPr>
            <p:cNvSpPr/>
            <p:nvPr/>
          </p:nvSpPr>
          <p:spPr>
            <a:xfrm>
              <a:off x="3627325" y="1096075"/>
              <a:ext cx="511225" cy="488325"/>
            </a:xfrm>
            <a:custGeom>
              <a:avLst/>
              <a:gdLst/>
              <a:ahLst/>
              <a:cxnLst/>
              <a:rect l="l" t="t" r="r" b="b"/>
              <a:pathLst>
                <a:path w="20449" h="19533" extrusionOk="0">
                  <a:moveTo>
                    <a:pt x="11750" y="1"/>
                  </a:moveTo>
                  <a:cubicBezTo>
                    <a:pt x="11511" y="1"/>
                    <a:pt x="11277" y="9"/>
                    <a:pt x="11106" y="21"/>
                  </a:cubicBezTo>
                  <a:cubicBezTo>
                    <a:pt x="11106" y="21"/>
                    <a:pt x="12551" y="1306"/>
                    <a:pt x="13266" y="2942"/>
                  </a:cubicBezTo>
                  <a:cubicBezTo>
                    <a:pt x="13923" y="4444"/>
                    <a:pt x="13424" y="6012"/>
                    <a:pt x="12161" y="6569"/>
                  </a:cubicBezTo>
                  <a:cubicBezTo>
                    <a:pt x="11582" y="6825"/>
                    <a:pt x="11052" y="6951"/>
                    <a:pt x="10549" y="6951"/>
                  </a:cubicBezTo>
                  <a:cubicBezTo>
                    <a:pt x="9458" y="6951"/>
                    <a:pt x="8494" y="6358"/>
                    <a:pt x="7432" y="5213"/>
                  </a:cubicBezTo>
                  <a:cubicBezTo>
                    <a:pt x="6378" y="4073"/>
                    <a:pt x="5876" y="2600"/>
                    <a:pt x="4197" y="1654"/>
                  </a:cubicBezTo>
                  <a:cubicBezTo>
                    <a:pt x="2748" y="1872"/>
                    <a:pt x="1088" y="2643"/>
                    <a:pt x="857" y="3436"/>
                  </a:cubicBezTo>
                  <a:cubicBezTo>
                    <a:pt x="588" y="4360"/>
                    <a:pt x="0" y="8726"/>
                    <a:pt x="1246" y="12050"/>
                  </a:cubicBezTo>
                  <a:cubicBezTo>
                    <a:pt x="2490" y="15375"/>
                    <a:pt x="3952" y="17628"/>
                    <a:pt x="4669" y="19062"/>
                  </a:cubicBezTo>
                  <a:cubicBezTo>
                    <a:pt x="4669" y="19062"/>
                    <a:pt x="6173" y="19532"/>
                    <a:pt x="8334" y="19532"/>
                  </a:cubicBezTo>
                  <a:cubicBezTo>
                    <a:pt x="10300" y="19532"/>
                    <a:pt x="12810" y="19143"/>
                    <a:pt x="15225" y="17655"/>
                  </a:cubicBezTo>
                  <a:cubicBezTo>
                    <a:pt x="15225" y="17655"/>
                    <a:pt x="15739" y="14954"/>
                    <a:pt x="15769" y="13050"/>
                  </a:cubicBezTo>
                  <a:cubicBezTo>
                    <a:pt x="20449" y="8992"/>
                    <a:pt x="16473" y="3958"/>
                    <a:pt x="12530" y="43"/>
                  </a:cubicBezTo>
                  <a:cubicBezTo>
                    <a:pt x="12321" y="12"/>
                    <a:pt x="12031" y="1"/>
                    <a:pt x="11750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058;p53">
              <a:extLst>
                <a:ext uri="{FF2B5EF4-FFF2-40B4-BE49-F238E27FC236}">
                  <a16:creationId xmlns:a16="http://schemas.microsoft.com/office/drawing/2014/main" id="{4AB6B1FC-03D5-4607-A8A1-5F88A8691563}"/>
                </a:ext>
              </a:extLst>
            </p:cNvPr>
            <p:cNvSpPr/>
            <p:nvPr/>
          </p:nvSpPr>
          <p:spPr>
            <a:xfrm>
              <a:off x="3397150" y="1094450"/>
              <a:ext cx="731425" cy="1960000"/>
            </a:xfrm>
            <a:custGeom>
              <a:avLst/>
              <a:gdLst/>
              <a:ahLst/>
              <a:cxnLst/>
              <a:rect l="l" t="t" r="r" b="b"/>
              <a:pathLst>
                <a:path w="29257" h="78400" extrusionOk="0">
                  <a:moveTo>
                    <a:pt x="20795" y="1"/>
                  </a:moveTo>
                  <a:cubicBezTo>
                    <a:pt x="20291" y="1"/>
                    <a:pt x="19933" y="84"/>
                    <a:pt x="19933" y="84"/>
                  </a:cubicBezTo>
                  <a:cubicBezTo>
                    <a:pt x="20647" y="1464"/>
                    <a:pt x="19906" y="2844"/>
                    <a:pt x="19906" y="2844"/>
                  </a:cubicBezTo>
                  <a:cubicBezTo>
                    <a:pt x="19906" y="2844"/>
                    <a:pt x="20351" y="5919"/>
                    <a:pt x="20351" y="6077"/>
                  </a:cubicBezTo>
                  <a:cubicBezTo>
                    <a:pt x="20351" y="6081"/>
                    <a:pt x="20350" y="6083"/>
                    <a:pt x="20347" y="6083"/>
                  </a:cubicBezTo>
                  <a:cubicBezTo>
                    <a:pt x="20249" y="6083"/>
                    <a:pt x="18392" y="3284"/>
                    <a:pt x="18392" y="3284"/>
                  </a:cubicBezTo>
                  <a:cubicBezTo>
                    <a:pt x="18360" y="3285"/>
                    <a:pt x="18329" y="3285"/>
                    <a:pt x="18297" y="3285"/>
                  </a:cubicBezTo>
                  <a:cubicBezTo>
                    <a:pt x="16128" y="3285"/>
                    <a:pt x="14323" y="1220"/>
                    <a:pt x="14323" y="1220"/>
                  </a:cubicBezTo>
                  <a:cubicBezTo>
                    <a:pt x="14323" y="1220"/>
                    <a:pt x="11193" y="1779"/>
                    <a:pt x="9689" y="3159"/>
                  </a:cubicBezTo>
                  <a:cubicBezTo>
                    <a:pt x="8184" y="4539"/>
                    <a:pt x="8810" y="7800"/>
                    <a:pt x="9274" y="9995"/>
                  </a:cubicBezTo>
                  <a:cubicBezTo>
                    <a:pt x="9738" y="12190"/>
                    <a:pt x="12192" y="16624"/>
                    <a:pt x="12823" y="18360"/>
                  </a:cubicBezTo>
                  <a:cubicBezTo>
                    <a:pt x="13456" y="20094"/>
                    <a:pt x="12637" y="20784"/>
                    <a:pt x="11693" y="22036"/>
                  </a:cubicBezTo>
                  <a:cubicBezTo>
                    <a:pt x="10750" y="23287"/>
                    <a:pt x="6364" y="28562"/>
                    <a:pt x="5109" y="35635"/>
                  </a:cubicBezTo>
                  <a:cubicBezTo>
                    <a:pt x="3854" y="42710"/>
                    <a:pt x="1330" y="69671"/>
                    <a:pt x="656" y="73031"/>
                  </a:cubicBezTo>
                  <a:cubicBezTo>
                    <a:pt x="1" y="76296"/>
                    <a:pt x="5827" y="78399"/>
                    <a:pt x="10128" y="78399"/>
                  </a:cubicBezTo>
                  <a:cubicBezTo>
                    <a:pt x="10253" y="78399"/>
                    <a:pt x="10377" y="78397"/>
                    <a:pt x="10499" y="78394"/>
                  </a:cubicBezTo>
                  <a:cubicBezTo>
                    <a:pt x="14827" y="78267"/>
                    <a:pt x="25783" y="73903"/>
                    <a:pt x="28442" y="68326"/>
                  </a:cubicBezTo>
                  <a:cubicBezTo>
                    <a:pt x="28379" y="64375"/>
                    <a:pt x="29257" y="38784"/>
                    <a:pt x="28442" y="32826"/>
                  </a:cubicBezTo>
                  <a:cubicBezTo>
                    <a:pt x="27627" y="26867"/>
                    <a:pt x="25619" y="13131"/>
                    <a:pt x="25619" y="13131"/>
                  </a:cubicBezTo>
                  <a:cubicBezTo>
                    <a:pt x="25619" y="13131"/>
                    <a:pt x="26747" y="11878"/>
                    <a:pt x="27094" y="10397"/>
                  </a:cubicBezTo>
                  <a:cubicBezTo>
                    <a:pt x="27552" y="8446"/>
                    <a:pt x="26983" y="6140"/>
                    <a:pt x="25682" y="4099"/>
                  </a:cubicBezTo>
                  <a:cubicBezTo>
                    <a:pt x="24381" y="2059"/>
                    <a:pt x="21737" y="108"/>
                    <a:pt x="21737" y="108"/>
                  </a:cubicBezTo>
                  <a:cubicBezTo>
                    <a:pt x="21402" y="27"/>
                    <a:pt x="21076" y="1"/>
                    <a:pt x="207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059;p53">
              <a:extLst>
                <a:ext uri="{FF2B5EF4-FFF2-40B4-BE49-F238E27FC236}">
                  <a16:creationId xmlns:a16="http://schemas.microsoft.com/office/drawing/2014/main" id="{4E33CAD0-456A-4555-9307-98C01A047237}"/>
                </a:ext>
              </a:extLst>
            </p:cNvPr>
            <p:cNvSpPr/>
            <p:nvPr/>
          </p:nvSpPr>
          <p:spPr>
            <a:xfrm>
              <a:off x="3750425" y="986450"/>
              <a:ext cx="144400" cy="123450"/>
            </a:xfrm>
            <a:custGeom>
              <a:avLst/>
              <a:gdLst/>
              <a:ahLst/>
              <a:cxnLst/>
              <a:rect l="l" t="t" r="r" b="b"/>
              <a:pathLst>
                <a:path w="5776" h="4938" extrusionOk="0">
                  <a:moveTo>
                    <a:pt x="1" y="0"/>
                  </a:moveTo>
                  <a:cubicBezTo>
                    <a:pt x="1" y="0"/>
                    <a:pt x="45" y="934"/>
                    <a:pt x="75" y="1621"/>
                  </a:cubicBezTo>
                  <a:cubicBezTo>
                    <a:pt x="75" y="1621"/>
                    <a:pt x="240" y="3385"/>
                    <a:pt x="3153" y="4762"/>
                  </a:cubicBezTo>
                  <a:cubicBezTo>
                    <a:pt x="3348" y="4854"/>
                    <a:pt x="3747" y="4938"/>
                    <a:pt x="4177" y="4938"/>
                  </a:cubicBezTo>
                  <a:cubicBezTo>
                    <a:pt x="4883" y="4938"/>
                    <a:pt x="5673" y="4712"/>
                    <a:pt x="5775" y="3928"/>
                  </a:cubicBezTo>
                  <a:lnTo>
                    <a:pt x="5657" y="1902"/>
                  </a:lnTo>
                  <a:lnTo>
                    <a:pt x="4014" y="13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060;p53">
              <a:extLst>
                <a:ext uri="{FF2B5EF4-FFF2-40B4-BE49-F238E27FC236}">
                  <a16:creationId xmlns:a16="http://schemas.microsoft.com/office/drawing/2014/main" id="{C27BEF09-73CA-4FD0-BA06-37DF58A35504}"/>
                </a:ext>
              </a:extLst>
            </p:cNvPr>
            <p:cNvSpPr/>
            <p:nvPr/>
          </p:nvSpPr>
          <p:spPr>
            <a:xfrm>
              <a:off x="3673400" y="686075"/>
              <a:ext cx="336625" cy="395075"/>
            </a:xfrm>
            <a:custGeom>
              <a:avLst/>
              <a:gdLst/>
              <a:ahLst/>
              <a:cxnLst/>
              <a:rect l="l" t="t" r="r" b="b"/>
              <a:pathLst>
                <a:path w="13465" h="15803" extrusionOk="0">
                  <a:moveTo>
                    <a:pt x="6785" y="1"/>
                  </a:moveTo>
                  <a:cubicBezTo>
                    <a:pt x="6666" y="1"/>
                    <a:pt x="6546" y="4"/>
                    <a:pt x="6424" y="11"/>
                  </a:cubicBezTo>
                  <a:cubicBezTo>
                    <a:pt x="2786" y="213"/>
                    <a:pt x="1" y="3326"/>
                    <a:pt x="204" y="6964"/>
                  </a:cubicBezTo>
                  <a:cubicBezTo>
                    <a:pt x="322" y="9091"/>
                    <a:pt x="1449" y="10898"/>
                    <a:pt x="3080" y="12015"/>
                  </a:cubicBezTo>
                  <a:cubicBezTo>
                    <a:pt x="3080" y="12015"/>
                    <a:pt x="3387" y="13213"/>
                    <a:pt x="3603" y="13465"/>
                  </a:cubicBezTo>
                  <a:cubicBezTo>
                    <a:pt x="4813" y="14879"/>
                    <a:pt x="8025" y="15786"/>
                    <a:pt x="9087" y="15802"/>
                  </a:cubicBezTo>
                  <a:cubicBezTo>
                    <a:pt x="9095" y="15802"/>
                    <a:pt x="9102" y="15802"/>
                    <a:pt x="9110" y="15802"/>
                  </a:cubicBezTo>
                  <a:cubicBezTo>
                    <a:pt x="10018" y="15802"/>
                    <a:pt x="10807" y="14948"/>
                    <a:pt x="11663" y="13538"/>
                  </a:cubicBezTo>
                  <a:cubicBezTo>
                    <a:pt x="13464" y="10577"/>
                    <a:pt x="13021" y="7289"/>
                    <a:pt x="12741" y="5649"/>
                  </a:cubicBezTo>
                  <a:cubicBezTo>
                    <a:pt x="12250" y="2452"/>
                    <a:pt x="10011" y="1"/>
                    <a:pt x="678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061;p53">
              <a:extLst>
                <a:ext uri="{FF2B5EF4-FFF2-40B4-BE49-F238E27FC236}">
                  <a16:creationId xmlns:a16="http://schemas.microsoft.com/office/drawing/2014/main" id="{74126EB8-C4B8-4B5F-8482-C0DE24E05959}"/>
                </a:ext>
              </a:extLst>
            </p:cNvPr>
            <p:cNvSpPr/>
            <p:nvPr/>
          </p:nvSpPr>
          <p:spPr>
            <a:xfrm>
              <a:off x="3852550" y="749975"/>
              <a:ext cx="172025" cy="112800"/>
            </a:xfrm>
            <a:custGeom>
              <a:avLst/>
              <a:gdLst/>
              <a:ahLst/>
              <a:cxnLst/>
              <a:rect l="l" t="t" r="r" b="b"/>
              <a:pathLst>
                <a:path w="6881" h="4512" extrusionOk="0">
                  <a:moveTo>
                    <a:pt x="3662" y="1"/>
                  </a:moveTo>
                  <a:cubicBezTo>
                    <a:pt x="1981" y="1"/>
                    <a:pt x="0" y="830"/>
                    <a:pt x="0" y="830"/>
                  </a:cubicBezTo>
                  <a:cubicBezTo>
                    <a:pt x="0" y="830"/>
                    <a:pt x="696" y="3001"/>
                    <a:pt x="3070" y="3941"/>
                  </a:cubicBezTo>
                  <a:cubicBezTo>
                    <a:pt x="4214" y="4394"/>
                    <a:pt x="4965" y="4512"/>
                    <a:pt x="5436" y="4512"/>
                  </a:cubicBezTo>
                  <a:cubicBezTo>
                    <a:pt x="5942" y="4512"/>
                    <a:pt x="6126" y="4376"/>
                    <a:pt x="6126" y="4376"/>
                  </a:cubicBezTo>
                  <a:cubicBezTo>
                    <a:pt x="6126" y="4376"/>
                    <a:pt x="6881" y="1675"/>
                    <a:pt x="5336" y="460"/>
                  </a:cubicBezTo>
                  <a:cubicBezTo>
                    <a:pt x="4908" y="123"/>
                    <a:pt x="4307" y="1"/>
                    <a:pt x="366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062;p53">
              <a:extLst>
                <a:ext uri="{FF2B5EF4-FFF2-40B4-BE49-F238E27FC236}">
                  <a16:creationId xmlns:a16="http://schemas.microsoft.com/office/drawing/2014/main" id="{9C26B3B1-27B4-4168-9D3F-2203C889B7CD}"/>
                </a:ext>
              </a:extLst>
            </p:cNvPr>
            <p:cNvSpPr/>
            <p:nvPr/>
          </p:nvSpPr>
          <p:spPr>
            <a:xfrm>
              <a:off x="3663450" y="684400"/>
              <a:ext cx="322525" cy="302075"/>
            </a:xfrm>
            <a:custGeom>
              <a:avLst/>
              <a:gdLst/>
              <a:ahLst/>
              <a:cxnLst/>
              <a:rect l="l" t="t" r="r" b="b"/>
              <a:pathLst>
                <a:path w="12901" h="12083" extrusionOk="0">
                  <a:moveTo>
                    <a:pt x="7154" y="1"/>
                  </a:moveTo>
                  <a:cubicBezTo>
                    <a:pt x="6690" y="1"/>
                    <a:pt x="6223" y="47"/>
                    <a:pt x="5759" y="136"/>
                  </a:cubicBezTo>
                  <a:cubicBezTo>
                    <a:pt x="3361" y="599"/>
                    <a:pt x="1518" y="2384"/>
                    <a:pt x="861" y="4735"/>
                  </a:cubicBezTo>
                  <a:cubicBezTo>
                    <a:pt x="0" y="7821"/>
                    <a:pt x="1291" y="10579"/>
                    <a:pt x="3480" y="12082"/>
                  </a:cubicBezTo>
                  <a:cubicBezTo>
                    <a:pt x="3407" y="11858"/>
                    <a:pt x="1676" y="9281"/>
                    <a:pt x="3451" y="8712"/>
                  </a:cubicBezTo>
                  <a:lnTo>
                    <a:pt x="3451" y="8712"/>
                  </a:lnTo>
                  <a:cubicBezTo>
                    <a:pt x="3480" y="8959"/>
                    <a:pt x="3518" y="9875"/>
                    <a:pt x="3610" y="10454"/>
                  </a:cubicBezTo>
                  <a:cubicBezTo>
                    <a:pt x="3610" y="10454"/>
                    <a:pt x="3619" y="10455"/>
                    <a:pt x="3636" y="10455"/>
                  </a:cubicBezTo>
                  <a:cubicBezTo>
                    <a:pt x="3781" y="10455"/>
                    <a:pt x="4477" y="10404"/>
                    <a:pt x="4453" y="9428"/>
                  </a:cubicBezTo>
                  <a:cubicBezTo>
                    <a:pt x="4445" y="9136"/>
                    <a:pt x="4393" y="8639"/>
                    <a:pt x="4398" y="8397"/>
                  </a:cubicBezTo>
                  <a:cubicBezTo>
                    <a:pt x="4414" y="7604"/>
                    <a:pt x="4382" y="7069"/>
                    <a:pt x="4838" y="6392"/>
                  </a:cubicBezTo>
                  <a:cubicBezTo>
                    <a:pt x="5037" y="6096"/>
                    <a:pt x="5124" y="5770"/>
                    <a:pt x="5244" y="5392"/>
                  </a:cubicBezTo>
                  <a:cubicBezTo>
                    <a:pt x="5539" y="4468"/>
                    <a:pt x="6211" y="3668"/>
                    <a:pt x="7132" y="3363"/>
                  </a:cubicBezTo>
                  <a:cubicBezTo>
                    <a:pt x="7380" y="3281"/>
                    <a:pt x="7653" y="3228"/>
                    <a:pt x="7948" y="3228"/>
                  </a:cubicBezTo>
                  <a:cubicBezTo>
                    <a:pt x="8691" y="3228"/>
                    <a:pt x="9568" y="3563"/>
                    <a:pt x="10498" y="4610"/>
                  </a:cubicBezTo>
                  <a:cubicBezTo>
                    <a:pt x="11192" y="3506"/>
                    <a:pt x="11699" y="3177"/>
                    <a:pt x="12088" y="3177"/>
                  </a:cubicBezTo>
                  <a:cubicBezTo>
                    <a:pt x="12438" y="3177"/>
                    <a:pt x="12692" y="3444"/>
                    <a:pt x="12900" y="3653"/>
                  </a:cubicBezTo>
                  <a:cubicBezTo>
                    <a:pt x="11690" y="1149"/>
                    <a:pt x="9475" y="1"/>
                    <a:pt x="715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063;p53">
              <a:extLst>
                <a:ext uri="{FF2B5EF4-FFF2-40B4-BE49-F238E27FC236}">
                  <a16:creationId xmlns:a16="http://schemas.microsoft.com/office/drawing/2014/main" id="{BBB09628-D787-4039-BD8E-859C28B72A7C}"/>
                </a:ext>
              </a:extLst>
            </p:cNvPr>
            <p:cNvSpPr/>
            <p:nvPr/>
          </p:nvSpPr>
          <p:spPr>
            <a:xfrm>
              <a:off x="3665575" y="888500"/>
              <a:ext cx="84875" cy="107025"/>
            </a:xfrm>
            <a:custGeom>
              <a:avLst/>
              <a:gdLst/>
              <a:ahLst/>
              <a:cxnLst/>
              <a:rect l="l" t="t" r="r" b="b"/>
              <a:pathLst>
                <a:path w="3395" h="4281" extrusionOk="0">
                  <a:moveTo>
                    <a:pt x="2094" y="1"/>
                  </a:moveTo>
                  <a:cubicBezTo>
                    <a:pt x="1663" y="1"/>
                    <a:pt x="1231" y="167"/>
                    <a:pt x="956" y="597"/>
                  </a:cubicBezTo>
                  <a:cubicBezTo>
                    <a:pt x="1" y="2089"/>
                    <a:pt x="1356" y="4280"/>
                    <a:pt x="2545" y="4280"/>
                  </a:cubicBezTo>
                  <a:cubicBezTo>
                    <a:pt x="2561" y="4280"/>
                    <a:pt x="2577" y="4280"/>
                    <a:pt x="2593" y="4279"/>
                  </a:cubicBezTo>
                  <a:cubicBezTo>
                    <a:pt x="3235" y="4247"/>
                    <a:pt x="3395" y="3918"/>
                    <a:pt x="3395" y="3918"/>
                  </a:cubicBezTo>
                  <a:lnTo>
                    <a:pt x="3366" y="548"/>
                  </a:lnTo>
                  <a:cubicBezTo>
                    <a:pt x="3126" y="240"/>
                    <a:pt x="2610" y="1"/>
                    <a:pt x="20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064;p53">
              <a:extLst>
                <a:ext uri="{FF2B5EF4-FFF2-40B4-BE49-F238E27FC236}">
                  <a16:creationId xmlns:a16="http://schemas.microsoft.com/office/drawing/2014/main" id="{FC7E3ABC-650C-4C37-A6AB-FFAF39DD1AF1}"/>
                </a:ext>
              </a:extLst>
            </p:cNvPr>
            <p:cNvSpPr/>
            <p:nvPr/>
          </p:nvSpPr>
          <p:spPr>
            <a:xfrm>
              <a:off x="3460925" y="1159150"/>
              <a:ext cx="331800" cy="864200"/>
            </a:xfrm>
            <a:custGeom>
              <a:avLst/>
              <a:gdLst/>
              <a:ahLst/>
              <a:cxnLst/>
              <a:rect l="l" t="t" r="r" b="b"/>
              <a:pathLst>
                <a:path w="13272" h="34568" extrusionOk="0">
                  <a:moveTo>
                    <a:pt x="8801" y="1"/>
                  </a:moveTo>
                  <a:cubicBezTo>
                    <a:pt x="8021" y="1"/>
                    <a:pt x="7163" y="603"/>
                    <a:pt x="6196" y="2115"/>
                  </a:cubicBezTo>
                  <a:cubicBezTo>
                    <a:pt x="4455" y="4839"/>
                    <a:pt x="2672" y="7283"/>
                    <a:pt x="1322" y="10882"/>
                  </a:cubicBezTo>
                  <a:cubicBezTo>
                    <a:pt x="570" y="12882"/>
                    <a:pt x="1" y="14836"/>
                    <a:pt x="1018" y="19092"/>
                  </a:cubicBezTo>
                  <a:cubicBezTo>
                    <a:pt x="1729" y="22063"/>
                    <a:pt x="2590" y="24040"/>
                    <a:pt x="3947" y="26777"/>
                  </a:cubicBezTo>
                  <a:cubicBezTo>
                    <a:pt x="4318" y="27524"/>
                    <a:pt x="4408" y="28170"/>
                    <a:pt x="4944" y="29676"/>
                  </a:cubicBezTo>
                  <a:cubicBezTo>
                    <a:pt x="5482" y="31181"/>
                    <a:pt x="6467" y="32791"/>
                    <a:pt x="7492" y="33650"/>
                  </a:cubicBezTo>
                  <a:cubicBezTo>
                    <a:pt x="8310" y="34335"/>
                    <a:pt x="8798" y="34568"/>
                    <a:pt x="9095" y="34568"/>
                  </a:cubicBezTo>
                  <a:cubicBezTo>
                    <a:pt x="9170" y="34568"/>
                    <a:pt x="9233" y="34553"/>
                    <a:pt x="9286" y="34527"/>
                  </a:cubicBezTo>
                  <a:cubicBezTo>
                    <a:pt x="9619" y="34360"/>
                    <a:pt x="9581" y="34012"/>
                    <a:pt x="9157" y="33564"/>
                  </a:cubicBezTo>
                  <a:cubicBezTo>
                    <a:pt x="8734" y="33118"/>
                    <a:pt x="7959" y="32450"/>
                    <a:pt x="7389" y="31254"/>
                  </a:cubicBezTo>
                  <a:lnTo>
                    <a:pt x="7389" y="31254"/>
                  </a:lnTo>
                  <a:cubicBezTo>
                    <a:pt x="7389" y="31254"/>
                    <a:pt x="8266" y="32276"/>
                    <a:pt x="8845" y="32841"/>
                  </a:cubicBezTo>
                  <a:cubicBezTo>
                    <a:pt x="9424" y="33406"/>
                    <a:pt x="10071" y="33865"/>
                    <a:pt x="10568" y="34129"/>
                  </a:cubicBezTo>
                  <a:cubicBezTo>
                    <a:pt x="10710" y="34205"/>
                    <a:pt x="10869" y="34238"/>
                    <a:pt x="11024" y="34238"/>
                  </a:cubicBezTo>
                  <a:cubicBezTo>
                    <a:pt x="11535" y="34238"/>
                    <a:pt x="12004" y="33879"/>
                    <a:pt x="11685" y="33525"/>
                  </a:cubicBezTo>
                  <a:cubicBezTo>
                    <a:pt x="11268" y="33063"/>
                    <a:pt x="10823" y="32822"/>
                    <a:pt x="9978" y="31973"/>
                  </a:cubicBezTo>
                  <a:cubicBezTo>
                    <a:pt x="9209" y="31199"/>
                    <a:pt x="8799" y="30482"/>
                    <a:pt x="8799" y="30482"/>
                  </a:cubicBezTo>
                  <a:lnTo>
                    <a:pt x="8799" y="30482"/>
                  </a:lnTo>
                  <a:cubicBezTo>
                    <a:pt x="8799" y="30482"/>
                    <a:pt x="9764" y="31355"/>
                    <a:pt x="10711" y="31933"/>
                  </a:cubicBezTo>
                  <a:cubicBezTo>
                    <a:pt x="11657" y="32509"/>
                    <a:pt x="12166" y="32553"/>
                    <a:pt x="12502" y="32563"/>
                  </a:cubicBezTo>
                  <a:cubicBezTo>
                    <a:pt x="12506" y="32563"/>
                    <a:pt x="12510" y="32563"/>
                    <a:pt x="12515" y="32563"/>
                  </a:cubicBezTo>
                  <a:cubicBezTo>
                    <a:pt x="12850" y="32563"/>
                    <a:pt x="13272" y="32132"/>
                    <a:pt x="12689" y="31637"/>
                  </a:cubicBezTo>
                  <a:cubicBezTo>
                    <a:pt x="12157" y="31184"/>
                    <a:pt x="11291" y="30843"/>
                    <a:pt x="10412" y="29824"/>
                  </a:cubicBezTo>
                  <a:cubicBezTo>
                    <a:pt x="9775" y="29084"/>
                    <a:pt x="9425" y="28474"/>
                    <a:pt x="9620" y="28474"/>
                  </a:cubicBezTo>
                  <a:cubicBezTo>
                    <a:pt x="9620" y="28474"/>
                    <a:pt x="9620" y="28474"/>
                    <a:pt x="9620" y="28474"/>
                  </a:cubicBezTo>
                  <a:cubicBezTo>
                    <a:pt x="9815" y="28475"/>
                    <a:pt x="10162" y="28937"/>
                    <a:pt x="10953" y="29254"/>
                  </a:cubicBezTo>
                  <a:cubicBezTo>
                    <a:pt x="11222" y="29362"/>
                    <a:pt x="11513" y="29412"/>
                    <a:pt x="11781" y="29412"/>
                  </a:cubicBezTo>
                  <a:cubicBezTo>
                    <a:pt x="12266" y="29412"/>
                    <a:pt x="12680" y="29248"/>
                    <a:pt x="12768" y="28966"/>
                  </a:cubicBezTo>
                  <a:cubicBezTo>
                    <a:pt x="12904" y="28529"/>
                    <a:pt x="12668" y="28692"/>
                    <a:pt x="11940" y="28259"/>
                  </a:cubicBezTo>
                  <a:cubicBezTo>
                    <a:pt x="11211" y="27827"/>
                    <a:pt x="10742" y="27178"/>
                    <a:pt x="9666" y="26649"/>
                  </a:cubicBezTo>
                  <a:cubicBezTo>
                    <a:pt x="8720" y="26186"/>
                    <a:pt x="8114" y="25749"/>
                    <a:pt x="7528" y="24959"/>
                  </a:cubicBezTo>
                  <a:cubicBezTo>
                    <a:pt x="6808" y="23994"/>
                    <a:pt x="5792" y="21407"/>
                    <a:pt x="5110" y="18604"/>
                  </a:cubicBezTo>
                  <a:cubicBezTo>
                    <a:pt x="4305" y="15295"/>
                    <a:pt x="5254" y="13248"/>
                    <a:pt x="6196" y="11591"/>
                  </a:cubicBezTo>
                  <a:cubicBezTo>
                    <a:pt x="8274" y="7940"/>
                    <a:pt x="9369" y="6524"/>
                    <a:pt x="10340" y="4826"/>
                  </a:cubicBezTo>
                  <a:cubicBezTo>
                    <a:pt x="11277" y="3187"/>
                    <a:pt x="11165" y="1539"/>
                    <a:pt x="10200" y="648"/>
                  </a:cubicBezTo>
                  <a:cubicBezTo>
                    <a:pt x="9759" y="243"/>
                    <a:pt x="9296" y="1"/>
                    <a:pt x="880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065;p53">
              <a:extLst>
                <a:ext uri="{FF2B5EF4-FFF2-40B4-BE49-F238E27FC236}">
                  <a16:creationId xmlns:a16="http://schemas.microsoft.com/office/drawing/2014/main" id="{DCC9F5FF-17F3-4265-B3DF-89BB70876371}"/>
                </a:ext>
              </a:extLst>
            </p:cNvPr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066;p53">
              <a:extLst>
                <a:ext uri="{FF2B5EF4-FFF2-40B4-BE49-F238E27FC236}">
                  <a16:creationId xmlns:a16="http://schemas.microsoft.com/office/drawing/2014/main" id="{7554ABC3-D230-47C4-A347-3A39A2B23D16}"/>
                </a:ext>
              </a:extLst>
            </p:cNvPr>
            <p:cNvSpPr/>
            <p:nvPr/>
          </p:nvSpPr>
          <p:spPr>
            <a:xfrm>
              <a:off x="3684125" y="543525"/>
              <a:ext cx="308400" cy="297425"/>
            </a:xfrm>
            <a:custGeom>
              <a:avLst/>
              <a:gdLst/>
              <a:ahLst/>
              <a:cxnLst/>
              <a:rect l="l" t="t" r="r" b="b"/>
              <a:pathLst>
                <a:path w="12336" h="11897" extrusionOk="0">
                  <a:moveTo>
                    <a:pt x="6169" y="1"/>
                  </a:moveTo>
                  <a:cubicBezTo>
                    <a:pt x="4594" y="1"/>
                    <a:pt x="3019" y="348"/>
                    <a:pt x="1817" y="1042"/>
                  </a:cubicBezTo>
                  <a:cubicBezTo>
                    <a:pt x="601" y="1743"/>
                    <a:pt x="1" y="2665"/>
                    <a:pt x="15" y="3586"/>
                  </a:cubicBezTo>
                  <a:lnTo>
                    <a:pt x="15" y="8340"/>
                  </a:lnTo>
                  <a:lnTo>
                    <a:pt x="15" y="8349"/>
                  </a:lnTo>
                  <a:cubicBezTo>
                    <a:pt x="17" y="9256"/>
                    <a:pt x="618" y="10163"/>
                    <a:pt x="1816" y="10856"/>
                  </a:cubicBezTo>
                  <a:cubicBezTo>
                    <a:pt x="3018" y="11550"/>
                    <a:pt x="4593" y="11897"/>
                    <a:pt x="6168" y="11897"/>
                  </a:cubicBezTo>
                  <a:cubicBezTo>
                    <a:pt x="7743" y="11897"/>
                    <a:pt x="9318" y="11550"/>
                    <a:pt x="10519" y="10856"/>
                  </a:cubicBezTo>
                  <a:cubicBezTo>
                    <a:pt x="11731" y="10156"/>
                    <a:pt x="12331" y="9239"/>
                    <a:pt x="12322" y="8321"/>
                  </a:cubicBezTo>
                  <a:lnTo>
                    <a:pt x="12322" y="3586"/>
                  </a:lnTo>
                  <a:cubicBezTo>
                    <a:pt x="12336" y="2665"/>
                    <a:pt x="11736" y="1743"/>
                    <a:pt x="10521" y="1042"/>
                  </a:cubicBezTo>
                  <a:cubicBezTo>
                    <a:pt x="9319" y="348"/>
                    <a:pt x="7744" y="1"/>
                    <a:pt x="6169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067;p53">
              <a:extLst>
                <a:ext uri="{FF2B5EF4-FFF2-40B4-BE49-F238E27FC236}">
                  <a16:creationId xmlns:a16="http://schemas.microsoft.com/office/drawing/2014/main" id="{247667FC-FB19-44E6-BC06-142118ABAE56}"/>
                </a:ext>
              </a:extLst>
            </p:cNvPr>
            <p:cNvSpPr/>
            <p:nvPr/>
          </p:nvSpPr>
          <p:spPr>
            <a:xfrm>
              <a:off x="3584475" y="485800"/>
              <a:ext cx="507700" cy="293125"/>
            </a:xfrm>
            <a:custGeom>
              <a:avLst/>
              <a:gdLst/>
              <a:ahLst/>
              <a:cxnLst/>
              <a:rect l="l" t="t" r="r" b="b"/>
              <a:pathLst>
                <a:path w="20308" h="11725" extrusionOk="0">
                  <a:moveTo>
                    <a:pt x="10155" y="1"/>
                  </a:moveTo>
                  <a:lnTo>
                    <a:pt x="1" y="5862"/>
                  </a:lnTo>
                  <a:lnTo>
                    <a:pt x="10155" y="11725"/>
                  </a:lnTo>
                  <a:lnTo>
                    <a:pt x="20308" y="5862"/>
                  </a:lnTo>
                  <a:lnTo>
                    <a:pt x="10155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068;p53">
              <a:extLst>
                <a:ext uri="{FF2B5EF4-FFF2-40B4-BE49-F238E27FC236}">
                  <a16:creationId xmlns:a16="http://schemas.microsoft.com/office/drawing/2014/main" id="{5A65FE57-7781-45B9-82AA-319B94C2C922}"/>
                </a:ext>
              </a:extLst>
            </p:cNvPr>
            <p:cNvSpPr/>
            <p:nvPr/>
          </p:nvSpPr>
          <p:spPr>
            <a:xfrm>
              <a:off x="3711275" y="633625"/>
              <a:ext cx="132400" cy="77100"/>
            </a:xfrm>
            <a:custGeom>
              <a:avLst/>
              <a:gdLst/>
              <a:ahLst/>
              <a:cxnLst/>
              <a:rect l="l" t="t" r="r" b="b"/>
              <a:pathLst>
                <a:path w="5296" h="3084" extrusionOk="0">
                  <a:moveTo>
                    <a:pt x="5092" y="1"/>
                  </a:moveTo>
                  <a:cubicBezTo>
                    <a:pt x="5061" y="1"/>
                    <a:pt x="5031" y="9"/>
                    <a:pt x="5002" y="25"/>
                  </a:cubicBezTo>
                  <a:lnTo>
                    <a:pt x="0" y="2878"/>
                  </a:lnTo>
                  <a:lnTo>
                    <a:pt x="360" y="3084"/>
                  </a:lnTo>
                  <a:lnTo>
                    <a:pt x="5180" y="333"/>
                  </a:lnTo>
                  <a:cubicBezTo>
                    <a:pt x="5265" y="286"/>
                    <a:pt x="5295" y="177"/>
                    <a:pt x="5246" y="91"/>
                  </a:cubicBezTo>
                  <a:cubicBezTo>
                    <a:pt x="5213" y="33"/>
                    <a:pt x="5153" y="1"/>
                    <a:pt x="5092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069;p53">
              <a:extLst>
                <a:ext uri="{FF2B5EF4-FFF2-40B4-BE49-F238E27FC236}">
                  <a16:creationId xmlns:a16="http://schemas.microsoft.com/office/drawing/2014/main" id="{351C7667-5036-4D8E-9491-518BAEFE1915}"/>
                </a:ext>
              </a:extLst>
            </p:cNvPr>
            <p:cNvSpPr/>
            <p:nvPr/>
          </p:nvSpPr>
          <p:spPr>
            <a:xfrm>
              <a:off x="3838350" y="632325"/>
              <a:ext cx="253825" cy="157100"/>
            </a:xfrm>
            <a:custGeom>
              <a:avLst/>
              <a:gdLst/>
              <a:ahLst/>
              <a:cxnLst/>
              <a:rect l="l" t="t" r="r" b="b"/>
              <a:pathLst>
                <a:path w="10153" h="6284" extrusionOk="0">
                  <a:moveTo>
                    <a:pt x="10153" y="1"/>
                  </a:moveTo>
                  <a:lnTo>
                    <a:pt x="0" y="5864"/>
                  </a:lnTo>
                  <a:lnTo>
                    <a:pt x="0" y="6283"/>
                  </a:lnTo>
                  <a:lnTo>
                    <a:pt x="10153" y="420"/>
                  </a:lnTo>
                  <a:lnTo>
                    <a:pt x="10153" y="1"/>
                  </a:lnTo>
                  <a:close/>
                </a:path>
              </a:pathLst>
            </a:custGeom>
            <a:solidFill>
              <a:srgbClr val="1225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070;p53">
              <a:extLst>
                <a:ext uri="{FF2B5EF4-FFF2-40B4-BE49-F238E27FC236}">
                  <a16:creationId xmlns:a16="http://schemas.microsoft.com/office/drawing/2014/main" id="{51758465-AAE6-421D-972F-FF023AFC6EAD}"/>
                </a:ext>
              </a:extLst>
            </p:cNvPr>
            <p:cNvSpPr/>
            <p:nvPr/>
          </p:nvSpPr>
          <p:spPr>
            <a:xfrm>
              <a:off x="3584475" y="632325"/>
              <a:ext cx="253900" cy="157100"/>
            </a:xfrm>
            <a:custGeom>
              <a:avLst/>
              <a:gdLst/>
              <a:ahLst/>
              <a:cxnLst/>
              <a:rect l="l" t="t" r="r" b="b"/>
              <a:pathLst>
                <a:path w="10156" h="6284" extrusionOk="0">
                  <a:moveTo>
                    <a:pt x="1" y="1"/>
                  </a:moveTo>
                  <a:lnTo>
                    <a:pt x="1" y="420"/>
                  </a:lnTo>
                  <a:lnTo>
                    <a:pt x="10155" y="6283"/>
                  </a:lnTo>
                  <a:lnTo>
                    <a:pt x="10155" y="58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3A8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071;p53">
              <a:extLst>
                <a:ext uri="{FF2B5EF4-FFF2-40B4-BE49-F238E27FC236}">
                  <a16:creationId xmlns:a16="http://schemas.microsoft.com/office/drawing/2014/main" id="{0619A6C1-E521-42D7-B89F-7F0767820637}"/>
                </a:ext>
              </a:extLst>
            </p:cNvPr>
            <p:cNvSpPr/>
            <p:nvPr/>
          </p:nvSpPr>
          <p:spPr>
            <a:xfrm>
              <a:off x="3684600" y="700375"/>
              <a:ext cx="307850" cy="104700"/>
            </a:xfrm>
            <a:custGeom>
              <a:avLst/>
              <a:gdLst/>
              <a:ahLst/>
              <a:cxnLst/>
              <a:rect l="l" t="t" r="r" b="b"/>
              <a:pathLst>
                <a:path w="12314" h="4188" extrusionOk="0">
                  <a:moveTo>
                    <a:pt x="12314" y="1"/>
                  </a:moveTo>
                  <a:lnTo>
                    <a:pt x="6150" y="3561"/>
                  </a:lnTo>
                  <a:lnTo>
                    <a:pt x="1" y="10"/>
                  </a:lnTo>
                  <a:lnTo>
                    <a:pt x="6149" y="4188"/>
                  </a:lnTo>
                  <a:lnTo>
                    <a:pt x="12314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072;p53">
              <a:extLst>
                <a:ext uri="{FF2B5EF4-FFF2-40B4-BE49-F238E27FC236}">
                  <a16:creationId xmlns:a16="http://schemas.microsoft.com/office/drawing/2014/main" id="{C52D2A97-5158-4375-8F40-5416B9D2BC25}"/>
                </a:ext>
              </a:extLst>
            </p:cNvPr>
            <p:cNvSpPr/>
            <p:nvPr/>
          </p:nvSpPr>
          <p:spPr>
            <a:xfrm>
              <a:off x="3684200" y="831325"/>
              <a:ext cx="36275" cy="84400"/>
            </a:xfrm>
            <a:custGeom>
              <a:avLst/>
              <a:gdLst/>
              <a:ahLst/>
              <a:cxnLst/>
              <a:rect l="l" t="t" r="r" b="b"/>
              <a:pathLst>
                <a:path w="1451" h="3376" extrusionOk="0">
                  <a:moveTo>
                    <a:pt x="436" y="1"/>
                  </a:moveTo>
                  <a:lnTo>
                    <a:pt x="1" y="2958"/>
                  </a:lnTo>
                  <a:cubicBezTo>
                    <a:pt x="1" y="3237"/>
                    <a:pt x="363" y="3376"/>
                    <a:pt x="726" y="3376"/>
                  </a:cubicBezTo>
                  <a:cubicBezTo>
                    <a:pt x="1088" y="3376"/>
                    <a:pt x="1450" y="3237"/>
                    <a:pt x="1450" y="2958"/>
                  </a:cubicBezTo>
                  <a:lnTo>
                    <a:pt x="995" y="1"/>
                  </a:lnTo>
                  <a:cubicBezTo>
                    <a:pt x="928" y="46"/>
                    <a:pt x="820" y="68"/>
                    <a:pt x="714" y="68"/>
                  </a:cubicBezTo>
                  <a:cubicBezTo>
                    <a:pt x="604" y="68"/>
                    <a:pt x="496" y="45"/>
                    <a:pt x="436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073;p53">
              <a:extLst>
                <a:ext uri="{FF2B5EF4-FFF2-40B4-BE49-F238E27FC236}">
                  <a16:creationId xmlns:a16="http://schemas.microsoft.com/office/drawing/2014/main" id="{8DCDC500-8397-4065-B1C9-11AF0267C324}"/>
                </a:ext>
              </a:extLst>
            </p:cNvPr>
            <p:cNvSpPr/>
            <p:nvPr/>
          </p:nvSpPr>
          <p:spPr>
            <a:xfrm>
              <a:off x="3690000" y="873525"/>
              <a:ext cx="4525" cy="40575"/>
            </a:xfrm>
            <a:custGeom>
              <a:avLst/>
              <a:gdLst/>
              <a:ahLst/>
              <a:cxnLst/>
              <a:rect l="l" t="t" r="r" b="b"/>
              <a:pathLst>
                <a:path w="181" h="1623" extrusionOk="0">
                  <a:moveTo>
                    <a:pt x="180" y="1"/>
                  </a:moveTo>
                  <a:lnTo>
                    <a:pt x="0" y="1587"/>
                  </a:lnTo>
                  <a:cubicBezTo>
                    <a:pt x="29" y="1601"/>
                    <a:pt x="59" y="1612"/>
                    <a:pt x="89" y="1623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074;p53">
              <a:extLst>
                <a:ext uri="{FF2B5EF4-FFF2-40B4-BE49-F238E27FC236}">
                  <a16:creationId xmlns:a16="http://schemas.microsoft.com/office/drawing/2014/main" id="{53DAFB9A-2324-4682-B155-43602FC3BBAA}"/>
                </a:ext>
              </a:extLst>
            </p:cNvPr>
            <p:cNvSpPr/>
            <p:nvPr/>
          </p:nvSpPr>
          <p:spPr>
            <a:xfrm>
              <a:off x="3706800" y="848500"/>
              <a:ext cx="7175" cy="65900"/>
            </a:xfrm>
            <a:custGeom>
              <a:avLst/>
              <a:gdLst/>
              <a:ahLst/>
              <a:cxnLst/>
              <a:rect l="l" t="t" r="r" b="b"/>
              <a:pathLst>
                <a:path w="287" h="2636" extrusionOk="0">
                  <a:moveTo>
                    <a:pt x="1" y="0"/>
                  </a:moveTo>
                  <a:lnTo>
                    <a:pt x="194" y="2635"/>
                  </a:lnTo>
                  <a:cubicBezTo>
                    <a:pt x="225" y="2626"/>
                    <a:pt x="257" y="2614"/>
                    <a:pt x="287" y="260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075;p53">
              <a:extLst>
                <a:ext uri="{FF2B5EF4-FFF2-40B4-BE49-F238E27FC236}">
                  <a16:creationId xmlns:a16="http://schemas.microsoft.com/office/drawing/2014/main" id="{A50ACE99-8540-4FA9-A7E2-FFED35AA9A40}"/>
                </a:ext>
              </a:extLst>
            </p:cNvPr>
            <p:cNvSpPr/>
            <p:nvPr/>
          </p:nvSpPr>
          <p:spPr>
            <a:xfrm>
              <a:off x="3701225" y="863375"/>
              <a:ext cx="2275" cy="52350"/>
            </a:xfrm>
            <a:custGeom>
              <a:avLst/>
              <a:gdLst/>
              <a:ahLst/>
              <a:cxnLst/>
              <a:rect l="l" t="t" r="r" b="b"/>
              <a:pathLst>
                <a:path w="91" h="2094" extrusionOk="0">
                  <a:moveTo>
                    <a:pt x="46" y="0"/>
                  </a:moveTo>
                  <a:lnTo>
                    <a:pt x="0" y="2094"/>
                  </a:lnTo>
                  <a:lnTo>
                    <a:pt x="91" y="209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076;p53">
              <a:extLst>
                <a:ext uri="{FF2B5EF4-FFF2-40B4-BE49-F238E27FC236}">
                  <a16:creationId xmlns:a16="http://schemas.microsoft.com/office/drawing/2014/main" id="{4DD0A335-B020-4B41-8C3B-84878BFAA134}"/>
                </a:ext>
              </a:extLst>
            </p:cNvPr>
            <p:cNvSpPr/>
            <p:nvPr/>
          </p:nvSpPr>
          <p:spPr>
            <a:xfrm>
              <a:off x="3697850" y="628700"/>
              <a:ext cx="145775" cy="201775"/>
            </a:xfrm>
            <a:custGeom>
              <a:avLst/>
              <a:gdLst/>
              <a:ahLst/>
              <a:cxnLst/>
              <a:rect l="l" t="t" r="r" b="b"/>
              <a:pathLst>
                <a:path w="5831" h="8071" extrusionOk="0">
                  <a:moveTo>
                    <a:pt x="5628" y="0"/>
                  </a:moveTo>
                  <a:cubicBezTo>
                    <a:pt x="5598" y="0"/>
                    <a:pt x="5567" y="8"/>
                    <a:pt x="5539" y="24"/>
                  </a:cubicBezTo>
                  <a:lnTo>
                    <a:pt x="450" y="2926"/>
                  </a:lnTo>
                  <a:cubicBezTo>
                    <a:pt x="173" y="3086"/>
                    <a:pt x="1" y="3380"/>
                    <a:pt x="1" y="3700"/>
                  </a:cubicBezTo>
                  <a:lnTo>
                    <a:pt x="1" y="7893"/>
                  </a:lnTo>
                  <a:cubicBezTo>
                    <a:pt x="1" y="7991"/>
                    <a:pt x="80" y="8071"/>
                    <a:pt x="177" y="8071"/>
                  </a:cubicBezTo>
                  <a:cubicBezTo>
                    <a:pt x="178" y="8071"/>
                    <a:pt x="179" y="8071"/>
                    <a:pt x="180" y="8071"/>
                  </a:cubicBezTo>
                  <a:cubicBezTo>
                    <a:pt x="278" y="8071"/>
                    <a:pt x="359" y="7992"/>
                    <a:pt x="359" y="7893"/>
                  </a:cubicBezTo>
                  <a:lnTo>
                    <a:pt x="359" y="3700"/>
                  </a:lnTo>
                  <a:cubicBezTo>
                    <a:pt x="359" y="3509"/>
                    <a:pt x="461" y="3331"/>
                    <a:pt x="628" y="3236"/>
                  </a:cubicBezTo>
                  <a:lnTo>
                    <a:pt x="5715" y="334"/>
                  </a:lnTo>
                  <a:cubicBezTo>
                    <a:pt x="5801" y="285"/>
                    <a:pt x="5831" y="176"/>
                    <a:pt x="5782" y="91"/>
                  </a:cubicBezTo>
                  <a:cubicBezTo>
                    <a:pt x="5750" y="33"/>
                    <a:pt x="5689" y="0"/>
                    <a:pt x="5628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077;p53">
              <a:extLst>
                <a:ext uri="{FF2B5EF4-FFF2-40B4-BE49-F238E27FC236}">
                  <a16:creationId xmlns:a16="http://schemas.microsoft.com/office/drawing/2014/main" id="{DE179EB4-EC84-4795-8345-427E21251ABD}"/>
                </a:ext>
              </a:extLst>
            </p:cNvPr>
            <p:cNvSpPr/>
            <p:nvPr/>
          </p:nvSpPr>
          <p:spPr>
            <a:xfrm>
              <a:off x="3689225" y="816175"/>
              <a:ext cx="22950" cy="19650"/>
            </a:xfrm>
            <a:custGeom>
              <a:avLst/>
              <a:gdLst/>
              <a:ahLst/>
              <a:cxnLst/>
              <a:rect l="l" t="t" r="r" b="b"/>
              <a:pathLst>
                <a:path w="918" h="786" extrusionOk="0">
                  <a:moveTo>
                    <a:pt x="522" y="1"/>
                  </a:moveTo>
                  <a:cubicBezTo>
                    <a:pt x="425" y="1"/>
                    <a:pt x="327" y="36"/>
                    <a:pt x="248" y="116"/>
                  </a:cubicBezTo>
                  <a:cubicBezTo>
                    <a:pt x="1" y="363"/>
                    <a:pt x="175" y="785"/>
                    <a:pt x="525" y="785"/>
                  </a:cubicBezTo>
                  <a:cubicBezTo>
                    <a:pt x="742" y="785"/>
                    <a:pt x="917" y="610"/>
                    <a:pt x="917" y="394"/>
                  </a:cubicBezTo>
                  <a:cubicBezTo>
                    <a:pt x="917" y="158"/>
                    <a:pt x="723" y="1"/>
                    <a:pt x="522" y="1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078;p53">
              <a:extLst>
                <a:ext uri="{FF2B5EF4-FFF2-40B4-BE49-F238E27FC236}">
                  <a16:creationId xmlns:a16="http://schemas.microsoft.com/office/drawing/2014/main" id="{88DC9789-6EAB-41BA-A039-69E55D47886E}"/>
                </a:ext>
              </a:extLst>
            </p:cNvPr>
            <p:cNvSpPr/>
            <p:nvPr/>
          </p:nvSpPr>
          <p:spPr>
            <a:xfrm>
              <a:off x="3692600" y="816375"/>
              <a:ext cx="22500" cy="19500"/>
            </a:xfrm>
            <a:custGeom>
              <a:avLst/>
              <a:gdLst/>
              <a:ahLst/>
              <a:cxnLst/>
              <a:rect l="l" t="t" r="r" b="b"/>
              <a:pathLst>
                <a:path w="900" h="780" extrusionOk="0">
                  <a:moveTo>
                    <a:pt x="445" y="0"/>
                  </a:moveTo>
                  <a:lnTo>
                    <a:pt x="445" y="0"/>
                  </a:lnTo>
                  <a:cubicBezTo>
                    <a:pt x="629" y="122"/>
                    <a:pt x="675" y="424"/>
                    <a:pt x="437" y="557"/>
                  </a:cubicBezTo>
                  <a:cubicBezTo>
                    <a:pt x="384" y="588"/>
                    <a:pt x="331" y="600"/>
                    <a:pt x="283" y="600"/>
                  </a:cubicBezTo>
                  <a:cubicBezTo>
                    <a:pt x="132" y="600"/>
                    <a:pt x="17" y="479"/>
                    <a:pt x="0" y="409"/>
                  </a:cubicBezTo>
                  <a:lnTo>
                    <a:pt x="0" y="409"/>
                  </a:lnTo>
                  <a:cubicBezTo>
                    <a:pt x="13" y="634"/>
                    <a:pt x="200" y="780"/>
                    <a:pt x="395" y="780"/>
                  </a:cubicBezTo>
                  <a:cubicBezTo>
                    <a:pt x="486" y="780"/>
                    <a:pt x="579" y="747"/>
                    <a:pt x="657" y="676"/>
                  </a:cubicBezTo>
                  <a:cubicBezTo>
                    <a:pt x="899" y="451"/>
                    <a:pt x="773" y="45"/>
                    <a:pt x="445" y="0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079;p53">
              <a:extLst>
                <a:ext uri="{FF2B5EF4-FFF2-40B4-BE49-F238E27FC236}">
                  <a16:creationId xmlns:a16="http://schemas.microsoft.com/office/drawing/2014/main" id="{BB042DFB-C595-4F5A-A085-D4E040957FE8}"/>
                </a:ext>
              </a:extLst>
            </p:cNvPr>
            <p:cNvSpPr/>
            <p:nvPr/>
          </p:nvSpPr>
          <p:spPr>
            <a:xfrm>
              <a:off x="3432775" y="1155950"/>
              <a:ext cx="323650" cy="397375"/>
            </a:xfrm>
            <a:custGeom>
              <a:avLst/>
              <a:gdLst/>
              <a:ahLst/>
              <a:cxnLst/>
              <a:rect l="l" t="t" r="r" b="b"/>
              <a:pathLst>
                <a:path w="12946" h="15895" extrusionOk="0">
                  <a:moveTo>
                    <a:pt x="10105" y="1"/>
                  </a:moveTo>
                  <a:cubicBezTo>
                    <a:pt x="8921" y="1"/>
                    <a:pt x="7644" y="964"/>
                    <a:pt x="6333" y="2602"/>
                  </a:cubicBezTo>
                  <a:cubicBezTo>
                    <a:pt x="4751" y="4582"/>
                    <a:pt x="1244" y="8878"/>
                    <a:pt x="622" y="10404"/>
                  </a:cubicBezTo>
                  <a:cubicBezTo>
                    <a:pt x="0" y="11931"/>
                    <a:pt x="1594" y="14586"/>
                    <a:pt x="1594" y="14586"/>
                  </a:cubicBezTo>
                  <a:cubicBezTo>
                    <a:pt x="1594" y="14586"/>
                    <a:pt x="1882" y="14442"/>
                    <a:pt x="2432" y="14442"/>
                  </a:cubicBezTo>
                  <a:cubicBezTo>
                    <a:pt x="3162" y="14442"/>
                    <a:pt x="4354" y="14695"/>
                    <a:pt x="5948" y="15873"/>
                  </a:cubicBezTo>
                  <a:cubicBezTo>
                    <a:pt x="5948" y="15873"/>
                    <a:pt x="6034" y="15894"/>
                    <a:pt x="6191" y="15894"/>
                  </a:cubicBezTo>
                  <a:cubicBezTo>
                    <a:pt x="6559" y="15894"/>
                    <a:pt x="7318" y="15776"/>
                    <a:pt x="8264" y="14982"/>
                  </a:cubicBezTo>
                  <a:cubicBezTo>
                    <a:pt x="9610" y="13852"/>
                    <a:pt x="11702" y="6899"/>
                    <a:pt x="12324" y="4637"/>
                  </a:cubicBezTo>
                  <a:cubicBezTo>
                    <a:pt x="12946" y="2376"/>
                    <a:pt x="11962" y="536"/>
                    <a:pt x="10829" y="128"/>
                  </a:cubicBezTo>
                  <a:cubicBezTo>
                    <a:pt x="10592" y="42"/>
                    <a:pt x="10350" y="1"/>
                    <a:pt x="10105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080;p53">
              <a:extLst>
                <a:ext uri="{FF2B5EF4-FFF2-40B4-BE49-F238E27FC236}">
                  <a16:creationId xmlns:a16="http://schemas.microsoft.com/office/drawing/2014/main" id="{F4D6D3F4-5640-4DA9-B563-5D58EB34F079}"/>
                </a:ext>
              </a:extLst>
            </p:cNvPr>
            <p:cNvSpPr/>
            <p:nvPr/>
          </p:nvSpPr>
          <p:spPr>
            <a:xfrm>
              <a:off x="3465800" y="1513600"/>
              <a:ext cx="118475" cy="70825"/>
            </a:xfrm>
            <a:custGeom>
              <a:avLst/>
              <a:gdLst/>
              <a:ahLst/>
              <a:cxnLst/>
              <a:rect l="l" t="t" r="r" b="b"/>
              <a:pathLst>
                <a:path w="4739" h="2833" extrusionOk="0">
                  <a:moveTo>
                    <a:pt x="1276" y="1"/>
                  </a:moveTo>
                  <a:cubicBezTo>
                    <a:pt x="539" y="1"/>
                    <a:pt x="274" y="280"/>
                    <a:pt x="274" y="280"/>
                  </a:cubicBezTo>
                  <a:cubicBezTo>
                    <a:pt x="0" y="1057"/>
                    <a:pt x="333" y="2075"/>
                    <a:pt x="333" y="2075"/>
                  </a:cubicBezTo>
                  <a:cubicBezTo>
                    <a:pt x="687" y="2003"/>
                    <a:pt x="1037" y="1972"/>
                    <a:pt x="1375" y="1972"/>
                  </a:cubicBezTo>
                  <a:cubicBezTo>
                    <a:pt x="3174" y="1972"/>
                    <a:pt x="4627" y="2833"/>
                    <a:pt x="4627" y="2833"/>
                  </a:cubicBezTo>
                  <a:cubicBezTo>
                    <a:pt x="4738" y="2402"/>
                    <a:pt x="4627" y="1567"/>
                    <a:pt x="4627" y="1567"/>
                  </a:cubicBezTo>
                  <a:cubicBezTo>
                    <a:pt x="4627" y="1567"/>
                    <a:pt x="4653" y="910"/>
                    <a:pt x="2762" y="280"/>
                  </a:cubicBezTo>
                  <a:cubicBezTo>
                    <a:pt x="2131" y="71"/>
                    <a:pt x="1645" y="1"/>
                    <a:pt x="12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081;p53">
              <a:extLst>
                <a:ext uri="{FF2B5EF4-FFF2-40B4-BE49-F238E27FC236}">
                  <a16:creationId xmlns:a16="http://schemas.microsoft.com/office/drawing/2014/main" id="{13769FA9-D141-4A7B-8401-9ABEED90250E}"/>
                </a:ext>
              </a:extLst>
            </p:cNvPr>
            <p:cNvSpPr/>
            <p:nvPr/>
          </p:nvSpPr>
          <p:spPr>
            <a:xfrm>
              <a:off x="4165850" y="835800"/>
              <a:ext cx="117925" cy="84225"/>
            </a:xfrm>
            <a:custGeom>
              <a:avLst/>
              <a:gdLst/>
              <a:ahLst/>
              <a:cxnLst/>
              <a:rect l="l" t="t" r="r" b="b"/>
              <a:pathLst>
                <a:path w="4717" h="3369" extrusionOk="0">
                  <a:moveTo>
                    <a:pt x="656" y="0"/>
                  </a:moveTo>
                  <a:cubicBezTo>
                    <a:pt x="656" y="0"/>
                    <a:pt x="156" y="502"/>
                    <a:pt x="1" y="1078"/>
                  </a:cubicBezTo>
                  <a:cubicBezTo>
                    <a:pt x="1" y="1078"/>
                    <a:pt x="286" y="2440"/>
                    <a:pt x="1656" y="3053"/>
                  </a:cubicBezTo>
                  <a:cubicBezTo>
                    <a:pt x="2198" y="3295"/>
                    <a:pt x="2669" y="3369"/>
                    <a:pt x="3042" y="3369"/>
                  </a:cubicBezTo>
                  <a:cubicBezTo>
                    <a:pt x="3612" y="3369"/>
                    <a:pt x="3949" y="3197"/>
                    <a:pt x="3949" y="3197"/>
                  </a:cubicBezTo>
                  <a:cubicBezTo>
                    <a:pt x="3949" y="3197"/>
                    <a:pt x="4620" y="2779"/>
                    <a:pt x="4717" y="1826"/>
                  </a:cubicBezTo>
                  <a:lnTo>
                    <a:pt x="4717" y="1826"/>
                  </a:lnTo>
                  <a:cubicBezTo>
                    <a:pt x="4717" y="1826"/>
                    <a:pt x="4705" y="1827"/>
                    <a:pt x="4681" y="1827"/>
                  </a:cubicBezTo>
                  <a:cubicBezTo>
                    <a:pt x="4425" y="1827"/>
                    <a:pt x="2801" y="1754"/>
                    <a:pt x="6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082;p53">
              <a:extLst>
                <a:ext uri="{FF2B5EF4-FFF2-40B4-BE49-F238E27FC236}">
                  <a16:creationId xmlns:a16="http://schemas.microsoft.com/office/drawing/2014/main" id="{D235EF20-E243-4AE9-8A1F-3EF849203BB4}"/>
                </a:ext>
              </a:extLst>
            </p:cNvPr>
            <p:cNvSpPr/>
            <p:nvPr/>
          </p:nvSpPr>
          <p:spPr>
            <a:xfrm>
              <a:off x="4223850" y="458850"/>
              <a:ext cx="80825" cy="109075"/>
            </a:xfrm>
            <a:custGeom>
              <a:avLst/>
              <a:gdLst/>
              <a:ahLst/>
              <a:cxnLst/>
              <a:rect l="l" t="t" r="r" b="b"/>
              <a:pathLst>
                <a:path w="3233" h="4363" extrusionOk="0">
                  <a:moveTo>
                    <a:pt x="2151" y="1"/>
                  </a:moveTo>
                  <a:cubicBezTo>
                    <a:pt x="2151" y="1"/>
                    <a:pt x="256" y="903"/>
                    <a:pt x="1" y="3283"/>
                  </a:cubicBezTo>
                  <a:cubicBezTo>
                    <a:pt x="1" y="3283"/>
                    <a:pt x="892" y="2022"/>
                    <a:pt x="1504" y="2012"/>
                  </a:cubicBezTo>
                  <a:cubicBezTo>
                    <a:pt x="1504" y="2012"/>
                    <a:pt x="1528" y="3568"/>
                    <a:pt x="1851" y="4362"/>
                  </a:cubicBezTo>
                  <a:cubicBezTo>
                    <a:pt x="1851" y="4362"/>
                    <a:pt x="2162" y="1816"/>
                    <a:pt x="3232" y="874"/>
                  </a:cubicBezTo>
                  <a:lnTo>
                    <a:pt x="2151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083;p53">
              <a:extLst>
                <a:ext uri="{FF2B5EF4-FFF2-40B4-BE49-F238E27FC236}">
                  <a16:creationId xmlns:a16="http://schemas.microsoft.com/office/drawing/2014/main" id="{8630C8DA-200A-407A-9BC5-1BB80ADEE8C9}"/>
                </a:ext>
              </a:extLst>
            </p:cNvPr>
            <p:cNvSpPr/>
            <p:nvPr/>
          </p:nvSpPr>
          <p:spPr>
            <a:xfrm>
              <a:off x="4078700" y="238100"/>
              <a:ext cx="260350" cy="231475"/>
            </a:xfrm>
            <a:custGeom>
              <a:avLst/>
              <a:gdLst/>
              <a:ahLst/>
              <a:cxnLst/>
              <a:rect l="l" t="t" r="r" b="b"/>
              <a:pathLst>
                <a:path w="10414" h="9259" extrusionOk="0">
                  <a:moveTo>
                    <a:pt x="3883" y="1"/>
                  </a:moveTo>
                  <a:cubicBezTo>
                    <a:pt x="3878" y="1"/>
                    <a:pt x="3873" y="1"/>
                    <a:pt x="3868" y="1"/>
                  </a:cubicBezTo>
                  <a:lnTo>
                    <a:pt x="3857" y="23"/>
                  </a:lnTo>
                  <a:cubicBezTo>
                    <a:pt x="3800" y="17"/>
                    <a:pt x="3742" y="14"/>
                    <a:pt x="3682" y="14"/>
                  </a:cubicBezTo>
                  <a:cubicBezTo>
                    <a:pt x="3342" y="14"/>
                    <a:pt x="2964" y="116"/>
                    <a:pt x="2560" y="351"/>
                  </a:cubicBezTo>
                  <a:cubicBezTo>
                    <a:pt x="1147" y="1166"/>
                    <a:pt x="1" y="3150"/>
                    <a:pt x="1" y="4782"/>
                  </a:cubicBezTo>
                  <a:cubicBezTo>
                    <a:pt x="1" y="5532"/>
                    <a:pt x="251" y="6065"/>
                    <a:pt x="650" y="6354"/>
                  </a:cubicBezTo>
                  <a:lnTo>
                    <a:pt x="643" y="6366"/>
                  </a:lnTo>
                  <a:cubicBezTo>
                    <a:pt x="1287" y="6956"/>
                    <a:pt x="7585" y="9258"/>
                    <a:pt x="7585" y="9258"/>
                  </a:cubicBezTo>
                  <a:lnTo>
                    <a:pt x="10413" y="4319"/>
                  </a:lnTo>
                  <a:cubicBezTo>
                    <a:pt x="10413" y="4319"/>
                    <a:pt x="4837" y="1"/>
                    <a:pt x="3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084;p53">
              <a:extLst>
                <a:ext uri="{FF2B5EF4-FFF2-40B4-BE49-F238E27FC236}">
                  <a16:creationId xmlns:a16="http://schemas.microsoft.com/office/drawing/2014/main" id="{D1492520-2B2A-4479-8F2E-102FC1C45B5C}"/>
                </a:ext>
              </a:extLst>
            </p:cNvPr>
            <p:cNvSpPr/>
            <p:nvPr/>
          </p:nvSpPr>
          <p:spPr>
            <a:xfrm>
              <a:off x="4173525" y="410750"/>
              <a:ext cx="72625" cy="90200"/>
            </a:xfrm>
            <a:custGeom>
              <a:avLst/>
              <a:gdLst/>
              <a:ahLst/>
              <a:cxnLst/>
              <a:rect l="l" t="t" r="r" b="b"/>
              <a:pathLst>
                <a:path w="2905" h="3608" extrusionOk="0">
                  <a:moveTo>
                    <a:pt x="719" y="1"/>
                  </a:moveTo>
                  <a:cubicBezTo>
                    <a:pt x="553" y="1"/>
                    <a:pt x="413" y="45"/>
                    <a:pt x="321" y="140"/>
                  </a:cubicBezTo>
                  <a:cubicBezTo>
                    <a:pt x="1" y="468"/>
                    <a:pt x="284" y="430"/>
                    <a:pt x="738" y="1145"/>
                  </a:cubicBezTo>
                  <a:cubicBezTo>
                    <a:pt x="1193" y="1860"/>
                    <a:pt x="1318" y="2651"/>
                    <a:pt x="2038" y="3607"/>
                  </a:cubicBezTo>
                  <a:lnTo>
                    <a:pt x="2905" y="2002"/>
                  </a:lnTo>
                  <a:cubicBezTo>
                    <a:pt x="2731" y="1912"/>
                    <a:pt x="2633" y="1344"/>
                    <a:pt x="2069" y="703"/>
                  </a:cubicBezTo>
                  <a:cubicBezTo>
                    <a:pt x="1688" y="268"/>
                    <a:pt x="1127" y="1"/>
                    <a:pt x="719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085;p53">
              <a:extLst>
                <a:ext uri="{FF2B5EF4-FFF2-40B4-BE49-F238E27FC236}">
                  <a16:creationId xmlns:a16="http://schemas.microsoft.com/office/drawing/2014/main" id="{722A3E87-17B4-457D-BA7C-73D8D312B12E}"/>
                </a:ext>
              </a:extLst>
            </p:cNvPr>
            <p:cNvSpPr/>
            <p:nvPr/>
          </p:nvSpPr>
          <p:spPr>
            <a:xfrm>
              <a:off x="4249525" y="340025"/>
              <a:ext cx="129350" cy="159800"/>
            </a:xfrm>
            <a:custGeom>
              <a:avLst/>
              <a:gdLst/>
              <a:ahLst/>
              <a:cxnLst/>
              <a:rect l="l" t="t" r="r" b="b"/>
              <a:pathLst>
                <a:path w="5174" h="6392" extrusionOk="0">
                  <a:moveTo>
                    <a:pt x="2882" y="0"/>
                  </a:moveTo>
                  <a:cubicBezTo>
                    <a:pt x="2657" y="0"/>
                    <a:pt x="2406" y="69"/>
                    <a:pt x="2121" y="233"/>
                  </a:cubicBezTo>
                  <a:cubicBezTo>
                    <a:pt x="950" y="909"/>
                    <a:pt x="1" y="2554"/>
                    <a:pt x="1" y="3906"/>
                  </a:cubicBezTo>
                  <a:cubicBezTo>
                    <a:pt x="1" y="4635"/>
                    <a:pt x="316" y="4998"/>
                    <a:pt x="754" y="5192"/>
                  </a:cubicBezTo>
                  <a:cubicBezTo>
                    <a:pt x="1127" y="5358"/>
                    <a:pt x="2202" y="6048"/>
                    <a:pt x="2775" y="6392"/>
                  </a:cubicBezTo>
                  <a:cubicBezTo>
                    <a:pt x="3946" y="5716"/>
                    <a:pt x="5174" y="2524"/>
                    <a:pt x="5174" y="1171"/>
                  </a:cubicBezTo>
                  <a:cubicBezTo>
                    <a:pt x="4584" y="924"/>
                    <a:pt x="3928" y="469"/>
                    <a:pt x="3582" y="235"/>
                  </a:cubicBezTo>
                  <a:cubicBezTo>
                    <a:pt x="3373" y="93"/>
                    <a:pt x="3145" y="0"/>
                    <a:pt x="288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086;p53">
              <a:extLst>
                <a:ext uri="{FF2B5EF4-FFF2-40B4-BE49-F238E27FC236}">
                  <a16:creationId xmlns:a16="http://schemas.microsoft.com/office/drawing/2014/main" id="{F369A84A-8837-4D60-9BC0-F462DA6A6593}"/>
                </a:ext>
              </a:extLst>
            </p:cNvPr>
            <p:cNvSpPr/>
            <p:nvPr/>
          </p:nvSpPr>
          <p:spPr>
            <a:xfrm>
              <a:off x="4302550" y="367825"/>
              <a:ext cx="227725" cy="234550"/>
            </a:xfrm>
            <a:custGeom>
              <a:avLst/>
              <a:gdLst/>
              <a:ahLst/>
              <a:cxnLst/>
              <a:rect l="l" t="t" r="r" b="b"/>
              <a:pathLst>
                <a:path w="9109" h="9382" extrusionOk="0">
                  <a:moveTo>
                    <a:pt x="2797" y="0"/>
                  </a:moveTo>
                  <a:cubicBezTo>
                    <a:pt x="2608" y="0"/>
                    <a:pt x="2397" y="63"/>
                    <a:pt x="2121" y="222"/>
                  </a:cubicBezTo>
                  <a:cubicBezTo>
                    <a:pt x="950" y="900"/>
                    <a:pt x="0" y="2544"/>
                    <a:pt x="0" y="3895"/>
                  </a:cubicBezTo>
                  <a:cubicBezTo>
                    <a:pt x="0" y="4590"/>
                    <a:pt x="252" y="5066"/>
                    <a:pt x="652" y="5280"/>
                  </a:cubicBezTo>
                  <a:lnTo>
                    <a:pt x="652" y="5281"/>
                  </a:lnTo>
                  <a:cubicBezTo>
                    <a:pt x="652" y="5281"/>
                    <a:pt x="4360" y="9082"/>
                    <a:pt x="5099" y="9372"/>
                  </a:cubicBezTo>
                  <a:cubicBezTo>
                    <a:pt x="5115" y="9378"/>
                    <a:pt x="5133" y="9382"/>
                    <a:pt x="5152" y="9382"/>
                  </a:cubicBezTo>
                  <a:cubicBezTo>
                    <a:pt x="5983" y="9382"/>
                    <a:pt x="9109" y="3394"/>
                    <a:pt x="9109" y="3394"/>
                  </a:cubicBezTo>
                  <a:cubicBezTo>
                    <a:pt x="8640" y="2830"/>
                    <a:pt x="4233" y="634"/>
                    <a:pt x="3461" y="213"/>
                  </a:cubicBezTo>
                  <a:cubicBezTo>
                    <a:pt x="3423" y="188"/>
                    <a:pt x="3383" y="167"/>
                    <a:pt x="3342" y="148"/>
                  </a:cubicBezTo>
                  <a:lnTo>
                    <a:pt x="3327" y="140"/>
                  </a:lnTo>
                  <a:lnTo>
                    <a:pt x="3325" y="142"/>
                  </a:lnTo>
                  <a:cubicBezTo>
                    <a:pt x="3141" y="58"/>
                    <a:pt x="2979" y="0"/>
                    <a:pt x="27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2087;p53">
              <a:extLst>
                <a:ext uri="{FF2B5EF4-FFF2-40B4-BE49-F238E27FC236}">
                  <a16:creationId xmlns:a16="http://schemas.microsoft.com/office/drawing/2014/main" id="{CA044527-6036-4AE1-9864-1B70232A3B12}"/>
                </a:ext>
              </a:extLst>
            </p:cNvPr>
            <p:cNvSpPr/>
            <p:nvPr/>
          </p:nvSpPr>
          <p:spPr>
            <a:xfrm>
              <a:off x="4415650" y="444300"/>
              <a:ext cx="127925" cy="165200"/>
            </a:xfrm>
            <a:custGeom>
              <a:avLst/>
              <a:gdLst/>
              <a:ahLst/>
              <a:cxnLst/>
              <a:rect l="l" t="t" r="r" b="b"/>
              <a:pathLst>
                <a:path w="5117" h="6608" extrusionOk="0">
                  <a:moveTo>
                    <a:pt x="3701" y="0"/>
                  </a:moveTo>
                  <a:cubicBezTo>
                    <a:pt x="3357" y="0"/>
                    <a:pt x="2968" y="113"/>
                    <a:pt x="2558" y="350"/>
                  </a:cubicBezTo>
                  <a:cubicBezTo>
                    <a:pt x="1144" y="1165"/>
                    <a:pt x="0" y="3150"/>
                    <a:pt x="0" y="4781"/>
                  </a:cubicBezTo>
                  <a:cubicBezTo>
                    <a:pt x="0" y="5937"/>
                    <a:pt x="576" y="6607"/>
                    <a:pt x="1415" y="6607"/>
                  </a:cubicBezTo>
                  <a:cubicBezTo>
                    <a:pt x="1759" y="6607"/>
                    <a:pt x="2147" y="6495"/>
                    <a:pt x="2558" y="6258"/>
                  </a:cubicBezTo>
                  <a:cubicBezTo>
                    <a:pt x="3971" y="5443"/>
                    <a:pt x="5116" y="3458"/>
                    <a:pt x="5116" y="1827"/>
                  </a:cubicBezTo>
                  <a:cubicBezTo>
                    <a:pt x="5116" y="670"/>
                    <a:pt x="4540" y="0"/>
                    <a:pt x="3701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" name="Google Shape;2088;p53">
            <a:extLst>
              <a:ext uri="{FF2B5EF4-FFF2-40B4-BE49-F238E27FC236}">
                <a16:creationId xmlns:a16="http://schemas.microsoft.com/office/drawing/2014/main" id="{31DA461A-8BFF-41CE-824F-8C2A273666F7}"/>
              </a:ext>
            </a:extLst>
          </p:cNvPr>
          <p:cNvGrpSpPr/>
          <p:nvPr/>
        </p:nvGrpSpPr>
        <p:grpSpPr>
          <a:xfrm>
            <a:off x="21251471" y="10270472"/>
            <a:ext cx="1212547" cy="1723883"/>
            <a:chOff x="5508325" y="1747350"/>
            <a:chExt cx="1873525" cy="2663600"/>
          </a:xfrm>
        </p:grpSpPr>
        <p:sp>
          <p:nvSpPr>
            <p:cNvPr id="143" name="Google Shape;2089;p53">
              <a:extLst>
                <a:ext uri="{FF2B5EF4-FFF2-40B4-BE49-F238E27FC236}">
                  <a16:creationId xmlns:a16="http://schemas.microsoft.com/office/drawing/2014/main" id="{8ED06563-036E-4A69-8C88-4EAAE7135652}"/>
                </a:ext>
              </a:extLst>
            </p:cNvPr>
            <p:cNvSpPr/>
            <p:nvPr/>
          </p:nvSpPr>
          <p:spPr>
            <a:xfrm>
              <a:off x="5508325" y="1747350"/>
              <a:ext cx="1873525" cy="2663600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59777" y="105885"/>
                  </a:moveTo>
                  <a:lnTo>
                    <a:pt x="59777" y="105885"/>
                  </a:lnTo>
                  <a:cubicBezTo>
                    <a:pt x="59777" y="105885"/>
                    <a:pt x="59777" y="105885"/>
                    <a:pt x="59777" y="105885"/>
                  </a:cubicBezTo>
                  <a:close/>
                  <a:moveTo>
                    <a:pt x="17734" y="0"/>
                  </a:moveTo>
                  <a:cubicBezTo>
                    <a:pt x="16778" y="0"/>
                    <a:pt x="15910" y="226"/>
                    <a:pt x="15163" y="661"/>
                  </a:cubicBezTo>
                  <a:lnTo>
                    <a:pt x="3012" y="7721"/>
                  </a:lnTo>
                  <a:cubicBezTo>
                    <a:pt x="3017" y="7719"/>
                    <a:pt x="3022" y="7717"/>
                    <a:pt x="3027" y="7715"/>
                  </a:cubicBezTo>
                  <a:lnTo>
                    <a:pt x="3027" y="7715"/>
                  </a:lnTo>
                  <a:cubicBezTo>
                    <a:pt x="1263" y="8731"/>
                    <a:pt x="167" y="10903"/>
                    <a:pt x="159" y="13997"/>
                  </a:cubicBezTo>
                  <a:lnTo>
                    <a:pt x="19" y="63460"/>
                  </a:lnTo>
                  <a:cubicBezTo>
                    <a:pt x="1" y="69669"/>
                    <a:pt x="4367" y="77232"/>
                    <a:pt x="9770" y="80351"/>
                  </a:cubicBezTo>
                  <a:lnTo>
                    <a:pt x="52817" y="105204"/>
                  </a:lnTo>
                  <a:cubicBezTo>
                    <a:pt x="54393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1"/>
                  </a:cubicBezTo>
                  <a:lnTo>
                    <a:pt x="59926" y="105791"/>
                  </a:lnTo>
                  <a:cubicBezTo>
                    <a:pt x="59878" y="105822"/>
                    <a:pt x="59829" y="105855"/>
                    <a:pt x="59777" y="105885"/>
                  </a:cubicBezTo>
                  <a:lnTo>
                    <a:pt x="59777" y="105885"/>
                  </a:lnTo>
                  <a:lnTo>
                    <a:pt x="71926" y="98825"/>
                  </a:lnTo>
                  <a:cubicBezTo>
                    <a:pt x="73683" y="97804"/>
                    <a:pt x="74772" y="95634"/>
                    <a:pt x="74781" y="92549"/>
                  </a:cubicBezTo>
                  <a:lnTo>
                    <a:pt x="74922" y="43084"/>
                  </a:lnTo>
                  <a:cubicBezTo>
                    <a:pt x="74940" y="36877"/>
                    <a:pt x="70573" y="29315"/>
                    <a:pt x="65170" y="26197"/>
                  </a:cubicBezTo>
                  <a:lnTo>
                    <a:pt x="22124" y="1342"/>
                  </a:lnTo>
                  <a:cubicBezTo>
                    <a:pt x="20547" y="432"/>
                    <a:pt x="19056" y="0"/>
                    <a:pt x="17734" y="0"/>
                  </a:cubicBezTo>
                  <a:close/>
                </a:path>
              </a:pathLst>
            </a:custGeom>
            <a:solidFill>
              <a:srgbClr val="6AA6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090;p53">
              <a:extLst>
                <a:ext uri="{FF2B5EF4-FFF2-40B4-BE49-F238E27FC236}">
                  <a16:creationId xmlns:a16="http://schemas.microsoft.com/office/drawing/2014/main" id="{E4FF9D49-8915-4C9F-8E29-51968F3F1433}"/>
                </a:ext>
              </a:extLst>
            </p:cNvPr>
            <p:cNvSpPr/>
            <p:nvPr/>
          </p:nvSpPr>
          <p:spPr>
            <a:xfrm>
              <a:off x="7001100" y="4059975"/>
              <a:ext cx="374725" cy="333075"/>
            </a:xfrm>
            <a:custGeom>
              <a:avLst/>
              <a:gdLst/>
              <a:ahLst/>
              <a:cxnLst/>
              <a:rect l="l" t="t" r="r" b="b"/>
              <a:pathLst>
                <a:path w="14989" h="13323" extrusionOk="0">
                  <a:moveTo>
                    <a:pt x="14988" y="1"/>
                  </a:moveTo>
                  <a:lnTo>
                    <a:pt x="2852" y="7055"/>
                  </a:lnTo>
                  <a:cubicBezTo>
                    <a:pt x="2844" y="10135"/>
                    <a:pt x="1756" y="12303"/>
                    <a:pt x="1" y="13322"/>
                  </a:cubicBezTo>
                  <a:lnTo>
                    <a:pt x="12137" y="6270"/>
                  </a:lnTo>
                  <a:cubicBezTo>
                    <a:pt x="13891" y="5249"/>
                    <a:pt x="14980" y="3081"/>
                    <a:pt x="14988" y="1"/>
                  </a:cubicBezTo>
                  <a:close/>
                </a:path>
              </a:pathLst>
            </a:custGeom>
            <a:solidFill>
              <a:srgbClr val="509C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091;p53">
              <a:extLst>
                <a:ext uri="{FF2B5EF4-FFF2-40B4-BE49-F238E27FC236}">
                  <a16:creationId xmlns:a16="http://schemas.microsoft.com/office/drawing/2014/main" id="{FD4FB20C-09D3-438E-89AF-ACDC9FD935AC}"/>
                </a:ext>
              </a:extLst>
            </p:cNvPr>
            <p:cNvSpPr/>
            <p:nvPr/>
          </p:nvSpPr>
          <p:spPr>
            <a:xfrm>
              <a:off x="5583550" y="1748825"/>
              <a:ext cx="477250" cy="209850"/>
            </a:xfrm>
            <a:custGeom>
              <a:avLst/>
              <a:gdLst/>
              <a:ahLst/>
              <a:cxnLst/>
              <a:rect l="l" t="t" r="r" b="b"/>
              <a:pathLst>
                <a:path w="19090" h="8394" extrusionOk="0">
                  <a:moveTo>
                    <a:pt x="4" y="7712"/>
                  </a:moveTo>
                  <a:cubicBezTo>
                    <a:pt x="3" y="7712"/>
                    <a:pt x="2" y="7713"/>
                    <a:pt x="1" y="7714"/>
                  </a:cubicBezTo>
                  <a:lnTo>
                    <a:pt x="4" y="7712"/>
                  </a:lnTo>
                  <a:close/>
                  <a:moveTo>
                    <a:pt x="14705" y="1"/>
                  </a:moveTo>
                  <a:cubicBezTo>
                    <a:pt x="13750" y="1"/>
                    <a:pt x="12883" y="226"/>
                    <a:pt x="12137" y="660"/>
                  </a:cubicBezTo>
                  <a:lnTo>
                    <a:pt x="4" y="7712"/>
                  </a:lnTo>
                  <a:lnTo>
                    <a:pt x="4" y="7712"/>
                  </a:lnTo>
                  <a:cubicBezTo>
                    <a:pt x="750" y="7279"/>
                    <a:pt x="1616" y="7053"/>
                    <a:pt x="2570" y="7053"/>
                  </a:cubicBezTo>
                  <a:cubicBezTo>
                    <a:pt x="3890" y="7053"/>
                    <a:pt x="5379" y="7484"/>
                    <a:pt x="6954" y="8394"/>
                  </a:cubicBezTo>
                  <a:lnTo>
                    <a:pt x="19090" y="1341"/>
                  </a:lnTo>
                  <a:cubicBezTo>
                    <a:pt x="17515" y="432"/>
                    <a:pt x="16025" y="1"/>
                    <a:pt x="14705" y="1"/>
                  </a:cubicBez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092;p53">
              <a:extLst>
                <a:ext uri="{FF2B5EF4-FFF2-40B4-BE49-F238E27FC236}">
                  <a16:creationId xmlns:a16="http://schemas.microsoft.com/office/drawing/2014/main" id="{6456E664-AAC5-4ED7-9F17-E7F023BDF098}"/>
                </a:ext>
              </a:extLst>
            </p:cNvPr>
            <p:cNvSpPr/>
            <p:nvPr/>
          </p:nvSpPr>
          <p:spPr>
            <a:xfrm>
              <a:off x="7071275" y="2825475"/>
              <a:ext cx="306575" cy="1410125"/>
            </a:xfrm>
            <a:custGeom>
              <a:avLst/>
              <a:gdLst/>
              <a:ahLst/>
              <a:cxnLst/>
              <a:rect l="l" t="t" r="r" b="b"/>
              <a:pathLst>
                <a:path w="12263" h="56405" extrusionOk="0">
                  <a:moveTo>
                    <a:pt x="12263" y="1"/>
                  </a:moveTo>
                  <a:lnTo>
                    <a:pt x="140" y="7047"/>
                  </a:lnTo>
                  <a:lnTo>
                    <a:pt x="0" y="56405"/>
                  </a:lnTo>
                  <a:lnTo>
                    <a:pt x="12123" y="49359"/>
                  </a:lnTo>
                  <a:lnTo>
                    <a:pt x="12263" y="1"/>
                  </a:lnTo>
                  <a:close/>
                </a:path>
              </a:pathLst>
            </a:custGeom>
            <a:solidFill>
              <a:srgbClr val="70B0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093;p53">
              <a:extLst>
                <a:ext uri="{FF2B5EF4-FFF2-40B4-BE49-F238E27FC236}">
                  <a16:creationId xmlns:a16="http://schemas.microsoft.com/office/drawing/2014/main" id="{3B9D31CB-C2C7-4370-9662-7DF2895CB181}"/>
                </a:ext>
              </a:extLst>
            </p:cNvPr>
            <p:cNvSpPr/>
            <p:nvPr/>
          </p:nvSpPr>
          <p:spPr>
            <a:xfrm>
              <a:off x="5757425" y="1782350"/>
              <a:ext cx="1378375" cy="796975"/>
            </a:xfrm>
            <a:custGeom>
              <a:avLst/>
              <a:gdLst/>
              <a:ahLst/>
              <a:cxnLst/>
              <a:rect l="l" t="t" r="r" b="b"/>
              <a:pathLst>
                <a:path w="55135" h="31879" extrusionOk="0">
                  <a:moveTo>
                    <a:pt x="12137" y="0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7"/>
                  </a:lnTo>
                  <a:lnTo>
                    <a:pt x="12137" y="0"/>
                  </a:lnTo>
                  <a:close/>
                </a:path>
              </a:pathLst>
            </a:custGeom>
            <a:solidFill>
              <a:srgbClr val="90C4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094;p53">
              <a:extLst>
                <a:ext uri="{FF2B5EF4-FFF2-40B4-BE49-F238E27FC236}">
                  <a16:creationId xmlns:a16="http://schemas.microsoft.com/office/drawing/2014/main" id="{7E4C34FF-EAE8-497F-A906-B246DDB29F6E}"/>
                </a:ext>
              </a:extLst>
            </p:cNvPr>
            <p:cNvSpPr/>
            <p:nvPr/>
          </p:nvSpPr>
          <p:spPr>
            <a:xfrm>
              <a:off x="6832350" y="2403000"/>
              <a:ext cx="547425" cy="598100"/>
            </a:xfrm>
            <a:custGeom>
              <a:avLst/>
              <a:gdLst/>
              <a:ahLst/>
              <a:cxnLst/>
              <a:rect l="l" t="t" r="r" b="b"/>
              <a:pathLst>
                <a:path w="21897" h="23924" extrusionOk="0">
                  <a:moveTo>
                    <a:pt x="12137" y="1"/>
                  </a:moveTo>
                  <a:lnTo>
                    <a:pt x="1" y="7053"/>
                  </a:lnTo>
                  <a:cubicBezTo>
                    <a:pt x="5397" y="10168"/>
                    <a:pt x="9760" y="17721"/>
                    <a:pt x="9742" y="23924"/>
                  </a:cubicBezTo>
                  <a:lnTo>
                    <a:pt x="21878" y="16872"/>
                  </a:lnTo>
                  <a:cubicBezTo>
                    <a:pt x="21896" y="10669"/>
                    <a:pt x="17535" y="3116"/>
                    <a:pt x="12137" y="1"/>
                  </a:cubicBezTo>
                  <a:close/>
                </a:path>
              </a:pathLst>
            </a:custGeom>
            <a:solidFill>
              <a:srgbClr val="ACD1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095;p53">
              <a:extLst>
                <a:ext uri="{FF2B5EF4-FFF2-40B4-BE49-F238E27FC236}">
                  <a16:creationId xmlns:a16="http://schemas.microsoft.com/office/drawing/2014/main" id="{B329A1FC-D472-440B-B095-58003ED7423E}"/>
                </a:ext>
              </a:extLst>
            </p:cNvPr>
            <p:cNvSpPr/>
            <p:nvPr/>
          </p:nvSpPr>
          <p:spPr>
            <a:xfrm>
              <a:off x="5808425" y="2516100"/>
              <a:ext cx="976875" cy="1088075"/>
            </a:xfrm>
            <a:custGeom>
              <a:avLst/>
              <a:gdLst/>
              <a:ahLst/>
              <a:cxnLst/>
              <a:rect l="l" t="t" r="r" b="b"/>
              <a:pathLst>
                <a:path w="39075" h="43523" extrusionOk="0">
                  <a:moveTo>
                    <a:pt x="2803" y="0"/>
                  </a:moveTo>
                  <a:cubicBezTo>
                    <a:pt x="2110" y="961"/>
                    <a:pt x="1709" y="2309"/>
                    <a:pt x="1704" y="3995"/>
                  </a:cubicBezTo>
                  <a:cubicBezTo>
                    <a:pt x="1696" y="7184"/>
                    <a:pt x="3101" y="10816"/>
                    <a:pt x="5244" y="13704"/>
                  </a:cubicBezTo>
                  <a:cubicBezTo>
                    <a:pt x="3932" y="12900"/>
                    <a:pt x="2700" y="11774"/>
                    <a:pt x="1623" y="10461"/>
                  </a:cubicBezTo>
                  <a:cubicBezTo>
                    <a:pt x="1621" y="10499"/>
                    <a:pt x="1621" y="10537"/>
                    <a:pt x="1621" y="10577"/>
                  </a:cubicBezTo>
                  <a:cubicBezTo>
                    <a:pt x="1608" y="15029"/>
                    <a:pt x="4356" y="20341"/>
                    <a:pt x="8013" y="23295"/>
                  </a:cubicBezTo>
                  <a:cubicBezTo>
                    <a:pt x="7343" y="23117"/>
                    <a:pt x="6635" y="22823"/>
                    <a:pt x="5905" y="22402"/>
                  </a:cubicBezTo>
                  <a:cubicBezTo>
                    <a:pt x="5378" y="22095"/>
                    <a:pt x="4876" y="21749"/>
                    <a:pt x="4401" y="21368"/>
                  </a:cubicBezTo>
                  <a:lnTo>
                    <a:pt x="4401" y="21368"/>
                  </a:lnTo>
                  <a:cubicBezTo>
                    <a:pt x="5410" y="25609"/>
                    <a:pt x="8356" y="29973"/>
                    <a:pt x="11857" y="32068"/>
                  </a:cubicBezTo>
                  <a:cubicBezTo>
                    <a:pt x="11015" y="32340"/>
                    <a:pt x="10106" y="32479"/>
                    <a:pt x="9142" y="32479"/>
                  </a:cubicBezTo>
                  <a:cubicBezTo>
                    <a:pt x="6964" y="32479"/>
                    <a:pt x="4508" y="31768"/>
                    <a:pt x="1910" y="30268"/>
                  </a:cubicBezTo>
                  <a:cubicBezTo>
                    <a:pt x="1264" y="29895"/>
                    <a:pt x="627" y="29485"/>
                    <a:pt x="0" y="29037"/>
                  </a:cubicBezTo>
                  <a:lnTo>
                    <a:pt x="0" y="29037"/>
                  </a:lnTo>
                  <a:cubicBezTo>
                    <a:pt x="3536" y="33689"/>
                    <a:pt x="7736" y="37641"/>
                    <a:pt x="12255" y="40249"/>
                  </a:cubicBezTo>
                  <a:cubicBezTo>
                    <a:pt x="16202" y="42528"/>
                    <a:pt x="19672" y="43523"/>
                    <a:pt x="22638" y="43523"/>
                  </a:cubicBezTo>
                  <a:cubicBezTo>
                    <a:pt x="30730" y="43523"/>
                    <a:pt x="35067" y="36123"/>
                    <a:pt x="35093" y="27234"/>
                  </a:cubicBezTo>
                  <a:cubicBezTo>
                    <a:pt x="35093" y="26836"/>
                    <a:pt x="35088" y="26434"/>
                    <a:pt x="35071" y="26032"/>
                  </a:cubicBezTo>
                  <a:cubicBezTo>
                    <a:pt x="36637" y="25638"/>
                    <a:pt x="38000" y="24803"/>
                    <a:pt x="39074" y="23576"/>
                  </a:cubicBezTo>
                  <a:cubicBezTo>
                    <a:pt x="37641" y="23480"/>
                    <a:pt x="36097" y="23086"/>
                    <a:pt x="34477" y="22371"/>
                  </a:cubicBezTo>
                  <a:cubicBezTo>
                    <a:pt x="36132" y="22186"/>
                    <a:pt x="37405" y="21119"/>
                    <a:pt x="38010" y="19317"/>
                  </a:cubicBezTo>
                  <a:lnTo>
                    <a:pt x="38010" y="19317"/>
                  </a:lnTo>
                  <a:cubicBezTo>
                    <a:pt x="37690" y="19350"/>
                    <a:pt x="37363" y="19366"/>
                    <a:pt x="37029" y="19366"/>
                  </a:cubicBezTo>
                  <a:cubicBezTo>
                    <a:pt x="35749" y="19366"/>
                    <a:pt x="34371" y="19122"/>
                    <a:pt x="32925" y="18615"/>
                  </a:cubicBezTo>
                  <a:cubicBezTo>
                    <a:pt x="31468" y="15985"/>
                    <a:pt x="29392" y="13668"/>
                    <a:pt x="27092" y="12339"/>
                  </a:cubicBezTo>
                  <a:cubicBezTo>
                    <a:pt x="25802" y="11594"/>
                    <a:pt x="24583" y="11241"/>
                    <a:pt x="23502" y="11241"/>
                  </a:cubicBezTo>
                  <a:cubicBezTo>
                    <a:pt x="20880" y="11241"/>
                    <a:pt x="19075" y="13317"/>
                    <a:pt x="19064" y="16911"/>
                  </a:cubicBezTo>
                  <a:cubicBezTo>
                    <a:pt x="19064" y="17654"/>
                    <a:pt x="19132" y="18396"/>
                    <a:pt x="19265" y="19127"/>
                  </a:cubicBezTo>
                  <a:cubicBezTo>
                    <a:pt x="12619" y="14905"/>
                    <a:pt x="6732" y="7842"/>
                    <a:pt x="2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0" name="Google Shape;2096;p53">
            <a:extLst>
              <a:ext uri="{FF2B5EF4-FFF2-40B4-BE49-F238E27FC236}">
                <a16:creationId xmlns:a16="http://schemas.microsoft.com/office/drawing/2014/main" id="{F8ABD159-9F17-49CD-AC61-EDD2A07639DD}"/>
              </a:ext>
            </a:extLst>
          </p:cNvPr>
          <p:cNvSpPr/>
          <p:nvPr/>
        </p:nvSpPr>
        <p:spPr>
          <a:xfrm>
            <a:off x="19637855" y="10271444"/>
            <a:ext cx="308909" cy="135816"/>
          </a:xfrm>
          <a:custGeom>
            <a:avLst/>
            <a:gdLst/>
            <a:ahLst/>
            <a:cxnLst/>
            <a:rect l="l" t="t" r="r" b="b"/>
            <a:pathLst>
              <a:path w="19092" h="8394" extrusionOk="0">
                <a:moveTo>
                  <a:pt x="14705" y="0"/>
                </a:moveTo>
                <a:cubicBezTo>
                  <a:pt x="13749" y="0"/>
                  <a:pt x="12883" y="226"/>
                  <a:pt x="12137" y="659"/>
                </a:cubicBezTo>
                <a:lnTo>
                  <a:pt x="0" y="7712"/>
                </a:lnTo>
                <a:cubicBezTo>
                  <a:pt x="746" y="7278"/>
                  <a:pt x="1613" y="7053"/>
                  <a:pt x="2568" y="7053"/>
                </a:cubicBezTo>
                <a:cubicBezTo>
                  <a:pt x="3889" y="7053"/>
                  <a:pt x="5379" y="7484"/>
                  <a:pt x="6955" y="8393"/>
                </a:cubicBezTo>
                <a:lnTo>
                  <a:pt x="19091" y="1341"/>
                </a:lnTo>
                <a:cubicBezTo>
                  <a:pt x="17515" y="431"/>
                  <a:pt x="16025" y="0"/>
                  <a:pt x="14705" y="0"/>
                </a:cubicBezTo>
                <a:close/>
              </a:path>
            </a:pathLst>
          </a:custGeom>
          <a:solidFill>
            <a:srgbClr val="4745C4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51" name="Google Shape;2097;p53">
            <a:extLst>
              <a:ext uri="{FF2B5EF4-FFF2-40B4-BE49-F238E27FC236}">
                <a16:creationId xmlns:a16="http://schemas.microsoft.com/office/drawing/2014/main" id="{64222685-F2AE-46BC-8570-3108E401BAD1}"/>
              </a:ext>
            </a:extLst>
          </p:cNvPr>
          <p:cNvGrpSpPr/>
          <p:nvPr/>
        </p:nvGrpSpPr>
        <p:grpSpPr>
          <a:xfrm>
            <a:off x="17840289" y="10270472"/>
            <a:ext cx="1212547" cy="1723883"/>
            <a:chOff x="6690108" y="3851427"/>
            <a:chExt cx="454705" cy="646456"/>
          </a:xfrm>
        </p:grpSpPr>
        <p:sp>
          <p:nvSpPr>
            <p:cNvPr id="152" name="Google Shape;2098;p53">
              <a:extLst>
                <a:ext uri="{FF2B5EF4-FFF2-40B4-BE49-F238E27FC236}">
                  <a16:creationId xmlns:a16="http://schemas.microsoft.com/office/drawing/2014/main" id="{E7E84D1C-9B26-4C9F-AD49-073ECFED4B82}"/>
                </a:ext>
              </a:extLst>
            </p:cNvPr>
            <p:cNvSpPr/>
            <p:nvPr/>
          </p:nvSpPr>
          <p:spPr>
            <a:xfrm>
              <a:off x="6690108" y="3851427"/>
              <a:ext cx="454705" cy="646456"/>
            </a:xfrm>
            <a:custGeom>
              <a:avLst/>
              <a:gdLst/>
              <a:ahLst/>
              <a:cxnLst/>
              <a:rect l="l" t="t" r="r" b="b"/>
              <a:pathLst>
                <a:path w="74941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8" y="1"/>
                    <a:pt x="15910" y="227"/>
                    <a:pt x="15163" y="661"/>
                  </a:cubicBezTo>
                  <a:lnTo>
                    <a:pt x="3029" y="7713"/>
                  </a:lnTo>
                  <a:lnTo>
                    <a:pt x="3029" y="7713"/>
                  </a:lnTo>
                  <a:cubicBezTo>
                    <a:pt x="3029" y="7712"/>
                    <a:pt x="3030" y="7712"/>
                    <a:pt x="3030" y="7712"/>
                  </a:cubicBezTo>
                  <a:lnTo>
                    <a:pt x="3030" y="7712"/>
                  </a:lnTo>
                  <a:cubicBezTo>
                    <a:pt x="1264" y="8729"/>
                    <a:pt x="169" y="10902"/>
                    <a:pt x="159" y="13998"/>
                  </a:cubicBezTo>
                  <a:lnTo>
                    <a:pt x="19" y="63460"/>
                  </a:lnTo>
                  <a:cubicBezTo>
                    <a:pt x="1" y="69668"/>
                    <a:pt x="4368" y="77231"/>
                    <a:pt x="9771" y="80351"/>
                  </a:cubicBezTo>
                  <a:lnTo>
                    <a:pt x="52817" y="105204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6" y="106285"/>
                    <a:pt x="59927" y="105790"/>
                  </a:cubicBezTo>
                  <a:lnTo>
                    <a:pt x="59927" y="105790"/>
                  </a:lnTo>
                  <a:cubicBezTo>
                    <a:pt x="59877" y="105821"/>
                    <a:pt x="59829" y="105854"/>
                    <a:pt x="59778" y="105886"/>
                  </a:cubicBezTo>
                  <a:lnTo>
                    <a:pt x="71928" y="98825"/>
                  </a:lnTo>
                  <a:cubicBezTo>
                    <a:pt x="73685" y="97804"/>
                    <a:pt x="74774" y="95633"/>
                    <a:pt x="74782" y="92549"/>
                  </a:cubicBezTo>
                  <a:lnTo>
                    <a:pt x="74922" y="43085"/>
                  </a:lnTo>
                  <a:cubicBezTo>
                    <a:pt x="74940" y="36877"/>
                    <a:pt x="70575" y="29316"/>
                    <a:pt x="65171" y="26195"/>
                  </a:cubicBezTo>
                  <a:lnTo>
                    <a:pt x="22125" y="1343"/>
                  </a:lnTo>
                  <a:cubicBezTo>
                    <a:pt x="20548" y="432"/>
                    <a:pt x="19056" y="1"/>
                    <a:pt x="17734" y="1"/>
                  </a:cubicBezTo>
                  <a:close/>
                </a:path>
              </a:pathLst>
            </a:custGeom>
            <a:solidFill>
              <a:srgbClr val="C44F8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099;p53">
              <a:extLst>
                <a:ext uri="{FF2B5EF4-FFF2-40B4-BE49-F238E27FC236}">
                  <a16:creationId xmlns:a16="http://schemas.microsoft.com/office/drawing/2014/main" id="{390DA332-86B9-45D1-8105-A05B48E1A616}"/>
                </a:ext>
              </a:extLst>
            </p:cNvPr>
            <p:cNvSpPr/>
            <p:nvPr/>
          </p:nvSpPr>
          <p:spPr>
            <a:xfrm>
              <a:off x="7052374" y="4412707"/>
              <a:ext cx="90946" cy="80825"/>
            </a:xfrm>
            <a:custGeom>
              <a:avLst/>
              <a:gdLst/>
              <a:ahLst/>
              <a:cxnLst/>
              <a:rect l="l" t="t" r="r" b="b"/>
              <a:pathLst>
                <a:path w="14989" h="13321" extrusionOk="0">
                  <a:moveTo>
                    <a:pt x="14988" y="0"/>
                  </a:moveTo>
                  <a:lnTo>
                    <a:pt x="2852" y="7052"/>
                  </a:lnTo>
                  <a:cubicBezTo>
                    <a:pt x="2844" y="10133"/>
                    <a:pt x="1756" y="12301"/>
                    <a:pt x="1" y="13320"/>
                  </a:cubicBezTo>
                  <a:lnTo>
                    <a:pt x="12137" y="6268"/>
                  </a:lnTo>
                  <a:cubicBezTo>
                    <a:pt x="13893" y="5249"/>
                    <a:pt x="14980" y="3081"/>
                    <a:pt x="14988" y="0"/>
                  </a:cubicBezTo>
                  <a:close/>
                </a:path>
              </a:pathLst>
            </a:custGeom>
            <a:solidFill>
              <a:srgbClr val="E25B9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100;p53">
              <a:extLst>
                <a:ext uri="{FF2B5EF4-FFF2-40B4-BE49-F238E27FC236}">
                  <a16:creationId xmlns:a16="http://schemas.microsoft.com/office/drawing/2014/main" id="{95D6B775-4850-4404-9054-45F493E34B1F}"/>
                </a:ext>
              </a:extLst>
            </p:cNvPr>
            <p:cNvSpPr/>
            <p:nvPr/>
          </p:nvSpPr>
          <p:spPr>
            <a:xfrm>
              <a:off x="6708335" y="3851791"/>
              <a:ext cx="115841" cy="50931"/>
            </a:xfrm>
            <a:custGeom>
              <a:avLst/>
              <a:gdLst/>
              <a:ahLst/>
              <a:cxnLst/>
              <a:rect l="l" t="t" r="r" b="b"/>
              <a:pathLst>
                <a:path w="19092" h="8394" extrusionOk="0">
                  <a:moveTo>
                    <a:pt x="14705" y="0"/>
                  </a:moveTo>
                  <a:cubicBezTo>
                    <a:pt x="13750" y="0"/>
                    <a:pt x="12883" y="226"/>
                    <a:pt x="12137" y="659"/>
                  </a:cubicBezTo>
                  <a:lnTo>
                    <a:pt x="1" y="7712"/>
                  </a:lnTo>
                  <a:cubicBezTo>
                    <a:pt x="747" y="7278"/>
                    <a:pt x="1613" y="7052"/>
                    <a:pt x="2569" y="7052"/>
                  </a:cubicBezTo>
                  <a:cubicBezTo>
                    <a:pt x="3889" y="7052"/>
                    <a:pt x="5378" y="7484"/>
                    <a:pt x="6954" y="8393"/>
                  </a:cubicBezTo>
                  <a:lnTo>
                    <a:pt x="19092" y="1341"/>
                  </a:lnTo>
                  <a:cubicBezTo>
                    <a:pt x="17515" y="431"/>
                    <a:pt x="16025" y="0"/>
                    <a:pt x="14705" y="0"/>
                  </a:cubicBez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101;p53">
              <a:extLst>
                <a:ext uri="{FF2B5EF4-FFF2-40B4-BE49-F238E27FC236}">
                  <a16:creationId xmlns:a16="http://schemas.microsoft.com/office/drawing/2014/main" id="{BCAE05BF-E45E-4B9A-91AA-B3F7CCE93C75}"/>
                </a:ext>
              </a:extLst>
            </p:cNvPr>
            <p:cNvSpPr/>
            <p:nvPr/>
          </p:nvSpPr>
          <p:spPr>
            <a:xfrm>
              <a:off x="7069430" y="4113094"/>
              <a:ext cx="74424" cy="342237"/>
            </a:xfrm>
            <a:custGeom>
              <a:avLst/>
              <a:gdLst/>
              <a:ahLst/>
              <a:cxnLst/>
              <a:rect l="l" t="t" r="r" b="b"/>
              <a:pathLst>
                <a:path w="12266" h="56405" extrusionOk="0">
                  <a:moveTo>
                    <a:pt x="12265" y="0"/>
                  </a:moveTo>
                  <a:lnTo>
                    <a:pt x="141" y="7046"/>
                  </a:lnTo>
                  <a:lnTo>
                    <a:pt x="1" y="56404"/>
                  </a:lnTo>
                  <a:lnTo>
                    <a:pt x="12126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rgbClr val="FF66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102;p53">
              <a:extLst>
                <a:ext uri="{FF2B5EF4-FFF2-40B4-BE49-F238E27FC236}">
                  <a16:creationId xmlns:a16="http://schemas.microsoft.com/office/drawing/2014/main" id="{053F5E18-9225-4842-85A7-4F770F953479}"/>
                </a:ext>
              </a:extLst>
            </p:cNvPr>
            <p:cNvSpPr/>
            <p:nvPr/>
          </p:nvSpPr>
          <p:spPr>
            <a:xfrm>
              <a:off x="6750534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0" y="7053"/>
                  </a:lnTo>
                  <a:lnTo>
                    <a:pt x="42998" y="31879"/>
                  </a:lnTo>
                  <a:lnTo>
                    <a:pt x="55134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rgbClr val="FF7DB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103;p53">
              <a:extLst>
                <a:ext uri="{FF2B5EF4-FFF2-40B4-BE49-F238E27FC236}">
                  <a16:creationId xmlns:a16="http://schemas.microsoft.com/office/drawing/2014/main" id="{B32249B1-3890-40DB-A0F8-C7D28DD83538}"/>
                </a:ext>
              </a:extLst>
            </p:cNvPr>
            <p:cNvSpPr/>
            <p:nvPr/>
          </p:nvSpPr>
          <p:spPr>
            <a:xfrm>
              <a:off x="7011419" y="4010547"/>
              <a:ext cx="132860" cy="145171"/>
            </a:xfrm>
            <a:custGeom>
              <a:avLst/>
              <a:gdLst/>
              <a:ahLst/>
              <a:cxnLst/>
              <a:rect l="l" t="t" r="r" b="b"/>
              <a:pathLst>
                <a:path w="21897" h="23926" extrusionOk="0">
                  <a:moveTo>
                    <a:pt x="12137" y="0"/>
                  </a:moveTo>
                  <a:lnTo>
                    <a:pt x="1" y="7053"/>
                  </a:lnTo>
                  <a:cubicBezTo>
                    <a:pt x="5399" y="10170"/>
                    <a:pt x="9760" y="17723"/>
                    <a:pt x="9743" y="23925"/>
                  </a:cubicBezTo>
                  <a:lnTo>
                    <a:pt x="21880" y="16873"/>
                  </a:lnTo>
                  <a:cubicBezTo>
                    <a:pt x="21896" y="10670"/>
                    <a:pt x="17535" y="3116"/>
                    <a:pt x="12137" y="0"/>
                  </a:cubicBezTo>
                  <a:close/>
                </a:path>
              </a:pathLst>
            </a:custGeom>
            <a:solidFill>
              <a:srgbClr val="FF92C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104;p53">
              <a:extLst>
                <a:ext uri="{FF2B5EF4-FFF2-40B4-BE49-F238E27FC236}">
                  <a16:creationId xmlns:a16="http://schemas.microsoft.com/office/drawing/2014/main" id="{F92BEEA8-D0A9-495F-A179-39B0F8FBD62D}"/>
                </a:ext>
              </a:extLst>
            </p:cNvPr>
            <p:cNvSpPr/>
            <p:nvPr/>
          </p:nvSpPr>
          <p:spPr>
            <a:xfrm>
              <a:off x="6750532" y="4018847"/>
              <a:ext cx="242821" cy="356690"/>
            </a:xfrm>
            <a:custGeom>
              <a:avLst/>
              <a:gdLst/>
              <a:ahLst/>
              <a:cxnLst/>
              <a:rect l="l" t="t" r="r" b="b"/>
              <a:pathLst>
                <a:path w="40020" h="58787" extrusionOk="0">
                  <a:moveTo>
                    <a:pt x="7610" y="4633"/>
                  </a:moveTo>
                  <a:cubicBezTo>
                    <a:pt x="7816" y="4633"/>
                    <a:pt x="8034" y="4648"/>
                    <a:pt x="8269" y="4679"/>
                  </a:cubicBezTo>
                  <a:cubicBezTo>
                    <a:pt x="8975" y="4772"/>
                    <a:pt x="10036" y="5008"/>
                    <a:pt x="11984" y="6032"/>
                  </a:cubicBezTo>
                  <a:cubicBezTo>
                    <a:pt x="14092" y="7138"/>
                    <a:pt x="14724" y="7479"/>
                    <a:pt x="20062" y="10561"/>
                  </a:cubicBezTo>
                  <a:cubicBezTo>
                    <a:pt x="25399" y="13641"/>
                    <a:pt x="26033" y="14031"/>
                    <a:pt x="28141" y="15359"/>
                  </a:cubicBezTo>
                  <a:cubicBezTo>
                    <a:pt x="30089" y="16586"/>
                    <a:pt x="31146" y="17572"/>
                    <a:pt x="31850" y="18293"/>
                  </a:cubicBezTo>
                  <a:cubicBezTo>
                    <a:pt x="32782" y="19247"/>
                    <a:pt x="33446" y="20130"/>
                    <a:pt x="34142" y="21337"/>
                  </a:cubicBezTo>
                  <a:cubicBezTo>
                    <a:pt x="34841" y="22546"/>
                    <a:pt x="35271" y="23562"/>
                    <a:pt x="35632" y="24843"/>
                  </a:cubicBezTo>
                  <a:cubicBezTo>
                    <a:pt x="35901" y="25811"/>
                    <a:pt x="36225" y="27214"/>
                    <a:pt x="36309" y="29505"/>
                  </a:cubicBezTo>
                  <a:cubicBezTo>
                    <a:pt x="36397" y="31982"/>
                    <a:pt x="36415" y="32722"/>
                    <a:pt x="36398" y="38855"/>
                  </a:cubicBezTo>
                  <a:cubicBezTo>
                    <a:pt x="36380" y="44988"/>
                    <a:pt x="36358" y="45703"/>
                    <a:pt x="36255" y="48070"/>
                  </a:cubicBezTo>
                  <a:cubicBezTo>
                    <a:pt x="36161" y="50260"/>
                    <a:pt x="35830" y="51286"/>
                    <a:pt x="35555" y="51939"/>
                  </a:cubicBezTo>
                  <a:cubicBezTo>
                    <a:pt x="35190" y="52800"/>
                    <a:pt x="34754" y="53315"/>
                    <a:pt x="34051" y="53716"/>
                  </a:cubicBezTo>
                  <a:cubicBezTo>
                    <a:pt x="33527" y="54015"/>
                    <a:pt x="33023" y="54154"/>
                    <a:pt x="32412" y="54154"/>
                  </a:cubicBezTo>
                  <a:cubicBezTo>
                    <a:pt x="32205" y="54154"/>
                    <a:pt x="31985" y="54138"/>
                    <a:pt x="31748" y="54107"/>
                  </a:cubicBezTo>
                  <a:cubicBezTo>
                    <a:pt x="31042" y="54015"/>
                    <a:pt x="29983" y="53779"/>
                    <a:pt x="28034" y="52755"/>
                  </a:cubicBezTo>
                  <a:cubicBezTo>
                    <a:pt x="25926" y="51650"/>
                    <a:pt x="25294" y="51307"/>
                    <a:pt x="19954" y="48225"/>
                  </a:cubicBezTo>
                  <a:cubicBezTo>
                    <a:pt x="14618" y="45144"/>
                    <a:pt x="13986" y="44755"/>
                    <a:pt x="11878" y="43427"/>
                  </a:cubicBezTo>
                  <a:cubicBezTo>
                    <a:pt x="9929" y="42202"/>
                    <a:pt x="8872" y="41214"/>
                    <a:pt x="8167" y="40493"/>
                  </a:cubicBezTo>
                  <a:cubicBezTo>
                    <a:pt x="7236" y="39538"/>
                    <a:pt x="6573" y="38657"/>
                    <a:pt x="5875" y="37449"/>
                  </a:cubicBezTo>
                  <a:cubicBezTo>
                    <a:pt x="5178" y="36242"/>
                    <a:pt x="4747" y="35226"/>
                    <a:pt x="4387" y="33942"/>
                  </a:cubicBezTo>
                  <a:cubicBezTo>
                    <a:pt x="4114" y="32975"/>
                    <a:pt x="3793" y="31572"/>
                    <a:pt x="3710" y="29281"/>
                  </a:cubicBezTo>
                  <a:cubicBezTo>
                    <a:pt x="3622" y="26802"/>
                    <a:pt x="3604" y="26064"/>
                    <a:pt x="3620" y="19931"/>
                  </a:cubicBezTo>
                  <a:cubicBezTo>
                    <a:pt x="3637" y="13798"/>
                    <a:pt x="3660" y="13083"/>
                    <a:pt x="3763" y="10715"/>
                  </a:cubicBezTo>
                  <a:cubicBezTo>
                    <a:pt x="3858" y="8528"/>
                    <a:pt x="4187" y="7500"/>
                    <a:pt x="4463" y="6848"/>
                  </a:cubicBezTo>
                  <a:cubicBezTo>
                    <a:pt x="4829" y="5986"/>
                    <a:pt x="5264" y="5470"/>
                    <a:pt x="5966" y="5071"/>
                  </a:cubicBezTo>
                  <a:cubicBezTo>
                    <a:pt x="6492" y="4771"/>
                    <a:pt x="6998" y="4633"/>
                    <a:pt x="7610" y="4633"/>
                  </a:cubicBezTo>
                  <a:close/>
                  <a:moveTo>
                    <a:pt x="6007" y="0"/>
                  </a:moveTo>
                  <a:cubicBezTo>
                    <a:pt x="5092" y="0"/>
                    <a:pt x="4259" y="200"/>
                    <a:pt x="3427" y="674"/>
                  </a:cubicBezTo>
                  <a:cubicBezTo>
                    <a:pt x="2313" y="1309"/>
                    <a:pt x="1627" y="2197"/>
                    <a:pt x="1111" y="3410"/>
                  </a:cubicBezTo>
                  <a:cubicBezTo>
                    <a:pt x="613" y="4587"/>
                    <a:pt x="270" y="6062"/>
                    <a:pt x="165" y="8451"/>
                  </a:cubicBezTo>
                  <a:cubicBezTo>
                    <a:pt x="61" y="10845"/>
                    <a:pt x="36" y="11613"/>
                    <a:pt x="18" y="17851"/>
                  </a:cubicBezTo>
                  <a:cubicBezTo>
                    <a:pt x="1" y="24090"/>
                    <a:pt x="21" y="24885"/>
                    <a:pt x="112" y="27392"/>
                  </a:cubicBezTo>
                  <a:cubicBezTo>
                    <a:pt x="202" y="29892"/>
                    <a:pt x="535" y="31758"/>
                    <a:pt x="1025" y="33505"/>
                  </a:cubicBezTo>
                  <a:cubicBezTo>
                    <a:pt x="1532" y="35309"/>
                    <a:pt x="2212" y="36985"/>
                    <a:pt x="3319" y="38903"/>
                  </a:cubicBezTo>
                  <a:cubicBezTo>
                    <a:pt x="4427" y="40822"/>
                    <a:pt x="5540" y="42253"/>
                    <a:pt x="6852" y="43598"/>
                  </a:cubicBezTo>
                  <a:cubicBezTo>
                    <a:pt x="8122" y="44900"/>
                    <a:pt x="9575" y="46127"/>
                    <a:pt x="11702" y="47468"/>
                  </a:cubicBezTo>
                  <a:cubicBezTo>
                    <a:pt x="13835" y="48810"/>
                    <a:pt x="14515" y="49229"/>
                    <a:pt x="19944" y="52365"/>
                  </a:cubicBezTo>
                  <a:cubicBezTo>
                    <a:pt x="25373" y="55498"/>
                    <a:pt x="26054" y="55866"/>
                    <a:pt x="28187" y="56985"/>
                  </a:cubicBezTo>
                  <a:cubicBezTo>
                    <a:pt x="30315" y="58100"/>
                    <a:pt x="31770" y="58552"/>
                    <a:pt x="33042" y="58719"/>
                  </a:cubicBezTo>
                  <a:cubicBezTo>
                    <a:pt x="33378" y="58763"/>
                    <a:pt x="33702" y="58786"/>
                    <a:pt x="34015" y="58786"/>
                  </a:cubicBezTo>
                  <a:cubicBezTo>
                    <a:pt x="34930" y="58786"/>
                    <a:pt x="35762" y="58586"/>
                    <a:pt x="36591" y="58113"/>
                  </a:cubicBezTo>
                  <a:cubicBezTo>
                    <a:pt x="37707" y="57478"/>
                    <a:pt x="38393" y="56591"/>
                    <a:pt x="38909" y="55377"/>
                  </a:cubicBezTo>
                  <a:cubicBezTo>
                    <a:pt x="39408" y="54200"/>
                    <a:pt x="39750" y="52725"/>
                    <a:pt x="39853" y="50336"/>
                  </a:cubicBezTo>
                  <a:cubicBezTo>
                    <a:pt x="39958" y="47942"/>
                    <a:pt x="39984" y="47174"/>
                    <a:pt x="40001" y="40935"/>
                  </a:cubicBezTo>
                  <a:cubicBezTo>
                    <a:pt x="40019" y="34697"/>
                    <a:pt x="39998" y="33901"/>
                    <a:pt x="39906" y="31395"/>
                  </a:cubicBezTo>
                  <a:cubicBezTo>
                    <a:pt x="39817" y="28893"/>
                    <a:pt x="39484" y="27030"/>
                    <a:pt x="38992" y="25282"/>
                  </a:cubicBezTo>
                  <a:cubicBezTo>
                    <a:pt x="38487" y="23477"/>
                    <a:pt x="37807" y="21803"/>
                    <a:pt x="36699" y="19883"/>
                  </a:cubicBezTo>
                  <a:cubicBezTo>
                    <a:pt x="35590" y="17964"/>
                    <a:pt x="34480" y="16534"/>
                    <a:pt x="33165" y="15188"/>
                  </a:cubicBezTo>
                  <a:cubicBezTo>
                    <a:pt x="31896" y="13886"/>
                    <a:pt x="30443" y="12657"/>
                    <a:pt x="28317" y="11319"/>
                  </a:cubicBezTo>
                  <a:cubicBezTo>
                    <a:pt x="26184" y="9976"/>
                    <a:pt x="25504" y="9557"/>
                    <a:pt x="20074" y="6421"/>
                  </a:cubicBezTo>
                  <a:lnTo>
                    <a:pt x="20074" y="6423"/>
                  </a:lnTo>
                  <a:cubicBezTo>
                    <a:pt x="14644" y="3287"/>
                    <a:pt x="13964" y="2922"/>
                    <a:pt x="11831" y="1801"/>
                  </a:cubicBezTo>
                  <a:cubicBezTo>
                    <a:pt x="9703" y="684"/>
                    <a:pt x="8249" y="235"/>
                    <a:pt x="6975" y="67"/>
                  </a:cubicBezTo>
                  <a:cubicBezTo>
                    <a:pt x="6641" y="24"/>
                    <a:pt x="6319" y="0"/>
                    <a:pt x="60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105;p53">
              <a:extLst>
                <a:ext uri="{FF2B5EF4-FFF2-40B4-BE49-F238E27FC236}">
                  <a16:creationId xmlns:a16="http://schemas.microsoft.com/office/drawing/2014/main" id="{8F84699E-D1AA-488F-94C3-20B6F0FE3DF4}"/>
                </a:ext>
              </a:extLst>
            </p:cNvPr>
            <p:cNvSpPr/>
            <p:nvPr/>
          </p:nvSpPr>
          <p:spPr>
            <a:xfrm>
              <a:off x="6809532" y="4117068"/>
              <a:ext cx="124796" cy="160231"/>
            </a:xfrm>
            <a:custGeom>
              <a:avLst/>
              <a:gdLst/>
              <a:ahLst/>
              <a:cxnLst/>
              <a:rect l="l" t="t" r="r" b="b"/>
              <a:pathLst>
                <a:path w="20568" h="26408" extrusionOk="0">
                  <a:moveTo>
                    <a:pt x="7318" y="4633"/>
                  </a:moveTo>
                  <a:cubicBezTo>
                    <a:pt x="8218" y="4633"/>
                    <a:pt x="9233" y="4927"/>
                    <a:pt x="10307" y="5547"/>
                  </a:cubicBezTo>
                  <a:cubicBezTo>
                    <a:pt x="13986" y="7671"/>
                    <a:pt x="16960" y="12822"/>
                    <a:pt x="16949" y="17051"/>
                  </a:cubicBezTo>
                  <a:cubicBezTo>
                    <a:pt x="16940" y="20046"/>
                    <a:pt x="15437" y="21776"/>
                    <a:pt x="13254" y="21776"/>
                  </a:cubicBezTo>
                  <a:cubicBezTo>
                    <a:pt x="12354" y="21776"/>
                    <a:pt x="11338" y="21482"/>
                    <a:pt x="10264" y="20862"/>
                  </a:cubicBezTo>
                  <a:cubicBezTo>
                    <a:pt x="6583" y="18737"/>
                    <a:pt x="3610" y="13586"/>
                    <a:pt x="3622" y="9357"/>
                  </a:cubicBezTo>
                  <a:cubicBezTo>
                    <a:pt x="3630" y="6363"/>
                    <a:pt x="5134" y="4633"/>
                    <a:pt x="7318" y="4633"/>
                  </a:cubicBezTo>
                  <a:close/>
                  <a:moveTo>
                    <a:pt x="5712" y="0"/>
                  </a:moveTo>
                  <a:cubicBezTo>
                    <a:pt x="2348" y="0"/>
                    <a:pt x="32" y="2664"/>
                    <a:pt x="19" y="7277"/>
                  </a:cubicBezTo>
                  <a:cubicBezTo>
                    <a:pt x="1" y="13793"/>
                    <a:pt x="4583" y="21728"/>
                    <a:pt x="10250" y="25000"/>
                  </a:cubicBezTo>
                  <a:cubicBezTo>
                    <a:pt x="11905" y="25955"/>
                    <a:pt x="13470" y="26408"/>
                    <a:pt x="14857" y="26408"/>
                  </a:cubicBezTo>
                  <a:cubicBezTo>
                    <a:pt x="18221" y="26408"/>
                    <a:pt x="20537" y="23744"/>
                    <a:pt x="20550" y="19131"/>
                  </a:cubicBezTo>
                  <a:cubicBezTo>
                    <a:pt x="20568" y="12616"/>
                    <a:pt x="15988" y="4682"/>
                    <a:pt x="10319" y="1409"/>
                  </a:cubicBezTo>
                  <a:cubicBezTo>
                    <a:pt x="8664" y="453"/>
                    <a:pt x="7099" y="0"/>
                    <a:pt x="5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106;p53">
              <a:extLst>
                <a:ext uri="{FF2B5EF4-FFF2-40B4-BE49-F238E27FC236}">
                  <a16:creationId xmlns:a16="http://schemas.microsoft.com/office/drawing/2014/main" id="{0C586AD0-7CE2-48CB-BB39-DEB6B399947E}"/>
                </a:ext>
              </a:extLst>
            </p:cNvPr>
            <p:cNvSpPr/>
            <p:nvPr/>
          </p:nvSpPr>
          <p:spPr>
            <a:xfrm>
              <a:off x="6922309" y="4141441"/>
              <a:ext cx="29173" cy="37449"/>
            </a:xfrm>
            <a:custGeom>
              <a:avLst/>
              <a:gdLst/>
              <a:ahLst/>
              <a:cxnLst/>
              <a:rect l="l" t="t" r="r" b="b"/>
              <a:pathLst>
                <a:path w="4808" h="6172" extrusionOk="0">
                  <a:moveTo>
                    <a:pt x="1336" y="0"/>
                  </a:moveTo>
                  <a:cubicBezTo>
                    <a:pt x="549" y="0"/>
                    <a:pt x="8" y="623"/>
                    <a:pt x="4" y="1701"/>
                  </a:cubicBezTo>
                  <a:cubicBezTo>
                    <a:pt x="1" y="3224"/>
                    <a:pt x="1072" y="5077"/>
                    <a:pt x="2397" y="5842"/>
                  </a:cubicBezTo>
                  <a:cubicBezTo>
                    <a:pt x="2783" y="6066"/>
                    <a:pt x="3149" y="6172"/>
                    <a:pt x="3473" y="6172"/>
                  </a:cubicBezTo>
                  <a:cubicBezTo>
                    <a:pt x="4259" y="6172"/>
                    <a:pt x="4800" y="5549"/>
                    <a:pt x="4802" y="4471"/>
                  </a:cubicBezTo>
                  <a:cubicBezTo>
                    <a:pt x="4807" y="2949"/>
                    <a:pt x="3737" y="1092"/>
                    <a:pt x="2413" y="329"/>
                  </a:cubicBezTo>
                  <a:lnTo>
                    <a:pt x="2412" y="329"/>
                  </a:lnTo>
                  <a:cubicBezTo>
                    <a:pt x="2025" y="106"/>
                    <a:pt x="1660" y="0"/>
                    <a:pt x="1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" name="Google Shape;2107;p53">
            <a:extLst>
              <a:ext uri="{FF2B5EF4-FFF2-40B4-BE49-F238E27FC236}">
                <a16:creationId xmlns:a16="http://schemas.microsoft.com/office/drawing/2014/main" id="{B87C79F5-BB45-42AD-8150-2F86065643E9}"/>
              </a:ext>
            </a:extLst>
          </p:cNvPr>
          <p:cNvGrpSpPr/>
          <p:nvPr/>
        </p:nvGrpSpPr>
        <p:grpSpPr>
          <a:xfrm>
            <a:off x="19589168" y="10270472"/>
            <a:ext cx="1212528" cy="1723883"/>
            <a:chOff x="7345938" y="3851427"/>
            <a:chExt cx="454698" cy="646456"/>
          </a:xfrm>
        </p:grpSpPr>
        <p:sp>
          <p:nvSpPr>
            <p:cNvPr id="162" name="Google Shape;2108;p53">
              <a:extLst>
                <a:ext uri="{FF2B5EF4-FFF2-40B4-BE49-F238E27FC236}">
                  <a16:creationId xmlns:a16="http://schemas.microsoft.com/office/drawing/2014/main" id="{E81F2D8B-08C6-414C-84A7-FB2014701217}"/>
                </a:ext>
              </a:extLst>
            </p:cNvPr>
            <p:cNvSpPr/>
            <p:nvPr/>
          </p:nvSpPr>
          <p:spPr>
            <a:xfrm>
              <a:off x="7345938" y="3851427"/>
              <a:ext cx="454698" cy="646456"/>
            </a:xfrm>
            <a:custGeom>
              <a:avLst/>
              <a:gdLst/>
              <a:ahLst/>
              <a:cxnLst/>
              <a:rect l="l" t="t" r="r" b="b"/>
              <a:pathLst>
                <a:path w="74940" h="106544" extrusionOk="0">
                  <a:moveTo>
                    <a:pt x="3016" y="7720"/>
                  </a:moveTo>
                  <a:lnTo>
                    <a:pt x="3013" y="7722"/>
                  </a:lnTo>
                  <a:cubicBezTo>
                    <a:pt x="3014" y="7721"/>
                    <a:pt x="3015" y="7720"/>
                    <a:pt x="3016" y="7720"/>
                  </a:cubicBezTo>
                  <a:close/>
                  <a:moveTo>
                    <a:pt x="17734" y="1"/>
                  </a:moveTo>
                  <a:cubicBezTo>
                    <a:pt x="16777" y="1"/>
                    <a:pt x="15909" y="227"/>
                    <a:pt x="15162" y="661"/>
                  </a:cubicBezTo>
                  <a:lnTo>
                    <a:pt x="3028" y="7713"/>
                  </a:lnTo>
                  <a:lnTo>
                    <a:pt x="3028" y="7713"/>
                  </a:lnTo>
                  <a:cubicBezTo>
                    <a:pt x="3029" y="7712"/>
                    <a:pt x="3029" y="7712"/>
                    <a:pt x="3029" y="7712"/>
                  </a:cubicBezTo>
                  <a:lnTo>
                    <a:pt x="3029" y="7712"/>
                  </a:lnTo>
                  <a:cubicBezTo>
                    <a:pt x="1264" y="8729"/>
                    <a:pt x="168" y="10902"/>
                    <a:pt x="158" y="13998"/>
                  </a:cubicBezTo>
                  <a:lnTo>
                    <a:pt x="19" y="63460"/>
                  </a:lnTo>
                  <a:cubicBezTo>
                    <a:pt x="0" y="69668"/>
                    <a:pt x="4368" y="77231"/>
                    <a:pt x="9769" y="80352"/>
                  </a:cubicBezTo>
                  <a:lnTo>
                    <a:pt x="52817" y="105203"/>
                  </a:lnTo>
                  <a:cubicBezTo>
                    <a:pt x="54392" y="106113"/>
                    <a:pt x="55881" y="106544"/>
                    <a:pt x="57201" y="106544"/>
                  </a:cubicBezTo>
                  <a:cubicBezTo>
                    <a:pt x="58224" y="106544"/>
                    <a:pt x="59145" y="106285"/>
                    <a:pt x="59926" y="105790"/>
                  </a:cubicBezTo>
                  <a:lnTo>
                    <a:pt x="59926" y="105790"/>
                  </a:lnTo>
                  <a:cubicBezTo>
                    <a:pt x="59877" y="105822"/>
                    <a:pt x="59829" y="105855"/>
                    <a:pt x="59778" y="105886"/>
                  </a:cubicBezTo>
                  <a:lnTo>
                    <a:pt x="71927" y="98824"/>
                  </a:lnTo>
                  <a:cubicBezTo>
                    <a:pt x="73683" y="97805"/>
                    <a:pt x="74772" y="95633"/>
                    <a:pt x="74782" y="92549"/>
                  </a:cubicBezTo>
                  <a:lnTo>
                    <a:pt x="74922" y="43087"/>
                  </a:lnTo>
                  <a:cubicBezTo>
                    <a:pt x="74940" y="36877"/>
                    <a:pt x="70572" y="29316"/>
                    <a:pt x="65169" y="26195"/>
                  </a:cubicBezTo>
                  <a:lnTo>
                    <a:pt x="22123" y="1343"/>
                  </a:lnTo>
                  <a:cubicBezTo>
                    <a:pt x="20546" y="432"/>
                    <a:pt x="19055" y="1"/>
                    <a:pt x="17734" y="1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109;p53">
              <a:extLst>
                <a:ext uri="{FF2B5EF4-FFF2-40B4-BE49-F238E27FC236}">
                  <a16:creationId xmlns:a16="http://schemas.microsoft.com/office/drawing/2014/main" id="{69D057B3-CC03-44A3-8D9A-9CD4FD826DEC}"/>
                </a:ext>
              </a:extLst>
            </p:cNvPr>
            <p:cNvSpPr/>
            <p:nvPr/>
          </p:nvSpPr>
          <p:spPr>
            <a:xfrm>
              <a:off x="7708241" y="4412707"/>
              <a:ext cx="90934" cy="80825"/>
            </a:xfrm>
            <a:custGeom>
              <a:avLst/>
              <a:gdLst/>
              <a:ahLst/>
              <a:cxnLst/>
              <a:rect l="l" t="t" r="r" b="b"/>
              <a:pathLst>
                <a:path w="14987" h="13321" extrusionOk="0">
                  <a:moveTo>
                    <a:pt x="14987" y="0"/>
                  </a:moveTo>
                  <a:lnTo>
                    <a:pt x="2850" y="7052"/>
                  </a:lnTo>
                  <a:cubicBezTo>
                    <a:pt x="2842" y="10133"/>
                    <a:pt x="1755" y="12301"/>
                    <a:pt x="1" y="13320"/>
                  </a:cubicBezTo>
                  <a:lnTo>
                    <a:pt x="12137" y="6268"/>
                  </a:lnTo>
                  <a:cubicBezTo>
                    <a:pt x="13891" y="5249"/>
                    <a:pt x="14978" y="3081"/>
                    <a:pt x="14987" y="0"/>
                  </a:cubicBezTo>
                  <a:close/>
                </a:path>
              </a:pathLst>
            </a:custGeom>
            <a:solidFill>
              <a:srgbClr val="4745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110;p53">
              <a:extLst>
                <a:ext uri="{FF2B5EF4-FFF2-40B4-BE49-F238E27FC236}">
                  <a16:creationId xmlns:a16="http://schemas.microsoft.com/office/drawing/2014/main" id="{D50C7108-9151-4325-8FBF-E8FB3E108277}"/>
                </a:ext>
              </a:extLst>
            </p:cNvPr>
            <p:cNvSpPr/>
            <p:nvPr/>
          </p:nvSpPr>
          <p:spPr>
            <a:xfrm>
              <a:off x="7725260" y="4113094"/>
              <a:ext cx="74418" cy="342237"/>
            </a:xfrm>
            <a:custGeom>
              <a:avLst/>
              <a:gdLst/>
              <a:ahLst/>
              <a:cxnLst/>
              <a:rect l="l" t="t" r="r" b="b"/>
              <a:pathLst>
                <a:path w="12265" h="56405" extrusionOk="0">
                  <a:moveTo>
                    <a:pt x="12265" y="0"/>
                  </a:moveTo>
                  <a:lnTo>
                    <a:pt x="140" y="7046"/>
                  </a:lnTo>
                  <a:lnTo>
                    <a:pt x="0" y="56404"/>
                  </a:lnTo>
                  <a:lnTo>
                    <a:pt x="0" y="56404"/>
                  </a:lnTo>
                  <a:lnTo>
                    <a:pt x="12124" y="49358"/>
                  </a:lnTo>
                  <a:lnTo>
                    <a:pt x="122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11;p53">
              <a:extLst>
                <a:ext uri="{FF2B5EF4-FFF2-40B4-BE49-F238E27FC236}">
                  <a16:creationId xmlns:a16="http://schemas.microsoft.com/office/drawing/2014/main" id="{1048F4D6-0027-45D5-A531-0B60B339A9B8}"/>
                </a:ext>
              </a:extLst>
            </p:cNvPr>
            <p:cNvSpPr/>
            <p:nvPr/>
          </p:nvSpPr>
          <p:spPr>
            <a:xfrm>
              <a:off x="7406389" y="3859921"/>
              <a:ext cx="334532" cy="193432"/>
            </a:xfrm>
            <a:custGeom>
              <a:avLst/>
              <a:gdLst/>
              <a:ahLst/>
              <a:cxnLst/>
              <a:rect l="l" t="t" r="r" b="b"/>
              <a:pathLst>
                <a:path w="55135" h="31880" extrusionOk="0">
                  <a:moveTo>
                    <a:pt x="12137" y="1"/>
                  </a:moveTo>
                  <a:lnTo>
                    <a:pt x="1" y="7053"/>
                  </a:lnTo>
                  <a:lnTo>
                    <a:pt x="43000" y="31879"/>
                  </a:lnTo>
                  <a:lnTo>
                    <a:pt x="55135" y="24825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12;p53">
              <a:extLst>
                <a:ext uri="{FF2B5EF4-FFF2-40B4-BE49-F238E27FC236}">
                  <a16:creationId xmlns:a16="http://schemas.microsoft.com/office/drawing/2014/main" id="{D138BE2A-CD90-4381-B2BB-2266502536A3}"/>
                </a:ext>
              </a:extLst>
            </p:cNvPr>
            <p:cNvSpPr/>
            <p:nvPr/>
          </p:nvSpPr>
          <p:spPr>
            <a:xfrm>
              <a:off x="7667291" y="4010559"/>
              <a:ext cx="132842" cy="145159"/>
            </a:xfrm>
            <a:custGeom>
              <a:avLst/>
              <a:gdLst/>
              <a:ahLst/>
              <a:cxnLst/>
              <a:rect l="l" t="t" r="r" b="b"/>
              <a:pathLst>
                <a:path w="21894" h="23924" extrusionOk="0">
                  <a:moveTo>
                    <a:pt x="12136" y="0"/>
                  </a:moveTo>
                  <a:lnTo>
                    <a:pt x="0" y="7052"/>
                  </a:lnTo>
                  <a:cubicBezTo>
                    <a:pt x="5397" y="10168"/>
                    <a:pt x="9757" y="17721"/>
                    <a:pt x="9741" y="23923"/>
                  </a:cubicBezTo>
                  <a:lnTo>
                    <a:pt x="21877" y="16871"/>
                  </a:lnTo>
                  <a:cubicBezTo>
                    <a:pt x="21894" y="10668"/>
                    <a:pt x="17533" y="3116"/>
                    <a:pt x="12136" y="0"/>
                  </a:cubicBez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13;p53">
              <a:extLst>
                <a:ext uri="{FF2B5EF4-FFF2-40B4-BE49-F238E27FC236}">
                  <a16:creationId xmlns:a16="http://schemas.microsoft.com/office/drawing/2014/main" id="{E23296B0-C58F-4C2C-B152-5DBF2E44BE24}"/>
                </a:ext>
              </a:extLst>
            </p:cNvPr>
            <p:cNvSpPr/>
            <p:nvPr/>
          </p:nvSpPr>
          <p:spPr>
            <a:xfrm>
              <a:off x="7500439" y="4085622"/>
              <a:ext cx="166850" cy="370749"/>
            </a:xfrm>
            <a:custGeom>
              <a:avLst/>
              <a:gdLst/>
              <a:ahLst/>
              <a:cxnLst/>
              <a:rect l="l" t="t" r="r" b="b"/>
              <a:pathLst>
                <a:path w="27499" h="61104" extrusionOk="0">
                  <a:moveTo>
                    <a:pt x="14133" y="1"/>
                  </a:moveTo>
                  <a:cubicBezTo>
                    <a:pt x="10431" y="1"/>
                    <a:pt x="8156" y="3024"/>
                    <a:pt x="8138" y="9293"/>
                  </a:cubicBezTo>
                  <a:lnTo>
                    <a:pt x="8115" y="17250"/>
                  </a:lnTo>
                  <a:lnTo>
                    <a:pt x="32" y="12581"/>
                  </a:lnTo>
                  <a:lnTo>
                    <a:pt x="0" y="23361"/>
                  </a:lnTo>
                  <a:lnTo>
                    <a:pt x="8138" y="28059"/>
                  </a:lnTo>
                  <a:lnTo>
                    <a:pt x="8060" y="55539"/>
                  </a:lnTo>
                  <a:lnTo>
                    <a:pt x="17699" y="61103"/>
                  </a:lnTo>
                  <a:lnTo>
                    <a:pt x="17699" y="33654"/>
                  </a:lnTo>
                  <a:lnTo>
                    <a:pt x="25906" y="38324"/>
                  </a:lnTo>
                  <a:lnTo>
                    <a:pt x="27146" y="28229"/>
                  </a:lnTo>
                  <a:lnTo>
                    <a:pt x="17909" y="22859"/>
                  </a:lnTo>
                  <a:lnTo>
                    <a:pt x="17927" y="15941"/>
                  </a:lnTo>
                  <a:cubicBezTo>
                    <a:pt x="17934" y="13832"/>
                    <a:pt x="18287" y="12382"/>
                    <a:pt x="19737" y="12382"/>
                  </a:cubicBezTo>
                  <a:cubicBezTo>
                    <a:pt x="20411" y="12382"/>
                    <a:pt x="21323" y="12695"/>
                    <a:pt x="22547" y="13403"/>
                  </a:cubicBezTo>
                  <a:lnTo>
                    <a:pt x="27470" y="16241"/>
                  </a:lnTo>
                  <a:lnTo>
                    <a:pt x="27498" y="6611"/>
                  </a:lnTo>
                  <a:cubicBezTo>
                    <a:pt x="26637" y="5983"/>
                    <a:pt x="23688" y="3988"/>
                    <a:pt x="20255" y="2006"/>
                  </a:cubicBezTo>
                  <a:cubicBezTo>
                    <a:pt x="17953" y="677"/>
                    <a:pt x="15884" y="1"/>
                    <a:pt x="14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778BDFFA-BC68-484C-9905-8099531D2FC1}"/>
              </a:ext>
            </a:extLst>
          </p:cNvPr>
          <p:cNvSpPr/>
          <p:nvPr/>
        </p:nvSpPr>
        <p:spPr>
          <a:xfrm>
            <a:off x="14394427" y="3810764"/>
            <a:ext cx="70182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8000">
                <a:solidFill>
                  <a:schemeClr val="bg1"/>
                </a:solidFill>
                <a:latin typeface="+mj-lt"/>
              </a:rPr>
              <a:t>THANKS</a:t>
            </a:r>
          </a:p>
        </p:txBody>
      </p:sp>
    </p:spTree>
    <p:extLst>
      <p:ext uri="{BB962C8B-B14F-4D97-AF65-F5344CB8AC3E}">
        <p14:creationId xmlns:p14="http://schemas.microsoft.com/office/powerpoint/2010/main" val="18348443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3936;p55">
            <a:extLst>
              <a:ext uri="{FF2B5EF4-FFF2-40B4-BE49-F238E27FC236}">
                <a16:creationId xmlns:a16="http://schemas.microsoft.com/office/drawing/2014/main" id="{648A6587-E3FF-4C3D-A3BE-39C5A410FF3B}"/>
              </a:ext>
            </a:extLst>
          </p:cNvPr>
          <p:cNvGrpSpPr/>
          <p:nvPr/>
        </p:nvGrpSpPr>
        <p:grpSpPr>
          <a:xfrm>
            <a:off x="2180900" y="2104944"/>
            <a:ext cx="11122144" cy="8337101"/>
            <a:chOff x="1139950" y="3708450"/>
            <a:chExt cx="2345200" cy="1757950"/>
          </a:xfrm>
        </p:grpSpPr>
        <p:sp>
          <p:nvSpPr>
            <p:cNvPr id="82" name="Google Shape;3937;p55">
              <a:extLst>
                <a:ext uri="{FF2B5EF4-FFF2-40B4-BE49-F238E27FC236}">
                  <a16:creationId xmlns:a16="http://schemas.microsoft.com/office/drawing/2014/main" id="{D2529F2A-70C7-4D3D-BDBE-5116058824A4}"/>
                </a:ext>
              </a:extLst>
            </p:cNvPr>
            <p:cNvSpPr/>
            <p:nvPr/>
          </p:nvSpPr>
          <p:spPr>
            <a:xfrm>
              <a:off x="2299175" y="5168775"/>
              <a:ext cx="203325" cy="117350"/>
            </a:xfrm>
            <a:custGeom>
              <a:avLst/>
              <a:gdLst/>
              <a:ahLst/>
              <a:cxnLst/>
              <a:rect l="l" t="t" r="r" b="b"/>
              <a:pathLst>
                <a:path w="8133" h="4694" extrusionOk="0">
                  <a:moveTo>
                    <a:pt x="4066" y="1"/>
                  </a:moveTo>
                  <a:cubicBezTo>
                    <a:pt x="1821" y="1"/>
                    <a:pt x="0" y="1052"/>
                    <a:pt x="0" y="2348"/>
                  </a:cubicBezTo>
                  <a:cubicBezTo>
                    <a:pt x="0" y="3644"/>
                    <a:pt x="1821" y="4693"/>
                    <a:pt x="4066" y="4693"/>
                  </a:cubicBezTo>
                  <a:cubicBezTo>
                    <a:pt x="6313" y="4693"/>
                    <a:pt x="8133" y="3644"/>
                    <a:pt x="8133" y="2348"/>
                  </a:cubicBezTo>
                  <a:cubicBezTo>
                    <a:pt x="8133" y="1052"/>
                    <a:pt x="6313" y="1"/>
                    <a:pt x="4066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938;p55">
              <a:extLst>
                <a:ext uri="{FF2B5EF4-FFF2-40B4-BE49-F238E27FC236}">
                  <a16:creationId xmlns:a16="http://schemas.microsoft.com/office/drawing/2014/main" id="{C80F9891-3596-45C8-8251-F9351FC2EA77}"/>
                </a:ext>
              </a:extLst>
            </p:cNvPr>
            <p:cNvSpPr/>
            <p:nvPr/>
          </p:nvSpPr>
          <p:spPr>
            <a:xfrm>
              <a:off x="1507575" y="4491575"/>
              <a:ext cx="297025" cy="312375"/>
            </a:xfrm>
            <a:custGeom>
              <a:avLst/>
              <a:gdLst/>
              <a:ahLst/>
              <a:cxnLst/>
              <a:rect l="l" t="t" r="r" b="b"/>
              <a:pathLst>
                <a:path w="11881" h="12495" extrusionOk="0">
                  <a:moveTo>
                    <a:pt x="11880" y="0"/>
                  </a:moveTo>
                  <a:lnTo>
                    <a:pt x="0" y="7251"/>
                  </a:lnTo>
                  <a:lnTo>
                    <a:pt x="9083" y="12495"/>
                  </a:lnTo>
                  <a:lnTo>
                    <a:pt x="11880" y="9770"/>
                  </a:lnTo>
                  <a:lnTo>
                    <a:pt x="1188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939;p55">
              <a:extLst>
                <a:ext uri="{FF2B5EF4-FFF2-40B4-BE49-F238E27FC236}">
                  <a16:creationId xmlns:a16="http://schemas.microsoft.com/office/drawing/2014/main" id="{A0768179-844F-4740-B6E7-A0A062A09BA1}"/>
                </a:ext>
              </a:extLst>
            </p:cNvPr>
            <p:cNvSpPr/>
            <p:nvPr/>
          </p:nvSpPr>
          <p:spPr>
            <a:xfrm>
              <a:off x="3174800" y="4849450"/>
              <a:ext cx="291625" cy="166200"/>
            </a:xfrm>
            <a:custGeom>
              <a:avLst/>
              <a:gdLst/>
              <a:ahLst/>
              <a:cxnLst/>
              <a:rect l="l" t="t" r="r" b="b"/>
              <a:pathLst>
                <a:path w="11665" h="6648" extrusionOk="0">
                  <a:moveTo>
                    <a:pt x="5353" y="0"/>
                  </a:moveTo>
                  <a:cubicBezTo>
                    <a:pt x="5136" y="0"/>
                    <a:pt x="4918" y="48"/>
                    <a:pt x="4753" y="144"/>
                  </a:cubicBezTo>
                  <a:lnTo>
                    <a:pt x="333" y="2697"/>
                  </a:lnTo>
                  <a:cubicBezTo>
                    <a:pt x="1" y="2889"/>
                    <a:pt x="1" y="3200"/>
                    <a:pt x="333" y="3392"/>
                  </a:cubicBezTo>
                  <a:lnTo>
                    <a:pt x="5694" y="6503"/>
                  </a:lnTo>
                  <a:cubicBezTo>
                    <a:pt x="5860" y="6599"/>
                    <a:pt x="6078" y="6647"/>
                    <a:pt x="6296" y="6647"/>
                  </a:cubicBezTo>
                  <a:cubicBezTo>
                    <a:pt x="6513" y="6647"/>
                    <a:pt x="6729" y="6600"/>
                    <a:pt x="6894" y="6504"/>
                  </a:cubicBezTo>
                  <a:lnTo>
                    <a:pt x="11332" y="3943"/>
                  </a:lnTo>
                  <a:cubicBezTo>
                    <a:pt x="11664" y="3751"/>
                    <a:pt x="11664" y="3439"/>
                    <a:pt x="11332" y="3249"/>
                  </a:cubicBezTo>
                  <a:lnTo>
                    <a:pt x="5954" y="144"/>
                  </a:lnTo>
                  <a:cubicBezTo>
                    <a:pt x="5788" y="48"/>
                    <a:pt x="5571" y="0"/>
                    <a:pt x="535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940;p55">
              <a:extLst>
                <a:ext uri="{FF2B5EF4-FFF2-40B4-BE49-F238E27FC236}">
                  <a16:creationId xmlns:a16="http://schemas.microsoft.com/office/drawing/2014/main" id="{B3BAAF00-57A3-4602-94F9-ADEA10B00B4B}"/>
                </a:ext>
              </a:extLst>
            </p:cNvPr>
            <p:cNvSpPr/>
            <p:nvPr/>
          </p:nvSpPr>
          <p:spPr>
            <a:xfrm>
              <a:off x="2866675" y="3951475"/>
              <a:ext cx="70825" cy="108775"/>
            </a:xfrm>
            <a:custGeom>
              <a:avLst/>
              <a:gdLst/>
              <a:ahLst/>
              <a:cxnLst/>
              <a:rect l="l" t="t" r="r" b="b"/>
              <a:pathLst>
                <a:path w="2833" h="4351" extrusionOk="0">
                  <a:moveTo>
                    <a:pt x="2820" y="1"/>
                  </a:moveTo>
                  <a:lnTo>
                    <a:pt x="0" y="1630"/>
                  </a:lnTo>
                  <a:lnTo>
                    <a:pt x="0" y="2716"/>
                  </a:lnTo>
                  <a:lnTo>
                    <a:pt x="2832" y="4351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941;p55">
              <a:extLst>
                <a:ext uri="{FF2B5EF4-FFF2-40B4-BE49-F238E27FC236}">
                  <a16:creationId xmlns:a16="http://schemas.microsoft.com/office/drawing/2014/main" id="{5A8FB3C8-0B9A-4571-9229-717642313DA5}"/>
                </a:ext>
              </a:extLst>
            </p:cNvPr>
            <p:cNvSpPr/>
            <p:nvPr/>
          </p:nvSpPr>
          <p:spPr>
            <a:xfrm>
              <a:off x="3433625" y="4232850"/>
              <a:ext cx="30925" cy="702225"/>
            </a:xfrm>
            <a:custGeom>
              <a:avLst/>
              <a:gdLst/>
              <a:ahLst/>
              <a:cxnLst/>
              <a:rect l="l" t="t" r="r" b="b"/>
              <a:pathLst>
                <a:path w="1237" h="28089" extrusionOk="0">
                  <a:moveTo>
                    <a:pt x="957" y="0"/>
                  </a:moveTo>
                  <a:lnTo>
                    <a:pt x="4" y="550"/>
                  </a:lnTo>
                  <a:cubicBezTo>
                    <a:pt x="185" y="865"/>
                    <a:pt x="296" y="1217"/>
                    <a:pt x="296" y="1538"/>
                  </a:cubicBezTo>
                  <a:cubicBezTo>
                    <a:pt x="296" y="1538"/>
                    <a:pt x="297" y="2553"/>
                    <a:pt x="295" y="2554"/>
                  </a:cubicBezTo>
                  <a:lnTo>
                    <a:pt x="294" y="27341"/>
                  </a:lnTo>
                  <a:cubicBezTo>
                    <a:pt x="294" y="27522"/>
                    <a:pt x="290" y="27921"/>
                    <a:pt x="1" y="28089"/>
                  </a:cubicBezTo>
                  <a:lnTo>
                    <a:pt x="764" y="27647"/>
                  </a:lnTo>
                  <a:cubicBezTo>
                    <a:pt x="1024" y="27498"/>
                    <a:pt x="1235" y="27118"/>
                    <a:pt x="1235" y="26798"/>
                  </a:cubicBezTo>
                  <a:lnTo>
                    <a:pt x="1235" y="2011"/>
                  </a:lnTo>
                  <a:cubicBezTo>
                    <a:pt x="1235" y="2011"/>
                    <a:pt x="1236" y="2005"/>
                    <a:pt x="1235" y="1990"/>
                  </a:cubicBezTo>
                  <a:cubicBezTo>
                    <a:pt x="1235" y="1974"/>
                    <a:pt x="1234" y="1954"/>
                    <a:pt x="1234" y="1927"/>
                  </a:cubicBezTo>
                  <a:cubicBezTo>
                    <a:pt x="1235" y="1905"/>
                    <a:pt x="1234" y="1880"/>
                    <a:pt x="1235" y="1853"/>
                  </a:cubicBezTo>
                  <a:cubicBezTo>
                    <a:pt x="1235" y="1828"/>
                    <a:pt x="1235" y="1799"/>
                    <a:pt x="1235" y="1763"/>
                  </a:cubicBezTo>
                  <a:cubicBezTo>
                    <a:pt x="1234" y="1697"/>
                    <a:pt x="1235" y="1619"/>
                    <a:pt x="1234" y="1535"/>
                  </a:cubicBezTo>
                  <a:lnTo>
                    <a:pt x="1234" y="1350"/>
                  </a:lnTo>
                  <a:lnTo>
                    <a:pt x="1234" y="928"/>
                  </a:lnTo>
                  <a:cubicBezTo>
                    <a:pt x="1234" y="626"/>
                    <a:pt x="1130" y="293"/>
                    <a:pt x="957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942;p55">
              <a:extLst>
                <a:ext uri="{FF2B5EF4-FFF2-40B4-BE49-F238E27FC236}">
                  <a16:creationId xmlns:a16="http://schemas.microsoft.com/office/drawing/2014/main" id="{CC9738E5-9E9B-4F0C-954B-B595E89BD6D7}"/>
                </a:ext>
              </a:extLst>
            </p:cNvPr>
            <p:cNvSpPr/>
            <p:nvPr/>
          </p:nvSpPr>
          <p:spPr>
            <a:xfrm>
              <a:off x="2937125" y="3960000"/>
              <a:ext cx="503925" cy="976750"/>
            </a:xfrm>
            <a:custGeom>
              <a:avLst/>
              <a:gdLst/>
              <a:ahLst/>
              <a:cxnLst/>
              <a:rect l="l" t="t" r="r" b="b"/>
              <a:pathLst>
                <a:path w="20157" h="39070" extrusionOk="0">
                  <a:moveTo>
                    <a:pt x="356" y="0"/>
                  </a:moveTo>
                  <a:cubicBezTo>
                    <a:pt x="319" y="0"/>
                    <a:pt x="283" y="3"/>
                    <a:pt x="247" y="7"/>
                  </a:cubicBezTo>
                  <a:cubicBezTo>
                    <a:pt x="212" y="10"/>
                    <a:pt x="177" y="16"/>
                    <a:pt x="143" y="24"/>
                  </a:cubicBezTo>
                  <a:cubicBezTo>
                    <a:pt x="113" y="32"/>
                    <a:pt x="84" y="40"/>
                    <a:pt x="56" y="51"/>
                  </a:cubicBezTo>
                  <a:cubicBezTo>
                    <a:pt x="48" y="52"/>
                    <a:pt x="41" y="54"/>
                    <a:pt x="35" y="60"/>
                  </a:cubicBezTo>
                  <a:cubicBezTo>
                    <a:pt x="24" y="63"/>
                    <a:pt x="12" y="67"/>
                    <a:pt x="2" y="71"/>
                  </a:cubicBezTo>
                  <a:lnTo>
                    <a:pt x="1" y="75"/>
                  </a:lnTo>
                  <a:lnTo>
                    <a:pt x="12" y="2923"/>
                  </a:lnTo>
                  <a:lnTo>
                    <a:pt x="14" y="4009"/>
                  </a:lnTo>
                  <a:lnTo>
                    <a:pt x="89" y="26867"/>
                  </a:lnTo>
                  <a:cubicBezTo>
                    <a:pt x="90" y="27505"/>
                    <a:pt x="541" y="28281"/>
                    <a:pt x="1097" y="28599"/>
                  </a:cubicBezTo>
                  <a:lnTo>
                    <a:pt x="16395" y="37358"/>
                  </a:lnTo>
                  <a:lnTo>
                    <a:pt x="19151" y="38934"/>
                  </a:lnTo>
                  <a:cubicBezTo>
                    <a:pt x="19311" y="39026"/>
                    <a:pt x="19462" y="39069"/>
                    <a:pt x="19597" y="39069"/>
                  </a:cubicBezTo>
                  <a:cubicBezTo>
                    <a:pt x="19928" y="39069"/>
                    <a:pt x="20156" y="38805"/>
                    <a:pt x="20156" y="38351"/>
                  </a:cubicBezTo>
                  <a:lnTo>
                    <a:pt x="20156" y="13465"/>
                  </a:lnTo>
                  <a:lnTo>
                    <a:pt x="20156" y="12451"/>
                  </a:lnTo>
                  <a:cubicBezTo>
                    <a:pt x="20156" y="12131"/>
                    <a:pt x="20044" y="11777"/>
                    <a:pt x="19864" y="11464"/>
                  </a:cubicBezTo>
                  <a:cubicBezTo>
                    <a:pt x="19677" y="11140"/>
                    <a:pt x="19441" y="10890"/>
                    <a:pt x="19152" y="10719"/>
                  </a:cubicBezTo>
                  <a:lnTo>
                    <a:pt x="18275" y="10212"/>
                  </a:lnTo>
                  <a:lnTo>
                    <a:pt x="18274" y="10209"/>
                  </a:lnTo>
                  <a:lnTo>
                    <a:pt x="756" y="97"/>
                  </a:lnTo>
                  <a:cubicBezTo>
                    <a:pt x="733" y="86"/>
                    <a:pt x="708" y="74"/>
                    <a:pt x="683" y="64"/>
                  </a:cubicBezTo>
                  <a:cubicBezTo>
                    <a:pt x="656" y="52"/>
                    <a:pt x="628" y="42"/>
                    <a:pt x="599" y="34"/>
                  </a:cubicBezTo>
                  <a:lnTo>
                    <a:pt x="545" y="19"/>
                  </a:lnTo>
                  <a:cubicBezTo>
                    <a:pt x="519" y="13"/>
                    <a:pt x="492" y="10"/>
                    <a:pt x="464" y="7"/>
                  </a:cubicBezTo>
                  <a:cubicBezTo>
                    <a:pt x="428" y="3"/>
                    <a:pt x="392" y="0"/>
                    <a:pt x="35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943;p55">
              <a:extLst>
                <a:ext uri="{FF2B5EF4-FFF2-40B4-BE49-F238E27FC236}">
                  <a16:creationId xmlns:a16="http://schemas.microsoft.com/office/drawing/2014/main" id="{A2E706EF-BE64-4ECF-854C-46ED47E8B4EA}"/>
                </a:ext>
              </a:extLst>
            </p:cNvPr>
            <p:cNvSpPr/>
            <p:nvPr/>
          </p:nvSpPr>
          <p:spPr>
            <a:xfrm>
              <a:off x="2878425" y="3974025"/>
              <a:ext cx="547175" cy="986200"/>
            </a:xfrm>
            <a:custGeom>
              <a:avLst/>
              <a:gdLst/>
              <a:ahLst/>
              <a:cxnLst/>
              <a:rect l="l" t="t" r="r" b="b"/>
              <a:pathLst>
                <a:path w="21887" h="39448" extrusionOk="0">
                  <a:moveTo>
                    <a:pt x="2676" y="0"/>
                  </a:moveTo>
                  <a:lnTo>
                    <a:pt x="1" y="1541"/>
                  </a:lnTo>
                  <a:lnTo>
                    <a:pt x="19211" y="12635"/>
                  </a:lnTo>
                  <a:lnTo>
                    <a:pt x="19176" y="39447"/>
                  </a:lnTo>
                  <a:lnTo>
                    <a:pt x="21597" y="38050"/>
                  </a:lnTo>
                  <a:cubicBezTo>
                    <a:pt x="21775" y="37946"/>
                    <a:pt x="21885" y="37755"/>
                    <a:pt x="21885" y="37549"/>
                  </a:cubicBezTo>
                  <a:lnTo>
                    <a:pt x="21886" y="11759"/>
                  </a:lnTo>
                  <a:cubicBezTo>
                    <a:pt x="21886" y="11346"/>
                    <a:pt x="21666" y="10964"/>
                    <a:pt x="21308" y="10757"/>
                  </a:cubicBezTo>
                  <a:lnTo>
                    <a:pt x="26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944;p55">
              <a:extLst>
                <a:ext uri="{FF2B5EF4-FFF2-40B4-BE49-F238E27FC236}">
                  <a16:creationId xmlns:a16="http://schemas.microsoft.com/office/drawing/2014/main" id="{C8F50912-AC23-40E6-BA31-00A01D614104}"/>
                </a:ext>
              </a:extLst>
            </p:cNvPr>
            <p:cNvSpPr/>
            <p:nvPr/>
          </p:nvSpPr>
          <p:spPr>
            <a:xfrm>
              <a:off x="3357825" y="4253525"/>
              <a:ext cx="67775" cy="706700"/>
            </a:xfrm>
            <a:custGeom>
              <a:avLst/>
              <a:gdLst/>
              <a:ahLst/>
              <a:cxnLst/>
              <a:rect l="l" t="t" r="r" b="b"/>
              <a:pathLst>
                <a:path w="2711" h="28268" extrusionOk="0">
                  <a:moveTo>
                    <a:pt x="2555" y="1"/>
                  </a:moveTo>
                  <a:lnTo>
                    <a:pt x="35" y="1455"/>
                  </a:lnTo>
                  <a:lnTo>
                    <a:pt x="0" y="28267"/>
                  </a:lnTo>
                  <a:lnTo>
                    <a:pt x="2420" y="26870"/>
                  </a:lnTo>
                  <a:cubicBezTo>
                    <a:pt x="2598" y="26766"/>
                    <a:pt x="2709" y="26575"/>
                    <a:pt x="2709" y="26369"/>
                  </a:cubicBezTo>
                  <a:lnTo>
                    <a:pt x="2710" y="579"/>
                  </a:lnTo>
                  <a:cubicBezTo>
                    <a:pt x="2710" y="376"/>
                    <a:pt x="2656" y="177"/>
                    <a:pt x="2555" y="1"/>
                  </a:cubicBez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945;p55">
              <a:extLst>
                <a:ext uri="{FF2B5EF4-FFF2-40B4-BE49-F238E27FC236}">
                  <a16:creationId xmlns:a16="http://schemas.microsoft.com/office/drawing/2014/main" id="{1F3766A3-6606-4B97-8E64-48942E0F7372}"/>
                </a:ext>
              </a:extLst>
            </p:cNvPr>
            <p:cNvSpPr/>
            <p:nvPr/>
          </p:nvSpPr>
          <p:spPr>
            <a:xfrm>
              <a:off x="2879550" y="3968175"/>
              <a:ext cx="77000" cy="43050"/>
            </a:xfrm>
            <a:custGeom>
              <a:avLst/>
              <a:gdLst/>
              <a:ahLst/>
              <a:cxnLst/>
              <a:rect l="l" t="t" r="r" b="b"/>
              <a:pathLst>
                <a:path w="3080" h="1722" extrusionOk="0">
                  <a:moveTo>
                    <a:pt x="2744" y="1"/>
                  </a:moveTo>
                  <a:cubicBezTo>
                    <a:pt x="2634" y="1"/>
                    <a:pt x="2512" y="30"/>
                    <a:pt x="2415" y="86"/>
                  </a:cubicBezTo>
                  <a:lnTo>
                    <a:pt x="195" y="1365"/>
                  </a:lnTo>
                  <a:cubicBezTo>
                    <a:pt x="29" y="1460"/>
                    <a:pt x="0" y="1599"/>
                    <a:pt x="131" y="1674"/>
                  </a:cubicBezTo>
                  <a:cubicBezTo>
                    <a:pt x="186" y="1706"/>
                    <a:pt x="260" y="1721"/>
                    <a:pt x="340" y="1721"/>
                  </a:cubicBezTo>
                  <a:cubicBezTo>
                    <a:pt x="450" y="1721"/>
                    <a:pt x="571" y="1692"/>
                    <a:pt x="667" y="1636"/>
                  </a:cubicBezTo>
                  <a:lnTo>
                    <a:pt x="2884" y="356"/>
                  </a:lnTo>
                  <a:cubicBezTo>
                    <a:pt x="3050" y="261"/>
                    <a:pt x="3080" y="122"/>
                    <a:pt x="2951" y="47"/>
                  </a:cubicBezTo>
                  <a:cubicBezTo>
                    <a:pt x="2896" y="16"/>
                    <a:pt x="2823" y="1"/>
                    <a:pt x="2744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946;p55">
              <a:extLst>
                <a:ext uri="{FF2B5EF4-FFF2-40B4-BE49-F238E27FC236}">
                  <a16:creationId xmlns:a16="http://schemas.microsoft.com/office/drawing/2014/main" id="{41F1C78C-ED12-4D6F-84FD-9E37493F8A6A}"/>
                </a:ext>
              </a:extLst>
            </p:cNvPr>
            <p:cNvSpPr/>
            <p:nvPr/>
          </p:nvSpPr>
          <p:spPr>
            <a:xfrm>
              <a:off x="3339600" y="4287075"/>
              <a:ext cx="30950" cy="702250"/>
            </a:xfrm>
            <a:custGeom>
              <a:avLst/>
              <a:gdLst/>
              <a:ahLst/>
              <a:cxnLst/>
              <a:rect l="l" t="t" r="r" b="b"/>
              <a:pathLst>
                <a:path w="1238" h="28090" extrusionOk="0">
                  <a:moveTo>
                    <a:pt x="959" y="1"/>
                  </a:moveTo>
                  <a:lnTo>
                    <a:pt x="1" y="554"/>
                  </a:lnTo>
                  <a:cubicBezTo>
                    <a:pt x="183" y="868"/>
                    <a:pt x="295" y="1220"/>
                    <a:pt x="295" y="1544"/>
                  </a:cubicBezTo>
                  <a:cubicBezTo>
                    <a:pt x="295" y="1544"/>
                    <a:pt x="295" y="2554"/>
                    <a:pt x="296" y="2556"/>
                  </a:cubicBezTo>
                  <a:lnTo>
                    <a:pt x="295" y="16646"/>
                  </a:lnTo>
                  <a:lnTo>
                    <a:pt x="295" y="27343"/>
                  </a:lnTo>
                  <a:cubicBezTo>
                    <a:pt x="295" y="27511"/>
                    <a:pt x="301" y="27915"/>
                    <a:pt x="2" y="28089"/>
                  </a:cubicBezTo>
                  <a:lnTo>
                    <a:pt x="2" y="28089"/>
                  </a:lnTo>
                  <a:lnTo>
                    <a:pt x="764" y="27649"/>
                  </a:lnTo>
                  <a:cubicBezTo>
                    <a:pt x="1024" y="27499"/>
                    <a:pt x="1234" y="27119"/>
                    <a:pt x="1234" y="26800"/>
                  </a:cubicBezTo>
                  <a:lnTo>
                    <a:pt x="1234" y="17191"/>
                  </a:lnTo>
                  <a:cubicBezTo>
                    <a:pt x="1234" y="17191"/>
                    <a:pt x="1236" y="2013"/>
                    <a:pt x="1236" y="2008"/>
                  </a:cubicBezTo>
                  <a:lnTo>
                    <a:pt x="1236" y="1966"/>
                  </a:lnTo>
                  <a:cubicBezTo>
                    <a:pt x="1237" y="1890"/>
                    <a:pt x="1237" y="1738"/>
                    <a:pt x="1236" y="1535"/>
                  </a:cubicBezTo>
                  <a:lnTo>
                    <a:pt x="1235" y="1351"/>
                  </a:lnTo>
                  <a:lnTo>
                    <a:pt x="1235" y="928"/>
                  </a:lnTo>
                  <a:cubicBezTo>
                    <a:pt x="1235" y="627"/>
                    <a:pt x="1131" y="294"/>
                    <a:pt x="959" y="1"/>
                  </a:cubicBezTo>
                  <a:close/>
                  <a:moveTo>
                    <a:pt x="2" y="28089"/>
                  </a:moveTo>
                  <a:lnTo>
                    <a:pt x="1" y="28089"/>
                  </a:lnTo>
                  <a:cubicBezTo>
                    <a:pt x="1" y="28089"/>
                    <a:pt x="2" y="28089"/>
                    <a:pt x="2" y="2808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947;p55">
              <a:extLst>
                <a:ext uri="{FF2B5EF4-FFF2-40B4-BE49-F238E27FC236}">
                  <a16:creationId xmlns:a16="http://schemas.microsoft.com/office/drawing/2014/main" id="{AE6E8208-81D7-44F7-9756-8A398EDAA54E}"/>
                </a:ext>
              </a:extLst>
            </p:cNvPr>
            <p:cNvSpPr/>
            <p:nvPr/>
          </p:nvSpPr>
          <p:spPr>
            <a:xfrm>
              <a:off x="2843150" y="3996950"/>
              <a:ext cx="503875" cy="994100"/>
            </a:xfrm>
            <a:custGeom>
              <a:avLst/>
              <a:gdLst/>
              <a:ahLst/>
              <a:cxnLst/>
              <a:rect l="l" t="t" r="r" b="b"/>
              <a:pathLst>
                <a:path w="20155" h="39764" extrusionOk="0">
                  <a:moveTo>
                    <a:pt x="2" y="0"/>
                  </a:moveTo>
                  <a:cubicBezTo>
                    <a:pt x="1" y="13"/>
                    <a:pt x="1" y="26"/>
                    <a:pt x="2" y="39"/>
                  </a:cubicBezTo>
                  <a:lnTo>
                    <a:pt x="2" y="39"/>
                  </a:lnTo>
                  <a:lnTo>
                    <a:pt x="2" y="0"/>
                  </a:lnTo>
                  <a:close/>
                  <a:moveTo>
                    <a:pt x="2" y="39"/>
                  </a:moveTo>
                  <a:lnTo>
                    <a:pt x="6" y="27421"/>
                  </a:lnTo>
                  <a:cubicBezTo>
                    <a:pt x="6" y="28059"/>
                    <a:pt x="459" y="28835"/>
                    <a:pt x="1014" y="29152"/>
                  </a:cubicBezTo>
                  <a:lnTo>
                    <a:pt x="19149" y="39629"/>
                  </a:lnTo>
                  <a:cubicBezTo>
                    <a:pt x="19309" y="39721"/>
                    <a:pt x="19460" y="39764"/>
                    <a:pt x="19594" y="39764"/>
                  </a:cubicBezTo>
                  <a:cubicBezTo>
                    <a:pt x="19925" y="39764"/>
                    <a:pt x="20153" y="39501"/>
                    <a:pt x="20154" y="39046"/>
                  </a:cubicBezTo>
                  <a:lnTo>
                    <a:pt x="20154" y="35881"/>
                  </a:lnTo>
                  <a:lnTo>
                    <a:pt x="20153" y="14159"/>
                  </a:lnTo>
                  <a:lnTo>
                    <a:pt x="20153" y="13146"/>
                  </a:lnTo>
                  <a:cubicBezTo>
                    <a:pt x="20153" y="12825"/>
                    <a:pt x="20040" y="12472"/>
                    <a:pt x="19859" y="12159"/>
                  </a:cubicBezTo>
                  <a:cubicBezTo>
                    <a:pt x="19690" y="11853"/>
                    <a:pt x="19445" y="11595"/>
                    <a:pt x="19148" y="11410"/>
                  </a:cubicBezTo>
                  <a:lnTo>
                    <a:pt x="18273" y="10904"/>
                  </a:lnTo>
                  <a:lnTo>
                    <a:pt x="18272" y="10902"/>
                  </a:lnTo>
                  <a:lnTo>
                    <a:pt x="3772" y="2532"/>
                  </a:lnTo>
                  <a:lnTo>
                    <a:pt x="1002" y="933"/>
                  </a:lnTo>
                  <a:lnTo>
                    <a:pt x="416" y="594"/>
                  </a:lnTo>
                  <a:cubicBezTo>
                    <a:pt x="344" y="552"/>
                    <a:pt x="276" y="501"/>
                    <a:pt x="212" y="445"/>
                  </a:cubicBezTo>
                  <a:cubicBezTo>
                    <a:pt x="185" y="419"/>
                    <a:pt x="159" y="391"/>
                    <a:pt x="135" y="361"/>
                  </a:cubicBezTo>
                  <a:cubicBezTo>
                    <a:pt x="112" y="333"/>
                    <a:pt x="91" y="304"/>
                    <a:pt x="72" y="272"/>
                  </a:cubicBezTo>
                  <a:cubicBezTo>
                    <a:pt x="62" y="252"/>
                    <a:pt x="52" y="231"/>
                    <a:pt x="42" y="209"/>
                  </a:cubicBezTo>
                  <a:cubicBezTo>
                    <a:pt x="34" y="190"/>
                    <a:pt x="27" y="168"/>
                    <a:pt x="23" y="146"/>
                  </a:cubicBezTo>
                  <a:cubicBezTo>
                    <a:pt x="17" y="132"/>
                    <a:pt x="13" y="117"/>
                    <a:pt x="12" y="102"/>
                  </a:cubicBezTo>
                  <a:cubicBezTo>
                    <a:pt x="7" y="87"/>
                    <a:pt x="5" y="73"/>
                    <a:pt x="6" y="57"/>
                  </a:cubicBezTo>
                  <a:cubicBezTo>
                    <a:pt x="5" y="51"/>
                    <a:pt x="3" y="45"/>
                    <a:pt x="2" y="3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948;p55">
              <a:extLst>
                <a:ext uri="{FF2B5EF4-FFF2-40B4-BE49-F238E27FC236}">
                  <a16:creationId xmlns:a16="http://schemas.microsoft.com/office/drawing/2014/main" id="{AEA58C4E-6FAA-49A6-ACB1-19B09155644B}"/>
                </a:ext>
              </a:extLst>
            </p:cNvPr>
            <p:cNvSpPr/>
            <p:nvPr/>
          </p:nvSpPr>
          <p:spPr>
            <a:xfrm>
              <a:off x="2843175" y="3937975"/>
              <a:ext cx="614400" cy="362975"/>
            </a:xfrm>
            <a:custGeom>
              <a:avLst/>
              <a:gdLst/>
              <a:ahLst/>
              <a:cxnLst/>
              <a:rect l="l" t="t" r="r" b="b"/>
              <a:pathLst>
                <a:path w="24576" h="14519" extrusionOk="0">
                  <a:moveTo>
                    <a:pt x="4113" y="0"/>
                  </a:moveTo>
                  <a:cubicBezTo>
                    <a:pt x="3751" y="0"/>
                    <a:pt x="3388" y="80"/>
                    <a:pt x="3111" y="239"/>
                  </a:cubicBezTo>
                  <a:lnTo>
                    <a:pt x="417" y="1796"/>
                  </a:lnTo>
                  <a:cubicBezTo>
                    <a:pt x="147" y="1951"/>
                    <a:pt x="10" y="2153"/>
                    <a:pt x="0" y="2357"/>
                  </a:cubicBezTo>
                  <a:lnTo>
                    <a:pt x="1" y="2359"/>
                  </a:lnTo>
                  <a:lnTo>
                    <a:pt x="1" y="2397"/>
                  </a:lnTo>
                  <a:cubicBezTo>
                    <a:pt x="3" y="2404"/>
                    <a:pt x="3" y="2409"/>
                    <a:pt x="4" y="2416"/>
                  </a:cubicBezTo>
                  <a:cubicBezTo>
                    <a:pt x="4" y="2430"/>
                    <a:pt x="6" y="2446"/>
                    <a:pt x="11" y="2459"/>
                  </a:cubicBezTo>
                  <a:cubicBezTo>
                    <a:pt x="12" y="2475"/>
                    <a:pt x="15" y="2491"/>
                    <a:pt x="21" y="2505"/>
                  </a:cubicBezTo>
                  <a:cubicBezTo>
                    <a:pt x="26" y="2527"/>
                    <a:pt x="33" y="2547"/>
                    <a:pt x="41" y="2568"/>
                  </a:cubicBezTo>
                  <a:cubicBezTo>
                    <a:pt x="51" y="2590"/>
                    <a:pt x="61" y="2610"/>
                    <a:pt x="71" y="2631"/>
                  </a:cubicBezTo>
                  <a:cubicBezTo>
                    <a:pt x="90" y="2662"/>
                    <a:pt x="110" y="2692"/>
                    <a:pt x="134" y="2720"/>
                  </a:cubicBezTo>
                  <a:cubicBezTo>
                    <a:pt x="157" y="2750"/>
                    <a:pt x="184" y="2778"/>
                    <a:pt x="211" y="2803"/>
                  </a:cubicBezTo>
                  <a:cubicBezTo>
                    <a:pt x="274" y="2860"/>
                    <a:pt x="343" y="2909"/>
                    <a:pt x="415" y="2953"/>
                  </a:cubicBezTo>
                  <a:lnTo>
                    <a:pt x="1001" y="3291"/>
                  </a:lnTo>
                  <a:lnTo>
                    <a:pt x="3771" y="4890"/>
                  </a:lnTo>
                  <a:lnTo>
                    <a:pt x="18271" y="13261"/>
                  </a:lnTo>
                  <a:lnTo>
                    <a:pt x="18272" y="13263"/>
                  </a:lnTo>
                  <a:lnTo>
                    <a:pt x="19147" y="13768"/>
                  </a:lnTo>
                  <a:lnTo>
                    <a:pt x="19151" y="13769"/>
                  </a:lnTo>
                  <a:cubicBezTo>
                    <a:pt x="19427" y="13930"/>
                    <a:pt x="19675" y="14203"/>
                    <a:pt x="19858" y="14518"/>
                  </a:cubicBezTo>
                  <a:lnTo>
                    <a:pt x="20816" y="13965"/>
                  </a:lnTo>
                  <a:cubicBezTo>
                    <a:pt x="20647" y="13669"/>
                    <a:pt x="20411" y="13413"/>
                    <a:pt x="20150" y="13261"/>
                  </a:cubicBezTo>
                  <a:cubicBezTo>
                    <a:pt x="20022" y="13186"/>
                    <a:pt x="19897" y="13116"/>
                    <a:pt x="19785" y="13050"/>
                  </a:cubicBezTo>
                  <a:lnTo>
                    <a:pt x="19625" y="12958"/>
                  </a:lnTo>
                  <a:cubicBezTo>
                    <a:pt x="19451" y="12856"/>
                    <a:pt x="19318" y="12780"/>
                    <a:pt x="19252" y="12743"/>
                  </a:cubicBezTo>
                  <a:lnTo>
                    <a:pt x="19216" y="12722"/>
                  </a:lnTo>
                  <a:cubicBezTo>
                    <a:pt x="19214" y="12720"/>
                    <a:pt x="19212" y="12719"/>
                    <a:pt x="19211" y="12718"/>
                  </a:cubicBezTo>
                  <a:lnTo>
                    <a:pt x="3770" y="3804"/>
                  </a:lnTo>
                  <a:lnTo>
                    <a:pt x="1694" y="2605"/>
                  </a:lnTo>
                  <a:cubicBezTo>
                    <a:pt x="1474" y="2479"/>
                    <a:pt x="1474" y="2270"/>
                    <a:pt x="1694" y="2143"/>
                  </a:cubicBezTo>
                  <a:lnTo>
                    <a:pt x="3712" y="978"/>
                  </a:lnTo>
                  <a:cubicBezTo>
                    <a:pt x="3726" y="969"/>
                    <a:pt x="3742" y="962"/>
                    <a:pt x="3759" y="957"/>
                  </a:cubicBezTo>
                  <a:cubicBezTo>
                    <a:pt x="3769" y="949"/>
                    <a:pt x="3781" y="944"/>
                    <a:pt x="3793" y="941"/>
                  </a:cubicBezTo>
                  <a:cubicBezTo>
                    <a:pt x="3799" y="937"/>
                    <a:pt x="3806" y="933"/>
                    <a:pt x="3814" y="932"/>
                  </a:cubicBezTo>
                  <a:cubicBezTo>
                    <a:pt x="3842" y="921"/>
                    <a:pt x="3871" y="913"/>
                    <a:pt x="3901" y="906"/>
                  </a:cubicBezTo>
                  <a:cubicBezTo>
                    <a:pt x="3935" y="897"/>
                    <a:pt x="3970" y="891"/>
                    <a:pt x="4005" y="888"/>
                  </a:cubicBezTo>
                  <a:cubicBezTo>
                    <a:pt x="4041" y="884"/>
                    <a:pt x="4077" y="882"/>
                    <a:pt x="4114" y="882"/>
                  </a:cubicBezTo>
                  <a:cubicBezTo>
                    <a:pt x="4120" y="882"/>
                    <a:pt x="4126" y="882"/>
                    <a:pt x="4132" y="882"/>
                  </a:cubicBezTo>
                  <a:cubicBezTo>
                    <a:pt x="4162" y="882"/>
                    <a:pt x="4192" y="884"/>
                    <a:pt x="4222" y="888"/>
                  </a:cubicBezTo>
                  <a:cubicBezTo>
                    <a:pt x="4250" y="891"/>
                    <a:pt x="4277" y="894"/>
                    <a:pt x="4303" y="900"/>
                  </a:cubicBezTo>
                  <a:lnTo>
                    <a:pt x="4357" y="916"/>
                  </a:lnTo>
                  <a:cubicBezTo>
                    <a:pt x="4386" y="922"/>
                    <a:pt x="4414" y="932"/>
                    <a:pt x="4441" y="945"/>
                  </a:cubicBezTo>
                  <a:cubicBezTo>
                    <a:pt x="4466" y="955"/>
                    <a:pt x="4491" y="967"/>
                    <a:pt x="4513" y="978"/>
                  </a:cubicBezTo>
                  <a:lnTo>
                    <a:pt x="22032" y="11092"/>
                  </a:lnTo>
                  <a:lnTo>
                    <a:pt x="22033" y="11090"/>
                  </a:lnTo>
                  <a:lnTo>
                    <a:pt x="22913" y="11598"/>
                  </a:lnTo>
                  <a:cubicBezTo>
                    <a:pt x="23189" y="11759"/>
                    <a:pt x="23440" y="12032"/>
                    <a:pt x="23621" y="12345"/>
                  </a:cubicBezTo>
                  <a:lnTo>
                    <a:pt x="24575" y="11795"/>
                  </a:lnTo>
                  <a:cubicBezTo>
                    <a:pt x="24407" y="11499"/>
                    <a:pt x="24171" y="11242"/>
                    <a:pt x="23909" y="11092"/>
                  </a:cubicBezTo>
                  <a:cubicBezTo>
                    <a:pt x="23780" y="11016"/>
                    <a:pt x="23657" y="10946"/>
                    <a:pt x="23545" y="10880"/>
                  </a:cubicBezTo>
                  <a:lnTo>
                    <a:pt x="23385" y="10789"/>
                  </a:lnTo>
                  <a:cubicBezTo>
                    <a:pt x="23312" y="10745"/>
                    <a:pt x="23243" y="10707"/>
                    <a:pt x="23187" y="10673"/>
                  </a:cubicBezTo>
                  <a:cubicBezTo>
                    <a:pt x="23155" y="10656"/>
                    <a:pt x="23131" y="10640"/>
                    <a:pt x="23107" y="10627"/>
                  </a:cubicBezTo>
                  <a:cubicBezTo>
                    <a:pt x="23084" y="10614"/>
                    <a:pt x="23064" y="10602"/>
                    <a:pt x="23044" y="10592"/>
                  </a:cubicBezTo>
                  <a:cubicBezTo>
                    <a:pt x="23020" y="10579"/>
                    <a:pt x="23003" y="10567"/>
                    <a:pt x="22990" y="10558"/>
                  </a:cubicBezTo>
                  <a:cubicBezTo>
                    <a:pt x="22978" y="10550"/>
                    <a:pt x="22971" y="10549"/>
                    <a:pt x="22971" y="10549"/>
                  </a:cubicBezTo>
                  <a:lnTo>
                    <a:pt x="5115" y="239"/>
                  </a:lnTo>
                  <a:cubicBezTo>
                    <a:pt x="4839" y="80"/>
                    <a:pt x="4476" y="0"/>
                    <a:pt x="411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949;p55">
              <a:extLst>
                <a:ext uri="{FF2B5EF4-FFF2-40B4-BE49-F238E27FC236}">
                  <a16:creationId xmlns:a16="http://schemas.microsoft.com/office/drawing/2014/main" id="{B330738A-C733-41AA-9642-A73E77642C64}"/>
                </a:ext>
              </a:extLst>
            </p:cNvPr>
            <p:cNvSpPr/>
            <p:nvPr/>
          </p:nvSpPr>
          <p:spPr>
            <a:xfrm>
              <a:off x="2210750" y="4781625"/>
              <a:ext cx="1044075" cy="600350"/>
            </a:xfrm>
            <a:custGeom>
              <a:avLst/>
              <a:gdLst/>
              <a:ahLst/>
              <a:cxnLst/>
              <a:rect l="l" t="t" r="r" b="b"/>
              <a:pathLst>
                <a:path w="41763" h="24014" extrusionOk="0">
                  <a:moveTo>
                    <a:pt x="24168" y="1"/>
                  </a:moveTo>
                  <a:cubicBezTo>
                    <a:pt x="23950" y="1"/>
                    <a:pt x="23733" y="49"/>
                    <a:pt x="23567" y="145"/>
                  </a:cubicBezTo>
                  <a:lnTo>
                    <a:pt x="332" y="13559"/>
                  </a:lnTo>
                  <a:cubicBezTo>
                    <a:pt x="1" y="13749"/>
                    <a:pt x="1" y="14061"/>
                    <a:pt x="332" y="14252"/>
                  </a:cubicBezTo>
                  <a:lnTo>
                    <a:pt x="16990" y="23869"/>
                  </a:lnTo>
                  <a:cubicBezTo>
                    <a:pt x="17156" y="23965"/>
                    <a:pt x="17373" y="24013"/>
                    <a:pt x="17591" y="24013"/>
                  </a:cubicBezTo>
                  <a:cubicBezTo>
                    <a:pt x="17809" y="24013"/>
                    <a:pt x="18027" y="23965"/>
                    <a:pt x="18193" y="23869"/>
                  </a:cubicBezTo>
                  <a:lnTo>
                    <a:pt x="41431" y="10454"/>
                  </a:lnTo>
                  <a:cubicBezTo>
                    <a:pt x="41763" y="10262"/>
                    <a:pt x="41763" y="9951"/>
                    <a:pt x="41431" y="9760"/>
                  </a:cubicBezTo>
                  <a:lnTo>
                    <a:pt x="24769" y="145"/>
                  </a:lnTo>
                  <a:cubicBezTo>
                    <a:pt x="24603" y="49"/>
                    <a:pt x="24385" y="1"/>
                    <a:pt x="24168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950;p55">
              <a:extLst>
                <a:ext uri="{FF2B5EF4-FFF2-40B4-BE49-F238E27FC236}">
                  <a16:creationId xmlns:a16="http://schemas.microsoft.com/office/drawing/2014/main" id="{8F1F0A01-4A7E-4912-9992-E6D82DA50707}"/>
                </a:ext>
              </a:extLst>
            </p:cNvPr>
            <p:cNvSpPr/>
            <p:nvPr/>
          </p:nvSpPr>
          <p:spPr>
            <a:xfrm>
              <a:off x="1670325" y="4770600"/>
              <a:ext cx="668375" cy="380750"/>
            </a:xfrm>
            <a:custGeom>
              <a:avLst/>
              <a:gdLst/>
              <a:ahLst/>
              <a:cxnLst/>
              <a:rect l="l" t="t" r="r" b="b"/>
              <a:pathLst>
                <a:path w="26735" h="15230" extrusionOk="0">
                  <a:moveTo>
                    <a:pt x="9008" y="1"/>
                  </a:moveTo>
                  <a:cubicBezTo>
                    <a:pt x="8788" y="1"/>
                    <a:pt x="8567" y="49"/>
                    <a:pt x="8400" y="145"/>
                  </a:cubicBezTo>
                  <a:lnTo>
                    <a:pt x="334" y="4775"/>
                  </a:lnTo>
                  <a:cubicBezTo>
                    <a:pt x="1" y="4967"/>
                    <a:pt x="1" y="5277"/>
                    <a:pt x="333" y="5468"/>
                  </a:cubicBezTo>
                  <a:lnTo>
                    <a:pt x="16990" y="15086"/>
                  </a:lnTo>
                  <a:cubicBezTo>
                    <a:pt x="17157" y="15182"/>
                    <a:pt x="17374" y="15229"/>
                    <a:pt x="17592" y="15229"/>
                  </a:cubicBezTo>
                  <a:cubicBezTo>
                    <a:pt x="17810" y="15229"/>
                    <a:pt x="18027" y="15182"/>
                    <a:pt x="18193" y="15086"/>
                  </a:cubicBezTo>
                  <a:lnTo>
                    <a:pt x="26403" y="10358"/>
                  </a:lnTo>
                  <a:cubicBezTo>
                    <a:pt x="26735" y="10167"/>
                    <a:pt x="26735" y="9859"/>
                    <a:pt x="26401" y="9669"/>
                  </a:cubicBezTo>
                  <a:lnTo>
                    <a:pt x="9606" y="142"/>
                  </a:lnTo>
                  <a:cubicBezTo>
                    <a:pt x="9440" y="48"/>
                    <a:pt x="9224" y="1"/>
                    <a:pt x="9008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951;p55">
              <a:extLst>
                <a:ext uri="{FF2B5EF4-FFF2-40B4-BE49-F238E27FC236}">
                  <a16:creationId xmlns:a16="http://schemas.microsoft.com/office/drawing/2014/main" id="{9292AC66-1093-4A30-A4D7-702057B36023}"/>
                </a:ext>
              </a:extLst>
            </p:cNvPr>
            <p:cNvSpPr/>
            <p:nvPr/>
          </p:nvSpPr>
          <p:spPr>
            <a:xfrm>
              <a:off x="1701775" y="4138800"/>
              <a:ext cx="48075" cy="56125"/>
            </a:xfrm>
            <a:custGeom>
              <a:avLst/>
              <a:gdLst/>
              <a:ahLst/>
              <a:cxnLst/>
              <a:rect l="l" t="t" r="r" b="b"/>
              <a:pathLst>
                <a:path w="1923" h="2245" extrusionOk="0">
                  <a:moveTo>
                    <a:pt x="1922" y="1"/>
                  </a:moveTo>
                  <a:lnTo>
                    <a:pt x="0" y="887"/>
                  </a:lnTo>
                  <a:lnTo>
                    <a:pt x="0" y="2244"/>
                  </a:lnTo>
                  <a:lnTo>
                    <a:pt x="1922" y="1266"/>
                  </a:lnTo>
                  <a:lnTo>
                    <a:pt x="1922" y="1"/>
                  </a:ln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952;p55">
              <a:extLst>
                <a:ext uri="{FF2B5EF4-FFF2-40B4-BE49-F238E27FC236}">
                  <a16:creationId xmlns:a16="http://schemas.microsoft.com/office/drawing/2014/main" id="{675AA043-FC03-43E0-9470-4DEE52C5CCEC}"/>
                </a:ext>
              </a:extLst>
            </p:cNvPr>
            <p:cNvSpPr/>
            <p:nvPr/>
          </p:nvSpPr>
          <p:spPr>
            <a:xfrm>
              <a:off x="1715775" y="4140825"/>
              <a:ext cx="126300" cy="81450"/>
            </a:xfrm>
            <a:custGeom>
              <a:avLst/>
              <a:gdLst/>
              <a:ahLst/>
              <a:cxnLst/>
              <a:rect l="l" t="t" r="r" b="b"/>
              <a:pathLst>
                <a:path w="5052" h="3258" extrusionOk="0">
                  <a:moveTo>
                    <a:pt x="2231" y="1"/>
                  </a:moveTo>
                  <a:lnTo>
                    <a:pt x="0" y="1157"/>
                  </a:lnTo>
                  <a:lnTo>
                    <a:pt x="2231" y="3257"/>
                  </a:lnTo>
                  <a:lnTo>
                    <a:pt x="5051" y="1629"/>
                  </a:lnTo>
                  <a:lnTo>
                    <a:pt x="22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953;p55">
              <a:extLst>
                <a:ext uri="{FF2B5EF4-FFF2-40B4-BE49-F238E27FC236}">
                  <a16:creationId xmlns:a16="http://schemas.microsoft.com/office/drawing/2014/main" id="{0527BAB0-479E-44C5-9C9B-0B2B16512506}"/>
                </a:ext>
              </a:extLst>
            </p:cNvPr>
            <p:cNvSpPr/>
            <p:nvPr/>
          </p:nvSpPr>
          <p:spPr>
            <a:xfrm>
              <a:off x="1707075" y="4162050"/>
              <a:ext cx="68775" cy="57900"/>
            </a:xfrm>
            <a:custGeom>
              <a:avLst/>
              <a:gdLst/>
              <a:ahLst/>
              <a:cxnLst/>
              <a:rect l="l" t="t" r="r" b="b"/>
              <a:pathLst>
                <a:path w="2751" h="2316" extrusionOk="0">
                  <a:moveTo>
                    <a:pt x="716" y="0"/>
                  </a:moveTo>
                  <a:cubicBezTo>
                    <a:pt x="548" y="0"/>
                    <a:pt x="384" y="36"/>
                    <a:pt x="260" y="107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1521" y="2190"/>
                  </a:lnTo>
                  <a:cubicBezTo>
                    <a:pt x="1665" y="2273"/>
                    <a:pt x="1852" y="2315"/>
                    <a:pt x="2035" y="2315"/>
                  </a:cubicBezTo>
                  <a:cubicBezTo>
                    <a:pt x="2203" y="2315"/>
                    <a:pt x="2367" y="2280"/>
                    <a:pt x="2491" y="2208"/>
                  </a:cubicBezTo>
                  <a:cubicBezTo>
                    <a:pt x="2751" y="2057"/>
                    <a:pt x="2737" y="1806"/>
                    <a:pt x="2461" y="1647"/>
                  </a:cubicBezTo>
                  <a:lnTo>
                    <a:pt x="1231" y="126"/>
                  </a:lnTo>
                  <a:cubicBezTo>
                    <a:pt x="1087" y="43"/>
                    <a:pt x="899" y="0"/>
                    <a:pt x="716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954;p55">
              <a:extLst>
                <a:ext uri="{FF2B5EF4-FFF2-40B4-BE49-F238E27FC236}">
                  <a16:creationId xmlns:a16="http://schemas.microsoft.com/office/drawing/2014/main" id="{EC8DC8E4-C085-4E9E-8CCC-6B2F56D92817}"/>
                </a:ext>
              </a:extLst>
            </p:cNvPr>
            <p:cNvSpPr/>
            <p:nvPr/>
          </p:nvSpPr>
          <p:spPr>
            <a:xfrm>
              <a:off x="1525425" y="4226850"/>
              <a:ext cx="279175" cy="449475"/>
            </a:xfrm>
            <a:custGeom>
              <a:avLst/>
              <a:gdLst/>
              <a:ahLst/>
              <a:cxnLst/>
              <a:rect l="l" t="t" r="r" b="b"/>
              <a:pathLst>
                <a:path w="11167" h="17979" extrusionOk="0">
                  <a:moveTo>
                    <a:pt x="10834" y="1"/>
                  </a:moveTo>
                  <a:cubicBezTo>
                    <a:pt x="10754" y="1"/>
                    <a:pt x="10663" y="27"/>
                    <a:pt x="10568" y="82"/>
                  </a:cubicBezTo>
                  <a:lnTo>
                    <a:pt x="9889" y="475"/>
                  </a:lnTo>
                  <a:cubicBezTo>
                    <a:pt x="9752" y="554"/>
                    <a:pt x="9579" y="597"/>
                    <a:pt x="9401" y="612"/>
                  </a:cubicBezTo>
                  <a:lnTo>
                    <a:pt x="0" y="17979"/>
                  </a:lnTo>
                  <a:cubicBezTo>
                    <a:pt x="179" y="17964"/>
                    <a:pt x="353" y="17918"/>
                    <a:pt x="489" y="17840"/>
                  </a:cubicBezTo>
                  <a:lnTo>
                    <a:pt x="10567" y="12021"/>
                  </a:lnTo>
                  <a:cubicBezTo>
                    <a:pt x="10897" y="11830"/>
                    <a:pt x="11166" y="11365"/>
                    <a:pt x="11166" y="10981"/>
                  </a:cubicBezTo>
                  <a:lnTo>
                    <a:pt x="11166" y="428"/>
                  </a:lnTo>
                  <a:cubicBezTo>
                    <a:pt x="11166" y="157"/>
                    <a:pt x="11031" y="1"/>
                    <a:pt x="1083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955;p55">
              <a:extLst>
                <a:ext uri="{FF2B5EF4-FFF2-40B4-BE49-F238E27FC236}">
                  <a16:creationId xmlns:a16="http://schemas.microsoft.com/office/drawing/2014/main" id="{37F4090C-229C-4C1C-B216-2F8EE8C24B49}"/>
                </a:ext>
              </a:extLst>
            </p:cNvPr>
            <p:cNvSpPr/>
            <p:nvPr/>
          </p:nvSpPr>
          <p:spPr>
            <a:xfrm>
              <a:off x="1429200" y="4163550"/>
              <a:ext cx="331275" cy="512900"/>
            </a:xfrm>
            <a:custGeom>
              <a:avLst/>
              <a:gdLst/>
              <a:ahLst/>
              <a:cxnLst/>
              <a:rect l="l" t="t" r="r" b="b"/>
              <a:pathLst>
                <a:path w="13251" h="20516" extrusionOk="0">
                  <a:moveTo>
                    <a:pt x="9432" y="0"/>
                  </a:moveTo>
                  <a:lnTo>
                    <a:pt x="111" y="17196"/>
                  </a:lnTo>
                  <a:lnTo>
                    <a:pt x="102" y="17215"/>
                  </a:lnTo>
                  <a:cubicBezTo>
                    <a:pt x="21" y="17381"/>
                    <a:pt x="0" y="17752"/>
                    <a:pt x="227" y="17883"/>
                  </a:cubicBezTo>
                  <a:lnTo>
                    <a:pt x="3135" y="20372"/>
                  </a:lnTo>
                  <a:cubicBezTo>
                    <a:pt x="3301" y="20468"/>
                    <a:pt x="3517" y="20515"/>
                    <a:pt x="3732" y="20515"/>
                  </a:cubicBezTo>
                  <a:cubicBezTo>
                    <a:pt x="3771" y="20515"/>
                    <a:pt x="3810" y="20514"/>
                    <a:pt x="3849" y="20511"/>
                  </a:cubicBezTo>
                  <a:lnTo>
                    <a:pt x="13250" y="3144"/>
                  </a:lnTo>
                  <a:lnTo>
                    <a:pt x="13250" y="3144"/>
                  </a:lnTo>
                  <a:cubicBezTo>
                    <a:pt x="13211" y="3147"/>
                    <a:pt x="13171" y="3148"/>
                    <a:pt x="13132" y="3148"/>
                  </a:cubicBezTo>
                  <a:cubicBezTo>
                    <a:pt x="12916" y="3148"/>
                    <a:pt x="12701" y="3101"/>
                    <a:pt x="12535" y="3007"/>
                  </a:cubicBezTo>
                  <a:lnTo>
                    <a:pt x="10994" y="1306"/>
                  </a:lnTo>
                  <a:lnTo>
                    <a:pt x="9625" y="514"/>
                  </a:lnTo>
                  <a:cubicBezTo>
                    <a:pt x="9500" y="314"/>
                    <a:pt x="9354" y="165"/>
                    <a:pt x="9432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956;p55">
              <a:extLst>
                <a:ext uri="{FF2B5EF4-FFF2-40B4-BE49-F238E27FC236}">
                  <a16:creationId xmlns:a16="http://schemas.microsoft.com/office/drawing/2014/main" id="{94339F21-1ED1-4B25-BD08-742C9D14AE78}"/>
                </a:ext>
              </a:extLst>
            </p:cNvPr>
            <p:cNvSpPr/>
            <p:nvPr/>
          </p:nvSpPr>
          <p:spPr>
            <a:xfrm>
              <a:off x="1661525" y="4120775"/>
              <a:ext cx="184825" cy="121500"/>
            </a:xfrm>
            <a:custGeom>
              <a:avLst/>
              <a:gdLst/>
              <a:ahLst/>
              <a:cxnLst/>
              <a:rect l="l" t="t" r="r" b="b"/>
              <a:pathLst>
                <a:path w="7393" h="4860" extrusionOk="0">
                  <a:moveTo>
                    <a:pt x="3570" y="0"/>
                  </a:moveTo>
                  <a:cubicBezTo>
                    <a:pt x="3350" y="0"/>
                    <a:pt x="3109" y="58"/>
                    <a:pt x="2917" y="169"/>
                  </a:cubicBezTo>
                  <a:lnTo>
                    <a:pt x="332" y="1532"/>
                  </a:lnTo>
                  <a:cubicBezTo>
                    <a:pt x="1" y="1723"/>
                    <a:pt x="83" y="1937"/>
                    <a:pt x="332" y="2225"/>
                  </a:cubicBezTo>
                  <a:lnTo>
                    <a:pt x="3242" y="4716"/>
                  </a:lnTo>
                  <a:cubicBezTo>
                    <a:pt x="3408" y="4812"/>
                    <a:pt x="3625" y="4860"/>
                    <a:pt x="3843" y="4860"/>
                  </a:cubicBezTo>
                  <a:cubicBezTo>
                    <a:pt x="4060" y="4860"/>
                    <a:pt x="4278" y="4812"/>
                    <a:pt x="4445" y="4716"/>
                  </a:cubicBezTo>
                  <a:lnTo>
                    <a:pt x="7001" y="3239"/>
                  </a:lnTo>
                  <a:cubicBezTo>
                    <a:pt x="7333" y="3048"/>
                    <a:pt x="7392" y="2771"/>
                    <a:pt x="7133" y="2621"/>
                  </a:cubicBezTo>
                  <a:cubicBezTo>
                    <a:pt x="7024" y="2558"/>
                    <a:pt x="6876" y="2528"/>
                    <a:pt x="6716" y="2528"/>
                  </a:cubicBezTo>
                  <a:cubicBezTo>
                    <a:pt x="6497" y="2528"/>
                    <a:pt x="6255" y="2586"/>
                    <a:pt x="6063" y="2696"/>
                  </a:cubicBezTo>
                  <a:lnTo>
                    <a:pt x="4044" y="3862"/>
                  </a:lnTo>
                  <a:cubicBezTo>
                    <a:pt x="3989" y="3894"/>
                    <a:pt x="3916" y="3910"/>
                    <a:pt x="3843" y="3910"/>
                  </a:cubicBezTo>
                  <a:cubicBezTo>
                    <a:pt x="3771" y="3910"/>
                    <a:pt x="3698" y="3894"/>
                    <a:pt x="3643" y="3862"/>
                  </a:cubicBezTo>
                  <a:lnTo>
                    <a:pt x="1812" y="1994"/>
                  </a:lnTo>
                  <a:cubicBezTo>
                    <a:pt x="1702" y="1930"/>
                    <a:pt x="1702" y="1826"/>
                    <a:pt x="1812" y="1762"/>
                  </a:cubicBezTo>
                  <a:lnTo>
                    <a:pt x="3856" y="712"/>
                  </a:lnTo>
                  <a:cubicBezTo>
                    <a:pt x="4188" y="520"/>
                    <a:pt x="4247" y="244"/>
                    <a:pt x="3987" y="95"/>
                  </a:cubicBezTo>
                  <a:cubicBezTo>
                    <a:pt x="3878" y="31"/>
                    <a:pt x="3730" y="0"/>
                    <a:pt x="357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957;p55">
              <a:extLst>
                <a:ext uri="{FF2B5EF4-FFF2-40B4-BE49-F238E27FC236}">
                  <a16:creationId xmlns:a16="http://schemas.microsoft.com/office/drawing/2014/main" id="{6B35C8BF-3C54-4A20-81E2-6E5A6873E64D}"/>
                </a:ext>
              </a:extLst>
            </p:cNvPr>
            <p:cNvSpPr/>
            <p:nvPr/>
          </p:nvSpPr>
          <p:spPr>
            <a:xfrm>
              <a:off x="1759300" y="3812850"/>
              <a:ext cx="421200" cy="975325"/>
            </a:xfrm>
            <a:custGeom>
              <a:avLst/>
              <a:gdLst/>
              <a:ahLst/>
              <a:cxnLst/>
              <a:rect l="l" t="t" r="r" b="b"/>
              <a:pathLst>
                <a:path w="16848" h="39013" extrusionOk="0">
                  <a:moveTo>
                    <a:pt x="16381" y="0"/>
                  </a:moveTo>
                  <a:lnTo>
                    <a:pt x="0" y="8906"/>
                  </a:lnTo>
                  <a:lnTo>
                    <a:pt x="0" y="9300"/>
                  </a:lnTo>
                  <a:lnTo>
                    <a:pt x="0" y="9636"/>
                  </a:lnTo>
                  <a:lnTo>
                    <a:pt x="0" y="39013"/>
                  </a:lnTo>
                  <a:cubicBezTo>
                    <a:pt x="179" y="39013"/>
                    <a:pt x="357" y="38993"/>
                    <a:pt x="531" y="38954"/>
                  </a:cubicBezTo>
                  <a:cubicBezTo>
                    <a:pt x="697" y="38917"/>
                    <a:pt x="855" y="38856"/>
                    <a:pt x="1002" y="38774"/>
                  </a:cubicBezTo>
                  <a:lnTo>
                    <a:pt x="12898" y="28653"/>
                  </a:lnTo>
                  <a:cubicBezTo>
                    <a:pt x="12938" y="28630"/>
                    <a:pt x="12976" y="28604"/>
                    <a:pt x="13014" y="28578"/>
                  </a:cubicBezTo>
                  <a:cubicBezTo>
                    <a:pt x="13513" y="28222"/>
                    <a:pt x="13899" y="27510"/>
                    <a:pt x="13901" y="26916"/>
                  </a:cubicBezTo>
                  <a:lnTo>
                    <a:pt x="13901" y="5960"/>
                  </a:lnTo>
                  <a:lnTo>
                    <a:pt x="14021" y="4811"/>
                  </a:lnTo>
                  <a:lnTo>
                    <a:pt x="16847" y="268"/>
                  </a:lnTo>
                  <a:lnTo>
                    <a:pt x="16842" y="266"/>
                  </a:lnTo>
                  <a:lnTo>
                    <a:pt x="16381" y="0"/>
                  </a:ln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958;p55">
              <a:extLst>
                <a:ext uri="{FF2B5EF4-FFF2-40B4-BE49-F238E27FC236}">
                  <a16:creationId xmlns:a16="http://schemas.microsoft.com/office/drawing/2014/main" id="{003065E9-B513-4E36-A731-B3241A721878}"/>
                </a:ext>
              </a:extLst>
            </p:cNvPr>
            <p:cNvSpPr/>
            <p:nvPr/>
          </p:nvSpPr>
          <p:spPr>
            <a:xfrm>
              <a:off x="1759200" y="3812850"/>
              <a:ext cx="428525" cy="975325"/>
            </a:xfrm>
            <a:custGeom>
              <a:avLst/>
              <a:gdLst/>
              <a:ahLst/>
              <a:cxnLst/>
              <a:rect l="l" t="t" r="r" b="b"/>
              <a:pathLst>
                <a:path w="17141" h="39013" extrusionOk="0">
                  <a:moveTo>
                    <a:pt x="16385" y="0"/>
                  </a:moveTo>
                  <a:lnTo>
                    <a:pt x="3" y="8904"/>
                  </a:lnTo>
                  <a:lnTo>
                    <a:pt x="3" y="9297"/>
                  </a:lnTo>
                  <a:lnTo>
                    <a:pt x="1" y="9633"/>
                  </a:lnTo>
                  <a:lnTo>
                    <a:pt x="1" y="9636"/>
                  </a:lnTo>
                  <a:lnTo>
                    <a:pt x="1" y="39011"/>
                  </a:lnTo>
                  <a:lnTo>
                    <a:pt x="3" y="39013"/>
                  </a:lnTo>
                  <a:cubicBezTo>
                    <a:pt x="182" y="39013"/>
                    <a:pt x="360" y="38992"/>
                    <a:pt x="534" y="38954"/>
                  </a:cubicBezTo>
                  <a:cubicBezTo>
                    <a:pt x="698" y="38915"/>
                    <a:pt x="855" y="38855"/>
                    <a:pt x="1002" y="38773"/>
                  </a:cubicBezTo>
                  <a:lnTo>
                    <a:pt x="13015" y="28578"/>
                  </a:lnTo>
                  <a:lnTo>
                    <a:pt x="13316" y="28404"/>
                  </a:lnTo>
                  <a:cubicBezTo>
                    <a:pt x="13870" y="28084"/>
                    <a:pt x="14318" y="27307"/>
                    <a:pt x="14318" y="26668"/>
                  </a:cubicBezTo>
                  <a:lnTo>
                    <a:pt x="14223" y="5774"/>
                  </a:lnTo>
                  <a:lnTo>
                    <a:pt x="17141" y="3104"/>
                  </a:lnTo>
                  <a:lnTo>
                    <a:pt x="17141" y="915"/>
                  </a:lnTo>
                  <a:cubicBezTo>
                    <a:pt x="17130" y="637"/>
                    <a:pt x="17063" y="401"/>
                    <a:pt x="16851" y="268"/>
                  </a:cubicBezTo>
                  <a:lnTo>
                    <a:pt x="16846" y="266"/>
                  </a:lnTo>
                  <a:lnTo>
                    <a:pt x="1638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959;p55">
              <a:extLst>
                <a:ext uri="{FF2B5EF4-FFF2-40B4-BE49-F238E27FC236}">
                  <a16:creationId xmlns:a16="http://schemas.microsoft.com/office/drawing/2014/main" id="{047A6057-A745-4761-973A-DB7E2337BEC2}"/>
                </a:ext>
              </a:extLst>
            </p:cNvPr>
            <p:cNvSpPr/>
            <p:nvPr/>
          </p:nvSpPr>
          <p:spPr>
            <a:xfrm>
              <a:off x="1791925" y="3836700"/>
              <a:ext cx="437675" cy="248725"/>
            </a:xfrm>
            <a:custGeom>
              <a:avLst/>
              <a:gdLst/>
              <a:ahLst/>
              <a:cxnLst/>
              <a:rect l="l" t="t" r="r" b="b"/>
              <a:pathLst>
                <a:path w="17507" h="9949" extrusionOk="0">
                  <a:moveTo>
                    <a:pt x="14905" y="0"/>
                  </a:moveTo>
                  <a:cubicBezTo>
                    <a:pt x="14805" y="0"/>
                    <a:pt x="14705" y="26"/>
                    <a:pt x="14615" y="78"/>
                  </a:cubicBezTo>
                  <a:lnTo>
                    <a:pt x="1" y="8499"/>
                  </a:lnTo>
                  <a:lnTo>
                    <a:pt x="2509" y="9948"/>
                  </a:lnTo>
                  <a:lnTo>
                    <a:pt x="17506" y="1414"/>
                  </a:lnTo>
                  <a:lnTo>
                    <a:pt x="15195" y="78"/>
                  </a:lnTo>
                  <a:cubicBezTo>
                    <a:pt x="15105" y="26"/>
                    <a:pt x="15005" y="0"/>
                    <a:pt x="14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960;p55">
              <a:extLst>
                <a:ext uri="{FF2B5EF4-FFF2-40B4-BE49-F238E27FC236}">
                  <a16:creationId xmlns:a16="http://schemas.microsoft.com/office/drawing/2014/main" id="{5761728D-E1BA-489B-8577-5A4561E515E8}"/>
                </a:ext>
              </a:extLst>
            </p:cNvPr>
            <p:cNvSpPr/>
            <p:nvPr/>
          </p:nvSpPr>
          <p:spPr>
            <a:xfrm>
              <a:off x="1791025" y="4036125"/>
              <a:ext cx="83400" cy="46075"/>
            </a:xfrm>
            <a:custGeom>
              <a:avLst/>
              <a:gdLst/>
              <a:ahLst/>
              <a:cxnLst/>
              <a:rect l="l" t="t" r="r" b="b"/>
              <a:pathLst>
                <a:path w="3336" h="1843" extrusionOk="0">
                  <a:moveTo>
                    <a:pt x="717" y="1"/>
                  </a:moveTo>
                  <a:cubicBezTo>
                    <a:pt x="549" y="1"/>
                    <a:pt x="384" y="36"/>
                    <a:pt x="260" y="108"/>
                  </a:cubicBezTo>
                  <a:cubicBezTo>
                    <a:pt x="1" y="258"/>
                    <a:pt x="14" y="509"/>
                    <a:pt x="291" y="669"/>
                  </a:cubicBezTo>
                  <a:lnTo>
                    <a:pt x="2105" y="1718"/>
                  </a:lnTo>
                  <a:cubicBezTo>
                    <a:pt x="2250" y="1801"/>
                    <a:pt x="2437" y="1843"/>
                    <a:pt x="2620" y="1843"/>
                  </a:cubicBezTo>
                  <a:cubicBezTo>
                    <a:pt x="2788" y="1843"/>
                    <a:pt x="2952" y="1807"/>
                    <a:pt x="3076" y="1736"/>
                  </a:cubicBezTo>
                  <a:cubicBezTo>
                    <a:pt x="3336" y="1586"/>
                    <a:pt x="3322" y="1335"/>
                    <a:pt x="3046" y="1175"/>
                  </a:cubicBezTo>
                  <a:lnTo>
                    <a:pt x="1231" y="126"/>
                  </a:lnTo>
                  <a:cubicBezTo>
                    <a:pt x="1087" y="43"/>
                    <a:pt x="900" y="1"/>
                    <a:pt x="717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961;p55">
              <a:extLst>
                <a:ext uri="{FF2B5EF4-FFF2-40B4-BE49-F238E27FC236}">
                  <a16:creationId xmlns:a16="http://schemas.microsoft.com/office/drawing/2014/main" id="{4E92BE49-C928-46FC-ACC4-0D2C6448ADF0}"/>
                </a:ext>
              </a:extLst>
            </p:cNvPr>
            <p:cNvSpPr/>
            <p:nvPr/>
          </p:nvSpPr>
          <p:spPr>
            <a:xfrm>
              <a:off x="1853200" y="3867075"/>
              <a:ext cx="428525" cy="975350"/>
            </a:xfrm>
            <a:custGeom>
              <a:avLst/>
              <a:gdLst/>
              <a:ahLst/>
              <a:cxnLst/>
              <a:rect l="l" t="t" r="r" b="b"/>
              <a:pathLst>
                <a:path w="17141" h="39014" extrusionOk="0">
                  <a:moveTo>
                    <a:pt x="16384" y="1"/>
                  </a:moveTo>
                  <a:lnTo>
                    <a:pt x="0" y="8906"/>
                  </a:lnTo>
                  <a:lnTo>
                    <a:pt x="0" y="9299"/>
                  </a:lnTo>
                  <a:lnTo>
                    <a:pt x="0" y="9638"/>
                  </a:lnTo>
                  <a:lnTo>
                    <a:pt x="0" y="39013"/>
                  </a:lnTo>
                  <a:cubicBezTo>
                    <a:pt x="3" y="39013"/>
                    <a:pt x="6" y="39013"/>
                    <a:pt x="8" y="39013"/>
                  </a:cubicBezTo>
                  <a:cubicBezTo>
                    <a:pt x="368" y="39013"/>
                    <a:pt x="726" y="38932"/>
                    <a:pt x="1001" y="38773"/>
                  </a:cubicBezTo>
                  <a:lnTo>
                    <a:pt x="16139" y="30035"/>
                  </a:lnTo>
                  <a:cubicBezTo>
                    <a:pt x="16692" y="29715"/>
                    <a:pt x="17141" y="28938"/>
                    <a:pt x="17141" y="28300"/>
                  </a:cubicBezTo>
                  <a:lnTo>
                    <a:pt x="17141" y="918"/>
                  </a:lnTo>
                  <a:cubicBezTo>
                    <a:pt x="17130" y="637"/>
                    <a:pt x="17058" y="400"/>
                    <a:pt x="16845" y="267"/>
                  </a:cubicBezTo>
                  <a:lnTo>
                    <a:pt x="16552" y="98"/>
                  </a:lnTo>
                  <a:lnTo>
                    <a:pt x="16384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962;p55">
              <a:extLst>
                <a:ext uri="{FF2B5EF4-FFF2-40B4-BE49-F238E27FC236}">
                  <a16:creationId xmlns:a16="http://schemas.microsoft.com/office/drawing/2014/main" id="{4F929E8C-66A5-45B0-A9CB-641E40519566}"/>
                </a:ext>
              </a:extLst>
            </p:cNvPr>
            <p:cNvSpPr/>
            <p:nvPr/>
          </p:nvSpPr>
          <p:spPr>
            <a:xfrm>
              <a:off x="1750450" y="4040025"/>
              <a:ext cx="102775" cy="802400"/>
            </a:xfrm>
            <a:custGeom>
              <a:avLst/>
              <a:gdLst/>
              <a:ahLst/>
              <a:cxnLst/>
              <a:rect l="l" t="t" r="r" b="b"/>
              <a:pathLst>
                <a:path w="4111" h="32096" extrusionOk="0">
                  <a:moveTo>
                    <a:pt x="1" y="0"/>
                  </a:moveTo>
                  <a:lnTo>
                    <a:pt x="1" y="28905"/>
                  </a:lnTo>
                  <a:cubicBezTo>
                    <a:pt x="1" y="29543"/>
                    <a:pt x="450" y="30320"/>
                    <a:pt x="1003" y="30640"/>
                  </a:cubicBezTo>
                  <a:lnTo>
                    <a:pt x="3109" y="31856"/>
                  </a:lnTo>
                  <a:cubicBezTo>
                    <a:pt x="3503" y="32084"/>
                    <a:pt x="3996" y="32095"/>
                    <a:pt x="4093" y="32095"/>
                  </a:cubicBezTo>
                  <a:cubicBezTo>
                    <a:pt x="4105" y="32095"/>
                    <a:pt x="4110" y="32095"/>
                    <a:pt x="4110" y="32095"/>
                  </a:cubicBezTo>
                  <a:lnTo>
                    <a:pt x="4110" y="19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963;p55">
              <a:extLst>
                <a:ext uri="{FF2B5EF4-FFF2-40B4-BE49-F238E27FC236}">
                  <a16:creationId xmlns:a16="http://schemas.microsoft.com/office/drawing/2014/main" id="{E8C24A47-78FD-443C-A9C3-C6D1765817B8}"/>
                </a:ext>
              </a:extLst>
            </p:cNvPr>
            <p:cNvSpPr/>
            <p:nvPr/>
          </p:nvSpPr>
          <p:spPr>
            <a:xfrm>
              <a:off x="1748775" y="3805800"/>
              <a:ext cx="525550" cy="293750"/>
            </a:xfrm>
            <a:custGeom>
              <a:avLst/>
              <a:gdLst/>
              <a:ahLst/>
              <a:cxnLst/>
              <a:rect l="l" t="t" r="r" b="b"/>
              <a:pathLst>
                <a:path w="21022" h="11750" extrusionOk="0">
                  <a:moveTo>
                    <a:pt x="16047" y="0"/>
                  </a:moveTo>
                  <a:cubicBezTo>
                    <a:pt x="15890" y="0"/>
                    <a:pt x="15730" y="31"/>
                    <a:pt x="15597" y="93"/>
                  </a:cubicBezTo>
                  <a:cubicBezTo>
                    <a:pt x="15579" y="100"/>
                    <a:pt x="15560" y="111"/>
                    <a:pt x="15543" y="121"/>
                  </a:cubicBezTo>
                  <a:cubicBezTo>
                    <a:pt x="15540" y="121"/>
                    <a:pt x="15535" y="124"/>
                    <a:pt x="15532" y="124"/>
                  </a:cubicBezTo>
                  <a:lnTo>
                    <a:pt x="7311" y="4865"/>
                  </a:lnTo>
                  <a:cubicBezTo>
                    <a:pt x="7307" y="4866"/>
                    <a:pt x="7305" y="4867"/>
                    <a:pt x="7303" y="4869"/>
                  </a:cubicBezTo>
                  <a:lnTo>
                    <a:pt x="7242" y="4904"/>
                  </a:lnTo>
                  <a:cubicBezTo>
                    <a:pt x="7199" y="4929"/>
                    <a:pt x="7135" y="4966"/>
                    <a:pt x="7049" y="5016"/>
                  </a:cubicBezTo>
                  <a:cubicBezTo>
                    <a:pt x="6990" y="5050"/>
                    <a:pt x="6925" y="5087"/>
                    <a:pt x="6854" y="5128"/>
                  </a:cubicBezTo>
                  <a:cubicBezTo>
                    <a:pt x="6781" y="5169"/>
                    <a:pt x="6702" y="5216"/>
                    <a:pt x="6612" y="5269"/>
                  </a:cubicBezTo>
                  <a:lnTo>
                    <a:pt x="6167" y="5525"/>
                  </a:lnTo>
                  <a:cubicBezTo>
                    <a:pt x="6004" y="5618"/>
                    <a:pt x="5827" y="5722"/>
                    <a:pt x="5637" y="5831"/>
                  </a:cubicBezTo>
                  <a:cubicBezTo>
                    <a:pt x="5491" y="5914"/>
                    <a:pt x="5339" y="6002"/>
                    <a:pt x="5183" y="6092"/>
                  </a:cubicBezTo>
                  <a:lnTo>
                    <a:pt x="4720" y="6360"/>
                  </a:lnTo>
                  <a:cubicBezTo>
                    <a:pt x="4641" y="6406"/>
                    <a:pt x="4561" y="6453"/>
                    <a:pt x="4477" y="6500"/>
                  </a:cubicBezTo>
                  <a:cubicBezTo>
                    <a:pt x="4314" y="6593"/>
                    <a:pt x="4145" y="6691"/>
                    <a:pt x="3972" y="6791"/>
                  </a:cubicBezTo>
                  <a:lnTo>
                    <a:pt x="3447" y="7095"/>
                  </a:lnTo>
                  <a:lnTo>
                    <a:pt x="2901" y="7410"/>
                  </a:lnTo>
                  <a:cubicBezTo>
                    <a:pt x="2894" y="7414"/>
                    <a:pt x="2890" y="7416"/>
                    <a:pt x="2890" y="7416"/>
                  </a:cubicBezTo>
                  <a:cubicBezTo>
                    <a:pt x="2888" y="7416"/>
                    <a:pt x="4855" y="6274"/>
                    <a:pt x="4854" y="6274"/>
                  </a:cubicBezTo>
                  <a:lnTo>
                    <a:pt x="4854" y="6274"/>
                  </a:lnTo>
                  <a:cubicBezTo>
                    <a:pt x="4854" y="6274"/>
                    <a:pt x="4850" y="6276"/>
                    <a:pt x="4842" y="6280"/>
                  </a:cubicBezTo>
                  <a:cubicBezTo>
                    <a:pt x="4267" y="6611"/>
                    <a:pt x="3680" y="6951"/>
                    <a:pt x="3100" y="7287"/>
                  </a:cubicBezTo>
                  <a:cubicBezTo>
                    <a:pt x="3003" y="7343"/>
                    <a:pt x="2907" y="7398"/>
                    <a:pt x="2810" y="7453"/>
                  </a:cubicBezTo>
                  <a:cubicBezTo>
                    <a:pt x="2427" y="7675"/>
                    <a:pt x="2047" y="7894"/>
                    <a:pt x="1676" y="8108"/>
                  </a:cubicBezTo>
                  <a:cubicBezTo>
                    <a:pt x="1609" y="8147"/>
                    <a:pt x="1540" y="8187"/>
                    <a:pt x="1471" y="8228"/>
                  </a:cubicBezTo>
                  <a:cubicBezTo>
                    <a:pt x="1403" y="8268"/>
                    <a:pt x="1333" y="8305"/>
                    <a:pt x="1267" y="8345"/>
                  </a:cubicBezTo>
                  <a:lnTo>
                    <a:pt x="922" y="8546"/>
                  </a:lnTo>
                  <a:lnTo>
                    <a:pt x="484" y="8799"/>
                  </a:lnTo>
                  <a:cubicBezTo>
                    <a:pt x="128" y="9005"/>
                    <a:pt x="0" y="9294"/>
                    <a:pt x="105" y="9558"/>
                  </a:cubicBezTo>
                  <a:lnTo>
                    <a:pt x="106" y="9559"/>
                  </a:lnTo>
                  <a:cubicBezTo>
                    <a:pt x="157" y="9689"/>
                    <a:pt x="261" y="9810"/>
                    <a:pt x="419" y="9916"/>
                  </a:cubicBezTo>
                  <a:lnTo>
                    <a:pt x="424" y="9918"/>
                  </a:lnTo>
                  <a:cubicBezTo>
                    <a:pt x="443" y="9932"/>
                    <a:pt x="462" y="9944"/>
                    <a:pt x="484" y="9956"/>
                  </a:cubicBezTo>
                  <a:lnTo>
                    <a:pt x="3175" y="11511"/>
                  </a:lnTo>
                  <a:cubicBezTo>
                    <a:pt x="3195" y="11522"/>
                    <a:pt x="3217" y="11535"/>
                    <a:pt x="3239" y="11545"/>
                  </a:cubicBezTo>
                  <a:cubicBezTo>
                    <a:pt x="3507" y="11684"/>
                    <a:pt x="3841" y="11750"/>
                    <a:pt x="4177" y="11750"/>
                  </a:cubicBezTo>
                  <a:cubicBezTo>
                    <a:pt x="4180" y="11750"/>
                    <a:pt x="4183" y="11750"/>
                    <a:pt x="4186" y="11750"/>
                  </a:cubicBezTo>
                  <a:cubicBezTo>
                    <a:pt x="4541" y="11750"/>
                    <a:pt x="4896" y="11670"/>
                    <a:pt x="5168" y="11517"/>
                  </a:cubicBezTo>
                  <a:lnTo>
                    <a:pt x="11065" y="8122"/>
                  </a:lnTo>
                  <a:lnTo>
                    <a:pt x="14322" y="6242"/>
                  </a:lnTo>
                  <a:lnTo>
                    <a:pt x="14642" y="6056"/>
                  </a:lnTo>
                  <a:lnTo>
                    <a:pt x="20229" y="2838"/>
                  </a:lnTo>
                  <a:cubicBezTo>
                    <a:pt x="20257" y="2822"/>
                    <a:pt x="20289" y="2802"/>
                    <a:pt x="20332" y="2780"/>
                  </a:cubicBezTo>
                  <a:cubicBezTo>
                    <a:pt x="20485" y="2691"/>
                    <a:pt x="20619" y="2640"/>
                    <a:pt x="20749" y="2640"/>
                  </a:cubicBezTo>
                  <a:cubicBezTo>
                    <a:pt x="20840" y="2640"/>
                    <a:pt x="20929" y="2665"/>
                    <a:pt x="21022" y="2718"/>
                  </a:cubicBezTo>
                  <a:lnTo>
                    <a:pt x="20258" y="2278"/>
                  </a:lnTo>
                  <a:cubicBezTo>
                    <a:pt x="20135" y="2206"/>
                    <a:pt x="19971" y="2171"/>
                    <a:pt x="19804" y="2171"/>
                  </a:cubicBezTo>
                  <a:cubicBezTo>
                    <a:pt x="19625" y="2171"/>
                    <a:pt x="19442" y="2211"/>
                    <a:pt x="19300" y="2291"/>
                  </a:cubicBezTo>
                  <a:cubicBezTo>
                    <a:pt x="19296" y="2291"/>
                    <a:pt x="19292" y="2295"/>
                    <a:pt x="19289" y="2295"/>
                  </a:cubicBezTo>
                  <a:lnTo>
                    <a:pt x="14760" y="4910"/>
                  </a:lnTo>
                  <a:lnTo>
                    <a:pt x="14442" y="5093"/>
                  </a:lnTo>
                  <a:lnTo>
                    <a:pt x="11066" y="7036"/>
                  </a:lnTo>
                  <a:cubicBezTo>
                    <a:pt x="11066" y="7036"/>
                    <a:pt x="10206" y="7532"/>
                    <a:pt x="8940" y="8263"/>
                  </a:cubicBezTo>
                  <a:lnTo>
                    <a:pt x="8478" y="8531"/>
                  </a:lnTo>
                  <a:cubicBezTo>
                    <a:pt x="8398" y="8575"/>
                    <a:pt x="8317" y="8622"/>
                    <a:pt x="8234" y="8671"/>
                  </a:cubicBezTo>
                  <a:cubicBezTo>
                    <a:pt x="8211" y="8684"/>
                    <a:pt x="8201" y="8690"/>
                    <a:pt x="8200" y="8690"/>
                  </a:cubicBezTo>
                  <a:cubicBezTo>
                    <a:pt x="8196" y="8690"/>
                    <a:pt x="9756" y="7784"/>
                    <a:pt x="9754" y="7784"/>
                  </a:cubicBezTo>
                  <a:lnTo>
                    <a:pt x="9754" y="7784"/>
                  </a:lnTo>
                  <a:cubicBezTo>
                    <a:pt x="9754" y="7784"/>
                    <a:pt x="9742" y="7791"/>
                    <a:pt x="9715" y="7807"/>
                  </a:cubicBezTo>
                  <a:lnTo>
                    <a:pt x="9169" y="8122"/>
                  </a:lnTo>
                  <a:cubicBezTo>
                    <a:pt x="8981" y="8230"/>
                    <a:pt x="8792" y="8340"/>
                    <a:pt x="8600" y="8451"/>
                  </a:cubicBezTo>
                  <a:cubicBezTo>
                    <a:pt x="8024" y="8782"/>
                    <a:pt x="7438" y="9122"/>
                    <a:pt x="6856" y="9457"/>
                  </a:cubicBezTo>
                  <a:cubicBezTo>
                    <a:pt x="6760" y="9513"/>
                    <a:pt x="6664" y="9567"/>
                    <a:pt x="6568" y="9624"/>
                  </a:cubicBezTo>
                  <a:cubicBezTo>
                    <a:pt x="6183" y="9846"/>
                    <a:pt x="5803" y="10064"/>
                    <a:pt x="5434" y="10279"/>
                  </a:cubicBezTo>
                  <a:cubicBezTo>
                    <a:pt x="5297" y="10358"/>
                    <a:pt x="5157" y="10437"/>
                    <a:pt x="5025" y="10516"/>
                  </a:cubicBezTo>
                  <a:lnTo>
                    <a:pt x="4678" y="10716"/>
                  </a:lnTo>
                  <a:cubicBezTo>
                    <a:pt x="4661" y="10727"/>
                    <a:pt x="4643" y="10736"/>
                    <a:pt x="4625" y="10744"/>
                  </a:cubicBezTo>
                  <a:lnTo>
                    <a:pt x="4622" y="10745"/>
                  </a:lnTo>
                  <a:cubicBezTo>
                    <a:pt x="4493" y="10805"/>
                    <a:pt x="4336" y="10835"/>
                    <a:pt x="4179" y="10835"/>
                  </a:cubicBezTo>
                  <a:cubicBezTo>
                    <a:pt x="3998" y="10835"/>
                    <a:pt x="3816" y="10795"/>
                    <a:pt x="3678" y="10715"/>
                  </a:cubicBezTo>
                  <a:lnTo>
                    <a:pt x="1664" y="9552"/>
                  </a:lnTo>
                  <a:cubicBezTo>
                    <a:pt x="1498" y="9456"/>
                    <a:pt x="1496" y="9301"/>
                    <a:pt x="1664" y="9204"/>
                  </a:cubicBezTo>
                  <a:lnTo>
                    <a:pt x="7309" y="5952"/>
                  </a:lnTo>
                  <a:lnTo>
                    <a:pt x="16472" y="667"/>
                  </a:lnTo>
                  <a:lnTo>
                    <a:pt x="16575" y="609"/>
                  </a:lnTo>
                  <a:cubicBezTo>
                    <a:pt x="16607" y="591"/>
                    <a:pt x="16638" y="574"/>
                    <a:pt x="16670" y="557"/>
                  </a:cubicBezTo>
                  <a:cubicBezTo>
                    <a:pt x="16783" y="500"/>
                    <a:pt x="16887" y="469"/>
                    <a:pt x="16990" y="469"/>
                  </a:cubicBezTo>
                  <a:cubicBezTo>
                    <a:pt x="17081" y="469"/>
                    <a:pt x="17171" y="493"/>
                    <a:pt x="17264" y="548"/>
                  </a:cubicBezTo>
                  <a:lnTo>
                    <a:pt x="16975" y="380"/>
                  </a:lnTo>
                  <a:lnTo>
                    <a:pt x="16502" y="107"/>
                  </a:lnTo>
                  <a:cubicBezTo>
                    <a:pt x="16378" y="36"/>
                    <a:pt x="16214" y="0"/>
                    <a:pt x="1604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964;p55">
              <a:extLst>
                <a:ext uri="{FF2B5EF4-FFF2-40B4-BE49-F238E27FC236}">
                  <a16:creationId xmlns:a16="http://schemas.microsoft.com/office/drawing/2014/main" id="{40ABBC0C-1875-4ABF-8896-0591305B4C3F}"/>
                </a:ext>
              </a:extLst>
            </p:cNvPr>
            <p:cNvSpPr/>
            <p:nvPr/>
          </p:nvSpPr>
          <p:spPr>
            <a:xfrm>
              <a:off x="1687075" y="4763000"/>
              <a:ext cx="94325" cy="94975"/>
            </a:xfrm>
            <a:custGeom>
              <a:avLst/>
              <a:gdLst/>
              <a:ahLst/>
              <a:cxnLst/>
              <a:rect l="l" t="t" r="r" b="b"/>
              <a:pathLst>
                <a:path w="3773" h="3799" extrusionOk="0">
                  <a:moveTo>
                    <a:pt x="941" y="0"/>
                  </a:moveTo>
                  <a:lnTo>
                    <a:pt x="1" y="542"/>
                  </a:lnTo>
                  <a:lnTo>
                    <a:pt x="1" y="3799"/>
                  </a:lnTo>
                  <a:lnTo>
                    <a:pt x="3773" y="163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965;p55">
              <a:extLst>
                <a:ext uri="{FF2B5EF4-FFF2-40B4-BE49-F238E27FC236}">
                  <a16:creationId xmlns:a16="http://schemas.microsoft.com/office/drawing/2014/main" id="{B144C866-5C09-4CDA-AB1C-626D34FFB6CA}"/>
                </a:ext>
              </a:extLst>
            </p:cNvPr>
            <p:cNvSpPr/>
            <p:nvPr/>
          </p:nvSpPr>
          <p:spPr>
            <a:xfrm>
              <a:off x="2110100" y="476297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0"/>
                  </a:moveTo>
                  <a:lnTo>
                    <a:pt x="22913" y="4"/>
                  </a:lnTo>
                  <a:lnTo>
                    <a:pt x="22913" y="4"/>
                  </a:lnTo>
                  <a:cubicBezTo>
                    <a:pt x="22913" y="2"/>
                    <a:pt x="22913" y="1"/>
                    <a:pt x="22913" y="0"/>
                  </a:cubicBezTo>
                  <a:close/>
                  <a:moveTo>
                    <a:pt x="22913" y="4"/>
                  </a:moveTo>
                  <a:lnTo>
                    <a:pt x="22913" y="4"/>
                  </a:lnTo>
                  <a:cubicBezTo>
                    <a:pt x="22911" y="337"/>
                    <a:pt x="22568" y="539"/>
                    <a:pt x="22412" y="629"/>
                  </a:cubicBezTo>
                  <a:lnTo>
                    <a:pt x="1881" y="12484"/>
                  </a:lnTo>
                  <a:cubicBezTo>
                    <a:pt x="1881" y="12486"/>
                    <a:pt x="1003" y="12993"/>
                    <a:pt x="1003" y="12993"/>
                  </a:cubicBezTo>
                  <a:cubicBezTo>
                    <a:pt x="724" y="13154"/>
                    <a:pt x="363" y="13234"/>
                    <a:pt x="0" y="13234"/>
                  </a:cubicBezTo>
                  <a:lnTo>
                    <a:pt x="0" y="14336"/>
                  </a:lnTo>
                  <a:cubicBezTo>
                    <a:pt x="5" y="14336"/>
                    <a:pt x="11" y="14336"/>
                    <a:pt x="16" y="14336"/>
                  </a:cubicBezTo>
                  <a:cubicBezTo>
                    <a:pt x="351" y="14336"/>
                    <a:pt x="685" y="14260"/>
                    <a:pt x="942" y="14112"/>
                  </a:cubicBezTo>
                  <a:cubicBezTo>
                    <a:pt x="1072" y="14038"/>
                    <a:pt x="1195" y="13966"/>
                    <a:pt x="1308" y="13900"/>
                  </a:cubicBezTo>
                  <a:lnTo>
                    <a:pt x="1467" y="13807"/>
                  </a:lnTo>
                  <a:cubicBezTo>
                    <a:pt x="1541" y="13766"/>
                    <a:pt x="1608" y="13727"/>
                    <a:pt x="1666" y="13694"/>
                  </a:cubicBezTo>
                  <a:cubicBezTo>
                    <a:pt x="1697" y="13676"/>
                    <a:pt x="1722" y="13661"/>
                    <a:pt x="1745" y="13648"/>
                  </a:cubicBezTo>
                  <a:cubicBezTo>
                    <a:pt x="1770" y="13634"/>
                    <a:pt x="1788" y="13623"/>
                    <a:pt x="1808" y="13611"/>
                  </a:cubicBezTo>
                  <a:cubicBezTo>
                    <a:pt x="1830" y="13598"/>
                    <a:pt x="1849" y="13588"/>
                    <a:pt x="1863" y="13581"/>
                  </a:cubicBezTo>
                  <a:cubicBezTo>
                    <a:pt x="1874" y="13573"/>
                    <a:pt x="1881" y="13570"/>
                    <a:pt x="1881" y="13570"/>
                  </a:cubicBezTo>
                  <a:lnTo>
                    <a:pt x="22412" y="1715"/>
                  </a:lnTo>
                  <a:cubicBezTo>
                    <a:pt x="22689" y="1554"/>
                    <a:pt x="22913" y="1181"/>
                    <a:pt x="22913" y="882"/>
                  </a:cubicBezTo>
                  <a:lnTo>
                    <a:pt x="22913" y="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966;p55">
              <a:extLst>
                <a:ext uri="{FF2B5EF4-FFF2-40B4-BE49-F238E27FC236}">
                  <a16:creationId xmlns:a16="http://schemas.microsoft.com/office/drawing/2014/main" id="{B6666ACC-B50F-4AC3-A8B0-EE55B92E9103}"/>
                </a:ext>
              </a:extLst>
            </p:cNvPr>
            <p:cNvSpPr/>
            <p:nvPr/>
          </p:nvSpPr>
          <p:spPr>
            <a:xfrm>
              <a:off x="1695950" y="45273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0"/>
                  </a:moveTo>
                  <a:cubicBezTo>
                    <a:pt x="22950" y="0"/>
                    <a:pt x="22590" y="79"/>
                    <a:pt x="22316" y="236"/>
                  </a:cubicBezTo>
                  <a:lnTo>
                    <a:pt x="3416" y="11062"/>
                  </a:lnTo>
                  <a:lnTo>
                    <a:pt x="2475" y="11604"/>
                  </a:lnTo>
                  <a:lnTo>
                    <a:pt x="3" y="13018"/>
                  </a:lnTo>
                  <a:lnTo>
                    <a:pt x="0" y="13019"/>
                  </a:lnTo>
                  <a:cubicBezTo>
                    <a:pt x="2" y="13031"/>
                    <a:pt x="4" y="13043"/>
                    <a:pt x="8" y="13054"/>
                  </a:cubicBezTo>
                  <a:cubicBezTo>
                    <a:pt x="6" y="13063"/>
                    <a:pt x="6" y="13070"/>
                    <a:pt x="10" y="13077"/>
                  </a:cubicBezTo>
                  <a:cubicBezTo>
                    <a:pt x="15" y="13107"/>
                    <a:pt x="22" y="13136"/>
                    <a:pt x="31" y="13165"/>
                  </a:cubicBezTo>
                  <a:cubicBezTo>
                    <a:pt x="40" y="13200"/>
                    <a:pt x="52" y="13233"/>
                    <a:pt x="68" y="13265"/>
                  </a:cubicBezTo>
                  <a:cubicBezTo>
                    <a:pt x="82" y="13298"/>
                    <a:pt x="98" y="13331"/>
                    <a:pt x="116" y="13362"/>
                  </a:cubicBezTo>
                  <a:cubicBezTo>
                    <a:pt x="134" y="13395"/>
                    <a:pt x="154" y="13425"/>
                    <a:pt x="177" y="13452"/>
                  </a:cubicBezTo>
                  <a:cubicBezTo>
                    <a:pt x="192" y="13475"/>
                    <a:pt x="209" y="13497"/>
                    <a:pt x="227" y="13518"/>
                  </a:cubicBezTo>
                  <a:lnTo>
                    <a:pt x="267" y="13557"/>
                  </a:lnTo>
                  <a:cubicBezTo>
                    <a:pt x="289" y="13578"/>
                    <a:pt x="310" y="13597"/>
                    <a:pt x="335" y="13615"/>
                  </a:cubicBezTo>
                  <a:cubicBezTo>
                    <a:pt x="355" y="13631"/>
                    <a:pt x="378" y="13647"/>
                    <a:pt x="399" y="13661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6" y="22579"/>
                    <a:pt x="16187" y="22660"/>
                    <a:pt x="16558" y="22660"/>
                  </a:cubicBezTo>
                  <a:cubicBezTo>
                    <a:pt x="16561" y="22660"/>
                    <a:pt x="16563" y="22660"/>
                    <a:pt x="16566" y="22660"/>
                  </a:cubicBezTo>
                  <a:cubicBezTo>
                    <a:pt x="16927" y="22660"/>
                    <a:pt x="17290" y="22579"/>
                    <a:pt x="17569" y="22419"/>
                  </a:cubicBezTo>
                  <a:lnTo>
                    <a:pt x="18445" y="21912"/>
                  </a:lnTo>
                  <a:lnTo>
                    <a:pt x="39063" y="10009"/>
                  </a:lnTo>
                  <a:cubicBezTo>
                    <a:pt x="39616" y="9689"/>
                    <a:pt x="39616" y="9169"/>
                    <a:pt x="39066" y="8847"/>
                  </a:cubicBezTo>
                  <a:lnTo>
                    <a:pt x="36323" y="7248"/>
                  </a:lnTo>
                  <a:lnTo>
                    <a:pt x="24320" y="244"/>
                  </a:lnTo>
                  <a:cubicBezTo>
                    <a:pt x="24041" y="81"/>
                    <a:pt x="23675" y="0"/>
                    <a:pt x="2331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967;p55">
              <a:extLst>
                <a:ext uri="{FF2B5EF4-FFF2-40B4-BE49-F238E27FC236}">
                  <a16:creationId xmlns:a16="http://schemas.microsoft.com/office/drawing/2014/main" id="{5A152B40-B859-4A8F-BEE0-112319C1FA2B}"/>
                </a:ext>
              </a:extLst>
            </p:cNvPr>
            <p:cNvSpPr/>
            <p:nvPr/>
          </p:nvSpPr>
          <p:spPr>
            <a:xfrm>
              <a:off x="1710575" y="4684775"/>
              <a:ext cx="956250" cy="395175"/>
            </a:xfrm>
            <a:custGeom>
              <a:avLst/>
              <a:gdLst/>
              <a:ahLst/>
              <a:cxnLst/>
              <a:rect l="l" t="t" r="r" b="b"/>
              <a:pathLst>
                <a:path w="38250" h="15807" extrusionOk="0">
                  <a:moveTo>
                    <a:pt x="38249" y="1"/>
                  </a:moveTo>
                  <a:lnTo>
                    <a:pt x="15981" y="12897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3" y="6759"/>
                  </a:lnTo>
                  <a:lnTo>
                    <a:pt x="15402" y="15652"/>
                  </a:lnTo>
                  <a:cubicBezTo>
                    <a:pt x="15581" y="15755"/>
                    <a:pt x="15781" y="15806"/>
                    <a:pt x="15981" y="15806"/>
                  </a:cubicBezTo>
                  <a:cubicBezTo>
                    <a:pt x="16181" y="15806"/>
                    <a:pt x="16380" y="15755"/>
                    <a:pt x="16559" y="15652"/>
                  </a:cubicBezTo>
                  <a:lnTo>
                    <a:pt x="37960" y="3295"/>
                  </a:lnTo>
                  <a:cubicBezTo>
                    <a:pt x="38138" y="3192"/>
                    <a:pt x="38249" y="3000"/>
                    <a:pt x="38249" y="2794"/>
                  </a:cubicBezTo>
                  <a:lnTo>
                    <a:pt x="382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968;p55">
              <a:extLst>
                <a:ext uri="{FF2B5EF4-FFF2-40B4-BE49-F238E27FC236}">
                  <a16:creationId xmlns:a16="http://schemas.microsoft.com/office/drawing/2014/main" id="{782452D0-FC66-442C-A262-20A8E3F4E909}"/>
                </a:ext>
              </a:extLst>
            </p:cNvPr>
            <p:cNvSpPr/>
            <p:nvPr/>
          </p:nvSpPr>
          <p:spPr>
            <a:xfrm>
              <a:off x="2110100" y="4684775"/>
              <a:ext cx="556725" cy="395200"/>
            </a:xfrm>
            <a:custGeom>
              <a:avLst/>
              <a:gdLst/>
              <a:ahLst/>
              <a:cxnLst/>
              <a:rect l="l" t="t" r="r" b="b"/>
              <a:pathLst>
                <a:path w="22269" h="15808" extrusionOk="0">
                  <a:moveTo>
                    <a:pt x="22268" y="1"/>
                  </a:moveTo>
                  <a:lnTo>
                    <a:pt x="0" y="12897"/>
                  </a:lnTo>
                  <a:lnTo>
                    <a:pt x="0" y="15807"/>
                  </a:lnTo>
                  <a:cubicBezTo>
                    <a:pt x="203" y="15807"/>
                    <a:pt x="403" y="15753"/>
                    <a:pt x="579" y="15652"/>
                  </a:cubicBezTo>
                  <a:lnTo>
                    <a:pt x="21979" y="3296"/>
                  </a:lnTo>
                  <a:cubicBezTo>
                    <a:pt x="22157" y="3192"/>
                    <a:pt x="22268" y="3001"/>
                    <a:pt x="22268" y="2795"/>
                  </a:cubicBezTo>
                  <a:lnTo>
                    <a:pt x="22268" y="1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969;p55">
              <a:extLst>
                <a:ext uri="{FF2B5EF4-FFF2-40B4-BE49-F238E27FC236}">
                  <a16:creationId xmlns:a16="http://schemas.microsoft.com/office/drawing/2014/main" id="{3ACC3535-FE4B-4A0A-8EAC-61E61DD00CB1}"/>
                </a:ext>
              </a:extLst>
            </p:cNvPr>
            <p:cNvSpPr/>
            <p:nvPr/>
          </p:nvSpPr>
          <p:spPr>
            <a:xfrm>
              <a:off x="1704675" y="478097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149" y="1"/>
                  </a:moveTo>
                  <a:cubicBezTo>
                    <a:pt x="62" y="1"/>
                    <a:pt x="0" y="90"/>
                    <a:pt x="0" y="237"/>
                  </a:cubicBezTo>
                  <a:lnTo>
                    <a:pt x="3" y="2799"/>
                  </a:lnTo>
                  <a:cubicBezTo>
                    <a:pt x="3" y="2991"/>
                    <a:pt x="109" y="3206"/>
                    <a:pt x="237" y="3281"/>
                  </a:cubicBezTo>
                  <a:cubicBezTo>
                    <a:pt x="267" y="3299"/>
                    <a:pt x="295" y="3307"/>
                    <a:pt x="322" y="3307"/>
                  </a:cubicBezTo>
                  <a:cubicBezTo>
                    <a:pt x="409" y="3307"/>
                    <a:pt x="472" y="3216"/>
                    <a:pt x="472" y="3070"/>
                  </a:cubicBezTo>
                  <a:lnTo>
                    <a:pt x="472" y="510"/>
                  </a:lnTo>
                  <a:cubicBezTo>
                    <a:pt x="472" y="318"/>
                    <a:pt x="366" y="102"/>
                    <a:pt x="235" y="27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970;p55">
              <a:extLst>
                <a:ext uri="{FF2B5EF4-FFF2-40B4-BE49-F238E27FC236}">
                  <a16:creationId xmlns:a16="http://schemas.microsoft.com/office/drawing/2014/main" id="{DCA25FDD-3E67-493A-A25A-75B6E2558FBA}"/>
                </a:ext>
              </a:extLst>
            </p:cNvPr>
            <p:cNvSpPr/>
            <p:nvPr/>
          </p:nvSpPr>
          <p:spPr>
            <a:xfrm>
              <a:off x="2110125" y="4654425"/>
              <a:ext cx="572825" cy="358425"/>
            </a:xfrm>
            <a:custGeom>
              <a:avLst/>
              <a:gdLst/>
              <a:ahLst/>
              <a:cxnLst/>
              <a:rect l="l" t="t" r="r" b="b"/>
              <a:pathLst>
                <a:path w="22913" h="14337" extrusionOk="0">
                  <a:moveTo>
                    <a:pt x="22913" y="1"/>
                  </a:moveTo>
                  <a:cubicBezTo>
                    <a:pt x="22913" y="348"/>
                    <a:pt x="22559" y="545"/>
                    <a:pt x="22412" y="629"/>
                  </a:cubicBezTo>
                  <a:lnTo>
                    <a:pt x="13149" y="5977"/>
                  </a:lnTo>
                  <a:lnTo>
                    <a:pt x="1881" y="12484"/>
                  </a:lnTo>
                  <a:cubicBezTo>
                    <a:pt x="1879" y="12484"/>
                    <a:pt x="1004" y="12989"/>
                    <a:pt x="1004" y="12989"/>
                  </a:cubicBezTo>
                  <a:cubicBezTo>
                    <a:pt x="724" y="13150"/>
                    <a:pt x="363" y="13230"/>
                    <a:pt x="0" y="13230"/>
                  </a:cubicBezTo>
                  <a:lnTo>
                    <a:pt x="0" y="14337"/>
                  </a:lnTo>
                  <a:cubicBezTo>
                    <a:pt x="5" y="14337"/>
                    <a:pt x="11" y="14337"/>
                    <a:pt x="16" y="14337"/>
                  </a:cubicBezTo>
                  <a:cubicBezTo>
                    <a:pt x="351" y="14337"/>
                    <a:pt x="685" y="14261"/>
                    <a:pt x="943" y="14112"/>
                  </a:cubicBezTo>
                  <a:cubicBezTo>
                    <a:pt x="1072" y="14039"/>
                    <a:pt x="1195" y="13966"/>
                    <a:pt x="1308" y="13901"/>
                  </a:cubicBezTo>
                  <a:lnTo>
                    <a:pt x="1466" y="13808"/>
                  </a:lnTo>
                  <a:cubicBezTo>
                    <a:pt x="1642" y="13709"/>
                    <a:pt x="1774" y="13632"/>
                    <a:pt x="1839" y="13593"/>
                  </a:cubicBezTo>
                  <a:lnTo>
                    <a:pt x="1875" y="13572"/>
                  </a:lnTo>
                  <a:cubicBezTo>
                    <a:pt x="1880" y="13570"/>
                    <a:pt x="14090" y="6519"/>
                    <a:pt x="14090" y="6519"/>
                  </a:cubicBezTo>
                  <a:lnTo>
                    <a:pt x="22411" y="1715"/>
                  </a:lnTo>
                  <a:cubicBezTo>
                    <a:pt x="22688" y="1555"/>
                    <a:pt x="22913" y="1183"/>
                    <a:pt x="22913" y="883"/>
                  </a:cubicBezTo>
                  <a:lnTo>
                    <a:pt x="22913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971;p55">
              <a:extLst>
                <a:ext uri="{FF2B5EF4-FFF2-40B4-BE49-F238E27FC236}">
                  <a16:creationId xmlns:a16="http://schemas.microsoft.com/office/drawing/2014/main" id="{54A1149B-E4CB-476C-939F-3ACD4F86B2BF}"/>
                </a:ext>
              </a:extLst>
            </p:cNvPr>
            <p:cNvSpPr/>
            <p:nvPr/>
          </p:nvSpPr>
          <p:spPr>
            <a:xfrm>
              <a:off x="1679450" y="4418675"/>
              <a:ext cx="1006950" cy="566525"/>
            </a:xfrm>
            <a:custGeom>
              <a:avLst/>
              <a:gdLst/>
              <a:ahLst/>
              <a:cxnLst/>
              <a:rect l="l" t="t" r="r" b="b"/>
              <a:pathLst>
                <a:path w="40278" h="22661" extrusionOk="0">
                  <a:moveTo>
                    <a:pt x="38" y="13386"/>
                  </a:moveTo>
                  <a:cubicBezTo>
                    <a:pt x="25" y="13392"/>
                    <a:pt x="12" y="13399"/>
                    <a:pt x="0" y="13408"/>
                  </a:cubicBezTo>
                  <a:lnTo>
                    <a:pt x="38" y="13386"/>
                  </a:lnTo>
                  <a:close/>
                  <a:moveTo>
                    <a:pt x="23797" y="0"/>
                  </a:moveTo>
                  <a:cubicBezTo>
                    <a:pt x="23438" y="0"/>
                    <a:pt x="23079" y="79"/>
                    <a:pt x="22805" y="237"/>
                  </a:cubicBezTo>
                  <a:lnTo>
                    <a:pt x="38" y="13386"/>
                  </a:lnTo>
                  <a:lnTo>
                    <a:pt x="38" y="13386"/>
                  </a:lnTo>
                  <a:cubicBezTo>
                    <a:pt x="42" y="13384"/>
                    <a:pt x="47" y="13383"/>
                    <a:pt x="51" y="13381"/>
                  </a:cubicBezTo>
                  <a:cubicBezTo>
                    <a:pt x="64" y="13374"/>
                    <a:pt x="79" y="13368"/>
                    <a:pt x="93" y="13366"/>
                  </a:cubicBezTo>
                  <a:cubicBezTo>
                    <a:pt x="107" y="13358"/>
                    <a:pt x="122" y="13353"/>
                    <a:pt x="137" y="13351"/>
                  </a:cubicBezTo>
                  <a:cubicBezTo>
                    <a:pt x="158" y="13345"/>
                    <a:pt x="180" y="13340"/>
                    <a:pt x="202" y="13338"/>
                  </a:cubicBezTo>
                  <a:cubicBezTo>
                    <a:pt x="225" y="13335"/>
                    <a:pt x="248" y="13333"/>
                    <a:pt x="272" y="13333"/>
                  </a:cubicBezTo>
                  <a:cubicBezTo>
                    <a:pt x="308" y="13333"/>
                    <a:pt x="344" y="13337"/>
                    <a:pt x="380" y="13343"/>
                  </a:cubicBezTo>
                  <a:cubicBezTo>
                    <a:pt x="418" y="13347"/>
                    <a:pt x="455" y="13356"/>
                    <a:pt x="491" y="13368"/>
                  </a:cubicBezTo>
                  <a:cubicBezTo>
                    <a:pt x="571" y="13394"/>
                    <a:pt x="648" y="13428"/>
                    <a:pt x="722" y="13469"/>
                  </a:cubicBezTo>
                  <a:lnTo>
                    <a:pt x="1308" y="13807"/>
                  </a:lnTo>
                  <a:lnTo>
                    <a:pt x="4078" y="15406"/>
                  </a:lnTo>
                  <a:lnTo>
                    <a:pt x="15345" y="21913"/>
                  </a:lnTo>
                  <a:lnTo>
                    <a:pt x="15347" y="21913"/>
                  </a:lnTo>
                  <a:lnTo>
                    <a:pt x="16222" y="22419"/>
                  </a:lnTo>
                  <a:cubicBezTo>
                    <a:pt x="16521" y="22577"/>
                    <a:pt x="16853" y="22660"/>
                    <a:pt x="17191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7" y="22660"/>
                    <a:pt x="17950" y="22580"/>
                    <a:pt x="18229" y="22421"/>
                  </a:cubicBezTo>
                  <a:lnTo>
                    <a:pt x="19105" y="21914"/>
                  </a:lnTo>
                  <a:lnTo>
                    <a:pt x="36984" y="11594"/>
                  </a:lnTo>
                  <a:lnTo>
                    <a:pt x="39725" y="10011"/>
                  </a:lnTo>
                  <a:cubicBezTo>
                    <a:pt x="40277" y="9689"/>
                    <a:pt x="40277" y="9170"/>
                    <a:pt x="39727" y="8848"/>
                  </a:cubicBezTo>
                  <a:lnTo>
                    <a:pt x="24810" y="245"/>
                  </a:lnTo>
                  <a:cubicBezTo>
                    <a:pt x="24531" y="82"/>
                    <a:pt x="24164" y="0"/>
                    <a:pt x="23797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972;p55">
              <a:extLst>
                <a:ext uri="{FF2B5EF4-FFF2-40B4-BE49-F238E27FC236}">
                  <a16:creationId xmlns:a16="http://schemas.microsoft.com/office/drawing/2014/main" id="{990AB443-AD98-4074-B0EB-12DB97363723}"/>
                </a:ext>
              </a:extLst>
            </p:cNvPr>
            <p:cNvSpPr/>
            <p:nvPr/>
          </p:nvSpPr>
          <p:spPr>
            <a:xfrm>
              <a:off x="1914775" y="4418700"/>
              <a:ext cx="515625" cy="308675"/>
            </a:xfrm>
            <a:custGeom>
              <a:avLst/>
              <a:gdLst/>
              <a:ahLst/>
              <a:cxnLst/>
              <a:rect l="l" t="t" r="r" b="b"/>
              <a:pathLst>
                <a:path w="20625" h="12347" extrusionOk="0">
                  <a:moveTo>
                    <a:pt x="14383" y="0"/>
                  </a:moveTo>
                  <a:cubicBezTo>
                    <a:pt x="14023" y="0"/>
                    <a:pt x="13665" y="79"/>
                    <a:pt x="13391" y="236"/>
                  </a:cubicBezTo>
                  <a:lnTo>
                    <a:pt x="0" y="7971"/>
                  </a:lnTo>
                  <a:lnTo>
                    <a:pt x="7460" y="12346"/>
                  </a:lnTo>
                  <a:lnTo>
                    <a:pt x="20625" y="3257"/>
                  </a:lnTo>
                  <a:lnTo>
                    <a:pt x="15395" y="244"/>
                  </a:lnTo>
                  <a:cubicBezTo>
                    <a:pt x="15116" y="82"/>
                    <a:pt x="14749" y="0"/>
                    <a:pt x="1438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973;p55">
              <a:extLst>
                <a:ext uri="{FF2B5EF4-FFF2-40B4-BE49-F238E27FC236}">
                  <a16:creationId xmlns:a16="http://schemas.microsoft.com/office/drawing/2014/main" id="{F6F09D1C-D82B-483B-B678-9E8404CC6FEC}"/>
                </a:ext>
              </a:extLst>
            </p:cNvPr>
            <p:cNvSpPr/>
            <p:nvPr/>
          </p:nvSpPr>
          <p:spPr>
            <a:xfrm>
              <a:off x="1672450" y="4752025"/>
              <a:ext cx="437675" cy="369400"/>
            </a:xfrm>
            <a:custGeom>
              <a:avLst/>
              <a:gdLst/>
              <a:ahLst/>
              <a:cxnLst/>
              <a:rect l="l" t="t" r="r" b="b"/>
              <a:pathLst>
                <a:path w="17507" h="14776" extrusionOk="0">
                  <a:moveTo>
                    <a:pt x="551" y="0"/>
                  </a:moveTo>
                  <a:cubicBezTo>
                    <a:pt x="528" y="0"/>
                    <a:pt x="505" y="3"/>
                    <a:pt x="482" y="5"/>
                  </a:cubicBezTo>
                  <a:cubicBezTo>
                    <a:pt x="459" y="7"/>
                    <a:pt x="437" y="12"/>
                    <a:pt x="417" y="19"/>
                  </a:cubicBezTo>
                  <a:cubicBezTo>
                    <a:pt x="401" y="21"/>
                    <a:pt x="387" y="25"/>
                    <a:pt x="372" y="33"/>
                  </a:cubicBezTo>
                  <a:cubicBezTo>
                    <a:pt x="358" y="36"/>
                    <a:pt x="344" y="42"/>
                    <a:pt x="331" y="50"/>
                  </a:cubicBezTo>
                  <a:cubicBezTo>
                    <a:pt x="324" y="52"/>
                    <a:pt x="319" y="53"/>
                    <a:pt x="313" y="56"/>
                  </a:cubicBezTo>
                  <a:lnTo>
                    <a:pt x="280" y="75"/>
                  </a:lnTo>
                  <a:lnTo>
                    <a:pt x="278" y="75"/>
                  </a:lnTo>
                  <a:cubicBezTo>
                    <a:pt x="105" y="186"/>
                    <a:pt x="0" y="406"/>
                    <a:pt x="0" y="716"/>
                  </a:cubicBezTo>
                  <a:lnTo>
                    <a:pt x="0" y="3829"/>
                  </a:lnTo>
                  <a:cubicBezTo>
                    <a:pt x="0" y="4467"/>
                    <a:pt x="449" y="5244"/>
                    <a:pt x="1002" y="5564"/>
                  </a:cubicBezTo>
                  <a:lnTo>
                    <a:pt x="15625" y="14008"/>
                  </a:lnTo>
                  <a:cubicBezTo>
                    <a:pt x="15625" y="14008"/>
                    <a:pt x="15632" y="14013"/>
                    <a:pt x="15643" y="14020"/>
                  </a:cubicBezTo>
                  <a:cubicBezTo>
                    <a:pt x="15658" y="14027"/>
                    <a:pt x="15676" y="14036"/>
                    <a:pt x="15699" y="14050"/>
                  </a:cubicBezTo>
                  <a:cubicBezTo>
                    <a:pt x="15718" y="14061"/>
                    <a:pt x="15736" y="14073"/>
                    <a:pt x="15761" y="14087"/>
                  </a:cubicBezTo>
                  <a:cubicBezTo>
                    <a:pt x="15784" y="14101"/>
                    <a:pt x="15810" y="14115"/>
                    <a:pt x="15840" y="14133"/>
                  </a:cubicBezTo>
                  <a:cubicBezTo>
                    <a:pt x="15898" y="14166"/>
                    <a:pt x="15965" y="14204"/>
                    <a:pt x="16039" y="14247"/>
                  </a:cubicBezTo>
                  <a:lnTo>
                    <a:pt x="16199" y="14340"/>
                  </a:lnTo>
                  <a:cubicBezTo>
                    <a:pt x="16313" y="14405"/>
                    <a:pt x="16435" y="14476"/>
                    <a:pt x="16565" y="14551"/>
                  </a:cubicBezTo>
                  <a:cubicBezTo>
                    <a:pt x="16822" y="14698"/>
                    <a:pt x="17155" y="14775"/>
                    <a:pt x="17491" y="14775"/>
                  </a:cubicBezTo>
                  <a:cubicBezTo>
                    <a:pt x="17496" y="14775"/>
                    <a:pt x="17501" y="14775"/>
                    <a:pt x="17506" y="14775"/>
                  </a:cubicBezTo>
                  <a:lnTo>
                    <a:pt x="17506" y="13674"/>
                  </a:lnTo>
                  <a:cubicBezTo>
                    <a:pt x="17143" y="13674"/>
                    <a:pt x="16782" y="13592"/>
                    <a:pt x="16505" y="13432"/>
                  </a:cubicBezTo>
                  <a:lnTo>
                    <a:pt x="15625" y="12925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3"/>
                    <a:pt x="1275" y="4626"/>
                  </a:cubicBezTo>
                  <a:cubicBezTo>
                    <a:pt x="1250" y="4609"/>
                    <a:pt x="1228" y="4590"/>
                    <a:pt x="1208" y="4568"/>
                  </a:cubicBezTo>
                  <a:lnTo>
                    <a:pt x="1168" y="4530"/>
                  </a:lnTo>
                  <a:cubicBezTo>
                    <a:pt x="1150" y="4509"/>
                    <a:pt x="1133" y="4488"/>
                    <a:pt x="1118" y="4465"/>
                  </a:cubicBezTo>
                  <a:cubicBezTo>
                    <a:pt x="1095" y="4436"/>
                    <a:pt x="1074" y="4406"/>
                    <a:pt x="1057" y="4374"/>
                  </a:cubicBezTo>
                  <a:cubicBezTo>
                    <a:pt x="1039" y="4343"/>
                    <a:pt x="1024" y="4310"/>
                    <a:pt x="1009" y="4276"/>
                  </a:cubicBezTo>
                  <a:cubicBezTo>
                    <a:pt x="993" y="4245"/>
                    <a:pt x="981" y="4211"/>
                    <a:pt x="972" y="4177"/>
                  </a:cubicBezTo>
                  <a:cubicBezTo>
                    <a:pt x="963" y="4149"/>
                    <a:pt x="956" y="4120"/>
                    <a:pt x="951" y="4089"/>
                  </a:cubicBezTo>
                  <a:cubicBezTo>
                    <a:pt x="948" y="4082"/>
                    <a:pt x="946" y="4074"/>
                    <a:pt x="949" y="4066"/>
                  </a:cubicBezTo>
                  <a:cubicBezTo>
                    <a:pt x="944" y="4054"/>
                    <a:pt x="943" y="4041"/>
                    <a:pt x="944" y="4029"/>
                  </a:cubicBezTo>
                  <a:cubicBezTo>
                    <a:pt x="940" y="4012"/>
                    <a:pt x="939" y="3995"/>
                    <a:pt x="939" y="3978"/>
                  </a:cubicBezTo>
                  <a:lnTo>
                    <a:pt x="939" y="1647"/>
                  </a:lnTo>
                  <a:cubicBezTo>
                    <a:pt x="939" y="1466"/>
                    <a:pt x="1031" y="1361"/>
                    <a:pt x="1162" y="1361"/>
                  </a:cubicBezTo>
                  <a:cubicBezTo>
                    <a:pt x="1216" y="1361"/>
                    <a:pt x="1276" y="1379"/>
                    <a:pt x="1340" y="1416"/>
                  </a:cubicBezTo>
                  <a:lnTo>
                    <a:pt x="3415" y="2615"/>
                  </a:lnTo>
                  <a:lnTo>
                    <a:pt x="15625" y="9666"/>
                  </a:lnTo>
                  <a:cubicBezTo>
                    <a:pt x="15626" y="9666"/>
                    <a:pt x="15629" y="9666"/>
                    <a:pt x="15630" y="9668"/>
                  </a:cubicBezTo>
                  <a:lnTo>
                    <a:pt x="15667" y="9689"/>
                  </a:lnTo>
                  <a:cubicBezTo>
                    <a:pt x="15731" y="9728"/>
                    <a:pt x="15864" y="9805"/>
                    <a:pt x="16039" y="9904"/>
                  </a:cubicBezTo>
                  <a:lnTo>
                    <a:pt x="16199" y="9997"/>
                  </a:lnTo>
                  <a:cubicBezTo>
                    <a:pt x="16313" y="10062"/>
                    <a:pt x="16435" y="10133"/>
                    <a:pt x="16565" y="10208"/>
                  </a:cubicBezTo>
                  <a:cubicBezTo>
                    <a:pt x="16822" y="10356"/>
                    <a:pt x="17155" y="10433"/>
                    <a:pt x="17491" y="10433"/>
                  </a:cubicBezTo>
                  <a:cubicBezTo>
                    <a:pt x="17496" y="10433"/>
                    <a:pt x="17501" y="10433"/>
                    <a:pt x="17506" y="10433"/>
                  </a:cubicBezTo>
                  <a:lnTo>
                    <a:pt x="17506" y="9326"/>
                  </a:lnTo>
                  <a:cubicBezTo>
                    <a:pt x="17143" y="9326"/>
                    <a:pt x="16782" y="9248"/>
                    <a:pt x="16505" y="9088"/>
                  </a:cubicBezTo>
                  <a:lnTo>
                    <a:pt x="16502" y="9086"/>
                  </a:lnTo>
                  <a:lnTo>
                    <a:pt x="15627" y="8582"/>
                  </a:lnTo>
                  <a:lnTo>
                    <a:pt x="15625" y="8582"/>
                  </a:lnTo>
                  <a:lnTo>
                    <a:pt x="4358" y="2074"/>
                  </a:lnTo>
                  <a:lnTo>
                    <a:pt x="1587" y="476"/>
                  </a:lnTo>
                  <a:lnTo>
                    <a:pt x="1002" y="138"/>
                  </a:lnTo>
                  <a:cubicBezTo>
                    <a:pt x="928" y="95"/>
                    <a:pt x="851" y="62"/>
                    <a:pt x="770" y="35"/>
                  </a:cubicBezTo>
                  <a:cubicBezTo>
                    <a:pt x="734" y="24"/>
                    <a:pt x="697" y="16"/>
                    <a:pt x="659" y="10"/>
                  </a:cubicBezTo>
                  <a:cubicBezTo>
                    <a:pt x="623" y="4"/>
                    <a:pt x="587" y="0"/>
                    <a:pt x="55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974;p55">
              <a:extLst>
                <a:ext uri="{FF2B5EF4-FFF2-40B4-BE49-F238E27FC236}">
                  <a16:creationId xmlns:a16="http://schemas.microsoft.com/office/drawing/2014/main" id="{3C44B2BC-0AFD-40FD-8F34-7D85AE391D26}"/>
                </a:ext>
              </a:extLst>
            </p:cNvPr>
            <p:cNvSpPr/>
            <p:nvPr/>
          </p:nvSpPr>
          <p:spPr>
            <a:xfrm>
              <a:off x="2227525" y="4993575"/>
              <a:ext cx="94325" cy="95000"/>
            </a:xfrm>
            <a:custGeom>
              <a:avLst/>
              <a:gdLst/>
              <a:ahLst/>
              <a:cxnLst/>
              <a:rect l="l" t="t" r="r" b="b"/>
              <a:pathLst>
                <a:path w="3773" h="3800" extrusionOk="0">
                  <a:moveTo>
                    <a:pt x="942" y="1"/>
                  </a:moveTo>
                  <a:lnTo>
                    <a:pt x="0" y="544"/>
                  </a:lnTo>
                  <a:lnTo>
                    <a:pt x="0" y="3799"/>
                  </a:lnTo>
                  <a:lnTo>
                    <a:pt x="3772" y="1635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975;p55">
              <a:extLst>
                <a:ext uri="{FF2B5EF4-FFF2-40B4-BE49-F238E27FC236}">
                  <a16:creationId xmlns:a16="http://schemas.microsoft.com/office/drawing/2014/main" id="{A05299BB-BBDC-4B95-8FF0-0F95CEDF981B}"/>
                </a:ext>
              </a:extLst>
            </p:cNvPr>
            <p:cNvSpPr/>
            <p:nvPr/>
          </p:nvSpPr>
          <p:spPr>
            <a:xfrm>
              <a:off x="2650525" y="4993550"/>
              <a:ext cx="572875" cy="358400"/>
            </a:xfrm>
            <a:custGeom>
              <a:avLst/>
              <a:gdLst/>
              <a:ahLst/>
              <a:cxnLst/>
              <a:rect l="l" t="t" r="r" b="b"/>
              <a:pathLst>
                <a:path w="22915" h="14336" extrusionOk="0">
                  <a:moveTo>
                    <a:pt x="22915" y="1"/>
                  </a:moveTo>
                  <a:cubicBezTo>
                    <a:pt x="22915" y="336"/>
                    <a:pt x="22571" y="539"/>
                    <a:pt x="22414" y="629"/>
                  </a:cubicBezTo>
                  <a:lnTo>
                    <a:pt x="1883" y="12484"/>
                  </a:lnTo>
                  <a:cubicBezTo>
                    <a:pt x="1883" y="12487"/>
                    <a:pt x="1004" y="12993"/>
                    <a:pt x="1004" y="12993"/>
                  </a:cubicBezTo>
                  <a:cubicBezTo>
                    <a:pt x="726" y="13154"/>
                    <a:pt x="365" y="13235"/>
                    <a:pt x="1" y="13235"/>
                  </a:cubicBezTo>
                  <a:lnTo>
                    <a:pt x="1" y="14335"/>
                  </a:lnTo>
                  <a:cubicBezTo>
                    <a:pt x="6" y="14335"/>
                    <a:pt x="11" y="14335"/>
                    <a:pt x="17" y="14335"/>
                  </a:cubicBezTo>
                  <a:cubicBezTo>
                    <a:pt x="352" y="14335"/>
                    <a:pt x="685" y="14259"/>
                    <a:pt x="943" y="14111"/>
                  </a:cubicBezTo>
                  <a:cubicBezTo>
                    <a:pt x="1072" y="14037"/>
                    <a:pt x="1195" y="13966"/>
                    <a:pt x="1309" y="13900"/>
                  </a:cubicBezTo>
                  <a:lnTo>
                    <a:pt x="1468" y="13808"/>
                  </a:lnTo>
                  <a:cubicBezTo>
                    <a:pt x="1543" y="13766"/>
                    <a:pt x="1609" y="13726"/>
                    <a:pt x="1667" y="13694"/>
                  </a:cubicBezTo>
                  <a:cubicBezTo>
                    <a:pt x="1697" y="13675"/>
                    <a:pt x="1723" y="13662"/>
                    <a:pt x="1747" y="13647"/>
                  </a:cubicBezTo>
                  <a:cubicBezTo>
                    <a:pt x="1770" y="13634"/>
                    <a:pt x="1790" y="13622"/>
                    <a:pt x="1808" y="13611"/>
                  </a:cubicBezTo>
                  <a:cubicBezTo>
                    <a:pt x="1831" y="13597"/>
                    <a:pt x="1851" y="13587"/>
                    <a:pt x="1864" y="13581"/>
                  </a:cubicBezTo>
                  <a:cubicBezTo>
                    <a:pt x="1876" y="13574"/>
                    <a:pt x="1883" y="13569"/>
                    <a:pt x="1883" y="13569"/>
                  </a:cubicBezTo>
                  <a:lnTo>
                    <a:pt x="22414" y="1715"/>
                  </a:lnTo>
                  <a:cubicBezTo>
                    <a:pt x="22690" y="1555"/>
                    <a:pt x="22915" y="1182"/>
                    <a:pt x="22915" y="883"/>
                  </a:cubicBezTo>
                  <a:lnTo>
                    <a:pt x="22915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976;p55">
              <a:extLst>
                <a:ext uri="{FF2B5EF4-FFF2-40B4-BE49-F238E27FC236}">
                  <a16:creationId xmlns:a16="http://schemas.microsoft.com/office/drawing/2014/main" id="{314512AE-979E-4A25-8141-D281B98F1262}"/>
                </a:ext>
              </a:extLst>
            </p:cNvPr>
            <p:cNvSpPr/>
            <p:nvPr/>
          </p:nvSpPr>
          <p:spPr>
            <a:xfrm>
              <a:off x="2236425" y="4757900"/>
              <a:ext cx="990425" cy="566525"/>
            </a:xfrm>
            <a:custGeom>
              <a:avLst/>
              <a:gdLst/>
              <a:ahLst/>
              <a:cxnLst/>
              <a:rect l="l" t="t" r="r" b="b"/>
              <a:pathLst>
                <a:path w="39617" h="22661" extrusionOk="0">
                  <a:moveTo>
                    <a:pt x="23310" y="1"/>
                  </a:moveTo>
                  <a:cubicBezTo>
                    <a:pt x="22950" y="1"/>
                    <a:pt x="22590" y="79"/>
                    <a:pt x="22316" y="237"/>
                  </a:cubicBezTo>
                  <a:lnTo>
                    <a:pt x="3416" y="11063"/>
                  </a:lnTo>
                  <a:lnTo>
                    <a:pt x="2475" y="11604"/>
                  </a:lnTo>
                  <a:lnTo>
                    <a:pt x="3" y="13019"/>
                  </a:lnTo>
                  <a:lnTo>
                    <a:pt x="0" y="13020"/>
                  </a:lnTo>
                  <a:cubicBezTo>
                    <a:pt x="2" y="13032"/>
                    <a:pt x="4" y="13044"/>
                    <a:pt x="8" y="13055"/>
                  </a:cubicBezTo>
                  <a:cubicBezTo>
                    <a:pt x="6" y="13063"/>
                    <a:pt x="6" y="13071"/>
                    <a:pt x="10" y="13078"/>
                  </a:cubicBezTo>
                  <a:cubicBezTo>
                    <a:pt x="15" y="13108"/>
                    <a:pt x="22" y="13137"/>
                    <a:pt x="31" y="13166"/>
                  </a:cubicBezTo>
                  <a:cubicBezTo>
                    <a:pt x="40" y="13201"/>
                    <a:pt x="52" y="13233"/>
                    <a:pt x="68" y="13266"/>
                  </a:cubicBezTo>
                  <a:cubicBezTo>
                    <a:pt x="82" y="13299"/>
                    <a:pt x="98" y="13331"/>
                    <a:pt x="116" y="13363"/>
                  </a:cubicBezTo>
                  <a:cubicBezTo>
                    <a:pt x="134" y="13395"/>
                    <a:pt x="154" y="13425"/>
                    <a:pt x="177" y="13453"/>
                  </a:cubicBezTo>
                  <a:cubicBezTo>
                    <a:pt x="192" y="13476"/>
                    <a:pt x="209" y="13498"/>
                    <a:pt x="228" y="13518"/>
                  </a:cubicBezTo>
                  <a:lnTo>
                    <a:pt x="267" y="13558"/>
                  </a:lnTo>
                  <a:cubicBezTo>
                    <a:pt x="289" y="13579"/>
                    <a:pt x="310" y="13598"/>
                    <a:pt x="335" y="13616"/>
                  </a:cubicBezTo>
                  <a:cubicBezTo>
                    <a:pt x="355" y="13632"/>
                    <a:pt x="378" y="13647"/>
                    <a:pt x="399" y="13662"/>
                  </a:cubicBezTo>
                  <a:lnTo>
                    <a:pt x="14684" y="21911"/>
                  </a:lnTo>
                  <a:lnTo>
                    <a:pt x="14686" y="21911"/>
                  </a:lnTo>
                  <a:lnTo>
                    <a:pt x="15563" y="22418"/>
                  </a:lnTo>
                  <a:cubicBezTo>
                    <a:pt x="15857" y="22581"/>
                    <a:pt x="16191" y="22661"/>
                    <a:pt x="16565" y="22661"/>
                  </a:cubicBezTo>
                  <a:cubicBezTo>
                    <a:pt x="16927" y="22661"/>
                    <a:pt x="17289" y="22580"/>
                    <a:pt x="17568" y="22419"/>
                  </a:cubicBezTo>
                  <a:lnTo>
                    <a:pt x="18445" y="21913"/>
                  </a:lnTo>
                  <a:lnTo>
                    <a:pt x="39063" y="10009"/>
                  </a:lnTo>
                  <a:cubicBezTo>
                    <a:pt x="39616" y="9690"/>
                    <a:pt x="39616" y="9168"/>
                    <a:pt x="39066" y="8847"/>
                  </a:cubicBezTo>
                  <a:lnTo>
                    <a:pt x="36323" y="7249"/>
                  </a:lnTo>
                  <a:lnTo>
                    <a:pt x="24320" y="244"/>
                  </a:lnTo>
                  <a:cubicBezTo>
                    <a:pt x="24041" y="82"/>
                    <a:pt x="23675" y="1"/>
                    <a:pt x="23310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977;p55">
              <a:extLst>
                <a:ext uri="{FF2B5EF4-FFF2-40B4-BE49-F238E27FC236}">
                  <a16:creationId xmlns:a16="http://schemas.microsoft.com/office/drawing/2014/main" id="{A7A1D8DA-8E30-4FF4-ACC3-9631CA3D098D}"/>
                </a:ext>
              </a:extLst>
            </p:cNvPr>
            <p:cNvSpPr/>
            <p:nvPr/>
          </p:nvSpPr>
          <p:spPr>
            <a:xfrm>
              <a:off x="2251025" y="4915400"/>
              <a:ext cx="956225" cy="395150"/>
            </a:xfrm>
            <a:custGeom>
              <a:avLst/>
              <a:gdLst/>
              <a:ahLst/>
              <a:cxnLst/>
              <a:rect l="l" t="t" r="r" b="b"/>
              <a:pathLst>
                <a:path w="38249" h="15806" extrusionOk="0">
                  <a:moveTo>
                    <a:pt x="38249" y="0"/>
                  </a:moveTo>
                  <a:lnTo>
                    <a:pt x="15981" y="12898"/>
                  </a:lnTo>
                  <a:lnTo>
                    <a:pt x="0" y="3671"/>
                  </a:lnTo>
                  <a:lnTo>
                    <a:pt x="3" y="6758"/>
                  </a:lnTo>
                  <a:lnTo>
                    <a:pt x="15403" y="15651"/>
                  </a:lnTo>
                  <a:cubicBezTo>
                    <a:pt x="15581" y="15754"/>
                    <a:pt x="15781" y="15806"/>
                    <a:pt x="15981" y="15806"/>
                  </a:cubicBezTo>
                  <a:cubicBezTo>
                    <a:pt x="16181" y="15806"/>
                    <a:pt x="16381" y="15754"/>
                    <a:pt x="16560" y="15651"/>
                  </a:cubicBezTo>
                  <a:lnTo>
                    <a:pt x="37959" y="3295"/>
                  </a:lnTo>
                  <a:cubicBezTo>
                    <a:pt x="38139" y="3192"/>
                    <a:pt x="38249" y="3001"/>
                    <a:pt x="38249" y="2795"/>
                  </a:cubicBezTo>
                  <a:lnTo>
                    <a:pt x="382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978;p55">
              <a:extLst>
                <a:ext uri="{FF2B5EF4-FFF2-40B4-BE49-F238E27FC236}">
                  <a16:creationId xmlns:a16="http://schemas.microsoft.com/office/drawing/2014/main" id="{47E37736-D4D1-4F89-AEA1-30FCF861A455}"/>
                </a:ext>
              </a:extLst>
            </p:cNvPr>
            <p:cNvSpPr/>
            <p:nvPr/>
          </p:nvSpPr>
          <p:spPr>
            <a:xfrm>
              <a:off x="2650525" y="4915400"/>
              <a:ext cx="556725" cy="395175"/>
            </a:xfrm>
            <a:custGeom>
              <a:avLst/>
              <a:gdLst/>
              <a:ahLst/>
              <a:cxnLst/>
              <a:rect l="l" t="t" r="r" b="b"/>
              <a:pathLst>
                <a:path w="22269" h="15807" extrusionOk="0">
                  <a:moveTo>
                    <a:pt x="22269" y="0"/>
                  </a:moveTo>
                  <a:lnTo>
                    <a:pt x="1" y="12898"/>
                  </a:lnTo>
                  <a:lnTo>
                    <a:pt x="1" y="15807"/>
                  </a:lnTo>
                  <a:cubicBezTo>
                    <a:pt x="205" y="15807"/>
                    <a:pt x="404" y="15753"/>
                    <a:pt x="580" y="15651"/>
                  </a:cubicBezTo>
                  <a:lnTo>
                    <a:pt x="21979" y="3295"/>
                  </a:lnTo>
                  <a:cubicBezTo>
                    <a:pt x="22159" y="3192"/>
                    <a:pt x="22269" y="3001"/>
                    <a:pt x="22269" y="2795"/>
                  </a:cubicBezTo>
                  <a:lnTo>
                    <a:pt x="22269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979;p55">
              <a:extLst>
                <a:ext uri="{FF2B5EF4-FFF2-40B4-BE49-F238E27FC236}">
                  <a16:creationId xmlns:a16="http://schemas.microsoft.com/office/drawing/2014/main" id="{B58C2FBC-0A36-4EC2-AF60-ED8235F47FE0}"/>
                </a:ext>
              </a:extLst>
            </p:cNvPr>
            <p:cNvSpPr/>
            <p:nvPr/>
          </p:nvSpPr>
          <p:spPr>
            <a:xfrm>
              <a:off x="2245150" y="5011575"/>
              <a:ext cx="11775" cy="82675"/>
            </a:xfrm>
            <a:custGeom>
              <a:avLst/>
              <a:gdLst/>
              <a:ahLst/>
              <a:cxnLst/>
              <a:rect l="l" t="t" r="r" b="b"/>
              <a:pathLst>
                <a:path w="471" h="3307" extrusionOk="0">
                  <a:moveTo>
                    <a:pt x="149" y="1"/>
                  </a:moveTo>
                  <a:cubicBezTo>
                    <a:pt x="62" y="1"/>
                    <a:pt x="0" y="89"/>
                    <a:pt x="0" y="236"/>
                  </a:cubicBezTo>
                  <a:lnTo>
                    <a:pt x="1" y="2798"/>
                  </a:lnTo>
                  <a:cubicBezTo>
                    <a:pt x="1" y="2990"/>
                    <a:pt x="107" y="3206"/>
                    <a:pt x="237" y="3281"/>
                  </a:cubicBezTo>
                  <a:cubicBezTo>
                    <a:pt x="267" y="3298"/>
                    <a:pt x="296" y="3307"/>
                    <a:pt x="322" y="3307"/>
                  </a:cubicBezTo>
                  <a:cubicBezTo>
                    <a:pt x="409" y="3307"/>
                    <a:pt x="471" y="3217"/>
                    <a:pt x="471" y="3070"/>
                  </a:cubicBezTo>
                  <a:lnTo>
                    <a:pt x="471" y="509"/>
                  </a:lnTo>
                  <a:cubicBezTo>
                    <a:pt x="471" y="317"/>
                    <a:pt x="366" y="101"/>
                    <a:pt x="235" y="26"/>
                  </a:cubicBezTo>
                  <a:cubicBezTo>
                    <a:pt x="205" y="9"/>
                    <a:pt x="176" y="1"/>
                    <a:pt x="149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980;p55">
              <a:extLst>
                <a:ext uri="{FF2B5EF4-FFF2-40B4-BE49-F238E27FC236}">
                  <a16:creationId xmlns:a16="http://schemas.microsoft.com/office/drawing/2014/main" id="{36454605-2598-4F0F-A82E-92DB26380732}"/>
                </a:ext>
              </a:extLst>
            </p:cNvPr>
            <p:cNvSpPr/>
            <p:nvPr/>
          </p:nvSpPr>
          <p:spPr>
            <a:xfrm>
              <a:off x="2650575" y="4885050"/>
              <a:ext cx="572825" cy="358400"/>
            </a:xfrm>
            <a:custGeom>
              <a:avLst/>
              <a:gdLst/>
              <a:ahLst/>
              <a:cxnLst/>
              <a:rect l="l" t="t" r="r" b="b"/>
              <a:pathLst>
                <a:path w="22913" h="14336" extrusionOk="0">
                  <a:moveTo>
                    <a:pt x="22913" y="0"/>
                  </a:moveTo>
                  <a:cubicBezTo>
                    <a:pt x="22913" y="347"/>
                    <a:pt x="22559" y="543"/>
                    <a:pt x="22412" y="629"/>
                  </a:cubicBezTo>
                  <a:lnTo>
                    <a:pt x="13149" y="5976"/>
                  </a:lnTo>
                  <a:lnTo>
                    <a:pt x="1882" y="12483"/>
                  </a:lnTo>
                  <a:cubicBezTo>
                    <a:pt x="1880" y="12483"/>
                    <a:pt x="1005" y="12988"/>
                    <a:pt x="1005" y="12988"/>
                  </a:cubicBezTo>
                  <a:cubicBezTo>
                    <a:pt x="725" y="13150"/>
                    <a:pt x="363" y="13230"/>
                    <a:pt x="0" y="13230"/>
                  </a:cubicBezTo>
                  <a:lnTo>
                    <a:pt x="0" y="14335"/>
                  </a:lnTo>
                  <a:cubicBezTo>
                    <a:pt x="5" y="14335"/>
                    <a:pt x="11" y="14335"/>
                    <a:pt x="16" y="14335"/>
                  </a:cubicBezTo>
                  <a:cubicBezTo>
                    <a:pt x="351" y="14335"/>
                    <a:pt x="685" y="14259"/>
                    <a:pt x="942" y="14111"/>
                  </a:cubicBezTo>
                  <a:cubicBezTo>
                    <a:pt x="1072" y="14037"/>
                    <a:pt x="1195" y="13965"/>
                    <a:pt x="1308" y="13899"/>
                  </a:cubicBezTo>
                  <a:lnTo>
                    <a:pt x="1466" y="13806"/>
                  </a:lnTo>
                  <a:cubicBezTo>
                    <a:pt x="1642" y="13708"/>
                    <a:pt x="1774" y="13632"/>
                    <a:pt x="1839" y="13592"/>
                  </a:cubicBezTo>
                  <a:lnTo>
                    <a:pt x="1876" y="13571"/>
                  </a:lnTo>
                  <a:cubicBezTo>
                    <a:pt x="1881" y="13569"/>
                    <a:pt x="14090" y="6517"/>
                    <a:pt x="14090" y="6517"/>
                  </a:cubicBezTo>
                  <a:lnTo>
                    <a:pt x="22412" y="1714"/>
                  </a:lnTo>
                  <a:cubicBezTo>
                    <a:pt x="22688" y="1554"/>
                    <a:pt x="22913" y="1182"/>
                    <a:pt x="22913" y="882"/>
                  </a:cubicBezTo>
                  <a:lnTo>
                    <a:pt x="22913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981;p55">
              <a:extLst>
                <a:ext uri="{FF2B5EF4-FFF2-40B4-BE49-F238E27FC236}">
                  <a16:creationId xmlns:a16="http://schemas.microsoft.com/office/drawing/2014/main" id="{D7622224-817B-433A-AF75-955ACBF2B676}"/>
                </a:ext>
              </a:extLst>
            </p:cNvPr>
            <p:cNvSpPr/>
            <p:nvPr/>
          </p:nvSpPr>
          <p:spPr>
            <a:xfrm>
              <a:off x="2219900" y="4649275"/>
              <a:ext cx="1006950" cy="566500"/>
            </a:xfrm>
            <a:custGeom>
              <a:avLst/>
              <a:gdLst/>
              <a:ahLst/>
              <a:cxnLst/>
              <a:rect l="l" t="t" r="r" b="b"/>
              <a:pathLst>
                <a:path w="40278" h="22660" extrusionOk="0">
                  <a:moveTo>
                    <a:pt x="34" y="13388"/>
                  </a:moveTo>
                  <a:cubicBezTo>
                    <a:pt x="22" y="13393"/>
                    <a:pt x="11" y="13400"/>
                    <a:pt x="0" y="13407"/>
                  </a:cubicBezTo>
                  <a:lnTo>
                    <a:pt x="34" y="13388"/>
                  </a:lnTo>
                  <a:close/>
                  <a:moveTo>
                    <a:pt x="23969" y="1"/>
                  </a:moveTo>
                  <a:cubicBezTo>
                    <a:pt x="23610" y="1"/>
                    <a:pt x="23251" y="79"/>
                    <a:pt x="22977" y="237"/>
                  </a:cubicBezTo>
                  <a:lnTo>
                    <a:pt x="34" y="13388"/>
                  </a:lnTo>
                  <a:lnTo>
                    <a:pt x="34" y="13388"/>
                  </a:lnTo>
                  <a:cubicBezTo>
                    <a:pt x="40" y="13385"/>
                    <a:pt x="45" y="13383"/>
                    <a:pt x="51" y="13382"/>
                  </a:cubicBezTo>
                  <a:cubicBezTo>
                    <a:pt x="64" y="13373"/>
                    <a:pt x="77" y="13367"/>
                    <a:pt x="93" y="13365"/>
                  </a:cubicBezTo>
                  <a:cubicBezTo>
                    <a:pt x="106" y="13359"/>
                    <a:pt x="121" y="13354"/>
                    <a:pt x="136" y="13352"/>
                  </a:cubicBezTo>
                  <a:cubicBezTo>
                    <a:pt x="157" y="13344"/>
                    <a:pt x="179" y="13340"/>
                    <a:pt x="202" y="13337"/>
                  </a:cubicBezTo>
                  <a:cubicBezTo>
                    <a:pt x="225" y="13335"/>
                    <a:pt x="247" y="13334"/>
                    <a:pt x="270" y="13334"/>
                  </a:cubicBezTo>
                  <a:cubicBezTo>
                    <a:pt x="275" y="13333"/>
                    <a:pt x="280" y="13333"/>
                    <a:pt x="285" y="13333"/>
                  </a:cubicBezTo>
                  <a:cubicBezTo>
                    <a:pt x="316" y="13333"/>
                    <a:pt x="349" y="13337"/>
                    <a:pt x="379" y="13342"/>
                  </a:cubicBezTo>
                  <a:cubicBezTo>
                    <a:pt x="418" y="13348"/>
                    <a:pt x="454" y="13356"/>
                    <a:pt x="491" y="13367"/>
                  </a:cubicBezTo>
                  <a:cubicBezTo>
                    <a:pt x="571" y="13394"/>
                    <a:pt x="648" y="13428"/>
                    <a:pt x="722" y="13470"/>
                  </a:cubicBezTo>
                  <a:lnTo>
                    <a:pt x="1308" y="13808"/>
                  </a:lnTo>
                  <a:lnTo>
                    <a:pt x="4077" y="15407"/>
                  </a:lnTo>
                  <a:lnTo>
                    <a:pt x="15345" y="21914"/>
                  </a:lnTo>
                  <a:lnTo>
                    <a:pt x="15347" y="21914"/>
                  </a:lnTo>
                  <a:lnTo>
                    <a:pt x="16222" y="22418"/>
                  </a:lnTo>
                  <a:cubicBezTo>
                    <a:pt x="16520" y="22578"/>
                    <a:pt x="16852" y="22660"/>
                    <a:pt x="17190" y="22660"/>
                  </a:cubicBezTo>
                  <a:cubicBezTo>
                    <a:pt x="17202" y="22660"/>
                    <a:pt x="17214" y="22660"/>
                    <a:pt x="17226" y="22660"/>
                  </a:cubicBezTo>
                  <a:cubicBezTo>
                    <a:pt x="17588" y="22660"/>
                    <a:pt x="17951" y="22581"/>
                    <a:pt x="18229" y="22421"/>
                  </a:cubicBezTo>
                  <a:lnTo>
                    <a:pt x="19106" y="21914"/>
                  </a:lnTo>
                  <a:lnTo>
                    <a:pt x="36984" y="11594"/>
                  </a:lnTo>
                  <a:lnTo>
                    <a:pt x="39724" y="10011"/>
                  </a:lnTo>
                  <a:cubicBezTo>
                    <a:pt x="40277" y="9688"/>
                    <a:pt x="40277" y="9171"/>
                    <a:pt x="39727" y="8849"/>
                  </a:cubicBezTo>
                  <a:lnTo>
                    <a:pt x="24981" y="244"/>
                  </a:lnTo>
                  <a:cubicBezTo>
                    <a:pt x="24702" y="82"/>
                    <a:pt x="24335" y="1"/>
                    <a:pt x="23969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982;p55">
              <a:extLst>
                <a:ext uri="{FF2B5EF4-FFF2-40B4-BE49-F238E27FC236}">
                  <a16:creationId xmlns:a16="http://schemas.microsoft.com/office/drawing/2014/main" id="{4579B906-8478-4946-92AC-E1486E0374B8}"/>
                </a:ext>
              </a:extLst>
            </p:cNvPr>
            <p:cNvSpPr/>
            <p:nvPr/>
          </p:nvSpPr>
          <p:spPr>
            <a:xfrm>
              <a:off x="2299175" y="4716175"/>
              <a:ext cx="883550" cy="448950"/>
            </a:xfrm>
            <a:custGeom>
              <a:avLst/>
              <a:gdLst/>
              <a:ahLst/>
              <a:cxnLst/>
              <a:rect l="l" t="t" r="r" b="b"/>
              <a:pathLst>
                <a:path w="35342" h="17958" extrusionOk="0">
                  <a:moveTo>
                    <a:pt x="15575" y="1"/>
                  </a:moveTo>
                  <a:lnTo>
                    <a:pt x="0" y="8927"/>
                  </a:lnTo>
                  <a:lnTo>
                    <a:pt x="15350" y="17814"/>
                  </a:lnTo>
                  <a:cubicBezTo>
                    <a:pt x="15515" y="17909"/>
                    <a:pt x="15731" y="17957"/>
                    <a:pt x="15948" y="17957"/>
                  </a:cubicBezTo>
                  <a:cubicBezTo>
                    <a:pt x="16167" y="17957"/>
                    <a:pt x="16386" y="17909"/>
                    <a:pt x="16553" y="17812"/>
                  </a:cubicBezTo>
                  <a:lnTo>
                    <a:pt x="35009" y="7111"/>
                  </a:lnTo>
                  <a:cubicBezTo>
                    <a:pt x="35341" y="6918"/>
                    <a:pt x="35342" y="6605"/>
                    <a:pt x="35011" y="6410"/>
                  </a:cubicBezTo>
                  <a:lnTo>
                    <a:pt x="31589" y="4400"/>
                  </a:lnTo>
                  <a:cubicBezTo>
                    <a:pt x="31259" y="4206"/>
                    <a:pt x="30690" y="3969"/>
                    <a:pt x="30319" y="3873"/>
                  </a:cubicBezTo>
                  <a:lnTo>
                    <a:pt x="1557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983;p55">
              <a:extLst>
                <a:ext uri="{FF2B5EF4-FFF2-40B4-BE49-F238E27FC236}">
                  <a16:creationId xmlns:a16="http://schemas.microsoft.com/office/drawing/2014/main" id="{0C695AE1-752F-46EF-BAAE-B17F65C37C93}"/>
                </a:ext>
              </a:extLst>
            </p:cNvPr>
            <p:cNvSpPr/>
            <p:nvPr/>
          </p:nvSpPr>
          <p:spPr>
            <a:xfrm>
              <a:off x="2212900" y="4982600"/>
              <a:ext cx="437700" cy="369375"/>
            </a:xfrm>
            <a:custGeom>
              <a:avLst/>
              <a:gdLst/>
              <a:ahLst/>
              <a:cxnLst/>
              <a:rect l="l" t="t" r="r" b="b"/>
              <a:pathLst>
                <a:path w="17508" h="14775" extrusionOk="0">
                  <a:moveTo>
                    <a:pt x="565" y="0"/>
                  </a:moveTo>
                  <a:cubicBezTo>
                    <a:pt x="560" y="0"/>
                    <a:pt x="555" y="0"/>
                    <a:pt x="550" y="1"/>
                  </a:cubicBezTo>
                  <a:cubicBezTo>
                    <a:pt x="527" y="1"/>
                    <a:pt x="505" y="2"/>
                    <a:pt x="482" y="4"/>
                  </a:cubicBezTo>
                  <a:cubicBezTo>
                    <a:pt x="460" y="7"/>
                    <a:pt x="438" y="11"/>
                    <a:pt x="416" y="19"/>
                  </a:cubicBezTo>
                  <a:cubicBezTo>
                    <a:pt x="401" y="21"/>
                    <a:pt x="386" y="25"/>
                    <a:pt x="373" y="32"/>
                  </a:cubicBezTo>
                  <a:cubicBezTo>
                    <a:pt x="359" y="36"/>
                    <a:pt x="344" y="42"/>
                    <a:pt x="331" y="49"/>
                  </a:cubicBezTo>
                  <a:cubicBezTo>
                    <a:pt x="325" y="51"/>
                    <a:pt x="320" y="54"/>
                    <a:pt x="313" y="56"/>
                  </a:cubicBezTo>
                  <a:lnTo>
                    <a:pt x="280" y="74"/>
                  </a:lnTo>
                  <a:lnTo>
                    <a:pt x="278" y="74"/>
                  </a:lnTo>
                  <a:cubicBezTo>
                    <a:pt x="106" y="185"/>
                    <a:pt x="0" y="405"/>
                    <a:pt x="0" y="715"/>
                  </a:cubicBezTo>
                  <a:lnTo>
                    <a:pt x="0" y="3828"/>
                  </a:lnTo>
                  <a:cubicBezTo>
                    <a:pt x="0" y="4466"/>
                    <a:pt x="449" y="5243"/>
                    <a:pt x="1002" y="5563"/>
                  </a:cubicBezTo>
                  <a:lnTo>
                    <a:pt x="15625" y="14007"/>
                  </a:lnTo>
                  <a:cubicBezTo>
                    <a:pt x="15625" y="14007"/>
                    <a:pt x="15632" y="14012"/>
                    <a:pt x="15644" y="14019"/>
                  </a:cubicBezTo>
                  <a:cubicBezTo>
                    <a:pt x="15657" y="14026"/>
                    <a:pt x="15677" y="14035"/>
                    <a:pt x="15700" y="14049"/>
                  </a:cubicBezTo>
                  <a:cubicBezTo>
                    <a:pt x="15718" y="14061"/>
                    <a:pt x="15736" y="14072"/>
                    <a:pt x="15762" y="14087"/>
                  </a:cubicBezTo>
                  <a:cubicBezTo>
                    <a:pt x="15785" y="14100"/>
                    <a:pt x="15811" y="14114"/>
                    <a:pt x="15841" y="14132"/>
                  </a:cubicBezTo>
                  <a:cubicBezTo>
                    <a:pt x="15899" y="14165"/>
                    <a:pt x="15965" y="14204"/>
                    <a:pt x="16040" y="14246"/>
                  </a:cubicBezTo>
                  <a:lnTo>
                    <a:pt x="16199" y="14339"/>
                  </a:lnTo>
                  <a:cubicBezTo>
                    <a:pt x="16312" y="14404"/>
                    <a:pt x="16436" y="14475"/>
                    <a:pt x="16565" y="14550"/>
                  </a:cubicBezTo>
                  <a:cubicBezTo>
                    <a:pt x="16823" y="14697"/>
                    <a:pt x="17156" y="14774"/>
                    <a:pt x="17492" y="14774"/>
                  </a:cubicBezTo>
                  <a:cubicBezTo>
                    <a:pt x="17497" y="14774"/>
                    <a:pt x="17502" y="14774"/>
                    <a:pt x="17507" y="14774"/>
                  </a:cubicBezTo>
                  <a:lnTo>
                    <a:pt x="17507" y="13673"/>
                  </a:lnTo>
                  <a:cubicBezTo>
                    <a:pt x="17144" y="13673"/>
                    <a:pt x="16782" y="13592"/>
                    <a:pt x="16504" y="13433"/>
                  </a:cubicBezTo>
                  <a:lnTo>
                    <a:pt x="15625" y="12926"/>
                  </a:lnTo>
                  <a:lnTo>
                    <a:pt x="15625" y="12923"/>
                  </a:lnTo>
                  <a:lnTo>
                    <a:pt x="1340" y="4673"/>
                  </a:lnTo>
                  <a:cubicBezTo>
                    <a:pt x="1319" y="4659"/>
                    <a:pt x="1296" y="4642"/>
                    <a:pt x="1276" y="4627"/>
                  </a:cubicBezTo>
                  <a:cubicBezTo>
                    <a:pt x="1250" y="4610"/>
                    <a:pt x="1229" y="4591"/>
                    <a:pt x="1208" y="4569"/>
                  </a:cubicBezTo>
                  <a:lnTo>
                    <a:pt x="1169" y="4529"/>
                  </a:lnTo>
                  <a:cubicBezTo>
                    <a:pt x="1150" y="4508"/>
                    <a:pt x="1133" y="4487"/>
                    <a:pt x="1118" y="4465"/>
                  </a:cubicBezTo>
                  <a:cubicBezTo>
                    <a:pt x="1095" y="4436"/>
                    <a:pt x="1075" y="4406"/>
                    <a:pt x="1057" y="4375"/>
                  </a:cubicBezTo>
                  <a:cubicBezTo>
                    <a:pt x="1039" y="4343"/>
                    <a:pt x="1023" y="4311"/>
                    <a:pt x="1009" y="4277"/>
                  </a:cubicBezTo>
                  <a:cubicBezTo>
                    <a:pt x="993" y="4244"/>
                    <a:pt x="981" y="4212"/>
                    <a:pt x="972" y="4178"/>
                  </a:cubicBezTo>
                  <a:cubicBezTo>
                    <a:pt x="963" y="4149"/>
                    <a:pt x="956" y="4119"/>
                    <a:pt x="951" y="4090"/>
                  </a:cubicBezTo>
                  <a:cubicBezTo>
                    <a:pt x="947" y="4083"/>
                    <a:pt x="947" y="4074"/>
                    <a:pt x="949" y="4067"/>
                  </a:cubicBezTo>
                  <a:cubicBezTo>
                    <a:pt x="944" y="4055"/>
                    <a:pt x="943" y="4042"/>
                    <a:pt x="944" y="4029"/>
                  </a:cubicBezTo>
                  <a:cubicBezTo>
                    <a:pt x="940" y="4013"/>
                    <a:pt x="939" y="3996"/>
                    <a:pt x="940" y="3979"/>
                  </a:cubicBezTo>
                  <a:lnTo>
                    <a:pt x="940" y="1648"/>
                  </a:lnTo>
                  <a:cubicBezTo>
                    <a:pt x="940" y="1467"/>
                    <a:pt x="1032" y="1362"/>
                    <a:pt x="1164" y="1362"/>
                  </a:cubicBezTo>
                  <a:cubicBezTo>
                    <a:pt x="1217" y="1362"/>
                    <a:pt x="1277" y="1379"/>
                    <a:pt x="1340" y="1415"/>
                  </a:cubicBezTo>
                  <a:lnTo>
                    <a:pt x="3416" y="2614"/>
                  </a:lnTo>
                  <a:lnTo>
                    <a:pt x="15625" y="9666"/>
                  </a:lnTo>
                  <a:cubicBezTo>
                    <a:pt x="15627" y="9666"/>
                    <a:pt x="15628" y="9666"/>
                    <a:pt x="15630" y="9668"/>
                  </a:cubicBezTo>
                  <a:lnTo>
                    <a:pt x="15667" y="9688"/>
                  </a:lnTo>
                  <a:cubicBezTo>
                    <a:pt x="15732" y="9727"/>
                    <a:pt x="15864" y="9804"/>
                    <a:pt x="16040" y="9903"/>
                  </a:cubicBezTo>
                  <a:lnTo>
                    <a:pt x="16199" y="9996"/>
                  </a:lnTo>
                  <a:cubicBezTo>
                    <a:pt x="16312" y="10061"/>
                    <a:pt x="16436" y="10134"/>
                    <a:pt x="16565" y="10207"/>
                  </a:cubicBezTo>
                  <a:cubicBezTo>
                    <a:pt x="16822" y="10356"/>
                    <a:pt x="17156" y="10432"/>
                    <a:pt x="17491" y="10432"/>
                  </a:cubicBezTo>
                  <a:cubicBezTo>
                    <a:pt x="17497" y="10432"/>
                    <a:pt x="17502" y="10432"/>
                    <a:pt x="17507" y="10432"/>
                  </a:cubicBezTo>
                  <a:lnTo>
                    <a:pt x="17507" y="9325"/>
                  </a:lnTo>
                  <a:cubicBezTo>
                    <a:pt x="17144" y="9325"/>
                    <a:pt x="16782" y="9247"/>
                    <a:pt x="16504" y="9088"/>
                  </a:cubicBezTo>
                  <a:lnTo>
                    <a:pt x="16502" y="9085"/>
                  </a:lnTo>
                  <a:lnTo>
                    <a:pt x="15627" y="8581"/>
                  </a:lnTo>
                  <a:lnTo>
                    <a:pt x="15625" y="8581"/>
                  </a:lnTo>
                  <a:lnTo>
                    <a:pt x="4357" y="2074"/>
                  </a:lnTo>
                  <a:lnTo>
                    <a:pt x="1588" y="475"/>
                  </a:lnTo>
                  <a:lnTo>
                    <a:pt x="1002" y="137"/>
                  </a:lnTo>
                  <a:cubicBezTo>
                    <a:pt x="928" y="95"/>
                    <a:pt x="851" y="61"/>
                    <a:pt x="771" y="34"/>
                  </a:cubicBezTo>
                  <a:cubicBezTo>
                    <a:pt x="735" y="23"/>
                    <a:pt x="698" y="15"/>
                    <a:pt x="660" y="9"/>
                  </a:cubicBezTo>
                  <a:cubicBezTo>
                    <a:pt x="629" y="4"/>
                    <a:pt x="597" y="0"/>
                    <a:pt x="565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984;p55">
              <a:extLst>
                <a:ext uri="{FF2B5EF4-FFF2-40B4-BE49-F238E27FC236}">
                  <a16:creationId xmlns:a16="http://schemas.microsoft.com/office/drawing/2014/main" id="{CE27D358-921C-49DD-841E-9F7FBF6B7464}"/>
                </a:ext>
              </a:extLst>
            </p:cNvPr>
            <p:cNvSpPr/>
            <p:nvPr/>
          </p:nvSpPr>
          <p:spPr>
            <a:xfrm>
              <a:off x="2022850" y="4616950"/>
              <a:ext cx="598600" cy="295050"/>
            </a:xfrm>
            <a:custGeom>
              <a:avLst/>
              <a:gdLst/>
              <a:ahLst/>
              <a:cxnLst/>
              <a:rect l="l" t="t" r="r" b="b"/>
              <a:pathLst>
                <a:path w="23944" h="11802" extrusionOk="0">
                  <a:moveTo>
                    <a:pt x="11321" y="0"/>
                  </a:moveTo>
                  <a:cubicBezTo>
                    <a:pt x="11003" y="0"/>
                    <a:pt x="10650" y="78"/>
                    <a:pt x="10416" y="213"/>
                  </a:cubicBezTo>
                  <a:lnTo>
                    <a:pt x="332" y="6035"/>
                  </a:lnTo>
                  <a:cubicBezTo>
                    <a:pt x="1" y="6227"/>
                    <a:pt x="1" y="6537"/>
                    <a:pt x="332" y="6729"/>
                  </a:cubicBezTo>
                  <a:lnTo>
                    <a:pt x="9149" y="11802"/>
                  </a:lnTo>
                  <a:lnTo>
                    <a:pt x="23247" y="3663"/>
                  </a:lnTo>
                  <a:lnTo>
                    <a:pt x="23943" y="3261"/>
                  </a:lnTo>
                  <a:lnTo>
                    <a:pt x="11689" y="42"/>
                  </a:lnTo>
                  <a:cubicBezTo>
                    <a:pt x="11580" y="14"/>
                    <a:pt x="11453" y="0"/>
                    <a:pt x="1132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985;p55">
              <a:extLst>
                <a:ext uri="{FF2B5EF4-FFF2-40B4-BE49-F238E27FC236}">
                  <a16:creationId xmlns:a16="http://schemas.microsoft.com/office/drawing/2014/main" id="{54893926-0C2E-4799-BA76-5C342B6438FB}"/>
                </a:ext>
              </a:extLst>
            </p:cNvPr>
            <p:cNvSpPr/>
            <p:nvPr/>
          </p:nvSpPr>
          <p:spPr>
            <a:xfrm>
              <a:off x="2047025" y="4480450"/>
              <a:ext cx="1115000" cy="652875"/>
            </a:xfrm>
            <a:custGeom>
              <a:avLst/>
              <a:gdLst/>
              <a:ahLst/>
              <a:cxnLst/>
              <a:rect l="l" t="t" r="r" b="b"/>
              <a:pathLst>
                <a:path w="44600" h="26115" extrusionOk="0">
                  <a:moveTo>
                    <a:pt x="19165" y="1"/>
                  </a:moveTo>
                  <a:cubicBezTo>
                    <a:pt x="18853" y="1"/>
                    <a:pt x="18541" y="60"/>
                    <a:pt x="18283" y="177"/>
                  </a:cubicBezTo>
                  <a:cubicBezTo>
                    <a:pt x="18242" y="195"/>
                    <a:pt x="18201" y="216"/>
                    <a:pt x="18161" y="239"/>
                  </a:cubicBezTo>
                  <a:lnTo>
                    <a:pt x="707" y="10314"/>
                  </a:lnTo>
                  <a:cubicBezTo>
                    <a:pt x="562" y="10401"/>
                    <a:pt x="431" y="10507"/>
                    <a:pt x="316" y="10631"/>
                  </a:cubicBezTo>
                  <a:cubicBezTo>
                    <a:pt x="195" y="10762"/>
                    <a:pt x="88" y="10907"/>
                    <a:pt x="0" y="11062"/>
                  </a:cubicBezTo>
                  <a:lnTo>
                    <a:pt x="25440" y="25750"/>
                  </a:lnTo>
                  <a:lnTo>
                    <a:pt x="25732" y="25919"/>
                  </a:lnTo>
                  <a:lnTo>
                    <a:pt x="26073" y="26115"/>
                  </a:lnTo>
                  <a:lnTo>
                    <a:pt x="44599" y="14882"/>
                  </a:lnTo>
                  <a:lnTo>
                    <a:pt x="44599" y="14345"/>
                  </a:lnTo>
                  <a:lnTo>
                    <a:pt x="39254" y="11261"/>
                  </a:lnTo>
                  <a:lnTo>
                    <a:pt x="38314" y="10717"/>
                  </a:lnTo>
                  <a:lnTo>
                    <a:pt x="20165" y="239"/>
                  </a:lnTo>
                  <a:cubicBezTo>
                    <a:pt x="19889" y="80"/>
                    <a:pt x="19527" y="1"/>
                    <a:pt x="19165" y="1"/>
                  </a:cubicBezTo>
                  <a:close/>
                </a:path>
              </a:pathLst>
            </a:custGeom>
            <a:solidFill>
              <a:srgbClr val="7C25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986;p55">
              <a:extLst>
                <a:ext uri="{FF2B5EF4-FFF2-40B4-BE49-F238E27FC236}">
                  <a16:creationId xmlns:a16="http://schemas.microsoft.com/office/drawing/2014/main" id="{ED56910E-321A-46DE-8D82-818162C4B74D}"/>
                </a:ext>
              </a:extLst>
            </p:cNvPr>
            <p:cNvSpPr/>
            <p:nvPr/>
          </p:nvSpPr>
          <p:spPr>
            <a:xfrm>
              <a:off x="2047025" y="4474500"/>
              <a:ext cx="1115000" cy="658900"/>
            </a:xfrm>
            <a:custGeom>
              <a:avLst/>
              <a:gdLst/>
              <a:ahLst/>
              <a:cxnLst/>
              <a:rect l="l" t="t" r="r" b="b"/>
              <a:pathLst>
                <a:path w="44600" h="26356" extrusionOk="0">
                  <a:moveTo>
                    <a:pt x="19587" y="1"/>
                  </a:moveTo>
                  <a:cubicBezTo>
                    <a:pt x="19224" y="1"/>
                    <a:pt x="18861" y="80"/>
                    <a:pt x="18584" y="240"/>
                  </a:cubicBezTo>
                  <a:lnTo>
                    <a:pt x="18283" y="414"/>
                  </a:lnTo>
                  <a:lnTo>
                    <a:pt x="707" y="10555"/>
                  </a:lnTo>
                  <a:cubicBezTo>
                    <a:pt x="562" y="10640"/>
                    <a:pt x="431" y="10746"/>
                    <a:pt x="316" y="10869"/>
                  </a:cubicBezTo>
                  <a:cubicBezTo>
                    <a:pt x="195" y="11000"/>
                    <a:pt x="88" y="11145"/>
                    <a:pt x="0" y="11300"/>
                  </a:cubicBezTo>
                  <a:lnTo>
                    <a:pt x="0" y="11301"/>
                  </a:lnTo>
                  <a:lnTo>
                    <a:pt x="25438" y="25991"/>
                  </a:lnTo>
                  <a:lnTo>
                    <a:pt x="25440" y="25993"/>
                  </a:lnTo>
                  <a:lnTo>
                    <a:pt x="25732" y="26159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3"/>
                  </a:lnTo>
                  <a:cubicBezTo>
                    <a:pt x="44591" y="14334"/>
                    <a:pt x="44419" y="14158"/>
                    <a:pt x="44186" y="14007"/>
                  </a:cubicBezTo>
                  <a:lnTo>
                    <a:pt x="39572" y="11316"/>
                  </a:lnTo>
                  <a:lnTo>
                    <a:pt x="38637" y="10769"/>
                  </a:lnTo>
                  <a:lnTo>
                    <a:pt x="20589" y="240"/>
                  </a:lnTo>
                  <a:cubicBezTo>
                    <a:pt x="20312" y="80"/>
                    <a:pt x="19950" y="1"/>
                    <a:pt x="19587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987;p55">
              <a:extLst>
                <a:ext uri="{FF2B5EF4-FFF2-40B4-BE49-F238E27FC236}">
                  <a16:creationId xmlns:a16="http://schemas.microsoft.com/office/drawing/2014/main" id="{C6ECB11D-9C11-450B-80A9-2FC616392F7A}"/>
                </a:ext>
              </a:extLst>
            </p:cNvPr>
            <p:cNvSpPr/>
            <p:nvPr/>
          </p:nvSpPr>
          <p:spPr>
            <a:xfrm>
              <a:off x="2703300" y="4688825"/>
              <a:ext cx="437850" cy="409425"/>
            </a:xfrm>
            <a:custGeom>
              <a:avLst/>
              <a:gdLst/>
              <a:ahLst/>
              <a:cxnLst/>
              <a:rect l="l" t="t" r="r" b="b"/>
              <a:pathLst>
                <a:path w="17514" h="16377" extrusionOk="0">
                  <a:moveTo>
                    <a:pt x="17513" y="0"/>
                  </a:moveTo>
                  <a:lnTo>
                    <a:pt x="0" y="10220"/>
                  </a:lnTo>
                  <a:lnTo>
                    <a:pt x="0" y="16377"/>
                  </a:lnTo>
                  <a:lnTo>
                    <a:pt x="17225" y="6430"/>
                  </a:lnTo>
                  <a:cubicBezTo>
                    <a:pt x="17403" y="6328"/>
                    <a:pt x="17513" y="6137"/>
                    <a:pt x="17513" y="5930"/>
                  </a:cubicBezTo>
                  <a:lnTo>
                    <a:pt x="17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988;p55">
              <a:extLst>
                <a:ext uri="{FF2B5EF4-FFF2-40B4-BE49-F238E27FC236}">
                  <a16:creationId xmlns:a16="http://schemas.microsoft.com/office/drawing/2014/main" id="{27F9EC10-D0B6-407B-880A-2486735E900B}"/>
                </a:ext>
              </a:extLst>
            </p:cNvPr>
            <p:cNvSpPr/>
            <p:nvPr/>
          </p:nvSpPr>
          <p:spPr>
            <a:xfrm>
              <a:off x="2703300" y="4934225"/>
              <a:ext cx="23525" cy="165875"/>
            </a:xfrm>
            <a:custGeom>
              <a:avLst/>
              <a:gdLst/>
              <a:ahLst/>
              <a:cxnLst/>
              <a:rect l="l" t="t" r="r" b="b"/>
              <a:pathLst>
                <a:path w="941" h="6635" extrusionOk="0">
                  <a:moveTo>
                    <a:pt x="670" y="0"/>
                  </a:moveTo>
                  <a:cubicBezTo>
                    <a:pt x="609" y="0"/>
                    <a:pt x="541" y="20"/>
                    <a:pt x="470" y="62"/>
                  </a:cubicBezTo>
                  <a:cubicBezTo>
                    <a:pt x="210" y="211"/>
                    <a:pt x="0" y="591"/>
                    <a:pt x="0" y="911"/>
                  </a:cubicBezTo>
                  <a:lnTo>
                    <a:pt x="0" y="6266"/>
                  </a:lnTo>
                  <a:cubicBezTo>
                    <a:pt x="0" y="6498"/>
                    <a:pt x="111" y="6634"/>
                    <a:pt x="271" y="6634"/>
                  </a:cubicBezTo>
                  <a:cubicBezTo>
                    <a:pt x="331" y="6634"/>
                    <a:pt x="398" y="6615"/>
                    <a:pt x="470" y="6574"/>
                  </a:cubicBezTo>
                  <a:cubicBezTo>
                    <a:pt x="729" y="6424"/>
                    <a:pt x="940" y="6043"/>
                    <a:pt x="940" y="5723"/>
                  </a:cubicBezTo>
                  <a:lnTo>
                    <a:pt x="940" y="368"/>
                  </a:lnTo>
                  <a:cubicBezTo>
                    <a:pt x="940" y="136"/>
                    <a:pt x="829" y="0"/>
                    <a:pt x="670" y="0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989;p55">
              <a:extLst>
                <a:ext uri="{FF2B5EF4-FFF2-40B4-BE49-F238E27FC236}">
                  <a16:creationId xmlns:a16="http://schemas.microsoft.com/office/drawing/2014/main" id="{407CF4DF-73AC-4745-9D76-4816E90E5ED1}"/>
                </a:ext>
              </a:extLst>
            </p:cNvPr>
            <p:cNvSpPr/>
            <p:nvPr/>
          </p:nvSpPr>
          <p:spPr>
            <a:xfrm>
              <a:off x="2047025" y="4284525"/>
              <a:ext cx="1115000" cy="658875"/>
            </a:xfrm>
            <a:custGeom>
              <a:avLst/>
              <a:gdLst/>
              <a:ahLst/>
              <a:cxnLst/>
              <a:rect l="l" t="t" r="r" b="b"/>
              <a:pathLst>
                <a:path w="44600" h="26355" extrusionOk="0">
                  <a:moveTo>
                    <a:pt x="19586" y="0"/>
                  </a:moveTo>
                  <a:cubicBezTo>
                    <a:pt x="19223" y="0"/>
                    <a:pt x="18861" y="80"/>
                    <a:pt x="18584" y="240"/>
                  </a:cubicBezTo>
                  <a:lnTo>
                    <a:pt x="708" y="10554"/>
                  </a:lnTo>
                  <a:cubicBezTo>
                    <a:pt x="430" y="10714"/>
                    <a:pt x="181" y="10986"/>
                    <a:pt x="0" y="11301"/>
                  </a:cubicBezTo>
                  <a:lnTo>
                    <a:pt x="25438" y="25989"/>
                  </a:lnTo>
                  <a:lnTo>
                    <a:pt x="25732" y="26158"/>
                  </a:lnTo>
                  <a:lnTo>
                    <a:pt x="26073" y="26355"/>
                  </a:lnTo>
                  <a:lnTo>
                    <a:pt x="44599" y="15120"/>
                  </a:lnTo>
                  <a:lnTo>
                    <a:pt x="44599" y="14588"/>
                  </a:lnTo>
                  <a:cubicBezTo>
                    <a:pt x="44592" y="14336"/>
                    <a:pt x="44423" y="14156"/>
                    <a:pt x="44185" y="14005"/>
                  </a:cubicBezTo>
                  <a:lnTo>
                    <a:pt x="20587" y="240"/>
                  </a:lnTo>
                  <a:cubicBezTo>
                    <a:pt x="20311" y="80"/>
                    <a:pt x="19948" y="0"/>
                    <a:pt x="1958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990;p55">
              <a:extLst>
                <a:ext uri="{FF2B5EF4-FFF2-40B4-BE49-F238E27FC236}">
                  <a16:creationId xmlns:a16="http://schemas.microsoft.com/office/drawing/2014/main" id="{A00984A6-3771-4230-AF1A-DAC554F7E2A6}"/>
                </a:ext>
              </a:extLst>
            </p:cNvPr>
            <p:cNvSpPr/>
            <p:nvPr/>
          </p:nvSpPr>
          <p:spPr>
            <a:xfrm>
              <a:off x="2101275" y="4284525"/>
              <a:ext cx="863625" cy="486900"/>
            </a:xfrm>
            <a:custGeom>
              <a:avLst/>
              <a:gdLst/>
              <a:ahLst/>
              <a:cxnLst/>
              <a:rect l="l" t="t" r="r" b="b"/>
              <a:pathLst>
                <a:path w="34545" h="19476" extrusionOk="0">
                  <a:moveTo>
                    <a:pt x="17416" y="0"/>
                  </a:moveTo>
                  <a:cubicBezTo>
                    <a:pt x="17053" y="0"/>
                    <a:pt x="16690" y="80"/>
                    <a:pt x="16413" y="240"/>
                  </a:cubicBezTo>
                  <a:lnTo>
                    <a:pt x="1" y="9710"/>
                  </a:lnTo>
                  <a:lnTo>
                    <a:pt x="16609" y="19331"/>
                  </a:lnTo>
                  <a:cubicBezTo>
                    <a:pt x="16775" y="19428"/>
                    <a:pt x="16992" y="19476"/>
                    <a:pt x="17210" y="19476"/>
                  </a:cubicBezTo>
                  <a:cubicBezTo>
                    <a:pt x="17427" y="19476"/>
                    <a:pt x="17644" y="19428"/>
                    <a:pt x="17810" y="19331"/>
                  </a:cubicBezTo>
                  <a:lnTo>
                    <a:pt x="34545" y="9648"/>
                  </a:lnTo>
                  <a:lnTo>
                    <a:pt x="18417" y="240"/>
                  </a:lnTo>
                  <a:cubicBezTo>
                    <a:pt x="18141" y="80"/>
                    <a:pt x="17778" y="0"/>
                    <a:pt x="17416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991;p55">
              <a:extLst>
                <a:ext uri="{FF2B5EF4-FFF2-40B4-BE49-F238E27FC236}">
                  <a16:creationId xmlns:a16="http://schemas.microsoft.com/office/drawing/2014/main" id="{B74D3D9D-3F50-4F43-BA75-5294B3DFBBA3}"/>
                </a:ext>
              </a:extLst>
            </p:cNvPr>
            <p:cNvSpPr/>
            <p:nvPr/>
          </p:nvSpPr>
          <p:spPr>
            <a:xfrm>
              <a:off x="2039625" y="4567050"/>
              <a:ext cx="659225" cy="571675"/>
            </a:xfrm>
            <a:custGeom>
              <a:avLst/>
              <a:gdLst/>
              <a:ahLst/>
              <a:cxnLst/>
              <a:rect l="l" t="t" r="r" b="b"/>
              <a:pathLst>
                <a:path w="26369" h="22867" extrusionOk="0">
                  <a:moveTo>
                    <a:pt x="295" y="0"/>
                  </a:moveTo>
                  <a:cubicBezTo>
                    <a:pt x="295" y="0"/>
                    <a:pt x="0" y="479"/>
                    <a:pt x="0" y="987"/>
                  </a:cubicBezTo>
                  <a:lnTo>
                    <a:pt x="0" y="6679"/>
                  </a:lnTo>
                  <a:cubicBezTo>
                    <a:pt x="0" y="7317"/>
                    <a:pt x="449" y="8094"/>
                    <a:pt x="1003" y="8414"/>
                  </a:cubicBezTo>
                  <a:lnTo>
                    <a:pt x="26036" y="22867"/>
                  </a:lnTo>
                  <a:lnTo>
                    <a:pt x="26369" y="15054"/>
                  </a:lnTo>
                  <a:lnTo>
                    <a:pt x="1003" y="409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992;p55">
              <a:extLst>
                <a:ext uri="{FF2B5EF4-FFF2-40B4-BE49-F238E27FC236}">
                  <a16:creationId xmlns:a16="http://schemas.microsoft.com/office/drawing/2014/main" id="{EE4A1F8F-01ED-40FE-95A7-BC2CFC8F4AF2}"/>
                </a:ext>
              </a:extLst>
            </p:cNvPr>
            <p:cNvSpPr/>
            <p:nvPr/>
          </p:nvSpPr>
          <p:spPr>
            <a:xfrm>
              <a:off x="2682950" y="4649200"/>
              <a:ext cx="479075" cy="491125"/>
            </a:xfrm>
            <a:custGeom>
              <a:avLst/>
              <a:gdLst/>
              <a:ahLst/>
              <a:cxnLst/>
              <a:rect l="l" t="t" r="r" b="b"/>
              <a:pathLst>
                <a:path w="19163" h="19645" extrusionOk="0">
                  <a:moveTo>
                    <a:pt x="19162" y="1"/>
                  </a:moveTo>
                  <a:cubicBezTo>
                    <a:pt x="19162" y="265"/>
                    <a:pt x="19023" y="418"/>
                    <a:pt x="18764" y="568"/>
                  </a:cubicBezTo>
                  <a:cubicBezTo>
                    <a:pt x="18724" y="593"/>
                    <a:pt x="18690" y="613"/>
                    <a:pt x="18662" y="628"/>
                  </a:cubicBezTo>
                  <a:lnTo>
                    <a:pt x="13199" y="3783"/>
                  </a:lnTo>
                  <a:lnTo>
                    <a:pt x="12877" y="3968"/>
                  </a:lnTo>
                  <a:lnTo>
                    <a:pt x="9398" y="5976"/>
                  </a:lnTo>
                  <a:lnTo>
                    <a:pt x="992" y="10832"/>
                  </a:lnTo>
                  <a:cubicBezTo>
                    <a:pt x="720" y="10991"/>
                    <a:pt x="473" y="11262"/>
                    <a:pt x="295" y="11572"/>
                  </a:cubicBezTo>
                  <a:cubicBezTo>
                    <a:pt x="126" y="11864"/>
                    <a:pt x="17" y="12188"/>
                    <a:pt x="3" y="12488"/>
                  </a:cubicBezTo>
                  <a:cubicBezTo>
                    <a:pt x="1" y="12512"/>
                    <a:pt x="1" y="12538"/>
                    <a:pt x="1" y="12561"/>
                  </a:cubicBezTo>
                  <a:lnTo>
                    <a:pt x="1" y="18929"/>
                  </a:lnTo>
                  <a:cubicBezTo>
                    <a:pt x="1" y="18952"/>
                    <a:pt x="1" y="18977"/>
                    <a:pt x="3" y="19000"/>
                  </a:cubicBezTo>
                  <a:lnTo>
                    <a:pt x="3" y="19005"/>
                  </a:lnTo>
                  <a:cubicBezTo>
                    <a:pt x="14" y="19195"/>
                    <a:pt x="69" y="19346"/>
                    <a:pt x="155" y="19454"/>
                  </a:cubicBezTo>
                  <a:lnTo>
                    <a:pt x="155" y="19457"/>
                  </a:lnTo>
                  <a:cubicBezTo>
                    <a:pt x="252" y="19579"/>
                    <a:pt x="391" y="19644"/>
                    <a:pt x="555" y="19644"/>
                  </a:cubicBezTo>
                  <a:cubicBezTo>
                    <a:pt x="690" y="19644"/>
                    <a:pt x="842" y="19600"/>
                    <a:pt x="1002" y="19507"/>
                  </a:cubicBezTo>
                  <a:lnTo>
                    <a:pt x="1440" y="19255"/>
                  </a:lnTo>
                  <a:lnTo>
                    <a:pt x="1787" y="19056"/>
                  </a:lnTo>
                  <a:cubicBezTo>
                    <a:pt x="1854" y="19020"/>
                    <a:pt x="1922" y="18977"/>
                    <a:pt x="1991" y="18938"/>
                  </a:cubicBezTo>
                  <a:cubicBezTo>
                    <a:pt x="2061" y="18899"/>
                    <a:pt x="2129" y="18859"/>
                    <a:pt x="2197" y="18821"/>
                  </a:cubicBezTo>
                  <a:cubicBezTo>
                    <a:pt x="2567" y="18607"/>
                    <a:pt x="2946" y="18387"/>
                    <a:pt x="3331" y="18165"/>
                  </a:cubicBezTo>
                  <a:cubicBezTo>
                    <a:pt x="3428" y="18110"/>
                    <a:pt x="3523" y="18054"/>
                    <a:pt x="3620" y="17999"/>
                  </a:cubicBezTo>
                  <a:cubicBezTo>
                    <a:pt x="4201" y="17663"/>
                    <a:pt x="4789" y="17326"/>
                    <a:pt x="5363" y="16993"/>
                  </a:cubicBezTo>
                  <a:cubicBezTo>
                    <a:pt x="5555" y="16882"/>
                    <a:pt x="5744" y="16773"/>
                    <a:pt x="5931" y="16664"/>
                  </a:cubicBezTo>
                  <a:lnTo>
                    <a:pt x="6478" y="16349"/>
                  </a:lnTo>
                  <a:lnTo>
                    <a:pt x="7003" y="16047"/>
                  </a:lnTo>
                  <a:cubicBezTo>
                    <a:pt x="7177" y="15946"/>
                    <a:pt x="7346" y="15850"/>
                    <a:pt x="7507" y="15755"/>
                  </a:cubicBezTo>
                  <a:cubicBezTo>
                    <a:pt x="7591" y="15706"/>
                    <a:pt x="7673" y="15659"/>
                    <a:pt x="7751" y="15613"/>
                  </a:cubicBezTo>
                  <a:lnTo>
                    <a:pt x="8213" y="15347"/>
                  </a:lnTo>
                  <a:cubicBezTo>
                    <a:pt x="8371" y="15256"/>
                    <a:pt x="8523" y="15169"/>
                    <a:pt x="8667" y="15084"/>
                  </a:cubicBezTo>
                  <a:cubicBezTo>
                    <a:pt x="8858" y="14975"/>
                    <a:pt x="9035" y="14873"/>
                    <a:pt x="9197" y="14778"/>
                  </a:cubicBezTo>
                  <a:cubicBezTo>
                    <a:pt x="9359" y="14683"/>
                    <a:pt x="9509" y="14597"/>
                    <a:pt x="9642" y="14521"/>
                  </a:cubicBezTo>
                  <a:cubicBezTo>
                    <a:pt x="9732" y="14471"/>
                    <a:pt x="9813" y="14425"/>
                    <a:pt x="9884" y="14383"/>
                  </a:cubicBezTo>
                  <a:cubicBezTo>
                    <a:pt x="9957" y="14342"/>
                    <a:pt x="10021" y="14304"/>
                    <a:pt x="10079" y="14269"/>
                  </a:cubicBezTo>
                  <a:cubicBezTo>
                    <a:pt x="10164" y="14221"/>
                    <a:pt x="10229" y="14184"/>
                    <a:pt x="10273" y="14158"/>
                  </a:cubicBezTo>
                  <a:lnTo>
                    <a:pt x="10333" y="14123"/>
                  </a:lnTo>
                  <a:cubicBezTo>
                    <a:pt x="10336" y="14122"/>
                    <a:pt x="10338" y="14121"/>
                    <a:pt x="10340" y="14118"/>
                  </a:cubicBezTo>
                  <a:lnTo>
                    <a:pt x="18662" y="9312"/>
                  </a:lnTo>
                  <a:cubicBezTo>
                    <a:pt x="18665" y="9311"/>
                    <a:pt x="18670" y="9309"/>
                    <a:pt x="18672" y="9306"/>
                  </a:cubicBezTo>
                  <a:cubicBezTo>
                    <a:pt x="18688" y="9297"/>
                    <a:pt x="18707" y="9285"/>
                    <a:pt x="18723" y="9274"/>
                  </a:cubicBezTo>
                  <a:cubicBezTo>
                    <a:pt x="18970" y="9098"/>
                    <a:pt x="19162" y="8760"/>
                    <a:pt x="19162" y="8482"/>
                  </a:cubicBezTo>
                  <a:lnTo>
                    <a:pt x="19162" y="7600"/>
                  </a:lnTo>
                  <a:cubicBezTo>
                    <a:pt x="19162" y="7832"/>
                    <a:pt x="19056" y="7980"/>
                    <a:pt x="18857" y="8112"/>
                  </a:cubicBezTo>
                  <a:cubicBezTo>
                    <a:pt x="18827" y="8130"/>
                    <a:pt x="18796" y="8149"/>
                    <a:pt x="18764" y="8167"/>
                  </a:cubicBezTo>
                  <a:lnTo>
                    <a:pt x="18662" y="8228"/>
                  </a:lnTo>
                  <a:lnTo>
                    <a:pt x="9399" y="13575"/>
                  </a:lnTo>
                  <a:lnTo>
                    <a:pt x="1241" y="18282"/>
                  </a:lnTo>
                  <a:cubicBezTo>
                    <a:pt x="1193" y="18311"/>
                    <a:pt x="1147" y="18325"/>
                    <a:pt x="1107" y="18325"/>
                  </a:cubicBezTo>
                  <a:cubicBezTo>
                    <a:pt x="1009" y="18325"/>
                    <a:pt x="941" y="18245"/>
                    <a:pt x="941" y="18109"/>
                  </a:cubicBezTo>
                  <a:lnTo>
                    <a:pt x="941" y="12523"/>
                  </a:lnTo>
                  <a:cubicBezTo>
                    <a:pt x="941" y="12224"/>
                    <a:pt x="1139" y="11864"/>
                    <a:pt x="1387" y="11690"/>
                  </a:cubicBezTo>
                  <a:lnTo>
                    <a:pt x="1390" y="11687"/>
                  </a:lnTo>
                  <a:cubicBezTo>
                    <a:pt x="1405" y="11675"/>
                    <a:pt x="1424" y="11664"/>
                    <a:pt x="1440" y="11655"/>
                  </a:cubicBezTo>
                  <a:lnTo>
                    <a:pt x="1788" y="11455"/>
                  </a:lnTo>
                  <a:cubicBezTo>
                    <a:pt x="1922" y="11379"/>
                    <a:pt x="2061" y="11299"/>
                    <a:pt x="2197" y="11219"/>
                  </a:cubicBezTo>
                  <a:cubicBezTo>
                    <a:pt x="2567" y="11007"/>
                    <a:pt x="2947" y="10787"/>
                    <a:pt x="3331" y="10565"/>
                  </a:cubicBezTo>
                  <a:cubicBezTo>
                    <a:pt x="3429" y="10509"/>
                    <a:pt x="3523" y="10454"/>
                    <a:pt x="3621" y="10398"/>
                  </a:cubicBezTo>
                  <a:cubicBezTo>
                    <a:pt x="4201" y="10063"/>
                    <a:pt x="4789" y="9725"/>
                    <a:pt x="5363" y="9392"/>
                  </a:cubicBezTo>
                  <a:cubicBezTo>
                    <a:pt x="5555" y="9281"/>
                    <a:pt x="5744" y="9173"/>
                    <a:pt x="5933" y="9063"/>
                  </a:cubicBezTo>
                  <a:lnTo>
                    <a:pt x="6478" y="8749"/>
                  </a:lnTo>
                  <a:cubicBezTo>
                    <a:pt x="6835" y="8543"/>
                    <a:pt x="7182" y="8344"/>
                    <a:pt x="7509" y="8154"/>
                  </a:cubicBezTo>
                  <a:cubicBezTo>
                    <a:pt x="7592" y="8105"/>
                    <a:pt x="7673" y="8059"/>
                    <a:pt x="7751" y="8013"/>
                  </a:cubicBezTo>
                  <a:lnTo>
                    <a:pt x="8214" y="7746"/>
                  </a:lnTo>
                  <a:lnTo>
                    <a:pt x="10340" y="6518"/>
                  </a:lnTo>
                  <a:lnTo>
                    <a:pt x="13817" y="4511"/>
                  </a:lnTo>
                  <a:lnTo>
                    <a:pt x="14133" y="4329"/>
                  </a:lnTo>
                  <a:lnTo>
                    <a:pt x="18662" y="1714"/>
                  </a:lnTo>
                  <a:cubicBezTo>
                    <a:pt x="18665" y="1712"/>
                    <a:pt x="18669" y="1710"/>
                    <a:pt x="18671" y="1707"/>
                  </a:cubicBezTo>
                  <a:cubicBezTo>
                    <a:pt x="18942" y="1545"/>
                    <a:pt x="19162" y="1179"/>
                    <a:pt x="19162" y="883"/>
                  </a:cubicBezTo>
                  <a:lnTo>
                    <a:pt x="19162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993;p55">
              <a:extLst>
                <a:ext uri="{FF2B5EF4-FFF2-40B4-BE49-F238E27FC236}">
                  <a16:creationId xmlns:a16="http://schemas.microsoft.com/office/drawing/2014/main" id="{B723F8E8-6714-4275-84B4-06557866FC81}"/>
                </a:ext>
              </a:extLst>
            </p:cNvPr>
            <p:cNvSpPr/>
            <p:nvPr/>
          </p:nvSpPr>
          <p:spPr>
            <a:xfrm>
              <a:off x="2894100" y="4365750"/>
              <a:ext cx="94300" cy="94975"/>
            </a:xfrm>
            <a:custGeom>
              <a:avLst/>
              <a:gdLst/>
              <a:ahLst/>
              <a:cxnLst/>
              <a:rect l="l" t="t" r="r" b="b"/>
              <a:pathLst>
                <a:path w="3772" h="3799" extrusionOk="0">
                  <a:moveTo>
                    <a:pt x="2831" y="0"/>
                  </a:moveTo>
                  <a:lnTo>
                    <a:pt x="0" y="1634"/>
                  </a:lnTo>
                  <a:lnTo>
                    <a:pt x="3772" y="3799"/>
                  </a:lnTo>
                  <a:lnTo>
                    <a:pt x="3772" y="542"/>
                  </a:lnTo>
                  <a:lnTo>
                    <a:pt x="2831" y="0"/>
                  </a:lnTo>
                  <a:close/>
                </a:path>
              </a:pathLst>
            </a:custGeom>
            <a:solidFill>
              <a:srgbClr val="34518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994;p55">
              <a:extLst>
                <a:ext uri="{FF2B5EF4-FFF2-40B4-BE49-F238E27FC236}">
                  <a16:creationId xmlns:a16="http://schemas.microsoft.com/office/drawing/2014/main" id="{FC74E4E8-56DE-479F-8133-10E0B415DFA0}"/>
                </a:ext>
              </a:extLst>
            </p:cNvPr>
            <p:cNvSpPr/>
            <p:nvPr/>
          </p:nvSpPr>
          <p:spPr>
            <a:xfrm>
              <a:off x="1907925" y="4356000"/>
              <a:ext cx="623600" cy="387650"/>
            </a:xfrm>
            <a:custGeom>
              <a:avLst/>
              <a:gdLst/>
              <a:ahLst/>
              <a:cxnLst/>
              <a:rect l="l" t="t" r="r" b="b"/>
              <a:pathLst>
                <a:path w="24944" h="15506" extrusionOk="0">
                  <a:moveTo>
                    <a:pt x="0" y="1"/>
                  </a:moveTo>
                  <a:lnTo>
                    <a:pt x="0" y="881"/>
                  </a:lnTo>
                  <a:cubicBezTo>
                    <a:pt x="0" y="1182"/>
                    <a:pt x="225" y="1555"/>
                    <a:pt x="501" y="1714"/>
                  </a:cubicBezTo>
                  <a:lnTo>
                    <a:pt x="23062" y="14738"/>
                  </a:lnTo>
                  <a:cubicBezTo>
                    <a:pt x="23062" y="14738"/>
                    <a:pt x="23068" y="14743"/>
                    <a:pt x="23080" y="14750"/>
                  </a:cubicBezTo>
                  <a:cubicBezTo>
                    <a:pt x="23095" y="14758"/>
                    <a:pt x="23113" y="14767"/>
                    <a:pt x="23136" y="14781"/>
                  </a:cubicBezTo>
                  <a:cubicBezTo>
                    <a:pt x="23154" y="14793"/>
                    <a:pt x="23176" y="14803"/>
                    <a:pt x="23199" y="14818"/>
                  </a:cubicBezTo>
                  <a:cubicBezTo>
                    <a:pt x="23222" y="14831"/>
                    <a:pt x="23247" y="14846"/>
                    <a:pt x="23277" y="14864"/>
                  </a:cubicBezTo>
                  <a:cubicBezTo>
                    <a:pt x="23335" y="14896"/>
                    <a:pt x="23403" y="14936"/>
                    <a:pt x="23476" y="14977"/>
                  </a:cubicBezTo>
                  <a:lnTo>
                    <a:pt x="23636" y="15070"/>
                  </a:lnTo>
                  <a:cubicBezTo>
                    <a:pt x="23749" y="15135"/>
                    <a:pt x="23872" y="15206"/>
                    <a:pt x="24001" y="15281"/>
                  </a:cubicBezTo>
                  <a:cubicBezTo>
                    <a:pt x="24259" y="15429"/>
                    <a:pt x="24593" y="15506"/>
                    <a:pt x="24928" y="15506"/>
                  </a:cubicBezTo>
                  <a:cubicBezTo>
                    <a:pt x="24933" y="15506"/>
                    <a:pt x="24938" y="15506"/>
                    <a:pt x="24944" y="15506"/>
                  </a:cubicBezTo>
                  <a:lnTo>
                    <a:pt x="24944" y="14404"/>
                  </a:lnTo>
                  <a:cubicBezTo>
                    <a:pt x="24580" y="14404"/>
                    <a:pt x="24220" y="14323"/>
                    <a:pt x="23942" y="14163"/>
                  </a:cubicBezTo>
                  <a:cubicBezTo>
                    <a:pt x="23942" y="14163"/>
                    <a:pt x="23062" y="13656"/>
                    <a:pt x="23062" y="13654"/>
                  </a:cubicBezTo>
                  <a:lnTo>
                    <a:pt x="501" y="629"/>
                  </a:lnTo>
                  <a:cubicBezTo>
                    <a:pt x="345" y="539"/>
                    <a:pt x="0" y="336"/>
                    <a:pt x="0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995;p55">
              <a:extLst>
                <a:ext uri="{FF2B5EF4-FFF2-40B4-BE49-F238E27FC236}">
                  <a16:creationId xmlns:a16="http://schemas.microsoft.com/office/drawing/2014/main" id="{5964EF23-0370-4CC2-85F3-1EFDDA21440E}"/>
                </a:ext>
              </a:extLst>
            </p:cNvPr>
            <p:cNvSpPr/>
            <p:nvPr/>
          </p:nvSpPr>
          <p:spPr>
            <a:xfrm>
              <a:off x="1904475" y="4100800"/>
              <a:ext cx="1075025" cy="615325"/>
            </a:xfrm>
            <a:custGeom>
              <a:avLst/>
              <a:gdLst/>
              <a:ahLst/>
              <a:cxnLst/>
              <a:rect l="l" t="t" r="r" b="b"/>
              <a:pathLst>
                <a:path w="43001" h="24613" extrusionOk="0">
                  <a:moveTo>
                    <a:pt x="17662" y="1"/>
                  </a:moveTo>
                  <a:cubicBezTo>
                    <a:pt x="17296" y="1"/>
                    <a:pt x="16930" y="81"/>
                    <a:pt x="16652" y="243"/>
                  </a:cubicBezTo>
                  <a:lnTo>
                    <a:pt x="3294" y="8029"/>
                  </a:lnTo>
                  <a:lnTo>
                    <a:pt x="551" y="9628"/>
                  </a:lnTo>
                  <a:cubicBezTo>
                    <a:pt x="1" y="9949"/>
                    <a:pt x="1" y="10470"/>
                    <a:pt x="553" y="10789"/>
                  </a:cubicBezTo>
                  <a:lnTo>
                    <a:pt x="23203" y="23864"/>
                  </a:lnTo>
                  <a:lnTo>
                    <a:pt x="24079" y="24371"/>
                  </a:lnTo>
                  <a:cubicBezTo>
                    <a:pt x="24358" y="24530"/>
                    <a:pt x="24721" y="24612"/>
                    <a:pt x="25082" y="24612"/>
                  </a:cubicBezTo>
                  <a:cubicBezTo>
                    <a:pt x="25456" y="24612"/>
                    <a:pt x="25790" y="24532"/>
                    <a:pt x="26083" y="24368"/>
                  </a:cubicBezTo>
                  <a:lnTo>
                    <a:pt x="26960" y="23862"/>
                  </a:lnTo>
                  <a:lnTo>
                    <a:pt x="26963" y="23862"/>
                  </a:lnTo>
                  <a:lnTo>
                    <a:pt x="42603" y="14831"/>
                  </a:lnTo>
                  <a:cubicBezTo>
                    <a:pt x="42623" y="14817"/>
                    <a:pt x="42646" y="14801"/>
                    <a:pt x="42667" y="14785"/>
                  </a:cubicBezTo>
                  <a:cubicBezTo>
                    <a:pt x="42691" y="14767"/>
                    <a:pt x="42713" y="14748"/>
                    <a:pt x="42734" y="14727"/>
                  </a:cubicBezTo>
                  <a:lnTo>
                    <a:pt x="42774" y="14688"/>
                  </a:lnTo>
                  <a:cubicBezTo>
                    <a:pt x="42792" y="14667"/>
                    <a:pt x="42809" y="14645"/>
                    <a:pt x="42825" y="14622"/>
                  </a:cubicBezTo>
                  <a:cubicBezTo>
                    <a:pt x="42848" y="14595"/>
                    <a:pt x="42867" y="14565"/>
                    <a:pt x="42885" y="14532"/>
                  </a:cubicBezTo>
                  <a:cubicBezTo>
                    <a:pt x="42903" y="14501"/>
                    <a:pt x="42919" y="14468"/>
                    <a:pt x="42933" y="14435"/>
                  </a:cubicBezTo>
                  <a:cubicBezTo>
                    <a:pt x="42949" y="14403"/>
                    <a:pt x="42961" y="14370"/>
                    <a:pt x="42971" y="14335"/>
                  </a:cubicBezTo>
                  <a:cubicBezTo>
                    <a:pt x="42979" y="14306"/>
                    <a:pt x="42987" y="14277"/>
                    <a:pt x="42991" y="14247"/>
                  </a:cubicBezTo>
                  <a:cubicBezTo>
                    <a:pt x="42995" y="14240"/>
                    <a:pt x="42995" y="14233"/>
                    <a:pt x="42994" y="14224"/>
                  </a:cubicBezTo>
                  <a:cubicBezTo>
                    <a:pt x="42997" y="14213"/>
                    <a:pt x="43000" y="14201"/>
                    <a:pt x="43001" y="14189"/>
                  </a:cubicBezTo>
                  <a:lnTo>
                    <a:pt x="42999" y="14188"/>
                  </a:lnTo>
                  <a:lnTo>
                    <a:pt x="40526" y="12774"/>
                  </a:lnTo>
                  <a:lnTo>
                    <a:pt x="39585" y="12232"/>
                  </a:lnTo>
                  <a:lnTo>
                    <a:pt x="18655" y="236"/>
                  </a:lnTo>
                  <a:cubicBezTo>
                    <a:pt x="18381" y="79"/>
                    <a:pt x="18022" y="1"/>
                    <a:pt x="17662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996;p55">
              <a:extLst>
                <a:ext uri="{FF2B5EF4-FFF2-40B4-BE49-F238E27FC236}">
                  <a16:creationId xmlns:a16="http://schemas.microsoft.com/office/drawing/2014/main" id="{B4449510-034C-4B60-A1C4-2ED0E956D655}"/>
                </a:ext>
              </a:extLst>
            </p:cNvPr>
            <p:cNvSpPr/>
            <p:nvPr/>
          </p:nvSpPr>
          <p:spPr>
            <a:xfrm>
              <a:off x="1924050" y="4277825"/>
              <a:ext cx="1040900" cy="424425"/>
            </a:xfrm>
            <a:custGeom>
              <a:avLst/>
              <a:gdLst/>
              <a:ahLst/>
              <a:cxnLst/>
              <a:rect l="l" t="t" r="r" b="b"/>
              <a:pathLst>
                <a:path w="41636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9" y="16925"/>
                    <a:pt x="24099" y="16976"/>
                    <a:pt x="24298" y="16976"/>
                  </a:cubicBezTo>
                  <a:cubicBezTo>
                    <a:pt x="24498" y="16976"/>
                    <a:pt x="24698" y="16925"/>
                    <a:pt x="24876" y="16822"/>
                  </a:cubicBezTo>
                  <a:lnTo>
                    <a:pt x="41632" y="7148"/>
                  </a:lnTo>
                  <a:lnTo>
                    <a:pt x="41635" y="4060"/>
                  </a:ln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6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997;p55">
              <a:extLst>
                <a:ext uri="{FF2B5EF4-FFF2-40B4-BE49-F238E27FC236}">
                  <a16:creationId xmlns:a16="http://schemas.microsoft.com/office/drawing/2014/main" id="{2769527F-30C9-41EF-B183-3EF963F500E6}"/>
                </a:ext>
              </a:extLst>
            </p:cNvPr>
            <p:cNvSpPr/>
            <p:nvPr/>
          </p:nvSpPr>
          <p:spPr>
            <a:xfrm>
              <a:off x="1924050" y="4277825"/>
              <a:ext cx="607475" cy="424425"/>
            </a:xfrm>
            <a:custGeom>
              <a:avLst/>
              <a:gdLst/>
              <a:ahLst/>
              <a:cxnLst/>
              <a:rect l="l" t="t" r="r" b="b"/>
              <a:pathLst>
                <a:path w="24299" h="16977" extrusionOk="0">
                  <a:moveTo>
                    <a:pt x="1" y="0"/>
                  </a:moveTo>
                  <a:lnTo>
                    <a:pt x="1" y="2793"/>
                  </a:lnTo>
                  <a:cubicBezTo>
                    <a:pt x="1" y="3001"/>
                    <a:pt x="111" y="3192"/>
                    <a:pt x="290" y="3295"/>
                  </a:cubicBezTo>
                  <a:lnTo>
                    <a:pt x="23719" y="16822"/>
                  </a:lnTo>
                  <a:cubicBezTo>
                    <a:pt x="23895" y="16923"/>
                    <a:pt x="24096" y="16976"/>
                    <a:pt x="24299" y="16976"/>
                  </a:cubicBezTo>
                  <a:lnTo>
                    <a:pt x="24299" y="140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998;p55">
              <a:extLst>
                <a:ext uri="{FF2B5EF4-FFF2-40B4-BE49-F238E27FC236}">
                  <a16:creationId xmlns:a16="http://schemas.microsoft.com/office/drawing/2014/main" id="{E06B8B2E-9AB9-4906-B367-D064BA99D953}"/>
                </a:ext>
              </a:extLst>
            </p:cNvPr>
            <p:cNvSpPr/>
            <p:nvPr/>
          </p:nvSpPr>
          <p:spPr>
            <a:xfrm>
              <a:off x="2959000" y="4383725"/>
              <a:ext cx="11800" cy="82700"/>
            </a:xfrm>
            <a:custGeom>
              <a:avLst/>
              <a:gdLst/>
              <a:ahLst/>
              <a:cxnLst/>
              <a:rect l="l" t="t" r="r" b="b"/>
              <a:pathLst>
                <a:path w="472" h="3308" extrusionOk="0">
                  <a:moveTo>
                    <a:pt x="323" y="1"/>
                  </a:moveTo>
                  <a:cubicBezTo>
                    <a:pt x="296" y="1"/>
                    <a:pt x="267" y="9"/>
                    <a:pt x="236" y="27"/>
                  </a:cubicBezTo>
                  <a:cubicBezTo>
                    <a:pt x="107" y="102"/>
                    <a:pt x="1" y="318"/>
                    <a:pt x="1" y="510"/>
                  </a:cubicBezTo>
                  <a:lnTo>
                    <a:pt x="1" y="3070"/>
                  </a:lnTo>
                  <a:cubicBezTo>
                    <a:pt x="1" y="3217"/>
                    <a:pt x="62" y="3308"/>
                    <a:pt x="149" y="3308"/>
                  </a:cubicBezTo>
                  <a:cubicBezTo>
                    <a:pt x="176" y="3308"/>
                    <a:pt x="205" y="3299"/>
                    <a:pt x="235" y="3281"/>
                  </a:cubicBezTo>
                  <a:cubicBezTo>
                    <a:pt x="364" y="3207"/>
                    <a:pt x="470" y="2991"/>
                    <a:pt x="470" y="2799"/>
                  </a:cubicBezTo>
                  <a:lnTo>
                    <a:pt x="471" y="237"/>
                  </a:lnTo>
                  <a:cubicBezTo>
                    <a:pt x="471" y="90"/>
                    <a:pt x="410" y="1"/>
                    <a:pt x="323" y="1"/>
                  </a:cubicBez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999;p55">
              <a:extLst>
                <a:ext uri="{FF2B5EF4-FFF2-40B4-BE49-F238E27FC236}">
                  <a16:creationId xmlns:a16="http://schemas.microsoft.com/office/drawing/2014/main" id="{6F834B96-4A77-41EE-B9FD-0CFBA3A59222}"/>
                </a:ext>
              </a:extLst>
            </p:cNvPr>
            <p:cNvSpPr/>
            <p:nvPr/>
          </p:nvSpPr>
          <p:spPr>
            <a:xfrm>
              <a:off x="1907925" y="4247475"/>
              <a:ext cx="623575" cy="387675"/>
            </a:xfrm>
            <a:custGeom>
              <a:avLst/>
              <a:gdLst/>
              <a:ahLst/>
              <a:cxnLst/>
              <a:rect l="l" t="t" r="r" b="b"/>
              <a:pathLst>
                <a:path w="24943" h="15507" extrusionOk="0">
                  <a:moveTo>
                    <a:pt x="0" y="0"/>
                  </a:moveTo>
                  <a:lnTo>
                    <a:pt x="0" y="882"/>
                  </a:lnTo>
                  <a:cubicBezTo>
                    <a:pt x="0" y="1182"/>
                    <a:pt x="225" y="1554"/>
                    <a:pt x="501" y="1714"/>
                  </a:cubicBezTo>
                  <a:lnTo>
                    <a:pt x="10853" y="7688"/>
                  </a:lnTo>
                  <a:cubicBezTo>
                    <a:pt x="10853" y="7688"/>
                    <a:pt x="23062" y="14739"/>
                    <a:pt x="23067" y="14741"/>
                  </a:cubicBezTo>
                  <a:lnTo>
                    <a:pt x="23103" y="14762"/>
                  </a:lnTo>
                  <a:cubicBezTo>
                    <a:pt x="23169" y="14802"/>
                    <a:pt x="23300" y="14878"/>
                    <a:pt x="23476" y="14977"/>
                  </a:cubicBezTo>
                  <a:lnTo>
                    <a:pt x="23636" y="15071"/>
                  </a:lnTo>
                  <a:cubicBezTo>
                    <a:pt x="23749" y="15136"/>
                    <a:pt x="23871" y="15207"/>
                    <a:pt x="24001" y="15282"/>
                  </a:cubicBezTo>
                  <a:cubicBezTo>
                    <a:pt x="24259" y="15429"/>
                    <a:pt x="24593" y="15507"/>
                    <a:pt x="24927" y="15507"/>
                  </a:cubicBezTo>
                  <a:cubicBezTo>
                    <a:pt x="24932" y="15507"/>
                    <a:pt x="24937" y="15507"/>
                    <a:pt x="24942" y="15506"/>
                  </a:cubicBezTo>
                  <a:lnTo>
                    <a:pt x="24942" y="14400"/>
                  </a:lnTo>
                  <a:cubicBezTo>
                    <a:pt x="24579" y="14400"/>
                    <a:pt x="24218" y="14320"/>
                    <a:pt x="23938" y="14159"/>
                  </a:cubicBezTo>
                  <a:cubicBezTo>
                    <a:pt x="23938" y="14159"/>
                    <a:pt x="23064" y="13654"/>
                    <a:pt x="23061" y="13654"/>
                  </a:cubicBezTo>
                  <a:lnTo>
                    <a:pt x="11795" y="7147"/>
                  </a:lnTo>
                  <a:lnTo>
                    <a:pt x="501" y="629"/>
                  </a:lnTo>
                  <a:cubicBezTo>
                    <a:pt x="354" y="543"/>
                    <a:pt x="0" y="3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4000;p55">
              <a:extLst>
                <a:ext uri="{FF2B5EF4-FFF2-40B4-BE49-F238E27FC236}">
                  <a16:creationId xmlns:a16="http://schemas.microsoft.com/office/drawing/2014/main" id="{1313CBCD-2862-4CC1-A2D1-9DA70348FFE9}"/>
                </a:ext>
              </a:extLst>
            </p:cNvPr>
            <p:cNvSpPr/>
            <p:nvPr/>
          </p:nvSpPr>
          <p:spPr>
            <a:xfrm>
              <a:off x="1904475" y="3992200"/>
              <a:ext cx="1091575" cy="615275"/>
            </a:xfrm>
            <a:custGeom>
              <a:avLst/>
              <a:gdLst/>
              <a:ahLst/>
              <a:cxnLst/>
              <a:rect l="l" t="t" r="r" b="b"/>
              <a:pathLst>
                <a:path w="43663" h="24611" extrusionOk="0">
                  <a:moveTo>
                    <a:pt x="43628" y="14557"/>
                  </a:moveTo>
                  <a:lnTo>
                    <a:pt x="43662" y="14577"/>
                  </a:lnTo>
                  <a:cubicBezTo>
                    <a:pt x="43652" y="14569"/>
                    <a:pt x="43640" y="14562"/>
                    <a:pt x="43628" y="14557"/>
                  </a:cubicBezTo>
                  <a:close/>
                  <a:moveTo>
                    <a:pt x="17663" y="0"/>
                  </a:moveTo>
                  <a:cubicBezTo>
                    <a:pt x="17297" y="0"/>
                    <a:pt x="16931" y="82"/>
                    <a:pt x="16652" y="243"/>
                  </a:cubicBezTo>
                  <a:lnTo>
                    <a:pt x="552" y="9628"/>
                  </a:lnTo>
                  <a:cubicBezTo>
                    <a:pt x="1" y="9951"/>
                    <a:pt x="1" y="10469"/>
                    <a:pt x="553" y="10790"/>
                  </a:cubicBezTo>
                  <a:lnTo>
                    <a:pt x="3294" y="12373"/>
                  </a:lnTo>
                  <a:lnTo>
                    <a:pt x="23203" y="23864"/>
                  </a:lnTo>
                  <a:lnTo>
                    <a:pt x="24080" y="24371"/>
                  </a:lnTo>
                  <a:cubicBezTo>
                    <a:pt x="24358" y="24531"/>
                    <a:pt x="24721" y="24610"/>
                    <a:pt x="25082" y="24610"/>
                  </a:cubicBezTo>
                  <a:cubicBezTo>
                    <a:pt x="25096" y="24610"/>
                    <a:pt x="25110" y="24610"/>
                    <a:pt x="25124" y="24610"/>
                  </a:cubicBezTo>
                  <a:cubicBezTo>
                    <a:pt x="25459" y="24610"/>
                    <a:pt x="25790" y="24527"/>
                    <a:pt x="26087" y="24368"/>
                  </a:cubicBezTo>
                  <a:lnTo>
                    <a:pt x="26961" y="23864"/>
                  </a:lnTo>
                  <a:lnTo>
                    <a:pt x="26964" y="23864"/>
                  </a:lnTo>
                  <a:lnTo>
                    <a:pt x="39585" y="16576"/>
                  </a:lnTo>
                  <a:lnTo>
                    <a:pt x="42355" y="14977"/>
                  </a:lnTo>
                  <a:lnTo>
                    <a:pt x="42941" y="14640"/>
                  </a:lnTo>
                  <a:cubicBezTo>
                    <a:pt x="43014" y="14597"/>
                    <a:pt x="43091" y="14564"/>
                    <a:pt x="43172" y="14537"/>
                  </a:cubicBezTo>
                  <a:cubicBezTo>
                    <a:pt x="43209" y="14526"/>
                    <a:pt x="43246" y="14518"/>
                    <a:pt x="43283" y="14512"/>
                  </a:cubicBezTo>
                  <a:cubicBezTo>
                    <a:pt x="43315" y="14506"/>
                    <a:pt x="43346" y="14503"/>
                    <a:pt x="43378" y="14503"/>
                  </a:cubicBezTo>
                  <a:cubicBezTo>
                    <a:pt x="43383" y="14503"/>
                    <a:pt x="43387" y="14503"/>
                    <a:pt x="43392" y="14503"/>
                  </a:cubicBezTo>
                  <a:cubicBezTo>
                    <a:pt x="43415" y="14503"/>
                    <a:pt x="43439" y="14504"/>
                    <a:pt x="43462" y="14507"/>
                  </a:cubicBezTo>
                  <a:cubicBezTo>
                    <a:pt x="43484" y="14509"/>
                    <a:pt x="43505" y="14514"/>
                    <a:pt x="43526" y="14521"/>
                  </a:cubicBezTo>
                  <a:cubicBezTo>
                    <a:pt x="43542" y="14524"/>
                    <a:pt x="43556" y="14529"/>
                    <a:pt x="43571" y="14535"/>
                  </a:cubicBezTo>
                  <a:cubicBezTo>
                    <a:pt x="43585" y="14537"/>
                    <a:pt x="43599" y="14543"/>
                    <a:pt x="43612" y="14551"/>
                  </a:cubicBezTo>
                  <a:cubicBezTo>
                    <a:pt x="43617" y="14553"/>
                    <a:pt x="43622" y="14555"/>
                    <a:pt x="43628" y="14557"/>
                  </a:cubicBezTo>
                  <a:lnTo>
                    <a:pt x="43628" y="14557"/>
                  </a:lnTo>
                  <a:lnTo>
                    <a:pt x="18656" y="237"/>
                  </a:lnTo>
                  <a:cubicBezTo>
                    <a:pt x="18382" y="79"/>
                    <a:pt x="18023" y="0"/>
                    <a:pt x="17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4001;p55">
              <a:extLst>
                <a:ext uri="{FF2B5EF4-FFF2-40B4-BE49-F238E27FC236}">
                  <a16:creationId xmlns:a16="http://schemas.microsoft.com/office/drawing/2014/main" id="{3891A402-3360-4EDE-B90F-7E98B3E4EE32}"/>
                </a:ext>
              </a:extLst>
            </p:cNvPr>
            <p:cNvSpPr/>
            <p:nvPr/>
          </p:nvSpPr>
          <p:spPr>
            <a:xfrm>
              <a:off x="2531500" y="4354775"/>
              <a:ext cx="471575" cy="388900"/>
            </a:xfrm>
            <a:custGeom>
              <a:avLst/>
              <a:gdLst/>
              <a:ahLst/>
              <a:cxnLst/>
              <a:rect l="l" t="t" r="r" b="b"/>
              <a:pathLst>
                <a:path w="18863" h="15556" extrusionOk="0">
                  <a:moveTo>
                    <a:pt x="18311" y="0"/>
                  </a:moveTo>
                  <a:cubicBezTo>
                    <a:pt x="18275" y="0"/>
                    <a:pt x="18239" y="3"/>
                    <a:pt x="18202" y="9"/>
                  </a:cubicBezTo>
                  <a:cubicBezTo>
                    <a:pt x="18165" y="15"/>
                    <a:pt x="18128" y="23"/>
                    <a:pt x="18091" y="35"/>
                  </a:cubicBezTo>
                  <a:cubicBezTo>
                    <a:pt x="18010" y="61"/>
                    <a:pt x="17933" y="95"/>
                    <a:pt x="17860" y="137"/>
                  </a:cubicBezTo>
                  <a:lnTo>
                    <a:pt x="17274" y="474"/>
                  </a:lnTo>
                  <a:lnTo>
                    <a:pt x="14504" y="2073"/>
                  </a:lnTo>
                  <a:lnTo>
                    <a:pt x="1883" y="9361"/>
                  </a:lnTo>
                  <a:lnTo>
                    <a:pt x="1880" y="9361"/>
                  </a:lnTo>
                  <a:lnTo>
                    <a:pt x="1006" y="9865"/>
                  </a:lnTo>
                  <a:lnTo>
                    <a:pt x="1003" y="9868"/>
                  </a:lnTo>
                  <a:cubicBezTo>
                    <a:pt x="726" y="10028"/>
                    <a:pt x="364" y="10107"/>
                    <a:pt x="1" y="10107"/>
                  </a:cubicBezTo>
                  <a:lnTo>
                    <a:pt x="1" y="11213"/>
                  </a:lnTo>
                  <a:cubicBezTo>
                    <a:pt x="3" y="11213"/>
                    <a:pt x="6" y="11213"/>
                    <a:pt x="8" y="11213"/>
                  </a:cubicBezTo>
                  <a:cubicBezTo>
                    <a:pt x="346" y="11213"/>
                    <a:pt x="683" y="11137"/>
                    <a:pt x="943" y="10988"/>
                  </a:cubicBezTo>
                  <a:cubicBezTo>
                    <a:pt x="1072" y="10914"/>
                    <a:pt x="1195" y="10843"/>
                    <a:pt x="1308" y="10776"/>
                  </a:cubicBezTo>
                  <a:lnTo>
                    <a:pt x="1468" y="10685"/>
                  </a:lnTo>
                  <a:cubicBezTo>
                    <a:pt x="1644" y="10585"/>
                    <a:pt x="1775" y="10509"/>
                    <a:pt x="1841" y="10469"/>
                  </a:cubicBezTo>
                  <a:lnTo>
                    <a:pt x="1878" y="10448"/>
                  </a:lnTo>
                  <a:cubicBezTo>
                    <a:pt x="1879" y="10447"/>
                    <a:pt x="1880" y="10446"/>
                    <a:pt x="1883" y="10446"/>
                  </a:cubicBezTo>
                  <a:lnTo>
                    <a:pt x="15446" y="2614"/>
                  </a:lnTo>
                  <a:lnTo>
                    <a:pt x="17522" y="1416"/>
                  </a:lnTo>
                  <a:cubicBezTo>
                    <a:pt x="17585" y="1379"/>
                    <a:pt x="17645" y="1362"/>
                    <a:pt x="17699" y="1362"/>
                  </a:cubicBezTo>
                  <a:cubicBezTo>
                    <a:pt x="17830" y="1362"/>
                    <a:pt x="17921" y="1467"/>
                    <a:pt x="17921" y="1648"/>
                  </a:cubicBezTo>
                  <a:lnTo>
                    <a:pt x="17921" y="3978"/>
                  </a:lnTo>
                  <a:cubicBezTo>
                    <a:pt x="17922" y="3995"/>
                    <a:pt x="17921" y="4013"/>
                    <a:pt x="17918" y="4029"/>
                  </a:cubicBezTo>
                  <a:cubicBezTo>
                    <a:pt x="17919" y="4042"/>
                    <a:pt x="17918" y="4054"/>
                    <a:pt x="17913" y="4066"/>
                  </a:cubicBezTo>
                  <a:cubicBezTo>
                    <a:pt x="17914" y="4074"/>
                    <a:pt x="17914" y="4082"/>
                    <a:pt x="17910" y="4089"/>
                  </a:cubicBezTo>
                  <a:cubicBezTo>
                    <a:pt x="17906" y="4120"/>
                    <a:pt x="17898" y="4149"/>
                    <a:pt x="17890" y="4177"/>
                  </a:cubicBezTo>
                  <a:cubicBezTo>
                    <a:pt x="17880" y="4212"/>
                    <a:pt x="17868" y="4245"/>
                    <a:pt x="17852" y="4278"/>
                  </a:cubicBezTo>
                  <a:cubicBezTo>
                    <a:pt x="17838" y="4310"/>
                    <a:pt x="17822" y="4343"/>
                    <a:pt x="17804" y="4374"/>
                  </a:cubicBezTo>
                  <a:cubicBezTo>
                    <a:pt x="17786" y="4407"/>
                    <a:pt x="17767" y="4437"/>
                    <a:pt x="17744" y="4465"/>
                  </a:cubicBezTo>
                  <a:cubicBezTo>
                    <a:pt x="17728" y="4488"/>
                    <a:pt x="17711" y="4509"/>
                    <a:pt x="17692" y="4530"/>
                  </a:cubicBezTo>
                  <a:lnTo>
                    <a:pt x="17653" y="4570"/>
                  </a:lnTo>
                  <a:cubicBezTo>
                    <a:pt x="17633" y="4591"/>
                    <a:pt x="17611" y="4611"/>
                    <a:pt x="17586" y="4626"/>
                  </a:cubicBezTo>
                  <a:cubicBezTo>
                    <a:pt x="17565" y="4643"/>
                    <a:pt x="17542" y="4659"/>
                    <a:pt x="17522" y="4673"/>
                  </a:cubicBezTo>
                  <a:lnTo>
                    <a:pt x="1882" y="13704"/>
                  </a:lnTo>
                  <a:lnTo>
                    <a:pt x="1882" y="13706"/>
                  </a:lnTo>
                  <a:lnTo>
                    <a:pt x="1002" y="14213"/>
                  </a:lnTo>
                  <a:cubicBezTo>
                    <a:pt x="724" y="14373"/>
                    <a:pt x="364" y="14454"/>
                    <a:pt x="1" y="14454"/>
                  </a:cubicBezTo>
                  <a:lnTo>
                    <a:pt x="1" y="15556"/>
                  </a:lnTo>
                  <a:cubicBezTo>
                    <a:pt x="6" y="15556"/>
                    <a:pt x="11" y="15556"/>
                    <a:pt x="16" y="15556"/>
                  </a:cubicBezTo>
                  <a:cubicBezTo>
                    <a:pt x="351" y="15556"/>
                    <a:pt x="685" y="15479"/>
                    <a:pt x="942" y="15331"/>
                  </a:cubicBezTo>
                  <a:cubicBezTo>
                    <a:pt x="1072" y="15257"/>
                    <a:pt x="1194" y="15185"/>
                    <a:pt x="1307" y="15120"/>
                  </a:cubicBezTo>
                  <a:lnTo>
                    <a:pt x="1468" y="15027"/>
                  </a:lnTo>
                  <a:cubicBezTo>
                    <a:pt x="1541" y="14985"/>
                    <a:pt x="1609" y="14947"/>
                    <a:pt x="1667" y="14914"/>
                  </a:cubicBezTo>
                  <a:cubicBezTo>
                    <a:pt x="1697" y="14896"/>
                    <a:pt x="1722" y="14881"/>
                    <a:pt x="1745" y="14868"/>
                  </a:cubicBezTo>
                  <a:cubicBezTo>
                    <a:pt x="1768" y="14854"/>
                    <a:pt x="1789" y="14843"/>
                    <a:pt x="1808" y="14831"/>
                  </a:cubicBezTo>
                  <a:cubicBezTo>
                    <a:pt x="1831" y="14816"/>
                    <a:pt x="1849" y="14808"/>
                    <a:pt x="1864" y="14801"/>
                  </a:cubicBezTo>
                  <a:cubicBezTo>
                    <a:pt x="1874" y="14793"/>
                    <a:pt x="1882" y="14789"/>
                    <a:pt x="1882" y="14789"/>
                  </a:cubicBezTo>
                  <a:lnTo>
                    <a:pt x="17860" y="5563"/>
                  </a:lnTo>
                  <a:cubicBezTo>
                    <a:pt x="18414" y="5244"/>
                    <a:pt x="18862" y="4466"/>
                    <a:pt x="18862" y="3828"/>
                  </a:cubicBezTo>
                  <a:lnTo>
                    <a:pt x="18862" y="714"/>
                  </a:lnTo>
                  <a:cubicBezTo>
                    <a:pt x="18862" y="404"/>
                    <a:pt x="18755" y="185"/>
                    <a:pt x="18584" y="74"/>
                  </a:cubicBezTo>
                  <a:lnTo>
                    <a:pt x="18581" y="74"/>
                  </a:lnTo>
                  <a:lnTo>
                    <a:pt x="18550" y="56"/>
                  </a:lnTo>
                  <a:cubicBezTo>
                    <a:pt x="18543" y="53"/>
                    <a:pt x="18538" y="51"/>
                    <a:pt x="18531" y="48"/>
                  </a:cubicBezTo>
                  <a:cubicBezTo>
                    <a:pt x="18518" y="41"/>
                    <a:pt x="18504" y="35"/>
                    <a:pt x="18490" y="33"/>
                  </a:cubicBezTo>
                  <a:cubicBezTo>
                    <a:pt x="18475" y="26"/>
                    <a:pt x="18461" y="21"/>
                    <a:pt x="18445" y="18"/>
                  </a:cubicBezTo>
                  <a:cubicBezTo>
                    <a:pt x="18424" y="11"/>
                    <a:pt x="18403" y="6"/>
                    <a:pt x="18381" y="5"/>
                  </a:cubicBezTo>
                  <a:cubicBezTo>
                    <a:pt x="18358" y="1"/>
                    <a:pt x="18334" y="0"/>
                    <a:pt x="18311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4002;p55">
              <a:extLst>
                <a:ext uri="{FF2B5EF4-FFF2-40B4-BE49-F238E27FC236}">
                  <a16:creationId xmlns:a16="http://schemas.microsoft.com/office/drawing/2014/main" id="{498B6208-9E00-4B90-8AA8-926EFC039743}"/>
                </a:ext>
              </a:extLst>
            </p:cNvPr>
            <p:cNvSpPr/>
            <p:nvPr/>
          </p:nvSpPr>
          <p:spPr>
            <a:xfrm>
              <a:off x="2251575" y="4898625"/>
              <a:ext cx="70400" cy="67600"/>
            </a:xfrm>
            <a:custGeom>
              <a:avLst/>
              <a:gdLst/>
              <a:ahLst/>
              <a:cxnLst/>
              <a:rect l="l" t="t" r="r" b="b"/>
              <a:pathLst>
                <a:path w="2816" h="2704" extrusionOk="0">
                  <a:moveTo>
                    <a:pt x="923" y="0"/>
                  </a:moveTo>
                  <a:lnTo>
                    <a:pt x="0" y="534"/>
                  </a:lnTo>
                  <a:lnTo>
                    <a:pt x="0" y="2703"/>
                  </a:lnTo>
                  <a:lnTo>
                    <a:pt x="2815" y="1094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4003;p55">
              <a:extLst>
                <a:ext uri="{FF2B5EF4-FFF2-40B4-BE49-F238E27FC236}">
                  <a16:creationId xmlns:a16="http://schemas.microsoft.com/office/drawing/2014/main" id="{0F9EB542-79F1-4BA7-91D3-67D8C75488D7}"/>
                </a:ext>
              </a:extLst>
            </p:cNvPr>
            <p:cNvSpPr/>
            <p:nvPr/>
          </p:nvSpPr>
          <p:spPr>
            <a:xfrm>
              <a:off x="2806175" y="5063875"/>
              <a:ext cx="678975" cy="402525"/>
            </a:xfrm>
            <a:custGeom>
              <a:avLst/>
              <a:gdLst/>
              <a:ahLst/>
              <a:cxnLst/>
              <a:rect l="l" t="t" r="r" b="b"/>
              <a:pathLst>
                <a:path w="27159" h="16101" extrusionOk="0">
                  <a:moveTo>
                    <a:pt x="5460" y="10537"/>
                  </a:moveTo>
                  <a:cubicBezTo>
                    <a:pt x="5454" y="10538"/>
                    <a:pt x="5450" y="10541"/>
                    <a:pt x="5445" y="10545"/>
                  </a:cubicBezTo>
                  <a:lnTo>
                    <a:pt x="5460" y="10537"/>
                  </a:lnTo>
                  <a:close/>
                  <a:moveTo>
                    <a:pt x="27158" y="0"/>
                  </a:moveTo>
                  <a:lnTo>
                    <a:pt x="21978" y="1028"/>
                  </a:lnTo>
                  <a:lnTo>
                    <a:pt x="6286" y="10062"/>
                  </a:lnTo>
                  <a:lnTo>
                    <a:pt x="5460" y="10537"/>
                  </a:lnTo>
                  <a:lnTo>
                    <a:pt x="5460" y="10537"/>
                  </a:lnTo>
                  <a:cubicBezTo>
                    <a:pt x="5463" y="10535"/>
                    <a:pt x="5467" y="10534"/>
                    <a:pt x="5471" y="10534"/>
                  </a:cubicBezTo>
                  <a:lnTo>
                    <a:pt x="5471" y="10534"/>
                  </a:lnTo>
                  <a:lnTo>
                    <a:pt x="5052" y="10775"/>
                  </a:lnTo>
                  <a:lnTo>
                    <a:pt x="4827" y="10904"/>
                  </a:lnTo>
                  <a:lnTo>
                    <a:pt x="3976" y="11397"/>
                  </a:lnTo>
                  <a:lnTo>
                    <a:pt x="358" y="13485"/>
                  </a:lnTo>
                  <a:cubicBezTo>
                    <a:pt x="69" y="13686"/>
                    <a:pt x="1" y="14034"/>
                    <a:pt x="79" y="14427"/>
                  </a:cubicBezTo>
                  <a:cubicBezTo>
                    <a:pt x="241" y="15276"/>
                    <a:pt x="1445" y="16101"/>
                    <a:pt x="2309" y="16101"/>
                  </a:cubicBezTo>
                  <a:cubicBezTo>
                    <a:pt x="2513" y="16101"/>
                    <a:pt x="2697" y="16055"/>
                    <a:pt x="2845" y="15953"/>
                  </a:cubicBezTo>
                  <a:lnTo>
                    <a:pt x="5769" y="14266"/>
                  </a:lnTo>
                  <a:cubicBezTo>
                    <a:pt x="5771" y="14264"/>
                    <a:pt x="5771" y="14264"/>
                    <a:pt x="5771" y="14262"/>
                  </a:cubicBezTo>
                  <a:lnTo>
                    <a:pt x="6634" y="13773"/>
                  </a:lnTo>
                  <a:cubicBezTo>
                    <a:pt x="6645" y="13767"/>
                    <a:pt x="6654" y="13758"/>
                    <a:pt x="6663" y="13748"/>
                  </a:cubicBezTo>
                  <a:lnTo>
                    <a:pt x="7984" y="12986"/>
                  </a:lnTo>
                  <a:lnTo>
                    <a:pt x="8095" y="12923"/>
                  </a:lnTo>
                  <a:cubicBezTo>
                    <a:pt x="8096" y="12922"/>
                    <a:pt x="8096" y="12921"/>
                    <a:pt x="8097" y="12921"/>
                  </a:cubicBezTo>
                  <a:lnTo>
                    <a:pt x="23689" y="3943"/>
                  </a:lnTo>
                  <a:lnTo>
                    <a:pt x="23691" y="3946"/>
                  </a:lnTo>
                  <a:lnTo>
                    <a:pt x="26251" y="1032"/>
                  </a:lnTo>
                  <a:lnTo>
                    <a:pt x="271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4004;p55">
              <a:extLst>
                <a:ext uri="{FF2B5EF4-FFF2-40B4-BE49-F238E27FC236}">
                  <a16:creationId xmlns:a16="http://schemas.microsoft.com/office/drawing/2014/main" id="{8C13B96C-A3A2-47A2-8093-398D5A647633}"/>
                </a:ext>
              </a:extLst>
            </p:cNvPr>
            <p:cNvSpPr/>
            <p:nvPr/>
          </p:nvSpPr>
          <p:spPr>
            <a:xfrm>
              <a:off x="3355625" y="5036325"/>
              <a:ext cx="129525" cy="98675"/>
            </a:xfrm>
            <a:custGeom>
              <a:avLst/>
              <a:gdLst/>
              <a:ahLst/>
              <a:cxnLst/>
              <a:rect l="l" t="t" r="r" b="b"/>
              <a:pathLst>
                <a:path w="5181" h="3947" extrusionOk="0">
                  <a:moveTo>
                    <a:pt x="5180" y="1"/>
                  </a:moveTo>
                  <a:lnTo>
                    <a:pt x="0" y="1029"/>
                  </a:lnTo>
                  <a:lnTo>
                    <a:pt x="1713" y="3946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4005;p55">
              <a:extLst>
                <a:ext uri="{FF2B5EF4-FFF2-40B4-BE49-F238E27FC236}">
                  <a16:creationId xmlns:a16="http://schemas.microsoft.com/office/drawing/2014/main" id="{F61973D5-CD2D-42FA-A2C4-2BB67E8E9A45}"/>
                </a:ext>
              </a:extLst>
            </p:cNvPr>
            <p:cNvSpPr/>
            <p:nvPr/>
          </p:nvSpPr>
          <p:spPr>
            <a:xfrm>
              <a:off x="3355625" y="5036325"/>
              <a:ext cx="129525" cy="55050"/>
            </a:xfrm>
            <a:custGeom>
              <a:avLst/>
              <a:gdLst/>
              <a:ahLst/>
              <a:cxnLst/>
              <a:rect l="l" t="t" r="r" b="b"/>
              <a:pathLst>
                <a:path w="5181" h="2202" extrusionOk="0">
                  <a:moveTo>
                    <a:pt x="5180" y="1"/>
                  </a:moveTo>
                  <a:lnTo>
                    <a:pt x="0" y="1029"/>
                  </a:lnTo>
                  <a:lnTo>
                    <a:pt x="689" y="2201"/>
                  </a:lnTo>
                  <a:lnTo>
                    <a:pt x="5180" y="1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4006;p55">
              <a:extLst>
                <a:ext uri="{FF2B5EF4-FFF2-40B4-BE49-F238E27FC236}">
                  <a16:creationId xmlns:a16="http://schemas.microsoft.com/office/drawing/2014/main" id="{10266805-70FC-4DBA-975A-AF338C6D7E36}"/>
                </a:ext>
              </a:extLst>
            </p:cNvPr>
            <p:cNvSpPr/>
            <p:nvPr/>
          </p:nvSpPr>
          <p:spPr>
            <a:xfrm>
              <a:off x="3449075" y="5036325"/>
              <a:ext cx="36075" cy="25825"/>
            </a:xfrm>
            <a:custGeom>
              <a:avLst/>
              <a:gdLst/>
              <a:ahLst/>
              <a:cxnLst/>
              <a:rect l="l" t="t" r="r" b="b"/>
              <a:pathLst>
                <a:path w="1443" h="1033" extrusionOk="0">
                  <a:moveTo>
                    <a:pt x="1442" y="1"/>
                  </a:moveTo>
                  <a:lnTo>
                    <a:pt x="0" y="287"/>
                  </a:lnTo>
                  <a:lnTo>
                    <a:pt x="402" y="344"/>
                  </a:lnTo>
                  <a:lnTo>
                    <a:pt x="191" y="547"/>
                  </a:lnTo>
                  <a:lnTo>
                    <a:pt x="522" y="536"/>
                  </a:lnTo>
                  <a:lnTo>
                    <a:pt x="374" y="817"/>
                  </a:lnTo>
                  <a:lnTo>
                    <a:pt x="631" y="732"/>
                  </a:lnTo>
                  <a:lnTo>
                    <a:pt x="535" y="1032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4007;p55">
              <a:extLst>
                <a:ext uri="{FF2B5EF4-FFF2-40B4-BE49-F238E27FC236}">
                  <a16:creationId xmlns:a16="http://schemas.microsoft.com/office/drawing/2014/main" id="{E1633869-CAB5-4247-9155-77F2D2A09E18}"/>
                </a:ext>
              </a:extLst>
            </p:cNvPr>
            <p:cNvSpPr/>
            <p:nvPr/>
          </p:nvSpPr>
          <p:spPr>
            <a:xfrm>
              <a:off x="2905550" y="5062000"/>
              <a:ext cx="498900" cy="330900"/>
            </a:xfrm>
            <a:custGeom>
              <a:avLst/>
              <a:gdLst/>
              <a:ahLst/>
              <a:cxnLst/>
              <a:rect l="l" t="t" r="r" b="b"/>
              <a:pathLst>
                <a:path w="19956" h="13236" extrusionOk="0">
                  <a:moveTo>
                    <a:pt x="15" y="10362"/>
                  </a:moveTo>
                  <a:cubicBezTo>
                    <a:pt x="10" y="10364"/>
                    <a:pt x="5" y="10367"/>
                    <a:pt x="1" y="10370"/>
                  </a:cubicBezTo>
                  <a:lnTo>
                    <a:pt x="15" y="10362"/>
                  </a:lnTo>
                  <a:close/>
                  <a:moveTo>
                    <a:pt x="18003" y="0"/>
                  </a:moveTo>
                  <a:lnTo>
                    <a:pt x="852" y="9878"/>
                  </a:lnTo>
                  <a:lnTo>
                    <a:pt x="388" y="10148"/>
                  </a:lnTo>
                  <a:lnTo>
                    <a:pt x="15" y="10362"/>
                  </a:lnTo>
                  <a:lnTo>
                    <a:pt x="15" y="10362"/>
                  </a:lnTo>
                  <a:cubicBezTo>
                    <a:pt x="45" y="10346"/>
                    <a:pt x="77" y="10339"/>
                    <a:pt x="112" y="10339"/>
                  </a:cubicBezTo>
                  <a:cubicBezTo>
                    <a:pt x="768" y="10339"/>
                    <a:pt x="2322" y="12893"/>
                    <a:pt x="1796" y="13236"/>
                  </a:cubicBezTo>
                  <a:lnTo>
                    <a:pt x="2688" y="12723"/>
                  </a:lnTo>
                  <a:lnTo>
                    <a:pt x="19714" y="2917"/>
                  </a:lnTo>
                  <a:cubicBezTo>
                    <a:pt x="19956" y="2433"/>
                    <a:pt x="19772" y="1573"/>
                    <a:pt x="19292" y="904"/>
                  </a:cubicBezTo>
                  <a:cubicBezTo>
                    <a:pt x="18978" y="465"/>
                    <a:pt x="18535" y="108"/>
                    <a:pt x="18003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4008;p55">
              <a:extLst>
                <a:ext uri="{FF2B5EF4-FFF2-40B4-BE49-F238E27FC236}">
                  <a16:creationId xmlns:a16="http://schemas.microsoft.com/office/drawing/2014/main" id="{34E432B8-FEA1-4518-9595-345EDABAC795}"/>
                </a:ext>
              </a:extLst>
            </p:cNvPr>
            <p:cNvSpPr/>
            <p:nvPr/>
          </p:nvSpPr>
          <p:spPr>
            <a:xfrm>
              <a:off x="2915225" y="5062000"/>
              <a:ext cx="472625" cy="274975"/>
            </a:xfrm>
            <a:custGeom>
              <a:avLst/>
              <a:gdLst/>
              <a:ahLst/>
              <a:cxnLst/>
              <a:rect l="l" t="t" r="r" b="b"/>
              <a:pathLst>
                <a:path w="18905" h="10999" extrusionOk="0">
                  <a:moveTo>
                    <a:pt x="17616" y="0"/>
                  </a:moveTo>
                  <a:lnTo>
                    <a:pt x="465" y="9878"/>
                  </a:lnTo>
                  <a:lnTo>
                    <a:pt x="1" y="10148"/>
                  </a:lnTo>
                  <a:lnTo>
                    <a:pt x="1144" y="10999"/>
                  </a:lnTo>
                  <a:lnTo>
                    <a:pt x="18905" y="904"/>
                  </a:lnTo>
                  <a:cubicBezTo>
                    <a:pt x="18591" y="465"/>
                    <a:pt x="18148" y="108"/>
                    <a:pt x="17616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4009;p55">
              <a:extLst>
                <a:ext uri="{FF2B5EF4-FFF2-40B4-BE49-F238E27FC236}">
                  <a16:creationId xmlns:a16="http://schemas.microsoft.com/office/drawing/2014/main" id="{21FE86E8-35F6-4519-A641-B494DC5627B4}"/>
                </a:ext>
              </a:extLst>
            </p:cNvPr>
            <p:cNvSpPr/>
            <p:nvPr/>
          </p:nvSpPr>
          <p:spPr>
            <a:xfrm>
              <a:off x="2942300" y="5286800"/>
              <a:ext cx="74400" cy="85000"/>
            </a:xfrm>
            <a:custGeom>
              <a:avLst/>
              <a:gdLst/>
              <a:ahLst/>
              <a:cxnLst/>
              <a:rect l="l" t="t" r="r" b="b"/>
              <a:pathLst>
                <a:path w="2976" h="3400" extrusionOk="0">
                  <a:moveTo>
                    <a:pt x="17" y="517"/>
                  </a:moveTo>
                  <a:lnTo>
                    <a:pt x="17" y="517"/>
                  </a:lnTo>
                  <a:cubicBezTo>
                    <a:pt x="11" y="519"/>
                    <a:pt x="5" y="522"/>
                    <a:pt x="0" y="526"/>
                  </a:cubicBezTo>
                  <a:lnTo>
                    <a:pt x="17" y="517"/>
                  </a:lnTo>
                  <a:close/>
                  <a:moveTo>
                    <a:pt x="975" y="0"/>
                  </a:moveTo>
                  <a:cubicBezTo>
                    <a:pt x="934" y="0"/>
                    <a:pt x="897" y="10"/>
                    <a:pt x="864" y="30"/>
                  </a:cubicBezTo>
                  <a:lnTo>
                    <a:pt x="17" y="517"/>
                  </a:lnTo>
                  <a:lnTo>
                    <a:pt x="17" y="517"/>
                  </a:lnTo>
                  <a:cubicBezTo>
                    <a:pt x="19" y="516"/>
                    <a:pt x="22" y="515"/>
                    <a:pt x="24" y="514"/>
                  </a:cubicBezTo>
                  <a:lnTo>
                    <a:pt x="28" y="513"/>
                  </a:lnTo>
                  <a:cubicBezTo>
                    <a:pt x="53" y="502"/>
                    <a:pt x="81" y="497"/>
                    <a:pt x="110" y="497"/>
                  </a:cubicBezTo>
                  <a:cubicBezTo>
                    <a:pt x="368" y="497"/>
                    <a:pt x="768" y="894"/>
                    <a:pt x="1120" y="1397"/>
                  </a:cubicBezTo>
                  <a:cubicBezTo>
                    <a:pt x="1667" y="2171"/>
                    <a:pt x="2109" y="3198"/>
                    <a:pt x="1784" y="3399"/>
                  </a:cubicBezTo>
                  <a:lnTo>
                    <a:pt x="2012" y="3268"/>
                  </a:lnTo>
                  <a:lnTo>
                    <a:pt x="2650" y="2904"/>
                  </a:lnTo>
                  <a:cubicBezTo>
                    <a:pt x="2976" y="2702"/>
                    <a:pt x="2532" y="1679"/>
                    <a:pt x="1986" y="904"/>
                  </a:cubicBezTo>
                  <a:cubicBezTo>
                    <a:pt x="1632" y="399"/>
                    <a:pt x="1234" y="0"/>
                    <a:pt x="975" y="0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4010;p55">
              <a:extLst>
                <a:ext uri="{FF2B5EF4-FFF2-40B4-BE49-F238E27FC236}">
                  <a16:creationId xmlns:a16="http://schemas.microsoft.com/office/drawing/2014/main" id="{A28A8883-86CD-4144-81D7-C204E494B2E7}"/>
                </a:ext>
              </a:extLst>
            </p:cNvPr>
            <p:cNvSpPr/>
            <p:nvPr/>
          </p:nvSpPr>
          <p:spPr>
            <a:xfrm>
              <a:off x="2926125" y="5296150"/>
              <a:ext cx="79650" cy="85075"/>
            </a:xfrm>
            <a:custGeom>
              <a:avLst/>
              <a:gdLst/>
              <a:ahLst/>
              <a:cxnLst/>
              <a:rect l="l" t="t" r="r" b="b"/>
              <a:pathLst>
                <a:path w="3186" h="3403" extrusionOk="0">
                  <a:moveTo>
                    <a:pt x="12" y="523"/>
                  </a:moveTo>
                  <a:cubicBezTo>
                    <a:pt x="8" y="525"/>
                    <a:pt x="4" y="528"/>
                    <a:pt x="0" y="530"/>
                  </a:cubicBezTo>
                  <a:lnTo>
                    <a:pt x="12" y="523"/>
                  </a:lnTo>
                  <a:close/>
                  <a:moveTo>
                    <a:pt x="974" y="0"/>
                  </a:moveTo>
                  <a:cubicBezTo>
                    <a:pt x="933" y="0"/>
                    <a:pt x="896" y="10"/>
                    <a:pt x="863" y="30"/>
                  </a:cubicBezTo>
                  <a:lnTo>
                    <a:pt x="12" y="523"/>
                  </a:lnTo>
                  <a:lnTo>
                    <a:pt x="12" y="523"/>
                  </a:lnTo>
                  <a:cubicBezTo>
                    <a:pt x="42" y="507"/>
                    <a:pt x="75" y="500"/>
                    <a:pt x="111" y="500"/>
                  </a:cubicBezTo>
                  <a:cubicBezTo>
                    <a:pt x="769" y="500"/>
                    <a:pt x="2323" y="3069"/>
                    <a:pt x="1785" y="3403"/>
                  </a:cubicBezTo>
                  <a:lnTo>
                    <a:pt x="2649" y="2903"/>
                  </a:lnTo>
                  <a:cubicBezTo>
                    <a:pt x="3186" y="2570"/>
                    <a:pt x="1632" y="0"/>
                    <a:pt x="974" y="0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4011;p55">
              <a:extLst>
                <a:ext uri="{FF2B5EF4-FFF2-40B4-BE49-F238E27FC236}">
                  <a16:creationId xmlns:a16="http://schemas.microsoft.com/office/drawing/2014/main" id="{5B9886A6-2A1F-49DE-A738-DC21556D1FBD}"/>
                </a:ext>
              </a:extLst>
            </p:cNvPr>
            <p:cNvSpPr/>
            <p:nvPr/>
          </p:nvSpPr>
          <p:spPr>
            <a:xfrm>
              <a:off x="2905550" y="5308150"/>
              <a:ext cx="78325" cy="84750"/>
            </a:xfrm>
            <a:custGeom>
              <a:avLst/>
              <a:gdLst/>
              <a:ahLst/>
              <a:cxnLst/>
              <a:rect l="l" t="t" r="r" b="b"/>
              <a:pathLst>
                <a:path w="3133" h="3390" extrusionOk="0">
                  <a:moveTo>
                    <a:pt x="14" y="516"/>
                  </a:moveTo>
                  <a:cubicBezTo>
                    <a:pt x="9" y="519"/>
                    <a:pt x="5" y="521"/>
                    <a:pt x="1" y="524"/>
                  </a:cubicBezTo>
                  <a:lnTo>
                    <a:pt x="14" y="516"/>
                  </a:lnTo>
                  <a:close/>
                  <a:moveTo>
                    <a:pt x="964" y="1"/>
                  </a:moveTo>
                  <a:cubicBezTo>
                    <a:pt x="923" y="1"/>
                    <a:pt x="886" y="11"/>
                    <a:pt x="852" y="32"/>
                  </a:cubicBezTo>
                  <a:lnTo>
                    <a:pt x="14" y="516"/>
                  </a:lnTo>
                  <a:lnTo>
                    <a:pt x="14" y="516"/>
                  </a:lnTo>
                  <a:cubicBezTo>
                    <a:pt x="44" y="501"/>
                    <a:pt x="76" y="493"/>
                    <a:pt x="112" y="493"/>
                  </a:cubicBezTo>
                  <a:cubicBezTo>
                    <a:pt x="768" y="493"/>
                    <a:pt x="2322" y="3047"/>
                    <a:pt x="1796" y="3390"/>
                  </a:cubicBezTo>
                  <a:lnTo>
                    <a:pt x="2659" y="2900"/>
                  </a:lnTo>
                  <a:cubicBezTo>
                    <a:pt x="2670" y="2894"/>
                    <a:pt x="2679" y="2885"/>
                    <a:pt x="2688" y="2877"/>
                  </a:cubicBezTo>
                  <a:cubicBezTo>
                    <a:pt x="3132" y="2463"/>
                    <a:pt x="1611" y="1"/>
                    <a:pt x="964" y="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4012;p55">
              <a:extLst>
                <a:ext uri="{FF2B5EF4-FFF2-40B4-BE49-F238E27FC236}">
                  <a16:creationId xmlns:a16="http://schemas.microsoft.com/office/drawing/2014/main" id="{B9A23C72-85FE-4E4C-9960-A5CA1E66810A}"/>
                </a:ext>
              </a:extLst>
            </p:cNvPr>
            <p:cNvSpPr/>
            <p:nvPr/>
          </p:nvSpPr>
          <p:spPr>
            <a:xfrm>
              <a:off x="2905550" y="5286800"/>
              <a:ext cx="86450" cy="57925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2445" y="0"/>
                  </a:moveTo>
                  <a:cubicBezTo>
                    <a:pt x="2405" y="0"/>
                    <a:pt x="2367" y="10"/>
                    <a:pt x="2334" y="30"/>
                  </a:cubicBezTo>
                  <a:lnTo>
                    <a:pt x="1689" y="406"/>
                  </a:lnTo>
                  <a:lnTo>
                    <a:pt x="1499" y="513"/>
                  </a:lnTo>
                  <a:lnTo>
                    <a:pt x="1496" y="514"/>
                  </a:lnTo>
                  <a:lnTo>
                    <a:pt x="856" y="885"/>
                  </a:lnTo>
                  <a:lnTo>
                    <a:pt x="826" y="901"/>
                  </a:lnTo>
                  <a:lnTo>
                    <a:pt x="1" y="1378"/>
                  </a:lnTo>
                  <a:lnTo>
                    <a:pt x="978" y="2317"/>
                  </a:lnTo>
                  <a:lnTo>
                    <a:pt x="1118" y="2237"/>
                  </a:lnTo>
                  <a:lnTo>
                    <a:pt x="1941" y="1768"/>
                  </a:lnTo>
                  <a:lnTo>
                    <a:pt x="1978" y="1746"/>
                  </a:lnTo>
                  <a:lnTo>
                    <a:pt x="2591" y="1397"/>
                  </a:lnTo>
                  <a:lnTo>
                    <a:pt x="2808" y="1273"/>
                  </a:lnTo>
                  <a:lnTo>
                    <a:pt x="3458" y="904"/>
                  </a:lnTo>
                  <a:cubicBezTo>
                    <a:pt x="3103" y="399"/>
                    <a:pt x="2705" y="0"/>
                    <a:pt x="24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4013;p55">
              <a:extLst>
                <a:ext uri="{FF2B5EF4-FFF2-40B4-BE49-F238E27FC236}">
                  <a16:creationId xmlns:a16="http://schemas.microsoft.com/office/drawing/2014/main" id="{C0A4379E-A5C5-4285-A10E-7ED5E21C338E}"/>
                </a:ext>
              </a:extLst>
            </p:cNvPr>
            <p:cNvSpPr/>
            <p:nvPr/>
          </p:nvSpPr>
          <p:spPr>
            <a:xfrm>
              <a:off x="2806175" y="5320475"/>
              <a:ext cx="152300" cy="125775"/>
            </a:xfrm>
            <a:custGeom>
              <a:avLst/>
              <a:gdLst/>
              <a:ahLst/>
              <a:cxnLst/>
              <a:rect l="l" t="t" r="r" b="b"/>
              <a:pathLst>
                <a:path w="6092" h="503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247" y="3945"/>
                    <a:pt x="1151" y="5031"/>
                    <a:pt x="1894" y="5031"/>
                  </a:cubicBezTo>
                  <a:cubicBezTo>
                    <a:pt x="2033" y="5031"/>
                    <a:pt x="2166" y="4993"/>
                    <a:pt x="2288" y="4908"/>
                  </a:cubicBezTo>
                  <a:lnTo>
                    <a:pt x="5767" y="2900"/>
                  </a:lnTo>
                  <a:cubicBezTo>
                    <a:pt x="5771" y="2899"/>
                    <a:pt x="5771" y="2899"/>
                    <a:pt x="5771" y="2897"/>
                  </a:cubicBezTo>
                  <a:cubicBezTo>
                    <a:pt x="6092" y="2689"/>
                    <a:pt x="5641" y="1662"/>
                    <a:pt x="5092" y="890"/>
                  </a:cubicBez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4014;p55">
              <a:extLst>
                <a:ext uri="{FF2B5EF4-FFF2-40B4-BE49-F238E27FC236}">
                  <a16:creationId xmlns:a16="http://schemas.microsoft.com/office/drawing/2014/main" id="{D5232492-F127-4895-8388-31B78D44784B}"/>
                </a:ext>
              </a:extLst>
            </p:cNvPr>
            <p:cNvSpPr/>
            <p:nvPr/>
          </p:nvSpPr>
          <p:spPr>
            <a:xfrm>
              <a:off x="2806175" y="5320475"/>
              <a:ext cx="127300" cy="76525"/>
            </a:xfrm>
            <a:custGeom>
              <a:avLst/>
              <a:gdLst/>
              <a:ahLst/>
              <a:cxnLst/>
              <a:rect l="l" t="t" r="r" b="b"/>
              <a:pathLst>
                <a:path w="5092" h="3061" extrusionOk="0">
                  <a:moveTo>
                    <a:pt x="4087" y="0"/>
                  </a:moveTo>
                  <a:cubicBezTo>
                    <a:pt x="4046" y="0"/>
                    <a:pt x="4009" y="10"/>
                    <a:pt x="3976" y="31"/>
                  </a:cubicBezTo>
                  <a:lnTo>
                    <a:pt x="358" y="2120"/>
                  </a:lnTo>
                  <a:cubicBezTo>
                    <a:pt x="69" y="2320"/>
                    <a:pt x="1" y="2669"/>
                    <a:pt x="78" y="3061"/>
                  </a:cubicBezTo>
                  <a:cubicBezTo>
                    <a:pt x="50" y="2631"/>
                    <a:pt x="176" y="2308"/>
                    <a:pt x="567" y="2298"/>
                  </a:cubicBezTo>
                  <a:cubicBezTo>
                    <a:pt x="570" y="2298"/>
                    <a:pt x="572" y="2298"/>
                    <a:pt x="575" y="2298"/>
                  </a:cubicBezTo>
                  <a:cubicBezTo>
                    <a:pt x="966" y="2298"/>
                    <a:pt x="1545" y="3044"/>
                    <a:pt x="1545" y="3044"/>
                  </a:cubicBezTo>
                  <a:lnTo>
                    <a:pt x="5092" y="890"/>
                  </a:lnTo>
                  <a:cubicBezTo>
                    <a:pt x="4739" y="392"/>
                    <a:pt x="4344" y="0"/>
                    <a:pt x="4087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4015;p55">
              <a:extLst>
                <a:ext uri="{FF2B5EF4-FFF2-40B4-BE49-F238E27FC236}">
                  <a16:creationId xmlns:a16="http://schemas.microsoft.com/office/drawing/2014/main" id="{9A769A50-335C-4D6B-821D-BA2CCEA1EBB6}"/>
                </a:ext>
              </a:extLst>
            </p:cNvPr>
            <p:cNvSpPr/>
            <p:nvPr/>
          </p:nvSpPr>
          <p:spPr>
            <a:xfrm>
              <a:off x="2663225" y="4777925"/>
              <a:ext cx="210850" cy="121675"/>
            </a:xfrm>
            <a:custGeom>
              <a:avLst/>
              <a:gdLst/>
              <a:ahLst/>
              <a:cxnLst/>
              <a:rect l="l" t="t" r="r" b="b"/>
              <a:pathLst>
                <a:path w="8434" h="4867" extrusionOk="0">
                  <a:moveTo>
                    <a:pt x="4289" y="1"/>
                  </a:moveTo>
                  <a:cubicBezTo>
                    <a:pt x="1919" y="1"/>
                    <a:pt x="1" y="1108"/>
                    <a:pt x="1" y="2477"/>
                  </a:cubicBezTo>
                  <a:cubicBezTo>
                    <a:pt x="1" y="3624"/>
                    <a:pt x="1355" y="4587"/>
                    <a:pt x="3192" y="4867"/>
                  </a:cubicBezTo>
                  <a:lnTo>
                    <a:pt x="8434" y="1841"/>
                  </a:lnTo>
                  <a:cubicBezTo>
                    <a:pt x="7948" y="780"/>
                    <a:pt x="6278" y="1"/>
                    <a:pt x="4289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4016;p55">
              <a:extLst>
                <a:ext uri="{FF2B5EF4-FFF2-40B4-BE49-F238E27FC236}">
                  <a16:creationId xmlns:a16="http://schemas.microsoft.com/office/drawing/2014/main" id="{1B223C7B-6236-4496-A83F-D9560958E7B1}"/>
                </a:ext>
              </a:extLst>
            </p:cNvPr>
            <p:cNvSpPr/>
            <p:nvPr/>
          </p:nvSpPr>
          <p:spPr>
            <a:xfrm>
              <a:off x="2756275" y="4635825"/>
              <a:ext cx="110325" cy="189575"/>
            </a:xfrm>
            <a:custGeom>
              <a:avLst/>
              <a:gdLst/>
              <a:ahLst/>
              <a:cxnLst/>
              <a:rect l="l" t="t" r="r" b="b"/>
              <a:pathLst>
                <a:path w="4413" h="7583" extrusionOk="0">
                  <a:moveTo>
                    <a:pt x="378" y="0"/>
                  </a:moveTo>
                  <a:cubicBezTo>
                    <a:pt x="128" y="0"/>
                    <a:pt x="1" y="341"/>
                    <a:pt x="51" y="672"/>
                  </a:cubicBezTo>
                  <a:cubicBezTo>
                    <a:pt x="147" y="1305"/>
                    <a:pt x="641" y="3754"/>
                    <a:pt x="1370" y="4994"/>
                  </a:cubicBezTo>
                  <a:cubicBezTo>
                    <a:pt x="1654" y="5528"/>
                    <a:pt x="1964" y="5891"/>
                    <a:pt x="2361" y="6347"/>
                  </a:cubicBezTo>
                  <a:cubicBezTo>
                    <a:pt x="2470" y="6470"/>
                    <a:pt x="2519" y="6590"/>
                    <a:pt x="2698" y="6850"/>
                  </a:cubicBezTo>
                  <a:cubicBezTo>
                    <a:pt x="2875" y="7111"/>
                    <a:pt x="3144" y="7369"/>
                    <a:pt x="3383" y="7482"/>
                  </a:cubicBezTo>
                  <a:cubicBezTo>
                    <a:pt x="3536" y="7555"/>
                    <a:pt x="3634" y="7582"/>
                    <a:pt x="3696" y="7582"/>
                  </a:cubicBezTo>
                  <a:cubicBezTo>
                    <a:pt x="3731" y="7582"/>
                    <a:pt x="3755" y="7574"/>
                    <a:pt x="3771" y="7560"/>
                  </a:cubicBezTo>
                  <a:cubicBezTo>
                    <a:pt x="3826" y="7511"/>
                    <a:pt x="3801" y="7446"/>
                    <a:pt x="3697" y="7382"/>
                  </a:cubicBezTo>
                  <a:cubicBezTo>
                    <a:pt x="3595" y="7318"/>
                    <a:pt x="3412" y="7230"/>
                    <a:pt x="3243" y="7030"/>
                  </a:cubicBezTo>
                  <a:lnTo>
                    <a:pt x="3243" y="7030"/>
                  </a:lnTo>
                  <a:cubicBezTo>
                    <a:pt x="3243" y="7030"/>
                    <a:pt x="3463" y="7181"/>
                    <a:pt x="3602" y="7260"/>
                  </a:cubicBezTo>
                  <a:cubicBezTo>
                    <a:pt x="3725" y="7332"/>
                    <a:pt x="3858" y="7385"/>
                    <a:pt x="3995" y="7421"/>
                  </a:cubicBezTo>
                  <a:cubicBezTo>
                    <a:pt x="4009" y="7424"/>
                    <a:pt x="4022" y="7426"/>
                    <a:pt x="4036" y="7426"/>
                  </a:cubicBezTo>
                  <a:cubicBezTo>
                    <a:pt x="4157" y="7426"/>
                    <a:pt x="4271" y="7309"/>
                    <a:pt x="4179" y="7250"/>
                  </a:cubicBezTo>
                  <a:cubicBezTo>
                    <a:pt x="4076" y="7182"/>
                    <a:pt x="3978" y="7158"/>
                    <a:pt x="3774" y="7038"/>
                  </a:cubicBezTo>
                  <a:cubicBezTo>
                    <a:pt x="3666" y="6975"/>
                    <a:pt x="3566" y="6898"/>
                    <a:pt x="3474" y="6812"/>
                  </a:cubicBezTo>
                  <a:lnTo>
                    <a:pt x="3474" y="6812"/>
                  </a:lnTo>
                  <a:cubicBezTo>
                    <a:pt x="3474" y="6812"/>
                    <a:pt x="3703" y="6930"/>
                    <a:pt x="3912" y="6993"/>
                  </a:cubicBezTo>
                  <a:cubicBezTo>
                    <a:pt x="4026" y="7027"/>
                    <a:pt x="4107" y="7037"/>
                    <a:pt x="4168" y="7037"/>
                  </a:cubicBezTo>
                  <a:cubicBezTo>
                    <a:pt x="4219" y="7037"/>
                    <a:pt x="4256" y="7030"/>
                    <a:pt x="4286" y="7023"/>
                  </a:cubicBezTo>
                  <a:cubicBezTo>
                    <a:pt x="4351" y="7008"/>
                    <a:pt x="4413" y="6902"/>
                    <a:pt x="4275" y="6837"/>
                  </a:cubicBezTo>
                  <a:cubicBezTo>
                    <a:pt x="4151" y="6777"/>
                    <a:pt x="3969" y="6755"/>
                    <a:pt x="3749" y="6604"/>
                  </a:cubicBezTo>
                  <a:cubicBezTo>
                    <a:pt x="3590" y="6494"/>
                    <a:pt x="3493" y="6395"/>
                    <a:pt x="3531" y="6386"/>
                  </a:cubicBezTo>
                  <a:cubicBezTo>
                    <a:pt x="3533" y="6385"/>
                    <a:pt x="3535" y="6385"/>
                    <a:pt x="3538" y="6385"/>
                  </a:cubicBezTo>
                  <a:cubicBezTo>
                    <a:pt x="3580" y="6385"/>
                    <a:pt x="3668" y="6449"/>
                    <a:pt x="3824" y="6468"/>
                  </a:cubicBezTo>
                  <a:cubicBezTo>
                    <a:pt x="3842" y="6470"/>
                    <a:pt x="3859" y="6471"/>
                    <a:pt x="3877" y="6471"/>
                  </a:cubicBezTo>
                  <a:cubicBezTo>
                    <a:pt x="4019" y="6471"/>
                    <a:pt x="4152" y="6402"/>
                    <a:pt x="4156" y="6322"/>
                  </a:cubicBezTo>
                  <a:cubicBezTo>
                    <a:pt x="4159" y="6231"/>
                    <a:pt x="4123" y="6275"/>
                    <a:pt x="3963" y="6228"/>
                  </a:cubicBezTo>
                  <a:cubicBezTo>
                    <a:pt x="3801" y="6182"/>
                    <a:pt x="3679" y="6082"/>
                    <a:pt x="3447" y="6035"/>
                  </a:cubicBezTo>
                  <a:cubicBezTo>
                    <a:pt x="3242" y="5994"/>
                    <a:pt x="3111" y="5959"/>
                    <a:pt x="2938" y="5870"/>
                  </a:cubicBezTo>
                  <a:cubicBezTo>
                    <a:pt x="2766" y="5782"/>
                    <a:pt x="2407" y="5221"/>
                    <a:pt x="2136" y="4721"/>
                  </a:cubicBezTo>
                  <a:cubicBezTo>
                    <a:pt x="1899" y="4165"/>
                    <a:pt x="1659" y="3247"/>
                    <a:pt x="1558" y="2885"/>
                  </a:cubicBezTo>
                  <a:cubicBezTo>
                    <a:pt x="1388" y="2271"/>
                    <a:pt x="1154" y="1015"/>
                    <a:pt x="1029" y="590"/>
                  </a:cubicBezTo>
                  <a:cubicBezTo>
                    <a:pt x="905" y="166"/>
                    <a:pt x="702" y="67"/>
                    <a:pt x="449" y="9"/>
                  </a:cubicBezTo>
                  <a:cubicBezTo>
                    <a:pt x="424" y="3"/>
                    <a:pt x="401" y="0"/>
                    <a:pt x="37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4017;p55">
              <a:extLst>
                <a:ext uri="{FF2B5EF4-FFF2-40B4-BE49-F238E27FC236}">
                  <a16:creationId xmlns:a16="http://schemas.microsoft.com/office/drawing/2014/main" id="{5FD112EA-772B-4661-8F4A-DD65DFAB9132}"/>
                </a:ext>
              </a:extLst>
            </p:cNvPr>
            <p:cNvSpPr/>
            <p:nvPr/>
          </p:nvSpPr>
          <p:spPr>
            <a:xfrm>
              <a:off x="2753275" y="4634300"/>
              <a:ext cx="44375" cy="82550"/>
            </a:xfrm>
            <a:custGeom>
              <a:avLst/>
              <a:gdLst/>
              <a:ahLst/>
              <a:cxnLst/>
              <a:rect l="l" t="t" r="r" b="b"/>
              <a:pathLst>
                <a:path w="1775" h="3302" extrusionOk="0">
                  <a:moveTo>
                    <a:pt x="610" y="1"/>
                  </a:moveTo>
                  <a:cubicBezTo>
                    <a:pt x="588" y="1"/>
                    <a:pt x="567" y="2"/>
                    <a:pt x="545" y="6"/>
                  </a:cubicBezTo>
                  <a:cubicBezTo>
                    <a:pt x="1" y="91"/>
                    <a:pt x="61" y="621"/>
                    <a:pt x="202" y="1452"/>
                  </a:cubicBezTo>
                  <a:cubicBezTo>
                    <a:pt x="343" y="2284"/>
                    <a:pt x="682" y="3276"/>
                    <a:pt x="682" y="3276"/>
                  </a:cubicBezTo>
                  <a:cubicBezTo>
                    <a:pt x="760" y="3294"/>
                    <a:pt x="837" y="3302"/>
                    <a:pt x="912" y="3302"/>
                  </a:cubicBezTo>
                  <a:cubicBezTo>
                    <a:pt x="1383" y="3302"/>
                    <a:pt x="1774" y="2991"/>
                    <a:pt x="1774" y="2991"/>
                  </a:cubicBezTo>
                  <a:cubicBezTo>
                    <a:pt x="1745" y="2787"/>
                    <a:pt x="1698" y="2588"/>
                    <a:pt x="1632" y="2394"/>
                  </a:cubicBezTo>
                  <a:cubicBezTo>
                    <a:pt x="1520" y="2064"/>
                    <a:pt x="1354" y="1118"/>
                    <a:pt x="1225" y="679"/>
                  </a:cubicBezTo>
                  <a:cubicBezTo>
                    <a:pt x="1107" y="273"/>
                    <a:pt x="882" y="1"/>
                    <a:pt x="61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018;p55">
              <a:extLst>
                <a:ext uri="{FF2B5EF4-FFF2-40B4-BE49-F238E27FC236}">
                  <a16:creationId xmlns:a16="http://schemas.microsoft.com/office/drawing/2014/main" id="{78BDB52F-C27E-48E2-9E34-E07B2D67FB94}"/>
                </a:ext>
              </a:extLst>
            </p:cNvPr>
            <p:cNvSpPr/>
            <p:nvPr/>
          </p:nvSpPr>
          <p:spPr>
            <a:xfrm>
              <a:off x="2766700" y="4702325"/>
              <a:ext cx="35775" cy="27325"/>
            </a:xfrm>
            <a:custGeom>
              <a:avLst/>
              <a:gdLst/>
              <a:ahLst/>
              <a:cxnLst/>
              <a:rect l="l" t="t" r="r" b="b"/>
              <a:pathLst>
                <a:path w="1431" h="1093" extrusionOk="0">
                  <a:moveTo>
                    <a:pt x="1188" y="1"/>
                  </a:moveTo>
                  <a:lnTo>
                    <a:pt x="1211" y="111"/>
                  </a:lnTo>
                  <a:cubicBezTo>
                    <a:pt x="1074" y="251"/>
                    <a:pt x="903" y="352"/>
                    <a:pt x="715" y="404"/>
                  </a:cubicBezTo>
                  <a:cubicBezTo>
                    <a:pt x="516" y="459"/>
                    <a:pt x="361" y="472"/>
                    <a:pt x="260" y="472"/>
                  </a:cubicBezTo>
                  <a:cubicBezTo>
                    <a:pt x="166" y="472"/>
                    <a:pt x="116" y="461"/>
                    <a:pt x="116" y="461"/>
                  </a:cubicBezTo>
                  <a:lnTo>
                    <a:pt x="75" y="340"/>
                  </a:lnTo>
                  <a:lnTo>
                    <a:pt x="75" y="340"/>
                  </a:lnTo>
                  <a:cubicBezTo>
                    <a:pt x="1" y="502"/>
                    <a:pt x="214" y="872"/>
                    <a:pt x="305" y="1005"/>
                  </a:cubicBezTo>
                  <a:cubicBezTo>
                    <a:pt x="345" y="1065"/>
                    <a:pt x="444" y="1093"/>
                    <a:pt x="569" y="1093"/>
                  </a:cubicBezTo>
                  <a:cubicBezTo>
                    <a:pt x="836" y="1093"/>
                    <a:pt x="1219" y="963"/>
                    <a:pt x="1388" y="738"/>
                  </a:cubicBezTo>
                  <a:cubicBezTo>
                    <a:pt x="1430" y="683"/>
                    <a:pt x="1416" y="514"/>
                    <a:pt x="1331" y="259"/>
                  </a:cubicBezTo>
                  <a:cubicBezTo>
                    <a:pt x="1247" y="3"/>
                    <a:pt x="1188" y="1"/>
                    <a:pt x="11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019;p55">
              <a:extLst>
                <a:ext uri="{FF2B5EF4-FFF2-40B4-BE49-F238E27FC236}">
                  <a16:creationId xmlns:a16="http://schemas.microsoft.com/office/drawing/2014/main" id="{D8298BA5-800A-4F7F-97B9-6912B7D71571}"/>
                </a:ext>
              </a:extLst>
            </p:cNvPr>
            <p:cNvSpPr/>
            <p:nvPr/>
          </p:nvSpPr>
          <p:spPr>
            <a:xfrm>
              <a:off x="2829600" y="4966300"/>
              <a:ext cx="63325" cy="43150"/>
            </a:xfrm>
            <a:custGeom>
              <a:avLst/>
              <a:gdLst/>
              <a:ahLst/>
              <a:cxnLst/>
              <a:rect l="l" t="t" r="r" b="b"/>
              <a:pathLst>
                <a:path w="2533" h="1726" extrusionOk="0">
                  <a:moveTo>
                    <a:pt x="127" y="1"/>
                  </a:moveTo>
                  <a:cubicBezTo>
                    <a:pt x="115" y="105"/>
                    <a:pt x="96" y="207"/>
                    <a:pt x="70" y="310"/>
                  </a:cubicBezTo>
                  <a:cubicBezTo>
                    <a:pt x="33" y="449"/>
                    <a:pt x="0" y="678"/>
                    <a:pt x="24" y="791"/>
                  </a:cubicBezTo>
                  <a:cubicBezTo>
                    <a:pt x="50" y="904"/>
                    <a:pt x="372" y="1064"/>
                    <a:pt x="549" y="1087"/>
                  </a:cubicBezTo>
                  <a:cubicBezTo>
                    <a:pt x="727" y="1111"/>
                    <a:pt x="1003" y="1301"/>
                    <a:pt x="1104" y="1430"/>
                  </a:cubicBezTo>
                  <a:cubicBezTo>
                    <a:pt x="1236" y="1597"/>
                    <a:pt x="1568" y="1725"/>
                    <a:pt x="1814" y="1725"/>
                  </a:cubicBezTo>
                  <a:cubicBezTo>
                    <a:pt x="1838" y="1725"/>
                    <a:pt x="1861" y="1724"/>
                    <a:pt x="1884" y="1722"/>
                  </a:cubicBezTo>
                  <a:cubicBezTo>
                    <a:pt x="2132" y="1693"/>
                    <a:pt x="2414" y="1635"/>
                    <a:pt x="2473" y="1533"/>
                  </a:cubicBezTo>
                  <a:cubicBezTo>
                    <a:pt x="2533" y="1433"/>
                    <a:pt x="2450" y="1321"/>
                    <a:pt x="1928" y="948"/>
                  </a:cubicBezTo>
                  <a:cubicBezTo>
                    <a:pt x="1406" y="577"/>
                    <a:pt x="1056" y="351"/>
                    <a:pt x="892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020;p55">
              <a:extLst>
                <a:ext uri="{FF2B5EF4-FFF2-40B4-BE49-F238E27FC236}">
                  <a16:creationId xmlns:a16="http://schemas.microsoft.com/office/drawing/2014/main" id="{4647AC9A-6A3E-419F-BBB8-756EBE195BD7}"/>
                </a:ext>
              </a:extLst>
            </p:cNvPr>
            <p:cNvSpPr/>
            <p:nvPr/>
          </p:nvSpPr>
          <p:spPr>
            <a:xfrm>
              <a:off x="2764100" y="5006575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937" y="1"/>
                  </a:moveTo>
                  <a:lnTo>
                    <a:pt x="154" y="10"/>
                  </a:lnTo>
                  <a:cubicBezTo>
                    <a:pt x="152" y="76"/>
                    <a:pt x="133" y="169"/>
                    <a:pt x="121" y="255"/>
                  </a:cubicBezTo>
                  <a:cubicBezTo>
                    <a:pt x="109" y="341"/>
                    <a:pt x="86" y="428"/>
                    <a:pt x="67" y="514"/>
                  </a:cubicBezTo>
                  <a:cubicBezTo>
                    <a:pt x="28" y="684"/>
                    <a:pt x="1" y="861"/>
                    <a:pt x="89" y="1022"/>
                  </a:cubicBezTo>
                  <a:cubicBezTo>
                    <a:pt x="155" y="1142"/>
                    <a:pt x="286" y="1209"/>
                    <a:pt x="390" y="1296"/>
                  </a:cubicBezTo>
                  <a:cubicBezTo>
                    <a:pt x="591" y="1461"/>
                    <a:pt x="707" y="1706"/>
                    <a:pt x="855" y="1919"/>
                  </a:cubicBezTo>
                  <a:cubicBezTo>
                    <a:pt x="988" y="2109"/>
                    <a:pt x="1211" y="2197"/>
                    <a:pt x="1438" y="2229"/>
                  </a:cubicBezTo>
                  <a:cubicBezTo>
                    <a:pt x="1522" y="2242"/>
                    <a:pt x="1607" y="2245"/>
                    <a:pt x="1692" y="2245"/>
                  </a:cubicBezTo>
                  <a:cubicBezTo>
                    <a:pt x="1728" y="2245"/>
                    <a:pt x="1764" y="2244"/>
                    <a:pt x="1800" y="2244"/>
                  </a:cubicBezTo>
                  <a:cubicBezTo>
                    <a:pt x="1928" y="2243"/>
                    <a:pt x="2123" y="2168"/>
                    <a:pt x="2111" y="2009"/>
                  </a:cubicBezTo>
                  <a:cubicBezTo>
                    <a:pt x="2107" y="1958"/>
                    <a:pt x="2076" y="1915"/>
                    <a:pt x="2045" y="1875"/>
                  </a:cubicBezTo>
                  <a:cubicBezTo>
                    <a:pt x="1841" y="1610"/>
                    <a:pt x="1620" y="1357"/>
                    <a:pt x="1433" y="1080"/>
                  </a:cubicBezTo>
                  <a:cubicBezTo>
                    <a:pt x="1222" y="767"/>
                    <a:pt x="1013" y="471"/>
                    <a:pt x="9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021;p55">
              <a:extLst>
                <a:ext uri="{FF2B5EF4-FFF2-40B4-BE49-F238E27FC236}">
                  <a16:creationId xmlns:a16="http://schemas.microsoft.com/office/drawing/2014/main" id="{B47B0919-82DC-4264-8D78-D7899B932B07}"/>
                </a:ext>
              </a:extLst>
            </p:cNvPr>
            <p:cNvSpPr/>
            <p:nvPr/>
          </p:nvSpPr>
          <p:spPr>
            <a:xfrm>
              <a:off x="2686000" y="4772775"/>
              <a:ext cx="185575" cy="236450"/>
            </a:xfrm>
            <a:custGeom>
              <a:avLst/>
              <a:gdLst/>
              <a:ahLst/>
              <a:cxnLst/>
              <a:rect l="l" t="t" r="r" b="b"/>
              <a:pathLst>
                <a:path w="7423" h="9458" extrusionOk="0">
                  <a:moveTo>
                    <a:pt x="3922" y="0"/>
                  </a:moveTo>
                  <a:lnTo>
                    <a:pt x="284" y="915"/>
                  </a:lnTo>
                  <a:cubicBezTo>
                    <a:pt x="1" y="2687"/>
                    <a:pt x="912" y="3204"/>
                    <a:pt x="1776" y="3870"/>
                  </a:cubicBezTo>
                  <a:cubicBezTo>
                    <a:pt x="2477" y="4409"/>
                    <a:pt x="2940" y="4791"/>
                    <a:pt x="2940" y="4791"/>
                  </a:cubicBezTo>
                  <a:cubicBezTo>
                    <a:pt x="2940" y="4791"/>
                    <a:pt x="2924" y="5180"/>
                    <a:pt x="2917" y="6053"/>
                  </a:cubicBezTo>
                  <a:cubicBezTo>
                    <a:pt x="2910" y="6823"/>
                    <a:pt x="3278" y="9362"/>
                    <a:pt x="3278" y="9362"/>
                  </a:cubicBezTo>
                  <a:cubicBezTo>
                    <a:pt x="3278" y="9362"/>
                    <a:pt x="3461" y="9457"/>
                    <a:pt x="3688" y="9457"/>
                  </a:cubicBezTo>
                  <a:cubicBezTo>
                    <a:pt x="3807" y="9457"/>
                    <a:pt x="3938" y="9431"/>
                    <a:pt x="4061" y="9353"/>
                  </a:cubicBezTo>
                  <a:cubicBezTo>
                    <a:pt x="4061" y="9353"/>
                    <a:pt x="4208" y="7469"/>
                    <a:pt x="4295" y="6500"/>
                  </a:cubicBezTo>
                  <a:cubicBezTo>
                    <a:pt x="4415" y="5185"/>
                    <a:pt x="4545" y="4511"/>
                    <a:pt x="4477" y="4227"/>
                  </a:cubicBezTo>
                  <a:cubicBezTo>
                    <a:pt x="4418" y="3979"/>
                    <a:pt x="3527" y="2747"/>
                    <a:pt x="3255" y="2329"/>
                  </a:cubicBezTo>
                  <a:lnTo>
                    <a:pt x="3255" y="2329"/>
                  </a:lnTo>
                  <a:lnTo>
                    <a:pt x="5760" y="3784"/>
                  </a:lnTo>
                  <a:cubicBezTo>
                    <a:pt x="5760" y="3784"/>
                    <a:pt x="5674" y="4421"/>
                    <a:pt x="5688" y="4897"/>
                  </a:cubicBezTo>
                  <a:cubicBezTo>
                    <a:pt x="5714" y="5940"/>
                    <a:pt x="5871" y="7742"/>
                    <a:pt x="5871" y="7742"/>
                  </a:cubicBezTo>
                  <a:cubicBezTo>
                    <a:pt x="5871" y="7742"/>
                    <a:pt x="6057" y="7876"/>
                    <a:pt x="6286" y="7876"/>
                  </a:cubicBezTo>
                  <a:cubicBezTo>
                    <a:pt x="6398" y="7876"/>
                    <a:pt x="6521" y="7843"/>
                    <a:pt x="6637" y="7747"/>
                  </a:cubicBezTo>
                  <a:cubicBezTo>
                    <a:pt x="6637" y="7747"/>
                    <a:pt x="7423" y="3502"/>
                    <a:pt x="7423" y="3128"/>
                  </a:cubicBezTo>
                  <a:cubicBezTo>
                    <a:pt x="7423" y="2560"/>
                    <a:pt x="4954" y="862"/>
                    <a:pt x="4487" y="467"/>
                  </a:cubicBezTo>
                  <a:cubicBezTo>
                    <a:pt x="4220" y="240"/>
                    <a:pt x="3922" y="0"/>
                    <a:pt x="3922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022;p55">
              <a:extLst>
                <a:ext uri="{FF2B5EF4-FFF2-40B4-BE49-F238E27FC236}">
                  <a16:creationId xmlns:a16="http://schemas.microsoft.com/office/drawing/2014/main" id="{257731ED-EE5E-45FE-809B-033BEBFE0463}"/>
                </a:ext>
              </a:extLst>
            </p:cNvPr>
            <p:cNvSpPr/>
            <p:nvPr/>
          </p:nvSpPr>
          <p:spPr>
            <a:xfrm>
              <a:off x="2767375" y="4810575"/>
              <a:ext cx="62675" cy="56825"/>
            </a:xfrm>
            <a:custGeom>
              <a:avLst/>
              <a:gdLst/>
              <a:ahLst/>
              <a:cxnLst/>
              <a:rect l="l" t="t" r="r" b="b"/>
              <a:pathLst>
                <a:path w="2507" h="2273" extrusionOk="0">
                  <a:moveTo>
                    <a:pt x="573" y="0"/>
                  </a:moveTo>
                  <a:cubicBezTo>
                    <a:pt x="402" y="519"/>
                    <a:pt x="0" y="817"/>
                    <a:pt x="0" y="817"/>
                  </a:cubicBezTo>
                  <a:lnTo>
                    <a:pt x="2506" y="2272"/>
                  </a:lnTo>
                  <a:cubicBezTo>
                    <a:pt x="2506" y="2272"/>
                    <a:pt x="415" y="892"/>
                    <a:pt x="484" y="622"/>
                  </a:cubicBezTo>
                  <a:cubicBezTo>
                    <a:pt x="551" y="350"/>
                    <a:pt x="573" y="0"/>
                    <a:pt x="573" y="0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023;p55">
              <a:extLst>
                <a:ext uri="{FF2B5EF4-FFF2-40B4-BE49-F238E27FC236}">
                  <a16:creationId xmlns:a16="http://schemas.microsoft.com/office/drawing/2014/main" id="{99D2E199-6EEB-4B99-BF2D-0782F865C85A}"/>
                </a:ext>
              </a:extLst>
            </p:cNvPr>
            <p:cNvSpPr/>
            <p:nvPr/>
          </p:nvSpPr>
          <p:spPr>
            <a:xfrm>
              <a:off x="2704500" y="4626250"/>
              <a:ext cx="61650" cy="57200"/>
            </a:xfrm>
            <a:custGeom>
              <a:avLst/>
              <a:gdLst/>
              <a:ahLst/>
              <a:cxnLst/>
              <a:rect l="l" t="t" r="r" b="b"/>
              <a:pathLst>
                <a:path w="2466" h="2288" extrusionOk="0">
                  <a:moveTo>
                    <a:pt x="578" y="1"/>
                  </a:moveTo>
                  <a:lnTo>
                    <a:pt x="578" y="1"/>
                  </a:lnTo>
                  <a:cubicBezTo>
                    <a:pt x="578" y="1"/>
                    <a:pt x="621" y="845"/>
                    <a:pt x="603" y="920"/>
                  </a:cubicBezTo>
                  <a:cubicBezTo>
                    <a:pt x="584" y="994"/>
                    <a:pt x="215" y="1242"/>
                    <a:pt x="108" y="1330"/>
                  </a:cubicBezTo>
                  <a:cubicBezTo>
                    <a:pt x="0" y="1420"/>
                    <a:pt x="691" y="2101"/>
                    <a:pt x="1027" y="2255"/>
                  </a:cubicBezTo>
                  <a:cubicBezTo>
                    <a:pt x="1076" y="2277"/>
                    <a:pt x="1141" y="2288"/>
                    <a:pt x="1216" y="2288"/>
                  </a:cubicBezTo>
                  <a:cubicBezTo>
                    <a:pt x="1653" y="2288"/>
                    <a:pt x="2431" y="1926"/>
                    <a:pt x="2446" y="1480"/>
                  </a:cubicBezTo>
                  <a:cubicBezTo>
                    <a:pt x="2466" y="958"/>
                    <a:pt x="2265" y="518"/>
                    <a:pt x="2101" y="495"/>
                  </a:cubicBezTo>
                  <a:cubicBezTo>
                    <a:pt x="1938" y="471"/>
                    <a:pt x="579" y="1"/>
                    <a:pt x="578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024;p55">
              <a:extLst>
                <a:ext uri="{FF2B5EF4-FFF2-40B4-BE49-F238E27FC236}">
                  <a16:creationId xmlns:a16="http://schemas.microsoft.com/office/drawing/2014/main" id="{A5C03AB3-5710-43D1-9796-D9DC9FB5C1E3}"/>
                </a:ext>
              </a:extLst>
            </p:cNvPr>
            <p:cNvSpPr/>
            <p:nvPr/>
          </p:nvSpPr>
          <p:spPr>
            <a:xfrm>
              <a:off x="2718950" y="4626250"/>
              <a:ext cx="37500" cy="27075"/>
            </a:xfrm>
            <a:custGeom>
              <a:avLst/>
              <a:gdLst/>
              <a:ahLst/>
              <a:cxnLst/>
              <a:rect l="l" t="t" r="r" b="b"/>
              <a:pathLst>
                <a:path w="1500" h="108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95"/>
                    <a:pt x="16" y="331"/>
                  </a:cubicBezTo>
                  <a:cubicBezTo>
                    <a:pt x="16" y="489"/>
                    <a:pt x="116" y="651"/>
                    <a:pt x="242" y="748"/>
                  </a:cubicBezTo>
                  <a:cubicBezTo>
                    <a:pt x="356" y="838"/>
                    <a:pt x="484" y="912"/>
                    <a:pt x="619" y="966"/>
                  </a:cubicBezTo>
                  <a:cubicBezTo>
                    <a:pt x="705" y="1000"/>
                    <a:pt x="884" y="1082"/>
                    <a:pt x="1069" y="1082"/>
                  </a:cubicBezTo>
                  <a:cubicBezTo>
                    <a:pt x="1180" y="1082"/>
                    <a:pt x="1292" y="1053"/>
                    <a:pt x="1388" y="967"/>
                  </a:cubicBezTo>
                  <a:cubicBezTo>
                    <a:pt x="1499" y="867"/>
                    <a:pt x="1370" y="645"/>
                    <a:pt x="1294" y="491"/>
                  </a:cubicBezTo>
                  <a:cubicBezTo>
                    <a:pt x="945" y="38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025;p55">
              <a:extLst>
                <a:ext uri="{FF2B5EF4-FFF2-40B4-BE49-F238E27FC236}">
                  <a16:creationId xmlns:a16="http://schemas.microsoft.com/office/drawing/2014/main" id="{1E83C578-E69A-4C0E-A8B4-8CB90FA3F9BA}"/>
                </a:ext>
              </a:extLst>
            </p:cNvPr>
            <p:cNvSpPr/>
            <p:nvPr/>
          </p:nvSpPr>
          <p:spPr>
            <a:xfrm>
              <a:off x="2690300" y="4633775"/>
              <a:ext cx="100525" cy="180975"/>
            </a:xfrm>
            <a:custGeom>
              <a:avLst/>
              <a:gdLst/>
              <a:ahLst/>
              <a:cxnLst/>
              <a:rect l="l" t="t" r="r" b="b"/>
              <a:pathLst>
                <a:path w="4021" h="7239" extrusionOk="0">
                  <a:moveTo>
                    <a:pt x="2950" y="0"/>
                  </a:moveTo>
                  <a:cubicBezTo>
                    <a:pt x="2723" y="0"/>
                    <a:pt x="2439" y="229"/>
                    <a:pt x="2439" y="229"/>
                  </a:cubicBezTo>
                  <a:cubicBezTo>
                    <a:pt x="2812" y="532"/>
                    <a:pt x="2818" y="1021"/>
                    <a:pt x="2576" y="1452"/>
                  </a:cubicBezTo>
                  <a:cubicBezTo>
                    <a:pt x="1413" y="1341"/>
                    <a:pt x="1051" y="745"/>
                    <a:pt x="1051" y="745"/>
                  </a:cubicBezTo>
                  <a:cubicBezTo>
                    <a:pt x="1051" y="745"/>
                    <a:pt x="876" y="828"/>
                    <a:pt x="447" y="1133"/>
                  </a:cubicBezTo>
                  <a:cubicBezTo>
                    <a:pt x="127" y="1361"/>
                    <a:pt x="0" y="1348"/>
                    <a:pt x="42" y="1986"/>
                  </a:cubicBezTo>
                  <a:cubicBezTo>
                    <a:pt x="86" y="2625"/>
                    <a:pt x="255" y="3203"/>
                    <a:pt x="319" y="3997"/>
                  </a:cubicBezTo>
                  <a:cubicBezTo>
                    <a:pt x="379" y="4747"/>
                    <a:pt x="157" y="6001"/>
                    <a:pt x="71" y="6716"/>
                  </a:cubicBezTo>
                  <a:cubicBezTo>
                    <a:pt x="164" y="6919"/>
                    <a:pt x="628" y="7083"/>
                    <a:pt x="1060" y="7184"/>
                  </a:cubicBezTo>
                  <a:cubicBezTo>
                    <a:pt x="1213" y="7220"/>
                    <a:pt x="1377" y="7238"/>
                    <a:pt x="1550" y="7238"/>
                  </a:cubicBezTo>
                  <a:cubicBezTo>
                    <a:pt x="1970" y="7238"/>
                    <a:pt x="2442" y="7131"/>
                    <a:pt x="2937" y="6904"/>
                  </a:cubicBezTo>
                  <a:cubicBezTo>
                    <a:pt x="4021" y="6409"/>
                    <a:pt x="3875" y="5753"/>
                    <a:pt x="3875" y="5753"/>
                  </a:cubicBezTo>
                  <a:cubicBezTo>
                    <a:pt x="3875" y="5753"/>
                    <a:pt x="3831" y="3530"/>
                    <a:pt x="3846" y="2634"/>
                  </a:cubicBezTo>
                  <a:cubicBezTo>
                    <a:pt x="3860" y="1738"/>
                    <a:pt x="3702" y="1161"/>
                    <a:pt x="3544" y="680"/>
                  </a:cubicBezTo>
                  <a:cubicBezTo>
                    <a:pt x="3386" y="198"/>
                    <a:pt x="3015" y="7"/>
                    <a:pt x="3015" y="7"/>
                  </a:cubicBezTo>
                  <a:cubicBezTo>
                    <a:pt x="2995" y="3"/>
                    <a:pt x="2973" y="0"/>
                    <a:pt x="2950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4026;p55">
              <a:extLst>
                <a:ext uri="{FF2B5EF4-FFF2-40B4-BE49-F238E27FC236}">
                  <a16:creationId xmlns:a16="http://schemas.microsoft.com/office/drawing/2014/main" id="{EAE06F5E-0CB0-4019-B610-5622DA3460E5}"/>
                </a:ext>
              </a:extLst>
            </p:cNvPr>
            <p:cNvSpPr/>
            <p:nvPr/>
          </p:nvSpPr>
          <p:spPr>
            <a:xfrm>
              <a:off x="2751250" y="4632975"/>
              <a:ext cx="38600" cy="167700"/>
            </a:xfrm>
            <a:custGeom>
              <a:avLst/>
              <a:gdLst/>
              <a:ahLst/>
              <a:cxnLst/>
              <a:rect l="l" t="t" r="r" b="b"/>
              <a:pathLst>
                <a:path w="1544" h="6708" extrusionOk="0">
                  <a:moveTo>
                    <a:pt x="521" y="1"/>
                  </a:moveTo>
                  <a:lnTo>
                    <a:pt x="1" y="263"/>
                  </a:lnTo>
                  <a:cubicBezTo>
                    <a:pt x="1" y="263"/>
                    <a:pt x="486" y="789"/>
                    <a:pt x="727" y="1528"/>
                  </a:cubicBezTo>
                  <a:cubicBezTo>
                    <a:pt x="967" y="2268"/>
                    <a:pt x="1037" y="3391"/>
                    <a:pt x="1060" y="4150"/>
                  </a:cubicBezTo>
                  <a:cubicBezTo>
                    <a:pt x="1083" y="4911"/>
                    <a:pt x="1164" y="6707"/>
                    <a:pt x="1164" y="6707"/>
                  </a:cubicBezTo>
                  <a:cubicBezTo>
                    <a:pt x="1164" y="6707"/>
                    <a:pt x="1544" y="6447"/>
                    <a:pt x="1538" y="5776"/>
                  </a:cubicBezTo>
                  <a:cubicBezTo>
                    <a:pt x="1538" y="5776"/>
                    <a:pt x="1478" y="4588"/>
                    <a:pt x="1443" y="3543"/>
                  </a:cubicBezTo>
                  <a:cubicBezTo>
                    <a:pt x="1408" y="2500"/>
                    <a:pt x="1473" y="1619"/>
                    <a:pt x="1217" y="876"/>
                  </a:cubicBezTo>
                  <a:cubicBezTo>
                    <a:pt x="962" y="132"/>
                    <a:pt x="521" y="1"/>
                    <a:pt x="52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4027;p55">
              <a:extLst>
                <a:ext uri="{FF2B5EF4-FFF2-40B4-BE49-F238E27FC236}">
                  <a16:creationId xmlns:a16="http://schemas.microsoft.com/office/drawing/2014/main" id="{5C4AC23A-E84B-4926-ABF0-0AE467493735}"/>
                </a:ext>
              </a:extLst>
            </p:cNvPr>
            <p:cNvSpPr/>
            <p:nvPr/>
          </p:nvSpPr>
          <p:spPr>
            <a:xfrm>
              <a:off x="2747175" y="4632950"/>
              <a:ext cx="33950" cy="76600"/>
            </a:xfrm>
            <a:custGeom>
              <a:avLst/>
              <a:gdLst/>
              <a:ahLst/>
              <a:cxnLst/>
              <a:rect l="l" t="t" r="r" b="b"/>
              <a:pathLst>
                <a:path w="1358" h="3064" extrusionOk="0">
                  <a:moveTo>
                    <a:pt x="1" y="1"/>
                  </a:moveTo>
                  <a:cubicBezTo>
                    <a:pt x="1" y="1"/>
                    <a:pt x="247" y="289"/>
                    <a:pt x="521" y="875"/>
                  </a:cubicBezTo>
                  <a:cubicBezTo>
                    <a:pt x="795" y="1462"/>
                    <a:pt x="1049" y="2077"/>
                    <a:pt x="1160" y="3063"/>
                  </a:cubicBezTo>
                  <a:cubicBezTo>
                    <a:pt x="1160" y="3063"/>
                    <a:pt x="1357" y="2027"/>
                    <a:pt x="1306" y="1703"/>
                  </a:cubicBezTo>
                  <a:cubicBezTo>
                    <a:pt x="1256" y="1379"/>
                    <a:pt x="973" y="1251"/>
                    <a:pt x="973" y="1251"/>
                  </a:cubicBezTo>
                  <a:cubicBezTo>
                    <a:pt x="973" y="1251"/>
                    <a:pt x="768" y="423"/>
                    <a:pt x="684" y="226"/>
                  </a:cubicBezTo>
                  <a:cubicBezTo>
                    <a:pt x="598" y="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028;p55">
              <a:extLst>
                <a:ext uri="{FF2B5EF4-FFF2-40B4-BE49-F238E27FC236}">
                  <a16:creationId xmlns:a16="http://schemas.microsoft.com/office/drawing/2014/main" id="{0482E1CC-B11B-4925-8D25-0B1BD0ED9F2B}"/>
                </a:ext>
              </a:extLst>
            </p:cNvPr>
            <p:cNvSpPr/>
            <p:nvPr/>
          </p:nvSpPr>
          <p:spPr>
            <a:xfrm>
              <a:off x="2685200" y="4649250"/>
              <a:ext cx="56175" cy="175000"/>
            </a:xfrm>
            <a:custGeom>
              <a:avLst/>
              <a:gdLst/>
              <a:ahLst/>
              <a:cxnLst/>
              <a:rect l="l" t="t" r="r" b="b"/>
              <a:pathLst>
                <a:path w="2247" h="7000" extrusionOk="0">
                  <a:moveTo>
                    <a:pt x="1375" y="0"/>
                  </a:moveTo>
                  <a:cubicBezTo>
                    <a:pt x="1375" y="0"/>
                    <a:pt x="669" y="363"/>
                    <a:pt x="334" y="646"/>
                  </a:cubicBezTo>
                  <a:cubicBezTo>
                    <a:pt x="0" y="928"/>
                    <a:pt x="245" y="1661"/>
                    <a:pt x="348" y="2497"/>
                  </a:cubicBezTo>
                  <a:cubicBezTo>
                    <a:pt x="450" y="3334"/>
                    <a:pt x="501" y="4509"/>
                    <a:pt x="334" y="5319"/>
                  </a:cubicBezTo>
                  <a:cubicBezTo>
                    <a:pt x="168" y="6127"/>
                    <a:pt x="104" y="6599"/>
                    <a:pt x="104" y="6599"/>
                  </a:cubicBezTo>
                  <a:cubicBezTo>
                    <a:pt x="114" y="6600"/>
                    <a:pt x="124" y="6600"/>
                    <a:pt x="134" y="6600"/>
                  </a:cubicBezTo>
                  <a:cubicBezTo>
                    <a:pt x="621" y="6600"/>
                    <a:pt x="733" y="6055"/>
                    <a:pt x="733" y="6055"/>
                  </a:cubicBezTo>
                  <a:cubicBezTo>
                    <a:pt x="785" y="6869"/>
                    <a:pt x="1972" y="7000"/>
                    <a:pt x="1972" y="7000"/>
                  </a:cubicBezTo>
                  <a:cubicBezTo>
                    <a:pt x="1972" y="7000"/>
                    <a:pt x="2247" y="3445"/>
                    <a:pt x="2161" y="1962"/>
                  </a:cubicBezTo>
                  <a:cubicBezTo>
                    <a:pt x="2074" y="479"/>
                    <a:pt x="1377" y="270"/>
                    <a:pt x="1375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029;p55">
              <a:extLst>
                <a:ext uri="{FF2B5EF4-FFF2-40B4-BE49-F238E27FC236}">
                  <a16:creationId xmlns:a16="http://schemas.microsoft.com/office/drawing/2014/main" id="{7C81B6A4-F485-4FC1-8E8A-2A89F7D37323}"/>
                </a:ext>
              </a:extLst>
            </p:cNvPr>
            <p:cNvSpPr/>
            <p:nvPr/>
          </p:nvSpPr>
          <p:spPr>
            <a:xfrm>
              <a:off x="2709375" y="4642675"/>
              <a:ext cx="33500" cy="81625"/>
            </a:xfrm>
            <a:custGeom>
              <a:avLst/>
              <a:gdLst/>
              <a:ahLst/>
              <a:cxnLst/>
              <a:rect l="l" t="t" r="r" b="b"/>
              <a:pathLst>
                <a:path w="1340" h="3265" extrusionOk="0">
                  <a:moveTo>
                    <a:pt x="410" y="0"/>
                  </a:moveTo>
                  <a:cubicBezTo>
                    <a:pt x="410" y="0"/>
                    <a:pt x="294" y="63"/>
                    <a:pt x="264" y="149"/>
                  </a:cubicBezTo>
                  <a:cubicBezTo>
                    <a:pt x="233" y="234"/>
                    <a:pt x="1" y="488"/>
                    <a:pt x="1" y="488"/>
                  </a:cubicBezTo>
                  <a:cubicBezTo>
                    <a:pt x="1" y="488"/>
                    <a:pt x="103" y="790"/>
                    <a:pt x="410" y="1080"/>
                  </a:cubicBezTo>
                  <a:cubicBezTo>
                    <a:pt x="716" y="1368"/>
                    <a:pt x="920" y="1714"/>
                    <a:pt x="920" y="1714"/>
                  </a:cubicBezTo>
                  <a:cubicBezTo>
                    <a:pt x="920" y="1714"/>
                    <a:pt x="725" y="2362"/>
                    <a:pt x="701" y="2503"/>
                  </a:cubicBezTo>
                  <a:cubicBezTo>
                    <a:pt x="678" y="2644"/>
                    <a:pt x="1211" y="3264"/>
                    <a:pt x="1211" y="3264"/>
                  </a:cubicBezTo>
                  <a:cubicBezTo>
                    <a:pt x="1211" y="3264"/>
                    <a:pt x="1339" y="2120"/>
                    <a:pt x="1098" y="1424"/>
                  </a:cubicBezTo>
                  <a:cubicBezTo>
                    <a:pt x="858" y="728"/>
                    <a:pt x="434" y="327"/>
                    <a:pt x="412" y="210"/>
                  </a:cubicBezTo>
                  <a:lnTo>
                    <a:pt x="41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030;p55">
              <a:extLst>
                <a:ext uri="{FF2B5EF4-FFF2-40B4-BE49-F238E27FC236}">
                  <a16:creationId xmlns:a16="http://schemas.microsoft.com/office/drawing/2014/main" id="{A5F030EB-C603-4742-A4A5-12BC68280A9C}"/>
                </a:ext>
              </a:extLst>
            </p:cNvPr>
            <p:cNvSpPr/>
            <p:nvPr/>
          </p:nvSpPr>
          <p:spPr>
            <a:xfrm>
              <a:off x="2702150" y="4566900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405" y="1"/>
                  </a:moveTo>
                  <a:cubicBezTo>
                    <a:pt x="1381" y="1"/>
                    <a:pt x="1358" y="1"/>
                    <a:pt x="1334" y="3"/>
                  </a:cubicBezTo>
                  <a:cubicBezTo>
                    <a:pt x="777" y="31"/>
                    <a:pt x="301" y="413"/>
                    <a:pt x="150" y="951"/>
                  </a:cubicBezTo>
                  <a:cubicBezTo>
                    <a:pt x="0" y="1488"/>
                    <a:pt x="210" y="2061"/>
                    <a:pt x="672" y="2375"/>
                  </a:cubicBezTo>
                  <a:cubicBezTo>
                    <a:pt x="672" y="2375"/>
                    <a:pt x="734" y="2611"/>
                    <a:pt x="776" y="2661"/>
                  </a:cubicBezTo>
                  <a:cubicBezTo>
                    <a:pt x="997" y="2919"/>
                    <a:pt x="1632" y="3086"/>
                    <a:pt x="1891" y="3086"/>
                  </a:cubicBezTo>
                  <a:cubicBezTo>
                    <a:pt x="1912" y="3086"/>
                    <a:pt x="1931" y="3085"/>
                    <a:pt x="1947" y="3083"/>
                  </a:cubicBezTo>
                  <a:cubicBezTo>
                    <a:pt x="2212" y="3046"/>
                    <a:pt x="2357" y="2935"/>
                    <a:pt x="2484" y="2643"/>
                  </a:cubicBezTo>
                  <a:cubicBezTo>
                    <a:pt x="2708" y="2129"/>
                    <a:pt x="2638" y="1441"/>
                    <a:pt x="2583" y="1116"/>
                  </a:cubicBezTo>
                  <a:cubicBezTo>
                    <a:pt x="2485" y="484"/>
                    <a:pt x="2042" y="1"/>
                    <a:pt x="140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031;p55">
              <a:extLst>
                <a:ext uri="{FF2B5EF4-FFF2-40B4-BE49-F238E27FC236}">
                  <a16:creationId xmlns:a16="http://schemas.microsoft.com/office/drawing/2014/main" id="{B8DED9EF-D47D-4953-B572-49F95BAF7502}"/>
                </a:ext>
              </a:extLst>
            </p:cNvPr>
            <p:cNvSpPr/>
            <p:nvPr/>
          </p:nvSpPr>
          <p:spPr>
            <a:xfrm>
              <a:off x="2703725" y="4566900"/>
              <a:ext cx="60550" cy="59375"/>
            </a:xfrm>
            <a:custGeom>
              <a:avLst/>
              <a:gdLst/>
              <a:ahLst/>
              <a:cxnLst/>
              <a:rect l="l" t="t" r="r" b="b"/>
              <a:pathLst>
                <a:path w="2422" h="2375" extrusionOk="0">
                  <a:moveTo>
                    <a:pt x="1345" y="0"/>
                  </a:moveTo>
                  <a:cubicBezTo>
                    <a:pt x="1256" y="0"/>
                    <a:pt x="1164" y="10"/>
                    <a:pt x="1072" y="29"/>
                  </a:cubicBezTo>
                  <a:cubicBezTo>
                    <a:pt x="521" y="144"/>
                    <a:pt x="97" y="620"/>
                    <a:pt x="46" y="1180"/>
                  </a:cubicBezTo>
                  <a:cubicBezTo>
                    <a:pt x="0" y="1683"/>
                    <a:pt x="239" y="2120"/>
                    <a:pt x="609" y="2375"/>
                  </a:cubicBezTo>
                  <a:cubicBezTo>
                    <a:pt x="595" y="2330"/>
                    <a:pt x="255" y="1821"/>
                    <a:pt x="605" y="1709"/>
                  </a:cubicBezTo>
                  <a:lnTo>
                    <a:pt x="605" y="1709"/>
                  </a:lnTo>
                  <a:cubicBezTo>
                    <a:pt x="661" y="1773"/>
                    <a:pt x="676" y="1873"/>
                    <a:pt x="678" y="1975"/>
                  </a:cubicBezTo>
                  <a:cubicBezTo>
                    <a:pt x="678" y="1975"/>
                    <a:pt x="852" y="1960"/>
                    <a:pt x="813" y="1756"/>
                  </a:cubicBezTo>
                  <a:cubicBezTo>
                    <a:pt x="802" y="1699"/>
                    <a:pt x="792" y="1646"/>
                    <a:pt x="783" y="1599"/>
                  </a:cubicBezTo>
                  <a:cubicBezTo>
                    <a:pt x="752" y="1441"/>
                    <a:pt x="793" y="1282"/>
                    <a:pt x="882" y="1146"/>
                  </a:cubicBezTo>
                  <a:cubicBezTo>
                    <a:pt x="956" y="1039"/>
                    <a:pt x="1017" y="889"/>
                    <a:pt x="975" y="722"/>
                  </a:cubicBezTo>
                  <a:lnTo>
                    <a:pt x="975" y="722"/>
                  </a:lnTo>
                  <a:cubicBezTo>
                    <a:pt x="975" y="722"/>
                    <a:pt x="1230" y="836"/>
                    <a:pt x="1599" y="836"/>
                  </a:cubicBezTo>
                  <a:cubicBezTo>
                    <a:pt x="1711" y="836"/>
                    <a:pt x="1834" y="825"/>
                    <a:pt x="1963" y="798"/>
                  </a:cubicBezTo>
                  <a:cubicBezTo>
                    <a:pt x="2197" y="749"/>
                    <a:pt x="2357" y="661"/>
                    <a:pt x="2422" y="588"/>
                  </a:cubicBezTo>
                  <a:cubicBezTo>
                    <a:pt x="2188" y="234"/>
                    <a:pt x="1794" y="0"/>
                    <a:pt x="1345" y="0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032;p55">
              <a:extLst>
                <a:ext uri="{FF2B5EF4-FFF2-40B4-BE49-F238E27FC236}">
                  <a16:creationId xmlns:a16="http://schemas.microsoft.com/office/drawing/2014/main" id="{EFB7EF20-BB0E-4397-9977-EA49D44BB58E}"/>
                </a:ext>
              </a:extLst>
            </p:cNvPr>
            <p:cNvSpPr/>
            <p:nvPr/>
          </p:nvSpPr>
          <p:spPr>
            <a:xfrm>
              <a:off x="2702850" y="4564425"/>
              <a:ext cx="75200" cy="45425"/>
            </a:xfrm>
            <a:custGeom>
              <a:avLst/>
              <a:gdLst/>
              <a:ahLst/>
              <a:cxnLst/>
              <a:rect l="l" t="t" r="r" b="b"/>
              <a:pathLst>
                <a:path w="3008" h="1817" extrusionOk="0">
                  <a:moveTo>
                    <a:pt x="1300" y="1"/>
                  </a:moveTo>
                  <a:cubicBezTo>
                    <a:pt x="976" y="1"/>
                    <a:pt x="659" y="115"/>
                    <a:pt x="456" y="468"/>
                  </a:cubicBezTo>
                  <a:cubicBezTo>
                    <a:pt x="456" y="468"/>
                    <a:pt x="174" y="514"/>
                    <a:pt x="100" y="680"/>
                  </a:cubicBezTo>
                  <a:cubicBezTo>
                    <a:pt x="25" y="846"/>
                    <a:pt x="0" y="1445"/>
                    <a:pt x="164" y="1816"/>
                  </a:cubicBezTo>
                  <a:lnTo>
                    <a:pt x="1009" y="821"/>
                  </a:lnTo>
                  <a:cubicBezTo>
                    <a:pt x="1009" y="821"/>
                    <a:pt x="1231" y="1014"/>
                    <a:pt x="1774" y="1072"/>
                  </a:cubicBezTo>
                  <a:cubicBezTo>
                    <a:pt x="1819" y="1076"/>
                    <a:pt x="1863" y="1079"/>
                    <a:pt x="1906" y="1079"/>
                  </a:cubicBezTo>
                  <a:cubicBezTo>
                    <a:pt x="2395" y="1079"/>
                    <a:pt x="2810" y="798"/>
                    <a:pt x="2915" y="594"/>
                  </a:cubicBezTo>
                  <a:cubicBezTo>
                    <a:pt x="3008" y="414"/>
                    <a:pt x="2951" y="401"/>
                    <a:pt x="2831" y="401"/>
                  </a:cubicBezTo>
                  <a:cubicBezTo>
                    <a:pt x="2809" y="401"/>
                    <a:pt x="2786" y="401"/>
                    <a:pt x="2761" y="401"/>
                  </a:cubicBezTo>
                  <a:cubicBezTo>
                    <a:pt x="2665" y="401"/>
                    <a:pt x="2546" y="395"/>
                    <a:pt x="2431" y="333"/>
                  </a:cubicBezTo>
                  <a:cubicBezTo>
                    <a:pt x="2247" y="235"/>
                    <a:pt x="1766" y="1"/>
                    <a:pt x="1300" y="1"/>
                  </a:cubicBezTo>
                  <a:close/>
                </a:path>
              </a:pathLst>
            </a:custGeom>
            <a:solidFill>
              <a:srgbClr val="FFDEB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033;p55">
              <a:extLst>
                <a:ext uri="{FF2B5EF4-FFF2-40B4-BE49-F238E27FC236}">
                  <a16:creationId xmlns:a16="http://schemas.microsoft.com/office/drawing/2014/main" id="{D3BEBCDE-854C-431B-962C-247090C8A184}"/>
                </a:ext>
              </a:extLst>
            </p:cNvPr>
            <p:cNvSpPr/>
            <p:nvPr/>
          </p:nvSpPr>
          <p:spPr>
            <a:xfrm>
              <a:off x="2702200" y="46069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0"/>
                  </a:moveTo>
                  <a:cubicBezTo>
                    <a:pt x="329" y="0"/>
                    <a:pt x="243" y="33"/>
                    <a:pt x="189" y="117"/>
                  </a:cubicBezTo>
                  <a:cubicBezTo>
                    <a:pt x="1" y="413"/>
                    <a:pt x="269" y="846"/>
                    <a:pt x="504" y="846"/>
                  </a:cubicBezTo>
                  <a:cubicBezTo>
                    <a:pt x="507" y="846"/>
                    <a:pt x="509" y="846"/>
                    <a:pt x="512" y="846"/>
                  </a:cubicBezTo>
                  <a:cubicBezTo>
                    <a:pt x="640" y="840"/>
                    <a:pt x="670" y="770"/>
                    <a:pt x="670" y="770"/>
                  </a:cubicBezTo>
                  <a:lnTo>
                    <a:pt x="666" y="107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034;p55">
              <a:extLst>
                <a:ext uri="{FF2B5EF4-FFF2-40B4-BE49-F238E27FC236}">
                  <a16:creationId xmlns:a16="http://schemas.microsoft.com/office/drawing/2014/main" id="{F9DB7D86-E76F-4F55-A1F1-07FC187D8766}"/>
                </a:ext>
              </a:extLst>
            </p:cNvPr>
            <p:cNvSpPr/>
            <p:nvPr/>
          </p:nvSpPr>
          <p:spPr>
            <a:xfrm>
              <a:off x="2762225" y="4715150"/>
              <a:ext cx="47025" cy="38650"/>
            </a:xfrm>
            <a:custGeom>
              <a:avLst/>
              <a:gdLst/>
              <a:ahLst/>
              <a:cxnLst/>
              <a:rect l="l" t="t" r="r" b="b"/>
              <a:pathLst>
                <a:path w="1881" h="1546" extrusionOk="0">
                  <a:moveTo>
                    <a:pt x="1837" y="1"/>
                  </a:moveTo>
                  <a:cubicBezTo>
                    <a:pt x="1837" y="1"/>
                    <a:pt x="884" y="91"/>
                    <a:pt x="801" y="124"/>
                  </a:cubicBezTo>
                  <a:cubicBezTo>
                    <a:pt x="685" y="168"/>
                    <a:pt x="79" y="1347"/>
                    <a:pt x="29" y="1461"/>
                  </a:cubicBezTo>
                  <a:cubicBezTo>
                    <a:pt x="0" y="1525"/>
                    <a:pt x="225" y="1546"/>
                    <a:pt x="462" y="1546"/>
                  </a:cubicBezTo>
                  <a:cubicBezTo>
                    <a:pt x="647" y="1546"/>
                    <a:pt x="840" y="1533"/>
                    <a:pt x="924" y="1519"/>
                  </a:cubicBezTo>
                  <a:cubicBezTo>
                    <a:pt x="1058" y="1497"/>
                    <a:pt x="1881" y="98"/>
                    <a:pt x="183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035;p55">
              <a:extLst>
                <a:ext uri="{FF2B5EF4-FFF2-40B4-BE49-F238E27FC236}">
                  <a16:creationId xmlns:a16="http://schemas.microsoft.com/office/drawing/2014/main" id="{5A8F2328-A358-4042-8AC0-BE28A5ABAAF2}"/>
                </a:ext>
              </a:extLst>
            </p:cNvPr>
            <p:cNvSpPr/>
            <p:nvPr/>
          </p:nvSpPr>
          <p:spPr>
            <a:xfrm>
              <a:off x="2658650" y="4667850"/>
              <a:ext cx="142550" cy="121050"/>
            </a:xfrm>
            <a:custGeom>
              <a:avLst/>
              <a:gdLst/>
              <a:ahLst/>
              <a:cxnLst/>
              <a:rect l="l" t="t" r="r" b="b"/>
              <a:pathLst>
                <a:path w="5702" h="4842" extrusionOk="0">
                  <a:moveTo>
                    <a:pt x="1470" y="1"/>
                  </a:moveTo>
                  <a:cubicBezTo>
                    <a:pt x="1193" y="1"/>
                    <a:pt x="919" y="307"/>
                    <a:pt x="794" y="739"/>
                  </a:cubicBezTo>
                  <a:cubicBezTo>
                    <a:pt x="549" y="1589"/>
                    <a:pt x="420" y="1896"/>
                    <a:pt x="224" y="3026"/>
                  </a:cubicBezTo>
                  <a:cubicBezTo>
                    <a:pt x="72" y="3897"/>
                    <a:pt x="0" y="4484"/>
                    <a:pt x="267" y="4620"/>
                  </a:cubicBezTo>
                  <a:cubicBezTo>
                    <a:pt x="430" y="4703"/>
                    <a:pt x="944" y="4842"/>
                    <a:pt x="1643" y="4842"/>
                  </a:cubicBezTo>
                  <a:cubicBezTo>
                    <a:pt x="1800" y="4842"/>
                    <a:pt x="1966" y="4835"/>
                    <a:pt x="2140" y="4819"/>
                  </a:cubicBezTo>
                  <a:cubicBezTo>
                    <a:pt x="2748" y="4763"/>
                    <a:pt x="3500" y="4623"/>
                    <a:pt x="4061" y="4361"/>
                  </a:cubicBezTo>
                  <a:cubicBezTo>
                    <a:pt x="4148" y="4322"/>
                    <a:pt x="4246" y="4307"/>
                    <a:pt x="4337" y="4272"/>
                  </a:cubicBezTo>
                  <a:cubicBezTo>
                    <a:pt x="4430" y="4237"/>
                    <a:pt x="4520" y="4194"/>
                    <a:pt x="4606" y="4145"/>
                  </a:cubicBezTo>
                  <a:cubicBezTo>
                    <a:pt x="4780" y="4046"/>
                    <a:pt x="4938" y="3923"/>
                    <a:pt x="5077" y="3780"/>
                  </a:cubicBezTo>
                  <a:cubicBezTo>
                    <a:pt x="5330" y="3519"/>
                    <a:pt x="5516" y="3196"/>
                    <a:pt x="5629" y="2850"/>
                  </a:cubicBezTo>
                  <a:cubicBezTo>
                    <a:pt x="5665" y="2738"/>
                    <a:pt x="5702" y="2643"/>
                    <a:pt x="5681" y="2529"/>
                  </a:cubicBezTo>
                  <a:lnTo>
                    <a:pt x="5681" y="2529"/>
                  </a:lnTo>
                  <a:cubicBezTo>
                    <a:pt x="5518" y="2796"/>
                    <a:pt x="5226" y="2912"/>
                    <a:pt x="4900" y="3028"/>
                  </a:cubicBezTo>
                  <a:cubicBezTo>
                    <a:pt x="4831" y="3052"/>
                    <a:pt x="4665" y="3086"/>
                    <a:pt x="4566" y="3086"/>
                  </a:cubicBezTo>
                  <a:cubicBezTo>
                    <a:pt x="4534" y="3086"/>
                    <a:pt x="4510" y="3083"/>
                    <a:pt x="4496" y="3075"/>
                  </a:cubicBezTo>
                  <a:cubicBezTo>
                    <a:pt x="4487" y="3029"/>
                    <a:pt x="4542" y="2980"/>
                    <a:pt x="4566" y="2946"/>
                  </a:cubicBezTo>
                  <a:cubicBezTo>
                    <a:pt x="4608" y="2891"/>
                    <a:pt x="4643" y="2829"/>
                    <a:pt x="4671" y="2765"/>
                  </a:cubicBezTo>
                  <a:cubicBezTo>
                    <a:pt x="4740" y="2600"/>
                    <a:pt x="4730" y="2509"/>
                    <a:pt x="4686" y="2469"/>
                  </a:cubicBezTo>
                  <a:cubicBezTo>
                    <a:pt x="4670" y="2455"/>
                    <a:pt x="4655" y="2448"/>
                    <a:pt x="4640" y="2448"/>
                  </a:cubicBezTo>
                  <a:cubicBezTo>
                    <a:pt x="4592" y="2448"/>
                    <a:pt x="4547" y="2520"/>
                    <a:pt x="4467" y="2607"/>
                  </a:cubicBezTo>
                  <a:cubicBezTo>
                    <a:pt x="4343" y="2742"/>
                    <a:pt x="4215" y="2836"/>
                    <a:pt x="4098" y="3070"/>
                  </a:cubicBezTo>
                  <a:cubicBezTo>
                    <a:pt x="3996" y="3277"/>
                    <a:pt x="3919" y="3344"/>
                    <a:pt x="3781" y="3499"/>
                  </a:cubicBezTo>
                  <a:cubicBezTo>
                    <a:pt x="3643" y="3652"/>
                    <a:pt x="3228" y="3841"/>
                    <a:pt x="2562" y="3888"/>
                  </a:cubicBezTo>
                  <a:cubicBezTo>
                    <a:pt x="2492" y="3893"/>
                    <a:pt x="2420" y="3896"/>
                    <a:pt x="2348" y="3896"/>
                  </a:cubicBezTo>
                  <a:cubicBezTo>
                    <a:pt x="1778" y="3896"/>
                    <a:pt x="1205" y="3756"/>
                    <a:pt x="1205" y="3756"/>
                  </a:cubicBezTo>
                  <a:cubicBezTo>
                    <a:pt x="1265" y="2926"/>
                    <a:pt x="1488" y="2244"/>
                    <a:pt x="1664" y="1528"/>
                  </a:cubicBezTo>
                  <a:cubicBezTo>
                    <a:pt x="1877" y="661"/>
                    <a:pt x="1958" y="279"/>
                    <a:pt x="1725" y="95"/>
                  </a:cubicBezTo>
                  <a:cubicBezTo>
                    <a:pt x="1643" y="30"/>
                    <a:pt x="1556" y="1"/>
                    <a:pt x="147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036;p55">
              <a:extLst>
                <a:ext uri="{FF2B5EF4-FFF2-40B4-BE49-F238E27FC236}">
                  <a16:creationId xmlns:a16="http://schemas.microsoft.com/office/drawing/2014/main" id="{550F398B-F486-4CF3-B0F3-7193E5398549}"/>
                </a:ext>
              </a:extLst>
            </p:cNvPr>
            <p:cNvSpPr/>
            <p:nvPr/>
          </p:nvSpPr>
          <p:spPr>
            <a:xfrm>
              <a:off x="2664150" y="4664650"/>
              <a:ext cx="44175" cy="81800"/>
            </a:xfrm>
            <a:custGeom>
              <a:avLst/>
              <a:gdLst/>
              <a:ahLst/>
              <a:cxnLst/>
              <a:rect l="l" t="t" r="r" b="b"/>
              <a:pathLst>
                <a:path w="1767" h="3272" extrusionOk="0">
                  <a:moveTo>
                    <a:pt x="1191" y="1"/>
                  </a:moveTo>
                  <a:cubicBezTo>
                    <a:pt x="810" y="1"/>
                    <a:pt x="637" y="467"/>
                    <a:pt x="415" y="1162"/>
                  </a:cubicBezTo>
                  <a:cubicBezTo>
                    <a:pt x="157" y="1964"/>
                    <a:pt x="0" y="2999"/>
                    <a:pt x="0" y="2999"/>
                  </a:cubicBezTo>
                  <a:cubicBezTo>
                    <a:pt x="263" y="3226"/>
                    <a:pt x="603" y="3271"/>
                    <a:pt x="835" y="3271"/>
                  </a:cubicBezTo>
                  <a:cubicBezTo>
                    <a:pt x="993" y="3271"/>
                    <a:pt x="1100" y="3250"/>
                    <a:pt x="1100" y="3250"/>
                  </a:cubicBezTo>
                  <a:cubicBezTo>
                    <a:pt x="1169" y="3057"/>
                    <a:pt x="1219" y="2858"/>
                    <a:pt x="1249" y="2655"/>
                  </a:cubicBezTo>
                  <a:cubicBezTo>
                    <a:pt x="1302" y="2311"/>
                    <a:pt x="1590" y="1396"/>
                    <a:pt x="1678" y="947"/>
                  </a:cubicBezTo>
                  <a:cubicBezTo>
                    <a:pt x="1766" y="498"/>
                    <a:pt x="1675" y="132"/>
                    <a:pt x="1385" y="36"/>
                  </a:cubicBezTo>
                  <a:cubicBezTo>
                    <a:pt x="1315" y="12"/>
                    <a:pt x="1250" y="1"/>
                    <a:pt x="119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037;p55">
              <a:extLst>
                <a:ext uri="{FF2B5EF4-FFF2-40B4-BE49-F238E27FC236}">
                  <a16:creationId xmlns:a16="http://schemas.microsoft.com/office/drawing/2014/main" id="{0B42BA64-5EA4-43DA-AE26-10DC416073ED}"/>
                </a:ext>
              </a:extLst>
            </p:cNvPr>
            <p:cNvSpPr/>
            <p:nvPr/>
          </p:nvSpPr>
          <p:spPr>
            <a:xfrm>
              <a:off x="2661550" y="4734100"/>
              <a:ext cx="33400" cy="25625"/>
            </a:xfrm>
            <a:custGeom>
              <a:avLst/>
              <a:gdLst/>
              <a:ahLst/>
              <a:cxnLst/>
              <a:rect l="l" t="t" r="r" b="b"/>
              <a:pathLst>
                <a:path w="1336" h="1025" extrusionOk="0">
                  <a:moveTo>
                    <a:pt x="141" y="0"/>
                  </a:moveTo>
                  <a:cubicBezTo>
                    <a:pt x="0" y="110"/>
                    <a:pt x="18" y="536"/>
                    <a:pt x="38" y="695"/>
                  </a:cubicBezTo>
                  <a:cubicBezTo>
                    <a:pt x="58" y="863"/>
                    <a:pt x="439" y="1025"/>
                    <a:pt x="786" y="1025"/>
                  </a:cubicBezTo>
                  <a:cubicBezTo>
                    <a:pt x="908" y="1025"/>
                    <a:pt x="1026" y="1005"/>
                    <a:pt x="1122" y="958"/>
                  </a:cubicBezTo>
                  <a:cubicBezTo>
                    <a:pt x="1185" y="928"/>
                    <a:pt x="1250" y="773"/>
                    <a:pt x="1294" y="506"/>
                  </a:cubicBezTo>
                  <a:cubicBezTo>
                    <a:pt x="1336" y="241"/>
                    <a:pt x="1284" y="212"/>
                    <a:pt x="1284" y="212"/>
                  </a:cubicBezTo>
                  <a:lnTo>
                    <a:pt x="1254" y="320"/>
                  </a:lnTo>
                  <a:cubicBezTo>
                    <a:pt x="1141" y="357"/>
                    <a:pt x="1025" y="375"/>
                    <a:pt x="907" y="375"/>
                  </a:cubicBezTo>
                  <a:cubicBezTo>
                    <a:pt x="831" y="375"/>
                    <a:pt x="754" y="367"/>
                    <a:pt x="678" y="352"/>
                  </a:cubicBezTo>
                  <a:cubicBezTo>
                    <a:pt x="291" y="268"/>
                    <a:pt x="122" y="127"/>
                    <a:pt x="122" y="127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038;p55">
              <a:extLst>
                <a:ext uri="{FF2B5EF4-FFF2-40B4-BE49-F238E27FC236}">
                  <a16:creationId xmlns:a16="http://schemas.microsoft.com/office/drawing/2014/main" id="{8833D140-878D-4B36-8F49-5BBD27B1003C}"/>
                </a:ext>
              </a:extLst>
            </p:cNvPr>
            <p:cNvSpPr/>
            <p:nvPr/>
          </p:nvSpPr>
          <p:spPr>
            <a:xfrm>
              <a:off x="1803000" y="4753950"/>
              <a:ext cx="269500" cy="155525"/>
            </a:xfrm>
            <a:custGeom>
              <a:avLst/>
              <a:gdLst/>
              <a:ahLst/>
              <a:cxnLst/>
              <a:rect l="l" t="t" r="r" b="b"/>
              <a:pathLst>
                <a:path w="10780" h="6221" extrusionOk="0">
                  <a:moveTo>
                    <a:pt x="5332" y="0"/>
                  </a:moveTo>
                  <a:cubicBezTo>
                    <a:pt x="2707" y="0"/>
                    <a:pt x="518" y="1072"/>
                    <a:pt x="1" y="2496"/>
                  </a:cubicBezTo>
                  <a:lnTo>
                    <a:pt x="6450" y="6220"/>
                  </a:lnTo>
                  <a:cubicBezTo>
                    <a:pt x="8922" y="5922"/>
                    <a:pt x="10779" y="4659"/>
                    <a:pt x="10779" y="3144"/>
                  </a:cubicBezTo>
                  <a:cubicBezTo>
                    <a:pt x="10779" y="1407"/>
                    <a:pt x="8341" y="0"/>
                    <a:pt x="533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039;p55">
              <a:extLst>
                <a:ext uri="{FF2B5EF4-FFF2-40B4-BE49-F238E27FC236}">
                  <a16:creationId xmlns:a16="http://schemas.microsoft.com/office/drawing/2014/main" id="{CE4DD906-F8BD-4BAC-AB44-55CCB98BF834}"/>
                </a:ext>
              </a:extLst>
            </p:cNvPr>
            <p:cNvSpPr/>
            <p:nvPr/>
          </p:nvSpPr>
          <p:spPr>
            <a:xfrm>
              <a:off x="1813000" y="4597975"/>
              <a:ext cx="158075" cy="130600"/>
            </a:xfrm>
            <a:custGeom>
              <a:avLst/>
              <a:gdLst/>
              <a:ahLst/>
              <a:cxnLst/>
              <a:rect l="l" t="t" r="r" b="b"/>
              <a:pathLst>
                <a:path w="6323" h="5224" extrusionOk="0">
                  <a:moveTo>
                    <a:pt x="5771" y="0"/>
                  </a:moveTo>
                  <a:cubicBezTo>
                    <a:pt x="5531" y="0"/>
                    <a:pt x="5323" y="61"/>
                    <a:pt x="5109" y="417"/>
                  </a:cubicBezTo>
                  <a:cubicBezTo>
                    <a:pt x="4882" y="798"/>
                    <a:pt x="4408" y="1789"/>
                    <a:pt x="3977" y="2420"/>
                  </a:cubicBezTo>
                  <a:cubicBezTo>
                    <a:pt x="3765" y="2733"/>
                    <a:pt x="3137" y="3569"/>
                    <a:pt x="1919" y="3924"/>
                  </a:cubicBezTo>
                  <a:cubicBezTo>
                    <a:pt x="1838" y="3947"/>
                    <a:pt x="1756" y="3959"/>
                    <a:pt x="1672" y="3959"/>
                  </a:cubicBezTo>
                  <a:cubicBezTo>
                    <a:pt x="1563" y="3959"/>
                    <a:pt x="1452" y="3939"/>
                    <a:pt x="1339" y="3902"/>
                  </a:cubicBezTo>
                  <a:cubicBezTo>
                    <a:pt x="1114" y="3829"/>
                    <a:pt x="958" y="3844"/>
                    <a:pt x="795" y="3806"/>
                  </a:cubicBezTo>
                  <a:cubicBezTo>
                    <a:pt x="716" y="3786"/>
                    <a:pt x="677" y="3772"/>
                    <a:pt x="653" y="3772"/>
                  </a:cubicBezTo>
                  <a:cubicBezTo>
                    <a:pt x="627" y="3772"/>
                    <a:pt x="618" y="3788"/>
                    <a:pt x="597" y="3830"/>
                  </a:cubicBezTo>
                  <a:cubicBezTo>
                    <a:pt x="556" y="3911"/>
                    <a:pt x="666" y="4060"/>
                    <a:pt x="815" y="4121"/>
                  </a:cubicBezTo>
                  <a:cubicBezTo>
                    <a:pt x="970" y="4186"/>
                    <a:pt x="1084" y="4168"/>
                    <a:pt x="1111" y="4194"/>
                  </a:cubicBezTo>
                  <a:cubicBezTo>
                    <a:pt x="1139" y="4221"/>
                    <a:pt x="1005" y="4259"/>
                    <a:pt x="813" y="4276"/>
                  </a:cubicBezTo>
                  <a:cubicBezTo>
                    <a:pt x="777" y="4279"/>
                    <a:pt x="742" y="4281"/>
                    <a:pt x="709" y="4281"/>
                  </a:cubicBezTo>
                  <a:cubicBezTo>
                    <a:pt x="502" y="4281"/>
                    <a:pt x="359" y="4227"/>
                    <a:pt x="240" y="4219"/>
                  </a:cubicBezTo>
                  <a:cubicBezTo>
                    <a:pt x="234" y="4219"/>
                    <a:pt x="228" y="4219"/>
                    <a:pt x="222" y="4219"/>
                  </a:cubicBezTo>
                  <a:cubicBezTo>
                    <a:pt x="88" y="4219"/>
                    <a:pt x="91" y="4332"/>
                    <a:pt x="139" y="4376"/>
                  </a:cubicBezTo>
                  <a:cubicBezTo>
                    <a:pt x="188" y="4421"/>
                    <a:pt x="266" y="4485"/>
                    <a:pt x="480" y="4533"/>
                  </a:cubicBezTo>
                  <a:cubicBezTo>
                    <a:pt x="694" y="4583"/>
                    <a:pt x="950" y="4592"/>
                    <a:pt x="950" y="4592"/>
                  </a:cubicBezTo>
                  <a:cubicBezTo>
                    <a:pt x="829" y="4622"/>
                    <a:pt x="704" y="4639"/>
                    <a:pt x="578" y="4641"/>
                  </a:cubicBezTo>
                  <a:cubicBezTo>
                    <a:pt x="563" y="4641"/>
                    <a:pt x="548" y="4641"/>
                    <a:pt x="534" y="4641"/>
                  </a:cubicBezTo>
                  <a:cubicBezTo>
                    <a:pt x="355" y="4641"/>
                    <a:pt x="262" y="4624"/>
                    <a:pt x="165" y="4624"/>
                  </a:cubicBezTo>
                  <a:cubicBezTo>
                    <a:pt x="151" y="4624"/>
                    <a:pt x="137" y="4624"/>
                    <a:pt x="122" y="4625"/>
                  </a:cubicBezTo>
                  <a:cubicBezTo>
                    <a:pt x="0" y="4633"/>
                    <a:pt x="65" y="4826"/>
                    <a:pt x="198" y="4865"/>
                  </a:cubicBezTo>
                  <a:cubicBezTo>
                    <a:pt x="331" y="4900"/>
                    <a:pt x="468" y="4919"/>
                    <a:pt x="608" y="4919"/>
                  </a:cubicBezTo>
                  <a:cubicBezTo>
                    <a:pt x="612" y="4919"/>
                    <a:pt x="616" y="4919"/>
                    <a:pt x="620" y="4919"/>
                  </a:cubicBezTo>
                  <a:cubicBezTo>
                    <a:pt x="780" y="4919"/>
                    <a:pt x="1045" y="4895"/>
                    <a:pt x="1045" y="4895"/>
                  </a:cubicBezTo>
                  <a:lnTo>
                    <a:pt x="1045" y="4895"/>
                  </a:lnTo>
                  <a:cubicBezTo>
                    <a:pt x="799" y="4987"/>
                    <a:pt x="597" y="4975"/>
                    <a:pt x="475" y="4978"/>
                  </a:cubicBezTo>
                  <a:cubicBezTo>
                    <a:pt x="355" y="4983"/>
                    <a:pt x="301" y="5028"/>
                    <a:pt x="325" y="5097"/>
                  </a:cubicBezTo>
                  <a:cubicBezTo>
                    <a:pt x="344" y="5152"/>
                    <a:pt x="437" y="5200"/>
                    <a:pt x="700" y="5221"/>
                  </a:cubicBezTo>
                  <a:cubicBezTo>
                    <a:pt x="723" y="5223"/>
                    <a:pt x="747" y="5224"/>
                    <a:pt x="772" y="5224"/>
                  </a:cubicBezTo>
                  <a:cubicBezTo>
                    <a:pt x="1027" y="5224"/>
                    <a:pt x="1350" y="5135"/>
                    <a:pt x="1608" y="5010"/>
                  </a:cubicBezTo>
                  <a:cubicBezTo>
                    <a:pt x="1892" y="4871"/>
                    <a:pt x="2065" y="4794"/>
                    <a:pt x="2219" y="4738"/>
                  </a:cubicBezTo>
                  <a:cubicBezTo>
                    <a:pt x="3640" y="4218"/>
                    <a:pt x="4503" y="3356"/>
                    <a:pt x="4766" y="3026"/>
                  </a:cubicBezTo>
                  <a:cubicBezTo>
                    <a:pt x="5310" y="2347"/>
                    <a:pt x="5805" y="1454"/>
                    <a:pt x="6063" y="870"/>
                  </a:cubicBezTo>
                  <a:cubicBezTo>
                    <a:pt x="6323" y="286"/>
                    <a:pt x="6124" y="10"/>
                    <a:pt x="5818" y="1"/>
                  </a:cubicBezTo>
                  <a:cubicBezTo>
                    <a:pt x="5802" y="1"/>
                    <a:pt x="5787" y="0"/>
                    <a:pt x="5771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040;p55">
              <a:extLst>
                <a:ext uri="{FF2B5EF4-FFF2-40B4-BE49-F238E27FC236}">
                  <a16:creationId xmlns:a16="http://schemas.microsoft.com/office/drawing/2014/main" id="{D123DDB4-C199-4BE8-934B-61C6C1F6458C}"/>
                </a:ext>
              </a:extLst>
            </p:cNvPr>
            <p:cNvSpPr/>
            <p:nvPr/>
          </p:nvSpPr>
          <p:spPr>
            <a:xfrm>
              <a:off x="1918550" y="4596125"/>
              <a:ext cx="52700" cy="63875"/>
            </a:xfrm>
            <a:custGeom>
              <a:avLst/>
              <a:gdLst/>
              <a:ahLst/>
              <a:cxnLst/>
              <a:rect l="l" t="t" r="r" b="b"/>
              <a:pathLst>
                <a:path w="2108" h="2555" extrusionOk="0">
                  <a:moveTo>
                    <a:pt x="1538" y="0"/>
                  </a:moveTo>
                  <a:cubicBezTo>
                    <a:pt x="1357" y="0"/>
                    <a:pt x="1135" y="95"/>
                    <a:pt x="923" y="350"/>
                  </a:cubicBezTo>
                  <a:cubicBezTo>
                    <a:pt x="602" y="738"/>
                    <a:pt x="169" y="1657"/>
                    <a:pt x="0" y="1962"/>
                  </a:cubicBezTo>
                  <a:cubicBezTo>
                    <a:pt x="0" y="1962"/>
                    <a:pt x="385" y="2555"/>
                    <a:pt x="917" y="2555"/>
                  </a:cubicBezTo>
                  <a:cubicBezTo>
                    <a:pt x="974" y="2555"/>
                    <a:pt x="1032" y="2548"/>
                    <a:pt x="1092" y="2533"/>
                  </a:cubicBezTo>
                  <a:cubicBezTo>
                    <a:pt x="1092" y="2533"/>
                    <a:pt x="1751" y="1395"/>
                    <a:pt x="1893" y="972"/>
                  </a:cubicBezTo>
                  <a:cubicBezTo>
                    <a:pt x="2036" y="547"/>
                    <a:pt x="2108" y="280"/>
                    <a:pt x="1781" y="68"/>
                  </a:cubicBezTo>
                  <a:cubicBezTo>
                    <a:pt x="1716" y="26"/>
                    <a:pt x="1632" y="0"/>
                    <a:pt x="153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041;p55">
              <a:extLst>
                <a:ext uri="{FF2B5EF4-FFF2-40B4-BE49-F238E27FC236}">
                  <a16:creationId xmlns:a16="http://schemas.microsoft.com/office/drawing/2014/main" id="{7563A761-7796-4C5E-8578-FB9ABCB5A870}"/>
                </a:ext>
              </a:extLst>
            </p:cNvPr>
            <p:cNvSpPr/>
            <p:nvPr/>
          </p:nvSpPr>
          <p:spPr>
            <a:xfrm>
              <a:off x="1836650" y="4728575"/>
              <a:ext cx="219975" cy="114375"/>
            </a:xfrm>
            <a:custGeom>
              <a:avLst/>
              <a:gdLst/>
              <a:ahLst/>
              <a:cxnLst/>
              <a:rect l="l" t="t" r="r" b="b"/>
              <a:pathLst>
                <a:path w="8799" h="4575" extrusionOk="0">
                  <a:moveTo>
                    <a:pt x="3774" y="0"/>
                  </a:moveTo>
                  <a:cubicBezTo>
                    <a:pt x="3008" y="0"/>
                    <a:pt x="549" y="46"/>
                    <a:pt x="268" y="623"/>
                  </a:cubicBezTo>
                  <a:cubicBezTo>
                    <a:pt x="0" y="1171"/>
                    <a:pt x="2361" y="1995"/>
                    <a:pt x="2700" y="2028"/>
                  </a:cubicBezTo>
                  <a:lnTo>
                    <a:pt x="4778" y="2140"/>
                  </a:lnTo>
                  <a:lnTo>
                    <a:pt x="4995" y="2245"/>
                  </a:lnTo>
                  <a:lnTo>
                    <a:pt x="6451" y="4087"/>
                  </a:lnTo>
                  <a:lnTo>
                    <a:pt x="8583" y="4575"/>
                  </a:lnTo>
                  <a:cubicBezTo>
                    <a:pt x="8799" y="4147"/>
                    <a:pt x="8609" y="3560"/>
                    <a:pt x="8331" y="2840"/>
                  </a:cubicBezTo>
                  <a:cubicBezTo>
                    <a:pt x="8023" y="2048"/>
                    <a:pt x="7681" y="1233"/>
                    <a:pt x="7681" y="1233"/>
                  </a:cubicBezTo>
                  <a:lnTo>
                    <a:pt x="4001" y="2"/>
                  </a:lnTo>
                  <a:cubicBezTo>
                    <a:pt x="4001" y="2"/>
                    <a:pt x="3917" y="0"/>
                    <a:pt x="3774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042;p55">
              <a:extLst>
                <a:ext uri="{FF2B5EF4-FFF2-40B4-BE49-F238E27FC236}">
                  <a16:creationId xmlns:a16="http://schemas.microsoft.com/office/drawing/2014/main" id="{57CF9CEC-09C5-41ED-B23D-3BB8DA14757A}"/>
                </a:ext>
              </a:extLst>
            </p:cNvPr>
            <p:cNvSpPr/>
            <p:nvPr/>
          </p:nvSpPr>
          <p:spPr>
            <a:xfrm>
              <a:off x="1935875" y="4837200"/>
              <a:ext cx="32925" cy="71400"/>
            </a:xfrm>
            <a:custGeom>
              <a:avLst/>
              <a:gdLst/>
              <a:ahLst/>
              <a:cxnLst/>
              <a:rect l="l" t="t" r="r" b="b"/>
              <a:pathLst>
                <a:path w="1317" h="2856" extrusionOk="0">
                  <a:moveTo>
                    <a:pt x="628" y="1"/>
                  </a:moveTo>
                  <a:lnTo>
                    <a:pt x="1" y="469"/>
                  </a:lnTo>
                  <a:cubicBezTo>
                    <a:pt x="226" y="890"/>
                    <a:pt x="240" y="1251"/>
                    <a:pt x="263" y="1627"/>
                  </a:cubicBezTo>
                  <a:cubicBezTo>
                    <a:pt x="283" y="1961"/>
                    <a:pt x="263" y="2296"/>
                    <a:pt x="261" y="2630"/>
                  </a:cubicBezTo>
                  <a:cubicBezTo>
                    <a:pt x="261" y="2681"/>
                    <a:pt x="261" y="2735"/>
                    <a:pt x="289" y="2777"/>
                  </a:cubicBezTo>
                  <a:cubicBezTo>
                    <a:pt x="327" y="2834"/>
                    <a:pt x="385" y="2856"/>
                    <a:pt x="448" y="2856"/>
                  </a:cubicBezTo>
                  <a:cubicBezTo>
                    <a:pt x="531" y="2856"/>
                    <a:pt x="622" y="2818"/>
                    <a:pt x="680" y="2775"/>
                  </a:cubicBezTo>
                  <a:cubicBezTo>
                    <a:pt x="777" y="2702"/>
                    <a:pt x="873" y="2630"/>
                    <a:pt x="958" y="2543"/>
                  </a:cubicBezTo>
                  <a:cubicBezTo>
                    <a:pt x="1118" y="2380"/>
                    <a:pt x="1242" y="2174"/>
                    <a:pt x="1232" y="1942"/>
                  </a:cubicBezTo>
                  <a:cubicBezTo>
                    <a:pt x="1221" y="1683"/>
                    <a:pt x="1164" y="1418"/>
                    <a:pt x="1222" y="1164"/>
                  </a:cubicBezTo>
                  <a:cubicBezTo>
                    <a:pt x="1253" y="1031"/>
                    <a:pt x="1316" y="900"/>
                    <a:pt x="1296" y="763"/>
                  </a:cubicBezTo>
                  <a:cubicBezTo>
                    <a:pt x="1268" y="583"/>
                    <a:pt x="1137" y="458"/>
                    <a:pt x="1004" y="347"/>
                  </a:cubicBezTo>
                  <a:cubicBezTo>
                    <a:pt x="936" y="290"/>
                    <a:pt x="865" y="236"/>
                    <a:pt x="803" y="174"/>
                  </a:cubicBezTo>
                  <a:cubicBezTo>
                    <a:pt x="740" y="113"/>
                    <a:pt x="671" y="51"/>
                    <a:pt x="628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043;p55">
              <a:extLst>
                <a:ext uri="{FF2B5EF4-FFF2-40B4-BE49-F238E27FC236}">
                  <a16:creationId xmlns:a16="http://schemas.microsoft.com/office/drawing/2014/main" id="{A40BA60C-E1DA-41B8-91F2-A29F413E2AC1}"/>
                </a:ext>
              </a:extLst>
            </p:cNvPr>
            <p:cNvSpPr/>
            <p:nvPr/>
          </p:nvSpPr>
          <p:spPr>
            <a:xfrm>
              <a:off x="1834125" y="4741150"/>
              <a:ext cx="118000" cy="109275"/>
            </a:xfrm>
            <a:custGeom>
              <a:avLst/>
              <a:gdLst/>
              <a:ahLst/>
              <a:cxnLst/>
              <a:rect l="l" t="t" r="r" b="b"/>
              <a:pathLst>
                <a:path w="4720" h="4371" extrusionOk="0">
                  <a:moveTo>
                    <a:pt x="793" y="1"/>
                  </a:moveTo>
                  <a:cubicBezTo>
                    <a:pt x="753" y="1"/>
                    <a:pt x="714" y="2"/>
                    <a:pt x="675" y="6"/>
                  </a:cubicBezTo>
                  <a:cubicBezTo>
                    <a:pt x="1" y="62"/>
                    <a:pt x="313" y="742"/>
                    <a:pt x="704" y="1154"/>
                  </a:cubicBezTo>
                  <a:cubicBezTo>
                    <a:pt x="960" y="1426"/>
                    <a:pt x="4113" y="4370"/>
                    <a:pt x="4113" y="4370"/>
                  </a:cubicBezTo>
                  <a:cubicBezTo>
                    <a:pt x="4123" y="4370"/>
                    <a:pt x="4133" y="4371"/>
                    <a:pt x="4143" y="4371"/>
                  </a:cubicBezTo>
                  <a:cubicBezTo>
                    <a:pt x="4577" y="4371"/>
                    <a:pt x="4720" y="3904"/>
                    <a:pt x="4720" y="3904"/>
                  </a:cubicBezTo>
                  <a:cubicBezTo>
                    <a:pt x="4720" y="3904"/>
                    <a:pt x="3761" y="2372"/>
                    <a:pt x="3154" y="1522"/>
                  </a:cubicBezTo>
                  <a:cubicBezTo>
                    <a:pt x="2879" y="1135"/>
                    <a:pt x="2426" y="678"/>
                    <a:pt x="2426" y="678"/>
                  </a:cubicBezTo>
                  <a:cubicBezTo>
                    <a:pt x="2178" y="414"/>
                    <a:pt x="1440" y="1"/>
                    <a:pt x="793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44;p55">
              <a:extLst>
                <a:ext uri="{FF2B5EF4-FFF2-40B4-BE49-F238E27FC236}">
                  <a16:creationId xmlns:a16="http://schemas.microsoft.com/office/drawing/2014/main" id="{231E1542-922C-4BCE-BFB0-6AF110B282AC}"/>
                </a:ext>
              </a:extLst>
            </p:cNvPr>
            <p:cNvSpPr/>
            <p:nvPr/>
          </p:nvSpPr>
          <p:spPr>
            <a:xfrm>
              <a:off x="1884750" y="4750600"/>
              <a:ext cx="36475" cy="2962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0"/>
                  </a:moveTo>
                  <a:cubicBezTo>
                    <a:pt x="585" y="343"/>
                    <a:pt x="1146" y="1167"/>
                    <a:pt x="1146" y="1167"/>
                  </a:cubicBezTo>
                  <a:lnTo>
                    <a:pt x="1458" y="1184"/>
                  </a:lnTo>
                  <a:cubicBezTo>
                    <a:pt x="581" y="1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45;p55">
              <a:extLst>
                <a:ext uri="{FF2B5EF4-FFF2-40B4-BE49-F238E27FC236}">
                  <a16:creationId xmlns:a16="http://schemas.microsoft.com/office/drawing/2014/main" id="{0A9105CB-8692-48A2-A6B3-F88EEDC04213}"/>
                </a:ext>
              </a:extLst>
            </p:cNvPr>
            <p:cNvSpPr/>
            <p:nvPr/>
          </p:nvSpPr>
          <p:spPr>
            <a:xfrm>
              <a:off x="1914350" y="4829275"/>
              <a:ext cx="35675" cy="21150"/>
            </a:xfrm>
            <a:custGeom>
              <a:avLst/>
              <a:gdLst/>
              <a:ahLst/>
              <a:cxnLst/>
              <a:rect l="l" t="t" r="r" b="b"/>
              <a:pathLst>
                <a:path w="1427" h="846" extrusionOk="0">
                  <a:moveTo>
                    <a:pt x="0" y="0"/>
                  </a:moveTo>
                  <a:lnTo>
                    <a:pt x="904" y="845"/>
                  </a:lnTo>
                  <a:cubicBezTo>
                    <a:pt x="912" y="845"/>
                    <a:pt x="919" y="845"/>
                    <a:pt x="927" y="845"/>
                  </a:cubicBezTo>
                  <a:cubicBezTo>
                    <a:pt x="1041" y="845"/>
                    <a:pt x="1153" y="812"/>
                    <a:pt x="1247" y="746"/>
                  </a:cubicBezTo>
                  <a:cubicBezTo>
                    <a:pt x="1420" y="629"/>
                    <a:pt x="1427" y="547"/>
                    <a:pt x="1427" y="5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46;p55">
              <a:extLst>
                <a:ext uri="{FF2B5EF4-FFF2-40B4-BE49-F238E27FC236}">
                  <a16:creationId xmlns:a16="http://schemas.microsoft.com/office/drawing/2014/main" id="{45AB08DE-A915-49D5-A06E-EC7F2154EAAF}"/>
                </a:ext>
              </a:extLst>
            </p:cNvPr>
            <p:cNvSpPr/>
            <p:nvPr/>
          </p:nvSpPr>
          <p:spPr>
            <a:xfrm>
              <a:off x="1957450" y="4589625"/>
              <a:ext cx="61650" cy="57225"/>
            </a:xfrm>
            <a:custGeom>
              <a:avLst/>
              <a:gdLst/>
              <a:ahLst/>
              <a:cxnLst/>
              <a:rect l="l" t="t" r="r" b="b"/>
              <a:pathLst>
                <a:path w="2466" h="2289" extrusionOk="0">
                  <a:moveTo>
                    <a:pt x="1888" y="1"/>
                  </a:moveTo>
                  <a:cubicBezTo>
                    <a:pt x="1888" y="1"/>
                    <a:pt x="528" y="471"/>
                    <a:pt x="364" y="496"/>
                  </a:cubicBezTo>
                  <a:cubicBezTo>
                    <a:pt x="201" y="519"/>
                    <a:pt x="1" y="958"/>
                    <a:pt x="19" y="1480"/>
                  </a:cubicBezTo>
                  <a:cubicBezTo>
                    <a:pt x="35" y="1926"/>
                    <a:pt x="813" y="2288"/>
                    <a:pt x="1249" y="2288"/>
                  </a:cubicBezTo>
                  <a:cubicBezTo>
                    <a:pt x="1324" y="2288"/>
                    <a:pt x="1388" y="2277"/>
                    <a:pt x="1438" y="2255"/>
                  </a:cubicBezTo>
                  <a:cubicBezTo>
                    <a:pt x="1774" y="2102"/>
                    <a:pt x="2466" y="1420"/>
                    <a:pt x="2358" y="1331"/>
                  </a:cubicBezTo>
                  <a:cubicBezTo>
                    <a:pt x="2251" y="1243"/>
                    <a:pt x="1882" y="994"/>
                    <a:pt x="1864" y="920"/>
                  </a:cubicBezTo>
                  <a:cubicBezTo>
                    <a:pt x="1844" y="846"/>
                    <a:pt x="1888" y="1"/>
                    <a:pt x="188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47;p55">
              <a:extLst>
                <a:ext uri="{FF2B5EF4-FFF2-40B4-BE49-F238E27FC236}">
                  <a16:creationId xmlns:a16="http://schemas.microsoft.com/office/drawing/2014/main" id="{A94AE709-DA35-4693-B951-430F5FE46990}"/>
                </a:ext>
              </a:extLst>
            </p:cNvPr>
            <p:cNvSpPr/>
            <p:nvPr/>
          </p:nvSpPr>
          <p:spPr>
            <a:xfrm>
              <a:off x="1967200" y="4589625"/>
              <a:ext cx="37450" cy="27075"/>
            </a:xfrm>
            <a:custGeom>
              <a:avLst/>
              <a:gdLst/>
              <a:ahLst/>
              <a:cxnLst/>
              <a:rect l="l" t="t" r="r" b="b"/>
              <a:pathLst>
                <a:path w="1498" h="1083" extrusionOk="0">
                  <a:moveTo>
                    <a:pt x="1498" y="1"/>
                  </a:moveTo>
                  <a:cubicBezTo>
                    <a:pt x="1498" y="1"/>
                    <a:pt x="554" y="386"/>
                    <a:pt x="205" y="491"/>
                  </a:cubicBezTo>
                  <a:cubicBezTo>
                    <a:pt x="128" y="645"/>
                    <a:pt x="0" y="867"/>
                    <a:pt x="111" y="967"/>
                  </a:cubicBezTo>
                  <a:cubicBezTo>
                    <a:pt x="207" y="1053"/>
                    <a:pt x="319" y="1083"/>
                    <a:pt x="429" y="1083"/>
                  </a:cubicBezTo>
                  <a:cubicBezTo>
                    <a:pt x="614" y="1083"/>
                    <a:pt x="793" y="1000"/>
                    <a:pt x="880" y="966"/>
                  </a:cubicBezTo>
                  <a:cubicBezTo>
                    <a:pt x="1015" y="912"/>
                    <a:pt x="1142" y="838"/>
                    <a:pt x="1256" y="748"/>
                  </a:cubicBezTo>
                  <a:cubicBezTo>
                    <a:pt x="1383" y="651"/>
                    <a:pt x="1483" y="490"/>
                    <a:pt x="1483" y="332"/>
                  </a:cubicBezTo>
                  <a:cubicBezTo>
                    <a:pt x="1488" y="195"/>
                    <a:pt x="1498" y="1"/>
                    <a:pt x="1498" y="1"/>
                  </a:cubicBezTo>
                  <a:close/>
                </a:path>
              </a:pathLst>
            </a:custGeom>
            <a:solidFill>
              <a:srgbClr val="912B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48;p55">
              <a:extLst>
                <a:ext uri="{FF2B5EF4-FFF2-40B4-BE49-F238E27FC236}">
                  <a16:creationId xmlns:a16="http://schemas.microsoft.com/office/drawing/2014/main" id="{93C3B4F0-31A9-4CC2-9963-7D294B7F2B70}"/>
                </a:ext>
              </a:extLst>
            </p:cNvPr>
            <p:cNvSpPr/>
            <p:nvPr/>
          </p:nvSpPr>
          <p:spPr>
            <a:xfrm>
              <a:off x="1932775" y="4597150"/>
              <a:ext cx="100525" cy="181000"/>
            </a:xfrm>
            <a:custGeom>
              <a:avLst/>
              <a:gdLst/>
              <a:ahLst/>
              <a:cxnLst/>
              <a:rect l="l" t="t" r="r" b="b"/>
              <a:pathLst>
                <a:path w="4021" h="7240" extrusionOk="0">
                  <a:moveTo>
                    <a:pt x="1069" y="1"/>
                  </a:moveTo>
                  <a:cubicBezTo>
                    <a:pt x="1048" y="1"/>
                    <a:pt x="1026" y="3"/>
                    <a:pt x="1006" y="8"/>
                  </a:cubicBezTo>
                  <a:cubicBezTo>
                    <a:pt x="1006" y="8"/>
                    <a:pt x="635" y="199"/>
                    <a:pt x="477" y="681"/>
                  </a:cubicBezTo>
                  <a:cubicBezTo>
                    <a:pt x="319" y="1162"/>
                    <a:pt x="162" y="1739"/>
                    <a:pt x="176" y="2634"/>
                  </a:cubicBezTo>
                  <a:cubicBezTo>
                    <a:pt x="190" y="3530"/>
                    <a:pt x="148" y="5754"/>
                    <a:pt x="148" y="5754"/>
                  </a:cubicBezTo>
                  <a:cubicBezTo>
                    <a:pt x="148" y="5754"/>
                    <a:pt x="1" y="6409"/>
                    <a:pt x="1085" y="6906"/>
                  </a:cubicBezTo>
                  <a:cubicBezTo>
                    <a:pt x="1579" y="7132"/>
                    <a:pt x="2052" y="7240"/>
                    <a:pt x="2472" y="7240"/>
                  </a:cubicBezTo>
                  <a:cubicBezTo>
                    <a:pt x="2645" y="7240"/>
                    <a:pt x="2809" y="7221"/>
                    <a:pt x="2962" y="7186"/>
                  </a:cubicBezTo>
                  <a:cubicBezTo>
                    <a:pt x="3394" y="7084"/>
                    <a:pt x="3743" y="6692"/>
                    <a:pt x="3836" y="6490"/>
                  </a:cubicBezTo>
                  <a:cubicBezTo>
                    <a:pt x="3751" y="5774"/>
                    <a:pt x="3728" y="4832"/>
                    <a:pt x="3788" y="4081"/>
                  </a:cubicBezTo>
                  <a:cubicBezTo>
                    <a:pt x="3852" y="3287"/>
                    <a:pt x="3935" y="2625"/>
                    <a:pt x="3979" y="1988"/>
                  </a:cubicBezTo>
                  <a:cubicBezTo>
                    <a:pt x="4021" y="1349"/>
                    <a:pt x="3894" y="1361"/>
                    <a:pt x="3575" y="1135"/>
                  </a:cubicBezTo>
                  <a:cubicBezTo>
                    <a:pt x="3144" y="828"/>
                    <a:pt x="2971" y="745"/>
                    <a:pt x="2971" y="745"/>
                  </a:cubicBezTo>
                  <a:cubicBezTo>
                    <a:pt x="2971" y="745"/>
                    <a:pt x="2520" y="1215"/>
                    <a:pt x="1993" y="1215"/>
                  </a:cubicBezTo>
                  <a:cubicBezTo>
                    <a:pt x="1889" y="1215"/>
                    <a:pt x="1782" y="1197"/>
                    <a:pt x="1675" y="1153"/>
                  </a:cubicBezTo>
                  <a:cubicBezTo>
                    <a:pt x="1330" y="1012"/>
                    <a:pt x="1259" y="563"/>
                    <a:pt x="1582" y="231"/>
                  </a:cubicBezTo>
                  <a:cubicBezTo>
                    <a:pt x="1582" y="231"/>
                    <a:pt x="1297" y="1"/>
                    <a:pt x="1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49;p55">
              <a:extLst>
                <a:ext uri="{FF2B5EF4-FFF2-40B4-BE49-F238E27FC236}">
                  <a16:creationId xmlns:a16="http://schemas.microsoft.com/office/drawing/2014/main" id="{649CFA8F-1072-4050-8CFD-98C8AE8DF3D6}"/>
                </a:ext>
              </a:extLst>
            </p:cNvPr>
            <p:cNvSpPr/>
            <p:nvPr/>
          </p:nvSpPr>
          <p:spPr>
            <a:xfrm>
              <a:off x="1962500" y="4601075"/>
              <a:ext cx="46925" cy="29000"/>
            </a:xfrm>
            <a:custGeom>
              <a:avLst/>
              <a:gdLst/>
              <a:ahLst/>
              <a:cxnLst/>
              <a:rect l="l" t="t" r="r" b="b"/>
              <a:pathLst>
                <a:path w="1877" h="1160" extrusionOk="0">
                  <a:moveTo>
                    <a:pt x="290" y="0"/>
                  </a:moveTo>
                  <a:cubicBezTo>
                    <a:pt x="58" y="295"/>
                    <a:pt x="0" y="764"/>
                    <a:pt x="290" y="990"/>
                  </a:cubicBezTo>
                  <a:cubicBezTo>
                    <a:pt x="444" y="1110"/>
                    <a:pt x="615" y="1160"/>
                    <a:pt x="795" y="1160"/>
                  </a:cubicBezTo>
                  <a:cubicBezTo>
                    <a:pt x="953" y="1160"/>
                    <a:pt x="1118" y="1122"/>
                    <a:pt x="1285" y="1060"/>
                  </a:cubicBezTo>
                  <a:cubicBezTo>
                    <a:pt x="1643" y="927"/>
                    <a:pt x="1876" y="641"/>
                    <a:pt x="1876" y="641"/>
                  </a:cubicBezTo>
                  <a:lnTo>
                    <a:pt x="1710" y="525"/>
                  </a:lnTo>
                  <a:cubicBezTo>
                    <a:pt x="1573" y="695"/>
                    <a:pt x="1128" y="950"/>
                    <a:pt x="822" y="950"/>
                  </a:cubicBezTo>
                  <a:cubicBezTo>
                    <a:pt x="515" y="950"/>
                    <a:pt x="313" y="753"/>
                    <a:pt x="301" y="581"/>
                  </a:cubicBezTo>
                  <a:cubicBezTo>
                    <a:pt x="290" y="407"/>
                    <a:pt x="463" y="111"/>
                    <a:pt x="463" y="111"/>
                  </a:cubicBezTo>
                  <a:lnTo>
                    <a:pt x="29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050;p55">
              <a:extLst>
                <a:ext uri="{FF2B5EF4-FFF2-40B4-BE49-F238E27FC236}">
                  <a16:creationId xmlns:a16="http://schemas.microsoft.com/office/drawing/2014/main" id="{2DB8AD75-A6B7-4B1B-87BF-CF5A3905FA8C}"/>
                </a:ext>
              </a:extLst>
            </p:cNvPr>
            <p:cNvSpPr/>
            <p:nvPr/>
          </p:nvSpPr>
          <p:spPr>
            <a:xfrm>
              <a:off x="1953750" y="4530275"/>
              <a:ext cx="67700" cy="77175"/>
            </a:xfrm>
            <a:custGeom>
              <a:avLst/>
              <a:gdLst/>
              <a:ahLst/>
              <a:cxnLst/>
              <a:rect l="l" t="t" r="r" b="b"/>
              <a:pathLst>
                <a:path w="2708" h="3087" extrusionOk="0">
                  <a:moveTo>
                    <a:pt x="1303" y="1"/>
                  </a:moveTo>
                  <a:cubicBezTo>
                    <a:pt x="666" y="1"/>
                    <a:pt x="223" y="484"/>
                    <a:pt x="126" y="1116"/>
                  </a:cubicBezTo>
                  <a:cubicBezTo>
                    <a:pt x="70" y="1441"/>
                    <a:pt x="0" y="2129"/>
                    <a:pt x="225" y="2643"/>
                  </a:cubicBezTo>
                  <a:cubicBezTo>
                    <a:pt x="351" y="2935"/>
                    <a:pt x="496" y="3046"/>
                    <a:pt x="763" y="3083"/>
                  </a:cubicBezTo>
                  <a:cubicBezTo>
                    <a:pt x="778" y="3085"/>
                    <a:pt x="797" y="3087"/>
                    <a:pt x="818" y="3087"/>
                  </a:cubicBezTo>
                  <a:cubicBezTo>
                    <a:pt x="1077" y="3087"/>
                    <a:pt x="1711" y="2920"/>
                    <a:pt x="1932" y="2661"/>
                  </a:cubicBezTo>
                  <a:cubicBezTo>
                    <a:pt x="1974" y="2611"/>
                    <a:pt x="2036" y="2375"/>
                    <a:pt x="2036" y="2375"/>
                  </a:cubicBezTo>
                  <a:cubicBezTo>
                    <a:pt x="2498" y="2061"/>
                    <a:pt x="2708" y="1488"/>
                    <a:pt x="2558" y="951"/>
                  </a:cubicBezTo>
                  <a:cubicBezTo>
                    <a:pt x="2407" y="413"/>
                    <a:pt x="1932" y="32"/>
                    <a:pt x="1374" y="3"/>
                  </a:cubicBezTo>
                  <a:cubicBezTo>
                    <a:pt x="1350" y="1"/>
                    <a:pt x="1327" y="1"/>
                    <a:pt x="1303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051;p55">
              <a:extLst>
                <a:ext uri="{FF2B5EF4-FFF2-40B4-BE49-F238E27FC236}">
                  <a16:creationId xmlns:a16="http://schemas.microsoft.com/office/drawing/2014/main" id="{5C878EB5-98CE-4E4F-A203-032F5E96CA9E}"/>
                </a:ext>
              </a:extLst>
            </p:cNvPr>
            <p:cNvSpPr/>
            <p:nvPr/>
          </p:nvSpPr>
          <p:spPr>
            <a:xfrm>
              <a:off x="1959325" y="4530275"/>
              <a:ext cx="61350" cy="59375"/>
            </a:xfrm>
            <a:custGeom>
              <a:avLst/>
              <a:gdLst/>
              <a:ahLst/>
              <a:cxnLst/>
              <a:rect l="l" t="t" r="r" b="b"/>
              <a:pathLst>
                <a:path w="2454" h="2375" extrusionOk="0">
                  <a:moveTo>
                    <a:pt x="1079" y="1"/>
                  </a:moveTo>
                  <a:cubicBezTo>
                    <a:pt x="630" y="1"/>
                    <a:pt x="234" y="234"/>
                    <a:pt x="0" y="589"/>
                  </a:cubicBezTo>
                  <a:cubicBezTo>
                    <a:pt x="66" y="662"/>
                    <a:pt x="225" y="750"/>
                    <a:pt x="459" y="798"/>
                  </a:cubicBezTo>
                  <a:cubicBezTo>
                    <a:pt x="588" y="825"/>
                    <a:pt x="711" y="836"/>
                    <a:pt x="824" y="836"/>
                  </a:cubicBezTo>
                  <a:cubicBezTo>
                    <a:pt x="1192" y="836"/>
                    <a:pt x="1447" y="722"/>
                    <a:pt x="1447" y="722"/>
                  </a:cubicBezTo>
                  <a:lnTo>
                    <a:pt x="1447" y="722"/>
                  </a:lnTo>
                  <a:cubicBezTo>
                    <a:pt x="1405" y="890"/>
                    <a:pt x="1466" y="1039"/>
                    <a:pt x="1540" y="1147"/>
                  </a:cubicBezTo>
                  <a:cubicBezTo>
                    <a:pt x="1629" y="1282"/>
                    <a:pt x="1670" y="1441"/>
                    <a:pt x="1639" y="1599"/>
                  </a:cubicBezTo>
                  <a:cubicBezTo>
                    <a:pt x="1631" y="1646"/>
                    <a:pt x="1620" y="1698"/>
                    <a:pt x="1609" y="1756"/>
                  </a:cubicBezTo>
                  <a:cubicBezTo>
                    <a:pt x="1570" y="1960"/>
                    <a:pt x="1744" y="1976"/>
                    <a:pt x="1744" y="1976"/>
                  </a:cubicBezTo>
                  <a:cubicBezTo>
                    <a:pt x="1746" y="1873"/>
                    <a:pt x="1761" y="1773"/>
                    <a:pt x="1818" y="1709"/>
                  </a:cubicBezTo>
                  <a:lnTo>
                    <a:pt x="1818" y="1709"/>
                  </a:lnTo>
                  <a:cubicBezTo>
                    <a:pt x="2167" y="1821"/>
                    <a:pt x="1827" y="2330"/>
                    <a:pt x="1813" y="2375"/>
                  </a:cubicBezTo>
                  <a:cubicBezTo>
                    <a:pt x="2183" y="2120"/>
                    <a:pt x="2453" y="1669"/>
                    <a:pt x="2409" y="1166"/>
                  </a:cubicBezTo>
                  <a:cubicBezTo>
                    <a:pt x="2357" y="606"/>
                    <a:pt x="1901" y="144"/>
                    <a:pt x="1351" y="29"/>
                  </a:cubicBezTo>
                  <a:cubicBezTo>
                    <a:pt x="1259" y="10"/>
                    <a:pt x="1168" y="1"/>
                    <a:pt x="1079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052;p55">
              <a:extLst>
                <a:ext uri="{FF2B5EF4-FFF2-40B4-BE49-F238E27FC236}">
                  <a16:creationId xmlns:a16="http://schemas.microsoft.com/office/drawing/2014/main" id="{C9CFA939-0A74-4E59-9357-C9F88674A80A}"/>
                </a:ext>
              </a:extLst>
            </p:cNvPr>
            <p:cNvSpPr/>
            <p:nvPr/>
          </p:nvSpPr>
          <p:spPr>
            <a:xfrm>
              <a:off x="2011775" y="4629975"/>
              <a:ext cx="59825" cy="189975"/>
            </a:xfrm>
            <a:custGeom>
              <a:avLst/>
              <a:gdLst/>
              <a:ahLst/>
              <a:cxnLst/>
              <a:rect l="l" t="t" r="r" b="b"/>
              <a:pathLst>
                <a:path w="2393" h="7599" extrusionOk="0">
                  <a:moveTo>
                    <a:pt x="537" y="0"/>
                  </a:moveTo>
                  <a:cubicBezTo>
                    <a:pt x="425" y="0"/>
                    <a:pt x="327" y="58"/>
                    <a:pt x="253" y="155"/>
                  </a:cubicBezTo>
                  <a:cubicBezTo>
                    <a:pt x="95" y="361"/>
                    <a:pt x="1" y="565"/>
                    <a:pt x="176" y="973"/>
                  </a:cubicBezTo>
                  <a:cubicBezTo>
                    <a:pt x="351" y="1379"/>
                    <a:pt x="875" y="2345"/>
                    <a:pt x="1135" y="3064"/>
                  </a:cubicBezTo>
                  <a:cubicBezTo>
                    <a:pt x="1262" y="3419"/>
                    <a:pt x="1573" y="4418"/>
                    <a:pt x="1146" y="5613"/>
                  </a:cubicBezTo>
                  <a:cubicBezTo>
                    <a:pt x="1081" y="5796"/>
                    <a:pt x="958" y="5948"/>
                    <a:pt x="789" y="6069"/>
                  </a:cubicBezTo>
                  <a:cubicBezTo>
                    <a:pt x="597" y="6209"/>
                    <a:pt x="518" y="6345"/>
                    <a:pt x="390" y="6454"/>
                  </a:cubicBezTo>
                  <a:cubicBezTo>
                    <a:pt x="264" y="6563"/>
                    <a:pt x="254" y="6547"/>
                    <a:pt x="296" y="6628"/>
                  </a:cubicBezTo>
                  <a:cubicBezTo>
                    <a:pt x="316" y="6668"/>
                    <a:pt x="371" y="6688"/>
                    <a:pt x="437" y="6688"/>
                  </a:cubicBezTo>
                  <a:cubicBezTo>
                    <a:pt x="506" y="6688"/>
                    <a:pt x="589" y="6666"/>
                    <a:pt x="658" y="6622"/>
                  </a:cubicBezTo>
                  <a:cubicBezTo>
                    <a:pt x="802" y="6534"/>
                    <a:pt x="854" y="6433"/>
                    <a:pt x="892" y="6425"/>
                  </a:cubicBezTo>
                  <a:cubicBezTo>
                    <a:pt x="893" y="6425"/>
                    <a:pt x="894" y="6425"/>
                    <a:pt x="895" y="6425"/>
                  </a:cubicBezTo>
                  <a:cubicBezTo>
                    <a:pt x="927" y="6425"/>
                    <a:pt x="880" y="6554"/>
                    <a:pt x="784" y="6715"/>
                  </a:cubicBezTo>
                  <a:cubicBezTo>
                    <a:pt x="646" y="6943"/>
                    <a:pt x="489" y="7040"/>
                    <a:pt x="401" y="7146"/>
                  </a:cubicBezTo>
                  <a:cubicBezTo>
                    <a:pt x="312" y="7254"/>
                    <a:pt x="389" y="7321"/>
                    <a:pt x="452" y="7321"/>
                  </a:cubicBezTo>
                  <a:cubicBezTo>
                    <a:pt x="458" y="7321"/>
                    <a:pt x="463" y="7321"/>
                    <a:pt x="469" y="7320"/>
                  </a:cubicBezTo>
                  <a:cubicBezTo>
                    <a:pt x="534" y="7306"/>
                    <a:pt x="632" y="7281"/>
                    <a:pt x="797" y="7136"/>
                  </a:cubicBezTo>
                  <a:cubicBezTo>
                    <a:pt x="961" y="6991"/>
                    <a:pt x="1119" y="6789"/>
                    <a:pt x="1119" y="6789"/>
                  </a:cubicBezTo>
                  <a:lnTo>
                    <a:pt x="1119" y="6789"/>
                  </a:lnTo>
                  <a:cubicBezTo>
                    <a:pt x="1073" y="6906"/>
                    <a:pt x="1013" y="7017"/>
                    <a:pt x="941" y="7119"/>
                  </a:cubicBezTo>
                  <a:cubicBezTo>
                    <a:pt x="805" y="7313"/>
                    <a:pt x="726" y="7376"/>
                    <a:pt x="661" y="7479"/>
                  </a:cubicBezTo>
                  <a:cubicBezTo>
                    <a:pt x="617" y="7548"/>
                    <a:pt x="690" y="7599"/>
                    <a:pt x="776" y="7599"/>
                  </a:cubicBezTo>
                  <a:cubicBezTo>
                    <a:pt x="819" y="7599"/>
                    <a:pt x="864" y="7587"/>
                    <a:pt x="900" y="7558"/>
                  </a:cubicBezTo>
                  <a:cubicBezTo>
                    <a:pt x="1009" y="7469"/>
                    <a:pt x="1107" y="7365"/>
                    <a:pt x="1190" y="7250"/>
                  </a:cubicBezTo>
                  <a:cubicBezTo>
                    <a:pt x="1285" y="7120"/>
                    <a:pt x="1421" y="6891"/>
                    <a:pt x="1421" y="6891"/>
                  </a:cubicBezTo>
                  <a:lnTo>
                    <a:pt x="1421" y="6891"/>
                  </a:lnTo>
                  <a:cubicBezTo>
                    <a:pt x="1351" y="7143"/>
                    <a:pt x="1222" y="7300"/>
                    <a:pt x="1154" y="7402"/>
                  </a:cubicBezTo>
                  <a:cubicBezTo>
                    <a:pt x="1087" y="7502"/>
                    <a:pt x="1091" y="7572"/>
                    <a:pt x="1161" y="7592"/>
                  </a:cubicBezTo>
                  <a:cubicBezTo>
                    <a:pt x="1168" y="7594"/>
                    <a:pt x="1176" y="7595"/>
                    <a:pt x="1184" y="7595"/>
                  </a:cubicBezTo>
                  <a:cubicBezTo>
                    <a:pt x="1241" y="7595"/>
                    <a:pt x="1332" y="7538"/>
                    <a:pt x="1481" y="7362"/>
                  </a:cubicBezTo>
                  <a:cubicBezTo>
                    <a:pt x="1653" y="7159"/>
                    <a:pt x="1789" y="6813"/>
                    <a:pt x="1842" y="6501"/>
                  </a:cubicBezTo>
                  <a:cubicBezTo>
                    <a:pt x="1896" y="6190"/>
                    <a:pt x="1935" y="6006"/>
                    <a:pt x="1980" y="5847"/>
                  </a:cubicBezTo>
                  <a:cubicBezTo>
                    <a:pt x="2392" y="4391"/>
                    <a:pt x="2199" y="3187"/>
                    <a:pt x="2087" y="2780"/>
                  </a:cubicBezTo>
                  <a:cubicBezTo>
                    <a:pt x="1855" y="1940"/>
                    <a:pt x="1421" y="1016"/>
                    <a:pt x="1100" y="465"/>
                  </a:cubicBezTo>
                  <a:cubicBezTo>
                    <a:pt x="907" y="133"/>
                    <a:pt x="706" y="0"/>
                    <a:pt x="53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053;p55">
              <a:extLst>
                <a:ext uri="{FF2B5EF4-FFF2-40B4-BE49-F238E27FC236}">
                  <a16:creationId xmlns:a16="http://schemas.microsoft.com/office/drawing/2014/main" id="{3446857D-D032-4116-84F9-F0B1577CD16E}"/>
                </a:ext>
              </a:extLst>
            </p:cNvPr>
            <p:cNvSpPr/>
            <p:nvPr/>
          </p:nvSpPr>
          <p:spPr>
            <a:xfrm>
              <a:off x="2004625" y="4570275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256" y="0"/>
                  </a:moveTo>
                  <a:cubicBezTo>
                    <a:pt x="154" y="0"/>
                    <a:pt x="53" y="47"/>
                    <a:pt x="6" y="108"/>
                  </a:cubicBezTo>
                  <a:lnTo>
                    <a:pt x="1" y="770"/>
                  </a:lnTo>
                  <a:cubicBezTo>
                    <a:pt x="1" y="770"/>
                    <a:pt x="31" y="840"/>
                    <a:pt x="158" y="846"/>
                  </a:cubicBezTo>
                  <a:cubicBezTo>
                    <a:pt x="160" y="846"/>
                    <a:pt x="163" y="846"/>
                    <a:pt x="166" y="846"/>
                  </a:cubicBezTo>
                  <a:cubicBezTo>
                    <a:pt x="402" y="846"/>
                    <a:pt x="670" y="413"/>
                    <a:pt x="481" y="117"/>
                  </a:cubicBezTo>
                  <a:cubicBezTo>
                    <a:pt x="427" y="33"/>
                    <a:pt x="341" y="0"/>
                    <a:pt x="256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054;p55">
              <a:extLst>
                <a:ext uri="{FF2B5EF4-FFF2-40B4-BE49-F238E27FC236}">
                  <a16:creationId xmlns:a16="http://schemas.microsoft.com/office/drawing/2014/main" id="{020FAD8D-236F-48B6-B428-4AE4F6E7D2D4}"/>
                </a:ext>
              </a:extLst>
            </p:cNvPr>
            <p:cNvSpPr/>
            <p:nvPr/>
          </p:nvSpPr>
          <p:spPr>
            <a:xfrm>
              <a:off x="1844875" y="4797900"/>
              <a:ext cx="66050" cy="41925"/>
            </a:xfrm>
            <a:custGeom>
              <a:avLst/>
              <a:gdLst/>
              <a:ahLst/>
              <a:cxnLst/>
              <a:rect l="l" t="t" r="r" b="b"/>
              <a:pathLst>
                <a:path w="2642" h="1677" extrusionOk="0">
                  <a:moveTo>
                    <a:pt x="1787" y="1"/>
                  </a:moveTo>
                  <a:cubicBezTo>
                    <a:pt x="1756" y="1"/>
                    <a:pt x="1724" y="4"/>
                    <a:pt x="1691" y="11"/>
                  </a:cubicBezTo>
                  <a:cubicBezTo>
                    <a:pt x="1557" y="40"/>
                    <a:pt x="1456" y="146"/>
                    <a:pt x="1342" y="222"/>
                  </a:cubicBezTo>
                  <a:cubicBezTo>
                    <a:pt x="1127" y="370"/>
                    <a:pt x="861" y="412"/>
                    <a:pt x="613" y="494"/>
                  </a:cubicBezTo>
                  <a:cubicBezTo>
                    <a:pt x="394" y="568"/>
                    <a:pt x="245" y="757"/>
                    <a:pt x="150" y="966"/>
                  </a:cubicBezTo>
                  <a:cubicBezTo>
                    <a:pt x="101" y="1076"/>
                    <a:pt x="67" y="1191"/>
                    <a:pt x="35" y="1308"/>
                  </a:cubicBezTo>
                  <a:cubicBezTo>
                    <a:pt x="0" y="1430"/>
                    <a:pt x="17" y="1640"/>
                    <a:pt x="172" y="1673"/>
                  </a:cubicBezTo>
                  <a:cubicBezTo>
                    <a:pt x="182" y="1675"/>
                    <a:pt x="193" y="1676"/>
                    <a:pt x="203" y="1676"/>
                  </a:cubicBezTo>
                  <a:cubicBezTo>
                    <a:pt x="242" y="1676"/>
                    <a:pt x="282" y="1662"/>
                    <a:pt x="320" y="1647"/>
                  </a:cubicBezTo>
                  <a:cubicBezTo>
                    <a:pt x="632" y="1527"/>
                    <a:pt x="937" y="1387"/>
                    <a:pt x="1255" y="1285"/>
                  </a:cubicBezTo>
                  <a:cubicBezTo>
                    <a:pt x="1546" y="1192"/>
                    <a:pt x="1827" y="1098"/>
                    <a:pt x="2175" y="1098"/>
                  </a:cubicBezTo>
                  <a:cubicBezTo>
                    <a:pt x="2256" y="1098"/>
                    <a:pt x="2340" y="1103"/>
                    <a:pt x="2429" y="1114"/>
                  </a:cubicBezTo>
                  <a:lnTo>
                    <a:pt x="2642" y="360"/>
                  </a:lnTo>
                  <a:cubicBezTo>
                    <a:pt x="2580" y="339"/>
                    <a:pt x="2497" y="295"/>
                    <a:pt x="2417" y="260"/>
                  </a:cubicBezTo>
                  <a:cubicBezTo>
                    <a:pt x="2336" y="224"/>
                    <a:pt x="2262" y="177"/>
                    <a:pt x="2184" y="134"/>
                  </a:cubicBezTo>
                  <a:cubicBezTo>
                    <a:pt x="2060" y="64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055;p55">
              <a:extLst>
                <a:ext uri="{FF2B5EF4-FFF2-40B4-BE49-F238E27FC236}">
                  <a16:creationId xmlns:a16="http://schemas.microsoft.com/office/drawing/2014/main" id="{192151AF-FB58-4E11-B894-2FE2839EB3F3}"/>
                </a:ext>
              </a:extLst>
            </p:cNvPr>
            <p:cNvSpPr/>
            <p:nvPr/>
          </p:nvSpPr>
          <p:spPr>
            <a:xfrm>
              <a:off x="1903075" y="4806800"/>
              <a:ext cx="157700" cy="51475"/>
            </a:xfrm>
            <a:custGeom>
              <a:avLst/>
              <a:gdLst/>
              <a:ahLst/>
              <a:cxnLst/>
              <a:rect l="l" t="t" r="r" b="b"/>
              <a:pathLst>
                <a:path w="6308" h="2059" extrusionOk="0">
                  <a:moveTo>
                    <a:pt x="307" y="0"/>
                  </a:moveTo>
                  <a:cubicBezTo>
                    <a:pt x="0" y="295"/>
                    <a:pt x="103" y="759"/>
                    <a:pt x="103" y="759"/>
                  </a:cubicBezTo>
                  <a:cubicBezTo>
                    <a:pt x="103" y="759"/>
                    <a:pt x="2492" y="1729"/>
                    <a:pt x="3243" y="1890"/>
                  </a:cubicBezTo>
                  <a:cubicBezTo>
                    <a:pt x="3790" y="2007"/>
                    <a:pt x="4165" y="2059"/>
                    <a:pt x="4466" y="2059"/>
                  </a:cubicBezTo>
                  <a:cubicBezTo>
                    <a:pt x="4829" y="2059"/>
                    <a:pt x="5085" y="1984"/>
                    <a:pt x="5404" y="1857"/>
                  </a:cubicBezTo>
                  <a:cubicBezTo>
                    <a:pt x="5990" y="1626"/>
                    <a:pt x="6307" y="1088"/>
                    <a:pt x="5386" y="805"/>
                  </a:cubicBezTo>
                  <a:cubicBezTo>
                    <a:pt x="5108" y="720"/>
                    <a:pt x="4746" y="432"/>
                    <a:pt x="3427" y="365"/>
                  </a:cubicBezTo>
                  <a:cubicBezTo>
                    <a:pt x="2097" y="296"/>
                    <a:pt x="307" y="0"/>
                    <a:pt x="3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056;p55">
              <a:extLst>
                <a:ext uri="{FF2B5EF4-FFF2-40B4-BE49-F238E27FC236}">
                  <a16:creationId xmlns:a16="http://schemas.microsoft.com/office/drawing/2014/main" id="{D6C0490E-F067-4843-BF3F-6282B43F17D7}"/>
                </a:ext>
              </a:extLst>
            </p:cNvPr>
            <p:cNvSpPr/>
            <p:nvPr/>
          </p:nvSpPr>
          <p:spPr>
            <a:xfrm>
              <a:off x="2010675" y="4628900"/>
              <a:ext cx="48250" cy="65300"/>
            </a:xfrm>
            <a:custGeom>
              <a:avLst/>
              <a:gdLst/>
              <a:ahLst/>
              <a:cxnLst/>
              <a:rect l="l" t="t" r="r" b="b"/>
              <a:pathLst>
                <a:path w="1930" h="2612" extrusionOk="0">
                  <a:moveTo>
                    <a:pt x="607" y="0"/>
                  </a:moveTo>
                  <a:cubicBezTo>
                    <a:pt x="545" y="0"/>
                    <a:pt x="477" y="14"/>
                    <a:pt x="401" y="43"/>
                  </a:cubicBezTo>
                  <a:cubicBezTo>
                    <a:pt x="189" y="125"/>
                    <a:pt x="0" y="415"/>
                    <a:pt x="126" y="903"/>
                  </a:cubicBezTo>
                  <a:cubicBezTo>
                    <a:pt x="251" y="1391"/>
                    <a:pt x="703" y="2448"/>
                    <a:pt x="822" y="2610"/>
                  </a:cubicBezTo>
                  <a:cubicBezTo>
                    <a:pt x="822" y="2610"/>
                    <a:pt x="844" y="2611"/>
                    <a:pt x="883" y="2611"/>
                  </a:cubicBezTo>
                  <a:cubicBezTo>
                    <a:pt x="1082" y="2611"/>
                    <a:pt x="1706" y="2566"/>
                    <a:pt x="1929" y="2011"/>
                  </a:cubicBezTo>
                  <a:cubicBezTo>
                    <a:pt x="1929" y="2011"/>
                    <a:pt x="1458" y="846"/>
                    <a:pt x="1197" y="481"/>
                  </a:cubicBezTo>
                  <a:cubicBezTo>
                    <a:pt x="992" y="194"/>
                    <a:pt x="841" y="0"/>
                    <a:pt x="607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057;p55">
              <a:extLst>
                <a:ext uri="{FF2B5EF4-FFF2-40B4-BE49-F238E27FC236}">
                  <a16:creationId xmlns:a16="http://schemas.microsoft.com/office/drawing/2014/main" id="{FEEEAA6F-C445-490E-86D2-6F1E4BC4D308}"/>
                </a:ext>
              </a:extLst>
            </p:cNvPr>
            <p:cNvSpPr/>
            <p:nvPr/>
          </p:nvSpPr>
          <p:spPr>
            <a:xfrm>
              <a:off x="1945500" y="4526900"/>
              <a:ext cx="70600" cy="28175"/>
            </a:xfrm>
            <a:custGeom>
              <a:avLst/>
              <a:gdLst/>
              <a:ahLst/>
              <a:cxnLst/>
              <a:rect l="l" t="t" r="r" b="b"/>
              <a:pathLst>
                <a:path w="2824" h="1127" extrusionOk="0">
                  <a:moveTo>
                    <a:pt x="1844" y="1"/>
                  </a:moveTo>
                  <a:cubicBezTo>
                    <a:pt x="1569" y="1"/>
                    <a:pt x="1266" y="77"/>
                    <a:pt x="955" y="200"/>
                  </a:cubicBezTo>
                  <a:cubicBezTo>
                    <a:pt x="581" y="350"/>
                    <a:pt x="1" y="168"/>
                    <a:pt x="113" y="596"/>
                  </a:cubicBezTo>
                  <a:cubicBezTo>
                    <a:pt x="207" y="955"/>
                    <a:pt x="643" y="1127"/>
                    <a:pt x="1098" y="1127"/>
                  </a:cubicBezTo>
                  <a:cubicBezTo>
                    <a:pt x="1440" y="1127"/>
                    <a:pt x="1794" y="1029"/>
                    <a:pt x="2021" y="841"/>
                  </a:cubicBezTo>
                  <a:cubicBezTo>
                    <a:pt x="2052" y="831"/>
                    <a:pt x="2332" y="696"/>
                    <a:pt x="2600" y="696"/>
                  </a:cubicBezTo>
                  <a:cubicBezTo>
                    <a:pt x="2648" y="696"/>
                    <a:pt x="2696" y="700"/>
                    <a:pt x="2742" y="711"/>
                  </a:cubicBezTo>
                  <a:cubicBezTo>
                    <a:pt x="2742" y="711"/>
                    <a:pt x="2823" y="453"/>
                    <a:pt x="2491" y="200"/>
                  </a:cubicBezTo>
                  <a:cubicBezTo>
                    <a:pt x="2306" y="60"/>
                    <a:pt x="2086" y="1"/>
                    <a:pt x="1844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058;p55">
              <a:extLst>
                <a:ext uri="{FF2B5EF4-FFF2-40B4-BE49-F238E27FC236}">
                  <a16:creationId xmlns:a16="http://schemas.microsoft.com/office/drawing/2014/main" id="{1C051875-CCA2-4FFC-ACD8-46647315E10B}"/>
                </a:ext>
              </a:extLst>
            </p:cNvPr>
            <p:cNvSpPr/>
            <p:nvPr/>
          </p:nvSpPr>
          <p:spPr>
            <a:xfrm>
              <a:off x="2340800" y="5010000"/>
              <a:ext cx="195000" cy="112525"/>
            </a:xfrm>
            <a:custGeom>
              <a:avLst/>
              <a:gdLst/>
              <a:ahLst/>
              <a:cxnLst/>
              <a:rect l="l" t="t" r="r" b="b"/>
              <a:pathLst>
                <a:path w="7800" h="4501" extrusionOk="0">
                  <a:moveTo>
                    <a:pt x="3734" y="0"/>
                  </a:moveTo>
                  <a:cubicBezTo>
                    <a:pt x="2061" y="0"/>
                    <a:pt x="625" y="583"/>
                    <a:pt x="0" y="1417"/>
                  </a:cubicBezTo>
                  <a:lnTo>
                    <a:pt x="5342" y="4501"/>
                  </a:lnTo>
                  <a:cubicBezTo>
                    <a:pt x="6787" y="4141"/>
                    <a:pt x="7800" y="3312"/>
                    <a:pt x="7800" y="2346"/>
                  </a:cubicBezTo>
                  <a:cubicBezTo>
                    <a:pt x="7800" y="1050"/>
                    <a:pt x="5979" y="0"/>
                    <a:pt x="3734" y="0"/>
                  </a:cubicBezTo>
                  <a:close/>
                </a:path>
              </a:pathLst>
            </a:custGeom>
            <a:solidFill>
              <a:srgbClr val="C1CFF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059;p55">
              <a:extLst>
                <a:ext uri="{FF2B5EF4-FFF2-40B4-BE49-F238E27FC236}">
                  <a16:creationId xmlns:a16="http://schemas.microsoft.com/office/drawing/2014/main" id="{9A4BB5F6-8D9D-4855-9FE7-E87DC4038450}"/>
                </a:ext>
              </a:extLst>
            </p:cNvPr>
            <p:cNvSpPr/>
            <p:nvPr/>
          </p:nvSpPr>
          <p:spPr>
            <a:xfrm>
              <a:off x="2478150" y="4800925"/>
              <a:ext cx="38625" cy="99600"/>
            </a:xfrm>
            <a:custGeom>
              <a:avLst/>
              <a:gdLst/>
              <a:ahLst/>
              <a:cxnLst/>
              <a:rect l="l" t="t" r="r" b="b"/>
              <a:pathLst>
                <a:path w="1545" h="3984" extrusionOk="0">
                  <a:moveTo>
                    <a:pt x="572" y="0"/>
                  </a:moveTo>
                  <a:cubicBezTo>
                    <a:pt x="171" y="0"/>
                    <a:pt x="54" y="227"/>
                    <a:pt x="54" y="227"/>
                  </a:cubicBezTo>
                  <a:cubicBezTo>
                    <a:pt x="54" y="227"/>
                    <a:pt x="0" y="3696"/>
                    <a:pt x="528" y="3928"/>
                  </a:cubicBezTo>
                  <a:cubicBezTo>
                    <a:pt x="618" y="3967"/>
                    <a:pt x="706" y="3984"/>
                    <a:pt x="790" y="3984"/>
                  </a:cubicBezTo>
                  <a:cubicBezTo>
                    <a:pt x="1209" y="3984"/>
                    <a:pt x="1545" y="3571"/>
                    <a:pt x="1497" y="3388"/>
                  </a:cubicBezTo>
                  <a:cubicBezTo>
                    <a:pt x="1441" y="3167"/>
                    <a:pt x="1402" y="2679"/>
                    <a:pt x="1426" y="1629"/>
                  </a:cubicBezTo>
                  <a:cubicBezTo>
                    <a:pt x="1450" y="579"/>
                    <a:pt x="1326" y="106"/>
                    <a:pt x="778" y="18"/>
                  </a:cubicBezTo>
                  <a:cubicBezTo>
                    <a:pt x="702" y="6"/>
                    <a:pt x="634" y="0"/>
                    <a:pt x="572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060;p55">
              <a:extLst>
                <a:ext uri="{FF2B5EF4-FFF2-40B4-BE49-F238E27FC236}">
                  <a16:creationId xmlns:a16="http://schemas.microsoft.com/office/drawing/2014/main" id="{6ABA091D-DA3F-4A56-AFEE-876F0E1A75CC}"/>
                </a:ext>
              </a:extLst>
            </p:cNvPr>
            <p:cNvSpPr/>
            <p:nvPr/>
          </p:nvSpPr>
          <p:spPr>
            <a:xfrm>
              <a:off x="2352325" y="4887850"/>
              <a:ext cx="113975" cy="158925"/>
            </a:xfrm>
            <a:custGeom>
              <a:avLst/>
              <a:gdLst/>
              <a:ahLst/>
              <a:cxnLst/>
              <a:rect l="l" t="t" r="r" b="b"/>
              <a:pathLst>
                <a:path w="4559" h="6357" extrusionOk="0">
                  <a:moveTo>
                    <a:pt x="4212" y="0"/>
                  </a:moveTo>
                  <a:cubicBezTo>
                    <a:pt x="4196" y="0"/>
                    <a:pt x="4179" y="1"/>
                    <a:pt x="4161" y="3"/>
                  </a:cubicBezTo>
                  <a:cubicBezTo>
                    <a:pt x="3920" y="11"/>
                    <a:pt x="3667" y="178"/>
                    <a:pt x="3522" y="545"/>
                  </a:cubicBezTo>
                  <a:cubicBezTo>
                    <a:pt x="3379" y="913"/>
                    <a:pt x="3172" y="1969"/>
                    <a:pt x="3001" y="2534"/>
                  </a:cubicBezTo>
                  <a:cubicBezTo>
                    <a:pt x="2903" y="2855"/>
                    <a:pt x="2631" y="3500"/>
                    <a:pt x="2270" y="4015"/>
                  </a:cubicBezTo>
                  <a:cubicBezTo>
                    <a:pt x="1984" y="4425"/>
                    <a:pt x="1611" y="4872"/>
                    <a:pt x="1445" y="4922"/>
                  </a:cubicBezTo>
                  <a:cubicBezTo>
                    <a:pt x="1277" y="4972"/>
                    <a:pt x="1153" y="4979"/>
                    <a:pt x="959" y="4979"/>
                  </a:cubicBezTo>
                  <a:cubicBezTo>
                    <a:pt x="740" y="4980"/>
                    <a:pt x="619" y="5050"/>
                    <a:pt x="466" y="5062"/>
                  </a:cubicBezTo>
                  <a:cubicBezTo>
                    <a:pt x="444" y="5064"/>
                    <a:pt x="424" y="5065"/>
                    <a:pt x="406" y="5065"/>
                  </a:cubicBezTo>
                  <a:cubicBezTo>
                    <a:pt x="366" y="5065"/>
                    <a:pt x="338" y="5061"/>
                    <a:pt x="319" y="5061"/>
                  </a:cubicBezTo>
                  <a:cubicBezTo>
                    <a:pt x="289" y="5061"/>
                    <a:pt x="280" y="5070"/>
                    <a:pt x="279" y="5113"/>
                  </a:cubicBezTo>
                  <a:cubicBezTo>
                    <a:pt x="277" y="5197"/>
                    <a:pt x="429" y="5296"/>
                    <a:pt x="579" y="5307"/>
                  </a:cubicBezTo>
                  <a:cubicBezTo>
                    <a:pt x="597" y="5309"/>
                    <a:pt x="613" y="5309"/>
                    <a:pt x="629" y="5309"/>
                  </a:cubicBezTo>
                  <a:cubicBezTo>
                    <a:pt x="735" y="5309"/>
                    <a:pt x="804" y="5282"/>
                    <a:pt x="842" y="5282"/>
                  </a:cubicBezTo>
                  <a:cubicBezTo>
                    <a:pt x="849" y="5282"/>
                    <a:pt x="854" y="5283"/>
                    <a:pt x="859" y="5286"/>
                  </a:cubicBezTo>
                  <a:cubicBezTo>
                    <a:pt x="893" y="5301"/>
                    <a:pt x="795" y="5375"/>
                    <a:pt x="640" y="5446"/>
                  </a:cubicBezTo>
                  <a:cubicBezTo>
                    <a:pt x="425" y="5544"/>
                    <a:pt x="254" y="5530"/>
                    <a:pt x="134" y="5563"/>
                  </a:cubicBezTo>
                  <a:cubicBezTo>
                    <a:pt x="0" y="5599"/>
                    <a:pt x="51" y="5707"/>
                    <a:pt x="111" y="5732"/>
                  </a:cubicBezTo>
                  <a:cubicBezTo>
                    <a:pt x="158" y="5752"/>
                    <a:pt x="226" y="5778"/>
                    <a:pt x="351" y="5778"/>
                  </a:cubicBezTo>
                  <a:cubicBezTo>
                    <a:pt x="384" y="5778"/>
                    <a:pt x="421" y="5776"/>
                    <a:pt x="462" y="5772"/>
                  </a:cubicBezTo>
                  <a:cubicBezTo>
                    <a:pt x="661" y="5753"/>
                    <a:pt x="882" y="5686"/>
                    <a:pt x="882" y="5686"/>
                  </a:cubicBezTo>
                  <a:lnTo>
                    <a:pt x="882" y="5686"/>
                  </a:lnTo>
                  <a:cubicBezTo>
                    <a:pt x="792" y="5749"/>
                    <a:pt x="693" y="5801"/>
                    <a:pt x="588" y="5838"/>
                  </a:cubicBezTo>
                  <a:cubicBezTo>
                    <a:pt x="389" y="5911"/>
                    <a:pt x="297" y="5915"/>
                    <a:pt x="197" y="5958"/>
                  </a:cubicBezTo>
                  <a:cubicBezTo>
                    <a:pt x="98" y="6000"/>
                    <a:pt x="225" y="6148"/>
                    <a:pt x="350" y="6148"/>
                  </a:cubicBezTo>
                  <a:cubicBezTo>
                    <a:pt x="352" y="6148"/>
                    <a:pt x="354" y="6148"/>
                    <a:pt x="356" y="6148"/>
                  </a:cubicBezTo>
                  <a:cubicBezTo>
                    <a:pt x="485" y="6141"/>
                    <a:pt x="612" y="6116"/>
                    <a:pt x="734" y="6073"/>
                  </a:cubicBezTo>
                  <a:cubicBezTo>
                    <a:pt x="869" y="6026"/>
                    <a:pt x="1082" y="5928"/>
                    <a:pt x="1083" y="5927"/>
                  </a:cubicBezTo>
                  <a:lnTo>
                    <a:pt x="1083" y="5927"/>
                  </a:lnTo>
                  <a:cubicBezTo>
                    <a:pt x="912" y="6081"/>
                    <a:pt x="736" y="6129"/>
                    <a:pt x="636" y="6169"/>
                  </a:cubicBezTo>
                  <a:cubicBezTo>
                    <a:pt x="536" y="6209"/>
                    <a:pt x="508" y="6263"/>
                    <a:pt x="556" y="6317"/>
                  </a:cubicBezTo>
                  <a:cubicBezTo>
                    <a:pt x="577" y="6341"/>
                    <a:pt x="615" y="6356"/>
                    <a:pt x="682" y="6356"/>
                  </a:cubicBezTo>
                  <a:cubicBezTo>
                    <a:pt x="738" y="6356"/>
                    <a:pt x="816" y="6345"/>
                    <a:pt x="922" y="6317"/>
                  </a:cubicBezTo>
                  <a:cubicBezTo>
                    <a:pt x="1153" y="6258"/>
                    <a:pt x="1420" y="6070"/>
                    <a:pt x="1605" y="5864"/>
                  </a:cubicBezTo>
                  <a:cubicBezTo>
                    <a:pt x="1788" y="5657"/>
                    <a:pt x="1843" y="5557"/>
                    <a:pt x="1951" y="5463"/>
                  </a:cubicBezTo>
                  <a:cubicBezTo>
                    <a:pt x="2352" y="5118"/>
                    <a:pt x="2666" y="4842"/>
                    <a:pt x="2967" y="4406"/>
                  </a:cubicBezTo>
                  <a:cubicBezTo>
                    <a:pt x="3731" y="3402"/>
                    <a:pt x="4356" y="1246"/>
                    <a:pt x="4488" y="684"/>
                  </a:cubicBezTo>
                  <a:cubicBezTo>
                    <a:pt x="4559" y="379"/>
                    <a:pt x="4547" y="0"/>
                    <a:pt x="421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061;p55">
              <a:extLst>
                <a:ext uri="{FF2B5EF4-FFF2-40B4-BE49-F238E27FC236}">
                  <a16:creationId xmlns:a16="http://schemas.microsoft.com/office/drawing/2014/main" id="{6C06E801-31A4-4969-9D0F-EBCCECD9B57F}"/>
                </a:ext>
              </a:extLst>
            </p:cNvPr>
            <p:cNvSpPr/>
            <p:nvPr/>
          </p:nvSpPr>
          <p:spPr>
            <a:xfrm>
              <a:off x="2346850" y="5179450"/>
              <a:ext cx="63375" cy="43175"/>
            </a:xfrm>
            <a:custGeom>
              <a:avLst/>
              <a:gdLst/>
              <a:ahLst/>
              <a:cxnLst/>
              <a:rect l="l" t="t" r="r" b="b"/>
              <a:pathLst>
                <a:path w="2535" h="1727" extrusionOk="0">
                  <a:moveTo>
                    <a:pt x="2407" y="1"/>
                  </a:moveTo>
                  <a:lnTo>
                    <a:pt x="1642" y="7"/>
                  </a:lnTo>
                  <a:cubicBezTo>
                    <a:pt x="1478" y="352"/>
                    <a:pt x="1129" y="578"/>
                    <a:pt x="607" y="949"/>
                  </a:cubicBezTo>
                  <a:cubicBezTo>
                    <a:pt x="85" y="1321"/>
                    <a:pt x="1" y="1434"/>
                    <a:pt x="61" y="1535"/>
                  </a:cubicBezTo>
                  <a:cubicBezTo>
                    <a:pt x="121" y="1635"/>
                    <a:pt x="401" y="1694"/>
                    <a:pt x="650" y="1723"/>
                  </a:cubicBezTo>
                  <a:cubicBezTo>
                    <a:pt x="672" y="1725"/>
                    <a:pt x="695" y="1726"/>
                    <a:pt x="718" y="1726"/>
                  </a:cubicBezTo>
                  <a:cubicBezTo>
                    <a:pt x="965" y="1726"/>
                    <a:pt x="1298" y="1598"/>
                    <a:pt x="1429" y="1431"/>
                  </a:cubicBezTo>
                  <a:cubicBezTo>
                    <a:pt x="1531" y="1302"/>
                    <a:pt x="1807" y="1111"/>
                    <a:pt x="1986" y="1088"/>
                  </a:cubicBezTo>
                  <a:cubicBezTo>
                    <a:pt x="2163" y="1064"/>
                    <a:pt x="2485" y="905"/>
                    <a:pt x="2509" y="791"/>
                  </a:cubicBezTo>
                  <a:cubicBezTo>
                    <a:pt x="2535" y="679"/>
                    <a:pt x="2502" y="449"/>
                    <a:pt x="2465" y="310"/>
                  </a:cubicBezTo>
                  <a:cubicBezTo>
                    <a:pt x="2439" y="208"/>
                    <a:pt x="2420" y="105"/>
                    <a:pt x="240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062;p55">
              <a:extLst>
                <a:ext uri="{FF2B5EF4-FFF2-40B4-BE49-F238E27FC236}">
                  <a16:creationId xmlns:a16="http://schemas.microsoft.com/office/drawing/2014/main" id="{74670727-2F35-423D-A382-E44F5366596F}"/>
                </a:ext>
              </a:extLst>
            </p:cNvPr>
            <p:cNvSpPr/>
            <p:nvPr/>
          </p:nvSpPr>
          <p:spPr>
            <a:xfrm>
              <a:off x="2389175" y="5211550"/>
              <a:ext cx="53100" cy="56125"/>
            </a:xfrm>
            <a:custGeom>
              <a:avLst/>
              <a:gdLst/>
              <a:ahLst/>
              <a:cxnLst/>
              <a:rect l="l" t="t" r="r" b="b"/>
              <a:pathLst>
                <a:path w="2124" h="2245" extrusionOk="0">
                  <a:moveTo>
                    <a:pt x="1187" y="1"/>
                  </a:moveTo>
                  <a:cubicBezTo>
                    <a:pt x="1111" y="473"/>
                    <a:pt x="902" y="767"/>
                    <a:pt x="691" y="1080"/>
                  </a:cubicBezTo>
                  <a:cubicBezTo>
                    <a:pt x="504" y="1357"/>
                    <a:pt x="283" y="1610"/>
                    <a:pt x="79" y="1875"/>
                  </a:cubicBezTo>
                  <a:cubicBezTo>
                    <a:pt x="49" y="1916"/>
                    <a:pt x="16" y="1958"/>
                    <a:pt x="13" y="2009"/>
                  </a:cubicBezTo>
                  <a:cubicBezTo>
                    <a:pt x="1" y="2168"/>
                    <a:pt x="196" y="2243"/>
                    <a:pt x="324" y="2244"/>
                  </a:cubicBezTo>
                  <a:cubicBezTo>
                    <a:pt x="360" y="2244"/>
                    <a:pt x="396" y="2245"/>
                    <a:pt x="432" y="2245"/>
                  </a:cubicBezTo>
                  <a:cubicBezTo>
                    <a:pt x="517" y="2245"/>
                    <a:pt x="602" y="2242"/>
                    <a:pt x="686" y="2229"/>
                  </a:cubicBezTo>
                  <a:cubicBezTo>
                    <a:pt x="913" y="2197"/>
                    <a:pt x="1136" y="2109"/>
                    <a:pt x="1269" y="1919"/>
                  </a:cubicBezTo>
                  <a:cubicBezTo>
                    <a:pt x="1417" y="1706"/>
                    <a:pt x="1533" y="1462"/>
                    <a:pt x="1733" y="1295"/>
                  </a:cubicBezTo>
                  <a:cubicBezTo>
                    <a:pt x="1838" y="1209"/>
                    <a:pt x="1970" y="1142"/>
                    <a:pt x="2035" y="1022"/>
                  </a:cubicBezTo>
                  <a:cubicBezTo>
                    <a:pt x="2123" y="861"/>
                    <a:pt x="2097" y="684"/>
                    <a:pt x="2057" y="514"/>
                  </a:cubicBezTo>
                  <a:cubicBezTo>
                    <a:pt x="2037" y="428"/>
                    <a:pt x="2015" y="341"/>
                    <a:pt x="2002" y="255"/>
                  </a:cubicBezTo>
                  <a:cubicBezTo>
                    <a:pt x="1990" y="169"/>
                    <a:pt x="1972" y="76"/>
                    <a:pt x="1970" y="10"/>
                  </a:cubicBezTo>
                  <a:lnTo>
                    <a:pt x="118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063;p55">
              <a:extLst>
                <a:ext uri="{FF2B5EF4-FFF2-40B4-BE49-F238E27FC236}">
                  <a16:creationId xmlns:a16="http://schemas.microsoft.com/office/drawing/2014/main" id="{BFCD4361-2C4F-44E7-B337-4C3620EEC3C5}"/>
                </a:ext>
              </a:extLst>
            </p:cNvPr>
            <p:cNvSpPr/>
            <p:nvPr/>
          </p:nvSpPr>
          <p:spPr>
            <a:xfrm>
              <a:off x="2349675" y="4999200"/>
              <a:ext cx="171925" cy="215000"/>
            </a:xfrm>
            <a:custGeom>
              <a:avLst/>
              <a:gdLst/>
              <a:ahLst/>
              <a:cxnLst/>
              <a:rect l="l" t="t" r="r" b="b"/>
              <a:pathLst>
                <a:path w="6877" h="8600" extrusionOk="0">
                  <a:moveTo>
                    <a:pt x="3602" y="0"/>
                  </a:moveTo>
                  <a:cubicBezTo>
                    <a:pt x="3456" y="297"/>
                    <a:pt x="480" y="1737"/>
                    <a:pt x="206" y="2409"/>
                  </a:cubicBezTo>
                  <a:cubicBezTo>
                    <a:pt x="0" y="2917"/>
                    <a:pt x="1529" y="7217"/>
                    <a:pt x="1529" y="7217"/>
                  </a:cubicBezTo>
                  <a:cubicBezTo>
                    <a:pt x="1645" y="7313"/>
                    <a:pt x="1767" y="7346"/>
                    <a:pt x="1879" y="7346"/>
                  </a:cubicBezTo>
                  <a:cubicBezTo>
                    <a:pt x="2108" y="7346"/>
                    <a:pt x="2294" y="7211"/>
                    <a:pt x="2294" y="7211"/>
                  </a:cubicBezTo>
                  <a:cubicBezTo>
                    <a:pt x="2294" y="7211"/>
                    <a:pt x="2166" y="5329"/>
                    <a:pt x="2028" y="4293"/>
                  </a:cubicBezTo>
                  <a:cubicBezTo>
                    <a:pt x="1931" y="3552"/>
                    <a:pt x="1659" y="3137"/>
                    <a:pt x="1659" y="3137"/>
                  </a:cubicBezTo>
                  <a:lnTo>
                    <a:pt x="3960" y="2007"/>
                  </a:lnTo>
                  <a:lnTo>
                    <a:pt x="4024" y="2030"/>
                  </a:lnTo>
                  <a:cubicBezTo>
                    <a:pt x="3636" y="2442"/>
                    <a:pt x="2337" y="3329"/>
                    <a:pt x="2278" y="3579"/>
                  </a:cubicBezTo>
                  <a:cubicBezTo>
                    <a:pt x="2211" y="3861"/>
                    <a:pt x="2337" y="4634"/>
                    <a:pt x="2487" y="5945"/>
                  </a:cubicBezTo>
                  <a:cubicBezTo>
                    <a:pt x="2606" y="6994"/>
                    <a:pt x="2767" y="8495"/>
                    <a:pt x="2767" y="8495"/>
                  </a:cubicBezTo>
                  <a:cubicBezTo>
                    <a:pt x="2890" y="8573"/>
                    <a:pt x="3021" y="8599"/>
                    <a:pt x="3140" y="8599"/>
                  </a:cubicBezTo>
                  <a:cubicBezTo>
                    <a:pt x="3367" y="8599"/>
                    <a:pt x="3550" y="8504"/>
                    <a:pt x="3550" y="8504"/>
                  </a:cubicBezTo>
                  <a:cubicBezTo>
                    <a:pt x="3550" y="8504"/>
                    <a:pt x="3830" y="6351"/>
                    <a:pt x="3824" y="5581"/>
                  </a:cubicBezTo>
                  <a:cubicBezTo>
                    <a:pt x="3815" y="4708"/>
                    <a:pt x="3628" y="4190"/>
                    <a:pt x="3628" y="4190"/>
                  </a:cubicBezTo>
                  <a:cubicBezTo>
                    <a:pt x="3628" y="4190"/>
                    <a:pt x="4942" y="3638"/>
                    <a:pt x="5595" y="3276"/>
                  </a:cubicBezTo>
                  <a:cubicBezTo>
                    <a:pt x="6822" y="2592"/>
                    <a:pt x="6877" y="1821"/>
                    <a:pt x="6531" y="886"/>
                  </a:cubicBezTo>
                  <a:lnTo>
                    <a:pt x="360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064;p55">
              <a:extLst>
                <a:ext uri="{FF2B5EF4-FFF2-40B4-BE49-F238E27FC236}">
                  <a16:creationId xmlns:a16="http://schemas.microsoft.com/office/drawing/2014/main" id="{751C1360-14B4-4666-AA7C-E0BA5F978FDC}"/>
                </a:ext>
              </a:extLst>
            </p:cNvPr>
            <p:cNvSpPr/>
            <p:nvPr/>
          </p:nvSpPr>
          <p:spPr>
            <a:xfrm>
              <a:off x="2395750" y="5024150"/>
              <a:ext cx="54550" cy="51225"/>
            </a:xfrm>
            <a:custGeom>
              <a:avLst/>
              <a:gdLst/>
              <a:ahLst/>
              <a:cxnLst/>
              <a:rect l="l" t="t" r="r" b="b"/>
              <a:pathLst>
                <a:path w="2182" h="2049" extrusionOk="0">
                  <a:moveTo>
                    <a:pt x="1548" y="0"/>
                  </a:moveTo>
                  <a:cubicBezTo>
                    <a:pt x="1548" y="0"/>
                    <a:pt x="1568" y="515"/>
                    <a:pt x="1656" y="807"/>
                  </a:cubicBezTo>
                  <a:cubicBezTo>
                    <a:pt x="1745" y="1099"/>
                    <a:pt x="1" y="2049"/>
                    <a:pt x="1" y="2049"/>
                  </a:cubicBezTo>
                  <a:lnTo>
                    <a:pt x="2117" y="1009"/>
                  </a:lnTo>
                  <a:lnTo>
                    <a:pt x="2181" y="1032"/>
                  </a:lnTo>
                  <a:cubicBezTo>
                    <a:pt x="2181" y="1032"/>
                    <a:pt x="1726" y="578"/>
                    <a:pt x="1548" y="0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065;p55">
              <a:extLst>
                <a:ext uri="{FF2B5EF4-FFF2-40B4-BE49-F238E27FC236}">
                  <a16:creationId xmlns:a16="http://schemas.microsoft.com/office/drawing/2014/main" id="{41A66A86-ADEF-42EC-A92A-22D17EAA47DF}"/>
                </a:ext>
              </a:extLst>
            </p:cNvPr>
            <p:cNvSpPr/>
            <p:nvPr/>
          </p:nvSpPr>
          <p:spPr>
            <a:xfrm>
              <a:off x="2445800" y="4865750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1938" y="0"/>
                  </a:moveTo>
                  <a:cubicBezTo>
                    <a:pt x="1938" y="0"/>
                    <a:pt x="1277" y="229"/>
                    <a:pt x="821" y="377"/>
                  </a:cubicBezTo>
                  <a:lnTo>
                    <a:pt x="792" y="871"/>
                  </a:lnTo>
                  <a:cubicBezTo>
                    <a:pt x="785" y="872"/>
                    <a:pt x="776" y="873"/>
                    <a:pt x="765" y="873"/>
                  </a:cubicBezTo>
                  <a:cubicBezTo>
                    <a:pt x="731" y="873"/>
                    <a:pt x="678" y="869"/>
                    <a:pt x="624" y="869"/>
                  </a:cubicBezTo>
                  <a:cubicBezTo>
                    <a:pt x="582" y="869"/>
                    <a:pt x="539" y="871"/>
                    <a:pt x="505" y="879"/>
                  </a:cubicBezTo>
                  <a:cubicBezTo>
                    <a:pt x="365" y="1009"/>
                    <a:pt x="1" y="1380"/>
                    <a:pt x="69" y="1858"/>
                  </a:cubicBezTo>
                  <a:cubicBezTo>
                    <a:pt x="132" y="2298"/>
                    <a:pt x="894" y="2644"/>
                    <a:pt x="1328" y="2644"/>
                  </a:cubicBezTo>
                  <a:cubicBezTo>
                    <a:pt x="1405" y="2644"/>
                    <a:pt x="1471" y="2633"/>
                    <a:pt x="1522" y="2610"/>
                  </a:cubicBezTo>
                  <a:cubicBezTo>
                    <a:pt x="1857" y="2456"/>
                    <a:pt x="2516" y="1419"/>
                    <a:pt x="2409" y="1330"/>
                  </a:cubicBezTo>
                  <a:cubicBezTo>
                    <a:pt x="2302" y="1242"/>
                    <a:pt x="1919" y="1169"/>
                    <a:pt x="1901" y="1096"/>
                  </a:cubicBezTo>
                  <a:cubicBezTo>
                    <a:pt x="1882" y="1021"/>
                    <a:pt x="1938" y="0"/>
                    <a:pt x="193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066;p55">
              <a:extLst>
                <a:ext uri="{FF2B5EF4-FFF2-40B4-BE49-F238E27FC236}">
                  <a16:creationId xmlns:a16="http://schemas.microsoft.com/office/drawing/2014/main" id="{DA32C4EC-34B4-4387-881B-64292F87365E}"/>
                </a:ext>
              </a:extLst>
            </p:cNvPr>
            <p:cNvSpPr/>
            <p:nvPr/>
          </p:nvSpPr>
          <p:spPr>
            <a:xfrm>
              <a:off x="2418400" y="4887425"/>
              <a:ext cx="100225" cy="96500"/>
            </a:xfrm>
            <a:custGeom>
              <a:avLst/>
              <a:gdLst/>
              <a:ahLst/>
              <a:cxnLst/>
              <a:rect l="l" t="t" r="r" b="b"/>
              <a:pathLst>
                <a:path w="4009" h="3860" extrusionOk="0">
                  <a:moveTo>
                    <a:pt x="1668" y="1"/>
                  </a:moveTo>
                  <a:cubicBezTo>
                    <a:pt x="1585" y="1"/>
                    <a:pt x="1506" y="34"/>
                    <a:pt x="1448" y="94"/>
                  </a:cubicBezTo>
                  <a:cubicBezTo>
                    <a:pt x="698" y="854"/>
                    <a:pt x="1" y="1806"/>
                    <a:pt x="891" y="2579"/>
                  </a:cubicBezTo>
                  <a:cubicBezTo>
                    <a:pt x="897" y="2956"/>
                    <a:pt x="999" y="3489"/>
                    <a:pt x="999" y="3489"/>
                  </a:cubicBezTo>
                  <a:cubicBezTo>
                    <a:pt x="1476" y="3783"/>
                    <a:pt x="1980" y="3860"/>
                    <a:pt x="2378" y="3860"/>
                  </a:cubicBezTo>
                  <a:cubicBezTo>
                    <a:pt x="2815" y="3860"/>
                    <a:pt x="3124" y="3767"/>
                    <a:pt x="3124" y="3767"/>
                  </a:cubicBezTo>
                  <a:cubicBezTo>
                    <a:pt x="3266" y="3484"/>
                    <a:pt x="3516" y="3039"/>
                    <a:pt x="3762" y="2381"/>
                  </a:cubicBezTo>
                  <a:cubicBezTo>
                    <a:pt x="4008" y="1724"/>
                    <a:pt x="3892" y="862"/>
                    <a:pt x="3839" y="679"/>
                  </a:cubicBezTo>
                  <a:cubicBezTo>
                    <a:pt x="3793" y="522"/>
                    <a:pt x="3465" y="370"/>
                    <a:pt x="3178" y="326"/>
                  </a:cubicBezTo>
                  <a:cubicBezTo>
                    <a:pt x="2847" y="513"/>
                    <a:pt x="2747" y="805"/>
                    <a:pt x="2540" y="1030"/>
                  </a:cubicBezTo>
                  <a:cubicBezTo>
                    <a:pt x="2330" y="1256"/>
                    <a:pt x="2139" y="1373"/>
                    <a:pt x="1924" y="1373"/>
                  </a:cubicBezTo>
                  <a:cubicBezTo>
                    <a:pt x="1824" y="1373"/>
                    <a:pt x="1719" y="1348"/>
                    <a:pt x="1604" y="1298"/>
                  </a:cubicBezTo>
                  <a:cubicBezTo>
                    <a:pt x="1355" y="1188"/>
                    <a:pt x="1257" y="878"/>
                    <a:pt x="1386" y="581"/>
                  </a:cubicBezTo>
                  <a:cubicBezTo>
                    <a:pt x="1527" y="258"/>
                    <a:pt x="1813" y="4"/>
                    <a:pt x="1813" y="4"/>
                  </a:cubicBezTo>
                  <a:cubicBezTo>
                    <a:pt x="1776" y="2"/>
                    <a:pt x="1723" y="1"/>
                    <a:pt x="1668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067;p55">
              <a:extLst>
                <a:ext uri="{FF2B5EF4-FFF2-40B4-BE49-F238E27FC236}">
                  <a16:creationId xmlns:a16="http://schemas.microsoft.com/office/drawing/2014/main" id="{83DE9903-E682-436D-90D9-6D4191ABFA0B}"/>
                </a:ext>
              </a:extLst>
            </p:cNvPr>
            <p:cNvSpPr/>
            <p:nvPr/>
          </p:nvSpPr>
          <p:spPr>
            <a:xfrm>
              <a:off x="2465750" y="4865750"/>
              <a:ext cx="28525" cy="24425"/>
            </a:xfrm>
            <a:custGeom>
              <a:avLst/>
              <a:gdLst/>
              <a:ahLst/>
              <a:cxnLst/>
              <a:rect l="l" t="t" r="r" b="b"/>
              <a:pathLst>
                <a:path w="1141" h="977" extrusionOk="0">
                  <a:moveTo>
                    <a:pt x="1140" y="0"/>
                  </a:moveTo>
                  <a:lnTo>
                    <a:pt x="348" y="269"/>
                  </a:lnTo>
                  <a:lnTo>
                    <a:pt x="23" y="377"/>
                  </a:lnTo>
                  <a:lnTo>
                    <a:pt x="0" y="777"/>
                  </a:lnTo>
                  <a:cubicBezTo>
                    <a:pt x="20" y="932"/>
                    <a:pt x="176" y="976"/>
                    <a:pt x="315" y="976"/>
                  </a:cubicBezTo>
                  <a:cubicBezTo>
                    <a:pt x="400" y="976"/>
                    <a:pt x="479" y="960"/>
                    <a:pt x="518" y="941"/>
                  </a:cubicBezTo>
                  <a:cubicBezTo>
                    <a:pt x="1093" y="670"/>
                    <a:pt x="1126" y="321"/>
                    <a:pt x="1126" y="321"/>
                  </a:cubicBezTo>
                  <a:cubicBezTo>
                    <a:pt x="1132" y="185"/>
                    <a:pt x="1140" y="0"/>
                    <a:pt x="1140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068;p55">
              <a:extLst>
                <a:ext uri="{FF2B5EF4-FFF2-40B4-BE49-F238E27FC236}">
                  <a16:creationId xmlns:a16="http://schemas.microsoft.com/office/drawing/2014/main" id="{430BB2E1-FF8D-4DFE-B698-894540FE9333}"/>
                </a:ext>
              </a:extLst>
            </p:cNvPr>
            <p:cNvSpPr/>
            <p:nvPr/>
          </p:nvSpPr>
          <p:spPr>
            <a:xfrm>
              <a:off x="2443600" y="4806375"/>
              <a:ext cx="65900" cy="78150"/>
            </a:xfrm>
            <a:custGeom>
              <a:avLst/>
              <a:gdLst/>
              <a:ahLst/>
              <a:cxnLst/>
              <a:rect l="l" t="t" r="r" b="b"/>
              <a:pathLst>
                <a:path w="2636" h="3126" extrusionOk="0">
                  <a:moveTo>
                    <a:pt x="1296" y="1"/>
                  </a:moveTo>
                  <a:cubicBezTo>
                    <a:pt x="657" y="1"/>
                    <a:pt x="196" y="495"/>
                    <a:pt x="98" y="1127"/>
                  </a:cubicBezTo>
                  <a:cubicBezTo>
                    <a:pt x="43" y="1451"/>
                    <a:pt x="0" y="2111"/>
                    <a:pt x="250" y="2641"/>
                  </a:cubicBezTo>
                  <a:cubicBezTo>
                    <a:pt x="409" y="2981"/>
                    <a:pt x="708" y="3109"/>
                    <a:pt x="888" y="3122"/>
                  </a:cubicBezTo>
                  <a:cubicBezTo>
                    <a:pt x="916" y="3124"/>
                    <a:pt x="944" y="3125"/>
                    <a:pt x="971" y="3125"/>
                  </a:cubicBezTo>
                  <a:cubicBezTo>
                    <a:pt x="1283" y="3125"/>
                    <a:pt x="1579" y="2986"/>
                    <a:pt x="1861" y="2715"/>
                  </a:cubicBezTo>
                  <a:cubicBezTo>
                    <a:pt x="1982" y="2598"/>
                    <a:pt x="2026" y="2375"/>
                    <a:pt x="2026" y="2375"/>
                  </a:cubicBezTo>
                  <a:cubicBezTo>
                    <a:pt x="2350" y="2154"/>
                    <a:pt x="2572" y="1797"/>
                    <a:pt x="2596" y="1377"/>
                  </a:cubicBezTo>
                  <a:cubicBezTo>
                    <a:pt x="2636" y="658"/>
                    <a:pt x="2085" y="43"/>
                    <a:pt x="1366" y="3"/>
                  </a:cubicBezTo>
                  <a:cubicBezTo>
                    <a:pt x="1343" y="2"/>
                    <a:pt x="1319" y="1"/>
                    <a:pt x="129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069;p55">
              <a:extLst>
                <a:ext uri="{FF2B5EF4-FFF2-40B4-BE49-F238E27FC236}">
                  <a16:creationId xmlns:a16="http://schemas.microsoft.com/office/drawing/2014/main" id="{AE14C09F-A0E9-4F59-838D-29D1D5A90195}"/>
                </a:ext>
              </a:extLst>
            </p:cNvPr>
            <p:cNvSpPr/>
            <p:nvPr/>
          </p:nvSpPr>
          <p:spPr>
            <a:xfrm>
              <a:off x="2449000" y="4806400"/>
              <a:ext cx="61300" cy="59375"/>
            </a:xfrm>
            <a:custGeom>
              <a:avLst/>
              <a:gdLst/>
              <a:ahLst/>
              <a:cxnLst/>
              <a:rect l="l" t="t" r="r" b="b"/>
              <a:pathLst>
                <a:path w="2452" h="2375" extrusionOk="0">
                  <a:moveTo>
                    <a:pt x="1079" y="0"/>
                  </a:moveTo>
                  <a:cubicBezTo>
                    <a:pt x="629" y="0"/>
                    <a:pt x="233" y="234"/>
                    <a:pt x="0" y="588"/>
                  </a:cubicBezTo>
                  <a:cubicBezTo>
                    <a:pt x="66" y="661"/>
                    <a:pt x="224" y="749"/>
                    <a:pt x="458" y="798"/>
                  </a:cubicBezTo>
                  <a:cubicBezTo>
                    <a:pt x="586" y="825"/>
                    <a:pt x="708" y="836"/>
                    <a:pt x="820" y="836"/>
                  </a:cubicBezTo>
                  <a:cubicBezTo>
                    <a:pt x="1191" y="836"/>
                    <a:pt x="1447" y="721"/>
                    <a:pt x="1447" y="721"/>
                  </a:cubicBezTo>
                  <a:lnTo>
                    <a:pt x="1447" y="721"/>
                  </a:lnTo>
                  <a:cubicBezTo>
                    <a:pt x="1404" y="889"/>
                    <a:pt x="1466" y="1038"/>
                    <a:pt x="1539" y="1147"/>
                  </a:cubicBezTo>
                  <a:cubicBezTo>
                    <a:pt x="1629" y="1281"/>
                    <a:pt x="1670" y="1441"/>
                    <a:pt x="1639" y="1599"/>
                  </a:cubicBezTo>
                  <a:cubicBezTo>
                    <a:pt x="1629" y="1647"/>
                    <a:pt x="1620" y="1698"/>
                    <a:pt x="1609" y="1755"/>
                  </a:cubicBezTo>
                  <a:cubicBezTo>
                    <a:pt x="1570" y="1959"/>
                    <a:pt x="1744" y="1976"/>
                    <a:pt x="1744" y="1976"/>
                  </a:cubicBezTo>
                  <a:cubicBezTo>
                    <a:pt x="1746" y="1872"/>
                    <a:pt x="1761" y="1773"/>
                    <a:pt x="1816" y="1708"/>
                  </a:cubicBezTo>
                  <a:lnTo>
                    <a:pt x="1816" y="1708"/>
                  </a:lnTo>
                  <a:cubicBezTo>
                    <a:pt x="2167" y="1821"/>
                    <a:pt x="1826" y="2331"/>
                    <a:pt x="1812" y="2374"/>
                  </a:cubicBezTo>
                  <a:cubicBezTo>
                    <a:pt x="2182" y="2120"/>
                    <a:pt x="2451" y="1675"/>
                    <a:pt x="2406" y="1171"/>
                  </a:cubicBezTo>
                  <a:cubicBezTo>
                    <a:pt x="2355" y="612"/>
                    <a:pt x="1901" y="143"/>
                    <a:pt x="1351" y="28"/>
                  </a:cubicBezTo>
                  <a:cubicBezTo>
                    <a:pt x="1258" y="9"/>
                    <a:pt x="1167" y="0"/>
                    <a:pt x="107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070;p55">
              <a:extLst>
                <a:ext uri="{FF2B5EF4-FFF2-40B4-BE49-F238E27FC236}">
                  <a16:creationId xmlns:a16="http://schemas.microsoft.com/office/drawing/2014/main" id="{46B046C4-9735-4D1E-B8A0-E5F3AA96F477}"/>
                </a:ext>
              </a:extLst>
            </p:cNvPr>
            <p:cNvSpPr/>
            <p:nvPr/>
          </p:nvSpPr>
          <p:spPr>
            <a:xfrm>
              <a:off x="2481425" y="4898800"/>
              <a:ext cx="59200" cy="197800"/>
            </a:xfrm>
            <a:custGeom>
              <a:avLst/>
              <a:gdLst/>
              <a:ahLst/>
              <a:cxnLst/>
              <a:rect l="l" t="t" r="r" b="b"/>
              <a:pathLst>
                <a:path w="2368" h="7912" extrusionOk="0">
                  <a:moveTo>
                    <a:pt x="1056" y="0"/>
                  </a:moveTo>
                  <a:cubicBezTo>
                    <a:pt x="975" y="0"/>
                    <a:pt x="897" y="49"/>
                    <a:pt x="820" y="128"/>
                  </a:cubicBezTo>
                  <a:cubicBezTo>
                    <a:pt x="645" y="307"/>
                    <a:pt x="536" y="554"/>
                    <a:pt x="728" y="960"/>
                  </a:cubicBezTo>
                  <a:cubicBezTo>
                    <a:pt x="887" y="1298"/>
                    <a:pt x="1278" y="2292"/>
                    <a:pt x="1451" y="3057"/>
                  </a:cubicBezTo>
                  <a:cubicBezTo>
                    <a:pt x="1529" y="3412"/>
                    <a:pt x="1602" y="4242"/>
                    <a:pt x="1481" y="4880"/>
                  </a:cubicBezTo>
                  <a:cubicBezTo>
                    <a:pt x="1378" y="5421"/>
                    <a:pt x="1184" y="5976"/>
                    <a:pt x="1050" y="6108"/>
                  </a:cubicBezTo>
                  <a:cubicBezTo>
                    <a:pt x="918" y="6240"/>
                    <a:pt x="807" y="6310"/>
                    <a:pt x="630" y="6408"/>
                  </a:cubicBezTo>
                  <a:cubicBezTo>
                    <a:pt x="431" y="6519"/>
                    <a:pt x="348" y="6648"/>
                    <a:pt x="213" y="6737"/>
                  </a:cubicBezTo>
                  <a:cubicBezTo>
                    <a:pt x="79" y="6826"/>
                    <a:pt x="32" y="6797"/>
                    <a:pt x="62" y="6879"/>
                  </a:cubicBezTo>
                  <a:cubicBezTo>
                    <a:pt x="81" y="6928"/>
                    <a:pt x="152" y="6956"/>
                    <a:pt x="236" y="6956"/>
                  </a:cubicBezTo>
                  <a:cubicBezTo>
                    <a:pt x="292" y="6956"/>
                    <a:pt x="355" y="6943"/>
                    <a:pt x="412" y="6917"/>
                  </a:cubicBezTo>
                  <a:cubicBezTo>
                    <a:pt x="559" y="6848"/>
                    <a:pt x="621" y="6758"/>
                    <a:pt x="658" y="6755"/>
                  </a:cubicBezTo>
                  <a:cubicBezTo>
                    <a:pt x="659" y="6755"/>
                    <a:pt x="659" y="6755"/>
                    <a:pt x="659" y="6755"/>
                  </a:cubicBezTo>
                  <a:cubicBezTo>
                    <a:pt x="694" y="6755"/>
                    <a:pt x="633" y="6874"/>
                    <a:pt x="521" y="7019"/>
                  </a:cubicBezTo>
                  <a:cubicBezTo>
                    <a:pt x="363" y="7222"/>
                    <a:pt x="201" y="7297"/>
                    <a:pt x="104" y="7387"/>
                  </a:cubicBezTo>
                  <a:cubicBezTo>
                    <a:pt x="1" y="7486"/>
                    <a:pt x="79" y="7563"/>
                    <a:pt x="142" y="7563"/>
                  </a:cubicBezTo>
                  <a:cubicBezTo>
                    <a:pt x="144" y="7563"/>
                    <a:pt x="147" y="7563"/>
                    <a:pt x="149" y="7562"/>
                  </a:cubicBezTo>
                  <a:cubicBezTo>
                    <a:pt x="213" y="7558"/>
                    <a:pt x="309" y="7544"/>
                    <a:pt x="484" y="7425"/>
                  </a:cubicBezTo>
                  <a:cubicBezTo>
                    <a:pt x="658" y="7305"/>
                    <a:pt x="834" y="7129"/>
                    <a:pt x="834" y="7129"/>
                  </a:cubicBezTo>
                  <a:lnTo>
                    <a:pt x="834" y="7129"/>
                  </a:lnTo>
                  <a:cubicBezTo>
                    <a:pt x="776" y="7235"/>
                    <a:pt x="705" y="7336"/>
                    <a:pt x="624" y="7425"/>
                  </a:cubicBezTo>
                  <a:cubicBezTo>
                    <a:pt x="471" y="7595"/>
                    <a:pt x="389" y="7646"/>
                    <a:pt x="314" y="7737"/>
                  </a:cubicBezTo>
                  <a:cubicBezTo>
                    <a:pt x="259" y="7805"/>
                    <a:pt x="343" y="7867"/>
                    <a:pt x="437" y="7867"/>
                  </a:cubicBezTo>
                  <a:cubicBezTo>
                    <a:pt x="470" y="7867"/>
                    <a:pt x="503" y="7860"/>
                    <a:pt x="533" y="7842"/>
                  </a:cubicBezTo>
                  <a:cubicBezTo>
                    <a:pt x="650" y="7769"/>
                    <a:pt x="756" y="7681"/>
                    <a:pt x="849" y="7579"/>
                  </a:cubicBezTo>
                  <a:cubicBezTo>
                    <a:pt x="954" y="7466"/>
                    <a:pt x="1111" y="7262"/>
                    <a:pt x="1111" y="7262"/>
                  </a:cubicBezTo>
                  <a:lnTo>
                    <a:pt x="1111" y="7262"/>
                  </a:lnTo>
                  <a:cubicBezTo>
                    <a:pt x="1014" y="7496"/>
                    <a:pt x="873" y="7631"/>
                    <a:pt x="796" y="7721"/>
                  </a:cubicBezTo>
                  <a:cubicBezTo>
                    <a:pt x="720" y="7810"/>
                    <a:pt x="716" y="7876"/>
                    <a:pt x="781" y="7905"/>
                  </a:cubicBezTo>
                  <a:cubicBezTo>
                    <a:pt x="790" y="7909"/>
                    <a:pt x="801" y="7911"/>
                    <a:pt x="813" y="7911"/>
                  </a:cubicBezTo>
                  <a:cubicBezTo>
                    <a:pt x="869" y="7911"/>
                    <a:pt x="960" y="7864"/>
                    <a:pt x="1114" y="7719"/>
                  </a:cubicBezTo>
                  <a:cubicBezTo>
                    <a:pt x="1301" y="7546"/>
                    <a:pt x="1473" y="7229"/>
                    <a:pt x="1561" y="6937"/>
                  </a:cubicBezTo>
                  <a:cubicBezTo>
                    <a:pt x="1648" y="6645"/>
                    <a:pt x="1658" y="6521"/>
                    <a:pt x="1721" y="6375"/>
                  </a:cubicBezTo>
                  <a:cubicBezTo>
                    <a:pt x="1953" y="5841"/>
                    <a:pt x="2111" y="5388"/>
                    <a:pt x="2216" y="4815"/>
                  </a:cubicBezTo>
                  <a:cubicBezTo>
                    <a:pt x="2368" y="3994"/>
                    <a:pt x="2302" y="3360"/>
                    <a:pt x="2241" y="2957"/>
                  </a:cubicBezTo>
                  <a:cubicBezTo>
                    <a:pt x="2117" y="2125"/>
                    <a:pt x="1726" y="1055"/>
                    <a:pt x="1483" y="488"/>
                  </a:cubicBezTo>
                  <a:cubicBezTo>
                    <a:pt x="1331" y="135"/>
                    <a:pt x="1191" y="0"/>
                    <a:pt x="10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071;p55">
              <a:extLst>
                <a:ext uri="{FF2B5EF4-FFF2-40B4-BE49-F238E27FC236}">
                  <a16:creationId xmlns:a16="http://schemas.microsoft.com/office/drawing/2014/main" id="{DB003EF5-AFE2-4769-B245-ED4BC0C3FC6B}"/>
                </a:ext>
              </a:extLst>
            </p:cNvPr>
            <p:cNvSpPr/>
            <p:nvPr/>
          </p:nvSpPr>
          <p:spPr>
            <a:xfrm>
              <a:off x="2494250" y="4846400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258" y="0"/>
                  </a:moveTo>
                  <a:cubicBezTo>
                    <a:pt x="156" y="0"/>
                    <a:pt x="54" y="47"/>
                    <a:pt x="6" y="108"/>
                  </a:cubicBezTo>
                  <a:lnTo>
                    <a:pt x="0" y="774"/>
                  </a:lnTo>
                  <a:cubicBezTo>
                    <a:pt x="0" y="774"/>
                    <a:pt x="33" y="839"/>
                    <a:pt x="160" y="845"/>
                  </a:cubicBezTo>
                  <a:cubicBezTo>
                    <a:pt x="163" y="845"/>
                    <a:pt x="166" y="846"/>
                    <a:pt x="169" y="846"/>
                  </a:cubicBezTo>
                  <a:cubicBezTo>
                    <a:pt x="403" y="846"/>
                    <a:pt x="671" y="413"/>
                    <a:pt x="483" y="118"/>
                  </a:cubicBezTo>
                  <a:cubicBezTo>
                    <a:pt x="429" y="33"/>
                    <a:pt x="343" y="0"/>
                    <a:pt x="25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072;p55">
              <a:extLst>
                <a:ext uri="{FF2B5EF4-FFF2-40B4-BE49-F238E27FC236}">
                  <a16:creationId xmlns:a16="http://schemas.microsoft.com/office/drawing/2014/main" id="{F744B939-8400-4B59-9C0E-E1E9E4D693AA}"/>
                </a:ext>
              </a:extLst>
            </p:cNvPr>
            <p:cNvSpPr/>
            <p:nvPr/>
          </p:nvSpPr>
          <p:spPr>
            <a:xfrm>
              <a:off x="2434075" y="4970825"/>
              <a:ext cx="81125" cy="65775"/>
            </a:xfrm>
            <a:custGeom>
              <a:avLst/>
              <a:gdLst/>
              <a:ahLst/>
              <a:cxnLst/>
              <a:rect l="l" t="t" r="r" b="b"/>
              <a:pathLst>
                <a:path w="3245" h="2631" extrusionOk="0">
                  <a:moveTo>
                    <a:pt x="787" y="1"/>
                  </a:moveTo>
                  <a:cubicBezTo>
                    <a:pt x="551" y="1"/>
                    <a:pt x="385" y="42"/>
                    <a:pt x="372" y="153"/>
                  </a:cubicBezTo>
                  <a:cubicBezTo>
                    <a:pt x="324" y="566"/>
                    <a:pt x="167" y="895"/>
                    <a:pt x="100" y="1315"/>
                  </a:cubicBezTo>
                  <a:cubicBezTo>
                    <a:pt x="0" y="2037"/>
                    <a:pt x="1038" y="2630"/>
                    <a:pt x="1977" y="2630"/>
                  </a:cubicBezTo>
                  <a:cubicBezTo>
                    <a:pt x="2058" y="2630"/>
                    <a:pt x="2138" y="2626"/>
                    <a:pt x="2217" y="2617"/>
                  </a:cubicBezTo>
                  <a:cubicBezTo>
                    <a:pt x="3028" y="2524"/>
                    <a:pt x="3225" y="2333"/>
                    <a:pt x="3245" y="2251"/>
                  </a:cubicBezTo>
                  <a:cubicBezTo>
                    <a:pt x="3067" y="1659"/>
                    <a:pt x="2862" y="1281"/>
                    <a:pt x="2681" y="913"/>
                  </a:cubicBezTo>
                  <a:cubicBezTo>
                    <a:pt x="2532" y="612"/>
                    <a:pt x="2497" y="431"/>
                    <a:pt x="2567" y="298"/>
                  </a:cubicBezTo>
                  <a:cubicBezTo>
                    <a:pt x="2567" y="298"/>
                    <a:pt x="1423" y="1"/>
                    <a:pt x="787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073;p55">
              <a:extLst>
                <a:ext uri="{FF2B5EF4-FFF2-40B4-BE49-F238E27FC236}">
                  <a16:creationId xmlns:a16="http://schemas.microsoft.com/office/drawing/2014/main" id="{95F5ADAA-D7DC-4C13-87D4-91C4AF2A79DA}"/>
                </a:ext>
              </a:extLst>
            </p:cNvPr>
            <p:cNvSpPr/>
            <p:nvPr/>
          </p:nvSpPr>
          <p:spPr>
            <a:xfrm>
              <a:off x="2481525" y="4805350"/>
              <a:ext cx="15975" cy="8225"/>
            </a:xfrm>
            <a:custGeom>
              <a:avLst/>
              <a:gdLst/>
              <a:ahLst/>
              <a:cxnLst/>
              <a:rect l="l" t="t" r="r" b="b"/>
              <a:pathLst>
                <a:path w="639" h="329" extrusionOk="0">
                  <a:moveTo>
                    <a:pt x="195" y="0"/>
                  </a:moveTo>
                  <a:cubicBezTo>
                    <a:pt x="70" y="0"/>
                    <a:pt x="0" y="61"/>
                    <a:pt x="0" y="61"/>
                  </a:cubicBezTo>
                  <a:cubicBezTo>
                    <a:pt x="0" y="61"/>
                    <a:pt x="272" y="89"/>
                    <a:pt x="605" y="329"/>
                  </a:cubicBezTo>
                  <a:cubicBezTo>
                    <a:pt x="605" y="329"/>
                    <a:pt x="638" y="110"/>
                    <a:pt x="317" y="19"/>
                  </a:cubicBezTo>
                  <a:cubicBezTo>
                    <a:pt x="272" y="5"/>
                    <a:pt x="231" y="0"/>
                    <a:pt x="195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074;p55">
              <a:extLst>
                <a:ext uri="{FF2B5EF4-FFF2-40B4-BE49-F238E27FC236}">
                  <a16:creationId xmlns:a16="http://schemas.microsoft.com/office/drawing/2014/main" id="{5B13E40E-E84E-4C30-A009-8CA568FF3F57}"/>
                </a:ext>
              </a:extLst>
            </p:cNvPr>
            <p:cNvSpPr/>
            <p:nvPr/>
          </p:nvSpPr>
          <p:spPr>
            <a:xfrm>
              <a:off x="2438275" y="4807550"/>
              <a:ext cx="46850" cy="38075"/>
            </a:xfrm>
            <a:custGeom>
              <a:avLst/>
              <a:gdLst/>
              <a:ahLst/>
              <a:cxnLst/>
              <a:rect l="l" t="t" r="r" b="b"/>
              <a:pathLst>
                <a:path w="1874" h="1523" extrusionOk="0">
                  <a:moveTo>
                    <a:pt x="1087" y="0"/>
                  </a:moveTo>
                  <a:cubicBezTo>
                    <a:pt x="187" y="0"/>
                    <a:pt x="0" y="1104"/>
                    <a:pt x="100" y="1216"/>
                  </a:cubicBezTo>
                  <a:cubicBezTo>
                    <a:pt x="201" y="1329"/>
                    <a:pt x="358" y="1347"/>
                    <a:pt x="358" y="1347"/>
                  </a:cubicBezTo>
                  <a:cubicBezTo>
                    <a:pt x="378" y="1030"/>
                    <a:pt x="523" y="832"/>
                    <a:pt x="524" y="832"/>
                  </a:cubicBezTo>
                  <a:lnTo>
                    <a:pt x="524" y="832"/>
                  </a:lnTo>
                  <a:cubicBezTo>
                    <a:pt x="433" y="1072"/>
                    <a:pt x="460" y="1371"/>
                    <a:pt x="460" y="1371"/>
                  </a:cubicBezTo>
                  <a:cubicBezTo>
                    <a:pt x="614" y="1456"/>
                    <a:pt x="783" y="1471"/>
                    <a:pt x="884" y="1471"/>
                  </a:cubicBezTo>
                  <a:cubicBezTo>
                    <a:pt x="940" y="1471"/>
                    <a:pt x="975" y="1467"/>
                    <a:pt x="975" y="1467"/>
                  </a:cubicBezTo>
                  <a:cubicBezTo>
                    <a:pt x="1017" y="1012"/>
                    <a:pt x="1122" y="792"/>
                    <a:pt x="1122" y="792"/>
                  </a:cubicBezTo>
                  <a:lnTo>
                    <a:pt x="1122" y="792"/>
                  </a:lnTo>
                  <a:cubicBezTo>
                    <a:pt x="1051" y="1222"/>
                    <a:pt x="1118" y="1502"/>
                    <a:pt x="1118" y="1502"/>
                  </a:cubicBezTo>
                  <a:cubicBezTo>
                    <a:pt x="1229" y="1515"/>
                    <a:pt x="1340" y="1522"/>
                    <a:pt x="1451" y="1522"/>
                  </a:cubicBezTo>
                  <a:cubicBezTo>
                    <a:pt x="1562" y="1522"/>
                    <a:pt x="1673" y="1515"/>
                    <a:pt x="1783" y="1502"/>
                  </a:cubicBezTo>
                  <a:cubicBezTo>
                    <a:pt x="1723" y="1099"/>
                    <a:pt x="1874" y="680"/>
                    <a:pt x="1874" y="680"/>
                  </a:cubicBezTo>
                  <a:lnTo>
                    <a:pt x="1167" y="3"/>
                  </a:lnTo>
                  <a:cubicBezTo>
                    <a:pt x="1139" y="1"/>
                    <a:pt x="1113" y="0"/>
                    <a:pt x="1087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075;p55">
              <a:extLst>
                <a:ext uri="{FF2B5EF4-FFF2-40B4-BE49-F238E27FC236}">
                  <a16:creationId xmlns:a16="http://schemas.microsoft.com/office/drawing/2014/main" id="{A38D2912-5778-4927-A7A9-47C78377854B}"/>
                </a:ext>
              </a:extLst>
            </p:cNvPr>
            <p:cNvSpPr/>
            <p:nvPr/>
          </p:nvSpPr>
          <p:spPr>
            <a:xfrm>
              <a:off x="2350775" y="5006625"/>
              <a:ext cx="133500" cy="76625"/>
            </a:xfrm>
            <a:custGeom>
              <a:avLst/>
              <a:gdLst/>
              <a:ahLst/>
              <a:cxnLst/>
              <a:rect l="l" t="t" r="r" b="b"/>
              <a:pathLst>
                <a:path w="5340" h="3065" extrusionOk="0">
                  <a:moveTo>
                    <a:pt x="1954" y="0"/>
                  </a:moveTo>
                  <a:cubicBezTo>
                    <a:pt x="1935" y="0"/>
                    <a:pt x="1917" y="5"/>
                    <a:pt x="1900" y="14"/>
                  </a:cubicBezTo>
                  <a:lnTo>
                    <a:pt x="1" y="1110"/>
                  </a:lnTo>
                  <a:lnTo>
                    <a:pt x="3386" y="3065"/>
                  </a:lnTo>
                  <a:lnTo>
                    <a:pt x="5340" y="1938"/>
                  </a:lnTo>
                  <a:lnTo>
                    <a:pt x="2008" y="14"/>
                  </a:lnTo>
                  <a:cubicBezTo>
                    <a:pt x="1992" y="5"/>
                    <a:pt x="1973" y="0"/>
                    <a:pt x="1954" y="0"/>
                  </a:cubicBez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076;p55">
              <a:extLst>
                <a:ext uri="{FF2B5EF4-FFF2-40B4-BE49-F238E27FC236}">
                  <a16:creationId xmlns:a16="http://schemas.microsoft.com/office/drawing/2014/main" id="{78C8FB3E-877A-4D60-8C89-23E0501A300E}"/>
                </a:ext>
              </a:extLst>
            </p:cNvPr>
            <p:cNvSpPr/>
            <p:nvPr/>
          </p:nvSpPr>
          <p:spPr>
            <a:xfrm>
              <a:off x="2360850" y="5021225"/>
              <a:ext cx="100625" cy="58025"/>
            </a:xfrm>
            <a:custGeom>
              <a:avLst/>
              <a:gdLst/>
              <a:ahLst/>
              <a:cxnLst/>
              <a:rect l="l" t="t" r="r" b="b"/>
              <a:pathLst>
                <a:path w="4025" h="2321" extrusionOk="0">
                  <a:moveTo>
                    <a:pt x="1031" y="0"/>
                  </a:moveTo>
                  <a:lnTo>
                    <a:pt x="1" y="588"/>
                  </a:lnTo>
                  <a:lnTo>
                    <a:pt x="3002" y="2320"/>
                  </a:lnTo>
                  <a:lnTo>
                    <a:pt x="4025" y="172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077;p55">
              <a:extLst>
                <a:ext uri="{FF2B5EF4-FFF2-40B4-BE49-F238E27FC236}">
                  <a16:creationId xmlns:a16="http://schemas.microsoft.com/office/drawing/2014/main" id="{1B7D99AD-F5EB-47A1-A417-564D7975A3DC}"/>
                </a:ext>
              </a:extLst>
            </p:cNvPr>
            <p:cNvSpPr/>
            <p:nvPr/>
          </p:nvSpPr>
          <p:spPr>
            <a:xfrm>
              <a:off x="2412650" y="5024975"/>
              <a:ext cx="35825" cy="20700"/>
            </a:xfrm>
            <a:custGeom>
              <a:avLst/>
              <a:gdLst/>
              <a:ahLst/>
              <a:cxnLst/>
              <a:rect l="l" t="t" r="r" b="b"/>
              <a:pathLst>
                <a:path w="1433" h="828" extrusionOk="0">
                  <a:moveTo>
                    <a:pt x="522" y="1"/>
                  </a:moveTo>
                  <a:lnTo>
                    <a:pt x="0" y="301"/>
                  </a:lnTo>
                  <a:lnTo>
                    <a:pt x="19" y="312"/>
                  </a:lnTo>
                  <a:lnTo>
                    <a:pt x="911" y="827"/>
                  </a:lnTo>
                  <a:lnTo>
                    <a:pt x="1413" y="538"/>
                  </a:lnTo>
                  <a:lnTo>
                    <a:pt x="1433" y="527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AEB5B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078;p55">
              <a:extLst>
                <a:ext uri="{FF2B5EF4-FFF2-40B4-BE49-F238E27FC236}">
                  <a16:creationId xmlns:a16="http://schemas.microsoft.com/office/drawing/2014/main" id="{41B374F6-BBD3-45D4-817E-D6D57DB3DB18}"/>
                </a:ext>
              </a:extLst>
            </p:cNvPr>
            <p:cNvSpPr/>
            <p:nvPr/>
          </p:nvSpPr>
          <p:spPr>
            <a:xfrm>
              <a:off x="2413100" y="5025525"/>
              <a:ext cx="34900" cy="20150"/>
            </a:xfrm>
            <a:custGeom>
              <a:avLst/>
              <a:gdLst/>
              <a:ahLst/>
              <a:cxnLst/>
              <a:rect l="l" t="t" r="r" b="b"/>
              <a:pathLst>
                <a:path w="1396" h="806" extrusionOk="0">
                  <a:moveTo>
                    <a:pt x="504" y="1"/>
                  </a:moveTo>
                  <a:lnTo>
                    <a:pt x="1" y="290"/>
                  </a:lnTo>
                  <a:lnTo>
                    <a:pt x="893" y="805"/>
                  </a:lnTo>
                  <a:lnTo>
                    <a:pt x="1395" y="516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079;p55">
              <a:extLst>
                <a:ext uri="{FF2B5EF4-FFF2-40B4-BE49-F238E27FC236}">
                  <a16:creationId xmlns:a16="http://schemas.microsoft.com/office/drawing/2014/main" id="{0F894F90-3A72-432C-8F4D-A1BB8854E34E}"/>
                </a:ext>
              </a:extLst>
            </p:cNvPr>
            <p:cNvSpPr/>
            <p:nvPr/>
          </p:nvSpPr>
          <p:spPr>
            <a:xfrm>
              <a:off x="2350775" y="5034375"/>
              <a:ext cx="133500" cy="51950"/>
            </a:xfrm>
            <a:custGeom>
              <a:avLst/>
              <a:gdLst/>
              <a:ahLst/>
              <a:cxnLst/>
              <a:rect l="l" t="t" r="r" b="b"/>
              <a:pathLst>
                <a:path w="5340" h="2078" extrusionOk="0">
                  <a:moveTo>
                    <a:pt x="1" y="0"/>
                  </a:moveTo>
                  <a:lnTo>
                    <a:pt x="1" y="46"/>
                  </a:lnTo>
                  <a:cubicBezTo>
                    <a:pt x="1" y="111"/>
                    <a:pt x="36" y="171"/>
                    <a:pt x="92" y="204"/>
                  </a:cubicBezTo>
                  <a:lnTo>
                    <a:pt x="3295" y="2054"/>
                  </a:lnTo>
                  <a:cubicBezTo>
                    <a:pt x="3323" y="2069"/>
                    <a:pt x="3355" y="2077"/>
                    <a:pt x="3386" y="2077"/>
                  </a:cubicBezTo>
                  <a:cubicBezTo>
                    <a:pt x="3418" y="2077"/>
                    <a:pt x="3450" y="2069"/>
                    <a:pt x="3478" y="2054"/>
                  </a:cubicBezTo>
                  <a:lnTo>
                    <a:pt x="5248" y="1032"/>
                  </a:lnTo>
                  <a:cubicBezTo>
                    <a:pt x="5305" y="998"/>
                    <a:pt x="5339" y="938"/>
                    <a:pt x="5340" y="872"/>
                  </a:cubicBezTo>
                  <a:lnTo>
                    <a:pt x="5340" y="828"/>
                  </a:ln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080;p55">
              <a:extLst>
                <a:ext uri="{FF2B5EF4-FFF2-40B4-BE49-F238E27FC236}">
                  <a16:creationId xmlns:a16="http://schemas.microsoft.com/office/drawing/2014/main" id="{2A2F1AC7-C801-46C8-B121-1592EABCE4F0}"/>
                </a:ext>
              </a:extLst>
            </p:cNvPr>
            <p:cNvSpPr/>
            <p:nvPr/>
          </p:nvSpPr>
          <p:spPr>
            <a:xfrm>
              <a:off x="2350775" y="5034375"/>
              <a:ext cx="84675" cy="51925"/>
            </a:xfrm>
            <a:custGeom>
              <a:avLst/>
              <a:gdLst/>
              <a:ahLst/>
              <a:cxnLst/>
              <a:rect l="l" t="t" r="r" b="b"/>
              <a:pathLst>
                <a:path w="3387" h="2077" extrusionOk="0">
                  <a:moveTo>
                    <a:pt x="1" y="0"/>
                  </a:moveTo>
                  <a:lnTo>
                    <a:pt x="1" y="45"/>
                  </a:lnTo>
                  <a:cubicBezTo>
                    <a:pt x="1" y="110"/>
                    <a:pt x="36" y="171"/>
                    <a:pt x="92" y="204"/>
                  </a:cubicBezTo>
                  <a:lnTo>
                    <a:pt x="3295" y="2053"/>
                  </a:lnTo>
                  <a:cubicBezTo>
                    <a:pt x="3322" y="2068"/>
                    <a:pt x="3354" y="2077"/>
                    <a:pt x="3386" y="2077"/>
                  </a:cubicBezTo>
                  <a:lnTo>
                    <a:pt x="3386" y="19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081;p55">
              <a:extLst>
                <a:ext uri="{FF2B5EF4-FFF2-40B4-BE49-F238E27FC236}">
                  <a16:creationId xmlns:a16="http://schemas.microsoft.com/office/drawing/2014/main" id="{F109B01E-B9BF-47BA-9C98-8685D18AFB34}"/>
                </a:ext>
              </a:extLst>
            </p:cNvPr>
            <p:cNvSpPr/>
            <p:nvPr/>
          </p:nvSpPr>
          <p:spPr>
            <a:xfrm>
              <a:off x="2338325" y="4976950"/>
              <a:ext cx="95825" cy="107350"/>
            </a:xfrm>
            <a:custGeom>
              <a:avLst/>
              <a:gdLst/>
              <a:ahLst/>
              <a:cxnLst/>
              <a:rect l="l" t="t" r="r" b="b"/>
              <a:pathLst>
                <a:path w="3833" h="4294" extrusionOk="0">
                  <a:moveTo>
                    <a:pt x="64" y="1"/>
                  </a:moveTo>
                  <a:cubicBezTo>
                    <a:pt x="23" y="42"/>
                    <a:pt x="0" y="97"/>
                    <a:pt x="0" y="155"/>
                  </a:cubicBezTo>
                  <a:cubicBezTo>
                    <a:pt x="0" y="167"/>
                    <a:pt x="2" y="179"/>
                    <a:pt x="3" y="190"/>
                  </a:cubicBezTo>
                  <a:lnTo>
                    <a:pt x="353" y="2272"/>
                  </a:lnTo>
                  <a:cubicBezTo>
                    <a:pt x="362" y="2336"/>
                    <a:pt x="402" y="2391"/>
                    <a:pt x="458" y="2424"/>
                  </a:cubicBezTo>
                  <a:lnTo>
                    <a:pt x="3646" y="4264"/>
                  </a:lnTo>
                  <a:cubicBezTo>
                    <a:pt x="3679" y="4283"/>
                    <a:pt x="3718" y="4293"/>
                    <a:pt x="3756" y="4293"/>
                  </a:cubicBezTo>
                  <a:cubicBezTo>
                    <a:pt x="3782" y="4293"/>
                    <a:pt x="3808" y="4289"/>
                    <a:pt x="3833" y="4280"/>
                  </a:cubicBezTo>
                  <a:lnTo>
                    <a:pt x="3455" y="2027"/>
                  </a:lnTo>
                  <a:cubicBezTo>
                    <a:pt x="3448" y="1980"/>
                    <a:pt x="3419" y="1939"/>
                    <a:pt x="3378" y="1915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EFF6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082;p55">
              <a:extLst>
                <a:ext uri="{FF2B5EF4-FFF2-40B4-BE49-F238E27FC236}">
                  <a16:creationId xmlns:a16="http://schemas.microsoft.com/office/drawing/2014/main" id="{0057887A-D74D-4340-A275-3A7FDF9B3D96}"/>
                </a:ext>
              </a:extLst>
            </p:cNvPr>
            <p:cNvSpPr/>
            <p:nvPr/>
          </p:nvSpPr>
          <p:spPr>
            <a:xfrm>
              <a:off x="2339925" y="4976150"/>
              <a:ext cx="95525" cy="107800"/>
            </a:xfrm>
            <a:custGeom>
              <a:avLst/>
              <a:gdLst/>
              <a:ahLst/>
              <a:cxnLst/>
              <a:rect l="l" t="t" r="r" b="b"/>
              <a:pathLst>
                <a:path w="3821" h="4312" extrusionOk="0">
                  <a:moveTo>
                    <a:pt x="45" y="0"/>
                  </a:moveTo>
                  <a:cubicBezTo>
                    <a:pt x="28" y="9"/>
                    <a:pt x="14" y="21"/>
                    <a:pt x="0" y="34"/>
                  </a:cubicBezTo>
                  <a:lnTo>
                    <a:pt x="3314" y="1947"/>
                  </a:lnTo>
                  <a:cubicBezTo>
                    <a:pt x="3355" y="1971"/>
                    <a:pt x="3384" y="2012"/>
                    <a:pt x="3391" y="2059"/>
                  </a:cubicBezTo>
                  <a:lnTo>
                    <a:pt x="3769" y="4312"/>
                  </a:lnTo>
                  <a:cubicBezTo>
                    <a:pt x="3778" y="4308"/>
                    <a:pt x="3789" y="4302"/>
                    <a:pt x="3799" y="4297"/>
                  </a:cubicBezTo>
                  <a:lnTo>
                    <a:pt x="3820" y="4284"/>
                  </a:lnTo>
                  <a:lnTo>
                    <a:pt x="3443" y="2029"/>
                  </a:lnTo>
                  <a:cubicBezTo>
                    <a:pt x="3434" y="1982"/>
                    <a:pt x="3405" y="1941"/>
                    <a:pt x="3364" y="191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C8E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083;p55">
              <a:extLst>
                <a:ext uri="{FF2B5EF4-FFF2-40B4-BE49-F238E27FC236}">
                  <a16:creationId xmlns:a16="http://schemas.microsoft.com/office/drawing/2014/main" id="{9149E9D5-DB33-42AB-AC9C-EFF6018712D8}"/>
                </a:ext>
              </a:extLst>
            </p:cNvPr>
            <p:cNvSpPr/>
            <p:nvPr/>
          </p:nvSpPr>
          <p:spPr>
            <a:xfrm>
              <a:off x="2374925" y="5024375"/>
              <a:ext cx="14700" cy="14975"/>
            </a:xfrm>
            <a:custGeom>
              <a:avLst/>
              <a:gdLst/>
              <a:ahLst/>
              <a:cxnLst/>
              <a:rect l="l" t="t" r="r" b="b"/>
              <a:pathLst>
                <a:path w="588" h="599" extrusionOk="0">
                  <a:moveTo>
                    <a:pt x="109" y="0"/>
                  </a:moveTo>
                  <a:cubicBezTo>
                    <a:pt x="39" y="0"/>
                    <a:pt x="0" y="49"/>
                    <a:pt x="16" y="138"/>
                  </a:cubicBezTo>
                  <a:cubicBezTo>
                    <a:pt x="39" y="278"/>
                    <a:pt x="182" y="463"/>
                    <a:pt x="337" y="552"/>
                  </a:cubicBezTo>
                  <a:cubicBezTo>
                    <a:pt x="392" y="584"/>
                    <a:pt x="440" y="599"/>
                    <a:pt x="479" y="599"/>
                  </a:cubicBezTo>
                  <a:cubicBezTo>
                    <a:pt x="549" y="599"/>
                    <a:pt x="588" y="550"/>
                    <a:pt x="573" y="460"/>
                  </a:cubicBezTo>
                  <a:cubicBezTo>
                    <a:pt x="550" y="322"/>
                    <a:pt x="405" y="136"/>
                    <a:pt x="252" y="47"/>
                  </a:cubicBezTo>
                  <a:cubicBezTo>
                    <a:pt x="197" y="15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AAD1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084;p55">
              <a:extLst>
                <a:ext uri="{FF2B5EF4-FFF2-40B4-BE49-F238E27FC236}">
                  <a16:creationId xmlns:a16="http://schemas.microsoft.com/office/drawing/2014/main" id="{568A3D83-4631-4D55-9C4A-733F0BFCF21F}"/>
                </a:ext>
              </a:extLst>
            </p:cNvPr>
            <p:cNvSpPr/>
            <p:nvPr/>
          </p:nvSpPr>
          <p:spPr>
            <a:xfrm>
              <a:off x="2825375" y="4599650"/>
              <a:ext cx="214500" cy="123800"/>
            </a:xfrm>
            <a:custGeom>
              <a:avLst/>
              <a:gdLst/>
              <a:ahLst/>
              <a:cxnLst/>
              <a:rect l="l" t="t" r="r" b="b"/>
              <a:pathLst>
                <a:path w="8580" h="4952" extrusionOk="0">
                  <a:moveTo>
                    <a:pt x="4290" y="1"/>
                  </a:moveTo>
                  <a:cubicBezTo>
                    <a:pt x="1921" y="1"/>
                    <a:pt x="0" y="1108"/>
                    <a:pt x="0" y="2475"/>
                  </a:cubicBezTo>
                  <a:cubicBezTo>
                    <a:pt x="0" y="3842"/>
                    <a:pt x="1921" y="4951"/>
                    <a:pt x="4290" y="4951"/>
                  </a:cubicBezTo>
                  <a:cubicBezTo>
                    <a:pt x="6660" y="4951"/>
                    <a:pt x="8579" y="3842"/>
                    <a:pt x="8579" y="2475"/>
                  </a:cubicBezTo>
                  <a:cubicBezTo>
                    <a:pt x="8579" y="1108"/>
                    <a:pt x="6660" y="1"/>
                    <a:pt x="429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085;p55">
              <a:extLst>
                <a:ext uri="{FF2B5EF4-FFF2-40B4-BE49-F238E27FC236}">
                  <a16:creationId xmlns:a16="http://schemas.microsoft.com/office/drawing/2014/main" id="{B1610974-287A-4DE9-BDCB-D51B8E475652}"/>
                </a:ext>
              </a:extLst>
            </p:cNvPr>
            <p:cNvSpPr/>
            <p:nvPr/>
          </p:nvSpPr>
          <p:spPr>
            <a:xfrm>
              <a:off x="2931775" y="4260925"/>
              <a:ext cx="79475" cy="200400"/>
            </a:xfrm>
            <a:custGeom>
              <a:avLst/>
              <a:gdLst/>
              <a:ahLst/>
              <a:cxnLst/>
              <a:rect l="l" t="t" r="r" b="b"/>
              <a:pathLst>
                <a:path w="3179" h="8016" extrusionOk="0">
                  <a:moveTo>
                    <a:pt x="2393" y="0"/>
                  </a:moveTo>
                  <a:cubicBezTo>
                    <a:pt x="2316" y="0"/>
                    <a:pt x="2239" y="28"/>
                    <a:pt x="2168" y="79"/>
                  </a:cubicBezTo>
                  <a:cubicBezTo>
                    <a:pt x="1958" y="230"/>
                    <a:pt x="1808" y="397"/>
                    <a:pt x="1856" y="838"/>
                  </a:cubicBezTo>
                  <a:cubicBezTo>
                    <a:pt x="1904" y="1279"/>
                    <a:pt x="2126" y="2356"/>
                    <a:pt x="2164" y="3119"/>
                  </a:cubicBezTo>
                  <a:cubicBezTo>
                    <a:pt x="2183" y="3495"/>
                    <a:pt x="2104" y="4362"/>
                    <a:pt x="1866" y="4991"/>
                  </a:cubicBezTo>
                  <a:cubicBezTo>
                    <a:pt x="1664" y="5524"/>
                    <a:pt x="1391" y="6068"/>
                    <a:pt x="1234" y="6208"/>
                  </a:cubicBezTo>
                  <a:cubicBezTo>
                    <a:pt x="1088" y="6338"/>
                    <a:pt x="1009" y="6369"/>
                    <a:pt x="812" y="6436"/>
                  </a:cubicBezTo>
                  <a:cubicBezTo>
                    <a:pt x="588" y="6514"/>
                    <a:pt x="473" y="6621"/>
                    <a:pt x="320" y="6687"/>
                  </a:cubicBezTo>
                  <a:cubicBezTo>
                    <a:pt x="165" y="6755"/>
                    <a:pt x="161" y="6738"/>
                    <a:pt x="177" y="6827"/>
                  </a:cubicBezTo>
                  <a:cubicBezTo>
                    <a:pt x="190" y="6896"/>
                    <a:pt x="297" y="6942"/>
                    <a:pt x="416" y="6942"/>
                  </a:cubicBezTo>
                  <a:cubicBezTo>
                    <a:pt x="452" y="6942"/>
                    <a:pt x="490" y="6938"/>
                    <a:pt x="526" y="6929"/>
                  </a:cubicBezTo>
                  <a:cubicBezTo>
                    <a:pt x="684" y="6887"/>
                    <a:pt x="764" y="6808"/>
                    <a:pt x="803" y="6808"/>
                  </a:cubicBezTo>
                  <a:cubicBezTo>
                    <a:pt x="804" y="6808"/>
                    <a:pt x="805" y="6808"/>
                    <a:pt x="806" y="6808"/>
                  </a:cubicBezTo>
                  <a:cubicBezTo>
                    <a:pt x="845" y="6812"/>
                    <a:pt x="762" y="6924"/>
                    <a:pt x="618" y="7053"/>
                  </a:cubicBezTo>
                  <a:cubicBezTo>
                    <a:pt x="421" y="7232"/>
                    <a:pt x="243" y="7278"/>
                    <a:pt x="128" y="7354"/>
                  </a:cubicBezTo>
                  <a:cubicBezTo>
                    <a:pt x="0" y="7437"/>
                    <a:pt x="75" y="7533"/>
                    <a:pt x="141" y="7539"/>
                  </a:cubicBezTo>
                  <a:cubicBezTo>
                    <a:pt x="157" y="7541"/>
                    <a:pt x="174" y="7542"/>
                    <a:pt x="194" y="7542"/>
                  </a:cubicBezTo>
                  <a:cubicBezTo>
                    <a:pt x="260" y="7542"/>
                    <a:pt x="355" y="7528"/>
                    <a:pt x="508" y="7460"/>
                  </a:cubicBezTo>
                  <a:cubicBezTo>
                    <a:pt x="707" y="7369"/>
                    <a:pt x="918" y="7221"/>
                    <a:pt x="918" y="7221"/>
                  </a:cubicBezTo>
                  <a:lnTo>
                    <a:pt x="918" y="7221"/>
                  </a:lnTo>
                  <a:cubicBezTo>
                    <a:pt x="840" y="7320"/>
                    <a:pt x="751" y="7408"/>
                    <a:pt x="652" y="7485"/>
                  </a:cubicBezTo>
                  <a:cubicBezTo>
                    <a:pt x="465" y="7631"/>
                    <a:pt x="371" y="7668"/>
                    <a:pt x="279" y="7748"/>
                  </a:cubicBezTo>
                  <a:cubicBezTo>
                    <a:pt x="201" y="7815"/>
                    <a:pt x="306" y="7906"/>
                    <a:pt x="418" y="7906"/>
                  </a:cubicBezTo>
                  <a:cubicBezTo>
                    <a:pt x="440" y="7906"/>
                    <a:pt x="462" y="7902"/>
                    <a:pt x="483" y="7894"/>
                  </a:cubicBezTo>
                  <a:cubicBezTo>
                    <a:pt x="616" y="7840"/>
                    <a:pt x="740" y="7769"/>
                    <a:pt x="852" y="7683"/>
                  </a:cubicBezTo>
                  <a:cubicBezTo>
                    <a:pt x="980" y="7585"/>
                    <a:pt x="1176" y="7407"/>
                    <a:pt x="1177" y="7407"/>
                  </a:cubicBezTo>
                  <a:lnTo>
                    <a:pt x="1177" y="7407"/>
                  </a:lnTo>
                  <a:cubicBezTo>
                    <a:pt x="1035" y="7627"/>
                    <a:pt x="868" y="7740"/>
                    <a:pt x="774" y="7817"/>
                  </a:cubicBezTo>
                  <a:cubicBezTo>
                    <a:pt x="679" y="7894"/>
                    <a:pt x="664" y="7962"/>
                    <a:pt x="724" y="8001"/>
                  </a:cubicBezTo>
                  <a:cubicBezTo>
                    <a:pt x="738" y="8010"/>
                    <a:pt x="755" y="8016"/>
                    <a:pt x="778" y="8016"/>
                  </a:cubicBezTo>
                  <a:cubicBezTo>
                    <a:pt x="838" y="8016"/>
                    <a:pt x="936" y="7978"/>
                    <a:pt x="1098" y="7874"/>
                  </a:cubicBezTo>
                  <a:cubicBezTo>
                    <a:pt x="1320" y="7730"/>
                    <a:pt x="1552" y="7438"/>
                    <a:pt x="1694" y="7156"/>
                  </a:cubicBezTo>
                  <a:cubicBezTo>
                    <a:pt x="1837" y="6874"/>
                    <a:pt x="1869" y="6749"/>
                    <a:pt x="1960" y="6613"/>
                  </a:cubicBezTo>
                  <a:cubicBezTo>
                    <a:pt x="2293" y="6108"/>
                    <a:pt x="2553" y="5706"/>
                    <a:pt x="2764" y="5141"/>
                  </a:cubicBezTo>
                  <a:cubicBezTo>
                    <a:pt x="3067" y="4331"/>
                    <a:pt x="3145" y="3659"/>
                    <a:pt x="3155" y="3237"/>
                  </a:cubicBezTo>
                  <a:cubicBezTo>
                    <a:pt x="3178" y="2367"/>
                    <a:pt x="3036" y="1243"/>
                    <a:pt x="2889" y="622"/>
                  </a:cubicBezTo>
                  <a:cubicBezTo>
                    <a:pt x="2783" y="177"/>
                    <a:pt x="2587" y="0"/>
                    <a:pt x="239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086;p55">
              <a:extLst>
                <a:ext uri="{FF2B5EF4-FFF2-40B4-BE49-F238E27FC236}">
                  <a16:creationId xmlns:a16="http://schemas.microsoft.com/office/drawing/2014/main" id="{DA665DEB-B322-448A-99B8-56CFFFCCD04D}"/>
                </a:ext>
              </a:extLst>
            </p:cNvPr>
            <p:cNvSpPr/>
            <p:nvPr/>
          </p:nvSpPr>
          <p:spPr>
            <a:xfrm>
              <a:off x="2982200" y="4257275"/>
              <a:ext cx="28525" cy="54825"/>
            </a:xfrm>
            <a:custGeom>
              <a:avLst/>
              <a:gdLst/>
              <a:ahLst/>
              <a:cxnLst/>
              <a:rect l="l" t="t" r="r" b="b"/>
              <a:pathLst>
                <a:path w="1141" h="2193" extrusionOk="0">
                  <a:moveTo>
                    <a:pt x="251" y="1"/>
                  </a:moveTo>
                  <a:cubicBezTo>
                    <a:pt x="156" y="1"/>
                    <a:pt x="68" y="22"/>
                    <a:pt x="1" y="51"/>
                  </a:cubicBezTo>
                  <a:lnTo>
                    <a:pt x="465" y="2186"/>
                  </a:lnTo>
                  <a:cubicBezTo>
                    <a:pt x="497" y="2190"/>
                    <a:pt x="527" y="2193"/>
                    <a:pt x="557" y="2193"/>
                  </a:cubicBezTo>
                  <a:cubicBezTo>
                    <a:pt x="911" y="2193"/>
                    <a:pt x="1141" y="1874"/>
                    <a:pt x="1141" y="1874"/>
                  </a:cubicBezTo>
                  <a:cubicBezTo>
                    <a:pt x="1123" y="1687"/>
                    <a:pt x="922" y="590"/>
                    <a:pt x="729" y="272"/>
                  </a:cubicBezTo>
                  <a:cubicBezTo>
                    <a:pt x="607" y="67"/>
                    <a:pt x="419" y="1"/>
                    <a:pt x="251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087;p55">
              <a:extLst>
                <a:ext uri="{FF2B5EF4-FFF2-40B4-BE49-F238E27FC236}">
                  <a16:creationId xmlns:a16="http://schemas.microsoft.com/office/drawing/2014/main" id="{D71313D8-5A64-45EA-85C4-A187FA07CC23}"/>
                </a:ext>
              </a:extLst>
            </p:cNvPr>
            <p:cNvSpPr/>
            <p:nvPr/>
          </p:nvSpPr>
          <p:spPr>
            <a:xfrm>
              <a:off x="2952400" y="4603825"/>
              <a:ext cx="36875" cy="41350"/>
            </a:xfrm>
            <a:custGeom>
              <a:avLst/>
              <a:gdLst/>
              <a:ahLst/>
              <a:cxnLst/>
              <a:rect l="l" t="t" r="r" b="b"/>
              <a:pathLst>
                <a:path w="1475" h="1654" extrusionOk="0">
                  <a:moveTo>
                    <a:pt x="240" y="0"/>
                  </a:moveTo>
                  <a:cubicBezTo>
                    <a:pt x="223" y="0"/>
                    <a:pt x="207" y="1"/>
                    <a:pt x="191" y="4"/>
                  </a:cubicBezTo>
                  <a:cubicBezTo>
                    <a:pt x="37" y="25"/>
                    <a:pt x="0" y="168"/>
                    <a:pt x="57" y="395"/>
                  </a:cubicBezTo>
                  <a:cubicBezTo>
                    <a:pt x="120" y="646"/>
                    <a:pt x="335" y="824"/>
                    <a:pt x="510" y="981"/>
                  </a:cubicBezTo>
                  <a:cubicBezTo>
                    <a:pt x="691" y="1146"/>
                    <a:pt x="756" y="1356"/>
                    <a:pt x="881" y="1525"/>
                  </a:cubicBezTo>
                  <a:cubicBezTo>
                    <a:pt x="948" y="1616"/>
                    <a:pt x="1050" y="1653"/>
                    <a:pt x="1158" y="1653"/>
                  </a:cubicBezTo>
                  <a:cubicBezTo>
                    <a:pt x="1211" y="1653"/>
                    <a:pt x="1266" y="1644"/>
                    <a:pt x="1318" y="1628"/>
                  </a:cubicBezTo>
                  <a:cubicBezTo>
                    <a:pt x="1475" y="1577"/>
                    <a:pt x="1468" y="1396"/>
                    <a:pt x="1433" y="1256"/>
                  </a:cubicBezTo>
                  <a:cubicBezTo>
                    <a:pt x="1407" y="1150"/>
                    <a:pt x="1388" y="1044"/>
                    <a:pt x="1375" y="935"/>
                  </a:cubicBezTo>
                  <a:cubicBezTo>
                    <a:pt x="1375" y="935"/>
                    <a:pt x="971" y="340"/>
                    <a:pt x="855" y="256"/>
                  </a:cubicBezTo>
                  <a:cubicBezTo>
                    <a:pt x="709" y="148"/>
                    <a:pt x="436" y="0"/>
                    <a:pt x="24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088;p55">
              <a:extLst>
                <a:ext uri="{FF2B5EF4-FFF2-40B4-BE49-F238E27FC236}">
                  <a16:creationId xmlns:a16="http://schemas.microsoft.com/office/drawing/2014/main" id="{783F24C9-97E6-4623-890A-083112E88068}"/>
                </a:ext>
              </a:extLst>
            </p:cNvPr>
            <p:cNvSpPr/>
            <p:nvPr/>
          </p:nvSpPr>
          <p:spPr>
            <a:xfrm>
              <a:off x="2866325" y="4657275"/>
              <a:ext cx="66575" cy="37975"/>
            </a:xfrm>
            <a:custGeom>
              <a:avLst/>
              <a:gdLst/>
              <a:ahLst/>
              <a:cxnLst/>
              <a:rect l="l" t="t" r="r" b="b"/>
              <a:pathLst>
                <a:path w="2663" h="1519" extrusionOk="0">
                  <a:moveTo>
                    <a:pt x="1946" y="0"/>
                  </a:moveTo>
                  <a:cubicBezTo>
                    <a:pt x="1719" y="308"/>
                    <a:pt x="1290" y="492"/>
                    <a:pt x="708" y="759"/>
                  </a:cubicBezTo>
                  <a:cubicBezTo>
                    <a:pt x="125" y="1026"/>
                    <a:pt x="1" y="1080"/>
                    <a:pt x="41" y="1191"/>
                  </a:cubicBezTo>
                  <a:cubicBezTo>
                    <a:pt x="81" y="1301"/>
                    <a:pt x="345" y="1412"/>
                    <a:pt x="584" y="1487"/>
                  </a:cubicBezTo>
                  <a:cubicBezTo>
                    <a:pt x="653" y="1508"/>
                    <a:pt x="735" y="1518"/>
                    <a:pt x="822" y="1518"/>
                  </a:cubicBezTo>
                  <a:cubicBezTo>
                    <a:pt x="1037" y="1518"/>
                    <a:pt x="1278" y="1456"/>
                    <a:pt x="1404" y="1347"/>
                  </a:cubicBezTo>
                  <a:cubicBezTo>
                    <a:pt x="1527" y="1240"/>
                    <a:pt x="1873" y="1101"/>
                    <a:pt x="2055" y="1101"/>
                  </a:cubicBezTo>
                  <a:cubicBezTo>
                    <a:pt x="2055" y="1101"/>
                    <a:pt x="2056" y="1101"/>
                    <a:pt x="2057" y="1101"/>
                  </a:cubicBezTo>
                  <a:cubicBezTo>
                    <a:pt x="2061" y="1101"/>
                    <a:pt x="2065" y="1101"/>
                    <a:pt x="2070" y="1101"/>
                  </a:cubicBezTo>
                  <a:cubicBezTo>
                    <a:pt x="2342" y="1101"/>
                    <a:pt x="2571" y="1023"/>
                    <a:pt x="2617" y="918"/>
                  </a:cubicBezTo>
                  <a:cubicBezTo>
                    <a:pt x="2663" y="813"/>
                    <a:pt x="2612" y="584"/>
                    <a:pt x="2601" y="441"/>
                  </a:cubicBezTo>
                  <a:cubicBezTo>
                    <a:pt x="2590" y="298"/>
                    <a:pt x="2580" y="117"/>
                    <a:pt x="2580" y="117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089;p55">
              <a:extLst>
                <a:ext uri="{FF2B5EF4-FFF2-40B4-BE49-F238E27FC236}">
                  <a16:creationId xmlns:a16="http://schemas.microsoft.com/office/drawing/2014/main" id="{45E5D889-8FF3-4505-A005-5EDE1B40986F}"/>
                </a:ext>
              </a:extLst>
            </p:cNvPr>
            <p:cNvSpPr/>
            <p:nvPr/>
          </p:nvSpPr>
          <p:spPr>
            <a:xfrm>
              <a:off x="2902875" y="4401200"/>
              <a:ext cx="89900" cy="259575"/>
            </a:xfrm>
            <a:custGeom>
              <a:avLst/>
              <a:gdLst/>
              <a:ahLst/>
              <a:cxnLst/>
              <a:rect l="l" t="t" r="r" b="b"/>
              <a:pathLst>
                <a:path w="3596" h="10383" extrusionOk="0">
                  <a:moveTo>
                    <a:pt x="3481" y="0"/>
                  </a:moveTo>
                  <a:lnTo>
                    <a:pt x="0" y="774"/>
                  </a:lnTo>
                  <a:cubicBezTo>
                    <a:pt x="0" y="774"/>
                    <a:pt x="220" y="4936"/>
                    <a:pt x="257" y="5481"/>
                  </a:cubicBezTo>
                  <a:cubicBezTo>
                    <a:pt x="296" y="6026"/>
                    <a:pt x="308" y="6398"/>
                    <a:pt x="351" y="7452"/>
                  </a:cubicBezTo>
                  <a:cubicBezTo>
                    <a:pt x="389" y="8339"/>
                    <a:pt x="484" y="10243"/>
                    <a:pt x="484" y="10243"/>
                  </a:cubicBezTo>
                  <a:cubicBezTo>
                    <a:pt x="677" y="10356"/>
                    <a:pt x="841" y="10382"/>
                    <a:pt x="954" y="10382"/>
                  </a:cubicBezTo>
                  <a:cubicBezTo>
                    <a:pt x="1057" y="10382"/>
                    <a:pt x="1118" y="10360"/>
                    <a:pt x="1118" y="10360"/>
                  </a:cubicBezTo>
                  <a:cubicBezTo>
                    <a:pt x="1118" y="10360"/>
                    <a:pt x="1679" y="7818"/>
                    <a:pt x="1656" y="7189"/>
                  </a:cubicBezTo>
                  <a:cubicBezTo>
                    <a:pt x="1625" y="6421"/>
                    <a:pt x="1479" y="5973"/>
                    <a:pt x="1479" y="5973"/>
                  </a:cubicBezTo>
                  <a:cubicBezTo>
                    <a:pt x="1479" y="5973"/>
                    <a:pt x="1641" y="4801"/>
                    <a:pt x="1695" y="3911"/>
                  </a:cubicBezTo>
                  <a:cubicBezTo>
                    <a:pt x="1749" y="3020"/>
                    <a:pt x="1806" y="2593"/>
                    <a:pt x="1819" y="2206"/>
                  </a:cubicBezTo>
                  <a:lnTo>
                    <a:pt x="1887" y="2170"/>
                  </a:lnTo>
                  <a:cubicBezTo>
                    <a:pt x="1887" y="2170"/>
                    <a:pt x="1959" y="3706"/>
                    <a:pt x="1997" y="4251"/>
                  </a:cubicBezTo>
                  <a:cubicBezTo>
                    <a:pt x="2035" y="4796"/>
                    <a:pt x="2115" y="5319"/>
                    <a:pt x="2263" y="6333"/>
                  </a:cubicBezTo>
                  <a:cubicBezTo>
                    <a:pt x="2389" y="7211"/>
                    <a:pt x="2721" y="9021"/>
                    <a:pt x="2721" y="9021"/>
                  </a:cubicBezTo>
                  <a:cubicBezTo>
                    <a:pt x="2852" y="9097"/>
                    <a:pt x="2970" y="9121"/>
                    <a:pt x="3068" y="9121"/>
                  </a:cubicBezTo>
                  <a:cubicBezTo>
                    <a:pt x="3245" y="9121"/>
                    <a:pt x="3356" y="9041"/>
                    <a:pt x="3356" y="9041"/>
                  </a:cubicBezTo>
                  <a:cubicBezTo>
                    <a:pt x="3356" y="9041"/>
                    <a:pt x="3596" y="6707"/>
                    <a:pt x="3497" y="5944"/>
                  </a:cubicBezTo>
                  <a:cubicBezTo>
                    <a:pt x="3398" y="5181"/>
                    <a:pt x="3241" y="4729"/>
                    <a:pt x="3241" y="4729"/>
                  </a:cubicBezTo>
                  <a:cubicBezTo>
                    <a:pt x="3241" y="4729"/>
                    <a:pt x="3318" y="3680"/>
                    <a:pt x="3356" y="2686"/>
                  </a:cubicBezTo>
                  <a:cubicBezTo>
                    <a:pt x="3396" y="1612"/>
                    <a:pt x="3462" y="268"/>
                    <a:pt x="3481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090;p55">
              <a:extLst>
                <a:ext uri="{FF2B5EF4-FFF2-40B4-BE49-F238E27FC236}">
                  <a16:creationId xmlns:a16="http://schemas.microsoft.com/office/drawing/2014/main" id="{9F1D5801-29D2-46CF-9212-8B6497BA02AE}"/>
                </a:ext>
              </a:extLst>
            </p:cNvPr>
            <p:cNvSpPr/>
            <p:nvPr/>
          </p:nvSpPr>
          <p:spPr>
            <a:xfrm>
              <a:off x="2948325" y="4436625"/>
              <a:ext cx="29350" cy="66650"/>
            </a:xfrm>
            <a:custGeom>
              <a:avLst/>
              <a:gdLst/>
              <a:ahLst/>
              <a:cxnLst/>
              <a:rect l="l" t="t" r="r" b="b"/>
              <a:pathLst>
                <a:path w="1174" h="2666" extrusionOk="0">
                  <a:moveTo>
                    <a:pt x="1173" y="1"/>
                  </a:moveTo>
                  <a:lnTo>
                    <a:pt x="1173" y="1"/>
                  </a:lnTo>
                  <a:cubicBezTo>
                    <a:pt x="782" y="375"/>
                    <a:pt x="1" y="789"/>
                    <a:pt x="1" y="789"/>
                  </a:cubicBezTo>
                  <a:lnTo>
                    <a:pt x="67" y="786"/>
                  </a:lnTo>
                  <a:lnTo>
                    <a:pt x="165" y="2665"/>
                  </a:lnTo>
                  <a:cubicBezTo>
                    <a:pt x="165" y="2666"/>
                    <a:pt x="165" y="2666"/>
                    <a:pt x="165" y="2666"/>
                  </a:cubicBezTo>
                  <a:cubicBezTo>
                    <a:pt x="167" y="2666"/>
                    <a:pt x="334" y="795"/>
                    <a:pt x="334" y="795"/>
                  </a:cubicBezTo>
                  <a:cubicBezTo>
                    <a:pt x="810" y="551"/>
                    <a:pt x="1173" y="1"/>
                    <a:pt x="1173" y="1"/>
                  </a:cubicBezTo>
                  <a:close/>
                </a:path>
              </a:pathLst>
            </a:custGeom>
            <a:solidFill>
              <a:srgbClr val="6795D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091;p55">
              <a:extLst>
                <a:ext uri="{FF2B5EF4-FFF2-40B4-BE49-F238E27FC236}">
                  <a16:creationId xmlns:a16="http://schemas.microsoft.com/office/drawing/2014/main" id="{BD4A3283-DC53-4857-93FA-6D9C301A5898}"/>
                </a:ext>
              </a:extLst>
            </p:cNvPr>
            <p:cNvSpPr/>
            <p:nvPr/>
          </p:nvSpPr>
          <p:spPr>
            <a:xfrm>
              <a:off x="2914550" y="4184525"/>
              <a:ext cx="68425" cy="76550"/>
            </a:xfrm>
            <a:custGeom>
              <a:avLst/>
              <a:gdLst/>
              <a:ahLst/>
              <a:cxnLst/>
              <a:rect l="l" t="t" r="r" b="b"/>
              <a:pathLst>
                <a:path w="2737" h="3062" extrusionOk="0">
                  <a:moveTo>
                    <a:pt x="1345" y="0"/>
                  </a:moveTo>
                  <a:cubicBezTo>
                    <a:pt x="739" y="0"/>
                    <a:pt x="299" y="453"/>
                    <a:pt x="175" y="1061"/>
                  </a:cubicBezTo>
                  <a:cubicBezTo>
                    <a:pt x="104" y="1382"/>
                    <a:pt x="0" y="2065"/>
                    <a:pt x="199" y="2589"/>
                  </a:cubicBezTo>
                  <a:cubicBezTo>
                    <a:pt x="313" y="2886"/>
                    <a:pt x="451" y="3004"/>
                    <a:pt x="716" y="3055"/>
                  </a:cubicBezTo>
                  <a:cubicBezTo>
                    <a:pt x="739" y="3060"/>
                    <a:pt x="770" y="3062"/>
                    <a:pt x="806" y="3062"/>
                  </a:cubicBezTo>
                  <a:cubicBezTo>
                    <a:pt x="1083" y="3062"/>
                    <a:pt x="1681" y="2928"/>
                    <a:pt x="1904" y="2691"/>
                  </a:cubicBezTo>
                  <a:cubicBezTo>
                    <a:pt x="1949" y="2643"/>
                    <a:pt x="2022" y="2410"/>
                    <a:pt x="2022" y="2410"/>
                  </a:cubicBezTo>
                  <a:cubicBezTo>
                    <a:pt x="2499" y="2119"/>
                    <a:pt x="2737" y="1557"/>
                    <a:pt x="2612" y="1012"/>
                  </a:cubicBezTo>
                  <a:cubicBezTo>
                    <a:pt x="2489" y="468"/>
                    <a:pt x="2031" y="64"/>
                    <a:pt x="1476" y="7"/>
                  </a:cubicBezTo>
                  <a:cubicBezTo>
                    <a:pt x="1431" y="3"/>
                    <a:pt x="1388" y="0"/>
                    <a:pt x="1345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092;p55">
              <a:extLst>
                <a:ext uri="{FF2B5EF4-FFF2-40B4-BE49-F238E27FC236}">
                  <a16:creationId xmlns:a16="http://schemas.microsoft.com/office/drawing/2014/main" id="{C0FD9277-7FF6-49A9-B070-3B57E2C64EC9}"/>
                </a:ext>
              </a:extLst>
            </p:cNvPr>
            <p:cNvSpPr/>
            <p:nvPr/>
          </p:nvSpPr>
          <p:spPr>
            <a:xfrm>
              <a:off x="2927350" y="4248725"/>
              <a:ext cx="55075" cy="40375"/>
            </a:xfrm>
            <a:custGeom>
              <a:avLst/>
              <a:gdLst/>
              <a:ahLst/>
              <a:cxnLst/>
              <a:rect l="l" t="t" r="r" b="b"/>
              <a:pathLst>
                <a:path w="2203" h="1615" extrusionOk="0">
                  <a:moveTo>
                    <a:pt x="1454" y="1"/>
                  </a:moveTo>
                  <a:lnTo>
                    <a:pt x="423" y="487"/>
                  </a:lnTo>
                  <a:cubicBezTo>
                    <a:pt x="423" y="487"/>
                    <a:pt x="458" y="686"/>
                    <a:pt x="484" y="813"/>
                  </a:cubicBezTo>
                  <a:cubicBezTo>
                    <a:pt x="508" y="941"/>
                    <a:pt x="498" y="1010"/>
                    <a:pt x="243" y="1165"/>
                  </a:cubicBezTo>
                  <a:cubicBezTo>
                    <a:pt x="1" y="1314"/>
                    <a:pt x="570" y="1614"/>
                    <a:pt x="985" y="1614"/>
                  </a:cubicBezTo>
                  <a:cubicBezTo>
                    <a:pt x="1006" y="1614"/>
                    <a:pt x="1026" y="1613"/>
                    <a:pt x="1046" y="1612"/>
                  </a:cubicBezTo>
                  <a:cubicBezTo>
                    <a:pt x="1462" y="1580"/>
                    <a:pt x="1932" y="1328"/>
                    <a:pt x="2061" y="1059"/>
                  </a:cubicBezTo>
                  <a:cubicBezTo>
                    <a:pt x="2203" y="761"/>
                    <a:pt x="2191" y="412"/>
                    <a:pt x="2015" y="412"/>
                  </a:cubicBezTo>
                  <a:cubicBezTo>
                    <a:pt x="2013" y="412"/>
                    <a:pt x="2011" y="412"/>
                    <a:pt x="2009" y="412"/>
                  </a:cubicBezTo>
                  <a:cubicBezTo>
                    <a:pt x="1838" y="420"/>
                    <a:pt x="1694" y="452"/>
                    <a:pt x="1606" y="452"/>
                  </a:cubicBezTo>
                  <a:cubicBezTo>
                    <a:pt x="1558" y="452"/>
                    <a:pt x="1526" y="442"/>
                    <a:pt x="1514" y="415"/>
                  </a:cubicBezTo>
                  <a:cubicBezTo>
                    <a:pt x="1488" y="354"/>
                    <a:pt x="1454" y="1"/>
                    <a:pt x="145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093;p55">
              <a:extLst>
                <a:ext uri="{FF2B5EF4-FFF2-40B4-BE49-F238E27FC236}">
                  <a16:creationId xmlns:a16="http://schemas.microsoft.com/office/drawing/2014/main" id="{01C87704-21CC-413C-B7F2-A7F79AB6AC56}"/>
                </a:ext>
              </a:extLst>
            </p:cNvPr>
            <p:cNvSpPr/>
            <p:nvPr/>
          </p:nvSpPr>
          <p:spPr>
            <a:xfrm>
              <a:off x="2924500" y="4184550"/>
              <a:ext cx="57850" cy="67300"/>
            </a:xfrm>
            <a:custGeom>
              <a:avLst/>
              <a:gdLst/>
              <a:ahLst/>
              <a:cxnLst/>
              <a:rect l="l" t="t" r="r" b="b"/>
              <a:pathLst>
                <a:path w="2314" h="2692" extrusionOk="0">
                  <a:moveTo>
                    <a:pt x="945" y="0"/>
                  </a:moveTo>
                  <a:cubicBezTo>
                    <a:pt x="542" y="0"/>
                    <a:pt x="212" y="202"/>
                    <a:pt x="0" y="515"/>
                  </a:cubicBezTo>
                  <a:cubicBezTo>
                    <a:pt x="33" y="578"/>
                    <a:pt x="74" y="635"/>
                    <a:pt x="122" y="686"/>
                  </a:cubicBezTo>
                  <a:cubicBezTo>
                    <a:pt x="122" y="686"/>
                    <a:pt x="63" y="851"/>
                    <a:pt x="168" y="969"/>
                  </a:cubicBezTo>
                  <a:cubicBezTo>
                    <a:pt x="244" y="1054"/>
                    <a:pt x="266" y="1174"/>
                    <a:pt x="249" y="1286"/>
                  </a:cubicBezTo>
                  <a:cubicBezTo>
                    <a:pt x="231" y="1408"/>
                    <a:pt x="216" y="1559"/>
                    <a:pt x="230" y="1693"/>
                  </a:cubicBezTo>
                  <a:cubicBezTo>
                    <a:pt x="249" y="1881"/>
                    <a:pt x="426" y="1968"/>
                    <a:pt x="426" y="1968"/>
                  </a:cubicBezTo>
                  <a:cubicBezTo>
                    <a:pt x="426" y="1968"/>
                    <a:pt x="452" y="1680"/>
                    <a:pt x="524" y="1523"/>
                  </a:cubicBezTo>
                  <a:cubicBezTo>
                    <a:pt x="561" y="1443"/>
                    <a:pt x="650" y="1393"/>
                    <a:pt x="742" y="1393"/>
                  </a:cubicBezTo>
                  <a:cubicBezTo>
                    <a:pt x="830" y="1393"/>
                    <a:pt x="919" y="1438"/>
                    <a:pt x="967" y="1545"/>
                  </a:cubicBezTo>
                  <a:cubicBezTo>
                    <a:pt x="1066" y="1763"/>
                    <a:pt x="1001" y="1897"/>
                    <a:pt x="941" y="2077"/>
                  </a:cubicBezTo>
                  <a:cubicBezTo>
                    <a:pt x="882" y="2255"/>
                    <a:pt x="711" y="2187"/>
                    <a:pt x="657" y="2229"/>
                  </a:cubicBezTo>
                  <a:cubicBezTo>
                    <a:pt x="601" y="2272"/>
                    <a:pt x="596" y="2578"/>
                    <a:pt x="879" y="2657"/>
                  </a:cubicBezTo>
                  <a:cubicBezTo>
                    <a:pt x="963" y="2680"/>
                    <a:pt x="1049" y="2691"/>
                    <a:pt x="1134" y="2691"/>
                  </a:cubicBezTo>
                  <a:cubicBezTo>
                    <a:pt x="1284" y="2691"/>
                    <a:pt x="1434" y="2657"/>
                    <a:pt x="1570" y="2588"/>
                  </a:cubicBezTo>
                  <a:cubicBezTo>
                    <a:pt x="1657" y="2545"/>
                    <a:pt x="1766" y="2452"/>
                    <a:pt x="1766" y="2452"/>
                  </a:cubicBezTo>
                  <a:cubicBezTo>
                    <a:pt x="2093" y="2154"/>
                    <a:pt x="2195" y="1857"/>
                    <a:pt x="2240" y="1439"/>
                  </a:cubicBezTo>
                  <a:cubicBezTo>
                    <a:pt x="2313" y="723"/>
                    <a:pt x="1795" y="81"/>
                    <a:pt x="1078" y="7"/>
                  </a:cubicBezTo>
                  <a:cubicBezTo>
                    <a:pt x="1033" y="3"/>
                    <a:pt x="988" y="0"/>
                    <a:pt x="945" y="0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094;p55">
              <a:extLst>
                <a:ext uri="{FF2B5EF4-FFF2-40B4-BE49-F238E27FC236}">
                  <a16:creationId xmlns:a16="http://schemas.microsoft.com/office/drawing/2014/main" id="{E4CEB75B-0FC3-404C-BAFB-D415D5F1E176}"/>
                </a:ext>
              </a:extLst>
            </p:cNvPr>
            <p:cNvSpPr/>
            <p:nvPr/>
          </p:nvSpPr>
          <p:spPr>
            <a:xfrm>
              <a:off x="2904975" y="4179400"/>
              <a:ext cx="73675" cy="22325"/>
            </a:xfrm>
            <a:custGeom>
              <a:avLst/>
              <a:gdLst/>
              <a:ahLst/>
              <a:cxnLst/>
              <a:rect l="l" t="t" r="r" b="b"/>
              <a:pathLst>
                <a:path w="2947" h="893" extrusionOk="0">
                  <a:moveTo>
                    <a:pt x="323" y="1"/>
                  </a:moveTo>
                  <a:cubicBezTo>
                    <a:pt x="77" y="1"/>
                    <a:pt x="1" y="276"/>
                    <a:pt x="256" y="569"/>
                  </a:cubicBezTo>
                  <a:cubicBezTo>
                    <a:pt x="518" y="870"/>
                    <a:pt x="802" y="892"/>
                    <a:pt x="881" y="892"/>
                  </a:cubicBezTo>
                  <a:cubicBezTo>
                    <a:pt x="895" y="892"/>
                    <a:pt x="903" y="892"/>
                    <a:pt x="903" y="892"/>
                  </a:cubicBezTo>
                  <a:lnTo>
                    <a:pt x="2866" y="882"/>
                  </a:lnTo>
                  <a:cubicBezTo>
                    <a:pt x="2947" y="256"/>
                    <a:pt x="2236" y="65"/>
                    <a:pt x="1881" y="65"/>
                  </a:cubicBezTo>
                  <a:cubicBezTo>
                    <a:pt x="1853" y="65"/>
                    <a:pt x="1827" y="66"/>
                    <a:pt x="1803" y="69"/>
                  </a:cubicBezTo>
                  <a:cubicBezTo>
                    <a:pt x="1626" y="87"/>
                    <a:pt x="1349" y="122"/>
                    <a:pt x="1075" y="122"/>
                  </a:cubicBezTo>
                  <a:cubicBezTo>
                    <a:pt x="865" y="122"/>
                    <a:pt x="656" y="101"/>
                    <a:pt x="494" y="37"/>
                  </a:cubicBezTo>
                  <a:cubicBezTo>
                    <a:pt x="431" y="12"/>
                    <a:pt x="374" y="1"/>
                    <a:pt x="323" y="1"/>
                  </a:cubicBezTo>
                  <a:close/>
                </a:path>
              </a:pathLst>
            </a:custGeom>
            <a:solidFill>
              <a:srgbClr val="C9483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095;p55">
              <a:extLst>
                <a:ext uri="{FF2B5EF4-FFF2-40B4-BE49-F238E27FC236}">
                  <a16:creationId xmlns:a16="http://schemas.microsoft.com/office/drawing/2014/main" id="{117B79E3-15B3-42CD-8EDE-0BC4FAE37A6D}"/>
                </a:ext>
              </a:extLst>
            </p:cNvPr>
            <p:cNvSpPr/>
            <p:nvPr/>
          </p:nvSpPr>
          <p:spPr>
            <a:xfrm>
              <a:off x="2901875" y="4258450"/>
              <a:ext cx="103675" cy="174675"/>
            </a:xfrm>
            <a:custGeom>
              <a:avLst/>
              <a:gdLst/>
              <a:ahLst/>
              <a:cxnLst/>
              <a:rect l="l" t="t" r="r" b="b"/>
              <a:pathLst>
                <a:path w="4147" h="6987" extrusionOk="0">
                  <a:moveTo>
                    <a:pt x="3324" y="0"/>
                  </a:moveTo>
                  <a:cubicBezTo>
                    <a:pt x="3314" y="0"/>
                    <a:pt x="3304" y="0"/>
                    <a:pt x="3294" y="0"/>
                  </a:cubicBezTo>
                  <a:cubicBezTo>
                    <a:pt x="2999" y="8"/>
                    <a:pt x="2590" y="61"/>
                    <a:pt x="2590" y="61"/>
                  </a:cubicBezTo>
                  <a:cubicBezTo>
                    <a:pt x="2608" y="144"/>
                    <a:pt x="2621" y="341"/>
                    <a:pt x="2122" y="498"/>
                  </a:cubicBezTo>
                  <a:cubicBezTo>
                    <a:pt x="1865" y="578"/>
                    <a:pt x="1705" y="598"/>
                    <a:pt x="1610" y="598"/>
                  </a:cubicBezTo>
                  <a:cubicBezTo>
                    <a:pt x="1522" y="598"/>
                    <a:pt x="1491" y="581"/>
                    <a:pt x="1491" y="581"/>
                  </a:cubicBezTo>
                  <a:cubicBezTo>
                    <a:pt x="1491" y="581"/>
                    <a:pt x="761" y="913"/>
                    <a:pt x="523" y="1080"/>
                  </a:cubicBezTo>
                  <a:cubicBezTo>
                    <a:pt x="224" y="1289"/>
                    <a:pt x="92" y="1894"/>
                    <a:pt x="51" y="2913"/>
                  </a:cubicBezTo>
                  <a:cubicBezTo>
                    <a:pt x="5" y="4094"/>
                    <a:pt x="0" y="6182"/>
                    <a:pt x="40" y="6484"/>
                  </a:cubicBezTo>
                  <a:cubicBezTo>
                    <a:pt x="40" y="6484"/>
                    <a:pt x="543" y="6986"/>
                    <a:pt x="1206" y="6986"/>
                  </a:cubicBezTo>
                  <a:cubicBezTo>
                    <a:pt x="1242" y="6986"/>
                    <a:pt x="1277" y="6985"/>
                    <a:pt x="1313" y="6982"/>
                  </a:cubicBezTo>
                  <a:cubicBezTo>
                    <a:pt x="2029" y="6923"/>
                    <a:pt x="3230" y="6291"/>
                    <a:pt x="3522" y="5802"/>
                  </a:cubicBezTo>
                  <a:cubicBezTo>
                    <a:pt x="3514" y="4767"/>
                    <a:pt x="3393" y="4263"/>
                    <a:pt x="3561" y="3666"/>
                  </a:cubicBezTo>
                  <a:cubicBezTo>
                    <a:pt x="3944" y="2300"/>
                    <a:pt x="4146" y="1742"/>
                    <a:pt x="3959" y="834"/>
                  </a:cubicBezTo>
                  <a:cubicBezTo>
                    <a:pt x="3811" y="111"/>
                    <a:pt x="3604" y="0"/>
                    <a:pt x="3324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096;p55">
              <a:extLst>
                <a:ext uri="{FF2B5EF4-FFF2-40B4-BE49-F238E27FC236}">
                  <a16:creationId xmlns:a16="http://schemas.microsoft.com/office/drawing/2014/main" id="{B20B2ECC-EC3A-4630-8073-9B48CE109D1B}"/>
                </a:ext>
              </a:extLst>
            </p:cNvPr>
            <p:cNvSpPr/>
            <p:nvPr/>
          </p:nvSpPr>
          <p:spPr>
            <a:xfrm>
              <a:off x="2803900" y="4285600"/>
              <a:ext cx="123800" cy="177925"/>
            </a:xfrm>
            <a:custGeom>
              <a:avLst/>
              <a:gdLst/>
              <a:ahLst/>
              <a:cxnLst/>
              <a:rect l="l" t="t" r="r" b="b"/>
              <a:pathLst>
                <a:path w="4952" h="7117" extrusionOk="0">
                  <a:moveTo>
                    <a:pt x="4521" y="0"/>
                  </a:moveTo>
                  <a:cubicBezTo>
                    <a:pt x="4479" y="0"/>
                    <a:pt x="4435" y="7"/>
                    <a:pt x="4391" y="21"/>
                  </a:cubicBezTo>
                  <a:cubicBezTo>
                    <a:pt x="4143" y="97"/>
                    <a:pt x="3947" y="208"/>
                    <a:pt x="3853" y="641"/>
                  </a:cubicBezTo>
                  <a:cubicBezTo>
                    <a:pt x="3760" y="1074"/>
                    <a:pt x="3629" y="2165"/>
                    <a:pt x="3422" y="2902"/>
                  </a:cubicBezTo>
                  <a:cubicBezTo>
                    <a:pt x="3320" y="3264"/>
                    <a:pt x="2971" y="4062"/>
                    <a:pt x="2545" y="4583"/>
                  </a:cubicBezTo>
                  <a:cubicBezTo>
                    <a:pt x="2184" y="5025"/>
                    <a:pt x="1753" y="5454"/>
                    <a:pt x="1560" y="5536"/>
                  </a:cubicBezTo>
                  <a:cubicBezTo>
                    <a:pt x="1382" y="5612"/>
                    <a:pt x="1295" y="5617"/>
                    <a:pt x="1087" y="5618"/>
                  </a:cubicBezTo>
                  <a:cubicBezTo>
                    <a:pt x="851" y="5621"/>
                    <a:pt x="707" y="5686"/>
                    <a:pt x="540" y="5702"/>
                  </a:cubicBezTo>
                  <a:cubicBezTo>
                    <a:pt x="373" y="5716"/>
                    <a:pt x="376" y="5698"/>
                    <a:pt x="362" y="5787"/>
                  </a:cubicBezTo>
                  <a:cubicBezTo>
                    <a:pt x="350" y="5877"/>
                    <a:pt x="501" y="5983"/>
                    <a:pt x="661" y="5994"/>
                  </a:cubicBezTo>
                  <a:cubicBezTo>
                    <a:pt x="677" y="5995"/>
                    <a:pt x="693" y="5995"/>
                    <a:pt x="707" y="5995"/>
                  </a:cubicBezTo>
                  <a:cubicBezTo>
                    <a:pt x="827" y="5995"/>
                    <a:pt x="906" y="5965"/>
                    <a:pt x="947" y="5965"/>
                  </a:cubicBezTo>
                  <a:cubicBezTo>
                    <a:pt x="955" y="5965"/>
                    <a:pt x="961" y="5966"/>
                    <a:pt x="966" y="5968"/>
                  </a:cubicBezTo>
                  <a:cubicBezTo>
                    <a:pt x="1001" y="5984"/>
                    <a:pt x="886" y="6064"/>
                    <a:pt x="710" y="6141"/>
                  </a:cubicBezTo>
                  <a:cubicBezTo>
                    <a:pt x="466" y="6248"/>
                    <a:pt x="283" y="6235"/>
                    <a:pt x="149" y="6270"/>
                  </a:cubicBezTo>
                  <a:cubicBezTo>
                    <a:pt x="0" y="6310"/>
                    <a:pt x="43" y="6424"/>
                    <a:pt x="103" y="6451"/>
                  </a:cubicBezTo>
                  <a:cubicBezTo>
                    <a:pt x="151" y="6472"/>
                    <a:pt x="220" y="6499"/>
                    <a:pt x="352" y="6499"/>
                  </a:cubicBezTo>
                  <a:cubicBezTo>
                    <a:pt x="388" y="6499"/>
                    <a:pt x="429" y="6497"/>
                    <a:pt x="476" y="6492"/>
                  </a:cubicBezTo>
                  <a:cubicBezTo>
                    <a:pt x="694" y="6469"/>
                    <a:pt x="941" y="6396"/>
                    <a:pt x="941" y="6395"/>
                  </a:cubicBezTo>
                  <a:lnTo>
                    <a:pt x="941" y="6395"/>
                  </a:lnTo>
                  <a:cubicBezTo>
                    <a:pt x="835" y="6464"/>
                    <a:pt x="722" y="6520"/>
                    <a:pt x="604" y="6562"/>
                  </a:cubicBezTo>
                  <a:cubicBezTo>
                    <a:pt x="380" y="6642"/>
                    <a:pt x="279" y="6646"/>
                    <a:pt x="167" y="6694"/>
                  </a:cubicBezTo>
                  <a:cubicBezTo>
                    <a:pt x="55" y="6739"/>
                    <a:pt x="172" y="6896"/>
                    <a:pt x="307" y="6896"/>
                  </a:cubicBezTo>
                  <a:cubicBezTo>
                    <a:pt x="309" y="6896"/>
                    <a:pt x="311" y="6896"/>
                    <a:pt x="314" y="6896"/>
                  </a:cubicBezTo>
                  <a:cubicBezTo>
                    <a:pt x="456" y="6888"/>
                    <a:pt x="596" y="6860"/>
                    <a:pt x="731" y="6813"/>
                  </a:cubicBezTo>
                  <a:cubicBezTo>
                    <a:pt x="882" y="6762"/>
                    <a:pt x="1126" y="6655"/>
                    <a:pt x="1126" y="6655"/>
                  </a:cubicBezTo>
                  <a:lnTo>
                    <a:pt x="1126" y="6655"/>
                  </a:lnTo>
                  <a:cubicBezTo>
                    <a:pt x="922" y="6819"/>
                    <a:pt x="727" y="6872"/>
                    <a:pt x="613" y="6916"/>
                  </a:cubicBezTo>
                  <a:cubicBezTo>
                    <a:pt x="499" y="6959"/>
                    <a:pt x="462" y="7018"/>
                    <a:pt x="507" y="7076"/>
                  </a:cubicBezTo>
                  <a:cubicBezTo>
                    <a:pt x="526" y="7100"/>
                    <a:pt x="564" y="7116"/>
                    <a:pt x="633" y="7116"/>
                  </a:cubicBezTo>
                  <a:cubicBezTo>
                    <a:pt x="695" y="7116"/>
                    <a:pt x="782" y="7104"/>
                    <a:pt x="903" y="7072"/>
                  </a:cubicBezTo>
                  <a:cubicBezTo>
                    <a:pt x="1159" y="7007"/>
                    <a:pt x="1471" y="6805"/>
                    <a:pt x="1696" y="6581"/>
                  </a:cubicBezTo>
                  <a:cubicBezTo>
                    <a:pt x="1920" y="6359"/>
                    <a:pt x="1991" y="6252"/>
                    <a:pt x="2120" y="6151"/>
                  </a:cubicBezTo>
                  <a:cubicBezTo>
                    <a:pt x="2596" y="5778"/>
                    <a:pt x="2970" y="5480"/>
                    <a:pt x="3350" y="5010"/>
                  </a:cubicBezTo>
                  <a:cubicBezTo>
                    <a:pt x="3894" y="4339"/>
                    <a:pt x="4180" y="3725"/>
                    <a:pt x="4325" y="3328"/>
                  </a:cubicBezTo>
                  <a:cubicBezTo>
                    <a:pt x="4623" y="2510"/>
                    <a:pt x="4844" y="1400"/>
                    <a:pt x="4902" y="764"/>
                  </a:cubicBezTo>
                  <a:cubicBezTo>
                    <a:pt x="4952" y="224"/>
                    <a:pt x="4759" y="0"/>
                    <a:pt x="452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097;p55">
              <a:extLst>
                <a:ext uri="{FF2B5EF4-FFF2-40B4-BE49-F238E27FC236}">
                  <a16:creationId xmlns:a16="http://schemas.microsoft.com/office/drawing/2014/main" id="{6EE48B3A-5882-477D-BBAE-CF255A9670E9}"/>
                </a:ext>
              </a:extLst>
            </p:cNvPr>
            <p:cNvSpPr/>
            <p:nvPr/>
          </p:nvSpPr>
          <p:spPr>
            <a:xfrm>
              <a:off x="2890350" y="4283025"/>
              <a:ext cx="40525" cy="56775"/>
            </a:xfrm>
            <a:custGeom>
              <a:avLst/>
              <a:gdLst/>
              <a:ahLst/>
              <a:cxnLst/>
              <a:rect l="l" t="t" r="r" b="b"/>
              <a:pathLst>
                <a:path w="1621" h="2271" extrusionOk="0">
                  <a:moveTo>
                    <a:pt x="1002" y="0"/>
                  </a:moveTo>
                  <a:cubicBezTo>
                    <a:pt x="680" y="0"/>
                    <a:pt x="447" y="199"/>
                    <a:pt x="294" y="722"/>
                  </a:cubicBezTo>
                  <a:cubicBezTo>
                    <a:pt x="121" y="1315"/>
                    <a:pt x="0" y="1802"/>
                    <a:pt x="0" y="1802"/>
                  </a:cubicBezTo>
                  <a:cubicBezTo>
                    <a:pt x="0" y="1802"/>
                    <a:pt x="187" y="2126"/>
                    <a:pt x="657" y="2239"/>
                  </a:cubicBezTo>
                  <a:cubicBezTo>
                    <a:pt x="751" y="2262"/>
                    <a:pt x="833" y="2271"/>
                    <a:pt x="904" y="2271"/>
                  </a:cubicBezTo>
                  <a:cubicBezTo>
                    <a:pt x="1186" y="2271"/>
                    <a:pt x="1294" y="2128"/>
                    <a:pt x="1294" y="2128"/>
                  </a:cubicBezTo>
                  <a:cubicBezTo>
                    <a:pt x="1294" y="2128"/>
                    <a:pt x="1423" y="1507"/>
                    <a:pt x="1505" y="1083"/>
                  </a:cubicBezTo>
                  <a:cubicBezTo>
                    <a:pt x="1586" y="660"/>
                    <a:pt x="1621" y="82"/>
                    <a:pt x="1136" y="10"/>
                  </a:cubicBezTo>
                  <a:cubicBezTo>
                    <a:pt x="1089" y="4"/>
                    <a:pt x="1045" y="0"/>
                    <a:pt x="1002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098;p55">
              <a:extLst>
                <a:ext uri="{FF2B5EF4-FFF2-40B4-BE49-F238E27FC236}">
                  <a16:creationId xmlns:a16="http://schemas.microsoft.com/office/drawing/2014/main" id="{8D6684E2-ED57-4A76-8589-83948ADF9D6F}"/>
                </a:ext>
              </a:extLst>
            </p:cNvPr>
            <p:cNvSpPr/>
            <p:nvPr/>
          </p:nvSpPr>
          <p:spPr>
            <a:xfrm>
              <a:off x="2925975" y="4273725"/>
              <a:ext cx="21500" cy="11900"/>
            </a:xfrm>
            <a:custGeom>
              <a:avLst/>
              <a:gdLst/>
              <a:ahLst/>
              <a:cxnLst/>
              <a:rect l="l" t="t" r="r" b="b"/>
              <a:pathLst>
                <a:path w="860" h="476" extrusionOk="0">
                  <a:moveTo>
                    <a:pt x="446" y="1"/>
                  </a:moveTo>
                  <a:cubicBezTo>
                    <a:pt x="414" y="1"/>
                    <a:pt x="385" y="7"/>
                    <a:pt x="359" y="20"/>
                  </a:cubicBezTo>
                  <a:lnTo>
                    <a:pt x="0" y="224"/>
                  </a:lnTo>
                  <a:cubicBezTo>
                    <a:pt x="0" y="224"/>
                    <a:pt x="352" y="268"/>
                    <a:pt x="436" y="475"/>
                  </a:cubicBezTo>
                  <a:cubicBezTo>
                    <a:pt x="437" y="475"/>
                    <a:pt x="792" y="442"/>
                    <a:pt x="860" y="195"/>
                  </a:cubicBezTo>
                  <a:cubicBezTo>
                    <a:pt x="860" y="195"/>
                    <a:pt x="625" y="1"/>
                    <a:pt x="44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099;p55">
              <a:extLst>
                <a:ext uri="{FF2B5EF4-FFF2-40B4-BE49-F238E27FC236}">
                  <a16:creationId xmlns:a16="http://schemas.microsoft.com/office/drawing/2014/main" id="{CADF7CA3-6118-4828-9BC6-86345A524814}"/>
                </a:ext>
              </a:extLst>
            </p:cNvPr>
            <p:cNvSpPr/>
            <p:nvPr/>
          </p:nvSpPr>
          <p:spPr>
            <a:xfrm>
              <a:off x="2966600" y="4258625"/>
              <a:ext cx="17650" cy="12700"/>
            </a:xfrm>
            <a:custGeom>
              <a:avLst/>
              <a:gdLst/>
              <a:ahLst/>
              <a:cxnLst/>
              <a:rect l="l" t="t" r="r" b="b"/>
              <a:pathLst>
                <a:path w="706" h="508" extrusionOk="0">
                  <a:moveTo>
                    <a:pt x="278" y="1"/>
                  </a:moveTo>
                  <a:cubicBezTo>
                    <a:pt x="184" y="1"/>
                    <a:pt x="89" y="19"/>
                    <a:pt x="1" y="54"/>
                  </a:cubicBezTo>
                  <a:cubicBezTo>
                    <a:pt x="1" y="54"/>
                    <a:pt x="179" y="332"/>
                    <a:pt x="208" y="507"/>
                  </a:cubicBezTo>
                  <a:lnTo>
                    <a:pt x="705" y="499"/>
                  </a:lnTo>
                  <a:cubicBezTo>
                    <a:pt x="705" y="499"/>
                    <a:pt x="621" y="53"/>
                    <a:pt x="405" y="12"/>
                  </a:cubicBezTo>
                  <a:cubicBezTo>
                    <a:pt x="363" y="4"/>
                    <a:pt x="321" y="1"/>
                    <a:pt x="2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100;p55">
              <a:extLst>
                <a:ext uri="{FF2B5EF4-FFF2-40B4-BE49-F238E27FC236}">
                  <a16:creationId xmlns:a16="http://schemas.microsoft.com/office/drawing/2014/main" id="{3E8DE5AA-F512-4F4C-9C87-0F2EEBD6124D}"/>
                </a:ext>
              </a:extLst>
            </p:cNvPr>
            <p:cNvSpPr/>
            <p:nvPr/>
          </p:nvSpPr>
          <p:spPr>
            <a:xfrm>
              <a:off x="2921700" y="4268875"/>
              <a:ext cx="96525" cy="123950"/>
            </a:xfrm>
            <a:custGeom>
              <a:avLst/>
              <a:gdLst/>
              <a:ahLst/>
              <a:cxnLst/>
              <a:rect l="l" t="t" r="r" b="b"/>
              <a:pathLst>
                <a:path w="3861" h="4958" extrusionOk="0">
                  <a:moveTo>
                    <a:pt x="2242" y="1"/>
                  </a:moveTo>
                  <a:cubicBezTo>
                    <a:pt x="2173" y="1"/>
                    <a:pt x="2101" y="10"/>
                    <a:pt x="2026" y="31"/>
                  </a:cubicBezTo>
                  <a:cubicBezTo>
                    <a:pt x="1399" y="204"/>
                    <a:pt x="636" y="475"/>
                    <a:pt x="472" y="878"/>
                  </a:cubicBezTo>
                  <a:cubicBezTo>
                    <a:pt x="308" y="1281"/>
                    <a:pt x="0" y="3836"/>
                    <a:pt x="379" y="4336"/>
                  </a:cubicBezTo>
                  <a:cubicBezTo>
                    <a:pt x="741" y="4814"/>
                    <a:pt x="1178" y="4957"/>
                    <a:pt x="1573" y="4957"/>
                  </a:cubicBezTo>
                  <a:cubicBezTo>
                    <a:pt x="1591" y="4957"/>
                    <a:pt x="1609" y="4957"/>
                    <a:pt x="1627" y="4957"/>
                  </a:cubicBezTo>
                  <a:cubicBezTo>
                    <a:pt x="2036" y="4943"/>
                    <a:pt x="3237" y="4433"/>
                    <a:pt x="3557" y="3850"/>
                  </a:cubicBezTo>
                  <a:cubicBezTo>
                    <a:pt x="3860" y="3296"/>
                    <a:pt x="3509" y="1"/>
                    <a:pt x="224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101;p55">
              <a:extLst>
                <a:ext uri="{FF2B5EF4-FFF2-40B4-BE49-F238E27FC236}">
                  <a16:creationId xmlns:a16="http://schemas.microsoft.com/office/drawing/2014/main" id="{D7812D27-B478-4B05-86D4-9F12E1BC2E79}"/>
                </a:ext>
              </a:extLst>
            </p:cNvPr>
            <p:cNvSpPr/>
            <p:nvPr/>
          </p:nvSpPr>
          <p:spPr>
            <a:xfrm>
              <a:off x="2966825" y="4331425"/>
              <a:ext cx="42750" cy="47325"/>
            </a:xfrm>
            <a:custGeom>
              <a:avLst/>
              <a:gdLst/>
              <a:ahLst/>
              <a:cxnLst/>
              <a:rect l="l" t="t" r="r" b="b"/>
              <a:pathLst>
                <a:path w="1710" h="1893" extrusionOk="0">
                  <a:moveTo>
                    <a:pt x="1489" y="1"/>
                  </a:moveTo>
                  <a:cubicBezTo>
                    <a:pt x="1223" y="1"/>
                    <a:pt x="126" y="537"/>
                    <a:pt x="0" y="775"/>
                  </a:cubicBezTo>
                  <a:lnTo>
                    <a:pt x="99" y="1846"/>
                  </a:lnTo>
                  <a:cubicBezTo>
                    <a:pt x="102" y="1878"/>
                    <a:pt x="134" y="1893"/>
                    <a:pt x="185" y="1893"/>
                  </a:cubicBezTo>
                  <a:cubicBezTo>
                    <a:pt x="466" y="1893"/>
                    <a:pt x="1346" y="1472"/>
                    <a:pt x="1552" y="1161"/>
                  </a:cubicBezTo>
                  <a:cubicBezTo>
                    <a:pt x="1710" y="922"/>
                    <a:pt x="1591" y="182"/>
                    <a:pt x="1546" y="26"/>
                  </a:cubicBezTo>
                  <a:cubicBezTo>
                    <a:pt x="1541" y="9"/>
                    <a:pt x="1521" y="1"/>
                    <a:pt x="1489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102;p55">
              <a:extLst>
                <a:ext uri="{FF2B5EF4-FFF2-40B4-BE49-F238E27FC236}">
                  <a16:creationId xmlns:a16="http://schemas.microsoft.com/office/drawing/2014/main" id="{D75D9C61-D73B-4893-8C6D-4E3CC008C7CA}"/>
                </a:ext>
              </a:extLst>
            </p:cNvPr>
            <p:cNvSpPr/>
            <p:nvPr/>
          </p:nvSpPr>
          <p:spPr>
            <a:xfrm>
              <a:off x="2921650" y="4288200"/>
              <a:ext cx="39825" cy="103225"/>
            </a:xfrm>
            <a:custGeom>
              <a:avLst/>
              <a:gdLst/>
              <a:ahLst/>
              <a:cxnLst/>
              <a:rect l="l" t="t" r="r" b="b"/>
              <a:pathLst>
                <a:path w="1593" h="4129" extrusionOk="0">
                  <a:moveTo>
                    <a:pt x="632" y="1"/>
                  </a:moveTo>
                  <a:cubicBezTo>
                    <a:pt x="592" y="1"/>
                    <a:pt x="553" y="9"/>
                    <a:pt x="516" y="23"/>
                  </a:cubicBezTo>
                  <a:cubicBezTo>
                    <a:pt x="500" y="50"/>
                    <a:pt x="486" y="76"/>
                    <a:pt x="474" y="105"/>
                  </a:cubicBezTo>
                  <a:cubicBezTo>
                    <a:pt x="310" y="508"/>
                    <a:pt x="1" y="3063"/>
                    <a:pt x="381" y="3563"/>
                  </a:cubicBezTo>
                  <a:cubicBezTo>
                    <a:pt x="616" y="3875"/>
                    <a:pt x="883" y="4044"/>
                    <a:pt x="1150" y="4123"/>
                  </a:cubicBezTo>
                  <a:cubicBezTo>
                    <a:pt x="1174" y="4127"/>
                    <a:pt x="1197" y="4129"/>
                    <a:pt x="1219" y="4129"/>
                  </a:cubicBezTo>
                  <a:cubicBezTo>
                    <a:pt x="1469" y="4129"/>
                    <a:pt x="1592" y="3895"/>
                    <a:pt x="1579" y="3563"/>
                  </a:cubicBezTo>
                  <a:cubicBezTo>
                    <a:pt x="1566" y="3186"/>
                    <a:pt x="1405" y="1781"/>
                    <a:pt x="1235" y="934"/>
                  </a:cubicBezTo>
                  <a:cubicBezTo>
                    <a:pt x="1092" y="223"/>
                    <a:pt x="844" y="1"/>
                    <a:pt x="632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103;p55">
              <a:extLst>
                <a:ext uri="{FF2B5EF4-FFF2-40B4-BE49-F238E27FC236}">
                  <a16:creationId xmlns:a16="http://schemas.microsoft.com/office/drawing/2014/main" id="{7B57F4EF-C215-4AB8-A04E-5567F8CF24C4}"/>
                </a:ext>
              </a:extLst>
            </p:cNvPr>
            <p:cNvSpPr/>
            <p:nvPr/>
          </p:nvSpPr>
          <p:spPr>
            <a:xfrm>
              <a:off x="2952525" y="4305350"/>
              <a:ext cx="51675" cy="20475"/>
            </a:xfrm>
            <a:custGeom>
              <a:avLst/>
              <a:gdLst/>
              <a:ahLst/>
              <a:cxnLst/>
              <a:rect l="l" t="t" r="r" b="b"/>
              <a:pathLst>
                <a:path w="2067" h="819" extrusionOk="0">
                  <a:moveTo>
                    <a:pt x="2066" y="1"/>
                  </a:moveTo>
                  <a:cubicBezTo>
                    <a:pt x="1907" y="214"/>
                    <a:pt x="1360" y="468"/>
                    <a:pt x="764" y="597"/>
                  </a:cubicBezTo>
                  <a:cubicBezTo>
                    <a:pt x="663" y="619"/>
                    <a:pt x="574" y="628"/>
                    <a:pt x="497" y="628"/>
                  </a:cubicBezTo>
                  <a:cubicBezTo>
                    <a:pt x="121" y="628"/>
                    <a:pt x="16" y="400"/>
                    <a:pt x="0" y="248"/>
                  </a:cubicBezTo>
                  <a:lnTo>
                    <a:pt x="0" y="248"/>
                  </a:lnTo>
                  <a:cubicBezTo>
                    <a:pt x="30" y="651"/>
                    <a:pt x="224" y="819"/>
                    <a:pt x="542" y="819"/>
                  </a:cubicBezTo>
                  <a:cubicBezTo>
                    <a:pt x="733" y="819"/>
                    <a:pt x="970" y="758"/>
                    <a:pt x="1243" y="651"/>
                  </a:cubicBezTo>
                  <a:cubicBezTo>
                    <a:pt x="1969" y="365"/>
                    <a:pt x="2066" y="1"/>
                    <a:pt x="2066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104;p55">
              <a:extLst>
                <a:ext uri="{FF2B5EF4-FFF2-40B4-BE49-F238E27FC236}">
                  <a16:creationId xmlns:a16="http://schemas.microsoft.com/office/drawing/2014/main" id="{9B81C2FF-ACBE-4455-AB5B-5CD063F70512}"/>
                </a:ext>
              </a:extLst>
            </p:cNvPr>
            <p:cNvSpPr/>
            <p:nvPr/>
          </p:nvSpPr>
          <p:spPr>
            <a:xfrm>
              <a:off x="1500075" y="5283300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7" y="0"/>
                  </a:moveTo>
                  <a:cubicBezTo>
                    <a:pt x="1820" y="0"/>
                    <a:pt x="1" y="1051"/>
                    <a:pt x="1" y="2347"/>
                  </a:cubicBezTo>
                  <a:cubicBezTo>
                    <a:pt x="1" y="3643"/>
                    <a:pt x="1820" y="4693"/>
                    <a:pt x="4067" y="4693"/>
                  </a:cubicBezTo>
                  <a:cubicBezTo>
                    <a:pt x="6313" y="4693"/>
                    <a:pt x="8132" y="3643"/>
                    <a:pt x="8132" y="2347"/>
                  </a:cubicBezTo>
                  <a:cubicBezTo>
                    <a:pt x="8132" y="1051"/>
                    <a:pt x="6313" y="0"/>
                    <a:pt x="406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105;p55">
              <a:extLst>
                <a:ext uri="{FF2B5EF4-FFF2-40B4-BE49-F238E27FC236}">
                  <a16:creationId xmlns:a16="http://schemas.microsoft.com/office/drawing/2014/main" id="{99B474CF-768B-4EBA-82F8-2A1E47F4162E}"/>
                </a:ext>
              </a:extLst>
            </p:cNvPr>
            <p:cNvSpPr/>
            <p:nvPr/>
          </p:nvSpPr>
          <p:spPr>
            <a:xfrm>
              <a:off x="1573775" y="4856500"/>
              <a:ext cx="64850" cy="38875"/>
            </a:xfrm>
            <a:custGeom>
              <a:avLst/>
              <a:gdLst/>
              <a:ahLst/>
              <a:cxnLst/>
              <a:rect l="l" t="t" r="r" b="b"/>
              <a:pathLst>
                <a:path w="2594" h="1555" extrusionOk="0">
                  <a:moveTo>
                    <a:pt x="1347" y="1"/>
                  </a:moveTo>
                  <a:cubicBezTo>
                    <a:pt x="1242" y="1"/>
                    <a:pt x="1130" y="13"/>
                    <a:pt x="1009" y="39"/>
                  </a:cubicBezTo>
                  <a:cubicBezTo>
                    <a:pt x="459" y="161"/>
                    <a:pt x="1" y="340"/>
                    <a:pt x="1" y="783"/>
                  </a:cubicBezTo>
                  <a:lnTo>
                    <a:pt x="2220" y="1555"/>
                  </a:lnTo>
                  <a:cubicBezTo>
                    <a:pt x="2220" y="1555"/>
                    <a:pt x="2594" y="1179"/>
                    <a:pt x="2381" y="702"/>
                  </a:cubicBezTo>
                  <a:cubicBezTo>
                    <a:pt x="2205" y="305"/>
                    <a:pt x="1868" y="1"/>
                    <a:pt x="1347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106;p55">
              <a:extLst>
                <a:ext uri="{FF2B5EF4-FFF2-40B4-BE49-F238E27FC236}">
                  <a16:creationId xmlns:a16="http://schemas.microsoft.com/office/drawing/2014/main" id="{A7EB908C-0668-4611-B3E5-E043BCA9FDA7}"/>
                </a:ext>
              </a:extLst>
            </p:cNvPr>
            <p:cNvSpPr/>
            <p:nvPr/>
          </p:nvSpPr>
          <p:spPr>
            <a:xfrm>
              <a:off x="1530400" y="4936375"/>
              <a:ext cx="69400" cy="194675"/>
            </a:xfrm>
            <a:custGeom>
              <a:avLst/>
              <a:gdLst/>
              <a:ahLst/>
              <a:cxnLst/>
              <a:rect l="l" t="t" r="r" b="b"/>
              <a:pathLst>
                <a:path w="2776" h="7787" extrusionOk="0">
                  <a:moveTo>
                    <a:pt x="1219" y="0"/>
                  </a:moveTo>
                  <a:cubicBezTo>
                    <a:pt x="1038" y="0"/>
                    <a:pt x="839" y="156"/>
                    <a:pt x="685" y="549"/>
                  </a:cubicBezTo>
                  <a:cubicBezTo>
                    <a:pt x="452" y="1142"/>
                    <a:pt x="150" y="2234"/>
                    <a:pt x="50" y="3098"/>
                  </a:cubicBezTo>
                  <a:cubicBezTo>
                    <a:pt x="0" y="3518"/>
                    <a:pt x="5" y="4069"/>
                    <a:pt x="235" y="4802"/>
                  </a:cubicBezTo>
                  <a:cubicBezTo>
                    <a:pt x="414" y="5379"/>
                    <a:pt x="621" y="5670"/>
                    <a:pt x="878" y="6216"/>
                  </a:cubicBezTo>
                  <a:cubicBezTo>
                    <a:pt x="948" y="6365"/>
                    <a:pt x="1041" y="6506"/>
                    <a:pt x="1142" y="6804"/>
                  </a:cubicBezTo>
                  <a:cubicBezTo>
                    <a:pt x="1242" y="7103"/>
                    <a:pt x="1430" y="7425"/>
                    <a:pt x="1629" y="7599"/>
                  </a:cubicBezTo>
                  <a:cubicBezTo>
                    <a:pt x="1790" y="7739"/>
                    <a:pt x="1886" y="7787"/>
                    <a:pt x="1944" y="7787"/>
                  </a:cubicBezTo>
                  <a:cubicBezTo>
                    <a:pt x="1958" y="7787"/>
                    <a:pt x="1970" y="7784"/>
                    <a:pt x="1981" y="7779"/>
                  </a:cubicBezTo>
                  <a:cubicBezTo>
                    <a:pt x="2047" y="7748"/>
                    <a:pt x="2041" y="7679"/>
                    <a:pt x="1959" y="7588"/>
                  </a:cubicBezTo>
                  <a:cubicBezTo>
                    <a:pt x="1877" y="7499"/>
                    <a:pt x="1726" y="7364"/>
                    <a:pt x="1619" y="7126"/>
                  </a:cubicBezTo>
                  <a:lnTo>
                    <a:pt x="1619" y="7126"/>
                  </a:lnTo>
                  <a:cubicBezTo>
                    <a:pt x="1619" y="7126"/>
                    <a:pt x="1787" y="7331"/>
                    <a:pt x="1900" y="7445"/>
                  </a:cubicBezTo>
                  <a:cubicBezTo>
                    <a:pt x="2000" y="7546"/>
                    <a:pt x="2112" y="7634"/>
                    <a:pt x="2235" y="7705"/>
                  </a:cubicBezTo>
                  <a:cubicBezTo>
                    <a:pt x="2265" y="7722"/>
                    <a:pt x="2298" y="7729"/>
                    <a:pt x="2330" y="7729"/>
                  </a:cubicBezTo>
                  <a:cubicBezTo>
                    <a:pt x="2429" y="7729"/>
                    <a:pt x="2519" y="7661"/>
                    <a:pt x="2458" y="7591"/>
                  </a:cubicBezTo>
                  <a:cubicBezTo>
                    <a:pt x="2379" y="7499"/>
                    <a:pt x="2291" y="7448"/>
                    <a:pt x="2127" y="7277"/>
                  </a:cubicBezTo>
                  <a:cubicBezTo>
                    <a:pt x="2040" y="7188"/>
                    <a:pt x="1964" y="7086"/>
                    <a:pt x="1900" y="6979"/>
                  </a:cubicBezTo>
                  <a:lnTo>
                    <a:pt x="1900" y="6979"/>
                  </a:lnTo>
                  <a:cubicBezTo>
                    <a:pt x="1900" y="6979"/>
                    <a:pt x="2087" y="7155"/>
                    <a:pt x="2271" y="7272"/>
                  </a:cubicBezTo>
                  <a:cubicBezTo>
                    <a:pt x="2456" y="7390"/>
                    <a:pt x="2557" y="7400"/>
                    <a:pt x="2624" y="7404"/>
                  </a:cubicBezTo>
                  <a:cubicBezTo>
                    <a:pt x="2625" y="7404"/>
                    <a:pt x="2626" y="7404"/>
                    <a:pt x="2628" y="7404"/>
                  </a:cubicBezTo>
                  <a:cubicBezTo>
                    <a:pt x="2694" y="7404"/>
                    <a:pt x="2776" y="7321"/>
                    <a:pt x="2663" y="7221"/>
                  </a:cubicBezTo>
                  <a:cubicBezTo>
                    <a:pt x="2560" y="7131"/>
                    <a:pt x="2391" y="7060"/>
                    <a:pt x="2221" y="6855"/>
                  </a:cubicBezTo>
                  <a:cubicBezTo>
                    <a:pt x="2098" y="6707"/>
                    <a:pt x="2032" y="6584"/>
                    <a:pt x="2069" y="6584"/>
                  </a:cubicBezTo>
                  <a:cubicBezTo>
                    <a:pt x="2069" y="6584"/>
                    <a:pt x="2070" y="6584"/>
                    <a:pt x="2070" y="6584"/>
                  </a:cubicBezTo>
                  <a:cubicBezTo>
                    <a:pt x="2110" y="6587"/>
                    <a:pt x="2176" y="6678"/>
                    <a:pt x="2330" y="6744"/>
                  </a:cubicBezTo>
                  <a:cubicBezTo>
                    <a:pt x="2386" y="6767"/>
                    <a:pt x="2447" y="6778"/>
                    <a:pt x="2502" y="6778"/>
                  </a:cubicBezTo>
                  <a:cubicBezTo>
                    <a:pt x="2594" y="6778"/>
                    <a:pt x="2672" y="6748"/>
                    <a:pt x="2690" y="6694"/>
                  </a:cubicBezTo>
                  <a:cubicBezTo>
                    <a:pt x="2719" y="6608"/>
                    <a:pt x="2712" y="6625"/>
                    <a:pt x="2569" y="6537"/>
                  </a:cubicBezTo>
                  <a:cubicBezTo>
                    <a:pt x="2427" y="6448"/>
                    <a:pt x="2328" y="6326"/>
                    <a:pt x="2117" y="6218"/>
                  </a:cubicBezTo>
                  <a:cubicBezTo>
                    <a:pt x="1932" y="6122"/>
                    <a:pt x="1857" y="6080"/>
                    <a:pt x="1732" y="5932"/>
                  </a:cubicBezTo>
                  <a:cubicBezTo>
                    <a:pt x="1596" y="5771"/>
                    <a:pt x="1238" y="5317"/>
                    <a:pt x="1114" y="4760"/>
                  </a:cubicBezTo>
                  <a:cubicBezTo>
                    <a:pt x="968" y="4104"/>
                    <a:pt x="977" y="3493"/>
                    <a:pt x="1048" y="3123"/>
                  </a:cubicBezTo>
                  <a:cubicBezTo>
                    <a:pt x="1194" y="2372"/>
                    <a:pt x="1567" y="1338"/>
                    <a:pt x="1676" y="908"/>
                  </a:cubicBezTo>
                  <a:cubicBezTo>
                    <a:pt x="1787" y="480"/>
                    <a:pt x="1663" y="293"/>
                    <a:pt x="1475" y="113"/>
                  </a:cubicBezTo>
                  <a:cubicBezTo>
                    <a:pt x="1400" y="41"/>
                    <a:pt x="1312" y="0"/>
                    <a:pt x="121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107;p55">
              <a:extLst>
                <a:ext uri="{FF2B5EF4-FFF2-40B4-BE49-F238E27FC236}">
                  <a16:creationId xmlns:a16="http://schemas.microsoft.com/office/drawing/2014/main" id="{DDA1D44E-4964-4081-9DDE-7D58791AA15F}"/>
                </a:ext>
              </a:extLst>
            </p:cNvPr>
            <p:cNvSpPr/>
            <p:nvPr/>
          </p:nvSpPr>
          <p:spPr>
            <a:xfrm>
              <a:off x="1532650" y="4935200"/>
              <a:ext cx="43425" cy="63375"/>
            </a:xfrm>
            <a:custGeom>
              <a:avLst/>
              <a:gdLst/>
              <a:ahLst/>
              <a:cxnLst/>
              <a:rect l="l" t="t" r="r" b="b"/>
              <a:pathLst>
                <a:path w="1737" h="2535" extrusionOk="0">
                  <a:moveTo>
                    <a:pt x="1191" y="0"/>
                  </a:moveTo>
                  <a:cubicBezTo>
                    <a:pt x="790" y="0"/>
                    <a:pt x="606" y="295"/>
                    <a:pt x="459" y="674"/>
                  </a:cubicBezTo>
                  <a:cubicBezTo>
                    <a:pt x="295" y="1100"/>
                    <a:pt x="1" y="2246"/>
                    <a:pt x="1" y="2246"/>
                  </a:cubicBezTo>
                  <a:cubicBezTo>
                    <a:pt x="1" y="2246"/>
                    <a:pt x="157" y="2382"/>
                    <a:pt x="604" y="2489"/>
                  </a:cubicBezTo>
                  <a:cubicBezTo>
                    <a:pt x="744" y="2523"/>
                    <a:pt x="856" y="2535"/>
                    <a:pt x="943" y="2535"/>
                  </a:cubicBezTo>
                  <a:cubicBezTo>
                    <a:pt x="1135" y="2535"/>
                    <a:pt x="1210" y="2478"/>
                    <a:pt x="1210" y="2478"/>
                  </a:cubicBezTo>
                  <a:cubicBezTo>
                    <a:pt x="1287" y="2233"/>
                    <a:pt x="1606" y="1291"/>
                    <a:pt x="1671" y="791"/>
                  </a:cubicBezTo>
                  <a:cubicBezTo>
                    <a:pt x="1736" y="291"/>
                    <a:pt x="1661" y="64"/>
                    <a:pt x="1344" y="13"/>
                  </a:cubicBezTo>
                  <a:cubicBezTo>
                    <a:pt x="1290" y="4"/>
                    <a:pt x="1239" y="0"/>
                    <a:pt x="119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108;p55">
              <a:extLst>
                <a:ext uri="{FF2B5EF4-FFF2-40B4-BE49-F238E27FC236}">
                  <a16:creationId xmlns:a16="http://schemas.microsoft.com/office/drawing/2014/main" id="{2139ADB7-4948-4F17-987A-C93D26FF1E7B}"/>
                </a:ext>
              </a:extLst>
            </p:cNvPr>
            <p:cNvSpPr/>
            <p:nvPr/>
          </p:nvSpPr>
          <p:spPr>
            <a:xfrm>
              <a:off x="1532100" y="4986375"/>
              <a:ext cx="32100" cy="13625"/>
            </a:xfrm>
            <a:custGeom>
              <a:avLst/>
              <a:gdLst/>
              <a:ahLst/>
              <a:cxnLst/>
              <a:rect l="l" t="t" r="r" b="b"/>
              <a:pathLst>
                <a:path w="1284" h="545" extrusionOk="0">
                  <a:moveTo>
                    <a:pt x="76" y="0"/>
                  </a:moveTo>
                  <a:lnTo>
                    <a:pt x="0" y="255"/>
                  </a:lnTo>
                  <a:cubicBezTo>
                    <a:pt x="0" y="255"/>
                    <a:pt x="168" y="415"/>
                    <a:pt x="621" y="506"/>
                  </a:cubicBezTo>
                  <a:cubicBezTo>
                    <a:pt x="763" y="534"/>
                    <a:pt x="875" y="544"/>
                    <a:pt x="962" y="544"/>
                  </a:cubicBezTo>
                  <a:cubicBezTo>
                    <a:pt x="1151" y="544"/>
                    <a:pt x="1220" y="498"/>
                    <a:pt x="1220" y="498"/>
                  </a:cubicBezTo>
                  <a:lnTo>
                    <a:pt x="1284" y="269"/>
                  </a:lnTo>
                  <a:lnTo>
                    <a:pt x="1284" y="269"/>
                  </a:lnTo>
                  <a:cubicBezTo>
                    <a:pt x="1211" y="277"/>
                    <a:pt x="1138" y="281"/>
                    <a:pt x="1065" y="281"/>
                  </a:cubicBezTo>
                  <a:cubicBezTo>
                    <a:pt x="938" y="281"/>
                    <a:pt x="811" y="269"/>
                    <a:pt x="687" y="247"/>
                  </a:cubicBezTo>
                  <a:cubicBezTo>
                    <a:pt x="469" y="204"/>
                    <a:pt x="262" y="121"/>
                    <a:pt x="76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109;p55">
              <a:extLst>
                <a:ext uri="{FF2B5EF4-FFF2-40B4-BE49-F238E27FC236}">
                  <a16:creationId xmlns:a16="http://schemas.microsoft.com/office/drawing/2014/main" id="{FD51FE17-E071-41D3-A3AC-D9F7AD8CDE73}"/>
                </a:ext>
              </a:extLst>
            </p:cNvPr>
            <p:cNvSpPr/>
            <p:nvPr/>
          </p:nvSpPr>
          <p:spPr>
            <a:xfrm>
              <a:off x="1619850" y="5306950"/>
              <a:ext cx="54250" cy="48300"/>
            </a:xfrm>
            <a:custGeom>
              <a:avLst/>
              <a:gdLst/>
              <a:ahLst/>
              <a:cxnLst/>
              <a:rect l="l" t="t" r="r" b="b"/>
              <a:pathLst>
                <a:path w="2170" h="1932" extrusionOk="0">
                  <a:moveTo>
                    <a:pt x="1879" y="1"/>
                  </a:moveTo>
                  <a:cubicBezTo>
                    <a:pt x="1608" y="1"/>
                    <a:pt x="1073" y="458"/>
                    <a:pt x="863" y="458"/>
                  </a:cubicBezTo>
                  <a:cubicBezTo>
                    <a:pt x="843" y="458"/>
                    <a:pt x="827" y="454"/>
                    <a:pt x="813" y="445"/>
                  </a:cubicBezTo>
                  <a:cubicBezTo>
                    <a:pt x="799" y="436"/>
                    <a:pt x="781" y="432"/>
                    <a:pt x="762" y="432"/>
                  </a:cubicBezTo>
                  <a:cubicBezTo>
                    <a:pt x="545" y="432"/>
                    <a:pt x="53" y="951"/>
                    <a:pt x="53" y="951"/>
                  </a:cubicBezTo>
                  <a:cubicBezTo>
                    <a:pt x="53" y="951"/>
                    <a:pt x="54" y="1139"/>
                    <a:pt x="44" y="1306"/>
                  </a:cubicBezTo>
                  <a:cubicBezTo>
                    <a:pt x="31" y="1485"/>
                    <a:pt x="0" y="1767"/>
                    <a:pt x="187" y="1856"/>
                  </a:cubicBezTo>
                  <a:cubicBezTo>
                    <a:pt x="280" y="1901"/>
                    <a:pt x="383" y="1931"/>
                    <a:pt x="482" y="1931"/>
                  </a:cubicBezTo>
                  <a:cubicBezTo>
                    <a:pt x="581" y="1931"/>
                    <a:pt x="676" y="1901"/>
                    <a:pt x="751" y="1826"/>
                  </a:cubicBezTo>
                  <a:cubicBezTo>
                    <a:pt x="936" y="1638"/>
                    <a:pt x="1136" y="1442"/>
                    <a:pt x="1391" y="1271"/>
                  </a:cubicBezTo>
                  <a:cubicBezTo>
                    <a:pt x="1636" y="1105"/>
                    <a:pt x="1937" y="922"/>
                    <a:pt x="2059" y="620"/>
                  </a:cubicBezTo>
                  <a:cubicBezTo>
                    <a:pt x="2170" y="348"/>
                    <a:pt x="2131" y="120"/>
                    <a:pt x="1961" y="21"/>
                  </a:cubicBezTo>
                  <a:cubicBezTo>
                    <a:pt x="1938" y="7"/>
                    <a:pt x="1910" y="1"/>
                    <a:pt x="1879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110;p55">
              <a:extLst>
                <a:ext uri="{FF2B5EF4-FFF2-40B4-BE49-F238E27FC236}">
                  <a16:creationId xmlns:a16="http://schemas.microsoft.com/office/drawing/2014/main" id="{F32E5A28-004F-49F6-AF75-798844A68DE2}"/>
                </a:ext>
              </a:extLst>
            </p:cNvPr>
            <p:cNvSpPr/>
            <p:nvPr/>
          </p:nvSpPr>
          <p:spPr>
            <a:xfrm>
              <a:off x="1550950" y="5096675"/>
              <a:ext cx="88425" cy="234400"/>
            </a:xfrm>
            <a:custGeom>
              <a:avLst/>
              <a:gdLst/>
              <a:ahLst/>
              <a:cxnLst/>
              <a:rect l="l" t="t" r="r" b="b"/>
              <a:pathLst>
                <a:path w="3537" h="9376" extrusionOk="0">
                  <a:moveTo>
                    <a:pt x="0" y="1"/>
                  </a:moveTo>
                  <a:lnTo>
                    <a:pt x="1817" y="6052"/>
                  </a:lnTo>
                  <a:lnTo>
                    <a:pt x="2809" y="9362"/>
                  </a:lnTo>
                  <a:cubicBezTo>
                    <a:pt x="2809" y="9362"/>
                    <a:pt x="2854" y="9376"/>
                    <a:pt x="2923" y="9376"/>
                  </a:cubicBezTo>
                  <a:cubicBezTo>
                    <a:pt x="3079" y="9376"/>
                    <a:pt x="3362" y="9305"/>
                    <a:pt x="3537" y="8844"/>
                  </a:cubicBezTo>
                  <a:lnTo>
                    <a:pt x="3070" y="5013"/>
                  </a:lnTo>
                  <a:lnTo>
                    <a:pt x="2557" y="8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111;p55">
              <a:extLst>
                <a:ext uri="{FF2B5EF4-FFF2-40B4-BE49-F238E27FC236}">
                  <a16:creationId xmlns:a16="http://schemas.microsoft.com/office/drawing/2014/main" id="{71CA32FD-0AD7-46ED-B062-DB9EA5A83505}"/>
                </a:ext>
              </a:extLst>
            </p:cNvPr>
            <p:cNvSpPr/>
            <p:nvPr/>
          </p:nvSpPr>
          <p:spPr>
            <a:xfrm>
              <a:off x="1596375" y="5222000"/>
              <a:ext cx="43000" cy="109075"/>
            </a:xfrm>
            <a:custGeom>
              <a:avLst/>
              <a:gdLst/>
              <a:ahLst/>
              <a:cxnLst/>
              <a:rect l="l" t="t" r="r" b="b"/>
              <a:pathLst>
                <a:path w="1720" h="4363" extrusionOk="0">
                  <a:moveTo>
                    <a:pt x="1253" y="0"/>
                  </a:moveTo>
                  <a:lnTo>
                    <a:pt x="0" y="1039"/>
                  </a:lnTo>
                  <a:lnTo>
                    <a:pt x="992" y="4349"/>
                  </a:lnTo>
                  <a:cubicBezTo>
                    <a:pt x="992" y="4349"/>
                    <a:pt x="1037" y="4363"/>
                    <a:pt x="1106" y="4363"/>
                  </a:cubicBezTo>
                  <a:cubicBezTo>
                    <a:pt x="1262" y="4363"/>
                    <a:pt x="1545" y="4292"/>
                    <a:pt x="1720" y="3831"/>
                  </a:cubicBezTo>
                  <a:lnTo>
                    <a:pt x="125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112;p55">
              <a:extLst>
                <a:ext uri="{FF2B5EF4-FFF2-40B4-BE49-F238E27FC236}">
                  <a16:creationId xmlns:a16="http://schemas.microsoft.com/office/drawing/2014/main" id="{CFC3216F-CE1C-46F6-A1EE-37E4F2D3C31B}"/>
                </a:ext>
              </a:extLst>
            </p:cNvPr>
            <p:cNvSpPr/>
            <p:nvPr/>
          </p:nvSpPr>
          <p:spPr>
            <a:xfrm>
              <a:off x="1542375" y="5317550"/>
              <a:ext cx="55975" cy="57350"/>
            </a:xfrm>
            <a:custGeom>
              <a:avLst/>
              <a:gdLst/>
              <a:ahLst/>
              <a:cxnLst/>
              <a:rect l="l" t="t" r="r" b="b"/>
              <a:pathLst>
                <a:path w="2239" h="2294" extrusionOk="0">
                  <a:moveTo>
                    <a:pt x="745" y="1"/>
                  </a:moveTo>
                  <a:cubicBezTo>
                    <a:pt x="598" y="173"/>
                    <a:pt x="425" y="210"/>
                    <a:pt x="294" y="276"/>
                  </a:cubicBezTo>
                  <a:cubicBezTo>
                    <a:pt x="245" y="299"/>
                    <a:pt x="202" y="327"/>
                    <a:pt x="162" y="362"/>
                  </a:cubicBezTo>
                  <a:cubicBezTo>
                    <a:pt x="0" y="511"/>
                    <a:pt x="63" y="721"/>
                    <a:pt x="171" y="878"/>
                  </a:cubicBezTo>
                  <a:cubicBezTo>
                    <a:pt x="229" y="963"/>
                    <a:pt x="300" y="1034"/>
                    <a:pt x="364" y="1112"/>
                  </a:cubicBezTo>
                  <a:cubicBezTo>
                    <a:pt x="476" y="1248"/>
                    <a:pt x="640" y="1460"/>
                    <a:pt x="716" y="1618"/>
                  </a:cubicBezTo>
                  <a:cubicBezTo>
                    <a:pt x="825" y="1848"/>
                    <a:pt x="890" y="2202"/>
                    <a:pt x="1245" y="2279"/>
                  </a:cubicBezTo>
                  <a:cubicBezTo>
                    <a:pt x="1288" y="2289"/>
                    <a:pt x="1332" y="2294"/>
                    <a:pt x="1377" y="2294"/>
                  </a:cubicBezTo>
                  <a:cubicBezTo>
                    <a:pt x="1481" y="2294"/>
                    <a:pt x="1590" y="2267"/>
                    <a:pt x="1724" y="2215"/>
                  </a:cubicBezTo>
                  <a:cubicBezTo>
                    <a:pt x="1914" y="2141"/>
                    <a:pt x="2162" y="1957"/>
                    <a:pt x="2162" y="1957"/>
                  </a:cubicBezTo>
                  <a:cubicBezTo>
                    <a:pt x="2239" y="1857"/>
                    <a:pt x="2137" y="1610"/>
                    <a:pt x="1813" y="1610"/>
                  </a:cubicBezTo>
                  <a:cubicBezTo>
                    <a:pt x="1792" y="1610"/>
                    <a:pt x="1770" y="1611"/>
                    <a:pt x="1746" y="1613"/>
                  </a:cubicBezTo>
                  <a:cubicBezTo>
                    <a:pt x="1486" y="1574"/>
                    <a:pt x="1307" y="605"/>
                    <a:pt x="1387" y="309"/>
                  </a:cubicBezTo>
                  <a:lnTo>
                    <a:pt x="745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113;p55">
              <a:extLst>
                <a:ext uri="{FF2B5EF4-FFF2-40B4-BE49-F238E27FC236}">
                  <a16:creationId xmlns:a16="http://schemas.microsoft.com/office/drawing/2014/main" id="{2B3681A7-3E9D-4279-B75B-13ACE00E60F4}"/>
                </a:ext>
              </a:extLst>
            </p:cNvPr>
            <p:cNvSpPr/>
            <p:nvPr/>
          </p:nvSpPr>
          <p:spPr>
            <a:xfrm>
              <a:off x="1546400" y="5068650"/>
              <a:ext cx="97300" cy="258275"/>
            </a:xfrm>
            <a:custGeom>
              <a:avLst/>
              <a:gdLst/>
              <a:ahLst/>
              <a:cxnLst/>
              <a:rect l="l" t="t" r="r" b="b"/>
              <a:pathLst>
                <a:path w="3892" h="10331" extrusionOk="0">
                  <a:moveTo>
                    <a:pt x="154" y="0"/>
                  </a:moveTo>
                  <a:cubicBezTo>
                    <a:pt x="146" y="0"/>
                    <a:pt x="1" y="373"/>
                    <a:pt x="182" y="1122"/>
                  </a:cubicBezTo>
                  <a:cubicBezTo>
                    <a:pt x="376" y="1922"/>
                    <a:pt x="1665" y="2476"/>
                    <a:pt x="1665" y="2476"/>
                  </a:cubicBezTo>
                  <a:cubicBezTo>
                    <a:pt x="1665" y="2476"/>
                    <a:pt x="1964" y="4000"/>
                    <a:pt x="2104" y="4789"/>
                  </a:cubicBezTo>
                  <a:cubicBezTo>
                    <a:pt x="2224" y="5462"/>
                    <a:pt x="2337" y="6005"/>
                    <a:pt x="2337" y="6005"/>
                  </a:cubicBezTo>
                  <a:cubicBezTo>
                    <a:pt x="2337" y="6005"/>
                    <a:pt x="1771" y="6389"/>
                    <a:pt x="1351" y="7699"/>
                  </a:cubicBezTo>
                  <a:cubicBezTo>
                    <a:pt x="1158" y="8299"/>
                    <a:pt x="554" y="9991"/>
                    <a:pt x="554" y="9991"/>
                  </a:cubicBezTo>
                  <a:cubicBezTo>
                    <a:pt x="554" y="9991"/>
                    <a:pt x="673" y="10331"/>
                    <a:pt x="1084" y="10331"/>
                  </a:cubicBezTo>
                  <a:cubicBezTo>
                    <a:pt x="1126" y="10331"/>
                    <a:pt x="1172" y="10327"/>
                    <a:pt x="1221" y="10319"/>
                  </a:cubicBezTo>
                  <a:cubicBezTo>
                    <a:pt x="1221" y="10319"/>
                    <a:pt x="1916" y="9087"/>
                    <a:pt x="2484" y="8264"/>
                  </a:cubicBezTo>
                  <a:cubicBezTo>
                    <a:pt x="3053" y="7442"/>
                    <a:pt x="3767" y="6494"/>
                    <a:pt x="3794" y="5947"/>
                  </a:cubicBezTo>
                  <a:cubicBezTo>
                    <a:pt x="3891" y="3954"/>
                    <a:pt x="3695" y="2560"/>
                    <a:pt x="3632" y="1238"/>
                  </a:cubicBezTo>
                  <a:lnTo>
                    <a:pt x="153" y="6"/>
                  </a:lnTo>
                  <a:cubicBezTo>
                    <a:pt x="154" y="2"/>
                    <a:pt x="154" y="0"/>
                    <a:pt x="154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114;p55">
              <a:extLst>
                <a:ext uri="{FF2B5EF4-FFF2-40B4-BE49-F238E27FC236}">
                  <a16:creationId xmlns:a16="http://schemas.microsoft.com/office/drawing/2014/main" id="{A7C8FB78-E440-4C3E-A41D-EDD5AE129DDC}"/>
                </a:ext>
              </a:extLst>
            </p:cNvPr>
            <p:cNvSpPr/>
            <p:nvPr/>
          </p:nvSpPr>
          <p:spPr>
            <a:xfrm>
              <a:off x="1561050" y="5113800"/>
              <a:ext cx="40675" cy="89400"/>
            </a:xfrm>
            <a:custGeom>
              <a:avLst/>
              <a:gdLst/>
              <a:ahLst/>
              <a:cxnLst/>
              <a:rect l="l" t="t" r="r" b="b"/>
              <a:pathLst>
                <a:path w="1627" h="3576" extrusionOk="0">
                  <a:moveTo>
                    <a:pt x="0" y="0"/>
                  </a:moveTo>
                  <a:cubicBezTo>
                    <a:pt x="123" y="262"/>
                    <a:pt x="469" y="472"/>
                    <a:pt x="771" y="737"/>
                  </a:cubicBezTo>
                  <a:cubicBezTo>
                    <a:pt x="1027" y="963"/>
                    <a:pt x="1627" y="3575"/>
                    <a:pt x="1627" y="3575"/>
                  </a:cubicBezTo>
                  <a:lnTo>
                    <a:pt x="1080" y="601"/>
                  </a:lnTo>
                  <a:cubicBezTo>
                    <a:pt x="1080" y="601"/>
                    <a:pt x="359" y="328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115;p55">
              <a:extLst>
                <a:ext uri="{FF2B5EF4-FFF2-40B4-BE49-F238E27FC236}">
                  <a16:creationId xmlns:a16="http://schemas.microsoft.com/office/drawing/2014/main" id="{112CB88B-28C8-442C-9FBE-84725ABC33FB}"/>
                </a:ext>
              </a:extLst>
            </p:cNvPr>
            <p:cNvSpPr/>
            <p:nvPr/>
          </p:nvSpPr>
          <p:spPr>
            <a:xfrm>
              <a:off x="1564175" y="4863775"/>
              <a:ext cx="67900" cy="77025"/>
            </a:xfrm>
            <a:custGeom>
              <a:avLst/>
              <a:gdLst/>
              <a:ahLst/>
              <a:cxnLst/>
              <a:rect l="l" t="t" r="r" b="b"/>
              <a:pathLst>
                <a:path w="2716" h="3081" extrusionOk="0">
                  <a:moveTo>
                    <a:pt x="1403" y="0"/>
                  </a:moveTo>
                  <a:cubicBezTo>
                    <a:pt x="1374" y="0"/>
                    <a:pt x="1345" y="1"/>
                    <a:pt x="1316" y="3"/>
                  </a:cubicBezTo>
                  <a:cubicBezTo>
                    <a:pt x="760" y="38"/>
                    <a:pt x="288" y="425"/>
                    <a:pt x="144" y="965"/>
                  </a:cubicBezTo>
                  <a:cubicBezTo>
                    <a:pt x="1" y="1504"/>
                    <a:pt x="217" y="2075"/>
                    <a:pt x="683" y="2383"/>
                  </a:cubicBezTo>
                  <a:cubicBezTo>
                    <a:pt x="683" y="2383"/>
                    <a:pt x="748" y="2619"/>
                    <a:pt x="791" y="2667"/>
                  </a:cubicBezTo>
                  <a:cubicBezTo>
                    <a:pt x="1012" y="2921"/>
                    <a:pt x="1639" y="3080"/>
                    <a:pt x="1902" y="3080"/>
                  </a:cubicBezTo>
                  <a:cubicBezTo>
                    <a:pt x="1927" y="3080"/>
                    <a:pt x="1948" y="3079"/>
                    <a:pt x="1965" y="3076"/>
                  </a:cubicBezTo>
                  <a:cubicBezTo>
                    <a:pt x="2231" y="3035"/>
                    <a:pt x="2374" y="2922"/>
                    <a:pt x="2497" y="2630"/>
                  </a:cubicBezTo>
                  <a:cubicBezTo>
                    <a:pt x="2716" y="2112"/>
                    <a:pt x="2637" y="1426"/>
                    <a:pt x="2578" y="1102"/>
                  </a:cubicBezTo>
                  <a:cubicBezTo>
                    <a:pt x="2474" y="477"/>
                    <a:pt x="2033" y="0"/>
                    <a:pt x="140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116;p55">
              <a:extLst>
                <a:ext uri="{FF2B5EF4-FFF2-40B4-BE49-F238E27FC236}">
                  <a16:creationId xmlns:a16="http://schemas.microsoft.com/office/drawing/2014/main" id="{74F057DF-50A4-4149-A226-D1DA2E679CDE}"/>
                </a:ext>
              </a:extLst>
            </p:cNvPr>
            <p:cNvSpPr/>
            <p:nvPr/>
          </p:nvSpPr>
          <p:spPr>
            <a:xfrm>
              <a:off x="1563100" y="4927375"/>
              <a:ext cx="54325" cy="40775"/>
            </a:xfrm>
            <a:custGeom>
              <a:avLst/>
              <a:gdLst/>
              <a:ahLst/>
              <a:cxnLst/>
              <a:rect l="l" t="t" r="r" b="b"/>
              <a:pathLst>
                <a:path w="2173" h="1631" extrusionOk="0">
                  <a:moveTo>
                    <a:pt x="776" y="0"/>
                  </a:moveTo>
                  <a:cubicBezTo>
                    <a:pt x="776" y="0"/>
                    <a:pt x="729" y="351"/>
                    <a:pt x="701" y="412"/>
                  </a:cubicBezTo>
                  <a:cubicBezTo>
                    <a:pt x="690" y="437"/>
                    <a:pt x="661" y="446"/>
                    <a:pt x="619" y="446"/>
                  </a:cubicBezTo>
                  <a:cubicBezTo>
                    <a:pt x="531" y="446"/>
                    <a:pt x="384" y="407"/>
                    <a:pt x="206" y="391"/>
                  </a:cubicBezTo>
                  <a:cubicBezTo>
                    <a:pt x="202" y="391"/>
                    <a:pt x="198" y="391"/>
                    <a:pt x="194" y="391"/>
                  </a:cubicBezTo>
                  <a:cubicBezTo>
                    <a:pt x="24" y="391"/>
                    <a:pt x="1" y="736"/>
                    <a:pt x="131" y="1036"/>
                  </a:cubicBezTo>
                  <a:cubicBezTo>
                    <a:pt x="250" y="1309"/>
                    <a:pt x="709" y="1578"/>
                    <a:pt x="1125" y="1626"/>
                  </a:cubicBezTo>
                  <a:cubicBezTo>
                    <a:pt x="1155" y="1629"/>
                    <a:pt x="1186" y="1631"/>
                    <a:pt x="1217" y="1631"/>
                  </a:cubicBezTo>
                  <a:cubicBezTo>
                    <a:pt x="1628" y="1631"/>
                    <a:pt x="2173" y="1362"/>
                    <a:pt x="1942" y="1208"/>
                  </a:cubicBezTo>
                  <a:cubicBezTo>
                    <a:pt x="1695" y="1043"/>
                    <a:pt x="1687" y="975"/>
                    <a:pt x="1716" y="848"/>
                  </a:cubicBezTo>
                  <a:cubicBezTo>
                    <a:pt x="1745" y="722"/>
                    <a:pt x="1789" y="524"/>
                    <a:pt x="1789" y="524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117;p55">
              <a:extLst>
                <a:ext uri="{FF2B5EF4-FFF2-40B4-BE49-F238E27FC236}">
                  <a16:creationId xmlns:a16="http://schemas.microsoft.com/office/drawing/2014/main" id="{5424BDE9-333C-44F4-B020-2EC878352233}"/>
                </a:ext>
              </a:extLst>
            </p:cNvPr>
            <p:cNvSpPr/>
            <p:nvPr/>
          </p:nvSpPr>
          <p:spPr>
            <a:xfrm>
              <a:off x="1563100" y="4863775"/>
              <a:ext cx="60450" cy="74200"/>
            </a:xfrm>
            <a:custGeom>
              <a:avLst/>
              <a:gdLst/>
              <a:ahLst/>
              <a:cxnLst/>
              <a:rect l="l" t="t" r="r" b="b"/>
              <a:pathLst>
                <a:path w="2418" h="2968" extrusionOk="0">
                  <a:moveTo>
                    <a:pt x="1445" y="0"/>
                  </a:moveTo>
                  <a:cubicBezTo>
                    <a:pt x="1417" y="0"/>
                    <a:pt x="1388" y="1"/>
                    <a:pt x="1359" y="3"/>
                  </a:cubicBezTo>
                  <a:cubicBezTo>
                    <a:pt x="993" y="27"/>
                    <a:pt x="654" y="205"/>
                    <a:pt x="428" y="492"/>
                  </a:cubicBezTo>
                  <a:cubicBezTo>
                    <a:pt x="57" y="540"/>
                    <a:pt x="0" y="1048"/>
                    <a:pt x="79" y="1478"/>
                  </a:cubicBezTo>
                  <a:cubicBezTo>
                    <a:pt x="155" y="1891"/>
                    <a:pt x="255" y="1983"/>
                    <a:pt x="473" y="2413"/>
                  </a:cubicBezTo>
                  <a:cubicBezTo>
                    <a:pt x="473" y="2413"/>
                    <a:pt x="654" y="2736"/>
                    <a:pt x="739" y="2782"/>
                  </a:cubicBezTo>
                  <a:cubicBezTo>
                    <a:pt x="844" y="2841"/>
                    <a:pt x="1036" y="2968"/>
                    <a:pt x="1229" y="2968"/>
                  </a:cubicBezTo>
                  <a:cubicBezTo>
                    <a:pt x="1298" y="2968"/>
                    <a:pt x="1367" y="2951"/>
                    <a:pt x="1433" y="2910"/>
                  </a:cubicBezTo>
                  <a:cubicBezTo>
                    <a:pt x="1573" y="2821"/>
                    <a:pt x="1754" y="2285"/>
                    <a:pt x="1699" y="2239"/>
                  </a:cubicBezTo>
                  <a:lnTo>
                    <a:pt x="1699" y="2239"/>
                  </a:lnTo>
                  <a:cubicBezTo>
                    <a:pt x="1699" y="2239"/>
                    <a:pt x="1673" y="2257"/>
                    <a:pt x="1631" y="2257"/>
                  </a:cubicBezTo>
                  <a:cubicBezTo>
                    <a:pt x="1577" y="2257"/>
                    <a:pt x="1497" y="2225"/>
                    <a:pt x="1421" y="2076"/>
                  </a:cubicBezTo>
                  <a:cubicBezTo>
                    <a:pt x="1334" y="1907"/>
                    <a:pt x="1307" y="1759"/>
                    <a:pt x="1413" y="1543"/>
                  </a:cubicBezTo>
                  <a:cubicBezTo>
                    <a:pt x="1464" y="1442"/>
                    <a:pt x="1550" y="1400"/>
                    <a:pt x="1635" y="1400"/>
                  </a:cubicBezTo>
                  <a:cubicBezTo>
                    <a:pt x="1731" y="1400"/>
                    <a:pt x="1823" y="1453"/>
                    <a:pt x="1859" y="1538"/>
                  </a:cubicBezTo>
                  <a:cubicBezTo>
                    <a:pt x="1924" y="1697"/>
                    <a:pt x="1939" y="1986"/>
                    <a:pt x="1939" y="1986"/>
                  </a:cubicBezTo>
                  <a:cubicBezTo>
                    <a:pt x="1939" y="1986"/>
                    <a:pt x="2119" y="1907"/>
                    <a:pt x="2145" y="1719"/>
                  </a:cubicBezTo>
                  <a:cubicBezTo>
                    <a:pt x="2163" y="1586"/>
                    <a:pt x="2154" y="1434"/>
                    <a:pt x="2141" y="1311"/>
                  </a:cubicBezTo>
                  <a:cubicBezTo>
                    <a:pt x="2128" y="1199"/>
                    <a:pt x="2154" y="1079"/>
                    <a:pt x="2233" y="997"/>
                  </a:cubicBezTo>
                  <a:cubicBezTo>
                    <a:pt x="2342" y="884"/>
                    <a:pt x="2289" y="715"/>
                    <a:pt x="2289" y="715"/>
                  </a:cubicBezTo>
                  <a:cubicBezTo>
                    <a:pt x="2340" y="667"/>
                    <a:pt x="2384" y="611"/>
                    <a:pt x="2417" y="551"/>
                  </a:cubicBezTo>
                  <a:cubicBezTo>
                    <a:pt x="2210" y="217"/>
                    <a:pt x="1871" y="0"/>
                    <a:pt x="1445" y="0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118;p55">
              <a:extLst>
                <a:ext uri="{FF2B5EF4-FFF2-40B4-BE49-F238E27FC236}">
                  <a16:creationId xmlns:a16="http://schemas.microsoft.com/office/drawing/2014/main" id="{F94AC6E7-1228-4E96-9270-53FA095100DB}"/>
                </a:ext>
              </a:extLst>
            </p:cNvPr>
            <p:cNvSpPr/>
            <p:nvPr/>
          </p:nvSpPr>
          <p:spPr>
            <a:xfrm>
              <a:off x="1542200" y="4935225"/>
              <a:ext cx="97850" cy="173850"/>
            </a:xfrm>
            <a:custGeom>
              <a:avLst/>
              <a:gdLst/>
              <a:ahLst/>
              <a:cxnLst/>
              <a:rect l="l" t="t" r="r" b="b"/>
              <a:pathLst>
                <a:path w="3914" h="6954" extrusionOk="0">
                  <a:moveTo>
                    <a:pt x="859" y="0"/>
                  </a:moveTo>
                  <a:cubicBezTo>
                    <a:pt x="584" y="0"/>
                    <a:pt x="393" y="208"/>
                    <a:pt x="220" y="919"/>
                  </a:cubicBezTo>
                  <a:cubicBezTo>
                    <a:pt x="0" y="1820"/>
                    <a:pt x="250" y="2157"/>
                    <a:pt x="283" y="3575"/>
                  </a:cubicBezTo>
                  <a:cubicBezTo>
                    <a:pt x="292" y="3965"/>
                    <a:pt x="269" y="4685"/>
                    <a:pt x="262" y="5643"/>
                  </a:cubicBezTo>
                  <a:cubicBezTo>
                    <a:pt x="536" y="6143"/>
                    <a:pt x="1817" y="6857"/>
                    <a:pt x="2529" y="6942"/>
                  </a:cubicBezTo>
                  <a:cubicBezTo>
                    <a:pt x="2600" y="6950"/>
                    <a:pt x="2669" y="6954"/>
                    <a:pt x="2736" y="6954"/>
                  </a:cubicBezTo>
                  <a:cubicBezTo>
                    <a:pt x="3346" y="6954"/>
                    <a:pt x="3790" y="6642"/>
                    <a:pt x="3790" y="6642"/>
                  </a:cubicBezTo>
                  <a:cubicBezTo>
                    <a:pt x="3841" y="6342"/>
                    <a:pt x="3913" y="4256"/>
                    <a:pt x="3910" y="3073"/>
                  </a:cubicBezTo>
                  <a:cubicBezTo>
                    <a:pt x="3907" y="2052"/>
                    <a:pt x="3797" y="1443"/>
                    <a:pt x="3505" y="1223"/>
                  </a:cubicBezTo>
                  <a:cubicBezTo>
                    <a:pt x="3275" y="1048"/>
                    <a:pt x="2557" y="690"/>
                    <a:pt x="2557" y="690"/>
                  </a:cubicBezTo>
                  <a:cubicBezTo>
                    <a:pt x="2557" y="690"/>
                    <a:pt x="2533" y="727"/>
                    <a:pt x="2422" y="727"/>
                  </a:cubicBezTo>
                  <a:cubicBezTo>
                    <a:pt x="2338" y="727"/>
                    <a:pt x="2203" y="706"/>
                    <a:pt x="1990" y="630"/>
                  </a:cubicBezTo>
                  <a:cubicBezTo>
                    <a:pt x="1498" y="455"/>
                    <a:pt x="1413" y="309"/>
                    <a:pt x="1493" y="128"/>
                  </a:cubicBezTo>
                  <a:cubicBezTo>
                    <a:pt x="1493" y="128"/>
                    <a:pt x="1190" y="19"/>
                    <a:pt x="896" y="1"/>
                  </a:cubicBezTo>
                  <a:cubicBezTo>
                    <a:pt x="883" y="0"/>
                    <a:pt x="871" y="0"/>
                    <a:pt x="85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119;p55">
              <a:extLst>
                <a:ext uri="{FF2B5EF4-FFF2-40B4-BE49-F238E27FC236}">
                  <a16:creationId xmlns:a16="http://schemas.microsoft.com/office/drawing/2014/main" id="{E37B6DCE-C90E-460F-9A42-C7C45F29A83D}"/>
                </a:ext>
              </a:extLst>
            </p:cNvPr>
            <p:cNvSpPr/>
            <p:nvPr/>
          </p:nvSpPr>
          <p:spPr>
            <a:xfrm>
              <a:off x="1614150" y="4965075"/>
              <a:ext cx="105650" cy="188400"/>
            </a:xfrm>
            <a:custGeom>
              <a:avLst/>
              <a:gdLst/>
              <a:ahLst/>
              <a:cxnLst/>
              <a:rect l="l" t="t" r="r" b="b"/>
              <a:pathLst>
                <a:path w="4226" h="7536" extrusionOk="0">
                  <a:moveTo>
                    <a:pt x="444" y="1"/>
                  </a:moveTo>
                  <a:cubicBezTo>
                    <a:pt x="225" y="1"/>
                    <a:pt x="31" y="208"/>
                    <a:pt x="17" y="717"/>
                  </a:cubicBezTo>
                  <a:cubicBezTo>
                    <a:pt x="0" y="1357"/>
                    <a:pt x="87" y="2485"/>
                    <a:pt x="285" y="3333"/>
                  </a:cubicBezTo>
                  <a:cubicBezTo>
                    <a:pt x="381" y="3743"/>
                    <a:pt x="592" y="4387"/>
                    <a:pt x="1053" y="5118"/>
                  </a:cubicBezTo>
                  <a:cubicBezTo>
                    <a:pt x="1374" y="5629"/>
                    <a:pt x="1711" y="5970"/>
                    <a:pt x="2139" y="6397"/>
                  </a:cubicBezTo>
                  <a:cubicBezTo>
                    <a:pt x="2255" y="6513"/>
                    <a:pt x="2313" y="6627"/>
                    <a:pt x="2510" y="6876"/>
                  </a:cubicBezTo>
                  <a:cubicBezTo>
                    <a:pt x="2705" y="7123"/>
                    <a:pt x="2992" y="7362"/>
                    <a:pt x="3239" y="7457"/>
                  </a:cubicBezTo>
                  <a:cubicBezTo>
                    <a:pt x="3383" y="7513"/>
                    <a:pt x="3478" y="7535"/>
                    <a:pt x="3541" y="7535"/>
                  </a:cubicBezTo>
                  <a:cubicBezTo>
                    <a:pt x="3585" y="7535"/>
                    <a:pt x="3613" y="7524"/>
                    <a:pt x="3631" y="7507"/>
                  </a:cubicBezTo>
                  <a:cubicBezTo>
                    <a:pt x="3683" y="7455"/>
                    <a:pt x="3654" y="7392"/>
                    <a:pt x="3545" y="7336"/>
                  </a:cubicBezTo>
                  <a:cubicBezTo>
                    <a:pt x="3438" y="7279"/>
                    <a:pt x="3251" y="7203"/>
                    <a:pt x="3067" y="7016"/>
                  </a:cubicBezTo>
                  <a:lnTo>
                    <a:pt x="3067" y="7016"/>
                  </a:lnTo>
                  <a:cubicBezTo>
                    <a:pt x="3067" y="7016"/>
                    <a:pt x="3297" y="7152"/>
                    <a:pt x="3441" y="7221"/>
                  </a:cubicBezTo>
                  <a:cubicBezTo>
                    <a:pt x="3569" y="7282"/>
                    <a:pt x="3706" y="7327"/>
                    <a:pt x="3846" y="7352"/>
                  </a:cubicBezTo>
                  <a:cubicBezTo>
                    <a:pt x="3855" y="7354"/>
                    <a:pt x="3864" y="7355"/>
                    <a:pt x="3873" y="7355"/>
                  </a:cubicBezTo>
                  <a:cubicBezTo>
                    <a:pt x="3999" y="7355"/>
                    <a:pt x="4116" y="7224"/>
                    <a:pt x="4016" y="7168"/>
                  </a:cubicBezTo>
                  <a:cubicBezTo>
                    <a:pt x="3909" y="7109"/>
                    <a:pt x="3809" y="7092"/>
                    <a:pt x="3598" y="6986"/>
                  </a:cubicBezTo>
                  <a:cubicBezTo>
                    <a:pt x="3485" y="6930"/>
                    <a:pt x="3380" y="6863"/>
                    <a:pt x="3282" y="6782"/>
                  </a:cubicBezTo>
                  <a:lnTo>
                    <a:pt x="3282" y="6782"/>
                  </a:lnTo>
                  <a:cubicBezTo>
                    <a:pt x="3282" y="6782"/>
                    <a:pt x="3519" y="6884"/>
                    <a:pt x="3732" y="6933"/>
                  </a:cubicBezTo>
                  <a:cubicBezTo>
                    <a:pt x="3824" y="6953"/>
                    <a:pt x="3894" y="6960"/>
                    <a:pt x="3950" y="6960"/>
                  </a:cubicBezTo>
                  <a:cubicBezTo>
                    <a:pt x="4024" y="6960"/>
                    <a:pt x="4072" y="6947"/>
                    <a:pt x="4107" y="6936"/>
                  </a:cubicBezTo>
                  <a:cubicBezTo>
                    <a:pt x="4171" y="6917"/>
                    <a:pt x="4226" y="6808"/>
                    <a:pt x="4083" y="6752"/>
                  </a:cubicBezTo>
                  <a:cubicBezTo>
                    <a:pt x="3955" y="6701"/>
                    <a:pt x="3772" y="6691"/>
                    <a:pt x="3543" y="6556"/>
                  </a:cubicBezTo>
                  <a:cubicBezTo>
                    <a:pt x="3376" y="6458"/>
                    <a:pt x="3272" y="6367"/>
                    <a:pt x="3309" y="6355"/>
                  </a:cubicBezTo>
                  <a:cubicBezTo>
                    <a:pt x="3312" y="6353"/>
                    <a:pt x="3316" y="6353"/>
                    <a:pt x="3320" y="6353"/>
                  </a:cubicBezTo>
                  <a:cubicBezTo>
                    <a:pt x="3364" y="6353"/>
                    <a:pt x="3456" y="6407"/>
                    <a:pt x="3608" y="6415"/>
                  </a:cubicBezTo>
                  <a:cubicBezTo>
                    <a:pt x="3616" y="6415"/>
                    <a:pt x="3624" y="6416"/>
                    <a:pt x="3632" y="6416"/>
                  </a:cubicBezTo>
                  <a:cubicBezTo>
                    <a:pt x="3784" y="6416"/>
                    <a:pt x="3931" y="6332"/>
                    <a:pt x="3929" y="6246"/>
                  </a:cubicBezTo>
                  <a:cubicBezTo>
                    <a:pt x="3928" y="6155"/>
                    <a:pt x="3924" y="6172"/>
                    <a:pt x="3761" y="6137"/>
                  </a:cubicBezTo>
                  <a:cubicBezTo>
                    <a:pt x="3597" y="6104"/>
                    <a:pt x="3462" y="6022"/>
                    <a:pt x="3228" y="5991"/>
                  </a:cubicBezTo>
                  <a:cubicBezTo>
                    <a:pt x="3021" y="5964"/>
                    <a:pt x="2936" y="5949"/>
                    <a:pt x="2768" y="5853"/>
                  </a:cubicBezTo>
                  <a:cubicBezTo>
                    <a:pt x="2586" y="5748"/>
                    <a:pt x="2208" y="5270"/>
                    <a:pt x="1903" y="4788"/>
                  </a:cubicBezTo>
                  <a:cubicBezTo>
                    <a:pt x="1542" y="4221"/>
                    <a:pt x="1291" y="3387"/>
                    <a:pt x="1233" y="3016"/>
                  </a:cubicBezTo>
                  <a:cubicBezTo>
                    <a:pt x="1115" y="2260"/>
                    <a:pt x="1115" y="1160"/>
                    <a:pt x="1073" y="720"/>
                  </a:cubicBezTo>
                  <a:cubicBezTo>
                    <a:pt x="1030" y="279"/>
                    <a:pt x="849" y="144"/>
                    <a:pt x="613" y="39"/>
                  </a:cubicBezTo>
                  <a:cubicBezTo>
                    <a:pt x="557" y="14"/>
                    <a:pt x="499" y="1"/>
                    <a:pt x="44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120;p55">
              <a:extLst>
                <a:ext uri="{FF2B5EF4-FFF2-40B4-BE49-F238E27FC236}">
                  <a16:creationId xmlns:a16="http://schemas.microsoft.com/office/drawing/2014/main" id="{76EC3544-0011-4086-AD48-300856FC54AD}"/>
                </a:ext>
              </a:extLst>
            </p:cNvPr>
            <p:cNvSpPr/>
            <p:nvPr/>
          </p:nvSpPr>
          <p:spPr>
            <a:xfrm>
              <a:off x="1611825" y="4963750"/>
              <a:ext cx="33200" cy="64175"/>
            </a:xfrm>
            <a:custGeom>
              <a:avLst/>
              <a:gdLst/>
              <a:ahLst/>
              <a:cxnLst/>
              <a:rect l="l" t="t" r="r" b="b"/>
              <a:pathLst>
                <a:path w="1328" h="2567" extrusionOk="0">
                  <a:moveTo>
                    <a:pt x="551" y="0"/>
                  </a:moveTo>
                  <a:cubicBezTo>
                    <a:pt x="523" y="0"/>
                    <a:pt x="495" y="2"/>
                    <a:pt x="467" y="4"/>
                  </a:cubicBezTo>
                  <a:cubicBezTo>
                    <a:pt x="128" y="33"/>
                    <a:pt x="19" y="435"/>
                    <a:pt x="10" y="891"/>
                  </a:cubicBezTo>
                  <a:cubicBezTo>
                    <a:pt x="0" y="1347"/>
                    <a:pt x="112" y="2525"/>
                    <a:pt x="112" y="2525"/>
                  </a:cubicBezTo>
                  <a:cubicBezTo>
                    <a:pt x="112" y="2525"/>
                    <a:pt x="219" y="2566"/>
                    <a:pt x="464" y="2566"/>
                  </a:cubicBezTo>
                  <a:cubicBezTo>
                    <a:pt x="547" y="2566"/>
                    <a:pt x="646" y="2562"/>
                    <a:pt x="762" y="2549"/>
                  </a:cubicBezTo>
                  <a:cubicBezTo>
                    <a:pt x="1220" y="2498"/>
                    <a:pt x="1327" y="2333"/>
                    <a:pt x="1327" y="2333"/>
                  </a:cubicBezTo>
                  <a:cubicBezTo>
                    <a:pt x="1317" y="2076"/>
                    <a:pt x="1297" y="1082"/>
                    <a:pt x="1189" y="589"/>
                  </a:cubicBezTo>
                  <a:cubicBezTo>
                    <a:pt x="1090" y="140"/>
                    <a:pt x="837" y="0"/>
                    <a:pt x="551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121;p55">
              <a:extLst>
                <a:ext uri="{FF2B5EF4-FFF2-40B4-BE49-F238E27FC236}">
                  <a16:creationId xmlns:a16="http://schemas.microsoft.com/office/drawing/2014/main" id="{81E99748-467B-4BA6-8073-AD9836AE8D60}"/>
                </a:ext>
              </a:extLst>
            </p:cNvPr>
            <p:cNvSpPr/>
            <p:nvPr/>
          </p:nvSpPr>
          <p:spPr>
            <a:xfrm>
              <a:off x="1614150" y="5017775"/>
              <a:ext cx="31150" cy="11850"/>
            </a:xfrm>
            <a:custGeom>
              <a:avLst/>
              <a:gdLst/>
              <a:ahLst/>
              <a:cxnLst/>
              <a:rect l="l" t="t" r="r" b="b"/>
              <a:pathLst>
                <a:path w="1246" h="474" extrusionOk="0">
                  <a:moveTo>
                    <a:pt x="1228" y="0"/>
                  </a:moveTo>
                  <a:cubicBezTo>
                    <a:pt x="1049" y="89"/>
                    <a:pt x="857" y="150"/>
                    <a:pt x="659" y="181"/>
                  </a:cubicBezTo>
                  <a:cubicBezTo>
                    <a:pt x="570" y="196"/>
                    <a:pt x="481" y="203"/>
                    <a:pt x="391" y="203"/>
                  </a:cubicBezTo>
                  <a:cubicBezTo>
                    <a:pt x="260" y="203"/>
                    <a:pt x="129" y="187"/>
                    <a:pt x="0" y="157"/>
                  </a:cubicBezTo>
                  <a:lnTo>
                    <a:pt x="0" y="157"/>
                  </a:lnTo>
                  <a:lnTo>
                    <a:pt x="16" y="424"/>
                  </a:lnTo>
                  <a:cubicBezTo>
                    <a:pt x="16" y="424"/>
                    <a:pt x="129" y="473"/>
                    <a:pt x="367" y="473"/>
                  </a:cubicBezTo>
                  <a:cubicBezTo>
                    <a:pt x="456" y="473"/>
                    <a:pt x="561" y="467"/>
                    <a:pt x="684" y="448"/>
                  </a:cubicBezTo>
                  <a:cubicBezTo>
                    <a:pt x="1142" y="379"/>
                    <a:pt x="1245" y="237"/>
                    <a:pt x="1245" y="237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122;p55">
              <a:extLst>
                <a:ext uri="{FF2B5EF4-FFF2-40B4-BE49-F238E27FC236}">
                  <a16:creationId xmlns:a16="http://schemas.microsoft.com/office/drawing/2014/main" id="{18713943-11F6-4669-8DC6-41A4A30AFA35}"/>
                </a:ext>
              </a:extLst>
            </p:cNvPr>
            <p:cNvSpPr/>
            <p:nvPr/>
          </p:nvSpPr>
          <p:spPr>
            <a:xfrm>
              <a:off x="1596775" y="495407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453" y="0"/>
                  </a:moveTo>
                  <a:cubicBezTo>
                    <a:pt x="262" y="0"/>
                    <a:pt x="0" y="148"/>
                    <a:pt x="0" y="148"/>
                  </a:cubicBezTo>
                  <a:cubicBezTo>
                    <a:pt x="57" y="394"/>
                    <a:pt x="403" y="442"/>
                    <a:pt x="411" y="442"/>
                  </a:cubicBezTo>
                  <a:cubicBezTo>
                    <a:pt x="411" y="442"/>
                    <a:pt x="411" y="442"/>
                    <a:pt x="411" y="442"/>
                  </a:cubicBezTo>
                  <a:cubicBezTo>
                    <a:pt x="504" y="239"/>
                    <a:pt x="905" y="216"/>
                    <a:pt x="905" y="216"/>
                  </a:cubicBezTo>
                  <a:lnTo>
                    <a:pt x="566" y="25"/>
                  </a:lnTo>
                  <a:cubicBezTo>
                    <a:pt x="534" y="7"/>
                    <a:pt x="495" y="0"/>
                    <a:pt x="453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123;p55">
              <a:extLst>
                <a:ext uri="{FF2B5EF4-FFF2-40B4-BE49-F238E27FC236}">
                  <a16:creationId xmlns:a16="http://schemas.microsoft.com/office/drawing/2014/main" id="{E0D3BFEA-8863-4C17-8611-743014EE8EA2}"/>
                </a:ext>
              </a:extLst>
            </p:cNvPr>
            <p:cNvSpPr/>
            <p:nvPr/>
          </p:nvSpPr>
          <p:spPr>
            <a:xfrm>
              <a:off x="1560300" y="4935850"/>
              <a:ext cx="19225" cy="13750"/>
            </a:xfrm>
            <a:custGeom>
              <a:avLst/>
              <a:gdLst/>
              <a:ahLst/>
              <a:cxnLst/>
              <a:rect l="l" t="t" r="r" b="b"/>
              <a:pathLst>
                <a:path w="769" h="550" extrusionOk="0">
                  <a:moveTo>
                    <a:pt x="465" y="0"/>
                  </a:moveTo>
                  <a:cubicBezTo>
                    <a:pt x="442" y="0"/>
                    <a:pt x="419" y="2"/>
                    <a:pt x="396" y="5"/>
                  </a:cubicBezTo>
                  <a:cubicBezTo>
                    <a:pt x="178" y="39"/>
                    <a:pt x="0" y="523"/>
                    <a:pt x="0" y="523"/>
                  </a:cubicBezTo>
                  <a:lnTo>
                    <a:pt x="496" y="549"/>
                  </a:lnTo>
                  <a:cubicBezTo>
                    <a:pt x="531" y="374"/>
                    <a:pt x="769" y="103"/>
                    <a:pt x="769" y="103"/>
                  </a:cubicBezTo>
                  <a:cubicBezTo>
                    <a:pt x="681" y="36"/>
                    <a:pt x="574" y="0"/>
                    <a:pt x="465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124;p55">
              <a:extLst>
                <a:ext uri="{FF2B5EF4-FFF2-40B4-BE49-F238E27FC236}">
                  <a16:creationId xmlns:a16="http://schemas.microsoft.com/office/drawing/2014/main" id="{06D07C48-36A7-45CB-971F-F853C1F608CA}"/>
                </a:ext>
              </a:extLst>
            </p:cNvPr>
            <p:cNvSpPr/>
            <p:nvPr/>
          </p:nvSpPr>
          <p:spPr>
            <a:xfrm>
              <a:off x="1523450" y="4946900"/>
              <a:ext cx="95925" cy="124525"/>
            </a:xfrm>
            <a:custGeom>
              <a:avLst/>
              <a:gdLst/>
              <a:ahLst/>
              <a:cxnLst/>
              <a:rect l="l" t="t" r="r" b="b"/>
              <a:pathLst>
                <a:path w="3837" h="4981" extrusionOk="0">
                  <a:moveTo>
                    <a:pt x="1710" y="1"/>
                  </a:moveTo>
                  <a:cubicBezTo>
                    <a:pt x="463" y="1"/>
                    <a:pt x="0" y="3238"/>
                    <a:pt x="281" y="3800"/>
                  </a:cubicBezTo>
                  <a:cubicBezTo>
                    <a:pt x="579" y="4394"/>
                    <a:pt x="1761" y="4946"/>
                    <a:pt x="2169" y="4976"/>
                  </a:cubicBezTo>
                  <a:cubicBezTo>
                    <a:pt x="2208" y="4979"/>
                    <a:pt x="2248" y="4980"/>
                    <a:pt x="2288" y="4980"/>
                  </a:cubicBezTo>
                  <a:cubicBezTo>
                    <a:pt x="2666" y="4980"/>
                    <a:pt x="3080" y="4843"/>
                    <a:pt x="3440" y="4403"/>
                  </a:cubicBezTo>
                  <a:cubicBezTo>
                    <a:pt x="3837" y="3917"/>
                    <a:pt x="3622" y="1353"/>
                    <a:pt x="3474" y="943"/>
                  </a:cubicBezTo>
                  <a:cubicBezTo>
                    <a:pt x="3324" y="534"/>
                    <a:pt x="2572" y="235"/>
                    <a:pt x="1951" y="40"/>
                  </a:cubicBezTo>
                  <a:cubicBezTo>
                    <a:pt x="1867" y="13"/>
                    <a:pt x="1787" y="1"/>
                    <a:pt x="1710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125;p55">
              <a:extLst>
                <a:ext uri="{FF2B5EF4-FFF2-40B4-BE49-F238E27FC236}">
                  <a16:creationId xmlns:a16="http://schemas.microsoft.com/office/drawing/2014/main" id="{8D921109-ECB1-4325-8EF2-DA01F4BFCC86}"/>
                </a:ext>
              </a:extLst>
            </p:cNvPr>
            <p:cNvSpPr/>
            <p:nvPr/>
          </p:nvSpPr>
          <p:spPr>
            <a:xfrm>
              <a:off x="1531900" y="5008475"/>
              <a:ext cx="42875" cy="48500"/>
            </a:xfrm>
            <a:custGeom>
              <a:avLst/>
              <a:gdLst/>
              <a:ahLst/>
              <a:cxnLst/>
              <a:rect l="l" t="t" r="r" b="b"/>
              <a:pathLst>
                <a:path w="1715" h="1940" extrusionOk="0">
                  <a:moveTo>
                    <a:pt x="248" y="1"/>
                  </a:moveTo>
                  <a:cubicBezTo>
                    <a:pt x="220" y="1"/>
                    <a:pt x="202" y="8"/>
                    <a:pt x="197" y="24"/>
                  </a:cubicBezTo>
                  <a:cubicBezTo>
                    <a:pt x="147" y="179"/>
                    <a:pt x="1" y="914"/>
                    <a:pt x="150" y="1158"/>
                  </a:cubicBezTo>
                  <a:cubicBezTo>
                    <a:pt x="346" y="1481"/>
                    <a:pt x="1228" y="1940"/>
                    <a:pt x="1497" y="1940"/>
                  </a:cubicBezTo>
                  <a:cubicBezTo>
                    <a:pt x="1543" y="1940"/>
                    <a:pt x="1572" y="1926"/>
                    <a:pt x="1575" y="1896"/>
                  </a:cubicBezTo>
                  <a:cubicBezTo>
                    <a:pt x="1602" y="1693"/>
                    <a:pt x="1714" y="830"/>
                    <a:pt x="1714" y="830"/>
                  </a:cubicBezTo>
                  <a:cubicBezTo>
                    <a:pt x="1596" y="584"/>
                    <a:pt x="502" y="1"/>
                    <a:pt x="248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126;p55">
              <a:extLst>
                <a:ext uri="{FF2B5EF4-FFF2-40B4-BE49-F238E27FC236}">
                  <a16:creationId xmlns:a16="http://schemas.microsoft.com/office/drawing/2014/main" id="{4BB079F0-2A3A-44DC-A959-C249AC8EA774}"/>
                </a:ext>
              </a:extLst>
            </p:cNvPr>
            <p:cNvSpPr/>
            <p:nvPr/>
          </p:nvSpPr>
          <p:spPr>
            <a:xfrm>
              <a:off x="1578850" y="4967700"/>
              <a:ext cx="40525" cy="102650"/>
            </a:xfrm>
            <a:custGeom>
              <a:avLst/>
              <a:gdLst/>
              <a:ahLst/>
              <a:cxnLst/>
              <a:rect l="l" t="t" r="r" b="b"/>
              <a:pathLst>
                <a:path w="1621" h="4106" extrusionOk="0">
                  <a:moveTo>
                    <a:pt x="1090" y="1"/>
                  </a:moveTo>
                  <a:cubicBezTo>
                    <a:pt x="882" y="1"/>
                    <a:pt x="631" y="219"/>
                    <a:pt x="466" y="913"/>
                  </a:cubicBezTo>
                  <a:cubicBezTo>
                    <a:pt x="266" y="1752"/>
                    <a:pt x="53" y="3150"/>
                    <a:pt x="26" y="3526"/>
                  </a:cubicBezTo>
                  <a:cubicBezTo>
                    <a:pt x="1" y="3864"/>
                    <a:pt x="120" y="4105"/>
                    <a:pt x="381" y="4105"/>
                  </a:cubicBezTo>
                  <a:cubicBezTo>
                    <a:pt x="398" y="4105"/>
                    <a:pt x="416" y="4104"/>
                    <a:pt x="435" y="4102"/>
                  </a:cubicBezTo>
                  <a:cubicBezTo>
                    <a:pt x="704" y="4032"/>
                    <a:pt x="976" y="3873"/>
                    <a:pt x="1224" y="3571"/>
                  </a:cubicBezTo>
                  <a:cubicBezTo>
                    <a:pt x="1621" y="3085"/>
                    <a:pt x="1406" y="521"/>
                    <a:pt x="1258" y="111"/>
                  </a:cubicBezTo>
                  <a:cubicBezTo>
                    <a:pt x="1247" y="83"/>
                    <a:pt x="1233" y="55"/>
                    <a:pt x="1217" y="28"/>
                  </a:cubicBezTo>
                  <a:cubicBezTo>
                    <a:pt x="1177" y="11"/>
                    <a:pt x="1135" y="1"/>
                    <a:pt x="109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127;p55">
              <a:extLst>
                <a:ext uri="{FF2B5EF4-FFF2-40B4-BE49-F238E27FC236}">
                  <a16:creationId xmlns:a16="http://schemas.microsoft.com/office/drawing/2014/main" id="{B332751C-8902-465D-8C2A-5FD56BA3B859}"/>
                </a:ext>
              </a:extLst>
            </p:cNvPr>
            <p:cNvSpPr/>
            <p:nvPr/>
          </p:nvSpPr>
          <p:spPr>
            <a:xfrm>
              <a:off x="1539075" y="4982400"/>
              <a:ext cx="51450" cy="21900"/>
            </a:xfrm>
            <a:custGeom>
              <a:avLst/>
              <a:gdLst/>
              <a:ahLst/>
              <a:cxnLst/>
              <a:rect l="l" t="t" r="r" b="b"/>
              <a:pathLst>
                <a:path w="2058" h="876" extrusionOk="0">
                  <a:moveTo>
                    <a:pt x="1" y="0"/>
                  </a:moveTo>
                  <a:cubicBezTo>
                    <a:pt x="1" y="0"/>
                    <a:pt x="84" y="369"/>
                    <a:pt x="800" y="681"/>
                  </a:cubicBezTo>
                  <a:cubicBezTo>
                    <a:pt x="1085" y="804"/>
                    <a:pt x="1330" y="875"/>
                    <a:pt x="1527" y="875"/>
                  </a:cubicBezTo>
                  <a:cubicBezTo>
                    <a:pt x="1827" y="875"/>
                    <a:pt x="2014" y="712"/>
                    <a:pt x="2057" y="325"/>
                  </a:cubicBezTo>
                  <a:lnTo>
                    <a:pt x="2057" y="325"/>
                  </a:lnTo>
                  <a:cubicBezTo>
                    <a:pt x="2036" y="471"/>
                    <a:pt x="1928" y="686"/>
                    <a:pt x="1579" y="686"/>
                  </a:cubicBezTo>
                  <a:cubicBezTo>
                    <a:pt x="1494" y="686"/>
                    <a:pt x="1395" y="674"/>
                    <a:pt x="1280" y="644"/>
                  </a:cubicBezTo>
                  <a:cubicBezTo>
                    <a:pt x="690" y="494"/>
                    <a:pt x="153" y="221"/>
                    <a:pt x="1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128;p55">
              <a:extLst>
                <a:ext uri="{FF2B5EF4-FFF2-40B4-BE49-F238E27FC236}">
                  <a16:creationId xmlns:a16="http://schemas.microsoft.com/office/drawing/2014/main" id="{5572C82C-F1E1-4F6B-A87E-AC0E40D36ABC}"/>
                </a:ext>
              </a:extLst>
            </p:cNvPr>
            <p:cNvSpPr/>
            <p:nvPr/>
          </p:nvSpPr>
          <p:spPr>
            <a:xfrm>
              <a:off x="1139950" y="4994225"/>
              <a:ext cx="203325" cy="117325"/>
            </a:xfrm>
            <a:custGeom>
              <a:avLst/>
              <a:gdLst/>
              <a:ahLst/>
              <a:cxnLst/>
              <a:rect l="l" t="t" r="r" b="b"/>
              <a:pathLst>
                <a:path w="8133" h="4693" extrusionOk="0">
                  <a:moveTo>
                    <a:pt x="4066" y="0"/>
                  </a:moveTo>
                  <a:cubicBezTo>
                    <a:pt x="1821" y="0"/>
                    <a:pt x="0" y="1051"/>
                    <a:pt x="0" y="2347"/>
                  </a:cubicBezTo>
                  <a:cubicBezTo>
                    <a:pt x="0" y="3643"/>
                    <a:pt x="1821" y="4693"/>
                    <a:pt x="4066" y="4693"/>
                  </a:cubicBezTo>
                  <a:cubicBezTo>
                    <a:pt x="6312" y="4693"/>
                    <a:pt x="8133" y="3643"/>
                    <a:pt x="8133" y="2347"/>
                  </a:cubicBezTo>
                  <a:cubicBezTo>
                    <a:pt x="8133" y="1051"/>
                    <a:pt x="6312" y="0"/>
                    <a:pt x="406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129;p55">
              <a:extLst>
                <a:ext uri="{FF2B5EF4-FFF2-40B4-BE49-F238E27FC236}">
                  <a16:creationId xmlns:a16="http://schemas.microsoft.com/office/drawing/2014/main" id="{21744359-BC68-4304-8174-9EB1E3BB3BCB}"/>
                </a:ext>
              </a:extLst>
            </p:cNvPr>
            <p:cNvSpPr/>
            <p:nvPr/>
          </p:nvSpPr>
          <p:spPr>
            <a:xfrm>
              <a:off x="1211950" y="4549050"/>
              <a:ext cx="41875" cy="99475"/>
            </a:xfrm>
            <a:custGeom>
              <a:avLst/>
              <a:gdLst/>
              <a:ahLst/>
              <a:cxnLst/>
              <a:rect l="l" t="t" r="r" b="b"/>
              <a:pathLst>
                <a:path w="1675" h="3979" extrusionOk="0">
                  <a:moveTo>
                    <a:pt x="998" y="1"/>
                  </a:moveTo>
                  <a:cubicBezTo>
                    <a:pt x="966" y="1"/>
                    <a:pt x="932" y="3"/>
                    <a:pt x="896" y="7"/>
                  </a:cubicBezTo>
                  <a:cubicBezTo>
                    <a:pt x="345" y="71"/>
                    <a:pt x="24" y="469"/>
                    <a:pt x="48" y="1519"/>
                  </a:cubicBezTo>
                  <a:cubicBezTo>
                    <a:pt x="73" y="2569"/>
                    <a:pt x="104" y="3215"/>
                    <a:pt x="47" y="3436"/>
                  </a:cubicBezTo>
                  <a:cubicBezTo>
                    <a:pt x="1" y="3616"/>
                    <a:pt x="411" y="3978"/>
                    <a:pt x="851" y="3978"/>
                  </a:cubicBezTo>
                  <a:cubicBezTo>
                    <a:pt x="949" y="3978"/>
                    <a:pt x="1049" y="3960"/>
                    <a:pt x="1145" y="3918"/>
                  </a:cubicBezTo>
                  <a:cubicBezTo>
                    <a:pt x="1675" y="3685"/>
                    <a:pt x="1435" y="155"/>
                    <a:pt x="1435" y="155"/>
                  </a:cubicBezTo>
                  <a:cubicBezTo>
                    <a:pt x="1435" y="155"/>
                    <a:pt x="1291" y="1"/>
                    <a:pt x="998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130;p55">
              <a:extLst>
                <a:ext uri="{FF2B5EF4-FFF2-40B4-BE49-F238E27FC236}">
                  <a16:creationId xmlns:a16="http://schemas.microsoft.com/office/drawing/2014/main" id="{F4F83D11-91C7-4467-AE35-FF190805FBB3}"/>
                </a:ext>
              </a:extLst>
            </p:cNvPr>
            <p:cNvSpPr/>
            <p:nvPr/>
          </p:nvSpPr>
          <p:spPr>
            <a:xfrm>
              <a:off x="1234025" y="4550825"/>
              <a:ext cx="15175" cy="9725"/>
            </a:xfrm>
            <a:custGeom>
              <a:avLst/>
              <a:gdLst/>
              <a:ahLst/>
              <a:cxnLst/>
              <a:rect l="l" t="t" r="r" b="b"/>
              <a:pathLst>
                <a:path w="607" h="389" extrusionOk="0">
                  <a:moveTo>
                    <a:pt x="465" y="0"/>
                  </a:moveTo>
                  <a:cubicBezTo>
                    <a:pt x="423" y="0"/>
                    <a:pt x="372" y="7"/>
                    <a:pt x="312" y="27"/>
                  </a:cubicBezTo>
                  <a:cubicBezTo>
                    <a:pt x="68" y="106"/>
                    <a:pt x="0" y="389"/>
                    <a:pt x="0" y="389"/>
                  </a:cubicBezTo>
                  <a:cubicBezTo>
                    <a:pt x="225" y="125"/>
                    <a:pt x="606" y="35"/>
                    <a:pt x="606" y="35"/>
                  </a:cubicBezTo>
                  <a:cubicBezTo>
                    <a:pt x="606" y="35"/>
                    <a:pt x="560" y="0"/>
                    <a:pt x="465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131;p55">
              <a:extLst>
                <a:ext uri="{FF2B5EF4-FFF2-40B4-BE49-F238E27FC236}">
                  <a16:creationId xmlns:a16="http://schemas.microsoft.com/office/drawing/2014/main" id="{406D2D28-44F6-45F9-9C59-20EA38D42CCD}"/>
                </a:ext>
              </a:extLst>
            </p:cNvPr>
            <p:cNvSpPr/>
            <p:nvPr/>
          </p:nvSpPr>
          <p:spPr>
            <a:xfrm>
              <a:off x="1271350" y="4630625"/>
              <a:ext cx="105200" cy="187550"/>
            </a:xfrm>
            <a:custGeom>
              <a:avLst/>
              <a:gdLst/>
              <a:ahLst/>
              <a:cxnLst/>
              <a:rect l="l" t="t" r="r" b="b"/>
              <a:pathLst>
                <a:path w="4208" h="7502" extrusionOk="0">
                  <a:moveTo>
                    <a:pt x="315" y="1"/>
                  </a:moveTo>
                  <a:cubicBezTo>
                    <a:pt x="135" y="1"/>
                    <a:pt x="16" y="169"/>
                    <a:pt x="8" y="655"/>
                  </a:cubicBezTo>
                  <a:cubicBezTo>
                    <a:pt x="0" y="1294"/>
                    <a:pt x="52" y="2473"/>
                    <a:pt x="263" y="3318"/>
                  </a:cubicBezTo>
                  <a:cubicBezTo>
                    <a:pt x="364" y="3727"/>
                    <a:pt x="553" y="4360"/>
                    <a:pt x="1023" y="5085"/>
                  </a:cubicBezTo>
                  <a:cubicBezTo>
                    <a:pt x="1353" y="5592"/>
                    <a:pt x="1682" y="5961"/>
                    <a:pt x="2116" y="6383"/>
                  </a:cubicBezTo>
                  <a:cubicBezTo>
                    <a:pt x="2235" y="6497"/>
                    <a:pt x="2294" y="6611"/>
                    <a:pt x="2493" y="6856"/>
                  </a:cubicBezTo>
                  <a:cubicBezTo>
                    <a:pt x="2692" y="7100"/>
                    <a:pt x="2983" y="7336"/>
                    <a:pt x="3230" y="7427"/>
                  </a:cubicBezTo>
                  <a:cubicBezTo>
                    <a:pt x="3372" y="7481"/>
                    <a:pt x="3467" y="7502"/>
                    <a:pt x="3529" y="7502"/>
                  </a:cubicBezTo>
                  <a:cubicBezTo>
                    <a:pt x="3576" y="7502"/>
                    <a:pt x="3605" y="7490"/>
                    <a:pt x="3622" y="7472"/>
                  </a:cubicBezTo>
                  <a:cubicBezTo>
                    <a:pt x="3673" y="7420"/>
                    <a:pt x="3643" y="7357"/>
                    <a:pt x="3534" y="7302"/>
                  </a:cubicBezTo>
                  <a:cubicBezTo>
                    <a:pt x="3427" y="7246"/>
                    <a:pt x="3237" y="7174"/>
                    <a:pt x="3052" y="6988"/>
                  </a:cubicBezTo>
                  <a:lnTo>
                    <a:pt x="3052" y="6988"/>
                  </a:lnTo>
                  <a:cubicBezTo>
                    <a:pt x="3052" y="6988"/>
                    <a:pt x="3283" y="7121"/>
                    <a:pt x="3428" y="7189"/>
                  </a:cubicBezTo>
                  <a:cubicBezTo>
                    <a:pt x="3557" y="7248"/>
                    <a:pt x="3693" y="7290"/>
                    <a:pt x="3833" y="7314"/>
                  </a:cubicBezTo>
                  <a:cubicBezTo>
                    <a:pt x="3842" y="7315"/>
                    <a:pt x="3851" y="7316"/>
                    <a:pt x="3860" y="7316"/>
                  </a:cubicBezTo>
                  <a:cubicBezTo>
                    <a:pt x="3987" y="7316"/>
                    <a:pt x="4103" y="7182"/>
                    <a:pt x="4002" y="7128"/>
                  </a:cubicBezTo>
                  <a:cubicBezTo>
                    <a:pt x="3895" y="7070"/>
                    <a:pt x="3795" y="7053"/>
                    <a:pt x="3581" y="6952"/>
                  </a:cubicBezTo>
                  <a:cubicBezTo>
                    <a:pt x="3468" y="6898"/>
                    <a:pt x="3362" y="6830"/>
                    <a:pt x="3264" y="6752"/>
                  </a:cubicBezTo>
                  <a:lnTo>
                    <a:pt x="3264" y="6752"/>
                  </a:lnTo>
                  <a:cubicBezTo>
                    <a:pt x="3264" y="6752"/>
                    <a:pt x="3500" y="6851"/>
                    <a:pt x="3716" y="6895"/>
                  </a:cubicBezTo>
                  <a:cubicBezTo>
                    <a:pt x="3804" y="6914"/>
                    <a:pt x="3872" y="6920"/>
                    <a:pt x="3926" y="6920"/>
                  </a:cubicBezTo>
                  <a:cubicBezTo>
                    <a:pt x="4005" y="6920"/>
                    <a:pt x="4054" y="6906"/>
                    <a:pt x="4092" y="6894"/>
                  </a:cubicBezTo>
                  <a:cubicBezTo>
                    <a:pt x="4154" y="6875"/>
                    <a:pt x="4208" y="6764"/>
                    <a:pt x="4065" y="6710"/>
                  </a:cubicBezTo>
                  <a:cubicBezTo>
                    <a:pt x="3936" y="6661"/>
                    <a:pt x="3753" y="6654"/>
                    <a:pt x="3522" y="6522"/>
                  </a:cubicBezTo>
                  <a:cubicBezTo>
                    <a:pt x="3354" y="6427"/>
                    <a:pt x="3248" y="6337"/>
                    <a:pt x="3284" y="6323"/>
                  </a:cubicBezTo>
                  <a:cubicBezTo>
                    <a:pt x="3288" y="6322"/>
                    <a:pt x="3291" y="6322"/>
                    <a:pt x="3296" y="6322"/>
                  </a:cubicBezTo>
                  <a:cubicBezTo>
                    <a:pt x="3339" y="6322"/>
                    <a:pt x="3431" y="6375"/>
                    <a:pt x="3585" y="6381"/>
                  </a:cubicBezTo>
                  <a:cubicBezTo>
                    <a:pt x="3590" y="6382"/>
                    <a:pt x="3595" y="6382"/>
                    <a:pt x="3600" y="6382"/>
                  </a:cubicBezTo>
                  <a:cubicBezTo>
                    <a:pt x="3756" y="6382"/>
                    <a:pt x="3907" y="6295"/>
                    <a:pt x="3903" y="6208"/>
                  </a:cubicBezTo>
                  <a:cubicBezTo>
                    <a:pt x="3900" y="6117"/>
                    <a:pt x="3867" y="6162"/>
                    <a:pt x="3703" y="6129"/>
                  </a:cubicBezTo>
                  <a:cubicBezTo>
                    <a:pt x="3538" y="6097"/>
                    <a:pt x="3409" y="6007"/>
                    <a:pt x="3173" y="5980"/>
                  </a:cubicBezTo>
                  <a:cubicBezTo>
                    <a:pt x="2966" y="5955"/>
                    <a:pt x="2832" y="5934"/>
                    <a:pt x="2652" y="5859"/>
                  </a:cubicBezTo>
                  <a:cubicBezTo>
                    <a:pt x="2472" y="5785"/>
                    <a:pt x="2066" y="5333"/>
                    <a:pt x="1753" y="4855"/>
                  </a:cubicBezTo>
                  <a:cubicBezTo>
                    <a:pt x="1385" y="4293"/>
                    <a:pt x="1125" y="3470"/>
                    <a:pt x="1059" y="3099"/>
                  </a:cubicBezTo>
                  <a:cubicBezTo>
                    <a:pt x="921" y="2298"/>
                    <a:pt x="900" y="1192"/>
                    <a:pt x="919" y="807"/>
                  </a:cubicBezTo>
                  <a:cubicBezTo>
                    <a:pt x="942" y="343"/>
                    <a:pt x="740" y="149"/>
                    <a:pt x="502" y="47"/>
                  </a:cubicBezTo>
                  <a:cubicBezTo>
                    <a:pt x="435" y="18"/>
                    <a:pt x="372" y="1"/>
                    <a:pt x="31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132;p55">
              <a:extLst>
                <a:ext uri="{FF2B5EF4-FFF2-40B4-BE49-F238E27FC236}">
                  <a16:creationId xmlns:a16="http://schemas.microsoft.com/office/drawing/2014/main" id="{7D4BD32B-A6C2-4E2B-B241-2484CEACD0D3}"/>
                </a:ext>
              </a:extLst>
            </p:cNvPr>
            <p:cNvSpPr/>
            <p:nvPr/>
          </p:nvSpPr>
          <p:spPr>
            <a:xfrm>
              <a:off x="1270125" y="4629975"/>
              <a:ext cx="27125" cy="53575"/>
            </a:xfrm>
            <a:custGeom>
              <a:avLst/>
              <a:gdLst/>
              <a:ahLst/>
              <a:cxnLst/>
              <a:rect l="l" t="t" r="r" b="b"/>
              <a:pathLst>
                <a:path w="1085" h="2143" extrusionOk="0">
                  <a:moveTo>
                    <a:pt x="372" y="0"/>
                  </a:moveTo>
                  <a:cubicBezTo>
                    <a:pt x="204" y="0"/>
                    <a:pt x="134" y="127"/>
                    <a:pt x="78" y="409"/>
                  </a:cubicBezTo>
                  <a:cubicBezTo>
                    <a:pt x="1" y="798"/>
                    <a:pt x="97" y="2061"/>
                    <a:pt x="97" y="2096"/>
                  </a:cubicBezTo>
                  <a:cubicBezTo>
                    <a:pt x="239" y="2129"/>
                    <a:pt x="363" y="2143"/>
                    <a:pt x="470" y="2143"/>
                  </a:cubicBezTo>
                  <a:cubicBezTo>
                    <a:pt x="925" y="2143"/>
                    <a:pt x="1084" y="1901"/>
                    <a:pt x="1084" y="1901"/>
                  </a:cubicBezTo>
                  <a:cubicBezTo>
                    <a:pt x="1084" y="1901"/>
                    <a:pt x="1023" y="1067"/>
                    <a:pt x="1001" y="692"/>
                  </a:cubicBezTo>
                  <a:cubicBezTo>
                    <a:pt x="981" y="316"/>
                    <a:pt x="790" y="118"/>
                    <a:pt x="605" y="52"/>
                  </a:cubicBezTo>
                  <a:cubicBezTo>
                    <a:pt x="511" y="18"/>
                    <a:pt x="434" y="0"/>
                    <a:pt x="372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133;p55">
              <a:extLst>
                <a:ext uri="{FF2B5EF4-FFF2-40B4-BE49-F238E27FC236}">
                  <a16:creationId xmlns:a16="http://schemas.microsoft.com/office/drawing/2014/main" id="{E4699D82-A769-410C-AB80-A8CC1AD338A5}"/>
                </a:ext>
              </a:extLst>
            </p:cNvPr>
            <p:cNvSpPr/>
            <p:nvPr/>
          </p:nvSpPr>
          <p:spPr>
            <a:xfrm>
              <a:off x="1237650" y="4999825"/>
              <a:ext cx="58500" cy="48875"/>
            </a:xfrm>
            <a:custGeom>
              <a:avLst/>
              <a:gdLst/>
              <a:ahLst/>
              <a:cxnLst/>
              <a:rect l="l" t="t" r="r" b="b"/>
              <a:pathLst>
                <a:path w="2340" h="1955" extrusionOk="0">
                  <a:moveTo>
                    <a:pt x="226" y="1"/>
                  </a:moveTo>
                  <a:cubicBezTo>
                    <a:pt x="198" y="102"/>
                    <a:pt x="164" y="201"/>
                    <a:pt x="123" y="297"/>
                  </a:cubicBezTo>
                  <a:cubicBezTo>
                    <a:pt x="67" y="429"/>
                    <a:pt x="0" y="652"/>
                    <a:pt x="9" y="767"/>
                  </a:cubicBezTo>
                  <a:cubicBezTo>
                    <a:pt x="17" y="883"/>
                    <a:pt x="256" y="1080"/>
                    <a:pt x="429" y="1129"/>
                  </a:cubicBezTo>
                  <a:cubicBezTo>
                    <a:pt x="601" y="1178"/>
                    <a:pt x="846" y="1407"/>
                    <a:pt x="927" y="1550"/>
                  </a:cubicBezTo>
                  <a:cubicBezTo>
                    <a:pt x="1043" y="1753"/>
                    <a:pt x="1405" y="1944"/>
                    <a:pt x="1656" y="1953"/>
                  </a:cubicBezTo>
                  <a:cubicBezTo>
                    <a:pt x="1692" y="1954"/>
                    <a:pt x="1730" y="1955"/>
                    <a:pt x="1767" y="1955"/>
                  </a:cubicBezTo>
                  <a:cubicBezTo>
                    <a:pt x="1985" y="1955"/>
                    <a:pt x="2202" y="1931"/>
                    <a:pt x="2266" y="1854"/>
                  </a:cubicBezTo>
                  <a:cubicBezTo>
                    <a:pt x="2340" y="1763"/>
                    <a:pt x="2274" y="1640"/>
                    <a:pt x="1814" y="1195"/>
                  </a:cubicBezTo>
                  <a:cubicBezTo>
                    <a:pt x="1353" y="751"/>
                    <a:pt x="1039" y="476"/>
                    <a:pt x="928" y="11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134;p55">
              <a:extLst>
                <a:ext uri="{FF2B5EF4-FFF2-40B4-BE49-F238E27FC236}">
                  <a16:creationId xmlns:a16="http://schemas.microsoft.com/office/drawing/2014/main" id="{EDFE568C-8953-4521-8716-251DFE73F393}"/>
                </a:ext>
              </a:extLst>
            </p:cNvPr>
            <p:cNvSpPr/>
            <p:nvPr/>
          </p:nvSpPr>
          <p:spPr>
            <a:xfrm>
              <a:off x="1220050" y="5033975"/>
              <a:ext cx="28000" cy="61575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207" y="0"/>
                  </a:moveTo>
                  <a:cubicBezTo>
                    <a:pt x="153" y="140"/>
                    <a:pt x="49" y="220"/>
                    <a:pt x="78" y="588"/>
                  </a:cubicBezTo>
                  <a:cubicBezTo>
                    <a:pt x="107" y="957"/>
                    <a:pt x="74" y="1106"/>
                    <a:pt x="37" y="1407"/>
                  </a:cubicBezTo>
                  <a:cubicBezTo>
                    <a:pt x="1" y="1709"/>
                    <a:pt x="155" y="2123"/>
                    <a:pt x="299" y="2316"/>
                  </a:cubicBezTo>
                  <a:cubicBezTo>
                    <a:pt x="366" y="2406"/>
                    <a:pt x="489" y="2462"/>
                    <a:pt x="613" y="2462"/>
                  </a:cubicBezTo>
                  <a:cubicBezTo>
                    <a:pt x="754" y="2462"/>
                    <a:pt x="897" y="2389"/>
                    <a:pt x="964" y="2206"/>
                  </a:cubicBezTo>
                  <a:cubicBezTo>
                    <a:pt x="1089" y="1862"/>
                    <a:pt x="1119" y="1574"/>
                    <a:pt x="1031" y="1229"/>
                  </a:cubicBezTo>
                  <a:cubicBezTo>
                    <a:pt x="943" y="884"/>
                    <a:pt x="1060" y="621"/>
                    <a:pt x="1002" y="390"/>
                  </a:cubicBezTo>
                  <a:cubicBezTo>
                    <a:pt x="970" y="255"/>
                    <a:pt x="923" y="125"/>
                    <a:pt x="8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135;p55">
              <a:extLst>
                <a:ext uri="{FF2B5EF4-FFF2-40B4-BE49-F238E27FC236}">
                  <a16:creationId xmlns:a16="http://schemas.microsoft.com/office/drawing/2014/main" id="{71C157C1-1714-4222-B70C-F3989F32A6F4}"/>
                </a:ext>
              </a:extLst>
            </p:cNvPr>
            <p:cNvSpPr/>
            <p:nvPr/>
          </p:nvSpPr>
          <p:spPr>
            <a:xfrm>
              <a:off x="1207050" y="4773225"/>
              <a:ext cx="101500" cy="263150"/>
            </a:xfrm>
            <a:custGeom>
              <a:avLst/>
              <a:gdLst/>
              <a:ahLst/>
              <a:cxnLst/>
              <a:rect l="l" t="t" r="r" b="b"/>
              <a:pathLst>
                <a:path w="4060" h="10526" extrusionOk="0">
                  <a:moveTo>
                    <a:pt x="2159" y="1773"/>
                  </a:moveTo>
                  <a:lnTo>
                    <a:pt x="2264" y="1803"/>
                  </a:lnTo>
                  <a:lnTo>
                    <a:pt x="2508" y="4821"/>
                  </a:lnTo>
                  <a:cubicBezTo>
                    <a:pt x="2508" y="4821"/>
                    <a:pt x="2174" y="5355"/>
                    <a:pt x="2033" y="5900"/>
                  </a:cubicBezTo>
                  <a:cubicBezTo>
                    <a:pt x="1920" y="6338"/>
                    <a:pt x="1612" y="8119"/>
                    <a:pt x="1495" y="8799"/>
                  </a:cubicBezTo>
                  <a:lnTo>
                    <a:pt x="1495" y="8799"/>
                  </a:lnTo>
                  <a:cubicBezTo>
                    <a:pt x="1529" y="8372"/>
                    <a:pt x="1566" y="7948"/>
                    <a:pt x="1602" y="7644"/>
                  </a:cubicBezTo>
                  <a:cubicBezTo>
                    <a:pt x="1711" y="6724"/>
                    <a:pt x="1747" y="6052"/>
                    <a:pt x="1843" y="5513"/>
                  </a:cubicBezTo>
                  <a:cubicBezTo>
                    <a:pt x="1961" y="4843"/>
                    <a:pt x="2159" y="1773"/>
                    <a:pt x="2159" y="1773"/>
                  </a:cubicBezTo>
                  <a:close/>
                  <a:moveTo>
                    <a:pt x="3740" y="0"/>
                  </a:moveTo>
                  <a:lnTo>
                    <a:pt x="254" y="179"/>
                  </a:lnTo>
                  <a:cubicBezTo>
                    <a:pt x="1" y="1264"/>
                    <a:pt x="335" y="2982"/>
                    <a:pt x="389" y="3871"/>
                  </a:cubicBezTo>
                  <a:cubicBezTo>
                    <a:pt x="444" y="4762"/>
                    <a:pt x="522" y="5798"/>
                    <a:pt x="522" y="5798"/>
                  </a:cubicBezTo>
                  <a:cubicBezTo>
                    <a:pt x="522" y="5798"/>
                    <a:pt x="250" y="6737"/>
                    <a:pt x="264" y="7460"/>
                  </a:cubicBezTo>
                  <a:cubicBezTo>
                    <a:pt x="278" y="8230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2"/>
                    <a:pt x="1382" y="10430"/>
                  </a:cubicBezTo>
                  <a:cubicBezTo>
                    <a:pt x="1382" y="10430"/>
                    <a:pt x="1421" y="9795"/>
                    <a:pt x="1473" y="9088"/>
                  </a:cubicBezTo>
                  <a:lnTo>
                    <a:pt x="1473" y="9088"/>
                  </a:lnTo>
                  <a:cubicBezTo>
                    <a:pt x="1528" y="9139"/>
                    <a:pt x="1676" y="9258"/>
                    <a:pt x="1872" y="9258"/>
                  </a:cubicBezTo>
                  <a:cubicBezTo>
                    <a:pt x="1957" y="9258"/>
                    <a:pt x="2052" y="9236"/>
                    <a:pt x="2151" y="9176"/>
                  </a:cubicBezTo>
                  <a:cubicBezTo>
                    <a:pt x="2151" y="9176"/>
                    <a:pt x="3644" y="5633"/>
                    <a:pt x="3831" y="5310"/>
                  </a:cubicBezTo>
                  <a:cubicBezTo>
                    <a:pt x="4030" y="496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136;p55">
              <a:extLst>
                <a:ext uri="{FF2B5EF4-FFF2-40B4-BE49-F238E27FC236}">
                  <a16:creationId xmlns:a16="http://schemas.microsoft.com/office/drawing/2014/main" id="{4DC71C6E-FB0D-4885-B7CF-BDDB9DE6B9C6}"/>
                </a:ext>
              </a:extLst>
            </p:cNvPr>
            <p:cNvSpPr/>
            <p:nvPr/>
          </p:nvSpPr>
          <p:spPr>
            <a:xfrm>
              <a:off x="1225550" y="4608975"/>
              <a:ext cx="62925" cy="66100"/>
            </a:xfrm>
            <a:custGeom>
              <a:avLst/>
              <a:gdLst/>
              <a:ahLst/>
              <a:cxnLst/>
              <a:rect l="l" t="t" r="r" b="b"/>
              <a:pathLst>
                <a:path w="2517" h="2644" extrusionOk="0">
                  <a:moveTo>
                    <a:pt x="577" y="0"/>
                  </a:moveTo>
                  <a:cubicBezTo>
                    <a:pt x="577" y="0"/>
                    <a:pt x="635" y="1021"/>
                    <a:pt x="616" y="1095"/>
                  </a:cubicBezTo>
                  <a:cubicBezTo>
                    <a:pt x="596" y="1170"/>
                    <a:pt x="215" y="1242"/>
                    <a:pt x="108" y="1330"/>
                  </a:cubicBezTo>
                  <a:cubicBezTo>
                    <a:pt x="0" y="1419"/>
                    <a:pt x="659" y="2456"/>
                    <a:pt x="995" y="2609"/>
                  </a:cubicBezTo>
                  <a:cubicBezTo>
                    <a:pt x="1046" y="2632"/>
                    <a:pt x="1113" y="2643"/>
                    <a:pt x="1190" y="2643"/>
                  </a:cubicBezTo>
                  <a:cubicBezTo>
                    <a:pt x="1624" y="2643"/>
                    <a:pt x="2385" y="2298"/>
                    <a:pt x="2447" y="1857"/>
                  </a:cubicBezTo>
                  <a:cubicBezTo>
                    <a:pt x="2516" y="1381"/>
                    <a:pt x="2152" y="1009"/>
                    <a:pt x="2012" y="879"/>
                  </a:cubicBezTo>
                  <a:cubicBezTo>
                    <a:pt x="1975" y="871"/>
                    <a:pt x="1929" y="869"/>
                    <a:pt x="1885" y="869"/>
                  </a:cubicBezTo>
                  <a:cubicBezTo>
                    <a:pt x="1835" y="869"/>
                    <a:pt x="1787" y="872"/>
                    <a:pt x="1754" y="872"/>
                  </a:cubicBezTo>
                  <a:cubicBezTo>
                    <a:pt x="1742" y="872"/>
                    <a:pt x="1732" y="871"/>
                    <a:pt x="1725" y="870"/>
                  </a:cubicBezTo>
                  <a:lnTo>
                    <a:pt x="1696" y="376"/>
                  </a:lnTo>
                  <a:cubicBezTo>
                    <a:pt x="1240" y="230"/>
                    <a:pt x="577" y="0"/>
                    <a:pt x="577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137;p55">
              <a:extLst>
                <a:ext uri="{FF2B5EF4-FFF2-40B4-BE49-F238E27FC236}">
                  <a16:creationId xmlns:a16="http://schemas.microsoft.com/office/drawing/2014/main" id="{61240AC5-41E2-48F7-8CE2-D7CB07A8875C}"/>
                </a:ext>
              </a:extLst>
            </p:cNvPr>
            <p:cNvSpPr/>
            <p:nvPr/>
          </p:nvSpPr>
          <p:spPr>
            <a:xfrm>
              <a:off x="1215650" y="4630625"/>
              <a:ext cx="101050" cy="96525"/>
            </a:xfrm>
            <a:custGeom>
              <a:avLst/>
              <a:gdLst/>
              <a:ahLst/>
              <a:cxnLst/>
              <a:rect l="l" t="t" r="r" b="b"/>
              <a:pathLst>
                <a:path w="4042" h="3861" extrusionOk="0">
                  <a:moveTo>
                    <a:pt x="2317" y="1"/>
                  </a:moveTo>
                  <a:cubicBezTo>
                    <a:pt x="2272" y="1"/>
                    <a:pt x="2228" y="2"/>
                    <a:pt x="2195" y="4"/>
                  </a:cubicBezTo>
                  <a:cubicBezTo>
                    <a:pt x="2195" y="4"/>
                    <a:pt x="2481" y="259"/>
                    <a:pt x="2623" y="582"/>
                  </a:cubicBezTo>
                  <a:cubicBezTo>
                    <a:pt x="2752" y="879"/>
                    <a:pt x="2654" y="1189"/>
                    <a:pt x="2404" y="1299"/>
                  </a:cubicBezTo>
                  <a:cubicBezTo>
                    <a:pt x="2290" y="1350"/>
                    <a:pt x="2185" y="1375"/>
                    <a:pt x="2085" y="1375"/>
                  </a:cubicBezTo>
                  <a:cubicBezTo>
                    <a:pt x="1869" y="1375"/>
                    <a:pt x="1679" y="1257"/>
                    <a:pt x="1469" y="1031"/>
                  </a:cubicBezTo>
                  <a:cubicBezTo>
                    <a:pt x="1260" y="806"/>
                    <a:pt x="1161" y="515"/>
                    <a:pt x="831" y="328"/>
                  </a:cubicBezTo>
                  <a:cubicBezTo>
                    <a:pt x="544" y="371"/>
                    <a:pt x="215" y="523"/>
                    <a:pt x="170" y="680"/>
                  </a:cubicBezTo>
                  <a:cubicBezTo>
                    <a:pt x="116" y="862"/>
                    <a:pt x="1" y="1725"/>
                    <a:pt x="247" y="2383"/>
                  </a:cubicBezTo>
                  <a:cubicBezTo>
                    <a:pt x="493" y="3039"/>
                    <a:pt x="781" y="3484"/>
                    <a:pt x="924" y="3768"/>
                  </a:cubicBezTo>
                  <a:cubicBezTo>
                    <a:pt x="924" y="3768"/>
                    <a:pt x="1221" y="3861"/>
                    <a:pt x="1648" y="3861"/>
                  </a:cubicBezTo>
                  <a:cubicBezTo>
                    <a:pt x="2037" y="3861"/>
                    <a:pt x="2532" y="3784"/>
                    <a:pt x="3010" y="3490"/>
                  </a:cubicBezTo>
                  <a:cubicBezTo>
                    <a:pt x="3010" y="3490"/>
                    <a:pt x="3111" y="2956"/>
                    <a:pt x="3117" y="2579"/>
                  </a:cubicBezTo>
                  <a:cubicBezTo>
                    <a:pt x="4042" y="1778"/>
                    <a:pt x="3256" y="783"/>
                    <a:pt x="2477" y="9"/>
                  </a:cubicBezTo>
                  <a:cubicBezTo>
                    <a:pt x="2434" y="3"/>
                    <a:pt x="2374" y="1"/>
                    <a:pt x="2317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138;p55">
              <a:extLst>
                <a:ext uri="{FF2B5EF4-FFF2-40B4-BE49-F238E27FC236}">
                  <a16:creationId xmlns:a16="http://schemas.microsoft.com/office/drawing/2014/main" id="{7613CF5D-986A-4ED9-8DAF-C9B95DF98585}"/>
                </a:ext>
              </a:extLst>
            </p:cNvPr>
            <p:cNvSpPr/>
            <p:nvPr/>
          </p:nvSpPr>
          <p:spPr>
            <a:xfrm>
              <a:off x="1239975" y="4609000"/>
              <a:ext cx="28550" cy="24400"/>
            </a:xfrm>
            <a:custGeom>
              <a:avLst/>
              <a:gdLst/>
              <a:ahLst/>
              <a:cxnLst/>
              <a:rect l="l" t="t" r="r" b="b"/>
              <a:pathLst>
                <a:path w="1142" h="976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" y="185"/>
                    <a:pt x="16" y="320"/>
                  </a:cubicBezTo>
                  <a:cubicBezTo>
                    <a:pt x="16" y="320"/>
                    <a:pt x="48" y="669"/>
                    <a:pt x="624" y="942"/>
                  </a:cubicBezTo>
                  <a:cubicBezTo>
                    <a:pt x="662" y="959"/>
                    <a:pt x="740" y="976"/>
                    <a:pt x="824" y="976"/>
                  </a:cubicBezTo>
                  <a:cubicBezTo>
                    <a:pt x="964" y="976"/>
                    <a:pt x="1121" y="931"/>
                    <a:pt x="1142" y="775"/>
                  </a:cubicBezTo>
                  <a:lnTo>
                    <a:pt x="1119" y="375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139;p55">
              <a:extLst>
                <a:ext uri="{FF2B5EF4-FFF2-40B4-BE49-F238E27FC236}">
                  <a16:creationId xmlns:a16="http://schemas.microsoft.com/office/drawing/2014/main" id="{3EC373E1-C439-4A3A-8B96-57A607FDFC5F}"/>
                </a:ext>
              </a:extLst>
            </p:cNvPr>
            <p:cNvSpPr/>
            <p:nvPr/>
          </p:nvSpPr>
          <p:spPr>
            <a:xfrm>
              <a:off x="1224775" y="4549625"/>
              <a:ext cx="66525" cy="78075"/>
            </a:xfrm>
            <a:custGeom>
              <a:avLst/>
              <a:gdLst/>
              <a:ahLst/>
              <a:cxnLst/>
              <a:rect l="l" t="t" r="r" b="b"/>
              <a:pathLst>
                <a:path w="2661" h="3123" extrusionOk="0">
                  <a:moveTo>
                    <a:pt x="1340" y="0"/>
                  </a:moveTo>
                  <a:cubicBezTo>
                    <a:pt x="1317" y="0"/>
                    <a:pt x="1293" y="1"/>
                    <a:pt x="1269" y="2"/>
                  </a:cubicBezTo>
                  <a:cubicBezTo>
                    <a:pt x="550" y="42"/>
                    <a:pt x="0" y="657"/>
                    <a:pt x="40" y="1376"/>
                  </a:cubicBezTo>
                  <a:cubicBezTo>
                    <a:pt x="63" y="1796"/>
                    <a:pt x="286" y="2154"/>
                    <a:pt x="608" y="2374"/>
                  </a:cubicBezTo>
                  <a:cubicBezTo>
                    <a:pt x="608" y="2374"/>
                    <a:pt x="668" y="2611"/>
                    <a:pt x="712" y="2662"/>
                  </a:cubicBezTo>
                  <a:cubicBezTo>
                    <a:pt x="951" y="2940"/>
                    <a:pt x="1586" y="3120"/>
                    <a:pt x="1795" y="3122"/>
                  </a:cubicBezTo>
                  <a:cubicBezTo>
                    <a:pt x="1797" y="3122"/>
                    <a:pt x="1799" y="3123"/>
                    <a:pt x="1801" y="3123"/>
                  </a:cubicBezTo>
                  <a:cubicBezTo>
                    <a:pt x="1980" y="3123"/>
                    <a:pt x="2135" y="2954"/>
                    <a:pt x="2305" y="2676"/>
                  </a:cubicBezTo>
                  <a:cubicBezTo>
                    <a:pt x="2661" y="2091"/>
                    <a:pt x="2574" y="1440"/>
                    <a:pt x="2517" y="1117"/>
                  </a:cubicBezTo>
                  <a:cubicBezTo>
                    <a:pt x="2420" y="484"/>
                    <a:pt x="1977" y="0"/>
                    <a:pt x="13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140;p55">
              <a:extLst>
                <a:ext uri="{FF2B5EF4-FFF2-40B4-BE49-F238E27FC236}">
                  <a16:creationId xmlns:a16="http://schemas.microsoft.com/office/drawing/2014/main" id="{7A0B8844-AB06-482B-A29E-F37E46B96ED2}"/>
                </a:ext>
              </a:extLst>
            </p:cNvPr>
            <p:cNvSpPr/>
            <p:nvPr/>
          </p:nvSpPr>
          <p:spPr>
            <a:xfrm>
              <a:off x="1224150" y="4549625"/>
              <a:ext cx="61125" cy="59375"/>
            </a:xfrm>
            <a:custGeom>
              <a:avLst/>
              <a:gdLst/>
              <a:ahLst/>
              <a:cxnLst/>
              <a:rect l="l" t="t" r="r" b="b"/>
              <a:pathLst>
                <a:path w="2445" h="2375" extrusionOk="0">
                  <a:moveTo>
                    <a:pt x="1366" y="0"/>
                  </a:moveTo>
                  <a:cubicBezTo>
                    <a:pt x="1277" y="0"/>
                    <a:pt x="1186" y="10"/>
                    <a:pt x="1094" y="29"/>
                  </a:cubicBezTo>
                  <a:cubicBezTo>
                    <a:pt x="544" y="143"/>
                    <a:pt x="97" y="605"/>
                    <a:pt x="46" y="1165"/>
                  </a:cubicBezTo>
                  <a:cubicBezTo>
                    <a:pt x="1" y="1668"/>
                    <a:pt x="263" y="2120"/>
                    <a:pt x="633" y="2374"/>
                  </a:cubicBezTo>
                  <a:cubicBezTo>
                    <a:pt x="619" y="2330"/>
                    <a:pt x="277" y="1821"/>
                    <a:pt x="628" y="1708"/>
                  </a:cubicBezTo>
                  <a:lnTo>
                    <a:pt x="628" y="1708"/>
                  </a:lnTo>
                  <a:cubicBezTo>
                    <a:pt x="684" y="1773"/>
                    <a:pt x="698" y="1872"/>
                    <a:pt x="701" y="1975"/>
                  </a:cubicBezTo>
                  <a:cubicBezTo>
                    <a:pt x="701" y="1975"/>
                    <a:pt x="876" y="1959"/>
                    <a:pt x="836" y="1755"/>
                  </a:cubicBezTo>
                  <a:cubicBezTo>
                    <a:pt x="825" y="1699"/>
                    <a:pt x="815" y="1646"/>
                    <a:pt x="806" y="1598"/>
                  </a:cubicBezTo>
                  <a:cubicBezTo>
                    <a:pt x="774" y="1440"/>
                    <a:pt x="815" y="1281"/>
                    <a:pt x="906" y="1146"/>
                  </a:cubicBezTo>
                  <a:cubicBezTo>
                    <a:pt x="978" y="1039"/>
                    <a:pt x="1041" y="889"/>
                    <a:pt x="998" y="721"/>
                  </a:cubicBezTo>
                  <a:lnTo>
                    <a:pt x="998" y="721"/>
                  </a:lnTo>
                  <a:cubicBezTo>
                    <a:pt x="998" y="721"/>
                    <a:pt x="1253" y="835"/>
                    <a:pt x="1622" y="835"/>
                  </a:cubicBezTo>
                  <a:cubicBezTo>
                    <a:pt x="1735" y="835"/>
                    <a:pt x="1857" y="825"/>
                    <a:pt x="1987" y="797"/>
                  </a:cubicBezTo>
                  <a:cubicBezTo>
                    <a:pt x="2221" y="749"/>
                    <a:pt x="2379" y="661"/>
                    <a:pt x="2444" y="589"/>
                  </a:cubicBezTo>
                  <a:cubicBezTo>
                    <a:pt x="2212" y="234"/>
                    <a:pt x="1816" y="0"/>
                    <a:pt x="1366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141;p55">
              <a:extLst>
                <a:ext uri="{FF2B5EF4-FFF2-40B4-BE49-F238E27FC236}">
                  <a16:creationId xmlns:a16="http://schemas.microsoft.com/office/drawing/2014/main" id="{36399B43-5DC0-4CFC-B912-2FA4A117EB7D}"/>
                </a:ext>
              </a:extLst>
            </p:cNvPr>
            <p:cNvSpPr/>
            <p:nvPr/>
          </p:nvSpPr>
          <p:spPr>
            <a:xfrm>
              <a:off x="1223225" y="4589600"/>
              <a:ext cx="16775" cy="21175"/>
            </a:xfrm>
            <a:custGeom>
              <a:avLst/>
              <a:gdLst/>
              <a:ahLst/>
              <a:cxnLst/>
              <a:rect l="l" t="t" r="r" b="b"/>
              <a:pathLst>
                <a:path w="671" h="847" extrusionOk="0">
                  <a:moveTo>
                    <a:pt x="414" y="1"/>
                  </a:moveTo>
                  <a:cubicBezTo>
                    <a:pt x="329" y="1"/>
                    <a:pt x="243" y="34"/>
                    <a:pt x="189" y="119"/>
                  </a:cubicBezTo>
                  <a:cubicBezTo>
                    <a:pt x="1" y="414"/>
                    <a:pt x="268" y="847"/>
                    <a:pt x="503" y="847"/>
                  </a:cubicBezTo>
                  <a:cubicBezTo>
                    <a:pt x="506" y="847"/>
                    <a:pt x="509" y="847"/>
                    <a:pt x="512" y="847"/>
                  </a:cubicBezTo>
                  <a:cubicBezTo>
                    <a:pt x="639" y="841"/>
                    <a:pt x="670" y="775"/>
                    <a:pt x="670" y="775"/>
                  </a:cubicBezTo>
                  <a:lnTo>
                    <a:pt x="665" y="109"/>
                  </a:lnTo>
                  <a:cubicBezTo>
                    <a:pt x="618" y="48"/>
                    <a:pt x="516" y="1"/>
                    <a:pt x="4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142;p55">
              <a:extLst>
                <a:ext uri="{FF2B5EF4-FFF2-40B4-BE49-F238E27FC236}">
                  <a16:creationId xmlns:a16="http://schemas.microsoft.com/office/drawing/2014/main" id="{A9B97324-9281-4D44-8B03-1508C5CAA302}"/>
                </a:ext>
              </a:extLst>
            </p:cNvPr>
            <p:cNvSpPr/>
            <p:nvPr/>
          </p:nvSpPr>
          <p:spPr>
            <a:xfrm>
              <a:off x="1213400" y="4714050"/>
              <a:ext cx="88950" cy="82925"/>
            </a:xfrm>
            <a:custGeom>
              <a:avLst/>
              <a:gdLst/>
              <a:ahLst/>
              <a:cxnLst/>
              <a:rect l="l" t="t" r="r" b="b"/>
              <a:pathLst>
                <a:path w="3558" h="3317" extrusionOk="0">
                  <a:moveTo>
                    <a:pt x="2691" y="1"/>
                  </a:moveTo>
                  <a:cubicBezTo>
                    <a:pt x="2065" y="1"/>
                    <a:pt x="944" y="298"/>
                    <a:pt x="944" y="298"/>
                  </a:cubicBezTo>
                  <a:cubicBezTo>
                    <a:pt x="1014" y="431"/>
                    <a:pt x="1025" y="576"/>
                    <a:pt x="790" y="913"/>
                  </a:cubicBezTo>
                  <a:cubicBezTo>
                    <a:pt x="558" y="1251"/>
                    <a:pt x="87" y="1982"/>
                    <a:pt x="0" y="2546"/>
                  </a:cubicBezTo>
                  <a:cubicBezTo>
                    <a:pt x="186" y="2744"/>
                    <a:pt x="450" y="3150"/>
                    <a:pt x="1257" y="3277"/>
                  </a:cubicBezTo>
                  <a:cubicBezTo>
                    <a:pt x="1428" y="3304"/>
                    <a:pt x="1592" y="3316"/>
                    <a:pt x="1749" y="3316"/>
                  </a:cubicBezTo>
                  <a:cubicBezTo>
                    <a:pt x="2660" y="3316"/>
                    <a:pt x="3325" y="2908"/>
                    <a:pt x="3557" y="2655"/>
                  </a:cubicBezTo>
                  <a:cubicBezTo>
                    <a:pt x="3557" y="2655"/>
                    <a:pt x="3543" y="2167"/>
                    <a:pt x="3339" y="1286"/>
                  </a:cubicBezTo>
                  <a:cubicBezTo>
                    <a:pt x="3217" y="757"/>
                    <a:pt x="3148" y="566"/>
                    <a:pt x="3100" y="153"/>
                  </a:cubicBezTo>
                  <a:cubicBezTo>
                    <a:pt x="3087" y="41"/>
                    <a:pt x="2923" y="1"/>
                    <a:pt x="2691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143;p55">
              <a:extLst>
                <a:ext uri="{FF2B5EF4-FFF2-40B4-BE49-F238E27FC236}">
                  <a16:creationId xmlns:a16="http://schemas.microsoft.com/office/drawing/2014/main" id="{0E4A17B8-F6CF-48F4-A9A9-CCA57AC845CE}"/>
                </a:ext>
              </a:extLst>
            </p:cNvPr>
            <p:cNvSpPr/>
            <p:nvPr/>
          </p:nvSpPr>
          <p:spPr>
            <a:xfrm>
              <a:off x="1181300" y="4723850"/>
              <a:ext cx="136700" cy="128250"/>
            </a:xfrm>
            <a:custGeom>
              <a:avLst/>
              <a:gdLst/>
              <a:ahLst/>
              <a:cxnLst/>
              <a:rect l="l" t="t" r="r" b="b"/>
              <a:pathLst>
                <a:path w="5468" h="5130" extrusionOk="0">
                  <a:moveTo>
                    <a:pt x="4418" y="0"/>
                  </a:moveTo>
                  <a:cubicBezTo>
                    <a:pt x="4121" y="264"/>
                    <a:pt x="3760" y="349"/>
                    <a:pt x="3420" y="349"/>
                  </a:cubicBezTo>
                  <a:cubicBezTo>
                    <a:pt x="2813" y="349"/>
                    <a:pt x="2271" y="80"/>
                    <a:pt x="2271" y="80"/>
                  </a:cubicBezTo>
                  <a:cubicBezTo>
                    <a:pt x="2036" y="873"/>
                    <a:pt x="623" y="1787"/>
                    <a:pt x="0" y="3440"/>
                  </a:cubicBezTo>
                  <a:cubicBezTo>
                    <a:pt x="0" y="3440"/>
                    <a:pt x="677" y="4942"/>
                    <a:pt x="2836" y="5113"/>
                  </a:cubicBezTo>
                  <a:cubicBezTo>
                    <a:pt x="2985" y="5124"/>
                    <a:pt x="3126" y="5130"/>
                    <a:pt x="3259" y="5130"/>
                  </a:cubicBezTo>
                  <a:cubicBezTo>
                    <a:pt x="5013" y="5130"/>
                    <a:pt x="5467" y="4199"/>
                    <a:pt x="5467" y="4199"/>
                  </a:cubicBezTo>
                  <a:cubicBezTo>
                    <a:pt x="5230" y="2627"/>
                    <a:pt x="4418" y="0"/>
                    <a:pt x="441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144;p55">
              <a:extLst>
                <a:ext uri="{FF2B5EF4-FFF2-40B4-BE49-F238E27FC236}">
                  <a16:creationId xmlns:a16="http://schemas.microsoft.com/office/drawing/2014/main" id="{57D16B9F-A44B-44B2-8BA5-70805A99193C}"/>
                </a:ext>
              </a:extLst>
            </p:cNvPr>
            <p:cNvSpPr/>
            <p:nvPr/>
          </p:nvSpPr>
          <p:spPr>
            <a:xfrm>
              <a:off x="1253800" y="4630450"/>
              <a:ext cx="37575" cy="141675"/>
            </a:xfrm>
            <a:custGeom>
              <a:avLst/>
              <a:gdLst/>
              <a:ahLst/>
              <a:cxnLst/>
              <a:rect l="l" t="t" r="r" b="b"/>
              <a:pathLst>
                <a:path w="1503" h="5667" extrusionOk="0">
                  <a:moveTo>
                    <a:pt x="764" y="1"/>
                  </a:moveTo>
                  <a:cubicBezTo>
                    <a:pt x="717" y="1"/>
                    <a:pt x="671" y="5"/>
                    <a:pt x="625" y="13"/>
                  </a:cubicBezTo>
                  <a:cubicBezTo>
                    <a:pt x="625" y="13"/>
                    <a:pt x="1042" y="241"/>
                    <a:pt x="1141" y="966"/>
                  </a:cubicBezTo>
                  <a:cubicBezTo>
                    <a:pt x="1187" y="1301"/>
                    <a:pt x="1070" y="2306"/>
                    <a:pt x="899" y="2917"/>
                  </a:cubicBezTo>
                  <a:cubicBezTo>
                    <a:pt x="353" y="4855"/>
                    <a:pt x="1" y="5545"/>
                    <a:pt x="1" y="5545"/>
                  </a:cubicBezTo>
                  <a:lnTo>
                    <a:pt x="235" y="5667"/>
                  </a:lnTo>
                  <a:cubicBezTo>
                    <a:pt x="235" y="5667"/>
                    <a:pt x="978" y="3770"/>
                    <a:pt x="1240" y="2445"/>
                  </a:cubicBezTo>
                  <a:cubicBezTo>
                    <a:pt x="1502" y="1119"/>
                    <a:pt x="1447" y="384"/>
                    <a:pt x="866" y="8"/>
                  </a:cubicBezTo>
                  <a:cubicBezTo>
                    <a:pt x="832" y="3"/>
                    <a:pt x="798" y="1"/>
                    <a:pt x="764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145;p55">
              <a:extLst>
                <a:ext uri="{FF2B5EF4-FFF2-40B4-BE49-F238E27FC236}">
                  <a16:creationId xmlns:a16="http://schemas.microsoft.com/office/drawing/2014/main" id="{8EE3CAC5-8924-445F-9258-F674889A3AEA}"/>
                </a:ext>
              </a:extLst>
            </p:cNvPr>
            <p:cNvSpPr/>
            <p:nvPr/>
          </p:nvSpPr>
          <p:spPr>
            <a:xfrm>
              <a:off x="1182500" y="4756500"/>
              <a:ext cx="86875" cy="70475"/>
            </a:xfrm>
            <a:custGeom>
              <a:avLst/>
              <a:gdLst/>
              <a:ahLst/>
              <a:cxnLst/>
              <a:rect l="l" t="t" r="r" b="b"/>
              <a:pathLst>
                <a:path w="3475" h="2819" extrusionOk="0">
                  <a:moveTo>
                    <a:pt x="1226" y="1"/>
                  </a:moveTo>
                  <a:cubicBezTo>
                    <a:pt x="1164" y="1"/>
                    <a:pt x="1117" y="10"/>
                    <a:pt x="1088" y="30"/>
                  </a:cubicBezTo>
                  <a:cubicBezTo>
                    <a:pt x="992" y="96"/>
                    <a:pt x="1" y="1512"/>
                    <a:pt x="476" y="1975"/>
                  </a:cubicBezTo>
                  <a:cubicBezTo>
                    <a:pt x="914" y="2402"/>
                    <a:pt x="2241" y="2818"/>
                    <a:pt x="2714" y="2818"/>
                  </a:cubicBezTo>
                  <a:cubicBezTo>
                    <a:pt x="2754" y="2818"/>
                    <a:pt x="2789" y="2815"/>
                    <a:pt x="2816" y="2809"/>
                  </a:cubicBezTo>
                  <a:cubicBezTo>
                    <a:pt x="3156" y="2728"/>
                    <a:pt x="3450" y="2524"/>
                    <a:pt x="3462" y="2286"/>
                  </a:cubicBezTo>
                  <a:cubicBezTo>
                    <a:pt x="3474" y="2049"/>
                    <a:pt x="3231" y="744"/>
                    <a:pt x="3087" y="625"/>
                  </a:cubicBezTo>
                  <a:cubicBezTo>
                    <a:pt x="2959" y="518"/>
                    <a:pt x="1691" y="1"/>
                    <a:pt x="122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146;p55">
              <a:extLst>
                <a:ext uri="{FF2B5EF4-FFF2-40B4-BE49-F238E27FC236}">
                  <a16:creationId xmlns:a16="http://schemas.microsoft.com/office/drawing/2014/main" id="{00F341E1-6720-4A0C-80C5-52AC90F62910}"/>
                </a:ext>
              </a:extLst>
            </p:cNvPr>
            <p:cNvSpPr/>
            <p:nvPr/>
          </p:nvSpPr>
          <p:spPr>
            <a:xfrm>
              <a:off x="1243975" y="4770775"/>
              <a:ext cx="25400" cy="55575"/>
            </a:xfrm>
            <a:custGeom>
              <a:avLst/>
              <a:gdLst/>
              <a:ahLst/>
              <a:cxnLst/>
              <a:rect l="l" t="t" r="r" b="b"/>
              <a:pathLst>
                <a:path w="1016" h="2223" extrusionOk="0">
                  <a:moveTo>
                    <a:pt x="537" y="1"/>
                  </a:moveTo>
                  <a:cubicBezTo>
                    <a:pt x="404" y="1"/>
                    <a:pt x="166" y="1203"/>
                    <a:pt x="77" y="1560"/>
                  </a:cubicBezTo>
                  <a:cubicBezTo>
                    <a:pt x="0" y="1860"/>
                    <a:pt x="19" y="2222"/>
                    <a:pt x="328" y="2222"/>
                  </a:cubicBezTo>
                  <a:cubicBezTo>
                    <a:pt x="386" y="2222"/>
                    <a:pt x="454" y="2210"/>
                    <a:pt x="534" y="2181"/>
                  </a:cubicBezTo>
                  <a:cubicBezTo>
                    <a:pt x="793" y="2081"/>
                    <a:pt x="994" y="1910"/>
                    <a:pt x="1003" y="1714"/>
                  </a:cubicBezTo>
                  <a:cubicBezTo>
                    <a:pt x="1015" y="1476"/>
                    <a:pt x="772" y="173"/>
                    <a:pt x="628" y="53"/>
                  </a:cubicBezTo>
                  <a:cubicBezTo>
                    <a:pt x="599" y="33"/>
                    <a:pt x="570" y="15"/>
                    <a:pt x="539" y="1"/>
                  </a:cubicBezTo>
                  <a:cubicBezTo>
                    <a:pt x="538" y="1"/>
                    <a:pt x="538" y="1"/>
                    <a:pt x="537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147;p55">
              <a:extLst>
                <a:ext uri="{FF2B5EF4-FFF2-40B4-BE49-F238E27FC236}">
                  <a16:creationId xmlns:a16="http://schemas.microsoft.com/office/drawing/2014/main" id="{CFD7C414-C593-46C1-897C-12B9FA27DFB6}"/>
                </a:ext>
              </a:extLst>
            </p:cNvPr>
            <p:cNvSpPr/>
            <p:nvPr/>
          </p:nvSpPr>
          <p:spPr>
            <a:xfrm>
              <a:off x="1180625" y="4640750"/>
              <a:ext cx="59925" cy="169600"/>
            </a:xfrm>
            <a:custGeom>
              <a:avLst/>
              <a:gdLst/>
              <a:ahLst/>
              <a:cxnLst/>
              <a:rect l="l" t="t" r="r" b="b"/>
              <a:pathLst>
                <a:path w="2397" h="6784" extrusionOk="0">
                  <a:moveTo>
                    <a:pt x="1950" y="1"/>
                  </a:moveTo>
                  <a:cubicBezTo>
                    <a:pt x="1757" y="1"/>
                    <a:pt x="1521" y="159"/>
                    <a:pt x="1288" y="475"/>
                  </a:cubicBezTo>
                  <a:cubicBezTo>
                    <a:pt x="912" y="991"/>
                    <a:pt x="623" y="1320"/>
                    <a:pt x="312" y="2014"/>
                  </a:cubicBezTo>
                  <a:cubicBezTo>
                    <a:pt x="138" y="2399"/>
                    <a:pt x="1" y="2776"/>
                    <a:pt x="148" y="3628"/>
                  </a:cubicBezTo>
                  <a:cubicBezTo>
                    <a:pt x="249" y="4223"/>
                    <a:pt x="394" y="4624"/>
                    <a:pt x="628" y="5182"/>
                  </a:cubicBezTo>
                  <a:cubicBezTo>
                    <a:pt x="691" y="5333"/>
                    <a:pt x="701" y="5462"/>
                    <a:pt x="787" y="5766"/>
                  </a:cubicBezTo>
                  <a:cubicBezTo>
                    <a:pt x="874" y="6070"/>
                    <a:pt x="1048" y="6400"/>
                    <a:pt x="1240" y="6582"/>
                  </a:cubicBezTo>
                  <a:cubicBezTo>
                    <a:pt x="1399" y="6733"/>
                    <a:pt x="1493" y="6784"/>
                    <a:pt x="1551" y="6784"/>
                  </a:cubicBezTo>
                  <a:cubicBezTo>
                    <a:pt x="1563" y="6784"/>
                    <a:pt x="1573" y="6781"/>
                    <a:pt x="1583" y="6778"/>
                  </a:cubicBezTo>
                  <a:cubicBezTo>
                    <a:pt x="1650" y="6750"/>
                    <a:pt x="1648" y="6680"/>
                    <a:pt x="1569" y="6587"/>
                  </a:cubicBezTo>
                  <a:cubicBezTo>
                    <a:pt x="1492" y="6494"/>
                    <a:pt x="1347" y="6352"/>
                    <a:pt x="1250" y="6109"/>
                  </a:cubicBezTo>
                  <a:lnTo>
                    <a:pt x="1250" y="6109"/>
                  </a:lnTo>
                  <a:cubicBezTo>
                    <a:pt x="1250" y="6109"/>
                    <a:pt x="1410" y="6321"/>
                    <a:pt x="1517" y="6441"/>
                  </a:cubicBezTo>
                  <a:cubicBezTo>
                    <a:pt x="1612" y="6547"/>
                    <a:pt x="1720" y="6640"/>
                    <a:pt x="1841" y="6717"/>
                  </a:cubicBezTo>
                  <a:cubicBezTo>
                    <a:pt x="1872" y="6736"/>
                    <a:pt x="1908" y="6744"/>
                    <a:pt x="1942" y="6744"/>
                  </a:cubicBezTo>
                  <a:cubicBezTo>
                    <a:pt x="2038" y="6744"/>
                    <a:pt x="2125" y="6682"/>
                    <a:pt x="2069" y="6611"/>
                  </a:cubicBezTo>
                  <a:cubicBezTo>
                    <a:pt x="1993" y="6514"/>
                    <a:pt x="1907" y="6461"/>
                    <a:pt x="1752" y="6283"/>
                  </a:cubicBezTo>
                  <a:cubicBezTo>
                    <a:pt x="1668" y="6189"/>
                    <a:pt x="1597" y="6085"/>
                    <a:pt x="1538" y="5974"/>
                  </a:cubicBezTo>
                  <a:lnTo>
                    <a:pt x="1538" y="5974"/>
                  </a:lnTo>
                  <a:cubicBezTo>
                    <a:pt x="1538" y="5974"/>
                    <a:pt x="1718" y="6159"/>
                    <a:pt x="1896" y="6284"/>
                  </a:cubicBezTo>
                  <a:cubicBezTo>
                    <a:pt x="2076" y="6411"/>
                    <a:pt x="2176" y="6425"/>
                    <a:pt x="2243" y="6431"/>
                  </a:cubicBezTo>
                  <a:cubicBezTo>
                    <a:pt x="2245" y="6432"/>
                    <a:pt x="2248" y="6432"/>
                    <a:pt x="2251" y="6432"/>
                  </a:cubicBezTo>
                  <a:cubicBezTo>
                    <a:pt x="2316" y="6432"/>
                    <a:pt x="2396" y="6353"/>
                    <a:pt x="2291" y="6250"/>
                  </a:cubicBezTo>
                  <a:cubicBezTo>
                    <a:pt x="2191" y="6155"/>
                    <a:pt x="2025" y="6076"/>
                    <a:pt x="1865" y="5864"/>
                  </a:cubicBezTo>
                  <a:cubicBezTo>
                    <a:pt x="1749" y="5711"/>
                    <a:pt x="1688" y="5588"/>
                    <a:pt x="1724" y="5588"/>
                  </a:cubicBezTo>
                  <a:cubicBezTo>
                    <a:pt x="1724" y="5588"/>
                    <a:pt x="1725" y="5588"/>
                    <a:pt x="1725" y="5588"/>
                  </a:cubicBezTo>
                  <a:cubicBezTo>
                    <a:pt x="1764" y="5591"/>
                    <a:pt x="1826" y="5686"/>
                    <a:pt x="1978" y="5759"/>
                  </a:cubicBezTo>
                  <a:cubicBezTo>
                    <a:pt x="2039" y="5788"/>
                    <a:pt x="2106" y="5801"/>
                    <a:pt x="2166" y="5801"/>
                  </a:cubicBezTo>
                  <a:cubicBezTo>
                    <a:pt x="2251" y="5801"/>
                    <a:pt x="2321" y="5775"/>
                    <a:pt x="2340" y="5725"/>
                  </a:cubicBezTo>
                  <a:cubicBezTo>
                    <a:pt x="2373" y="5641"/>
                    <a:pt x="2323" y="5669"/>
                    <a:pt x="2185" y="5575"/>
                  </a:cubicBezTo>
                  <a:cubicBezTo>
                    <a:pt x="2047" y="5480"/>
                    <a:pt x="1963" y="5346"/>
                    <a:pt x="1758" y="5229"/>
                  </a:cubicBezTo>
                  <a:cubicBezTo>
                    <a:pt x="1577" y="5126"/>
                    <a:pt x="1462" y="5032"/>
                    <a:pt x="1357" y="4869"/>
                  </a:cubicBezTo>
                  <a:cubicBezTo>
                    <a:pt x="1228" y="4668"/>
                    <a:pt x="1060" y="4146"/>
                    <a:pt x="961" y="3584"/>
                  </a:cubicBezTo>
                  <a:cubicBezTo>
                    <a:pt x="844" y="2921"/>
                    <a:pt x="1057" y="2530"/>
                    <a:pt x="1264" y="2215"/>
                  </a:cubicBezTo>
                  <a:cubicBezTo>
                    <a:pt x="1720" y="1521"/>
                    <a:pt x="1954" y="1256"/>
                    <a:pt x="2168" y="933"/>
                  </a:cubicBezTo>
                  <a:cubicBezTo>
                    <a:pt x="2373" y="621"/>
                    <a:pt x="2372" y="296"/>
                    <a:pt x="2192" y="107"/>
                  </a:cubicBezTo>
                  <a:cubicBezTo>
                    <a:pt x="2124" y="36"/>
                    <a:pt x="2042" y="1"/>
                    <a:pt x="195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148;p55">
              <a:extLst>
                <a:ext uri="{FF2B5EF4-FFF2-40B4-BE49-F238E27FC236}">
                  <a16:creationId xmlns:a16="http://schemas.microsoft.com/office/drawing/2014/main" id="{A877E710-AE54-4D0A-A2DC-54AE3A9E1A1F}"/>
                </a:ext>
              </a:extLst>
            </p:cNvPr>
            <p:cNvSpPr/>
            <p:nvPr/>
          </p:nvSpPr>
          <p:spPr>
            <a:xfrm>
              <a:off x="1196325" y="4640200"/>
              <a:ext cx="43275" cy="49550"/>
            </a:xfrm>
            <a:custGeom>
              <a:avLst/>
              <a:gdLst/>
              <a:ahLst/>
              <a:cxnLst/>
              <a:rect l="l" t="t" r="r" b="b"/>
              <a:pathLst>
                <a:path w="1731" h="1982" extrusionOk="0">
                  <a:moveTo>
                    <a:pt x="1330" y="1"/>
                  </a:moveTo>
                  <a:cubicBezTo>
                    <a:pt x="1183" y="1"/>
                    <a:pt x="1000" y="78"/>
                    <a:pt x="791" y="277"/>
                  </a:cubicBezTo>
                  <a:cubicBezTo>
                    <a:pt x="457" y="591"/>
                    <a:pt x="0" y="1338"/>
                    <a:pt x="0" y="1338"/>
                  </a:cubicBezTo>
                  <a:cubicBezTo>
                    <a:pt x="0" y="1338"/>
                    <a:pt x="138" y="1975"/>
                    <a:pt x="869" y="1981"/>
                  </a:cubicBezTo>
                  <a:cubicBezTo>
                    <a:pt x="869" y="1981"/>
                    <a:pt x="1117" y="1580"/>
                    <a:pt x="1353" y="1271"/>
                  </a:cubicBezTo>
                  <a:cubicBezTo>
                    <a:pt x="1588" y="962"/>
                    <a:pt x="1712" y="758"/>
                    <a:pt x="1721" y="542"/>
                  </a:cubicBezTo>
                  <a:cubicBezTo>
                    <a:pt x="1730" y="326"/>
                    <a:pt x="1670" y="164"/>
                    <a:pt x="1551" y="73"/>
                  </a:cubicBezTo>
                  <a:cubicBezTo>
                    <a:pt x="1491" y="28"/>
                    <a:pt x="1417" y="1"/>
                    <a:pt x="133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149;p55">
              <a:extLst>
                <a:ext uri="{FF2B5EF4-FFF2-40B4-BE49-F238E27FC236}">
                  <a16:creationId xmlns:a16="http://schemas.microsoft.com/office/drawing/2014/main" id="{08528B11-D197-4E49-8A1F-AB0525C46F74}"/>
                </a:ext>
              </a:extLst>
            </p:cNvPr>
            <p:cNvSpPr/>
            <p:nvPr/>
          </p:nvSpPr>
          <p:spPr>
            <a:xfrm>
              <a:off x="2354225" y="4244150"/>
              <a:ext cx="214525" cy="123800"/>
            </a:xfrm>
            <a:custGeom>
              <a:avLst/>
              <a:gdLst/>
              <a:ahLst/>
              <a:cxnLst/>
              <a:rect l="l" t="t" r="r" b="b"/>
              <a:pathLst>
                <a:path w="8581" h="4952" extrusionOk="0">
                  <a:moveTo>
                    <a:pt x="4290" y="0"/>
                  </a:moveTo>
                  <a:cubicBezTo>
                    <a:pt x="1921" y="0"/>
                    <a:pt x="0" y="1109"/>
                    <a:pt x="0" y="2476"/>
                  </a:cubicBezTo>
                  <a:cubicBezTo>
                    <a:pt x="0" y="3844"/>
                    <a:pt x="1921" y="4951"/>
                    <a:pt x="4290" y="4951"/>
                  </a:cubicBezTo>
                  <a:cubicBezTo>
                    <a:pt x="6660" y="4951"/>
                    <a:pt x="8580" y="3844"/>
                    <a:pt x="8580" y="2476"/>
                  </a:cubicBezTo>
                  <a:cubicBezTo>
                    <a:pt x="8580" y="1109"/>
                    <a:pt x="6660" y="0"/>
                    <a:pt x="429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150;p55">
              <a:extLst>
                <a:ext uri="{FF2B5EF4-FFF2-40B4-BE49-F238E27FC236}">
                  <a16:creationId xmlns:a16="http://schemas.microsoft.com/office/drawing/2014/main" id="{5E3089E6-92FF-44F8-91BE-B7AEA9FCF8E6}"/>
                </a:ext>
              </a:extLst>
            </p:cNvPr>
            <p:cNvSpPr/>
            <p:nvPr/>
          </p:nvSpPr>
          <p:spPr>
            <a:xfrm>
              <a:off x="2405625" y="3805425"/>
              <a:ext cx="103975" cy="134375"/>
            </a:xfrm>
            <a:custGeom>
              <a:avLst/>
              <a:gdLst/>
              <a:ahLst/>
              <a:cxnLst/>
              <a:rect l="l" t="t" r="r" b="b"/>
              <a:pathLst>
                <a:path w="4159" h="5375" extrusionOk="0">
                  <a:moveTo>
                    <a:pt x="1327" y="0"/>
                  </a:moveTo>
                  <a:cubicBezTo>
                    <a:pt x="1263" y="0"/>
                    <a:pt x="1077" y="28"/>
                    <a:pt x="908" y="323"/>
                  </a:cubicBezTo>
                  <a:cubicBezTo>
                    <a:pt x="699" y="686"/>
                    <a:pt x="776" y="1710"/>
                    <a:pt x="647" y="2338"/>
                  </a:cubicBezTo>
                  <a:cubicBezTo>
                    <a:pt x="518" y="2964"/>
                    <a:pt x="217" y="3317"/>
                    <a:pt x="109" y="3827"/>
                  </a:cubicBezTo>
                  <a:cubicBezTo>
                    <a:pt x="0" y="4336"/>
                    <a:pt x="173" y="5188"/>
                    <a:pt x="1398" y="5342"/>
                  </a:cubicBezTo>
                  <a:cubicBezTo>
                    <a:pt x="1574" y="5364"/>
                    <a:pt x="1744" y="5375"/>
                    <a:pt x="1908" y="5375"/>
                  </a:cubicBezTo>
                  <a:cubicBezTo>
                    <a:pt x="2882" y="5375"/>
                    <a:pt x="3610" y="5013"/>
                    <a:pt x="3858" y="4678"/>
                  </a:cubicBezTo>
                  <a:cubicBezTo>
                    <a:pt x="4149" y="4289"/>
                    <a:pt x="4158" y="3459"/>
                    <a:pt x="3858" y="3011"/>
                  </a:cubicBezTo>
                  <a:cubicBezTo>
                    <a:pt x="3559" y="2564"/>
                    <a:pt x="3332" y="2201"/>
                    <a:pt x="3340" y="1620"/>
                  </a:cubicBezTo>
                  <a:lnTo>
                    <a:pt x="1350" y="2"/>
                  </a:lnTo>
                  <a:cubicBezTo>
                    <a:pt x="1350" y="2"/>
                    <a:pt x="1342" y="0"/>
                    <a:pt x="1327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151;p55">
              <a:extLst>
                <a:ext uri="{FF2B5EF4-FFF2-40B4-BE49-F238E27FC236}">
                  <a16:creationId xmlns:a16="http://schemas.microsoft.com/office/drawing/2014/main" id="{E4488044-1553-4A7F-BEF1-0112F57798E5}"/>
                </a:ext>
              </a:extLst>
            </p:cNvPr>
            <p:cNvSpPr/>
            <p:nvPr/>
          </p:nvSpPr>
          <p:spPr>
            <a:xfrm>
              <a:off x="2476550" y="3723325"/>
              <a:ext cx="89450" cy="184375"/>
            </a:xfrm>
            <a:custGeom>
              <a:avLst/>
              <a:gdLst/>
              <a:ahLst/>
              <a:cxnLst/>
              <a:rect l="l" t="t" r="r" b="b"/>
              <a:pathLst>
                <a:path w="3578" h="7375" extrusionOk="0">
                  <a:moveTo>
                    <a:pt x="2781" y="1"/>
                  </a:moveTo>
                  <a:cubicBezTo>
                    <a:pt x="2722" y="1"/>
                    <a:pt x="2678" y="30"/>
                    <a:pt x="2694" y="91"/>
                  </a:cubicBezTo>
                  <a:cubicBezTo>
                    <a:pt x="2726" y="209"/>
                    <a:pt x="2784" y="292"/>
                    <a:pt x="2856" y="516"/>
                  </a:cubicBezTo>
                  <a:cubicBezTo>
                    <a:pt x="2896" y="636"/>
                    <a:pt x="2921" y="760"/>
                    <a:pt x="2932" y="884"/>
                  </a:cubicBezTo>
                  <a:cubicBezTo>
                    <a:pt x="2932" y="884"/>
                    <a:pt x="2839" y="644"/>
                    <a:pt x="2725" y="459"/>
                  </a:cubicBezTo>
                  <a:cubicBezTo>
                    <a:pt x="2609" y="273"/>
                    <a:pt x="2523" y="220"/>
                    <a:pt x="2465" y="187"/>
                  </a:cubicBezTo>
                  <a:cubicBezTo>
                    <a:pt x="2453" y="180"/>
                    <a:pt x="2437" y="176"/>
                    <a:pt x="2421" y="176"/>
                  </a:cubicBezTo>
                  <a:cubicBezTo>
                    <a:pt x="2365" y="176"/>
                    <a:pt x="2303" y="224"/>
                    <a:pt x="2349" y="334"/>
                  </a:cubicBezTo>
                  <a:cubicBezTo>
                    <a:pt x="2402" y="461"/>
                    <a:pt x="2524" y="598"/>
                    <a:pt x="2588" y="857"/>
                  </a:cubicBezTo>
                  <a:cubicBezTo>
                    <a:pt x="2633" y="1033"/>
                    <a:pt x="2642" y="1167"/>
                    <a:pt x="2613" y="1167"/>
                  </a:cubicBezTo>
                  <a:cubicBezTo>
                    <a:pt x="2611" y="1167"/>
                    <a:pt x="2610" y="1167"/>
                    <a:pt x="2608" y="1166"/>
                  </a:cubicBezTo>
                  <a:lnTo>
                    <a:pt x="2435" y="1483"/>
                  </a:lnTo>
                  <a:cubicBezTo>
                    <a:pt x="2560" y="1648"/>
                    <a:pt x="2637" y="1762"/>
                    <a:pt x="2706" y="1943"/>
                  </a:cubicBezTo>
                  <a:cubicBezTo>
                    <a:pt x="2776" y="2124"/>
                    <a:pt x="2691" y="2747"/>
                    <a:pt x="2484" y="3278"/>
                  </a:cubicBezTo>
                  <a:cubicBezTo>
                    <a:pt x="2305" y="3739"/>
                    <a:pt x="2127" y="4139"/>
                    <a:pt x="1903" y="4440"/>
                  </a:cubicBezTo>
                  <a:cubicBezTo>
                    <a:pt x="1418" y="5092"/>
                    <a:pt x="702" y="5828"/>
                    <a:pt x="409" y="6081"/>
                  </a:cubicBezTo>
                  <a:cubicBezTo>
                    <a:pt x="309" y="6168"/>
                    <a:pt x="257" y="6196"/>
                    <a:pt x="153" y="6196"/>
                  </a:cubicBezTo>
                  <a:cubicBezTo>
                    <a:pt x="136" y="6196"/>
                    <a:pt x="117" y="6195"/>
                    <a:pt x="97" y="6194"/>
                  </a:cubicBezTo>
                  <a:lnTo>
                    <a:pt x="97" y="6194"/>
                  </a:lnTo>
                  <a:cubicBezTo>
                    <a:pt x="0" y="6384"/>
                    <a:pt x="87" y="6745"/>
                    <a:pt x="147" y="6907"/>
                  </a:cubicBezTo>
                  <a:cubicBezTo>
                    <a:pt x="212" y="7079"/>
                    <a:pt x="500" y="7374"/>
                    <a:pt x="682" y="7374"/>
                  </a:cubicBezTo>
                  <a:cubicBezTo>
                    <a:pt x="749" y="7374"/>
                    <a:pt x="801" y="7334"/>
                    <a:pt x="822" y="7232"/>
                  </a:cubicBezTo>
                  <a:cubicBezTo>
                    <a:pt x="840" y="7144"/>
                    <a:pt x="846" y="6920"/>
                    <a:pt x="928" y="6845"/>
                  </a:cubicBezTo>
                  <a:cubicBezTo>
                    <a:pt x="1396" y="6411"/>
                    <a:pt x="2194" y="5645"/>
                    <a:pt x="2661" y="4910"/>
                  </a:cubicBezTo>
                  <a:cubicBezTo>
                    <a:pt x="2886" y="4553"/>
                    <a:pt x="3023" y="4304"/>
                    <a:pt x="3223" y="3675"/>
                  </a:cubicBezTo>
                  <a:cubicBezTo>
                    <a:pt x="3406" y="3101"/>
                    <a:pt x="3449" y="2575"/>
                    <a:pt x="3455" y="1972"/>
                  </a:cubicBezTo>
                  <a:cubicBezTo>
                    <a:pt x="3456" y="1806"/>
                    <a:pt x="3498" y="1684"/>
                    <a:pt x="3538" y="1372"/>
                  </a:cubicBezTo>
                  <a:cubicBezTo>
                    <a:pt x="3578" y="1058"/>
                    <a:pt x="3548" y="687"/>
                    <a:pt x="3444" y="444"/>
                  </a:cubicBezTo>
                  <a:cubicBezTo>
                    <a:pt x="3340" y="200"/>
                    <a:pt x="3264" y="129"/>
                    <a:pt x="3206" y="129"/>
                  </a:cubicBezTo>
                  <a:cubicBezTo>
                    <a:pt x="3132" y="129"/>
                    <a:pt x="3108" y="193"/>
                    <a:pt x="3143" y="310"/>
                  </a:cubicBezTo>
                  <a:cubicBezTo>
                    <a:pt x="3178" y="426"/>
                    <a:pt x="3254" y="613"/>
                    <a:pt x="3248" y="875"/>
                  </a:cubicBezTo>
                  <a:cubicBezTo>
                    <a:pt x="3248" y="875"/>
                    <a:pt x="3186" y="617"/>
                    <a:pt x="3134" y="465"/>
                  </a:cubicBezTo>
                  <a:cubicBezTo>
                    <a:pt x="3088" y="331"/>
                    <a:pt x="3025" y="202"/>
                    <a:pt x="2945" y="84"/>
                  </a:cubicBezTo>
                  <a:cubicBezTo>
                    <a:pt x="2906" y="29"/>
                    <a:pt x="2837" y="1"/>
                    <a:pt x="278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152;p55">
              <a:extLst>
                <a:ext uri="{FF2B5EF4-FFF2-40B4-BE49-F238E27FC236}">
                  <a16:creationId xmlns:a16="http://schemas.microsoft.com/office/drawing/2014/main" id="{F6A4B9BC-AC47-478C-BAD0-EDE4E86A7198}"/>
                </a:ext>
              </a:extLst>
            </p:cNvPr>
            <p:cNvSpPr/>
            <p:nvPr/>
          </p:nvSpPr>
          <p:spPr>
            <a:xfrm>
              <a:off x="2470900" y="3830550"/>
              <a:ext cx="77150" cy="69100"/>
            </a:xfrm>
            <a:custGeom>
              <a:avLst/>
              <a:gdLst/>
              <a:ahLst/>
              <a:cxnLst/>
              <a:rect l="l" t="t" r="r" b="b"/>
              <a:pathLst>
                <a:path w="3086" h="2764" extrusionOk="0">
                  <a:moveTo>
                    <a:pt x="1971" y="1"/>
                  </a:moveTo>
                  <a:cubicBezTo>
                    <a:pt x="1615" y="1"/>
                    <a:pt x="1477" y="453"/>
                    <a:pt x="1308" y="760"/>
                  </a:cubicBezTo>
                  <a:cubicBezTo>
                    <a:pt x="886" y="1527"/>
                    <a:pt x="442" y="1743"/>
                    <a:pt x="247" y="1885"/>
                  </a:cubicBezTo>
                  <a:cubicBezTo>
                    <a:pt x="0" y="2554"/>
                    <a:pt x="1069" y="2764"/>
                    <a:pt x="1069" y="2764"/>
                  </a:cubicBezTo>
                  <a:cubicBezTo>
                    <a:pt x="1996" y="2443"/>
                    <a:pt x="2966" y="1452"/>
                    <a:pt x="3027" y="1112"/>
                  </a:cubicBezTo>
                  <a:cubicBezTo>
                    <a:pt x="3086" y="772"/>
                    <a:pt x="2978" y="472"/>
                    <a:pt x="2978" y="472"/>
                  </a:cubicBezTo>
                  <a:cubicBezTo>
                    <a:pt x="2926" y="480"/>
                    <a:pt x="2877" y="484"/>
                    <a:pt x="2831" y="484"/>
                  </a:cubicBezTo>
                  <a:cubicBezTo>
                    <a:pt x="2331" y="484"/>
                    <a:pt x="2198" y="54"/>
                    <a:pt x="2198" y="54"/>
                  </a:cubicBezTo>
                  <a:cubicBezTo>
                    <a:pt x="2113" y="17"/>
                    <a:pt x="2038" y="1"/>
                    <a:pt x="1971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153;p55">
              <a:extLst>
                <a:ext uri="{FF2B5EF4-FFF2-40B4-BE49-F238E27FC236}">
                  <a16:creationId xmlns:a16="http://schemas.microsoft.com/office/drawing/2014/main" id="{CAEA41B3-8902-4AD6-812E-7BF1D873FB9A}"/>
                </a:ext>
              </a:extLst>
            </p:cNvPr>
            <p:cNvSpPr/>
            <p:nvPr/>
          </p:nvSpPr>
          <p:spPr>
            <a:xfrm>
              <a:off x="2469000" y="4257025"/>
              <a:ext cx="61950" cy="43125"/>
            </a:xfrm>
            <a:custGeom>
              <a:avLst/>
              <a:gdLst/>
              <a:ahLst/>
              <a:cxnLst/>
              <a:rect l="l" t="t" r="r" b="b"/>
              <a:pathLst>
                <a:path w="2478" h="1725" extrusionOk="0">
                  <a:moveTo>
                    <a:pt x="127" y="1"/>
                  </a:moveTo>
                  <a:cubicBezTo>
                    <a:pt x="115" y="104"/>
                    <a:pt x="96" y="208"/>
                    <a:pt x="70" y="310"/>
                  </a:cubicBezTo>
                  <a:cubicBezTo>
                    <a:pt x="32" y="448"/>
                    <a:pt x="0" y="678"/>
                    <a:pt x="25" y="791"/>
                  </a:cubicBezTo>
                  <a:cubicBezTo>
                    <a:pt x="49" y="903"/>
                    <a:pt x="315" y="1064"/>
                    <a:pt x="494" y="1087"/>
                  </a:cubicBezTo>
                  <a:cubicBezTo>
                    <a:pt x="672" y="1111"/>
                    <a:pt x="948" y="1300"/>
                    <a:pt x="1049" y="1429"/>
                  </a:cubicBezTo>
                  <a:cubicBezTo>
                    <a:pt x="1181" y="1597"/>
                    <a:pt x="1514" y="1725"/>
                    <a:pt x="1760" y="1725"/>
                  </a:cubicBezTo>
                  <a:cubicBezTo>
                    <a:pt x="1784" y="1725"/>
                    <a:pt x="1807" y="1724"/>
                    <a:pt x="1828" y="1721"/>
                  </a:cubicBezTo>
                  <a:cubicBezTo>
                    <a:pt x="2077" y="1692"/>
                    <a:pt x="2358" y="1633"/>
                    <a:pt x="2417" y="1533"/>
                  </a:cubicBezTo>
                  <a:cubicBezTo>
                    <a:pt x="2478" y="1432"/>
                    <a:pt x="2394" y="1320"/>
                    <a:pt x="1872" y="948"/>
                  </a:cubicBezTo>
                  <a:cubicBezTo>
                    <a:pt x="1351" y="576"/>
                    <a:pt x="1001" y="351"/>
                    <a:pt x="837" y="6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154;p55">
              <a:extLst>
                <a:ext uri="{FF2B5EF4-FFF2-40B4-BE49-F238E27FC236}">
                  <a16:creationId xmlns:a16="http://schemas.microsoft.com/office/drawing/2014/main" id="{5852263D-AABC-47B5-83E8-4E0EF7910143}"/>
                </a:ext>
              </a:extLst>
            </p:cNvPr>
            <p:cNvSpPr/>
            <p:nvPr/>
          </p:nvSpPr>
          <p:spPr>
            <a:xfrm>
              <a:off x="2423800" y="4281275"/>
              <a:ext cx="28000" cy="61600"/>
            </a:xfrm>
            <a:custGeom>
              <a:avLst/>
              <a:gdLst/>
              <a:ahLst/>
              <a:cxnLst/>
              <a:rect l="l" t="t" r="r" b="b"/>
              <a:pathLst>
                <a:path w="1120" h="2464" extrusionOk="0">
                  <a:moveTo>
                    <a:pt x="862" y="1"/>
                  </a:moveTo>
                  <a:lnTo>
                    <a:pt x="207" y="2"/>
                  </a:lnTo>
                  <a:cubicBezTo>
                    <a:pt x="153" y="142"/>
                    <a:pt x="49" y="222"/>
                    <a:pt x="78" y="590"/>
                  </a:cubicBezTo>
                  <a:cubicBezTo>
                    <a:pt x="107" y="959"/>
                    <a:pt x="74" y="1106"/>
                    <a:pt x="38" y="1409"/>
                  </a:cubicBezTo>
                  <a:cubicBezTo>
                    <a:pt x="1" y="1711"/>
                    <a:pt x="155" y="2124"/>
                    <a:pt x="300" y="2316"/>
                  </a:cubicBezTo>
                  <a:cubicBezTo>
                    <a:pt x="367" y="2407"/>
                    <a:pt x="490" y="2464"/>
                    <a:pt x="613" y="2464"/>
                  </a:cubicBezTo>
                  <a:cubicBezTo>
                    <a:pt x="754" y="2464"/>
                    <a:pt x="897" y="2390"/>
                    <a:pt x="964" y="2208"/>
                  </a:cubicBezTo>
                  <a:cubicBezTo>
                    <a:pt x="1089" y="1864"/>
                    <a:pt x="1119" y="1575"/>
                    <a:pt x="1031" y="1230"/>
                  </a:cubicBezTo>
                  <a:cubicBezTo>
                    <a:pt x="943" y="885"/>
                    <a:pt x="1060" y="622"/>
                    <a:pt x="1002" y="391"/>
                  </a:cubicBezTo>
                  <a:cubicBezTo>
                    <a:pt x="970" y="257"/>
                    <a:pt x="923" y="126"/>
                    <a:pt x="86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155;p55">
              <a:extLst>
                <a:ext uri="{FF2B5EF4-FFF2-40B4-BE49-F238E27FC236}">
                  <a16:creationId xmlns:a16="http://schemas.microsoft.com/office/drawing/2014/main" id="{C5687AEF-3F5E-44B8-9771-38C929170A67}"/>
                </a:ext>
              </a:extLst>
            </p:cNvPr>
            <p:cNvSpPr/>
            <p:nvPr/>
          </p:nvSpPr>
          <p:spPr>
            <a:xfrm>
              <a:off x="2410800" y="4020575"/>
              <a:ext cx="101500" cy="263125"/>
            </a:xfrm>
            <a:custGeom>
              <a:avLst/>
              <a:gdLst/>
              <a:ahLst/>
              <a:cxnLst/>
              <a:rect l="l" t="t" r="r" b="b"/>
              <a:pathLst>
                <a:path w="4060" h="10525" extrusionOk="0">
                  <a:moveTo>
                    <a:pt x="3740" y="0"/>
                  </a:moveTo>
                  <a:lnTo>
                    <a:pt x="253" y="179"/>
                  </a:lnTo>
                  <a:cubicBezTo>
                    <a:pt x="1" y="1263"/>
                    <a:pt x="335" y="2982"/>
                    <a:pt x="389" y="3871"/>
                  </a:cubicBezTo>
                  <a:cubicBezTo>
                    <a:pt x="444" y="4761"/>
                    <a:pt x="522" y="5798"/>
                    <a:pt x="522" y="5798"/>
                  </a:cubicBezTo>
                  <a:cubicBezTo>
                    <a:pt x="522" y="5798"/>
                    <a:pt x="251" y="6737"/>
                    <a:pt x="264" y="7459"/>
                  </a:cubicBezTo>
                  <a:cubicBezTo>
                    <a:pt x="277" y="8229"/>
                    <a:pt x="727" y="10430"/>
                    <a:pt x="727" y="10430"/>
                  </a:cubicBezTo>
                  <a:cubicBezTo>
                    <a:pt x="727" y="10430"/>
                    <a:pt x="855" y="10525"/>
                    <a:pt x="1049" y="10525"/>
                  </a:cubicBezTo>
                  <a:cubicBezTo>
                    <a:pt x="1146" y="10525"/>
                    <a:pt x="1260" y="10501"/>
                    <a:pt x="1382" y="10430"/>
                  </a:cubicBezTo>
                  <a:cubicBezTo>
                    <a:pt x="1382" y="10430"/>
                    <a:pt x="1497" y="8526"/>
                    <a:pt x="1602" y="7644"/>
                  </a:cubicBezTo>
                  <a:cubicBezTo>
                    <a:pt x="1711" y="6723"/>
                    <a:pt x="1747" y="6051"/>
                    <a:pt x="1842" y="5513"/>
                  </a:cubicBezTo>
                  <a:cubicBezTo>
                    <a:pt x="1960" y="4842"/>
                    <a:pt x="2159" y="1773"/>
                    <a:pt x="2159" y="1773"/>
                  </a:cubicBezTo>
                  <a:lnTo>
                    <a:pt x="2264" y="1803"/>
                  </a:lnTo>
                  <a:lnTo>
                    <a:pt x="2579" y="5338"/>
                  </a:lnTo>
                  <a:cubicBezTo>
                    <a:pt x="2579" y="5338"/>
                    <a:pt x="2344" y="5846"/>
                    <a:pt x="2344" y="6255"/>
                  </a:cubicBezTo>
                  <a:cubicBezTo>
                    <a:pt x="2344" y="6819"/>
                    <a:pt x="2455" y="9459"/>
                    <a:pt x="2455" y="9459"/>
                  </a:cubicBezTo>
                  <a:cubicBezTo>
                    <a:pt x="2455" y="9459"/>
                    <a:pt x="2599" y="9569"/>
                    <a:pt x="2812" y="9569"/>
                  </a:cubicBezTo>
                  <a:cubicBezTo>
                    <a:pt x="2916" y="9569"/>
                    <a:pt x="3036" y="9543"/>
                    <a:pt x="3165" y="9465"/>
                  </a:cubicBezTo>
                  <a:cubicBezTo>
                    <a:pt x="3165" y="9465"/>
                    <a:pt x="3730" y="5841"/>
                    <a:pt x="3810" y="5415"/>
                  </a:cubicBezTo>
                  <a:cubicBezTo>
                    <a:pt x="3885" y="5023"/>
                    <a:pt x="4060" y="948"/>
                    <a:pt x="3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156;p55">
              <a:extLst>
                <a:ext uri="{FF2B5EF4-FFF2-40B4-BE49-F238E27FC236}">
                  <a16:creationId xmlns:a16="http://schemas.microsoft.com/office/drawing/2014/main" id="{0AD01E55-2185-463C-8577-A930A55E9971}"/>
                </a:ext>
              </a:extLst>
            </p:cNvPr>
            <p:cNvSpPr/>
            <p:nvPr/>
          </p:nvSpPr>
          <p:spPr>
            <a:xfrm>
              <a:off x="2429300" y="3856300"/>
              <a:ext cx="62900" cy="66125"/>
            </a:xfrm>
            <a:custGeom>
              <a:avLst/>
              <a:gdLst/>
              <a:ahLst/>
              <a:cxnLst/>
              <a:rect l="l" t="t" r="r" b="b"/>
              <a:pathLst>
                <a:path w="2516" h="2645" extrusionOk="0">
                  <a:moveTo>
                    <a:pt x="577" y="1"/>
                  </a:moveTo>
                  <a:lnTo>
                    <a:pt x="577" y="1"/>
                  </a:lnTo>
                  <a:cubicBezTo>
                    <a:pt x="577" y="1"/>
                    <a:pt x="634" y="1022"/>
                    <a:pt x="616" y="1095"/>
                  </a:cubicBezTo>
                  <a:cubicBezTo>
                    <a:pt x="597" y="1170"/>
                    <a:pt x="215" y="1243"/>
                    <a:pt x="108" y="1331"/>
                  </a:cubicBezTo>
                  <a:cubicBezTo>
                    <a:pt x="0" y="1420"/>
                    <a:pt x="658" y="2456"/>
                    <a:pt x="995" y="2611"/>
                  </a:cubicBezTo>
                  <a:cubicBezTo>
                    <a:pt x="1045" y="2634"/>
                    <a:pt x="1112" y="2645"/>
                    <a:pt x="1189" y="2645"/>
                  </a:cubicBezTo>
                  <a:cubicBezTo>
                    <a:pt x="1623" y="2645"/>
                    <a:pt x="2385" y="2299"/>
                    <a:pt x="2448" y="1858"/>
                  </a:cubicBezTo>
                  <a:cubicBezTo>
                    <a:pt x="2515" y="1381"/>
                    <a:pt x="2152" y="1010"/>
                    <a:pt x="2012" y="879"/>
                  </a:cubicBezTo>
                  <a:cubicBezTo>
                    <a:pt x="1975" y="872"/>
                    <a:pt x="1929" y="870"/>
                    <a:pt x="1885" y="870"/>
                  </a:cubicBezTo>
                  <a:cubicBezTo>
                    <a:pt x="1835" y="870"/>
                    <a:pt x="1787" y="872"/>
                    <a:pt x="1754" y="872"/>
                  </a:cubicBezTo>
                  <a:cubicBezTo>
                    <a:pt x="1742" y="872"/>
                    <a:pt x="1732" y="872"/>
                    <a:pt x="1725" y="871"/>
                  </a:cubicBezTo>
                  <a:lnTo>
                    <a:pt x="1696" y="376"/>
                  </a:lnTo>
                  <a:cubicBezTo>
                    <a:pt x="1240" y="230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157;p55">
              <a:extLst>
                <a:ext uri="{FF2B5EF4-FFF2-40B4-BE49-F238E27FC236}">
                  <a16:creationId xmlns:a16="http://schemas.microsoft.com/office/drawing/2014/main" id="{18FDE14A-9C0B-48C6-92BF-43A21B1AD1F9}"/>
                </a:ext>
              </a:extLst>
            </p:cNvPr>
            <p:cNvSpPr/>
            <p:nvPr/>
          </p:nvSpPr>
          <p:spPr>
            <a:xfrm>
              <a:off x="2419400" y="3878000"/>
              <a:ext cx="101050" cy="96500"/>
            </a:xfrm>
            <a:custGeom>
              <a:avLst/>
              <a:gdLst/>
              <a:ahLst/>
              <a:cxnLst/>
              <a:rect l="l" t="t" r="r" b="b"/>
              <a:pathLst>
                <a:path w="4042" h="3860" extrusionOk="0">
                  <a:moveTo>
                    <a:pt x="2329" y="0"/>
                  </a:moveTo>
                  <a:cubicBezTo>
                    <a:pt x="2280" y="0"/>
                    <a:pt x="2231" y="2"/>
                    <a:pt x="2196" y="4"/>
                  </a:cubicBezTo>
                  <a:cubicBezTo>
                    <a:pt x="2196" y="4"/>
                    <a:pt x="2480" y="258"/>
                    <a:pt x="2621" y="581"/>
                  </a:cubicBezTo>
                  <a:cubicBezTo>
                    <a:pt x="2752" y="878"/>
                    <a:pt x="2653" y="1188"/>
                    <a:pt x="2404" y="1298"/>
                  </a:cubicBezTo>
                  <a:cubicBezTo>
                    <a:pt x="2290" y="1348"/>
                    <a:pt x="2185" y="1373"/>
                    <a:pt x="2086" y="1373"/>
                  </a:cubicBezTo>
                  <a:cubicBezTo>
                    <a:pt x="1870" y="1373"/>
                    <a:pt x="1679" y="1256"/>
                    <a:pt x="1469" y="1030"/>
                  </a:cubicBezTo>
                  <a:cubicBezTo>
                    <a:pt x="1260" y="804"/>
                    <a:pt x="1161" y="513"/>
                    <a:pt x="830" y="326"/>
                  </a:cubicBezTo>
                  <a:cubicBezTo>
                    <a:pt x="544" y="370"/>
                    <a:pt x="215" y="522"/>
                    <a:pt x="170" y="679"/>
                  </a:cubicBezTo>
                  <a:cubicBezTo>
                    <a:pt x="117" y="861"/>
                    <a:pt x="1" y="1724"/>
                    <a:pt x="247" y="2381"/>
                  </a:cubicBezTo>
                  <a:cubicBezTo>
                    <a:pt x="492" y="3038"/>
                    <a:pt x="781" y="3483"/>
                    <a:pt x="923" y="3766"/>
                  </a:cubicBezTo>
                  <a:cubicBezTo>
                    <a:pt x="923" y="3766"/>
                    <a:pt x="1220" y="3859"/>
                    <a:pt x="1647" y="3859"/>
                  </a:cubicBezTo>
                  <a:cubicBezTo>
                    <a:pt x="2036" y="3859"/>
                    <a:pt x="2532" y="3783"/>
                    <a:pt x="3009" y="3489"/>
                  </a:cubicBezTo>
                  <a:cubicBezTo>
                    <a:pt x="3009" y="3489"/>
                    <a:pt x="3110" y="2954"/>
                    <a:pt x="3116" y="2579"/>
                  </a:cubicBezTo>
                  <a:cubicBezTo>
                    <a:pt x="4042" y="1777"/>
                    <a:pt x="3256" y="781"/>
                    <a:pt x="2477" y="8"/>
                  </a:cubicBezTo>
                  <a:cubicBezTo>
                    <a:pt x="2437" y="2"/>
                    <a:pt x="2383" y="0"/>
                    <a:pt x="232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158;p55">
              <a:extLst>
                <a:ext uri="{FF2B5EF4-FFF2-40B4-BE49-F238E27FC236}">
                  <a16:creationId xmlns:a16="http://schemas.microsoft.com/office/drawing/2014/main" id="{3F05679E-D0CC-4002-9329-A0E63A894430}"/>
                </a:ext>
              </a:extLst>
            </p:cNvPr>
            <p:cNvSpPr/>
            <p:nvPr/>
          </p:nvSpPr>
          <p:spPr>
            <a:xfrm>
              <a:off x="2373925" y="3877650"/>
              <a:ext cx="144575" cy="387325"/>
            </a:xfrm>
            <a:custGeom>
              <a:avLst/>
              <a:gdLst/>
              <a:ahLst/>
              <a:cxnLst/>
              <a:rect l="l" t="t" r="r" b="b"/>
              <a:pathLst>
                <a:path w="5783" h="15493" extrusionOk="0">
                  <a:moveTo>
                    <a:pt x="4105" y="0"/>
                  </a:moveTo>
                  <a:cubicBezTo>
                    <a:pt x="4049" y="0"/>
                    <a:pt x="3994" y="6"/>
                    <a:pt x="3940" y="17"/>
                  </a:cubicBezTo>
                  <a:cubicBezTo>
                    <a:pt x="4080" y="290"/>
                    <a:pt x="3934" y="562"/>
                    <a:pt x="3934" y="562"/>
                  </a:cubicBezTo>
                  <a:cubicBezTo>
                    <a:pt x="3934" y="562"/>
                    <a:pt x="4022" y="1169"/>
                    <a:pt x="4022" y="1201"/>
                  </a:cubicBezTo>
                  <a:cubicBezTo>
                    <a:pt x="4022" y="1202"/>
                    <a:pt x="4022" y="1202"/>
                    <a:pt x="4021" y="1202"/>
                  </a:cubicBezTo>
                  <a:cubicBezTo>
                    <a:pt x="4001" y="1202"/>
                    <a:pt x="3634" y="649"/>
                    <a:pt x="3634" y="649"/>
                  </a:cubicBezTo>
                  <a:cubicBezTo>
                    <a:pt x="3628" y="649"/>
                    <a:pt x="3621" y="650"/>
                    <a:pt x="3614" y="650"/>
                  </a:cubicBezTo>
                  <a:cubicBezTo>
                    <a:pt x="3186" y="650"/>
                    <a:pt x="2831" y="241"/>
                    <a:pt x="2831" y="241"/>
                  </a:cubicBezTo>
                  <a:cubicBezTo>
                    <a:pt x="2831" y="241"/>
                    <a:pt x="2212" y="350"/>
                    <a:pt x="1915" y="623"/>
                  </a:cubicBezTo>
                  <a:cubicBezTo>
                    <a:pt x="1617" y="895"/>
                    <a:pt x="1741" y="1540"/>
                    <a:pt x="1833" y="1974"/>
                  </a:cubicBezTo>
                  <a:cubicBezTo>
                    <a:pt x="1925" y="2407"/>
                    <a:pt x="2410" y="3284"/>
                    <a:pt x="2534" y="3627"/>
                  </a:cubicBezTo>
                  <a:cubicBezTo>
                    <a:pt x="2660" y="3970"/>
                    <a:pt x="2497" y="4106"/>
                    <a:pt x="2311" y="4354"/>
                  </a:cubicBezTo>
                  <a:cubicBezTo>
                    <a:pt x="2125" y="4601"/>
                    <a:pt x="1257" y="5642"/>
                    <a:pt x="1010" y="7041"/>
                  </a:cubicBezTo>
                  <a:cubicBezTo>
                    <a:pt x="762" y="8439"/>
                    <a:pt x="263" y="13768"/>
                    <a:pt x="130" y="14431"/>
                  </a:cubicBezTo>
                  <a:cubicBezTo>
                    <a:pt x="0" y="15077"/>
                    <a:pt x="1154" y="15493"/>
                    <a:pt x="2004" y="15493"/>
                  </a:cubicBezTo>
                  <a:cubicBezTo>
                    <a:pt x="2027" y="15493"/>
                    <a:pt x="2051" y="15493"/>
                    <a:pt x="2074" y="15492"/>
                  </a:cubicBezTo>
                  <a:cubicBezTo>
                    <a:pt x="2930" y="15467"/>
                    <a:pt x="5096" y="14604"/>
                    <a:pt x="5621" y="13502"/>
                  </a:cubicBezTo>
                  <a:cubicBezTo>
                    <a:pt x="5608" y="12721"/>
                    <a:pt x="5782" y="7663"/>
                    <a:pt x="5621" y="6487"/>
                  </a:cubicBezTo>
                  <a:cubicBezTo>
                    <a:pt x="5459" y="5310"/>
                    <a:pt x="5063" y="2596"/>
                    <a:pt x="5063" y="2596"/>
                  </a:cubicBezTo>
                  <a:cubicBezTo>
                    <a:pt x="5063" y="2596"/>
                    <a:pt x="5285" y="2348"/>
                    <a:pt x="5354" y="2055"/>
                  </a:cubicBezTo>
                  <a:cubicBezTo>
                    <a:pt x="5444" y="1670"/>
                    <a:pt x="5332" y="1214"/>
                    <a:pt x="5075" y="810"/>
                  </a:cubicBezTo>
                  <a:cubicBezTo>
                    <a:pt x="4818" y="407"/>
                    <a:pt x="4296" y="22"/>
                    <a:pt x="4296" y="22"/>
                  </a:cubicBezTo>
                  <a:cubicBezTo>
                    <a:pt x="4233" y="8"/>
                    <a:pt x="4169" y="0"/>
                    <a:pt x="4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159;p55">
              <a:extLst>
                <a:ext uri="{FF2B5EF4-FFF2-40B4-BE49-F238E27FC236}">
                  <a16:creationId xmlns:a16="http://schemas.microsoft.com/office/drawing/2014/main" id="{09E915A0-4F4F-4708-8A53-37A6327EFA11}"/>
                </a:ext>
              </a:extLst>
            </p:cNvPr>
            <p:cNvSpPr/>
            <p:nvPr/>
          </p:nvSpPr>
          <p:spPr>
            <a:xfrm>
              <a:off x="2443725" y="3856300"/>
              <a:ext cx="28550" cy="24425"/>
            </a:xfrm>
            <a:custGeom>
              <a:avLst/>
              <a:gdLst/>
              <a:ahLst/>
              <a:cxnLst/>
              <a:rect l="l" t="t" r="r" b="b"/>
              <a:pathLst>
                <a:path w="1142" h="977" extrusionOk="0">
                  <a:moveTo>
                    <a:pt x="0" y="1"/>
                  </a:moveTo>
                  <a:cubicBezTo>
                    <a:pt x="0" y="1"/>
                    <a:pt x="10" y="186"/>
                    <a:pt x="16" y="321"/>
                  </a:cubicBezTo>
                  <a:cubicBezTo>
                    <a:pt x="16" y="321"/>
                    <a:pt x="49" y="671"/>
                    <a:pt x="624" y="942"/>
                  </a:cubicBezTo>
                  <a:cubicBezTo>
                    <a:pt x="662" y="960"/>
                    <a:pt x="741" y="977"/>
                    <a:pt x="826" y="977"/>
                  </a:cubicBezTo>
                  <a:cubicBezTo>
                    <a:pt x="966" y="977"/>
                    <a:pt x="1121" y="932"/>
                    <a:pt x="1142" y="778"/>
                  </a:cubicBezTo>
                  <a:lnTo>
                    <a:pt x="1119" y="377"/>
                  </a:lnTo>
                  <a:lnTo>
                    <a:pt x="794" y="2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160;p55">
              <a:extLst>
                <a:ext uri="{FF2B5EF4-FFF2-40B4-BE49-F238E27FC236}">
                  <a16:creationId xmlns:a16="http://schemas.microsoft.com/office/drawing/2014/main" id="{D61BBCD7-770D-442B-85FD-23A0B90E35AF}"/>
                </a:ext>
              </a:extLst>
            </p:cNvPr>
            <p:cNvSpPr/>
            <p:nvPr/>
          </p:nvSpPr>
          <p:spPr>
            <a:xfrm>
              <a:off x="2428525" y="3796950"/>
              <a:ext cx="66525" cy="78100"/>
            </a:xfrm>
            <a:custGeom>
              <a:avLst/>
              <a:gdLst/>
              <a:ahLst/>
              <a:cxnLst/>
              <a:rect l="l" t="t" r="r" b="b"/>
              <a:pathLst>
                <a:path w="2661" h="3124" extrusionOk="0">
                  <a:moveTo>
                    <a:pt x="1341" y="1"/>
                  </a:moveTo>
                  <a:cubicBezTo>
                    <a:pt x="1317" y="1"/>
                    <a:pt x="1293" y="1"/>
                    <a:pt x="1269" y="3"/>
                  </a:cubicBezTo>
                  <a:cubicBezTo>
                    <a:pt x="550" y="43"/>
                    <a:pt x="0" y="658"/>
                    <a:pt x="40" y="1377"/>
                  </a:cubicBezTo>
                  <a:cubicBezTo>
                    <a:pt x="63" y="1797"/>
                    <a:pt x="286" y="2154"/>
                    <a:pt x="608" y="2375"/>
                  </a:cubicBezTo>
                  <a:cubicBezTo>
                    <a:pt x="608" y="2375"/>
                    <a:pt x="669" y="2611"/>
                    <a:pt x="712" y="2662"/>
                  </a:cubicBezTo>
                  <a:cubicBezTo>
                    <a:pt x="951" y="2941"/>
                    <a:pt x="1586" y="3121"/>
                    <a:pt x="1796" y="3123"/>
                  </a:cubicBezTo>
                  <a:cubicBezTo>
                    <a:pt x="1797" y="3123"/>
                    <a:pt x="1799" y="3123"/>
                    <a:pt x="1801" y="3123"/>
                  </a:cubicBezTo>
                  <a:cubicBezTo>
                    <a:pt x="1980" y="3123"/>
                    <a:pt x="2135" y="2955"/>
                    <a:pt x="2305" y="2677"/>
                  </a:cubicBezTo>
                  <a:cubicBezTo>
                    <a:pt x="2661" y="2091"/>
                    <a:pt x="2573" y="1441"/>
                    <a:pt x="2517" y="1118"/>
                  </a:cubicBezTo>
                  <a:cubicBezTo>
                    <a:pt x="2421" y="485"/>
                    <a:pt x="1977" y="1"/>
                    <a:pt x="1341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161;p55">
              <a:extLst>
                <a:ext uri="{FF2B5EF4-FFF2-40B4-BE49-F238E27FC236}">
                  <a16:creationId xmlns:a16="http://schemas.microsoft.com/office/drawing/2014/main" id="{34E1CC6C-EFCC-44C5-8869-EAA0C69953BD}"/>
                </a:ext>
              </a:extLst>
            </p:cNvPr>
            <p:cNvSpPr/>
            <p:nvPr/>
          </p:nvSpPr>
          <p:spPr>
            <a:xfrm>
              <a:off x="2463900" y="3809575"/>
              <a:ext cx="34025" cy="22325"/>
            </a:xfrm>
            <a:custGeom>
              <a:avLst/>
              <a:gdLst/>
              <a:ahLst/>
              <a:cxnLst/>
              <a:rect l="l" t="t" r="r" b="b"/>
              <a:pathLst>
                <a:path w="1361" h="893" extrusionOk="0">
                  <a:moveTo>
                    <a:pt x="724" y="1"/>
                  </a:moveTo>
                  <a:cubicBezTo>
                    <a:pt x="392" y="1"/>
                    <a:pt x="0" y="165"/>
                    <a:pt x="0" y="165"/>
                  </a:cubicBezTo>
                  <a:cubicBezTo>
                    <a:pt x="0" y="165"/>
                    <a:pt x="138" y="593"/>
                    <a:pt x="607" y="779"/>
                  </a:cubicBezTo>
                  <a:cubicBezTo>
                    <a:pt x="835" y="869"/>
                    <a:pt x="983" y="892"/>
                    <a:pt x="1076" y="892"/>
                  </a:cubicBezTo>
                  <a:cubicBezTo>
                    <a:pt x="1175" y="892"/>
                    <a:pt x="1211" y="866"/>
                    <a:pt x="1211" y="866"/>
                  </a:cubicBezTo>
                  <a:cubicBezTo>
                    <a:pt x="1211" y="866"/>
                    <a:pt x="1360" y="332"/>
                    <a:pt x="1055" y="91"/>
                  </a:cubicBezTo>
                  <a:cubicBezTo>
                    <a:pt x="970" y="25"/>
                    <a:pt x="852" y="1"/>
                    <a:pt x="724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162;p55">
              <a:extLst>
                <a:ext uri="{FF2B5EF4-FFF2-40B4-BE49-F238E27FC236}">
                  <a16:creationId xmlns:a16="http://schemas.microsoft.com/office/drawing/2014/main" id="{7776A96C-1556-4165-B998-D43BA9F3A0BC}"/>
                </a:ext>
              </a:extLst>
            </p:cNvPr>
            <p:cNvSpPr/>
            <p:nvPr/>
          </p:nvSpPr>
          <p:spPr>
            <a:xfrm>
              <a:off x="2426525" y="3796625"/>
              <a:ext cx="63775" cy="59700"/>
            </a:xfrm>
            <a:custGeom>
              <a:avLst/>
              <a:gdLst/>
              <a:ahLst/>
              <a:cxnLst/>
              <a:rect l="l" t="t" r="r" b="b"/>
              <a:pathLst>
                <a:path w="2551" h="2388" extrusionOk="0">
                  <a:moveTo>
                    <a:pt x="1415" y="1"/>
                  </a:moveTo>
                  <a:cubicBezTo>
                    <a:pt x="1323" y="1"/>
                    <a:pt x="1231" y="10"/>
                    <a:pt x="1138" y="28"/>
                  </a:cubicBezTo>
                  <a:cubicBezTo>
                    <a:pt x="665" y="118"/>
                    <a:pt x="301" y="472"/>
                    <a:pt x="171" y="936"/>
                  </a:cubicBezTo>
                  <a:cubicBezTo>
                    <a:pt x="0" y="1546"/>
                    <a:pt x="256" y="2091"/>
                    <a:pt x="688" y="2388"/>
                  </a:cubicBezTo>
                  <a:cubicBezTo>
                    <a:pt x="674" y="2343"/>
                    <a:pt x="332" y="1834"/>
                    <a:pt x="683" y="1722"/>
                  </a:cubicBezTo>
                  <a:lnTo>
                    <a:pt x="683" y="1722"/>
                  </a:lnTo>
                  <a:cubicBezTo>
                    <a:pt x="688" y="1771"/>
                    <a:pt x="697" y="1952"/>
                    <a:pt x="715" y="2066"/>
                  </a:cubicBezTo>
                  <a:cubicBezTo>
                    <a:pt x="715" y="2066"/>
                    <a:pt x="717" y="2066"/>
                    <a:pt x="721" y="2066"/>
                  </a:cubicBezTo>
                  <a:cubicBezTo>
                    <a:pt x="750" y="2066"/>
                    <a:pt x="885" y="2055"/>
                    <a:pt x="880" y="1864"/>
                  </a:cubicBezTo>
                  <a:cubicBezTo>
                    <a:pt x="879" y="1806"/>
                    <a:pt x="868" y="1707"/>
                    <a:pt x="869" y="1660"/>
                  </a:cubicBezTo>
                  <a:cubicBezTo>
                    <a:pt x="873" y="1504"/>
                    <a:pt x="867" y="1397"/>
                    <a:pt x="956" y="1263"/>
                  </a:cubicBezTo>
                  <a:cubicBezTo>
                    <a:pt x="996" y="1206"/>
                    <a:pt x="1013" y="1140"/>
                    <a:pt x="1037" y="1067"/>
                  </a:cubicBezTo>
                  <a:cubicBezTo>
                    <a:pt x="1095" y="883"/>
                    <a:pt x="1228" y="725"/>
                    <a:pt x="1410" y="665"/>
                  </a:cubicBezTo>
                  <a:cubicBezTo>
                    <a:pt x="1459" y="649"/>
                    <a:pt x="1513" y="638"/>
                    <a:pt x="1571" y="638"/>
                  </a:cubicBezTo>
                  <a:cubicBezTo>
                    <a:pt x="1718" y="638"/>
                    <a:pt x="1891" y="705"/>
                    <a:pt x="2075" y="911"/>
                  </a:cubicBezTo>
                  <a:cubicBezTo>
                    <a:pt x="2213" y="693"/>
                    <a:pt x="2313" y="628"/>
                    <a:pt x="2390" y="628"/>
                  </a:cubicBezTo>
                  <a:cubicBezTo>
                    <a:pt x="2459" y="628"/>
                    <a:pt x="2509" y="681"/>
                    <a:pt x="2550" y="722"/>
                  </a:cubicBezTo>
                  <a:cubicBezTo>
                    <a:pt x="2312" y="228"/>
                    <a:pt x="1874" y="1"/>
                    <a:pt x="1415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163;p55">
              <a:extLst>
                <a:ext uri="{FF2B5EF4-FFF2-40B4-BE49-F238E27FC236}">
                  <a16:creationId xmlns:a16="http://schemas.microsoft.com/office/drawing/2014/main" id="{93EF5931-C40C-4863-9ED2-13EA7B3ABA2B}"/>
                </a:ext>
              </a:extLst>
            </p:cNvPr>
            <p:cNvSpPr/>
            <p:nvPr/>
          </p:nvSpPr>
          <p:spPr>
            <a:xfrm>
              <a:off x="2426950" y="3836975"/>
              <a:ext cx="16800" cy="21150"/>
            </a:xfrm>
            <a:custGeom>
              <a:avLst/>
              <a:gdLst/>
              <a:ahLst/>
              <a:cxnLst/>
              <a:rect l="l" t="t" r="r" b="b"/>
              <a:pathLst>
                <a:path w="672" h="846" extrusionOk="0">
                  <a:moveTo>
                    <a:pt x="414" y="0"/>
                  </a:moveTo>
                  <a:cubicBezTo>
                    <a:pt x="329" y="0"/>
                    <a:pt x="244" y="33"/>
                    <a:pt x="190" y="118"/>
                  </a:cubicBezTo>
                  <a:cubicBezTo>
                    <a:pt x="1" y="413"/>
                    <a:pt x="269" y="845"/>
                    <a:pt x="504" y="845"/>
                  </a:cubicBezTo>
                  <a:cubicBezTo>
                    <a:pt x="507" y="845"/>
                    <a:pt x="510" y="845"/>
                    <a:pt x="513" y="845"/>
                  </a:cubicBezTo>
                  <a:cubicBezTo>
                    <a:pt x="640" y="839"/>
                    <a:pt x="671" y="774"/>
                    <a:pt x="671" y="774"/>
                  </a:cubicBezTo>
                  <a:lnTo>
                    <a:pt x="666" y="108"/>
                  </a:lnTo>
                  <a:cubicBezTo>
                    <a:pt x="618" y="47"/>
                    <a:pt x="516" y="0"/>
                    <a:pt x="41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164;p55">
              <a:extLst>
                <a:ext uri="{FF2B5EF4-FFF2-40B4-BE49-F238E27FC236}">
                  <a16:creationId xmlns:a16="http://schemas.microsoft.com/office/drawing/2014/main" id="{52AB65C4-9B45-4BFA-8A47-D73697E3CB45}"/>
                </a:ext>
              </a:extLst>
            </p:cNvPr>
            <p:cNvSpPr/>
            <p:nvPr/>
          </p:nvSpPr>
          <p:spPr>
            <a:xfrm>
              <a:off x="2386525" y="3890450"/>
              <a:ext cx="65575" cy="170800"/>
            </a:xfrm>
            <a:custGeom>
              <a:avLst/>
              <a:gdLst/>
              <a:ahLst/>
              <a:cxnLst/>
              <a:rect l="l" t="t" r="r" b="b"/>
              <a:pathLst>
                <a:path w="2623" h="6832" extrusionOk="0">
                  <a:moveTo>
                    <a:pt x="1740" y="0"/>
                  </a:moveTo>
                  <a:cubicBezTo>
                    <a:pt x="1585" y="0"/>
                    <a:pt x="1416" y="119"/>
                    <a:pt x="1225" y="418"/>
                  </a:cubicBezTo>
                  <a:cubicBezTo>
                    <a:pt x="881" y="957"/>
                    <a:pt x="529" y="1439"/>
                    <a:pt x="261" y="2151"/>
                  </a:cubicBezTo>
                  <a:cubicBezTo>
                    <a:pt x="114" y="2546"/>
                    <a:pt x="1" y="2932"/>
                    <a:pt x="201" y="3773"/>
                  </a:cubicBezTo>
                  <a:cubicBezTo>
                    <a:pt x="342" y="4360"/>
                    <a:pt x="512" y="4750"/>
                    <a:pt x="780" y="5292"/>
                  </a:cubicBezTo>
                  <a:cubicBezTo>
                    <a:pt x="854" y="5439"/>
                    <a:pt x="870" y="5567"/>
                    <a:pt x="978" y="5865"/>
                  </a:cubicBezTo>
                  <a:cubicBezTo>
                    <a:pt x="1084" y="6163"/>
                    <a:pt x="1278" y="6480"/>
                    <a:pt x="1481" y="6651"/>
                  </a:cubicBezTo>
                  <a:cubicBezTo>
                    <a:pt x="1642" y="6786"/>
                    <a:pt x="1738" y="6832"/>
                    <a:pt x="1797" y="6832"/>
                  </a:cubicBezTo>
                  <a:cubicBezTo>
                    <a:pt x="1812" y="6832"/>
                    <a:pt x="1825" y="6829"/>
                    <a:pt x="1836" y="6823"/>
                  </a:cubicBezTo>
                  <a:cubicBezTo>
                    <a:pt x="1901" y="6791"/>
                    <a:pt x="1894" y="6722"/>
                    <a:pt x="1809" y="6634"/>
                  </a:cubicBezTo>
                  <a:cubicBezTo>
                    <a:pt x="1726" y="6546"/>
                    <a:pt x="1573" y="6413"/>
                    <a:pt x="1461" y="6178"/>
                  </a:cubicBezTo>
                  <a:lnTo>
                    <a:pt x="1461" y="6178"/>
                  </a:lnTo>
                  <a:cubicBezTo>
                    <a:pt x="1461" y="6178"/>
                    <a:pt x="1633" y="6379"/>
                    <a:pt x="1748" y="6491"/>
                  </a:cubicBezTo>
                  <a:cubicBezTo>
                    <a:pt x="1849" y="6590"/>
                    <a:pt x="1964" y="6676"/>
                    <a:pt x="2088" y="6746"/>
                  </a:cubicBezTo>
                  <a:cubicBezTo>
                    <a:pt x="2116" y="6761"/>
                    <a:pt x="2147" y="6767"/>
                    <a:pt x="2177" y="6767"/>
                  </a:cubicBezTo>
                  <a:cubicBezTo>
                    <a:pt x="2279" y="6767"/>
                    <a:pt x="2372" y="6696"/>
                    <a:pt x="2309" y="6626"/>
                  </a:cubicBezTo>
                  <a:cubicBezTo>
                    <a:pt x="2228" y="6536"/>
                    <a:pt x="2139" y="6486"/>
                    <a:pt x="1972" y="6319"/>
                  </a:cubicBezTo>
                  <a:cubicBezTo>
                    <a:pt x="1883" y="6231"/>
                    <a:pt x="1804" y="6132"/>
                    <a:pt x="1739" y="6024"/>
                  </a:cubicBezTo>
                  <a:lnTo>
                    <a:pt x="1739" y="6024"/>
                  </a:lnTo>
                  <a:cubicBezTo>
                    <a:pt x="1739" y="6024"/>
                    <a:pt x="1930" y="6197"/>
                    <a:pt x="2116" y="6312"/>
                  </a:cubicBezTo>
                  <a:cubicBezTo>
                    <a:pt x="2303" y="6425"/>
                    <a:pt x="2403" y="6433"/>
                    <a:pt x="2470" y="6436"/>
                  </a:cubicBezTo>
                  <a:cubicBezTo>
                    <a:pt x="2471" y="6436"/>
                    <a:pt x="2472" y="6436"/>
                    <a:pt x="2473" y="6436"/>
                  </a:cubicBezTo>
                  <a:cubicBezTo>
                    <a:pt x="2539" y="6436"/>
                    <a:pt x="2622" y="6351"/>
                    <a:pt x="2507" y="6252"/>
                  </a:cubicBezTo>
                  <a:cubicBezTo>
                    <a:pt x="2400" y="6163"/>
                    <a:pt x="2230" y="6096"/>
                    <a:pt x="2057" y="5894"/>
                  </a:cubicBezTo>
                  <a:cubicBezTo>
                    <a:pt x="1931" y="5748"/>
                    <a:pt x="1861" y="5627"/>
                    <a:pt x="1900" y="5627"/>
                  </a:cubicBezTo>
                  <a:cubicBezTo>
                    <a:pt x="1938" y="5629"/>
                    <a:pt x="2007" y="5719"/>
                    <a:pt x="2164" y="5782"/>
                  </a:cubicBezTo>
                  <a:cubicBezTo>
                    <a:pt x="2217" y="5803"/>
                    <a:pt x="2275" y="5813"/>
                    <a:pt x="2328" y="5813"/>
                  </a:cubicBezTo>
                  <a:cubicBezTo>
                    <a:pt x="2424" y="5813"/>
                    <a:pt x="2505" y="5781"/>
                    <a:pt x="2522" y="5725"/>
                  </a:cubicBezTo>
                  <a:cubicBezTo>
                    <a:pt x="2549" y="5638"/>
                    <a:pt x="2503" y="5670"/>
                    <a:pt x="2359" y="5585"/>
                  </a:cubicBezTo>
                  <a:cubicBezTo>
                    <a:pt x="2216" y="5499"/>
                    <a:pt x="2123" y="5372"/>
                    <a:pt x="1911" y="5267"/>
                  </a:cubicBezTo>
                  <a:cubicBezTo>
                    <a:pt x="1724" y="5175"/>
                    <a:pt x="1603" y="5088"/>
                    <a:pt x="1488" y="4932"/>
                  </a:cubicBezTo>
                  <a:cubicBezTo>
                    <a:pt x="1346" y="4742"/>
                    <a:pt x="1146" y="4230"/>
                    <a:pt x="1010" y="3676"/>
                  </a:cubicBezTo>
                  <a:cubicBezTo>
                    <a:pt x="851" y="3023"/>
                    <a:pt x="1038" y="2618"/>
                    <a:pt x="1225" y="2291"/>
                  </a:cubicBezTo>
                  <a:cubicBezTo>
                    <a:pt x="1635" y="1569"/>
                    <a:pt x="1851" y="1290"/>
                    <a:pt x="2045" y="954"/>
                  </a:cubicBezTo>
                  <a:cubicBezTo>
                    <a:pt x="2229" y="630"/>
                    <a:pt x="2207" y="305"/>
                    <a:pt x="2017" y="129"/>
                  </a:cubicBezTo>
                  <a:cubicBezTo>
                    <a:pt x="1930" y="48"/>
                    <a:pt x="1838" y="0"/>
                    <a:pt x="1740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165;p55">
              <a:extLst>
                <a:ext uri="{FF2B5EF4-FFF2-40B4-BE49-F238E27FC236}">
                  <a16:creationId xmlns:a16="http://schemas.microsoft.com/office/drawing/2014/main" id="{B9BD3AC6-C476-442A-BFBD-5CA68902D228}"/>
                </a:ext>
              </a:extLst>
            </p:cNvPr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166;p55">
              <a:extLst>
                <a:ext uri="{FF2B5EF4-FFF2-40B4-BE49-F238E27FC236}">
                  <a16:creationId xmlns:a16="http://schemas.microsoft.com/office/drawing/2014/main" id="{7A2CF149-AF4F-4BDA-94F4-12DA46B8D62B}"/>
                </a:ext>
              </a:extLst>
            </p:cNvPr>
            <p:cNvSpPr/>
            <p:nvPr/>
          </p:nvSpPr>
          <p:spPr>
            <a:xfrm>
              <a:off x="2430625" y="3768800"/>
              <a:ext cx="60950" cy="58800"/>
            </a:xfrm>
            <a:custGeom>
              <a:avLst/>
              <a:gdLst/>
              <a:ahLst/>
              <a:cxnLst/>
              <a:rect l="l" t="t" r="r" b="b"/>
              <a:pathLst>
                <a:path w="2438" h="2352" extrusionOk="0">
                  <a:moveTo>
                    <a:pt x="1219" y="1"/>
                  </a:moveTo>
                  <a:cubicBezTo>
                    <a:pt x="908" y="1"/>
                    <a:pt x="597" y="69"/>
                    <a:pt x="359" y="207"/>
                  </a:cubicBezTo>
                  <a:cubicBezTo>
                    <a:pt x="119" y="346"/>
                    <a:pt x="1" y="528"/>
                    <a:pt x="3" y="709"/>
                  </a:cubicBezTo>
                  <a:lnTo>
                    <a:pt x="3" y="1649"/>
                  </a:lnTo>
                  <a:lnTo>
                    <a:pt x="3" y="1650"/>
                  </a:lnTo>
                  <a:cubicBezTo>
                    <a:pt x="3" y="1829"/>
                    <a:pt x="122" y="2008"/>
                    <a:pt x="359" y="2145"/>
                  </a:cubicBezTo>
                  <a:cubicBezTo>
                    <a:pt x="596" y="2282"/>
                    <a:pt x="907" y="2351"/>
                    <a:pt x="1219" y="2351"/>
                  </a:cubicBezTo>
                  <a:cubicBezTo>
                    <a:pt x="1530" y="2351"/>
                    <a:pt x="1841" y="2282"/>
                    <a:pt x="2078" y="2145"/>
                  </a:cubicBezTo>
                  <a:cubicBezTo>
                    <a:pt x="2318" y="2006"/>
                    <a:pt x="2437" y="1825"/>
                    <a:pt x="2434" y="1644"/>
                  </a:cubicBezTo>
                  <a:lnTo>
                    <a:pt x="2434" y="709"/>
                  </a:lnTo>
                  <a:cubicBezTo>
                    <a:pt x="2438" y="528"/>
                    <a:pt x="2318" y="346"/>
                    <a:pt x="2078" y="207"/>
                  </a:cubicBezTo>
                  <a:cubicBezTo>
                    <a:pt x="1841" y="69"/>
                    <a:pt x="1530" y="1"/>
                    <a:pt x="1219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167;p55">
              <a:extLst>
                <a:ext uri="{FF2B5EF4-FFF2-40B4-BE49-F238E27FC236}">
                  <a16:creationId xmlns:a16="http://schemas.microsoft.com/office/drawing/2014/main" id="{85C6F6B6-F4FA-4B80-8A47-B0CEA5AF07B6}"/>
                </a:ext>
              </a:extLst>
            </p:cNvPr>
            <p:cNvSpPr/>
            <p:nvPr/>
          </p:nvSpPr>
          <p:spPr>
            <a:xfrm>
              <a:off x="2410925" y="3757375"/>
              <a:ext cx="100350" cy="57975"/>
            </a:xfrm>
            <a:custGeom>
              <a:avLst/>
              <a:gdLst/>
              <a:ahLst/>
              <a:cxnLst/>
              <a:rect l="l" t="t" r="r" b="b"/>
              <a:pathLst>
                <a:path w="4014" h="2319" extrusionOk="0">
                  <a:moveTo>
                    <a:pt x="2007" y="0"/>
                  </a:moveTo>
                  <a:lnTo>
                    <a:pt x="1" y="1159"/>
                  </a:lnTo>
                  <a:lnTo>
                    <a:pt x="2007" y="2318"/>
                  </a:lnTo>
                  <a:lnTo>
                    <a:pt x="4014" y="1159"/>
                  </a:lnTo>
                  <a:lnTo>
                    <a:pt x="200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168;p55">
              <a:extLst>
                <a:ext uri="{FF2B5EF4-FFF2-40B4-BE49-F238E27FC236}">
                  <a16:creationId xmlns:a16="http://schemas.microsoft.com/office/drawing/2014/main" id="{4D39B5D2-94E6-4F86-A62A-F1D96CEC0F7C}"/>
                </a:ext>
              </a:extLst>
            </p:cNvPr>
            <p:cNvSpPr/>
            <p:nvPr/>
          </p:nvSpPr>
          <p:spPr>
            <a:xfrm>
              <a:off x="2436000" y="3786575"/>
              <a:ext cx="26475" cy="15275"/>
            </a:xfrm>
            <a:custGeom>
              <a:avLst/>
              <a:gdLst/>
              <a:ahLst/>
              <a:cxnLst/>
              <a:rect l="l" t="t" r="r" b="b"/>
              <a:pathLst>
                <a:path w="1059" h="611" extrusionOk="0">
                  <a:moveTo>
                    <a:pt x="1007" y="1"/>
                  </a:moveTo>
                  <a:cubicBezTo>
                    <a:pt x="1001" y="1"/>
                    <a:pt x="995" y="2"/>
                    <a:pt x="989" y="6"/>
                  </a:cubicBezTo>
                  <a:lnTo>
                    <a:pt x="0" y="570"/>
                  </a:lnTo>
                  <a:lnTo>
                    <a:pt x="72" y="611"/>
                  </a:lnTo>
                  <a:lnTo>
                    <a:pt x="1024" y="68"/>
                  </a:lnTo>
                  <a:cubicBezTo>
                    <a:pt x="1058" y="48"/>
                    <a:pt x="1039" y="1"/>
                    <a:pt x="1007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169;p55">
              <a:extLst>
                <a:ext uri="{FF2B5EF4-FFF2-40B4-BE49-F238E27FC236}">
                  <a16:creationId xmlns:a16="http://schemas.microsoft.com/office/drawing/2014/main" id="{1DFDCB16-2426-4D3F-9D56-3F45B65B0C65}"/>
                </a:ext>
              </a:extLst>
            </p:cNvPr>
            <p:cNvSpPr/>
            <p:nvPr/>
          </p:nvSpPr>
          <p:spPr>
            <a:xfrm>
              <a:off x="2461100" y="3786325"/>
              <a:ext cx="50175" cy="31075"/>
            </a:xfrm>
            <a:custGeom>
              <a:avLst/>
              <a:gdLst/>
              <a:ahLst/>
              <a:cxnLst/>
              <a:rect l="l" t="t" r="r" b="b"/>
              <a:pathLst>
                <a:path w="2007" h="1243" extrusionOk="0">
                  <a:moveTo>
                    <a:pt x="2007" y="1"/>
                  </a:moveTo>
                  <a:lnTo>
                    <a:pt x="0" y="1160"/>
                  </a:lnTo>
                  <a:lnTo>
                    <a:pt x="0" y="1242"/>
                  </a:lnTo>
                  <a:lnTo>
                    <a:pt x="2007" y="84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170;p55">
              <a:extLst>
                <a:ext uri="{FF2B5EF4-FFF2-40B4-BE49-F238E27FC236}">
                  <a16:creationId xmlns:a16="http://schemas.microsoft.com/office/drawing/2014/main" id="{1EE217F5-8D17-43C9-A914-A7AE06AB65DC}"/>
                </a:ext>
              </a:extLst>
            </p:cNvPr>
            <p:cNvSpPr/>
            <p:nvPr/>
          </p:nvSpPr>
          <p:spPr>
            <a:xfrm>
              <a:off x="2410925" y="3786325"/>
              <a:ext cx="50200" cy="31075"/>
            </a:xfrm>
            <a:custGeom>
              <a:avLst/>
              <a:gdLst/>
              <a:ahLst/>
              <a:cxnLst/>
              <a:rect l="l" t="t" r="r" b="b"/>
              <a:pathLst>
                <a:path w="2008" h="1243" extrusionOk="0">
                  <a:moveTo>
                    <a:pt x="1" y="1"/>
                  </a:moveTo>
                  <a:lnTo>
                    <a:pt x="1" y="84"/>
                  </a:lnTo>
                  <a:lnTo>
                    <a:pt x="2007" y="1242"/>
                  </a:lnTo>
                  <a:lnTo>
                    <a:pt x="2007" y="1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171;p55">
              <a:extLst>
                <a:ext uri="{FF2B5EF4-FFF2-40B4-BE49-F238E27FC236}">
                  <a16:creationId xmlns:a16="http://schemas.microsoft.com/office/drawing/2014/main" id="{280422A0-D67D-424C-BD5E-F678A4F53885}"/>
                </a:ext>
              </a:extLst>
            </p:cNvPr>
            <p:cNvSpPr/>
            <p:nvPr/>
          </p:nvSpPr>
          <p:spPr>
            <a:xfrm>
              <a:off x="2430725" y="3799775"/>
              <a:ext cx="60850" cy="20725"/>
            </a:xfrm>
            <a:custGeom>
              <a:avLst/>
              <a:gdLst/>
              <a:ahLst/>
              <a:cxnLst/>
              <a:rect l="l" t="t" r="r" b="b"/>
              <a:pathLst>
                <a:path w="2434" h="829" extrusionOk="0">
                  <a:moveTo>
                    <a:pt x="2434" y="1"/>
                  </a:moveTo>
                  <a:lnTo>
                    <a:pt x="1215" y="70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215" y="829"/>
                  </a:lnTo>
                  <a:lnTo>
                    <a:pt x="2434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172;p55">
              <a:extLst>
                <a:ext uri="{FF2B5EF4-FFF2-40B4-BE49-F238E27FC236}">
                  <a16:creationId xmlns:a16="http://schemas.microsoft.com/office/drawing/2014/main" id="{72F4218D-50F0-44DD-9BBF-411AAC0BA57D}"/>
                </a:ext>
              </a:extLst>
            </p:cNvPr>
            <p:cNvSpPr/>
            <p:nvPr/>
          </p:nvSpPr>
          <p:spPr>
            <a:xfrm>
              <a:off x="2430650" y="3825675"/>
              <a:ext cx="7175" cy="16700"/>
            </a:xfrm>
            <a:custGeom>
              <a:avLst/>
              <a:gdLst/>
              <a:ahLst/>
              <a:cxnLst/>
              <a:rect l="l" t="t" r="r" b="b"/>
              <a:pathLst>
                <a:path w="287" h="668" extrusionOk="0">
                  <a:moveTo>
                    <a:pt x="86" y="0"/>
                  </a:moveTo>
                  <a:lnTo>
                    <a:pt x="1" y="584"/>
                  </a:lnTo>
                  <a:cubicBezTo>
                    <a:pt x="1" y="640"/>
                    <a:pt x="72" y="667"/>
                    <a:pt x="144" y="667"/>
                  </a:cubicBezTo>
                  <a:cubicBezTo>
                    <a:pt x="215" y="667"/>
                    <a:pt x="287" y="640"/>
                    <a:pt x="287" y="584"/>
                  </a:cubicBezTo>
                  <a:lnTo>
                    <a:pt x="196" y="0"/>
                  </a:lnTo>
                  <a:cubicBezTo>
                    <a:pt x="183" y="9"/>
                    <a:pt x="162" y="13"/>
                    <a:pt x="141" y="13"/>
                  </a:cubicBezTo>
                  <a:cubicBezTo>
                    <a:pt x="119" y="13"/>
                    <a:pt x="98" y="9"/>
                    <a:pt x="86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173;p55">
              <a:extLst>
                <a:ext uri="{FF2B5EF4-FFF2-40B4-BE49-F238E27FC236}">
                  <a16:creationId xmlns:a16="http://schemas.microsoft.com/office/drawing/2014/main" id="{82CCE6FD-0234-4901-B1AB-B79D68DBE41F}"/>
                </a:ext>
              </a:extLst>
            </p:cNvPr>
            <p:cNvSpPr/>
            <p:nvPr/>
          </p:nvSpPr>
          <p:spPr>
            <a:xfrm>
              <a:off x="2431775" y="3834000"/>
              <a:ext cx="925" cy="8050"/>
            </a:xfrm>
            <a:custGeom>
              <a:avLst/>
              <a:gdLst/>
              <a:ahLst/>
              <a:cxnLst/>
              <a:rect l="l" t="t" r="r" b="b"/>
              <a:pathLst>
                <a:path w="37" h="322" extrusionOk="0">
                  <a:moveTo>
                    <a:pt x="37" y="0"/>
                  </a:moveTo>
                  <a:lnTo>
                    <a:pt x="0" y="314"/>
                  </a:lnTo>
                  <a:cubicBezTo>
                    <a:pt x="6" y="316"/>
                    <a:pt x="12" y="319"/>
                    <a:pt x="19" y="321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174;p55">
              <a:extLst>
                <a:ext uri="{FF2B5EF4-FFF2-40B4-BE49-F238E27FC236}">
                  <a16:creationId xmlns:a16="http://schemas.microsoft.com/office/drawing/2014/main" id="{28104916-F5A4-4919-8F1F-915E396956B7}"/>
                </a:ext>
              </a:extLst>
            </p:cNvPr>
            <p:cNvSpPr/>
            <p:nvPr/>
          </p:nvSpPr>
          <p:spPr>
            <a:xfrm>
              <a:off x="2435125" y="3829050"/>
              <a:ext cx="1400" cy="13050"/>
            </a:xfrm>
            <a:custGeom>
              <a:avLst/>
              <a:gdLst/>
              <a:ahLst/>
              <a:cxnLst/>
              <a:rect l="l" t="t" r="r" b="b"/>
              <a:pathLst>
                <a:path w="56" h="522" extrusionOk="0">
                  <a:moveTo>
                    <a:pt x="0" y="0"/>
                  </a:moveTo>
                  <a:lnTo>
                    <a:pt x="38" y="521"/>
                  </a:lnTo>
                  <a:cubicBezTo>
                    <a:pt x="44" y="519"/>
                    <a:pt x="50" y="517"/>
                    <a:pt x="56" y="5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175;p55">
              <a:extLst>
                <a:ext uri="{FF2B5EF4-FFF2-40B4-BE49-F238E27FC236}">
                  <a16:creationId xmlns:a16="http://schemas.microsoft.com/office/drawing/2014/main" id="{C20410CB-B543-4E9B-B4C9-F0DCB91B7346}"/>
                </a:ext>
              </a:extLst>
            </p:cNvPr>
            <p:cNvSpPr/>
            <p:nvPr/>
          </p:nvSpPr>
          <p:spPr>
            <a:xfrm>
              <a:off x="2434000" y="3832000"/>
              <a:ext cx="475" cy="10375"/>
            </a:xfrm>
            <a:custGeom>
              <a:avLst/>
              <a:gdLst/>
              <a:ahLst/>
              <a:cxnLst/>
              <a:rect l="l" t="t" r="r" b="b"/>
              <a:pathLst>
                <a:path w="19" h="415" extrusionOk="0">
                  <a:moveTo>
                    <a:pt x="9" y="0"/>
                  </a:moveTo>
                  <a:lnTo>
                    <a:pt x="1" y="414"/>
                  </a:lnTo>
                  <a:lnTo>
                    <a:pt x="19" y="4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176;p55">
              <a:extLst>
                <a:ext uri="{FF2B5EF4-FFF2-40B4-BE49-F238E27FC236}">
                  <a16:creationId xmlns:a16="http://schemas.microsoft.com/office/drawing/2014/main" id="{85B38872-26A0-4179-AE2E-AE7A5A447AF1}"/>
                </a:ext>
              </a:extLst>
            </p:cNvPr>
            <p:cNvSpPr/>
            <p:nvPr/>
          </p:nvSpPr>
          <p:spPr>
            <a:xfrm>
              <a:off x="2433350" y="3785650"/>
              <a:ext cx="29075" cy="39850"/>
            </a:xfrm>
            <a:custGeom>
              <a:avLst/>
              <a:gdLst/>
              <a:ahLst/>
              <a:cxnLst/>
              <a:rect l="l" t="t" r="r" b="b"/>
              <a:pathLst>
                <a:path w="1163" h="1594" extrusionOk="0">
                  <a:moveTo>
                    <a:pt x="1111" y="0"/>
                  </a:moveTo>
                  <a:cubicBezTo>
                    <a:pt x="1106" y="0"/>
                    <a:pt x="1100" y="2"/>
                    <a:pt x="1095" y="5"/>
                  </a:cubicBezTo>
                  <a:lnTo>
                    <a:pt x="89" y="578"/>
                  </a:lnTo>
                  <a:cubicBezTo>
                    <a:pt x="34" y="609"/>
                    <a:pt x="0" y="667"/>
                    <a:pt x="0" y="731"/>
                  </a:cubicBezTo>
                  <a:lnTo>
                    <a:pt x="0" y="1559"/>
                  </a:lnTo>
                  <a:cubicBezTo>
                    <a:pt x="0" y="1578"/>
                    <a:pt x="16" y="1594"/>
                    <a:pt x="35" y="1594"/>
                  </a:cubicBezTo>
                  <a:cubicBezTo>
                    <a:pt x="54" y="1594"/>
                    <a:pt x="70" y="1578"/>
                    <a:pt x="70" y="1559"/>
                  </a:cubicBezTo>
                  <a:lnTo>
                    <a:pt x="70" y="731"/>
                  </a:lnTo>
                  <a:cubicBezTo>
                    <a:pt x="70" y="692"/>
                    <a:pt x="91" y="657"/>
                    <a:pt x="124" y="639"/>
                  </a:cubicBezTo>
                  <a:lnTo>
                    <a:pt x="1130" y="66"/>
                  </a:lnTo>
                  <a:cubicBezTo>
                    <a:pt x="1163" y="46"/>
                    <a:pt x="1143" y="0"/>
                    <a:pt x="1111" y="0"/>
                  </a:cubicBezTo>
                  <a:close/>
                </a:path>
              </a:pathLst>
            </a:custGeom>
            <a:solidFill>
              <a:srgbClr val="BBD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177;p55">
              <a:extLst>
                <a:ext uri="{FF2B5EF4-FFF2-40B4-BE49-F238E27FC236}">
                  <a16:creationId xmlns:a16="http://schemas.microsoft.com/office/drawing/2014/main" id="{00F7F15A-1C76-4C51-B114-70BD38A6C7E7}"/>
                </a:ext>
              </a:extLst>
            </p:cNvPr>
            <p:cNvSpPr/>
            <p:nvPr/>
          </p:nvSpPr>
          <p:spPr>
            <a:xfrm>
              <a:off x="2431625" y="3822675"/>
              <a:ext cx="4550" cy="3900"/>
            </a:xfrm>
            <a:custGeom>
              <a:avLst/>
              <a:gdLst/>
              <a:ahLst/>
              <a:cxnLst/>
              <a:rect l="l" t="t" r="r" b="b"/>
              <a:pathLst>
                <a:path w="182" h="156" extrusionOk="0">
                  <a:moveTo>
                    <a:pt x="104" y="0"/>
                  </a:moveTo>
                  <a:cubicBezTo>
                    <a:pt x="85" y="0"/>
                    <a:pt x="66" y="7"/>
                    <a:pt x="50" y="24"/>
                  </a:cubicBezTo>
                  <a:cubicBezTo>
                    <a:pt x="0" y="72"/>
                    <a:pt x="35" y="155"/>
                    <a:pt x="104" y="155"/>
                  </a:cubicBezTo>
                  <a:cubicBezTo>
                    <a:pt x="148" y="155"/>
                    <a:pt x="181" y="121"/>
                    <a:pt x="181" y="78"/>
                  </a:cubicBezTo>
                  <a:cubicBezTo>
                    <a:pt x="181" y="31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F95D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178;p55">
              <a:extLst>
                <a:ext uri="{FF2B5EF4-FFF2-40B4-BE49-F238E27FC236}">
                  <a16:creationId xmlns:a16="http://schemas.microsoft.com/office/drawing/2014/main" id="{1B2B1FF7-2766-407F-8B29-0B298A203FFC}"/>
                </a:ext>
              </a:extLst>
            </p:cNvPr>
            <p:cNvSpPr/>
            <p:nvPr/>
          </p:nvSpPr>
          <p:spPr>
            <a:xfrm>
              <a:off x="2432275" y="3822700"/>
              <a:ext cx="4475" cy="3875"/>
            </a:xfrm>
            <a:custGeom>
              <a:avLst/>
              <a:gdLst/>
              <a:ahLst/>
              <a:cxnLst/>
              <a:rect l="l" t="t" r="r" b="b"/>
              <a:pathLst>
                <a:path w="179" h="155" extrusionOk="0">
                  <a:moveTo>
                    <a:pt x="89" y="1"/>
                  </a:moveTo>
                  <a:cubicBezTo>
                    <a:pt x="125" y="25"/>
                    <a:pt x="135" y="85"/>
                    <a:pt x="88" y="111"/>
                  </a:cubicBezTo>
                  <a:cubicBezTo>
                    <a:pt x="78" y="116"/>
                    <a:pt x="67" y="119"/>
                    <a:pt x="57" y="119"/>
                  </a:cubicBezTo>
                  <a:cubicBezTo>
                    <a:pt x="33" y="119"/>
                    <a:pt x="11" y="105"/>
                    <a:pt x="1" y="80"/>
                  </a:cubicBezTo>
                  <a:lnTo>
                    <a:pt x="1" y="82"/>
                  </a:lnTo>
                  <a:cubicBezTo>
                    <a:pt x="3" y="126"/>
                    <a:pt x="40" y="154"/>
                    <a:pt x="79" y="154"/>
                  </a:cubicBezTo>
                  <a:cubicBezTo>
                    <a:pt x="97" y="154"/>
                    <a:pt x="116" y="148"/>
                    <a:pt x="131" y="134"/>
                  </a:cubicBezTo>
                  <a:cubicBezTo>
                    <a:pt x="178" y="90"/>
                    <a:pt x="154" y="9"/>
                    <a:pt x="89" y="1"/>
                  </a:cubicBezTo>
                  <a:close/>
                </a:path>
              </a:pathLst>
            </a:custGeom>
            <a:solidFill>
              <a:srgbClr val="031F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179;p55">
              <a:extLst>
                <a:ext uri="{FF2B5EF4-FFF2-40B4-BE49-F238E27FC236}">
                  <a16:creationId xmlns:a16="http://schemas.microsoft.com/office/drawing/2014/main" id="{CC655841-88B1-4903-B495-1E5F8BC89C97}"/>
                </a:ext>
              </a:extLst>
            </p:cNvPr>
            <p:cNvSpPr/>
            <p:nvPr/>
          </p:nvSpPr>
          <p:spPr>
            <a:xfrm>
              <a:off x="2380950" y="3889800"/>
              <a:ext cx="63975" cy="78575"/>
            </a:xfrm>
            <a:custGeom>
              <a:avLst/>
              <a:gdLst/>
              <a:ahLst/>
              <a:cxnLst/>
              <a:rect l="l" t="t" r="r" b="b"/>
              <a:pathLst>
                <a:path w="2559" h="3143" extrusionOk="0">
                  <a:moveTo>
                    <a:pt x="1998" y="1"/>
                  </a:moveTo>
                  <a:cubicBezTo>
                    <a:pt x="1764" y="1"/>
                    <a:pt x="1512" y="191"/>
                    <a:pt x="1252" y="516"/>
                  </a:cubicBezTo>
                  <a:cubicBezTo>
                    <a:pt x="939" y="907"/>
                    <a:pt x="248" y="1756"/>
                    <a:pt x="123" y="2058"/>
                  </a:cubicBezTo>
                  <a:cubicBezTo>
                    <a:pt x="0" y="2359"/>
                    <a:pt x="315" y="2884"/>
                    <a:pt x="315" y="2884"/>
                  </a:cubicBezTo>
                  <a:cubicBezTo>
                    <a:pt x="315" y="2884"/>
                    <a:pt x="372" y="2856"/>
                    <a:pt x="482" y="2856"/>
                  </a:cubicBezTo>
                  <a:cubicBezTo>
                    <a:pt x="626" y="2856"/>
                    <a:pt x="862" y="2906"/>
                    <a:pt x="1177" y="3139"/>
                  </a:cubicBezTo>
                  <a:cubicBezTo>
                    <a:pt x="1177" y="3139"/>
                    <a:pt x="1193" y="3143"/>
                    <a:pt x="1224" y="3143"/>
                  </a:cubicBezTo>
                  <a:cubicBezTo>
                    <a:pt x="1296" y="3143"/>
                    <a:pt x="1446" y="3120"/>
                    <a:pt x="1634" y="2963"/>
                  </a:cubicBezTo>
                  <a:cubicBezTo>
                    <a:pt x="1899" y="2739"/>
                    <a:pt x="2313" y="1364"/>
                    <a:pt x="2436" y="917"/>
                  </a:cubicBezTo>
                  <a:cubicBezTo>
                    <a:pt x="2558" y="471"/>
                    <a:pt x="2364" y="107"/>
                    <a:pt x="2141" y="26"/>
                  </a:cubicBezTo>
                  <a:cubicBezTo>
                    <a:pt x="2094" y="9"/>
                    <a:pt x="2047" y="1"/>
                    <a:pt x="1998" y="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180;p55">
              <a:extLst>
                <a:ext uri="{FF2B5EF4-FFF2-40B4-BE49-F238E27FC236}">
                  <a16:creationId xmlns:a16="http://schemas.microsoft.com/office/drawing/2014/main" id="{C3F4D6D6-6EAD-4EE3-A93B-A55E86914334}"/>
                </a:ext>
              </a:extLst>
            </p:cNvPr>
            <p:cNvSpPr/>
            <p:nvPr/>
          </p:nvSpPr>
          <p:spPr>
            <a:xfrm>
              <a:off x="2387500" y="3960500"/>
              <a:ext cx="23400" cy="14000"/>
            </a:xfrm>
            <a:custGeom>
              <a:avLst/>
              <a:gdLst/>
              <a:ahLst/>
              <a:cxnLst/>
              <a:rect l="l" t="t" r="r" b="b"/>
              <a:pathLst>
                <a:path w="936" h="560" extrusionOk="0">
                  <a:moveTo>
                    <a:pt x="252" y="1"/>
                  </a:moveTo>
                  <a:cubicBezTo>
                    <a:pt x="106" y="1"/>
                    <a:pt x="53" y="56"/>
                    <a:pt x="53" y="56"/>
                  </a:cubicBezTo>
                  <a:cubicBezTo>
                    <a:pt x="0" y="209"/>
                    <a:pt x="65" y="410"/>
                    <a:pt x="65" y="410"/>
                  </a:cubicBezTo>
                  <a:cubicBezTo>
                    <a:pt x="136" y="395"/>
                    <a:pt x="205" y="389"/>
                    <a:pt x="272" y="389"/>
                  </a:cubicBezTo>
                  <a:cubicBezTo>
                    <a:pt x="628" y="389"/>
                    <a:pt x="915" y="559"/>
                    <a:pt x="915" y="559"/>
                  </a:cubicBezTo>
                  <a:cubicBezTo>
                    <a:pt x="935" y="476"/>
                    <a:pt x="915" y="310"/>
                    <a:pt x="915" y="310"/>
                  </a:cubicBezTo>
                  <a:cubicBezTo>
                    <a:pt x="915" y="310"/>
                    <a:pt x="920" y="180"/>
                    <a:pt x="546" y="56"/>
                  </a:cubicBezTo>
                  <a:cubicBezTo>
                    <a:pt x="421" y="15"/>
                    <a:pt x="325" y="1"/>
                    <a:pt x="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181;p55">
              <a:extLst>
                <a:ext uri="{FF2B5EF4-FFF2-40B4-BE49-F238E27FC236}">
                  <a16:creationId xmlns:a16="http://schemas.microsoft.com/office/drawing/2014/main" id="{EB39E74B-2D79-496C-B015-66C164ACEB99}"/>
                </a:ext>
              </a:extLst>
            </p:cNvPr>
            <p:cNvSpPr/>
            <p:nvPr/>
          </p:nvSpPr>
          <p:spPr>
            <a:xfrm>
              <a:off x="2525825" y="3826550"/>
              <a:ext cx="23325" cy="16675"/>
            </a:xfrm>
            <a:custGeom>
              <a:avLst/>
              <a:gdLst/>
              <a:ahLst/>
              <a:cxnLst/>
              <a:rect l="l" t="t" r="r" b="b"/>
              <a:pathLst>
                <a:path w="933" h="667" extrusionOk="0">
                  <a:moveTo>
                    <a:pt x="130" y="0"/>
                  </a:moveTo>
                  <a:cubicBezTo>
                    <a:pt x="130" y="0"/>
                    <a:pt x="31" y="99"/>
                    <a:pt x="1" y="214"/>
                  </a:cubicBezTo>
                  <a:cubicBezTo>
                    <a:pt x="1" y="214"/>
                    <a:pt x="57" y="483"/>
                    <a:pt x="328" y="603"/>
                  </a:cubicBezTo>
                  <a:cubicBezTo>
                    <a:pt x="435" y="652"/>
                    <a:pt x="528" y="666"/>
                    <a:pt x="602" y="666"/>
                  </a:cubicBezTo>
                  <a:cubicBezTo>
                    <a:pt x="714" y="666"/>
                    <a:pt x="780" y="632"/>
                    <a:pt x="780" y="632"/>
                  </a:cubicBezTo>
                  <a:cubicBezTo>
                    <a:pt x="780" y="632"/>
                    <a:pt x="913" y="549"/>
                    <a:pt x="932" y="361"/>
                  </a:cubicBezTo>
                  <a:lnTo>
                    <a:pt x="932" y="361"/>
                  </a:lnTo>
                  <a:cubicBezTo>
                    <a:pt x="932" y="361"/>
                    <a:pt x="930" y="361"/>
                    <a:pt x="925" y="361"/>
                  </a:cubicBezTo>
                  <a:cubicBezTo>
                    <a:pt x="875" y="361"/>
                    <a:pt x="554" y="347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182;p55">
              <a:extLst>
                <a:ext uri="{FF2B5EF4-FFF2-40B4-BE49-F238E27FC236}">
                  <a16:creationId xmlns:a16="http://schemas.microsoft.com/office/drawing/2014/main" id="{E60254ED-48D9-44DE-9324-0AE3AB60871B}"/>
                </a:ext>
              </a:extLst>
            </p:cNvPr>
            <p:cNvSpPr/>
            <p:nvPr/>
          </p:nvSpPr>
          <p:spPr>
            <a:xfrm>
              <a:off x="2537300" y="3752050"/>
              <a:ext cx="15975" cy="21575"/>
            </a:xfrm>
            <a:custGeom>
              <a:avLst/>
              <a:gdLst/>
              <a:ahLst/>
              <a:cxnLst/>
              <a:rect l="l" t="t" r="r" b="b"/>
              <a:pathLst>
                <a:path w="639" h="863" extrusionOk="0">
                  <a:moveTo>
                    <a:pt x="425" y="1"/>
                  </a:moveTo>
                  <a:cubicBezTo>
                    <a:pt x="425" y="1"/>
                    <a:pt x="50" y="179"/>
                    <a:pt x="0" y="649"/>
                  </a:cubicBezTo>
                  <a:cubicBezTo>
                    <a:pt x="0" y="649"/>
                    <a:pt x="176" y="400"/>
                    <a:pt x="297" y="398"/>
                  </a:cubicBezTo>
                  <a:cubicBezTo>
                    <a:pt x="297" y="398"/>
                    <a:pt x="302" y="706"/>
                    <a:pt x="366" y="862"/>
                  </a:cubicBezTo>
                  <a:cubicBezTo>
                    <a:pt x="366" y="862"/>
                    <a:pt x="427" y="359"/>
                    <a:pt x="638" y="173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183;p55">
              <a:extLst>
                <a:ext uri="{FF2B5EF4-FFF2-40B4-BE49-F238E27FC236}">
                  <a16:creationId xmlns:a16="http://schemas.microsoft.com/office/drawing/2014/main" id="{CEB81E60-EF84-43F4-A7B8-0FB6331FE18A}"/>
                </a:ext>
              </a:extLst>
            </p:cNvPr>
            <p:cNvSpPr/>
            <p:nvPr/>
          </p:nvSpPr>
          <p:spPr>
            <a:xfrm>
              <a:off x="2508600" y="3708450"/>
              <a:ext cx="51450" cy="45750"/>
            </a:xfrm>
            <a:custGeom>
              <a:avLst/>
              <a:gdLst/>
              <a:ahLst/>
              <a:cxnLst/>
              <a:rect l="l" t="t" r="r" b="b"/>
              <a:pathLst>
                <a:path w="2058" h="1830" extrusionOk="0">
                  <a:moveTo>
                    <a:pt x="768" y="0"/>
                  </a:moveTo>
                  <a:cubicBezTo>
                    <a:pt x="767" y="0"/>
                    <a:pt x="765" y="0"/>
                    <a:pt x="764" y="0"/>
                  </a:cubicBezTo>
                  <a:lnTo>
                    <a:pt x="762" y="4"/>
                  </a:lnTo>
                  <a:cubicBezTo>
                    <a:pt x="752" y="3"/>
                    <a:pt x="741" y="2"/>
                    <a:pt x="730" y="2"/>
                  </a:cubicBezTo>
                  <a:cubicBezTo>
                    <a:pt x="663" y="2"/>
                    <a:pt x="587" y="22"/>
                    <a:pt x="506" y="69"/>
                  </a:cubicBezTo>
                  <a:cubicBezTo>
                    <a:pt x="228" y="231"/>
                    <a:pt x="1" y="623"/>
                    <a:pt x="1" y="945"/>
                  </a:cubicBezTo>
                  <a:cubicBezTo>
                    <a:pt x="1" y="1093"/>
                    <a:pt x="50" y="1198"/>
                    <a:pt x="129" y="1256"/>
                  </a:cubicBezTo>
                  <a:lnTo>
                    <a:pt x="127" y="1257"/>
                  </a:lnTo>
                  <a:cubicBezTo>
                    <a:pt x="255" y="1374"/>
                    <a:pt x="1501" y="1829"/>
                    <a:pt x="1501" y="1829"/>
                  </a:cubicBezTo>
                  <a:lnTo>
                    <a:pt x="2058" y="853"/>
                  </a:lnTo>
                  <a:cubicBezTo>
                    <a:pt x="2058" y="853"/>
                    <a:pt x="957" y="0"/>
                    <a:pt x="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184;p55">
              <a:extLst>
                <a:ext uri="{FF2B5EF4-FFF2-40B4-BE49-F238E27FC236}">
                  <a16:creationId xmlns:a16="http://schemas.microsoft.com/office/drawing/2014/main" id="{345930DE-411D-405A-B2D0-59559FBE9AA1}"/>
                </a:ext>
              </a:extLst>
            </p:cNvPr>
            <p:cNvSpPr/>
            <p:nvPr/>
          </p:nvSpPr>
          <p:spPr>
            <a:xfrm>
              <a:off x="2527325" y="3742550"/>
              <a:ext cx="14400" cy="17850"/>
            </a:xfrm>
            <a:custGeom>
              <a:avLst/>
              <a:gdLst/>
              <a:ahLst/>
              <a:cxnLst/>
              <a:rect l="l" t="t" r="r" b="b"/>
              <a:pathLst>
                <a:path w="576" h="714" extrusionOk="0">
                  <a:moveTo>
                    <a:pt x="142" y="1"/>
                  </a:moveTo>
                  <a:cubicBezTo>
                    <a:pt x="110" y="1"/>
                    <a:pt x="82" y="10"/>
                    <a:pt x="64" y="29"/>
                  </a:cubicBezTo>
                  <a:cubicBezTo>
                    <a:pt x="1" y="93"/>
                    <a:pt x="56" y="85"/>
                    <a:pt x="146" y="226"/>
                  </a:cubicBezTo>
                  <a:cubicBezTo>
                    <a:pt x="236" y="369"/>
                    <a:pt x="260" y="525"/>
                    <a:pt x="403" y="714"/>
                  </a:cubicBezTo>
                  <a:lnTo>
                    <a:pt x="575" y="397"/>
                  </a:lnTo>
                  <a:cubicBezTo>
                    <a:pt x="540" y="379"/>
                    <a:pt x="521" y="266"/>
                    <a:pt x="409" y="140"/>
                  </a:cubicBezTo>
                  <a:cubicBezTo>
                    <a:pt x="334" y="54"/>
                    <a:pt x="223" y="1"/>
                    <a:pt x="14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185;p55">
              <a:extLst>
                <a:ext uri="{FF2B5EF4-FFF2-40B4-BE49-F238E27FC236}">
                  <a16:creationId xmlns:a16="http://schemas.microsoft.com/office/drawing/2014/main" id="{98F5456E-B9EB-42D8-A344-58EE4B618891}"/>
                </a:ext>
              </a:extLst>
            </p:cNvPr>
            <p:cNvSpPr/>
            <p:nvPr/>
          </p:nvSpPr>
          <p:spPr>
            <a:xfrm>
              <a:off x="2542350" y="3728575"/>
              <a:ext cx="25575" cy="31600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69" y="0"/>
                  </a:moveTo>
                  <a:cubicBezTo>
                    <a:pt x="525" y="0"/>
                    <a:pt x="475" y="14"/>
                    <a:pt x="420" y="46"/>
                  </a:cubicBezTo>
                  <a:cubicBezTo>
                    <a:pt x="188" y="180"/>
                    <a:pt x="1" y="506"/>
                    <a:pt x="1" y="772"/>
                  </a:cubicBezTo>
                  <a:cubicBezTo>
                    <a:pt x="1" y="916"/>
                    <a:pt x="64" y="988"/>
                    <a:pt x="149" y="1027"/>
                  </a:cubicBezTo>
                  <a:cubicBezTo>
                    <a:pt x="224" y="1059"/>
                    <a:pt x="436" y="1196"/>
                    <a:pt x="549" y="1263"/>
                  </a:cubicBezTo>
                  <a:cubicBezTo>
                    <a:pt x="780" y="1131"/>
                    <a:pt x="1023" y="499"/>
                    <a:pt x="1023" y="232"/>
                  </a:cubicBezTo>
                  <a:cubicBezTo>
                    <a:pt x="906" y="183"/>
                    <a:pt x="777" y="93"/>
                    <a:pt x="708" y="47"/>
                  </a:cubicBezTo>
                  <a:cubicBezTo>
                    <a:pt x="667" y="19"/>
                    <a:pt x="621" y="0"/>
                    <a:pt x="569" y="0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186;p55">
              <a:extLst>
                <a:ext uri="{FF2B5EF4-FFF2-40B4-BE49-F238E27FC236}">
                  <a16:creationId xmlns:a16="http://schemas.microsoft.com/office/drawing/2014/main" id="{794BA14D-3140-4EA3-82CA-C6634DB7DBCB}"/>
                </a:ext>
              </a:extLst>
            </p:cNvPr>
            <p:cNvSpPr/>
            <p:nvPr/>
          </p:nvSpPr>
          <p:spPr>
            <a:xfrm>
              <a:off x="2552850" y="3734050"/>
              <a:ext cx="45000" cy="46375"/>
            </a:xfrm>
            <a:custGeom>
              <a:avLst/>
              <a:gdLst/>
              <a:ahLst/>
              <a:cxnLst/>
              <a:rect l="l" t="t" r="r" b="b"/>
              <a:pathLst>
                <a:path w="1800" h="1855" extrusionOk="0">
                  <a:moveTo>
                    <a:pt x="555" y="1"/>
                  </a:moveTo>
                  <a:cubicBezTo>
                    <a:pt x="517" y="1"/>
                    <a:pt x="475" y="13"/>
                    <a:pt x="419" y="45"/>
                  </a:cubicBezTo>
                  <a:cubicBezTo>
                    <a:pt x="188" y="178"/>
                    <a:pt x="1" y="504"/>
                    <a:pt x="1" y="770"/>
                  </a:cubicBezTo>
                  <a:cubicBezTo>
                    <a:pt x="1" y="908"/>
                    <a:pt x="50" y="1002"/>
                    <a:pt x="130" y="1044"/>
                  </a:cubicBezTo>
                  <a:cubicBezTo>
                    <a:pt x="130" y="1044"/>
                    <a:pt x="862" y="1795"/>
                    <a:pt x="1007" y="1853"/>
                  </a:cubicBezTo>
                  <a:cubicBezTo>
                    <a:pt x="1010" y="1854"/>
                    <a:pt x="1014" y="1855"/>
                    <a:pt x="1018" y="1855"/>
                  </a:cubicBezTo>
                  <a:cubicBezTo>
                    <a:pt x="1182" y="1855"/>
                    <a:pt x="1800" y="671"/>
                    <a:pt x="1800" y="671"/>
                  </a:cubicBezTo>
                  <a:cubicBezTo>
                    <a:pt x="1707" y="560"/>
                    <a:pt x="837" y="126"/>
                    <a:pt x="684" y="43"/>
                  </a:cubicBezTo>
                  <a:cubicBezTo>
                    <a:pt x="676" y="38"/>
                    <a:pt x="668" y="34"/>
                    <a:pt x="661" y="31"/>
                  </a:cubicBezTo>
                  <a:lnTo>
                    <a:pt x="657" y="28"/>
                  </a:lnTo>
                  <a:cubicBezTo>
                    <a:pt x="622" y="12"/>
                    <a:pt x="590" y="1"/>
                    <a:pt x="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87;p55">
              <a:extLst>
                <a:ext uri="{FF2B5EF4-FFF2-40B4-BE49-F238E27FC236}">
                  <a16:creationId xmlns:a16="http://schemas.microsoft.com/office/drawing/2014/main" id="{8CE64274-1A1A-40CE-A6D1-5BA744F473BC}"/>
                </a:ext>
              </a:extLst>
            </p:cNvPr>
            <p:cNvSpPr/>
            <p:nvPr/>
          </p:nvSpPr>
          <p:spPr>
            <a:xfrm>
              <a:off x="2575175" y="3749200"/>
              <a:ext cx="25300" cy="32625"/>
            </a:xfrm>
            <a:custGeom>
              <a:avLst/>
              <a:gdLst/>
              <a:ahLst/>
              <a:cxnLst/>
              <a:rect l="l" t="t" r="r" b="b"/>
              <a:pathLst>
                <a:path w="1012" h="1305" extrusionOk="0">
                  <a:moveTo>
                    <a:pt x="732" y="0"/>
                  </a:moveTo>
                  <a:cubicBezTo>
                    <a:pt x="664" y="0"/>
                    <a:pt x="587" y="22"/>
                    <a:pt x="506" y="69"/>
                  </a:cubicBezTo>
                  <a:cubicBezTo>
                    <a:pt x="228" y="230"/>
                    <a:pt x="1" y="622"/>
                    <a:pt x="1" y="944"/>
                  </a:cubicBezTo>
                  <a:cubicBezTo>
                    <a:pt x="1" y="1173"/>
                    <a:pt x="115" y="1305"/>
                    <a:pt x="280" y="1305"/>
                  </a:cubicBezTo>
                  <a:cubicBezTo>
                    <a:pt x="348" y="1305"/>
                    <a:pt x="425" y="1283"/>
                    <a:pt x="506" y="1236"/>
                  </a:cubicBezTo>
                  <a:cubicBezTo>
                    <a:pt x="786" y="1075"/>
                    <a:pt x="1012" y="683"/>
                    <a:pt x="1012" y="361"/>
                  </a:cubicBezTo>
                  <a:cubicBezTo>
                    <a:pt x="1012" y="133"/>
                    <a:pt x="898" y="0"/>
                    <a:pt x="732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5355947" y="43479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5355947" y="34980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5355947" y="658735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5355947" y="573743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5355947" y="88295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5355947" y="79796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</p:spTree>
    <p:extLst>
      <p:ext uri="{BB962C8B-B14F-4D97-AF65-F5344CB8AC3E}">
        <p14:creationId xmlns:p14="http://schemas.microsoft.com/office/powerpoint/2010/main" val="13959734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5355947" y="43479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5355947" y="34980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5355947" y="658735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5355947" y="573743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5355947" y="88295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5355947" y="79796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grpSp>
        <p:nvGrpSpPr>
          <p:cNvPr id="415" name="Google Shape;3509;p55">
            <a:extLst>
              <a:ext uri="{FF2B5EF4-FFF2-40B4-BE49-F238E27FC236}">
                <a16:creationId xmlns:a16="http://schemas.microsoft.com/office/drawing/2014/main" id="{BE3B91A6-7323-4512-B9B4-0FFB477648C5}"/>
              </a:ext>
            </a:extLst>
          </p:cNvPr>
          <p:cNvGrpSpPr/>
          <p:nvPr/>
        </p:nvGrpSpPr>
        <p:grpSpPr>
          <a:xfrm>
            <a:off x="1510288" y="2470097"/>
            <a:ext cx="11319717" cy="8775805"/>
            <a:chOff x="3946225" y="3956525"/>
            <a:chExt cx="1960750" cy="1520025"/>
          </a:xfrm>
        </p:grpSpPr>
        <p:sp>
          <p:nvSpPr>
            <p:cNvPr id="416" name="Google Shape;3510;p55">
              <a:extLst>
                <a:ext uri="{FF2B5EF4-FFF2-40B4-BE49-F238E27FC236}">
                  <a16:creationId xmlns:a16="http://schemas.microsoft.com/office/drawing/2014/main" id="{6B661178-B10E-47DB-9940-4E7561FCF54A}"/>
                </a:ext>
              </a:extLst>
            </p:cNvPr>
            <p:cNvSpPr/>
            <p:nvPr/>
          </p:nvSpPr>
          <p:spPr>
            <a:xfrm>
              <a:off x="4555175" y="4254675"/>
              <a:ext cx="201450" cy="502625"/>
            </a:xfrm>
            <a:custGeom>
              <a:avLst/>
              <a:gdLst/>
              <a:ahLst/>
              <a:cxnLst/>
              <a:rect l="l" t="t" r="r" b="b"/>
              <a:pathLst>
                <a:path w="8058" h="20105" extrusionOk="0">
                  <a:moveTo>
                    <a:pt x="8057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7" y="15422"/>
                  </a:lnTo>
                  <a:lnTo>
                    <a:pt x="8057" y="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3511;p55">
              <a:extLst>
                <a:ext uri="{FF2B5EF4-FFF2-40B4-BE49-F238E27FC236}">
                  <a16:creationId xmlns:a16="http://schemas.microsoft.com/office/drawing/2014/main" id="{352137ED-F20B-46E7-AC68-0EDD17F9551F}"/>
                </a:ext>
              </a:extLst>
            </p:cNvPr>
            <p:cNvSpPr/>
            <p:nvPr/>
          </p:nvSpPr>
          <p:spPr>
            <a:xfrm>
              <a:off x="4561625" y="4265600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9" y="0"/>
                  </a:moveTo>
                  <a:lnTo>
                    <a:pt x="1" y="4502"/>
                  </a:lnTo>
                  <a:cubicBezTo>
                    <a:pt x="1351" y="5346"/>
                    <a:pt x="1851" y="5464"/>
                    <a:pt x="1851" y="5464"/>
                  </a:cubicBezTo>
                  <a:lnTo>
                    <a:pt x="9581" y="980"/>
                  </a:lnTo>
                  <a:cubicBezTo>
                    <a:pt x="8795" y="794"/>
                    <a:pt x="8201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3512;p55">
              <a:extLst>
                <a:ext uri="{FF2B5EF4-FFF2-40B4-BE49-F238E27FC236}">
                  <a16:creationId xmlns:a16="http://schemas.microsoft.com/office/drawing/2014/main" id="{38FA6F17-FE8A-42B1-BA4C-EEF18DCB5A30}"/>
                </a:ext>
              </a:extLst>
            </p:cNvPr>
            <p:cNvSpPr/>
            <p:nvPr/>
          </p:nvSpPr>
          <p:spPr>
            <a:xfrm>
              <a:off x="4545975" y="4250000"/>
              <a:ext cx="272825" cy="156025"/>
            </a:xfrm>
            <a:custGeom>
              <a:avLst/>
              <a:gdLst/>
              <a:ahLst/>
              <a:cxnLst/>
              <a:rect l="l" t="t" r="r" b="b"/>
              <a:pathLst>
                <a:path w="10913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2"/>
                  </a:cubicBezTo>
                  <a:lnTo>
                    <a:pt x="1727" y="6061"/>
                  </a:lnTo>
                  <a:cubicBezTo>
                    <a:pt x="1934" y="6181"/>
                    <a:pt x="2205" y="6241"/>
                    <a:pt x="2477" y="6241"/>
                  </a:cubicBezTo>
                  <a:cubicBezTo>
                    <a:pt x="2748" y="6241"/>
                    <a:pt x="3019" y="6181"/>
                    <a:pt x="3226" y="6061"/>
                  </a:cubicBezTo>
                  <a:lnTo>
                    <a:pt x="10912" y="1625"/>
                  </a:lnTo>
                  <a:lnTo>
                    <a:pt x="10543" y="1411"/>
                  </a:lnTo>
                  <a:lnTo>
                    <a:pt x="2987" y="5795"/>
                  </a:lnTo>
                  <a:cubicBezTo>
                    <a:pt x="2863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8" y="4955"/>
                    <a:pt x="618" y="4722"/>
                    <a:pt x="867" y="4580"/>
                  </a:cubicBezTo>
                  <a:lnTo>
                    <a:pt x="8425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3513;p55">
              <a:extLst>
                <a:ext uri="{FF2B5EF4-FFF2-40B4-BE49-F238E27FC236}">
                  <a16:creationId xmlns:a16="http://schemas.microsoft.com/office/drawing/2014/main" id="{47B77B50-2E25-472E-B879-9D9717A21C01}"/>
                </a:ext>
              </a:extLst>
            </p:cNvPr>
            <p:cNvSpPr/>
            <p:nvPr/>
          </p:nvSpPr>
          <p:spPr>
            <a:xfrm>
              <a:off x="4548575" y="4290575"/>
              <a:ext cx="270150" cy="500900"/>
            </a:xfrm>
            <a:custGeom>
              <a:avLst/>
              <a:gdLst/>
              <a:ahLst/>
              <a:cxnLst/>
              <a:rect l="l" t="t" r="r" b="b"/>
              <a:pathLst>
                <a:path w="10806" h="20036" extrusionOk="0">
                  <a:moveTo>
                    <a:pt x="10806" y="0"/>
                  </a:moveTo>
                  <a:lnTo>
                    <a:pt x="3122" y="4438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8"/>
                  </a:cubicBezTo>
                  <a:lnTo>
                    <a:pt x="311" y="3679"/>
                  </a:lnTo>
                  <a:cubicBezTo>
                    <a:pt x="104" y="3560"/>
                    <a:pt x="0" y="3404"/>
                    <a:pt x="0" y="3246"/>
                  </a:cubicBezTo>
                  <a:lnTo>
                    <a:pt x="0" y="18667"/>
                  </a:lnTo>
                  <a:cubicBezTo>
                    <a:pt x="0" y="18824"/>
                    <a:pt x="104" y="18979"/>
                    <a:pt x="311" y="19099"/>
                  </a:cubicBezTo>
                  <a:lnTo>
                    <a:pt x="1623" y="19857"/>
                  </a:lnTo>
                  <a:cubicBezTo>
                    <a:pt x="1830" y="19976"/>
                    <a:pt x="2101" y="20036"/>
                    <a:pt x="2373" y="20036"/>
                  </a:cubicBezTo>
                  <a:cubicBezTo>
                    <a:pt x="2644" y="20036"/>
                    <a:pt x="2915" y="19976"/>
                    <a:pt x="3122" y="19857"/>
                  </a:cubicBezTo>
                  <a:lnTo>
                    <a:pt x="10806" y="15421"/>
                  </a:lnTo>
                  <a:lnTo>
                    <a:pt x="1080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3514;p55">
              <a:extLst>
                <a:ext uri="{FF2B5EF4-FFF2-40B4-BE49-F238E27FC236}">
                  <a16:creationId xmlns:a16="http://schemas.microsoft.com/office/drawing/2014/main" id="{06E19F49-B874-4C6C-895E-8948D853EA65}"/>
                </a:ext>
              </a:extLst>
            </p:cNvPr>
            <p:cNvSpPr/>
            <p:nvPr/>
          </p:nvSpPr>
          <p:spPr>
            <a:xfrm>
              <a:off x="4548575" y="437172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0"/>
                  </a:moveTo>
                  <a:lnTo>
                    <a:pt x="0" y="15421"/>
                  </a:lnTo>
                  <a:cubicBezTo>
                    <a:pt x="0" y="15579"/>
                    <a:pt x="104" y="15735"/>
                    <a:pt x="311" y="15854"/>
                  </a:cubicBezTo>
                  <a:lnTo>
                    <a:pt x="1623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3" y="1192"/>
                  </a:cubicBezTo>
                  <a:lnTo>
                    <a:pt x="311" y="433"/>
                  </a:lnTo>
                  <a:cubicBezTo>
                    <a:pt x="104" y="314"/>
                    <a:pt x="0" y="1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3515;p55">
              <a:extLst>
                <a:ext uri="{FF2B5EF4-FFF2-40B4-BE49-F238E27FC236}">
                  <a16:creationId xmlns:a16="http://schemas.microsoft.com/office/drawing/2014/main" id="{794A0CCE-FA53-4DF3-8BEB-4955CFCD0B36}"/>
                </a:ext>
              </a:extLst>
            </p:cNvPr>
            <p:cNvSpPr/>
            <p:nvPr/>
          </p:nvSpPr>
          <p:spPr>
            <a:xfrm>
              <a:off x="4637525" y="4302425"/>
              <a:ext cx="201475" cy="502625"/>
            </a:xfrm>
            <a:custGeom>
              <a:avLst/>
              <a:gdLst/>
              <a:ahLst/>
              <a:cxnLst/>
              <a:rect l="l" t="t" r="r" b="b"/>
              <a:pathLst>
                <a:path w="8059" h="20105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4"/>
                  </a:lnTo>
                  <a:lnTo>
                    <a:pt x="8059" y="15422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3516;p55">
              <a:extLst>
                <a:ext uri="{FF2B5EF4-FFF2-40B4-BE49-F238E27FC236}">
                  <a16:creationId xmlns:a16="http://schemas.microsoft.com/office/drawing/2014/main" id="{81895781-D476-4F14-BAA1-A6599ECFDCDB}"/>
                </a:ext>
              </a:extLst>
            </p:cNvPr>
            <p:cNvSpPr/>
            <p:nvPr/>
          </p:nvSpPr>
          <p:spPr>
            <a:xfrm>
              <a:off x="4644025" y="4313350"/>
              <a:ext cx="239525" cy="136625"/>
            </a:xfrm>
            <a:custGeom>
              <a:avLst/>
              <a:gdLst/>
              <a:ahLst/>
              <a:cxnLst/>
              <a:rect l="l" t="t" r="r" b="b"/>
              <a:pathLst>
                <a:path w="9581" h="5465" extrusionOk="0">
                  <a:moveTo>
                    <a:pt x="7799" y="0"/>
                  </a:moveTo>
                  <a:lnTo>
                    <a:pt x="0" y="4502"/>
                  </a:lnTo>
                  <a:cubicBezTo>
                    <a:pt x="1350" y="5346"/>
                    <a:pt x="1850" y="5464"/>
                    <a:pt x="1850" y="5464"/>
                  </a:cubicBezTo>
                  <a:lnTo>
                    <a:pt x="9581" y="980"/>
                  </a:lnTo>
                  <a:cubicBezTo>
                    <a:pt x="8795" y="794"/>
                    <a:pt x="8200" y="467"/>
                    <a:pt x="7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3517;p55">
              <a:extLst>
                <a:ext uri="{FF2B5EF4-FFF2-40B4-BE49-F238E27FC236}">
                  <a16:creationId xmlns:a16="http://schemas.microsoft.com/office/drawing/2014/main" id="{BD0FA748-2A74-407E-906E-00BD33ED45A2}"/>
                </a:ext>
              </a:extLst>
            </p:cNvPr>
            <p:cNvSpPr/>
            <p:nvPr/>
          </p:nvSpPr>
          <p:spPr>
            <a:xfrm>
              <a:off x="4628350" y="4297750"/>
              <a:ext cx="272800" cy="156025"/>
            </a:xfrm>
            <a:custGeom>
              <a:avLst/>
              <a:gdLst/>
              <a:ahLst/>
              <a:cxnLst/>
              <a:rect l="l" t="t" r="r" b="b"/>
              <a:pathLst>
                <a:path w="10912" h="6241" extrusionOk="0">
                  <a:moveTo>
                    <a:pt x="8100" y="1"/>
                  </a:moveTo>
                  <a:lnTo>
                    <a:pt x="415" y="4437"/>
                  </a:lnTo>
                  <a:cubicBezTo>
                    <a:pt x="1" y="4676"/>
                    <a:pt x="1" y="5064"/>
                    <a:pt x="415" y="5303"/>
                  </a:cubicBezTo>
                  <a:lnTo>
                    <a:pt x="1728" y="6062"/>
                  </a:lnTo>
                  <a:cubicBezTo>
                    <a:pt x="1935" y="6181"/>
                    <a:pt x="2206" y="6241"/>
                    <a:pt x="2477" y="6241"/>
                  </a:cubicBezTo>
                  <a:cubicBezTo>
                    <a:pt x="2748" y="6241"/>
                    <a:pt x="3019" y="6181"/>
                    <a:pt x="3226" y="6062"/>
                  </a:cubicBezTo>
                  <a:lnTo>
                    <a:pt x="10911" y="1625"/>
                  </a:lnTo>
                  <a:lnTo>
                    <a:pt x="10543" y="1411"/>
                  </a:lnTo>
                  <a:lnTo>
                    <a:pt x="2986" y="5795"/>
                  </a:lnTo>
                  <a:cubicBezTo>
                    <a:pt x="2862" y="5866"/>
                    <a:pt x="2700" y="5902"/>
                    <a:pt x="2537" y="5902"/>
                  </a:cubicBezTo>
                  <a:cubicBezTo>
                    <a:pt x="2374" y="5902"/>
                    <a:pt x="2211" y="5866"/>
                    <a:pt x="2087" y="5795"/>
                  </a:cubicBezTo>
                  <a:lnTo>
                    <a:pt x="867" y="5099"/>
                  </a:lnTo>
                  <a:cubicBezTo>
                    <a:pt x="619" y="4955"/>
                    <a:pt x="619" y="4722"/>
                    <a:pt x="867" y="4580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3518;p55">
              <a:extLst>
                <a:ext uri="{FF2B5EF4-FFF2-40B4-BE49-F238E27FC236}">
                  <a16:creationId xmlns:a16="http://schemas.microsoft.com/office/drawing/2014/main" id="{26BD531F-C8E6-4795-B6F5-4886CA753FDA}"/>
                </a:ext>
              </a:extLst>
            </p:cNvPr>
            <p:cNvSpPr/>
            <p:nvPr/>
          </p:nvSpPr>
          <p:spPr>
            <a:xfrm>
              <a:off x="4630950" y="43383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2" y="4618"/>
                    <a:pt x="1831" y="4558"/>
                    <a:pt x="1624" y="4439"/>
                  </a:cubicBezTo>
                  <a:lnTo>
                    <a:pt x="311" y="3680"/>
                  </a:lnTo>
                  <a:cubicBezTo>
                    <a:pt x="104" y="3560"/>
                    <a:pt x="1" y="3404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1" y="19100"/>
                  </a:cubicBezTo>
                  <a:lnTo>
                    <a:pt x="1624" y="19858"/>
                  </a:lnTo>
                  <a:cubicBezTo>
                    <a:pt x="1831" y="19977"/>
                    <a:pt x="2102" y="20037"/>
                    <a:pt x="2373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3519;p55">
              <a:extLst>
                <a:ext uri="{FF2B5EF4-FFF2-40B4-BE49-F238E27FC236}">
                  <a16:creationId xmlns:a16="http://schemas.microsoft.com/office/drawing/2014/main" id="{D1F77195-AE75-4F41-8A6F-5D72F7C7C7E5}"/>
                </a:ext>
              </a:extLst>
            </p:cNvPr>
            <p:cNvSpPr/>
            <p:nvPr/>
          </p:nvSpPr>
          <p:spPr>
            <a:xfrm>
              <a:off x="4630950" y="44194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0"/>
                    <a:pt x="2373" y="16790"/>
                  </a:cubicBezTo>
                  <a:lnTo>
                    <a:pt x="2373" y="1372"/>
                  </a:lnTo>
                  <a:cubicBezTo>
                    <a:pt x="2101" y="1372"/>
                    <a:pt x="1830" y="1312"/>
                    <a:pt x="1624" y="1193"/>
                  </a:cubicBezTo>
                  <a:lnTo>
                    <a:pt x="310" y="434"/>
                  </a:lnTo>
                  <a:cubicBezTo>
                    <a:pt x="104" y="314"/>
                    <a:pt x="1" y="15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3520;p55">
              <a:extLst>
                <a:ext uri="{FF2B5EF4-FFF2-40B4-BE49-F238E27FC236}">
                  <a16:creationId xmlns:a16="http://schemas.microsoft.com/office/drawing/2014/main" id="{5A5C8BEA-148D-4144-85A4-D56A8AB654B3}"/>
                </a:ext>
              </a:extLst>
            </p:cNvPr>
            <p:cNvSpPr/>
            <p:nvPr/>
          </p:nvSpPr>
          <p:spPr>
            <a:xfrm>
              <a:off x="3946225" y="5058500"/>
              <a:ext cx="1060350" cy="418050"/>
            </a:xfrm>
            <a:custGeom>
              <a:avLst/>
              <a:gdLst/>
              <a:ahLst/>
              <a:cxnLst/>
              <a:rect l="l" t="t" r="r" b="b"/>
              <a:pathLst>
                <a:path w="42414" h="16722" extrusionOk="0">
                  <a:moveTo>
                    <a:pt x="29060" y="0"/>
                  </a:moveTo>
                  <a:lnTo>
                    <a:pt x="1" y="16722"/>
                  </a:lnTo>
                  <a:lnTo>
                    <a:pt x="26792" y="16722"/>
                  </a:lnTo>
                  <a:lnTo>
                    <a:pt x="42413" y="7711"/>
                  </a:lnTo>
                  <a:lnTo>
                    <a:pt x="2906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3521;p55">
              <a:extLst>
                <a:ext uri="{FF2B5EF4-FFF2-40B4-BE49-F238E27FC236}">
                  <a16:creationId xmlns:a16="http://schemas.microsoft.com/office/drawing/2014/main" id="{9C6A54DC-837C-4377-8F94-808A70248138}"/>
                </a:ext>
              </a:extLst>
            </p:cNvPr>
            <p:cNvSpPr/>
            <p:nvPr/>
          </p:nvSpPr>
          <p:spPr>
            <a:xfrm>
              <a:off x="5111975" y="4470100"/>
              <a:ext cx="386600" cy="223200"/>
            </a:xfrm>
            <a:custGeom>
              <a:avLst/>
              <a:gdLst/>
              <a:ahLst/>
              <a:cxnLst/>
              <a:rect l="l" t="t" r="r" b="b"/>
              <a:pathLst>
                <a:path w="15464" h="8928" extrusionOk="0">
                  <a:moveTo>
                    <a:pt x="7732" y="0"/>
                  </a:moveTo>
                  <a:lnTo>
                    <a:pt x="0" y="4465"/>
                  </a:lnTo>
                  <a:lnTo>
                    <a:pt x="7732" y="8928"/>
                  </a:lnTo>
                  <a:lnTo>
                    <a:pt x="15463" y="4465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3522;p55">
              <a:extLst>
                <a:ext uri="{FF2B5EF4-FFF2-40B4-BE49-F238E27FC236}">
                  <a16:creationId xmlns:a16="http://schemas.microsoft.com/office/drawing/2014/main" id="{DDAD48EA-6272-42C7-8EB4-6BA00D0EF1DA}"/>
                </a:ext>
              </a:extLst>
            </p:cNvPr>
            <p:cNvSpPr/>
            <p:nvPr/>
          </p:nvSpPr>
          <p:spPr>
            <a:xfrm>
              <a:off x="4725400" y="4246900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3" y="0"/>
                  </a:moveTo>
                  <a:lnTo>
                    <a:pt x="1" y="4465"/>
                  </a:lnTo>
                  <a:lnTo>
                    <a:pt x="7733" y="892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3523;p55">
              <a:extLst>
                <a:ext uri="{FF2B5EF4-FFF2-40B4-BE49-F238E27FC236}">
                  <a16:creationId xmlns:a16="http://schemas.microsoft.com/office/drawing/2014/main" id="{5998D205-84FF-4A7C-9F54-7EBA094E7975}"/>
                </a:ext>
              </a:extLst>
            </p:cNvPr>
            <p:cNvSpPr/>
            <p:nvPr/>
          </p:nvSpPr>
          <p:spPr>
            <a:xfrm>
              <a:off x="4725400" y="4307775"/>
              <a:ext cx="579900" cy="892800"/>
            </a:xfrm>
            <a:custGeom>
              <a:avLst/>
              <a:gdLst/>
              <a:ahLst/>
              <a:cxnLst/>
              <a:rect l="l" t="t" r="r" b="b"/>
              <a:pathLst>
                <a:path w="23196" h="35712" extrusionOk="0">
                  <a:moveTo>
                    <a:pt x="7733" y="0"/>
                  </a:moveTo>
                  <a:lnTo>
                    <a:pt x="7733" y="6493"/>
                  </a:lnTo>
                  <a:lnTo>
                    <a:pt x="1" y="2030"/>
                  </a:lnTo>
                  <a:lnTo>
                    <a:pt x="1" y="22319"/>
                  </a:lnTo>
                  <a:lnTo>
                    <a:pt x="23195" y="35711"/>
                  </a:lnTo>
                  <a:lnTo>
                    <a:pt x="23195" y="15421"/>
                  </a:lnTo>
                  <a:lnTo>
                    <a:pt x="15463" y="10958"/>
                  </a:lnTo>
                  <a:lnTo>
                    <a:pt x="15463" y="4465"/>
                  </a:lnTo>
                  <a:lnTo>
                    <a:pt x="7733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3524;p55">
              <a:extLst>
                <a:ext uri="{FF2B5EF4-FFF2-40B4-BE49-F238E27FC236}">
                  <a16:creationId xmlns:a16="http://schemas.microsoft.com/office/drawing/2014/main" id="{8F320F18-FFC0-478A-B914-84B5978B6D74}"/>
                </a:ext>
              </a:extLst>
            </p:cNvPr>
            <p:cNvSpPr/>
            <p:nvPr/>
          </p:nvSpPr>
          <p:spPr>
            <a:xfrm>
              <a:off x="4918700" y="4794675"/>
              <a:ext cx="193300" cy="274025"/>
            </a:xfrm>
            <a:custGeom>
              <a:avLst/>
              <a:gdLst/>
              <a:ahLst/>
              <a:cxnLst/>
              <a:rect l="l" t="t" r="r" b="b"/>
              <a:pathLst>
                <a:path w="7732" h="10961" extrusionOk="0">
                  <a:moveTo>
                    <a:pt x="1" y="0"/>
                  </a:moveTo>
                  <a:lnTo>
                    <a:pt x="1" y="6496"/>
                  </a:lnTo>
                  <a:lnTo>
                    <a:pt x="7731" y="10960"/>
                  </a:lnTo>
                  <a:lnTo>
                    <a:pt x="7731" y="44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3525;p55">
              <a:extLst>
                <a:ext uri="{FF2B5EF4-FFF2-40B4-BE49-F238E27FC236}">
                  <a16:creationId xmlns:a16="http://schemas.microsoft.com/office/drawing/2014/main" id="{A34F7444-6529-49F9-9850-7EB994F58244}"/>
                </a:ext>
              </a:extLst>
            </p:cNvPr>
            <p:cNvSpPr/>
            <p:nvPr/>
          </p:nvSpPr>
          <p:spPr>
            <a:xfrm>
              <a:off x="5305275" y="4581700"/>
              <a:ext cx="193300" cy="618875"/>
            </a:xfrm>
            <a:custGeom>
              <a:avLst/>
              <a:gdLst/>
              <a:ahLst/>
              <a:cxnLst/>
              <a:rect l="l" t="t" r="r" b="b"/>
              <a:pathLst>
                <a:path w="7732" h="24755" extrusionOk="0">
                  <a:moveTo>
                    <a:pt x="7731" y="1"/>
                  </a:moveTo>
                  <a:lnTo>
                    <a:pt x="0" y="4464"/>
                  </a:lnTo>
                  <a:lnTo>
                    <a:pt x="0" y="24754"/>
                  </a:lnTo>
                  <a:lnTo>
                    <a:pt x="7731" y="20290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3526;p55">
              <a:extLst>
                <a:ext uri="{FF2B5EF4-FFF2-40B4-BE49-F238E27FC236}">
                  <a16:creationId xmlns:a16="http://schemas.microsoft.com/office/drawing/2014/main" id="{4210C37E-E840-4DD3-9FBE-77D9FB7213F6}"/>
                </a:ext>
              </a:extLst>
            </p:cNvPr>
            <p:cNvSpPr/>
            <p:nvPr/>
          </p:nvSpPr>
          <p:spPr>
            <a:xfrm>
              <a:off x="4918700" y="4196175"/>
              <a:ext cx="386600" cy="223225"/>
            </a:xfrm>
            <a:custGeom>
              <a:avLst/>
              <a:gdLst/>
              <a:ahLst/>
              <a:cxnLst/>
              <a:rect l="l" t="t" r="r" b="b"/>
              <a:pathLst>
                <a:path w="15464" h="8929" extrusionOk="0">
                  <a:moveTo>
                    <a:pt x="7731" y="1"/>
                  </a:moveTo>
                  <a:lnTo>
                    <a:pt x="1" y="4464"/>
                  </a:lnTo>
                  <a:lnTo>
                    <a:pt x="7731" y="8929"/>
                  </a:lnTo>
                  <a:lnTo>
                    <a:pt x="15463" y="4464"/>
                  </a:lnTo>
                  <a:lnTo>
                    <a:pt x="7731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3527;p55">
              <a:extLst>
                <a:ext uri="{FF2B5EF4-FFF2-40B4-BE49-F238E27FC236}">
                  <a16:creationId xmlns:a16="http://schemas.microsoft.com/office/drawing/2014/main" id="{85B85A9E-29A4-42FC-972E-90D346675DD8}"/>
                </a:ext>
              </a:extLst>
            </p:cNvPr>
            <p:cNvSpPr/>
            <p:nvPr/>
          </p:nvSpPr>
          <p:spPr>
            <a:xfrm>
              <a:off x="5111975" y="4307775"/>
              <a:ext cx="193325" cy="273950"/>
            </a:xfrm>
            <a:custGeom>
              <a:avLst/>
              <a:gdLst/>
              <a:ahLst/>
              <a:cxnLst/>
              <a:rect l="l" t="t" r="r" b="b"/>
              <a:pathLst>
                <a:path w="7733" h="10958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10958"/>
                  </a:lnTo>
                  <a:lnTo>
                    <a:pt x="7732" y="6493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E8EAE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3528;p55">
              <a:extLst>
                <a:ext uri="{FF2B5EF4-FFF2-40B4-BE49-F238E27FC236}">
                  <a16:creationId xmlns:a16="http://schemas.microsoft.com/office/drawing/2014/main" id="{07AB32FB-F422-41B2-9FF5-82F0918BB56A}"/>
                </a:ext>
              </a:extLst>
            </p:cNvPr>
            <p:cNvSpPr/>
            <p:nvPr/>
          </p:nvSpPr>
          <p:spPr>
            <a:xfrm>
              <a:off x="4967875" y="4401650"/>
              <a:ext cx="94925" cy="122550"/>
            </a:xfrm>
            <a:custGeom>
              <a:avLst/>
              <a:gdLst/>
              <a:ahLst/>
              <a:cxnLst/>
              <a:rect l="l" t="t" r="r" b="b"/>
              <a:pathLst>
                <a:path w="3797" h="4902" extrusionOk="0">
                  <a:moveTo>
                    <a:pt x="1051" y="0"/>
                  </a:moveTo>
                  <a:cubicBezTo>
                    <a:pt x="428" y="0"/>
                    <a:pt x="0" y="497"/>
                    <a:pt x="0" y="1355"/>
                  </a:cubicBezTo>
                  <a:cubicBezTo>
                    <a:pt x="0" y="2566"/>
                    <a:pt x="851" y="4036"/>
                    <a:pt x="1898" y="4642"/>
                  </a:cubicBezTo>
                  <a:cubicBezTo>
                    <a:pt x="2203" y="4818"/>
                    <a:pt x="2491" y="4901"/>
                    <a:pt x="2746" y="4901"/>
                  </a:cubicBezTo>
                  <a:cubicBezTo>
                    <a:pt x="3369" y="4901"/>
                    <a:pt x="3796" y="4405"/>
                    <a:pt x="3796" y="3547"/>
                  </a:cubicBezTo>
                  <a:cubicBezTo>
                    <a:pt x="3796" y="2336"/>
                    <a:pt x="2947" y="864"/>
                    <a:pt x="1898" y="260"/>
                  </a:cubicBezTo>
                  <a:cubicBezTo>
                    <a:pt x="1594" y="84"/>
                    <a:pt x="1306" y="0"/>
                    <a:pt x="105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3529;p55">
              <a:extLst>
                <a:ext uri="{FF2B5EF4-FFF2-40B4-BE49-F238E27FC236}">
                  <a16:creationId xmlns:a16="http://schemas.microsoft.com/office/drawing/2014/main" id="{9F09A654-1BAF-4C90-A8F2-79AE2B8D7457}"/>
                </a:ext>
              </a:extLst>
            </p:cNvPr>
            <p:cNvSpPr/>
            <p:nvPr/>
          </p:nvSpPr>
          <p:spPr>
            <a:xfrm>
              <a:off x="5235000" y="47310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8"/>
                  </a:lnTo>
                  <a:lnTo>
                    <a:pt x="1406" y="4870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3530;p55">
              <a:extLst>
                <a:ext uri="{FF2B5EF4-FFF2-40B4-BE49-F238E27FC236}">
                  <a16:creationId xmlns:a16="http://schemas.microsoft.com/office/drawing/2014/main" id="{E8BBC1F8-F1E8-424D-B102-A10D8B110E0B}"/>
                </a:ext>
              </a:extLst>
            </p:cNvPr>
            <p:cNvSpPr/>
            <p:nvPr/>
          </p:nvSpPr>
          <p:spPr>
            <a:xfrm>
              <a:off x="5164700" y="4690475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3531;p55">
              <a:extLst>
                <a:ext uri="{FF2B5EF4-FFF2-40B4-BE49-F238E27FC236}">
                  <a16:creationId xmlns:a16="http://schemas.microsoft.com/office/drawing/2014/main" id="{0752B7F3-A6C2-4271-979C-42C45BF9F7E4}"/>
                </a:ext>
              </a:extLst>
            </p:cNvPr>
            <p:cNvSpPr/>
            <p:nvPr/>
          </p:nvSpPr>
          <p:spPr>
            <a:xfrm>
              <a:off x="4830825" y="44977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0"/>
                  </a:moveTo>
                  <a:lnTo>
                    <a:pt x="1" y="4058"/>
                  </a:lnTo>
                  <a:lnTo>
                    <a:pt x="1406" y="4870"/>
                  </a:lnTo>
                  <a:lnTo>
                    <a:pt x="1406" y="8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3532;p55">
              <a:extLst>
                <a:ext uri="{FF2B5EF4-FFF2-40B4-BE49-F238E27FC236}">
                  <a16:creationId xmlns:a16="http://schemas.microsoft.com/office/drawing/2014/main" id="{2C7D334B-04C1-4CFE-B1A8-F4293CCC885C}"/>
                </a:ext>
              </a:extLst>
            </p:cNvPr>
            <p:cNvSpPr/>
            <p:nvPr/>
          </p:nvSpPr>
          <p:spPr>
            <a:xfrm>
              <a:off x="4760550" y="4457150"/>
              <a:ext cx="35175" cy="121750"/>
            </a:xfrm>
            <a:custGeom>
              <a:avLst/>
              <a:gdLst/>
              <a:ahLst/>
              <a:cxnLst/>
              <a:rect l="l" t="t" r="r" b="b"/>
              <a:pathLst>
                <a:path w="1407" h="4870" extrusionOk="0">
                  <a:moveTo>
                    <a:pt x="0" y="0"/>
                  </a:moveTo>
                  <a:lnTo>
                    <a:pt x="0" y="4058"/>
                  </a:lnTo>
                  <a:lnTo>
                    <a:pt x="1406" y="4869"/>
                  </a:lnTo>
                  <a:lnTo>
                    <a:pt x="1406" y="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3533;p55">
              <a:extLst>
                <a:ext uri="{FF2B5EF4-FFF2-40B4-BE49-F238E27FC236}">
                  <a16:creationId xmlns:a16="http://schemas.microsoft.com/office/drawing/2014/main" id="{E1C553C6-1F09-4CE8-8CF7-D563D4FD9491}"/>
                </a:ext>
              </a:extLst>
            </p:cNvPr>
            <p:cNvSpPr/>
            <p:nvPr/>
          </p:nvSpPr>
          <p:spPr>
            <a:xfrm>
              <a:off x="5235000" y="4967750"/>
              <a:ext cx="35150" cy="121775"/>
            </a:xfrm>
            <a:custGeom>
              <a:avLst/>
              <a:gdLst/>
              <a:ahLst/>
              <a:cxnLst/>
              <a:rect l="l" t="t" r="r" b="b"/>
              <a:pathLst>
                <a:path w="1406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3534;p55">
              <a:extLst>
                <a:ext uri="{FF2B5EF4-FFF2-40B4-BE49-F238E27FC236}">
                  <a16:creationId xmlns:a16="http://schemas.microsoft.com/office/drawing/2014/main" id="{04FA0B89-BA9A-4EBD-97DB-F89E5CCE65DE}"/>
                </a:ext>
              </a:extLst>
            </p:cNvPr>
            <p:cNvSpPr/>
            <p:nvPr/>
          </p:nvSpPr>
          <p:spPr>
            <a:xfrm>
              <a:off x="5164700" y="492717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3535;p55">
              <a:extLst>
                <a:ext uri="{FF2B5EF4-FFF2-40B4-BE49-F238E27FC236}">
                  <a16:creationId xmlns:a16="http://schemas.microsoft.com/office/drawing/2014/main" id="{96B8BCCE-AC6F-4B0B-899F-92697230A0C7}"/>
                </a:ext>
              </a:extLst>
            </p:cNvPr>
            <p:cNvSpPr/>
            <p:nvPr/>
          </p:nvSpPr>
          <p:spPr>
            <a:xfrm>
              <a:off x="4830825" y="4734425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1" y="1"/>
                  </a:moveTo>
                  <a:lnTo>
                    <a:pt x="1" y="4059"/>
                  </a:lnTo>
                  <a:lnTo>
                    <a:pt x="1406" y="4871"/>
                  </a:lnTo>
                  <a:lnTo>
                    <a:pt x="1406" y="8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D6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3536;p55">
              <a:extLst>
                <a:ext uri="{FF2B5EF4-FFF2-40B4-BE49-F238E27FC236}">
                  <a16:creationId xmlns:a16="http://schemas.microsoft.com/office/drawing/2014/main" id="{2FAE56BE-D633-465D-BC1B-A2093B54221B}"/>
                </a:ext>
              </a:extLst>
            </p:cNvPr>
            <p:cNvSpPr/>
            <p:nvPr/>
          </p:nvSpPr>
          <p:spPr>
            <a:xfrm>
              <a:off x="4760550" y="4693850"/>
              <a:ext cx="35175" cy="121775"/>
            </a:xfrm>
            <a:custGeom>
              <a:avLst/>
              <a:gdLst/>
              <a:ahLst/>
              <a:cxnLst/>
              <a:rect l="l" t="t" r="r" b="b"/>
              <a:pathLst>
                <a:path w="1407" h="4871" extrusionOk="0">
                  <a:moveTo>
                    <a:pt x="0" y="1"/>
                  </a:moveTo>
                  <a:lnTo>
                    <a:pt x="0" y="4059"/>
                  </a:lnTo>
                  <a:lnTo>
                    <a:pt x="1406" y="4871"/>
                  </a:lnTo>
                  <a:lnTo>
                    <a:pt x="1406" y="8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3537;p55">
              <a:extLst>
                <a:ext uri="{FF2B5EF4-FFF2-40B4-BE49-F238E27FC236}">
                  <a16:creationId xmlns:a16="http://schemas.microsoft.com/office/drawing/2014/main" id="{2FA41160-FAFF-475F-89C2-C8F7555F66B5}"/>
                </a:ext>
              </a:extLst>
            </p:cNvPr>
            <p:cNvSpPr/>
            <p:nvPr/>
          </p:nvSpPr>
          <p:spPr>
            <a:xfrm>
              <a:off x="5006550" y="5099100"/>
              <a:ext cx="158175" cy="111600"/>
            </a:xfrm>
            <a:custGeom>
              <a:avLst/>
              <a:gdLst/>
              <a:ahLst/>
              <a:cxnLst/>
              <a:rect l="l" t="t" r="r" b="b"/>
              <a:pathLst>
                <a:path w="6327" h="4464" extrusionOk="0">
                  <a:moveTo>
                    <a:pt x="6327" y="1"/>
                  </a:moveTo>
                  <a:lnTo>
                    <a:pt x="0" y="3652"/>
                  </a:lnTo>
                  <a:lnTo>
                    <a:pt x="0" y="4464"/>
                  </a:lnTo>
                  <a:lnTo>
                    <a:pt x="6327" y="811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3538;p55">
              <a:extLst>
                <a:ext uri="{FF2B5EF4-FFF2-40B4-BE49-F238E27FC236}">
                  <a16:creationId xmlns:a16="http://schemas.microsoft.com/office/drawing/2014/main" id="{19E1BB2D-5233-47C3-A79F-42FA9EF70153}"/>
                </a:ext>
              </a:extLst>
            </p:cNvPr>
            <p:cNvSpPr/>
            <p:nvPr/>
          </p:nvSpPr>
          <p:spPr>
            <a:xfrm>
              <a:off x="4707850" y="4926625"/>
              <a:ext cx="456875" cy="263775"/>
            </a:xfrm>
            <a:custGeom>
              <a:avLst/>
              <a:gdLst/>
              <a:ahLst/>
              <a:cxnLst/>
              <a:rect l="l" t="t" r="r" b="b"/>
              <a:pathLst>
                <a:path w="18275" h="10551" extrusionOk="0">
                  <a:moveTo>
                    <a:pt x="6325" y="0"/>
                  </a:moveTo>
                  <a:lnTo>
                    <a:pt x="0" y="3652"/>
                  </a:lnTo>
                  <a:lnTo>
                    <a:pt x="11948" y="10551"/>
                  </a:lnTo>
                  <a:lnTo>
                    <a:pt x="18275" y="6900"/>
                  </a:lnTo>
                  <a:lnTo>
                    <a:pt x="63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3539;p55">
              <a:extLst>
                <a:ext uri="{FF2B5EF4-FFF2-40B4-BE49-F238E27FC236}">
                  <a16:creationId xmlns:a16="http://schemas.microsoft.com/office/drawing/2014/main" id="{F6A0F8A9-7B2F-4618-988B-DDF28BB11CD2}"/>
                </a:ext>
              </a:extLst>
            </p:cNvPr>
            <p:cNvSpPr/>
            <p:nvPr/>
          </p:nvSpPr>
          <p:spPr>
            <a:xfrm>
              <a:off x="4707850" y="5017925"/>
              <a:ext cx="298725" cy="192775"/>
            </a:xfrm>
            <a:custGeom>
              <a:avLst/>
              <a:gdLst/>
              <a:ahLst/>
              <a:cxnLst/>
              <a:rect l="l" t="t" r="r" b="b"/>
              <a:pathLst>
                <a:path w="11949" h="7711" extrusionOk="0">
                  <a:moveTo>
                    <a:pt x="0" y="0"/>
                  </a:moveTo>
                  <a:lnTo>
                    <a:pt x="0" y="813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3540;p55">
              <a:extLst>
                <a:ext uri="{FF2B5EF4-FFF2-40B4-BE49-F238E27FC236}">
                  <a16:creationId xmlns:a16="http://schemas.microsoft.com/office/drawing/2014/main" id="{F6ED93BE-5466-4A97-A2A9-501A4412930B}"/>
                </a:ext>
              </a:extLst>
            </p:cNvPr>
            <p:cNvSpPr/>
            <p:nvPr/>
          </p:nvSpPr>
          <p:spPr>
            <a:xfrm>
              <a:off x="4672700" y="5017925"/>
              <a:ext cx="509575" cy="213075"/>
            </a:xfrm>
            <a:custGeom>
              <a:avLst/>
              <a:gdLst/>
              <a:ahLst/>
              <a:cxnLst/>
              <a:rect l="l" t="t" r="r" b="b"/>
              <a:pathLst>
                <a:path w="20383" h="8523" extrusionOk="0">
                  <a:moveTo>
                    <a:pt x="1406" y="0"/>
                  </a:moveTo>
                  <a:lnTo>
                    <a:pt x="1" y="813"/>
                  </a:lnTo>
                  <a:lnTo>
                    <a:pt x="13354" y="8523"/>
                  </a:lnTo>
                  <a:lnTo>
                    <a:pt x="20383" y="4465"/>
                  </a:lnTo>
                  <a:lnTo>
                    <a:pt x="19681" y="4058"/>
                  </a:lnTo>
                  <a:lnTo>
                    <a:pt x="13354" y="7711"/>
                  </a:lnTo>
                  <a:lnTo>
                    <a:pt x="1406" y="813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3541;p55">
              <a:extLst>
                <a:ext uri="{FF2B5EF4-FFF2-40B4-BE49-F238E27FC236}">
                  <a16:creationId xmlns:a16="http://schemas.microsoft.com/office/drawing/2014/main" id="{15742908-23CF-4D82-9A60-C1964396F753}"/>
                </a:ext>
              </a:extLst>
            </p:cNvPr>
            <p:cNvSpPr/>
            <p:nvPr/>
          </p:nvSpPr>
          <p:spPr>
            <a:xfrm>
              <a:off x="5006550" y="5129525"/>
              <a:ext cx="175725" cy="121750"/>
            </a:xfrm>
            <a:custGeom>
              <a:avLst/>
              <a:gdLst/>
              <a:ahLst/>
              <a:cxnLst/>
              <a:rect l="l" t="t" r="r" b="b"/>
              <a:pathLst>
                <a:path w="7029" h="4870" extrusionOk="0">
                  <a:moveTo>
                    <a:pt x="7029" y="1"/>
                  </a:moveTo>
                  <a:lnTo>
                    <a:pt x="0" y="4059"/>
                  </a:lnTo>
                  <a:lnTo>
                    <a:pt x="0" y="4870"/>
                  </a:lnTo>
                  <a:lnTo>
                    <a:pt x="7029" y="812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3542;p55">
              <a:extLst>
                <a:ext uri="{FF2B5EF4-FFF2-40B4-BE49-F238E27FC236}">
                  <a16:creationId xmlns:a16="http://schemas.microsoft.com/office/drawing/2014/main" id="{10FFE205-99CC-48DA-8D14-797D4DF2A708}"/>
                </a:ext>
              </a:extLst>
            </p:cNvPr>
            <p:cNvSpPr/>
            <p:nvPr/>
          </p:nvSpPr>
          <p:spPr>
            <a:xfrm>
              <a:off x="4672700" y="5038225"/>
              <a:ext cx="333875" cy="213050"/>
            </a:xfrm>
            <a:custGeom>
              <a:avLst/>
              <a:gdLst/>
              <a:ahLst/>
              <a:cxnLst/>
              <a:rect l="l" t="t" r="r" b="b"/>
              <a:pathLst>
                <a:path w="13355" h="8522" extrusionOk="0">
                  <a:moveTo>
                    <a:pt x="1" y="1"/>
                  </a:moveTo>
                  <a:lnTo>
                    <a:pt x="1" y="811"/>
                  </a:lnTo>
                  <a:lnTo>
                    <a:pt x="13354" y="8522"/>
                  </a:lnTo>
                  <a:lnTo>
                    <a:pt x="13354" y="77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3543;p55">
              <a:extLst>
                <a:ext uri="{FF2B5EF4-FFF2-40B4-BE49-F238E27FC236}">
                  <a16:creationId xmlns:a16="http://schemas.microsoft.com/office/drawing/2014/main" id="{6CECA740-A1E9-4268-8AA9-EF0F0EEBCDAD}"/>
                </a:ext>
              </a:extLst>
            </p:cNvPr>
            <p:cNvSpPr/>
            <p:nvPr/>
          </p:nvSpPr>
          <p:spPr>
            <a:xfrm>
              <a:off x="4994125" y="496722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0"/>
                  </a:lnTo>
                  <a:cubicBezTo>
                    <a:pt x="0" y="7783"/>
                    <a:pt x="48" y="7856"/>
                    <a:pt x="146" y="7913"/>
                  </a:cubicBezTo>
                  <a:cubicBezTo>
                    <a:pt x="243" y="7969"/>
                    <a:pt x="371" y="7997"/>
                    <a:pt x="498" y="7997"/>
                  </a:cubicBezTo>
                  <a:cubicBezTo>
                    <a:pt x="625" y="7997"/>
                    <a:pt x="752" y="7969"/>
                    <a:pt x="848" y="7913"/>
                  </a:cubicBezTo>
                  <a:cubicBezTo>
                    <a:pt x="946" y="7856"/>
                    <a:pt x="994" y="7783"/>
                    <a:pt x="994" y="7709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3544;p55">
              <a:extLst>
                <a:ext uri="{FF2B5EF4-FFF2-40B4-BE49-F238E27FC236}">
                  <a16:creationId xmlns:a16="http://schemas.microsoft.com/office/drawing/2014/main" id="{366BAE32-D3B8-4A9F-B898-F781FC38FB8B}"/>
                </a:ext>
              </a:extLst>
            </p:cNvPr>
            <p:cNvSpPr/>
            <p:nvPr/>
          </p:nvSpPr>
          <p:spPr>
            <a:xfrm>
              <a:off x="4941425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69" y="7998"/>
                    <a:pt x="497" y="7998"/>
                  </a:cubicBezTo>
                  <a:cubicBezTo>
                    <a:pt x="624" y="7998"/>
                    <a:pt x="751" y="7970"/>
                    <a:pt x="848" y="7913"/>
                  </a:cubicBezTo>
                  <a:cubicBezTo>
                    <a:pt x="945" y="7857"/>
                    <a:pt x="994" y="7783"/>
                    <a:pt x="994" y="7711"/>
                  </a:cubicBezTo>
                  <a:lnTo>
                    <a:pt x="99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3545;p55">
              <a:extLst>
                <a:ext uri="{FF2B5EF4-FFF2-40B4-BE49-F238E27FC236}">
                  <a16:creationId xmlns:a16="http://schemas.microsoft.com/office/drawing/2014/main" id="{921B22E8-3F0B-4481-A3AE-185AF1EA1DD7}"/>
                </a:ext>
              </a:extLst>
            </p:cNvPr>
            <p:cNvSpPr/>
            <p:nvPr/>
          </p:nvSpPr>
          <p:spPr>
            <a:xfrm>
              <a:off x="5046850" y="4936750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0"/>
                  </a:moveTo>
                  <a:lnTo>
                    <a:pt x="0" y="7711"/>
                  </a:lnTo>
                  <a:cubicBezTo>
                    <a:pt x="0" y="7783"/>
                    <a:pt x="49" y="7857"/>
                    <a:pt x="145" y="7913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3"/>
                  </a:cubicBezTo>
                  <a:cubicBezTo>
                    <a:pt x="945" y="7857"/>
                    <a:pt x="995" y="7783"/>
                    <a:pt x="995" y="7711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3546;p55">
              <a:extLst>
                <a:ext uri="{FF2B5EF4-FFF2-40B4-BE49-F238E27FC236}">
                  <a16:creationId xmlns:a16="http://schemas.microsoft.com/office/drawing/2014/main" id="{173FBF2F-9173-4ADD-919E-39A3FDC05634}"/>
                </a:ext>
              </a:extLst>
            </p:cNvPr>
            <p:cNvSpPr/>
            <p:nvPr/>
          </p:nvSpPr>
          <p:spPr>
            <a:xfrm>
              <a:off x="5099550" y="49062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7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9" y="7914"/>
                  </a:cubicBezTo>
                  <a:cubicBezTo>
                    <a:pt x="946" y="7857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3547;p55">
              <a:extLst>
                <a:ext uri="{FF2B5EF4-FFF2-40B4-BE49-F238E27FC236}">
                  <a16:creationId xmlns:a16="http://schemas.microsoft.com/office/drawing/2014/main" id="{DC47F01C-17C6-4C71-88EB-8BB7A58535A5}"/>
                </a:ext>
              </a:extLst>
            </p:cNvPr>
            <p:cNvSpPr/>
            <p:nvPr/>
          </p:nvSpPr>
          <p:spPr>
            <a:xfrm>
              <a:off x="4748125" y="4825125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8" y="7858"/>
                    <a:pt x="146" y="7914"/>
                  </a:cubicBezTo>
                  <a:cubicBezTo>
                    <a:pt x="243" y="7970"/>
                    <a:pt x="370" y="7998"/>
                    <a:pt x="497" y="7998"/>
                  </a:cubicBezTo>
                  <a:cubicBezTo>
                    <a:pt x="624" y="7998"/>
                    <a:pt x="751" y="7970"/>
                    <a:pt x="848" y="7914"/>
                  </a:cubicBezTo>
                  <a:cubicBezTo>
                    <a:pt x="946" y="7858"/>
                    <a:pt x="994" y="7785"/>
                    <a:pt x="994" y="7711"/>
                  </a:cubicBezTo>
                  <a:lnTo>
                    <a:pt x="994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3548;p55">
              <a:extLst>
                <a:ext uri="{FF2B5EF4-FFF2-40B4-BE49-F238E27FC236}">
                  <a16:creationId xmlns:a16="http://schemas.microsoft.com/office/drawing/2014/main" id="{9B5627E7-2D57-4810-B3B9-7FF3D0E09ACE}"/>
                </a:ext>
              </a:extLst>
            </p:cNvPr>
            <p:cNvSpPr/>
            <p:nvPr/>
          </p:nvSpPr>
          <p:spPr>
            <a:xfrm>
              <a:off x="4800850" y="4857075"/>
              <a:ext cx="24875" cy="199950"/>
            </a:xfrm>
            <a:custGeom>
              <a:avLst/>
              <a:gdLst/>
              <a:ahLst/>
              <a:cxnLst/>
              <a:rect l="l" t="t" r="r" b="b"/>
              <a:pathLst>
                <a:path w="995" h="7998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5" y="7914"/>
                  </a:cubicBezTo>
                  <a:cubicBezTo>
                    <a:pt x="242" y="7970"/>
                    <a:pt x="370" y="7998"/>
                    <a:pt x="497" y="7998"/>
                  </a:cubicBezTo>
                  <a:cubicBezTo>
                    <a:pt x="624" y="7998"/>
                    <a:pt x="752" y="7970"/>
                    <a:pt x="849" y="7914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3549;p55">
              <a:extLst>
                <a:ext uri="{FF2B5EF4-FFF2-40B4-BE49-F238E27FC236}">
                  <a16:creationId xmlns:a16="http://schemas.microsoft.com/office/drawing/2014/main" id="{3C33B55D-F1E5-4674-9F63-B3EC59201FFC}"/>
                </a:ext>
              </a:extLst>
            </p:cNvPr>
            <p:cNvSpPr/>
            <p:nvPr/>
          </p:nvSpPr>
          <p:spPr>
            <a:xfrm>
              <a:off x="4853550" y="4764200"/>
              <a:ext cx="24875" cy="199975"/>
            </a:xfrm>
            <a:custGeom>
              <a:avLst/>
              <a:gdLst/>
              <a:ahLst/>
              <a:cxnLst/>
              <a:rect l="l" t="t" r="r" b="b"/>
              <a:pathLst>
                <a:path w="995" h="7999" extrusionOk="0">
                  <a:moveTo>
                    <a:pt x="0" y="1"/>
                  </a:moveTo>
                  <a:lnTo>
                    <a:pt x="0" y="7711"/>
                  </a:lnTo>
                  <a:cubicBezTo>
                    <a:pt x="0" y="7785"/>
                    <a:pt x="49" y="7858"/>
                    <a:pt x="146" y="7915"/>
                  </a:cubicBezTo>
                  <a:cubicBezTo>
                    <a:pt x="243" y="7970"/>
                    <a:pt x="371" y="7998"/>
                    <a:pt x="498" y="7998"/>
                  </a:cubicBezTo>
                  <a:cubicBezTo>
                    <a:pt x="625" y="7998"/>
                    <a:pt x="752" y="7970"/>
                    <a:pt x="849" y="7915"/>
                  </a:cubicBezTo>
                  <a:cubicBezTo>
                    <a:pt x="946" y="7858"/>
                    <a:pt x="995" y="7785"/>
                    <a:pt x="995" y="7711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3550;p55">
              <a:extLst>
                <a:ext uri="{FF2B5EF4-FFF2-40B4-BE49-F238E27FC236}">
                  <a16:creationId xmlns:a16="http://schemas.microsoft.com/office/drawing/2014/main" id="{2100E6EC-FA8E-41A8-894D-603898D68A61}"/>
                </a:ext>
              </a:extLst>
            </p:cNvPr>
            <p:cNvSpPr/>
            <p:nvPr/>
          </p:nvSpPr>
          <p:spPr>
            <a:xfrm>
              <a:off x="5015325" y="4120025"/>
              <a:ext cx="193325" cy="239275"/>
            </a:xfrm>
            <a:custGeom>
              <a:avLst/>
              <a:gdLst/>
              <a:ahLst/>
              <a:cxnLst/>
              <a:rect l="l" t="t" r="r" b="b"/>
              <a:pathLst>
                <a:path w="7733" h="9571" extrusionOk="0">
                  <a:moveTo>
                    <a:pt x="0" y="0"/>
                  </a:moveTo>
                  <a:lnTo>
                    <a:pt x="0" y="7338"/>
                  </a:lnTo>
                  <a:cubicBezTo>
                    <a:pt x="0" y="7910"/>
                    <a:pt x="378" y="8480"/>
                    <a:pt x="1133" y="8916"/>
                  </a:cubicBezTo>
                  <a:cubicBezTo>
                    <a:pt x="1888" y="9352"/>
                    <a:pt x="2877" y="9570"/>
                    <a:pt x="3867" y="9570"/>
                  </a:cubicBezTo>
                  <a:cubicBezTo>
                    <a:pt x="4856" y="9570"/>
                    <a:pt x="5845" y="9352"/>
                    <a:pt x="6601" y="8916"/>
                  </a:cubicBezTo>
                  <a:cubicBezTo>
                    <a:pt x="7355" y="8480"/>
                    <a:pt x="7732" y="7910"/>
                    <a:pt x="7732" y="7338"/>
                  </a:cubicBezTo>
                  <a:lnTo>
                    <a:pt x="7732" y="0"/>
                  </a:ln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3551;p55">
              <a:extLst>
                <a:ext uri="{FF2B5EF4-FFF2-40B4-BE49-F238E27FC236}">
                  <a16:creationId xmlns:a16="http://schemas.microsoft.com/office/drawing/2014/main" id="{20E9C3BF-8A2E-4007-9D50-90BAA98F9E34}"/>
                </a:ext>
              </a:extLst>
            </p:cNvPr>
            <p:cNvSpPr/>
            <p:nvPr/>
          </p:nvSpPr>
          <p:spPr>
            <a:xfrm>
              <a:off x="5015325" y="4023375"/>
              <a:ext cx="193325" cy="129825"/>
            </a:xfrm>
            <a:custGeom>
              <a:avLst/>
              <a:gdLst/>
              <a:ahLst/>
              <a:cxnLst/>
              <a:rect l="l" t="t" r="r" b="b"/>
              <a:pathLst>
                <a:path w="7733" h="5193" extrusionOk="0">
                  <a:moveTo>
                    <a:pt x="3866" y="0"/>
                  </a:moveTo>
                  <a:cubicBezTo>
                    <a:pt x="1732" y="0"/>
                    <a:pt x="0" y="1732"/>
                    <a:pt x="0" y="3866"/>
                  </a:cubicBezTo>
                  <a:cubicBezTo>
                    <a:pt x="0" y="3866"/>
                    <a:pt x="834" y="5192"/>
                    <a:pt x="3866" y="5192"/>
                  </a:cubicBezTo>
                  <a:cubicBezTo>
                    <a:pt x="6900" y="5192"/>
                    <a:pt x="7732" y="3866"/>
                    <a:pt x="7732" y="3866"/>
                  </a:cubicBezTo>
                  <a:cubicBezTo>
                    <a:pt x="7732" y="1732"/>
                    <a:pt x="6002" y="0"/>
                    <a:pt x="386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3552;p55">
              <a:extLst>
                <a:ext uri="{FF2B5EF4-FFF2-40B4-BE49-F238E27FC236}">
                  <a16:creationId xmlns:a16="http://schemas.microsoft.com/office/drawing/2014/main" id="{72D6A892-EAFE-40D7-8B4C-97345D20EF24}"/>
                </a:ext>
              </a:extLst>
            </p:cNvPr>
            <p:cNvSpPr/>
            <p:nvPr/>
          </p:nvSpPr>
          <p:spPr>
            <a:xfrm>
              <a:off x="5087950" y="3980525"/>
              <a:ext cx="48050" cy="67250"/>
            </a:xfrm>
            <a:custGeom>
              <a:avLst/>
              <a:gdLst/>
              <a:ahLst/>
              <a:cxnLst/>
              <a:rect l="l" t="t" r="r" b="b"/>
              <a:pathLst>
                <a:path w="1922" h="2690" extrusionOk="0">
                  <a:moveTo>
                    <a:pt x="1" y="1"/>
                  </a:moveTo>
                  <a:lnTo>
                    <a:pt x="1" y="2134"/>
                  </a:lnTo>
                  <a:cubicBezTo>
                    <a:pt x="1" y="2277"/>
                    <a:pt x="95" y="2418"/>
                    <a:pt x="282" y="2526"/>
                  </a:cubicBezTo>
                  <a:cubicBezTo>
                    <a:pt x="470" y="2635"/>
                    <a:pt x="716" y="2689"/>
                    <a:pt x="961" y="2689"/>
                  </a:cubicBezTo>
                  <a:cubicBezTo>
                    <a:pt x="1207" y="2689"/>
                    <a:pt x="1453" y="2635"/>
                    <a:pt x="1641" y="2526"/>
                  </a:cubicBezTo>
                  <a:cubicBezTo>
                    <a:pt x="1829" y="2418"/>
                    <a:pt x="1922" y="2277"/>
                    <a:pt x="1922" y="2134"/>
                  </a:cubicBezTo>
                  <a:lnTo>
                    <a:pt x="1922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3553;p55">
              <a:extLst>
                <a:ext uri="{FF2B5EF4-FFF2-40B4-BE49-F238E27FC236}">
                  <a16:creationId xmlns:a16="http://schemas.microsoft.com/office/drawing/2014/main" id="{153CF491-0C1B-4483-B84F-AE89BB4A0BE9}"/>
                </a:ext>
              </a:extLst>
            </p:cNvPr>
            <p:cNvSpPr/>
            <p:nvPr/>
          </p:nvSpPr>
          <p:spPr>
            <a:xfrm>
              <a:off x="5087950" y="3956525"/>
              <a:ext cx="48050" cy="30650"/>
            </a:xfrm>
            <a:custGeom>
              <a:avLst/>
              <a:gdLst/>
              <a:ahLst/>
              <a:cxnLst/>
              <a:rect l="l" t="t" r="r" b="b"/>
              <a:pathLst>
                <a:path w="1922" h="1226" extrusionOk="0">
                  <a:moveTo>
                    <a:pt x="961" y="0"/>
                  </a:moveTo>
                  <a:cubicBezTo>
                    <a:pt x="431" y="0"/>
                    <a:pt x="1" y="430"/>
                    <a:pt x="1" y="961"/>
                  </a:cubicBezTo>
                  <a:cubicBezTo>
                    <a:pt x="1" y="961"/>
                    <a:pt x="207" y="1225"/>
                    <a:pt x="961" y="1225"/>
                  </a:cubicBezTo>
                  <a:cubicBezTo>
                    <a:pt x="1716" y="1225"/>
                    <a:pt x="1922" y="961"/>
                    <a:pt x="1922" y="961"/>
                  </a:cubicBezTo>
                  <a:cubicBezTo>
                    <a:pt x="1922" y="430"/>
                    <a:pt x="1492" y="0"/>
                    <a:pt x="96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3554;p55">
              <a:extLst>
                <a:ext uri="{FF2B5EF4-FFF2-40B4-BE49-F238E27FC236}">
                  <a16:creationId xmlns:a16="http://schemas.microsoft.com/office/drawing/2014/main" id="{4ABDC4AC-F08C-42B0-A30A-7640EB2DBF10}"/>
                </a:ext>
              </a:extLst>
            </p:cNvPr>
            <p:cNvSpPr/>
            <p:nvPr/>
          </p:nvSpPr>
          <p:spPr>
            <a:xfrm>
              <a:off x="5103200" y="4190100"/>
              <a:ext cx="17575" cy="126725"/>
            </a:xfrm>
            <a:custGeom>
              <a:avLst/>
              <a:gdLst/>
              <a:ahLst/>
              <a:cxnLst/>
              <a:rect l="l" t="t" r="r" b="b"/>
              <a:pathLst>
                <a:path w="703" h="5069" extrusionOk="0">
                  <a:moveTo>
                    <a:pt x="0" y="0"/>
                  </a:moveTo>
                  <a:lnTo>
                    <a:pt x="0" y="5057"/>
                  </a:lnTo>
                  <a:cubicBezTo>
                    <a:pt x="117" y="5064"/>
                    <a:pt x="234" y="5068"/>
                    <a:pt x="351" y="5068"/>
                  </a:cubicBezTo>
                  <a:cubicBezTo>
                    <a:pt x="469" y="5068"/>
                    <a:pt x="586" y="5064"/>
                    <a:pt x="703" y="5057"/>
                  </a:cubicBezTo>
                  <a:lnTo>
                    <a:pt x="703" y="0"/>
                  </a:lnTo>
                  <a:cubicBezTo>
                    <a:pt x="590" y="4"/>
                    <a:pt x="472" y="6"/>
                    <a:pt x="351" y="6"/>
                  </a:cubicBezTo>
                  <a:cubicBezTo>
                    <a:pt x="231" y="6"/>
                    <a:pt x="114" y="4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3555;p55">
              <a:extLst>
                <a:ext uri="{FF2B5EF4-FFF2-40B4-BE49-F238E27FC236}">
                  <a16:creationId xmlns:a16="http://schemas.microsoft.com/office/drawing/2014/main" id="{7C89E7EC-38EE-4D77-A96B-DAD704D4775E}"/>
                </a:ext>
              </a:extLst>
            </p:cNvPr>
            <p:cNvSpPr/>
            <p:nvPr/>
          </p:nvSpPr>
          <p:spPr>
            <a:xfrm>
              <a:off x="5140700" y="4186375"/>
              <a:ext cx="17575" cy="128200"/>
            </a:xfrm>
            <a:custGeom>
              <a:avLst/>
              <a:gdLst/>
              <a:ahLst/>
              <a:cxnLst/>
              <a:rect l="l" t="t" r="r" b="b"/>
              <a:pathLst>
                <a:path w="703" h="5128" extrusionOk="0">
                  <a:moveTo>
                    <a:pt x="702" y="1"/>
                  </a:moveTo>
                  <a:cubicBezTo>
                    <a:pt x="491" y="41"/>
                    <a:pt x="258" y="72"/>
                    <a:pt x="0" y="96"/>
                  </a:cubicBezTo>
                  <a:lnTo>
                    <a:pt x="0" y="5128"/>
                  </a:lnTo>
                  <a:cubicBezTo>
                    <a:pt x="238" y="5092"/>
                    <a:pt x="472" y="5038"/>
                    <a:pt x="702" y="4970"/>
                  </a:cubicBezTo>
                  <a:lnTo>
                    <a:pt x="702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3556;p55">
              <a:extLst>
                <a:ext uri="{FF2B5EF4-FFF2-40B4-BE49-F238E27FC236}">
                  <a16:creationId xmlns:a16="http://schemas.microsoft.com/office/drawing/2014/main" id="{72CE8320-7020-40E0-A826-8806E097CC1D}"/>
                </a:ext>
              </a:extLst>
            </p:cNvPr>
            <p:cNvSpPr/>
            <p:nvPr/>
          </p:nvSpPr>
          <p:spPr>
            <a:xfrm>
              <a:off x="5065725" y="4186375"/>
              <a:ext cx="17550" cy="128200"/>
            </a:xfrm>
            <a:custGeom>
              <a:avLst/>
              <a:gdLst/>
              <a:ahLst/>
              <a:cxnLst/>
              <a:rect l="l" t="t" r="r" b="b"/>
              <a:pathLst>
                <a:path w="702" h="5128" extrusionOk="0">
                  <a:moveTo>
                    <a:pt x="1" y="1"/>
                  </a:moveTo>
                  <a:lnTo>
                    <a:pt x="1" y="4968"/>
                  </a:lnTo>
                  <a:cubicBezTo>
                    <a:pt x="230" y="5038"/>
                    <a:pt x="464" y="5092"/>
                    <a:pt x="702" y="5128"/>
                  </a:cubicBezTo>
                  <a:lnTo>
                    <a:pt x="702" y="96"/>
                  </a:lnTo>
                  <a:cubicBezTo>
                    <a:pt x="444" y="72"/>
                    <a:pt x="211" y="41"/>
                    <a:pt x="1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3557;p55">
              <a:extLst>
                <a:ext uri="{FF2B5EF4-FFF2-40B4-BE49-F238E27FC236}">
                  <a16:creationId xmlns:a16="http://schemas.microsoft.com/office/drawing/2014/main" id="{59E80DC7-625D-4B8E-B7E2-C2F55FF528E5}"/>
                </a:ext>
              </a:extLst>
            </p:cNvPr>
            <p:cNvSpPr/>
            <p:nvPr/>
          </p:nvSpPr>
          <p:spPr>
            <a:xfrm>
              <a:off x="5032525" y="4174350"/>
              <a:ext cx="17600" cy="129200"/>
            </a:xfrm>
            <a:custGeom>
              <a:avLst/>
              <a:gdLst/>
              <a:ahLst/>
              <a:cxnLst/>
              <a:rect l="l" t="t" r="r" b="b"/>
              <a:pathLst>
                <a:path w="704" h="5168" extrusionOk="0">
                  <a:moveTo>
                    <a:pt x="0" y="0"/>
                  </a:moveTo>
                  <a:lnTo>
                    <a:pt x="0" y="4722"/>
                  </a:lnTo>
                  <a:cubicBezTo>
                    <a:pt x="133" y="4838"/>
                    <a:pt x="277" y="4939"/>
                    <a:pt x="430" y="5026"/>
                  </a:cubicBezTo>
                  <a:cubicBezTo>
                    <a:pt x="518" y="5077"/>
                    <a:pt x="610" y="5124"/>
                    <a:pt x="704" y="5167"/>
                  </a:cubicBezTo>
                  <a:lnTo>
                    <a:pt x="704" y="273"/>
                  </a:lnTo>
                  <a:cubicBezTo>
                    <a:pt x="410" y="189"/>
                    <a:pt x="179" y="93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3558;p55">
              <a:extLst>
                <a:ext uri="{FF2B5EF4-FFF2-40B4-BE49-F238E27FC236}">
                  <a16:creationId xmlns:a16="http://schemas.microsoft.com/office/drawing/2014/main" id="{D708A840-E6CE-44A5-B84F-F43338E2BA95}"/>
                </a:ext>
              </a:extLst>
            </p:cNvPr>
            <p:cNvSpPr/>
            <p:nvPr/>
          </p:nvSpPr>
          <p:spPr>
            <a:xfrm>
              <a:off x="5173850" y="4174375"/>
              <a:ext cx="17600" cy="129175"/>
            </a:xfrm>
            <a:custGeom>
              <a:avLst/>
              <a:gdLst/>
              <a:ahLst/>
              <a:cxnLst/>
              <a:rect l="l" t="t" r="r" b="b"/>
              <a:pathLst>
                <a:path w="704" h="5167" extrusionOk="0">
                  <a:moveTo>
                    <a:pt x="704" y="1"/>
                  </a:moveTo>
                  <a:cubicBezTo>
                    <a:pt x="478" y="114"/>
                    <a:pt x="243" y="205"/>
                    <a:pt x="0" y="272"/>
                  </a:cubicBezTo>
                  <a:lnTo>
                    <a:pt x="0" y="5166"/>
                  </a:lnTo>
                  <a:cubicBezTo>
                    <a:pt x="96" y="5123"/>
                    <a:pt x="187" y="5076"/>
                    <a:pt x="274" y="5025"/>
                  </a:cubicBezTo>
                  <a:cubicBezTo>
                    <a:pt x="427" y="4938"/>
                    <a:pt x="571" y="4837"/>
                    <a:pt x="704" y="4721"/>
                  </a:cubicBezTo>
                  <a:lnTo>
                    <a:pt x="704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3559;p55">
              <a:extLst>
                <a:ext uri="{FF2B5EF4-FFF2-40B4-BE49-F238E27FC236}">
                  <a16:creationId xmlns:a16="http://schemas.microsoft.com/office/drawing/2014/main" id="{992D3042-4853-49E5-A6F1-C55B24BECFE6}"/>
                </a:ext>
              </a:extLst>
            </p:cNvPr>
            <p:cNvSpPr/>
            <p:nvPr/>
          </p:nvSpPr>
          <p:spPr>
            <a:xfrm>
              <a:off x="4707850" y="4718250"/>
              <a:ext cx="298725" cy="228700"/>
            </a:xfrm>
            <a:custGeom>
              <a:avLst/>
              <a:gdLst/>
              <a:ahLst/>
              <a:cxnLst/>
              <a:rect l="l" t="t" r="r" b="b"/>
              <a:pathLst>
                <a:path w="11949" h="9148" extrusionOk="0">
                  <a:moveTo>
                    <a:pt x="5623" y="1"/>
                  </a:moveTo>
                  <a:lnTo>
                    <a:pt x="0" y="2249"/>
                  </a:lnTo>
                  <a:lnTo>
                    <a:pt x="11948" y="9147"/>
                  </a:lnTo>
                  <a:lnTo>
                    <a:pt x="5623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3560;p55">
              <a:extLst>
                <a:ext uri="{FF2B5EF4-FFF2-40B4-BE49-F238E27FC236}">
                  <a16:creationId xmlns:a16="http://schemas.microsoft.com/office/drawing/2014/main" id="{D1FAD5B8-9399-44CA-8615-FEC5DA10917D}"/>
                </a:ext>
              </a:extLst>
            </p:cNvPr>
            <p:cNvSpPr/>
            <p:nvPr/>
          </p:nvSpPr>
          <p:spPr>
            <a:xfrm>
              <a:off x="5006550" y="4855600"/>
              <a:ext cx="158175" cy="131925"/>
            </a:xfrm>
            <a:custGeom>
              <a:avLst/>
              <a:gdLst/>
              <a:ahLst/>
              <a:cxnLst/>
              <a:rect l="l" t="t" r="r" b="b"/>
              <a:pathLst>
                <a:path w="6327" h="5277" extrusionOk="0">
                  <a:moveTo>
                    <a:pt x="6327" y="1"/>
                  </a:moveTo>
                  <a:lnTo>
                    <a:pt x="0" y="3653"/>
                  </a:lnTo>
                  <a:lnTo>
                    <a:pt x="0" y="5276"/>
                  </a:lnTo>
                  <a:lnTo>
                    <a:pt x="6327" y="1624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3561;p55">
              <a:extLst>
                <a:ext uri="{FF2B5EF4-FFF2-40B4-BE49-F238E27FC236}">
                  <a16:creationId xmlns:a16="http://schemas.microsoft.com/office/drawing/2014/main" id="{4884EDC7-E6EB-46D1-A2AC-811E7947271C}"/>
                </a:ext>
              </a:extLst>
            </p:cNvPr>
            <p:cNvSpPr/>
            <p:nvPr/>
          </p:nvSpPr>
          <p:spPr>
            <a:xfrm>
              <a:off x="5006550" y="4871550"/>
              <a:ext cx="165375" cy="115975"/>
            </a:xfrm>
            <a:custGeom>
              <a:avLst/>
              <a:gdLst/>
              <a:ahLst/>
              <a:cxnLst/>
              <a:rect l="l" t="t" r="r" b="b"/>
              <a:pathLst>
                <a:path w="6615" h="4639" extrusionOk="0">
                  <a:moveTo>
                    <a:pt x="6615" y="1"/>
                  </a:moveTo>
                  <a:lnTo>
                    <a:pt x="0" y="3827"/>
                  </a:lnTo>
                  <a:lnTo>
                    <a:pt x="0" y="4638"/>
                  </a:lnTo>
                  <a:lnTo>
                    <a:pt x="6615" y="813"/>
                  </a:lnTo>
                  <a:lnTo>
                    <a:pt x="661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3562;p55">
              <a:extLst>
                <a:ext uri="{FF2B5EF4-FFF2-40B4-BE49-F238E27FC236}">
                  <a16:creationId xmlns:a16="http://schemas.microsoft.com/office/drawing/2014/main" id="{0B109641-5220-43D6-BC70-14260DFAAF82}"/>
                </a:ext>
              </a:extLst>
            </p:cNvPr>
            <p:cNvSpPr/>
            <p:nvPr/>
          </p:nvSpPr>
          <p:spPr>
            <a:xfrm>
              <a:off x="4700800" y="4790625"/>
              <a:ext cx="305775" cy="196900"/>
            </a:xfrm>
            <a:custGeom>
              <a:avLst/>
              <a:gdLst/>
              <a:ahLst/>
              <a:cxnLst/>
              <a:rect l="l" t="t" r="r" b="b"/>
              <a:pathLst>
                <a:path w="12231" h="7876" extrusionOk="0">
                  <a:moveTo>
                    <a:pt x="0" y="1"/>
                  </a:moveTo>
                  <a:lnTo>
                    <a:pt x="0" y="813"/>
                  </a:lnTo>
                  <a:lnTo>
                    <a:pt x="12230" y="7875"/>
                  </a:lnTo>
                  <a:lnTo>
                    <a:pt x="12230" y="70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3563;p55">
              <a:extLst>
                <a:ext uri="{FF2B5EF4-FFF2-40B4-BE49-F238E27FC236}">
                  <a16:creationId xmlns:a16="http://schemas.microsoft.com/office/drawing/2014/main" id="{38BEA2E6-073A-4775-B3C7-BBC6F8762C28}"/>
                </a:ext>
              </a:extLst>
            </p:cNvPr>
            <p:cNvSpPr/>
            <p:nvPr/>
          </p:nvSpPr>
          <p:spPr>
            <a:xfrm>
              <a:off x="4707850" y="4774450"/>
              <a:ext cx="298725" cy="192800"/>
            </a:xfrm>
            <a:custGeom>
              <a:avLst/>
              <a:gdLst/>
              <a:ahLst/>
              <a:cxnLst/>
              <a:rect l="l" t="t" r="r" b="b"/>
              <a:pathLst>
                <a:path w="11949" h="7712" extrusionOk="0">
                  <a:moveTo>
                    <a:pt x="0" y="1"/>
                  </a:moveTo>
                  <a:lnTo>
                    <a:pt x="0" y="812"/>
                  </a:lnTo>
                  <a:lnTo>
                    <a:pt x="11948" y="7711"/>
                  </a:lnTo>
                  <a:lnTo>
                    <a:pt x="11948" y="68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3564;p55">
              <a:extLst>
                <a:ext uri="{FF2B5EF4-FFF2-40B4-BE49-F238E27FC236}">
                  <a16:creationId xmlns:a16="http://schemas.microsoft.com/office/drawing/2014/main" id="{F04FDC4D-B0D6-4184-A444-B3E49A69B7BB}"/>
                </a:ext>
              </a:extLst>
            </p:cNvPr>
            <p:cNvSpPr/>
            <p:nvPr/>
          </p:nvSpPr>
          <p:spPr>
            <a:xfrm>
              <a:off x="4707850" y="4629775"/>
              <a:ext cx="456875" cy="317175"/>
            </a:xfrm>
            <a:custGeom>
              <a:avLst/>
              <a:gdLst/>
              <a:ahLst/>
              <a:cxnLst/>
              <a:rect l="l" t="t" r="r" b="b"/>
              <a:pathLst>
                <a:path w="18275" h="12687" extrusionOk="0">
                  <a:moveTo>
                    <a:pt x="11948" y="1"/>
                  </a:moveTo>
                  <a:lnTo>
                    <a:pt x="0" y="5788"/>
                  </a:lnTo>
                  <a:lnTo>
                    <a:pt x="5623" y="3540"/>
                  </a:lnTo>
                  <a:lnTo>
                    <a:pt x="11948" y="12686"/>
                  </a:lnTo>
                  <a:lnTo>
                    <a:pt x="18275" y="9034"/>
                  </a:lnTo>
                  <a:lnTo>
                    <a:pt x="11948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3565;p55">
              <a:extLst>
                <a:ext uri="{FF2B5EF4-FFF2-40B4-BE49-F238E27FC236}">
                  <a16:creationId xmlns:a16="http://schemas.microsoft.com/office/drawing/2014/main" id="{5C51BBB1-5653-4B81-9FAB-51829EB2F709}"/>
                </a:ext>
              </a:extLst>
            </p:cNvPr>
            <p:cNvSpPr/>
            <p:nvPr/>
          </p:nvSpPr>
          <p:spPr>
            <a:xfrm>
              <a:off x="51119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0" y="1"/>
                  </a:moveTo>
                  <a:lnTo>
                    <a:pt x="0" y="454"/>
                  </a:lnTo>
                  <a:lnTo>
                    <a:pt x="7732" y="4927"/>
                  </a:lnTo>
                  <a:lnTo>
                    <a:pt x="7732" y="44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3566;p55">
              <a:extLst>
                <a:ext uri="{FF2B5EF4-FFF2-40B4-BE49-F238E27FC236}">
                  <a16:creationId xmlns:a16="http://schemas.microsoft.com/office/drawing/2014/main" id="{D77FFFB2-8210-4AC9-B2DE-CD112C0898BF}"/>
                </a:ext>
              </a:extLst>
            </p:cNvPr>
            <p:cNvSpPr/>
            <p:nvPr/>
          </p:nvSpPr>
          <p:spPr>
            <a:xfrm>
              <a:off x="49186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0" y="0"/>
                  </a:moveTo>
                  <a:lnTo>
                    <a:pt x="0" y="454"/>
                  </a:lnTo>
                  <a:lnTo>
                    <a:pt x="7732" y="4928"/>
                  </a:lnTo>
                  <a:lnTo>
                    <a:pt x="7732" y="44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3567;p55">
              <a:extLst>
                <a:ext uri="{FF2B5EF4-FFF2-40B4-BE49-F238E27FC236}">
                  <a16:creationId xmlns:a16="http://schemas.microsoft.com/office/drawing/2014/main" id="{5A4A6255-8474-44CC-AB07-99A04C43FB83}"/>
                </a:ext>
              </a:extLst>
            </p:cNvPr>
            <p:cNvSpPr/>
            <p:nvPr/>
          </p:nvSpPr>
          <p:spPr>
            <a:xfrm>
              <a:off x="4725400" y="43585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1" y="1"/>
                  </a:moveTo>
                  <a:lnTo>
                    <a:pt x="1" y="454"/>
                  </a:lnTo>
                  <a:lnTo>
                    <a:pt x="7731" y="4927"/>
                  </a:lnTo>
                  <a:lnTo>
                    <a:pt x="7733" y="44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3568;p55">
              <a:extLst>
                <a:ext uri="{FF2B5EF4-FFF2-40B4-BE49-F238E27FC236}">
                  <a16:creationId xmlns:a16="http://schemas.microsoft.com/office/drawing/2014/main" id="{B40D10AE-A20A-461E-85F1-4D307EBE7CE9}"/>
                </a:ext>
              </a:extLst>
            </p:cNvPr>
            <p:cNvSpPr/>
            <p:nvPr/>
          </p:nvSpPr>
          <p:spPr>
            <a:xfrm>
              <a:off x="5305275" y="4581700"/>
              <a:ext cx="193325" cy="123200"/>
            </a:xfrm>
            <a:custGeom>
              <a:avLst/>
              <a:gdLst/>
              <a:ahLst/>
              <a:cxnLst/>
              <a:rect l="l" t="t" r="r" b="b"/>
              <a:pathLst>
                <a:path w="7733" h="4928" extrusionOk="0">
                  <a:moveTo>
                    <a:pt x="7732" y="1"/>
                  </a:moveTo>
                  <a:lnTo>
                    <a:pt x="0" y="4464"/>
                  </a:lnTo>
                  <a:lnTo>
                    <a:pt x="0" y="4927"/>
                  </a:lnTo>
                  <a:lnTo>
                    <a:pt x="7732" y="454"/>
                  </a:lnTo>
                  <a:lnTo>
                    <a:pt x="773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3569;p55">
              <a:extLst>
                <a:ext uri="{FF2B5EF4-FFF2-40B4-BE49-F238E27FC236}">
                  <a16:creationId xmlns:a16="http://schemas.microsoft.com/office/drawing/2014/main" id="{99F91753-D966-4724-8630-1AF40E34719F}"/>
                </a:ext>
              </a:extLst>
            </p:cNvPr>
            <p:cNvSpPr/>
            <p:nvPr/>
          </p:nvSpPr>
          <p:spPr>
            <a:xfrm>
              <a:off x="5111975" y="4307775"/>
              <a:ext cx="193325" cy="123225"/>
            </a:xfrm>
            <a:custGeom>
              <a:avLst/>
              <a:gdLst/>
              <a:ahLst/>
              <a:cxnLst/>
              <a:rect l="l" t="t" r="r" b="b"/>
              <a:pathLst>
                <a:path w="7733" h="4929" extrusionOk="0">
                  <a:moveTo>
                    <a:pt x="7732" y="0"/>
                  </a:moveTo>
                  <a:lnTo>
                    <a:pt x="0" y="4465"/>
                  </a:lnTo>
                  <a:lnTo>
                    <a:pt x="0" y="4928"/>
                  </a:lnTo>
                  <a:lnTo>
                    <a:pt x="7732" y="454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3570;p55">
              <a:extLst>
                <a:ext uri="{FF2B5EF4-FFF2-40B4-BE49-F238E27FC236}">
                  <a16:creationId xmlns:a16="http://schemas.microsoft.com/office/drawing/2014/main" id="{E2525FAB-1096-4E18-BDDC-7393BBEE0F2A}"/>
                </a:ext>
              </a:extLst>
            </p:cNvPr>
            <p:cNvSpPr/>
            <p:nvPr/>
          </p:nvSpPr>
          <p:spPr>
            <a:xfrm>
              <a:off x="4700800" y="4786200"/>
              <a:ext cx="305775" cy="181050"/>
            </a:xfrm>
            <a:custGeom>
              <a:avLst/>
              <a:gdLst/>
              <a:ahLst/>
              <a:cxnLst/>
              <a:rect l="l" t="t" r="r" b="b"/>
              <a:pathLst>
                <a:path w="12231" h="7242" extrusionOk="0">
                  <a:moveTo>
                    <a:pt x="282" y="0"/>
                  </a:moveTo>
                  <a:lnTo>
                    <a:pt x="0" y="178"/>
                  </a:lnTo>
                  <a:lnTo>
                    <a:pt x="12230" y="7241"/>
                  </a:lnTo>
                  <a:lnTo>
                    <a:pt x="12230" y="6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3571;p55">
              <a:extLst>
                <a:ext uri="{FF2B5EF4-FFF2-40B4-BE49-F238E27FC236}">
                  <a16:creationId xmlns:a16="http://schemas.microsoft.com/office/drawing/2014/main" id="{83E12983-BF54-4C33-9452-FA2F4226DB19}"/>
                </a:ext>
              </a:extLst>
            </p:cNvPr>
            <p:cNvSpPr/>
            <p:nvPr/>
          </p:nvSpPr>
          <p:spPr>
            <a:xfrm>
              <a:off x="5006550" y="4867100"/>
              <a:ext cx="165375" cy="100150"/>
            </a:xfrm>
            <a:custGeom>
              <a:avLst/>
              <a:gdLst/>
              <a:ahLst/>
              <a:cxnLst/>
              <a:rect l="l" t="t" r="r" b="b"/>
              <a:pathLst>
                <a:path w="6615" h="4006" extrusionOk="0">
                  <a:moveTo>
                    <a:pt x="6327" y="0"/>
                  </a:moveTo>
                  <a:lnTo>
                    <a:pt x="0" y="3629"/>
                  </a:lnTo>
                  <a:lnTo>
                    <a:pt x="0" y="4005"/>
                  </a:lnTo>
                  <a:lnTo>
                    <a:pt x="6615" y="179"/>
                  </a:lnTo>
                  <a:lnTo>
                    <a:pt x="632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3572;p55">
              <a:extLst>
                <a:ext uri="{FF2B5EF4-FFF2-40B4-BE49-F238E27FC236}">
                  <a16:creationId xmlns:a16="http://schemas.microsoft.com/office/drawing/2014/main" id="{66672A47-F2BC-4B0F-8E39-8C0D754EAFCE}"/>
                </a:ext>
              </a:extLst>
            </p:cNvPr>
            <p:cNvSpPr/>
            <p:nvPr/>
          </p:nvSpPr>
          <p:spPr>
            <a:xfrm>
              <a:off x="5357975" y="4718250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8" y="1"/>
                  </a:moveTo>
                  <a:lnTo>
                    <a:pt x="0" y="4683"/>
                  </a:lnTo>
                  <a:lnTo>
                    <a:pt x="0" y="20103"/>
                  </a:lnTo>
                  <a:lnTo>
                    <a:pt x="8058" y="15422"/>
                  </a:lnTo>
                  <a:lnTo>
                    <a:pt x="8058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3573;p55">
              <a:extLst>
                <a:ext uri="{FF2B5EF4-FFF2-40B4-BE49-F238E27FC236}">
                  <a16:creationId xmlns:a16="http://schemas.microsoft.com/office/drawing/2014/main" id="{35698F6B-ECA1-4BB6-8328-7996D2DD0E95}"/>
                </a:ext>
              </a:extLst>
            </p:cNvPr>
            <p:cNvSpPr/>
            <p:nvPr/>
          </p:nvSpPr>
          <p:spPr>
            <a:xfrm>
              <a:off x="5364450" y="4729175"/>
              <a:ext cx="239550" cy="136600"/>
            </a:xfrm>
            <a:custGeom>
              <a:avLst/>
              <a:gdLst/>
              <a:ahLst/>
              <a:cxnLst/>
              <a:rect l="l" t="t" r="r" b="b"/>
              <a:pathLst>
                <a:path w="9582" h="5464" extrusionOk="0">
                  <a:moveTo>
                    <a:pt x="7798" y="1"/>
                  </a:moveTo>
                  <a:lnTo>
                    <a:pt x="1" y="4503"/>
                  </a:lnTo>
                  <a:cubicBezTo>
                    <a:pt x="1351" y="5346"/>
                    <a:pt x="1849" y="5463"/>
                    <a:pt x="1849" y="5463"/>
                  </a:cubicBezTo>
                  <a:lnTo>
                    <a:pt x="9581" y="981"/>
                  </a:lnTo>
                  <a:cubicBezTo>
                    <a:pt x="8795" y="795"/>
                    <a:pt x="8200" y="468"/>
                    <a:pt x="7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3574;p55">
              <a:extLst>
                <a:ext uri="{FF2B5EF4-FFF2-40B4-BE49-F238E27FC236}">
                  <a16:creationId xmlns:a16="http://schemas.microsoft.com/office/drawing/2014/main" id="{CC064C0C-78C7-4BB1-881A-85D752AB20FB}"/>
                </a:ext>
              </a:extLst>
            </p:cNvPr>
            <p:cNvSpPr/>
            <p:nvPr/>
          </p:nvSpPr>
          <p:spPr>
            <a:xfrm>
              <a:off x="5348800" y="4713575"/>
              <a:ext cx="272825" cy="156000"/>
            </a:xfrm>
            <a:custGeom>
              <a:avLst/>
              <a:gdLst/>
              <a:ahLst/>
              <a:cxnLst/>
              <a:rect l="l" t="t" r="r" b="b"/>
              <a:pathLst>
                <a:path w="10913" h="6240" extrusionOk="0">
                  <a:moveTo>
                    <a:pt x="8099" y="1"/>
                  </a:moveTo>
                  <a:lnTo>
                    <a:pt x="414" y="4438"/>
                  </a:lnTo>
                  <a:cubicBezTo>
                    <a:pt x="1" y="4677"/>
                    <a:pt x="1" y="5064"/>
                    <a:pt x="414" y="5303"/>
                  </a:cubicBezTo>
                  <a:lnTo>
                    <a:pt x="1727" y="6061"/>
                  </a:lnTo>
                  <a:cubicBezTo>
                    <a:pt x="1934" y="6180"/>
                    <a:pt x="2205" y="6240"/>
                    <a:pt x="2477" y="6240"/>
                  </a:cubicBezTo>
                  <a:cubicBezTo>
                    <a:pt x="2748" y="6240"/>
                    <a:pt x="3019" y="6180"/>
                    <a:pt x="3226" y="6061"/>
                  </a:cubicBezTo>
                  <a:lnTo>
                    <a:pt x="10912" y="1624"/>
                  </a:lnTo>
                  <a:lnTo>
                    <a:pt x="10543" y="1411"/>
                  </a:lnTo>
                  <a:lnTo>
                    <a:pt x="2987" y="5794"/>
                  </a:lnTo>
                  <a:cubicBezTo>
                    <a:pt x="2863" y="5866"/>
                    <a:pt x="2700" y="5902"/>
                    <a:pt x="2538" y="5902"/>
                  </a:cubicBezTo>
                  <a:cubicBezTo>
                    <a:pt x="2375" y="5902"/>
                    <a:pt x="2212" y="5866"/>
                    <a:pt x="2088" y="5794"/>
                  </a:cubicBezTo>
                  <a:lnTo>
                    <a:pt x="867" y="5098"/>
                  </a:lnTo>
                  <a:cubicBezTo>
                    <a:pt x="620" y="4955"/>
                    <a:pt x="618" y="4722"/>
                    <a:pt x="867" y="4579"/>
                  </a:cubicBezTo>
                  <a:lnTo>
                    <a:pt x="8425" y="188"/>
                  </a:lnTo>
                  <a:lnTo>
                    <a:pt x="8099" y="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3575;p55">
              <a:extLst>
                <a:ext uri="{FF2B5EF4-FFF2-40B4-BE49-F238E27FC236}">
                  <a16:creationId xmlns:a16="http://schemas.microsoft.com/office/drawing/2014/main" id="{2CCBE478-A65C-4D52-B668-72B77C95E99C}"/>
                </a:ext>
              </a:extLst>
            </p:cNvPr>
            <p:cNvSpPr/>
            <p:nvPr/>
          </p:nvSpPr>
          <p:spPr>
            <a:xfrm>
              <a:off x="5351400" y="4754150"/>
              <a:ext cx="270150" cy="500925"/>
            </a:xfrm>
            <a:custGeom>
              <a:avLst/>
              <a:gdLst/>
              <a:ahLst/>
              <a:cxnLst/>
              <a:rect l="l" t="t" r="r" b="b"/>
              <a:pathLst>
                <a:path w="10806" h="20037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3" y="4618"/>
                  </a:cubicBezTo>
                  <a:cubicBezTo>
                    <a:pt x="2101" y="4618"/>
                    <a:pt x="1830" y="4558"/>
                    <a:pt x="1623" y="4439"/>
                  </a:cubicBezTo>
                  <a:lnTo>
                    <a:pt x="309" y="3679"/>
                  </a:lnTo>
                  <a:cubicBezTo>
                    <a:pt x="104" y="3559"/>
                    <a:pt x="0" y="3403"/>
                    <a:pt x="0" y="3247"/>
                  </a:cubicBezTo>
                  <a:lnTo>
                    <a:pt x="0" y="18667"/>
                  </a:lnTo>
                  <a:cubicBezTo>
                    <a:pt x="0" y="18824"/>
                    <a:pt x="104" y="18980"/>
                    <a:pt x="309" y="19099"/>
                  </a:cubicBezTo>
                  <a:lnTo>
                    <a:pt x="1623" y="19858"/>
                  </a:lnTo>
                  <a:cubicBezTo>
                    <a:pt x="1830" y="19977"/>
                    <a:pt x="2101" y="20036"/>
                    <a:pt x="2373" y="20036"/>
                  </a:cubicBezTo>
                  <a:cubicBezTo>
                    <a:pt x="2644" y="20036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3576;p55">
              <a:extLst>
                <a:ext uri="{FF2B5EF4-FFF2-40B4-BE49-F238E27FC236}">
                  <a16:creationId xmlns:a16="http://schemas.microsoft.com/office/drawing/2014/main" id="{9575ABC8-109F-4797-8974-D7EC240BDAE3}"/>
                </a:ext>
              </a:extLst>
            </p:cNvPr>
            <p:cNvSpPr/>
            <p:nvPr/>
          </p:nvSpPr>
          <p:spPr>
            <a:xfrm>
              <a:off x="5351400" y="4835300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0" y="1"/>
                  </a:moveTo>
                  <a:lnTo>
                    <a:pt x="0" y="15421"/>
                  </a:lnTo>
                  <a:cubicBezTo>
                    <a:pt x="0" y="15578"/>
                    <a:pt x="104" y="15734"/>
                    <a:pt x="309" y="15853"/>
                  </a:cubicBezTo>
                  <a:lnTo>
                    <a:pt x="1623" y="16611"/>
                  </a:lnTo>
                  <a:cubicBezTo>
                    <a:pt x="1830" y="16730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3" y="1193"/>
                  </a:cubicBezTo>
                  <a:lnTo>
                    <a:pt x="309" y="433"/>
                  </a:lnTo>
                  <a:cubicBezTo>
                    <a:pt x="104" y="313"/>
                    <a:pt x="0" y="15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3577;p55">
              <a:extLst>
                <a:ext uri="{FF2B5EF4-FFF2-40B4-BE49-F238E27FC236}">
                  <a16:creationId xmlns:a16="http://schemas.microsoft.com/office/drawing/2014/main" id="{4CFD4FCF-B783-4232-B124-91137FA81C0E}"/>
                </a:ext>
              </a:extLst>
            </p:cNvPr>
            <p:cNvSpPr/>
            <p:nvPr/>
          </p:nvSpPr>
          <p:spPr>
            <a:xfrm>
              <a:off x="5440350" y="4765825"/>
              <a:ext cx="201475" cy="502600"/>
            </a:xfrm>
            <a:custGeom>
              <a:avLst/>
              <a:gdLst/>
              <a:ahLst/>
              <a:cxnLst/>
              <a:rect l="l" t="t" r="r" b="b"/>
              <a:pathLst>
                <a:path w="8059" h="20104" extrusionOk="0">
                  <a:moveTo>
                    <a:pt x="8059" y="1"/>
                  </a:moveTo>
                  <a:lnTo>
                    <a:pt x="1" y="4684"/>
                  </a:lnTo>
                  <a:lnTo>
                    <a:pt x="1" y="20103"/>
                  </a:lnTo>
                  <a:lnTo>
                    <a:pt x="8059" y="15423"/>
                  </a:lnTo>
                  <a:lnTo>
                    <a:pt x="8059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3578;p55">
              <a:extLst>
                <a:ext uri="{FF2B5EF4-FFF2-40B4-BE49-F238E27FC236}">
                  <a16:creationId xmlns:a16="http://schemas.microsoft.com/office/drawing/2014/main" id="{4B2742F5-0F94-44E4-953F-AA033391CB14}"/>
                </a:ext>
              </a:extLst>
            </p:cNvPr>
            <p:cNvSpPr/>
            <p:nvPr/>
          </p:nvSpPr>
          <p:spPr>
            <a:xfrm>
              <a:off x="5446850" y="4776750"/>
              <a:ext cx="239525" cy="136575"/>
            </a:xfrm>
            <a:custGeom>
              <a:avLst/>
              <a:gdLst/>
              <a:ahLst/>
              <a:cxnLst/>
              <a:rect l="l" t="t" r="r" b="b"/>
              <a:pathLst>
                <a:path w="9581" h="5463" extrusionOk="0">
                  <a:moveTo>
                    <a:pt x="7797" y="1"/>
                  </a:moveTo>
                  <a:lnTo>
                    <a:pt x="0" y="4502"/>
                  </a:lnTo>
                  <a:cubicBezTo>
                    <a:pt x="1350" y="5346"/>
                    <a:pt x="1849" y="5463"/>
                    <a:pt x="1849" y="5463"/>
                  </a:cubicBezTo>
                  <a:lnTo>
                    <a:pt x="9581" y="980"/>
                  </a:lnTo>
                  <a:cubicBezTo>
                    <a:pt x="8794" y="795"/>
                    <a:pt x="8199" y="468"/>
                    <a:pt x="7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3579;p55">
              <a:extLst>
                <a:ext uri="{FF2B5EF4-FFF2-40B4-BE49-F238E27FC236}">
                  <a16:creationId xmlns:a16="http://schemas.microsoft.com/office/drawing/2014/main" id="{EDEE7D9D-C7DD-4E95-8CF1-82F736F68BFC}"/>
                </a:ext>
              </a:extLst>
            </p:cNvPr>
            <p:cNvSpPr/>
            <p:nvPr/>
          </p:nvSpPr>
          <p:spPr>
            <a:xfrm>
              <a:off x="5431175" y="4761150"/>
              <a:ext cx="272800" cy="156000"/>
            </a:xfrm>
            <a:custGeom>
              <a:avLst/>
              <a:gdLst/>
              <a:ahLst/>
              <a:cxnLst/>
              <a:rect l="l" t="t" r="r" b="b"/>
              <a:pathLst>
                <a:path w="10912" h="6240" extrusionOk="0">
                  <a:moveTo>
                    <a:pt x="8100" y="1"/>
                  </a:moveTo>
                  <a:lnTo>
                    <a:pt x="414" y="4437"/>
                  </a:lnTo>
                  <a:cubicBezTo>
                    <a:pt x="1" y="4676"/>
                    <a:pt x="1" y="5064"/>
                    <a:pt x="414" y="5303"/>
                  </a:cubicBezTo>
                  <a:lnTo>
                    <a:pt x="1728" y="6060"/>
                  </a:lnTo>
                  <a:cubicBezTo>
                    <a:pt x="1934" y="6180"/>
                    <a:pt x="2206" y="6240"/>
                    <a:pt x="2477" y="6240"/>
                  </a:cubicBezTo>
                  <a:cubicBezTo>
                    <a:pt x="2748" y="6240"/>
                    <a:pt x="3019" y="6180"/>
                    <a:pt x="3226" y="6060"/>
                  </a:cubicBezTo>
                  <a:lnTo>
                    <a:pt x="10911" y="1624"/>
                  </a:lnTo>
                  <a:lnTo>
                    <a:pt x="10543" y="1411"/>
                  </a:lnTo>
                  <a:lnTo>
                    <a:pt x="2986" y="5794"/>
                  </a:lnTo>
                  <a:cubicBezTo>
                    <a:pt x="2862" y="5865"/>
                    <a:pt x="2699" y="5901"/>
                    <a:pt x="2536" y="5901"/>
                  </a:cubicBezTo>
                  <a:cubicBezTo>
                    <a:pt x="2373" y="5901"/>
                    <a:pt x="2211" y="5865"/>
                    <a:pt x="2087" y="5794"/>
                  </a:cubicBezTo>
                  <a:lnTo>
                    <a:pt x="866" y="5098"/>
                  </a:lnTo>
                  <a:cubicBezTo>
                    <a:pt x="619" y="4954"/>
                    <a:pt x="619" y="4722"/>
                    <a:pt x="866" y="4579"/>
                  </a:cubicBezTo>
                  <a:lnTo>
                    <a:pt x="8426" y="188"/>
                  </a:lnTo>
                  <a:lnTo>
                    <a:pt x="8100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3580;p55">
              <a:extLst>
                <a:ext uri="{FF2B5EF4-FFF2-40B4-BE49-F238E27FC236}">
                  <a16:creationId xmlns:a16="http://schemas.microsoft.com/office/drawing/2014/main" id="{AC03EFF8-C9E9-4ED9-A3BF-C341A8DF0BA7}"/>
                </a:ext>
              </a:extLst>
            </p:cNvPr>
            <p:cNvSpPr/>
            <p:nvPr/>
          </p:nvSpPr>
          <p:spPr>
            <a:xfrm>
              <a:off x="5433775" y="4801725"/>
              <a:ext cx="270150" cy="500950"/>
            </a:xfrm>
            <a:custGeom>
              <a:avLst/>
              <a:gdLst/>
              <a:ahLst/>
              <a:cxnLst/>
              <a:rect l="l" t="t" r="r" b="b"/>
              <a:pathLst>
                <a:path w="10806" h="20038" extrusionOk="0">
                  <a:moveTo>
                    <a:pt x="10806" y="1"/>
                  </a:moveTo>
                  <a:lnTo>
                    <a:pt x="3122" y="4439"/>
                  </a:lnTo>
                  <a:cubicBezTo>
                    <a:pt x="2915" y="4558"/>
                    <a:pt x="2644" y="4618"/>
                    <a:pt x="2372" y="4618"/>
                  </a:cubicBezTo>
                  <a:cubicBezTo>
                    <a:pt x="2101" y="4618"/>
                    <a:pt x="1830" y="4558"/>
                    <a:pt x="1624" y="4439"/>
                  </a:cubicBezTo>
                  <a:lnTo>
                    <a:pt x="310" y="3678"/>
                  </a:lnTo>
                  <a:cubicBezTo>
                    <a:pt x="104" y="3560"/>
                    <a:pt x="1" y="3403"/>
                    <a:pt x="1" y="3246"/>
                  </a:cubicBezTo>
                  <a:lnTo>
                    <a:pt x="1" y="18667"/>
                  </a:lnTo>
                  <a:cubicBezTo>
                    <a:pt x="1" y="18825"/>
                    <a:pt x="104" y="18981"/>
                    <a:pt x="310" y="19100"/>
                  </a:cubicBezTo>
                  <a:lnTo>
                    <a:pt x="1624" y="19858"/>
                  </a:lnTo>
                  <a:cubicBezTo>
                    <a:pt x="1830" y="19977"/>
                    <a:pt x="2101" y="20037"/>
                    <a:pt x="2372" y="20037"/>
                  </a:cubicBezTo>
                  <a:cubicBezTo>
                    <a:pt x="2644" y="20037"/>
                    <a:pt x="2915" y="19977"/>
                    <a:pt x="3122" y="19858"/>
                  </a:cubicBezTo>
                  <a:lnTo>
                    <a:pt x="10806" y="15421"/>
                  </a:lnTo>
                  <a:lnTo>
                    <a:pt x="10806" y="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3581;p55">
              <a:extLst>
                <a:ext uri="{FF2B5EF4-FFF2-40B4-BE49-F238E27FC236}">
                  <a16:creationId xmlns:a16="http://schemas.microsoft.com/office/drawing/2014/main" id="{15FCC94A-929A-49CE-928E-B99D5C561899}"/>
                </a:ext>
              </a:extLst>
            </p:cNvPr>
            <p:cNvSpPr/>
            <p:nvPr/>
          </p:nvSpPr>
          <p:spPr>
            <a:xfrm>
              <a:off x="5433775" y="4882875"/>
              <a:ext cx="59325" cy="419775"/>
            </a:xfrm>
            <a:custGeom>
              <a:avLst/>
              <a:gdLst/>
              <a:ahLst/>
              <a:cxnLst/>
              <a:rect l="l" t="t" r="r" b="b"/>
              <a:pathLst>
                <a:path w="2373" h="16791" extrusionOk="0">
                  <a:moveTo>
                    <a:pt x="1" y="0"/>
                  </a:moveTo>
                  <a:lnTo>
                    <a:pt x="1" y="15421"/>
                  </a:lnTo>
                  <a:cubicBezTo>
                    <a:pt x="1" y="15579"/>
                    <a:pt x="104" y="15735"/>
                    <a:pt x="310" y="15854"/>
                  </a:cubicBezTo>
                  <a:lnTo>
                    <a:pt x="1624" y="16612"/>
                  </a:lnTo>
                  <a:cubicBezTo>
                    <a:pt x="1830" y="16731"/>
                    <a:pt x="2101" y="16791"/>
                    <a:pt x="2373" y="16791"/>
                  </a:cubicBezTo>
                  <a:lnTo>
                    <a:pt x="2373" y="1371"/>
                  </a:lnTo>
                  <a:cubicBezTo>
                    <a:pt x="2101" y="1371"/>
                    <a:pt x="1830" y="1311"/>
                    <a:pt x="1624" y="1193"/>
                  </a:cubicBezTo>
                  <a:lnTo>
                    <a:pt x="310" y="432"/>
                  </a:lnTo>
                  <a:cubicBezTo>
                    <a:pt x="104" y="314"/>
                    <a:pt x="1" y="15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3582;p55">
              <a:extLst>
                <a:ext uri="{FF2B5EF4-FFF2-40B4-BE49-F238E27FC236}">
                  <a16:creationId xmlns:a16="http://schemas.microsoft.com/office/drawing/2014/main" id="{359A3937-AE29-456F-A38D-95AEE720CC16}"/>
                </a:ext>
              </a:extLst>
            </p:cNvPr>
            <p:cNvSpPr/>
            <p:nvPr/>
          </p:nvSpPr>
          <p:spPr>
            <a:xfrm>
              <a:off x="5763475" y="50942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9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8"/>
                    <a:pt x="371" y="7186"/>
                    <a:pt x="499" y="7186"/>
                  </a:cubicBezTo>
                  <a:cubicBezTo>
                    <a:pt x="626" y="7186"/>
                    <a:pt x="753" y="7158"/>
                    <a:pt x="849" y="7101"/>
                  </a:cubicBezTo>
                  <a:cubicBezTo>
                    <a:pt x="947" y="7045"/>
                    <a:pt x="995" y="6972"/>
                    <a:pt x="995" y="6899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3583;p55">
              <a:extLst>
                <a:ext uri="{FF2B5EF4-FFF2-40B4-BE49-F238E27FC236}">
                  <a16:creationId xmlns:a16="http://schemas.microsoft.com/office/drawing/2014/main" id="{E025A3D4-49B4-4BF9-BD03-7C61B04F1E89}"/>
                </a:ext>
              </a:extLst>
            </p:cNvPr>
            <p:cNvSpPr/>
            <p:nvPr/>
          </p:nvSpPr>
          <p:spPr>
            <a:xfrm>
              <a:off x="5734525" y="5009775"/>
              <a:ext cx="82800" cy="213100"/>
            </a:xfrm>
            <a:custGeom>
              <a:avLst/>
              <a:gdLst/>
              <a:ahLst/>
              <a:cxnLst/>
              <a:rect l="l" t="t" r="r" b="b"/>
              <a:pathLst>
                <a:path w="3312" h="8524" extrusionOk="0">
                  <a:moveTo>
                    <a:pt x="1656" y="1"/>
                  </a:moveTo>
                  <a:cubicBezTo>
                    <a:pt x="1118" y="1"/>
                    <a:pt x="1" y="5427"/>
                    <a:pt x="1" y="6527"/>
                  </a:cubicBezTo>
                  <a:cubicBezTo>
                    <a:pt x="1" y="7629"/>
                    <a:pt x="743" y="8523"/>
                    <a:pt x="1656" y="8523"/>
                  </a:cubicBezTo>
                  <a:cubicBezTo>
                    <a:pt x="2571" y="8523"/>
                    <a:pt x="3312" y="7629"/>
                    <a:pt x="3312" y="6527"/>
                  </a:cubicBezTo>
                  <a:cubicBezTo>
                    <a:pt x="3312" y="5426"/>
                    <a:pt x="2194" y="1"/>
                    <a:pt x="165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3584;p55">
              <a:extLst>
                <a:ext uri="{FF2B5EF4-FFF2-40B4-BE49-F238E27FC236}">
                  <a16:creationId xmlns:a16="http://schemas.microsoft.com/office/drawing/2014/main" id="{7ABAC460-2258-4A97-B39B-101635F7A5C6}"/>
                </a:ext>
              </a:extLst>
            </p:cNvPr>
            <p:cNvSpPr/>
            <p:nvPr/>
          </p:nvSpPr>
          <p:spPr>
            <a:xfrm>
              <a:off x="5853150" y="5171125"/>
              <a:ext cx="24875" cy="179675"/>
            </a:xfrm>
            <a:custGeom>
              <a:avLst/>
              <a:gdLst/>
              <a:ahLst/>
              <a:cxnLst/>
              <a:rect l="l" t="t" r="r" b="b"/>
              <a:pathLst>
                <a:path w="995" h="7187" extrusionOk="0">
                  <a:moveTo>
                    <a:pt x="0" y="1"/>
                  </a:moveTo>
                  <a:lnTo>
                    <a:pt x="0" y="6899"/>
                  </a:lnTo>
                  <a:cubicBezTo>
                    <a:pt x="0" y="6973"/>
                    <a:pt x="48" y="7046"/>
                    <a:pt x="145" y="7102"/>
                  </a:cubicBezTo>
                  <a:cubicBezTo>
                    <a:pt x="242" y="7158"/>
                    <a:pt x="369" y="7186"/>
                    <a:pt x="497" y="7186"/>
                  </a:cubicBezTo>
                  <a:cubicBezTo>
                    <a:pt x="624" y="7186"/>
                    <a:pt x="751" y="7158"/>
                    <a:pt x="848" y="7102"/>
                  </a:cubicBezTo>
                  <a:cubicBezTo>
                    <a:pt x="945" y="7046"/>
                    <a:pt x="994" y="6973"/>
                    <a:pt x="993" y="689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3585;p55">
              <a:extLst>
                <a:ext uri="{FF2B5EF4-FFF2-40B4-BE49-F238E27FC236}">
                  <a16:creationId xmlns:a16="http://schemas.microsoft.com/office/drawing/2014/main" id="{07A736D1-8636-4702-BA1D-574132290FE3}"/>
                </a:ext>
              </a:extLst>
            </p:cNvPr>
            <p:cNvSpPr/>
            <p:nvPr/>
          </p:nvSpPr>
          <p:spPr>
            <a:xfrm>
              <a:off x="5824175" y="5086650"/>
              <a:ext cx="82800" cy="213050"/>
            </a:xfrm>
            <a:custGeom>
              <a:avLst/>
              <a:gdLst/>
              <a:ahLst/>
              <a:cxnLst/>
              <a:rect l="l" t="t" r="r" b="b"/>
              <a:pathLst>
                <a:path w="3312" h="8522" extrusionOk="0">
                  <a:moveTo>
                    <a:pt x="1656" y="0"/>
                  </a:moveTo>
                  <a:cubicBezTo>
                    <a:pt x="1118" y="0"/>
                    <a:pt x="1" y="5425"/>
                    <a:pt x="1" y="6527"/>
                  </a:cubicBezTo>
                  <a:cubicBezTo>
                    <a:pt x="1" y="7628"/>
                    <a:pt x="742" y="8521"/>
                    <a:pt x="1656" y="8521"/>
                  </a:cubicBezTo>
                  <a:cubicBezTo>
                    <a:pt x="2570" y="8521"/>
                    <a:pt x="3312" y="7628"/>
                    <a:pt x="3312" y="6527"/>
                  </a:cubicBezTo>
                  <a:cubicBezTo>
                    <a:pt x="3312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3586;p55">
              <a:extLst>
                <a:ext uri="{FF2B5EF4-FFF2-40B4-BE49-F238E27FC236}">
                  <a16:creationId xmlns:a16="http://schemas.microsoft.com/office/drawing/2014/main" id="{2CB3D298-3925-4D9C-82FB-4001350B5BAF}"/>
                </a:ext>
              </a:extLst>
            </p:cNvPr>
            <p:cNvSpPr/>
            <p:nvPr/>
          </p:nvSpPr>
          <p:spPr>
            <a:xfrm>
              <a:off x="4484525" y="4569375"/>
              <a:ext cx="24900" cy="179650"/>
            </a:xfrm>
            <a:custGeom>
              <a:avLst/>
              <a:gdLst/>
              <a:ahLst/>
              <a:cxnLst/>
              <a:rect l="l" t="t" r="r" b="b"/>
              <a:pathLst>
                <a:path w="996" h="7186" extrusionOk="0">
                  <a:moveTo>
                    <a:pt x="1" y="0"/>
                  </a:moveTo>
                  <a:lnTo>
                    <a:pt x="1" y="6898"/>
                  </a:lnTo>
                  <a:cubicBezTo>
                    <a:pt x="1" y="6972"/>
                    <a:pt x="49" y="7046"/>
                    <a:pt x="147" y="7101"/>
                  </a:cubicBezTo>
                  <a:cubicBezTo>
                    <a:pt x="244" y="7157"/>
                    <a:pt x="371" y="7185"/>
                    <a:pt x="498" y="7185"/>
                  </a:cubicBezTo>
                  <a:cubicBezTo>
                    <a:pt x="626" y="7185"/>
                    <a:pt x="753" y="7157"/>
                    <a:pt x="849" y="7101"/>
                  </a:cubicBezTo>
                  <a:cubicBezTo>
                    <a:pt x="947" y="7046"/>
                    <a:pt x="995" y="6972"/>
                    <a:pt x="995" y="6898"/>
                  </a:cubicBezTo>
                  <a:lnTo>
                    <a:pt x="99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3587;p55">
              <a:extLst>
                <a:ext uri="{FF2B5EF4-FFF2-40B4-BE49-F238E27FC236}">
                  <a16:creationId xmlns:a16="http://schemas.microsoft.com/office/drawing/2014/main" id="{2B803407-8C48-41F6-A0FD-6A169721F30D}"/>
                </a:ext>
              </a:extLst>
            </p:cNvPr>
            <p:cNvSpPr/>
            <p:nvPr/>
          </p:nvSpPr>
          <p:spPr>
            <a:xfrm>
              <a:off x="4455575" y="4484875"/>
              <a:ext cx="82800" cy="213075"/>
            </a:xfrm>
            <a:custGeom>
              <a:avLst/>
              <a:gdLst/>
              <a:ahLst/>
              <a:cxnLst/>
              <a:rect l="l" t="t" r="r" b="b"/>
              <a:pathLst>
                <a:path w="3312" h="8523" extrusionOk="0">
                  <a:moveTo>
                    <a:pt x="1656" y="0"/>
                  </a:moveTo>
                  <a:cubicBezTo>
                    <a:pt x="1118" y="0"/>
                    <a:pt x="0" y="5425"/>
                    <a:pt x="0" y="6527"/>
                  </a:cubicBezTo>
                  <a:cubicBezTo>
                    <a:pt x="0" y="7629"/>
                    <a:pt x="741" y="8523"/>
                    <a:pt x="1656" y="8523"/>
                  </a:cubicBezTo>
                  <a:cubicBezTo>
                    <a:pt x="2571" y="8523"/>
                    <a:pt x="3311" y="7629"/>
                    <a:pt x="3311" y="6527"/>
                  </a:cubicBezTo>
                  <a:cubicBezTo>
                    <a:pt x="3311" y="5425"/>
                    <a:pt x="2194" y="0"/>
                    <a:pt x="1656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3588;p55">
              <a:extLst>
                <a:ext uri="{FF2B5EF4-FFF2-40B4-BE49-F238E27FC236}">
                  <a16:creationId xmlns:a16="http://schemas.microsoft.com/office/drawing/2014/main" id="{F08E3112-A4DF-4764-AD63-B3CCC51D3E8F}"/>
                </a:ext>
              </a:extLst>
            </p:cNvPr>
            <p:cNvSpPr/>
            <p:nvPr/>
          </p:nvSpPr>
          <p:spPr>
            <a:xfrm>
              <a:off x="4444225" y="52825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5" y="0"/>
                  </a:moveTo>
                  <a:cubicBezTo>
                    <a:pt x="777" y="0"/>
                    <a:pt x="1" y="448"/>
                    <a:pt x="1" y="1000"/>
                  </a:cubicBezTo>
                  <a:cubicBezTo>
                    <a:pt x="1" y="1553"/>
                    <a:pt x="777" y="2002"/>
                    <a:pt x="1735" y="2002"/>
                  </a:cubicBezTo>
                  <a:cubicBezTo>
                    <a:pt x="2693" y="2002"/>
                    <a:pt x="3470" y="1553"/>
                    <a:pt x="3470" y="1000"/>
                  </a:cubicBezTo>
                  <a:cubicBezTo>
                    <a:pt x="3470" y="448"/>
                    <a:pt x="2693" y="0"/>
                    <a:pt x="173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3589;p55">
              <a:extLst>
                <a:ext uri="{FF2B5EF4-FFF2-40B4-BE49-F238E27FC236}">
                  <a16:creationId xmlns:a16="http://schemas.microsoft.com/office/drawing/2014/main" id="{F9FDA3C7-371A-4DBF-ADA0-E7C34AEFF0EB}"/>
                </a:ext>
              </a:extLst>
            </p:cNvPr>
            <p:cNvSpPr/>
            <p:nvPr/>
          </p:nvSpPr>
          <p:spPr>
            <a:xfrm>
              <a:off x="4495625" y="5285675"/>
              <a:ext cx="16775" cy="30200"/>
            </a:xfrm>
            <a:custGeom>
              <a:avLst/>
              <a:gdLst/>
              <a:ahLst/>
              <a:cxnLst/>
              <a:rect l="l" t="t" r="r" b="b"/>
              <a:pathLst>
                <a:path w="671" h="1208" extrusionOk="0">
                  <a:moveTo>
                    <a:pt x="374" y="0"/>
                  </a:moveTo>
                  <a:lnTo>
                    <a:pt x="135" y="214"/>
                  </a:lnTo>
                  <a:cubicBezTo>
                    <a:pt x="183" y="379"/>
                    <a:pt x="131" y="560"/>
                    <a:pt x="66" y="843"/>
                  </a:cubicBezTo>
                  <a:cubicBezTo>
                    <a:pt x="1" y="1126"/>
                    <a:pt x="6" y="1189"/>
                    <a:pt x="58" y="1205"/>
                  </a:cubicBezTo>
                  <a:cubicBezTo>
                    <a:pt x="63" y="1207"/>
                    <a:pt x="69" y="1207"/>
                    <a:pt x="76" y="1207"/>
                  </a:cubicBezTo>
                  <a:cubicBezTo>
                    <a:pt x="132" y="1207"/>
                    <a:pt x="231" y="1149"/>
                    <a:pt x="313" y="1092"/>
                  </a:cubicBezTo>
                  <a:cubicBezTo>
                    <a:pt x="406" y="1027"/>
                    <a:pt x="496" y="866"/>
                    <a:pt x="490" y="761"/>
                  </a:cubicBezTo>
                  <a:cubicBezTo>
                    <a:pt x="485" y="687"/>
                    <a:pt x="522" y="540"/>
                    <a:pt x="575" y="478"/>
                  </a:cubicBezTo>
                  <a:cubicBezTo>
                    <a:pt x="628" y="417"/>
                    <a:pt x="671" y="283"/>
                    <a:pt x="645" y="237"/>
                  </a:cubicBezTo>
                  <a:cubicBezTo>
                    <a:pt x="620" y="191"/>
                    <a:pt x="540" y="122"/>
                    <a:pt x="486" y="87"/>
                  </a:cubicBezTo>
                  <a:cubicBezTo>
                    <a:pt x="447" y="61"/>
                    <a:pt x="410" y="31"/>
                    <a:pt x="3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3590;p55">
              <a:extLst>
                <a:ext uri="{FF2B5EF4-FFF2-40B4-BE49-F238E27FC236}">
                  <a16:creationId xmlns:a16="http://schemas.microsoft.com/office/drawing/2014/main" id="{3531B4E9-A384-4571-A939-C0C7FA4F4FE4}"/>
                </a:ext>
              </a:extLst>
            </p:cNvPr>
            <p:cNvSpPr/>
            <p:nvPr/>
          </p:nvSpPr>
          <p:spPr>
            <a:xfrm>
              <a:off x="4465675" y="5193550"/>
              <a:ext cx="39300" cy="97500"/>
            </a:xfrm>
            <a:custGeom>
              <a:avLst/>
              <a:gdLst/>
              <a:ahLst/>
              <a:cxnLst/>
              <a:rect l="l" t="t" r="r" b="b"/>
              <a:pathLst>
                <a:path w="1572" h="3900" extrusionOk="0">
                  <a:moveTo>
                    <a:pt x="60" y="0"/>
                  </a:moveTo>
                  <a:cubicBezTo>
                    <a:pt x="60" y="0"/>
                    <a:pt x="1" y="2092"/>
                    <a:pt x="60" y="2238"/>
                  </a:cubicBezTo>
                  <a:cubicBezTo>
                    <a:pt x="91" y="2315"/>
                    <a:pt x="439" y="2766"/>
                    <a:pt x="763" y="3179"/>
                  </a:cubicBezTo>
                  <a:cubicBezTo>
                    <a:pt x="1058" y="3555"/>
                    <a:pt x="1333" y="3898"/>
                    <a:pt x="1333" y="3898"/>
                  </a:cubicBezTo>
                  <a:cubicBezTo>
                    <a:pt x="1341" y="3899"/>
                    <a:pt x="1350" y="3900"/>
                    <a:pt x="1358" y="3900"/>
                  </a:cubicBezTo>
                  <a:cubicBezTo>
                    <a:pt x="1516" y="3900"/>
                    <a:pt x="1572" y="3684"/>
                    <a:pt x="1572" y="3684"/>
                  </a:cubicBezTo>
                  <a:cubicBezTo>
                    <a:pt x="1572" y="3684"/>
                    <a:pt x="1054" y="2615"/>
                    <a:pt x="924" y="2415"/>
                  </a:cubicBezTo>
                  <a:cubicBezTo>
                    <a:pt x="783" y="2199"/>
                    <a:pt x="614" y="2096"/>
                    <a:pt x="614" y="2096"/>
                  </a:cubicBezTo>
                  <a:lnTo>
                    <a:pt x="769" y="860"/>
                  </a:lnTo>
                  <a:lnTo>
                    <a:pt x="790" y="8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3591;p55">
              <a:extLst>
                <a:ext uri="{FF2B5EF4-FFF2-40B4-BE49-F238E27FC236}">
                  <a16:creationId xmlns:a16="http://schemas.microsoft.com/office/drawing/2014/main" id="{6D651766-7B32-461A-828F-FF056E700672}"/>
                </a:ext>
              </a:extLst>
            </p:cNvPr>
            <p:cNvSpPr/>
            <p:nvPr/>
          </p:nvSpPr>
          <p:spPr>
            <a:xfrm>
              <a:off x="4473950" y="5207825"/>
              <a:ext cx="11475" cy="36225"/>
            </a:xfrm>
            <a:custGeom>
              <a:avLst/>
              <a:gdLst/>
              <a:ahLst/>
              <a:cxnLst/>
              <a:rect l="l" t="t" r="r" b="b"/>
              <a:pathLst>
                <a:path w="459" h="1449" extrusionOk="0">
                  <a:moveTo>
                    <a:pt x="0" y="0"/>
                  </a:moveTo>
                  <a:cubicBezTo>
                    <a:pt x="0" y="0"/>
                    <a:pt x="193" y="232"/>
                    <a:pt x="260" y="316"/>
                  </a:cubicBezTo>
                  <a:cubicBezTo>
                    <a:pt x="359" y="439"/>
                    <a:pt x="292" y="1448"/>
                    <a:pt x="292" y="1448"/>
                  </a:cubicBezTo>
                  <a:lnTo>
                    <a:pt x="459" y="290"/>
                  </a:lnTo>
                  <a:cubicBezTo>
                    <a:pt x="293" y="214"/>
                    <a:pt x="139" y="117"/>
                    <a:pt x="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3592;p55">
              <a:extLst>
                <a:ext uri="{FF2B5EF4-FFF2-40B4-BE49-F238E27FC236}">
                  <a16:creationId xmlns:a16="http://schemas.microsoft.com/office/drawing/2014/main" id="{37D60480-849B-4586-A950-B7671CFD3EE0}"/>
                </a:ext>
              </a:extLst>
            </p:cNvPr>
            <p:cNvSpPr/>
            <p:nvPr/>
          </p:nvSpPr>
          <p:spPr>
            <a:xfrm>
              <a:off x="4484750" y="5253900"/>
              <a:ext cx="20225" cy="37175"/>
            </a:xfrm>
            <a:custGeom>
              <a:avLst/>
              <a:gdLst/>
              <a:ahLst/>
              <a:cxnLst/>
              <a:rect l="l" t="t" r="r" b="b"/>
              <a:pathLst>
                <a:path w="809" h="1487" extrusionOk="0">
                  <a:moveTo>
                    <a:pt x="161" y="1"/>
                  </a:moveTo>
                  <a:lnTo>
                    <a:pt x="0" y="766"/>
                  </a:lnTo>
                  <a:cubicBezTo>
                    <a:pt x="295" y="1141"/>
                    <a:pt x="570" y="1485"/>
                    <a:pt x="570" y="1485"/>
                  </a:cubicBezTo>
                  <a:cubicBezTo>
                    <a:pt x="578" y="1486"/>
                    <a:pt x="587" y="1487"/>
                    <a:pt x="595" y="1487"/>
                  </a:cubicBezTo>
                  <a:cubicBezTo>
                    <a:pt x="753" y="1487"/>
                    <a:pt x="809" y="1271"/>
                    <a:pt x="809" y="1271"/>
                  </a:cubicBezTo>
                  <a:cubicBezTo>
                    <a:pt x="809" y="1271"/>
                    <a:pt x="291" y="202"/>
                    <a:pt x="161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3593;p55">
              <a:extLst>
                <a:ext uri="{FF2B5EF4-FFF2-40B4-BE49-F238E27FC236}">
                  <a16:creationId xmlns:a16="http://schemas.microsoft.com/office/drawing/2014/main" id="{216AF049-83DC-458B-8E16-C6506DF64E39}"/>
                </a:ext>
              </a:extLst>
            </p:cNvPr>
            <p:cNvSpPr/>
            <p:nvPr/>
          </p:nvSpPr>
          <p:spPr>
            <a:xfrm>
              <a:off x="4436075" y="5126975"/>
              <a:ext cx="43275" cy="80850"/>
            </a:xfrm>
            <a:custGeom>
              <a:avLst/>
              <a:gdLst/>
              <a:ahLst/>
              <a:cxnLst/>
              <a:rect l="l" t="t" r="r" b="b"/>
              <a:pathLst>
                <a:path w="1731" h="3234" extrusionOk="0">
                  <a:moveTo>
                    <a:pt x="1576" y="1"/>
                  </a:moveTo>
                  <a:cubicBezTo>
                    <a:pt x="1549" y="1"/>
                    <a:pt x="1519" y="10"/>
                    <a:pt x="1488" y="25"/>
                  </a:cubicBezTo>
                  <a:cubicBezTo>
                    <a:pt x="1387" y="70"/>
                    <a:pt x="1311" y="130"/>
                    <a:pt x="1297" y="317"/>
                  </a:cubicBezTo>
                  <a:cubicBezTo>
                    <a:pt x="1282" y="504"/>
                    <a:pt x="1294" y="1048"/>
                    <a:pt x="1278" y="1318"/>
                  </a:cubicBezTo>
                  <a:cubicBezTo>
                    <a:pt x="1268" y="1479"/>
                    <a:pt x="1167" y="1809"/>
                    <a:pt x="1018" y="2054"/>
                  </a:cubicBezTo>
                  <a:cubicBezTo>
                    <a:pt x="891" y="2260"/>
                    <a:pt x="726" y="2491"/>
                    <a:pt x="651" y="2525"/>
                  </a:cubicBezTo>
                  <a:cubicBezTo>
                    <a:pt x="575" y="2558"/>
                    <a:pt x="519" y="2569"/>
                    <a:pt x="432" y="2583"/>
                  </a:cubicBezTo>
                  <a:cubicBezTo>
                    <a:pt x="332" y="2597"/>
                    <a:pt x="277" y="2637"/>
                    <a:pt x="209" y="2653"/>
                  </a:cubicBezTo>
                  <a:cubicBezTo>
                    <a:pt x="139" y="2668"/>
                    <a:pt x="124" y="2649"/>
                    <a:pt x="124" y="2689"/>
                  </a:cubicBezTo>
                  <a:cubicBezTo>
                    <a:pt x="124" y="2725"/>
                    <a:pt x="186" y="2758"/>
                    <a:pt x="249" y="2758"/>
                  </a:cubicBezTo>
                  <a:cubicBezTo>
                    <a:pt x="253" y="2758"/>
                    <a:pt x="257" y="2758"/>
                    <a:pt x="262" y="2758"/>
                  </a:cubicBezTo>
                  <a:cubicBezTo>
                    <a:pt x="327" y="2753"/>
                    <a:pt x="366" y="2729"/>
                    <a:pt x="384" y="2729"/>
                  </a:cubicBezTo>
                  <a:cubicBezTo>
                    <a:pt x="386" y="2729"/>
                    <a:pt x="387" y="2729"/>
                    <a:pt x="388" y="2730"/>
                  </a:cubicBezTo>
                  <a:cubicBezTo>
                    <a:pt x="404" y="2735"/>
                    <a:pt x="361" y="2774"/>
                    <a:pt x="291" y="2818"/>
                  </a:cubicBezTo>
                  <a:cubicBezTo>
                    <a:pt x="194" y="2877"/>
                    <a:pt x="116" y="2882"/>
                    <a:pt x="61" y="2905"/>
                  </a:cubicBezTo>
                  <a:cubicBezTo>
                    <a:pt x="1" y="2929"/>
                    <a:pt x="26" y="2975"/>
                    <a:pt x="53" y="2983"/>
                  </a:cubicBezTo>
                  <a:cubicBezTo>
                    <a:pt x="68" y="2987"/>
                    <a:pt x="87" y="2992"/>
                    <a:pt x="115" y="2992"/>
                  </a:cubicBezTo>
                  <a:cubicBezTo>
                    <a:pt x="139" y="2992"/>
                    <a:pt x="170" y="2988"/>
                    <a:pt x="212" y="2978"/>
                  </a:cubicBezTo>
                  <a:cubicBezTo>
                    <a:pt x="277" y="2961"/>
                    <a:pt x="341" y="2939"/>
                    <a:pt x="403" y="2912"/>
                  </a:cubicBezTo>
                  <a:lnTo>
                    <a:pt x="403" y="2912"/>
                  </a:lnTo>
                  <a:cubicBezTo>
                    <a:pt x="362" y="2946"/>
                    <a:pt x="317" y="2976"/>
                    <a:pt x="270" y="3000"/>
                  </a:cubicBezTo>
                  <a:cubicBezTo>
                    <a:pt x="181" y="3047"/>
                    <a:pt x="139" y="3054"/>
                    <a:pt x="94" y="3081"/>
                  </a:cubicBezTo>
                  <a:cubicBezTo>
                    <a:pt x="53" y="3105"/>
                    <a:pt x="101" y="3159"/>
                    <a:pt x="154" y="3159"/>
                  </a:cubicBezTo>
                  <a:cubicBezTo>
                    <a:pt x="158" y="3159"/>
                    <a:pt x="163" y="3159"/>
                    <a:pt x="167" y="3158"/>
                  </a:cubicBezTo>
                  <a:cubicBezTo>
                    <a:pt x="227" y="3146"/>
                    <a:pt x="285" y="3127"/>
                    <a:pt x="339" y="3100"/>
                  </a:cubicBezTo>
                  <a:cubicBezTo>
                    <a:pt x="399" y="3069"/>
                    <a:pt x="496" y="3010"/>
                    <a:pt x="496" y="3010"/>
                  </a:cubicBezTo>
                  <a:lnTo>
                    <a:pt x="496" y="3010"/>
                  </a:lnTo>
                  <a:cubicBezTo>
                    <a:pt x="420" y="3091"/>
                    <a:pt x="340" y="3124"/>
                    <a:pt x="295" y="3150"/>
                  </a:cubicBezTo>
                  <a:cubicBezTo>
                    <a:pt x="250" y="3174"/>
                    <a:pt x="237" y="3202"/>
                    <a:pt x="260" y="3222"/>
                  </a:cubicBezTo>
                  <a:cubicBezTo>
                    <a:pt x="267" y="3229"/>
                    <a:pt x="278" y="3234"/>
                    <a:pt x="295" y="3234"/>
                  </a:cubicBezTo>
                  <a:cubicBezTo>
                    <a:pt x="322" y="3234"/>
                    <a:pt x="363" y="3223"/>
                    <a:pt x="426" y="3198"/>
                  </a:cubicBezTo>
                  <a:cubicBezTo>
                    <a:pt x="529" y="3157"/>
                    <a:pt x="650" y="3052"/>
                    <a:pt x="731" y="2946"/>
                  </a:cubicBezTo>
                  <a:cubicBezTo>
                    <a:pt x="813" y="2838"/>
                    <a:pt x="837" y="2789"/>
                    <a:pt x="885" y="2739"/>
                  </a:cubicBezTo>
                  <a:cubicBezTo>
                    <a:pt x="1065" y="2555"/>
                    <a:pt x="1205" y="2406"/>
                    <a:pt x="1338" y="2187"/>
                  </a:cubicBezTo>
                  <a:cubicBezTo>
                    <a:pt x="1529" y="1873"/>
                    <a:pt x="1613" y="1598"/>
                    <a:pt x="1652" y="1422"/>
                  </a:cubicBezTo>
                  <a:cubicBezTo>
                    <a:pt x="1730" y="1060"/>
                    <a:pt x="1724" y="537"/>
                    <a:pt x="1712" y="266"/>
                  </a:cubicBezTo>
                  <a:cubicBezTo>
                    <a:pt x="1702" y="67"/>
                    <a:pt x="1649" y="1"/>
                    <a:pt x="157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3594;p55">
              <a:extLst>
                <a:ext uri="{FF2B5EF4-FFF2-40B4-BE49-F238E27FC236}">
                  <a16:creationId xmlns:a16="http://schemas.microsoft.com/office/drawing/2014/main" id="{C1BA8CE0-E443-4E25-BB26-05EFB496B5DA}"/>
                </a:ext>
              </a:extLst>
            </p:cNvPr>
            <p:cNvSpPr/>
            <p:nvPr/>
          </p:nvSpPr>
          <p:spPr>
            <a:xfrm>
              <a:off x="4467275" y="5126750"/>
              <a:ext cx="13475" cy="28425"/>
            </a:xfrm>
            <a:custGeom>
              <a:avLst/>
              <a:gdLst/>
              <a:ahLst/>
              <a:cxnLst/>
              <a:rect l="l" t="t" r="r" b="b"/>
              <a:pathLst>
                <a:path w="539" h="1137" extrusionOk="0">
                  <a:moveTo>
                    <a:pt x="321" y="0"/>
                  </a:moveTo>
                  <a:cubicBezTo>
                    <a:pt x="306" y="0"/>
                    <a:pt x="292" y="2"/>
                    <a:pt x="281" y="6"/>
                  </a:cubicBezTo>
                  <a:cubicBezTo>
                    <a:pt x="214" y="26"/>
                    <a:pt x="67" y="64"/>
                    <a:pt x="33" y="289"/>
                  </a:cubicBezTo>
                  <a:cubicBezTo>
                    <a:pt x="1" y="515"/>
                    <a:pt x="8" y="1052"/>
                    <a:pt x="8" y="1052"/>
                  </a:cubicBezTo>
                  <a:cubicBezTo>
                    <a:pt x="8" y="1052"/>
                    <a:pt x="103" y="1137"/>
                    <a:pt x="264" y="1137"/>
                  </a:cubicBezTo>
                  <a:cubicBezTo>
                    <a:pt x="334" y="1137"/>
                    <a:pt x="416" y="1121"/>
                    <a:pt x="509" y="1075"/>
                  </a:cubicBezTo>
                  <a:cubicBezTo>
                    <a:pt x="524" y="1041"/>
                    <a:pt x="539" y="398"/>
                    <a:pt x="512" y="217"/>
                  </a:cubicBezTo>
                  <a:cubicBezTo>
                    <a:pt x="487" y="46"/>
                    <a:pt x="390" y="0"/>
                    <a:pt x="32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3595;p55">
              <a:extLst>
                <a:ext uri="{FF2B5EF4-FFF2-40B4-BE49-F238E27FC236}">
                  <a16:creationId xmlns:a16="http://schemas.microsoft.com/office/drawing/2014/main" id="{108C276F-A785-4DD8-ABEF-00D21209B11A}"/>
                </a:ext>
              </a:extLst>
            </p:cNvPr>
            <p:cNvSpPr/>
            <p:nvPr/>
          </p:nvSpPr>
          <p:spPr>
            <a:xfrm>
              <a:off x="4464625" y="5292225"/>
              <a:ext cx="24175" cy="24000"/>
            </a:xfrm>
            <a:custGeom>
              <a:avLst/>
              <a:gdLst/>
              <a:ahLst/>
              <a:cxnLst/>
              <a:rect l="l" t="t" r="r" b="b"/>
              <a:pathLst>
                <a:path w="967" h="960" extrusionOk="0">
                  <a:moveTo>
                    <a:pt x="114" y="0"/>
                  </a:moveTo>
                  <a:cubicBezTo>
                    <a:pt x="87" y="0"/>
                    <a:pt x="64" y="13"/>
                    <a:pt x="44" y="49"/>
                  </a:cubicBezTo>
                  <a:cubicBezTo>
                    <a:pt x="33" y="69"/>
                    <a:pt x="26" y="91"/>
                    <a:pt x="23" y="114"/>
                  </a:cubicBezTo>
                  <a:cubicBezTo>
                    <a:pt x="0" y="246"/>
                    <a:pt x="23" y="384"/>
                    <a:pt x="117" y="479"/>
                  </a:cubicBezTo>
                  <a:cubicBezTo>
                    <a:pt x="158" y="522"/>
                    <a:pt x="218" y="560"/>
                    <a:pt x="261" y="599"/>
                  </a:cubicBezTo>
                  <a:cubicBezTo>
                    <a:pt x="319" y="648"/>
                    <a:pt x="413" y="700"/>
                    <a:pt x="459" y="762"/>
                  </a:cubicBezTo>
                  <a:cubicBezTo>
                    <a:pt x="535" y="861"/>
                    <a:pt x="606" y="959"/>
                    <a:pt x="732" y="959"/>
                  </a:cubicBezTo>
                  <a:cubicBezTo>
                    <a:pt x="747" y="959"/>
                    <a:pt x="763" y="958"/>
                    <a:pt x="780" y="955"/>
                  </a:cubicBezTo>
                  <a:cubicBezTo>
                    <a:pt x="849" y="943"/>
                    <a:pt x="898" y="921"/>
                    <a:pt x="930" y="861"/>
                  </a:cubicBezTo>
                  <a:cubicBezTo>
                    <a:pt x="967" y="788"/>
                    <a:pt x="923" y="627"/>
                    <a:pt x="949" y="553"/>
                  </a:cubicBezTo>
                  <a:cubicBezTo>
                    <a:pt x="952" y="541"/>
                    <a:pt x="790" y="345"/>
                    <a:pt x="739" y="313"/>
                  </a:cubicBezTo>
                  <a:cubicBezTo>
                    <a:pt x="717" y="298"/>
                    <a:pt x="631" y="287"/>
                    <a:pt x="607" y="279"/>
                  </a:cubicBezTo>
                  <a:cubicBezTo>
                    <a:pt x="576" y="268"/>
                    <a:pt x="519" y="259"/>
                    <a:pt x="490" y="240"/>
                  </a:cubicBezTo>
                  <a:cubicBezTo>
                    <a:pt x="417" y="195"/>
                    <a:pt x="347" y="143"/>
                    <a:pt x="282" y="85"/>
                  </a:cubicBezTo>
                  <a:cubicBezTo>
                    <a:pt x="254" y="59"/>
                    <a:pt x="222" y="38"/>
                    <a:pt x="189" y="21"/>
                  </a:cubicBezTo>
                  <a:cubicBezTo>
                    <a:pt x="162" y="9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3596;p55">
              <a:extLst>
                <a:ext uri="{FF2B5EF4-FFF2-40B4-BE49-F238E27FC236}">
                  <a16:creationId xmlns:a16="http://schemas.microsoft.com/office/drawing/2014/main" id="{2986E521-B7C4-4486-BEC2-56CF12A5107E}"/>
                </a:ext>
              </a:extLst>
            </p:cNvPr>
            <p:cNvSpPr/>
            <p:nvPr/>
          </p:nvSpPr>
          <p:spPr>
            <a:xfrm>
              <a:off x="4467100" y="5193550"/>
              <a:ext cx="40325" cy="114075"/>
            </a:xfrm>
            <a:custGeom>
              <a:avLst/>
              <a:gdLst/>
              <a:ahLst/>
              <a:cxnLst/>
              <a:rect l="l" t="t" r="r" b="b"/>
              <a:pathLst>
                <a:path w="1613" h="4563" extrusionOk="0">
                  <a:moveTo>
                    <a:pt x="3" y="0"/>
                  </a:moveTo>
                  <a:lnTo>
                    <a:pt x="0" y="132"/>
                  </a:lnTo>
                  <a:cubicBezTo>
                    <a:pt x="96" y="543"/>
                    <a:pt x="713" y="861"/>
                    <a:pt x="713" y="861"/>
                  </a:cubicBezTo>
                  <a:lnTo>
                    <a:pt x="733" y="861"/>
                  </a:lnTo>
                  <a:cubicBezTo>
                    <a:pt x="733" y="861"/>
                    <a:pt x="680" y="2065"/>
                    <a:pt x="660" y="2434"/>
                  </a:cubicBezTo>
                  <a:cubicBezTo>
                    <a:pt x="648" y="2666"/>
                    <a:pt x="630" y="2965"/>
                    <a:pt x="596" y="3355"/>
                  </a:cubicBezTo>
                  <a:cubicBezTo>
                    <a:pt x="564" y="3731"/>
                    <a:pt x="508" y="4226"/>
                    <a:pt x="508" y="4226"/>
                  </a:cubicBezTo>
                  <a:cubicBezTo>
                    <a:pt x="779" y="4358"/>
                    <a:pt x="841" y="4563"/>
                    <a:pt x="841" y="4563"/>
                  </a:cubicBezTo>
                  <a:cubicBezTo>
                    <a:pt x="841" y="4563"/>
                    <a:pt x="1054" y="3576"/>
                    <a:pt x="1167" y="3204"/>
                  </a:cubicBezTo>
                  <a:cubicBezTo>
                    <a:pt x="1264" y="2882"/>
                    <a:pt x="1158" y="2571"/>
                    <a:pt x="1158" y="2571"/>
                  </a:cubicBezTo>
                  <a:cubicBezTo>
                    <a:pt x="1158" y="2571"/>
                    <a:pt x="1322" y="2044"/>
                    <a:pt x="1443" y="1514"/>
                  </a:cubicBezTo>
                  <a:cubicBezTo>
                    <a:pt x="1556" y="1027"/>
                    <a:pt x="1612" y="407"/>
                    <a:pt x="1570" y="14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3597;p55">
              <a:extLst>
                <a:ext uri="{FF2B5EF4-FFF2-40B4-BE49-F238E27FC236}">
                  <a16:creationId xmlns:a16="http://schemas.microsoft.com/office/drawing/2014/main" id="{F1F8C324-7C91-4ADA-B391-622B4339EFF2}"/>
                </a:ext>
              </a:extLst>
            </p:cNvPr>
            <p:cNvSpPr/>
            <p:nvPr/>
          </p:nvSpPr>
          <p:spPr>
            <a:xfrm>
              <a:off x="4475150" y="5123675"/>
              <a:ext cx="26200" cy="24375"/>
            </a:xfrm>
            <a:custGeom>
              <a:avLst/>
              <a:gdLst/>
              <a:ahLst/>
              <a:cxnLst/>
              <a:rect l="l" t="t" r="r" b="b"/>
              <a:pathLst>
                <a:path w="1048" h="975" extrusionOk="0">
                  <a:moveTo>
                    <a:pt x="802" y="1"/>
                  </a:moveTo>
                  <a:cubicBezTo>
                    <a:pt x="802" y="1"/>
                    <a:pt x="225" y="201"/>
                    <a:pt x="155" y="211"/>
                  </a:cubicBezTo>
                  <a:cubicBezTo>
                    <a:pt x="85" y="221"/>
                    <a:pt x="1" y="408"/>
                    <a:pt x="8" y="630"/>
                  </a:cubicBezTo>
                  <a:cubicBezTo>
                    <a:pt x="14" y="820"/>
                    <a:pt x="346" y="974"/>
                    <a:pt x="532" y="974"/>
                  </a:cubicBezTo>
                  <a:cubicBezTo>
                    <a:pt x="563" y="974"/>
                    <a:pt x="590" y="970"/>
                    <a:pt x="611" y="960"/>
                  </a:cubicBezTo>
                  <a:cubicBezTo>
                    <a:pt x="755" y="894"/>
                    <a:pt x="1048" y="604"/>
                    <a:pt x="1002" y="567"/>
                  </a:cubicBezTo>
                  <a:cubicBezTo>
                    <a:pt x="956" y="528"/>
                    <a:pt x="799" y="423"/>
                    <a:pt x="792" y="392"/>
                  </a:cubicBezTo>
                  <a:cubicBezTo>
                    <a:pt x="784" y="360"/>
                    <a:pt x="802" y="1"/>
                    <a:pt x="80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3598;p55">
              <a:extLst>
                <a:ext uri="{FF2B5EF4-FFF2-40B4-BE49-F238E27FC236}">
                  <a16:creationId xmlns:a16="http://schemas.microsoft.com/office/drawing/2014/main" id="{101640A8-0E5D-4F55-9E64-94EA678627A9}"/>
                </a:ext>
              </a:extLst>
            </p:cNvPr>
            <p:cNvSpPr/>
            <p:nvPr/>
          </p:nvSpPr>
          <p:spPr>
            <a:xfrm>
              <a:off x="4479250" y="512367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1"/>
                  </a:moveTo>
                  <a:lnTo>
                    <a:pt x="638" y="1"/>
                  </a:lnTo>
                  <a:cubicBezTo>
                    <a:pt x="638" y="1"/>
                    <a:pt x="237" y="164"/>
                    <a:pt x="89" y="210"/>
                  </a:cubicBezTo>
                  <a:cubicBezTo>
                    <a:pt x="56" y="275"/>
                    <a:pt x="1" y="369"/>
                    <a:pt x="49" y="411"/>
                  </a:cubicBezTo>
                  <a:cubicBezTo>
                    <a:pt x="90" y="448"/>
                    <a:pt x="137" y="461"/>
                    <a:pt x="184" y="461"/>
                  </a:cubicBezTo>
                  <a:cubicBezTo>
                    <a:pt x="263" y="461"/>
                    <a:pt x="339" y="426"/>
                    <a:pt x="376" y="411"/>
                  </a:cubicBezTo>
                  <a:cubicBezTo>
                    <a:pt x="434" y="388"/>
                    <a:pt x="487" y="357"/>
                    <a:pt x="536" y="318"/>
                  </a:cubicBezTo>
                  <a:cubicBezTo>
                    <a:pt x="589" y="277"/>
                    <a:pt x="632" y="208"/>
                    <a:pt x="632" y="141"/>
                  </a:cubicBezTo>
                  <a:cubicBezTo>
                    <a:pt x="634" y="84"/>
                    <a:pt x="638" y="1"/>
                    <a:pt x="638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3599;p55">
              <a:extLst>
                <a:ext uri="{FF2B5EF4-FFF2-40B4-BE49-F238E27FC236}">
                  <a16:creationId xmlns:a16="http://schemas.microsoft.com/office/drawing/2014/main" id="{8AA7D441-877E-46CC-988F-1139C233C341}"/>
                </a:ext>
              </a:extLst>
            </p:cNvPr>
            <p:cNvSpPr/>
            <p:nvPr/>
          </p:nvSpPr>
          <p:spPr>
            <a:xfrm>
              <a:off x="4466325" y="5126875"/>
              <a:ext cx="41350" cy="78550"/>
            </a:xfrm>
            <a:custGeom>
              <a:avLst/>
              <a:gdLst/>
              <a:ahLst/>
              <a:cxnLst/>
              <a:rect l="l" t="t" r="r" b="b"/>
              <a:pathLst>
                <a:path w="1654" h="3142" extrusionOk="0">
                  <a:moveTo>
                    <a:pt x="388" y="0"/>
                  </a:moveTo>
                  <a:cubicBezTo>
                    <a:pt x="379" y="0"/>
                    <a:pt x="370" y="1"/>
                    <a:pt x="361" y="3"/>
                  </a:cubicBezTo>
                  <a:cubicBezTo>
                    <a:pt x="253" y="68"/>
                    <a:pt x="174" y="171"/>
                    <a:pt x="136" y="290"/>
                  </a:cubicBezTo>
                  <a:cubicBezTo>
                    <a:pt x="43" y="557"/>
                    <a:pt x="0" y="839"/>
                    <a:pt x="7" y="1122"/>
                  </a:cubicBezTo>
                  <a:cubicBezTo>
                    <a:pt x="13" y="1502"/>
                    <a:pt x="18" y="2667"/>
                    <a:pt x="18" y="2667"/>
                  </a:cubicBezTo>
                  <a:cubicBezTo>
                    <a:pt x="18" y="2667"/>
                    <a:pt x="24" y="2875"/>
                    <a:pt x="384" y="3033"/>
                  </a:cubicBezTo>
                  <a:cubicBezTo>
                    <a:pt x="568" y="3114"/>
                    <a:pt x="742" y="3142"/>
                    <a:pt x="893" y="3142"/>
                  </a:cubicBezTo>
                  <a:cubicBezTo>
                    <a:pt x="1024" y="3142"/>
                    <a:pt x="1137" y="3120"/>
                    <a:pt x="1225" y="3095"/>
                  </a:cubicBezTo>
                  <a:cubicBezTo>
                    <a:pt x="1406" y="3040"/>
                    <a:pt x="1563" y="2882"/>
                    <a:pt x="1602" y="2807"/>
                  </a:cubicBezTo>
                  <a:cubicBezTo>
                    <a:pt x="1585" y="2541"/>
                    <a:pt x="1447" y="2039"/>
                    <a:pt x="1491" y="1703"/>
                  </a:cubicBezTo>
                  <a:cubicBezTo>
                    <a:pt x="1536" y="1368"/>
                    <a:pt x="1607" y="1117"/>
                    <a:pt x="1625" y="845"/>
                  </a:cubicBezTo>
                  <a:cubicBezTo>
                    <a:pt x="1643" y="574"/>
                    <a:pt x="1653" y="568"/>
                    <a:pt x="1509" y="483"/>
                  </a:cubicBezTo>
                  <a:cubicBezTo>
                    <a:pt x="1301" y="359"/>
                    <a:pt x="1196" y="317"/>
                    <a:pt x="1196" y="317"/>
                  </a:cubicBezTo>
                  <a:cubicBezTo>
                    <a:pt x="1196" y="317"/>
                    <a:pt x="1004" y="652"/>
                    <a:pt x="759" y="652"/>
                  </a:cubicBezTo>
                  <a:cubicBezTo>
                    <a:pt x="719" y="652"/>
                    <a:pt x="678" y="644"/>
                    <a:pt x="636" y="623"/>
                  </a:cubicBezTo>
                  <a:cubicBezTo>
                    <a:pt x="345" y="481"/>
                    <a:pt x="446" y="226"/>
                    <a:pt x="606" y="99"/>
                  </a:cubicBezTo>
                  <a:cubicBezTo>
                    <a:pt x="606" y="99"/>
                    <a:pt x="484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3600;p55">
              <a:extLst>
                <a:ext uri="{FF2B5EF4-FFF2-40B4-BE49-F238E27FC236}">
                  <a16:creationId xmlns:a16="http://schemas.microsoft.com/office/drawing/2014/main" id="{5AD8D906-583A-4660-8684-D91DB2E9A26D}"/>
                </a:ext>
              </a:extLst>
            </p:cNvPr>
            <p:cNvSpPr/>
            <p:nvPr/>
          </p:nvSpPr>
          <p:spPr>
            <a:xfrm>
              <a:off x="4476300" y="51288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164" y="0"/>
                  </a:moveTo>
                  <a:cubicBezTo>
                    <a:pt x="164" y="0"/>
                    <a:pt x="62" y="107"/>
                    <a:pt x="32" y="210"/>
                  </a:cubicBezTo>
                  <a:cubicBezTo>
                    <a:pt x="0" y="311"/>
                    <a:pt x="12" y="449"/>
                    <a:pt x="148" y="537"/>
                  </a:cubicBezTo>
                  <a:cubicBezTo>
                    <a:pt x="213" y="580"/>
                    <a:pt x="286" y="602"/>
                    <a:pt x="361" y="602"/>
                  </a:cubicBezTo>
                  <a:cubicBezTo>
                    <a:pt x="441" y="602"/>
                    <a:pt x="523" y="577"/>
                    <a:pt x="600" y="524"/>
                  </a:cubicBezTo>
                  <a:cubicBezTo>
                    <a:pt x="751" y="420"/>
                    <a:pt x="849" y="263"/>
                    <a:pt x="849" y="263"/>
                  </a:cubicBezTo>
                  <a:lnTo>
                    <a:pt x="782" y="227"/>
                  </a:lnTo>
                  <a:cubicBezTo>
                    <a:pt x="782" y="227"/>
                    <a:pt x="688" y="387"/>
                    <a:pt x="565" y="462"/>
                  </a:cubicBezTo>
                  <a:cubicBezTo>
                    <a:pt x="497" y="504"/>
                    <a:pt x="421" y="529"/>
                    <a:pt x="348" y="529"/>
                  </a:cubicBezTo>
                  <a:cubicBezTo>
                    <a:pt x="289" y="529"/>
                    <a:pt x="233" y="513"/>
                    <a:pt x="184" y="479"/>
                  </a:cubicBezTo>
                  <a:cubicBezTo>
                    <a:pt x="74" y="402"/>
                    <a:pt x="4" y="234"/>
                    <a:pt x="220" y="25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3601;p55">
              <a:extLst>
                <a:ext uri="{FF2B5EF4-FFF2-40B4-BE49-F238E27FC236}">
                  <a16:creationId xmlns:a16="http://schemas.microsoft.com/office/drawing/2014/main" id="{5B46A91D-FB98-46B7-8DAA-D7771C124DD1}"/>
                </a:ext>
              </a:extLst>
            </p:cNvPr>
            <p:cNvSpPr/>
            <p:nvPr/>
          </p:nvSpPr>
          <p:spPr>
            <a:xfrm>
              <a:off x="4473550" y="5098450"/>
              <a:ext cx="28800" cy="32825"/>
            </a:xfrm>
            <a:custGeom>
              <a:avLst/>
              <a:gdLst/>
              <a:ahLst/>
              <a:cxnLst/>
              <a:rect l="l" t="t" r="r" b="b"/>
              <a:pathLst>
                <a:path w="1152" h="1313" extrusionOk="0">
                  <a:moveTo>
                    <a:pt x="553" y="0"/>
                  </a:moveTo>
                  <a:cubicBezTo>
                    <a:pt x="283" y="0"/>
                    <a:pt x="95" y="206"/>
                    <a:pt x="54" y="474"/>
                  </a:cubicBezTo>
                  <a:cubicBezTo>
                    <a:pt x="31" y="613"/>
                    <a:pt x="1" y="905"/>
                    <a:pt x="95" y="1123"/>
                  </a:cubicBezTo>
                  <a:cubicBezTo>
                    <a:pt x="149" y="1248"/>
                    <a:pt x="211" y="1295"/>
                    <a:pt x="324" y="1312"/>
                  </a:cubicBezTo>
                  <a:cubicBezTo>
                    <a:pt x="330" y="1312"/>
                    <a:pt x="338" y="1313"/>
                    <a:pt x="346" y="1313"/>
                  </a:cubicBezTo>
                  <a:cubicBezTo>
                    <a:pt x="456" y="1313"/>
                    <a:pt x="727" y="1242"/>
                    <a:pt x="822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2" y="876"/>
                    <a:pt x="1152" y="632"/>
                    <a:pt x="1088" y="404"/>
                  </a:cubicBezTo>
                  <a:cubicBezTo>
                    <a:pt x="1025" y="175"/>
                    <a:pt x="822" y="13"/>
                    <a:pt x="585" y="1"/>
                  </a:cubicBezTo>
                  <a:cubicBezTo>
                    <a:pt x="574" y="1"/>
                    <a:pt x="563" y="0"/>
                    <a:pt x="55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3602;p55">
              <a:extLst>
                <a:ext uri="{FF2B5EF4-FFF2-40B4-BE49-F238E27FC236}">
                  <a16:creationId xmlns:a16="http://schemas.microsoft.com/office/drawing/2014/main" id="{2CD239C6-1AC8-4127-AF3D-E107EF8DA979}"/>
                </a:ext>
              </a:extLst>
            </p:cNvPr>
            <p:cNvSpPr/>
            <p:nvPr/>
          </p:nvSpPr>
          <p:spPr>
            <a:xfrm>
              <a:off x="4475925" y="5098425"/>
              <a:ext cx="25775" cy="25275"/>
            </a:xfrm>
            <a:custGeom>
              <a:avLst/>
              <a:gdLst/>
              <a:ahLst/>
              <a:cxnLst/>
              <a:rect l="l" t="t" r="r" b="b"/>
              <a:pathLst>
                <a:path w="1031" h="1011" extrusionOk="0">
                  <a:moveTo>
                    <a:pt x="460" y="1"/>
                  </a:moveTo>
                  <a:cubicBezTo>
                    <a:pt x="277" y="1"/>
                    <a:pt x="103" y="93"/>
                    <a:pt x="1" y="251"/>
                  </a:cubicBezTo>
                  <a:cubicBezTo>
                    <a:pt x="29" y="282"/>
                    <a:pt x="96" y="320"/>
                    <a:pt x="195" y="340"/>
                  </a:cubicBezTo>
                  <a:cubicBezTo>
                    <a:pt x="247" y="351"/>
                    <a:pt x="300" y="357"/>
                    <a:pt x="352" y="357"/>
                  </a:cubicBezTo>
                  <a:cubicBezTo>
                    <a:pt x="442" y="357"/>
                    <a:pt x="532" y="340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4"/>
                    <a:pt x="655" y="488"/>
                  </a:cubicBezTo>
                  <a:cubicBezTo>
                    <a:pt x="695" y="544"/>
                    <a:pt x="709" y="614"/>
                    <a:pt x="697" y="681"/>
                  </a:cubicBezTo>
                  <a:cubicBezTo>
                    <a:pt x="694" y="701"/>
                    <a:pt x="690" y="723"/>
                    <a:pt x="685" y="748"/>
                  </a:cubicBezTo>
                  <a:cubicBezTo>
                    <a:pt x="668" y="834"/>
                    <a:pt x="742" y="841"/>
                    <a:pt x="742" y="841"/>
                  </a:cubicBezTo>
                  <a:cubicBezTo>
                    <a:pt x="743" y="797"/>
                    <a:pt x="749" y="755"/>
                    <a:pt x="773" y="727"/>
                  </a:cubicBezTo>
                  <a:lnTo>
                    <a:pt x="773" y="727"/>
                  </a:lnTo>
                  <a:cubicBezTo>
                    <a:pt x="923" y="776"/>
                    <a:pt x="778" y="992"/>
                    <a:pt x="772" y="1011"/>
                  </a:cubicBezTo>
                  <a:cubicBezTo>
                    <a:pt x="938" y="897"/>
                    <a:pt x="1030" y="703"/>
                    <a:pt x="1011" y="503"/>
                  </a:cubicBezTo>
                  <a:cubicBezTo>
                    <a:pt x="987" y="262"/>
                    <a:pt x="811" y="64"/>
                    <a:pt x="575" y="13"/>
                  </a:cubicBezTo>
                  <a:cubicBezTo>
                    <a:pt x="537" y="5"/>
                    <a:pt x="498" y="1"/>
                    <a:pt x="46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3603;p55">
              <a:extLst>
                <a:ext uri="{FF2B5EF4-FFF2-40B4-BE49-F238E27FC236}">
                  <a16:creationId xmlns:a16="http://schemas.microsoft.com/office/drawing/2014/main" id="{D3882C47-EC40-4307-80AC-2FE49E705C88}"/>
                </a:ext>
              </a:extLst>
            </p:cNvPr>
            <p:cNvSpPr/>
            <p:nvPr/>
          </p:nvSpPr>
          <p:spPr>
            <a:xfrm>
              <a:off x="4472750" y="5096525"/>
              <a:ext cx="26175" cy="15725"/>
            </a:xfrm>
            <a:custGeom>
              <a:avLst/>
              <a:gdLst/>
              <a:ahLst/>
              <a:cxnLst/>
              <a:rect l="l" t="t" r="r" b="b"/>
              <a:pathLst>
                <a:path w="1047" h="629" extrusionOk="0">
                  <a:moveTo>
                    <a:pt x="600" y="1"/>
                  </a:moveTo>
                  <a:cubicBezTo>
                    <a:pt x="531" y="1"/>
                    <a:pt x="454" y="14"/>
                    <a:pt x="370" y="44"/>
                  </a:cubicBezTo>
                  <a:cubicBezTo>
                    <a:pt x="25" y="170"/>
                    <a:pt x="0" y="607"/>
                    <a:pt x="0" y="607"/>
                  </a:cubicBezTo>
                  <a:cubicBezTo>
                    <a:pt x="0" y="607"/>
                    <a:pt x="56" y="629"/>
                    <a:pt x="163" y="629"/>
                  </a:cubicBezTo>
                  <a:cubicBezTo>
                    <a:pt x="229" y="629"/>
                    <a:pt x="315" y="620"/>
                    <a:pt x="419" y="593"/>
                  </a:cubicBezTo>
                  <a:cubicBezTo>
                    <a:pt x="691" y="522"/>
                    <a:pt x="743" y="383"/>
                    <a:pt x="743" y="383"/>
                  </a:cubicBezTo>
                  <a:lnTo>
                    <a:pt x="1046" y="322"/>
                  </a:lnTo>
                  <a:cubicBezTo>
                    <a:pt x="1013" y="184"/>
                    <a:pt x="859" y="1"/>
                    <a:pt x="600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3604;p55">
              <a:extLst>
                <a:ext uri="{FF2B5EF4-FFF2-40B4-BE49-F238E27FC236}">
                  <a16:creationId xmlns:a16="http://schemas.microsoft.com/office/drawing/2014/main" id="{A743ED39-637D-48BA-B739-F1105A73290E}"/>
                </a:ext>
              </a:extLst>
            </p:cNvPr>
            <p:cNvSpPr/>
            <p:nvPr/>
          </p:nvSpPr>
          <p:spPr>
            <a:xfrm>
              <a:off x="4499100" y="5141125"/>
              <a:ext cx="23625" cy="87000"/>
            </a:xfrm>
            <a:custGeom>
              <a:avLst/>
              <a:gdLst/>
              <a:ahLst/>
              <a:cxnLst/>
              <a:rect l="l" t="t" r="r" b="b"/>
              <a:pathLst>
                <a:path w="945" h="3480" extrusionOk="0">
                  <a:moveTo>
                    <a:pt x="233" y="1"/>
                  </a:moveTo>
                  <a:cubicBezTo>
                    <a:pt x="187" y="1"/>
                    <a:pt x="147" y="23"/>
                    <a:pt x="115" y="62"/>
                  </a:cubicBezTo>
                  <a:cubicBezTo>
                    <a:pt x="44" y="148"/>
                    <a:pt x="1" y="232"/>
                    <a:pt x="68" y="408"/>
                  </a:cubicBezTo>
                  <a:cubicBezTo>
                    <a:pt x="136" y="584"/>
                    <a:pt x="343" y="1003"/>
                    <a:pt x="441" y="1313"/>
                  </a:cubicBezTo>
                  <a:cubicBezTo>
                    <a:pt x="489" y="1466"/>
                    <a:pt x="552" y="1831"/>
                    <a:pt x="522" y="2116"/>
                  </a:cubicBezTo>
                  <a:cubicBezTo>
                    <a:pt x="497" y="2357"/>
                    <a:pt x="443" y="2610"/>
                    <a:pt x="394" y="2685"/>
                  </a:cubicBezTo>
                  <a:cubicBezTo>
                    <a:pt x="348" y="2754"/>
                    <a:pt x="318" y="2776"/>
                    <a:pt x="244" y="2824"/>
                  </a:cubicBezTo>
                  <a:cubicBezTo>
                    <a:pt x="161" y="2881"/>
                    <a:pt x="125" y="2937"/>
                    <a:pt x="69" y="2981"/>
                  </a:cubicBezTo>
                  <a:cubicBezTo>
                    <a:pt x="13" y="3025"/>
                    <a:pt x="9" y="3019"/>
                    <a:pt x="25" y="3054"/>
                  </a:cubicBezTo>
                  <a:cubicBezTo>
                    <a:pt x="34" y="3073"/>
                    <a:pt x="59" y="3082"/>
                    <a:pt x="90" y="3082"/>
                  </a:cubicBezTo>
                  <a:cubicBezTo>
                    <a:pt x="118" y="3082"/>
                    <a:pt x="151" y="3074"/>
                    <a:pt x="179" y="3058"/>
                  </a:cubicBezTo>
                  <a:cubicBezTo>
                    <a:pt x="242" y="3023"/>
                    <a:pt x="266" y="2981"/>
                    <a:pt x="282" y="2978"/>
                  </a:cubicBezTo>
                  <a:cubicBezTo>
                    <a:pt x="282" y="2978"/>
                    <a:pt x="283" y="2978"/>
                    <a:pt x="283" y="2978"/>
                  </a:cubicBezTo>
                  <a:cubicBezTo>
                    <a:pt x="297" y="2978"/>
                    <a:pt x="274" y="3032"/>
                    <a:pt x="231" y="3099"/>
                  </a:cubicBezTo>
                  <a:cubicBezTo>
                    <a:pt x="170" y="3193"/>
                    <a:pt x="101" y="3232"/>
                    <a:pt x="62" y="3275"/>
                  </a:cubicBezTo>
                  <a:cubicBezTo>
                    <a:pt x="21" y="3321"/>
                    <a:pt x="56" y="3351"/>
                    <a:pt x="83" y="3351"/>
                  </a:cubicBezTo>
                  <a:cubicBezTo>
                    <a:pt x="85" y="3351"/>
                    <a:pt x="86" y="3351"/>
                    <a:pt x="87" y="3351"/>
                  </a:cubicBezTo>
                  <a:cubicBezTo>
                    <a:pt x="115" y="3346"/>
                    <a:pt x="157" y="3337"/>
                    <a:pt x="230" y="3278"/>
                  </a:cubicBezTo>
                  <a:cubicBezTo>
                    <a:pt x="281" y="3234"/>
                    <a:pt x="329" y="3187"/>
                    <a:pt x="372" y="3135"/>
                  </a:cubicBezTo>
                  <a:lnTo>
                    <a:pt x="372" y="3135"/>
                  </a:lnTo>
                  <a:cubicBezTo>
                    <a:pt x="351" y="3185"/>
                    <a:pt x="324" y="3230"/>
                    <a:pt x="291" y="3273"/>
                  </a:cubicBezTo>
                  <a:cubicBezTo>
                    <a:pt x="230" y="3354"/>
                    <a:pt x="196" y="3379"/>
                    <a:pt x="166" y="3421"/>
                  </a:cubicBezTo>
                  <a:cubicBezTo>
                    <a:pt x="146" y="3451"/>
                    <a:pt x="179" y="3474"/>
                    <a:pt x="217" y="3474"/>
                  </a:cubicBezTo>
                  <a:cubicBezTo>
                    <a:pt x="234" y="3474"/>
                    <a:pt x="252" y="3470"/>
                    <a:pt x="266" y="3460"/>
                  </a:cubicBezTo>
                  <a:cubicBezTo>
                    <a:pt x="314" y="3424"/>
                    <a:pt x="358" y="3380"/>
                    <a:pt x="395" y="3333"/>
                  </a:cubicBezTo>
                  <a:cubicBezTo>
                    <a:pt x="437" y="3279"/>
                    <a:pt x="499" y="3185"/>
                    <a:pt x="499" y="3185"/>
                  </a:cubicBezTo>
                  <a:lnTo>
                    <a:pt x="499" y="3185"/>
                  </a:lnTo>
                  <a:cubicBezTo>
                    <a:pt x="465" y="3291"/>
                    <a:pt x="407" y="3355"/>
                    <a:pt x="377" y="3397"/>
                  </a:cubicBezTo>
                  <a:cubicBezTo>
                    <a:pt x="347" y="3438"/>
                    <a:pt x="347" y="3468"/>
                    <a:pt x="377" y="3478"/>
                  </a:cubicBezTo>
                  <a:cubicBezTo>
                    <a:pt x="381" y="3479"/>
                    <a:pt x="384" y="3480"/>
                    <a:pt x="389" y="3480"/>
                  </a:cubicBezTo>
                  <a:cubicBezTo>
                    <a:pt x="413" y="3480"/>
                    <a:pt x="452" y="3456"/>
                    <a:pt x="517" y="3385"/>
                  </a:cubicBezTo>
                  <a:cubicBezTo>
                    <a:pt x="593" y="3302"/>
                    <a:pt x="657" y="3157"/>
                    <a:pt x="685" y="3025"/>
                  </a:cubicBezTo>
                  <a:cubicBezTo>
                    <a:pt x="713" y="2893"/>
                    <a:pt x="713" y="2838"/>
                    <a:pt x="735" y="2772"/>
                  </a:cubicBezTo>
                  <a:cubicBezTo>
                    <a:pt x="817" y="2529"/>
                    <a:pt x="881" y="2335"/>
                    <a:pt x="907" y="2081"/>
                  </a:cubicBezTo>
                  <a:cubicBezTo>
                    <a:pt x="944" y="1714"/>
                    <a:pt x="903" y="1429"/>
                    <a:pt x="862" y="1255"/>
                  </a:cubicBezTo>
                  <a:cubicBezTo>
                    <a:pt x="778" y="894"/>
                    <a:pt x="598" y="448"/>
                    <a:pt x="470" y="208"/>
                  </a:cubicBezTo>
                  <a:cubicBezTo>
                    <a:pt x="391" y="60"/>
                    <a:pt x="306" y="1"/>
                    <a:pt x="23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3605;p55">
              <a:extLst>
                <a:ext uri="{FF2B5EF4-FFF2-40B4-BE49-F238E27FC236}">
                  <a16:creationId xmlns:a16="http://schemas.microsoft.com/office/drawing/2014/main" id="{570C18BB-693F-4AE9-9CB7-FD76F16765B4}"/>
                </a:ext>
              </a:extLst>
            </p:cNvPr>
            <p:cNvSpPr/>
            <p:nvPr/>
          </p:nvSpPr>
          <p:spPr>
            <a:xfrm>
              <a:off x="4497425" y="5140375"/>
              <a:ext cx="21125" cy="28525"/>
            </a:xfrm>
            <a:custGeom>
              <a:avLst/>
              <a:gdLst/>
              <a:ahLst/>
              <a:cxnLst/>
              <a:rect l="l" t="t" r="r" b="b"/>
              <a:pathLst>
                <a:path w="845" h="1141" extrusionOk="0">
                  <a:moveTo>
                    <a:pt x="288" y="1"/>
                  </a:moveTo>
                  <a:cubicBezTo>
                    <a:pt x="240" y="1"/>
                    <a:pt x="194" y="20"/>
                    <a:pt x="153" y="52"/>
                  </a:cubicBezTo>
                  <a:cubicBezTo>
                    <a:pt x="0" y="174"/>
                    <a:pt x="63" y="436"/>
                    <a:pt x="144" y="602"/>
                  </a:cubicBezTo>
                  <a:cubicBezTo>
                    <a:pt x="223" y="768"/>
                    <a:pt x="385" y="1140"/>
                    <a:pt x="385" y="1140"/>
                  </a:cubicBezTo>
                  <a:cubicBezTo>
                    <a:pt x="388" y="1140"/>
                    <a:pt x="391" y="1140"/>
                    <a:pt x="395" y="1140"/>
                  </a:cubicBezTo>
                  <a:cubicBezTo>
                    <a:pt x="759" y="1140"/>
                    <a:pt x="845" y="869"/>
                    <a:pt x="845" y="869"/>
                  </a:cubicBezTo>
                  <a:cubicBezTo>
                    <a:pt x="845" y="869"/>
                    <a:pt x="664" y="401"/>
                    <a:pt x="537" y="187"/>
                  </a:cubicBezTo>
                  <a:cubicBezTo>
                    <a:pt x="458" y="54"/>
                    <a:pt x="370" y="1"/>
                    <a:pt x="288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3606;p55">
              <a:extLst>
                <a:ext uri="{FF2B5EF4-FFF2-40B4-BE49-F238E27FC236}">
                  <a16:creationId xmlns:a16="http://schemas.microsoft.com/office/drawing/2014/main" id="{B811E200-9564-4F42-B44E-4856685A3451}"/>
                </a:ext>
              </a:extLst>
            </p:cNvPr>
            <p:cNvSpPr/>
            <p:nvPr/>
          </p:nvSpPr>
          <p:spPr>
            <a:xfrm>
              <a:off x="4495175" y="5115450"/>
              <a:ext cx="7150" cy="9025"/>
            </a:xfrm>
            <a:custGeom>
              <a:avLst/>
              <a:gdLst/>
              <a:ahLst/>
              <a:cxnLst/>
              <a:rect l="l" t="t" r="r" b="b"/>
              <a:pathLst>
                <a:path w="286" h="361" extrusionOk="0">
                  <a:moveTo>
                    <a:pt x="110" y="1"/>
                  </a:moveTo>
                  <a:cubicBezTo>
                    <a:pt x="67" y="1"/>
                    <a:pt x="23" y="21"/>
                    <a:pt x="3" y="46"/>
                  </a:cubicBezTo>
                  <a:lnTo>
                    <a:pt x="1" y="327"/>
                  </a:lnTo>
                  <a:cubicBezTo>
                    <a:pt x="1" y="327"/>
                    <a:pt x="14" y="358"/>
                    <a:pt x="68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173" y="360"/>
                    <a:pt x="286" y="176"/>
                    <a:pt x="206" y="50"/>
                  </a:cubicBezTo>
                  <a:cubicBezTo>
                    <a:pt x="183" y="14"/>
                    <a:pt x="147" y="1"/>
                    <a:pt x="11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3607;p55">
              <a:extLst>
                <a:ext uri="{FF2B5EF4-FFF2-40B4-BE49-F238E27FC236}">
                  <a16:creationId xmlns:a16="http://schemas.microsoft.com/office/drawing/2014/main" id="{1C29296E-EFFB-4FFE-8535-590FCBFFFB16}"/>
                </a:ext>
              </a:extLst>
            </p:cNvPr>
            <p:cNvSpPr/>
            <p:nvPr/>
          </p:nvSpPr>
          <p:spPr>
            <a:xfrm>
              <a:off x="3989875" y="5147100"/>
              <a:ext cx="114950" cy="66325"/>
            </a:xfrm>
            <a:custGeom>
              <a:avLst/>
              <a:gdLst/>
              <a:ahLst/>
              <a:cxnLst/>
              <a:rect l="l" t="t" r="r" b="b"/>
              <a:pathLst>
                <a:path w="4598" h="2653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59"/>
                    <a:pt x="1030" y="2652"/>
                    <a:pt x="2299" y="2652"/>
                  </a:cubicBezTo>
                  <a:cubicBezTo>
                    <a:pt x="3569" y="2652"/>
                    <a:pt x="4598" y="2059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3608;p55">
              <a:extLst>
                <a:ext uri="{FF2B5EF4-FFF2-40B4-BE49-F238E27FC236}">
                  <a16:creationId xmlns:a16="http://schemas.microsoft.com/office/drawing/2014/main" id="{E26A7876-C98C-4348-8750-F696633390D1}"/>
                </a:ext>
              </a:extLst>
            </p:cNvPr>
            <p:cNvSpPr/>
            <p:nvPr/>
          </p:nvSpPr>
          <p:spPr>
            <a:xfrm>
              <a:off x="4017350" y="5064825"/>
              <a:ext cx="16450" cy="42250"/>
            </a:xfrm>
            <a:custGeom>
              <a:avLst/>
              <a:gdLst/>
              <a:ahLst/>
              <a:cxnLst/>
              <a:rect l="l" t="t" r="r" b="b"/>
              <a:pathLst>
                <a:path w="658" h="1690" extrusionOk="0">
                  <a:moveTo>
                    <a:pt x="370" y="1"/>
                  </a:moveTo>
                  <a:cubicBezTo>
                    <a:pt x="356" y="1"/>
                    <a:pt x="341" y="1"/>
                    <a:pt x="325" y="3"/>
                  </a:cubicBezTo>
                  <a:cubicBezTo>
                    <a:pt x="91" y="30"/>
                    <a:pt x="40" y="241"/>
                    <a:pt x="50" y="687"/>
                  </a:cubicBezTo>
                  <a:cubicBezTo>
                    <a:pt x="60" y="1134"/>
                    <a:pt x="43" y="1343"/>
                    <a:pt x="20" y="1435"/>
                  </a:cubicBezTo>
                  <a:cubicBezTo>
                    <a:pt x="0" y="1514"/>
                    <a:pt x="143" y="1690"/>
                    <a:pt x="321" y="1690"/>
                  </a:cubicBezTo>
                  <a:cubicBezTo>
                    <a:pt x="357" y="1690"/>
                    <a:pt x="394" y="1683"/>
                    <a:pt x="432" y="1666"/>
                  </a:cubicBezTo>
                  <a:cubicBezTo>
                    <a:pt x="657" y="1567"/>
                    <a:pt x="555" y="66"/>
                    <a:pt x="555" y="66"/>
                  </a:cubicBezTo>
                  <a:cubicBezTo>
                    <a:pt x="555" y="66"/>
                    <a:pt x="494" y="1"/>
                    <a:pt x="370" y="1"/>
                  </a:cubicBezTo>
                  <a:close/>
                </a:path>
              </a:pathLst>
            </a:custGeom>
            <a:solidFill>
              <a:srgbClr val="482A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3609;p55">
              <a:extLst>
                <a:ext uri="{FF2B5EF4-FFF2-40B4-BE49-F238E27FC236}">
                  <a16:creationId xmlns:a16="http://schemas.microsoft.com/office/drawing/2014/main" id="{DCFF88B2-B8A4-4DEF-9A4B-24F459817A74}"/>
                </a:ext>
              </a:extLst>
            </p:cNvPr>
            <p:cNvSpPr/>
            <p:nvPr/>
          </p:nvSpPr>
          <p:spPr>
            <a:xfrm>
              <a:off x="4034825" y="5066025"/>
              <a:ext cx="19050" cy="18500"/>
            </a:xfrm>
            <a:custGeom>
              <a:avLst/>
              <a:gdLst/>
              <a:ahLst/>
              <a:cxnLst/>
              <a:rect l="l" t="t" r="r" b="b"/>
              <a:pathLst>
                <a:path w="762" h="740" extrusionOk="0">
                  <a:moveTo>
                    <a:pt x="246" y="1"/>
                  </a:moveTo>
                  <a:cubicBezTo>
                    <a:pt x="193" y="1"/>
                    <a:pt x="160" y="13"/>
                    <a:pt x="160" y="13"/>
                  </a:cubicBezTo>
                  <a:cubicBezTo>
                    <a:pt x="1" y="222"/>
                    <a:pt x="232" y="740"/>
                    <a:pt x="440" y="740"/>
                  </a:cubicBezTo>
                  <a:cubicBezTo>
                    <a:pt x="476" y="740"/>
                    <a:pt x="510" y="725"/>
                    <a:pt x="542" y="691"/>
                  </a:cubicBezTo>
                  <a:cubicBezTo>
                    <a:pt x="762" y="457"/>
                    <a:pt x="597" y="151"/>
                    <a:pt x="442" y="58"/>
                  </a:cubicBezTo>
                  <a:cubicBezTo>
                    <a:pt x="366" y="12"/>
                    <a:pt x="297" y="1"/>
                    <a:pt x="246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3610;p55">
              <a:extLst>
                <a:ext uri="{FF2B5EF4-FFF2-40B4-BE49-F238E27FC236}">
                  <a16:creationId xmlns:a16="http://schemas.microsoft.com/office/drawing/2014/main" id="{37DE6E8B-C852-49F7-82F3-1BA87D5EF34C}"/>
                </a:ext>
              </a:extLst>
            </p:cNvPr>
            <p:cNvSpPr/>
            <p:nvPr/>
          </p:nvSpPr>
          <p:spPr>
            <a:xfrm>
              <a:off x="4037850" y="5100675"/>
              <a:ext cx="69075" cy="44350"/>
            </a:xfrm>
            <a:custGeom>
              <a:avLst/>
              <a:gdLst/>
              <a:ahLst/>
              <a:cxnLst/>
              <a:rect l="l" t="t" r="r" b="b"/>
              <a:pathLst>
                <a:path w="2763" h="1774" extrusionOk="0">
                  <a:moveTo>
                    <a:pt x="232" y="1"/>
                  </a:moveTo>
                  <a:cubicBezTo>
                    <a:pt x="212" y="1"/>
                    <a:pt x="192" y="3"/>
                    <a:pt x="173" y="6"/>
                  </a:cubicBezTo>
                  <a:cubicBezTo>
                    <a:pt x="50" y="29"/>
                    <a:pt x="0" y="106"/>
                    <a:pt x="143" y="327"/>
                  </a:cubicBezTo>
                  <a:cubicBezTo>
                    <a:pt x="284" y="547"/>
                    <a:pt x="569" y="939"/>
                    <a:pt x="833" y="1182"/>
                  </a:cubicBezTo>
                  <a:cubicBezTo>
                    <a:pt x="961" y="1299"/>
                    <a:pt x="1317" y="1579"/>
                    <a:pt x="1868" y="1681"/>
                  </a:cubicBezTo>
                  <a:cubicBezTo>
                    <a:pt x="1934" y="1693"/>
                    <a:pt x="2010" y="1694"/>
                    <a:pt x="2133" y="1733"/>
                  </a:cubicBezTo>
                  <a:cubicBezTo>
                    <a:pt x="2216" y="1759"/>
                    <a:pt x="2312" y="1774"/>
                    <a:pt x="2397" y="1774"/>
                  </a:cubicBezTo>
                  <a:cubicBezTo>
                    <a:pt x="2440" y="1774"/>
                    <a:pt x="2481" y="1770"/>
                    <a:pt x="2516" y="1762"/>
                  </a:cubicBezTo>
                  <a:cubicBezTo>
                    <a:pt x="2622" y="1737"/>
                    <a:pt x="2656" y="1711"/>
                    <a:pt x="2661" y="1688"/>
                  </a:cubicBezTo>
                  <a:cubicBezTo>
                    <a:pt x="2665" y="1663"/>
                    <a:pt x="2648" y="1648"/>
                    <a:pt x="2613" y="1648"/>
                  </a:cubicBezTo>
                  <a:cubicBezTo>
                    <a:pt x="2606" y="1648"/>
                    <a:pt x="2599" y="1649"/>
                    <a:pt x="2592" y="1650"/>
                  </a:cubicBezTo>
                  <a:cubicBezTo>
                    <a:pt x="2560" y="1654"/>
                    <a:pt x="2515" y="1662"/>
                    <a:pt x="2459" y="1662"/>
                  </a:cubicBezTo>
                  <a:cubicBezTo>
                    <a:pt x="2428" y="1662"/>
                    <a:pt x="2393" y="1659"/>
                    <a:pt x="2356" y="1652"/>
                  </a:cubicBezTo>
                  <a:cubicBezTo>
                    <a:pt x="2356" y="1652"/>
                    <a:pt x="2465" y="1645"/>
                    <a:pt x="2529" y="1635"/>
                  </a:cubicBezTo>
                  <a:cubicBezTo>
                    <a:pt x="2587" y="1626"/>
                    <a:pt x="2644" y="1610"/>
                    <a:pt x="2697" y="1586"/>
                  </a:cubicBezTo>
                  <a:cubicBezTo>
                    <a:pt x="2748" y="1562"/>
                    <a:pt x="2763" y="1484"/>
                    <a:pt x="2716" y="1484"/>
                  </a:cubicBezTo>
                  <a:cubicBezTo>
                    <a:pt x="2715" y="1484"/>
                    <a:pt x="2714" y="1484"/>
                    <a:pt x="2713" y="1484"/>
                  </a:cubicBezTo>
                  <a:cubicBezTo>
                    <a:pt x="2662" y="1488"/>
                    <a:pt x="2625" y="1505"/>
                    <a:pt x="2528" y="1518"/>
                  </a:cubicBezTo>
                  <a:cubicBezTo>
                    <a:pt x="2499" y="1523"/>
                    <a:pt x="2469" y="1526"/>
                    <a:pt x="2439" y="1526"/>
                  </a:cubicBezTo>
                  <a:cubicBezTo>
                    <a:pt x="2417" y="1526"/>
                    <a:pt x="2396" y="1524"/>
                    <a:pt x="2375" y="1522"/>
                  </a:cubicBezTo>
                  <a:cubicBezTo>
                    <a:pt x="2438" y="1510"/>
                    <a:pt x="2500" y="1492"/>
                    <a:pt x="2562" y="1469"/>
                  </a:cubicBezTo>
                  <a:cubicBezTo>
                    <a:pt x="2645" y="1436"/>
                    <a:pt x="2673" y="1405"/>
                    <a:pt x="2690" y="1384"/>
                  </a:cubicBezTo>
                  <a:cubicBezTo>
                    <a:pt x="2705" y="1365"/>
                    <a:pt x="2702" y="1324"/>
                    <a:pt x="2658" y="1324"/>
                  </a:cubicBezTo>
                  <a:cubicBezTo>
                    <a:pt x="2653" y="1324"/>
                    <a:pt x="2646" y="1325"/>
                    <a:pt x="2639" y="1326"/>
                  </a:cubicBezTo>
                  <a:cubicBezTo>
                    <a:pt x="2584" y="1338"/>
                    <a:pt x="2520" y="1378"/>
                    <a:pt x="2410" y="1385"/>
                  </a:cubicBezTo>
                  <a:cubicBezTo>
                    <a:pt x="2391" y="1387"/>
                    <a:pt x="2373" y="1388"/>
                    <a:pt x="2357" y="1388"/>
                  </a:cubicBezTo>
                  <a:cubicBezTo>
                    <a:pt x="2308" y="1388"/>
                    <a:pt x="2277" y="1381"/>
                    <a:pt x="2284" y="1371"/>
                  </a:cubicBezTo>
                  <a:cubicBezTo>
                    <a:pt x="2294" y="1358"/>
                    <a:pt x="2341" y="1358"/>
                    <a:pt x="2400" y="1323"/>
                  </a:cubicBezTo>
                  <a:cubicBezTo>
                    <a:pt x="2457" y="1288"/>
                    <a:pt x="2492" y="1221"/>
                    <a:pt x="2470" y="1190"/>
                  </a:cubicBezTo>
                  <a:cubicBezTo>
                    <a:pt x="2463" y="1180"/>
                    <a:pt x="2458" y="1176"/>
                    <a:pt x="2453" y="1176"/>
                  </a:cubicBezTo>
                  <a:cubicBezTo>
                    <a:pt x="2441" y="1176"/>
                    <a:pt x="2427" y="1194"/>
                    <a:pt x="2383" y="1212"/>
                  </a:cubicBezTo>
                  <a:cubicBezTo>
                    <a:pt x="2321" y="1237"/>
                    <a:pt x="2255" y="1236"/>
                    <a:pt x="2168" y="1280"/>
                  </a:cubicBezTo>
                  <a:cubicBezTo>
                    <a:pt x="2099" y="1316"/>
                    <a:pt x="2050" y="1358"/>
                    <a:pt x="1982" y="1358"/>
                  </a:cubicBezTo>
                  <a:cubicBezTo>
                    <a:pt x="1976" y="1358"/>
                    <a:pt x="1970" y="1357"/>
                    <a:pt x="1963" y="1356"/>
                  </a:cubicBezTo>
                  <a:cubicBezTo>
                    <a:pt x="1489" y="1312"/>
                    <a:pt x="1162" y="1040"/>
                    <a:pt x="1056" y="927"/>
                  </a:cubicBezTo>
                  <a:cubicBezTo>
                    <a:pt x="827" y="684"/>
                    <a:pt x="570" y="310"/>
                    <a:pt x="489" y="173"/>
                  </a:cubicBezTo>
                  <a:cubicBezTo>
                    <a:pt x="409" y="39"/>
                    <a:pt x="320" y="1"/>
                    <a:pt x="23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3611;p55">
              <a:extLst>
                <a:ext uri="{FF2B5EF4-FFF2-40B4-BE49-F238E27FC236}">
                  <a16:creationId xmlns:a16="http://schemas.microsoft.com/office/drawing/2014/main" id="{0DF2D632-C138-4FE5-B7E2-0CF7BB576905}"/>
                </a:ext>
              </a:extLst>
            </p:cNvPr>
            <p:cNvSpPr/>
            <p:nvPr/>
          </p:nvSpPr>
          <p:spPr>
            <a:xfrm>
              <a:off x="4038600" y="5100325"/>
              <a:ext cx="18925" cy="19125"/>
            </a:xfrm>
            <a:custGeom>
              <a:avLst/>
              <a:gdLst/>
              <a:ahLst/>
              <a:cxnLst/>
              <a:rect l="l" t="t" r="r" b="b"/>
              <a:pathLst>
                <a:path w="757" h="765" extrusionOk="0">
                  <a:moveTo>
                    <a:pt x="192" y="0"/>
                  </a:moveTo>
                  <a:cubicBezTo>
                    <a:pt x="102" y="0"/>
                    <a:pt x="40" y="44"/>
                    <a:pt x="20" y="89"/>
                  </a:cubicBezTo>
                  <a:cubicBezTo>
                    <a:pt x="0" y="133"/>
                    <a:pt x="4" y="154"/>
                    <a:pt x="47" y="265"/>
                  </a:cubicBezTo>
                  <a:cubicBezTo>
                    <a:pt x="90" y="376"/>
                    <a:pt x="354" y="762"/>
                    <a:pt x="354" y="762"/>
                  </a:cubicBezTo>
                  <a:cubicBezTo>
                    <a:pt x="367" y="764"/>
                    <a:pt x="380" y="765"/>
                    <a:pt x="393" y="765"/>
                  </a:cubicBezTo>
                  <a:cubicBezTo>
                    <a:pt x="613" y="765"/>
                    <a:pt x="757" y="545"/>
                    <a:pt x="757" y="545"/>
                  </a:cubicBezTo>
                  <a:cubicBezTo>
                    <a:pt x="757" y="545"/>
                    <a:pt x="519" y="216"/>
                    <a:pt x="472" y="160"/>
                  </a:cubicBezTo>
                  <a:cubicBezTo>
                    <a:pt x="417" y="94"/>
                    <a:pt x="361" y="26"/>
                    <a:pt x="243" y="5"/>
                  </a:cubicBezTo>
                  <a:cubicBezTo>
                    <a:pt x="225" y="1"/>
                    <a:pt x="208" y="0"/>
                    <a:pt x="192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3612;p55">
              <a:extLst>
                <a:ext uri="{FF2B5EF4-FFF2-40B4-BE49-F238E27FC236}">
                  <a16:creationId xmlns:a16="http://schemas.microsoft.com/office/drawing/2014/main" id="{98B96618-7034-461C-843C-F9858912DAB2}"/>
                </a:ext>
              </a:extLst>
            </p:cNvPr>
            <p:cNvSpPr/>
            <p:nvPr/>
          </p:nvSpPr>
          <p:spPr>
            <a:xfrm>
              <a:off x="3999675" y="5147200"/>
              <a:ext cx="93950" cy="46475"/>
            </a:xfrm>
            <a:custGeom>
              <a:avLst/>
              <a:gdLst/>
              <a:ahLst/>
              <a:cxnLst/>
              <a:rect l="l" t="t" r="r" b="b"/>
              <a:pathLst>
                <a:path w="3758" h="1859" extrusionOk="0">
                  <a:moveTo>
                    <a:pt x="2129" y="1"/>
                  </a:moveTo>
                  <a:cubicBezTo>
                    <a:pt x="2095" y="1"/>
                    <a:pt x="2075" y="1"/>
                    <a:pt x="2075" y="1"/>
                  </a:cubicBezTo>
                  <a:lnTo>
                    <a:pt x="740" y="353"/>
                  </a:lnTo>
                  <a:cubicBezTo>
                    <a:pt x="740" y="353"/>
                    <a:pt x="410" y="799"/>
                    <a:pt x="220" y="1200"/>
                  </a:cubicBezTo>
                  <a:cubicBezTo>
                    <a:pt x="79" y="1496"/>
                    <a:pt x="1" y="1741"/>
                    <a:pt x="193" y="1858"/>
                  </a:cubicBezTo>
                  <a:lnTo>
                    <a:pt x="672" y="1751"/>
                  </a:lnTo>
                  <a:lnTo>
                    <a:pt x="1590" y="963"/>
                  </a:lnTo>
                  <a:lnTo>
                    <a:pt x="1917" y="858"/>
                  </a:lnTo>
                  <a:lnTo>
                    <a:pt x="2909" y="759"/>
                  </a:lnTo>
                  <a:cubicBezTo>
                    <a:pt x="3054" y="746"/>
                    <a:pt x="3757" y="505"/>
                    <a:pt x="3644" y="273"/>
                  </a:cubicBezTo>
                  <a:cubicBezTo>
                    <a:pt x="3518" y="16"/>
                    <a:pt x="2392" y="1"/>
                    <a:pt x="212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3613;p55">
              <a:extLst>
                <a:ext uri="{FF2B5EF4-FFF2-40B4-BE49-F238E27FC236}">
                  <a16:creationId xmlns:a16="http://schemas.microsoft.com/office/drawing/2014/main" id="{B09C2808-E014-49D1-AD70-64D257FA4A7D}"/>
                </a:ext>
              </a:extLst>
            </p:cNvPr>
            <p:cNvSpPr/>
            <p:nvPr/>
          </p:nvSpPr>
          <p:spPr>
            <a:xfrm>
              <a:off x="4032575" y="5189050"/>
              <a:ext cx="14800" cy="30450"/>
            </a:xfrm>
            <a:custGeom>
              <a:avLst/>
              <a:gdLst/>
              <a:ahLst/>
              <a:cxnLst/>
              <a:rect l="l" t="t" r="r" b="b"/>
              <a:pathLst>
                <a:path w="592" h="1218" extrusionOk="0">
                  <a:moveTo>
                    <a:pt x="344" y="1"/>
                  </a:moveTo>
                  <a:cubicBezTo>
                    <a:pt x="323" y="21"/>
                    <a:pt x="292" y="44"/>
                    <a:pt x="263" y="68"/>
                  </a:cubicBezTo>
                  <a:cubicBezTo>
                    <a:pt x="234" y="91"/>
                    <a:pt x="203" y="112"/>
                    <a:pt x="171" y="133"/>
                  </a:cubicBezTo>
                  <a:cubicBezTo>
                    <a:pt x="111" y="176"/>
                    <a:pt x="51" y="224"/>
                    <a:pt x="33" y="299"/>
                  </a:cubicBezTo>
                  <a:cubicBezTo>
                    <a:pt x="18" y="355"/>
                    <a:pt x="40" y="413"/>
                    <a:pt x="47" y="471"/>
                  </a:cubicBezTo>
                  <a:cubicBezTo>
                    <a:pt x="63" y="581"/>
                    <a:pt x="28" y="691"/>
                    <a:pt x="13" y="801"/>
                  </a:cubicBezTo>
                  <a:cubicBezTo>
                    <a:pt x="0" y="898"/>
                    <a:pt x="45" y="990"/>
                    <a:pt x="106" y="1066"/>
                  </a:cubicBezTo>
                  <a:cubicBezTo>
                    <a:pt x="140" y="1105"/>
                    <a:pt x="176" y="1141"/>
                    <a:pt x="216" y="1175"/>
                  </a:cubicBezTo>
                  <a:cubicBezTo>
                    <a:pt x="241" y="1196"/>
                    <a:pt x="282" y="1218"/>
                    <a:pt x="320" y="1218"/>
                  </a:cubicBezTo>
                  <a:cubicBezTo>
                    <a:pt x="343" y="1218"/>
                    <a:pt x="365" y="1210"/>
                    <a:pt x="381" y="1189"/>
                  </a:cubicBezTo>
                  <a:cubicBezTo>
                    <a:pt x="393" y="1171"/>
                    <a:pt x="399" y="1151"/>
                    <a:pt x="399" y="1129"/>
                  </a:cubicBezTo>
                  <a:cubicBezTo>
                    <a:pt x="411" y="988"/>
                    <a:pt x="415" y="844"/>
                    <a:pt x="437" y="704"/>
                  </a:cubicBezTo>
                  <a:cubicBezTo>
                    <a:pt x="461" y="545"/>
                    <a:pt x="480" y="393"/>
                    <a:pt x="591" y="224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3614;p55">
              <a:extLst>
                <a:ext uri="{FF2B5EF4-FFF2-40B4-BE49-F238E27FC236}">
                  <a16:creationId xmlns:a16="http://schemas.microsoft.com/office/drawing/2014/main" id="{8E5497D1-2630-41A8-98FD-9725DDA288D6}"/>
                </a:ext>
              </a:extLst>
            </p:cNvPr>
            <p:cNvSpPr/>
            <p:nvPr/>
          </p:nvSpPr>
          <p:spPr>
            <a:xfrm>
              <a:off x="4040825" y="5152025"/>
              <a:ext cx="53700" cy="43200"/>
            </a:xfrm>
            <a:custGeom>
              <a:avLst/>
              <a:gdLst/>
              <a:ahLst/>
              <a:cxnLst/>
              <a:rect l="l" t="t" r="r" b="b"/>
              <a:pathLst>
                <a:path w="2148" h="1728" extrusionOk="0">
                  <a:moveTo>
                    <a:pt x="1750" y="0"/>
                  </a:moveTo>
                  <a:cubicBezTo>
                    <a:pt x="1490" y="0"/>
                    <a:pt x="1202" y="132"/>
                    <a:pt x="1096" y="227"/>
                  </a:cubicBezTo>
                  <a:cubicBezTo>
                    <a:pt x="1096" y="227"/>
                    <a:pt x="886" y="404"/>
                    <a:pt x="755" y="557"/>
                  </a:cubicBezTo>
                  <a:cubicBezTo>
                    <a:pt x="466" y="894"/>
                    <a:pt x="1" y="1507"/>
                    <a:pt x="1" y="1507"/>
                  </a:cubicBezTo>
                  <a:cubicBezTo>
                    <a:pt x="1" y="1507"/>
                    <a:pt x="47" y="1719"/>
                    <a:pt x="241" y="1728"/>
                  </a:cubicBezTo>
                  <a:cubicBezTo>
                    <a:pt x="241" y="1728"/>
                    <a:pt x="1689" y="601"/>
                    <a:pt x="1807" y="495"/>
                  </a:cubicBezTo>
                  <a:cubicBezTo>
                    <a:pt x="1988" y="335"/>
                    <a:pt x="2147" y="59"/>
                    <a:pt x="1864" y="10"/>
                  </a:cubicBezTo>
                  <a:cubicBezTo>
                    <a:pt x="1827" y="3"/>
                    <a:pt x="1789" y="0"/>
                    <a:pt x="1750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3615;p55">
              <a:extLst>
                <a:ext uri="{FF2B5EF4-FFF2-40B4-BE49-F238E27FC236}">
                  <a16:creationId xmlns:a16="http://schemas.microsoft.com/office/drawing/2014/main" id="{AE868089-4B82-4001-B937-F74D86615472}"/>
                </a:ext>
              </a:extLst>
            </p:cNvPr>
            <p:cNvSpPr/>
            <p:nvPr/>
          </p:nvSpPr>
          <p:spPr>
            <a:xfrm>
              <a:off x="4063100" y="5174500"/>
              <a:ext cx="27550" cy="18575"/>
            </a:xfrm>
            <a:custGeom>
              <a:avLst/>
              <a:gdLst/>
              <a:ahLst/>
              <a:cxnLst/>
              <a:rect l="l" t="t" r="r" b="b"/>
              <a:pathLst>
                <a:path w="1102" h="743" extrusionOk="0">
                  <a:moveTo>
                    <a:pt x="361" y="1"/>
                  </a:moveTo>
                  <a:cubicBezTo>
                    <a:pt x="304" y="1"/>
                    <a:pt x="250" y="24"/>
                    <a:pt x="198" y="49"/>
                  </a:cubicBezTo>
                  <a:cubicBezTo>
                    <a:pt x="165" y="66"/>
                    <a:pt x="132" y="86"/>
                    <a:pt x="98" y="99"/>
                  </a:cubicBezTo>
                  <a:cubicBezTo>
                    <a:pt x="63" y="112"/>
                    <a:pt x="27" y="129"/>
                    <a:pt x="0" y="137"/>
                  </a:cubicBezTo>
                  <a:lnTo>
                    <a:pt x="76" y="462"/>
                  </a:lnTo>
                  <a:cubicBezTo>
                    <a:pt x="101" y="460"/>
                    <a:pt x="125" y="459"/>
                    <a:pt x="148" y="459"/>
                  </a:cubicBezTo>
                  <a:cubicBezTo>
                    <a:pt x="313" y="459"/>
                    <a:pt x="440" y="508"/>
                    <a:pt x="572" y="556"/>
                  </a:cubicBezTo>
                  <a:cubicBezTo>
                    <a:pt x="706" y="606"/>
                    <a:pt x="833" y="671"/>
                    <a:pt x="962" y="729"/>
                  </a:cubicBezTo>
                  <a:cubicBezTo>
                    <a:pt x="979" y="737"/>
                    <a:pt x="998" y="742"/>
                    <a:pt x="1018" y="742"/>
                  </a:cubicBezTo>
                  <a:cubicBezTo>
                    <a:pt x="1020" y="742"/>
                    <a:pt x="1022" y="742"/>
                    <a:pt x="1025" y="742"/>
                  </a:cubicBezTo>
                  <a:cubicBezTo>
                    <a:pt x="1091" y="731"/>
                    <a:pt x="1102" y="642"/>
                    <a:pt x="1090" y="590"/>
                  </a:cubicBezTo>
                  <a:cubicBezTo>
                    <a:pt x="1080" y="539"/>
                    <a:pt x="1066" y="490"/>
                    <a:pt x="1047" y="441"/>
                  </a:cubicBezTo>
                  <a:cubicBezTo>
                    <a:pt x="1010" y="351"/>
                    <a:pt x="952" y="268"/>
                    <a:pt x="859" y="233"/>
                  </a:cubicBezTo>
                  <a:cubicBezTo>
                    <a:pt x="757" y="193"/>
                    <a:pt x="643" y="170"/>
                    <a:pt x="554" y="104"/>
                  </a:cubicBezTo>
                  <a:cubicBezTo>
                    <a:pt x="508" y="69"/>
                    <a:pt x="467" y="23"/>
                    <a:pt x="410" y="7"/>
                  </a:cubicBezTo>
                  <a:cubicBezTo>
                    <a:pt x="394" y="3"/>
                    <a:pt x="377" y="1"/>
                    <a:pt x="361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3616;p55">
              <a:extLst>
                <a:ext uri="{FF2B5EF4-FFF2-40B4-BE49-F238E27FC236}">
                  <a16:creationId xmlns:a16="http://schemas.microsoft.com/office/drawing/2014/main" id="{63881DAC-51CD-49DC-AD33-4EBECA8D818E}"/>
                </a:ext>
              </a:extLst>
            </p:cNvPr>
            <p:cNvSpPr/>
            <p:nvPr/>
          </p:nvSpPr>
          <p:spPr>
            <a:xfrm>
              <a:off x="3998900" y="5177850"/>
              <a:ext cx="67425" cy="19575"/>
            </a:xfrm>
            <a:custGeom>
              <a:avLst/>
              <a:gdLst/>
              <a:ahLst/>
              <a:cxnLst/>
              <a:rect l="l" t="t" r="r" b="b"/>
              <a:pathLst>
                <a:path w="2697" h="783" extrusionOk="0">
                  <a:moveTo>
                    <a:pt x="2572" y="1"/>
                  </a:moveTo>
                  <a:cubicBezTo>
                    <a:pt x="2572" y="1"/>
                    <a:pt x="1804" y="93"/>
                    <a:pt x="1238" y="96"/>
                  </a:cubicBezTo>
                  <a:cubicBezTo>
                    <a:pt x="676" y="100"/>
                    <a:pt x="517" y="216"/>
                    <a:pt x="397" y="246"/>
                  </a:cubicBezTo>
                  <a:cubicBezTo>
                    <a:pt x="0" y="350"/>
                    <a:pt x="84" y="585"/>
                    <a:pt x="327" y="694"/>
                  </a:cubicBezTo>
                  <a:cubicBezTo>
                    <a:pt x="469" y="757"/>
                    <a:pt x="596" y="782"/>
                    <a:pt x="778" y="782"/>
                  </a:cubicBezTo>
                  <a:cubicBezTo>
                    <a:pt x="910" y="782"/>
                    <a:pt x="1070" y="769"/>
                    <a:pt x="1287" y="749"/>
                  </a:cubicBezTo>
                  <a:cubicBezTo>
                    <a:pt x="1612" y="718"/>
                    <a:pt x="2644" y="328"/>
                    <a:pt x="2644" y="328"/>
                  </a:cubicBezTo>
                  <a:cubicBezTo>
                    <a:pt x="2644" y="328"/>
                    <a:pt x="2696" y="133"/>
                    <a:pt x="257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3617;p55">
              <a:extLst>
                <a:ext uri="{FF2B5EF4-FFF2-40B4-BE49-F238E27FC236}">
                  <a16:creationId xmlns:a16="http://schemas.microsoft.com/office/drawing/2014/main" id="{EF7E8BE2-3BFA-4ABD-AD83-EC0305CCD617}"/>
                </a:ext>
              </a:extLst>
            </p:cNvPr>
            <p:cNvSpPr/>
            <p:nvPr/>
          </p:nvSpPr>
          <p:spPr>
            <a:xfrm>
              <a:off x="4021375" y="5091075"/>
              <a:ext cx="26775" cy="28150"/>
            </a:xfrm>
            <a:custGeom>
              <a:avLst/>
              <a:gdLst/>
              <a:ahLst/>
              <a:cxnLst/>
              <a:rect l="l" t="t" r="r" b="b"/>
              <a:pathLst>
                <a:path w="1071" h="1126" extrusionOk="0">
                  <a:moveTo>
                    <a:pt x="245" y="1"/>
                  </a:moveTo>
                  <a:lnTo>
                    <a:pt x="245" y="1"/>
                  </a:lnTo>
                  <a:cubicBezTo>
                    <a:pt x="245" y="1"/>
                    <a:pt x="269" y="435"/>
                    <a:pt x="262" y="466"/>
                  </a:cubicBezTo>
                  <a:cubicBezTo>
                    <a:pt x="254" y="499"/>
                    <a:pt x="91" y="529"/>
                    <a:pt x="45" y="566"/>
                  </a:cubicBezTo>
                  <a:cubicBezTo>
                    <a:pt x="0" y="604"/>
                    <a:pt x="280" y="1045"/>
                    <a:pt x="423" y="1111"/>
                  </a:cubicBezTo>
                  <a:cubicBezTo>
                    <a:pt x="444" y="1121"/>
                    <a:pt x="473" y="1125"/>
                    <a:pt x="506" y="1125"/>
                  </a:cubicBezTo>
                  <a:cubicBezTo>
                    <a:pt x="691" y="1125"/>
                    <a:pt x="1014" y="978"/>
                    <a:pt x="1040" y="791"/>
                  </a:cubicBezTo>
                  <a:cubicBezTo>
                    <a:pt x="1071" y="588"/>
                    <a:pt x="896" y="434"/>
                    <a:pt x="835" y="378"/>
                  </a:cubicBezTo>
                  <a:cubicBezTo>
                    <a:pt x="812" y="372"/>
                    <a:pt x="792" y="371"/>
                    <a:pt x="774" y="371"/>
                  </a:cubicBezTo>
                  <a:cubicBezTo>
                    <a:pt x="763" y="371"/>
                    <a:pt x="753" y="372"/>
                    <a:pt x="745" y="372"/>
                  </a:cubicBezTo>
                  <a:cubicBezTo>
                    <a:pt x="741" y="372"/>
                    <a:pt x="737" y="371"/>
                    <a:pt x="734" y="371"/>
                  </a:cubicBezTo>
                  <a:lnTo>
                    <a:pt x="721" y="160"/>
                  </a:lnTo>
                  <a:cubicBezTo>
                    <a:pt x="528" y="98"/>
                    <a:pt x="245" y="1"/>
                    <a:pt x="245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3618;p55">
              <a:extLst>
                <a:ext uri="{FF2B5EF4-FFF2-40B4-BE49-F238E27FC236}">
                  <a16:creationId xmlns:a16="http://schemas.microsoft.com/office/drawing/2014/main" id="{1985B179-E2B1-40C2-A246-23603AB272B8}"/>
                </a:ext>
              </a:extLst>
            </p:cNvPr>
            <p:cNvSpPr/>
            <p:nvPr/>
          </p:nvSpPr>
          <p:spPr>
            <a:xfrm>
              <a:off x="4017150" y="5100300"/>
              <a:ext cx="42375" cy="40950"/>
            </a:xfrm>
            <a:custGeom>
              <a:avLst/>
              <a:gdLst/>
              <a:ahLst/>
              <a:cxnLst/>
              <a:rect l="l" t="t" r="r" b="b"/>
              <a:pathLst>
                <a:path w="1695" h="1638" extrusionOk="0">
                  <a:moveTo>
                    <a:pt x="960" y="1"/>
                  </a:moveTo>
                  <a:cubicBezTo>
                    <a:pt x="959" y="1"/>
                    <a:pt x="958" y="1"/>
                    <a:pt x="956" y="1"/>
                  </a:cubicBezTo>
                  <a:lnTo>
                    <a:pt x="934" y="2"/>
                  </a:lnTo>
                  <a:cubicBezTo>
                    <a:pt x="934" y="2"/>
                    <a:pt x="1041" y="131"/>
                    <a:pt x="1101" y="267"/>
                  </a:cubicBezTo>
                  <a:cubicBezTo>
                    <a:pt x="1156" y="394"/>
                    <a:pt x="1149" y="544"/>
                    <a:pt x="1038" y="579"/>
                  </a:cubicBezTo>
                  <a:cubicBezTo>
                    <a:pt x="999" y="591"/>
                    <a:pt x="964" y="597"/>
                    <a:pt x="932" y="597"/>
                  </a:cubicBezTo>
                  <a:cubicBezTo>
                    <a:pt x="811" y="597"/>
                    <a:pt x="724" y="518"/>
                    <a:pt x="622" y="407"/>
                  </a:cubicBezTo>
                  <a:cubicBezTo>
                    <a:pt x="534" y="312"/>
                    <a:pt x="495" y="219"/>
                    <a:pt x="354" y="140"/>
                  </a:cubicBezTo>
                  <a:cubicBezTo>
                    <a:pt x="232" y="158"/>
                    <a:pt x="92" y="223"/>
                    <a:pt x="73" y="289"/>
                  </a:cubicBezTo>
                  <a:cubicBezTo>
                    <a:pt x="50" y="368"/>
                    <a:pt x="0" y="734"/>
                    <a:pt x="105" y="1013"/>
                  </a:cubicBezTo>
                  <a:cubicBezTo>
                    <a:pt x="210" y="1293"/>
                    <a:pt x="312" y="1379"/>
                    <a:pt x="323" y="1592"/>
                  </a:cubicBezTo>
                  <a:cubicBezTo>
                    <a:pt x="323" y="1592"/>
                    <a:pt x="478" y="1638"/>
                    <a:pt x="689" y="1638"/>
                  </a:cubicBezTo>
                  <a:cubicBezTo>
                    <a:pt x="868" y="1638"/>
                    <a:pt x="1085" y="1605"/>
                    <a:pt x="1281" y="1485"/>
                  </a:cubicBezTo>
                  <a:cubicBezTo>
                    <a:pt x="1281" y="1485"/>
                    <a:pt x="1324" y="1258"/>
                    <a:pt x="1327" y="1098"/>
                  </a:cubicBezTo>
                  <a:cubicBezTo>
                    <a:pt x="1695" y="778"/>
                    <a:pt x="1424" y="386"/>
                    <a:pt x="1117" y="67"/>
                  </a:cubicBezTo>
                  <a:cubicBezTo>
                    <a:pt x="1075" y="25"/>
                    <a:pt x="1019" y="1"/>
                    <a:pt x="960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3619;p55">
              <a:extLst>
                <a:ext uri="{FF2B5EF4-FFF2-40B4-BE49-F238E27FC236}">
                  <a16:creationId xmlns:a16="http://schemas.microsoft.com/office/drawing/2014/main" id="{3AD1F0C8-BEAB-4DDB-AF56-8CF1ECDA5765}"/>
                </a:ext>
              </a:extLst>
            </p:cNvPr>
            <p:cNvSpPr/>
            <p:nvPr/>
          </p:nvSpPr>
          <p:spPr>
            <a:xfrm>
              <a:off x="4027500" y="5091075"/>
              <a:ext cx="12175" cy="10425"/>
            </a:xfrm>
            <a:custGeom>
              <a:avLst/>
              <a:gdLst/>
              <a:ahLst/>
              <a:cxnLst/>
              <a:rect l="l" t="t" r="r" b="b"/>
              <a:pathLst>
                <a:path w="487" h="417" extrusionOk="0">
                  <a:moveTo>
                    <a:pt x="0" y="1"/>
                  </a:moveTo>
                  <a:cubicBezTo>
                    <a:pt x="0" y="1"/>
                    <a:pt x="5" y="79"/>
                    <a:pt x="8" y="137"/>
                  </a:cubicBezTo>
                  <a:cubicBezTo>
                    <a:pt x="8" y="137"/>
                    <a:pt x="21" y="285"/>
                    <a:pt x="266" y="401"/>
                  </a:cubicBezTo>
                  <a:cubicBezTo>
                    <a:pt x="282" y="409"/>
                    <a:pt x="316" y="416"/>
                    <a:pt x="352" y="416"/>
                  </a:cubicBezTo>
                  <a:cubicBezTo>
                    <a:pt x="411" y="416"/>
                    <a:pt x="478" y="397"/>
                    <a:pt x="487" y="331"/>
                  </a:cubicBezTo>
                  <a:lnTo>
                    <a:pt x="476" y="161"/>
                  </a:lnTo>
                  <a:lnTo>
                    <a:pt x="338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3620;p55">
              <a:extLst>
                <a:ext uri="{FF2B5EF4-FFF2-40B4-BE49-F238E27FC236}">
                  <a16:creationId xmlns:a16="http://schemas.microsoft.com/office/drawing/2014/main" id="{7FCB0B91-31EA-449F-B8E8-5235F6CFF121}"/>
                </a:ext>
              </a:extLst>
            </p:cNvPr>
            <p:cNvSpPr/>
            <p:nvPr/>
          </p:nvSpPr>
          <p:spPr>
            <a:xfrm>
              <a:off x="4020350" y="5065825"/>
              <a:ext cx="28075" cy="33250"/>
            </a:xfrm>
            <a:custGeom>
              <a:avLst/>
              <a:gdLst/>
              <a:ahLst/>
              <a:cxnLst/>
              <a:rect l="l" t="t" r="r" b="b"/>
              <a:pathLst>
                <a:path w="1123" h="1330" extrusionOk="0">
                  <a:moveTo>
                    <a:pt x="597" y="1"/>
                  </a:moveTo>
                  <a:cubicBezTo>
                    <a:pt x="587" y="1"/>
                    <a:pt x="578" y="1"/>
                    <a:pt x="567" y="2"/>
                  </a:cubicBezTo>
                  <a:cubicBezTo>
                    <a:pt x="331" y="14"/>
                    <a:pt x="128" y="177"/>
                    <a:pt x="64" y="405"/>
                  </a:cubicBezTo>
                  <a:cubicBezTo>
                    <a:pt x="0" y="634"/>
                    <a:pt x="90" y="878"/>
                    <a:pt x="286" y="1011"/>
                  </a:cubicBezTo>
                  <a:cubicBezTo>
                    <a:pt x="286" y="1011"/>
                    <a:pt x="337" y="1134"/>
                    <a:pt x="354" y="1157"/>
                  </a:cubicBezTo>
                  <a:cubicBezTo>
                    <a:pt x="458" y="1297"/>
                    <a:pt x="703" y="1328"/>
                    <a:pt x="792" y="1329"/>
                  </a:cubicBezTo>
                  <a:cubicBezTo>
                    <a:pt x="793" y="1329"/>
                    <a:pt x="793" y="1329"/>
                    <a:pt x="794" y="1329"/>
                  </a:cubicBezTo>
                  <a:cubicBezTo>
                    <a:pt x="871" y="1329"/>
                    <a:pt x="949" y="1265"/>
                    <a:pt x="1008" y="1138"/>
                  </a:cubicBezTo>
                  <a:cubicBezTo>
                    <a:pt x="1121" y="898"/>
                    <a:pt x="1123" y="614"/>
                    <a:pt x="1098" y="476"/>
                  </a:cubicBezTo>
                  <a:cubicBezTo>
                    <a:pt x="1058" y="207"/>
                    <a:pt x="869" y="1"/>
                    <a:pt x="59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3621;p55">
              <a:extLst>
                <a:ext uri="{FF2B5EF4-FFF2-40B4-BE49-F238E27FC236}">
                  <a16:creationId xmlns:a16="http://schemas.microsoft.com/office/drawing/2014/main" id="{E0AD541F-E657-4157-B15B-2816BB815915}"/>
                </a:ext>
              </a:extLst>
            </p:cNvPr>
            <p:cNvSpPr/>
            <p:nvPr/>
          </p:nvSpPr>
          <p:spPr>
            <a:xfrm>
              <a:off x="4020825" y="5065575"/>
              <a:ext cx="26675" cy="25525"/>
            </a:xfrm>
            <a:custGeom>
              <a:avLst/>
              <a:gdLst/>
              <a:ahLst/>
              <a:cxnLst/>
              <a:rect l="l" t="t" r="r" b="b"/>
              <a:pathLst>
                <a:path w="1067" h="1021" extrusionOk="0">
                  <a:moveTo>
                    <a:pt x="584" y="1"/>
                  </a:moveTo>
                  <a:cubicBezTo>
                    <a:pt x="544" y="1"/>
                    <a:pt x="502" y="4"/>
                    <a:pt x="459" y="11"/>
                  </a:cubicBezTo>
                  <a:cubicBezTo>
                    <a:pt x="223" y="47"/>
                    <a:pt x="42" y="277"/>
                    <a:pt x="20" y="515"/>
                  </a:cubicBezTo>
                  <a:cubicBezTo>
                    <a:pt x="1" y="729"/>
                    <a:pt x="110" y="913"/>
                    <a:pt x="267" y="1021"/>
                  </a:cubicBezTo>
                  <a:cubicBezTo>
                    <a:pt x="261" y="1002"/>
                    <a:pt x="117" y="785"/>
                    <a:pt x="265" y="737"/>
                  </a:cubicBezTo>
                  <a:lnTo>
                    <a:pt x="265" y="737"/>
                  </a:lnTo>
                  <a:cubicBezTo>
                    <a:pt x="289" y="765"/>
                    <a:pt x="295" y="807"/>
                    <a:pt x="296" y="852"/>
                  </a:cubicBezTo>
                  <a:cubicBezTo>
                    <a:pt x="296" y="852"/>
                    <a:pt x="370" y="844"/>
                    <a:pt x="354" y="758"/>
                  </a:cubicBezTo>
                  <a:cubicBezTo>
                    <a:pt x="349" y="733"/>
                    <a:pt x="345" y="712"/>
                    <a:pt x="341" y="691"/>
                  </a:cubicBezTo>
                  <a:cubicBezTo>
                    <a:pt x="329" y="624"/>
                    <a:pt x="345" y="555"/>
                    <a:pt x="383" y="499"/>
                  </a:cubicBezTo>
                  <a:cubicBezTo>
                    <a:pt x="466" y="373"/>
                    <a:pt x="649" y="434"/>
                    <a:pt x="754" y="242"/>
                  </a:cubicBezTo>
                  <a:cubicBezTo>
                    <a:pt x="856" y="359"/>
                    <a:pt x="961" y="369"/>
                    <a:pt x="1066" y="379"/>
                  </a:cubicBezTo>
                  <a:cubicBezTo>
                    <a:pt x="964" y="96"/>
                    <a:pt x="792" y="1"/>
                    <a:pt x="584" y="1"/>
                  </a:cubicBezTo>
                  <a:close/>
                </a:path>
              </a:pathLst>
            </a:custGeom>
            <a:solidFill>
              <a:srgbClr val="5433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3622;p55">
              <a:extLst>
                <a:ext uri="{FF2B5EF4-FFF2-40B4-BE49-F238E27FC236}">
                  <a16:creationId xmlns:a16="http://schemas.microsoft.com/office/drawing/2014/main" id="{AAA46877-837B-49A6-9A7F-78B9FE64DE18}"/>
                </a:ext>
              </a:extLst>
            </p:cNvPr>
            <p:cNvSpPr/>
            <p:nvPr/>
          </p:nvSpPr>
          <p:spPr>
            <a:xfrm>
              <a:off x="4001825" y="5105750"/>
              <a:ext cx="24575" cy="76250"/>
            </a:xfrm>
            <a:custGeom>
              <a:avLst/>
              <a:gdLst/>
              <a:ahLst/>
              <a:cxnLst/>
              <a:rect l="l" t="t" r="r" b="b"/>
              <a:pathLst>
                <a:path w="983" h="3050" extrusionOk="0">
                  <a:moveTo>
                    <a:pt x="782" y="0"/>
                  </a:moveTo>
                  <a:cubicBezTo>
                    <a:pt x="728" y="0"/>
                    <a:pt x="665" y="52"/>
                    <a:pt x="587" y="185"/>
                  </a:cubicBezTo>
                  <a:cubicBezTo>
                    <a:pt x="453" y="410"/>
                    <a:pt x="233" y="842"/>
                    <a:pt x="137" y="1186"/>
                  </a:cubicBezTo>
                  <a:cubicBezTo>
                    <a:pt x="90" y="1354"/>
                    <a:pt x="0" y="1798"/>
                    <a:pt x="159" y="2336"/>
                  </a:cubicBezTo>
                  <a:cubicBezTo>
                    <a:pt x="178" y="2401"/>
                    <a:pt x="212" y="2469"/>
                    <a:pt x="233" y="2597"/>
                  </a:cubicBezTo>
                  <a:cubicBezTo>
                    <a:pt x="254" y="2725"/>
                    <a:pt x="311" y="2867"/>
                    <a:pt x="379" y="2950"/>
                  </a:cubicBezTo>
                  <a:cubicBezTo>
                    <a:pt x="442" y="3024"/>
                    <a:pt x="479" y="3048"/>
                    <a:pt x="503" y="3048"/>
                  </a:cubicBezTo>
                  <a:cubicBezTo>
                    <a:pt x="506" y="3048"/>
                    <a:pt x="508" y="3047"/>
                    <a:pt x="511" y="3047"/>
                  </a:cubicBezTo>
                  <a:cubicBezTo>
                    <a:pt x="540" y="3038"/>
                    <a:pt x="541" y="3009"/>
                    <a:pt x="515" y="2967"/>
                  </a:cubicBezTo>
                  <a:cubicBezTo>
                    <a:pt x="487" y="2926"/>
                    <a:pt x="434" y="2862"/>
                    <a:pt x="406" y="2758"/>
                  </a:cubicBezTo>
                  <a:lnTo>
                    <a:pt x="406" y="2758"/>
                  </a:lnTo>
                  <a:cubicBezTo>
                    <a:pt x="406" y="2758"/>
                    <a:pt x="461" y="2852"/>
                    <a:pt x="499" y="2906"/>
                  </a:cubicBezTo>
                  <a:cubicBezTo>
                    <a:pt x="533" y="2953"/>
                    <a:pt x="574" y="2996"/>
                    <a:pt x="618" y="3033"/>
                  </a:cubicBezTo>
                  <a:cubicBezTo>
                    <a:pt x="633" y="3045"/>
                    <a:pt x="651" y="3049"/>
                    <a:pt x="669" y="3049"/>
                  </a:cubicBezTo>
                  <a:cubicBezTo>
                    <a:pt x="704" y="3049"/>
                    <a:pt x="734" y="3029"/>
                    <a:pt x="716" y="3001"/>
                  </a:cubicBezTo>
                  <a:cubicBezTo>
                    <a:pt x="689" y="2957"/>
                    <a:pt x="658" y="2932"/>
                    <a:pt x="603" y="2852"/>
                  </a:cubicBezTo>
                  <a:cubicBezTo>
                    <a:pt x="572" y="2810"/>
                    <a:pt x="548" y="2764"/>
                    <a:pt x="529" y="2716"/>
                  </a:cubicBezTo>
                  <a:lnTo>
                    <a:pt x="529" y="2716"/>
                  </a:lnTo>
                  <a:cubicBezTo>
                    <a:pt x="569" y="2767"/>
                    <a:pt x="613" y="2815"/>
                    <a:pt x="662" y="2860"/>
                  </a:cubicBezTo>
                  <a:cubicBezTo>
                    <a:pt x="729" y="2920"/>
                    <a:pt x="769" y="2930"/>
                    <a:pt x="796" y="2934"/>
                  </a:cubicBezTo>
                  <a:cubicBezTo>
                    <a:pt x="798" y="2935"/>
                    <a:pt x="800" y="2935"/>
                    <a:pt x="802" y="2935"/>
                  </a:cubicBezTo>
                  <a:cubicBezTo>
                    <a:pt x="828" y="2935"/>
                    <a:pt x="860" y="2908"/>
                    <a:pt x="823" y="2863"/>
                  </a:cubicBezTo>
                  <a:cubicBezTo>
                    <a:pt x="787" y="2820"/>
                    <a:pt x="723" y="2780"/>
                    <a:pt x="668" y="2686"/>
                  </a:cubicBezTo>
                  <a:cubicBezTo>
                    <a:pt x="628" y="2620"/>
                    <a:pt x="608" y="2566"/>
                    <a:pt x="622" y="2566"/>
                  </a:cubicBezTo>
                  <a:cubicBezTo>
                    <a:pt x="622" y="2566"/>
                    <a:pt x="623" y="2566"/>
                    <a:pt x="623" y="2566"/>
                  </a:cubicBezTo>
                  <a:cubicBezTo>
                    <a:pt x="639" y="2570"/>
                    <a:pt x="661" y="2612"/>
                    <a:pt x="718" y="2648"/>
                  </a:cubicBezTo>
                  <a:cubicBezTo>
                    <a:pt x="747" y="2666"/>
                    <a:pt x="781" y="2675"/>
                    <a:pt x="810" y="2675"/>
                  </a:cubicBezTo>
                  <a:cubicBezTo>
                    <a:pt x="837" y="2675"/>
                    <a:pt x="860" y="2667"/>
                    <a:pt x="868" y="2651"/>
                  </a:cubicBezTo>
                  <a:cubicBezTo>
                    <a:pt x="885" y="2618"/>
                    <a:pt x="864" y="2628"/>
                    <a:pt x="811" y="2583"/>
                  </a:cubicBezTo>
                  <a:cubicBezTo>
                    <a:pt x="759" y="2537"/>
                    <a:pt x="732" y="2480"/>
                    <a:pt x="653" y="2423"/>
                  </a:cubicBezTo>
                  <a:cubicBezTo>
                    <a:pt x="584" y="2372"/>
                    <a:pt x="521" y="2348"/>
                    <a:pt x="492" y="2273"/>
                  </a:cubicBezTo>
                  <a:cubicBezTo>
                    <a:pt x="318" y="1830"/>
                    <a:pt x="413" y="1417"/>
                    <a:pt x="465" y="1271"/>
                  </a:cubicBezTo>
                  <a:cubicBezTo>
                    <a:pt x="578" y="957"/>
                    <a:pt x="796" y="557"/>
                    <a:pt x="881" y="423"/>
                  </a:cubicBezTo>
                  <a:cubicBezTo>
                    <a:pt x="983" y="263"/>
                    <a:pt x="950" y="152"/>
                    <a:pt x="886" y="68"/>
                  </a:cubicBezTo>
                  <a:cubicBezTo>
                    <a:pt x="855" y="26"/>
                    <a:pt x="821" y="0"/>
                    <a:pt x="78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3623;p55">
              <a:extLst>
                <a:ext uri="{FF2B5EF4-FFF2-40B4-BE49-F238E27FC236}">
                  <a16:creationId xmlns:a16="http://schemas.microsoft.com/office/drawing/2014/main" id="{B31540E9-9C29-45A8-B3DF-0FEFE867537E}"/>
                </a:ext>
              </a:extLst>
            </p:cNvPr>
            <p:cNvSpPr/>
            <p:nvPr/>
          </p:nvSpPr>
          <p:spPr>
            <a:xfrm>
              <a:off x="4020375" y="508285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77" y="1"/>
                  </a:moveTo>
                  <a:cubicBezTo>
                    <a:pt x="140" y="1"/>
                    <a:pt x="104" y="14"/>
                    <a:pt x="81" y="51"/>
                  </a:cubicBezTo>
                  <a:cubicBezTo>
                    <a:pt x="1" y="176"/>
                    <a:pt x="114" y="360"/>
                    <a:pt x="214" y="360"/>
                  </a:cubicBezTo>
                  <a:cubicBezTo>
                    <a:pt x="216" y="360"/>
                    <a:pt x="217" y="360"/>
                    <a:pt x="219" y="360"/>
                  </a:cubicBezTo>
                  <a:cubicBezTo>
                    <a:pt x="272" y="357"/>
                    <a:pt x="285" y="330"/>
                    <a:pt x="285" y="330"/>
                  </a:cubicBezTo>
                  <a:lnTo>
                    <a:pt x="283" y="46"/>
                  </a:lnTo>
                  <a:cubicBezTo>
                    <a:pt x="263" y="20"/>
                    <a:pt x="220" y="1"/>
                    <a:pt x="177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3624;p55">
              <a:extLst>
                <a:ext uri="{FF2B5EF4-FFF2-40B4-BE49-F238E27FC236}">
                  <a16:creationId xmlns:a16="http://schemas.microsoft.com/office/drawing/2014/main" id="{18F689FD-181E-4AC6-B13C-CDC350DFD0CC}"/>
                </a:ext>
              </a:extLst>
            </p:cNvPr>
            <p:cNvSpPr/>
            <p:nvPr/>
          </p:nvSpPr>
          <p:spPr>
            <a:xfrm>
              <a:off x="4018175" y="5135550"/>
              <a:ext cx="34950" cy="28250"/>
            </a:xfrm>
            <a:custGeom>
              <a:avLst/>
              <a:gdLst/>
              <a:ahLst/>
              <a:cxnLst/>
              <a:rect l="l" t="t" r="r" b="b"/>
              <a:pathLst>
                <a:path w="1398" h="1130" extrusionOk="0">
                  <a:moveTo>
                    <a:pt x="1001" y="0"/>
                  </a:moveTo>
                  <a:cubicBezTo>
                    <a:pt x="714" y="0"/>
                    <a:pt x="270" y="89"/>
                    <a:pt x="270" y="89"/>
                  </a:cubicBezTo>
                  <a:cubicBezTo>
                    <a:pt x="283" y="164"/>
                    <a:pt x="262" y="253"/>
                    <a:pt x="210" y="374"/>
                  </a:cubicBezTo>
                  <a:cubicBezTo>
                    <a:pt x="171" y="467"/>
                    <a:pt x="107" y="576"/>
                    <a:pt x="0" y="819"/>
                  </a:cubicBezTo>
                  <a:cubicBezTo>
                    <a:pt x="9" y="854"/>
                    <a:pt x="110" y="1084"/>
                    <a:pt x="455" y="1123"/>
                  </a:cubicBezTo>
                  <a:cubicBezTo>
                    <a:pt x="488" y="1127"/>
                    <a:pt x="522" y="1129"/>
                    <a:pt x="556" y="1129"/>
                  </a:cubicBezTo>
                  <a:cubicBezTo>
                    <a:pt x="955" y="1129"/>
                    <a:pt x="1398" y="876"/>
                    <a:pt x="1356" y="568"/>
                  </a:cubicBezTo>
                  <a:cubicBezTo>
                    <a:pt x="1327" y="391"/>
                    <a:pt x="1260" y="251"/>
                    <a:pt x="1240" y="75"/>
                  </a:cubicBezTo>
                  <a:cubicBezTo>
                    <a:pt x="1233" y="19"/>
                    <a:pt x="1134" y="0"/>
                    <a:pt x="1001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3625;p55">
              <a:extLst>
                <a:ext uri="{FF2B5EF4-FFF2-40B4-BE49-F238E27FC236}">
                  <a16:creationId xmlns:a16="http://schemas.microsoft.com/office/drawing/2014/main" id="{BCE80114-3DA9-429F-B3D0-278B500994FE}"/>
                </a:ext>
              </a:extLst>
            </p:cNvPr>
            <p:cNvSpPr/>
            <p:nvPr/>
          </p:nvSpPr>
          <p:spPr>
            <a:xfrm>
              <a:off x="4054775" y="5154250"/>
              <a:ext cx="19500" cy="13725"/>
            </a:xfrm>
            <a:custGeom>
              <a:avLst/>
              <a:gdLst/>
              <a:ahLst/>
              <a:cxnLst/>
              <a:rect l="l" t="t" r="r" b="b"/>
              <a:pathLst>
                <a:path w="780" h="549" extrusionOk="0">
                  <a:moveTo>
                    <a:pt x="780" y="0"/>
                  </a:moveTo>
                  <a:lnTo>
                    <a:pt x="780" y="0"/>
                  </a:lnTo>
                  <a:cubicBezTo>
                    <a:pt x="642" y="29"/>
                    <a:pt x="511" y="85"/>
                    <a:pt x="392" y="162"/>
                  </a:cubicBezTo>
                  <a:cubicBezTo>
                    <a:pt x="187" y="293"/>
                    <a:pt x="0" y="548"/>
                    <a:pt x="0" y="548"/>
                  </a:cubicBezTo>
                  <a:lnTo>
                    <a:pt x="141" y="534"/>
                  </a:lnTo>
                  <a:cubicBezTo>
                    <a:pt x="141" y="534"/>
                    <a:pt x="501" y="104"/>
                    <a:pt x="780" y="0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3626;p55">
              <a:extLst>
                <a:ext uri="{FF2B5EF4-FFF2-40B4-BE49-F238E27FC236}">
                  <a16:creationId xmlns:a16="http://schemas.microsoft.com/office/drawing/2014/main" id="{0F39D819-A8C3-4218-9457-A903640EF355}"/>
                </a:ext>
              </a:extLst>
            </p:cNvPr>
            <p:cNvSpPr/>
            <p:nvPr/>
          </p:nvSpPr>
          <p:spPr>
            <a:xfrm>
              <a:off x="4043050" y="5190325"/>
              <a:ext cx="10075" cy="4900"/>
            </a:xfrm>
            <a:custGeom>
              <a:avLst/>
              <a:gdLst/>
              <a:ahLst/>
              <a:cxnLst/>
              <a:rect l="l" t="t" r="r" b="b"/>
              <a:pathLst>
                <a:path w="403" h="196" extrusionOk="0">
                  <a:moveTo>
                    <a:pt x="403" y="0"/>
                  </a:moveTo>
                  <a:lnTo>
                    <a:pt x="1" y="132"/>
                  </a:lnTo>
                  <a:cubicBezTo>
                    <a:pt x="1" y="132"/>
                    <a:pt x="18" y="154"/>
                    <a:pt x="72" y="179"/>
                  </a:cubicBezTo>
                  <a:cubicBezTo>
                    <a:pt x="95" y="190"/>
                    <a:pt x="120" y="196"/>
                    <a:pt x="145" y="196"/>
                  </a:cubicBezTo>
                  <a:cubicBezTo>
                    <a:pt x="147" y="196"/>
                    <a:pt x="149" y="196"/>
                    <a:pt x="152" y="196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3627;p55">
              <a:extLst>
                <a:ext uri="{FF2B5EF4-FFF2-40B4-BE49-F238E27FC236}">
                  <a16:creationId xmlns:a16="http://schemas.microsoft.com/office/drawing/2014/main" id="{35241225-6935-4FDF-8A09-78E732FF98C8}"/>
                </a:ext>
              </a:extLst>
            </p:cNvPr>
            <p:cNvSpPr/>
            <p:nvPr/>
          </p:nvSpPr>
          <p:spPr>
            <a:xfrm>
              <a:off x="4009825" y="5105425"/>
              <a:ext cx="16550" cy="21625"/>
            </a:xfrm>
            <a:custGeom>
              <a:avLst/>
              <a:gdLst/>
              <a:ahLst/>
              <a:cxnLst/>
              <a:rect l="l" t="t" r="r" b="b"/>
              <a:pathLst>
                <a:path w="662" h="865" extrusionOk="0">
                  <a:moveTo>
                    <a:pt x="454" y="1"/>
                  </a:moveTo>
                  <a:cubicBezTo>
                    <a:pt x="453" y="1"/>
                    <a:pt x="452" y="1"/>
                    <a:pt x="450" y="1"/>
                  </a:cubicBezTo>
                  <a:cubicBezTo>
                    <a:pt x="403" y="3"/>
                    <a:pt x="385" y="17"/>
                    <a:pt x="306" y="105"/>
                  </a:cubicBezTo>
                  <a:cubicBezTo>
                    <a:pt x="226" y="193"/>
                    <a:pt x="0" y="604"/>
                    <a:pt x="0" y="604"/>
                  </a:cubicBezTo>
                  <a:cubicBezTo>
                    <a:pt x="85" y="831"/>
                    <a:pt x="377" y="865"/>
                    <a:pt x="377" y="865"/>
                  </a:cubicBezTo>
                  <a:cubicBezTo>
                    <a:pt x="377" y="865"/>
                    <a:pt x="564" y="503"/>
                    <a:pt x="591" y="436"/>
                  </a:cubicBezTo>
                  <a:cubicBezTo>
                    <a:pt x="625" y="356"/>
                    <a:pt x="661" y="277"/>
                    <a:pt x="626" y="163"/>
                  </a:cubicBezTo>
                  <a:cubicBezTo>
                    <a:pt x="592" y="49"/>
                    <a:pt x="512" y="1"/>
                    <a:pt x="454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3628;p55">
              <a:extLst>
                <a:ext uri="{FF2B5EF4-FFF2-40B4-BE49-F238E27FC236}">
                  <a16:creationId xmlns:a16="http://schemas.microsoft.com/office/drawing/2014/main" id="{51A81A38-1396-45CE-BEF0-C26D8D4F1B06}"/>
                </a:ext>
              </a:extLst>
            </p:cNvPr>
            <p:cNvSpPr/>
            <p:nvPr/>
          </p:nvSpPr>
          <p:spPr>
            <a:xfrm>
              <a:off x="4025500" y="5065550"/>
              <a:ext cx="6300" cy="3950"/>
            </a:xfrm>
            <a:custGeom>
              <a:avLst/>
              <a:gdLst/>
              <a:ahLst/>
              <a:cxnLst/>
              <a:rect l="l" t="t" r="r" b="b"/>
              <a:pathLst>
                <a:path w="252" h="158" extrusionOk="0">
                  <a:moveTo>
                    <a:pt x="192" y="1"/>
                  </a:moveTo>
                  <a:cubicBezTo>
                    <a:pt x="174" y="1"/>
                    <a:pt x="152" y="3"/>
                    <a:pt x="126" y="12"/>
                  </a:cubicBezTo>
                  <a:cubicBezTo>
                    <a:pt x="22" y="45"/>
                    <a:pt x="1" y="158"/>
                    <a:pt x="1" y="158"/>
                  </a:cubicBezTo>
                  <a:cubicBezTo>
                    <a:pt x="96" y="45"/>
                    <a:pt x="252" y="15"/>
                    <a:pt x="252" y="15"/>
                  </a:cubicBezTo>
                  <a:cubicBezTo>
                    <a:pt x="252" y="15"/>
                    <a:pt x="232" y="1"/>
                    <a:pt x="192" y="1"/>
                  </a:cubicBezTo>
                  <a:close/>
                </a:path>
              </a:pathLst>
            </a:custGeom>
            <a:solidFill>
              <a:srgbClr val="E943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3629;p55">
              <a:extLst>
                <a:ext uri="{FF2B5EF4-FFF2-40B4-BE49-F238E27FC236}">
                  <a16:creationId xmlns:a16="http://schemas.microsoft.com/office/drawing/2014/main" id="{53E4A6A8-F4A7-4A40-9628-876139278B3C}"/>
                </a:ext>
              </a:extLst>
            </p:cNvPr>
            <p:cNvSpPr/>
            <p:nvPr/>
          </p:nvSpPr>
          <p:spPr>
            <a:xfrm>
              <a:off x="4324575" y="50362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9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9"/>
                    <a:pt x="2692" y="1"/>
                    <a:pt x="1734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3630;p55">
              <a:extLst>
                <a:ext uri="{FF2B5EF4-FFF2-40B4-BE49-F238E27FC236}">
                  <a16:creationId xmlns:a16="http://schemas.microsoft.com/office/drawing/2014/main" id="{DE756A22-78B7-431A-9B56-9821DB7B3A6D}"/>
                </a:ext>
              </a:extLst>
            </p:cNvPr>
            <p:cNvSpPr/>
            <p:nvPr/>
          </p:nvSpPr>
          <p:spPr>
            <a:xfrm>
              <a:off x="4328000" y="4909450"/>
              <a:ext cx="17800" cy="36775"/>
            </a:xfrm>
            <a:custGeom>
              <a:avLst/>
              <a:gdLst/>
              <a:ahLst/>
              <a:cxnLst/>
              <a:rect l="l" t="t" r="r" b="b"/>
              <a:pathLst>
                <a:path w="712" h="1471" extrusionOk="0">
                  <a:moveTo>
                    <a:pt x="185" y="0"/>
                  </a:moveTo>
                  <a:cubicBezTo>
                    <a:pt x="170" y="137"/>
                    <a:pt x="1" y="702"/>
                    <a:pt x="36" y="905"/>
                  </a:cubicBezTo>
                  <a:cubicBezTo>
                    <a:pt x="71" y="1108"/>
                    <a:pt x="634" y="1470"/>
                    <a:pt x="634" y="1470"/>
                  </a:cubicBezTo>
                  <a:lnTo>
                    <a:pt x="711" y="1125"/>
                  </a:lnTo>
                  <a:lnTo>
                    <a:pt x="472" y="891"/>
                  </a:lnTo>
                  <a:cubicBezTo>
                    <a:pt x="428" y="848"/>
                    <a:pt x="407" y="785"/>
                    <a:pt x="416" y="723"/>
                  </a:cubicBezTo>
                  <a:lnTo>
                    <a:pt x="486" y="2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3631;p55">
              <a:extLst>
                <a:ext uri="{FF2B5EF4-FFF2-40B4-BE49-F238E27FC236}">
                  <a16:creationId xmlns:a16="http://schemas.microsoft.com/office/drawing/2014/main" id="{2EA9FD78-4C34-4902-89B9-725890AC5F2E}"/>
                </a:ext>
              </a:extLst>
            </p:cNvPr>
            <p:cNvSpPr/>
            <p:nvPr/>
          </p:nvSpPr>
          <p:spPr>
            <a:xfrm>
              <a:off x="4329200" y="4892850"/>
              <a:ext cx="17050" cy="34450"/>
            </a:xfrm>
            <a:custGeom>
              <a:avLst/>
              <a:gdLst/>
              <a:ahLst/>
              <a:cxnLst/>
              <a:rect l="l" t="t" r="r" b="b"/>
              <a:pathLst>
                <a:path w="682" h="1378" extrusionOk="0">
                  <a:moveTo>
                    <a:pt x="449" y="1"/>
                  </a:moveTo>
                  <a:cubicBezTo>
                    <a:pt x="370" y="1"/>
                    <a:pt x="291" y="39"/>
                    <a:pt x="258" y="95"/>
                  </a:cubicBezTo>
                  <a:cubicBezTo>
                    <a:pt x="176" y="230"/>
                    <a:pt x="8" y="1121"/>
                    <a:pt x="1" y="1200"/>
                  </a:cubicBezTo>
                  <a:cubicBezTo>
                    <a:pt x="1" y="1200"/>
                    <a:pt x="124" y="1377"/>
                    <a:pt x="312" y="1377"/>
                  </a:cubicBezTo>
                  <a:cubicBezTo>
                    <a:pt x="350" y="1377"/>
                    <a:pt x="390" y="1370"/>
                    <a:pt x="432" y="1353"/>
                  </a:cubicBezTo>
                  <a:lnTo>
                    <a:pt x="663" y="312"/>
                  </a:lnTo>
                  <a:cubicBezTo>
                    <a:pt x="681" y="83"/>
                    <a:pt x="564" y="1"/>
                    <a:pt x="449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3632;p55">
              <a:extLst>
                <a:ext uri="{FF2B5EF4-FFF2-40B4-BE49-F238E27FC236}">
                  <a16:creationId xmlns:a16="http://schemas.microsoft.com/office/drawing/2014/main" id="{8969529B-1ADB-496A-9A6F-0C87EB3FF9D5}"/>
                </a:ext>
              </a:extLst>
            </p:cNvPr>
            <p:cNvSpPr/>
            <p:nvPr/>
          </p:nvSpPr>
          <p:spPr>
            <a:xfrm>
              <a:off x="4340400" y="5039725"/>
              <a:ext cx="15725" cy="17625"/>
            </a:xfrm>
            <a:custGeom>
              <a:avLst/>
              <a:gdLst/>
              <a:ahLst/>
              <a:cxnLst/>
              <a:rect l="l" t="t" r="r" b="b"/>
              <a:pathLst>
                <a:path w="629" h="705" extrusionOk="0">
                  <a:moveTo>
                    <a:pt x="526" y="1"/>
                  </a:moveTo>
                  <a:cubicBezTo>
                    <a:pt x="443" y="1"/>
                    <a:pt x="326" y="64"/>
                    <a:pt x="264" y="109"/>
                  </a:cubicBezTo>
                  <a:cubicBezTo>
                    <a:pt x="214" y="146"/>
                    <a:pt x="43" y="399"/>
                    <a:pt x="43" y="399"/>
                  </a:cubicBezTo>
                  <a:cubicBezTo>
                    <a:pt x="38" y="445"/>
                    <a:pt x="30" y="490"/>
                    <a:pt x="19" y="535"/>
                  </a:cubicBezTo>
                  <a:cubicBezTo>
                    <a:pt x="4" y="595"/>
                    <a:pt x="1" y="672"/>
                    <a:pt x="67" y="693"/>
                  </a:cubicBezTo>
                  <a:cubicBezTo>
                    <a:pt x="89" y="700"/>
                    <a:pt x="113" y="704"/>
                    <a:pt x="136" y="704"/>
                  </a:cubicBezTo>
                  <a:cubicBezTo>
                    <a:pt x="181" y="704"/>
                    <a:pt x="225" y="689"/>
                    <a:pt x="253" y="650"/>
                  </a:cubicBezTo>
                  <a:cubicBezTo>
                    <a:pt x="306" y="578"/>
                    <a:pt x="334" y="488"/>
                    <a:pt x="411" y="418"/>
                  </a:cubicBezTo>
                  <a:cubicBezTo>
                    <a:pt x="486" y="351"/>
                    <a:pt x="577" y="275"/>
                    <a:pt x="604" y="169"/>
                  </a:cubicBezTo>
                  <a:cubicBezTo>
                    <a:pt x="628" y="72"/>
                    <a:pt x="612" y="12"/>
                    <a:pt x="546" y="2"/>
                  </a:cubicBezTo>
                  <a:cubicBezTo>
                    <a:pt x="540" y="1"/>
                    <a:pt x="533" y="1"/>
                    <a:pt x="5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3633;p55">
              <a:extLst>
                <a:ext uri="{FF2B5EF4-FFF2-40B4-BE49-F238E27FC236}">
                  <a16:creationId xmlns:a16="http://schemas.microsoft.com/office/drawing/2014/main" id="{922F4CC6-EAEC-4CC3-9A3D-2852F3E34230}"/>
                </a:ext>
              </a:extLst>
            </p:cNvPr>
            <p:cNvSpPr/>
            <p:nvPr/>
          </p:nvSpPr>
          <p:spPr>
            <a:xfrm>
              <a:off x="4363000" y="5062475"/>
              <a:ext cx="28350" cy="16150"/>
            </a:xfrm>
            <a:custGeom>
              <a:avLst/>
              <a:gdLst/>
              <a:ahLst/>
              <a:cxnLst/>
              <a:rect l="l" t="t" r="r" b="b"/>
              <a:pathLst>
                <a:path w="1134" h="646" extrusionOk="0">
                  <a:moveTo>
                    <a:pt x="306" y="1"/>
                  </a:moveTo>
                  <a:lnTo>
                    <a:pt x="37" y="50"/>
                  </a:lnTo>
                  <a:cubicBezTo>
                    <a:pt x="37" y="50"/>
                    <a:pt x="32" y="126"/>
                    <a:pt x="27" y="188"/>
                  </a:cubicBezTo>
                  <a:cubicBezTo>
                    <a:pt x="22" y="248"/>
                    <a:pt x="0" y="346"/>
                    <a:pt x="21" y="392"/>
                  </a:cubicBezTo>
                  <a:cubicBezTo>
                    <a:pt x="40" y="435"/>
                    <a:pt x="138" y="469"/>
                    <a:pt x="252" y="469"/>
                  </a:cubicBezTo>
                  <a:cubicBezTo>
                    <a:pt x="254" y="469"/>
                    <a:pt x="257" y="469"/>
                    <a:pt x="259" y="469"/>
                  </a:cubicBezTo>
                  <a:cubicBezTo>
                    <a:pt x="335" y="469"/>
                    <a:pt x="483" y="527"/>
                    <a:pt x="536" y="573"/>
                  </a:cubicBezTo>
                  <a:cubicBezTo>
                    <a:pt x="589" y="619"/>
                    <a:pt x="692" y="646"/>
                    <a:pt x="783" y="646"/>
                  </a:cubicBezTo>
                  <a:cubicBezTo>
                    <a:pt x="820" y="646"/>
                    <a:pt x="855" y="641"/>
                    <a:pt x="885" y="632"/>
                  </a:cubicBezTo>
                  <a:cubicBezTo>
                    <a:pt x="986" y="600"/>
                    <a:pt x="1100" y="553"/>
                    <a:pt x="1116" y="506"/>
                  </a:cubicBezTo>
                  <a:cubicBezTo>
                    <a:pt x="1133" y="459"/>
                    <a:pt x="1080" y="436"/>
                    <a:pt x="833" y="323"/>
                  </a:cubicBezTo>
                  <a:cubicBezTo>
                    <a:pt x="584" y="209"/>
                    <a:pt x="402" y="131"/>
                    <a:pt x="30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3634;p55">
              <a:extLst>
                <a:ext uri="{FF2B5EF4-FFF2-40B4-BE49-F238E27FC236}">
                  <a16:creationId xmlns:a16="http://schemas.microsoft.com/office/drawing/2014/main" id="{61429AD9-B94A-4680-AC0B-3F0FF2F101DD}"/>
                </a:ext>
              </a:extLst>
            </p:cNvPr>
            <p:cNvSpPr/>
            <p:nvPr/>
          </p:nvSpPr>
          <p:spPr>
            <a:xfrm>
              <a:off x="4338900" y="4953550"/>
              <a:ext cx="38275" cy="111425"/>
            </a:xfrm>
            <a:custGeom>
              <a:avLst/>
              <a:gdLst/>
              <a:ahLst/>
              <a:cxnLst/>
              <a:rect l="l" t="t" r="r" b="b"/>
              <a:pathLst>
                <a:path w="1531" h="4457" extrusionOk="0">
                  <a:moveTo>
                    <a:pt x="50" y="1"/>
                  </a:moveTo>
                  <a:lnTo>
                    <a:pt x="50" y="1"/>
                  </a:lnTo>
                  <a:cubicBezTo>
                    <a:pt x="58" y="114"/>
                    <a:pt x="86" y="686"/>
                    <a:pt x="103" y="1143"/>
                  </a:cubicBezTo>
                  <a:cubicBezTo>
                    <a:pt x="118" y="1566"/>
                    <a:pt x="151" y="2012"/>
                    <a:pt x="151" y="2012"/>
                  </a:cubicBezTo>
                  <a:cubicBezTo>
                    <a:pt x="151" y="2012"/>
                    <a:pt x="85" y="2204"/>
                    <a:pt x="42" y="2528"/>
                  </a:cubicBezTo>
                  <a:cubicBezTo>
                    <a:pt x="0" y="2853"/>
                    <a:pt x="103" y="3846"/>
                    <a:pt x="103" y="3846"/>
                  </a:cubicBezTo>
                  <a:cubicBezTo>
                    <a:pt x="103" y="3846"/>
                    <a:pt x="150" y="3880"/>
                    <a:pt x="225" y="3880"/>
                  </a:cubicBezTo>
                  <a:cubicBezTo>
                    <a:pt x="267" y="3880"/>
                    <a:pt x="317" y="3870"/>
                    <a:pt x="373" y="3838"/>
                  </a:cubicBezTo>
                  <a:cubicBezTo>
                    <a:pt x="373" y="3838"/>
                    <a:pt x="514" y="3068"/>
                    <a:pt x="567" y="2694"/>
                  </a:cubicBezTo>
                  <a:cubicBezTo>
                    <a:pt x="630" y="2263"/>
                    <a:pt x="665" y="2041"/>
                    <a:pt x="681" y="1808"/>
                  </a:cubicBezTo>
                  <a:cubicBezTo>
                    <a:pt x="696" y="1576"/>
                    <a:pt x="727" y="924"/>
                    <a:pt x="727" y="924"/>
                  </a:cubicBezTo>
                  <a:lnTo>
                    <a:pt x="757" y="938"/>
                  </a:lnTo>
                  <a:cubicBezTo>
                    <a:pt x="762" y="1103"/>
                    <a:pt x="801" y="1304"/>
                    <a:pt x="834" y="1640"/>
                  </a:cubicBezTo>
                  <a:cubicBezTo>
                    <a:pt x="870" y="2018"/>
                    <a:pt x="911" y="2477"/>
                    <a:pt x="911" y="2477"/>
                  </a:cubicBezTo>
                  <a:cubicBezTo>
                    <a:pt x="853" y="2695"/>
                    <a:pt x="832" y="2919"/>
                    <a:pt x="849" y="3144"/>
                  </a:cubicBezTo>
                  <a:cubicBezTo>
                    <a:pt x="870" y="3412"/>
                    <a:pt x="998" y="4451"/>
                    <a:pt x="998" y="4451"/>
                  </a:cubicBezTo>
                  <a:cubicBezTo>
                    <a:pt x="1022" y="4454"/>
                    <a:pt x="1046" y="4456"/>
                    <a:pt x="1070" y="4456"/>
                  </a:cubicBezTo>
                  <a:cubicBezTo>
                    <a:pt x="1150" y="4456"/>
                    <a:pt x="1230" y="4435"/>
                    <a:pt x="1300" y="4393"/>
                  </a:cubicBezTo>
                  <a:cubicBezTo>
                    <a:pt x="1300" y="4393"/>
                    <a:pt x="1332" y="3560"/>
                    <a:pt x="1363" y="3182"/>
                  </a:cubicBezTo>
                  <a:cubicBezTo>
                    <a:pt x="1387" y="2884"/>
                    <a:pt x="1405" y="2563"/>
                    <a:pt x="1420" y="2332"/>
                  </a:cubicBezTo>
                  <a:cubicBezTo>
                    <a:pt x="1437" y="2100"/>
                    <a:pt x="1530" y="329"/>
                    <a:pt x="1530" y="32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3635;p55">
              <a:extLst>
                <a:ext uri="{FF2B5EF4-FFF2-40B4-BE49-F238E27FC236}">
                  <a16:creationId xmlns:a16="http://schemas.microsoft.com/office/drawing/2014/main" id="{14D83424-8030-41B6-85F0-E777D07F3BB3}"/>
                </a:ext>
              </a:extLst>
            </p:cNvPr>
            <p:cNvSpPr/>
            <p:nvPr/>
          </p:nvSpPr>
          <p:spPr>
            <a:xfrm>
              <a:off x="4345325" y="4968625"/>
              <a:ext cx="12500" cy="28375"/>
            </a:xfrm>
            <a:custGeom>
              <a:avLst/>
              <a:gdLst/>
              <a:ahLst/>
              <a:cxnLst/>
              <a:rect l="l" t="t" r="r" b="b"/>
              <a:pathLst>
                <a:path w="500" h="1135" extrusionOk="0">
                  <a:moveTo>
                    <a:pt x="0" y="1"/>
                  </a:moveTo>
                  <a:cubicBezTo>
                    <a:pt x="0" y="1"/>
                    <a:pt x="155" y="235"/>
                    <a:pt x="357" y="339"/>
                  </a:cubicBezTo>
                  <a:cubicBezTo>
                    <a:pt x="357" y="339"/>
                    <a:pt x="428" y="1134"/>
                    <a:pt x="430" y="1134"/>
                  </a:cubicBezTo>
                  <a:cubicBezTo>
                    <a:pt x="430" y="1134"/>
                    <a:pt x="430" y="1134"/>
                    <a:pt x="430" y="1134"/>
                  </a:cubicBezTo>
                  <a:lnTo>
                    <a:pt x="471" y="334"/>
                  </a:lnTo>
                  <a:lnTo>
                    <a:pt x="500" y="335"/>
                  </a:lnTo>
                  <a:cubicBezTo>
                    <a:pt x="500" y="335"/>
                    <a:pt x="168" y="15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3636;p55">
              <a:extLst>
                <a:ext uri="{FF2B5EF4-FFF2-40B4-BE49-F238E27FC236}">
                  <a16:creationId xmlns:a16="http://schemas.microsoft.com/office/drawing/2014/main" id="{D54B5A03-4724-4B9E-B42B-336F1C2DE530}"/>
                </a:ext>
              </a:extLst>
            </p:cNvPr>
            <p:cNvSpPr/>
            <p:nvPr/>
          </p:nvSpPr>
          <p:spPr>
            <a:xfrm>
              <a:off x="4343050" y="4861375"/>
              <a:ext cx="29150" cy="32575"/>
            </a:xfrm>
            <a:custGeom>
              <a:avLst/>
              <a:gdLst/>
              <a:ahLst/>
              <a:cxnLst/>
              <a:rect l="l" t="t" r="r" b="b"/>
              <a:pathLst>
                <a:path w="1166" h="1303" extrusionOk="0">
                  <a:moveTo>
                    <a:pt x="594" y="1"/>
                  </a:moveTo>
                  <a:cubicBezTo>
                    <a:pt x="575" y="1"/>
                    <a:pt x="557" y="2"/>
                    <a:pt x="538" y="4"/>
                  </a:cubicBezTo>
                  <a:cubicBezTo>
                    <a:pt x="301" y="28"/>
                    <a:pt x="107" y="199"/>
                    <a:pt x="54" y="431"/>
                  </a:cubicBezTo>
                  <a:cubicBezTo>
                    <a:pt x="1" y="663"/>
                    <a:pt x="102" y="901"/>
                    <a:pt x="305" y="1026"/>
                  </a:cubicBezTo>
                  <a:cubicBezTo>
                    <a:pt x="305" y="1026"/>
                    <a:pt x="336" y="1125"/>
                    <a:pt x="356" y="1145"/>
                  </a:cubicBezTo>
                  <a:cubicBezTo>
                    <a:pt x="451" y="1246"/>
                    <a:pt x="705" y="1303"/>
                    <a:pt x="823" y="1303"/>
                  </a:cubicBezTo>
                  <a:cubicBezTo>
                    <a:pt x="838" y="1303"/>
                    <a:pt x="851" y="1302"/>
                    <a:pt x="861" y="1300"/>
                  </a:cubicBezTo>
                  <a:cubicBezTo>
                    <a:pt x="973" y="1279"/>
                    <a:pt x="1032" y="1228"/>
                    <a:pt x="1081" y="1102"/>
                  </a:cubicBezTo>
                  <a:cubicBezTo>
                    <a:pt x="1165" y="879"/>
                    <a:pt x="1121" y="588"/>
                    <a:pt x="1090" y="451"/>
                  </a:cubicBezTo>
                  <a:cubicBezTo>
                    <a:pt x="1039" y="194"/>
                    <a:pt x="851" y="1"/>
                    <a:pt x="59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3637;p55">
              <a:extLst>
                <a:ext uri="{FF2B5EF4-FFF2-40B4-BE49-F238E27FC236}">
                  <a16:creationId xmlns:a16="http://schemas.microsoft.com/office/drawing/2014/main" id="{07EDD6C8-1046-4C2C-8372-43A558C679D5}"/>
                </a:ext>
              </a:extLst>
            </p:cNvPr>
            <p:cNvSpPr/>
            <p:nvPr/>
          </p:nvSpPr>
          <p:spPr>
            <a:xfrm>
              <a:off x="4343325" y="4888700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318" y="0"/>
                  </a:moveTo>
                  <a:cubicBezTo>
                    <a:pt x="318" y="0"/>
                    <a:pt x="303" y="150"/>
                    <a:pt x="293" y="177"/>
                  </a:cubicBezTo>
                  <a:cubicBezTo>
                    <a:pt x="288" y="188"/>
                    <a:pt x="274" y="192"/>
                    <a:pt x="254" y="192"/>
                  </a:cubicBezTo>
                  <a:cubicBezTo>
                    <a:pt x="216" y="192"/>
                    <a:pt x="155" y="178"/>
                    <a:pt x="81" y="175"/>
                  </a:cubicBezTo>
                  <a:cubicBezTo>
                    <a:pt x="81" y="175"/>
                    <a:pt x="80" y="175"/>
                    <a:pt x="79" y="175"/>
                  </a:cubicBezTo>
                  <a:cubicBezTo>
                    <a:pt x="4" y="175"/>
                    <a:pt x="0" y="324"/>
                    <a:pt x="60" y="450"/>
                  </a:cubicBezTo>
                  <a:cubicBezTo>
                    <a:pt x="115" y="565"/>
                    <a:pt x="314" y="672"/>
                    <a:pt x="492" y="686"/>
                  </a:cubicBezTo>
                  <a:cubicBezTo>
                    <a:pt x="500" y="686"/>
                    <a:pt x="508" y="687"/>
                    <a:pt x="517" y="687"/>
                  </a:cubicBezTo>
                  <a:cubicBezTo>
                    <a:pt x="693" y="687"/>
                    <a:pt x="936" y="560"/>
                    <a:pt x="833" y="495"/>
                  </a:cubicBezTo>
                  <a:cubicBezTo>
                    <a:pt x="725" y="429"/>
                    <a:pt x="720" y="400"/>
                    <a:pt x="731" y="345"/>
                  </a:cubicBezTo>
                  <a:cubicBezTo>
                    <a:pt x="741" y="291"/>
                    <a:pt x="757" y="207"/>
                    <a:pt x="757" y="207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3638;p55">
              <a:extLst>
                <a:ext uri="{FF2B5EF4-FFF2-40B4-BE49-F238E27FC236}">
                  <a16:creationId xmlns:a16="http://schemas.microsoft.com/office/drawing/2014/main" id="{AE32985A-E734-463C-A6B6-53C706B63D7A}"/>
                </a:ext>
              </a:extLst>
            </p:cNvPr>
            <p:cNvSpPr/>
            <p:nvPr/>
          </p:nvSpPr>
          <p:spPr>
            <a:xfrm>
              <a:off x="4343325" y="4861375"/>
              <a:ext cx="24650" cy="28650"/>
            </a:xfrm>
            <a:custGeom>
              <a:avLst/>
              <a:gdLst/>
              <a:ahLst/>
              <a:cxnLst/>
              <a:rect l="l" t="t" r="r" b="b"/>
              <a:pathLst>
                <a:path w="986" h="1146" extrusionOk="0">
                  <a:moveTo>
                    <a:pt x="582" y="1"/>
                  </a:moveTo>
                  <a:cubicBezTo>
                    <a:pt x="564" y="1"/>
                    <a:pt x="546" y="2"/>
                    <a:pt x="527" y="4"/>
                  </a:cubicBezTo>
                  <a:cubicBezTo>
                    <a:pt x="221" y="35"/>
                    <a:pt x="1" y="308"/>
                    <a:pt x="32" y="613"/>
                  </a:cubicBezTo>
                  <a:cubicBezTo>
                    <a:pt x="51" y="790"/>
                    <a:pt x="95" y="917"/>
                    <a:pt x="233" y="1044"/>
                  </a:cubicBezTo>
                  <a:cubicBezTo>
                    <a:pt x="259" y="1066"/>
                    <a:pt x="287" y="1085"/>
                    <a:pt x="317" y="1102"/>
                  </a:cubicBezTo>
                  <a:cubicBezTo>
                    <a:pt x="375" y="1130"/>
                    <a:pt x="438" y="1145"/>
                    <a:pt x="503" y="1145"/>
                  </a:cubicBezTo>
                  <a:cubicBezTo>
                    <a:pt x="539" y="1145"/>
                    <a:pt x="575" y="1140"/>
                    <a:pt x="611" y="1131"/>
                  </a:cubicBezTo>
                  <a:cubicBezTo>
                    <a:pt x="731" y="1097"/>
                    <a:pt x="728" y="967"/>
                    <a:pt x="705" y="949"/>
                  </a:cubicBezTo>
                  <a:cubicBezTo>
                    <a:pt x="682" y="930"/>
                    <a:pt x="610" y="961"/>
                    <a:pt x="585" y="883"/>
                  </a:cubicBezTo>
                  <a:cubicBezTo>
                    <a:pt x="559" y="807"/>
                    <a:pt x="532" y="751"/>
                    <a:pt x="574" y="658"/>
                  </a:cubicBezTo>
                  <a:cubicBezTo>
                    <a:pt x="591" y="615"/>
                    <a:pt x="631" y="593"/>
                    <a:pt x="671" y="593"/>
                  </a:cubicBezTo>
                  <a:cubicBezTo>
                    <a:pt x="707" y="593"/>
                    <a:pt x="742" y="611"/>
                    <a:pt x="762" y="648"/>
                  </a:cubicBezTo>
                  <a:cubicBezTo>
                    <a:pt x="792" y="714"/>
                    <a:pt x="804" y="838"/>
                    <a:pt x="804" y="838"/>
                  </a:cubicBezTo>
                  <a:cubicBezTo>
                    <a:pt x="804" y="838"/>
                    <a:pt x="879" y="801"/>
                    <a:pt x="887" y="720"/>
                  </a:cubicBezTo>
                  <a:cubicBezTo>
                    <a:pt x="891" y="663"/>
                    <a:pt x="889" y="605"/>
                    <a:pt x="879" y="548"/>
                  </a:cubicBezTo>
                  <a:cubicBezTo>
                    <a:pt x="869" y="500"/>
                    <a:pt x="883" y="450"/>
                    <a:pt x="913" y="413"/>
                  </a:cubicBezTo>
                  <a:cubicBezTo>
                    <a:pt x="957" y="363"/>
                    <a:pt x="933" y="292"/>
                    <a:pt x="933" y="292"/>
                  </a:cubicBezTo>
                  <a:cubicBezTo>
                    <a:pt x="954" y="270"/>
                    <a:pt x="971" y="246"/>
                    <a:pt x="985" y="220"/>
                  </a:cubicBezTo>
                  <a:cubicBezTo>
                    <a:pt x="895" y="87"/>
                    <a:pt x="754" y="1"/>
                    <a:pt x="582" y="1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3639;p55">
              <a:extLst>
                <a:ext uri="{FF2B5EF4-FFF2-40B4-BE49-F238E27FC236}">
                  <a16:creationId xmlns:a16="http://schemas.microsoft.com/office/drawing/2014/main" id="{699EE07B-6D84-4E4B-B25A-781066CE722B}"/>
                </a:ext>
              </a:extLst>
            </p:cNvPr>
            <p:cNvSpPr/>
            <p:nvPr/>
          </p:nvSpPr>
          <p:spPr>
            <a:xfrm>
              <a:off x="4344900" y="485920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116" y="0"/>
                  </a:moveTo>
                  <a:cubicBezTo>
                    <a:pt x="1095" y="0"/>
                    <a:pt x="1071" y="5"/>
                    <a:pt x="1044" y="16"/>
                  </a:cubicBezTo>
                  <a:cubicBezTo>
                    <a:pt x="976" y="44"/>
                    <a:pt x="887" y="53"/>
                    <a:pt x="797" y="53"/>
                  </a:cubicBezTo>
                  <a:cubicBezTo>
                    <a:pt x="680" y="53"/>
                    <a:pt x="562" y="37"/>
                    <a:pt x="487" y="29"/>
                  </a:cubicBezTo>
                  <a:cubicBezTo>
                    <a:pt x="477" y="28"/>
                    <a:pt x="466" y="28"/>
                    <a:pt x="454" y="28"/>
                  </a:cubicBezTo>
                  <a:cubicBezTo>
                    <a:pt x="303" y="28"/>
                    <a:pt x="1" y="109"/>
                    <a:pt x="34" y="376"/>
                  </a:cubicBezTo>
                  <a:lnTo>
                    <a:pt x="870" y="379"/>
                  </a:lnTo>
                  <a:cubicBezTo>
                    <a:pt x="870" y="379"/>
                    <a:pt x="874" y="379"/>
                    <a:pt x="880" y="379"/>
                  </a:cubicBezTo>
                  <a:cubicBezTo>
                    <a:pt x="913" y="379"/>
                    <a:pt x="1034" y="370"/>
                    <a:pt x="1145" y="243"/>
                  </a:cubicBezTo>
                  <a:cubicBezTo>
                    <a:pt x="1254" y="117"/>
                    <a:pt x="1221" y="0"/>
                    <a:pt x="1116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3640;p55">
              <a:extLst>
                <a:ext uri="{FF2B5EF4-FFF2-40B4-BE49-F238E27FC236}">
                  <a16:creationId xmlns:a16="http://schemas.microsoft.com/office/drawing/2014/main" id="{AEB070BE-88CD-4E8C-AF76-C6F2226F0492}"/>
                </a:ext>
              </a:extLst>
            </p:cNvPr>
            <p:cNvSpPr/>
            <p:nvPr/>
          </p:nvSpPr>
          <p:spPr>
            <a:xfrm>
              <a:off x="4333475" y="4892825"/>
              <a:ext cx="45075" cy="76800"/>
            </a:xfrm>
            <a:custGeom>
              <a:avLst/>
              <a:gdLst/>
              <a:ahLst/>
              <a:cxnLst/>
              <a:rect l="l" t="t" r="r" b="b"/>
              <a:pathLst>
                <a:path w="1803" h="3072" extrusionOk="0">
                  <a:moveTo>
                    <a:pt x="352" y="1"/>
                  </a:moveTo>
                  <a:cubicBezTo>
                    <a:pt x="232" y="1"/>
                    <a:pt x="143" y="46"/>
                    <a:pt x="80" y="355"/>
                  </a:cubicBezTo>
                  <a:cubicBezTo>
                    <a:pt x="0" y="742"/>
                    <a:pt x="87" y="979"/>
                    <a:pt x="250" y="1561"/>
                  </a:cubicBezTo>
                  <a:cubicBezTo>
                    <a:pt x="321" y="1814"/>
                    <a:pt x="198" y="2183"/>
                    <a:pt x="194" y="2624"/>
                  </a:cubicBezTo>
                  <a:cubicBezTo>
                    <a:pt x="352" y="2935"/>
                    <a:pt x="644" y="3071"/>
                    <a:pt x="908" y="3071"/>
                  </a:cubicBezTo>
                  <a:cubicBezTo>
                    <a:pt x="978" y="3071"/>
                    <a:pt x="1047" y="3061"/>
                    <a:pt x="1110" y="3043"/>
                  </a:cubicBezTo>
                  <a:cubicBezTo>
                    <a:pt x="1295" y="2987"/>
                    <a:pt x="1436" y="2883"/>
                    <a:pt x="1513" y="2755"/>
                  </a:cubicBezTo>
                  <a:cubicBezTo>
                    <a:pt x="1583" y="2856"/>
                    <a:pt x="1656" y="2880"/>
                    <a:pt x="1709" y="2880"/>
                  </a:cubicBezTo>
                  <a:cubicBezTo>
                    <a:pt x="1756" y="2880"/>
                    <a:pt x="1787" y="2862"/>
                    <a:pt x="1787" y="2862"/>
                  </a:cubicBezTo>
                  <a:cubicBezTo>
                    <a:pt x="1803" y="2732"/>
                    <a:pt x="1762" y="1742"/>
                    <a:pt x="1741" y="1240"/>
                  </a:cubicBezTo>
                  <a:cubicBezTo>
                    <a:pt x="1724" y="805"/>
                    <a:pt x="1668" y="548"/>
                    <a:pt x="1541" y="459"/>
                  </a:cubicBezTo>
                  <a:cubicBezTo>
                    <a:pt x="1440" y="389"/>
                    <a:pt x="1129" y="248"/>
                    <a:pt x="1129" y="248"/>
                  </a:cubicBezTo>
                  <a:cubicBezTo>
                    <a:pt x="1129" y="248"/>
                    <a:pt x="1120" y="292"/>
                    <a:pt x="1036" y="292"/>
                  </a:cubicBezTo>
                  <a:cubicBezTo>
                    <a:pt x="1003" y="292"/>
                    <a:pt x="959" y="285"/>
                    <a:pt x="899" y="266"/>
                  </a:cubicBezTo>
                  <a:cubicBezTo>
                    <a:pt x="687" y="200"/>
                    <a:pt x="607" y="104"/>
                    <a:pt x="638" y="27"/>
                  </a:cubicBezTo>
                  <a:cubicBezTo>
                    <a:pt x="547" y="13"/>
                    <a:pt x="455" y="4"/>
                    <a:pt x="362" y="1"/>
                  </a:cubicBezTo>
                  <a:cubicBezTo>
                    <a:pt x="359" y="1"/>
                    <a:pt x="355" y="1"/>
                    <a:pt x="352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3641;p55">
              <a:extLst>
                <a:ext uri="{FF2B5EF4-FFF2-40B4-BE49-F238E27FC236}">
                  <a16:creationId xmlns:a16="http://schemas.microsoft.com/office/drawing/2014/main" id="{52B6A8C2-5824-4B9C-A565-455234A386DB}"/>
                </a:ext>
              </a:extLst>
            </p:cNvPr>
            <p:cNvSpPr/>
            <p:nvPr/>
          </p:nvSpPr>
          <p:spPr>
            <a:xfrm>
              <a:off x="4347450" y="4892050"/>
              <a:ext cx="16650" cy="9300"/>
            </a:xfrm>
            <a:custGeom>
              <a:avLst/>
              <a:gdLst/>
              <a:ahLst/>
              <a:cxnLst/>
              <a:rect l="l" t="t" r="r" b="b"/>
              <a:pathLst>
                <a:path w="666" h="372" extrusionOk="0">
                  <a:moveTo>
                    <a:pt x="104" y="0"/>
                  </a:moveTo>
                  <a:cubicBezTo>
                    <a:pt x="67" y="0"/>
                    <a:pt x="21" y="50"/>
                    <a:pt x="21" y="50"/>
                  </a:cubicBezTo>
                  <a:cubicBezTo>
                    <a:pt x="1" y="115"/>
                    <a:pt x="84" y="290"/>
                    <a:pt x="322" y="350"/>
                  </a:cubicBezTo>
                  <a:cubicBezTo>
                    <a:pt x="382" y="366"/>
                    <a:pt x="434" y="371"/>
                    <a:pt x="478" y="371"/>
                  </a:cubicBezTo>
                  <a:cubicBezTo>
                    <a:pt x="606" y="371"/>
                    <a:pt x="666" y="322"/>
                    <a:pt x="666" y="322"/>
                  </a:cubicBezTo>
                  <a:cubicBezTo>
                    <a:pt x="640" y="281"/>
                    <a:pt x="616" y="198"/>
                    <a:pt x="574" y="198"/>
                  </a:cubicBezTo>
                  <a:cubicBezTo>
                    <a:pt x="572" y="198"/>
                    <a:pt x="570" y="198"/>
                    <a:pt x="568" y="198"/>
                  </a:cubicBezTo>
                  <a:cubicBezTo>
                    <a:pt x="332" y="191"/>
                    <a:pt x="178" y="70"/>
                    <a:pt x="134" y="15"/>
                  </a:cubicBezTo>
                  <a:cubicBezTo>
                    <a:pt x="125" y="4"/>
                    <a:pt x="115" y="0"/>
                    <a:pt x="104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3642;p55">
              <a:extLst>
                <a:ext uri="{FF2B5EF4-FFF2-40B4-BE49-F238E27FC236}">
                  <a16:creationId xmlns:a16="http://schemas.microsoft.com/office/drawing/2014/main" id="{B5B32B2B-C80F-4641-B024-148E7E075DEF}"/>
                </a:ext>
              </a:extLst>
            </p:cNvPr>
            <p:cNvSpPr/>
            <p:nvPr/>
          </p:nvSpPr>
          <p:spPr>
            <a:xfrm>
              <a:off x="4364350" y="4903675"/>
              <a:ext cx="55075" cy="42225"/>
            </a:xfrm>
            <a:custGeom>
              <a:avLst/>
              <a:gdLst/>
              <a:ahLst/>
              <a:cxnLst/>
              <a:rect l="l" t="t" r="r" b="b"/>
              <a:pathLst>
                <a:path w="2203" h="1689" extrusionOk="0">
                  <a:moveTo>
                    <a:pt x="162" y="0"/>
                  </a:moveTo>
                  <a:cubicBezTo>
                    <a:pt x="68" y="0"/>
                    <a:pt x="1" y="108"/>
                    <a:pt x="34" y="334"/>
                  </a:cubicBezTo>
                  <a:cubicBezTo>
                    <a:pt x="81" y="653"/>
                    <a:pt x="144" y="876"/>
                    <a:pt x="262" y="1251"/>
                  </a:cubicBezTo>
                  <a:cubicBezTo>
                    <a:pt x="294" y="1350"/>
                    <a:pt x="364" y="1524"/>
                    <a:pt x="468" y="1608"/>
                  </a:cubicBezTo>
                  <a:cubicBezTo>
                    <a:pt x="536" y="1664"/>
                    <a:pt x="623" y="1688"/>
                    <a:pt x="734" y="1688"/>
                  </a:cubicBezTo>
                  <a:cubicBezTo>
                    <a:pt x="831" y="1688"/>
                    <a:pt x="946" y="1669"/>
                    <a:pt x="1083" y="1635"/>
                  </a:cubicBezTo>
                  <a:cubicBezTo>
                    <a:pt x="1208" y="1603"/>
                    <a:pt x="1346" y="1530"/>
                    <a:pt x="1583" y="1419"/>
                  </a:cubicBezTo>
                  <a:cubicBezTo>
                    <a:pt x="1646" y="1389"/>
                    <a:pt x="1696" y="1369"/>
                    <a:pt x="1818" y="1314"/>
                  </a:cubicBezTo>
                  <a:cubicBezTo>
                    <a:pt x="1940" y="1257"/>
                    <a:pt x="2066" y="1163"/>
                    <a:pt x="2130" y="1069"/>
                  </a:cubicBezTo>
                  <a:cubicBezTo>
                    <a:pt x="2194" y="976"/>
                    <a:pt x="2203" y="934"/>
                    <a:pt x="2189" y="912"/>
                  </a:cubicBezTo>
                  <a:cubicBezTo>
                    <a:pt x="2183" y="901"/>
                    <a:pt x="2174" y="896"/>
                    <a:pt x="2163" y="896"/>
                  </a:cubicBezTo>
                  <a:cubicBezTo>
                    <a:pt x="2148" y="896"/>
                    <a:pt x="2130" y="907"/>
                    <a:pt x="2110" y="930"/>
                  </a:cubicBezTo>
                  <a:cubicBezTo>
                    <a:pt x="2076" y="970"/>
                    <a:pt x="2027" y="1040"/>
                    <a:pt x="1930" y="1097"/>
                  </a:cubicBezTo>
                  <a:cubicBezTo>
                    <a:pt x="1930" y="1097"/>
                    <a:pt x="2010" y="1015"/>
                    <a:pt x="2052" y="963"/>
                  </a:cubicBezTo>
                  <a:cubicBezTo>
                    <a:pt x="2090" y="916"/>
                    <a:pt x="2122" y="864"/>
                    <a:pt x="2146" y="808"/>
                  </a:cubicBezTo>
                  <a:cubicBezTo>
                    <a:pt x="2164" y="765"/>
                    <a:pt x="2138" y="708"/>
                    <a:pt x="2108" y="708"/>
                  </a:cubicBezTo>
                  <a:cubicBezTo>
                    <a:pt x="2101" y="708"/>
                    <a:pt x="2094" y="711"/>
                    <a:pt x="2087" y="719"/>
                  </a:cubicBezTo>
                  <a:cubicBezTo>
                    <a:pt x="2052" y="758"/>
                    <a:pt x="2035" y="796"/>
                    <a:pt x="1970" y="875"/>
                  </a:cubicBezTo>
                  <a:cubicBezTo>
                    <a:pt x="1936" y="916"/>
                    <a:pt x="1897" y="952"/>
                    <a:pt x="1855" y="984"/>
                  </a:cubicBezTo>
                  <a:cubicBezTo>
                    <a:pt x="1895" y="930"/>
                    <a:pt x="1930" y="873"/>
                    <a:pt x="1961" y="813"/>
                  </a:cubicBezTo>
                  <a:cubicBezTo>
                    <a:pt x="2002" y="730"/>
                    <a:pt x="2002" y="686"/>
                    <a:pt x="2000" y="659"/>
                  </a:cubicBezTo>
                  <a:cubicBezTo>
                    <a:pt x="1999" y="641"/>
                    <a:pt x="1984" y="622"/>
                    <a:pt x="1964" y="622"/>
                  </a:cubicBezTo>
                  <a:cubicBezTo>
                    <a:pt x="1951" y="622"/>
                    <a:pt x="1936" y="630"/>
                    <a:pt x="1922" y="650"/>
                  </a:cubicBezTo>
                  <a:cubicBezTo>
                    <a:pt x="1888" y="698"/>
                    <a:pt x="1866" y="773"/>
                    <a:pt x="1788" y="854"/>
                  </a:cubicBezTo>
                  <a:cubicBezTo>
                    <a:pt x="1740" y="903"/>
                    <a:pt x="1698" y="936"/>
                    <a:pt x="1685" y="936"/>
                  </a:cubicBezTo>
                  <a:cubicBezTo>
                    <a:pt x="1682" y="936"/>
                    <a:pt x="1680" y="934"/>
                    <a:pt x="1680" y="931"/>
                  </a:cubicBezTo>
                  <a:cubicBezTo>
                    <a:pt x="1679" y="916"/>
                    <a:pt x="1715" y="882"/>
                    <a:pt x="1736" y="814"/>
                  </a:cubicBezTo>
                  <a:cubicBezTo>
                    <a:pt x="1755" y="748"/>
                    <a:pt x="1736" y="672"/>
                    <a:pt x="1697" y="663"/>
                  </a:cubicBezTo>
                  <a:cubicBezTo>
                    <a:pt x="1688" y="662"/>
                    <a:pt x="1682" y="661"/>
                    <a:pt x="1677" y="661"/>
                  </a:cubicBezTo>
                  <a:cubicBezTo>
                    <a:pt x="1660" y="661"/>
                    <a:pt x="1660" y="673"/>
                    <a:pt x="1636" y="723"/>
                  </a:cubicBezTo>
                  <a:cubicBezTo>
                    <a:pt x="1604" y="787"/>
                    <a:pt x="1558" y="835"/>
                    <a:pt x="1522" y="929"/>
                  </a:cubicBezTo>
                  <a:cubicBezTo>
                    <a:pt x="1491" y="1012"/>
                    <a:pt x="1478" y="1045"/>
                    <a:pt x="1420" y="1105"/>
                  </a:cubicBezTo>
                  <a:cubicBezTo>
                    <a:pt x="1358" y="1170"/>
                    <a:pt x="1222" y="1243"/>
                    <a:pt x="985" y="1303"/>
                  </a:cubicBezTo>
                  <a:cubicBezTo>
                    <a:pt x="946" y="1313"/>
                    <a:pt x="912" y="1317"/>
                    <a:pt x="882" y="1317"/>
                  </a:cubicBezTo>
                  <a:cubicBezTo>
                    <a:pt x="718" y="1317"/>
                    <a:pt x="672" y="1187"/>
                    <a:pt x="645" y="1077"/>
                  </a:cubicBezTo>
                  <a:cubicBezTo>
                    <a:pt x="565" y="762"/>
                    <a:pt x="522" y="478"/>
                    <a:pt x="464" y="299"/>
                  </a:cubicBezTo>
                  <a:cubicBezTo>
                    <a:pt x="394" y="88"/>
                    <a:pt x="320" y="54"/>
                    <a:pt x="218" y="12"/>
                  </a:cubicBezTo>
                  <a:cubicBezTo>
                    <a:pt x="199" y="4"/>
                    <a:pt x="180" y="0"/>
                    <a:pt x="16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3643;p55">
              <a:extLst>
                <a:ext uri="{FF2B5EF4-FFF2-40B4-BE49-F238E27FC236}">
                  <a16:creationId xmlns:a16="http://schemas.microsoft.com/office/drawing/2014/main" id="{81E52D94-ADD0-43F7-A0FC-8940FD3E54E8}"/>
                </a:ext>
              </a:extLst>
            </p:cNvPr>
            <p:cNvSpPr/>
            <p:nvPr/>
          </p:nvSpPr>
          <p:spPr>
            <a:xfrm>
              <a:off x="4362300" y="4902800"/>
              <a:ext cx="19850" cy="33825"/>
            </a:xfrm>
            <a:custGeom>
              <a:avLst/>
              <a:gdLst/>
              <a:ahLst/>
              <a:cxnLst/>
              <a:rect l="l" t="t" r="r" b="b"/>
              <a:pathLst>
                <a:path w="794" h="1353" extrusionOk="0">
                  <a:moveTo>
                    <a:pt x="263" y="0"/>
                  </a:moveTo>
                  <a:cubicBezTo>
                    <a:pt x="245" y="0"/>
                    <a:pt x="226" y="2"/>
                    <a:pt x="207" y="5"/>
                  </a:cubicBezTo>
                  <a:cubicBezTo>
                    <a:pt x="1" y="35"/>
                    <a:pt x="15" y="281"/>
                    <a:pt x="50" y="462"/>
                  </a:cubicBezTo>
                  <a:cubicBezTo>
                    <a:pt x="84" y="642"/>
                    <a:pt x="255" y="1348"/>
                    <a:pt x="255" y="1348"/>
                  </a:cubicBezTo>
                  <a:cubicBezTo>
                    <a:pt x="255" y="1348"/>
                    <a:pt x="287" y="1353"/>
                    <a:pt x="343" y="1353"/>
                  </a:cubicBezTo>
                  <a:cubicBezTo>
                    <a:pt x="403" y="1353"/>
                    <a:pt x="490" y="1347"/>
                    <a:pt x="593" y="1321"/>
                  </a:cubicBezTo>
                  <a:cubicBezTo>
                    <a:pt x="793" y="1273"/>
                    <a:pt x="789" y="1136"/>
                    <a:pt x="789" y="1136"/>
                  </a:cubicBezTo>
                  <a:cubicBezTo>
                    <a:pt x="789" y="1136"/>
                    <a:pt x="638" y="560"/>
                    <a:pt x="565" y="308"/>
                  </a:cubicBezTo>
                  <a:cubicBezTo>
                    <a:pt x="500" y="85"/>
                    <a:pt x="399" y="0"/>
                    <a:pt x="263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3644;p55">
              <a:extLst>
                <a:ext uri="{FF2B5EF4-FFF2-40B4-BE49-F238E27FC236}">
                  <a16:creationId xmlns:a16="http://schemas.microsoft.com/office/drawing/2014/main" id="{47836D31-5B5C-46A6-B85D-3A77C02EC409}"/>
                </a:ext>
              </a:extLst>
            </p:cNvPr>
            <p:cNvSpPr/>
            <p:nvPr/>
          </p:nvSpPr>
          <p:spPr>
            <a:xfrm>
              <a:off x="4154000" y="5148250"/>
              <a:ext cx="114975" cy="66350"/>
            </a:xfrm>
            <a:custGeom>
              <a:avLst/>
              <a:gdLst/>
              <a:ahLst/>
              <a:cxnLst/>
              <a:rect l="l" t="t" r="r" b="b"/>
              <a:pathLst>
                <a:path w="4599" h="2654" extrusionOk="0">
                  <a:moveTo>
                    <a:pt x="2299" y="0"/>
                  </a:moveTo>
                  <a:cubicBezTo>
                    <a:pt x="1030" y="0"/>
                    <a:pt x="1" y="594"/>
                    <a:pt x="1" y="1326"/>
                  </a:cubicBezTo>
                  <a:cubicBezTo>
                    <a:pt x="1" y="2060"/>
                    <a:pt x="1030" y="2653"/>
                    <a:pt x="2299" y="2653"/>
                  </a:cubicBezTo>
                  <a:cubicBezTo>
                    <a:pt x="3569" y="2653"/>
                    <a:pt x="4598" y="2060"/>
                    <a:pt x="4598" y="1326"/>
                  </a:cubicBezTo>
                  <a:cubicBezTo>
                    <a:pt x="4598" y="594"/>
                    <a:pt x="3569" y="0"/>
                    <a:pt x="22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3645;p55">
              <a:extLst>
                <a:ext uri="{FF2B5EF4-FFF2-40B4-BE49-F238E27FC236}">
                  <a16:creationId xmlns:a16="http://schemas.microsoft.com/office/drawing/2014/main" id="{ECA2FB15-046D-44D9-B741-287F112CDBDF}"/>
                </a:ext>
              </a:extLst>
            </p:cNvPr>
            <p:cNvSpPr/>
            <p:nvPr/>
          </p:nvSpPr>
          <p:spPr>
            <a:xfrm>
              <a:off x="4170350" y="5088125"/>
              <a:ext cx="49425" cy="43525"/>
            </a:xfrm>
            <a:custGeom>
              <a:avLst/>
              <a:gdLst/>
              <a:ahLst/>
              <a:cxnLst/>
              <a:rect l="l" t="t" r="r" b="b"/>
              <a:pathLst>
                <a:path w="1977" h="1741" extrusionOk="0">
                  <a:moveTo>
                    <a:pt x="1849" y="0"/>
                  </a:moveTo>
                  <a:cubicBezTo>
                    <a:pt x="1831" y="0"/>
                    <a:pt x="1811" y="2"/>
                    <a:pt x="1790" y="6"/>
                  </a:cubicBezTo>
                  <a:cubicBezTo>
                    <a:pt x="1670" y="30"/>
                    <a:pt x="1571" y="143"/>
                    <a:pt x="1498" y="316"/>
                  </a:cubicBezTo>
                  <a:cubicBezTo>
                    <a:pt x="1426" y="491"/>
                    <a:pt x="1125" y="1226"/>
                    <a:pt x="1060" y="1267"/>
                  </a:cubicBezTo>
                  <a:cubicBezTo>
                    <a:pt x="1059" y="1268"/>
                    <a:pt x="1056" y="1269"/>
                    <a:pt x="1053" y="1269"/>
                  </a:cubicBezTo>
                  <a:cubicBezTo>
                    <a:pt x="979" y="1269"/>
                    <a:pt x="482" y="1057"/>
                    <a:pt x="375" y="982"/>
                  </a:cubicBezTo>
                  <a:cubicBezTo>
                    <a:pt x="289" y="1002"/>
                    <a:pt x="1" y="1016"/>
                    <a:pt x="1" y="1016"/>
                  </a:cubicBezTo>
                  <a:cubicBezTo>
                    <a:pt x="96" y="1139"/>
                    <a:pt x="207" y="1249"/>
                    <a:pt x="330" y="1344"/>
                  </a:cubicBezTo>
                  <a:cubicBezTo>
                    <a:pt x="480" y="1460"/>
                    <a:pt x="937" y="1741"/>
                    <a:pt x="1184" y="1741"/>
                  </a:cubicBezTo>
                  <a:cubicBezTo>
                    <a:pt x="1236" y="1741"/>
                    <a:pt x="1278" y="1728"/>
                    <a:pt x="1306" y="1699"/>
                  </a:cubicBezTo>
                  <a:cubicBezTo>
                    <a:pt x="1372" y="1632"/>
                    <a:pt x="1976" y="39"/>
                    <a:pt x="1976" y="39"/>
                  </a:cubicBezTo>
                  <a:cubicBezTo>
                    <a:pt x="1976" y="39"/>
                    <a:pt x="1932" y="0"/>
                    <a:pt x="184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3646;p55">
              <a:extLst>
                <a:ext uri="{FF2B5EF4-FFF2-40B4-BE49-F238E27FC236}">
                  <a16:creationId xmlns:a16="http://schemas.microsoft.com/office/drawing/2014/main" id="{853E3EB1-989D-4CA6-9FF9-CEB8DA4C2854}"/>
                </a:ext>
              </a:extLst>
            </p:cNvPr>
            <p:cNvSpPr/>
            <p:nvPr/>
          </p:nvSpPr>
          <p:spPr>
            <a:xfrm>
              <a:off x="4167075" y="5095200"/>
              <a:ext cx="16725" cy="18350"/>
            </a:xfrm>
            <a:custGeom>
              <a:avLst/>
              <a:gdLst/>
              <a:ahLst/>
              <a:cxnLst/>
              <a:rect l="l" t="t" r="r" b="b"/>
              <a:pathLst>
                <a:path w="669" h="734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39"/>
                    <a:pt x="231" y="652"/>
                    <a:pt x="286" y="672"/>
                  </a:cubicBezTo>
                  <a:cubicBezTo>
                    <a:pt x="343" y="692"/>
                    <a:pt x="527" y="733"/>
                    <a:pt x="616" y="733"/>
                  </a:cubicBezTo>
                  <a:cubicBezTo>
                    <a:pt x="648" y="733"/>
                    <a:pt x="668" y="728"/>
                    <a:pt x="665" y="714"/>
                  </a:cubicBezTo>
                  <a:cubicBezTo>
                    <a:pt x="652" y="662"/>
                    <a:pt x="450" y="59"/>
                    <a:pt x="413" y="55"/>
                  </a:cubicBezTo>
                  <a:cubicBezTo>
                    <a:pt x="374" y="5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3647;p55">
              <a:extLst>
                <a:ext uri="{FF2B5EF4-FFF2-40B4-BE49-F238E27FC236}">
                  <a16:creationId xmlns:a16="http://schemas.microsoft.com/office/drawing/2014/main" id="{F0934415-8713-4B50-9DE4-8A652399A7E2}"/>
                </a:ext>
              </a:extLst>
            </p:cNvPr>
            <p:cNvSpPr/>
            <p:nvPr/>
          </p:nvSpPr>
          <p:spPr>
            <a:xfrm>
              <a:off x="4167100" y="5097350"/>
              <a:ext cx="12750" cy="16750"/>
            </a:xfrm>
            <a:custGeom>
              <a:avLst/>
              <a:gdLst/>
              <a:ahLst/>
              <a:cxnLst/>
              <a:rect l="l" t="t" r="r" b="b"/>
              <a:pathLst>
                <a:path w="510" h="670" extrusionOk="0">
                  <a:moveTo>
                    <a:pt x="382" y="1"/>
                  </a:moveTo>
                  <a:cubicBezTo>
                    <a:pt x="376" y="1"/>
                    <a:pt x="371" y="2"/>
                    <a:pt x="366" y="5"/>
                  </a:cubicBezTo>
                  <a:cubicBezTo>
                    <a:pt x="331" y="20"/>
                    <a:pt x="296" y="36"/>
                    <a:pt x="262" y="54"/>
                  </a:cubicBezTo>
                  <a:cubicBezTo>
                    <a:pt x="238" y="68"/>
                    <a:pt x="211" y="75"/>
                    <a:pt x="186" y="91"/>
                  </a:cubicBezTo>
                  <a:cubicBezTo>
                    <a:pt x="130" y="126"/>
                    <a:pt x="72" y="166"/>
                    <a:pt x="48" y="230"/>
                  </a:cubicBezTo>
                  <a:cubicBezTo>
                    <a:pt x="1" y="353"/>
                    <a:pt x="97" y="575"/>
                    <a:pt x="131" y="647"/>
                  </a:cubicBezTo>
                  <a:cubicBezTo>
                    <a:pt x="131" y="647"/>
                    <a:pt x="274" y="670"/>
                    <a:pt x="377" y="670"/>
                  </a:cubicBezTo>
                  <a:cubicBezTo>
                    <a:pt x="441" y="670"/>
                    <a:pt x="490" y="661"/>
                    <a:pt x="477" y="632"/>
                  </a:cubicBezTo>
                  <a:cubicBezTo>
                    <a:pt x="469" y="618"/>
                    <a:pt x="464" y="605"/>
                    <a:pt x="461" y="589"/>
                  </a:cubicBezTo>
                  <a:cubicBezTo>
                    <a:pt x="459" y="576"/>
                    <a:pt x="446" y="550"/>
                    <a:pt x="448" y="535"/>
                  </a:cubicBezTo>
                  <a:cubicBezTo>
                    <a:pt x="437" y="492"/>
                    <a:pt x="430" y="458"/>
                    <a:pt x="446" y="414"/>
                  </a:cubicBezTo>
                  <a:cubicBezTo>
                    <a:pt x="458" y="382"/>
                    <a:pt x="476" y="353"/>
                    <a:pt x="489" y="320"/>
                  </a:cubicBezTo>
                  <a:cubicBezTo>
                    <a:pt x="501" y="291"/>
                    <a:pt x="510" y="255"/>
                    <a:pt x="499" y="224"/>
                  </a:cubicBezTo>
                  <a:cubicBezTo>
                    <a:pt x="498" y="217"/>
                    <a:pt x="493" y="210"/>
                    <a:pt x="486" y="207"/>
                  </a:cubicBezTo>
                  <a:cubicBezTo>
                    <a:pt x="485" y="207"/>
                    <a:pt x="484" y="207"/>
                    <a:pt x="483" y="207"/>
                  </a:cubicBezTo>
                  <a:cubicBezTo>
                    <a:pt x="473" y="207"/>
                    <a:pt x="465" y="217"/>
                    <a:pt x="459" y="226"/>
                  </a:cubicBezTo>
                  <a:cubicBezTo>
                    <a:pt x="426" y="279"/>
                    <a:pt x="379" y="323"/>
                    <a:pt x="334" y="366"/>
                  </a:cubicBezTo>
                  <a:cubicBezTo>
                    <a:pt x="331" y="369"/>
                    <a:pt x="328" y="370"/>
                    <a:pt x="325" y="370"/>
                  </a:cubicBezTo>
                  <a:cubicBezTo>
                    <a:pt x="319" y="369"/>
                    <a:pt x="319" y="361"/>
                    <a:pt x="322" y="356"/>
                  </a:cubicBezTo>
                  <a:cubicBezTo>
                    <a:pt x="325" y="346"/>
                    <a:pt x="331" y="335"/>
                    <a:pt x="337" y="326"/>
                  </a:cubicBezTo>
                  <a:cubicBezTo>
                    <a:pt x="359" y="296"/>
                    <a:pt x="383" y="271"/>
                    <a:pt x="405" y="241"/>
                  </a:cubicBezTo>
                  <a:cubicBezTo>
                    <a:pt x="428" y="212"/>
                    <a:pt x="442" y="178"/>
                    <a:pt x="448" y="142"/>
                  </a:cubicBezTo>
                  <a:cubicBezTo>
                    <a:pt x="449" y="133"/>
                    <a:pt x="449" y="125"/>
                    <a:pt x="446" y="116"/>
                  </a:cubicBezTo>
                  <a:cubicBezTo>
                    <a:pt x="443" y="109"/>
                    <a:pt x="436" y="103"/>
                    <a:pt x="428" y="102"/>
                  </a:cubicBezTo>
                  <a:cubicBezTo>
                    <a:pt x="422" y="102"/>
                    <a:pt x="416" y="103"/>
                    <a:pt x="411" y="107"/>
                  </a:cubicBezTo>
                  <a:cubicBezTo>
                    <a:pt x="381" y="126"/>
                    <a:pt x="357" y="155"/>
                    <a:pt x="329" y="177"/>
                  </a:cubicBezTo>
                  <a:cubicBezTo>
                    <a:pt x="297" y="200"/>
                    <a:pt x="262" y="219"/>
                    <a:pt x="226" y="233"/>
                  </a:cubicBezTo>
                  <a:cubicBezTo>
                    <a:pt x="224" y="229"/>
                    <a:pt x="229" y="223"/>
                    <a:pt x="233" y="219"/>
                  </a:cubicBezTo>
                  <a:cubicBezTo>
                    <a:pt x="291" y="167"/>
                    <a:pt x="375" y="116"/>
                    <a:pt x="399" y="38"/>
                  </a:cubicBezTo>
                  <a:cubicBezTo>
                    <a:pt x="401" y="32"/>
                    <a:pt x="401" y="25"/>
                    <a:pt x="401" y="17"/>
                  </a:cubicBezTo>
                  <a:cubicBezTo>
                    <a:pt x="400" y="10"/>
                    <a:pt x="396" y="4"/>
                    <a:pt x="389" y="2"/>
                  </a:cubicBezTo>
                  <a:cubicBezTo>
                    <a:pt x="387" y="1"/>
                    <a:pt x="384" y="1"/>
                    <a:pt x="382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3648;p55">
              <a:extLst>
                <a:ext uri="{FF2B5EF4-FFF2-40B4-BE49-F238E27FC236}">
                  <a16:creationId xmlns:a16="http://schemas.microsoft.com/office/drawing/2014/main" id="{DF9A7B0D-D7D0-4DE4-8C70-E8F734EB569A}"/>
                </a:ext>
              </a:extLst>
            </p:cNvPr>
            <p:cNvSpPr/>
            <p:nvPr/>
          </p:nvSpPr>
          <p:spPr>
            <a:xfrm>
              <a:off x="4200625" y="5086475"/>
              <a:ext cx="22425" cy="27175"/>
            </a:xfrm>
            <a:custGeom>
              <a:avLst/>
              <a:gdLst/>
              <a:ahLst/>
              <a:cxnLst/>
              <a:rect l="l" t="t" r="r" b="b"/>
              <a:pathLst>
                <a:path w="897" h="1087" extrusionOk="0">
                  <a:moveTo>
                    <a:pt x="654" y="0"/>
                  </a:moveTo>
                  <a:cubicBezTo>
                    <a:pt x="577" y="0"/>
                    <a:pt x="483" y="41"/>
                    <a:pt x="392" y="150"/>
                  </a:cubicBezTo>
                  <a:cubicBezTo>
                    <a:pt x="256" y="314"/>
                    <a:pt x="71" y="706"/>
                    <a:pt x="0" y="835"/>
                  </a:cubicBezTo>
                  <a:cubicBezTo>
                    <a:pt x="0" y="835"/>
                    <a:pt x="164" y="1087"/>
                    <a:pt x="390" y="1087"/>
                  </a:cubicBezTo>
                  <a:cubicBezTo>
                    <a:pt x="414" y="1087"/>
                    <a:pt x="439" y="1084"/>
                    <a:pt x="465" y="1077"/>
                  </a:cubicBezTo>
                  <a:cubicBezTo>
                    <a:pt x="465" y="1077"/>
                    <a:pt x="746" y="594"/>
                    <a:pt x="806" y="414"/>
                  </a:cubicBezTo>
                  <a:cubicBezTo>
                    <a:pt x="866" y="234"/>
                    <a:pt x="897" y="119"/>
                    <a:pt x="758" y="29"/>
                  </a:cubicBezTo>
                  <a:cubicBezTo>
                    <a:pt x="730" y="11"/>
                    <a:pt x="694" y="0"/>
                    <a:pt x="654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3649;p55">
              <a:extLst>
                <a:ext uri="{FF2B5EF4-FFF2-40B4-BE49-F238E27FC236}">
                  <a16:creationId xmlns:a16="http://schemas.microsoft.com/office/drawing/2014/main" id="{4A43609D-A813-401A-ABD3-56CAECDCB8F2}"/>
                </a:ext>
              </a:extLst>
            </p:cNvPr>
            <p:cNvSpPr/>
            <p:nvPr/>
          </p:nvSpPr>
          <p:spPr>
            <a:xfrm>
              <a:off x="4165775" y="5142825"/>
              <a:ext cx="93600" cy="48675"/>
            </a:xfrm>
            <a:custGeom>
              <a:avLst/>
              <a:gdLst/>
              <a:ahLst/>
              <a:cxnLst/>
              <a:rect l="l" t="t" r="r" b="b"/>
              <a:pathLst>
                <a:path w="3744" h="1947" extrusionOk="0">
                  <a:moveTo>
                    <a:pt x="1603" y="0"/>
                  </a:moveTo>
                  <a:cubicBezTo>
                    <a:pt x="1274" y="0"/>
                    <a:pt x="234" y="20"/>
                    <a:pt x="114" y="265"/>
                  </a:cubicBezTo>
                  <a:cubicBezTo>
                    <a:pt x="0" y="498"/>
                    <a:pt x="1004" y="848"/>
                    <a:pt x="1149" y="863"/>
                  </a:cubicBezTo>
                  <a:lnTo>
                    <a:pt x="2032" y="911"/>
                  </a:lnTo>
                  <a:lnTo>
                    <a:pt x="2125" y="956"/>
                  </a:lnTo>
                  <a:lnTo>
                    <a:pt x="2743" y="1740"/>
                  </a:lnTo>
                  <a:lnTo>
                    <a:pt x="3652" y="1946"/>
                  </a:lnTo>
                  <a:cubicBezTo>
                    <a:pt x="3743" y="1764"/>
                    <a:pt x="3663" y="1514"/>
                    <a:pt x="3544" y="1208"/>
                  </a:cubicBezTo>
                  <a:cubicBezTo>
                    <a:pt x="3413" y="871"/>
                    <a:pt x="3268" y="525"/>
                    <a:pt x="3268" y="525"/>
                  </a:cubicBezTo>
                  <a:lnTo>
                    <a:pt x="1703" y="1"/>
                  </a:lnTo>
                  <a:cubicBezTo>
                    <a:pt x="1703" y="1"/>
                    <a:pt x="1666" y="0"/>
                    <a:pt x="160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3650;p55">
              <a:extLst>
                <a:ext uri="{FF2B5EF4-FFF2-40B4-BE49-F238E27FC236}">
                  <a16:creationId xmlns:a16="http://schemas.microsoft.com/office/drawing/2014/main" id="{FB5D3B3A-111E-4C88-9B03-E25D32E59BDE}"/>
                </a:ext>
              </a:extLst>
            </p:cNvPr>
            <p:cNvSpPr/>
            <p:nvPr/>
          </p:nvSpPr>
          <p:spPr>
            <a:xfrm>
              <a:off x="4207975" y="5189050"/>
              <a:ext cx="14000" cy="30400"/>
            </a:xfrm>
            <a:custGeom>
              <a:avLst/>
              <a:gdLst/>
              <a:ahLst/>
              <a:cxnLst/>
              <a:rect l="l" t="t" r="r" b="b"/>
              <a:pathLst>
                <a:path w="560" h="1216" extrusionOk="0">
                  <a:moveTo>
                    <a:pt x="267" y="1"/>
                  </a:moveTo>
                  <a:lnTo>
                    <a:pt x="1" y="200"/>
                  </a:lnTo>
                  <a:cubicBezTo>
                    <a:pt x="97" y="378"/>
                    <a:pt x="102" y="533"/>
                    <a:pt x="112" y="692"/>
                  </a:cubicBezTo>
                  <a:cubicBezTo>
                    <a:pt x="121" y="834"/>
                    <a:pt x="112" y="977"/>
                    <a:pt x="112" y="1119"/>
                  </a:cubicBezTo>
                  <a:cubicBezTo>
                    <a:pt x="109" y="1141"/>
                    <a:pt x="114" y="1163"/>
                    <a:pt x="124" y="1182"/>
                  </a:cubicBezTo>
                  <a:cubicBezTo>
                    <a:pt x="140" y="1206"/>
                    <a:pt x="165" y="1216"/>
                    <a:pt x="191" y="1216"/>
                  </a:cubicBezTo>
                  <a:cubicBezTo>
                    <a:pt x="227" y="1216"/>
                    <a:pt x="265" y="1199"/>
                    <a:pt x="290" y="1181"/>
                  </a:cubicBezTo>
                  <a:cubicBezTo>
                    <a:pt x="331" y="1151"/>
                    <a:pt x="371" y="1118"/>
                    <a:pt x="408" y="1082"/>
                  </a:cubicBezTo>
                  <a:cubicBezTo>
                    <a:pt x="476" y="1012"/>
                    <a:pt x="529" y="924"/>
                    <a:pt x="524" y="826"/>
                  </a:cubicBezTo>
                  <a:cubicBezTo>
                    <a:pt x="519" y="715"/>
                    <a:pt x="495" y="603"/>
                    <a:pt x="521" y="495"/>
                  </a:cubicBezTo>
                  <a:cubicBezTo>
                    <a:pt x="533" y="439"/>
                    <a:pt x="559" y="383"/>
                    <a:pt x="551" y="325"/>
                  </a:cubicBezTo>
                  <a:cubicBezTo>
                    <a:pt x="539" y="248"/>
                    <a:pt x="484" y="195"/>
                    <a:pt x="426" y="148"/>
                  </a:cubicBezTo>
                  <a:cubicBezTo>
                    <a:pt x="399" y="124"/>
                    <a:pt x="369" y="101"/>
                    <a:pt x="342" y="74"/>
                  </a:cubicBezTo>
                  <a:cubicBezTo>
                    <a:pt x="315" y="49"/>
                    <a:pt x="285" y="22"/>
                    <a:pt x="267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3651;p55">
              <a:extLst>
                <a:ext uri="{FF2B5EF4-FFF2-40B4-BE49-F238E27FC236}">
                  <a16:creationId xmlns:a16="http://schemas.microsoft.com/office/drawing/2014/main" id="{A0BF720A-CD03-4C19-833B-2928CECD8F80}"/>
                </a:ext>
              </a:extLst>
            </p:cNvPr>
            <p:cNvSpPr/>
            <p:nvPr/>
          </p:nvSpPr>
          <p:spPr>
            <a:xfrm>
              <a:off x="4164700" y="5148150"/>
              <a:ext cx="50200" cy="46525"/>
            </a:xfrm>
            <a:custGeom>
              <a:avLst/>
              <a:gdLst/>
              <a:ahLst/>
              <a:cxnLst/>
              <a:rect l="l" t="t" r="r" b="b"/>
              <a:pathLst>
                <a:path w="2008" h="1861" extrusionOk="0">
                  <a:moveTo>
                    <a:pt x="336" y="1"/>
                  </a:moveTo>
                  <a:cubicBezTo>
                    <a:pt x="319" y="1"/>
                    <a:pt x="303" y="2"/>
                    <a:pt x="287" y="3"/>
                  </a:cubicBezTo>
                  <a:cubicBezTo>
                    <a:pt x="0" y="27"/>
                    <a:pt x="134" y="317"/>
                    <a:pt x="299" y="492"/>
                  </a:cubicBezTo>
                  <a:cubicBezTo>
                    <a:pt x="409" y="607"/>
                    <a:pt x="1750" y="1860"/>
                    <a:pt x="1750" y="1860"/>
                  </a:cubicBezTo>
                  <a:cubicBezTo>
                    <a:pt x="1754" y="1860"/>
                    <a:pt x="1757" y="1860"/>
                    <a:pt x="1761" y="1860"/>
                  </a:cubicBezTo>
                  <a:cubicBezTo>
                    <a:pt x="1946" y="1860"/>
                    <a:pt x="2008" y="1662"/>
                    <a:pt x="2008" y="1662"/>
                  </a:cubicBezTo>
                  <a:cubicBezTo>
                    <a:pt x="2008" y="1662"/>
                    <a:pt x="1600" y="1010"/>
                    <a:pt x="1342" y="648"/>
                  </a:cubicBezTo>
                  <a:cubicBezTo>
                    <a:pt x="1225" y="483"/>
                    <a:pt x="1032" y="289"/>
                    <a:pt x="1032" y="289"/>
                  </a:cubicBezTo>
                  <a:cubicBezTo>
                    <a:pt x="927" y="177"/>
                    <a:pt x="612" y="1"/>
                    <a:pt x="33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3652;p55">
              <a:extLst>
                <a:ext uri="{FF2B5EF4-FFF2-40B4-BE49-F238E27FC236}">
                  <a16:creationId xmlns:a16="http://schemas.microsoft.com/office/drawing/2014/main" id="{32981514-1328-45CE-AF7A-5012C197547B}"/>
                </a:ext>
              </a:extLst>
            </p:cNvPr>
            <p:cNvSpPr/>
            <p:nvPr/>
          </p:nvSpPr>
          <p:spPr>
            <a:xfrm>
              <a:off x="4186225" y="5152200"/>
              <a:ext cx="15525" cy="12600"/>
            </a:xfrm>
            <a:custGeom>
              <a:avLst/>
              <a:gdLst/>
              <a:ahLst/>
              <a:cxnLst/>
              <a:rect l="l" t="t" r="r" b="b"/>
              <a:pathLst>
                <a:path w="621" h="504" extrusionOk="0">
                  <a:moveTo>
                    <a:pt x="1" y="0"/>
                  </a:moveTo>
                  <a:lnTo>
                    <a:pt x="1" y="0"/>
                  </a:lnTo>
                  <a:cubicBezTo>
                    <a:pt x="249" y="146"/>
                    <a:pt x="488" y="496"/>
                    <a:pt x="488" y="496"/>
                  </a:cubicBezTo>
                  <a:lnTo>
                    <a:pt x="621" y="503"/>
                  </a:lnTo>
                  <a:cubicBezTo>
                    <a:pt x="248" y="4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3653;p55">
              <a:extLst>
                <a:ext uri="{FF2B5EF4-FFF2-40B4-BE49-F238E27FC236}">
                  <a16:creationId xmlns:a16="http://schemas.microsoft.com/office/drawing/2014/main" id="{17FB1E70-85BE-4E34-80C3-805725350310}"/>
                </a:ext>
              </a:extLst>
            </p:cNvPr>
            <p:cNvSpPr/>
            <p:nvPr/>
          </p:nvSpPr>
          <p:spPr>
            <a:xfrm>
              <a:off x="4198825" y="5185650"/>
              <a:ext cx="15200" cy="9025"/>
            </a:xfrm>
            <a:custGeom>
              <a:avLst/>
              <a:gdLst/>
              <a:ahLst/>
              <a:cxnLst/>
              <a:rect l="l" t="t" r="r" b="b"/>
              <a:pathLst>
                <a:path w="608" h="361" extrusionOk="0">
                  <a:moveTo>
                    <a:pt x="1" y="0"/>
                  </a:moveTo>
                  <a:lnTo>
                    <a:pt x="385" y="360"/>
                  </a:lnTo>
                  <a:cubicBezTo>
                    <a:pt x="388" y="360"/>
                    <a:pt x="392" y="360"/>
                    <a:pt x="396" y="360"/>
                  </a:cubicBezTo>
                  <a:cubicBezTo>
                    <a:pt x="445" y="360"/>
                    <a:pt x="492" y="346"/>
                    <a:pt x="532" y="318"/>
                  </a:cubicBezTo>
                  <a:cubicBezTo>
                    <a:pt x="604" y="268"/>
                    <a:pt x="608" y="233"/>
                    <a:pt x="608" y="23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3654;p55">
              <a:extLst>
                <a:ext uri="{FF2B5EF4-FFF2-40B4-BE49-F238E27FC236}">
                  <a16:creationId xmlns:a16="http://schemas.microsoft.com/office/drawing/2014/main" id="{8228C089-B7C5-446C-9DE0-695745FBDB98}"/>
                </a:ext>
              </a:extLst>
            </p:cNvPr>
            <p:cNvSpPr/>
            <p:nvPr/>
          </p:nvSpPr>
          <p:spPr>
            <a:xfrm>
              <a:off x="4217200" y="5083725"/>
              <a:ext cx="26225" cy="24350"/>
            </a:xfrm>
            <a:custGeom>
              <a:avLst/>
              <a:gdLst/>
              <a:ahLst/>
              <a:cxnLst/>
              <a:rect l="l" t="t" r="r" b="b"/>
              <a:pathLst>
                <a:path w="1049" h="974" extrusionOk="0">
                  <a:moveTo>
                    <a:pt x="802" y="0"/>
                  </a:moveTo>
                  <a:cubicBezTo>
                    <a:pt x="802" y="0"/>
                    <a:pt x="224" y="200"/>
                    <a:pt x="155" y="210"/>
                  </a:cubicBezTo>
                  <a:cubicBezTo>
                    <a:pt x="85" y="221"/>
                    <a:pt x="1" y="407"/>
                    <a:pt x="8" y="630"/>
                  </a:cubicBezTo>
                  <a:cubicBezTo>
                    <a:pt x="14" y="820"/>
                    <a:pt x="346" y="973"/>
                    <a:pt x="531" y="973"/>
                  </a:cubicBezTo>
                  <a:cubicBezTo>
                    <a:pt x="563" y="973"/>
                    <a:pt x="590" y="969"/>
                    <a:pt x="611" y="959"/>
                  </a:cubicBezTo>
                  <a:cubicBezTo>
                    <a:pt x="754" y="893"/>
                    <a:pt x="1048" y="603"/>
                    <a:pt x="1002" y="566"/>
                  </a:cubicBezTo>
                  <a:cubicBezTo>
                    <a:pt x="956" y="529"/>
                    <a:pt x="800" y="422"/>
                    <a:pt x="791" y="391"/>
                  </a:cubicBezTo>
                  <a:cubicBezTo>
                    <a:pt x="784" y="360"/>
                    <a:pt x="802" y="0"/>
                    <a:pt x="80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3655;p55">
              <a:extLst>
                <a:ext uri="{FF2B5EF4-FFF2-40B4-BE49-F238E27FC236}">
                  <a16:creationId xmlns:a16="http://schemas.microsoft.com/office/drawing/2014/main" id="{F774A113-1123-47CC-8831-BEFBD21914BA}"/>
                </a:ext>
              </a:extLst>
            </p:cNvPr>
            <p:cNvSpPr/>
            <p:nvPr/>
          </p:nvSpPr>
          <p:spPr>
            <a:xfrm>
              <a:off x="4221300" y="5083725"/>
              <a:ext cx="15950" cy="11525"/>
            </a:xfrm>
            <a:custGeom>
              <a:avLst/>
              <a:gdLst/>
              <a:ahLst/>
              <a:cxnLst/>
              <a:rect l="l" t="t" r="r" b="b"/>
              <a:pathLst>
                <a:path w="638" h="461" extrusionOk="0">
                  <a:moveTo>
                    <a:pt x="638" y="0"/>
                  </a:moveTo>
                  <a:cubicBezTo>
                    <a:pt x="638" y="0"/>
                    <a:pt x="236" y="163"/>
                    <a:pt x="88" y="209"/>
                  </a:cubicBezTo>
                  <a:cubicBezTo>
                    <a:pt x="55" y="274"/>
                    <a:pt x="1" y="368"/>
                    <a:pt x="48" y="412"/>
                  </a:cubicBezTo>
                  <a:cubicBezTo>
                    <a:pt x="88" y="448"/>
                    <a:pt x="136" y="460"/>
                    <a:pt x="182" y="460"/>
                  </a:cubicBezTo>
                  <a:cubicBezTo>
                    <a:pt x="261" y="460"/>
                    <a:pt x="338" y="425"/>
                    <a:pt x="375" y="412"/>
                  </a:cubicBezTo>
                  <a:cubicBezTo>
                    <a:pt x="433" y="387"/>
                    <a:pt x="487" y="356"/>
                    <a:pt x="535" y="317"/>
                  </a:cubicBezTo>
                  <a:cubicBezTo>
                    <a:pt x="588" y="276"/>
                    <a:pt x="631" y="208"/>
                    <a:pt x="631" y="141"/>
                  </a:cubicBezTo>
                  <a:cubicBezTo>
                    <a:pt x="633" y="83"/>
                    <a:pt x="638" y="0"/>
                    <a:pt x="638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3656;p55">
              <a:extLst>
                <a:ext uri="{FF2B5EF4-FFF2-40B4-BE49-F238E27FC236}">
                  <a16:creationId xmlns:a16="http://schemas.microsoft.com/office/drawing/2014/main" id="{017BB801-8A21-4404-BE3E-7613EDF5D16A}"/>
                </a:ext>
              </a:extLst>
            </p:cNvPr>
            <p:cNvSpPr/>
            <p:nvPr/>
          </p:nvSpPr>
          <p:spPr>
            <a:xfrm>
              <a:off x="4206675" y="5086925"/>
              <a:ext cx="42775" cy="77025"/>
            </a:xfrm>
            <a:custGeom>
              <a:avLst/>
              <a:gdLst/>
              <a:ahLst/>
              <a:cxnLst/>
              <a:rect l="l" t="t" r="r" b="b"/>
              <a:pathLst>
                <a:path w="1711" h="3081" extrusionOk="0">
                  <a:moveTo>
                    <a:pt x="455" y="1"/>
                  </a:moveTo>
                  <a:cubicBezTo>
                    <a:pt x="446" y="1"/>
                    <a:pt x="437" y="2"/>
                    <a:pt x="428" y="4"/>
                  </a:cubicBezTo>
                  <a:cubicBezTo>
                    <a:pt x="320" y="69"/>
                    <a:pt x="241" y="170"/>
                    <a:pt x="203" y="290"/>
                  </a:cubicBezTo>
                  <a:cubicBezTo>
                    <a:pt x="110" y="557"/>
                    <a:pt x="67" y="839"/>
                    <a:pt x="74" y="1121"/>
                  </a:cubicBezTo>
                  <a:cubicBezTo>
                    <a:pt x="81" y="1502"/>
                    <a:pt x="62" y="2448"/>
                    <a:pt x="62" y="2448"/>
                  </a:cubicBezTo>
                  <a:cubicBezTo>
                    <a:pt x="62" y="2448"/>
                    <a:pt x="1" y="2727"/>
                    <a:pt x="462" y="2938"/>
                  </a:cubicBezTo>
                  <a:cubicBezTo>
                    <a:pt x="672" y="3035"/>
                    <a:pt x="873" y="3080"/>
                    <a:pt x="1052" y="3080"/>
                  </a:cubicBezTo>
                  <a:cubicBezTo>
                    <a:pt x="1125" y="3080"/>
                    <a:pt x="1195" y="3073"/>
                    <a:pt x="1260" y="3058"/>
                  </a:cubicBezTo>
                  <a:cubicBezTo>
                    <a:pt x="1444" y="3014"/>
                    <a:pt x="1592" y="2848"/>
                    <a:pt x="1632" y="2761"/>
                  </a:cubicBezTo>
                  <a:cubicBezTo>
                    <a:pt x="1593" y="2421"/>
                    <a:pt x="1587" y="2078"/>
                    <a:pt x="1611" y="1736"/>
                  </a:cubicBezTo>
                  <a:cubicBezTo>
                    <a:pt x="1639" y="1400"/>
                    <a:pt x="1674" y="1117"/>
                    <a:pt x="1692" y="847"/>
                  </a:cubicBezTo>
                  <a:cubicBezTo>
                    <a:pt x="1710" y="576"/>
                    <a:pt x="1656" y="580"/>
                    <a:pt x="1521" y="484"/>
                  </a:cubicBezTo>
                  <a:cubicBezTo>
                    <a:pt x="1338" y="352"/>
                    <a:pt x="1264" y="316"/>
                    <a:pt x="1264" y="316"/>
                  </a:cubicBezTo>
                  <a:cubicBezTo>
                    <a:pt x="1264" y="316"/>
                    <a:pt x="1071" y="516"/>
                    <a:pt x="848" y="516"/>
                  </a:cubicBezTo>
                  <a:cubicBezTo>
                    <a:pt x="803" y="516"/>
                    <a:pt x="758" y="509"/>
                    <a:pt x="713" y="490"/>
                  </a:cubicBezTo>
                  <a:cubicBezTo>
                    <a:pt x="565" y="430"/>
                    <a:pt x="535" y="239"/>
                    <a:pt x="673" y="98"/>
                  </a:cubicBezTo>
                  <a:cubicBezTo>
                    <a:pt x="673" y="98"/>
                    <a:pt x="552" y="1"/>
                    <a:pt x="45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3657;p55">
              <a:extLst>
                <a:ext uri="{FF2B5EF4-FFF2-40B4-BE49-F238E27FC236}">
                  <a16:creationId xmlns:a16="http://schemas.microsoft.com/office/drawing/2014/main" id="{4238B156-74E2-4625-A8A3-3C62BC3B1588}"/>
                </a:ext>
              </a:extLst>
            </p:cNvPr>
            <p:cNvSpPr/>
            <p:nvPr/>
          </p:nvSpPr>
          <p:spPr>
            <a:xfrm>
              <a:off x="4219325" y="5088575"/>
              <a:ext cx="19950" cy="12375"/>
            </a:xfrm>
            <a:custGeom>
              <a:avLst/>
              <a:gdLst/>
              <a:ahLst/>
              <a:cxnLst/>
              <a:rect l="l" t="t" r="r" b="b"/>
              <a:pathLst>
                <a:path w="798" h="495" extrusionOk="0">
                  <a:moveTo>
                    <a:pt x="123" y="0"/>
                  </a:moveTo>
                  <a:cubicBezTo>
                    <a:pt x="24" y="125"/>
                    <a:pt x="0" y="325"/>
                    <a:pt x="123" y="422"/>
                  </a:cubicBezTo>
                  <a:cubicBezTo>
                    <a:pt x="189" y="473"/>
                    <a:pt x="262" y="494"/>
                    <a:pt x="338" y="494"/>
                  </a:cubicBezTo>
                  <a:cubicBezTo>
                    <a:pt x="405" y="494"/>
                    <a:pt x="475" y="478"/>
                    <a:pt x="547" y="452"/>
                  </a:cubicBezTo>
                  <a:cubicBezTo>
                    <a:pt x="643" y="413"/>
                    <a:pt x="729" y="352"/>
                    <a:pt x="798" y="273"/>
                  </a:cubicBezTo>
                  <a:lnTo>
                    <a:pt x="727" y="224"/>
                  </a:lnTo>
                  <a:cubicBezTo>
                    <a:pt x="669" y="296"/>
                    <a:pt x="480" y="405"/>
                    <a:pt x="349" y="405"/>
                  </a:cubicBezTo>
                  <a:cubicBezTo>
                    <a:pt x="219" y="405"/>
                    <a:pt x="133" y="320"/>
                    <a:pt x="128" y="247"/>
                  </a:cubicBezTo>
                  <a:cubicBezTo>
                    <a:pt x="123" y="173"/>
                    <a:pt x="197" y="47"/>
                    <a:pt x="197" y="47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3658;p55">
              <a:extLst>
                <a:ext uri="{FF2B5EF4-FFF2-40B4-BE49-F238E27FC236}">
                  <a16:creationId xmlns:a16="http://schemas.microsoft.com/office/drawing/2014/main" id="{27C41FB8-3732-4723-86EE-5FF5C20F3BEF}"/>
                </a:ext>
              </a:extLst>
            </p:cNvPr>
            <p:cNvSpPr/>
            <p:nvPr/>
          </p:nvSpPr>
          <p:spPr>
            <a:xfrm>
              <a:off x="4215575" y="5058475"/>
              <a:ext cx="28825" cy="32850"/>
            </a:xfrm>
            <a:custGeom>
              <a:avLst/>
              <a:gdLst/>
              <a:ahLst/>
              <a:cxnLst/>
              <a:rect l="l" t="t" r="r" b="b"/>
              <a:pathLst>
                <a:path w="1153" h="1314" extrusionOk="0">
                  <a:moveTo>
                    <a:pt x="556" y="1"/>
                  </a:moveTo>
                  <a:cubicBezTo>
                    <a:pt x="284" y="1"/>
                    <a:pt x="96" y="207"/>
                    <a:pt x="54" y="476"/>
                  </a:cubicBezTo>
                  <a:cubicBezTo>
                    <a:pt x="31" y="613"/>
                    <a:pt x="1" y="905"/>
                    <a:pt x="95" y="1125"/>
                  </a:cubicBezTo>
                  <a:cubicBezTo>
                    <a:pt x="149" y="1248"/>
                    <a:pt x="211" y="1296"/>
                    <a:pt x="324" y="1312"/>
                  </a:cubicBezTo>
                  <a:cubicBezTo>
                    <a:pt x="330" y="1313"/>
                    <a:pt x="338" y="1313"/>
                    <a:pt x="346" y="1313"/>
                  </a:cubicBezTo>
                  <a:cubicBezTo>
                    <a:pt x="456" y="1313"/>
                    <a:pt x="727" y="1243"/>
                    <a:pt x="821" y="1132"/>
                  </a:cubicBezTo>
                  <a:cubicBezTo>
                    <a:pt x="840" y="1110"/>
                    <a:pt x="867" y="1010"/>
                    <a:pt x="867" y="1010"/>
                  </a:cubicBezTo>
                  <a:cubicBezTo>
                    <a:pt x="1064" y="877"/>
                    <a:pt x="1153" y="632"/>
                    <a:pt x="1089" y="404"/>
                  </a:cubicBezTo>
                  <a:cubicBezTo>
                    <a:pt x="1025" y="175"/>
                    <a:pt x="822" y="13"/>
                    <a:pt x="586" y="1"/>
                  </a:cubicBezTo>
                  <a:cubicBezTo>
                    <a:pt x="576" y="1"/>
                    <a:pt x="566" y="1"/>
                    <a:pt x="556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3659;p55">
              <a:extLst>
                <a:ext uri="{FF2B5EF4-FFF2-40B4-BE49-F238E27FC236}">
                  <a16:creationId xmlns:a16="http://schemas.microsoft.com/office/drawing/2014/main" id="{79644981-E8AE-4B1F-9EFE-565765352DE9}"/>
                </a:ext>
              </a:extLst>
            </p:cNvPr>
            <p:cNvSpPr/>
            <p:nvPr/>
          </p:nvSpPr>
          <p:spPr>
            <a:xfrm>
              <a:off x="4217950" y="5058475"/>
              <a:ext cx="26125" cy="25275"/>
            </a:xfrm>
            <a:custGeom>
              <a:avLst/>
              <a:gdLst/>
              <a:ahLst/>
              <a:cxnLst/>
              <a:rect l="l" t="t" r="r" b="b"/>
              <a:pathLst>
                <a:path w="1045" h="1011" extrusionOk="0">
                  <a:moveTo>
                    <a:pt x="461" y="0"/>
                  </a:moveTo>
                  <a:cubicBezTo>
                    <a:pt x="278" y="0"/>
                    <a:pt x="103" y="92"/>
                    <a:pt x="1" y="250"/>
                  </a:cubicBezTo>
                  <a:cubicBezTo>
                    <a:pt x="29" y="281"/>
                    <a:pt x="96" y="319"/>
                    <a:pt x="195" y="339"/>
                  </a:cubicBezTo>
                  <a:cubicBezTo>
                    <a:pt x="247" y="350"/>
                    <a:pt x="300" y="356"/>
                    <a:pt x="352" y="356"/>
                  </a:cubicBezTo>
                  <a:cubicBezTo>
                    <a:pt x="442" y="356"/>
                    <a:pt x="532" y="339"/>
                    <a:pt x="616" y="307"/>
                  </a:cubicBezTo>
                  <a:lnTo>
                    <a:pt x="616" y="307"/>
                  </a:lnTo>
                  <a:cubicBezTo>
                    <a:pt x="598" y="379"/>
                    <a:pt x="625" y="443"/>
                    <a:pt x="656" y="488"/>
                  </a:cubicBezTo>
                  <a:cubicBezTo>
                    <a:pt x="695" y="544"/>
                    <a:pt x="710" y="613"/>
                    <a:pt x="698" y="681"/>
                  </a:cubicBezTo>
                  <a:cubicBezTo>
                    <a:pt x="695" y="700"/>
                    <a:pt x="690" y="723"/>
                    <a:pt x="685" y="747"/>
                  </a:cubicBezTo>
                  <a:cubicBezTo>
                    <a:pt x="668" y="834"/>
                    <a:pt x="743" y="840"/>
                    <a:pt x="743" y="840"/>
                  </a:cubicBezTo>
                  <a:cubicBezTo>
                    <a:pt x="743" y="797"/>
                    <a:pt x="750" y="754"/>
                    <a:pt x="773" y="727"/>
                  </a:cubicBezTo>
                  <a:lnTo>
                    <a:pt x="773" y="727"/>
                  </a:lnTo>
                  <a:cubicBezTo>
                    <a:pt x="923" y="775"/>
                    <a:pt x="778" y="991"/>
                    <a:pt x="772" y="1010"/>
                  </a:cubicBezTo>
                  <a:cubicBezTo>
                    <a:pt x="929" y="902"/>
                    <a:pt x="1045" y="710"/>
                    <a:pt x="1025" y="496"/>
                  </a:cubicBezTo>
                  <a:cubicBezTo>
                    <a:pt x="1004" y="257"/>
                    <a:pt x="809" y="61"/>
                    <a:pt x="575" y="12"/>
                  </a:cubicBezTo>
                  <a:cubicBezTo>
                    <a:pt x="537" y="4"/>
                    <a:pt x="499" y="0"/>
                    <a:pt x="461" y="0"/>
                  </a:cubicBezTo>
                  <a:close/>
                </a:path>
              </a:pathLst>
            </a:custGeom>
            <a:solidFill>
              <a:srgbClr val="FFD7B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3660;p55">
              <a:extLst>
                <a:ext uri="{FF2B5EF4-FFF2-40B4-BE49-F238E27FC236}">
                  <a16:creationId xmlns:a16="http://schemas.microsoft.com/office/drawing/2014/main" id="{E17ACD24-216C-4597-805F-759F68DC4C28}"/>
                </a:ext>
              </a:extLst>
            </p:cNvPr>
            <p:cNvSpPr/>
            <p:nvPr/>
          </p:nvSpPr>
          <p:spPr>
            <a:xfrm>
              <a:off x="4240275" y="5100875"/>
              <a:ext cx="25450" cy="80825"/>
            </a:xfrm>
            <a:custGeom>
              <a:avLst/>
              <a:gdLst/>
              <a:ahLst/>
              <a:cxnLst/>
              <a:rect l="l" t="t" r="r" b="b"/>
              <a:pathLst>
                <a:path w="1018" h="3233" extrusionOk="0">
                  <a:moveTo>
                    <a:pt x="229" y="0"/>
                  </a:moveTo>
                  <a:cubicBezTo>
                    <a:pt x="181" y="0"/>
                    <a:pt x="139" y="25"/>
                    <a:pt x="108" y="66"/>
                  </a:cubicBezTo>
                  <a:cubicBezTo>
                    <a:pt x="41" y="154"/>
                    <a:pt x="1" y="241"/>
                    <a:pt x="74" y="413"/>
                  </a:cubicBezTo>
                  <a:cubicBezTo>
                    <a:pt x="149" y="587"/>
                    <a:pt x="372" y="997"/>
                    <a:pt x="482" y="1304"/>
                  </a:cubicBezTo>
                  <a:cubicBezTo>
                    <a:pt x="610" y="1654"/>
                    <a:pt x="611" y="2037"/>
                    <a:pt x="487" y="2389"/>
                  </a:cubicBezTo>
                  <a:cubicBezTo>
                    <a:pt x="458" y="2467"/>
                    <a:pt x="405" y="2535"/>
                    <a:pt x="335" y="2583"/>
                  </a:cubicBezTo>
                  <a:cubicBezTo>
                    <a:pt x="254" y="2642"/>
                    <a:pt x="220" y="2700"/>
                    <a:pt x="166" y="2746"/>
                  </a:cubicBezTo>
                  <a:cubicBezTo>
                    <a:pt x="112" y="2792"/>
                    <a:pt x="108" y="2786"/>
                    <a:pt x="126" y="2821"/>
                  </a:cubicBezTo>
                  <a:cubicBezTo>
                    <a:pt x="135" y="2837"/>
                    <a:pt x="158" y="2845"/>
                    <a:pt x="186" y="2845"/>
                  </a:cubicBezTo>
                  <a:cubicBezTo>
                    <a:pt x="216" y="2845"/>
                    <a:pt x="251" y="2836"/>
                    <a:pt x="281" y="2818"/>
                  </a:cubicBezTo>
                  <a:cubicBezTo>
                    <a:pt x="341" y="2780"/>
                    <a:pt x="364" y="2736"/>
                    <a:pt x="380" y="2734"/>
                  </a:cubicBezTo>
                  <a:cubicBezTo>
                    <a:pt x="380" y="2734"/>
                    <a:pt x="380" y="2734"/>
                    <a:pt x="381" y="2734"/>
                  </a:cubicBezTo>
                  <a:cubicBezTo>
                    <a:pt x="395" y="2734"/>
                    <a:pt x="375" y="2788"/>
                    <a:pt x="334" y="2857"/>
                  </a:cubicBezTo>
                  <a:cubicBezTo>
                    <a:pt x="276" y="2955"/>
                    <a:pt x="208" y="2994"/>
                    <a:pt x="171" y="3040"/>
                  </a:cubicBezTo>
                  <a:cubicBezTo>
                    <a:pt x="133" y="3085"/>
                    <a:pt x="166" y="3115"/>
                    <a:pt x="193" y="3115"/>
                  </a:cubicBezTo>
                  <a:cubicBezTo>
                    <a:pt x="195" y="3115"/>
                    <a:pt x="198" y="3114"/>
                    <a:pt x="200" y="3114"/>
                  </a:cubicBezTo>
                  <a:cubicBezTo>
                    <a:pt x="228" y="3108"/>
                    <a:pt x="269" y="3097"/>
                    <a:pt x="340" y="3035"/>
                  </a:cubicBezTo>
                  <a:cubicBezTo>
                    <a:pt x="389" y="2991"/>
                    <a:pt x="435" y="2941"/>
                    <a:pt x="476" y="2888"/>
                  </a:cubicBezTo>
                  <a:lnTo>
                    <a:pt x="476" y="2888"/>
                  </a:lnTo>
                  <a:cubicBezTo>
                    <a:pt x="457" y="2938"/>
                    <a:pt x="432" y="2985"/>
                    <a:pt x="400" y="3028"/>
                  </a:cubicBezTo>
                  <a:cubicBezTo>
                    <a:pt x="343" y="3111"/>
                    <a:pt x="310" y="3138"/>
                    <a:pt x="282" y="3181"/>
                  </a:cubicBezTo>
                  <a:cubicBezTo>
                    <a:pt x="263" y="3211"/>
                    <a:pt x="294" y="3233"/>
                    <a:pt x="331" y="3233"/>
                  </a:cubicBezTo>
                  <a:cubicBezTo>
                    <a:pt x="349" y="3233"/>
                    <a:pt x="368" y="3228"/>
                    <a:pt x="383" y="3216"/>
                  </a:cubicBezTo>
                  <a:cubicBezTo>
                    <a:pt x="430" y="3178"/>
                    <a:pt x="471" y="3133"/>
                    <a:pt x="506" y="3085"/>
                  </a:cubicBezTo>
                  <a:cubicBezTo>
                    <a:pt x="546" y="3029"/>
                    <a:pt x="604" y="2932"/>
                    <a:pt x="604" y="2932"/>
                  </a:cubicBezTo>
                  <a:lnTo>
                    <a:pt x="604" y="2932"/>
                  </a:lnTo>
                  <a:cubicBezTo>
                    <a:pt x="575" y="3039"/>
                    <a:pt x="520" y="3105"/>
                    <a:pt x="492" y="3149"/>
                  </a:cubicBezTo>
                  <a:cubicBezTo>
                    <a:pt x="463" y="3192"/>
                    <a:pt x="464" y="3221"/>
                    <a:pt x="494" y="3230"/>
                  </a:cubicBezTo>
                  <a:cubicBezTo>
                    <a:pt x="497" y="3231"/>
                    <a:pt x="501" y="3231"/>
                    <a:pt x="504" y="3231"/>
                  </a:cubicBezTo>
                  <a:cubicBezTo>
                    <a:pt x="529" y="3231"/>
                    <a:pt x="567" y="3207"/>
                    <a:pt x="631" y="3132"/>
                  </a:cubicBezTo>
                  <a:cubicBezTo>
                    <a:pt x="703" y="3046"/>
                    <a:pt x="761" y="2898"/>
                    <a:pt x="784" y="2766"/>
                  </a:cubicBezTo>
                  <a:cubicBezTo>
                    <a:pt x="798" y="2672"/>
                    <a:pt x="818" y="2579"/>
                    <a:pt x="842" y="2488"/>
                  </a:cubicBezTo>
                  <a:cubicBezTo>
                    <a:pt x="1018" y="1867"/>
                    <a:pt x="935" y="1356"/>
                    <a:pt x="888" y="1183"/>
                  </a:cubicBezTo>
                  <a:cubicBezTo>
                    <a:pt x="789" y="826"/>
                    <a:pt x="604" y="433"/>
                    <a:pt x="468" y="197"/>
                  </a:cubicBezTo>
                  <a:cubicBezTo>
                    <a:pt x="386" y="57"/>
                    <a:pt x="301" y="0"/>
                    <a:pt x="22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3661;p55">
              <a:extLst>
                <a:ext uri="{FF2B5EF4-FFF2-40B4-BE49-F238E27FC236}">
                  <a16:creationId xmlns:a16="http://schemas.microsoft.com/office/drawing/2014/main" id="{C7CF99EB-DC78-426C-BC90-9AC1B7AF06B8}"/>
                </a:ext>
              </a:extLst>
            </p:cNvPr>
            <p:cNvSpPr/>
            <p:nvPr/>
          </p:nvSpPr>
          <p:spPr>
            <a:xfrm>
              <a:off x="4237225" y="5075500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2" y="46"/>
                  </a:cubicBezTo>
                  <a:lnTo>
                    <a:pt x="1" y="327"/>
                  </a:lnTo>
                  <a:cubicBezTo>
                    <a:pt x="1" y="327"/>
                    <a:pt x="14" y="357"/>
                    <a:pt x="67" y="359"/>
                  </a:cubicBezTo>
                  <a:cubicBezTo>
                    <a:pt x="69" y="359"/>
                    <a:pt x="70" y="359"/>
                    <a:pt x="71" y="359"/>
                  </a:cubicBezTo>
                  <a:cubicBezTo>
                    <a:pt x="172" y="359"/>
                    <a:pt x="286" y="175"/>
                    <a:pt x="205" y="50"/>
                  </a:cubicBezTo>
                  <a:cubicBezTo>
                    <a:pt x="182" y="14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3662;p55">
              <a:extLst>
                <a:ext uri="{FF2B5EF4-FFF2-40B4-BE49-F238E27FC236}">
                  <a16:creationId xmlns:a16="http://schemas.microsoft.com/office/drawing/2014/main" id="{A0D997E0-DF69-4CC5-A45A-442CD631EB98}"/>
                </a:ext>
              </a:extLst>
            </p:cNvPr>
            <p:cNvSpPr/>
            <p:nvPr/>
          </p:nvSpPr>
          <p:spPr>
            <a:xfrm>
              <a:off x="4169275" y="5172325"/>
              <a:ext cx="28125" cy="17825"/>
            </a:xfrm>
            <a:custGeom>
              <a:avLst/>
              <a:gdLst/>
              <a:ahLst/>
              <a:cxnLst/>
              <a:rect l="l" t="t" r="r" b="b"/>
              <a:pathLst>
                <a:path w="1125" h="713" extrusionOk="0">
                  <a:moveTo>
                    <a:pt x="762" y="0"/>
                  </a:moveTo>
                  <a:cubicBezTo>
                    <a:pt x="749" y="0"/>
                    <a:pt x="735" y="2"/>
                    <a:pt x="721" y="5"/>
                  </a:cubicBezTo>
                  <a:cubicBezTo>
                    <a:pt x="663" y="17"/>
                    <a:pt x="621" y="63"/>
                    <a:pt x="572" y="95"/>
                  </a:cubicBezTo>
                  <a:cubicBezTo>
                    <a:pt x="479" y="157"/>
                    <a:pt x="366" y="175"/>
                    <a:pt x="261" y="210"/>
                  </a:cubicBezTo>
                  <a:cubicBezTo>
                    <a:pt x="168" y="241"/>
                    <a:pt x="104" y="322"/>
                    <a:pt x="64" y="410"/>
                  </a:cubicBezTo>
                  <a:cubicBezTo>
                    <a:pt x="45" y="457"/>
                    <a:pt x="28" y="506"/>
                    <a:pt x="16" y="556"/>
                  </a:cubicBezTo>
                  <a:cubicBezTo>
                    <a:pt x="0" y="608"/>
                    <a:pt x="8" y="697"/>
                    <a:pt x="74" y="712"/>
                  </a:cubicBezTo>
                  <a:cubicBezTo>
                    <a:pt x="78" y="712"/>
                    <a:pt x="81" y="712"/>
                    <a:pt x="85" y="712"/>
                  </a:cubicBezTo>
                  <a:cubicBezTo>
                    <a:pt x="103" y="712"/>
                    <a:pt x="121" y="708"/>
                    <a:pt x="137" y="700"/>
                  </a:cubicBezTo>
                  <a:cubicBezTo>
                    <a:pt x="270" y="649"/>
                    <a:pt x="399" y="589"/>
                    <a:pt x="535" y="547"/>
                  </a:cubicBezTo>
                  <a:cubicBezTo>
                    <a:pt x="659" y="508"/>
                    <a:pt x="777" y="467"/>
                    <a:pt x="925" y="467"/>
                  </a:cubicBezTo>
                  <a:cubicBezTo>
                    <a:pt x="960" y="467"/>
                    <a:pt x="996" y="469"/>
                    <a:pt x="1035" y="474"/>
                  </a:cubicBezTo>
                  <a:lnTo>
                    <a:pt x="1125" y="153"/>
                  </a:lnTo>
                  <a:cubicBezTo>
                    <a:pt x="1098" y="144"/>
                    <a:pt x="1063" y="125"/>
                    <a:pt x="1030" y="110"/>
                  </a:cubicBezTo>
                  <a:cubicBezTo>
                    <a:pt x="995" y="95"/>
                    <a:pt x="963" y="75"/>
                    <a:pt x="931" y="57"/>
                  </a:cubicBezTo>
                  <a:cubicBezTo>
                    <a:pt x="878" y="27"/>
                    <a:pt x="822" y="0"/>
                    <a:pt x="762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3663;p55">
              <a:extLst>
                <a:ext uri="{FF2B5EF4-FFF2-40B4-BE49-F238E27FC236}">
                  <a16:creationId xmlns:a16="http://schemas.microsoft.com/office/drawing/2014/main" id="{4BC6BD76-3A58-479A-B811-AD0790C4ECDD}"/>
                </a:ext>
              </a:extLst>
            </p:cNvPr>
            <p:cNvSpPr/>
            <p:nvPr/>
          </p:nvSpPr>
          <p:spPr>
            <a:xfrm>
              <a:off x="4194050" y="5176075"/>
              <a:ext cx="67075" cy="21950"/>
            </a:xfrm>
            <a:custGeom>
              <a:avLst/>
              <a:gdLst/>
              <a:ahLst/>
              <a:cxnLst/>
              <a:rect l="l" t="t" r="r" b="b"/>
              <a:pathLst>
                <a:path w="2683" h="878" extrusionOk="0">
                  <a:moveTo>
                    <a:pt x="130" y="1"/>
                  </a:moveTo>
                  <a:cubicBezTo>
                    <a:pt x="0" y="126"/>
                    <a:pt x="44" y="324"/>
                    <a:pt x="44" y="324"/>
                  </a:cubicBezTo>
                  <a:cubicBezTo>
                    <a:pt x="44" y="324"/>
                    <a:pt x="1059" y="737"/>
                    <a:pt x="1379" y="806"/>
                  </a:cubicBezTo>
                  <a:cubicBezTo>
                    <a:pt x="1612" y="855"/>
                    <a:pt x="1771" y="877"/>
                    <a:pt x="1899" y="877"/>
                  </a:cubicBezTo>
                  <a:cubicBezTo>
                    <a:pt x="2054" y="877"/>
                    <a:pt x="2163" y="845"/>
                    <a:pt x="2299" y="791"/>
                  </a:cubicBezTo>
                  <a:cubicBezTo>
                    <a:pt x="2547" y="693"/>
                    <a:pt x="2682" y="464"/>
                    <a:pt x="2290" y="343"/>
                  </a:cubicBezTo>
                  <a:cubicBezTo>
                    <a:pt x="2172" y="307"/>
                    <a:pt x="2019" y="185"/>
                    <a:pt x="1458" y="156"/>
                  </a:cubicBezTo>
                  <a:cubicBezTo>
                    <a:pt x="892" y="126"/>
                    <a:pt x="130" y="1"/>
                    <a:pt x="130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3664;p55">
              <a:extLst>
                <a:ext uri="{FF2B5EF4-FFF2-40B4-BE49-F238E27FC236}">
                  <a16:creationId xmlns:a16="http://schemas.microsoft.com/office/drawing/2014/main" id="{87A5FF48-76D3-490E-9E53-45D11A52759B}"/>
                </a:ext>
              </a:extLst>
            </p:cNvPr>
            <p:cNvSpPr/>
            <p:nvPr/>
          </p:nvSpPr>
          <p:spPr>
            <a:xfrm>
              <a:off x="4239800" y="5100400"/>
              <a:ext cx="20525" cy="27825"/>
            </a:xfrm>
            <a:custGeom>
              <a:avLst/>
              <a:gdLst/>
              <a:ahLst/>
              <a:cxnLst/>
              <a:rect l="l" t="t" r="r" b="b"/>
              <a:pathLst>
                <a:path w="821" h="1113" extrusionOk="0">
                  <a:moveTo>
                    <a:pt x="259" y="1"/>
                  </a:moveTo>
                  <a:cubicBezTo>
                    <a:pt x="232" y="1"/>
                    <a:pt x="203" y="7"/>
                    <a:pt x="171" y="20"/>
                  </a:cubicBezTo>
                  <a:cubicBezTo>
                    <a:pt x="80" y="55"/>
                    <a:pt x="1" y="178"/>
                    <a:pt x="54" y="385"/>
                  </a:cubicBezTo>
                  <a:cubicBezTo>
                    <a:pt x="107" y="593"/>
                    <a:pt x="300" y="1043"/>
                    <a:pt x="349" y="1112"/>
                  </a:cubicBezTo>
                  <a:cubicBezTo>
                    <a:pt x="349" y="1112"/>
                    <a:pt x="359" y="1112"/>
                    <a:pt x="375" y="1112"/>
                  </a:cubicBezTo>
                  <a:cubicBezTo>
                    <a:pt x="460" y="1112"/>
                    <a:pt x="725" y="1093"/>
                    <a:pt x="821" y="856"/>
                  </a:cubicBezTo>
                  <a:cubicBezTo>
                    <a:pt x="821" y="856"/>
                    <a:pt x="620" y="360"/>
                    <a:pt x="510" y="206"/>
                  </a:cubicBezTo>
                  <a:cubicBezTo>
                    <a:pt x="422" y="84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3665;p55">
              <a:extLst>
                <a:ext uri="{FF2B5EF4-FFF2-40B4-BE49-F238E27FC236}">
                  <a16:creationId xmlns:a16="http://schemas.microsoft.com/office/drawing/2014/main" id="{48C0934C-5135-4D28-BBA2-483DD7877D30}"/>
                </a:ext>
              </a:extLst>
            </p:cNvPr>
            <p:cNvSpPr/>
            <p:nvPr/>
          </p:nvSpPr>
          <p:spPr>
            <a:xfrm>
              <a:off x="5177525" y="5291175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0" y="448"/>
                    <a:pt x="0" y="1000"/>
                  </a:cubicBezTo>
                  <a:cubicBezTo>
                    <a:pt x="0" y="1553"/>
                    <a:pt x="778" y="2002"/>
                    <a:pt x="1736" y="2002"/>
                  </a:cubicBezTo>
                  <a:cubicBezTo>
                    <a:pt x="2694" y="2002"/>
                    <a:pt x="3469" y="1553"/>
                    <a:pt x="3469" y="1000"/>
                  </a:cubicBezTo>
                  <a:cubicBezTo>
                    <a:pt x="3469" y="448"/>
                    <a:pt x="2694" y="0"/>
                    <a:pt x="1736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3666;p55">
              <a:extLst>
                <a:ext uri="{FF2B5EF4-FFF2-40B4-BE49-F238E27FC236}">
                  <a16:creationId xmlns:a16="http://schemas.microsoft.com/office/drawing/2014/main" id="{002B68B9-92B2-47D2-B2C5-EC7D7AE2A791}"/>
                </a:ext>
              </a:extLst>
            </p:cNvPr>
            <p:cNvSpPr/>
            <p:nvPr/>
          </p:nvSpPr>
          <p:spPr>
            <a:xfrm>
              <a:off x="5243075" y="5164075"/>
              <a:ext cx="17650" cy="36775"/>
            </a:xfrm>
            <a:custGeom>
              <a:avLst/>
              <a:gdLst/>
              <a:ahLst/>
              <a:cxnLst/>
              <a:rect l="l" t="t" r="r" b="b"/>
              <a:pathLst>
                <a:path w="706" h="1471" extrusionOk="0">
                  <a:moveTo>
                    <a:pt x="527" y="1"/>
                  </a:moveTo>
                  <a:lnTo>
                    <a:pt x="226" y="248"/>
                  </a:lnTo>
                  <a:lnTo>
                    <a:pt x="309" y="821"/>
                  </a:lnTo>
                  <a:lnTo>
                    <a:pt x="0" y="1124"/>
                  </a:lnTo>
                  <a:lnTo>
                    <a:pt x="78" y="1470"/>
                  </a:lnTo>
                  <a:cubicBezTo>
                    <a:pt x="78" y="1470"/>
                    <a:pt x="635" y="1132"/>
                    <a:pt x="670" y="930"/>
                  </a:cubicBezTo>
                  <a:cubicBezTo>
                    <a:pt x="705" y="728"/>
                    <a:pt x="542" y="138"/>
                    <a:pt x="527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3667;p55">
              <a:extLst>
                <a:ext uri="{FF2B5EF4-FFF2-40B4-BE49-F238E27FC236}">
                  <a16:creationId xmlns:a16="http://schemas.microsoft.com/office/drawing/2014/main" id="{8C058A1D-EC36-4A9E-99F9-4A425F6323BB}"/>
                </a:ext>
              </a:extLst>
            </p:cNvPr>
            <p:cNvSpPr/>
            <p:nvPr/>
          </p:nvSpPr>
          <p:spPr>
            <a:xfrm>
              <a:off x="5245450" y="5146975"/>
              <a:ext cx="12150" cy="23325"/>
            </a:xfrm>
            <a:custGeom>
              <a:avLst/>
              <a:gdLst/>
              <a:ahLst/>
              <a:cxnLst/>
              <a:rect l="l" t="t" r="r" b="b"/>
              <a:pathLst>
                <a:path w="486" h="933" extrusionOk="0">
                  <a:moveTo>
                    <a:pt x="108" y="0"/>
                  </a:moveTo>
                  <a:cubicBezTo>
                    <a:pt x="67" y="0"/>
                    <a:pt x="30" y="9"/>
                    <a:pt x="1" y="22"/>
                  </a:cubicBezTo>
                  <a:lnTo>
                    <a:pt x="199" y="930"/>
                  </a:lnTo>
                  <a:cubicBezTo>
                    <a:pt x="212" y="932"/>
                    <a:pt x="225" y="932"/>
                    <a:pt x="237" y="932"/>
                  </a:cubicBezTo>
                  <a:cubicBezTo>
                    <a:pt x="388" y="932"/>
                    <a:pt x="486" y="797"/>
                    <a:pt x="486" y="797"/>
                  </a:cubicBezTo>
                  <a:cubicBezTo>
                    <a:pt x="479" y="717"/>
                    <a:pt x="393" y="251"/>
                    <a:pt x="311" y="115"/>
                  </a:cubicBezTo>
                  <a:cubicBezTo>
                    <a:pt x="258" y="29"/>
                    <a:pt x="179" y="0"/>
                    <a:pt x="108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3668;p55">
              <a:extLst>
                <a:ext uri="{FF2B5EF4-FFF2-40B4-BE49-F238E27FC236}">
                  <a16:creationId xmlns:a16="http://schemas.microsoft.com/office/drawing/2014/main" id="{D656BB96-F542-4763-B970-D93EEC9A2D42}"/>
                </a:ext>
              </a:extLst>
            </p:cNvPr>
            <p:cNvSpPr/>
            <p:nvPr/>
          </p:nvSpPr>
          <p:spPr>
            <a:xfrm>
              <a:off x="5232775" y="5294375"/>
              <a:ext cx="15700" cy="17625"/>
            </a:xfrm>
            <a:custGeom>
              <a:avLst/>
              <a:gdLst/>
              <a:ahLst/>
              <a:cxnLst/>
              <a:rect l="l" t="t" r="r" b="b"/>
              <a:pathLst>
                <a:path w="628" h="705" extrusionOk="0">
                  <a:moveTo>
                    <a:pt x="102" y="1"/>
                  </a:moveTo>
                  <a:cubicBezTo>
                    <a:pt x="95" y="1"/>
                    <a:pt x="88" y="1"/>
                    <a:pt x="82" y="2"/>
                  </a:cubicBezTo>
                  <a:cubicBezTo>
                    <a:pt x="15" y="12"/>
                    <a:pt x="1" y="72"/>
                    <a:pt x="25" y="169"/>
                  </a:cubicBezTo>
                  <a:cubicBezTo>
                    <a:pt x="52" y="275"/>
                    <a:pt x="143" y="351"/>
                    <a:pt x="217" y="419"/>
                  </a:cubicBezTo>
                  <a:cubicBezTo>
                    <a:pt x="294" y="489"/>
                    <a:pt x="322" y="578"/>
                    <a:pt x="375" y="649"/>
                  </a:cubicBezTo>
                  <a:cubicBezTo>
                    <a:pt x="404" y="688"/>
                    <a:pt x="447" y="705"/>
                    <a:pt x="492" y="705"/>
                  </a:cubicBezTo>
                  <a:cubicBezTo>
                    <a:pt x="515" y="705"/>
                    <a:pt x="538" y="700"/>
                    <a:pt x="561" y="693"/>
                  </a:cubicBezTo>
                  <a:cubicBezTo>
                    <a:pt x="627" y="671"/>
                    <a:pt x="625" y="595"/>
                    <a:pt x="610" y="536"/>
                  </a:cubicBezTo>
                  <a:cubicBezTo>
                    <a:pt x="599" y="490"/>
                    <a:pt x="591" y="445"/>
                    <a:pt x="585" y="398"/>
                  </a:cubicBezTo>
                  <a:cubicBezTo>
                    <a:pt x="585" y="398"/>
                    <a:pt x="414" y="145"/>
                    <a:pt x="364" y="110"/>
                  </a:cubicBezTo>
                  <a:cubicBezTo>
                    <a:pt x="302" y="64"/>
                    <a:pt x="185" y="1"/>
                    <a:pt x="102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3669;p55">
              <a:extLst>
                <a:ext uri="{FF2B5EF4-FFF2-40B4-BE49-F238E27FC236}">
                  <a16:creationId xmlns:a16="http://schemas.microsoft.com/office/drawing/2014/main" id="{8BE002ED-8DF7-4E1B-91CC-FBF8DA6EEDED}"/>
                </a:ext>
              </a:extLst>
            </p:cNvPr>
            <p:cNvSpPr/>
            <p:nvPr/>
          </p:nvSpPr>
          <p:spPr>
            <a:xfrm>
              <a:off x="5202700" y="5317100"/>
              <a:ext cx="28325" cy="16175"/>
            </a:xfrm>
            <a:custGeom>
              <a:avLst/>
              <a:gdLst/>
              <a:ahLst/>
              <a:cxnLst/>
              <a:rect l="l" t="t" r="r" b="b"/>
              <a:pathLst>
                <a:path w="1133" h="647" extrusionOk="0">
                  <a:moveTo>
                    <a:pt x="829" y="1"/>
                  </a:moveTo>
                  <a:cubicBezTo>
                    <a:pt x="732" y="132"/>
                    <a:pt x="550" y="211"/>
                    <a:pt x="301" y="324"/>
                  </a:cubicBezTo>
                  <a:cubicBezTo>
                    <a:pt x="54" y="438"/>
                    <a:pt x="1" y="460"/>
                    <a:pt x="18" y="508"/>
                  </a:cubicBezTo>
                  <a:cubicBezTo>
                    <a:pt x="35" y="555"/>
                    <a:pt x="147" y="602"/>
                    <a:pt x="250" y="633"/>
                  </a:cubicBezTo>
                  <a:cubicBezTo>
                    <a:pt x="279" y="642"/>
                    <a:pt x="314" y="646"/>
                    <a:pt x="351" y="646"/>
                  </a:cubicBezTo>
                  <a:cubicBezTo>
                    <a:pt x="442" y="646"/>
                    <a:pt x="544" y="620"/>
                    <a:pt x="598" y="574"/>
                  </a:cubicBezTo>
                  <a:cubicBezTo>
                    <a:pt x="650" y="528"/>
                    <a:pt x="799" y="469"/>
                    <a:pt x="876" y="469"/>
                  </a:cubicBezTo>
                  <a:cubicBezTo>
                    <a:pt x="878" y="469"/>
                    <a:pt x="880" y="469"/>
                    <a:pt x="882" y="469"/>
                  </a:cubicBezTo>
                  <a:cubicBezTo>
                    <a:pt x="996" y="469"/>
                    <a:pt x="1094" y="436"/>
                    <a:pt x="1113" y="392"/>
                  </a:cubicBezTo>
                  <a:cubicBezTo>
                    <a:pt x="1133" y="347"/>
                    <a:pt x="1111" y="249"/>
                    <a:pt x="1107" y="188"/>
                  </a:cubicBezTo>
                  <a:cubicBezTo>
                    <a:pt x="1103" y="127"/>
                    <a:pt x="1098" y="50"/>
                    <a:pt x="1098" y="50"/>
                  </a:cubicBezTo>
                  <a:lnTo>
                    <a:pt x="829" y="1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3670;p55">
              <a:extLst>
                <a:ext uri="{FF2B5EF4-FFF2-40B4-BE49-F238E27FC236}">
                  <a16:creationId xmlns:a16="http://schemas.microsoft.com/office/drawing/2014/main" id="{AB60CC20-ED86-4D8B-B11F-23836718EC9E}"/>
                </a:ext>
              </a:extLst>
            </p:cNvPr>
            <p:cNvSpPr/>
            <p:nvPr/>
          </p:nvSpPr>
          <p:spPr>
            <a:xfrm>
              <a:off x="5211700" y="5208175"/>
              <a:ext cx="38275" cy="111175"/>
            </a:xfrm>
            <a:custGeom>
              <a:avLst/>
              <a:gdLst/>
              <a:ahLst/>
              <a:cxnLst/>
              <a:rect l="l" t="t" r="r" b="b"/>
              <a:pathLst>
                <a:path w="1531" h="4447" extrusionOk="0">
                  <a:moveTo>
                    <a:pt x="1482" y="1"/>
                  </a:moveTo>
                  <a:lnTo>
                    <a:pt x="1" y="330"/>
                  </a:lnTo>
                  <a:cubicBezTo>
                    <a:pt x="1" y="330"/>
                    <a:pt x="95" y="2100"/>
                    <a:pt x="110" y="2332"/>
                  </a:cubicBezTo>
                  <a:cubicBezTo>
                    <a:pt x="127" y="2565"/>
                    <a:pt x="168" y="2783"/>
                    <a:pt x="249" y="3151"/>
                  </a:cubicBezTo>
                  <a:cubicBezTo>
                    <a:pt x="330" y="3520"/>
                    <a:pt x="426" y="4406"/>
                    <a:pt x="426" y="4406"/>
                  </a:cubicBezTo>
                  <a:cubicBezTo>
                    <a:pt x="479" y="4436"/>
                    <a:pt x="532" y="4447"/>
                    <a:pt x="578" y="4447"/>
                  </a:cubicBezTo>
                  <a:cubicBezTo>
                    <a:pt x="670" y="4447"/>
                    <a:pt x="738" y="4407"/>
                    <a:pt x="738" y="4407"/>
                  </a:cubicBezTo>
                  <a:cubicBezTo>
                    <a:pt x="738" y="4407"/>
                    <a:pt x="778" y="3330"/>
                    <a:pt x="767" y="3062"/>
                  </a:cubicBezTo>
                  <a:cubicBezTo>
                    <a:pt x="760" y="2864"/>
                    <a:pt x="728" y="2668"/>
                    <a:pt x="673" y="2478"/>
                  </a:cubicBezTo>
                  <a:cubicBezTo>
                    <a:pt x="673" y="2478"/>
                    <a:pt x="699" y="2043"/>
                    <a:pt x="722" y="1663"/>
                  </a:cubicBezTo>
                  <a:cubicBezTo>
                    <a:pt x="745" y="1284"/>
                    <a:pt x="769" y="1103"/>
                    <a:pt x="774" y="938"/>
                  </a:cubicBezTo>
                  <a:lnTo>
                    <a:pt x="804" y="924"/>
                  </a:lnTo>
                  <a:cubicBezTo>
                    <a:pt x="804" y="924"/>
                    <a:pt x="834" y="1576"/>
                    <a:pt x="850" y="1808"/>
                  </a:cubicBezTo>
                  <a:cubicBezTo>
                    <a:pt x="866" y="2041"/>
                    <a:pt x="901" y="2263"/>
                    <a:pt x="963" y="2694"/>
                  </a:cubicBezTo>
                  <a:cubicBezTo>
                    <a:pt x="1017" y="3068"/>
                    <a:pt x="1159" y="3838"/>
                    <a:pt x="1159" y="3838"/>
                  </a:cubicBezTo>
                  <a:cubicBezTo>
                    <a:pt x="1215" y="3870"/>
                    <a:pt x="1265" y="3880"/>
                    <a:pt x="1307" y="3880"/>
                  </a:cubicBezTo>
                  <a:cubicBezTo>
                    <a:pt x="1382" y="3880"/>
                    <a:pt x="1429" y="3846"/>
                    <a:pt x="1429" y="3846"/>
                  </a:cubicBezTo>
                  <a:cubicBezTo>
                    <a:pt x="1429" y="3846"/>
                    <a:pt x="1531" y="2853"/>
                    <a:pt x="1488" y="2529"/>
                  </a:cubicBezTo>
                  <a:cubicBezTo>
                    <a:pt x="1446" y="2205"/>
                    <a:pt x="1380" y="2012"/>
                    <a:pt x="1380" y="2012"/>
                  </a:cubicBezTo>
                  <a:cubicBezTo>
                    <a:pt x="1380" y="2012"/>
                    <a:pt x="1412" y="1566"/>
                    <a:pt x="1428" y="1143"/>
                  </a:cubicBezTo>
                  <a:cubicBezTo>
                    <a:pt x="1445" y="687"/>
                    <a:pt x="1474" y="114"/>
                    <a:pt x="1482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3671;p55">
              <a:extLst>
                <a:ext uri="{FF2B5EF4-FFF2-40B4-BE49-F238E27FC236}">
                  <a16:creationId xmlns:a16="http://schemas.microsoft.com/office/drawing/2014/main" id="{812E4488-C6F5-40AA-BA1E-FD472BF5A38F}"/>
                </a:ext>
              </a:extLst>
            </p:cNvPr>
            <p:cNvSpPr/>
            <p:nvPr/>
          </p:nvSpPr>
          <p:spPr>
            <a:xfrm>
              <a:off x="5231025" y="5223250"/>
              <a:ext cx="12525" cy="28375"/>
            </a:xfrm>
            <a:custGeom>
              <a:avLst/>
              <a:gdLst/>
              <a:ahLst/>
              <a:cxnLst/>
              <a:rect l="l" t="t" r="r" b="b"/>
              <a:pathLst>
                <a:path w="501" h="1135" extrusionOk="0">
                  <a:moveTo>
                    <a:pt x="501" y="1"/>
                  </a:moveTo>
                  <a:cubicBezTo>
                    <a:pt x="333" y="160"/>
                    <a:pt x="1" y="336"/>
                    <a:pt x="1" y="336"/>
                  </a:cubicBezTo>
                  <a:lnTo>
                    <a:pt x="29" y="335"/>
                  </a:lnTo>
                  <a:lnTo>
                    <a:pt x="71" y="1134"/>
                  </a:lnTo>
                  <a:cubicBezTo>
                    <a:pt x="71" y="1134"/>
                    <a:pt x="71" y="1134"/>
                    <a:pt x="71" y="1134"/>
                  </a:cubicBezTo>
                  <a:cubicBezTo>
                    <a:pt x="72" y="1134"/>
                    <a:pt x="142" y="339"/>
                    <a:pt x="142" y="339"/>
                  </a:cubicBezTo>
                  <a:cubicBezTo>
                    <a:pt x="346" y="235"/>
                    <a:pt x="500" y="1"/>
                    <a:pt x="50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3672;p55">
              <a:extLst>
                <a:ext uri="{FF2B5EF4-FFF2-40B4-BE49-F238E27FC236}">
                  <a16:creationId xmlns:a16="http://schemas.microsoft.com/office/drawing/2014/main" id="{91FB6C3B-2697-4AC9-8B3C-2DB4BF181462}"/>
                </a:ext>
              </a:extLst>
            </p:cNvPr>
            <p:cNvSpPr/>
            <p:nvPr/>
          </p:nvSpPr>
          <p:spPr>
            <a:xfrm>
              <a:off x="5216675" y="5116025"/>
              <a:ext cx="29100" cy="32575"/>
            </a:xfrm>
            <a:custGeom>
              <a:avLst/>
              <a:gdLst/>
              <a:ahLst/>
              <a:cxnLst/>
              <a:rect l="l" t="t" r="r" b="b"/>
              <a:pathLst>
                <a:path w="1164" h="1303" extrusionOk="0">
                  <a:moveTo>
                    <a:pt x="574" y="0"/>
                  </a:moveTo>
                  <a:cubicBezTo>
                    <a:pt x="315" y="0"/>
                    <a:pt x="127" y="192"/>
                    <a:pt x="74" y="450"/>
                  </a:cubicBezTo>
                  <a:cubicBezTo>
                    <a:pt x="44" y="588"/>
                    <a:pt x="1" y="879"/>
                    <a:pt x="85" y="1102"/>
                  </a:cubicBezTo>
                  <a:cubicBezTo>
                    <a:pt x="132" y="1228"/>
                    <a:pt x="191" y="1278"/>
                    <a:pt x="305" y="1300"/>
                  </a:cubicBezTo>
                  <a:cubicBezTo>
                    <a:pt x="315" y="1302"/>
                    <a:pt x="327" y="1303"/>
                    <a:pt x="342" y="1303"/>
                  </a:cubicBezTo>
                  <a:cubicBezTo>
                    <a:pt x="459" y="1303"/>
                    <a:pt x="715" y="1245"/>
                    <a:pt x="810" y="1144"/>
                  </a:cubicBezTo>
                  <a:cubicBezTo>
                    <a:pt x="830" y="1124"/>
                    <a:pt x="860" y="1025"/>
                    <a:pt x="860" y="1025"/>
                  </a:cubicBezTo>
                  <a:cubicBezTo>
                    <a:pt x="1062" y="902"/>
                    <a:pt x="1164" y="662"/>
                    <a:pt x="1111" y="430"/>
                  </a:cubicBezTo>
                  <a:cubicBezTo>
                    <a:pt x="1059" y="200"/>
                    <a:pt x="863" y="27"/>
                    <a:pt x="628" y="3"/>
                  </a:cubicBezTo>
                  <a:cubicBezTo>
                    <a:pt x="610" y="1"/>
                    <a:pt x="591" y="0"/>
                    <a:pt x="574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3673;p55">
              <a:extLst>
                <a:ext uri="{FF2B5EF4-FFF2-40B4-BE49-F238E27FC236}">
                  <a16:creationId xmlns:a16="http://schemas.microsoft.com/office/drawing/2014/main" id="{2DFBC8BA-A2F4-4D47-9810-8CFD26D0029F}"/>
                </a:ext>
              </a:extLst>
            </p:cNvPr>
            <p:cNvSpPr/>
            <p:nvPr/>
          </p:nvSpPr>
          <p:spPr>
            <a:xfrm>
              <a:off x="5222150" y="5143325"/>
              <a:ext cx="23400" cy="17175"/>
            </a:xfrm>
            <a:custGeom>
              <a:avLst/>
              <a:gdLst/>
              <a:ahLst/>
              <a:cxnLst/>
              <a:rect l="l" t="t" r="r" b="b"/>
              <a:pathLst>
                <a:path w="936" h="687" extrusionOk="0">
                  <a:moveTo>
                    <a:pt x="617" y="0"/>
                  </a:moveTo>
                  <a:lnTo>
                    <a:pt x="179" y="208"/>
                  </a:lnTo>
                  <a:cubicBezTo>
                    <a:pt x="179" y="208"/>
                    <a:pt x="194" y="292"/>
                    <a:pt x="205" y="347"/>
                  </a:cubicBezTo>
                  <a:cubicBezTo>
                    <a:pt x="215" y="401"/>
                    <a:pt x="211" y="430"/>
                    <a:pt x="103" y="496"/>
                  </a:cubicBezTo>
                  <a:cubicBezTo>
                    <a:pt x="0" y="560"/>
                    <a:pt x="243" y="687"/>
                    <a:pt x="419" y="687"/>
                  </a:cubicBezTo>
                  <a:cubicBezTo>
                    <a:pt x="428" y="687"/>
                    <a:pt x="436" y="686"/>
                    <a:pt x="444" y="686"/>
                  </a:cubicBezTo>
                  <a:cubicBezTo>
                    <a:pt x="621" y="673"/>
                    <a:pt x="821" y="565"/>
                    <a:pt x="876" y="450"/>
                  </a:cubicBezTo>
                  <a:cubicBezTo>
                    <a:pt x="936" y="324"/>
                    <a:pt x="932" y="175"/>
                    <a:pt x="857" y="175"/>
                  </a:cubicBezTo>
                  <a:cubicBezTo>
                    <a:pt x="856" y="175"/>
                    <a:pt x="855" y="175"/>
                    <a:pt x="854" y="175"/>
                  </a:cubicBezTo>
                  <a:cubicBezTo>
                    <a:pt x="781" y="179"/>
                    <a:pt x="721" y="193"/>
                    <a:pt x="683" y="193"/>
                  </a:cubicBezTo>
                  <a:cubicBezTo>
                    <a:pt x="662" y="193"/>
                    <a:pt x="648" y="189"/>
                    <a:pt x="643" y="177"/>
                  </a:cubicBezTo>
                  <a:cubicBezTo>
                    <a:pt x="632" y="151"/>
                    <a:pt x="617" y="0"/>
                    <a:pt x="61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3674;p55">
              <a:extLst>
                <a:ext uri="{FF2B5EF4-FFF2-40B4-BE49-F238E27FC236}">
                  <a16:creationId xmlns:a16="http://schemas.microsoft.com/office/drawing/2014/main" id="{BC9DF2FF-2667-4427-82CD-8A40187BD0A6}"/>
                </a:ext>
              </a:extLst>
            </p:cNvPr>
            <p:cNvSpPr/>
            <p:nvPr/>
          </p:nvSpPr>
          <p:spPr>
            <a:xfrm>
              <a:off x="5220900" y="5116000"/>
              <a:ext cx="24650" cy="28675"/>
            </a:xfrm>
            <a:custGeom>
              <a:avLst/>
              <a:gdLst/>
              <a:ahLst/>
              <a:cxnLst/>
              <a:rect l="l" t="t" r="r" b="b"/>
              <a:pathLst>
                <a:path w="986" h="1147" extrusionOk="0">
                  <a:moveTo>
                    <a:pt x="404" y="1"/>
                  </a:moveTo>
                  <a:cubicBezTo>
                    <a:pt x="232" y="1"/>
                    <a:pt x="91" y="87"/>
                    <a:pt x="1" y="221"/>
                  </a:cubicBezTo>
                  <a:cubicBezTo>
                    <a:pt x="14" y="248"/>
                    <a:pt x="32" y="272"/>
                    <a:pt x="52" y="293"/>
                  </a:cubicBezTo>
                  <a:cubicBezTo>
                    <a:pt x="52" y="293"/>
                    <a:pt x="27" y="363"/>
                    <a:pt x="72" y="414"/>
                  </a:cubicBezTo>
                  <a:cubicBezTo>
                    <a:pt x="103" y="451"/>
                    <a:pt x="115" y="501"/>
                    <a:pt x="107" y="548"/>
                  </a:cubicBezTo>
                  <a:cubicBezTo>
                    <a:pt x="97" y="606"/>
                    <a:pt x="95" y="664"/>
                    <a:pt x="98" y="722"/>
                  </a:cubicBezTo>
                  <a:cubicBezTo>
                    <a:pt x="107" y="801"/>
                    <a:pt x="182" y="839"/>
                    <a:pt x="182" y="839"/>
                  </a:cubicBezTo>
                  <a:cubicBezTo>
                    <a:pt x="182" y="839"/>
                    <a:pt x="192" y="716"/>
                    <a:pt x="224" y="649"/>
                  </a:cubicBezTo>
                  <a:cubicBezTo>
                    <a:pt x="243" y="612"/>
                    <a:pt x="279" y="594"/>
                    <a:pt x="315" y="594"/>
                  </a:cubicBezTo>
                  <a:cubicBezTo>
                    <a:pt x="355" y="594"/>
                    <a:pt x="394" y="616"/>
                    <a:pt x="412" y="658"/>
                  </a:cubicBezTo>
                  <a:cubicBezTo>
                    <a:pt x="454" y="752"/>
                    <a:pt x="426" y="809"/>
                    <a:pt x="401" y="885"/>
                  </a:cubicBezTo>
                  <a:cubicBezTo>
                    <a:pt x="376" y="961"/>
                    <a:pt x="303" y="932"/>
                    <a:pt x="280" y="950"/>
                  </a:cubicBezTo>
                  <a:cubicBezTo>
                    <a:pt x="258" y="968"/>
                    <a:pt x="254" y="1098"/>
                    <a:pt x="375" y="1132"/>
                  </a:cubicBezTo>
                  <a:cubicBezTo>
                    <a:pt x="410" y="1142"/>
                    <a:pt x="446" y="1146"/>
                    <a:pt x="482" y="1146"/>
                  </a:cubicBezTo>
                  <a:cubicBezTo>
                    <a:pt x="547" y="1146"/>
                    <a:pt x="610" y="1131"/>
                    <a:pt x="669" y="1102"/>
                  </a:cubicBezTo>
                  <a:cubicBezTo>
                    <a:pt x="698" y="1086"/>
                    <a:pt x="726" y="1066"/>
                    <a:pt x="752" y="1044"/>
                  </a:cubicBezTo>
                  <a:cubicBezTo>
                    <a:pt x="891" y="917"/>
                    <a:pt x="934" y="792"/>
                    <a:pt x="954" y="613"/>
                  </a:cubicBezTo>
                  <a:cubicBezTo>
                    <a:pt x="985" y="309"/>
                    <a:pt x="763" y="36"/>
                    <a:pt x="459" y="4"/>
                  </a:cubicBezTo>
                  <a:cubicBezTo>
                    <a:pt x="440" y="2"/>
                    <a:pt x="422" y="1"/>
                    <a:pt x="404" y="1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3675;p55">
              <a:extLst>
                <a:ext uri="{FF2B5EF4-FFF2-40B4-BE49-F238E27FC236}">
                  <a16:creationId xmlns:a16="http://schemas.microsoft.com/office/drawing/2014/main" id="{98D6DD37-3ADB-4FE1-924B-E9094A5C117A}"/>
                </a:ext>
              </a:extLst>
            </p:cNvPr>
            <p:cNvSpPr/>
            <p:nvPr/>
          </p:nvSpPr>
          <p:spPr>
            <a:xfrm>
              <a:off x="5212625" y="5113850"/>
              <a:ext cx="31350" cy="9500"/>
            </a:xfrm>
            <a:custGeom>
              <a:avLst/>
              <a:gdLst/>
              <a:ahLst/>
              <a:cxnLst/>
              <a:rect l="l" t="t" r="r" b="b"/>
              <a:pathLst>
                <a:path w="1254" h="380" extrusionOk="0">
                  <a:moveTo>
                    <a:pt x="137" y="0"/>
                  </a:moveTo>
                  <a:cubicBezTo>
                    <a:pt x="32" y="0"/>
                    <a:pt x="0" y="118"/>
                    <a:pt x="108" y="242"/>
                  </a:cubicBezTo>
                  <a:cubicBezTo>
                    <a:pt x="220" y="370"/>
                    <a:pt x="341" y="380"/>
                    <a:pt x="374" y="380"/>
                  </a:cubicBezTo>
                  <a:cubicBezTo>
                    <a:pt x="380" y="380"/>
                    <a:pt x="383" y="379"/>
                    <a:pt x="383" y="379"/>
                  </a:cubicBezTo>
                  <a:lnTo>
                    <a:pt x="1220" y="376"/>
                  </a:lnTo>
                  <a:cubicBezTo>
                    <a:pt x="1253" y="109"/>
                    <a:pt x="951" y="28"/>
                    <a:pt x="800" y="28"/>
                  </a:cubicBezTo>
                  <a:cubicBezTo>
                    <a:pt x="788" y="28"/>
                    <a:pt x="777" y="29"/>
                    <a:pt x="767" y="30"/>
                  </a:cubicBezTo>
                  <a:cubicBezTo>
                    <a:pt x="691" y="37"/>
                    <a:pt x="573" y="52"/>
                    <a:pt x="455" y="52"/>
                  </a:cubicBezTo>
                  <a:cubicBezTo>
                    <a:pt x="366" y="52"/>
                    <a:pt x="278" y="43"/>
                    <a:pt x="210" y="16"/>
                  </a:cubicBezTo>
                  <a:cubicBezTo>
                    <a:pt x="183" y="5"/>
                    <a:pt x="158" y="0"/>
                    <a:pt x="137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3676;p55">
              <a:extLst>
                <a:ext uri="{FF2B5EF4-FFF2-40B4-BE49-F238E27FC236}">
                  <a16:creationId xmlns:a16="http://schemas.microsoft.com/office/drawing/2014/main" id="{6DA5B5D2-510E-44C5-AB56-7AEFA050186A}"/>
                </a:ext>
              </a:extLst>
            </p:cNvPr>
            <p:cNvSpPr/>
            <p:nvPr/>
          </p:nvSpPr>
          <p:spPr>
            <a:xfrm>
              <a:off x="5211300" y="5147450"/>
              <a:ext cx="44100" cy="74325"/>
            </a:xfrm>
            <a:custGeom>
              <a:avLst/>
              <a:gdLst/>
              <a:ahLst/>
              <a:cxnLst/>
              <a:rect l="l" t="t" r="r" b="b"/>
              <a:pathLst>
                <a:path w="1764" h="2973" extrusionOk="0">
                  <a:moveTo>
                    <a:pt x="1416" y="1"/>
                  </a:moveTo>
                  <a:cubicBezTo>
                    <a:pt x="1411" y="1"/>
                    <a:pt x="1406" y="1"/>
                    <a:pt x="1402" y="1"/>
                  </a:cubicBezTo>
                  <a:cubicBezTo>
                    <a:pt x="1309" y="4"/>
                    <a:pt x="1217" y="13"/>
                    <a:pt x="1125" y="27"/>
                  </a:cubicBezTo>
                  <a:cubicBezTo>
                    <a:pt x="1156" y="106"/>
                    <a:pt x="1077" y="201"/>
                    <a:pt x="865" y="267"/>
                  </a:cubicBezTo>
                  <a:cubicBezTo>
                    <a:pt x="806" y="286"/>
                    <a:pt x="761" y="293"/>
                    <a:pt x="729" y="293"/>
                  </a:cubicBezTo>
                  <a:cubicBezTo>
                    <a:pt x="644" y="293"/>
                    <a:pt x="634" y="248"/>
                    <a:pt x="634" y="248"/>
                  </a:cubicBezTo>
                  <a:cubicBezTo>
                    <a:pt x="634" y="248"/>
                    <a:pt x="323" y="389"/>
                    <a:pt x="223" y="460"/>
                  </a:cubicBezTo>
                  <a:cubicBezTo>
                    <a:pt x="95" y="549"/>
                    <a:pt x="39" y="806"/>
                    <a:pt x="21" y="1240"/>
                  </a:cubicBezTo>
                  <a:cubicBezTo>
                    <a:pt x="2" y="1742"/>
                    <a:pt x="1" y="2630"/>
                    <a:pt x="17" y="2759"/>
                  </a:cubicBezTo>
                  <a:cubicBezTo>
                    <a:pt x="17" y="2759"/>
                    <a:pt x="231" y="2972"/>
                    <a:pt x="512" y="2972"/>
                  </a:cubicBezTo>
                  <a:cubicBezTo>
                    <a:pt x="528" y="2972"/>
                    <a:pt x="543" y="2972"/>
                    <a:pt x="558" y="2970"/>
                  </a:cubicBezTo>
                  <a:cubicBezTo>
                    <a:pt x="862" y="2944"/>
                    <a:pt x="1374" y="2676"/>
                    <a:pt x="1498" y="2468"/>
                  </a:cubicBezTo>
                  <a:cubicBezTo>
                    <a:pt x="1495" y="2028"/>
                    <a:pt x="1443" y="1813"/>
                    <a:pt x="1514" y="1560"/>
                  </a:cubicBezTo>
                  <a:cubicBezTo>
                    <a:pt x="1678" y="979"/>
                    <a:pt x="1764" y="740"/>
                    <a:pt x="1684" y="355"/>
                  </a:cubicBezTo>
                  <a:cubicBezTo>
                    <a:pt x="1621" y="49"/>
                    <a:pt x="1534" y="1"/>
                    <a:pt x="1416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3677;p55">
              <a:extLst>
                <a:ext uri="{FF2B5EF4-FFF2-40B4-BE49-F238E27FC236}">
                  <a16:creationId xmlns:a16="http://schemas.microsoft.com/office/drawing/2014/main" id="{9C99E888-7010-42E6-9213-E5012997C206}"/>
                </a:ext>
              </a:extLst>
            </p:cNvPr>
            <p:cNvSpPr/>
            <p:nvPr/>
          </p:nvSpPr>
          <p:spPr>
            <a:xfrm>
              <a:off x="5224775" y="5146675"/>
              <a:ext cx="16625" cy="9300"/>
            </a:xfrm>
            <a:custGeom>
              <a:avLst/>
              <a:gdLst/>
              <a:ahLst/>
              <a:cxnLst/>
              <a:rect l="l" t="t" r="r" b="b"/>
              <a:pathLst>
                <a:path w="665" h="372" extrusionOk="0">
                  <a:moveTo>
                    <a:pt x="560" y="0"/>
                  </a:moveTo>
                  <a:cubicBezTo>
                    <a:pt x="550" y="0"/>
                    <a:pt x="539" y="4"/>
                    <a:pt x="531" y="15"/>
                  </a:cubicBezTo>
                  <a:cubicBezTo>
                    <a:pt x="487" y="70"/>
                    <a:pt x="334" y="192"/>
                    <a:pt x="97" y="198"/>
                  </a:cubicBezTo>
                  <a:cubicBezTo>
                    <a:pt x="95" y="198"/>
                    <a:pt x="93" y="198"/>
                    <a:pt x="91" y="198"/>
                  </a:cubicBezTo>
                  <a:cubicBezTo>
                    <a:pt x="50" y="198"/>
                    <a:pt x="26" y="281"/>
                    <a:pt x="0" y="324"/>
                  </a:cubicBezTo>
                  <a:cubicBezTo>
                    <a:pt x="0" y="324"/>
                    <a:pt x="59" y="372"/>
                    <a:pt x="186" y="372"/>
                  </a:cubicBezTo>
                  <a:cubicBezTo>
                    <a:pt x="231" y="372"/>
                    <a:pt x="283" y="366"/>
                    <a:pt x="344" y="350"/>
                  </a:cubicBezTo>
                  <a:cubicBezTo>
                    <a:pt x="580" y="290"/>
                    <a:pt x="665" y="115"/>
                    <a:pt x="644" y="50"/>
                  </a:cubicBezTo>
                  <a:cubicBezTo>
                    <a:pt x="644" y="50"/>
                    <a:pt x="598" y="0"/>
                    <a:pt x="560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3678;p55">
              <a:extLst>
                <a:ext uri="{FF2B5EF4-FFF2-40B4-BE49-F238E27FC236}">
                  <a16:creationId xmlns:a16="http://schemas.microsoft.com/office/drawing/2014/main" id="{D3B9FCBF-218C-44A0-83A7-1FD3A6CAB5CB}"/>
                </a:ext>
              </a:extLst>
            </p:cNvPr>
            <p:cNvSpPr/>
            <p:nvPr/>
          </p:nvSpPr>
          <p:spPr>
            <a:xfrm>
              <a:off x="5174625" y="5166450"/>
              <a:ext cx="21525" cy="23775"/>
            </a:xfrm>
            <a:custGeom>
              <a:avLst/>
              <a:gdLst/>
              <a:ahLst/>
              <a:cxnLst/>
              <a:rect l="l" t="t" r="r" b="b"/>
              <a:pathLst>
                <a:path w="861" h="951" extrusionOk="0">
                  <a:moveTo>
                    <a:pt x="410" y="0"/>
                  </a:moveTo>
                  <a:cubicBezTo>
                    <a:pt x="304" y="0"/>
                    <a:pt x="97" y="75"/>
                    <a:pt x="13" y="179"/>
                  </a:cubicBezTo>
                  <a:cubicBezTo>
                    <a:pt x="1" y="194"/>
                    <a:pt x="49" y="303"/>
                    <a:pt x="102" y="409"/>
                  </a:cubicBezTo>
                  <a:cubicBezTo>
                    <a:pt x="127" y="460"/>
                    <a:pt x="372" y="951"/>
                    <a:pt x="448" y="951"/>
                  </a:cubicBezTo>
                  <a:cubicBezTo>
                    <a:pt x="448" y="951"/>
                    <a:pt x="448" y="951"/>
                    <a:pt x="448" y="951"/>
                  </a:cubicBezTo>
                  <a:cubicBezTo>
                    <a:pt x="522" y="949"/>
                    <a:pt x="816" y="809"/>
                    <a:pt x="861" y="713"/>
                  </a:cubicBezTo>
                  <a:cubicBezTo>
                    <a:pt x="855" y="671"/>
                    <a:pt x="512" y="76"/>
                    <a:pt x="470" y="18"/>
                  </a:cubicBezTo>
                  <a:cubicBezTo>
                    <a:pt x="461" y="6"/>
                    <a:pt x="439" y="0"/>
                    <a:pt x="410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3679;p55">
              <a:extLst>
                <a:ext uri="{FF2B5EF4-FFF2-40B4-BE49-F238E27FC236}">
                  <a16:creationId xmlns:a16="http://schemas.microsoft.com/office/drawing/2014/main" id="{C049D33C-0BE9-4051-B534-719EBCD722BE}"/>
                </a:ext>
              </a:extLst>
            </p:cNvPr>
            <p:cNvSpPr/>
            <p:nvPr/>
          </p:nvSpPr>
          <p:spPr>
            <a:xfrm>
              <a:off x="5176250" y="5158325"/>
              <a:ext cx="48300" cy="42225"/>
            </a:xfrm>
            <a:custGeom>
              <a:avLst/>
              <a:gdLst/>
              <a:ahLst/>
              <a:cxnLst/>
              <a:rect l="l" t="t" r="r" b="b"/>
              <a:pathLst>
                <a:path w="1932" h="1689" extrusionOk="0">
                  <a:moveTo>
                    <a:pt x="1769" y="1"/>
                  </a:moveTo>
                  <a:cubicBezTo>
                    <a:pt x="1751" y="1"/>
                    <a:pt x="1732" y="4"/>
                    <a:pt x="1713" y="12"/>
                  </a:cubicBezTo>
                  <a:cubicBezTo>
                    <a:pt x="1610" y="53"/>
                    <a:pt x="1538" y="87"/>
                    <a:pt x="1468" y="298"/>
                  </a:cubicBezTo>
                  <a:cubicBezTo>
                    <a:pt x="1409" y="477"/>
                    <a:pt x="1367" y="761"/>
                    <a:pt x="1287" y="1078"/>
                  </a:cubicBezTo>
                  <a:cubicBezTo>
                    <a:pt x="1260" y="1188"/>
                    <a:pt x="1213" y="1316"/>
                    <a:pt x="1049" y="1316"/>
                  </a:cubicBezTo>
                  <a:cubicBezTo>
                    <a:pt x="1019" y="1316"/>
                    <a:pt x="985" y="1312"/>
                    <a:pt x="946" y="1302"/>
                  </a:cubicBezTo>
                  <a:cubicBezTo>
                    <a:pt x="709" y="1242"/>
                    <a:pt x="573" y="1171"/>
                    <a:pt x="511" y="1105"/>
                  </a:cubicBezTo>
                  <a:cubicBezTo>
                    <a:pt x="454" y="1045"/>
                    <a:pt x="440" y="1011"/>
                    <a:pt x="409" y="928"/>
                  </a:cubicBezTo>
                  <a:cubicBezTo>
                    <a:pt x="372" y="834"/>
                    <a:pt x="327" y="787"/>
                    <a:pt x="295" y="723"/>
                  </a:cubicBezTo>
                  <a:cubicBezTo>
                    <a:pt x="271" y="674"/>
                    <a:pt x="271" y="660"/>
                    <a:pt x="255" y="660"/>
                  </a:cubicBezTo>
                  <a:cubicBezTo>
                    <a:pt x="250" y="660"/>
                    <a:pt x="243" y="662"/>
                    <a:pt x="234" y="664"/>
                  </a:cubicBezTo>
                  <a:cubicBezTo>
                    <a:pt x="196" y="672"/>
                    <a:pt x="177" y="748"/>
                    <a:pt x="196" y="813"/>
                  </a:cubicBezTo>
                  <a:cubicBezTo>
                    <a:pt x="217" y="882"/>
                    <a:pt x="252" y="915"/>
                    <a:pt x="251" y="932"/>
                  </a:cubicBezTo>
                  <a:cubicBezTo>
                    <a:pt x="250" y="933"/>
                    <a:pt x="249" y="934"/>
                    <a:pt x="247" y="934"/>
                  </a:cubicBezTo>
                  <a:cubicBezTo>
                    <a:pt x="234" y="934"/>
                    <a:pt x="180" y="889"/>
                    <a:pt x="177" y="886"/>
                  </a:cubicBezTo>
                  <a:cubicBezTo>
                    <a:pt x="129" y="844"/>
                    <a:pt x="97" y="794"/>
                    <a:pt x="54" y="747"/>
                  </a:cubicBezTo>
                  <a:cubicBezTo>
                    <a:pt x="49" y="741"/>
                    <a:pt x="43" y="736"/>
                    <a:pt x="36" y="734"/>
                  </a:cubicBezTo>
                  <a:cubicBezTo>
                    <a:pt x="34" y="733"/>
                    <a:pt x="32" y="733"/>
                    <a:pt x="30" y="733"/>
                  </a:cubicBezTo>
                  <a:cubicBezTo>
                    <a:pt x="11" y="733"/>
                    <a:pt x="1" y="762"/>
                    <a:pt x="1" y="784"/>
                  </a:cubicBezTo>
                  <a:cubicBezTo>
                    <a:pt x="1" y="990"/>
                    <a:pt x="101" y="1288"/>
                    <a:pt x="290" y="1399"/>
                  </a:cubicBezTo>
                  <a:cubicBezTo>
                    <a:pt x="382" y="1453"/>
                    <a:pt x="498" y="1490"/>
                    <a:pt x="597" y="1536"/>
                  </a:cubicBezTo>
                  <a:cubicBezTo>
                    <a:pt x="678" y="1575"/>
                    <a:pt x="761" y="1613"/>
                    <a:pt x="848" y="1635"/>
                  </a:cubicBezTo>
                  <a:cubicBezTo>
                    <a:pt x="985" y="1669"/>
                    <a:pt x="1101" y="1688"/>
                    <a:pt x="1198" y="1688"/>
                  </a:cubicBezTo>
                  <a:cubicBezTo>
                    <a:pt x="1309" y="1688"/>
                    <a:pt x="1395" y="1664"/>
                    <a:pt x="1463" y="1609"/>
                  </a:cubicBezTo>
                  <a:cubicBezTo>
                    <a:pt x="1568" y="1524"/>
                    <a:pt x="1637" y="1349"/>
                    <a:pt x="1668" y="1251"/>
                  </a:cubicBezTo>
                  <a:cubicBezTo>
                    <a:pt x="1788" y="875"/>
                    <a:pt x="1849" y="652"/>
                    <a:pt x="1898" y="334"/>
                  </a:cubicBezTo>
                  <a:cubicBezTo>
                    <a:pt x="1931" y="108"/>
                    <a:pt x="1863" y="1"/>
                    <a:pt x="1769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3680;p55">
              <a:extLst>
                <a:ext uri="{FF2B5EF4-FFF2-40B4-BE49-F238E27FC236}">
                  <a16:creationId xmlns:a16="http://schemas.microsoft.com/office/drawing/2014/main" id="{961AB10F-298D-4A83-A74B-04EB6CC25F74}"/>
                </a:ext>
              </a:extLst>
            </p:cNvPr>
            <p:cNvSpPr/>
            <p:nvPr/>
          </p:nvSpPr>
          <p:spPr>
            <a:xfrm>
              <a:off x="5209325" y="5157425"/>
              <a:ext cx="17250" cy="24175"/>
            </a:xfrm>
            <a:custGeom>
              <a:avLst/>
              <a:gdLst/>
              <a:ahLst/>
              <a:cxnLst/>
              <a:rect l="l" t="t" r="r" b="b"/>
              <a:pathLst>
                <a:path w="690" h="967" extrusionOk="0">
                  <a:moveTo>
                    <a:pt x="427" y="0"/>
                  </a:moveTo>
                  <a:cubicBezTo>
                    <a:pt x="289" y="0"/>
                    <a:pt x="190" y="85"/>
                    <a:pt x="124" y="308"/>
                  </a:cubicBezTo>
                  <a:cubicBezTo>
                    <a:pt x="51" y="560"/>
                    <a:pt x="0" y="767"/>
                    <a:pt x="0" y="767"/>
                  </a:cubicBezTo>
                  <a:cubicBezTo>
                    <a:pt x="0" y="767"/>
                    <a:pt x="80" y="905"/>
                    <a:pt x="279" y="953"/>
                  </a:cubicBezTo>
                  <a:cubicBezTo>
                    <a:pt x="319" y="963"/>
                    <a:pt x="354" y="967"/>
                    <a:pt x="385" y="967"/>
                  </a:cubicBezTo>
                  <a:cubicBezTo>
                    <a:pt x="504" y="967"/>
                    <a:pt x="550" y="906"/>
                    <a:pt x="550" y="906"/>
                  </a:cubicBezTo>
                  <a:cubicBezTo>
                    <a:pt x="550" y="906"/>
                    <a:pt x="606" y="642"/>
                    <a:pt x="641" y="461"/>
                  </a:cubicBezTo>
                  <a:cubicBezTo>
                    <a:pt x="676" y="281"/>
                    <a:pt x="689" y="36"/>
                    <a:pt x="483" y="5"/>
                  </a:cubicBezTo>
                  <a:cubicBezTo>
                    <a:pt x="463" y="2"/>
                    <a:pt x="445" y="0"/>
                    <a:pt x="427" y="0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3681;p55">
              <a:extLst>
                <a:ext uri="{FF2B5EF4-FFF2-40B4-BE49-F238E27FC236}">
                  <a16:creationId xmlns:a16="http://schemas.microsoft.com/office/drawing/2014/main" id="{DB7F8032-243D-454A-92AD-B04EF856B4C4}"/>
                </a:ext>
              </a:extLst>
            </p:cNvPr>
            <p:cNvSpPr/>
            <p:nvPr/>
          </p:nvSpPr>
          <p:spPr>
            <a:xfrm>
              <a:off x="4685475" y="5294325"/>
              <a:ext cx="86750" cy="50075"/>
            </a:xfrm>
            <a:custGeom>
              <a:avLst/>
              <a:gdLst/>
              <a:ahLst/>
              <a:cxnLst/>
              <a:rect l="l" t="t" r="r" b="b"/>
              <a:pathLst>
                <a:path w="3470" h="2003" extrusionOk="0">
                  <a:moveTo>
                    <a:pt x="1734" y="1"/>
                  </a:moveTo>
                  <a:cubicBezTo>
                    <a:pt x="776" y="1"/>
                    <a:pt x="0" y="448"/>
                    <a:pt x="0" y="1001"/>
                  </a:cubicBezTo>
                  <a:cubicBezTo>
                    <a:pt x="0" y="1554"/>
                    <a:pt x="776" y="2003"/>
                    <a:pt x="1734" y="2003"/>
                  </a:cubicBezTo>
                  <a:cubicBezTo>
                    <a:pt x="2692" y="2003"/>
                    <a:pt x="3469" y="1554"/>
                    <a:pt x="3469" y="1001"/>
                  </a:cubicBezTo>
                  <a:cubicBezTo>
                    <a:pt x="3469" y="448"/>
                    <a:pt x="2692" y="1"/>
                    <a:pt x="1734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3682;p55">
              <a:extLst>
                <a:ext uri="{FF2B5EF4-FFF2-40B4-BE49-F238E27FC236}">
                  <a16:creationId xmlns:a16="http://schemas.microsoft.com/office/drawing/2014/main" id="{B23169A2-10A9-4B72-AC5D-01098BD0BBF9}"/>
                </a:ext>
              </a:extLst>
            </p:cNvPr>
            <p:cNvSpPr/>
            <p:nvPr/>
          </p:nvSpPr>
          <p:spPr>
            <a:xfrm>
              <a:off x="4688550" y="5150575"/>
              <a:ext cx="30775" cy="83325"/>
            </a:xfrm>
            <a:custGeom>
              <a:avLst/>
              <a:gdLst/>
              <a:ahLst/>
              <a:cxnLst/>
              <a:rect l="l" t="t" r="r" b="b"/>
              <a:pathLst>
                <a:path w="1231" h="3333" extrusionOk="0">
                  <a:moveTo>
                    <a:pt x="457" y="0"/>
                  </a:moveTo>
                  <a:cubicBezTo>
                    <a:pt x="379" y="0"/>
                    <a:pt x="288" y="65"/>
                    <a:pt x="237" y="241"/>
                  </a:cubicBezTo>
                  <a:cubicBezTo>
                    <a:pt x="161" y="502"/>
                    <a:pt x="32" y="981"/>
                    <a:pt x="22" y="1351"/>
                  </a:cubicBezTo>
                  <a:cubicBezTo>
                    <a:pt x="17" y="1531"/>
                    <a:pt x="0" y="1740"/>
                    <a:pt x="110" y="2091"/>
                  </a:cubicBezTo>
                  <a:cubicBezTo>
                    <a:pt x="187" y="2336"/>
                    <a:pt x="263" y="2488"/>
                    <a:pt x="394" y="2709"/>
                  </a:cubicBezTo>
                  <a:cubicBezTo>
                    <a:pt x="441" y="2785"/>
                    <a:pt x="482" y="2865"/>
                    <a:pt x="518" y="2947"/>
                  </a:cubicBezTo>
                  <a:cubicBezTo>
                    <a:pt x="572" y="3070"/>
                    <a:pt x="664" y="3199"/>
                    <a:pt x="754" y="3265"/>
                  </a:cubicBezTo>
                  <a:cubicBezTo>
                    <a:pt x="824" y="3315"/>
                    <a:pt x="866" y="3332"/>
                    <a:pt x="891" y="3332"/>
                  </a:cubicBezTo>
                  <a:cubicBezTo>
                    <a:pt x="899" y="3332"/>
                    <a:pt x="905" y="3331"/>
                    <a:pt x="910" y="3328"/>
                  </a:cubicBezTo>
                  <a:cubicBezTo>
                    <a:pt x="938" y="3312"/>
                    <a:pt x="932" y="3282"/>
                    <a:pt x="894" y="3248"/>
                  </a:cubicBezTo>
                  <a:cubicBezTo>
                    <a:pt x="856" y="3213"/>
                    <a:pt x="787" y="3161"/>
                    <a:pt x="731" y="3065"/>
                  </a:cubicBezTo>
                  <a:lnTo>
                    <a:pt x="731" y="3065"/>
                  </a:lnTo>
                  <a:cubicBezTo>
                    <a:pt x="731" y="3065"/>
                    <a:pt x="811" y="3146"/>
                    <a:pt x="863" y="3189"/>
                  </a:cubicBezTo>
                  <a:cubicBezTo>
                    <a:pt x="910" y="3229"/>
                    <a:pt x="961" y="3261"/>
                    <a:pt x="1015" y="3287"/>
                  </a:cubicBezTo>
                  <a:cubicBezTo>
                    <a:pt x="1026" y="3292"/>
                    <a:pt x="1037" y="3294"/>
                    <a:pt x="1048" y="3294"/>
                  </a:cubicBezTo>
                  <a:cubicBezTo>
                    <a:pt x="1094" y="3294"/>
                    <a:pt x="1135" y="3259"/>
                    <a:pt x="1105" y="3230"/>
                  </a:cubicBezTo>
                  <a:cubicBezTo>
                    <a:pt x="1069" y="3194"/>
                    <a:pt x="1029" y="3176"/>
                    <a:pt x="953" y="3109"/>
                  </a:cubicBezTo>
                  <a:cubicBezTo>
                    <a:pt x="914" y="3074"/>
                    <a:pt x="877" y="3035"/>
                    <a:pt x="846" y="2991"/>
                  </a:cubicBezTo>
                  <a:lnTo>
                    <a:pt x="846" y="2991"/>
                  </a:lnTo>
                  <a:cubicBezTo>
                    <a:pt x="899" y="3032"/>
                    <a:pt x="956" y="3070"/>
                    <a:pt x="1015" y="3101"/>
                  </a:cubicBezTo>
                  <a:cubicBezTo>
                    <a:pt x="1097" y="3144"/>
                    <a:pt x="1140" y="3144"/>
                    <a:pt x="1169" y="3144"/>
                  </a:cubicBezTo>
                  <a:cubicBezTo>
                    <a:pt x="1197" y="3143"/>
                    <a:pt x="1231" y="3103"/>
                    <a:pt x="1179" y="3065"/>
                  </a:cubicBezTo>
                  <a:cubicBezTo>
                    <a:pt x="1132" y="3030"/>
                    <a:pt x="1057" y="3007"/>
                    <a:pt x="978" y="2926"/>
                  </a:cubicBezTo>
                  <a:cubicBezTo>
                    <a:pt x="920" y="2868"/>
                    <a:pt x="887" y="2819"/>
                    <a:pt x="903" y="2819"/>
                  </a:cubicBezTo>
                  <a:cubicBezTo>
                    <a:pt x="903" y="2819"/>
                    <a:pt x="903" y="2819"/>
                    <a:pt x="904" y="2819"/>
                  </a:cubicBezTo>
                  <a:cubicBezTo>
                    <a:pt x="921" y="2819"/>
                    <a:pt x="952" y="2854"/>
                    <a:pt x="1020" y="2875"/>
                  </a:cubicBezTo>
                  <a:cubicBezTo>
                    <a:pt x="1039" y="2882"/>
                    <a:pt x="1058" y="2884"/>
                    <a:pt x="1077" y="2884"/>
                  </a:cubicBezTo>
                  <a:cubicBezTo>
                    <a:pt x="1123" y="2884"/>
                    <a:pt x="1164" y="2867"/>
                    <a:pt x="1171" y="2840"/>
                  </a:cubicBezTo>
                  <a:cubicBezTo>
                    <a:pt x="1179" y="2803"/>
                    <a:pt x="1160" y="2819"/>
                    <a:pt x="1096" y="2787"/>
                  </a:cubicBezTo>
                  <a:cubicBezTo>
                    <a:pt x="1032" y="2755"/>
                    <a:pt x="990" y="2704"/>
                    <a:pt x="895" y="2667"/>
                  </a:cubicBezTo>
                  <a:cubicBezTo>
                    <a:pt x="813" y="2633"/>
                    <a:pt x="762" y="2609"/>
                    <a:pt x="696" y="2558"/>
                  </a:cubicBezTo>
                  <a:cubicBezTo>
                    <a:pt x="631" y="2507"/>
                    <a:pt x="540" y="2376"/>
                    <a:pt x="466" y="2144"/>
                  </a:cubicBezTo>
                  <a:cubicBezTo>
                    <a:pt x="379" y="1871"/>
                    <a:pt x="397" y="1501"/>
                    <a:pt x="413" y="1342"/>
                  </a:cubicBezTo>
                  <a:cubicBezTo>
                    <a:pt x="448" y="998"/>
                    <a:pt x="560" y="563"/>
                    <a:pt x="612" y="407"/>
                  </a:cubicBezTo>
                  <a:cubicBezTo>
                    <a:pt x="673" y="220"/>
                    <a:pt x="636" y="116"/>
                    <a:pt x="556" y="40"/>
                  </a:cubicBezTo>
                  <a:cubicBezTo>
                    <a:pt x="530" y="15"/>
                    <a:pt x="495" y="0"/>
                    <a:pt x="457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3683;p55">
              <a:extLst>
                <a:ext uri="{FF2B5EF4-FFF2-40B4-BE49-F238E27FC236}">
                  <a16:creationId xmlns:a16="http://schemas.microsoft.com/office/drawing/2014/main" id="{6371DFBD-A62E-4A89-90D3-DC3BF1ABF0E9}"/>
                </a:ext>
              </a:extLst>
            </p:cNvPr>
            <p:cNvSpPr/>
            <p:nvPr/>
          </p:nvSpPr>
          <p:spPr>
            <a:xfrm>
              <a:off x="4690050" y="5149925"/>
              <a:ext cx="15075" cy="28175"/>
            </a:xfrm>
            <a:custGeom>
              <a:avLst/>
              <a:gdLst/>
              <a:ahLst/>
              <a:cxnLst/>
              <a:rect l="l" t="t" r="r" b="b"/>
              <a:pathLst>
                <a:path w="603" h="1127" extrusionOk="0">
                  <a:moveTo>
                    <a:pt x="388" y="0"/>
                  </a:moveTo>
                  <a:cubicBezTo>
                    <a:pt x="327" y="0"/>
                    <a:pt x="262" y="28"/>
                    <a:pt x="212" y="139"/>
                  </a:cubicBezTo>
                  <a:cubicBezTo>
                    <a:pt x="138" y="305"/>
                    <a:pt x="32" y="676"/>
                    <a:pt x="0" y="867"/>
                  </a:cubicBezTo>
                  <a:cubicBezTo>
                    <a:pt x="0" y="867"/>
                    <a:pt x="21" y="984"/>
                    <a:pt x="197" y="1085"/>
                  </a:cubicBezTo>
                  <a:cubicBezTo>
                    <a:pt x="250" y="1116"/>
                    <a:pt x="294" y="1127"/>
                    <a:pt x="331" y="1127"/>
                  </a:cubicBezTo>
                  <a:cubicBezTo>
                    <a:pt x="414" y="1127"/>
                    <a:pt x="454" y="1070"/>
                    <a:pt x="454" y="1070"/>
                  </a:cubicBezTo>
                  <a:cubicBezTo>
                    <a:pt x="454" y="1070"/>
                    <a:pt x="587" y="458"/>
                    <a:pt x="594" y="295"/>
                  </a:cubicBezTo>
                  <a:cubicBezTo>
                    <a:pt x="603" y="133"/>
                    <a:pt x="472" y="13"/>
                    <a:pt x="472" y="13"/>
                  </a:cubicBezTo>
                  <a:cubicBezTo>
                    <a:pt x="446" y="6"/>
                    <a:pt x="417" y="0"/>
                    <a:pt x="388" y="0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3684;p55">
              <a:extLst>
                <a:ext uri="{FF2B5EF4-FFF2-40B4-BE49-F238E27FC236}">
                  <a16:creationId xmlns:a16="http://schemas.microsoft.com/office/drawing/2014/main" id="{0F534AB6-B466-4B84-85EC-4A79B39D53F9}"/>
                </a:ext>
              </a:extLst>
            </p:cNvPr>
            <p:cNvSpPr/>
            <p:nvPr/>
          </p:nvSpPr>
          <p:spPr>
            <a:xfrm>
              <a:off x="4728600" y="5303225"/>
              <a:ext cx="22525" cy="21100"/>
            </a:xfrm>
            <a:custGeom>
              <a:avLst/>
              <a:gdLst/>
              <a:ahLst/>
              <a:cxnLst/>
              <a:rect l="l" t="t" r="r" b="b"/>
              <a:pathLst>
                <a:path w="901" h="844" extrusionOk="0">
                  <a:moveTo>
                    <a:pt x="775" y="1"/>
                  </a:moveTo>
                  <a:cubicBezTo>
                    <a:pt x="659" y="1"/>
                    <a:pt x="432" y="211"/>
                    <a:pt x="344" y="211"/>
                  </a:cubicBezTo>
                  <a:cubicBezTo>
                    <a:pt x="337" y="211"/>
                    <a:pt x="330" y="210"/>
                    <a:pt x="325" y="207"/>
                  </a:cubicBezTo>
                  <a:cubicBezTo>
                    <a:pt x="319" y="204"/>
                    <a:pt x="313" y="202"/>
                    <a:pt x="305" y="202"/>
                  </a:cubicBezTo>
                  <a:cubicBezTo>
                    <a:pt x="214" y="202"/>
                    <a:pt x="9" y="434"/>
                    <a:pt x="9" y="434"/>
                  </a:cubicBezTo>
                  <a:cubicBezTo>
                    <a:pt x="9" y="434"/>
                    <a:pt x="13" y="514"/>
                    <a:pt x="11" y="585"/>
                  </a:cubicBezTo>
                  <a:cubicBezTo>
                    <a:pt x="9" y="661"/>
                    <a:pt x="1" y="780"/>
                    <a:pt x="80" y="816"/>
                  </a:cubicBezTo>
                  <a:cubicBezTo>
                    <a:pt x="118" y="833"/>
                    <a:pt x="160" y="844"/>
                    <a:pt x="200" y="844"/>
                  </a:cubicBezTo>
                  <a:cubicBezTo>
                    <a:pt x="245" y="844"/>
                    <a:pt x="288" y="830"/>
                    <a:pt x="320" y="795"/>
                  </a:cubicBezTo>
                  <a:cubicBezTo>
                    <a:pt x="395" y="711"/>
                    <a:pt x="477" y="626"/>
                    <a:pt x="583" y="549"/>
                  </a:cubicBezTo>
                  <a:cubicBezTo>
                    <a:pt x="685" y="474"/>
                    <a:pt x="810" y="392"/>
                    <a:pt x="857" y="261"/>
                  </a:cubicBezTo>
                  <a:cubicBezTo>
                    <a:pt x="901" y="144"/>
                    <a:pt x="880" y="48"/>
                    <a:pt x="807" y="8"/>
                  </a:cubicBezTo>
                  <a:cubicBezTo>
                    <a:pt x="797" y="3"/>
                    <a:pt x="787" y="1"/>
                    <a:pt x="77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3685;p55">
              <a:extLst>
                <a:ext uri="{FF2B5EF4-FFF2-40B4-BE49-F238E27FC236}">
                  <a16:creationId xmlns:a16="http://schemas.microsoft.com/office/drawing/2014/main" id="{845057E5-FC5C-4C1B-AC6D-1480D9864FD8}"/>
                </a:ext>
              </a:extLst>
            </p:cNvPr>
            <p:cNvSpPr/>
            <p:nvPr/>
          </p:nvSpPr>
          <p:spPr>
            <a:xfrm>
              <a:off x="4696500" y="5221300"/>
              <a:ext cx="39875" cy="92875"/>
            </a:xfrm>
            <a:custGeom>
              <a:avLst/>
              <a:gdLst/>
              <a:ahLst/>
              <a:cxnLst/>
              <a:rect l="l" t="t" r="r" b="b"/>
              <a:pathLst>
                <a:path w="1595" h="3715" extrusionOk="0">
                  <a:moveTo>
                    <a:pt x="1" y="1"/>
                  </a:moveTo>
                  <a:lnTo>
                    <a:pt x="809" y="2320"/>
                  </a:lnTo>
                  <a:lnTo>
                    <a:pt x="1293" y="3711"/>
                  </a:lnTo>
                  <a:cubicBezTo>
                    <a:pt x="1293" y="3711"/>
                    <a:pt x="1309" y="3715"/>
                    <a:pt x="1333" y="3715"/>
                  </a:cubicBezTo>
                  <a:cubicBezTo>
                    <a:pt x="1398" y="3715"/>
                    <a:pt x="1525" y="3686"/>
                    <a:pt x="1595" y="3479"/>
                  </a:cubicBezTo>
                  <a:lnTo>
                    <a:pt x="1336" y="1858"/>
                  </a:lnTo>
                  <a:lnTo>
                    <a:pt x="1053" y="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3686;p55">
              <a:extLst>
                <a:ext uri="{FF2B5EF4-FFF2-40B4-BE49-F238E27FC236}">
                  <a16:creationId xmlns:a16="http://schemas.microsoft.com/office/drawing/2014/main" id="{73EFC2EE-61A6-4321-9C7A-A14E04423555}"/>
                </a:ext>
              </a:extLst>
            </p:cNvPr>
            <p:cNvSpPr/>
            <p:nvPr/>
          </p:nvSpPr>
          <p:spPr>
            <a:xfrm>
              <a:off x="4716725" y="5267725"/>
              <a:ext cx="19650" cy="46450"/>
            </a:xfrm>
            <a:custGeom>
              <a:avLst/>
              <a:gdLst/>
              <a:ahLst/>
              <a:cxnLst/>
              <a:rect l="l" t="t" r="r" b="b"/>
              <a:pathLst>
                <a:path w="786" h="1858" extrusionOk="0">
                  <a:moveTo>
                    <a:pt x="527" y="1"/>
                  </a:moveTo>
                  <a:lnTo>
                    <a:pt x="0" y="463"/>
                  </a:lnTo>
                  <a:lnTo>
                    <a:pt x="484" y="1854"/>
                  </a:lnTo>
                  <a:cubicBezTo>
                    <a:pt x="484" y="1854"/>
                    <a:pt x="500" y="1858"/>
                    <a:pt x="524" y="1858"/>
                  </a:cubicBezTo>
                  <a:cubicBezTo>
                    <a:pt x="589" y="1858"/>
                    <a:pt x="716" y="1829"/>
                    <a:pt x="786" y="1622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3687;p55">
              <a:extLst>
                <a:ext uri="{FF2B5EF4-FFF2-40B4-BE49-F238E27FC236}">
                  <a16:creationId xmlns:a16="http://schemas.microsoft.com/office/drawing/2014/main" id="{AA1A6251-C62A-4EC7-9686-40951CC8EE52}"/>
                </a:ext>
              </a:extLst>
            </p:cNvPr>
            <p:cNvSpPr/>
            <p:nvPr/>
          </p:nvSpPr>
          <p:spPr>
            <a:xfrm>
              <a:off x="4695325" y="5309425"/>
              <a:ext cx="24325" cy="24125"/>
            </a:xfrm>
            <a:custGeom>
              <a:avLst/>
              <a:gdLst/>
              <a:ahLst/>
              <a:cxnLst/>
              <a:rect l="l" t="t" r="r" b="b"/>
              <a:pathLst>
                <a:path w="973" h="965" extrusionOk="0">
                  <a:moveTo>
                    <a:pt x="310" y="0"/>
                  </a:moveTo>
                  <a:cubicBezTo>
                    <a:pt x="249" y="75"/>
                    <a:pt x="177" y="93"/>
                    <a:pt x="121" y="124"/>
                  </a:cubicBezTo>
                  <a:cubicBezTo>
                    <a:pt x="102" y="134"/>
                    <a:pt x="83" y="147"/>
                    <a:pt x="67" y="162"/>
                  </a:cubicBezTo>
                  <a:cubicBezTo>
                    <a:pt x="1" y="228"/>
                    <a:pt x="31" y="316"/>
                    <a:pt x="79" y="381"/>
                  </a:cubicBezTo>
                  <a:cubicBezTo>
                    <a:pt x="104" y="416"/>
                    <a:pt x="136" y="445"/>
                    <a:pt x="165" y="478"/>
                  </a:cubicBezTo>
                  <a:cubicBezTo>
                    <a:pt x="214" y="535"/>
                    <a:pt x="287" y="621"/>
                    <a:pt x="322" y="688"/>
                  </a:cubicBezTo>
                  <a:cubicBezTo>
                    <a:pt x="371" y="784"/>
                    <a:pt x="405" y="933"/>
                    <a:pt x="557" y="961"/>
                  </a:cubicBezTo>
                  <a:cubicBezTo>
                    <a:pt x="572" y="963"/>
                    <a:pt x="588" y="965"/>
                    <a:pt x="603" y="965"/>
                  </a:cubicBezTo>
                  <a:cubicBezTo>
                    <a:pt x="651" y="965"/>
                    <a:pt x="700" y="952"/>
                    <a:pt x="760" y="926"/>
                  </a:cubicBezTo>
                  <a:cubicBezTo>
                    <a:pt x="840" y="891"/>
                    <a:pt x="942" y="808"/>
                    <a:pt x="942" y="808"/>
                  </a:cubicBezTo>
                  <a:cubicBezTo>
                    <a:pt x="973" y="765"/>
                    <a:pt x="929" y="667"/>
                    <a:pt x="799" y="667"/>
                  </a:cubicBezTo>
                  <a:cubicBezTo>
                    <a:pt x="786" y="667"/>
                    <a:pt x="773" y="668"/>
                    <a:pt x="760" y="670"/>
                  </a:cubicBezTo>
                  <a:cubicBezTo>
                    <a:pt x="649" y="656"/>
                    <a:pt x="557" y="247"/>
                    <a:pt x="587" y="121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3688;p55">
              <a:extLst>
                <a:ext uri="{FF2B5EF4-FFF2-40B4-BE49-F238E27FC236}">
                  <a16:creationId xmlns:a16="http://schemas.microsoft.com/office/drawing/2014/main" id="{43640A39-4D72-4247-A024-C5C9886E048D}"/>
                </a:ext>
              </a:extLst>
            </p:cNvPr>
            <p:cNvSpPr/>
            <p:nvPr/>
          </p:nvSpPr>
          <p:spPr>
            <a:xfrm>
              <a:off x="4693975" y="5203600"/>
              <a:ext cx="41900" cy="109600"/>
            </a:xfrm>
            <a:custGeom>
              <a:avLst/>
              <a:gdLst/>
              <a:ahLst/>
              <a:cxnLst/>
              <a:rect l="l" t="t" r="r" b="b"/>
              <a:pathLst>
                <a:path w="1676" h="4384" extrusionOk="0">
                  <a:moveTo>
                    <a:pt x="160" y="0"/>
                  </a:moveTo>
                  <a:cubicBezTo>
                    <a:pt x="143" y="29"/>
                    <a:pt x="0" y="210"/>
                    <a:pt x="51" y="543"/>
                  </a:cubicBezTo>
                  <a:cubicBezTo>
                    <a:pt x="123" y="1017"/>
                    <a:pt x="740" y="1192"/>
                    <a:pt x="740" y="1192"/>
                  </a:cubicBezTo>
                  <a:cubicBezTo>
                    <a:pt x="740" y="1192"/>
                    <a:pt x="857" y="1679"/>
                    <a:pt x="929" y="2013"/>
                  </a:cubicBezTo>
                  <a:cubicBezTo>
                    <a:pt x="990" y="2296"/>
                    <a:pt x="1046" y="2526"/>
                    <a:pt x="1046" y="2526"/>
                  </a:cubicBezTo>
                  <a:cubicBezTo>
                    <a:pt x="1046" y="2526"/>
                    <a:pt x="812" y="2697"/>
                    <a:pt x="654" y="3261"/>
                  </a:cubicBezTo>
                  <a:cubicBezTo>
                    <a:pt x="582" y="3519"/>
                    <a:pt x="350" y="4248"/>
                    <a:pt x="350" y="4248"/>
                  </a:cubicBezTo>
                  <a:cubicBezTo>
                    <a:pt x="350" y="4248"/>
                    <a:pt x="404" y="4384"/>
                    <a:pt x="570" y="4384"/>
                  </a:cubicBezTo>
                  <a:cubicBezTo>
                    <a:pt x="592" y="4384"/>
                    <a:pt x="615" y="4382"/>
                    <a:pt x="640" y="4377"/>
                  </a:cubicBezTo>
                  <a:cubicBezTo>
                    <a:pt x="640" y="4377"/>
                    <a:pt x="916" y="3842"/>
                    <a:pt x="1144" y="3484"/>
                  </a:cubicBezTo>
                  <a:cubicBezTo>
                    <a:pt x="1373" y="3125"/>
                    <a:pt x="1662" y="2710"/>
                    <a:pt x="1665" y="2479"/>
                  </a:cubicBezTo>
                  <a:cubicBezTo>
                    <a:pt x="1675" y="1629"/>
                    <a:pt x="1579" y="1042"/>
                    <a:pt x="1493" y="47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3689;p55">
              <a:extLst>
                <a:ext uri="{FF2B5EF4-FFF2-40B4-BE49-F238E27FC236}">
                  <a16:creationId xmlns:a16="http://schemas.microsoft.com/office/drawing/2014/main" id="{C1A45C70-6BFE-42CA-B225-2A5E3D8B32E8}"/>
                </a:ext>
              </a:extLst>
            </p:cNvPr>
            <p:cNvSpPr/>
            <p:nvPr/>
          </p:nvSpPr>
          <p:spPr>
            <a:xfrm>
              <a:off x="4698475" y="5115900"/>
              <a:ext cx="28800" cy="32525"/>
            </a:xfrm>
            <a:custGeom>
              <a:avLst/>
              <a:gdLst/>
              <a:ahLst/>
              <a:cxnLst/>
              <a:rect l="l" t="t" r="r" b="b"/>
              <a:pathLst>
                <a:path w="1152" h="1301" extrusionOk="0">
                  <a:moveTo>
                    <a:pt x="592" y="0"/>
                  </a:moveTo>
                  <a:cubicBezTo>
                    <a:pt x="574" y="0"/>
                    <a:pt x="555" y="1"/>
                    <a:pt x="536" y="3"/>
                  </a:cubicBezTo>
                  <a:cubicBezTo>
                    <a:pt x="299" y="27"/>
                    <a:pt x="105" y="198"/>
                    <a:pt x="52" y="430"/>
                  </a:cubicBezTo>
                  <a:cubicBezTo>
                    <a:pt x="0" y="662"/>
                    <a:pt x="100" y="901"/>
                    <a:pt x="303" y="1025"/>
                  </a:cubicBezTo>
                  <a:cubicBezTo>
                    <a:pt x="320" y="1053"/>
                    <a:pt x="338" y="1079"/>
                    <a:pt x="357" y="1105"/>
                  </a:cubicBezTo>
                  <a:cubicBezTo>
                    <a:pt x="465" y="1218"/>
                    <a:pt x="783" y="1297"/>
                    <a:pt x="859" y="1300"/>
                  </a:cubicBezTo>
                  <a:cubicBezTo>
                    <a:pt x="862" y="1300"/>
                    <a:pt x="865" y="1300"/>
                    <a:pt x="868" y="1300"/>
                  </a:cubicBezTo>
                  <a:cubicBezTo>
                    <a:pt x="976" y="1300"/>
                    <a:pt x="1020" y="1214"/>
                    <a:pt x="1066" y="1089"/>
                  </a:cubicBezTo>
                  <a:cubicBezTo>
                    <a:pt x="1151" y="866"/>
                    <a:pt x="1120" y="587"/>
                    <a:pt x="1090" y="451"/>
                  </a:cubicBezTo>
                  <a:cubicBezTo>
                    <a:pt x="1037" y="193"/>
                    <a:pt x="849" y="0"/>
                    <a:pt x="592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3690;p55">
              <a:extLst>
                <a:ext uri="{FF2B5EF4-FFF2-40B4-BE49-F238E27FC236}">
                  <a16:creationId xmlns:a16="http://schemas.microsoft.com/office/drawing/2014/main" id="{92BF2978-A70A-4D23-9689-7BD460DC55A1}"/>
                </a:ext>
              </a:extLst>
            </p:cNvPr>
            <p:cNvSpPr/>
            <p:nvPr/>
          </p:nvSpPr>
          <p:spPr>
            <a:xfrm>
              <a:off x="4698050" y="5143500"/>
              <a:ext cx="24075" cy="16875"/>
            </a:xfrm>
            <a:custGeom>
              <a:avLst/>
              <a:gdLst/>
              <a:ahLst/>
              <a:cxnLst/>
              <a:rect l="l" t="t" r="r" b="b"/>
              <a:pathLst>
                <a:path w="963" h="675" extrusionOk="0">
                  <a:moveTo>
                    <a:pt x="374" y="1"/>
                  </a:moveTo>
                  <a:cubicBezTo>
                    <a:pt x="374" y="1"/>
                    <a:pt x="362" y="191"/>
                    <a:pt x="356" y="219"/>
                  </a:cubicBezTo>
                  <a:cubicBezTo>
                    <a:pt x="346" y="264"/>
                    <a:pt x="335" y="270"/>
                    <a:pt x="284" y="270"/>
                  </a:cubicBezTo>
                  <a:cubicBezTo>
                    <a:pt x="265" y="270"/>
                    <a:pt x="241" y="269"/>
                    <a:pt x="210" y="269"/>
                  </a:cubicBezTo>
                  <a:cubicBezTo>
                    <a:pt x="181" y="269"/>
                    <a:pt x="146" y="270"/>
                    <a:pt x="103" y="272"/>
                  </a:cubicBezTo>
                  <a:cubicBezTo>
                    <a:pt x="0" y="278"/>
                    <a:pt x="26" y="311"/>
                    <a:pt x="86" y="439"/>
                  </a:cubicBezTo>
                  <a:cubicBezTo>
                    <a:pt x="141" y="553"/>
                    <a:pt x="341" y="661"/>
                    <a:pt x="518" y="674"/>
                  </a:cubicBezTo>
                  <a:cubicBezTo>
                    <a:pt x="527" y="675"/>
                    <a:pt x="536" y="675"/>
                    <a:pt x="545" y="675"/>
                  </a:cubicBezTo>
                  <a:cubicBezTo>
                    <a:pt x="721" y="675"/>
                    <a:pt x="963" y="548"/>
                    <a:pt x="859" y="485"/>
                  </a:cubicBezTo>
                  <a:cubicBezTo>
                    <a:pt x="751" y="418"/>
                    <a:pt x="760" y="390"/>
                    <a:pt x="758" y="335"/>
                  </a:cubicBezTo>
                  <a:cubicBezTo>
                    <a:pt x="756" y="266"/>
                    <a:pt x="759" y="197"/>
                    <a:pt x="770" y="129"/>
                  </a:cubicBezTo>
                  <a:lnTo>
                    <a:pt x="374" y="1"/>
                  </a:ln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3691;p55">
              <a:extLst>
                <a:ext uri="{FF2B5EF4-FFF2-40B4-BE49-F238E27FC236}">
                  <a16:creationId xmlns:a16="http://schemas.microsoft.com/office/drawing/2014/main" id="{684F07D7-41F2-41C2-B424-F80D2DA6738F}"/>
                </a:ext>
              </a:extLst>
            </p:cNvPr>
            <p:cNvSpPr/>
            <p:nvPr/>
          </p:nvSpPr>
          <p:spPr>
            <a:xfrm>
              <a:off x="4698700" y="5115900"/>
              <a:ext cx="24650" cy="28625"/>
            </a:xfrm>
            <a:custGeom>
              <a:avLst/>
              <a:gdLst/>
              <a:ahLst/>
              <a:cxnLst/>
              <a:rect l="l" t="t" r="r" b="b"/>
              <a:pathLst>
                <a:path w="986" h="1145" extrusionOk="0">
                  <a:moveTo>
                    <a:pt x="583" y="0"/>
                  </a:moveTo>
                  <a:cubicBezTo>
                    <a:pt x="564" y="0"/>
                    <a:pt x="546" y="1"/>
                    <a:pt x="527" y="3"/>
                  </a:cubicBezTo>
                  <a:cubicBezTo>
                    <a:pt x="223" y="34"/>
                    <a:pt x="1" y="307"/>
                    <a:pt x="33" y="612"/>
                  </a:cubicBezTo>
                  <a:cubicBezTo>
                    <a:pt x="51" y="790"/>
                    <a:pt x="95" y="916"/>
                    <a:pt x="235" y="1043"/>
                  </a:cubicBezTo>
                  <a:cubicBezTo>
                    <a:pt x="260" y="1065"/>
                    <a:pt x="288" y="1084"/>
                    <a:pt x="317" y="1100"/>
                  </a:cubicBezTo>
                  <a:cubicBezTo>
                    <a:pt x="375" y="1129"/>
                    <a:pt x="439" y="1144"/>
                    <a:pt x="503" y="1144"/>
                  </a:cubicBezTo>
                  <a:cubicBezTo>
                    <a:pt x="540" y="1144"/>
                    <a:pt x="576" y="1140"/>
                    <a:pt x="611" y="1130"/>
                  </a:cubicBezTo>
                  <a:cubicBezTo>
                    <a:pt x="731" y="1096"/>
                    <a:pt x="728" y="967"/>
                    <a:pt x="705" y="948"/>
                  </a:cubicBezTo>
                  <a:cubicBezTo>
                    <a:pt x="683" y="930"/>
                    <a:pt x="610" y="960"/>
                    <a:pt x="585" y="883"/>
                  </a:cubicBezTo>
                  <a:cubicBezTo>
                    <a:pt x="559" y="807"/>
                    <a:pt x="532" y="750"/>
                    <a:pt x="574" y="657"/>
                  </a:cubicBezTo>
                  <a:cubicBezTo>
                    <a:pt x="592" y="614"/>
                    <a:pt x="631" y="592"/>
                    <a:pt x="671" y="592"/>
                  </a:cubicBezTo>
                  <a:cubicBezTo>
                    <a:pt x="707" y="592"/>
                    <a:pt x="743" y="610"/>
                    <a:pt x="763" y="647"/>
                  </a:cubicBezTo>
                  <a:cubicBezTo>
                    <a:pt x="794" y="715"/>
                    <a:pt x="804" y="837"/>
                    <a:pt x="804" y="837"/>
                  </a:cubicBezTo>
                  <a:cubicBezTo>
                    <a:pt x="804" y="837"/>
                    <a:pt x="879" y="801"/>
                    <a:pt x="888" y="720"/>
                  </a:cubicBezTo>
                  <a:cubicBezTo>
                    <a:pt x="891" y="662"/>
                    <a:pt x="889" y="604"/>
                    <a:pt x="879" y="547"/>
                  </a:cubicBezTo>
                  <a:cubicBezTo>
                    <a:pt x="871" y="499"/>
                    <a:pt x="883" y="449"/>
                    <a:pt x="914" y="412"/>
                  </a:cubicBezTo>
                  <a:cubicBezTo>
                    <a:pt x="959" y="363"/>
                    <a:pt x="934" y="291"/>
                    <a:pt x="934" y="291"/>
                  </a:cubicBezTo>
                  <a:cubicBezTo>
                    <a:pt x="954" y="270"/>
                    <a:pt x="972" y="246"/>
                    <a:pt x="985" y="219"/>
                  </a:cubicBezTo>
                  <a:cubicBezTo>
                    <a:pt x="895" y="86"/>
                    <a:pt x="755" y="0"/>
                    <a:pt x="5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3692;p55">
              <a:extLst>
                <a:ext uri="{FF2B5EF4-FFF2-40B4-BE49-F238E27FC236}">
                  <a16:creationId xmlns:a16="http://schemas.microsoft.com/office/drawing/2014/main" id="{96F42C1F-369F-4332-BF2B-ECC547AECDF6}"/>
                </a:ext>
              </a:extLst>
            </p:cNvPr>
            <p:cNvSpPr/>
            <p:nvPr/>
          </p:nvSpPr>
          <p:spPr>
            <a:xfrm>
              <a:off x="4694175" y="5107875"/>
              <a:ext cx="39950" cy="35975"/>
            </a:xfrm>
            <a:custGeom>
              <a:avLst/>
              <a:gdLst/>
              <a:ahLst/>
              <a:cxnLst/>
              <a:rect l="l" t="t" r="r" b="b"/>
              <a:pathLst>
                <a:path w="1598" h="1439" extrusionOk="0">
                  <a:moveTo>
                    <a:pt x="796" y="0"/>
                  </a:moveTo>
                  <a:cubicBezTo>
                    <a:pt x="678" y="0"/>
                    <a:pt x="558" y="29"/>
                    <a:pt x="448" y="90"/>
                  </a:cubicBezTo>
                  <a:cubicBezTo>
                    <a:pt x="420" y="57"/>
                    <a:pt x="379" y="39"/>
                    <a:pt x="337" y="39"/>
                  </a:cubicBezTo>
                  <a:cubicBezTo>
                    <a:pt x="323" y="39"/>
                    <a:pt x="310" y="40"/>
                    <a:pt x="296" y="44"/>
                  </a:cubicBezTo>
                  <a:cubicBezTo>
                    <a:pt x="193" y="73"/>
                    <a:pt x="153" y="202"/>
                    <a:pt x="224" y="284"/>
                  </a:cubicBezTo>
                  <a:cubicBezTo>
                    <a:pt x="1" y="577"/>
                    <a:pt x="36" y="991"/>
                    <a:pt x="304" y="1243"/>
                  </a:cubicBezTo>
                  <a:cubicBezTo>
                    <a:pt x="442" y="1373"/>
                    <a:pt x="619" y="1438"/>
                    <a:pt x="796" y="1438"/>
                  </a:cubicBezTo>
                  <a:cubicBezTo>
                    <a:pt x="963" y="1438"/>
                    <a:pt x="1131" y="1380"/>
                    <a:pt x="1267" y="1263"/>
                  </a:cubicBezTo>
                  <a:cubicBezTo>
                    <a:pt x="1545" y="1023"/>
                    <a:pt x="1597" y="610"/>
                    <a:pt x="1386" y="308"/>
                  </a:cubicBezTo>
                  <a:cubicBezTo>
                    <a:pt x="1247" y="109"/>
                    <a:pt x="1024" y="0"/>
                    <a:pt x="796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3693;p55">
              <a:extLst>
                <a:ext uri="{FF2B5EF4-FFF2-40B4-BE49-F238E27FC236}">
                  <a16:creationId xmlns:a16="http://schemas.microsoft.com/office/drawing/2014/main" id="{AB37BB48-6CB4-4068-9F99-161FA6C2E719}"/>
                </a:ext>
              </a:extLst>
            </p:cNvPr>
            <p:cNvSpPr/>
            <p:nvPr/>
          </p:nvSpPr>
          <p:spPr>
            <a:xfrm>
              <a:off x="4718675" y="5116825"/>
              <a:ext cx="9500" cy="16750"/>
            </a:xfrm>
            <a:custGeom>
              <a:avLst/>
              <a:gdLst/>
              <a:ahLst/>
              <a:cxnLst/>
              <a:rect l="l" t="t" r="r" b="b"/>
              <a:pathLst>
                <a:path w="380" h="670" extrusionOk="0">
                  <a:moveTo>
                    <a:pt x="83" y="0"/>
                  </a:moveTo>
                  <a:cubicBezTo>
                    <a:pt x="54" y="0"/>
                    <a:pt x="26" y="5"/>
                    <a:pt x="1" y="14"/>
                  </a:cubicBezTo>
                  <a:lnTo>
                    <a:pt x="58" y="669"/>
                  </a:lnTo>
                  <a:cubicBezTo>
                    <a:pt x="308" y="634"/>
                    <a:pt x="379" y="388"/>
                    <a:pt x="350" y="240"/>
                  </a:cubicBezTo>
                  <a:cubicBezTo>
                    <a:pt x="317" y="71"/>
                    <a:pt x="194" y="0"/>
                    <a:pt x="83" y="0"/>
                  </a:cubicBezTo>
                  <a:close/>
                </a:path>
              </a:pathLst>
            </a:custGeom>
            <a:solidFill>
              <a:srgbClr val="6D293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3694;p55">
              <a:extLst>
                <a:ext uri="{FF2B5EF4-FFF2-40B4-BE49-F238E27FC236}">
                  <a16:creationId xmlns:a16="http://schemas.microsoft.com/office/drawing/2014/main" id="{D5156148-B95D-4F50-9A81-8CD1AEE5DBA0}"/>
                </a:ext>
              </a:extLst>
            </p:cNvPr>
            <p:cNvSpPr/>
            <p:nvPr/>
          </p:nvSpPr>
          <p:spPr>
            <a:xfrm>
              <a:off x="4694150" y="5149950"/>
              <a:ext cx="42400" cy="66825"/>
            </a:xfrm>
            <a:custGeom>
              <a:avLst/>
              <a:gdLst/>
              <a:ahLst/>
              <a:cxnLst/>
              <a:rect l="l" t="t" r="r" b="b"/>
              <a:pathLst>
                <a:path w="1696" h="2673" extrusionOk="0">
                  <a:moveTo>
                    <a:pt x="419" y="0"/>
                  </a:moveTo>
                  <a:cubicBezTo>
                    <a:pt x="347" y="0"/>
                    <a:pt x="247" y="4"/>
                    <a:pt x="198" y="20"/>
                  </a:cubicBezTo>
                  <a:cubicBezTo>
                    <a:pt x="79" y="81"/>
                    <a:pt x="62" y="193"/>
                    <a:pt x="39" y="417"/>
                  </a:cubicBezTo>
                  <a:cubicBezTo>
                    <a:pt x="1" y="809"/>
                    <a:pt x="133" y="1033"/>
                    <a:pt x="273" y="1553"/>
                  </a:cubicBezTo>
                  <a:cubicBezTo>
                    <a:pt x="301" y="1652"/>
                    <a:pt x="271" y="1833"/>
                    <a:pt x="90" y="2262"/>
                  </a:cubicBezTo>
                  <a:cubicBezTo>
                    <a:pt x="121" y="2351"/>
                    <a:pt x="371" y="2611"/>
                    <a:pt x="877" y="2661"/>
                  </a:cubicBezTo>
                  <a:cubicBezTo>
                    <a:pt x="958" y="2670"/>
                    <a:pt x="1041" y="2673"/>
                    <a:pt x="1117" y="2673"/>
                  </a:cubicBezTo>
                  <a:cubicBezTo>
                    <a:pt x="1326" y="2673"/>
                    <a:pt x="1492" y="2651"/>
                    <a:pt x="1492" y="2651"/>
                  </a:cubicBezTo>
                  <a:cubicBezTo>
                    <a:pt x="1401" y="2057"/>
                    <a:pt x="1268" y="1841"/>
                    <a:pt x="1248" y="1563"/>
                  </a:cubicBezTo>
                  <a:cubicBezTo>
                    <a:pt x="1255" y="1472"/>
                    <a:pt x="1328" y="1274"/>
                    <a:pt x="1348" y="1117"/>
                  </a:cubicBezTo>
                  <a:cubicBezTo>
                    <a:pt x="1696" y="973"/>
                    <a:pt x="1613" y="558"/>
                    <a:pt x="1269" y="319"/>
                  </a:cubicBezTo>
                  <a:cubicBezTo>
                    <a:pt x="1128" y="220"/>
                    <a:pt x="920" y="135"/>
                    <a:pt x="920" y="135"/>
                  </a:cubicBezTo>
                  <a:cubicBezTo>
                    <a:pt x="920" y="135"/>
                    <a:pt x="882" y="150"/>
                    <a:pt x="810" y="150"/>
                  </a:cubicBezTo>
                  <a:cubicBezTo>
                    <a:pt x="761" y="150"/>
                    <a:pt x="695" y="143"/>
                    <a:pt x="615" y="119"/>
                  </a:cubicBezTo>
                  <a:cubicBezTo>
                    <a:pt x="510" y="88"/>
                    <a:pt x="481" y="42"/>
                    <a:pt x="492" y="2"/>
                  </a:cubicBezTo>
                  <a:cubicBezTo>
                    <a:pt x="478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3695;p55">
              <a:extLst>
                <a:ext uri="{FF2B5EF4-FFF2-40B4-BE49-F238E27FC236}">
                  <a16:creationId xmlns:a16="http://schemas.microsoft.com/office/drawing/2014/main" id="{56623A34-38F2-42A2-857E-55485E7F430B}"/>
                </a:ext>
              </a:extLst>
            </p:cNvPr>
            <p:cNvSpPr/>
            <p:nvPr/>
          </p:nvSpPr>
          <p:spPr>
            <a:xfrm>
              <a:off x="4698850" y="5224525"/>
              <a:ext cx="19100" cy="32725"/>
            </a:xfrm>
            <a:custGeom>
              <a:avLst/>
              <a:gdLst/>
              <a:ahLst/>
              <a:cxnLst/>
              <a:rect l="l" t="t" r="r" b="b"/>
              <a:pathLst>
                <a:path w="764" h="130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9" y="203"/>
                    <a:pt x="416" y="308"/>
                    <a:pt x="416" y="308"/>
                  </a:cubicBezTo>
                  <a:lnTo>
                    <a:pt x="763" y="1309"/>
                  </a:lnTo>
                  <a:lnTo>
                    <a:pt x="512" y="203"/>
                  </a:lnTo>
                  <a:cubicBezTo>
                    <a:pt x="279" y="178"/>
                    <a:pt x="4" y="4"/>
                    <a:pt x="1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3696;p55">
              <a:extLst>
                <a:ext uri="{FF2B5EF4-FFF2-40B4-BE49-F238E27FC236}">
                  <a16:creationId xmlns:a16="http://schemas.microsoft.com/office/drawing/2014/main" id="{C9436B28-37AA-441C-ADAD-DC13D376B8FC}"/>
                </a:ext>
              </a:extLst>
            </p:cNvPr>
            <p:cNvSpPr/>
            <p:nvPr/>
          </p:nvSpPr>
          <p:spPr>
            <a:xfrm>
              <a:off x="4714175" y="5153950"/>
              <a:ext cx="9175" cy="5025"/>
            </a:xfrm>
            <a:custGeom>
              <a:avLst/>
              <a:gdLst/>
              <a:ahLst/>
              <a:cxnLst/>
              <a:rect l="l" t="t" r="r" b="b"/>
              <a:pathLst>
                <a:path w="367" h="201" extrusionOk="0">
                  <a:moveTo>
                    <a:pt x="178" y="1"/>
                  </a:moveTo>
                  <a:cubicBezTo>
                    <a:pt x="101" y="1"/>
                    <a:pt x="1" y="83"/>
                    <a:pt x="1" y="83"/>
                  </a:cubicBezTo>
                  <a:cubicBezTo>
                    <a:pt x="28" y="182"/>
                    <a:pt x="162" y="201"/>
                    <a:pt x="179" y="201"/>
                  </a:cubicBezTo>
                  <a:cubicBezTo>
                    <a:pt x="180" y="201"/>
                    <a:pt x="181" y="201"/>
                    <a:pt x="181" y="200"/>
                  </a:cubicBezTo>
                  <a:cubicBezTo>
                    <a:pt x="217" y="114"/>
                    <a:pt x="366" y="95"/>
                    <a:pt x="366" y="95"/>
                  </a:cubicBezTo>
                  <a:lnTo>
                    <a:pt x="214" y="9"/>
                  </a:lnTo>
                  <a:cubicBezTo>
                    <a:pt x="203" y="3"/>
                    <a:pt x="191" y="1"/>
                    <a:pt x="178" y="1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3697;p55">
              <a:extLst>
                <a:ext uri="{FF2B5EF4-FFF2-40B4-BE49-F238E27FC236}">
                  <a16:creationId xmlns:a16="http://schemas.microsoft.com/office/drawing/2014/main" id="{9BDE74D6-72D2-4A7C-9D2F-58F22BC377F0}"/>
                </a:ext>
              </a:extLst>
            </p:cNvPr>
            <p:cNvSpPr/>
            <p:nvPr/>
          </p:nvSpPr>
          <p:spPr>
            <a:xfrm>
              <a:off x="4698550" y="5149750"/>
              <a:ext cx="7425" cy="3200"/>
            </a:xfrm>
            <a:custGeom>
              <a:avLst/>
              <a:gdLst/>
              <a:ahLst/>
              <a:cxnLst/>
              <a:rect l="l" t="t" r="r" b="b"/>
              <a:pathLst>
                <a:path w="297" h="128" extrusionOk="0">
                  <a:moveTo>
                    <a:pt x="202" y="0"/>
                  </a:moveTo>
                  <a:cubicBezTo>
                    <a:pt x="183" y="0"/>
                    <a:pt x="163" y="2"/>
                    <a:pt x="144" y="6"/>
                  </a:cubicBezTo>
                  <a:cubicBezTo>
                    <a:pt x="53" y="25"/>
                    <a:pt x="1" y="124"/>
                    <a:pt x="1" y="124"/>
                  </a:cubicBezTo>
                  <a:lnTo>
                    <a:pt x="212" y="127"/>
                  </a:lnTo>
                  <a:cubicBezTo>
                    <a:pt x="224" y="52"/>
                    <a:pt x="296" y="17"/>
                    <a:pt x="296" y="17"/>
                  </a:cubicBezTo>
                  <a:cubicBezTo>
                    <a:pt x="266" y="6"/>
                    <a:pt x="234" y="0"/>
                    <a:pt x="202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3698;p55">
              <a:extLst>
                <a:ext uri="{FF2B5EF4-FFF2-40B4-BE49-F238E27FC236}">
                  <a16:creationId xmlns:a16="http://schemas.microsoft.com/office/drawing/2014/main" id="{EAA5FCDA-D74D-4CB1-9051-9B67BF2116C8}"/>
                </a:ext>
              </a:extLst>
            </p:cNvPr>
            <p:cNvSpPr/>
            <p:nvPr/>
          </p:nvSpPr>
          <p:spPr>
            <a:xfrm>
              <a:off x="4684100" y="5151900"/>
              <a:ext cx="41075" cy="52725"/>
            </a:xfrm>
            <a:custGeom>
              <a:avLst/>
              <a:gdLst/>
              <a:ahLst/>
              <a:cxnLst/>
              <a:rect l="l" t="t" r="r" b="b"/>
              <a:pathLst>
                <a:path w="1643" h="2109" extrusionOk="0">
                  <a:moveTo>
                    <a:pt x="689" y="0"/>
                  </a:moveTo>
                  <a:cubicBezTo>
                    <a:pt x="150" y="0"/>
                    <a:pt x="1" y="1402"/>
                    <a:pt x="130" y="1637"/>
                  </a:cubicBezTo>
                  <a:cubicBezTo>
                    <a:pt x="265" y="1886"/>
                    <a:pt x="777" y="2102"/>
                    <a:pt x="950" y="2108"/>
                  </a:cubicBezTo>
                  <a:cubicBezTo>
                    <a:pt x="959" y="2108"/>
                    <a:pt x="967" y="2108"/>
                    <a:pt x="975" y="2108"/>
                  </a:cubicBezTo>
                  <a:cubicBezTo>
                    <a:pt x="1143" y="2108"/>
                    <a:pt x="1328" y="2047"/>
                    <a:pt x="1481" y="1844"/>
                  </a:cubicBezTo>
                  <a:cubicBezTo>
                    <a:pt x="1643" y="1631"/>
                    <a:pt x="1511" y="544"/>
                    <a:pt x="1441" y="373"/>
                  </a:cubicBezTo>
                  <a:cubicBezTo>
                    <a:pt x="1373" y="202"/>
                    <a:pt x="1048" y="87"/>
                    <a:pt x="781" y="13"/>
                  </a:cubicBezTo>
                  <a:cubicBezTo>
                    <a:pt x="750" y="5"/>
                    <a:pt x="719" y="0"/>
                    <a:pt x="689" y="0"/>
                  </a:cubicBezTo>
                  <a:close/>
                </a:path>
              </a:pathLst>
            </a:custGeom>
            <a:solidFill>
              <a:srgbClr val="7FA8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3699;p55">
              <a:extLst>
                <a:ext uri="{FF2B5EF4-FFF2-40B4-BE49-F238E27FC236}">
                  <a16:creationId xmlns:a16="http://schemas.microsoft.com/office/drawing/2014/main" id="{FEF81508-E483-4CD2-B901-F52BFEC00CD4}"/>
                </a:ext>
              </a:extLst>
            </p:cNvPr>
            <p:cNvSpPr/>
            <p:nvPr/>
          </p:nvSpPr>
          <p:spPr>
            <a:xfrm>
              <a:off x="4687750" y="5178500"/>
              <a:ext cx="18225" cy="20150"/>
            </a:xfrm>
            <a:custGeom>
              <a:avLst/>
              <a:gdLst/>
              <a:ahLst/>
              <a:cxnLst/>
              <a:rect l="l" t="t" r="r" b="b"/>
              <a:pathLst>
                <a:path w="729" h="806" extrusionOk="0">
                  <a:moveTo>
                    <a:pt x="95" y="1"/>
                  </a:moveTo>
                  <a:cubicBezTo>
                    <a:pt x="81" y="1"/>
                    <a:pt x="73" y="4"/>
                    <a:pt x="71" y="11"/>
                  </a:cubicBezTo>
                  <a:cubicBezTo>
                    <a:pt x="51" y="78"/>
                    <a:pt x="1" y="392"/>
                    <a:pt x="68" y="494"/>
                  </a:cubicBezTo>
                  <a:cubicBezTo>
                    <a:pt x="156" y="626"/>
                    <a:pt x="531" y="805"/>
                    <a:pt x="650" y="805"/>
                  </a:cubicBezTo>
                  <a:cubicBezTo>
                    <a:pt x="672" y="805"/>
                    <a:pt x="685" y="799"/>
                    <a:pt x="686" y="786"/>
                  </a:cubicBezTo>
                  <a:cubicBezTo>
                    <a:pt x="695" y="699"/>
                    <a:pt x="728" y="330"/>
                    <a:pt x="728" y="330"/>
                  </a:cubicBezTo>
                  <a:cubicBezTo>
                    <a:pt x="674" y="228"/>
                    <a:pt x="207" y="1"/>
                    <a:pt x="95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3700;p55">
              <a:extLst>
                <a:ext uri="{FF2B5EF4-FFF2-40B4-BE49-F238E27FC236}">
                  <a16:creationId xmlns:a16="http://schemas.microsoft.com/office/drawing/2014/main" id="{71E4A22B-8AB1-4C25-A5B0-259F7C7A91D0}"/>
                </a:ext>
              </a:extLst>
            </p:cNvPr>
            <p:cNvSpPr/>
            <p:nvPr/>
          </p:nvSpPr>
          <p:spPr>
            <a:xfrm>
              <a:off x="4708225" y="5160100"/>
              <a:ext cx="16925" cy="43925"/>
            </a:xfrm>
            <a:custGeom>
              <a:avLst/>
              <a:gdLst/>
              <a:ahLst/>
              <a:cxnLst/>
              <a:rect l="l" t="t" r="r" b="b"/>
              <a:pathLst>
                <a:path w="677" h="1757" extrusionOk="0">
                  <a:moveTo>
                    <a:pt x="410" y="1"/>
                  </a:moveTo>
                  <a:cubicBezTo>
                    <a:pt x="320" y="1"/>
                    <a:pt x="213" y="95"/>
                    <a:pt x="153" y="398"/>
                  </a:cubicBezTo>
                  <a:cubicBezTo>
                    <a:pt x="81" y="758"/>
                    <a:pt x="12" y="1355"/>
                    <a:pt x="6" y="1516"/>
                  </a:cubicBezTo>
                  <a:cubicBezTo>
                    <a:pt x="0" y="1657"/>
                    <a:pt x="53" y="1757"/>
                    <a:pt x="160" y="1757"/>
                  </a:cubicBezTo>
                  <a:cubicBezTo>
                    <a:pt x="170" y="1757"/>
                    <a:pt x="179" y="1756"/>
                    <a:pt x="189" y="1755"/>
                  </a:cubicBezTo>
                  <a:cubicBezTo>
                    <a:pt x="303" y="1721"/>
                    <a:pt x="416" y="1649"/>
                    <a:pt x="516" y="1516"/>
                  </a:cubicBezTo>
                  <a:cubicBezTo>
                    <a:pt x="677" y="1303"/>
                    <a:pt x="546" y="216"/>
                    <a:pt x="476" y="45"/>
                  </a:cubicBezTo>
                  <a:cubicBezTo>
                    <a:pt x="472" y="33"/>
                    <a:pt x="466" y="21"/>
                    <a:pt x="458" y="10"/>
                  </a:cubicBezTo>
                  <a:cubicBezTo>
                    <a:pt x="443" y="4"/>
                    <a:pt x="427" y="1"/>
                    <a:pt x="410" y="1"/>
                  </a:cubicBezTo>
                  <a:close/>
                </a:path>
              </a:pathLst>
            </a:custGeom>
            <a:solidFill>
              <a:srgbClr val="6F89D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3701;p55">
              <a:extLst>
                <a:ext uri="{FF2B5EF4-FFF2-40B4-BE49-F238E27FC236}">
                  <a16:creationId xmlns:a16="http://schemas.microsoft.com/office/drawing/2014/main" id="{1257D03A-77E0-44B8-928F-DB768C717F0C}"/>
                </a:ext>
              </a:extLst>
            </p:cNvPr>
            <p:cNvSpPr/>
            <p:nvPr/>
          </p:nvSpPr>
          <p:spPr>
            <a:xfrm>
              <a:off x="4690050" y="5167400"/>
              <a:ext cx="22025" cy="8725"/>
            </a:xfrm>
            <a:custGeom>
              <a:avLst/>
              <a:gdLst/>
              <a:ahLst/>
              <a:cxnLst/>
              <a:rect l="l" t="t" r="r" b="b"/>
              <a:pathLst>
                <a:path w="881" h="349" extrusionOk="0">
                  <a:moveTo>
                    <a:pt x="0" y="0"/>
                  </a:moveTo>
                  <a:cubicBezTo>
                    <a:pt x="1" y="0"/>
                    <a:pt x="42" y="156"/>
                    <a:pt x="352" y="277"/>
                  </a:cubicBezTo>
                  <a:cubicBezTo>
                    <a:pt x="468" y="323"/>
                    <a:pt x="569" y="349"/>
                    <a:pt x="650" y="349"/>
                  </a:cubicBezTo>
                  <a:cubicBezTo>
                    <a:pt x="785" y="349"/>
                    <a:pt x="867" y="277"/>
                    <a:pt x="880" y="106"/>
                  </a:cubicBezTo>
                  <a:lnTo>
                    <a:pt x="880" y="106"/>
                  </a:lnTo>
                  <a:cubicBezTo>
                    <a:pt x="873" y="170"/>
                    <a:pt x="829" y="267"/>
                    <a:pt x="670" y="267"/>
                  </a:cubicBezTo>
                  <a:cubicBezTo>
                    <a:pt x="637" y="267"/>
                    <a:pt x="599" y="263"/>
                    <a:pt x="556" y="254"/>
                  </a:cubicBezTo>
                  <a:cubicBezTo>
                    <a:pt x="302" y="199"/>
                    <a:pt x="69" y="92"/>
                    <a:pt x="0" y="0"/>
                  </a:cubicBezTo>
                  <a:close/>
                </a:path>
              </a:pathLst>
            </a:custGeom>
            <a:solidFill>
              <a:srgbClr val="5D7AB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3702;p55">
              <a:extLst>
                <a:ext uri="{FF2B5EF4-FFF2-40B4-BE49-F238E27FC236}">
                  <a16:creationId xmlns:a16="http://schemas.microsoft.com/office/drawing/2014/main" id="{FE7D6BB8-22C4-4061-B38D-651B824A43A3}"/>
                </a:ext>
              </a:extLst>
            </p:cNvPr>
            <p:cNvSpPr/>
            <p:nvPr/>
          </p:nvSpPr>
          <p:spPr>
            <a:xfrm>
              <a:off x="4720975" y="5158950"/>
              <a:ext cx="45625" cy="75950"/>
            </a:xfrm>
            <a:custGeom>
              <a:avLst/>
              <a:gdLst/>
              <a:ahLst/>
              <a:cxnLst/>
              <a:rect l="l" t="t" r="r" b="b"/>
              <a:pathLst>
                <a:path w="1825" h="3038" extrusionOk="0">
                  <a:moveTo>
                    <a:pt x="138" y="1"/>
                  </a:moveTo>
                  <a:cubicBezTo>
                    <a:pt x="63" y="1"/>
                    <a:pt x="0" y="74"/>
                    <a:pt x="8" y="285"/>
                  </a:cubicBezTo>
                  <a:cubicBezTo>
                    <a:pt x="16" y="557"/>
                    <a:pt x="47" y="1061"/>
                    <a:pt x="155" y="1417"/>
                  </a:cubicBezTo>
                  <a:cubicBezTo>
                    <a:pt x="205" y="1588"/>
                    <a:pt x="280" y="1839"/>
                    <a:pt x="495" y="2137"/>
                  </a:cubicBezTo>
                  <a:cubicBezTo>
                    <a:pt x="645" y="2346"/>
                    <a:pt x="712" y="2427"/>
                    <a:pt x="905" y="2597"/>
                  </a:cubicBezTo>
                  <a:cubicBezTo>
                    <a:pt x="973" y="2654"/>
                    <a:pt x="1038" y="2717"/>
                    <a:pt x="1097" y="2784"/>
                  </a:cubicBezTo>
                  <a:cubicBezTo>
                    <a:pt x="1188" y="2883"/>
                    <a:pt x="1314" y="2977"/>
                    <a:pt x="1422" y="3012"/>
                  </a:cubicBezTo>
                  <a:cubicBezTo>
                    <a:pt x="1479" y="3030"/>
                    <a:pt x="1518" y="3038"/>
                    <a:pt x="1545" y="3038"/>
                  </a:cubicBezTo>
                  <a:cubicBezTo>
                    <a:pt x="1568" y="3038"/>
                    <a:pt x="1582" y="3032"/>
                    <a:pt x="1589" y="3023"/>
                  </a:cubicBezTo>
                  <a:cubicBezTo>
                    <a:pt x="1610" y="2999"/>
                    <a:pt x="1595" y="2974"/>
                    <a:pt x="1548" y="2952"/>
                  </a:cubicBezTo>
                  <a:cubicBezTo>
                    <a:pt x="1501" y="2931"/>
                    <a:pt x="1420" y="2904"/>
                    <a:pt x="1337" y="2829"/>
                  </a:cubicBezTo>
                  <a:lnTo>
                    <a:pt x="1337" y="2829"/>
                  </a:lnTo>
                  <a:cubicBezTo>
                    <a:pt x="1337" y="2829"/>
                    <a:pt x="1439" y="2881"/>
                    <a:pt x="1501" y="2906"/>
                  </a:cubicBezTo>
                  <a:cubicBezTo>
                    <a:pt x="1558" y="2929"/>
                    <a:pt x="1616" y="2943"/>
                    <a:pt x="1676" y="2951"/>
                  </a:cubicBezTo>
                  <a:cubicBezTo>
                    <a:pt x="1679" y="2951"/>
                    <a:pt x="1681" y="2951"/>
                    <a:pt x="1684" y="2951"/>
                  </a:cubicBezTo>
                  <a:cubicBezTo>
                    <a:pt x="1740" y="2951"/>
                    <a:pt x="1789" y="2889"/>
                    <a:pt x="1744" y="2869"/>
                  </a:cubicBezTo>
                  <a:cubicBezTo>
                    <a:pt x="1698" y="2846"/>
                    <a:pt x="1655" y="2841"/>
                    <a:pt x="1562" y="2802"/>
                  </a:cubicBezTo>
                  <a:cubicBezTo>
                    <a:pt x="1512" y="2782"/>
                    <a:pt x="1466" y="2755"/>
                    <a:pt x="1423" y="2724"/>
                  </a:cubicBezTo>
                  <a:lnTo>
                    <a:pt x="1423" y="2724"/>
                  </a:lnTo>
                  <a:cubicBezTo>
                    <a:pt x="1487" y="2746"/>
                    <a:pt x="1552" y="2764"/>
                    <a:pt x="1618" y="2776"/>
                  </a:cubicBezTo>
                  <a:cubicBezTo>
                    <a:pt x="1648" y="2780"/>
                    <a:pt x="1672" y="2782"/>
                    <a:pt x="1692" y="2782"/>
                  </a:cubicBezTo>
                  <a:cubicBezTo>
                    <a:pt x="1735" y="2782"/>
                    <a:pt x="1760" y="2774"/>
                    <a:pt x="1778" y="2767"/>
                  </a:cubicBezTo>
                  <a:cubicBezTo>
                    <a:pt x="1804" y="2758"/>
                    <a:pt x="1825" y="2709"/>
                    <a:pt x="1762" y="2690"/>
                  </a:cubicBezTo>
                  <a:cubicBezTo>
                    <a:pt x="1706" y="2672"/>
                    <a:pt x="1628" y="2672"/>
                    <a:pt x="1528" y="2621"/>
                  </a:cubicBezTo>
                  <a:cubicBezTo>
                    <a:pt x="1454" y="2584"/>
                    <a:pt x="1407" y="2548"/>
                    <a:pt x="1423" y="2542"/>
                  </a:cubicBezTo>
                  <a:cubicBezTo>
                    <a:pt x="1425" y="2541"/>
                    <a:pt x="1427" y="2540"/>
                    <a:pt x="1430" y="2540"/>
                  </a:cubicBezTo>
                  <a:cubicBezTo>
                    <a:pt x="1449" y="2540"/>
                    <a:pt x="1488" y="2560"/>
                    <a:pt x="1551" y="2560"/>
                  </a:cubicBezTo>
                  <a:cubicBezTo>
                    <a:pt x="1620" y="2560"/>
                    <a:pt x="1687" y="2517"/>
                    <a:pt x="1684" y="2479"/>
                  </a:cubicBezTo>
                  <a:cubicBezTo>
                    <a:pt x="1681" y="2454"/>
                    <a:pt x="1675" y="2454"/>
                    <a:pt x="1653" y="2454"/>
                  </a:cubicBezTo>
                  <a:cubicBezTo>
                    <a:pt x="1652" y="2454"/>
                    <a:pt x="1651" y="2454"/>
                    <a:pt x="1650" y="2454"/>
                  </a:cubicBezTo>
                  <a:cubicBezTo>
                    <a:pt x="1638" y="2454"/>
                    <a:pt x="1620" y="2454"/>
                    <a:pt x="1597" y="2450"/>
                  </a:cubicBezTo>
                  <a:cubicBezTo>
                    <a:pt x="1525" y="2440"/>
                    <a:pt x="1469" y="2405"/>
                    <a:pt x="1369" y="2398"/>
                  </a:cubicBezTo>
                  <a:cubicBezTo>
                    <a:pt x="1279" y="2392"/>
                    <a:pt x="1223" y="2385"/>
                    <a:pt x="1144" y="2357"/>
                  </a:cubicBezTo>
                  <a:cubicBezTo>
                    <a:pt x="1067" y="2329"/>
                    <a:pt x="975" y="2231"/>
                    <a:pt x="833" y="2035"/>
                  </a:cubicBezTo>
                  <a:cubicBezTo>
                    <a:pt x="665" y="1803"/>
                    <a:pt x="565" y="1454"/>
                    <a:pt x="530" y="1298"/>
                  </a:cubicBezTo>
                  <a:cubicBezTo>
                    <a:pt x="454" y="961"/>
                    <a:pt x="413" y="508"/>
                    <a:pt x="413" y="344"/>
                  </a:cubicBezTo>
                  <a:cubicBezTo>
                    <a:pt x="413" y="148"/>
                    <a:pt x="304" y="64"/>
                    <a:pt x="204" y="17"/>
                  </a:cubicBezTo>
                  <a:cubicBezTo>
                    <a:pt x="182" y="7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3703;p55">
              <a:extLst>
                <a:ext uri="{FF2B5EF4-FFF2-40B4-BE49-F238E27FC236}">
                  <a16:creationId xmlns:a16="http://schemas.microsoft.com/office/drawing/2014/main" id="{630A2A6E-781E-4E0E-AD99-B7A911F03BE3}"/>
                </a:ext>
              </a:extLst>
            </p:cNvPr>
            <p:cNvSpPr/>
            <p:nvPr/>
          </p:nvSpPr>
          <p:spPr>
            <a:xfrm>
              <a:off x="4719500" y="5157975"/>
              <a:ext cx="14400" cy="30625"/>
            </a:xfrm>
            <a:custGeom>
              <a:avLst/>
              <a:gdLst/>
              <a:ahLst/>
              <a:cxnLst/>
              <a:rect l="l" t="t" r="r" b="b"/>
              <a:pathLst>
                <a:path w="576" h="1225" extrusionOk="0">
                  <a:moveTo>
                    <a:pt x="239" y="1"/>
                  </a:moveTo>
                  <a:cubicBezTo>
                    <a:pt x="232" y="1"/>
                    <a:pt x="225" y="1"/>
                    <a:pt x="219" y="2"/>
                  </a:cubicBezTo>
                  <a:cubicBezTo>
                    <a:pt x="47" y="23"/>
                    <a:pt x="0" y="153"/>
                    <a:pt x="18" y="401"/>
                  </a:cubicBezTo>
                  <a:cubicBezTo>
                    <a:pt x="36" y="657"/>
                    <a:pt x="114" y="1198"/>
                    <a:pt x="114" y="1198"/>
                  </a:cubicBezTo>
                  <a:cubicBezTo>
                    <a:pt x="159" y="1217"/>
                    <a:pt x="205" y="1224"/>
                    <a:pt x="249" y="1224"/>
                  </a:cubicBezTo>
                  <a:cubicBezTo>
                    <a:pt x="428" y="1224"/>
                    <a:pt x="576" y="1096"/>
                    <a:pt x="576" y="1096"/>
                  </a:cubicBezTo>
                  <a:cubicBezTo>
                    <a:pt x="576" y="1096"/>
                    <a:pt x="538" y="756"/>
                    <a:pt x="509" y="441"/>
                  </a:cubicBezTo>
                  <a:cubicBezTo>
                    <a:pt x="482" y="147"/>
                    <a:pt x="371" y="1"/>
                    <a:pt x="239" y="1"/>
                  </a:cubicBez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3704;p55">
              <a:extLst>
                <a:ext uri="{FF2B5EF4-FFF2-40B4-BE49-F238E27FC236}">
                  <a16:creationId xmlns:a16="http://schemas.microsoft.com/office/drawing/2014/main" id="{412A38ED-746E-4BEA-A565-8EBC32574683}"/>
                </a:ext>
              </a:extLst>
            </p:cNvPr>
            <p:cNvSpPr/>
            <p:nvPr/>
          </p:nvSpPr>
          <p:spPr>
            <a:xfrm>
              <a:off x="4442450" y="5006350"/>
              <a:ext cx="86750" cy="50050"/>
            </a:xfrm>
            <a:custGeom>
              <a:avLst/>
              <a:gdLst/>
              <a:ahLst/>
              <a:cxnLst/>
              <a:rect l="l" t="t" r="r" b="b"/>
              <a:pathLst>
                <a:path w="3470" h="2002" extrusionOk="0">
                  <a:moveTo>
                    <a:pt x="1736" y="0"/>
                  </a:moveTo>
                  <a:cubicBezTo>
                    <a:pt x="778" y="0"/>
                    <a:pt x="1" y="449"/>
                    <a:pt x="1" y="1002"/>
                  </a:cubicBezTo>
                  <a:cubicBezTo>
                    <a:pt x="1" y="1554"/>
                    <a:pt x="778" y="2002"/>
                    <a:pt x="1736" y="2002"/>
                  </a:cubicBezTo>
                  <a:cubicBezTo>
                    <a:pt x="2694" y="2002"/>
                    <a:pt x="3470" y="1554"/>
                    <a:pt x="3470" y="1002"/>
                  </a:cubicBezTo>
                  <a:cubicBezTo>
                    <a:pt x="3470" y="449"/>
                    <a:pt x="2694" y="0"/>
                    <a:pt x="1736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3705;p55">
              <a:extLst>
                <a:ext uri="{FF2B5EF4-FFF2-40B4-BE49-F238E27FC236}">
                  <a16:creationId xmlns:a16="http://schemas.microsoft.com/office/drawing/2014/main" id="{8ECCC7D9-E6D3-4B78-8F45-CBC4D08AD0BA}"/>
                </a:ext>
              </a:extLst>
            </p:cNvPr>
            <p:cNvSpPr/>
            <p:nvPr/>
          </p:nvSpPr>
          <p:spPr>
            <a:xfrm>
              <a:off x="4438225" y="4849425"/>
              <a:ext cx="44775" cy="79750"/>
            </a:xfrm>
            <a:custGeom>
              <a:avLst/>
              <a:gdLst/>
              <a:ahLst/>
              <a:cxnLst/>
              <a:rect l="l" t="t" r="r" b="b"/>
              <a:pathLst>
                <a:path w="1791" h="3190" extrusionOk="0">
                  <a:moveTo>
                    <a:pt x="1656" y="0"/>
                  </a:moveTo>
                  <a:cubicBezTo>
                    <a:pt x="1632" y="0"/>
                    <a:pt x="1605" y="7"/>
                    <a:pt x="1576" y="20"/>
                  </a:cubicBezTo>
                  <a:cubicBezTo>
                    <a:pt x="1474" y="63"/>
                    <a:pt x="1389" y="145"/>
                    <a:pt x="1399" y="343"/>
                  </a:cubicBezTo>
                  <a:cubicBezTo>
                    <a:pt x="1406" y="507"/>
                    <a:pt x="1398" y="978"/>
                    <a:pt x="1339" y="1318"/>
                  </a:cubicBezTo>
                  <a:cubicBezTo>
                    <a:pt x="1311" y="1476"/>
                    <a:pt x="1200" y="1826"/>
                    <a:pt x="1043" y="2065"/>
                  </a:cubicBezTo>
                  <a:cubicBezTo>
                    <a:pt x="910" y="2268"/>
                    <a:pt x="738" y="2461"/>
                    <a:pt x="662" y="2492"/>
                  </a:cubicBezTo>
                  <a:cubicBezTo>
                    <a:pt x="585" y="2523"/>
                    <a:pt x="528" y="2533"/>
                    <a:pt x="440" y="2544"/>
                  </a:cubicBezTo>
                  <a:cubicBezTo>
                    <a:pt x="340" y="2555"/>
                    <a:pt x="284" y="2593"/>
                    <a:pt x="214" y="2607"/>
                  </a:cubicBezTo>
                  <a:cubicBezTo>
                    <a:pt x="144" y="2621"/>
                    <a:pt x="132" y="2601"/>
                    <a:pt x="130" y="2639"/>
                  </a:cubicBezTo>
                  <a:cubicBezTo>
                    <a:pt x="129" y="2677"/>
                    <a:pt x="193" y="2713"/>
                    <a:pt x="260" y="2713"/>
                  </a:cubicBezTo>
                  <a:cubicBezTo>
                    <a:pt x="262" y="2713"/>
                    <a:pt x="264" y="2713"/>
                    <a:pt x="266" y="2713"/>
                  </a:cubicBezTo>
                  <a:cubicBezTo>
                    <a:pt x="330" y="2711"/>
                    <a:pt x="370" y="2688"/>
                    <a:pt x="388" y="2688"/>
                  </a:cubicBezTo>
                  <a:cubicBezTo>
                    <a:pt x="390" y="2688"/>
                    <a:pt x="391" y="2688"/>
                    <a:pt x="393" y="2689"/>
                  </a:cubicBezTo>
                  <a:cubicBezTo>
                    <a:pt x="408" y="2693"/>
                    <a:pt x="364" y="2732"/>
                    <a:pt x="293" y="2773"/>
                  </a:cubicBezTo>
                  <a:cubicBezTo>
                    <a:pt x="195" y="2829"/>
                    <a:pt x="116" y="2832"/>
                    <a:pt x="61" y="2853"/>
                  </a:cubicBezTo>
                  <a:cubicBezTo>
                    <a:pt x="1" y="2876"/>
                    <a:pt x="24" y="2923"/>
                    <a:pt x="50" y="2931"/>
                  </a:cubicBezTo>
                  <a:cubicBezTo>
                    <a:pt x="66" y="2936"/>
                    <a:pt x="87" y="2942"/>
                    <a:pt x="120" y="2942"/>
                  </a:cubicBezTo>
                  <a:cubicBezTo>
                    <a:pt x="143" y="2942"/>
                    <a:pt x="172" y="2939"/>
                    <a:pt x="209" y="2931"/>
                  </a:cubicBezTo>
                  <a:cubicBezTo>
                    <a:pt x="276" y="2917"/>
                    <a:pt x="340" y="2896"/>
                    <a:pt x="402" y="2871"/>
                  </a:cubicBezTo>
                  <a:lnTo>
                    <a:pt x="402" y="2871"/>
                  </a:lnTo>
                  <a:cubicBezTo>
                    <a:pt x="360" y="2905"/>
                    <a:pt x="314" y="2934"/>
                    <a:pt x="266" y="2957"/>
                  </a:cubicBezTo>
                  <a:cubicBezTo>
                    <a:pt x="176" y="3000"/>
                    <a:pt x="133" y="3007"/>
                    <a:pt x="88" y="3031"/>
                  </a:cubicBezTo>
                  <a:cubicBezTo>
                    <a:pt x="45" y="3055"/>
                    <a:pt x="94" y="3112"/>
                    <a:pt x="148" y="3112"/>
                  </a:cubicBezTo>
                  <a:cubicBezTo>
                    <a:pt x="151" y="3112"/>
                    <a:pt x="155" y="3112"/>
                    <a:pt x="159" y="3111"/>
                  </a:cubicBezTo>
                  <a:cubicBezTo>
                    <a:pt x="218" y="3100"/>
                    <a:pt x="277" y="3082"/>
                    <a:pt x="331" y="3057"/>
                  </a:cubicBezTo>
                  <a:cubicBezTo>
                    <a:pt x="393" y="3029"/>
                    <a:pt x="492" y="2972"/>
                    <a:pt x="492" y="2972"/>
                  </a:cubicBezTo>
                  <a:lnTo>
                    <a:pt x="492" y="2972"/>
                  </a:lnTo>
                  <a:cubicBezTo>
                    <a:pt x="413" y="3051"/>
                    <a:pt x="332" y="3082"/>
                    <a:pt x="287" y="3105"/>
                  </a:cubicBezTo>
                  <a:cubicBezTo>
                    <a:pt x="241" y="3129"/>
                    <a:pt x="227" y="3156"/>
                    <a:pt x="249" y="3177"/>
                  </a:cubicBezTo>
                  <a:cubicBezTo>
                    <a:pt x="256" y="3185"/>
                    <a:pt x="269" y="3190"/>
                    <a:pt x="289" y="3190"/>
                  </a:cubicBezTo>
                  <a:cubicBezTo>
                    <a:pt x="315" y="3190"/>
                    <a:pt x="356" y="3181"/>
                    <a:pt x="416" y="3159"/>
                  </a:cubicBezTo>
                  <a:cubicBezTo>
                    <a:pt x="522" y="3119"/>
                    <a:pt x="644" y="3020"/>
                    <a:pt x="729" y="2916"/>
                  </a:cubicBezTo>
                  <a:cubicBezTo>
                    <a:pt x="814" y="2812"/>
                    <a:pt x="839" y="2763"/>
                    <a:pt x="890" y="2714"/>
                  </a:cubicBezTo>
                  <a:cubicBezTo>
                    <a:pt x="1075" y="2535"/>
                    <a:pt x="1214" y="2379"/>
                    <a:pt x="1354" y="2163"/>
                  </a:cubicBezTo>
                  <a:cubicBezTo>
                    <a:pt x="1504" y="1932"/>
                    <a:pt x="1614" y="1678"/>
                    <a:pt x="1678" y="1411"/>
                  </a:cubicBezTo>
                  <a:cubicBezTo>
                    <a:pt x="1768" y="1051"/>
                    <a:pt x="1790" y="551"/>
                    <a:pt x="1786" y="278"/>
                  </a:cubicBezTo>
                  <a:cubicBezTo>
                    <a:pt x="1784" y="71"/>
                    <a:pt x="1733" y="0"/>
                    <a:pt x="165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3706;p55">
              <a:extLst>
                <a:ext uri="{FF2B5EF4-FFF2-40B4-BE49-F238E27FC236}">
                  <a16:creationId xmlns:a16="http://schemas.microsoft.com/office/drawing/2014/main" id="{2C6D130F-1FD4-4A78-8083-6843F4321237}"/>
                </a:ext>
              </a:extLst>
            </p:cNvPr>
            <p:cNvSpPr/>
            <p:nvPr/>
          </p:nvSpPr>
          <p:spPr>
            <a:xfrm>
              <a:off x="4461625" y="5010650"/>
              <a:ext cx="24900" cy="20750"/>
            </a:xfrm>
            <a:custGeom>
              <a:avLst/>
              <a:gdLst/>
              <a:ahLst/>
              <a:cxnLst/>
              <a:rect l="l" t="t" r="r" b="b"/>
              <a:pathLst>
                <a:path w="996" h="830" extrusionOk="0">
                  <a:moveTo>
                    <a:pt x="904" y="1"/>
                  </a:moveTo>
                  <a:lnTo>
                    <a:pt x="602" y="45"/>
                  </a:lnTo>
                  <a:cubicBezTo>
                    <a:pt x="554" y="200"/>
                    <a:pt x="421" y="317"/>
                    <a:pt x="225" y="506"/>
                  </a:cubicBezTo>
                  <a:cubicBezTo>
                    <a:pt x="29" y="696"/>
                    <a:pt x="1" y="748"/>
                    <a:pt x="32" y="786"/>
                  </a:cubicBezTo>
                  <a:cubicBezTo>
                    <a:pt x="59" y="819"/>
                    <a:pt x="152" y="829"/>
                    <a:pt x="244" y="829"/>
                  </a:cubicBezTo>
                  <a:cubicBezTo>
                    <a:pt x="260" y="829"/>
                    <a:pt x="276" y="829"/>
                    <a:pt x="292" y="828"/>
                  </a:cubicBezTo>
                  <a:cubicBezTo>
                    <a:pt x="398" y="825"/>
                    <a:pt x="552" y="743"/>
                    <a:pt x="602" y="657"/>
                  </a:cubicBezTo>
                  <a:cubicBezTo>
                    <a:pt x="636" y="597"/>
                    <a:pt x="741" y="499"/>
                    <a:pt x="813" y="479"/>
                  </a:cubicBezTo>
                  <a:cubicBezTo>
                    <a:pt x="887" y="457"/>
                    <a:pt x="989" y="374"/>
                    <a:pt x="993" y="324"/>
                  </a:cubicBezTo>
                  <a:cubicBezTo>
                    <a:pt x="995" y="275"/>
                    <a:pt x="967" y="180"/>
                    <a:pt x="943" y="124"/>
                  </a:cubicBezTo>
                  <a:cubicBezTo>
                    <a:pt x="926" y="84"/>
                    <a:pt x="913" y="43"/>
                    <a:pt x="904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3707;p55">
              <a:extLst>
                <a:ext uri="{FF2B5EF4-FFF2-40B4-BE49-F238E27FC236}">
                  <a16:creationId xmlns:a16="http://schemas.microsoft.com/office/drawing/2014/main" id="{225D8AEB-31A7-45C6-B0EE-C1B6B44013D8}"/>
                </a:ext>
              </a:extLst>
            </p:cNvPr>
            <p:cNvSpPr/>
            <p:nvPr/>
          </p:nvSpPr>
          <p:spPr>
            <a:xfrm>
              <a:off x="4492900" y="5020975"/>
              <a:ext cx="11900" cy="26225"/>
            </a:xfrm>
            <a:custGeom>
              <a:avLst/>
              <a:gdLst/>
              <a:ahLst/>
              <a:cxnLst/>
              <a:rect l="l" t="t" r="r" b="b"/>
              <a:pathLst>
                <a:path w="476" h="1049" extrusionOk="0">
                  <a:moveTo>
                    <a:pt x="109" y="0"/>
                  </a:moveTo>
                  <a:cubicBezTo>
                    <a:pt x="83" y="53"/>
                    <a:pt x="63" y="109"/>
                    <a:pt x="50" y="167"/>
                  </a:cubicBezTo>
                  <a:cubicBezTo>
                    <a:pt x="24" y="265"/>
                    <a:pt x="75" y="377"/>
                    <a:pt x="37" y="523"/>
                  </a:cubicBezTo>
                  <a:cubicBezTo>
                    <a:pt x="0" y="670"/>
                    <a:pt x="12" y="793"/>
                    <a:pt x="65" y="939"/>
                  </a:cubicBezTo>
                  <a:cubicBezTo>
                    <a:pt x="94" y="1017"/>
                    <a:pt x="155" y="1049"/>
                    <a:pt x="215" y="1049"/>
                  </a:cubicBezTo>
                  <a:cubicBezTo>
                    <a:pt x="268" y="1049"/>
                    <a:pt x="320" y="1024"/>
                    <a:pt x="349" y="986"/>
                  </a:cubicBezTo>
                  <a:cubicBezTo>
                    <a:pt x="409" y="904"/>
                    <a:pt x="475" y="728"/>
                    <a:pt x="460" y="599"/>
                  </a:cubicBezTo>
                  <a:cubicBezTo>
                    <a:pt x="444" y="471"/>
                    <a:pt x="430" y="408"/>
                    <a:pt x="443" y="251"/>
                  </a:cubicBezTo>
                  <a:cubicBezTo>
                    <a:pt x="455" y="94"/>
                    <a:pt x="410" y="61"/>
                    <a:pt x="38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3708;p55">
              <a:extLst>
                <a:ext uri="{FF2B5EF4-FFF2-40B4-BE49-F238E27FC236}">
                  <a16:creationId xmlns:a16="http://schemas.microsoft.com/office/drawing/2014/main" id="{55BA8495-1D05-4B91-AEB9-877E9E16EEA5}"/>
                </a:ext>
              </a:extLst>
            </p:cNvPr>
            <p:cNvSpPr/>
            <p:nvPr/>
          </p:nvSpPr>
          <p:spPr>
            <a:xfrm>
              <a:off x="4467125" y="4910050"/>
              <a:ext cx="43200" cy="111950"/>
            </a:xfrm>
            <a:custGeom>
              <a:avLst/>
              <a:gdLst/>
              <a:ahLst/>
              <a:cxnLst/>
              <a:rect l="l" t="t" r="r" b="b"/>
              <a:pathLst>
                <a:path w="1728" h="4478" extrusionOk="0">
                  <a:moveTo>
                    <a:pt x="136" y="1"/>
                  </a:moveTo>
                  <a:cubicBezTo>
                    <a:pt x="1" y="404"/>
                    <a:pt x="74" y="2138"/>
                    <a:pt x="106" y="2304"/>
                  </a:cubicBezTo>
                  <a:cubicBezTo>
                    <a:pt x="139" y="2485"/>
                    <a:pt x="381" y="4069"/>
                    <a:pt x="381" y="4069"/>
                  </a:cubicBezTo>
                  <a:cubicBezTo>
                    <a:pt x="423" y="4095"/>
                    <a:pt x="464" y="4105"/>
                    <a:pt x="501" y="4105"/>
                  </a:cubicBezTo>
                  <a:cubicBezTo>
                    <a:pt x="607" y="4105"/>
                    <a:pt x="682" y="4025"/>
                    <a:pt x="682" y="4025"/>
                  </a:cubicBezTo>
                  <a:cubicBezTo>
                    <a:pt x="682" y="4025"/>
                    <a:pt x="729" y="2901"/>
                    <a:pt x="729" y="2662"/>
                  </a:cubicBezTo>
                  <a:cubicBezTo>
                    <a:pt x="729" y="2487"/>
                    <a:pt x="629" y="2271"/>
                    <a:pt x="629" y="2271"/>
                  </a:cubicBezTo>
                  <a:lnTo>
                    <a:pt x="763" y="768"/>
                  </a:lnTo>
                  <a:lnTo>
                    <a:pt x="809" y="755"/>
                  </a:lnTo>
                  <a:cubicBezTo>
                    <a:pt x="809" y="755"/>
                    <a:pt x="895" y="2062"/>
                    <a:pt x="944" y="2346"/>
                  </a:cubicBezTo>
                  <a:cubicBezTo>
                    <a:pt x="985" y="2576"/>
                    <a:pt x="1001" y="2860"/>
                    <a:pt x="1047" y="3252"/>
                  </a:cubicBezTo>
                  <a:cubicBezTo>
                    <a:pt x="1091" y="3628"/>
                    <a:pt x="1140" y="4437"/>
                    <a:pt x="1140" y="4437"/>
                  </a:cubicBezTo>
                  <a:cubicBezTo>
                    <a:pt x="1192" y="4468"/>
                    <a:pt x="1240" y="4478"/>
                    <a:pt x="1282" y="4478"/>
                  </a:cubicBezTo>
                  <a:cubicBezTo>
                    <a:pt x="1364" y="4478"/>
                    <a:pt x="1418" y="4437"/>
                    <a:pt x="1418" y="4437"/>
                  </a:cubicBezTo>
                  <a:cubicBezTo>
                    <a:pt x="1418" y="4437"/>
                    <a:pt x="1610" y="3501"/>
                    <a:pt x="1616" y="3174"/>
                  </a:cubicBezTo>
                  <a:cubicBezTo>
                    <a:pt x="1622" y="2866"/>
                    <a:pt x="1506" y="2467"/>
                    <a:pt x="1506" y="2467"/>
                  </a:cubicBezTo>
                  <a:cubicBezTo>
                    <a:pt x="1506" y="2467"/>
                    <a:pt x="1540" y="2027"/>
                    <a:pt x="1563" y="1648"/>
                  </a:cubicBezTo>
                  <a:cubicBezTo>
                    <a:pt x="1586" y="1269"/>
                    <a:pt x="1727" y="539"/>
                    <a:pt x="1620" y="7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C4D9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3709;p55">
              <a:extLst>
                <a:ext uri="{FF2B5EF4-FFF2-40B4-BE49-F238E27FC236}">
                  <a16:creationId xmlns:a16="http://schemas.microsoft.com/office/drawing/2014/main" id="{B87B4E56-B3CE-4629-9A53-D1E4557F49E5}"/>
                </a:ext>
              </a:extLst>
            </p:cNvPr>
            <p:cNvSpPr/>
            <p:nvPr/>
          </p:nvSpPr>
          <p:spPr>
            <a:xfrm>
              <a:off x="4476300" y="4924400"/>
              <a:ext cx="11075" cy="33425"/>
            </a:xfrm>
            <a:custGeom>
              <a:avLst/>
              <a:gdLst/>
              <a:ahLst/>
              <a:cxnLst/>
              <a:rect l="l" t="t" r="r" b="b"/>
              <a:pathLst>
                <a:path w="443" h="1337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74" y="140"/>
                    <a:pt x="250" y="190"/>
                  </a:cubicBezTo>
                  <a:cubicBezTo>
                    <a:pt x="325" y="241"/>
                    <a:pt x="296" y="1337"/>
                    <a:pt x="296" y="1337"/>
                  </a:cubicBezTo>
                  <a:lnTo>
                    <a:pt x="399" y="194"/>
                  </a:lnTo>
                  <a:lnTo>
                    <a:pt x="442" y="181"/>
                  </a:lnTo>
                  <a:cubicBezTo>
                    <a:pt x="442" y="181"/>
                    <a:pt x="134" y="89"/>
                    <a:pt x="0" y="1"/>
                  </a:cubicBezTo>
                  <a:close/>
                </a:path>
              </a:pathLst>
            </a:custGeom>
            <a:solidFill>
              <a:srgbClr val="AACAF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3710;p55">
              <a:extLst>
                <a:ext uri="{FF2B5EF4-FFF2-40B4-BE49-F238E27FC236}">
                  <a16:creationId xmlns:a16="http://schemas.microsoft.com/office/drawing/2014/main" id="{99ECA858-5DF5-4F4F-BA96-72D182E6A4DD}"/>
                </a:ext>
              </a:extLst>
            </p:cNvPr>
            <p:cNvSpPr/>
            <p:nvPr/>
          </p:nvSpPr>
          <p:spPr>
            <a:xfrm>
              <a:off x="4475700" y="4840200"/>
              <a:ext cx="26750" cy="28125"/>
            </a:xfrm>
            <a:custGeom>
              <a:avLst/>
              <a:gdLst/>
              <a:ahLst/>
              <a:cxnLst/>
              <a:rect l="l" t="t" r="r" b="b"/>
              <a:pathLst>
                <a:path w="1070" h="1125" extrusionOk="0">
                  <a:moveTo>
                    <a:pt x="824" y="0"/>
                  </a:moveTo>
                  <a:cubicBezTo>
                    <a:pt x="824" y="0"/>
                    <a:pt x="542" y="98"/>
                    <a:pt x="349" y="159"/>
                  </a:cubicBezTo>
                  <a:lnTo>
                    <a:pt x="336" y="371"/>
                  </a:lnTo>
                  <a:cubicBezTo>
                    <a:pt x="333" y="371"/>
                    <a:pt x="329" y="371"/>
                    <a:pt x="324" y="371"/>
                  </a:cubicBezTo>
                  <a:cubicBezTo>
                    <a:pt x="311" y="371"/>
                    <a:pt x="290" y="370"/>
                    <a:pt x="268" y="370"/>
                  </a:cubicBezTo>
                  <a:cubicBezTo>
                    <a:pt x="249" y="370"/>
                    <a:pt x="230" y="371"/>
                    <a:pt x="214" y="374"/>
                  </a:cubicBezTo>
                  <a:cubicBezTo>
                    <a:pt x="155" y="430"/>
                    <a:pt x="0" y="588"/>
                    <a:pt x="29" y="790"/>
                  </a:cubicBezTo>
                  <a:cubicBezTo>
                    <a:pt x="56" y="978"/>
                    <a:pt x="380" y="1125"/>
                    <a:pt x="565" y="1125"/>
                  </a:cubicBezTo>
                  <a:cubicBezTo>
                    <a:pt x="597" y="1125"/>
                    <a:pt x="626" y="1120"/>
                    <a:pt x="647" y="1110"/>
                  </a:cubicBezTo>
                  <a:cubicBezTo>
                    <a:pt x="789" y="1045"/>
                    <a:pt x="1069" y="603"/>
                    <a:pt x="1025" y="566"/>
                  </a:cubicBezTo>
                  <a:cubicBezTo>
                    <a:pt x="979" y="529"/>
                    <a:pt x="816" y="498"/>
                    <a:pt x="807" y="466"/>
                  </a:cubicBezTo>
                  <a:cubicBezTo>
                    <a:pt x="800" y="434"/>
                    <a:pt x="824" y="0"/>
                    <a:pt x="824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3711;p55">
              <a:extLst>
                <a:ext uri="{FF2B5EF4-FFF2-40B4-BE49-F238E27FC236}">
                  <a16:creationId xmlns:a16="http://schemas.microsoft.com/office/drawing/2014/main" id="{870AAB95-5C44-4B74-B45E-4DFEC445F372}"/>
                </a:ext>
              </a:extLst>
            </p:cNvPr>
            <p:cNvSpPr/>
            <p:nvPr/>
          </p:nvSpPr>
          <p:spPr>
            <a:xfrm>
              <a:off x="4463700" y="4849400"/>
              <a:ext cx="42975" cy="41075"/>
            </a:xfrm>
            <a:custGeom>
              <a:avLst/>
              <a:gdLst/>
              <a:ahLst/>
              <a:cxnLst/>
              <a:rect l="l" t="t" r="r" b="b"/>
              <a:pathLst>
                <a:path w="1719" h="1643" extrusionOk="0">
                  <a:moveTo>
                    <a:pt x="735" y="1"/>
                  </a:moveTo>
                  <a:cubicBezTo>
                    <a:pt x="712" y="1"/>
                    <a:pt x="688" y="2"/>
                    <a:pt x="665" y="5"/>
                  </a:cubicBezTo>
                  <a:cubicBezTo>
                    <a:pt x="334" y="333"/>
                    <a:pt x="0" y="757"/>
                    <a:pt x="393" y="1098"/>
                  </a:cubicBezTo>
                  <a:cubicBezTo>
                    <a:pt x="395" y="1259"/>
                    <a:pt x="438" y="1485"/>
                    <a:pt x="438" y="1485"/>
                  </a:cubicBezTo>
                  <a:cubicBezTo>
                    <a:pt x="641" y="1610"/>
                    <a:pt x="853" y="1643"/>
                    <a:pt x="1018" y="1643"/>
                  </a:cubicBezTo>
                  <a:cubicBezTo>
                    <a:pt x="1200" y="1643"/>
                    <a:pt x="1326" y="1604"/>
                    <a:pt x="1326" y="1604"/>
                  </a:cubicBezTo>
                  <a:cubicBezTo>
                    <a:pt x="1386" y="1483"/>
                    <a:pt x="1508" y="1294"/>
                    <a:pt x="1613" y="1014"/>
                  </a:cubicBezTo>
                  <a:cubicBezTo>
                    <a:pt x="1718" y="735"/>
                    <a:pt x="1669" y="368"/>
                    <a:pt x="1646" y="290"/>
                  </a:cubicBezTo>
                  <a:cubicBezTo>
                    <a:pt x="1627" y="223"/>
                    <a:pt x="1487" y="158"/>
                    <a:pt x="1365" y="140"/>
                  </a:cubicBezTo>
                  <a:cubicBezTo>
                    <a:pt x="1224" y="219"/>
                    <a:pt x="1183" y="344"/>
                    <a:pt x="1093" y="439"/>
                  </a:cubicBezTo>
                  <a:cubicBezTo>
                    <a:pt x="1004" y="536"/>
                    <a:pt x="924" y="585"/>
                    <a:pt x="833" y="585"/>
                  </a:cubicBezTo>
                  <a:cubicBezTo>
                    <a:pt x="790" y="585"/>
                    <a:pt x="745" y="575"/>
                    <a:pt x="696" y="553"/>
                  </a:cubicBezTo>
                  <a:cubicBezTo>
                    <a:pt x="590" y="507"/>
                    <a:pt x="548" y="374"/>
                    <a:pt x="603" y="249"/>
                  </a:cubicBezTo>
                  <a:cubicBezTo>
                    <a:pt x="664" y="111"/>
                    <a:pt x="784" y="3"/>
                    <a:pt x="784" y="3"/>
                  </a:cubicBezTo>
                  <a:cubicBezTo>
                    <a:pt x="768" y="2"/>
                    <a:pt x="751" y="1"/>
                    <a:pt x="735" y="1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3712;p55">
              <a:extLst>
                <a:ext uri="{FF2B5EF4-FFF2-40B4-BE49-F238E27FC236}">
                  <a16:creationId xmlns:a16="http://schemas.microsoft.com/office/drawing/2014/main" id="{59B5C67B-4310-4E36-8630-E31265B6FF29}"/>
                </a:ext>
              </a:extLst>
            </p:cNvPr>
            <p:cNvSpPr/>
            <p:nvPr/>
          </p:nvSpPr>
          <p:spPr>
            <a:xfrm>
              <a:off x="4489875" y="4819425"/>
              <a:ext cx="16875" cy="48550"/>
            </a:xfrm>
            <a:custGeom>
              <a:avLst/>
              <a:gdLst/>
              <a:ahLst/>
              <a:cxnLst/>
              <a:rect l="l" t="t" r="r" b="b"/>
              <a:pathLst>
                <a:path w="675" h="1942" extrusionOk="0">
                  <a:moveTo>
                    <a:pt x="374" y="0"/>
                  </a:moveTo>
                  <a:cubicBezTo>
                    <a:pt x="368" y="0"/>
                    <a:pt x="363" y="0"/>
                    <a:pt x="358" y="1"/>
                  </a:cubicBezTo>
                  <a:lnTo>
                    <a:pt x="257" y="832"/>
                  </a:lnTo>
                  <a:cubicBezTo>
                    <a:pt x="257" y="832"/>
                    <a:pt x="257" y="1030"/>
                    <a:pt x="179" y="1200"/>
                  </a:cubicBezTo>
                  <a:cubicBezTo>
                    <a:pt x="126" y="1314"/>
                    <a:pt x="70" y="1420"/>
                    <a:pt x="39" y="1542"/>
                  </a:cubicBezTo>
                  <a:cubicBezTo>
                    <a:pt x="6" y="1672"/>
                    <a:pt x="0" y="1812"/>
                    <a:pt x="41" y="1941"/>
                  </a:cubicBezTo>
                  <a:cubicBezTo>
                    <a:pt x="37" y="1925"/>
                    <a:pt x="62" y="1876"/>
                    <a:pt x="67" y="1859"/>
                  </a:cubicBezTo>
                  <a:cubicBezTo>
                    <a:pt x="78" y="1827"/>
                    <a:pt x="88" y="1796"/>
                    <a:pt x="101" y="1765"/>
                  </a:cubicBezTo>
                  <a:cubicBezTo>
                    <a:pt x="123" y="1705"/>
                    <a:pt x="150" y="1646"/>
                    <a:pt x="179" y="1589"/>
                  </a:cubicBezTo>
                  <a:cubicBezTo>
                    <a:pt x="221" y="1504"/>
                    <a:pt x="294" y="1372"/>
                    <a:pt x="399" y="1357"/>
                  </a:cubicBezTo>
                  <a:lnTo>
                    <a:pt x="489" y="1395"/>
                  </a:lnTo>
                  <a:cubicBezTo>
                    <a:pt x="489" y="1395"/>
                    <a:pt x="555" y="1416"/>
                    <a:pt x="576" y="1442"/>
                  </a:cubicBezTo>
                  <a:cubicBezTo>
                    <a:pt x="576" y="1442"/>
                    <a:pt x="654" y="1269"/>
                    <a:pt x="665" y="832"/>
                  </a:cubicBezTo>
                  <a:cubicBezTo>
                    <a:pt x="675" y="405"/>
                    <a:pt x="581" y="0"/>
                    <a:pt x="374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3713;p55">
              <a:extLst>
                <a:ext uri="{FF2B5EF4-FFF2-40B4-BE49-F238E27FC236}">
                  <a16:creationId xmlns:a16="http://schemas.microsoft.com/office/drawing/2014/main" id="{4E9C2F6D-8CDA-4F22-BCD4-F27D4D31D3D4}"/>
                </a:ext>
              </a:extLst>
            </p:cNvPr>
            <p:cNvSpPr/>
            <p:nvPr/>
          </p:nvSpPr>
          <p:spPr>
            <a:xfrm>
              <a:off x="4474825" y="4844200"/>
              <a:ext cx="9600" cy="21500"/>
            </a:xfrm>
            <a:custGeom>
              <a:avLst/>
              <a:gdLst/>
              <a:ahLst/>
              <a:cxnLst/>
              <a:rect l="l" t="t" r="r" b="b"/>
              <a:pathLst>
                <a:path w="384" h="860" extrusionOk="0">
                  <a:moveTo>
                    <a:pt x="384" y="1"/>
                  </a:moveTo>
                  <a:lnTo>
                    <a:pt x="191" y="48"/>
                  </a:lnTo>
                  <a:cubicBezTo>
                    <a:pt x="195" y="48"/>
                    <a:pt x="182" y="127"/>
                    <a:pt x="180" y="135"/>
                  </a:cubicBezTo>
                  <a:cubicBezTo>
                    <a:pt x="168" y="166"/>
                    <a:pt x="154" y="196"/>
                    <a:pt x="135" y="225"/>
                  </a:cubicBezTo>
                  <a:cubicBezTo>
                    <a:pt x="93" y="291"/>
                    <a:pt x="61" y="363"/>
                    <a:pt x="38" y="439"/>
                  </a:cubicBezTo>
                  <a:cubicBezTo>
                    <a:pt x="0" y="581"/>
                    <a:pt x="20" y="732"/>
                    <a:pt x="93" y="860"/>
                  </a:cubicBezTo>
                  <a:cubicBezTo>
                    <a:pt x="90" y="852"/>
                    <a:pt x="114" y="704"/>
                    <a:pt x="123" y="673"/>
                  </a:cubicBezTo>
                  <a:cubicBezTo>
                    <a:pt x="137" y="630"/>
                    <a:pt x="147" y="587"/>
                    <a:pt x="164" y="546"/>
                  </a:cubicBezTo>
                  <a:cubicBezTo>
                    <a:pt x="199" y="449"/>
                    <a:pt x="249" y="358"/>
                    <a:pt x="312" y="277"/>
                  </a:cubicBezTo>
                  <a:cubicBezTo>
                    <a:pt x="330" y="254"/>
                    <a:pt x="350" y="231"/>
                    <a:pt x="372" y="211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3714;p55">
              <a:extLst>
                <a:ext uri="{FF2B5EF4-FFF2-40B4-BE49-F238E27FC236}">
                  <a16:creationId xmlns:a16="http://schemas.microsoft.com/office/drawing/2014/main" id="{A297E3E1-43D8-4C73-911D-0F99B8714B42}"/>
                </a:ext>
              </a:extLst>
            </p:cNvPr>
            <p:cNvSpPr/>
            <p:nvPr/>
          </p:nvSpPr>
          <p:spPr>
            <a:xfrm>
              <a:off x="4484175" y="4840200"/>
              <a:ext cx="12150" cy="10400"/>
            </a:xfrm>
            <a:custGeom>
              <a:avLst/>
              <a:gdLst/>
              <a:ahLst/>
              <a:cxnLst/>
              <a:rect l="l" t="t" r="r" b="b"/>
              <a:pathLst>
                <a:path w="486" h="416" extrusionOk="0">
                  <a:moveTo>
                    <a:pt x="485" y="0"/>
                  </a:moveTo>
                  <a:lnTo>
                    <a:pt x="148" y="115"/>
                  </a:lnTo>
                  <a:lnTo>
                    <a:pt x="10" y="161"/>
                  </a:lnTo>
                  <a:lnTo>
                    <a:pt x="0" y="331"/>
                  </a:lnTo>
                  <a:cubicBezTo>
                    <a:pt x="9" y="396"/>
                    <a:pt x="75" y="415"/>
                    <a:pt x="135" y="415"/>
                  </a:cubicBezTo>
                  <a:cubicBezTo>
                    <a:pt x="170" y="415"/>
                    <a:pt x="204" y="408"/>
                    <a:pt x="220" y="401"/>
                  </a:cubicBezTo>
                  <a:cubicBezTo>
                    <a:pt x="466" y="284"/>
                    <a:pt x="481" y="72"/>
                    <a:pt x="481" y="72"/>
                  </a:cubicBezTo>
                  <a:cubicBezTo>
                    <a:pt x="485" y="33"/>
                    <a:pt x="485" y="0"/>
                    <a:pt x="485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3715;p55">
              <a:extLst>
                <a:ext uri="{FF2B5EF4-FFF2-40B4-BE49-F238E27FC236}">
                  <a16:creationId xmlns:a16="http://schemas.microsoft.com/office/drawing/2014/main" id="{D69FF60A-975B-4A09-9FFC-FD0C507B18E6}"/>
                </a:ext>
              </a:extLst>
            </p:cNvPr>
            <p:cNvSpPr/>
            <p:nvPr/>
          </p:nvSpPr>
          <p:spPr>
            <a:xfrm>
              <a:off x="4474450" y="4814950"/>
              <a:ext cx="29025" cy="33225"/>
            </a:xfrm>
            <a:custGeom>
              <a:avLst/>
              <a:gdLst/>
              <a:ahLst/>
              <a:cxnLst/>
              <a:rect l="l" t="t" r="r" b="b"/>
              <a:pathLst>
                <a:path w="1161" h="1329" extrusionOk="0">
                  <a:moveTo>
                    <a:pt x="563" y="1"/>
                  </a:moveTo>
                  <a:cubicBezTo>
                    <a:pt x="292" y="1"/>
                    <a:pt x="103" y="207"/>
                    <a:pt x="62" y="476"/>
                  </a:cubicBezTo>
                  <a:cubicBezTo>
                    <a:pt x="38" y="613"/>
                    <a:pt x="1" y="889"/>
                    <a:pt x="153" y="1138"/>
                  </a:cubicBezTo>
                  <a:cubicBezTo>
                    <a:pt x="225" y="1256"/>
                    <a:pt x="290" y="1329"/>
                    <a:pt x="367" y="1329"/>
                  </a:cubicBezTo>
                  <a:cubicBezTo>
                    <a:pt x="368" y="1329"/>
                    <a:pt x="368" y="1329"/>
                    <a:pt x="369" y="1329"/>
                  </a:cubicBezTo>
                  <a:cubicBezTo>
                    <a:pt x="458" y="1327"/>
                    <a:pt x="728" y="1251"/>
                    <a:pt x="830" y="1132"/>
                  </a:cubicBezTo>
                  <a:cubicBezTo>
                    <a:pt x="848" y="1111"/>
                    <a:pt x="874" y="1010"/>
                    <a:pt x="874" y="1010"/>
                  </a:cubicBezTo>
                  <a:cubicBezTo>
                    <a:pt x="1071" y="877"/>
                    <a:pt x="1160" y="634"/>
                    <a:pt x="1096" y="404"/>
                  </a:cubicBezTo>
                  <a:cubicBezTo>
                    <a:pt x="1032" y="176"/>
                    <a:pt x="830" y="13"/>
                    <a:pt x="593" y="1"/>
                  </a:cubicBezTo>
                  <a:cubicBezTo>
                    <a:pt x="583" y="1"/>
                    <a:pt x="573" y="1"/>
                    <a:pt x="563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3716;p55">
              <a:extLst>
                <a:ext uri="{FF2B5EF4-FFF2-40B4-BE49-F238E27FC236}">
                  <a16:creationId xmlns:a16="http://schemas.microsoft.com/office/drawing/2014/main" id="{B32E7EDC-095F-4F43-94B3-DF29E70A6D08}"/>
                </a:ext>
              </a:extLst>
            </p:cNvPr>
            <p:cNvSpPr/>
            <p:nvPr/>
          </p:nvSpPr>
          <p:spPr>
            <a:xfrm>
              <a:off x="4477025" y="4814975"/>
              <a:ext cx="26075" cy="25275"/>
            </a:xfrm>
            <a:custGeom>
              <a:avLst/>
              <a:gdLst/>
              <a:ahLst/>
              <a:cxnLst/>
              <a:rect l="l" t="t" r="r" b="b"/>
              <a:pathLst>
                <a:path w="1043" h="1011" extrusionOk="0">
                  <a:moveTo>
                    <a:pt x="459" y="0"/>
                  </a:moveTo>
                  <a:cubicBezTo>
                    <a:pt x="277" y="0"/>
                    <a:pt x="103" y="92"/>
                    <a:pt x="0" y="250"/>
                  </a:cubicBezTo>
                  <a:cubicBezTo>
                    <a:pt x="28" y="280"/>
                    <a:pt x="96" y="318"/>
                    <a:pt x="196" y="339"/>
                  </a:cubicBezTo>
                  <a:cubicBezTo>
                    <a:pt x="247" y="350"/>
                    <a:pt x="299" y="356"/>
                    <a:pt x="351" y="356"/>
                  </a:cubicBezTo>
                  <a:cubicBezTo>
                    <a:pt x="441" y="356"/>
                    <a:pt x="532" y="339"/>
                    <a:pt x="617" y="307"/>
                  </a:cubicBezTo>
                  <a:lnTo>
                    <a:pt x="617" y="307"/>
                  </a:lnTo>
                  <a:cubicBezTo>
                    <a:pt x="599" y="378"/>
                    <a:pt x="625" y="442"/>
                    <a:pt x="657" y="488"/>
                  </a:cubicBezTo>
                  <a:cubicBezTo>
                    <a:pt x="695" y="543"/>
                    <a:pt x="711" y="612"/>
                    <a:pt x="699" y="680"/>
                  </a:cubicBezTo>
                  <a:cubicBezTo>
                    <a:pt x="694" y="700"/>
                    <a:pt x="691" y="722"/>
                    <a:pt x="686" y="746"/>
                  </a:cubicBezTo>
                  <a:cubicBezTo>
                    <a:pt x="669" y="833"/>
                    <a:pt x="744" y="840"/>
                    <a:pt x="744" y="840"/>
                  </a:cubicBezTo>
                  <a:cubicBezTo>
                    <a:pt x="744" y="796"/>
                    <a:pt x="750" y="753"/>
                    <a:pt x="774" y="727"/>
                  </a:cubicBezTo>
                  <a:lnTo>
                    <a:pt x="774" y="727"/>
                  </a:lnTo>
                  <a:cubicBezTo>
                    <a:pt x="922" y="774"/>
                    <a:pt x="777" y="991"/>
                    <a:pt x="771" y="1010"/>
                  </a:cubicBezTo>
                  <a:cubicBezTo>
                    <a:pt x="928" y="902"/>
                    <a:pt x="1043" y="707"/>
                    <a:pt x="1024" y="493"/>
                  </a:cubicBezTo>
                  <a:cubicBezTo>
                    <a:pt x="1002" y="255"/>
                    <a:pt x="809" y="61"/>
                    <a:pt x="575" y="12"/>
                  </a:cubicBezTo>
                  <a:cubicBezTo>
                    <a:pt x="536" y="4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3717;p55">
              <a:extLst>
                <a:ext uri="{FF2B5EF4-FFF2-40B4-BE49-F238E27FC236}">
                  <a16:creationId xmlns:a16="http://schemas.microsoft.com/office/drawing/2014/main" id="{33541571-6BB1-4D30-B579-4A9F78528958}"/>
                </a:ext>
              </a:extLst>
            </p:cNvPr>
            <p:cNvSpPr/>
            <p:nvPr/>
          </p:nvSpPr>
          <p:spPr>
            <a:xfrm>
              <a:off x="4496300" y="4831975"/>
              <a:ext cx="7150" cy="9000"/>
            </a:xfrm>
            <a:custGeom>
              <a:avLst/>
              <a:gdLst/>
              <a:ahLst/>
              <a:cxnLst/>
              <a:rect l="l" t="t" r="r" b="b"/>
              <a:pathLst>
                <a:path w="286" h="360" extrusionOk="0">
                  <a:moveTo>
                    <a:pt x="109" y="0"/>
                  </a:moveTo>
                  <a:cubicBezTo>
                    <a:pt x="66" y="0"/>
                    <a:pt x="22" y="20"/>
                    <a:pt x="3" y="46"/>
                  </a:cubicBezTo>
                  <a:lnTo>
                    <a:pt x="0" y="329"/>
                  </a:lnTo>
                  <a:cubicBezTo>
                    <a:pt x="0" y="329"/>
                    <a:pt x="14" y="357"/>
                    <a:pt x="68" y="359"/>
                  </a:cubicBezTo>
                  <a:cubicBezTo>
                    <a:pt x="70" y="359"/>
                    <a:pt x="71" y="359"/>
                    <a:pt x="73" y="359"/>
                  </a:cubicBezTo>
                  <a:cubicBezTo>
                    <a:pt x="172" y="359"/>
                    <a:pt x="285" y="175"/>
                    <a:pt x="206" y="50"/>
                  </a:cubicBezTo>
                  <a:cubicBezTo>
                    <a:pt x="182" y="14"/>
                    <a:pt x="146" y="0"/>
                    <a:pt x="10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3718;p55">
              <a:extLst>
                <a:ext uri="{FF2B5EF4-FFF2-40B4-BE49-F238E27FC236}">
                  <a16:creationId xmlns:a16="http://schemas.microsoft.com/office/drawing/2014/main" id="{7AC334AA-7B80-405A-AA27-E87DE51A1FCF}"/>
                </a:ext>
              </a:extLst>
            </p:cNvPr>
            <p:cNvSpPr/>
            <p:nvPr/>
          </p:nvSpPr>
          <p:spPr>
            <a:xfrm>
              <a:off x="4469775" y="4884875"/>
              <a:ext cx="37850" cy="35300"/>
            </a:xfrm>
            <a:custGeom>
              <a:avLst/>
              <a:gdLst/>
              <a:ahLst/>
              <a:cxnLst/>
              <a:rect l="l" t="t" r="r" b="b"/>
              <a:pathLst>
                <a:path w="1514" h="1412" extrusionOk="0">
                  <a:moveTo>
                    <a:pt x="368" y="0"/>
                  </a:moveTo>
                  <a:cubicBezTo>
                    <a:pt x="270" y="0"/>
                    <a:pt x="201" y="18"/>
                    <a:pt x="195" y="65"/>
                  </a:cubicBezTo>
                  <a:cubicBezTo>
                    <a:pt x="175" y="241"/>
                    <a:pt x="146" y="322"/>
                    <a:pt x="94" y="548"/>
                  </a:cubicBezTo>
                  <a:cubicBezTo>
                    <a:pt x="7" y="922"/>
                    <a:pt x="1" y="1129"/>
                    <a:pt x="1" y="1129"/>
                  </a:cubicBezTo>
                  <a:cubicBezTo>
                    <a:pt x="100" y="1238"/>
                    <a:pt x="382" y="1412"/>
                    <a:pt x="769" y="1412"/>
                  </a:cubicBezTo>
                  <a:cubicBezTo>
                    <a:pt x="836" y="1412"/>
                    <a:pt x="906" y="1406"/>
                    <a:pt x="978" y="1395"/>
                  </a:cubicBezTo>
                  <a:cubicBezTo>
                    <a:pt x="1322" y="1341"/>
                    <a:pt x="1434" y="1168"/>
                    <a:pt x="1514" y="1084"/>
                  </a:cubicBezTo>
                  <a:cubicBezTo>
                    <a:pt x="1476" y="845"/>
                    <a:pt x="1276" y="533"/>
                    <a:pt x="1177" y="390"/>
                  </a:cubicBezTo>
                  <a:cubicBezTo>
                    <a:pt x="1078" y="246"/>
                    <a:pt x="1082" y="185"/>
                    <a:pt x="1112" y="128"/>
                  </a:cubicBezTo>
                  <a:cubicBezTo>
                    <a:pt x="1112" y="128"/>
                    <a:pt x="633" y="0"/>
                    <a:pt x="368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3719;p55">
              <a:extLst>
                <a:ext uri="{FF2B5EF4-FFF2-40B4-BE49-F238E27FC236}">
                  <a16:creationId xmlns:a16="http://schemas.microsoft.com/office/drawing/2014/main" id="{61B26823-F030-4826-AA45-14F05AF8EE3B}"/>
                </a:ext>
              </a:extLst>
            </p:cNvPr>
            <p:cNvSpPr/>
            <p:nvPr/>
          </p:nvSpPr>
          <p:spPr>
            <a:xfrm>
              <a:off x="4497300" y="4854600"/>
              <a:ext cx="22425" cy="84050"/>
            </a:xfrm>
            <a:custGeom>
              <a:avLst/>
              <a:gdLst/>
              <a:ahLst/>
              <a:cxnLst/>
              <a:rect l="l" t="t" r="r" b="b"/>
              <a:pathLst>
                <a:path w="897" h="3362" extrusionOk="0">
                  <a:moveTo>
                    <a:pt x="214" y="1"/>
                  </a:moveTo>
                  <a:cubicBezTo>
                    <a:pt x="177" y="1"/>
                    <a:pt x="143" y="25"/>
                    <a:pt x="111" y="64"/>
                  </a:cubicBezTo>
                  <a:cubicBezTo>
                    <a:pt x="44" y="146"/>
                    <a:pt x="0" y="290"/>
                    <a:pt x="97" y="456"/>
                  </a:cubicBezTo>
                  <a:cubicBezTo>
                    <a:pt x="176" y="592"/>
                    <a:pt x="356" y="961"/>
                    <a:pt x="456" y="1280"/>
                  </a:cubicBezTo>
                  <a:cubicBezTo>
                    <a:pt x="503" y="1427"/>
                    <a:pt x="571" y="1750"/>
                    <a:pt x="542" y="2024"/>
                  </a:cubicBezTo>
                  <a:cubicBezTo>
                    <a:pt x="518" y="2257"/>
                    <a:pt x="449" y="2515"/>
                    <a:pt x="397" y="2576"/>
                  </a:cubicBezTo>
                  <a:cubicBezTo>
                    <a:pt x="345" y="2637"/>
                    <a:pt x="326" y="2683"/>
                    <a:pt x="255" y="2731"/>
                  </a:cubicBezTo>
                  <a:cubicBezTo>
                    <a:pt x="174" y="2786"/>
                    <a:pt x="143" y="2842"/>
                    <a:pt x="88" y="2886"/>
                  </a:cubicBezTo>
                  <a:cubicBezTo>
                    <a:pt x="35" y="2928"/>
                    <a:pt x="16" y="2917"/>
                    <a:pt x="32" y="2951"/>
                  </a:cubicBezTo>
                  <a:cubicBezTo>
                    <a:pt x="40" y="2969"/>
                    <a:pt x="64" y="2978"/>
                    <a:pt x="94" y="2978"/>
                  </a:cubicBezTo>
                  <a:cubicBezTo>
                    <a:pt x="121" y="2978"/>
                    <a:pt x="153" y="2970"/>
                    <a:pt x="180" y="2955"/>
                  </a:cubicBezTo>
                  <a:cubicBezTo>
                    <a:pt x="240" y="2920"/>
                    <a:pt x="263" y="2879"/>
                    <a:pt x="279" y="2877"/>
                  </a:cubicBezTo>
                  <a:cubicBezTo>
                    <a:pt x="279" y="2877"/>
                    <a:pt x="280" y="2877"/>
                    <a:pt x="280" y="2877"/>
                  </a:cubicBezTo>
                  <a:cubicBezTo>
                    <a:pt x="294" y="2877"/>
                    <a:pt x="272" y="2930"/>
                    <a:pt x="231" y="2994"/>
                  </a:cubicBezTo>
                  <a:cubicBezTo>
                    <a:pt x="170" y="3086"/>
                    <a:pt x="105" y="3122"/>
                    <a:pt x="67" y="3165"/>
                  </a:cubicBezTo>
                  <a:cubicBezTo>
                    <a:pt x="28" y="3208"/>
                    <a:pt x="60" y="3238"/>
                    <a:pt x="86" y="3238"/>
                  </a:cubicBezTo>
                  <a:cubicBezTo>
                    <a:pt x="88" y="3238"/>
                    <a:pt x="90" y="3237"/>
                    <a:pt x="92" y="3237"/>
                  </a:cubicBezTo>
                  <a:cubicBezTo>
                    <a:pt x="118" y="3232"/>
                    <a:pt x="159" y="3224"/>
                    <a:pt x="229" y="3167"/>
                  </a:cubicBezTo>
                  <a:cubicBezTo>
                    <a:pt x="279" y="3125"/>
                    <a:pt x="325" y="3079"/>
                    <a:pt x="367" y="3029"/>
                  </a:cubicBezTo>
                  <a:lnTo>
                    <a:pt x="367" y="3029"/>
                  </a:lnTo>
                  <a:cubicBezTo>
                    <a:pt x="346" y="3077"/>
                    <a:pt x="320" y="3121"/>
                    <a:pt x="289" y="3162"/>
                  </a:cubicBezTo>
                  <a:cubicBezTo>
                    <a:pt x="229" y="3239"/>
                    <a:pt x="196" y="3265"/>
                    <a:pt x="168" y="3306"/>
                  </a:cubicBezTo>
                  <a:cubicBezTo>
                    <a:pt x="149" y="3334"/>
                    <a:pt x="181" y="3356"/>
                    <a:pt x="218" y="3356"/>
                  </a:cubicBezTo>
                  <a:cubicBezTo>
                    <a:pt x="234" y="3356"/>
                    <a:pt x="251" y="3352"/>
                    <a:pt x="264" y="3342"/>
                  </a:cubicBezTo>
                  <a:cubicBezTo>
                    <a:pt x="312" y="3307"/>
                    <a:pt x="354" y="3266"/>
                    <a:pt x="389" y="3219"/>
                  </a:cubicBezTo>
                  <a:cubicBezTo>
                    <a:pt x="430" y="3168"/>
                    <a:pt x="489" y="3075"/>
                    <a:pt x="489" y="3075"/>
                  </a:cubicBezTo>
                  <a:lnTo>
                    <a:pt x="489" y="3075"/>
                  </a:lnTo>
                  <a:cubicBezTo>
                    <a:pt x="456" y="3178"/>
                    <a:pt x="401" y="3241"/>
                    <a:pt x="372" y="3280"/>
                  </a:cubicBezTo>
                  <a:cubicBezTo>
                    <a:pt x="343" y="3321"/>
                    <a:pt x="343" y="3350"/>
                    <a:pt x="372" y="3360"/>
                  </a:cubicBezTo>
                  <a:cubicBezTo>
                    <a:pt x="375" y="3361"/>
                    <a:pt x="378" y="3362"/>
                    <a:pt x="382" y="3362"/>
                  </a:cubicBezTo>
                  <a:cubicBezTo>
                    <a:pt x="405" y="3362"/>
                    <a:pt x="443" y="3339"/>
                    <a:pt x="506" y="3270"/>
                  </a:cubicBezTo>
                  <a:cubicBezTo>
                    <a:pt x="579" y="3190"/>
                    <a:pt x="641" y="3049"/>
                    <a:pt x="667" y="2922"/>
                  </a:cubicBezTo>
                  <a:cubicBezTo>
                    <a:pt x="694" y="2795"/>
                    <a:pt x="694" y="2742"/>
                    <a:pt x="716" y="2678"/>
                  </a:cubicBezTo>
                  <a:cubicBezTo>
                    <a:pt x="794" y="2443"/>
                    <a:pt x="846" y="2246"/>
                    <a:pt x="870" y="2000"/>
                  </a:cubicBezTo>
                  <a:cubicBezTo>
                    <a:pt x="897" y="1736"/>
                    <a:pt x="879" y="1469"/>
                    <a:pt x="815" y="1211"/>
                  </a:cubicBezTo>
                  <a:cubicBezTo>
                    <a:pt x="733" y="864"/>
                    <a:pt x="529" y="423"/>
                    <a:pt x="406" y="193"/>
                  </a:cubicBezTo>
                  <a:cubicBezTo>
                    <a:pt x="332" y="54"/>
                    <a:pt x="270" y="1"/>
                    <a:pt x="214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3720;p55">
              <a:extLst>
                <a:ext uri="{FF2B5EF4-FFF2-40B4-BE49-F238E27FC236}">
                  <a16:creationId xmlns:a16="http://schemas.microsoft.com/office/drawing/2014/main" id="{E98C6B6C-4FFF-4E4C-BACD-2C75173755DF}"/>
                </a:ext>
              </a:extLst>
            </p:cNvPr>
            <p:cNvSpPr/>
            <p:nvPr/>
          </p:nvSpPr>
          <p:spPr>
            <a:xfrm>
              <a:off x="4472175" y="4813700"/>
              <a:ext cx="27175" cy="16850"/>
            </a:xfrm>
            <a:custGeom>
              <a:avLst/>
              <a:gdLst/>
              <a:ahLst/>
              <a:cxnLst/>
              <a:rect l="l" t="t" r="r" b="b"/>
              <a:pathLst>
                <a:path w="1087" h="674" extrusionOk="0">
                  <a:moveTo>
                    <a:pt x="682" y="1"/>
                  </a:moveTo>
                  <a:cubicBezTo>
                    <a:pt x="495" y="1"/>
                    <a:pt x="260" y="69"/>
                    <a:pt x="127" y="281"/>
                  </a:cubicBezTo>
                  <a:cubicBezTo>
                    <a:pt x="0" y="481"/>
                    <a:pt x="37" y="658"/>
                    <a:pt x="37" y="658"/>
                  </a:cubicBezTo>
                  <a:cubicBezTo>
                    <a:pt x="37" y="658"/>
                    <a:pt x="99" y="673"/>
                    <a:pt x="192" y="673"/>
                  </a:cubicBezTo>
                  <a:cubicBezTo>
                    <a:pt x="358" y="673"/>
                    <a:pt x="624" y="625"/>
                    <a:pt x="810" y="358"/>
                  </a:cubicBezTo>
                  <a:lnTo>
                    <a:pt x="1086" y="259"/>
                  </a:lnTo>
                  <a:cubicBezTo>
                    <a:pt x="1086" y="259"/>
                    <a:pt x="1015" y="56"/>
                    <a:pt x="824" y="15"/>
                  </a:cubicBezTo>
                  <a:cubicBezTo>
                    <a:pt x="783" y="6"/>
                    <a:pt x="734" y="1"/>
                    <a:pt x="682" y="1"/>
                  </a:cubicBezTo>
                  <a:close/>
                </a:path>
              </a:pathLst>
            </a:custGeom>
            <a:solidFill>
              <a:srgbClr val="E5553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674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795094" y="538918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795094" y="453926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795094" y="7628548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795094" y="6778627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795094" y="987073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795094" y="902081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F112BE-217F-4C03-AA11-A285559835E4}"/>
              </a:ext>
            </a:extLst>
          </p:cNvPr>
          <p:cNvGrpSpPr/>
          <p:nvPr/>
        </p:nvGrpSpPr>
        <p:grpSpPr>
          <a:xfrm>
            <a:off x="2098944" y="4745166"/>
            <a:ext cx="9426589" cy="5346380"/>
            <a:chOff x="8862877" y="10135871"/>
            <a:chExt cx="3169951" cy="1797868"/>
          </a:xfrm>
        </p:grpSpPr>
        <p:grpSp>
          <p:nvGrpSpPr>
            <p:cNvPr id="220" name="Google Shape;3781;p55">
              <a:extLst>
                <a:ext uri="{FF2B5EF4-FFF2-40B4-BE49-F238E27FC236}">
                  <a16:creationId xmlns:a16="http://schemas.microsoft.com/office/drawing/2014/main" id="{AB34B6A8-9AAD-44D8-BC5C-2F624FBA02E9}"/>
                </a:ext>
              </a:extLst>
            </p:cNvPr>
            <p:cNvGrpSpPr/>
            <p:nvPr/>
          </p:nvGrpSpPr>
          <p:grpSpPr>
            <a:xfrm>
              <a:off x="8862877" y="10135871"/>
              <a:ext cx="1313483" cy="1787133"/>
              <a:chOff x="2239625" y="3831850"/>
              <a:chExt cx="633431" cy="861850"/>
            </a:xfrm>
          </p:grpSpPr>
          <p:sp>
            <p:nvSpPr>
              <p:cNvPr id="221" name="Google Shape;3782;p55">
                <a:extLst>
                  <a:ext uri="{FF2B5EF4-FFF2-40B4-BE49-F238E27FC236}">
                    <a16:creationId xmlns:a16="http://schemas.microsoft.com/office/drawing/2014/main" id="{67136178-08E5-4775-812D-4CC9F27D9360}"/>
                  </a:ext>
                </a:extLst>
              </p:cNvPr>
              <p:cNvSpPr/>
              <p:nvPr/>
            </p:nvSpPr>
            <p:spPr>
              <a:xfrm>
                <a:off x="2264813" y="4319800"/>
                <a:ext cx="608244" cy="350992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12768" extrusionOk="0">
                    <a:moveTo>
                      <a:pt x="11064" y="0"/>
                    </a:moveTo>
                    <a:cubicBezTo>
                      <a:pt x="8129" y="0"/>
                      <a:pt x="5316" y="673"/>
                      <a:pt x="3241" y="1871"/>
                    </a:cubicBezTo>
                    <a:cubicBezTo>
                      <a:pt x="1166" y="3067"/>
                      <a:pt x="1" y="4690"/>
                      <a:pt x="1" y="6383"/>
                    </a:cubicBezTo>
                    <a:cubicBezTo>
                      <a:pt x="1" y="8076"/>
                      <a:pt x="1166" y="9701"/>
                      <a:pt x="3241" y="10897"/>
                    </a:cubicBezTo>
                    <a:cubicBezTo>
                      <a:pt x="5316" y="12095"/>
                      <a:pt x="8129" y="12767"/>
                      <a:pt x="11064" y="12767"/>
                    </a:cubicBezTo>
                    <a:cubicBezTo>
                      <a:pt x="13997" y="12767"/>
                      <a:pt x="16811" y="12095"/>
                      <a:pt x="18885" y="10897"/>
                    </a:cubicBezTo>
                    <a:cubicBezTo>
                      <a:pt x="20960" y="9701"/>
                      <a:pt x="22126" y="8076"/>
                      <a:pt x="22126" y="6383"/>
                    </a:cubicBezTo>
                    <a:cubicBezTo>
                      <a:pt x="22126" y="4690"/>
                      <a:pt x="20960" y="3067"/>
                      <a:pt x="18885" y="1871"/>
                    </a:cubicBezTo>
                    <a:cubicBezTo>
                      <a:pt x="16811" y="673"/>
                      <a:pt x="13997" y="0"/>
                      <a:pt x="11064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3783;p55">
                <a:extLst>
                  <a:ext uri="{FF2B5EF4-FFF2-40B4-BE49-F238E27FC236}">
                    <a16:creationId xmlns:a16="http://schemas.microsoft.com/office/drawing/2014/main" id="{4E8EA3F8-6042-450B-8E08-FD7A7369053E}"/>
                  </a:ext>
                </a:extLst>
              </p:cNvPr>
              <p:cNvSpPr/>
              <p:nvPr/>
            </p:nvSpPr>
            <p:spPr>
              <a:xfrm>
                <a:off x="2525550" y="3852725"/>
                <a:ext cx="264300" cy="316900"/>
              </a:xfrm>
              <a:custGeom>
                <a:avLst/>
                <a:gdLst/>
                <a:ahLst/>
                <a:cxnLst/>
                <a:rect l="l" t="t" r="r" b="b"/>
                <a:pathLst>
                  <a:path w="10572" h="12676" extrusionOk="0">
                    <a:moveTo>
                      <a:pt x="6777" y="0"/>
                    </a:moveTo>
                    <a:cubicBezTo>
                      <a:pt x="6704" y="0"/>
                      <a:pt x="6661" y="9"/>
                      <a:pt x="6661" y="9"/>
                    </a:cubicBezTo>
                    <a:lnTo>
                      <a:pt x="2087" y="778"/>
                    </a:lnTo>
                    <a:cubicBezTo>
                      <a:pt x="2087" y="778"/>
                      <a:pt x="2282" y="3167"/>
                      <a:pt x="2032" y="4880"/>
                    </a:cubicBezTo>
                    <a:cubicBezTo>
                      <a:pt x="1781" y="6592"/>
                      <a:pt x="485" y="6701"/>
                      <a:pt x="242" y="8411"/>
                    </a:cubicBezTo>
                    <a:cubicBezTo>
                      <a:pt x="0" y="10121"/>
                      <a:pt x="941" y="11455"/>
                      <a:pt x="3716" y="12339"/>
                    </a:cubicBezTo>
                    <a:cubicBezTo>
                      <a:pt x="4440" y="12569"/>
                      <a:pt x="5166" y="12676"/>
                      <a:pt x="5855" y="12676"/>
                    </a:cubicBezTo>
                    <a:cubicBezTo>
                      <a:pt x="7805" y="12676"/>
                      <a:pt x="9459" y="11825"/>
                      <a:pt x="9932" y="10541"/>
                    </a:cubicBezTo>
                    <a:cubicBezTo>
                      <a:pt x="10571" y="8804"/>
                      <a:pt x="9505" y="7707"/>
                      <a:pt x="8956" y="6565"/>
                    </a:cubicBezTo>
                    <a:cubicBezTo>
                      <a:pt x="8408" y="5424"/>
                      <a:pt x="8590" y="2861"/>
                      <a:pt x="8134" y="1336"/>
                    </a:cubicBezTo>
                    <a:cubicBezTo>
                      <a:pt x="7770" y="125"/>
                      <a:pt x="7056" y="0"/>
                      <a:pt x="6777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3784;p55">
                <a:extLst>
                  <a:ext uri="{FF2B5EF4-FFF2-40B4-BE49-F238E27FC236}">
                    <a16:creationId xmlns:a16="http://schemas.microsoft.com/office/drawing/2014/main" id="{460F9CE3-6328-4138-9B01-6F14080766B2}"/>
                  </a:ext>
                </a:extLst>
              </p:cNvPr>
              <p:cNvSpPr/>
              <p:nvPr/>
            </p:nvSpPr>
            <p:spPr>
              <a:xfrm>
                <a:off x="2536525" y="3834325"/>
                <a:ext cx="10675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4143" extrusionOk="0">
                    <a:moveTo>
                      <a:pt x="2889" y="0"/>
                    </a:moveTo>
                    <a:cubicBezTo>
                      <a:pt x="2604" y="0"/>
                      <a:pt x="2216" y="66"/>
                      <a:pt x="1792" y="320"/>
                    </a:cubicBezTo>
                    <a:cubicBezTo>
                      <a:pt x="925" y="841"/>
                      <a:pt x="0" y="2560"/>
                      <a:pt x="1236" y="3869"/>
                    </a:cubicBezTo>
                    <a:cubicBezTo>
                      <a:pt x="1415" y="4059"/>
                      <a:pt x="1609" y="4142"/>
                      <a:pt x="1807" y="4142"/>
                    </a:cubicBezTo>
                    <a:cubicBezTo>
                      <a:pt x="2974" y="4142"/>
                      <a:pt x="4269" y="1235"/>
                      <a:pt x="3375" y="72"/>
                    </a:cubicBezTo>
                    <a:cubicBezTo>
                      <a:pt x="3375" y="72"/>
                      <a:pt x="3188" y="0"/>
                      <a:pt x="2889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3785;p55">
                <a:extLst>
                  <a:ext uri="{FF2B5EF4-FFF2-40B4-BE49-F238E27FC236}">
                    <a16:creationId xmlns:a16="http://schemas.microsoft.com/office/drawing/2014/main" id="{BD557AC0-9E88-4DB9-86C1-80E4728371AF}"/>
                  </a:ext>
                </a:extLst>
              </p:cNvPr>
              <p:cNvSpPr/>
              <p:nvPr/>
            </p:nvSpPr>
            <p:spPr>
              <a:xfrm>
                <a:off x="2239625" y="4028475"/>
                <a:ext cx="386650" cy="248325"/>
              </a:xfrm>
              <a:custGeom>
                <a:avLst/>
                <a:gdLst/>
                <a:ahLst/>
                <a:cxnLst/>
                <a:rect l="l" t="t" r="r" b="b"/>
                <a:pathLst>
                  <a:path w="15466" h="9933" extrusionOk="0">
                    <a:moveTo>
                      <a:pt x="14139" y="0"/>
                    </a:moveTo>
                    <a:cubicBezTo>
                      <a:pt x="13699" y="0"/>
                      <a:pt x="13283" y="205"/>
                      <a:pt x="12733" y="964"/>
                    </a:cubicBezTo>
                    <a:cubicBezTo>
                      <a:pt x="12210" y="1685"/>
                      <a:pt x="10834" y="3825"/>
                      <a:pt x="9552" y="5184"/>
                    </a:cubicBezTo>
                    <a:cubicBezTo>
                      <a:pt x="8958" y="5814"/>
                      <a:pt x="7126" y="7340"/>
                      <a:pt x="4476" y="7593"/>
                    </a:cubicBezTo>
                    <a:cubicBezTo>
                      <a:pt x="4443" y="7596"/>
                      <a:pt x="4412" y="7597"/>
                      <a:pt x="4381" y="7597"/>
                    </a:cubicBezTo>
                    <a:cubicBezTo>
                      <a:pt x="3990" y="7597"/>
                      <a:pt x="3721" y="7363"/>
                      <a:pt x="3325" y="7162"/>
                    </a:cubicBezTo>
                    <a:cubicBezTo>
                      <a:pt x="2839" y="6916"/>
                      <a:pt x="2476" y="6923"/>
                      <a:pt x="2118" y="6777"/>
                    </a:cubicBezTo>
                    <a:cubicBezTo>
                      <a:pt x="1882" y="6679"/>
                      <a:pt x="1800" y="6589"/>
                      <a:pt x="1736" y="6589"/>
                    </a:cubicBezTo>
                    <a:cubicBezTo>
                      <a:pt x="1704" y="6589"/>
                      <a:pt x="1677" y="6612"/>
                      <a:pt x="1636" y="6668"/>
                    </a:cubicBezTo>
                    <a:cubicBezTo>
                      <a:pt x="1515" y="6838"/>
                      <a:pt x="1711" y="7215"/>
                      <a:pt x="2028" y="7406"/>
                    </a:cubicBezTo>
                    <a:cubicBezTo>
                      <a:pt x="2359" y="7606"/>
                      <a:pt x="2621" y="7606"/>
                      <a:pt x="2676" y="7677"/>
                    </a:cubicBezTo>
                    <a:cubicBezTo>
                      <a:pt x="2718" y="7731"/>
                      <a:pt x="2536" y="7768"/>
                      <a:pt x="2247" y="7768"/>
                    </a:cubicBezTo>
                    <a:cubicBezTo>
                      <a:pt x="2162" y="7768"/>
                      <a:pt x="2069" y="7765"/>
                      <a:pt x="1969" y="7758"/>
                    </a:cubicBezTo>
                    <a:cubicBezTo>
                      <a:pt x="1359" y="7718"/>
                      <a:pt x="998" y="7496"/>
                      <a:pt x="688" y="7428"/>
                    </a:cubicBezTo>
                    <a:cubicBezTo>
                      <a:pt x="648" y="7419"/>
                      <a:pt x="611" y="7414"/>
                      <a:pt x="579" y="7414"/>
                    </a:cubicBezTo>
                    <a:cubicBezTo>
                      <a:pt x="338" y="7414"/>
                      <a:pt x="318" y="7643"/>
                      <a:pt x="403" y="7748"/>
                    </a:cubicBezTo>
                    <a:cubicBezTo>
                      <a:pt x="499" y="7868"/>
                      <a:pt x="653" y="8041"/>
                      <a:pt x="1121" y="8227"/>
                    </a:cubicBezTo>
                    <a:cubicBezTo>
                      <a:pt x="1590" y="8412"/>
                      <a:pt x="2171" y="8525"/>
                      <a:pt x="2171" y="8525"/>
                    </a:cubicBezTo>
                    <a:cubicBezTo>
                      <a:pt x="2171" y="8525"/>
                      <a:pt x="2045" y="8541"/>
                      <a:pt x="1844" y="8541"/>
                    </a:cubicBezTo>
                    <a:cubicBezTo>
                      <a:pt x="1699" y="8541"/>
                      <a:pt x="1513" y="8532"/>
                      <a:pt x="1307" y="8504"/>
                    </a:cubicBezTo>
                    <a:cubicBezTo>
                      <a:pt x="768" y="8430"/>
                      <a:pt x="558" y="8334"/>
                      <a:pt x="276" y="8308"/>
                    </a:cubicBezTo>
                    <a:cubicBezTo>
                      <a:pt x="269" y="8308"/>
                      <a:pt x="261" y="8307"/>
                      <a:pt x="254" y="8307"/>
                    </a:cubicBezTo>
                    <a:cubicBezTo>
                      <a:pt x="1" y="8307"/>
                      <a:pt x="84" y="8749"/>
                      <a:pt x="363" y="8879"/>
                    </a:cubicBezTo>
                    <a:cubicBezTo>
                      <a:pt x="594" y="8987"/>
                      <a:pt x="938" y="9096"/>
                      <a:pt x="1301" y="9153"/>
                    </a:cubicBezTo>
                    <a:cubicBezTo>
                      <a:pt x="1665" y="9209"/>
                      <a:pt x="2276" y="9248"/>
                      <a:pt x="2276" y="9248"/>
                    </a:cubicBezTo>
                    <a:cubicBezTo>
                      <a:pt x="2066" y="9290"/>
                      <a:pt x="1872" y="9305"/>
                      <a:pt x="1697" y="9305"/>
                    </a:cubicBezTo>
                    <a:cubicBezTo>
                      <a:pt x="1383" y="9305"/>
                      <a:pt x="1132" y="9257"/>
                      <a:pt x="954" y="9237"/>
                    </a:cubicBezTo>
                    <a:cubicBezTo>
                      <a:pt x="914" y="9232"/>
                      <a:pt x="877" y="9230"/>
                      <a:pt x="843" y="9230"/>
                    </a:cubicBezTo>
                    <a:cubicBezTo>
                      <a:pt x="640" y="9230"/>
                      <a:pt x="544" y="9310"/>
                      <a:pt x="570" y="9452"/>
                    </a:cubicBezTo>
                    <a:cubicBezTo>
                      <a:pt x="594" y="9584"/>
                      <a:pt x="785" y="9727"/>
                      <a:pt x="1378" y="9864"/>
                    </a:cubicBezTo>
                    <a:cubicBezTo>
                      <a:pt x="1576" y="9911"/>
                      <a:pt x="1803" y="9932"/>
                      <a:pt x="2044" y="9932"/>
                    </a:cubicBezTo>
                    <a:cubicBezTo>
                      <a:pt x="2523" y="9932"/>
                      <a:pt x="3055" y="9847"/>
                      <a:pt x="3518" y="9703"/>
                    </a:cubicBezTo>
                    <a:cubicBezTo>
                      <a:pt x="4211" y="9488"/>
                      <a:pt x="4636" y="9483"/>
                      <a:pt x="5008" y="9414"/>
                    </a:cubicBezTo>
                    <a:cubicBezTo>
                      <a:pt x="8095" y="8842"/>
                      <a:pt x="10090" y="7270"/>
                      <a:pt x="10806" y="6614"/>
                    </a:cubicBezTo>
                    <a:cubicBezTo>
                      <a:pt x="12282" y="5261"/>
                      <a:pt x="13878" y="3066"/>
                      <a:pt x="14671" y="1829"/>
                    </a:cubicBezTo>
                    <a:cubicBezTo>
                      <a:pt x="15465" y="593"/>
                      <a:pt x="15188" y="163"/>
                      <a:pt x="14498" y="37"/>
                    </a:cubicBezTo>
                    <a:cubicBezTo>
                      <a:pt x="14375" y="15"/>
                      <a:pt x="14256" y="0"/>
                      <a:pt x="14139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3786;p55">
                <a:extLst>
                  <a:ext uri="{FF2B5EF4-FFF2-40B4-BE49-F238E27FC236}">
                    <a16:creationId xmlns:a16="http://schemas.microsoft.com/office/drawing/2014/main" id="{7F895BEC-0BC0-4A3C-9659-4784964AC379}"/>
                  </a:ext>
                </a:extLst>
              </p:cNvPr>
              <p:cNvSpPr/>
              <p:nvPr/>
            </p:nvSpPr>
            <p:spPr>
              <a:xfrm>
                <a:off x="2314100" y="4288900"/>
                <a:ext cx="525875" cy="260150"/>
              </a:xfrm>
              <a:custGeom>
                <a:avLst/>
                <a:gdLst/>
                <a:ahLst/>
                <a:cxnLst/>
                <a:rect l="l" t="t" r="r" b="b"/>
                <a:pathLst>
                  <a:path w="21035" h="10406" extrusionOk="0">
                    <a:moveTo>
                      <a:pt x="9115" y="0"/>
                    </a:moveTo>
                    <a:cubicBezTo>
                      <a:pt x="7642" y="0"/>
                      <a:pt x="1338" y="85"/>
                      <a:pt x="637" y="1526"/>
                    </a:cubicBezTo>
                    <a:cubicBezTo>
                      <a:pt x="1" y="2832"/>
                      <a:pt x="3938" y="4175"/>
                      <a:pt x="4746" y="4254"/>
                    </a:cubicBezTo>
                    <a:lnTo>
                      <a:pt x="10303" y="4804"/>
                    </a:lnTo>
                    <a:lnTo>
                      <a:pt x="12133" y="5391"/>
                    </a:lnTo>
                    <a:lnTo>
                      <a:pt x="17277" y="9802"/>
                    </a:lnTo>
                    <a:lnTo>
                      <a:pt x="19958" y="10405"/>
                    </a:lnTo>
                    <a:cubicBezTo>
                      <a:pt x="21034" y="9745"/>
                      <a:pt x="20598" y="8381"/>
                      <a:pt x="19809" y="6717"/>
                    </a:cubicBezTo>
                    <a:cubicBezTo>
                      <a:pt x="18742" y="4469"/>
                      <a:pt x="16894" y="1980"/>
                      <a:pt x="16894" y="1980"/>
                    </a:cubicBezTo>
                    <a:lnTo>
                      <a:pt x="9422" y="2"/>
                    </a:lnTo>
                    <a:cubicBezTo>
                      <a:pt x="9422" y="2"/>
                      <a:pt x="9311" y="0"/>
                      <a:pt x="91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3787;p55">
                <a:extLst>
                  <a:ext uri="{FF2B5EF4-FFF2-40B4-BE49-F238E27FC236}">
                    <a16:creationId xmlns:a16="http://schemas.microsoft.com/office/drawing/2014/main" id="{B511EB47-2237-46F7-8A39-8285DB82A593}"/>
                  </a:ext>
                </a:extLst>
              </p:cNvPr>
              <p:cNvSpPr/>
              <p:nvPr/>
            </p:nvSpPr>
            <p:spPr>
              <a:xfrm>
                <a:off x="2573100" y="4523275"/>
                <a:ext cx="82700" cy="17042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6817" extrusionOk="0">
                    <a:moveTo>
                      <a:pt x="1389" y="0"/>
                    </a:moveTo>
                    <a:lnTo>
                      <a:pt x="0" y="1247"/>
                    </a:lnTo>
                    <a:cubicBezTo>
                      <a:pt x="625" y="2195"/>
                      <a:pt x="734" y="3051"/>
                      <a:pt x="868" y="3938"/>
                    </a:cubicBezTo>
                    <a:cubicBezTo>
                      <a:pt x="986" y="4727"/>
                      <a:pt x="1009" y="5526"/>
                      <a:pt x="1077" y="6319"/>
                    </a:cubicBezTo>
                    <a:cubicBezTo>
                      <a:pt x="1088" y="6438"/>
                      <a:pt x="1101" y="6567"/>
                      <a:pt x="1176" y="6661"/>
                    </a:cubicBezTo>
                    <a:cubicBezTo>
                      <a:pt x="1265" y="6773"/>
                      <a:pt x="1386" y="6817"/>
                      <a:pt x="1515" y="6817"/>
                    </a:cubicBezTo>
                    <a:cubicBezTo>
                      <a:pt x="1727" y="6817"/>
                      <a:pt x="1960" y="6698"/>
                      <a:pt x="2101" y="6572"/>
                    </a:cubicBezTo>
                    <a:cubicBezTo>
                      <a:pt x="2315" y="6380"/>
                      <a:pt x="2530" y="6188"/>
                      <a:pt x="2712" y="5965"/>
                    </a:cubicBezTo>
                    <a:cubicBezTo>
                      <a:pt x="3057" y="5543"/>
                      <a:pt x="3308" y="5028"/>
                      <a:pt x="3235" y="4481"/>
                    </a:cubicBezTo>
                    <a:cubicBezTo>
                      <a:pt x="3151" y="3866"/>
                      <a:pt x="2961" y="3252"/>
                      <a:pt x="3046" y="2635"/>
                    </a:cubicBezTo>
                    <a:cubicBezTo>
                      <a:pt x="3091" y="2314"/>
                      <a:pt x="3211" y="1987"/>
                      <a:pt x="3133" y="1670"/>
                    </a:cubicBezTo>
                    <a:cubicBezTo>
                      <a:pt x="3029" y="1248"/>
                      <a:pt x="2695" y="978"/>
                      <a:pt x="2354" y="743"/>
                    </a:cubicBezTo>
                    <a:cubicBezTo>
                      <a:pt x="2181" y="623"/>
                      <a:pt x="2002" y="511"/>
                      <a:pt x="1840" y="377"/>
                    </a:cubicBezTo>
                    <a:cubicBezTo>
                      <a:pt x="1680" y="244"/>
                      <a:pt x="1500" y="112"/>
                      <a:pt x="1389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3788;p55">
                <a:extLst>
                  <a:ext uri="{FF2B5EF4-FFF2-40B4-BE49-F238E27FC236}">
                    <a16:creationId xmlns:a16="http://schemas.microsoft.com/office/drawing/2014/main" id="{718E2761-E54E-42E6-A65F-4CDFD4F00A91}"/>
                  </a:ext>
                </a:extLst>
              </p:cNvPr>
              <p:cNvSpPr/>
              <p:nvPr/>
            </p:nvSpPr>
            <p:spPr>
              <a:xfrm>
                <a:off x="2309050" y="4315850"/>
                <a:ext cx="300425" cy="241850"/>
              </a:xfrm>
              <a:custGeom>
                <a:avLst/>
                <a:gdLst/>
                <a:ahLst/>
                <a:cxnLst/>
                <a:rect l="l" t="t" r="r" b="b"/>
                <a:pathLst>
                  <a:path w="12017" h="9674" extrusionOk="0">
                    <a:moveTo>
                      <a:pt x="2221" y="1"/>
                    </a:moveTo>
                    <a:cubicBezTo>
                      <a:pt x="2005" y="1"/>
                      <a:pt x="1793" y="17"/>
                      <a:pt x="1589" y="53"/>
                    </a:cubicBezTo>
                    <a:cubicBezTo>
                      <a:pt x="1" y="328"/>
                      <a:pt x="886" y="1875"/>
                      <a:pt x="1902" y="2771"/>
                    </a:cubicBezTo>
                    <a:cubicBezTo>
                      <a:pt x="2570" y="3360"/>
                      <a:pt x="10674" y="9674"/>
                      <a:pt x="10674" y="9674"/>
                    </a:cubicBezTo>
                    <a:cubicBezTo>
                      <a:pt x="11764" y="9627"/>
                      <a:pt x="12017" y="8441"/>
                      <a:pt x="12017" y="8441"/>
                    </a:cubicBezTo>
                    <a:cubicBezTo>
                      <a:pt x="12017" y="8441"/>
                      <a:pt x="9415" y="5008"/>
                      <a:pt x="7795" y="3121"/>
                    </a:cubicBezTo>
                    <a:cubicBezTo>
                      <a:pt x="7058" y="2262"/>
                      <a:pt x="5888" y="1272"/>
                      <a:pt x="5888" y="1272"/>
                    </a:cubicBezTo>
                    <a:cubicBezTo>
                      <a:pt x="5293" y="744"/>
                      <a:pt x="3677" y="1"/>
                      <a:pt x="2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3789;p55">
                <a:extLst>
                  <a:ext uri="{FF2B5EF4-FFF2-40B4-BE49-F238E27FC236}">
                    <a16:creationId xmlns:a16="http://schemas.microsoft.com/office/drawing/2014/main" id="{6083C99B-8097-4937-9E75-0D35A3A1C727}"/>
                  </a:ext>
                </a:extLst>
              </p:cNvPr>
              <p:cNvSpPr/>
              <p:nvPr/>
            </p:nvSpPr>
            <p:spPr>
              <a:xfrm>
                <a:off x="2330575" y="4441850"/>
                <a:ext cx="1543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4156" extrusionOk="0">
                    <a:moveTo>
                      <a:pt x="4155" y="0"/>
                    </a:moveTo>
                    <a:cubicBezTo>
                      <a:pt x="4062" y="0"/>
                      <a:pt x="3968" y="11"/>
                      <a:pt x="3873" y="37"/>
                    </a:cubicBezTo>
                    <a:cubicBezTo>
                      <a:pt x="3558" y="120"/>
                      <a:pt x="3329" y="383"/>
                      <a:pt x="3068" y="576"/>
                    </a:cubicBezTo>
                    <a:cubicBezTo>
                      <a:pt x="2570" y="947"/>
                      <a:pt x="1939" y="1075"/>
                      <a:pt x="1360" y="1298"/>
                    </a:cubicBezTo>
                    <a:cubicBezTo>
                      <a:pt x="845" y="1496"/>
                      <a:pt x="513" y="1963"/>
                      <a:pt x="309" y="2468"/>
                    </a:cubicBezTo>
                    <a:cubicBezTo>
                      <a:pt x="200" y="2735"/>
                      <a:pt x="135" y="3016"/>
                      <a:pt x="71" y="3297"/>
                    </a:cubicBezTo>
                    <a:cubicBezTo>
                      <a:pt x="1" y="3593"/>
                      <a:pt x="62" y="4088"/>
                      <a:pt x="436" y="4150"/>
                    </a:cubicBezTo>
                    <a:cubicBezTo>
                      <a:pt x="455" y="4154"/>
                      <a:pt x="474" y="4155"/>
                      <a:pt x="493" y="4155"/>
                    </a:cubicBezTo>
                    <a:cubicBezTo>
                      <a:pt x="593" y="4155"/>
                      <a:pt x="691" y="4113"/>
                      <a:pt x="784" y="4072"/>
                    </a:cubicBezTo>
                    <a:cubicBezTo>
                      <a:pt x="1512" y="3752"/>
                      <a:pt x="2224" y="3387"/>
                      <a:pt x="2972" y="3113"/>
                    </a:cubicBezTo>
                    <a:cubicBezTo>
                      <a:pt x="3713" y="2841"/>
                      <a:pt x="4422" y="2564"/>
                      <a:pt x="5351" y="2564"/>
                    </a:cubicBezTo>
                    <a:cubicBezTo>
                      <a:pt x="5479" y="2564"/>
                      <a:pt x="5612" y="2570"/>
                      <a:pt x="5749" y="2581"/>
                    </a:cubicBezTo>
                    <a:lnTo>
                      <a:pt x="6175" y="764"/>
                    </a:lnTo>
                    <a:cubicBezTo>
                      <a:pt x="6024" y="720"/>
                      <a:pt x="5821" y="626"/>
                      <a:pt x="5628" y="549"/>
                    </a:cubicBezTo>
                    <a:cubicBezTo>
                      <a:pt x="5435" y="472"/>
                      <a:pt x="5249" y="369"/>
                      <a:pt x="5062" y="275"/>
                    </a:cubicBezTo>
                    <a:cubicBezTo>
                      <a:pt x="4774" y="130"/>
                      <a:pt x="4472" y="0"/>
                      <a:pt x="4155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3790;p55">
                <a:extLst>
                  <a:ext uri="{FF2B5EF4-FFF2-40B4-BE49-F238E27FC236}">
                    <a16:creationId xmlns:a16="http://schemas.microsoft.com/office/drawing/2014/main" id="{EAFDA37F-E131-48C8-A52D-57E8195BF79B}"/>
                  </a:ext>
                </a:extLst>
              </p:cNvPr>
              <p:cNvSpPr/>
              <p:nvPr/>
            </p:nvSpPr>
            <p:spPr>
              <a:xfrm>
                <a:off x="2466975" y="4460675"/>
                <a:ext cx="377375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15095" h="4374" extrusionOk="0">
                    <a:moveTo>
                      <a:pt x="699" y="0"/>
                    </a:moveTo>
                    <a:cubicBezTo>
                      <a:pt x="1" y="736"/>
                      <a:pt x="293" y="1828"/>
                      <a:pt x="293" y="1828"/>
                    </a:cubicBezTo>
                    <a:cubicBezTo>
                      <a:pt x="293" y="1828"/>
                      <a:pt x="6068" y="4013"/>
                      <a:pt x="7891" y="4185"/>
                    </a:cubicBezTo>
                    <a:cubicBezTo>
                      <a:pt x="9108" y="4301"/>
                      <a:pt x="10010" y="4374"/>
                      <a:pt x="10748" y="4374"/>
                    </a:cubicBezTo>
                    <a:cubicBezTo>
                      <a:pt x="11763" y="4374"/>
                      <a:pt x="12469" y="4236"/>
                      <a:pt x="13261" y="3881"/>
                    </a:cubicBezTo>
                    <a:cubicBezTo>
                      <a:pt x="14628" y="3267"/>
                      <a:pt x="15094" y="1949"/>
                      <a:pt x="12872" y="1373"/>
                    </a:cubicBezTo>
                    <a:cubicBezTo>
                      <a:pt x="12201" y="1199"/>
                      <a:pt x="11310" y="556"/>
                      <a:pt x="8165" y="534"/>
                    </a:cubicBezTo>
                    <a:cubicBezTo>
                      <a:pt x="4990" y="513"/>
                      <a:pt x="699" y="0"/>
                      <a:pt x="6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3791;p55">
                <a:extLst>
                  <a:ext uri="{FF2B5EF4-FFF2-40B4-BE49-F238E27FC236}">
                    <a16:creationId xmlns:a16="http://schemas.microsoft.com/office/drawing/2014/main" id="{1DCEE935-C0EB-440B-B3DA-9AA105A0EA70}"/>
                  </a:ext>
                </a:extLst>
              </p:cNvPr>
              <p:cNvSpPr/>
              <p:nvPr/>
            </p:nvSpPr>
            <p:spPr>
              <a:xfrm>
                <a:off x="2568750" y="3974675"/>
                <a:ext cx="149825" cy="157450"/>
              </a:xfrm>
              <a:custGeom>
                <a:avLst/>
                <a:gdLst/>
                <a:ahLst/>
                <a:cxnLst/>
                <a:rect l="l" t="t" r="r" b="b"/>
                <a:pathLst>
                  <a:path w="5993" h="6298" extrusionOk="0">
                    <a:moveTo>
                      <a:pt x="4617" y="0"/>
                    </a:moveTo>
                    <a:cubicBezTo>
                      <a:pt x="4617" y="0"/>
                      <a:pt x="3039" y="547"/>
                      <a:pt x="1954" y="896"/>
                    </a:cubicBezTo>
                    <a:lnTo>
                      <a:pt x="1886" y="2074"/>
                    </a:lnTo>
                    <a:cubicBezTo>
                      <a:pt x="1867" y="2077"/>
                      <a:pt x="1843" y="2077"/>
                      <a:pt x="1817" y="2077"/>
                    </a:cubicBezTo>
                    <a:cubicBezTo>
                      <a:pt x="1774" y="2077"/>
                      <a:pt x="1722" y="2075"/>
                      <a:pt x="1662" y="2075"/>
                    </a:cubicBezTo>
                    <a:cubicBezTo>
                      <a:pt x="1563" y="2075"/>
                      <a:pt x="1444" y="2081"/>
                      <a:pt x="1312" y="2114"/>
                    </a:cubicBezTo>
                    <a:cubicBezTo>
                      <a:pt x="979" y="2424"/>
                      <a:pt x="1" y="3289"/>
                      <a:pt x="163" y="4425"/>
                    </a:cubicBezTo>
                    <a:cubicBezTo>
                      <a:pt x="313" y="5473"/>
                      <a:pt x="2126" y="6297"/>
                      <a:pt x="3160" y="6297"/>
                    </a:cubicBezTo>
                    <a:cubicBezTo>
                      <a:pt x="3343" y="6297"/>
                      <a:pt x="3502" y="6271"/>
                      <a:pt x="3623" y="6216"/>
                    </a:cubicBezTo>
                    <a:cubicBezTo>
                      <a:pt x="4424" y="5849"/>
                      <a:pt x="5992" y="3380"/>
                      <a:pt x="5736" y="3169"/>
                    </a:cubicBezTo>
                    <a:cubicBezTo>
                      <a:pt x="5481" y="2957"/>
                      <a:pt x="4571" y="2787"/>
                      <a:pt x="4525" y="2608"/>
                    </a:cubicBezTo>
                    <a:cubicBezTo>
                      <a:pt x="4481" y="2431"/>
                      <a:pt x="4617" y="1"/>
                      <a:pt x="4617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3792;p55">
                <a:extLst>
                  <a:ext uri="{FF2B5EF4-FFF2-40B4-BE49-F238E27FC236}">
                    <a16:creationId xmlns:a16="http://schemas.microsoft.com/office/drawing/2014/main" id="{97173432-05BC-49E9-9E65-5D29C4AC05C0}"/>
                  </a:ext>
                </a:extLst>
              </p:cNvPr>
              <p:cNvSpPr/>
              <p:nvPr/>
            </p:nvSpPr>
            <p:spPr>
              <a:xfrm>
                <a:off x="2504925" y="4026375"/>
                <a:ext cx="237175" cy="229175"/>
              </a:xfrm>
              <a:custGeom>
                <a:avLst/>
                <a:gdLst/>
                <a:ahLst/>
                <a:cxnLst/>
                <a:rect l="l" t="t" r="r" b="b"/>
                <a:pathLst>
                  <a:path w="9487" h="9167" extrusionOk="0">
                    <a:moveTo>
                      <a:pt x="4093" y="0"/>
                    </a:moveTo>
                    <a:cubicBezTo>
                      <a:pt x="3770" y="0"/>
                      <a:pt x="3463" y="139"/>
                      <a:pt x="3239" y="373"/>
                    </a:cubicBezTo>
                    <a:cubicBezTo>
                      <a:pt x="1513" y="2158"/>
                      <a:pt x="1" y="4350"/>
                      <a:pt x="2064" y="6140"/>
                    </a:cubicBezTo>
                    <a:cubicBezTo>
                      <a:pt x="2078" y="7036"/>
                      <a:pt x="2320" y="8308"/>
                      <a:pt x="2320" y="8308"/>
                    </a:cubicBezTo>
                    <a:cubicBezTo>
                      <a:pt x="3416" y="8984"/>
                      <a:pt x="4638" y="9166"/>
                      <a:pt x="5638" y="9166"/>
                    </a:cubicBezTo>
                    <a:cubicBezTo>
                      <a:pt x="6815" y="9166"/>
                      <a:pt x="7685" y="8914"/>
                      <a:pt x="7685" y="8914"/>
                    </a:cubicBezTo>
                    <a:cubicBezTo>
                      <a:pt x="7746" y="7712"/>
                      <a:pt x="8314" y="7234"/>
                      <a:pt x="8901" y="5670"/>
                    </a:cubicBezTo>
                    <a:cubicBezTo>
                      <a:pt x="9487" y="4104"/>
                      <a:pt x="9211" y="2050"/>
                      <a:pt x="9085" y="1614"/>
                    </a:cubicBezTo>
                    <a:cubicBezTo>
                      <a:pt x="8976" y="1240"/>
                      <a:pt x="8194" y="878"/>
                      <a:pt x="7511" y="775"/>
                    </a:cubicBezTo>
                    <a:cubicBezTo>
                      <a:pt x="6722" y="1221"/>
                      <a:pt x="6506" y="1738"/>
                      <a:pt x="6008" y="2275"/>
                    </a:cubicBezTo>
                    <a:cubicBezTo>
                      <a:pt x="5432" y="2896"/>
                      <a:pt x="4947" y="3340"/>
                      <a:pt x="4268" y="3340"/>
                    </a:cubicBezTo>
                    <a:cubicBezTo>
                      <a:pt x="4086" y="3340"/>
                      <a:pt x="3890" y="3308"/>
                      <a:pt x="3674" y="3239"/>
                    </a:cubicBezTo>
                    <a:cubicBezTo>
                      <a:pt x="3055" y="3041"/>
                      <a:pt x="3014" y="2203"/>
                      <a:pt x="3323" y="1496"/>
                    </a:cubicBezTo>
                    <a:cubicBezTo>
                      <a:pt x="3659" y="725"/>
                      <a:pt x="4260" y="7"/>
                      <a:pt x="4260" y="7"/>
                    </a:cubicBezTo>
                    <a:cubicBezTo>
                      <a:pt x="4223" y="5"/>
                      <a:pt x="4181" y="2"/>
                      <a:pt x="4134" y="1"/>
                    </a:cubicBezTo>
                    <a:cubicBezTo>
                      <a:pt x="4120" y="0"/>
                      <a:pt x="4107" y="0"/>
                      <a:pt x="40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3793;p55">
                <a:extLst>
                  <a:ext uri="{FF2B5EF4-FFF2-40B4-BE49-F238E27FC236}">
                    <a16:creationId xmlns:a16="http://schemas.microsoft.com/office/drawing/2014/main" id="{A045DE4C-3C05-4D01-BC3B-C976B0725E94}"/>
                  </a:ext>
                </a:extLst>
              </p:cNvPr>
              <p:cNvSpPr/>
              <p:nvPr/>
            </p:nvSpPr>
            <p:spPr>
              <a:xfrm>
                <a:off x="2616175" y="3974675"/>
                <a:ext cx="68025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325" extrusionOk="0">
                    <a:moveTo>
                      <a:pt x="2720" y="0"/>
                    </a:moveTo>
                    <a:lnTo>
                      <a:pt x="830" y="643"/>
                    </a:lnTo>
                    <a:lnTo>
                      <a:pt x="57" y="896"/>
                    </a:lnTo>
                    <a:lnTo>
                      <a:pt x="1" y="1850"/>
                    </a:lnTo>
                    <a:cubicBezTo>
                      <a:pt x="49" y="2218"/>
                      <a:pt x="420" y="2325"/>
                      <a:pt x="753" y="2325"/>
                    </a:cubicBezTo>
                    <a:cubicBezTo>
                      <a:pt x="956" y="2325"/>
                      <a:pt x="1145" y="2285"/>
                      <a:pt x="1236" y="2241"/>
                    </a:cubicBezTo>
                    <a:cubicBezTo>
                      <a:pt x="2608" y="1593"/>
                      <a:pt x="2685" y="763"/>
                      <a:pt x="2685" y="763"/>
                    </a:cubicBezTo>
                    <a:cubicBezTo>
                      <a:pt x="2698" y="440"/>
                      <a:pt x="2720" y="0"/>
                      <a:pt x="2720" y="0"/>
                    </a:cubicBezTo>
                    <a:close/>
                  </a:path>
                </a:pathLst>
              </a:custGeom>
              <a:solidFill>
                <a:srgbClr val="F28F8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3794;p55">
                <a:extLst>
                  <a:ext uri="{FF2B5EF4-FFF2-40B4-BE49-F238E27FC236}">
                    <a16:creationId xmlns:a16="http://schemas.microsoft.com/office/drawing/2014/main" id="{F766C9F2-503E-41FF-A5F3-0808AC676200}"/>
                  </a:ext>
                </a:extLst>
              </p:cNvPr>
              <p:cNvSpPr/>
              <p:nvPr/>
            </p:nvSpPr>
            <p:spPr>
              <a:xfrm>
                <a:off x="2567150" y="3833300"/>
                <a:ext cx="153275" cy="185950"/>
              </a:xfrm>
              <a:custGeom>
                <a:avLst/>
                <a:gdLst/>
                <a:ahLst/>
                <a:cxnLst/>
                <a:rect l="l" t="t" r="r" b="b"/>
                <a:pathLst>
                  <a:path w="6131" h="7438" extrusionOk="0">
                    <a:moveTo>
                      <a:pt x="2937" y="0"/>
                    </a:moveTo>
                    <a:cubicBezTo>
                      <a:pt x="1418" y="0"/>
                      <a:pt x="364" y="1153"/>
                      <a:pt x="133" y="2660"/>
                    </a:cubicBezTo>
                    <a:cubicBezTo>
                      <a:pt x="1" y="3430"/>
                      <a:pt x="11" y="5023"/>
                      <a:pt x="641" y="6372"/>
                    </a:cubicBezTo>
                    <a:cubicBezTo>
                      <a:pt x="969" y="7076"/>
                      <a:pt x="1414" y="7438"/>
                      <a:pt x="1842" y="7438"/>
                    </a:cubicBezTo>
                    <a:cubicBezTo>
                      <a:pt x="1846" y="7438"/>
                      <a:pt x="1849" y="7438"/>
                      <a:pt x="1853" y="7438"/>
                    </a:cubicBezTo>
                    <a:cubicBezTo>
                      <a:pt x="2353" y="7430"/>
                      <a:pt x="3722" y="7252"/>
                      <a:pt x="4308" y="6469"/>
                    </a:cubicBezTo>
                    <a:cubicBezTo>
                      <a:pt x="4401" y="6343"/>
                      <a:pt x="4681" y="5655"/>
                      <a:pt x="4681" y="5655"/>
                    </a:cubicBezTo>
                    <a:cubicBezTo>
                      <a:pt x="5449" y="5129"/>
                      <a:pt x="5980" y="4279"/>
                      <a:pt x="6035" y="3277"/>
                    </a:cubicBezTo>
                    <a:cubicBezTo>
                      <a:pt x="6131" y="1565"/>
                      <a:pt x="4819" y="101"/>
                      <a:pt x="3107" y="5"/>
                    </a:cubicBezTo>
                    <a:cubicBezTo>
                      <a:pt x="3050" y="2"/>
                      <a:pt x="2993" y="0"/>
                      <a:pt x="2937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3795;p55">
                <a:extLst>
                  <a:ext uri="{FF2B5EF4-FFF2-40B4-BE49-F238E27FC236}">
                    <a16:creationId xmlns:a16="http://schemas.microsoft.com/office/drawing/2014/main" id="{FD8E1D50-27CA-430E-9E1B-369A6C8E192A}"/>
                  </a:ext>
                </a:extLst>
              </p:cNvPr>
              <p:cNvSpPr/>
              <p:nvPr/>
            </p:nvSpPr>
            <p:spPr>
              <a:xfrm>
                <a:off x="2572350" y="3831850"/>
                <a:ext cx="149275" cy="142850"/>
              </a:xfrm>
              <a:custGeom>
                <a:avLst/>
                <a:gdLst/>
                <a:ahLst/>
                <a:cxnLst/>
                <a:rect l="l" t="t" r="r" b="b"/>
                <a:pathLst>
                  <a:path w="5971" h="5714" extrusionOk="0">
                    <a:moveTo>
                      <a:pt x="2698" y="1"/>
                    </a:moveTo>
                    <a:cubicBezTo>
                      <a:pt x="1536" y="1"/>
                      <a:pt x="573" y="535"/>
                      <a:pt x="1" y="2116"/>
                    </a:cubicBezTo>
                    <a:cubicBezTo>
                      <a:pt x="588" y="2063"/>
                      <a:pt x="1179" y="2011"/>
                      <a:pt x="1755" y="1351"/>
                    </a:cubicBezTo>
                    <a:cubicBezTo>
                      <a:pt x="2337" y="2428"/>
                      <a:pt x="3361" y="2082"/>
                      <a:pt x="3826" y="2791"/>
                    </a:cubicBezTo>
                    <a:cubicBezTo>
                      <a:pt x="4036" y="3112"/>
                      <a:pt x="4138" y="3490"/>
                      <a:pt x="4063" y="3868"/>
                    </a:cubicBezTo>
                    <a:cubicBezTo>
                      <a:pt x="4041" y="3979"/>
                      <a:pt x="4017" y="4104"/>
                      <a:pt x="3991" y="4238"/>
                    </a:cubicBezTo>
                    <a:cubicBezTo>
                      <a:pt x="3898" y="4724"/>
                      <a:pt x="4312" y="4763"/>
                      <a:pt x="4312" y="4763"/>
                    </a:cubicBezTo>
                    <a:cubicBezTo>
                      <a:pt x="4318" y="4517"/>
                      <a:pt x="4353" y="4281"/>
                      <a:pt x="4485" y="4127"/>
                    </a:cubicBezTo>
                    <a:lnTo>
                      <a:pt x="4485" y="4127"/>
                    </a:lnTo>
                    <a:cubicBezTo>
                      <a:pt x="5322" y="4395"/>
                      <a:pt x="4507" y="5608"/>
                      <a:pt x="4473" y="5713"/>
                    </a:cubicBezTo>
                    <a:cubicBezTo>
                      <a:pt x="5355" y="5107"/>
                      <a:pt x="5970" y="4078"/>
                      <a:pt x="5862" y="2879"/>
                    </a:cubicBezTo>
                    <a:cubicBezTo>
                      <a:pt x="5739" y="1546"/>
                      <a:pt x="4725" y="261"/>
                      <a:pt x="3402" y="58"/>
                    </a:cubicBezTo>
                    <a:cubicBezTo>
                      <a:pt x="3161" y="21"/>
                      <a:pt x="2926" y="1"/>
                      <a:pt x="2698" y="1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3796;p55">
                <a:extLst>
                  <a:ext uri="{FF2B5EF4-FFF2-40B4-BE49-F238E27FC236}">
                    <a16:creationId xmlns:a16="http://schemas.microsoft.com/office/drawing/2014/main" id="{EA0A2DB9-1C93-43FC-BF24-7622C348DF67}"/>
                  </a:ext>
                </a:extLst>
              </p:cNvPr>
              <p:cNvSpPr/>
              <p:nvPr/>
            </p:nvSpPr>
            <p:spPr>
              <a:xfrm>
                <a:off x="2684175" y="3928575"/>
                <a:ext cx="39925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015" extrusionOk="0">
                    <a:moveTo>
                      <a:pt x="612" y="1"/>
                    </a:moveTo>
                    <a:cubicBezTo>
                      <a:pt x="368" y="1"/>
                      <a:pt x="126" y="113"/>
                      <a:pt x="12" y="258"/>
                    </a:cubicBezTo>
                    <a:lnTo>
                      <a:pt x="0" y="1844"/>
                    </a:lnTo>
                    <a:cubicBezTo>
                      <a:pt x="0" y="1844"/>
                      <a:pt x="75" y="2000"/>
                      <a:pt x="377" y="2014"/>
                    </a:cubicBezTo>
                    <a:cubicBezTo>
                      <a:pt x="384" y="2015"/>
                      <a:pt x="392" y="2015"/>
                      <a:pt x="399" y="2015"/>
                    </a:cubicBezTo>
                    <a:cubicBezTo>
                      <a:pt x="959" y="2015"/>
                      <a:pt x="1597" y="984"/>
                      <a:pt x="1148" y="281"/>
                    </a:cubicBezTo>
                    <a:cubicBezTo>
                      <a:pt x="1018" y="79"/>
                      <a:pt x="815" y="1"/>
                      <a:pt x="612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3797;p55">
                <a:extLst>
                  <a:ext uri="{FF2B5EF4-FFF2-40B4-BE49-F238E27FC236}">
                    <a16:creationId xmlns:a16="http://schemas.microsoft.com/office/drawing/2014/main" id="{76AA6DC5-C4F1-4DCF-8251-077D76C832FA}"/>
                  </a:ext>
                </a:extLst>
              </p:cNvPr>
              <p:cNvSpPr/>
              <p:nvPr/>
            </p:nvSpPr>
            <p:spPr>
              <a:xfrm>
                <a:off x="2540750" y="4223625"/>
                <a:ext cx="195725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7829" h="6321" extrusionOk="0">
                    <a:moveTo>
                      <a:pt x="2224" y="0"/>
                    </a:moveTo>
                    <a:cubicBezTo>
                      <a:pt x="1481" y="0"/>
                      <a:pt x="925" y="107"/>
                      <a:pt x="888" y="418"/>
                    </a:cubicBezTo>
                    <a:cubicBezTo>
                      <a:pt x="771" y="1403"/>
                      <a:pt x="399" y="2187"/>
                      <a:pt x="240" y="3184"/>
                    </a:cubicBezTo>
                    <a:cubicBezTo>
                      <a:pt x="1" y="4907"/>
                      <a:pt x="2476" y="6320"/>
                      <a:pt x="4713" y="6320"/>
                    </a:cubicBezTo>
                    <a:cubicBezTo>
                      <a:pt x="4905" y="6320"/>
                      <a:pt x="5095" y="6310"/>
                      <a:pt x="5281" y="6288"/>
                    </a:cubicBezTo>
                    <a:cubicBezTo>
                      <a:pt x="7214" y="6066"/>
                      <a:pt x="7782" y="4785"/>
                      <a:pt x="7829" y="4591"/>
                    </a:cubicBezTo>
                    <a:cubicBezTo>
                      <a:pt x="7236" y="3224"/>
                      <a:pt x="6876" y="2615"/>
                      <a:pt x="6651" y="2094"/>
                    </a:cubicBezTo>
                    <a:cubicBezTo>
                      <a:pt x="6360" y="1417"/>
                      <a:pt x="6244" y="918"/>
                      <a:pt x="6318" y="499"/>
                    </a:cubicBezTo>
                    <a:cubicBezTo>
                      <a:pt x="6318" y="499"/>
                      <a:pt x="3833" y="0"/>
                      <a:pt x="222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3798;p55">
                <a:extLst>
                  <a:ext uri="{FF2B5EF4-FFF2-40B4-BE49-F238E27FC236}">
                    <a16:creationId xmlns:a16="http://schemas.microsoft.com/office/drawing/2014/main" id="{D615F4A2-C458-4F17-8C11-EB3889B447F8}"/>
                  </a:ext>
                </a:extLst>
              </p:cNvPr>
              <p:cNvSpPr/>
              <p:nvPr/>
            </p:nvSpPr>
            <p:spPr>
              <a:xfrm>
                <a:off x="2422350" y="4328325"/>
                <a:ext cx="109275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306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4" y="584"/>
                      <a:pt x="3574" y="2990"/>
                      <a:pt x="3574" y="2990"/>
                    </a:cubicBezTo>
                    <a:lnTo>
                      <a:pt x="4370" y="3068"/>
                    </a:lnTo>
                    <a:cubicBezTo>
                      <a:pt x="4370" y="3068"/>
                      <a:pt x="3323" y="1647"/>
                      <a:pt x="2175" y="909"/>
                    </a:cubicBezTo>
                    <a:cubicBezTo>
                      <a:pt x="1025" y="17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3799;p55">
                <a:extLst>
                  <a:ext uri="{FF2B5EF4-FFF2-40B4-BE49-F238E27FC236}">
                    <a16:creationId xmlns:a16="http://schemas.microsoft.com/office/drawing/2014/main" id="{9E85A8C1-1778-4073-AE26-178D9F244EB2}"/>
                  </a:ext>
                </a:extLst>
              </p:cNvPr>
              <p:cNvSpPr/>
              <p:nvPr/>
            </p:nvSpPr>
            <p:spPr>
              <a:xfrm>
                <a:off x="2540800" y="4530300"/>
                <a:ext cx="562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097" extrusionOk="0">
                    <a:moveTo>
                      <a:pt x="1" y="1"/>
                    </a:moveTo>
                    <a:lnTo>
                      <a:pt x="1404" y="1096"/>
                    </a:lnTo>
                    <a:cubicBezTo>
                      <a:pt x="1404" y="1096"/>
                      <a:pt x="1416" y="1097"/>
                      <a:pt x="1437" y="1097"/>
                    </a:cubicBezTo>
                    <a:cubicBezTo>
                      <a:pt x="1504" y="1097"/>
                      <a:pt x="1662" y="1086"/>
                      <a:pt x="1850" y="1001"/>
                    </a:cubicBezTo>
                    <a:cubicBezTo>
                      <a:pt x="2160" y="862"/>
                      <a:pt x="2250" y="741"/>
                      <a:pt x="2250" y="74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3800;p55">
                <a:extLst>
                  <a:ext uri="{FF2B5EF4-FFF2-40B4-BE49-F238E27FC236}">
                    <a16:creationId xmlns:a16="http://schemas.microsoft.com/office/drawing/2014/main" id="{C2EEFA35-8AC3-49AC-B085-1E9775174D40}"/>
                  </a:ext>
                </a:extLst>
              </p:cNvPr>
              <p:cNvSpPr/>
              <p:nvPr/>
            </p:nvSpPr>
            <p:spPr>
              <a:xfrm>
                <a:off x="2278650" y="4193200"/>
                <a:ext cx="257625" cy="103025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4121" extrusionOk="0">
                    <a:moveTo>
                      <a:pt x="3486" y="1"/>
                    </a:moveTo>
                    <a:lnTo>
                      <a:pt x="1" y="3989"/>
                    </a:lnTo>
                    <a:lnTo>
                      <a:pt x="230" y="4121"/>
                    </a:lnTo>
                    <a:lnTo>
                      <a:pt x="10304" y="4121"/>
                    </a:lnTo>
                    <a:lnTo>
                      <a:pt x="10135" y="3795"/>
                    </a:lnTo>
                    <a:lnTo>
                      <a:pt x="3486" y="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3801;p55">
                <a:extLst>
                  <a:ext uri="{FF2B5EF4-FFF2-40B4-BE49-F238E27FC236}">
                    <a16:creationId xmlns:a16="http://schemas.microsoft.com/office/drawing/2014/main" id="{C578D828-91B0-4A1A-8F4A-D310BCCC7EE7}"/>
                  </a:ext>
                </a:extLst>
              </p:cNvPr>
              <p:cNvSpPr/>
              <p:nvPr/>
            </p:nvSpPr>
            <p:spPr>
              <a:xfrm>
                <a:off x="2284375" y="4199275"/>
                <a:ext cx="2519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10076" h="6787" extrusionOk="0">
                    <a:moveTo>
                      <a:pt x="3357" y="0"/>
                    </a:moveTo>
                    <a:lnTo>
                      <a:pt x="1" y="3878"/>
                    </a:lnTo>
                    <a:lnTo>
                      <a:pt x="6366" y="6787"/>
                    </a:lnTo>
                    <a:lnTo>
                      <a:pt x="10075" y="3878"/>
                    </a:lnTo>
                    <a:lnTo>
                      <a:pt x="335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3802;p55">
                <a:extLst>
                  <a:ext uri="{FF2B5EF4-FFF2-40B4-BE49-F238E27FC236}">
                    <a16:creationId xmlns:a16="http://schemas.microsoft.com/office/drawing/2014/main" id="{370F8DB4-5FA7-4400-8255-496A03951848}"/>
                  </a:ext>
                </a:extLst>
              </p:cNvPr>
              <p:cNvSpPr/>
              <p:nvPr/>
            </p:nvSpPr>
            <p:spPr>
              <a:xfrm>
                <a:off x="2257900" y="4154850"/>
                <a:ext cx="26475" cy="14137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5655" extrusionOk="0">
                    <a:moveTo>
                      <a:pt x="219" y="1"/>
                    </a:moveTo>
                    <a:lnTo>
                      <a:pt x="0" y="128"/>
                    </a:lnTo>
                    <a:lnTo>
                      <a:pt x="104" y="4787"/>
                    </a:lnTo>
                    <a:cubicBezTo>
                      <a:pt x="109" y="4987"/>
                      <a:pt x="218" y="5169"/>
                      <a:pt x="390" y="5269"/>
                    </a:cubicBezTo>
                    <a:lnTo>
                      <a:pt x="1058" y="5655"/>
                    </a:lnTo>
                    <a:lnTo>
                      <a:pt x="1058" y="5413"/>
                    </a:lnTo>
                    <a:lnTo>
                      <a:pt x="339" y="5006"/>
                    </a:ln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3803;p55">
                <a:extLst>
                  <a:ext uri="{FF2B5EF4-FFF2-40B4-BE49-F238E27FC236}">
                    <a16:creationId xmlns:a16="http://schemas.microsoft.com/office/drawing/2014/main" id="{19F7C62F-CEBA-433F-BB93-C0F3CBC0C150}"/>
                  </a:ext>
                </a:extLst>
              </p:cNvPr>
              <p:cNvSpPr/>
              <p:nvPr/>
            </p:nvSpPr>
            <p:spPr>
              <a:xfrm>
                <a:off x="2263375" y="4154850"/>
                <a:ext cx="89200" cy="134075"/>
              </a:xfrm>
              <a:custGeom>
                <a:avLst/>
                <a:gdLst/>
                <a:ahLst/>
                <a:cxnLst/>
                <a:rect l="l" t="t" r="r" b="b"/>
                <a:pathLst>
                  <a:path w="3568" h="5363" extrusionOk="0">
                    <a:moveTo>
                      <a:pt x="0" y="1"/>
                    </a:moveTo>
                    <a:lnTo>
                      <a:pt x="120" y="5006"/>
                    </a:lnTo>
                    <a:lnTo>
                      <a:pt x="751" y="5362"/>
                    </a:lnTo>
                    <a:lnTo>
                      <a:pt x="3567" y="21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3804;p55">
                <a:extLst>
                  <a:ext uri="{FF2B5EF4-FFF2-40B4-BE49-F238E27FC236}">
                    <a16:creationId xmlns:a16="http://schemas.microsoft.com/office/drawing/2014/main" id="{2B74D13A-BD4E-483D-9074-3D83CC441DE8}"/>
                  </a:ext>
                </a:extLst>
              </p:cNvPr>
              <p:cNvSpPr/>
              <p:nvPr/>
            </p:nvSpPr>
            <p:spPr>
              <a:xfrm>
                <a:off x="2267775" y="4168950"/>
                <a:ext cx="64600" cy="1174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699" extrusionOk="0">
                    <a:moveTo>
                      <a:pt x="0" y="1"/>
                    </a:moveTo>
                    <a:lnTo>
                      <a:pt x="108" y="4364"/>
                    </a:lnTo>
                    <a:lnTo>
                      <a:pt x="665" y="4698"/>
                    </a:lnTo>
                    <a:lnTo>
                      <a:pt x="2584" y="25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FE2E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3805;p55">
                <a:extLst>
                  <a:ext uri="{FF2B5EF4-FFF2-40B4-BE49-F238E27FC236}">
                    <a16:creationId xmlns:a16="http://schemas.microsoft.com/office/drawing/2014/main" id="{2F14C35C-6F0C-4034-B729-21DDA00EE873}"/>
                  </a:ext>
                </a:extLst>
              </p:cNvPr>
              <p:cNvSpPr/>
              <p:nvPr/>
            </p:nvSpPr>
            <p:spPr>
              <a:xfrm>
                <a:off x="2267775" y="4168950"/>
                <a:ext cx="79600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84" h="4197" extrusionOk="0">
                    <a:moveTo>
                      <a:pt x="0" y="1"/>
                    </a:moveTo>
                    <a:cubicBezTo>
                      <a:pt x="0" y="1"/>
                      <a:pt x="132" y="555"/>
                      <a:pt x="464" y="1798"/>
                    </a:cubicBezTo>
                    <a:cubicBezTo>
                      <a:pt x="795" y="3042"/>
                      <a:pt x="519" y="4197"/>
                      <a:pt x="519" y="4197"/>
                    </a:cubicBezTo>
                    <a:cubicBezTo>
                      <a:pt x="687" y="3837"/>
                      <a:pt x="1083" y="3357"/>
                      <a:pt x="2584" y="2501"/>
                    </a:cubicBezTo>
                    <a:lnTo>
                      <a:pt x="3183" y="18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BFB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3806;p55">
                <a:extLst>
                  <a:ext uri="{FF2B5EF4-FFF2-40B4-BE49-F238E27FC236}">
                    <a16:creationId xmlns:a16="http://schemas.microsoft.com/office/drawing/2014/main" id="{659AB1FF-9F6F-4CF8-B07F-B37889F07573}"/>
                  </a:ext>
                </a:extLst>
              </p:cNvPr>
              <p:cNvSpPr/>
              <p:nvPr/>
            </p:nvSpPr>
            <p:spPr>
              <a:xfrm>
                <a:off x="2418900" y="4053825"/>
                <a:ext cx="330775" cy="308025"/>
              </a:xfrm>
              <a:custGeom>
                <a:avLst/>
                <a:gdLst/>
                <a:ahLst/>
                <a:cxnLst/>
                <a:rect l="l" t="t" r="r" b="b"/>
                <a:pathLst>
                  <a:path w="13231" h="12321" extrusionOk="0">
                    <a:moveTo>
                      <a:pt x="11991" y="1"/>
                    </a:moveTo>
                    <a:cubicBezTo>
                      <a:pt x="11592" y="1"/>
                      <a:pt x="11283" y="479"/>
                      <a:pt x="10998" y="1308"/>
                    </a:cubicBezTo>
                    <a:cubicBezTo>
                      <a:pt x="10707" y="2149"/>
                      <a:pt x="9715" y="4493"/>
                      <a:pt x="8735" y="6083"/>
                    </a:cubicBezTo>
                    <a:cubicBezTo>
                      <a:pt x="8280" y="6821"/>
                      <a:pt x="6793" y="8684"/>
                      <a:pt x="4249" y="9467"/>
                    </a:cubicBezTo>
                    <a:cubicBezTo>
                      <a:pt x="4148" y="9498"/>
                      <a:pt x="4053" y="9511"/>
                      <a:pt x="3961" y="9511"/>
                    </a:cubicBezTo>
                    <a:cubicBezTo>
                      <a:pt x="3661" y="9511"/>
                      <a:pt x="3388" y="9375"/>
                      <a:pt x="3034" y="9279"/>
                    </a:cubicBezTo>
                    <a:cubicBezTo>
                      <a:pt x="2510" y="9135"/>
                      <a:pt x="2154" y="9216"/>
                      <a:pt x="1776" y="9144"/>
                    </a:cubicBezTo>
                    <a:cubicBezTo>
                      <a:pt x="1545" y="9101"/>
                      <a:pt x="1443" y="9037"/>
                      <a:pt x="1380" y="9037"/>
                    </a:cubicBezTo>
                    <a:cubicBezTo>
                      <a:pt x="1339" y="9037"/>
                      <a:pt x="1314" y="9063"/>
                      <a:pt x="1281" y="9138"/>
                    </a:cubicBezTo>
                    <a:cubicBezTo>
                      <a:pt x="1196" y="9328"/>
                      <a:pt x="1465" y="9657"/>
                      <a:pt x="1814" y="9781"/>
                    </a:cubicBezTo>
                    <a:cubicBezTo>
                      <a:pt x="2179" y="9911"/>
                      <a:pt x="2436" y="9857"/>
                      <a:pt x="2503" y="9916"/>
                    </a:cubicBezTo>
                    <a:cubicBezTo>
                      <a:pt x="2569" y="9973"/>
                      <a:pt x="2267" y="10076"/>
                      <a:pt x="1827" y="10137"/>
                    </a:cubicBezTo>
                    <a:cubicBezTo>
                      <a:pt x="1691" y="10156"/>
                      <a:pt x="1566" y="10163"/>
                      <a:pt x="1449" y="10163"/>
                    </a:cubicBezTo>
                    <a:cubicBezTo>
                      <a:pt x="1047" y="10163"/>
                      <a:pt x="752" y="10076"/>
                      <a:pt x="506" y="10072"/>
                    </a:cubicBezTo>
                    <a:cubicBezTo>
                      <a:pt x="502" y="10072"/>
                      <a:pt x="498" y="10072"/>
                      <a:pt x="495" y="10072"/>
                    </a:cubicBezTo>
                    <a:cubicBezTo>
                      <a:pt x="154" y="10072"/>
                      <a:pt x="174" y="10348"/>
                      <a:pt x="291" y="10444"/>
                    </a:cubicBezTo>
                    <a:cubicBezTo>
                      <a:pt x="409" y="10541"/>
                      <a:pt x="595" y="10679"/>
                      <a:pt x="1092" y="10767"/>
                    </a:cubicBezTo>
                    <a:cubicBezTo>
                      <a:pt x="1517" y="10842"/>
                      <a:pt x="2010" y="10847"/>
                      <a:pt x="2144" y="10847"/>
                    </a:cubicBezTo>
                    <a:cubicBezTo>
                      <a:pt x="2167" y="10847"/>
                      <a:pt x="2179" y="10847"/>
                      <a:pt x="2179" y="10847"/>
                    </a:cubicBezTo>
                    <a:lnTo>
                      <a:pt x="2179" y="10847"/>
                    </a:lnTo>
                    <a:cubicBezTo>
                      <a:pt x="2179" y="10847"/>
                      <a:pt x="1825" y="10968"/>
                      <a:pt x="1329" y="11001"/>
                    </a:cubicBezTo>
                    <a:cubicBezTo>
                      <a:pt x="1175" y="11011"/>
                      <a:pt x="1047" y="11014"/>
                      <a:pt x="935" y="11014"/>
                    </a:cubicBezTo>
                    <a:cubicBezTo>
                      <a:pt x="759" y="11014"/>
                      <a:pt x="626" y="11006"/>
                      <a:pt x="502" y="11006"/>
                    </a:cubicBezTo>
                    <a:cubicBezTo>
                      <a:pt x="427" y="11006"/>
                      <a:pt x="356" y="11009"/>
                      <a:pt x="281" y="11018"/>
                    </a:cubicBezTo>
                    <a:cubicBezTo>
                      <a:pt x="1" y="11050"/>
                      <a:pt x="173" y="11487"/>
                      <a:pt x="480" y="11559"/>
                    </a:cubicBezTo>
                    <a:cubicBezTo>
                      <a:pt x="684" y="11608"/>
                      <a:pt x="962" y="11642"/>
                      <a:pt x="1258" y="11642"/>
                    </a:cubicBezTo>
                    <a:cubicBezTo>
                      <a:pt x="1323" y="11642"/>
                      <a:pt x="1389" y="11641"/>
                      <a:pt x="1455" y="11637"/>
                    </a:cubicBezTo>
                    <a:cubicBezTo>
                      <a:pt x="1822" y="11619"/>
                      <a:pt x="2429" y="11534"/>
                      <a:pt x="2429" y="11534"/>
                    </a:cubicBezTo>
                    <a:lnTo>
                      <a:pt x="2429" y="11534"/>
                    </a:lnTo>
                    <a:cubicBezTo>
                      <a:pt x="1875" y="11770"/>
                      <a:pt x="1410" y="11765"/>
                      <a:pt x="1131" y="11790"/>
                    </a:cubicBezTo>
                    <a:cubicBezTo>
                      <a:pt x="852" y="11814"/>
                      <a:pt x="735" y="11923"/>
                      <a:pt x="798" y="12079"/>
                    </a:cubicBezTo>
                    <a:cubicBezTo>
                      <a:pt x="848" y="12202"/>
                      <a:pt x="1066" y="12304"/>
                      <a:pt x="1674" y="12320"/>
                    </a:cubicBezTo>
                    <a:cubicBezTo>
                      <a:pt x="1691" y="12320"/>
                      <a:pt x="1708" y="12320"/>
                      <a:pt x="1725" y="12320"/>
                    </a:cubicBezTo>
                    <a:cubicBezTo>
                      <a:pt x="2326" y="12320"/>
                      <a:pt x="3117" y="12071"/>
                      <a:pt x="3736" y="11729"/>
                    </a:cubicBezTo>
                    <a:cubicBezTo>
                      <a:pt x="4373" y="11376"/>
                      <a:pt x="4787" y="11287"/>
                      <a:pt x="5137" y="11144"/>
                    </a:cubicBezTo>
                    <a:cubicBezTo>
                      <a:pt x="8046" y="9960"/>
                      <a:pt x="9681" y="8019"/>
                      <a:pt x="10250" y="7231"/>
                    </a:cubicBezTo>
                    <a:cubicBezTo>
                      <a:pt x="11423" y="5608"/>
                      <a:pt x="12174" y="4134"/>
                      <a:pt x="12703" y="2762"/>
                    </a:cubicBezTo>
                    <a:cubicBezTo>
                      <a:pt x="13230" y="1392"/>
                      <a:pt x="12982" y="415"/>
                      <a:pt x="12265" y="70"/>
                    </a:cubicBezTo>
                    <a:cubicBezTo>
                      <a:pt x="12169" y="23"/>
                      <a:pt x="12078" y="1"/>
                      <a:pt x="11991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6" name="Google Shape;3807;p55">
              <a:extLst>
                <a:ext uri="{FF2B5EF4-FFF2-40B4-BE49-F238E27FC236}">
                  <a16:creationId xmlns:a16="http://schemas.microsoft.com/office/drawing/2014/main" id="{A242191F-D26F-416E-BCB7-8DCEDCEAEBA6}"/>
                </a:ext>
              </a:extLst>
            </p:cNvPr>
            <p:cNvGrpSpPr/>
            <p:nvPr/>
          </p:nvGrpSpPr>
          <p:grpSpPr>
            <a:xfrm>
              <a:off x="10884303" y="10284406"/>
              <a:ext cx="1148525" cy="1649333"/>
              <a:chOff x="1364688" y="4160975"/>
              <a:chExt cx="608244" cy="873465"/>
            </a:xfrm>
          </p:grpSpPr>
          <p:sp>
            <p:nvSpPr>
              <p:cNvPr id="247" name="Google Shape;3808;p55">
                <a:extLst>
                  <a:ext uri="{FF2B5EF4-FFF2-40B4-BE49-F238E27FC236}">
                    <a16:creationId xmlns:a16="http://schemas.microsoft.com/office/drawing/2014/main" id="{DD6E1BB9-D547-4510-B7F4-170784D792AC}"/>
                  </a:ext>
                </a:extLst>
              </p:cNvPr>
              <p:cNvSpPr/>
              <p:nvPr/>
            </p:nvSpPr>
            <p:spPr>
              <a:xfrm>
                <a:off x="1364688" y="4683475"/>
                <a:ext cx="608244" cy="350965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12767" extrusionOk="0">
                    <a:moveTo>
                      <a:pt x="11062" y="0"/>
                    </a:moveTo>
                    <a:cubicBezTo>
                      <a:pt x="8129" y="0"/>
                      <a:pt x="5316" y="672"/>
                      <a:pt x="3241" y="1870"/>
                    </a:cubicBezTo>
                    <a:cubicBezTo>
                      <a:pt x="1166" y="3067"/>
                      <a:pt x="1" y="4690"/>
                      <a:pt x="1" y="6383"/>
                    </a:cubicBezTo>
                    <a:cubicBezTo>
                      <a:pt x="1" y="8076"/>
                      <a:pt x="1166" y="9700"/>
                      <a:pt x="3241" y="10897"/>
                    </a:cubicBezTo>
                    <a:cubicBezTo>
                      <a:pt x="5316" y="12093"/>
                      <a:pt x="8129" y="12766"/>
                      <a:pt x="11062" y="12766"/>
                    </a:cubicBezTo>
                    <a:cubicBezTo>
                      <a:pt x="13997" y="12766"/>
                      <a:pt x="16811" y="12093"/>
                      <a:pt x="18885" y="10897"/>
                    </a:cubicBezTo>
                    <a:cubicBezTo>
                      <a:pt x="20960" y="9700"/>
                      <a:pt x="22126" y="8076"/>
                      <a:pt x="22126" y="6383"/>
                    </a:cubicBezTo>
                    <a:cubicBezTo>
                      <a:pt x="22126" y="4690"/>
                      <a:pt x="20960" y="3067"/>
                      <a:pt x="18885" y="1870"/>
                    </a:cubicBezTo>
                    <a:cubicBezTo>
                      <a:pt x="16811" y="672"/>
                      <a:pt x="13997" y="0"/>
                      <a:pt x="11062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3809;p55">
                <a:extLst>
                  <a:ext uri="{FF2B5EF4-FFF2-40B4-BE49-F238E27FC236}">
                    <a16:creationId xmlns:a16="http://schemas.microsoft.com/office/drawing/2014/main" id="{A1CC9869-6B06-487A-BA52-F38BC13216FA}"/>
                  </a:ext>
                </a:extLst>
              </p:cNvPr>
              <p:cNvSpPr/>
              <p:nvPr/>
            </p:nvSpPr>
            <p:spPr>
              <a:xfrm>
                <a:off x="1611275" y="4170925"/>
                <a:ext cx="10672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4144" extrusionOk="0">
                    <a:moveTo>
                      <a:pt x="1381" y="1"/>
                    </a:moveTo>
                    <a:cubicBezTo>
                      <a:pt x="1082" y="1"/>
                      <a:pt x="895" y="72"/>
                      <a:pt x="895" y="72"/>
                    </a:cubicBezTo>
                    <a:cubicBezTo>
                      <a:pt x="1" y="1235"/>
                      <a:pt x="1297" y="4144"/>
                      <a:pt x="2464" y="4144"/>
                    </a:cubicBezTo>
                    <a:cubicBezTo>
                      <a:pt x="2661" y="4144"/>
                      <a:pt x="2855" y="4060"/>
                      <a:pt x="3034" y="3870"/>
                    </a:cubicBezTo>
                    <a:cubicBezTo>
                      <a:pt x="4269" y="2560"/>
                      <a:pt x="3345" y="842"/>
                      <a:pt x="2478" y="321"/>
                    </a:cubicBezTo>
                    <a:cubicBezTo>
                      <a:pt x="2054" y="66"/>
                      <a:pt x="1666" y="1"/>
                      <a:pt x="1381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3810;p55">
                <a:extLst>
                  <a:ext uri="{FF2B5EF4-FFF2-40B4-BE49-F238E27FC236}">
                    <a16:creationId xmlns:a16="http://schemas.microsoft.com/office/drawing/2014/main" id="{0C5E40F9-36FC-4C7E-8994-EB3198BA3365}"/>
                  </a:ext>
                </a:extLst>
              </p:cNvPr>
              <p:cNvSpPr/>
              <p:nvPr/>
            </p:nvSpPr>
            <p:spPr>
              <a:xfrm>
                <a:off x="1414550" y="4625500"/>
                <a:ext cx="525875" cy="260150"/>
              </a:xfrm>
              <a:custGeom>
                <a:avLst/>
                <a:gdLst/>
                <a:ahLst/>
                <a:cxnLst/>
                <a:rect l="l" t="t" r="r" b="b"/>
                <a:pathLst>
                  <a:path w="21035" h="10406" extrusionOk="0">
                    <a:moveTo>
                      <a:pt x="11920" y="0"/>
                    </a:moveTo>
                    <a:cubicBezTo>
                      <a:pt x="11724" y="0"/>
                      <a:pt x="11613" y="2"/>
                      <a:pt x="11613" y="2"/>
                    </a:cubicBezTo>
                    <a:lnTo>
                      <a:pt x="4141" y="1981"/>
                    </a:lnTo>
                    <a:cubicBezTo>
                      <a:pt x="4141" y="1981"/>
                      <a:pt x="2294" y="4469"/>
                      <a:pt x="1227" y="6718"/>
                    </a:cubicBezTo>
                    <a:cubicBezTo>
                      <a:pt x="438" y="8381"/>
                      <a:pt x="1" y="9745"/>
                      <a:pt x="1078" y="10406"/>
                    </a:cubicBezTo>
                    <a:lnTo>
                      <a:pt x="3758" y="9804"/>
                    </a:lnTo>
                    <a:lnTo>
                      <a:pt x="8903" y="5392"/>
                    </a:lnTo>
                    <a:lnTo>
                      <a:pt x="10732" y="4806"/>
                    </a:lnTo>
                    <a:lnTo>
                      <a:pt x="16289" y="4255"/>
                    </a:lnTo>
                    <a:cubicBezTo>
                      <a:pt x="17097" y="4176"/>
                      <a:pt x="21034" y="2833"/>
                      <a:pt x="20398" y="1526"/>
                    </a:cubicBezTo>
                    <a:cubicBezTo>
                      <a:pt x="19698" y="85"/>
                      <a:pt x="13394" y="0"/>
                      <a:pt x="11920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3811;p55">
                <a:extLst>
                  <a:ext uri="{FF2B5EF4-FFF2-40B4-BE49-F238E27FC236}">
                    <a16:creationId xmlns:a16="http://schemas.microsoft.com/office/drawing/2014/main" id="{5AE32F08-030A-416D-8D19-BF1BFFD6D9EB}"/>
                  </a:ext>
                </a:extLst>
              </p:cNvPr>
              <p:cNvSpPr/>
              <p:nvPr/>
            </p:nvSpPr>
            <p:spPr>
              <a:xfrm>
                <a:off x="1722900" y="4664950"/>
                <a:ext cx="109300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4372" h="3069" extrusionOk="0">
                    <a:moveTo>
                      <a:pt x="4371" y="1"/>
                    </a:moveTo>
                    <a:cubicBezTo>
                      <a:pt x="4371" y="1"/>
                      <a:pt x="3346" y="172"/>
                      <a:pt x="2198" y="910"/>
                    </a:cubicBezTo>
                    <a:cubicBezTo>
                      <a:pt x="1048" y="1646"/>
                      <a:pt x="1" y="3069"/>
                      <a:pt x="1" y="3069"/>
                    </a:cubicBezTo>
                    <a:lnTo>
                      <a:pt x="797" y="2990"/>
                    </a:lnTo>
                    <a:cubicBezTo>
                      <a:pt x="797" y="2990"/>
                      <a:pt x="2807" y="584"/>
                      <a:pt x="4371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3812;p55">
                <a:extLst>
                  <a:ext uri="{FF2B5EF4-FFF2-40B4-BE49-F238E27FC236}">
                    <a16:creationId xmlns:a16="http://schemas.microsoft.com/office/drawing/2014/main" id="{F1B8BDD1-5620-4F50-949F-F1ADD13862BF}"/>
                  </a:ext>
                </a:extLst>
              </p:cNvPr>
              <p:cNvSpPr/>
              <p:nvPr/>
            </p:nvSpPr>
            <p:spPr>
              <a:xfrm>
                <a:off x="1645075" y="4652475"/>
                <a:ext cx="30042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12017" h="9673" extrusionOk="0">
                    <a:moveTo>
                      <a:pt x="9797" y="0"/>
                    </a:moveTo>
                    <a:cubicBezTo>
                      <a:pt x="8340" y="0"/>
                      <a:pt x="6725" y="743"/>
                      <a:pt x="6129" y="1272"/>
                    </a:cubicBezTo>
                    <a:cubicBezTo>
                      <a:pt x="6129" y="1272"/>
                      <a:pt x="4960" y="2261"/>
                      <a:pt x="4222" y="3120"/>
                    </a:cubicBezTo>
                    <a:cubicBezTo>
                      <a:pt x="2602" y="5007"/>
                      <a:pt x="0" y="8440"/>
                      <a:pt x="0" y="8440"/>
                    </a:cubicBezTo>
                    <a:cubicBezTo>
                      <a:pt x="0" y="8440"/>
                      <a:pt x="254" y="9626"/>
                      <a:pt x="1344" y="9673"/>
                    </a:cubicBezTo>
                    <a:cubicBezTo>
                      <a:pt x="1344" y="9673"/>
                      <a:pt x="9448" y="3360"/>
                      <a:pt x="10116" y="2770"/>
                    </a:cubicBezTo>
                    <a:cubicBezTo>
                      <a:pt x="11131" y="1875"/>
                      <a:pt x="12016" y="327"/>
                      <a:pt x="10429" y="52"/>
                    </a:cubicBezTo>
                    <a:cubicBezTo>
                      <a:pt x="10224" y="16"/>
                      <a:pt x="10012" y="0"/>
                      <a:pt x="9797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3813;p55">
                <a:extLst>
                  <a:ext uri="{FF2B5EF4-FFF2-40B4-BE49-F238E27FC236}">
                    <a16:creationId xmlns:a16="http://schemas.microsoft.com/office/drawing/2014/main" id="{F83CDA65-424A-48D6-80A5-80F6934C3427}"/>
                  </a:ext>
                </a:extLst>
              </p:cNvPr>
              <p:cNvSpPr/>
              <p:nvPr/>
            </p:nvSpPr>
            <p:spPr>
              <a:xfrm>
                <a:off x="1646400" y="4373550"/>
                <a:ext cx="325425" cy="291425"/>
              </a:xfrm>
              <a:custGeom>
                <a:avLst/>
                <a:gdLst/>
                <a:ahLst/>
                <a:cxnLst/>
                <a:rect l="l" t="t" r="r" b="b"/>
                <a:pathLst>
                  <a:path w="13017" h="11657" extrusionOk="0">
                    <a:moveTo>
                      <a:pt x="1110" y="1"/>
                    </a:moveTo>
                    <a:cubicBezTo>
                      <a:pt x="1086" y="1"/>
                      <a:pt x="1063" y="1"/>
                      <a:pt x="1040" y="3"/>
                    </a:cubicBezTo>
                    <a:cubicBezTo>
                      <a:pt x="314" y="48"/>
                      <a:pt x="0" y="874"/>
                      <a:pt x="329" y="2216"/>
                    </a:cubicBezTo>
                    <a:cubicBezTo>
                      <a:pt x="692" y="3692"/>
                      <a:pt x="1013" y="4799"/>
                      <a:pt x="1801" y="6427"/>
                    </a:cubicBezTo>
                    <a:cubicBezTo>
                      <a:pt x="2239" y="7333"/>
                      <a:pt x="2491" y="8207"/>
                      <a:pt x="4270" y="9242"/>
                    </a:cubicBezTo>
                    <a:cubicBezTo>
                      <a:pt x="5514" y="9965"/>
                      <a:pt x="6540" y="10193"/>
                      <a:pt x="7913" y="10618"/>
                    </a:cubicBezTo>
                    <a:cubicBezTo>
                      <a:pt x="8288" y="10734"/>
                      <a:pt x="8537" y="10913"/>
                      <a:pt x="9225" y="11219"/>
                    </a:cubicBezTo>
                    <a:cubicBezTo>
                      <a:pt x="9815" y="11482"/>
                      <a:pt x="10539" y="11657"/>
                      <a:pt x="11128" y="11657"/>
                    </a:cubicBezTo>
                    <a:cubicBezTo>
                      <a:pt x="11224" y="11657"/>
                      <a:pt x="11317" y="11652"/>
                      <a:pt x="11406" y="11642"/>
                    </a:cubicBezTo>
                    <a:cubicBezTo>
                      <a:pt x="12032" y="11571"/>
                      <a:pt x="12247" y="11448"/>
                      <a:pt x="12288" y="11314"/>
                    </a:cubicBezTo>
                    <a:cubicBezTo>
                      <a:pt x="12339" y="11148"/>
                      <a:pt x="12207" y="11048"/>
                      <a:pt x="11918" y="11048"/>
                    </a:cubicBezTo>
                    <a:cubicBezTo>
                      <a:pt x="11914" y="11048"/>
                      <a:pt x="11910" y="11048"/>
                      <a:pt x="11906" y="11048"/>
                    </a:cubicBezTo>
                    <a:cubicBezTo>
                      <a:pt x="11816" y="11048"/>
                      <a:pt x="11709" y="11052"/>
                      <a:pt x="11586" y="11052"/>
                    </a:cubicBezTo>
                    <a:cubicBezTo>
                      <a:pt x="11311" y="11052"/>
                      <a:pt x="10960" y="11031"/>
                      <a:pt x="10557" y="10900"/>
                    </a:cubicBezTo>
                    <a:lnTo>
                      <a:pt x="10557" y="10900"/>
                    </a:lnTo>
                    <a:cubicBezTo>
                      <a:pt x="10557" y="10900"/>
                      <a:pt x="10993" y="10922"/>
                      <a:pt x="11359" y="10922"/>
                    </a:cubicBezTo>
                    <a:cubicBezTo>
                      <a:pt x="11434" y="10922"/>
                      <a:pt x="11505" y="10921"/>
                      <a:pt x="11570" y="10919"/>
                    </a:cubicBezTo>
                    <a:cubicBezTo>
                      <a:pt x="11951" y="10906"/>
                      <a:pt x="12318" y="10834"/>
                      <a:pt x="12569" y="10750"/>
                    </a:cubicBezTo>
                    <a:cubicBezTo>
                      <a:pt x="12880" y="10648"/>
                      <a:pt x="13017" y="10182"/>
                      <a:pt x="12726" y="10174"/>
                    </a:cubicBezTo>
                    <a:cubicBezTo>
                      <a:pt x="12710" y="10174"/>
                      <a:pt x="12694" y="10173"/>
                      <a:pt x="12678" y="10173"/>
                    </a:cubicBezTo>
                    <a:cubicBezTo>
                      <a:pt x="12408" y="10173"/>
                      <a:pt x="12175" y="10240"/>
                      <a:pt x="11642" y="10251"/>
                    </a:cubicBezTo>
                    <a:cubicBezTo>
                      <a:pt x="11613" y="10252"/>
                      <a:pt x="11585" y="10252"/>
                      <a:pt x="11557" y="10252"/>
                    </a:cubicBezTo>
                    <a:cubicBezTo>
                      <a:pt x="11088" y="10252"/>
                      <a:pt x="10751" y="10169"/>
                      <a:pt x="10751" y="10169"/>
                    </a:cubicBezTo>
                    <a:cubicBezTo>
                      <a:pt x="10751" y="10169"/>
                      <a:pt x="11362" y="10123"/>
                      <a:pt x="11867" y="9988"/>
                    </a:cubicBezTo>
                    <a:cubicBezTo>
                      <a:pt x="12371" y="9854"/>
                      <a:pt x="12551" y="9695"/>
                      <a:pt x="12663" y="9583"/>
                    </a:cubicBezTo>
                    <a:cubicBezTo>
                      <a:pt x="12769" y="9479"/>
                      <a:pt x="12771" y="9215"/>
                      <a:pt x="12470" y="9215"/>
                    </a:cubicBezTo>
                    <a:cubicBezTo>
                      <a:pt x="12450" y="9215"/>
                      <a:pt x="12429" y="9217"/>
                      <a:pt x="12408" y="9219"/>
                    </a:cubicBezTo>
                    <a:cubicBezTo>
                      <a:pt x="12106" y="9250"/>
                      <a:pt x="11744" y="9409"/>
                      <a:pt x="11192" y="9409"/>
                    </a:cubicBezTo>
                    <a:cubicBezTo>
                      <a:pt x="11146" y="9409"/>
                      <a:pt x="11099" y="9408"/>
                      <a:pt x="11051" y="9406"/>
                    </a:cubicBezTo>
                    <a:cubicBezTo>
                      <a:pt x="10591" y="9383"/>
                      <a:pt x="10269" y="9303"/>
                      <a:pt x="10334" y="9237"/>
                    </a:cubicBezTo>
                    <a:cubicBezTo>
                      <a:pt x="10398" y="9171"/>
                      <a:pt x="10667" y="9203"/>
                      <a:pt x="11033" y="9037"/>
                    </a:cubicBezTo>
                    <a:cubicBezTo>
                      <a:pt x="11381" y="8878"/>
                      <a:pt x="11628" y="8513"/>
                      <a:pt x="11523" y="8325"/>
                    </a:cubicBezTo>
                    <a:cubicBezTo>
                      <a:pt x="11485" y="8255"/>
                      <a:pt x="11458" y="8229"/>
                      <a:pt x="11420" y="8229"/>
                    </a:cubicBezTo>
                    <a:cubicBezTo>
                      <a:pt x="11355" y="8229"/>
                      <a:pt x="11257" y="8307"/>
                      <a:pt x="11013" y="8376"/>
                    </a:cubicBezTo>
                    <a:cubicBezTo>
                      <a:pt x="10629" y="8484"/>
                      <a:pt x="10256" y="8432"/>
                      <a:pt x="9727" y="8628"/>
                    </a:cubicBezTo>
                    <a:cubicBezTo>
                      <a:pt x="9371" y="8759"/>
                      <a:pt x="9085" y="8828"/>
                      <a:pt x="8765" y="8828"/>
                    </a:cubicBezTo>
                    <a:cubicBezTo>
                      <a:pt x="8666" y="8828"/>
                      <a:pt x="8565" y="8821"/>
                      <a:pt x="8456" y="8808"/>
                    </a:cubicBezTo>
                    <a:cubicBezTo>
                      <a:pt x="7894" y="8739"/>
                      <a:pt x="6681" y="8245"/>
                      <a:pt x="5506" y="7567"/>
                    </a:cubicBezTo>
                    <a:cubicBezTo>
                      <a:pt x="4118" y="6767"/>
                      <a:pt x="3727" y="5779"/>
                      <a:pt x="3468" y="4920"/>
                    </a:cubicBezTo>
                    <a:cubicBezTo>
                      <a:pt x="2899" y="3027"/>
                      <a:pt x="2772" y="2194"/>
                      <a:pt x="2509" y="1312"/>
                    </a:cubicBezTo>
                    <a:cubicBezTo>
                      <a:pt x="2264" y="492"/>
                      <a:pt x="1701" y="1"/>
                      <a:pt x="1110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3814;p55">
                <a:extLst>
                  <a:ext uri="{FF2B5EF4-FFF2-40B4-BE49-F238E27FC236}">
                    <a16:creationId xmlns:a16="http://schemas.microsoft.com/office/drawing/2014/main" id="{A4F11C80-C16A-4F04-AE36-0566A9CFFE1F}"/>
                  </a:ext>
                </a:extLst>
              </p:cNvPr>
              <p:cNvSpPr/>
              <p:nvPr/>
            </p:nvSpPr>
            <p:spPr>
              <a:xfrm>
                <a:off x="1640825" y="4362425"/>
                <a:ext cx="102875" cy="182400"/>
              </a:xfrm>
              <a:custGeom>
                <a:avLst/>
                <a:gdLst/>
                <a:ahLst/>
                <a:cxnLst/>
                <a:rect l="l" t="t" r="r" b="b"/>
                <a:pathLst>
                  <a:path w="4115" h="7296" extrusionOk="0">
                    <a:moveTo>
                      <a:pt x="1228" y="0"/>
                    </a:moveTo>
                    <a:cubicBezTo>
                      <a:pt x="1110" y="0"/>
                      <a:pt x="1005" y="18"/>
                      <a:pt x="922" y="47"/>
                    </a:cubicBezTo>
                    <a:cubicBezTo>
                      <a:pt x="0" y="360"/>
                      <a:pt x="539" y="2376"/>
                      <a:pt x="1044" y="4357"/>
                    </a:cubicBezTo>
                    <a:cubicBezTo>
                      <a:pt x="1548" y="6339"/>
                      <a:pt x="1909" y="7296"/>
                      <a:pt x="1909" y="7296"/>
                    </a:cubicBezTo>
                    <a:cubicBezTo>
                      <a:pt x="1920" y="7296"/>
                      <a:pt x="1931" y="7296"/>
                      <a:pt x="1941" y="7296"/>
                    </a:cubicBezTo>
                    <a:cubicBezTo>
                      <a:pt x="3376" y="7296"/>
                      <a:pt x="4114" y="6182"/>
                      <a:pt x="4114" y="6182"/>
                    </a:cubicBezTo>
                    <a:cubicBezTo>
                      <a:pt x="4114" y="6182"/>
                      <a:pt x="3959" y="5650"/>
                      <a:pt x="3755" y="4774"/>
                    </a:cubicBezTo>
                    <a:cubicBezTo>
                      <a:pt x="3631" y="4240"/>
                      <a:pt x="3233" y="1837"/>
                      <a:pt x="2643" y="916"/>
                    </a:cubicBezTo>
                    <a:cubicBezTo>
                      <a:pt x="2187" y="206"/>
                      <a:pt x="1628" y="0"/>
                      <a:pt x="1228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3815;p55">
                <a:extLst>
                  <a:ext uri="{FF2B5EF4-FFF2-40B4-BE49-F238E27FC236}">
                    <a16:creationId xmlns:a16="http://schemas.microsoft.com/office/drawing/2014/main" id="{1BBF8ADA-ACA5-40B4-A63A-2FA7C263F80B}"/>
                  </a:ext>
                </a:extLst>
              </p:cNvPr>
              <p:cNvSpPr/>
              <p:nvPr/>
            </p:nvSpPr>
            <p:spPr>
              <a:xfrm>
                <a:off x="1598725" y="4859875"/>
                <a:ext cx="82700" cy="170450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6818" extrusionOk="0">
                    <a:moveTo>
                      <a:pt x="1919" y="1"/>
                    </a:moveTo>
                    <a:cubicBezTo>
                      <a:pt x="1808" y="112"/>
                      <a:pt x="1628" y="245"/>
                      <a:pt x="1468" y="378"/>
                    </a:cubicBezTo>
                    <a:cubicBezTo>
                      <a:pt x="1308" y="511"/>
                      <a:pt x="1128" y="623"/>
                      <a:pt x="955" y="743"/>
                    </a:cubicBezTo>
                    <a:cubicBezTo>
                      <a:pt x="613" y="978"/>
                      <a:pt x="279" y="1249"/>
                      <a:pt x="175" y="1671"/>
                    </a:cubicBezTo>
                    <a:cubicBezTo>
                      <a:pt x="97" y="1987"/>
                      <a:pt x="218" y="2314"/>
                      <a:pt x="262" y="2637"/>
                    </a:cubicBezTo>
                    <a:cubicBezTo>
                      <a:pt x="347" y="3252"/>
                      <a:pt x="157" y="3868"/>
                      <a:pt x="75" y="4482"/>
                    </a:cubicBezTo>
                    <a:cubicBezTo>
                      <a:pt x="0" y="5028"/>
                      <a:pt x="251" y="5543"/>
                      <a:pt x="596" y="5965"/>
                    </a:cubicBezTo>
                    <a:cubicBezTo>
                      <a:pt x="778" y="6188"/>
                      <a:pt x="993" y="6381"/>
                      <a:pt x="1207" y="6572"/>
                    </a:cubicBezTo>
                    <a:cubicBezTo>
                      <a:pt x="1348" y="6699"/>
                      <a:pt x="1581" y="6817"/>
                      <a:pt x="1794" y="6817"/>
                    </a:cubicBezTo>
                    <a:cubicBezTo>
                      <a:pt x="1923" y="6817"/>
                      <a:pt x="2044" y="6774"/>
                      <a:pt x="2133" y="6661"/>
                    </a:cubicBezTo>
                    <a:cubicBezTo>
                      <a:pt x="2208" y="6567"/>
                      <a:pt x="2221" y="6439"/>
                      <a:pt x="2231" y="6319"/>
                    </a:cubicBezTo>
                    <a:cubicBezTo>
                      <a:pt x="2300" y="5526"/>
                      <a:pt x="2322" y="4727"/>
                      <a:pt x="2440" y="3938"/>
                    </a:cubicBezTo>
                    <a:cubicBezTo>
                      <a:pt x="2574" y="3052"/>
                      <a:pt x="2683" y="2195"/>
                      <a:pt x="3308" y="1247"/>
                    </a:cubicBezTo>
                    <a:lnTo>
                      <a:pt x="1919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3816;p55">
                <a:extLst>
                  <a:ext uri="{FF2B5EF4-FFF2-40B4-BE49-F238E27FC236}">
                    <a16:creationId xmlns:a16="http://schemas.microsoft.com/office/drawing/2014/main" id="{0A9F4259-CBF0-4243-9170-B857ED8ED847}"/>
                  </a:ext>
                </a:extLst>
              </p:cNvPr>
              <p:cNvSpPr/>
              <p:nvPr/>
            </p:nvSpPr>
            <p:spPr>
              <a:xfrm>
                <a:off x="1769575" y="4778450"/>
                <a:ext cx="15437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4157" extrusionOk="0">
                    <a:moveTo>
                      <a:pt x="2021" y="1"/>
                    </a:moveTo>
                    <a:cubicBezTo>
                      <a:pt x="1704" y="1"/>
                      <a:pt x="1401" y="131"/>
                      <a:pt x="1115" y="276"/>
                    </a:cubicBezTo>
                    <a:cubicBezTo>
                      <a:pt x="928" y="370"/>
                      <a:pt x="742" y="472"/>
                      <a:pt x="548" y="550"/>
                    </a:cubicBezTo>
                    <a:cubicBezTo>
                      <a:pt x="355" y="627"/>
                      <a:pt x="151" y="721"/>
                      <a:pt x="0" y="765"/>
                    </a:cubicBezTo>
                    <a:lnTo>
                      <a:pt x="426" y="2581"/>
                    </a:lnTo>
                    <a:cubicBezTo>
                      <a:pt x="563" y="2570"/>
                      <a:pt x="696" y="2565"/>
                      <a:pt x="824" y="2565"/>
                    </a:cubicBezTo>
                    <a:cubicBezTo>
                      <a:pt x="1754" y="2565"/>
                      <a:pt x="2463" y="2841"/>
                      <a:pt x="3204" y="3113"/>
                    </a:cubicBezTo>
                    <a:cubicBezTo>
                      <a:pt x="3953" y="3387"/>
                      <a:pt x="4663" y="3752"/>
                      <a:pt x="5392" y="4074"/>
                    </a:cubicBezTo>
                    <a:cubicBezTo>
                      <a:pt x="5486" y="4114"/>
                      <a:pt x="5585" y="4156"/>
                      <a:pt x="5686" y="4156"/>
                    </a:cubicBezTo>
                    <a:cubicBezTo>
                      <a:pt x="5704" y="4156"/>
                      <a:pt x="5722" y="4155"/>
                      <a:pt x="5740" y="4152"/>
                    </a:cubicBezTo>
                    <a:cubicBezTo>
                      <a:pt x="6113" y="4088"/>
                      <a:pt x="6174" y="3593"/>
                      <a:pt x="6106" y="3297"/>
                    </a:cubicBezTo>
                    <a:cubicBezTo>
                      <a:pt x="6041" y="3017"/>
                      <a:pt x="5975" y="2735"/>
                      <a:pt x="5867" y="2469"/>
                    </a:cubicBezTo>
                    <a:cubicBezTo>
                      <a:pt x="5662" y="1964"/>
                      <a:pt x="5331" y="1496"/>
                      <a:pt x="4816" y="1298"/>
                    </a:cubicBezTo>
                    <a:cubicBezTo>
                      <a:pt x="4236" y="1076"/>
                      <a:pt x="3606" y="947"/>
                      <a:pt x="3109" y="578"/>
                    </a:cubicBezTo>
                    <a:cubicBezTo>
                      <a:pt x="2847" y="383"/>
                      <a:pt x="2618" y="120"/>
                      <a:pt x="2302" y="37"/>
                    </a:cubicBezTo>
                    <a:cubicBezTo>
                      <a:pt x="2207" y="12"/>
                      <a:pt x="2114" y="1"/>
                      <a:pt x="2021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3817;p55">
                <a:extLst>
                  <a:ext uri="{FF2B5EF4-FFF2-40B4-BE49-F238E27FC236}">
                    <a16:creationId xmlns:a16="http://schemas.microsoft.com/office/drawing/2014/main" id="{00900230-A3AE-4748-A0B5-3409BFED78B6}"/>
                  </a:ext>
                </a:extLst>
              </p:cNvPr>
              <p:cNvSpPr/>
              <p:nvPr/>
            </p:nvSpPr>
            <p:spPr>
              <a:xfrm>
                <a:off x="1410175" y="4797275"/>
                <a:ext cx="377375" cy="109375"/>
              </a:xfrm>
              <a:custGeom>
                <a:avLst/>
                <a:gdLst/>
                <a:ahLst/>
                <a:cxnLst/>
                <a:rect l="l" t="t" r="r" b="b"/>
                <a:pathLst>
                  <a:path w="15095" h="4375" extrusionOk="0">
                    <a:moveTo>
                      <a:pt x="14396" y="1"/>
                    </a:moveTo>
                    <a:cubicBezTo>
                      <a:pt x="14396" y="1"/>
                      <a:pt x="10106" y="513"/>
                      <a:pt x="6932" y="535"/>
                    </a:cubicBezTo>
                    <a:cubicBezTo>
                      <a:pt x="3787" y="556"/>
                      <a:pt x="2895" y="1200"/>
                      <a:pt x="2223" y="1373"/>
                    </a:cubicBezTo>
                    <a:cubicBezTo>
                      <a:pt x="1" y="1949"/>
                      <a:pt x="467" y="3267"/>
                      <a:pt x="1834" y="3881"/>
                    </a:cubicBezTo>
                    <a:cubicBezTo>
                      <a:pt x="2626" y="4236"/>
                      <a:pt x="3333" y="4374"/>
                      <a:pt x="4347" y="4374"/>
                    </a:cubicBezTo>
                    <a:cubicBezTo>
                      <a:pt x="5086" y="4374"/>
                      <a:pt x="5988" y="4301"/>
                      <a:pt x="7206" y="4186"/>
                    </a:cubicBezTo>
                    <a:cubicBezTo>
                      <a:pt x="9028" y="4013"/>
                      <a:pt x="14803" y="1828"/>
                      <a:pt x="14803" y="1828"/>
                    </a:cubicBezTo>
                    <a:cubicBezTo>
                      <a:pt x="14803" y="1828"/>
                      <a:pt x="15094" y="736"/>
                      <a:pt x="14396" y="1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3818;p55">
                <a:extLst>
                  <a:ext uri="{FF2B5EF4-FFF2-40B4-BE49-F238E27FC236}">
                    <a16:creationId xmlns:a16="http://schemas.microsoft.com/office/drawing/2014/main" id="{DB1F7DA0-A23C-4CE7-9ED5-B5636738EF83}"/>
                  </a:ext>
                </a:extLst>
              </p:cNvPr>
              <p:cNvSpPr/>
              <p:nvPr/>
            </p:nvSpPr>
            <p:spPr>
              <a:xfrm>
                <a:off x="1535950" y="4311275"/>
                <a:ext cx="149850" cy="157450"/>
              </a:xfrm>
              <a:custGeom>
                <a:avLst/>
                <a:gdLst/>
                <a:ahLst/>
                <a:cxnLst/>
                <a:rect l="l" t="t" r="r" b="b"/>
                <a:pathLst>
                  <a:path w="5994" h="6298" extrusionOk="0">
                    <a:moveTo>
                      <a:pt x="1377" y="1"/>
                    </a:moveTo>
                    <a:cubicBezTo>
                      <a:pt x="1377" y="1"/>
                      <a:pt x="1512" y="2431"/>
                      <a:pt x="1468" y="2609"/>
                    </a:cubicBezTo>
                    <a:cubicBezTo>
                      <a:pt x="1424" y="2787"/>
                      <a:pt x="512" y="2957"/>
                      <a:pt x="257" y="3169"/>
                    </a:cubicBezTo>
                    <a:cubicBezTo>
                      <a:pt x="1" y="3381"/>
                      <a:pt x="1569" y="5849"/>
                      <a:pt x="2370" y="6216"/>
                    </a:cubicBezTo>
                    <a:cubicBezTo>
                      <a:pt x="2491" y="6272"/>
                      <a:pt x="2650" y="6298"/>
                      <a:pt x="2834" y="6298"/>
                    </a:cubicBezTo>
                    <a:cubicBezTo>
                      <a:pt x="3868" y="6298"/>
                      <a:pt x="5681" y="5473"/>
                      <a:pt x="5831" y="4425"/>
                    </a:cubicBezTo>
                    <a:cubicBezTo>
                      <a:pt x="5994" y="3289"/>
                      <a:pt x="5015" y="2424"/>
                      <a:pt x="4681" y="2115"/>
                    </a:cubicBezTo>
                    <a:cubicBezTo>
                      <a:pt x="4550" y="2082"/>
                      <a:pt x="4431" y="2076"/>
                      <a:pt x="4332" y="2076"/>
                    </a:cubicBezTo>
                    <a:cubicBezTo>
                      <a:pt x="4272" y="2076"/>
                      <a:pt x="4220" y="2078"/>
                      <a:pt x="4177" y="2078"/>
                    </a:cubicBezTo>
                    <a:cubicBezTo>
                      <a:pt x="4151" y="2078"/>
                      <a:pt x="4128" y="2077"/>
                      <a:pt x="4109" y="2074"/>
                    </a:cubicBezTo>
                    <a:lnTo>
                      <a:pt x="4039" y="897"/>
                    </a:lnTo>
                    <a:cubicBezTo>
                      <a:pt x="2954" y="548"/>
                      <a:pt x="1377" y="1"/>
                      <a:pt x="1377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3819;p55">
                <a:extLst>
                  <a:ext uri="{FF2B5EF4-FFF2-40B4-BE49-F238E27FC236}">
                    <a16:creationId xmlns:a16="http://schemas.microsoft.com/office/drawing/2014/main" id="{5DDCF4CA-06D6-4ACB-9BF9-F707DC1BC080}"/>
                  </a:ext>
                </a:extLst>
              </p:cNvPr>
              <p:cNvSpPr/>
              <p:nvPr/>
            </p:nvSpPr>
            <p:spPr>
              <a:xfrm>
                <a:off x="1642300" y="4474225"/>
                <a:ext cx="102350" cy="203750"/>
              </a:xfrm>
              <a:custGeom>
                <a:avLst/>
                <a:gdLst/>
                <a:ahLst/>
                <a:cxnLst/>
                <a:rect l="l" t="t" r="r" b="b"/>
                <a:pathLst>
                  <a:path w="4094" h="8150" extrusionOk="0">
                    <a:moveTo>
                      <a:pt x="3058" y="0"/>
                    </a:moveTo>
                    <a:cubicBezTo>
                      <a:pt x="3058" y="0"/>
                      <a:pt x="529" y="1056"/>
                      <a:pt x="264" y="3058"/>
                    </a:cubicBezTo>
                    <a:cubicBezTo>
                      <a:pt x="0" y="5061"/>
                      <a:pt x="352" y="7723"/>
                      <a:pt x="1850" y="8075"/>
                    </a:cubicBezTo>
                    <a:cubicBezTo>
                      <a:pt x="2070" y="8127"/>
                      <a:pt x="2274" y="8149"/>
                      <a:pt x="2462" y="8149"/>
                    </a:cubicBezTo>
                    <a:cubicBezTo>
                      <a:pt x="3550" y="8149"/>
                      <a:pt x="4093" y="7407"/>
                      <a:pt x="4093" y="7407"/>
                    </a:cubicBezTo>
                    <a:cubicBezTo>
                      <a:pt x="3874" y="6899"/>
                      <a:pt x="3157" y="5720"/>
                      <a:pt x="2897" y="3777"/>
                    </a:cubicBezTo>
                    <a:cubicBezTo>
                      <a:pt x="2716" y="2416"/>
                      <a:pt x="3212" y="1540"/>
                      <a:pt x="3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3820;p55">
                <a:extLst>
                  <a:ext uri="{FF2B5EF4-FFF2-40B4-BE49-F238E27FC236}">
                    <a16:creationId xmlns:a16="http://schemas.microsoft.com/office/drawing/2014/main" id="{9603A12F-CB83-4165-B0DC-908120E6B8EB}"/>
                  </a:ext>
                </a:extLst>
              </p:cNvPr>
              <p:cNvSpPr/>
              <p:nvPr/>
            </p:nvSpPr>
            <p:spPr>
              <a:xfrm>
                <a:off x="1513175" y="4362475"/>
                <a:ext cx="238675" cy="229875"/>
              </a:xfrm>
              <a:custGeom>
                <a:avLst/>
                <a:gdLst/>
                <a:ahLst/>
                <a:cxnLst/>
                <a:rect l="l" t="t" r="r" b="b"/>
                <a:pathLst>
                  <a:path w="9547" h="9195" extrusionOk="0">
                    <a:moveTo>
                      <a:pt x="5523" y="0"/>
                    </a:moveTo>
                    <a:cubicBezTo>
                      <a:pt x="5413" y="0"/>
                      <a:pt x="5308" y="4"/>
                      <a:pt x="5229" y="9"/>
                    </a:cubicBezTo>
                    <a:cubicBezTo>
                      <a:pt x="5229" y="9"/>
                      <a:pt x="5909" y="615"/>
                      <a:pt x="6245" y="1385"/>
                    </a:cubicBezTo>
                    <a:cubicBezTo>
                      <a:pt x="6555" y="2091"/>
                      <a:pt x="6320" y="2830"/>
                      <a:pt x="5725" y="3092"/>
                    </a:cubicBezTo>
                    <a:cubicBezTo>
                      <a:pt x="5453" y="3212"/>
                      <a:pt x="5203" y="3272"/>
                      <a:pt x="4966" y="3272"/>
                    </a:cubicBezTo>
                    <a:cubicBezTo>
                      <a:pt x="4452" y="3272"/>
                      <a:pt x="3999" y="2993"/>
                      <a:pt x="3499" y="2453"/>
                    </a:cubicBezTo>
                    <a:cubicBezTo>
                      <a:pt x="3002" y="1917"/>
                      <a:pt x="2766" y="1224"/>
                      <a:pt x="1976" y="779"/>
                    </a:cubicBezTo>
                    <a:cubicBezTo>
                      <a:pt x="1294" y="881"/>
                      <a:pt x="512" y="1243"/>
                      <a:pt x="404" y="1616"/>
                    </a:cubicBezTo>
                    <a:cubicBezTo>
                      <a:pt x="277" y="2052"/>
                      <a:pt x="1" y="4107"/>
                      <a:pt x="588" y="5673"/>
                    </a:cubicBezTo>
                    <a:cubicBezTo>
                      <a:pt x="1174" y="7237"/>
                      <a:pt x="1769" y="8298"/>
                      <a:pt x="2107" y="8973"/>
                    </a:cubicBezTo>
                    <a:cubicBezTo>
                      <a:pt x="2107" y="8973"/>
                      <a:pt x="2840" y="9194"/>
                      <a:pt x="3882" y="9194"/>
                    </a:cubicBezTo>
                    <a:cubicBezTo>
                      <a:pt x="4829" y="9194"/>
                      <a:pt x="6031" y="9011"/>
                      <a:pt x="7168" y="8311"/>
                    </a:cubicBezTo>
                    <a:cubicBezTo>
                      <a:pt x="7168" y="8311"/>
                      <a:pt x="7410" y="7039"/>
                      <a:pt x="7423" y="6143"/>
                    </a:cubicBezTo>
                    <a:cubicBezTo>
                      <a:pt x="9547" y="4302"/>
                      <a:pt x="7886" y="2034"/>
                      <a:pt x="6100" y="222"/>
                    </a:cubicBezTo>
                    <a:cubicBezTo>
                      <a:pt x="5960" y="81"/>
                      <a:pt x="5771" y="2"/>
                      <a:pt x="5572" y="1"/>
                    </a:cubicBezTo>
                    <a:cubicBezTo>
                      <a:pt x="5556" y="0"/>
                      <a:pt x="5540" y="0"/>
                      <a:pt x="5523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3821;p55">
                <a:extLst>
                  <a:ext uri="{FF2B5EF4-FFF2-40B4-BE49-F238E27FC236}">
                    <a16:creationId xmlns:a16="http://schemas.microsoft.com/office/drawing/2014/main" id="{8F825428-FBDE-4E27-B296-9BE77D7B4F83}"/>
                  </a:ext>
                </a:extLst>
              </p:cNvPr>
              <p:cNvSpPr/>
              <p:nvPr/>
            </p:nvSpPr>
            <p:spPr>
              <a:xfrm>
                <a:off x="1521275" y="4561175"/>
                <a:ext cx="193275" cy="1566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6266" extrusionOk="0">
                    <a:moveTo>
                      <a:pt x="5856" y="0"/>
                    </a:moveTo>
                    <a:cubicBezTo>
                      <a:pt x="4339" y="0"/>
                      <a:pt x="1615" y="710"/>
                      <a:pt x="1615" y="710"/>
                    </a:cubicBezTo>
                    <a:cubicBezTo>
                      <a:pt x="1782" y="1025"/>
                      <a:pt x="1699" y="1454"/>
                      <a:pt x="1345" y="2175"/>
                    </a:cubicBezTo>
                    <a:cubicBezTo>
                      <a:pt x="913" y="3052"/>
                      <a:pt x="423" y="3951"/>
                      <a:pt x="1" y="5363"/>
                    </a:cubicBezTo>
                    <a:cubicBezTo>
                      <a:pt x="47" y="5557"/>
                      <a:pt x="517" y="6011"/>
                      <a:pt x="2451" y="6234"/>
                    </a:cubicBezTo>
                    <a:cubicBezTo>
                      <a:pt x="2637" y="6255"/>
                      <a:pt x="2827" y="6266"/>
                      <a:pt x="3018" y="6266"/>
                    </a:cubicBezTo>
                    <a:cubicBezTo>
                      <a:pt x="5255" y="6266"/>
                      <a:pt x="7731" y="4852"/>
                      <a:pt x="7491" y="3130"/>
                    </a:cubicBezTo>
                    <a:cubicBezTo>
                      <a:pt x="7333" y="2132"/>
                      <a:pt x="6960" y="1348"/>
                      <a:pt x="6844" y="363"/>
                    </a:cubicBezTo>
                    <a:cubicBezTo>
                      <a:pt x="6812" y="97"/>
                      <a:pt x="6417" y="0"/>
                      <a:pt x="5856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3822;p55">
                <a:extLst>
                  <a:ext uri="{FF2B5EF4-FFF2-40B4-BE49-F238E27FC236}">
                    <a16:creationId xmlns:a16="http://schemas.microsoft.com/office/drawing/2014/main" id="{70FD7F18-4207-41C1-98DE-1C339AD78148}"/>
                  </a:ext>
                </a:extLst>
              </p:cNvPr>
              <p:cNvSpPr/>
              <p:nvPr/>
            </p:nvSpPr>
            <p:spPr>
              <a:xfrm>
                <a:off x="1507675" y="4376050"/>
                <a:ext cx="103575" cy="37002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14801" extrusionOk="0">
                    <a:moveTo>
                      <a:pt x="2629" y="1"/>
                    </a:moveTo>
                    <a:cubicBezTo>
                      <a:pt x="2629" y="1"/>
                      <a:pt x="1321" y="223"/>
                      <a:pt x="793" y="644"/>
                    </a:cubicBezTo>
                    <a:cubicBezTo>
                      <a:pt x="265" y="1066"/>
                      <a:pt x="0" y="3259"/>
                      <a:pt x="546" y="5075"/>
                    </a:cubicBezTo>
                    <a:cubicBezTo>
                      <a:pt x="1092" y="6890"/>
                      <a:pt x="1882" y="8606"/>
                      <a:pt x="1240" y="10107"/>
                    </a:cubicBezTo>
                    <a:cubicBezTo>
                      <a:pt x="599" y="11607"/>
                      <a:pt x="132" y="13198"/>
                      <a:pt x="132" y="13198"/>
                    </a:cubicBezTo>
                    <a:cubicBezTo>
                      <a:pt x="132" y="13198"/>
                      <a:pt x="365" y="14217"/>
                      <a:pt x="1391" y="14604"/>
                    </a:cubicBezTo>
                    <a:cubicBezTo>
                      <a:pt x="1791" y="14754"/>
                      <a:pt x="2176" y="14800"/>
                      <a:pt x="2497" y="14800"/>
                    </a:cubicBezTo>
                    <a:cubicBezTo>
                      <a:pt x="3002" y="14800"/>
                      <a:pt x="3348" y="14687"/>
                      <a:pt x="3348" y="14687"/>
                    </a:cubicBezTo>
                    <a:cubicBezTo>
                      <a:pt x="3232" y="13935"/>
                      <a:pt x="3664" y="11049"/>
                      <a:pt x="3898" y="9234"/>
                    </a:cubicBezTo>
                    <a:cubicBezTo>
                      <a:pt x="4133" y="7418"/>
                      <a:pt x="4142" y="4645"/>
                      <a:pt x="3898" y="3234"/>
                    </a:cubicBezTo>
                    <a:cubicBezTo>
                      <a:pt x="3662" y="1867"/>
                      <a:pt x="2617" y="540"/>
                      <a:pt x="2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3823;p55">
                <a:extLst>
                  <a:ext uri="{FF2B5EF4-FFF2-40B4-BE49-F238E27FC236}">
                    <a16:creationId xmlns:a16="http://schemas.microsoft.com/office/drawing/2014/main" id="{205E0878-2A6C-41DF-9882-FA2DC8DF9BBF}"/>
                  </a:ext>
                </a:extLst>
              </p:cNvPr>
              <p:cNvSpPr/>
              <p:nvPr/>
            </p:nvSpPr>
            <p:spPr>
              <a:xfrm>
                <a:off x="1460700" y="4389550"/>
                <a:ext cx="141025" cy="471125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18845" extrusionOk="0">
                    <a:moveTo>
                      <a:pt x="3127" y="1"/>
                    </a:moveTo>
                    <a:cubicBezTo>
                      <a:pt x="2807" y="1"/>
                      <a:pt x="2471" y="321"/>
                      <a:pt x="2108" y="1163"/>
                    </a:cubicBezTo>
                    <a:cubicBezTo>
                      <a:pt x="1527" y="2513"/>
                      <a:pt x="597" y="5063"/>
                      <a:pt x="301" y="7044"/>
                    </a:cubicBezTo>
                    <a:cubicBezTo>
                      <a:pt x="158" y="8004"/>
                      <a:pt x="0" y="9515"/>
                      <a:pt x="363" y="11469"/>
                    </a:cubicBezTo>
                    <a:cubicBezTo>
                      <a:pt x="615" y="12836"/>
                      <a:pt x="989" y="13912"/>
                      <a:pt x="1541" y="15187"/>
                    </a:cubicBezTo>
                    <a:cubicBezTo>
                      <a:pt x="1691" y="15534"/>
                      <a:pt x="1717" y="15829"/>
                      <a:pt x="1925" y="16525"/>
                    </a:cubicBezTo>
                    <a:cubicBezTo>
                      <a:pt x="2133" y="17222"/>
                      <a:pt x="2541" y="17976"/>
                      <a:pt x="2986" y="18389"/>
                    </a:cubicBezTo>
                    <a:cubicBezTo>
                      <a:pt x="3352" y="18730"/>
                      <a:pt x="3571" y="18845"/>
                      <a:pt x="3705" y="18845"/>
                    </a:cubicBezTo>
                    <a:cubicBezTo>
                      <a:pt x="3734" y="18845"/>
                      <a:pt x="3759" y="18839"/>
                      <a:pt x="3780" y="18830"/>
                    </a:cubicBezTo>
                    <a:cubicBezTo>
                      <a:pt x="3936" y="18762"/>
                      <a:pt x="3926" y="18603"/>
                      <a:pt x="3745" y="18391"/>
                    </a:cubicBezTo>
                    <a:cubicBezTo>
                      <a:pt x="3564" y="18179"/>
                      <a:pt x="3227" y="17856"/>
                      <a:pt x="2996" y="17301"/>
                    </a:cubicBezTo>
                    <a:lnTo>
                      <a:pt x="2996" y="17301"/>
                    </a:lnTo>
                    <a:cubicBezTo>
                      <a:pt x="2996" y="17301"/>
                      <a:pt x="3371" y="17785"/>
                      <a:pt x="3620" y="18055"/>
                    </a:cubicBezTo>
                    <a:cubicBezTo>
                      <a:pt x="3870" y="18326"/>
                      <a:pt x="4152" y="18550"/>
                      <a:pt x="4371" y="18680"/>
                    </a:cubicBezTo>
                    <a:cubicBezTo>
                      <a:pt x="4442" y="18723"/>
                      <a:pt x="4524" y="18741"/>
                      <a:pt x="4603" y="18741"/>
                    </a:cubicBezTo>
                    <a:cubicBezTo>
                      <a:pt x="4825" y="18741"/>
                      <a:pt x="5024" y="18595"/>
                      <a:pt x="4892" y="18433"/>
                    </a:cubicBezTo>
                    <a:cubicBezTo>
                      <a:pt x="4715" y="18214"/>
                      <a:pt x="4518" y="18093"/>
                      <a:pt x="4155" y="17687"/>
                    </a:cubicBezTo>
                    <a:cubicBezTo>
                      <a:pt x="3823" y="17319"/>
                      <a:pt x="3654" y="16984"/>
                      <a:pt x="3654" y="16984"/>
                    </a:cubicBezTo>
                    <a:lnTo>
                      <a:pt x="3654" y="16984"/>
                    </a:lnTo>
                    <a:cubicBezTo>
                      <a:pt x="3654" y="16984"/>
                      <a:pt x="4073" y="17403"/>
                      <a:pt x="4489" y="17687"/>
                    </a:cubicBezTo>
                    <a:cubicBezTo>
                      <a:pt x="4904" y="17972"/>
                      <a:pt x="5134" y="18004"/>
                      <a:pt x="5286" y="18016"/>
                    </a:cubicBezTo>
                    <a:cubicBezTo>
                      <a:pt x="5291" y="18017"/>
                      <a:pt x="5297" y="18017"/>
                      <a:pt x="5302" y="18017"/>
                    </a:cubicBezTo>
                    <a:cubicBezTo>
                      <a:pt x="5453" y="18017"/>
                      <a:pt x="5641" y="17834"/>
                      <a:pt x="5393" y="17600"/>
                    </a:cubicBezTo>
                    <a:cubicBezTo>
                      <a:pt x="5163" y="17383"/>
                      <a:pt x="4777" y="17206"/>
                      <a:pt x="4403" y="16723"/>
                    </a:cubicBezTo>
                    <a:cubicBezTo>
                      <a:pt x="4132" y="16375"/>
                      <a:pt x="3988" y="16092"/>
                      <a:pt x="4073" y="16092"/>
                    </a:cubicBezTo>
                    <a:cubicBezTo>
                      <a:pt x="4074" y="16092"/>
                      <a:pt x="4074" y="16092"/>
                      <a:pt x="4075" y="16092"/>
                    </a:cubicBezTo>
                    <a:cubicBezTo>
                      <a:pt x="4163" y="16097"/>
                      <a:pt x="4310" y="16315"/>
                      <a:pt x="4661" y="16477"/>
                    </a:cubicBezTo>
                    <a:cubicBezTo>
                      <a:pt x="4797" y="16540"/>
                      <a:pt x="4948" y="16570"/>
                      <a:pt x="5083" y="16570"/>
                    </a:cubicBezTo>
                    <a:cubicBezTo>
                      <a:pt x="5282" y="16570"/>
                      <a:pt x="5449" y="16506"/>
                      <a:pt x="5492" y="16391"/>
                    </a:cubicBezTo>
                    <a:cubicBezTo>
                      <a:pt x="5564" y="16196"/>
                      <a:pt x="5454" y="16262"/>
                      <a:pt x="5133" y="16049"/>
                    </a:cubicBezTo>
                    <a:cubicBezTo>
                      <a:pt x="4812" y="15835"/>
                      <a:pt x="4615" y="15529"/>
                      <a:pt x="4139" y="15265"/>
                    </a:cubicBezTo>
                    <a:cubicBezTo>
                      <a:pt x="3720" y="15031"/>
                      <a:pt x="3455" y="14865"/>
                      <a:pt x="3139" y="14551"/>
                    </a:cubicBezTo>
                    <a:cubicBezTo>
                      <a:pt x="2823" y="14235"/>
                      <a:pt x="2358" y="12914"/>
                      <a:pt x="2114" y="11626"/>
                    </a:cubicBezTo>
                    <a:cubicBezTo>
                      <a:pt x="1828" y="10105"/>
                      <a:pt x="1998" y="8129"/>
                      <a:pt x="2188" y="7283"/>
                    </a:cubicBezTo>
                    <a:cubicBezTo>
                      <a:pt x="2599" y="5461"/>
                      <a:pt x="3528" y="3091"/>
                      <a:pt x="3909" y="2288"/>
                    </a:cubicBezTo>
                    <a:cubicBezTo>
                      <a:pt x="4365" y="1322"/>
                      <a:pt x="4108" y="733"/>
                      <a:pt x="3691" y="306"/>
                    </a:cubicBezTo>
                    <a:cubicBezTo>
                      <a:pt x="3507" y="117"/>
                      <a:pt x="3320" y="1"/>
                      <a:pt x="3127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3824;p55">
                <a:extLst>
                  <a:ext uri="{FF2B5EF4-FFF2-40B4-BE49-F238E27FC236}">
                    <a16:creationId xmlns:a16="http://schemas.microsoft.com/office/drawing/2014/main" id="{BD3178D1-3752-411C-8268-76B862578E51}"/>
                  </a:ext>
                </a:extLst>
              </p:cNvPr>
              <p:cNvSpPr/>
              <p:nvPr/>
            </p:nvSpPr>
            <p:spPr>
              <a:xfrm>
                <a:off x="1463575" y="4387175"/>
                <a:ext cx="10377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7715" extrusionOk="0">
                    <a:moveTo>
                      <a:pt x="2916" y="0"/>
                    </a:moveTo>
                    <a:cubicBezTo>
                      <a:pt x="2456" y="0"/>
                      <a:pt x="2124" y="471"/>
                      <a:pt x="1413" y="1935"/>
                    </a:cubicBezTo>
                    <a:cubicBezTo>
                      <a:pt x="507" y="3802"/>
                      <a:pt x="0" y="6810"/>
                      <a:pt x="25" y="6890"/>
                    </a:cubicBezTo>
                    <a:cubicBezTo>
                      <a:pt x="490" y="7592"/>
                      <a:pt x="1274" y="7715"/>
                      <a:pt x="1766" y="7715"/>
                    </a:cubicBezTo>
                    <a:cubicBezTo>
                      <a:pt x="2030" y="7715"/>
                      <a:pt x="2210" y="7679"/>
                      <a:pt x="2210" y="7679"/>
                    </a:cubicBezTo>
                    <a:cubicBezTo>
                      <a:pt x="2210" y="7679"/>
                      <a:pt x="2283" y="7498"/>
                      <a:pt x="2392" y="6799"/>
                    </a:cubicBezTo>
                    <a:cubicBezTo>
                      <a:pt x="2501" y="6099"/>
                      <a:pt x="4151" y="2496"/>
                      <a:pt x="4151" y="1646"/>
                    </a:cubicBezTo>
                    <a:cubicBezTo>
                      <a:pt x="4151" y="796"/>
                      <a:pt x="3757" y="259"/>
                      <a:pt x="3335" y="96"/>
                    </a:cubicBezTo>
                    <a:cubicBezTo>
                      <a:pt x="3178" y="36"/>
                      <a:pt x="3042" y="0"/>
                      <a:pt x="2916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3825;p55">
                <a:extLst>
                  <a:ext uri="{FF2B5EF4-FFF2-40B4-BE49-F238E27FC236}">
                    <a16:creationId xmlns:a16="http://schemas.microsoft.com/office/drawing/2014/main" id="{F6F53BFE-DBA9-49F6-B86E-DF7932D25444}"/>
                  </a:ext>
                </a:extLst>
              </p:cNvPr>
              <p:cNvSpPr/>
              <p:nvPr/>
            </p:nvSpPr>
            <p:spPr>
              <a:xfrm>
                <a:off x="1570375" y="4311275"/>
                <a:ext cx="67975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2325" extrusionOk="0">
                    <a:moveTo>
                      <a:pt x="0" y="1"/>
                    </a:moveTo>
                    <a:cubicBezTo>
                      <a:pt x="0" y="1"/>
                      <a:pt x="21" y="440"/>
                      <a:pt x="36" y="763"/>
                    </a:cubicBezTo>
                    <a:cubicBezTo>
                      <a:pt x="36" y="763"/>
                      <a:pt x="111" y="1595"/>
                      <a:pt x="1484" y="2242"/>
                    </a:cubicBezTo>
                    <a:cubicBezTo>
                      <a:pt x="1576" y="2285"/>
                      <a:pt x="1764" y="2325"/>
                      <a:pt x="1967" y="2325"/>
                    </a:cubicBezTo>
                    <a:cubicBezTo>
                      <a:pt x="2299" y="2325"/>
                      <a:pt x="2670" y="2219"/>
                      <a:pt x="2718" y="1850"/>
                    </a:cubicBezTo>
                    <a:lnTo>
                      <a:pt x="2662" y="896"/>
                    </a:lnTo>
                    <a:lnTo>
                      <a:pt x="1889" y="64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12B4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3826;p55">
                <a:extLst>
                  <a:ext uri="{FF2B5EF4-FFF2-40B4-BE49-F238E27FC236}">
                    <a16:creationId xmlns:a16="http://schemas.microsoft.com/office/drawing/2014/main" id="{E5834D2C-0A73-414D-9B42-E0FAD7B114AE}"/>
                  </a:ext>
                </a:extLst>
              </p:cNvPr>
              <p:cNvSpPr/>
              <p:nvPr/>
            </p:nvSpPr>
            <p:spPr>
              <a:xfrm>
                <a:off x="1636900" y="4333700"/>
                <a:ext cx="63825" cy="9882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53" extrusionOk="0">
                    <a:moveTo>
                      <a:pt x="1" y="0"/>
                    </a:moveTo>
                    <a:lnTo>
                      <a:pt x="71" y="1178"/>
                    </a:lnTo>
                    <a:cubicBezTo>
                      <a:pt x="1141" y="2190"/>
                      <a:pt x="1531" y="3932"/>
                      <a:pt x="1531" y="3932"/>
                    </a:cubicBezTo>
                    <a:cubicBezTo>
                      <a:pt x="1621" y="3946"/>
                      <a:pt x="1705" y="3953"/>
                      <a:pt x="1783" y="3953"/>
                    </a:cubicBezTo>
                    <a:cubicBezTo>
                      <a:pt x="2294" y="3953"/>
                      <a:pt x="2553" y="3685"/>
                      <a:pt x="2553" y="3685"/>
                    </a:cubicBezTo>
                    <a:cubicBezTo>
                      <a:pt x="2553" y="3685"/>
                      <a:pt x="2324" y="2699"/>
                      <a:pt x="1836" y="1920"/>
                    </a:cubicBezTo>
                    <a:cubicBezTo>
                      <a:pt x="1339" y="1128"/>
                      <a:pt x="1075" y="800"/>
                      <a:pt x="1105" y="26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3827;p55">
                <a:extLst>
                  <a:ext uri="{FF2B5EF4-FFF2-40B4-BE49-F238E27FC236}">
                    <a16:creationId xmlns:a16="http://schemas.microsoft.com/office/drawing/2014/main" id="{A8F3712D-A65B-4386-9A40-02FF7972A26B}"/>
                  </a:ext>
                </a:extLst>
              </p:cNvPr>
              <p:cNvSpPr/>
              <p:nvPr/>
            </p:nvSpPr>
            <p:spPr>
              <a:xfrm>
                <a:off x="1534125" y="4169900"/>
                <a:ext cx="153225" cy="185975"/>
              </a:xfrm>
              <a:custGeom>
                <a:avLst/>
                <a:gdLst/>
                <a:ahLst/>
                <a:cxnLst/>
                <a:rect l="l" t="t" r="r" b="b"/>
                <a:pathLst>
                  <a:path w="6129" h="7439" extrusionOk="0">
                    <a:moveTo>
                      <a:pt x="3193" y="1"/>
                    </a:moveTo>
                    <a:cubicBezTo>
                      <a:pt x="3137" y="1"/>
                      <a:pt x="3080" y="2"/>
                      <a:pt x="3023" y="6"/>
                    </a:cubicBezTo>
                    <a:cubicBezTo>
                      <a:pt x="1311" y="101"/>
                      <a:pt x="0" y="1565"/>
                      <a:pt x="96" y="3278"/>
                    </a:cubicBezTo>
                    <a:cubicBezTo>
                      <a:pt x="151" y="4280"/>
                      <a:pt x="682" y="5130"/>
                      <a:pt x="1450" y="5656"/>
                    </a:cubicBezTo>
                    <a:cubicBezTo>
                      <a:pt x="1450" y="5656"/>
                      <a:pt x="1730" y="6343"/>
                      <a:pt x="1823" y="6469"/>
                    </a:cubicBezTo>
                    <a:cubicBezTo>
                      <a:pt x="2409" y="7252"/>
                      <a:pt x="3778" y="7431"/>
                      <a:pt x="4278" y="7438"/>
                    </a:cubicBezTo>
                    <a:cubicBezTo>
                      <a:pt x="4282" y="7438"/>
                      <a:pt x="4285" y="7438"/>
                      <a:pt x="4289" y="7438"/>
                    </a:cubicBezTo>
                    <a:cubicBezTo>
                      <a:pt x="4717" y="7438"/>
                      <a:pt x="5162" y="7076"/>
                      <a:pt x="5490" y="6373"/>
                    </a:cubicBezTo>
                    <a:cubicBezTo>
                      <a:pt x="6120" y="5025"/>
                      <a:pt x="6129" y="3432"/>
                      <a:pt x="5998" y="2660"/>
                    </a:cubicBezTo>
                    <a:cubicBezTo>
                      <a:pt x="5766" y="1155"/>
                      <a:pt x="4713" y="1"/>
                      <a:pt x="3193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3828;p55">
                <a:extLst>
                  <a:ext uri="{FF2B5EF4-FFF2-40B4-BE49-F238E27FC236}">
                    <a16:creationId xmlns:a16="http://schemas.microsoft.com/office/drawing/2014/main" id="{7BA111CF-6649-4AF6-98DF-394B31EDEB9B}"/>
                  </a:ext>
                </a:extLst>
              </p:cNvPr>
              <p:cNvSpPr/>
              <p:nvPr/>
            </p:nvSpPr>
            <p:spPr>
              <a:xfrm>
                <a:off x="1532900" y="4160975"/>
                <a:ext cx="153000" cy="150325"/>
              </a:xfrm>
              <a:custGeom>
                <a:avLst/>
                <a:gdLst/>
                <a:ahLst/>
                <a:cxnLst/>
                <a:rect l="l" t="t" r="r" b="b"/>
                <a:pathLst>
                  <a:path w="6120" h="6013" extrusionOk="0">
                    <a:moveTo>
                      <a:pt x="3050" y="0"/>
                    </a:moveTo>
                    <a:cubicBezTo>
                      <a:pt x="2987" y="0"/>
                      <a:pt x="2922" y="1"/>
                      <a:pt x="2858" y="3"/>
                    </a:cubicBezTo>
                    <a:cubicBezTo>
                      <a:pt x="2212" y="19"/>
                      <a:pt x="1216" y="358"/>
                      <a:pt x="936" y="1291"/>
                    </a:cubicBezTo>
                    <a:cubicBezTo>
                      <a:pt x="475" y="1811"/>
                      <a:pt x="173" y="2489"/>
                      <a:pt x="111" y="3179"/>
                    </a:cubicBezTo>
                    <a:cubicBezTo>
                      <a:pt x="1" y="4379"/>
                      <a:pt x="616" y="5407"/>
                      <a:pt x="1499" y="6013"/>
                    </a:cubicBezTo>
                    <a:cubicBezTo>
                      <a:pt x="1465" y="5908"/>
                      <a:pt x="650" y="4695"/>
                      <a:pt x="1486" y="4426"/>
                    </a:cubicBezTo>
                    <a:lnTo>
                      <a:pt x="1486" y="4426"/>
                    </a:lnTo>
                    <a:cubicBezTo>
                      <a:pt x="1619" y="4580"/>
                      <a:pt x="1654" y="4816"/>
                      <a:pt x="1659" y="5062"/>
                    </a:cubicBezTo>
                    <a:cubicBezTo>
                      <a:pt x="1659" y="5062"/>
                      <a:pt x="2074" y="5024"/>
                      <a:pt x="1981" y="4538"/>
                    </a:cubicBezTo>
                    <a:cubicBezTo>
                      <a:pt x="1955" y="4403"/>
                      <a:pt x="1931" y="4278"/>
                      <a:pt x="1909" y="4167"/>
                    </a:cubicBezTo>
                    <a:cubicBezTo>
                      <a:pt x="1834" y="3790"/>
                      <a:pt x="1936" y="3412"/>
                      <a:pt x="2146" y="3090"/>
                    </a:cubicBezTo>
                    <a:cubicBezTo>
                      <a:pt x="2611" y="2381"/>
                      <a:pt x="3634" y="2727"/>
                      <a:pt x="4217" y="1651"/>
                    </a:cubicBezTo>
                    <a:cubicBezTo>
                      <a:pt x="4793" y="2310"/>
                      <a:pt x="5383" y="2361"/>
                      <a:pt x="5971" y="2415"/>
                    </a:cubicBezTo>
                    <a:cubicBezTo>
                      <a:pt x="6120" y="559"/>
                      <a:pt x="4688" y="0"/>
                      <a:pt x="3050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3829;p55">
                <a:extLst>
                  <a:ext uri="{FF2B5EF4-FFF2-40B4-BE49-F238E27FC236}">
                    <a16:creationId xmlns:a16="http://schemas.microsoft.com/office/drawing/2014/main" id="{15AE80E7-6E66-4357-90D8-308DAE13700C}"/>
                  </a:ext>
                </a:extLst>
              </p:cNvPr>
              <p:cNvSpPr/>
              <p:nvPr/>
            </p:nvSpPr>
            <p:spPr>
              <a:xfrm>
                <a:off x="1518075" y="4193250"/>
                <a:ext cx="97975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10020" extrusionOk="0">
                    <a:moveTo>
                      <a:pt x="1531" y="0"/>
                    </a:moveTo>
                    <a:cubicBezTo>
                      <a:pt x="0" y="443"/>
                      <a:pt x="159" y="2143"/>
                      <a:pt x="217" y="4595"/>
                    </a:cubicBezTo>
                    <a:cubicBezTo>
                      <a:pt x="274" y="7046"/>
                      <a:pt x="328" y="8133"/>
                      <a:pt x="328" y="8133"/>
                    </a:cubicBezTo>
                    <a:cubicBezTo>
                      <a:pt x="443" y="7992"/>
                      <a:pt x="815" y="7866"/>
                      <a:pt x="815" y="7866"/>
                    </a:cubicBezTo>
                    <a:lnTo>
                      <a:pt x="1324" y="7661"/>
                    </a:lnTo>
                    <a:cubicBezTo>
                      <a:pt x="2320" y="7791"/>
                      <a:pt x="2784" y="9998"/>
                      <a:pt x="2784" y="9998"/>
                    </a:cubicBezTo>
                    <a:cubicBezTo>
                      <a:pt x="2916" y="10013"/>
                      <a:pt x="3036" y="10019"/>
                      <a:pt x="3145" y="10019"/>
                    </a:cubicBezTo>
                    <a:cubicBezTo>
                      <a:pt x="3656" y="10019"/>
                      <a:pt x="3918" y="9880"/>
                      <a:pt x="3918" y="9880"/>
                    </a:cubicBezTo>
                    <a:cubicBezTo>
                      <a:pt x="3592" y="8519"/>
                      <a:pt x="2825" y="7369"/>
                      <a:pt x="2554" y="6782"/>
                    </a:cubicBezTo>
                    <a:cubicBezTo>
                      <a:pt x="2115" y="5825"/>
                      <a:pt x="2092" y="4722"/>
                      <a:pt x="2092" y="4722"/>
                    </a:cubicBezTo>
                    <a:lnTo>
                      <a:pt x="1531" y="0"/>
                    </a:ln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3830;p55">
                <a:extLst>
                  <a:ext uri="{FF2B5EF4-FFF2-40B4-BE49-F238E27FC236}">
                    <a16:creationId xmlns:a16="http://schemas.microsoft.com/office/drawing/2014/main" id="{08DF5123-0950-435E-830B-E4FBE270D107}"/>
                  </a:ext>
                </a:extLst>
              </p:cNvPr>
              <p:cNvSpPr/>
              <p:nvPr/>
            </p:nvSpPr>
            <p:spPr>
              <a:xfrm>
                <a:off x="1530425" y="4265200"/>
                <a:ext cx="39975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2015" extrusionOk="0">
                    <a:moveTo>
                      <a:pt x="985" y="0"/>
                    </a:moveTo>
                    <a:cubicBezTo>
                      <a:pt x="782" y="0"/>
                      <a:pt x="579" y="78"/>
                      <a:pt x="449" y="280"/>
                    </a:cubicBezTo>
                    <a:cubicBezTo>
                      <a:pt x="0" y="983"/>
                      <a:pt x="639" y="2014"/>
                      <a:pt x="1198" y="2014"/>
                    </a:cubicBezTo>
                    <a:cubicBezTo>
                      <a:pt x="1205" y="2014"/>
                      <a:pt x="1213" y="2014"/>
                      <a:pt x="1220" y="2014"/>
                    </a:cubicBezTo>
                    <a:cubicBezTo>
                      <a:pt x="1522" y="1999"/>
                      <a:pt x="1598" y="1844"/>
                      <a:pt x="1598" y="1844"/>
                    </a:cubicBezTo>
                    <a:lnTo>
                      <a:pt x="1585" y="257"/>
                    </a:lnTo>
                    <a:cubicBezTo>
                      <a:pt x="1471" y="112"/>
                      <a:pt x="1229" y="0"/>
                      <a:pt x="985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3831;p55">
                <a:extLst>
                  <a:ext uri="{FF2B5EF4-FFF2-40B4-BE49-F238E27FC236}">
                    <a16:creationId xmlns:a16="http://schemas.microsoft.com/office/drawing/2014/main" id="{99955AC5-5786-4E67-8CF7-6CBE9A69C4E9}"/>
                  </a:ext>
                </a:extLst>
              </p:cNvPr>
              <p:cNvSpPr/>
              <p:nvPr/>
            </p:nvSpPr>
            <p:spPr>
              <a:xfrm>
                <a:off x="1657450" y="4866925"/>
                <a:ext cx="56300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1097" extrusionOk="0">
                    <a:moveTo>
                      <a:pt x="2252" y="0"/>
                    </a:moveTo>
                    <a:lnTo>
                      <a:pt x="1" y="740"/>
                    </a:lnTo>
                    <a:cubicBezTo>
                      <a:pt x="1" y="740"/>
                      <a:pt x="93" y="861"/>
                      <a:pt x="401" y="1001"/>
                    </a:cubicBezTo>
                    <a:cubicBezTo>
                      <a:pt x="589" y="1086"/>
                      <a:pt x="748" y="1096"/>
                      <a:pt x="815" y="1096"/>
                    </a:cubicBezTo>
                    <a:cubicBezTo>
                      <a:pt x="837" y="1096"/>
                      <a:pt x="849" y="1095"/>
                      <a:pt x="849" y="1095"/>
                    </a:cubicBezTo>
                    <a:lnTo>
                      <a:pt x="2252" y="0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3832;p55">
                <a:extLst>
                  <a:ext uri="{FF2B5EF4-FFF2-40B4-BE49-F238E27FC236}">
                    <a16:creationId xmlns:a16="http://schemas.microsoft.com/office/drawing/2014/main" id="{02C9596D-A161-4724-AE74-280B9955E736}"/>
                  </a:ext>
                </a:extLst>
              </p:cNvPr>
              <p:cNvSpPr/>
              <p:nvPr/>
            </p:nvSpPr>
            <p:spPr>
              <a:xfrm>
                <a:off x="1572525" y="4598800"/>
                <a:ext cx="335075" cy="192425"/>
              </a:xfrm>
              <a:custGeom>
                <a:avLst/>
                <a:gdLst/>
                <a:ahLst/>
                <a:cxnLst/>
                <a:rect l="l" t="t" r="r" b="b"/>
                <a:pathLst>
                  <a:path w="13403" h="7697" extrusionOk="0">
                    <a:moveTo>
                      <a:pt x="8499" y="1"/>
                    </a:moveTo>
                    <a:cubicBezTo>
                      <a:pt x="8451" y="1"/>
                      <a:pt x="8404" y="13"/>
                      <a:pt x="8362" y="38"/>
                    </a:cubicBezTo>
                    <a:lnTo>
                      <a:pt x="1" y="4866"/>
                    </a:lnTo>
                    <a:lnTo>
                      <a:pt x="4904" y="7696"/>
                    </a:lnTo>
                    <a:lnTo>
                      <a:pt x="13403" y="2790"/>
                    </a:lnTo>
                    <a:lnTo>
                      <a:pt x="8636" y="38"/>
                    </a:lnTo>
                    <a:cubicBezTo>
                      <a:pt x="8594" y="13"/>
                      <a:pt x="8546" y="1"/>
                      <a:pt x="8499" y="1"/>
                    </a:cubicBez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3833;p55">
                <a:extLst>
                  <a:ext uri="{FF2B5EF4-FFF2-40B4-BE49-F238E27FC236}">
                    <a16:creationId xmlns:a16="http://schemas.microsoft.com/office/drawing/2014/main" id="{5D6B06CA-6300-4FAC-B5A3-5D26253F9EEE}"/>
                  </a:ext>
                </a:extLst>
              </p:cNvPr>
              <p:cNvSpPr/>
              <p:nvPr/>
            </p:nvSpPr>
            <p:spPr>
              <a:xfrm>
                <a:off x="1629725" y="4635500"/>
                <a:ext cx="2526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10104" h="5824" extrusionOk="0">
                    <a:moveTo>
                      <a:pt x="7518" y="1"/>
                    </a:moveTo>
                    <a:lnTo>
                      <a:pt x="0" y="4341"/>
                    </a:lnTo>
                    <a:lnTo>
                      <a:pt x="2572" y="5823"/>
                    </a:lnTo>
                    <a:lnTo>
                      <a:pt x="10103" y="1476"/>
                    </a:lnTo>
                    <a:lnTo>
                      <a:pt x="7518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3834;p55">
                <a:extLst>
                  <a:ext uri="{FF2B5EF4-FFF2-40B4-BE49-F238E27FC236}">
                    <a16:creationId xmlns:a16="http://schemas.microsoft.com/office/drawing/2014/main" id="{4529DA4C-493A-43A5-AF9C-F5CFCDE93AF8}"/>
                  </a:ext>
                </a:extLst>
              </p:cNvPr>
              <p:cNvSpPr/>
              <p:nvPr/>
            </p:nvSpPr>
            <p:spPr>
              <a:xfrm>
                <a:off x="1662425" y="4644950"/>
                <a:ext cx="89900" cy="51900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076" extrusionOk="0">
                    <a:moveTo>
                      <a:pt x="2288" y="1"/>
                    </a:moveTo>
                    <a:lnTo>
                      <a:pt x="0" y="1321"/>
                    </a:lnTo>
                    <a:lnTo>
                      <a:pt x="48" y="1348"/>
                    </a:lnTo>
                    <a:lnTo>
                      <a:pt x="1308" y="2075"/>
                    </a:lnTo>
                    <a:lnTo>
                      <a:pt x="3549" y="781"/>
                    </a:lnTo>
                    <a:lnTo>
                      <a:pt x="3595" y="756"/>
                    </a:lnTo>
                    <a:lnTo>
                      <a:pt x="2288" y="1"/>
                    </a:lnTo>
                    <a:close/>
                  </a:path>
                </a:pathLst>
              </a:custGeom>
              <a:solidFill>
                <a:srgbClr val="AEB5B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835;p55">
                <a:extLst>
                  <a:ext uri="{FF2B5EF4-FFF2-40B4-BE49-F238E27FC236}">
                    <a16:creationId xmlns:a16="http://schemas.microsoft.com/office/drawing/2014/main" id="{79BF23DF-B807-4681-9284-A58CB5C0BDC3}"/>
                  </a:ext>
                </a:extLst>
              </p:cNvPr>
              <p:cNvSpPr/>
              <p:nvPr/>
            </p:nvSpPr>
            <p:spPr>
              <a:xfrm>
                <a:off x="1663600" y="4646300"/>
                <a:ext cx="87550" cy="50550"/>
              </a:xfrm>
              <a:custGeom>
                <a:avLst/>
                <a:gdLst/>
                <a:ahLst/>
                <a:cxnLst/>
                <a:rect l="l" t="t" r="r" b="b"/>
                <a:pathLst>
                  <a:path w="3502" h="2022" extrusionOk="0">
                    <a:moveTo>
                      <a:pt x="2241" y="1"/>
                    </a:moveTo>
                    <a:lnTo>
                      <a:pt x="1" y="1294"/>
                    </a:lnTo>
                    <a:lnTo>
                      <a:pt x="1261" y="2021"/>
                    </a:lnTo>
                    <a:lnTo>
                      <a:pt x="3502" y="727"/>
                    </a:lnTo>
                    <a:lnTo>
                      <a:pt x="2241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836;p55">
                <a:extLst>
                  <a:ext uri="{FF2B5EF4-FFF2-40B4-BE49-F238E27FC236}">
                    <a16:creationId xmlns:a16="http://schemas.microsoft.com/office/drawing/2014/main" id="{2F79FC99-18B7-40EC-BF03-0E70185BAFEB}"/>
                  </a:ext>
                </a:extLst>
              </p:cNvPr>
              <p:cNvSpPr/>
              <p:nvPr/>
            </p:nvSpPr>
            <p:spPr>
              <a:xfrm>
                <a:off x="1572525" y="4668500"/>
                <a:ext cx="33507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13403" h="5214" extrusionOk="0">
                    <a:moveTo>
                      <a:pt x="13403" y="1"/>
                    </a:moveTo>
                    <a:lnTo>
                      <a:pt x="4904" y="4908"/>
                    </a:lnTo>
                    <a:lnTo>
                      <a:pt x="1" y="2078"/>
                    </a:lnTo>
                    <a:lnTo>
                      <a:pt x="1" y="2189"/>
                    </a:lnTo>
                    <a:cubicBezTo>
                      <a:pt x="1" y="2353"/>
                      <a:pt x="88" y="2505"/>
                      <a:pt x="230" y="2587"/>
                    </a:cubicBezTo>
                    <a:lnTo>
                      <a:pt x="4674" y="5152"/>
                    </a:lnTo>
                    <a:cubicBezTo>
                      <a:pt x="4745" y="5193"/>
                      <a:pt x="4824" y="5213"/>
                      <a:pt x="4903" y="5213"/>
                    </a:cubicBezTo>
                    <a:cubicBezTo>
                      <a:pt x="4983" y="5213"/>
                      <a:pt x="5062" y="5193"/>
                      <a:pt x="5134" y="5152"/>
                    </a:cubicBezTo>
                    <a:lnTo>
                      <a:pt x="13173" y="511"/>
                    </a:lnTo>
                    <a:cubicBezTo>
                      <a:pt x="13315" y="429"/>
                      <a:pt x="13403" y="277"/>
                      <a:pt x="13403" y="112"/>
                    </a:cubicBezTo>
                    <a:lnTo>
                      <a:pt x="13403" y="1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837;p55">
                <a:extLst>
                  <a:ext uri="{FF2B5EF4-FFF2-40B4-BE49-F238E27FC236}">
                    <a16:creationId xmlns:a16="http://schemas.microsoft.com/office/drawing/2014/main" id="{7D032300-07C4-4009-9D23-EA5FB2615AE8}"/>
                  </a:ext>
                </a:extLst>
              </p:cNvPr>
              <p:cNvSpPr/>
              <p:nvPr/>
            </p:nvSpPr>
            <p:spPr>
              <a:xfrm>
                <a:off x="1695100" y="4668525"/>
                <a:ext cx="212500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8500" h="5214" extrusionOk="0">
                    <a:moveTo>
                      <a:pt x="8500" y="1"/>
                    </a:moveTo>
                    <a:lnTo>
                      <a:pt x="1" y="4907"/>
                    </a:lnTo>
                    <a:lnTo>
                      <a:pt x="1" y="5213"/>
                    </a:lnTo>
                    <a:cubicBezTo>
                      <a:pt x="81" y="5213"/>
                      <a:pt x="160" y="5192"/>
                      <a:pt x="231" y="5152"/>
                    </a:cubicBezTo>
                    <a:lnTo>
                      <a:pt x="8270" y="511"/>
                    </a:lnTo>
                    <a:cubicBezTo>
                      <a:pt x="8412" y="429"/>
                      <a:pt x="8500" y="276"/>
                      <a:pt x="8500" y="112"/>
                    </a:cubicBezTo>
                    <a:lnTo>
                      <a:pt x="8500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838;p55">
                <a:extLst>
                  <a:ext uri="{FF2B5EF4-FFF2-40B4-BE49-F238E27FC236}">
                    <a16:creationId xmlns:a16="http://schemas.microsoft.com/office/drawing/2014/main" id="{E17C5391-164E-40CD-BF3C-EA4CBF08A27C}"/>
                  </a:ext>
                </a:extLst>
              </p:cNvPr>
              <p:cNvSpPr/>
              <p:nvPr/>
            </p:nvSpPr>
            <p:spPr>
              <a:xfrm>
                <a:off x="1698350" y="4524375"/>
                <a:ext cx="240575" cy="269450"/>
              </a:xfrm>
              <a:custGeom>
                <a:avLst/>
                <a:gdLst/>
                <a:ahLst/>
                <a:cxnLst/>
                <a:rect l="l" t="t" r="r" b="b"/>
                <a:pathLst>
                  <a:path w="9623" h="10778" extrusionOk="0">
                    <a:moveTo>
                      <a:pt x="9461" y="0"/>
                    </a:moveTo>
                    <a:lnTo>
                      <a:pt x="1143" y="4804"/>
                    </a:lnTo>
                    <a:cubicBezTo>
                      <a:pt x="1039" y="4864"/>
                      <a:pt x="968" y="4968"/>
                      <a:pt x="947" y="5086"/>
                    </a:cubicBezTo>
                    <a:lnTo>
                      <a:pt x="0" y="10742"/>
                    </a:lnTo>
                    <a:cubicBezTo>
                      <a:pt x="64" y="10766"/>
                      <a:pt x="130" y="10778"/>
                      <a:pt x="196" y="10778"/>
                    </a:cubicBezTo>
                    <a:cubicBezTo>
                      <a:pt x="291" y="10778"/>
                      <a:pt x="386" y="10753"/>
                      <a:pt x="470" y="10705"/>
                    </a:cubicBezTo>
                    <a:lnTo>
                      <a:pt x="8474" y="6084"/>
                    </a:lnTo>
                    <a:cubicBezTo>
                      <a:pt x="8615" y="6003"/>
                      <a:pt x="8711" y="5864"/>
                      <a:pt x="8739" y="5703"/>
                    </a:cubicBezTo>
                    <a:lnTo>
                      <a:pt x="9615" y="478"/>
                    </a:lnTo>
                    <a:cubicBezTo>
                      <a:pt x="9620" y="448"/>
                      <a:pt x="9622" y="418"/>
                      <a:pt x="9622" y="388"/>
                    </a:cubicBezTo>
                    <a:cubicBezTo>
                      <a:pt x="9622" y="243"/>
                      <a:pt x="9565" y="103"/>
                      <a:pt x="9461" y="0"/>
                    </a:cubicBez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839;p55">
                <a:extLst>
                  <a:ext uri="{FF2B5EF4-FFF2-40B4-BE49-F238E27FC236}">
                    <a16:creationId xmlns:a16="http://schemas.microsoft.com/office/drawing/2014/main" id="{642BDF1F-E9D6-48A9-B314-7B55408AE225}"/>
                  </a:ext>
                </a:extLst>
              </p:cNvPr>
              <p:cNvSpPr/>
              <p:nvPr/>
            </p:nvSpPr>
            <p:spPr>
              <a:xfrm>
                <a:off x="1695100" y="4522275"/>
                <a:ext cx="239775" cy="270650"/>
              </a:xfrm>
              <a:custGeom>
                <a:avLst/>
                <a:gdLst/>
                <a:ahLst/>
                <a:cxnLst/>
                <a:rect l="l" t="t" r="r" b="b"/>
                <a:pathLst>
                  <a:path w="9591" h="10826" extrusionOk="0">
                    <a:moveTo>
                      <a:pt x="9480" y="0"/>
                    </a:moveTo>
                    <a:lnTo>
                      <a:pt x="1146" y="4814"/>
                    </a:lnTo>
                    <a:cubicBezTo>
                      <a:pt x="1042" y="4874"/>
                      <a:pt x="970" y="4976"/>
                      <a:pt x="950" y="5095"/>
                    </a:cubicBezTo>
                    <a:lnTo>
                      <a:pt x="1" y="10757"/>
                    </a:lnTo>
                    <a:lnTo>
                      <a:pt x="56" y="10789"/>
                    </a:lnTo>
                    <a:cubicBezTo>
                      <a:pt x="79" y="10803"/>
                      <a:pt x="105" y="10815"/>
                      <a:pt x="130" y="10826"/>
                    </a:cubicBezTo>
                    <a:lnTo>
                      <a:pt x="1077" y="5170"/>
                    </a:lnTo>
                    <a:cubicBezTo>
                      <a:pt x="1098" y="5052"/>
                      <a:pt x="1169" y="4948"/>
                      <a:pt x="1273" y="4888"/>
                    </a:cubicBezTo>
                    <a:lnTo>
                      <a:pt x="9591" y="84"/>
                    </a:lnTo>
                    <a:cubicBezTo>
                      <a:pt x="9558" y="51"/>
                      <a:pt x="9520" y="23"/>
                      <a:pt x="9480" y="0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840;p55">
                <a:extLst>
                  <a:ext uri="{FF2B5EF4-FFF2-40B4-BE49-F238E27FC236}">
                    <a16:creationId xmlns:a16="http://schemas.microsoft.com/office/drawing/2014/main" id="{CA190E4C-DB58-4D17-B90D-228A11A0BD19}"/>
                  </a:ext>
                </a:extLst>
              </p:cNvPr>
              <p:cNvSpPr/>
              <p:nvPr/>
            </p:nvSpPr>
            <p:spPr>
              <a:xfrm>
                <a:off x="1810100" y="4643400"/>
                <a:ext cx="3695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504" extrusionOk="0">
                    <a:moveTo>
                      <a:pt x="1205" y="0"/>
                    </a:moveTo>
                    <a:cubicBezTo>
                      <a:pt x="1106" y="0"/>
                      <a:pt x="984" y="38"/>
                      <a:pt x="845" y="118"/>
                    </a:cubicBezTo>
                    <a:cubicBezTo>
                      <a:pt x="459" y="342"/>
                      <a:pt x="97" y="806"/>
                      <a:pt x="38" y="1156"/>
                    </a:cubicBezTo>
                    <a:cubicBezTo>
                      <a:pt x="0" y="1381"/>
                      <a:pt x="97" y="1504"/>
                      <a:pt x="273" y="1504"/>
                    </a:cubicBezTo>
                    <a:cubicBezTo>
                      <a:pt x="371" y="1504"/>
                      <a:pt x="494" y="1465"/>
                      <a:pt x="633" y="1385"/>
                    </a:cubicBezTo>
                    <a:cubicBezTo>
                      <a:pt x="1020" y="1162"/>
                      <a:pt x="1381" y="698"/>
                      <a:pt x="1440" y="348"/>
                    </a:cubicBezTo>
                    <a:cubicBezTo>
                      <a:pt x="1478" y="123"/>
                      <a:pt x="1381" y="0"/>
                      <a:pt x="1205" y="0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506705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795094" y="538918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795094" y="453926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795094" y="7628548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795094" y="6778627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795094" y="987073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795094" y="902081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grpSp>
        <p:nvGrpSpPr>
          <p:cNvPr id="69" name="Google Shape;4188;p55">
            <a:extLst>
              <a:ext uri="{FF2B5EF4-FFF2-40B4-BE49-F238E27FC236}">
                <a16:creationId xmlns:a16="http://schemas.microsoft.com/office/drawing/2014/main" id="{87002641-ADAE-464C-BBF8-1DD61EED652E}"/>
              </a:ext>
            </a:extLst>
          </p:cNvPr>
          <p:cNvGrpSpPr/>
          <p:nvPr/>
        </p:nvGrpSpPr>
        <p:grpSpPr>
          <a:xfrm>
            <a:off x="1944110" y="4794863"/>
            <a:ext cx="8904365" cy="5750813"/>
            <a:chOff x="4164300" y="1422000"/>
            <a:chExt cx="1490225" cy="962450"/>
          </a:xfrm>
        </p:grpSpPr>
        <p:sp>
          <p:nvSpPr>
            <p:cNvPr id="70" name="Google Shape;4189;p55">
              <a:extLst>
                <a:ext uri="{FF2B5EF4-FFF2-40B4-BE49-F238E27FC236}">
                  <a16:creationId xmlns:a16="http://schemas.microsoft.com/office/drawing/2014/main" id="{F93563CC-BEA0-4376-964B-F06E64F24C21}"/>
                </a:ext>
              </a:extLst>
            </p:cNvPr>
            <p:cNvSpPr/>
            <p:nvPr/>
          </p:nvSpPr>
          <p:spPr>
            <a:xfrm>
              <a:off x="5270400" y="2083850"/>
              <a:ext cx="356100" cy="205600"/>
            </a:xfrm>
            <a:custGeom>
              <a:avLst/>
              <a:gdLst/>
              <a:ahLst/>
              <a:cxnLst/>
              <a:rect l="l" t="t" r="r" b="b"/>
              <a:pathLst>
                <a:path w="14244" h="8224" extrusionOk="0">
                  <a:moveTo>
                    <a:pt x="7122" y="0"/>
                  </a:moveTo>
                  <a:cubicBezTo>
                    <a:pt x="5234" y="0"/>
                    <a:pt x="3423" y="434"/>
                    <a:pt x="2087" y="1205"/>
                  </a:cubicBezTo>
                  <a:cubicBezTo>
                    <a:pt x="751" y="1976"/>
                    <a:pt x="1" y="3022"/>
                    <a:pt x="1" y="4113"/>
                  </a:cubicBezTo>
                  <a:cubicBezTo>
                    <a:pt x="1" y="5202"/>
                    <a:pt x="751" y="6248"/>
                    <a:pt x="2087" y="7019"/>
                  </a:cubicBezTo>
                  <a:cubicBezTo>
                    <a:pt x="3423" y="7790"/>
                    <a:pt x="5234" y="8224"/>
                    <a:pt x="7122" y="8224"/>
                  </a:cubicBezTo>
                  <a:cubicBezTo>
                    <a:pt x="9010" y="8224"/>
                    <a:pt x="10823" y="7790"/>
                    <a:pt x="12159" y="7019"/>
                  </a:cubicBezTo>
                  <a:cubicBezTo>
                    <a:pt x="13493" y="6248"/>
                    <a:pt x="14244" y="5202"/>
                    <a:pt x="14244" y="4113"/>
                  </a:cubicBezTo>
                  <a:cubicBezTo>
                    <a:pt x="14244" y="3022"/>
                    <a:pt x="13493" y="1976"/>
                    <a:pt x="12159" y="1205"/>
                  </a:cubicBezTo>
                  <a:cubicBezTo>
                    <a:pt x="10823" y="434"/>
                    <a:pt x="9010" y="0"/>
                    <a:pt x="712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4190;p55">
              <a:extLst>
                <a:ext uri="{FF2B5EF4-FFF2-40B4-BE49-F238E27FC236}">
                  <a16:creationId xmlns:a16="http://schemas.microsoft.com/office/drawing/2014/main" id="{D1B8CDF8-545E-40B9-B0EB-5E0F6CD85490}"/>
                </a:ext>
              </a:extLst>
            </p:cNvPr>
            <p:cNvSpPr/>
            <p:nvPr/>
          </p:nvSpPr>
          <p:spPr>
            <a:xfrm>
              <a:off x="4164300" y="1526750"/>
              <a:ext cx="1490225" cy="857700"/>
            </a:xfrm>
            <a:custGeom>
              <a:avLst/>
              <a:gdLst/>
              <a:ahLst/>
              <a:cxnLst/>
              <a:rect l="l" t="t" r="r" b="b"/>
              <a:pathLst>
                <a:path w="59609" h="34308" extrusionOk="0">
                  <a:moveTo>
                    <a:pt x="25051" y="0"/>
                  </a:moveTo>
                  <a:cubicBezTo>
                    <a:pt x="24806" y="0"/>
                    <a:pt x="24562" y="54"/>
                    <a:pt x="24375" y="162"/>
                  </a:cubicBezTo>
                  <a:lnTo>
                    <a:pt x="374" y="14020"/>
                  </a:lnTo>
                  <a:cubicBezTo>
                    <a:pt x="0" y="14235"/>
                    <a:pt x="0" y="14584"/>
                    <a:pt x="374" y="14800"/>
                  </a:cubicBezTo>
                  <a:lnTo>
                    <a:pt x="33883" y="34147"/>
                  </a:lnTo>
                  <a:cubicBezTo>
                    <a:pt x="34070" y="34254"/>
                    <a:pt x="34314" y="34308"/>
                    <a:pt x="34558" y="34308"/>
                  </a:cubicBezTo>
                  <a:cubicBezTo>
                    <a:pt x="34803" y="34308"/>
                    <a:pt x="35047" y="34254"/>
                    <a:pt x="35234" y="34147"/>
                  </a:cubicBezTo>
                  <a:lnTo>
                    <a:pt x="59236" y="20289"/>
                  </a:lnTo>
                  <a:cubicBezTo>
                    <a:pt x="59608" y="20074"/>
                    <a:pt x="59608" y="19724"/>
                    <a:pt x="59236" y="19509"/>
                  </a:cubicBezTo>
                  <a:lnTo>
                    <a:pt x="25727" y="162"/>
                  </a:lnTo>
                  <a:cubicBezTo>
                    <a:pt x="25540" y="54"/>
                    <a:pt x="25296" y="0"/>
                    <a:pt x="2505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4191;p55">
              <a:extLst>
                <a:ext uri="{FF2B5EF4-FFF2-40B4-BE49-F238E27FC236}">
                  <a16:creationId xmlns:a16="http://schemas.microsoft.com/office/drawing/2014/main" id="{9AA72804-4A9B-4763-AF0C-EF53C0CB2BA1}"/>
                </a:ext>
              </a:extLst>
            </p:cNvPr>
            <p:cNvSpPr/>
            <p:nvPr/>
          </p:nvSpPr>
          <p:spPr>
            <a:xfrm>
              <a:off x="4189875" y="1525200"/>
              <a:ext cx="1418925" cy="819225"/>
            </a:xfrm>
            <a:custGeom>
              <a:avLst/>
              <a:gdLst/>
              <a:ahLst/>
              <a:cxnLst/>
              <a:rect l="l" t="t" r="r" b="b"/>
              <a:pathLst>
                <a:path w="56757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8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6" y="18892"/>
                    <a:pt x="56756" y="18733"/>
                  </a:cubicBezTo>
                  <a:lnTo>
                    <a:pt x="56756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4192;p55">
              <a:extLst>
                <a:ext uri="{FF2B5EF4-FFF2-40B4-BE49-F238E27FC236}">
                  <a16:creationId xmlns:a16="http://schemas.microsoft.com/office/drawing/2014/main" id="{FFB33C13-5D28-48F8-9C83-98971B7AE786}"/>
                </a:ext>
              </a:extLst>
            </p:cNvPr>
            <p:cNvSpPr/>
            <p:nvPr/>
          </p:nvSpPr>
          <p:spPr>
            <a:xfrm>
              <a:off x="5012150" y="1876100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7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4193;p55">
              <a:extLst>
                <a:ext uri="{FF2B5EF4-FFF2-40B4-BE49-F238E27FC236}">
                  <a16:creationId xmlns:a16="http://schemas.microsoft.com/office/drawing/2014/main" id="{2E78C17B-8A7C-46A6-81D6-44D8956267E1}"/>
                </a:ext>
              </a:extLst>
            </p:cNvPr>
            <p:cNvSpPr/>
            <p:nvPr/>
          </p:nvSpPr>
          <p:spPr>
            <a:xfrm>
              <a:off x="4976400" y="1910950"/>
              <a:ext cx="643375" cy="376325"/>
            </a:xfrm>
            <a:custGeom>
              <a:avLst/>
              <a:gdLst/>
              <a:ahLst/>
              <a:cxnLst/>
              <a:rect l="l" t="t" r="r" b="b"/>
              <a:pathLst>
                <a:path w="25735" h="15053" extrusionOk="0">
                  <a:moveTo>
                    <a:pt x="24312" y="0"/>
                  </a:moveTo>
                  <a:lnTo>
                    <a:pt x="1" y="14035"/>
                  </a:lnTo>
                  <a:lnTo>
                    <a:pt x="1765" y="15053"/>
                  </a:lnTo>
                  <a:lnTo>
                    <a:pt x="25315" y="1458"/>
                  </a:lnTo>
                  <a:cubicBezTo>
                    <a:pt x="25734" y="1214"/>
                    <a:pt x="25734" y="821"/>
                    <a:pt x="25315" y="578"/>
                  </a:cubicBezTo>
                  <a:lnTo>
                    <a:pt x="24312" y="0"/>
                  </a:lnTo>
                  <a:close/>
                </a:path>
              </a:pathLst>
            </a:custGeom>
            <a:solidFill>
              <a:srgbClr val="5C5C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4194;p55">
              <a:extLst>
                <a:ext uri="{FF2B5EF4-FFF2-40B4-BE49-F238E27FC236}">
                  <a16:creationId xmlns:a16="http://schemas.microsoft.com/office/drawing/2014/main" id="{23039877-3CBF-4A0A-B01D-FF7FB85B9ED9}"/>
                </a:ext>
              </a:extLst>
            </p:cNvPr>
            <p:cNvSpPr/>
            <p:nvPr/>
          </p:nvSpPr>
          <p:spPr>
            <a:xfrm>
              <a:off x="4189875" y="1463275"/>
              <a:ext cx="1418900" cy="819200"/>
            </a:xfrm>
            <a:custGeom>
              <a:avLst/>
              <a:gdLst/>
              <a:ahLst/>
              <a:cxnLst/>
              <a:rect l="l" t="t" r="r" b="b"/>
              <a:pathLst>
                <a:path w="56756" h="32768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3"/>
                  </a:cubicBezTo>
                  <a:lnTo>
                    <a:pt x="1" y="12127"/>
                  </a:lnTo>
                  <a:lnTo>
                    <a:pt x="1" y="13778"/>
                  </a:lnTo>
                  <a:lnTo>
                    <a:pt x="32892" y="32768"/>
                  </a:lnTo>
                  <a:lnTo>
                    <a:pt x="56440" y="19173"/>
                  </a:lnTo>
                  <a:cubicBezTo>
                    <a:pt x="56650" y="19051"/>
                    <a:pt x="56755" y="18892"/>
                    <a:pt x="56755" y="18732"/>
                  </a:cubicBezTo>
                  <a:lnTo>
                    <a:pt x="56755" y="17082"/>
                  </a:lnTo>
                  <a:lnTo>
                    <a:pt x="25074" y="183"/>
                  </a:lnTo>
                  <a:cubicBezTo>
                    <a:pt x="24864" y="61"/>
                    <a:pt x="24588" y="0"/>
                    <a:pt x="2431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4195;p55">
              <a:extLst>
                <a:ext uri="{FF2B5EF4-FFF2-40B4-BE49-F238E27FC236}">
                  <a16:creationId xmlns:a16="http://schemas.microsoft.com/office/drawing/2014/main" id="{BB79EC5E-5226-4580-99AF-EA64714166EB}"/>
                </a:ext>
              </a:extLst>
            </p:cNvPr>
            <p:cNvSpPr/>
            <p:nvPr/>
          </p:nvSpPr>
          <p:spPr>
            <a:xfrm>
              <a:off x="5012150" y="1814175"/>
              <a:ext cx="596650" cy="468350"/>
            </a:xfrm>
            <a:custGeom>
              <a:avLst/>
              <a:gdLst/>
              <a:ahLst/>
              <a:cxnLst/>
              <a:rect l="l" t="t" r="r" b="b"/>
              <a:pathLst>
                <a:path w="23866" h="18734" extrusionOk="0">
                  <a:moveTo>
                    <a:pt x="1" y="0"/>
                  </a:moveTo>
                  <a:lnTo>
                    <a:pt x="1" y="18733"/>
                  </a:lnTo>
                  <a:lnTo>
                    <a:pt x="23549" y="5137"/>
                  </a:lnTo>
                  <a:cubicBezTo>
                    <a:pt x="23760" y="5015"/>
                    <a:pt x="23865" y="4856"/>
                    <a:pt x="23865" y="4696"/>
                  </a:cubicBezTo>
                  <a:lnTo>
                    <a:pt x="23865" y="3046"/>
                  </a:lnTo>
                  <a:lnTo>
                    <a:pt x="1815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4196;p55">
              <a:extLst>
                <a:ext uri="{FF2B5EF4-FFF2-40B4-BE49-F238E27FC236}">
                  <a16:creationId xmlns:a16="http://schemas.microsoft.com/office/drawing/2014/main" id="{4ADD4DD9-3658-4036-8994-59E8C2F1E2F8}"/>
                </a:ext>
              </a:extLst>
            </p:cNvPr>
            <p:cNvSpPr/>
            <p:nvPr/>
          </p:nvSpPr>
          <p:spPr>
            <a:xfrm>
              <a:off x="4189875" y="1422000"/>
              <a:ext cx="1421550" cy="819225"/>
            </a:xfrm>
            <a:custGeom>
              <a:avLst/>
              <a:gdLst/>
              <a:ahLst/>
              <a:cxnLst/>
              <a:rect l="l" t="t" r="r" b="b"/>
              <a:pathLst>
                <a:path w="56862" h="32769" extrusionOk="0">
                  <a:moveTo>
                    <a:pt x="24311" y="0"/>
                  </a:moveTo>
                  <a:cubicBezTo>
                    <a:pt x="24035" y="0"/>
                    <a:pt x="23759" y="61"/>
                    <a:pt x="23549" y="182"/>
                  </a:cubicBezTo>
                  <a:lnTo>
                    <a:pt x="1" y="13778"/>
                  </a:lnTo>
                  <a:lnTo>
                    <a:pt x="32892" y="32768"/>
                  </a:lnTo>
                  <a:lnTo>
                    <a:pt x="56440" y="19172"/>
                  </a:lnTo>
                  <a:cubicBezTo>
                    <a:pt x="56861" y="18929"/>
                    <a:pt x="56861" y="18535"/>
                    <a:pt x="56440" y="18292"/>
                  </a:cubicBezTo>
                  <a:lnTo>
                    <a:pt x="25073" y="182"/>
                  </a:lnTo>
                  <a:cubicBezTo>
                    <a:pt x="24863" y="61"/>
                    <a:pt x="24587" y="0"/>
                    <a:pt x="24311" y="0"/>
                  </a:cubicBezTo>
                  <a:close/>
                </a:path>
              </a:pathLst>
            </a:custGeom>
            <a:solidFill>
              <a:srgbClr val="F5FBF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4197;p55">
              <a:extLst>
                <a:ext uri="{FF2B5EF4-FFF2-40B4-BE49-F238E27FC236}">
                  <a16:creationId xmlns:a16="http://schemas.microsoft.com/office/drawing/2014/main" id="{3D92E868-061C-45F6-AE1B-2F81753C5E40}"/>
                </a:ext>
              </a:extLst>
            </p:cNvPr>
            <p:cNvSpPr/>
            <p:nvPr/>
          </p:nvSpPr>
          <p:spPr>
            <a:xfrm>
              <a:off x="4254425" y="1762025"/>
              <a:ext cx="55500" cy="29200"/>
            </a:xfrm>
            <a:custGeom>
              <a:avLst/>
              <a:gdLst/>
              <a:ahLst/>
              <a:cxnLst/>
              <a:rect l="l" t="t" r="r" b="b"/>
              <a:pathLst>
                <a:path w="2220" h="1168" extrusionOk="0">
                  <a:moveTo>
                    <a:pt x="1110" y="0"/>
                  </a:moveTo>
                  <a:cubicBezTo>
                    <a:pt x="851" y="0"/>
                    <a:pt x="593" y="57"/>
                    <a:pt x="395" y="171"/>
                  </a:cubicBezTo>
                  <a:cubicBezTo>
                    <a:pt x="1" y="399"/>
                    <a:pt x="1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69"/>
                    <a:pt x="2220" y="399"/>
                    <a:pt x="1825" y="171"/>
                  </a:cubicBezTo>
                  <a:cubicBezTo>
                    <a:pt x="1628" y="57"/>
                    <a:pt x="1369" y="0"/>
                    <a:pt x="1110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4198;p55">
              <a:extLst>
                <a:ext uri="{FF2B5EF4-FFF2-40B4-BE49-F238E27FC236}">
                  <a16:creationId xmlns:a16="http://schemas.microsoft.com/office/drawing/2014/main" id="{7033DADB-C115-4204-AD05-283385EA59C0}"/>
                </a:ext>
              </a:extLst>
            </p:cNvPr>
            <p:cNvSpPr/>
            <p:nvPr/>
          </p:nvSpPr>
          <p:spPr>
            <a:xfrm>
              <a:off x="4343800" y="1813600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2" y="1"/>
                    <a:pt x="593" y="58"/>
                    <a:pt x="395" y="172"/>
                  </a:cubicBezTo>
                  <a:cubicBezTo>
                    <a:pt x="1" y="401"/>
                    <a:pt x="1" y="770"/>
                    <a:pt x="395" y="997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5" y="997"/>
                  </a:cubicBezTo>
                  <a:cubicBezTo>
                    <a:pt x="2220" y="770"/>
                    <a:pt x="2220" y="400"/>
                    <a:pt x="1825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4199;p55">
              <a:extLst>
                <a:ext uri="{FF2B5EF4-FFF2-40B4-BE49-F238E27FC236}">
                  <a16:creationId xmlns:a16="http://schemas.microsoft.com/office/drawing/2014/main" id="{92C1717A-D935-491B-B41E-44273F233324}"/>
                </a:ext>
              </a:extLst>
            </p:cNvPr>
            <p:cNvSpPr/>
            <p:nvPr/>
          </p:nvSpPr>
          <p:spPr>
            <a:xfrm>
              <a:off x="4433150" y="1865225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2" y="0"/>
                  </a:moveTo>
                  <a:cubicBezTo>
                    <a:pt x="853" y="0"/>
                    <a:pt x="594" y="57"/>
                    <a:pt x="397" y="171"/>
                  </a:cubicBezTo>
                  <a:cubicBezTo>
                    <a:pt x="1" y="399"/>
                    <a:pt x="2" y="768"/>
                    <a:pt x="397" y="997"/>
                  </a:cubicBezTo>
                  <a:cubicBezTo>
                    <a:pt x="594" y="1111"/>
                    <a:pt x="853" y="1168"/>
                    <a:pt x="1112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8"/>
                    <a:pt x="2221" y="399"/>
                    <a:pt x="1827" y="171"/>
                  </a:cubicBezTo>
                  <a:cubicBezTo>
                    <a:pt x="1629" y="57"/>
                    <a:pt x="1370" y="0"/>
                    <a:pt x="1112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4200;p55">
              <a:extLst>
                <a:ext uri="{FF2B5EF4-FFF2-40B4-BE49-F238E27FC236}">
                  <a16:creationId xmlns:a16="http://schemas.microsoft.com/office/drawing/2014/main" id="{5D0256FB-9097-46AD-9041-189AA5DEDA9B}"/>
                </a:ext>
              </a:extLst>
            </p:cNvPr>
            <p:cNvSpPr/>
            <p:nvPr/>
          </p:nvSpPr>
          <p:spPr>
            <a:xfrm>
              <a:off x="4522575" y="1916825"/>
              <a:ext cx="55500" cy="29225"/>
            </a:xfrm>
            <a:custGeom>
              <a:avLst/>
              <a:gdLst/>
              <a:ahLst/>
              <a:cxnLst/>
              <a:rect l="l" t="t" r="r" b="b"/>
              <a:pathLst>
                <a:path w="2220" h="1169" extrusionOk="0">
                  <a:moveTo>
                    <a:pt x="1110" y="1"/>
                  </a:moveTo>
                  <a:cubicBezTo>
                    <a:pt x="851" y="1"/>
                    <a:pt x="592" y="58"/>
                    <a:pt x="395" y="172"/>
                  </a:cubicBezTo>
                  <a:cubicBezTo>
                    <a:pt x="0" y="399"/>
                    <a:pt x="0" y="769"/>
                    <a:pt x="395" y="997"/>
                  </a:cubicBezTo>
                  <a:cubicBezTo>
                    <a:pt x="592" y="1111"/>
                    <a:pt x="851" y="1168"/>
                    <a:pt x="1110" y="1168"/>
                  </a:cubicBezTo>
                  <a:cubicBezTo>
                    <a:pt x="1369" y="1168"/>
                    <a:pt x="1627" y="1111"/>
                    <a:pt x="1825" y="997"/>
                  </a:cubicBezTo>
                  <a:cubicBezTo>
                    <a:pt x="2219" y="769"/>
                    <a:pt x="2219" y="400"/>
                    <a:pt x="1825" y="172"/>
                  </a:cubicBezTo>
                  <a:cubicBezTo>
                    <a:pt x="1627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4201;p55">
              <a:extLst>
                <a:ext uri="{FF2B5EF4-FFF2-40B4-BE49-F238E27FC236}">
                  <a16:creationId xmlns:a16="http://schemas.microsoft.com/office/drawing/2014/main" id="{C194B3BD-E1B5-490A-A8F8-959EBA181DF7}"/>
                </a:ext>
              </a:extLst>
            </p:cNvPr>
            <p:cNvSpPr/>
            <p:nvPr/>
          </p:nvSpPr>
          <p:spPr>
            <a:xfrm>
              <a:off x="4611925" y="19684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1" y="0"/>
                  </a:moveTo>
                  <a:cubicBezTo>
                    <a:pt x="852" y="0"/>
                    <a:pt x="593" y="57"/>
                    <a:pt x="396" y="171"/>
                  </a:cubicBezTo>
                  <a:cubicBezTo>
                    <a:pt x="0" y="399"/>
                    <a:pt x="0" y="770"/>
                    <a:pt x="396" y="998"/>
                  </a:cubicBezTo>
                  <a:cubicBezTo>
                    <a:pt x="593" y="1111"/>
                    <a:pt x="852" y="1168"/>
                    <a:pt x="1110" y="1168"/>
                  </a:cubicBezTo>
                  <a:cubicBezTo>
                    <a:pt x="1369" y="1168"/>
                    <a:pt x="1628" y="1111"/>
                    <a:pt x="1826" y="998"/>
                  </a:cubicBezTo>
                  <a:cubicBezTo>
                    <a:pt x="2221" y="770"/>
                    <a:pt x="2221" y="399"/>
                    <a:pt x="1826" y="171"/>
                  </a:cubicBezTo>
                  <a:cubicBezTo>
                    <a:pt x="1629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4202;p55">
              <a:extLst>
                <a:ext uri="{FF2B5EF4-FFF2-40B4-BE49-F238E27FC236}">
                  <a16:creationId xmlns:a16="http://schemas.microsoft.com/office/drawing/2014/main" id="{8E5673ED-4872-4D93-B163-F6ED40AF3894}"/>
                </a:ext>
              </a:extLst>
            </p:cNvPr>
            <p:cNvSpPr/>
            <p:nvPr/>
          </p:nvSpPr>
          <p:spPr>
            <a:xfrm>
              <a:off x="4701300" y="2020025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1"/>
                  </a:moveTo>
                  <a:cubicBezTo>
                    <a:pt x="852" y="1"/>
                    <a:pt x="594" y="58"/>
                    <a:pt x="396" y="172"/>
                  </a:cubicBezTo>
                  <a:cubicBezTo>
                    <a:pt x="1" y="400"/>
                    <a:pt x="2" y="769"/>
                    <a:pt x="396" y="997"/>
                  </a:cubicBezTo>
                  <a:cubicBezTo>
                    <a:pt x="594" y="1111"/>
                    <a:pt x="852" y="1168"/>
                    <a:pt x="1111" y="1168"/>
                  </a:cubicBezTo>
                  <a:cubicBezTo>
                    <a:pt x="1370" y="1168"/>
                    <a:pt x="1629" y="1111"/>
                    <a:pt x="1826" y="997"/>
                  </a:cubicBezTo>
                  <a:cubicBezTo>
                    <a:pt x="2221" y="769"/>
                    <a:pt x="2221" y="400"/>
                    <a:pt x="1826" y="172"/>
                  </a:cubicBezTo>
                  <a:cubicBezTo>
                    <a:pt x="1628" y="58"/>
                    <a:pt x="1369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4203;p55">
              <a:extLst>
                <a:ext uri="{FF2B5EF4-FFF2-40B4-BE49-F238E27FC236}">
                  <a16:creationId xmlns:a16="http://schemas.microsoft.com/office/drawing/2014/main" id="{4EC77B63-B387-4B6A-AA44-F4F60190A98D}"/>
                </a:ext>
              </a:extLst>
            </p:cNvPr>
            <p:cNvSpPr/>
            <p:nvPr/>
          </p:nvSpPr>
          <p:spPr>
            <a:xfrm>
              <a:off x="4790675" y="2071650"/>
              <a:ext cx="55525" cy="29200"/>
            </a:xfrm>
            <a:custGeom>
              <a:avLst/>
              <a:gdLst/>
              <a:ahLst/>
              <a:cxnLst/>
              <a:rect l="l" t="t" r="r" b="b"/>
              <a:pathLst>
                <a:path w="2221" h="1168" extrusionOk="0">
                  <a:moveTo>
                    <a:pt x="1111" y="0"/>
                  </a:moveTo>
                  <a:cubicBezTo>
                    <a:pt x="852" y="0"/>
                    <a:pt x="594" y="57"/>
                    <a:pt x="397" y="171"/>
                  </a:cubicBezTo>
                  <a:cubicBezTo>
                    <a:pt x="1" y="399"/>
                    <a:pt x="1" y="768"/>
                    <a:pt x="395" y="996"/>
                  </a:cubicBezTo>
                  <a:cubicBezTo>
                    <a:pt x="593" y="1110"/>
                    <a:pt x="852" y="1167"/>
                    <a:pt x="1111" y="1167"/>
                  </a:cubicBezTo>
                  <a:cubicBezTo>
                    <a:pt x="1370" y="1167"/>
                    <a:pt x="1628" y="1110"/>
                    <a:pt x="1826" y="996"/>
                  </a:cubicBezTo>
                  <a:cubicBezTo>
                    <a:pt x="2221" y="768"/>
                    <a:pt x="2221" y="399"/>
                    <a:pt x="1826" y="171"/>
                  </a:cubicBezTo>
                  <a:cubicBezTo>
                    <a:pt x="1628" y="57"/>
                    <a:pt x="1370" y="0"/>
                    <a:pt x="1111" y="0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4204;p55">
              <a:extLst>
                <a:ext uri="{FF2B5EF4-FFF2-40B4-BE49-F238E27FC236}">
                  <a16:creationId xmlns:a16="http://schemas.microsoft.com/office/drawing/2014/main" id="{5BACBE26-8564-42BA-B6FA-92E42961D0F0}"/>
                </a:ext>
              </a:extLst>
            </p:cNvPr>
            <p:cNvSpPr/>
            <p:nvPr/>
          </p:nvSpPr>
          <p:spPr>
            <a:xfrm>
              <a:off x="4880050" y="2123250"/>
              <a:ext cx="55550" cy="29200"/>
            </a:xfrm>
            <a:custGeom>
              <a:avLst/>
              <a:gdLst/>
              <a:ahLst/>
              <a:cxnLst/>
              <a:rect l="l" t="t" r="r" b="b"/>
              <a:pathLst>
                <a:path w="2222" h="1168" extrusionOk="0">
                  <a:moveTo>
                    <a:pt x="1111" y="1"/>
                  </a:moveTo>
                  <a:cubicBezTo>
                    <a:pt x="853" y="1"/>
                    <a:pt x="594" y="58"/>
                    <a:pt x="397" y="172"/>
                  </a:cubicBezTo>
                  <a:cubicBezTo>
                    <a:pt x="1" y="398"/>
                    <a:pt x="2" y="769"/>
                    <a:pt x="397" y="997"/>
                  </a:cubicBezTo>
                  <a:cubicBezTo>
                    <a:pt x="594" y="1111"/>
                    <a:pt x="853" y="1168"/>
                    <a:pt x="1111" y="1168"/>
                  </a:cubicBezTo>
                  <a:cubicBezTo>
                    <a:pt x="1370" y="1168"/>
                    <a:pt x="1629" y="1111"/>
                    <a:pt x="1827" y="997"/>
                  </a:cubicBezTo>
                  <a:cubicBezTo>
                    <a:pt x="2221" y="769"/>
                    <a:pt x="2221" y="400"/>
                    <a:pt x="1827" y="172"/>
                  </a:cubicBezTo>
                  <a:cubicBezTo>
                    <a:pt x="1629" y="58"/>
                    <a:pt x="1370" y="1"/>
                    <a:pt x="1111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4205;p55">
              <a:extLst>
                <a:ext uri="{FF2B5EF4-FFF2-40B4-BE49-F238E27FC236}">
                  <a16:creationId xmlns:a16="http://schemas.microsoft.com/office/drawing/2014/main" id="{24C9617A-76CF-47B3-A611-060226D60C50}"/>
                </a:ext>
              </a:extLst>
            </p:cNvPr>
            <p:cNvSpPr/>
            <p:nvPr/>
          </p:nvSpPr>
          <p:spPr>
            <a:xfrm>
              <a:off x="4969450" y="2174825"/>
              <a:ext cx="55525" cy="29225"/>
            </a:xfrm>
            <a:custGeom>
              <a:avLst/>
              <a:gdLst/>
              <a:ahLst/>
              <a:cxnLst/>
              <a:rect l="l" t="t" r="r" b="b"/>
              <a:pathLst>
                <a:path w="2221" h="1169" extrusionOk="0">
                  <a:moveTo>
                    <a:pt x="1110" y="1"/>
                  </a:moveTo>
                  <a:cubicBezTo>
                    <a:pt x="851" y="1"/>
                    <a:pt x="593" y="58"/>
                    <a:pt x="395" y="172"/>
                  </a:cubicBezTo>
                  <a:cubicBezTo>
                    <a:pt x="0" y="400"/>
                    <a:pt x="0" y="769"/>
                    <a:pt x="395" y="997"/>
                  </a:cubicBezTo>
                  <a:cubicBezTo>
                    <a:pt x="593" y="1111"/>
                    <a:pt x="851" y="1168"/>
                    <a:pt x="1110" y="1168"/>
                  </a:cubicBezTo>
                  <a:cubicBezTo>
                    <a:pt x="1369" y="1168"/>
                    <a:pt x="1628" y="1111"/>
                    <a:pt x="1826" y="997"/>
                  </a:cubicBezTo>
                  <a:cubicBezTo>
                    <a:pt x="2220" y="769"/>
                    <a:pt x="2220" y="400"/>
                    <a:pt x="1826" y="172"/>
                  </a:cubicBezTo>
                  <a:cubicBezTo>
                    <a:pt x="1628" y="58"/>
                    <a:pt x="1369" y="1"/>
                    <a:pt x="1110" y="1"/>
                  </a:cubicBezTo>
                  <a:close/>
                </a:path>
              </a:pathLst>
            </a:custGeom>
            <a:solidFill>
              <a:srgbClr val="4C68A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4206;p55">
              <a:extLst>
                <a:ext uri="{FF2B5EF4-FFF2-40B4-BE49-F238E27FC236}">
                  <a16:creationId xmlns:a16="http://schemas.microsoft.com/office/drawing/2014/main" id="{6B8C2D06-1504-4966-8959-D3EE2445339D}"/>
                </a:ext>
              </a:extLst>
            </p:cNvPr>
            <p:cNvSpPr/>
            <p:nvPr/>
          </p:nvSpPr>
          <p:spPr>
            <a:xfrm>
              <a:off x="4181500" y="1802950"/>
              <a:ext cx="839025" cy="505000"/>
            </a:xfrm>
            <a:custGeom>
              <a:avLst/>
              <a:gdLst/>
              <a:ahLst/>
              <a:cxnLst/>
              <a:rect l="l" t="t" r="r" b="b"/>
              <a:pathLst>
                <a:path w="33561" h="20200" extrusionOk="0">
                  <a:moveTo>
                    <a:pt x="0" y="0"/>
                  </a:moveTo>
                  <a:lnTo>
                    <a:pt x="0" y="826"/>
                  </a:lnTo>
                  <a:lnTo>
                    <a:pt x="33561" y="20199"/>
                  </a:lnTo>
                  <a:lnTo>
                    <a:pt x="33561" y="19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89E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4207;p55">
              <a:extLst>
                <a:ext uri="{FF2B5EF4-FFF2-40B4-BE49-F238E27FC236}">
                  <a16:creationId xmlns:a16="http://schemas.microsoft.com/office/drawing/2014/main" id="{E4B4E708-51CC-413A-BC86-7F686087C08C}"/>
                </a:ext>
              </a:extLst>
            </p:cNvPr>
            <p:cNvSpPr/>
            <p:nvPr/>
          </p:nvSpPr>
          <p:spPr>
            <a:xfrm>
              <a:off x="5020500" y="1936350"/>
              <a:ext cx="596650" cy="371550"/>
            </a:xfrm>
            <a:custGeom>
              <a:avLst/>
              <a:gdLst/>
              <a:ahLst/>
              <a:cxnLst/>
              <a:rect l="l" t="t" r="r" b="b"/>
              <a:pathLst>
                <a:path w="23866" h="14862" extrusionOk="0">
                  <a:moveTo>
                    <a:pt x="23865" y="0"/>
                  </a:moveTo>
                  <a:cubicBezTo>
                    <a:pt x="23865" y="175"/>
                    <a:pt x="23745" y="319"/>
                    <a:pt x="23549" y="442"/>
                  </a:cubicBezTo>
                  <a:lnTo>
                    <a:pt x="1" y="14037"/>
                  </a:lnTo>
                  <a:lnTo>
                    <a:pt x="1" y="14862"/>
                  </a:lnTo>
                  <a:lnTo>
                    <a:pt x="23560" y="1256"/>
                  </a:lnTo>
                  <a:cubicBezTo>
                    <a:pt x="23729" y="1158"/>
                    <a:pt x="23865" y="922"/>
                    <a:pt x="23865" y="728"/>
                  </a:cubicBezTo>
                  <a:lnTo>
                    <a:pt x="23865" y="0"/>
                  </a:lnTo>
                  <a:close/>
                </a:path>
              </a:pathLst>
            </a:custGeom>
            <a:solidFill>
              <a:srgbClr val="706ED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4208;p55">
              <a:extLst>
                <a:ext uri="{FF2B5EF4-FFF2-40B4-BE49-F238E27FC236}">
                  <a16:creationId xmlns:a16="http://schemas.microsoft.com/office/drawing/2014/main" id="{82BBECDD-06B0-4847-BDD1-A347A38F0BF8}"/>
                </a:ext>
              </a:extLst>
            </p:cNvPr>
            <p:cNvSpPr/>
            <p:nvPr/>
          </p:nvSpPr>
          <p:spPr>
            <a:xfrm>
              <a:off x="4181500" y="1798125"/>
              <a:ext cx="8400" cy="9675"/>
            </a:xfrm>
            <a:custGeom>
              <a:avLst/>
              <a:gdLst/>
              <a:ahLst/>
              <a:cxnLst/>
              <a:rect l="l" t="t" r="r" b="b"/>
              <a:pathLst>
                <a:path w="336" h="387" extrusionOk="0">
                  <a:moveTo>
                    <a:pt x="336" y="0"/>
                  </a:moveTo>
                  <a:lnTo>
                    <a:pt x="0" y="195"/>
                  </a:lnTo>
                  <a:lnTo>
                    <a:pt x="336" y="3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F28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4209;p55">
              <a:extLst>
                <a:ext uri="{FF2B5EF4-FFF2-40B4-BE49-F238E27FC236}">
                  <a16:creationId xmlns:a16="http://schemas.microsoft.com/office/drawing/2014/main" id="{BBE5D738-5287-43D1-A9C5-DABEB04430BE}"/>
                </a:ext>
              </a:extLst>
            </p:cNvPr>
            <p:cNvSpPr/>
            <p:nvPr/>
          </p:nvSpPr>
          <p:spPr>
            <a:xfrm>
              <a:off x="4336800" y="1481300"/>
              <a:ext cx="522650" cy="301775"/>
            </a:xfrm>
            <a:custGeom>
              <a:avLst/>
              <a:gdLst/>
              <a:ahLst/>
              <a:cxnLst/>
              <a:rect l="l" t="t" r="r" b="b"/>
              <a:pathLst>
                <a:path w="20906" h="12071" fill="none" extrusionOk="0">
                  <a:moveTo>
                    <a:pt x="338" y="10224"/>
                  </a:moveTo>
                  <a:lnTo>
                    <a:pt x="17708" y="194"/>
                  </a:lnTo>
                  <a:cubicBezTo>
                    <a:pt x="18046" y="0"/>
                    <a:pt x="18591" y="0"/>
                    <a:pt x="18928" y="194"/>
                  </a:cubicBezTo>
                  <a:lnTo>
                    <a:pt x="20569" y="1142"/>
                  </a:lnTo>
                  <a:cubicBezTo>
                    <a:pt x="20906" y="1336"/>
                    <a:pt x="20906" y="1652"/>
                    <a:pt x="20569" y="1846"/>
                  </a:cubicBezTo>
                  <a:lnTo>
                    <a:pt x="3199" y="11876"/>
                  </a:lnTo>
                  <a:cubicBezTo>
                    <a:pt x="2861" y="12070"/>
                    <a:pt x="2315" y="12070"/>
                    <a:pt x="1979" y="11876"/>
                  </a:cubicBezTo>
                  <a:lnTo>
                    <a:pt x="338" y="10929"/>
                  </a:lnTo>
                  <a:cubicBezTo>
                    <a:pt x="1" y="10734"/>
                    <a:pt x="1" y="10419"/>
                    <a:pt x="338" y="10224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4210;p55">
              <a:extLst>
                <a:ext uri="{FF2B5EF4-FFF2-40B4-BE49-F238E27FC236}">
                  <a16:creationId xmlns:a16="http://schemas.microsoft.com/office/drawing/2014/main" id="{C361570C-3E1E-4B81-88D6-1F0AB01271E4}"/>
                </a:ext>
              </a:extLst>
            </p:cNvPr>
            <p:cNvSpPr/>
            <p:nvPr/>
          </p:nvSpPr>
          <p:spPr>
            <a:xfrm>
              <a:off x="4365750" y="1498000"/>
              <a:ext cx="464775" cy="268350"/>
            </a:xfrm>
            <a:custGeom>
              <a:avLst/>
              <a:gdLst/>
              <a:ahLst/>
              <a:cxnLst/>
              <a:rect l="l" t="t" r="r" b="b"/>
              <a:pathLst>
                <a:path w="18591" h="10734" fill="none" extrusionOk="0">
                  <a:moveTo>
                    <a:pt x="0" y="10734"/>
                  </a:moveTo>
                  <a:lnTo>
                    <a:pt x="18591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4211;p55">
              <a:extLst>
                <a:ext uri="{FF2B5EF4-FFF2-40B4-BE49-F238E27FC236}">
                  <a16:creationId xmlns:a16="http://schemas.microsoft.com/office/drawing/2014/main" id="{4157DA8C-EC19-48C1-B6C7-564F01C559F3}"/>
                </a:ext>
              </a:extLst>
            </p:cNvPr>
            <p:cNvSpPr/>
            <p:nvPr/>
          </p:nvSpPr>
          <p:spPr>
            <a:xfrm>
              <a:off x="4444075" y="1543225"/>
              <a:ext cx="1058950" cy="611575"/>
            </a:xfrm>
            <a:custGeom>
              <a:avLst/>
              <a:gdLst/>
              <a:ahLst/>
              <a:cxnLst/>
              <a:rect l="l" t="t" r="r" b="b"/>
              <a:pathLst>
                <a:path w="42358" h="24463" fill="none" extrusionOk="0">
                  <a:moveTo>
                    <a:pt x="337" y="10929"/>
                  </a:moveTo>
                  <a:lnTo>
                    <a:pt x="23444" y="24268"/>
                  </a:lnTo>
                  <a:cubicBezTo>
                    <a:pt x="23781" y="24462"/>
                    <a:pt x="24326" y="24462"/>
                    <a:pt x="24663" y="24268"/>
                  </a:cubicBezTo>
                  <a:lnTo>
                    <a:pt x="42021" y="14232"/>
                  </a:lnTo>
                  <a:cubicBezTo>
                    <a:pt x="42358" y="14038"/>
                    <a:pt x="42358" y="13722"/>
                    <a:pt x="42021" y="13528"/>
                  </a:cubicBezTo>
                  <a:lnTo>
                    <a:pt x="18928" y="195"/>
                  </a:lnTo>
                  <a:cubicBezTo>
                    <a:pt x="18591" y="0"/>
                    <a:pt x="18044" y="0"/>
                    <a:pt x="17708" y="195"/>
                  </a:cubicBezTo>
                  <a:lnTo>
                    <a:pt x="337" y="10225"/>
                  </a:lnTo>
                  <a:cubicBezTo>
                    <a:pt x="1" y="10418"/>
                    <a:pt x="1" y="10734"/>
                    <a:pt x="337" y="10929"/>
                  </a:cubicBezTo>
                  <a:close/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4212;p55">
              <a:extLst>
                <a:ext uri="{FF2B5EF4-FFF2-40B4-BE49-F238E27FC236}">
                  <a16:creationId xmlns:a16="http://schemas.microsoft.com/office/drawing/2014/main" id="{291FF9D8-3712-4171-BF0E-F4D73B6C4F40}"/>
                </a:ext>
              </a:extLst>
            </p:cNvPr>
            <p:cNvSpPr/>
            <p:nvPr/>
          </p:nvSpPr>
          <p:spPr>
            <a:xfrm>
              <a:off x="4472950" y="1559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4213;p55">
              <a:extLst>
                <a:ext uri="{FF2B5EF4-FFF2-40B4-BE49-F238E27FC236}">
                  <a16:creationId xmlns:a16="http://schemas.microsoft.com/office/drawing/2014/main" id="{E8E3047A-E9A6-47C4-86D3-0F3A2FE6DF08}"/>
                </a:ext>
              </a:extLst>
            </p:cNvPr>
            <p:cNvSpPr/>
            <p:nvPr/>
          </p:nvSpPr>
          <p:spPr>
            <a:xfrm>
              <a:off x="4508750" y="1580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4214;p55">
              <a:extLst>
                <a:ext uri="{FF2B5EF4-FFF2-40B4-BE49-F238E27FC236}">
                  <a16:creationId xmlns:a16="http://schemas.microsoft.com/office/drawing/2014/main" id="{EEC1D773-4DB8-47F2-B28A-B8E922A83626}"/>
                </a:ext>
              </a:extLst>
            </p:cNvPr>
            <p:cNvSpPr/>
            <p:nvPr/>
          </p:nvSpPr>
          <p:spPr>
            <a:xfrm>
              <a:off x="4544550" y="16012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4215;p55">
              <a:extLst>
                <a:ext uri="{FF2B5EF4-FFF2-40B4-BE49-F238E27FC236}">
                  <a16:creationId xmlns:a16="http://schemas.microsoft.com/office/drawing/2014/main" id="{4DC1A973-A6C3-4004-8678-D7D53439856C}"/>
                </a:ext>
              </a:extLst>
            </p:cNvPr>
            <p:cNvSpPr/>
            <p:nvPr/>
          </p:nvSpPr>
          <p:spPr>
            <a:xfrm>
              <a:off x="4580375" y="16218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4216;p55">
              <a:extLst>
                <a:ext uri="{FF2B5EF4-FFF2-40B4-BE49-F238E27FC236}">
                  <a16:creationId xmlns:a16="http://schemas.microsoft.com/office/drawing/2014/main" id="{EBE2D7C3-64E3-4199-8390-AA91289F68C7}"/>
                </a:ext>
              </a:extLst>
            </p:cNvPr>
            <p:cNvSpPr/>
            <p:nvPr/>
          </p:nvSpPr>
          <p:spPr>
            <a:xfrm>
              <a:off x="4616175" y="164247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5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4217;p55">
              <a:extLst>
                <a:ext uri="{FF2B5EF4-FFF2-40B4-BE49-F238E27FC236}">
                  <a16:creationId xmlns:a16="http://schemas.microsoft.com/office/drawing/2014/main" id="{E7624022-1AA3-4EB8-A820-6F8847249DE8}"/>
                </a:ext>
              </a:extLst>
            </p:cNvPr>
            <p:cNvSpPr/>
            <p:nvPr/>
          </p:nvSpPr>
          <p:spPr>
            <a:xfrm>
              <a:off x="4652000" y="1663100"/>
              <a:ext cx="464850" cy="268400"/>
            </a:xfrm>
            <a:custGeom>
              <a:avLst/>
              <a:gdLst/>
              <a:ahLst/>
              <a:cxnLst/>
              <a:rect l="l" t="t" r="r" b="b"/>
              <a:pathLst>
                <a:path w="18594" h="10736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4218;p55">
              <a:extLst>
                <a:ext uri="{FF2B5EF4-FFF2-40B4-BE49-F238E27FC236}">
                  <a16:creationId xmlns:a16="http://schemas.microsoft.com/office/drawing/2014/main" id="{5B7864D5-DF74-4294-A0AD-F7AA28B763EC}"/>
                </a:ext>
              </a:extLst>
            </p:cNvPr>
            <p:cNvSpPr/>
            <p:nvPr/>
          </p:nvSpPr>
          <p:spPr>
            <a:xfrm>
              <a:off x="4687825" y="1683725"/>
              <a:ext cx="464825" cy="268425"/>
            </a:xfrm>
            <a:custGeom>
              <a:avLst/>
              <a:gdLst/>
              <a:ahLst/>
              <a:cxnLst/>
              <a:rect l="l" t="t" r="r" b="b"/>
              <a:pathLst>
                <a:path w="18593" h="10737" fill="none" extrusionOk="0">
                  <a:moveTo>
                    <a:pt x="0" y="10736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4219;p55">
              <a:extLst>
                <a:ext uri="{FF2B5EF4-FFF2-40B4-BE49-F238E27FC236}">
                  <a16:creationId xmlns:a16="http://schemas.microsoft.com/office/drawing/2014/main" id="{86FF2385-2C65-4BBE-9B0A-76DFA6BF14F9}"/>
                </a:ext>
              </a:extLst>
            </p:cNvPr>
            <p:cNvSpPr/>
            <p:nvPr/>
          </p:nvSpPr>
          <p:spPr>
            <a:xfrm>
              <a:off x="4723625" y="17044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4220;p55">
              <a:extLst>
                <a:ext uri="{FF2B5EF4-FFF2-40B4-BE49-F238E27FC236}">
                  <a16:creationId xmlns:a16="http://schemas.microsoft.com/office/drawing/2014/main" id="{0B128177-4D6E-4790-AF27-3C8B9B86A87E}"/>
                </a:ext>
              </a:extLst>
            </p:cNvPr>
            <p:cNvSpPr/>
            <p:nvPr/>
          </p:nvSpPr>
          <p:spPr>
            <a:xfrm>
              <a:off x="4759425" y="172502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5"/>
                  </a:moveTo>
                  <a:lnTo>
                    <a:pt x="18595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4221;p55">
              <a:extLst>
                <a:ext uri="{FF2B5EF4-FFF2-40B4-BE49-F238E27FC236}">
                  <a16:creationId xmlns:a16="http://schemas.microsoft.com/office/drawing/2014/main" id="{B85850CF-98AE-4BA1-B12D-8146EA6F3F7A}"/>
                </a:ext>
              </a:extLst>
            </p:cNvPr>
            <p:cNvSpPr/>
            <p:nvPr/>
          </p:nvSpPr>
          <p:spPr>
            <a:xfrm>
              <a:off x="4795225" y="1745675"/>
              <a:ext cx="464875" cy="268375"/>
            </a:xfrm>
            <a:custGeom>
              <a:avLst/>
              <a:gdLst/>
              <a:ahLst/>
              <a:cxnLst/>
              <a:rect l="l" t="t" r="r" b="b"/>
              <a:pathLst>
                <a:path w="18595" h="10735" fill="none" extrusionOk="0">
                  <a:moveTo>
                    <a:pt x="1" y="10734"/>
                  </a:moveTo>
                  <a:lnTo>
                    <a:pt x="18595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4222;p55">
              <a:extLst>
                <a:ext uri="{FF2B5EF4-FFF2-40B4-BE49-F238E27FC236}">
                  <a16:creationId xmlns:a16="http://schemas.microsoft.com/office/drawing/2014/main" id="{2723B471-9008-4255-9EFE-29DBB88566A5}"/>
                </a:ext>
              </a:extLst>
            </p:cNvPr>
            <p:cNvSpPr/>
            <p:nvPr/>
          </p:nvSpPr>
          <p:spPr>
            <a:xfrm>
              <a:off x="4831075" y="1766300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0" y="10734"/>
                  </a:moveTo>
                  <a:lnTo>
                    <a:pt x="18593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4223;p55">
              <a:extLst>
                <a:ext uri="{FF2B5EF4-FFF2-40B4-BE49-F238E27FC236}">
                  <a16:creationId xmlns:a16="http://schemas.microsoft.com/office/drawing/2014/main" id="{844CA635-A55D-4C15-A1D3-D155570B835A}"/>
                </a:ext>
              </a:extLst>
            </p:cNvPr>
            <p:cNvSpPr/>
            <p:nvPr/>
          </p:nvSpPr>
          <p:spPr>
            <a:xfrm>
              <a:off x="4902675" y="180757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4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4224;p55">
              <a:extLst>
                <a:ext uri="{FF2B5EF4-FFF2-40B4-BE49-F238E27FC236}">
                  <a16:creationId xmlns:a16="http://schemas.microsoft.com/office/drawing/2014/main" id="{886FD499-143D-40A1-B761-77AB1EE56543}"/>
                </a:ext>
              </a:extLst>
            </p:cNvPr>
            <p:cNvSpPr/>
            <p:nvPr/>
          </p:nvSpPr>
          <p:spPr>
            <a:xfrm>
              <a:off x="4938500" y="1828200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0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4225;p55">
              <a:extLst>
                <a:ext uri="{FF2B5EF4-FFF2-40B4-BE49-F238E27FC236}">
                  <a16:creationId xmlns:a16="http://schemas.microsoft.com/office/drawing/2014/main" id="{388A97D0-B6A7-47D6-9407-B95147A33B06}"/>
                </a:ext>
              </a:extLst>
            </p:cNvPr>
            <p:cNvSpPr/>
            <p:nvPr/>
          </p:nvSpPr>
          <p:spPr>
            <a:xfrm>
              <a:off x="4974300" y="1848825"/>
              <a:ext cx="464875" cy="268400"/>
            </a:xfrm>
            <a:custGeom>
              <a:avLst/>
              <a:gdLst/>
              <a:ahLst/>
              <a:cxnLst/>
              <a:rect l="l" t="t" r="r" b="b"/>
              <a:pathLst>
                <a:path w="18595" h="10736" fill="none" extrusionOk="0">
                  <a:moveTo>
                    <a:pt x="0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4226;p55">
              <a:extLst>
                <a:ext uri="{FF2B5EF4-FFF2-40B4-BE49-F238E27FC236}">
                  <a16:creationId xmlns:a16="http://schemas.microsoft.com/office/drawing/2014/main" id="{A112940B-D123-4CFE-B9F5-5B3CF7C82865}"/>
                </a:ext>
              </a:extLst>
            </p:cNvPr>
            <p:cNvSpPr/>
            <p:nvPr/>
          </p:nvSpPr>
          <p:spPr>
            <a:xfrm>
              <a:off x="5010125" y="1869450"/>
              <a:ext cx="464850" cy="268425"/>
            </a:xfrm>
            <a:custGeom>
              <a:avLst/>
              <a:gdLst/>
              <a:ahLst/>
              <a:cxnLst/>
              <a:rect l="l" t="t" r="r" b="b"/>
              <a:pathLst>
                <a:path w="18594" h="10737" fill="none" extrusionOk="0">
                  <a:moveTo>
                    <a:pt x="1" y="10736"/>
                  </a:moveTo>
                  <a:lnTo>
                    <a:pt x="18594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4227;p55">
              <a:extLst>
                <a:ext uri="{FF2B5EF4-FFF2-40B4-BE49-F238E27FC236}">
                  <a16:creationId xmlns:a16="http://schemas.microsoft.com/office/drawing/2014/main" id="{4FF301AA-27CA-4991-83F2-70D28A1021D7}"/>
                </a:ext>
              </a:extLst>
            </p:cNvPr>
            <p:cNvSpPr/>
            <p:nvPr/>
          </p:nvSpPr>
          <p:spPr>
            <a:xfrm>
              <a:off x="4866875" y="1786925"/>
              <a:ext cx="464850" cy="268375"/>
            </a:xfrm>
            <a:custGeom>
              <a:avLst/>
              <a:gdLst/>
              <a:ahLst/>
              <a:cxnLst/>
              <a:rect l="l" t="t" r="r" b="b"/>
              <a:pathLst>
                <a:path w="18594" h="10735" fill="none" extrusionOk="0">
                  <a:moveTo>
                    <a:pt x="1" y="10735"/>
                  </a:moveTo>
                  <a:lnTo>
                    <a:pt x="18593" y="1"/>
                  </a:lnTo>
                </a:path>
              </a:pathLst>
            </a:custGeom>
            <a:noFill/>
            <a:ln w="325" cap="flat" cmpd="sng">
              <a:solidFill>
                <a:srgbClr val="AACAF9"/>
              </a:solidFill>
              <a:prstDash val="solid"/>
              <a:miter lim="1206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4228;p55">
              <a:extLst>
                <a:ext uri="{FF2B5EF4-FFF2-40B4-BE49-F238E27FC236}">
                  <a16:creationId xmlns:a16="http://schemas.microsoft.com/office/drawing/2014/main" id="{6AE05ADF-EA9A-41FE-9235-AE5C43E7B6F2}"/>
                </a:ext>
              </a:extLst>
            </p:cNvPr>
            <p:cNvSpPr/>
            <p:nvPr/>
          </p:nvSpPr>
          <p:spPr>
            <a:xfrm>
              <a:off x="4893900" y="22234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9" y="0"/>
                  </a:moveTo>
                  <a:cubicBezTo>
                    <a:pt x="521" y="208"/>
                    <a:pt x="416" y="423"/>
                    <a:pt x="327" y="645"/>
                  </a:cubicBezTo>
                  <a:cubicBezTo>
                    <a:pt x="130" y="1130"/>
                    <a:pt x="13" y="1633"/>
                    <a:pt x="3" y="2111"/>
                  </a:cubicBezTo>
                  <a:cubicBezTo>
                    <a:pt x="3" y="2134"/>
                    <a:pt x="1" y="2156"/>
                    <a:pt x="1" y="2177"/>
                  </a:cubicBezTo>
                  <a:cubicBezTo>
                    <a:pt x="1" y="2934"/>
                    <a:pt x="275" y="3509"/>
                    <a:pt x="771" y="3795"/>
                  </a:cubicBezTo>
                  <a:cubicBezTo>
                    <a:pt x="982" y="3916"/>
                    <a:pt x="1219" y="3980"/>
                    <a:pt x="1462" y="3980"/>
                  </a:cubicBezTo>
                  <a:cubicBezTo>
                    <a:pt x="1466" y="3980"/>
                    <a:pt x="1471" y="3980"/>
                    <a:pt x="1475" y="3980"/>
                  </a:cubicBezTo>
                  <a:cubicBezTo>
                    <a:pt x="1814" y="3980"/>
                    <a:pt x="2182" y="3870"/>
                    <a:pt x="2558" y="3654"/>
                  </a:cubicBezTo>
                  <a:cubicBezTo>
                    <a:pt x="2577" y="3643"/>
                    <a:pt x="2595" y="3630"/>
                    <a:pt x="2613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1"/>
                    <a:pt x="790" y="2843"/>
                    <a:pt x="734" y="2534"/>
                  </a:cubicBezTo>
                  <a:cubicBezTo>
                    <a:pt x="714" y="2416"/>
                    <a:pt x="704" y="2296"/>
                    <a:pt x="704" y="2177"/>
                  </a:cubicBezTo>
                  <a:cubicBezTo>
                    <a:pt x="704" y="1804"/>
                    <a:pt x="794" y="1400"/>
                    <a:pt x="946" y="1003"/>
                  </a:cubicBezTo>
                  <a:cubicBezTo>
                    <a:pt x="1032" y="779"/>
                    <a:pt x="1135" y="563"/>
                    <a:pt x="1254" y="356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4229;p55">
              <a:extLst>
                <a:ext uri="{FF2B5EF4-FFF2-40B4-BE49-F238E27FC236}">
                  <a16:creationId xmlns:a16="http://schemas.microsoft.com/office/drawing/2014/main" id="{4FB1391F-AA0D-40E2-ABCA-17A00A5A6749}"/>
                </a:ext>
              </a:extLst>
            </p:cNvPr>
            <p:cNvSpPr/>
            <p:nvPr/>
          </p:nvSpPr>
          <p:spPr>
            <a:xfrm>
              <a:off x="4909875" y="2174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5" y="323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5" y="2319"/>
                  </a:lnTo>
                  <a:cubicBezTo>
                    <a:pt x="865" y="1886"/>
                    <a:pt x="1184" y="1494"/>
                    <a:pt x="1536" y="1200"/>
                  </a:cubicBezTo>
                  <a:cubicBezTo>
                    <a:pt x="1656" y="1102"/>
                    <a:pt x="1783" y="1011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0"/>
                  </a:cubicBezTo>
                  <a:cubicBezTo>
                    <a:pt x="3139" y="871"/>
                    <a:pt x="3242" y="1003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8"/>
                    <a:pt x="4028" y="1099"/>
                  </a:cubicBezTo>
                  <a:cubicBezTo>
                    <a:pt x="3910" y="689"/>
                    <a:pt x="3680" y="370"/>
                    <a:pt x="3352" y="181"/>
                  </a:cubicBezTo>
                  <a:cubicBezTo>
                    <a:pt x="3270" y="135"/>
                    <a:pt x="3183" y="98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4230;p55">
              <a:extLst>
                <a:ext uri="{FF2B5EF4-FFF2-40B4-BE49-F238E27FC236}">
                  <a16:creationId xmlns:a16="http://schemas.microsoft.com/office/drawing/2014/main" id="{03DBB6C1-1D43-43CD-AAE5-8C0F37FC13C0}"/>
                </a:ext>
              </a:extLst>
            </p:cNvPr>
            <p:cNvSpPr/>
            <p:nvPr/>
          </p:nvSpPr>
          <p:spPr>
            <a:xfrm>
              <a:off x="4909875" y="222340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4231;p55">
              <a:extLst>
                <a:ext uri="{FF2B5EF4-FFF2-40B4-BE49-F238E27FC236}">
                  <a16:creationId xmlns:a16="http://schemas.microsoft.com/office/drawing/2014/main" id="{E2A81071-9BFD-4FCA-B2B3-2AD86FD38B31}"/>
                </a:ext>
              </a:extLst>
            </p:cNvPr>
            <p:cNvSpPr/>
            <p:nvPr/>
          </p:nvSpPr>
          <p:spPr>
            <a:xfrm>
              <a:off x="4804550" y="2171850"/>
              <a:ext cx="65375" cy="99500"/>
            </a:xfrm>
            <a:custGeom>
              <a:avLst/>
              <a:gdLst/>
              <a:ahLst/>
              <a:cxnLst/>
              <a:rect l="l" t="t" r="r" b="b"/>
              <a:pathLst>
                <a:path w="2615" h="3980" extrusionOk="0">
                  <a:moveTo>
                    <a:pt x="640" y="0"/>
                  </a:moveTo>
                  <a:cubicBezTo>
                    <a:pt x="521" y="208"/>
                    <a:pt x="417" y="422"/>
                    <a:pt x="327" y="644"/>
                  </a:cubicBezTo>
                  <a:cubicBezTo>
                    <a:pt x="131" y="1130"/>
                    <a:pt x="14" y="1633"/>
                    <a:pt x="4" y="2111"/>
                  </a:cubicBezTo>
                  <a:cubicBezTo>
                    <a:pt x="4" y="2132"/>
                    <a:pt x="1" y="2155"/>
                    <a:pt x="1" y="2177"/>
                  </a:cubicBezTo>
                  <a:cubicBezTo>
                    <a:pt x="1" y="2933"/>
                    <a:pt x="275" y="3509"/>
                    <a:pt x="772" y="3795"/>
                  </a:cubicBezTo>
                  <a:cubicBezTo>
                    <a:pt x="983" y="3917"/>
                    <a:pt x="1225" y="3980"/>
                    <a:pt x="1468" y="3980"/>
                  </a:cubicBezTo>
                  <a:cubicBezTo>
                    <a:pt x="1471" y="3980"/>
                    <a:pt x="1473" y="3980"/>
                    <a:pt x="1475" y="3980"/>
                  </a:cubicBezTo>
                  <a:cubicBezTo>
                    <a:pt x="1814" y="3980"/>
                    <a:pt x="2184" y="3870"/>
                    <a:pt x="2558" y="3654"/>
                  </a:cubicBezTo>
                  <a:cubicBezTo>
                    <a:pt x="2577" y="3643"/>
                    <a:pt x="2595" y="3630"/>
                    <a:pt x="2614" y="3618"/>
                  </a:cubicBezTo>
                  <a:lnTo>
                    <a:pt x="1882" y="3195"/>
                  </a:lnTo>
                  <a:cubicBezTo>
                    <a:pt x="1737" y="3247"/>
                    <a:pt x="1600" y="3274"/>
                    <a:pt x="1474" y="3274"/>
                  </a:cubicBezTo>
                  <a:cubicBezTo>
                    <a:pt x="1343" y="3274"/>
                    <a:pt x="1225" y="3245"/>
                    <a:pt x="1123" y="3186"/>
                  </a:cubicBezTo>
                  <a:cubicBezTo>
                    <a:pt x="924" y="3070"/>
                    <a:pt x="791" y="2843"/>
                    <a:pt x="736" y="2533"/>
                  </a:cubicBezTo>
                  <a:cubicBezTo>
                    <a:pt x="715" y="2416"/>
                    <a:pt x="704" y="2296"/>
                    <a:pt x="705" y="2177"/>
                  </a:cubicBezTo>
                  <a:cubicBezTo>
                    <a:pt x="705" y="1804"/>
                    <a:pt x="794" y="1400"/>
                    <a:pt x="947" y="1002"/>
                  </a:cubicBezTo>
                  <a:cubicBezTo>
                    <a:pt x="1032" y="778"/>
                    <a:pt x="1136" y="562"/>
                    <a:pt x="1256" y="356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4232;p55">
              <a:extLst>
                <a:ext uri="{FF2B5EF4-FFF2-40B4-BE49-F238E27FC236}">
                  <a16:creationId xmlns:a16="http://schemas.microsoft.com/office/drawing/2014/main" id="{1E409050-EE1A-4C74-8B8C-79DA206F5B95}"/>
                </a:ext>
              </a:extLst>
            </p:cNvPr>
            <p:cNvSpPr/>
            <p:nvPr/>
          </p:nvSpPr>
          <p:spPr>
            <a:xfrm>
              <a:off x="4820475" y="21227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4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3" y="465"/>
                    <a:pt x="1098" y="635"/>
                    <a:pt x="893" y="830"/>
                  </a:cubicBezTo>
                  <a:cubicBezTo>
                    <a:pt x="551" y="1149"/>
                    <a:pt x="246" y="1539"/>
                    <a:pt x="1" y="1964"/>
                  </a:cubicBezTo>
                  <a:lnTo>
                    <a:pt x="616" y="2318"/>
                  </a:lnTo>
                  <a:cubicBezTo>
                    <a:pt x="866" y="1887"/>
                    <a:pt x="1186" y="1494"/>
                    <a:pt x="1538" y="1201"/>
                  </a:cubicBezTo>
                  <a:cubicBezTo>
                    <a:pt x="1656" y="1101"/>
                    <a:pt x="1784" y="1012"/>
                    <a:pt x="1918" y="933"/>
                  </a:cubicBezTo>
                  <a:cubicBezTo>
                    <a:pt x="2126" y="814"/>
                    <a:pt x="2322" y="741"/>
                    <a:pt x="2501" y="715"/>
                  </a:cubicBezTo>
                  <a:cubicBezTo>
                    <a:pt x="2552" y="707"/>
                    <a:pt x="2602" y="704"/>
                    <a:pt x="2650" y="704"/>
                  </a:cubicBezTo>
                  <a:cubicBezTo>
                    <a:pt x="2781" y="704"/>
                    <a:pt x="2899" y="732"/>
                    <a:pt x="3001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4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9" y="1100"/>
                  </a:cubicBezTo>
                  <a:cubicBezTo>
                    <a:pt x="3910" y="688"/>
                    <a:pt x="3681" y="371"/>
                    <a:pt x="3353" y="182"/>
                  </a:cubicBezTo>
                  <a:cubicBezTo>
                    <a:pt x="3271" y="136"/>
                    <a:pt x="3185" y="98"/>
                    <a:pt x="3096" y="71"/>
                  </a:cubicBezTo>
                  <a:cubicBezTo>
                    <a:pt x="2953" y="24"/>
                    <a:pt x="2801" y="0"/>
                    <a:pt x="2644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4233;p55">
              <a:extLst>
                <a:ext uri="{FF2B5EF4-FFF2-40B4-BE49-F238E27FC236}">
                  <a16:creationId xmlns:a16="http://schemas.microsoft.com/office/drawing/2014/main" id="{5FDB237E-4254-49BA-8F46-632A296C9F99}"/>
                </a:ext>
              </a:extLst>
            </p:cNvPr>
            <p:cNvSpPr/>
            <p:nvPr/>
          </p:nvSpPr>
          <p:spPr>
            <a:xfrm>
              <a:off x="4820525" y="21716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lnTo>
                    <a:pt x="0" y="2"/>
                  </a:lnTo>
                  <a:lnTo>
                    <a:pt x="615" y="357"/>
                  </a:lnTo>
                  <a:cubicBezTo>
                    <a:pt x="615" y="357"/>
                    <a:pt x="615" y="357"/>
                    <a:pt x="615" y="3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4234;p55">
              <a:extLst>
                <a:ext uri="{FF2B5EF4-FFF2-40B4-BE49-F238E27FC236}">
                  <a16:creationId xmlns:a16="http://schemas.microsoft.com/office/drawing/2014/main" id="{1B3D8E9A-C8AB-4801-AB57-2F39171A8886}"/>
                </a:ext>
              </a:extLst>
            </p:cNvPr>
            <p:cNvSpPr/>
            <p:nvPr/>
          </p:nvSpPr>
          <p:spPr>
            <a:xfrm>
              <a:off x="4715250" y="2120300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38" y="0"/>
                  </a:moveTo>
                  <a:cubicBezTo>
                    <a:pt x="520" y="208"/>
                    <a:pt x="415" y="422"/>
                    <a:pt x="326" y="644"/>
                  </a:cubicBezTo>
                  <a:cubicBezTo>
                    <a:pt x="129" y="1129"/>
                    <a:pt x="13" y="1633"/>
                    <a:pt x="2" y="2110"/>
                  </a:cubicBezTo>
                  <a:cubicBezTo>
                    <a:pt x="2" y="2132"/>
                    <a:pt x="0" y="2156"/>
                    <a:pt x="0" y="2177"/>
                  </a:cubicBezTo>
                  <a:cubicBezTo>
                    <a:pt x="0" y="2933"/>
                    <a:pt x="274" y="3509"/>
                    <a:pt x="770" y="3795"/>
                  </a:cubicBezTo>
                  <a:cubicBezTo>
                    <a:pt x="983" y="3917"/>
                    <a:pt x="1223" y="3979"/>
                    <a:pt x="1468" y="3979"/>
                  </a:cubicBezTo>
                  <a:cubicBezTo>
                    <a:pt x="1470" y="3979"/>
                    <a:pt x="1472" y="3979"/>
                    <a:pt x="1475" y="3979"/>
                  </a:cubicBezTo>
                  <a:cubicBezTo>
                    <a:pt x="1814" y="3979"/>
                    <a:pt x="2182" y="3870"/>
                    <a:pt x="2557" y="3654"/>
                  </a:cubicBezTo>
                  <a:cubicBezTo>
                    <a:pt x="2576" y="3643"/>
                    <a:pt x="2594" y="3630"/>
                    <a:pt x="2614" y="3617"/>
                  </a:cubicBezTo>
                  <a:lnTo>
                    <a:pt x="1881" y="3195"/>
                  </a:lnTo>
                  <a:cubicBezTo>
                    <a:pt x="1736" y="3247"/>
                    <a:pt x="1599" y="3274"/>
                    <a:pt x="1473" y="3274"/>
                  </a:cubicBezTo>
                  <a:cubicBezTo>
                    <a:pt x="1342" y="3274"/>
                    <a:pt x="1223" y="3245"/>
                    <a:pt x="1121" y="3186"/>
                  </a:cubicBezTo>
                  <a:cubicBezTo>
                    <a:pt x="922" y="3070"/>
                    <a:pt x="789" y="2843"/>
                    <a:pt x="734" y="2534"/>
                  </a:cubicBezTo>
                  <a:cubicBezTo>
                    <a:pt x="713" y="2416"/>
                    <a:pt x="703" y="2296"/>
                    <a:pt x="703" y="2177"/>
                  </a:cubicBezTo>
                  <a:cubicBezTo>
                    <a:pt x="703" y="1804"/>
                    <a:pt x="793" y="1400"/>
                    <a:pt x="945" y="1002"/>
                  </a:cubicBezTo>
                  <a:cubicBezTo>
                    <a:pt x="1032" y="778"/>
                    <a:pt x="1134" y="562"/>
                    <a:pt x="1254" y="356"/>
                  </a:cubicBezTo>
                  <a:lnTo>
                    <a:pt x="638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4235;p55">
              <a:extLst>
                <a:ext uri="{FF2B5EF4-FFF2-40B4-BE49-F238E27FC236}">
                  <a16:creationId xmlns:a16="http://schemas.microsoft.com/office/drawing/2014/main" id="{07B5391F-E258-4169-8CB4-3219521C8164}"/>
                </a:ext>
              </a:extLst>
            </p:cNvPr>
            <p:cNvSpPr/>
            <p:nvPr/>
          </p:nvSpPr>
          <p:spPr>
            <a:xfrm>
              <a:off x="4731125" y="2071100"/>
              <a:ext cx="100700" cy="58000"/>
            </a:xfrm>
            <a:custGeom>
              <a:avLst/>
              <a:gdLst/>
              <a:ahLst/>
              <a:cxnLst/>
              <a:rect l="l" t="t" r="r" b="b"/>
              <a:pathLst>
                <a:path w="4028" h="2320" extrusionOk="0">
                  <a:moveTo>
                    <a:pt x="2643" y="0"/>
                  </a:moveTo>
                  <a:cubicBezTo>
                    <a:pt x="2306" y="0"/>
                    <a:pt x="1940" y="108"/>
                    <a:pt x="1566" y="323"/>
                  </a:cubicBezTo>
                  <a:cubicBezTo>
                    <a:pt x="1322" y="466"/>
                    <a:pt x="1097" y="636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9"/>
                  </a:lnTo>
                  <a:cubicBezTo>
                    <a:pt x="865" y="1886"/>
                    <a:pt x="1185" y="1494"/>
                    <a:pt x="1537" y="1202"/>
                  </a:cubicBezTo>
                  <a:cubicBezTo>
                    <a:pt x="1656" y="1102"/>
                    <a:pt x="1783" y="1011"/>
                    <a:pt x="1918" y="933"/>
                  </a:cubicBezTo>
                  <a:cubicBezTo>
                    <a:pt x="2126" y="813"/>
                    <a:pt x="2321" y="742"/>
                    <a:pt x="2501" y="716"/>
                  </a:cubicBezTo>
                  <a:cubicBezTo>
                    <a:pt x="2552" y="708"/>
                    <a:pt x="2602" y="704"/>
                    <a:pt x="2650" y="704"/>
                  </a:cubicBezTo>
                  <a:cubicBezTo>
                    <a:pt x="2780" y="704"/>
                    <a:pt x="2898" y="732"/>
                    <a:pt x="3001" y="790"/>
                  </a:cubicBezTo>
                  <a:cubicBezTo>
                    <a:pt x="3139" y="871"/>
                    <a:pt x="3242" y="1004"/>
                    <a:pt x="3313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9" y="1188"/>
                    <a:pt x="3864" y="1159"/>
                    <a:pt x="4027" y="1100"/>
                  </a:cubicBezTo>
                  <a:cubicBezTo>
                    <a:pt x="3909" y="689"/>
                    <a:pt x="3681" y="370"/>
                    <a:pt x="3352" y="181"/>
                  </a:cubicBezTo>
                  <a:cubicBezTo>
                    <a:pt x="3271" y="135"/>
                    <a:pt x="3184" y="98"/>
                    <a:pt x="3095" y="70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4236;p55">
              <a:extLst>
                <a:ext uri="{FF2B5EF4-FFF2-40B4-BE49-F238E27FC236}">
                  <a16:creationId xmlns:a16="http://schemas.microsoft.com/office/drawing/2014/main" id="{E703FF48-B664-43C1-B640-306BAF980733}"/>
                </a:ext>
              </a:extLst>
            </p:cNvPr>
            <p:cNvSpPr/>
            <p:nvPr/>
          </p:nvSpPr>
          <p:spPr>
            <a:xfrm>
              <a:off x="4731200" y="2119950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lnTo>
                    <a:pt x="616" y="357"/>
                  </a:lnTo>
                  <a:lnTo>
                    <a:pt x="616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4237;p55">
              <a:extLst>
                <a:ext uri="{FF2B5EF4-FFF2-40B4-BE49-F238E27FC236}">
                  <a16:creationId xmlns:a16="http://schemas.microsoft.com/office/drawing/2014/main" id="{3FDED336-C407-49F1-BD07-353A2F7EF936}"/>
                </a:ext>
              </a:extLst>
            </p:cNvPr>
            <p:cNvSpPr/>
            <p:nvPr/>
          </p:nvSpPr>
          <p:spPr>
            <a:xfrm>
              <a:off x="4625900" y="206872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3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10"/>
                    <a:pt x="771" y="3796"/>
                  </a:cubicBezTo>
                  <a:cubicBezTo>
                    <a:pt x="981" y="3917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5" y="3979"/>
                  </a:cubicBezTo>
                  <a:cubicBezTo>
                    <a:pt x="1814" y="3979"/>
                    <a:pt x="2182" y="3871"/>
                    <a:pt x="2557" y="3655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6" y="3248"/>
                    <a:pt x="1599" y="3275"/>
                    <a:pt x="1473" y="3275"/>
                  </a:cubicBezTo>
                  <a:cubicBezTo>
                    <a:pt x="1342" y="3275"/>
                    <a:pt x="1224" y="3246"/>
                    <a:pt x="1122" y="3186"/>
                  </a:cubicBezTo>
                  <a:cubicBezTo>
                    <a:pt x="923" y="3071"/>
                    <a:pt x="790" y="2844"/>
                    <a:pt x="735" y="2534"/>
                  </a:cubicBezTo>
                  <a:cubicBezTo>
                    <a:pt x="714" y="2417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4238;p55">
              <a:extLst>
                <a:ext uri="{FF2B5EF4-FFF2-40B4-BE49-F238E27FC236}">
                  <a16:creationId xmlns:a16="http://schemas.microsoft.com/office/drawing/2014/main" id="{B0273BC7-898F-4E06-BD62-FA67600EE0CA}"/>
                </a:ext>
              </a:extLst>
            </p:cNvPr>
            <p:cNvSpPr/>
            <p:nvPr/>
          </p:nvSpPr>
          <p:spPr>
            <a:xfrm>
              <a:off x="4641750" y="2019500"/>
              <a:ext cx="100725" cy="57975"/>
            </a:xfrm>
            <a:custGeom>
              <a:avLst/>
              <a:gdLst/>
              <a:ahLst/>
              <a:cxnLst/>
              <a:rect l="l" t="t" r="r" b="b"/>
              <a:pathLst>
                <a:path w="4029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6" y="323"/>
                  </a:cubicBezTo>
                  <a:cubicBezTo>
                    <a:pt x="1323" y="465"/>
                    <a:pt x="1096" y="635"/>
                    <a:pt x="892" y="830"/>
                  </a:cubicBezTo>
                  <a:cubicBezTo>
                    <a:pt x="550" y="1149"/>
                    <a:pt x="246" y="1539"/>
                    <a:pt x="1" y="1964"/>
                  </a:cubicBezTo>
                  <a:lnTo>
                    <a:pt x="616" y="2319"/>
                  </a:lnTo>
                  <a:cubicBezTo>
                    <a:pt x="866" y="1887"/>
                    <a:pt x="1184" y="1493"/>
                    <a:pt x="1537" y="1201"/>
                  </a:cubicBezTo>
                  <a:cubicBezTo>
                    <a:pt x="1656" y="1101"/>
                    <a:pt x="1783" y="1012"/>
                    <a:pt x="1918" y="933"/>
                  </a:cubicBezTo>
                  <a:cubicBezTo>
                    <a:pt x="2126" y="813"/>
                    <a:pt x="2322" y="742"/>
                    <a:pt x="2501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3" y="1180"/>
                  </a:cubicBezTo>
                  <a:cubicBezTo>
                    <a:pt x="3372" y="1186"/>
                    <a:pt x="3431" y="1189"/>
                    <a:pt x="3490" y="1189"/>
                  </a:cubicBezTo>
                  <a:cubicBezTo>
                    <a:pt x="3677" y="1189"/>
                    <a:pt x="3863" y="1159"/>
                    <a:pt x="4028" y="1100"/>
                  </a:cubicBezTo>
                  <a:cubicBezTo>
                    <a:pt x="3909" y="688"/>
                    <a:pt x="3681" y="371"/>
                    <a:pt x="3353" y="182"/>
                  </a:cubicBezTo>
                  <a:cubicBezTo>
                    <a:pt x="3271" y="136"/>
                    <a:pt x="3184" y="98"/>
                    <a:pt x="3094" y="71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4239;p55">
              <a:extLst>
                <a:ext uri="{FF2B5EF4-FFF2-40B4-BE49-F238E27FC236}">
                  <a16:creationId xmlns:a16="http://schemas.microsoft.com/office/drawing/2014/main" id="{A807D5DA-3816-42EB-8EB4-A2B04FD2E20D}"/>
                </a:ext>
              </a:extLst>
            </p:cNvPr>
            <p:cNvSpPr/>
            <p:nvPr/>
          </p:nvSpPr>
          <p:spPr>
            <a:xfrm>
              <a:off x="4641850" y="206822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0" y="0"/>
                  </a:moveTo>
                  <a:lnTo>
                    <a:pt x="0" y="2"/>
                  </a:lnTo>
                  <a:lnTo>
                    <a:pt x="616" y="3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4240;p55">
              <a:extLst>
                <a:ext uri="{FF2B5EF4-FFF2-40B4-BE49-F238E27FC236}">
                  <a16:creationId xmlns:a16="http://schemas.microsoft.com/office/drawing/2014/main" id="{305B39A3-56CE-49FE-B926-A338EE4F5DC0}"/>
                </a:ext>
              </a:extLst>
            </p:cNvPr>
            <p:cNvSpPr/>
            <p:nvPr/>
          </p:nvSpPr>
          <p:spPr>
            <a:xfrm>
              <a:off x="4536550" y="2017175"/>
              <a:ext cx="65350" cy="99500"/>
            </a:xfrm>
            <a:custGeom>
              <a:avLst/>
              <a:gdLst/>
              <a:ahLst/>
              <a:cxnLst/>
              <a:rect l="l" t="t" r="r" b="b"/>
              <a:pathLst>
                <a:path w="2614" h="3980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30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8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5" y="3979"/>
                    <a:pt x="1470" y="3979"/>
                    <a:pt x="1474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4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0" y="2844"/>
                    <a:pt x="735" y="2534"/>
                  </a:cubicBezTo>
                  <a:cubicBezTo>
                    <a:pt x="714" y="2416"/>
                    <a:pt x="703" y="2297"/>
                    <a:pt x="705" y="2178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6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4241;p55">
              <a:extLst>
                <a:ext uri="{FF2B5EF4-FFF2-40B4-BE49-F238E27FC236}">
                  <a16:creationId xmlns:a16="http://schemas.microsoft.com/office/drawing/2014/main" id="{0783DB09-1B6B-4F7F-B2BB-CA39C087833C}"/>
                </a:ext>
              </a:extLst>
            </p:cNvPr>
            <p:cNvSpPr/>
            <p:nvPr/>
          </p:nvSpPr>
          <p:spPr>
            <a:xfrm>
              <a:off x="4552375" y="1967900"/>
              <a:ext cx="100725" cy="58000"/>
            </a:xfrm>
            <a:custGeom>
              <a:avLst/>
              <a:gdLst/>
              <a:ahLst/>
              <a:cxnLst/>
              <a:rect l="l" t="t" r="r" b="b"/>
              <a:pathLst>
                <a:path w="4029" h="2320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4"/>
                  </a:cubicBezTo>
                  <a:cubicBezTo>
                    <a:pt x="1323" y="466"/>
                    <a:pt x="1097" y="635"/>
                    <a:pt x="892" y="829"/>
                  </a:cubicBezTo>
                  <a:cubicBezTo>
                    <a:pt x="549" y="1150"/>
                    <a:pt x="245" y="1540"/>
                    <a:pt x="0" y="1963"/>
                  </a:cubicBezTo>
                  <a:lnTo>
                    <a:pt x="616" y="2319"/>
                  </a:lnTo>
                  <a:cubicBezTo>
                    <a:pt x="866" y="1886"/>
                    <a:pt x="1184" y="1494"/>
                    <a:pt x="1537" y="1201"/>
                  </a:cubicBezTo>
                  <a:cubicBezTo>
                    <a:pt x="1656" y="1102"/>
                    <a:pt x="1784" y="1011"/>
                    <a:pt x="1918" y="933"/>
                  </a:cubicBezTo>
                  <a:cubicBezTo>
                    <a:pt x="2125" y="813"/>
                    <a:pt x="2322" y="742"/>
                    <a:pt x="2501" y="716"/>
                  </a:cubicBezTo>
                  <a:cubicBezTo>
                    <a:pt x="2552" y="708"/>
                    <a:pt x="2602" y="704"/>
                    <a:pt x="2651" y="704"/>
                  </a:cubicBezTo>
                  <a:cubicBezTo>
                    <a:pt x="2781" y="704"/>
                    <a:pt x="2899" y="732"/>
                    <a:pt x="3000" y="791"/>
                  </a:cubicBezTo>
                  <a:cubicBezTo>
                    <a:pt x="3139" y="871"/>
                    <a:pt x="3243" y="1003"/>
                    <a:pt x="3314" y="1179"/>
                  </a:cubicBezTo>
                  <a:cubicBezTo>
                    <a:pt x="3373" y="1185"/>
                    <a:pt x="3433" y="1188"/>
                    <a:pt x="3493" y="1188"/>
                  </a:cubicBezTo>
                  <a:cubicBezTo>
                    <a:pt x="3678" y="1188"/>
                    <a:pt x="3864" y="1159"/>
                    <a:pt x="4028" y="1099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0" y="135"/>
                    <a:pt x="3184" y="98"/>
                    <a:pt x="3094" y="70"/>
                  </a:cubicBezTo>
                  <a:cubicBezTo>
                    <a:pt x="2951" y="24"/>
                    <a:pt x="2800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4242;p55">
              <a:extLst>
                <a:ext uri="{FF2B5EF4-FFF2-40B4-BE49-F238E27FC236}">
                  <a16:creationId xmlns:a16="http://schemas.microsoft.com/office/drawing/2014/main" id="{978424A6-D4F3-4AC2-AC18-66E4242AD5FC}"/>
                </a:ext>
              </a:extLst>
            </p:cNvPr>
            <p:cNvSpPr/>
            <p:nvPr/>
          </p:nvSpPr>
          <p:spPr>
            <a:xfrm>
              <a:off x="4552500" y="2016525"/>
              <a:ext cx="15400" cy="8875"/>
            </a:xfrm>
            <a:custGeom>
              <a:avLst/>
              <a:gdLst/>
              <a:ahLst/>
              <a:cxnLst/>
              <a:rect l="l" t="t" r="r" b="b"/>
              <a:pathLst>
                <a:path w="616" h="355" extrusionOk="0">
                  <a:moveTo>
                    <a:pt x="616" y="355"/>
                  </a:moveTo>
                  <a:lnTo>
                    <a:pt x="0" y="0"/>
                  </a:lnTo>
                  <a:lnTo>
                    <a:pt x="616" y="355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4243;p55">
              <a:extLst>
                <a:ext uri="{FF2B5EF4-FFF2-40B4-BE49-F238E27FC236}">
                  <a16:creationId xmlns:a16="http://schemas.microsoft.com/office/drawing/2014/main" id="{5D5664E9-983B-4297-AE4B-8EAD7F69345A}"/>
                </a:ext>
              </a:extLst>
            </p:cNvPr>
            <p:cNvSpPr/>
            <p:nvPr/>
          </p:nvSpPr>
          <p:spPr>
            <a:xfrm>
              <a:off x="4447225" y="19656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29" y="1129"/>
                    <a:pt x="13" y="1632"/>
                    <a:pt x="4" y="2111"/>
                  </a:cubicBezTo>
                  <a:cubicBezTo>
                    <a:pt x="4" y="2133"/>
                    <a:pt x="0" y="2156"/>
                    <a:pt x="0" y="2177"/>
                  </a:cubicBezTo>
                  <a:cubicBezTo>
                    <a:pt x="0" y="2934"/>
                    <a:pt x="274" y="3508"/>
                    <a:pt x="771" y="3796"/>
                  </a:cubicBezTo>
                  <a:cubicBezTo>
                    <a:pt x="981" y="3916"/>
                    <a:pt x="1218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70"/>
                    <a:pt x="2557" y="3653"/>
                  </a:cubicBezTo>
                  <a:cubicBezTo>
                    <a:pt x="2576" y="3642"/>
                    <a:pt x="2594" y="3629"/>
                    <a:pt x="2614" y="3618"/>
                  </a:cubicBezTo>
                  <a:lnTo>
                    <a:pt x="1881" y="3196"/>
                  </a:lnTo>
                  <a:cubicBezTo>
                    <a:pt x="1737" y="3248"/>
                    <a:pt x="1600" y="3274"/>
                    <a:pt x="1475" y="3274"/>
                  </a:cubicBezTo>
                  <a:cubicBezTo>
                    <a:pt x="1343" y="3274"/>
                    <a:pt x="1224" y="3245"/>
                    <a:pt x="1122" y="3186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6"/>
                    <a:pt x="704" y="2297"/>
                    <a:pt x="705" y="2177"/>
                  </a:cubicBezTo>
                  <a:cubicBezTo>
                    <a:pt x="705" y="1805"/>
                    <a:pt x="793" y="1399"/>
                    <a:pt x="946" y="1002"/>
                  </a:cubicBezTo>
                  <a:cubicBezTo>
                    <a:pt x="1032" y="779"/>
                    <a:pt x="1134" y="563"/>
                    <a:pt x="1254" y="355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4244;p55">
              <a:extLst>
                <a:ext uri="{FF2B5EF4-FFF2-40B4-BE49-F238E27FC236}">
                  <a16:creationId xmlns:a16="http://schemas.microsoft.com/office/drawing/2014/main" id="{7E7319BC-6557-49B8-B24B-B14E3C59B560}"/>
                </a:ext>
              </a:extLst>
            </p:cNvPr>
            <p:cNvSpPr/>
            <p:nvPr/>
          </p:nvSpPr>
          <p:spPr>
            <a:xfrm>
              <a:off x="4463000" y="19163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1"/>
                  </a:moveTo>
                  <a:cubicBezTo>
                    <a:pt x="2305" y="1"/>
                    <a:pt x="1939" y="108"/>
                    <a:pt x="1565" y="323"/>
                  </a:cubicBezTo>
                  <a:cubicBezTo>
                    <a:pt x="1323" y="465"/>
                    <a:pt x="1097" y="636"/>
                    <a:pt x="892" y="830"/>
                  </a:cubicBezTo>
                  <a:cubicBezTo>
                    <a:pt x="550" y="1150"/>
                    <a:pt x="245" y="1539"/>
                    <a:pt x="0" y="1964"/>
                  </a:cubicBezTo>
                  <a:lnTo>
                    <a:pt x="616" y="2319"/>
                  </a:lnTo>
                  <a:cubicBezTo>
                    <a:pt x="865" y="1887"/>
                    <a:pt x="1184" y="1493"/>
                    <a:pt x="1538" y="1201"/>
                  </a:cubicBezTo>
                  <a:cubicBezTo>
                    <a:pt x="1656" y="1101"/>
                    <a:pt x="1784" y="1012"/>
                    <a:pt x="1918" y="934"/>
                  </a:cubicBezTo>
                  <a:cubicBezTo>
                    <a:pt x="2125" y="813"/>
                    <a:pt x="2322" y="742"/>
                    <a:pt x="2500" y="715"/>
                  </a:cubicBezTo>
                  <a:cubicBezTo>
                    <a:pt x="2552" y="708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39" y="871"/>
                    <a:pt x="3242" y="1004"/>
                    <a:pt x="3314" y="1180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8" y="1189"/>
                    <a:pt x="3864" y="1159"/>
                    <a:pt x="4028" y="1100"/>
                  </a:cubicBezTo>
                  <a:cubicBezTo>
                    <a:pt x="3910" y="689"/>
                    <a:pt x="3680" y="371"/>
                    <a:pt x="3352" y="182"/>
                  </a:cubicBezTo>
                  <a:cubicBezTo>
                    <a:pt x="3270" y="136"/>
                    <a:pt x="3185" y="99"/>
                    <a:pt x="3095" y="71"/>
                  </a:cubicBezTo>
                  <a:cubicBezTo>
                    <a:pt x="2952" y="24"/>
                    <a:pt x="2801" y="1"/>
                    <a:pt x="2643" y="1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4245;p55">
              <a:extLst>
                <a:ext uri="{FF2B5EF4-FFF2-40B4-BE49-F238E27FC236}">
                  <a16:creationId xmlns:a16="http://schemas.microsoft.com/office/drawing/2014/main" id="{805CDAFC-A1EE-42FC-B4BF-D9B6F5466D11}"/>
                </a:ext>
              </a:extLst>
            </p:cNvPr>
            <p:cNvSpPr/>
            <p:nvPr/>
          </p:nvSpPr>
          <p:spPr>
            <a:xfrm>
              <a:off x="4463175" y="1964825"/>
              <a:ext cx="15375" cy="8925"/>
            </a:xfrm>
            <a:custGeom>
              <a:avLst/>
              <a:gdLst/>
              <a:ahLst/>
              <a:cxnLst/>
              <a:rect l="l" t="t" r="r" b="b"/>
              <a:pathLst>
                <a:path w="615" h="357" extrusionOk="0">
                  <a:moveTo>
                    <a:pt x="1" y="0"/>
                  </a:moveTo>
                  <a:lnTo>
                    <a:pt x="615" y="356"/>
                  </a:lnTo>
                  <a:lnTo>
                    <a:pt x="615" y="3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4246;p55">
              <a:extLst>
                <a:ext uri="{FF2B5EF4-FFF2-40B4-BE49-F238E27FC236}">
                  <a16:creationId xmlns:a16="http://schemas.microsoft.com/office/drawing/2014/main" id="{1875366A-8855-49CF-A95C-B4C8B20A2DC0}"/>
                </a:ext>
              </a:extLst>
            </p:cNvPr>
            <p:cNvSpPr/>
            <p:nvPr/>
          </p:nvSpPr>
          <p:spPr>
            <a:xfrm>
              <a:off x="4357900" y="19140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1"/>
                  </a:moveTo>
                  <a:cubicBezTo>
                    <a:pt x="520" y="208"/>
                    <a:pt x="415" y="423"/>
                    <a:pt x="326" y="645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3"/>
                    <a:pt x="0" y="2156"/>
                    <a:pt x="0" y="2177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8"/>
                  </a:cubicBezTo>
                  <a:lnTo>
                    <a:pt x="1882" y="3196"/>
                  </a:lnTo>
                  <a:cubicBezTo>
                    <a:pt x="1737" y="3247"/>
                    <a:pt x="1601" y="3274"/>
                    <a:pt x="1476" y="3274"/>
                  </a:cubicBezTo>
                  <a:cubicBezTo>
                    <a:pt x="1344" y="3274"/>
                    <a:pt x="1224" y="3244"/>
                    <a:pt x="1121" y="3185"/>
                  </a:cubicBezTo>
                  <a:cubicBezTo>
                    <a:pt x="922" y="3070"/>
                    <a:pt x="790" y="2843"/>
                    <a:pt x="734" y="2533"/>
                  </a:cubicBezTo>
                  <a:cubicBezTo>
                    <a:pt x="714" y="2416"/>
                    <a:pt x="704" y="2297"/>
                    <a:pt x="704" y="2177"/>
                  </a:cubicBezTo>
                  <a:cubicBezTo>
                    <a:pt x="704" y="1804"/>
                    <a:pt x="793" y="1399"/>
                    <a:pt x="945" y="1002"/>
                  </a:cubicBezTo>
                  <a:cubicBezTo>
                    <a:pt x="1031" y="779"/>
                    <a:pt x="1135" y="563"/>
                    <a:pt x="1254" y="355"/>
                  </a:cubicBezTo>
                  <a:lnTo>
                    <a:pt x="639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4247;p55">
              <a:extLst>
                <a:ext uri="{FF2B5EF4-FFF2-40B4-BE49-F238E27FC236}">
                  <a16:creationId xmlns:a16="http://schemas.microsoft.com/office/drawing/2014/main" id="{C42F3F44-5F60-41ED-A834-CF769B730C29}"/>
                </a:ext>
              </a:extLst>
            </p:cNvPr>
            <p:cNvSpPr/>
            <p:nvPr/>
          </p:nvSpPr>
          <p:spPr>
            <a:xfrm>
              <a:off x="4373625" y="1864725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5"/>
                    <a:pt x="1097" y="635"/>
                    <a:pt x="893" y="829"/>
                  </a:cubicBezTo>
                  <a:cubicBezTo>
                    <a:pt x="550" y="1149"/>
                    <a:pt x="246" y="1539"/>
                    <a:pt x="0" y="1964"/>
                  </a:cubicBezTo>
                  <a:lnTo>
                    <a:pt x="615" y="2318"/>
                  </a:lnTo>
                  <a:cubicBezTo>
                    <a:pt x="865" y="1886"/>
                    <a:pt x="1185" y="1493"/>
                    <a:pt x="1537" y="1201"/>
                  </a:cubicBezTo>
                  <a:cubicBezTo>
                    <a:pt x="1657" y="1101"/>
                    <a:pt x="1783" y="1012"/>
                    <a:pt x="1917" y="933"/>
                  </a:cubicBezTo>
                  <a:cubicBezTo>
                    <a:pt x="2125" y="813"/>
                    <a:pt x="2322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3000" y="791"/>
                  </a:cubicBezTo>
                  <a:cubicBezTo>
                    <a:pt x="3140" y="871"/>
                    <a:pt x="3242" y="1003"/>
                    <a:pt x="3313" y="1179"/>
                  </a:cubicBezTo>
                  <a:cubicBezTo>
                    <a:pt x="3372" y="1186"/>
                    <a:pt x="3431" y="1189"/>
                    <a:pt x="3491" y="1189"/>
                  </a:cubicBezTo>
                  <a:cubicBezTo>
                    <a:pt x="3677" y="1189"/>
                    <a:pt x="3864" y="1158"/>
                    <a:pt x="4028" y="1100"/>
                  </a:cubicBezTo>
                  <a:cubicBezTo>
                    <a:pt x="3910" y="688"/>
                    <a:pt x="3680" y="370"/>
                    <a:pt x="3352" y="180"/>
                  </a:cubicBezTo>
                  <a:cubicBezTo>
                    <a:pt x="3270" y="134"/>
                    <a:pt x="3184" y="98"/>
                    <a:pt x="3095" y="71"/>
                  </a:cubicBezTo>
                  <a:cubicBezTo>
                    <a:pt x="2952" y="24"/>
                    <a:pt x="2801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4248;p55">
              <a:extLst>
                <a:ext uri="{FF2B5EF4-FFF2-40B4-BE49-F238E27FC236}">
                  <a16:creationId xmlns:a16="http://schemas.microsoft.com/office/drawing/2014/main" id="{EB2B7062-24F9-481A-9429-BF259F270112}"/>
                </a:ext>
              </a:extLst>
            </p:cNvPr>
            <p:cNvSpPr/>
            <p:nvPr/>
          </p:nvSpPr>
          <p:spPr>
            <a:xfrm>
              <a:off x="4373825" y="19130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1" y="2"/>
                  </a:lnTo>
                  <a:lnTo>
                    <a:pt x="616" y="357"/>
                  </a:lnTo>
                  <a:lnTo>
                    <a:pt x="616" y="3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4249;p55">
              <a:extLst>
                <a:ext uri="{FF2B5EF4-FFF2-40B4-BE49-F238E27FC236}">
                  <a16:creationId xmlns:a16="http://schemas.microsoft.com/office/drawing/2014/main" id="{DE62CFC7-C78F-457F-90A5-CBF7BFD59A15}"/>
                </a:ext>
              </a:extLst>
            </p:cNvPr>
            <p:cNvSpPr/>
            <p:nvPr/>
          </p:nvSpPr>
          <p:spPr>
            <a:xfrm>
              <a:off x="4268550" y="1862525"/>
              <a:ext cx="65350" cy="99475"/>
            </a:xfrm>
            <a:custGeom>
              <a:avLst/>
              <a:gdLst/>
              <a:ahLst/>
              <a:cxnLst/>
              <a:rect l="l" t="t" r="r" b="b"/>
              <a:pathLst>
                <a:path w="2614" h="3979" extrusionOk="0">
                  <a:moveTo>
                    <a:pt x="640" y="0"/>
                  </a:moveTo>
                  <a:cubicBezTo>
                    <a:pt x="520" y="208"/>
                    <a:pt x="415" y="423"/>
                    <a:pt x="326" y="644"/>
                  </a:cubicBezTo>
                  <a:cubicBezTo>
                    <a:pt x="130" y="1129"/>
                    <a:pt x="14" y="1632"/>
                    <a:pt x="4" y="2110"/>
                  </a:cubicBezTo>
                  <a:cubicBezTo>
                    <a:pt x="4" y="2133"/>
                    <a:pt x="0" y="2154"/>
                    <a:pt x="0" y="2177"/>
                  </a:cubicBezTo>
                  <a:cubicBezTo>
                    <a:pt x="0" y="2934"/>
                    <a:pt x="274" y="3508"/>
                    <a:pt x="771" y="3795"/>
                  </a:cubicBezTo>
                  <a:cubicBezTo>
                    <a:pt x="981" y="3915"/>
                    <a:pt x="1219" y="3979"/>
                    <a:pt x="1461" y="3979"/>
                  </a:cubicBezTo>
                  <a:cubicBezTo>
                    <a:pt x="1466" y="3979"/>
                    <a:pt x="1470" y="3979"/>
                    <a:pt x="1475" y="3979"/>
                  </a:cubicBezTo>
                  <a:cubicBezTo>
                    <a:pt x="1814" y="3979"/>
                    <a:pt x="2182" y="3869"/>
                    <a:pt x="2557" y="3653"/>
                  </a:cubicBezTo>
                  <a:cubicBezTo>
                    <a:pt x="2577" y="3642"/>
                    <a:pt x="2595" y="3629"/>
                    <a:pt x="2614" y="3617"/>
                  </a:cubicBezTo>
                  <a:lnTo>
                    <a:pt x="1882" y="3194"/>
                  </a:lnTo>
                  <a:cubicBezTo>
                    <a:pt x="1737" y="3247"/>
                    <a:pt x="1600" y="3273"/>
                    <a:pt x="1475" y="3273"/>
                  </a:cubicBezTo>
                  <a:cubicBezTo>
                    <a:pt x="1343" y="3273"/>
                    <a:pt x="1225" y="3244"/>
                    <a:pt x="1123" y="3185"/>
                  </a:cubicBezTo>
                  <a:cubicBezTo>
                    <a:pt x="922" y="3070"/>
                    <a:pt x="791" y="2843"/>
                    <a:pt x="735" y="2533"/>
                  </a:cubicBezTo>
                  <a:cubicBezTo>
                    <a:pt x="715" y="2415"/>
                    <a:pt x="704" y="2297"/>
                    <a:pt x="705" y="2177"/>
                  </a:cubicBezTo>
                  <a:cubicBezTo>
                    <a:pt x="705" y="1804"/>
                    <a:pt x="793" y="1399"/>
                    <a:pt x="946" y="1002"/>
                  </a:cubicBezTo>
                  <a:cubicBezTo>
                    <a:pt x="1032" y="779"/>
                    <a:pt x="1135" y="563"/>
                    <a:pt x="1254" y="35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4250;p55">
              <a:extLst>
                <a:ext uri="{FF2B5EF4-FFF2-40B4-BE49-F238E27FC236}">
                  <a16:creationId xmlns:a16="http://schemas.microsoft.com/office/drawing/2014/main" id="{8DE70FC1-F392-4A8E-83D6-1CDCD0A0D7D2}"/>
                </a:ext>
              </a:extLst>
            </p:cNvPr>
            <p:cNvSpPr/>
            <p:nvPr/>
          </p:nvSpPr>
          <p:spPr>
            <a:xfrm>
              <a:off x="4284275" y="1813100"/>
              <a:ext cx="100675" cy="57975"/>
            </a:xfrm>
            <a:custGeom>
              <a:avLst/>
              <a:gdLst/>
              <a:ahLst/>
              <a:cxnLst/>
              <a:rect l="l" t="t" r="r" b="b"/>
              <a:pathLst>
                <a:path w="4027" h="2319" extrusionOk="0">
                  <a:moveTo>
                    <a:pt x="2643" y="0"/>
                  </a:moveTo>
                  <a:cubicBezTo>
                    <a:pt x="2305" y="0"/>
                    <a:pt x="1939" y="107"/>
                    <a:pt x="1565" y="323"/>
                  </a:cubicBezTo>
                  <a:cubicBezTo>
                    <a:pt x="1323" y="466"/>
                    <a:pt x="1096" y="636"/>
                    <a:pt x="892" y="829"/>
                  </a:cubicBezTo>
                  <a:cubicBezTo>
                    <a:pt x="549" y="1150"/>
                    <a:pt x="245" y="1539"/>
                    <a:pt x="0" y="1964"/>
                  </a:cubicBezTo>
                  <a:lnTo>
                    <a:pt x="614" y="2319"/>
                  </a:lnTo>
                  <a:cubicBezTo>
                    <a:pt x="865" y="1887"/>
                    <a:pt x="1184" y="1494"/>
                    <a:pt x="1536" y="1202"/>
                  </a:cubicBezTo>
                  <a:cubicBezTo>
                    <a:pt x="1656" y="1101"/>
                    <a:pt x="1782" y="1012"/>
                    <a:pt x="1917" y="934"/>
                  </a:cubicBezTo>
                  <a:cubicBezTo>
                    <a:pt x="2125" y="814"/>
                    <a:pt x="2320" y="742"/>
                    <a:pt x="2500" y="715"/>
                  </a:cubicBezTo>
                  <a:cubicBezTo>
                    <a:pt x="2550" y="708"/>
                    <a:pt x="2599" y="704"/>
                    <a:pt x="2647" y="704"/>
                  </a:cubicBezTo>
                  <a:cubicBezTo>
                    <a:pt x="2778" y="704"/>
                    <a:pt x="2897" y="733"/>
                    <a:pt x="3000" y="791"/>
                  </a:cubicBezTo>
                  <a:cubicBezTo>
                    <a:pt x="3138" y="871"/>
                    <a:pt x="3241" y="1004"/>
                    <a:pt x="3312" y="1180"/>
                  </a:cubicBezTo>
                  <a:cubicBezTo>
                    <a:pt x="3372" y="1186"/>
                    <a:pt x="3432" y="1189"/>
                    <a:pt x="3492" y="1189"/>
                  </a:cubicBezTo>
                  <a:cubicBezTo>
                    <a:pt x="3678" y="1189"/>
                    <a:pt x="3863" y="1160"/>
                    <a:pt x="4027" y="1100"/>
                  </a:cubicBezTo>
                  <a:cubicBezTo>
                    <a:pt x="3908" y="689"/>
                    <a:pt x="3680" y="371"/>
                    <a:pt x="3351" y="181"/>
                  </a:cubicBezTo>
                  <a:cubicBezTo>
                    <a:pt x="3270" y="135"/>
                    <a:pt x="3183" y="99"/>
                    <a:pt x="3094" y="70"/>
                  </a:cubicBezTo>
                  <a:cubicBezTo>
                    <a:pt x="2951" y="23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4251;p55">
              <a:extLst>
                <a:ext uri="{FF2B5EF4-FFF2-40B4-BE49-F238E27FC236}">
                  <a16:creationId xmlns:a16="http://schemas.microsoft.com/office/drawing/2014/main" id="{CC14FF7E-EFB8-4936-8AEA-63A1AD28760A}"/>
                </a:ext>
              </a:extLst>
            </p:cNvPr>
            <p:cNvSpPr/>
            <p:nvPr/>
          </p:nvSpPr>
          <p:spPr>
            <a:xfrm>
              <a:off x="4284475" y="1861375"/>
              <a:ext cx="15400" cy="8925"/>
            </a:xfrm>
            <a:custGeom>
              <a:avLst/>
              <a:gdLst/>
              <a:ahLst/>
              <a:cxnLst/>
              <a:rect l="l" t="t" r="r" b="b"/>
              <a:pathLst>
                <a:path w="616" h="357" extrusionOk="0">
                  <a:moveTo>
                    <a:pt x="1" y="1"/>
                  </a:moveTo>
                  <a:lnTo>
                    <a:pt x="616" y="357"/>
                  </a:lnTo>
                  <a:lnTo>
                    <a:pt x="616" y="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4252;p55">
              <a:extLst>
                <a:ext uri="{FF2B5EF4-FFF2-40B4-BE49-F238E27FC236}">
                  <a16:creationId xmlns:a16="http://schemas.microsoft.com/office/drawing/2014/main" id="{3ECAD609-D6A6-4142-B478-E97B068E31A8}"/>
                </a:ext>
              </a:extLst>
            </p:cNvPr>
            <p:cNvSpPr/>
            <p:nvPr/>
          </p:nvSpPr>
          <p:spPr>
            <a:xfrm>
              <a:off x="4179200" y="1810975"/>
              <a:ext cx="65325" cy="99475"/>
            </a:xfrm>
            <a:custGeom>
              <a:avLst/>
              <a:gdLst/>
              <a:ahLst/>
              <a:cxnLst/>
              <a:rect l="l" t="t" r="r" b="b"/>
              <a:pathLst>
                <a:path w="2613" h="3979" extrusionOk="0">
                  <a:moveTo>
                    <a:pt x="639" y="0"/>
                  </a:moveTo>
                  <a:cubicBezTo>
                    <a:pt x="519" y="207"/>
                    <a:pt x="415" y="423"/>
                    <a:pt x="326" y="643"/>
                  </a:cubicBezTo>
                  <a:cubicBezTo>
                    <a:pt x="130" y="1129"/>
                    <a:pt x="12" y="1632"/>
                    <a:pt x="3" y="2111"/>
                  </a:cubicBezTo>
                  <a:cubicBezTo>
                    <a:pt x="3" y="2132"/>
                    <a:pt x="0" y="2154"/>
                    <a:pt x="0" y="2176"/>
                  </a:cubicBezTo>
                  <a:cubicBezTo>
                    <a:pt x="0" y="2934"/>
                    <a:pt x="273" y="3508"/>
                    <a:pt x="770" y="3795"/>
                  </a:cubicBezTo>
                  <a:cubicBezTo>
                    <a:pt x="981" y="3915"/>
                    <a:pt x="1219" y="3979"/>
                    <a:pt x="1460" y="3979"/>
                  </a:cubicBezTo>
                  <a:cubicBezTo>
                    <a:pt x="1465" y="3979"/>
                    <a:pt x="1469" y="3979"/>
                    <a:pt x="1474" y="3979"/>
                  </a:cubicBezTo>
                  <a:cubicBezTo>
                    <a:pt x="1813" y="3979"/>
                    <a:pt x="2182" y="3869"/>
                    <a:pt x="2557" y="3653"/>
                  </a:cubicBezTo>
                  <a:cubicBezTo>
                    <a:pt x="2575" y="3642"/>
                    <a:pt x="2595" y="3629"/>
                    <a:pt x="2613" y="3617"/>
                  </a:cubicBezTo>
                  <a:lnTo>
                    <a:pt x="1882" y="3194"/>
                  </a:lnTo>
                  <a:cubicBezTo>
                    <a:pt x="1737" y="3247"/>
                    <a:pt x="1601" y="3273"/>
                    <a:pt x="1476" y="3273"/>
                  </a:cubicBezTo>
                  <a:cubicBezTo>
                    <a:pt x="1344" y="3273"/>
                    <a:pt x="1225" y="3244"/>
                    <a:pt x="1123" y="3185"/>
                  </a:cubicBezTo>
                  <a:cubicBezTo>
                    <a:pt x="923" y="3070"/>
                    <a:pt x="791" y="2843"/>
                    <a:pt x="735" y="2533"/>
                  </a:cubicBezTo>
                  <a:cubicBezTo>
                    <a:pt x="715" y="2415"/>
                    <a:pt x="705" y="2295"/>
                    <a:pt x="705" y="2177"/>
                  </a:cubicBezTo>
                  <a:cubicBezTo>
                    <a:pt x="705" y="1803"/>
                    <a:pt x="794" y="1399"/>
                    <a:pt x="946" y="1002"/>
                  </a:cubicBezTo>
                  <a:cubicBezTo>
                    <a:pt x="1032" y="779"/>
                    <a:pt x="1136" y="563"/>
                    <a:pt x="1255" y="355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4253;p55">
              <a:extLst>
                <a:ext uri="{FF2B5EF4-FFF2-40B4-BE49-F238E27FC236}">
                  <a16:creationId xmlns:a16="http://schemas.microsoft.com/office/drawing/2014/main" id="{27726D6B-FFC8-4B71-8CFC-A68DC864BFCD}"/>
                </a:ext>
              </a:extLst>
            </p:cNvPr>
            <p:cNvSpPr/>
            <p:nvPr/>
          </p:nvSpPr>
          <p:spPr>
            <a:xfrm>
              <a:off x="4194875" y="1761500"/>
              <a:ext cx="100700" cy="57975"/>
            </a:xfrm>
            <a:custGeom>
              <a:avLst/>
              <a:gdLst/>
              <a:ahLst/>
              <a:cxnLst/>
              <a:rect l="l" t="t" r="r" b="b"/>
              <a:pathLst>
                <a:path w="4028" h="2319" extrusionOk="0">
                  <a:moveTo>
                    <a:pt x="2643" y="0"/>
                  </a:moveTo>
                  <a:cubicBezTo>
                    <a:pt x="2305" y="0"/>
                    <a:pt x="1939" y="108"/>
                    <a:pt x="1566" y="323"/>
                  </a:cubicBezTo>
                  <a:cubicBezTo>
                    <a:pt x="1323" y="466"/>
                    <a:pt x="1096" y="635"/>
                    <a:pt x="893" y="829"/>
                  </a:cubicBezTo>
                  <a:cubicBezTo>
                    <a:pt x="550" y="1150"/>
                    <a:pt x="246" y="1540"/>
                    <a:pt x="1" y="1964"/>
                  </a:cubicBezTo>
                  <a:lnTo>
                    <a:pt x="615" y="2318"/>
                  </a:lnTo>
                  <a:cubicBezTo>
                    <a:pt x="865" y="1886"/>
                    <a:pt x="1185" y="1494"/>
                    <a:pt x="1537" y="1201"/>
                  </a:cubicBezTo>
                  <a:cubicBezTo>
                    <a:pt x="1656" y="1101"/>
                    <a:pt x="1783" y="1012"/>
                    <a:pt x="1917" y="933"/>
                  </a:cubicBezTo>
                  <a:cubicBezTo>
                    <a:pt x="2125" y="814"/>
                    <a:pt x="2321" y="741"/>
                    <a:pt x="2500" y="715"/>
                  </a:cubicBezTo>
                  <a:cubicBezTo>
                    <a:pt x="2551" y="707"/>
                    <a:pt x="2601" y="704"/>
                    <a:pt x="2649" y="704"/>
                  </a:cubicBezTo>
                  <a:cubicBezTo>
                    <a:pt x="2780" y="704"/>
                    <a:pt x="2898" y="732"/>
                    <a:pt x="2999" y="791"/>
                  </a:cubicBezTo>
                  <a:cubicBezTo>
                    <a:pt x="3138" y="870"/>
                    <a:pt x="3242" y="1003"/>
                    <a:pt x="3313" y="1179"/>
                  </a:cubicBezTo>
                  <a:cubicBezTo>
                    <a:pt x="3373" y="1186"/>
                    <a:pt x="3433" y="1189"/>
                    <a:pt x="3493" y="1189"/>
                  </a:cubicBezTo>
                  <a:cubicBezTo>
                    <a:pt x="3679" y="1189"/>
                    <a:pt x="3864" y="1159"/>
                    <a:pt x="4027" y="1100"/>
                  </a:cubicBezTo>
                  <a:cubicBezTo>
                    <a:pt x="3909" y="689"/>
                    <a:pt x="3681" y="371"/>
                    <a:pt x="3352" y="181"/>
                  </a:cubicBezTo>
                  <a:cubicBezTo>
                    <a:pt x="3271" y="136"/>
                    <a:pt x="3184" y="98"/>
                    <a:pt x="3095" y="70"/>
                  </a:cubicBezTo>
                  <a:cubicBezTo>
                    <a:pt x="2952" y="24"/>
                    <a:pt x="2800" y="0"/>
                    <a:pt x="2643" y="0"/>
                  </a:cubicBez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4254;p55">
              <a:extLst>
                <a:ext uri="{FF2B5EF4-FFF2-40B4-BE49-F238E27FC236}">
                  <a16:creationId xmlns:a16="http://schemas.microsoft.com/office/drawing/2014/main" id="{D199E308-6A61-4A82-8354-6D25738318D6}"/>
                </a:ext>
              </a:extLst>
            </p:cNvPr>
            <p:cNvSpPr/>
            <p:nvPr/>
          </p:nvSpPr>
          <p:spPr>
            <a:xfrm>
              <a:off x="4195150" y="1809650"/>
              <a:ext cx="15425" cy="8925"/>
            </a:xfrm>
            <a:custGeom>
              <a:avLst/>
              <a:gdLst/>
              <a:ahLst/>
              <a:cxnLst/>
              <a:rect l="l" t="t" r="r" b="b"/>
              <a:pathLst>
                <a:path w="617" h="357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616" y="356"/>
                  </a:lnTo>
                  <a:cubicBezTo>
                    <a:pt x="616" y="356"/>
                    <a:pt x="616" y="356"/>
                    <a:pt x="616" y="3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447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4255;p55">
              <a:extLst>
                <a:ext uri="{FF2B5EF4-FFF2-40B4-BE49-F238E27FC236}">
                  <a16:creationId xmlns:a16="http://schemas.microsoft.com/office/drawing/2014/main" id="{78E2C420-A38C-423A-B911-71BFF42E039A}"/>
                </a:ext>
              </a:extLst>
            </p:cNvPr>
            <p:cNvSpPr/>
            <p:nvPr/>
          </p:nvSpPr>
          <p:spPr>
            <a:xfrm>
              <a:off x="5033475" y="1841450"/>
              <a:ext cx="108700" cy="95700"/>
            </a:xfrm>
            <a:custGeom>
              <a:avLst/>
              <a:gdLst/>
              <a:ahLst/>
              <a:cxnLst/>
              <a:rect l="l" t="t" r="r" b="b"/>
              <a:pathLst>
                <a:path w="4348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4347" y="2363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2E2C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4256;p55">
              <a:extLst>
                <a:ext uri="{FF2B5EF4-FFF2-40B4-BE49-F238E27FC236}">
                  <a16:creationId xmlns:a16="http://schemas.microsoft.com/office/drawing/2014/main" id="{1557417D-A4FC-4FAD-9D3C-963E52265D3B}"/>
                </a:ext>
              </a:extLst>
            </p:cNvPr>
            <p:cNvSpPr/>
            <p:nvPr/>
          </p:nvSpPr>
          <p:spPr>
            <a:xfrm>
              <a:off x="5033475" y="1841450"/>
              <a:ext cx="82175" cy="95700"/>
            </a:xfrm>
            <a:custGeom>
              <a:avLst/>
              <a:gdLst/>
              <a:ahLst/>
              <a:cxnLst/>
              <a:rect l="l" t="t" r="r" b="b"/>
              <a:pathLst>
                <a:path w="3287" h="3828" extrusionOk="0">
                  <a:moveTo>
                    <a:pt x="2573" y="0"/>
                  </a:moveTo>
                  <a:lnTo>
                    <a:pt x="1" y="3827"/>
                  </a:lnTo>
                  <a:lnTo>
                    <a:pt x="3286" y="950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FFF5E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4257;p55">
              <a:extLst>
                <a:ext uri="{FF2B5EF4-FFF2-40B4-BE49-F238E27FC236}">
                  <a16:creationId xmlns:a16="http://schemas.microsoft.com/office/drawing/2014/main" id="{5E631D53-2C91-4F9F-80CF-C5C793725A0B}"/>
                </a:ext>
              </a:extLst>
            </p:cNvPr>
            <p:cNvSpPr/>
            <p:nvPr/>
          </p:nvSpPr>
          <p:spPr>
            <a:xfrm>
              <a:off x="5033475" y="1910475"/>
              <a:ext cx="28450" cy="2667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718" y="1"/>
                  </a:moveTo>
                  <a:lnTo>
                    <a:pt x="1" y="1066"/>
                  </a:lnTo>
                  <a:lnTo>
                    <a:pt x="1137" y="683"/>
                  </a:lnTo>
                  <a:lnTo>
                    <a:pt x="864" y="660"/>
                  </a:lnTo>
                  <a:lnTo>
                    <a:pt x="1019" y="481"/>
                  </a:lnTo>
                  <a:lnTo>
                    <a:pt x="743" y="505"/>
                  </a:lnTo>
                  <a:lnTo>
                    <a:pt x="862" y="242"/>
                  </a:lnTo>
                  <a:lnTo>
                    <a:pt x="628" y="344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rgbClr val="191F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4258;p55">
              <a:extLst>
                <a:ext uri="{FF2B5EF4-FFF2-40B4-BE49-F238E27FC236}">
                  <a16:creationId xmlns:a16="http://schemas.microsoft.com/office/drawing/2014/main" id="{CA85D4A4-B391-4D30-94FE-D7BC250EF83F}"/>
                </a:ext>
              </a:extLst>
            </p:cNvPr>
            <p:cNvSpPr/>
            <p:nvPr/>
          </p:nvSpPr>
          <p:spPr>
            <a:xfrm>
              <a:off x="5095475" y="1572050"/>
              <a:ext cx="397700" cy="328450"/>
            </a:xfrm>
            <a:custGeom>
              <a:avLst/>
              <a:gdLst/>
              <a:ahLst/>
              <a:cxnLst/>
              <a:rect l="l" t="t" r="r" b="b"/>
              <a:pathLst>
                <a:path w="15908" h="13138" extrusionOk="0">
                  <a:moveTo>
                    <a:pt x="14204" y="1"/>
                  </a:moveTo>
                  <a:lnTo>
                    <a:pt x="14204" y="1"/>
                  </a:lnTo>
                  <a:cubicBezTo>
                    <a:pt x="14200" y="4"/>
                    <a:pt x="14196" y="7"/>
                    <a:pt x="14192" y="10"/>
                  </a:cubicBezTo>
                  <a:lnTo>
                    <a:pt x="14192" y="10"/>
                  </a:lnTo>
                  <a:lnTo>
                    <a:pt x="14204" y="1"/>
                  </a:lnTo>
                  <a:close/>
                  <a:moveTo>
                    <a:pt x="14192" y="10"/>
                  </a:moveTo>
                  <a:lnTo>
                    <a:pt x="13895" y="237"/>
                  </a:lnTo>
                  <a:lnTo>
                    <a:pt x="13519" y="522"/>
                  </a:lnTo>
                  <a:lnTo>
                    <a:pt x="93" y="10776"/>
                  </a:lnTo>
                  <a:cubicBezTo>
                    <a:pt x="0" y="11241"/>
                    <a:pt x="139" y="11718"/>
                    <a:pt x="387" y="12119"/>
                  </a:cubicBezTo>
                  <a:cubicBezTo>
                    <a:pt x="751" y="12709"/>
                    <a:pt x="1351" y="13138"/>
                    <a:pt x="1816" y="13138"/>
                  </a:cubicBezTo>
                  <a:cubicBezTo>
                    <a:pt x="1833" y="13138"/>
                    <a:pt x="1849" y="13137"/>
                    <a:pt x="1866" y="13136"/>
                  </a:cubicBezTo>
                  <a:lnTo>
                    <a:pt x="15194" y="2958"/>
                  </a:lnTo>
                  <a:lnTo>
                    <a:pt x="15907" y="2413"/>
                  </a:lnTo>
                  <a:lnTo>
                    <a:pt x="15907" y="2413"/>
                  </a:lnTo>
                  <a:cubicBezTo>
                    <a:pt x="15877" y="2434"/>
                    <a:pt x="15841" y="2443"/>
                    <a:pt x="15802" y="2443"/>
                  </a:cubicBezTo>
                  <a:cubicBezTo>
                    <a:pt x="15224" y="2443"/>
                    <a:pt x="13781" y="353"/>
                    <a:pt x="14192" y="1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4259;p55">
              <a:extLst>
                <a:ext uri="{FF2B5EF4-FFF2-40B4-BE49-F238E27FC236}">
                  <a16:creationId xmlns:a16="http://schemas.microsoft.com/office/drawing/2014/main" id="{548E921F-8B55-4753-A4B5-3F71FD4CEF7F}"/>
                </a:ext>
              </a:extLst>
            </p:cNvPr>
            <p:cNvSpPr/>
            <p:nvPr/>
          </p:nvSpPr>
          <p:spPr>
            <a:xfrm>
              <a:off x="5095475" y="1577975"/>
              <a:ext cx="354900" cy="297075"/>
            </a:xfrm>
            <a:custGeom>
              <a:avLst/>
              <a:gdLst/>
              <a:ahLst/>
              <a:cxnLst/>
              <a:rect l="l" t="t" r="r" b="b"/>
              <a:pathLst>
                <a:path w="14196" h="11883" extrusionOk="0">
                  <a:moveTo>
                    <a:pt x="13895" y="0"/>
                  </a:moveTo>
                  <a:lnTo>
                    <a:pt x="13519" y="285"/>
                  </a:lnTo>
                  <a:lnTo>
                    <a:pt x="93" y="10539"/>
                  </a:lnTo>
                  <a:cubicBezTo>
                    <a:pt x="0" y="11004"/>
                    <a:pt x="139" y="11481"/>
                    <a:pt x="387" y="11882"/>
                  </a:cubicBezTo>
                  <a:lnTo>
                    <a:pt x="14195" y="1207"/>
                  </a:lnTo>
                  <a:lnTo>
                    <a:pt x="1389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4260;p55">
              <a:extLst>
                <a:ext uri="{FF2B5EF4-FFF2-40B4-BE49-F238E27FC236}">
                  <a16:creationId xmlns:a16="http://schemas.microsoft.com/office/drawing/2014/main" id="{11F41E77-0082-4EBD-B9BD-2CC3AE2C42E2}"/>
                </a:ext>
              </a:extLst>
            </p:cNvPr>
            <p:cNvSpPr/>
            <p:nvPr/>
          </p:nvSpPr>
          <p:spPr>
            <a:xfrm>
              <a:off x="5398600" y="1594475"/>
              <a:ext cx="65275" cy="74250"/>
            </a:xfrm>
            <a:custGeom>
              <a:avLst/>
              <a:gdLst/>
              <a:ahLst/>
              <a:cxnLst/>
              <a:rect l="l" t="t" r="r" b="b"/>
              <a:pathLst>
                <a:path w="2611" h="2970" extrusionOk="0">
                  <a:moveTo>
                    <a:pt x="897" y="0"/>
                  </a:moveTo>
                  <a:lnTo>
                    <a:pt x="897" y="0"/>
                  </a:lnTo>
                  <a:cubicBezTo>
                    <a:pt x="892" y="3"/>
                    <a:pt x="887" y="7"/>
                    <a:pt x="883" y="11"/>
                  </a:cubicBezTo>
                  <a:lnTo>
                    <a:pt x="883" y="11"/>
                  </a:lnTo>
                  <a:lnTo>
                    <a:pt x="897" y="0"/>
                  </a:lnTo>
                  <a:close/>
                  <a:moveTo>
                    <a:pt x="883" y="11"/>
                  </a:moveTo>
                  <a:lnTo>
                    <a:pt x="206" y="530"/>
                  </a:lnTo>
                  <a:cubicBezTo>
                    <a:pt x="1" y="676"/>
                    <a:pt x="200" y="1202"/>
                    <a:pt x="532" y="1728"/>
                  </a:cubicBezTo>
                  <a:cubicBezTo>
                    <a:pt x="922" y="2349"/>
                    <a:pt x="1496" y="2970"/>
                    <a:pt x="1811" y="2970"/>
                  </a:cubicBezTo>
                  <a:cubicBezTo>
                    <a:pt x="1852" y="2970"/>
                    <a:pt x="1888" y="2959"/>
                    <a:pt x="1919" y="2937"/>
                  </a:cubicBezTo>
                  <a:lnTo>
                    <a:pt x="2427" y="2545"/>
                  </a:lnTo>
                  <a:lnTo>
                    <a:pt x="2611" y="2405"/>
                  </a:lnTo>
                  <a:lnTo>
                    <a:pt x="2611" y="2405"/>
                  </a:lnTo>
                  <a:cubicBezTo>
                    <a:pt x="2579" y="2428"/>
                    <a:pt x="2543" y="2438"/>
                    <a:pt x="2502" y="2438"/>
                  </a:cubicBezTo>
                  <a:cubicBezTo>
                    <a:pt x="2185" y="2438"/>
                    <a:pt x="1609" y="1817"/>
                    <a:pt x="1221" y="1197"/>
                  </a:cubicBezTo>
                  <a:cubicBezTo>
                    <a:pt x="902" y="692"/>
                    <a:pt x="708" y="186"/>
                    <a:pt x="877" y="19"/>
                  </a:cubicBezTo>
                  <a:lnTo>
                    <a:pt x="879" y="17"/>
                  </a:lnTo>
                  <a:cubicBezTo>
                    <a:pt x="880" y="15"/>
                    <a:pt x="882" y="13"/>
                    <a:pt x="883" y="11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4261;p55">
              <a:extLst>
                <a:ext uri="{FF2B5EF4-FFF2-40B4-BE49-F238E27FC236}">
                  <a16:creationId xmlns:a16="http://schemas.microsoft.com/office/drawing/2014/main" id="{2CFB732B-5F0A-4100-80AB-3E9CF92745C4}"/>
                </a:ext>
              </a:extLst>
            </p:cNvPr>
            <p:cNvSpPr/>
            <p:nvPr/>
          </p:nvSpPr>
          <p:spPr>
            <a:xfrm>
              <a:off x="5405600" y="1584650"/>
              <a:ext cx="71300" cy="74175"/>
            </a:xfrm>
            <a:custGeom>
              <a:avLst/>
              <a:gdLst/>
              <a:ahLst/>
              <a:cxnLst/>
              <a:rect l="l" t="t" r="r" b="b"/>
              <a:pathLst>
                <a:path w="2852" h="2967" extrusionOk="0">
                  <a:moveTo>
                    <a:pt x="1139" y="0"/>
                  </a:moveTo>
                  <a:lnTo>
                    <a:pt x="1139" y="0"/>
                  </a:lnTo>
                  <a:cubicBezTo>
                    <a:pt x="1135" y="2"/>
                    <a:pt x="1133" y="5"/>
                    <a:pt x="1130" y="7"/>
                  </a:cubicBezTo>
                  <a:lnTo>
                    <a:pt x="1130" y="7"/>
                  </a:lnTo>
                  <a:lnTo>
                    <a:pt x="1139" y="0"/>
                  </a:lnTo>
                  <a:close/>
                  <a:moveTo>
                    <a:pt x="1130" y="7"/>
                  </a:moveTo>
                  <a:lnTo>
                    <a:pt x="446" y="527"/>
                  </a:lnTo>
                  <a:cubicBezTo>
                    <a:pt x="1" y="845"/>
                    <a:pt x="1467" y="2966"/>
                    <a:pt x="2051" y="2966"/>
                  </a:cubicBezTo>
                  <a:cubicBezTo>
                    <a:pt x="2092" y="2966"/>
                    <a:pt x="2128" y="2956"/>
                    <a:pt x="2159" y="2933"/>
                  </a:cubicBezTo>
                  <a:lnTo>
                    <a:pt x="2852" y="2405"/>
                  </a:lnTo>
                  <a:lnTo>
                    <a:pt x="2852" y="2405"/>
                  </a:lnTo>
                  <a:cubicBezTo>
                    <a:pt x="2821" y="2427"/>
                    <a:pt x="2784" y="2438"/>
                    <a:pt x="2743" y="2438"/>
                  </a:cubicBezTo>
                  <a:cubicBezTo>
                    <a:pt x="2163" y="2438"/>
                    <a:pt x="713" y="346"/>
                    <a:pt x="1130" y="7"/>
                  </a:cubicBezTo>
                  <a:close/>
                </a:path>
              </a:pathLst>
            </a:custGeom>
            <a:solidFill>
              <a:srgbClr val="3445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4262;p55">
              <a:extLst>
                <a:ext uri="{FF2B5EF4-FFF2-40B4-BE49-F238E27FC236}">
                  <a16:creationId xmlns:a16="http://schemas.microsoft.com/office/drawing/2014/main" id="{317DB107-773F-4D34-AF67-88C7D143D825}"/>
                </a:ext>
              </a:extLst>
            </p:cNvPr>
            <p:cNvSpPr/>
            <p:nvPr/>
          </p:nvSpPr>
          <p:spPr>
            <a:xfrm>
              <a:off x="5422250" y="1572050"/>
              <a:ext cx="70925" cy="74375"/>
            </a:xfrm>
            <a:custGeom>
              <a:avLst/>
              <a:gdLst/>
              <a:ahLst/>
              <a:cxnLst/>
              <a:rect l="l" t="t" r="r" b="b"/>
              <a:pathLst>
                <a:path w="2837" h="2975" extrusionOk="0">
                  <a:moveTo>
                    <a:pt x="1133" y="1"/>
                  </a:moveTo>
                  <a:lnTo>
                    <a:pt x="1133" y="1"/>
                  </a:lnTo>
                  <a:cubicBezTo>
                    <a:pt x="1129" y="4"/>
                    <a:pt x="1125" y="6"/>
                    <a:pt x="1122" y="9"/>
                  </a:cubicBezTo>
                  <a:lnTo>
                    <a:pt x="1122" y="9"/>
                  </a:lnTo>
                  <a:lnTo>
                    <a:pt x="1133" y="1"/>
                  </a:lnTo>
                  <a:close/>
                  <a:moveTo>
                    <a:pt x="1122" y="9"/>
                  </a:moveTo>
                  <a:lnTo>
                    <a:pt x="448" y="522"/>
                  </a:lnTo>
                  <a:cubicBezTo>
                    <a:pt x="0" y="836"/>
                    <a:pt x="1460" y="2975"/>
                    <a:pt x="2043" y="2975"/>
                  </a:cubicBezTo>
                  <a:cubicBezTo>
                    <a:pt x="2072" y="2975"/>
                    <a:pt x="2099" y="2969"/>
                    <a:pt x="2123" y="2958"/>
                  </a:cubicBezTo>
                  <a:cubicBezTo>
                    <a:pt x="2133" y="2955"/>
                    <a:pt x="2142" y="2950"/>
                    <a:pt x="2152" y="2944"/>
                  </a:cubicBezTo>
                  <a:lnTo>
                    <a:pt x="2836" y="2414"/>
                  </a:lnTo>
                  <a:lnTo>
                    <a:pt x="2836" y="2414"/>
                  </a:lnTo>
                  <a:cubicBezTo>
                    <a:pt x="2806" y="2435"/>
                    <a:pt x="2771" y="2444"/>
                    <a:pt x="2731" y="2444"/>
                  </a:cubicBezTo>
                  <a:cubicBezTo>
                    <a:pt x="2153" y="2444"/>
                    <a:pt x="709" y="351"/>
                    <a:pt x="1122" y="9"/>
                  </a:cubicBezTo>
                  <a:close/>
                </a:path>
              </a:pathLst>
            </a:custGeom>
            <a:solidFill>
              <a:srgbClr val="A5CBF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4263;p55">
              <a:extLst>
                <a:ext uri="{FF2B5EF4-FFF2-40B4-BE49-F238E27FC236}">
                  <a16:creationId xmlns:a16="http://schemas.microsoft.com/office/drawing/2014/main" id="{BB5A07E0-BB03-4BC6-A661-FEB1E97397E0}"/>
                </a:ext>
              </a:extLst>
            </p:cNvPr>
            <p:cNvSpPr/>
            <p:nvPr/>
          </p:nvSpPr>
          <p:spPr>
            <a:xfrm>
              <a:off x="5398625" y="1572050"/>
              <a:ext cx="62625" cy="65650"/>
            </a:xfrm>
            <a:custGeom>
              <a:avLst/>
              <a:gdLst/>
              <a:ahLst/>
              <a:cxnLst/>
              <a:rect l="l" t="t" r="r" b="b"/>
              <a:pathLst>
                <a:path w="2505" h="2626" extrusionOk="0">
                  <a:moveTo>
                    <a:pt x="2078" y="1"/>
                  </a:moveTo>
                  <a:lnTo>
                    <a:pt x="1415" y="505"/>
                  </a:lnTo>
                  <a:lnTo>
                    <a:pt x="1391" y="523"/>
                  </a:lnTo>
                  <a:lnTo>
                    <a:pt x="878" y="914"/>
                  </a:lnTo>
                  <a:lnTo>
                    <a:pt x="877" y="916"/>
                  </a:lnTo>
                  <a:lnTo>
                    <a:pt x="726" y="1033"/>
                  </a:lnTo>
                  <a:lnTo>
                    <a:pt x="206" y="1427"/>
                  </a:lnTo>
                  <a:cubicBezTo>
                    <a:pt x="1" y="1573"/>
                    <a:pt x="199" y="2099"/>
                    <a:pt x="532" y="2625"/>
                  </a:cubicBezTo>
                  <a:lnTo>
                    <a:pt x="1048" y="2227"/>
                  </a:lnTo>
                  <a:lnTo>
                    <a:pt x="1221" y="2094"/>
                  </a:lnTo>
                  <a:lnTo>
                    <a:pt x="1708" y="1717"/>
                  </a:lnTo>
                  <a:lnTo>
                    <a:pt x="1738" y="1694"/>
                  </a:lnTo>
                  <a:lnTo>
                    <a:pt x="2394" y="1188"/>
                  </a:lnTo>
                  <a:lnTo>
                    <a:pt x="2505" y="1104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4264;p55">
              <a:extLst>
                <a:ext uri="{FF2B5EF4-FFF2-40B4-BE49-F238E27FC236}">
                  <a16:creationId xmlns:a16="http://schemas.microsoft.com/office/drawing/2014/main" id="{B2E23F24-CE2E-4851-AEBD-D1DAE3B98EA5}"/>
                </a:ext>
              </a:extLst>
            </p:cNvPr>
            <p:cNvSpPr/>
            <p:nvPr/>
          </p:nvSpPr>
          <p:spPr>
            <a:xfrm>
              <a:off x="5445425" y="1514400"/>
              <a:ext cx="134850" cy="118750"/>
            </a:xfrm>
            <a:custGeom>
              <a:avLst/>
              <a:gdLst/>
              <a:ahLst/>
              <a:cxnLst/>
              <a:rect l="l" t="t" r="r" b="b"/>
              <a:pathLst>
                <a:path w="5394" h="4750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cubicBezTo>
                    <a:pt x="910" y="4120"/>
                    <a:pt x="1487" y="4750"/>
                    <a:pt x="1803" y="4750"/>
                  </a:cubicBezTo>
                  <a:cubicBezTo>
                    <a:pt x="1842" y="4750"/>
                    <a:pt x="1878" y="4740"/>
                    <a:pt x="1908" y="4719"/>
                  </a:cubicBezTo>
                  <a:cubicBezTo>
                    <a:pt x="1910" y="4719"/>
                    <a:pt x="1910" y="4719"/>
                    <a:pt x="1913" y="4718"/>
                  </a:cubicBezTo>
                  <a:lnTo>
                    <a:pt x="4703" y="2590"/>
                  </a:lnTo>
                  <a:cubicBezTo>
                    <a:pt x="5394" y="2148"/>
                    <a:pt x="4736" y="703"/>
                    <a:pt x="3958" y="189"/>
                  </a:cubicBezTo>
                  <a:cubicBezTo>
                    <a:pt x="3784" y="71"/>
                    <a:pt x="3603" y="1"/>
                    <a:pt x="3431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4265;p55">
              <a:extLst>
                <a:ext uri="{FF2B5EF4-FFF2-40B4-BE49-F238E27FC236}">
                  <a16:creationId xmlns:a16="http://schemas.microsoft.com/office/drawing/2014/main" id="{916524A7-AED4-4C45-89D4-44FAA882E27A}"/>
                </a:ext>
              </a:extLst>
            </p:cNvPr>
            <p:cNvSpPr/>
            <p:nvPr/>
          </p:nvSpPr>
          <p:spPr>
            <a:xfrm>
              <a:off x="5445425" y="1514400"/>
              <a:ext cx="98975" cy="87400"/>
            </a:xfrm>
            <a:custGeom>
              <a:avLst/>
              <a:gdLst/>
              <a:ahLst/>
              <a:cxnLst/>
              <a:rect l="l" t="t" r="r" b="b"/>
              <a:pathLst>
                <a:path w="3959" h="3496" extrusionOk="0">
                  <a:moveTo>
                    <a:pt x="3431" y="1"/>
                  </a:moveTo>
                  <a:cubicBezTo>
                    <a:pt x="3318" y="1"/>
                    <a:pt x="3209" y="31"/>
                    <a:pt x="3106" y="96"/>
                  </a:cubicBezTo>
                  <a:lnTo>
                    <a:pt x="206" y="2307"/>
                  </a:lnTo>
                  <a:cubicBezTo>
                    <a:pt x="0" y="2451"/>
                    <a:pt x="193" y="2971"/>
                    <a:pt x="520" y="3495"/>
                  </a:cubicBezTo>
                  <a:lnTo>
                    <a:pt x="3451" y="1363"/>
                  </a:lnTo>
                  <a:cubicBezTo>
                    <a:pt x="3451" y="1363"/>
                    <a:pt x="3040" y="636"/>
                    <a:pt x="3180" y="324"/>
                  </a:cubicBezTo>
                  <a:cubicBezTo>
                    <a:pt x="3259" y="147"/>
                    <a:pt x="3391" y="73"/>
                    <a:pt x="3553" y="73"/>
                  </a:cubicBezTo>
                  <a:cubicBezTo>
                    <a:pt x="3675" y="73"/>
                    <a:pt x="3814" y="116"/>
                    <a:pt x="3958" y="188"/>
                  </a:cubicBezTo>
                  <a:cubicBezTo>
                    <a:pt x="3784" y="71"/>
                    <a:pt x="3604" y="1"/>
                    <a:pt x="3431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4266;p55">
              <a:extLst>
                <a:ext uri="{FF2B5EF4-FFF2-40B4-BE49-F238E27FC236}">
                  <a16:creationId xmlns:a16="http://schemas.microsoft.com/office/drawing/2014/main" id="{B49CB1D3-0C12-4BDD-8C84-79C1ECCCABFE}"/>
                </a:ext>
              </a:extLst>
            </p:cNvPr>
            <p:cNvSpPr/>
            <p:nvPr/>
          </p:nvSpPr>
          <p:spPr>
            <a:xfrm>
              <a:off x="5329250" y="1596975"/>
              <a:ext cx="68200" cy="56750"/>
            </a:xfrm>
            <a:custGeom>
              <a:avLst/>
              <a:gdLst/>
              <a:ahLst/>
              <a:cxnLst/>
              <a:rect l="l" t="t" r="r" b="b"/>
              <a:pathLst>
                <a:path w="2728" h="2270" extrusionOk="0">
                  <a:moveTo>
                    <a:pt x="1707" y="0"/>
                  </a:moveTo>
                  <a:cubicBezTo>
                    <a:pt x="1513" y="0"/>
                    <a:pt x="1294" y="39"/>
                    <a:pt x="1049" y="139"/>
                  </a:cubicBezTo>
                  <a:cubicBezTo>
                    <a:pt x="85" y="536"/>
                    <a:pt x="1" y="1732"/>
                    <a:pt x="473" y="2204"/>
                  </a:cubicBezTo>
                  <a:cubicBezTo>
                    <a:pt x="518" y="2249"/>
                    <a:pt x="575" y="2270"/>
                    <a:pt x="642" y="2270"/>
                  </a:cubicBezTo>
                  <a:cubicBezTo>
                    <a:pt x="1271" y="2270"/>
                    <a:pt x="2728" y="452"/>
                    <a:pt x="2728" y="452"/>
                  </a:cubicBezTo>
                  <a:cubicBezTo>
                    <a:pt x="2728" y="452"/>
                    <a:pt x="2368" y="0"/>
                    <a:pt x="1707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4267;p55">
              <a:extLst>
                <a:ext uri="{FF2B5EF4-FFF2-40B4-BE49-F238E27FC236}">
                  <a16:creationId xmlns:a16="http://schemas.microsoft.com/office/drawing/2014/main" id="{D4AA1873-AB7A-4D2F-9002-4991547F970A}"/>
                </a:ext>
              </a:extLst>
            </p:cNvPr>
            <p:cNvSpPr/>
            <p:nvPr/>
          </p:nvSpPr>
          <p:spPr>
            <a:xfrm>
              <a:off x="5376000" y="2201175"/>
              <a:ext cx="26975" cy="35600"/>
            </a:xfrm>
            <a:custGeom>
              <a:avLst/>
              <a:gdLst/>
              <a:ahLst/>
              <a:cxnLst/>
              <a:rect l="l" t="t" r="r" b="b"/>
              <a:pathLst>
                <a:path w="1079" h="1424" extrusionOk="0">
                  <a:moveTo>
                    <a:pt x="633" y="1"/>
                  </a:moveTo>
                  <a:cubicBezTo>
                    <a:pt x="598" y="1"/>
                    <a:pt x="563" y="18"/>
                    <a:pt x="529" y="58"/>
                  </a:cubicBezTo>
                  <a:cubicBezTo>
                    <a:pt x="281" y="351"/>
                    <a:pt x="1" y="1391"/>
                    <a:pt x="1" y="1391"/>
                  </a:cubicBezTo>
                  <a:cubicBezTo>
                    <a:pt x="1" y="1391"/>
                    <a:pt x="28" y="1424"/>
                    <a:pt x="107" y="1424"/>
                  </a:cubicBezTo>
                  <a:cubicBezTo>
                    <a:pt x="190" y="1424"/>
                    <a:pt x="330" y="1388"/>
                    <a:pt x="554" y="1240"/>
                  </a:cubicBezTo>
                  <a:cubicBezTo>
                    <a:pt x="989" y="952"/>
                    <a:pt x="1078" y="691"/>
                    <a:pt x="1078" y="691"/>
                  </a:cubicBezTo>
                  <a:cubicBezTo>
                    <a:pt x="1078" y="691"/>
                    <a:pt x="854" y="1"/>
                    <a:pt x="633" y="1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4268;p55">
              <a:extLst>
                <a:ext uri="{FF2B5EF4-FFF2-40B4-BE49-F238E27FC236}">
                  <a16:creationId xmlns:a16="http://schemas.microsoft.com/office/drawing/2014/main" id="{ED5FB919-1003-42D4-84AE-FC9B0F34FCB2}"/>
                </a:ext>
              </a:extLst>
            </p:cNvPr>
            <p:cNvSpPr/>
            <p:nvPr/>
          </p:nvSpPr>
          <p:spPr>
            <a:xfrm>
              <a:off x="5359700" y="2147275"/>
              <a:ext cx="49350" cy="78075"/>
            </a:xfrm>
            <a:custGeom>
              <a:avLst/>
              <a:gdLst/>
              <a:ahLst/>
              <a:cxnLst/>
              <a:rect l="l" t="t" r="r" b="b"/>
              <a:pathLst>
                <a:path w="1974" h="3123" extrusionOk="0">
                  <a:moveTo>
                    <a:pt x="1220" y="1"/>
                  </a:moveTo>
                  <a:lnTo>
                    <a:pt x="301" y="206"/>
                  </a:lnTo>
                  <a:cubicBezTo>
                    <a:pt x="301" y="206"/>
                    <a:pt x="454" y="969"/>
                    <a:pt x="480" y="1168"/>
                  </a:cubicBezTo>
                  <a:cubicBezTo>
                    <a:pt x="507" y="1368"/>
                    <a:pt x="366" y="2173"/>
                    <a:pt x="322" y="2546"/>
                  </a:cubicBezTo>
                  <a:cubicBezTo>
                    <a:pt x="279" y="2917"/>
                    <a:pt x="0" y="2981"/>
                    <a:pt x="0" y="2981"/>
                  </a:cubicBezTo>
                  <a:cubicBezTo>
                    <a:pt x="0" y="2981"/>
                    <a:pt x="317" y="3122"/>
                    <a:pt x="574" y="3122"/>
                  </a:cubicBezTo>
                  <a:cubicBezTo>
                    <a:pt x="640" y="3122"/>
                    <a:pt x="702" y="3113"/>
                    <a:pt x="753" y="3090"/>
                  </a:cubicBezTo>
                  <a:cubicBezTo>
                    <a:pt x="1007" y="2975"/>
                    <a:pt x="917" y="2592"/>
                    <a:pt x="1131" y="2151"/>
                  </a:cubicBezTo>
                  <a:cubicBezTo>
                    <a:pt x="1344" y="1711"/>
                    <a:pt x="1973" y="1536"/>
                    <a:pt x="1973" y="1536"/>
                  </a:cubicBezTo>
                  <a:cubicBezTo>
                    <a:pt x="1973" y="1536"/>
                    <a:pt x="1883" y="1333"/>
                    <a:pt x="1603" y="1116"/>
                  </a:cubicBezTo>
                  <a:cubicBezTo>
                    <a:pt x="1341" y="911"/>
                    <a:pt x="1305" y="500"/>
                    <a:pt x="1220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4269;p55">
              <a:extLst>
                <a:ext uri="{FF2B5EF4-FFF2-40B4-BE49-F238E27FC236}">
                  <a16:creationId xmlns:a16="http://schemas.microsoft.com/office/drawing/2014/main" id="{30A19711-4804-45D2-A4B8-A2D929447F90}"/>
                </a:ext>
              </a:extLst>
            </p:cNvPr>
            <p:cNvSpPr/>
            <p:nvPr/>
          </p:nvSpPr>
          <p:spPr>
            <a:xfrm>
              <a:off x="5344675" y="2178800"/>
              <a:ext cx="68350" cy="59300"/>
            </a:xfrm>
            <a:custGeom>
              <a:avLst/>
              <a:gdLst/>
              <a:ahLst/>
              <a:cxnLst/>
              <a:rect l="l" t="t" r="r" b="b"/>
              <a:pathLst>
                <a:path w="2734" h="2372" extrusionOk="0">
                  <a:moveTo>
                    <a:pt x="2174" y="0"/>
                  </a:moveTo>
                  <a:cubicBezTo>
                    <a:pt x="2139" y="0"/>
                    <a:pt x="2102" y="5"/>
                    <a:pt x="2065" y="14"/>
                  </a:cubicBezTo>
                  <a:cubicBezTo>
                    <a:pt x="1824" y="74"/>
                    <a:pt x="1499" y="420"/>
                    <a:pt x="1428" y="726"/>
                  </a:cubicBezTo>
                  <a:cubicBezTo>
                    <a:pt x="1355" y="1033"/>
                    <a:pt x="1223" y="1471"/>
                    <a:pt x="1080" y="1589"/>
                  </a:cubicBezTo>
                  <a:cubicBezTo>
                    <a:pt x="1004" y="1652"/>
                    <a:pt x="882" y="1660"/>
                    <a:pt x="748" y="1660"/>
                  </a:cubicBezTo>
                  <a:cubicBezTo>
                    <a:pt x="704" y="1660"/>
                    <a:pt x="659" y="1659"/>
                    <a:pt x="613" y="1659"/>
                  </a:cubicBezTo>
                  <a:cubicBezTo>
                    <a:pt x="537" y="1659"/>
                    <a:pt x="461" y="1662"/>
                    <a:pt x="391" y="1674"/>
                  </a:cubicBezTo>
                  <a:cubicBezTo>
                    <a:pt x="150" y="1718"/>
                    <a:pt x="0" y="1861"/>
                    <a:pt x="20" y="2039"/>
                  </a:cubicBezTo>
                  <a:lnTo>
                    <a:pt x="1110" y="2326"/>
                  </a:lnTo>
                  <a:cubicBezTo>
                    <a:pt x="1168" y="2341"/>
                    <a:pt x="1223" y="2351"/>
                    <a:pt x="1275" y="2351"/>
                  </a:cubicBezTo>
                  <a:cubicBezTo>
                    <a:pt x="1446" y="2351"/>
                    <a:pt x="1578" y="2240"/>
                    <a:pt x="1649" y="1846"/>
                  </a:cubicBezTo>
                  <a:cubicBezTo>
                    <a:pt x="1715" y="1476"/>
                    <a:pt x="1742" y="1226"/>
                    <a:pt x="1829" y="1226"/>
                  </a:cubicBezTo>
                  <a:cubicBezTo>
                    <a:pt x="1863" y="1226"/>
                    <a:pt x="1906" y="1264"/>
                    <a:pt x="1963" y="1347"/>
                  </a:cubicBezTo>
                  <a:cubicBezTo>
                    <a:pt x="2169" y="1645"/>
                    <a:pt x="2365" y="2369"/>
                    <a:pt x="2365" y="2369"/>
                  </a:cubicBezTo>
                  <a:cubicBezTo>
                    <a:pt x="2365" y="2369"/>
                    <a:pt x="2378" y="2372"/>
                    <a:pt x="2399" y="2372"/>
                  </a:cubicBezTo>
                  <a:cubicBezTo>
                    <a:pt x="2461" y="2372"/>
                    <a:pt x="2591" y="2352"/>
                    <a:pt x="2633" y="2193"/>
                  </a:cubicBezTo>
                  <a:cubicBezTo>
                    <a:pt x="2633" y="2193"/>
                    <a:pt x="2563" y="1848"/>
                    <a:pt x="2549" y="1547"/>
                  </a:cubicBezTo>
                  <a:cubicBezTo>
                    <a:pt x="2535" y="1244"/>
                    <a:pt x="2733" y="823"/>
                    <a:pt x="2646" y="471"/>
                  </a:cubicBezTo>
                  <a:cubicBezTo>
                    <a:pt x="2572" y="170"/>
                    <a:pt x="2391" y="0"/>
                    <a:pt x="2174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4270;p55">
              <a:extLst>
                <a:ext uri="{FF2B5EF4-FFF2-40B4-BE49-F238E27FC236}">
                  <a16:creationId xmlns:a16="http://schemas.microsoft.com/office/drawing/2014/main" id="{FD8D9557-A8DC-4079-AAB0-55EB029B4202}"/>
                </a:ext>
              </a:extLst>
            </p:cNvPr>
            <p:cNvSpPr/>
            <p:nvPr/>
          </p:nvSpPr>
          <p:spPr>
            <a:xfrm>
              <a:off x="5541100" y="2152375"/>
              <a:ext cx="22575" cy="38575"/>
            </a:xfrm>
            <a:custGeom>
              <a:avLst/>
              <a:gdLst/>
              <a:ahLst/>
              <a:cxnLst/>
              <a:rect l="l" t="t" r="r" b="b"/>
              <a:pathLst>
                <a:path w="903" h="1543" extrusionOk="0">
                  <a:moveTo>
                    <a:pt x="218" y="0"/>
                  </a:moveTo>
                  <a:cubicBezTo>
                    <a:pt x="158" y="0"/>
                    <a:pt x="112" y="32"/>
                    <a:pt x="93" y="111"/>
                  </a:cubicBezTo>
                  <a:cubicBezTo>
                    <a:pt x="1" y="484"/>
                    <a:pt x="212" y="1538"/>
                    <a:pt x="212" y="1538"/>
                  </a:cubicBezTo>
                  <a:cubicBezTo>
                    <a:pt x="212" y="1538"/>
                    <a:pt x="221" y="1542"/>
                    <a:pt x="239" y="1542"/>
                  </a:cubicBezTo>
                  <a:cubicBezTo>
                    <a:pt x="296" y="1542"/>
                    <a:pt x="439" y="1501"/>
                    <a:pt x="639" y="1158"/>
                  </a:cubicBezTo>
                  <a:cubicBezTo>
                    <a:pt x="902" y="707"/>
                    <a:pt x="866" y="434"/>
                    <a:pt x="866" y="434"/>
                  </a:cubicBezTo>
                  <a:cubicBezTo>
                    <a:pt x="866" y="434"/>
                    <a:pt x="443" y="0"/>
                    <a:pt x="218" y="0"/>
                  </a:cubicBezTo>
                  <a:close/>
                </a:path>
              </a:pathLst>
            </a:custGeom>
            <a:solidFill>
              <a:srgbClr val="254A9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4271;p55">
              <a:extLst>
                <a:ext uri="{FF2B5EF4-FFF2-40B4-BE49-F238E27FC236}">
                  <a16:creationId xmlns:a16="http://schemas.microsoft.com/office/drawing/2014/main" id="{60AD34F0-5B9F-4848-B9E5-EF64EC743D57}"/>
                </a:ext>
              </a:extLst>
            </p:cNvPr>
            <p:cNvSpPr/>
            <p:nvPr/>
          </p:nvSpPr>
          <p:spPr>
            <a:xfrm>
              <a:off x="5502400" y="2105075"/>
              <a:ext cx="51250" cy="80325"/>
            </a:xfrm>
            <a:custGeom>
              <a:avLst/>
              <a:gdLst/>
              <a:ahLst/>
              <a:cxnLst/>
              <a:rect l="l" t="t" r="r" b="b"/>
              <a:pathLst>
                <a:path w="2050" h="3213" extrusionOk="0">
                  <a:moveTo>
                    <a:pt x="695" y="1"/>
                  </a:moveTo>
                  <a:lnTo>
                    <a:pt x="1" y="561"/>
                  </a:lnTo>
                  <a:cubicBezTo>
                    <a:pt x="1" y="561"/>
                    <a:pt x="436" y="1208"/>
                    <a:pt x="550" y="1375"/>
                  </a:cubicBezTo>
                  <a:cubicBezTo>
                    <a:pt x="662" y="1542"/>
                    <a:pt x="892" y="2326"/>
                    <a:pt x="1019" y="2680"/>
                  </a:cubicBezTo>
                  <a:cubicBezTo>
                    <a:pt x="1145" y="3032"/>
                    <a:pt x="924" y="3213"/>
                    <a:pt x="924" y="3213"/>
                  </a:cubicBezTo>
                  <a:cubicBezTo>
                    <a:pt x="924" y="3213"/>
                    <a:pt x="1469" y="3190"/>
                    <a:pt x="1645" y="2976"/>
                  </a:cubicBezTo>
                  <a:cubicBezTo>
                    <a:pt x="1823" y="2762"/>
                    <a:pt x="1573" y="2456"/>
                    <a:pt x="1568" y="1968"/>
                  </a:cubicBezTo>
                  <a:cubicBezTo>
                    <a:pt x="1564" y="1478"/>
                    <a:pt x="2050" y="1043"/>
                    <a:pt x="2050" y="1043"/>
                  </a:cubicBezTo>
                  <a:cubicBezTo>
                    <a:pt x="2050" y="1043"/>
                    <a:pt x="1879" y="901"/>
                    <a:pt x="1532" y="830"/>
                  </a:cubicBezTo>
                  <a:cubicBezTo>
                    <a:pt x="1206" y="762"/>
                    <a:pt x="993" y="411"/>
                    <a:pt x="695" y="1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4272;p55">
              <a:extLst>
                <a:ext uri="{FF2B5EF4-FFF2-40B4-BE49-F238E27FC236}">
                  <a16:creationId xmlns:a16="http://schemas.microsoft.com/office/drawing/2014/main" id="{DEC4FB12-0DE6-4A5A-9C90-1A9B0DB53D25}"/>
                </a:ext>
              </a:extLst>
            </p:cNvPr>
            <p:cNvSpPr/>
            <p:nvPr/>
          </p:nvSpPr>
          <p:spPr>
            <a:xfrm>
              <a:off x="5513575" y="2128375"/>
              <a:ext cx="63900" cy="70600"/>
            </a:xfrm>
            <a:custGeom>
              <a:avLst/>
              <a:gdLst/>
              <a:ahLst/>
              <a:cxnLst/>
              <a:rect l="l" t="t" r="r" b="b"/>
              <a:pathLst>
                <a:path w="2556" h="2824" extrusionOk="0">
                  <a:moveTo>
                    <a:pt x="1298" y="0"/>
                  </a:moveTo>
                  <a:cubicBezTo>
                    <a:pt x="1202" y="0"/>
                    <a:pt x="1111" y="34"/>
                    <a:pt x="1032" y="102"/>
                  </a:cubicBezTo>
                  <a:cubicBezTo>
                    <a:pt x="842" y="263"/>
                    <a:pt x="704" y="716"/>
                    <a:pt x="775" y="1024"/>
                  </a:cubicBezTo>
                  <a:cubicBezTo>
                    <a:pt x="846" y="1330"/>
                    <a:pt x="922" y="1780"/>
                    <a:pt x="847" y="1950"/>
                  </a:cubicBezTo>
                  <a:cubicBezTo>
                    <a:pt x="772" y="2120"/>
                    <a:pt x="464" y="2187"/>
                    <a:pt x="267" y="2333"/>
                  </a:cubicBezTo>
                  <a:cubicBezTo>
                    <a:pt x="70" y="2479"/>
                    <a:pt x="0" y="2673"/>
                    <a:pt x="97" y="2824"/>
                  </a:cubicBezTo>
                  <a:lnTo>
                    <a:pt x="1201" y="2598"/>
                  </a:lnTo>
                  <a:cubicBezTo>
                    <a:pt x="1455" y="2545"/>
                    <a:pt x="1616" y="2429"/>
                    <a:pt x="1470" y="1929"/>
                  </a:cubicBezTo>
                  <a:cubicBezTo>
                    <a:pt x="1355" y="1534"/>
                    <a:pt x="1263" y="1288"/>
                    <a:pt x="1384" y="1288"/>
                  </a:cubicBezTo>
                  <a:cubicBezTo>
                    <a:pt x="1416" y="1288"/>
                    <a:pt x="1464" y="1306"/>
                    <a:pt x="1531" y="1343"/>
                  </a:cubicBezTo>
                  <a:cubicBezTo>
                    <a:pt x="1847" y="1521"/>
                    <a:pt x="2345" y="2081"/>
                    <a:pt x="2345" y="2081"/>
                  </a:cubicBezTo>
                  <a:cubicBezTo>
                    <a:pt x="2345" y="2081"/>
                    <a:pt x="2556" y="2072"/>
                    <a:pt x="2514" y="1857"/>
                  </a:cubicBezTo>
                  <a:cubicBezTo>
                    <a:pt x="2514" y="1857"/>
                    <a:pt x="2292" y="1527"/>
                    <a:pt x="2144" y="1261"/>
                  </a:cubicBezTo>
                  <a:cubicBezTo>
                    <a:pt x="1998" y="996"/>
                    <a:pt x="1989" y="531"/>
                    <a:pt x="1756" y="255"/>
                  </a:cubicBezTo>
                  <a:cubicBezTo>
                    <a:pt x="1612" y="85"/>
                    <a:pt x="1449" y="0"/>
                    <a:pt x="1298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4273;p55">
              <a:extLst>
                <a:ext uri="{FF2B5EF4-FFF2-40B4-BE49-F238E27FC236}">
                  <a16:creationId xmlns:a16="http://schemas.microsoft.com/office/drawing/2014/main" id="{01F588AE-8619-454C-AA4F-02ABE575A68A}"/>
                </a:ext>
              </a:extLst>
            </p:cNvPr>
            <p:cNvSpPr/>
            <p:nvPr/>
          </p:nvSpPr>
          <p:spPr>
            <a:xfrm>
              <a:off x="5342925" y="1855650"/>
              <a:ext cx="190600" cy="322325"/>
            </a:xfrm>
            <a:custGeom>
              <a:avLst/>
              <a:gdLst/>
              <a:ahLst/>
              <a:cxnLst/>
              <a:rect l="l" t="t" r="r" b="b"/>
              <a:pathLst>
                <a:path w="7624" h="12893" extrusionOk="0">
                  <a:moveTo>
                    <a:pt x="4239" y="0"/>
                  </a:moveTo>
                  <a:lnTo>
                    <a:pt x="96" y="1399"/>
                  </a:lnTo>
                  <a:cubicBezTo>
                    <a:pt x="96" y="1399"/>
                    <a:pt x="0" y="6074"/>
                    <a:pt x="96" y="7090"/>
                  </a:cubicBezTo>
                  <a:cubicBezTo>
                    <a:pt x="160" y="7769"/>
                    <a:pt x="280" y="8237"/>
                    <a:pt x="543" y="9587"/>
                  </a:cubicBezTo>
                  <a:cubicBezTo>
                    <a:pt x="754" y="10673"/>
                    <a:pt x="1151" y="12833"/>
                    <a:pt x="1151" y="12833"/>
                  </a:cubicBezTo>
                  <a:cubicBezTo>
                    <a:pt x="1264" y="12876"/>
                    <a:pt x="1371" y="12893"/>
                    <a:pt x="1470" y="12893"/>
                  </a:cubicBezTo>
                  <a:cubicBezTo>
                    <a:pt x="1865" y="12893"/>
                    <a:pt x="2134" y="12622"/>
                    <a:pt x="2134" y="12622"/>
                  </a:cubicBezTo>
                  <a:cubicBezTo>
                    <a:pt x="2134" y="12622"/>
                    <a:pt x="2124" y="10643"/>
                    <a:pt x="2189" y="9330"/>
                  </a:cubicBezTo>
                  <a:cubicBezTo>
                    <a:pt x="2241" y="8285"/>
                    <a:pt x="1791" y="7269"/>
                    <a:pt x="1791" y="7269"/>
                  </a:cubicBezTo>
                  <a:cubicBezTo>
                    <a:pt x="1791" y="7269"/>
                    <a:pt x="1965" y="6164"/>
                    <a:pt x="2148" y="4903"/>
                  </a:cubicBezTo>
                  <a:cubicBezTo>
                    <a:pt x="2309" y="3793"/>
                    <a:pt x="2333" y="3473"/>
                    <a:pt x="2401" y="3095"/>
                  </a:cubicBezTo>
                  <a:lnTo>
                    <a:pt x="2615" y="3060"/>
                  </a:lnTo>
                  <a:cubicBezTo>
                    <a:pt x="2821" y="4037"/>
                    <a:pt x="3414" y="6575"/>
                    <a:pt x="3912" y="7152"/>
                  </a:cubicBezTo>
                  <a:cubicBezTo>
                    <a:pt x="4350" y="7767"/>
                    <a:pt x="4431" y="7953"/>
                    <a:pt x="5274" y="9078"/>
                  </a:cubicBezTo>
                  <a:cubicBezTo>
                    <a:pt x="5937" y="9963"/>
                    <a:pt x="6788" y="11158"/>
                    <a:pt x="6788" y="11158"/>
                  </a:cubicBezTo>
                  <a:cubicBezTo>
                    <a:pt x="6803" y="11159"/>
                    <a:pt x="6819" y="11159"/>
                    <a:pt x="6834" y="11159"/>
                  </a:cubicBezTo>
                  <a:cubicBezTo>
                    <a:pt x="7335" y="11159"/>
                    <a:pt x="7624" y="10660"/>
                    <a:pt x="7624" y="10660"/>
                  </a:cubicBezTo>
                  <a:cubicBezTo>
                    <a:pt x="7624" y="10660"/>
                    <a:pt x="6560" y="8479"/>
                    <a:pt x="6229" y="7580"/>
                  </a:cubicBezTo>
                  <a:cubicBezTo>
                    <a:pt x="5924" y="6748"/>
                    <a:pt x="5069" y="6171"/>
                    <a:pt x="5069" y="6171"/>
                  </a:cubicBezTo>
                  <a:cubicBezTo>
                    <a:pt x="5069" y="6171"/>
                    <a:pt x="4972" y="4888"/>
                    <a:pt x="4801" y="3543"/>
                  </a:cubicBezTo>
                  <a:cubicBezTo>
                    <a:pt x="4548" y="1527"/>
                    <a:pt x="4464" y="472"/>
                    <a:pt x="42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4274;p55">
              <a:extLst>
                <a:ext uri="{FF2B5EF4-FFF2-40B4-BE49-F238E27FC236}">
                  <a16:creationId xmlns:a16="http://schemas.microsoft.com/office/drawing/2014/main" id="{75761282-0DE0-477D-9C54-6FB1CD4BFF81}"/>
                </a:ext>
              </a:extLst>
            </p:cNvPr>
            <p:cNvSpPr/>
            <p:nvPr/>
          </p:nvSpPr>
          <p:spPr>
            <a:xfrm>
              <a:off x="5340125" y="1603650"/>
              <a:ext cx="79350" cy="96850"/>
            </a:xfrm>
            <a:custGeom>
              <a:avLst/>
              <a:gdLst/>
              <a:ahLst/>
              <a:cxnLst/>
              <a:rect l="l" t="t" r="r" b="b"/>
              <a:pathLst>
                <a:path w="3174" h="3874" extrusionOk="0">
                  <a:moveTo>
                    <a:pt x="1539" y="0"/>
                  </a:moveTo>
                  <a:cubicBezTo>
                    <a:pt x="706" y="0"/>
                    <a:pt x="154" y="641"/>
                    <a:pt x="66" y="1457"/>
                  </a:cubicBezTo>
                  <a:cubicBezTo>
                    <a:pt x="16" y="1863"/>
                    <a:pt x="0" y="2684"/>
                    <a:pt x="308" y="3311"/>
                  </a:cubicBezTo>
                  <a:cubicBezTo>
                    <a:pt x="469" y="3639"/>
                    <a:pt x="613" y="3874"/>
                    <a:pt x="894" y="3874"/>
                  </a:cubicBezTo>
                  <a:cubicBezTo>
                    <a:pt x="918" y="3874"/>
                    <a:pt x="943" y="3872"/>
                    <a:pt x="969" y="3869"/>
                  </a:cubicBezTo>
                  <a:cubicBezTo>
                    <a:pt x="1190" y="3839"/>
                    <a:pt x="2097" y="3524"/>
                    <a:pt x="2378" y="3162"/>
                  </a:cubicBezTo>
                  <a:cubicBezTo>
                    <a:pt x="2429" y="3098"/>
                    <a:pt x="2515" y="2914"/>
                    <a:pt x="2515" y="2914"/>
                  </a:cubicBezTo>
                  <a:cubicBezTo>
                    <a:pt x="2903" y="2621"/>
                    <a:pt x="3159" y="2165"/>
                    <a:pt x="3164" y="1640"/>
                  </a:cubicBezTo>
                  <a:cubicBezTo>
                    <a:pt x="3174" y="744"/>
                    <a:pt x="2454" y="10"/>
                    <a:pt x="1558" y="0"/>
                  </a:cubicBezTo>
                  <a:cubicBezTo>
                    <a:pt x="1552" y="0"/>
                    <a:pt x="1545" y="0"/>
                    <a:pt x="1539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4275;p55">
              <a:extLst>
                <a:ext uri="{FF2B5EF4-FFF2-40B4-BE49-F238E27FC236}">
                  <a16:creationId xmlns:a16="http://schemas.microsoft.com/office/drawing/2014/main" id="{6C2A96B5-9AFA-4AE1-A473-760193C0258A}"/>
                </a:ext>
              </a:extLst>
            </p:cNvPr>
            <p:cNvSpPr/>
            <p:nvPr/>
          </p:nvSpPr>
          <p:spPr>
            <a:xfrm>
              <a:off x="5360975" y="1682675"/>
              <a:ext cx="65825" cy="50475"/>
            </a:xfrm>
            <a:custGeom>
              <a:avLst/>
              <a:gdLst/>
              <a:ahLst/>
              <a:cxnLst/>
              <a:rect l="l" t="t" r="r" b="b"/>
              <a:pathLst>
                <a:path w="2633" h="2019" extrusionOk="0">
                  <a:moveTo>
                    <a:pt x="1544" y="1"/>
                  </a:moveTo>
                  <a:lnTo>
                    <a:pt x="428" y="482"/>
                  </a:lnTo>
                  <a:cubicBezTo>
                    <a:pt x="520" y="687"/>
                    <a:pt x="595" y="900"/>
                    <a:pt x="653" y="1117"/>
                  </a:cubicBezTo>
                  <a:cubicBezTo>
                    <a:pt x="692" y="1274"/>
                    <a:pt x="561" y="1319"/>
                    <a:pt x="264" y="1543"/>
                  </a:cubicBezTo>
                  <a:cubicBezTo>
                    <a:pt x="0" y="1740"/>
                    <a:pt x="621" y="2018"/>
                    <a:pt x="1123" y="2018"/>
                  </a:cubicBezTo>
                  <a:cubicBezTo>
                    <a:pt x="1188" y="2018"/>
                    <a:pt x="1251" y="2014"/>
                    <a:pt x="1310" y="2004"/>
                  </a:cubicBezTo>
                  <a:cubicBezTo>
                    <a:pt x="1823" y="1916"/>
                    <a:pt x="2376" y="1549"/>
                    <a:pt x="2505" y="1199"/>
                  </a:cubicBezTo>
                  <a:cubicBezTo>
                    <a:pt x="2633" y="848"/>
                    <a:pt x="2564" y="770"/>
                    <a:pt x="2332" y="770"/>
                  </a:cubicBezTo>
                  <a:cubicBezTo>
                    <a:pt x="2306" y="770"/>
                    <a:pt x="2278" y="771"/>
                    <a:pt x="2248" y="773"/>
                  </a:cubicBezTo>
                  <a:cubicBezTo>
                    <a:pt x="2064" y="783"/>
                    <a:pt x="1953" y="798"/>
                    <a:pt x="1881" y="798"/>
                  </a:cubicBezTo>
                  <a:cubicBezTo>
                    <a:pt x="1776" y="798"/>
                    <a:pt x="1752" y="766"/>
                    <a:pt x="1710" y="636"/>
                  </a:cubicBezTo>
                  <a:cubicBezTo>
                    <a:pt x="1684" y="558"/>
                    <a:pt x="1544" y="1"/>
                    <a:pt x="1544" y="1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4276;p55">
              <a:extLst>
                <a:ext uri="{FF2B5EF4-FFF2-40B4-BE49-F238E27FC236}">
                  <a16:creationId xmlns:a16="http://schemas.microsoft.com/office/drawing/2014/main" id="{6BCA6CC4-23D9-491B-9C10-F3DF192894CA}"/>
                </a:ext>
              </a:extLst>
            </p:cNvPr>
            <p:cNvSpPr/>
            <p:nvPr/>
          </p:nvSpPr>
          <p:spPr>
            <a:xfrm>
              <a:off x="5347125" y="1603650"/>
              <a:ext cx="70175" cy="83600"/>
            </a:xfrm>
            <a:custGeom>
              <a:avLst/>
              <a:gdLst/>
              <a:ahLst/>
              <a:cxnLst/>
              <a:rect l="l" t="t" r="r" b="b"/>
              <a:pathLst>
                <a:path w="2807" h="3344" extrusionOk="0">
                  <a:moveTo>
                    <a:pt x="1261" y="0"/>
                  </a:moveTo>
                  <a:cubicBezTo>
                    <a:pt x="688" y="0"/>
                    <a:pt x="247" y="303"/>
                    <a:pt x="0" y="757"/>
                  </a:cubicBezTo>
                  <a:cubicBezTo>
                    <a:pt x="47" y="830"/>
                    <a:pt x="105" y="896"/>
                    <a:pt x="171" y="952"/>
                  </a:cubicBezTo>
                  <a:cubicBezTo>
                    <a:pt x="171" y="952"/>
                    <a:pt x="117" y="1166"/>
                    <a:pt x="262" y="1300"/>
                  </a:cubicBezTo>
                  <a:cubicBezTo>
                    <a:pt x="364" y="1396"/>
                    <a:pt x="407" y="1542"/>
                    <a:pt x="398" y="1683"/>
                  </a:cubicBezTo>
                  <a:cubicBezTo>
                    <a:pt x="390" y="1837"/>
                    <a:pt x="390" y="2026"/>
                    <a:pt x="421" y="2190"/>
                  </a:cubicBezTo>
                  <a:cubicBezTo>
                    <a:pt x="467" y="2422"/>
                    <a:pt x="696" y="2508"/>
                    <a:pt x="696" y="2508"/>
                  </a:cubicBezTo>
                  <a:cubicBezTo>
                    <a:pt x="696" y="2508"/>
                    <a:pt x="695" y="2147"/>
                    <a:pt x="765" y="1945"/>
                  </a:cubicBezTo>
                  <a:cubicBezTo>
                    <a:pt x="803" y="1836"/>
                    <a:pt x="928" y="1766"/>
                    <a:pt x="1058" y="1766"/>
                  </a:cubicBezTo>
                  <a:cubicBezTo>
                    <a:pt x="1169" y="1766"/>
                    <a:pt x="1283" y="1817"/>
                    <a:pt x="1351" y="1937"/>
                  </a:cubicBezTo>
                  <a:cubicBezTo>
                    <a:pt x="1500" y="2198"/>
                    <a:pt x="1465" y="2499"/>
                    <a:pt x="1362" y="2680"/>
                  </a:cubicBezTo>
                  <a:cubicBezTo>
                    <a:pt x="1295" y="2799"/>
                    <a:pt x="1207" y="2852"/>
                    <a:pt x="1129" y="2852"/>
                  </a:cubicBezTo>
                  <a:cubicBezTo>
                    <a:pt x="1085" y="2852"/>
                    <a:pt x="1045" y="2836"/>
                    <a:pt x="1012" y="2806"/>
                  </a:cubicBezTo>
                  <a:lnTo>
                    <a:pt x="1012" y="2806"/>
                  </a:lnTo>
                  <a:cubicBezTo>
                    <a:pt x="948" y="2866"/>
                    <a:pt x="977" y="3245"/>
                    <a:pt x="1337" y="3311"/>
                  </a:cubicBezTo>
                  <a:cubicBezTo>
                    <a:pt x="1458" y="3333"/>
                    <a:pt x="1567" y="3344"/>
                    <a:pt x="1664" y="3344"/>
                  </a:cubicBezTo>
                  <a:cubicBezTo>
                    <a:pt x="1855" y="3344"/>
                    <a:pt x="2002" y="3303"/>
                    <a:pt x="2115" y="3229"/>
                  </a:cubicBezTo>
                  <a:cubicBezTo>
                    <a:pt x="2219" y="3165"/>
                    <a:pt x="2396" y="2877"/>
                    <a:pt x="2396" y="2877"/>
                  </a:cubicBezTo>
                  <a:cubicBezTo>
                    <a:pt x="2693" y="2375"/>
                    <a:pt x="2792" y="2027"/>
                    <a:pt x="2798" y="1502"/>
                  </a:cubicBezTo>
                  <a:cubicBezTo>
                    <a:pt x="2807" y="606"/>
                    <a:pt x="2174" y="10"/>
                    <a:pt x="1278" y="0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4277;p55">
              <a:extLst>
                <a:ext uri="{FF2B5EF4-FFF2-40B4-BE49-F238E27FC236}">
                  <a16:creationId xmlns:a16="http://schemas.microsoft.com/office/drawing/2014/main" id="{B016A773-6594-4D44-AB07-A369B36D7990}"/>
                </a:ext>
              </a:extLst>
            </p:cNvPr>
            <p:cNvSpPr/>
            <p:nvPr/>
          </p:nvSpPr>
          <p:spPr>
            <a:xfrm>
              <a:off x="5322300" y="1701000"/>
              <a:ext cx="130025" cy="204000"/>
            </a:xfrm>
            <a:custGeom>
              <a:avLst/>
              <a:gdLst/>
              <a:ahLst/>
              <a:cxnLst/>
              <a:rect l="l" t="t" r="r" b="b"/>
              <a:pathLst>
                <a:path w="5201" h="8160" extrusionOk="0">
                  <a:moveTo>
                    <a:pt x="3882" y="0"/>
                  </a:moveTo>
                  <a:cubicBezTo>
                    <a:pt x="3701" y="0"/>
                    <a:pt x="3505" y="49"/>
                    <a:pt x="3411" y="56"/>
                  </a:cubicBezTo>
                  <a:cubicBezTo>
                    <a:pt x="3528" y="200"/>
                    <a:pt x="3587" y="413"/>
                    <a:pt x="3261" y="550"/>
                  </a:cubicBezTo>
                  <a:cubicBezTo>
                    <a:pt x="3083" y="625"/>
                    <a:pt x="2908" y="651"/>
                    <a:pt x="2752" y="651"/>
                  </a:cubicBezTo>
                  <a:cubicBezTo>
                    <a:pt x="2416" y="651"/>
                    <a:pt x="2168" y="533"/>
                    <a:pt x="2168" y="533"/>
                  </a:cubicBezTo>
                  <a:cubicBezTo>
                    <a:pt x="2168" y="533"/>
                    <a:pt x="1664" y="796"/>
                    <a:pt x="1250" y="1085"/>
                  </a:cubicBezTo>
                  <a:cubicBezTo>
                    <a:pt x="241" y="1786"/>
                    <a:pt x="0" y="2932"/>
                    <a:pt x="1018" y="3352"/>
                  </a:cubicBezTo>
                  <a:cubicBezTo>
                    <a:pt x="1080" y="3809"/>
                    <a:pt x="1374" y="4416"/>
                    <a:pt x="1394" y="4684"/>
                  </a:cubicBezTo>
                  <a:cubicBezTo>
                    <a:pt x="1337" y="5497"/>
                    <a:pt x="1105" y="5734"/>
                    <a:pt x="921" y="7585"/>
                  </a:cubicBezTo>
                  <a:cubicBezTo>
                    <a:pt x="1216" y="7930"/>
                    <a:pt x="1810" y="8159"/>
                    <a:pt x="2451" y="8159"/>
                  </a:cubicBezTo>
                  <a:cubicBezTo>
                    <a:pt x="2691" y="8159"/>
                    <a:pt x="2938" y="8127"/>
                    <a:pt x="3178" y="8057"/>
                  </a:cubicBezTo>
                  <a:cubicBezTo>
                    <a:pt x="4303" y="7728"/>
                    <a:pt x="4904" y="6898"/>
                    <a:pt x="5201" y="6531"/>
                  </a:cubicBezTo>
                  <a:cubicBezTo>
                    <a:pt x="5036" y="5396"/>
                    <a:pt x="4373" y="4665"/>
                    <a:pt x="4381" y="4337"/>
                  </a:cubicBezTo>
                  <a:cubicBezTo>
                    <a:pt x="4410" y="3096"/>
                    <a:pt x="4837" y="2325"/>
                    <a:pt x="4724" y="1178"/>
                  </a:cubicBezTo>
                  <a:cubicBezTo>
                    <a:pt x="4658" y="520"/>
                    <a:pt x="4416" y="200"/>
                    <a:pt x="4068" y="24"/>
                  </a:cubicBezTo>
                  <a:cubicBezTo>
                    <a:pt x="4011" y="7"/>
                    <a:pt x="3947" y="0"/>
                    <a:pt x="3882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4278;p55">
              <a:extLst>
                <a:ext uri="{FF2B5EF4-FFF2-40B4-BE49-F238E27FC236}">
                  <a16:creationId xmlns:a16="http://schemas.microsoft.com/office/drawing/2014/main" id="{38F5EDFF-4F0C-4B92-BDAD-C9DCE87A0D6E}"/>
                </a:ext>
              </a:extLst>
            </p:cNvPr>
            <p:cNvSpPr/>
            <p:nvPr/>
          </p:nvSpPr>
          <p:spPr>
            <a:xfrm>
              <a:off x="5333575" y="1813950"/>
              <a:ext cx="168150" cy="164875"/>
            </a:xfrm>
            <a:custGeom>
              <a:avLst/>
              <a:gdLst/>
              <a:ahLst/>
              <a:cxnLst/>
              <a:rect l="l" t="t" r="r" b="b"/>
              <a:pathLst>
                <a:path w="6726" h="6595" extrusionOk="0">
                  <a:moveTo>
                    <a:pt x="3978" y="1"/>
                  </a:moveTo>
                  <a:cubicBezTo>
                    <a:pt x="3978" y="1"/>
                    <a:pt x="2916" y="605"/>
                    <a:pt x="1919" y="605"/>
                  </a:cubicBezTo>
                  <a:cubicBezTo>
                    <a:pt x="1549" y="605"/>
                    <a:pt x="1189" y="523"/>
                    <a:pt x="894" y="295"/>
                  </a:cubicBezTo>
                  <a:cubicBezTo>
                    <a:pt x="894" y="295"/>
                    <a:pt x="160" y="3644"/>
                    <a:pt x="0" y="5616"/>
                  </a:cubicBezTo>
                  <a:cubicBezTo>
                    <a:pt x="0" y="5616"/>
                    <a:pt x="565" y="6594"/>
                    <a:pt x="2422" y="6594"/>
                  </a:cubicBezTo>
                  <a:cubicBezTo>
                    <a:pt x="2701" y="6594"/>
                    <a:pt x="3009" y="6572"/>
                    <a:pt x="3349" y="6521"/>
                  </a:cubicBezTo>
                  <a:cubicBezTo>
                    <a:pt x="6015" y="6124"/>
                    <a:pt x="6726" y="4199"/>
                    <a:pt x="6726" y="4199"/>
                  </a:cubicBezTo>
                  <a:cubicBezTo>
                    <a:pt x="5810" y="2198"/>
                    <a:pt x="4394" y="730"/>
                    <a:pt x="39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4279;p55">
              <a:extLst>
                <a:ext uri="{FF2B5EF4-FFF2-40B4-BE49-F238E27FC236}">
                  <a16:creationId xmlns:a16="http://schemas.microsoft.com/office/drawing/2014/main" id="{26CBF7F6-B78C-49C2-9E27-D792CCCDB95B}"/>
                </a:ext>
              </a:extLst>
            </p:cNvPr>
            <p:cNvSpPr/>
            <p:nvPr/>
          </p:nvSpPr>
          <p:spPr>
            <a:xfrm>
              <a:off x="5354275" y="1808825"/>
              <a:ext cx="82225" cy="26025"/>
            </a:xfrm>
            <a:custGeom>
              <a:avLst/>
              <a:gdLst/>
              <a:ahLst/>
              <a:cxnLst/>
              <a:rect l="l" t="t" r="r" b="b"/>
              <a:pathLst>
                <a:path w="3289" h="1041" extrusionOk="0">
                  <a:moveTo>
                    <a:pt x="3102" y="1"/>
                  </a:moveTo>
                  <a:cubicBezTo>
                    <a:pt x="3102" y="1"/>
                    <a:pt x="2358" y="521"/>
                    <a:pt x="1178" y="569"/>
                  </a:cubicBezTo>
                  <a:cubicBezTo>
                    <a:pt x="1133" y="571"/>
                    <a:pt x="1089" y="572"/>
                    <a:pt x="1048" y="572"/>
                  </a:cubicBezTo>
                  <a:cubicBezTo>
                    <a:pt x="406" y="572"/>
                    <a:pt x="182" y="362"/>
                    <a:pt x="92" y="240"/>
                  </a:cubicBezTo>
                  <a:cubicBezTo>
                    <a:pt x="92" y="240"/>
                    <a:pt x="0" y="511"/>
                    <a:pt x="24" y="696"/>
                  </a:cubicBezTo>
                  <a:cubicBezTo>
                    <a:pt x="293" y="965"/>
                    <a:pt x="746" y="1041"/>
                    <a:pt x="1211" y="1041"/>
                  </a:cubicBezTo>
                  <a:cubicBezTo>
                    <a:pt x="1348" y="1041"/>
                    <a:pt x="1487" y="1034"/>
                    <a:pt x="1622" y="1024"/>
                  </a:cubicBezTo>
                  <a:cubicBezTo>
                    <a:pt x="2295" y="973"/>
                    <a:pt x="3017" y="662"/>
                    <a:pt x="3288" y="423"/>
                  </a:cubicBezTo>
                  <a:cubicBezTo>
                    <a:pt x="3288" y="423"/>
                    <a:pt x="3141" y="164"/>
                    <a:pt x="3102" y="1"/>
                  </a:cubicBezTo>
                  <a:close/>
                </a:path>
              </a:pathLst>
            </a:custGeom>
            <a:solidFill>
              <a:srgbClr val="D830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4280;p55">
              <a:extLst>
                <a:ext uri="{FF2B5EF4-FFF2-40B4-BE49-F238E27FC236}">
                  <a16:creationId xmlns:a16="http://schemas.microsoft.com/office/drawing/2014/main" id="{B04B3DB4-D9E2-4779-B9B3-CB1F3DBC3C4C}"/>
                </a:ext>
              </a:extLst>
            </p:cNvPr>
            <p:cNvSpPr/>
            <p:nvPr/>
          </p:nvSpPr>
          <p:spPr>
            <a:xfrm>
              <a:off x="5157425" y="1724875"/>
              <a:ext cx="231150" cy="123500"/>
            </a:xfrm>
            <a:custGeom>
              <a:avLst/>
              <a:gdLst/>
              <a:ahLst/>
              <a:cxnLst/>
              <a:rect l="l" t="t" r="r" b="b"/>
              <a:pathLst>
                <a:path w="9246" h="4940" extrusionOk="0">
                  <a:moveTo>
                    <a:pt x="8533" y="0"/>
                  </a:moveTo>
                  <a:cubicBezTo>
                    <a:pt x="8303" y="0"/>
                    <a:pt x="8050" y="129"/>
                    <a:pt x="7804" y="451"/>
                  </a:cubicBezTo>
                  <a:cubicBezTo>
                    <a:pt x="7511" y="833"/>
                    <a:pt x="6671" y="2002"/>
                    <a:pt x="5892" y="2647"/>
                  </a:cubicBezTo>
                  <a:cubicBezTo>
                    <a:pt x="5276" y="3157"/>
                    <a:pt x="4586" y="3446"/>
                    <a:pt x="3782" y="3683"/>
                  </a:cubicBezTo>
                  <a:cubicBezTo>
                    <a:pt x="3347" y="3812"/>
                    <a:pt x="3019" y="3862"/>
                    <a:pt x="2779" y="3862"/>
                  </a:cubicBezTo>
                  <a:cubicBezTo>
                    <a:pt x="2643" y="3862"/>
                    <a:pt x="2536" y="3846"/>
                    <a:pt x="2453" y="3820"/>
                  </a:cubicBezTo>
                  <a:cubicBezTo>
                    <a:pt x="2223" y="3745"/>
                    <a:pt x="2077" y="3658"/>
                    <a:pt x="1861" y="3514"/>
                  </a:cubicBezTo>
                  <a:cubicBezTo>
                    <a:pt x="1616" y="3350"/>
                    <a:pt x="1420" y="3331"/>
                    <a:pt x="1238" y="3230"/>
                  </a:cubicBezTo>
                  <a:cubicBezTo>
                    <a:pt x="1112" y="3160"/>
                    <a:pt x="1075" y="3105"/>
                    <a:pt x="1040" y="3105"/>
                  </a:cubicBezTo>
                  <a:cubicBezTo>
                    <a:pt x="1024" y="3105"/>
                    <a:pt x="1008" y="3116"/>
                    <a:pt x="984" y="3141"/>
                  </a:cubicBezTo>
                  <a:cubicBezTo>
                    <a:pt x="908" y="3225"/>
                    <a:pt x="989" y="3441"/>
                    <a:pt x="1147" y="3564"/>
                  </a:cubicBezTo>
                  <a:cubicBezTo>
                    <a:pt x="1312" y="3693"/>
                    <a:pt x="1454" y="3710"/>
                    <a:pt x="1479" y="3751"/>
                  </a:cubicBezTo>
                  <a:cubicBezTo>
                    <a:pt x="1491" y="3771"/>
                    <a:pt x="1454" y="3782"/>
                    <a:pt x="1384" y="3782"/>
                  </a:cubicBezTo>
                  <a:cubicBezTo>
                    <a:pt x="1314" y="3782"/>
                    <a:pt x="1211" y="3771"/>
                    <a:pt x="1093" y="3750"/>
                  </a:cubicBezTo>
                  <a:cubicBezTo>
                    <a:pt x="767" y="3688"/>
                    <a:pt x="587" y="3547"/>
                    <a:pt x="426" y="3489"/>
                  </a:cubicBezTo>
                  <a:cubicBezTo>
                    <a:pt x="395" y="3478"/>
                    <a:pt x="369" y="3474"/>
                    <a:pt x="346" y="3474"/>
                  </a:cubicBezTo>
                  <a:cubicBezTo>
                    <a:pt x="235" y="3474"/>
                    <a:pt x="215" y="3585"/>
                    <a:pt x="252" y="3643"/>
                  </a:cubicBezTo>
                  <a:cubicBezTo>
                    <a:pt x="295" y="3713"/>
                    <a:pt x="368" y="3817"/>
                    <a:pt x="608" y="3946"/>
                  </a:cubicBezTo>
                  <a:cubicBezTo>
                    <a:pt x="848" y="4077"/>
                    <a:pt x="1153" y="4174"/>
                    <a:pt x="1153" y="4174"/>
                  </a:cubicBezTo>
                  <a:cubicBezTo>
                    <a:pt x="996" y="4171"/>
                    <a:pt x="841" y="4148"/>
                    <a:pt x="690" y="4108"/>
                  </a:cubicBezTo>
                  <a:cubicBezTo>
                    <a:pt x="404" y="4033"/>
                    <a:pt x="298" y="3968"/>
                    <a:pt x="148" y="3937"/>
                  </a:cubicBezTo>
                  <a:cubicBezTo>
                    <a:pt x="139" y="3935"/>
                    <a:pt x="131" y="3934"/>
                    <a:pt x="124" y="3934"/>
                  </a:cubicBezTo>
                  <a:cubicBezTo>
                    <a:pt x="1" y="3934"/>
                    <a:pt x="21" y="4164"/>
                    <a:pt x="158" y="4249"/>
                  </a:cubicBezTo>
                  <a:cubicBezTo>
                    <a:pt x="310" y="4340"/>
                    <a:pt x="474" y="4410"/>
                    <a:pt x="645" y="4456"/>
                  </a:cubicBezTo>
                  <a:cubicBezTo>
                    <a:pt x="837" y="4509"/>
                    <a:pt x="1163" y="4569"/>
                    <a:pt x="1163" y="4569"/>
                  </a:cubicBezTo>
                  <a:cubicBezTo>
                    <a:pt x="1118" y="4573"/>
                    <a:pt x="1074" y="4574"/>
                    <a:pt x="1033" y="4574"/>
                  </a:cubicBezTo>
                  <a:cubicBezTo>
                    <a:pt x="774" y="4574"/>
                    <a:pt x="580" y="4509"/>
                    <a:pt x="453" y="4478"/>
                  </a:cubicBezTo>
                  <a:cubicBezTo>
                    <a:pt x="416" y="4470"/>
                    <a:pt x="383" y="4466"/>
                    <a:pt x="355" y="4466"/>
                  </a:cubicBezTo>
                  <a:cubicBezTo>
                    <a:pt x="271" y="4466"/>
                    <a:pt x="228" y="4502"/>
                    <a:pt x="233" y="4570"/>
                  </a:cubicBezTo>
                  <a:cubicBezTo>
                    <a:pt x="237" y="4643"/>
                    <a:pt x="330" y="4732"/>
                    <a:pt x="640" y="4844"/>
                  </a:cubicBezTo>
                  <a:cubicBezTo>
                    <a:pt x="822" y="4909"/>
                    <a:pt x="1055" y="4939"/>
                    <a:pt x="1294" y="4939"/>
                  </a:cubicBezTo>
                  <a:cubicBezTo>
                    <a:pt x="1466" y="4939"/>
                    <a:pt x="1641" y="4924"/>
                    <a:pt x="1802" y="4894"/>
                  </a:cubicBezTo>
                  <a:cubicBezTo>
                    <a:pt x="2190" y="4822"/>
                    <a:pt x="2336" y="4820"/>
                    <a:pt x="2540" y="4797"/>
                  </a:cubicBezTo>
                  <a:cubicBezTo>
                    <a:pt x="3204" y="4720"/>
                    <a:pt x="3657" y="4668"/>
                    <a:pt x="4377" y="4452"/>
                  </a:cubicBezTo>
                  <a:cubicBezTo>
                    <a:pt x="5409" y="4142"/>
                    <a:pt x="6112" y="3727"/>
                    <a:pt x="6539" y="3419"/>
                  </a:cubicBezTo>
                  <a:cubicBezTo>
                    <a:pt x="7420" y="2787"/>
                    <a:pt x="8342" y="1683"/>
                    <a:pt x="8790" y="1041"/>
                  </a:cubicBezTo>
                  <a:cubicBezTo>
                    <a:pt x="9246" y="388"/>
                    <a:pt x="9061" y="186"/>
                    <a:pt x="8812" y="66"/>
                  </a:cubicBezTo>
                  <a:cubicBezTo>
                    <a:pt x="8725" y="24"/>
                    <a:pt x="8631" y="0"/>
                    <a:pt x="8533" y="0"/>
                  </a:cubicBezTo>
                  <a:close/>
                </a:path>
              </a:pathLst>
            </a:custGeom>
            <a:solidFill>
              <a:srgbClr val="B44C6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4281;p55">
              <a:extLst>
                <a:ext uri="{FF2B5EF4-FFF2-40B4-BE49-F238E27FC236}">
                  <a16:creationId xmlns:a16="http://schemas.microsoft.com/office/drawing/2014/main" id="{3C4DB7A2-0976-473B-AAB0-B148FC00FD7C}"/>
                </a:ext>
              </a:extLst>
            </p:cNvPr>
            <p:cNvSpPr/>
            <p:nvPr/>
          </p:nvSpPr>
          <p:spPr>
            <a:xfrm>
              <a:off x="5396500" y="1601375"/>
              <a:ext cx="66525" cy="109725"/>
            </a:xfrm>
            <a:custGeom>
              <a:avLst/>
              <a:gdLst/>
              <a:ahLst/>
              <a:cxnLst/>
              <a:rect l="l" t="t" r="r" b="b"/>
              <a:pathLst>
                <a:path w="2661" h="4389" extrusionOk="0">
                  <a:moveTo>
                    <a:pt x="815" y="1"/>
                  </a:moveTo>
                  <a:cubicBezTo>
                    <a:pt x="334" y="1"/>
                    <a:pt x="0" y="346"/>
                    <a:pt x="0" y="346"/>
                  </a:cubicBezTo>
                  <a:lnTo>
                    <a:pt x="143" y="423"/>
                  </a:lnTo>
                  <a:cubicBezTo>
                    <a:pt x="143" y="423"/>
                    <a:pt x="360" y="1234"/>
                    <a:pt x="528" y="2314"/>
                  </a:cubicBezTo>
                  <a:cubicBezTo>
                    <a:pt x="695" y="3394"/>
                    <a:pt x="914" y="4208"/>
                    <a:pt x="1842" y="4371"/>
                  </a:cubicBezTo>
                  <a:cubicBezTo>
                    <a:pt x="1908" y="4383"/>
                    <a:pt x="1970" y="4388"/>
                    <a:pt x="2028" y="4388"/>
                  </a:cubicBezTo>
                  <a:cubicBezTo>
                    <a:pt x="2481" y="4388"/>
                    <a:pt x="2661" y="4068"/>
                    <a:pt x="2661" y="4068"/>
                  </a:cubicBezTo>
                  <a:cubicBezTo>
                    <a:pt x="2399" y="4062"/>
                    <a:pt x="1896" y="3704"/>
                    <a:pt x="1983" y="2630"/>
                  </a:cubicBezTo>
                  <a:cubicBezTo>
                    <a:pt x="2059" y="1698"/>
                    <a:pt x="2157" y="807"/>
                    <a:pt x="1599" y="325"/>
                  </a:cubicBezTo>
                  <a:cubicBezTo>
                    <a:pt x="1317" y="82"/>
                    <a:pt x="1048" y="1"/>
                    <a:pt x="815" y="1"/>
                  </a:cubicBezTo>
                  <a:close/>
                </a:path>
              </a:pathLst>
            </a:custGeom>
            <a:solidFill>
              <a:srgbClr val="180D2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A33D8437-4B98-4AAF-9E28-D48F77D463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1056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3496;p55">
            <a:extLst>
              <a:ext uri="{FF2B5EF4-FFF2-40B4-BE49-F238E27FC236}">
                <a16:creationId xmlns:a16="http://schemas.microsoft.com/office/drawing/2014/main" id="{C4840A20-11F5-4253-92F1-EF101AE90B79}"/>
              </a:ext>
            </a:extLst>
          </p:cNvPr>
          <p:cNvGrpSpPr/>
          <p:nvPr/>
        </p:nvGrpSpPr>
        <p:grpSpPr>
          <a:xfrm>
            <a:off x="13217251" y="2467137"/>
            <a:ext cx="5940724" cy="8322816"/>
            <a:chOff x="3599500" y="1577975"/>
            <a:chExt cx="368725" cy="516575"/>
          </a:xfrm>
        </p:grpSpPr>
        <p:sp>
          <p:nvSpPr>
            <p:cNvPr id="164" name="Google Shape;3497;p55">
              <a:extLst>
                <a:ext uri="{FF2B5EF4-FFF2-40B4-BE49-F238E27FC236}">
                  <a16:creationId xmlns:a16="http://schemas.microsoft.com/office/drawing/2014/main" id="{93F7AAD9-DEB1-48C4-BEB1-280ADB1EB63E}"/>
                </a:ext>
              </a:extLst>
            </p:cNvPr>
            <p:cNvSpPr/>
            <p:nvPr/>
          </p:nvSpPr>
          <p:spPr>
            <a:xfrm>
              <a:off x="3722550" y="1952725"/>
              <a:ext cx="245675" cy="141825"/>
            </a:xfrm>
            <a:custGeom>
              <a:avLst/>
              <a:gdLst/>
              <a:ahLst/>
              <a:cxnLst/>
              <a:rect l="l" t="t" r="r" b="b"/>
              <a:pathLst>
                <a:path w="9827" h="5673" extrusionOk="0">
                  <a:moveTo>
                    <a:pt x="4914" y="0"/>
                  </a:moveTo>
                  <a:cubicBezTo>
                    <a:pt x="2200" y="0"/>
                    <a:pt x="1" y="1271"/>
                    <a:pt x="1" y="2837"/>
                  </a:cubicBezTo>
                  <a:cubicBezTo>
                    <a:pt x="1" y="4403"/>
                    <a:pt x="2200" y="5673"/>
                    <a:pt x="4914" y="5673"/>
                  </a:cubicBezTo>
                  <a:cubicBezTo>
                    <a:pt x="7626" y="5673"/>
                    <a:pt x="9826" y="4403"/>
                    <a:pt x="9826" y="2837"/>
                  </a:cubicBezTo>
                  <a:cubicBezTo>
                    <a:pt x="9826" y="1271"/>
                    <a:pt x="7626" y="0"/>
                    <a:pt x="491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498;p55">
              <a:extLst>
                <a:ext uri="{FF2B5EF4-FFF2-40B4-BE49-F238E27FC236}">
                  <a16:creationId xmlns:a16="http://schemas.microsoft.com/office/drawing/2014/main" id="{5D34D532-6926-4C0A-B252-7F112631FEC9}"/>
                </a:ext>
              </a:extLst>
            </p:cNvPr>
            <p:cNvSpPr/>
            <p:nvPr/>
          </p:nvSpPr>
          <p:spPr>
            <a:xfrm>
              <a:off x="3731850" y="194225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1"/>
                  </a:moveTo>
                  <a:cubicBezTo>
                    <a:pt x="3379" y="1"/>
                    <a:pt x="2217" y="257"/>
                    <a:pt x="1330" y="769"/>
                  </a:cubicBezTo>
                  <a:cubicBezTo>
                    <a:pt x="744" y="1107"/>
                    <a:pt x="351" y="1516"/>
                    <a:pt x="154" y="1949"/>
                  </a:cubicBezTo>
                  <a:lnTo>
                    <a:pt x="0" y="1949"/>
                  </a:lnTo>
                  <a:lnTo>
                    <a:pt x="0" y="2623"/>
                  </a:lnTo>
                  <a:cubicBezTo>
                    <a:pt x="0" y="3293"/>
                    <a:pt x="444" y="3966"/>
                    <a:pt x="1331" y="4477"/>
                  </a:cubicBezTo>
                  <a:cubicBezTo>
                    <a:pt x="2218" y="4989"/>
                    <a:pt x="3380" y="5245"/>
                    <a:pt x="4543" y="5245"/>
                  </a:cubicBezTo>
                  <a:cubicBezTo>
                    <a:pt x="5705" y="5245"/>
                    <a:pt x="6867" y="4989"/>
                    <a:pt x="7754" y="4477"/>
                  </a:cubicBezTo>
                  <a:cubicBezTo>
                    <a:pt x="8641" y="3966"/>
                    <a:pt x="9084" y="3293"/>
                    <a:pt x="9084" y="2623"/>
                  </a:cubicBezTo>
                  <a:lnTo>
                    <a:pt x="9084" y="1949"/>
                  </a:lnTo>
                  <a:lnTo>
                    <a:pt x="8930" y="1949"/>
                  </a:lnTo>
                  <a:cubicBezTo>
                    <a:pt x="8731" y="1516"/>
                    <a:pt x="8340" y="1107"/>
                    <a:pt x="7754" y="769"/>
                  </a:cubicBezTo>
                  <a:cubicBezTo>
                    <a:pt x="6867" y="257"/>
                    <a:pt x="5705" y="1"/>
                    <a:pt x="4542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499;p55">
              <a:extLst>
                <a:ext uri="{FF2B5EF4-FFF2-40B4-BE49-F238E27FC236}">
                  <a16:creationId xmlns:a16="http://schemas.microsoft.com/office/drawing/2014/main" id="{A89C950E-1FF1-484F-B0CE-23B13493EDBC}"/>
                </a:ext>
              </a:extLst>
            </p:cNvPr>
            <p:cNvSpPr/>
            <p:nvPr/>
          </p:nvSpPr>
          <p:spPr>
            <a:xfrm>
              <a:off x="3731850" y="1925400"/>
              <a:ext cx="227100" cy="131150"/>
            </a:xfrm>
            <a:custGeom>
              <a:avLst/>
              <a:gdLst/>
              <a:ahLst/>
              <a:cxnLst/>
              <a:rect l="l" t="t" r="r" b="b"/>
              <a:pathLst>
                <a:path w="9084" h="5246" extrusionOk="0">
                  <a:moveTo>
                    <a:pt x="4542" y="0"/>
                  </a:moveTo>
                  <a:cubicBezTo>
                    <a:pt x="2033" y="0"/>
                    <a:pt x="0" y="1174"/>
                    <a:pt x="0" y="2623"/>
                  </a:cubicBezTo>
                  <a:cubicBezTo>
                    <a:pt x="0" y="4071"/>
                    <a:pt x="2033" y="5245"/>
                    <a:pt x="4542" y="5245"/>
                  </a:cubicBezTo>
                  <a:cubicBezTo>
                    <a:pt x="7049" y="5245"/>
                    <a:pt x="9084" y="4071"/>
                    <a:pt x="9084" y="2623"/>
                  </a:cubicBezTo>
                  <a:cubicBezTo>
                    <a:pt x="9084" y="1174"/>
                    <a:pt x="7049" y="0"/>
                    <a:pt x="454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500;p55">
              <a:extLst>
                <a:ext uri="{FF2B5EF4-FFF2-40B4-BE49-F238E27FC236}">
                  <a16:creationId xmlns:a16="http://schemas.microsoft.com/office/drawing/2014/main" id="{3011BFA6-10F9-411D-9901-53AC24E534E5}"/>
                </a:ext>
              </a:extLst>
            </p:cNvPr>
            <p:cNvSpPr/>
            <p:nvPr/>
          </p:nvSpPr>
          <p:spPr>
            <a:xfrm>
              <a:off x="3839950" y="1619200"/>
              <a:ext cx="103800" cy="361775"/>
            </a:xfrm>
            <a:custGeom>
              <a:avLst/>
              <a:gdLst/>
              <a:ahLst/>
              <a:cxnLst/>
              <a:rect l="l" t="t" r="r" b="b"/>
              <a:pathLst>
                <a:path w="4152" h="14471" extrusionOk="0">
                  <a:moveTo>
                    <a:pt x="433" y="1"/>
                  </a:moveTo>
                  <a:lnTo>
                    <a:pt x="1" y="748"/>
                  </a:lnTo>
                  <a:lnTo>
                    <a:pt x="194" y="859"/>
                  </a:lnTo>
                  <a:cubicBezTo>
                    <a:pt x="1855" y="1812"/>
                    <a:pt x="3289" y="2635"/>
                    <a:pt x="3289" y="6443"/>
                  </a:cubicBezTo>
                  <a:cubicBezTo>
                    <a:pt x="3289" y="10443"/>
                    <a:pt x="497" y="13888"/>
                    <a:pt x="469" y="13923"/>
                  </a:cubicBezTo>
                  <a:lnTo>
                    <a:pt x="1134" y="14471"/>
                  </a:lnTo>
                  <a:cubicBezTo>
                    <a:pt x="1258" y="14321"/>
                    <a:pt x="4152" y="10759"/>
                    <a:pt x="4152" y="6443"/>
                  </a:cubicBezTo>
                  <a:cubicBezTo>
                    <a:pt x="4152" y="2135"/>
                    <a:pt x="2357" y="1106"/>
                    <a:pt x="623" y="111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501;p55">
              <a:extLst>
                <a:ext uri="{FF2B5EF4-FFF2-40B4-BE49-F238E27FC236}">
                  <a16:creationId xmlns:a16="http://schemas.microsoft.com/office/drawing/2014/main" id="{E09F9774-6054-4CDF-8A5B-56BC67A66E4F}"/>
                </a:ext>
              </a:extLst>
            </p:cNvPr>
            <p:cNvSpPr/>
            <p:nvPr/>
          </p:nvSpPr>
          <p:spPr>
            <a:xfrm>
              <a:off x="3801575" y="1947175"/>
              <a:ext cx="87600" cy="69075"/>
            </a:xfrm>
            <a:custGeom>
              <a:avLst/>
              <a:gdLst/>
              <a:ahLst/>
              <a:cxnLst/>
              <a:rect l="l" t="t" r="r" b="b"/>
              <a:pathLst>
                <a:path w="3504" h="2763" extrusionOk="0">
                  <a:moveTo>
                    <a:pt x="1753" y="0"/>
                  </a:moveTo>
                  <a:cubicBezTo>
                    <a:pt x="785" y="0"/>
                    <a:pt x="1" y="785"/>
                    <a:pt x="1" y="1751"/>
                  </a:cubicBezTo>
                  <a:cubicBezTo>
                    <a:pt x="1" y="2010"/>
                    <a:pt x="172" y="2269"/>
                    <a:pt x="514" y="2467"/>
                  </a:cubicBezTo>
                  <a:cubicBezTo>
                    <a:pt x="856" y="2664"/>
                    <a:pt x="1304" y="2762"/>
                    <a:pt x="1752" y="2762"/>
                  </a:cubicBezTo>
                  <a:cubicBezTo>
                    <a:pt x="2201" y="2762"/>
                    <a:pt x="2649" y="2664"/>
                    <a:pt x="2991" y="2467"/>
                  </a:cubicBezTo>
                  <a:cubicBezTo>
                    <a:pt x="3332" y="2269"/>
                    <a:pt x="3504" y="2010"/>
                    <a:pt x="3504" y="1751"/>
                  </a:cubicBezTo>
                  <a:cubicBezTo>
                    <a:pt x="3504" y="785"/>
                    <a:pt x="2719" y="0"/>
                    <a:pt x="1753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502;p55">
              <a:extLst>
                <a:ext uri="{FF2B5EF4-FFF2-40B4-BE49-F238E27FC236}">
                  <a16:creationId xmlns:a16="http://schemas.microsoft.com/office/drawing/2014/main" id="{0365EBF9-2402-4F0F-A4DF-4C5805DA54B7}"/>
                </a:ext>
              </a:extLst>
            </p:cNvPr>
            <p:cNvSpPr/>
            <p:nvPr/>
          </p:nvSpPr>
          <p:spPr>
            <a:xfrm>
              <a:off x="3818925" y="1947150"/>
              <a:ext cx="70250" cy="69100"/>
            </a:xfrm>
            <a:custGeom>
              <a:avLst/>
              <a:gdLst/>
              <a:ahLst/>
              <a:cxnLst/>
              <a:rect l="l" t="t" r="r" b="b"/>
              <a:pathLst>
                <a:path w="2810" h="2764" extrusionOk="0">
                  <a:moveTo>
                    <a:pt x="1058" y="0"/>
                  </a:moveTo>
                  <a:cubicBezTo>
                    <a:pt x="1485" y="1"/>
                    <a:pt x="2350" y="917"/>
                    <a:pt x="2227" y="1646"/>
                  </a:cubicBezTo>
                  <a:cubicBezTo>
                    <a:pt x="2124" y="2251"/>
                    <a:pt x="1074" y="2603"/>
                    <a:pt x="374" y="2603"/>
                  </a:cubicBezTo>
                  <a:cubicBezTo>
                    <a:pt x="231" y="2603"/>
                    <a:pt x="103" y="2588"/>
                    <a:pt x="1" y="2558"/>
                  </a:cubicBezTo>
                  <a:lnTo>
                    <a:pt x="1" y="2558"/>
                  </a:lnTo>
                  <a:cubicBezTo>
                    <a:pt x="313" y="2695"/>
                    <a:pt x="686" y="2764"/>
                    <a:pt x="1060" y="2764"/>
                  </a:cubicBezTo>
                  <a:cubicBezTo>
                    <a:pt x="1508" y="2764"/>
                    <a:pt x="1955" y="2665"/>
                    <a:pt x="2297" y="2468"/>
                  </a:cubicBezTo>
                  <a:cubicBezTo>
                    <a:pt x="2640" y="2270"/>
                    <a:pt x="2810" y="2010"/>
                    <a:pt x="2810" y="1752"/>
                  </a:cubicBezTo>
                  <a:cubicBezTo>
                    <a:pt x="2810" y="784"/>
                    <a:pt x="2025" y="0"/>
                    <a:pt x="105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503;p55">
              <a:extLst>
                <a:ext uri="{FF2B5EF4-FFF2-40B4-BE49-F238E27FC236}">
                  <a16:creationId xmlns:a16="http://schemas.microsoft.com/office/drawing/2014/main" id="{461CAC83-4523-489D-A43A-AC7247352351}"/>
                </a:ext>
              </a:extLst>
            </p:cNvPr>
            <p:cNvSpPr/>
            <p:nvPr/>
          </p:nvSpPr>
          <p:spPr>
            <a:xfrm>
              <a:off x="3833900" y="1577975"/>
              <a:ext cx="36950" cy="33350"/>
            </a:xfrm>
            <a:custGeom>
              <a:avLst/>
              <a:gdLst/>
              <a:ahLst/>
              <a:cxnLst/>
              <a:rect l="l" t="t" r="r" b="b"/>
              <a:pathLst>
                <a:path w="1478" h="1334" extrusionOk="0">
                  <a:moveTo>
                    <a:pt x="1217" y="0"/>
                  </a:moveTo>
                  <a:cubicBezTo>
                    <a:pt x="1163" y="0"/>
                    <a:pt x="1109" y="19"/>
                    <a:pt x="1066" y="57"/>
                  </a:cubicBezTo>
                  <a:lnTo>
                    <a:pt x="0" y="985"/>
                  </a:lnTo>
                  <a:lnTo>
                    <a:pt x="304" y="1334"/>
                  </a:lnTo>
                  <a:lnTo>
                    <a:pt x="1370" y="407"/>
                  </a:lnTo>
                  <a:cubicBezTo>
                    <a:pt x="1466" y="323"/>
                    <a:pt x="1477" y="177"/>
                    <a:pt x="1393" y="80"/>
                  </a:cubicBezTo>
                  <a:cubicBezTo>
                    <a:pt x="1347" y="27"/>
                    <a:pt x="1282" y="0"/>
                    <a:pt x="1217" y="0"/>
                  </a:cubicBezTo>
                  <a:close/>
                </a:path>
              </a:pathLst>
            </a:custGeom>
            <a:solidFill>
              <a:srgbClr val="2D297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504;p55">
              <a:extLst>
                <a:ext uri="{FF2B5EF4-FFF2-40B4-BE49-F238E27FC236}">
                  <a16:creationId xmlns:a16="http://schemas.microsoft.com/office/drawing/2014/main" id="{40413662-04F1-4425-A411-77156378592C}"/>
                </a:ext>
              </a:extLst>
            </p:cNvPr>
            <p:cNvSpPr/>
            <p:nvPr/>
          </p:nvSpPr>
          <p:spPr>
            <a:xfrm>
              <a:off x="3795375" y="1582400"/>
              <a:ext cx="69200" cy="67175"/>
            </a:xfrm>
            <a:custGeom>
              <a:avLst/>
              <a:gdLst/>
              <a:ahLst/>
              <a:cxnLst/>
              <a:rect l="l" t="t" r="r" b="b"/>
              <a:pathLst>
                <a:path w="2768" h="2687" extrusionOk="0">
                  <a:moveTo>
                    <a:pt x="1320" y="0"/>
                  </a:moveTo>
                  <a:cubicBezTo>
                    <a:pt x="1223" y="0"/>
                    <a:pt x="1131" y="21"/>
                    <a:pt x="1050" y="70"/>
                  </a:cubicBezTo>
                  <a:cubicBezTo>
                    <a:pt x="698" y="278"/>
                    <a:pt x="0" y="786"/>
                    <a:pt x="0" y="786"/>
                  </a:cubicBezTo>
                  <a:lnTo>
                    <a:pt x="1656" y="2687"/>
                  </a:lnTo>
                  <a:cubicBezTo>
                    <a:pt x="1656" y="2687"/>
                    <a:pt x="2254" y="2067"/>
                    <a:pt x="2510" y="1746"/>
                  </a:cubicBezTo>
                  <a:cubicBezTo>
                    <a:pt x="2767" y="1425"/>
                    <a:pt x="2544" y="837"/>
                    <a:pt x="2250" y="499"/>
                  </a:cubicBezTo>
                  <a:cubicBezTo>
                    <a:pt x="2023" y="239"/>
                    <a:pt x="1643" y="0"/>
                    <a:pt x="132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505;p55">
              <a:extLst>
                <a:ext uri="{FF2B5EF4-FFF2-40B4-BE49-F238E27FC236}">
                  <a16:creationId xmlns:a16="http://schemas.microsoft.com/office/drawing/2014/main" id="{3EBB7B6B-1D8A-42C0-8A68-7B00E60C0D7D}"/>
                </a:ext>
              </a:extLst>
            </p:cNvPr>
            <p:cNvSpPr/>
            <p:nvPr/>
          </p:nvSpPr>
          <p:spPr>
            <a:xfrm>
              <a:off x="3823675" y="1584700"/>
              <a:ext cx="40850" cy="64875"/>
            </a:xfrm>
            <a:custGeom>
              <a:avLst/>
              <a:gdLst/>
              <a:ahLst/>
              <a:cxnLst/>
              <a:rect l="l" t="t" r="r" b="b"/>
              <a:pathLst>
                <a:path w="1634" h="2595" extrusionOk="0">
                  <a:moveTo>
                    <a:pt x="570" y="0"/>
                  </a:moveTo>
                  <a:cubicBezTo>
                    <a:pt x="941" y="434"/>
                    <a:pt x="1098" y="1248"/>
                    <a:pt x="0" y="1994"/>
                  </a:cubicBezTo>
                  <a:lnTo>
                    <a:pt x="524" y="2595"/>
                  </a:lnTo>
                  <a:cubicBezTo>
                    <a:pt x="524" y="2595"/>
                    <a:pt x="1122" y="1975"/>
                    <a:pt x="1378" y="1654"/>
                  </a:cubicBezTo>
                  <a:cubicBezTo>
                    <a:pt x="1634" y="1333"/>
                    <a:pt x="1412" y="745"/>
                    <a:pt x="1118" y="407"/>
                  </a:cubicBezTo>
                  <a:cubicBezTo>
                    <a:pt x="964" y="235"/>
                    <a:pt x="778" y="96"/>
                    <a:pt x="57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506;p55">
              <a:extLst>
                <a:ext uri="{FF2B5EF4-FFF2-40B4-BE49-F238E27FC236}">
                  <a16:creationId xmlns:a16="http://schemas.microsoft.com/office/drawing/2014/main" id="{D08C5798-7E5A-4AF4-BB84-3118A3F9529F}"/>
                </a:ext>
              </a:extLst>
            </p:cNvPr>
            <p:cNvSpPr/>
            <p:nvPr/>
          </p:nvSpPr>
          <p:spPr>
            <a:xfrm>
              <a:off x="3622550" y="1597650"/>
              <a:ext cx="242400" cy="217400"/>
            </a:xfrm>
            <a:custGeom>
              <a:avLst/>
              <a:gdLst/>
              <a:ahLst/>
              <a:cxnLst/>
              <a:rect l="l" t="t" r="r" b="b"/>
              <a:pathLst>
                <a:path w="9696" h="8696" extrusionOk="0">
                  <a:moveTo>
                    <a:pt x="5579" y="0"/>
                  </a:moveTo>
                  <a:cubicBezTo>
                    <a:pt x="3505" y="0"/>
                    <a:pt x="954" y="1014"/>
                    <a:pt x="1" y="1845"/>
                  </a:cubicBezTo>
                  <a:lnTo>
                    <a:pt x="5965" y="8695"/>
                  </a:lnTo>
                  <a:cubicBezTo>
                    <a:pt x="7386" y="7458"/>
                    <a:pt x="9696" y="2769"/>
                    <a:pt x="8039" y="868"/>
                  </a:cubicBezTo>
                  <a:cubicBezTo>
                    <a:pt x="7495" y="243"/>
                    <a:pt x="6594" y="0"/>
                    <a:pt x="557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507;p55">
              <a:extLst>
                <a:ext uri="{FF2B5EF4-FFF2-40B4-BE49-F238E27FC236}">
                  <a16:creationId xmlns:a16="http://schemas.microsoft.com/office/drawing/2014/main" id="{86162D87-9F17-41FC-BEA5-1909B128AC70}"/>
                </a:ext>
              </a:extLst>
            </p:cNvPr>
            <p:cNvSpPr/>
            <p:nvPr/>
          </p:nvSpPr>
          <p:spPr>
            <a:xfrm>
              <a:off x="3599500" y="1636275"/>
              <a:ext cx="195200" cy="186075"/>
            </a:xfrm>
            <a:custGeom>
              <a:avLst/>
              <a:gdLst/>
              <a:ahLst/>
              <a:cxnLst/>
              <a:rect l="l" t="t" r="r" b="b"/>
              <a:pathLst>
                <a:path w="7808" h="7443" extrusionOk="0">
                  <a:moveTo>
                    <a:pt x="1807" y="0"/>
                  </a:moveTo>
                  <a:cubicBezTo>
                    <a:pt x="1456" y="0"/>
                    <a:pt x="1152" y="95"/>
                    <a:pt x="921" y="296"/>
                  </a:cubicBezTo>
                  <a:cubicBezTo>
                    <a:pt x="1" y="1098"/>
                    <a:pt x="590" y="3282"/>
                    <a:pt x="2237" y="5174"/>
                  </a:cubicBezTo>
                  <a:cubicBezTo>
                    <a:pt x="3471" y="6591"/>
                    <a:pt x="4950" y="7443"/>
                    <a:pt x="6002" y="7443"/>
                  </a:cubicBezTo>
                  <a:cubicBezTo>
                    <a:pt x="6353" y="7443"/>
                    <a:pt x="6656" y="7347"/>
                    <a:pt x="6887" y="7146"/>
                  </a:cubicBezTo>
                  <a:cubicBezTo>
                    <a:pt x="7808" y="6344"/>
                    <a:pt x="7219" y="4161"/>
                    <a:pt x="5572" y="2269"/>
                  </a:cubicBezTo>
                  <a:cubicBezTo>
                    <a:pt x="4338" y="851"/>
                    <a:pt x="2859" y="0"/>
                    <a:pt x="18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508;p55">
              <a:extLst>
                <a:ext uri="{FF2B5EF4-FFF2-40B4-BE49-F238E27FC236}">
                  <a16:creationId xmlns:a16="http://schemas.microsoft.com/office/drawing/2014/main" id="{CB62349E-A564-4BFC-A9FF-CD4899AD5C38}"/>
                </a:ext>
              </a:extLst>
            </p:cNvPr>
            <p:cNvSpPr/>
            <p:nvPr/>
          </p:nvSpPr>
          <p:spPr>
            <a:xfrm>
              <a:off x="3680825" y="1661200"/>
              <a:ext cx="84425" cy="83025"/>
            </a:xfrm>
            <a:custGeom>
              <a:avLst/>
              <a:gdLst/>
              <a:ahLst/>
              <a:cxnLst/>
              <a:rect l="l" t="t" r="r" b="b"/>
              <a:pathLst>
                <a:path w="3377" h="3321" extrusionOk="0">
                  <a:moveTo>
                    <a:pt x="947" y="0"/>
                  </a:moveTo>
                  <a:cubicBezTo>
                    <a:pt x="915" y="25"/>
                    <a:pt x="883" y="48"/>
                    <a:pt x="853" y="74"/>
                  </a:cubicBezTo>
                  <a:cubicBezTo>
                    <a:pt x="82" y="745"/>
                    <a:pt x="1" y="1914"/>
                    <a:pt x="673" y="2685"/>
                  </a:cubicBezTo>
                  <a:cubicBezTo>
                    <a:pt x="1039" y="3106"/>
                    <a:pt x="1553" y="3321"/>
                    <a:pt x="2070" y="3321"/>
                  </a:cubicBezTo>
                  <a:cubicBezTo>
                    <a:pt x="2501" y="3321"/>
                    <a:pt x="2934" y="3171"/>
                    <a:pt x="3284" y="2866"/>
                  </a:cubicBezTo>
                  <a:cubicBezTo>
                    <a:pt x="3317" y="2837"/>
                    <a:pt x="3347" y="2807"/>
                    <a:pt x="3377" y="2777"/>
                  </a:cubicBezTo>
                  <a:cubicBezTo>
                    <a:pt x="2794" y="1727"/>
                    <a:pt x="1910" y="715"/>
                    <a:pt x="94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33F72D96-E5E8-43E9-8573-0A738E70A34E}"/>
              </a:ext>
            </a:extLst>
          </p:cNvPr>
          <p:cNvSpPr/>
          <p:nvPr/>
        </p:nvSpPr>
        <p:spPr>
          <a:xfrm>
            <a:off x="1834550" y="4905416"/>
            <a:ext cx="9780561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800" b="1"/>
              <a:t>Lorem Ipsum</a:t>
            </a:r>
            <a:r>
              <a:rPr lang="en-US" sz="2800"/>
              <a:t>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err="1"/>
              <a:t>popularised</a:t>
            </a:r>
            <a:r>
              <a:rPr lang="en-US" sz="2800"/>
              <a:t> in the 1960s with the release of </a:t>
            </a:r>
            <a:r>
              <a:rPr lang="en-US" sz="2800" err="1"/>
              <a:t>Letraset</a:t>
            </a:r>
            <a:r>
              <a:rPr lang="en-US" sz="2800"/>
              <a:t> sheets containing Lorem Ipsum passages, and more recently with desktop publishing software like Aldus PageMaker including versions of Lorem Ipsum.</a:t>
            </a:r>
          </a:p>
        </p:txBody>
      </p:sp>
    </p:spTree>
    <p:extLst>
      <p:ext uri="{BB962C8B-B14F-4D97-AF65-F5344CB8AC3E}">
        <p14:creationId xmlns:p14="http://schemas.microsoft.com/office/powerpoint/2010/main" val="165227057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14332763" y="5088004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14332763" y="4238083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14332763" y="7327366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14332763" y="6477445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14332763" y="9569554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14332763" y="8719633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5CD9550-7850-4172-B268-C6D8563ED4BC}"/>
              </a:ext>
            </a:extLst>
          </p:cNvPr>
          <p:cNvGrpSpPr/>
          <p:nvPr/>
        </p:nvGrpSpPr>
        <p:grpSpPr>
          <a:xfrm>
            <a:off x="2568850" y="4241103"/>
            <a:ext cx="6425209" cy="7087415"/>
            <a:chOff x="5266345" y="8323128"/>
            <a:chExt cx="1653286" cy="1823680"/>
          </a:xfrm>
        </p:grpSpPr>
        <p:grpSp>
          <p:nvGrpSpPr>
            <p:cNvPr id="163" name="Google Shape;4314;p55">
              <a:extLst>
                <a:ext uri="{FF2B5EF4-FFF2-40B4-BE49-F238E27FC236}">
                  <a16:creationId xmlns:a16="http://schemas.microsoft.com/office/drawing/2014/main" id="{CE1068F9-0832-4C09-9B74-C5BA1FD046A3}"/>
                </a:ext>
              </a:extLst>
            </p:cNvPr>
            <p:cNvGrpSpPr/>
            <p:nvPr/>
          </p:nvGrpSpPr>
          <p:grpSpPr>
            <a:xfrm>
              <a:off x="5266345" y="8334084"/>
              <a:ext cx="682003" cy="1801773"/>
              <a:chOff x="4173975" y="1906875"/>
              <a:chExt cx="475550" cy="1256350"/>
            </a:xfrm>
          </p:grpSpPr>
          <p:sp>
            <p:nvSpPr>
              <p:cNvPr id="164" name="Google Shape;4315;p55">
                <a:extLst>
                  <a:ext uri="{FF2B5EF4-FFF2-40B4-BE49-F238E27FC236}">
                    <a16:creationId xmlns:a16="http://schemas.microsoft.com/office/drawing/2014/main" id="{02F56000-3B78-409F-8309-758A64DAC592}"/>
                  </a:ext>
                </a:extLst>
              </p:cNvPr>
              <p:cNvSpPr/>
              <p:nvPr/>
            </p:nvSpPr>
            <p:spPr>
              <a:xfrm>
                <a:off x="4195375" y="2916525"/>
                <a:ext cx="427500" cy="246700"/>
              </a:xfrm>
              <a:custGeom>
                <a:avLst/>
                <a:gdLst/>
                <a:ahLst/>
                <a:cxnLst/>
                <a:rect l="l" t="t" r="r" b="b"/>
                <a:pathLst>
                  <a:path w="17100" h="9868" extrusionOk="0">
                    <a:moveTo>
                      <a:pt x="8550" y="1"/>
                    </a:moveTo>
                    <a:cubicBezTo>
                      <a:pt x="6282" y="1"/>
                      <a:pt x="4108" y="520"/>
                      <a:pt x="2504" y="1445"/>
                    </a:cubicBezTo>
                    <a:cubicBezTo>
                      <a:pt x="901" y="2371"/>
                      <a:pt x="0" y="3625"/>
                      <a:pt x="0" y="4934"/>
                    </a:cubicBezTo>
                    <a:cubicBezTo>
                      <a:pt x="0" y="6243"/>
                      <a:pt x="901" y="7497"/>
                      <a:pt x="2504" y="8423"/>
                    </a:cubicBezTo>
                    <a:cubicBezTo>
                      <a:pt x="4108" y="9347"/>
                      <a:pt x="6282" y="9867"/>
                      <a:pt x="8550" y="9867"/>
                    </a:cubicBezTo>
                    <a:cubicBezTo>
                      <a:pt x="10816" y="9867"/>
                      <a:pt x="12991" y="9347"/>
                      <a:pt x="14595" y="8423"/>
                    </a:cubicBezTo>
                    <a:cubicBezTo>
                      <a:pt x="16198" y="7497"/>
                      <a:pt x="17099" y="6243"/>
                      <a:pt x="17099" y="4934"/>
                    </a:cubicBezTo>
                    <a:cubicBezTo>
                      <a:pt x="17099" y="3625"/>
                      <a:pt x="16198" y="2371"/>
                      <a:pt x="14595" y="1445"/>
                    </a:cubicBezTo>
                    <a:cubicBezTo>
                      <a:pt x="12991" y="520"/>
                      <a:pt x="10816" y="1"/>
                      <a:pt x="8550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316;p55">
                <a:extLst>
                  <a:ext uri="{FF2B5EF4-FFF2-40B4-BE49-F238E27FC236}">
                    <a16:creationId xmlns:a16="http://schemas.microsoft.com/office/drawing/2014/main" id="{E8B07F6C-148E-47E2-8448-9B688C8BC512}"/>
                  </a:ext>
                </a:extLst>
              </p:cNvPr>
              <p:cNvSpPr/>
              <p:nvPr/>
            </p:nvSpPr>
            <p:spPr>
              <a:xfrm>
                <a:off x="4262900" y="2927050"/>
                <a:ext cx="1204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4514" extrusionOk="0">
                    <a:moveTo>
                      <a:pt x="671" y="0"/>
                    </a:moveTo>
                    <a:cubicBezTo>
                      <a:pt x="608" y="0"/>
                      <a:pt x="552" y="12"/>
                      <a:pt x="503" y="38"/>
                    </a:cubicBezTo>
                    <a:cubicBezTo>
                      <a:pt x="108" y="251"/>
                      <a:pt x="0" y="766"/>
                      <a:pt x="229" y="1395"/>
                    </a:cubicBezTo>
                    <a:cubicBezTo>
                      <a:pt x="484" y="2092"/>
                      <a:pt x="1151" y="2535"/>
                      <a:pt x="1695" y="2931"/>
                    </a:cubicBezTo>
                    <a:cubicBezTo>
                      <a:pt x="2262" y="3343"/>
                      <a:pt x="2699" y="3806"/>
                      <a:pt x="3106" y="4250"/>
                    </a:cubicBezTo>
                    <a:cubicBezTo>
                      <a:pt x="3280" y="4439"/>
                      <a:pt x="3508" y="4513"/>
                      <a:pt x="3749" y="4513"/>
                    </a:cubicBezTo>
                    <a:cubicBezTo>
                      <a:pt x="3962" y="4513"/>
                      <a:pt x="4185" y="4455"/>
                      <a:pt x="4387" y="4365"/>
                    </a:cubicBezTo>
                    <a:cubicBezTo>
                      <a:pt x="4819" y="4175"/>
                      <a:pt x="4772" y="3534"/>
                      <a:pt x="4760" y="3124"/>
                    </a:cubicBezTo>
                    <a:cubicBezTo>
                      <a:pt x="4748" y="2744"/>
                      <a:pt x="4767" y="2315"/>
                      <a:pt x="4767" y="2315"/>
                    </a:cubicBezTo>
                    <a:cubicBezTo>
                      <a:pt x="4767" y="2315"/>
                      <a:pt x="3673" y="1075"/>
                      <a:pt x="3186" y="1075"/>
                    </a:cubicBezTo>
                    <a:cubicBezTo>
                      <a:pt x="3145" y="1075"/>
                      <a:pt x="3109" y="1083"/>
                      <a:pt x="3078" y="1101"/>
                    </a:cubicBezTo>
                    <a:cubicBezTo>
                      <a:pt x="3050" y="1118"/>
                      <a:pt x="3016" y="1126"/>
                      <a:pt x="2976" y="1126"/>
                    </a:cubicBezTo>
                    <a:cubicBezTo>
                      <a:pt x="2501" y="1126"/>
                      <a:pt x="1284" y="0"/>
                      <a:pt x="671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317;p55">
                <a:extLst>
                  <a:ext uri="{FF2B5EF4-FFF2-40B4-BE49-F238E27FC236}">
                    <a16:creationId xmlns:a16="http://schemas.microsoft.com/office/drawing/2014/main" id="{677AD7F6-782B-4BAA-B703-D40415EEF3B7}"/>
                  </a:ext>
                </a:extLst>
              </p:cNvPr>
              <p:cNvSpPr/>
              <p:nvPr/>
            </p:nvSpPr>
            <p:spPr>
              <a:xfrm>
                <a:off x="4379500" y="1906875"/>
                <a:ext cx="149300" cy="867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3468" extrusionOk="0">
                    <a:moveTo>
                      <a:pt x="2822" y="1"/>
                    </a:moveTo>
                    <a:cubicBezTo>
                      <a:pt x="1699" y="1"/>
                      <a:pt x="945" y="651"/>
                      <a:pt x="523" y="1511"/>
                    </a:cubicBezTo>
                    <a:cubicBezTo>
                      <a:pt x="1" y="2579"/>
                      <a:pt x="819" y="3467"/>
                      <a:pt x="819" y="3467"/>
                    </a:cubicBezTo>
                    <a:lnTo>
                      <a:pt x="5933" y="1896"/>
                    </a:lnTo>
                    <a:cubicBezTo>
                      <a:pt x="5971" y="888"/>
                      <a:pt x="4940" y="443"/>
                      <a:pt x="3700" y="121"/>
                    </a:cubicBezTo>
                    <a:cubicBezTo>
                      <a:pt x="3385" y="38"/>
                      <a:pt x="3093" y="1"/>
                      <a:pt x="2822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318;p55">
                <a:extLst>
                  <a:ext uri="{FF2B5EF4-FFF2-40B4-BE49-F238E27FC236}">
                    <a16:creationId xmlns:a16="http://schemas.microsoft.com/office/drawing/2014/main" id="{5655DC14-67D7-4C1D-A9A8-50D528A664F3}"/>
                  </a:ext>
                </a:extLst>
              </p:cNvPr>
              <p:cNvSpPr/>
              <p:nvPr/>
            </p:nvSpPr>
            <p:spPr>
              <a:xfrm>
                <a:off x="4473300" y="2092525"/>
                <a:ext cx="141450" cy="447675"/>
              </a:xfrm>
              <a:custGeom>
                <a:avLst/>
                <a:gdLst/>
                <a:ahLst/>
                <a:cxnLst/>
                <a:rect l="l" t="t" r="r" b="b"/>
                <a:pathLst>
                  <a:path w="5658" h="17907" extrusionOk="0">
                    <a:moveTo>
                      <a:pt x="3129" y="1"/>
                    </a:moveTo>
                    <a:cubicBezTo>
                      <a:pt x="2926" y="1"/>
                      <a:pt x="2732" y="87"/>
                      <a:pt x="2563" y="237"/>
                    </a:cubicBezTo>
                    <a:cubicBezTo>
                      <a:pt x="2121" y="630"/>
                      <a:pt x="1822" y="1046"/>
                      <a:pt x="2037" y="2032"/>
                    </a:cubicBezTo>
                    <a:cubicBezTo>
                      <a:pt x="2252" y="3018"/>
                      <a:pt x="3014" y="5402"/>
                      <a:pt x="3284" y="7123"/>
                    </a:cubicBezTo>
                    <a:cubicBezTo>
                      <a:pt x="3417" y="7969"/>
                      <a:pt x="3525" y="9157"/>
                      <a:pt x="3284" y="10877"/>
                    </a:cubicBezTo>
                    <a:cubicBezTo>
                      <a:pt x="3110" y="12164"/>
                      <a:pt x="2387" y="13262"/>
                      <a:pt x="2108" y="13655"/>
                    </a:cubicBezTo>
                    <a:cubicBezTo>
                      <a:pt x="1852" y="14015"/>
                      <a:pt x="1691" y="14126"/>
                      <a:pt x="1288" y="14378"/>
                    </a:cubicBezTo>
                    <a:cubicBezTo>
                      <a:pt x="832" y="14664"/>
                      <a:pt x="632" y="14962"/>
                      <a:pt x="326" y="15189"/>
                    </a:cubicBezTo>
                    <a:cubicBezTo>
                      <a:pt x="20" y="15415"/>
                      <a:pt x="0" y="15381"/>
                      <a:pt x="82" y="15571"/>
                    </a:cubicBezTo>
                    <a:cubicBezTo>
                      <a:pt x="127" y="15675"/>
                      <a:pt x="273" y="15729"/>
                      <a:pt x="450" y="15729"/>
                    </a:cubicBezTo>
                    <a:cubicBezTo>
                      <a:pt x="595" y="15729"/>
                      <a:pt x="762" y="15692"/>
                      <a:pt x="908" y="15615"/>
                    </a:cubicBezTo>
                    <a:cubicBezTo>
                      <a:pt x="1247" y="15436"/>
                      <a:pt x="1380" y="15213"/>
                      <a:pt x="1468" y="15204"/>
                    </a:cubicBezTo>
                    <a:cubicBezTo>
                      <a:pt x="1470" y="15204"/>
                      <a:pt x="1471" y="15203"/>
                      <a:pt x="1472" y="15203"/>
                    </a:cubicBezTo>
                    <a:cubicBezTo>
                      <a:pt x="1551" y="15203"/>
                      <a:pt x="1424" y="15490"/>
                      <a:pt x="1176" y="15845"/>
                    </a:cubicBezTo>
                    <a:cubicBezTo>
                      <a:pt x="830" y="16341"/>
                      <a:pt x="459" y="16536"/>
                      <a:pt x="241" y="16762"/>
                    </a:cubicBezTo>
                    <a:cubicBezTo>
                      <a:pt x="15" y="17002"/>
                      <a:pt x="196" y="17170"/>
                      <a:pt x="344" y="17170"/>
                    </a:cubicBezTo>
                    <a:cubicBezTo>
                      <a:pt x="352" y="17170"/>
                      <a:pt x="360" y="17169"/>
                      <a:pt x="369" y="17168"/>
                    </a:cubicBezTo>
                    <a:cubicBezTo>
                      <a:pt x="518" y="17147"/>
                      <a:pt x="744" y="17105"/>
                      <a:pt x="1140" y="16803"/>
                    </a:cubicBezTo>
                    <a:cubicBezTo>
                      <a:pt x="1538" y="16500"/>
                      <a:pt x="1928" y="16064"/>
                      <a:pt x="1928" y="16064"/>
                    </a:cubicBezTo>
                    <a:lnTo>
                      <a:pt x="1928" y="16064"/>
                    </a:lnTo>
                    <a:cubicBezTo>
                      <a:pt x="1928" y="16064"/>
                      <a:pt x="1778" y="16404"/>
                      <a:pt x="1469" y="16787"/>
                    </a:cubicBezTo>
                    <a:cubicBezTo>
                      <a:pt x="1132" y="17206"/>
                      <a:pt x="942" y="17336"/>
                      <a:pt x="778" y="17561"/>
                    </a:cubicBezTo>
                    <a:cubicBezTo>
                      <a:pt x="662" y="17721"/>
                      <a:pt x="846" y="17851"/>
                      <a:pt x="1055" y="17851"/>
                    </a:cubicBezTo>
                    <a:cubicBezTo>
                      <a:pt x="1141" y="17851"/>
                      <a:pt x="1231" y="17829"/>
                      <a:pt x="1307" y="17779"/>
                    </a:cubicBezTo>
                    <a:cubicBezTo>
                      <a:pt x="1516" y="17638"/>
                      <a:pt x="1785" y="17402"/>
                      <a:pt x="2018" y="17122"/>
                    </a:cubicBezTo>
                    <a:cubicBezTo>
                      <a:pt x="2250" y="16842"/>
                      <a:pt x="2595" y="16344"/>
                      <a:pt x="2595" y="16344"/>
                    </a:cubicBezTo>
                    <a:lnTo>
                      <a:pt x="2595" y="16344"/>
                    </a:lnTo>
                    <a:cubicBezTo>
                      <a:pt x="2396" y="16904"/>
                      <a:pt x="2080" y="17240"/>
                      <a:pt x="1911" y="17459"/>
                    </a:cubicBezTo>
                    <a:cubicBezTo>
                      <a:pt x="1742" y="17678"/>
                      <a:pt x="1742" y="17837"/>
                      <a:pt x="1898" y="17896"/>
                    </a:cubicBezTo>
                    <a:cubicBezTo>
                      <a:pt x="1916" y="17903"/>
                      <a:pt x="1937" y="17907"/>
                      <a:pt x="1961" y="17907"/>
                    </a:cubicBezTo>
                    <a:cubicBezTo>
                      <a:pt x="2093" y="17907"/>
                      <a:pt x="2305" y="17787"/>
                      <a:pt x="2661" y="17419"/>
                    </a:cubicBezTo>
                    <a:cubicBezTo>
                      <a:pt x="3081" y="16987"/>
                      <a:pt x="3445" y="16221"/>
                      <a:pt x="3615" y="15522"/>
                    </a:cubicBezTo>
                    <a:cubicBezTo>
                      <a:pt x="3786" y="14823"/>
                      <a:pt x="3970" y="14487"/>
                      <a:pt x="4099" y="14135"/>
                    </a:cubicBezTo>
                    <a:cubicBezTo>
                      <a:pt x="4580" y="12846"/>
                      <a:pt x="4990" y="12146"/>
                      <a:pt x="5288" y="10802"/>
                    </a:cubicBezTo>
                    <a:cubicBezTo>
                      <a:pt x="5658" y="9038"/>
                      <a:pt x="5635" y="8110"/>
                      <a:pt x="5558" y="7151"/>
                    </a:cubicBezTo>
                    <a:cubicBezTo>
                      <a:pt x="5401" y="5174"/>
                      <a:pt x="4805" y="2667"/>
                      <a:pt x="4325" y="1294"/>
                    </a:cubicBezTo>
                    <a:cubicBezTo>
                      <a:pt x="4000" y="369"/>
                      <a:pt x="3547" y="1"/>
                      <a:pt x="3129" y="1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319;p55">
                <a:extLst>
                  <a:ext uri="{FF2B5EF4-FFF2-40B4-BE49-F238E27FC236}">
                    <a16:creationId xmlns:a16="http://schemas.microsoft.com/office/drawing/2014/main" id="{B8347857-30F7-4AEC-BA88-DA14F1CA5825}"/>
                  </a:ext>
                </a:extLst>
              </p:cNvPr>
              <p:cNvSpPr/>
              <p:nvPr/>
            </p:nvSpPr>
            <p:spPr>
              <a:xfrm>
                <a:off x="4421100" y="2407075"/>
                <a:ext cx="228400" cy="233325"/>
              </a:xfrm>
              <a:custGeom>
                <a:avLst/>
                <a:gdLst/>
                <a:ahLst/>
                <a:cxnLst/>
                <a:rect l="l" t="t" r="r" b="b"/>
                <a:pathLst>
                  <a:path w="9136" h="9333" extrusionOk="0">
                    <a:moveTo>
                      <a:pt x="3385" y="1"/>
                    </a:moveTo>
                    <a:cubicBezTo>
                      <a:pt x="2407" y="1"/>
                      <a:pt x="1476" y="89"/>
                      <a:pt x="1270" y="401"/>
                    </a:cubicBezTo>
                    <a:cubicBezTo>
                      <a:pt x="800" y="1113"/>
                      <a:pt x="0" y="7069"/>
                      <a:pt x="372" y="7641"/>
                    </a:cubicBezTo>
                    <a:cubicBezTo>
                      <a:pt x="730" y="8188"/>
                      <a:pt x="4944" y="9332"/>
                      <a:pt x="6178" y="9332"/>
                    </a:cubicBezTo>
                    <a:cubicBezTo>
                      <a:pt x="6228" y="9332"/>
                      <a:pt x="6274" y="9330"/>
                      <a:pt x="6315" y="9326"/>
                    </a:cubicBezTo>
                    <a:cubicBezTo>
                      <a:pt x="6947" y="9263"/>
                      <a:pt x="8700" y="8329"/>
                      <a:pt x="8918" y="8037"/>
                    </a:cubicBezTo>
                    <a:cubicBezTo>
                      <a:pt x="9136" y="7746"/>
                      <a:pt x="8819" y="3649"/>
                      <a:pt x="8479" y="2046"/>
                    </a:cubicBezTo>
                    <a:cubicBezTo>
                      <a:pt x="8137" y="441"/>
                      <a:pt x="7560" y="530"/>
                      <a:pt x="5955" y="143"/>
                    </a:cubicBezTo>
                    <a:cubicBezTo>
                      <a:pt x="5955" y="143"/>
                      <a:pt x="4631" y="1"/>
                      <a:pt x="3385" y="1"/>
                    </a:cubicBezTo>
                    <a:close/>
                  </a:path>
                </a:pathLst>
              </a:custGeom>
              <a:solidFill>
                <a:srgbClr val="E9437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320;p55">
                <a:extLst>
                  <a:ext uri="{FF2B5EF4-FFF2-40B4-BE49-F238E27FC236}">
                    <a16:creationId xmlns:a16="http://schemas.microsoft.com/office/drawing/2014/main" id="{4375620B-111C-425D-B3C4-0BC4BDD82B89}"/>
                  </a:ext>
                </a:extLst>
              </p:cNvPr>
              <p:cNvSpPr/>
              <p:nvPr/>
            </p:nvSpPr>
            <p:spPr>
              <a:xfrm>
                <a:off x="4564525" y="2427050"/>
                <a:ext cx="85000" cy="212525"/>
              </a:xfrm>
              <a:custGeom>
                <a:avLst/>
                <a:gdLst/>
                <a:ahLst/>
                <a:cxnLst/>
                <a:rect l="l" t="t" r="r" b="b"/>
                <a:pathLst>
                  <a:path w="3400" h="8501" extrusionOk="0">
                    <a:moveTo>
                      <a:pt x="2120" y="0"/>
                    </a:moveTo>
                    <a:cubicBezTo>
                      <a:pt x="1626" y="0"/>
                      <a:pt x="1103" y="2711"/>
                      <a:pt x="727" y="4445"/>
                    </a:cubicBezTo>
                    <a:cubicBezTo>
                      <a:pt x="332" y="6269"/>
                      <a:pt x="0" y="8447"/>
                      <a:pt x="727" y="8500"/>
                    </a:cubicBezTo>
                    <a:cubicBezTo>
                      <a:pt x="1449" y="8335"/>
                      <a:pt x="2978" y="7510"/>
                      <a:pt x="3181" y="7238"/>
                    </a:cubicBezTo>
                    <a:cubicBezTo>
                      <a:pt x="3400" y="6947"/>
                      <a:pt x="3083" y="2850"/>
                      <a:pt x="2742" y="1247"/>
                    </a:cubicBezTo>
                    <a:cubicBezTo>
                      <a:pt x="2611" y="629"/>
                      <a:pt x="2443" y="263"/>
                      <a:pt x="2197" y="23"/>
                    </a:cubicBezTo>
                    <a:cubicBezTo>
                      <a:pt x="2172" y="8"/>
                      <a:pt x="2146" y="0"/>
                      <a:pt x="2120" y="0"/>
                    </a:cubicBezTo>
                    <a:close/>
                  </a:path>
                </a:pathLst>
              </a:custGeom>
              <a:solidFill>
                <a:srgbClr val="D8306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321;p55">
                <a:extLst>
                  <a:ext uri="{FF2B5EF4-FFF2-40B4-BE49-F238E27FC236}">
                    <a16:creationId xmlns:a16="http://schemas.microsoft.com/office/drawing/2014/main" id="{0CC53821-37BE-45E1-A4AC-5A428CDE55E3}"/>
                  </a:ext>
                </a:extLst>
              </p:cNvPr>
              <p:cNvSpPr/>
              <p:nvPr/>
            </p:nvSpPr>
            <p:spPr>
              <a:xfrm>
                <a:off x="4517150" y="2089675"/>
                <a:ext cx="94625" cy="144825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5793" extrusionOk="0">
                    <a:moveTo>
                      <a:pt x="1192" y="1"/>
                    </a:moveTo>
                    <a:cubicBezTo>
                      <a:pt x="1105" y="1"/>
                      <a:pt x="1013" y="7"/>
                      <a:pt x="916" y="18"/>
                    </a:cubicBezTo>
                    <a:cubicBezTo>
                      <a:pt x="190" y="108"/>
                      <a:pt x="1" y="619"/>
                      <a:pt x="107" y="1763"/>
                    </a:cubicBezTo>
                    <a:cubicBezTo>
                      <a:pt x="213" y="2907"/>
                      <a:pt x="860" y="5077"/>
                      <a:pt x="1016" y="5641"/>
                    </a:cubicBezTo>
                    <a:cubicBezTo>
                      <a:pt x="1016" y="5641"/>
                      <a:pt x="1202" y="5793"/>
                      <a:pt x="1705" y="5793"/>
                    </a:cubicBezTo>
                    <a:cubicBezTo>
                      <a:pt x="1889" y="5793"/>
                      <a:pt x="2116" y="5772"/>
                      <a:pt x="2392" y="5716"/>
                    </a:cubicBezTo>
                    <a:cubicBezTo>
                      <a:pt x="3421" y="5508"/>
                      <a:pt x="3784" y="5214"/>
                      <a:pt x="3784" y="5214"/>
                    </a:cubicBezTo>
                    <a:cubicBezTo>
                      <a:pt x="3784" y="5214"/>
                      <a:pt x="3210" y="2580"/>
                      <a:pt x="2873" y="1599"/>
                    </a:cubicBezTo>
                    <a:cubicBezTo>
                      <a:pt x="2562" y="700"/>
                      <a:pt x="2156" y="1"/>
                      <a:pt x="1192" y="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322;p55">
                <a:extLst>
                  <a:ext uri="{FF2B5EF4-FFF2-40B4-BE49-F238E27FC236}">
                    <a16:creationId xmlns:a16="http://schemas.microsoft.com/office/drawing/2014/main" id="{3F994FF7-F28E-4C37-8F6D-C9CA2F1E899E}"/>
                  </a:ext>
                </a:extLst>
              </p:cNvPr>
              <p:cNvSpPr/>
              <p:nvPr/>
            </p:nvSpPr>
            <p:spPr>
              <a:xfrm>
                <a:off x="4539900" y="2208575"/>
                <a:ext cx="730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1165" extrusionOk="0">
                    <a:moveTo>
                      <a:pt x="2773" y="0"/>
                    </a:moveTo>
                    <a:cubicBezTo>
                      <a:pt x="2773" y="0"/>
                      <a:pt x="2180" y="385"/>
                      <a:pt x="1362" y="509"/>
                    </a:cubicBezTo>
                    <a:cubicBezTo>
                      <a:pt x="1110" y="547"/>
                      <a:pt x="873" y="560"/>
                      <a:pt x="669" y="560"/>
                    </a:cubicBezTo>
                    <a:cubicBezTo>
                      <a:pt x="271" y="560"/>
                      <a:pt x="1" y="511"/>
                      <a:pt x="1" y="511"/>
                    </a:cubicBezTo>
                    <a:lnTo>
                      <a:pt x="1" y="511"/>
                    </a:lnTo>
                    <a:lnTo>
                      <a:pt x="127" y="1036"/>
                    </a:lnTo>
                    <a:cubicBezTo>
                      <a:pt x="127" y="1036"/>
                      <a:pt x="304" y="1165"/>
                      <a:pt x="814" y="1165"/>
                    </a:cubicBezTo>
                    <a:cubicBezTo>
                      <a:pt x="995" y="1165"/>
                      <a:pt x="1218" y="1149"/>
                      <a:pt x="1489" y="1105"/>
                    </a:cubicBezTo>
                    <a:cubicBezTo>
                      <a:pt x="2528" y="937"/>
                      <a:pt x="2923" y="587"/>
                      <a:pt x="2923" y="587"/>
                    </a:cubicBezTo>
                    <a:lnTo>
                      <a:pt x="277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323;p55">
                <a:extLst>
                  <a:ext uri="{FF2B5EF4-FFF2-40B4-BE49-F238E27FC236}">
                    <a16:creationId xmlns:a16="http://schemas.microsoft.com/office/drawing/2014/main" id="{56DCE8C4-2416-4A86-8AA0-CFBEEB37D065}"/>
                  </a:ext>
                </a:extLst>
              </p:cNvPr>
              <p:cNvSpPr/>
              <p:nvPr/>
            </p:nvSpPr>
            <p:spPr>
              <a:xfrm>
                <a:off x="4341700" y="2458200"/>
                <a:ext cx="219700" cy="5273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21092" extrusionOk="0">
                    <a:moveTo>
                      <a:pt x="8787" y="1"/>
                    </a:moveTo>
                    <a:lnTo>
                      <a:pt x="2901" y="1616"/>
                    </a:lnTo>
                    <a:lnTo>
                      <a:pt x="1383" y="11151"/>
                    </a:lnTo>
                    <a:lnTo>
                      <a:pt x="1" y="19832"/>
                    </a:lnTo>
                    <a:cubicBezTo>
                      <a:pt x="375" y="20938"/>
                      <a:pt x="1051" y="21091"/>
                      <a:pt x="1397" y="21091"/>
                    </a:cubicBezTo>
                    <a:cubicBezTo>
                      <a:pt x="1530" y="21091"/>
                      <a:pt x="1614" y="21069"/>
                      <a:pt x="1614" y="21069"/>
                    </a:cubicBezTo>
                    <a:lnTo>
                      <a:pt x="4146" y="13622"/>
                    </a:lnTo>
                    <a:lnTo>
                      <a:pt x="8787" y="1"/>
                    </a:ln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324;p55">
                <a:extLst>
                  <a:ext uri="{FF2B5EF4-FFF2-40B4-BE49-F238E27FC236}">
                    <a16:creationId xmlns:a16="http://schemas.microsoft.com/office/drawing/2014/main" id="{32711772-A152-45A7-B8E5-A75BC11EB88A}"/>
                  </a:ext>
                </a:extLst>
              </p:cNvPr>
              <p:cNvSpPr/>
              <p:nvPr/>
            </p:nvSpPr>
            <p:spPr>
              <a:xfrm>
                <a:off x="4341725" y="2736950"/>
                <a:ext cx="103675" cy="24855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9942" extrusionOk="0">
                    <a:moveTo>
                      <a:pt x="1383" y="1"/>
                    </a:moveTo>
                    <a:lnTo>
                      <a:pt x="1" y="8682"/>
                    </a:lnTo>
                    <a:cubicBezTo>
                      <a:pt x="375" y="9788"/>
                      <a:pt x="1051" y="9941"/>
                      <a:pt x="1397" y="9941"/>
                    </a:cubicBezTo>
                    <a:cubicBezTo>
                      <a:pt x="1530" y="9941"/>
                      <a:pt x="1614" y="9919"/>
                      <a:pt x="1614" y="9919"/>
                    </a:cubicBezTo>
                    <a:lnTo>
                      <a:pt x="4147" y="2472"/>
                    </a:lnTo>
                    <a:lnTo>
                      <a:pt x="1383" y="1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325;p55">
                <a:extLst>
                  <a:ext uri="{FF2B5EF4-FFF2-40B4-BE49-F238E27FC236}">
                    <a16:creationId xmlns:a16="http://schemas.microsoft.com/office/drawing/2014/main" id="{B111812F-ACE7-462E-9EA2-29CA7C6EEA33}"/>
                  </a:ext>
                </a:extLst>
              </p:cNvPr>
              <p:cNvSpPr/>
              <p:nvPr/>
            </p:nvSpPr>
            <p:spPr>
              <a:xfrm>
                <a:off x="4431325" y="2960050"/>
                <a:ext cx="130100" cy="129125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5165" extrusionOk="0">
                    <a:moveTo>
                      <a:pt x="3552" y="0"/>
                    </a:moveTo>
                    <a:lnTo>
                      <a:pt x="2065" y="647"/>
                    </a:lnTo>
                    <a:cubicBezTo>
                      <a:pt x="2222" y="1330"/>
                      <a:pt x="1734" y="3518"/>
                      <a:pt x="1139" y="3586"/>
                    </a:cubicBezTo>
                    <a:cubicBezTo>
                      <a:pt x="1067" y="3576"/>
                      <a:pt x="999" y="3572"/>
                      <a:pt x="935" y="3572"/>
                    </a:cubicBezTo>
                    <a:cubicBezTo>
                      <a:pt x="236" y="3572"/>
                      <a:pt x="0" y="4103"/>
                      <a:pt x="164" y="4332"/>
                    </a:cubicBezTo>
                    <a:cubicBezTo>
                      <a:pt x="164" y="4332"/>
                      <a:pt x="712" y="4773"/>
                      <a:pt x="1139" y="4957"/>
                    </a:cubicBezTo>
                    <a:cubicBezTo>
                      <a:pt x="1459" y="5095"/>
                      <a:pt x="1721" y="5164"/>
                      <a:pt x="1974" y="5164"/>
                    </a:cubicBezTo>
                    <a:cubicBezTo>
                      <a:pt x="2058" y="5164"/>
                      <a:pt x="2141" y="5157"/>
                      <a:pt x="2225" y="5142"/>
                    </a:cubicBezTo>
                    <a:cubicBezTo>
                      <a:pt x="3037" y="4996"/>
                      <a:pt x="3217" y="4198"/>
                      <a:pt x="3484" y="3683"/>
                    </a:cubicBezTo>
                    <a:cubicBezTo>
                      <a:pt x="3668" y="3326"/>
                      <a:pt x="4059" y="2863"/>
                      <a:pt x="4325" y="2560"/>
                    </a:cubicBezTo>
                    <a:cubicBezTo>
                      <a:pt x="4479" y="2388"/>
                      <a:pt x="4647" y="2231"/>
                      <a:pt x="4784" y="2045"/>
                    </a:cubicBezTo>
                    <a:cubicBezTo>
                      <a:pt x="5043" y="1694"/>
                      <a:pt x="5204" y="1223"/>
                      <a:pt x="4849" y="869"/>
                    </a:cubicBezTo>
                    <a:cubicBezTo>
                      <a:pt x="4764" y="784"/>
                      <a:pt x="4660" y="722"/>
                      <a:pt x="4556" y="664"/>
                    </a:cubicBezTo>
                    <a:cubicBezTo>
                      <a:pt x="4263" y="501"/>
                      <a:pt x="3871" y="405"/>
                      <a:pt x="3552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326;p55">
                <a:extLst>
                  <a:ext uri="{FF2B5EF4-FFF2-40B4-BE49-F238E27FC236}">
                    <a16:creationId xmlns:a16="http://schemas.microsoft.com/office/drawing/2014/main" id="{5407495B-B96A-4E0F-9491-8503BF9A18B8}"/>
                  </a:ext>
                </a:extLst>
              </p:cNvPr>
              <p:cNvSpPr/>
              <p:nvPr/>
            </p:nvSpPr>
            <p:spPr>
              <a:xfrm>
                <a:off x="4344450" y="2394450"/>
                <a:ext cx="228875" cy="585850"/>
              </a:xfrm>
              <a:custGeom>
                <a:avLst/>
                <a:gdLst/>
                <a:ahLst/>
                <a:cxnLst/>
                <a:rect l="l" t="t" r="r" b="b"/>
                <a:pathLst>
                  <a:path w="9155" h="23434" extrusionOk="0">
                    <a:moveTo>
                      <a:pt x="8836" y="0"/>
                    </a:moveTo>
                    <a:cubicBezTo>
                      <a:pt x="8835" y="0"/>
                      <a:pt x="8836" y="4"/>
                      <a:pt x="8838" y="12"/>
                    </a:cubicBezTo>
                    <a:lnTo>
                      <a:pt x="818" y="2526"/>
                    </a:lnTo>
                    <a:cubicBezTo>
                      <a:pt x="564" y="5530"/>
                      <a:pt x="1" y="8685"/>
                      <a:pt x="56" y="13231"/>
                    </a:cubicBezTo>
                    <a:cubicBezTo>
                      <a:pt x="72" y="14476"/>
                      <a:pt x="1615" y="16693"/>
                      <a:pt x="2842" y="18613"/>
                    </a:cubicBezTo>
                    <a:cubicBezTo>
                      <a:pt x="4067" y="20530"/>
                      <a:pt x="5545" y="23395"/>
                      <a:pt x="5545" y="23395"/>
                    </a:cubicBezTo>
                    <a:cubicBezTo>
                      <a:pt x="5678" y="23422"/>
                      <a:pt x="5802" y="23434"/>
                      <a:pt x="5915" y="23434"/>
                    </a:cubicBezTo>
                    <a:cubicBezTo>
                      <a:pt x="6804" y="23434"/>
                      <a:pt x="7092" y="22702"/>
                      <a:pt x="7092" y="22702"/>
                    </a:cubicBezTo>
                    <a:cubicBezTo>
                      <a:pt x="7092" y="22702"/>
                      <a:pt x="5857" y="18802"/>
                      <a:pt x="5469" y="17422"/>
                    </a:cubicBezTo>
                    <a:cubicBezTo>
                      <a:pt x="4621" y="14405"/>
                      <a:pt x="3366" y="13485"/>
                      <a:pt x="3366" y="13485"/>
                    </a:cubicBezTo>
                    <a:cubicBezTo>
                      <a:pt x="3366" y="13485"/>
                      <a:pt x="3671" y="12257"/>
                      <a:pt x="3997" y="10737"/>
                    </a:cubicBezTo>
                    <a:cubicBezTo>
                      <a:pt x="4380" y="8951"/>
                      <a:pt x="5190" y="5510"/>
                      <a:pt x="5190" y="5510"/>
                    </a:cubicBezTo>
                    <a:cubicBezTo>
                      <a:pt x="5190" y="5510"/>
                      <a:pt x="8168" y="4355"/>
                      <a:pt x="8677" y="2551"/>
                    </a:cubicBezTo>
                    <a:cubicBezTo>
                      <a:pt x="9155" y="860"/>
                      <a:pt x="8852" y="0"/>
                      <a:pt x="8836" y="0"/>
                    </a:cubicBezTo>
                    <a:close/>
                  </a:path>
                </a:pathLst>
              </a:custGeom>
              <a:solidFill>
                <a:srgbClr val="7FA8E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327;p55">
                <a:extLst>
                  <a:ext uri="{FF2B5EF4-FFF2-40B4-BE49-F238E27FC236}">
                    <a16:creationId xmlns:a16="http://schemas.microsoft.com/office/drawing/2014/main" id="{A8BF7A89-6B76-44EC-BD14-0ED426630096}"/>
                  </a:ext>
                </a:extLst>
              </p:cNvPr>
              <p:cNvSpPr/>
              <p:nvPr/>
            </p:nvSpPr>
            <p:spPr>
              <a:xfrm>
                <a:off x="4345975" y="2406275"/>
                <a:ext cx="182575" cy="2794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11177" extrusionOk="0">
                    <a:moveTo>
                      <a:pt x="7303" y="0"/>
                    </a:moveTo>
                    <a:lnTo>
                      <a:pt x="757" y="2053"/>
                    </a:lnTo>
                    <a:cubicBezTo>
                      <a:pt x="533" y="4697"/>
                      <a:pt x="72" y="7456"/>
                      <a:pt x="1" y="11176"/>
                    </a:cubicBezTo>
                    <a:cubicBezTo>
                      <a:pt x="101" y="10465"/>
                      <a:pt x="1152" y="4393"/>
                      <a:pt x="2642" y="3899"/>
                    </a:cubicBezTo>
                    <a:cubicBezTo>
                      <a:pt x="4222" y="3374"/>
                      <a:pt x="5822" y="2727"/>
                      <a:pt x="6937" y="1805"/>
                    </a:cubicBezTo>
                    <a:lnTo>
                      <a:pt x="7303" y="0"/>
                    </a:ln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328;p55">
                <a:extLst>
                  <a:ext uri="{FF2B5EF4-FFF2-40B4-BE49-F238E27FC236}">
                    <a16:creationId xmlns:a16="http://schemas.microsoft.com/office/drawing/2014/main" id="{63417DB4-5145-4753-B421-AA4799618274}"/>
                  </a:ext>
                </a:extLst>
              </p:cNvPr>
              <p:cNvSpPr/>
              <p:nvPr/>
            </p:nvSpPr>
            <p:spPr>
              <a:xfrm>
                <a:off x="4436925" y="2496325"/>
                <a:ext cx="100000" cy="200050"/>
              </a:xfrm>
              <a:custGeom>
                <a:avLst/>
                <a:gdLst/>
                <a:ahLst/>
                <a:cxnLst/>
                <a:rect l="l" t="t" r="r" b="b"/>
                <a:pathLst>
                  <a:path w="4000" h="8002" extrusionOk="0">
                    <a:moveTo>
                      <a:pt x="4000" y="1"/>
                    </a:moveTo>
                    <a:cubicBezTo>
                      <a:pt x="3159" y="717"/>
                      <a:pt x="1495" y="1278"/>
                      <a:pt x="1495" y="1278"/>
                    </a:cubicBezTo>
                    <a:lnTo>
                      <a:pt x="1" y="8001"/>
                    </a:lnTo>
                    <a:cubicBezTo>
                      <a:pt x="1" y="8001"/>
                      <a:pt x="1584" y="2106"/>
                      <a:pt x="2186" y="1614"/>
                    </a:cubicBezTo>
                    <a:cubicBezTo>
                      <a:pt x="2896" y="1035"/>
                      <a:pt x="3700" y="586"/>
                      <a:pt x="4000" y="1"/>
                    </a:cubicBezTo>
                    <a:close/>
                  </a:path>
                </a:pathLst>
              </a:custGeom>
              <a:solidFill>
                <a:srgbClr val="6F89D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329;p55">
                <a:extLst>
                  <a:ext uri="{FF2B5EF4-FFF2-40B4-BE49-F238E27FC236}">
                    <a16:creationId xmlns:a16="http://schemas.microsoft.com/office/drawing/2014/main" id="{2AA37151-6EA6-4BFE-8283-2335A7070868}"/>
                  </a:ext>
                </a:extLst>
              </p:cNvPr>
              <p:cNvSpPr/>
              <p:nvPr/>
            </p:nvSpPr>
            <p:spPr>
              <a:xfrm>
                <a:off x="4391825" y="1924075"/>
                <a:ext cx="154400" cy="174325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6973" extrusionOk="0">
                    <a:moveTo>
                      <a:pt x="3062" y="0"/>
                    </a:moveTo>
                    <a:cubicBezTo>
                      <a:pt x="1682" y="0"/>
                      <a:pt x="680" y="1030"/>
                      <a:pt x="398" y="2412"/>
                    </a:cubicBezTo>
                    <a:cubicBezTo>
                      <a:pt x="237" y="3144"/>
                      <a:pt x="1" y="4700"/>
                      <a:pt x="454" y="5895"/>
                    </a:cubicBezTo>
                    <a:cubicBezTo>
                      <a:pt x="713" y="6571"/>
                      <a:pt x="1028" y="6841"/>
                      <a:pt x="1630" y="6957"/>
                    </a:cubicBezTo>
                    <a:cubicBezTo>
                      <a:pt x="1683" y="6967"/>
                      <a:pt x="1752" y="6972"/>
                      <a:pt x="1833" y="6972"/>
                    </a:cubicBezTo>
                    <a:cubicBezTo>
                      <a:pt x="2463" y="6972"/>
                      <a:pt x="3827" y="6665"/>
                      <a:pt x="4336" y="6125"/>
                    </a:cubicBezTo>
                    <a:cubicBezTo>
                      <a:pt x="4439" y="6016"/>
                      <a:pt x="4606" y="5484"/>
                      <a:pt x="4606" y="5484"/>
                    </a:cubicBezTo>
                    <a:cubicBezTo>
                      <a:pt x="5365" y="5018"/>
                      <a:pt x="5906" y="4230"/>
                      <a:pt x="6007" y="3276"/>
                    </a:cubicBezTo>
                    <a:cubicBezTo>
                      <a:pt x="6176" y="1645"/>
                      <a:pt x="4991" y="186"/>
                      <a:pt x="3361" y="16"/>
                    </a:cubicBezTo>
                    <a:cubicBezTo>
                      <a:pt x="3259" y="5"/>
                      <a:pt x="3160" y="0"/>
                      <a:pt x="3062" y="0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330;p55">
                <a:extLst>
                  <a:ext uri="{FF2B5EF4-FFF2-40B4-BE49-F238E27FC236}">
                    <a16:creationId xmlns:a16="http://schemas.microsoft.com/office/drawing/2014/main" id="{80AA0232-AAFA-4C80-9D41-4C27C62F772C}"/>
                  </a:ext>
                </a:extLst>
              </p:cNvPr>
              <p:cNvSpPr/>
              <p:nvPr/>
            </p:nvSpPr>
            <p:spPr>
              <a:xfrm>
                <a:off x="4421025" y="2070250"/>
                <a:ext cx="125350" cy="91900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3676" extrusionOk="0">
                    <a:moveTo>
                      <a:pt x="3309" y="0"/>
                    </a:moveTo>
                    <a:lnTo>
                      <a:pt x="961" y="1107"/>
                    </a:lnTo>
                    <a:cubicBezTo>
                      <a:pt x="961" y="1107"/>
                      <a:pt x="1042" y="1560"/>
                      <a:pt x="1098" y="1851"/>
                    </a:cubicBezTo>
                    <a:cubicBezTo>
                      <a:pt x="1154" y="2142"/>
                      <a:pt x="1132" y="2296"/>
                      <a:pt x="554" y="2652"/>
                    </a:cubicBezTo>
                    <a:cubicBezTo>
                      <a:pt x="1" y="2992"/>
                      <a:pt x="1299" y="3675"/>
                      <a:pt x="2244" y="3675"/>
                    </a:cubicBezTo>
                    <a:cubicBezTo>
                      <a:pt x="2290" y="3675"/>
                      <a:pt x="2335" y="3673"/>
                      <a:pt x="2379" y="3670"/>
                    </a:cubicBezTo>
                    <a:cubicBezTo>
                      <a:pt x="3328" y="3598"/>
                      <a:pt x="4397" y="3024"/>
                      <a:pt x="4691" y="2410"/>
                    </a:cubicBezTo>
                    <a:cubicBezTo>
                      <a:pt x="5014" y="1733"/>
                      <a:pt x="4990" y="937"/>
                      <a:pt x="4589" y="937"/>
                    </a:cubicBezTo>
                    <a:cubicBezTo>
                      <a:pt x="4584" y="937"/>
                      <a:pt x="4580" y="937"/>
                      <a:pt x="4575" y="937"/>
                    </a:cubicBezTo>
                    <a:cubicBezTo>
                      <a:pt x="4184" y="956"/>
                      <a:pt x="3858" y="1028"/>
                      <a:pt x="3656" y="1028"/>
                    </a:cubicBezTo>
                    <a:cubicBezTo>
                      <a:pt x="3546" y="1028"/>
                      <a:pt x="3472" y="1007"/>
                      <a:pt x="3446" y="943"/>
                    </a:cubicBezTo>
                    <a:cubicBezTo>
                      <a:pt x="3387" y="805"/>
                      <a:pt x="3309" y="0"/>
                      <a:pt x="3309" y="0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331;p55">
                <a:extLst>
                  <a:ext uri="{FF2B5EF4-FFF2-40B4-BE49-F238E27FC236}">
                    <a16:creationId xmlns:a16="http://schemas.microsoft.com/office/drawing/2014/main" id="{FFCC7242-390E-4B8A-86D7-4B0E1D651E22}"/>
                  </a:ext>
                </a:extLst>
              </p:cNvPr>
              <p:cNvSpPr/>
              <p:nvPr/>
            </p:nvSpPr>
            <p:spPr>
              <a:xfrm>
                <a:off x="4414500" y="1924075"/>
                <a:ext cx="136475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5459" h="6775" extrusionOk="0">
                    <a:moveTo>
                      <a:pt x="2156" y="0"/>
                    </a:moveTo>
                    <a:cubicBezTo>
                      <a:pt x="1235" y="0"/>
                      <a:pt x="482" y="459"/>
                      <a:pt x="0" y="1174"/>
                    </a:cubicBezTo>
                    <a:cubicBezTo>
                      <a:pt x="0" y="1176"/>
                      <a:pt x="109" y="1396"/>
                      <a:pt x="278" y="1560"/>
                    </a:cubicBezTo>
                    <a:cubicBezTo>
                      <a:pt x="278" y="1560"/>
                      <a:pt x="143" y="1939"/>
                      <a:pt x="383" y="2207"/>
                    </a:cubicBezTo>
                    <a:cubicBezTo>
                      <a:pt x="555" y="2400"/>
                      <a:pt x="606" y="2673"/>
                      <a:pt x="566" y="2929"/>
                    </a:cubicBezTo>
                    <a:cubicBezTo>
                      <a:pt x="525" y="3206"/>
                      <a:pt x="492" y="3551"/>
                      <a:pt x="522" y="3856"/>
                    </a:cubicBezTo>
                    <a:cubicBezTo>
                      <a:pt x="564" y="4285"/>
                      <a:pt x="969" y="4481"/>
                      <a:pt x="969" y="4481"/>
                    </a:cubicBezTo>
                    <a:cubicBezTo>
                      <a:pt x="969" y="4481"/>
                      <a:pt x="1028" y="3824"/>
                      <a:pt x="1190" y="3468"/>
                    </a:cubicBezTo>
                    <a:cubicBezTo>
                      <a:pt x="1274" y="3286"/>
                      <a:pt x="1478" y="3172"/>
                      <a:pt x="1688" y="3172"/>
                    </a:cubicBezTo>
                    <a:cubicBezTo>
                      <a:pt x="1887" y="3172"/>
                      <a:pt x="2091" y="3274"/>
                      <a:pt x="2201" y="3517"/>
                    </a:cubicBezTo>
                    <a:cubicBezTo>
                      <a:pt x="2426" y="4016"/>
                      <a:pt x="2351" y="4352"/>
                      <a:pt x="2142" y="4728"/>
                    </a:cubicBezTo>
                    <a:cubicBezTo>
                      <a:pt x="1961" y="5052"/>
                      <a:pt x="1782" y="5124"/>
                      <a:pt x="1657" y="5124"/>
                    </a:cubicBezTo>
                    <a:cubicBezTo>
                      <a:pt x="1557" y="5124"/>
                      <a:pt x="1492" y="5077"/>
                      <a:pt x="1492" y="5077"/>
                    </a:cubicBezTo>
                    <a:lnTo>
                      <a:pt x="1492" y="5077"/>
                    </a:lnTo>
                    <a:cubicBezTo>
                      <a:pt x="1366" y="5175"/>
                      <a:pt x="1733" y="6411"/>
                      <a:pt x="2043" y="6624"/>
                    </a:cubicBezTo>
                    <a:cubicBezTo>
                      <a:pt x="2201" y="6733"/>
                      <a:pt x="2371" y="6775"/>
                      <a:pt x="2542" y="6775"/>
                    </a:cubicBezTo>
                    <a:cubicBezTo>
                      <a:pt x="2968" y="6775"/>
                      <a:pt x="3396" y="6516"/>
                      <a:pt x="3632" y="6394"/>
                    </a:cubicBezTo>
                    <a:cubicBezTo>
                      <a:pt x="3831" y="6294"/>
                      <a:pt x="4268" y="5573"/>
                      <a:pt x="4268" y="5573"/>
                    </a:cubicBezTo>
                    <a:cubicBezTo>
                      <a:pt x="4801" y="4613"/>
                      <a:pt x="5037" y="4415"/>
                      <a:pt x="5244" y="3479"/>
                    </a:cubicBezTo>
                    <a:cubicBezTo>
                      <a:pt x="5458" y="2509"/>
                      <a:pt x="5374" y="1348"/>
                      <a:pt x="4535" y="1205"/>
                    </a:cubicBezTo>
                    <a:cubicBezTo>
                      <a:pt x="4040" y="533"/>
                      <a:pt x="3284" y="102"/>
                      <a:pt x="2454" y="16"/>
                    </a:cubicBezTo>
                    <a:cubicBezTo>
                      <a:pt x="2353" y="5"/>
                      <a:pt x="2253" y="0"/>
                      <a:pt x="2156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332;p55">
                <a:extLst>
                  <a:ext uri="{FF2B5EF4-FFF2-40B4-BE49-F238E27FC236}">
                    <a16:creationId xmlns:a16="http://schemas.microsoft.com/office/drawing/2014/main" id="{221EB485-807A-4EDE-A78E-4EAA64BDCCB4}"/>
                  </a:ext>
                </a:extLst>
              </p:cNvPr>
              <p:cNvSpPr/>
              <p:nvPr/>
            </p:nvSpPr>
            <p:spPr>
              <a:xfrm>
                <a:off x="4363025" y="2089725"/>
                <a:ext cx="227975" cy="391825"/>
              </a:xfrm>
              <a:custGeom>
                <a:avLst/>
                <a:gdLst/>
                <a:ahLst/>
                <a:cxnLst/>
                <a:rect l="l" t="t" r="r" b="b"/>
                <a:pathLst>
                  <a:path w="9119" h="15673" extrusionOk="0">
                    <a:moveTo>
                      <a:pt x="7268" y="0"/>
                    </a:moveTo>
                    <a:cubicBezTo>
                      <a:pt x="7256" y="0"/>
                      <a:pt x="7244" y="0"/>
                      <a:pt x="7232" y="1"/>
                    </a:cubicBezTo>
                    <a:cubicBezTo>
                      <a:pt x="6559" y="18"/>
                      <a:pt x="6021" y="249"/>
                      <a:pt x="6021" y="249"/>
                    </a:cubicBezTo>
                    <a:cubicBezTo>
                      <a:pt x="6188" y="666"/>
                      <a:pt x="5763" y="1175"/>
                      <a:pt x="4629" y="1532"/>
                    </a:cubicBezTo>
                    <a:cubicBezTo>
                      <a:pt x="4312" y="1632"/>
                      <a:pt x="4076" y="1668"/>
                      <a:pt x="3900" y="1668"/>
                    </a:cubicBezTo>
                    <a:cubicBezTo>
                      <a:pt x="3446" y="1668"/>
                      <a:pt x="3394" y="1429"/>
                      <a:pt x="3394" y="1429"/>
                    </a:cubicBezTo>
                    <a:cubicBezTo>
                      <a:pt x="3394" y="1429"/>
                      <a:pt x="1731" y="2188"/>
                      <a:pt x="1191" y="2566"/>
                    </a:cubicBezTo>
                    <a:cubicBezTo>
                      <a:pt x="509" y="3040"/>
                      <a:pt x="207" y="4418"/>
                      <a:pt x="117" y="6742"/>
                    </a:cubicBezTo>
                    <a:cubicBezTo>
                      <a:pt x="10" y="9431"/>
                      <a:pt x="0" y="14184"/>
                      <a:pt x="90" y="14872"/>
                    </a:cubicBezTo>
                    <a:cubicBezTo>
                      <a:pt x="90" y="14872"/>
                      <a:pt x="1148" y="15673"/>
                      <a:pt x="2610" y="15673"/>
                    </a:cubicBezTo>
                    <a:cubicBezTo>
                      <a:pt x="2716" y="15673"/>
                      <a:pt x="2824" y="15668"/>
                      <a:pt x="2934" y="15659"/>
                    </a:cubicBezTo>
                    <a:cubicBezTo>
                      <a:pt x="4562" y="15526"/>
                      <a:pt x="7538" y="14007"/>
                      <a:pt x="8203" y="12894"/>
                    </a:cubicBezTo>
                    <a:cubicBezTo>
                      <a:pt x="8268" y="10711"/>
                      <a:pt x="8276" y="9071"/>
                      <a:pt x="8328" y="8184"/>
                    </a:cubicBezTo>
                    <a:cubicBezTo>
                      <a:pt x="8522" y="4960"/>
                      <a:pt x="9118" y="4213"/>
                      <a:pt x="8694" y="2146"/>
                    </a:cubicBezTo>
                    <a:cubicBezTo>
                      <a:pt x="8350" y="473"/>
                      <a:pt x="7922" y="0"/>
                      <a:pt x="7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333;p55">
                <a:extLst>
                  <a:ext uri="{FF2B5EF4-FFF2-40B4-BE49-F238E27FC236}">
                    <a16:creationId xmlns:a16="http://schemas.microsoft.com/office/drawing/2014/main" id="{9006CF98-FBD5-4CD2-8E33-00AEE028B896}"/>
                  </a:ext>
                </a:extLst>
              </p:cNvPr>
              <p:cNvSpPr/>
              <p:nvPr/>
            </p:nvSpPr>
            <p:spPr>
              <a:xfrm>
                <a:off x="4363025" y="2152500"/>
                <a:ext cx="92100" cy="327075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3083" extrusionOk="0">
                    <a:moveTo>
                      <a:pt x="2101" y="1"/>
                    </a:moveTo>
                    <a:lnTo>
                      <a:pt x="722" y="637"/>
                    </a:lnTo>
                    <a:cubicBezTo>
                      <a:pt x="365" y="1340"/>
                      <a:pt x="183" y="2529"/>
                      <a:pt x="115" y="4230"/>
                    </a:cubicBezTo>
                    <a:cubicBezTo>
                      <a:pt x="10" y="6920"/>
                      <a:pt x="0" y="11672"/>
                      <a:pt x="90" y="12361"/>
                    </a:cubicBezTo>
                    <a:cubicBezTo>
                      <a:pt x="90" y="12361"/>
                      <a:pt x="776" y="12879"/>
                      <a:pt x="1806" y="13082"/>
                    </a:cubicBezTo>
                    <a:cubicBezTo>
                      <a:pt x="2059" y="11729"/>
                      <a:pt x="3424" y="7230"/>
                      <a:pt x="3542" y="4401"/>
                    </a:cubicBezTo>
                    <a:cubicBezTo>
                      <a:pt x="3684" y="967"/>
                      <a:pt x="2896" y="516"/>
                      <a:pt x="210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334;p55">
                <a:extLst>
                  <a:ext uri="{FF2B5EF4-FFF2-40B4-BE49-F238E27FC236}">
                    <a16:creationId xmlns:a16="http://schemas.microsoft.com/office/drawing/2014/main" id="{AAFFB0F7-F26C-4AAE-9AB0-EFA245BF89CC}"/>
                  </a:ext>
                </a:extLst>
              </p:cNvPr>
              <p:cNvSpPr/>
              <p:nvPr/>
            </p:nvSpPr>
            <p:spPr>
              <a:xfrm>
                <a:off x="4173975" y="2152500"/>
                <a:ext cx="252375" cy="422225"/>
              </a:xfrm>
              <a:custGeom>
                <a:avLst/>
                <a:gdLst/>
                <a:ahLst/>
                <a:cxnLst/>
                <a:rect l="l" t="t" r="r" b="b"/>
                <a:pathLst>
                  <a:path w="10095" h="16889" extrusionOk="0">
                    <a:moveTo>
                      <a:pt x="9144" y="1"/>
                    </a:moveTo>
                    <a:cubicBezTo>
                      <a:pt x="9027" y="1"/>
                      <a:pt x="8906" y="26"/>
                      <a:pt x="8786" y="74"/>
                    </a:cubicBezTo>
                    <a:cubicBezTo>
                      <a:pt x="8238" y="294"/>
                      <a:pt x="7814" y="584"/>
                      <a:pt x="7682" y="1585"/>
                    </a:cubicBezTo>
                    <a:cubicBezTo>
                      <a:pt x="7550" y="2584"/>
                      <a:pt x="7458" y="5086"/>
                      <a:pt x="7127" y="6796"/>
                    </a:cubicBezTo>
                    <a:cubicBezTo>
                      <a:pt x="6964" y="7638"/>
                      <a:pt x="6321" y="9514"/>
                      <a:pt x="5453" y="10777"/>
                    </a:cubicBezTo>
                    <a:cubicBezTo>
                      <a:pt x="4718" y="11846"/>
                      <a:pt x="3820" y="12901"/>
                      <a:pt x="3397" y="13125"/>
                    </a:cubicBezTo>
                    <a:cubicBezTo>
                      <a:pt x="3006" y="13331"/>
                      <a:pt x="2811" y="13358"/>
                      <a:pt x="2339" y="13402"/>
                    </a:cubicBezTo>
                    <a:cubicBezTo>
                      <a:pt x="1802" y="13451"/>
                      <a:pt x="1489" y="13626"/>
                      <a:pt x="1113" y="13690"/>
                    </a:cubicBezTo>
                    <a:cubicBezTo>
                      <a:pt x="738" y="13756"/>
                      <a:pt x="735" y="13716"/>
                      <a:pt x="723" y="13923"/>
                    </a:cubicBezTo>
                    <a:cubicBezTo>
                      <a:pt x="710" y="14125"/>
                      <a:pt x="1063" y="14334"/>
                      <a:pt x="1424" y="14334"/>
                    </a:cubicBezTo>
                    <a:cubicBezTo>
                      <a:pt x="1430" y="14334"/>
                      <a:pt x="1435" y="14334"/>
                      <a:pt x="1440" y="14334"/>
                    </a:cubicBezTo>
                    <a:cubicBezTo>
                      <a:pt x="1786" y="14328"/>
                      <a:pt x="1998" y="14214"/>
                      <a:pt x="2098" y="14214"/>
                    </a:cubicBezTo>
                    <a:cubicBezTo>
                      <a:pt x="2108" y="14214"/>
                      <a:pt x="2118" y="14216"/>
                      <a:pt x="2126" y="14219"/>
                    </a:cubicBezTo>
                    <a:cubicBezTo>
                      <a:pt x="2208" y="14251"/>
                      <a:pt x="1963" y="14451"/>
                      <a:pt x="1577" y="14660"/>
                    </a:cubicBezTo>
                    <a:cubicBezTo>
                      <a:pt x="1044" y="14948"/>
                      <a:pt x="625" y="14954"/>
                      <a:pt x="329" y="15058"/>
                    </a:cubicBezTo>
                    <a:cubicBezTo>
                      <a:pt x="0" y="15175"/>
                      <a:pt x="115" y="15429"/>
                      <a:pt x="258" y="15478"/>
                    </a:cubicBezTo>
                    <a:cubicBezTo>
                      <a:pt x="348" y="15509"/>
                      <a:pt x="470" y="15546"/>
                      <a:pt x="670" y="15546"/>
                    </a:cubicBezTo>
                    <a:cubicBezTo>
                      <a:pt x="787" y="15546"/>
                      <a:pt x="932" y="15533"/>
                      <a:pt x="1113" y="15500"/>
                    </a:cubicBezTo>
                    <a:cubicBezTo>
                      <a:pt x="1604" y="15408"/>
                      <a:pt x="2149" y="15195"/>
                      <a:pt x="2149" y="15195"/>
                    </a:cubicBezTo>
                    <a:lnTo>
                      <a:pt x="2149" y="15195"/>
                    </a:lnTo>
                    <a:cubicBezTo>
                      <a:pt x="2149" y="15195"/>
                      <a:pt x="1863" y="15431"/>
                      <a:pt x="1415" y="15633"/>
                    </a:cubicBezTo>
                    <a:cubicBezTo>
                      <a:pt x="924" y="15856"/>
                      <a:pt x="696" y="15886"/>
                      <a:pt x="449" y="16013"/>
                    </a:cubicBezTo>
                    <a:cubicBezTo>
                      <a:pt x="214" y="16134"/>
                      <a:pt x="480" y="16449"/>
                      <a:pt x="773" y="16449"/>
                    </a:cubicBezTo>
                    <a:cubicBezTo>
                      <a:pt x="789" y="16449"/>
                      <a:pt x="806" y="16448"/>
                      <a:pt x="822" y="16446"/>
                    </a:cubicBezTo>
                    <a:cubicBezTo>
                      <a:pt x="1073" y="16415"/>
                      <a:pt x="1419" y="16325"/>
                      <a:pt x="1753" y="16180"/>
                    </a:cubicBezTo>
                    <a:cubicBezTo>
                      <a:pt x="2087" y="16035"/>
                      <a:pt x="2619" y="15746"/>
                      <a:pt x="2619" y="15745"/>
                    </a:cubicBezTo>
                    <a:lnTo>
                      <a:pt x="2619" y="15745"/>
                    </a:lnTo>
                    <a:cubicBezTo>
                      <a:pt x="2189" y="16156"/>
                      <a:pt x="1756" y="16314"/>
                      <a:pt x="1506" y="16434"/>
                    </a:cubicBezTo>
                    <a:cubicBezTo>
                      <a:pt x="1256" y="16554"/>
                      <a:pt x="1184" y="16695"/>
                      <a:pt x="1297" y="16817"/>
                    </a:cubicBezTo>
                    <a:cubicBezTo>
                      <a:pt x="1337" y="16861"/>
                      <a:pt x="1406" y="16888"/>
                      <a:pt x="1521" y="16888"/>
                    </a:cubicBezTo>
                    <a:cubicBezTo>
                      <a:pt x="1664" y="16888"/>
                      <a:pt x="1877" y="16845"/>
                      <a:pt x="2192" y="16736"/>
                    </a:cubicBezTo>
                    <a:cubicBezTo>
                      <a:pt x="2761" y="16539"/>
                      <a:pt x="3433" y="16019"/>
                      <a:pt x="3900" y="15473"/>
                    </a:cubicBezTo>
                    <a:cubicBezTo>
                      <a:pt x="4367" y="14925"/>
                      <a:pt x="4508" y="14668"/>
                      <a:pt x="4783" y="14413"/>
                    </a:cubicBezTo>
                    <a:cubicBezTo>
                      <a:pt x="5792" y="13479"/>
                      <a:pt x="6586" y="12731"/>
                      <a:pt x="7360" y="11595"/>
                    </a:cubicBezTo>
                    <a:cubicBezTo>
                      <a:pt x="8470" y="9968"/>
                      <a:pt x="9002" y="8522"/>
                      <a:pt x="9257" y="7596"/>
                    </a:cubicBezTo>
                    <a:cubicBezTo>
                      <a:pt x="9780" y="5683"/>
                      <a:pt x="10071" y="3121"/>
                      <a:pt x="10083" y="1667"/>
                    </a:cubicBezTo>
                    <a:cubicBezTo>
                      <a:pt x="10094" y="484"/>
                      <a:pt x="9655" y="1"/>
                      <a:pt x="9144" y="1"/>
                    </a:cubicBezTo>
                    <a:close/>
                  </a:path>
                </a:pathLst>
              </a:custGeom>
              <a:solidFill>
                <a:srgbClr val="F4909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335;p55">
                <a:extLst>
                  <a:ext uri="{FF2B5EF4-FFF2-40B4-BE49-F238E27FC236}">
                    <a16:creationId xmlns:a16="http://schemas.microsoft.com/office/drawing/2014/main" id="{81D59E74-DAD3-4538-8A20-3D66C4368D1A}"/>
                  </a:ext>
                </a:extLst>
              </p:cNvPr>
              <p:cNvSpPr/>
              <p:nvPr/>
            </p:nvSpPr>
            <p:spPr>
              <a:xfrm>
                <a:off x="4353575" y="2149375"/>
                <a:ext cx="78375" cy="146300"/>
              </a:xfrm>
              <a:custGeom>
                <a:avLst/>
                <a:gdLst/>
                <a:ahLst/>
                <a:cxnLst/>
                <a:rect l="l" t="t" r="r" b="b"/>
                <a:pathLst>
                  <a:path w="3135" h="5852" extrusionOk="0">
                    <a:moveTo>
                      <a:pt x="1892" y="0"/>
                    </a:moveTo>
                    <a:cubicBezTo>
                      <a:pt x="1269" y="0"/>
                      <a:pt x="715" y="312"/>
                      <a:pt x="462" y="1289"/>
                    </a:cubicBezTo>
                    <a:cubicBezTo>
                      <a:pt x="174" y="2401"/>
                      <a:pt x="46" y="4662"/>
                      <a:pt x="0" y="5245"/>
                    </a:cubicBezTo>
                    <a:cubicBezTo>
                      <a:pt x="0" y="5245"/>
                      <a:pt x="232" y="5631"/>
                      <a:pt x="1270" y="5783"/>
                    </a:cubicBezTo>
                    <a:cubicBezTo>
                      <a:pt x="1616" y="5835"/>
                      <a:pt x="1896" y="5852"/>
                      <a:pt x="2115" y="5852"/>
                    </a:cubicBezTo>
                    <a:cubicBezTo>
                      <a:pt x="2554" y="5852"/>
                      <a:pt x="2750" y="5783"/>
                      <a:pt x="2750" y="5783"/>
                    </a:cubicBezTo>
                    <a:cubicBezTo>
                      <a:pt x="2750" y="5783"/>
                      <a:pt x="3105" y="3112"/>
                      <a:pt x="3120" y="2075"/>
                    </a:cubicBezTo>
                    <a:cubicBezTo>
                      <a:pt x="3134" y="1036"/>
                      <a:pt x="2923" y="114"/>
                      <a:pt x="2153" y="17"/>
                    </a:cubicBezTo>
                    <a:cubicBezTo>
                      <a:pt x="2065" y="6"/>
                      <a:pt x="1978" y="0"/>
                      <a:pt x="1892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336;p55">
                <a:extLst>
                  <a:ext uri="{FF2B5EF4-FFF2-40B4-BE49-F238E27FC236}">
                    <a16:creationId xmlns:a16="http://schemas.microsoft.com/office/drawing/2014/main" id="{E5365C77-8F51-427E-966E-F1A9034A680D}"/>
                  </a:ext>
                </a:extLst>
              </p:cNvPr>
              <p:cNvSpPr/>
              <p:nvPr/>
            </p:nvSpPr>
            <p:spPr>
              <a:xfrm>
                <a:off x="4352750" y="2270825"/>
                <a:ext cx="710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1151" extrusionOk="0">
                    <a:moveTo>
                      <a:pt x="61" y="1"/>
                    </a:moveTo>
                    <a:lnTo>
                      <a:pt x="0" y="536"/>
                    </a:lnTo>
                    <a:cubicBezTo>
                      <a:pt x="0" y="536"/>
                      <a:pt x="227" y="869"/>
                      <a:pt x="1260" y="1064"/>
                    </a:cubicBezTo>
                    <a:cubicBezTo>
                      <a:pt x="1605" y="1129"/>
                      <a:pt x="1889" y="1150"/>
                      <a:pt x="2115" y="1150"/>
                    </a:cubicBezTo>
                    <a:cubicBezTo>
                      <a:pt x="2566" y="1150"/>
                      <a:pt x="2784" y="1064"/>
                      <a:pt x="2784" y="1064"/>
                    </a:cubicBezTo>
                    <a:lnTo>
                      <a:pt x="2842" y="461"/>
                    </a:lnTo>
                    <a:lnTo>
                      <a:pt x="2842" y="461"/>
                    </a:lnTo>
                    <a:cubicBezTo>
                      <a:pt x="2842" y="461"/>
                      <a:pt x="2536" y="532"/>
                      <a:pt x="2092" y="532"/>
                    </a:cubicBezTo>
                    <a:cubicBezTo>
                      <a:pt x="1870" y="532"/>
                      <a:pt x="1613" y="514"/>
                      <a:pt x="1342" y="461"/>
                    </a:cubicBezTo>
                    <a:cubicBezTo>
                      <a:pt x="605" y="314"/>
                      <a:pt x="61" y="1"/>
                      <a:pt x="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" name="Google Shape;4337;p55">
              <a:extLst>
                <a:ext uri="{FF2B5EF4-FFF2-40B4-BE49-F238E27FC236}">
                  <a16:creationId xmlns:a16="http://schemas.microsoft.com/office/drawing/2014/main" id="{AFEB5B5E-E83C-4A62-8232-9E05BBF74945}"/>
                </a:ext>
              </a:extLst>
            </p:cNvPr>
            <p:cNvGrpSpPr/>
            <p:nvPr/>
          </p:nvGrpSpPr>
          <p:grpSpPr>
            <a:xfrm>
              <a:off x="6276434" y="8323128"/>
              <a:ext cx="643197" cy="1823680"/>
              <a:chOff x="3281608" y="2009575"/>
              <a:chExt cx="448492" cy="1271626"/>
            </a:xfrm>
          </p:grpSpPr>
          <p:sp>
            <p:nvSpPr>
              <p:cNvPr id="187" name="Google Shape;4338;p55">
                <a:extLst>
                  <a:ext uri="{FF2B5EF4-FFF2-40B4-BE49-F238E27FC236}">
                    <a16:creationId xmlns:a16="http://schemas.microsoft.com/office/drawing/2014/main" id="{19EEB270-2398-4AA3-B670-E3C6D9E4D71E}"/>
                  </a:ext>
                </a:extLst>
              </p:cNvPr>
              <p:cNvSpPr/>
              <p:nvPr/>
            </p:nvSpPr>
            <p:spPr>
              <a:xfrm>
                <a:off x="3281608" y="3034501"/>
                <a:ext cx="427450" cy="246700"/>
              </a:xfrm>
              <a:custGeom>
                <a:avLst/>
                <a:gdLst/>
                <a:ahLst/>
                <a:cxnLst/>
                <a:rect l="l" t="t" r="r" b="b"/>
                <a:pathLst>
                  <a:path w="17098" h="9868" extrusionOk="0">
                    <a:moveTo>
                      <a:pt x="8550" y="0"/>
                    </a:moveTo>
                    <a:cubicBezTo>
                      <a:pt x="6282" y="0"/>
                      <a:pt x="4107" y="520"/>
                      <a:pt x="2504" y="1445"/>
                    </a:cubicBezTo>
                    <a:cubicBezTo>
                      <a:pt x="901" y="2371"/>
                      <a:pt x="0" y="3625"/>
                      <a:pt x="0" y="4934"/>
                    </a:cubicBezTo>
                    <a:cubicBezTo>
                      <a:pt x="0" y="6242"/>
                      <a:pt x="901" y="7497"/>
                      <a:pt x="2504" y="8421"/>
                    </a:cubicBezTo>
                    <a:cubicBezTo>
                      <a:pt x="4107" y="9347"/>
                      <a:pt x="6282" y="9867"/>
                      <a:pt x="8550" y="9867"/>
                    </a:cubicBezTo>
                    <a:cubicBezTo>
                      <a:pt x="10816" y="9867"/>
                      <a:pt x="12991" y="9347"/>
                      <a:pt x="14594" y="8421"/>
                    </a:cubicBezTo>
                    <a:cubicBezTo>
                      <a:pt x="16197" y="7497"/>
                      <a:pt x="17098" y="6242"/>
                      <a:pt x="17098" y="4934"/>
                    </a:cubicBezTo>
                    <a:cubicBezTo>
                      <a:pt x="17098" y="3625"/>
                      <a:pt x="16197" y="2371"/>
                      <a:pt x="14594" y="1445"/>
                    </a:cubicBezTo>
                    <a:cubicBezTo>
                      <a:pt x="12991" y="520"/>
                      <a:pt x="10816" y="0"/>
                      <a:pt x="855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339;p55">
                <a:extLst>
                  <a:ext uri="{FF2B5EF4-FFF2-40B4-BE49-F238E27FC236}">
                    <a16:creationId xmlns:a16="http://schemas.microsoft.com/office/drawing/2014/main" id="{6A98BE47-906B-48FE-9678-9C0EF27F28A7}"/>
                  </a:ext>
                </a:extLst>
              </p:cNvPr>
              <p:cNvSpPr/>
              <p:nvPr/>
            </p:nvSpPr>
            <p:spPr>
              <a:xfrm>
                <a:off x="3541550" y="2236875"/>
                <a:ext cx="164825" cy="446250"/>
              </a:xfrm>
              <a:custGeom>
                <a:avLst/>
                <a:gdLst/>
                <a:ahLst/>
                <a:cxnLst/>
                <a:rect l="l" t="t" r="r" b="b"/>
                <a:pathLst>
                  <a:path w="6593" h="17850" extrusionOk="0">
                    <a:moveTo>
                      <a:pt x="4144" y="0"/>
                    </a:moveTo>
                    <a:cubicBezTo>
                      <a:pt x="3942" y="0"/>
                      <a:pt x="3755" y="81"/>
                      <a:pt x="3613" y="215"/>
                    </a:cubicBezTo>
                    <a:cubicBezTo>
                      <a:pt x="3184" y="621"/>
                      <a:pt x="2984" y="1179"/>
                      <a:pt x="3315" y="2181"/>
                    </a:cubicBezTo>
                    <a:cubicBezTo>
                      <a:pt x="3593" y="3017"/>
                      <a:pt x="4195" y="5344"/>
                      <a:pt x="4378" y="7185"/>
                    </a:cubicBezTo>
                    <a:cubicBezTo>
                      <a:pt x="4464" y="8038"/>
                      <a:pt x="4564" y="10024"/>
                      <a:pt x="4098" y="11484"/>
                    </a:cubicBezTo>
                    <a:cubicBezTo>
                      <a:pt x="3704" y="12720"/>
                      <a:pt x="3213" y="13425"/>
                      <a:pt x="2864" y="13696"/>
                    </a:cubicBezTo>
                    <a:cubicBezTo>
                      <a:pt x="2515" y="13968"/>
                      <a:pt x="2235" y="14099"/>
                      <a:pt x="1795" y="14277"/>
                    </a:cubicBezTo>
                    <a:cubicBezTo>
                      <a:pt x="1296" y="14481"/>
                      <a:pt x="1065" y="14756"/>
                      <a:pt x="723" y="14927"/>
                    </a:cubicBezTo>
                    <a:cubicBezTo>
                      <a:pt x="383" y="15098"/>
                      <a:pt x="283" y="15018"/>
                      <a:pt x="329" y="15219"/>
                    </a:cubicBezTo>
                    <a:cubicBezTo>
                      <a:pt x="363" y="15362"/>
                      <a:pt x="580" y="15453"/>
                      <a:pt x="828" y="15453"/>
                    </a:cubicBezTo>
                    <a:cubicBezTo>
                      <a:pt x="929" y="15453"/>
                      <a:pt x="1035" y="15438"/>
                      <a:pt x="1135" y="15405"/>
                    </a:cubicBezTo>
                    <a:cubicBezTo>
                      <a:pt x="1497" y="15289"/>
                      <a:pt x="1666" y="15097"/>
                      <a:pt x="1755" y="15097"/>
                    </a:cubicBezTo>
                    <a:cubicBezTo>
                      <a:pt x="1756" y="15097"/>
                      <a:pt x="1757" y="15097"/>
                      <a:pt x="1758" y="15097"/>
                    </a:cubicBezTo>
                    <a:cubicBezTo>
                      <a:pt x="1847" y="15103"/>
                      <a:pt x="1671" y="15366"/>
                      <a:pt x="1361" y="15678"/>
                    </a:cubicBezTo>
                    <a:cubicBezTo>
                      <a:pt x="934" y="16107"/>
                      <a:pt x="535" y="16235"/>
                      <a:pt x="282" y="16421"/>
                    </a:cubicBezTo>
                    <a:cubicBezTo>
                      <a:pt x="0" y="16627"/>
                      <a:pt x="184" y="16837"/>
                      <a:pt x="335" y="16843"/>
                    </a:cubicBezTo>
                    <a:cubicBezTo>
                      <a:pt x="354" y="16843"/>
                      <a:pt x="373" y="16844"/>
                      <a:pt x="393" y="16844"/>
                    </a:cubicBezTo>
                    <a:cubicBezTo>
                      <a:pt x="545" y="16844"/>
                      <a:pt x="770" y="16818"/>
                      <a:pt x="1160" y="16615"/>
                    </a:cubicBezTo>
                    <a:cubicBezTo>
                      <a:pt x="1603" y="16386"/>
                      <a:pt x="2064" y="16026"/>
                      <a:pt x="2064" y="16026"/>
                    </a:cubicBezTo>
                    <a:lnTo>
                      <a:pt x="2064" y="16026"/>
                    </a:lnTo>
                    <a:cubicBezTo>
                      <a:pt x="2064" y="16026"/>
                      <a:pt x="1857" y="16334"/>
                      <a:pt x="1488" y="16657"/>
                    </a:cubicBezTo>
                    <a:cubicBezTo>
                      <a:pt x="1082" y="17011"/>
                      <a:pt x="872" y="17108"/>
                      <a:pt x="672" y="17300"/>
                    </a:cubicBezTo>
                    <a:cubicBezTo>
                      <a:pt x="510" y="17456"/>
                      <a:pt x="737" y="17642"/>
                      <a:pt x="980" y="17642"/>
                    </a:cubicBezTo>
                    <a:cubicBezTo>
                      <a:pt x="1039" y="17642"/>
                      <a:pt x="1099" y="17631"/>
                      <a:pt x="1155" y="17606"/>
                    </a:cubicBezTo>
                    <a:cubicBezTo>
                      <a:pt x="1385" y="17503"/>
                      <a:pt x="1692" y="17317"/>
                      <a:pt x="1969" y="17082"/>
                    </a:cubicBezTo>
                    <a:cubicBezTo>
                      <a:pt x="2246" y="16848"/>
                      <a:pt x="2672" y="16416"/>
                      <a:pt x="2672" y="16416"/>
                    </a:cubicBezTo>
                    <a:lnTo>
                      <a:pt x="2672" y="16416"/>
                    </a:lnTo>
                    <a:cubicBezTo>
                      <a:pt x="2378" y="16934"/>
                      <a:pt x="2009" y="17210"/>
                      <a:pt x="1805" y="17397"/>
                    </a:cubicBezTo>
                    <a:cubicBezTo>
                      <a:pt x="1600" y="17584"/>
                      <a:pt x="1572" y="17739"/>
                      <a:pt x="1717" y="17824"/>
                    </a:cubicBezTo>
                    <a:cubicBezTo>
                      <a:pt x="1744" y="17840"/>
                      <a:pt x="1779" y="17849"/>
                      <a:pt x="1822" y="17849"/>
                    </a:cubicBezTo>
                    <a:cubicBezTo>
                      <a:pt x="1958" y="17849"/>
                      <a:pt x="2180" y="17756"/>
                      <a:pt x="2550" y="17487"/>
                    </a:cubicBezTo>
                    <a:cubicBezTo>
                      <a:pt x="3038" y="17134"/>
                      <a:pt x="3531" y="16444"/>
                      <a:pt x="3819" y="15783"/>
                    </a:cubicBezTo>
                    <a:cubicBezTo>
                      <a:pt x="4108" y="15124"/>
                      <a:pt x="4296" y="14835"/>
                      <a:pt x="4486" y="14512"/>
                    </a:cubicBezTo>
                    <a:cubicBezTo>
                      <a:pt x="5182" y="13326"/>
                      <a:pt x="5588" y="12510"/>
                      <a:pt x="6002" y="11199"/>
                    </a:cubicBezTo>
                    <a:cubicBezTo>
                      <a:pt x="6592" y="9321"/>
                      <a:pt x="6502" y="8202"/>
                      <a:pt x="6476" y="7241"/>
                    </a:cubicBezTo>
                    <a:cubicBezTo>
                      <a:pt x="6425" y="5260"/>
                      <a:pt x="5734" y="2690"/>
                      <a:pt x="5325" y="1293"/>
                    </a:cubicBezTo>
                    <a:cubicBezTo>
                      <a:pt x="5050" y="350"/>
                      <a:pt x="4565" y="0"/>
                      <a:pt x="4144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340;p55">
                <a:extLst>
                  <a:ext uri="{FF2B5EF4-FFF2-40B4-BE49-F238E27FC236}">
                    <a16:creationId xmlns:a16="http://schemas.microsoft.com/office/drawing/2014/main" id="{2CF8DA9D-43F2-4738-919F-EED93E8258B2}"/>
                  </a:ext>
                </a:extLst>
              </p:cNvPr>
              <p:cNvSpPr/>
              <p:nvPr/>
            </p:nvSpPr>
            <p:spPr>
              <a:xfrm>
                <a:off x="3617750" y="2233500"/>
                <a:ext cx="80425" cy="150850"/>
              </a:xfrm>
              <a:custGeom>
                <a:avLst/>
                <a:gdLst/>
                <a:ahLst/>
                <a:cxnLst/>
                <a:rect l="l" t="t" r="r" b="b"/>
                <a:pathLst>
                  <a:path w="3217" h="6034" extrusionOk="0">
                    <a:moveTo>
                      <a:pt x="1143" y="1"/>
                    </a:moveTo>
                    <a:cubicBezTo>
                      <a:pt x="985" y="1"/>
                      <a:pt x="831" y="34"/>
                      <a:pt x="691" y="67"/>
                    </a:cubicBezTo>
                    <a:cubicBezTo>
                      <a:pt x="691" y="67"/>
                      <a:pt x="1" y="716"/>
                      <a:pt x="42" y="1584"/>
                    </a:cubicBezTo>
                    <a:cubicBezTo>
                      <a:pt x="84" y="2451"/>
                      <a:pt x="795" y="5729"/>
                      <a:pt x="795" y="5729"/>
                    </a:cubicBezTo>
                    <a:cubicBezTo>
                      <a:pt x="795" y="5729"/>
                      <a:pt x="1008" y="6034"/>
                      <a:pt x="1456" y="6034"/>
                    </a:cubicBezTo>
                    <a:cubicBezTo>
                      <a:pt x="1650" y="6034"/>
                      <a:pt x="1887" y="5977"/>
                      <a:pt x="2171" y="5813"/>
                    </a:cubicBezTo>
                    <a:cubicBezTo>
                      <a:pt x="3109" y="5271"/>
                      <a:pt x="3217" y="4645"/>
                      <a:pt x="3217" y="4645"/>
                    </a:cubicBezTo>
                    <a:cubicBezTo>
                      <a:pt x="3049" y="3625"/>
                      <a:pt x="2485" y="1634"/>
                      <a:pt x="2089" y="749"/>
                    </a:cubicBezTo>
                    <a:cubicBezTo>
                      <a:pt x="1819" y="148"/>
                      <a:pt x="1473" y="1"/>
                      <a:pt x="1143" y="1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341;p55">
                <a:extLst>
                  <a:ext uri="{FF2B5EF4-FFF2-40B4-BE49-F238E27FC236}">
                    <a16:creationId xmlns:a16="http://schemas.microsoft.com/office/drawing/2014/main" id="{3166759A-FA2A-4A5E-8835-D24CC60E928A}"/>
                  </a:ext>
                </a:extLst>
              </p:cNvPr>
              <p:cNvSpPr/>
              <p:nvPr/>
            </p:nvSpPr>
            <p:spPr>
              <a:xfrm>
                <a:off x="3371450" y="3054375"/>
                <a:ext cx="120475" cy="112825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4513" extrusionOk="0">
                    <a:moveTo>
                      <a:pt x="673" y="1"/>
                    </a:moveTo>
                    <a:cubicBezTo>
                      <a:pt x="610" y="1"/>
                      <a:pt x="553" y="13"/>
                      <a:pt x="505" y="39"/>
                    </a:cubicBezTo>
                    <a:cubicBezTo>
                      <a:pt x="108" y="252"/>
                      <a:pt x="1" y="767"/>
                      <a:pt x="229" y="1395"/>
                    </a:cubicBezTo>
                    <a:cubicBezTo>
                      <a:pt x="484" y="2091"/>
                      <a:pt x="1152" y="2536"/>
                      <a:pt x="1696" y="2931"/>
                    </a:cubicBezTo>
                    <a:cubicBezTo>
                      <a:pt x="2262" y="3344"/>
                      <a:pt x="2699" y="3806"/>
                      <a:pt x="3108" y="4249"/>
                    </a:cubicBezTo>
                    <a:cubicBezTo>
                      <a:pt x="3281" y="4438"/>
                      <a:pt x="3509" y="4513"/>
                      <a:pt x="3750" y="4513"/>
                    </a:cubicBezTo>
                    <a:cubicBezTo>
                      <a:pt x="3963" y="4513"/>
                      <a:pt x="4186" y="4454"/>
                      <a:pt x="4388" y="4366"/>
                    </a:cubicBezTo>
                    <a:cubicBezTo>
                      <a:pt x="4819" y="4176"/>
                      <a:pt x="4772" y="3535"/>
                      <a:pt x="4760" y="3125"/>
                    </a:cubicBezTo>
                    <a:cubicBezTo>
                      <a:pt x="4748" y="2745"/>
                      <a:pt x="4768" y="2315"/>
                      <a:pt x="4768" y="2315"/>
                    </a:cubicBezTo>
                    <a:cubicBezTo>
                      <a:pt x="4768" y="2315"/>
                      <a:pt x="3674" y="1074"/>
                      <a:pt x="3186" y="1074"/>
                    </a:cubicBezTo>
                    <a:cubicBezTo>
                      <a:pt x="3146" y="1074"/>
                      <a:pt x="3110" y="1083"/>
                      <a:pt x="3079" y="1101"/>
                    </a:cubicBezTo>
                    <a:cubicBezTo>
                      <a:pt x="3051" y="1117"/>
                      <a:pt x="3017" y="1125"/>
                      <a:pt x="2977" y="1125"/>
                    </a:cubicBezTo>
                    <a:cubicBezTo>
                      <a:pt x="2501" y="1125"/>
                      <a:pt x="1286" y="1"/>
                      <a:pt x="673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342;p55">
                <a:extLst>
                  <a:ext uri="{FF2B5EF4-FFF2-40B4-BE49-F238E27FC236}">
                    <a16:creationId xmlns:a16="http://schemas.microsoft.com/office/drawing/2014/main" id="{0F3B73CD-A8EA-4019-8AAE-756949BD3FBB}"/>
                  </a:ext>
                </a:extLst>
              </p:cNvPr>
              <p:cNvSpPr/>
              <p:nvPr/>
            </p:nvSpPr>
            <p:spPr>
              <a:xfrm>
                <a:off x="3450300" y="2615750"/>
                <a:ext cx="213375" cy="497075"/>
              </a:xfrm>
              <a:custGeom>
                <a:avLst/>
                <a:gdLst/>
                <a:ahLst/>
                <a:cxnLst/>
                <a:rect l="l" t="t" r="r" b="b"/>
                <a:pathLst>
                  <a:path w="8535" h="19883" extrusionOk="0">
                    <a:moveTo>
                      <a:pt x="8535" y="1"/>
                    </a:moveTo>
                    <a:lnTo>
                      <a:pt x="2900" y="408"/>
                    </a:lnTo>
                    <a:lnTo>
                      <a:pt x="1382" y="9942"/>
                    </a:lnTo>
                    <a:lnTo>
                      <a:pt x="0" y="18624"/>
                    </a:lnTo>
                    <a:cubicBezTo>
                      <a:pt x="374" y="19730"/>
                      <a:pt x="1050" y="19883"/>
                      <a:pt x="1396" y="19883"/>
                    </a:cubicBezTo>
                    <a:cubicBezTo>
                      <a:pt x="1529" y="19883"/>
                      <a:pt x="1614" y="19860"/>
                      <a:pt x="1614" y="19860"/>
                    </a:cubicBezTo>
                    <a:lnTo>
                      <a:pt x="4209" y="12412"/>
                    </a:lnTo>
                    <a:lnTo>
                      <a:pt x="8535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343;p55">
                <a:extLst>
                  <a:ext uri="{FF2B5EF4-FFF2-40B4-BE49-F238E27FC236}">
                    <a16:creationId xmlns:a16="http://schemas.microsoft.com/office/drawing/2014/main" id="{6F319561-6D48-40D8-A995-E2C23E8E26DB}"/>
                  </a:ext>
                </a:extLst>
              </p:cNvPr>
              <p:cNvSpPr/>
              <p:nvPr/>
            </p:nvSpPr>
            <p:spPr>
              <a:xfrm>
                <a:off x="3450300" y="2864300"/>
                <a:ext cx="105250" cy="248525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9941" extrusionOk="0">
                    <a:moveTo>
                      <a:pt x="1382" y="0"/>
                    </a:moveTo>
                    <a:lnTo>
                      <a:pt x="0" y="8682"/>
                    </a:lnTo>
                    <a:cubicBezTo>
                      <a:pt x="374" y="9788"/>
                      <a:pt x="1050" y="9941"/>
                      <a:pt x="1396" y="9941"/>
                    </a:cubicBezTo>
                    <a:cubicBezTo>
                      <a:pt x="1529" y="9941"/>
                      <a:pt x="1614" y="9918"/>
                      <a:pt x="1614" y="9918"/>
                    </a:cubicBezTo>
                    <a:lnTo>
                      <a:pt x="4209" y="2470"/>
                    </a:lnTo>
                    <a:lnTo>
                      <a:pt x="1382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344;p55">
                <a:extLst>
                  <a:ext uri="{FF2B5EF4-FFF2-40B4-BE49-F238E27FC236}">
                    <a16:creationId xmlns:a16="http://schemas.microsoft.com/office/drawing/2014/main" id="{30EB890F-8BD0-485E-A94A-0F2E7D5FD33D}"/>
                  </a:ext>
                </a:extLst>
              </p:cNvPr>
              <p:cNvSpPr/>
              <p:nvPr/>
            </p:nvSpPr>
            <p:spPr>
              <a:xfrm>
                <a:off x="3539900" y="3087375"/>
                <a:ext cx="130075" cy="129150"/>
              </a:xfrm>
              <a:custGeom>
                <a:avLst/>
                <a:gdLst/>
                <a:ahLst/>
                <a:cxnLst/>
                <a:rect l="l" t="t" r="r" b="b"/>
                <a:pathLst>
                  <a:path w="5203" h="5166" extrusionOk="0">
                    <a:moveTo>
                      <a:pt x="3551" y="1"/>
                    </a:moveTo>
                    <a:lnTo>
                      <a:pt x="2064" y="648"/>
                    </a:lnTo>
                    <a:cubicBezTo>
                      <a:pt x="2222" y="1331"/>
                      <a:pt x="1734" y="3519"/>
                      <a:pt x="1138" y="3586"/>
                    </a:cubicBezTo>
                    <a:cubicBezTo>
                      <a:pt x="1066" y="3577"/>
                      <a:pt x="998" y="3572"/>
                      <a:pt x="935" y="3572"/>
                    </a:cubicBezTo>
                    <a:cubicBezTo>
                      <a:pt x="236" y="3572"/>
                      <a:pt x="0" y="4104"/>
                      <a:pt x="163" y="4332"/>
                    </a:cubicBezTo>
                    <a:cubicBezTo>
                      <a:pt x="163" y="4332"/>
                      <a:pt x="711" y="4774"/>
                      <a:pt x="1138" y="4959"/>
                    </a:cubicBezTo>
                    <a:cubicBezTo>
                      <a:pt x="1459" y="5096"/>
                      <a:pt x="1721" y="5165"/>
                      <a:pt x="1973" y="5165"/>
                    </a:cubicBezTo>
                    <a:cubicBezTo>
                      <a:pt x="2057" y="5165"/>
                      <a:pt x="2140" y="5157"/>
                      <a:pt x="2224" y="5142"/>
                    </a:cubicBezTo>
                    <a:cubicBezTo>
                      <a:pt x="3036" y="4997"/>
                      <a:pt x="3216" y="4199"/>
                      <a:pt x="3483" y="3684"/>
                    </a:cubicBezTo>
                    <a:cubicBezTo>
                      <a:pt x="3668" y="3327"/>
                      <a:pt x="4058" y="2863"/>
                      <a:pt x="4326" y="2561"/>
                    </a:cubicBezTo>
                    <a:cubicBezTo>
                      <a:pt x="4479" y="2389"/>
                      <a:pt x="4646" y="2232"/>
                      <a:pt x="4784" y="2046"/>
                    </a:cubicBezTo>
                    <a:cubicBezTo>
                      <a:pt x="5044" y="1695"/>
                      <a:pt x="5203" y="1224"/>
                      <a:pt x="4848" y="869"/>
                    </a:cubicBezTo>
                    <a:cubicBezTo>
                      <a:pt x="4764" y="785"/>
                      <a:pt x="4660" y="724"/>
                      <a:pt x="4556" y="665"/>
                    </a:cubicBezTo>
                    <a:cubicBezTo>
                      <a:pt x="4262" y="502"/>
                      <a:pt x="3872" y="406"/>
                      <a:pt x="3551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345;p55">
                <a:extLst>
                  <a:ext uri="{FF2B5EF4-FFF2-40B4-BE49-F238E27FC236}">
                    <a16:creationId xmlns:a16="http://schemas.microsoft.com/office/drawing/2014/main" id="{119AD01D-AE82-48A5-8664-92C4E8605C18}"/>
                  </a:ext>
                </a:extLst>
              </p:cNvPr>
              <p:cNvSpPr/>
              <p:nvPr/>
            </p:nvSpPr>
            <p:spPr>
              <a:xfrm>
                <a:off x="3453050" y="2520900"/>
                <a:ext cx="224175" cy="586750"/>
              </a:xfrm>
              <a:custGeom>
                <a:avLst/>
                <a:gdLst/>
                <a:ahLst/>
                <a:cxnLst/>
                <a:rect l="l" t="t" r="r" b="b"/>
                <a:pathLst>
                  <a:path w="8967" h="23470" extrusionOk="0">
                    <a:moveTo>
                      <a:pt x="8113" y="0"/>
                    </a:moveTo>
                    <a:lnTo>
                      <a:pt x="975" y="2558"/>
                    </a:lnTo>
                    <a:cubicBezTo>
                      <a:pt x="518" y="5573"/>
                      <a:pt x="0" y="8721"/>
                      <a:pt x="55" y="13266"/>
                    </a:cubicBezTo>
                    <a:cubicBezTo>
                      <a:pt x="71" y="14511"/>
                      <a:pt x="1615" y="16728"/>
                      <a:pt x="2841" y="18649"/>
                    </a:cubicBezTo>
                    <a:cubicBezTo>
                      <a:pt x="4065" y="20566"/>
                      <a:pt x="5544" y="23430"/>
                      <a:pt x="5544" y="23430"/>
                    </a:cubicBezTo>
                    <a:cubicBezTo>
                      <a:pt x="5678" y="23457"/>
                      <a:pt x="5801" y="23469"/>
                      <a:pt x="5914" y="23469"/>
                    </a:cubicBezTo>
                    <a:cubicBezTo>
                      <a:pt x="6804" y="23469"/>
                      <a:pt x="7091" y="22737"/>
                      <a:pt x="7091" y="22737"/>
                    </a:cubicBezTo>
                    <a:cubicBezTo>
                      <a:pt x="7091" y="22737"/>
                      <a:pt x="5856" y="18837"/>
                      <a:pt x="5468" y="17457"/>
                    </a:cubicBezTo>
                    <a:cubicBezTo>
                      <a:pt x="4620" y="14440"/>
                      <a:pt x="3365" y="13520"/>
                      <a:pt x="3365" y="13520"/>
                    </a:cubicBezTo>
                    <a:cubicBezTo>
                      <a:pt x="3365" y="13520"/>
                      <a:pt x="3670" y="12293"/>
                      <a:pt x="3997" y="10771"/>
                    </a:cubicBezTo>
                    <a:cubicBezTo>
                      <a:pt x="4379" y="8985"/>
                      <a:pt x="5006" y="6377"/>
                      <a:pt x="5006" y="6377"/>
                    </a:cubicBezTo>
                    <a:cubicBezTo>
                      <a:pt x="5006" y="6377"/>
                      <a:pt x="8313" y="5450"/>
                      <a:pt x="8696" y="2910"/>
                    </a:cubicBezTo>
                    <a:cubicBezTo>
                      <a:pt x="8967" y="1126"/>
                      <a:pt x="8205" y="159"/>
                      <a:pt x="8113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346;p55">
                <a:extLst>
                  <a:ext uri="{FF2B5EF4-FFF2-40B4-BE49-F238E27FC236}">
                    <a16:creationId xmlns:a16="http://schemas.microsoft.com/office/drawing/2014/main" id="{786B137F-B496-4DFA-A921-1E785A48277E}"/>
                  </a:ext>
                </a:extLst>
              </p:cNvPr>
              <p:cNvSpPr/>
              <p:nvPr/>
            </p:nvSpPr>
            <p:spPr>
              <a:xfrm>
                <a:off x="3454325" y="2534225"/>
                <a:ext cx="194150" cy="299400"/>
              </a:xfrm>
              <a:custGeom>
                <a:avLst/>
                <a:gdLst/>
                <a:ahLst/>
                <a:cxnLst/>
                <a:rect l="l" t="t" r="r" b="b"/>
                <a:pathLst>
                  <a:path w="7766" h="11976" extrusionOk="0">
                    <a:moveTo>
                      <a:pt x="6578" y="1"/>
                    </a:moveTo>
                    <a:lnTo>
                      <a:pt x="924" y="2025"/>
                    </a:lnTo>
                    <a:cubicBezTo>
                      <a:pt x="492" y="4869"/>
                      <a:pt x="8" y="7833"/>
                      <a:pt x="1" y="11975"/>
                    </a:cubicBezTo>
                    <a:cubicBezTo>
                      <a:pt x="68" y="9834"/>
                      <a:pt x="676" y="7466"/>
                      <a:pt x="1011" y="6162"/>
                    </a:cubicBezTo>
                    <a:cubicBezTo>
                      <a:pt x="1347" y="4856"/>
                      <a:pt x="1616" y="3298"/>
                      <a:pt x="4107" y="2761"/>
                    </a:cubicBezTo>
                    <a:cubicBezTo>
                      <a:pt x="6596" y="2226"/>
                      <a:pt x="7766" y="848"/>
                      <a:pt x="7766" y="848"/>
                    </a:cubicBezTo>
                    <a:lnTo>
                      <a:pt x="6578" y="1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347;p55">
                <a:extLst>
                  <a:ext uri="{FF2B5EF4-FFF2-40B4-BE49-F238E27FC236}">
                    <a16:creationId xmlns:a16="http://schemas.microsoft.com/office/drawing/2014/main" id="{B1D200F3-79BC-451A-A5F5-68915064CCFC}"/>
                  </a:ext>
                </a:extLst>
              </p:cNvPr>
              <p:cNvSpPr/>
              <p:nvPr/>
            </p:nvSpPr>
            <p:spPr>
              <a:xfrm>
                <a:off x="3499150" y="2051375"/>
                <a:ext cx="152700" cy="173975"/>
              </a:xfrm>
              <a:custGeom>
                <a:avLst/>
                <a:gdLst/>
                <a:ahLst/>
                <a:cxnLst/>
                <a:rect l="l" t="t" r="r" b="b"/>
                <a:pathLst>
                  <a:path w="6108" h="6959" extrusionOk="0">
                    <a:moveTo>
                      <a:pt x="2995" y="1"/>
                    </a:moveTo>
                    <a:cubicBezTo>
                      <a:pt x="1615" y="1"/>
                      <a:pt x="612" y="1031"/>
                      <a:pt x="330" y="2414"/>
                    </a:cubicBezTo>
                    <a:cubicBezTo>
                      <a:pt x="168" y="3144"/>
                      <a:pt x="1" y="4637"/>
                      <a:pt x="455" y="5832"/>
                    </a:cubicBezTo>
                    <a:cubicBezTo>
                      <a:pt x="705" y="6491"/>
                      <a:pt x="937" y="6958"/>
                      <a:pt x="1515" y="6958"/>
                    </a:cubicBezTo>
                    <a:cubicBezTo>
                      <a:pt x="1530" y="6958"/>
                      <a:pt x="1546" y="6958"/>
                      <a:pt x="1562" y="6957"/>
                    </a:cubicBezTo>
                    <a:cubicBezTo>
                      <a:pt x="1970" y="6941"/>
                      <a:pt x="3674" y="6522"/>
                      <a:pt x="4249" y="5913"/>
                    </a:cubicBezTo>
                    <a:cubicBezTo>
                      <a:pt x="4351" y="5804"/>
                      <a:pt x="4538" y="5486"/>
                      <a:pt x="4538" y="5486"/>
                    </a:cubicBezTo>
                    <a:cubicBezTo>
                      <a:pt x="5296" y="5018"/>
                      <a:pt x="5839" y="4232"/>
                      <a:pt x="5939" y="3278"/>
                    </a:cubicBezTo>
                    <a:cubicBezTo>
                      <a:pt x="6107" y="1647"/>
                      <a:pt x="4923" y="187"/>
                      <a:pt x="3293" y="16"/>
                    </a:cubicBezTo>
                    <a:cubicBezTo>
                      <a:pt x="3192" y="6"/>
                      <a:pt x="3093" y="1"/>
                      <a:pt x="2995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348;p55">
                <a:extLst>
                  <a:ext uri="{FF2B5EF4-FFF2-40B4-BE49-F238E27FC236}">
                    <a16:creationId xmlns:a16="http://schemas.microsoft.com/office/drawing/2014/main" id="{54B51C50-6D4E-4596-A945-5C2C6CE990AD}"/>
                  </a:ext>
                </a:extLst>
              </p:cNvPr>
              <p:cNvSpPr/>
              <p:nvPr/>
            </p:nvSpPr>
            <p:spPr>
              <a:xfrm>
                <a:off x="3526650" y="2199175"/>
                <a:ext cx="128750" cy="90300"/>
              </a:xfrm>
              <a:custGeom>
                <a:avLst/>
                <a:gdLst/>
                <a:ahLst/>
                <a:cxnLst/>
                <a:rect l="l" t="t" r="r" b="b"/>
                <a:pathLst>
                  <a:path w="5150" h="3612" extrusionOk="0">
                    <a:moveTo>
                      <a:pt x="3148" y="1"/>
                    </a:moveTo>
                    <a:lnTo>
                      <a:pt x="1033" y="687"/>
                    </a:lnTo>
                    <a:cubicBezTo>
                      <a:pt x="1033" y="687"/>
                      <a:pt x="1126" y="1284"/>
                      <a:pt x="1098" y="1788"/>
                    </a:cubicBezTo>
                    <a:cubicBezTo>
                      <a:pt x="1082" y="2084"/>
                      <a:pt x="1132" y="2233"/>
                      <a:pt x="553" y="2589"/>
                    </a:cubicBezTo>
                    <a:cubicBezTo>
                      <a:pt x="1" y="2928"/>
                      <a:pt x="1299" y="3612"/>
                      <a:pt x="2244" y="3612"/>
                    </a:cubicBezTo>
                    <a:cubicBezTo>
                      <a:pt x="2290" y="3612"/>
                      <a:pt x="2335" y="3610"/>
                      <a:pt x="2379" y="3607"/>
                    </a:cubicBezTo>
                    <a:cubicBezTo>
                      <a:pt x="3329" y="3535"/>
                      <a:pt x="4397" y="2961"/>
                      <a:pt x="4691" y="2347"/>
                    </a:cubicBezTo>
                    <a:cubicBezTo>
                      <a:pt x="5017" y="1662"/>
                      <a:pt x="5149" y="1486"/>
                      <a:pt x="4605" y="1454"/>
                    </a:cubicBezTo>
                    <a:cubicBezTo>
                      <a:pt x="4374" y="1440"/>
                      <a:pt x="4184" y="1436"/>
                      <a:pt x="4028" y="1436"/>
                    </a:cubicBezTo>
                    <a:cubicBezTo>
                      <a:pt x="3866" y="1436"/>
                      <a:pt x="3740" y="1440"/>
                      <a:pt x="3641" y="1440"/>
                    </a:cubicBezTo>
                    <a:cubicBezTo>
                      <a:pt x="3361" y="1440"/>
                      <a:pt x="3300" y="1408"/>
                      <a:pt x="3246" y="1165"/>
                    </a:cubicBezTo>
                    <a:cubicBezTo>
                      <a:pt x="3213" y="1018"/>
                      <a:pt x="3148" y="1"/>
                      <a:pt x="314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349;p55">
                <a:extLst>
                  <a:ext uri="{FF2B5EF4-FFF2-40B4-BE49-F238E27FC236}">
                    <a16:creationId xmlns:a16="http://schemas.microsoft.com/office/drawing/2014/main" id="{E06A3FD2-FE15-4502-B50C-CC7C0B739CD6}"/>
                  </a:ext>
                </a:extLst>
              </p:cNvPr>
              <p:cNvSpPr/>
              <p:nvPr/>
            </p:nvSpPr>
            <p:spPr>
              <a:xfrm>
                <a:off x="3520075" y="2051375"/>
                <a:ext cx="1317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5271" h="6132" extrusionOk="0">
                    <a:moveTo>
                      <a:pt x="2156" y="1"/>
                    </a:moveTo>
                    <a:cubicBezTo>
                      <a:pt x="1236" y="1"/>
                      <a:pt x="483" y="459"/>
                      <a:pt x="1" y="1175"/>
                    </a:cubicBezTo>
                    <a:cubicBezTo>
                      <a:pt x="1" y="1176"/>
                      <a:pt x="111" y="1396"/>
                      <a:pt x="278" y="1561"/>
                    </a:cubicBezTo>
                    <a:cubicBezTo>
                      <a:pt x="278" y="1561"/>
                      <a:pt x="145" y="1939"/>
                      <a:pt x="383" y="2209"/>
                    </a:cubicBezTo>
                    <a:cubicBezTo>
                      <a:pt x="556" y="2401"/>
                      <a:pt x="606" y="2673"/>
                      <a:pt x="567" y="2929"/>
                    </a:cubicBezTo>
                    <a:cubicBezTo>
                      <a:pt x="525" y="3208"/>
                      <a:pt x="494" y="3552"/>
                      <a:pt x="523" y="3856"/>
                    </a:cubicBezTo>
                    <a:cubicBezTo>
                      <a:pt x="564" y="4286"/>
                      <a:pt x="969" y="4481"/>
                      <a:pt x="969" y="4481"/>
                    </a:cubicBezTo>
                    <a:cubicBezTo>
                      <a:pt x="969" y="4481"/>
                      <a:pt x="1028" y="3826"/>
                      <a:pt x="1191" y="3469"/>
                    </a:cubicBezTo>
                    <a:cubicBezTo>
                      <a:pt x="1274" y="3286"/>
                      <a:pt x="1479" y="3173"/>
                      <a:pt x="1689" y="3173"/>
                    </a:cubicBezTo>
                    <a:cubicBezTo>
                      <a:pt x="1888" y="3173"/>
                      <a:pt x="2092" y="3275"/>
                      <a:pt x="2201" y="3517"/>
                    </a:cubicBezTo>
                    <a:cubicBezTo>
                      <a:pt x="2426" y="4017"/>
                      <a:pt x="2277" y="4320"/>
                      <a:pt x="2142" y="4728"/>
                    </a:cubicBezTo>
                    <a:cubicBezTo>
                      <a:pt x="2009" y="5137"/>
                      <a:pt x="1619" y="4979"/>
                      <a:pt x="1493" y="5077"/>
                    </a:cubicBezTo>
                    <a:cubicBezTo>
                      <a:pt x="1368" y="5175"/>
                      <a:pt x="1356" y="5871"/>
                      <a:pt x="1999" y="6053"/>
                    </a:cubicBezTo>
                    <a:cubicBezTo>
                      <a:pt x="2196" y="6109"/>
                      <a:pt x="2389" y="6131"/>
                      <a:pt x="2572" y="6131"/>
                    </a:cubicBezTo>
                    <a:cubicBezTo>
                      <a:pt x="2986" y="6131"/>
                      <a:pt x="3345" y="6014"/>
                      <a:pt x="3574" y="5895"/>
                    </a:cubicBezTo>
                    <a:cubicBezTo>
                      <a:pt x="3774" y="5796"/>
                      <a:pt x="4023" y="5586"/>
                      <a:pt x="4023" y="5586"/>
                    </a:cubicBezTo>
                    <a:cubicBezTo>
                      <a:pt x="4766" y="4906"/>
                      <a:pt x="5001" y="4232"/>
                      <a:pt x="5100" y="3276"/>
                    </a:cubicBezTo>
                    <a:cubicBezTo>
                      <a:pt x="5270" y="1646"/>
                      <a:pt x="4086" y="187"/>
                      <a:pt x="2454" y="16"/>
                    </a:cubicBezTo>
                    <a:cubicBezTo>
                      <a:pt x="2353" y="6"/>
                      <a:pt x="2254" y="1"/>
                      <a:pt x="2156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350;p55">
                <a:extLst>
                  <a:ext uri="{FF2B5EF4-FFF2-40B4-BE49-F238E27FC236}">
                    <a16:creationId xmlns:a16="http://schemas.microsoft.com/office/drawing/2014/main" id="{5775A9AB-0238-41CE-A422-B9103E219BFC}"/>
                  </a:ext>
                </a:extLst>
              </p:cNvPr>
              <p:cNvSpPr/>
              <p:nvPr/>
            </p:nvSpPr>
            <p:spPr>
              <a:xfrm>
                <a:off x="3563075" y="2009575"/>
                <a:ext cx="97275" cy="89650"/>
              </a:xfrm>
              <a:custGeom>
                <a:avLst/>
                <a:gdLst/>
                <a:ahLst/>
                <a:cxnLst/>
                <a:rect l="l" t="t" r="r" b="b"/>
                <a:pathLst>
                  <a:path w="3891" h="3586" extrusionOk="0">
                    <a:moveTo>
                      <a:pt x="1224" y="1"/>
                    </a:moveTo>
                    <a:cubicBezTo>
                      <a:pt x="1151" y="1"/>
                      <a:pt x="1076" y="8"/>
                      <a:pt x="1002" y="22"/>
                    </a:cubicBezTo>
                    <a:cubicBezTo>
                      <a:pt x="582" y="104"/>
                      <a:pt x="241" y="415"/>
                      <a:pt x="120" y="827"/>
                    </a:cubicBezTo>
                    <a:cubicBezTo>
                      <a:pt x="0" y="1240"/>
                      <a:pt x="120" y="1684"/>
                      <a:pt x="430" y="1980"/>
                    </a:cubicBezTo>
                    <a:cubicBezTo>
                      <a:pt x="647" y="2187"/>
                      <a:pt x="933" y="2297"/>
                      <a:pt x="1224" y="2297"/>
                    </a:cubicBezTo>
                    <a:cubicBezTo>
                      <a:pt x="1349" y="2297"/>
                      <a:pt x="1475" y="2277"/>
                      <a:pt x="1597" y="2235"/>
                    </a:cubicBezTo>
                    <a:lnTo>
                      <a:pt x="1597" y="2235"/>
                    </a:lnTo>
                    <a:cubicBezTo>
                      <a:pt x="1520" y="2651"/>
                      <a:pt x="1679" y="3076"/>
                      <a:pt x="2010" y="3339"/>
                    </a:cubicBezTo>
                    <a:cubicBezTo>
                      <a:pt x="2216" y="3502"/>
                      <a:pt x="2466" y="3586"/>
                      <a:pt x="2719" y="3586"/>
                    </a:cubicBezTo>
                    <a:cubicBezTo>
                      <a:pt x="2875" y="3586"/>
                      <a:pt x="3031" y="3554"/>
                      <a:pt x="3178" y="3489"/>
                    </a:cubicBezTo>
                    <a:cubicBezTo>
                      <a:pt x="3566" y="3319"/>
                      <a:pt x="3828" y="2948"/>
                      <a:pt x="3859" y="2526"/>
                    </a:cubicBezTo>
                    <a:cubicBezTo>
                      <a:pt x="3890" y="2106"/>
                      <a:pt x="3686" y="1701"/>
                      <a:pt x="3328" y="1476"/>
                    </a:cubicBezTo>
                    <a:cubicBezTo>
                      <a:pt x="3615" y="1143"/>
                      <a:pt x="3578" y="640"/>
                      <a:pt x="3246" y="351"/>
                    </a:cubicBezTo>
                    <a:cubicBezTo>
                      <a:pt x="3095" y="222"/>
                      <a:pt x="2910" y="158"/>
                      <a:pt x="2726" y="158"/>
                    </a:cubicBezTo>
                    <a:cubicBezTo>
                      <a:pt x="2502" y="158"/>
                      <a:pt x="2279" y="252"/>
                      <a:pt x="2122" y="435"/>
                    </a:cubicBezTo>
                    <a:cubicBezTo>
                      <a:pt x="1902" y="157"/>
                      <a:pt x="1570" y="1"/>
                      <a:pt x="1224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351;p55">
                <a:extLst>
                  <a:ext uri="{FF2B5EF4-FFF2-40B4-BE49-F238E27FC236}">
                    <a16:creationId xmlns:a16="http://schemas.microsoft.com/office/drawing/2014/main" id="{CFADD9B8-8AFD-42D6-80DA-CAA960412234}"/>
                  </a:ext>
                </a:extLst>
              </p:cNvPr>
              <p:cNvSpPr/>
              <p:nvPr/>
            </p:nvSpPr>
            <p:spPr>
              <a:xfrm>
                <a:off x="3494300" y="2056375"/>
                <a:ext cx="50675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3585" extrusionOk="0">
                    <a:moveTo>
                      <a:pt x="1583" y="1"/>
                    </a:moveTo>
                    <a:cubicBezTo>
                      <a:pt x="991" y="1"/>
                      <a:pt x="332" y="384"/>
                      <a:pt x="156" y="1283"/>
                    </a:cubicBezTo>
                    <a:cubicBezTo>
                      <a:pt x="0" y="2081"/>
                      <a:pt x="382" y="3396"/>
                      <a:pt x="1715" y="3584"/>
                    </a:cubicBezTo>
                    <a:lnTo>
                      <a:pt x="2026" y="78"/>
                    </a:lnTo>
                    <a:cubicBezTo>
                      <a:pt x="1890" y="28"/>
                      <a:pt x="1739" y="1"/>
                      <a:pt x="1583" y="1"/>
                    </a:cubicBezTo>
                    <a:close/>
                  </a:path>
                </a:pathLst>
              </a:custGeom>
              <a:solidFill>
                <a:srgbClr val="6D293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352;p55">
                <a:extLst>
                  <a:ext uri="{FF2B5EF4-FFF2-40B4-BE49-F238E27FC236}">
                    <a16:creationId xmlns:a16="http://schemas.microsoft.com/office/drawing/2014/main" id="{BD9FE169-4442-494A-A467-B611F358CFFF}"/>
                  </a:ext>
                </a:extLst>
              </p:cNvPr>
              <p:cNvSpPr/>
              <p:nvPr/>
            </p:nvSpPr>
            <p:spPr>
              <a:xfrm>
                <a:off x="3449300" y="2233650"/>
                <a:ext cx="227050" cy="357700"/>
              </a:xfrm>
              <a:custGeom>
                <a:avLst/>
                <a:gdLst/>
                <a:ahLst/>
                <a:cxnLst/>
                <a:rect l="l" t="t" r="r" b="b"/>
                <a:pathLst>
                  <a:path w="9082" h="14308" extrusionOk="0">
                    <a:moveTo>
                      <a:pt x="6826" y="0"/>
                    </a:moveTo>
                    <a:cubicBezTo>
                      <a:pt x="6657" y="0"/>
                      <a:pt x="6520" y="4"/>
                      <a:pt x="6449" y="9"/>
                    </a:cubicBezTo>
                    <a:cubicBezTo>
                      <a:pt x="6507" y="224"/>
                      <a:pt x="6352" y="474"/>
                      <a:pt x="5792" y="639"/>
                    </a:cubicBezTo>
                    <a:cubicBezTo>
                      <a:pt x="5364" y="766"/>
                      <a:pt x="5016" y="803"/>
                      <a:pt x="4753" y="803"/>
                    </a:cubicBezTo>
                    <a:cubicBezTo>
                      <a:pt x="4362" y="803"/>
                      <a:pt x="4159" y="719"/>
                      <a:pt x="4159" y="719"/>
                    </a:cubicBezTo>
                    <a:cubicBezTo>
                      <a:pt x="4159" y="719"/>
                      <a:pt x="3047" y="1183"/>
                      <a:pt x="2290" y="1709"/>
                    </a:cubicBezTo>
                    <a:cubicBezTo>
                      <a:pt x="445" y="2990"/>
                      <a:pt x="1" y="5215"/>
                      <a:pt x="1860" y="5981"/>
                    </a:cubicBezTo>
                    <a:cubicBezTo>
                      <a:pt x="1974" y="6817"/>
                      <a:pt x="2362" y="7880"/>
                      <a:pt x="2397" y="8370"/>
                    </a:cubicBezTo>
                    <a:cubicBezTo>
                      <a:pt x="2295" y="9857"/>
                      <a:pt x="1575" y="11013"/>
                      <a:pt x="1097" y="14192"/>
                    </a:cubicBezTo>
                    <a:cubicBezTo>
                      <a:pt x="1097" y="14192"/>
                      <a:pt x="1980" y="14308"/>
                      <a:pt x="3087" y="14308"/>
                    </a:cubicBezTo>
                    <a:cubicBezTo>
                      <a:pt x="3501" y="14308"/>
                      <a:pt x="3946" y="14292"/>
                      <a:pt x="4388" y="14247"/>
                    </a:cubicBezTo>
                    <a:cubicBezTo>
                      <a:pt x="7097" y="13975"/>
                      <a:pt x="8429" y="12585"/>
                      <a:pt x="8602" y="12108"/>
                    </a:cubicBezTo>
                    <a:cubicBezTo>
                      <a:pt x="7633" y="9808"/>
                      <a:pt x="7473" y="8844"/>
                      <a:pt x="7617" y="8310"/>
                    </a:cubicBezTo>
                    <a:cubicBezTo>
                      <a:pt x="8368" y="5527"/>
                      <a:pt x="9081" y="4332"/>
                      <a:pt x="8871" y="2233"/>
                    </a:cubicBezTo>
                    <a:cubicBezTo>
                      <a:pt x="8751" y="1030"/>
                      <a:pt x="8658" y="427"/>
                      <a:pt x="8019" y="105"/>
                    </a:cubicBezTo>
                    <a:cubicBezTo>
                      <a:pt x="7752" y="21"/>
                      <a:pt x="7210" y="0"/>
                      <a:pt x="6826" y="0"/>
                    </a:cubicBezTo>
                    <a:close/>
                  </a:path>
                </a:pathLst>
              </a:custGeom>
              <a:solidFill>
                <a:srgbClr val="F5FB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353;p55">
                <a:extLst>
                  <a:ext uri="{FF2B5EF4-FFF2-40B4-BE49-F238E27FC236}">
                    <a16:creationId xmlns:a16="http://schemas.microsoft.com/office/drawing/2014/main" id="{AEFE948D-EE92-4189-A134-AD8E687BADFE}"/>
                  </a:ext>
                </a:extLst>
              </p:cNvPr>
              <p:cNvSpPr/>
              <p:nvPr/>
            </p:nvSpPr>
            <p:spPr>
              <a:xfrm>
                <a:off x="3503300" y="2350475"/>
                <a:ext cx="155600" cy="206175"/>
              </a:xfrm>
              <a:custGeom>
                <a:avLst/>
                <a:gdLst/>
                <a:ahLst/>
                <a:cxnLst/>
                <a:rect l="l" t="t" r="r" b="b"/>
                <a:pathLst>
                  <a:path w="6224" h="8247" extrusionOk="0">
                    <a:moveTo>
                      <a:pt x="4371" y="0"/>
                    </a:moveTo>
                    <a:lnTo>
                      <a:pt x="175" y="2854"/>
                    </a:lnTo>
                    <a:cubicBezTo>
                      <a:pt x="175" y="2935"/>
                      <a:pt x="164" y="3057"/>
                      <a:pt x="148" y="3210"/>
                    </a:cubicBezTo>
                    <a:cubicBezTo>
                      <a:pt x="194" y="3401"/>
                      <a:pt x="229" y="3569"/>
                      <a:pt x="237" y="3697"/>
                    </a:cubicBezTo>
                    <a:cubicBezTo>
                      <a:pt x="208" y="4127"/>
                      <a:pt x="126" y="4531"/>
                      <a:pt x="13" y="4963"/>
                    </a:cubicBezTo>
                    <a:cubicBezTo>
                      <a:pt x="0" y="5939"/>
                      <a:pt x="131" y="6988"/>
                      <a:pt x="730" y="7551"/>
                    </a:cubicBezTo>
                    <a:cubicBezTo>
                      <a:pt x="1224" y="8014"/>
                      <a:pt x="1983" y="8247"/>
                      <a:pt x="2819" y="8247"/>
                    </a:cubicBezTo>
                    <a:cubicBezTo>
                      <a:pt x="3973" y="8247"/>
                      <a:pt x="5274" y="7803"/>
                      <a:pt x="6224" y="6908"/>
                    </a:cubicBezTo>
                    <a:cubicBezTo>
                      <a:pt x="5451" y="4986"/>
                      <a:pt x="5324" y="4129"/>
                      <a:pt x="5457" y="3637"/>
                    </a:cubicBezTo>
                    <a:cubicBezTo>
                      <a:pt x="5634" y="2981"/>
                      <a:pt x="5808" y="2416"/>
                      <a:pt x="5969" y="1903"/>
                    </a:cubicBezTo>
                    <a:lnTo>
                      <a:pt x="4371" y="0"/>
                    </a:lnTo>
                    <a:close/>
                  </a:path>
                </a:pathLst>
              </a:custGeom>
              <a:solidFill>
                <a:srgbClr val="E8EAE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354;p55">
                <a:extLst>
                  <a:ext uri="{FF2B5EF4-FFF2-40B4-BE49-F238E27FC236}">
                    <a16:creationId xmlns:a16="http://schemas.microsoft.com/office/drawing/2014/main" id="{F714493B-CC57-4FBA-A20C-11EAB1E55688}"/>
                  </a:ext>
                </a:extLst>
              </p:cNvPr>
              <p:cNvSpPr/>
              <p:nvPr/>
            </p:nvSpPr>
            <p:spPr>
              <a:xfrm>
                <a:off x="3549000" y="2633075"/>
                <a:ext cx="102200" cy="175025"/>
              </a:xfrm>
              <a:custGeom>
                <a:avLst/>
                <a:gdLst/>
                <a:ahLst/>
                <a:cxnLst/>
                <a:rect l="l" t="t" r="r" b="b"/>
                <a:pathLst>
                  <a:path w="4088" h="7001" extrusionOk="0">
                    <a:moveTo>
                      <a:pt x="4088" y="0"/>
                    </a:moveTo>
                    <a:cubicBezTo>
                      <a:pt x="4088" y="0"/>
                      <a:pt x="4088" y="0"/>
                      <a:pt x="4088" y="0"/>
                    </a:cubicBezTo>
                    <a:lnTo>
                      <a:pt x="4088" y="0"/>
                    </a:lnTo>
                    <a:cubicBezTo>
                      <a:pt x="4088" y="0"/>
                      <a:pt x="4088" y="0"/>
                      <a:pt x="4088" y="0"/>
                    </a:cubicBezTo>
                    <a:close/>
                    <a:moveTo>
                      <a:pt x="4088" y="0"/>
                    </a:moveTo>
                    <a:cubicBezTo>
                      <a:pt x="4084" y="3"/>
                      <a:pt x="2606" y="950"/>
                      <a:pt x="1344" y="1085"/>
                    </a:cubicBezTo>
                    <a:lnTo>
                      <a:pt x="1" y="7001"/>
                    </a:lnTo>
                    <a:lnTo>
                      <a:pt x="1863" y="1643"/>
                    </a:lnTo>
                    <a:cubicBezTo>
                      <a:pt x="1863" y="1643"/>
                      <a:pt x="3291" y="1085"/>
                      <a:pt x="4088" y="0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355;p55">
                <a:extLst>
                  <a:ext uri="{FF2B5EF4-FFF2-40B4-BE49-F238E27FC236}">
                    <a16:creationId xmlns:a16="http://schemas.microsoft.com/office/drawing/2014/main" id="{6D0F3AD7-6850-47CC-BEBA-55AF314AA32B}"/>
                  </a:ext>
                </a:extLst>
              </p:cNvPr>
              <p:cNvSpPr/>
              <p:nvPr/>
            </p:nvSpPr>
            <p:spPr>
              <a:xfrm>
                <a:off x="3520100" y="2255175"/>
                <a:ext cx="4890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080" extrusionOk="0">
                    <a:moveTo>
                      <a:pt x="1013" y="0"/>
                    </a:moveTo>
                    <a:cubicBezTo>
                      <a:pt x="943" y="0"/>
                      <a:pt x="876" y="13"/>
                      <a:pt x="817" y="44"/>
                    </a:cubicBezTo>
                    <a:lnTo>
                      <a:pt x="1" y="510"/>
                    </a:lnTo>
                    <a:cubicBezTo>
                      <a:pt x="1" y="510"/>
                      <a:pt x="800" y="610"/>
                      <a:pt x="993" y="1079"/>
                    </a:cubicBezTo>
                    <a:cubicBezTo>
                      <a:pt x="994" y="1079"/>
                      <a:pt x="1803" y="1006"/>
                      <a:pt x="1956" y="444"/>
                    </a:cubicBezTo>
                    <a:cubicBezTo>
                      <a:pt x="1956" y="444"/>
                      <a:pt x="1421" y="0"/>
                      <a:pt x="1013" y="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356;p55">
                <a:extLst>
                  <a:ext uri="{FF2B5EF4-FFF2-40B4-BE49-F238E27FC236}">
                    <a16:creationId xmlns:a16="http://schemas.microsoft.com/office/drawing/2014/main" id="{0121EC59-45CC-44FD-8DA8-B7F797D8A811}"/>
                  </a:ext>
                </a:extLst>
              </p:cNvPr>
              <p:cNvSpPr/>
              <p:nvPr/>
            </p:nvSpPr>
            <p:spPr>
              <a:xfrm>
                <a:off x="3613075" y="2232725"/>
                <a:ext cx="39625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676" extrusionOk="0">
                    <a:moveTo>
                      <a:pt x="490" y="1"/>
                    </a:moveTo>
                    <a:cubicBezTo>
                      <a:pt x="186" y="1"/>
                      <a:pt x="0" y="86"/>
                      <a:pt x="0" y="86"/>
                    </a:cubicBezTo>
                    <a:cubicBezTo>
                      <a:pt x="0" y="86"/>
                      <a:pt x="388" y="277"/>
                      <a:pt x="454" y="676"/>
                    </a:cubicBezTo>
                    <a:lnTo>
                      <a:pt x="1585" y="657"/>
                    </a:lnTo>
                    <a:cubicBezTo>
                      <a:pt x="1585" y="657"/>
                      <a:pt x="1307" y="125"/>
                      <a:pt x="815" y="32"/>
                    </a:cubicBezTo>
                    <a:cubicBezTo>
                      <a:pt x="696" y="10"/>
                      <a:pt x="587" y="1"/>
                      <a:pt x="490" y="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357;p55">
                <a:extLst>
                  <a:ext uri="{FF2B5EF4-FFF2-40B4-BE49-F238E27FC236}">
                    <a16:creationId xmlns:a16="http://schemas.microsoft.com/office/drawing/2014/main" id="{03DD1CCD-F230-44BA-9F96-45A008E9ECFE}"/>
                  </a:ext>
                </a:extLst>
              </p:cNvPr>
              <p:cNvSpPr/>
              <p:nvPr/>
            </p:nvSpPr>
            <p:spPr>
              <a:xfrm>
                <a:off x="3510300" y="2244075"/>
                <a:ext cx="219800" cy="282250"/>
              </a:xfrm>
              <a:custGeom>
                <a:avLst/>
                <a:gdLst/>
                <a:ahLst/>
                <a:cxnLst/>
                <a:rect l="l" t="t" r="r" b="b"/>
                <a:pathLst>
                  <a:path w="8792" h="11290" extrusionOk="0">
                    <a:moveTo>
                      <a:pt x="5104" y="1"/>
                    </a:moveTo>
                    <a:cubicBezTo>
                      <a:pt x="4947" y="1"/>
                      <a:pt x="4783" y="23"/>
                      <a:pt x="4613" y="70"/>
                    </a:cubicBezTo>
                    <a:cubicBezTo>
                      <a:pt x="3184" y="465"/>
                      <a:pt x="1448" y="1082"/>
                      <a:pt x="1075" y="2000"/>
                    </a:cubicBezTo>
                    <a:cubicBezTo>
                      <a:pt x="701" y="2918"/>
                      <a:pt x="0" y="8736"/>
                      <a:pt x="864" y="9874"/>
                    </a:cubicBezTo>
                    <a:cubicBezTo>
                      <a:pt x="1689" y="10964"/>
                      <a:pt x="2680" y="11289"/>
                      <a:pt x="3580" y="11289"/>
                    </a:cubicBezTo>
                    <a:cubicBezTo>
                      <a:pt x="3621" y="11289"/>
                      <a:pt x="3663" y="11289"/>
                      <a:pt x="3704" y="11287"/>
                    </a:cubicBezTo>
                    <a:cubicBezTo>
                      <a:pt x="4636" y="11255"/>
                      <a:pt x="7373" y="10096"/>
                      <a:pt x="8101" y="8766"/>
                    </a:cubicBezTo>
                    <a:cubicBezTo>
                      <a:pt x="8792" y="7505"/>
                      <a:pt x="7993" y="1"/>
                      <a:pt x="5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358;p55">
                <a:extLst>
                  <a:ext uri="{FF2B5EF4-FFF2-40B4-BE49-F238E27FC236}">
                    <a16:creationId xmlns:a16="http://schemas.microsoft.com/office/drawing/2014/main" id="{072E43BC-2D06-419E-96F4-D46B4646717F}"/>
                  </a:ext>
                </a:extLst>
              </p:cNvPr>
              <p:cNvSpPr/>
              <p:nvPr/>
            </p:nvSpPr>
            <p:spPr>
              <a:xfrm>
                <a:off x="3613075" y="2386575"/>
                <a:ext cx="97325" cy="107725"/>
              </a:xfrm>
              <a:custGeom>
                <a:avLst/>
                <a:gdLst/>
                <a:ahLst/>
                <a:cxnLst/>
                <a:rect l="l" t="t" r="r" b="b"/>
                <a:pathLst>
                  <a:path w="3893" h="4309" extrusionOk="0">
                    <a:moveTo>
                      <a:pt x="3392" y="1"/>
                    </a:moveTo>
                    <a:cubicBezTo>
                      <a:pt x="2786" y="1"/>
                      <a:pt x="288" y="1220"/>
                      <a:pt x="0" y="1765"/>
                    </a:cubicBezTo>
                    <a:cubicBezTo>
                      <a:pt x="0" y="1765"/>
                      <a:pt x="184" y="3737"/>
                      <a:pt x="227" y="4204"/>
                    </a:cubicBezTo>
                    <a:cubicBezTo>
                      <a:pt x="233" y="4276"/>
                      <a:pt x="305" y="4309"/>
                      <a:pt x="422" y="4309"/>
                    </a:cubicBezTo>
                    <a:cubicBezTo>
                      <a:pt x="1060" y="4309"/>
                      <a:pt x="3064" y="3352"/>
                      <a:pt x="3533" y="2643"/>
                    </a:cubicBezTo>
                    <a:cubicBezTo>
                      <a:pt x="3893" y="2100"/>
                      <a:pt x="3623" y="415"/>
                      <a:pt x="3521" y="57"/>
                    </a:cubicBezTo>
                    <a:cubicBezTo>
                      <a:pt x="3510" y="18"/>
                      <a:pt x="3465" y="1"/>
                      <a:pt x="3392" y="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359;p55">
                <a:extLst>
                  <a:ext uri="{FF2B5EF4-FFF2-40B4-BE49-F238E27FC236}">
                    <a16:creationId xmlns:a16="http://schemas.microsoft.com/office/drawing/2014/main" id="{41015416-6785-44A7-A388-4FC2AA7561D7}"/>
                  </a:ext>
                </a:extLst>
              </p:cNvPr>
              <p:cNvSpPr/>
              <p:nvPr/>
            </p:nvSpPr>
            <p:spPr>
              <a:xfrm>
                <a:off x="3510300" y="2288125"/>
                <a:ext cx="905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621" h="9401" extrusionOk="0">
                    <a:moveTo>
                      <a:pt x="1438" y="1"/>
                    </a:moveTo>
                    <a:cubicBezTo>
                      <a:pt x="1346" y="1"/>
                      <a:pt x="1257" y="19"/>
                      <a:pt x="1173" y="52"/>
                    </a:cubicBezTo>
                    <a:cubicBezTo>
                      <a:pt x="1134" y="111"/>
                      <a:pt x="1102" y="174"/>
                      <a:pt x="1075" y="238"/>
                    </a:cubicBezTo>
                    <a:cubicBezTo>
                      <a:pt x="701" y="1156"/>
                      <a:pt x="0" y="6972"/>
                      <a:pt x="864" y="8112"/>
                    </a:cubicBezTo>
                    <a:cubicBezTo>
                      <a:pt x="1400" y="8821"/>
                      <a:pt x="2007" y="9206"/>
                      <a:pt x="2614" y="9388"/>
                    </a:cubicBezTo>
                    <a:cubicBezTo>
                      <a:pt x="2669" y="9397"/>
                      <a:pt x="2721" y="9401"/>
                      <a:pt x="2771" y="9401"/>
                    </a:cubicBezTo>
                    <a:cubicBezTo>
                      <a:pt x="3341" y="9401"/>
                      <a:pt x="3621" y="8868"/>
                      <a:pt x="3593" y="8112"/>
                    </a:cubicBezTo>
                    <a:cubicBezTo>
                      <a:pt x="3560" y="7252"/>
                      <a:pt x="3195" y="4056"/>
                      <a:pt x="2809" y="2126"/>
                    </a:cubicBezTo>
                    <a:cubicBezTo>
                      <a:pt x="2483" y="508"/>
                      <a:pt x="1919" y="1"/>
                      <a:pt x="1438" y="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360;p55">
                <a:extLst>
                  <a:ext uri="{FF2B5EF4-FFF2-40B4-BE49-F238E27FC236}">
                    <a16:creationId xmlns:a16="http://schemas.microsoft.com/office/drawing/2014/main" id="{B6788EC3-F24A-464E-A05B-A806BF3E6218}"/>
                  </a:ext>
                </a:extLst>
              </p:cNvPr>
              <p:cNvSpPr/>
              <p:nvPr/>
            </p:nvSpPr>
            <p:spPr>
              <a:xfrm>
                <a:off x="3580500" y="2327150"/>
                <a:ext cx="11767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4707" h="1866" extrusionOk="0">
                    <a:moveTo>
                      <a:pt x="4707" y="1"/>
                    </a:moveTo>
                    <a:lnTo>
                      <a:pt x="4707" y="1"/>
                    </a:lnTo>
                    <a:cubicBezTo>
                      <a:pt x="4342" y="489"/>
                      <a:pt x="3098" y="1065"/>
                      <a:pt x="1740" y="1359"/>
                    </a:cubicBezTo>
                    <a:cubicBezTo>
                      <a:pt x="1509" y="1409"/>
                      <a:pt x="1307" y="1431"/>
                      <a:pt x="1131" y="1431"/>
                    </a:cubicBezTo>
                    <a:cubicBezTo>
                      <a:pt x="276" y="1431"/>
                      <a:pt x="38" y="912"/>
                      <a:pt x="1" y="565"/>
                    </a:cubicBezTo>
                    <a:lnTo>
                      <a:pt x="1" y="565"/>
                    </a:lnTo>
                    <a:cubicBezTo>
                      <a:pt x="68" y="1483"/>
                      <a:pt x="509" y="1865"/>
                      <a:pt x="1233" y="1865"/>
                    </a:cubicBezTo>
                    <a:cubicBezTo>
                      <a:pt x="1670" y="1865"/>
                      <a:pt x="2210" y="1727"/>
                      <a:pt x="2833" y="1482"/>
                    </a:cubicBezTo>
                    <a:cubicBezTo>
                      <a:pt x="4487" y="833"/>
                      <a:pt x="4707" y="1"/>
                      <a:pt x="4707" y="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361;p55">
                <a:extLst>
                  <a:ext uri="{FF2B5EF4-FFF2-40B4-BE49-F238E27FC236}">
                    <a16:creationId xmlns:a16="http://schemas.microsoft.com/office/drawing/2014/main" id="{FDB47C2C-75F7-4098-B522-2FFF791068BC}"/>
                  </a:ext>
                </a:extLst>
              </p:cNvPr>
              <p:cNvSpPr/>
              <p:nvPr/>
            </p:nvSpPr>
            <p:spPr>
              <a:xfrm>
                <a:off x="3288625" y="2281900"/>
                <a:ext cx="244150" cy="406400"/>
              </a:xfrm>
              <a:custGeom>
                <a:avLst/>
                <a:gdLst/>
                <a:ahLst/>
                <a:cxnLst/>
                <a:rect l="l" t="t" r="r" b="b"/>
                <a:pathLst>
                  <a:path w="9766" h="16256" extrusionOk="0">
                    <a:moveTo>
                      <a:pt x="9031" y="1"/>
                    </a:moveTo>
                    <a:cubicBezTo>
                      <a:pt x="8915" y="1"/>
                      <a:pt x="8794" y="33"/>
                      <a:pt x="8673" y="90"/>
                    </a:cubicBezTo>
                    <a:cubicBezTo>
                      <a:pt x="8138" y="342"/>
                      <a:pt x="7550" y="787"/>
                      <a:pt x="7551" y="1843"/>
                    </a:cubicBezTo>
                    <a:cubicBezTo>
                      <a:pt x="7552" y="2723"/>
                      <a:pt x="7332" y="5141"/>
                      <a:pt x="6929" y="6946"/>
                    </a:cubicBezTo>
                    <a:cubicBezTo>
                      <a:pt x="6744" y="7783"/>
                      <a:pt x="6203" y="9652"/>
                      <a:pt x="5304" y="10892"/>
                    </a:cubicBezTo>
                    <a:cubicBezTo>
                      <a:pt x="4542" y="11944"/>
                      <a:pt x="4054" y="12468"/>
                      <a:pt x="3638" y="12617"/>
                    </a:cubicBezTo>
                    <a:cubicBezTo>
                      <a:pt x="3221" y="12765"/>
                      <a:pt x="2914" y="12802"/>
                      <a:pt x="2440" y="12835"/>
                    </a:cubicBezTo>
                    <a:cubicBezTo>
                      <a:pt x="1902" y="12870"/>
                      <a:pt x="1596" y="13061"/>
                      <a:pt x="1219" y="13116"/>
                    </a:cubicBezTo>
                    <a:cubicBezTo>
                      <a:pt x="841" y="13174"/>
                      <a:pt x="772" y="13066"/>
                      <a:pt x="755" y="13272"/>
                    </a:cubicBezTo>
                    <a:cubicBezTo>
                      <a:pt x="736" y="13477"/>
                      <a:pt x="1095" y="13697"/>
                      <a:pt x="1462" y="13701"/>
                    </a:cubicBezTo>
                    <a:cubicBezTo>
                      <a:pt x="1465" y="13701"/>
                      <a:pt x="1469" y="13701"/>
                      <a:pt x="1472" y="13701"/>
                    </a:cubicBezTo>
                    <a:cubicBezTo>
                      <a:pt x="1808" y="13701"/>
                      <a:pt x="2017" y="13598"/>
                      <a:pt x="2117" y="13598"/>
                    </a:cubicBezTo>
                    <a:cubicBezTo>
                      <a:pt x="2129" y="13598"/>
                      <a:pt x="2140" y="13599"/>
                      <a:pt x="2149" y="13603"/>
                    </a:cubicBezTo>
                    <a:cubicBezTo>
                      <a:pt x="2231" y="13636"/>
                      <a:pt x="1981" y="13831"/>
                      <a:pt x="1589" y="14030"/>
                    </a:cubicBezTo>
                    <a:cubicBezTo>
                      <a:pt x="1049" y="14304"/>
                      <a:pt x="631" y="14299"/>
                      <a:pt x="332" y="14397"/>
                    </a:cubicBezTo>
                    <a:cubicBezTo>
                      <a:pt x="1" y="14506"/>
                      <a:pt x="110" y="14762"/>
                      <a:pt x="252" y="14814"/>
                    </a:cubicBezTo>
                    <a:cubicBezTo>
                      <a:pt x="347" y="14850"/>
                      <a:pt x="477" y="14893"/>
                      <a:pt x="702" y="14893"/>
                    </a:cubicBezTo>
                    <a:cubicBezTo>
                      <a:pt x="812" y="14893"/>
                      <a:pt x="944" y="14883"/>
                      <a:pt x="1106" y="14857"/>
                    </a:cubicBezTo>
                    <a:cubicBezTo>
                      <a:pt x="1598" y="14777"/>
                      <a:pt x="2149" y="14579"/>
                      <a:pt x="2149" y="14579"/>
                    </a:cubicBezTo>
                    <a:lnTo>
                      <a:pt x="2149" y="14579"/>
                    </a:lnTo>
                    <a:cubicBezTo>
                      <a:pt x="2149" y="14579"/>
                      <a:pt x="1855" y="14808"/>
                      <a:pt x="1404" y="14999"/>
                    </a:cubicBezTo>
                    <a:cubicBezTo>
                      <a:pt x="907" y="15208"/>
                      <a:pt x="679" y="15234"/>
                      <a:pt x="428" y="15355"/>
                    </a:cubicBezTo>
                    <a:cubicBezTo>
                      <a:pt x="188" y="15471"/>
                      <a:pt x="455" y="15798"/>
                      <a:pt x="751" y="15798"/>
                    </a:cubicBezTo>
                    <a:cubicBezTo>
                      <a:pt x="764" y="15798"/>
                      <a:pt x="777" y="15798"/>
                      <a:pt x="790" y="15796"/>
                    </a:cubicBezTo>
                    <a:cubicBezTo>
                      <a:pt x="1042" y="15771"/>
                      <a:pt x="1389" y="15690"/>
                      <a:pt x="1727" y="15554"/>
                    </a:cubicBezTo>
                    <a:cubicBezTo>
                      <a:pt x="2065" y="15417"/>
                      <a:pt x="2604" y="15141"/>
                      <a:pt x="2604" y="15141"/>
                    </a:cubicBezTo>
                    <a:lnTo>
                      <a:pt x="2604" y="15141"/>
                    </a:lnTo>
                    <a:cubicBezTo>
                      <a:pt x="2164" y="15541"/>
                      <a:pt x="1726" y="15688"/>
                      <a:pt x="1474" y="15801"/>
                    </a:cubicBezTo>
                    <a:cubicBezTo>
                      <a:pt x="1222" y="15915"/>
                      <a:pt x="1146" y="16053"/>
                      <a:pt x="1256" y="16179"/>
                    </a:cubicBezTo>
                    <a:cubicBezTo>
                      <a:pt x="1297" y="16226"/>
                      <a:pt x="1371" y="16256"/>
                      <a:pt x="1497" y="16256"/>
                    </a:cubicBezTo>
                    <a:cubicBezTo>
                      <a:pt x="1639" y="16256"/>
                      <a:pt x="1848" y="16217"/>
                      <a:pt x="2153" y="16121"/>
                    </a:cubicBezTo>
                    <a:cubicBezTo>
                      <a:pt x="2726" y="15937"/>
                      <a:pt x="3410" y="15434"/>
                      <a:pt x="3891" y="14900"/>
                    </a:cubicBezTo>
                    <a:cubicBezTo>
                      <a:pt x="4372" y="14364"/>
                      <a:pt x="4641" y="14149"/>
                      <a:pt x="4922" y="13900"/>
                    </a:cubicBezTo>
                    <a:cubicBezTo>
                      <a:pt x="5955" y="12991"/>
                      <a:pt x="6313" y="12557"/>
                      <a:pt x="7115" y="11442"/>
                    </a:cubicBezTo>
                    <a:cubicBezTo>
                      <a:pt x="8264" y="9843"/>
                      <a:pt x="8663" y="8502"/>
                      <a:pt x="8939" y="7581"/>
                    </a:cubicBezTo>
                    <a:cubicBezTo>
                      <a:pt x="9511" y="5683"/>
                      <a:pt x="9678" y="2982"/>
                      <a:pt x="9727" y="1527"/>
                    </a:cubicBezTo>
                    <a:cubicBezTo>
                      <a:pt x="9765" y="397"/>
                      <a:pt x="9435" y="1"/>
                      <a:pt x="9031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362;p55">
                <a:extLst>
                  <a:ext uri="{FF2B5EF4-FFF2-40B4-BE49-F238E27FC236}">
                    <a16:creationId xmlns:a16="http://schemas.microsoft.com/office/drawing/2014/main" id="{20FB8894-ABC0-4ECA-8C00-D71676CCDF63}"/>
                  </a:ext>
                </a:extLst>
              </p:cNvPr>
              <p:cNvSpPr/>
              <p:nvPr/>
            </p:nvSpPr>
            <p:spPr>
              <a:xfrm>
                <a:off x="3463625" y="2276725"/>
                <a:ext cx="77000" cy="163725"/>
              </a:xfrm>
              <a:custGeom>
                <a:avLst/>
                <a:gdLst/>
                <a:ahLst/>
                <a:cxnLst/>
                <a:rect l="l" t="t" r="r" b="b"/>
                <a:pathLst>
                  <a:path w="3080" h="6549" extrusionOk="0">
                    <a:moveTo>
                      <a:pt x="1800" y="0"/>
                    </a:moveTo>
                    <a:cubicBezTo>
                      <a:pt x="1095" y="0"/>
                      <a:pt x="503" y="786"/>
                      <a:pt x="355" y="2356"/>
                    </a:cubicBezTo>
                    <a:cubicBezTo>
                      <a:pt x="199" y="4044"/>
                      <a:pt x="0" y="5861"/>
                      <a:pt x="0" y="5861"/>
                    </a:cubicBezTo>
                    <a:cubicBezTo>
                      <a:pt x="0" y="5861"/>
                      <a:pt x="790" y="6549"/>
                      <a:pt x="1750" y="6549"/>
                    </a:cubicBezTo>
                    <a:cubicBezTo>
                      <a:pt x="1983" y="6549"/>
                      <a:pt x="2227" y="6508"/>
                      <a:pt x="2471" y="6407"/>
                    </a:cubicBezTo>
                    <a:cubicBezTo>
                      <a:pt x="2471" y="6407"/>
                      <a:pt x="2884" y="3511"/>
                      <a:pt x="2984" y="2140"/>
                    </a:cubicBezTo>
                    <a:cubicBezTo>
                      <a:pt x="3079" y="819"/>
                      <a:pt x="2827" y="115"/>
                      <a:pt x="1915" y="7"/>
                    </a:cubicBezTo>
                    <a:cubicBezTo>
                      <a:pt x="1876" y="2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945403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21E31B0-400E-4003-B24B-E9E0C86FD126}"/>
              </a:ext>
            </a:extLst>
          </p:cNvPr>
          <p:cNvSpPr/>
          <p:nvPr/>
        </p:nvSpPr>
        <p:spPr>
          <a:xfrm>
            <a:off x="2553365" y="494204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D2488E-A710-474F-91C9-DF550235DEAA}"/>
              </a:ext>
            </a:extLst>
          </p:cNvPr>
          <p:cNvSpPr txBox="1"/>
          <p:nvPr/>
        </p:nvSpPr>
        <p:spPr>
          <a:xfrm>
            <a:off x="2553365" y="409212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CDDFD0EF-9883-4BF1-BD0C-4B9078F4D2C9}"/>
              </a:ext>
            </a:extLst>
          </p:cNvPr>
          <p:cNvSpPr/>
          <p:nvPr/>
        </p:nvSpPr>
        <p:spPr>
          <a:xfrm>
            <a:off x="2553365" y="7181409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A5E0A113-A4D0-4544-98F4-F5F9C9307DA7}"/>
              </a:ext>
            </a:extLst>
          </p:cNvPr>
          <p:cNvSpPr txBox="1"/>
          <p:nvPr/>
        </p:nvSpPr>
        <p:spPr>
          <a:xfrm>
            <a:off x="2553365" y="6331488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C923E009-3D4C-42BF-9647-255944338BA6}"/>
              </a:ext>
            </a:extLst>
          </p:cNvPr>
          <p:cNvSpPr/>
          <p:nvPr/>
        </p:nvSpPr>
        <p:spPr>
          <a:xfrm>
            <a:off x="2553365" y="9423597"/>
            <a:ext cx="69291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E7478D"/>
                </a:solidFill>
              </a:rPr>
              <a:t>Lorem Ipsum</a:t>
            </a:r>
            <a:r>
              <a:rPr lang="en-US" sz="2400">
                <a:solidFill>
                  <a:srgbClr val="E7478D"/>
                </a:solidFill>
              </a:rPr>
              <a:t> </a:t>
            </a:r>
            <a:r>
              <a:rPr lang="en-US" sz="2400">
                <a:solidFill>
                  <a:srgbClr val="000000"/>
                </a:solidFill>
              </a:rPr>
              <a:t>is simply dummy text of the printing and typesetting industry. </a:t>
            </a:r>
            <a:endParaRPr lang="en-US" sz="2400"/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C0539889-9F4D-49EC-8C46-C86A99FECC1C}"/>
              </a:ext>
            </a:extLst>
          </p:cNvPr>
          <p:cNvSpPr txBox="1"/>
          <p:nvPr/>
        </p:nvSpPr>
        <p:spPr>
          <a:xfrm>
            <a:off x="2553365" y="8573676"/>
            <a:ext cx="59407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TITLE HERE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1F1B932-FEF0-4E50-AFEF-B0FA7A409A8B}"/>
              </a:ext>
            </a:extLst>
          </p:cNvPr>
          <p:cNvGrpSpPr/>
          <p:nvPr/>
        </p:nvGrpSpPr>
        <p:grpSpPr>
          <a:xfrm>
            <a:off x="10336696" y="2782955"/>
            <a:ext cx="12158994" cy="8150090"/>
            <a:chOff x="19282672" y="4601435"/>
            <a:chExt cx="3014235" cy="2020421"/>
          </a:xfrm>
        </p:grpSpPr>
        <p:grpSp>
          <p:nvGrpSpPr>
            <p:cNvPr id="58" name="Google Shape;3841;p55">
              <a:extLst>
                <a:ext uri="{FF2B5EF4-FFF2-40B4-BE49-F238E27FC236}">
                  <a16:creationId xmlns:a16="http://schemas.microsoft.com/office/drawing/2014/main" id="{A9DB2559-BDCC-4AE9-80EA-8CBF1F5D7BB5}"/>
                </a:ext>
              </a:extLst>
            </p:cNvPr>
            <p:cNvGrpSpPr/>
            <p:nvPr/>
          </p:nvGrpSpPr>
          <p:grpSpPr>
            <a:xfrm>
              <a:off x="20983374" y="4603908"/>
              <a:ext cx="1313533" cy="2015304"/>
              <a:chOff x="6511100" y="1198625"/>
              <a:chExt cx="564750" cy="866475"/>
            </a:xfrm>
          </p:grpSpPr>
          <p:sp>
            <p:nvSpPr>
              <p:cNvPr id="59" name="Google Shape;3842;p55">
                <a:extLst>
                  <a:ext uri="{FF2B5EF4-FFF2-40B4-BE49-F238E27FC236}">
                    <a16:creationId xmlns:a16="http://schemas.microsoft.com/office/drawing/2014/main" id="{5A2A6589-D661-4C4B-BFB5-78006DD6A204}"/>
                  </a:ext>
                </a:extLst>
              </p:cNvPr>
              <p:cNvSpPr/>
              <p:nvPr/>
            </p:nvSpPr>
            <p:spPr>
              <a:xfrm>
                <a:off x="6515950" y="1751950"/>
                <a:ext cx="542350" cy="313150"/>
              </a:xfrm>
              <a:custGeom>
                <a:avLst/>
                <a:gdLst/>
                <a:ahLst/>
                <a:cxnLst/>
                <a:rect l="l" t="t" r="r" b="b"/>
                <a:pathLst>
                  <a:path w="21694" h="12526" extrusionOk="0">
                    <a:moveTo>
                      <a:pt x="10847" y="1"/>
                    </a:moveTo>
                    <a:cubicBezTo>
                      <a:pt x="7970" y="1"/>
                      <a:pt x="5211" y="661"/>
                      <a:pt x="3177" y="1835"/>
                    </a:cubicBezTo>
                    <a:cubicBezTo>
                      <a:pt x="1143" y="3010"/>
                      <a:pt x="0" y="4602"/>
                      <a:pt x="0" y="6264"/>
                    </a:cubicBezTo>
                    <a:cubicBezTo>
                      <a:pt x="0" y="7925"/>
                      <a:pt x="1143" y="9518"/>
                      <a:pt x="3177" y="10692"/>
                    </a:cubicBezTo>
                    <a:cubicBezTo>
                      <a:pt x="5211" y="11866"/>
                      <a:pt x="7970" y="12526"/>
                      <a:pt x="10847" y="12526"/>
                    </a:cubicBezTo>
                    <a:cubicBezTo>
                      <a:pt x="13723" y="12526"/>
                      <a:pt x="16483" y="11866"/>
                      <a:pt x="18517" y="10692"/>
                    </a:cubicBezTo>
                    <a:cubicBezTo>
                      <a:pt x="20551" y="9518"/>
                      <a:pt x="21694" y="7925"/>
                      <a:pt x="21694" y="6264"/>
                    </a:cubicBezTo>
                    <a:cubicBezTo>
                      <a:pt x="21694" y="4602"/>
                      <a:pt x="20551" y="3010"/>
                      <a:pt x="18517" y="1835"/>
                    </a:cubicBezTo>
                    <a:cubicBezTo>
                      <a:pt x="16483" y="661"/>
                      <a:pt x="13723" y="1"/>
                      <a:pt x="10847" y="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843;p55">
                <a:extLst>
                  <a:ext uri="{FF2B5EF4-FFF2-40B4-BE49-F238E27FC236}">
                    <a16:creationId xmlns:a16="http://schemas.microsoft.com/office/drawing/2014/main" id="{19C7A8D0-6D75-4B3D-8FDE-3369B04D0244}"/>
                  </a:ext>
                </a:extLst>
              </p:cNvPr>
              <p:cNvSpPr/>
              <p:nvPr/>
            </p:nvSpPr>
            <p:spPr>
              <a:xfrm>
                <a:off x="6600975" y="1853600"/>
                <a:ext cx="463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2047" extrusionOk="0">
                    <a:moveTo>
                      <a:pt x="1339" y="1"/>
                    </a:moveTo>
                    <a:cubicBezTo>
                      <a:pt x="1293" y="1"/>
                      <a:pt x="1245" y="20"/>
                      <a:pt x="1193" y="62"/>
                    </a:cubicBezTo>
                    <a:cubicBezTo>
                      <a:pt x="728" y="442"/>
                      <a:pt x="0" y="1957"/>
                      <a:pt x="0" y="1957"/>
                    </a:cubicBezTo>
                    <a:cubicBezTo>
                      <a:pt x="0" y="1957"/>
                      <a:pt x="51" y="2047"/>
                      <a:pt x="259" y="2047"/>
                    </a:cubicBezTo>
                    <a:cubicBezTo>
                      <a:pt x="394" y="2047"/>
                      <a:pt x="595" y="2009"/>
                      <a:pt x="891" y="1885"/>
                    </a:cubicBezTo>
                    <a:cubicBezTo>
                      <a:pt x="1643" y="1568"/>
                      <a:pt x="1855" y="1192"/>
                      <a:pt x="1855" y="1192"/>
                    </a:cubicBezTo>
                    <a:cubicBezTo>
                      <a:pt x="1855" y="1192"/>
                      <a:pt x="1700" y="1"/>
                      <a:pt x="1339" y="1"/>
                    </a:cubicBezTo>
                    <a:close/>
                  </a:path>
                </a:pathLst>
              </a:custGeom>
              <a:solidFill>
                <a:srgbClr val="291D5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844;p55">
                <a:extLst>
                  <a:ext uri="{FF2B5EF4-FFF2-40B4-BE49-F238E27FC236}">
                    <a16:creationId xmlns:a16="http://schemas.microsoft.com/office/drawing/2014/main" id="{B37E5CEE-4BF8-467C-A611-E6858E91EE2D}"/>
                  </a:ext>
                </a:extLst>
              </p:cNvPr>
              <p:cNvSpPr/>
              <p:nvPr/>
            </p:nvSpPr>
            <p:spPr>
              <a:xfrm>
                <a:off x="6579925" y="1770425"/>
                <a:ext cx="83150" cy="115600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4624" extrusionOk="0">
                    <a:moveTo>
                      <a:pt x="2731" y="0"/>
                    </a:moveTo>
                    <a:lnTo>
                      <a:pt x="1260" y="51"/>
                    </a:lnTo>
                    <a:cubicBezTo>
                      <a:pt x="1260" y="51"/>
                      <a:pt x="1276" y="1265"/>
                      <a:pt x="1260" y="1580"/>
                    </a:cubicBezTo>
                    <a:cubicBezTo>
                      <a:pt x="1243" y="1894"/>
                      <a:pt x="796" y="3090"/>
                      <a:pt x="622" y="3649"/>
                    </a:cubicBezTo>
                    <a:cubicBezTo>
                      <a:pt x="447" y="4210"/>
                      <a:pt x="0" y="4227"/>
                      <a:pt x="0" y="4227"/>
                    </a:cubicBezTo>
                    <a:cubicBezTo>
                      <a:pt x="0" y="4227"/>
                      <a:pt x="577" y="4624"/>
                      <a:pt x="999" y="4624"/>
                    </a:cubicBezTo>
                    <a:cubicBezTo>
                      <a:pt x="1043" y="4624"/>
                      <a:pt x="1086" y="4619"/>
                      <a:pt x="1126" y="4610"/>
                    </a:cubicBezTo>
                    <a:cubicBezTo>
                      <a:pt x="1549" y="4508"/>
                      <a:pt x="1522" y="3892"/>
                      <a:pt x="1977" y="3276"/>
                    </a:cubicBezTo>
                    <a:cubicBezTo>
                      <a:pt x="2431" y="2661"/>
                      <a:pt x="3325" y="2535"/>
                      <a:pt x="3325" y="2535"/>
                    </a:cubicBezTo>
                    <a:cubicBezTo>
                      <a:pt x="3325" y="2535"/>
                      <a:pt x="3300" y="2246"/>
                      <a:pt x="2999" y="1822"/>
                    </a:cubicBezTo>
                    <a:cubicBezTo>
                      <a:pt x="2699" y="1397"/>
                      <a:pt x="2719" y="792"/>
                      <a:pt x="2731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845;p55">
                <a:extLst>
                  <a:ext uri="{FF2B5EF4-FFF2-40B4-BE49-F238E27FC236}">
                    <a16:creationId xmlns:a16="http://schemas.microsoft.com/office/drawing/2014/main" id="{748EAC13-7E13-48CE-939F-E9F7BF8CC2C7}"/>
                  </a:ext>
                </a:extLst>
              </p:cNvPr>
              <p:cNvSpPr/>
              <p:nvPr/>
            </p:nvSpPr>
            <p:spPr>
              <a:xfrm>
                <a:off x="6555325" y="1821050"/>
                <a:ext cx="112975" cy="93225"/>
              </a:xfrm>
              <a:custGeom>
                <a:avLst/>
                <a:gdLst/>
                <a:ahLst/>
                <a:cxnLst/>
                <a:rect l="l" t="t" r="r" b="b"/>
                <a:pathLst>
                  <a:path w="4519" h="3729" extrusionOk="0">
                    <a:moveTo>
                      <a:pt x="3770" y="1"/>
                    </a:moveTo>
                    <a:cubicBezTo>
                      <a:pt x="3755" y="1"/>
                      <a:pt x="3740" y="1"/>
                      <a:pt x="3725" y="2"/>
                    </a:cubicBezTo>
                    <a:cubicBezTo>
                      <a:pt x="3336" y="27"/>
                      <a:pt x="2739" y="461"/>
                      <a:pt x="2539" y="912"/>
                    </a:cubicBezTo>
                    <a:cubicBezTo>
                      <a:pt x="2341" y="1364"/>
                      <a:pt x="2012" y="1996"/>
                      <a:pt x="1759" y="2138"/>
                    </a:cubicBezTo>
                    <a:cubicBezTo>
                      <a:pt x="1694" y="2174"/>
                      <a:pt x="1617" y="2188"/>
                      <a:pt x="1531" y="2188"/>
                    </a:cubicBezTo>
                    <a:cubicBezTo>
                      <a:pt x="1281" y="2188"/>
                      <a:pt x="960" y="2073"/>
                      <a:pt x="675" y="2071"/>
                    </a:cubicBezTo>
                    <a:cubicBezTo>
                      <a:pt x="672" y="2071"/>
                      <a:pt x="670" y="2071"/>
                      <a:pt x="667" y="2071"/>
                    </a:cubicBezTo>
                    <a:cubicBezTo>
                      <a:pt x="290" y="2071"/>
                      <a:pt x="22" y="2248"/>
                      <a:pt x="1" y="2525"/>
                    </a:cubicBezTo>
                    <a:lnTo>
                      <a:pt x="1592" y="3278"/>
                    </a:lnTo>
                    <a:cubicBezTo>
                      <a:pt x="1712" y="3335"/>
                      <a:pt x="1826" y="3374"/>
                      <a:pt x="1935" y="3374"/>
                    </a:cubicBezTo>
                    <a:cubicBezTo>
                      <a:pt x="2159" y="3374"/>
                      <a:pt x="2363" y="3209"/>
                      <a:pt x="2558" y="2696"/>
                    </a:cubicBezTo>
                    <a:cubicBezTo>
                      <a:pt x="2759" y="2165"/>
                      <a:pt x="2873" y="1796"/>
                      <a:pt x="3000" y="1796"/>
                    </a:cubicBezTo>
                    <a:cubicBezTo>
                      <a:pt x="3056" y="1796"/>
                      <a:pt x="3114" y="1866"/>
                      <a:pt x="3184" y="2023"/>
                    </a:cubicBezTo>
                    <a:cubicBezTo>
                      <a:pt x="3414" y="2542"/>
                      <a:pt x="3508" y="3708"/>
                      <a:pt x="3508" y="3708"/>
                    </a:cubicBezTo>
                    <a:cubicBezTo>
                      <a:pt x="3508" y="3708"/>
                      <a:pt x="3566" y="3729"/>
                      <a:pt x="3643" y="3729"/>
                    </a:cubicBezTo>
                    <a:cubicBezTo>
                      <a:pt x="3747" y="3729"/>
                      <a:pt x="3886" y="3691"/>
                      <a:pt x="3972" y="3514"/>
                    </a:cubicBezTo>
                    <a:cubicBezTo>
                      <a:pt x="3972" y="3514"/>
                      <a:pt x="3962" y="2965"/>
                      <a:pt x="4028" y="2497"/>
                    </a:cubicBezTo>
                    <a:cubicBezTo>
                      <a:pt x="4093" y="2028"/>
                      <a:pt x="4518" y="1438"/>
                      <a:pt x="4487" y="873"/>
                    </a:cubicBezTo>
                    <a:cubicBezTo>
                      <a:pt x="4455" y="330"/>
                      <a:pt x="4168" y="1"/>
                      <a:pt x="3770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846;p55">
                <a:extLst>
                  <a:ext uri="{FF2B5EF4-FFF2-40B4-BE49-F238E27FC236}">
                    <a16:creationId xmlns:a16="http://schemas.microsoft.com/office/drawing/2014/main" id="{579225E3-F3ED-497A-9928-30052CB85058}"/>
                  </a:ext>
                </a:extLst>
              </p:cNvPr>
              <p:cNvSpPr/>
              <p:nvPr/>
            </p:nvSpPr>
            <p:spPr>
              <a:xfrm>
                <a:off x="6590325" y="1606625"/>
                <a:ext cx="82725" cy="2095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8381" extrusionOk="0">
                    <a:moveTo>
                      <a:pt x="0" y="1"/>
                    </a:moveTo>
                    <a:cubicBezTo>
                      <a:pt x="126" y="1269"/>
                      <a:pt x="844" y="8215"/>
                      <a:pt x="844" y="8215"/>
                    </a:cubicBezTo>
                    <a:cubicBezTo>
                      <a:pt x="1081" y="8337"/>
                      <a:pt x="1309" y="8381"/>
                      <a:pt x="1515" y="8381"/>
                    </a:cubicBezTo>
                    <a:cubicBezTo>
                      <a:pt x="2049" y="8381"/>
                      <a:pt x="2435" y="8085"/>
                      <a:pt x="2435" y="8085"/>
                    </a:cubicBezTo>
                    <a:cubicBezTo>
                      <a:pt x="2682" y="4754"/>
                      <a:pt x="3308" y="2445"/>
                      <a:pt x="2788" y="159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847;p55">
                <a:extLst>
                  <a:ext uri="{FF2B5EF4-FFF2-40B4-BE49-F238E27FC236}">
                    <a16:creationId xmlns:a16="http://schemas.microsoft.com/office/drawing/2014/main" id="{C35AEB1B-5D21-4B4B-81A1-710761C737D4}"/>
                  </a:ext>
                </a:extLst>
              </p:cNvPr>
              <p:cNvSpPr/>
              <p:nvPr/>
            </p:nvSpPr>
            <p:spPr>
              <a:xfrm>
                <a:off x="6699550" y="1807025"/>
                <a:ext cx="46400" cy="51150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2046" extrusionOk="0">
                    <a:moveTo>
                      <a:pt x="1340" y="0"/>
                    </a:moveTo>
                    <a:cubicBezTo>
                      <a:pt x="1294" y="0"/>
                      <a:pt x="1246" y="19"/>
                      <a:pt x="1194" y="62"/>
                    </a:cubicBezTo>
                    <a:cubicBezTo>
                      <a:pt x="729" y="441"/>
                      <a:pt x="1" y="1955"/>
                      <a:pt x="1" y="1955"/>
                    </a:cubicBezTo>
                    <a:cubicBezTo>
                      <a:pt x="1" y="1955"/>
                      <a:pt x="52" y="2046"/>
                      <a:pt x="260" y="2046"/>
                    </a:cubicBezTo>
                    <a:cubicBezTo>
                      <a:pt x="395" y="2046"/>
                      <a:pt x="596" y="2008"/>
                      <a:pt x="891" y="1883"/>
                    </a:cubicBezTo>
                    <a:cubicBezTo>
                      <a:pt x="1644" y="1568"/>
                      <a:pt x="1855" y="1192"/>
                      <a:pt x="1855" y="1192"/>
                    </a:cubicBezTo>
                    <a:cubicBezTo>
                      <a:pt x="1855" y="1192"/>
                      <a:pt x="1701" y="0"/>
                      <a:pt x="1340" y="0"/>
                    </a:cubicBezTo>
                    <a:close/>
                  </a:path>
                </a:pathLst>
              </a:custGeom>
              <a:solidFill>
                <a:srgbClr val="291D5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848;p55">
                <a:extLst>
                  <a:ext uri="{FF2B5EF4-FFF2-40B4-BE49-F238E27FC236}">
                    <a16:creationId xmlns:a16="http://schemas.microsoft.com/office/drawing/2014/main" id="{4E1D178F-AA6E-46CA-9977-22AFA8DC2017}"/>
                  </a:ext>
                </a:extLst>
              </p:cNvPr>
              <p:cNvSpPr/>
              <p:nvPr/>
            </p:nvSpPr>
            <p:spPr>
              <a:xfrm>
                <a:off x="6678550" y="1723825"/>
                <a:ext cx="83125" cy="115600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4624" extrusionOk="0">
                    <a:moveTo>
                      <a:pt x="2730" y="0"/>
                    </a:moveTo>
                    <a:lnTo>
                      <a:pt x="1259" y="52"/>
                    </a:lnTo>
                    <a:cubicBezTo>
                      <a:pt x="1259" y="52"/>
                      <a:pt x="1275" y="1265"/>
                      <a:pt x="1259" y="1581"/>
                    </a:cubicBezTo>
                    <a:cubicBezTo>
                      <a:pt x="1242" y="1895"/>
                      <a:pt x="794" y="3090"/>
                      <a:pt x="621" y="3650"/>
                    </a:cubicBezTo>
                    <a:cubicBezTo>
                      <a:pt x="446" y="4209"/>
                      <a:pt x="0" y="4228"/>
                      <a:pt x="0" y="4228"/>
                    </a:cubicBezTo>
                    <a:cubicBezTo>
                      <a:pt x="0" y="4228"/>
                      <a:pt x="574" y="4624"/>
                      <a:pt x="996" y="4624"/>
                    </a:cubicBezTo>
                    <a:cubicBezTo>
                      <a:pt x="1041" y="4624"/>
                      <a:pt x="1084" y="4619"/>
                      <a:pt x="1125" y="4609"/>
                    </a:cubicBezTo>
                    <a:cubicBezTo>
                      <a:pt x="1548" y="4508"/>
                      <a:pt x="1521" y="3893"/>
                      <a:pt x="1976" y="3277"/>
                    </a:cubicBezTo>
                    <a:cubicBezTo>
                      <a:pt x="2430" y="2662"/>
                      <a:pt x="3324" y="2536"/>
                      <a:pt x="3324" y="2536"/>
                    </a:cubicBezTo>
                    <a:cubicBezTo>
                      <a:pt x="3324" y="2536"/>
                      <a:pt x="3298" y="2247"/>
                      <a:pt x="2997" y="1823"/>
                    </a:cubicBezTo>
                    <a:cubicBezTo>
                      <a:pt x="2698" y="1398"/>
                      <a:pt x="2717" y="792"/>
                      <a:pt x="2730" y="0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3849;p55">
                <a:extLst>
                  <a:ext uri="{FF2B5EF4-FFF2-40B4-BE49-F238E27FC236}">
                    <a16:creationId xmlns:a16="http://schemas.microsoft.com/office/drawing/2014/main" id="{1DA0ADEE-5FDB-49B8-8395-D7383EC3DDF7}"/>
                  </a:ext>
                </a:extLst>
              </p:cNvPr>
              <p:cNvSpPr/>
              <p:nvPr/>
            </p:nvSpPr>
            <p:spPr>
              <a:xfrm>
                <a:off x="6653925" y="1774475"/>
                <a:ext cx="112975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4519" h="3728" extrusionOk="0">
                    <a:moveTo>
                      <a:pt x="3772" y="1"/>
                    </a:moveTo>
                    <a:cubicBezTo>
                      <a:pt x="3756" y="1"/>
                      <a:pt x="3740" y="1"/>
                      <a:pt x="3724" y="2"/>
                    </a:cubicBezTo>
                    <a:cubicBezTo>
                      <a:pt x="3335" y="26"/>
                      <a:pt x="2738" y="461"/>
                      <a:pt x="2539" y="911"/>
                    </a:cubicBezTo>
                    <a:cubicBezTo>
                      <a:pt x="2341" y="1363"/>
                      <a:pt x="2012" y="1996"/>
                      <a:pt x="1759" y="2138"/>
                    </a:cubicBezTo>
                    <a:cubicBezTo>
                      <a:pt x="1694" y="2174"/>
                      <a:pt x="1617" y="2188"/>
                      <a:pt x="1531" y="2188"/>
                    </a:cubicBezTo>
                    <a:cubicBezTo>
                      <a:pt x="1281" y="2188"/>
                      <a:pt x="960" y="2073"/>
                      <a:pt x="675" y="2071"/>
                    </a:cubicBezTo>
                    <a:cubicBezTo>
                      <a:pt x="672" y="2071"/>
                      <a:pt x="670" y="2071"/>
                      <a:pt x="667" y="2071"/>
                    </a:cubicBezTo>
                    <a:cubicBezTo>
                      <a:pt x="289" y="2071"/>
                      <a:pt x="21" y="2248"/>
                      <a:pt x="1" y="2523"/>
                    </a:cubicBezTo>
                    <a:lnTo>
                      <a:pt x="1592" y="3278"/>
                    </a:lnTo>
                    <a:cubicBezTo>
                      <a:pt x="1712" y="3335"/>
                      <a:pt x="1825" y="3374"/>
                      <a:pt x="1934" y="3374"/>
                    </a:cubicBezTo>
                    <a:cubicBezTo>
                      <a:pt x="2159" y="3374"/>
                      <a:pt x="2363" y="3208"/>
                      <a:pt x="2557" y="2695"/>
                    </a:cubicBezTo>
                    <a:cubicBezTo>
                      <a:pt x="2758" y="2164"/>
                      <a:pt x="2872" y="1794"/>
                      <a:pt x="3000" y="1794"/>
                    </a:cubicBezTo>
                    <a:cubicBezTo>
                      <a:pt x="3056" y="1794"/>
                      <a:pt x="3114" y="1865"/>
                      <a:pt x="3184" y="2022"/>
                    </a:cubicBezTo>
                    <a:cubicBezTo>
                      <a:pt x="3414" y="2541"/>
                      <a:pt x="3508" y="3706"/>
                      <a:pt x="3508" y="3706"/>
                    </a:cubicBezTo>
                    <a:cubicBezTo>
                      <a:pt x="3508" y="3706"/>
                      <a:pt x="3565" y="3728"/>
                      <a:pt x="3643" y="3728"/>
                    </a:cubicBezTo>
                    <a:cubicBezTo>
                      <a:pt x="3747" y="3728"/>
                      <a:pt x="3886" y="3690"/>
                      <a:pt x="3971" y="3513"/>
                    </a:cubicBezTo>
                    <a:cubicBezTo>
                      <a:pt x="3971" y="3513"/>
                      <a:pt x="3962" y="2964"/>
                      <a:pt x="4028" y="2495"/>
                    </a:cubicBezTo>
                    <a:cubicBezTo>
                      <a:pt x="4093" y="2027"/>
                      <a:pt x="4518" y="1437"/>
                      <a:pt x="4486" y="872"/>
                    </a:cubicBezTo>
                    <a:cubicBezTo>
                      <a:pt x="4455" y="329"/>
                      <a:pt x="4169" y="1"/>
                      <a:pt x="3772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3850;p55">
                <a:extLst>
                  <a:ext uri="{FF2B5EF4-FFF2-40B4-BE49-F238E27FC236}">
                    <a16:creationId xmlns:a16="http://schemas.microsoft.com/office/drawing/2014/main" id="{CC6991A6-9AAF-416B-8900-C60E253A986B}"/>
                  </a:ext>
                </a:extLst>
              </p:cNvPr>
              <p:cNvSpPr/>
              <p:nvPr/>
            </p:nvSpPr>
            <p:spPr>
              <a:xfrm>
                <a:off x="6687900" y="1554675"/>
                <a:ext cx="84200" cy="213475"/>
              </a:xfrm>
              <a:custGeom>
                <a:avLst/>
                <a:gdLst/>
                <a:ahLst/>
                <a:cxnLst/>
                <a:rect l="l" t="t" r="r" b="b"/>
                <a:pathLst>
                  <a:path w="3368" h="853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7" y="1269"/>
                      <a:pt x="885" y="8345"/>
                      <a:pt x="885" y="8345"/>
                    </a:cubicBezTo>
                    <a:cubicBezTo>
                      <a:pt x="1119" y="8490"/>
                      <a:pt x="1369" y="8539"/>
                      <a:pt x="1601" y="8539"/>
                    </a:cubicBezTo>
                    <a:cubicBezTo>
                      <a:pt x="2085" y="8539"/>
                      <a:pt x="2486" y="8325"/>
                      <a:pt x="2486" y="8325"/>
                    </a:cubicBezTo>
                    <a:cubicBezTo>
                      <a:pt x="2392" y="6672"/>
                      <a:pt x="3367" y="3029"/>
                      <a:pt x="2825" y="1620"/>
                    </a:cubicBezTo>
                    <a:cubicBezTo>
                      <a:pt x="2838" y="1159"/>
                      <a:pt x="2389" y="228"/>
                      <a:pt x="2389" y="228"/>
                    </a:cubicBezTo>
                    <a:lnTo>
                      <a:pt x="467" y="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3851;p55">
                <a:extLst>
                  <a:ext uri="{FF2B5EF4-FFF2-40B4-BE49-F238E27FC236}">
                    <a16:creationId xmlns:a16="http://schemas.microsoft.com/office/drawing/2014/main" id="{0AC75C4E-E61B-48FC-B16C-BBBE40808419}"/>
                  </a:ext>
                </a:extLst>
              </p:cNvPr>
              <p:cNvSpPr/>
              <p:nvPr/>
            </p:nvSpPr>
            <p:spPr>
              <a:xfrm>
                <a:off x="6841300" y="1735100"/>
                <a:ext cx="14225" cy="2802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1211" extrusionOk="0">
                    <a:moveTo>
                      <a:pt x="284" y="1"/>
                    </a:moveTo>
                    <a:cubicBezTo>
                      <a:pt x="128" y="1"/>
                      <a:pt x="1" y="128"/>
                      <a:pt x="1" y="284"/>
                    </a:cubicBezTo>
                    <a:lnTo>
                      <a:pt x="1" y="10927"/>
                    </a:lnTo>
                    <a:cubicBezTo>
                      <a:pt x="1" y="11083"/>
                      <a:pt x="128" y="11210"/>
                      <a:pt x="284" y="11210"/>
                    </a:cubicBezTo>
                    <a:cubicBezTo>
                      <a:pt x="441" y="11210"/>
                      <a:pt x="568" y="11083"/>
                      <a:pt x="568" y="10927"/>
                    </a:cubicBezTo>
                    <a:lnTo>
                      <a:pt x="568" y="284"/>
                    </a:lnTo>
                    <a:cubicBezTo>
                      <a:pt x="568" y="128"/>
                      <a:pt x="441" y="1"/>
                      <a:pt x="284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3852;p55">
                <a:extLst>
                  <a:ext uri="{FF2B5EF4-FFF2-40B4-BE49-F238E27FC236}">
                    <a16:creationId xmlns:a16="http://schemas.microsoft.com/office/drawing/2014/main" id="{AA7416C1-114D-4D6C-9518-634A8E9A788B}"/>
                  </a:ext>
                </a:extLst>
              </p:cNvPr>
              <p:cNvSpPr/>
              <p:nvPr/>
            </p:nvSpPr>
            <p:spPr>
              <a:xfrm>
                <a:off x="6667725" y="1668400"/>
                <a:ext cx="7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9889" extrusionOk="0">
                    <a:moveTo>
                      <a:pt x="2628" y="1"/>
                    </a:moveTo>
                    <a:cubicBezTo>
                      <a:pt x="2498" y="1"/>
                      <a:pt x="2381" y="91"/>
                      <a:pt x="2352" y="223"/>
                    </a:cubicBezTo>
                    <a:lnTo>
                      <a:pt x="38" y="9536"/>
                    </a:lnTo>
                    <a:cubicBezTo>
                      <a:pt x="0" y="9688"/>
                      <a:pt x="93" y="9842"/>
                      <a:pt x="246" y="9880"/>
                    </a:cubicBezTo>
                    <a:cubicBezTo>
                      <a:pt x="268" y="9885"/>
                      <a:pt x="290" y="9887"/>
                      <a:pt x="314" y="9888"/>
                    </a:cubicBezTo>
                    <a:cubicBezTo>
                      <a:pt x="444" y="9887"/>
                      <a:pt x="557" y="9799"/>
                      <a:pt x="589" y="9672"/>
                    </a:cubicBezTo>
                    <a:lnTo>
                      <a:pt x="2902" y="360"/>
                    </a:lnTo>
                    <a:cubicBezTo>
                      <a:pt x="2945" y="206"/>
                      <a:pt x="2852" y="47"/>
                      <a:pt x="2696" y="9"/>
                    </a:cubicBezTo>
                    <a:cubicBezTo>
                      <a:pt x="2673" y="3"/>
                      <a:pt x="2650" y="1"/>
                      <a:pt x="2628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3853;p55">
                <a:extLst>
                  <a:ext uri="{FF2B5EF4-FFF2-40B4-BE49-F238E27FC236}">
                    <a16:creationId xmlns:a16="http://schemas.microsoft.com/office/drawing/2014/main" id="{AB37D223-EA84-42F5-B32A-C7281AC9A37F}"/>
                  </a:ext>
                </a:extLst>
              </p:cNvPr>
              <p:cNvSpPr/>
              <p:nvPr/>
            </p:nvSpPr>
            <p:spPr>
              <a:xfrm>
                <a:off x="6955675" y="1668775"/>
                <a:ext cx="73400" cy="2468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9874" extrusionOk="0">
                    <a:moveTo>
                      <a:pt x="311" y="1"/>
                    </a:moveTo>
                    <a:cubicBezTo>
                      <a:pt x="289" y="1"/>
                      <a:pt x="266" y="3"/>
                      <a:pt x="243" y="9"/>
                    </a:cubicBezTo>
                    <a:cubicBezTo>
                      <a:pt x="94" y="46"/>
                      <a:pt x="1" y="195"/>
                      <a:pt x="34" y="345"/>
                    </a:cubicBezTo>
                    <a:lnTo>
                      <a:pt x="2347" y="9657"/>
                    </a:lnTo>
                    <a:cubicBezTo>
                      <a:pt x="2379" y="9784"/>
                      <a:pt x="2491" y="9872"/>
                      <a:pt x="2622" y="9873"/>
                    </a:cubicBezTo>
                    <a:cubicBezTo>
                      <a:pt x="2645" y="9872"/>
                      <a:pt x="2667" y="9870"/>
                      <a:pt x="2691" y="9865"/>
                    </a:cubicBezTo>
                    <a:cubicBezTo>
                      <a:pt x="2842" y="9827"/>
                      <a:pt x="2935" y="9673"/>
                      <a:pt x="2897" y="9521"/>
                    </a:cubicBezTo>
                    <a:lnTo>
                      <a:pt x="584" y="208"/>
                    </a:lnTo>
                    <a:cubicBezTo>
                      <a:pt x="550" y="83"/>
                      <a:pt x="436" y="1"/>
                      <a:pt x="311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3854;p55">
                <a:extLst>
                  <a:ext uri="{FF2B5EF4-FFF2-40B4-BE49-F238E27FC236}">
                    <a16:creationId xmlns:a16="http://schemas.microsoft.com/office/drawing/2014/main" id="{3583B6A1-1C06-4D53-81CF-E53614E3D274}"/>
                  </a:ext>
                </a:extLst>
              </p:cNvPr>
              <p:cNvSpPr/>
              <p:nvPr/>
            </p:nvSpPr>
            <p:spPr>
              <a:xfrm>
                <a:off x="6634475" y="1588375"/>
                <a:ext cx="329150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13166" h="7236" extrusionOk="0">
                    <a:moveTo>
                      <a:pt x="6253" y="0"/>
                    </a:moveTo>
                    <a:cubicBezTo>
                      <a:pt x="5719" y="0"/>
                      <a:pt x="5186" y="118"/>
                      <a:pt x="4779" y="353"/>
                    </a:cubicBezTo>
                    <a:lnTo>
                      <a:pt x="814" y="2641"/>
                    </a:lnTo>
                    <a:cubicBezTo>
                      <a:pt x="1" y="3111"/>
                      <a:pt x="1" y="3874"/>
                      <a:pt x="814" y="4344"/>
                    </a:cubicBezTo>
                    <a:lnTo>
                      <a:pt x="3957" y="6161"/>
                    </a:lnTo>
                    <a:cubicBezTo>
                      <a:pt x="3957" y="6161"/>
                      <a:pt x="5831" y="7236"/>
                      <a:pt x="7359" y="7236"/>
                    </a:cubicBezTo>
                    <a:cubicBezTo>
                      <a:pt x="7571" y="7236"/>
                      <a:pt x="7777" y="7215"/>
                      <a:pt x="7970" y="7167"/>
                    </a:cubicBezTo>
                    <a:cubicBezTo>
                      <a:pt x="9551" y="6780"/>
                      <a:pt x="13165" y="3493"/>
                      <a:pt x="13165" y="3493"/>
                    </a:cubicBezTo>
                    <a:lnTo>
                      <a:pt x="7727" y="353"/>
                    </a:lnTo>
                    <a:cubicBezTo>
                      <a:pt x="7319" y="118"/>
                      <a:pt x="6786" y="0"/>
                      <a:pt x="625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3855;p55">
                <a:extLst>
                  <a:ext uri="{FF2B5EF4-FFF2-40B4-BE49-F238E27FC236}">
                    <a16:creationId xmlns:a16="http://schemas.microsoft.com/office/drawing/2014/main" id="{C081D790-0F0F-43EC-984B-D4E54274F593}"/>
                  </a:ext>
                </a:extLst>
              </p:cNvPr>
              <p:cNvSpPr/>
              <p:nvPr/>
            </p:nvSpPr>
            <p:spPr>
              <a:xfrm>
                <a:off x="6684975" y="1508150"/>
                <a:ext cx="233300" cy="162275"/>
              </a:xfrm>
              <a:custGeom>
                <a:avLst/>
                <a:gdLst/>
                <a:ahLst/>
                <a:cxnLst/>
                <a:rect l="l" t="t" r="r" b="b"/>
                <a:pathLst>
                  <a:path w="9332" h="6491" extrusionOk="0">
                    <a:moveTo>
                      <a:pt x="1992" y="1"/>
                    </a:moveTo>
                    <a:cubicBezTo>
                      <a:pt x="1057" y="1"/>
                      <a:pt x="1" y="685"/>
                      <a:pt x="118" y="1861"/>
                    </a:cubicBezTo>
                    <a:lnTo>
                      <a:pt x="1728" y="2743"/>
                    </a:lnTo>
                    <a:lnTo>
                      <a:pt x="7770" y="6413"/>
                    </a:lnTo>
                    <a:cubicBezTo>
                      <a:pt x="7869" y="6466"/>
                      <a:pt x="7961" y="6490"/>
                      <a:pt x="8048" y="6490"/>
                    </a:cubicBezTo>
                    <a:cubicBezTo>
                      <a:pt x="9122" y="6490"/>
                      <a:pt x="9331" y="2743"/>
                      <a:pt x="9331" y="2743"/>
                    </a:cubicBezTo>
                    <a:cubicBezTo>
                      <a:pt x="9331" y="2743"/>
                      <a:pt x="3477" y="429"/>
                      <a:pt x="2563" y="96"/>
                    </a:cubicBezTo>
                    <a:cubicBezTo>
                      <a:pt x="2387" y="32"/>
                      <a:pt x="2192" y="1"/>
                      <a:pt x="1992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3856;p55">
                <a:extLst>
                  <a:ext uri="{FF2B5EF4-FFF2-40B4-BE49-F238E27FC236}">
                    <a16:creationId xmlns:a16="http://schemas.microsoft.com/office/drawing/2014/main" id="{5A83BAA3-B628-444C-BC7B-FDD01A9BC011}"/>
                  </a:ext>
                </a:extLst>
              </p:cNvPr>
              <p:cNvSpPr/>
              <p:nvPr/>
            </p:nvSpPr>
            <p:spPr>
              <a:xfrm>
                <a:off x="6587400" y="1560125"/>
                <a:ext cx="395325" cy="172075"/>
              </a:xfrm>
              <a:custGeom>
                <a:avLst/>
                <a:gdLst/>
                <a:ahLst/>
                <a:cxnLst/>
                <a:rect l="l" t="t" r="r" b="b"/>
                <a:pathLst>
                  <a:path w="15813" h="6883" extrusionOk="0">
                    <a:moveTo>
                      <a:pt x="1993" y="0"/>
                    </a:moveTo>
                    <a:cubicBezTo>
                      <a:pt x="1057" y="0"/>
                      <a:pt x="0" y="684"/>
                      <a:pt x="117" y="1861"/>
                    </a:cubicBezTo>
                    <a:lnTo>
                      <a:pt x="2905" y="3458"/>
                    </a:lnTo>
                    <a:lnTo>
                      <a:pt x="7770" y="6412"/>
                    </a:lnTo>
                    <a:cubicBezTo>
                      <a:pt x="8365" y="6732"/>
                      <a:pt x="9021" y="6883"/>
                      <a:pt x="9718" y="6883"/>
                    </a:cubicBezTo>
                    <a:cubicBezTo>
                      <a:pt x="10564" y="6883"/>
                      <a:pt x="11472" y="6661"/>
                      <a:pt x="12409" y="6250"/>
                    </a:cubicBezTo>
                    <a:cubicBezTo>
                      <a:pt x="14118" y="5499"/>
                      <a:pt x="15813" y="4351"/>
                      <a:pt x="15338" y="2182"/>
                    </a:cubicBezTo>
                    <a:lnTo>
                      <a:pt x="15338" y="2182"/>
                    </a:lnTo>
                    <a:lnTo>
                      <a:pt x="9331" y="2743"/>
                    </a:lnTo>
                    <a:cubicBezTo>
                      <a:pt x="9331" y="2743"/>
                      <a:pt x="3476" y="428"/>
                      <a:pt x="2563" y="96"/>
                    </a:cubicBezTo>
                    <a:cubicBezTo>
                      <a:pt x="2387" y="31"/>
                      <a:pt x="2192" y="0"/>
                      <a:pt x="1993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3857;p55">
                <a:extLst>
                  <a:ext uri="{FF2B5EF4-FFF2-40B4-BE49-F238E27FC236}">
                    <a16:creationId xmlns:a16="http://schemas.microsoft.com/office/drawing/2014/main" id="{429B9DBD-2850-48C7-AFD3-0BECB7321224}"/>
                  </a:ext>
                </a:extLst>
              </p:cNvPr>
              <p:cNvSpPr/>
              <p:nvPr/>
            </p:nvSpPr>
            <p:spPr>
              <a:xfrm>
                <a:off x="6584625" y="1527950"/>
                <a:ext cx="285300" cy="100775"/>
              </a:xfrm>
              <a:custGeom>
                <a:avLst/>
                <a:gdLst/>
                <a:ahLst/>
                <a:cxnLst/>
                <a:rect l="l" t="t" r="r" b="b"/>
                <a:pathLst>
                  <a:path w="11412" h="4031" extrusionOk="0">
                    <a:moveTo>
                      <a:pt x="11411" y="0"/>
                    </a:moveTo>
                    <a:lnTo>
                      <a:pt x="1" y="1046"/>
                    </a:lnTo>
                    <a:cubicBezTo>
                      <a:pt x="1" y="1212"/>
                      <a:pt x="90" y="1367"/>
                      <a:pt x="235" y="1450"/>
                    </a:cubicBezTo>
                    <a:lnTo>
                      <a:pt x="4598" y="3968"/>
                    </a:lnTo>
                    <a:cubicBezTo>
                      <a:pt x="4669" y="4010"/>
                      <a:pt x="4750" y="4031"/>
                      <a:pt x="4830" y="4031"/>
                    </a:cubicBezTo>
                    <a:cubicBezTo>
                      <a:pt x="4910" y="4031"/>
                      <a:pt x="4991" y="4010"/>
                      <a:pt x="5063" y="3968"/>
                    </a:cubicBezTo>
                    <a:lnTo>
                      <a:pt x="11179" y="438"/>
                    </a:lnTo>
                    <a:cubicBezTo>
                      <a:pt x="11323" y="355"/>
                      <a:pt x="11411" y="202"/>
                      <a:pt x="11411" y="36"/>
                    </a:cubicBezTo>
                    <a:lnTo>
                      <a:pt x="11411" y="0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3858;p55">
                <a:extLst>
                  <a:ext uri="{FF2B5EF4-FFF2-40B4-BE49-F238E27FC236}">
                    <a16:creationId xmlns:a16="http://schemas.microsoft.com/office/drawing/2014/main" id="{FE2ED564-B987-4121-BEDE-F2F6DD3797EE}"/>
                  </a:ext>
                </a:extLst>
              </p:cNvPr>
              <p:cNvSpPr/>
              <p:nvPr/>
            </p:nvSpPr>
            <p:spPr>
              <a:xfrm>
                <a:off x="6728725" y="1544175"/>
                <a:ext cx="119425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2804" extrusionOk="0">
                    <a:moveTo>
                      <a:pt x="4748" y="1"/>
                    </a:moveTo>
                    <a:cubicBezTo>
                      <a:pt x="4739" y="1"/>
                      <a:pt x="4728" y="4"/>
                      <a:pt x="4716" y="11"/>
                    </a:cubicBezTo>
                    <a:lnTo>
                      <a:pt x="58" y="2688"/>
                    </a:lnTo>
                    <a:cubicBezTo>
                      <a:pt x="27" y="2707"/>
                      <a:pt x="1" y="2745"/>
                      <a:pt x="1" y="2774"/>
                    </a:cubicBezTo>
                    <a:cubicBezTo>
                      <a:pt x="1" y="2793"/>
                      <a:pt x="12" y="2803"/>
                      <a:pt x="28" y="2803"/>
                    </a:cubicBezTo>
                    <a:cubicBezTo>
                      <a:pt x="36" y="2803"/>
                      <a:pt x="47" y="2800"/>
                      <a:pt x="58" y="2793"/>
                    </a:cubicBezTo>
                    <a:lnTo>
                      <a:pt x="4719" y="115"/>
                    </a:lnTo>
                    <a:cubicBezTo>
                      <a:pt x="4751" y="96"/>
                      <a:pt x="4776" y="57"/>
                      <a:pt x="4775" y="29"/>
                    </a:cubicBezTo>
                    <a:cubicBezTo>
                      <a:pt x="4775" y="10"/>
                      <a:pt x="4764" y="1"/>
                      <a:pt x="4748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3859;p55">
                <a:extLst>
                  <a:ext uri="{FF2B5EF4-FFF2-40B4-BE49-F238E27FC236}">
                    <a16:creationId xmlns:a16="http://schemas.microsoft.com/office/drawing/2014/main" id="{5104B728-E3AD-445D-B442-C189EA86FC6A}"/>
                  </a:ext>
                </a:extLst>
              </p:cNvPr>
              <p:cNvSpPr/>
              <p:nvPr/>
            </p:nvSpPr>
            <p:spPr>
              <a:xfrm>
                <a:off x="6584625" y="1554100"/>
                <a:ext cx="120775" cy="74625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2985" extrusionOk="0">
                    <a:moveTo>
                      <a:pt x="1" y="0"/>
                    </a:moveTo>
                    <a:cubicBezTo>
                      <a:pt x="1" y="166"/>
                      <a:pt x="90" y="321"/>
                      <a:pt x="235" y="404"/>
                    </a:cubicBezTo>
                    <a:lnTo>
                      <a:pt x="4598" y="2922"/>
                    </a:lnTo>
                    <a:cubicBezTo>
                      <a:pt x="4668" y="2964"/>
                      <a:pt x="4748" y="2985"/>
                      <a:pt x="4830" y="2985"/>
                    </a:cubicBezTo>
                    <a:lnTo>
                      <a:pt x="4830" y="0"/>
                    </a:ln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3860;p55">
                <a:extLst>
                  <a:ext uri="{FF2B5EF4-FFF2-40B4-BE49-F238E27FC236}">
                    <a16:creationId xmlns:a16="http://schemas.microsoft.com/office/drawing/2014/main" id="{EEF6718E-E86E-420C-AA90-F6A07FD67B4C}"/>
                  </a:ext>
                </a:extLst>
              </p:cNvPr>
              <p:cNvSpPr/>
              <p:nvPr/>
            </p:nvSpPr>
            <p:spPr>
              <a:xfrm>
                <a:off x="6696225" y="1617875"/>
                <a:ext cx="182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4" extrusionOk="0">
                    <a:moveTo>
                      <a:pt x="1" y="1"/>
                    </a:moveTo>
                    <a:lnTo>
                      <a:pt x="1" y="296"/>
                    </a:lnTo>
                    <a:lnTo>
                      <a:pt x="134" y="371"/>
                    </a:lnTo>
                    <a:cubicBezTo>
                      <a:pt x="205" y="413"/>
                      <a:pt x="286" y="434"/>
                      <a:pt x="366" y="434"/>
                    </a:cubicBezTo>
                    <a:cubicBezTo>
                      <a:pt x="446" y="434"/>
                      <a:pt x="527" y="413"/>
                      <a:pt x="599" y="371"/>
                    </a:cubicBezTo>
                    <a:lnTo>
                      <a:pt x="731" y="296"/>
                    </a:lnTo>
                    <a:lnTo>
                      <a:pt x="731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3861;p55">
                <a:extLst>
                  <a:ext uri="{FF2B5EF4-FFF2-40B4-BE49-F238E27FC236}">
                    <a16:creationId xmlns:a16="http://schemas.microsoft.com/office/drawing/2014/main" id="{94C4E20F-8DF1-4FDC-9550-260B1E112561}"/>
                  </a:ext>
                </a:extLst>
              </p:cNvPr>
              <p:cNvSpPr/>
              <p:nvPr/>
            </p:nvSpPr>
            <p:spPr>
              <a:xfrm>
                <a:off x="6584625" y="1457850"/>
                <a:ext cx="285825" cy="164700"/>
              </a:xfrm>
              <a:custGeom>
                <a:avLst/>
                <a:gdLst/>
                <a:ahLst/>
                <a:cxnLst/>
                <a:rect l="l" t="t" r="r" b="b"/>
                <a:pathLst>
                  <a:path w="11433" h="6588" extrusionOk="0">
                    <a:moveTo>
                      <a:pt x="6670" y="1"/>
                    </a:moveTo>
                    <a:lnTo>
                      <a:pt x="1" y="3851"/>
                    </a:lnTo>
                    <a:lnTo>
                      <a:pt x="4666" y="6544"/>
                    </a:lnTo>
                    <a:cubicBezTo>
                      <a:pt x="4717" y="6573"/>
                      <a:pt x="4774" y="6588"/>
                      <a:pt x="4830" y="6588"/>
                    </a:cubicBezTo>
                    <a:cubicBezTo>
                      <a:pt x="4887" y="6588"/>
                      <a:pt x="4943" y="6573"/>
                      <a:pt x="4994" y="6544"/>
                    </a:cubicBezTo>
                    <a:lnTo>
                      <a:pt x="11351" y="2874"/>
                    </a:lnTo>
                    <a:cubicBezTo>
                      <a:pt x="11432" y="2827"/>
                      <a:pt x="11432" y="2752"/>
                      <a:pt x="11351" y="2704"/>
                    </a:cubicBezTo>
                    <a:lnTo>
                      <a:pt x="6670" y="1"/>
                    </a:ln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3862;p55">
                <a:extLst>
                  <a:ext uri="{FF2B5EF4-FFF2-40B4-BE49-F238E27FC236}">
                    <a16:creationId xmlns:a16="http://schemas.microsoft.com/office/drawing/2014/main" id="{1561406A-931E-40C3-9DE5-B244B7312536}"/>
                  </a:ext>
                </a:extLst>
              </p:cNvPr>
              <p:cNvSpPr/>
              <p:nvPr/>
            </p:nvSpPr>
            <p:spPr>
              <a:xfrm>
                <a:off x="6599225" y="1466200"/>
                <a:ext cx="155925" cy="89875"/>
              </a:xfrm>
              <a:custGeom>
                <a:avLst/>
                <a:gdLst/>
                <a:ahLst/>
                <a:cxnLst/>
                <a:rect l="l" t="t" r="r" b="b"/>
                <a:pathLst>
                  <a:path w="6237" h="3595" extrusionOk="0">
                    <a:moveTo>
                      <a:pt x="5996" y="1"/>
                    </a:moveTo>
                    <a:cubicBezTo>
                      <a:pt x="5980" y="1"/>
                      <a:pt x="5963" y="5"/>
                      <a:pt x="5948" y="13"/>
                    </a:cubicBezTo>
                    <a:lnTo>
                      <a:pt x="27" y="3430"/>
                    </a:lnTo>
                    <a:cubicBezTo>
                      <a:pt x="0" y="3446"/>
                      <a:pt x="0" y="3472"/>
                      <a:pt x="27" y="3487"/>
                    </a:cubicBezTo>
                    <a:lnTo>
                      <a:pt x="191" y="3582"/>
                    </a:lnTo>
                    <a:cubicBezTo>
                      <a:pt x="206" y="3590"/>
                      <a:pt x="223" y="3594"/>
                      <a:pt x="240" y="3594"/>
                    </a:cubicBezTo>
                    <a:cubicBezTo>
                      <a:pt x="257" y="3594"/>
                      <a:pt x="274" y="3590"/>
                      <a:pt x="289" y="3582"/>
                    </a:cubicBezTo>
                    <a:lnTo>
                      <a:pt x="6210" y="164"/>
                    </a:lnTo>
                    <a:cubicBezTo>
                      <a:pt x="6236" y="148"/>
                      <a:pt x="6236" y="123"/>
                      <a:pt x="6210" y="107"/>
                    </a:cubicBezTo>
                    <a:lnTo>
                      <a:pt x="6046" y="13"/>
                    </a:lnTo>
                    <a:cubicBezTo>
                      <a:pt x="6030" y="5"/>
                      <a:pt x="6013" y="1"/>
                      <a:pt x="5996" y="1"/>
                    </a:cubicBez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3863;p55">
                <a:extLst>
                  <a:ext uri="{FF2B5EF4-FFF2-40B4-BE49-F238E27FC236}">
                    <a16:creationId xmlns:a16="http://schemas.microsoft.com/office/drawing/2014/main" id="{332F6D99-7779-42ED-9A63-EA7A581517E7}"/>
                  </a:ext>
                </a:extLst>
              </p:cNvPr>
              <p:cNvSpPr/>
              <p:nvPr/>
            </p:nvSpPr>
            <p:spPr>
              <a:xfrm>
                <a:off x="6722625" y="1537525"/>
                <a:ext cx="8047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1859" extrusionOk="0">
                    <a:moveTo>
                      <a:pt x="2069" y="0"/>
                    </a:moveTo>
                    <a:lnTo>
                      <a:pt x="0" y="1194"/>
                    </a:lnTo>
                    <a:lnTo>
                      <a:pt x="32" y="1212"/>
                    </a:lnTo>
                    <a:lnTo>
                      <a:pt x="1150" y="1858"/>
                    </a:lnTo>
                    <a:lnTo>
                      <a:pt x="3188" y="681"/>
                    </a:lnTo>
                    <a:lnTo>
                      <a:pt x="3219" y="663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3864;p55">
                <a:extLst>
                  <a:ext uri="{FF2B5EF4-FFF2-40B4-BE49-F238E27FC236}">
                    <a16:creationId xmlns:a16="http://schemas.microsoft.com/office/drawing/2014/main" id="{3EC524CA-BE54-4A35-8739-D96F692996D4}"/>
                  </a:ext>
                </a:extLst>
              </p:cNvPr>
              <p:cNvSpPr/>
              <p:nvPr/>
            </p:nvSpPr>
            <p:spPr>
              <a:xfrm>
                <a:off x="6723400" y="1538425"/>
                <a:ext cx="78925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3157" h="1823" extrusionOk="0">
                    <a:moveTo>
                      <a:pt x="2039" y="1"/>
                    </a:moveTo>
                    <a:lnTo>
                      <a:pt x="1" y="1176"/>
                    </a:lnTo>
                    <a:lnTo>
                      <a:pt x="1119" y="1822"/>
                    </a:lnTo>
                    <a:lnTo>
                      <a:pt x="3157" y="645"/>
                    </a:lnTo>
                    <a:lnTo>
                      <a:pt x="2039" y="1"/>
                    </a:ln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3865;p55">
                <a:extLst>
                  <a:ext uri="{FF2B5EF4-FFF2-40B4-BE49-F238E27FC236}">
                    <a16:creationId xmlns:a16="http://schemas.microsoft.com/office/drawing/2014/main" id="{78B5B073-BCC3-457A-B8DA-AD5B15155FF4}"/>
                  </a:ext>
                </a:extLst>
              </p:cNvPr>
              <p:cNvSpPr/>
              <p:nvPr/>
            </p:nvSpPr>
            <p:spPr>
              <a:xfrm>
                <a:off x="6749400" y="1538425"/>
                <a:ext cx="52925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1823" extrusionOk="0">
                    <a:moveTo>
                      <a:pt x="999" y="1"/>
                    </a:moveTo>
                    <a:lnTo>
                      <a:pt x="833" y="96"/>
                    </a:lnTo>
                    <a:cubicBezTo>
                      <a:pt x="1122" y="254"/>
                      <a:pt x="1242" y="1044"/>
                      <a:pt x="1" y="1777"/>
                    </a:cubicBezTo>
                    <a:lnTo>
                      <a:pt x="79" y="1822"/>
                    </a:lnTo>
                    <a:lnTo>
                      <a:pt x="2117" y="645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3866;p55">
                <a:extLst>
                  <a:ext uri="{FF2B5EF4-FFF2-40B4-BE49-F238E27FC236}">
                    <a16:creationId xmlns:a16="http://schemas.microsoft.com/office/drawing/2014/main" id="{10FC129D-9F4B-42CB-BB55-C76AC8E414AC}"/>
                  </a:ext>
                </a:extLst>
              </p:cNvPr>
              <p:cNvSpPr/>
              <p:nvPr/>
            </p:nvSpPr>
            <p:spPr>
              <a:xfrm>
                <a:off x="6610700" y="1473475"/>
                <a:ext cx="20297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4681" extrusionOk="0">
                    <a:moveTo>
                      <a:pt x="5951" y="1"/>
                    </a:moveTo>
                    <a:cubicBezTo>
                      <a:pt x="5934" y="1"/>
                      <a:pt x="5918" y="5"/>
                      <a:pt x="5902" y="13"/>
                    </a:cubicBezTo>
                    <a:lnTo>
                      <a:pt x="27" y="3406"/>
                    </a:lnTo>
                    <a:cubicBezTo>
                      <a:pt x="0" y="3421"/>
                      <a:pt x="0" y="3447"/>
                      <a:pt x="27" y="3462"/>
                    </a:cubicBezTo>
                    <a:lnTo>
                      <a:pt x="29" y="3464"/>
                    </a:lnTo>
                    <a:lnTo>
                      <a:pt x="2114" y="4669"/>
                    </a:lnTo>
                    <a:cubicBezTo>
                      <a:pt x="2129" y="4677"/>
                      <a:pt x="2146" y="4680"/>
                      <a:pt x="2163" y="4680"/>
                    </a:cubicBezTo>
                    <a:cubicBezTo>
                      <a:pt x="2180" y="4680"/>
                      <a:pt x="2197" y="4677"/>
                      <a:pt x="2213" y="4669"/>
                    </a:cubicBezTo>
                    <a:lnTo>
                      <a:pt x="8089" y="1279"/>
                    </a:lnTo>
                    <a:lnTo>
                      <a:pt x="8091" y="1279"/>
                    </a:lnTo>
                    <a:cubicBezTo>
                      <a:pt x="8119" y="1263"/>
                      <a:pt x="8119" y="1237"/>
                      <a:pt x="8091" y="1220"/>
                    </a:cubicBezTo>
                    <a:lnTo>
                      <a:pt x="6000" y="13"/>
                    </a:lnTo>
                    <a:cubicBezTo>
                      <a:pt x="5984" y="5"/>
                      <a:pt x="5967" y="1"/>
                      <a:pt x="5951" y="1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3867;p55">
                <a:extLst>
                  <a:ext uri="{FF2B5EF4-FFF2-40B4-BE49-F238E27FC236}">
                    <a16:creationId xmlns:a16="http://schemas.microsoft.com/office/drawing/2014/main" id="{A00B9521-98F4-4CC7-9EF0-30EA19EAA1F8}"/>
                  </a:ext>
                </a:extLst>
              </p:cNvPr>
              <p:cNvSpPr/>
              <p:nvPr/>
            </p:nvSpPr>
            <p:spPr>
              <a:xfrm>
                <a:off x="6611275" y="1558575"/>
                <a:ext cx="225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9" y="1"/>
                    </a:moveTo>
                    <a:lnTo>
                      <a:pt x="4" y="2"/>
                    </a:lnTo>
                    <a:cubicBezTo>
                      <a:pt x="3" y="3"/>
                      <a:pt x="3" y="3"/>
                      <a:pt x="2" y="4"/>
                    </a:cubicBezTo>
                    <a:lnTo>
                      <a:pt x="2" y="4"/>
                    </a:lnTo>
                    <a:lnTo>
                      <a:pt x="9" y="1"/>
                    </a:lnTo>
                    <a:close/>
                    <a:moveTo>
                      <a:pt x="2" y="4"/>
                    </a:moveTo>
                    <a:lnTo>
                      <a:pt x="0" y="5"/>
                    </a:lnTo>
                    <a:cubicBezTo>
                      <a:pt x="1" y="5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3868;p55">
                <a:extLst>
                  <a:ext uri="{FF2B5EF4-FFF2-40B4-BE49-F238E27FC236}">
                    <a16:creationId xmlns:a16="http://schemas.microsoft.com/office/drawing/2014/main" id="{2709A4F4-AAB7-4FD0-98E4-7ACCE906E01A}"/>
                  </a:ext>
                </a:extLst>
              </p:cNvPr>
              <p:cNvSpPr/>
              <p:nvPr/>
            </p:nvSpPr>
            <p:spPr>
              <a:xfrm>
                <a:off x="6611425" y="1474925"/>
                <a:ext cx="20152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4623" extrusionOk="0">
                    <a:moveTo>
                      <a:pt x="5922" y="0"/>
                    </a:moveTo>
                    <a:cubicBezTo>
                      <a:pt x="5905" y="0"/>
                      <a:pt x="5889" y="4"/>
                      <a:pt x="5873" y="12"/>
                    </a:cubicBezTo>
                    <a:lnTo>
                      <a:pt x="0" y="3406"/>
                    </a:lnTo>
                    <a:lnTo>
                      <a:pt x="2085" y="4611"/>
                    </a:lnTo>
                    <a:cubicBezTo>
                      <a:pt x="2100" y="4619"/>
                      <a:pt x="2117" y="4622"/>
                      <a:pt x="2134" y="4622"/>
                    </a:cubicBezTo>
                    <a:cubicBezTo>
                      <a:pt x="2151" y="4622"/>
                      <a:pt x="2168" y="4619"/>
                      <a:pt x="2184" y="4611"/>
                    </a:cubicBezTo>
                    <a:lnTo>
                      <a:pt x="8060" y="1221"/>
                    </a:lnTo>
                    <a:lnTo>
                      <a:pt x="5971" y="12"/>
                    </a:lnTo>
                    <a:cubicBezTo>
                      <a:pt x="5955" y="4"/>
                      <a:pt x="5938" y="0"/>
                      <a:pt x="5922" y="0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3869;p55">
                <a:extLst>
                  <a:ext uri="{FF2B5EF4-FFF2-40B4-BE49-F238E27FC236}">
                    <a16:creationId xmlns:a16="http://schemas.microsoft.com/office/drawing/2014/main" id="{27AF2F57-3EC8-4FC9-BC18-9087128915FA}"/>
                  </a:ext>
                </a:extLst>
              </p:cNvPr>
              <p:cNvSpPr/>
              <p:nvPr/>
            </p:nvSpPr>
            <p:spPr>
              <a:xfrm>
                <a:off x="6578925" y="1321575"/>
                <a:ext cx="172475" cy="23255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9302" extrusionOk="0">
                    <a:moveTo>
                      <a:pt x="6560" y="0"/>
                    </a:moveTo>
                    <a:cubicBezTo>
                      <a:pt x="6481" y="0"/>
                      <a:pt x="6401" y="21"/>
                      <a:pt x="6330" y="62"/>
                    </a:cubicBezTo>
                    <a:lnTo>
                      <a:pt x="230" y="3585"/>
                    </a:lnTo>
                    <a:cubicBezTo>
                      <a:pt x="87" y="3667"/>
                      <a:pt x="0" y="3818"/>
                      <a:pt x="0" y="3984"/>
                    </a:cubicBezTo>
                    <a:lnTo>
                      <a:pt x="0" y="8904"/>
                    </a:lnTo>
                    <a:cubicBezTo>
                      <a:pt x="42" y="9158"/>
                      <a:pt x="87" y="9219"/>
                      <a:pt x="229" y="9301"/>
                    </a:cubicBezTo>
                    <a:lnTo>
                      <a:pt x="6898" y="5452"/>
                    </a:lnTo>
                    <a:lnTo>
                      <a:pt x="6898" y="207"/>
                    </a:lnTo>
                    <a:lnTo>
                      <a:pt x="6847" y="90"/>
                    </a:lnTo>
                    <a:lnTo>
                      <a:pt x="6790" y="62"/>
                    </a:lnTo>
                    <a:cubicBezTo>
                      <a:pt x="6719" y="21"/>
                      <a:pt x="6640" y="0"/>
                      <a:pt x="6560" y="0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3870;p55">
                <a:extLst>
                  <a:ext uri="{FF2B5EF4-FFF2-40B4-BE49-F238E27FC236}">
                    <a16:creationId xmlns:a16="http://schemas.microsoft.com/office/drawing/2014/main" id="{C8DCDF10-475F-437A-BBF6-DBB5EE2E3DC6}"/>
                  </a:ext>
                </a:extLst>
              </p:cNvPr>
              <p:cNvSpPr/>
              <p:nvPr/>
            </p:nvSpPr>
            <p:spPr>
              <a:xfrm>
                <a:off x="6580300" y="1321575"/>
                <a:ext cx="1711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6844" h="4220" extrusionOk="0">
                    <a:moveTo>
                      <a:pt x="6506" y="0"/>
                    </a:moveTo>
                    <a:cubicBezTo>
                      <a:pt x="6427" y="0"/>
                      <a:pt x="6347" y="21"/>
                      <a:pt x="6275" y="62"/>
                    </a:cubicBezTo>
                    <a:lnTo>
                      <a:pt x="175" y="3585"/>
                    </a:lnTo>
                    <a:cubicBezTo>
                      <a:pt x="100" y="3628"/>
                      <a:pt x="39" y="3691"/>
                      <a:pt x="0" y="3767"/>
                    </a:cubicBezTo>
                    <a:lnTo>
                      <a:pt x="787" y="4220"/>
                    </a:lnTo>
                    <a:lnTo>
                      <a:pt x="6843" y="381"/>
                    </a:lnTo>
                    <a:lnTo>
                      <a:pt x="6843" y="207"/>
                    </a:lnTo>
                    <a:lnTo>
                      <a:pt x="6792" y="90"/>
                    </a:lnTo>
                    <a:lnTo>
                      <a:pt x="6735" y="62"/>
                    </a:lnTo>
                    <a:cubicBezTo>
                      <a:pt x="6664" y="21"/>
                      <a:pt x="6585" y="0"/>
                      <a:pt x="6506" y="0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3871;p55">
                <a:extLst>
                  <a:ext uri="{FF2B5EF4-FFF2-40B4-BE49-F238E27FC236}">
                    <a16:creationId xmlns:a16="http://schemas.microsoft.com/office/drawing/2014/main" id="{560B8A33-1EB3-4C0A-ABF5-15C80B74D7E8}"/>
                  </a:ext>
                </a:extLst>
              </p:cNvPr>
              <p:cNvSpPr/>
              <p:nvPr/>
            </p:nvSpPr>
            <p:spPr>
              <a:xfrm>
                <a:off x="6578875" y="1408975"/>
                <a:ext cx="222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58" extrusionOk="0">
                    <a:moveTo>
                      <a:pt x="384" y="1"/>
                    </a:moveTo>
                    <a:lnTo>
                      <a:pt x="221" y="95"/>
                    </a:lnTo>
                    <a:cubicBezTo>
                      <a:pt x="85" y="179"/>
                      <a:pt x="1" y="327"/>
                      <a:pt x="1" y="488"/>
                    </a:cubicBezTo>
                    <a:lnTo>
                      <a:pt x="1" y="729"/>
                    </a:lnTo>
                    <a:lnTo>
                      <a:pt x="396" y="957"/>
                    </a:lnTo>
                    <a:lnTo>
                      <a:pt x="890" y="292"/>
                    </a:lnTo>
                    <a:lnTo>
                      <a:pt x="384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3872;p55">
                <a:extLst>
                  <a:ext uri="{FF2B5EF4-FFF2-40B4-BE49-F238E27FC236}">
                    <a16:creationId xmlns:a16="http://schemas.microsoft.com/office/drawing/2014/main" id="{984BB2F6-C2D1-4097-8EDB-2CCE5D44DDCA}"/>
                  </a:ext>
                </a:extLst>
              </p:cNvPr>
              <p:cNvSpPr/>
              <p:nvPr/>
            </p:nvSpPr>
            <p:spPr>
              <a:xfrm>
                <a:off x="6584625" y="1323450"/>
                <a:ext cx="16677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5"/>
                    </a:cubicBezTo>
                    <a:lnTo>
                      <a:pt x="1" y="9226"/>
                    </a:lnTo>
                    <a:lnTo>
                      <a:pt x="6670" y="5377"/>
                    </a:lnTo>
                    <a:lnTo>
                      <a:pt x="6670" y="103"/>
                    </a:lnTo>
                    <a:cubicBezTo>
                      <a:pt x="6669" y="43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3873;p55">
                <a:extLst>
                  <a:ext uri="{FF2B5EF4-FFF2-40B4-BE49-F238E27FC236}">
                    <a16:creationId xmlns:a16="http://schemas.microsoft.com/office/drawing/2014/main" id="{83321B43-E66A-495F-B9E3-CD4311EDD628}"/>
                  </a:ext>
                </a:extLst>
              </p:cNvPr>
              <p:cNvSpPr/>
              <p:nvPr/>
            </p:nvSpPr>
            <p:spPr>
              <a:xfrm>
                <a:off x="6584625" y="1323450"/>
                <a:ext cx="16677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5"/>
                    </a:cubicBezTo>
                    <a:lnTo>
                      <a:pt x="1" y="9226"/>
                    </a:lnTo>
                    <a:lnTo>
                      <a:pt x="6670" y="5377"/>
                    </a:lnTo>
                    <a:lnTo>
                      <a:pt x="6670" y="103"/>
                    </a:lnTo>
                    <a:cubicBezTo>
                      <a:pt x="6669" y="43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3874;p55">
                <a:extLst>
                  <a:ext uri="{FF2B5EF4-FFF2-40B4-BE49-F238E27FC236}">
                    <a16:creationId xmlns:a16="http://schemas.microsoft.com/office/drawing/2014/main" id="{479C9528-B645-4501-89D5-97E3D6B2E642}"/>
                  </a:ext>
                </a:extLst>
              </p:cNvPr>
              <p:cNvSpPr/>
              <p:nvPr/>
            </p:nvSpPr>
            <p:spPr>
              <a:xfrm>
                <a:off x="6586600" y="1323450"/>
                <a:ext cx="164800" cy="229525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9181" extrusionOk="0">
                    <a:moveTo>
                      <a:pt x="6489" y="1"/>
                    </a:moveTo>
                    <a:cubicBezTo>
                      <a:pt x="6472" y="1"/>
                      <a:pt x="6454" y="5"/>
                      <a:pt x="6437" y="15"/>
                    </a:cubicBezTo>
                    <a:lnTo>
                      <a:pt x="5694" y="443"/>
                    </a:lnTo>
                    <a:lnTo>
                      <a:pt x="5462" y="575"/>
                    </a:lnTo>
                    <a:cubicBezTo>
                      <a:pt x="5462" y="1890"/>
                      <a:pt x="5342" y="5255"/>
                      <a:pt x="0" y="8382"/>
                    </a:cubicBezTo>
                    <a:lnTo>
                      <a:pt x="0" y="9181"/>
                    </a:lnTo>
                    <a:lnTo>
                      <a:pt x="6591" y="5375"/>
                    </a:lnTo>
                    <a:lnTo>
                      <a:pt x="6591" y="103"/>
                    </a:lnTo>
                    <a:cubicBezTo>
                      <a:pt x="6590" y="43"/>
                      <a:pt x="6542" y="1"/>
                      <a:pt x="6489" y="1"/>
                    </a:cubicBez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3875;p55">
                <a:extLst>
                  <a:ext uri="{FF2B5EF4-FFF2-40B4-BE49-F238E27FC236}">
                    <a16:creationId xmlns:a16="http://schemas.microsoft.com/office/drawing/2014/main" id="{5497B2AD-9AB7-4856-9C4B-B5B06B4E788A}"/>
                  </a:ext>
                </a:extLst>
              </p:cNvPr>
              <p:cNvSpPr/>
              <p:nvPr/>
            </p:nvSpPr>
            <p:spPr>
              <a:xfrm>
                <a:off x="6584625" y="1453075"/>
                <a:ext cx="1667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4042" extrusionOk="0">
                    <a:moveTo>
                      <a:pt x="6670" y="1"/>
                    </a:moveTo>
                    <a:lnTo>
                      <a:pt x="1" y="3852"/>
                    </a:lnTo>
                    <a:lnTo>
                      <a:pt x="1" y="4041"/>
                    </a:lnTo>
                    <a:lnTo>
                      <a:pt x="6670" y="192"/>
                    </a:lnTo>
                    <a:lnTo>
                      <a:pt x="6670" y="1"/>
                    </a:ln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3876;p55">
                <a:extLst>
                  <a:ext uri="{FF2B5EF4-FFF2-40B4-BE49-F238E27FC236}">
                    <a16:creationId xmlns:a16="http://schemas.microsoft.com/office/drawing/2014/main" id="{09C9EEA9-4381-4ECD-B378-5FFB844B85D4}"/>
                  </a:ext>
                </a:extLst>
              </p:cNvPr>
              <p:cNvSpPr/>
              <p:nvPr/>
            </p:nvSpPr>
            <p:spPr>
              <a:xfrm>
                <a:off x="6745000" y="1330650"/>
                <a:ext cx="20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09" extrusionOk="0">
                    <a:moveTo>
                      <a:pt x="80" y="1"/>
                    </a:moveTo>
                    <a:lnTo>
                      <a:pt x="1" y="47"/>
                    </a:lnTo>
                    <a:lnTo>
                      <a:pt x="1" y="4768"/>
                    </a:lnTo>
                    <a:lnTo>
                      <a:pt x="80" y="4808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1E37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3877;p55">
                <a:extLst>
                  <a:ext uri="{FF2B5EF4-FFF2-40B4-BE49-F238E27FC236}">
                    <a16:creationId xmlns:a16="http://schemas.microsoft.com/office/drawing/2014/main" id="{AA5420C8-0B3C-4321-BDE8-DFCE48E06214}"/>
                  </a:ext>
                </a:extLst>
              </p:cNvPr>
              <p:cNvSpPr/>
              <p:nvPr/>
            </p:nvSpPr>
            <p:spPr>
              <a:xfrm>
                <a:off x="6590025" y="133182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0"/>
                    </a:moveTo>
                    <a:lnTo>
                      <a:pt x="0" y="3581"/>
                    </a:lnTo>
                    <a:lnTo>
                      <a:pt x="0" y="8292"/>
                    </a:lnTo>
                    <a:lnTo>
                      <a:pt x="6200" y="4721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3878;p55">
                <a:extLst>
                  <a:ext uri="{FF2B5EF4-FFF2-40B4-BE49-F238E27FC236}">
                    <a16:creationId xmlns:a16="http://schemas.microsoft.com/office/drawing/2014/main" id="{5FC5DA38-3298-46DF-B9D8-0A3E518AC784}"/>
                  </a:ext>
                </a:extLst>
              </p:cNvPr>
              <p:cNvSpPr/>
              <p:nvPr/>
            </p:nvSpPr>
            <p:spPr>
              <a:xfrm>
                <a:off x="6590025" y="1449850"/>
                <a:ext cx="157000" cy="91625"/>
              </a:xfrm>
              <a:custGeom>
                <a:avLst/>
                <a:gdLst/>
                <a:ahLst/>
                <a:cxnLst/>
                <a:rect l="l" t="t" r="r" b="b"/>
                <a:pathLst>
                  <a:path w="6280" h="3665" extrusionOk="0">
                    <a:moveTo>
                      <a:pt x="6200" y="0"/>
                    </a:moveTo>
                    <a:lnTo>
                      <a:pt x="0" y="3571"/>
                    </a:lnTo>
                    <a:lnTo>
                      <a:pt x="0" y="3665"/>
                    </a:lnTo>
                    <a:lnTo>
                      <a:pt x="6279" y="40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031F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3879;p55">
                <a:extLst>
                  <a:ext uri="{FF2B5EF4-FFF2-40B4-BE49-F238E27FC236}">
                    <a16:creationId xmlns:a16="http://schemas.microsoft.com/office/drawing/2014/main" id="{1C8DA272-43DD-4798-A9E6-BEEED66D1A8E}"/>
                  </a:ext>
                </a:extLst>
              </p:cNvPr>
              <p:cNvSpPr/>
              <p:nvPr/>
            </p:nvSpPr>
            <p:spPr>
              <a:xfrm>
                <a:off x="6590025" y="133182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0"/>
                    </a:moveTo>
                    <a:lnTo>
                      <a:pt x="5323" y="507"/>
                    </a:lnTo>
                    <a:cubicBezTo>
                      <a:pt x="5291" y="1956"/>
                      <a:pt x="4882" y="5056"/>
                      <a:pt x="0" y="7966"/>
                    </a:cubicBezTo>
                    <a:lnTo>
                      <a:pt x="0" y="8292"/>
                    </a:lnTo>
                    <a:lnTo>
                      <a:pt x="6200" y="4722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3880;p55">
                <a:extLst>
                  <a:ext uri="{FF2B5EF4-FFF2-40B4-BE49-F238E27FC236}">
                    <a16:creationId xmlns:a16="http://schemas.microsoft.com/office/drawing/2014/main" id="{BCAA7034-35B1-4362-BD5B-2B389157DAA0}"/>
                  </a:ext>
                </a:extLst>
              </p:cNvPr>
              <p:cNvSpPr/>
              <p:nvPr/>
            </p:nvSpPr>
            <p:spPr>
              <a:xfrm>
                <a:off x="6779550" y="1198625"/>
                <a:ext cx="106575" cy="8870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3548" extrusionOk="0">
                    <a:moveTo>
                      <a:pt x="2667" y="0"/>
                    </a:moveTo>
                    <a:cubicBezTo>
                      <a:pt x="2365" y="0"/>
                      <a:pt x="2021" y="61"/>
                      <a:pt x="1640" y="218"/>
                    </a:cubicBezTo>
                    <a:cubicBezTo>
                      <a:pt x="134" y="838"/>
                      <a:pt x="1" y="2706"/>
                      <a:pt x="740" y="3445"/>
                    </a:cubicBezTo>
                    <a:cubicBezTo>
                      <a:pt x="811" y="3515"/>
                      <a:pt x="900" y="3547"/>
                      <a:pt x="1005" y="3547"/>
                    </a:cubicBezTo>
                    <a:cubicBezTo>
                      <a:pt x="1987" y="3547"/>
                      <a:pt x="4263" y="707"/>
                      <a:pt x="4263" y="707"/>
                    </a:cubicBezTo>
                    <a:cubicBezTo>
                      <a:pt x="4263" y="707"/>
                      <a:pt x="3701" y="0"/>
                      <a:pt x="2667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3881;p55">
                <a:extLst>
                  <a:ext uri="{FF2B5EF4-FFF2-40B4-BE49-F238E27FC236}">
                    <a16:creationId xmlns:a16="http://schemas.microsoft.com/office/drawing/2014/main" id="{419BBB0B-B3FD-4E67-A812-55C4AE081669}"/>
                  </a:ext>
                </a:extLst>
              </p:cNvPr>
              <p:cNvSpPr/>
              <p:nvPr/>
            </p:nvSpPr>
            <p:spPr>
              <a:xfrm>
                <a:off x="6796575" y="1209100"/>
                <a:ext cx="123950" cy="151325"/>
              </a:xfrm>
              <a:custGeom>
                <a:avLst/>
                <a:gdLst/>
                <a:ahLst/>
                <a:cxnLst/>
                <a:rect l="l" t="t" r="r" b="b"/>
                <a:pathLst>
                  <a:path w="4958" h="6053" extrusionOk="0">
                    <a:moveTo>
                      <a:pt x="2405" y="0"/>
                    </a:moveTo>
                    <a:cubicBezTo>
                      <a:pt x="1103" y="0"/>
                      <a:pt x="240" y="1002"/>
                      <a:pt x="103" y="2276"/>
                    </a:cubicBezTo>
                    <a:cubicBezTo>
                      <a:pt x="23" y="2909"/>
                      <a:pt x="0" y="4193"/>
                      <a:pt x="481" y="5175"/>
                    </a:cubicBezTo>
                    <a:cubicBezTo>
                      <a:pt x="732" y="5687"/>
                      <a:pt x="955" y="6053"/>
                      <a:pt x="1395" y="6053"/>
                    </a:cubicBezTo>
                    <a:cubicBezTo>
                      <a:pt x="1433" y="6053"/>
                      <a:pt x="1472" y="6050"/>
                      <a:pt x="1513" y="6045"/>
                    </a:cubicBezTo>
                    <a:cubicBezTo>
                      <a:pt x="1859" y="5998"/>
                      <a:pt x="3276" y="5505"/>
                      <a:pt x="3716" y="4940"/>
                    </a:cubicBezTo>
                    <a:cubicBezTo>
                      <a:pt x="3795" y="4840"/>
                      <a:pt x="3928" y="4555"/>
                      <a:pt x="3928" y="4555"/>
                    </a:cubicBezTo>
                    <a:cubicBezTo>
                      <a:pt x="4536" y="4097"/>
                      <a:pt x="4935" y="3383"/>
                      <a:pt x="4943" y="2563"/>
                    </a:cubicBezTo>
                    <a:cubicBezTo>
                      <a:pt x="4958" y="1163"/>
                      <a:pt x="3834" y="15"/>
                      <a:pt x="2433" y="1"/>
                    </a:cubicBezTo>
                    <a:cubicBezTo>
                      <a:pt x="2424" y="0"/>
                      <a:pt x="2414" y="0"/>
                      <a:pt x="2405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3882;p55">
                <a:extLst>
                  <a:ext uri="{FF2B5EF4-FFF2-40B4-BE49-F238E27FC236}">
                    <a16:creationId xmlns:a16="http://schemas.microsoft.com/office/drawing/2014/main" id="{7C2C2400-9FD7-43B9-96E4-DB75C81D9372}"/>
                  </a:ext>
                </a:extLst>
              </p:cNvPr>
              <p:cNvSpPr/>
              <p:nvPr/>
            </p:nvSpPr>
            <p:spPr>
              <a:xfrm>
                <a:off x="6829150" y="1332600"/>
                <a:ext cx="102850" cy="788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3153" extrusionOk="0">
                    <a:moveTo>
                      <a:pt x="2412" y="0"/>
                    </a:moveTo>
                    <a:lnTo>
                      <a:pt x="668" y="752"/>
                    </a:lnTo>
                    <a:cubicBezTo>
                      <a:pt x="812" y="1073"/>
                      <a:pt x="929" y="1404"/>
                      <a:pt x="1019" y="1744"/>
                    </a:cubicBezTo>
                    <a:cubicBezTo>
                      <a:pt x="1081" y="1989"/>
                      <a:pt x="876" y="2060"/>
                      <a:pt x="411" y="2410"/>
                    </a:cubicBezTo>
                    <a:cubicBezTo>
                      <a:pt x="1" y="2718"/>
                      <a:pt x="969" y="3152"/>
                      <a:pt x="1753" y="3152"/>
                    </a:cubicBezTo>
                    <a:cubicBezTo>
                      <a:pt x="1855" y="3152"/>
                      <a:pt x="1954" y="3145"/>
                      <a:pt x="2046" y="3129"/>
                    </a:cubicBezTo>
                    <a:cubicBezTo>
                      <a:pt x="2849" y="2992"/>
                      <a:pt x="3712" y="2420"/>
                      <a:pt x="3913" y="1873"/>
                    </a:cubicBezTo>
                    <a:cubicBezTo>
                      <a:pt x="4114" y="1324"/>
                      <a:pt x="4006" y="1202"/>
                      <a:pt x="3642" y="1202"/>
                    </a:cubicBezTo>
                    <a:cubicBezTo>
                      <a:pt x="3602" y="1202"/>
                      <a:pt x="3559" y="1204"/>
                      <a:pt x="3513" y="1206"/>
                    </a:cubicBezTo>
                    <a:cubicBezTo>
                      <a:pt x="3224" y="1221"/>
                      <a:pt x="3050" y="1246"/>
                      <a:pt x="2936" y="1246"/>
                    </a:cubicBezTo>
                    <a:cubicBezTo>
                      <a:pt x="2774" y="1246"/>
                      <a:pt x="2738" y="1195"/>
                      <a:pt x="2673" y="995"/>
                    </a:cubicBezTo>
                    <a:cubicBezTo>
                      <a:pt x="2632" y="872"/>
                      <a:pt x="2412" y="0"/>
                      <a:pt x="2412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3883;p55">
                <a:extLst>
                  <a:ext uri="{FF2B5EF4-FFF2-40B4-BE49-F238E27FC236}">
                    <a16:creationId xmlns:a16="http://schemas.microsoft.com/office/drawing/2014/main" id="{5BEBA111-70AF-4BD9-8D15-4A58BD300535}"/>
                  </a:ext>
                </a:extLst>
              </p:cNvPr>
              <p:cNvSpPr/>
              <p:nvPr/>
            </p:nvSpPr>
            <p:spPr>
              <a:xfrm>
                <a:off x="6807475" y="1209075"/>
                <a:ext cx="109700" cy="130625"/>
              </a:xfrm>
              <a:custGeom>
                <a:avLst/>
                <a:gdLst/>
                <a:ahLst/>
                <a:cxnLst/>
                <a:rect l="l" t="t" r="r" b="b"/>
                <a:pathLst>
                  <a:path w="4388" h="5225" extrusionOk="0">
                    <a:moveTo>
                      <a:pt x="1968" y="0"/>
                    </a:moveTo>
                    <a:cubicBezTo>
                      <a:pt x="1074" y="0"/>
                      <a:pt x="387" y="474"/>
                      <a:pt x="1" y="1182"/>
                    </a:cubicBezTo>
                    <a:cubicBezTo>
                      <a:pt x="1" y="1182"/>
                      <a:pt x="111" y="1362"/>
                      <a:pt x="267" y="1488"/>
                    </a:cubicBezTo>
                    <a:cubicBezTo>
                      <a:pt x="267" y="1488"/>
                      <a:pt x="184" y="1821"/>
                      <a:pt x="409" y="2031"/>
                    </a:cubicBezTo>
                    <a:cubicBezTo>
                      <a:pt x="571" y="2181"/>
                      <a:pt x="636" y="2409"/>
                      <a:pt x="623" y="2630"/>
                    </a:cubicBezTo>
                    <a:cubicBezTo>
                      <a:pt x="610" y="2870"/>
                      <a:pt x="610" y="3165"/>
                      <a:pt x="659" y="3422"/>
                    </a:cubicBezTo>
                    <a:cubicBezTo>
                      <a:pt x="730" y="3785"/>
                      <a:pt x="1089" y="3918"/>
                      <a:pt x="1089" y="3918"/>
                    </a:cubicBezTo>
                    <a:cubicBezTo>
                      <a:pt x="1089" y="3918"/>
                      <a:pt x="1087" y="3356"/>
                      <a:pt x="1197" y="3039"/>
                    </a:cubicBezTo>
                    <a:cubicBezTo>
                      <a:pt x="1256" y="2869"/>
                      <a:pt x="1451" y="2760"/>
                      <a:pt x="1654" y="2760"/>
                    </a:cubicBezTo>
                    <a:cubicBezTo>
                      <a:pt x="1827" y="2760"/>
                      <a:pt x="2006" y="2839"/>
                      <a:pt x="2112" y="3027"/>
                    </a:cubicBezTo>
                    <a:cubicBezTo>
                      <a:pt x="2343" y="3433"/>
                      <a:pt x="2288" y="3904"/>
                      <a:pt x="2129" y="4188"/>
                    </a:cubicBezTo>
                    <a:cubicBezTo>
                      <a:pt x="2024" y="4372"/>
                      <a:pt x="1887" y="4455"/>
                      <a:pt x="1764" y="4455"/>
                    </a:cubicBezTo>
                    <a:cubicBezTo>
                      <a:pt x="1696" y="4455"/>
                      <a:pt x="1633" y="4430"/>
                      <a:pt x="1582" y="4383"/>
                    </a:cubicBezTo>
                    <a:lnTo>
                      <a:pt x="1582" y="4383"/>
                    </a:lnTo>
                    <a:cubicBezTo>
                      <a:pt x="1483" y="4476"/>
                      <a:pt x="1529" y="5071"/>
                      <a:pt x="2091" y="5173"/>
                    </a:cubicBezTo>
                    <a:cubicBezTo>
                      <a:pt x="2280" y="5208"/>
                      <a:pt x="2449" y="5224"/>
                      <a:pt x="2601" y="5224"/>
                    </a:cubicBezTo>
                    <a:cubicBezTo>
                      <a:pt x="2900" y="5224"/>
                      <a:pt x="3129" y="5161"/>
                      <a:pt x="3307" y="5046"/>
                    </a:cubicBezTo>
                    <a:cubicBezTo>
                      <a:pt x="3467" y="4946"/>
                      <a:pt x="3745" y="4496"/>
                      <a:pt x="3745" y="4496"/>
                    </a:cubicBezTo>
                    <a:cubicBezTo>
                      <a:pt x="4210" y="3712"/>
                      <a:pt x="4364" y="3169"/>
                      <a:pt x="4373" y="2349"/>
                    </a:cubicBezTo>
                    <a:cubicBezTo>
                      <a:pt x="4387" y="947"/>
                      <a:pt x="3398" y="15"/>
                      <a:pt x="1996" y="0"/>
                    </a:cubicBezTo>
                    <a:cubicBezTo>
                      <a:pt x="1987" y="0"/>
                      <a:pt x="1978" y="0"/>
                      <a:pt x="1968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3884;p55">
                <a:extLst>
                  <a:ext uri="{FF2B5EF4-FFF2-40B4-BE49-F238E27FC236}">
                    <a16:creationId xmlns:a16="http://schemas.microsoft.com/office/drawing/2014/main" id="{BF73B217-06D8-455E-8E54-202135F98EC7}"/>
                  </a:ext>
                </a:extLst>
              </p:cNvPr>
              <p:cNvSpPr/>
              <p:nvPr/>
            </p:nvSpPr>
            <p:spPr>
              <a:xfrm>
                <a:off x="6768700" y="1361200"/>
                <a:ext cx="203175" cy="318775"/>
              </a:xfrm>
              <a:custGeom>
                <a:avLst/>
                <a:gdLst/>
                <a:ahLst/>
                <a:cxnLst/>
                <a:rect l="l" t="t" r="r" b="b"/>
                <a:pathLst>
                  <a:path w="8127" h="12751" extrusionOk="0">
                    <a:moveTo>
                      <a:pt x="6062" y="0"/>
                    </a:moveTo>
                    <a:cubicBezTo>
                      <a:pt x="5780" y="0"/>
                      <a:pt x="5476" y="77"/>
                      <a:pt x="5330" y="87"/>
                    </a:cubicBezTo>
                    <a:cubicBezTo>
                      <a:pt x="5513" y="313"/>
                      <a:pt x="5606" y="644"/>
                      <a:pt x="5097" y="860"/>
                    </a:cubicBezTo>
                    <a:cubicBezTo>
                      <a:pt x="4819" y="977"/>
                      <a:pt x="4545" y="1017"/>
                      <a:pt x="4301" y="1017"/>
                    </a:cubicBezTo>
                    <a:cubicBezTo>
                      <a:pt x="3777" y="1017"/>
                      <a:pt x="3389" y="833"/>
                      <a:pt x="3389" y="833"/>
                    </a:cubicBezTo>
                    <a:cubicBezTo>
                      <a:pt x="3389" y="833"/>
                      <a:pt x="2600" y="1246"/>
                      <a:pt x="1953" y="1695"/>
                    </a:cubicBezTo>
                    <a:cubicBezTo>
                      <a:pt x="376" y="2790"/>
                      <a:pt x="1" y="4582"/>
                      <a:pt x="1591" y="5238"/>
                    </a:cubicBezTo>
                    <a:cubicBezTo>
                      <a:pt x="1687" y="5952"/>
                      <a:pt x="2147" y="6901"/>
                      <a:pt x="2178" y="7320"/>
                    </a:cubicBezTo>
                    <a:cubicBezTo>
                      <a:pt x="2090" y="8591"/>
                      <a:pt x="1727" y="8960"/>
                      <a:pt x="1439" y="11852"/>
                    </a:cubicBezTo>
                    <a:cubicBezTo>
                      <a:pt x="1901" y="12392"/>
                      <a:pt x="2830" y="12750"/>
                      <a:pt x="3833" y="12750"/>
                    </a:cubicBezTo>
                    <a:cubicBezTo>
                      <a:pt x="4207" y="12750"/>
                      <a:pt x="4592" y="12700"/>
                      <a:pt x="4967" y="12591"/>
                    </a:cubicBezTo>
                    <a:cubicBezTo>
                      <a:pt x="6724" y="12077"/>
                      <a:pt x="7663" y="10779"/>
                      <a:pt x="8127" y="10205"/>
                    </a:cubicBezTo>
                    <a:cubicBezTo>
                      <a:pt x="7870" y="8432"/>
                      <a:pt x="6834" y="7289"/>
                      <a:pt x="6846" y="6777"/>
                    </a:cubicBezTo>
                    <a:cubicBezTo>
                      <a:pt x="6891" y="4839"/>
                      <a:pt x="7560" y="3634"/>
                      <a:pt x="7382" y="1840"/>
                    </a:cubicBezTo>
                    <a:cubicBezTo>
                      <a:pt x="7279" y="813"/>
                      <a:pt x="6901" y="313"/>
                      <a:pt x="6355" y="39"/>
                    </a:cubicBezTo>
                    <a:cubicBezTo>
                      <a:pt x="6267" y="11"/>
                      <a:pt x="6166" y="0"/>
                      <a:pt x="60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3885;p55">
                <a:extLst>
                  <a:ext uri="{FF2B5EF4-FFF2-40B4-BE49-F238E27FC236}">
                    <a16:creationId xmlns:a16="http://schemas.microsoft.com/office/drawing/2014/main" id="{DB39240D-62C5-446F-AB5D-150BA539A3B9}"/>
                  </a:ext>
                </a:extLst>
              </p:cNvPr>
              <p:cNvSpPr/>
              <p:nvPr/>
            </p:nvSpPr>
            <p:spPr>
              <a:xfrm>
                <a:off x="6511100" y="1398475"/>
                <a:ext cx="361175" cy="193000"/>
              </a:xfrm>
              <a:custGeom>
                <a:avLst/>
                <a:gdLst/>
                <a:ahLst/>
                <a:cxnLst/>
                <a:rect l="l" t="t" r="r" b="b"/>
                <a:pathLst>
                  <a:path w="14447" h="7720" extrusionOk="0">
                    <a:moveTo>
                      <a:pt x="13333" y="1"/>
                    </a:moveTo>
                    <a:cubicBezTo>
                      <a:pt x="12974" y="1"/>
                      <a:pt x="12578" y="203"/>
                      <a:pt x="12193" y="706"/>
                    </a:cubicBezTo>
                    <a:cubicBezTo>
                      <a:pt x="11735" y="1303"/>
                      <a:pt x="10422" y="3129"/>
                      <a:pt x="9205" y="4137"/>
                    </a:cubicBezTo>
                    <a:cubicBezTo>
                      <a:pt x="8242" y="4935"/>
                      <a:pt x="7165" y="5385"/>
                      <a:pt x="5909" y="5757"/>
                    </a:cubicBezTo>
                    <a:cubicBezTo>
                      <a:pt x="5230" y="5958"/>
                      <a:pt x="4717" y="6036"/>
                      <a:pt x="4342" y="6036"/>
                    </a:cubicBezTo>
                    <a:cubicBezTo>
                      <a:pt x="4130" y="6036"/>
                      <a:pt x="3962" y="6011"/>
                      <a:pt x="3832" y="5969"/>
                    </a:cubicBezTo>
                    <a:cubicBezTo>
                      <a:pt x="3473" y="5853"/>
                      <a:pt x="3245" y="5719"/>
                      <a:pt x="2908" y="5494"/>
                    </a:cubicBezTo>
                    <a:cubicBezTo>
                      <a:pt x="2525" y="5238"/>
                      <a:pt x="2218" y="5207"/>
                      <a:pt x="1933" y="5048"/>
                    </a:cubicBezTo>
                    <a:cubicBezTo>
                      <a:pt x="1736" y="4939"/>
                      <a:pt x="1679" y="4853"/>
                      <a:pt x="1623" y="4853"/>
                    </a:cubicBezTo>
                    <a:cubicBezTo>
                      <a:pt x="1599" y="4853"/>
                      <a:pt x="1574" y="4870"/>
                      <a:pt x="1538" y="4910"/>
                    </a:cubicBezTo>
                    <a:cubicBezTo>
                      <a:pt x="1418" y="5041"/>
                      <a:pt x="1546" y="5377"/>
                      <a:pt x="1792" y="5569"/>
                    </a:cubicBezTo>
                    <a:cubicBezTo>
                      <a:pt x="2051" y="5771"/>
                      <a:pt x="2272" y="5797"/>
                      <a:pt x="2309" y="5862"/>
                    </a:cubicBezTo>
                    <a:cubicBezTo>
                      <a:pt x="2328" y="5894"/>
                      <a:pt x="2270" y="5911"/>
                      <a:pt x="2161" y="5911"/>
                    </a:cubicBezTo>
                    <a:cubicBezTo>
                      <a:pt x="2052" y="5911"/>
                      <a:pt x="1892" y="5894"/>
                      <a:pt x="1708" y="5859"/>
                    </a:cubicBezTo>
                    <a:cubicBezTo>
                      <a:pt x="1199" y="5764"/>
                      <a:pt x="917" y="5543"/>
                      <a:pt x="664" y="5453"/>
                    </a:cubicBezTo>
                    <a:cubicBezTo>
                      <a:pt x="616" y="5436"/>
                      <a:pt x="575" y="5429"/>
                      <a:pt x="539" y="5429"/>
                    </a:cubicBezTo>
                    <a:cubicBezTo>
                      <a:pt x="367" y="5429"/>
                      <a:pt x="336" y="5603"/>
                      <a:pt x="393" y="5694"/>
                    </a:cubicBezTo>
                    <a:cubicBezTo>
                      <a:pt x="461" y="5804"/>
                      <a:pt x="574" y="5965"/>
                      <a:pt x="949" y="6168"/>
                    </a:cubicBezTo>
                    <a:cubicBezTo>
                      <a:pt x="1323" y="6372"/>
                      <a:pt x="1801" y="6524"/>
                      <a:pt x="1801" y="6524"/>
                    </a:cubicBezTo>
                    <a:cubicBezTo>
                      <a:pt x="1801" y="6524"/>
                      <a:pt x="1800" y="6524"/>
                      <a:pt x="1799" y="6524"/>
                    </a:cubicBezTo>
                    <a:cubicBezTo>
                      <a:pt x="1773" y="6524"/>
                      <a:pt x="1466" y="6521"/>
                      <a:pt x="1078" y="6420"/>
                    </a:cubicBezTo>
                    <a:cubicBezTo>
                      <a:pt x="631" y="6303"/>
                      <a:pt x="464" y="6202"/>
                      <a:pt x="231" y="6153"/>
                    </a:cubicBezTo>
                    <a:cubicBezTo>
                      <a:pt x="218" y="6150"/>
                      <a:pt x="205" y="6149"/>
                      <a:pt x="193" y="6149"/>
                    </a:cubicBezTo>
                    <a:cubicBezTo>
                      <a:pt x="1" y="6149"/>
                      <a:pt x="31" y="6507"/>
                      <a:pt x="246" y="6641"/>
                    </a:cubicBezTo>
                    <a:cubicBezTo>
                      <a:pt x="429" y="6755"/>
                      <a:pt x="707" y="6881"/>
                      <a:pt x="1007" y="6964"/>
                    </a:cubicBezTo>
                    <a:cubicBezTo>
                      <a:pt x="1308" y="7047"/>
                      <a:pt x="1816" y="7141"/>
                      <a:pt x="1816" y="7141"/>
                    </a:cubicBezTo>
                    <a:cubicBezTo>
                      <a:pt x="1748" y="7147"/>
                      <a:pt x="1681" y="7149"/>
                      <a:pt x="1618" y="7149"/>
                    </a:cubicBezTo>
                    <a:cubicBezTo>
                      <a:pt x="1211" y="7149"/>
                      <a:pt x="906" y="7047"/>
                      <a:pt x="707" y="6999"/>
                    </a:cubicBezTo>
                    <a:cubicBezTo>
                      <a:pt x="649" y="6986"/>
                      <a:pt x="597" y="6979"/>
                      <a:pt x="553" y="6979"/>
                    </a:cubicBezTo>
                    <a:cubicBezTo>
                      <a:pt x="422" y="6979"/>
                      <a:pt x="355" y="7037"/>
                      <a:pt x="362" y="7143"/>
                    </a:cubicBezTo>
                    <a:cubicBezTo>
                      <a:pt x="369" y="7256"/>
                      <a:pt x="517" y="7396"/>
                      <a:pt x="1001" y="7569"/>
                    </a:cubicBezTo>
                    <a:cubicBezTo>
                      <a:pt x="1282" y="7671"/>
                      <a:pt x="1646" y="7719"/>
                      <a:pt x="2020" y="7719"/>
                    </a:cubicBezTo>
                    <a:cubicBezTo>
                      <a:pt x="2288" y="7719"/>
                      <a:pt x="2562" y="7695"/>
                      <a:pt x="2815" y="7648"/>
                    </a:cubicBezTo>
                    <a:cubicBezTo>
                      <a:pt x="3419" y="7535"/>
                      <a:pt x="3649" y="7533"/>
                      <a:pt x="3967" y="7496"/>
                    </a:cubicBezTo>
                    <a:cubicBezTo>
                      <a:pt x="5005" y="7376"/>
                      <a:pt x="5714" y="7295"/>
                      <a:pt x="6839" y="6957"/>
                    </a:cubicBezTo>
                    <a:cubicBezTo>
                      <a:pt x="8451" y="6472"/>
                      <a:pt x="9551" y="5824"/>
                      <a:pt x="10218" y="5344"/>
                    </a:cubicBezTo>
                    <a:cubicBezTo>
                      <a:pt x="11594" y="4355"/>
                      <a:pt x="13035" y="2630"/>
                      <a:pt x="13735" y="1627"/>
                    </a:cubicBezTo>
                    <a:cubicBezTo>
                      <a:pt x="14447" y="607"/>
                      <a:pt x="14158" y="292"/>
                      <a:pt x="13769" y="104"/>
                    </a:cubicBezTo>
                    <a:cubicBezTo>
                      <a:pt x="13633" y="38"/>
                      <a:pt x="13486" y="1"/>
                      <a:pt x="13333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3886;p55">
                <a:extLst>
                  <a:ext uri="{FF2B5EF4-FFF2-40B4-BE49-F238E27FC236}">
                    <a16:creationId xmlns:a16="http://schemas.microsoft.com/office/drawing/2014/main" id="{0CE9CC66-9A31-4EA4-96EE-BD7F9DAAFD37}"/>
                  </a:ext>
                </a:extLst>
              </p:cNvPr>
              <p:cNvSpPr/>
              <p:nvPr/>
            </p:nvSpPr>
            <p:spPr>
              <a:xfrm>
                <a:off x="6884625" y="1205550"/>
                <a:ext cx="103975" cy="171425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6857" extrusionOk="0">
                    <a:moveTo>
                      <a:pt x="1273" y="0"/>
                    </a:moveTo>
                    <a:cubicBezTo>
                      <a:pt x="522" y="0"/>
                      <a:pt x="1" y="539"/>
                      <a:pt x="1" y="539"/>
                    </a:cubicBezTo>
                    <a:lnTo>
                      <a:pt x="225" y="660"/>
                    </a:lnTo>
                    <a:cubicBezTo>
                      <a:pt x="225" y="660"/>
                      <a:pt x="564" y="1927"/>
                      <a:pt x="825" y="3614"/>
                    </a:cubicBezTo>
                    <a:cubicBezTo>
                      <a:pt x="1088" y="5302"/>
                      <a:pt x="1429" y="6573"/>
                      <a:pt x="2879" y="6830"/>
                    </a:cubicBezTo>
                    <a:cubicBezTo>
                      <a:pt x="2984" y="6849"/>
                      <a:pt x="3081" y="6857"/>
                      <a:pt x="3171" y="6857"/>
                    </a:cubicBezTo>
                    <a:cubicBezTo>
                      <a:pt x="3877" y="6857"/>
                      <a:pt x="4159" y="6355"/>
                      <a:pt x="4159" y="6355"/>
                    </a:cubicBezTo>
                    <a:cubicBezTo>
                      <a:pt x="3750" y="6348"/>
                      <a:pt x="2965" y="5787"/>
                      <a:pt x="3101" y="4108"/>
                    </a:cubicBezTo>
                    <a:cubicBezTo>
                      <a:pt x="3218" y="2653"/>
                      <a:pt x="3372" y="1261"/>
                      <a:pt x="2500" y="508"/>
                    </a:cubicBezTo>
                    <a:cubicBezTo>
                      <a:pt x="2059" y="128"/>
                      <a:pt x="1639" y="0"/>
                      <a:pt x="1273" y="0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3887;p55">
                <a:extLst>
                  <a:ext uri="{FF2B5EF4-FFF2-40B4-BE49-F238E27FC236}">
                    <a16:creationId xmlns:a16="http://schemas.microsoft.com/office/drawing/2014/main" id="{03E63365-E9EF-4481-9B68-A81E1CC0C700}"/>
                  </a:ext>
                </a:extLst>
              </p:cNvPr>
              <p:cNvSpPr/>
              <p:nvPr/>
            </p:nvSpPr>
            <p:spPr>
              <a:xfrm>
                <a:off x="6733400" y="1436025"/>
                <a:ext cx="342450" cy="352625"/>
              </a:xfrm>
              <a:custGeom>
                <a:avLst/>
                <a:gdLst/>
                <a:ahLst/>
                <a:cxnLst/>
                <a:rect l="l" t="t" r="r" b="b"/>
                <a:pathLst>
                  <a:path w="13698" h="14105" extrusionOk="0">
                    <a:moveTo>
                      <a:pt x="11221" y="3916"/>
                    </a:moveTo>
                    <a:lnTo>
                      <a:pt x="11221" y="3916"/>
                    </a:lnTo>
                    <a:cubicBezTo>
                      <a:pt x="11232" y="3984"/>
                      <a:pt x="11227" y="4058"/>
                      <a:pt x="11216" y="4143"/>
                    </a:cubicBezTo>
                    <a:lnTo>
                      <a:pt x="11029" y="5272"/>
                    </a:lnTo>
                    <a:lnTo>
                      <a:pt x="8027" y="7008"/>
                    </a:lnTo>
                    <a:cubicBezTo>
                      <a:pt x="8056" y="6866"/>
                      <a:pt x="8078" y="6707"/>
                      <a:pt x="8106" y="6542"/>
                    </a:cubicBezTo>
                    <a:cubicBezTo>
                      <a:pt x="8209" y="5918"/>
                      <a:pt x="8952" y="5034"/>
                      <a:pt x="9764" y="4563"/>
                    </a:cubicBezTo>
                    <a:lnTo>
                      <a:pt x="10410" y="4195"/>
                    </a:lnTo>
                    <a:cubicBezTo>
                      <a:pt x="10728" y="4012"/>
                      <a:pt x="11005" y="3922"/>
                      <a:pt x="11221" y="3916"/>
                    </a:cubicBezTo>
                    <a:close/>
                    <a:moveTo>
                      <a:pt x="12619" y="0"/>
                    </a:moveTo>
                    <a:cubicBezTo>
                      <a:pt x="12326" y="0"/>
                      <a:pt x="11974" y="105"/>
                      <a:pt x="11578" y="325"/>
                    </a:cubicBezTo>
                    <a:lnTo>
                      <a:pt x="9383" y="1551"/>
                    </a:lnTo>
                    <a:cubicBezTo>
                      <a:pt x="8016" y="2317"/>
                      <a:pt x="6637" y="4178"/>
                      <a:pt x="6303" y="5709"/>
                    </a:cubicBezTo>
                    <a:lnTo>
                      <a:pt x="5202" y="10803"/>
                    </a:lnTo>
                    <a:cubicBezTo>
                      <a:pt x="4916" y="12111"/>
                      <a:pt x="3927" y="12992"/>
                      <a:pt x="2852" y="12992"/>
                    </a:cubicBezTo>
                    <a:cubicBezTo>
                      <a:pt x="2669" y="12992"/>
                      <a:pt x="2482" y="12967"/>
                      <a:pt x="2297" y="12913"/>
                    </a:cubicBezTo>
                    <a:lnTo>
                      <a:pt x="1" y="12255"/>
                    </a:lnTo>
                    <a:lnTo>
                      <a:pt x="1" y="12255"/>
                    </a:lnTo>
                    <a:cubicBezTo>
                      <a:pt x="120" y="12323"/>
                      <a:pt x="1102" y="12891"/>
                      <a:pt x="2298" y="13577"/>
                    </a:cubicBezTo>
                    <a:cubicBezTo>
                      <a:pt x="2908" y="13930"/>
                      <a:pt x="3715" y="14105"/>
                      <a:pt x="4540" y="14105"/>
                    </a:cubicBezTo>
                    <a:cubicBezTo>
                      <a:pt x="5436" y="14105"/>
                      <a:pt x="6352" y="13899"/>
                      <a:pt x="7058" y="13491"/>
                    </a:cubicBezTo>
                    <a:lnTo>
                      <a:pt x="9054" y="12334"/>
                    </a:lnTo>
                    <a:cubicBezTo>
                      <a:pt x="10415" y="11551"/>
                      <a:pt x="11777" y="9674"/>
                      <a:pt x="12100" y="8142"/>
                    </a:cubicBezTo>
                    <a:lnTo>
                      <a:pt x="13468" y="1721"/>
                    </a:lnTo>
                    <a:cubicBezTo>
                      <a:pt x="13697" y="629"/>
                      <a:pt x="13337" y="0"/>
                      <a:pt x="12619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3888;p55">
                <a:extLst>
                  <a:ext uri="{FF2B5EF4-FFF2-40B4-BE49-F238E27FC236}">
                    <a16:creationId xmlns:a16="http://schemas.microsoft.com/office/drawing/2014/main" id="{C9CE064E-C722-4A9F-B3D9-D86F31A60445}"/>
                  </a:ext>
                </a:extLst>
              </p:cNvPr>
              <p:cNvSpPr/>
              <p:nvPr/>
            </p:nvSpPr>
            <p:spPr>
              <a:xfrm>
                <a:off x="6931375" y="1533875"/>
                <a:ext cx="95925" cy="93950"/>
              </a:xfrm>
              <a:custGeom>
                <a:avLst/>
                <a:gdLst/>
                <a:ahLst/>
                <a:cxnLst/>
                <a:rect l="l" t="t" r="r" b="b"/>
                <a:pathLst>
                  <a:path w="3837" h="3758" extrusionOk="0">
                    <a:moveTo>
                      <a:pt x="3354" y="0"/>
                    </a:moveTo>
                    <a:cubicBezTo>
                      <a:pt x="3337" y="0"/>
                      <a:pt x="3320" y="1"/>
                      <a:pt x="3302" y="2"/>
                    </a:cubicBezTo>
                    <a:cubicBezTo>
                      <a:pt x="3313" y="70"/>
                      <a:pt x="3307" y="144"/>
                      <a:pt x="3296" y="229"/>
                    </a:cubicBezTo>
                    <a:lnTo>
                      <a:pt x="3108" y="1358"/>
                    </a:lnTo>
                    <a:lnTo>
                      <a:pt x="108" y="3094"/>
                    </a:lnTo>
                    <a:cubicBezTo>
                      <a:pt x="45" y="3486"/>
                      <a:pt x="0" y="3757"/>
                      <a:pt x="0" y="3757"/>
                    </a:cubicBezTo>
                    <a:lnTo>
                      <a:pt x="3590" y="1681"/>
                    </a:lnTo>
                    <a:lnTo>
                      <a:pt x="3778" y="552"/>
                    </a:lnTo>
                    <a:cubicBezTo>
                      <a:pt x="3837" y="191"/>
                      <a:pt x="3667" y="0"/>
                      <a:pt x="335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3889;p55">
                <a:extLst>
                  <a:ext uri="{FF2B5EF4-FFF2-40B4-BE49-F238E27FC236}">
                    <a16:creationId xmlns:a16="http://schemas.microsoft.com/office/drawing/2014/main" id="{E0DE13A5-F602-4A36-8254-B9D8D9587D07}"/>
                  </a:ext>
                </a:extLst>
              </p:cNvPr>
              <p:cNvSpPr/>
              <p:nvPr/>
            </p:nvSpPr>
            <p:spPr>
              <a:xfrm>
                <a:off x="6696275" y="1784925"/>
                <a:ext cx="304375" cy="98525"/>
              </a:xfrm>
              <a:custGeom>
                <a:avLst/>
                <a:gdLst/>
                <a:ahLst/>
                <a:cxnLst/>
                <a:rect l="l" t="t" r="r" b="b"/>
                <a:pathLst>
                  <a:path w="12175" h="3941" extrusionOk="0">
                    <a:moveTo>
                      <a:pt x="325" y="1"/>
                    </a:moveTo>
                    <a:cubicBezTo>
                      <a:pt x="228" y="1"/>
                      <a:pt x="132" y="51"/>
                      <a:pt x="80" y="142"/>
                    </a:cubicBezTo>
                    <a:cubicBezTo>
                      <a:pt x="1" y="280"/>
                      <a:pt x="49" y="455"/>
                      <a:pt x="188" y="532"/>
                    </a:cubicBezTo>
                    <a:lnTo>
                      <a:pt x="6085" y="3940"/>
                    </a:lnTo>
                    <a:lnTo>
                      <a:pt x="11988" y="532"/>
                    </a:lnTo>
                    <a:cubicBezTo>
                      <a:pt x="12126" y="455"/>
                      <a:pt x="12175" y="280"/>
                      <a:pt x="12095" y="142"/>
                    </a:cubicBezTo>
                    <a:cubicBezTo>
                      <a:pt x="12043" y="51"/>
                      <a:pt x="11948" y="1"/>
                      <a:pt x="11850" y="1"/>
                    </a:cubicBezTo>
                    <a:cubicBezTo>
                      <a:pt x="11800" y="1"/>
                      <a:pt x="11750" y="14"/>
                      <a:pt x="11704" y="42"/>
                    </a:cubicBezTo>
                    <a:lnTo>
                      <a:pt x="6085" y="3285"/>
                    </a:lnTo>
                    <a:lnTo>
                      <a:pt x="472" y="42"/>
                    </a:lnTo>
                    <a:cubicBezTo>
                      <a:pt x="426" y="14"/>
                      <a:pt x="375" y="1"/>
                      <a:pt x="325" y="1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3890;p55">
                <a:extLst>
                  <a:ext uri="{FF2B5EF4-FFF2-40B4-BE49-F238E27FC236}">
                    <a16:creationId xmlns:a16="http://schemas.microsoft.com/office/drawing/2014/main" id="{517B652A-1C48-4206-B0C8-860132AB2D14}"/>
                  </a:ext>
                </a:extLst>
              </p:cNvPr>
              <p:cNvSpPr/>
              <p:nvPr/>
            </p:nvSpPr>
            <p:spPr>
              <a:xfrm>
                <a:off x="6696275" y="1784925"/>
                <a:ext cx="304375" cy="98525"/>
              </a:xfrm>
              <a:custGeom>
                <a:avLst/>
                <a:gdLst/>
                <a:ahLst/>
                <a:cxnLst/>
                <a:rect l="l" t="t" r="r" b="b"/>
                <a:pathLst>
                  <a:path w="12175" h="3941" extrusionOk="0">
                    <a:moveTo>
                      <a:pt x="325" y="1"/>
                    </a:moveTo>
                    <a:cubicBezTo>
                      <a:pt x="228" y="1"/>
                      <a:pt x="132" y="51"/>
                      <a:pt x="80" y="142"/>
                    </a:cubicBezTo>
                    <a:cubicBezTo>
                      <a:pt x="1" y="280"/>
                      <a:pt x="49" y="455"/>
                      <a:pt x="188" y="532"/>
                    </a:cubicBezTo>
                    <a:lnTo>
                      <a:pt x="6085" y="3940"/>
                    </a:lnTo>
                    <a:lnTo>
                      <a:pt x="11988" y="532"/>
                    </a:lnTo>
                    <a:cubicBezTo>
                      <a:pt x="12126" y="455"/>
                      <a:pt x="12175" y="280"/>
                      <a:pt x="12095" y="142"/>
                    </a:cubicBezTo>
                    <a:cubicBezTo>
                      <a:pt x="12043" y="51"/>
                      <a:pt x="11948" y="1"/>
                      <a:pt x="11850" y="1"/>
                    </a:cubicBezTo>
                    <a:cubicBezTo>
                      <a:pt x="11800" y="1"/>
                      <a:pt x="11750" y="14"/>
                      <a:pt x="11704" y="42"/>
                    </a:cubicBezTo>
                    <a:lnTo>
                      <a:pt x="6085" y="3285"/>
                    </a:lnTo>
                    <a:lnTo>
                      <a:pt x="472" y="42"/>
                    </a:lnTo>
                    <a:cubicBezTo>
                      <a:pt x="426" y="14"/>
                      <a:pt x="375" y="1"/>
                      <a:pt x="325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" name="Google Shape;3891;p55">
              <a:extLst>
                <a:ext uri="{FF2B5EF4-FFF2-40B4-BE49-F238E27FC236}">
                  <a16:creationId xmlns:a16="http://schemas.microsoft.com/office/drawing/2014/main" id="{351B303F-079F-4B25-9B07-B8473CC3DC1F}"/>
                </a:ext>
              </a:extLst>
            </p:cNvPr>
            <p:cNvGrpSpPr/>
            <p:nvPr/>
          </p:nvGrpSpPr>
          <p:grpSpPr>
            <a:xfrm>
              <a:off x="19282672" y="4601435"/>
              <a:ext cx="1346387" cy="2020421"/>
              <a:chOff x="5804850" y="4607575"/>
              <a:chExt cx="578875" cy="868675"/>
            </a:xfrm>
          </p:grpSpPr>
          <p:sp>
            <p:nvSpPr>
              <p:cNvPr id="109" name="Google Shape;3892;p55">
                <a:extLst>
                  <a:ext uri="{FF2B5EF4-FFF2-40B4-BE49-F238E27FC236}">
                    <a16:creationId xmlns:a16="http://schemas.microsoft.com/office/drawing/2014/main" id="{BAAE41F3-FD68-4AC9-ADAA-510D0FB959E2}"/>
                  </a:ext>
                </a:extLst>
              </p:cNvPr>
              <p:cNvSpPr/>
              <p:nvPr/>
            </p:nvSpPr>
            <p:spPr>
              <a:xfrm>
                <a:off x="5819875" y="5163100"/>
                <a:ext cx="542375" cy="313150"/>
              </a:xfrm>
              <a:custGeom>
                <a:avLst/>
                <a:gdLst/>
                <a:ahLst/>
                <a:cxnLst/>
                <a:rect l="l" t="t" r="r" b="b"/>
                <a:pathLst>
                  <a:path w="21695" h="12526" extrusionOk="0">
                    <a:moveTo>
                      <a:pt x="10847" y="0"/>
                    </a:moveTo>
                    <a:cubicBezTo>
                      <a:pt x="7970" y="0"/>
                      <a:pt x="5212" y="660"/>
                      <a:pt x="3178" y="1834"/>
                    </a:cubicBezTo>
                    <a:cubicBezTo>
                      <a:pt x="1143" y="3008"/>
                      <a:pt x="1" y="4601"/>
                      <a:pt x="1" y="6262"/>
                    </a:cubicBezTo>
                    <a:cubicBezTo>
                      <a:pt x="1" y="7923"/>
                      <a:pt x="1143" y="9516"/>
                      <a:pt x="3178" y="10690"/>
                    </a:cubicBezTo>
                    <a:cubicBezTo>
                      <a:pt x="5212" y="11865"/>
                      <a:pt x="7970" y="12525"/>
                      <a:pt x="10847" y="12525"/>
                    </a:cubicBezTo>
                    <a:cubicBezTo>
                      <a:pt x="13725" y="12525"/>
                      <a:pt x="16483" y="11865"/>
                      <a:pt x="18517" y="10690"/>
                    </a:cubicBezTo>
                    <a:cubicBezTo>
                      <a:pt x="20552" y="9516"/>
                      <a:pt x="21694" y="7923"/>
                      <a:pt x="21694" y="6262"/>
                    </a:cubicBezTo>
                    <a:cubicBezTo>
                      <a:pt x="21694" y="4601"/>
                      <a:pt x="20552" y="3008"/>
                      <a:pt x="18517" y="1834"/>
                    </a:cubicBezTo>
                    <a:cubicBezTo>
                      <a:pt x="16483" y="660"/>
                      <a:pt x="13725" y="0"/>
                      <a:pt x="10847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3893;p55">
                <a:extLst>
                  <a:ext uri="{FF2B5EF4-FFF2-40B4-BE49-F238E27FC236}">
                    <a16:creationId xmlns:a16="http://schemas.microsoft.com/office/drawing/2014/main" id="{6B458E75-27A6-4B20-B448-36EB98CC4E9D}"/>
                  </a:ext>
                </a:extLst>
              </p:cNvPr>
              <p:cNvSpPr/>
              <p:nvPr/>
            </p:nvSpPr>
            <p:spPr>
              <a:xfrm>
                <a:off x="5903000" y="5208600"/>
                <a:ext cx="15895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6358" h="2745" extrusionOk="0">
                    <a:moveTo>
                      <a:pt x="5997" y="1"/>
                    </a:moveTo>
                    <a:cubicBezTo>
                      <a:pt x="5997" y="1"/>
                      <a:pt x="5997" y="1"/>
                      <a:pt x="5997" y="1"/>
                    </a:cubicBezTo>
                    <a:lnTo>
                      <a:pt x="5997" y="1"/>
                    </a:lnTo>
                    <a:lnTo>
                      <a:pt x="5997" y="1"/>
                    </a:lnTo>
                    <a:close/>
                    <a:moveTo>
                      <a:pt x="5997" y="1"/>
                    </a:moveTo>
                    <a:lnTo>
                      <a:pt x="4161" y="92"/>
                    </a:lnTo>
                    <a:cubicBezTo>
                      <a:pt x="3732" y="613"/>
                      <a:pt x="1985" y="533"/>
                      <a:pt x="631" y="736"/>
                    </a:cubicBezTo>
                    <a:cubicBezTo>
                      <a:pt x="587" y="743"/>
                      <a:pt x="543" y="750"/>
                      <a:pt x="505" y="774"/>
                    </a:cubicBezTo>
                    <a:cubicBezTo>
                      <a:pt x="1" y="1086"/>
                      <a:pt x="688" y="1909"/>
                      <a:pt x="1092" y="2080"/>
                    </a:cubicBezTo>
                    <a:cubicBezTo>
                      <a:pt x="1399" y="2210"/>
                      <a:pt x="1721" y="2302"/>
                      <a:pt x="2051" y="2352"/>
                    </a:cubicBezTo>
                    <a:cubicBezTo>
                      <a:pt x="2428" y="2407"/>
                      <a:pt x="2729" y="2379"/>
                      <a:pt x="3110" y="2401"/>
                    </a:cubicBezTo>
                    <a:cubicBezTo>
                      <a:pt x="3427" y="2420"/>
                      <a:pt x="3887" y="2426"/>
                      <a:pt x="4189" y="2522"/>
                    </a:cubicBezTo>
                    <a:cubicBezTo>
                      <a:pt x="4420" y="2595"/>
                      <a:pt x="4622" y="2649"/>
                      <a:pt x="4928" y="2719"/>
                    </a:cubicBezTo>
                    <a:cubicBezTo>
                      <a:pt x="5004" y="2736"/>
                      <a:pt x="5087" y="2744"/>
                      <a:pt x="5173" y="2744"/>
                    </a:cubicBezTo>
                    <a:cubicBezTo>
                      <a:pt x="5554" y="2744"/>
                      <a:pt x="5999" y="2580"/>
                      <a:pt x="6217" y="2305"/>
                    </a:cubicBezTo>
                    <a:cubicBezTo>
                      <a:pt x="6283" y="2221"/>
                      <a:pt x="6340" y="2127"/>
                      <a:pt x="6351" y="2020"/>
                    </a:cubicBezTo>
                    <a:cubicBezTo>
                      <a:pt x="6358" y="1946"/>
                      <a:pt x="6341" y="1870"/>
                      <a:pt x="6325" y="1795"/>
                    </a:cubicBezTo>
                    <a:cubicBezTo>
                      <a:pt x="6296" y="1661"/>
                      <a:pt x="5942" y="4"/>
                      <a:pt x="5997" y="1"/>
                    </a:cubicBez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3894;p55">
                <a:extLst>
                  <a:ext uri="{FF2B5EF4-FFF2-40B4-BE49-F238E27FC236}">
                    <a16:creationId xmlns:a16="http://schemas.microsoft.com/office/drawing/2014/main" id="{56AD919E-DC83-4787-97D3-261E4395F15C}"/>
                  </a:ext>
                </a:extLst>
              </p:cNvPr>
              <p:cNvSpPr/>
              <p:nvPr/>
            </p:nvSpPr>
            <p:spPr>
              <a:xfrm>
                <a:off x="5990225" y="4980025"/>
                <a:ext cx="70975" cy="238100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952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4" y="1250"/>
                      <a:pt x="672" y="9235"/>
                      <a:pt x="672" y="9235"/>
                    </a:cubicBezTo>
                    <a:cubicBezTo>
                      <a:pt x="919" y="9449"/>
                      <a:pt x="1188" y="9523"/>
                      <a:pt x="1441" y="9523"/>
                    </a:cubicBezTo>
                    <a:cubicBezTo>
                      <a:pt x="2009" y="9523"/>
                      <a:pt x="2501" y="9151"/>
                      <a:pt x="2501" y="9151"/>
                    </a:cubicBezTo>
                    <a:cubicBezTo>
                      <a:pt x="2501" y="9151"/>
                      <a:pt x="2815" y="2400"/>
                      <a:pt x="2826" y="1946"/>
                    </a:cubicBezTo>
                    <a:cubicBezTo>
                      <a:pt x="2838" y="1491"/>
                      <a:pt x="2351" y="226"/>
                      <a:pt x="2351" y="226"/>
                    </a:cubicBezTo>
                    <a:lnTo>
                      <a:pt x="1586" y="86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3895;p55">
                <a:extLst>
                  <a:ext uri="{FF2B5EF4-FFF2-40B4-BE49-F238E27FC236}">
                    <a16:creationId xmlns:a16="http://schemas.microsoft.com/office/drawing/2014/main" id="{EB7840BE-A9E4-4847-A914-609BE5FDF98C}"/>
                  </a:ext>
                </a:extLst>
              </p:cNvPr>
              <p:cNvSpPr/>
              <p:nvPr/>
            </p:nvSpPr>
            <p:spPr>
              <a:xfrm>
                <a:off x="5804850" y="5258050"/>
                <a:ext cx="156325" cy="68500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2740" extrusionOk="0">
                    <a:moveTo>
                      <a:pt x="6071" y="76"/>
                    </a:moveTo>
                    <a:lnTo>
                      <a:pt x="6071" y="76"/>
                    </a:lnTo>
                    <a:cubicBezTo>
                      <a:pt x="6071" y="76"/>
                      <a:pt x="6071" y="76"/>
                      <a:pt x="6071" y="76"/>
                    </a:cubicBezTo>
                    <a:close/>
                    <a:moveTo>
                      <a:pt x="4234" y="1"/>
                    </a:moveTo>
                    <a:cubicBezTo>
                      <a:pt x="3969" y="267"/>
                      <a:pt x="3313" y="311"/>
                      <a:pt x="2547" y="311"/>
                    </a:cubicBezTo>
                    <a:cubicBezTo>
                      <a:pt x="2178" y="311"/>
                      <a:pt x="1783" y="301"/>
                      <a:pt x="1394" y="301"/>
                    </a:cubicBezTo>
                    <a:cubicBezTo>
                      <a:pt x="1144" y="301"/>
                      <a:pt x="896" y="305"/>
                      <a:pt x="659" y="319"/>
                    </a:cubicBezTo>
                    <a:cubicBezTo>
                      <a:pt x="615" y="321"/>
                      <a:pt x="570" y="325"/>
                      <a:pt x="531" y="344"/>
                    </a:cubicBezTo>
                    <a:cubicBezTo>
                      <a:pt x="0" y="609"/>
                      <a:pt x="609" y="1492"/>
                      <a:pt x="996" y="1700"/>
                    </a:cubicBezTo>
                    <a:cubicBezTo>
                      <a:pt x="1289" y="1856"/>
                      <a:pt x="1601" y="1976"/>
                      <a:pt x="1925" y="2057"/>
                    </a:cubicBezTo>
                    <a:cubicBezTo>
                      <a:pt x="2296" y="2146"/>
                      <a:pt x="2598" y="2146"/>
                      <a:pt x="2976" y="2202"/>
                    </a:cubicBezTo>
                    <a:cubicBezTo>
                      <a:pt x="3291" y="2250"/>
                      <a:pt x="3747" y="2299"/>
                      <a:pt x="4039" y="2421"/>
                    </a:cubicBezTo>
                    <a:cubicBezTo>
                      <a:pt x="4263" y="2516"/>
                      <a:pt x="4459" y="2589"/>
                      <a:pt x="4757" y="2686"/>
                    </a:cubicBezTo>
                    <a:cubicBezTo>
                      <a:pt x="4868" y="2722"/>
                      <a:pt x="4996" y="2740"/>
                      <a:pt x="5128" y="2740"/>
                    </a:cubicBezTo>
                    <a:cubicBezTo>
                      <a:pt x="5478" y="2740"/>
                      <a:pt x="5863" y="2617"/>
                      <a:pt x="6078" y="2392"/>
                    </a:cubicBezTo>
                    <a:cubicBezTo>
                      <a:pt x="6153" y="2315"/>
                      <a:pt x="6217" y="2226"/>
                      <a:pt x="6237" y="2121"/>
                    </a:cubicBezTo>
                    <a:cubicBezTo>
                      <a:pt x="6252" y="2047"/>
                      <a:pt x="6242" y="1969"/>
                      <a:pt x="6233" y="1894"/>
                    </a:cubicBezTo>
                    <a:cubicBezTo>
                      <a:pt x="6215" y="1757"/>
                      <a:pt x="6016" y="76"/>
                      <a:pt x="6071" y="76"/>
                    </a:cubicBezTo>
                    <a:cubicBezTo>
                      <a:pt x="6071" y="76"/>
                      <a:pt x="6071" y="76"/>
                      <a:pt x="6071" y="76"/>
                    </a:cubicBezTo>
                    <a:lnTo>
                      <a:pt x="6071" y="76"/>
                    </a:lnTo>
                    <a:lnTo>
                      <a:pt x="4234" y="1"/>
                    </a:lnTo>
                    <a:close/>
                  </a:path>
                </a:pathLst>
              </a:custGeom>
              <a:solidFill>
                <a:srgbClr val="2D29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3896;p55">
                <a:extLst>
                  <a:ext uri="{FF2B5EF4-FFF2-40B4-BE49-F238E27FC236}">
                    <a16:creationId xmlns:a16="http://schemas.microsoft.com/office/drawing/2014/main" id="{E1EC4ECF-6F58-481B-9BE9-E9C488F1B850}"/>
                  </a:ext>
                </a:extLst>
              </p:cNvPr>
              <p:cNvSpPr/>
              <p:nvPr/>
            </p:nvSpPr>
            <p:spPr>
              <a:xfrm>
                <a:off x="5894100" y="5031225"/>
                <a:ext cx="70725" cy="23510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404" extrusionOk="0">
                    <a:moveTo>
                      <a:pt x="1" y="1"/>
                    </a:moveTo>
                    <a:cubicBezTo>
                      <a:pt x="124" y="1250"/>
                      <a:pt x="664" y="9074"/>
                      <a:pt x="664" y="9074"/>
                    </a:cubicBezTo>
                    <a:cubicBezTo>
                      <a:pt x="952" y="9323"/>
                      <a:pt x="1271" y="9403"/>
                      <a:pt x="1561" y="9403"/>
                    </a:cubicBezTo>
                    <a:cubicBezTo>
                      <a:pt x="2077" y="9403"/>
                      <a:pt x="2501" y="9151"/>
                      <a:pt x="2501" y="9151"/>
                    </a:cubicBezTo>
                    <a:cubicBezTo>
                      <a:pt x="2501" y="9151"/>
                      <a:pt x="2815" y="2400"/>
                      <a:pt x="2826" y="1944"/>
                    </a:cubicBezTo>
                    <a:cubicBezTo>
                      <a:pt x="2829" y="1845"/>
                      <a:pt x="2808" y="1707"/>
                      <a:pt x="2773" y="155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3897;p55">
                <a:extLst>
                  <a:ext uri="{FF2B5EF4-FFF2-40B4-BE49-F238E27FC236}">
                    <a16:creationId xmlns:a16="http://schemas.microsoft.com/office/drawing/2014/main" id="{FB027C76-C775-4660-B43A-7C9CE96BAA9D}"/>
                  </a:ext>
                </a:extLst>
              </p:cNvPr>
              <p:cNvSpPr/>
              <p:nvPr/>
            </p:nvSpPr>
            <p:spPr>
              <a:xfrm>
                <a:off x="5987325" y="4934200"/>
                <a:ext cx="237475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9499" h="6393" extrusionOk="0">
                    <a:moveTo>
                      <a:pt x="1963" y="1"/>
                    </a:moveTo>
                    <a:cubicBezTo>
                      <a:pt x="1041" y="1"/>
                      <a:pt x="0" y="675"/>
                      <a:pt x="115" y="1834"/>
                    </a:cubicBezTo>
                    <a:lnTo>
                      <a:pt x="1702" y="2702"/>
                    </a:lnTo>
                    <a:lnTo>
                      <a:pt x="7961" y="6316"/>
                    </a:lnTo>
                    <a:cubicBezTo>
                      <a:pt x="8058" y="6368"/>
                      <a:pt x="8149" y="6392"/>
                      <a:pt x="8234" y="6392"/>
                    </a:cubicBezTo>
                    <a:cubicBezTo>
                      <a:pt x="9292" y="6392"/>
                      <a:pt x="9499" y="2702"/>
                      <a:pt x="9499" y="2702"/>
                    </a:cubicBezTo>
                    <a:cubicBezTo>
                      <a:pt x="9499" y="2702"/>
                      <a:pt x="3424" y="422"/>
                      <a:pt x="2524" y="95"/>
                    </a:cubicBezTo>
                    <a:cubicBezTo>
                      <a:pt x="2350" y="31"/>
                      <a:pt x="2159" y="1"/>
                      <a:pt x="1963" y="1"/>
                    </a:cubicBezTo>
                    <a:close/>
                  </a:path>
                </a:pathLst>
              </a:custGeom>
              <a:solidFill>
                <a:srgbClr val="AACAF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3898;p55">
                <a:extLst>
                  <a:ext uri="{FF2B5EF4-FFF2-40B4-BE49-F238E27FC236}">
                    <a16:creationId xmlns:a16="http://schemas.microsoft.com/office/drawing/2014/main" id="{5BDA2F38-E726-4639-8E0A-A3E70241A417}"/>
                  </a:ext>
                </a:extLst>
              </p:cNvPr>
              <p:cNvSpPr/>
              <p:nvPr/>
            </p:nvSpPr>
            <p:spPr>
              <a:xfrm>
                <a:off x="5872600" y="4897500"/>
                <a:ext cx="285300" cy="100800"/>
              </a:xfrm>
              <a:custGeom>
                <a:avLst/>
                <a:gdLst/>
                <a:ahLst/>
                <a:cxnLst/>
                <a:rect l="l" t="t" r="r" b="b"/>
                <a:pathLst>
                  <a:path w="11412" h="4032" extrusionOk="0">
                    <a:moveTo>
                      <a:pt x="11411" y="0"/>
                    </a:moveTo>
                    <a:lnTo>
                      <a:pt x="1" y="1046"/>
                    </a:lnTo>
                    <a:cubicBezTo>
                      <a:pt x="1" y="1213"/>
                      <a:pt x="89" y="1367"/>
                      <a:pt x="233" y="1450"/>
                    </a:cubicBezTo>
                    <a:lnTo>
                      <a:pt x="4597" y="3969"/>
                    </a:lnTo>
                    <a:cubicBezTo>
                      <a:pt x="4669" y="4010"/>
                      <a:pt x="4749" y="4031"/>
                      <a:pt x="4830" y="4031"/>
                    </a:cubicBezTo>
                    <a:cubicBezTo>
                      <a:pt x="4910" y="4031"/>
                      <a:pt x="4990" y="4010"/>
                      <a:pt x="5063" y="3969"/>
                    </a:cubicBezTo>
                    <a:lnTo>
                      <a:pt x="11179" y="438"/>
                    </a:lnTo>
                    <a:cubicBezTo>
                      <a:pt x="11322" y="355"/>
                      <a:pt x="11411" y="202"/>
                      <a:pt x="11411" y="36"/>
                    </a:cubicBezTo>
                    <a:lnTo>
                      <a:pt x="11411" y="0"/>
                    </a:ln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3899;p55">
                <a:extLst>
                  <a:ext uri="{FF2B5EF4-FFF2-40B4-BE49-F238E27FC236}">
                    <a16:creationId xmlns:a16="http://schemas.microsoft.com/office/drawing/2014/main" id="{AC369BCF-2F66-48ED-87C6-7E2989DBB767}"/>
                  </a:ext>
                </a:extLst>
              </p:cNvPr>
              <p:cNvSpPr/>
              <p:nvPr/>
            </p:nvSpPr>
            <p:spPr>
              <a:xfrm>
                <a:off x="6016675" y="4913700"/>
                <a:ext cx="119450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4778" h="2804" extrusionOk="0">
                    <a:moveTo>
                      <a:pt x="4748" y="1"/>
                    </a:moveTo>
                    <a:cubicBezTo>
                      <a:pt x="4739" y="1"/>
                      <a:pt x="4728" y="4"/>
                      <a:pt x="4716" y="11"/>
                    </a:cubicBezTo>
                    <a:lnTo>
                      <a:pt x="59" y="2688"/>
                    </a:lnTo>
                    <a:cubicBezTo>
                      <a:pt x="27" y="2708"/>
                      <a:pt x="1" y="2746"/>
                      <a:pt x="1" y="2775"/>
                    </a:cubicBezTo>
                    <a:cubicBezTo>
                      <a:pt x="1" y="2794"/>
                      <a:pt x="11" y="2804"/>
                      <a:pt x="27" y="2804"/>
                    </a:cubicBezTo>
                    <a:cubicBezTo>
                      <a:pt x="37" y="2804"/>
                      <a:pt x="48" y="2801"/>
                      <a:pt x="59" y="2793"/>
                    </a:cubicBezTo>
                    <a:lnTo>
                      <a:pt x="4719" y="114"/>
                    </a:lnTo>
                    <a:cubicBezTo>
                      <a:pt x="4752" y="96"/>
                      <a:pt x="4777" y="58"/>
                      <a:pt x="4776" y="29"/>
                    </a:cubicBezTo>
                    <a:cubicBezTo>
                      <a:pt x="4776" y="11"/>
                      <a:pt x="4765" y="1"/>
                      <a:pt x="4748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3900;p55">
                <a:extLst>
                  <a:ext uri="{FF2B5EF4-FFF2-40B4-BE49-F238E27FC236}">
                    <a16:creationId xmlns:a16="http://schemas.microsoft.com/office/drawing/2014/main" id="{BA6AB253-DB20-4D5D-97DD-BB7ED82F688D}"/>
                  </a:ext>
                </a:extLst>
              </p:cNvPr>
              <p:cNvSpPr/>
              <p:nvPr/>
            </p:nvSpPr>
            <p:spPr>
              <a:xfrm>
                <a:off x="5872600" y="4923650"/>
                <a:ext cx="1207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4831" h="2986" extrusionOk="0">
                    <a:moveTo>
                      <a:pt x="1" y="0"/>
                    </a:moveTo>
                    <a:cubicBezTo>
                      <a:pt x="1" y="167"/>
                      <a:pt x="89" y="321"/>
                      <a:pt x="233" y="404"/>
                    </a:cubicBezTo>
                    <a:lnTo>
                      <a:pt x="4597" y="2923"/>
                    </a:lnTo>
                    <a:cubicBezTo>
                      <a:pt x="4667" y="2964"/>
                      <a:pt x="4748" y="2985"/>
                      <a:pt x="4830" y="2985"/>
                    </a:cubicBezTo>
                    <a:lnTo>
                      <a:pt x="4830" y="0"/>
                    </a:ln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3901;p55">
                <a:extLst>
                  <a:ext uri="{FF2B5EF4-FFF2-40B4-BE49-F238E27FC236}">
                    <a16:creationId xmlns:a16="http://schemas.microsoft.com/office/drawing/2014/main" id="{F533C618-4049-4951-8FEF-0E5FD360D486}"/>
                  </a:ext>
                </a:extLst>
              </p:cNvPr>
              <p:cNvSpPr/>
              <p:nvPr/>
            </p:nvSpPr>
            <p:spPr>
              <a:xfrm>
                <a:off x="5984200" y="4987450"/>
                <a:ext cx="182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34" extrusionOk="0">
                    <a:moveTo>
                      <a:pt x="0" y="0"/>
                    </a:moveTo>
                    <a:lnTo>
                      <a:pt x="0" y="295"/>
                    </a:lnTo>
                    <a:lnTo>
                      <a:pt x="133" y="371"/>
                    </a:lnTo>
                    <a:cubicBezTo>
                      <a:pt x="205" y="412"/>
                      <a:pt x="285" y="433"/>
                      <a:pt x="366" y="433"/>
                    </a:cubicBezTo>
                    <a:cubicBezTo>
                      <a:pt x="446" y="433"/>
                      <a:pt x="526" y="412"/>
                      <a:pt x="599" y="371"/>
                    </a:cubicBezTo>
                    <a:lnTo>
                      <a:pt x="731" y="295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3902;p55">
                <a:extLst>
                  <a:ext uri="{FF2B5EF4-FFF2-40B4-BE49-F238E27FC236}">
                    <a16:creationId xmlns:a16="http://schemas.microsoft.com/office/drawing/2014/main" id="{63E75B0D-961C-4F0F-8F5C-73152A7BEB95}"/>
                  </a:ext>
                </a:extLst>
              </p:cNvPr>
              <p:cNvSpPr/>
              <p:nvPr/>
            </p:nvSpPr>
            <p:spPr>
              <a:xfrm>
                <a:off x="5872600" y="4827400"/>
                <a:ext cx="285825" cy="164700"/>
              </a:xfrm>
              <a:custGeom>
                <a:avLst/>
                <a:gdLst/>
                <a:ahLst/>
                <a:cxnLst/>
                <a:rect l="l" t="t" r="r" b="b"/>
                <a:pathLst>
                  <a:path w="11433" h="6588" extrusionOk="0">
                    <a:moveTo>
                      <a:pt x="6669" y="1"/>
                    </a:moveTo>
                    <a:lnTo>
                      <a:pt x="1" y="3852"/>
                    </a:lnTo>
                    <a:lnTo>
                      <a:pt x="4666" y="6544"/>
                    </a:lnTo>
                    <a:cubicBezTo>
                      <a:pt x="4717" y="6573"/>
                      <a:pt x="4773" y="6588"/>
                      <a:pt x="4830" y="6588"/>
                    </a:cubicBezTo>
                    <a:cubicBezTo>
                      <a:pt x="4886" y="6588"/>
                      <a:pt x="4942" y="6573"/>
                      <a:pt x="4993" y="6544"/>
                    </a:cubicBezTo>
                    <a:lnTo>
                      <a:pt x="11351" y="2874"/>
                    </a:lnTo>
                    <a:cubicBezTo>
                      <a:pt x="11432" y="2828"/>
                      <a:pt x="11432" y="2752"/>
                      <a:pt x="11351" y="2704"/>
                    </a:cubicBezTo>
                    <a:lnTo>
                      <a:pt x="6669" y="1"/>
                    </a:lnTo>
                    <a:close/>
                  </a:path>
                </a:pathLst>
              </a:custGeom>
              <a:solidFill>
                <a:srgbClr val="EFF6FE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3903;p55">
                <a:extLst>
                  <a:ext uri="{FF2B5EF4-FFF2-40B4-BE49-F238E27FC236}">
                    <a16:creationId xmlns:a16="http://schemas.microsoft.com/office/drawing/2014/main" id="{A696B9D2-4E7A-4C6C-94B3-80356DEF9BF9}"/>
                  </a:ext>
                </a:extLst>
              </p:cNvPr>
              <p:cNvSpPr/>
              <p:nvPr/>
            </p:nvSpPr>
            <p:spPr>
              <a:xfrm>
                <a:off x="5887200" y="4835750"/>
                <a:ext cx="155925" cy="89875"/>
              </a:xfrm>
              <a:custGeom>
                <a:avLst/>
                <a:gdLst/>
                <a:ahLst/>
                <a:cxnLst/>
                <a:rect l="l" t="t" r="r" b="b"/>
                <a:pathLst>
                  <a:path w="6237" h="3595" extrusionOk="0">
                    <a:moveTo>
                      <a:pt x="5995" y="1"/>
                    </a:moveTo>
                    <a:cubicBezTo>
                      <a:pt x="5979" y="1"/>
                      <a:pt x="5962" y="5"/>
                      <a:pt x="5946" y="13"/>
                    </a:cubicBezTo>
                    <a:lnTo>
                      <a:pt x="27" y="3431"/>
                    </a:lnTo>
                    <a:cubicBezTo>
                      <a:pt x="0" y="3447"/>
                      <a:pt x="0" y="3472"/>
                      <a:pt x="27" y="3487"/>
                    </a:cubicBezTo>
                    <a:lnTo>
                      <a:pt x="191" y="3582"/>
                    </a:lnTo>
                    <a:cubicBezTo>
                      <a:pt x="206" y="3590"/>
                      <a:pt x="223" y="3594"/>
                      <a:pt x="240" y="3594"/>
                    </a:cubicBezTo>
                    <a:cubicBezTo>
                      <a:pt x="257" y="3594"/>
                      <a:pt x="274" y="3590"/>
                      <a:pt x="289" y="3582"/>
                    </a:cubicBezTo>
                    <a:lnTo>
                      <a:pt x="6209" y="165"/>
                    </a:lnTo>
                    <a:cubicBezTo>
                      <a:pt x="6236" y="149"/>
                      <a:pt x="6236" y="123"/>
                      <a:pt x="6209" y="107"/>
                    </a:cubicBezTo>
                    <a:lnTo>
                      <a:pt x="6044" y="13"/>
                    </a:lnTo>
                    <a:cubicBezTo>
                      <a:pt x="6029" y="5"/>
                      <a:pt x="6012" y="1"/>
                      <a:pt x="5995" y="1"/>
                    </a:cubicBez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3904;p55">
                <a:extLst>
                  <a:ext uri="{FF2B5EF4-FFF2-40B4-BE49-F238E27FC236}">
                    <a16:creationId xmlns:a16="http://schemas.microsoft.com/office/drawing/2014/main" id="{F50456FE-59CC-41DF-8D90-9164DFDECFD2}"/>
                  </a:ext>
                </a:extLst>
              </p:cNvPr>
              <p:cNvSpPr/>
              <p:nvPr/>
            </p:nvSpPr>
            <p:spPr>
              <a:xfrm>
                <a:off x="6010550" y="4907075"/>
                <a:ext cx="80525" cy="46475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1859" extrusionOk="0">
                    <a:moveTo>
                      <a:pt x="2071" y="0"/>
                    </a:moveTo>
                    <a:lnTo>
                      <a:pt x="1" y="1195"/>
                    </a:lnTo>
                    <a:lnTo>
                      <a:pt x="33" y="1213"/>
                    </a:lnTo>
                    <a:lnTo>
                      <a:pt x="1152" y="1858"/>
                    </a:lnTo>
                    <a:lnTo>
                      <a:pt x="3190" y="682"/>
                    </a:lnTo>
                    <a:lnTo>
                      <a:pt x="3220" y="663"/>
                    </a:lnTo>
                    <a:lnTo>
                      <a:pt x="2071" y="0"/>
                    </a:ln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3905;p55">
                <a:extLst>
                  <a:ext uri="{FF2B5EF4-FFF2-40B4-BE49-F238E27FC236}">
                    <a16:creationId xmlns:a16="http://schemas.microsoft.com/office/drawing/2014/main" id="{1BCC10FE-BCDA-4A85-B2A3-8A2ECA5A0966}"/>
                  </a:ext>
                </a:extLst>
              </p:cNvPr>
              <p:cNvSpPr/>
              <p:nvPr/>
            </p:nvSpPr>
            <p:spPr>
              <a:xfrm>
                <a:off x="6011350" y="4907975"/>
                <a:ext cx="78950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3158" h="1823" extrusionOk="0">
                    <a:moveTo>
                      <a:pt x="2040" y="1"/>
                    </a:moveTo>
                    <a:lnTo>
                      <a:pt x="1" y="1177"/>
                    </a:lnTo>
                    <a:lnTo>
                      <a:pt x="1120" y="1822"/>
                    </a:lnTo>
                    <a:lnTo>
                      <a:pt x="3158" y="646"/>
                    </a:lnTo>
                    <a:lnTo>
                      <a:pt x="2040" y="1"/>
                    </a:lnTo>
                    <a:close/>
                  </a:path>
                </a:pathLst>
              </a:custGeom>
              <a:solidFill>
                <a:srgbClr val="D2EA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3906;p55">
                <a:extLst>
                  <a:ext uri="{FF2B5EF4-FFF2-40B4-BE49-F238E27FC236}">
                    <a16:creationId xmlns:a16="http://schemas.microsoft.com/office/drawing/2014/main" id="{6B6C678D-993F-498C-B6CC-4EB8DD5B001F}"/>
                  </a:ext>
                </a:extLst>
              </p:cNvPr>
              <p:cNvSpPr/>
              <p:nvPr/>
            </p:nvSpPr>
            <p:spPr>
              <a:xfrm>
                <a:off x="6037350" y="4907975"/>
                <a:ext cx="52950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2118" h="1823" extrusionOk="0">
                    <a:moveTo>
                      <a:pt x="1000" y="1"/>
                    </a:moveTo>
                    <a:lnTo>
                      <a:pt x="833" y="96"/>
                    </a:lnTo>
                    <a:cubicBezTo>
                      <a:pt x="1123" y="254"/>
                      <a:pt x="1242" y="1044"/>
                      <a:pt x="0" y="1777"/>
                    </a:cubicBezTo>
                    <a:lnTo>
                      <a:pt x="80" y="1822"/>
                    </a:lnTo>
                    <a:lnTo>
                      <a:pt x="2118" y="647"/>
                    </a:lnTo>
                    <a:lnTo>
                      <a:pt x="1000" y="1"/>
                    </a:ln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3907;p55">
                <a:extLst>
                  <a:ext uri="{FF2B5EF4-FFF2-40B4-BE49-F238E27FC236}">
                    <a16:creationId xmlns:a16="http://schemas.microsoft.com/office/drawing/2014/main" id="{3CB58D01-5966-4127-8A49-F5EB442034B0}"/>
                  </a:ext>
                </a:extLst>
              </p:cNvPr>
              <p:cNvSpPr/>
              <p:nvPr/>
            </p:nvSpPr>
            <p:spPr>
              <a:xfrm>
                <a:off x="5898650" y="4843050"/>
                <a:ext cx="202975" cy="117000"/>
              </a:xfrm>
              <a:custGeom>
                <a:avLst/>
                <a:gdLst/>
                <a:ahLst/>
                <a:cxnLst/>
                <a:rect l="l" t="t" r="r" b="b"/>
                <a:pathLst>
                  <a:path w="8119" h="4680" extrusionOk="0">
                    <a:moveTo>
                      <a:pt x="5951" y="0"/>
                    </a:moveTo>
                    <a:cubicBezTo>
                      <a:pt x="5935" y="0"/>
                      <a:pt x="5918" y="4"/>
                      <a:pt x="5903" y="12"/>
                    </a:cubicBezTo>
                    <a:lnTo>
                      <a:pt x="28" y="3405"/>
                    </a:lnTo>
                    <a:cubicBezTo>
                      <a:pt x="1" y="3420"/>
                      <a:pt x="1" y="3446"/>
                      <a:pt x="28" y="3462"/>
                    </a:cubicBezTo>
                    <a:lnTo>
                      <a:pt x="30" y="3463"/>
                    </a:lnTo>
                    <a:lnTo>
                      <a:pt x="2115" y="4668"/>
                    </a:lnTo>
                    <a:cubicBezTo>
                      <a:pt x="2130" y="4676"/>
                      <a:pt x="2147" y="4680"/>
                      <a:pt x="2164" y="4680"/>
                    </a:cubicBezTo>
                    <a:cubicBezTo>
                      <a:pt x="2181" y="4680"/>
                      <a:pt x="2198" y="4676"/>
                      <a:pt x="2214" y="4668"/>
                    </a:cubicBezTo>
                    <a:lnTo>
                      <a:pt x="8090" y="1278"/>
                    </a:lnTo>
                    <a:lnTo>
                      <a:pt x="8092" y="1278"/>
                    </a:lnTo>
                    <a:cubicBezTo>
                      <a:pt x="8118" y="1262"/>
                      <a:pt x="8118" y="1237"/>
                      <a:pt x="8092" y="1219"/>
                    </a:cubicBezTo>
                    <a:lnTo>
                      <a:pt x="6000" y="12"/>
                    </a:lnTo>
                    <a:cubicBezTo>
                      <a:pt x="5985" y="4"/>
                      <a:pt x="5968" y="0"/>
                      <a:pt x="5951" y="0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3908;p55">
                <a:extLst>
                  <a:ext uri="{FF2B5EF4-FFF2-40B4-BE49-F238E27FC236}">
                    <a16:creationId xmlns:a16="http://schemas.microsoft.com/office/drawing/2014/main" id="{307A3ED0-8B1A-4BF9-ADDC-EDCEC5E01F98}"/>
                  </a:ext>
                </a:extLst>
              </p:cNvPr>
              <p:cNvSpPr/>
              <p:nvPr/>
            </p:nvSpPr>
            <p:spPr>
              <a:xfrm>
                <a:off x="5899250" y="4928150"/>
                <a:ext cx="2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8" y="0"/>
                    </a:moveTo>
                    <a:lnTo>
                      <a:pt x="4" y="1"/>
                    </a:lnTo>
                    <a:cubicBezTo>
                      <a:pt x="3" y="2"/>
                      <a:pt x="3" y="2"/>
                      <a:pt x="3" y="3"/>
                    </a:cubicBezTo>
                    <a:lnTo>
                      <a:pt x="3" y="3"/>
                    </a:lnTo>
                    <a:lnTo>
                      <a:pt x="8" y="0"/>
                    </a:lnTo>
                    <a:close/>
                    <a:moveTo>
                      <a:pt x="3" y="3"/>
                    </a:moveTo>
                    <a:lnTo>
                      <a:pt x="0" y="4"/>
                    </a:lnTo>
                    <a:cubicBezTo>
                      <a:pt x="1" y="4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7C3F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3909;p55">
                <a:extLst>
                  <a:ext uri="{FF2B5EF4-FFF2-40B4-BE49-F238E27FC236}">
                    <a16:creationId xmlns:a16="http://schemas.microsoft.com/office/drawing/2014/main" id="{2CA1D845-2073-4CCD-86F9-B493E090F8A4}"/>
                  </a:ext>
                </a:extLst>
              </p:cNvPr>
              <p:cNvSpPr/>
              <p:nvPr/>
            </p:nvSpPr>
            <p:spPr>
              <a:xfrm>
                <a:off x="5899400" y="4844475"/>
                <a:ext cx="20152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4623" extrusionOk="0">
                    <a:moveTo>
                      <a:pt x="5921" y="1"/>
                    </a:moveTo>
                    <a:cubicBezTo>
                      <a:pt x="5905" y="1"/>
                      <a:pt x="5888" y="5"/>
                      <a:pt x="5873" y="13"/>
                    </a:cubicBezTo>
                    <a:lnTo>
                      <a:pt x="0" y="3406"/>
                    </a:lnTo>
                    <a:lnTo>
                      <a:pt x="2085" y="4611"/>
                    </a:lnTo>
                    <a:cubicBezTo>
                      <a:pt x="2100" y="4619"/>
                      <a:pt x="2117" y="4623"/>
                      <a:pt x="2134" y="4623"/>
                    </a:cubicBezTo>
                    <a:cubicBezTo>
                      <a:pt x="2151" y="4623"/>
                      <a:pt x="2168" y="4619"/>
                      <a:pt x="2184" y="4611"/>
                    </a:cubicBezTo>
                    <a:lnTo>
                      <a:pt x="8060" y="1222"/>
                    </a:lnTo>
                    <a:lnTo>
                      <a:pt x="5970" y="13"/>
                    </a:lnTo>
                    <a:cubicBezTo>
                      <a:pt x="5955" y="5"/>
                      <a:pt x="5938" y="1"/>
                      <a:pt x="5921" y="1"/>
                    </a:cubicBezTo>
                    <a:close/>
                  </a:path>
                </a:pathLst>
              </a:custGeom>
              <a:solidFill>
                <a:srgbClr val="AAD1F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3910;p55">
                <a:extLst>
                  <a:ext uri="{FF2B5EF4-FFF2-40B4-BE49-F238E27FC236}">
                    <a16:creationId xmlns:a16="http://schemas.microsoft.com/office/drawing/2014/main" id="{54D36FC8-0FF0-47E8-91FE-22683795394A}"/>
                  </a:ext>
                </a:extLst>
              </p:cNvPr>
              <p:cNvSpPr/>
              <p:nvPr/>
            </p:nvSpPr>
            <p:spPr>
              <a:xfrm>
                <a:off x="5866900" y="4691100"/>
                <a:ext cx="172425" cy="232575"/>
              </a:xfrm>
              <a:custGeom>
                <a:avLst/>
                <a:gdLst/>
                <a:ahLst/>
                <a:cxnLst/>
                <a:rect l="l" t="t" r="r" b="b"/>
                <a:pathLst>
                  <a:path w="6897" h="9303" extrusionOk="0">
                    <a:moveTo>
                      <a:pt x="6560" y="1"/>
                    </a:moveTo>
                    <a:cubicBezTo>
                      <a:pt x="6481" y="1"/>
                      <a:pt x="6401" y="21"/>
                      <a:pt x="6330" y="63"/>
                    </a:cubicBezTo>
                    <a:lnTo>
                      <a:pt x="229" y="3585"/>
                    </a:lnTo>
                    <a:cubicBezTo>
                      <a:pt x="87" y="3668"/>
                      <a:pt x="0" y="3820"/>
                      <a:pt x="0" y="3984"/>
                    </a:cubicBezTo>
                    <a:lnTo>
                      <a:pt x="0" y="8904"/>
                    </a:lnTo>
                    <a:cubicBezTo>
                      <a:pt x="42" y="9159"/>
                      <a:pt x="87" y="9220"/>
                      <a:pt x="229" y="9302"/>
                    </a:cubicBezTo>
                    <a:lnTo>
                      <a:pt x="6897" y="5453"/>
                    </a:lnTo>
                    <a:lnTo>
                      <a:pt x="6897" y="207"/>
                    </a:lnTo>
                    <a:lnTo>
                      <a:pt x="6845" y="90"/>
                    </a:lnTo>
                    <a:lnTo>
                      <a:pt x="6790" y="63"/>
                    </a:lnTo>
                    <a:cubicBezTo>
                      <a:pt x="6719" y="21"/>
                      <a:pt x="6640" y="1"/>
                      <a:pt x="6560" y="1"/>
                    </a:cubicBezTo>
                    <a:close/>
                  </a:path>
                </a:pathLst>
              </a:custGeom>
              <a:solidFill>
                <a:srgbClr val="A5CBF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3911;p55">
                <a:extLst>
                  <a:ext uri="{FF2B5EF4-FFF2-40B4-BE49-F238E27FC236}">
                    <a16:creationId xmlns:a16="http://schemas.microsoft.com/office/drawing/2014/main" id="{6E010555-8711-4C0C-8825-1F0F588A9800}"/>
                  </a:ext>
                </a:extLst>
              </p:cNvPr>
              <p:cNvSpPr/>
              <p:nvPr/>
            </p:nvSpPr>
            <p:spPr>
              <a:xfrm>
                <a:off x="5868225" y="4691125"/>
                <a:ext cx="1711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6844" h="4220" extrusionOk="0">
                    <a:moveTo>
                      <a:pt x="6507" y="1"/>
                    </a:moveTo>
                    <a:cubicBezTo>
                      <a:pt x="6428" y="1"/>
                      <a:pt x="6348" y="21"/>
                      <a:pt x="6277" y="62"/>
                    </a:cubicBezTo>
                    <a:lnTo>
                      <a:pt x="177" y="3585"/>
                    </a:lnTo>
                    <a:cubicBezTo>
                      <a:pt x="102" y="3628"/>
                      <a:pt x="41" y="3691"/>
                      <a:pt x="1" y="3767"/>
                    </a:cubicBezTo>
                    <a:lnTo>
                      <a:pt x="787" y="4220"/>
                    </a:lnTo>
                    <a:lnTo>
                      <a:pt x="6844" y="383"/>
                    </a:lnTo>
                    <a:lnTo>
                      <a:pt x="6844" y="208"/>
                    </a:lnTo>
                    <a:lnTo>
                      <a:pt x="6792" y="90"/>
                    </a:lnTo>
                    <a:lnTo>
                      <a:pt x="6737" y="62"/>
                    </a:lnTo>
                    <a:cubicBezTo>
                      <a:pt x="6666" y="21"/>
                      <a:pt x="6587" y="1"/>
                      <a:pt x="6507" y="1"/>
                    </a:cubicBezTo>
                    <a:close/>
                  </a:path>
                </a:pathLst>
              </a:custGeom>
              <a:solidFill>
                <a:srgbClr val="C8E2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3912;p55">
                <a:extLst>
                  <a:ext uri="{FF2B5EF4-FFF2-40B4-BE49-F238E27FC236}">
                    <a16:creationId xmlns:a16="http://schemas.microsoft.com/office/drawing/2014/main" id="{7C5A58B6-5EE0-46BA-A6D3-C2FE3C7DA71E}"/>
                  </a:ext>
                </a:extLst>
              </p:cNvPr>
              <p:cNvSpPr/>
              <p:nvPr/>
            </p:nvSpPr>
            <p:spPr>
              <a:xfrm>
                <a:off x="5866850" y="4778525"/>
                <a:ext cx="222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958" extrusionOk="0">
                    <a:moveTo>
                      <a:pt x="382" y="1"/>
                    </a:moveTo>
                    <a:lnTo>
                      <a:pt x="221" y="95"/>
                    </a:lnTo>
                    <a:cubicBezTo>
                      <a:pt x="84" y="178"/>
                      <a:pt x="1" y="328"/>
                      <a:pt x="1" y="488"/>
                    </a:cubicBezTo>
                    <a:lnTo>
                      <a:pt x="1" y="729"/>
                    </a:lnTo>
                    <a:lnTo>
                      <a:pt x="396" y="958"/>
                    </a:lnTo>
                    <a:lnTo>
                      <a:pt x="889" y="291"/>
                    </a:lnTo>
                    <a:lnTo>
                      <a:pt x="382" y="1"/>
                    </a:lnTo>
                    <a:close/>
                  </a:path>
                </a:pathLst>
              </a:custGeom>
              <a:solidFill>
                <a:srgbClr val="B7D6FD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3913;p55">
                <a:extLst>
                  <a:ext uri="{FF2B5EF4-FFF2-40B4-BE49-F238E27FC236}">
                    <a16:creationId xmlns:a16="http://schemas.microsoft.com/office/drawing/2014/main" id="{6ED8FD2F-AA7B-4B77-9166-FF67DE7485B7}"/>
                  </a:ext>
                </a:extLst>
              </p:cNvPr>
              <p:cNvSpPr/>
              <p:nvPr/>
            </p:nvSpPr>
            <p:spPr>
              <a:xfrm>
                <a:off x="5872600" y="4693000"/>
                <a:ext cx="16672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4"/>
                    </a:cubicBezTo>
                    <a:lnTo>
                      <a:pt x="1" y="9226"/>
                    </a:lnTo>
                    <a:lnTo>
                      <a:pt x="6669" y="5377"/>
                    </a:lnTo>
                    <a:lnTo>
                      <a:pt x="6669" y="103"/>
                    </a:lnTo>
                    <a:cubicBezTo>
                      <a:pt x="6669" y="44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3914;p55">
                <a:extLst>
                  <a:ext uri="{FF2B5EF4-FFF2-40B4-BE49-F238E27FC236}">
                    <a16:creationId xmlns:a16="http://schemas.microsoft.com/office/drawing/2014/main" id="{337DB69E-2BF6-4DC2-A3DA-AB800C9E76B6}"/>
                  </a:ext>
                </a:extLst>
              </p:cNvPr>
              <p:cNvSpPr/>
              <p:nvPr/>
            </p:nvSpPr>
            <p:spPr>
              <a:xfrm>
                <a:off x="5872600" y="4693000"/>
                <a:ext cx="166725" cy="230675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9227" extrusionOk="0">
                    <a:moveTo>
                      <a:pt x="6567" y="1"/>
                    </a:moveTo>
                    <a:cubicBezTo>
                      <a:pt x="6550" y="1"/>
                      <a:pt x="6532" y="5"/>
                      <a:pt x="6516" y="15"/>
                    </a:cubicBezTo>
                    <a:lnTo>
                      <a:pt x="112" y="3712"/>
                    </a:lnTo>
                    <a:cubicBezTo>
                      <a:pt x="44" y="3751"/>
                      <a:pt x="1" y="3824"/>
                      <a:pt x="1" y="3904"/>
                    </a:cubicBezTo>
                    <a:lnTo>
                      <a:pt x="1" y="9226"/>
                    </a:lnTo>
                    <a:lnTo>
                      <a:pt x="6669" y="5377"/>
                    </a:lnTo>
                    <a:lnTo>
                      <a:pt x="6669" y="103"/>
                    </a:lnTo>
                    <a:cubicBezTo>
                      <a:pt x="6669" y="44"/>
                      <a:pt x="6620" y="1"/>
                      <a:pt x="6567" y="1"/>
                    </a:cubicBezTo>
                    <a:close/>
                  </a:path>
                </a:pathLst>
              </a:custGeom>
              <a:solidFill>
                <a:srgbClr val="DCEE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3915;p55">
                <a:extLst>
                  <a:ext uri="{FF2B5EF4-FFF2-40B4-BE49-F238E27FC236}">
                    <a16:creationId xmlns:a16="http://schemas.microsoft.com/office/drawing/2014/main" id="{8C3FB173-3264-4347-BABA-D4BD39260CCF}"/>
                  </a:ext>
                </a:extLst>
              </p:cNvPr>
              <p:cNvSpPr/>
              <p:nvPr/>
            </p:nvSpPr>
            <p:spPr>
              <a:xfrm>
                <a:off x="5874575" y="4693000"/>
                <a:ext cx="164775" cy="229550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9182" extrusionOk="0">
                    <a:moveTo>
                      <a:pt x="6488" y="1"/>
                    </a:moveTo>
                    <a:cubicBezTo>
                      <a:pt x="6471" y="1"/>
                      <a:pt x="6453" y="5"/>
                      <a:pt x="6437" y="15"/>
                    </a:cubicBezTo>
                    <a:lnTo>
                      <a:pt x="5694" y="443"/>
                    </a:lnTo>
                    <a:lnTo>
                      <a:pt x="5462" y="575"/>
                    </a:lnTo>
                    <a:cubicBezTo>
                      <a:pt x="5462" y="1890"/>
                      <a:pt x="5341" y="5256"/>
                      <a:pt x="0" y="8382"/>
                    </a:cubicBezTo>
                    <a:lnTo>
                      <a:pt x="0" y="9181"/>
                    </a:lnTo>
                    <a:lnTo>
                      <a:pt x="6591" y="5375"/>
                    </a:lnTo>
                    <a:lnTo>
                      <a:pt x="6591" y="103"/>
                    </a:lnTo>
                    <a:cubicBezTo>
                      <a:pt x="6590" y="43"/>
                      <a:pt x="6541" y="1"/>
                      <a:pt x="6488" y="1"/>
                    </a:cubicBez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3916;p55">
                <a:extLst>
                  <a:ext uri="{FF2B5EF4-FFF2-40B4-BE49-F238E27FC236}">
                    <a16:creationId xmlns:a16="http://schemas.microsoft.com/office/drawing/2014/main" id="{41752E5D-05C5-43B9-AB39-A4F29E1C5675}"/>
                  </a:ext>
                </a:extLst>
              </p:cNvPr>
              <p:cNvSpPr/>
              <p:nvPr/>
            </p:nvSpPr>
            <p:spPr>
              <a:xfrm>
                <a:off x="5872600" y="4822625"/>
                <a:ext cx="1667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6669" h="4042" extrusionOk="0">
                    <a:moveTo>
                      <a:pt x="6669" y="1"/>
                    </a:moveTo>
                    <a:lnTo>
                      <a:pt x="1" y="3852"/>
                    </a:lnTo>
                    <a:lnTo>
                      <a:pt x="1" y="4041"/>
                    </a:lnTo>
                    <a:lnTo>
                      <a:pt x="6669" y="192"/>
                    </a:lnTo>
                    <a:lnTo>
                      <a:pt x="6669" y="1"/>
                    </a:lnTo>
                    <a:close/>
                  </a:path>
                </a:pathLst>
              </a:custGeom>
              <a:solidFill>
                <a:srgbClr val="94C3F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3917;p55">
                <a:extLst>
                  <a:ext uri="{FF2B5EF4-FFF2-40B4-BE49-F238E27FC236}">
                    <a16:creationId xmlns:a16="http://schemas.microsoft.com/office/drawing/2014/main" id="{AF73FA59-D56C-4FFD-B669-A92B3902F626}"/>
                  </a:ext>
                </a:extLst>
              </p:cNvPr>
              <p:cNvSpPr/>
              <p:nvPr/>
            </p:nvSpPr>
            <p:spPr>
              <a:xfrm>
                <a:off x="6032975" y="4700225"/>
                <a:ext cx="2025" cy="1202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08" extrusionOk="0">
                    <a:moveTo>
                      <a:pt x="80" y="0"/>
                    </a:moveTo>
                    <a:lnTo>
                      <a:pt x="1" y="47"/>
                    </a:lnTo>
                    <a:lnTo>
                      <a:pt x="1" y="4767"/>
                    </a:lnTo>
                    <a:lnTo>
                      <a:pt x="80" y="480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E377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3918;p55">
                <a:extLst>
                  <a:ext uri="{FF2B5EF4-FFF2-40B4-BE49-F238E27FC236}">
                    <a16:creationId xmlns:a16="http://schemas.microsoft.com/office/drawing/2014/main" id="{51086CBD-A63D-4C2B-BC61-E354239D2876}"/>
                  </a:ext>
                </a:extLst>
              </p:cNvPr>
              <p:cNvSpPr/>
              <p:nvPr/>
            </p:nvSpPr>
            <p:spPr>
              <a:xfrm>
                <a:off x="5878000" y="4701375"/>
                <a:ext cx="15500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8292" extrusionOk="0">
                    <a:moveTo>
                      <a:pt x="6200" y="1"/>
                    </a:moveTo>
                    <a:lnTo>
                      <a:pt x="0" y="3581"/>
                    </a:lnTo>
                    <a:lnTo>
                      <a:pt x="0" y="8292"/>
                    </a:lnTo>
                    <a:lnTo>
                      <a:pt x="6200" y="4721"/>
                    </a:lnTo>
                    <a:lnTo>
                      <a:pt x="62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3919;p55">
                <a:extLst>
                  <a:ext uri="{FF2B5EF4-FFF2-40B4-BE49-F238E27FC236}">
                    <a16:creationId xmlns:a16="http://schemas.microsoft.com/office/drawing/2014/main" id="{0D033BF3-8EE0-43F6-B027-A38CD9431299}"/>
                  </a:ext>
                </a:extLst>
              </p:cNvPr>
              <p:cNvSpPr/>
              <p:nvPr/>
            </p:nvSpPr>
            <p:spPr>
              <a:xfrm>
                <a:off x="5878000" y="4819400"/>
                <a:ext cx="157000" cy="91650"/>
              </a:xfrm>
              <a:custGeom>
                <a:avLst/>
                <a:gdLst/>
                <a:ahLst/>
                <a:cxnLst/>
                <a:rect l="l" t="t" r="r" b="b"/>
                <a:pathLst>
                  <a:path w="6280" h="3666" extrusionOk="0">
                    <a:moveTo>
                      <a:pt x="6200" y="0"/>
                    </a:moveTo>
                    <a:lnTo>
                      <a:pt x="0" y="3571"/>
                    </a:lnTo>
                    <a:lnTo>
                      <a:pt x="0" y="3665"/>
                    </a:lnTo>
                    <a:lnTo>
                      <a:pt x="6279" y="41"/>
                    </a:lnTo>
                    <a:lnTo>
                      <a:pt x="6200" y="0"/>
                    </a:lnTo>
                    <a:close/>
                  </a:path>
                </a:pathLst>
              </a:custGeom>
              <a:solidFill>
                <a:srgbClr val="031F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3920;p55">
                <a:extLst>
                  <a:ext uri="{FF2B5EF4-FFF2-40B4-BE49-F238E27FC236}">
                    <a16:creationId xmlns:a16="http://schemas.microsoft.com/office/drawing/2014/main" id="{C9A86897-A385-48B7-900E-D2AD9E87D20D}"/>
                  </a:ext>
                </a:extLst>
              </p:cNvPr>
              <p:cNvSpPr/>
              <p:nvPr/>
            </p:nvSpPr>
            <p:spPr>
              <a:xfrm>
                <a:off x="5877950" y="4701375"/>
                <a:ext cx="15505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8292" extrusionOk="0">
                    <a:moveTo>
                      <a:pt x="6202" y="1"/>
                    </a:moveTo>
                    <a:lnTo>
                      <a:pt x="5324" y="507"/>
                    </a:lnTo>
                    <a:cubicBezTo>
                      <a:pt x="5293" y="1957"/>
                      <a:pt x="4883" y="5056"/>
                      <a:pt x="1" y="7967"/>
                    </a:cubicBezTo>
                    <a:lnTo>
                      <a:pt x="1" y="8292"/>
                    </a:lnTo>
                    <a:lnTo>
                      <a:pt x="6202" y="4721"/>
                    </a:lnTo>
                    <a:lnTo>
                      <a:pt x="6202" y="1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21;p55">
                <a:extLst>
                  <a:ext uri="{FF2B5EF4-FFF2-40B4-BE49-F238E27FC236}">
                    <a16:creationId xmlns:a16="http://schemas.microsoft.com/office/drawing/2014/main" id="{B20FB143-2EEA-432A-BB30-A5A29379EC6E}"/>
                  </a:ext>
                </a:extLst>
              </p:cNvPr>
              <p:cNvSpPr/>
              <p:nvPr/>
            </p:nvSpPr>
            <p:spPr>
              <a:xfrm>
                <a:off x="6149100" y="5154750"/>
                <a:ext cx="14400" cy="2804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1217" extrusionOk="0">
                    <a:moveTo>
                      <a:pt x="288" y="0"/>
                    </a:moveTo>
                    <a:cubicBezTo>
                      <a:pt x="129" y="0"/>
                      <a:pt x="0" y="131"/>
                      <a:pt x="4" y="290"/>
                    </a:cubicBezTo>
                    <a:lnTo>
                      <a:pt x="4" y="10933"/>
                    </a:lnTo>
                    <a:cubicBezTo>
                      <a:pt x="4" y="11089"/>
                      <a:pt x="131" y="11216"/>
                      <a:pt x="288" y="11216"/>
                    </a:cubicBezTo>
                    <a:cubicBezTo>
                      <a:pt x="444" y="11216"/>
                      <a:pt x="571" y="11089"/>
                      <a:pt x="571" y="10933"/>
                    </a:cubicBezTo>
                    <a:lnTo>
                      <a:pt x="571" y="290"/>
                    </a:lnTo>
                    <a:cubicBezTo>
                      <a:pt x="575" y="131"/>
                      <a:pt x="447" y="0"/>
                      <a:pt x="288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22;p55">
                <a:extLst>
                  <a:ext uri="{FF2B5EF4-FFF2-40B4-BE49-F238E27FC236}">
                    <a16:creationId xmlns:a16="http://schemas.microsoft.com/office/drawing/2014/main" id="{0C3AFAC9-ADE9-43A0-B120-59024EC5FD43}"/>
                  </a:ext>
                </a:extLst>
              </p:cNvPr>
              <p:cNvSpPr/>
              <p:nvPr/>
            </p:nvSpPr>
            <p:spPr>
              <a:xfrm>
                <a:off x="5975625" y="5088200"/>
                <a:ext cx="73650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9889" extrusionOk="0">
                    <a:moveTo>
                      <a:pt x="2629" y="1"/>
                    </a:moveTo>
                    <a:cubicBezTo>
                      <a:pt x="2499" y="1"/>
                      <a:pt x="2381" y="91"/>
                      <a:pt x="2352" y="224"/>
                    </a:cubicBezTo>
                    <a:lnTo>
                      <a:pt x="39" y="9536"/>
                    </a:lnTo>
                    <a:cubicBezTo>
                      <a:pt x="1" y="9688"/>
                      <a:pt x="94" y="9842"/>
                      <a:pt x="246" y="9880"/>
                    </a:cubicBezTo>
                    <a:cubicBezTo>
                      <a:pt x="268" y="9885"/>
                      <a:pt x="291" y="9888"/>
                      <a:pt x="314" y="9888"/>
                    </a:cubicBezTo>
                    <a:cubicBezTo>
                      <a:pt x="444" y="9887"/>
                      <a:pt x="557" y="9799"/>
                      <a:pt x="589" y="9673"/>
                    </a:cubicBezTo>
                    <a:lnTo>
                      <a:pt x="2902" y="360"/>
                    </a:lnTo>
                    <a:cubicBezTo>
                      <a:pt x="2945" y="206"/>
                      <a:pt x="2852" y="47"/>
                      <a:pt x="2697" y="9"/>
                    </a:cubicBezTo>
                    <a:cubicBezTo>
                      <a:pt x="2674" y="4"/>
                      <a:pt x="2651" y="1"/>
                      <a:pt x="2629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3923;p55">
                <a:extLst>
                  <a:ext uri="{FF2B5EF4-FFF2-40B4-BE49-F238E27FC236}">
                    <a16:creationId xmlns:a16="http://schemas.microsoft.com/office/drawing/2014/main" id="{E9811A34-5830-445D-9475-3D0F147EF9BF}"/>
                  </a:ext>
                </a:extLst>
              </p:cNvPr>
              <p:cNvSpPr/>
              <p:nvPr/>
            </p:nvSpPr>
            <p:spPr>
              <a:xfrm>
                <a:off x="6263550" y="5088575"/>
                <a:ext cx="73400" cy="2468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9874" extrusionOk="0">
                    <a:moveTo>
                      <a:pt x="311" y="1"/>
                    </a:moveTo>
                    <a:cubicBezTo>
                      <a:pt x="288" y="1"/>
                      <a:pt x="266" y="3"/>
                      <a:pt x="243" y="9"/>
                    </a:cubicBezTo>
                    <a:cubicBezTo>
                      <a:pt x="94" y="47"/>
                      <a:pt x="1" y="195"/>
                      <a:pt x="34" y="345"/>
                    </a:cubicBezTo>
                    <a:lnTo>
                      <a:pt x="2347" y="9658"/>
                    </a:lnTo>
                    <a:cubicBezTo>
                      <a:pt x="2379" y="9784"/>
                      <a:pt x="2493" y="9872"/>
                      <a:pt x="2622" y="9873"/>
                    </a:cubicBezTo>
                    <a:cubicBezTo>
                      <a:pt x="2646" y="9873"/>
                      <a:pt x="2669" y="9870"/>
                      <a:pt x="2691" y="9865"/>
                    </a:cubicBezTo>
                    <a:cubicBezTo>
                      <a:pt x="2842" y="9827"/>
                      <a:pt x="2935" y="9673"/>
                      <a:pt x="2898" y="9521"/>
                    </a:cubicBezTo>
                    <a:lnTo>
                      <a:pt x="584" y="209"/>
                    </a:lnTo>
                    <a:cubicBezTo>
                      <a:pt x="550" y="84"/>
                      <a:pt x="436" y="1"/>
                      <a:pt x="311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3924;p55">
                <a:extLst>
                  <a:ext uri="{FF2B5EF4-FFF2-40B4-BE49-F238E27FC236}">
                    <a16:creationId xmlns:a16="http://schemas.microsoft.com/office/drawing/2014/main" id="{83FAE125-CA10-44A0-B7F1-AF1D5A89144B}"/>
                  </a:ext>
                </a:extLst>
              </p:cNvPr>
              <p:cNvSpPr/>
              <p:nvPr/>
            </p:nvSpPr>
            <p:spPr>
              <a:xfrm>
                <a:off x="5942325" y="5008175"/>
                <a:ext cx="329175" cy="180925"/>
              </a:xfrm>
              <a:custGeom>
                <a:avLst/>
                <a:gdLst/>
                <a:ahLst/>
                <a:cxnLst/>
                <a:rect l="l" t="t" r="r" b="b"/>
                <a:pathLst>
                  <a:path w="13167" h="7237" extrusionOk="0">
                    <a:moveTo>
                      <a:pt x="6254" y="0"/>
                    </a:moveTo>
                    <a:cubicBezTo>
                      <a:pt x="5721" y="0"/>
                      <a:pt x="5187" y="118"/>
                      <a:pt x="4780" y="353"/>
                    </a:cubicBezTo>
                    <a:lnTo>
                      <a:pt x="815" y="2643"/>
                    </a:lnTo>
                    <a:cubicBezTo>
                      <a:pt x="2" y="3112"/>
                      <a:pt x="1" y="3874"/>
                      <a:pt x="815" y="4344"/>
                    </a:cubicBezTo>
                    <a:lnTo>
                      <a:pt x="3958" y="6161"/>
                    </a:lnTo>
                    <a:cubicBezTo>
                      <a:pt x="3958" y="6161"/>
                      <a:pt x="5833" y="7237"/>
                      <a:pt x="7360" y="7237"/>
                    </a:cubicBezTo>
                    <a:cubicBezTo>
                      <a:pt x="7572" y="7237"/>
                      <a:pt x="7778" y="7216"/>
                      <a:pt x="7970" y="7169"/>
                    </a:cubicBezTo>
                    <a:cubicBezTo>
                      <a:pt x="9552" y="6781"/>
                      <a:pt x="13167" y="3493"/>
                      <a:pt x="13167" y="3493"/>
                    </a:cubicBezTo>
                    <a:lnTo>
                      <a:pt x="7728" y="353"/>
                    </a:lnTo>
                    <a:cubicBezTo>
                      <a:pt x="7321" y="118"/>
                      <a:pt x="6787" y="0"/>
                      <a:pt x="625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3925;p55">
                <a:extLst>
                  <a:ext uri="{FF2B5EF4-FFF2-40B4-BE49-F238E27FC236}">
                    <a16:creationId xmlns:a16="http://schemas.microsoft.com/office/drawing/2014/main" id="{D2902D9C-D831-4991-B34C-B9B55E92982A}"/>
                  </a:ext>
                </a:extLst>
              </p:cNvPr>
              <p:cNvSpPr/>
              <p:nvPr/>
            </p:nvSpPr>
            <p:spPr>
              <a:xfrm>
                <a:off x="6146250" y="4736650"/>
                <a:ext cx="102975" cy="806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3224" extrusionOk="0">
                    <a:moveTo>
                      <a:pt x="2526" y="0"/>
                    </a:moveTo>
                    <a:lnTo>
                      <a:pt x="624" y="1140"/>
                    </a:lnTo>
                    <a:cubicBezTo>
                      <a:pt x="624" y="1140"/>
                      <a:pt x="731" y="1518"/>
                      <a:pt x="804" y="1762"/>
                    </a:cubicBezTo>
                    <a:cubicBezTo>
                      <a:pt x="876" y="2004"/>
                      <a:pt x="870" y="2136"/>
                      <a:pt x="408" y="2488"/>
                    </a:cubicBezTo>
                    <a:cubicBezTo>
                      <a:pt x="1" y="2798"/>
                      <a:pt x="961" y="3224"/>
                      <a:pt x="1743" y="3224"/>
                    </a:cubicBezTo>
                    <a:cubicBezTo>
                      <a:pt x="1849" y="3224"/>
                      <a:pt x="1951" y="3216"/>
                      <a:pt x="2047" y="3199"/>
                    </a:cubicBezTo>
                    <a:cubicBezTo>
                      <a:pt x="2848" y="3057"/>
                      <a:pt x="3709" y="2480"/>
                      <a:pt x="3906" y="1932"/>
                    </a:cubicBezTo>
                    <a:cubicBezTo>
                      <a:pt x="4118" y="1344"/>
                      <a:pt x="4051" y="716"/>
                      <a:pt x="3735" y="716"/>
                    </a:cubicBezTo>
                    <a:cubicBezTo>
                      <a:pt x="3722" y="716"/>
                      <a:pt x="3709" y="717"/>
                      <a:pt x="3696" y="719"/>
                    </a:cubicBezTo>
                    <a:cubicBezTo>
                      <a:pt x="3346" y="771"/>
                      <a:pt x="3056" y="854"/>
                      <a:pt x="2883" y="854"/>
                    </a:cubicBezTo>
                    <a:cubicBezTo>
                      <a:pt x="2804" y="854"/>
                      <a:pt x="2748" y="836"/>
                      <a:pt x="2723" y="790"/>
                    </a:cubicBezTo>
                    <a:cubicBezTo>
                      <a:pt x="2662" y="678"/>
                      <a:pt x="2526" y="0"/>
                      <a:pt x="2526" y="0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3926;p55">
                <a:extLst>
                  <a:ext uri="{FF2B5EF4-FFF2-40B4-BE49-F238E27FC236}">
                    <a16:creationId xmlns:a16="http://schemas.microsoft.com/office/drawing/2014/main" id="{FA3191BA-453E-48C9-84AD-24F090AAE743}"/>
                  </a:ext>
                </a:extLst>
              </p:cNvPr>
              <p:cNvSpPr/>
              <p:nvPr/>
            </p:nvSpPr>
            <p:spPr>
              <a:xfrm>
                <a:off x="5891200" y="4985400"/>
                <a:ext cx="391900" cy="169475"/>
              </a:xfrm>
              <a:custGeom>
                <a:avLst/>
                <a:gdLst/>
                <a:ahLst/>
                <a:cxnLst/>
                <a:rect l="l" t="t" r="r" b="b"/>
                <a:pathLst>
                  <a:path w="15676" h="6779" extrusionOk="0">
                    <a:moveTo>
                      <a:pt x="1962" y="0"/>
                    </a:moveTo>
                    <a:cubicBezTo>
                      <a:pt x="1040" y="0"/>
                      <a:pt x="1" y="674"/>
                      <a:pt x="117" y="1832"/>
                    </a:cubicBezTo>
                    <a:lnTo>
                      <a:pt x="2715" y="3287"/>
                    </a:lnTo>
                    <a:lnTo>
                      <a:pt x="2715" y="3287"/>
                    </a:lnTo>
                    <a:lnTo>
                      <a:pt x="7961" y="6316"/>
                    </a:lnTo>
                    <a:cubicBezTo>
                      <a:pt x="8547" y="6630"/>
                      <a:pt x="9193" y="6779"/>
                      <a:pt x="9880" y="6779"/>
                    </a:cubicBezTo>
                    <a:cubicBezTo>
                      <a:pt x="10714" y="6779"/>
                      <a:pt x="11608" y="6560"/>
                      <a:pt x="12530" y="6155"/>
                    </a:cubicBezTo>
                    <a:cubicBezTo>
                      <a:pt x="14213" y="5415"/>
                      <a:pt x="15675" y="4449"/>
                      <a:pt x="15528" y="2193"/>
                    </a:cubicBezTo>
                    <a:lnTo>
                      <a:pt x="15528" y="2193"/>
                    </a:lnTo>
                    <a:lnTo>
                      <a:pt x="9499" y="2702"/>
                    </a:lnTo>
                    <a:cubicBezTo>
                      <a:pt x="9499" y="2702"/>
                      <a:pt x="3424" y="422"/>
                      <a:pt x="2524" y="94"/>
                    </a:cubicBezTo>
                    <a:cubicBezTo>
                      <a:pt x="2350" y="31"/>
                      <a:pt x="2159" y="0"/>
                      <a:pt x="1962" y="0"/>
                    </a:cubicBezTo>
                    <a:close/>
                  </a:path>
                </a:pathLst>
              </a:custGeom>
              <a:solidFill>
                <a:srgbClr val="C4D9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3927;p55">
                <a:extLst>
                  <a:ext uri="{FF2B5EF4-FFF2-40B4-BE49-F238E27FC236}">
                    <a16:creationId xmlns:a16="http://schemas.microsoft.com/office/drawing/2014/main" id="{357D7962-6253-42B4-972C-1EC1EC0BB545}"/>
                  </a:ext>
                </a:extLst>
              </p:cNvPr>
              <p:cNvSpPr/>
              <p:nvPr/>
            </p:nvSpPr>
            <p:spPr>
              <a:xfrm>
                <a:off x="6111825" y="4614975"/>
                <a:ext cx="124825" cy="15135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6054" extrusionOk="0">
                    <a:moveTo>
                      <a:pt x="2448" y="1"/>
                    </a:moveTo>
                    <a:cubicBezTo>
                      <a:pt x="1139" y="1"/>
                      <a:pt x="275" y="1010"/>
                      <a:pt x="144" y="2291"/>
                    </a:cubicBezTo>
                    <a:cubicBezTo>
                      <a:pt x="69" y="2926"/>
                      <a:pt x="0" y="4270"/>
                      <a:pt x="487" y="5248"/>
                    </a:cubicBezTo>
                    <a:cubicBezTo>
                      <a:pt x="762" y="5802"/>
                      <a:pt x="1055" y="6003"/>
                      <a:pt x="1576" y="6051"/>
                    </a:cubicBezTo>
                    <a:cubicBezTo>
                      <a:pt x="1593" y="6053"/>
                      <a:pt x="1612" y="6053"/>
                      <a:pt x="1632" y="6053"/>
                    </a:cubicBezTo>
                    <a:cubicBezTo>
                      <a:pt x="2098" y="6053"/>
                      <a:pt x="3389" y="5658"/>
                      <a:pt x="3808" y="5114"/>
                    </a:cubicBezTo>
                    <a:cubicBezTo>
                      <a:pt x="3885" y="5013"/>
                      <a:pt x="3982" y="4547"/>
                      <a:pt x="3982" y="4547"/>
                    </a:cubicBezTo>
                    <a:cubicBezTo>
                      <a:pt x="4587" y="4085"/>
                      <a:pt x="4982" y="3370"/>
                      <a:pt x="4986" y="2550"/>
                    </a:cubicBezTo>
                    <a:cubicBezTo>
                      <a:pt x="4992" y="1148"/>
                      <a:pt x="3862" y="7"/>
                      <a:pt x="2460" y="1"/>
                    </a:cubicBezTo>
                    <a:cubicBezTo>
                      <a:pt x="2456" y="1"/>
                      <a:pt x="2452" y="1"/>
                      <a:pt x="244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3928;p55">
                <a:extLst>
                  <a:ext uri="{FF2B5EF4-FFF2-40B4-BE49-F238E27FC236}">
                    <a16:creationId xmlns:a16="http://schemas.microsoft.com/office/drawing/2014/main" id="{DBE637EF-EC2F-4E68-8ACA-4C5C1EFD372D}"/>
                  </a:ext>
                </a:extLst>
              </p:cNvPr>
              <p:cNvSpPr/>
              <p:nvPr/>
            </p:nvSpPr>
            <p:spPr>
              <a:xfrm>
                <a:off x="6109300" y="4607575"/>
                <a:ext cx="131750" cy="152925"/>
              </a:xfrm>
              <a:custGeom>
                <a:avLst/>
                <a:gdLst/>
                <a:ahLst/>
                <a:cxnLst/>
                <a:rect l="l" t="t" r="r" b="b"/>
                <a:pathLst>
                  <a:path w="5270" h="6117" extrusionOk="0">
                    <a:moveTo>
                      <a:pt x="2439" y="1"/>
                    </a:moveTo>
                    <a:cubicBezTo>
                      <a:pt x="1919" y="1"/>
                      <a:pt x="1397" y="73"/>
                      <a:pt x="874" y="73"/>
                    </a:cubicBezTo>
                    <a:cubicBezTo>
                      <a:pt x="785" y="73"/>
                      <a:pt x="696" y="71"/>
                      <a:pt x="607" y="66"/>
                    </a:cubicBezTo>
                    <a:cubicBezTo>
                      <a:pt x="572" y="64"/>
                      <a:pt x="535" y="62"/>
                      <a:pt x="497" y="62"/>
                    </a:cubicBezTo>
                    <a:cubicBezTo>
                      <a:pt x="342" y="62"/>
                      <a:pt x="181" y="87"/>
                      <a:pt x="97" y="209"/>
                    </a:cubicBezTo>
                    <a:cubicBezTo>
                      <a:pt x="53" y="275"/>
                      <a:pt x="41" y="348"/>
                      <a:pt x="33" y="419"/>
                    </a:cubicBezTo>
                    <a:cubicBezTo>
                      <a:pt x="1" y="703"/>
                      <a:pt x="34" y="1000"/>
                      <a:pt x="160" y="1257"/>
                    </a:cubicBezTo>
                    <a:cubicBezTo>
                      <a:pt x="275" y="1489"/>
                      <a:pt x="542" y="1796"/>
                      <a:pt x="827" y="1796"/>
                    </a:cubicBezTo>
                    <a:cubicBezTo>
                      <a:pt x="833" y="1796"/>
                      <a:pt x="838" y="1796"/>
                      <a:pt x="844" y="1795"/>
                    </a:cubicBezTo>
                    <a:lnTo>
                      <a:pt x="844" y="1795"/>
                    </a:lnTo>
                    <a:cubicBezTo>
                      <a:pt x="798" y="1983"/>
                      <a:pt x="841" y="2204"/>
                      <a:pt x="987" y="2337"/>
                    </a:cubicBezTo>
                    <a:cubicBezTo>
                      <a:pt x="1149" y="2487"/>
                      <a:pt x="1215" y="2714"/>
                      <a:pt x="1204" y="2936"/>
                    </a:cubicBezTo>
                    <a:cubicBezTo>
                      <a:pt x="1192" y="3175"/>
                      <a:pt x="1193" y="3470"/>
                      <a:pt x="1245" y="3727"/>
                    </a:cubicBezTo>
                    <a:cubicBezTo>
                      <a:pt x="1317" y="4089"/>
                      <a:pt x="1678" y="4221"/>
                      <a:pt x="1678" y="4221"/>
                    </a:cubicBezTo>
                    <a:cubicBezTo>
                      <a:pt x="1678" y="4221"/>
                      <a:pt x="1672" y="3658"/>
                      <a:pt x="1781" y="3340"/>
                    </a:cubicBezTo>
                    <a:cubicBezTo>
                      <a:pt x="1841" y="3163"/>
                      <a:pt x="2030" y="3044"/>
                      <a:pt x="2227" y="3044"/>
                    </a:cubicBezTo>
                    <a:cubicBezTo>
                      <a:pt x="2382" y="3044"/>
                      <a:pt x="2541" y="3118"/>
                      <a:pt x="2644" y="3298"/>
                    </a:cubicBezTo>
                    <a:cubicBezTo>
                      <a:pt x="2877" y="3703"/>
                      <a:pt x="2776" y="3973"/>
                      <a:pt x="2697" y="4331"/>
                    </a:cubicBezTo>
                    <a:cubicBezTo>
                      <a:pt x="2617" y="4691"/>
                      <a:pt x="2272" y="4589"/>
                      <a:pt x="2173" y="4684"/>
                    </a:cubicBezTo>
                    <a:cubicBezTo>
                      <a:pt x="2104" y="4750"/>
                      <a:pt x="2112" y="5065"/>
                      <a:pt x="2320" y="5279"/>
                    </a:cubicBezTo>
                    <a:cubicBezTo>
                      <a:pt x="2411" y="5582"/>
                      <a:pt x="2748" y="6116"/>
                      <a:pt x="3190" y="6116"/>
                    </a:cubicBezTo>
                    <a:cubicBezTo>
                      <a:pt x="3222" y="6116"/>
                      <a:pt x="3255" y="6113"/>
                      <a:pt x="3288" y="6107"/>
                    </a:cubicBezTo>
                    <a:cubicBezTo>
                      <a:pt x="3777" y="6021"/>
                      <a:pt x="4129" y="5725"/>
                      <a:pt x="4129" y="5725"/>
                    </a:cubicBezTo>
                    <a:cubicBezTo>
                      <a:pt x="4129" y="5725"/>
                      <a:pt x="4291" y="5332"/>
                      <a:pt x="4780" y="4466"/>
                    </a:cubicBezTo>
                    <a:cubicBezTo>
                      <a:pt x="5269" y="3600"/>
                      <a:pt x="5269" y="2961"/>
                      <a:pt x="5088" y="2095"/>
                    </a:cubicBezTo>
                    <a:cubicBezTo>
                      <a:pt x="4906" y="1230"/>
                      <a:pt x="4318" y="1015"/>
                      <a:pt x="4318" y="1015"/>
                    </a:cubicBezTo>
                    <a:cubicBezTo>
                      <a:pt x="4282" y="1003"/>
                      <a:pt x="4172" y="685"/>
                      <a:pt x="4134" y="631"/>
                    </a:cubicBezTo>
                    <a:cubicBezTo>
                      <a:pt x="4055" y="517"/>
                      <a:pt x="3957" y="418"/>
                      <a:pt x="3844" y="336"/>
                    </a:cubicBezTo>
                    <a:cubicBezTo>
                      <a:pt x="3602" y="162"/>
                      <a:pt x="3307" y="79"/>
                      <a:pt x="3016" y="38"/>
                    </a:cubicBezTo>
                    <a:cubicBezTo>
                      <a:pt x="2824" y="11"/>
                      <a:pt x="2632" y="1"/>
                      <a:pt x="2439" y="1"/>
                    </a:cubicBezTo>
                    <a:close/>
                  </a:path>
                </a:pathLst>
              </a:custGeom>
              <a:solidFill>
                <a:srgbClr val="180D2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3929;p55">
                <a:extLst>
                  <a:ext uri="{FF2B5EF4-FFF2-40B4-BE49-F238E27FC236}">
                    <a16:creationId xmlns:a16="http://schemas.microsoft.com/office/drawing/2014/main" id="{3FC19B2A-4520-4648-BC01-0DF32D833A43}"/>
                  </a:ext>
                </a:extLst>
              </p:cNvPr>
              <p:cNvSpPr/>
              <p:nvPr/>
            </p:nvSpPr>
            <p:spPr>
              <a:xfrm>
                <a:off x="6102975" y="4753875"/>
                <a:ext cx="1883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13797" extrusionOk="0">
                    <a:moveTo>
                      <a:pt x="5549" y="0"/>
                    </a:moveTo>
                    <a:cubicBezTo>
                      <a:pt x="5458" y="0"/>
                      <a:pt x="5367" y="9"/>
                      <a:pt x="5276" y="22"/>
                    </a:cubicBezTo>
                    <a:cubicBezTo>
                      <a:pt x="5090" y="47"/>
                      <a:pt x="4908" y="87"/>
                      <a:pt x="4728" y="142"/>
                    </a:cubicBezTo>
                    <a:cubicBezTo>
                      <a:pt x="4785" y="328"/>
                      <a:pt x="4627" y="632"/>
                      <a:pt x="3964" y="986"/>
                    </a:cubicBezTo>
                    <a:cubicBezTo>
                      <a:pt x="3253" y="1365"/>
                      <a:pt x="2770" y="1404"/>
                      <a:pt x="2601" y="1404"/>
                    </a:cubicBezTo>
                    <a:cubicBezTo>
                      <a:pt x="2557" y="1404"/>
                      <a:pt x="2534" y="1402"/>
                      <a:pt x="2534" y="1402"/>
                    </a:cubicBezTo>
                    <a:cubicBezTo>
                      <a:pt x="2534" y="1402"/>
                      <a:pt x="1472" y="1977"/>
                      <a:pt x="1008" y="2301"/>
                    </a:cubicBezTo>
                    <a:cubicBezTo>
                      <a:pt x="427" y="2707"/>
                      <a:pt x="169" y="3884"/>
                      <a:pt x="91" y="5870"/>
                    </a:cubicBezTo>
                    <a:cubicBezTo>
                      <a:pt x="23" y="7628"/>
                      <a:pt x="1" y="10417"/>
                      <a:pt x="29" y="11896"/>
                    </a:cubicBezTo>
                    <a:cubicBezTo>
                      <a:pt x="40" y="12572"/>
                      <a:pt x="432" y="13186"/>
                      <a:pt x="1043" y="13481"/>
                    </a:cubicBezTo>
                    <a:cubicBezTo>
                      <a:pt x="1406" y="13655"/>
                      <a:pt x="1852" y="13797"/>
                      <a:pt x="2342" y="13797"/>
                    </a:cubicBezTo>
                    <a:cubicBezTo>
                      <a:pt x="2410" y="13797"/>
                      <a:pt x="2478" y="13794"/>
                      <a:pt x="2547" y="13788"/>
                    </a:cubicBezTo>
                    <a:cubicBezTo>
                      <a:pt x="3938" y="13673"/>
                      <a:pt x="6491" y="12405"/>
                      <a:pt x="7059" y="11454"/>
                    </a:cubicBezTo>
                    <a:cubicBezTo>
                      <a:pt x="7044" y="9438"/>
                      <a:pt x="6874" y="8214"/>
                      <a:pt x="6945" y="7010"/>
                    </a:cubicBezTo>
                    <a:cubicBezTo>
                      <a:pt x="7068" y="4887"/>
                      <a:pt x="7533" y="3202"/>
                      <a:pt x="6947" y="1498"/>
                    </a:cubicBezTo>
                    <a:cubicBezTo>
                      <a:pt x="6518" y="249"/>
                      <a:pt x="6032" y="0"/>
                      <a:pt x="5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3930;p55">
                <a:extLst>
                  <a:ext uri="{FF2B5EF4-FFF2-40B4-BE49-F238E27FC236}">
                    <a16:creationId xmlns:a16="http://schemas.microsoft.com/office/drawing/2014/main" id="{AD6EEDB2-E9C9-4B6A-80D1-1E16EA00B545}"/>
                  </a:ext>
                </a:extLst>
              </p:cNvPr>
              <p:cNvSpPr/>
              <p:nvPr/>
            </p:nvSpPr>
            <p:spPr>
              <a:xfrm>
                <a:off x="5852750" y="4814750"/>
                <a:ext cx="304625" cy="196325"/>
              </a:xfrm>
              <a:custGeom>
                <a:avLst/>
                <a:gdLst/>
                <a:ahLst/>
                <a:cxnLst/>
                <a:rect l="l" t="t" r="r" b="b"/>
                <a:pathLst>
                  <a:path w="12185" h="7853" extrusionOk="0">
                    <a:moveTo>
                      <a:pt x="11168" y="1"/>
                    </a:moveTo>
                    <a:cubicBezTo>
                      <a:pt x="10838" y="1"/>
                      <a:pt x="10472" y="246"/>
                      <a:pt x="10284" y="786"/>
                    </a:cubicBezTo>
                    <a:cubicBezTo>
                      <a:pt x="9879" y="1948"/>
                      <a:pt x="9884" y="3507"/>
                      <a:pt x="8916" y="4787"/>
                    </a:cubicBezTo>
                    <a:cubicBezTo>
                      <a:pt x="8474" y="5373"/>
                      <a:pt x="7696" y="5884"/>
                      <a:pt x="6392" y="6006"/>
                    </a:cubicBezTo>
                    <a:cubicBezTo>
                      <a:pt x="5613" y="6079"/>
                      <a:pt x="4968" y="6122"/>
                      <a:pt x="4489" y="6122"/>
                    </a:cubicBezTo>
                    <a:cubicBezTo>
                      <a:pt x="4164" y="6122"/>
                      <a:pt x="3915" y="6102"/>
                      <a:pt x="3755" y="6059"/>
                    </a:cubicBezTo>
                    <a:cubicBezTo>
                      <a:pt x="3389" y="5962"/>
                      <a:pt x="3254" y="5866"/>
                      <a:pt x="2931" y="5619"/>
                    </a:cubicBezTo>
                    <a:cubicBezTo>
                      <a:pt x="2566" y="5339"/>
                      <a:pt x="2268" y="5266"/>
                      <a:pt x="1995" y="5089"/>
                    </a:cubicBezTo>
                    <a:cubicBezTo>
                      <a:pt x="1832" y="4984"/>
                      <a:pt x="1774" y="4932"/>
                      <a:pt x="1727" y="4932"/>
                    </a:cubicBezTo>
                    <a:cubicBezTo>
                      <a:pt x="1695" y="4932"/>
                      <a:pt x="1667" y="4956"/>
                      <a:pt x="1616" y="5006"/>
                    </a:cubicBezTo>
                    <a:cubicBezTo>
                      <a:pt x="1488" y="5128"/>
                      <a:pt x="1592" y="5472"/>
                      <a:pt x="1826" y="5681"/>
                    </a:cubicBezTo>
                    <a:cubicBezTo>
                      <a:pt x="2071" y="5900"/>
                      <a:pt x="2290" y="5939"/>
                      <a:pt x="2323" y="6006"/>
                    </a:cubicBezTo>
                    <a:cubicBezTo>
                      <a:pt x="2337" y="6034"/>
                      <a:pt x="2299" y="6048"/>
                      <a:pt x="2225" y="6048"/>
                    </a:cubicBezTo>
                    <a:cubicBezTo>
                      <a:pt x="2119" y="6048"/>
                      <a:pt x="1937" y="6020"/>
                      <a:pt x="1722" y="5965"/>
                    </a:cubicBezTo>
                    <a:cubicBezTo>
                      <a:pt x="1222" y="5836"/>
                      <a:pt x="955" y="5597"/>
                      <a:pt x="709" y="5490"/>
                    </a:cubicBezTo>
                    <a:cubicBezTo>
                      <a:pt x="655" y="5467"/>
                      <a:pt x="609" y="5457"/>
                      <a:pt x="570" y="5457"/>
                    </a:cubicBezTo>
                    <a:cubicBezTo>
                      <a:pt x="411" y="5457"/>
                      <a:pt x="373" y="5621"/>
                      <a:pt x="422" y="5713"/>
                    </a:cubicBezTo>
                    <a:cubicBezTo>
                      <a:pt x="483" y="5827"/>
                      <a:pt x="586" y="5995"/>
                      <a:pt x="945" y="6223"/>
                    </a:cubicBezTo>
                    <a:cubicBezTo>
                      <a:pt x="1305" y="6451"/>
                      <a:pt x="1771" y="6634"/>
                      <a:pt x="1771" y="6634"/>
                    </a:cubicBezTo>
                    <a:cubicBezTo>
                      <a:pt x="1771" y="6634"/>
                      <a:pt x="1453" y="6614"/>
                      <a:pt x="1055" y="6482"/>
                    </a:cubicBezTo>
                    <a:cubicBezTo>
                      <a:pt x="619" y="6336"/>
                      <a:pt x="458" y="6223"/>
                      <a:pt x="228" y="6159"/>
                    </a:cubicBezTo>
                    <a:cubicBezTo>
                      <a:pt x="211" y="6155"/>
                      <a:pt x="196" y="6152"/>
                      <a:pt x="181" y="6152"/>
                    </a:cubicBezTo>
                    <a:cubicBezTo>
                      <a:pt x="0" y="6152"/>
                      <a:pt x="11" y="6503"/>
                      <a:pt x="211" y="6647"/>
                    </a:cubicBezTo>
                    <a:cubicBezTo>
                      <a:pt x="387" y="6773"/>
                      <a:pt x="657" y="6918"/>
                      <a:pt x="950" y="7021"/>
                    </a:cubicBezTo>
                    <a:cubicBezTo>
                      <a:pt x="1242" y="7123"/>
                      <a:pt x="1745" y="7251"/>
                      <a:pt x="1745" y="7251"/>
                    </a:cubicBezTo>
                    <a:cubicBezTo>
                      <a:pt x="1731" y="7251"/>
                      <a:pt x="1718" y="7251"/>
                      <a:pt x="1704" y="7251"/>
                    </a:cubicBezTo>
                    <a:cubicBezTo>
                      <a:pt x="1217" y="7251"/>
                      <a:pt x="867" y="7104"/>
                      <a:pt x="647" y="7036"/>
                    </a:cubicBezTo>
                    <a:cubicBezTo>
                      <a:pt x="578" y="7015"/>
                      <a:pt x="518" y="7005"/>
                      <a:pt x="468" y="7005"/>
                    </a:cubicBezTo>
                    <a:cubicBezTo>
                      <a:pt x="355" y="7005"/>
                      <a:pt x="293" y="7058"/>
                      <a:pt x="293" y="7156"/>
                    </a:cubicBezTo>
                    <a:cubicBezTo>
                      <a:pt x="293" y="7270"/>
                      <a:pt x="431" y="7418"/>
                      <a:pt x="902" y="7625"/>
                    </a:cubicBezTo>
                    <a:cubicBezTo>
                      <a:pt x="1250" y="7777"/>
                      <a:pt x="1735" y="7853"/>
                      <a:pt x="2210" y="7853"/>
                    </a:cubicBezTo>
                    <a:cubicBezTo>
                      <a:pt x="2379" y="7853"/>
                      <a:pt x="2547" y="7843"/>
                      <a:pt x="2707" y="7824"/>
                    </a:cubicBezTo>
                    <a:cubicBezTo>
                      <a:pt x="3317" y="7752"/>
                      <a:pt x="3556" y="7673"/>
                      <a:pt x="3876" y="7673"/>
                    </a:cubicBezTo>
                    <a:cubicBezTo>
                      <a:pt x="4189" y="7673"/>
                      <a:pt x="4486" y="7675"/>
                      <a:pt x="4778" y="7675"/>
                    </a:cubicBezTo>
                    <a:cubicBezTo>
                      <a:pt x="5582" y="7675"/>
                      <a:pt x="6338" y="7658"/>
                      <a:pt x="7229" y="7534"/>
                    </a:cubicBezTo>
                    <a:cubicBezTo>
                      <a:pt x="7973" y="7433"/>
                      <a:pt x="8951" y="7103"/>
                      <a:pt x="9635" y="6647"/>
                    </a:cubicBezTo>
                    <a:cubicBezTo>
                      <a:pt x="10706" y="5938"/>
                      <a:pt x="11497" y="4317"/>
                      <a:pt x="11797" y="3111"/>
                    </a:cubicBezTo>
                    <a:cubicBezTo>
                      <a:pt x="12184" y="1554"/>
                      <a:pt x="11893" y="464"/>
                      <a:pt x="11614" y="185"/>
                    </a:cubicBezTo>
                    <a:cubicBezTo>
                      <a:pt x="11494" y="64"/>
                      <a:pt x="11336" y="1"/>
                      <a:pt x="11168" y="1"/>
                    </a:cubicBezTo>
                    <a:close/>
                  </a:path>
                </a:pathLst>
              </a:custGeom>
              <a:solidFill>
                <a:srgbClr val="B44C6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3931;p55">
                <a:extLst>
                  <a:ext uri="{FF2B5EF4-FFF2-40B4-BE49-F238E27FC236}">
                    <a16:creationId xmlns:a16="http://schemas.microsoft.com/office/drawing/2014/main" id="{E0CBCEDC-CCA0-4B57-8600-C10CD2A9BFA0}"/>
                  </a:ext>
                </a:extLst>
              </p:cNvPr>
              <p:cNvSpPr/>
              <p:nvPr/>
            </p:nvSpPr>
            <p:spPr>
              <a:xfrm>
                <a:off x="6089150" y="4812350"/>
                <a:ext cx="66425" cy="110900"/>
              </a:xfrm>
              <a:custGeom>
                <a:avLst/>
                <a:gdLst/>
                <a:ahLst/>
                <a:cxnLst/>
                <a:rect l="l" t="t" r="r" b="b"/>
                <a:pathLst>
                  <a:path w="2657" h="4436" extrusionOk="0">
                    <a:moveTo>
                      <a:pt x="1615" y="0"/>
                    </a:moveTo>
                    <a:cubicBezTo>
                      <a:pt x="999" y="0"/>
                      <a:pt x="770" y="709"/>
                      <a:pt x="643" y="1186"/>
                    </a:cubicBezTo>
                    <a:cubicBezTo>
                      <a:pt x="505" y="1710"/>
                      <a:pt x="1" y="3710"/>
                      <a:pt x="1" y="3710"/>
                    </a:cubicBezTo>
                    <a:cubicBezTo>
                      <a:pt x="770" y="4378"/>
                      <a:pt x="2177" y="4435"/>
                      <a:pt x="2177" y="4435"/>
                    </a:cubicBezTo>
                    <a:cubicBezTo>
                      <a:pt x="2177" y="4435"/>
                      <a:pt x="2473" y="3420"/>
                      <a:pt x="2529" y="2965"/>
                    </a:cubicBezTo>
                    <a:cubicBezTo>
                      <a:pt x="2620" y="2233"/>
                      <a:pt x="2656" y="1310"/>
                      <a:pt x="2529" y="839"/>
                    </a:cubicBezTo>
                    <a:cubicBezTo>
                      <a:pt x="2402" y="369"/>
                      <a:pt x="2100" y="82"/>
                      <a:pt x="1802" y="20"/>
                    </a:cubicBezTo>
                    <a:cubicBezTo>
                      <a:pt x="1736" y="7"/>
                      <a:pt x="1674" y="0"/>
                      <a:pt x="1615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32;p55">
                <a:extLst>
                  <a:ext uri="{FF2B5EF4-FFF2-40B4-BE49-F238E27FC236}">
                    <a16:creationId xmlns:a16="http://schemas.microsoft.com/office/drawing/2014/main" id="{87D89515-F2D7-4E86-AC92-94CE2597FE4C}"/>
                  </a:ext>
                </a:extLst>
              </p:cNvPr>
              <p:cNvSpPr/>
              <p:nvPr/>
            </p:nvSpPr>
            <p:spPr>
              <a:xfrm>
                <a:off x="6041300" y="4855825"/>
                <a:ext cx="342425" cy="352650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14106" extrusionOk="0">
                    <a:moveTo>
                      <a:pt x="11220" y="3917"/>
                    </a:moveTo>
                    <a:cubicBezTo>
                      <a:pt x="11231" y="3984"/>
                      <a:pt x="11226" y="4059"/>
                      <a:pt x="11214" y="4143"/>
                    </a:cubicBezTo>
                    <a:lnTo>
                      <a:pt x="11028" y="5272"/>
                    </a:lnTo>
                    <a:lnTo>
                      <a:pt x="8026" y="7008"/>
                    </a:lnTo>
                    <a:cubicBezTo>
                      <a:pt x="8055" y="6866"/>
                      <a:pt x="8077" y="6707"/>
                      <a:pt x="8106" y="6543"/>
                    </a:cubicBezTo>
                    <a:cubicBezTo>
                      <a:pt x="8208" y="5919"/>
                      <a:pt x="8951" y="5034"/>
                      <a:pt x="9762" y="4563"/>
                    </a:cubicBezTo>
                    <a:lnTo>
                      <a:pt x="10409" y="4195"/>
                    </a:lnTo>
                    <a:cubicBezTo>
                      <a:pt x="10727" y="4012"/>
                      <a:pt x="11005" y="3922"/>
                      <a:pt x="11220" y="3917"/>
                    </a:cubicBezTo>
                    <a:close/>
                    <a:moveTo>
                      <a:pt x="12619" y="0"/>
                    </a:moveTo>
                    <a:cubicBezTo>
                      <a:pt x="12326" y="0"/>
                      <a:pt x="11973" y="105"/>
                      <a:pt x="11577" y="325"/>
                    </a:cubicBezTo>
                    <a:lnTo>
                      <a:pt x="9383" y="1550"/>
                    </a:lnTo>
                    <a:cubicBezTo>
                      <a:pt x="8015" y="2316"/>
                      <a:pt x="6636" y="4176"/>
                      <a:pt x="6302" y="5708"/>
                    </a:cubicBezTo>
                    <a:lnTo>
                      <a:pt x="5202" y="10803"/>
                    </a:lnTo>
                    <a:cubicBezTo>
                      <a:pt x="4915" y="12111"/>
                      <a:pt x="3926" y="12992"/>
                      <a:pt x="2851" y="12992"/>
                    </a:cubicBezTo>
                    <a:cubicBezTo>
                      <a:pt x="2668" y="12992"/>
                      <a:pt x="2482" y="12967"/>
                      <a:pt x="2296" y="12913"/>
                    </a:cubicBezTo>
                    <a:lnTo>
                      <a:pt x="0" y="12255"/>
                    </a:lnTo>
                    <a:lnTo>
                      <a:pt x="0" y="12255"/>
                    </a:lnTo>
                    <a:cubicBezTo>
                      <a:pt x="119" y="12323"/>
                      <a:pt x="1101" y="12891"/>
                      <a:pt x="2298" y="13577"/>
                    </a:cubicBezTo>
                    <a:cubicBezTo>
                      <a:pt x="2906" y="13931"/>
                      <a:pt x="3713" y="14105"/>
                      <a:pt x="4538" y="14105"/>
                    </a:cubicBezTo>
                    <a:cubicBezTo>
                      <a:pt x="5434" y="14105"/>
                      <a:pt x="6350" y="13899"/>
                      <a:pt x="7056" y="13491"/>
                    </a:cubicBezTo>
                    <a:lnTo>
                      <a:pt x="9054" y="12334"/>
                    </a:lnTo>
                    <a:cubicBezTo>
                      <a:pt x="10414" y="11551"/>
                      <a:pt x="11776" y="9674"/>
                      <a:pt x="12099" y="8142"/>
                    </a:cubicBezTo>
                    <a:lnTo>
                      <a:pt x="13467" y="1720"/>
                    </a:lnTo>
                    <a:cubicBezTo>
                      <a:pt x="13696" y="629"/>
                      <a:pt x="13336" y="0"/>
                      <a:pt x="12619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33;p55">
                <a:extLst>
                  <a:ext uri="{FF2B5EF4-FFF2-40B4-BE49-F238E27FC236}">
                    <a16:creationId xmlns:a16="http://schemas.microsoft.com/office/drawing/2014/main" id="{F8618760-71BE-40A7-ACEC-CC8E76CFA901}"/>
                  </a:ext>
                </a:extLst>
              </p:cNvPr>
              <p:cNvSpPr/>
              <p:nvPr/>
            </p:nvSpPr>
            <p:spPr>
              <a:xfrm>
                <a:off x="6239250" y="4953675"/>
                <a:ext cx="95975" cy="93950"/>
              </a:xfrm>
              <a:custGeom>
                <a:avLst/>
                <a:gdLst/>
                <a:ahLst/>
                <a:cxnLst/>
                <a:rect l="l" t="t" r="r" b="b"/>
                <a:pathLst>
                  <a:path w="3839" h="3758" extrusionOk="0">
                    <a:moveTo>
                      <a:pt x="3354" y="0"/>
                    </a:moveTo>
                    <a:cubicBezTo>
                      <a:pt x="3337" y="0"/>
                      <a:pt x="3320" y="1"/>
                      <a:pt x="3302" y="2"/>
                    </a:cubicBezTo>
                    <a:cubicBezTo>
                      <a:pt x="3313" y="70"/>
                      <a:pt x="3308" y="144"/>
                      <a:pt x="3296" y="229"/>
                    </a:cubicBezTo>
                    <a:lnTo>
                      <a:pt x="3110" y="1358"/>
                    </a:lnTo>
                    <a:lnTo>
                      <a:pt x="108" y="3094"/>
                    </a:lnTo>
                    <a:cubicBezTo>
                      <a:pt x="46" y="3486"/>
                      <a:pt x="0" y="3757"/>
                      <a:pt x="0" y="3757"/>
                    </a:cubicBezTo>
                    <a:lnTo>
                      <a:pt x="3592" y="1681"/>
                    </a:lnTo>
                    <a:lnTo>
                      <a:pt x="3779" y="552"/>
                    </a:lnTo>
                    <a:cubicBezTo>
                      <a:pt x="3838" y="192"/>
                      <a:pt x="3667" y="0"/>
                      <a:pt x="335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3934;p55">
                <a:extLst>
                  <a:ext uri="{FF2B5EF4-FFF2-40B4-BE49-F238E27FC236}">
                    <a16:creationId xmlns:a16="http://schemas.microsoft.com/office/drawing/2014/main" id="{05CB72D7-F423-4407-AA4C-F5D086938175}"/>
                  </a:ext>
                </a:extLst>
              </p:cNvPr>
              <p:cNvSpPr/>
              <p:nvPr/>
            </p:nvSpPr>
            <p:spPr>
              <a:xfrm>
                <a:off x="6004375" y="5204875"/>
                <a:ext cx="303875" cy="98375"/>
              </a:xfrm>
              <a:custGeom>
                <a:avLst/>
                <a:gdLst/>
                <a:ahLst/>
                <a:cxnLst/>
                <a:rect l="l" t="t" r="r" b="b"/>
                <a:pathLst>
                  <a:path w="12155" h="3935" extrusionOk="0">
                    <a:moveTo>
                      <a:pt x="324" y="0"/>
                    </a:moveTo>
                    <a:cubicBezTo>
                      <a:pt x="226" y="0"/>
                      <a:pt x="131" y="51"/>
                      <a:pt x="79" y="142"/>
                    </a:cubicBezTo>
                    <a:cubicBezTo>
                      <a:pt x="1" y="276"/>
                      <a:pt x="45" y="447"/>
                      <a:pt x="178" y="526"/>
                    </a:cubicBezTo>
                    <a:lnTo>
                      <a:pt x="6077" y="3934"/>
                    </a:lnTo>
                    <a:lnTo>
                      <a:pt x="11979" y="526"/>
                    </a:lnTo>
                    <a:cubicBezTo>
                      <a:pt x="12111" y="447"/>
                      <a:pt x="12155" y="276"/>
                      <a:pt x="12078" y="142"/>
                    </a:cubicBezTo>
                    <a:cubicBezTo>
                      <a:pt x="12026" y="51"/>
                      <a:pt x="11930" y="0"/>
                      <a:pt x="11832" y="0"/>
                    </a:cubicBezTo>
                    <a:cubicBezTo>
                      <a:pt x="11786" y="0"/>
                      <a:pt x="11738" y="12"/>
                      <a:pt x="11695" y="36"/>
                    </a:cubicBezTo>
                    <a:lnTo>
                      <a:pt x="6077" y="3279"/>
                    </a:lnTo>
                    <a:lnTo>
                      <a:pt x="462" y="36"/>
                    </a:lnTo>
                    <a:cubicBezTo>
                      <a:pt x="418" y="12"/>
                      <a:pt x="371" y="0"/>
                      <a:pt x="324" y="0"/>
                    </a:cubicBezTo>
                    <a:close/>
                  </a:path>
                </a:pathLst>
              </a:custGeom>
              <a:solidFill>
                <a:srgbClr val="FFDB4C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3935;p55">
                <a:extLst>
                  <a:ext uri="{FF2B5EF4-FFF2-40B4-BE49-F238E27FC236}">
                    <a16:creationId xmlns:a16="http://schemas.microsoft.com/office/drawing/2014/main" id="{F1A7F44E-00A1-43AA-988E-7938E076D67E}"/>
                  </a:ext>
                </a:extLst>
              </p:cNvPr>
              <p:cNvSpPr/>
              <p:nvPr/>
            </p:nvSpPr>
            <p:spPr>
              <a:xfrm>
                <a:off x="6004375" y="5204875"/>
                <a:ext cx="303875" cy="98375"/>
              </a:xfrm>
              <a:custGeom>
                <a:avLst/>
                <a:gdLst/>
                <a:ahLst/>
                <a:cxnLst/>
                <a:rect l="l" t="t" r="r" b="b"/>
                <a:pathLst>
                  <a:path w="12155" h="3935" extrusionOk="0">
                    <a:moveTo>
                      <a:pt x="324" y="0"/>
                    </a:moveTo>
                    <a:cubicBezTo>
                      <a:pt x="226" y="0"/>
                      <a:pt x="131" y="51"/>
                      <a:pt x="79" y="142"/>
                    </a:cubicBezTo>
                    <a:cubicBezTo>
                      <a:pt x="1" y="276"/>
                      <a:pt x="45" y="447"/>
                      <a:pt x="178" y="526"/>
                    </a:cubicBezTo>
                    <a:lnTo>
                      <a:pt x="6077" y="3934"/>
                    </a:lnTo>
                    <a:lnTo>
                      <a:pt x="11979" y="526"/>
                    </a:lnTo>
                    <a:cubicBezTo>
                      <a:pt x="12111" y="447"/>
                      <a:pt x="12155" y="276"/>
                      <a:pt x="12078" y="142"/>
                    </a:cubicBezTo>
                    <a:cubicBezTo>
                      <a:pt x="12026" y="51"/>
                      <a:pt x="11930" y="0"/>
                      <a:pt x="11832" y="0"/>
                    </a:cubicBezTo>
                    <a:cubicBezTo>
                      <a:pt x="11786" y="0"/>
                      <a:pt x="11738" y="12"/>
                      <a:pt x="11695" y="36"/>
                    </a:cubicBezTo>
                    <a:lnTo>
                      <a:pt x="6077" y="3279"/>
                    </a:lnTo>
                    <a:lnTo>
                      <a:pt x="462" y="36"/>
                    </a:lnTo>
                    <a:cubicBezTo>
                      <a:pt x="418" y="12"/>
                      <a:pt x="371" y="0"/>
                      <a:pt x="324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389821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p26"/>
          <p:cNvSpPr/>
          <p:nvPr/>
        </p:nvSpPr>
        <p:spPr>
          <a:xfrm>
            <a:off x="8366125" y="4502150"/>
            <a:ext cx="8042274" cy="8302624"/>
          </a:xfrm>
          <a:custGeom>
            <a:avLst/>
            <a:gdLst/>
            <a:ahLst/>
            <a:cxnLst/>
            <a:rect l="l" t="t" r="r" b="b"/>
            <a:pathLst>
              <a:path w="1075" h="1109" extrusionOk="0">
                <a:moveTo>
                  <a:pt x="984" y="1044"/>
                </a:moveTo>
                <a:cubicBezTo>
                  <a:pt x="954" y="1058"/>
                  <a:pt x="921" y="1069"/>
                  <a:pt x="888" y="1077"/>
                </a:cubicBezTo>
                <a:cubicBezTo>
                  <a:pt x="782" y="1102"/>
                  <a:pt x="674" y="1106"/>
                  <a:pt x="538" y="1109"/>
                </a:cubicBezTo>
                <a:cubicBezTo>
                  <a:pt x="403" y="1106"/>
                  <a:pt x="294" y="1102"/>
                  <a:pt x="188" y="1077"/>
                </a:cubicBezTo>
                <a:cubicBezTo>
                  <a:pt x="155" y="1069"/>
                  <a:pt x="123" y="1058"/>
                  <a:pt x="92" y="1044"/>
                </a:cubicBezTo>
                <a:cubicBezTo>
                  <a:pt x="1" y="1001"/>
                  <a:pt x="0" y="927"/>
                  <a:pt x="52" y="875"/>
                </a:cubicBezTo>
                <a:cubicBezTo>
                  <a:pt x="108" y="818"/>
                  <a:pt x="177" y="779"/>
                  <a:pt x="249" y="745"/>
                </a:cubicBezTo>
                <a:cubicBezTo>
                  <a:pt x="281" y="730"/>
                  <a:pt x="315" y="718"/>
                  <a:pt x="348" y="705"/>
                </a:cubicBezTo>
                <a:cubicBezTo>
                  <a:pt x="409" y="681"/>
                  <a:pt x="426" y="619"/>
                  <a:pt x="381" y="573"/>
                </a:cubicBezTo>
                <a:cubicBezTo>
                  <a:pt x="288" y="479"/>
                  <a:pt x="253" y="367"/>
                  <a:pt x="258" y="242"/>
                </a:cubicBezTo>
                <a:cubicBezTo>
                  <a:pt x="263" y="110"/>
                  <a:pt x="340" y="40"/>
                  <a:pt x="462" y="10"/>
                </a:cubicBezTo>
                <a:cubicBezTo>
                  <a:pt x="488" y="4"/>
                  <a:pt x="513" y="1"/>
                  <a:pt x="538" y="0"/>
                </a:cubicBezTo>
                <a:cubicBezTo>
                  <a:pt x="563" y="1"/>
                  <a:pt x="589" y="4"/>
                  <a:pt x="615" y="10"/>
                </a:cubicBezTo>
                <a:cubicBezTo>
                  <a:pt x="736" y="40"/>
                  <a:pt x="814" y="110"/>
                  <a:pt x="819" y="242"/>
                </a:cubicBezTo>
                <a:cubicBezTo>
                  <a:pt x="823" y="367"/>
                  <a:pt x="789" y="481"/>
                  <a:pt x="696" y="573"/>
                </a:cubicBezTo>
                <a:cubicBezTo>
                  <a:pt x="650" y="618"/>
                  <a:pt x="668" y="681"/>
                  <a:pt x="729" y="705"/>
                </a:cubicBezTo>
                <a:cubicBezTo>
                  <a:pt x="762" y="718"/>
                  <a:pt x="795" y="730"/>
                  <a:pt x="828" y="745"/>
                </a:cubicBezTo>
                <a:cubicBezTo>
                  <a:pt x="900" y="779"/>
                  <a:pt x="968" y="818"/>
                  <a:pt x="1025" y="875"/>
                </a:cubicBezTo>
                <a:cubicBezTo>
                  <a:pt x="1060" y="910"/>
                  <a:pt x="1075" y="1001"/>
                  <a:pt x="984" y="10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26"/>
          <p:cNvSpPr/>
          <p:nvPr/>
        </p:nvSpPr>
        <p:spPr>
          <a:xfrm>
            <a:off x="15586075" y="7032625"/>
            <a:ext cx="4346574" cy="5772150"/>
          </a:xfrm>
          <a:custGeom>
            <a:avLst/>
            <a:gdLst/>
            <a:ahLst/>
            <a:cxnLst/>
            <a:rect l="l" t="t" r="r" b="b"/>
            <a:pathLst>
              <a:path w="581" h="771" extrusionOk="0">
                <a:moveTo>
                  <a:pt x="546" y="608"/>
                </a:moveTo>
                <a:cubicBezTo>
                  <a:pt x="507" y="569"/>
                  <a:pt x="459" y="541"/>
                  <a:pt x="409" y="518"/>
                </a:cubicBezTo>
                <a:cubicBezTo>
                  <a:pt x="387" y="508"/>
                  <a:pt x="363" y="499"/>
                  <a:pt x="340" y="490"/>
                </a:cubicBezTo>
                <a:cubicBezTo>
                  <a:pt x="298" y="473"/>
                  <a:pt x="285" y="430"/>
                  <a:pt x="317" y="398"/>
                </a:cubicBezTo>
                <a:cubicBezTo>
                  <a:pt x="382" y="334"/>
                  <a:pt x="406" y="255"/>
                  <a:pt x="403" y="168"/>
                </a:cubicBezTo>
                <a:cubicBezTo>
                  <a:pt x="399" y="76"/>
                  <a:pt x="345" y="28"/>
                  <a:pt x="261" y="7"/>
                </a:cubicBezTo>
                <a:cubicBezTo>
                  <a:pt x="243" y="2"/>
                  <a:pt x="225" y="0"/>
                  <a:pt x="208" y="0"/>
                </a:cubicBezTo>
                <a:cubicBezTo>
                  <a:pt x="190" y="0"/>
                  <a:pt x="173" y="2"/>
                  <a:pt x="154" y="7"/>
                </a:cubicBezTo>
                <a:cubicBezTo>
                  <a:pt x="70" y="28"/>
                  <a:pt x="16" y="76"/>
                  <a:pt x="13" y="168"/>
                </a:cubicBezTo>
                <a:cubicBezTo>
                  <a:pt x="9" y="255"/>
                  <a:pt x="34" y="333"/>
                  <a:pt x="98" y="398"/>
                </a:cubicBezTo>
                <a:cubicBezTo>
                  <a:pt x="130" y="430"/>
                  <a:pt x="118" y="473"/>
                  <a:pt x="75" y="490"/>
                </a:cubicBezTo>
                <a:cubicBezTo>
                  <a:pt x="73" y="491"/>
                  <a:pt x="72" y="491"/>
                  <a:pt x="70" y="492"/>
                </a:cubicBezTo>
                <a:cubicBezTo>
                  <a:pt x="77" y="498"/>
                  <a:pt x="83" y="504"/>
                  <a:pt x="89" y="510"/>
                </a:cubicBezTo>
                <a:cubicBezTo>
                  <a:pt x="119" y="540"/>
                  <a:pt x="133" y="588"/>
                  <a:pt x="125" y="632"/>
                </a:cubicBezTo>
                <a:cubicBezTo>
                  <a:pt x="117" y="679"/>
                  <a:pt x="86" y="717"/>
                  <a:pt x="38" y="740"/>
                </a:cubicBezTo>
                <a:cubicBezTo>
                  <a:pt x="26" y="746"/>
                  <a:pt x="13" y="751"/>
                  <a:pt x="0" y="756"/>
                </a:cubicBezTo>
                <a:cubicBezTo>
                  <a:pt x="63" y="767"/>
                  <a:pt x="128" y="769"/>
                  <a:pt x="208" y="771"/>
                </a:cubicBezTo>
                <a:cubicBezTo>
                  <a:pt x="302" y="769"/>
                  <a:pt x="377" y="766"/>
                  <a:pt x="451" y="749"/>
                </a:cubicBezTo>
                <a:cubicBezTo>
                  <a:pt x="474" y="743"/>
                  <a:pt x="497" y="736"/>
                  <a:pt x="518" y="726"/>
                </a:cubicBezTo>
                <a:cubicBezTo>
                  <a:pt x="581" y="696"/>
                  <a:pt x="570" y="632"/>
                  <a:pt x="546" y="60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" name="Google Shape;685;p26"/>
          <p:cNvSpPr/>
          <p:nvPr/>
        </p:nvSpPr>
        <p:spPr>
          <a:xfrm>
            <a:off x="4454524" y="6410325"/>
            <a:ext cx="4749800" cy="6394450"/>
          </a:xfrm>
          <a:custGeom>
            <a:avLst/>
            <a:gdLst/>
            <a:ahLst/>
            <a:cxnLst/>
            <a:rect l="l" t="t" r="r" b="b"/>
            <a:pathLst>
              <a:path w="635" h="854" extrusionOk="0">
                <a:moveTo>
                  <a:pt x="501" y="714"/>
                </a:moveTo>
                <a:cubicBezTo>
                  <a:pt x="494" y="672"/>
                  <a:pt x="510" y="628"/>
                  <a:pt x="545" y="593"/>
                </a:cubicBezTo>
                <a:cubicBezTo>
                  <a:pt x="559" y="580"/>
                  <a:pt x="574" y="566"/>
                  <a:pt x="589" y="554"/>
                </a:cubicBezTo>
                <a:cubicBezTo>
                  <a:pt x="580" y="550"/>
                  <a:pt x="571" y="547"/>
                  <a:pt x="562" y="543"/>
                </a:cubicBezTo>
                <a:cubicBezTo>
                  <a:pt x="514" y="525"/>
                  <a:pt x="501" y="476"/>
                  <a:pt x="536" y="441"/>
                </a:cubicBezTo>
                <a:cubicBezTo>
                  <a:pt x="608" y="371"/>
                  <a:pt x="634" y="283"/>
                  <a:pt x="631" y="186"/>
                </a:cubicBezTo>
                <a:cubicBezTo>
                  <a:pt x="627" y="85"/>
                  <a:pt x="567" y="31"/>
                  <a:pt x="474" y="8"/>
                </a:cubicBezTo>
                <a:cubicBezTo>
                  <a:pt x="454" y="3"/>
                  <a:pt x="434" y="0"/>
                  <a:pt x="415" y="0"/>
                </a:cubicBezTo>
                <a:cubicBezTo>
                  <a:pt x="396" y="0"/>
                  <a:pt x="376" y="3"/>
                  <a:pt x="356" y="8"/>
                </a:cubicBezTo>
                <a:cubicBezTo>
                  <a:pt x="262" y="31"/>
                  <a:pt x="203" y="85"/>
                  <a:pt x="199" y="186"/>
                </a:cubicBezTo>
                <a:cubicBezTo>
                  <a:pt x="195" y="283"/>
                  <a:pt x="222" y="369"/>
                  <a:pt x="294" y="441"/>
                </a:cubicBezTo>
                <a:cubicBezTo>
                  <a:pt x="329" y="476"/>
                  <a:pt x="315" y="525"/>
                  <a:pt x="268" y="543"/>
                </a:cubicBezTo>
                <a:cubicBezTo>
                  <a:pt x="242" y="553"/>
                  <a:pt x="217" y="562"/>
                  <a:pt x="192" y="574"/>
                </a:cubicBezTo>
                <a:cubicBezTo>
                  <a:pt x="136" y="600"/>
                  <a:pt x="84" y="630"/>
                  <a:pt x="40" y="674"/>
                </a:cubicBezTo>
                <a:cubicBezTo>
                  <a:pt x="0" y="713"/>
                  <a:pt x="1" y="771"/>
                  <a:pt x="71" y="804"/>
                </a:cubicBezTo>
                <a:cubicBezTo>
                  <a:pt x="95" y="815"/>
                  <a:pt x="120" y="823"/>
                  <a:pt x="145" y="829"/>
                </a:cubicBezTo>
                <a:cubicBezTo>
                  <a:pt x="227" y="849"/>
                  <a:pt x="310" y="852"/>
                  <a:pt x="415" y="854"/>
                </a:cubicBezTo>
                <a:cubicBezTo>
                  <a:pt x="498" y="852"/>
                  <a:pt x="568" y="850"/>
                  <a:pt x="635" y="839"/>
                </a:cubicBezTo>
                <a:cubicBezTo>
                  <a:pt x="621" y="834"/>
                  <a:pt x="608" y="829"/>
                  <a:pt x="596" y="823"/>
                </a:cubicBezTo>
                <a:cubicBezTo>
                  <a:pt x="543" y="798"/>
                  <a:pt x="509" y="759"/>
                  <a:pt x="501" y="71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91400" rIns="182850" bIns="91400" anchor="t" anchorCtr="0">
            <a:noAutofit/>
          </a:bodyPr>
          <a:lstStyle/>
          <a:p>
            <a:endParaRPr sz="3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" name="Google Shape;686;p26"/>
          <p:cNvSpPr txBox="1"/>
          <p:nvPr/>
        </p:nvSpPr>
        <p:spPr>
          <a:xfrm>
            <a:off x="3638551" y="692151"/>
            <a:ext cx="17452974" cy="23399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>
              <a:buClr>
                <a:srgbClr val="3F3F3F"/>
              </a:buClr>
              <a:buSzPts val="7600"/>
            </a:pPr>
            <a:r>
              <a:rPr lang="en-US" sz="6600">
                <a:solidFill>
                  <a:srgbClr val="272E3A"/>
                </a:solidFill>
                <a:latin typeface="Montserrat"/>
                <a:ea typeface="Montserrat"/>
                <a:cs typeface="Montserrat"/>
                <a:sym typeface="Montserrat"/>
              </a:rPr>
              <a:t>BRAINSTORMING</a:t>
            </a:r>
            <a:endParaRPr sz="6600">
              <a:solidFill>
                <a:srgbClr val="272E3A"/>
              </a:solidFill>
            </a:endParaRPr>
          </a:p>
        </p:txBody>
      </p:sp>
      <p:grpSp>
        <p:nvGrpSpPr>
          <p:cNvPr id="690" name="Google Shape;690;p26"/>
          <p:cNvGrpSpPr/>
          <p:nvPr/>
        </p:nvGrpSpPr>
        <p:grpSpPr>
          <a:xfrm>
            <a:off x="2365374" y="5384801"/>
            <a:ext cx="4124324" cy="946150"/>
            <a:chOff x="1182688" y="2692401"/>
            <a:chExt cx="2062162" cy="473075"/>
          </a:xfrm>
        </p:grpSpPr>
        <p:sp>
          <p:nvSpPr>
            <p:cNvPr id="691" name="Google Shape;691;p26"/>
            <p:cNvSpPr/>
            <p:nvPr/>
          </p:nvSpPr>
          <p:spPr>
            <a:xfrm>
              <a:off x="1182688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2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2"/>
                    <a:pt x="24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9"/>
                    <a:pt x="8" y="103"/>
                    <a:pt x="7" y="107"/>
                  </a:cubicBezTo>
                  <a:cubicBezTo>
                    <a:pt x="6" y="112"/>
                    <a:pt x="5" y="115"/>
                    <a:pt x="5" y="116"/>
                  </a:cubicBezTo>
                  <a:cubicBezTo>
                    <a:pt x="2" y="116"/>
                    <a:pt x="0" y="115"/>
                    <a:pt x="0" y="114"/>
                  </a:cubicBezTo>
                  <a:cubicBezTo>
                    <a:pt x="1" y="112"/>
                    <a:pt x="3" y="106"/>
                    <a:pt x="4" y="97"/>
                  </a:cubicBezTo>
                  <a:cubicBezTo>
                    <a:pt x="6" y="88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7"/>
                    <a:pt x="17" y="28"/>
                    <a:pt x="18" y="24"/>
                  </a:cubicBezTo>
                  <a:cubicBezTo>
                    <a:pt x="19" y="20"/>
                    <a:pt x="19" y="17"/>
                    <a:pt x="20" y="16"/>
                  </a:cubicBezTo>
                  <a:cubicBezTo>
                    <a:pt x="20" y="14"/>
                    <a:pt x="21" y="12"/>
                    <a:pt x="21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4"/>
                    <a:pt x="31" y="6"/>
                  </a:cubicBezTo>
                  <a:cubicBezTo>
                    <a:pt x="31" y="9"/>
                    <a:pt x="31" y="13"/>
                    <a:pt x="32" y="17"/>
                  </a:cubicBezTo>
                  <a:cubicBezTo>
                    <a:pt x="32" y="21"/>
                    <a:pt x="32" y="25"/>
                    <a:pt x="33" y="28"/>
                  </a:cubicBezTo>
                  <a:cubicBezTo>
                    <a:pt x="34" y="39"/>
                    <a:pt x="34" y="47"/>
                    <a:pt x="35" y="50"/>
                  </a:cubicBezTo>
                  <a:cubicBezTo>
                    <a:pt x="35" y="54"/>
                    <a:pt x="35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6" y="70"/>
                    <a:pt x="37" y="72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4" y="15"/>
                    <a:pt x="24" y="18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2" y="25"/>
                  </a:cubicBezTo>
                  <a:cubicBezTo>
                    <a:pt x="21" y="28"/>
                    <a:pt x="20" y="35"/>
                    <a:pt x="19" y="45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70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26"/>
            <p:cNvSpPr/>
            <p:nvPr/>
          </p:nvSpPr>
          <p:spPr>
            <a:xfrm>
              <a:off x="1389063" y="2692401"/>
              <a:ext cx="182562" cy="473075"/>
            </a:xfrm>
            <a:custGeom>
              <a:avLst/>
              <a:gdLst/>
              <a:ahLst/>
              <a:cxnLst/>
              <a:rect l="l" t="t" r="r" b="b"/>
              <a:pathLst>
                <a:path w="49" h="126" extrusionOk="0">
                  <a:moveTo>
                    <a:pt x="40" y="3"/>
                  </a:moveTo>
                  <a:cubicBezTo>
                    <a:pt x="41" y="1"/>
                    <a:pt x="42" y="0"/>
                    <a:pt x="44" y="0"/>
                  </a:cubicBezTo>
                  <a:cubicBezTo>
                    <a:pt x="44" y="0"/>
                    <a:pt x="45" y="1"/>
                    <a:pt x="45" y="1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9"/>
                    <a:pt x="45" y="16"/>
                    <a:pt x="45" y="22"/>
                  </a:cubicBezTo>
                  <a:cubicBezTo>
                    <a:pt x="45" y="29"/>
                    <a:pt x="46" y="40"/>
                    <a:pt x="47" y="56"/>
                  </a:cubicBezTo>
                  <a:cubicBezTo>
                    <a:pt x="47" y="71"/>
                    <a:pt x="48" y="82"/>
                    <a:pt x="48" y="87"/>
                  </a:cubicBezTo>
                  <a:cubicBezTo>
                    <a:pt x="48" y="93"/>
                    <a:pt x="48" y="96"/>
                    <a:pt x="48" y="97"/>
                  </a:cubicBezTo>
                  <a:cubicBezTo>
                    <a:pt x="48" y="99"/>
                    <a:pt x="48" y="101"/>
                    <a:pt x="48" y="104"/>
                  </a:cubicBezTo>
                  <a:cubicBezTo>
                    <a:pt x="48" y="108"/>
                    <a:pt x="49" y="112"/>
                    <a:pt x="49" y="117"/>
                  </a:cubicBezTo>
                  <a:cubicBezTo>
                    <a:pt x="49" y="122"/>
                    <a:pt x="48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3"/>
                    <a:pt x="43" y="123"/>
                    <a:pt x="43" y="122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43" y="114"/>
                    <a:pt x="43" y="110"/>
                    <a:pt x="43" y="10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3"/>
                    <a:pt x="42" y="30"/>
                  </a:cubicBezTo>
                  <a:cubicBezTo>
                    <a:pt x="42" y="27"/>
                    <a:pt x="41" y="25"/>
                    <a:pt x="41" y="24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1" y="31"/>
                    <a:pt x="39" y="42"/>
                    <a:pt x="37" y="55"/>
                  </a:cubicBezTo>
                  <a:cubicBezTo>
                    <a:pt x="35" y="66"/>
                    <a:pt x="33" y="76"/>
                    <a:pt x="30" y="85"/>
                  </a:cubicBezTo>
                  <a:cubicBezTo>
                    <a:pt x="30" y="85"/>
                    <a:pt x="30" y="86"/>
                    <a:pt x="29" y="87"/>
                  </a:cubicBezTo>
                  <a:cubicBezTo>
                    <a:pt x="28" y="89"/>
                    <a:pt x="28" y="91"/>
                    <a:pt x="28" y="92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3"/>
                    <a:pt x="28" y="94"/>
                    <a:pt x="28" y="97"/>
                  </a:cubicBezTo>
                  <a:cubicBezTo>
                    <a:pt x="27" y="102"/>
                    <a:pt x="26" y="104"/>
                    <a:pt x="23" y="104"/>
                  </a:cubicBezTo>
                  <a:cubicBezTo>
                    <a:pt x="21" y="104"/>
                    <a:pt x="20" y="100"/>
                    <a:pt x="20" y="92"/>
                  </a:cubicBezTo>
                  <a:cubicBezTo>
                    <a:pt x="20" y="91"/>
                    <a:pt x="20" y="89"/>
                    <a:pt x="19" y="87"/>
                  </a:cubicBezTo>
                  <a:cubicBezTo>
                    <a:pt x="19" y="85"/>
                    <a:pt x="17" y="74"/>
                    <a:pt x="12" y="53"/>
                  </a:cubicBezTo>
                  <a:cubicBezTo>
                    <a:pt x="8" y="32"/>
                    <a:pt x="6" y="22"/>
                    <a:pt x="5" y="21"/>
                  </a:cubicBezTo>
                  <a:cubicBezTo>
                    <a:pt x="5" y="30"/>
                    <a:pt x="4" y="41"/>
                    <a:pt x="4" y="5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9"/>
                    <a:pt x="5" y="120"/>
                    <a:pt x="4" y="121"/>
                  </a:cubicBezTo>
                  <a:cubicBezTo>
                    <a:pt x="1" y="121"/>
                    <a:pt x="0" y="118"/>
                    <a:pt x="0" y="113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2"/>
                    <a:pt x="1" y="8"/>
                    <a:pt x="1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1" y="20"/>
                    <a:pt x="17" y="53"/>
                  </a:cubicBezTo>
                  <a:cubicBezTo>
                    <a:pt x="19" y="60"/>
                    <a:pt x="20" y="65"/>
                    <a:pt x="20" y="68"/>
                  </a:cubicBezTo>
                  <a:cubicBezTo>
                    <a:pt x="21" y="72"/>
                    <a:pt x="22" y="74"/>
                    <a:pt x="22" y="75"/>
                  </a:cubicBezTo>
                  <a:cubicBezTo>
                    <a:pt x="22" y="77"/>
                    <a:pt x="23" y="78"/>
                    <a:pt x="23" y="80"/>
                  </a:cubicBezTo>
                  <a:cubicBezTo>
                    <a:pt x="24" y="84"/>
                    <a:pt x="24" y="87"/>
                    <a:pt x="24" y="89"/>
                  </a:cubicBezTo>
                  <a:cubicBezTo>
                    <a:pt x="25" y="87"/>
                    <a:pt x="26" y="83"/>
                    <a:pt x="27" y="7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2"/>
                    <a:pt x="31" y="55"/>
                    <a:pt x="34" y="43"/>
                  </a:cubicBezTo>
                  <a:cubicBezTo>
                    <a:pt x="36" y="30"/>
                    <a:pt x="37" y="23"/>
                    <a:pt x="38" y="20"/>
                  </a:cubicBezTo>
                  <a:cubicBezTo>
                    <a:pt x="40" y="13"/>
                    <a:pt x="40" y="7"/>
                    <a:pt x="41" y="4"/>
                  </a:cubicBezTo>
                  <a:lnTo>
                    <a:pt x="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693;p26"/>
            <p:cNvSpPr/>
            <p:nvPr/>
          </p:nvSpPr>
          <p:spPr>
            <a:xfrm>
              <a:off x="1624013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8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9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3" y="116"/>
                    <a:pt x="33" y="116"/>
                    <a:pt x="33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3"/>
                    <a:pt x="30" y="92"/>
                    <a:pt x="25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10" y="95"/>
                  </a:cubicBezTo>
                  <a:cubicBezTo>
                    <a:pt x="9" y="99"/>
                    <a:pt x="8" y="103"/>
                    <a:pt x="7" y="107"/>
                  </a:cubicBezTo>
                  <a:cubicBezTo>
                    <a:pt x="7" y="112"/>
                    <a:pt x="6" y="115"/>
                    <a:pt x="5" y="116"/>
                  </a:cubicBezTo>
                  <a:cubicBezTo>
                    <a:pt x="3" y="116"/>
                    <a:pt x="1" y="115"/>
                    <a:pt x="0" y="114"/>
                  </a:cubicBezTo>
                  <a:cubicBezTo>
                    <a:pt x="2" y="112"/>
                    <a:pt x="3" y="106"/>
                    <a:pt x="5" y="97"/>
                  </a:cubicBezTo>
                  <a:cubicBezTo>
                    <a:pt x="6" y="88"/>
                    <a:pt x="8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6" y="37"/>
                    <a:pt x="17" y="28"/>
                    <a:pt x="18" y="24"/>
                  </a:cubicBezTo>
                  <a:cubicBezTo>
                    <a:pt x="19" y="20"/>
                    <a:pt x="20" y="17"/>
                    <a:pt x="20" y="16"/>
                  </a:cubicBezTo>
                  <a:cubicBezTo>
                    <a:pt x="21" y="14"/>
                    <a:pt x="21" y="12"/>
                    <a:pt x="22" y="9"/>
                  </a:cubicBezTo>
                  <a:cubicBezTo>
                    <a:pt x="24" y="3"/>
                    <a:pt x="25" y="0"/>
                    <a:pt x="26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0" y="2"/>
                    <a:pt x="31" y="4"/>
                    <a:pt x="31" y="6"/>
                  </a:cubicBezTo>
                  <a:cubicBezTo>
                    <a:pt x="31" y="9"/>
                    <a:pt x="32" y="13"/>
                    <a:pt x="32" y="17"/>
                  </a:cubicBezTo>
                  <a:cubicBezTo>
                    <a:pt x="33" y="21"/>
                    <a:pt x="33" y="25"/>
                    <a:pt x="33" y="28"/>
                  </a:cubicBezTo>
                  <a:cubicBezTo>
                    <a:pt x="34" y="39"/>
                    <a:pt x="35" y="47"/>
                    <a:pt x="35" y="50"/>
                  </a:cubicBezTo>
                  <a:cubicBezTo>
                    <a:pt x="35" y="54"/>
                    <a:pt x="36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7" y="70"/>
                    <a:pt x="38" y="72"/>
                  </a:cubicBezTo>
                  <a:close/>
                  <a:moveTo>
                    <a:pt x="12" y="85"/>
                  </a:moveTo>
                  <a:cubicBezTo>
                    <a:pt x="16" y="86"/>
                    <a:pt x="22" y="87"/>
                    <a:pt x="28" y="87"/>
                  </a:cubicBezTo>
                  <a:cubicBezTo>
                    <a:pt x="29" y="87"/>
                    <a:pt x="30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3" y="87"/>
                    <a:pt x="33" y="86"/>
                  </a:cubicBezTo>
                  <a:cubicBezTo>
                    <a:pt x="33" y="64"/>
                    <a:pt x="31" y="40"/>
                    <a:pt x="27" y="15"/>
                  </a:cubicBezTo>
                  <a:cubicBezTo>
                    <a:pt x="27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5" y="15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3" y="25"/>
                  </a:cubicBezTo>
                  <a:cubicBezTo>
                    <a:pt x="22" y="28"/>
                    <a:pt x="21" y="35"/>
                    <a:pt x="19" y="45"/>
                  </a:cubicBezTo>
                  <a:cubicBezTo>
                    <a:pt x="18" y="55"/>
                    <a:pt x="17" y="61"/>
                    <a:pt x="16" y="64"/>
                  </a:cubicBezTo>
                  <a:cubicBezTo>
                    <a:pt x="15" y="67"/>
                    <a:pt x="15" y="70"/>
                    <a:pt x="14" y="72"/>
                  </a:cubicBezTo>
                  <a:cubicBezTo>
                    <a:pt x="13" y="77"/>
                    <a:pt x="12" y="81"/>
                    <a:pt x="12" y="84"/>
                  </a:cubicBezTo>
                  <a:lnTo>
                    <a:pt x="12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694;p26"/>
            <p:cNvSpPr/>
            <p:nvPr/>
          </p:nvSpPr>
          <p:spPr>
            <a:xfrm>
              <a:off x="1822450" y="2700338"/>
              <a:ext cx="90487" cy="452438"/>
            </a:xfrm>
            <a:custGeom>
              <a:avLst/>
              <a:gdLst/>
              <a:ahLst/>
              <a:cxnLst/>
              <a:rect l="l" t="t" r="r" b="b"/>
              <a:pathLst>
                <a:path w="24" h="121" extrusionOk="0">
                  <a:moveTo>
                    <a:pt x="21" y="120"/>
                  </a:moveTo>
                  <a:cubicBezTo>
                    <a:pt x="3" y="121"/>
                    <a:pt x="3" y="121"/>
                    <a:pt x="3" y="121"/>
                  </a:cubicBezTo>
                  <a:cubicBezTo>
                    <a:pt x="2" y="121"/>
                    <a:pt x="1" y="120"/>
                    <a:pt x="0" y="119"/>
                  </a:cubicBezTo>
                  <a:cubicBezTo>
                    <a:pt x="3" y="115"/>
                    <a:pt x="4" y="110"/>
                    <a:pt x="5" y="105"/>
                  </a:cubicBezTo>
                  <a:cubicBezTo>
                    <a:pt x="6" y="100"/>
                    <a:pt x="7" y="95"/>
                    <a:pt x="8" y="88"/>
                  </a:cubicBezTo>
                  <a:cubicBezTo>
                    <a:pt x="9" y="82"/>
                    <a:pt x="9" y="78"/>
                    <a:pt x="10" y="75"/>
                  </a:cubicBezTo>
                  <a:cubicBezTo>
                    <a:pt x="13" y="50"/>
                    <a:pt x="15" y="33"/>
                    <a:pt x="17" y="25"/>
                  </a:cubicBezTo>
                  <a:cubicBezTo>
                    <a:pt x="18" y="15"/>
                    <a:pt x="19" y="8"/>
                    <a:pt x="1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4" y="6"/>
                    <a:pt x="2" y="5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3"/>
                  </a:cubicBezTo>
                  <a:cubicBezTo>
                    <a:pt x="22" y="5"/>
                    <a:pt x="22" y="9"/>
                    <a:pt x="21" y="15"/>
                  </a:cubicBezTo>
                  <a:cubicBezTo>
                    <a:pt x="21" y="20"/>
                    <a:pt x="21" y="24"/>
                    <a:pt x="20" y="27"/>
                  </a:cubicBezTo>
                  <a:cubicBezTo>
                    <a:pt x="20" y="30"/>
                    <a:pt x="18" y="41"/>
                    <a:pt x="16" y="60"/>
                  </a:cubicBezTo>
                  <a:cubicBezTo>
                    <a:pt x="13" y="79"/>
                    <a:pt x="11" y="94"/>
                    <a:pt x="10" y="105"/>
                  </a:cubicBezTo>
                  <a:cubicBezTo>
                    <a:pt x="9" y="106"/>
                    <a:pt x="9" y="108"/>
                    <a:pt x="8" y="110"/>
                  </a:cubicBezTo>
                  <a:cubicBezTo>
                    <a:pt x="7" y="113"/>
                    <a:pt x="6" y="115"/>
                    <a:pt x="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0" y="116"/>
                    <a:pt x="23" y="117"/>
                    <a:pt x="23" y="119"/>
                  </a:cubicBezTo>
                  <a:lnTo>
                    <a:pt x="2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26"/>
            <p:cNvSpPr/>
            <p:nvPr/>
          </p:nvSpPr>
          <p:spPr>
            <a:xfrm>
              <a:off x="1957388" y="2703513"/>
              <a:ext cx="90487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2" y="118"/>
                  </a:moveTo>
                  <a:cubicBezTo>
                    <a:pt x="17" y="117"/>
                    <a:pt x="17" y="117"/>
                    <a:pt x="17" y="117"/>
                  </a:cubicBezTo>
                  <a:cubicBezTo>
                    <a:pt x="16" y="117"/>
                    <a:pt x="14" y="118"/>
                    <a:pt x="13" y="119"/>
                  </a:cubicBezTo>
                  <a:cubicBezTo>
                    <a:pt x="11" y="119"/>
                    <a:pt x="9" y="118"/>
                    <a:pt x="9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4" y="118"/>
                    <a:pt x="1" y="117"/>
                    <a:pt x="0" y="115"/>
                  </a:cubicBezTo>
                  <a:cubicBezTo>
                    <a:pt x="0" y="114"/>
                    <a:pt x="1" y="113"/>
                    <a:pt x="4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10" y="98"/>
                  </a:cubicBezTo>
                  <a:cubicBezTo>
                    <a:pt x="10" y="94"/>
                    <a:pt x="9" y="89"/>
                    <a:pt x="9" y="85"/>
                  </a:cubicBezTo>
                  <a:cubicBezTo>
                    <a:pt x="9" y="81"/>
                    <a:pt x="9" y="72"/>
                    <a:pt x="8" y="60"/>
                  </a:cubicBezTo>
                  <a:cubicBezTo>
                    <a:pt x="8" y="48"/>
                    <a:pt x="8" y="39"/>
                    <a:pt x="7" y="3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0"/>
                    <a:pt x="7" y="7"/>
                    <a:pt x="7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2" y="2"/>
                    <a:pt x="7" y="1"/>
                  </a:cubicBezTo>
                  <a:cubicBezTo>
                    <a:pt x="12" y="0"/>
                    <a:pt x="15" y="0"/>
                    <a:pt x="16" y="0"/>
                  </a:cubicBezTo>
                  <a:cubicBezTo>
                    <a:pt x="19" y="0"/>
                    <a:pt x="20" y="1"/>
                    <a:pt x="20" y="3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1" y="9"/>
                    <a:pt x="11" y="13"/>
                    <a:pt x="11" y="20"/>
                  </a:cubicBezTo>
                  <a:cubicBezTo>
                    <a:pt x="11" y="26"/>
                    <a:pt x="12" y="40"/>
                    <a:pt x="13" y="59"/>
                  </a:cubicBezTo>
                  <a:cubicBezTo>
                    <a:pt x="14" y="79"/>
                    <a:pt x="15" y="94"/>
                    <a:pt x="15" y="104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2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26"/>
            <p:cNvSpPr/>
            <p:nvPr/>
          </p:nvSpPr>
          <p:spPr>
            <a:xfrm>
              <a:off x="2103438" y="2692401"/>
              <a:ext cx="157162" cy="460375"/>
            </a:xfrm>
            <a:custGeom>
              <a:avLst/>
              <a:gdLst/>
              <a:ahLst/>
              <a:cxnLst/>
              <a:rect l="l" t="t" r="r" b="b"/>
              <a:pathLst>
                <a:path w="42" h="123" extrusionOk="0">
                  <a:moveTo>
                    <a:pt x="39" y="113"/>
                  </a:moveTo>
                  <a:cubicBezTo>
                    <a:pt x="40" y="119"/>
                    <a:pt x="40" y="119"/>
                    <a:pt x="40" y="119"/>
                  </a:cubicBezTo>
                  <a:cubicBezTo>
                    <a:pt x="40" y="122"/>
                    <a:pt x="38" y="123"/>
                    <a:pt x="36" y="123"/>
                  </a:cubicBezTo>
                  <a:cubicBezTo>
                    <a:pt x="34" y="123"/>
                    <a:pt x="33" y="121"/>
                    <a:pt x="32" y="117"/>
                  </a:cubicBezTo>
                  <a:cubicBezTo>
                    <a:pt x="32" y="115"/>
                    <a:pt x="31" y="114"/>
                    <a:pt x="31" y="114"/>
                  </a:cubicBezTo>
                  <a:cubicBezTo>
                    <a:pt x="21" y="82"/>
                    <a:pt x="15" y="59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0"/>
                    <a:pt x="11" y="38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3"/>
                    <a:pt x="9" y="30"/>
                    <a:pt x="9" y="28"/>
                  </a:cubicBezTo>
                  <a:cubicBezTo>
                    <a:pt x="9" y="27"/>
                    <a:pt x="8" y="25"/>
                    <a:pt x="8" y="23"/>
                  </a:cubicBezTo>
                  <a:cubicBezTo>
                    <a:pt x="7" y="20"/>
                    <a:pt x="6" y="17"/>
                    <a:pt x="5" y="14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4" y="24"/>
                    <a:pt x="4" y="28"/>
                    <a:pt x="4" y="33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81"/>
                    <a:pt x="4" y="88"/>
                    <a:pt x="5" y="98"/>
                  </a:cubicBezTo>
                  <a:cubicBezTo>
                    <a:pt x="6" y="108"/>
                    <a:pt x="6" y="115"/>
                    <a:pt x="6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19"/>
                    <a:pt x="1" y="117"/>
                    <a:pt x="1" y="11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10" y="13"/>
                    <a:pt x="10" y="15"/>
                    <a:pt x="11" y="17"/>
                  </a:cubicBezTo>
                  <a:cubicBezTo>
                    <a:pt x="12" y="19"/>
                    <a:pt x="13" y="21"/>
                    <a:pt x="13" y="22"/>
                  </a:cubicBezTo>
                  <a:cubicBezTo>
                    <a:pt x="14" y="24"/>
                    <a:pt x="14" y="27"/>
                    <a:pt x="14" y="30"/>
                  </a:cubicBezTo>
                  <a:cubicBezTo>
                    <a:pt x="15" y="34"/>
                    <a:pt x="15" y="37"/>
                    <a:pt x="16" y="40"/>
                  </a:cubicBezTo>
                  <a:cubicBezTo>
                    <a:pt x="16" y="43"/>
                    <a:pt x="17" y="47"/>
                    <a:pt x="19" y="51"/>
                  </a:cubicBezTo>
                  <a:cubicBezTo>
                    <a:pt x="20" y="56"/>
                    <a:pt x="21" y="61"/>
                    <a:pt x="23" y="67"/>
                  </a:cubicBezTo>
                  <a:cubicBezTo>
                    <a:pt x="25" y="73"/>
                    <a:pt x="26" y="77"/>
                    <a:pt x="26" y="78"/>
                  </a:cubicBezTo>
                  <a:cubicBezTo>
                    <a:pt x="27" y="80"/>
                    <a:pt x="27" y="82"/>
                    <a:pt x="28" y="85"/>
                  </a:cubicBezTo>
                  <a:cubicBezTo>
                    <a:pt x="30" y="91"/>
                    <a:pt x="31" y="95"/>
                    <a:pt x="31" y="98"/>
                  </a:cubicBezTo>
                  <a:cubicBezTo>
                    <a:pt x="31" y="99"/>
                    <a:pt x="32" y="101"/>
                    <a:pt x="32" y="104"/>
                  </a:cubicBezTo>
                  <a:cubicBezTo>
                    <a:pt x="33" y="107"/>
                    <a:pt x="34" y="109"/>
                    <a:pt x="35" y="110"/>
                  </a:cubicBezTo>
                  <a:cubicBezTo>
                    <a:pt x="36" y="108"/>
                    <a:pt x="36" y="106"/>
                    <a:pt x="36" y="102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8"/>
                    <a:pt x="36" y="4"/>
                    <a:pt x="36" y="2"/>
                  </a:cubicBezTo>
                  <a:cubicBezTo>
                    <a:pt x="36" y="0"/>
                    <a:pt x="38" y="0"/>
                    <a:pt x="40" y="0"/>
                  </a:cubicBezTo>
                  <a:cubicBezTo>
                    <a:pt x="41" y="0"/>
                    <a:pt x="42" y="1"/>
                    <a:pt x="42" y="5"/>
                  </a:cubicBezTo>
                  <a:cubicBezTo>
                    <a:pt x="42" y="6"/>
                    <a:pt x="41" y="8"/>
                    <a:pt x="41" y="1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7"/>
                    <a:pt x="41" y="19"/>
                    <a:pt x="41" y="20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2"/>
                    <a:pt x="4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6"/>
                    <a:pt x="40" y="110"/>
                    <a:pt x="39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26"/>
            <p:cNvSpPr/>
            <p:nvPr/>
          </p:nvSpPr>
          <p:spPr>
            <a:xfrm>
              <a:off x="2320925" y="2697163"/>
              <a:ext cx="163512" cy="463550"/>
            </a:xfrm>
            <a:custGeom>
              <a:avLst/>
              <a:gdLst/>
              <a:ahLst/>
              <a:cxnLst/>
              <a:rect l="l" t="t" r="r" b="b"/>
              <a:pathLst>
                <a:path w="44" h="124" extrusionOk="0">
                  <a:moveTo>
                    <a:pt x="36" y="85"/>
                  </a:moveTo>
                  <a:cubicBezTo>
                    <a:pt x="40" y="85"/>
                    <a:pt x="41" y="87"/>
                    <a:pt x="41" y="92"/>
                  </a:cubicBezTo>
                  <a:cubicBezTo>
                    <a:pt x="41" y="95"/>
                    <a:pt x="42" y="99"/>
                    <a:pt x="43" y="106"/>
                  </a:cubicBezTo>
                  <a:cubicBezTo>
                    <a:pt x="44" y="112"/>
                    <a:pt x="44" y="116"/>
                    <a:pt x="44" y="120"/>
                  </a:cubicBezTo>
                  <a:cubicBezTo>
                    <a:pt x="44" y="121"/>
                    <a:pt x="44" y="122"/>
                    <a:pt x="42" y="122"/>
                  </a:cubicBezTo>
                  <a:cubicBezTo>
                    <a:pt x="40" y="122"/>
                    <a:pt x="38" y="121"/>
                    <a:pt x="38" y="119"/>
                  </a:cubicBezTo>
                  <a:cubicBezTo>
                    <a:pt x="38" y="118"/>
                    <a:pt x="38" y="118"/>
                    <a:pt x="39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8" y="118"/>
                    <a:pt x="36" y="119"/>
                    <a:pt x="35" y="120"/>
                  </a:cubicBezTo>
                  <a:cubicBezTo>
                    <a:pt x="33" y="121"/>
                    <a:pt x="32" y="122"/>
                    <a:pt x="31" y="122"/>
                  </a:cubicBezTo>
                  <a:cubicBezTo>
                    <a:pt x="30" y="122"/>
                    <a:pt x="29" y="123"/>
                    <a:pt x="27" y="123"/>
                  </a:cubicBezTo>
                  <a:cubicBezTo>
                    <a:pt x="26" y="123"/>
                    <a:pt x="24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17" y="122"/>
                    <a:pt x="12" y="120"/>
                    <a:pt x="9" y="116"/>
                  </a:cubicBezTo>
                  <a:cubicBezTo>
                    <a:pt x="6" y="114"/>
                    <a:pt x="4" y="109"/>
                    <a:pt x="3" y="103"/>
                  </a:cubicBezTo>
                  <a:cubicBezTo>
                    <a:pt x="1" y="93"/>
                    <a:pt x="0" y="76"/>
                    <a:pt x="0" y="53"/>
                  </a:cubicBezTo>
                  <a:cubicBezTo>
                    <a:pt x="0" y="45"/>
                    <a:pt x="0" y="38"/>
                    <a:pt x="1" y="34"/>
                  </a:cubicBezTo>
                  <a:cubicBezTo>
                    <a:pt x="1" y="31"/>
                    <a:pt x="2" y="27"/>
                    <a:pt x="2" y="24"/>
                  </a:cubicBezTo>
                  <a:cubicBezTo>
                    <a:pt x="3" y="22"/>
                    <a:pt x="4" y="19"/>
                    <a:pt x="4" y="17"/>
                  </a:cubicBezTo>
                  <a:cubicBezTo>
                    <a:pt x="5" y="15"/>
                    <a:pt x="6" y="13"/>
                    <a:pt x="8" y="10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5" y="2"/>
                    <a:pt x="20" y="0"/>
                    <a:pt x="25" y="0"/>
                  </a:cubicBezTo>
                  <a:cubicBezTo>
                    <a:pt x="28" y="0"/>
                    <a:pt x="29" y="1"/>
                    <a:pt x="29" y="3"/>
                  </a:cubicBezTo>
                  <a:cubicBezTo>
                    <a:pt x="29" y="4"/>
                    <a:pt x="29" y="5"/>
                    <a:pt x="27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5" y="4"/>
                    <a:pt x="10" y="12"/>
                    <a:pt x="7" y="26"/>
                  </a:cubicBezTo>
                  <a:cubicBezTo>
                    <a:pt x="6" y="34"/>
                    <a:pt x="5" y="44"/>
                    <a:pt x="5" y="57"/>
                  </a:cubicBezTo>
                  <a:cubicBezTo>
                    <a:pt x="5" y="66"/>
                    <a:pt x="5" y="71"/>
                    <a:pt x="5" y="74"/>
                  </a:cubicBezTo>
                  <a:cubicBezTo>
                    <a:pt x="5" y="78"/>
                    <a:pt x="5" y="80"/>
                    <a:pt x="5" y="82"/>
                  </a:cubicBezTo>
                  <a:cubicBezTo>
                    <a:pt x="5" y="84"/>
                    <a:pt x="5" y="86"/>
                    <a:pt x="5" y="88"/>
                  </a:cubicBezTo>
                  <a:cubicBezTo>
                    <a:pt x="5" y="91"/>
                    <a:pt x="6" y="93"/>
                    <a:pt x="6" y="96"/>
                  </a:cubicBezTo>
                  <a:cubicBezTo>
                    <a:pt x="6" y="98"/>
                    <a:pt x="7" y="100"/>
                    <a:pt x="8" y="102"/>
                  </a:cubicBezTo>
                  <a:cubicBezTo>
                    <a:pt x="8" y="105"/>
                    <a:pt x="9" y="107"/>
                    <a:pt x="10" y="109"/>
                  </a:cubicBezTo>
                  <a:cubicBezTo>
                    <a:pt x="11" y="111"/>
                    <a:pt x="12" y="112"/>
                    <a:pt x="14" y="114"/>
                  </a:cubicBezTo>
                  <a:cubicBezTo>
                    <a:pt x="17" y="117"/>
                    <a:pt x="21" y="119"/>
                    <a:pt x="26" y="119"/>
                  </a:cubicBezTo>
                  <a:cubicBezTo>
                    <a:pt x="31" y="119"/>
                    <a:pt x="35" y="116"/>
                    <a:pt x="38" y="111"/>
                  </a:cubicBezTo>
                  <a:cubicBezTo>
                    <a:pt x="38" y="103"/>
                    <a:pt x="38" y="98"/>
                    <a:pt x="37" y="95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6" y="91"/>
                    <a:pt x="25" y="90"/>
                    <a:pt x="25" y="89"/>
                  </a:cubicBezTo>
                  <a:cubicBezTo>
                    <a:pt x="25" y="88"/>
                    <a:pt x="26" y="87"/>
                    <a:pt x="29" y="86"/>
                  </a:cubicBezTo>
                  <a:cubicBezTo>
                    <a:pt x="32" y="85"/>
                    <a:pt x="35" y="85"/>
                    <a:pt x="36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26"/>
            <p:cNvSpPr/>
            <p:nvPr/>
          </p:nvSpPr>
          <p:spPr>
            <a:xfrm>
              <a:off x="2619375" y="2703513"/>
              <a:ext cx="90487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1" y="118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5" y="117"/>
                    <a:pt x="14" y="118"/>
                    <a:pt x="13" y="119"/>
                  </a:cubicBezTo>
                  <a:cubicBezTo>
                    <a:pt x="10" y="119"/>
                    <a:pt x="9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3" y="118"/>
                    <a:pt x="0" y="117"/>
                    <a:pt x="0" y="115"/>
                  </a:cubicBezTo>
                  <a:cubicBezTo>
                    <a:pt x="0" y="114"/>
                    <a:pt x="1" y="113"/>
                    <a:pt x="3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9" y="98"/>
                  </a:cubicBezTo>
                  <a:cubicBezTo>
                    <a:pt x="9" y="94"/>
                    <a:pt x="9" y="89"/>
                    <a:pt x="9" y="85"/>
                  </a:cubicBezTo>
                  <a:cubicBezTo>
                    <a:pt x="9" y="81"/>
                    <a:pt x="9" y="72"/>
                    <a:pt x="8" y="60"/>
                  </a:cubicBezTo>
                  <a:cubicBezTo>
                    <a:pt x="7" y="48"/>
                    <a:pt x="7" y="39"/>
                    <a:pt x="7" y="3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0"/>
                    <a:pt x="7" y="7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2" y="2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9" y="0"/>
                    <a:pt x="20" y="1"/>
                    <a:pt x="20" y="3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6"/>
                    <a:pt x="11" y="7"/>
                  </a:cubicBezTo>
                  <a:cubicBezTo>
                    <a:pt x="11" y="9"/>
                    <a:pt x="11" y="13"/>
                    <a:pt x="11" y="20"/>
                  </a:cubicBezTo>
                  <a:cubicBezTo>
                    <a:pt x="11" y="26"/>
                    <a:pt x="11" y="40"/>
                    <a:pt x="13" y="59"/>
                  </a:cubicBezTo>
                  <a:cubicBezTo>
                    <a:pt x="14" y="79"/>
                    <a:pt x="14" y="94"/>
                    <a:pt x="14" y="104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1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26"/>
            <p:cNvSpPr/>
            <p:nvPr/>
          </p:nvSpPr>
          <p:spPr>
            <a:xfrm>
              <a:off x="2757488" y="2703513"/>
              <a:ext cx="146050" cy="446088"/>
            </a:xfrm>
            <a:custGeom>
              <a:avLst/>
              <a:gdLst/>
              <a:ahLst/>
              <a:cxnLst/>
              <a:rect l="l" t="t" r="r" b="b"/>
              <a:pathLst>
                <a:path w="39" h="119" extrusionOk="0">
                  <a:moveTo>
                    <a:pt x="5" y="96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5" y="83"/>
                    <a:pt x="5" y="76"/>
                    <a:pt x="4" y="68"/>
                  </a:cubicBezTo>
                  <a:cubicBezTo>
                    <a:pt x="4" y="60"/>
                    <a:pt x="3" y="55"/>
                    <a:pt x="3" y="53"/>
                  </a:cubicBezTo>
                  <a:cubicBezTo>
                    <a:pt x="3" y="52"/>
                    <a:pt x="2" y="45"/>
                    <a:pt x="2" y="33"/>
                  </a:cubicBezTo>
                  <a:cubicBezTo>
                    <a:pt x="2" y="21"/>
                    <a:pt x="2" y="15"/>
                    <a:pt x="2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2"/>
                    <a:pt x="3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3"/>
                    <a:pt x="25" y="7"/>
                  </a:cubicBezTo>
                  <a:cubicBezTo>
                    <a:pt x="29" y="11"/>
                    <a:pt x="32" y="15"/>
                    <a:pt x="34" y="19"/>
                  </a:cubicBezTo>
                  <a:cubicBezTo>
                    <a:pt x="35" y="22"/>
                    <a:pt x="36" y="27"/>
                    <a:pt x="37" y="31"/>
                  </a:cubicBezTo>
                  <a:cubicBezTo>
                    <a:pt x="37" y="36"/>
                    <a:pt x="37" y="41"/>
                    <a:pt x="38" y="45"/>
                  </a:cubicBezTo>
                  <a:cubicBezTo>
                    <a:pt x="38" y="49"/>
                    <a:pt x="38" y="52"/>
                    <a:pt x="39" y="53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1"/>
                    <a:pt x="38" y="62"/>
                    <a:pt x="38" y="64"/>
                  </a:cubicBezTo>
                  <a:cubicBezTo>
                    <a:pt x="38" y="66"/>
                    <a:pt x="38" y="68"/>
                    <a:pt x="38" y="69"/>
                  </a:cubicBezTo>
                  <a:cubicBezTo>
                    <a:pt x="37" y="71"/>
                    <a:pt x="37" y="72"/>
                    <a:pt x="37" y="73"/>
                  </a:cubicBezTo>
                  <a:cubicBezTo>
                    <a:pt x="37" y="74"/>
                    <a:pt x="36" y="75"/>
                    <a:pt x="36" y="77"/>
                  </a:cubicBezTo>
                  <a:cubicBezTo>
                    <a:pt x="35" y="79"/>
                    <a:pt x="35" y="82"/>
                    <a:pt x="34" y="86"/>
                  </a:cubicBezTo>
                  <a:cubicBezTo>
                    <a:pt x="31" y="97"/>
                    <a:pt x="26" y="105"/>
                    <a:pt x="20" y="111"/>
                  </a:cubicBezTo>
                  <a:cubicBezTo>
                    <a:pt x="13" y="116"/>
                    <a:pt x="9" y="119"/>
                    <a:pt x="8" y="119"/>
                  </a:cubicBezTo>
                  <a:cubicBezTo>
                    <a:pt x="7" y="119"/>
                    <a:pt x="5" y="118"/>
                    <a:pt x="4" y="118"/>
                  </a:cubicBezTo>
                  <a:cubicBezTo>
                    <a:pt x="3" y="117"/>
                    <a:pt x="2" y="117"/>
                    <a:pt x="2" y="116"/>
                  </a:cubicBezTo>
                  <a:cubicBezTo>
                    <a:pt x="4" y="114"/>
                    <a:pt x="4" y="112"/>
                    <a:pt x="5" y="109"/>
                  </a:cubicBezTo>
                  <a:lnTo>
                    <a:pt x="5" y="96"/>
                  </a:lnTo>
                  <a:close/>
                  <a:moveTo>
                    <a:pt x="6" y="8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40"/>
                    <a:pt x="7" y="50"/>
                    <a:pt x="8" y="64"/>
                  </a:cubicBezTo>
                  <a:cubicBezTo>
                    <a:pt x="9" y="77"/>
                    <a:pt x="9" y="86"/>
                    <a:pt x="9" y="90"/>
                  </a:cubicBezTo>
                  <a:cubicBezTo>
                    <a:pt x="9" y="95"/>
                    <a:pt x="9" y="100"/>
                    <a:pt x="9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14" y="109"/>
                    <a:pt x="18" y="106"/>
                    <a:pt x="21" y="102"/>
                  </a:cubicBezTo>
                  <a:cubicBezTo>
                    <a:pt x="24" y="98"/>
                    <a:pt x="26" y="94"/>
                    <a:pt x="28" y="90"/>
                  </a:cubicBezTo>
                  <a:cubicBezTo>
                    <a:pt x="29" y="85"/>
                    <a:pt x="31" y="81"/>
                    <a:pt x="32" y="76"/>
                  </a:cubicBezTo>
                  <a:cubicBezTo>
                    <a:pt x="33" y="67"/>
                    <a:pt x="34" y="59"/>
                    <a:pt x="34" y="52"/>
                  </a:cubicBezTo>
                  <a:cubicBezTo>
                    <a:pt x="34" y="21"/>
                    <a:pt x="26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26"/>
            <p:cNvSpPr/>
            <p:nvPr/>
          </p:nvSpPr>
          <p:spPr>
            <a:xfrm>
              <a:off x="2960688" y="2703513"/>
              <a:ext cx="92075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4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6"/>
                  </a:cubicBezTo>
                  <a:cubicBezTo>
                    <a:pt x="24" y="117"/>
                    <a:pt x="22" y="118"/>
                    <a:pt x="20" y="119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3" y="119"/>
                    <a:pt x="2" y="118"/>
                  </a:cubicBezTo>
                  <a:cubicBezTo>
                    <a:pt x="1" y="117"/>
                    <a:pt x="1" y="117"/>
                    <a:pt x="1" y="116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8"/>
                    <a:pt x="2" y="105"/>
                    <a:pt x="2" y="103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18"/>
                    <a:pt x="1" y="14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1"/>
                    <a:pt x="18" y="1"/>
                    <a:pt x="19" y="2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6"/>
                    <a:pt x="17" y="7"/>
                    <a:pt x="14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7" y="54"/>
                    <a:pt x="18" y="54"/>
                  </a:cubicBezTo>
                  <a:cubicBezTo>
                    <a:pt x="18" y="55"/>
                    <a:pt x="19" y="56"/>
                    <a:pt x="19" y="56"/>
                  </a:cubicBezTo>
                  <a:cubicBezTo>
                    <a:pt x="19" y="58"/>
                    <a:pt x="18" y="59"/>
                    <a:pt x="16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9" y="59"/>
                    <a:pt x="7" y="60"/>
                    <a:pt x="7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8" y="109"/>
                    <a:pt x="8" y="110"/>
                    <a:pt x="8" y="112"/>
                  </a:cubicBezTo>
                  <a:lnTo>
                    <a:pt x="8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26"/>
            <p:cNvSpPr/>
            <p:nvPr/>
          </p:nvSpPr>
          <p:spPr>
            <a:xfrm>
              <a:off x="3098800" y="2708276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2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2" y="115"/>
                  </a:cubicBezTo>
                  <a:cubicBezTo>
                    <a:pt x="33" y="114"/>
                    <a:pt x="33" y="114"/>
                    <a:pt x="33" y="113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2"/>
                    <a:pt x="24" y="91"/>
                  </a:cubicBezTo>
                  <a:cubicBezTo>
                    <a:pt x="19" y="90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9"/>
                    <a:pt x="8" y="103"/>
                    <a:pt x="7" y="107"/>
                  </a:cubicBezTo>
                  <a:cubicBezTo>
                    <a:pt x="6" y="112"/>
                    <a:pt x="5" y="115"/>
                    <a:pt x="5" y="116"/>
                  </a:cubicBezTo>
                  <a:cubicBezTo>
                    <a:pt x="2" y="116"/>
                    <a:pt x="1" y="115"/>
                    <a:pt x="0" y="114"/>
                  </a:cubicBezTo>
                  <a:cubicBezTo>
                    <a:pt x="1" y="112"/>
                    <a:pt x="3" y="106"/>
                    <a:pt x="4" y="97"/>
                  </a:cubicBezTo>
                  <a:cubicBezTo>
                    <a:pt x="6" y="88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7"/>
                    <a:pt x="17" y="28"/>
                    <a:pt x="18" y="24"/>
                  </a:cubicBezTo>
                  <a:cubicBezTo>
                    <a:pt x="19" y="20"/>
                    <a:pt x="19" y="17"/>
                    <a:pt x="20" y="16"/>
                  </a:cubicBezTo>
                  <a:cubicBezTo>
                    <a:pt x="20" y="14"/>
                    <a:pt x="21" y="12"/>
                    <a:pt x="22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4"/>
                    <a:pt x="31" y="6"/>
                  </a:cubicBezTo>
                  <a:cubicBezTo>
                    <a:pt x="31" y="9"/>
                    <a:pt x="31" y="13"/>
                    <a:pt x="32" y="17"/>
                  </a:cubicBezTo>
                  <a:cubicBezTo>
                    <a:pt x="32" y="21"/>
                    <a:pt x="33" y="25"/>
                    <a:pt x="33" y="28"/>
                  </a:cubicBezTo>
                  <a:cubicBezTo>
                    <a:pt x="34" y="39"/>
                    <a:pt x="34" y="47"/>
                    <a:pt x="35" y="50"/>
                  </a:cubicBezTo>
                  <a:cubicBezTo>
                    <a:pt x="35" y="54"/>
                    <a:pt x="35" y="56"/>
                    <a:pt x="36" y="58"/>
                  </a:cubicBezTo>
                  <a:cubicBezTo>
                    <a:pt x="36" y="61"/>
                    <a:pt x="36" y="63"/>
                    <a:pt x="36" y="66"/>
                  </a:cubicBezTo>
                  <a:cubicBezTo>
                    <a:pt x="36" y="68"/>
                    <a:pt x="36" y="70"/>
                    <a:pt x="37" y="72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9" y="87"/>
                    <a:pt x="29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4" y="15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3" y="22"/>
                    <a:pt x="22" y="25"/>
                  </a:cubicBezTo>
                  <a:cubicBezTo>
                    <a:pt x="21" y="28"/>
                    <a:pt x="20" y="35"/>
                    <a:pt x="19" y="45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70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2" name="Google Shape;702;p26"/>
          <p:cNvGrpSpPr/>
          <p:nvPr/>
        </p:nvGrpSpPr>
        <p:grpSpPr>
          <a:xfrm>
            <a:off x="18869025" y="6540501"/>
            <a:ext cx="2873374" cy="920750"/>
            <a:chOff x="9434513" y="3270251"/>
            <a:chExt cx="1436687" cy="460375"/>
          </a:xfrm>
        </p:grpSpPr>
        <p:sp>
          <p:nvSpPr>
            <p:cNvPr id="703" name="Google Shape;703;p26"/>
            <p:cNvSpPr/>
            <p:nvPr/>
          </p:nvSpPr>
          <p:spPr>
            <a:xfrm>
              <a:off x="9434513" y="3273426"/>
              <a:ext cx="150812" cy="457200"/>
            </a:xfrm>
            <a:custGeom>
              <a:avLst/>
              <a:gdLst/>
              <a:ahLst/>
              <a:cxnLst/>
              <a:rect l="l" t="t" r="r" b="b"/>
              <a:pathLst>
                <a:path w="40" h="122" extrusionOk="0">
                  <a:moveTo>
                    <a:pt x="6" y="42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60"/>
                    <a:pt x="5" y="70"/>
                    <a:pt x="7" y="84"/>
                  </a:cubicBezTo>
                  <a:cubicBezTo>
                    <a:pt x="8" y="99"/>
                    <a:pt x="9" y="107"/>
                    <a:pt x="11" y="109"/>
                  </a:cubicBezTo>
                  <a:cubicBezTo>
                    <a:pt x="14" y="113"/>
                    <a:pt x="18" y="116"/>
                    <a:pt x="23" y="116"/>
                  </a:cubicBezTo>
                  <a:cubicBezTo>
                    <a:pt x="29" y="116"/>
                    <a:pt x="33" y="114"/>
                    <a:pt x="35" y="111"/>
                  </a:cubicBezTo>
                  <a:cubicBezTo>
                    <a:pt x="36" y="111"/>
                    <a:pt x="37" y="111"/>
                    <a:pt x="39" y="11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16"/>
                    <a:pt x="36" y="120"/>
                    <a:pt x="28" y="121"/>
                  </a:cubicBezTo>
                  <a:cubicBezTo>
                    <a:pt x="26" y="121"/>
                    <a:pt x="24" y="122"/>
                    <a:pt x="21" y="122"/>
                  </a:cubicBezTo>
                  <a:cubicBezTo>
                    <a:pt x="19" y="122"/>
                    <a:pt x="16" y="120"/>
                    <a:pt x="13" y="118"/>
                  </a:cubicBezTo>
                  <a:cubicBezTo>
                    <a:pt x="10" y="116"/>
                    <a:pt x="7" y="113"/>
                    <a:pt x="6" y="110"/>
                  </a:cubicBezTo>
                  <a:cubicBezTo>
                    <a:pt x="5" y="107"/>
                    <a:pt x="4" y="99"/>
                    <a:pt x="2" y="84"/>
                  </a:cubicBezTo>
                  <a:cubicBezTo>
                    <a:pt x="1" y="69"/>
                    <a:pt x="0" y="56"/>
                    <a:pt x="0" y="45"/>
                  </a:cubicBezTo>
                  <a:cubicBezTo>
                    <a:pt x="0" y="33"/>
                    <a:pt x="1" y="27"/>
                    <a:pt x="1" y="25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1" y="13"/>
                    <a:pt x="3" y="8"/>
                    <a:pt x="8" y="5"/>
                  </a:cubicBezTo>
                  <a:cubicBezTo>
                    <a:pt x="12" y="1"/>
                    <a:pt x="17" y="0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2"/>
                    <a:pt x="33" y="4"/>
                    <a:pt x="33" y="5"/>
                  </a:cubicBezTo>
                  <a:cubicBezTo>
                    <a:pt x="33" y="7"/>
                    <a:pt x="32" y="7"/>
                    <a:pt x="31" y="7"/>
                  </a:cubicBezTo>
                  <a:cubicBezTo>
                    <a:pt x="30" y="7"/>
                    <a:pt x="29" y="7"/>
                    <a:pt x="29" y="6"/>
                  </a:cubicBezTo>
                  <a:cubicBezTo>
                    <a:pt x="28" y="6"/>
                    <a:pt x="27" y="5"/>
                    <a:pt x="27" y="5"/>
                  </a:cubicBezTo>
                  <a:cubicBezTo>
                    <a:pt x="26" y="5"/>
                    <a:pt x="26" y="5"/>
                    <a:pt x="25" y="6"/>
                  </a:cubicBezTo>
                  <a:cubicBezTo>
                    <a:pt x="24" y="5"/>
                    <a:pt x="22" y="5"/>
                    <a:pt x="21" y="5"/>
                  </a:cubicBezTo>
                  <a:cubicBezTo>
                    <a:pt x="20" y="5"/>
                    <a:pt x="18" y="5"/>
                    <a:pt x="17" y="6"/>
                  </a:cubicBezTo>
                  <a:cubicBezTo>
                    <a:pt x="15" y="6"/>
                    <a:pt x="13" y="7"/>
                    <a:pt x="12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7"/>
                    <a:pt x="6" y="18"/>
                    <a:pt x="6" y="20"/>
                  </a:cubicBezTo>
                  <a:cubicBezTo>
                    <a:pt x="6" y="23"/>
                    <a:pt x="6" y="27"/>
                    <a:pt x="6" y="31"/>
                  </a:cubicBez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26"/>
            <p:cNvSpPr/>
            <p:nvPr/>
          </p:nvSpPr>
          <p:spPr>
            <a:xfrm>
              <a:off x="9632950" y="32702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6" y="93"/>
                    <a:pt x="36" y="93"/>
                    <a:pt x="36" y="9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7"/>
                    <a:pt x="35" y="100"/>
                    <a:pt x="35" y="103"/>
                  </a:cubicBezTo>
                  <a:cubicBezTo>
                    <a:pt x="35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2" y="119"/>
                    <a:pt x="11" y="116"/>
                    <a:pt x="9" y="113"/>
                  </a:cubicBezTo>
                  <a:cubicBezTo>
                    <a:pt x="8" y="110"/>
                    <a:pt x="6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8"/>
                  </a:cubicBezTo>
                  <a:cubicBezTo>
                    <a:pt x="1" y="71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1" y="35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6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3"/>
                  </a:cubicBezTo>
                  <a:cubicBezTo>
                    <a:pt x="32" y="14"/>
                    <a:pt x="33" y="19"/>
                    <a:pt x="34" y="26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20"/>
                    <a:pt x="5" y="51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72"/>
                    <a:pt x="6" y="80"/>
                  </a:cubicBezTo>
                  <a:cubicBezTo>
                    <a:pt x="7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4"/>
                  </a:cubicBezTo>
                  <a:cubicBezTo>
                    <a:pt x="17" y="117"/>
                    <a:pt x="19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1" y="101"/>
                    <a:pt x="32" y="94"/>
                    <a:pt x="33" y="89"/>
                  </a:cubicBezTo>
                  <a:cubicBezTo>
                    <a:pt x="33" y="81"/>
                    <a:pt x="33" y="76"/>
                    <a:pt x="33" y="74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4"/>
                    <a:pt x="33" y="61"/>
                    <a:pt x="33" y="58"/>
                  </a:cubicBezTo>
                  <a:cubicBezTo>
                    <a:pt x="33" y="55"/>
                    <a:pt x="33" y="53"/>
                    <a:pt x="33" y="50"/>
                  </a:cubicBezTo>
                  <a:cubicBezTo>
                    <a:pt x="33" y="48"/>
                    <a:pt x="32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30"/>
                    <a:pt x="30" y="27"/>
                    <a:pt x="30" y="24"/>
                  </a:cubicBezTo>
                  <a:cubicBezTo>
                    <a:pt x="29" y="21"/>
                    <a:pt x="28" y="18"/>
                    <a:pt x="27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2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26"/>
            <p:cNvSpPr/>
            <p:nvPr/>
          </p:nvSpPr>
          <p:spPr>
            <a:xfrm>
              <a:off x="9831388" y="32702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7"/>
                    <a:pt x="36" y="100"/>
                    <a:pt x="36" y="103"/>
                  </a:cubicBezTo>
                  <a:cubicBezTo>
                    <a:pt x="36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3" y="119"/>
                    <a:pt x="11" y="116"/>
                    <a:pt x="9" y="113"/>
                  </a:cubicBezTo>
                  <a:cubicBezTo>
                    <a:pt x="8" y="110"/>
                    <a:pt x="7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8"/>
                  </a:cubicBezTo>
                  <a:cubicBezTo>
                    <a:pt x="1" y="71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2" y="35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6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3"/>
                  </a:cubicBezTo>
                  <a:cubicBezTo>
                    <a:pt x="33" y="14"/>
                    <a:pt x="33" y="19"/>
                    <a:pt x="34" y="26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20"/>
                    <a:pt x="5" y="51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72"/>
                    <a:pt x="7" y="80"/>
                  </a:cubicBezTo>
                  <a:cubicBezTo>
                    <a:pt x="8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4"/>
                  </a:cubicBezTo>
                  <a:cubicBezTo>
                    <a:pt x="17" y="117"/>
                    <a:pt x="20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2" y="101"/>
                    <a:pt x="33" y="94"/>
                    <a:pt x="33" y="89"/>
                  </a:cubicBezTo>
                  <a:cubicBezTo>
                    <a:pt x="33" y="81"/>
                    <a:pt x="33" y="76"/>
                    <a:pt x="33" y="74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4"/>
                    <a:pt x="33" y="61"/>
                    <a:pt x="33" y="58"/>
                  </a:cubicBezTo>
                  <a:cubicBezTo>
                    <a:pt x="33" y="55"/>
                    <a:pt x="33" y="53"/>
                    <a:pt x="33" y="50"/>
                  </a:cubicBezTo>
                  <a:cubicBezTo>
                    <a:pt x="33" y="48"/>
                    <a:pt x="33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30"/>
                    <a:pt x="30" y="27"/>
                    <a:pt x="30" y="24"/>
                  </a:cubicBezTo>
                  <a:cubicBezTo>
                    <a:pt x="29" y="21"/>
                    <a:pt x="28" y="18"/>
                    <a:pt x="28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3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26"/>
            <p:cNvSpPr/>
            <p:nvPr/>
          </p:nvSpPr>
          <p:spPr>
            <a:xfrm>
              <a:off x="10033000" y="3270251"/>
              <a:ext cx="82550" cy="455613"/>
            </a:xfrm>
            <a:custGeom>
              <a:avLst/>
              <a:gdLst/>
              <a:ahLst/>
              <a:cxnLst/>
              <a:rect l="l" t="t" r="r" b="b"/>
              <a:pathLst>
                <a:path w="22" h="122" extrusionOk="0">
                  <a:moveTo>
                    <a:pt x="15" y="120"/>
                  </a:moveTo>
                  <a:cubicBezTo>
                    <a:pt x="10" y="120"/>
                    <a:pt x="10" y="120"/>
                    <a:pt x="10" y="120"/>
                  </a:cubicBezTo>
                  <a:cubicBezTo>
                    <a:pt x="9" y="120"/>
                    <a:pt x="9" y="120"/>
                    <a:pt x="8" y="121"/>
                  </a:cubicBezTo>
                  <a:cubicBezTo>
                    <a:pt x="7" y="122"/>
                    <a:pt x="6" y="122"/>
                    <a:pt x="5" y="122"/>
                  </a:cubicBezTo>
                  <a:cubicBezTo>
                    <a:pt x="5" y="122"/>
                    <a:pt x="4" y="122"/>
                    <a:pt x="3" y="121"/>
                  </a:cubicBezTo>
                  <a:cubicBezTo>
                    <a:pt x="2" y="120"/>
                    <a:pt x="2" y="119"/>
                    <a:pt x="2" y="119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27"/>
                    <a:pt x="5" y="42"/>
                    <a:pt x="6" y="49"/>
                  </a:cubicBezTo>
                  <a:cubicBezTo>
                    <a:pt x="6" y="55"/>
                    <a:pt x="6" y="59"/>
                    <a:pt x="6" y="61"/>
                  </a:cubicBezTo>
                  <a:cubicBezTo>
                    <a:pt x="6" y="62"/>
                    <a:pt x="6" y="64"/>
                    <a:pt x="6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70"/>
                    <a:pt x="6" y="73"/>
                    <a:pt x="6" y="76"/>
                  </a:cubicBezTo>
                  <a:cubicBezTo>
                    <a:pt x="6" y="79"/>
                    <a:pt x="7" y="84"/>
                    <a:pt x="7" y="92"/>
                  </a:cubicBezTo>
                  <a:cubicBezTo>
                    <a:pt x="8" y="100"/>
                    <a:pt x="8" y="106"/>
                    <a:pt x="8" y="109"/>
                  </a:cubicBezTo>
                  <a:cubicBezTo>
                    <a:pt x="8" y="110"/>
                    <a:pt x="7" y="111"/>
                    <a:pt x="7" y="112"/>
                  </a:cubicBezTo>
                  <a:cubicBezTo>
                    <a:pt x="7" y="114"/>
                    <a:pt x="8" y="115"/>
                    <a:pt x="8" y="115"/>
                  </a:cubicBezTo>
                  <a:cubicBezTo>
                    <a:pt x="9" y="116"/>
                    <a:pt x="10" y="116"/>
                    <a:pt x="11" y="116"/>
                  </a:cubicBezTo>
                  <a:cubicBezTo>
                    <a:pt x="13" y="116"/>
                    <a:pt x="14" y="116"/>
                    <a:pt x="14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22" y="116"/>
                    <a:pt x="22" y="116"/>
                    <a:pt x="22" y="117"/>
                  </a:cubicBezTo>
                  <a:cubicBezTo>
                    <a:pt x="22" y="119"/>
                    <a:pt x="22" y="120"/>
                    <a:pt x="20" y="120"/>
                  </a:cubicBezTo>
                  <a:cubicBezTo>
                    <a:pt x="20" y="120"/>
                    <a:pt x="19" y="120"/>
                    <a:pt x="18" y="120"/>
                  </a:cubicBezTo>
                  <a:cubicBezTo>
                    <a:pt x="17" y="120"/>
                    <a:pt x="16" y="120"/>
                    <a:pt x="15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26"/>
            <p:cNvSpPr/>
            <p:nvPr/>
          </p:nvSpPr>
          <p:spPr>
            <a:xfrm>
              <a:off x="10247313" y="3276601"/>
              <a:ext cx="88900" cy="446088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21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5" y="117"/>
                    <a:pt x="14" y="117"/>
                    <a:pt x="13" y="119"/>
                  </a:cubicBezTo>
                  <a:cubicBezTo>
                    <a:pt x="10" y="119"/>
                    <a:pt x="9" y="118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3" y="117"/>
                    <a:pt x="0" y="116"/>
                    <a:pt x="0" y="115"/>
                  </a:cubicBezTo>
                  <a:cubicBezTo>
                    <a:pt x="0" y="113"/>
                    <a:pt x="1" y="113"/>
                    <a:pt x="3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3"/>
                    <a:pt x="10" y="112"/>
                    <a:pt x="10" y="109"/>
                  </a:cubicBezTo>
                  <a:cubicBezTo>
                    <a:pt x="10" y="106"/>
                    <a:pt x="10" y="102"/>
                    <a:pt x="9" y="98"/>
                  </a:cubicBezTo>
                  <a:cubicBezTo>
                    <a:pt x="9" y="93"/>
                    <a:pt x="9" y="89"/>
                    <a:pt x="9" y="85"/>
                  </a:cubicBezTo>
                  <a:cubicBezTo>
                    <a:pt x="9" y="80"/>
                    <a:pt x="8" y="72"/>
                    <a:pt x="8" y="60"/>
                  </a:cubicBezTo>
                  <a:cubicBezTo>
                    <a:pt x="7" y="47"/>
                    <a:pt x="7" y="38"/>
                    <a:pt x="7" y="3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0"/>
                    <a:pt x="7" y="7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2" y="2"/>
                    <a:pt x="6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9" y="0"/>
                    <a:pt x="20" y="0"/>
                    <a:pt x="20" y="2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1" y="5"/>
                    <a:pt x="11" y="7"/>
                  </a:cubicBezTo>
                  <a:cubicBezTo>
                    <a:pt x="11" y="8"/>
                    <a:pt x="11" y="13"/>
                    <a:pt x="11" y="19"/>
                  </a:cubicBezTo>
                  <a:cubicBezTo>
                    <a:pt x="11" y="26"/>
                    <a:pt x="11" y="39"/>
                    <a:pt x="12" y="59"/>
                  </a:cubicBezTo>
                  <a:cubicBezTo>
                    <a:pt x="14" y="79"/>
                    <a:pt x="14" y="94"/>
                    <a:pt x="14" y="104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3" y="112"/>
                    <a:pt x="24" y="113"/>
                    <a:pt x="24" y="116"/>
                  </a:cubicBezTo>
                  <a:lnTo>
                    <a:pt x="21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26"/>
            <p:cNvSpPr/>
            <p:nvPr/>
          </p:nvSpPr>
          <p:spPr>
            <a:xfrm>
              <a:off x="10382250" y="3276601"/>
              <a:ext cx="149225" cy="441325"/>
            </a:xfrm>
            <a:custGeom>
              <a:avLst/>
              <a:gdLst/>
              <a:ahLst/>
              <a:cxnLst/>
              <a:rect l="l" t="t" r="r" b="b"/>
              <a:pathLst>
                <a:path w="40" h="118" extrusionOk="0">
                  <a:moveTo>
                    <a:pt x="6" y="95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83"/>
                    <a:pt x="6" y="76"/>
                    <a:pt x="5" y="68"/>
                  </a:cubicBezTo>
                  <a:cubicBezTo>
                    <a:pt x="4" y="60"/>
                    <a:pt x="4" y="55"/>
                    <a:pt x="4" y="53"/>
                  </a:cubicBezTo>
                  <a:cubicBezTo>
                    <a:pt x="3" y="52"/>
                    <a:pt x="3" y="45"/>
                    <a:pt x="3" y="33"/>
                  </a:cubicBezTo>
                  <a:cubicBezTo>
                    <a:pt x="3" y="21"/>
                    <a:pt x="3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6" y="7"/>
                  </a:cubicBezTo>
                  <a:cubicBezTo>
                    <a:pt x="30" y="11"/>
                    <a:pt x="33" y="15"/>
                    <a:pt x="35" y="18"/>
                  </a:cubicBezTo>
                  <a:cubicBezTo>
                    <a:pt x="36" y="22"/>
                    <a:pt x="37" y="26"/>
                    <a:pt x="38" y="31"/>
                  </a:cubicBezTo>
                  <a:cubicBezTo>
                    <a:pt x="38" y="36"/>
                    <a:pt x="38" y="41"/>
                    <a:pt x="39" y="45"/>
                  </a:cubicBezTo>
                  <a:cubicBezTo>
                    <a:pt x="39" y="49"/>
                    <a:pt x="39" y="51"/>
                    <a:pt x="40" y="5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9" y="62"/>
                    <a:pt x="39" y="64"/>
                  </a:cubicBezTo>
                  <a:cubicBezTo>
                    <a:pt x="39" y="66"/>
                    <a:pt x="39" y="67"/>
                    <a:pt x="38" y="69"/>
                  </a:cubicBezTo>
                  <a:cubicBezTo>
                    <a:pt x="38" y="71"/>
                    <a:pt x="38" y="72"/>
                    <a:pt x="38" y="73"/>
                  </a:cubicBezTo>
                  <a:cubicBezTo>
                    <a:pt x="38" y="74"/>
                    <a:pt x="37" y="75"/>
                    <a:pt x="37" y="77"/>
                  </a:cubicBezTo>
                  <a:cubicBezTo>
                    <a:pt x="36" y="79"/>
                    <a:pt x="36" y="82"/>
                    <a:pt x="35" y="86"/>
                  </a:cubicBezTo>
                  <a:cubicBezTo>
                    <a:pt x="32" y="97"/>
                    <a:pt x="27" y="105"/>
                    <a:pt x="20" y="110"/>
                  </a:cubicBezTo>
                  <a:cubicBezTo>
                    <a:pt x="14" y="116"/>
                    <a:pt x="10" y="118"/>
                    <a:pt x="9" y="118"/>
                  </a:cubicBezTo>
                  <a:cubicBezTo>
                    <a:pt x="8" y="118"/>
                    <a:pt x="6" y="118"/>
                    <a:pt x="5" y="118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4" y="113"/>
                    <a:pt x="5" y="111"/>
                    <a:pt x="5" y="109"/>
                  </a:cubicBezTo>
                  <a:lnTo>
                    <a:pt x="6" y="95"/>
                  </a:lnTo>
                  <a:close/>
                  <a:moveTo>
                    <a:pt x="7" y="7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40"/>
                    <a:pt x="8" y="50"/>
                    <a:pt x="9" y="63"/>
                  </a:cubicBezTo>
                  <a:cubicBezTo>
                    <a:pt x="10" y="76"/>
                    <a:pt x="10" y="85"/>
                    <a:pt x="10" y="90"/>
                  </a:cubicBezTo>
                  <a:cubicBezTo>
                    <a:pt x="10" y="95"/>
                    <a:pt x="10" y="100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5" y="108"/>
                    <a:pt x="18" y="105"/>
                    <a:pt x="21" y="101"/>
                  </a:cubicBezTo>
                  <a:cubicBezTo>
                    <a:pt x="24" y="98"/>
                    <a:pt x="27" y="94"/>
                    <a:pt x="28" y="89"/>
                  </a:cubicBezTo>
                  <a:cubicBezTo>
                    <a:pt x="30" y="85"/>
                    <a:pt x="31" y="80"/>
                    <a:pt x="33" y="75"/>
                  </a:cubicBezTo>
                  <a:cubicBezTo>
                    <a:pt x="34" y="67"/>
                    <a:pt x="35" y="59"/>
                    <a:pt x="35" y="51"/>
                  </a:cubicBezTo>
                  <a:cubicBezTo>
                    <a:pt x="35" y="21"/>
                    <a:pt x="27" y="6"/>
                    <a:pt x="10" y="6"/>
                  </a:cubicBezTo>
                  <a:cubicBezTo>
                    <a:pt x="8" y="6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26"/>
            <p:cNvSpPr/>
            <p:nvPr/>
          </p:nvSpPr>
          <p:spPr>
            <a:xfrm>
              <a:off x="10587038" y="3276601"/>
              <a:ext cx="93662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3" y="119"/>
                    <a:pt x="2" y="118"/>
                  </a:cubicBezTo>
                  <a:cubicBezTo>
                    <a:pt x="1" y="117"/>
                    <a:pt x="1" y="116"/>
                    <a:pt x="1" y="116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2" y="105"/>
                    <a:pt x="2" y="103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1" y="10"/>
                    <a:pt x="0" y="7"/>
                    <a:pt x="0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1"/>
                    <a:pt x="19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5"/>
                    <a:pt x="17" y="6"/>
                    <a:pt x="14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7" y="54"/>
                    <a:pt x="17" y="54"/>
                  </a:cubicBezTo>
                  <a:cubicBezTo>
                    <a:pt x="18" y="55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9" y="59"/>
                    <a:pt x="7" y="60"/>
                    <a:pt x="7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26"/>
            <p:cNvSpPr/>
            <p:nvPr/>
          </p:nvSpPr>
          <p:spPr>
            <a:xfrm>
              <a:off x="10725150" y="3281363"/>
              <a:ext cx="146050" cy="436563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6"/>
                    <a:pt x="38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3" y="116"/>
                  </a:cubicBezTo>
                  <a:cubicBezTo>
                    <a:pt x="33" y="116"/>
                    <a:pt x="32" y="115"/>
                    <a:pt x="32" y="114"/>
                  </a:cubicBezTo>
                  <a:cubicBezTo>
                    <a:pt x="33" y="114"/>
                    <a:pt x="33" y="113"/>
                    <a:pt x="33" y="113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3"/>
                    <a:pt x="30" y="91"/>
                    <a:pt x="24" y="90"/>
                  </a:cubicBezTo>
                  <a:cubicBezTo>
                    <a:pt x="19" y="89"/>
                    <a:pt x="15" y="89"/>
                    <a:pt x="12" y="89"/>
                  </a:cubicBezTo>
                  <a:cubicBezTo>
                    <a:pt x="11" y="89"/>
                    <a:pt x="10" y="91"/>
                    <a:pt x="9" y="95"/>
                  </a:cubicBezTo>
                  <a:cubicBezTo>
                    <a:pt x="8" y="98"/>
                    <a:pt x="8" y="103"/>
                    <a:pt x="7" y="107"/>
                  </a:cubicBezTo>
                  <a:cubicBezTo>
                    <a:pt x="6" y="112"/>
                    <a:pt x="5" y="114"/>
                    <a:pt x="5" y="116"/>
                  </a:cubicBezTo>
                  <a:cubicBezTo>
                    <a:pt x="2" y="116"/>
                    <a:pt x="0" y="115"/>
                    <a:pt x="0" y="114"/>
                  </a:cubicBezTo>
                  <a:cubicBezTo>
                    <a:pt x="1" y="111"/>
                    <a:pt x="3" y="106"/>
                    <a:pt x="4" y="97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3"/>
                    <a:pt x="11" y="64"/>
                    <a:pt x="13" y="50"/>
                  </a:cubicBezTo>
                  <a:cubicBezTo>
                    <a:pt x="15" y="36"/>
                    <a:pt x="17" y="28"/>
                    <a:pt x="18" y="24"/>
                  </a:cubicBezTo>
                  <a:cubicBezTo>
                    <a:pt x="19" y="20"/>
                    <a:pt x="19" y="17"/>
                    <a:pt x="20" y="15"/>
                  </a:cubicBezTo>
                  <a:cubicBezTo>
                    <a:pt x="20" y="14"/>
                    <a:pt x="21" y="11"/>
                    <a:pt x="21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0" y="2"/>
                    <a:pt x="30" y="3"/>
                    <a:pt x="31" y="6"/>
                  </a:cubicBezTo>
                  <a:cubicBezTo>
                    <a:pt x="31" y="9"/>
                    <a:pt x="31" y="12"/>
                    <a:pt x="32" y="17"/>
                  </a:cubicBezTo>
                  <a:cubicBezTo>
                    <a:pt x="32" y="21"/>
                    <a:pt x="32" y="25"/>
                    <a:pt x="33" y="28"/>
                  </a:cubicBezTo>
                  <a:cubicBezTo>
                    <a:pt x="34" y="39"/>
                    <a:pt x="34" y="46"/>
                    <a:pt x="35" y="50"/>
                  </a:cubicBezTo>
                  <a:cubicBezTo>
                    <a:pt x="35" y="53"/>
                    <a:pt x="35" y="56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8"/>
                    <a:pt x="36" y="70"/>
                    <a:pt x="37" y="71"/>
                  </a:cubicBezTo>
                  <a:close/>
                  <a:moveTo>
                    <a:pt x="11" y="85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7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6"/>
                    <a:pt x="32" y="85"/>
                  </a:cubicBezTo>
                  <a:cubicBezTo>
                    <a:pt x="32" y="64"/>
                    <a:pt x="30" y="40"/>
                    <a:pt x="26" y="15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5"/>
                    <a:pt x="24" y="17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1"/>
                    <a:pt x="22" y="24"/>
                  </a:cubicBezTo>
                  <a:cubicBezTo>
                    <a:pt x="21" y="28"/>
                    <a:pt x="20" y="34"/>
                    <a:pt x="19" y="44"/>
                  </a:cubicBezTo>
                  <a:cubicBezTo>
                    <a:pt x="17" y="55"/>
                    <a:pt x="16" y="61"/>
                    <a:pt x="16" y="64"/>
                  </a:cubicBezTo>
                  <a:cubicBezTo>
                    <a:pt x="15" y="67"/>
                    <a:pt x="14" y="69"/>
                    <a:pt x="14" y="72"/>
                  </a:cubicBezTo>
                  <a:cubicBezTo>
                    <a:pt x="12" y="77"/>
                    <a:pt x="11" y="81"/>
                    <a:pt x="11" y="84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1" name="Google Shape;711;p26"/>
          <p:cNvGrpSpPr/>
          <p:nvPr/>
        </p:nvGrpSpPr>
        <p:grpSpPr>
          <a:xfrm>
            <a:off x="14471650" y="3857625"/>
            <a:ext cx="4137024" cy="942974"/>
            <a:chOff x="7235825" y="1928813"/>
            <a:chExt cx="2068513" cy="471488"/>
          </a:xfrm>
        </p:grpSpPr>
        <p:sp>
          <p:nvSpPr>
            <p:cNvPr id="712" name="Google Shape;712;p26"/>
            <p:cNvSpPr/>
            <p:nvPr/>
          </p:nvSpPr>
          <p:spPr>
            <a:xfrm>
              <a:off x="7235825" y="1947863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5"/>
                    <a:pt x="39" y="116"/>
                  </a:cubicBezTo>
                  <a:cubicBezTo>
                    <a:pt x="38" y="117"/>
                    <a:pt x="37" y="117"/>
                    <a:pt x="36" y="117"/>
                  </a:cubicBezTo>
                  <a:cubicBezTo>
                    <a:pt x="35" y="117"/>
                    <a:pt x="34" y="117"/>
                    <a:pt x="34" y="116"/>
                  </a:cubicBezTo>
                  <a:cubicBezTo>
                    <a:pt x="33" y="116"/>
                    <a:pt x="33" y="115"/>
                    <a:pt x="33" y="114"/>
                  </a:cubicBezTo>
                  <a:cubicBezTo>
                    <a:pt x="33" y="114"/>
                    <a:pt x="33" y="113"/>
                    <a:pt x="33" y="112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2"/>
                    <a:pt x="30" y="91"/>
                    <a:pt x="24" y="90"/>
                  </a:cubicBezTo>
                  <a:cubicBezTo>
                    <a:pt x="19" y="89"/>
                    <a:pt x="15" y="89"/>
                    <a:pt x="12" y="89"/>
                  </a:cubicBezTo>
                  <a:cubicBezTo>
                    <a:pt x="11" y="89"/>
                    <a:pt x="10" y="91"/>
                    <a:pt x="9" y="94"/>
                  </a:cubicBezTo>
                  <a:cubicBezTo>
                    <a:pt x="9" y="98"/>
                    <a:pt x="8" y="102"/>
                    <a:pt x="7" y="107"/>
                  </a:cubicBezTo>
                  <a:cubicBezTo>
                    <a:pt x="6" y="111"/>
                    <a:pt x="6" y="114"/>
                    <a:pt x="5" y="115"/>
                  </a:cubicBezTo>
                  <a:cubicBezTo>
                    <a:pt x="2" y="115"/>
                    <a:pt x="1" y="115"/>
                    <a:pt x="0" y="113"/>
                  </a:cubicBezTo>
                  <a:cubicBezTo>
                    <a:pt x="2" y="111"/>
                    <a:pt x="3" y="105"/>
                    <a:pt x="5" y="96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2"/>
                    <a:pt x="11" y="64"/>
                    <a:pt x="13" y="50"/>
                  </a:cubicBezTo>
                  <a:cubicBezTo>
                    <a:pt x="16" y="36"/>
                    <a:pt x="17" y="27"/>
                    <a:pt x="18" y="24"/>
                  </a:cubicBezTo>
                  <a:cubicBezTo>
                    <a:pt x="19" y="20"/>
                    <a:pt x="20" y="17"/>
                    <a:pt x="20" y="15"/>
                  </a:cubicBezTo>
                  <a:cubicBezTo>
                    <a:pt x="20" y="13"/>
                    <a:pt x="21" y="11"/>
                    <a:pt x="22" y="9"/>
                  </a:cubicBezTo>
                  <a:cubicBezTo>
                    <a:pt x="23" y="3"/>
                    <a:pt x="25" y="0"/>
                    <a:pt x="26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1" y="3"/>
                    <a:pt x="31" y="6"/>
                  </a:cubicBezTo>
                  <a:cubicBezTo>
                    <a:pt x="31" y="9"/>
                    <a:pt x="32" y="12"/>
                    <a:pt x="32" y="16"/>
                  </a:cubicBezTo>
                  <a:cubicBezTo>
                    <a:pt x="32" y="20"/>
                    <a:pt x="33" y="24"/>
                    <a:pt x="33" y="28"/>
                  </a:cubicBezTo>
                  <a:cubicBezTo>
                    <a:pt x="34" y="39"/>
                    <a:pt x="35" y="46"/>
                    <a:pt x="35" y="50"/>
                  </a:cubicBezTo>
                  <a:cubicBezTo>
                    <a:pt x="35" y="53"/>
                    <a:pt x="36" y="55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6" y="69"/>
                    <a:pt x="37" y="71"/>
                  </a:cubicBezTo>
                  <a:close/>
                  <a:moveTo>
                    <a:pt x="12" y="84"/>
                  </a:moveTo>
                  <a:cubicBezTo>
                    <a:pt x="16" y="86"/>
                    <a:pt x="21" y="87"/>
                    <a:pt x="28" y="87"/>
                  </a:cubicBezTo>
                  <a:cubicBezTo>
                    <a:pt x="29" y="87"/>
                    <a:pt x="30" y="86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3" y="86"/>
                    <a:pt x="33" y="85"/>
                  </a:cubicBezTo>
                  <a:cubicBezTo>
                    <a:pt x="33" y="63"/>
                    <a:pt x="31" y="40"/>
                    <a:pt x="26" y="15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1"/>
                    <a:pt x="22" y="24"/>
                  </a:cubicBezTo>
                  <a:cubicBezTo>
                    <a:pt x="22" y="27"/>
                    <a:pt x="21" y="34"/>
                    <a:pt x="19" y="44"/>
                  </a:cubicBezTo>
                  <a:cubicBezTo>
                    <a:pt x="18" y="54"/>
                    <a:pt x="17" y="61"/>
                    <a:pt x="16" y="64"/>
                  </a:cubicBezTo>
                  <a:cubicBezTo>
                    <a:pt x="15" y="67"/>
                    <a:pt x="15" y="69"/>
                    <a:pt x="14" y="72"/>
                  </a:cubicBezTo>
                  <a:cubicBezTo>
                    <a:pt x="12" y="77"/>
                    <a:pt x="12" y="81"/>
                    <a:pt x="12" y="83"/>
                  </a:cubicBezTo>
                  <a:lnTo>
                    <a:pt x="12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26"/>
            <p:cNvSpPr/>
            <p:nvPr/>
          </p:nvSpPr>
          <p:spPr>
            <a:xfrm>
              <a:off x="7434263" y="1928813"/>
              <a:ext cx="223837" cy="465138"/>
            </a:xfrm>
            <a:custGeom>
              <a:avLst/>
              <a:gdLst/>
              <a:ahLst/>
              <a:cxnLst/>
              <a:rect l="l" t="t" r="r" b="b"/>
              <a:pathLst>
                <a:path w="60" h="124" extrusionOk="0">
                  <a:moveTo>
                    <a:pt x="28" y="41"/>
                  </a:moveTo>
                  <a:cubicBezTo>
                    <a:pt x="28" y="42"/>
                    <a:pt x="28" y="42"/>
                    <a:pt x="28" y="42"/>
                  </a:cubicBezTo>
                  <a:cubicBezTo>
                    <a:pt x="27" y="44"/>
                    <a:pt x="27" y="46"/>
                    <a:pt x="27" y="50"/>
                  </a:cubicBezTo>
                  <a:cubicBezTo>
                    <a:pt x="27" y="53"/>
                    <a:pt x="27" y="57"/>
                    <a:pt x="26" y="61"/>
                  </a:cubicBezTo>
                  <a:cubicBezTo>
                    <a:pt x="25" y="65"/>
                    <a:pt x="24" y="75"/>
                    <a:pt x="23" y="90"/>
                  </a:cubicBezTo>
                  <a:cubicBezTo>
                    <a:pt x="21" y="105"/>
                    <a:pt x="21" y="116"/>
                    <a:pt x="21" y="121"/>
                  </a:cubicBezTo>
                  <a:cubicBezTo>
                    <a:pt x="21" y="122"/>
                    <a:pt x="20" y="122"/>
                    <a:pt x="20" y="123"/>
                  </a:cubicBezTo>
                  <a:cubicBezTo>
                    <a:pt x="19" y="124"/>
                    <a:pt x="19" y="124"/>
                    <a:pt x="18" y="124"/>
                  </a:cubicBezTo>
                  <a:cubicBezTo>
                    <a:pt x="17" y="124"/>
                    <a:pt x="17" y="124"/>
                    <a:pt x="16" y="123"/>
                  </a:cubicBezTo>
                  <a:cubicBezTo>
                    <a:pt x="15" y="122"/>
                    <a:pt x="15" y="121"/>
                    <a:pt x="15" y="120"/>
                  </a:cubicBezTo>
                  <a:cubicBezTo>
                    <a:pt x="15" y="119"/>
                    <a:pt x="14" y="117"/>
                    <a:pt x="14" y="117"/>
                  </a:cubicBezTo>
                  <a:cubicBezTo>
                    <a:pt x="14" y="115"/>
                    <a:pt x="14" y="113"/>
                    <a:pt x="14" y="111"/>
                  </a:cubicBezTo>
                  <a:cubicBezTo>
                    <a:pt x="14" y="108"/>
                    <a:pt x="14" y="106"/>
                    <a:pt x="14" y="104"/>
                  </a:cubicBezTo>
                  <a:cubicBezTo>
                    <a:pt x="13" y="101"/>
                    <a:pt x="13" y="98"/>
                    <a:pt x="12" y="95"/>
                  </a:cubicBezTo>
                  <a:cubicBezTo>
                    <a:pt x="12" y="93"/>
                    <a:pt x="11" y="90"/>
                    <a:pt x="11" y="88"/>
                  </a:cubicBezTo>
                  <a:cubicBezTo>
                    <a:pt x="11" y="86"/>
                    <a:pt x="10" y="78"/>
                    <a:pt x="8" y="64"/>
                  </a:cubicBezTo>
                  <a:cubicBezTo>
                    <a:pt x="4" y="28"/>
                    <a:pt x="1" y="8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5" y="5"/>
                    <a:pt x="6" y="7"/>
                  </a:cubicBezTo>
                  <a:cubicBezTo>
                    <a:pt x="7" y="9"/>
                    <a:pt x="7" y="12"/>
                    <a:pt x="8" y="15"/>
                  </a:cubicBezTo>
                  <a:cubicBezTo>
                    <a:pt x="8" y="18"/>
                    <a:pt x="8" y="21"/>
                    <a:pt x="8" y="24"/>
                  </a:cubicBezTo>
                  <a:cubicBezTo>
                    <a:pt x="9" y="26"/>
                    <a:pt x="9" y="29"/>
                    <a:pt x="9" y="32"/>
                  </a:cubicBezTo>
                  <a:cubicBezTo>
                    <a:pt x="9" y="35"/>
                    <a:pt x="9" y="39"/>
                    <a:pt x="10" y="43"/>
                  </a:cubicBezTo>
                  <a:cubicBezTo>
                    <a:pt x="10" y="47"/>
                    <a:pt x="11" y="56"/>
                    <a:pt x="13" y="69"/>
                  </a:cubicBezTo>
                  <a:cubicBezTo>
                    <a:pt x="15" y="83"/>
                    <a:pt x="17" y="93"/>
                    <a:pt x="17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3"/>
                    <a:pt x="18" y="88"/>
                    <a:pt x="19" y="81"/>
                  </a:cubicBezTo>
                  <a:cubicBezTo>
                    <a:pt x="20" y="75"/>
                    <a:pt x="20" y="71"/>
                    <a:pt x="20" y="69"/>
                  </a:cubicBezTo>
                  <a:cubicBezTo>
                    <a:pt x="20" y="68"/>
                    <a:pt x="21" y="66"/>
                    <a:pt x="21" y="63"/>
                  </a:cubicBezTo>
                  <a:cubicBezTo>
                    <a:pt x="22" y="61"/>
                    <a:pt x="22" y="59"/>
                    <a:pt x="22" y="58"/>
                  </a:cubicBezTo>
                  <a:cubicBezTo>
                    <a:pt x="22" y="56"/>
                    <a:pt x="22" y="52"/>
                    <a:pt x="23" y="46"/>
                  </a:cubicBezTo>
                  <a:cubicBezTo>
                    <a:pt x="23" y="40"/>
                    <a:pt x="23" y="36"/>
                    <a:pt x="24" y="34"/>
                  </a:cubicBezTo>
                  <a:cubicBezTo>
                    <a:pt x="24" y="32"/>
                    <a:pt x="24" y="30"/>
                    <a:pt x="24" y="27"/>
                  </a:cubicBezTo>
                  <a:cubicBezTo>
                    <a:pt x="25" y="25"/>
                    <a:pt x="25" y="23"/>
                    <a:pt x="25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7"/>
                    <a:pt x="27" y="16"/>
                  </a:cubicBezTo>
                  <a:cubicBezTo>
                    <a:pt x="30" y="16"/>
                    <a:pt x="32" y="17"/>
                    <a:pt x="32" y="19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32"/>
                    <a:pt x="33" y="46"/>
                    <a:pt x="37" y="62"/>
                  </a:cubicBezTo>
                  <a:cubicBezTo>
                    <a:pt x="42" y="78"/>
                    <a:pt x="44" y="92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2"/>
                    <a:pt x="45" y="99"/>
                    <a:pt x="45" y="94"/>
                  </a:cubicBezTo>
                  <a:cubicBezTo>
                    <a:pt x="45" y="89"/>
                    <a:pt x="46" y="81"/>
                    <a:pt x="48" y="71"/>
                  </a:cubicBezTo>
                  <a:cubicBezTo>
                    <a:pt x="49" y="60"/>
                    <a:pt x="50" y="53"/>
                    <a:pt x="50" y="48"/>
                  </a:cubicBezTo>
                  <a:cubicBezTo>
                    <a:pt x="50" y="44"/>
                    <a:pt x="51" y="37"/>
                    <a:pt x="52" y="28"/>
                  </a:cubicBezTo>
                  <a:cubicBezTo>
                    <a:pt x="53" y="19"/>
                    <a:pt x="54" y="12"/>
                    <a:pt x="54" y="7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"/>
                    <a:pt x="55" y="0"/>
                    <a:pt x="57" y="0"/>
                  </a:cubicBezTo>
                  <a:cubicBezTo>
                    <a:pt x="58" y="0"/>
                    <a:pt x="59" y="1"/>
                    <a:pt x="59" y="1"/>
                  </a:cubicBezTo>
                  <a:cubicBezTo>
                    <a:pt x="60" y="2"/>
                    <a:pt x="60" y="2"/>
                    <a:pt x="60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9" y="6"/>
                    <a:pt x="59" y="6"/>
                    <a:pt x="59" y="7"/>
                  </a:cubicBezTo>
                  <a:cubicBezTo>
                    <a:pt x="59" y="7"/>
                    <a:pt x="59" y="9"/>
                    <a:pt x="58" y="10"/>
                  </a:cubicBezTo>
                  <a:cubicBezTo>
                    <a:pt x="58" y="16"/>
                    <a:pt x="57" y="28"/>
                    <a:pt x="55" y="45"/>
                  </a:cubicBezTo>
                  <a:cubicBezTo>
                    <a:pt x="54" y="62"/>
                    <a:pt x="52" y="76"/>
                    <a:pt x="50" y="88"/>
                  </a:cubicBezTo>
                  <a:cubicBezTo>
                    <a:pt x="48" y="100"/>
                    <a:pt x="47" y="110"/>
                    <a:pt x="47" y="118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21"/>
                    <a:pt x="47" y="122"/>
                    <a:pt x="46" y="123"/>
                  </a:cubicBezTo>
                  <a:cubicBezTo>
                    <a:pt x="46" y="124"/>
                    <a:pt x="45" y="124"/>
                    <a:pt x="44" y="124"/>
                  </a:cubicBezTo>
                  <a:cubicBezTo>
                    <a:pt x="42" y="124"/>
                    <a:pt x="40" y="116"/>
                    <a:pt x="39" y="100"/>
                  </a:cubicBezTo>
                  <a:cubicBezTo>
                    <a:pt x="38" y="95"/>
                    <a:pt x="37" y="86"/>
                    <a:pt x="34" y="72"/>
                  </a:cubicBezTo>
                  <a:cubicBezTo>
                    <a:pt x="31" y="58"/>
                    <a:pt x="29" y="48"/>
                    <a:pt x="28" y="42"/>
                  </a:cubicBezTo>
                  <a:lnTo>
                    <a:pt x="28" y="41"/>
                  </a:lnTo>
                  <a:close/>
                  <a:moveTo>
                    <a:pt x="44" y="104"/>
                  </a:moveTo>
                  <a:cubicBezTo>
                    <a:pt x="44" y="104"/>
                    <a:pt x="44" y="104"/>
                    <a:pt x="4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26"/>
            <p:cNvSpPr/>
            <p:nvPr/>
          </p:nvSpPr>
          <p:spPr>
            <a:xfrm>
              <a:off x="7710488" y="1944688"/>
              <a:ext cx="93662" cy="444500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26"/>
            <p:cNvSpPr/>
            <p:nvPr/>
          </p:nvSpPr>
          <p:spPr>
            <a:xfrm>
              <a:off x="7848600" y="1936751"/>
              <a:ext cx="112712" cy="460375"/>
            </a:xfrm>
            <a:custGeom>
              <a:avLst/>
              <a:gdLst/>
              <a:ahLst/>
              <a:cxnLst/>
              <a:rect l="l" t="t" r="r" b="b"/>
              <a:pathLst>
                <a:path w="30" h="123" extrusionOk="0">
                  <a:moveTo>
                    <a:pt x="24" y="67"/>
                  </a:move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72"/>
                    <a:pt x="27" y="80"/>
                  </a:cubicBezTo>
                  <a:cubicBezTo>
                    <a:pt x="29" y="86"/>
                    <a:pt x="30" y="91"/>
                    <a:pt x="30" y="94"/>
                  </a:cubicBezTo>
                  <a:cubicBezTo>
                    <a:pt x="30" y="97"/>
                    <a:pt x="29" y="101"/>
                    <a:pt x="28" y="104"/>
                  </a:cubicBezTo>
                  <a:cubicBezTo>
                    <a:pt x="28" y="107"/>
                    <a:pt x="26" y="110"/>
                    <a:pt x="25" y="113"/>
                  </a:cubicBezTo>
                  <a:cubicBezTo>
                    <a:pt x="23" y="116"/>
                    <a:pt x="21" y="119"/>
                    <a:pt x="19" y="120"/>
                  </a:cubicBezTo>
                  <a:cubicBezTo>
                    <a:pt x="16" y="122"/>
                    <a:pt x="14" y="123"/>
                    <a:pt x="11" y="123"/>
                  </a:cubicBezTo>
                  <a:cubicBezTo>
                    <a:pt x="9" y="123"/>
                    <a:pt x="7" y="123"/>
                    <a:pt x="6" y="123"/>
                  </a:cubicBezTo>
                  <a:cubicBezTo>
                    <a:pt x="3" y="123"/>
                    <a:pt x="1" y="122"/>
                    <a:pt x="0" y="119"/>
                  </a:cubicBezTo>
                  <a:cubicBezTo>
                    <a:pt x="0" y="118"/>
                    <a:pt x="0" y="117"/>
                    <a:pt x="1" y="117"/>
                  </a:cubicBezTo>
                  <a:cubicBezTo>
                    <a:pt x="3" y="117"/>
                    <a:pt x="4" y="118"/>
                    <a:pt x="6" y="119"/>
                  </a:cubicBezTo>
                  <a:cubicBezTo>
                    <a:pt x="8" y="119"/>
                    <a:pt x="9" y="120"/>
                    <a:pt x="11" y="120"/>
                  </a:cubicBezTo>
                  <a:cubicBezTo>
                    <a:pt x="13" y="120"/>
                    <a:pt x="15" y="119"/>
                    <a:pt x="17" y="117"/>
                  </a:cubicBezTo>
                  <a:cubicBezTo>
                    <a:pt x="18" y="115"/>
                    <a:pt x="20" y="113"/>
                    <a:pt x="21" y="110"/>
                  </a:cubicBezTo>
                  <a:cubicBezTo>
                    <a:pt x="23" y="104"/>
                    <a:pt x="24" y="99"/>
                    <a:pt x="24" y="93"/>
                  </a:cubicBezTo>
                  <a:cubicBezTo>
                    <a:pt x="24" y="88"/>
                    <a:pt x="23" y="83"/>
                    <a:pt x="22" y="78"/>
                  </a:cubicBezTo>
                  <a:cubicBezTo>
                    <a:pt x="20" y="73"/>
                    <a:pt x="18" y="68"/>
                    <a:pt x="16" y="64"/>
                  </a:cubicBezTo>
                  <a:cubicBezTo>
                    <a:pt x="14" y="59"/>
                    <a:pt x="12" y="55"/>
                    <a:pt x="9" y="51"/>
                  </a:cubicBezTo>
                  <a:cubicBezTo>
                    <a:pt x="4" y="40"/>
                    <a:pt x="2" y="31"/>
                    <a:pt x="2" y="22"/>
                  </a:cubicBezTo>
                  <a:cubicBezTo>
                    <a:pt x="2" y="14"/>
                    <a:pt x="4" y="8"/>
                    <a:pt x="8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1" y="5"/>
                    <a:pt x="19" y="5"/>
                    <a:pt x="18" y="4"/>
                  </a:cubicBezTo>
                  <a:cubicBezTo>
                    <a:pt x="16" y="4"/>
                    <a:pt x="14" y="5"/>
                    <a:pt x="12" y="7"/>
                  </a:cubicBezTo>
                  <a:cubicBezTo>
                    <a:pt x="9" y="10"/>
                    <a:pt x="7" y="15"/>
                    <a:pt x="7" y="20"/>
                  </a:cubicBezTo>
                  <a:cubicBezTo>
                    <a:pt x="7" y="24"/>
                    <a:pt x="7" y="28"/>
                    <a:pt x="8" y="31"/>
                  </a:cubicBezTo>
                  <a:cubicBezTo>
                    <a:pt x="9" y="33"/>
                    <a:pt x="9" y="35"/>
                    <a:pt x="9" y="37"/>
                  </a:cubicBezTo>
                  <a:cubicBezTo>
                    <a:pt x="10" y="38"/>
                    <a:pt x="10" y="40"/>
                    <a:pt x="11" y="42"/>
                  </a:cubicBezTo>
                  <a:cubicBezTo>
                    <a:pt x="12" y="44"/>
                    <a:pt x="13" y="46"/>
                    <a:pt x="13" y="47"/>
                  </a:cubicBezTo>
                  <a:cubicBezTo>
                    <a:pt x="14" y="48"/>
                    <a:pt x="15" y="50"/>
                    <a:pt x="16" y="52"/>
                  </a:cubicBezTo>
                  <a:cubicBezTo>
                    <a:pt x="17" y="55"/>
                    <a:pt x="18" y="56"/>
                    <a:pt x="18" y="57"/>
                  </a:cubicBezTo>
                  <a:cubicBezTo>
                    <a:pt x="19" y="58"/>
                    <a:pt x="20" y="59"/>
                    <a:pt x="21" y="62"/>
                  </a:cubicBezTo>
                  <a:cubicBezTo>
                    <a:pt x="23" y="65"/>
                    <a:pt x="24" y="67"/>
                    <a:pt x="2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26"/>
            <p:cNvSpPr/>
            <p:nvPr/>
          </p:nvSpPr>
          <p:spPr>
            <a:xfrm>
              <a:off x="8013700" y="1936751"/>
              <a:ext cx="142875" cy="4603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38" y="73"/>
                  </a:moveTo>
                  <a:cubicBezTo>
                    <a:pt x="36" y="93"/>
                    <a:pt x="36" y="93"/>
                    <a:pt x="36" y="93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6" y="97"/>
                    <a:pt x="35" y="100"/>
                    <a:pt x="35" y="103"/>
                  </a:cubicBezTo>
                  <a:cubicBezTo>
                    <a:pt x="35" y="106"/>
                    <a:pt x="35" y="109"/>
                    <a:pt x="34" y="112"/>
                  </a:cubicBezTo>
                  <a:cubicBezTo>
                    <a:pt x="33" y="115"/>
                    <a:pt x="31" y="117"/>
                    <a:pt x="29" y="120"/>
                  </a:cubicBezTo>
                  <a:cubicBezTo>
                    <a:pt x="27" y="122"/>
                    <a:pt x="24" y="123"/>
                    <a:pt x="22" y="123"/>
                  </a:cubicBezTo>
                  <a:cubicBezTo>
                    <a:pt x="19" y="123"/>
                    <a:pt x="17" y="122"/>
                    <a:pt x="15" y="120"/>
                  </a:cubicBezTo>
                  <a:cubicBezTo>
                    <a:pt x="12" y="118"/>
                    <a:pt x="11" y="116"/>
                    <a:pt x="9" y="113"/>
                  </a:cubicBezTo>
                  <a:cubicBezTo>
                    <a:pt x="8" y="110"/>
                    <a:pt x="6" y="106"/>
                    <a:pt x="5" y="102"/>
                  </a:cubicBezTo>
                  <a:cubicBezTo>
                    <a:pt x="4" y="98"/>
                    <a:pt x="3" y="94"/>
                    <a:pt x="3" y="90"/>
                  </a:cubicBezTo>
                  <a:cubicBezTo>
                    <a:pt x="2" y="86"/>
                    <a:pt x="2" y="82"/>
                    <a:pt x="1" y="77"/>
                  </a:cubicBezTo>
                  <a:cubicBezTo>
                    <a:pt x="1" y="70"/>
                    <a:pt x="0" y="64"/>
                    <a:pt x="0" y="59"/>
                  </a:cubicBezTo>
                  <a:cubicBezTo>
                    <a:pt x="0" y="54"/>
                    <a:pt x="1" y="48"/>
                    <a:pt x="1" y="41"/>
                  </a:cubicBezTo>
                  <a:cubicBezTo>
                    <a:pt x="1" y="34"/>
                    <a:pt x="2" y="30"/>
                    <a:pt x="2" y="28"/>
                  </a:cubicBezTo>
                  <a:cubicBezTo>
                    <a:pt x="2" y="26"/>
                    <a:pt x="2" y="25"/>
                    <a:pt x="2" y="23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2" y="16"/>
                    <a:pt x="3" y="14"/>
                    <a:pt x="3" y="12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1"/>
                    <a:pt x="12" y="0"/>
                    <a:pt x="16" y="0"/>
                  </a:cubicBezTo>
                  <a:cubicBezTo>
                    <a:pt x="20" y="0"/>
                    <a:pt x="23" y="1"/>
                    <a:pt x="25" y="3"/>
                  </a:cubicBezTo>
                  <a:cubicBezTo>
                    <a:pt x="26" y="4"/>
                    <a:pt x="27" y="5"/>
                    <a:pt x="28" y="7"/>
                  </a:cubicBezTo>
                  <a:cubicBezTo>
                    <a:pt x="30" y="9"/>
                    <a:pt x="31" y="11"/>
                    <a:pt x="32" y="12"/>
                  </a:cubicBezTo>
                  <a:cubicBezTo>
                    <a:pt x="32" y="14"/>
                    <a:pt x="33" y="18"/>
                    <a:pt x="34" y="25"/>
                  </a:cubicBezTo>
                  <a:cubicBezTo>
                    <a:pt x="37" y="43"/>
                    <a:pt x="38" y="59"/>
                    <a:pt x="38" y="73"/>
                  </a:cubicBezTo>
                  <a:close/>
                  <a:moveTo>
                    <a:pt x="16" y="4"/>
                  </a:moveTo>
                  <a:cubicBezTo>
                    <a:pt x="9" y="4"/>
                    <a:pt x="5" y="19"/>
                    <a:pt x="5" y="50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64"/>
                    <a:pt x="5" y="71"/>
                    <a:pt x="6" y="80"/>
                  </a:cubicBezTo>
                  <a:cubicBezTo>
                    <a:pt x="7" y="88"/>
                    <a:pt x="9" y="95"/>
                    <a:pt x="10" y="100"/>
                  </a:cubicBezTo>
                  <a:cubicBezTo>
                    <a:pt x="11" y="105"/>
                    <a:pt x="13" y="110"/>
                    <a:pt x="15" y="113"/>
                  </a:cubicBezTo>
                  <a:cubicBezTo>
                    <a:pt x="17" y="117"/>
                    <a:pt x="19" y="119"/>
                    <a:pt x="22" y="119"/>
                  </a:cubicBezTo>
                  <a:cubicBezTo>
                    <a:pt x="26" y="119"/>
                    <a:pt x="28" y="115"/>
                    <a:pt x="30" y="108"/>
                  </a:cubicBezTo>
                  <a:cubicBezTo>
                    <a:pt x="31" y="101"/>
                    <a:pt x="32" y="94"/>
                    <a:pt x="33" y="89"/>
                  </a:cubicBezTo>
                  <a:cubicBezTo>
                    <a:pt x="33" y="81"/>
                    <a:pt x="33" y="76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3" y="66"/>
                    <a:pt x="33" y="65"/>
                  </a:cubicBezTo>
                  <a:cubicBezTo>
                    <a:pt x="33" y="63"/>
                    <a:pt x="33" y="61"/>
                    <a:pt x="33" y="58"/>
                  </a:cubicBezTo>
                  <a:cubicBezTo>
                    <a:pt x="33" y="55"/>
                    <a:pt x="33" y="52"/>
                    <a:pt x="33" y="50"/>
                  </a:cubicBezTo>
                  <a:cubicBezTo>
                    <a:pt x="33" y="48"/>
                    <a:pt x="32" y="45"/>
                    <a:pt x="32" y="41"/>
                  </a:cubicBezTo>
                  <a:cubicBezTo>
                    <a:pt x="32" y="38"/>
                    <a:pt x="32" y="35"/>
                    <a:pt x="31" y="32"/>
                  </a:cubicBezTo>
                  <a:cubicBezTo>
                    <a:pt x="31" y="29"/>
                    <a:pt x="30" y="27"/>
                    <a:pt x="30" y="24"/>
                  </a:cubicBezTo>
                  <a:cubicBezTo>
                    <a:pt x="29" y="21"/>
                    <a:pt x="28" y="18"/>
                    <a:pt x="27" y="16"/>
                  </a:cubicBezTo>
                  <a:cubicBezTo>
                    <a:pt x="27" y="14"/>
                    <a:pt x="26" y="12"/>
                    <a:pt x="25" y="10"/>
                  </a:cubicBezTo>
                  <a:cubicBezTo>
                    <a:pt x="22" y="6"/>
                    <a:pt x="20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8215313" y="1933576"/>
              <a:ext cx="184150" cy="466725"/>
            </a:xfrm>
            <a:custGeom>
              <a:avLst/>
              <a:gdLst/>
              <a:ahLst/>
              <a:cxnLst/>
              <a:rect l="l" t="t" r="r" b="b"/>
              <a:pathLst>
                <a:path w="49" h="125" extrusionOk="0">
                  <a:moveTo>
                    <a:pt x="41" y="2"/>
                  </a:moveTo>
                  <a:cubicBezTo>
                    <a:pt x="41" y="1"/>
                    <a:pt x="42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6" y="1"/>
                    <a:pt x="46" y="1"/>
                    <a:pt x="46" y="2"/>
                  </a:cubicBezTo>
                  <a:cubicBezTo>
                    <a:pt x="46" y="9"/>
                    <a:pt x="46" y="16"/>
                    <a:pt x="46" y="22"/>
                  </a:cubicBezTo>
                  <a:cubicBezTo>
                    <a:pt x="46" y="28"/>
                    <a:pt x="46" y="39"/>
                    <a:pt x="47" y="55"/>
                  </a:cubicBezTo>
                  <a:cubicBezTo>
                    <a:pt x="48" y="71"/>
                    <a:pt x="48" y="81"/>
                    <a:pt x="48" y="87"/>
                  </a:cubicBezTo>
                  <a:cubicBezTo>
                    <a:pt x="48" y="92"/>
                    <a:pt x="48" y="96"/>
                    <a:pt x="48" y="97"/>
                  </a:cubicBezTo>
                  <a:cubicBezTo>
                    <a:pt x="48" y="98"/>
                    <a:pt x="48" y="100"/>
                    <a:pt x="48" y="104"/>
                  </a:cubicBezTo>
                  <a:cubicBezTo>
                    <a:pt x="49" y="107"/>
                    <a:pt x="49" y="111"/>
                    <a:pt x="49" y="116"/>
                  </a:cubicBezTo>
                  <a:cubicBezTo>
                    <a:pt x="49" y="121"/>
                    <a:pt x="48" y="124"/>
                    <a:pt x="47" y="125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4" y="121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14"/>
                    <a:pt x="43" y="109"/>
                    <a:pt x="43" y="106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5"/>
                    <a:pt x="42" y="33"/>
                    <a:pt x="42" y="29"/>
                  </a:cubicBezTo>
                  <a:cubicBezTo>
                    <a:pt x="42" y="26"/>
                    <a:pt x="42" y="24"/>
                    <a:pt x="42" y="23"/>
                  </a:cubicBezTo>
                  <a:cubicBezTo>
                    <a:pt x="42" y="23"/>
                    <a:pt x="41" y="24"/>
                    <a:pt x="41" y="24"/>
                  </a:cubicBezTo>
                  <a:cubicBezTo>
                    <a:pt x="41" y="31"/>
                    <a:pt x="40" y="41"/>
                    <a:pt x="37" y="55"/>
                  </a:cubicBezTo>
                  <a:cubicBezTo>
                    <a:pt x="35" y="66"/>
                    <a:pt x="33" y="75"/>
                    <a:pt x="31" y="84"/>
                  </a:cubicBezTo>
                  <a:cubicBezTo>
                    <a:pt x="30" y="85"/>
                    <a:pt x="30" y="85"/>
                    <a:pt x="30" y="86"/>
                  </a:cubicBezTo>
                  <a:cubicBezTo>
                    <a:pt x="29" y="88"/>
                    <a:pt x="28" y="90"/>
                    <a:pt x="28" y="91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8" y="94"/>
                    <a:pt x="28" y="96"/>
                  </a:cubicBezTo>
                  <a:cubicBezTo>
                    <a:pt x="27" y="101"/>
                    <a:pt x="26" y="104"/>
                    <a:pt x="24" y="104"/>
                  </a:cubicBezTo>
                  <a:cubicBezTo>
                    <a:pt x="22" y="104"/>
                    <a:pt x="20" y="100"/>
                    <a:pt x="20" y="92"/>
                  </a:cubicBezTo>
                  <a:cubicBezTo>
                    <a:pt x="20" y="90"/>
                    <a:pt x="20" y="89"/>
                    <a:pt x="20" y="87"/>
                  </a:cubicBezTo>
                  <a:cubicBezTo>
                    <a:pt x="19" y="84"/>
                    <a:pt x="17" y="73"/>
                    <a:pt x="13" y="53"/>
                  </a:cubicBezTo>
                  <a:cubicBezTo>
                    <a:pt x="8" y="32"/>
                    <a:pt x="6" y="21"/>
                    <a:pt x="5" y="20"/>
                  </a:cubicBezTo>
                  <a:cubicBezTo>
                    <a:pt x="5" y="30"/>
                    <a:pt x="5" y="40"/>
                    <a:pt x="5" y="5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8"/>
                    <a:pt x="6" y="120"/>
                    <a:pt x="5" y="121"/>
                  </a:cubicBezTo>
                  <a:cubicBezTo>
                    <a:pt x="2" y="121"/>
                    <a:pt x="0" y="118"/>
                    <a:pt x="0" y="112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2"/>
                    <a:pt x="1" y="7"/>
                    <a:pt x="1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3"/>
                    <a:pt x="11" y="19"/>
                    <a:pt x="18" y="52"/>
                  </a:cubicBezTo>
                  <a:cubicBezTo>
                    <a:pt x="19" y="59"/>
                    <a:pt x="20" y="64"/>
                    <a:pt x="21" y="68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3" y="76"/>
                    <a:pt x="23" y="78"/>
                    <a:pt x="23" y="80"/>
                  </a:cubicBezTo>
                  <a:cubicBezTo>
                    <a:pt x="24" y="84"/>
                    <a:pt x="25" y="87"/>
                    <a:pt x="25" y="88"/>
                  </a:cubicBezTo>
                  <a:cubicBezTo>
                    <a:pt x="25" y="87"/>
                    <a:pt x="26" y="82"/>
                    <a:pt x="28" y="7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1"/>
                    <a:pt x="32" y="54"/>
                    <a:pt x="34" y="42"/>
                  </a:cubicBezTo>
                  <a:cubicBezTo>
                    <a:pt x="36" y="30"/>
                    <a:pt x="38" y="22"/>
                    <a:pt x="38" y="19"/>
                  </a:cubicBezTo>
                  <a:cubicBezTo>
                    <a:pt x="40" y="12"/>
                    <a:pt x="41" y="7"/>
                    <a:pt x="41" y="3"/>
                  </a:cubicBezTo>
                  <a:lnTo>
                    <a:pt x="4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8458200" y="1944688"/>
              <a:ext cx="90487" cy="444500"/>
            </a:xfrm>
            <a:custGeom>
              <a:avLst/>
              <a:gdLst/>
              <a:ahLst/>
              <a:cxnLst/>
              <a:rect l="l" t="t" r="r" b="b"/>
              <a:pathLst>
                <a:path w="24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4" y="114"/>
                    <a:pt x="24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5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7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719;p26"/>
            <p:cNvSpPr/>
            <p:nvPr/>
          </p:nvSpPr>
          <p:spPr>
            <a:xfrm>
              <a:off x="8675688" y="1939926"/>
              <a:ext cx="93662" cy="446088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22" y="118"/>
                  </a:moveTo>
                  <a:cubicBezTo>
                    <a:pt x="17" y="117"/>
                    <a:pt x="17" y="117"/>
                    <a:pt x="17" y="117"/>
                  </a:cubicBezTo>
                  <a:cubicBezTo>
                    <a:pt x="16" y="117"/>
                    <a:pt x="15" y="118"/>
                    <a:pt x="14" y="119"/>
                  </a:cubicBezTo>
                  <a:cubicBezTo>
                    <a:pt x="11" y="119"/>
                    <a:pt x="10" y="119"/>
                    <a:pt x="9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4" y="118"/>
                    <a:pt x="1" y="117"/>
                    <a:pt x="0" y="115"/>
                  </a:cubicBezTo>
                  <a:cubicBezTo>
                    <a:pt x="0" y="114"/>
                    <a:pt x="2" y="114"/>
                    <a:pt x="4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10" y="114"/>
                    <a:pt x="11" y="112"/>
                    <a:pt x="11" y="109"/>
                  </a:cubicBezTo>
                  <a:cubicBezTo>
                    <a:pt x="11" y="106"/>
                    <a:pt x="11" y="103"/>
                    <a:pt x="10" y="98"/>
                  </a:cubicBezTo>
                  <a:cubicBezTo>
                    <a:pt x="10" y="94"/>
                    <a:pt x="10" y="90"/>
                    <a:pt x="10" y="85"/>
                  </a:cubicBezTo>
                  <a:cubicBezTo>
                    <a:pt x="10" y="81"/>
                    <a:pt x="9" y="73"/>
                    <a:pt x="9" y="60"/>
                  </a:cubicBezTo>
                  <a:cubicBezTo>
                    <a:pt x="8" y="48"/>
                    <a:pt x="8" y="39"/>
                    <a:pt x="8" y="3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0"/>
                    <a:pt x="8" y="7"/>
                    <a:pt x="7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3" y="3"/>
                    <a:pt x="7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9" y="0"/>
                    <a:pt x="21" y="1"/>
                    <a:pt x="21" y="3"/>
                  </a:cubicBezTo>
                  <a:cubicBezTo>
                    <a:pt x="21" y="5"/>
                    <a:pt x="20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6"/>
                    <a:pt x="12" y="8"/>
                  </a:cubicBezTo>
                  <a:cubicBezTo>
                    <a:pt x="12" y="9"/>
                    <a:pt x="11" y="13"/>
                    <a:pt x="11" y="20"/>
                  </a:cubicBezTo>
                  <a:cubicBezTo>
                    <a:pt x="11" y="27"/>
                    <a:pt x="12" y="40"/>
                    <a:pt x="13" y="60"/>
                  </a:cubicBezTo>
                  <a:cubicBezTo>
                    <a:pt x="15" y="80"/>
                    <a:pt x="15" y="95"/>
                    <a:pt x="15" y="105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3" y="112"/>
                    <a:pt x="25" y="114"/>
                    <a:pt x="25" y="116"/>
                  </a:cubicBezTo>
                  <a:lnTo>
                    <a:pt x="22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720;p26"/>
            <p:cNvSpPr/>
            <p:nvPr/>
          </p:nvSpPr>
          <p:spPr>
            <a:xfrm>
              <a:off x="8813800" y="1944688"/>
              <a:ext cx="149225" cy="441325"/>
            </a:xfrm>
            <a:custGeom>
              <a:avLst/>
              <a:gdLst/>
              <a:ahLst/>
              <a:cxnLst/>
              <a:rect l="l" t="t" r="r" b="b"/>
              <a:pathLst>
                <a:path w="40" h="118" extrusionOk="0">
                  <a:moveTo>
                    <a:pt x="6" y="95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83"/>
                    <a:pt x="6" y="76"/>
                    <a:pt x="5" y="67"/>
                  </a:cubicBezTo>
                  <a:cubicBezTo>
                    <a:pt x="4" y="59"/>
                    <a:pt x="4" y="54"/>
                    <a:pt x="4" y="52"/>
                  </a:cubicBezTo>
                  <a:cubicBezTo>
                    <a:pt x="3" y="51"/>
                    <a:pt x="3" y="45"/>
                    <a:pt x="3" y="33"/>
                  </a:cubicBezTo>
                  <a:cubicBezTo>
                    <a:pt x="3" y="21"/>
                    <a:pt x="3" y="14"/>
                    <a:pt x="3" y="13"/>
                  </a:cubicBezTo>
                  <a:cubicBezTo>
                    <a:pt x="2" y="11"/>
                    <a:pt x="2" y="10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6" y="6"/>
                  </a:cubicBezTo>
                  <a:cubicBezTo>
                    <a:pt x="30" y="11"/>
                    <a:pt x="33" y="15"/>
                    <a:pt x="35" y="18"/>
                  </a:cubicBezTo>
                  <a:cubicBezTo>
                    <a:pt x="36" y="22"/>
                    <a:pt x="37" y="26"/>
                    <a:pt x="37" y="31"/>
                  </a:cubicBezTo>
                  <a:cubicBezTo>
                    <a:pt x="38" y="36"/>
                    <a:pt x="38" y="40"/>
                    <a:pt x="38" y="44"/>
                  </a:cubicBezTo>
                  <a:cubicBezTo>
                    <a:pt x="39" y="48"/>
                    <a:pt x="39" y="51"/>
                    <a:pt x="39" y="5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39" y="61"/>
                    <a:pt x="39" y="63"/>
                  </a:cubicBezTo>
                  <a:cubicBezTo>
                    <a:pt x="39" y="65"/>
                    <a:pt x="39" y="67"/>
                    <a:pt x="38" y="69"/>
                  </a:cubicBezTo>
                  <a:cubicBezTo>
                    <a:pt x="38" y="70"/>
                    <a:pt x="38" y="72"/>
                    <a:pt x="38" y="73"/>
                  </a:cubicBezTo>
                  <a:cubicBezTo>
                    <a:pt x="38" y="74"/>
                    <a:pt x="37" y="75"/>
                    <a:pt x="37" y="77"/>
                  </a:cubicBezTo>
                  <a:cubicBezTo>
                    <a:pt x="36" y="78"/>
                    <a:pt x="35" y="81"/>
                    <a:pt x="35" y="85"/>
                  </a:cubicBezTo>
                  <a:cubicBezTo>
                    <a:pt x="32" y="97"/>
                    <a:pt x="27" y="105"/>
                    <a:pt x="20" y="110"/>
                  </a:cubicBezTo>
                  <a:cubicBezTo>
                    <a:pt x="14" y="115"/>
                    <a:pt x="10" y="118"/>
                    <a:pt x="9" y="118"/>
                  </a:cubicBezTo>
                  <a:cubicBezTo>
                    <a:pt x="7" y="118"/>
                    <a:pt x="6" y="118"/>
                    <a:pt x="5" y="117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4" y="113"/>
                    <a:pt x="5" y="111"/>
                    <a:pt x="5" y="109"/>
                  </a:cubicBezTo>
                  <a:lnTo>
                    <a:pt x="6" y="95"/>
                  </a:lnTo>
                  <a:close/>
                  <a:moveTo>
                    <a:pt x="6" y="7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40"/>
                    <a:pt x="8" y="50"/>
                    <a:pt x="9" y="63"/>
                  </a:cubicBezTo>
                  <a:cubicBezTo>
                    <a:pt x="10" y="76"/>
                    <a:pt x="10" y="85"/>
                    <a:pt x="10" y="90"/>
                  </a:cubicBezTo>
                  <a:cubicBezTo>
                    <a:pt x="10" y="94"/>
                    <a:pt x="10" y="100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5" y="108"/>
                    <a:pt x="18" y="105"/>
                    <a:pt x="21" y="101"/>
                  </a:cubicBezTo>
                  <a:cubicBezTo>
                    <a:pt x="24" y="97"/>
                    <a:pt x="27" y="93"/>
                    <a:pt x="28" y="89"/>
                  </a:cubicBezTo>
                  <a:cubicBezTo>
                    <a:pt x="30" y="85"/>
                    <a:pt x="31" y="80"/>
                    <a:pt x="32" y="75"/>
                  </a:cubicBezTo>
                  <a:cubicBezTo>
                    <a:pt x="34" y="67"/>
                    <a:pt x="35" y="59"/>
                    <a:pt x="35" y="51"/>
                  </a:cubicBezTo>
                  <a:cubicBezTo>
                    <a:pt x="35" y="21"/>
                    <a:pt x="27" y="5"/>
                    <a:pt x="10" y="5"/>
                  </a:cubicBezTo>
                  <a:cubicBezTo>
                    <a:pt x="8" y="5"/>
                    <a:pt x="7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721;p26"/>
            <p:cNvSpPr/>
            <p:nvPr/>
          </p:nvSpPr>
          <p:spPr>
            <a:xfrm>
              <a:off x="9020175" y="1944688"/>
              <a:ext cx="93662" cy="444500"/>
            </a:xfrm>
            <a:custGeom>
              <a:avLst/>
              <a:gdLst/>
              <a:ahLst/>
              <a:cxnLst/>
              <a:rect l="l" t="t" r="r" b="b"/>
              <a:pathLst>
                <a:path w="25" h="119" extrusionOk="0">
                  <a:moveTo>
                    <a:pt x="8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22" y="113"/>
                    <a:pt x="25" y="114"/>
                    <a:pt x="25" y="115"/>
                  </a:cubicBezTo>
                  <a:cubicBezTo>
                    <a:pt x="24" y="117"/>
                    <a:pt x="22" y="118"/>
                    <a:pt x="20" y="118"/>
                  </a:cubicBezTo>
                  <a:cubicBezTo>
                    <a:pt x="18" y="119"/>
                    <a:pt x="16" y="119"/>
                    <a:pt x="13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5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07"/>
                    <a:pt x="1" y="105"/>
                    <a:pt x="1" y="102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5"/>
                    <a:pt x="17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6"/>
                    <a:pt x="6" y="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7" y="53"/>
                    <a:pt x="17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8" y="58"/>
                    <a:pt x="18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6" y="60"/>
                    <a:pt x="6" y="62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8" y="108"/>
                    <a:pt x="8" y="110"/>
                    <a:pt x="8" y="112"/>
                  </a:cubicBezTo>
                  <a:lnTo>
                    <a:pt x="8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722;p26"/>
            <p:cNvSpPr/>
            <p:nvPr/>
          </p:nvSpPr>
          <p:spPr>
            <a:xfrm>
              <a:off x="9158288" y="1947863"/>
              <a:ext cx="146050" cy="438150"/>
            </a:xfrm>
            <a:custGeom>
              <a:avLst/>
              <a:gdLst/>
              <a:ahLst/>
              <a:cxnLst/>
              <a:rect l="l" t="t" r="r" b="b"/>
              <a:pathLst>
                <a:path w="39" h="117" extrusionOk="0">
                  <a:moveTo>
                    <a:pt x="37" y="71"/>
                  </a:moveTo>
                  <a:cubicBezTo>
                    <a:pt x="39" y="112"/>
                    <a:pt x="39" y="112"/>
                    <a:pt x="39" y="112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8" y="115"/>
                    <a:pt x="38" y="116"/>
                  </a:cubicBezTo>
                  <a:cubicBezTo>
                    <a:pt x="37" y="117"/>
                    <a:pt x="36" y="117"/>
                    <a:pt x="36" y="117"/>
                  </a:cubicBezTo>
                  <a:cubicBezTo>
                    <a:pt x="35" y="117"/>
                    <a:pt x="34" y="117"/>
                    <a:pt x="33" y="116"/>
                  </a:cubicBezTo>
                  <a:cubicBezTo>
                    <a:pt x="33" y="116"/>
                    <a:pt x="32" y="115"/>
                    <a:pt x="32" y="114"/>
                  </a:cubicBezTo>
                  <a:cubicBezTo>
                    <a:pt x="33" y="114"/>
                    <a:pt x="33" y="113"/>
                    <a:pt x="33" y="112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2"/>
                    <a:pt x="29" y="91"/>
                    <a:pt x="24" y="90"/>
                  </a:cubicBezTo>
                  <a:cubicBezTo>
                    <a:pt x="18" y="89"/>
                    <a:pt x="14" y="89"/>
                    <a:pt x="12" y="89"/>
                  </a:cubicBezTo>
                  <a:cubicBezTo>
                    <a:pt x="11" y="89"/>
                    <a:pt x="10" y="91"/>
                    <a:pt x="9" y="94"/>
                  </a:cubicBezTo>
                  <a:cubicBezTo>
                    <a:pt x="8" y="98"/>
                    <a:pt x="7" y="102"/>
                    <a:pt x="7" y="107"/>
                  </a:cubicBezTo>
                  <a:cubicBezTo>
                    <a:pt x="6" y="111"/>
                    <a:pt x="5" y="114"/>
                    <a:pt x="4" y="115"/>
                  </a:cubicBezTo>
                  <a:cubicBezTo>
                    <a:pt x="2" y="115"/>
                    <a:pt x="0" y="115"/>
                    <a:pt x="0" y="113"/>
                  </a:cubicBezTo>
                  <a:cubicBezTo>
                    <a:pt x="1" y="111"/>
                    <a:pt x="3" y="105"/>
                    <a:pt x="4" y="96"/>
                  </a:cubicBezTo>
                  <a:cubicBezTo>
                    <a:pt x="6" y="87"/>
                    <a:pt x="7" y="81"/>
                    <a:pt x="8" y="77"/>
                  </a:cubicBezTo>
                  <a:cubicBezTo>
                    <a:pt x="9" y="72"/>
                    <a:pt x="10" y="64"/>
                    <a:pt x="13" y="50"/>
                  </a:cubicBezTo>
                  <a:cubicBezTo>
                    <a:pt x="15" y="36"/>
                    <a:pt x="17" y="27"/>
                    <a:pt x="18" y="24"/>
                  </a:cubicBezTo>
                  <a:cubicBezTo>
                    <a:pt x="18" y="20"/>
                    <a:pt x="19" y="17"/>
                    <a:pt x="20" y="15"/>
                  </a:cubicBezTo>
                  <a:cubicBezTo>
                    <a:pt x="20" y="13"/>
                    <a:pt x="21" y="11"/>
                    <a:pt x="21" y="9"/>
                  </a:cubicBezTo>
                  <a:cubicBezTo>
                    <a:pt x="23" y="3"/>
                    <a:pt x="24" y="0"/>
                    <a:pt x="26" y="0"/>
                  </a:cubicBezTo>
                  <a:cubicBezTo>
                    <a:pt x="27" y="0"/>
                    <a:pt x="29" y="0"/>
                    <a:pt x="29" y="1"/>
                  </a:cubicBezTo>
                  <a:cubicBezTo>
                    <a:pt x="30" y="1"/>
                    <a:pt x="30" y="3"/>
                    <a:pt x="30" y="6"/>
                  </a:cubicBezTo>
                  <a:cubicBezTo>
                    <a:pt x="31" y="9"/>
                    <a:pt x="31" y="12"/>
                    <a:pt x="32" y="16"/>
                  </a:cubicBezTo>
                  <a:cubicBezTo>
                    <a:pt x="32" y="20"/>
                    <a:pt x="32" y="24"/>
                    <a:pt x="33" y="28"/>
                  </a:cubicBezTo>
                  <a:cubicBezTo>
                    <a:pt x="34" y="39"/>
                    <a:pt x="34" y="46"/>
                    <a:pt x="34" y="50"/>
                  </a:cubicBezTo>
                  <a:cubicBezTo>
                    <a:pt x="35" y="53"/>
                    <a:pt x="35" y="55"/>
                    <a:pt x="36" y="57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6" y="69"/>
                    <a:pt x="37" y="71"/>
                  </a:cubicBezTo>
                  <a:close/>
                  <a:moveTo>
                    <a:pt x="11" y="84"/>
                  </a:moveTo>
                  <a:cubicBezTo>
                    <a:pt x="16" y="86"/>
                    <a:pt x="21" y="87"/>
                    <a:pt x="27" y="87"/>
                  </a:cubicBezTo>
                  <a:cubicBezTo>
                    <a:pt x="28" y="87"/>
                    <a:pt x="29" y="86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6"/>
                    <a:pt x="32" y="85"/>
                  </a:cubicBezTo>
                  <a:cubicBezTo>
                    <a:pt x="32" y="63"/>
                    <a:pt x="30" y="40"/>
                    <a:pt x="26" y="15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4" y="15"/>
                    <a:pt x="23" y="17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21"/>
                    <a:pt x="22" y="24"/>
                  </a:cubicBezTo>
                  <a:cubicBezTo>
                    <a:pt x="21" y="27"/>
                    <a:pt x="20" y="34"/>
                    <a:pt x="19" y="44"/>
                  </a:cubicBezTo>
                  <a:cubicBezTo>
                    <a:pt x="17" y="54"/>
                    <a:pt x="16" y="61"/>
                    <a:pt x="15" y="64"/>
                  </a:cubicBezTo>
                  <a:cubicBezTo>
                    <a:pt x="15" y="67"/>
                    <a:pt x="14" y="69"/>
                    <a:pt x="13" y="72"/>
                  </a:cubicBezTo>
                  <a:cubicBezTo>
                    <a:pt x="12" y="77"/>
                    <a:pt x="11" y="81"/>
                    <a:pt x="11" y="83"/>
                  </a:cubicBezTo>
                  <a:lnTo>
                    <a:pt x="11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82850" tIns="91400" rIns="182850" bIns="91400" anchor="t" anchorCtr="0">
              <a:noAutofit/>
            </a:bodyPr>
            <a:lstStyle/>
            <a:p>
              <a:endParaRPr sz="3600">
                <a:solidFill>
                  <a:srgbClr val="272E3A"/>
                </a:solidFill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675620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1651878" y="1711154"/>
            <a:ext cx="6323948" cy="10509876"/>
            <a:chOff x="825939" y="855577"/>
            <a:chExt cx="3161974" cy="5254938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 rot="16200000">
              <a:off x="504680" y="2627282"/>
              <a:ext cx="5254938" cy="1711528"/>
            </a:xfrm>
            <a:custGeom>
              <a:avLst/>
              <a:gdLst>
                <a:gd name="T0" fmla="*/ 561 w 1476"/>
                <a:gd name="T1" fmla="*/ 0 h 224"/>
                <a:gd name="T2" fmla="*/ 555 w 1476"/>
                <a:gd name="T3" fmla="*/ 17 h 224"/>
                <a:gd name="T4" fmla="*/ 386 w 1476"/>
                <a:gd name="T5" fmla="*/ 174 h 224"/>
                <a:gd name="T6" fmla="*/ 342 w 1476"/>
                <a:gd name="T7" fmla="*/ 178 h 224"/>
                <a:gd name="T8" fmla="*/ 335 w 1476"/>
                <a:gd name="T9" fmla="*/ 145 h 224"/>
                <a:gd name="T10" fmla="*/ 365 w 1476"/>
                <a:gd name="T11" fmla="*/ 113 h 224"/>
                <a:gd name="T12" fmla="*/ 61 w 1476"/>
                <a:gd name="T13" fmla="*/ 113 h 224"/>
                <a:gd name="T14" fmla="*/ 2 w 1476"/>
                <a:gd name="T15" fmla="*/ 165 h 224"/>
                <a:gd name="T16" fmla="*/ 96 w 1476"/>
                <a:gd name="T17" fmla="*/ 224 h 224"/>
                <a:gd name="T18" fmla="*/ 1476 w 1476"/>
                <a:gd name="T19" fmla="*/ 224 h 224"/>
                <a:gd name="T20" fmla="*/ 1476 w 1476"/>
                <a:gd name="T21" fmla="*/ 1 h 224"/>
                <a:gd name="T22" fmla="*/ 561 w 1476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6" h="224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6" y="174"/>
                  </a:cubicBezTo>
                  <a:cubicBezTo>
                    <a:pt x="374" y="183"/>
                    <a:pt x="359" y="193"/>
                    <a:pt x="342" y="178"/>
                  </a:cubicBezTo>
                  <a:cubicBezTo>
                    <a:pt x="324" y="163"/>
                    <a:pt x="335" y="145"/>
                    <a:pt x="335" y="145"/>
                  </a:cubicBezTo>
                  <a:cubicBezTo>
                    <a:pt x="365" y="113"/>
                    <a:pt x="365" y="113"/>
                    <a:pt x="36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1" y="224"/>
                    <a:pt x="1476" y="224"/>
                    <a:pt x="1476" y="224"/>
                  </a:cubicBezTo>
                  <a:cubicBezTo>
                    <a:pt x="1476" y="1"/>
                    <a:pt x="1476" y="1"/>
                    <a:pt x="1476" y="1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 rot="16200000">
              <a:off x="3487335" y="5396309"/>
              <a:ext cx="153451" cy="847705"/>
            </a:xfrm>
            <a:custGeom>
              <a:avLst/>
              <a:gdLst>
                <a:gd name="T0" fmla="*/ 35 w 43"/>
                <a:gd name="T1" fmla="*/ 111 h 111"/>
                <a:gd name="T2" fmla="*/ 35 w 43"/>
                <a:gd name="T3" fmla="*/ 111 h 111"/>
                <a:gd name="T4" fmla="*/ 34 w 43"/>
                <a:gd name="T5" fmla="*/ 111 h 111"/>
                <a:gd name="T6" fmla="*/ 33 w 43"/>
                <a:gd name="T7" fmla="*/ 111 h 111"/>
                <a:gd name="T8" fmla="*/ 33 w 43"/>
                <a:gd name="T9" fmla="*/ 111 h 111"/>
                <a:gd name="T10" fmla="*/ 32 w 43"/>
                <a:gd name="T11" fmla="*/ 111 h 111"/>
                <a:gd name="T12" fmla="*/ 32 w 43"/>
                <a:gd name="T13" fmla="*/ 111 h 111"/>
                <a:gd name="T14" fmla="*/ 32 w 43"/>
                <a:gd name="T15" fmla="*/ 111 h 111"/>
                <a:gd name="T16" fmla="*/ 31 w 43"/>
                <a:gd name="T17" fmla="*/ 111 h 111"/>
                <a:gd name="T18" fmla="*/ 30 w 43"/>
                <a:gd name="T19" fmla="*/ 111 h 111"/>
                <a:gd name="T20" fmla="*/ 30 w 43"/>
                <a:gd name="T21" fmla="*/ 111 h 111"/>
                <a:gd name="T22" fmla="*/ 29 w 43"/>
                <a:gd name="T23" fmla="*/ 111 h 111"/>
                <a:gd name="T24" fmla="*/ 28 w 43"/>
                <a:gd name="T25" fmla="*/ 111 h 111"/>
                <a:gd name="T26" fmla="*/ 28 w 43"/>
                <a:gd name="T27" fmla="*/ 111 h 111"/>
                <a:gd name="T28" fmla="*/ 28 w 43"/>
                <a:gd name="T29" fmla="*/ 111 h 111"/>
                <a:gd name="T30" fmla="*/ 27 w 43"/>
                <a:gd name="T31" fmla="*/ 111 h 111"/>
                <a:gd name="T32" fmla="*/ 27 w 43"/>
                <a:gd name="T33" fmla="*/ 111 h 111"/>
                <a:gd name="T34" fmla="*/ 26 w 43"/>
                <a:gd name="T35" fmla="*/ 111 h 111"/>
                <a:gd name="T36" fmla="*/ 25 w 43"/>
                <a:gd name="T37" fmla="*/ 111 h 111"/>
                <a:gd name="T38" fmla="*/ 25 w 43"/>
                <a:gd name="T39" fmla="*/ 111 h 111"/>
                <a:gd name="T40" fmla="*/ 24 w 43"/>
                <a:gd name="T41" fmla="*/ 111 h 111"/>
                <a:gd name="T42" fmla="*/ 24 w 43"/>
                <a:gd name="T43" fmla="*/ 111 h 111"/>
                <a:gd name="T44" fmla="*/ 23 w 43"/>
                <a:gd name="T45" fmla="*/ 110 h 111"/>
                <a:gd name="T46" fmla="*/ 23 w 43"/>
                <a:gd name="T47" fmla="*/ 110 h 111"/>
                <a:gd name="T48" fmla="*/ 22 w 43"/>
                <a:gd name="T49" fmla="*/ 110 h 111"/>
                <a:gd name="T50" fmla="*/ 22 w 43"/>
                <a:gd name="T51" fmla="*/ 110 h 111"/>
                <a:gd name="T52" fmla="*/ 21 w 43"/>
                <a:gd name="T53" fmla="*/ 110 h 111"/>
                <a:gd name="T54" fmla="*/ 21 w 43"/>
                <a:gd name="T55" fmla="*/ 110 h 111"/>
                <a:gd name="T56" fmla="*/ 20 w 43"/>
                <a:gd name="T57" fmla="*/ 110 h 111"/>
                <a:gd name="T58" fmla="*/ 20 w 43"/>
                <a:gd name="T59" fmla="*/ 110 h 111"/>
                <a:gd name="T60" fmla="*/ 19 w 43"/>
                <a:gd name="T61" fmla="*/ 110 h 111"/>
                <a:gd name="T62" fmla="*/ 19 w 43"/>
                <a:gd name="T63" fmla="*/ 110 h 111"/>
                <a:gd name="T64" fmla="*/ 19 w 43"/>
                <a:gd name="T65" fmla="*/ 110 h 111"/>
                <a:gd name="T66" fmla="*/ 18 w 43"/>
                <a:gd name="T67" fmla="*/ 110 h 111"/>
                <a:gd name="T68" fmla="*/ 18 w 43"/>
                <a:gd name="T69" fmla="*/ 110 h 111"/>
                <a:gd name="T70" fmla="*/ 18 w 43"/>
                <a:gd name="T71" fmla="*/ 110 h 111"/>
                <a:gd name="T72" fmla="*/ 17 w 43"/>
                <a:gd name="T73" fmla="*/ 110 h 111"/>
                <a:gd name="T74" fmla="*/ 16 w 43"/>
                <a:gd name="T75" fmla="*/ 110 h 111"/>
                <a:gd name="T76" fmla="*/ 16 w 43"/>
                <a:gd name="T77" fmla="*/ 110 h 111"/>
                <a:gd name="T78" fmla="*/ 15 w 43"/>
                <a:gd name="T79" fmla="*/ 110 h 111"/>
                <a:gd name="T80" fmla="*/ 15 w 43"/>
                <a:gd name="T81" fmla="*/ 110 h 111"/>
                <a:gd name="T82" fmla="*/ 14 w 43"/>
                <a:gd name="T83" fmla="*/ 110 h 111"/>
                <a:gd name="T84" fmla="*/ 13 w 43"/>
                <a:gd name="T85" fmla="*/ 110 h 111"/>
                <a:gd name="T86" fmla="*/ 13 w 43"/>
                <a:gd name="T87" fmla="*/ 110 h 111"/>
                <a:gd name="T88" fmla="*/ 13 w 43"/>
                <a:gd name="T89" fmla="*/ 110 h 111"/>
                <a:gd name="T90" fmla="*/ 12 w 43"/>
                <a:gd name="T91" fmla="*/ 109 h 111"/>
                <a:gd name="T92" fmla="*/ 12 w 43"/>
                <a:gd name="T93" fmla="*/ 109 h 111"/>
                <a:gd name="T94" fmla="*/ 11 w 43"/>
                <a:gd name="T95" fmla="*/ 109 h 111"/>
                <a:gd name="T96" fmla="*/ 11 w 43"/>
                <a:gd name="T97" fmla="*/ 109 h 111"/>
                <a:gd name="T98" fmla="*/ 10 w 43"/>
                <a:gd name="T99" fmla="*/ 109 h 111"/>
                <a:gd name="T100" fmla="*/ 10 w 43"/>
                <a:gd name="T101" fmla="*/ 109 h 111"/>
                <a:gd name="T102" fmla="*/ 9 w 43"/>
                <a:gd name="T103" fmla="*/ 109 h 111"/>
                <a:gd name="T104" fmla="*/ 9 w 43"/>
                <a:gd name="T105" fmla="*/ 109 h 111"/>
                <a:gd name="T106" fmla="*/ 8 w 43"/>
                <a:gd name="T107" fmla="*/ 109 h 111"/>
                <a:gd name="T108" fmla="*/ 7 w 43"/>
                <a:gd name="T109" fmla="*/ 109 h 111"/>
                <a:gd name="T110" fmla="*/ 6 w 43"/>
                <a:gd name="T111" fmla="*/ 109 h 111"/>
                <a:gd name="T112" fmla="*/ 6 w 43"/>
                <a:gd name="T113" fmla="*/ 109 h 111"/>
                <a:gd name="T114" fmla="*/ 5 w 43"/>
                <a:gd name="T115" fmla="*/ 108 h 111"/>
                <a:gd name="T116" fmla="*/ 4 w 43"/>
                <a:gd name="T117" fmla="*/ 108 h 111"/>
                <a:gd name="T118" fmla="*/ 4 w 43"/>
                <a:gd name="T119" fmla="*/ 108 h 111"/>
                <a:gd name="T120" fmla="*/ 1 w 43"/>
                <a:gd name="T121" fmla="*/ 0 h 111"/>
                <a:gd name="T122" fmla="*/ 0 w 43"/>
                <a:gd name="T1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111"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3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3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2" y="111"/>
                  </a:cubicBezTo>
                  <a:cubicBezTo>
                    <a:pt x="32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0" y="111"/>
                  </a:moveTo>
                  <a:cubicBezTo>
                    <a:pt x="30" y="111"/>
                    <a:pt x="31" y="111"/>
                    <a:pt x="31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30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moveTo>
                    <a:pt x="27" y="111"/>
                  </a:move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moveTo>
                    <a:pt x="27" y="111"/>
                  </a:move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moveTo>
                    <a:pt x="26" y="111"/>
                  </a:moveTo>
                  <a:cubicBezTo>
                    <a:pt x="26" y="111"/>
                    <a:pt x="27" y="111"/>
                    <a:pt x="27" y="111"/>
                  </a:cubicBezTo>
                  <a:cubicBezTo>
                    <a:pt x="27" y="111"/>
                    <a:pt x="26" y="111"/>
                    <a:pt x="26" y="111"/>
                  </a:cubicBezTo>
                  <a:moveTo>
                    <a:pt x="26" y="111"/>
                  </a:move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moveTo>
                    <a:pt x="26" y="111"/>
                  </a:move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moveTo>
                    <a:pt x="25" y="111"/>
                  </a:moveTo>
                  <a:cubicBezTo>
                    <a:pt x="25" y="111"/>
                    <a:pt x="26" y="111"/>
                    <a:pt x="26" y="111"/>
                  </a:cubicBezTo>
                  <a:cubicBezTo>
                    <a:pt x="26" y="111"/>
                    <a:pt x="25" y="111"/>
                    <a:pt x="25" y="111"/>
                  </a:cubicBezTo>
                  <a:moveTo>
                    <a:pt x="25" y="111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moveTo>
                    <a:pt x="24" y="111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4" y="111"/>
                  </a:cubicBezTo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20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7" y="110"/>
                  </a:moveTo>
                  <a:cubicBezTo>
                    <a:pt x="17" y="110"/>
                    <a:pt x="17" y="110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moveTo>
                    <a:pt x="15" y="110"/>
                  </a:move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moveTo>
                    <a:pt x="15" y="110"/>
                  </a:move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moveTo>
                    <a:pt x="14" y="110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moveTo>
                    <a:pt x="14" y="110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3" y="110"/>
                  </a:move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moveTo>
                    <a:pt x="12" y="110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moveTo>
                    <a:pt x="12" y="109"/>
                  </a:moveTo>
                  <a:cubicBezTo>
                    <a:pt x="12" y="109"/>
                    <a:pt x="12" y="109"/>
                    <a:pt x="12" y="110"/>
                  </a:cubicBezTo>
                  <a:cubicBezTo>
                    <a:pt x="12" y="109"/>
                    <a:pt x="12" y="109"/>
                    <a:pt x="12" y="109"/>
                  </a:cubicBezTo>
                  <a:moveTo>
                    <a:pt x="12" y="109"/>
                  </a:moveTo>
                  <a:cubicBezTo>
                    <a:pt x="12" y="109"/>
                    <a:pt x="12" y="109"/>
                    <a:pt x="12" y="109"/>
                  </a:cubicBezTo>
                  <a:cubicBezTo>
                    <a:pt x="12" y="109"/>
                    <a:pt x="12" y="109"/>
                    <a:pt x="12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1" y="109"/>
                  </a:move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moveTo>
                    <a:pt x="10" y="109"/>
                  </a:move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moveTo>
                    <a:pt x="10" y="109"/>
                  </a:moveTo>
                  <a:cubicBezTo>
                    <a:pt x="10" y="109"/>
                    <a:pt x="10" y="109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moveTo>
                    <a:pt x="8" y="109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8" y="109"/>
                    <a:pt x="8" y="109"/>
                  </a:cubicBezTo>
                  <a:moveTo>
                    <a:pt x="7" y="109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8" y="109"/>
                    <a:pt x="7" y="109"/>
                  </a:cubicBezTo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moveTo>
                    <a:pt x="6" y="109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moveTo>
                    <a:pt x="6" y="109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moveTo>
                    <a:pt x="5" y="109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moveTo>
                    <a:pt x="5" y="108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108"/>
                    <a:pt x="5" y="108"/>
                    <a:pt x="5" y="108"/>
                  </a:cubicBezTo>
                  <a:moveTo>
                    <a:pt x="4" y="108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moveTo>
                    <a:pt x="4" y="108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 rot="16200000">
              <a:off x="3437689" y="5445955"/>
              <a:ext cx="252743" cy="847705"/>
            </a:xfrm>
            <a:custGeom>
              <a:avLst/>
              <a:gdLst>
                <a:gd name="T0" fmla="*/ 0 w 71"/>
                <a:gd name="T1" fmla="*/ 97 h 111"/>
                <a:gd name="T2" fmla="*/ 32 w 71"/>
                <a:gd name="T3" fmla="*/ 108 h 111"/>
                <a:gd name="T4" fmla="*/ 33 w 71"/>
                <a:gd name="T5" fmla="*/ 108 h 111"/>
                <a:gd name="T6" fmla="*/ 33 w 71"/>
                <a:gd name="T7" fmla="*/ 109 h 111"/>
                <a:gd name="T8" fmla="*/ 34 w 71"/>
                <a:gd name="T9" fmla="*/ 109 h 111"/>
                <a:gd name="T10" fmla="*/ 35 w 71"/>
                <a:gd name="T11" fmla="*/ 109 h 111"/>
                <a:gd name="T12" fmla="*/ 36 w 71"/>
                <a:gd name="T13" fmla="*/ 109 h 111"/>
                <a:gd name="T14" fmla="*/ 37 w 71"/>
                <a:gd name="T15" fmla="*/ 109 h 111"/>
                <a:gd name="T16" fmla="*/ 37 w 71"/>
                <a:gd name="T17" fmla="*/ 109 h 111"/>
                <a:gd name="T18" fmla="*/ 38 w 71"/>
                <a:gd name="T19" fmla="*/ 109 h 111"/>
                <a:gd name="T20" fmla="*/ 39 w 71"/>
                <a:gd name="T21" fmla="*/ 109 h 111"/>
                <a:gd name="T22" fmla="*/ 39 w 71"/>
                <a:gd name="T23" fmla="*/ 109 h 111"/>
                <a:gd name="T24" fmla="*/ 40 w 71"/>
                <a:gd name="T25" fmla="*/ 109 h 111"/>
                <a:gd name="T26" fmla="*/ 40 w 71"/>
                <a:gd name="T27" fmla="*/ 110 h 111"/>
                <a:gd name="T28" fmla="*/ 41 w 71"/>
                <a:gd name="T29" fmla="*/ 110 h 111"/>
                <a:gd name="T30" fmla="*/ 41 w 71"/>
                <a:gd name="T31" fmla="*/ 110 h 111"/>
                <a:gd name="T32" fmla="*/ 42 w 71"/>
                <a:gd name="T33" fmla="*/ 110 h 111"/>
                <a:gd name="T34" fmla="*/ 42 w 71"/>
                <a:gd name="T35" fmla="*/ 110 h 111"/>
                <a:gd name="T36" fmla="*/ 43 w 71"/>
                <a:gd name="T37" fmla="*/ 110 h 111"/>
                <a:gd name="T38" fmla="*/ 44 w 71"/>
                <a:gd name="T39" fmla="*/ 110 h 111"/>
                <a:gd name="T40" fmla="*/ 44 w 71"/>
                <a:gd name="T41" fmla="*/ 110 h 111"/>
                <a:gd name="T42" fmla="*/ 45 w 71"/>
                <a:gd name="T43" fmla="*/ 110 h 111"/>
                <a:gd name="T44" fmla="*/ 46 w 71"/>
                <a:gd name="T45" fmla="*/ 110 h 111"/>
                <a:gd name="T46" fmla="*/ 46 w 71"/>
                <a:gd name="T47" fmla="*/ 110 h 111"/>
                <a:gd name="T48" fmla="*/ 47 w 71"/>
                <a:gd name="T49" fmla="*/ 110 h 111"/>
                <a:gd name="T50" fmla="*/ 47 w 71"/>
                <a:gd name="T51" fmla="*/ 110 h 111"/>
                <a:gd name="T52" fmla="*/ 47 w 71"/>
                <a:gd name="T53" fmla="*/ 110 h 111"/>
                <a:gd name="T54" fmla="*/ 48 w 71"/>
                <a:gd name="T55" fmla="*/ 110 h 111"/>
                <a:gd name="T56" fmla="*/ 48 w 71"/>
                <a:gd name="T57" fmla="*/ 110 h 111"/>
                <a:gd name="T58" fmla="*/ 49 w 71"/>
                <a:gd name="T59" fmla="*/ 110 h 111"/>
                <a:gd name="T60" fmla="*/ 49 w 71"/>
                <a:gd name="T61" fmla="*/ 110 h 111"/>
                <a:gd name="T62" fmla="*/ 50 w 71"/>
                <a:gd name="T63" fmla="*/ 110 h 111"/>
                <a:gd name="T64" fmla="*/ 51 w 71"/>
                <a:gd name="T65" fmla="*/ 110 h 111"/>
                <a:gd name="T66" fmla="*/ 51 w 71"/>
                <a:gd name="T67" fmla="*/ 110 h 111"/>
                <a:gd name="T68" fmla="*/ 52 w 71"/>
                <a:gd name="T69" fmla="*/ 111 h 111"/>
                <a:gd name="T70" fmla="*/ 52 w 71"/>
                <a:gd name="T71" fmla="*/ 111 h 111"/>
                <a:gd name="T72" fmla="*/ 53 w 71"/>
                <a:gd name="T73" fmla="*/ 111 h 111"/>
                <a:gd name="T74" fmla="*/ 54 w 71"/>
                <a:gd name="T75" fmla="*/ 111 h 111"/>
                <a:gd name="T76" fmla="*/ 54 w 71"/>
                <a:gd name="T77" fmla="*/ 111 h 111"/>
                <a:gd name="T78" fmla="*/ 55 w 71"/>
                <a:gd name="T79" fmla="*/ 111 h 111"/>
                <a:gd name="T80" fmla="*/ 55 w 71"/>
                <a:gd name="T81" fmla="*/ 111 h 111"/>
                <a:gd name="T82" fmla="*/ 56 w 71"/>
                <a:gd name="T83" fmla="*/ 111 h 111"/>
                <a:gd name="T84" fmla="*/ 56 w 71"/>
                <a:gd name="T85" fmla="*/ 111 h 111"/>
                <a:gd name="T86" fmla="*/ 57 w 71"/>
                <a:gd name="T87" fmla="*/ 111 h 111"/>
                <a:gd name="T88" fmla="*/ 58 w 71"/>
                <a:gd name="T89" fmla="*/ 111 h 111"/>
                <a:gd name="T90" fmla="*/ 59 w 71"/>
                <a:gd name="T91" fmla="*/ 111 h 111"/>
                <a:gd name="T92" fmla="*/ 59 w 71"/>
                <a:gd name="T93" fmla="*/ 111 h 111"/>
                <a:gd name="T94" fmla="*/ 60 w 71"/>
                <a:gd name="T95" fmla="*/ 111 h 111"/>
                <a:gd name="T96" fmla="*/ 60 w 71"/>
                <a:gd name="T97" fmla="*/ 111 h 111"/>
                <a:gd name="T98" fmla="*/ 61 w 71"/>
                <a:gd name="T99" fmla="*/ 111 h 111"/>
                <a:gd name="T100" fmla="*/ 61 w 71"/>
                <a:gd name="T101" fmla="*/ 111 h 111"/>
                <a:gd name="T102" fmla="*/ 62 w 71"/>
                <a:gd name="T103" fmla="*/ 111 h 111"/>
                <a:gd name="T104" fmla="*/ 63 w 71"/>
                <a:gd name="T105" fmla="*/ 111 h 111"/>
                <a:gd name="T106" fmla="*/ 63 w 71"/>
                <a:gd name="T107" fmla="*/ 111 h 111"/>
                <a:gd name="T108" fmla="*/ 64 w 71"/>
                <a:gd name="T109" fmla="*/ 111 h 111"/>
                <a:gd name="T110" fmla="*/ 29 w 71"/>
                <a:gd name="T111" fmla="*/ 0 h 111"/>
                <a:gd name="T112" fmla="*/ 28 w 71"/>
                <a:gd name="T113" fmla="*/ 0 h 111"/>
                <a:gd name="T114" fmla="*/ 24 w 71"/>
                <a:gd name="T1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5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8" y="102"/>
                    <a:pt x="18" y="106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6" y="111"/>
                    <a:pt x="68" y="111"/>
                    <a:pt x="71" y="11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 rot="16200000">
              <a:off x="3653122" y="5877788"/>
              <a:ext cx="102301" cy="348107"/>
            </a:xfrm>
            <a:custGeom>
              <a:avLst/>
              <a:gdLst>
                <a:gd name="T0" fmla="*/ 29 w 29"/>
                <a:gd name="T1" fmla="*/ 46 h 46"/>
                <a:gd name="T2" fmla="*/ 28 w 29"/>
                <a:gd name="T3" fmla="*/ 46 h 46"/>
                <a:gd name="T4" fmla="*/ 28 w 29"/>
                <a:gd name="T5" fmla="*/ 45 h 46"/>
                <a:gd name="T6" fmla="*/ 28 w 29"/>
                <a:gd name="T7" fmla="*/ 45 h 46"/>
                <a:gd name="T8" fmla="*/ 27 w 29"/>
                <a:gd name="T9" fmla="*/ 45 h 46"/>
                <a:gd name="T10" fmla="*/ 27 w 29"/>
                <a:gd name="T11" fmla="*/ 45 h 46"/>
                <a:gd name="T12" fmla="*/ 27 w 29"/>
                <a:gd name="T13" fmla="*/ 45 h 46"/>
                <a:gd name="T14" fmla="*/ 27 w 29"/>
                <a:gd name="T15" fmla="*/ 45 h 46"/>
                <a:gd name="T16" fmla="*/ 26 w 29"/>
                <a:gd name="T17" fmla="*/ 44 h 46"/>
                <a:gd name="T18" fmla="*/ 26 w 29"/>
                <a:gd name="T19" fmla="*/ 44 h 46"/>
                <a:gd name="T20" fmla="*/ 26 w 29"/>
                <a:gd name="T21" fmla="*/ 44 h 46"/>
                <a:gd name="T22" fmla="*/ 26 w 29"/>
                <a:gd name="T23" fmla="*/ 44 h 46"/>
                <a:gd name="T24" fmla="*/ 25 w 29"/>
                <a:gd name="T25" fmla="*/ 44 h 46"/>
                <a:gd name="T26" fmla="*/ 25 w 29"/>
                <a:gd name="T27" fmla="*/ 44 h 46"/>
                <a:gd name="T28" fmla="*/ 25 w 29"/>
                <a:gd name="T29" fmla="*/ 44 h 46"/>
                <a:gd name="T30" fmla="*/ 25 w 29"/>
                <a:gd name="T31" fmla="*/ 43 h 46"/>
                <a:gd name="T32" fmla="*/ 25 w 29"/>
                <a:gd name="T33" fmla="*/ 43 h 46"/>
                <a:gd name="T34" fmla="*/ 24 w 29"/>
                <a:gd name="T35" fmla="*/ 43 h 46"/>
                <a:gd name="T36" fmla="*/ 24 w 29"/>
                <a:gd name="T37" fmla="*/ 43 h 46"/>
                <a:gd name="T38" fmla="*/ 24 w 29"/>
                <a:gd name="T39" fmla="*/ 43 h 46"/>
                <a:gd name="T40" fmla="*/ 24 w 29"/>
                <a:gd name="T41" fmla="*/ 43 h 46"/>
                <a:gd name="T42" fmla="*/ 24 w 29"/>
                <a:gd name="T43" fmla="*/ 42 h 46"/>
                <a:gd name="T44" fmla="*/ 23 w 29"/>
                <a:gd name="T45" fmla="*/ 42 h 46"/>
                <a:gd name="T46" fmla="*/ 23 w 29"/>
                <a:gd name="T47" fmla="*/ 42 h 46"/>
                <a:gd name="T48" fmla="*/ 23 w 29"/>
                <a:gd name="T49" fmla="*/ 42 h 46"/>
                <a:gd name="T50" fmla="*/ 23 w 29"/>
                <a:gd name="T51" fmla="*/ 42 h 46"/>
                <a:gd name="T52" fmla="*/ 23 w 29"/>
                <a:gd name="T53" fmla="*/ 42 h 46"/>
                <a:gd name="T54" fmla="*/ 22 w 29"/>
                <a:gd name="T55" fmla="*/ 41 h 46"/>
                <a:gd name="T56" fmla="*/ 22 w 29"/>
                <a:gd name="T57" fmla="*/ 41 h 46"/>
                <a:gd name="T58" fmla="*/ 22 w 29"/>
                <a:gd name="T59" fmla="*/ 41 h 46"/>
                <a:gd name="T60" fmla="*/ 21 w 29"/>
                <a:gd name="T61" fmla="*/ 41 h 46"/>
                <a:gd name="T62" fmla="*/ 21 w 29"/>
                <a:gd name="T63" fmla="*/ 41 h 46"/>
                <a:gd name="T64" fmla="*/ 20 w 29"/>
                <a:gd name="T65" fmla="*/ 40 h 46"/>
                <a:gd name="T66" fmla="*/ 20 w 29"/>
                <a:gd name="T67" fmla="*/ 39 h 46"/>
                <a:gd name="T68" fmla="*/ 20 w 29"/>
                <a:gd name="T69" fmla="*/ 39 h 46"/>
                <a:gd name="T70" fmla="*/ 19 w 29"/>
                <a:gd name="T71" fmla="*/ 39 h 46"/>
                <a:gd name="T72" fmla="*/ 0 w 29"/>
                <a:gd name="T73" fmla="*/ 3 h 46"/>
                <a:gd name="T74" fmla="*/ 0 w 29"/>
                <a:gd name="T75" fmla="*/ 2 h 46"/>
                <a:gd name="T76" fmla="*/ 0 w 29"/>
                <a:gd name="T77" fmla="*/ 2 h 46"/>
                <a:gd name="T78" fmla="*/ 0 w 29"/>
                <a:gd name="T79" fmla="*/ 2 h 46"/>
                <a:gd name="T80" fmla="*/ 0 w 29"/>
                <a:gd name="T81" fmla="*/ 2 h 46"/>
                <a:gd name="T82" fmla="*/ 0 w 29"/>
                <a:gd name="T83" fmla="*/ 2 h 46"/>
                <a:gd name="T84" fmla="*/ 0 w 29"/>
                <a:gd name="T85" fmla="*/ 2 h 46"/>
                <a:gd name="T86" fmla="*/ 0 w 29"/>
                <a:gd name="T87" fmla="*/ 2 h 46"/>
                <a:gd name="T88" fmla="*/ 0 w 29"/>
                <a:gd name="T89" fmla="*/ 2 h 46"/>
                <a:gd name="T90" fmla="*/ 0 w 29"/>
                <a:gd name="T91" fmla="*/ 2 h 46"/>
                <a:gd name="T92" fmla="*/ 0 w 29"/>
                <a:gd name="T93" fmla="*/ 2 h 46"/>
                <a:gd name="T94" fmla="*/ 0 w 29"/>
                <a:gd name="T95" fmla="*/ 2 h 46"/>
                <a:gd name="T96" fmla="*/ 0 w 29"/>
                <a:gd name="T97" fmla="*/ 1 h 46"/>
                <a:gd name="T98" fmla="*/ 0 w 29"/>
                <a:gd name="T99" fmla="*/ 1 h 46"/>
                <a:gd name="T100" fmla="*/ 0 w 29"/>
                <a:gd name="T101" fmla="*/ 1 h 46"/>
                <a:gd name="T102" fmla="*/ 0 w 29"/>
                <a:gd name="T103" fmla="*/ 1 h 46"/>
                <a:gd name="T104" fmla="*/ 0 w 29"/>
                <a:gd name="T105" fmla="*/ 1 h 46"/>
                <a:gd name="T106" fmla="*/ 0 w 29"/>
                <a:gd name="T107" fmla="*/ 1 h 46"/>
                <a:gd name="T108" fmla="*/ 0 w 29"/>
                <a:gd name="T109" fmla="*/ 1 h 46"/>
                <a:gd name="T110" fmla="*/ 0 w 29"/>
                <a:gd name="T111" fmla="*/ 1 h 46"/>
                <a:gd name="T112" fmla="*/ 0 w 29"/>
                <a:gd name="T113" fmla="*/ 0 h 46"/>
                <a:gd name="T114" fmla="*/ 0 w 29"/>
                <a:gd name="T115" fmla="*/ 0 h 46"/>
                <a:gd name="T116" fmla="*/ 0 w 29"/>
                <a:gd name="T117" fmla="*/ 0 h 46"/>
                <a:gd name="T118" fmla="*/ 0 w 29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" h="46"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moveTo>
                    <a:pt x="24" y="43"/>
                  </a:move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moveTo>
                    <a:pt x="24" y="42"/>
                  </a:moveTo>
                  <a:cubicBezTo>
                    <a:pt x="24" y="42"/>
                    <a:pt x="24" y="42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2" y="42"/>
                  </a:moveTo>
                  <a:cubicBezTo>
                    <a:pt x="22" y="42"/>
                    <a:pt x="22" y="42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moveTo>
                    <a:pt x="22" y="41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1"/>
                  </a:cubicBezTo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moveTo>
                    <a:pt x="21" y="41"/>
                  </a:moveTo>
                  <a:cubicBezTo>
                    <a:pt x="21" y="41"/>
                    <a:pt x="21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moveTo>
                    <a:pt x="21" y="40"/>
                  </a:move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moveTo>
                    <a:pt x="20" y="40"/>
                  </a:moveTo>
                  <a:cubicBezTo>
                    <a:pt x="20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moveTo>
                    <a:pt x="20" y="39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moveTo>
                    <a:pt x="19" y="39"/>
                  </a:moveTo>
                  <a:cubicBezTo>
                    <a:pt x="19" y="39"/>
                    <a:pt x="19" y="39"/>
                    <a:pt x="20" y="39"/>
                  </a:cubicBezTo>
                  <a:cubicBezTo>
                    <a:pt x="19" y="39"/>
                    <a:pt x="19" y="39"/>
                    <a:pt x="19" y="39"/>
                  </a:cubicBezTo>
                  <a:moveTo>
                    <a:pt x="19" y="39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moveTo>
                    <a:pt x="0" y="3"/>
                  </a:moveTo>
                  <a:cubicBezTo>
                    <a:pt x="0" y="7"/>
                    <a:pt x="2" y="25"/>
                    <a:pt x="19" y="39"/>
                  </a:cubicBezTo>
                  <a:cubicBezTo>
                    <a:pt x="2" y="25"/>
                    <a:pt x="0" y="7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 rot="16200000">
              <a:off x="3478423" y="5703090"/>
              <a:ext cx="106814" cy="692991"/>
            </a:xfrm>
            <a:custGeom>
              <a:avLst/>
              <a:gdLst>
                <a:gd name="T0" fmla="*/ 0 w 30"/>
                <a:gd name="T1" fmla="*/ 45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6 h 91"/>
                <a:gd name="T8" fmla="*/ 0 w 30"/>
                <a:gd name="T9" fmla="*/ 46 h 91"/>
                <a:gd name="T10" fmla="*/ 0 w 30"/>
                <a:gd name="T11" fmla="*/ 46 h 91"/>
                <a:gd name="T12" fmla="*/ 0 w 30"/>
                <a:gd name="T13" fmla="*/ 46 h 91"/>
                <a:gd name="T14" fmla="*/ 0 w 30"/>
                <a:gd name="T15" fmla="*/ 46 h 91"/>
                <a:gd name="T16" fmla="*/ 0 w 30"/>
                <a:gd name="T17" fmla="*/ 46 h 91"/>
                <a:gd name="T18" fmla="*/ 0 w 30"/>
                <a:gd name="T19" fmla="*/ 46 h 91"/>
                <a:gd name="T20" fmla="*/ 0 w 30"/>
                <a:gd name="T21" fmla="*/ 46 h 91"/>
                <a:gd name="T22" fmla="*/ 0 w 30"/>
                <a:gd name="T23" fmla="*/ 47 h 91"/>
                <a:gd name="T24" fmla="*/ 0 w 30"/>
                <a:gd name="T25" fmla="*/ 47 h 91"/>
                <a:gd name="T26" fmla="*/ 0 w 30"/>
                <a:gd name="T27" fmla="*/ 47 h 91"/>
                <a:gd name="T28" fmla="*/ 0 w 30"/>
                <a:gd name="T29" fmla="*/ 47 h 91"/>
                <a:gd name="T30" fmla="*/ 0 w 30"/>
                <a:gd name="T31" fmla="*/ 47 h 91"/>
                <a:gd name="T32" fmla="*/ 0 w 30"/>
                <a:gd name="T33" fmla="*/ 47 h 91"/>
                <a:gd name="T34" fmla="*/ 0 w 30"/>
                <a:gd name="T35" fmla="*/ 47 h 91"/>
                <a:gd name="T36" fmla="*/ 0 w 30"/>
                <a:gd name="T37" fmla="*/ 47 h 91"/>
                <a:gd name="T38" fmla="*/ 0 w 30"/>
                <a:gd name="T39" fmla="*/ 47 h 91"/>
                <a:gd name="T40" fmla="*/ 0 w 30"/>
                <a:gd name="T41" fmla="*/ 48 h 91"/>
                <a:gd name="T42" fmla="*/ 19 w 30"/>
                <a:gd name="T43" fmla="*/ 84 h 91"/>
                <a:gd name="T44" fmla="*/ 19 w 30"/>
                <a:gd name="T45" fmla="*/ 84 h 91"/>
                <a:gd name="T46" fmla="*/ 20 w 30"/>
                <a:gd name="T47" fmla="*/ 85 h 91"/>
                <a:gd name="T48" fmla="*/ 20 w 30"/>
                <a:gd name="T49" fmla="*/ 85 h 91"/>
                <a:gd name="T50" fmla="*/ 21 w 30"/>
                <a:gd name="T51" fmla="*/ 86 h 91"/>
                <a:gd name="T52" fmla="*/ 21 w 30"/>
                <a:gd name="T53" fmla="*/ 86 h 91"/>
                <a:gd name="T54" fmla="*/ 22 w 30"/>
                <a:gd name="T55" fmla="*/ 86 h 91"/>
                <a:gd name="T56" fmla="*/ 22 w 30"/>
                <a:gd name="T57" fmla="*/ 86 h 91"/>
                <a:gd name="T58" fmla="*/ 23 w 30"/>
                <a:gd name="T59" fmla="*/ 87 h 91"/>
                <a:gd name="T60" fmla="*/ 23 w 30"/>
                <a:gd name="T61" fmla="*/ 87 h 91"/>
                <a:gd name="T62" fmla="*/ 23 w 30"/>
                <a:gd name="T63" fmla="*/ 87 h 91"/>
                <a:gd name="T64" fmla="*/ 23 w 30"/>
                <a:gd name="T65" fmla="*/ 87 h 91"/>
                <a:gd name="T66" fmla="*/ 23 w 30"/>
                <a:gd name="T67" fmla="*/ 87 h 91"/>
                <a:gd name="T68" fmla="*/ 24 w 30"/>
                <a:gd name="T69" fmla="*/ 88 h 91"/>
                <a:gd name="T70" fmla="*/ 24 w 30"/>
                <a:gd name="T71" fmla="*/ 88 h 91"/>
                <a:gd name="T72" fmla="*/ 24 w 30"/>
                <a:gd name="T73" fmla="*/ 88 h 91"/>
                <a:gd name="T74" fmla="*/ 24 w 30"/>
                <a:gd name="T75" fmla="*/ 88 h 91"/>
                <a:gd name="T76" fmla="*/ 25 w 30"/>
                <a:gd name="T77" fmla="*/ 88 h 91"/>
                <a:gd name="T78" fmla="*/ 25 w 30"/>
                <a:gd name="T79" fmla="*/ 88 h 91"/>
                <a:gd name="T80" fmla="*/ 25 w 30"/>
                <a:gd name="T81" fmla="*/ 89 h 91"/>
                <a:gd name="T82" fmla="*/ 25 w 30"/>
                <a:gd name="T83" fmla="*/ 89 h 91"/>
                <a:gd name="T84" fmla="*/ 26 w 30"/>
                <a:gd name="T85" fmla="*/ 89 h 91"/>
                <a:gd name="T86" fmla="*/ 26 w 30"/>
                <a:gd name="T87" fmla="*/ 89 h 91"/>
                <a:gd name="T88" fmla="*/ 26 w 30"/>
                <a:gd name="T89" fmla="*/ 89 h 91"/>
                <a:gd name="T90" fmla="*/ 26 w 30"/>
                <a:gd name="T91" fmla="*/ 89 h 91"/>
                <a:gd name="T92" fmla="*/ 27 w 30"/>
                <a:gd name="T93" fmla="*/ 90 h 91"/>
                <a:gd name="T94" fmla="*/ 27 w 30"/>
                <a:gd name="T95" fmla="*/ 90 h 91"/>
                <a:gd name="T96" fmla="*/ 27 w 30"/>
                <a:gd name="T97" fmla="*/ 90 h 91"/>
                <a:gd name="T98" fmla="*/ 27 w 30"/>
                <a:gd name="T99" fmla="*/ 90 h 91"/>
                <a:gd name="T100" fmla="*/ 28 w 30"/>
                <a:gd name="T101" fmla="*/ 90 h 91"/>
                <a:gd name="T102" fmla="*/ 28 w 30"/>
                <a:gd name="T103" fmla="*/ 90 h 91"/>
                <a:gd name="T104" fmla="*/ 29 w 30"/>
                <a:gd name="T105" fmla="*/ 91 h 91"/>
                <a:gd name="T106" fmla="*/ 29 w 30"/>
                <a:gd name="T107" fmla="*/ 91 h 91"/>
                <a:gd name="T108" fmla="*/ 30 w 30"/>
                <a:gd name="T10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9"/>
                    <a:pt x="1" y="2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2" y="70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4" y="87"/>
                  </a:cubicBezTo>
                  <a:cubicBezTo>
                    <a:pt x="24" y="87"/>
                    <a:pt x="24" y="87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7" y="89"/>
                    <a:pt x="27" y="8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1"/>
                    <a:pt x="29" y="91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 rot="16200000">
              <a:off x="3308309" y="5063832"/>
              <a:ext cx="511503" cy="847705"/>
            </a:xfrm>
            <a:custGeom>
              <a:avLst/>
              <a:gdLst>
                <a:gd name="T0" fmla="*/ 144 w 144"/>
                <a:gd name="T1" fmla="*/ 0 h 111"/>
                <a:gd name="T2" fmla="*/ 0 w 144"/>
                <a:gd name="T3" fmla="*/ 0 h 111"/>
                <a:gd name="T4" fmla="*/ 0 w 144"/>
                <a:gd name="T5" fmla="*/ 111 h 111"/>
                <a:gd name="T6" fmla="*/ 144 w 144"/>
                <a:gd name="T7" fmla="*/ 111 h 111"/>
                <a:gd name="T8" fmla="*/ 144 w 144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1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5" y="111"/>
                    <a:pt x="77" y="111"/>
                    <a:pt x="144" y="111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 rot="16200000">
              <a:off x="1292494" y="3646090"/>
              <a:ext cx="1990347" cy="2923457"/>
            </a:xfrm>
            <a:custGeom>
              <a:avLst/>
              <a:gdLst>
                <a:gd name="T0" fmla="*/ 0 w 559"/>
                <a:gd name="T1" fmla="*/ 355 h 383"/>
                <a:gd name="T2" fmla="*/ 0 w 559"/>
                <a:gd name="T3" fmla="*/ 355 h 383"/>
                <a:gd name="T4" fmla="*/ 59 w 559"/>
                <a:gd name="T5" fmla="*/ 303 h 383"/>
                <a:gd name="T6" fmla="*/ 363 w 559"/>
                <a:gd name="T7" fmla="*/ 303 h 383"/>
                <a:gd name="T8" fmla="*/ 333 w 559"/>
                <a:gd name="T9" fmla="*/ 335 h 383"/>
                <a:gd name="T10" fmla="*/ 340 w 559"/>
                <a:gd name="T11" fmla="*/ 368 h 383"/>
                <a:gd name="T12" fmla="*/ 384 w 559"/>
                <a:gd name="T13" fmla="*/ 364 h 383"/>
                <a:gd name="T14" fmla="*/ 553 w 559"/>
                <a:gd name="T15" fmla="*/ 207 h 383"/>
                <a:gd name="T16" fmla="*/ 559 w 559"/>
                <a:gd name="T17" fmla="*/ 190 h 383"/>
                <a:gd name="T18" fmla="*/ 551 w 559"/>
                <a:gd name="T19" fmla="*/ 172 h 383"/>
                <a:gd name="T20" fmla="*/ 378 w 559"/>
                <a:gd name="T21" fmla="*/ 14 h 383"/>
                <a:gd name="T22" fmla="*/ 337 w 559"/>
                <a:gd name="T23" fmla="*/ 19 h 383"/>
                <a:gd name="T24" fmla="*/ 335 w 559"/>
                <a:gd name="T25" fmla="*/ 55 h 383"/>
                <a:gd name="T26" fmla="*/ 363 w 559"/>
                <a:gd name="T27" fmla="*/ 80 h 383"/>
                <a:gd name="T28" fmla="*/ 56 w 559"/>
                <a:gd name="T29" fmla="*/ 80 h 383"/>
                <a:gd name="T30" fmla="*/ 0 w 559"/>
                <a:gd name="T31" fmla="*/ 125 h 383"/>
                <a:gd name="T32" fmla="*/ 0 w 559"/>
                <a:gd name="T33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3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3"/>
                  </a:cubicBezTo>
                  <a:cubicBezTo>
                    <a:pt x="363" y="303"/>
                    <a:pt x="363" y="303"/>
                    <a:pt x="363" y="30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2" y="353"/>
                    <a:pt x="340" y="368"/>
                  </a:cubicBezTo>
                  <a:cubicBezTo>
                    <a:pt x="357" y="383"/>
                    <a:pt x="372" y="373"/>
                    <a:pt x="384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2" y="0"/>
                    <a:pt x="337" y="19"/>
                  </a:cubicBezTo>
                  <a:cubicBezTo>
                    <a:pt x="322" y="37"/>
                    <a:pt x="335" y="55"/>
                    <a:pt x="335" y="5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112810" y="1711154"/>
            <a:ext cx="6317504" cy="9405632"/>
            <a:chOff x="3056405" y="855577"/>
            <a:chExt cx="3158752" cy="4702816"/>
          </a:xfrm>
        </p:grpSpPr>
        <p:sp>
          <p:nvSpPr>
            <p:cNvPr id="11" name="Freeform 12"/>
            <p:cNvSpPr>
              <a:spLocks/>
            </p:cNvSpPr>
            <p:nvPr/>
          </p:nvSpPr>
          <p:spPr bwMode="auto">
            <a:xfrm rot="16200000">
              <a:off x="3009596" y="2352832"/>
              <a:ext cx="4702816" cy="1708305"/>
            </a:xfrm>
            <a:custGeom>
              <a:avLst/>
              <a:gdLst>
                <a:gd name="T0" fmla="*/ 562 w 1321"/>
                <a:gd name="T1" fmla="*/ 0 h 224"/>
                <a:gd name="T2" fmla="*/ 556 w 1321"/>
                <a:gd name="T3" fmla="*/ 17 h 224"/>
                <a:gd name="T4" fmla="*/ 386 w 1321"/>
                <a:gd name="T5" fmla="*/ 174 h 224"/>
                <a:gd name="T6" fmla="*/ 342 w 1321"/>
                <a:gd name="T7" fmla="*/ 178 h 224"/>
                <a:gd name="T8" fmla="*/ 335 w 1321"/>
                <a:gd name="T9" fmla="*/ 145 h 224"/>
                <a:gd name="T10" fmla="*/ 366 w 1321"/>
                <a:gd name="T11" fmla="*/ 113 h 224"/>
                <a:gd name="T12" fmla="*/ 61 w 1321"/>
                <a:gd name="T13" fmla="*/ 113 h 224"/>
                <a:gd name="T14" fmla="*/ 2 w 1321"/>
                <a:gd name="T15" fmla="*/ 165 h 224"/>
                <a:gd name="T16" fmla="*/ 96 w 1321"/>
                <a:gd name="T17" fmla="*/ 224 h 224"/>
                <a:gd name="T18" fmla="*/ 1321 w 1321"/>
                <a:gd name="T19" fmla="*/ 224 h 224"/>
                <a:gd name="T20" fmla="*/ 1321 w 1321"/>
                <a:gd name="T21" fmla="*/ 1 h 224"/>
                <a:gd name="T22" fmla="*/ 562 w 1321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1" h="224">
                  <a:moveTo>
                    <a:pt x="562" y="0"/>
                  </a:moveTo>
                  <a:cubicBezTo>
                    <a:pt x="562" y="12"/>
                    <a:pt x="556" y="17"/>
                    <a:pt x="556" y="17"/>
                  </a:cubicBezTo>
                  <a:cubicBezTo>
                    <a:pt x="556" y="17"/>
                    <a:pt x="398" y="165"/>
                    <a:pt x="386" y="174"/>
                  </a:cubicBezTo>
                  <a:cubicBezTo>
                    <a:pt x="374" y="183"/>
                    <a:pt x="360" y="192"/>
                    <a:pt x="342" y="178"/>
                  </a:cubicBezTo>
                  <a:cubicBezTo>
                    <a:pt x="325" y="163"/>
                    <a:pt x="335" y="145"/>
                    <a:pt x="335" y="145"/>
                  </a:cubicBezTo>
                  <a:cubicBezTo>
                    <a:pt x="366" y="113"/>
                    <a:pt x="366" y="113"/>
                    <a:pt x="366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2" y="224"/>
                    <a:pt x="1321" y="224"/>
                    <a:pt x="1321" y="224"/>
                  </a:cubicBezTo>
                  <a:cubicBezTo>
                    <a:pt x="1321" y="1"/>
                    <a:pt x="1321" y="1"/>
                    <a:pt x="1321" y="1"/>
                  </a:cubicBezTo>
                  <a:cubicBezTo>
                    <a:pt x="562" y="0"/>
                    <a:pt x="562" y="0"/>
                    <a:pt x="56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 rot="16200000">
              <a:off x="5715331" y="4844939"/>
              <a:ext cx="151946" cy="847705"/>
            </a:xfrm>
            <a:custGeom>
              <a:avLst/>
              <a:gdLst>
                <a:gd name="T0" fmla="*/ 36 w 43"/>
                <a:gd name="T1" fmla="*/ 111 h 111"/>
                <a:gd name="T2" fmla="*/ 36 w 43"/>
                <a:gd name="T3" fmla="*/ 111 h 111"/>
                <a:gd name="T4" fmla="*/ 36 w 43"/>
                <a:gd name="T5" fmla="*/ 111 h 111"/>
                <a:gd name="T6" fmla="*/ 35 w 43"/>
                <a:gd name="T7" fmla="*/ 111 h 111"/>
                <a:gd name="T8" fmla="*/ 35 w 43"/>
                <a:gd name="T9" fmla="*/ 111 h 111"/>
                <a:gd name="T10" fmla="*/ 35 w 43"/>
                <a:gd name="T11" fmla="*/ 111 h 111"/>
                <a:gd name="T12" fmla="*/ 35 w 43"/>
                <a:gd name="T13" fmla="*/ 111 h 111"/>
                <a:gd name="T14" fmla="*/ 35 w 43"/>
                <a:gd name="T15" fmla="*/ 111 h 111"/>
                <a:gd name="T16" fmla="*/ 35 w 43"/>
                <a:gd name="T17" fmla="*/ 111 h 111"/>
                <a:gd name="T18" fmla="*/ 34 w 43"/>
                <a:gd name="T19" fmla="*/ 111 h 111"/>
                <a:gd name="T20" fmla="*/ 34 w 43"/>
                <a:gd name="T21" fmla="*/ 111 h 111"/>
                <a:gd name="T22" fmla="*/ 34 w 43"/>
                <a:gd name="T23" fmla="*/ 111 h 111"/>
                <a:gd name="T24" fmla="*/ 34 w 43"/>
                <a:gd name="T25" fmla="*/ 111 h 111"/>
                <a:gd name="T26" fmla="*/ 34 w 43"/>
                <a:gd name="T27" fmla="*/ 111 h 111"/>
                <a:gd name="T28" fmla="*/ 34 w 43"/>
                <a:gd name="T29" fmla="*/ 111 h 111"/>
                <a:gd name="T30" fmla="*/ 34 w 43"/>
                <a:gd name="T31" fmla="*/ 111 h 111"/>
                <a:gd name="T32" fmla="*/ 34 w 43"/>
                <a:gd name="T33" fmla="*/ 111 h 111"/>
                <a:gd name="T34" fmla="*/ 34 w 43"/>
                <a:gd name="T35" fmla="*/ 111 h 111"/>
                <a:gd name="T36" fmla="*/ 33 w 43"/>
                <a:gd name="T37" fmla="*/ 111 h 111"/>
                <a:gd name="T38" fmla="*/ 33 w 43"/>
                <a:gd name="T39" fmla="*/ 111 h 111"/>
                <a:gd name="T40" fmla="*/ 33 w 43"/>
                <a:gd name="T41" fmla="*/ 111 h 111"/>
                <a:gd name="T42" fmla="*/ 33 w 43"/>
                <a:gd name="T43" fmla="*/ 111 h 111"/>
                <a:gd name="T44" fmla="*/ 33 w 43"/>
                <a:gd name="T45" fmla="*/ 111 h 111"/>
                <a:gd name="T46" fmla="*/ 33 w 43"/>
                <a:gd name="T47" fmla="*/ 111 h 111"/>
                <a:gd name="T48" fmla="*/ 32 w 43"/>
                <a:gd name="T49" fmla="*/ 111 h 111"/>
                <a:gd name="T50" fmla="*/ 32 w 43"/>
                <a:gd name="T51" fmla="*/ 111 h 111"/>
                <a:gd name="T52" fmla="*/ 32 w 43"/>
                <a:gd name="T53" fmla="*/ 111 h 111"/>
                <a:gd name="T54" fmla="*/ 32 w 43"/>
                <a:gd name="T55" fmla="*/ 111 h 111"/>
                <a:gd name="T56" fmla="*/ 32 w 43"/>
                <a:gd name="T57" fmla="*/ 111 h 111"/>
                <a:gd name="T58" fmla="*/ 32 w 43"/>
                <a:gd name="T59" fmla="*/ 111 h 111"/>
                <a:gd name="T60" fmla="*/ 31 w 43"/>
                <a:gd name="T61" fmla="*/ 111 h 111"/>
                <a:gd name="T62" fmla="*/ 31 w 43"/>
                <a:gd name="T63" fmla="*/ 111 h 111"/>
                <a:gd name="T64" fmla="*/ 31 w 43"/>
                <a:gd name="T65" fmla="*/ 111 h 111"/>
                <a:gd name="T66" fmla="*/ 31 w 43"/>
                <a:gd name="T67" fmla="*/ 111 h 111"/>
                <a:gd name="T68" fmla="*/ 31 w 43"/>
                <a:gd name="T69" fmla="*/ 111 h 111"/>
                <a:gd name="T70" fmla="*/ 31 w 43"/>
                <a:gd name="T71" fmla="*/ 111 h 111"/>
                <a:gd name="T72" fmla="*/ 30 w 43"/>
                <a:gd name="T73" fmla="*/ 111 h 111"/>
                <a:gd name="T74" fmla="*/ 30 w 43"/>
                <a:gd name="T75" fmla="*/ 111 h 111"/>
                <a:gd name="T76" fmla="*/ 30 w 43"/>
                <a:gd name="T77" fmla="*/ 111 h 111"/>
                <a:gd name="T78" fmla="*/ 30 w 43"/>
                <a:gd name="T79" fmla="*/ 111 h 111"/>
                <a:gd name="T80" fmla="*/ 30 w 43"/>
                <a:gd name="T81" fmla="*/ 111 h 111"/>
                <a:gd name="T82" fmla="*/ 30 w 43"/>
                <a:gd name="T83" fmla="*/ 111 h 111"/>
                <a:gd name="T84" fmla="*/ 30 w 43"/>
                <a:gd name="T85" fmla="*/ 111 h 111"/>
                <a:gd name="T86" fmla="*/ 30 w 43"/>
                <a:gd name="T87" fmla="*/ 111 h 111"/>
                <a:gd name="T88" fmla="*/ 30 w 43"/>
                <a:gd name="T89" fmla="*/ 111 h 111"/>
                <a:gd name="T90" fmla="*/ 29 w 43"/>
                <a:gd name="T91" fmla="*/ 111 h 111"/>
                <a:gd name="T92" fmla="*/ 29 w 43"/>
                <a:gd name="T93" fmla="*/ 111 h 111"/>
                <a:gd name="T94" fmla="*/ 29 w 43"/>
                <a:gd name="T95" fmla="*/ 111 h 111"/>
                <a:gd name="T96" fmla="*/ 0 w 43"/>
                <a:gd name="T97" fmla="*/ 0 h 111"/>
                <a:gd name="T98" fmla="*/ 1 w 43"/>
                <a:gd name="T99" fmla="*/ 0 h 111"/>
                <a:gd name="T100" fmla="*/ 43 w 43"/>
                <a:gd name="T101" fmla="*/ 0 h 111"/>
                <a:gd name="T102" fmla="*/ 1 w 43"/>
                <a:gd name="T103" fmla="*/ 0 h 111"/>
                <a:gd name="T104" fmla="*/ 0 w 43"/>
                <a:gd name="T105" fmla="*/ 0 h 111"/>
                <a:gd name="T106" fmla="*/ 0 w 43"/>
                <a:gd name="T107" fmla="*/ 0 h 111"/>
                <a:gd name="T108" fmla="*/ 0 w 43"/>
                <a:gd name="T109" fmla="*/ 0 h 111"/>
                <a:gd name="T110" fmla="*/ 0 w 43"/>
                <a:gd name="T1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111">
                  <a:moveTo>
                    <a:pt x="36" y="111"/>
                  </a:move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5" y="111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4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111"/>
                    <a:pt x="34" y="111"/>
                    <a:pt x="34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3" y="111"/>
                  </a:moveTo>
                  <a:cubicBezTo>
                    <a:pt x="33" y="111"/>
                    <a:pt x="33" y="111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2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1" y="111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moveTo>
                    <a:pt x="29" y="111"/>
                  </a:moveTo>
                  <a:cubicBezTo>
                    <a:pt x="29" y="111"/>
                    <a:pt x="29" y="111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 rot="16200000">
              <a:off x="5664933" y="4895337"/>
              <a:ext cx="252743" cy="847705"/>
            </a:xfrm>
            <a:custGeom>
              <a:avLst/>
              <a:gdLst>
                <a:gd name="T0" fmla="*/ 24 w 71"/>
                <a:gd name="T1" fmla="*/ 0 h 111"/>
                <a:gd name="T2" fmla="*/ 0 w 71"/>
                <a:gd name="T3" fmla="*/ 6 h 111"/>
                <a:gd name="T4" fmla="*/ 0 w 71"/>
                <a:gd name="T5" fmla="*/ 97 h 111"/>
                <a:gd name="T6" fmla="*/ 0 w 71"/>
                <a:gd name="T7" fmla="*/ 97 h 111"/>
                <a:gd name="T8" fmla="*/ 57 w 71"/>
                <a:gd name="T9" fmla="*/ 111 h 111"/>
                <a:gd name="T10" fmla="*/ 57 w 71"/>
                <a:gd name="T11" fmla="*/ 111 h 111"/>
                <a:gd name="T12" fmla="*/ 58 w 71"/>
                <a:gd name="T13" fmla="*/ 111 h 111"/>
                <a:gd name="T14" fmla="*/ 58 w 71"/>
                <a:gd name="T15" fmla="*/ 111 h 111"/>
                <a:gd name="T16" fmla="*/ 58 w 71"/>
                <a:gd name="T17" fmla="*/ 111 h 111"/>
                <a:gd name="T18" fmla="*/ 58 w 71"/>
                <a:gd name="T19" fmla="*/ 111 h 111"/>
                <a:gd name="T20" fmla="*/ 58 w 71"/>
                <a:gd name="T21" fmla="*/ 111 h 111"/>
                <a:gd name="T22" fmla="*/ 58 w 71"/>
                <a:gd name="T23" fmla="*/ 111 h 111"/>
                <a:gd name="T24" fmla="*/ 59 w 71"/>
                <a:gd name="T25" fmla="*/ 111 h 111"/>
                <a:gd name="T26" fmla="*/ 59 w 71"/>
                <a:gd name="T27" fmla="*/ 111 h 111"/>
                <a:gd name="T28" fmla="*/ 59 w 71"/>
                <a:gd name="T29" fmla="*/ 111 h 111"/>
                <a:gd name="T30" fmla="*/ 59 w 71"/>
                <a:gd name="T31" fmla="*/ 111 h 111"/>
                <a:gd name="T32" fmla="*/ 60 w 71"/>
                <a:gd name="T33" fmla="*/ 111 h 111"/>
                <a:gd name="T34" fmla="*/ 60 w 71"/>
                <a:gd name="T35" fmla="*/ 111 h 111"/>
                <a:gd name="T36" fmla="*/ 60 w 71"/>
                <a:gd name="T37" fmla="*/ 111 h 111"/>
                <a:gd name="T38" fmla="*/ 60 w 71"/>
                <a:gd name="T39" fmla="*/ 111 h 111"/>
                <a:gd name="T40" fmla="*/ 61 w 71"/>
                <a:gd name="T41" fmla="*/ 111 h 111"/>
                <a:gd name="T42" fmla="*/ 61 w 71"/>
                <a:gd name="T43" fmla="*/ 111 h 111"/>
                <a:gd name="T44" fmla="*/ 61 w 71"/>
                <a:gd name="T45" fmla="*/ 111 h 111"/>
                <a:gd name="T46" fmla="*/ 61 w 71"/>
                <a:gd name="T47" fmla="*/ 111 h 111"/>
                <a:gd name="T48" fmla="*/ 62 w 71"/>
                <a:gd name="T49" fmla="*/ 111 h 111"/>
                <a:gd name="T50" fmla="*/ 62 w 71"/>
                <a:gd name="T51" fmla="*/ 111 h 111"/>
                <a:gd name="T52" fmla="*/ 62 w 71"/>
                <a:gd name="T53" fmla="*/ 111 h 111"/>
                <a:gd name="T54" fmla="*/ 62 w 71"/>
                <a:gd name="T55" fmla="*/ 111 h 111"/>
                <a:gd name="T56" fmla="*/ 62 w 71"/>
                <a:gd name="T57" fmla="*/ 111 h 111"/>
                <a:gd name="T58" fmla="*/ 62 w 71"/>
                <a:gd name="T59" fmla="*/ 111 h 111"/>
                <a:gd name="T60" fmla="*/ 63 w 71"/>
                <a:gd name="T61" fmla="*/ 111 h 111"/>
                <a:gd name="T62" fmla="*/ 63 w 71"/>
                <a:gd name="T63" fmla="*/ 111 h 111"/>
                <a:gd name="T64" fmla="*/ 63 w 71"/>
                <a:gd name="T65" fmla="*/ 111 h 111"/>
                <a:gd name="T66" fmla="*/ 63 w 71"/>
                <a:gd name="T67" fmla="*/ 111 h 111"/>
                <a:gd name="T68" fmla="*/ 64 w 71"/>
                <a:gd name="T69" fmla="*/ 111 h 111"/>
                <a:gd name="T70" fmla="*/ 64 w 71"/>
                <a:gd name="T71" fmla="*/ 111 h 111"/>
                <a:gd name="T72" fmla="*/ 64 w 71"/>
                <a:gd name="T73" fmla="*/ 111 h 111"/>
                <a:gd name="T74" fmla="*/ 71 w 71"/>
                <a:gd name="T75" fmla="*/ 111 h 111"/>
                <a:gd name="T76" fmla="*/ 71 w 71"/>
                <a:gd name="T77" fmla="*/ 0 h 111"/>
                <a:gd name="T78" fmla="*/ 29 w 71"/>
                <a:gd name="T79" fmla="*/ 0 h 111"/>
                <a:gd name="T80" fmla="*/ 28 w 71"/>
                <a:gd name="T81" fmla="*/ 0 h 111"/>
                <a:gd name="T82" fmla="*/ 28 w 71"/>
                <a:gd name="T83" fmla="*/ 0 h 111"/>
                <a:gd name="T84" fmla="*/ 28 w 71"/>
                <a:gd name="T85" fmla="*/ 0 h 111"/>
                <a:gd name="T86" fmla="*/ 24 w 71"/>
                <a:gd name="T8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6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3" y="104"/>
                    <a:pt x="31" y="110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6" y="111"/>
                    <a:pt x="69" y="111"/>
                    <a:pt x="71" y="11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6" y="0"/>
                    <a:pt x="24" y="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 rot="16200000">
              <a:off x="5760683" y="5549151"/>
              <a:ext cx="0" cy="644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1 h 1"/>
                <a:gd name="T14" fmla="*/ 1 h 1"/>
                <a:gd name="T15" fmla="*/ 1 h 1"/>
                <a:gd name="T16" fmla="*/ 1 h 1"/>
                <a:gd name="T17" fmla="*/ 1 h 1"/>
                <a:gd name="T18" fmla="*/ 1 h 1"/>
                <a:gd name="T19" fmla="*/ 1 h 1"/>
                <a:gd name="T20" fmla="*/ 1 h 1"/>
                <a:gd name="T21" fmla="*/ 1 h 1"/>
                <a:gd name="T22" fmla="*/ 1 h 1"/>
                <a:gd name="T23" fmla="*/ 1 h 1"/>
                <a:gd name="T24" fmla="*/ 1 h 1"/>
                <a:gd name="T25" fmla="*/ 1 h 1"/>
                <a:gd name="T26" fmla="*/ 1 h 1"/>
                <a:gd name="T27" fmla="*/ 1 h 1"/>
                <a:gd name="T28" fmla="*/ 1 h 1"/>
                <a:gd name="T29" fmla="*/ 1 h 1"/>
                <a:gd name="T30" fmla="*/ 1 h 1"/>
                <a:gd name="T31" fmla="*/ 1 h 1"/>
                <a:gd name="T32" fmla="*/ 1 h 1"/>
                <a:gd name="T33" fmla="*/ 1 h 1"/>
                <a:gd name="T34" fmla="*/ 1 h 1"/>
                <a:gd name="T35" fmla="*/ 1 h 1"/>
                <a:gd name="T36" fmla="*/ 1 h 1"/>
                <a:gd name="T37" fmla="*/ 1 h 1"/>
                <a:gd name="T38" fmla="*/ 0 h 1"/>
                <a:gd name="T39" fmla="*/ 0 h 1"/>
                <a:gd name="T40" fmla="*/ 0 h 1"/>
                <a:gd name="T41" fmla="*/ 0 h 1"/>
                <a:gd name="T42" fmla="*/ 0 h 1"/>
                <a:gd name="T43" fmla="*/ 0 h 1"/>
                <a:gd name="T44" fmla="*/ 0 h 1"/>
                <a:gd name="T45" fmla="*/ 0 h 1"/>
                <a:gd name="T46" fmla="*/ 0 h 1"/>
                <a:gd name="T47" fmla="*/ 0 h 1"/>
                <a:gd name="T48" fmla="*/ 0 h 1"/>
                <a:gd name="T49" fmla="*/ 0 h 1"/>
                <a:gd name="T50" fmla="*/ 0 h 1"/>
                <a:gd name="T51" fmla="*/ 0 h 1"/>
                <a:gd name="T5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  <a:cxn ang="0">
                  <a:pos x="0" y="T46"/>
                </a:cxn>
                <a:cxn ang="0">
                  <a:pos x="0" y="T47"/>
                </a:cxn>
                <a:cxn ang="0">
                  <a:pos x="0" y="T48"/>
                </a:cxn>
                <a:cxn ang="0">
                  <a:pos x="0" y="T49"/>
                </a:cxn>
                <a:cxn ang="0">
                  <a:pos x="0" y="T50"/>
                </a:cxn>
                <a:cxn ang="0">
                  <a:pos x="0" y="T51"/>
                </a:cxn>
                <a:cxn ang="0">
                  <a:pos x="0" y="T5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 rot="16200000">
              <a:off x="5708887" y="5152472"/>
              <a:ext cx="106814" cy="692991"/>
            </a:xfrm>
            <a:custGeom>
              <a:avLst/>
              <a:gdLst>
                <a:gd name="T0" fmla="*/ 30 w 30"/>
                <a:gd name="T1" fmla="*/ 0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5 h 91"/>
                <a:gd name="T8" fmla="*/ 0 w 30"/>
                <a:gd name="T9" fmla="*/ 45 h 91"/>
                <a:gd name="T10" fmla="*/ 0 w 30"/>
                <a:gd name="T11" fmla="*/ 45 h 91"/>
                <a:gd name="T12" fmla="*/ 0 w 30"/>
                <a:gd name="T13" fmla="*/ 45 h 91"/>
                <a:gd name="T14" fmla="*/ 0 w 30"/>
                <a:gd name="T15" fmla="*/ 45 h 91"/>
                <a:gd name="T16" fmla="*/ 0 w 30"/>
                <a:gd name="T17" fmla="*/ 45 h 91"/>
                <a:gd name="T18" fmla="*/ 0 w 30"/>
                <a:gd name="T19" fmla="*/ 45 h 91"/>
                <a:gd name="T20" fmla="*/ 0 w 30"/>
                <a:gd name="T21" fmla="*/ 45 h 91"/>
                <a:gd name="T22" fmla="*/ 0 w 30"/>
                <a:gd name="T23" fmla="*/ 46 h 91"/>
                <a:gd name="T24" fmla="*/ 0 w 30"/>
                <a:gd name="T25" fmla="*/ 46 h 91"/>
                <a:gd name="T26" fmla="*/ 0 w 30"/>
                <a:gd name="T27" fmla="*/ 46 h 91"/>
                <a:gd name="T28" fmla="*/ 0 w 30"/>
                <a:gd name="T29" fmla="*/ 46 h 91"/>
                <a:gd name="T30" fmla="*/ 0 w 30"/>
                <a:gd name="T31" fmla="*/ 46 h 91"/>
                <a:gd name="T32" fmla="*/ 0 w 30"/>
                <a:gd name="T33" fmla="*/ 46 h 91"/>
                <a:gd name="T34" fmla="*/ 0 w 30"/>
                <a:gd name="T35" fmla="*/ 46 h 91"/>
                <a:gd name="T36" fmla="*/ 0 w 30"/>
                <a:gd name="T37" fmla="*/ 46 h 91"/>
                <a:gd name="T38" fmla="*/ 0 w 30"/>
                <a:gd name="T39" fmla="*/ 46 h 91"/>
                <a:gd name="T40" fmla="*/ 0 w 30"/>
                <a:gd name="T41" fmla="*/ 46 h 91"/>
                <a:gd name="T42" fmla="*/ 0 w 30"/>
                <a:gd name="T43" fmla="*/ 46 h 91"/>
                <a:gd name="T44" fmla="*/ 0 w 30"/>
                <a:gd name="T45" fmla="*/ 46 h 91"/>
                <a:gd name="T46" fmla="*/ 0 w 30"/>
                <a:gd name="T47" fmla="*/ 46 h 91"/>
                <a:gd name="T48" fmla="*/ 0 w 30"/>
                <a:gd name="T49" fmla="*/ 46 h 91"/>
                <a:gd name="T50" fmla="*/ 0 w 30"/>
                <a:gd name="T51" fmla="*/ 46 h 91"/>
                <a:gd name="T52" fmla="*/ 0 w 30"/>
                <a:gd name="T53" fmla="*/ 46 h 91"/>
                <a:gd name="T54" fmla="*/ 0 w 30"/>
                <a:gd name="T55" fmla="*/ 46 h 91"/>
                <a:gd name="T56" fmla="*/ 0 w 30"/>
                <a:gd name="T57" fmla="*/ 46 h 91"/>
                <a:gd name="T58" fmla="*/ 0 w 30"/>
                <a:gd name="T59" fmla="*/ 46 h 91"/>
                <a:gd name="T60" fmla="*/ 0 w 30"/>
                <a:gd name="T61" fmla="*/ 46 h 91"/>
                <a:gd name="T62" fmla="*/ 0 w 30"/>
                <a:gd name="T63" fmla="*/ 46 h 91"/>
                <a:gd name="T64" fmla="*/ 0 w 30"/>
                <a:gd name="T65" fmla="*/ 46 h 91"/>
                <a:gd name="T66" fmla="*/ 0 w 30"/>
                <a:gd name="T67" fmla="*/ 46 h 91"/>
                <a:gd name="T68" fmla="*/ 0 w 30"/>
                <a:gd name="T69" fmla="*/ 46 h 91"/>
                <a:gd name="T70" fmla="*/ 0 w 30"/>
                <a:gd name="T71" fmla="*/ 46 h 91"/>
                <a:gd name="T72" fmla="*/ 30 w 30"/>
                <a:gd name="T73" fmla="*/ 91 h 91"/>
                <a:gd name="T74" fmla="*/ 30 w 30"/>
                <a:gd name="T75" fmla="*/ 0 h 91"/>
                <a:gd name="T76" fmla="*/ 30 w 30"/>
                <a:gd name="T7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8"/>
                    <a:pt x="1" y="2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1" y="75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 rot="16200000">
              <a:off x="5532544" y="4510206"/>
              <a:ext cx="517520" cy="847705"/>
            </a:xfrm>
            <a:custGeom>
              <a:avLst/>
              <a:gdLst>
                <a:gd name="T0" fmla="*/ 145 w 145"/>
                <a:gd name="T1" fmla="*/ 0 h 111"/>
                <a:gd name="T2" fmla="*/ 0 w 145"/>
                <a:gd name="T3" fmla="*/ 0 h 111"/>
                <a:gd name="T4" fmla="*/ 0 w 145"/>
                <a:gd name="T5" fmla="*/ 111 h 111"/>
                <a:gd name="T6" fmla="*/ 145 w 145"/>
                <a:gd name="T7" fmla="*/ 111 h 111"/>
                <a:gd name="T8" fmla="*/ 145 w 145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11">
                  <a:moveTo>
                    <a:pt x="1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5" y="111"/>
                    <a:pt x="78" y="111"/>
                    <a:pt x="145" y="11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 rot="16200000">
              <a:off x="3515868" y="3098050"/>
              <a:ext cx="1994861" cy="2913788"/>
            </a:xfrm>
            <a:custGeom>
              <a:avLst/>
              <a:gdLst>
                <a:gd name="T0" fmla="*/ 0 w 560"/>
                <a:gd name="T1" fmla="*/ 355 h 382"/>
                <a:gd name="T2" fmla="*/ 0 w 560"/>
                <a:gd name="T3" fmla="*/ 355 h 382"/>
                <a:gd name="T4" fmla="*/ 59 w 560"/>
                <a:gd name="T5" fmla="*/ 303 h 382"/>
                <a:gd name="T6" fmla="*/ 364 w 560"/>
                <a:gd name="T7" fmla="*/ 303 h 382"/>
                <a:gd name="T8" fmla="*/ 333 w 560"/>
                <a:gd name="T9" fmla="*/ 335 h 382"/>
                <a:gd name="T10" fmla="*/ 340 w 560"/>
                <a:gd name="T11" fmla="*/ 368 h 382"/>
                <a:gd name="T12" fmla="*/ 384 w 560"/>
                <a:gd name="T13" fmla="*/ 364 h 382"/>
                <a:gd name="T14" fmla="*/ 554 w 560"/>
                <a:gd name="T15" fmla="*/ 207 h 382"/>
                <a:gd name="T16" fmla="*/ 560 w 560"/>
                <a:gd name="T17" fmla="*/ 190 h 382"/>
                <a:gd name="T18" fmla="*/ 551 w 560"/>
                <a:gd name="T19" fmla="*/ 172 h 382"/>
                <a:gd name="T20" fmla="*/ 378 w 560"/>
                <a:gd name="T21" fmla="*/ 14 h 382"/>
                <a:gd name="T22" fmla="*/ 337 w 560"/>
                <a:gd name="T23" fmla="*/ 19 h 382"/>
                <a:gd name="T24" fmla="*/ 335 w 560"/>
                <a:gd name="T25" fmla="*/ 55 h 382"/>
                <a:gd name="T26" fmla="*/ 364 w 560"/>
                <a:gd name="T27" fmla="*/ 80 h 382"/>
                <a:gd name="T28" fmla="*/ 56 w 560"/>
                <a:gd name="T29" fmla="*/ 80 h 382"/>
                <a:gd name="T30" fmla="*/ 1 w 560"/>
                <a:gd name="T31" fmla="*/ 125 h 382"/>
                <a:gd name="T32" fmla="*/ 0 w 560"/>
                <a:gd name="T33" fmla="*/ 35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0" h="382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3"/>
                  </a:cubicBezTo>
                  <a:cubicBezTo>
                    <a:pt x="364" y="303"/>
                    <a:pt x="364" y="303"/>
                    <a:pt x="364" y="30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3" y="353"/>
                    <a:pt x="340" y="368"/>
                  </a:cubicBezTo>
                  <a:cubicBezTo>
                    <a:pt x="358" y="382"/>
                    <a:pt x="372" y="373"/>
                    <a:pt x="384" y="364"/>
                  </a:cubicBezTo>
                  <a:cubicBezTo>
                    <a:pt x="396" y="355"/>
                    <a:pt x="554" y="207"/>
                    <a:pt x="554" y="207"/>
                  </a:cubicBezTo>
                  <a:cubicBezTo>
                    <a:pt x="554" y="207"/>
                    <a:pt x="560" y="202"/>
                    <a:pt x="560" y="190"/>
                  </a:cubicBezTo>
                  <a:cubicBezTo>
                    <a:pt x="560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2" y="0"/>
                    <a:pt x="337" y="19"/>
                  </a:cubicBezTo>
                  <a:cubicBezTo>
                    <a:pt x="323" y="37"/>
                    <a:pt x="335" y="55"/>
                    <a:pt x="335" y="55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1" y="83"/>
                    <a:pt x="1" y="125"/>
                  </a:cubicBezTo>
                  <a:cubicBezTo>
                    <a:pt x="1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612418" y="1711155"/>
            <a:ext cx="6304616" cy="8153954"/>
            <a:chOff x="5306209" y="855577"/>
            <a:chExt cx="3152308" cy="4076977"/>
          </a:xfrm>
        </p:grpSpPr>
        <p:sp>
          <p:nvSpPr>
            <p:cNvPr id="18" name="Freeform 19"/>
            <p:cNvSpPr>
              <a:spLocks/>
            </p:cNvSpPr>
            <p:nvPr/>
          </p:nvSpPr>
          <p:spPr bwMode="auto">
            <a:xfrm rot="16200000">
              <a:off x="5569097" y="2043136"/>
              <a:ext cx="4076977" cy="1701859"/>
            </a:xfrm>
            <a:custGeom>
              <a:avLst/>
              <a:gdLst>
                <a:gd name="T0" fmla="*/ 561 w 1145"/>
                <a:gd name="T1" fmla="*/ 0 h 223"/>
                <a:gd name="T2" fmla="*/ 555 w 1145"/>
                <a:gd name="T3" fmla="*/ 17 h 223"/>
                <a:gd name="T4" fmla="*/ 385 w 1145"/>
                <a:gd name="T5" fmla="*/ 174 h 223"/>
                <a:gd name="T6" fmla="*/ 341 w 1145"/>
                <a:gd name="T7" fmla="*/ 177 h 223"/>
                <a:gd name="T8" fmla="*/ 335 w 1145"/>
                <a:gd name="T9" fmla="*/ 144 h 223"/>
                <a:gd name="T10" fmla="*/ 365 w 1145"/>
                <a:gd name="T11" fmla="*/ 113 h 223"/>
                <a:gd name="T12" fmla="*/ 60 w 1145"/>
                <a:gd name="T13" fmla="*/ 113 h 223"/>
                <a:gd name="T14" fmla="*/ 2 w 1145"/>
                <a:gd name="T15" fmla="*/ 165 h 223"/>
                <a:gd name="T16" fmla="*/ 95 w 1145"/>
                <a:gd name="T17" fmla="*/ 223 h 223"/>
                <a:gd name="T18" fmla="*/ 1145 w 1145"/>
                <a:gd name="T19" fmla="*/ 223 h 223"/>
                <a:gd name="T20" fmla="*/ 1145 w 1145"/>
                <a:gd name="T21" fmla="*/ 0 h 223"/>
                <a:gd name="T22" fmla="*/ 561 w 1145"/>
                <a:gd name="T2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5" h="223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5" y="174"/>
                  </a:cubicBezTo>
                  <a:cubicBezTo>
                    <a:pt x="374" y="182"/>
                    <a:pt x="359" y="192"/>
                    <a:pt x="341" y="177"/>
                  </a:cubicBezTo>
                  <a:cubicBezTo>
                    <a:pt x="324" y="163"/>
                    <a:pt x="335" y="144"/>
                    <a:pt x="335" y="144"/>
                  </a:cubicBezTo>
                  <a:cubicBezTo>
                    <a:pt x="365" y="113"/>
                    <a:pt x="365" y="113"/>
                    <a:pt x="365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29" y="110"/>
                    <a:pt x="2" y="135"/>
                    <a:pt x="2" y="165"/>
                  </a:cubicBezTo>
                  <a:cubicBezTo>
                    <a:pt x="2" y="165"/>
                    <a:pt x="0" y="223"/>
                    <a:pt x="95" y="223"/>
                  </a:cubicBezTo>
                  <a:cubicBezTo>
                    <a:pt x="191" y="223"/>
                    <a:pt x="1145" y="223"/>
                    <a:pt x="1145" y="223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 rot="16200000">
              <a:off x="7962771" y="4226192"/>
              <a:ext cx="153451" cy="838036"/>
            </a:xfrm>
            <a:custGeom>
              <a:avLst/>
              <a:gdLst>
                <a:gd name="T0" fmla="*/ 36 w 43"/>
                <a:gd name="T1" fmla="*/ 110 h 110"/>
                <a:gd name="T2" fmla="*/ 35 w 43"/>
                <a:gd name="T3" fmla="*/ 110 h 110"/>
                <a:gd name="T4" fmla="*/ 35 w 43"/>
                <a:gd name="T5" fmla="*/ 110 h 110"/>
                <a:gd name="T6" fmla="*/ 34 w 43"/>
                <a:gd name="T7" fmla="*/ 110 h 110"/>
                <a:gd name="T8" fmla="*/ 34 w 43"/>
                <a:gd name="T9" fmla="*/ 110 h 110"/>
                <a:gd name="T10" fmla="*/ 34 w 43"/>
                <a:gd name="T11" fmla="*/ 110 h 110"/>
                <a:gd name="T12" fmla="*/ 33 w 43"/>
                <a:gd name="T13" fmla="*/ 110 h 110"/>
                <a:gd name="T14" fmla="*/ 33 w 43"/>
                <a:gd name="T15" fmla="*/ 110 h 110"/>
                <a:gd name="T16" fmla="*/ 33 w 43"/>
                <a:gd name="T17" fmla="*/ 110 h 110"/>
                <a:gd name="T18" fmla="*/ 32 w 43"/>
                <a:gd name="T19" fmla="*/ 110 h 110"/>
                <a:gd name="T20" fmla="*/ 32 w 43"/>
                <a:gd name="T21" fmla="*/ 110 h 110"/>
                <a:gd name="T22" fmla="*/ 32 w 43"/>
                <a:gd name="T23" fmla="*/ 110 h 110"/>
                <a:gd name="T24" fmla="*/ 31 w 43"/>
                <a:gd name="T25" fmla="*/ 110 h 110"/>
                <a:gd name="T26" fmla="*/ 31 w 43"/>
                <a:gd name="T27" fmla="*/ 110 h 110"/>
                <a:gd name="T28" fmla="*/ 30 w 43"/>
                <a:gd name="T29" fmla="*/ 110 h 110"/>
                <a:gd name="T30" fmla="*/ 30 w 43"/>
                <a:gd name="T31" fmla="*/ 110 h 110"/>
                <a:gd name="T32" fmla="*/ 30 w 43"/>
                <a:gd name="T33" fmla="*/ 110 h 110"/>
                <a:gd name="T34" fmla="*/ 29 w 43"/>
                <a:gd name="T35" fmla="*/ 110 h 110"/>
                <a:gd name="T36" fmla="*/ 29 w 43"/>
                <a:gd name="T37" fmla="*/ 110 h 110"/>
                <a:gd name="T38" fmla="*/ 28 w 43"/>
                <a:gd name="T39" fmla="*/ 110 h 110"/>
                <a:gd name="T40" fmla="*/ 28 w 43"/>
                <a:gd name="T41" fmla="*/ 110 h 110"/>
                <a:gd name="T42" fmla="*/ 27 w 43"/>
                <a:gd name="T43" fmla="*/ 110 h 110"/>
                <a:gd name="T44" fmla="*/ 27 w 43"/>
                <a:gd name="T45" fmla="*/ 110 h 110"/>
                <a:gd name="T46" fmla="*/ 26 w 43"/>
                <a:gd name="T47" fmla="*/ 110 h 110"/>
                <a:gd name="T48" fmla="*/ 26 w 43"/>
                <a:gd name="T49" fmla="*/ 110 h 110"/>
                <a:gd name="T50" fmla="*/ 26 w 43"/>
                <a:gd name="T51" fmla="*/ 110 h 110"/>
                <a:gd name="T52" fmla="*/ 25 w 43"/>
                <a:gd name="T53" fmla="*/ 110 h 110"/>
                <a:gd name="T54" fmla="*/ 25 w 43"/>
                <a:gd name="T55" fmla="*/ 110 h 110"/>
                <a:gd name="T56" fmla="*/ 24 w 43"/>
                <a:gd name="T57" fmla="*/ 110 h 110"/>
                <a:gd name="T58" fmla="*/ 24 w 43"/>
                <a:gd name="T59" fmla="*/ 110 h 110"/>
                <a:gd name="T60" fmla="*/ 23 w 43"/>
                <a:gd name="T61" fmla="*/ 110 h 110"/>
                <a:gd name="T62" fmla="*/ 23 w 43"/>
                <a:gd name="T63" fmla="*/ 110 h 110"/>
                <a:gd name="T64" fmla="*/ 23 w 43"/>
                <a:gd name="T65" fmla="*/ 110 h 110"/>
                <a:gd name="T66" fmla="*/ 22 w 43"/>
                <a:gd name="T67" fmla="*/ 110 h 110"/>
                <a:gd name="T68" fmla="*/ 22 w 43"/>
                <a:gd name="T69" fmla="*/ 110 h 110"/>
                <a:gd name="T70" fmla="*/ 21 w 43"/>
                <a:gd name="T71" fmla="*/ 110 h 110"/>
                <a:gd name="T72" fmla="*/ 21 w 43"/>
                <a:gd name="T73" fmla="*/ 110 h 110"/>
                <a:gd name="T74" fmla="*/ 21 w 43"/>
                <a:gd name="T75" fmla="*/ 110 h 110"/>
                <a:gd name="T76" fmla="*/ 20 w 43"/>
                <a:gd name="T77" fmla="*/ 110 h 110"/>
                <a:gd name="T78" fmla="*/ 20 w 43"/>
                <a:gd name="T79" fmla="*/ 110 h 110"/>
                <a:gd name="T80" fmla="*/ 19 w 43"/>
                <a:gd name="T81" fmla="*/ 110 h 110"/>
                <a:gd name="T82" fmla="*/ 19 w 43"/>
                <a:gd name="T83" fmla="*/ 110 h 110"/>
                <a:gd name="T84" fmla="*/ 43 w 43"/>
                <a:gd name="T8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110">
                  <a:moveTo>
                    <a:pt x="36" y="110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moveTo>
                    <a:pt x="35" y="110"/>
                  </a:moveTo>
                  <a:cubicBezTo>
                    <a:pt x="35" y="110"/>
                    <a:pt x="36" y="110"/>
                    <a:pt x="36" y="110"/>
                  </a:cubicBezTo>
                  <a:cubicBezTo>
                    <a:pt x="36" y="110"/>
                    <a:pt x="35" y="110"/>
                    <a:pt x="35" y="110"/>
                  </a:cubicBezTo>
                  <a:moveTo>
                    <a:pt x="35" y="110"/>
                  </a:move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5" y="110"/>
                    <a:pt x="35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5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4" y="110"/>
                  </a:move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moveTo>
                    <a:pt x="31" y="110"/>
                  </a:move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moveTo>
                    <a:pt x="31" y="110"/>
                  </a:move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30" y="110"/>
                  </a:move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moveTo>
                    <a:pt x="29" y="11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moveTo>
                    <a:pt x="29" y="11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moveTo>
                    <a:pt x="28" y="110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6" y="110"/>
                  </a:move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moveTo>
                    <a:pt x="25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moveTo>
                    <a:pt x="25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moveTo>
                    <a:pt x="24" y="110"/>
                  </a:moveTo>
                  <a:cubicBezTo>
                    <a:pt x="24" y="110"/>
                    <a:pt x="25" y="110"/>
                    <a:pt x="25" y="110"/>
                  </a:cubicBezTo>
                  <a:cubicBezTo>
                    <a:pt x="25" y="110"/>
                    <a:pt x="24" y="110"/>
                    <a:pt x="24" y="110"/>
                  </a:cubicBezTo>
                  <a:moveTo>
                    <a:pt x="24" y="110"/>
                  </a:move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moveTo>
                    <a:pt x="23" y="110"/>
                  </a:move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3" y="110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19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6200000">
              <a:off x="7913127" y="4275837"/>
              <a:ext cx="252743" cy="838036"/>
            </a:xfrm>
            <a:custGeom>
              <a:avLst/>
              <a:gdLst>
                <a:gd name="T0" fmla="*/ 0 w 71"/>
                <a:gd name="T1" fmla="*/ 6 h 110"/>
                <a:gd name="T2" fmla="*/ 0 w 71"/>
                <a:gd name="T3" fmla="*/ 97 h 110"/>
                <a:gd name="T4" fmla="*/ 47 w 71"/>
                <a:gd name="T5" fmla="*/ 110 h 110"/>
                <a:gd name="T6" fmla="*/ 47 w 71"/>
                <a:gd name="T7" fmla="*/ 110 h 110"/>
                <a:gd name="T8" fmla="*/ 48 w 71"/>
                <a:gd name="T9" fmla="*/ 110 h 110"/>
                <a:gd name="T10" fmla="*/ 48 w 71"/>
                <a:gd name="T11" fmla="*/ 110 h 110"/>
                <a:gd name="T12" fmla="*/ 49 w 71"/>
                <a:gd name="T13" fmla="*/ 110 h 110"/>
                <a:gd name="T14" fmla="*/ 49 w 71"/>
                <a:gd name="T15" fmla="*/ 110 h 110"/>
                <a:gd name="T16" fmla="*/ 49 w 71"/>
                <a:gd name="T17" fmla="*/ 110 h 110"/>
                <a:gd name="T18" fmla="*/ 50 w 71"/>
                <a:gd name="T19" fmla="*/ 110 h 110"/>
                <a:gd name="T20" fmla="*/ 50 w 71"/>
                <a:gd name="T21" fmla="*/ 110 h 110"/>
                <a:gd name="T22" fmla="*/ 51 w 71"/>
                <a:gd name="T23" fmla="*/ 110 h 110"/>
                <a:gd name="T24" fmla="*/ 51 w 71"/>
                <a:gd name="T25" fmla="*/ 110 h 110"/>
                <a:gd name="T26" fmla="*/ 52 w 71"/>
                <a:gd name="T27" fmla="*/ 110 h 110"/>
                <a:gd name="T28" fmla="*/ 52 w 71"/>
                <a:gd name="T29" fmla="*/ 110 h 110"/>
                <a:gd name="T30" fmla="*/ 53 w 71"/>
                <a:gd name="T31" fmla="*/ 110 h 110"/>
                <a:gd name="T32" fmla="*/ 53 w 71"/>
                <a:gd name="T33" fmla="*/ 110 h 110"/>
                <a:gd name="T34" fmla="*/ 53 w 71"/>
                <a:gd name="T35" fmla="*/ 110 h 110"/>
                <a:gd name="T36" fmla="*/ 54 w 71"/>
                <a:gd name="T37" fmla="*/ 110 h 110"/>
                <a:gd name="T38" fmla="*/ 54 w 71"/>
                <a:gd name="T39" fmla="*/ 110 h 110"/>
                <a:gd name="T40" fmla="*/ 54 w 71"/>
                <a:gd name="T41" fmla="*/ 110 h 110"/>
                <a:gd name="T42" fmla="*/ 55 w 71"/>
                <a:gd name="T43" fmla="*/ 110 h 110"/>
                <a:gd name="T44" fmla="*/ 55 w 71"/>
                <a:gd name="T45" fmla="*/ 110 h 110"/>
                <a:gd name="T46" fmla="*/ 56 w 71"/>
                <a:gd name="T47" fmla="*/ 110 h 110"/>
                <a:gd name="T48" fmla="*/ 56 w 71"/>
                <a:gd name="T49" fmla="*/ 110 h 110"/>
                <a:gd name="T50" fmla="*/ 57 w 71"/>
                <a:gd name="T51" fmla="*/ 110 h 110"/>
                <a:gd name="T52" fmla="*/ 57 w 71"/>
                <a:gd name="T53" fmla="*/ 110 h 110"/>
                <a:gd name="T54" fmla="*/ 58 w 71"/>
                <a:gd name="T55" fmla="*/ 110 h 110"/>
                <a:gd name="T56" fmla="*/ 58 w 71"/>
                <a:gd name="T57" fmla="*/ 110 h 110"/>
                <a:gd name="T58" fmla="*/ 58 w 71"/>
                <a:gd name="T59" fmla="*/ 110 h 110"/>
                <a:gd name="T60" fmla="*/ 59 w 71"/>
                <a:gd name="T61" fmla="*/ 110 h 110"/>
                <a:gd name="T62" fmla="*/ 59 w 71"/>
                <a:gd name="T63" fmla="*/ 110 h 110"/>
                <a:gd name="T64" fmla="*/ 60 w 71"/>
                <a:gd name="T65" fmla="*/ 110 h 110"/>
                <a:gd name="T66" fmla="*/ 60 w 71"/>
                <a:gd name="T67" fmla="*/ 110 h 110"/>
                <a:gd name="T68" fmla="*/ 60 w 71"/>
                <a:gd name="T69" fmla="*/ 110 h 110"/>
                <a:gd name="T70" fmla="*/ 61 w 71"/>
                <a:gd name="T71" fmla="*/ 110 h 110"/>
                <a:gd name="T72" fmla="*/ 61 w 71"/>
                <a:gd name="T73" fmla="*/ 110 h 110"/>
                <a:gd name="T74" fmla="*/ 61 w 71"/>
                <a:gd name="T75" fmla="*/ 110 h 110"/>
                <a:gd name="T76" fmla="*/ 62 w 71"/>
                <a:gd name="T77" fmla="*/ 110 h 110"/>
                <a:gd name="T78" fmla="*/ 62 w 71"/>
                <a:gd name="T79" fmla="*/ 110 h 110"/>
                <a:gd name="T80" fmla="*/ 63 w 71"/>
                <a:gd name="T81" fmla="*/ 110 h 110"/>
                <a:gd name="T82" fmla="*/ 63 w 71"/>
                <a:gd name="T83" fmla="*/ 110 h 110"/>
                <a:gd name="T84" fmla="*/ 64 w 71"/>
                <a:gd name="T85" fmla="*/ 110 h 110"/>
                <a:gd name="T86" fmla="*/ 64 w 71"/>
                <a:gd name="T87" fmla="*/ 110 h 110"/>
                <a:gd name="T88" fmla="*/ 71 w 71"/>
                <a:gd name="T89" fmla="*/ 110 h 110"/>
                <a:gd name="T90" fmla="*/ 29 w 71"/>
                <a:gd name="T91" fmla="*/ 0 h 110"/>
                <a:gd name="T92" fmla="*/ 25 w 71"/>
                <a:gd name="T9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110">
                  <a:moveTo>
                    <a:pt x="25" y="0"/>
                  </a:moveTo>
                  <a:cubicBezTo>
                    <a:pt x="16" y="0"/>
                    <a:pt x="8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1" y="103"/>
                    <a:pt x="26" y="108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0"/>
                    <a:pt x="62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6" y="110"/>
                    <a:pt x="69" y="110"/>
                    <a:pt x="71" y="11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 rot="16200000">
              <a:off x="8008877" y="4916973"/>
              <a:ext cx="0" cy="16116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2 h 2"/>
                <a:gd name="T7" fmla="*/ 2 h 2"/>
                <a:gd name="T8" fmla="*/ 2 h 2"/>
                <a:gd name="T9" fmla="*/ 2 h 2"/>
                <a:gd name="T10" fmla="*/ 2 h 2"/>
                <a:gd name="T11" fmla="*/ 2 h 2"/>
                <a:gd name="T12" fmla="*/ 2 h 2"/>
                <a:gd name="T13" fmla="*/ 2 h 2"/>
                <a:gd name="T14" fmla="*/ 2 h 2"/>
                <a:gd name="T15" fmla="*/ 2 h 2"/>
                <a:gd name="T16" fmla="*/ 2 h 2"/>
                <a:gd name="T17" fmla="*/ 2 h 2"/>
                <a:gd name="T18" fmla="*/ 2 h 2"/>
                <a:gd name="T19" fmla="*/ 2 h 2"/>
                <a:gd name="T20" fmla="*/ 2 h 2"/>
                <a:gd name="T21" fmla="*/ 2 h 2"/>
                <a:gd name="T22" fmla="*/ 2 h 2"/>
                <a:gd name="T23" fmla="*/ 1 h 2"/>
                <a:gd name="T24" fmla="*/ 2 h 2"/>
                <a:gd name="T25" fmla="*/ 1 h 2"/>
                <a:gd name="T26" fmla="*/ 1 h 2"/>
                <a:gd name="T27" fmla="*/ 1 h 2"/>
                <a:gd name="T28" fmla="*/ 1 h 2"/>
                <a:gd name="T29" fmla="*/ 1 h 2"/>
                <a:gd name="T30" fmla="*/ 1 h 2"/>
                <a:gd name="T31" fmla="*/ 1 h 2"/>
                <a:gd name="T32" fmla="*/ 1 h 2"/>
                <a:gd name="T33" fmla="*/ 1 h 2"/>
                <a:gd name="T34" fmla="*/ 1 h 2"/>
                <a:gd name="T35" fmla="*/ 1 h 2"/>
                <a:gd name="T36" fmla="*/ 1 h 2"/>
                <a:gd name="T37" fmla="*/ 1 h 2"/>
                <a:gd name="T38" fmla="*/ 1 h 2"/>
                <a:gd name="T39" fmla="*/ 1 h 2"/>
                <a:gd name="T40" fmla="*/ 1 h 2"/>
                <a:gd name="T41" fmla="*/ 1 h 2"/>
                <a:gd name="T42" fmla="*/ 1 h 2"/>
                <a:gd name="T43" fmla="*/ 1 h 2"/>
                <a:gd name="T44" fmla="*/ 0 h 2"/>
                <a:gd name="T45" fmla="*/ 0 h 2"/>
                <a:gd name="T4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  <a:cxn ang="0">
                  <a:pos x="0" y="T46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 rot="16200000">
              <a:off x="7960305" y="4526526"/>
              <a:ext cx="106814" cy="696215"/>
            </a:xfrm>
            <a:custGeom>
              <a:avLst/>
              <a:gdLst>
                <a:gd name="T0" fmla="*/ 30 w 30"/>
                <a:gd name="T1" fmla="*/ 0 h 91"/>
                <a:gd name="T2" fmla="*/ 1 w 30"/>
                <a:gd name="T3" fmla="*/ 44 h 91"/>
                <a:gd name="T4" fmla="*/ 1 w 30"/>
                <a:gd name="T5" fmla="*/ 44 h 91"/>
                <a:gd name="T6" fmla="*/ 1 w 30"/>
                <a:gd name="T7" fmla="*/ 45 h 91"/>
                <a:gd name="T8" fmla="*/ 1 w 30"/>
                <a:gd name="T9" fmla="*/ 45 h 91"/>
                <a:gd name="T10" fmla="*/ 1 w 30"/>
                <a:gd name="T11" fmla="*/ 45 h 91"/>
                <a:gd name="T12" fmla="*/ 1 w 30"/>
                <a:gd name="T13" fmla="*/ 45 h 91"/>
                <a:gd name="T14" fmla="*/ 1 w 30"/>
                <a:gd name="T15" fmla="*/ 45 h 91"/>
                <a:gd name="T16" fmla="*/ 1 w 30"/>
                <a:gd name="T17" fmla="*/ 45 h 91"/>
                <a:gd name="T18" fmla="*/ 1 w 30"/>
                <a:gd name="T19" fmla="*/ 45 h 91"/>
                <a:gd name="T20" fmla="*/ 1 w 30"/>
                <a:gd name="T21" fmla="*/ 45 h 91"/>
                <a:gd name="T22" fmla="*/ 1 w 30"/>
                <a:gd name="T23" fmla="*/ 45 h 91"/>
                <a:gd name="T24" fmla="*/ 1 w 30"/>
                <a:gd name="T25" fmla="*/ 45 h 91"/>
                <a:gd name="T26" fmla="*/ 1 w 30"/>
                <a:gd name="T27" fmla="*/ 45 h 91"/>
                <a:gd name="T28" fmla="*/ 1 w 30"/>
                <a:gd name="T29" fmla="*/ 45 h 91"/>
                <a:gd name="T30" fmla="*/ 1 w 30"/>
                <a:gd name="T31" fmla="*/ 45 h 91"/>
                <a:gd name="T32" fmla="*/ 1 w 30"/>
                <a:gd name="T33" fmla="*/ 46 h 91"/>
                <a:gd name="T34" fmla="*/ 1 w 30"/>
                <a:gd name="T35" fmla="*/ 46 h 91"/>
                <a:gd name="T36" fmla="*/ 1 w 30"/>
                <a:gd name="T37" fmla="*/ 46 h 91"/>
                <a:gd name="T38" fmla="*/ 1 w 30"/>
                <a:gd name="T39" fmla="*/ 46 h 91"/>
                <a:gd name="T40" fmla="*/ 1 w 30"/>
                <a:gd name="T41" fmla="*/ 46 h 91"/>
                <a:gd name="T42" fmla="*/ 1 w 30"/>
                <a:gd name="T43" fmla="*/ 46 h 91"/>
                <a:gd name="T44" fmla="*/ 1 w 30"/>
                <a:gd name="T45" fmla="*/ 46 h 91"/>
                <a:gd name="T46" fmla="*/ 1 w 30"/>
                <a:gd name="T47" fmla="*/ 46 h 91"/>
                <a:gd name="T48" fmla="*/ 1 w 30"/>
                <a:gd name="T49" fmla="*/ 46 h 91"/>
                <a:gd name="T50" fmla="*/ 1 w 30"/>
                <a:gd name="T51" fmla="*/ 46 h 91"/>
                <a:gd name="T52" fmla="*/ 1 w 30"/>
                <a:gd name="T53" fmla="*/ 46 h 91"/>
                <a:gd name="T54" fmla="*/ 1 w 30"/>
                <a:gd name="T55" fmla="*/ 46 h 91"/>
                <a:gd name="T56" fmla="*/ 1 w 30"/>
                <a:gd name="T57" fmla="*/ 46 h 91"/>
                <a:gd name="T58" fmla="*/ 1 w 30"/>
                <a:gd name="T59" fmla="*/ 46 h 91"/>
                <a:gd name="T60" fmla="*/ 1 w 30"/>
                <a:gd name="T61" fmla="*/ 46 h 91"/>
                <a:gd name="T62" fmla="*/ 1 w 30"/>
                <a:gd name="T63" fmla="*/ 46 h 91"/>
                <a:gd name="T64" fmla="*/ 30 w 30"/>
                <a:gd name="T65" fmla="*/ 91 h 91"/>
                <a:gd name="T66" fmla="*/ 30 w 30"/>
                <a:gd name="T67" fmla="*/ 0 h 91"/>
                <a:gd name="T68" fmla="*/ 30 w 30"/>
                <a:gd name="T6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8"/>
                    <a:pt x="1" y="25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1" y="74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 rot="16200000">
              <a:off x="7781489" y="3891458"/>
              <a:ext cx="516016" cy="838036"/>
            </a:xfrm>
            <a:custGeom>
              <a:avLst/>
              <a:gdLst>
                <a:gd name="T0" fmla="*/ 145 w 145"/>
                <a:gd name="T1" fmla="*/ 0 h 110"/>
                <a:gd name="T2" fmla="*/ 0 w 145"/>
                <a:gd name="T3" fmla="*/ 0 h 110"/>
                <a:gd name="T4" fmla="*/ 0 w 145"/>
                <a:gd name="T5" fmla="*/ 110 h 110"/>
                <a:gd name="T6" fmla="*/ 145 w 145"/>
                <a:gd name="T7" fmla="*/ 110 h 110"/>
                <a:gd name="T8" fmla="*/ 145 w 145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10">
                  <a:moveTo>
                    <a:pt x="1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5" y="110"/>
                    <a:pt x="78" y="110"/>
                    <a:pt x="145" y="110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 rot="16200000">
              <a:off x="5769541" y="2471353"/>
              <a:ext cx="1990347" cy="2917011"/>
            </a:xfrm>
            <a:custGeom>
              <a:avLst/>
              <a:gdLst>
                <a:gd name="T0" fmla="*/ 0 w 559"/>
                <a:gd name="T1" fmla="*/ 355 h 382"/>
                <a:gd name="T2" fmla="*/ 0 w 559"/>
                <a:gd name="T3" fmla="*/ 355 h 382"/>
                <a:gd name="T4" fmla="*/ 58 w 559"/>
                <a:gd name="T5" fmla="*/ 303 h 382"/>
                <a:gd name="T6" fmla="*/ 363 w 559"/>
                <a:gd name="T7" fmla="*/ 303 h 382"/>
                <a:gd name="T8" fmla="*/ 333 w 559"/>
                <a:gd name="T9" fmla="*/ 334 h 382"/>
                <a:gd name="T10" fmla="*/ 339 w 559"/>
                <a:gd name="T11" fmla="*/ 367 h 382"/>
                <a:gd name="T12" fmla="*/ 383 w 559"/>
                <a:gd name="T13" fmla="*/ 364 h 382"/>
                <a:gd name="T14" fmla="*/ 553 w 559"/>
                <a:gd name="T15" fmla="*/ 207 h 382"/>
                <a:gd name="T16" fmla="*/ 559 w 559"/>
                <a:gd name="T17" fmla="*/ 190 h 382"/>
                <a:gd name="T18" fmla="*/ 550 w 559"/>
                <a:gd name="T19" fmla="*/ 171 h 382"/>
                <a:gd name="T20" fmla="*/ 377 w 559"/>
                <a:gd name="T21" fmla="*/ 13 h 382"/>
                <a:gd name="T22" fmla="*/ 336 w 559"/>
                <a:gd name="T23" fmla="*/ 18 h 382"/>
                <a:gd name="T24" fmla="*/ 335 w 559"/>
                <a:gd name="T25" fmla="*/ 54 h 382"/>
                <a:gd name="T26" fmla="*/ 363 w 559"/>
                <a:gd name="T27" fmla="*/ 80 h 382"/>
                <a:gd name="T28" fmla="*/ 55 w 559"/>
                <a:gd name="T29" fmla="*/ 80 h 382"/>
                <a:gd name="T30" fmla="*/ 0 w 559"/>
                <a:gd name="T31" fmla="*/ 125 h 382"/>
                <a:gd name="T32" fmla="*/ 0 w 559"/>
                <a:gd name="T33" fmla="*/ 35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2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7" y="300"/>
                    <a:pt x="58" y="303"/>
                  </a:cubicBezTo>
                  <a:cubicBezTo>
                    <a:pt x="363" y="303"/>
                    <a:pt x="363" y="303"/>
                    <a:pt x="363" y="303"/>
                  </a:cubicBezTo>
                  <a:cubicBezTo>
                    <a:pt x="333" y="334"/>
                    <a:pt x="333" y="334"/>
                    <a:pt x="333" y="334"/>
                  </a:cubicBezTo>
                  <a:cubicBezTo>
                    <a:pt x="333" y="334"/>
                    <a:pt x="322" y="353"/>
                    <a:pt x="339" y="367"/>
                  </a:cubicBezTo>
                  <a:cubicBezTo>
                    <a:pt x="357" y="382"/>
                    <a:pt x="372" y="372"/>
                    <a:pt x="383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8"/>
                    <a:pt x="550" y="171"/>
                    <a:pt x="550" y="171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7" y="13"/>
                    <a:pt x="351" y="0"/>
                    <a:pt x="336" y="18"/>
                  </a:cubicBezTo>
                  <a:cubicBezTo>
                    <a:pt x="322" y="37"/>
                    <a:pt x="335" y="54"/>
                    <a:pt x="335" y="54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26" name="Freeform 27"/>
          <p:cNvSpPr>
            <a:spLocks noEditPoints="1"/>
          </p:cNvSpPr>
          <p:nvPr/>
        </p:nvSpPr>
        <p:spPr bwMode="auto">
          <a:xfrm rot="16200000">
            <a:off x="20409039" y="7353515"/>
            <a:ext cx="306902" cy="1695410"/>
          </a:xfrm>
          <a:custGeom>
            <a:avLst/>
            <a:gdLst>
              <a:gd name="T0" fmla="*/ 35 w 43"/>
              <a:gd name="T1" fmla="*/ 111 h 111"/>
              <a:gd name="T2" fmla="*/ 35 w 43"/>
              <a:gd name="T3" fmla="*/ 111 h 111"/>
              <a:gd name="T4" fmla="*/ 35 w 43"/>
              <a:gd name="T5" fmla="*/ 111 h 111"/>
              <a:gd name="T6" fmla="*/ 35 w 43"/>
              <a:gd name="T7" fmla="*/ 111 h 111"/>
              <a:gd name="T8" fmla="*/ 35 w 43"/>
              <a:gd name="T9" fmla="*/ 111 h 111"/>
              <a:gd name="T10" fmla="*/ 35 w 43"/>
              <a:gd name="T11" fmla="*/ 111 h 111"/>
              <a:gd name="T12" fmla="*/ 35 w 43"/>
              <a:gd name="T13" fmla="*/ 111 h 111"/>
              <a:gd name="T14" fmla="*/ 35 w 43"/>
              <a:gd name="T15" fmla="*/ 111 h 111"/>
              <a:gd name="T16" fmla="*/ 35 w 43"/>
              <a:gd name="T17" fmla="*/ 111 h 111"/>
              <a:gd name="T18" fmla="*/ 34 w 43"/>
              <a:gd name="T19" fmla="*/ 111 h 111"/>
              <a:gd name="T20" fmla="*/ 34 w 43"/>
              <a:gd name="T21" fmla="*/ 111 h 111"/>
              <a:gd name="T22" fmla="*/ 34 w 43"/>
              <a:gd name="T23" fmla="*/ 111 h 111"/>
              <a:gd name="T24" fmla="*/ 33 w 43"/>
              <a:gd name="T25" fmla="*/ 111 h 111"/>
              <a:gd name="T26" fmla="*/ 34 w 43"/>
              <a:gd name="T27" fmla="*/ 111 h 111"/>
              <a:gd name="T28" fmla="*/ 33 w 43"/>
              <a:gd name="T29" fmla="*/ 111 h 111"/>
              <a:gd name="T30" fmla="*/ 33 w 43"/>
              <a:gd name="T31" fmla="*/ 111 h 111"/>
              <a:gd name="T32" fmla="*/ 33 w 43"/>
              <a:gd name="T33" fmla="*/ 111 h 111"/>
              <a:gd name="T34" fmla="*/ 33 w 43"/>
              <a:gd name="T35" fmla="*/ 111 h 111"/>
              <a:gd name="T36" fmla="*/ 32 w 43"/>
              <a:gd name="T37" fmla="*/ 111 h 111"/>
              <a:gd name="T38" fmla="*/ 32 w 43"/>
              <a:gd name="T39" fmla="*/ 111 h 111"/>
              <a:gd name="T40" fmla="*/ 32 w 43"/>
              <a:gd name="T41" fmla="*/ 111 h 111"/>
              <a:gd name="T42" fmla="*/ 32 w 43"/>
              <a:gd name="T43" fmla="*/ 111 h 111"/>
              <a:gd name="T44" fmla="*/ 32 w 43"/>
              <a:gd name="T45" fmla="*/ 111 h 111"/>
              <a:gd name="T46" fmla="*/ 32 w 43"/>
              <a:gd name="T47" fmla="*/ 111 h 111"/>
              <a:gd name="T48" fmla="*/ 32 w 43"/>
              <a:gd name="T49" fmla="*/ 111 h 111"/>
              <a:gd name="T50" fmla="*/ 32 w 43"/>
              <a:gd name="T51" fmla="*/ 111 h 111"/>
              <a:gd name="T52" fmla="*/ 32 w 43"/>
              <a:gd name="T53" fmla="*/ 111 h 111"/>
              <a:gd name="T54" fmla="*/ 31 w 43"/>
              <a:gd name="T55" fmla="*/ 111 h 111"/>
              <a:gd name="T56" fmla="*/ 31 w 43"/>
              <a:gd name="T57" fmla="*/ 111 h 111"/>
              <a:gd name="T58" fmla="*/ 31 w 43"/>
              <a:gd name="T59" fmla="*/ 111 h 111"/>
              <a:gd name="T60" fmla="*/ 31 w 43"/>
              <a:gd name="T61" fmla="*/ 111 h 111"/>
              <a:gd name="T62" fmla="*/ 31 w 43"/>
              <a:gd name="T63" fmla="*/ 111 h 111"/>
              <a:gd name="T64" fmla="*/ 31 w 43"/>
              <a:gd name="T65" fmla="*/ 111 h 111"/>
              <a:gd name="T66" fmla="*/ 30 w 43"/>
              <a:gd name="T67" fmla="*/ 111 h 111"/>
              <a:gd name="T68" fmla="*/ 30 w 43"/>
              <a:gd name="T69" fmla="*/ 111 h 111"/>
              <a:gd name="T70" fmla="*/ 30 w 43"/>
              <a:gd name="T71" fmla="*/ 111 h 111"/>
              <a:gd name="T72" fmla="*/ 30 w 43"/>
              <a:gd name="T73" fmla="*/ 111 h 111"/>
              <a:gd name="T74" fmla="*/ 30 w 43"/>
              <a:gd name="T75" fmla="*/ 111 h 111"/>
              <a:gd name="T76" fmla="*/ 30 w 43"/>
              <a:gd name="T77" fmla="*/ 111 h 111"/>
              <a:gd name="T78" fmla="*/ 29 w 43"/>
              <a:gd name="T79" fmla="*/ 111 h 111"/>
              <a:gd name="T80" fmla="*/ 29 w 43"/>
              <a:gd name="T81" fmla="*/ 111 h 111"/>
              <a:gd name="T82" fmla="*/ 29 w 43"/>
              <a:gd name="T83" fmla="*/ 111 h 111"/>
              <a:gd name="T84" fmla="*/ 29 w 43"/>
              <a:gd name="T85" fmla="*/ 111 h 111"/>
              <a:gd name="T86" fmla="*/ 29 w 43"/>
              <a:gd name="T87" fmla="*/ 111 h 111"/>
              <a:gd name="T88" fmla="*/ 29 w 43"/>
              <a:gd name="T89" fmla="*/ 111 h 111"/>
              <a:gd name="T90" fmla="*/ 28 w 43"/>
              <a:gd name="T91" fmla="*/ 111 h 111"/>
              <a:gd name="T92" fmla="*/ 28 w 43"/>
              <a:gd name="T93" fmla="*/ 111 h 111"/>
              <a:gd name="T94" fmla="*/ 28 w 43"/>
              <a:gd name="T95" fmla="*/ 111 h 111"/>
              <a:gd name="T96" fmla="*/ 27 w 43"/>
              <a:gd name="T97" fmla="*/ 111 h 111"/>
              <a:gd name="T98" fmla="*/ 27 w 43"/>
              <a:gd name="T99" fmla="*/ 111 h 111"/>
              <a:gd name="T100" fmla="*/ 27 w 43"/>
              <a:gd name="T101" fmla="*/ 111 h 111"/>
              <a:gd name="T102" fmla="*/ 0 w 43"/>
              <a:gd name="T103" fmla="*/ 0 h 111"/>
              <a:gd name="T104" fmla="*/ 1 w 43"/>
              <a:gd name="T105" fmla="*/ 1 h 111"/>
              <a:gd name="T106" fmla="*/ 43 w 43"/>
              <a:gd name="T107" fmla="*/ 1 h 111"/>
              <a:gd name="T108" fmla="*/ 1 w 43"/>
              <a:gd name="T109" fmla="*/ 1 h 111"/>
              <a:gd name="T110" fmla="*/ 0 w 43"/>
              <a:gd name="T111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111"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5" y="111"/>
                </a:move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5" y="111"/>
                  <a:pt x="35" y="111"/>
                </a:cubicBezTo>
                <a:moveTo>
                  <a:pt x="34" y="111"/>
                </a:moveTo>
                <a:cubicBezTo>
                  <a:pt x="34" y="111"/>
                  <a:pt x="34" y="111"/>
                  <a:pt x="34" y="111"/>
                </a:cubicBezTo>
                <a:cubicBezTo>
                  <a:pt x="34" y="111"/>
                  <a:pt x="34" y="111"/>
                  <a:pt x="34" y="111"/>
                </a:cubicBezTo>
                <a:moveTo>
                  <a:pt x="33" y="111"/>
                </a:moveTo>
                <a:cubicBezTo>
                  <a:pt x="33" y="111"/>
                  <a:pt x="34" y="111"/>
                  <a:pt x="34" y="111"/>
                </a:cubicBezTo>
                <a:cubicBezTo>
                  <a:pt x="34" y="111"/>
                  <a:pt x="33" y="111"/>
                  <a:pt x="33" y="111"/>
                </a:cubicBezTo>
                <a:moveTo>
                  <a:pt x="33" y="111"/>
                </a:move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2" y="111"/>
                </a:move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moveTo>
                  <a:pt x="31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11"/>
                  <a:pt x="31" y="111"/>
                  <a:pt x="31" y="111"/>
                </a:cubicBezTo>
                <a:moveTo>
                  <a:pt x="31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11"/>
                  <a:pt x="31" y="111"/>
                  <a:pt x="31" y="111"/>
                </a:cubicBezTo>
                <a:moveTo>
                  <a:pt x="30" y="111"/>
                </a:move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moveTo>
                  <a:pt x="30" y="111"/>
                </a:move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moveTo>
                  <a:pt x="2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moveTo>
                  <a:pt x="29" y="111"/>
                </a:move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moveTo>
                  <a:pt x="28" y="111"/>
                </a:move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8" y="111"/>
                  <a:pt x="28" y="111"/>
                </a:cubicBezTo>
                <a:moveTo>
                  <a:pt x="27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7" y="111"/>
                  <a:pt x="27" y="111"/>
                  <a:pt x="27" y="111"/>
                </a:cubicBezTo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 rot="16200000">
            <a:off x="20701081" y="8470339"/>
            <a:ext cx="90266" cy="502822"/>
          </a:xfrm>
          <a:custGeom>
            <a:avLst/>
            <a:gdLst>
              <a:gd name="T0" fmla="*/ 13 w 13"/>
              <a:gd name="T1" fmla="*/ 33 h 33"/>
              <a:gd name="T2" fmla="*/ 13 w 13"/>
              <a:gd name="T3" fmla="*/ 33 h 33"/>
              <a:gd name="T4" fmla="*/ 13 w 13"/>
              <a:gd name="T5" fmla="*/ 33 h 33"/>
              <a:gd name="T6" fmla="*/ 13 w 13"/>
              <a:gd name="T7" fmla="*/ 33 h 33"/>
              <a:gd name="T8" fmla="*/ 13 w 13"/>
              <a:gd name="T9" fmla="*/ 33 h 33"/>
              <a:gd name="T10" fmla="*/ 13 w 13"/>
              <a:gd name="T11" fmla="*/ 33 h 33"/>
              <a:gd name="T12" fmla="*/ 13 w 13"/>
              <a:gd name="T13" fmla="*/ 33 h 33"/>
              <a:gd name="T14" fmla="*/ 13 w 13"/>
              <a:gd name="T15" fmla="*/ 33 h 33"/>
              <a:gd name="T16" fmla="*/ 13 w 13"/>
              <a:gd name="T17" fmla="*/ 33 h 33"/>
              <a:gd name="T18" fmla="*/ 13 w 13"/>
              <a:gd name="T19" fmla="*/ 33 h 33"/>
              <a:gd name="T20" fmla="*/ 12 w 13"/>
              <a:gd name="T21" fmla="*/ 32 h 33"/>
              <a:gd name="T22" fmla="*/ 12 w 13"/>
              <a:gd name="T23" fmla="*/ 32 h 33"/>
              <a:gd name="T24" fmla="*/ 12 w 13"/>
              <a:gd name="T25" fmla="*/ 32 h 33"/>
              <a:gd name="T26" fmla="*/ 0 w 13"/>
              <a:gd name="T27" fmla="*/ 1 h 33"/>
              <a:gd name="T28" fmla="*/ 0 w 13"/>
              <a:gd name="T29" fmla="*/ 1 h 33"/>
              <a:gd name="T30" fmla="*/ 0 w 13"/>
              <a:gd name="T31" fmla="*/ 1 h 33"/>
              <a:gd name="T32" fmla="*/ 0 w 13"/>
              <a:gd name="T33" fmla="*/ 1 h 33"/>
              <a:gd name="T34" fmla="*/ 0 w 13"/>
              <a:gd name="T35" fmla="*/ 1 h 33"/>
              <a:gd name="T36" fmla="*/ 0 w 13"/>
              <a:gd name="T37" fmla="*/ 1 h 33"/>
              <a:gd name="T38" fmla="*/ 0 w 13"/>
              <a:gd name="T39" fmla="*/ 1 h 33"/>
              <a:gd name="T40" fmla="*/ 0 w 13"/>
              <a:gd name="T41" fmla="*/ 1 h 33"/>
              <a:gd name="T42" fmla="*/ 0 w 13"/>
              <a:gd name="T43" fmla="*/ 1 h 33"/>
              <a:gd name="T44" fmla="*/ 0 w 13"/>
              <a:gd name="T45" fmla="*/ 1 h 33"/>
              <a:gd name="T46" fmla="*/ 0 w 13"/>
              <a:gd name="T47" fmla="*/ 1 h 33"/>
              <a:gd name="T48" fmla="*/ 0 w 13"/>
              <a:gd name="T49" fmla="*/ 1 h 33"/>
              <a:gd name="T50" fmla="*/ 0 w 13"/>
              <a:gd name="T51" fmla="*/ 1 h 33"/>
              <a:gd name="T52" fmla="*/ 0 w 13"/>
              <a:gd name="T53" fmla="*/ 1 h 33"/>
              <a:gd name="T54" fmla="*/ 0 w 13"/>
              <a:gd name="T55" fmla="*/ 1 h 33"/>
              <a:gd name="T56" fmla="*/ 0 w 13"/>
              <a:gd name="T57" fmla="*/ 1 h 33"/>
              <a:gd name="T58" fmla="*/ 0 w 13"/>
              <a:gd name="T59" fmla="*/ 1 h 33"/>
              <a:gd name="T60" fmla="*/ 0 w 13"/>
              <a:gd name="T61" fmla="*/ 1 h 33"/>
              <a:gd name="T62" fmla="*/ 0 w 13"/>
              <a:gd name="T63" fmla="*/ 1 h 33"/>
              <a:gd name="T64" fmla="*/ 0 w 13"/>
              <a:gd name="T65" fmla="*/ 0 h 33"/>
              <a:gd name="T66" fmla="*/ 0 w 13"/>
              <a:gd name="T67" fmla="*/ 0 h 33"/>
              <a:gd name="T68" fmla="*/ 0 w 13"/>
              <a:gd name="T69" fmla="*/ 0 h 33"/>
              <a:gd name="T70" fmla="*/ 0 w 13"/>
              <a:gd name="T71" fmla="*/ 0 h 33"/>
              <a:gd name="T72" fmla="*/ 0 w 13"/>
              <a:gd name="T7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" h="33"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3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moveTo>
                  <a:pt x="12" y="32"/>
                </a:moveTo>
                <a:cubicBezTo>
                  <a:pt x="12" y="33"/>
                  <a:pt x="12" y="33"/>
                  <a:pt x="13" y="33"/>
                </a:cubicBezTo>
                <a:cubicBezTo>
                  <a:pt x="12" y="33"/>
                  <a:pt x="12" y="33"/>
                  <a:pt x="12" y="32"/>
                </a:cubicBezTo>
                <a:moveTo>
                  <a:pt x="0" y="1"/>
                </a:moveTo>
                <a:cubicBezTo>
                  <a:pt x="0" y="3"/>
                  <a:pt x="0" y="18"/>
                  <a:pt x="12" y="32"/>
                </a:cubicBezTo>
                <a:cubicBezTo>
                  <a:pt x="0" y="18"/>
                  <a:pt x="0" y="3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2B4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prstClr val="black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5086243" y="1711154"/>
            <a:ext cx="6323954" cy="7070772"/>
            <a:chOff x="7543121" y="855577"/>
            <a:chExt cx="3161977" cy="3535386"/>
          </a:xfrm>
        </p:grpSpPr>
        <p:sp>
          <p:nvSpPr>
            <p:cNvPr id="25" name="Freeform 26"/>
            <p:cNvSpPr>
              <a:spLocks/>
            </p:cNvSpPr>
            <p:nvPr/>
          </p:nvSpPr>
          <p:spPr bwMode="auto">
            <a:xfrm rot="16200000">
              <a:off x="8081640" y="1767506"/>
              <a:ext cx="3535386" cy="1711528"/>
            </a:xfrm>
            <a:custGeom>
              <a:avLst/>
              <a:gdLst>
                <a:gd name="T0" fmla="*/ 561 w 993"/>
                <a:gd name="T1" fmla="*/ 0 h 224"/>
                <a:gd name="T2" fmla="*/ 555 w 993"/>
                <a:gd name="T3" fmla="*/ 17 h 224"/>
                <a:gd name="T4" fmla="*/ 386 w 993"/>
                <a:gd name="T5" fmla="*/ 174 h 224"/>
                <a:gd name="T6" fmla="*/ 342 w 993"/>
                <a:gd name="T7" fmla="*/ 178 h 224"/>
                <a:gd name="T8" fmla="*/ 335 w 993"/>
                <a:gd name="T9" fmla="*/ 145 h 224"/>
                <a:gd name="T10" fmla="*/ 365 w 993"/>
                <a:gd name="T11" fmla="*/ 114 h 224"/>
                <a:gd name="T12" fmla="*/ 61 w 993"/>
                <a:gd name="T13" fmla="*/ 114 h 224"/>
                <a:gd name="T14" fmla="*/ 2 w 993"/>
                <a:gd name="T15" fmla="*/ 165 h 224"/>
                <a:gd name="T16" fmla="*/ 96 w 993"/>
                <a:gd name="T17" fmla="*/ 224 h 224"/>
                <a:gd name="T18" fmla="*/ 993 w 993"/>
                <a:gd name="T19" fmla="*/ 224 h 224"/>
                <a:gd name="T20" fmla="*/ 993 w 993"/>
                <a:gd name="T21" fmla="*/ 1 h 224"/>
                <a:gd name="T22" fmla="*/ 561 w 993"/>
                <a:gd name="T2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3" h="224">
                  <a:moveTo>
                    <a:pt x="561" y="0"/>
                  </a:moveTo>
                  <a:cubicBezTo>
                    <a:pt x="561" y="12"/>
                    <a:pt x="555" y="17"/>
                    <a:pt x="555" y="17"/>
                  </a:cubicBezTo>
                  <a:cubicBezTo>
                    <a:pt x="555" y="17"/>
                    <a:pt x="397" y="165"/>
                    <a:pt x="386" y="174"/>
                  </a:cubicBezTo>
                  <a:cubicBezTo>
                    <a:pt x="374" y="183"/>
                    <a:pt x="359" y="193"/>
                    <a:pt x="342" y="178"/>
                  </a:cubicBezTo>
                  <a:cubicBezTo>
                    <a:pt x="324" y="163"/>
                    <a:pt x="335" y="145"/>
                    <a:pt x="335" y="145"/>
                  </a:cubicBezTo>
                  <a:cubicBezTo>
                    <a:pt x="365" y="114"/>
                    <a:pt x="365" y="114"/>
                    <a:pt x="365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30" y="111"/>
                    <a:pt x="2" y="135"/>
                    <a:pt x="2" y="165"/>
                  </a:cubicBezTo>
                  <a:cubicBezTo>
                    <a:pt x="2" y="165"/>
                    <a:pt x="0" y="224"/>
                    <a:pt x="96" y="224"/>
                  </a:cubicBezTo>
                  <a:cubicBezTo>
                    <a:pt x="191" y="224"/>
                    <a:pt x="993" y="224"/>
                    <a:pt x="993" y="224"/>
                  </a:cubicBezTo>
                  <a:cubicBezTo>
                    <a:pt x="993" y="1"/>
                    <a:pt x="993" y="1"/>
                    <a:pt x="993" y="1"/>
                  </a:cubicBezTo>
                  <a:cubicBezTo>
                    <a:pt x="561" y="0"/>
                    <a:pt x="561" y="0"/>
                    <a:pt x="561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 rot="16200000">
              <a:off x="10154873" y="3726403"/>
              <a:ext cx="252743" cy="847705"/>
            </a:xfrm>
            <a:custGeom>
              <a:avLst/>
              <a:gdLst>
                <a:gd name="T0" fmla="*/ 24 w 71"/>
                <a:gd name="T1" fmla="*/ 0 h 111"/>
                <a:gd name="T2" fmla="*/ 0 w 71"/>
                <a:gd name="T3" fmla="*/ 6 h 111"/>
                <a:gd name="T4" fmla="*/ 0 w 71"/>
                <a:gd name="T5" fmla="*/ 97 h 111"/>
                <a:gd name="T6" fmla="*/ 0 w 71"/>
                <a:gd name="T7" fmla="*/ 97 h 111"/>
                <a:gd name="T8" fmla="*/ 55 w 71"/>
                <a:gd name="T9" fmla="*/ 111 h 111"/>
                <a:gd name="T10" fmla="*/ 55 w 71"/>
                <a:gd name="T11" fmla="*/ 111 h 111"/>
                <a:gd name="T12" fmla="*/ 56 w 71"/>
                <a:gd name="T13" fmla="*/ 111 h 111"/>
                <a:gd name="T14" fmla="*/ 56 w 71"/>
                <a:gd name="T15" fmla="*/ 111 h 111"/>
                <a:gd name="T16" fmla="*/ 57 w 71"/>
                <a:gd name="T17" fmla="*/ 111 h 111"/>
                <a:gd name="T18" fmla="*/ 57 w 71"/>
                <a:gd name="T19" fmla="*/ 111 h 111"/>
                <a:gd name="T20" fmla="*/ 57 w 71"/>
                <a:gd name="T21" fmla="*/ 111 h 111"/>
                <a:gd name="T22" fmla="*/ 57 w 71"/>
                <a:gd name="T23" fmla="*/ 111 h 111"/>
                <a:gd name="T24" fmla="*/ 58 w 71"/>
                <a:gd name="T25" fmla="*/ 111 h 111"/>
                <a:gd name="T26" fmla="*/ 58 w 71"/>
                <a:gd name="T27" fmla="*/ 111 h 111"/>
                <a:gd name="T28" fmla="*/ 58 w 71"/>
                <a:gd name="T29" fmla="*/ 111 h 111"/>
                <a:gd name="T30" fmla="*/ 58 w 71"/>
                <a:gd name="T31" fmla="*/ 111 h 111"/>
                <a:gd name="T32" fmla="*/ 59 w 71"/>
                <a:gd name="T33" fmla="*/ 111 h 111"/>
                <a:gd name="T34" fmla="*/ 59 w 71"/>
                <a:gd name="T35" fmla="*/ 111 h 111"/>
                <a:gd name="T36" fmla="*/ 59 w 71"/>
                <a:gd name="T37" fmla="*/ 111 h 111"/>
                <a:gd name="T38" fmla="*/ 59 w 71"/>
                <a:gd name="T39" fmla="*/ 111 h 111"/>
                <a:gd name="T40" fmla="*/ 60 w 71"/>
                <a:gd name="T41" fmla="*/ 111 h 111"/>
                <a:gd name="T42" fmla="*/ 60 w 71"/>
                <a:gd name="T43" fmla="*/ 111 h 111"/>
                <a:gd name="T44" fmla="*/ 60 w 71"/>
                <a:gd name="T45" fmla="*/ 111 h 111"/>
                <a:gd name="T46" fmla="*/ 60 w 71"/>
                <a:gd name="T47" fmla="*/ 111 h 111"/>
                <a:gd name="T48" fmla="*/ 60 w 71"/>
                <a:gd name="T49" fmla="*/ 111 h 111"/>
                <a:gd name="T50" fmla="*/ 60 w 71"/>
                <a:gd name="T51" fmla="*/ 111 h 111"/>
                <a:gd name="T52" fmla="*/ 61 w 71"/>
                <a:gd name="T53" fmla="*/ 111 h 111"/>
                <a:gd name="T54" fmla="*/ 61 w 71"/>
                <a:gd name="T55" fmla="*/ 111 h 111"/>
                <a:gd name="T56" fmla="*/ 61 w 71"/>
                <a:gd name="T57" fmla="*/ 111 h 111"/>
                <a:gd name="T58" fmla="*/ 62 w 71"/>
                <a:gd name="T59" fmla="*/ 111 h 111"/>
                <a:gd name="T60" fmla="*/ 62 w 71"/>
                <a:gd name="T61" fmla="*/ 111 h 111"/>
                <a:gd name="T62" fmla="*/ 62 w 71"/>
                <a:gd name="T63" fmla="*/ 111 h 111"/>
                <a:gd name="T64" fmla="*/ 63 w 71"/>
                <a:gd name="T65" fmla="*/ 111 h 111"/>
                <a:gd name="T66" fmla="*/ 63 w 71"/>
                <a:gd name="T67" fmla="*/ 111 h 111"/>
                <a:gd name="T68" fmla="*/ 63 w 71"/>
                <a:gd name="T69" fmla="*/ 111 h 111"/>
                <a:gd name="T70" fmla="*/ 63 w 71"/>
                <a:gd name="T71" fmla="*/ 111 h 111"/>
                <a:gd name="T72" fmla="*/ 63 w 71"/>
                <a:gd name="T73" fmla="*/ 111 h 111"/>
                <a:gd name="T74" fmla="*/ 63 w 71"/>
                <a:gd name="T75" fmla="*/ 111 h 111"/>
                <a:gd name="T76" fmla="*/ 64 w 71"/>
                <a:gd name="T77" fmla="*/ 111 h 111"/>
                <a:gd name="T78" fmla="*/ 71 w 71"/>
                <a:gd name="T79" fmla="*/ 111 h 111"/>
                <a:gd name="T80" fmla="*/ 71 w 71"/>
                <a:gd name="T81" fmla="*/ 1 h 111"/>
                <a:gd name="T82" fmla="*/ 29 w 71"/>
                <a:gd name="T83" fmla="*/ 1 h 111"/>
                <a:gd name="T84" fmla="*/ 28 w 71"/>
                <a:gd name="T85" fmla="*/ 0 h 111"/>
                <a:gd name="T86" fmla="*/ 24 w 71"/>
                <a:gd name="T8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111">
                  <a:moveTo>
                    <a:pt x="24" y="0"/>
                  </a:moveTo>
                  <a:cubicBezTo>
                    <a:pt x="15" y="0"/>
                    <a:pt x="7" y="2"/>
                    <a:pt x="0" y="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2" y="104"/>
                    <a:pt x="30" y="110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1"/>
                    <a:pt x="63" y="111"/>
                    <a:pt x="64" y="111"/>
                  </a:cubicBezTo>
                  <a:cubicBezTo>
                    <a:pt x="66" y="111"/>
                    <a:pt x="68" y="111"/>
                    <a:pt x="71" y="11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 rot="16200000">
              <a:off x="10197216" y="3981926"/>
              <a:ext cx="106814" cy="696215"/>
            </a:xfrm>
            <a:custGeom>
              <a:avLst/>
              <a:gdLst>
                <a:gd name="T0" fmla="*/ 30 w 30"/>
                <a:gd name="T1" fmla="*/ 0 h 91"/>
                <a:gd name="T2" fmla="*/ 0 w 30"/>
                <a:gd name="T3" fmla="*/ 45 h 91"/>
                <a:gd name="T4" fmla="*/ 0 w 30"/>
                <a:gd name="T5" fmla="*/ 45 h 91"/>
                <a:gd name="T6" fmla="*/ 0 w 30"/>
                <a:gd name="T7" fmla="*/ 45 h 91"/>
                <a:gd name="T8" fmla="*/ 0 w 30"/>
                <a:gd name="T9" fmla="*/ 45 h 91"/>
                <a:gd name="T10" fmla="*/ 0 w 30"/>
                <a:gd name="T11" fmla="*/ 45 h 91"/>
                <a:gd name="T12" fmla="*/ 0 w 30"/>
                <a:gd name="T13" fmla="*/ 45 h 91"/>
                <a:gd name="T14" fmla="*/ 0 w 30"/>
                <a:gd name="T15" fmla="*/ 45 h 91"/>
                <a:gd name="T16" fmla="*/ 0 w 30"/>
                <a:gd name="T17" fmla="*/ 46 h 91"/>
                <a:gd name="T18" fmla="*/ 0 w 30"/>
                <a:gd name="T19" fmla="*/ 46 h 91"/>
                <a:gd name="T20" fmla="*/ 0 w 30"/>
                <a:gd name="T21" fmla="*/ 46 h 91"/>
                <a:gd name="T22" fmla="*/ 0 w 30"/>
                <a:gd name="T23" fmla="*/ 46 h 91"/>
                <a:gd name="T24" fmla="*/ 0 w 30"/>
                <a:gd name="T25" fmla="*/ 46 h 91"/>
                <a:gd name="T26" fmla="*/ 0 w 30"/>
                <a:gd name="T27" fmla="*/ 46 h 91"/>
                <a:gd name="T28" fmla="*/ 0 w 30"/>
                <a:gd name="T29" fmla="*/ 46 h 91"/>
                <a:gd name="T30" fmla="*/ 0 w 30"/>
                <a:gd name="T31" fmla="*/ 46 h 91"/>
                <a:gd name="T32" fmla="*/ 0 w 30"/>
                <a:gd name="T33" fmla="*/ 46 h 91"/>
                <a:gd name="T34" fmla="*/ 0 w 30"/>
                <a:gd name="T35" fmla="*/ 46 h 91"/>
                <a:gd name="T36" fmla="*/ 0 w 30"/>
                <a:gd name="T37" fmla="*/ 46 h 91"/>
                <a:gd name="T38" fmla="*/ 0 w 30"/>
                <a:gd name="T39" fmla="*/ 46 h 91"/>
                <a:gd name="T40" fmla="*/ 0 w 30"/>
                <a:gd name="T41" fmla="*/ 46 h 91"/>
                <a:gd name="T42" fmla="*/ 0 w 30"/>
                <a:gd name="T43" fmla="*/ 46 h 91"/>
                <a:gd name="T44" fmla="*/ 0 w 30"/>
                <a:gd name="T45" fmla="*/ 46 h 91"/>
                <a:gd name="T46" fmla="*/ 0 w 30"/>
                <a:gd name="T47" fmla="*/ 46 h 91"/>
                <a:gd name="T48" fmla="*/ 0 w 30"/>
                <a:gd name="T49" fmla="*/ 46 h 91"/>
                <a:gd name="T50" fmla="*/ 0 w 30"/>
                <a:gd name="T51" fmla="*/ 46 h 91"/>
                <a:gd name="T52" fmla="*/ 0 w 30"/>
                <a:gd name="T53" fmla="*/ 46 h 91"/>
                <a:gd name="T54" fmla="*/ 0 w 30"/>
                <a:gd name="T55" fmla="*/ 46 h 91"/>
                <a:gd name="T56" fmla="*/ 0 w 30"/>
                <a:gd name="T57" fmla="*/ 46 h 91"/>
                <a:gd name="T58" fmla="*/ 0 w 30"/>
                <a:gd name="T59" fmla="*/ 46 h 91"/>
                <a:gd name="T60" fmla="*/ 0 w 30"/>
                <a:gd name="T61" fmla="*/ 46 h 91"/>
                <a:gd name="T62" fmla="*/ 0 w 30"/>
                <a:gd name="T63" fmla="*/ 46 h 91"/>
                <a:gd name="T64" fmla="*/ 0 w 30"/>
                <a:gd name="T65" fmla="*/ 46 h 91"/>
                <a:gd name="T66" fmla="*/ 12 w 30"/>
                <a:gd name="T67" fmla="*/ 77 h 91"/>
                <a:gd name="T68" fmla="*/ 12 w 30"/>
                <a:gd name="T69" fmla="*/ 77 h 91"/>
                <a:gd name="T70" fmla="*/ 13 w 30"/>
                <a:gd name="T71" fmla="*/ 78 h 91"/>
                <a:gd name="T72" fmla="*/ 13 w 30"/>
                <a:gd name="T73" fmla="*/ 78 h 91"/>
                <a:gd name="T74" fmla="*/ 13 w 30"/>
                <a:gd name="T75" fmla="*/ 78 h 91"/>
                <a:gd name="T76" fmla="*/ 13 w 30"/>
                <a:gd name="T77" fmla="*/ 78 h 91"/>
                <a:gd name="T78" fmla="*/ 13 w 30"/>
                <a:gd name="T79" fmla="*/ 78 h 91"/>
                <a:gd name="T80" fmla="*/ 13 w 30"/>
                <a:gd name="T81" fmla="*/ 78 h 91"/>
                <a:gd name="T82" fmla="*/ 13 w 30"/>
                <a:gd name="T83" fmla="*/ 78 h 91"/>
                <a:gd name="T84" fmla="*/ 13 w 30"/>
                <a:gd name="T85" fmla="*/ 78 h 91"/>
                <a:gd name="T86" fmla="*/ 13 w 30"/>
                <a:gd name="T87" fmla="*/ 78 h 91"/>
                <a:gd name="T88" fmla="*/ 13 w 30"/>
                <a:gd name="T89" fmla="*/ 78 h 91"/>
                <a:gd name="T90" fmla="*/ 13 w 30"/>
                <a:gd name="T91" fmla="*/ 78 h 91"/>
                <a:gd name="T92" fmla="*/ 13 w 30"/>
                <a:gd name="T93" fmla="*/ 78 h 91"/>
                <a:gd name="T94" fmla="*/ 13 w 30"/>
                <a:gd name="T95" fmla="*/ 78 h 91"/>
                <a:gd name="T96" fmla="*/ 13 w 30"/>
                <a:gd name="T97" fmla="*/ 78 h 91"/>
                <a:gd name="T98" fmla="*/ 13 w 30"/>
                <a:gd name="T99" fmla="*/ 78 h 91"/>
                <a:gd name="T100" fmla="*/ 30 w 30"/>
                <a:gd name="T101" fmla="*/ 91 h 91"/>
                <a:gd name="T102" fmla="*/ 30 w 30"/>
                <a:gd name="T103" fmla="*/ 0 h 91"/>
                <a:gd name="T104" fmla="*/ 30 w 3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13" y="9"/>
                    <a:pt x="0" y="2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0" y="63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8"/>
                    <a:pt x="12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7" y="83"/>
                    <a:pt x="23" y="87"/>
                    <a:pt x="30" y="9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 rot="16200000">
              <a:off x="10028716" y="3347503"/>
              <a:ext cx="511503" cy="841260"/>
            </a:xfrm>
            <a:custGeom>
              <a:avLst/>
              <a:gdLst>
                <a:gd name="T0" fmla="*/ 144 w 144"/>
                <a:gd name="T1" fmla="*/ 0 h 110"/>
                <a:gd name="T2" fmla="*/ 0 w 144"/>
                <a:gd name="T3" fmla="*/ 0 h 110"/>
                <a:gd name="T4" fmla="*/ 0 w 144"/>
                <a:gd name="T5" fmla="*/ 110 h 110"/>
                <a:gd name="T6" fmla="*/ 144 w 144"/>
                <a:gd name="T7" fmla="*/ 110 h 110"/>
                <a:gd name="T8" fmla="*/ 144 w 144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0">
                  <a:moveTo>
                    <a:pt x="1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5" y="110"/>
                    <a:pt x="77" y="110"/>
                    <a:pt x="144" y="11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 rot="16200000">
              <a:off x="8009676" y="1926538"/>
              <a:ext cx="1990347" cy="2923457"/>
            </a:xfrm>
            <a:custGeom>
              <a:avLst/>
              <a:gdLst>
                <a:gd name="T0" fmla="*/ 0 w 559"/>
                <a:gd name="T1" fmla="*/ 355 h 383"/>
                <a:gd name="T2" fmla="*/ 0 w 559"/>
                <a:gd name="T3" fmla="*/ 355 h 383"/>
                <a:gd name="T4" fmla="*/ 59 w 559"/>
                <a:gd name="T5" fmla="*/ 304 h 383"/>
                <a:gd name="T6" fmla="*/ 363 w 559"/>
                <a:gd name="T7" fmla="*/ 304 h 383"/>
                <a:gd name="T8" fmla="*/ 333 w 559"/>
                <a:gd name="T9" fmla="*/ 335 h 383"/>
                <a:gd name="T10" fmla="*/ 340 w 559"/>
                <a:gd name="T11" fmla="*/ 368 h 383"/>
                <a:gd name="T12" fmla="*/ 384 w 559"/>
                <a:gd name="T13" fmla="*/ 364 h 383"/>
                <a:gd name="T14" fmla="*/ 553 w 559"/>
                <a:gd name="T15" fmla="*/ 207 h 383"/>
                <a:gd name="T16" fmla="*/ 559 w 559"/>
                <a:gd name="T17" fmla="*/ 190 h 383"/>
                <a:gd name="T18" fmla="*/ 551 w 559"/>
                <a:gd name="T19" fmla="*/ 172 h 383"/>
                <a:gd name="T20" fmla="*/ 378 w 559"/>
                <a:gd name="T21" fmla="*/ 14 h 383"/>
                <a:gd name="T22" fmla="*/ 337 w 559"/>
                <a:gd name="T23" fmla="*/ 19 h 383"/>
                <a:gd name="T24" fmla="*/ 335 w 559"/>
                <a:gd name="T25" fmla="*/ 55 h 383"/>
                <a:gd name="T26" fmla="*/ 363 w 559"/>
                <a:gd name="T27" fmla="*/ 80 h 383"/>
                <a:gd name="T28" fmla="*/ 56 w 559"/>
                <a:gd name="T29" fmla="*/ 80 h 383"/>
                <a:gd name="T30" fmla="*/ 0 w 559"/>
                <a:gd name="T31" fmla="*/ 125 h 383"/>
                <a:gd name="T32" fmla="*/ 0 w 559"/>
                <a:gd name="T33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9" h="383">
                  <a:moveTo>
                    <a:pt x="0" y="355"/>
                  </a:moveTo>
                  <a:cubicBezTo>
                    <a:pt x="0" y="355"/>
                    <a:pt x="0" y="355"/>
                    <a:pt x="0" y="355"/>
                  </a:cubicBezTo>
                  <a:cubicBezTo>
                    <a:pt x="0" y="325"/>
                    <a:pt x="28" y="301"/>
                    <a:pt x="59" y="304"/>
                  </a:cubicBezTo>
                  <a:cubicBezTo>
                    <a:pt x="363" y="304"/>
                    <a:pt x="363" y="304"/>
                    <a:pt x="363" y="304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33" y="335"/>
                    <a:pt x="322" y="353"/>
                    <a:pt x="340" y="368"/>
                  </a:cubicBezTo>
                  <a:cubicBezTo>
                    <a:pt x="357" y="383"/>
                    <a:pt x="372" y="373"/>
                    <a:pt x="384" y="364"/>
                  </a:cubicBezTo>
                  <a:cubicBezTo>
                    <a:pt x="395" y="355"/>
                    <a:pt x="553" y="207"/>
                    <a:pt x="553" y="207"/>
                  </a:cubicBezTo>
                  <a:cubicBezTo>
                    <a:pt x="553" y="207"/>
                    <a:pt x="559" y="202"/>
                    <a:pt x="559" y="190"/>
                  </a:cubicBezTo>
                  <a:cubicBezTo>
                    <a:pt x="559" y="179"/>
                    <a:pt x="551" y="172"/>
                    <a:pt x="551" y="172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51" y="0"/>
                    <a:pt x="337" y="19"/>
                  </a:cubicBezTo>
                  <a:cubicBezTo>
                    <a:pt x="322" y="37"/>
                    <a:pt x="335" y="55"/>
                    <a:pt x="335" y="5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0" y="83"/>
                    <a:pt x="0" y="125"/>
                  </a:cubicBezTo>
                  <a:cubicBezTo>
                    <a:pt x="0" y="167"/>
                    <a:pt x="0" y="355"/>
                    <a:pt x="0" y="3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prstClr val="black"/>
                </a:solidFill>
              </a:endParaRPr>
            </a:p>
          </p:txBody>
        </p:sp>
      </p:grpSp>
      <p:sp>
        <p:nvSpPr>
          <p:cNvPr id="38" name="Rectangle 37"/>
          <p:cNvSpPr/>
          <p:nvPr/>
        </p:nvSpPr>
        <p:spPr>
          <a:xfrm>
            <a:off x="7305399" y="9914463"/>
            <a:ext cx="3429502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1845803" y="8662225"/>
            <a:ext cx="3429502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Strategy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6297837" y="7473235"/>
            <a:ext cx="3429838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Results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9172263" y="2656460"/>
            <a:ext cx="3399962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>
                <a:solidFill>
                  <a:srgbClr val="3A3A3A"/>
                </a:solidFill>
              </a:rPr>
              <a:t>Lorem ipsum dolor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,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consectetur</a:t>
            </a:r>
            <a:r>
              <a:rPr lang="en-US" sz="2400">
                <a:solidFill>
                  <a:srgbClr val="3A3A3A"/>
                </a:solidFill>
              </a:rPr>
              <a:t>  is </a:t>
            </a:r>
            <a:r>
              <a:rPr lang="en-US" sz="2400" err="1">
                <a:solidFill>
                  <a:srgbClr val="3A3A3A"/>
                </a:solidFill>
              </a:rPr>
              <a:t>nic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adipiscing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elit</a:t>
            </a:r>
            <a:r>
              <a:rPr lang="en-US" sz="2400">
                <a:solidFill>
                  <a:srgbClr val="3A3A3A"/>
                </a:solidFill>
              </a:rPr>
              <a:t>. Alts </a:t>
            </a:r>
            <a:r>
              <a:rPr lang="en-US" sz="2400" err="1">
                <a:solidFill>
                  <a:srgbClr val="3A3A3A"/>
                </a:solidFill>
              </a:rPr>
              <a:t>Aliquam</a:t>
            </a:r>
            <a:r>
              <a:rPr lang="en-US" sz="2400">
                <a:solidFill>
                  <a:srgbClr val="3A3A3A"/>
                </a:solidFill>
              </a:rPr>
              <a:t> lacinia go </a:t>
            </a:r>
            <a:r>
              <a:rPr lang="en-US" sz="2400" err="1">
                <a:solidFill>
                  <a:srgbClr val="3A3A3A"/>
                </a:solidFill>
              </a:rPr>
              <a:t>turpis</a:t>
            </a:r>
            <a:r>
              <a:rPr lang="en-US" sz="2400">
                <a:solidFill>
                  <a:srgbClr val="3A3A3A"/>
                </a:solidFill>
              </a:rPr>
              <a:t> in </a:t>
            </a:r>
            <a:r>
              <a:rPr lang="en-US" sz="2400" err="1">
                <a:solidFill>
                  <a:srgbClr val="3A3A3A"/>
                </a:solidFill>
              </a:rPr>
              <a:t>varius</a:t>
            </a:r>
            <a:r>
              <a:rPr lang="en-US" sz="2400">
                <a:solidFill>
                  <a:srgbClr val="3A3A3A"/>
                </a:solidFill>
              </a:rPr>
              <a:t> on </a:t>
            </a:r>
            <a:r>
              <a:rPr lang="en-US" sz="2400" err="1">
                <a:solidFill>
                  <a:srgbClr val="3A3A3A"/>
                </a:solidFill>
              </a:rPr>
              <a:t>finibus</a:t>
            </a:r>
            <a:r>
              <a:rPr lang="en-US" sz="2400">
                <a:solidFill>
                  <a:srgbClr val="3A3A3A"/>
                </a:solidFill>
              </a:rPr>
              <a:t>.  Sit am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3662201" y="2656460"/>
            <a:ext cx="33999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>
                <a:solidFill>
                  <a:srgbClr val="3A3A3A"/>
                </a:solidFill>
              </a:rPr>
              <a:t>Lorem ipsum dolor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,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consectetur</a:t>
            </a:r>
            <a:r>
              <a:rPr lang="en-US" sz="2400">
                <a:solidFill>
                  <a:srgbClr val="3A3A3A"/>
                </a:solidFill>
              </a:rPr>
              <a:t>  is </a:t>
            </a:r>
            <a:r>
              <a:rPr lang="en-US" sz="2400" err="1">
                <a:solidFill>
                  <a:srgbClr val="3A3A3A"/>
                </a:solidFill>
              </a:rPr>
              <a:t>nic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adipiscing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elit</a:t>
            </a:r>
            <a:r>
              <a:rPr lang="en-US" sz="2400">
                <a:solidFill>
                  <a:srgbClr val="3A3A3A"/>
                </a:solidFill>
              </a:rPr>
              <a:t>. Alts </a:t>
            </a:r>
            <a:r>
              <a:rPr lang="en-US" sz="2400" err="1">
                <a:solidFill>
                  <a:srgbClr val="3A3A3A"/>
                </a:solidFill>
              </a:rPr>
              <a:t>Aliquam</a:t>
            </a:r>
            <a:r>
              <a:rPr lang="en-US" sz="2400">
                <a:solidFill>
                  <a:srgbClr val="3A3A3A"/>
                </a:solidFill>
              </a:rPr>
              <a:t> lacinia go </a:t>
            </a:r>
            <a:r>
              <a:rPr lang="en-US" sz="2400" err="1">
                <a:solidFill>
                  <a:srgbClr val="3A3A3A"/>
                </a:solidFill>
              </a:rPr>
              <a:t>turpis</a:t>
            </a:r>
            <a:r>
              <a:rPr lang="en-US" sz="2400">
                <a:solidFill>
                  <a:srgbClr val="3A3A3A"/>
                </a:solidFill>
              </a:rPr>
              <a:t> in.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181159" y="2656461"/>
            <a:ext cx="339996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>
                <a:solidFill>
                  <a:srgbClr val="3A3A3A"/>
                </a:solidFill>
              </a:rPr>
              <a:t>Lorem ipsum dolor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,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consectetur</a:t>
            </a:r>
            <a:r>
              <a:rPr lang="en-US" sz="2400">
                <a:solidFill>
                  <a:srgbClr val="3A3A3A"/>
                </a:solidFill>
              </a:rPr>
              <a:t>  is </a:t>
            </a:r>
            <a:r>
              <a:rPr lang="en-US" sz="2400" err="1">
                <a:solidFill>
                  <a:srgbClr val="3A3A3A"/>
                </a:solidFill>
              </a:rPr>
              <a:t>nic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adipiscing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elit</a:t>
            </a:r>
            <a:r>
              <a:rPr lang="en-US" sz="2400">
                <a:solidFill>
                  <a:srgbClr val="3A3A3A"/>
                </a:solidFill>
              </a:rPr>
              <a:t>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4760207" y="2656461"/>
            <a:ext cx="339996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400">
                <a:solidFill>
                  <a:srgbClr val="3A3A3A"/>
                </a:solidFill>
              </a:rPr>
              <a:t>Lorem ipsum dolor sit </a:t>
            </a:r>
            <a:r>
              <a:rPr lang="en-US" sz="2400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, sit </a:t>
            </a:r>
            <a:r>
              <a:rPr lang="en-US" sz="2400" b="1" err="1">
                <a:solidFill>
                  <a:srgbClr val="3A3A3A"/>
                </a:solidFill>
              </a:rPr>
              <a:t>amet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consectetur</a:t>
            </a:r>
            <a:r>
              <a:rPr lang="en-US" sz="2400">
                <a:solidFill>
                  <a:srgbClr val="3A3A3A"/>
                </a:solidFill>
              </a:rPr>
              <a:t>  is </a:t>
            </a:r>
            <a:r>
              <a:rPr lang="en-US" sz="2400" err="1">
                <a:solidFill>
                  <a:srgbClr val="3A3A3A"/>
                </a:solidFill>
              </a:rPr>
              <a:t>nic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adipiscing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elit</a:t>
            </a:r>
            <a:r>
              <a:rPr lang="en-US" sz="2400">
                <a:solidFill>
                  <a:srgbClr val="3A3A3A"/>
                </a:solidFill>
              </a:rPr>
              <a:t>. Alts </a:t>
            </a:r>
            <a:r>
              <a:rPr lang="en-US" sz="2400" err="1">
                <a:solidFill>
                  <a:srgbClr val="3A3A3A"/>
                </a:solidFill>
              </a:rPr>
              <a:t>Aliquam</a:t>
            </a:r>
            <a:r>
              <a:rPr lang="en-US" sz="2400">
                <a:solidFill>
                  <a:srgbClr val="3A3A3A"/>
                </a:solidFill>
              </a:rPr>
              <a:t> lacinia go </a:t>
            </a:r>
            <a:r>
              <a:rPr lang="en-US" sz="2400" err="1">
                <a:solidFill>
                  <a:srgbClr val="3A3A3A"/>
                </a:solidFill>
              </a:rPr>
              <a:t>turpis</a:t>
            </a:r>
            <a:r>
              <a:rPr lang="en-US" sz="2400">
                <a:solidFill>
                  <a:srgbClr val="3A3A3A"/>
                </a:solidFill>
              </a:rPr>
              <a:t> in </a:t>
            </a:r>
            <a:r>
              <a:rPr lang="en-US" sz="2400" err="1">
                <a:solidFill>
                  <a:srgbClr val="3A3A3A"/>
                </a:solidFill>
              </a:rPr>
              <a:t>varius</a:t>
            </a:r>
            <a:r>
              <a:rPr lang="en-US" sz="2400">
                <a:solidFill>
                  <a:srgbClr val="3A3A3A"/>
                </a:solidFill>
              </a:rPr>
              <a:t> on </a:t>
            </a:r>
            <a:r>
              <a:rPr lang="en-US" sz="2400" err="1">
                <a:solidFill>
                  <a:srgbClr val="3A3A3A"/>
                </a:solidFill>
              </a:rPr>
              <a:t>finibus</a:t>
            </a:r>
            <a:r>
              <a:rPr lang="en-US" sz="2400">
                <a:solidFill>
                  <a:srgbClr val="3A3A3A"/>
                </a:solidFill>
              </a:rPr>
              <a:t>.  Sit am </a:t>
            </a:r>
            <a:r>
              <a:rPr lang="en-US" sz="2400" err="1">
                <a:solidFill>
                  <a:srgbClr val="3A3A3A"/>
                </a:solidFill>
              </a:rPr>
              <a:t>Phasellus</a:t>
            </a:r>
            <a:r>
              <a:rPr lang="en-US" sz="2400">
                <a:solidFill>
                  <a:srgbClr val="3A3A3A"/>
                </a:solidFill>
              </a:rPr>
              <a:t> et sit am </a:t>
            </a:r>
            <a:r>
              <a:rPr lang="en-US" sz="2400" err="1">
                <a:solidFill>
                  <a:srgbClr val="3A3A3A"/>
                </a:solidFill>
              </a:rPr>
              <a:t>rutrum</a:t>
            </a:r>
            <a:r>
              <a:rPr lang="en-US" sz="2400">
                <a:solidFill>
                  <a:srgbClr val="3A3A3A"/>
                </a:solidFill>
              </a:rPr>
              <a:t> </a:t>
            </a:r>
            <a:r>
              <a:rPr lang="en-US" sz="2400" err="1">
                <a:solidFill>
                  <a:srgbClr val="3A3A3A"/>
                </a:solidFill>
              </a:rPr>
              <a:t>tellus</a:t>
            </a:r>
            <a:r>
              <a:rPr lang="en-US" sz="2400">
                <a:solidFill>
                  <a:srgbClr val="3A3A3A"/>
                </a:solidFill>
              </a:rPr>
              <a:t>.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2850775" y="10703147"/>
            <a:ext cx="3416750" cy="574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7000"/>
              </a:lnSpc>
            </a:pPr>
            <a:r>
              <a:rPr lang="en-US" sz="3600">
                <a:solidFill>
                  <a:schemeClr val="bg1"/>
                </a:solidFill>
              </a:rPr>
              <a:t>Creativity</a:t>
            </a:r>
          </a:p>
        </p:txBody>
      </p:sp>
      <p:sp>
        <p:nvSpPr>
          <p:cNvPr id="47" name="Freeform 42"/>
          <p:cNvSpPr>
            <a:spLocks noEditPoints="1"/>
          </p:cNvSpPr>
          <p:nvPr/>
        </p:nvSpPr>
        <p:spPr bwMode="auto">
          <a:xfrm>
            <a:off x="3924437" y="8775387"/>
            <a:ext cx="1394322" cy="1633750"/>
          </a:xfrm>
          <a:custGeom>
            <a:avLst/>
            <a:gdLst>
              <a:gd name="T0" fmla="*/ 122 w 419"/>
              <a:gd name="T1" fmla="*/ 141 h 491"/>
              <a:gd name="T2" fmla="*/ 156 w 419"/>
              <a:gd name="T3" fmla="*/ 239 h 491"/>
              <a:gd name="T4" fmla="*/ 169 w 419"/>
              <a:gd name="T5" fmla="*/ 276 h 491"/>
              <a:gd name="T6" fmla="*/ 194 w 419"/>
              <a:gd name="T7" fmla="*/ 293 h 491"/>
              <a:gd name="T8" fmla="*/ 220 w 419"/>
              <a:gd name="T9" fmla="*/ 276 h 491"/>
              <a:gd name="T10" fmla="*/ 233 w 419"/>
              <a:gd name="T11" fmla="*/ 239 h 491"/>
              <a:gd name="T12" fmla="*/ 266 w 419"/>
              <a:gd name="T13" fmla="*/ 141 h 491"/>
              <a:gd name="T14" fmla="*/ 194 w 419"/>
              <a:gd name="T15" fmla="*/ 283 h 491"/>
              <a:gd name="T16" fmla="*/ 207 w 419"/>
              <a:gd name="T17" fmla="*/ 276 h 491"/>
              <a:gd name="T18" fmla="*/ 223 w 419"/>
              <a:gd name="T19" fmla="*/ 263 h 491"/>
              <a:gd name="T20" fmla="*/ 169 w 419"/>
              <a:gd name="T21" fmla="*/ 266 h 491"/>
              <a:gd name="T22" fmla="*/ 165 w 419"/>
              <a:gd name="T23" fmla="*/ 244 h 491"/>
              <a:gd name="T24" fmla="*/ 223 w 419"/>
              <a:gd name="T25" fmla="*/ 263 h 491"/>
              <a:gd name="T26" fmla="*/ 223 w 419"/>
              <a:gd name="T27" fmla="*/ 235 h 491"/>
              <a:gd name="T28" fmla="*/ 199 w 419"/>
              <a:gd name="T29" fmla="*/ 168 h 491"/>
              <a:gd name="T30" fmla="*/ 221 w 419"/>
              <a:gd name="T31" fmla="*/ 134 h 491"/>
              <a:gd name="T32" fmla="*/ 194 w 419"/>
              <a:gd name="T33" fmla="*/ 159 h 491"/>
              <a:gd name="T34" fmla="*/ 168 w 419"/>
              <a:gd name="T35" fmla="*/ 134 h 491"/>
              <a:gd name="T36" fmla="*/ 190 w 419"/>
              <a:gd name="T37" fmla="*/ 168 h 491"/>
              <a:gd name="T38" fmla="*/ 165 w 419"/>
              <a:gd name="T39" fmla="*/ 235 h 491"/>
              <a:gd name="T40" fmla="*/ 132 w 419"/>
              <a:gd name="T41" fmla="*/ 141 h 491"/>
              <a:gd name="T42" fmla="*/ 257 w 419"/>
              <a:gd name="T43" fmla="*/ 141 h 491"/>
              <a:gd name="T44" fmla="*/ 407 w 419"/>
              <a:gd name="T45" fmla="*/ 250 h 491"/>
              <a:gd name="T46" fmla="*/ 374 w 419"/>
              <a:gd name="T47" fmla="*/ 183 h 491"/>
              <a:gd name="T48" fmla="*/ 374 w 419"/>
              <a:gd name="T49" fmla="*/ 118 h 491"/>
              <a:gd name="T50" fmla="*/ 193 w 419"/>
              <a:gd name="T51" fmla="*/ 0 h 491"/>
              <a:gd name="T52" fmla="*/ 61 w 419"/>
              <a:gd name="T53" fmla="*/ 288 h 491"/>
              <a:gd name="T54" fmla="*/ 72 w 419"/>
              <a:gd name="T55" fmla="*/ 454 h 491"/>
              <a:gd name="T56" fmla="*/ 197 w 419"/>
              <a:gd name="T57" fmla="*/ 491 h 491"/>
              <a:gd name="T58" fmla="*/ 259 w 419"/>
              <a:gd name="T59" fmla="*/ 480 h 491"/>
              <a:gd name="T60" fmla="*/ 345 w 419"/>
              <a:gd name="T61" fmla="*/ 413 h 491"/>
              <a:gd name="T62" fmla="*/ 378 w 419"/>
              <a:gd name="T63" fmla="*/ 391 h 491"/>
              <a:gd name="T64" fmla="*/ 378 w 419"/>
              <a:gd name="T65" fmla="*/ 360 h 491"/>
              <a:gd name="T66" fmla="*/ 388 w 419"/>
              <a:gd name="T67" fmla="*/ 339 h 491"/>
              <a:gd name="T68" fmla="*/ 394 w 419"/>
              <a:gd name="T69" fmla="*/ 319 h 491"/>
              <a:gd name="T70" fmla="*/ 390 w 419"/>
              <a:gd name="T71" fmla="*/ 304 h 491"/>
              <a:gd name="T72" fmla="*/ 409 w 419"/>
              <a:gd name="T73" fmla="*/ 289 h 491"/>
              <a:gd name="T74" fmla="*/ 407 w 419"/>
              <a:gd name="T75" fmla="*/ 250 h 491"/>
              <a:gd name="T76" fmla="*/ 385 w 419"/>
              <a:gd name="T77" fmla="*/ 286 h 491"/>
              <a:gd name="T78" fmla="*/ 380 w 419"/>
              <a:gd name="T79" fmla="*/ 307 h 491"/>
              <a:gd name="T80" fmla="*/ 385 w 419"/>
              <a:gd name="T81" fmla="*/ 317 h 491"/>
              <a:gd name="T82" fmla="*/ 376 w 419"/>
              <a:gd name="T83" fmla="*/ 331 h 491"/>
              <a:gd name="T84" fmla="*/ 375 w 419"/>
              <a:gd name="T85" fmla="*/ 344 h 491"/>
              <a:gd name="T86" fmla="*/ 369 w 419"/>
              <a:gd name="T87" fmla="*/ 365 h 491"/>
              <a:gd name="T88" fmla="*/ 347 w 419"/>
              <a:gd name="T89" fmla="*/ 404 h 491"/>
              <a:gd name="T90" fmla="*/ 261 w 419"/>
              <a:gd name="T91" fmla="*/ 386 h 491"/>
              <a:gd name="T92" fmla="*/ 250 w 419"/>
              <a:gd name="T93" fmla="*/ 476 h 491"/>
              <a:gd name="T94" fmla="*/ 89 w 419"/>
              <a:gd name="T95" fmla="*/ 307 h 491"/>
              <a:gd name="T96" fmla="*/ 9 w 419"/>
              <a:gd name="T97" fmla="*/ 167 h 491"/>
              <a:gd name="T98" fmla="*/ 193 w 419"/>
              <a:gd name="T99" fmla="*/ 9 h 491"/>
              <a:gd name="T100" fmla="*/ 365 w 419"/>
              <a:gd name="T101" fmla="*/ 120 h 491"/>
              <a:gd name="T102" fmla="*/ 365 w 419"/>
              <a:gd name="T103" fmla="*/ 180 h 491"/>
              <a:gd name="T104" fmla="*/ 399 w 419"/>
              <a:gd name="T105" fmla="*/ 255 h 491"/>
              <a:gd name="T106" fmla="*/ 405 w 419"/>
              <a:gd name="T107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9" h="491">
                <a:moveTo>
                  <a:pt x="194" y="69"/>
                </a:moveTo>
                <a:cubicBezTo>
                  <a:pt x="155" y="69"/>
                  <a:pt x="122" y="101"/>
                  <a:pt x="122" y="141"/>
                </a:cubicBezTo>
                <a:cubicBezTo>
                  <a:pt x="122" y="161"/>
                  <a:pt x="130" y="180"/>
                  <a:pt x="144" y="195"/>
                </a:cubicBezTo>
                <a:cubicBezTo>
                  <a:pt x="148" y="199"/>
                  <a:pt x="156" y="210"/>
                  <a:pt x="156" y="239"/>
                </a:cubicBezTo>
                <a:cubicBezTo>
                  <a:pt x="156" y="263"/>
                  <a:pt x="156" y="263"/>
                  <a:pt x="156" y="263"/>
                </a:cubicBezTo>
                <a:cubicBezTo>
                  <a:pt x="156" y="270"/>
                  <a:pt x="162" y="276"/>
                  <a:pt x="169" y="276"/>
                </a:cubicBezTo>
                <a:cubicBezTo>
                  <a:pt x="172" y="276"/>
                  <a:pt x="172" y="276"/>
                  <a:pt x="172" y="276"/>
                </a:cubicBezTo>
                <a:cubicBezTo>
                  <a:pt x="174" y="285"/>
                  <a:pt x="183" y="293"/>
                  <a:pt x="194" y="293"/>
                </a:cubicBezTo>
                <a:cubicBezTo>
                  <a:pt x="205" y="293"/>
                  <a:pt x="214" y="285"/>
                  <a:pt x="217" y="276"/>
                </a:cubicBezTo>
                <a:cubicBezTo>
                  <a:pt x="220" y="276"/>
                  <a:pt x="220" y="276"/>
                  <a:pt x="220" y="276"/>
                </a:cubicBezTo>
                <a:cubicBezTo>
                  <a:pt x="227" y="276"/>
                  <a:pt x="233" y="270"/>
                  <a:pt x="233" y="263"/>
                </a:cubicBezTo>
                <a:cubicBezTo>
                  <a:pt x="233" y="239"/>
                  <a:pt x="233" y="239"/>
                  <a:pt x="233" y="239"/>
                </a:cubicBezTo>
                <a:cubicBezTo>
                  <a:pt x="233" y="210"/>
                  <a:pt x="241" y="199"/>
                  <a:pt x="244" y="195"/>
                </a:cubicBezTo>
                <a:cubicBezTo>
                  <a:pt x="258" y="180"/>
                  <a:pt x="266" y="161"/>
                  <a:pt x="266" y="141"/>
                </a:cubicBezTo>
                <a:cubicBezTo>
                  <a:pt x="266" y="101"/>
                  <a:pt x="234" y="69"/>
                  <a:pt x="194" y="69"/>
                </a:cubicBezTo>
                <a:close/>
                <a:moveTo>
                  <a:pt x="194" y="283"/>
                </a:moveTo>
                <a:cubicBezTo>
                  <a:pt x="189" y="283"/>
                  <a:pt x="184" y="280"/>
                  <a:pt x="182" y="276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05" y="280"/>
                  <a:pt x="200" y="283"/>
                  <a:pt x="194" y="283"/>
                </a:cubicBezTo>
                <a:close/>
                <a:moveTo>
                  <a:pt x="223" y="263"/>
                </a:moveTo>
                <a:cubicBezTo>
                  <a:pt x="223" y="265"/>
                  <a:pt x="222" y="266"/>
                  <a:pt x="220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67" y="266"/>
                  <a:pt x="165" y="265"/>
                  <a:pt x="165" y="26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223" y="244"/>
                  <a:pt x="223" y="244"/>
                  <a:pt x="223" y="244"/>
                </a:cubicBezTo>
                <a:lnTo>
                  <a:pt x="223" y="263"/>
                </a:lnTo>
                <a:close/>
                <a:moveTo>
                  <a:pt x="237" y="188"/>
                </a:moveTo>
                <a:cubicBezTo>
                  <a:pt x="232" y="194"/>
                  <a:pt x="224" y="207"/>
                  <a:pt x="223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168"/>
                  <a:pt x="199" y="168"/>
                  <a:pt x="199" y="168"/>
                </a:cubicBezTo>
                <a:cubicBezTo>
                  <a:pt x="218" y="165"/>
                  <a:pt x="224" y="141"/>
                  <a:pt x="224" y="140"/>
                </a:cubicBezTo>
                <a:cubicBezTo>
                  <a:pt x="225" y="137"/>
                  <a:pt x="223" y="135"/>
                  <a:pt x="221" y="134"/>
                </a:cubicBezTo>
                <a:cubicBezTo>
                  <a:pt x="218" y="133"/>
                  <a:pt x="216" y="135"/>
                  <a:pt x="215" y="137"/>
                </a:cubicBezTo>
                <a:cubicBezTo>
                  <a:pt x="215" y="138"/>
                  <a:pt x="210" y="159"/>
                  <a:pt x="194" y="159"/>
                </a:cubicBezTo>
                <a:cubicBezTo>
                  <a:pt x="179" y="159"/>
                  <a:pt x="173" y="138"/>
                  <a:pt x="173" y="137"/>
                </a:cubicBezTo>
                <a:cubicBezTo>
                  <a:pt x="173" y="135"/>
                  <a:pt x="170" y="133"/>
                  <a:pt x="168" y="134"/>
                </a:cubicBezTo>
                <a:cubicBezTo>
                  <a:pt x="165" y="135"/>
                  <a:pt x="164" y="137"/>
                  <a:pt x="164" y="140"/>
                </a:cubicBezTo>
                <a:cubicBezTo>
                  <a:pt x="165" y="141"/>
                  <a:pt x="170" y="165"/>
                  <a:pt x="190" y="168"/>
                </a:cubicBezTo>
                <a:cubicBezTo>
                  <a:pt x="190" y="235"/>
                  <a:pt x="190" y="235"/>
                  <a:pt x="190" y="235"/>
                </a:cubicBezTo>
                <a:cubicBezTo>
                  <a:pt x="165" y="235"/>
                  <a:pt x="165" y="235"/>
                  <a:pt x="165" y="235"/>
                </a:cubicBezTo>
                <a:cubicBezTo>
                  <a:pt x="164" y="207"/>
                  <a:pt x="156" y="194"/>
                  <a:pt x="151" y="188"/>
                </a:cubicBezTo>
                <a:cubicBezTo>
                  <a:pt x="139" y="176"/>
                  <a:pt x="132" y="158"/>
                  <a:pt x="132" y="141"/>
                </a:cubicBezTo>
                <a:cubicBezTo>
                  <a:pt x="132" y="107"/>
                  <a:pt x="160" y="79"/>
                  <a:pt x="194" y="79"/>
                </a:cubicBezTo>
                <a:cubicBezTo>
                  <a:pt x="229" y="79"/>
                  <a:pt x="257" y="107"/>
                  <a:pt x="257" y="141"/>
                </a:cubicBezTo>
                <a:cubicBezTo>
                  <a:pt x="257" y="158"/>
                  <a:pt x="250" y="176"/>
                  <a:pt x="237" y="188"/>
                </a:cubicBezTo>
                <a:close/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48" name="Freeform 114"/>
          <p:cNvSpPr>
            <a:spLocks noEditPoints="1"/>
          </p:cNvSpPr>
          <p:nvPr/>
        </p:nvSpPr>
        <p:spPr bwMode="auto">
          <a:xfrm>
            <a:off x="8305406" y="8012153"/>
            <a:ext cx="1278076" cy="1376346"/>
          </a:xfrm>
          <a:custGeom>
            <a:avLst/>
            <a:gdLst>
              <a:gd name="T0" fmla="*/ 442 w 548"/>
              <a:gd name="T1" fmla="*/ 53 h 591"/>
              <a:gd name="T2" fmla="*/ 413 w 548"/>
              <a:gd name="T3" fmla="*/ 0 h 591"/>
              <a:gd name="T4" fmla="*/ 384 w 548"/>
              <a:gd name="T5" fmla="*/ 53 h 591"/>
              <a:gd name="T6" fmla="*/ 163 w 548"/>
              <a:gd name="T7" fmla="*/ 29 h 591"/>
              <a:gd name="T8" fmla="*/ 105 w 548"/>
              <a:gd name="T9" fmla="*/ 29 h 591"/>
              <a:gd name="T10" fmla="*/ 7 w 548"/>
              <a:gd name="T11" fmla="*/ 53 h 591"/>
              <a:gd name="T12" fmla="*/ 0 w 548"/>
              <a:gd name="T13" fmla="*/ 584 h 591"/>
              <a:gd name="T14" fmla="*/ 541 w 548"/>
              <a:gd name="T15" fmla="*/ 591 h 591"/>
              <a:gd name="T16" fmla="*/ 548 w 548"/>
              <a:gd name="T17" fmla="*/ 60 h 591"/>
              <a:gd name="T18" fmla="*/ 398 w 548"/>
              <a:gd name="T19" fmla="*/ 29 h 591"/>
              <a:gd name="T20" fmla="*/ 428 w 548"/>
              <a:gd name="T21" fmla="*/ 29 h 591"/>
              <a:gd name="T22" fmla="*/ 413 w 548"/>
              <a:gd name="T23" fmla="*/ 106 h 591"/>
              <a:gd name="T24" fmla="*/ 398 w 548"/>
              <a:gd name="T25" fmla="*/ 29 h 591"/>
              <a:gd name="T26" fmla="*/ 134 w 548"/>
              <a:gd name="T27" fmla="*/ 14 h 591"/>
              <a:gd name="T28" fmla="*/ 149 w 548"/>
              <a:gd name="T29" fmla="*/ 92 h 591"/>
              <a:gd name="T30" fmla="*/ 119 w 548"/>
              <a:gd name="T31" fmla="*/ 92 h 591"/>
              <a:gd name="T32" fmla="*/ 105 w 548"/>
              <a:gd name="T33" fmla="*/ 67 h 591"/>
              <a:gd name="T34" fmla="*/ 134 w 548"/>
              <a:gd name="T35" fmla="*/ 120 h 591"/>
              <a:gd name="T36" fmla="*/ 163 w 548"/>
              <a:gd name="T37" fmla="*/ 67 h 591"/>
              <a:gd name="T38" fmla="*/ 384 w 548"/>
              <a:gd name="T39" fmla="*/ 92 h 591"/>
              <a:gd name="T40" fmla="*/ 442 w 548"/>
              <a:gd name="T41" fmla="*/ 92 h 591"/>
              <a:gd name="T42" fmla="*/ 534 w 548"/>
              <a:gd name="T43" fmla="*/ 67 h 591"/>
              <a:gd name="T44" fmla="*/ 14 w 548"/>
              <a:gd name="T45" fmla="*/ 177 h 591"/>
              <a:gd name="T46" fmla="*/ 105 w 548"/>
              <a:gd name="T47" fmla="*/ 67 h 591"/>
              <a:gd name="T48" fmla="*/ 14 w 548"/>
              <a:gd name="T49" fmla="*/ 191 h 591"/>
              <a:gd name="T50" fmla="*/ 534 w 548"/>
              <a:gd name="T51" fmla="*/ 577 h 591"/>
              <a:gd name="T52" fmla="*/ 436 w 548"/>
              <a:gd name="T53" fmla="*/ 260 h 591"/>
              <a:gd name="T54" fmla="*/ 223 w 548"/>
              <a:gd name="T55" fmla="*/ 521 h 591"/>
              <a:gd name="T56" fmla="*/ 218 w 548"/>
              <a:gd name="T57" fmla="*/ 520 h 591"/>
              <a:gd name="T58" fmla="*/ 113 w 548"/>
              <a:gd name="T59" fmla="*/ 417 h 591"/>
              <a:gd name="T60" fmla="*/ 221 w 548"/>
              <a:gd name="T61" fmla="*/ 504 h 591"/>
              <a:gd name="T62" fmla="*/ 435 w 548"/>
              <a:gd name="T63" fmla="*/ 25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8" h="591">
                <a:moveTo>
                  <a:pt x="541" y="53"/>
                </a:moveTo>
                <a:cubicBezTo>
                  <a:pt x="442" y="53"/>
                  <a:pt x="442" y="53"/>
                  <a:pt x="442" y="53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3"/>
                  <a:pt x="429" y="0"/>
                  <a:pt x="413" y="0"/>
                </a:cubicBezTo>
                <a:cubicBezTo>
                  <a:pt x="397" y="0"/>
                  <a:pt x="384" y="13"/>
                  <a:pt x="384" y="29"/>
                </a:cubicBezTo>
                <a:cubicBezTo>
                  <a:pt x="384" y="53"/>
                  <a:pt x="384" y="53"/>
                  <a:pt x="384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3" y="13"/>
                  <a:pt x="150" y="0"/>
                  <a:pt x="134" y="0"/>
                </a:cubicBezTo>
                <a:cubicBezTo>
                  <a:pt x="118" y="0"/>
                  <a:pt x="105" y="13"/>
                  <a:pt x="105" y="29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7"/>
                  <a:pt x="3" y="591"/>
                  <a:pt x="7" y="591"/>
                </a:cubicBezTo>
                <a:cubicBezTo>
                  <a:pt x="541" y="591"/>
                  <a:pt x="541" y="591"/>
                  <a:pt x="541" y="591"/>
                </a:cubicBezTo>
                <a:cubicBezTo>
                  <a:pt x="544" y="591"/>
                  <a:pt x="548" y="587"/>
                  <a:pt x="548" y="584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48" y="56"/>
                  <a:pt x="544" y="53"/>
                  <a:pt x="541" y="53"/>
                </a:cubicBezTo>
                <a:close/>
                <a:moveTo>
                  <a:pt x="398" y="29"/>
                </a:moveTo>
                <a:cubicBezTo>
                  <a:pt x="398" y="20"/>
                  <a:pt x="405" y="14"/>
                  <a:pt x="413" y="14"/>
                </a:cubicBezTo>
                <a:cubicBezTo>
                  <a:pt x="422" y="14"/>
                  <a:pt x="428" y="20"/>
                  <a:pt x="428" y="29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100"/>
                  <a:pt x="422" y="106"/>
                  <a:pt x="413" y="106"/>
                </a:cubicBezTo>
                <a:cubicBezTo>
                  <a:pt x="405" y="106"/>
                  <a:pt x="398" y="100"/>
                  <a:pt x="398" y="92"/>
                </a:cubicBezTo>
                <a:lnTo>
                  <a:pt x="398" y="29"/>
                </a:lnTo>
                <a:close/>
                <a:moveTo>
                  <a:pt x="119" y="29"/>
                </a:moveTo>
                <a:cubicBezTo>
                  <a:pt x="119" y="20"/>
                  <a:pt x="126" y="14"/>
                  <a:pt x="134" y="14"/>
                </a:cubicBezTo>
                <a:cubicBezTo>
                  <a:pt x="142" y="14"/>
                  <a:pt x="149" y="20"/>
                  <a:pt x="149" y="29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100"/>
                  <a:pt x="142" y="106"/>
                  <a:pt x="134" y="106"/>
                </a:cubicBezTo>
                <a:cubicBezTo>
                  <a:pt x="126" y="106"/>
                  <a:pt x="119" y="100"/>
                  <a:pt x="119" y="92"/>
                </a:cubicBezTo>
                <a:lnTo>
                  <a:pt x="119" y="29"/>
                </a:lnTo>
                <a:close/>
                <a:moveTo>
                  <a:pt x="105" y="67"/>
                </a:moveTo>
                <a:cubicBezTo>
                  <a:pt x="105" y="92"/>
                  <a:pt x="105" y="92"/>
                  <a:pt x="105" y="92"/>
                </a:cubicBezTo>
                <a:cubicBezTo>
                  <a:pt x="105" y="107"/>
                  <a:pt x="118" y="120"/>
                  <a:pt x="134" y="120"/>
                </a:cubicBezTo>
                <a:cubicBezTo>
                  <a:pt x="150" y="120"/>
                  <a:pt x="163" y="107"/>
                  <a:pt x="163" y="92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384" y="67"/>
                  <a:pt x="384" y="67"/>
                  <a:pt x="384" y="67"/>
                </a:cubicBezTo>
                <a:cubicBezTo>
                  <a:pt x="384" y="92"/>
                  <a:pt x="384" y="92"/>
                  <a:pt x="384" y="92"/>
                </a:cubicBezTo>
                <a:cubicBezTo>
                  <a:pt x="384" y="107"/>
                  <a:pt x="397" y="120"/>
                  <a:pt x="413" y="120"/>
                </a:cubicBezTo>
                <a:cubicBezTo>
                  <a:pt x="429" y="120"/>
                  <a:pt x="442" y="107"/>
                  <a:pt x="442" y="92"/>
                </a:cubicBezTo>
                <a:cubicBezTo>
                  <a:pt x="442" y="67"/>
                  <a:pt x="442" y="67"/>
                  <a:pt x="442" y="67"/>
                </a:cubicBezTo>
                <a:cubicBezTo>
                  <a:pt x="534" y="67"/>
                  <a:pt x="534" y="67"/>
                  <a:pt x="534" y="67"/>
                </a:cubicBezTo>
                <a:cubicBezTo>
                  <a:pt x="534" y="177"/>
                  <a:pt x="534" y="177"/>
                  <a:pt x="534" y="1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14" y="67"/>
                  <a:pt x="14" y="67"/>
                  <a:pt x="14" y="67"/>
                </a:cubicBezTo>
                <a:lnTo>
                  <a:pt x="105" y="67"/>
                </a:lnTo>
                <a:close/>
                <a:moveTo>
                  <a:pt x="14" y="577"/>
                </a:moveTo>
                <a:cubicBezTo>
                  <a:pt x="14" y="191"/>
                  <a:pt x="14" y="191"/>
                  <a:pt x="14" y="191"/>
                </a:cubicBezTo>
                <a:cubicBezTo>
                  <a:pt x="534" y="191"/>
                  <a:pt x="534" y="191"/>
                  <a:pt x="534" y="191"/>
                </a:cubicBezTo>
                <a:cubicBezTo>
                  <a:pt x="534" y="577"/>
                  <a:pt x="534" y="577"/>
                  <a:pt x="534" y="577"/>
                </a:cubicBezTo>
                <a:lnTo>
                  <a:pt x="14" y="577"/>
                </a:lnTo>
                <a:close/>
                <a:moveTo>
                  <a:pt x="436" y="260"/>
                </a:moveTo>
                <a:cubicBezTo>
                  <a:pt x="228" y="519"/>
                  <a:pt x="228" y="519"/>
                  <a:pt x="228" y="519"/>
                </a:cubicBezTo>
                <a:cubicBezTo>
                  <a:pt x="226" y="520"/>
                  <a:pt x="225" y="521"/>
                  <a:pt x="223" y="521"/>
                </a:cubicBezTo>
                <a:cubicBezTo>
                  <a:pt x="223" y="521"/>
                  <a:pt x="222" y="521"/>
                  <a:pt x="222" y="521"/>
                </a:cubicBezTo>
                <a:cubicBezTo>
                  <a:pt x="221" y="521"/>
                  <a:pt x="219" y="521"/>
                  <a:pt x="218" y="520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1" y="424"/>
                  <a:pt x="111" y="420"/>
                  <a:pt x="113" y="417"/>
                </a:cubicBezTo>
                <a:cubicBezTo>
                  <a:pt x="116" y="414"/>
                  <a:pt x="120" y="414"/>
                  <a:pt x="123" y="416"/>
                </a:cubicBezTo>
                <a:cubicBezTo>
                  <a:pt x="221" y="504"/>
                  <a:pt x="221" y="504"/>
                  <a:pt x="221" y="504"/>
                </a:cubicBezTo>
                <a:cubicBezTo>
                  <a:pt x="425" y="251"/>
                  <a:pt x="425" y="251"/>
                  <a:pt x="425" y="251"/>
                </a:cubicBezTo>
                <a:cubicBezTo>
                  <a:pt x="427" y="248"/>
                  <a:pt x="432" y="248"/>
                  <a:pt x="435" y="250"/>
                </a:cubicBezTo>
                <a:cubicBezTo>
                  <a:pt x="438" y="252"/>
                  <a:pt x="438" y="257"/>
                  <a:pt x="436" y="2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51" name="Freeform 86"/>
          <p:cNvSpPr>
            <a:spLocks noEditPoints="1"/>
          </p:cNvSpPr>
          <p:nvPr/>
        </p:nvSpPr>
        <p:spPr bwMode="auto">
          <a:xfrm>
            <a:off x="17235302" y="5442431"/>
            <a:ext cx="1525836" cy="1692510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  <p:sp>
        <p:nvSpPr>
          <p:cNvPr id="52" name="Freeform 149"/>
          <p:cNvSpPr>
            <a:spLocks noEditPoints="1"/>
          </p:cNvSpPr>
          <p:nvPr/>
        </p:nvSpPr>
        <p:spPr bwMode="auto">
          <a:xfrm>
            <a:off x="12780823" y="6493230"/>
            <a:ext cx="1516558" cy="1848908"/>
          </a:xfrm>
          <a:custGeom>
            <a:avLst/>
            <a:gdLst>
              <a:gd name="T0" fmla="*/ 463 w 467"/>
              <a:gd name="T1" fmla="*/ 291 h 569"/>
              <a:gd name="T2" fmla="*/ 452 w 467"/>
              <a:gd name="T3" fmla="*/ 291 h 569"/>
              <a:gd name="T4" fmla="*/ 359 w 467"/>
              <a:gd name="T5" fmla="*/ 291 h 569"/>
              <a:gd name="T6" fmla="*/ 348 w 467"/>
              <a:gd name="T7" fmla="*/ 291 h 569"/>
              <a:gd name="T8" fmla="*/ 394 w 467"/>
              <a:gd name="T9" fmla="*/ 233 h 569"/>
              <a:gd name="T10" fmla="*/ 348 w 467"/>
              <a:gd name="T11" fmla="*/ 176 h 569"/>
              <a:gd name="T12" fmla="*/ 406 w 467"/>
              <a:gd name="T13" fmla="*/ 222 h 569"/>
              <a:gd name="T14" fmla="*/ 463 w 467"/>
              <a:gd name="T15" fmla="*/ 176 h 569"/>
              <a:gd name="T16" fmla="*/ 417 w 467"/>
              <a:gd name="T17" fmla="*/ 233 h 569"/>
              <a:gd name="T18" fmla="*/ 340 w 467"/>
              <a:gd name="T19" fmla="*/ 3 h 569"/>
              <a:gd name="T20" fmla="*/ 282 w 467"/>
              <a:gd name="T21" fmla="*/ 50 h 569"/>
              <a:gd name="T22" fmla="*/ 224 w 467"/>
              <a:gd name="T23" fmla="*/ 3 h 569"/>
              <a:gd name="T24" fmla="*/ 271 w 467"/>
              <a:gd name="T25" fmla="*/ 61 h 569"/>
              <a:gd name="T26" fmla="*/ 224 w 467"/>
              <a:gd name="T27" fmla="*/ 119 h 569"/>
              <a:gd name="T28" fmla="*/ 236 w 467"/>
              <a:gd name="T29" fmla="*/ 119 h 569"/>
              <a:gd name="T30" fmla="*/ 328 w 467"/>
              <a:gd name="T31" fmla="*/ 119 h 569"/>
              <a:gd name="T32" fmla="*/ 340 w 467"/>
              <a:gd name="T33" fmla="*/ 119 h 569"/>
              <a:gd name="T34" fmla="*/ 293 w 467"/>
              <a:gd name="T35" fmla="*/ 61 h 569"/>
              <a:gd name="T36" fmla="*/ 340 w 467"/>
              <a:gd name="T37" fmla="*/ 3 h 569"/>
              <a:gd name="T38" fmla="*/ 108 w 467"/>
              <a:gd name="T39" fmla="*/ 348 h 569"/>
              <a:gd name="T40" fmla="*/ 15 w 467"/>
              <a:gd name="T41" fmla="*/ 348 h 569"/>
              <a:gd name="T42" fmla="*/ 3 w 467"/>
              <a:gd name="T43" fmla="*/ 359 h 569"/>
              <a:gd name="T44" fmla="*/ 3 w 467"/>
              <a:gd name="T45" fmla="*/ 452 h 569"/>
              <a:gd name="T46" fmla="*/ 9 w 467"/>
              <a:gd name="T47" fmla="*/ 466 h 569"/>
              <a:gd name="T48" fmla="*/ 61 w 467"/>
              <a:gd name="T49" fmla="*/ 417 h 569"/>
              <a:gd name="T50" fmla="*/ 113 w 467"/>
              <a:gd name="T51" fmla="*/ 466 h 569"/>
              <a:gd name="T52" fmla="*/ 119 w 467"/>
              <a:gd name="T53" fmla="*/ 452 h 569"/>
              <a:gd name="T54" fmla="*/ 119 w 467"/>
              <a:gd name="T55" fmla="*/ 359 h 569"/>
              <a:gd name="T56" fmla="*/ 332 w 467"/>
              <a:gd name="T57" fmla="*/ 509 h 569"/>
              <a:gd name="T58" fmla="*/ 212 w 467"/>
              <a:gd name="T59" fmla="*/ 509 h 569"/>
              <a:gd name="T60" fmla="*/ 264 w 467"/>
              <a:gd name="T61" fmla="*/ 374 h 569"/>
              <a:gd name="T62" fmla="*/ 42 w 467"/>
              <a:gd name="T63" fmla="*/ 254 h 569"/>
              <a:gd name="T64" fmla="*/ 26 w 467"/>
              <a:gd name="T65" fmla="*/ 254 h 569"/>
              <a:gd name="T66" fmla="*/ 26 w 467"/>
              <a:gd name="T67" fmla="*/ 131 h 569"/>
              <a:gd name="T68" fmla="*/ 27 w 467"/>
              <a:gd name="T69" fmla="*/ 130 h 569"/>
              <a:gd name="T70" fmla="*/ 28 w 467"/>
              <a:gd name="T71" fmla="*/ 128 h 569"/>
              <a:gd name="T72" fmla="*/ 30 w 467"/>
              <a:gd name="T73" fmla="*/ 126 h 569"/>
              <a:gd name="T74" fmla="*/ 32 w 467"/>
              <a:gd name="T75" fmla="*/ 125 h 569"/>
              <a:gd name="T76" fmla="*/ 34 w 467"/>
              <a:gd name="T77" fmla="*/ 125 h 569"/>
              <a:gd name="T78" fmla="*/ 34 w 467"/>
              <a:gd name="T79" fmla="*/ 125 h 569"/>
              <a:gd name="T80" fmla="*/ 34 w 467"/>
              <a:gd name="T81" fmla="*/ 125 h 569"/>
              <a:gd name="T82" fmla="*/ 163 w 467"/>
              <a:gd name="T83" fmla="*/ 133 h 569"/>
              <a:gd name="T84" fmla="*/ 53 w 467"/>
              <a:gd name="T85" fmla="*/ 141 h 569"/>
              <a:gd name="T86" fmla="*/ 280 w 467"/>
              <a:gd name="T87" fmla="*/ 371 h 569"/>
              <a:gd name="T88" fmla="*/ 332 w 467"/>
              <a:gd name="T89" fmla="*/ 509 h 569"/>
              <a:gd name="T90" fmla="*/ 272 w 467"/>
              <a:gd name="T91" fmla="*/ 466 h 569"/>
              <a:gd name="T92" fmla="*/ 272 w 467"/>
              <a:gd name="T93" fmla="*/ 55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569">
                <a:moveTo>
                  <a:pt x="463" y="280"/>
                </a:moveTo>
                <a:cubicBezTo>
                  <a:pt x="467" y="283"/>
                  <a:pt x="467" y="288"/>
                  <a:pt x="463" y="291"/>
                </a:cubicBezTo>
                <a:cubicBezTo>
                  <a:pt x="462" y="293"/>
                  <a:pt x="460" y="294"/>
                  <a:pt x="458" y="294"/>
                </a:cubicBezTo>
                <a:cubicBezTo>
                  <a:pt x="456" y="294"/>
                  <a:pt x="454" y="293"/>
                  <a:pt x="452" y="291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3"/>
                  <a:pt x="356" y="294"/>
                  <a:pt x="354" y="294"/>
                </a:cubicBezTo>
                <a:cubicBezTo>
                  <a:pt x="352" y="294"/>
                  <a:pt x="349" y="293"/>
                  <a:pt x="348" y="291"/>
                </a:cubicBezTo>
                <a:cubicBezTo>
                  <a:pt x="345" y="288"/>
                  <a:pt x="345" y="283"/>
                  <a:pt x="348" y="280"/>
                </a:cubicBezTo>
                <a:cubicBezTo>
                  <a:pt x="394" y="233"/>
                  <a:pt x="394" y="233"/>
                  <a:pt x="394" y="233"/>
                </a:cubicBezTo>
                <a:cubicBezTo>
                  <a:pt x="348" y="187"/>
                  <a:pt x="348" y="187"/>
                  <a:pt x="348" y="187"/>
                </a:cubicBezTo>
                <a:cubicBezTo>
                  <a:pt x="345" y="184"/>
                  <a:pt x="345" y="179"/>
                  <a:pt x="348" y="176"/>
                </a:cubicBezTo>
                <a:cubicBezTo>
                  <a:pt x="351" y="173"/>
                  <a:pt x="356" y="173"/>
                  <a:pt x="359" y="176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5" y="173"/>
                  <a:pt x="460" y="173"/>
                  <a:pt x="463" y="176"/>
                </a:cubicBezTo>
                <a:cubicBezTo>
                  <a:pt x="467" y="179"/>
                  <a:pt x="467" y="184"/>
                  <a:pt x="463" y="187"/>
                </a:cubicBezTo>
                <a:cubicBezTo>
                  <a:pt x="417" y="233"/>
                  <a:pt x="417" y="233"/>
                  <a:pt x="417" y="233"/>
                </a:cubicBezTo>
                <a:lnTo>
                  <a:pt x="463" y="280"/>
                </a:lnTo>
                <a:close/>
                <a:moveTo>
                  <a:pt x="340" y="3"/>
                </a:moveTo>
                <a:cubicBezTo>
                  <a:pt x="337" y="0"/>
                  <a:pt x="332" y="0"/>
                  <a:pt x="328" y="3"/>
                </a:cubicBezTo>
                <a:cubicBezTo>
                  <a:pt x="282" y="50"/>
                  <a:pt x="282" y="50"/>
                  <a:pt x="282" y="50"/>
                </a:cubicBezTo>
                <a:cubicBezTo>
                  <a:pt x="236" y="3"/>
                  <a:pt x="236" y="3"/>
                  <a:pt x="236" y="3"/>
                </a:cubicBezTo>
                <a:cubicBezTo>
                  <a:pt x="232" y="0"/>
                  <a:pt x="227" y="0"/>
                  <a:pt x="224" y="3"/>
                </a:cubicBezTo>
                <a:cubicBezTo>
                  <a:pt x="221" y="6"/>
                  <a:pt x="221" y="12"/>
                  <a:pt x="224" y="15"/>
                </a:cubicBezTo>
                <a:cubicBezTo>
                  <a:pt x="271" y="61"/>
                  <a:pt x="271" y="61"/>
                  <a:pt x="271" y="61"/>
                </a:cubicBezTo>
                <a:cubicBezTo>
                  <a:pt x="224" y="108"/>
                  <a:pt x="224" y="108"/>
                  <a:pt x="224" y="108"/>
                </a:cubicBezTo>
                <a:cubicBezTo>
                  <a:pt x="221" y="111"/>
                  <a:pt x="221" y="116"/>
                  <a:pt x="224" y="119"/>
                </a:cubicBezTo>
                <a:cubicBezTo>
                  <a:pt x="226" y="120"/>
                  <a:pt x="228" y="121"/>
                  <a:pt x="230" y="121"/>
                </a:cubicBezTo>
                <a:cubicBezTo>
                  <a:pt x="232" y="121"/>
                  <a:pt x="234" y="120"/>
                  <a:pt x="236" y="119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328" y="119"/>
                  <a:pt x="328" y="119"/>
                  <a:pt x="328" y="119"/>
                </a:cubicBezTo>
                <a:cubicBezTo>
                  <a:pt x="330" y="120"/>
                  <a:pt x="332" y="121"/>
                  <a:pt x="334" y="121"/>
                </a:cubicBezTo>
                <a:cubicBezTo>
                  <a:pt x="336" y="121"/>
                  <a:pt x="338" y="120"/>
                  <a:pt x="340" y="119"/>
                </a:cubicBezTo>
                <a:cubicBezTo>
                  <a:pt x="343" y="116"/>
                  <a:pt x="343" y="111"/>
                  <a:pt x="340" y="108"/>
                </a:cubicBezTo>
                <a:cubicBezTo>
                  <a:pt x="293" y="61"/>
                  <a:pt x="293" y="61"/>
                  <a:pt x="293" y="61"/>
                </a:cubicBezTo>
                <a:cubicBezTo>
                  <a:pt x="340" y="15"/>
                  <a:pt x="340" y="15"/>
                  <a:pt x="340" y="15"/>
                </a:cubicBezTo>
                <a:cubicBezTo>
                  <a:pt x="343" y="12"/>
                  <a:pt x="343" y="6"/>
                  <a:pt x="340" y="3"/>
                </a:cubicBezTo>
                <a:close/>
                <a:moveTo>
                  <a:pt x="119" y="348"/>
                </a:moveTo>
                <a:cubicBezTo>
                  <a:pt x="116" y="345"/>
                  <a:pt x="111" y="345"/>
                  <a:pt x="108" y="34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15" y="348"/>
                  <a:pt x="15" y="348"/>
                  <a:pt x="15" y="348"/>
                </a:cubicBezTo>
                <a:cubicBezTo>
                  <a:pt x="11" y="345"/>
                  <a:pt x="6" y="345"/>
                  <a:pt x="3" y="348"/>
                </a:cubicBezTo>
                <a:cubicBezTo>
                  <a:pt x="0" y="351"/>
                  <a:pt x="0" y="356"/>
                  <a:pt x="3" y="359"/>
                </a:cubicBezTo>
                <a:cubicBezTo>
                  <a:pt x="50" y="406"/>
                  <a:pt x="50" y="406"/>
                  <a:pt x="50" y="406"/>
                </a:cubicBezTo>
                <a:cubicBezTo>
                  <a:pt x="3" y="452"/>
                  <a:pt x="3" y="452"/>
                  <a:pt x="3" y="452"/>
                </a:cubicBezTo>
                <a:cubicBezTo>
                  <a:pt x="0" y="455"/>
                  <a:pt x="0" y="460"/>
                  <a:pt x="3" y="463"/>
                </a:cubicBezTo>
                <a:cubicBezTo>
                  <a:pt x="5" y="465"/>
                  <a:pt x="7" y="466"/>
                  <a:pt x="9" y="466"/>
                </a:cubicBezTo>
                <a:cubicBezTo>
                  <a:pt x="11" y="466"/>
                  <a:pt x="13" y="465"/>
                  <a:pt x="15" y="463"/>
                </a:cubicBezTo>
                <a:cubicBezTo>
                  <a:pt x="61" y="417"/>
                  <a:pt x="61" y="417"/>
                  <a:pt x="61" y="417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9" y="465"/>
                  <a:pt x="111" y="466"/>
                  <a:pt x="113" y="466"/>
                </a:cubicBezTo>
                <a:cubicBezTo>
                  <a:pt x="115" y="466"/>
                  <a:pt x="117" y="465"/>
                  <a:pt x="119" y="463"/>
                </a:cubicBezTo>
                <a:cubicBezTo>
                  <a:pt x="122" y="460"/>
                  <a:pt x="122" y="455"/>
                  <a:pt x="119" y="452"/>
                </a:cubicBezTo>
                <a:cubicBezTo>
                  <a:pt x="72" y="406"/>
                  <a:pt x="72" y="406"/>
                  <a:pt x="72" y="406"/>
                </a:cubicBezTo>
                <a:cubicBezTo>
                  <a:pt x="119" y="359"/>
                  <a:pt x="119" y="359"/>
                  <a:pt x="119" y="359"/>
                </a:cubicBezTo>
                <a:cubicBezTo>
                  <a:pt x="122" y="356"/>
                  <a:pt x="122" y="351"/>
                  <a:pt x="119" y="348"/>
                </a:cubicBezTo>
                <a:close/>
                <a:moveTo>
                  <a:pt x="332" y="509"/>
                </a:moveTo>
                <a:cubicBezTo>
                  <a:pt x="332" y="542"/>
                  <a:pt x="305" y="569"/>
                  <a:pt x="272" y="569"/>
                </a:cubicBezTo>
                <a:cubicBezTo>
                  <a:pt x="239" y="569"/>
                  <a:pt x="212" y="542"/>
                  <a:pt x="212" y="509"/>
                </a:cubicBezTo>
                <a:cubicBezTo>
                  <a:pt x="212" y="479"/>
                  <a:pt x="235" y="454"/>
                  <a:pt x="264" y="450"/>
                </a:cubicBezTo>
                <a:cubicBezTo>
                  <a:pt x="264" y="374"/>
                  <a:pt x="264" y="374"/>
                  <a:pt x="264" y="374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254"/>
                  <a:pt x="42" y="254"/>
                  <a:pt x="42" y="254"/>
                </a:cubicBezTo>
                <a:cubicBezTo>
                  <a:pt x="42" y="258"/>
                  <a:pt x="39" y="262"/>
                  <a:pt x="34" y="262"/>
                </a:cubicBezTo>
                <a:cubicBezTo>
                  <a:pt x="30" y="262"/>
                  <a:pt x="26" y="258"/>
                  <a:pt x="26" y="254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2"/>
                  <a:pt x="26" y="132"/>
                  <a:pt x="26" y="131"/>
                </a:cubicBezTo>
                <a:cubicBezTo>
                  <a:pt x="26" y="131"/>
                  <a:pt x="26" y="131"/>
                  <a:pt x="27" y="13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7" y="129"/>
                  <a:pt x="27" y="129"/>
                </a:cubicBezTo>
                <a:cubicBezTo>
                  <a:pt x="27" y="129"/>
                  <a:pt x="27" y="129"/>
                  <a:pt x="28" y="128"/>
                </a:cubicBezTo>
                <a:cubicBezTo>
                  <a:pt x="28" y="128"/>
                  <a:pt x="29" y="127"/>
                  <a:pt x="30" y="12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5"/>
                  <a:pt x="32" y="125"/>
                  <a:pt x="32" y="125"/>
                </a:cubicBezTo>
                <a:cubicBezTo>
                  <a:pt x="32" y="125"/>
                  <a:pt x="32" y="125"/>
                  <a:pt x="33" y="125"/>
                </a:cubicBezTo>
                <a:cubicBezTo>
                  <a:pt x="33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9" y="125"/>
                  <a:pt x="163" y="129"/>
                  <a:pt x="163" y="133"/>
                </a:cubicBezTo>
                <a:cubicBezTo>
                  <a:pt x="163" y="137"/>
                  <a:pt x="159" y="141"/>
                  <a:pt x="155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278" y="365"/>
                  <a:pt x="278" y="365"/>
                  <a:pt x="278" y="365"/>
                </a:cubicBezTo>
                <a:cubicBezTo>
                  <a:pt x="279" y="367"/>
                  <a:pt x="280" y="369"/>
                  <a:pt x="280" y="371"/>
                </a:cubicBezTo>
                <a:cubicBezTo>
                  <a:pt x="280" y="450"/>
                  <a:pt x="280" y="450"/>
                  <a:pt x="280" y="450"/>
                </a:cubicBezTo>
                <a:cubicBezTo>
                  <a:pt x="309" y="454"/>
                  <a:pt x="332" y="479"/>
                  <a:pt x="332" y="509"/>
                </a:cubicBezTo>
                <a:close/>
                <a:moveTo>
                  <a:pt x="316" y="509"/>
                </a:moveTo>
                <a:cubicBezTo>
                  <a:pt x="316" y="485"/>
                  <a:pt x="296" y="466"/>
                  <a:pt x="272" y="466"/>
                </a:cubicBezTo>
                <a:cubicBezTo>
                  <a:pt x="248" y="466"/>
                  <a:pt x="228" y="485"/>
                  <a:pt x="228" y="509"/>
                </a:cubicBezTo>
                <a:cubicBezTo>
                  <a:pt x="228" y="533"/>
                  <a:pt x="248" y="553"/>
                  <a:pt x="272" y="553"/>
                </a:cubicBezTo>
                <a:cubicBezTo>
                  <a:pt x="296" y="553"/>
                  <a:pt x="316" y="533"/>
                  <a:pt x="316" y="5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69321673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8182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7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8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8182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20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21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8182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33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34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68182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46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47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3" grpId="0"/>
          <p:bldP spid="44" grpId="0"/>
          <p:bldP spid="46" grpId="0"/>
          <p:bldP spid="35" grpId="0"/>
          <p:bldP spid="37" grpId="0"/>
          <p:bldP spid="47" grpId="0" animBg="1"/>
          <p:bldP spid="48" grpId="0" animBg="1"/>
          <p:bldP spid="5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1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1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3" grpId="0"/>
          <p:bldP spid="44" grpId="0"/>
          <p:bldP spid="46" grpId="0"/>
          <p:bldP spid="35" grpId="0"/>
          <p:bldP spid="37" grpId="0"/>
          <p:bldP spid="47" grpId="0" animBg="1"/>
          <p:bldP spid="48" grpId="0" animBg="1"/>
          <p:bldP spid="51" grpId="0" animBg="1"/>
          <p:bldP spid="52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ADBACFA-1D8F-4036-AF62-DA5714A0A287}"/>
              </a:ext>
            </a:extLst>
          </p:cNvPr>
          <p:cNvGrpSpPr/>
          <p:nvPr/>
        </p:nvGrpSpPr>
        <p:grpSpPr>
          <a:xfrm>
            <a:off x="13271980" y="2682080"/>
            <a:ext cx="9953507" cy="9168940"/>
            <a:chOff x="13273707" y="2682330"/>
            <a:chExt cx="9954803" cy="9170134"/>
          </a:xfrm>
        </p:grpSpPr>
        <p:sp>
          <p:nvSpPr>
            <p:cNvPr id="78" name="Google Shape;1305;p34">
              <a:extLst>
                <a:ext uri="{FF2B5EF4-FFF2-40B4-BE49-F238E27FC236}">
                  <a16:creationId xmlns:a16="http://schemas.microsoft.com/office/drawing/2014/main" id="{94A7B2C1-485C-46BE-8ECE-4A05AD3409E2}"/>
                </a:ext>
              </a:extLst>
            </p:cNvPr>
            <p:cNvSpPr/>
            <p:nvPr/>
          </p:nvSpPr>
          <p:spPr>
            <a:xfrm>
              <a:off x="14843560" y="7190405"/>
              <a:ext cx="3793024" cy="1875935"/>
            </a:xfrm>
            <a:custGeom>
              <a:avLst/>
              <a:gdLst/>
              <a:ahLst/>
              <a:cxnLst/>
              <a:rect l="l" t="t" r="r" b="b"/>
              <a:pathLst>
                <a:path w="22120" h="10940" extrusionOk="0">
                  <a:moveTo>
                    <a:pt x="15691" y="0"/>
                  </a:moveTo>
                  <a:cubicBezTo>
                    <a:pt x="15691" y="0"/>
                    <a:pt x="12617" y="3248"/>
                    <a:pt x="11789" y="3868"/>
                  </a:cubicBezTo>
                  <a:cubicBezTo>
                    <a:pt x="11704" y="3932"/>
                    <a:pt x="11539" y="3961"/>
                    <a:pt x="11312" y="3961"/>
                  </a:cubicBezTo>
                  <a:cubicBezTo>
                    <a:pt x="9342" y="3961"/>
                    <a:pt x="2685" y="1794"/>
                    <a:pt x="2685" y="1794"/>
                  </a:cubicBezTo>
                  <a:lnTo>
                    <a:pt x="1" y="7030"/>
                  </a:lnTo>
                  <a:cubicBezTo>
                    <a:pt x="1" y="7030"/>
                    <a:pt x="4515" y="10939"/>
                    <a:pt x="11238" y="10939"/>
                  </a:cubicBezTo>
                  <a:cubicBezTo>
                    <a:pt x="11993" y="10939"/>
                    <a:pt x="12775" y="10890"/>
                    <a:pt x="13582" y="10780"/>
                  </a:cubicBezTo>
                  <a:cubicBezTo>
                    <a:pt x="21580" y="9695"/>
                    <a:pt x="22120" y="1084"/>
                    <a:pt x="22120" y="1084"/>
                  </a:cubicBezTo>
                  <a:lnTo>
                    <a:pt x="1569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06;p34">
              <a:extLst>
                <a:ext uri="{FF2B5EF4-FFF2-40B4-BE49-F238E27FC236}">
                  <a16:creationId xmlns:a16="http://schemas.microsoft.com/office/drawing/2014/main" id="{69B0C435-B347-4635-9FDF-47AF22082B4D}"/>
                </a:ext>
              </a:extLst>
            </p:cNvPr>
            <p:cNvSpPr/>
            <p:nvPr/>
          </p:nvSpPr>
          <p:spPr>
            <a:xfrm>
              <a:off x="13859465" y="6872833"/>
              <a:ext cx="1497662" cy="1599518"/>
            </a:xfrm>
            <a:custGeom>
              <a:avLst/>
              <a:gdLst/>
              <a:ahLst/>
              <a:cxnLst/>
              <a:rect l="l" t="t" r="r" b="b"/>
              <a:pathLst>
                <a:path w="8734" h="9328" extrusionOk="0">
                  <a:moveTo>
                    <a:pt x="2125" y="0"/>
                  </a:moveTo>
                  <a:cubicBezTo>
                    <a:pt x="1467" y="0"/>
                    <a:pt x="1983" y="763"/>
                    <a:pt x="1983" y="763"/>
                  </a:cubicBezTo>
                  <a:cubicBezTo>
                    <a:pt x="1983" y="763"/>
                    <a:pt x="1843" y="744"/>
                    <a:pt x="1660" y="744"/>
                  </a:cubicBezTo>
                  <a:cubicBezTo>
                    <a:pt x="1259" y="744"/>
                    <a:pt x="655" y="835"/>
                    <a:pt x="882" y="1418"/>
                  </a:cubicBezTo>
                  <a:cubicBezTo>
                    <a:pt x="882" y="1418"/>
                    <a:pt x="0" y="1771"/>
                    <a:pt x="696" y="2712"/>
                  </a:cubicBezTo>
                  <a:cubicBezTo>
                    <a:pt x="767" y="2808"/>
                    <a:pt x="785" y="2872"/>
                    <a:pt x="772" y="2913"/>
                  </a:cubicBezTo>
                  <a:cubicBezTo>
                    <a:pt x="679" y="3237"/>
                    <a:pt x="618" y="3571"/>
                    <a:pt x="788" y="3863"/>
                  </a:cubicBezTo>
                  <a:cubicBezTo>
                    <a:pt x="1154" y="4494"/>
                    <a:pt x="1770" y="5208"/>
                    <a:pt x="1932" y="5380"/>
                  </a:cubicBezTo>
                  <a:cubicBezTo>
                    <a:pt x="3106" y="6634"/>
                    <a:pt x="3459" y="6665"/>
                    <a:pt x="4225" y="7401"/>
                  </a:cubicBezTo>
                  <a:cubicBezTo>
                    <a:pt x="4324" y="7496"/>
                    <a:pt x="6316" y="9327"/>
                    <a:pt x="6316" y="9327"/>
                  </a:cubicBezTo>
                  <a:lnTo>
                    <a:pt x="8734" y="3745"/>
                  </a:lnTo>
                  <a:cubicBezTo>
                    <a:pt x="8734" y="3745"/>
                    <a:pt x="7468" y="3012"/>
                    <a:pt x="7421" y="2323"/>
                  </a:cubicBezTo>
                  <a:cubicBezTo>
                    <a:pt x="7371" y="1600"/>
                    <a:pt x="7448" y="917"/>
                    <a:pt x="7448" y="917"/>
                  </a:cubicBezTo>
                  <a:cubicBezTo>
                    <a:pt x="7448" y="917"/>
                    <a:pt x="7445" y="917"/>
                    <a:pt x="7440" y="917"/>
                  </a:cubicBezTo>
                  <a:cubicBezTo>
                    <a:pt x="7350" y="917"/>
                    <a:pt x="6494" y="946"/>
                    <a:pt x="6323" y="2039"/>
                  </a:cubicBezTo>
                  <a:cubicBezTo>
                    <a:pt x="6323" y="2039"/>
                    <a:pt x="3450" y="246"/>
                    <a:pt x="2397" y="32"/>
                  </a:cubicBezTo>
                  <a:cubicBezTo>
                    <a:pt x="2290" y="10"/>
                    <a:pt x="2200" y="0"/>
                    <a:pt x="212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07;p34">
              <a:extLst>
                <a:ext uri="{FF2B5EF4-FFF2-40B4-BE49-F238E27FC236}">
                  <a16:creationId xmlns:a16="http://schemas.microsoft.com/office/drawing/2014/main" id="{848E17E4-3147-4F00-8DA6-604AB3807B53}"/>
                </a:ext>
              </a:extLst>
            </p:cNvPr>
            <p:cNvSpPr/>
            <p:nvPr/>
          </p:nvSpPr>
          <p:spPr>
            <a:xfrm>
              <a:off x="14188868" y="6995266"/>
              <a:ext cx="399708" cy="332490"/>
            </a:xfrm>
            <a:custGeom>
              <a:avLst/>
              <a:gdLst/>
              <a:ahLst/>
              <a:cxnLst/>
              <a:rect l="l" t="t" r="r" b="b"/>
              <a:pathLst>
                <a:path w="2331" h="1939" extrusionOk="0">
                  <a:moveTo>
                    <a:pt x="61" y="0"/>
                  </a:moveTo>
                  <a:cubicBezTo>
                    <a:pt x="25" y="0"/>
                    <a:pt x="0" y="50"/>
                    <a:pt x="29" y="83"/>
                  </a:cubicBezTo>
                  <a:cubicBezTo>
                    <a:pt x="627" y="774"/>
                    <a:pt x="1466" y="1317"/>
                    <a:pt x="2155" y="1918"/>
                  </a:cubicBezTo>
                  <a:cubicBezTo>
                    <a:pt x="2172" y="1933"/>
                    <a:pt x="2191" y="1939"/>
                    <a:pt x="2209" y="1939"/>
                  </a:cubicBezTo>
                  <a:cubicBezTo>
                    <a:pt x="2274" y="1939"/>
                    <a:pt x="2330" y="1858"/>
                    <a:pt x="2270" y="1803"/>
                  </a:cubicBezTo>
                  <a:cubicBezTo>
                    <a:pt x="1584" y="1195"/>
                    <a:pt x="868" y="490"/>
                    <a:pt x="86" y="8"/>
                  </a:cubicBezTo>
                  <a:cubicBezTo>
                    <a:pt x="78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08;p34">
              <a:extLst>
                <a:ext uri="{FF2B5EF4-FFF2-40B4-BE49-F238E27FC236}">
                  <a16:creationId xmlns:a16="http://schemas.microsoft.com/office/drawing/2014/main" id="{975AC35B-472F-4B77-AEA3-313283B17747}"/>
                </a:ext>
              </a:extLst>
            </p:cNvPr>
            <p:cNvSpPr/>
            <p:nvPr/>
          </p:nvSpPr>
          <p:spPr>
            <a:xfrm>
              <a:off x="14738617" y="7199664"/>
              <a:ext cx="231834" cy="345007"/>
            </a:xfrm>
            <a:custGeom>
              <a:avLst/>
              <a:gdLst/>
              <a:ahLst/>
              <a:cxnLst/>
              <a:rect l="l" t="t" r="r" b="b"/>
              <a:pathLst>
                <a:path w="1352" h="2012" extrusionOk="0">
                  <a:moveTo>
                    <a:pt x="1232" y="0"/>
                  </a:moveTo>
                  <a:cubicBezTo>
                    <a:pt x="1212" y="0"/>
                    <a:pt x="1147" y="133"/>
                    <a:pt x="1119" y="367"/>
                  </a:cubicBezTo>
                  <a:cubicBezTo>
                    <a:pt x="1088" y="586"/>
                    <a:pt x="1129" y="884"/>
                    <a:pt x="1165" y="1201"/>
                  </a:cubicBezTo>
                  <a:lnTo>
                    <a:pt x="1165" y="1201"/>
                  </a:lnTo>
                  <a:lnTo>
                    <a:pt x="1144" y="1202"/>
                  </a:lnTo>
                  <a:cubicBezTo>
                    <a:pt x="729" y="1236"/>
                    <a:pt x="403" y="1453"/>
                    <a:pt x="227" y="1645"/>
                  </a:cubicBezTo>
                  <a:cubicBezTo>
                    <a:pt x="48" y="1842"/>
                    <a:pt x="1" y="2003"/>
                    <a:pt x="19" y="2011"/>
                  </a:cubicBezTo>
                  <a:cubicBezTo>
                    <a:pt x="20" y="2011"/>
                    <a:pt x="21" y="2012"/>
                    <a:pt x="22" y="2012"/>
                  </a:cubicBezTo>
                  <a:cubicBezTo>
                    <a:pt x="49" y="2012"/>
                    <a:pt x="133" y="1881"/>
                    <a:pt x="309" y="1731"/>
                  </a:cubicBezTo>
                  <a:cubicBezTo>
                    <a:pt x="491" y="1573"/>
                    <a:pt x="793" y="1397"/>
                    <a:pt x="1157" y="1369"/>
                  </a:cubicBezTo>
                  <a:lnTo>
                    <a:pt x="1258" y="1364"/>
                  </a:lnTo>
                  <a:lnTo>
                    <a:pt x="1351" y="1360"/>
                  </a:lnTo>
                  <a:lnTo>
                    <a:pt x="1341" y="1273"/>
                  </a:lnTo>
                  <a:cubicBezTo>
                    <a:pt x="1298" y="905"/>
                    <a:pt x="1230" y="599"/>
                    <a:pt x="1234" y="373"/>
                  </a:cubicBezTo>
                  <a:cubicBezTo>
                    <a:pt x="1231" y="146"/>
                    <a:pt x="1257" y="6"/>
                    <a:pt x="1234" y="1"/>
                  </a:cubicBezTo>
                  <a:cubicBezTo>
                    <a:pt x="1233" y="1"/>
                    <a:pt x="1233" y="0"/>
                    <a:pt x="123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09;p34">
              <a:extLst>
                <a:ext uri="{FF2B5EF4-FFF2-40B4-BE49-F238E27FC236}">
                  <a16:creationId xmlns:a16="http://schemas.microsoft.com/office/drawing/2014/main" id="{B04E3124-DFEA-45F4-AC62-3D7ECA8CC1A4}"/>
                </a:ext>
              </a:extLst>
            </p:cNvPr>
            <p:cNvSpPr/>
            <p:nvPr/>
          </p:nvSpPr>
          <p:spPr>
            <a:xfrm>
              <a:off x="13976068" y="7088206"/>
              <a:ext cx="462639" cy="391820"/>
            </a:xfrm>
            <a:custGeom>
              <a:avLst/>
              <a:gdLst/>
              <a:ahLst/>
              <a:cxnLst/>
              <a:rect l="l" t="t" r="r" b="b"/>
              <a:pathLst>
                <a:path w="2698" h="2285" extrusionOk="0">
                  <a:moveTo>
                    <a:pt x="37" y="1"/>
                  </a:moveTo>
                  <a:cubicBezTo>
                    <a:pt x="35" y="1"/>
                    <a:pt x="33" y="1"/>
                    <a:pt x="32" y="2"/>
                  </a:cubicBezTo>
                  <a:cubicBezTo>
                    <a:pt x="0" y="34"/>
                    <a:pt x="540" y="604"/>
                    <a:pt x="1272" y="1235"/>
                  </a:cubicBezTo>
                  <a:cubicBezTo>
                    <a:pt x="1973" y="1843"/>
                    <a:pt x="2593" y="2284"/>
                    <a:pt x="2664" y="2284"/>
                  </a:cubicBezTo>
                  <a:cubicBezTo>
                    <a:pt x="2667" y="2284"/>
                    <a:pt x="2669" y="2283"/>
                    <a:pt x="2670" y="2282"/>
                  </a:cubicBezTo>
                  <a:cubicBezTo>
                    <a:pt x="2698" y="2247"/>
                    <a:pt x="2107" y="1738"/>
                    <a:pt x="1381" y="1108"/>
                  </a:cubicBezTo>
                  <a:cubicBezTo>
                    <a:pt x="675" y="500"/>
                    <a:pt x="101" y="1"/>
                    <a:pt x="37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10;p34">
              <a:extLst>
                <a:ext uri="{FF2B5EF4-FFF2-40B4-BE49-F238E27FC236}">
                  <a16:creationId xmlns:a16="http://schemas.microsoft.com/office/drawing/2014/main" id="{2E104A91-61FA-42B3-99D3-82B1F3D13E9B}"/>
                </a:ext>
              </a:extLst>
            </p:cNvPr>
            <p:cNvSpPr/>
            <p:nvPr/>
          </p:nvSpPr>
          <p:spPr>
            <a:xfrm>
              <a:off x="13335609" y="5625011"/>
              <a:ext cx="1723323" cy="726711"/>
            </a:xfrm>
            <a:custGeom>
              <a:avLst/>
              <a:gdLst/>
              <a:ahLst/>
              <a:cxnLst/>
              <a:rect l="l" t="t" r="r" b="b"/>
              <a:pathLst>
                <a:path w="10050" h="4238" extrusionOk="0">
                  <a:moveTo>
                    <a:pt x="9181" y="1"/>
                  </a:moveTo>
                  <a:lnTo>
                    <a:pt x="3401" y="2936"/>
                  </a:lnTo>
                  <a:lnTo>
                    <a:pt x="988" y="835"/>
                  </a:lnTo>
                  <a:lnTo>
                    <a:pt x="0" y="1574"/>
                  </a:lnTo>
                  <a:lnTo>
                    <a:pt x="2723" y="4237"/>
                  </a:lnTo>
                  <a:lnTo>
                    <a:pt x="4393" y="4237"/>
                  </a:lnTo>
                  <a:lnTo>
                    <a:pt x="10050" y="592"/>
                  </a:lnTo>
                  <a:lnTo>
                    <a:pt x="9181" y="1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11;p34">
              <a:extLst>
                <a:ext uri="{FF2B5EF4-FFF2-40B4-BE49-F238E27FC236}">
                  <a16:creationId xmlns:a16="http://schemas.microsoft.com/office/drawing/2014/main" id="{8E7963FF-6F8C-4205-B002-30E9CF29EC4A}"/>
                </a:ext>
              </a:extLst>
            </p:cNvPr>
            <p:cNvSpPr/>
            <p:nvPr/>
          </p:nvSpPr>
          <p:spPr>
            <a:xfrm>
              <a:off x="13273707" y="5693429"/>
              <a:ext cx="2742569" cy="2162813"/>
            </a:xfrm>
            <a:custGeom>
              <a:avLst/>
              <a:gdLst/>
              <a:ahLst/>
              <a:cxnLst/>
              <a:rect l="l" t="t" r="r" b="b"/>
              <a:pathLst>
                <a:path w="15994" h="12613" extrusionOk="0">
                  <a:moveTo>
                    <a:pt x="10753" y="0"/>
                  </a:moveTo>
                  <a:lnTo>
                    <a:pt x="3977" y="3749"/>
                  </a:lnTo>
                  <a:lnTo>
                    <a:pt x="2716" y="3477"/>
                  </a:lnTo>
                  <a:lnTo>
                    <a:pt x="0" y="904"/>
                  </a:lnTo>
                  <a:lnTo>
                    <a:pt x="8377" y="12382"/>
                  </a:lnTo>
                  <a:lnTo>
                    <a:pt x="9302" y="12613"/>
                  </a:lnTo>
                  <a:lnTo>
                    <a:pt x="15993" y="8423"/>
                  </a:lnTo>
                  <a:lnTo>
                    <a:pt x="10753" y="0"/>
                  </a:ln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12;p34">
              <a:extLst>
                <a:ext uri="{FF2B5EF4-FFF2-40B4-BE49-F238E27FC236}">
                  <a16:creationId xmlns:a16="http://schemas.microsoft.com/office/drawing/2014/main" id="{43449272-7D69-498A-8B53-E9EEB90DDECF}"/>
                </a:ext>
              </a:extLst>
            </p:cNvPr>
            <p:cNvSpPr/>
            <p:nvPr/>
          </p:nvSpPr>
          <p:spPr>
            <a:xfrm>
              <a:off x="13739261" y="6289647"/>
              <a:ext cx="1129677" cy="1566595"/>
            </a:xfrm>
            <a:custGeom>
              <a:avLst/>
              <a:gdLst/>
              <a:ahLst/>
              <a:cxnLst/>
              <a:rect l="l" t="t" r="r" b="b"/>
              <a:pathLst>
                <a:path w="6588" h="9136" extrusionOk="0">
                  <a:moveTo>
                    <a:pt x="1" y="0"/>
                  </a:moveTo>
                  <a:lnTo>
                    <a:pt x="5662" y="8905"/>
                  </a:lnTo>
                  <a:lnTo>
                    <a:pt x="6587" y="9136"/>
                  </a:lnTo>
                  <a:lnTo>
                    <a:pt x="6587" y="9136"/>
                  </a:lnTo>
                  <a:lnTo>
                    <a:pt x="1262" y="2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13;p34">
              <a:extLst>
                <a:ext uri="{FF2B5EF4-FFF2-40B4-BE49-F238E27FC236}">
                  <a16:creationId xmlns:a16="http://schemas.microsoft.com/office/drawing/2014/main" id="{5CBF015D-6B9C-4A78-B1CE-C0F957811572}"/>
                </a:ext>
              </a:extLst>
            </p:cNvPr>
            <p:cNvSpPr/>
            <p:nvPr/>
          </p:nvSpPr>
          <p:spPr>
            <a:xfrm>
              <a:off x="14087012" y="5887882"/>
              <a:ext cx="1156084" cy="604278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1"/>
                  </a:moveTo>
                  <a:cubicBezTo>
                    <a:pt x="6704" y="1"/>
                    <a:pt x="6608" y="39"/>
                    <a:pt x="6450" y="108"/>
                  </a:cubicBezTo>
                  <a:cubicBezTo>
                    <a:pt x="6273" y="186"/>
                    <a:pt x="6022" y="306"/>
                    <a:pt x="5714" y="459"/>
                  </a:cubicBezTo>
                  <a:cubicBezTo>
                    <a:pt x="5099" y="764"/>
                    <a:pt x="4264" y="1216"/>
                    <a:pt x="3348" y="1723"/>
                  </a:cubicBezTo>
                  <a:cubicBezTo>
                    <a:pt x="2430" y="2229"/>
                    <a:pt x="1598" y="2679"/>
                    <a:pt x="989" y="2994"/>
                  </a:cubicBezTo>
                  <a:cubicBezTo>
                    <a:pt x="380" y="3311"/>
                    <a:pt x="1" y="3499"/>
                    <a:pt x="11" y="3522"/>
                  </a:cubicBezTo>
                  <a:cubicBezTo>
                    <a:pt x="11" y="3523"/>
                    <a:pt x="13" y="3524"/>
                    <a:pt x="16" y="3524"/>
                  </a:cubicBezTo>
                  <a:cubicBezTo>
                    <a:pt x="41" y="3524"/>
                    <a:pt x="138" y="3489"/>
                    <a:pt x="295" y="3427"/>
                  </a:cubicBezTo>
                  <a:cubicBezTo>
                    <a:pt x="475" y="3357"/>
                    <a:pt x="729" y="3245"/>
                    <a:pt x="1041" y="3101"/>
                  </a:cubicBezTo>
                  <a:cubicBezTo>
                    <a:pt x="1665" y="2812"/>
                    <a:pt x="2510" y="2376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3"/>
                    <a:pt x="6731" y="2"/>
                  </a:cubicBezTo>
                  <a:cubicBezTo>
                    <a:pt x="6730" y="1"/>
                    <a:pt x="6728" y="1"/>
                    <a:pt x="6726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14;p34">
              <a:extLst>
                <a:ext uri="{FF2B5EF4-FFF2-40B4-BE49-F238E27FC236}">
                  <a16:creationId xmlns:a16="http://schemas.microsoft.com/office/drawing/2014/main" id="{90BBE71D-0876-4F7D-9B0D-97C58BE2D2D3}"/>
                </a:ext>
              </a:extLst>
            </p:cNvPr>
            <p:cNvSpPr/>
            <p:nvPr/>
          </p:nvSpPr>
          <p:spPr>
            <a:xfrm>
              <a:off x="14120107" y="5938981"/>
              <a:ext cx="1156084" cy="604278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0"/>
                  </a:moveTo>
                  <a:cubicBezTo>
                    <a:pt x="6704" y="0"/>
                    <a:pt x="6608" y="39"/>
                    <a:pt x="6450" y="107"/>
                  </a:cubicBezTo>
                  <a:cubicBezTo>
                    <a:pt x="6273" y="185"/>
                    <a:pt x="6023" y="305"/>
                    <a:pt x="5716" y="458"/>
                  </a:cubicBezTo>
                  <a:cubicBezTo>
                    <a:pt x="5099" y="765"/>
                    <a:pt x="4264" y="1216"/>
                    <a:pt x="3348" y="1722"/>
                  </a:cubicBezTo>
                  <a:cubicBezTo>
                    <a:pt x="2431" y="2229"/>
                    <a:pt x="1598" y="2678"/>
                    <a:pt x="989" y="2994"/>
                  </a:cubicBezTo>
                  <a:cubicBezTo>
                    <a:pt x="382" y="3310"/>
                    <a:pt x="1" y="3499"/>
                    <a:pt x="11" y="3521"/>
                  </a:cubicBezTo>
                  <a:cubicBezTo>
                    <a:pt x="12" y="3523"/>
                    <a:pt x="14" y="3523"/>
                    <a:pt x="17" y="3523"/>
                  </a:cubicBezTo>
                  <a:cubicBezTo>
                    <a:pt x="42" y="3523"/>
                    <a:pt x="138" y="3488"/>
                    <a:pt x="296" y="3427"/>
                  </a:cubicBezTo>
                  <a:cubicBezTo>
                    <a:pt x="475" y="3357"/>
                    <a:pt x="729" y="3245"/>
                    <a:pt x="1041" y="3099"/>
                  </a:cubicBezTo>
                  <a:cubicBezTo>
                    <a:pt x="1667" y="2811"/>
                    <a:pt x="2511" y="2374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4"/>
                    <a:pt x="6731" y="2"/>
                  </a:cubicBezTo>
                  <a:cubicBezTo>
                    <a:pt x="6730" y="1"/>
                    <a:pt x="6729" y="0"/>
                    <a:pt x="6726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15;p34">
              <a:extLst>
                <a:ext uri="{FF2B5EF4-FFF2-40B4-BE49-F238E27FC236}">
                  <a16:creationId xmlns:a16="http://schemas.microsoft.com/office/drawing/2014/main" id="{57E7B392-F9BF-4138-8104-9F7ECC78BFA7}"/>
                </a:ext>
              </a:extLst>
            </p:cNvPr>
            <p:cNvSpPr/>
            <p:nvPr/>
          </p:nvSpPr>
          <p:spPr>
            <a:xfrm>
              <a:off x="14516043" y="6328743"/>
              <a:ext cx="705619" cy="493676"/>
            </a:xfrm>
            <a:custGeom>
              <a:avLst/>
              <a:gdLst/>
              <a:ahLst/>
              <a:cxnLst/>
              <a:rect l="l" t="t" r="r" b="b"/>
              <a:pathLst>
                <a:path w="4115" h="2879" extrusionOk="0">
                  <a:moveTo>
                    <a:pt x="3677" y="0"/>
                  </a:moveTo>
                  <a:lnTo>
                    <a:pt x="1" y="2122"/>
                  </a:lnTo>
                  <a:lnTo>
                    <a:pt x="438" y="2879"/>
                  </a:lnTo>
                  <a:lnTo>
                    <a:pt x="4114" y="756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16;p34">
              <a:extLst>
                <a:ext uri="{FF2B5EF4-FFF2-40B4-BE49-F238E27FC236}">
                  <a16:creationId xmlns:a16="http://schemas.microsoft.com/office/drawing/2014/main" id="{8D868C2E-B356-4E04-B953-70ED4B23B480}"/>
                </a:ext>
              </a:extLst>
            </p:cNvPr>
            <p:cNvSpPr/>
            <p:nvPr/>
          </p:nvSpPr>
          <p:spPr>
            <a:xfrm>
              <a:off x="18199323" y="5356995"/>
              <a:ext cx="3011785" cy="4750712"/>
            </a:xfrm>
            <a:custGeom>
              <a:avLst/>
              <a:gdLst/>
              <a:ahLst/>
              <a:cxnLst/>
              <a:rect l="l" t="t" r="r" b="b"/>
              <a:pathLst>
                <a:path w="17564" h="27705" extrusionOk="0">
                  <a:moveTo>
                    <a:pt x="5482" y="0"/>
                  </a:moveTo>
                  <a:cubicBezTo>
                    <a:pt x="4621" y="0"/>
                    <a:pt x="3902" y="19"/>
                    <a:pt x="3681" y="74"/>
                  </a:cubicBezTo>
                  <a:cubicBezTo>
                    <a:pt x="3017" y="240"/>
                    <a:pt x="209" y="7477"/>
                    <a:pt x="271" y="14384"/>
                  </a:cubicBezTo>
                  <a:cubicBezTo>
                    <a:pt x="330" y="20853"/>
                    <a:pt x="1" y="27705"/>
                    <a:pt x="1" y="27705"/>
                  </a:cubicBezTo>
                  <a:lnTo>
                    <a:pt x="17563" y="27705"/>
                  </a:lnTo>
                  <a:lnTo>
                    <a:pt x="15352" y="751"/>
                  </a:lnTo>
                  <a:cubicBezTo>
                    <a:pt x="15352" y="751"/>
                    <a:pt x="12643" y="142"/>
                    <a:pt x="9490" y="74"/>
                  </a:cubicBezTo>
                  <a:cubicBezTo>
                    <a:pt x="9490" y="74"/>
                    <a:pt x="7203" y="0"/>
                    <a:pt x="54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17;p34">
              <a:extLst>
                <a:ext uri="{FF2B5EF4-FFF2-40B4-BE49-F238E27FC236}">
                  <a16:creationId xmlns:a16="http://schemas.microsoft.com/office/drawing/2014/main" id="{5AE2CCAD-02C3-491C-8918-6E89909FB026}"/>
                </a:ext>
              </a:extLst>
            </p:cNvPr>
            <p:cNvSpPr/>
            <p:nvPr/>
          </p:nvSpPr>
          <p:spPr>
            <a:xfrm>
              <a:off x="20790137" y="5482343"/>
              <a:ext cx="1276459" cy="2567493"/>
            </a:xfrm>
            <a:custGeom>
              <a:avLst/>
              <a:gdLst/>
              <a:ahLst/>
              <a:cxnLst/>
              <a:rect l="l" t="t" r="r" b="b"/>
              <a:pathLst>
                <a:path w="7444" h="14973" extrusionOk="0">
                  <a:moveTo>
                    <a:pt x="1" y="1"/>
                  </a:moveTo>
                  <a:lnTo>
                    <a:pt x="262" y="14972"/>
                  </a:lnTo>
                  <a:cubicBezTo>
                    <a:pt x="7045" y="14972"/>
                    <a:pt x="7444" y="14810"/>
                    <a:pt x="7444" y="14810"/>
                  </a:cubicBezTo>
                  <a:cubicBezTo>
                    <a:pt x="7182" y="1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18;p34">
              <a:extLst>
                <a:ext uri="{FF2B5EF4-FFF2-40B4-BE49-F238E27FC236}">
                  <a16:creationId xmlns:a16="http://schemas.microsoft.com/office/drawing/2014/main" id="{84162A7A-4CD3-445D-B2B8-66C37F0028DD}"/>
                </a:ext>
              </a:extLst>
            </p:cNvPr>
            <p:cNvSpPr/>
            <p:nvPr/>
          </p:nvSpPr>
          <p:spPr>
            <a:xfrm>
              <a:off x="17216429" y="5369684"/>
              <a:ext cx="1614265" cy="2604018"/>
            </a:xfrm>
            <a:custGeom>
              <a:avLst/>
              <a:gdLst/>
              <a:ahLst/>
              <a:cxnLst/>
              <a:rect l="l" t="t" r="r" b="b"/>
              <a:pathLst>
                <a:path w="9414" h="15186" extrusionOk="0">
                  <a:moveTo>
                    <a:pt x="9413" y="0"/>
                  </a:moveTo>
                  <a:cubicBezTo>
                    <a:pt x="9413" y="0"/>
                    <a:pt x="3231" y="760"/>
                    <a:pt x="0" y="12227"/>
                  </a:cubicBezTo>
                  <a:lnTo>
                    <a:pt x="7182" y="15186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19;p34">
              <a:extLst>
                <a:ext uri="{FF2B5EF4-FFF2-40B4-BE49-F238E27FC236}">
                  <a16:creationId xmlns:a16="http://schemas.microsoft.com/office/drawing/2014/main" id="{16278BF2-6738-413C-913E-9BEE32DD248C}"/>
                </a:ext>
              </a:extLst>
            </p:cNvPr>
            <p:cNvSpPr/>
            <p:nvPr/>
          </p:nvSpPr>
          <p:spPr>
            <a:xfrm>
              <a:off x="20786193" y="6642028"/>
              <a:ext cx="93111" cy="1291034"/>
            </a:xfrm>
            <a:custGeom>
              <a:avLst/>
              <a:gdLst/>
              <a:ahLst/>
              <a:cxnLst/>
              <a:rect l="l" t="t" r="r" b="b"/>
              <a:pathLst>
                <a:path w="543" h="7529" extrusionOk="0"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1" y="2"/>
                    <a:pt x="7" y="424"/>
                    <a:pt x="37" y="1106"/>
                  </a:cubicBezTo>
                  <a:cubicBezTo>
                    <a:pt x="67" y="1788"/>
                    <a:pt x="120" y="2730"/>
                    <a:pt x="188" y="3770"/>
                  </a:cubicBezTo>
                  <a:cubicBezTo>
                    <a:pt x="257" y="4810"/>
                    <a:pt x="328" y="5750"/>
                    <a:pt x="388" y="6430"/>
                  </a:cubicBezTo>
                  <a:cubicBezTo>
                    <a:pt x="448" y="7110"/>
                    <a:pt x="497" y="7528"/>
                    <a:pt x="520" y="7528"/>
                  </a:cubicBezTo>
                  <a:cubicBezTo>
                    <a:pt x="520" y="7528"/>
                    <a:pt x="520" y="7528"/>
                    <a:pt x="520" y="7528"/>
                  </a:cubicBezTo>
                  <a:cubicBezTo>
                    <a:pt x="542" y="7526"/>
                    <a:pt x="536" y="7103"/>
                    <a:pt x="506" y="6421"/>
                  </a:cubicBezTo>
                  <a:cubicBezTo>
                    <a:pt x="476" y="5739"/>
                    <a:pt x="424" y="4797"/>
                    <a:pt x="355" y="3759"/>
                  </a:cubicBezTo>
                  <a:cubicBezTo>
                    <a:pt x="286" y="2720"/>
                    <a:pt x="215" y="1780"/>
                    <a:pt x="155" y="1100"/>
                  </a:cubicBezTo>
                  <a:cubicBezTo>
                    <a:pt x="95" y="421"/>
                    <a:pt x="47" y="1"/>
                    <a:pt x="2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20;p34">
              <a:extLst>
                <a:ext uri="{FF2B5EF4-FFF2-40B4-BE49-F238E27FC236}">
                  <a16:creationId xmlns:a16="http://schemas.microsoft.com/office/drawing/2014/main" id="{5C3DDEA6-63B0-4F50-AFC5-E584B555BC68}"/>
                </a:ext>
              </a:extLst>
            </p:cNvPr>
            <p:cNvSpPr/>
            <p:nvPr/>
          </p:nvSpPr>
          <p:spPr>
            <a:xfrm>
              <a:off x="18245450" y="6940394"/>
              <a:ext cx="34295" cy="1208041"/>
            </a:xfrm>
            <a:custGeom>
              <a:avLst/>
              <a:gdLst/>
              <a:ahLst/>
              <a:cxnLst/>
              <a:rect l="l" t="t" r="r" b="b"/>
              <a:pathLst>
                <a:path w="200" h="7045" extrusionOk="0">
                  <a:moveTo>
                    <a:pt x="71" y="0"/>
                  </a:moveTo>
                  <a:cubicBezTo>
                    <a:pt x="24" y="0"/>
                    <a:pt x="1" y="1578"/>
                    <a:pt x="16" y="3524"/>
                  </a:cubicBezTo>
                  <a:cubicBezTo>
                    <a:pt x="32" y="5468"/>
                    <a:pt x="84" y="7044"/>
                    <a:pt x="129" y="7044"/>
                  </a:cubicBezTo>
                  <a:cubicBezTo>
                    <a:pt x="175" y="7044"/>
                    <a:pt x="199" y="5467"/>
                    <a:pt x="183" y="3522"/>
                  </a:cubicBezTo>
                  <a:cubicBezTo>
                    <a:pt x="167" y="1576"/>
                    <a:pt x="116" y="0"/>
                    <a:pt x="7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21;p34">
              <a:extLst>
                <a:ext uri="{FF2B5EF4-FFF2-40B4-BE49-F238E27FC236}">
                  <a16:creationId xmlns:a16="http://schemas.microsoft.com/office/drawing/2014/main" id="{65926A14-7E1D-456F-B7A5-2B9F6D082C90}"/>
                </a:ext>
              </a:extLst>
            </p:cNvPr>
            <p:cNvSpPr/>
            <p:nvPr/>
          </p:nvSpPr>
          <p:spPr>
            <a:xfrm>
              <a:off x="17962859" y="5962130"/>
              <a:ext cx="3549702" cy="28636"/>
            </a:xfrm>
            <a:custGeom>
              <a:avLst/>
              <a:gdLst/>
              <a:ahLst/>
              <a:cxnLst/>
              <a:rect l="l" t="t" r="r" b="b"/>
              <a:pathLst>
                <a:path w="20701" h="167" extrusionOk="0">
                  <a:moveTo>
                    <a:pt x="10351" y="0"/>
                  </a:moveTo>
                  <a:cubicBezTo>
                    <a:pt x="4634" y="0"/>
                    <a:pt x="1" y="38"/>
                    <a:pt x="1" y="84"/>
                  </a:cubicBezTo>
                  <a:cubicBezTo>
                    <a:pt x="1" y="129"/>
                    <a:pt x="4636" y="167"/>
                    <a:pt x="10351" y="167"/>
                  </a:cubicBezTo>
                  <a:cubicBezTo>
                    <a:pt x="16066" y="167"/>
                    <a:pt x="20700" y="129"/>
                    <a:pt x="20700" y="84"/>
                  </a:cubicBezTo>
                  <a:cubicBezTo>
                    <a:pt x="20700" y="38"/>
                    <a:pt x="16068" y="0"/>
                    <a:pt x="10351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22;p34">
              <a:extLst>
                <a:ext uri="{FF2B5EF4-FFF2-40B4-BE49-F238E27FC236}">
                  <a16:creationId xmlns:a16="http://schemas.microsoft.com/office/drawing/2014/main" id="{8620A900-B4A9-42DB-B4AC-FD3AF206EABB}"/>
                </a:ext>
              </a:extLst>
            </p:cNvPr>
            <p:cNvSpPr/>
            <p:nvPr/>
          </p:nvSpPr>
          <p:spPr>
            <a:xfrm>
              <a:off x="17520625" y="6751601"/>
              <a:ext cx="4369523" cy="28808"/>
            </a:xfrm>
            <a:custGeom>
              <a:avLst/>
              <a:gdLst/>
              <a:ahLst/>
              <a:cxnLst/>
              <a:rect l="l" t="t" r="r" b="b"/>
              <a:pathLst>
                <a:path w="25482" h="168" extrusionOk="0">
                  <a:moveTo>
                    <a:pt x="12742" y="1"/>
                  </a:moveTo>
                  <a:cubicBezTo>
                    <a:pt x="5705" y="1"/>
                    <a:pt x="1" y="38"/>
                    <a:pt x="1" y="84"/>
                  </a:cubicBezTo>
                  <a:cubicBezTo>
                    <a:pt x="1" y="130"/>
                    <a:pt x="5704" y="167"/>
                    <a:pt x="12742" y="167"/>
                  </a:cubicBezTo>
                  <a:cubicBezTo>
                    <a:pt x="19776" y="167"/>
                    <a:pt x="25481" y="130"/>
                    <a:pt x="25481" y="84"/>
                  </a:cubicBezTo>
                  <a:cubicBezTo>
                    <a:pt x="25481" y="38"/>
                    <a:pt x="19776" y="1"/>
                    <a:pt x="12742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23;p34">
              <a:extLst>
                <a:ext uri="{FF2B5EF4-FFF2-40B4-BE49-F238E27FC236}">
                  <a16:creationId xmlns:a16="http://schemas.microsoft.com/office/drawing/2014/main" id="{0F4EE5FF-CF81-4A9D-9AEE-4A5814B6CD9A}"/>
                </a:ext>
              </a:extLst>
            </p:cNvPr>
            <p:cNvSpPr/>
            <p:nvPr/>
          </p:nvSpPr>
          <p:spPr>
            <a:xfrm>
              <a:off x="18250594" y="7658017"/>
              <a:ext cx="3816002" cy="28808"/>
            </a:xfrm>
            <a:custGeom>
              <a:avLst/>
              <a:gdLst/>
              <a:ahLst/>
              <a:cxnLst/>
              <a:rect l="l" t="t" r="r" b="b"/>
              <a:pathLst>
                <a:path w="22254" h="168" extrusionOk="0">
                  <a:moveTo>
                    <a:pt x="11128" y="1"/>
                  </a:moveTo>
                  <a:cubicBezTo>
                    <a:pt x="4981" y="1"/>
                    <a:pt x="1" y="39"/>
                    <a:pt x="1" y="84"/>
                  </a:cubicBezTo>
                  <a:cubicBezTo>
                    <a:pt x="1" y="131"/>
                    <a:pt x="4981" y="167"/>
                    <a:pt x="11128" y="167"/>
                  </a:cubicBezTo>
                  <a:cubicBezTo>
                    <a:pt x="17272" y="167"/>
                    <a:pt x="22254" y="131"/>
                    <a:pt x="22254" y="84"/>
                  </a:cubicBezTo>
                  <a:cubicBezTo>
                    <a:pt x="22254" y="39"/>
                    <a:pt x="17272" y="1"/>
                    <a:pt x="11128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24;p34">
              <a:extLst>
                <a:ext uri="{FF2B5EF4-FFF2-40B4-BE49-F238E27FC236}">
                  <a16:creationId xmlns:a16="http://schemas.microsoft.com/office/drawing/2014/main" id="{B220EDEF-BE0E-437A-BA34-0CAB0F44D4CE}"/>
                </a:ext>
              </a:extLst>
            </p:cNvPr>
            <p:cNvSpPr/>
            <p:nvPr/>
          </p:nvSpPr>
          <p:spPr>
            <a:xfrm>
              <a:off x="18238591" y="8814443"/>
              <a:ext cx="2809959" cy="28636"/>
            </a:xfrm>
            <a:custGeom>
              <a:avLst/>
              <a:gdLst/>
              <a:ahLst/>
              <a:cxnLst/>
              <a:rect l="l" t="t" r="r" b="b"/>
              <a:pathLst>
                <a:path w="16387" h="167" extrusionOk="0">
                  <a:moveTo>
                    <a:pt x="8194" y="0"/>
                  </a:moveTo>
                  <a:cubicBezTo>
                    <a:pt x="3669" y="0"/>
                    <a:pt x="1" y="38"/>
                    <a:pt x="1" y="83"/>
                  </a:cubicBezTo>
                  <a:cubicBezTo>
                    <a:pt x="1" y="130"/>
                    <a:pt x="3671" y="167"/>
                    <a:pt x="8194" y="167"/>
                  </a:cubicBezTo>
                  <a:cubicBezTo>
                    <a:pt x="12719" y="167"/>
                    <a:pt x="16387" y="130"/>
                    <a:pt x="16387" y="83"/>
                  </a:cubicBezTo>
                  <a:cubicBezTo>
                    <a:pt x="16387" y="38"/>
                    <a:pt x="12720" y="0"/>
                    <a:pt x="8194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25;p34">
              <a:extLst>
                <a:ext uri="{FF2B5EF4-FFF2-40B4-BE49-F238E27FC236}">
                  <a16:creationId xmlns:a16="http://schemas.microsoft.com/office/drawing/2014/main" id="{91B86816-3CF5-4B6E-906A-6F4F418D1EFD}"/>
                </a:ext>
              </a:extLst>
            </p:cNvPr>
            <p:cNvSpPr/>
            <p:nvPr/>
          </p:nvSpPr>
          <p:spPr>
            <a:xfrm>
              <a:off x="14848018" y="9734578"/>
              <a:ext cx="4966256" cy="2117886"/>
            </a:xfrm>
            <a:custGeom>
              <a:avLst/>
              <a:gdLst/>
              <a:ahLst/>
              <a:cxnLst/>
              <a:rect l="l" t="t" r="r" b="b"/>
              <a:pathLst>
                <a:path w="28962" h="12351" extrusionOk="0">
                  <a:moveTo>
                    <a:pt x="28961" y="0"/>
                  </a:moveTo>
                  <a:lnTo>
                    <a:pt x="20182" y="273"/>
                  </a:lnTo>
                  <a:lnTo>
                    <a:pt x="6039" y="273"/>
                  </a:lnTo>
                  <a:cubicBezTo>
                    <a:pt x="2705" y="273"/>
                    <a:pt x="0" y="2977"/>
                    <a:pt x="0" y="6312"/>
                  </a:cubicBezTo>
                  <a:cubicBezTo>
                    <a:pt x="0" y="9646"/>
                    <a:pt x="2705" y="12351"/>
                    <a:pt x="6039" y="12351"/>
                  </a:cubicBezTo>
                  <a:lnTo>
                    <a:pt x="28961" y="12351"/>
                  </a:lnTo>
                  <a:lnTo>
                    <a:pt x="28961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26;p34">
              <a:extLst>
                <a:ext uri="{FF2B5EF4-FFF2-40B4-BE49-F238E27FC236}">
                  <a16:creationId xmlns:a16="http://schemas.microsoft.com/office/drawing/2014/main" id="{14F2C88E-B608-4A07-AB77-514EB30CF240}"/>
                </a:ext>
              </a:extLst>
            </p:cNvPr>
            <p:cNvSpPr/>
            <p:nvPr/>
          </p:nvSpPr>
          <p:spPr>
            <a:xfrm>
              <a:off x="18262426" y="9734578"/>
              <a:ext cx="4966084" cy="2117886"/>
            </a:xfrm>
            <a:custGeom>
              <a:avLst/>
              <a:gdLst/>
              <a:ahLst/>
              <a:cxnLst/>
              <a:rect l="l" t="t" r="r" b="b"/>
              <a:pathLst>
                <a:path w="28961" h="12351" extrusionOk="0">
                  <a:moveTo>
                    <a:pt x="0" y="0"/>
                  </a:moveTo>
                  <a:lnTo>
                    <a:pt x="0" y="12351"/>
                  </a:lnTo>
                  <a:lnTo>
                    <a:pt x="22922" y="12351"/>
                  </a:lnTo>
                  <a:cubicBezTo>
                    <a:pt x="26257" y="12351"/>
                    <a:pt x="28960" y="9646"/>
                    <a:pt x="28960" y="6312"/>
                  </a:cubicBezTo>
                  <a:cubicBezTo>
                    <a:pt x="28960" y="2977"/>
                    <a:pt x="26257" y="273"/>
                    <a:pt x="22922" y="273"/>
                  </a:cubicBezTo>
                  <a:lnTo>
                    <a:pt x="8779" y="2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27;p34">
              <a:extLst>
                <a:ext uri="{FF2B5EF4-FFF2-40B4-BE49-F238E27FC236}">
                  <a16:creationId xmlns:a16="http://schemas.microsoft.com/office/drawing/2014/main" id="{FC41DE49-9C3B-4F1F-8881-02C7DB62C721}"/>
                </a:ext>
              </a:extLst>
            </p:cNvPr>
            <p:cNvSpPr/>
            <p:nvPr/>
          </p:nvSpPr>
          <p:spPr>
            <a:xfrm>
              <a:off x="18135534" y="10193444"/>
              <a:ext cx="4103051" cy="1658848"/>
            </a:xfrm>
            <a:custGeom>
              <a:avLst/>
              <a:gdLst/>
              <a:ahLst/>
              <a:cxnLst/>
              <a:rect l="l" t="t" r="r" b="b"/>
              <a:pathLst>
                <a:path w="23928" h="9674" extrusionOk="0">
                  <a:moveTo>
                    <a:pt x="23594" y="1"/>
                  </a:moveTo>
                  <a:lnTo>
                    <a:pt x="22638" y="15"/>
                  </a:lnTo>
                  <a:lnTo>
                    <a:pt x="19126" y="96"/>
                  </a:lnTo>
                  <a:lnTo>
                    <a:pt x="7536" y="429"/>
                  </a:lnTo>
                  <a:lnTo>
                    <a:pt x="73" y="668"/>
                  </a:lnTo>
                  <a:lnTo>
                    <a:pt x="1" y="670"/>
                  </a:lnTo>
                  <a:lnTo>
                    <a:pt x="1" y="741"/>
                  </a:lnTo>
                  <a:cubicBezTo>
                    <a:pt x="13" y="3393"/>
                    <a:pt x="24" y="5622"/>
                    <a:pt x="31" y="7204"/>
                  </a:cubicBezTo>
                  <a:cubicBezTo>
                    <a:pt x="40" y="7977"/>
                    <a:pt x="47" y="8592"/>
                    <a:pt x="52" y="9026"/>
                  </a:cubicBezTo>
                  <a:cubicBezTo>
                    <a:pt x="56" y="9228"/>
                    <a:pt x="61" y="9388"/>
                    <a:pt x="63" y="9508"/>
                  </a:cubicBezTo>
                  <a:cubicBezTo>
                    <a:pt x="67" y="9618"/>
                    <a:pt x="71" y="9674"/>
                    <a:pt x="75" y="9674"/>
                  </a:cubicBezTo>
                  <a:cubicBezTo>
                    <a:pt x="80" y="9674"/>
                    <a:pt x="83" y="9618"/>
                    <a:pt x="87" y="9508"/>
                  </a:cubicBezTo>
                  <a:cubicBezTo>
                    <a:pt x="90" y="9387"/>
                    <a:pt x="94" y="9228"/>
                    <a:pt x="99" y="9026"/>
                  </a:cubicBezTo>
                  <a:cubicBezTo>
                    <a:pt x="104" y="8592"/>
                    <a:pt x="111" y="7977"/>
                    <a:pt x="120" y="7204"/>
                  </a:cubicBezTo>
                  <a:cubicBezTo>
                    <a:pt x="126" y="5637"/>
                    <a:pt x="137" y="3434"/>
                    <a:pt x="149" y="814"/>
                  </a:cubicBezTo>
                  <a:lnTo>
                    <a:pt x="149" y="814"/>
                  </a:lnTo>
                  <a:lnTo>
                    <a:pt x="7540" y="596"/>
                  </a:lnTo>
                  <a:lnTo>
                    <a:pt x="19129" y="215"/>
                  </a:lnTo>
                  <a:lnTo>
                    <a:pt x="22640" y="80"/>
                  </a:lnTo>
                  <a:lnTo>
                    <a:pt x="23595" y="35"/>
                  </a:lnTo>
                  <a:lnTo>
                    <a:pt x="23843" y="20"/>
                  </a:lnTo>
                  <a:cubicBezTo>
                    <a:pt x="23899" y="14"/>
                    <a:pt x="23928" y="11"/>
                    <a:pt x="23928" y="7"/>
                  </a:cubicBezTo>
                  <a:cubicBezTo>
                    <a:pt x="23928" y="5"/>
                    <a:pt x="23899" y="3"/>
                    <a:pt x="2384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28;p34">
              <a:extLst>
                <a:ext uri="{FF2B5EF4-FFF2-40B4-BE49-F238E27FC236}">
                  <a16:creationId xmlns:a16="http://schemas.microsoft.com/office/drawing/2014/main" id="{6081A101-7B70-4AC0-B7EC-8C3B3F3F53AF}"/>
                </a:ext>
              </a:extLst>
            </p:cNvPr>
            <p:cNvSpPr/>
            <p:nvPr/>
          </p:nvSpPr>
          <p:spPr>
            <a:xfrm>
              <a:off x="15428117" y="10106335"/>
              <a:ext cx="3763016" cy="194795"/>
            </a:xfrm>
            <a:custGeom>
              <a:avLst/>
              <a:gdLst/>
              <a:ahLst/>
              <a:cxnLst/>
              <a:rect l="l" t="t" r="r" b="b"/>
              <a:pathLst>
                <a:path w="21945" h="1136" extrusionOk="0">
                  <a:moveTo>
                    <a:pt x="160" y="1"/>
                  </a:moveTo>
                  <a:cubicBezTo>
                    <a:pt x="55" y="1"/>
                    <a:pt x="0" y="3"/>
                    <a:pt x="0" y="8"/>
                  </a:cubicBezTo>
                  <a:cubicBezTo>
                    <a:pt x="0" y="13"/>
                    <a:pt x="78" y="22"/>
                    <a:pt x="228" y="34"/>
                  </a:cubicBezTo>
                  <a:lnTo>
                    <a:pt x="883" y="78"/>
                  </a:lnTo>
                  <a:cubicBezTo>
                    <a:pt x="1453" y="112"/>
                    <a:pt x="2278" y="152"/>
                    <a:pt x="3297" y="187"/>
                  </a:cubicBezTo>
                  <a:cubicBezTo>
                    <a:pt x="5336" y="261"/>
                    <a:pt x="8155" y="311"/>
                    <a:pt x="11268" y="350"/>
                  </a:cubicBezTo>
                  <a:lnTo>
                    <a:pt x="17922" y="444"/>
                  </a:lnTo>
                  <a:cubicBezTo>
                    <a:pt x="19728" y="488"/>
                    <a:pt x="21113" y="522"/>
                    <a:pt x="21892" y="541"/>
                  </a:cubicBezTo>
                  <a:lnTo>
                    <a:pt x="21892" y="541"/>
                  </a:lnTo>
                  <a:cubicBezTo>
                    <a:pt x="21897" y="726"/>
                    <a:pt x="21901" y="870"/>
                    <a:pt x="21904" y="983"/>
                  </a:cubicBezTo>
                  <a:cubicBezTo>
                    <a:pt x="21909" y="1085"/>
                    <a:pt x="21913" y="1135"/>
                    <a:pt x="21918" y="1135"/>
                  </a:cubicBezTo>
                  <a:cubicBezTo>
                    <a:pt x="21922" y="1135"/>
                    <a:pt x="21927" y="1085"/>
                    <a:pt x="21932" y="983"/>
                  </a:cubicBezTo>
                  <a:cubicBezTo>
                    <a:pt x="21936" y="865"/>
                    <a:pt x="21939" y="713"/>
                    <a:pt x="21944" y="516"/>
                  </a:cubicBezTo>
                  <a:lnTo>
                    <a:pt x="21944" y="492"/>
                  </a:lnTo>
                  <a:lnTo>
                    <a:pt x="21919" y="490"/>
                  </a:lnTo>
                  <a:cubicBezTo>
                    <a:pt x="21202" y="442"/>
                    <a:pt x="19786" y="365"/>
                    <a:pt x="17925" y="311"/>
                  </a:cubicBezTo>
                  <a:cubicBezTo>
                    <a:pt x="16065" y="253"/>
                    <a:pt x="13762" y="214"/>
                    <a:pt x="11270" y="183"/>
                  </a:cubicBezTo>
                  <a:cubicBezTo>
                    <a:pt x="8157" y="146"/>
                    <a:pt x="5340" y="113"/>
                    <a:pt x="3301" y="69"/>
                  </a:cubicBezTo>
                  <a:lnTo>
                    <a:pt x="886" y="13"/>
                  </a:lnTo>
                  <a:lnTo>
                    <a:pt x="229" y="1"/>
                  </a:lnTo>
                  <a:cubicBezTo>
                    <a:pt x="204" y="1"/>
                    <a:pt x="181" y="1"/>
                    <a:pt x="16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29;p34">
              <a:extLst>
                <a:ext uri="{FF2B5EF4-FFF2-40B4-BE49-F238E27FC236}">
                  <a16:creationId xmlns:a16="http://schemas.microsoft.com/office/drawing/2014/main" id="{E05E5FBD-B815-421D-B5E1-7B3A4FAF2410}"/>
                </a:ext>
              </a:extLst>
            </p:cNvPr>
            <p:cNvSpPr/>
            <p:nvPr/>
          </p:nvSpPr>
          <p:spPr>
            <a:xfrm>
              <a:off x="16360255" y="10893748"/>
              <a:ext cx="1788312" cy="843656"/>
            </a:xfrm>
            <a:custGeom>
              <a:avLst/>
              <a:gdLst/>
              <a:ahLst/>
              <a:cxnLst/>
              <a:rect l="l" t="t" r="r" b="b"/>
              <a:pathLst>
                <a:path w="10429" h="4920" extrusionOk="0">
                  <a:moveTo>
                    <a:pt x="2532" y="0"/>
                  </a:moveTo>
                  <a:cubicBezTo>
                    <a:pt x="1134" y="0"/>
                    <a:pt x="0" y="1102"/>
                    <a:pt x="0" y="2460"/>
                  </a:cubicBezTo>
                  <a:cubicBezTo>
                    <a:pt x="0" y="3819"/>
                    <a:pt x="1134" y="4920"/>
                    <a:pt x="2532" y="4920"/>
                  </a:cubicBezTo>
                  <a:lnTo>
                    <a:pt x="10428" y="4920"/>
                  </a:lnTo>
                  <a:lnTo>
                    <a:pt x="10428" y="344"/>
                  </a:lnTo>
                  <a:lnTo>
                    <a:pt x="10428" y="0"/>
                  </a:lnTo>
                  <a:close/>
                </a:path>
              </a:pathLst>
            </a:custGeom>
            <a:solidFill>
              <a:srgbClr val="4D3131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30;p34">
              <a:extLst>
                <a:ext uri="{FF2B5EF4-FFF2-40B4-BE49-F238E27FC236}">
                  <a16:creationId xmlns:a16="http://schemas.microsoft.com/office/drawing/2014/main" id="{CF05B97D-0238-4631-8682-A1DA05107733}"/>
                </a:ext>
              </a:extLst>
            </p:cNvPr>
            <p:cNvSpPr/>
            <p:nvPr/>
          </p:nvSpPr>
          <p:spPr>
            <a:xfrm>
              <a:off x="16731155" y="10909867"/>
              <a:ext cx="253268" cy="794958"/>
            </a:xfrm>
            <a:custGeom>
              <a:avLst/>
              <a:gdLst/>
              <a:ahLst/>
              <a:cxnLst/>
              <a:rect l="l" t="t" r="r" b="b"/>
              <a:pathLst>
                <a:path w="1477" h="4636" extrusionOk="0">
                  <a:moveTo>
                    <a:pt x="21" y="1"/>
                  </a:moveTo>
                  <a:cubicBezTo>
                    <a:pt x="20" y="1"/>
                    <a:pt x="19" y="1"/>
                    <a:pt x="18" y="2"/>
                  </a:cubicBezTo>
                  <a:cubicBezTo>
                    <a:pt x="1" y="25"/>
                    <a:pt x="245" y="196"/>
                    <a:pt x="536" y="561"/>
                  </a:cubicBezTo>
                  <a:cubicBezTo>
                    <a:pt x="827" y="922"/>
                    <a:pt x="1150" y="1508"/>
                    <a:pt x="1228" y="2213"/>
                  </a:cubicBezTo>
                  <a:cubicBezTo>
                    <a:pt x="1305" y="2919"/>
                    <a:pt x="1119" y="3560"/>
                    <a:pt x="913" y="3975"/>
                  </a:cubicBezTo>
                  <a:cubicBezTo>
                    <a:pt x="709" y="4396"/>
                    <a:pt x="508" y="4616"/>
                    <a:pt x="530" y="4635"/>
                  </a:cubicBezTo>
                  <a:cubicBezTo>
                    <a:pt x="531" y="4635"/>
                    <a:pt x="531" y="4635"/>
                    <a:pt x="532" y="4635"/>
                  </a:cubicBezTo>
                  <a:cubicBezTo>
                    <a:pt x="555" y="4635"/>
                    <a:pt x="785" y="4440"/>
                    <a:pt x="1019" y="4030"/>
                  </a:cubicBezTo>
                  <a:cubicBezTo>
                    <a:pt x="1259" y="3613"/>
                    <a:pt x="1476" y="2942"/>
                    <a:pt x="1393" y="2195"/>
                  </a:cubicBezTo>
                  <a:cubicBezTo>
                    <a:pt x="1310" y="1448"/>
                    <a:pt x="951" y="839"/>
                    <a:pt x="626" y="486"/>
                  </a:cubicBezTo>
                  <a:cubicBezTo>
                    <a:pt x="314" y="141"/>
                    <a:pt x="50" y="1"/>
                    <a:pt x="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31;p34">
              <a:extLst>
                <a:ext uri="{FF2B5EF4-FFF2-40B4-BE49-F238E27FC236}">
                  <a16:creationId xmlns:a16="http://schemas.microsoft.com/office/drawing/2014/main" id="{8AF52815-00B0-434A-B560-6B6F79F83B6D}"/>
                </a:ext>
              </a:extLst>
            </p:cNvPr>
            <p:cNvSpPr/>
            <p:nvPr/>
          </p:nvSpPr>
          <p:spPr>
            <a:xfrm>
              <a:off x="17245065" y="11141186"/>
              <a:ext cx="28808" cy="352895"/>
            </a:xfrm>
            <a:custGeom>
              <a:avLst/>
              <a:gdLst/>
              <a:ahLst/>
              <a:cxnLst/>
              <a:rect l="l" t="t" r="r" b="b"/>
              <a:pathLst>
                <a:path w="168" h="2058" extrusionOk="0">
                  <a:moveTo>
                    <a:pt x="84" y="1"/>
                  </a:moveTo>
                  <a:cubicBezTo>
                    <a:pt x="38" y="1"/>
                    <a:pt x="1" y="461"/>
                    <a:pt x="1" y="1029"/>
                  </a:cubicBezTo>
                  <a:cubicBezTo>
                    <a:pt x="1" y="1598"/>
                    <a:pt x="38" y="2058"/>
                    <a:pt x="84" y="2058"/>
                  </a:cubicBezTo>
                  <a:cubicBezTo>
                    <a:pt x="130" y="2058"/>
                    <a:pt x="167" y="1598"/>
                    <a:pt x="167" y="1029"/>
                  </a:cubicBezTo>
                  <a:cubicBezTo>
                    <a:pt x="167" y="461"/>
                    <a:pt x="130" y="1"/>
                    <a:pt x="8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32;p34">
              <a:extLst>
                <a:ext uri="{FF2B5EF4-FFF2-40B4-BE49-F238E27FC236}">
                  <a16:creationId xmlns:a16="http://schemas.microsoft.com/office/drawing/2014/main" id="{B0C895CA-AD09-4459-8187-B1BE4F887D1F}"/>
                </a:ext>
              </a:extLst>
            </p:cNvPr>
            <p:cNvSpPr/>
            <p:nvPr/>
          </p:nvSpPr>
          <p:spPr>
            <a:xfrm>
              <a:off x="17396306" y="11126782"/>
              <a:ext cx="28808" cy="367299"/>
            </a:xfrm>
            <a:custGeom>
              <a:avLst/>
              <a:gdLst/>
              <a:ahLst/>
              <a:cxnLst/>
              <a:rect l="l" t="t" r="r" b="b"/>
              <a:pathLst>
                <a:path w="168" h="2142" extrusionOk="0">
                  <a:moveTo>
                    <a:pt x="84" y="0"/>
                  </a:moveTo>
                  <a:cubicBezTo>
                    <a:pt x="37" y="0"/>
                    <a:pt x="1" y="480"/>
                    <a:pt x="1" y="1071"/>
                  </a:cubicBezTo>
                  <a:cubicBezTo>
                    <a:pt x="1" y="1663"/>
                    <a:pt x="37" y="2142"/>
                    <a:pt x="84" y="2142"/>
                  </a:cubicBezTo>
                  <a:cubicBezTo>
                    <a:pt x="130" y="2142"/>
                    <a:pt x="167" y="1663"/>
                    <a:pt x="167" y="1071"/>
                  </a:cubicBezTo>
                  <a:cubicBezTo>
                    <a:pt x="167" y="479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33;p34">
              <a:extLst>
                <a:ext uri="{FF2B5EF4-FFF2-40B4-BE49-F238E27FC236}">
                  <a16:creationId xmlns:a16="http://schemas.microsoft.com/office/drawing/2014/main" id="{5926F548-4B55-4965-A9B1-7725EE513BA7}"/>
                </a:ext>
              </a:extLst>
            </p:cNvPr>
            <p:cNvSpPr/>
            <p:nvPr/>
          </p:nvSpPr>
          <p:spPr>
            <a:xfrm>
              <a:off x="17576355" y="11126782"/>
              <a:ext cx="28636" cy="367299"/>
            </a:xfrm>
            <a:custGeom>
              <a:avLst/>
              <a:gdLst/>
              <a:ahLst/>
              <a:cxnLst/>
              <a:rect l="l" t="t" r="r" b="b"/>
              <a:pathLst>
                <a:path w="167" h="2142" extrusionOk="0">
                  <a:moveTo>
                    <a:pt x="83" y="0"/>
                  </a:moveTo>
                  <a:cubicBezTo>
                    <a:pt x="37" y="0"/>
                    <a:pt x="0" y="480"/>
                    <a:pt x="0" y="1071"/>
                  </a:cubicBezTo>
                  <a:cubicBezTo>
                    <a:pt x="0" y="1663"/>
                    <a:pt x="37" y="2142"/>
                    <a:pt x="83" y="2142"/>
                  </a:cubicBezTo>
                  <a:cubicBezTo>
                    <a:pt x="129" y="2142"/>
                    <a:pt x="167" y="1663"/>
                    <a:pt x="167" y="1071"/>
                  </a:cubicBezTo>
                  <a:cubicBezTo>
                    <a:pt x="167" y="479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34;p34">
              <a:extLst>
                <a:ext uri="{FF2B5EF4-FFF2-40B4-BE49-F238E27FC236}">
                  <a16:creationId xmlns:a16="http://schemas.microsoft.com/office/drawing/2014/main" id="{97F1629C-E644-4686-B7D7-2A3DEA6C21E8}"/>
                </a:ext>
              </a:extLst>
            </p:cNvPr>
            <p:cNvSpPr/>
            <p:nvPr/>
          </p:nvSpPr>
          <p:spPr>
            <a:xfrm>
              <a:off x="17675810" y="10904894"/>
              <a:ext cx="301967" cy="466755"/>
            </a:xfrm>
            <a:custGeom>
              <a:avLst/>
              <a:gdLst/>
              <a:ahLst/>
              <a:cxnLst/>
              <a:rect l="l" t="t" r="r" b="b"/>
              <a:pathLst>
                <a:path w="1761" h="2722" extrusionOk="0">
                  <a:moveTo>
                    <a:pt x="1406" y="165"/>
                  </a:moveTo>
                  <a:cubicBezTo>
                    <a:pt x="1411" y="165"/>
                    <a:pt x="1416" y="166"/>
                    <a:pt x="1421" y="166"/>
                  </a:cubicBezTo>
                  <a:cubicBezTo>
                    <a:pt x="1585" y="175"/>
                    <a:pt x="1609" y="394"/>
                    <a:pt x="1551" y="574"/>
                  </a:cubicBezTo>
                  <a:cubicBezTo>
                    <a:pt x="1496" y="758"/>
                    <a:pt x="1424" y="936"/>
                    <a:pt x="1335" y="1107"/>
                  </a:cubicBezTo>
                  <a:cubicBezTo>
                    <a:pt x="1184" y="1398"/>
                    <a:pt x="990" y="1665"/>
                    <a:pt x="762" y="1901"/>
                  </a:cubicBezTo>
                  <a:cubicBezTo>
                    <a:pt x="431" y="2233"/>
                    <a:pt x="150" y="2397"/>
                    <a:pt x="74" y="2457"/>
                  </a:cubicBezTo>
                  <a:lnTo>
                    <a:pt x="74" y="2457"/>
                  </a:lnTo>
                  <a:cubicBezTo>
                    <a:pt x="99" y="2301"/>
                    <a:pt x="142" y="2084"/>
                    <a:pt x="222" y="1825"/>
                  </a:cubicBezTo>
                  <a:cubicBezTo>
                    <a:pt x="320" y="1511"/>
                    <a:pt x="456" y="1211"/>
                    <a:pt x="630" y="931"/>
                  </a:cubicBezTo>
                  <a:cubicBezTo>
                    <a:pt x="732" y="767"/>
                    <a:pt x="846" y="610"/>
                    <a:pt x="972" y="464"/>
                  </a:cubicBezTo>
                  <a:cubicBezTo>
                    <a:pt x="1038" y="386"/>
                    <a:pt x="1102" y="313"/>
                    <a:pt x="1180" y="257"/>
                  </a:cubicBezTo>
                  <a:cubicBezTo>
                    <a:pt x="1251" y="206"/>
                    <a:pt x="1334" y="165"/>
                    <a:pt x="1406" y="165"/>
                  </a:cubicBezTo>
                  <a:close/>
                  <a:moveTo>
                    <a:pt x="1436" y="1"/>
                  </a:moveTo>
                  <a:cubicBezTo>
                    <a:pt x="1145" y="1"/>
                    <a:pt x="978" y="205"/>
                    <a:pt x="847" y="357"/>
                  </a:cubicBezTo>
                  <a:cubicBezTo>
                    <a:pt x="717" y="513"/>
                    <a:pt x="601" y="678"/>
                    <a:pt x="498" y="851"/>
                  </a:cubicBezTo>
                  <a:cubicBezTo>
                    <a:pt x="324" y="1146"/>
                    <a:pt x="193" y="1462"/>
                    <a:pt x="109" y="1793"/>
                  </a:cubicBezTo>
                  <a:cubicBezTo>
                    <a:pt x="50" y="2014"/>
                    <a:pt x="15" y="2242"/>
                    <a:pt x="7" y="2471"/>
                  </a:cubicBezTo>
                  <a:cubicBezTo>
                    <a:pt x="1" y="2632"/>
                    <a:pt x="13" y="2722"/>
                    <a:pt x="23" y="2722"/>
                  </a:cubicBezTo>
                  <a:cubicBezTo>
                    <a:pt x="23" y="2722"/>
                    <a:pt x="23" y="2722"/>
                    <a:pt x="23" y="2722"/>
                  </a:cubicBezTo>
                  <a:cubicBezTo>
                    <a:pt x="38" y="2722"/>
                    <a:pt x="46" y="2635"/>
                    <a:pt x="70" y="2482"/>
                  </a:cubicBezTo>
                  <a:lnTo>
                    <a:pt x="70" y="2482"/>
                  </a:lnTo>
                  <a:cubicBezTo>
                    <a:pt x="102" y="2476"/>
                    <a:pt x="178" y="2446"/>
                    <a:pt x="287" y="2386"/>
                  </a:cubicBezTo>
                  <a:cubicBezTo>
                    <a:pt x="488" y="2275"/>
                    <a:pt x="675" y="2141"/>
                    <a:pt x="844" y="1985"/>
                  </a:cubicBezTo>
                  <a:cubicBezTo>
                    <a:pt x="1095" y="1752"/>
                    <a:pt x="1307" y="1480"/>
                    <a:pt x="1470" y="1179"/>
                  </a:cubicBezTo>
                  <a:cubicBezTo>
                    <a:pt x="1568" y="1000"/>
                    <a:pt x="1648" y="813"/>
                    <a:pt x="1708" y="618"/>
                  </a:cubicBezTo>
                  <a:cubicBezTo>
                    <a:pt x="1737" y="512"/>
                    <a:pt x="1760" y="396"/>
                    <a:pt x="1732" y="267"/>
                  </a:cubicBezTo>
                  <a:cubicBezTo>
                    <a:pt x="1708" y="136"/>
                    <a:pt x="1585" y="8"/>
                    <a:pt x="14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35;p34">
              <a:extLst>
                <a:ext uri="{FF2B5EF4-FFF2-40B4-BE49-F238E27FC236}">
                  <a16:creationId xmlns:a16="http://schemas.microsoft.com/office/drawing/2014/main" id="{36207998-42C5-4B4C-BD63-3D338172B7F1}"/>
                </a:ext>
              </a:extLst>
            </p:cNvPr>
            <p:cNvSpPr/>
            <p:nvPr/>
          </p:nvSpPr>
          <p:spPr>
            <a:xfrm>
              <a:off x="17668780" y="11309917"/>
              <a:ext cx="308312" cy="366270"/>
            </a:xfrm>
            <a:custGeom>
              <a:avLst/>
              <a:gdLst/>
              <a:ahLst/>
              <a:cxnLst/>
              <a:rect l="l" t="t" r="r" b="b"/>
              <a:pathLst>
                <a:path w="1798" h="2136" extrusionOk="0">
                  <a:moveTo>
                    <a:pt x="69" y="1"/>
                  </a:moveTo>
                  <a:cubicBezTo>
                    <a:pt x="29" y="1"/>
                    <a:pt x="8" y="5"/>
                    <a:pt x="8" y="10"/>
                  </a:cubicBezTo>
                  <a:cubicBezTo>
                    <a:pt x="1" y="41"/>
                    <a:pt x="323" y="60"/>
                    <a:pt x="739" y="318"/>
                  </a:cubicBezTo>
                  <a:cubicBezTo>
                    <a:pt x="979" y="469"/>
                    <a:pt x="1186" y="669"/>
                    <a:pt x="1345" y="905"/>
                  </a:cubicBezTo>
                  <a:cubicBezTo>
                    <a:pt x="1436" y="1043"/>
                    <a:pt x="1508" y="1191"/>
                    <a:pt x="1558" y="1349"/>
                  </a:cubicBezTo>
                  <a:cubicBezTo>
                    <a:pt x="1607" y="1508"/>
                    <a:pt x="1619" y="1686"/>
                    <a:pt x="1533" y="1820"/>
                  </a:cubicBezTo>
                  <a:cubicBezTo>
                    <a:pt x="1475" y="1917"/>
                    <a:pt x="1381" y="1971"/>
                    <a:pt x="1285" y="1971"/>
                  </a:cubicBezTo>
                  <a:cubicBezTo>
                    <a:pt x="1243" y="1971"/>
                    <a:pt x="1200" y="1961"/>
                    <a:pt x="1159" y="1939"/>
                  </a:cubicBezTo>
                  <a:cubicBezTo>
                    <a:pt x="1023" y="1870"/>
                    <a:pt x="918" y="1734"/>
                    <a:pt x="826" y="1602"/>
                  </a:cubicBezTo>
                  <a:cubicBezTo>
                    <a:pt x="661" y="1367"/>
                    <a:pt x="516" y="1116"/>
                    <a:pt x="395" y="854"/>
                  </a:cubicBezTo>
                  <a:cubicBezTo>
                    <a:pt x="190" y="409"/>
                    <a:pt x="117" y="108"/>
                    <a:pt x="91" y="108"/>
                  </a:cubicBezTo>
                  <a:cubicBezTo>
                    <a:pt x="90" y="108"/>
                    <a:pt x="90" y="108"/>
                    <a:pt x="90" y="109"/>
                  </a:cubicBezTo>
                  <a:cubicBezTo>
                    <a:pt x="71" y="111"/>
                    <a:pt x="102" y="426"/>
                    <a:pt x="286" y="900"/>
                  </a:cubicBezTo>
                  <a:cubicBezTo>
                    <a:pt x="395" y="1177"/>
                    <a:pt x="534" y="1441"/>
                    <a:pt x="699" y="1689"/>
                  </a:cubicBezTo>
                  <a:cubicBezTo>
                    <a:pt x="792" y="1827"/>
                    <a:pt x="899" y="1985"/>
                    <a:pt x="1087" y="2085"/>
                  </a:cubicBezTo>
                  <a:cubicBezTo>
                    <a:pt x="1150" y="2119"/>
                    <a:pt x="1219" y="2136"/>
                    <a:pt x="1289" y="2136"/>
                  </a:cubicBezTo>
                  <a:cubicBezTo>
                    <a:pt x="1331" y="2136"/>
                    <a:pt x="1373" y="2130"/>
                    <a:pt x="1413" y="2118"/>
                  </a:cubicBezTo>
                  <a:cubicBezTo>
                    <a:pt x="1527" y="2083"/>
                    <a:pt x="1616" y="2002"/>
                    <a:pt x="1674" y="1908"/>
                  </a:cubicBezTo>
                  <a:cubicBezTo>
                    <a:pt x="1798" y="1711"/>
                    <a:pt x="1771" y="1478"/>
                    <a:pt x="1713" y="1301"/>
                  </a:cubicBezTo>
                  <a:cubicBezTo>
                    <a:pt x="1657" y="1129"/>
                    <a:pt x="1575" y="966"/>
                    <a:pt x="1470" y="818"/>
                  </a:cubicBezTo>
                  <a:cubicBezTo>
                    <a:pt x="1295" y="569"/>
                    <a:pt x="1065" y="364"/>
                    <a:pt x="799" y="216"/>
                  </a:cubicBezTo>
                  <a:cubicBezTo>
                    <a:pt x="622" y="117"/>
                    <a:pt x="428" y="50"/>
                    <a:pt x="229" y="15"/>
                  </a:cubicBezTo>
                  <a:cubicBezTo>
                    <a:pt x="160" y="5"/>
                    <a:pt x="107" y="1"/>
                    <a:pt x="6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36;p34">
              <a:extLst>
                <a:ext uri="{FF2B5EF4-FFF2-40B4-BE49-F238E27FC236}">
                  <a16:creationId xmlns:a16="http://schemas.microsoft.com/office/drawing/2014/main" id="{1684484C-B4EC-4184-80F5-2AF0DF3DE7A2}"/>
                </a:ext>
              </a:extLst>
            </p:cNvPr>
            <p:cNvSpPr/>
            <p:nvPr/>
          </p:nvSpPr>
          <p:spPr>
            <a:xfrm>
              <a:off x="19126145" y="4004401"/>
              <a:ext cx="1116816" cy="1702746"/>
            </a:xfrm>
            <a:custGeom>
              <a:avLst/>
              <a:gdLst/>
              <a:ahLst/>
              <a:cxnLst/>
              <a:rect l="l" t="t" r="r" b="b"/>
              <a:pathLst>
                <a:path w="6513" h="9930" extrusionOk="0">
                  <a:moveTo>
                    <a:pt x="6512" y="1"/>
                  </a:moveTo>
                  <a:lnTo>
                    <a:pt x="1" y="4322"/>
                  </a:lnTo>
                  <a:lnTo>
                    <a:pt x="1" y="9026"/>
                  </a:lnTo>
                  <a:cubicBezTo>
                    <a:pt x="1318" y="9605"/>
                    <a:pt x="2429" y="9929"/>
                    <a:pt x="3560" y="9929"/>
                  </a:cubicBezTo>
                  <a:cubicBezTo>
                    <a:pt x="4488" y="9929"/>
                    <a:pt x="5431" y="9711"/>
                    <a:pt x="6512" y="9235"/>
                  </a:cubicBezTo>
                  <a:lnTo>
                    <a:pt x="651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37;p34">
              <a:extLst>
                <a:ext uri="{FF2B5EF4-FFF2-40B4-BE49-F238E27FC236}">
                  <a16:creationId xmlns:a16="http://schemas.microsoft.com/office/drawing/2014/main" id="{159B0BBD-F136-4F96-AE1B-1BF8672FC07F}"/>
                </a:ext>
              </a:extLst>
            </p:cNvPr>
            <p:cNvSpPr/>
            <p:nvPr/>
          </p:nvSpPr>
          <p:spPr>
            <a:xfrm>
              <a:off x="19126145" y="4247553"/>
              <a:ext cx="1008958" cy="978607"/>
            </a:xfrm>
            <a:custGeom>
              <a:avLst/>
              <a:gdLst/>
              <a:ahLst/>
              <a:cxnLst/>
              <a:rect l="l" t="t" r="r" b="b"/>
              <a:pathLst>
                <a:path w="5884" h="5707" extrusionOk="0">
                  <a:moveTo>
                    <a:pt x="5883" y="1"/>
                  </a:moveTo>
                  <a:lnTo>
                    <a:pt x="1" y="3216"/>
                  </a:lnTo>
                  <a:lnTo>
                    <a:pt x="1" y="5565"/>
                  </a:lnTo>
                  <a:cubicBezTo>
                    <a:pt x="1" y="5565"/>
                    <a:pt x="520" y="5706"/>
                    <a:pt x="1250" y="5706"/>
                  </a:cubicBezTo>
                  <a:cubicBezTo>
                    <a:pt x="2931" y="5706"/>
                    <a:pt x="5730" y="4956"/>
                    <a:pt x="5883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38;p34">
              <a:extLst>
                <a:ext uri="{FF2B5EF4-FFF2-40B4-BE49-F238E27FC236}">
                  <a16:creationId xmlns:a16="http://schemas.microsoft.com/office/drawing/2014/main" id="{78AE8473-A087-4B89-828F-A764BAA2734B}"/>
                </a:ext>
              </a:extLst>
            </p:cNvPr>
            <p:cNvSpPr/>
            <p:nvPr/>
          </p:nvSpPr>
          <p:spPr>
            <a:xfrm>
              <a:off x="20161510" y="3596291"/>
              <a:ext cx="378274" cy="472928"/>
            </a:xfrm>
            <a:custGeom>
              <a:avLst/>
              <a:gdLst/>
              <a:ahLst/>
              <a:cxnLst/>
              <a:rect l="l" t="t" r="r" b="b"/>
              <a:pathLst>
                <a:path w="2206" h="2758" extrusionOk="0">
                  <a:moveTo>
                    <a:pt x="1118" y="0"/>
                  </a:moveTo>
                  <a:cubicBezTo>
                    <a:pt x="1060" y="0"/>
                    <a:pt x="1003" y="4"/>
                    <a:pt x="946" y="12"/>
                  </a:cubicBezTo>
                  <a:cubicBezTo>
                    <a:pt x="695" y="45"/>
                    <a:pt x="457" y="142"/>
                    <a:pt x="223" y="236"/>
                  </a:cubicBezTo>
                  <a:lnTo>
                    <a:pt x="1" y="2610"/>
                  </a:lnTo>
                  <a:cubicBezTo>
                    <a:pt x="192" y="2710"/>
                    <a:pt x="405" y="2758"/>
                    <a:pt x="619" y="2758"/>
                  </a:cubicBezTo>
                  <a:cubicBezTo>
                    <a:pt x="987" y="2758"/>
                    <a:pt x="1359" y="2618"/>
                    <a:pt x="1627" y="2363"/>
                  </a:cubicBezTo>
                  <a:cubicBezTo>
                    <a:pt x="2051" y="1960"/>
                    <a:pt x="2205" y="1308"/>
                    <a:pt x="2045" y="745"/>
                  </a:cubicBezTo>
                  <a:cubicBezTo>
                    <a:pt x="1981" y="519"/>
                    <a:pt x="1863" y="300"/>
                    <a:pt x="1673" y="162"/>
                  </a:cubicBezTo>
                  <a:cubicBezTo>
                    <a:pt x="1514" y="48"/>
                    <a:pt x="1316" y="0"/>
                    <a:pt x="111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39;p34">
              <a:extLst>
                <a:ext uri="{FF2B5EF4-FFF2-40B4-BE49-F238E27FC236}">
                  <a16:creationId xmlns:a16="http://schemas.microsoft.com/office/drawing/2014/main" id="{1796F993-E3A4-43B3-B065-DF9F6FEA449F}"/>
                </a:ext>
              </a:extLst>
            </p:cNvPr>
            <p:cNvSpPr/>
            <p:nvPr/>
          </p:nvSpPr>
          <p:spPr>
            <a:xfrm>
              <a:off x="20264395" y="3661623"/>
              <a:ext cx="195996" cy="305225"/>
            </a:xfrm>
            <a:custGeom>
              <a:avLst/>
              <a:gdLst/>
              <a:ahLst/>
              <a:cxnLst/>
              <a:rect l="l" t="t" r="r" b="b"/>
              <a:pathLst>
                <a:path w="1143" h="1780" extrusionOk="0">
                  <a:moveTo>
                    <a:pt x="649" y="0"/>
                  </a:moveTo>
                  <a:cubicBezTo>
                    <a:pt x="638" y="0"/>
                    <a:pt x="626" y="4"/>
                    <a:pt x="616" y="14"/>
                  </a:cubicBezTo>
                  <a:lnTo>
                    <a:pt x="616" y="15"/>
                  </a:lnTo>
                  <a:cubicBezTo>
                    <a:pt x="407" y="218"/>
                    <a:pt x="239" y="436"/>
                    <a:pt x="81" y="674"/>
                  </a:cubicBezTo>
                  <a:lnTo>
                    <a:pt x="81" y="674"/>
                  </a:lnTo>
                  <a:cubicBezTo>
                    <a:pt x="60" y="699"/>
                    <a:pt x="42" y="728"/>
                    <a:pt x="25" y="759"/>
                  </a:cubicBezTo>
                  <a:cubicBezTo>
                    <a:pt x="0" y="798"/>
                    <a:pt x="36" y="841"/>
                    <a:pt x="74" y="841"/>
                  </a:cubicBezTo>
                  <a:cubicBezTo>
                    <a:pt x="86" y="841"/>
                    <a:pt x="99" y="836"/>
                    <a:pt x="109" y="825"/>
                  </a:cubicBezTo>
                  <a:cubicBezTo>
                    <a:pt x="199" y="729"/>
                    <a:pt x="307" y="687"/>
                    <a:pt x="411" y="687"/>
                  </a:cubicBezTo>
                  <a:cubicBezTo>
                    <a:pt x="640" y="687"/>
                    <a:pt x="844" y="893"/>
                    <a:pt x="766" y="1185"/>
                  </a:cubicBezTo>
                  <a:cubicBezTo>
                    <a:pt x="690" y="1468"/>
                    <a:pt x="454" y="1538"/>
                    <a:pt x="207" y="1634"/>
                  </a:cubicBezTo>
                  <a:cubicBezTo>
                    <a:pt x="151" y="1657"/>
                    <a:pt x="137" y="1748"/>
                    <a:pt x="207" y="1764"/>
                  </a:cubicBezTo>
                  <a:cubicBezTo>
                    <a:pt x="252" y="1775"/>
                    <a:pt x="297" y="1780"/>
                    <a:pt x="340" y="1780"/>
                  </a:cubicBezTo>
                  <a:cubicBezTo>
                    <a:pt x="775" y="1780"/>
                    <a:pt x="1142" y="1298"/>
                    <a:pt x="979" y="870"/>
                  </a:cubicBezTo>
                  <a:cubicBezTo>
                    <a:pt x="891" y="638"/>
                    <a:pt x="665" y="500"/>
                    <a:pt x="447" y="500"/>
                  </a:cubicBezTo>
                  <a:cubicBezTo>
                    <a:pt x="401" y="500"/>
                    <a:pt x="355" y="506"/>
                    <a:pt x="310" y="519"/>
                  </a:cubicBezTo>
                  <a:lnTo>
                    <a:pt x="310" y="519"/>
                  </a:lnTo>
                  <a:cubicBezTo>
                    <a:pt x="424" y="365"/>
                    <a:pt x="551" y="221"/>
                    <a:pt x="685" y="84"/>
                  </a:cubicBezTo>
                  <a:cubicBezTo>
                    <a:pt x="719" y="49"/>
                    <a:pt x="686" y="0"/>
                    <a:pt x="6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340;p34">
              <a:extLst>
                <a:ext uri="{FF2B5EF4-FFF2-40B4-BE49-F238E27FC236}">
                  <a16:creationId xmlns:a16="http://schemas.microsoft.com/office/drawing/2014/main" id="{8464991F-E6BD-43E9-B72F-FDA73C6AFC6E}"/>
                </a:ext>
              </a:extLst>
            </p:cNvPr>
            <p:cNvSpPr/>
            <p:nvPr/>
          </p:nvSpPr>
          <p:spPr>
            <a:xfrm>
              <a:off x="18587371" y="2724513"/>
              <a:ext cx="1833409" cy="2131433"/>
            </a:xfrm>
            <a:custGeom>
              <a:avLst/>
              <a:gdLst/>
              <a:ahLst/>
              <a:cxnLst/>
              <a:rect l="l" t="t" r="r" b="b"/>
              <a:pathLst>
                <a:path w="10692" h="12430" extrusionOk="0">
                  <a:moveTo>
                    <a:pt x="5905" y="1"/>
                  </a:moveTo>
                  <a:cubicBezTo>
                    <a:pt x="4849" y="1"/>
                    <a:pt x="1882" y="422"/>
                    <a:pt x="1054" y="5030"/>
                  </a:cubicBezTo>
                  <a:cubicBezTo>
                    <a:pt x="0" y="10900"/>
                    <a:pt x="1818" y="12416"/>
                    <a:pt x="4176" y="12429"/>
                  </a:cubicBezTo>
                  <a:cubicBezTo>
                    <a:pt x="4192" y="12429"/>
                    <a:pt x="4208" y="12429"/>
                    <a:pt x="4224" y="12429"/>
                  </a:cubicBezTo>
                  <a:cubicBezTo>
                    <a:pt x="6989" y="12429"/>
                    <a:pt x="8649" y="11100"/>
                    <a:pt x="9198" y="8133"/>
                  </a:cubicBezTo>
                  <a:cubicBezTo>
                    <a:pt x="10023" y="3671"/>
                    <a:pt x="10691" y="294"/>
                    <a:pt x="6281" y="22"/>
                  </a:cubicBezTo>
                  <a:cubicBezTo>
                    <a:pt x="6281" y="22"/>
                    <a:pt x="6141" y="1"/>
                    <a:pt x="59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341;p34">
              <a:extLst>
                <a:ext uri="{FF2B5EF4-FFF2-40B4-BE49-F238E27FC236}">
                  <a16:creationId xmlns:a16="http://schemas.microsoft.com/office/drawing/2014/main" id="{C062E111-E2A8-474F-9DA2-93BD125BC8BA}"/>
                </a:ext>
              </a:extLst>
            </p:cNvPr>
            <p:cNvSpPr/>
            <p:nvPr/>
          </p:nvSpPr>
          <p:spPr>
            <a:xfrm>
              <a:off x="19270698" y="3361199"/>
              <a:ext cx="163759" cy="739400"/>
            </a:xfrm>
            <a:custGeom>
              <a:avLst/>
              <a:gdLst/>
              <a:ahLst/>
              <a:cxnLst/>
              <a:rect l="l" t="t" r="r" b="b"/>
              <a:pathLst>
                <a:path w="955" h="4312" extrusionOk="0">
                  <a:moveTo>
                    <a:pt x="312" y="0"/>
                  </a:moveTo>
                  <a:cubicBezTo>
                    <a:pt x="288" y="0"/>
                    <a:pt x="263" y="16"/>
                    <a:pt x="261" y="47"/>
                  </a:cubicBezTo>
                  <a:lnTo>
                    <a:pt x="260" y="47"/>
                  </a:lnTo>
                  <a:cubicBezTo>
                    <a:pt x="138" y="1196"/>
                    <a:pt x="1" y="2499"/>
                    <a:pt x="124" y="3651"/>
                  </a:cubicBezTo>
                  <a:cubicBezTo>
                    <a:pt x="163" y="4017"/>
                    <a:pt x="320" y="4311"/>
                    <a:pt x="656" y="4311"/>
                  </a:cubicBezTo>
                  <a:cubicBezTo>
                    <a:pt x="712" y="4311"/>
                    <a:pt x="772" y="4303"/>
                    <a:pt x="838" y="4286"/>
                  </a:cubicBezTo>
                  <a:cubicBezTo>
                    <a:pt x="954" y="4256"/>
                    <a:pt x="915" y="4095"/>
                    <a:pt x="809" y="4095"/>
                  </a:cubicBezTo>
                  <a:cubicBezTo>
                    <a:pt x="802" y="4095"/>
                    <a:pt x="794" y="4095"/>
                    <a:pt x="786" y="4097"/>
                  </a:cubicBezTo>
                  <a:cubicBezTo>
                    <a:pt x="759" y="4102"/>
                    <a:pt x="734" y="4105"/>
                    <a:pt x="710" y="4105"/>
                  </a:cubicBezTo>
                  <a:cubicBezTo>
                    <a:pt x="89" y="4105"/>
                    <a:pt x="319" y="2370"/>
                    <a:pt x="325" y="2059"/>
                  </a:cubicBezTo>
                  <a:cubicBezTo>
                    <a:pt x="340" y="1388"/>
                    <a:pt x="366" y="718"/>
                    <a:pt x="357" y="47"/>
                  </a:cubicBezTo>
                  <a:cubicBezTo>
                    <a:pt x="357" y="16"/>
                    <a:pt x="335" y="0"/>
                    <a:pt x="31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342;p34">
              <a:extLst>
                <a:ext uri="{FF2B5EF4-FFF2-40B4-BE49-F238E27FC236}">
                  <a16:creationId xmlns:a16="http://schemas.microsoft.com/office/drawing/2014/main" id="{176208D3-63F5-411D-A6ED-5A7EE18A1D69}"/>
                </a:ext>
              </a:extLst>
            </p:cNvPr>
            <p:cNvSpPr/>
            <p:nvPr/>
          </p:nvSpPr>
          <p:spPr>
            <a:xfrm>
              <a:off x="19488643" y="3656479"/>
              <a:ext cx="150898" cy="129292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503" y="1"/>
                  </a:moveTo>
                  <a:cubicBezTo>
                    <a:pt x="168" y="1"/>
                    <a:pt x="0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343;p34">
              <a:extLst>
                <a:ext uri="{FF2B5EF4-FFF2-40B4-BE49-F238E27FC236}">
                  <a16:creationId xmlns:a16="http://schemas.microsoft.com/office/drawing/2014/main" id="{07620AC0-1600-4C33-B6E1-4FB09975ECA8}"/>
                </a:ext>
              </a:extLst>
            </p:cNvPr>
            <p:cNvSpPr/>
            <p:nvPr/>
          </p:nvSpPr>
          <p:spPr>
            <a:xfrm>
              <a:off x="18998225" y="3656479"/>
              <a:ext cx="151069" cy="129292"/>
            </a:xfrm>
            <a:custGeom>
              <a:avLst/>
              <a:gdLst/>
              <a:ahLst/>
              <a:cxnLst/>
              <a:rect l="l" t="t" r="r" b="b"/>
              <a:pathLst>
                <a:path w="881" h="754" extrusionOk="0">
                  <a:moveTo>
                    <a:pt x="504" y="1"/>
                  </a:moveTo>
                  <a:cubicBezTo>
                    <a:pt x="168" y="1"/>
                    <a:pt x="1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344;p34">
              <a:extLst>
                <a:ext uri="{FF2B5EF4-FFF2-40B4-BE49-F238E27FC236}">
                  <a16:creationId xmlns:a16="http://schemas.microsoft.com/office/drawing/2014/main" id="{5CDAC9B1-5538-4FA0-AD51-5CDC27C88EC1}"/>
                </a:ext>
              </a:extLst>
            </p:cNvPr>
            <p:cNvSpPr/>
            <p:nvPr/>
          </p:nvSpPr>
          <p:spPr>
            <a:xfrm>
              <a:off x="18947639" y="3415042"/>
              <a:ext cx="280190" cy="82479"/>
            </a:xfrm>
            <a:custGeom>
              <a:avLst/>
              <a:gdLst/>
              <a:ahLst/>
              <a:cxnLst/>
              <a:rect l="l" t="t" r="r" b="b"/>
              <a:pathLst>
                <a:path w="1634" h="481" extrusionOk="0">
                  <a:moveTo>
                    <a:pt x="888" y="1"/>
                  </a:moveTo>
                  <a:cubicBezTo>
                    <a:pt x="544" y="1"/>
                    <a:pt x="194" y="121"/>
                    <a:pt x="27" y="378"/>
                  </a:cubicBezTo>
                  <a:cubicBezTo>
                    <a:pt x="0" y="419"/>
                    <a:pt x="37" y="481"/>
                    <a:pt x="84" y="481"/>
                  </a:cubicBezTo>
                  <a:cubicBezTo>
                    <a:pt x="90" y="481"/>
                    <a:pt x="97" y="480"/>
                    <a:pt x="103" y="477"/>
                  </a:cubicBezTo>
                  <a:cubicBezTo>
                    <a:pt x="326" y="391"/>
                    <a:pt x="508" y="264"/>
                    <a:pt x="752" y="233"/>
                  </a:cubicBezTo>
                  <a:cubicBezTo>
                    <a:pt x="796" y="227"/>
                    <a:pt x="838" y="225"/>
                    <a:pt x="879" y="225"/>
                  </a:cubicBezTo>
                  <a:cubicBezTo>
                    <a:pt x="1092" y="225"/>
                    <a:pt x="1279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2"/>
                    <a:pt x="1561" y="188"/>
                  </a:cubicBezTo>
                  <a:cubicBezTo>
                    <a:pt x="1390" y="66"/>
                    <a:pt x="1141" y="1"/>
                    <a:pt x="888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345;p34">
              <a:extLst>
                <a:ext uri="{FF2B5EF4-FFF2-40B4-BE49-F238E27FC236}">
                  <a16:creationId xmlns:a16="http://schemas.microsoft.com/office/drawing/2014/main" id="{E2895F37-D1BC-4412-ACA3-7258AE492DC6}"/>
                </a:ext>
              </a:extLst>
            </p:cNvPr>
            <p:cNvSpPr/>
            <p:nvPr/>
          </p:nvSpPr>
          <p:spPr>
            <a:xfrm>
              <a:off x="19501160" y="3394980"/>
              <a:ext cx="280361" cy="82479"/>
            </a:xfrm>
            <a:custGeom>
              <a:avLst/>
              <a:gdLst/>
              <a:ahLst/>
              <a:cxnLst/>
              <a:rect l="l" t="t" r="r" b="b"/>
              <a:pathLst>
                <a:path w="1635" h="481" extrusionOk="0">
                  <a:moveTo>
                    <a:pt x="887" y="1"/>
                  </a:moveTo>
                  <a:cubicBezTo>
                    <a:pt x="543" y="1"/>
                    <a:pt x="193" y="120"/>
                    <a:pt x="27" y="377"/>
                  </a:cubicBezTo>
                  <a:cubicBezTo>
                    <a:pt x="1" y="418"/>
                    <a:pt x="37" y="480"/>
                    <a:pt x="83" y="480"/>
                  </a:cubicBezTo>
                  <a:cubicBezTo>
                    <a:pt x="90" y="480"/>
                    <a:pt x="97" y="479"/>
                    <a:pt x="104" y="476"/>
                  </a:cubicBezTo>
                  <a:cubicBezTo>
                    <a:pt x="326" y="392"/>
                    <a:pt x="507" y="263"/>
                    <a:pt x="751" y="233"/>
                  </a:cubicBezTo>
                  <a:cubicBezTo>
                    <a:pt x="796" y="228"/>
                    <a:pt x="839" y="225"/>
                    <a:pt x="882" y="225"/>
                  </a:cubicBezTo>
                  <a:cubicBezTo>
                    <a:pt x="1094" y="225"/>
                    <a:pt x="1280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1"/>
                    <a:pt x="1561" y="189"/>
                  </a:cubicBezTo>
                  <a:cubicBezTo>
                    <a:pt x="1390" y="66"/>
                    <a:pt x="1140" y="1"/>
                    <a:pt x="887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346;p34">
              <a:extLst>
                <a:ext uri="{FF2B5EF4-FFF2-40B4-BE49-F238E27FC236}">
                  <a16:creationId xmlns:a16="http://schemas.microsoft.com/office/drawing/2014/main" id="{57B99A68-32FC-4AC4-B288-487024EBA6CF}"/>
                </a:ext>
              </a:extLst>
            </p:cNvPr>
            <p:cNvSpPr/>
            <p:nvPr/>
          </p:nvSpPr>
          <p:spPr>
            <a:xfrm>
              <a:off x="20237817" y="3679114"/>
              <a:ext cx="224118" cy="263900"/>
            </a:xfrm>
            <a:custGeom>
              <a:avLst/>
              <a:gdLst/>
              <a:ahLst/>
              <a:cxnLst/>
              <a:rect l="l" t="t" r="r" b="b"/>
              <a:pathLst>
                <a:path w="1307" h="1539" extrusionOk="0">
                  <a:moveTo>
                    <a:pt x="852" y="1"/>
                  </a:moveTo>
                  <a:cubicBezTo>
                    <a:pt x="778" y="1"/>
                    <a:pt x="706" y="22"/>
                    <a:pt x="649" y="68"/>
                  </a:cubicBezTo>
                  <a:lnTo>
                    <a:pt x="811" y="20"/>
                  </a:lnTo>
                  <a:lnTo>
                    <a:pt x="811" y="20"/>
                  </a:lnTo>
                  <a:cubicBezTo>
                    <a:pt x="560" y="106"/>
                    <a:pt x="324" y="257"/>
                    <a:pt x="181" y="481"/>
                  </a:cubicBezTo>
                  <a:cubicBezTo>
                    <a:pt x="38" y="703"/>
                    <a:pt x="0" y="1003"/>
                    <a:pt x="127" y="1236"/>
                  </a:cubicBezTo>
                  <a:cubicBezTo>
                    <a:pt x="224" y="1416"/>
                    <a:pt x="428" y="1538"/>
                    <a:pt x="629" y="1538"/>
                  </a:cubicBezTo>
                  <a:cubicBezTo>
                    <a:pt x="687" y="1538"/>
                    <a:pt x="745" y="1528"/>
                    <a:pt x="801" y="1506"/>
                  </a:cubicBezTo>
                  <a:cubicBezTo>
                    <a:pt x="1017" y="1418"/>
                    <a:pt x="1138" y="1188"/>
                    <a:pt x="1215" y="967"/>
                  </a:cubicBezTo>
                  <a:cubicBezTo>
                    <a:pt x="1266" y="816"/>
                    <a:pt x="1306" y="657"/>
                    <a:pt x="1296" y="497"/>
                  </a:cubicBezTo>
                  <a:cubicBezTo>
                    <a:pt x="1286" y="339"/>
                    <a:pt x="1220" y="176"/>
                    <a:pt x="1093" y="81"/>
                  </a:cubicBezTo>
                  <a:cubicBezTo>
                    <a:pt x="1024" y="29"/>
                    <a:pt x="937" y="1"/>
                    <a:pt x="852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347;p34">
              <a:extLst>
                <a:ext uri="{FF2B5EF4-FFF2-40B4-BE49-F238E27FC236}">
                  <a16:creationId xmlns:a16="http://schemas.microsoft.com/office/drawing/2014/main" id="{646533F3-E774-40D6-8464-3086128BCB81}"/>
                </a:ext>
              </a:extLst>
            </p:cNvPr>
            <p:cNvSpPr/>
            <p:nvPr/>
          </p:nvSpPr>
          <p:spPr>
            <a:xfrm>
              <a:off x="18886080" y="2682330"/>
              <a:ext cx="1465424" cy="951514"/>
            </a:xfrm>
            <a:custGeom>
              <a:avLst/>
              <a:gdLst/>
              <a:ahLst/>
              <a:cxnLst/>
              <a:rect l="l" t="t" r="r" b="b"/>
              <a:pathLst>
                <a:path w="8546" h="5549" extrusionOk="0">
                  <a:moveTo>
                    <a:pt x="4339" y="1"/>
                  </a:moveTo>
                  <a:cubicBezTo>
                    <a:pt x="3644" y="1"/>
                    <a:pt x="2947" y="88"/>
                    <a:pt x="2306" y="350"/>
                  </a:cubicBezTo>
                  <a:cubicBezTo>
                    <a:pt x="1208" y="796"/>
                    <a:pt x="334" y="1764"/>
                    <a:pt x="0" y="2902"/>
                  </a:cubicBezTo>
                  <a:lnTo>
                    <a:pt x="14" y="2865"/>
                  </a:lnTo>
                  <a:cubicBezTo>
                    <a:pt x="398" y="3311"/>
                    <a:pt x="990" y="3514"/>
                    <a:pt x="1585" y="3514"/>
                  </a:cubicBezTo>
                  <a:cubicBezTo>
                    <a:pt x="1798" y="3514"/>
                    <a:pt x="2012" y="3488"/>
                    <a:pt x="2217" y="3437"/>
                  </a:cubicBezTo>
                  <a:cubicBezTo>
                    <a:pt x="2992" y="3245"/>
                    <a:pt x="3661" y="2761"/>
                    <a:pt x="4269" y="2246"/>
                  </a:cubicBezTo>
                  <a:cubicBezTo>
                    <a:pt x="4284" y="2865"/>
                    <a:pt x="4890" y="3357"/>
                    <a:pt x="5508" y="3402"/>
                  </a:cubicBezTo>
                  <a:cubicBezTo>
                    <a:pt x="5546" y="3405"/>
                    <a:pt x="5585" y="3406"/>
                    <a:pt x="5623" y="3406"/>
                  </a:cubicBezTo>
                  <a:cubicBezTo>
                    <a:pt x="6200" y="3406"/>
                    <a:pt x="6750" y="3107"/>
                    <a:pt x="7185" y="2722"/>
                  </a:cubicBezTo>
                  <a:cubicBezTo>
                    <a:pt x="7250" y="3550"/>
                    <a:pt x="7375" y="4371"/>
                    <a:pt x="7556" y="5181"/>
                  </a:cubicBezTo>
                  <a:cubicBezTo>
                    <a:pt x="7590" y="5332"/>
                    <a:pt x="7649" y="5509"/>
                    <a:pt x="7799" y="5548"/>
                  </a:cubicBezTo>
                  <a:lnTo>
                    <a:pt x="8384" y="5342"/>
                  </a:lnTo>
                  <a:cubicBezTo>
                    <a:pt x="8545" y="4490"/>
                    <a:pt x="8418" y="3351"/>
                    <a:pt x="8199" y="2511"/>
                  </a:cubicBezTo>
                  <a:cubicBezTo>
                    <a:pt x="7980" y="1672"/>
                    <a:pt x="7469" y="884"/>
                    <a:pt x="6712" y="461"/>
                  </a:cubicBezTo>
                  <a:cubicBezTo>
                    <a:pt x="6145" y="146"/>
                    <a:pt x="5484" y="49"/>
                    <a:pt x="4837" y="15"/>
                  </a:cubicBezTo>
                  <a:cubicBezTo>
                    <a:pt x="4672" y="6"/>
                    <a:pt x="4506" y="1"/>
                    <a:pt x="4339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348;p34">
              <a:extLst>
                <a:ext uri="{FF2B5EF4-FFF2-40B4-BE49-F238E27FC236}">
                  <a16:creationId xmlns:a16="http://schemas.microsoft.com/office/drawing/2014/main" id="{69E2A880-5083-4467-810F-34EFA9CB6070}"/>
                </a:ext>
              </a:extLst>
            </p:cNvPr>
            <p:cNvSpPr/>
            <p:nvPr/>
          </p:nvSpPr>
          <p:spPr>
            <a:xfrm>
              <a:off x="19308594" y="4052586"/>
              <a:ext cx="271959" cy="173533"/>
            </a:xfrm>
            <a:custGeom>
              <a:avLst/>
              <a:gdLst/>
              <a:ahLst/>
              <a:cxnLst/>
              <a:rect l="l" t="t" r="r" b="b"/>
              <a:pathLst>
                <a:path w="1586" h="1012" extrusionOk="0">
                  <a:moveTo>
                    <a:pt x="1489" y="0"/>
                  </a:moveTo>
                  <a:cubicBezTo>
                    <a:pt x="1450" y="0"/>
                    <a:pt x="1412" y="20"/>
                    <a:pt x="1401" y="64"/>
                  </a:cubicBezTo>
                  <a:cubicBezTo>
                    <a:pt x="1286" y="555"/>
                    <a:pt x="925" y="864"/>
                    <a:pt x="472" y="864"/>
                  </a:cubicBezTo>
                  <a:cubicBezTo>
                    <a:pt x="353" y="864"/>
                    <a:pt x="227" y="843"/>
                    <a:pt x="99" y="798"/>
                  </a:cubicBezTo>
                  <a:cubicBezTo>
                    <a:pt x="93" y="796"/>
                    <a:pt x="87" y="795"/>
                    <a:pt x="82" y="795"/>
                  </a:cubicBezTo>
                  <a:cubicBezTo>
                    <a:pt x="30" y="795"/>
                    <a:pt x="1" y="878"/>
                    <a:pt x="54" y="904"/>
                  </a:cubicBezTo>
                  <a:cubicBezTo>
                    <a:pt x="208" y="977"/>
                    <a:pt x="369" y="1012"/>
                    <a:pt x="526" y="1012"/>
                  </a:cubicBezTo>
                  <a:cubicBezTo>
                    <a:pt x="1038" y="1012"/>
                    <a:pt x="1510" y="648"/>
                    <a:pt x="1579" y="87"/>
                  </a:cubicBezTo>
                  <a:cubicBezTo>
                    <a:pt x="1586" y="31"/>
                    <a:pt x="1538" y="0"/>
                    <a:pt x="148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349;p34">
              <a:extLst>
                <a:ext uri="{FF2B5EF4-FFF2-40B4-BE49-F238E27FC236}">
                  <a16:creationId xmlns:a16="http://schemas.microsoft.com/office/drawing/2014/main" id="{649240AB-D643-42C7-B582-3174C5B859F9}"/>
                </a:ext>
              </a:extLst>
            </p:cNvPr>
            <p:cNvSpPr/>
            <p:nvPr/>
          </p:nvSpPr>
          <p:spPr>
            <a:xfrm>
              <a:off x="18732096" y="8789408"/>
              <a:ext cx="1015989" cy="1144423"/>
            </a:xfrm>
            <a:custGeom>
              <a:avLst/>
              <a:gdLst/>
              <a:ahLst/>
              <a:cxnLst/>
              <a:rect l="l" t="t" r="r" b="b"/>
              <a:pathLst>
                <a:path w="5925" h="6674" extrusionOk="0">
                  <a:moveTo>
                    <a:pt x="4875" y="1"/>
                  </a:moveTo>
                  <a:cubicBezTo>
                    <a:pt x="4875" y="1"/>
                    <a:pt x="0" y="634"/>
                    <a:pt x="564" y="6323"/>
                  </a:cubicBezTo>
                  <a:cubicBezTo>
                    <a:pt x="564" y="6323"/>
                    <a:pt x="878" y="6674"/>
                    <a:pt x="1170" y="6674"/>
                  </a:cubicBezTo>
                  <a:cubicBezTo>
                    <a:pt x="1316" y="6674"/>
                    <a:pt x="1457" y="6586"/>
                    <a:pt x="1550" y="6323"/>
                  </a:cubicBezTo>
                  <a:cubicBezTo>
                    <a:pt x="1550" y="6323"/>
                    <a:pt x="1729" y="6669"/>
                    <a:pt x="2028" y="6669"/>
                  </a:cubicBezTo>
                  <a:cubicBezTo>
                    <a:pt x="2211" y="6669"/>
                    <a:pt x="2439" y="6540"/>
                    <a:pt x="2698" y="6124"/>
                  </a:cubicBezTo>
                  <a:lnTo>
                    <a:pt x="5925" y="5512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350;p34">
              <a:extLst>
                <a:ext uri="{FF2B5EF4-FFF2-40B4-BE49-F238E27FC236}">
                  <a16:creationId xmlns:a16="http://schemas.microsoft.com/office/drawing/2014/main" id="{A43D0F25-83CC-463B-AF9D-F97F1CA973F1}"/>
                </a:ext>
              </a:extLst>
            </p:cNvPr>
            <p:cNvSpPr/>
            <p:nvPr/>
          </p:nvSpPr>
          <p:spPr>
            <a:xfrm>
              <a:off x="18921575" y="9138702"/>
              <a:ext cx="462468" cy="750717"/>
            </a:xfrm>
            <a:custGeom>
              <a:avLst/>
              <a:gdLst/>
              <a:ahLst/>
              <a:cxnLst/>
              <a:rect l="l" t="t" r="r" b="b"/>
              <a:pathLst>
                <a:path w="2697" h="4378" extrusionOk="0">
                  <a:moveTo>
                    <a:pt x="2581" y="1"/>
                  </a:moveTo>
                  <a:cubicBezTo>
                    <a:pt x="2569" y="1"/>
                    <a:pt x="2557" y="3"/>
                    <a:pt x="2544" y="9"/>
                  </a:cubicBezTo>
                  <a:cubicBezTo>
                    <a:pt x="994" y="750"/>
                    <a:pt x="0" y="2633"/>
                    <a:pt x="419" y="4328"/>
                  </a:cubicBezTo>
                  <a:cubicBezTo>
                    <a:pt x="427" y="4362"/>
                    <a:pt x="456" y="4378"/>
                    <a:pt x="485" y="4378"/>
                  </a:cubicBezTo>
                  <a:cubicBezTo>
                    <a:pt x="521" y="4378"/>
                    <a:pt x="557" y="4353"/>
                    <a:pt x="555" y="4309"/>
                  </a:cubicBezTo>
                  <a:cubicBezTo>
                    <a:pt x="469" y="2468"/>
                    <a:pt x="1036" y="1136"/>
                    <a:pt x="2623" y="145"/>
                  </a:cubicBezTo>
                  <a:cubicBezTo>
                    <a:pt x="2697" y="98"/>
                    <a:pt x="2652" y="1"/>
                    <a:pt x="25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351;p34">
              <a:extLst>
                <a:ext uri="{FF2B5EF4-FFF2-40B4-BE49-F238E27FC236}">
                  <a16:creationId xmlns:a16="http://schemas.microsoft.com/office/drawing/2014/main" id="{3DCB8BE3-F626-4DBA-9A8F-D6646F3CFC37}"/>
                </a:ext>
              </a:extLst>
            </p:cNvPr>
            <p:cNvSpPr/>
            <p:nvPr/>
          </p:nvSpPr>
          <p:spPr>
            <a:xfrm>
              <a:off x="19177073" y="9338128"/>
              <a:ext cx="350838" cy="504994"/>
            </a:xfrm>
            <a:custGeom>
              <a:avLst/>
              <a:gdLst/>
              <a:ahLst/>
              <a:cxnLst/>
              <a:rect l="l" t="t" r="r" b="b"/>
              <a:pathLst>
                <a:path w="2046" h="2945" extrusionOk="0">
                  <a:moveTo>
                    <a:pt x="1906" y="0"/>
                  </a:moveTo>
                  <a:cubicBezTo>
                    <a:pt x="1884" y="0"/>
                    <a:pt x="1861" y="8"/>
                    <a:pt x="1841" y="25"/>
                  </a:cubicBezTo>
                  <a:cubicBezTo>
                    <a:pt x="1024" y="686"/>
                    <a:pt x="167" y="1818"/>
                    <a:pt x="6" y="2880"/>
                  </a:cubicBezTo>
                  <a:cubicBezTo>
                    <a:pt x="1" y="2915"/>
                    <a:pt x="30" y="2945"/>
                    <a:pt x="60" y="2945"/>
                  </a:cubicBezTo>
                  <a:cubicBezTo>
                    <a:pt x="74" y="2945"/>
                    <a:pt x="89" y="2937"/>
                    <a:pt x="99" y="2919"/>
                  </a:cubicBezTo>
                  <a:lnTo>
                    <a:pt x="99" y="2920"/>
                  </a:lnTo>
                  <a:cubicBezTo>
                    <a:pt x="366" y="2454"/>
                    <a:pt x="546" y="1952"/>
                    <a:pt x="838" y="1498"/>
                  </a:cubicBezTo>
                  <a:cubicBezTo>
                    <a:pt x="1161" y="998"/>
                    <a:pt x="1560" y="582"/>
                    <a:pt x="1976" y="160"/>
                  </a:cubicBezTo>
                  <a:cubicBezTo>
                    <a:pt x="2045" y="90"/>
                    <a:pt x="1982" y="0"/>
                    <a:pt x="190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352;p34">
              <a:extLst>
                <a:ext uri="{FF2B5EF4-FFF2-40B4-BE49-F238E27FC236}">
                  <a16:creationId xmlns:a16="http://schemas.microsoft.com/office/drawing/2014/main" id="{2AEDD006-E90F-409A-AD06-286D171517FE}"/>
                </a:ext>
              </a:extLst>
            </p:cNvPr>
            <p:cNvSpPr/>
            <p:nvPr/>
          </p:nvSpPr>
          <p:spPr>
            <a:xfrm>
              <a:off x="19568036" y="7834464"/>
              <a:ext cx="2620994" cy="2039351"/>
            </a:xfrm>
            <a:custGeom>
              <a:avLst/>
              <a:gdLst/>
              <a:ahLst/>
              <a:cxnLst/>
              <a:rect l="l" t="t" r="r" b="b"/>
              <a:pathLst>
                <a:path w="15285" h="11893" extrusionOk="0">
                  <a:moveTo>
                    <a:pt x="10758" y="0"/>
                  </a:moveTo>
                  <a:cubicBezTo>
                    <a:pt x="9057" y="0"/>
                    <a:pt x="7724" y="346"/>
                    <a:pt x="7724" y="346"/>
                  </a:cubicBezTo>
                  <a:lnTo>
                    <a:pt x="7805" y="4211"/>
                  </a:lnTo>
                  <a:lnTo>
                    <a:pt x="0" y="5571"/>
                  </a:lnTo>
                  <a:lnTo>
                    <a:pt x="800" y="11312"/>
                  </a:lnTo>
                  <a:cubicBezTo>
                    <a:pt x="800" y="11312"/>
                    <a:pt x="3726" y="11893"/>
                    <a:pt x="6841" y="11893"/>
                  </a:cubicBezTo>
                  <a:cubicBezTo>
                    <a:pt x="8418" y="11893"/>
                    <a:pt x="10044" y="11744"/>
                    <a:pt x="11362" y="11296"/>
                  </a:cubicBezTo>
                  <a:cubicBezTo>
                    <a:pt x="15285" y="9961"/>
                    <a:pt x="14452" y="703"/>
                    <a:pt x="14452" y="703"/>
                  </a:cubicBezTo>
                  <a:cubicBezTo>
                    <a:pt x="13254" y="161"/>
                    <a:pt x="11920" y="0"/>
                    <a:pt x="1075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353;p34">
              <a:extLst>
                <a:ext uri="{FF2B5EF4-FFF2-40B4-BE49-F238E27FC236}">
                  <a16:creationId xmlns:a16="http://schemas.microsoft.com/office/drawing/2014/main" id="{5AE70F8D-C90D-494B-A634-27C80712784C}"/>
                </a:ext>
              </a:extLst>
            </p:cNvPr>
            <p:cNvSpPr/>
            <p:nvPr/>
          </p:nvSpPr>
          <p:spPr>
            <a:xfrm>
              <a:off x="20884105" y="8535968"/>
              <a:ext cx="333347" cy="214172"/>
            </a:xfrm>
            <a:custGeom>
              <a:avLst/>
              <a:gdLst/>
              <a:ahLst/>
              <a:cxnLst/>
              <a:rect l="l" t="t" r="r" b="b"/>
              <a:pathLst>
                <a:path w="1944" h="1249" extrusionOk="0">
                  <a:moveTo>
                    <a:pt x="60" y="0"/>
                  </a:moveTo>
                  <a:cubicBezTo>
                    <a:pt x="29" y="0"/>
                    <a:pt x="12" y="4"/>
                    <a:pt x="11" y="12"/>
                  </a:cubicBezTo>
                  <a:cubicBezTo>
                    <a:pt x="0" y="60"/>
                    <a:pt x="501" y="188"/>
                    <a:pt x="1023" y="532"/>
                  </a:cubicBezTo>
                  <a:cubicBezTo>
                    <a:pt x="1528" y="858"/>
                    <a:pt x="1843" y="1248"/>
                    <a:pt x="1901" y="1248"/>
                  </a:cubicBezTo>
                  <a:cubicBezTo>
                    <a:pt x="1903" y="1248"/>
                    <a:pt x="1905" y="1248"/>
                    <a:pt x="1906" y="1246"/>
                  </a:cubicBezTo>
                  <a:cubicBezTo>
                    <a:pt x="1944" y="1228"/>
                    <a:pt x="1669" y="751"/>
                    <a:pt x="1114" y="392"/>
                  </a:cubicBezTo>
                  <a:cubicBezTo>
                    <a:pt x="658" y="92"/>
                    <a:pt x="207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433ACB6-107E-41E5-8A38-AA9C056FF95D}"/>
              </a:ext>
            </a:extLst>
          </p:cNvPr>
          <p:cNvGrpSpPr/>
          <p:nvPr/>
        </p:nvGrpSpPr>
        <p:grpSpPr>
          <a:xfrm>
            <a:off x="1620067" y="4200465"/>
            <a:ext cx="7261014" cy="6686132"/>
            <a:chOff x="1455713" y="2581248"/>
            <a:chExt cx="7261959" cy="6687003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4F3BE9A5-8163-4D41-9E9A-8E5CF29C9BC0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10BE7B6C-68DA-4EE4-A474-3956A726783D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E51B98DC-627C-4586-8495-4808C121E2FE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F845D3D8-2B8C-4F98-9A9C-F4C8B158DF52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4" name="Freeform 64">
                <a:extLst>
                  <a:ext uri="{FF2B5EF4-FFF2-40B4-BE49-F238E27FC236}">
                    <a16:creationId xmlns:a16="http://schemas.microsoft.com/office/drawing/2014/main" id="{F0AF5BCC-E816-414B-AA49-3B2A6FDF7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88977D82-7DCE-4598-BA1F-192862859682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CA182292-78CF-413F-B283-BFC4BC4D4190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AEBD8C68-124C-4AE7-9E4D-29EC48031BD2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AE26D24D-CE9B-48E2-B0CB-2B8B187C8B6A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id="{72F15BD2-EDB3-42FC-8718-91BF6C518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AF8BAA88-6FF2-4ADC-BD06-DBDAB34B9576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4FF0424F-F020-4BD4-A458-974E94216267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20DFFCE2-23B5-4A7B-8C26-F370B2CD7819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A601C083-02C1-4A8C-852C-214974144F81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70" name="Freeform 64">
                <a:extLst>
                  <a:ext uri="{FF2B5EF4-FFF2-40B4-BE49-F238E27FC236}">
                    <a16:creationId xmlns:a16="http://schemas.microsoft.com/office/drawing/2014/main" id="{A1665119-3755-4A6F-806A-A654112A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4A43BF8C-79EA-4550-9946-7DD1B8F76BE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A78FA746-8E51-40D9-824C-878700915FA7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559942AB-F6D7-488D-AFBB-AA5C4858EC17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91056290-6E33-4146-8DA4-0043814A0817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68" name="Freeform 64">
                <a:extLst>
                  <a:ext uri="{FF2B5EF4-FFF2-40B4-BE49-F238E27FC236}">
                    <a16:creationId xmlns:a16="http://schemas.microsoft.com/office/drawing/2014/main" id="{57E8496C-E7E1-4AE2-BA8E-B35B2C5CA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3F2FE2A0-E5A7-41A9-92BC-5A32BD910CFF}"/>
              </a:ext>
            </a:extLst>
          </p:cNvPr>
          <p:cNvSpPr/>
          <p:nvPr/>
        </p:nvSpPr>
        <p:spPr>
          <a:xfrm>
            <a:off x="1586249" y="2314463"/>
            <a:ext cx="8954685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Reading Book 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92217895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"/>
          <p:cNvGrpSpPr>
            <a:grpSpLocks noChangeAspect="1"/>
          </p:cNvGrpSpPr>
          <p:nvPr/>
        </p:nvGrpSpPr>
        <p:grpSpPr bwMode="auto">
          <a:xfrm rot="5400000">
            <a:off x="8569901" y="3507447"/>
            <a:ext cx="8225134" cy="9562044"/>
            <a:chOff x="1727" y="29"/>
            <a:chExt cx="2221" cy="2582"/>
          </a:xfrm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1729" y="29"/>
              <a:ext cx="1136" cy="2582"/>
            </a:xfrm>
            <a:custGeom>
              <a:avLst/>
              <a:gdLst>
                <a:gd name="T0" fmla="*/ 61 w 1007"/>
                <a:gd name="T1" fmla="*/ 146 h 2288"/>
                <a:gd name="T2" fmla="*/ 147 w 1007"/>
                <a:gd name="T3" fmla="*/ 60 h 2288"/>
                <a:gd name="T4" fmla="*/ 233 w 1007"/>
                <a:gd name="T5" fmla="*/ 146 h 2288"/>
                <a:gd name="T6" fmla="*/ 147 w 1007"/>
                <a:gd name="T7" fmla="*/ 233 h 2288"/>
                <a:gd name="T8" fmla="*/ 61 w 1007"/>
                <a:gd name="T9" fmla="*/ 146 h 2288"/>
                <a:gd name="T10" fmla="*/ 0 w 1007"/>
                <a:gd name="T11" fmla="*/ 146 h 2288"/>
                <a:gd name="T12" fmla="*/ 147 w 1007"/>
                <a:gd name="T13" fmla="*/ 293 h 2288"/>
                <a:gd name="T14" fmla="*/ 291 w 1007"/>
                <a:gd name="T15" fmla="*/ 171 h 2288"/>
                <a:gd name="T16" fmla="*/ 728 w 1007"/>
                <a:gd name="T17" fmla="*/ 171 h 2288"/>
                <a:gd name="T18" fmla="*/ 957 w 1007"/>
                <a:gd name="T19" fmla="*/ 351 h 2288"/>
                <a:gd name="T20" fmla="*/ 957 w 1007"/>
                <a:gd name="T21" fmla="*/ 2288 h 2288"/>
                <a:gd name="T22" fmla="*/ 1007 w 1007"/>
                <a:gd name="T23" fmla="*/ 2288 h 2288"/>
                <a:gd name="T24" fmla="*/ 1007 w 1007"/>
                <a:gd name="T25" fmla="*/ 351 h 2288"/>
                <a:gd name="T26" fmla="*/ 914 w 1007"/>
                <a:gd name="T27" fmla="*/ 170 h 2288"/>
                <a:gd name="T28" fmla="*/ 728 w 1007"/>
                <a:gd name="T29" fmla="*/ 122 h 2288"/>
                <a:gd name="T30" fmla="*/ 291 w 1007"/>
                <a:gd name="T31" fmla="*/ 122 h 2288"/>
                <a:gd name="T32" fmla="*/ 147 w 1007"/>
                <a:gd name="T33" fmla="*/ 0 h 2288"/>
                <a:gd name="T34" fmla="*/ 0 w 1007"/>
                <a:gd name="T35" fmla="*/ 146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7" h="2288">
                  <a:moveTo>
                    <a:pt x="61" y="146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6"/>
                  </a:cubicBezTo>
                  <a:cubicBezTo>
                    <a:pt x="233" y="194"/>
                    <a:pt x="194" y="233"/>
                    <a:pt x="147" y="233"/>
                  </a:cubicBezTo>
                  <a:cubicBezTo>
                    <a:pt x="99" y="233"/>
                    <a:pt x="61" y="194"/>
                    <a:pt x="61" y="146"/>
                  </a:cubicBezTo>
                  <a:moveTo>
                    <a:pt x="0" y="146"/>
                  </a:moveTo>
                  <a:cubicBezTo>
                    <a:pt x="0" y="227"/>
                    <a:pt x="66" y="293"/>
                    <a:pt x="147" y="293"/>
                  </a:cubicBezTo>
                  <a:cubicBezTo>
                    <a:pt x="219" y="293"/>
                    <a:pt x="279" y="240"/>
                    <a:pt x="291" y="171"/>
                  </a:cubicBezTo>
                  <a:cubicBezTo>
                    <a:pt x="728" y="171"/>
                    <a:pt x="728" y="171"/>
                    <a:pt x="728" y="171"/>
                  </a:cubicBezTo>
                  <a:cubicBezTo>
                    <a:pt x="797" y="171"/>
                    <a:pt x="957" y="189"/>
                    <a:pt x="957" y="351"/>
                  </a:cubicBezTo>
                  <a:cubicBezTo>
                    <a:pt x="957" y="2288"/>
                    <a:pt x="957" y="2288"/>
                    <a:pt x="957" y="2288"/>
                  </a:cubicBezTo>
                  <a:cubicBezTo>
                    <a:pt x="1007" y="2288"/>
                    <a:pt x="1007" y="2288"/>
                    <a:pt x="1007" y="2288"/>
                  </a:cubicBezTo>
                  <a:cubicBezTo>
                    <a:pt x="1007" y="351"/>
                    <a:pt x="1007" y="351"/>
                    <a:pt x="1007" y="351"/>
                  </a:cubicBezTo>
                  <a:cubicBezTo>
                    <a:pt x="1007" y="272"/>
                    <a:pt x="975" y="210"/>
                    <a:pt x="914" y="170"/>
                  </a:cubicBezTo>
                  <a:cubicBezTo>
                    <a:pt x="854" y="130"/>
                    <a:pt x="780" y="122"/>
                    <a:pt x="728" y="122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79" y="53"/>
                    <a:pt x="219" y="0"/>
                    <a:pt x="147" y="0"/>
                  </a:cubicBezTo>
                  <a:cubicBezTo>
                    <a:pt x="66" y="0"/>
                    <a:pt x="0" y="66"/>
                    <a:pt x="0" y="14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0" name="Freeform 7"/>
            <p:cNvSpPr>
              <a:spLocks noEditPoints="1"/>
            </p:cNvSpPr>
            <p:nvPr/>
          </p:nvSpPr>
          <p:spPr bwMode="auto">
            <a:xfrm>
              <a:off x="1729" y="889"/>
              <a:ext cx="1029" cy="1716"/>
            </a:xfrm>
            <a:custGeom>
              <a:avLst/>
              <a:gdLst>
                <a:gd name="T0" fmla="*/ 61 w 912"/>
                <a:gd name="T1" fmla="*/ 146 h 1520"/>
                <a:gd name="T2" fmla="*/ 147 w 912"/>
                <a:gd name="T3" fmla="*/ 60 h 1520"/>
                <a:gd name="T4" fmla="*/ 233 w 912"/>
                <a:gd name="T5" fmla="*/ 146 h 1520"/>
                <a:gd name="T6" fmla="*/ 147 w 912"/>
                <a:gd name="T7" fmla="*/ 232 h 1520"/>
                <a:gd name="T8" fmla="*/ 61 w 912"/>
                <a:gd name="T9" fmla="*/ 146 h 1520"/>
                <a:gd name="T10" fmla="*/ 0 w 912"/>
                <a:gd name="T11" fmla="*/ 146 h 1520"/>
                <a:gd name="T12" fmla="*/ 147 w 912"/>
                <a:gd name="T13" fmla="*/ 292 h 1520"/>
                <a:gd name="T14" fmla="*/ 290 w 912"/>
                <a:gd name="T15" fmla="*/ 174 h 1520"/>
                <a:gd name="T16" fmla="*/ 673 w 912"/>
                <a:gd name="T17" fmla="*/ 174 h 1520"/>
                <a:gd name="T18" fmla="*/ 862 w 912"/>
                <a:gd name="T19" fmla="*/ 317 h 1520"/>
                <a:gd name="T20" fmla="*/ 862 w 912"/>
                <a:gd name="T21" fmla="*/ 1520 h 1520"/>
                <a:gd name="T22" fmla="*/ 912 w 912"/>
                <a:gd name="T23" fmla="*/ 1520 h 1520"/>
                <a:gd name="T24" fmla="*/ 912 w 912"/>
                <a:gd name="T25" fmla="*/ 317 h 1520"/>
                <a:gd name="T26" fmla="*/ 673 w 912"/>
                <a:gd name="T27" fmla="*/ 125 h 1520"/>
                <a:gd name="T28" fmla="*/ 292 w 912"/>
                <a:gd name="T29" fmla="*/ 125 h 1520"/>
                <a:gd name="T30" fmla="*/ 147 w 912"/>
                <a:gd name="T31" fmla="*/ 0 h 1520"/>
                <a:gd name="T32" fmla="*/ 0 w 912"/>
                <a:gd name="T33" fmla="*/ 146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2" h="1520">
                  <a:moveTo>
                    <a:pt x="61" y="146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6"/>
                  </a:cubicBezTo>
                  <a:cubicBezTo>
                    <a:pt x="233" y="194"/>
                    <a:pt x="194" y="232"/>
                    <a:pt x="147" y="232"/>
                  </a:cubicBezTo>
                  <a:cubicBezTo>
                    <a:pt x="99" y="232"/>
                    <a:pt x="61" y="194"/>
                    <a:pt x="61" y="146"/>
                  </a:cubicBezTo>
                  <a:moveTo>
                    <a:pt x="0" y="146"/>
                  </a:moveTo>
                  <a:cubicBezTo>
                    <a:pt x="0" y="227"/>
                    <a:pt x="66" y="292"/>
                    <a:pt x="147" y="292"/>
                  </a:cubicBezTo>
                  <a:cubicBezTo>
                    <a:pt x="218" y="292"/>
                    <a:pt x="277" y="241"/>
                    <a:pt x="290" y="174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844" y="174"/>
                    <a:pt x="862" y="274"/>
                    <a:pt x="862" y="317"/>
                  </a:cubicBezTo>
                  <a:cubicBezTo>
                    <a:pt x="862" y="1520"/>
                    <a:pt x="862" y="1520"/>
                    <a:pt x="862" y="1520"/>
                  </a:cubicBezTo>
                  <a:cubicBezTo>
                    <a:pt x="912" y="1520"/>
                    <a:pt x="912" y="1520"/>
                    <a:pt x="912" y="1520"/>
                  </a:cubicBezTo>
                  <a:cubicBezTo>
                    <a:pt x="912" y="317"/>
                    <a:pt x="912" y="317"/>
                    <a:pt x="912" y="317"/>
                  </a:cubicBezTo>
                  <a:cubicBezTo>
                    <a:pt x="912" y="199"/>
                    <a:pt x="820" y="125"/>
                    <a:pt x="673" y="125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81" y="54"/>
                    <a:pt x="220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1" name="Freeform 9"/>
            <p:cNvSpPr>
              <a:spLocks noEditPoints="1"/>
            </p:cNvSpPr>
            <p:nvPr/>
          </p:nvSpPr>
          <p:spPr bwMode="auto">
            <a:xfrm>
              <a:off x="1727" y="1735"/>
              <a:ext cx="928" cy="873"/>
            </a:xfrm>
            <a:custGeom>
              <a:avLst/>
              <a:gdLst>
                <a:gd name="T0" fmla="*/ 61 w 823"/>
                <a:gd name="T1" fmla="*/ 147 h 774"/>
                <a:gd name="T2" fmla="*/ 147 w 823"/>
                <a:gd name="T3" fmla="*/ 60 h 774"/>
                <a:gd name="T4" fmla="*/ 233 w 823"/>
                <a:gd name="T5" fmla="*/ 147 h 774"/>
                <a:gd name="T6" fmla="*/ 147 w 823"/>
                <a:gd name="T7" fmla="*/ 233 h 774"/>
                <a:gd name="T8" fmla="*/ 61 w 823"/>
                <a:gd name="T9" fmla="*/ 147 h 774"/>
                <a:gd name="T10" fmla="*/ 0 w 823"/>
                <a:gd name="T11" fmla="*/ 147 h 774"/>
                <a:gd name="T12" fmla="*/ 147 w 823"/>
                <a:gd name="T13" fmla="*/ 293 h 774"/>
                <a:gd name="T14" fmla="*/ 289 w 823"/>
                <a:gd name="T15" fmla="*/ 180 h 774"/>
                <a:gd name="T16" fmla="*/ 581 w 823"/>
                <a:gd name="T17" fmla="*/ 180 h 774"/>
                <a:gd name="T18" fmla="*/ 774 w 823"/>
                <a:gd name="T19" fmla="*/ 330 h 774"/>
                <a:gd name="T20" fmla="*/ 774 w 823"/>
                <a:gd name="T21" fmla="*/ 774 h 774"/>
                <a:gd name="T22" fmla="*/ 823 w 823"/>
                <a:gd name="T23" fmla="*/ 774 h 774"/>
                <a:gd name="T24" fmla="*/ 823 w 823"/>
                <a:gd name="T25" fmla="*/ 330 h 774"/>
                <a:gd name="T26" fmla="*/ 778 w 823"/>
                <a:gd name="T27" fmla="*/ 203 h 774"/>
                <a:gd name="T28" fmla="*/ 581 w 823"/>
                <a:gd name="T29" fmla="*/ 131 h 774"/>
                <a:gd name="T30" fmla="*/ 292 w 823"/>
                <a:gd name="T31" fmla="*/ 131 h 774"/>
                <a:gd name="T32" fmla="*/ 147 w 823"/>
                <a:gd name="T33" fmla="*/ 0 h 774"/>
                <a:gd name="T34" fmla="*/ 0 w 823"/>
                <a:gd name="T35" fmla="*/ 147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3" h="774">
                  <a:moveTo>
                    <a:pt x="61" y="147"/>
                  </a:moveTo>
                  <a:cubicBezTo>
                    <a:pt x="61" y="99"/>
                    <a:pt x="99" y="60"/>
                    <a:pt x="147" y="60"/>
                  </a:cubicBezTo>
                  <a:cubicBezTo>
                    <a:pt x="194" y="60"/>
                    <a:pt x="233" y="99"/>
                    <a:pt x="233" y="147"/>
                  </a:cubicBezTo>
                  <a:cubicBezTo>
                    <a:pt x="233" y="194"/>
                    <a:pt x="194" y="233"/>
                    <a:pt x="147" y="233"/>
                  </a:cubicBezTo>
                  <a:cubicBezTo>
                    <a:pt x="99" y="233"/>
                    <a:pt x="61" y="194"/>
                    <a:pt x="61" y="147"/>
                  </a:cubicBezTo>
                  <a:moveTo>
                    <a:pt x="0" y="147"/>
                  </a:moveTo>
                  <a:cubicBezTo>
                    <a:pt x="0" y="227"/>
                    <a:pt x="66" y="293"/>
                    <a:pt x="147" y="293"/>
                  </a:cubicBezTo>
                  <a:cubicBezTo>
                    <a:pt x="216" y="293"/>
                    <a:pt x="274" y="245"/>
                    <a:pt x="289" y="180"/>
                  </a:cubicBezTo>
                  <a:cubicBezTo>
                    <a:pt x="581" y="180"/>
                    <a:pt x="581" y="180"/>
                    <a:pt x="581" y="180"/>
                  </a:cubicBezTo>
                  <a:cubicBezTo>
                    <a:pt x="653" y="180"/>
                    <a:pt x="774" y="200"/>
                    <a:pt x="774" y="330"/>
                  </a:cubicBezTo>
                  <a:cubicBezTo>
                    <a:pt x="774" y="774"/>
                    <a:pt x="774" y="774"/>
                    <a:pt x="774" y="774"/>
                  </a:cubicBezTo>
                  <a:cubicBezTo>
                    <a:pt x="823" y="774"/>
                    <a:pt x="823" y="774"/>
                    <a:pt x="823" y="774"/>
                  </a:cubicBezTo>
                  <a:cubicBezTo>
                    <a:pt x="823" y="330"/>
                    <a:pt x="823" y="330"/>
                    <a:pt x="823" y="330"/>
                  </a:cubicBezTo>
                  <a:cubicBezTo>
                    <a:pt x="823" y="295"/>
                    <a:pt x="815" y="245"/>
                    <a:pt x="778" y="203"/>
                  </a:cubicBezTo>
                  <a:cubicBezTo>
                    <a:pt x="737" y="155"/>
                    <a:pt x="671" y="131"/>
                    <a:pt x="581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85" y="58"/>
                    <a:pt x="222" y="0"/>
                    <a:pt x="147" y="0"/>
                  </a:cubicBezTo>
                  <a:cubicBezTo>
                    <a:pt x="66" y="0"/>
                    <a:pt x="0" y="66"/>
                    <a:pt x="0" y="14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2" name="Freeform 11"/>
            <p:cNvSpPr>
              <a:spLocks noEditPoints="1"/>
            </p:cNvSpPr>
            <p:nvPr/>
          </p:nvSpPr>
          <p:spPr bwMode="auto">
            <a:xfrm>
              <a:off x="2908" y="472"/>
              <a:ext cx="1040" cy="2133"/>
            </a:xfrm>
            <a:custGeom>
              <a:avLst/>
              <a:gdLst>
                <a:gd name="T0" fmla="*/ 689 w 921"/>
                <a:gd name="T1" fmla="*/ 146 h 1890"/>
                <a:gd name="T2" fmla="*/ 775 w 921"/>
                <a:gd name="T3" fmla="*/ 60 h 1890"/>
                <a:gd name="T4" fmla="*/ 861 w 921"/>
                <a:gd name="T5" fmla="*/ 146 h 1890"/>
                <a:gd name="T6" fmla="*/ 775 w 921"/>
                <a:gd name="T7" fmla="*/ 232 h 1890"/>
                <a:gd name="T8" fmla="*/ 689 w 921"/>
                <a:gd name="T9" fmla="*/ 146 h 1890"/>
                <a:gd name="T10" fmla="*/ 632 w 921"/>
                <a:gd name="T11" fmla="*/ 115 h 1890"/>
                <a:gd name="T12" fmla="*/ 252 w 921"/>
                <a:gd name="T13" fmla="*/ 115 h 1890"/>
                <a:gd name="T14" fmla="*/ 7 w 921"/>
                <a:gd name="T15" fmla="*/ 294 h 1890"/>
                <a:gd name="T16" fmla="*/ 7 w 921"/>
                <a:gd name="T17" fmla="*/ 1890 h 1890"/>
                <a:gd name="T18" fmla="*/ 56 w 921"/>
                <a:gd name="T19" fmla="*/ 1890 h 1890"/>
                <a:gd name="T20" fmla="*/ 56 w 921"/>
                <a:gd name="T21" fmla="*/ 298 h 1890"/>
                <a:gd name="T22" fmla="*/ 252 w 921"/>
                <a:gd name="T23" fmla="*/ 165 h 1890"/>
                <a:gd name="T24" fmla="*/ 630 w 921"/>
                <a:gd name="T25" fmla="*/ 165 h 1890"/>
                <a:gd name="T26" fmla="*/ 775 w 921"/>
                <a:gd name="T27" fmla="*/ 292 h 1890"/>
                <a:gd name="T28" fmla="*/ 921 w 921"/>
                <a:gd name="T29" fmla="*/ 146 h 1890"/>
                <a:gd name="T30" fmla="*/ 775 w 921"/>
                <a:gd name="T31" fmla="*/ 0 h 1890"/>
                <a:gd name="T32" fmla="*/ 632 w 921"/>
                <a:gd name="T33" fmla="*/ 115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1" h="1890">
                  <a:moveTo>
                    <a:pt x="689" y="146"/>
                  </a:moveTo>
                  <a:cubicBezTo>
                    <a:pt x="689" y="99"/>
                    <a:pt x="728" y="60"/>
                    <a:pt x="775" y="60"/>
                  </a:cubicBezTo>
                  <a:cubicBezTo>
                    <a:pt x="823" y="60"/>
                    <a:pt x="861" y="99"/>
                    <a:pt x="861" y="146"/>
                  </a:cubicBezTo>
                  <a:cubicBezTo>
                    <a:pt x="861" y="194"/>
                    <a:pt x="823" y="232"/>
                    <a:pt x="775" y="232"/>
                  </a:cubicBezTo>
                  <a:cubicBezTo>
                    <a:pt x="728" y="232"/>
                    <a:pt x="689" y="194"/>
                    <a:pt x="689" y="146"/>
                  </a:cubicBezTo>
                  <a:moveTo>
                    <a:pt x="632" y="115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87" y="115"/>
                    <a:pt x="16" y="167"/>
                    <a:pt x="7" y="294"/>
                  </a:cubicBezTo>
                  <a:cubicBezTo>
                    <a:pt x="0" y="394"/>
                    <a:pt x="7" y="1829"/>
                    <a:pt x="7" y="1890"/>
                  </a:cubicBezTo>
                  <a:cubicBezTo>
                    <a:pt x="56" y="1890"/>
                    <a:pt x="56" y="1890"/>
                    <a:pt x="56" y="1890"/>
                  </a:cubicBezTo>
                  <a:cubicBezTo>
                    <a:pt x="56" y="1875"/>
                    <a:pt x="50" y="395"/>
                    <a:pt x="56" y="298"/>
                  </a:cubicBezTo>
                  <a:cubicBezTo>
                    <a:pt x="61" y="227"/>
                    <a:pt x="80" y="165"/>
                    <a:pt x="252" y="165"/>
                  </a:cubicBezTo>
                  <a:cubicBezTo>
                    <a:pt x="630" y="165"/>
                    <a:pt x="630" y="165"/>
                    <a:pt x="630" y="165"/>
                  </a:cubicBezTo>
                  <a:cubicBezTo>
                    <a:pt x="639" y="236"/>
                    <a:pt x="701" y="292"/>
                    <a:pt x="775" y="292"/>
                  </a:cubicBezTo>
                  <a:cubicBezTo>
                    <a:pt x="856" y="292"/>
                    <a:pt x="921" y="227"/>
                    <a:pt x="921" y="146"/>
                  </a:cubicBezTo>
                  <a:cubicBezTo>
                    <a:pt x="921" y="65"/>
                    <a:pt x="856" y="0"/>
                    <a:pt x="775" y="0"/>
                  </a:cubicBezTo>
                  <a:cubicBezTo>
                    <a:pt x="705" y="0"/>
                    <a:pt x="646" y="49"/>
                    <a:pt x="632" y="1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63" name="Freeform 13"/>
            <p:cNvSpPr>
              <a:spLocks noEditPoints="1"/>
            </p:cNvSpPr>
            <p:nvPr/>
          </p:nvSpPr>
          <p:spPr bwMode="auto">
            <a:xfrm>
              <a:off x="3013" y="1320"/>
              <a:ext cx="928" cy="1281"/>
            </a:xfrm>
            <a:custGeom>
              <a:avLst/>
              <a:gdLst>
                <a:gd name="T0" fmla="*/ 590 w 822"/>
                <a:gd name="T1" fmla="*/ 147 h 1135"/>
                <a:gd name="T2" fmla="*/ 676 w 822"/>
                <a:gd name="T3" fmla="*/ 60 h 1135"/>
                <a:gd name="T4" fmla="*/ 762 w 822"/>
                <a:gd name="T5" fmla="*/ 147 h 1135"/>
                <a:gd name="T6" fmla="*/ 676 w 822"/>
                <a:gd name="T7" fmla="*/ 233 h 1135"/>
                <a:gd name="T8" fmla="*/ 590 w 822"/>
                <a:gd name="T9" fmla="*/ 147 h 1135"/>
                <a:gd name="T10" fmla="*/ 532 w 822"/>
                <a:gd name="T11" fmla="*/ 122 h 1135"/>
                <a:gd name="T12" fmla="*/ 202 w 822"/>
                <a:gd name="T13" fmla="*/ 119 h 1135"/>
                <a:gd name="T14" fmla="*/ 0 w 822"/>
                <a:gd name="T15" fmla="*/ 333 h 1135"/>
                <a:gd name="T16" fmla="*/ 0 w 822"/>
                <a:gd name="T17" fmla="*/ 1135 h 1135"/>
                <a:gd name="T18" fmla="*/ 49 w 822"/>
                <a:gd name="T19" fmla="*/ 1135 h 1135"/>
                <a:gd name="T20" fmla="*/ 49 w 822"/>
                <a:gd name="T21" fmla="*/ 333 h 1135"/>
                <a:gd name="T22" fmla="*/ 202 w 822"/>
                <a:gd name="T23" fmla="*/ 168 h 1135"/>
                <a:gd name="T24" fmla="*/ 532 w 822"/>
                <a:gd name="T25" fmla="*/ 171 h 1135"/>
                <a:gd name="T26" fmla="*/ 676 w 822"/>
                <a:gd name="T27" fmla="*/ 293 h 1135"/>
                <a:gd name="T28" fmla="*/ 822 w 822"/>
                <a:gd name="T29" fmla="*/ 147 h 1135"/>
                <a:gd name="T30" fmla="*/ 676 w 822"/>
                <a:gd name="T31" fmla="*/ 0 h 1135"/>
                <a:gd name="T32" fmla="*/ 532 w 822"/>
                <a:gd name="T33" fmla="*/ 122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2" h="1135">
                  <a:moveTo>
                    <a:pt x="590" y="147"/>
                  </a:moveTo>
                  <a:cubicBezTo>
                    <a:pt x="590" y="99"/>
                    <a:pt x="628" y="60"/>
                    <a:pt x="676" y="60"/>
                  </a:cubicBezTo>
                  <a:cubicBezTo>
                    <a:pt x="723" y="60"/>
                    <a:pt x="762" y="99"/>
                    <a:pt x="762" y="147"/>
                  </a:cubicBezTo>
                  <a:cubicBezTo>
                    <a:pt x="762" y="194"/>
                    <a:pt x="723" y="233"/>
                    <a:pt x="676" y="233"/>
                  </a:cubicBezTo>
                  <a:cubicBezTo>
                    <a:pt x="628" y="233"/>
                    <a:pt x="590" y="194"/>
                    <a:pt x="590" y="147"/>
                  </a:cubicBezTo>
                  <a:moveTo>
                    <a:pt x="532" y="122"/>
                  </a:moveTo>
                  <a:cubicBezTo>
                    <a:pt x="462" y="121"/>
                    <a:pt x="282" y="119"/>
                    <a:pt x="202" y="119"/>
                  </a:cubicBezTo>
                  <a:cubicBezTo>
                    <a:pt x="90" y="119"/>
                    <a:pt x="0" y="236"/>
                    <a:pt x="0" y="333"/>
                  </a:cubicBezTo>
                  <a:cubicBezTo>
                    <a:pt x="0" y="1135"/>
                    <a:pt x="0" y="1135"/>
                    <a:pt x="0" y="1135"/>
                  </a:cubicBezTo>
                  <a:cubicBezTo>
                    <a:pt x="49" y="1135"/>
                    <a:pt x="49" y="1135"/>
                    <a:pt x="49" y="1135"/>
                  </a:cubicBezTo>
                  <a:cubicBezTo>
                    <a:pt x="49" y="333"/>
                    <a:pt x="49" y="333"/>
                    <a:pt x="49" y="333"/>
                  </a:cubicBezTo>
                  <a:cubicBezTo>
                    <a:pt x="49" y="268"/>
                    <a:pt x="115" y="168"/>
                    <a:pt x="202" y="168"/>
                  </a:cubicBezTo>
                  <a:cubicBezTo>
                    <a:pt x="282" y="168"/>
                    <a:pt x="462" y="170"/>
                    <a:pt x="532" y="171"/>
                  </a:cubicBezTo>
                  <a:cubicBezTo>
                    <a:pt x="543" y="240"/>
                    <a:pt x="604" y="293"/>
                    <a:pt x="676" y="293"/>
                  </a:cubicBezTo>
                  <a:cubicBezTo>
                    <a:pt x="757" y="293"/>
                    <a:pt x="822" y="227"/>
                    <a:pt x="822" y="147"/>
                  </a:cubicBezTo>
                  <a:cubicBezTo>
                    <a:pt x="822" y="66"/>
                    <a:pt x="757" y="0"/>
                    <a:pt x="676" y="0"/>
                  </a:cubicBezTo>
                  <a:cubicBezTo>
                    <a:pt x="604" y="0"/>
                    <a:pt x="544" y="53"/>
                    <a:pt x="532" y="122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49" name="Oval 48"/>
          <p:cNvSpPr/>
          <p:nvPr/>
        </p:nvSpPr>
        <p:spPr>
          <a:xfrm>
            <a:off x="16557577" y="4462085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>
                <a:solidFill>
                  <a:schemeClr val="accent2"/>
                </a:solidFill>
                <a:latin typeface="Sosa" pitchFamily="2" charset="0"/>
              </a:rPr>
              <a:t>a</a:t>
            </a:r>
            <a:endParaRPr lang="en-US" sz="4000">
              <a:solidFill>
                <a:schemeClr val="accent2"/>
              </a:solidFill>
              <a:latin typeface="Sosa" pitchFamily="2" charset="0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14932473" y="11462997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>
                <a:solidFill>
                  <a:schemeClr val="accent1"/>
                </a:solidFill>
                <a:latin typeface="Sosa" pitchFamily="2" charset="0"/>
              </a:rPr>
              <a:t>&gt;</a:t>
            </a:r>
            <a:endParaRPr lang="en-US" sz="4000">
              <a:solidFill>
                <a:schemeClr val="accent1"/>
              </a:solidFill>
              <a:latin typeface="Sosa" pitchFamily="2" charset="0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11796313" y="11439249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>
                <a:solidFill>
                  <a:schemeClr val="accent4"/>
                </a:solidFill>
                <a:latin typeface="Sosa" pitchFamily="2" charset="0"/>
              </a:rPr>
              <a:t>r</a:t>
            </a:r>
            <a:endParaRPr lang="en-US" sz="4000">
              <a:solidFill>
                <a:schemeClr val="accent4"/>
              </a:solidFill>
              <a:latin typeface="Sosa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398787" y="4434793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>
                <a:solidFill>
                  <a:schemeClr val="accent6"/>
                </a:solidFill>
                <a:latin typeface="Sosa" pitchFamily="2" charset="0"/>
              </a:rPr>
              <a:t>e</a:t>
            </a:r>
            <a:endParaRPr lang="en-US" sz="4000">
              <a:solidFill>
                <a:schemeClr val="accent6"/>
              </a:solidFill>
              <a:latin typeface="Sosa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0277119" y="4428591"/>
            <a:ext cx="614230" cy="627614"/>
          </a:xfrm>
          <a:prstGeom prst="ellipse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4000">
                <a:solidFill>
                  <a:schemeClr val="accent3"/>
                </a:solidFill>
                <a:latin typeface="Sosa" pitchFamily="2" charset="0"/>
              </a:rPr>
              <a:t>l</a:t>
            </a:r>
            <a:endParaRPr lang="en-US" sz="4000">
              <a:solidFill>
                <a:schemeClr val="accent3"/>
              </a:solidFill>
              <a:latin typeface="Sosa" pitchFamily="2" charset="0"/>
            </a:endParaRPr>
          </a:p>
        </p:txBody>
      </p:sp>
      <p:sp>
        <p:nvSpPr>
          <p:cNvPr id="54" name="Content Placeholder 2"/>
          <p:cNvSpPr txBox="1">
            <a:spLocks/>
          </p:cNvSpPr>
          <p:nvPr/>
        </p:nvSpPr>
        <p:spPr>
          <a:xfrm>
            <a:off x="10528017" y="5596023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>
                <a:solidFill>
                  <a:srgbClr val="272E3A"/>
                </a:solidFill>
              </a:rPr>
              <a:t>Content here</a:t>
            </a:r>
            <a:br>
              <a:rPr lang="en-US" sz="2800" b="1">
                <a:solidFill>
                  <a:srgbClr val="272E3A"/>
                </a:solidFill>
              </a:rPr>
            </a:br>
            <a:r>
              <a:rPr lang="en-US" sz="2000" err="1">
                <a:solidFill>
                  <a:srgbClr val="272E3A"/>
                </a:solidFill>
              </a:rPr>
              <a:t>Lorem</a:t>
            </a:r>
            <a:r>
              <a:rPr lang="en-US" sz="2000">
                <a:solidFill>
                  <a:srgbClr val="272E3A"/>
                </a:solidFill>
              </a:rPr>
              <a:t> ipsum dolor sit amet, </a:t>
            </a:r>
            <a:r>
              <a:rPr lang="en-US" sz="2000" err="1">
                <a:solidFill>
                  <a:srgbClr val="272E3A"/>
                </a:solidFill>
              </a:rPr>
              <a:t>adipiscing</a:t>
            </a:r>
            <a:r>
              <a:rPr lang="en-US" sz="2000">
                <a:solidFill>
                  <a:srgbClr val="272E3A"/>
                </a:solidFill>
              </a:rPr>
              <a:t> elit. </a:t>
            </a:r>
            <a:endParaRPr lang="en-US" sz="2200">
              <a:solidFill>
                <a:srgbClr val="272E3A"/>
              </a:solidFill>
            </a:endParaRPr>
          </a:p>
        </p:txBody>
      </p:sp>
      <p:sp>
        <p:nvSpPr>
          <p:cNvPr id="55" name="Content Placeholder 2"/>
          <p:cNvSpPr txBox="1">
            <a:spLocks/>
          </p:cNvSpPr>
          <p:nvPr/>
        </p:nvSpPr>
        <p:spPr>
          <a:xfrm>
            <a:off x="13749929" y="5596021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>
                <a:solidFill>
                  <a:srgbClr val="272E3A"/>
                </a:solidFill>
              </a:rPr>
              <a:t>Content here</a:t>
            </a:r>
            <a:br>
              <a:rPr lang="en-US" sz="2800" b="1">
                <a:solidFill>
                  <a:srgbClr val="272E3A"/>
                </a:solidFill>
              </a:rPr>
            </a:br>
            <a:r>
              <a:rPr lang="en-US" sz="2000">
                <a:solidFill>
                  <a:srgbClr val="272E3A"/>
                </a:solidFill>
              </a:rPr>
              <a:t>Lorem ipsum dolor sit amet, </a:t>
            </a:r>
            <a:r>
              <a:rPr lang="en-US" sz="2000" err="1">
                <a:solidFill>
                  <a:srgbClr val="272E3A"/>
                </a:solidFill>
              </a:rPr>
              <a:t>adipiscing</a:t>
            </a:r>
            <a:r>
              <a:rPr lang="en-US" sz="2000">
                <a:solidFill>
                  <a:srgbClr val="272E3A"/>
                </a:solidFill>
              </a:rPr>
              <a:t> elit. </a:t>
            </a:r>
            <a:endParaRPr lang="en-US" sz="2200">
              <a:solidFill>
                <a:srgbClr val="272E3A"/>
              </a:solidFill>
            </a:endParaRPr>
          </a:p>
        </p:txBody>
      </p:sp>
      <p:sp>
        <p:nvSpPr>
          <p:cNvPr id="56" name="Content Placeholder 2"/>
          <p:cNvSpPr txBox="1">
            <a:spLocks/>
          </p:cNvSpPr>
          <p:nvPr/>
        </p:nvSpPr>
        <p:spPr>
          <a:xfrm>
            <a:off x="17199147" y="5596019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>
                <a:solidFill>
                  <a:srgbClr val="272E3A"/>
                </a:solidFill>
              </a:rPr>
              <a:t>Content here</a:t>
            </a:r>
            <a:br>
              <a:rPr lang="en-US" sz="2800" b="1">
                <a:solidFill>
                  <a:srgbClr val="272E3A"/>
                </a:solidFill>
              </a:rPr>
            </a:br>
            <a:r>
              <a:rPr lang="en-US" sz="2000">
                <a:solidFill>
                  <a:srgbClr val="272E3A"/>
                </a:solidFill>
              </a:rPr>
              <a:t>Lorem ipsum dolor sit amet, </a:t>
            </a:r>
            <a:r>
              <a:rPr lang="en-US" sz="2000" err="1">
                <a:solidFill>
                  <a:srgbClr val="272E3A"/>
                </a:solidFill>
              </a:rPr>
              <a:t>adipiscing</a:t>
            </a:r>
            <a:r>
              <a:rPr lang="en-US" sz="2000">
                <a:solidFill>
                  <a:srgbClr val="272E3A"/>
                </a:solidFill>
              </a:rPr>
              <a:t> elit. </a:t>
            </a:r>
            <a:endParaRPr lang="en-US" sz="2200">
              <a:solidFill>
                <a:srgbClr val="272E3A"/>
              </a:solidFill>
            </a:endParaRPr>
          </a:p>
        </p:txBody>
      </p:sp>
      <p:sp>
        <p:nvSpPr>
          <p:cNvPr id="57" name="Content Placeholder 2"/>
          <p:cNvSpPr txBox="1">
            <a:spLocks/>
          </p:cNvSpPr>
          <p:nvPr/>
        </p:nvSpPr>
        <p:spPr>
          <a:xfrm>
            <a:off x="12082627" y="9625971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>
                <a:solidFill>
                  <a:srgbClr val="272E3A"/>
                </a:solidFill>
              </a:rPr>
              <a:t>Content here</a:t>
            </a:r>
            <a:br>
              <a:rPr lang="en-US" sz="2800" b="1">
                <a:solidFill>
                  <a:srgbClr val="272E3A"/>
                </a:solidFill>
              </a:rPr>
            </a:br>
            <a:r>
              <a:rPr lang="en-US" sz="2000" err="1">
                <a:solidFill>
                  <a:srgbClr val="272E3A"/>
                </a:solidFill>
              </a:rPr>
              <a:t>Lorem</a:t>
            </a:r>
            <a:r>
              <a:rPr lang="en-US" sz="2000">
                <a:solidFill>
                  <a:srgbClr val="272E3A"/>
                </a:solidFill>
              </a:rPr>
              <a:t> ipsum dolor sit amet, </a:t>
            </a:r>
            <a:r>
              <a:rPr lang="en-US" sz="2000" err="1">
                <a:solidFill>
                  <a:srgbClr val="272E3A"/>
                </a:solidFill>
              </a:rPr>
              <a:t>adipiscing</a:t>
            </a:r>
            <a:r>
              <a:rPr lang="en-US" sz="2000">
                <a:solidFill>
                  <a:srgbClr val="272E3A"/>
                </a:solidFill>
              </a:rPr>
              <a:t> elit. </a:t>
            </a:r>
            <a:endParaRPr lang="en-US" sz="2200">
              <a:solidFill>
                <a:srgbClr val="272E3A"/>
              </a:solidFill>
            </a:endParaRPr>
          </a:p>
        </p:txBody>
      </p:sp>
      <p:sp>
        <p:nvSpPr>
          <p:cNvPr id="58" name="Content Placeholder 2"/>
          <p:cNvSpPr txBox="1">
            <a:spLocks/>
          </p:cNvSpPr>
          <p:nvPr/>
        </p:nvSpPr>
        <p:spPr>
          <a:xfrm>
            <a:off x="15774223" y="9625969"/>
            <a:ext cx="2849846" cy="1562270"/>
          </a:xfrm>
          <a:prstGeom prst="rect">
            <a:avLst/>
          </a:prstGeom>
        </p:spPr>
        <p:txBody>
          <a:bodyPr vert="horz" lIns="182880" tIns="91440" rIns="182880" bIns="9144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d-ID" sz="2800" b="1">
                <a:solidFill>
                  <a:srgbClr val="272E3A"/>
                </a:solidFill>
              </a:rPr>
              <a:t>Content here</a:t>
            </a:r>
            <a:br>
              <a:rPr lang="en-US" sz="2800" b="1">
                <a:solidFill>
                  <a:srgbClr val="272E3A"/>
                </a:solidFill>
              </a:rPr>
            </a:br>
            <a:r>
              <a:rPr lang="en-US" sz="2000" err="1">
                <a:solidFill>
                  <a:srgbClr val="272E3A"/>
                </a:solidFill>
              </a:rPr>
              <a:t>Lorem</a:t>
            </a:r>
            <a:r>
              <a:rPr lang="en-US" sz="2000">
                <a:solidFill>
                  <a:srgbClr val="272E3A"/>
                </a:solidFill>
              </a:rPr>
              <a:t> ipsum dolor sit amet, </a:t>
            </a:r>
            <a:r>
              <a:rPr lang="en-US" sz="2000" err="1">
                <a:solidFill>
                  <a:srgbClr val="272E3A"/>
                </a:solidFill>
              </a:rPr>
              <a:t>adipiscing</a:t>
            </a:r>
            <a:r>
              <a:rPr lang="en-US" sz="2000">
                <a:solidFill>
                  <a:srgbClr val="272E3A"/>
                </a:solidFill>
              </a:rPr>
              <a:t> elit. </a:t>
            </a:r>
            <a:endParaRPr lang="en-US" sz="2200">
              <a:solidFill>
                <a:srgbClr val="272E3A"/>
              </a:solidFill>
            </a:endParaRPr>
          </a:p>
        </p:txBody>
      </p:sp>
      <p:sp>
        <p:nvSpPr>
          <p:cNvPr id="28" name="Title 13"/>
          <p:cNvSpPr txBox="1">
            <a:spLocks/>
          </p:cNvSpPr>
          <p:nvPr/>
        </p:nvSpPr>
        <p:spPr>
          <a:xfrm>
            <a:off x="812799" y="965201"/>
            <a:ext cx="22342478" cy="1268950"/>
          </a:xfrm>
          <a:prstGeom prst="rect">
            <a:avLst/>
          </a:prstGeom>
        </p:spPr>
        <p:txBody>
          <a:bodyPr vert="horz" lIns="243840" tIns="121920" rIns="243840" bIns="121920" rtlCol="0" anchor="ctr">
            <a:no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id-ID" sz="6600">
                <a:solidFill>
                  <a:srgbClr val="272E3A"/>
                </a:solidFill>
                <a:latin typeface="+mj-lt"/>
                <a:ea typeface="+mj-ea"/>
                <a:cs typeface="+mj-cs"/>
              </a:rPr>
              <a:t>Book Agency</a:t>
            </a:r>
            <a:endParaRPr lang="en-US" sz="6600">
              <a:solidFill>
                <a:srgbClr val="272E3A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2" name="Group 15"/>
          <p:cNvGrpSpPr>
            <a:grpSpLocks noChangeAspect="1"/>
          </p:cNvGrpSpPr>
          <p:nvPr/>
        </p:nvGrpSpPr>
        <p:grpSpPr bwMode="auto">
          <a:xfrm>
            <a:off x="815227" y="5013734"/>
            <a:ext cx="8876034" cy="7427260"/>
            <a:chOff x="942" y="0"/>
            <a:chExt cx="3872" cy="3240"/>
          </a:xfrm>
          <a:effectLst>
            <a:outerShdw blurRad="3429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942" y="1783"/>
              <a:ext cx="3421" cy="1457"/>
            </a:xfrm>
            <a:custGeom>
              <a:avLst/>
              <a:gdLst>
                <a:gd name="T0" fmla="*/ 0 w 3421"/>
                <a:gd name="T1" fmla="*/ 398 h 1457"/>
                <a:gd name="T2" fmla="*/ 1644 w 3421"/>
                <a:gd name="T3" fmla="*/ 1457 h 1457"/>
                <a:gd name="T4" fmla="*/ 3421 w 3421"/>
                <a:gd name="T5" fmla="*/ 987 h 1457"/>
                <a:gd name="T6" fmla="*/ 1789 w 3421"/>
                <a:gd name="T7" fmla="*/ 0 h 1457"/>
                <a:gd name="T8" fmla="*/ 0 w 3421"/>
                <a:gd name="T9" fmla="*/ 398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7">
                  <a:moveTo>
                    <a:pt x="0" y="398"/>
                  </a:moveTo>
                  <a:lnTo>
                    <a:pt x="1644" y="1457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942" y="1853"/>
              <a:ext cx="1644" cy="1387"/>
            </a:xfrm>
            <a:custGeom>
              <a:avLst/>
              <a:gdLst>
                <a:gd name="T0" fmla="*/ 0 w 1644"/>
                <a:gd name="T1" fmla="*/ 0 h 1387"/>
                <a:gd name="T2" fmla="*/ 0 w 1644"/>
                <a:gd name="T3" fmla="*/ 328 h 1387"/>
                <a:gd name="T4" fmla="*/ 1644 w 1644"/>
                <a:gd name="T5" fmla="*/ 1387 h 1387"/>
                <a:gd name="T6" fmla="*/ 1644 w 1644"/>
                <a:gd name="T7" fmla="*/ 1057 h 1387"/>
                <a:gd name="T8" fmla="*/ 0 w 1644"/>
                <a:gd name="T9" fmla="*/ 0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7">
                  <a:moveTo>
                    <a:pt x="0" y="0"/>
                  </a:moveTo>
                  <a:lnTo>
                    <a:pt x="0" y="328"/>
                  </a:lnTo>
                  <a:lnTo>
                    <a:pt x="1644" y="1387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2586" y="2462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48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48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942" y="1455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7 h 1455"/>
                <a:gd name="T6" fmla="*/ 1789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193" y="1526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6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6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1193" y="1596"/>
              <a:ext cx="1644" cy="1385"/>
            </a:xfrm>
            <a:custGeom>
              <a:avLst/>
              <a:gdLst>
                <a:gd name="T0" fmla="*/ 0 w 1644"/>
                <a:gd name="T1" fmla="*/ 0 h 1385"/>
                <a:gd name="T2" fmla="*/ 0 w 1644"/>
                <a:gd name="T3" fmla="*/ 328 h 1385"/>
                <a:gd name="T4" fmla="*/ 1644 w 1644"/>
                <a:gd name="T5" fmla="*/ 1385 h 1385"/>
                <a:gd name="T6" fmla="*/ 1644 w 1644"/>
                <a:gd name="T7" fmla="*/ 1057 h 1385"/>
                <a:gd name="T8" fmla="*/ 0 w 1644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5">
                  <a:moveTo>
                    <a:pt x="0" y="0"/>
                  </a:moveTo>
                  <a:lnTo>
                    <a:pt x="0" y="328"/>
                  </a:lnTo>
                  <a:lnTo>
                    <a:pt x="1644" y="1385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2837" y="2203"/>
              <a:ext cx="1677" cy="740"/>
            </a:xfrm>
            <a:custGeom>
              <a:avLst/>
              <a:gdLst>
                <a:gd name="T0" fmla="*/ 1677 w 1677"/>
                <a:gd name="T1" fmla="*/ 287 h 740"/>
                <a:gd name="T2" fmla="*/ 1677 w 1677"/>
                <a:gd name="T3" fmla="*/ 0 h 740"/>
                <a:gd name="T4" fmla="*/ 0 w 1677"/>
                <a:gd name="T5" fmla="*/ 450 h 740"/>
                <a:gd name="T6" fmla="*/ 0 w 1677"/>
                <a:gd name="T7" fmla="*/ 740 h 740"/>
                <a:gd name="T8" fmla="*/ 1677 w 1677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7" h="740">
                  <a:moveTo>
                    <a:pt x="1677" y="287"/>
                  </a:moveTo>
                  <a:lnTo>
                    <a:pt x="1677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7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1193" y="1198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5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5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954" y="962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6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6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954" y="1032"/>
              <a:ext cx="1644" cy="1385"/>
            </a:xfrm>
            <a:custGeom>
              <a:avLst/>
              <a:gdLst>
                <a:gd name="T0" fmla="*/ 0 w 1644"/>
                <a:gd name="T1" fmla="*/ 0 h 1385"/>
                <a:gd name="T2" fmla="*/ 0 w 1644"/>
                <a:gd name="T3" fmla="*/ 328 h 1385"/>
                <a:gd name="T4" fmla="*/ 1644 w 1644"/>
                <a:gd name="T5" fmla="*/ 1385 h 1385"/>
                <a:gd name="T6" fmla="*/ 1644 w 1644"/>
                <a:gd name="T7" fmla="*/ 1057 h 1385"/>
                <a:gd name="T8" fmla="*/ 0 w 1644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5">
                  <a:moveTo>
                    <a:pt x="0" y="0"/>
                  </a:moveTo>
                  <a:lnTo>
                    <a:pt x="0" y="328"/>
                  </a:lnTo>
                  <a:lnTo>
                    <a:pt x="1644" y="1385"/>
                  </a:lnTo>
                  <a:lnTo>
                    <a:pt x="1644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2598" y="1639"/>
              <a:ext cx="1677" cy="740"/>
            </a:xfrm>
            <a:custGeom>
              <a:avLst/>
              <a:gdLst>
                <a:gd name="T0" fmla="*/ 1677 w 1677"/>
                <a:gd name="T1" fmla="*/ 287 h 740"/>
                <a:gd name="T2" fmla="*/ 1677 w 1677"/>
                <a:gd name="T3" fmla="*/ 0 h 740"/>
                <a:gd name="T4" fmla="*/ 0 w 1677"/>
                <a:gd name="T5" fmla="*/ 450 h 740"/>
                <a:gd name="T6" fmla="*/ 0 w 1677"/>
                <a:gd name="T7" fmla="*/ 740 h 740"/>
                <a:gd name="T8" fmla="*/ 1677 w 1677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7" h="740">
                  <a:moveTo>
                    <a:pt x="1677" y="287"/>
                  </a:moveTo>
                  <a:lnTo>
                    <a:pt x="1677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7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954" y="634"/>
              <a:ext cx="3421" cy="1455"/>
            </a:xfrm>
            <a:custGeom>
              <a:avLst/>
              <a:gdLst>
                <a:gd name="T0" fmla="*/ 0 w 3421"/>
                <a:gd name="T1" fmla="*/ 398 h 1455"/>
                <a:gd name="T2" fmla="*/ 1644 w 3421"/>
                <a:gd name="T3" fmla="*/ 1455 h 1455"/>
                <a:gd name="T4" fmla="*/ 3421 w 3421"/>
                <a:gd name="T5" fmla="*/ 985 h 1455"/>
                <a:gd name="T6" fmla="*/ 1788 w 3421"/>
                <a:gd name="T7" fmla="*/ 0 h 1455"/>
                <a:gd name="T8" fmla="*/ 0 w 3421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8"/>
                  </a:moveTo>
                  <a:lnTo>
                    <a:pt x="1644" y="1455"/>
                  </a:lnTo>
                  <a:lnTo>
                    <a:pt x="3421" y="985"/>
                  </a:lnTo>
                  <a:lnTo>
                    <a:pt x="1788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1156" y="594"/>
              <a:ext cx="3421" cy="1456"/>
            </a:xfrm>
            <a:custGeom>
              <a:avLst/>
              <a:gdLst>
                <a:gd name="T0" fmla="*/ 0 w 3421"/>
                <a:gd name="T1" fmla="*/ 398 h 1456"/>
                <a:gd name="T2" fmla="*/ 1644 w 3421"/>
                <a:gd name="T3" fmla="*/ 1456 h 1456"/>
                <a:gd name="T4" fmla="*/ 3421 w 3421"/>
                <a:gd name="T5" fmla="*/ 987 h 1456"/>
                <a:gd name="T6" fmla="*/ 1789 w 3421"/>
                <a:gd name="T7" fmla="*/ 0 h 1456"/>
                <a:gd name="T8" fmla="*/ 0 w 3421"/>
                <a:gd name="T9" fmla="*/ 398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6">
                  <a:moveTo>
                    <a:pt x="0" y="398"/>
                  </a:moveTo>
                  <a:lnTo>
                    <a:pt x="1644" y="1456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1156" y="664"/>
              <a:ext cx="1644" cy="1386"/>
            </a:xfrm>
            <a:custGeom>
              <a:avLst/>
              <a:gdLst>
                <a:gd name="T0" fmla="*/ 0 w 1644"/>
                <a:gd name="T1" fmla="*/ 0 h 1386"/>
                <a:gd name="T2" fmla="*/ 0 w 1644"/>
                <a:gd name="T3" fmla="*/ 328 h 1386"/>
                <a:gd name="T4" fmla="*/ 1644 w 1644"/>
                <a:gd name="T5" fmla="*/ 1386 h 1386"/>
                <a:gd name="T6" fmla="*/ 1644 w 1644"/>
                <a:gd name="T7" fmla="*/ 1056 h 1386"/>
                <a:gd name="T8" fmla="*/ 0 w 1644"/>
                <a:gd name="T9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4" h="1386">
                  <a:moveTo>
                    <a:pt x="0" y="0"/>
                  </a:moveTo>
                  <a:lnTo>
                    <a:pt x="0" y="328"/>
                  </a:lnTo>
                  <a:lnTo>
                    <a:pt x="1644" y="1386"/>
                  </a:lnTo>
                  <a:lnTo>
                    <a:pt x="1644" y="10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2800" y="1272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48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48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1156" y="265"/>
              <a:ext cx="3421" cy="1455"/>
            </a:xfrm>
            <a:custGeom>
              <a:avLst/>
              <a:gdLst>
                <a:gd name="T0" fmla="*/ 0 w 3421"/>
                <a:gd name="T1" fmla="*/ 399 h 1455"/>
                <a:gd name="T2" fmla="*/ 1644 w 3421"/>
                <a:gd name="T3" fmla="*/ 1455 h 1455"/>
                <a:gd name="T4" fmla="*/ 3421 w 3421"/>
                <a:gd name="T5" fmla="*/ 987 h 1455"/>
                <a:gd name="T6" fmla="*/ 1789 w 3421"/>
                <a:gd name="T7" fmla="*/ 0 h 1455"/>
                <a:gd name="T8" fmla="*/ 0 w 3421"/>
                <a:gd name="T9" fmla="*/ 399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1" h="1455">
                  <a:moveTo>
                    <a:pt x="0" y="399"/>
                  </a:moveTo>
                  <a:lnTo>
                    <a:pt x="1644" y="1455"/>
                  </a:lnTo>
                  <a:lnTo>
                    <a:pt x="3421" y="987"/>
                  </a:lnTo>
                  <a:lnTo>
                    <a:pt x="1789" y="0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1395" y="328"/>
              <a:ext cx="3419" cy="1455"/>
            </a:xfrm>
            <a:custGeom>
              <a:avLst/>
              <a:gdLst>
                <a:gd name="T0" fmla="*/ 0 w 3419"/>
                <a:gd name="T1" fmla="*/ 399 h 1455"/>
                <a:gd name="T2" fmla="*/ 1643 w 3419"/>
                <a:gd name="T3" fmla="*/ 1455 h 1455"/>
                <a:gd name="T4" fmla="*/ 3419 w 3419"/>
                <a:gd name="T5" fmla="*/ 988 h 1455"/>
                <a:gd name="T6" fmla="*/ 1787 w 3419"/>
                <a:gd name="T7" fmla="*/ 0 h 1455"/>
                <a:gd name="T8" fmla="*/ 0 w 3419"/>
                <a:gd name="T9" fmla="*/ 399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9" h="1455">
                  <a:moveTo>
                    <a:pt x="0" y="399"/>
                  </a:moveTo>
                  <a:lnTo>
                    <a:pt x="1643" y="1455"/>
                  </a:lnTo>
                  <a:lnTo>
                    <a:pt x="3419" y="988"/>
                  </a:lnTo>
                  <a:lnTo>
                    <a:pt x="1787" y="0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rgbClr val="CFB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1395" y="398"/>
              <a:ext cx="1643" cy="1385"/>
            </a:xfrm>
            <a:custGeom>
              <a:avLst/>
              <a:gdLst>
                <a:gd name="T0" fmla="*/ 0 w 1643"/>
                <a:gd name="T1" fmla="*/ 0 h 1385"/>
                <a:gd name="T2" fmla="*/ 0 w 1643"/>
                <a:gd name="T3" fmla="*/ 329 h 1385"/>
                <a:gd name="T4" fmla="*/ 1643 w 1643"/>
                <a:gd name="T5" fmla="*/ 1385 h 1385"/>
                <a:gd name="T6" fmla="*/ 1643 w 1643"/>
                <a:gd name="T7" fmla="*/ 1057 h 1385"/>
                <a:gd name="T8" fmla="*/ 0 w 1643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3" h="1385">
                  <a:moveTo>
                    <a:pt x="0" y="0"/>
                  </a:moveTo>
                  <a:lnTo>
                    <a:pt x="0" y="329"/>
                  </a:lnTo>
                  <a:lnTo>
                    <a:pt x="1643" y="1385"/>
                  </a:lnTo>
                  <a:lnTo>
                    <a:pt x="1643" y="10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3038" y="1005"/>
              <a:ext cx="1678" cy="740"/>
            </a:xfrm>
            <a:custGeom>
              <a:avLst/>
              <a:gdLst>
                <a:gd name="T0" fmla="*/ 1678 w 1678"/>
                <a:gd name="T1" fmla="*/ 287 h 740"/>
                <a:gd name="T2" fmla="*/ 1678 w 1678"/>
                <a:gd name="T3" fmla="*/ 0 h 740"/>
                <a:gd name="T4" fmla="*/ 0 w 1678"/>
                <a:gd name="T5" fmla="*/ 450 h 740"/>
                <a:gd name="T6" fmla="*/ 0 w 1678"/>
                <a:gd name="T7" fmla="*/ 740 h 740"/>
                <a:gd name="T8" fmla="*/ 1678 w 1678"/>
                <a:gd name="T9" fmla="*/ 28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8" h="740">
                  <a:moveTo>
                    <a:pt x="1678" y="287"/>
                  </a:moveTo>
                  <a:lnTo>
                    <a:pt x="1678" y="0"/>
                  </a:lnTo>
                  <a:lnTo>
                    <a:pt x="0" y="450"/>
                  </a:lnTo>
                  <a:lnTo>
                    <a:pt x="0" y="740"/>
                  </a:lnTo>
                  <a:lnTo>
                    <a:pt x="1678" y="287"/>
                  </a:lnTo>
                  <a:close/>
                </a:path>
              </a:pathLst>
            </a:custGeom>
            <a:solidFill>
              <a:srgbClr val="ED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395" y="0"/>
              <a:ext cx="3419" cy="1455"/>
            </a:xfrm>
            <a:custGeom>
              <a:avLst/>
              <a:gdLst>
                <a:gd name="T0" fmla="*/ 0 w 3419"/>
                <a:gd name="T1" fmla="*/ 398 h 1455"/>
                <a:gd name="T2" fmla="*/ 1643 w 3419"/>
                <a:gd name="T3" fmla="*/ 1455 h 1455"/>
                <a:gd name="T4" fmla="*/ 3419 w 3419"/>
                <a:gd name="T5" fmla="*/ 987 h 1455"/>
                <a:gd name="T6" fmla="*/ 1787 w 3419"/>
                <a:gd name="T7" fmla="*/ 0 h 1455"/>
                <a:gd name="T8" fmla="*/ 0 w 3419"/>
                <a:gd name="T9" fmla="*/ 398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9" h="1455">
                  <a:moveTo>
                    <a:pt x="0" y="398"/>
                  </a:moveTo>
                  <a:lnTo>
                    <a:pt x="1643" y="1455"/>
                  </a:lnTo>
                  <a:lnTo>
                    <a:pt x="3419" y="987"/>
                  </a:lnTo>
                  <a:lnTo>
                    <a:pt x="1787" y="0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/>
            </a:p>
          </p:txBody>
        </p:sp>
      </p:grpSp>
      <p:sp>
        <p:nvSpPr>
          <p:cNvPr id="35" name="TextBox 34"/>
          <p:cNvSpPr txBox="1"/>
          <p:nvPr/>
        </p:nvSpPr>
        <p:spPr>
          <a:xfrm rot="1927259">
            <a:off x="2359544" y="7321695"/>
            <a:ext cx="28696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bg1"/>
                </a:solidFill>
              </a:rPr>
              <a:t>TIME RESOLVING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 rot="1984120">
            <a:off x="2015277" y="7950533"/>
            <a:ext cx="26084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bg1"/>
                </a:solidFill>
              </a:rPr>
              <a:t>GREEN DESIGN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 rot="1921113">
            <a:off x="1663776" y="8832873"/>
            <a:ext cx="24256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bg1"/>
                </a:solidFill>
              </a:rPr>
              <a:t>NETWORKING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rot="2061613">
            <a:off x="2143757" y="9922217"/>
            <a:ext cx="20072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bg1"/>
                </a:solidFill>
              </a:rPr>
              <a:t>AWARNESS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 rot="1934138">
            <a:off x="1641854" y="10571275"/>
            <a:ext cx="2226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bg1"/>
                </a:solidFill>
              </a:rPr>
              <a:t>INVESTMENT</a:t>
            </a:r>
            <a:endParaRPr lang="en-US" sz="2400">
              <a:solidFill>
                <a:schemeClr val="bg1"/>
              </a:solidFill>
            </a:endParaRPr>
          </a:p>
        </p:txBody>
      </p:sp>
      <p:sp>
        <p:nvSpPr>
          <p:cNvPr id="46" name="Freeform 6"/>
          <p:cNvSpPr>
            <a:spLocks noEditPoints="1"/>
          </p:cNvSpPr>
          <p:nvPr/>
        </p:nvSpPr>
        <p:spPr bwMode="auto">
          <a:xfrm>
            <a:off x="4572435" y="2109177"/>
            <a:ext cx="1489698" cy="4810870"/>
          </a:xfrm>
          <a:custGeom>
            <a:avLst/>
            <a:gdLst>
              <a:gd name="T0" fmla="*/ 263 w 343"/>
              <a:gd name="T1" fmla="*/ 181 h 1107"/>
              <a:gd name="T2" fmla="*/ 153 w 343"/>
              <a:gd name="T3" fmla="*/ 318 h 1107"/>
              <a:gd name="T4" fmla="*/ 156 w 343"/>
              <a:gd name="T5" fmla="*/ 232 h 1107"/>
              <a:gd name="T6" fmla="*/ 164 w 343"/>
              <a:gd name="T7" fmla="*/ 205 h 1107"/>
              <a:gd name="T8" fmla="*/ 164 w 343"/>
              <a:gd name="T9" fmla="*/ 186 h 1107"/>
              <a:gd name="T10" fmla="*/ 208 w 343"/>
              <a:gd name="T11" fmla="*/ 106 h 1107"/>
              <a:gd name="T12" fmla="*/ 217 w 343"/>
              <a:gd name="T13" fmla="*/ 67 h 1107"/>
              <a:gd name="T14" fmla="*/ 212 w 343"/>
              <a:gd name="T15" fmla="*/ 27 h 1107"/>
              <a:gd name="T16" fmla="*/ 117 w 343"/>
              <a:gd name="T17" fmla="*/ 16 h 1107"/>
              <a:gd name="T18" fmla="*/ 102 w 343"/>
              <a:gd name="T19" fmla="*/ 64 h 1107"/>
              <a:gd name="T20" fmla="*/ 126 w 343"/>
              <a:gd name="T21" fmla="*/ 137 h 1107"/>
              <a:gd name="T22" fmla="*/ 155 w 343"/>
              <a:gd name="T23" fmla="*/ 188 h 1107"/>
              <a:gd name="T24" fmla="*/ 138 w 343"/>
              <a:gd name="T25" fmla="*/ 238 h 1107"/>
              <a:gd name="T26" fmla="*/ 130 w 343"/>
              <a:gd name="T27" fmla="*/ 171 h 1107"/>
              <a:gd name="T28" fmla="*/ 34 w 343"/>
              <a:gd name="T29" fmla="*/ 235 h 1107"/>
              <a:gd name="T30" fmla="*/ 14 w 343"/>
              <a:gd name="T31" fmla="*/ 331 h 1107"/>
              <a:gd name="T32" fmla="*/ 15 w 343"/>
              <a:gd name="T33" fmla="*/ 412 h 1107"/>
              <a:gd name="T34" fmla="*/ 17 w 343"/>
              <a:gd name="T35" fmla="*/ 467 h 1107"/>
              <a:gd name="T36" fmla="*/ 17 w 343"/>
              <a:gd name="T37" fmla="*/ 567 h 1107"/>
              <a:gd name="T38" fmla="*/ 8 w 343"/>
              <a:gd name="T39" fmla="*/ 684 h 1107"/>
              <a:gd name="T40" fmla="*/ 4 w 343"/>
              <a:gd name="T41" fmla="*/ 790 h 1107"/>
              <a:gd name="T42" fmla="*/ 76 w 343"/>
              <a:gd name="T43" fmla="*/ 875 h 1107"/>
              <a:gd name="T44" fmla="*/ 124 w 343"/>
              <a:gd name="T45" fmla="*/ 930 h 1107"/>
              <a:gd name="T46" fmla="*/ 122 w 343"/>
              <a:gd name="T47" fmla="*/ 978 h 1107"/>
              <a:gd name="T48" fmla="*/ 115 w 343"/>
              <a:gd name="T49" fmla="*/ 1036 h 1107"/>
              <a:gd name="T50" fmla="*/ 121 w 343"/>
              <a:gd name="T51" fmla="*/ 1096 h 1107"/>
              <a:gd name="T52" fmla="*/ 171 w 343"/>
              <a:gd name="T53" fmla="*/ 1031 h 1107"/>
              <a:gd name="T54" fmla="*/ 210 w 343"/>
              <a:gd name="T55" fmla="*/ 1029 h 1107"/>
              <a:gd name="T56" fmla="*/ 205 w 343"/>
              <a:gd name="T57" fmla="*/ 1091 h 1107"/>
              <a:gd name="T58" fmla="*/ 243 w 343"/>
              <a:gd name="T59" fmla="*/ 1049 h 1107"/>
              <a:gd name="T60" fmla="*/ 267 w 343"/>
              <a:gd name="T61" fmla="*/ 943 h 1107"/>
              <a:gd name="T62" fmla="*/ 246 w 343"/>
              <a:gd name="T63" fmla="*/ 912 h 1107"/>
              <a:gd name="T64" fmla="*/ 246 w 343"/>
              <a:gd name="T65" fmla="*/ 890 h 1107"/>
              <a:gd name="T66" fmla="*/ 244 w 343"/>
              <a:gd name="T67" fmla="*/ 808 h 1107"/>
              <a:gd name="T68" fmla="*/ 253 w 343"/>
              <a:gd name="T69" fmla="*/ 649 h 1107"/>
              <a:gd name="T70" fmla="*/ 277 w 343"/>
              <a:gd name="T71" fmla="*/ 540 h 1107"/>
              <a:gd name="T72" fmla="*/ 281 w 343"/>
              <a:gd name="T73" fmla="*/ 461 h 1107"/>
              <a:gd name="T74" fmla="*/ 338 w 343"/>
              <a:gd name="T75" fmla="*/ 384 h 1107"/>
              <a:gd name="T76" fmla="*/ 320 w 343"/>
              <a:gd name="T77" fmla="*/ 207 h 1107"/>
              <a:gd name="T78" fmla="*/ 109 w 343"/>
              <a:gd name="T79" fmla="*/ 770 h 1107"/>
              <a:gd name="T80" fmla="*/ 126 w 343"/>
              <a:gd name="T81" fmla="*/ 694 h 1107"/>
              <a:gd name="T82" fmla="*/ 109 w 343"/>
              <a:gd name="T83" fmla="*/ 77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3" h="1107">
                <a:moveTo>
                  <a:pt x="320" y="207"/>
                </a:moveTo>
                <a:cubicBezTo>
                  <a:pt x="302" y="198"/>
                  <a:pt x="282" y="189"/>
                  <a:pt x="263" y="181"/>
                </a:cubicBezTo>
                <a:cubicBezTo>
                  <a:pt x="246" y="174"/>
                  <a:pt x="226" y="169"/>
                  <a:pt x="212" y="156"/>
                </a:cubicBezTo>
                <a:cubicBezTo>
                  <a:pt x="193" y="210"/>
                  <a:pt x="173" y="264"/>
                  <a:pt x="153" y="318"/>
                </a:cubicBezTo>
                <a:cubicBezTo>
                  <a:pt x="154" y="298"/>
                  <a:pt x="154" y="278"/>
                  <a:pt x="155" y="259"/>
                </a:cubicBezTo>
                <a:cubicBezTo>
                  <a:pt x="156" y="250"/>
                  <a:pt x="156" y="241"/>
                  <a:pt x="156" y="232"/>
                </a:cubicBezTo>
                <a:cubicBezTo>
                  <a:pt x="157" y="228"/>
                  <a:pt x="157" y="223"/>
                  <a:pt x="157" y="219"/>
                </a:cubicBezTo>
                <a:cubicBezTo>
                  <a:pt x="157" y="211"/>
                  <a:pt x="159" y="211"/>
                  <a:pt x="164" y="205"/>
                </a:cubicBezTo>
                <a:cubicBezTo>
                  <a:pt x="165" y="203"/>
                  <a:pt x="170" y="197"/>
                  <a:pt x="168" y="194"/>
                </a:cubicBezTo>
                <a:cubicBezTo>
                  <a:pt x="167" y="192"/>
                  <a:pt x="160" y="189"/>
                  <a:pt x="164" y="186"/>
                </a:cubicBezTo>
                <a:cubicBezTo>
                  <a:pt x="180" y="175"/>
                  <a:pt x="195" y="164"/>
                  <a:pt x="211" y="154"/>
                </a:cubicBezTo>
                <a:cubicBezTo>
                  <a:pt x="195" y="141"/>
                  <a:pt x="212" y="121"/>
                  <a:pt x="208" y="106"/>
                </a:cubicBezTo>
                <a:cubicBezTo>
                  <a:pt x="214" y="111"/>
                  <a:pt x="221" y="88"/>
                  <a:pt x="220" y="81"/>
                </a:cubicBezTo>
                <a:cubicBezTo>
                  <a:pt x="220" y="76"/>
                  <a:pt x="217" y="72"/>
                  <a:pt x="217" y="67"/>
                </a:cubicBezTo>
                <a:cubicBezTo>
                  <a:pt x="217" y="62"/>
                  <a:pt x="221" y="56"/>
                  <a:pt x="218" y="51"/>
                </a:cubicBezTo>
                <a:cubicBezTo>
                  <a:pt x="213" y="43"/>
                  <a:pt x="215" y="35"/>
                  <a:pt x="212" y="27"/>
                </a:cubicBezTo>
                <a:cubicBezTo>
                  <a:pt x="208" y="17"/>
                  <a:pt x="191" y="11"/>
                  <a:pt x="181" y="8"/>
                </a:cubicBezTo>
                <a:cubicBezTo>
                  <a:pt x="159" y="0"/>
                  <a:pt x="136" y="2"/>
                  <a:pt x="117" y="16"/>
                </a:cubicBezTo>
                <a:cubicBezTo>
                  <a:pt x="106" y="23"/>
                  <a:pt x="98" y="31"/>
                  <a:pt x="99" y="45"/>
                </a:cubicBezTo>
                <a:cubicBezTo>
                  <a:pt x="99" y="52"/>
                  <a:pt x="101" y="58"/>
                  <a:pt x="102" y="64"/>
                </a:cubicBezTo>
                <a:cubicBezTo>
                  <a:pt x="103" y="71"/>
                  <a:pt x="105" y="79"/>
                  <a:pt x="97" y="77"/>
                </a:cubicBezTo>
                <a:cubicBezTo>
                  <a:pt x="94" y="101"/>
                  <a:pt x="116" y="118"/>
                  <a:pt x="126" y="137"/>
                </a:cubicBezTo>
                <a:cubicBezTo>
                  <a:pt x="131" y="147"/>
                  <a:pt x="129" y="160"/>
                  <a:pt x="134" y="169"/>
                </a:cubicBezTo>
                <a:cubicBezTo>
                  <a:pt x="139" y="177"/>
                  <a:pt x="148" y="182"/>
                  <a:pt x="155" y="188"/>
                </a:cubicBezTo>
                <a:cubicBezTo>
                  <a:pt x="148" y="189"/>
                  <a:pt x="146" y="190"/>
                  <a:pt x="146" y="198"/>
                </a:cubicBezTo>
                <a:cubicBezTo>
                  <a:pt x="146" y="212"/>
                  <a:pt x="142" y="224"/>
                  <a:pt x="138" y="238"/>
                </a:cubicBezTo>
                <a:cubicBezTo>
                  <a:pt x="129" y="270"/>
                  <a:pt x="119" y="301"/>
                  <a:pt x="110" y="333"/>
                </a:cubicBezTo>
                <a:cubicBezTo>
                  <a:pt x="113" y="278"/>
                  <a:pt x="124" y="225"/>
                  <a:pt x="130" y="171"/>
                </a:cubicBezTo>
                <a:cubicBezTo>
                  <a:pt x="103" y="178"/>
                  <a:pt x="68" y="178"/>
                  <a:pt x="45" y="194"/>
                </a:cubicBezTo>
                <a:cubicBezTo>
                  <a:pt x="33" y="203"/>
                  <a:pt x="35" y="222"/>
                  <a:pt x="34" y="235"/>
                </a:cubicBezTo>
                <a:cubicBezTo>
                  <a:pt x="33" y="260"/>
                  <a:pt x="27" y="284"/>
                  <a:pt x="24" y="309"/>
                </a:cubicBezTo>
                <a:cubicBezTo>
                  <a:pt x="22" y="317"/>
                  <a:pt x="17" y="324"/>
                  <a:pt x="14" y="331"/>
                </a:cubicBezTo>
                <a:cubicBezTo>
                  <a:pt x="10" y="339"/>
                  <a:pt x="11" y="347"/>
                  <a:pt x="9" y="355"/>
                </a:cubicBezTo>
                <a:cubicBezTo>
                  <a:pt x="5" y="373"/>
                  <a:pt x="10" y="394"/>
                  <a:pt x="15" y="412"/>
                </a:cubicBezTo>
                <a:cubicBezTo>
                  <a:pt x="17" y="422"/>
                  <a:pt x="19" y="429"/>
                  <a:pt x="16" y="439"/>
                </a:cubicBezTo>
                <a:cubicBezTo>
                  <a:pt x="12" y="449"/>
                  <a:pt x="17" y="457"/>
                  <a:pt x="17" y="467"/>
                </a:cubicBezTo>
                <a:cubicBezTo>
                  <a:pt x="16" y="492"/>
                  <a:pt x="3" y="515"/>
                  <a:pt x="6" y="540"/>
                </a:cubicBezTo>
                <a:cubicBezTo>
                  <a:pt x="8" y="550"/>
                  <a:pt x="16" y="557"/>
                  <a:pt x="17" y="567"/>
                </a:cubicBezTo>
                <a:cubicBezTo>
                  <a:pt x="18" y="579"/>
                  <a:pt x="16" y="591"/>
                  <a:pt x="15" y="602"/>
                </a:cubicBezTo>
                <a:cubicBezTo>
                  <a:pt x="11" y="630"/>
                  <a:pt x="10" y="657"/>
                  <a:pt x="8" y="684"/>
                </a:cubicBezTo>
                <a:cubicBezTo>
                  <a:pt x="6" y="709"/>
                  <a:pt x="5" y="734"/>
                  <a:pt x="2" y="759"/>
                </a:cubicBezTo>
                <a:cubicBezTo>
                  <a:pt x="1" y="768"/>
                  <a:pt x="0" y="780"/>
                  <a:pt x="4" y="790"/>
                </a:cubicBezTo>
                <a:cubicBezTo>
                  <a:pt x="8" y="800"/>
                  <a:pt x="18" y="808"/>
                  <a:pt x="25" y="816"/>
                </a:cubicBezTo>
                <a:cubicBezTo>
                  <a:pt x="42" y="836"/>
                  <a:pt x="59" y="855"/>
                  <a:pt x="76" y="875"/>
                </a:cubicBezTo>
                <a:cubicBezTo>
                  <a:pt x="85" y="885"/>
                  <a:pt x="93" y="895"/>
                  <a:pt x="101" y="904"/>
                </a:cubicBezTo>
                <a:cubicBezTo>
                  <a:pt x="108" y="912"/>
                  <a:pt x="119" y="921"/>
                  <a:pt x="124" y="930"/>
                </a:cubicBezTo>
                <a:cubicBezTo>
                  <a:pt x="128" y="939"/>
                  <a:pt x="116" y="949"/>
                  <a:pt x="122" y="958"/>
                </a:cubicBezTo>
                <a:cubicBezTo>
                  <a:pt x="128" y="966"/>
                  <a:pt x="126" y="969"/>
                  <a:pt x="122" y="978"/>
                </a:cubicBezTo>
                <a:cubicBezTo>
                  <a:pt x="118" y="987"/>
                  <a:pt x="114" y="997"/>
                  <a:pt x="115" y="1008"/>
                </a:cubicBezTo>
                <a:cubicBezTo>
                  <a:pt x="116" y="1019"/>
                  <a:pt x="121" y="1024"/>
                  <a:pt x="115" y="1036"/>
                </a:cubicBezTo>
                <a:cubicBezTo>
                  <a:pt x="107" y="1053"/>
                  <a:pt x="97" y="1069"/>
                  <a:pt x="92" y="1088"/>
                </a:cubicBezTo>
                <a:cubicBezTo>
                  <a:pt x="90" y="1095"/>
                  <a:pt x="118" y="1096"/>
                  <a:pt x="121" y="1096"/>
                </a:cubicBezTo>
                <a:cubicBezTo>
                  <a:pt x="138" y="1096"/>
                  <a:pt x="143" y="1091"/>
                  <a:pt x="153" y="1078"/>
                </a:cubicBezTo>
                <a:cubicBezTo>
                  <a:pt x="163" y="1067"/>
                  <a:pt x="180" y="1047"/>
                  <a:pt x="171" y="1031"/>
                </a:cubicBezTo>
                <a:cubicBezTo>
                  <a:pt x="187" y="1033"/>
                  <a:pt x="195" y="1012"/>
                  <a:pt x="198" y="1000"/>
                </a:cubicBezTo>
                <a:cubicBezTo>
                  <a:pt x="203" y="1009"/>
                  <a:pt x="211" y="1019"/>
                  <a:pt x="210" y="1029"/>
                </a:cubicBezTo>
                <a:cubicBezTo>
                  <a:pt x="210" y="1036"/>
                  <a:pt x="208" y="1043"/>
                  <a:pt x="206" y="1049"/>
                </a:cubicBezTo>
                <a:cubicBezTo>
                  <a:pt x="204" y="1062"/>
                  <a:pt x="200" y="1078"/>
                  <a:pt x="205" y="1091"/>
                </a:cubicBezTo>
                <a:cubicBezTo>
                  <a:pt x="212" y="1107"/>
                  <a:pt x="221" y="1095"/>
                  <a:pt x="226" y="1085"/>
                </a:cubicBezTo>
                <a:cubicBezTo>
                  <a:pt x="231" y="1073"/>
                  <a:pt x="236" y="1061"/>
                  <a:pt x="243" y="1049"/>
                </a:cubicBezTo>
                <a:cubicBezTo>
                  <a:pt x="255" y="1030"/>
                  <a:pt x="259" y="1019"/>
                  <a:pt x="258" y="996"/>
                </a:cubicBezTo>
                <a:cubicBezTo>
                  <a:pt x="257" y="977"/>
                  <a:pt x="263" y="962"/>
                  <a:pt x="267" y="943"/>
                </a:cubicBezTo>
                <a:cubicBezTo>
                  <a:pt x="268" y="937"/>
                  <a:pt x="270" y="929"/>
                  <a:pt x="267" y="922"/>
                </a:cubicBezTo>
                <a:cubicBezTo>
                  <a:pt x="263" y="914"/>
                  <a:pt x="252" y="916"/>
                  <a:pt x="246" y="912"/>
                </a:cubicBezTo>
                <a:cubicBezTo>
                  <a:pt x="240" y="907"/>
                  <a:pt x="250" y="902"/>
                  <a:pt x="251" y="898"/>
                </a:cubicBezTo>
                <a:cubicBezTo>
                  <a:pt x="251" y="894"/>
                  <a:pt x="247" y="893"/>
                  <a:pt x="246" y="890"/>
                </a:cubicBezTo>
                <a:cubicBezTo>
                  <a:pt x="246" y="885"/>
                  <a:pt x="252" y="881"/>
                  <a:pt x="255" y="877"/>
                </a:cubicBezTo>
                <a:cubicBezTo>
                  <a:pt x="233" y="862"/>
                  <a:pt x="243" y="831"/>
                  <a:pt x="244" y="808"/>
                </a:cubicBezTo>
                <a:cubicBezTo>
                  <a:pt x="245" y="771"/>
                  <a:pt x="247" y="733"/>
                  <a:pt x="249" y="696"/>
                </a:cubicBezTo>
                <a:cubicBezTo>
                  <a:pt x="249" y="683"/>
                  <a:pt x="246" y="660"/>
                  <a:pt x="253" y="649"/>
                </a:cubicBezTo>
                <a:cubicBezTo>
                  <a:pt x="259" y="638"/>
                  <a:pt x="271" y="634"/>
                  <a:pt x="274" y="620"/>
                </a:cubicBezTo>
                <a:cubicBezTo>
                  <a:pt x="280" y="594"/>
                  <a:pt x="271" y="567"/>
                  <a:pt x="277" y="540"/>
                </a:cubicBezTo>
                <a:cubicBezTo>
                  <a:pt x="280" y="528"/>
                  <a:pt x="285" y="516"/>
                  <a:pt x="284" y="503"/>
                </a:cubicBezTo>
                <a:cubicBezTo>
                  <a:pt x="283" y="493"/>
                  <a:pt x="275" y="469"/>
                  <a:pt x="281" y="461"/>
                </a:cubicBezTo>
                <a:cubicBezTo>
                  <a:pt x="295" y="444"/>
                  <a:pt x="324" y="444"/>
                  <a:pt x="336" y="424"/>
                </a:cubicBezTo>
                <a:cubicBezTo>
                  <a:pt x="343" y="412"/>
                  <a:pt x="339" y="397"/>
                  <a:pt x="338" y="384"/>
                </a:cubicBezTo>
                <a:cubicBezTo>
                  <a:pt x="336" y="365"/>
                  <a:pt x="334" y="345"/>
                  <a:pt x="332" y="325"/>
                </a:cubicBezTo>
                <a:cubicBezTo>
                  <a:pt x="328" y="286"/>
                  <a:pt x="324" y="246"/>
                  <a:pt x="320" y="207"/>
                </a:cubicBezTo>
                <a:cubicBezTo>
                  <a:pt x="303" y="198"/>
                  <a:pt x="327" y="273"/>
                  <a:pt x="320" y="207"/>
                </a:cubicBezTo>
                <a:moveTo>
                  <a:pt x="109" y="770"/>
                </a:moveTo>
                <a:cubicBezTo>
                  <a:pt x="108" y="758"/>
                  <a:pt x="99" y="749"/>
                  <a:pt x="105" y="737"/>
                </a:cubicBezTo>
                <a:cubicBezTo>
                  <a:pt x="112" y="723"/>
                  <a:pt x="119" y="709"/>
                  <a:pt x="126" y="694"/>
                </a:cubicBezTo>
                <a:cubicBezTo>
                  <a:pt x="130" y="731"/>
                  <a:pt x="133" y="768"/>
                  <a:pt x="137" y="805"/>
                </a:cubicBezTo>
                <a:cubicBezTo>
                  <a:pt x="128" y="793"/>
                  <a:pt x="118" y="781"/>
                  <a:pt x="109" y="770"/>
                </a:cubicBezTo>
                <a:cubicBezTo>
                  <a:pt x="107" y="755"/>
                  <a:pt x="118" y="781"/>
                  <a:pt x="109" y="770"/>
                </a:cubicBezTo>
              </a:path>
            </a:pathLst>
          </a:custGeom>
          <a:solidFill>
            <a:srgbClr val="3D3D3C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59733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CC90AC4-99C8-4DD0-966A-445B0E31BAEA}"/>
              </a:ext>
            </a:extLst>
          </p:cNvPr>
          <p:cNvGrpSpPr/>
          <p:nvPr/>
        </p:nvGrpSpPr>
        <p:grpSpPr>
          <a:xfrm>
            <a:off x="2976766" y="1879752"/>
            <a:ext cx="18430467" cy="10248015"/>
            <a:chOff x="3498965" y="2845453"/>
            <a:chExt cx="17455333" cy="9705804"/>
          </a:xfrm>
        </p:grpSpPr>
        <p:grpSp>
          <p:nvGrpSpPr>
            <p:cNvPr id="9" name="Group 8"/>
            <p:cNvGrpSpPr/>
            <p:nvPr/>
          </p:nvGrpSpPr>
          <p:grpSpPr>
            <a:xfrm>
              <a:off x="4979771" y="3544209"/>
              <a:ext cx="14449546" cy="8073046"/>
              <a:chOff x="5805039" y="3868925"/>
              <a:chExt cx="11910453" cy="6654440"/>
            </a:xfrm>
          </p:grpSpPr>
          <p:sp>
            <p:nvSpPr>
              <p:cNvPr id="4216" name="Line 120"/>
              <p:cNvSpPr>
                <a:spLocks noChangeShapeType="1"/>
              </p:cNvSpPr>
              <p:nvPr/>
            </p:nvSpPr>
            <p:spPr bwMode="auto">
              <a:xfrm>
                <a:off x="5805039" y="3868925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7" name="Line 121"/>
              <p:cNvSpPr>
                <a:spLocks noChangeShapeType="1"/>
              </p:cNvSpPr>
              <p:nvPr/>
            </p:nvSpPr>
            <p:spPr bwMode="auto">
              <a:xfrm>
                <a:off x="58955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8" name="Line 122"/>
              <p:cNvSpPr>
                <a:spLocks noChangeShapeType="1"/>
              </p:cNvSpPr>
              <p:nvPr/>
            </p:nvSpPr>
            <p:spPr bwMode="auto">
              <a:xfrm>
                <a:off x="602028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19" name="Line 123"/>
              <p:cNvSpPr>
                <a:spLocks noChangeShapeType="1"/>
              </p:cNvSpPr>
              <p:nvPr/>
            </p:nvSpPr>
            <p:spPr bwMode="auto">
              <a:xfrm>
                <a:off x="614194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0" name="Line 124"/>
              <p:cNvSpPr>
                <a:spLocks noChangeShapeType="1"/>
              </p:cNvSpPr>
              <p:nvPr/>
            </p:nvSpPr>
            <p:spPr bwMode="auto">
              <a:xfrm>
                <a:off x="626361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1" name="Line 125"/>
              <p:cNvSpPr>
                <a:spLocks noChangeShapeType="1"/>
              </p:cNvSpPr>
              <p:nvPr/>
            </p:nvSpPr>
            <p:spPr bwMode="auto">
              <a:xfrm>
                <a:off x="638527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2" name="Line 126"/>
              <p:cNvSpPr>
                <a:spLocks noChangeShapeType="1"/>
              </p:cNvSpPr>
              <p:nvPr/>
            </p:nvSpPr>
            <p:spPr bwMode="auto">
              <a:xfrm>
                <a:off x="6506938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3" name="Line 127"/>
              <p:cNvSpPr>
                <a:spLocks noChangeShapeType="1"/>
              </p:cNvSpPr>
              <p:nvPr/>
            </p:nvSpPr>
            <p:spPr bwMode="auto">
              <a:xfrm>
                <a:off x="662859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4" name="Line 128"/>
              <p:cNvSpPr>
                <a:spLocks noChangeShapeType="1"/>
              </p:cNvSpPr>
              <p:nvPr/>
            </p:nvSpPr>
            <p:spPr bwMode="auto">
              <a:xfrm>
                <a:off x="675026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5" name="Line 129"/>
              <p:cNvSpPr>
                <a:spLocks noChangeShapeType="1"/>
              </p:cNvSpPr>
              <p:nvPr/>
            </p:nvSpPr>
            <p:spPr bwMode="auto">
              <a:xfrm>
                <a:off x="687504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6" name="Line 130"/>
              <p:cNvSpPr>
                <a:spLocks noChangeShapeType="1"/>
              </p:cNvSpPr>
              <p:nvPr/>
            </p:nvSpPr>
            <p:spPr bwMode="auto">
              <a:xfrm>
                <a:off x="69967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7" name="Line 131"/>
              <p:cNvSpPr>
                <a:spLocks noChangeShapeType="1"/>
              </p:cNvSpPr>
              <p:nvPr/>
            </p:nvSpPr>
            <p:spPr bwMode="auto">
              <a:xfrm>
                <a:off x="711837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8" name="Line 132"/>
              <p:cNvSpPr>
                <a:spLocks noChangeShapeType="1"/>
              </p:cNvSpPr>
              <p:nvPr/>
            </p:nvSpPr>
            <p:spPr bwMode="auto">
              <a:xfrm>
                <a:off x="724003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29" name="Line 133"/>
              <p:cNvSpPr>
                <a:spLocks noChangeShapeType="1"/>
              </p:cNvSpPr>
              <p:nvPr/>
            </p:nvSpPr>
            <p:spPr bwMode="auto">
              <a:xfrm>
                <a:off x="736169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0" name="Line 134"/>
              <p:cNvSpPr>
                <a:spLocks noChangeShapeType="1"/>
              </p:cNvSpPr>
              <p:nvPr/>
            </p:nvSpPr>
            <p:spPr bwMode="auto">
              <a:xfrm>
                <a:off x="748335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1" name="Line 135"/>
              <p:cNvSpPr>
                <a:spLocks noChangeShapeType="1"/>
              </p:cNvSpPr>
              <p:nvPr/>
            </p:nvSpPr>
            <p:spPr bwMode="auto">
              <a:xfrm>
                <a:off x="760502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2" name="Line 136"/>
              <p:cNvSpPr>
                <a:spLocks noChangeShapeType="1"/>
              </p:cNvSpPr>
              <p:nvPr/>
            </p:nvSpPr>
            <p:spPr bwMode="auto">
              <a:xfrm>
                <a:off x="772668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3" name="Line 137"/>
              <p:cNvSpPr>
                <a:spLocks noChangeShapeType="1"/>
              </p:cNvSpPr>
              <p:nvPr/>
            </p:nvSpPr>
            <p:spPr bwMode="auto">
              <a:xfrm>
                <a:off x="785146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4" name="Line 138"/>
              <p:cNvSpPr>
                <a:spLocks noChangeShapeType="1"/>
              </p:cNvSpPr>
              <p:nvPr/>
            </p:nvSpPr>
            <p:spPr bwMode="auto">
              <a:xfrm>
                <a:off x="797312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5" name="Line 139"/>
              <p:cNvSpPr>
                <a:spLocks noChangeShapeType="1"/>
              </p:cNvSpPr>
              <p:nvPr/>
            </p:nvSpPr>
            <p:spPr bwMode="auto">
              <a:xfrm>
                <a:off x="809479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6" name="Line 140"/>
              <p:cNvSpPr>
                <a:spLocks noChangeShapeType="1"/>
              </p:cNvSpPr>
              <p:nvPr/>
            </p:nvSpPr>
            <p:spPr bwMode="auto">
              <a:xfrm>
                <a:off x="821645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7" name="Line 141"/>
              <p:cNvSpPr>
                <a:spLocks noChangeShapeType="1"/>
              </p:cNvSpPr>
              <p:nvPr/>
            </p:nvSpPr>
            <p:spPr bwMode="auto">
              <a:xfrm>
                <a:off x="833811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8" name="Line 142"/>
              <p:cNvSpPr>
                <a:spLocks noChangeShapeType="1"/>
              </p:cNvSpPr>
              <p:nvPr/>
            </p:nvSpPr>
            <p:spPr bwMode="auto">
              <a:xfrm>
                <a:off x="845977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39" name="Line 143"/>
              <p:cNvSpPr>
                <a:spLocks noChangeShapeType="1"/>
              </p:cNvSpPr>
              <p:nvPr/>
            </p:nvSpPr>
            <p:spPr bwMode="auto">
              <a:xfrm>
                <a:off x="858144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0" name="Line 144"/>
              <p:cNvSpPr>
                <a:spLocks noChangeShapeType="1"/>
              </p:cNvSpPr>
              <p:nvPr/>
            </p:nvSpPr>
            <p:spPr bwMode="auto">
              <a:xfrm>
                <a:off x="870310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1" name="Line 145"/>
              <p:cNvSpPr>
                <a:spLocks noChangeShapeType="1"/>
              </p:cNvSpPr>
              <p:nvPr/>
            </p:nvSpPr>
            <p:spPr bwMode="auto">
              <a:xfrm>
                <a:off x="882476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2" name="Line 146"/>
              <p:cNvSpPr>
                <a:spLocks noChangeShapeType="1"/>
              </p:cNvSpPr>
              <p:nvPr/>
            </p:nvSpPr>
            <p:spPr bwMode="auto">
              <a:xfrm>
                <a:off x="894954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3" name="Line 147"/>
              <p:cNvSpPr>
                <a:spLocks noChangeShapeType="1"/>
              </p:cNvSpPr>
              <p:nvPr/>
            </p:nvSpPr>
            <p:spPr bwMode="auto">
              <a:xfrm>
                <a:off x="907121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4" name="Line 148"/>
              <p:cNvSpPr>
                <a:spLocks noChangeShapeType="1"/>
              </p:cNvSpPr>
              <p:nvPr/>
            </p:nvSpPr>
            <p:spPr bwMode="auto">
              <a:xfrm>
                <a:off x="919287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5" name="Line 149"/>
              <p:cNvSpPr>
                <a:spLocks noChangeShapeType="1"/>
              </p:cNvSpPr>
              <p:nvPr/>
            </p:nvSpPr>
            <p:spPr bwMode="auto">
              <a:xfrm>
                <a:off x="9314535" y="3868925"/>
                <a:ext cx="21835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6" name="Freeform 150"/>
              <p:cNvSpPr>
                <a:spLocks noChangeArrowheads="1"/>
              </p:cNvSpPr>
              <p:nvPr/>
            </p:nvSpPr>
            <p:spPr bwMode="auto">
              <a:xfrm>
                <a:off x="9367568" y="3868925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43 w 44"/>
                  <a:gd name="T3" fmla="*/ 0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43" y="0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7" name="Line 151"/>
              <p:cNvSpPr>
                <a:spLocks noChangeShapeType="1"/>
              </p:cNvSpPr>
              <p:nvPr/>
            </p:nvSpPr>
            <p:spPr bwMode="auto">
              <a:xfrm>
                <a:off x="9398762" y="395939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8" name="Line 152"/>
              <p:cNvSpPr>
                <a:spLocks noChangeShapeType="1"/>
              </p:cNvSpPr>
              <p:nvPr/>
            </p:nvSpPr>
            <p:spPr bwMode="auto">
              <a:xfrm>
                <a:off x="9398762" y="408106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49" name="Line 153"/>
              <p:cNvSpPr>
                <a:spLocks noChangeShapeType="1"/>
              </p:cNvSpPr>
              <p:nvPr/>
            </p:nvSpPr>
            <p:spPr bwMode="auto">
              <a:xfrm>
                <a:off x="9398762" y="420273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0" name="Line 154"/>
              <p:cNvSpPr>
                <a:spLocks noChangeShapeType="1"/>
              </p:cNvSpPr>
              <p:nvPr/>
            </p:nvSpPr>
            <p:spPr bwMode="auto">
              <a:xfrm>
                <a:off x="9398762" y="432752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1" name="Line 155"/>
              <p:cNvSpPr>
                <a:spLocks noChangeShapeType="1"/>
              </p:cNvSpPr>
              <p:nvPr/>
            </p:nvSpPr>
            <p:spPr bwMode="auto">
              <a:xfrm>
                <a:off x="9398762" y="444919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2" name="Line 156"/>
              <p:cNvSpPr>
                <a:spLocks noChangeShapeType="1"/>
              </p:cNvSpPr>
              <p:nvPr/>
            </p:nvSpPr>
            <p:spPr bwMode="auto">
              <a:xfrm>
                <a:off x="9398762" y="457086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3" name="Line 157"/>
              <p:cNvSpPr>
                <a:spLocks noChangeShapeType="1"/>
              </p:cNvSpPr>
              <p:nvPr/>
            </p:nvSpPr>
            <p:spPr bwMode="auto">
              <a:xfrm>
                <a:off x="9398762" y="469253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4" name="Line 158"/>
              <p:cNvSpPr>
                <a:spLocks noChangeShapeType="1"/>
              </p:cNvSpPr>
              <p:nvPr/>
            </p:nvSpPr>
            <p:spPr bwMode="auto">
              <a:xfrm>
                <a:off x="9398762" y="481420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5" name="Line 159"/>
              <p:cNvSpPr>
                <a:spLocks noChangeShapeType="1"/>
              </p:cNvSpPr>
              <p:nvPr/>
            </p:nvSpPr>
            <p:spPr bwMode="auto">
              <a:xfrm>
                <a:off x="9398762" y="493588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6" name="Line 160"/>
              <p:cNvSpPr>
                <a:spLocks noChangeShapeType="1"/>
              </p:cNvSpPr>
              <p:nvPr/>
            </p:nvSpPr>
            <p:spPr bwMode="auto">
              <a:xfrm>
                <a:off x="9398762" y="505754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7" name="Line 161"/>
              <p:cNvSpPr>
                <a:spLocks noChangeShapeType="1"/>
              </p:cNvSpPr>
              <p:nvPr/>
            </p:nvSpPr>
            <p:spPr bwMode="auto">
              <a:xfrm>
                <a:off x="9398762" y="517922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8" name="Line 162"/>
              <p:cNvSpPr>
                <a:spLocks noChangeShapeType="1"/>
              </p:cNvSpPr>
              <p:nvPr/>
            </p:nvSpPr>
            <p:spPr bwMode="auto">
              <a:xfrm>
                <a:off x="9398762" y="530089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59" name="Line 163"/>
              <p:cNvSpPr>
                <a:spLocks noChangeShapeType="1"/>
              </p:cNvSpPr>
              <p:nvPr/>
            </p:nvSpPr>
            <p:spPr bwMode="auto">
              <a:xfrm>
                <a:off x="9398762" y="542568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0" name="Line 164"/>
              <p:cNvSpPr>
                <a:spLocks noChangeShapeType="1"/>
              </p:cNvSpPr>
              <p:nvPr/>
            </p:nvSpPr>
            <p:spPr bwMode="auto">
              <a:xfrm>
                <a:off x="9398762" y="554735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1" name="Line 165"/>
              <p:cNvSpPr>
                <a:spLocks noChangeShapeType="1"/>
              </p:cNvSpPr>
              <p:nvPr/>
            </p:nvSpPr>
            <p:spPr bwMode="auto">
              <a:xfrm>
                <a:off x="9398762" y="566902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2" name="Line 166"/>
              <p:cNvSpPr>
                <a:spLocks noChangeShapeType="1"/>
              </p:cNvSpPr>
              <p:nvPr/>
            </p:nvSpPr>
            <p:spPr bwMode="auto">
              <a:xfrm>
                <a:off x="9398762" y="579069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3" name="Line 167"/>
              <p:cNvSpPr>
                <a:spLocks noChangeShapeType="1"/>
              </p:cNvSpPr>
              <p:nvPr/>
            </p:nvSpPr>
            <p:spPr bwMode="auto">
              <a:xfrm>
                <a:off x="9398762" y="591236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4" name="Line 168"/>
              <p:cNvSpPr>
                <a:spLocks noChangeShapeType="1"/>
              </p:cNvSpPr>
              <p:nvPr/>
            </p:nvSpPr>
            <p:spPr bwMode="auto">
              <a:xfrm>
                <a:off x="9398762" y="603403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5" name="Line 169"/>
              <p:cNvSpPr>
                <a:spLocks noChangeShapeType="1"/>
              </p:cNvSpPr>
              <p:nvPr/>
            </p:nvSpPr>
            <p:spPr bwMode="auto">
              <a:xfrm>
                <a:off x="9398762" y="615570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6" name="Line 170"/>
              <p:cNvSpPr>
                <a:spLocks noChangeShapeType="1"/>
              </p:cNvSpPr>
              <p:nvPr/>
            </p:nvSpPr>
            <p:spPr bwMode="auto">
              <a:xfrm>
                <a:off x="9398762" y="627737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7" name="Line 171"/>
              <p:cNvSpPr>
                <a:spLocks noChangeShapeType="1"/>
              </p:cNvSpPr>
              <p:nvPr/>
            </p:nvSpPr>
            <p:spPr bwMode="auto">
              <a:xfrm>
                <a:off x="9398762" y="640216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8" name="Line 172"/>
              <p:cNvSpPr>
                <a:spLocks noChangeShapeType="1"/>
              </p:cNvSpPr>
              <p:nvPr/>
            </p:nvSpPr>
            <p:spPr bwMode="auto">
              <a:xfrm>
                <a:off x="9398762" y="652383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69" name="Line 173"/>
              <p:cNvSpPr>
                <a:spLocks noChangeShapeType="1"/>
              </p:cNvSpPr>
              <p:nvPr/>
            </p:nvSpPr>
            <p:spPr bwMode="auto">
              <a:xfrm>
                <a:off x="9398762" y="664550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0" name="Line 174"/>
              <p:cNvSpPr>
                <a:spLocks noChangeShapeType="1"/>
              </p:cNvSpPr>
              <p:nvPr/>
            </p:nvSpPr>
            <p:spPr bwMode="auto">
              <a:xfrm>
                <a:off x="9398762" y="676717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1" name="Line 175"/>
              <p:cNvSpPr>
                <a:spLocks noChangeShapeType="1"/>
              </p:cNvSpPr>
              <p:nvPr/>
            </p:nvSpPr>
            <p:spPr bwMode="auto">
              <a:xfrm>
                <a:off x="9398762" y="688884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2" name="Freeform 176"/>
              <p:cNvSpPr>
                <a:spLocks noChangeArrowheads="1"/>
              </p:cNvSpPr>
              <p:nvPr/>
            </p:nvSpPr>
            <p:spPr bwMode="auto">
              <a:xfrm>
                <a:off x="9367568" y="7010519"/>
                <a:ext cx="31196" cy="31198"/>
              </a:xfrm>
              <a:custGeom>
                <a:avLst/>
                <a:gdLst>
                  <a:gd name="T0" fmla="*/ 43 w 44"/>
                  <a:gd name="T1" fmla="*/ 0 h 44"/>
                  <a:gd name="T2" fmla="*/ 43 w 44"/>
                  <a:gd name="T3" fmla="*/ 43 h 44"/>
                  <a:gd name="T4" fmla="*/ 0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0"/>
                    </a:moveTo>
                    <a:lnTo>
                      <a:pt x="43" y="43"/>
                    </a:lnTo>
                    <a:lnTo>
                      <a:pt x="0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3" name="Line 177"/>
              <p:cNvSpPr>
                <a:spLocks noChangeShapeType="1"/>
              </p:cNvSpPr>
              <p:nvPr/>
            </p:nvSpPr>
            <p:spPr bwMode="auto">
              <a:xfrm flipH="1">
                <a:off x="924278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4" name="Line 178"/>
              <p:cNvSpPr>
                <a:spLocks noChangeShapeType="1"/>
              </p:cNvSpPr>
              <p:nvPr/>
            </p:nvSpPr>
            <p:spPr bwMode="auto">
              <a:xfrm flipH="1">
                <a:off x="911800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5" name="Line 179"/>
              <p:cNvSpPr>
                <a:spLocks noChangeShapeType="1"/>
              </p:cNvSpPr>
              <p:nvPr/>
            </p:nvSpPr>
            <p:spPr bwMode="auto">
              <a:xfrm flipH="1">
                <a:off x="899634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6" name="Line 180"/>
              <p:cNvSpPr>
                <a:spLocks noChangeShapeType="1"/>
              </p:cNvSpPr>
              <p:nvPr/>
            </p:nvSpPr>
            <p:spPr bwMode="auto">
              <a:xfrm flipH="1">
                <a:off x="887467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7" name="Line 181"/>
              <p:cNvSpPr>
                <a:spLocks noChangeShapeType="1"/>
              </p:cNvSpPr>
              <p:nvPr/>
            </p:nvSpPr>
            <p:spPr bwMode="auto">
              <a:xfrm flipH="1">
                <a:off x="875301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8" name="Line 182"/>
              <p:cNvSpPr>
                <a:spLocks noChangeShapeType="1"/>
              </p:cNvSpPr>
              <p:nvPr/>
            </p:nvSpPr>
            <p:spPr bwMode="auto">
              <a:xfrm flipH="1">
                <a:off x="863135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79" name="Line 183"/>
              <p:cNvSpPr>
                <a:spLocks noChangeShapeType="1"/>
              </p:cNvSpPr>
              <p:nvPr/>
            </p:nvSpPr>
            <p:spPr bwMode="auto">
              <a:xfrm flipH="1">
                <a:off x="850969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0" name="Line 184"/>
              <p:cNvSpPr>
                <a:spLocks noChangeShapeType="1"/>
              </p:cNvSpPr>
              <p:nvPr/>
            </p:nvSpPr>
            <p:spPr bwMode="auto">
              <a:xfrm flipH="1">
                <a:off x="838802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1" name="Line 185"/>
              <p:cNvSpPr>
                <a:spLocks noChangeShapeType="1"/>
              </p:cNvSpPr>
              <p:nvPr/>
            </p:nvSpPr>
            <p:spPr bwMode="auto">
              <a:xfrm flipH="1">
                <a:off x="826324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2" name="Line 186"/>
              <p:cNvSpPr>
                <a:spLocks noChangeShapeType="1"/>
              </p:cNvSpPr>
              <p:nvPr/>
            </p:nvSpPr>
            <p:spPr bwMode="auto">
              <a:xfrm flipH="1">
                <a:off x="814158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3" name="Line 187"/>
              <p:cNvSpPr>
                <a:spLocks noChangeShapeType="1"/>
              </p:cNvSpPr>
              <p:nvPr/>
            </p:nvSpPr>
            <p:spPr bwMode="auto">
              <a:xfrm flipH="1">
                <a:off x="801992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4" name="Line 188"/>
              <p:cNvSpPr>
                <a:spLocks noChangeShapeType="1"/>
              </p:cNvSpPr>
              <p:nvPr/>
            </p:nvSpPr>
            <p:spPr bwMode="auto">
              <a:xfrm flipH="1">
                <a:off x="789826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5" name="Line 189"/>
              <p:cNvSpPr>
                <a:spLocks noChangeShapeType="1"/>
              </p:cNvSpPr>
              <p:nvPr/>
            </p:nvSpPr>
            <p:spPr bwMode="auto">
              <a:xfrm flipH="1">
                <a:off x="777659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6" name="Line 190"/>
              <p:cNvSpPr>
                <a:spLocks noChangeShapeType="1"/>
              </p:cNvSpPr>
              <p:nvPr/>
            </p:nvSpPr>
            <p:spPr bwMode="auto">
              <a:xfrm flipH="1">
                <a:off x="765493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7" name="Line 191"/>
              <p:cNvSpPr>
                <a:spLocks noChangeShapeType="1"/>
              </p:cNvSpPr>
              <p:nvPr/>
            </p:nvSpPr>
            <p:spPr bwMode="auto">
              <a:xfrm flipH="1">
                <a:off x="753327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8" name="Line 192"/>
              <p:cNvSpPr>
                <a:spLocks noChangeShapeType="1"/>
              </p:cNvSpPr>
              <p:nvPr/>
            </p:nvSpPr>
            <p:spPr bwMode="auto">
              <a:xfrm flipH="1">
                <a:off x="741161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89" name="Line 193"/>
              <p:cNvSpPr>
                <a:spLocks noChangeShapeType="1"/>
              </p:cNvSpPr>
              <p:nvPr/>
            </p:nvSpPr>
            <p:spPr bwMode="auto">
              <a:xfrm flipH="1">
                <a:off x="728994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0" name="Line 194"/>
              <p:cNvSpPr>
                <a:spLocks noChangeShapeType="1"/>
              </p:cNvSpPr>
              <p:nvPr/>
            </p:nvSpPr>
            <p:spPr bwMode="auto">
              <a:xfrm flipH="1">
                <a:off x="716516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1" name="Line 195"/>
              <p:cNvSpPr>
                <a:spLocks noChangeShapeType="1"/>
              </p:cNvSpPr>
              <p:nvPr/>
            </p:nvSpPr>
            <p:spPr bwMode="auto">
              <a:xfrm flipH="1">
                <a:off x="704350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2" name="Line 196"/>
              <p:cNvSpPr>
                <a:spLocks noChangeShapeType="1"/>
              </p:cNvSpPr>
              <p:nvPr/>
            </p:nvSpPr>
            <p:spPr bwMode="auto">
              <a:xfrm flipH="1">
                <a:off x="692183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3" name="Line 197"/>
              <p:cNvSpPr>
                <a:spLocks noChangeShapeType="1"/>
              </p:cNvSpPr>
              <p:nvPr/>
            </p:nvSpPr>
            <p:spPr bwMode="auto">
              <a:xfrm flipH="1">
                <a:off x="680017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4" name="Line 198"/>
              <p:cNvSpPr>
                <a:spLocks noChangeShapeType="1"/>
              </p:cNvSpPr>
              <p:nvPr/>
            </p:nvSpPr>
            <p:spPr bwMode="auto">
              <a:xfrm flipH="1">
                <a:off x="667851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5" name="Line 199"/>
              <p:cNvSpPr>
                <a:spLocks noChangeShapeType="1"/>
              </p:cNvSpPr>
              <p:nvPr/>
            </p:nvSpPr>
            <p:spPr bwMode="auto">
              <a:xfrm flipH="1">
                <a:off x="655685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6" name="Line 200"/>
              <p:cNvSpPr>
                <a:spLocks noChangeShapeType="1"/>
              </p:cNvSpPr>
              <p:nvPr/>
            </p:nvSpPr>
            <p:spPr bwMode="auto">
              <a:xfrm flipH="1">
                <a:off x="643518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7" name="Line 201"/>
              <p:cNvSpPr>
                <a:spLocks noChangeShapeType="1"/>
              </p:cNvSpPr>
              <p:nvPr/>
            </p:nvSpPr>
            <p:spPr bwMode="auto">
              <a:xfrm flipH="1">
                <a:off x="631352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8" name="Line 202"/>
              <p:cNvSpPr>
                <a:spLocks noChangeShapeType="1"/>
              </p:cNvSpPr>
              <p:nvPr/>
            </p:nvSpPr>
            <p:spPr bwMode="auto">
              <a:xfrm flipH="1">
                <a:off x="618874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299" name="Line 203"/>
              <p:cNvSpPr>
                <a:spLocks noChangeShapeType="1"/>
              </p:cNvSpPr>
              <p:nvPr/>
            </p:nvSpPr>
            <p:spPr bwMode="auto">
              <a:xfrm flipH="1">
                <a:off x="606708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0" name="Line 204"/>
              <p:cNvSpPr>
                <a:spLocks noChangeShapeType="1"/>
              </p:cNvSpPr>
              <p:nvPr/>
            </p:nvSpPr>
            <p:spPr bwMode="auto">
              <a:xfrm flipH="1">
                <a:off x="594541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1" name="Line 205"/>
              <p:cNvSpPr>
                <a:spLocks noChangeShapeType="1"/>
              </p:cNvSpPr>
              <p:nvPr/>
            </p:nvSpPr>
            <p:spPr bwMode="auto">
              <a:xfrm flipH="1">
                <a:off x="5864311" y="7041714"/>
                <a:ext cx="28075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2" name="Freeform 206"/>
              <p:cNvSpPr>
                <a:spLocks noChangeArrowheads="1"/>
              </p:cNvSpPr>
              <p:nvPr/>
            </p:nvSpPr>
            <p:spPr bwMode="auto">
              <a:xfrm>
                <a:off x="5805039" y="7041716"/>
                <a:ext cx="31196" cy="31198"/>
              </a:xfrm>
              <a:custGeom>
                <a:avLst/>
                <a:gdLst>
                  <a:gd name="T0" fmla="*/ 43 w 44"/>
                  <a:gd name="T1" fmla="*/ 0 h 44"/>
                  <a:gd name="T2" fmla="*/ 0 w 44"/>
                  <a:gd name="T3" fmla="*/ 0 h 44"/>
                  <a:gd name="T4" fmla="*/ 0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0"/>
                    </a:moveTo>
                    <a:lnTo>
                      <a:pt x="0" y="0"/>
                    </a:lnTo>
                    <a:lnTo>
                      <a:pt x="0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3" name="Line 207"/>
              <p:cNvSpPr>
                <a:spLocks noChangeShapeType="1"/>
              </p:cNvSpPr>
              <p:nvPr/>
            </p:nvSpPr>
            <p:spPr bwMode="auto">
              <a:xfrm>
                <a:off x="5805039" y="713218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4" name="Line 208"/>
              <p:cNvSpPr>
                <a:spLocks noChangeShapeType="1"/>
              </p:cNvSpPr>
              <p:nvPr/>
            </p:nvSpPr>
            <p:spPr bwMode="auto">
              <a:xfrm>
                <a:off x="5805039" y="725697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5" name="Line 209"/>
              <p:cNvSpPr>
                <a:spLocks noChangeShapeType="1"/>
              </p:cNvSpPr>
              <p:nvPr/>
            </p:nvSpPr>
            <p:spPr bwMode="auto">
              <a:xfrm>
                <a:off x="5805039" y="737864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6" name="Line 210"/>
              <p:cNvSpPr>
                <a:spLocks noChangeShapeType="1"/>
              </p:cNvSpPr>
              <p:nvPr/>
            </p:nvSpPr>
            <p:spPr bwMode="auto">
              <a:xfrm>
                <a:off x="5805039" y="7500319"/>
                <a:ext cx="3121" cy="59274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7" name="Line 211"/>
              <p:cNvSpPr>
                <a:spLocks noChangeShapeType="1"/>
              </p:cNvSpPr>
              <p:nvPr/>
            </p:nvSpPr>
            <p:spPr bwMode="auto">
              <a:xfrm>
                <a:off x="5805039" y="7621989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8" name="Line 212"/>
              <p:cNvSpPr>
                <a:spLocks noChangeShapeType="1"/>
              </p:cNvSpPr>
              <p:nvPr/>
            </p:nvSpPr>
            <p:spPr bwMode="auto">
              <a:xfrm>
                <a:off x="5805039" y="774366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09" name="Line 213"/>
              <p:cNvSpPr>
                <a:spLocks noChangeShapeType="1"/>
              </p:cNvSpPr>
              <p:nvPr/>
            </p:nvSpPr>
            <p:spPr bwMode="auto">
              <a:xfrm>
                <a:off x="5805039" y="7865330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0" name="Line 214"/>
              <p:cNvSpPr>
                <a:spLocks noChangeShapeType="1"/>
              </p:cNvSpPr>
              <p:nvPr/>
            </p:nvSpPr>
            <p:spPr bwMode="auto">
              <a:xfrm>
                <a:off x="5805039" y="798700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1" name="Line 215"/>
              <p:cNvSpPr>
                <a:spLocks noChangeShapeType="1"/>
              </p:cNvSpPr>
              <p:nvPr/>
            </p:nvSpPr>
            <p:spPr bwMode="auto">
              <a:xfrm>
                <a:off x="5805039" y="8108671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2" name="Line 216"/>
              <p:cNvSpPr>
                <a:spLocks noChangeShapeType="1"/>
              </p:cNvSpPr>
              <p:nvPr/>
            </p:nvSpPr>
            <p:spPr bwMode="auto">
              <a:xfrm>
                <a:off x="5805039" y="823034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3" name="Line 217"/>
              <p:cNvSpPr>
                <a:spLocks noChangeShapeType="1"/>
              </p:cNvSpPr>
              <p:nvPr/>
            </p:nvSpPr>
            <p:spPr bwMode="auto">
              <a:xfrm>
                <a:off x="5805039" y="835513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4" name="Line 218"/>
              <p:cNvSpPr>
                <a:spLocks noChangeShapeType="1"/>
              </p:cNvSpPr>
              <p:nvPr/>
            </p:nvSpPr>
            <p:spPr bwMode="auto">
              <a:xfrm>
                <a:off x="5805039" y="8476802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5" name="Line 219"/>
              <p:cNvSpPr>
                <a:spLocks noChangeShapeType="1"/>
              </p:cNvSpPr>
              <p:nvPr/>
            </p:nvSpPr>
            <p:spPr bwMode="auto">
              <a:xfrm>
                <a:off x="5805039" y="859847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6" name="Line 220"/>
              <p:cNvSpPr>
                <a:spLocks noChangeShapeType="1"/>
              </p:cNvSpPr>
              <p:nvPr/>
            </p:nvSpPr>
            <p:spPr bwMode="auto">
              <a:xfrm>
                <a:off x="5805039" y="8720143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7" name="Line 221"/>
              <p:cNvSpPr>
                <a:spLocks noChangeShapeType="1"/>
              </p:cNvSpPr>
              <p:nvPr/>
            </p:nvSpPr>
            <p:spPr bwMode="auto">
              <a:xfrm>
                <a:off x="5805039" y="884181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8" name="Line 222"/>
              <p:cNvSpPr>
                <a:spLocks noChangeShapeType="1"/>
              </p:cNvSpPr>
              <p:nvPr/>
            </p:nvSpPr>
            <p:spPr bwMode="auto">
              <a:xfrm>
                <a:off x="5805039" y="896348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19" name="Line 223"/>
              <p:cNvSpPr>
                <a:spLocks noChangeShapeType="1"/>
              </p:cNvSpPr>
              <p:nvPr/>
            </p:nvSpPr>
            <p:spPr bwMode="auto">
              <a:xfrm>
                <a:off x="5805039" y="908515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0" name="Line 224"/>
              <p:cNvSpPr>
                <a:spLocks noChangeShapeType="1"/>
              </p:cNvSpPr>
              <p:nvPr/>
            </p:nvSpPr>
            <p:spPr bwMode="auto">
              <a:xfrm>
                <a:off x="5805039" y="920682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1" name="Line 225"/>
              <p:cNvSpPr>
                <a:spLocks noChangeShapeType="1"/>
              </p:cNvSpPr>
              <p:nvPr/>
            </p:nvSpPr>
            <p:spPr bwMode="auto">
              <a:xfrm>
                <a:off x="5805039" y="933161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2" name="Line 226"/>
              <p:cNvSpPr>
                <a:spLocks noChangeShapeType="1"/>
              </p:cNvSpPr>
              <p:nvPr/>
            </p:nvSpPr>
            <p:spPr bwMode="auto">
              <a:xfrm>
                <a:off x="5805039" y="945328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3" name="Line 227"/>
              <p:cNvSpPr>
                <a:spLocks noChangeShapeType="1"/>
              </p:cNvSpPr>
              <p:nvPr/>
            </p:nvSpPr>
            <p:spPr bwMode="auto">
              <a:xfrm>
                <a:off x="5805039" y="9574956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4" name="Line 228"/>
              <p:cNvSpPr>
                <a:spLocks noChangeShapeType="1"/>
              </p:cNvSpPr>
              <p:nvPr/>
            </p:nvSpPr>
            <p:spPr bwMode="auto">
              <a:xfrm>
                <a:off x="5805039" y="9696628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5" name="Line 229"/>
              <p:cNvSpPr>
                <a:spLocks noChangeShapeType="1"/>
              </p:cNvSpPr>
              <p:nvPr/>
            </p:nvSpPr>
            <p:spPr bwMode="auto">
              <a:xfrm>
                <a:off x="5805039" y="9818297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6" name="Line 230"/>
              <p:cNvSpPr>
                <a:spLocks noChangeShapeType="1"/>
              </p:cNvSpPr>
              <p:nvPr/>
            </p:nvSpPr>
            <p:spPr bwMode="auto">
              <a:xfrm>
                <a:off x="5805039" y="9939969"/>
                <a:ext cx="3121" cy="37437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7" name="Freeform 231"/>
              <p:cNvSpPr>
                <a:spLocks noChangeArrowheads="1"/>
              </p:cNvSpPr>
              <p:nvPr/>
            </p:nvSpPr>
            <p:spPr bwMode="auto">
              <a:xfrm>
                <a:off x="5805039" y="10008606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0 w 44"/>
                  <a:gd name="T3" fmla="*/ 43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0" y="43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8" name="Line 232"/>
              <p:cNvSpPr>
                <a:spLocks noChangeShapeType="1"/>
              </p:cNvSpPr>
              <p:nvPr/>
            </p:nvSpPr>
            <p:spPr bwMode="auto">
              <a:xfrm>
                <a:off x="589550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29" name="Line 233"/>
              <p:cNvSpPr>
                <a:spLocks noChangeShapeType="1"/>
              </p:cNvSpPr>
              <p:nvPr/>
            </p:nvSpPr>
            <p:spPr bwMode="auto">
              <a:xfrm>
                <a:off x="602028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0" name="Line 234"/>
              <p:cNvSpPr>
                <a:spLocks noChangeShapeType="1"/>
              </p:cNvSpPr>
              <p:nvPr/>
            </p:nvSpPr>
            <p:spPr bwMode="auto">
              <a:xfrm>
                <a:off x="614194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1" name="Line 235"/>
              <p:cNvSpPr>
                <a:spLocks noChangeShapeType="1"/>
              </p:cNvSpPr>
              <p:nvPr/>
            </p:nvSpPr>
            <p:spPr bwMode="auto">
              <a:xfrm>
                <a:off x="626361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2" name="Line 236"/>
              <p:cNvSpPr>
                <a:spLocks noChangeShapeType="1"/>
              </p:cNvSpPr>
              <p:nvPr/>
            </p:nvSpPr>
            <p:spPr bwMode="auto">
              <a:xfrm>
                <a:off x="638527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3" name="Line 237"/>
              <p:cNvSpPr>
                <a:spLocks noChangeShapeType="1"/>
              </p:cNvSpPr>
              <p:nvPr/>
            </p:nvSpPr>
            <p:spPr bwMode="auto">
              <a:xfrm>
                <a:off x="6506938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4" name="Line 238"/>
              <p:cNvSpPr>
                <a:spLocks noChangeShapeType="1"/>
              </p:cNvSpPr>
              <p:nvPr/>
            </p:nvSpPr>
            <p:spPr bwMode="auto">
              <a:xfrm>
                <a:off x="662859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5" name="Line 239"/>
              <p:cNvSpPr>
                <a:spLocks noChangeShapeType="1"/>
              </p:cNvSpPr>
              <p:nvPr/>
            </p:nvSpPr>
            <p:spPr bwMode="auto">
              <a:xfrm>
                <a:off x="675026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6" name="Line 240"/>
              <p:cNvSpPr>
                <a:spLocks noChangeShapeType="1"/>
              </p:cNvSpPr>
              <p:nvPr/>
            </p:nvSpPr>
            <p:spPr bwMode="auto">
              <a:xfrm>
                <a:off x="687504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7" name="Line 241"/>
              <p:cNvSpPr>
                <a:spLocks noChangeShapeType="1"/>
              </p:cNvSpPr>
              <p:nvPr/>
            </p:nvSpPr>
            <p:spPr bwMode="auto">
              <a:xfrm>
                <a:off x="699670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8" name="Line 242"/>
              <p:cNvSpPr>
                <a:spLocks noChangeShapeType="1"/>
              </p:cNvSpPr>
              <p:nvPr/>
            </p:nvSpPr>
            <p:spPr bwMode="auto">
              <a:xfrm>
                <a:off x="711837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39" name="Line 243"/>
              <p:cNvSpPr>
                <a:spLocks noChangeShapeType="1"/>
              </p:cNvSpPr>
              <p:nvPr/>
            </p:nvSpPr>
            <p:spPr bwMode="auto">
              <a:xfrm>
                <a:off x="724003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0" name="Line 244"/>
              <p:cNvSpPr>
                <a:spLocks noChangeShapeType="1"/>
              </p:cNvSpPr>
              <p:nvPr/>
            </p:nvSpPr>
            <p:spPr bwMode="auto">
              <a:xfrm>
                <a:off x="7361696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1" name="Line 245"/>
              <p:cNvSpPr>
                <a:spLocks noChangeShapeType="1"/>
              </p:cNvSpPr>
              <p:nvPr/>
            </p:nvSpPr>
            <p:spPr bwMode="auto">
              <a:xfrm>
                <a:off x="748335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2" name="Line 246"/>
              <p:cNvSpPr>
                <a:spLocks noChangeShapeType="1"/>
              </p:cNvSpPr>
              <p:nvPr/>
            </p:nvSpPr>
            <p:spPr bwMode="auto">
              <a:xfrm>
                <a:off x="760502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3" name="Line 247"/>
              <p:cNvSpPr>
                <a:spLocks noChangeShapeType="1"/>
              </p:cNvSpPr>
              <p:nvPr/>
            </p:nvSpPr>
            <p:spPr bwMode="auto">
              <a:xfrm>
                <a:off x="772668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4" name="Line 248"/>
              <p:cNvSpPr>
                <a:spLocks noChangeShapeType="1"/>
              </p:cNvSpPr>
              <p:nvPr/>
            </p:nvSpPr>
            <p:spPr bwMode="auto">
              <a:xfrm>
                <a:off x="785146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5" name="Line 249"/>
              <p:cNvSpPr>
                <a:spLocks noChangeShapeType="1"/>
              </p:cNvSpPr>
              <p:nvPr/>
            </p:nvSpPr>
            <p:spPr bwMode="auto">
              <a:xfrm>
                <a:off x="797312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6" name="Line 250"/>
              <p:cNvSpPr>
                <a:spLocks noChangeShapeType="1"/>
              </p:cNvSpPr>
              <p:nvPr/>
            </p:nvSpPr>
            <p:spPr bwMode="auto">
              <a:xfrm>
                <a:off x="809479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7" name="Line 251"/>
              <p:cNvSpPr>
                <a:spLocks noChangeShapeType="1"/>
              </p:cNvSpPr>
              <p:nvPr/>
            </p:nvSpPr>
            <p:spPr bwMode="auto">
              <a:xfrm>
                <a:off x="821645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8" name="Line 252"/>
              <p:cNvSpPr>
                <a:spLocks noChangeShapeType="1"/>
              </p:cNvSpPr>
              <p:nvPr/>
            </p:nvSpPr>
            <p:spPr bwMode="auto">
              <a:xfrm>
                <a:off x="8338116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49" name="Line 253"/>
              <p:cNvSpPr>
                <a:spLocks noChangeShapeType="1"/>
              </p:cNvSpPr>
              <p:nvPr/>
            </p:nvSpPr>
            <p:spPr bwMode="auto">
              <a:xfrm>
                <a:off x="8459779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0" name="Line 254"/>
              <p:cNvSpPr>
                <a:spLocks noChangeShapeType="1"/>
              </p:cNvSpPr>
              <p:nvPr/>
            </p:nvSpPr>
            <p:spPr bwMode="auto">
              <a:xfrm>
                <a:off x="858144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1" name="Line 255"/>
              <p:cNvSpPr>
                <a:spLocks noChangeShapeType="1"/>
              </p:cNvSpPr>
              <p:nvPr/>
            </p:nvSpPr>
            <p:spPr bwMode="auto">
              <a:xfrm>
                <a:off x="8703103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2" name="Line 256"/>
              <p:cNvSpPr>
                <a:spLocks noChangeShapeType="1"/>
              </p:cNvSpPr>
              <p:nvPr/>
            </p:nvSpPr>
            <p:spPr bwMode="auto">
              <a:xfrm>
                <a:off x="882476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3" name="Line 257"/>
              <p:cNvSpPr>
                <a:spLocks noChangeShapeType="1"/>
              </p:cNvSpPr>
              <p:nvPr/>
            </p:nvSpPr>
            <p:spPr bwMode="auto">
              <a:xfrm>
                <a:off x="894954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4" name="Line 258"/>
              <p:cNvSpPr>
                <a:spLocks noChangeShapeType="1"/>
              </p:cNvSpPr>
              <p:nvPr/>
            </p:nvSpPr>
            <p:spPr bwMode="auto">
              <a:xfrm>
                <a:off x="907121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5" name="Line 259"/>
              <p:cNvSpPr>
                <a:spLocks noChangeShapeType="1"/>
              </p:cNvSpPr>
              <p:nvPr/>
            </p:nvSpPr>
            <p:spPr bwMode="auto">
              <a:xfrm>
                <a:off x="919287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6" name="Line 260"/>
              <p:cNvSpPr>
                <a:spLocks noChangeShapeType="1"/>
              </p:cNvSpPr>
              <p:nvPr/>
            </p:nvSpPr>
            <p:spPr bwMode="auto">
              <a:xfrm>
                <a:off x="931453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7" name="Line 261"/>
              <p:cNvSpPr>
                <a:spLocks noChangeShapeType="1"/>
              </p:cNvSpPr>
              <p:nvPr/>
            </p:nvSpPr>
            <p:spPr bwMode="auto">
              <a:xfrm>
                <a:off x="9436197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8" name="Line 262"/>
              <p:cNvSpPr>
                <a:spLocks noChangeShapeType="1"/>
              </p:cNvSpPr>
              <p:nvPr/>
            </p:nvSpPr>
            <p:spPr bwMode="auto">
              <a:xfrm>
                <a:off x="9557861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59" name="Line 263"/>
              <p:cNvSpPr>
                <a:spLocks noChangeShapeType="1"/>
              </p:cNvSpPr>
              <p:nvPr/>
            </p:nvSpPr>
            <p:spPr bwMode="auto">
              <a:xfrm>
                <a:off x="9679522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0" name="Line 264"/>
              <p:cNvSpPr>
                <a:spLocks noChangeShapeType="1"/>
              </p:cNvSpPr>
              <p:nvPr/>
            </p:nvSpPr>
            <p:spPr bwMode="auto">
              <a:xfrm>
                <a:off x="980430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1" name="Line 265"/>
              <p:cNvSpPr>
                <a:spLocks noChangeShapeType="1"/>
              </p:cNvSpPr>
              <p:nvPr/>
            </p:nvSpPr>
            <p:spPr bwMode="auto">
              <a:xfrm>
                <a:off x="9925968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2" name="Line 266"/>
              <p:cNvSpPr>
                <a:spLocks noChangeShapeType="1"/>
              </p:cNvSpPr>
              <p:nvPr/>
            </p:nvSpPr>
            <p:spPr bwMode="auto">
              <a:xfrm>
                <a:off x="10047630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3" name="Line 267"/>
              <p:cNvSpPr>
                <a:spLocks noChangeShapeType="1"/>
              </p:cNvSpPr>
              <p:nvPr/>
            </p:nvSpPr>
            <p:spPr bwMode="auto">
              <a:xfrm>
                <a:off x="10169294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4" name="Line 268"/>
              <p:cNvSpPr>
                <a:spLocks noChangeShapeType="1"/>
              </p:cNvSpPr>
              <p:nvPr/>
            </p:nvSpPr>
            <p:spPr bwMode="auto">
              <a:xfrm>
                <a:off x="10290955" y="10039803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5" name="Freeform 269"/>
              <p:cNvSpPr>
                <a:spLocks noChangeArrowheads="1"/>
              </p:cNvSpPr>
              <p:nvPr/>
            </p:nvSpPr>
            <p:spPr bwMode="auto">
              <a:xfrm>
                <a:off x="10387663" y="10039803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43 w 44"/>
                  <a:gd name="T3" fmla="*/ 0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43" y="0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6" name="Line 270"/>
              <p:cNvSpPr>
                <a:spLocks noChangeShapeType="1"/>
              </p:cNvSpPr>
              <p:nvPr/>
            </p:nvSpPr>
            <p:spPr bwMode="auto">
              <a:xfrm>
                <a:off x="10415738" y="1012715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7" name="Line 271"/>
              <p:cNvSpPr>
                <a:spLocks noChangeShapeType="1"/>
              </p:cNvSpPr>
              <p:nvPr/>
            </p:nvSpPr>
            <p:spPr bwMode="auto">
              <a:xfrm>
                <a:off x="10415738" y="10248824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8" name="Line 272"/>
              <p:cNvSpPr>
                <a:spLocks noChangeShapeType="1"/>
              </p:cNvSpPr>
              <p:nvPr/>
            </p:nvSpPr>
            <p:spPr bwMode="auto">
              <a:xfrm>
                <a:off x="10415738" y="10370495"/>
                <a:ext cx="3121" cy="6239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69" name="Freeform 273"/>
              <p:cNvSpPr>
                <a:spLocks noChangeArrowheads="1"/>
              </p:cNvSpPr>
              <p:nvPr/>
            </p:nvSpPr>
            <p:spPr bwMode="auto">
              <a:xfrm>
                <a:off x="10415738" y="10489048"/>
                <a:ext cx="31196" cy="31198"/>
              </a:xfrm>
              <a:custGeom>
                <a:avLst/>
                <a:gdLst>
                  <a:gd name="T0" fmla="*/ 0 w 44"/>
                  <a:gd name="T1" fmla="*/ 0 h 44"/>
                  <a:gd name="T2" fmla="*/ 0 w 44"/>
                  <a:gd name="T3" fmla="*/ 43 h 44"/>
                  <a:gd name="T4" fmla="*/ 43 w 44"/>
                  <a:gd name="T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0"/>
                    </a:moveTo>
                    <a:lnTo>
                      <a:pt x="0" y="43"/>
                    </a:lnTo>
                    <a:lnTo>
                      <a:pt x="43" y="43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0" name="Line 274"/>
              <p:cNvSpPr>
                <a:spLocks noChangeShapeType="1"/>
              </p:cNvSpPr>
              <p:nvPr/>
            </p:nvSpPr>
            <p:spPr bwMode="auto">
              <a:xfrm>
                <a:off x="1050932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1" name="Line 275"/>
              <p:cNvSpPr>
                <a:spLocks noChangeShapeType="1"/>
              </p:cNvSpPr>
              <p:nvPr/>
            </p:nvSpPr>
            <p:spPr bwMode="auto">
              <a:xfrm>
                <a:off x="1063098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2" name="Line 276"/>
              <p:cNvSpPr>
                <a:spLocks noChangeShapeType="1"/>
              </p:cNvSpPr>
              <p:nvPr/>
            </p:nvSpPr>
            <p:spPr bwMode="auto">
              <a:xfrm>
                <a:off x="1075265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3" name="Line 277"/>
              <p:cNvSpPr>
                <a:spLocks noChangeShapeType="1"/>
              </p:cNvSpPr>
              <p:nvPr/>
            </p:nvSpPr>
            <p:spPr bwMode="auto">
              <a:xfrm>
                <a:off x="1087431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4" name="Line 278"/>
              <p:cNvSpPr>
                <a:spLocks noChangeShapeType="1"/>
              </p:cNvSpPr>
              <p:nvPr/>
            </p:nvSpPr>
            <p:spPr bwMode="auto">
              <a:xfrm>
                <a:off x="1099597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5" name="Line 279"/>
              <p:cNvSpPr>
                <a:spLocks noChangeShapeType="1"/>
              </p:cNvSpPr>
              <p:nvPr/>
            </p:nvSpPr>
            <p:spPr bwMode="auto">
              <a:xfrm>
                <a:off x="1111763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6" name="Line 280"/>
              <p:cNvSpPr>
                <a:spLocks noChangeShapeType="1"/>
              </p:cNvSpPr>
              <p:nvPr/>
            </p:nvSpPr>
            <p:spPr bwMode="auto">
              <a:xfrm>
                <a:off x="1124241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7" name="Line 281"/>
              <p:cNvSpPr>
                <a:spLocks noChangeShapeType="1"/>
              </p:cNvSpPr>
              <p:nvPr/>
            </p:nvSpPr>
            <p:spPr bwMode="auto">
              <a:xfrm>
                <a:off x="1136408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8" name="Line 282"/>
              <p:cNvSpPr>
                <a:spLocks noChangeShapeType="1"/>
              </p:cNvSpPr>
              <p:nvPr/>
            </p:nvSpPr>
            <p:spPr bwMode="auto">
              <a:xfrm>
                <a:off x="1148574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79" name="Line 283"/>
              <p:cNvSpPr>
                <a:spLocks noChangeShapeType="1"/>
              </p:cNvSpPr>
              <p:nvPr/>
            </p:nvSpPr>
            <p:spPr bwMode="auto">
              <a:xfrm>
                <a:off x="1160740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0" name="Line 284"/>
              <p:cNvSpPr>
                <a:spLocks noChangeShapeType="1"/>
              </p:cNvSpPr>
              <p:nvPr/>
            </p:nvSpPr>
            <p:spPr bwMode="auto">
              <a:xfrm>
                <a:off x="1172907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1" name="Line 285"/>
              <p:cNvSpPr>
                <a:spLocks noChangeShapeType="1"/>
              </p:cNvSpPr>
              <p:nvPr/>
            </p:nvSpPr>
            <p:spPr bwMode="auto">
              <a:xfrm>
                <a:off x="1185073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2" name="Line 286"/>
              <p:cNvSpPr>
                <a:spLocks noChangeShapeType="1"/>
              </p:cNvSpPr>
              <p:nvPr/>
            </p:nvSpPr>
            <p:spPr bwMode="auto">
              <a:xfrm>
                <a:off x="1197239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3" name="Line 287"/>
              <p:cNvSpPr>
                <a:spLocks noChangeShapeType="1"/>
              </p:cNvSpPr>
              <p:nvPr/>
            </p:nvSpPr>
            <p:spPr bwMode="auto">
              <a:xfrm>
                <a:off x="1209405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4" name="Line 288"/>
              <p:cNvSpPr>
                <a:spLocks noChangeShapeType="1"/>
              </p:cNvSpPr>
              <p:nvPr/>
            </p:nvSpPr>
            <p:spPr bwMode="auto">
              <a:xfrm>
                <a:off x="1221572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5" name="Line 289"/>
              <p:cNvSpPr>
                <a:spLocks noChangeShapeType="1"/>
              </p:cNvSpPr>
              <p:nvPr/>
            </p:nvSpPr>
            <p:spPr bwMode="auto">
              <a:xfrm>
                <a:off x="1234050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6" name="Line 290"/>
              <p:cNvSpPr>
                <a:spLocks noChangeShapeType="1"/>
              </p:cNvSpPr>
              <p:nvPr/>
            </p:nvSpPr>
            <p:spPr bwMode="auto">
              <a:xfrm>
                <a:off x="1246216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7" name="Line 291"/>
              <p:cNvSpPr>
                <a:spLocks noChangeShapeType="1"/>
              </p:cNvSpPr>
              <p:nvPr/>
            </p:nvSpPr>
            <p:spPr bwMode="auto">
              <a:xfrm>
                <a:off x="1258382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8" name="Line 292"/>
              <p:cNvSpPr>
                <a:spLocks noChangeShapeType="1"/>
              </p:cNvSpPr>
              <p:nvPr/>
            </p:nvSpPr>
            <p:spPr bwMode="auto">
              <a:xfrm>
                <a:off x="1270548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89" name="Line 293"/>
              <p:cNvSpPr>
                <a:spLocks noChangeShapeType="1"/>
              </p:cNvSpPr>
              <p:nvPr/>
            </p:nvSpPr>
            <p:spPr bwMode="auto">
              <a:xfrm>
                <a:off x="1282715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0" name="Line 294"/>
              <p:cNvSpPr>
                <a:spLocks noChangeShapeType="1"/>
              </p:cNvSpPr>
              <p:nvPr/>
            </p:nvSpPr>
            <p:spPr bwMode="auto">
              <a:xfrm>
                <a:off x="1294881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1" name="Line 295"/>
              <p:cNvSpPr>
                <a:spLocks noChangeShapeType="1"/>
              </p:cNvSpPr>
              <p:nvPr/>
            </p:nvSpPr>
            <p:spPr bwMode="auto">
              <a:xfrm>
                <a:off x="1307047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2" name="Line 296"/>
              <p:cNvSpPr>
                <a:spLocks noChangeShapeType="1"/>
              </p:cNvSpPr>
              <p:nvPr/>
            </p:nvSpPr>
            <p:spPr bwMode="auto">
              <a:xfrm>
                <a:off x="1319214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3" name="Line 297"/>
              <p:cNvSpPr>
                <a:spLocks noChangeShapeType="1"/>
              </p:cNvSpPr>
              <p:nvPr/>
            </p:nvSpPr>
            <p:spPr bwMode="auto">
              <a:xfrm>
                <a:off x="1331692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4" name="Line 298"/>
              <p:cNvSpPr>
                <a:spLocks noChangeShapeType="1"/>
              </p:cNvSpPr>
              <p:nvPr/>
            </p:nvSpPr>
            <p:spPr bwMode="auto">
              <a:xfrm>
                <a:off x="1343858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5" name="Line 299"/>
              <p:cNvSpPr>
                <a:spLocks noChangeShapeType="1"/>
              </p:cNvSpPr>
              <p:nvPr/>
            </p:nvSpPr>
            <p:spPr bwMode="auto">
              <a:xfrm>
                <a:off x="1356024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6" name="Line 300"/>
              <p:cNvSpPr>
                <a:spLocks noChangeShapeType="1"/>
              </p:cNvSpPr>
              <p:nvPr/>
            </p:nvSpPr>
            <p:spPr bwMode="auto">
              <a:xfrm>
                <a:off x="1368190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7" name="Line 301"/>
              <p:cNvSpPr>
                <a:spLocks noChangeShapeType="1"/>
              </p:cNvSpPr>
              <p:nvPr/>
            </p:nvSpPr>
            <p:spPr bwMode="auto">
              <a:xfrm>
                <a:off x="1380357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8" name="Line 302"/>
              <p:cNvSpPr>
                <a:spLocks noChangeShapeType="1"/>
              </p:cNvSpPr>
              <p:nvPr/>
            </p:nvSpPr>
            <p:spPr bwMode="auto">
              <a:xfrm>
                <a:off x="1392523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399" name="Line 303"/>
              <p:cNvSpPr>
                <a:spLocks noChangeShapeType="1"/>
              </p:cNvSpPr>
              <p:nvPr/>
            </p:nvSpPr>
            <p:spPr bwMode="auto">
              <a:xfrm>
                <a:off x="1404689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0" name="Line 304"/>
              <p:cNvSpPr>
                <a:spLocks noChangeShapeType="1"/>
              </p:cNvSpPr>
              <p:nvPr/>
            </p:nvSpPr>
            <p:spPr bwMode="auto">
              <a:xfrm>
                <a:off x="1416856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1" name="Line 305"/>
              <p:cNvSpPr>
                <a:spLocks noChangeShapeType="1"/>
              </p:cNvSpPr>
              <p:nvPr/>
            </p:nvSpPr>
            <p:spPr bwMode="auto">
              <a:xfrm>
                <a:off x="1429334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2" name="Line 306"/>
              <p:cNvSpPr>
                <a:spLocks noChangeShapeType="1"/>
              </p:cNvSpPr>
              <p:nvPr/>
            </p:nvSpPr>
            <p:spPr bwMode="auto">
              <a:xfrm>
                <a:off x="1441500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3" name="Line 307"/>
              <p:cNvSpPr>
                <a:spLocks noChangeShapeType="1"/>
              </p:cNvSpPr>
              <p:nvPr/>
            </p:nvSpPr>
            <p:spPr bwMode="auto">
              <a:xfrm>
                <a:off x="1453666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4" name="Line 308"/>
              <p:cNvSpPr>
                <a:spLocks noChangeShapeType="1"/>
              </p:cNvSpPr>
              <p:nvPr/>
            </p:nvSpPr>
            <p:spPr bwMode="auto">
              <a:xfrm>
                <a:off x="1465832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5" name="Line 309"/>
              <p:cNvSpPr>
                <a:spLocks noChangeShapeType="1"/>
              </p:cNvSpPr>
              <p:nvPr/>
            </p:nvSpPr>
            <p:spPr bwMode="auto">
              <a:xfrm>
                <a:off x="1477999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6" name="Line 310"/>
              <p:cNvSpPr>
                <a:spLocks noChangeShapeType="1"/>
              </p:cNvSpPr>
              <p:nvPr/>
            </p:nvSpPr>
            <p:spPr bwMode="auto">
              <a:xfrm>
                <a:off x="1490165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7" name="Line 311"/>
              <p:cNvSpPr>
                <a:spLocks noChangeShapeType="1"/>
              </p:cNvSpPr>
              <p:nvPr/>
            </p:nvSpPr>
            <p:spPr bwMode="auto">
              <a:xfrm>
                <a:off x="1502331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8" name="Line 312"/>
              <p:cNvSpPr>
                <a:spLocks noChangeShapeType="1"/>
              </p:cNvSpPr>
              <p:nvPr/>
            </p:nvSpPr>
            <p:spPr bwMode="auto">
              <a:xfrm>
                <a:off x="1514498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09" name="Line 313"/>
              <p:cNvSpPr>
                <a:spLocks noChangeShapeType="1"/>
              </p:cNvSpPr>
              <p:nvPr/>
            </p:nvSpPr>
            <p:spPr bwMode="auto">
              <a:xfrm>
                <a:off x="1526976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0" name="Line 314"/>
              <p:cNvSpPr>
                <a:spLocks noChangeShapeType="1"/>
              </p:cNvSpPr>
              <p:nvPr/>
            </p:nvSpPr>
            <p:spPr bwMode="auto">
              <a:xfrm>
                <a:off x="1539142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1" name="Line 315"/>
              <p:cNvSpPr>
                <a:spLocks noChangeShapeType="1"/>
              </p:cNvSpPr>
              <p:nvPr/>
            </p:nvSpPr>
            <p:spPr bwMode="auto">
              <a:xfrm>
                <a:off x="1551308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2" name="Line 316"/>
              <p:cNvSpPr>
                <a:spLocks noChangeShapeType="1"/>
              </p:cNvSpPr>
              <p:nvPr/>
            </p:nvSpPr>
            <p:spPr bwMode="auto">
              <a:xfrm>
                <a:off x="15634751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3" name="Line 317"/>
              <p:cNvSpPr>
                <a:spLocks noChangeShapeType="1"/>
              </p:cNvSpPr>
              <p:nvPr/>
            </p:nvSpPr>
            <p:spPr bwMode="auto">
              <a:xfrm>
                <a:off x="1575641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4" name="Line 318"/>
              <p:cNvSpPr>
                <a:spLocks noChangeShapeType="1"/>
              </p:cNvSpPr>
              <p:nvPr/>
            </p:nvSpPr>
            <p:spPr bwMode="auto">
              <a:xfrm>
                <a:off x="15878076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5" name="Line 319"/>
              <p:cNvSpPr>
                <a:spLocks noChangeShapeType="1"/>
              </p:cNvSpPr>
              <p:nvPr/>
            </p:nvSpPr>
            <p:spPr bwMode="auto">
              <a:xfrm>
                <a:off x="1599973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6" name="Line 320"/>
              <p:cNvSpPr>
                <a:spLocks noChangeShapeType="1"/>
              </p:cNvSpPr>
              <p:nvPr/>
            </p:nvSpPr>
            <p:spPr bwMode="auto">
              <a:xfrm>
                <a:off x="1612451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7" name="Line 321"/>
              <p:cNvSpPr>
                <a:spLocks noChangeShapeType="1"/>
              </p:cNvSpPr>
              <p:nvPr/>
            </p:nvSpPr>
            <p:spPr bwMode="auto">
              <a:xfrm>
                <a:off x="1624618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8" name="Line 322"/>
              <p:cNvSpPr>
                <a:spLocks noChangeShapeType="1"/>
              </p:cNvSpPr>
              <p:nvPr/>
            </p:nvSpPr>
            <p:spPr bwMode="auto">
              <a:xfrm>
                <a:off x="16367843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19" name="Line 323"/>
              <p:cNvSpPr>
                <a:spLocks noChangeShapeType="1"/>
              </p:cNvSpPr>
              <p:nvPr/>
            </p:nvSpPr>
            <p:spPr bwMode="auto">
              <a:xfrm>
                <a:off x="1648950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0" name="Line 324"/>
              <p:cNvSpPr>
                <a:spLocks noChangeShapeType="1"/>
              </p:cNvSpPr>
              <p:nvPr/>
            </p:nvSpPr>
            <p:spPr bwMode="auto">
              <a:xfrm>
                <a:off x="16611169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1" name="Line 325"/>
              <p:cNvSpPr>
                <a:spLocks noChangeShapeType="1"/>
              </p:cNvSpPr>
              <p:nvPr/>
            </p:nvSpPr>
            <p:spPr bwMode="auto">
              <a:xfrm>
                <a:off x="1673283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2" name="Line 326"/>
              <p:cNvSpPr>
                <a:spLocks noChangeShapeType="1"/>
              </p:cNvSpPr>
              <p:nvPr/>
            </p:nvSpPr>
            <p:spPr bwMode="auto">
              <a:xfrm>
                <a:off x="16854494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3" name="Line 327"/>
              <p:cNvSpPr>
                <a:spLocks noChangeShapeType="1"/>
              </p:cNvSpPr>
              <p:nvPr/>
            </p:nvSpPr>
            <p:spPr bwMode="auto">
              <a:xfrm>
                <a:off x="16976158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4" name="Line 328"/>
              <p:cNvSpPr>
                <a:spLocks noChangeShapeType="1"/>
              </p:cNvSpPr>
              <p:nvPr/>
            </p:nvSpPr>
            <p:spPr bwMode="auto">
              <a:xfrm>
                <a:off x="1710094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5" name="Line 329"/>
              <p:cNvSpPr>
                <a:spLocks noChangeShapeType="1"/>
              </p:cNvSpPr>
              <p:nvPr/>
            </p:nvSpPr>
            <p:spPr bwMode="auto">
              <a:xfrm>
                <a:off x="17222602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6" name="Line 330"/>
              <p:cNvSpPr>
                <a:spLocks noChangeShapeType="1"/>
              </p:cNvSpPr>
              <p:nvPr/>
            </p:nvSpPr>
            <p:spPr bwMode="auto">
              <a:xfrm>
                <a:off x="17344265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7" name="Line 331"/>
              <p:cNvSpPr>
                <a:spLocks noChangeShapeType="1"/>
              </p:cNvSpPr>
              <p:nvPr/>
            </p:nvSpPr>
            <p:spPr bwMode="auto">
              <a:xfrm>
                <a:off x="17465927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8" name="Line 332"/>
              <p:cNvSpPr>
                <a:spLocks noChangeShapeType="1"/>
              </p:cNvSpPr>
              <p:nvPr/>
            </p:nvSpPr>
            <p:spPr bwMode="auto">
              <a:xfrm>
                <a:off x="17587590" y="10520246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29" name="Line 333"/>
              <p:cNvSpPr>
                <a:spLocks noChangeShapeType="1"/>
              </p:cNvSpPr>
              <p:nvPr/>
            </p:nvSpPr>
            <p:spPr bwMode="auto">
              <a:xfrm>
                <a:off x="17684296" y="10520246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0" name="Line 334"/>
              <p:cNvSpPr>
                <a:spLocks noChangeShapeType="1"/>
              </p:cNvSpPr>
              <p:nvPr/>
            </p:nvSpPr>
            <p:spPr bwMode="auto">
              <a:xfrm flipV="1">
                <a:off x="17712373" y="10485925"/>
                <a:ext cx="3119" cy="37437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1" name="Line 335"/>
              <p:cNvSpPr>
                <a:spLocks noChangeShapeType="1"/>
              </p:cNvSpPr>
              <p:nvPr/>
            </p:nvSpPr>
            <p:spPr bwMode="auto">
              <a:xfrm flipV="1">
                <a:off x="17712373" y="1035801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2" name="Line 336"/>
              <p:cNvSpPr>
                <a:spLocks noChangeShapeType="1"/>
              </p:cNvSpPr>
              <p:nvPr/>
            </p:nvSpPr>
            <p:spPr bwMode="auto">
              <a:xfrm flipV="1">
                <a:off x="17712373" y="1023634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3" name="Line 337"/>
              <p:cNvSpPr>
                <a:spLocks noChangeShapeType="1"/>
              </p:cNvSpPr>
              <p:nvPr/>
            </p:nvSpPr>
            <p:spPr bwMode="auto">
              <a:xfrm flipV="1">
                <a:off x="17712373" y="1011467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4" name="Line 338"/>
              <p:cNvSpPr>
                <a:spLocks noChangeShapeType="1"/>
              </p:cNvSpPr>
              <p:nvPr/>
            </p:nvSpPr>
            <p:spPr bwMode="auto">
              <a:xfrm flipV="1">
                <a:off x="17712373" y="9993006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5" name="Line 339"/>
              <p:cNvSpPr>
                <a:spLocks noChangeShapeType="1"/>
              </p:cNvSpPr>
              <p:nvPr/>
            </p:nvSpPr>
            <p:spPr bwMode="auto">
              <a:xfrm flipV="1">
                <a:off x="17712373" y="9871336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6" name="Line 340"/>
              <p:cNvSpPr>
                <a:spLocks noChangeShapeType="1"/>
              </p:cNvSpPr>
              <p:nvPr/>
            </p:nvSpPr>
            <p:spPr bwMode="auto">
              <a:xfrm flipV="1">
                <a:off x="17712373" y="974966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7" name="Line 341"/>
              <p:cNvSpPr>
                <a:spLocks noChangeShapeType="1"/>
              </p:cNvSpPr>
              <p:nvPr/>
            </p:nvSpPr>
            <p:spPr bwMode="auto">
              <a:xfrm flipV="1">
                <a:off x="17712373" y="962799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8" name="Line 342"/>
              <p:cNvSpPr>
                <a:spLocks noChangeShapeType="1"/>
              </p:cNvSpPr>
              <p:nvPr/>
            </p:nvSpPr>
            <p:spPr bwMode="auto">
              <a:xfrm flipV="1">
                <a:off x="17712373" y="950632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39" name="Line 343"/>
              <p:cNvSpPr>
                <a:spLocks noChangeShapeType="1"/>
              </p:cNvSpPr>
              <p:nvPr/>
            </p:nvSpPr>
            <p:spPr bwMode="auto">
              <a:xfrm flipV="1">
                <a:off x="17712373" y="938153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0" name="Line 344"/>
              <p:cNvSpPr>
                <a:spLocks noChangeShapeType="1"/>
              </p:cNvSpPr>
              <p:nvPr/>
            </p:nvSpPr>
            <p:spPr bwMode="auto">
              <a:xfrm flipV="1">
                <a:off x="17712373" y="9259864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1" name="Line 345"/>
              <p:cNvSpPr>
                <a:spLocks noChangeShapeType="1"/>
              </p:cNvSpPr>
              <p:nvPr/>
            </p:nvSpPr>
            <p:spPr bwMode="auto">
              <a:xfrm flipV="1">
                <a:off x="17712373" y="9138193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2" name="Line 346"/>
              <p:cNvSpPr>
                <a:spLocks noChangeShapeType="1"/>
              </p:cNvSpPr>
              <p:nvPr/>
            </p:nvSpPr>
            <p:spPr bwMode="auto">
              <a:xfrm flipV="1">
                <a:off x="17712373" y="9016523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3" name="Line 347"/>
              <p:cNvSpPr>
                <a:spLocks noChangeShapeType="1"/>
              </p:cNvSpPr>
              <p:nvPr/>
            </p:nvSpPr>
            <p:spPr bwMode="auto">
              <a:xfrm flipV="1">
                <a:off x="17712373" y="8894852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4" name="Line 348"/>
              <p:cNvSpPr>
                <a:spLocks noChangeShapeType="1"/>
              </p:cNvSpPr>
              <p:nvPr/>
            </p:nvSpPr>
            <p:spPr bwMode="auto">
              <a:xfrm flipV="1">
                <a:off x="17712373" y="8773182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5" name="Line 349"/>
              <p:cNvSpPr>
                <a:spLocks noChangeShapeType="1"/>
              </p:cNvSpPr>
              <p:nvPr/>
            </p:nvSpPr>
            <p:spPr bwMode="auto">
              <a:xfrm flipV="1">
                <a:off x="17712373" y="8651511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6" name="Line 350"/>
              <p:cNvSpPr>
                <a:spLocks noChangeShapeType="1"/>
              </p:cNvSpPr>
              <p:nvPr/>
            </p:nvSpPr>
            <p:spPr bwMode="auto">
              <a:xfrm flipV="1">
                <a:off x="17712373" y="8526720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7" name="Line 351"/>
              <p:cNvSpPr>
                <a:spLocks noChangeShapeType="1"/>
              </p:cNvSpPr>
              <p:nvPr/>
            </p:nvSpPr>
            <p:spPr bwMode="auto">
              <a:xfrm flipV="1">
                <a:off x="17712373" y="8405051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8" name="Line 352"/>
              <p:cNvSpPr>
                <a:spLocks noChangeShapeType="1"/>
              </p:cNvSpPr>
              <p:nvPr/>
            </p:nvSpPr>
            <p:spPr bwMode="auto">
              <a:xfrm flipV="1">
                <a:off x="17712373" y="8283379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49" name="Line 353"/>
              <p:cNvSpPr>
                <a:spLocks noChangeShapeType="1"/>
              </p:cNvSpPr>
              <p:nvPr/>
            </p:nvSpPr>
            <p:spPr bwMode="auto">
              <a:xfrm flipV="1">
                <a:off x="17712373" y="8161710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0" name="Line 354"/>
              <p:cNvSpPr>
                <a:spLocks noChangeShapeType="1"/>
              </p:cNvSpPr>
              <p:nvPr/>
            </p:nvSpPr>
            <p:spPr bwMode="auto">
              <a:xfrm flipV="1">
                <a:off x="17712373" y="804003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1" name="Line 355"/>
              <p:cNvSpPr>
                <a:spLocks noChangeShapeType="1"/>
              </p:cNvSpPr>
              <p:nvPr/>
            </p:nvSpPr>
            <p:spPr bwMode="auto">
              <a:xfrm flipV="1">
                <a:off x="17712373" y="7918369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2" name="Line 356"/>
              <p:cNvSpPr>
                <a:spLocks noChangeShapeType="1"/>
              </p:cNvSpPr>
              <p:nvPr/>
            </p:nvSpPr>
            <p:spPr bwMode="auto">
              <a:xfrm flipV="1">
                <a:off x="17712373" y="779669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3" name="Line 357"/>
              <p:cNvSpPr>
                <a:spLocks noChangeShapeType="1"/>
              </p:cNvSpPr>
              <p:nvPr/>
            </p:nvSpPr>
            <p:spPr bwMode="auto">
              <a:xfrm flipV="1">
                <a:off x="17712373" y="767502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4" name="Line 358"/>
              <p:cNvSpPr>
                <a:spLocks noChangeShapeType="1"/>
              </p:cNvSpPr>
              <p:nvPr/>
            </p:nvSpPr>
            <p:spPr bwMode="auto">
              <a:xfrm flipV="1">
                <a:off x="17712373" y="7550238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5" name="Line 359"/>
              <p:cNvSpPr>
                <a:spLocks noChangeShapeType="1"/>
              </p:cNvSpPr>
              <p:nvPr/>
            </p:nvSpPr>
            <p:spPr bwMode="auto">
              <a:xfrm flipV="1">
                <a:off x="17712373" y="743168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6" name="Line 360"/>
              <p:cNvSpPr>
                <a:spLocks noChangeShapeType="1"/>
              </p:cNvSpPr>
              <p:nvPr/>
            </p:nvSpPr>
            <p:spPr bwMode="auto">
              <a:xfrm flipV="1">
                <a:off x="17712373" y="7306897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7" name="Line 361"/>
              <p:cNvSpPr>
                <a:spLocks noChangeShapeType="1"/>
              </p:cNvSpPr>
              <p:nvPr/>
            </p:nvSpPr>
            <p:spPr bwMode="auto">
              <a:xfrm flipV="1">
                <a:off x="17712373" y="7185225"/>
                <a:ext cx="3119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8" name="Line 362"/>
              <p:cNvSpPr>
                <a:spLocks noChangeShapeType="1"/>
              </p:cNvSpPr>
              <p:nvPr/>
            </p:nvSpPr>
            <p:spPr bwMode="auto">
              <a:xfrm flipV="1">
                <a:off x="17712373" y="7097872"/>
                <a:ext cx="3119" cy="34318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59" name="Freeform 363"/>
              <p:cNvSpPr>
                <a:spLocks noChangeArrowheads="1"/>
              </p:cNvSpPr>
              <p:nvPr/>
            </p:nvSpPr>
            <p:spPr bwMode="auto">
              <a:xfrm>
                <a:off x="17684296" y="7041716"/>
                <a:ext cx="31196" cy="31198"/>
              </a:xfrm>
              <a:custGeom>
                <a:avLst/>
                <a:gdLst>
                  <a:gd name="T0" fmla="*/ 43 w 44"/>
                  <a:gd name="T1" fmla="*/ 43 h 44"/>
                  <a:gd name="T2" fmla="*/ 43 w 44"/>
                  <a:gd name="T3" fmla="*/ 0 h 44"/>
                  <a:gd name="T4" fmla="*/ 0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43"/>
                    </a:move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0" name="Line 364"/>
              <p:cNvSpPr>
                <a:spLocks noChangeShapeType="1"/>
              </p:cNvSpPr>
              <p:nvPr/>
            </p:nvSpPr>
            <p:spPr bwMode="auto">
              <a:xfrm flipH="1">
                <a:off x="1755327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1" name="Line 365"/>
              <p:cNvSpPr>
                <a:spLocks noChangeShapeType="1"/>
              </p:cNvSpPr>
              <p:nvPr/>
            </p:nvSpPr>
            <p:spPr bwMode="auto">
              <a:xfrm flipH="1">
                <a:off x="1743161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2" name="Line 366"/>
              <p:cNvSpPr>
                <a:spLocks noChangeShapeType="1"/>
              </p:cNvSpPr>
              <p:nvPr/>
            </p:nvSpPr>
            <p:spPr bwMode="auto">
              <a:xfrm flipH="1">
                <a:off x="1730995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3" name="Line 367"/>
              <p:cNvSpPr>
                <a:spLocks noChangeShapeType="1"/>
              </p:cNvSpPr>
              <p:nvPr/>
            </p:nvSpPr>
            <p:spPr bwMode="auto">
              <a:xfrm flipH="1">
                <a:off x="1718828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4" name="Line 368"/>
              <p:cNvSpPr>
                <a:spLocks noChangeShapeType="1"/>
              </p:cNvSpPr>
              <p:nvPr/>
            </p:nvSpPr>
            <p:spPr bwMode="auto">
              <a:xfrm flipH="1">
                <a:off x="1706350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5" name="Line 369"/>
              <p:cNvSpPr>
                <a:spLocks noChangeShapeType="1"/>
              </p:cNvSpPr>
              <p:nvPr/>
            </p:nvSpPr>
            <p:spPr bwMode="auto">
              <a:xfrm flipH="1">
                <a:off x="1694184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6" name="Line 370"/>
              <p:cNvSpPr>
                <a:spLocks noChangeShapeType="1"/>
              </p:cNvSpPr>
              <p:nvPr/>
            </p:nvSpPr>
            <p:spPr bwMode="auto">
              <a:xfrm flipH="1">
                <a:off x="1682018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7" name="Line 371"/>
              <p:cNvSpPr>
                <a:spLocks noChangeShapeType="1"/>
              </p:cNvSpPr>
              <p:nvPr/>
            </p:nvSpPr>
            <p:spPr bwMode="auto">
              <a:xfrm flipH="1">
                <a:off x="1669851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8" name="Line 372"/>
              <p:cNvSpPr>
                <a:spLocks noChangeShapeType="1"/>
              </p:cNvSpPr>
              <p:nvPr/>
            </p:nvSpPr>
            <p:spPr bwMode="auto">
              <a:xfrm flipH="1">
                <a:off x="16576856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69" name="Line 373"/>
              <p:cNvSpPr>
                <a:spLocks noChangeShapeType="1"/>
              </p:cNvSpPr>
              <p:nvPr/>
            </p:nvSpPr>
            <p:spPr bwMode="auto">
              <a:xfrm flipH="1">
                <a:off x="1645519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0" name="Line 374"/>
              <p:cNvSpPr>
                <a:spLocks noChangeShapeType="1"/>
              </p:cNvSpPr>
              <p:nvPr/>
            </p:nvSpPr>
            <p:spPr bwMode="auto">
              <a:xfrm flipH="1">
                <a:off x="1633353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1" name="Line 375"/>
              <p:cNvSpPr>
                <a:spLocks noChangeShapeType="1"/>
              </p:cNvSpPr>
              <p:nvPr/>
            </p:nvSpPr>
            <p:spPr bwMode="auto">
              <a:xfrm flipH="1">
                <a:off x="1620874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2" name="Line 376"/>
              <p:cNvSpPr>
                <a:spLocks noChangeShapeType="1"/>
              </p:cNvSpPr>
              <p:nvPr/>
            </p:nvSpPr>
            <p:spPr bwMode="auto">
              <a:xfrm flipH="1">
                <a:off x="1608708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3" name="Line 377"/>
              <p:cNvSpPr>
                <a:spLocks noChangeShapeType="1"/>
              </p:cNvSpPr>
              <p:nvPr/>
            </p:nvSpPr>
            <p:spPr bwMode="auto">
              <a:xfrm flipH="1">
                <a:off x="1596542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4" name="Line 378"/>
              <p:cNvSpPr>
                <a:spLocks noChangeShapeType="1"/>
              </p:cNvSpPr>
              <p:nvPr/>
            </p:nvSpPr>
            <p:spPr bwMode="auto">
              <a:xfrm flipH="1">
                <a:off x="1584376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5" name="Line 379"/>
              <p:cNvSpPr>
                <a:spLocks noChangeShapeType="1"/>
              </p:cNvSpPr>
              <p:nvPr/>
            </p:nvSpPr>
            <p:spPr bwMode="auto">
              <a:xfrm flipH="1">
                <a:off x="1572209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6" name="Line 380"/>
              <p:cNvSpPr>
                <a:spLocks noChangeShapeType="1"/>
              </p:cNvSpPr>
              <p:nvPr/>
            </p:nvSpPr>
            <p:spPr bwMode="auto">
              <a:xfrm flipH="1">
                <a:off x="1560043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7" name="Line 381"/>
              <p:cNvSpPr>
                <a:spLocks noChangeShapeType="1"/>
              </p:cNvSpPr>
              <p:nvPr/>
            </p:nvSpPr>
            <p:spPr bwMode="auto">
              <a:xfrm flipH="1">
                <a:off x="1547877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8" name="Line 382"/>
              <p:cNvSpPr>
                <a:spLocks noChangeShapeType="1"/>
              </p:cNvSpPr>
              <p:nvPr/>
            </p:nvSpPr>
            <p:spPr bwMode="auto">
              <a:xfrm flipH="1">
                <a:off x="15353990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79" name="Line 383"/>
              <p:cNvSpPr>
                <a:spLocks noChangeShapeType="1"/>
              </p:cNvSpPr>
              <p:nvPr/>
            </p:nvSpPr>
            <p:spPr bwMode="auto">
              <a:xfrm flipH="1">
                <a:off x="1523232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0" name="Line 384"/>
              <p:cNvSpPr>
                <a:spLocks noChangeShapeType="1"/>
              </p:cNvSpPr>
              <p:nvPr/>
            </p:nvSpPr>
            <p:spPr bwMode="auto">
              <a:xfrm flipH="1">
                <a:off x="15110665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1" name="Line 385"/>
              <p:cNvSpPr>
                <a:spLocks noChangeShapeType="1"/>
              </p:cNvSpPr>
              <p:nvPr/>
            </p:nvSpPr>
            <p:spPr bwMode="auto">
              <a:xfrm flipH="1">
                <a:off x="14989004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2" name="Line 386"/>
              <p:cNvSpPr>
                <a:spLocks noChangeShapeType="1"/>
              </p:cNvSpPr>
              <p:nvPr/>
            </p:nvSpPr>
            <p:spPr bwMode="auto">
              <a:xfrm flipH="1">
                <a:off x="14867342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3" name="Line 387"/>
              <p:cNvSpPr>
                <a:spLocks noChangeShapeType="1"/>
              </p:cNvSpPr>
              <p:nvPr/>
            </p:nvSpPr>
            <p:spPr bwMode="auto">
              <a:xfrm flipH="1">
                <a:off x="14745678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4" name="Line 388"/>
              <p:cNvSpPr>
                <a:spLocks noChangeShapeType="1"/>
              </p:cNvSpPr>
              <p:nvPr/>
            </p:nvSpPr>
            <p:spPr bwMode="auto">
              <a:xfrm flipH="1">
                <a:off x="14624017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5" name="Line 389"/>
              <p:cNvSpPr>
                <a:spLocks noChangeShapeType="1"/>
              </p:cNvSpPr>
              <p:nvPr/>
            </p:nvSpPr>
            <p:spPr bwMode="auto">
              <a:xfrm flipH="1">
                <a:off x="14502353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6" name="Line 390"/>
              <p:cNvSpPr>
                <a:spLocks noChangeShapeType="1"/>
              </p:cNvSpPr>
              <p:nvPr/>
            </p:nvSpPr>
            <p:spPr bwMode="auto">
              <a:xfrm flipH="1">
                <a:off x="14377571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7" name="Line 391"/>
              <p:cNvSpPr>
                <a:spLocks noChangeShapeType="1"/>
              </p:cNvSpPr>
              <p:nvPr/>
            </p:nvSpPr>
            <p:spPr bwMode="auto">
              <a:xfrm flipH="1">
                <a:off x="14255909" y="7041714"/>
                <a:ext cx="68631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8" name="Line 392"/>
              <p:cNvSpPr>
                <a:spLocks noChangeShapeType="1"/>
              </p:cNvSpPr>
              <p:nvPr/>
            </p:nvSpPr>
            <p:spPr bwMode="auto">
              <a:xfrm flipH="1">
                <a:off x="14177918" y="7041714"/>
                <a:ext cx="24956" cy="3121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89" name="Freeform 393"/>
              <p:cNvSpPr>
                <a:spLocks noChangeArrowheads="1"/>
              </p:cNvSpPr>
              <p:nvPr/>
            </p:nvSpPr>
            <p:spPr bwMode="auto">
              <a:xfrm>
                <a:off x="14121766" y="7010519"/>
                <a:ext cx="31196" cy="31198"/>
              </a:xfrm>
              <a:custGeom>
                <a:avLst/>
                <a:gdLst>
                  <a:gd name="T0" fmla="*/ 43 w 44"/>
                  <a:gd name="T1" fmla="*/ 43 h 44"/>
                  <a:gd name="T2" fmla="*/ 0 w 44"/>
                  <a:gd name="T3" fmla="*/ 43 h 44"/>
                  <a:gd name="T4" fmla="*/ 0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3" y="43"/>
                    </a:move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0" name="Line 394"/>
              <p:cNvSpPr>
                <a:spLocks noChangeShapeType="1"/>
              </p:cNvSpPr>
              <p:nvPr/>
            </p:nvSpPr>
            <p:spPr bwMode="auto">
              <a:xfrm flipV="1">
                <a:off x="14121766" y="688572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1" name="Line 395"/>
              <p:cNvSpPr>
                <a:spLocks noChangeShapeType="1"/>
              </p:cNvSpPr>
              <p:nvPr/>
            </p:nvSpPr>
            <p:spPr bwMode="auto">
              <a:xfrm flipV="1">
                <a:off x="14121766" y="676405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2" name="Line 396"/>
              <p:cNvSpPr>
                <a:spLocks noChangeShapeType="1"/>
              </p:cNvSpPr>
              <p:nvPr/>
            </p:nvSpPr>
            <p:spPr bwMode="auto">
              <a:xfrm flipV="1">
                <a:off x="14121766" y="663926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3" name="Line 397"/>
              <p:cNvSpPr>
                <a:spLocks noChangeShapeType="1"/>
              </p:cNvSpPr>
              <p:nvPr/>
            </p:nvSpPr>
            <p:spPr bwMode="auto">
              <a:xfrm flipV="1">
                <a:off x="14121766" y="6517597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4" name="Line 398"/>
              <p:cNvSpPr>
                <a:spLocks noChangeShapeType="1"/>
              </p:cNvSpPr>
              <p:nvPr/>
            </p:nvSpPr>
            <p:spPr bwMode="auto">
              <a:xfrm flipV="1">
                <a:off x="14121766" y="639592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5" name="Line 399"/>
              <p:cNvSpPr>
                <a:spLocks noChangeShapeType="1"/>
              </p:cNvSpPr>
              <p:nvPr/>
            </p:nvSpPr>
            <p:spPr bwMode="auto">
              <a:xfrm flipV="1">
                <a:off x="14121766" y="6274256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6" name="Line 400"/>
              <p:cNvSpPr>
                <a:spLocks noChangeShapeType="1"/>
              </p:cNvSpPr>
              <p:nvPr/>
            </p:nvSpPr>
            <p:spPr bwMode="auto">
              <a:xfrm flipV="1">
                <a:off x="14121766" y="6152587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7" name="Line 401"/>
              <p:cNvSpPr>
                <a:spLocks noChangeShapeType="1"/>
              </p:cNvSpPr>
              <p:nvPr/>
            </p:nvSpPr>
            <p:spPr bwMode="auto">
              <a:xfrm flipV="1">
                <a:off x="14121766" y="6030915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8" name="Line 402"/>
              <p:cNvSpPr>
                <a:spLocks noChangeShapeType="1"/>
              </p:cNvSpPr>
              <p:nvPr/>
            </p:nvSpPr>
            <p:spPr bwMode="auto">
              <a:xfrm flipV="1">
                <a:off x="14121766" y="5909246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499" name="Line 403"/>
              <p:cNvSpPr>
                <a:spLocks noChangeShapeType="1"/>
              </p:cNvSpPr>
              <p:nvPr/>
            </p:nvSpPr>
            <p:spPr bwMode="auto">
              <a:xfrm flipV="1">
                <a:off x="14121766" y="578757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0" name="Line 404"/>
              <p:cNvSpPr>
                <a:spLocks noChangeShapeType="1"/>
              </p:cNvSpPr>
              <p:nvPr/>
            </p:nvSpPr>
            <p:spPr bwMode="auto">
              <a:xfrm flipV="1">
                <a:off x="14121766" y="566278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1" name="Line 405"/>
              <p:cNvSpPr>
                <a:spLocks noChangeShapeType="1"/>
              </p:cNvSpPr>
              <p:nvPr/>
            </p:nvSpPr>
            <p:spPr bwMode="auto">
              <a:xfrm flipV="1">
                <a:off x="14121766" y="554111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2" name="Line 406"/>
              <p:cNvSpPr>
                <a:spLocks noChangeShapeType="1"/>
              </p:cNvSpPr>
              <p:nvPr/>
            </p:nvSpPr>
            <p:spPr bwMode="auto">
              <a:xfrm flipV="1">
                <a:off x="14121766" y="541944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3" name="Line 407"/>
              <p:cNvSpPr>
                <a:spLocks noChangeShapeType="1"/>
              </p:cNvSpPr>
              <p:nvPr/>
            </p:nvSpPr>
            <p:spPr bwMode="auto">
              <a:xfrm flipV="1">
                <a:off x="14121766" y="5297774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4" name="Line 408"/>
              <p:cNvSpPr>
                <a:spLocks noChangeShapeType="1"/>
              </p:cNvSpPr>
              <p:nvPr/>
            </p:nvSpPr>
            <p:spPr bwMode="auto">
              <a:xfrm flipV="1">
                <a:off x="14121766" y="5176100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5" name="Line 409"/>
              <p:cNvSpPr>
                <a:spLocks noChangeShapeType="1"/>
              </p:cNvSpPr>
              <p:nvPr/>
            </p:nvSpPr>
            <p:spPr bwMode="auto">
              <a:xfrm flipV="1">
                <a:off x="14121766" y="5054433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6" name="Line 410"/>
              <p:cNvSpPr>
                <a:spLocks noChangeShapeType="1"/>
              </p:cNvSpPr>
              <p:nvPr/>
            </p:nvSpPr>
            <p:spPr bwMode="auto">
              <a:xfrm flipV="1">
                <a:off x="14121766" y="4932761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7" name="Line 411"/>
              <p:cNvSpPr>
                <a:spLocks noChangeShapeType="1"/>
              </p:cNvSpPr>
              <p:nvPr/>
            </p:nvSpPr>
            <p:spPr bwMode="auto">
              <a:xfrm flipV="1">
                <a:off x="14121766" y="4811092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8" name="Line 412"/>
              <p:cNvSpPr>
                <a:spLocks noChangeShapeType="1"/>
              </p:cNvSpPr>
              <p:nvPr/>
            </p:nvSpPr>
            <p:spPr bwMode="auto">
              <a:xfrm flipV="1">
                <a:off x="14121766" y="468941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09" name="Line 413"/>
              <p:cNvSpPr>
                <a:spLocks noChangeShapeType="1"/>
              </p:cNvSpPr>
              <p:nvPr/>
            </p:nvSpPr>
            <p:spPr bwMode="auto">
              <a:xfrm flipV="1">
                <a:off x="14121766" y="4564630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0" name="Line 414"/>
              <p:cNvSpPr>
                <a:spLocks noChangeShapeType="1"/>
              </p:cNvSpPr>
              <p:nvPr/>
            </p:nvSpPr>
            <p:spPr bwMode="auto">
              <a:xfrm flipV="1">
                <a:off x="14121766" y="444295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1" name="Line 415"/>
              <p:cNvSpPr>
                <a:spLocks noChangeShapeType="1"/>
              </p:cNvSpPr>
              <p:nvPr/>
            </p:nvSpPr>
            <p:spPr bwMode="auto">
              <a:xfrm flipV="1">
                <a:off x="14121766" y="432128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2" name="Line 416"/>
              <p:cNvSpPr>
                <a:spLocks noChangeShapeType="1"/>
              </p:cNvSpPr>
              <p:nvPr/>
            </p:nvSpPr>
            <p:spPr bwMode="auto">
              <a:xfrm flipV="1">
                <a:off x="14121766" y="4199619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3" name="Line 417"/>
              <p:cNvSpPr>
                <a:spLocks noChangeShapeType="1"/>
              </p:cNvSpPr>
              <p:nvPr/>
            </p:nvSpPr>
            <p:spPr bwMode="auto">
              <a:xfrm flipV="1">
                <a:off x="14121766" y="407794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4" name="Line 418"/>
              <p:cNvSpPr>
                <a:spLocks noChangeShapeType="1"/>
              </p:cNvSpPr>
              <p:nvPr/>
            </p:nvSpPr>
            <p:spPr bwMode="auto">
              <a:xfrm flipV="1">
                <a:off x="14121766" y="3956278"/>
                <a:ext cx="3121" cy="68635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5" name="Freeform 419"/>
              <p:cNvSpPr>
                <a:spLocks noChangeArrowheads="1"/>
              </p:cNvSpPr>
              <p:nvPr/>
            </p:nvSpPr>
            <p:spPr bwMode="auto">
              <a:xfrm>
                <a:off x="14121766" y="3868925"/>
                <a:ext cx="31196" cy="31198"/>
              </a:xfrm>
              <a:custGeom>
                <a:avLst/>
                <a:gdLst>
                  <a:gd name="T0" fmla="*/ 0 w 44"/>
                  <a:gd name="T1" fmla="*/ 43 h 44"/>
                  <a:gd name="T2" fmla="*/ 0 w 44"/>
                  <a:gd name="T3" fmla="*/ 0 h 44"/>
                  <a:gd name="T4" fmla="*/ 43 w 4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6" name="Line 420"/>
              <p:cNvSpPr>
                <a:spLocks noChangeShapeType="1"/>
              </p:cNvSpPr>
              <p:nvPr/>
            </p:nvSpPr>
            <p:spPr bwMode="auto">
              <a:xfrm>
                <a:off x="1421223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7" name="Line 421"/>
              <p:cNvSpPr>
                <a:spLocks noChangeShapeType="1"/>
              </p:cNvSpPr>
              <p:nvPr/>
            </p:nvSpPr>
            <p:spPr bwMode="auto">
              <a:xfrm>
                <a:off x="1433389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8" name="Line 422"/>
              <p:cNvSpPr>
                <a:spLocks noChangeShapeType="1"/>
              </p:cNvSpPr>
              <p:nvPr/>
            </p:nvSpPr>
            <p:spPr bwMode="auto">
              <a:xfrm>
                <a:off x="1445556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19" name="Line 423"/>
              <p:cNvSpPr>
                <a:spLocks noChangeShapeType="1"/>
              </p:cNvSpPr>
              <p:nvPr/>
            </p:nvSpPr>
            <p:spPr bwMode="auto">
              <a:xfrm>
                <a:off x="1457722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0" name="Line 424"/>
              <p:cNvSpPr>
                <a:spLocks noChangeShapeType="1"/>
              </p:cNvSpPr>
              <p:nvPr/>
            </p:nvSpPr>
            <p:spPr bwMode="auto">
              <a:xfrm>
                <a:off x="1469888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1" name="Line 425"/>
              <p:cNvSpPr>
                <a:spLocks noChangeShapeType="1"/>
              </p:cNvSpPr>
              <p:nvPr/>
            </p:nvSpPr>
            <p:spPr bwMode="auto">
              <a:xfrm>
                <a:off x="1482366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2" name="Line 426"/>
              <p:cNvSpPr>
                <a:spLocks noChangeShapeType="1"/>
              </p:cNvSpPr>
              <p:nvPr/>
            </p:nvSpPr>
            <p:spPr bwMode="auto">
              <a:xfrm>
                <a:off x="1494532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3" name="Line 427"/>
              <p:cNvSpPr>
                <a:spLocks noChangeShapeType="1"/>
              </p:cNvSpPr>
              <p:nvPr/>
            </p:nvSpPr>
            <p:spPr bwMode="auto">
              <a:xfrm>
                <a:off x="1506699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4" name="Line 428"/>
              <p:cNvSpPr>
                <a:spLocks noChangeShapeType="1"/>
              </p:cNvSpPr>
              <p:nvPr/>
            </p:nvSpPr>
            <p:spPr bwMode="auto">
              <a:xfrm>
                <a:off x="1518865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5" name="Line 429"/>
              <p:cNvSpPr>
                <a:spLocks noChangeShapeType="1"/>
              </p:cNvSpPr>
              <p:nvPr/>
            </p:nvSpPr>
            <p:spPr bwMode="auto">
              <a:xfrm>
                <a:off x="1531031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6" name="Line 430"/>
              <p:cNvSpPr>
                <a:spLocks noChangeShapeType="1"/>
              </p:cNvSpPr>
              <p:nvPr/>
            </p:nvSpPr>
            <p:spPr bwMode="auto">
              <a:xfrm>
                <a:off x="1543197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7" name="Line 431"/>
              <p:cNvSpPr>
                <a:spLocks noChangeShapeType="1"/>
              </p:cNvSpPr>
              <p:nvPr/>
            </p:nvSpPr>
            <p:spPr bwMode="auto">
              <a:xfrm>
                <a:off x="1555364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8" name="Line 432"/>
              <p:cNvSpPr>
                <a:spLocks noChangeShapeType="1"/>
              </p:cNvSpPr>
              <p:nvPr/>
            </p:nvSpPr>
            <p:spPr bwMode="auto">
              <a:xfrm>
                <a:off x="1567842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29" name="Line 433"/>
              <p:cNvSpPr>
                <a:spLocks noChangeShapeType="1"/>
              </p:cNvSpPr>
              <p:nvPr/>
            </p:nvSpPr>
            <p:spPr bwMode="auto">
              <a:xfrm>
                <a:off x="1580008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0" name="Line 434"/>
              <p:cNvSpPr>
                <a:spLocks noChangeShapeType="1"/>
              </p:cNvSpPr>
              <p:nvPr/>
            </p:nvSpPr>
            <p:spPr bwMode="auto">
              <a:xfrm>
                <a:off x="1592174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1" name="Line 435"/>
              <p:cNvSpPr>
                <a:spLocks noChangeShapeType="1"/>
              </p:cNvSpPr>
              <p:nvPr/>
            </p:nvSpPr>
            <p:spPr bwMode="auto">
              <a:xfrm>
                <a:off x="16043410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2" name="Line 436"/>
              <p:cNvSpPr>
                <a:spLocks noChangeShapeType="1"/>
              </p:cNvSpPr>
              <p:nvPr/>
            </p:nvSpPr>
            <p:spPr bwMode="auto">
              <a:xfrm>
                <a:off x="1616507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3" name="Line 437"/>
              <p:cNvSpPr>
                <a:spLocks noChangeShapeType="1"/>
              </p:cNvSpPr>
              <p:nvPr/>
            </p:nvSpPr>
            <p:spPr bwMode="auto">
              <a:xfrm>
                <a:off x="16286736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4" name="Line 438"/>
              <p:cNvSpPr>
                <a:spLocks noChangeShapeType="1"/>
              </p:cNvSpPr>
              <p:nvPr/>
            </p:nvSpPr>
            <p:spPr bwMode="auto">
              <a:xfrm>
                <a:off x="1640839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5" name="Line 439"/>
              <p:cNvSpPr>
                <a:spLocks noChangeShapeType="1"/>
              </p:cNvSpPr>
              <p:nvPr/>
            </p:nvSpPr>
            <p:spPr bwMode="auto">
              <a:xfrm>
                <a:off x="16530061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6" name="Line 440"/>
              <p:cNvSpPr>
                <a:spLocks noChangeShapeType="1"/>
              </p:cNvSpPr>
              <p:nvPr/>
            </p:nvSpPr>
            <p:spPr bwMode="auto">
              <a:xfrm>
                <a:off x="16651725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7" name="Line 441"/>
              <p:cNvSpPr>
                <a:spLocks noChangeShapeType="1"/>
              </p:cNvSpPr>
              <p:nvPr/>
            </p:nvSpPr>
            <p:spPr bwMode="auto">
              <a:xfrm>
                <a:off x="1677650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8" name="Line 442"/>
              <p:cNvSpPr>
                <a:spLocks noChangeShapeType="1"/>
              </p:cNvSpPr>
              <p:nvPr/>
            </p:nvSpPr>
            <p:spPr bwMode="auto">
              <a:xfrm>
                <a:off x="1689816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39" name="Line 443"/>
              <p:cNvSpPr>
                <a:spLocks noChangeShapeType="1"/>
              </p:cNvSpPr>
              <p:nvPr/>
            </p:nvSpPr>
            <p:spPr bwMode="auto">
              <a:xfrm>
                <a:off x="17019832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0" name="Line 444"/>
              <p:cNvSpPr>
                <a:spLocks noChangeShapeType="1"/>
              </p:cNvSpPr>
              <p:nvPr/>
            </p:nvSpPr>
            <p:spPr bwMode="auto">
              <a:xfrm>
                <a:off x="17141494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1" name="Line 445"/>
              <p:cNvSpPr>
                <a:spLocks noChangeShapeType="1"/>
              </p:cNvSpPr>
              <p:nvPr/>
            </p:nvSpPr>
            <p:spPr bwMode="auto">
              <a:xfrm>
                <a:off x="17263157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2" name="Line 446"/>
              <p:cNvSpPr>
                <a:spLocks noChangeShapeType="1"/>
              </p:cNvSpPr>
              <p:nvPr/>
            </p:nvSpPr>
            <p:spPr bwMode="auto">
              <a:xfrm>
                <a:off x="17384819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3" name="Line 447"/>
              <p:cNvSpPr>
                <a:spLocks noChangeShapeType="1"/>
              </p:cNvSpPr>
              <p:nvPr/>
            </p:nvSpPr>
            <p:spPr bwMode="auto">
              <a:xfrm>
                <a:off x="17506483" y="3868925"/>
                <a:ext cx="62391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4" name="Line 448"/>
              <p:cNvSpPr>
                <a:spLocks noChangeShapeType="1"/>
              </p:cNvSpPr>
              <p:nvPr/>
            </p:nvSpPr>
            <p:spPr bwMode="auto">
              <a:xfrm>
                <a:off x="17631265" y="3868925"/>
                <a:ext cx="21835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545" name="Line 449"/>
              <p:cNvSpPr>
                <a:spLocks noChangeShapeType="1"/>
              </p:cNvSpPr>
              <p:nvPr/>
            </p:nvSpPr>
            <p:spPr bwMode="auto">
              <a:xfrm>
                <a:off x="17684296" y="3868925"/>
                <a:ext cx="31196" cy="3119"/>
              </a:xfrm>
              <a:prstGeom prst="line">
                <a:avLst/>
              </a:prstGeom>
              <a:noFill/>
              <a:ln w="1800" cap="flat">
                <a:solidFill>
                  <a:srgbClr val="595A5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4578" name="Freeform 482"/>
            <p:cNvSpPr>
              <a:spLocks noChangeArrowheads="1"/>
            </p:cNvSpPr>
            <p:nvPr/>
          </p:nvSpPr>
          <p:spPr bwMode="auto">
            <a:xfrm rot="655499">
              <a:off x="10731024" y="2908329"/>
              <a:ext cx="2734024" cy="7333796"/>
            </a:xfrm>
            <a:custGeom>
              <a:avLst/>
              <a:gdLst>
                <a:gd name="T0" fmla="*/ 3125 w 7079"/>
                <a:gd name="T1" fmla="*/ 15849 h 18984"/>
                <a:gd name="T2" fmla="*/ 3125 w 7079"/>
                <a:gd name="T3" fmla="*/ 15849 h 18984"/>
                <a:gd name="T4" fmla="*/ 612 w 7079"/>
                <a:gd name="T5" fmla="*/ 18983 h 18984"/>
                <a:gd name="T6" fmla="*/ 0 w 7079"/>
                <a:gd name="T7" fmla="*/ 15011 h 18984"/>
                <a:gd name="T8" fmla="*/ 3821 w 7079"/>
                <a:gd name="T9" fmla="*/ 743 h 18984"/>
                <a:gd name="T10" fmla="*/ 4904 w 7079"/>
                <a:gd name="T11" fmla="*/ 122 h 18984"/>
                <a:gd name="T12" fmla="*/ 6334 w 7079"/>
                <a:gd name="T13" fmla="*/ 508 h 18984"/>
                <a:gd name="T14" fmla="*/ 6955 w 7079"/>
                <a:gd name="T15" fmla="*/ 1591 h 18984"/>
                <a:gd name="T16" fmla="*/ 3125 w 7079"/>
                <a:gd name="T17" fmla="*/ 15849 h 18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79" h="18984">
                  <a:moveTo>
                    <a:pt x="3125" y="15849"/>
                  </a:moveTo>
                  <a:lnTo>
                    <a:pt x="3125" y="15849"/>
                  </a:lnTo>
                  <a:cubicBezTo>
                    <a:pt x="612" y="18983"/>
                    <a:pt x="612" y="18983"/>
                    <a:pt x="612" y="18983"/>
                  </a:cubicBezTo>
                  <a:cubicBezTo>
                    <a:pt x="0" y="15011"/>
                    <a:pt x="0" y="15011"/>
                    <a:pt x="0" y="15011"/>
                  </a:cubicBezTo>
                  <a:cubicBezTo>
                    <a:pt x="3821" y="743"/>
                    <a:pt x="3821" y="743"/>
                    <a:pt x="3821" y="743"/>
                  </a:cubicBezTo>
                  <a:cubicBezTo>
                    <a:pt x="3953" y="282"/>
                    <a:pt x="4433" y="0"/>
                    <a:pt x="4904" y="122"/>
                  </a:cubicBezTo>
                  <a:cubicBezTo>
                    <a:pt x="6334" y="508"/>
                    <a:pt x="6334" y="508"/>
                    <a:pt x="6334" y="508"/>
                  </a:cubicBezTo>
                  <a:cubicBezTo>
                    <a:pt x="6796" y="630"/>
                    <a:pt x="7078" y="1120"/>
                    <a:pt x="6955" y="1591"/>
                  </a:cubicBezTo>
                  <a:lnTo>
                    <a:pt x="3125" y="15849"/>
                  </a:lnTo>
                </a:path>
              </a:pathLst>
            </a:custGeom>
            <a:solidFill>
              <a:srgbClr val="F15B6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79" name="Freeform 483"/>
            <p:cNvSpPr>
              <a:spLocks noChangeArrowheads="1"/>
            </p:cNvSpPr>
            <p:nvPr/>
          </p:nvSpPr>
          <p:spPr bwMode="auto">
            <a:xfrm rot="655499">
              <a:off x="12693706" y="3137478"/>
              <a:ext cx="855128" cy="1926719"/>
            </a:xfrm>
            <a:custGeom>
              <a:avLst/>
              <a:gdLst>
                <a:gd name="T0" fmla="*/ 0 w 2213"/>
                <a:gd name="T1" fmla="*/ 4706 h 4989"/>
                <a:gd name="T2" fmla="*/ 0 w 2213"/>
                <a:gd name="T3" fmla="*/ 4706 h 4989"/>
                <a:gd name="T4" fmla="*/ 1045 w 2213"/>
                <a:gd name="T5" fmla="*/ 819 h 4989"/>
                <a:gd name="T6" fmla="*/ 1563 w 2213"/>
                <a:gd name="T7" fmla="*/ 47 h 4989"/>
                <a:gd name="T8" fmla="*/ 2033 w 2213"/>
                <a:gd name="T9" fmla="*/ 169 h 4989"/>
                <a:gd name="T10" fmla="*/ 2090 w 2213"/>
                <a:gd name="T11" fmla="*/ 1101 h 4989"/>
                <a:gd name="T12" fmla="*/ 1045 w 2213"/>
                <a:gd name="T13" fmla="*/ 4988 h 4989"/>
                <a:gd name="T14" fmla="*/ 0 w 2213"/>
                <a:gd name="T15" fmla="*/ 4706 h 4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3" h="4989">
                  <a:moveTo>
                    <a:pt x="0" y="4706"/>
                  </a:moveTo>
                  <a:lnTo>
                    <a:pt x="0" y="4706"/>
                  </a:lnTo>
                  <a:cubicBezTo>
                    <a:pt x="1045" y="819"/>
                    <a:pt x="1045" y="819"/>
                    <a:pt x="1045" y="819"/>
                  </a:cubicBezTo>
                  <a:cubicBezTo>
                    <a:pt x="1177" y="348"/>
                    <a:pt x="1403" y="0"/>
                    <a:pt x="1563" y="47"/>
                  </a:cubicBezTo>
                  <a:cubicBezTo>
                    <a:pt x="2033" y="169"/>
                    <a:pt x="2033" y="169"/>
                    <a:pt x="2033" y="169"/>
                  </a:cubicBezTo>
                  <a:cubicBezTo>
                    <a:pt x="2193" y="216"/>
                    <a:pt x="2212" y="631"/>
                    <a:pt x="2090" y="1101"/>
                  </a:cubicBezTo>
                  <a:cubicBezTo>
                    <a:pt x="1045" y="4988"/>
                    <a:pt x="1045" y="4988"/>
                    <a:pt x="1045" y="4988"/>
                  </a:cubicBezTo>
                  <a:lnTo>
                    <a:pt x="0" y="470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0" name="Freeform 484"/>
            <p:cNvSpPr>
              <a:spLocks noChangeArrowheads="1"/>
            </p:cNvSpPr>
            <p:nvPr/>
          </p:nvSpPr>
          <p:spPr bwMode="auto">
            <a:xfrm rot="655499">
              <a:off x="13073638" y="3278855"/>
              <a:ext cx="855128" cy="1967603"/>
            </a:xfrm>
            <a:custGeom>
              <a:avLst/>
              <a:gdLst>
                <a:gd name="T0" fmla="*/ 988 w 2213"/>
                <a:gd name="T1" fmla="*/ 0 h 5093"/>
                <a:gd name="T2" fmla="*/ 988 w 2213"/>
                <a:gd name="T3" fmla="*/ 0 h 5093"/>
                <a:gd name="T4" fmla="*/ 1468 w 2213"/>
                <a:gd name="T5" fmla="*/ 132 h 5093"/>
                <a:gd name="T6" fmla="*/ 2089 w 2213"/>
                <a:gd name="T7" fmla="*/ 1215 h 5093"/>
                <a:gd name="T8" fmla="*/ 1045 w 2213"/>
                <a:gd name="T9" fmla="*/ 5092 h 5093"/>
                <a:gd name="T10" fmla="*/ 0 w 2213"/>
                <a:gd name="T11" fmla="*/ 4819 h 5093"/>
                <a:gd name="T12" fmla="*/ 1045 w 2213"/>
                <a:gd name="T13" fmla="*/ 932 h 5093"/>
                <a:gd name="T14" fmla="*/ 988 w 2213"/>
                <a:gd name="T15" fmla="*/ 0 h 5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3" h="5093">
                  <a:moveTo>
                    <a:pt x="988" y="0"/>
                  </a:moveTo>
                  <a:lnTo>
                    <a:pt x="988" y="0"/>
                  </a:lnTo>
                  <a:cubicBezTo>
                    <a:pt x="1468" y="132"/>
                    <a:pt x="1468" y="132"/>
                    <a:pt x="1468" y="132"/>
                  </a:cubicBezTo>
                  <a:cubicBezTo>
                    <a:pt x="1930" y="254"/>
                    <a:pt x="2212" y="744"/>
                    <a:pt x="2089" y="1215"/>
                  </a:cubicBezTo>
                  <a:cubicBezTo>
                    <a:pt x="1045" y="5092"/>
                    <a:pt x="1045" y="5092"/>
                    <a:pt x="1045" y="5092"/>
                  </a:cubicBezTo>
                  <a:cubicBezTo>
                    <a:pt x="0" y="4819"/>
                    <a:pt x="0" y="4819"/>
                    <a:pt x="0" y="4819"/>
                  </a:cubicBezTo>
                  <a:cubicBezTo>
                    <a:pt x="1045" y="932"/>
                    <a:pt x="1045" y="932"/>
                    <a:pt x="1045" y="932"/>
                  </a:cubicBezTo>
                  <a:cubicBezTo>
                    <a:pt x="1167" y="462"/>
                    <a:pt x="1148" y="47"/>
                    <a:pt x="98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1" name="Freeform 485"/>
            <p:cNvSpPr>
              <a:spLocks noChangeArrowheads="1"/>
            </p:cNvSpPr>
            <p:nvPr/>
          </p:nvSpPr>
          <p:spPr bwMode="auto">
            <a:xfrm rot="655499">
              <a:off x="12318902" y="2997623"/>
              <a:ext cx="1003327" cy="1897758"/>
            </a:xfrm>
            <a:custGeom>
              <a:avLst/>
              <a:gdLst>
                <a:gd name="T0" fmla="*/ 0 w 2599"/>
                <a:gd name="T1" fmla="*/ 4630 h 4914"/>
                <a:gd name="T2" fmla="*/ 0 w 2599"/>
                <a:gd name="T3" fmla="*/ 4630 h 4914"/>
                <a:gd name="T4" fmla="*/ 1035 w 2599"/>
                <a:gd name="T5" fmla="*/ 743 h 4914"/>
                <a:gd name="T6" fmla="*/ 2118 w 2599"/>
                <a:gd name="T7" fmla="*/ 122 h 4914"/>
                <a:gd name="T8" fmla="*/ 2598 w 2599"/>
                <a:gd name="T9" fmla="*/ 254 h 4914"/>
                <a:gd name="T10" fmla="*/ 2080 w 2599"/>
                <a:gd name="T11" fmla="*/ 1026 h 4914"/>
                <a:gd name="T12" fmla="*/ 1035 w 2599"/>
                <a:gd name="T13" fmla="*/ 4913 h 4914"/>
                <a:gd name="T14" fmla="*/ 0 w 2599"/>
                <a:gd name="T15" fmla="*/ 4630 h 4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9" h="4914">
                  <a:moveTo>
                    <a:pt x="0" y="4630"/>
                  </a:moveTo>
                  <a:lnTo>
                    <a:pt x="0" y="4630"/>
                  </a:lnTo>
                  <a:cubicBezTo>
                    <a:pt x="1035" y="743"/>
                    <a:pt x="1035" y="743"/>
                    <a:pt x="1035" y="743"/>
                  </a:cubicBezTo>
                  <a:cubicBezTo>
                    <a:pt x="1167" y="282"/>
                    <a:pt x="1647" y="0"/>
                    <a:pt x="2118" y="122"/>
                  </a:cubicBezTo>
                  <a:cubicBezTo>
                    <a:pt x="2598" y="254"/>
                    <a:pt x="2598" y="254"/>
                    <a:pt x="2598" y="254"/>
                  </a:cubicBezTo>
                  <a:cubicBezTo>
                    <a:pt x="2438" y="207"/>
                    <a:pt x="2212" y="555"/>
                    <a:pt x="2080" y="1026"/>
                  </a:cubicBezTo>
                  <a:cubicBezTo>
                    <a:pt x="1035" y="4913"/>
                    <a:pt x="1035" y="4913"/>
                    <a:pt x="1035" y="4913"/>
                  </a:cubicBezTo>
                  <a:lnTo>
                    <a:pt x="0" y="46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2" name="Freeform 486"/>
            <p:cNvSpPr>
              <a:spLocks noChangeArrowheads="1"/>
            </p:cNvSpPr>
            <p:nvPr/>
          </p:nvSpPr>
          <p:spPr bwMode="auto">
            <a:xfrm rot="655499">
              <a:off x="10680739" y="3434173"/>
              <a:ext cx="2618190" cy="6792066"/>
            </a:xfrm>
            <a:custGeom>
              <a:avLst/>
              <a:gdLst>
                <a:gd name="T0" fmla="*/ 3125 w 6778"/>
                <a:gd name="T1" fmla="*/ 14447 h 17582"/>
                <a:gd name="T2" fmla="*/ 3125 w 6778"/>
                <a:gd name="T3" fmla="*/ 14447 h 17582"/>
                <a:gd name="T4" fmla="*/ 612 w 6778"/>
                <a:gd name="T5" fmla="*/ 17581 h 17582"/>
                <a:gd name="T6" fmla="*/ 0 w 6778"/>
                <a:gd name="T7" fmla="*/ 13609 h 17582"/>
                <a:gd name="T8" fmla="*/ 3652 w 6778"/>
                <a:gd name="T9" fmla="*/ 0 h 17582"/>
                <a:gd name="T10" fmla="*/ 6777 w 6778"/>
                <a:gd name="T11" fmla="*/ 838 h 17582"/>
                <a:gd name="T12" fmla="*/ 3125 w 6778"/>
                <a:gd name="T13" fmla="*/ 14447 h 17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78" h="17582">
                  <a:moveTo>
                    <a:pt x="3125" y="14447"/>
                  </a:moveTo>
                  <a:lnTo>
                    <a:pt x="3125" y="14447"/>
                  </a:lnTo>
                  <a:cubicBezTo>
                    <a:pt x="612" y="17581"/>
                    <a:pt x="612" y="17581"/>
                    <a:pt x="612" y="17581"/>
                  </a:cubicBezTo>
                  <a:cubicBezTo>
                    <a:pt x="0" y="13609"/>
                    <a:pt x="0" y="13609"/>
                    <a:pt x="0" y="13609"/>
                  </a:cubicBezTo>
                  <a:cubicBezTo>
                    <a:pt x="3652" y="0"/>
                    <a:pt x="3652" y="0"/>
                    <a:pt x="3652" y="0"/>
                  </a:cubicBezTo>
                  <a:cubicBezTo>
                    <a:pt x="4800" y="113"/>
                    <a:pt x="5835" y="396"/>
                    <a:pt x="6777" y="838"/>
                  </a:cubicBezTo>
                  <a:lnTo>
                    <a:pt x="3125" y="1444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3" name="Freeform 487"/>
            <p:cNvSpPr>
              <a:spLocks noChangeArrowheads="1"/>
            </p:cNvSpPr>
            <p:nvPr/>
          </p:nvSpPr>
          <p:spPr bwMode="auto">
            <a:xfrm rot="655499">
              <a:off x="12431452" y="3525843"/>
              <a:ext cx="630274" cy="897772"/>
            </a:xfrm>
            <a:custGeom>
              <a:avLst/>
              <a:gdLst>
                <a:gd name="T0" fmla="*/ 556 w 1630"/>
                <a:gd name="T1" fmla="*/ 0 h 2326"/>
                <a:gd name="T2" fmla="*/ 556 w 1630"/>
                <a:gd name="T3" fmla="*/ 0 h 2326"/>
                <a:gd name="T4" fmla="*/ 0 w 1630"/>
                <a:gd name="T5" fmla="*/ 2043 h 2326"/>
                <a:gd name="T6" fmla="*/ 1045 w 1630"/>
                <a:gd name="T7" fmla="*/ 2325 h 2326"/>
                <a:gd name="T8" fmla="*/ 1629 w 1630"/>
                <a:gd name="T9" fmla="*/ 160 h 2326"/>
                <a:gd name="T10" fmla="*/ 556 w 1630"/>
                <a:gd name="T11" fmla="*/ 0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0" h="2326">
                  <a:moveTo>
                    <a:pt x="556" y="0"/>
                  </a:moveTo>
                  <a:lnTo>
                    <a:pt x="556" y="0"/>
                  </a:lnTo>
                  <a:cubicBezTo>
                    <a:pt x="0" y="2043"/>
                    <a:pt x="0" y="2043"/>
                    <a:pt x="0" y="2043"/>
                  </a:cubicBezTo>
                  <a:cubicBezTo>
                    <a:pt x="1045" y="2325"/>
                    <a:pt x="1045" y="2325"/>
                    <a:pt x="1045" y="2325"/>
                  </a:cubicBezTo>
                  <a:cubicBezTo>
                    <a:pt x="1629" y="160"/>
                    <a:pt x="1629" y="160"/>
                    <a:pt x="1629" y="160"/>
                  </a:cubicBezTo>
                  <a:cubicBezTo>
                    <a:pt x="1280" y="85"/>
                    <a:pt x="923" y="38"/>
                    <a:pt x="556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4" name="Freeform 488"/>
            <p:cNvSpPr>
              <a:spLocks noChangeArrowheads="1"/>
            </p:cNvSpPr>
            <p:nvPr/>
          </p:nvSpPr>
          <p:spPr bwMode="auto">
            <a:xfrm rot="655499">
              <a:off x="12811400" y="3663654"/>
              <a:ext cx="628571" cy="945473"/>
            </a:xfrm>
            <a:custGeom>
              <a:avLst/>
              <a:gdLst>
                <a:gd name="T0" fmla="*/ 1628 w 1629"/>
                <a:gd name="T1" fmla="*/ 282 h 2448"/>
                <a:gd name="T2" fmla="*/ 1628 w 1629"/>
                <a:gd name="T3" fmla="*/ 282 h 2448"/>
                <a:gd name="T4" fmla="*/ 1045 w 1629"/>
                <a:gd name="T5" fmla="*/ 2447 h 2448"/>
                <a:gd name="T6" fmla="*/ 0 w 1629"/>
                <a:gd name="T7" fmla="*/ 2165 h 2448"/>
                <a:gd name="T8" fmla="*/ 584 w 1629"/>
                <a:gd name="T9" fmla="*/ 0 h 2448"/>
                <a:gd name="T10" fmla="*/ 1628 w 1629"/>
                <a:gd name="T11" fmla="*/ 282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9" h="2448">
                  <a:moveTo>
                    <a:pt x="1628" y="282"/>
                  </a:moveTo>
                  <a:lnTo>
                    <a:pt x="1628" y="282"/>
                  </a:lnTo>
                  <a:cubicBezTo>
                    <a:pt x="1045" y="2447"/>
                    <a:pt x="1045" y="2447"/>
                    <a:pt x="1045" y="2447"/>
                  </a:cubicBezTo>
                  <a:cubicBezTo>
                    <a:pt x="0" y="2165"/>
                    <a:pt x="0" y="2165"/>
                    <a:pt x="0" y="2165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941" y="76"/>
                    <a:pt x="1290" y="170"/>
                    <a:pt x="1628" y="282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5" name="Freeform 489"/>
            <p:cNvSpPr>
              <a:spLocks noChangeArrowheads="1"/>
            </p:cNvSpPr>
            <p:nvPr/>
          </p:nvSpPr>
          <p:spPr bwMode="auto">
            <a:xfrm rot="655499">
              <a:off x="13187582" y="3845957"/>
              <a:ext cx="614942" cy="942065"/>
            </a:xfrm>
            <a:custGeom>
              <a:avLst/>
              <a:gdLst>
                <a:gd name="T0" fmla="*/ 583 w 1592"/>
                <a:gd name="T1" fmla="*/ 0 h 2439"/>
                <a:gd name="T2" fmla="*/ 583 w 1592"/>
                <a:gd name="T3" fmla="*/ 0 h 2439"/>
                <a:gd name="T4" fmla="*/ 0 w 1592"/>
                <a:gd name="T5" fmla="*/ 2165 h 2439"/>
                <a:gd name="T6" fmla="*/ 1045 w 1592"/>
                <a:gd name="T7" fmla="*/ 2438 h 2439"/>
                <a:gd name="T8" fmla="*/ 1591 w 1592"/>
                <a:gd name="T9" fmla="*/ 396 h 2439"/>
                <a:gd name="T10" fmla="*/ 583 w 1592"/>
                <a:gd name="T11" fmla="*/ 0 h 2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2" h="2439">
                  <a:moveTo>
                    <a:pt x="583" y="0"/>
                  </a:moveTo>
                  <a:lnTo>
                    <a:pt x="583" y="0"/>
                  </a:lnTo>
                  <a:cubicBezTo>
                    <a:pt x="0" y="2165"/>
                    <a:pt x="0" y="2165"/>
                    <a:pt x="0" y="2165"/>
                  </a:cubicBezTo>
                  <a:cubicBezTo>
                    <a:pt x="1045" y="2438"/>
                    <a:pt x="1045" y="2438"/>
                    <a:pt x="1045" y="2438"/>
                  </a:cubicBezTo>
                  <a:cubicBezTo>
                    <a:pt x="1591" y="396"/>
                    <a:pt x="1591" y="396"/>
                    <a:pt x="1591" y="396"/>
                  </a:cubicBezTo>
                  <a:cubicBezTo>
                    <a:pt x="1271" y="245"/>
                    <a:pt x="932" y="113"/>
                    <a:pt x="583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6" name="Freeform 490"/>
            <p:cNvSpPr>
              <a:spLocks noChangeArrowheads="1"/>
            </p:cNvSpPr>
            <p:nvPr/>
          </p:nvSpPr>
          <p:spPr bwMode="auto">
            <a:xfrm rot="655499">
              <a:off x="10644860" y="3807674"/>
              <a:ext cx="2515983" cy="6407064"/>
            </a:xfrm>
            <a:custGeom>
              <a:avLst/>
              <a:gdLst>
                <a:gd name="T0" fmla="*/ 3125 w 6514"/>
                <a:gd name="T1" fmla="*/ 13449 h 16584"/>
                <a:gd name="T2" fmla="*/ 3125 w 6514"/>
                <a:gd name="T3" fmla="*/ 13449 h 16584"/>
                <a:gd name="T4" fmla="*/ 612 w 6514"/>
                <a:gd name="T5" fmla="*/ 16583 h 16584"/>
                <a:gd name="T6" fmla="*/ 0 w 6514"/>
                <a:gd name="T7" fmla="*/ 12611 h 16584"/>
                <a:gd name="T8" fmla="*/ 3379 w 6514"/>
                <a:gd name="T9" fmla="*/ 0 h 16584"/>
                <a:gd name="T10" fmla="*/ 6513 w 6514"/>
                <a:gd name="T11" fmla="*/ 837 h 16584"/>
                <a:gd name="T12" fmla="*/ 3125 w 6514"/>
                <a:gd name="T13" fmla="*/ 13449 h 16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14" h="16584">
                  <a:moveTo>
                    <a:pt x="3125" y="13449"/>
                  </a:moveTo>
                  <a:lnTo>
                    <a:pt x="3125" y="13449"/>
                  </a:lnTo>
                  <a:cubicBezTo>
                    <a:pt x="612" y="16583"/>
                    <a:pt x="612" y="16583"/>
                    <a:pt x="612" y="16583"/>
                  </a:cubicBezTo>
                  <a:cubicBezTo>
                    <a:pt x="0" y="12611"/>
                    <a:pt x="0" y="12611"/>
                    <a:pt x="0" y="12611"/>
                  </a:cubicBezTo>
                  <a:cubicBezTo>
                    <a:pt x="3379" y="0"/>
                    <a:pt x="3379" y="0"/>
                    <a:pt x="3379" y="0"/>
                  </a:cubicBezTo>
                  <a:cubicBezTo>
                    <a:pt x="4546" y="103"/>
                    <a:pt x="5572" y="386"/>
                    <a:pt x="6513" y="837"/>
                  </a:cubicBezTo>
                  <a:lnTo>
                    <a:pt x="3125" y="13449"/>
                  </a:lnTo>
                </a:path>
              </a:pathLst>
            </a:custGeom>
            <a:solidFill>
              <a:srgbClr val="FED8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7" name="Freeform 491"/>
            <p:cNvSpPr>
              <a:spLocks noChangeArrowheads="1"/>
            </p:cNvSpPr>
            <p:nvPr/>
          </p:nvSpPr>
          <p:spPr bwMode="auto">
            <a:xfrm rot="655499">
              <a:off x="10754385" y="3742402"/>
              <a:ext cx="1723883" cy="5327011"/>
            </a:xfrm>
            <a:custGeom>
              <a:avLst/>
              <a:gdLst>
                <a:gd name="T0" fmla="*/ 3379 w 4462"/>
                <a:gd name="T1" fmla="*/ 0 h 13789"/>
                <a:gd name="T2" fmla="*/ 3379 w 4462"/>
                <a:gd name="T3" fmla="*/ 0 h 13789"/>
                <a:gd name="T4" fmla="*/ 0 w 4462"/>
                <a:gd name="T5" fmla="*/ 12611 h 13789"/>
                <a:gd name="T6" fmla="*/ 151 w 4462"/>
                <a:gd name="T7" fmla="*/ 13609 h 13789"/>
                <a:gd name="T8" fmla="*/ 800 w 4462"/>
                <a:gd name="T9" fmla="*/ 13788 h 13789"/>
                <a:gd name="T10" fmla="*/ 4461 w 4462"/>
                <a:gd name="T11" fmla="*/ 150 h 13789"/>
                <a:gd name="T12" fmla="*/ 3379 w 4462"/>
                <a:gd name="T13" fmla="*/ 0 h 1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62" h="13789">
                  <a:moveTo>
                    <a:pt x="3379" y="0"/>
                  </a:moveTo>
                  <a:lnTo>
                    <a:pt x="3379" y="0"/>
                  </a:lnTo>
                  <a:cubicBezTo>
                    <a:pt x="0" y="12611"/>
                    <a:pt x="0" y="12611"/>
                    <a:pt x="0" y="12611"/>
                  </a:cubicBezTo>
                  <a:cubicBezTo>
                    <a:pt x="151" y="13609"/>
                    <a:pt x="151" y="13609"/>
                    <a:pt x="151" y="13609"/>
                  </a:cubicBezTo>
                  <a:cubicBezTo>
                    <a:pt x="800" y="13788"/>
                    <a:pt x="800" y="13788"/>
                    <a:pt x="800" y="13788"/>
                  </a:cubicBezTo>
                  <a:cubicBezTo>
                    <a:pt x="4461" y="150"/>
                    <a:pt x="4461" y="150"/>
                    <a:pt x="4461" y="150"/>
                  </a:cubicBezTo>
                  <a:cubicBezTo>
                    <a:pt x="4113" y="85"/>
                    <a:pt x="3755" y="38"/>
                    <a:pt x="3379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8" name="Freeform 492"/>
            <p:cNvSpPr>
              <a:spLocks noChangeArrowheads="1"/>
            </p:cNvSpPr>
            <p:nvPr/>
          </p:nvSpPr>
          <p:spPr bwMode="auto">
            <a:xfrm rot="655499">
              <a:off x="11040449" y="3866121"/>
              <a:ext cx="1817574" cy="5378118"/>
            </a:xfrm>
            <a:custGeom>
              <a:avLst/>
              <a:gdLst>
                <a:gd name="T0" fmla="*/ 4706 w 4707"/>
                <a:gd name="T1" fmla="*/ 283 h 13921"/>
                <a:gd name="T2" fmla="*/ 4706 w 4707"/>
                <a:gd name="T3" fmla="*/ 283 h 13921"/>
                <a:gd name="T4" fmla="*/ 1045 w 4707"/>
                <a:gd name="T5" fmla="*/ 13920 h 13921"/>
                <a:gd name="T6" fmla="*/ 0 w 4707"/>
                <a:gd name="T7" fmla="*/ 13638 h 13921"/>
                <a:gd name="T8" fmla="*/ 3661 w 4707"/>
                <a:gd name="T9" fmla="*/ 0 h 13921"/>
                <a:gd name="T10" fmla="*/ 4706 w 4707"/>
                <a:gd name="T11" fmla="*/ 283 h 13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07" h="13921">
                  <a:moveTo>
                    <a:pt x="4706" y="283"/>
                  </a:moveTo>
                  <a:lnTo>
                    <a:pt x="4706" y="283"/>
                  </a:lnTo>
                  <a:cubicBezTo>
                    <a:pt x="1045" y="13920"/>
                    <a:pt x="1045" y="13920"/>
                    <a:pt x="1045" y="13920"/>
                  </a:cubicBezTo>
                  <a:cubicBezTo>
                    <a:pt x="0" y="13638"/>
                    <a:pt x="0" y="13638"/>
                    <a:pt x="0" y="13638"/>
                  </a:cubicBezTo>
                  <a:cubicBezTo>
                    <a:pt x="3661" y="0"/>
                    <a:pt x="3661" y="0"/>
                    <a:pt x="3661" y="0"/>
                  </a:cubicBezTo>
                  <a:cubicBezTo>
                    <a:pt x="4019" y="76"/>
                    <a:pt x="4367" y="170"/>
                    <a:pt x="4706" y="283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89" name="Freeform 493"/>
            <p:cNvSpPr>
              <a:spLocks noChangeArrowheads="1"/>
            </p:cNvSpPr>
            <p:nvPr/>
          </p:nvSpPr>
          <p:spPr bwMode="auto">
            <a:xfrm rot="655499">
              <a:off x="11420507" y="4048797"/>
              <a:ext cx="1803944" cy="5333826"/>
            </a:xfrm>
            <a:custGeom>
              <a:avLst/>
              <a:gdLst>
                <a:gd name="T0" fmla="*/ 3661 w 4669"/>
                <a:gd name="T1" fmla="*/ 0 h 13807"/>
                <a:gd name="T2" fmla="*/ 3661 w 4669"/>
                <a:gd name="T3" fmla="*/ 0 h 13807"/>
                <a:gd name="T4" fmla="*/ 0 w 4669"/>
                <a:gd name="T5" fmla="*/ 13637 h 13807"/>
                <a:gd name="T6" fmla="*/ 649 w 4669"/>
                <a:gd name="T7" fmla="*/ 13806 h 13807"/>
                <a:gd name="T8" fmla="*/ 1280 w 4669"/>
                <a:gd name="T9" fmla="*/ 13016 h 13807"/>
                <a:gd name="T10" fmla="*/ 4668 w 4669"/>
                <a:gd name="T11" fmla="*/ 404 h 13807"/>
                <a:gd name="T12" fmla="*/ 3661 w 4669"/>
                <a:gd name="T13" fmla="*/ 0 h 13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69" h="13807">
                  <a:moveTo>
                    <a:pt x="3661" y="0"/>
                  </a:moveTo>
                  <a:lnTo>
                    <a:pt x="3661" y="0"/>
                  </a:lnTo>
                  <a:cubicBezTo>
                    <a:pt x="0" y="13637"/>
                    <a:pt x="0" y="13637"/>
                    <a:pt x="0" y="13637"/>
                  </a:cubicBezTo>
                  <a:cubicBezTo>
                    <a:pt x="649" y="13806"/>
                    <a:pt x="649" y="13806"/>
                    <a:pt x="649" y="13806"/>
                  </a:cubicBezTo>
                  <a:cubicBezTo>
                    <a:pt x="1280" y="13016"/>
                    <a:pt x="1280" y="13016"/>
                    <a:pt x="1280" y="13016"/>
                  </a:cubicBezTo>
                  <a:cubicBezTo>
                    <a:pt x="4668" y="404"/>
                    <a:pt x="4668" y="404"/>
                    <a:pt x="4668" y="404"/>
                  </a:cubicBezTo>
                  <a:cubicBezTo>
                    <a:pt x="4339" y="254"/>
                    <a:pt x="4009" y="113"/>
                    <a:pt x="3661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0" name="Freeform 494"/>
            <p:cNvSpPr>
              <a:spLocks noChangeArrowheads="1"/>
            </p:cNvSpPr>
            <p:nvPr/>
          </p:nvSpPr>
          <p:spPr bwMode="auto">
            <a:xfrm rot="655499">
              <a:off x="10195019" y="8511713"/>
              <a:ext cx="1207740" cy="1534902"/>
            </a:xfrm>
            <a:custGeom>
              <a:avLst/>
              <a:gdLst>
                <a:gd name="T0" fmla="*/ 3125 w 3126"/>
                <a:gd name="T1" fmla="*/ 838 h 3973"/>
                <a:gd name="T2" fmla="*/ 3125 w 3126"/>
                <a:gd name="T3" fmla="*/ 838 h 3973"/>
                <a:gd name="T4" fmla="*/ 612 w 3126"/>
                <a:gd name="T5" fmla="*/ 3972 h 3973"/>
                <a:gd name="T6" fmla="*/ 0 w 3126"/>
                <a:gd name="T7" fmla="*/ 0 h 3973"/>
                <a:gd name="T8" fmla="*/ 1600 w 3126"/>
                <a:gd name="T9" fmla="*/ 283 h 3973"/>
                <a:gd name="T10" fmla="*/ 3125 w 3126"/>
                <a:gd name="T11" fmla="*/ 83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6" h="3973">
                  <a:moveTo>
                    <a:pt x="3125" y="838"/>
                  </a:moveTo>
                  <a:lnTo>
                    <a:pt x="3125" y="838"/>
                  </a:lnTo>
                  <a:cubicBezTo>
                    <a:pt x="612" y="3972"/>
                    <a:pt x="612" y="3972"/>
                    <a:pt x="612" y="397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18" y="38"/>
                    <a:pt x="1054" y="132"/>
                    <a:pt x="1600" y="283"/>
                  </a:cubicBezTo>
                  <a:cubicBezTo>
                    <a:pt x="2146" y="424"/>
                    <a:pt x="2654" y="612"/>
                    <a:pt x="3125" y="838"/>
                  </a:cubicBezTo>
                </a:path>
              </a:pathLst>
            </a:custGeom>
            <a:solidFill>
              <a:srgbClr val="F0B16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1" name="Freeform 495"/>
            <p:cNvSpPr>
              <a:spLocks noChangeArrowheads="1"/>
            </p:cNvSpPr>
            <p:nvPr/>
          </p:nvSpPr>
          <p:spPr bwMode="auto">
            <a:xfrm rot="655499">
              <a:off x="10202197" y="8436652"/>
              <a:ext cx="415640" cy="1534902"/>
            </a:xfrm>
            <a:custGeom>
              <a:avLst/>
              <a:gdLst>
                <a:gd name="T0" fmla="*/ 0 w 1074"/>
                <a:gd name="T1" fmla="*/ 0 h 3973"/>
                <a:gd name="T2" fmla="*/ 0 w 1074"/>
                <a:gd name="T3" fmla="*/ 0 h 3973"/>
                <a:gd name="T4" fmla="*/ 612 w 1074"/>
                <a:gd name="T5" fmla="*/ 3972 h 3973"/>
                <a:gd name="T6" fmla="*/ 1073 w 1074"/>
                <a:gd name="T7" fmla="*/ 151 h 3973"/>
                <a:gd name="T8" fmla="*/ 0 w 1074"/>
                <a:gd name="T9" fmla="*/ 0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4" h="3973">
                  <a:moveTo>
                    <a:pt x="0" y="0"/>
                  </a:moveTo>
                  <a:lnTo>
                    <a:pt x="0" y="0"/>
                  </a:lnTo>
                  <a:cubicBezTo>
                    <a:pt x="612" y="3972"/>
                    <a:pt x="612" y="3972"/>
                    <a:pt x="612" y="3972"/>
                  </a:cubicBezTo>
                  <a:cubicBezTo>
                    <a:pt x="1073" y="151"/>
                    <a:pt x="1073" y="151"/>
                    <a:pt x="1073" y="151"/>
                  </a:cubicBezTo>
                  <a:cubicBezTo>
                    <a:pt x="706" y="75"/>
                    <a:pt x="348" y="28"/>
                    <a:pt x="0" y="0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2" name="Freeform 496"/>
            <p:cNvSpPr>
              <a:spLocks noChangeArrowheads="1"/>
            </p:cNvSpPr>
            <p:nvPr/>
          </p:nvSpPr>
          <p:spPr bwMode="auto">
            <a:xfrm rot="655499">
              <a:off x="10427683" y="8554744"/>
              <a:ext cx="582578" cy="1476981"/>
            </a:xfrm>
            <a:custGeom>
              <a:avLst/>
              <a:gdLst>
                <a:gd name="T0" fmla="*/ 461 w 1507"/>
                <a:gd name="T1" fmla="*/ 0 h 3822"/>
                <a:gd name="T2" fmla="*/ 461 w 1507"/>
                <a:gd name="T3" fmla="*/ 0 h 3822"/>
                <a:gd name="T4" fmla="*/ 0 w 1507"/>
                <a:gd name="T5" fmla="*/ 3821 h 3822"/>
                <a:gd name="T6" fmla="*/ 1506 w 1507"/>
                <a:gd name="T7" fmla="*/ 282 h 3822"/>
                <a:gd name="T8" fmla="*/ 988 w 1507"/>
                <a:gd name="T9" fmla="*/ 132 h 3822"/>
                <a:gd name="T10" fmla="*/ 461 w 1507"/>
                <a:gd name="T11" fmla="*/ 0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7" h="3822">
                  <a:moveTo>
                    <a:pt x="461" y="0"/>
                  </a:moveTo>
                  <a:lnTo>
                    <a:pt x="461" y="0"/>
                  </a:lnTo>
                  <a:cubicBezTo>
                    <a:pt x="0" y="3821"/>
                    <a:pt x="0" y="3821"/>
                    <a:pt x="0" y="3821"/>
                  </a:cubicBezTo>
                  <a:cubicBezTo>
                    <a:pt x="1506" y="282"/>
                    <a:pt x="1506" y="282"/>
                    <a:pt x="1506" y="282"/>
                  </a:cubicBezTo>
                  <a:cubicBezTo>
                    <a:pt x="1336" y="226"/>
                    <a:pt x="1167" y="179"/>
                    <a:pt x="988" y="132"/>
                  </a:cubicBezTo>
                  <a:cubicBezTo>
                    <a:pt x="809" y="84"/>
                    <a:pt x="640" y="37"/>
                    <a:pt x="461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3" name="Freeform 497"/>
            <p:cNvSpPr>
              <a:spLocks noChangeArrowheads="1"/>
            </p:cNvSpPr>
            <p:nvPr/>
          </p:nvSpPr>
          <p:spPr bwMode="auto">
            <a:xfrm rot="655499">
              <a:off x="10413831" y="8699587"/>
              <a:ext cx="970962" cy="1367954"/>
            </a:xfrm>
            <a:custGeom>
              <a:avLst/>
              <a:gdLst>
                <a:gd name="T0" fmla="*/ 1506 w 2514"/>
                <a:gd name="T1" fmla="*/ 0 h 3540"/>
                <a:gd name="T2" fmla="*/ 1506 w 2514"/>
                <a:gd name="T3" fmla="*/ 0 h 3540"/>
                <a:gd name="T4" fmla="*/ 0 w 2514"/>
                <a:gd name="T5" fmla="*/ 3539 h 3540"/>
                <a:gd name="T6" fmla="*/ 2513 w 2514"/>
                <a:gd name="T7" fmla="*/ 405 h 3540"/>
                <a:gd name="T8" fmla="*/ 1506 w 2514"/>
                <a:gd name="T9" fmla="*/ 0 h 3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4" h="3540">
                  <a:moveTo>
                    <a:pt x="1506" y="0"/>
                  </a:moveTo>
                  <a:lnTo>
                    <a:pt x="1506" y="0"/>
                  </a:lnTo>
                  <a:cubicBezTo>
                    <a:pt x="0" y="3539"/>
                    <a:pt x="0" y="3539"/>
                    <a:pt x="0" y="3539"/>
                  </a:cubicBezTo>
                  <a:cubicBezTo>
                    <a:pt x="2513" y="405"/>
                    <a:pt x="2513" y="405"/>
                    <a:pt x="2513" y="405"/>
                  </a:cubicBezTo>
                  <a:cubicBezTo>
                    <a:pt x="2193" y="254"/>
                    <a:pt x="1854" y="122"/>
                    <a:pt x="150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94" name="Freeform 498"/>
            <p:cNvSpPr>
              <a:spLocks noChangeArrowheads="1"/>
            </p:cNvSpPr>
            <p:nvPr/>
          </p:nvSpPr>
          <p:spPr bwMode="auto">
            <a:xfrm rot="655499">
              <a:off x="10258708" y="9484523"/>
              <a:ext cx="400309" cy="505956"/>
            </a:xfrm>
            <a:custGeom>
              <a:avLst/>
              <a:gdLst>
                <a:gd name="T0" fmla="*/ 1035 w 1036"/>
                <a:gd name="T1" fmla="*/ 273 h 1309"/>
                <a:gd name="T2" fmla="*/ 1035 w 1036"/>
                <a:gd name="T3" fmla="*/ 273 h 1309"/>
                <a:gd name="T4" fmla="*/ 207 w 1036"/>
                <a:gd name="T5" fmla="*/ 1308 h 1309"/>
                <a:gd name="T6" fmla="*/ 0 w 1036"/>
                <a:gd name="T7" fmla="*/ 0 h 1309"/>
                <a:gd name="T8" fmla="*/ 527 w 1036"/>
                <a:gd name="T9" fmla="*/ 84 h 1309"/>
                <a:gd name="T10" fmla="*/ 1035 w 1036"/>
                <a:gd name="T11" fmla="*/ 273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6" h="1309">
                  <a:moveTo>
                    <a:pt x="1035" y="273"/>
                  </a:moveTo>
                  <a:lnTo>
                    <a:pt x="1035" y="273"/>
                  </a:lnTo>
                  <a:cubicBezTo>
                    <a:pt x="207" y="1308"/>
                    <a:pt x="207" y="1308"/>
                    <a:pt x="207" y="130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9"/>
                    <a:pt x="348" y="37"/>
                    <a:pt x="527" y="84"/>
                  </a:cubicBezTo>
                  <a:cubicBezTo>
                    <a:pt x="715" y="141"/>
                    <a:pt x="875" y="197"/>
                    <a:pt x="1035" y="273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63" name="Group 562"/>
            <p:cNvGrpSpPr/>
            <p:nvPr/>
          </p:nvGrpSpPr>
          <p:grpSpPr>
            <a:xfrm>
              <a:off x="8848416" y="8683969"/>
              <a:ext cx="960822" cy="857934"/>
              <a:chOff x="9264623" y="8202266"/>
              <a:chExt cx="960822" cy="857934"/>
            </a:xfrm>
          </p:grpSpPr>
          <p:sp>
            <p:nvSpPr>
              <p:cNvPr id="564" name="Freeform 39"/>
              <p:cNvSpPr>
                <a:spLocks noChangeArrowheads="1"/>
              </p:cNvSpPr>
              <p:nvPr/>
            </p:nvSpPr>
            <p:spPr bwMode="auto">
              <a:xfrm>
                <a:off x="9289579" y="8202266"/>
                <a:ext cx="857877" cy="857934"/>
              </a:xfrm>
              <a:custGeom>
                <a:avLst/>
                <a:gdLst>
                  <a:gd name="T0" fmla="*/ 604 w 1214"/>
                  <a:gd name="T1" fmla="*/ 0 h 1214"/>
                  <a:gd name="T2" fmla="*/ 604 w 1214"/>
                  <a:gd name="T3" fmla="*/ 0 h 1214"/>
                  <a:gd name="T4" fmla="*/ 0 w 1214"/>
                  <a:gd name="T5" fmla="*/ 604 h 1214"/>
                  <a:gd name="T6" fmla="*/ 604 w 1214"/>
                  <a:gd name="T7" fmla="*/ 1213 h 1214"/>
                  <a:gd name="T8" fmla="*/ 1213 w 1214"/>
                  <a:gd name="T9" fmla="*/ 604 h 1214"/>
                  <a:gd name="T10" fmla="*/ 604 w 1214"/>
                  <a:gd name="T11" fmla="*/ 0 h 1214"/>
                  <a:gd name="T12" fmla="*/ 604 w 1214"/>
                  <a:gd name="T13" fmla="*/ 1181 h 1214"/>
                  <a:gd name="T14" fmla="*/ 604 w 1214"/>
                  <a:gd name="T15" fmla="*/ 1181 h 1214"/>
                  <a:gd name="T16" fmla="*/ 27 w 1214"/>
                  <a:gd name="T17" fmla="*/ 604 h 1214"/>
                  <a:gd name="T18" fmla="*/ 604 w 1214"/>
                  <a:gd name="T19" fmla="*/ 27 h 1214"/>
                  <a:gd name="T20" fmla="*/ 1186 w 1214"/>
                  <a:gd name="T21" fmla="*/ 604 h 1214"/>
                  <a:gd name="T22" fmla="*/ 604 w 1214"/>
                  <a:gd name="T23" fmla="*/ 1181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4" h="1214">
                    <a:moveTo>
                      <a:pt x="604" y="0"/>
                    </a:moveTo>
                    <a:lnTo>
                      <a:pt x="604" y="0"/>
                    </a:lnTo>
                    <a:cubicBezTo>
                      <a:pt x="269" y="0"/>
                      <a:pt x="0" y="270"/>
                      <a:pt x="0" y="604"/>
                    </a:cubicBezTo>
                    <a:cubicBezTo>
                      <a:pt x="0" y="938"/>
                      <a:pt x="269" y="1213"/>
                      <a:pt x="604" y="1213"/>
                    </a:cubicBezTo>
                    <a:cubicBezTo>
                      <a:pt x="943" y="1213"/>
                      <a:pt x="1213" y="938"/>
                      <a:pt x="1213" y="604"/>
                    </a:cubicBezTo>
                    <a:cubicBezTo>
                      <a:pt x="1213" y="270"/>
                      <a:pt x="943" y="0"/>
                      <a:pt x="604" y="0"/>
                    </a:cubicBezTo>
                    <a:close/>
                    <a:moveTo>
                      <a:pt x="604" y="1181"/>
                    </a:moveTo>
                    <a:lnTo>
                      <a:pt x="604" y="1181"/>
                    </a:lnTo>
                    <a:cubicBezTo>
                      <a:pt x="286" y="1181"/>
                      <a:pt x="27" y="922"/>
                      <a:pt x="27" y="604"/>
                    </a:cubicBezTo>
                    <a:cubicBezTo>
                      <a:pt x="27" y="286"/>
                      <a:pt x="286" y="27"/>
                      <a:pt x="604" y="27"/>
                    </a:cubicBezTo>
                    <a:cubicBezTo>
                      <a:pt x="927" y="27"/>
                      <a:pt x="1186" y="286"/>
                      <a:pt x="1186" y="604"/>
                    </a:cubicBezTo>
                    <a:cubicBezTo>
                      <a:pt x="1186" y="922"/>
                      <a:pt x="927" y="1181"/>
                      <a:pt x="604" y="1181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65" name="Freeform 40"/>
              <p:cNvSpPr>
                <a:spLocks noChangeArrowheads="1"/>
              </p:cNvSpPr>
              <p:nvPr/>
            </p:nvSpPr>
            <p:spPr bwMode="auto">
              <a:xfrm>
                <a:off x="9264623" y="8217865"/>
                <a:ext cx="960822" cy="842334"/>
              </a:xfrm>
              <a:custGeom>
                <a:avLst/>
                <a:gdLst>
                  <a:gd name="T0" fmla="*/ 398 w 1359"/>
                  <a:gd name="T1" fmla="*/ 86 h 1192"/>
                  <a:gd name="T2" fmla="*/ 372 w 1359"/>
                  <a:gd name="T3" fmla="*/ 134 h 1192"/>
                  <a:gd name="T4" fmla="*/ 355 w 1359"/>
                  <a:gd name="T5" fmla="*/ 178 h 1192"/>
                  <a:gd name="T6" fmla="*/ 339 w 1359"/>
                  <a:gd name="T7" fmla="*/ 145 h 1192"/>
                  <a:gd name="T8" fmla="*/ 318 w 1359"/>
                  <a:gd name="T9" fmla="*/ 183 h 1192"/>
                  <a:gd name="T10" fmla="*/ 269 w 1359"/>
                  <a:gd name="T11" fmla="*/ 194 h 1192"/>
                  <a:gd name="T12" fmla="*/ 221 w 1359"/>
                  <a:gd name="T13" fmla="*/ 237 h 1192"/>
                  <a:gd name="T14" fmla="*/ 167 w 1359"/>
                  <a:gd name="T15" fmla="*/ 307 h 1192"/>
                  <a:gd name="T16" fmla="*/ 123 w 1359"/>
                  <a:gd name="T17" fmla="*/ 361 h 1192"/>
                  <a:gd name="T18" fmla="*/ 151 w 1359"/>
                  <a:gd name="T19" fmla="*/ 399 h 1192"/>
                  <a:gd name="T20" fmla="*/ 167 w 1359"/>
                  <a:gd name="T21" fmla="*/ 426 h 1192"/>
                  <a:gd name="T22" fmla="*/ 134 w 1359"/>
                  <a:gd name="T23" fmla="*/ 404 h 1192"/>
                  <a:gd name="T24" fmla="*/ 107 w 1359"/>
                  <a:gd name="T25" fmla="*/ 377 h 1192"/>
                  <a:gd name="T26" fmla="*/ 97 w 1359"/>
                  <a:gd name="T27" fmla="*/ 399 h 1192"/>
                  <a:gd name="T28" fmla="*/ 102 w 1359"/>
                  <a:gd name="T29" fmla="*/ 490 h 1192"/>
                  <a:gd name="T30" fmla="*/ 134 w 1359"/>
                  <a:gd name="T31" fmla="*/ 474 h 1192"/>
                  <a:gd name="T32" fmla="*/ 188 w 1359"/>
                  <a:gd name="T33" fmla="*/ 512 h 1192"/>
                  <a:gd name="T34" fmla="*/ 247 w 1359"/>
                  <a:gd name="T35" fmla="*/ 571 h 1192"/>
                  <a:gd name="T36" fmla="*/ 291 w 1359"/>
                  <a:gd name="T37" fmla="*/ 620 h 1192"/>
                  <a:gd name="T38" fmla="*/ 377 w 1359"/>
                  <a:gd name="T39" fmla="*/ 679 h 1192"/>
                  <a:gd name="T40" fmla="*/ 355 w 1359"/>
                  <a:gd name="T41" fmla="*/ 787 h 1192"/>
                  <a:gd name="T42" fmla="*/ 307 w 1359"/>
                  <a:gd name="T43" fmla="*/ 878 h 1192"/>
                  <a:gd name="T44" fmla="*/ 301 w 1359"/>
                  <a:gd name="T45" fmla="*/ 997 h 1192"/>
                  <a:gd name="T46" fmla="*/ 312 w 1359"/>
                  <a:gd name="T47" fmla="*/ 1046 h 1192"/>
                  <a:gd name="T48" fmla="*/ 210 w 1359"/>
                  <a:gd name="T49" fmla="*/ 905 h 1192"/>
                  <a:gd name="T50" fmla="*/ 134 w 1359"/>
                  <a:gd name="T51" fmla="*/ 754 h 1192"/>
                  <a:gd name="T52" fmla="*/ 80 w 1359"/>
                  <a:gd name="T53" fmla="*/ 539 h 1192"/>
                  <a:gd name="T54" fmla="*/ 436 w 1359"/>
                  <a:gd name="T55" fmla="*/ 1121 h 1192"/>
                  <a:gd name="T56" fmla="*/ 501 w 1359"/>
                  <a:gd name="T57" fmla="*/ 1089 h 1192"/>
                  <a:gd name="T58" fmla="*/ 647 w 1359"/>
                  <a:gd name="T59" fmla="*/ 1078 h 1192"/>
                  <a:gd name="T60" fmla="*/ 625 w 1359"/>
                  <a:gd name="T61" fmla="*/ 1116 h 1192"/>
                  <a:gd name="T62" fmla="*/ 727 w 1359"/>
                  <a:gd name="T63" fmla="*/ 1094 h 1192"/>
                  <a:gd name="T64" fmla="*/ 814 w 1359"/>
                  <a:gd name="T65" fmla="*/ 1099 h 1192"/>
                  <a:gd name="T66" fmla="*/ 1180 w 1359"/>
                  <a:gd name="T67" fmla="*/ 878 h 1192"/>
                  <a:gd name="T68" fmla="*/ 1186 w 1359"/>
                  <a:gd name="T69" fmla="*/ 399 h 1192"/>
                  <a:gd name="T70" fmla="*/ 1121 w 1359"/>
                  <a:gd name="T71" fmla="*/ 329 h 1192"/>
                  <a:gd name="T72" fmla="*/ 1121 w 1359"/>
                  <a:gd name="T73" fmla="*/ 436 h 1192"/>
                  <a:gd name="T74" fmla="*/ 1024 w 1359"/>
                  <a:gd name="T75" fmla="*/ 366 h 1192"/>
                  <a:gd name="T76" fmla="*/ 1029 w 1359"/>
                  <a:gd name="T77" fmla="*/ 426 h 1192"/>
                  <a:gd name="T78" fmla="*/ 1089 w 1359"/>
                  <a:gd name="T79" fmla="*/ 474 h 1192"/>
                  <a:gd name="T80" fmla="*/ 1100 w 1359"/>
                  <a:gd name="T81" fmla="*/ 582 h 1192"/>
                  <a:gd name="T82" fmla="*/ 1067 w 1359"/>
                  <a:gd name="T83" fmla="*/ 711 h 1192"/>
                  <a:gd name="T84" fmla="*/ 1002 w 1359"/>
                  <a:gd name="T85" fmla="*/ 798 h 1192"/>
                  <a:gd name="T86" fmla="*/ 911 w 1359"/>
                  <a:gd name="T87" fmla="*/ 911 h 1192"/>
                  <a:gd name="T88" fmla="*/ 851 w 1359"/>
                  <a:gd name="T89" fmla="*/ 857 h 1192"/>
                  <a:gd name="T90" fmla="*/ 830 w 1359"/>
                  <a:gd name="T91" fmla="*/ 744 h 1192"/>
                  <a:gd name="T92" fmla="*/ 808 w 1359"/>
                  <a:gd name="T93" fmla="*/ 647 h 1192"/>
                  <a:gd name="T94" fmla="*/ 760 w 1359"/>
                  <a:gd name="T95" fmla="*/ 555 h 1192"/>
                  <a:gd name="T96" fmla="*/ 614 w 1359"/>
                  <a:gd name="T97" fmla="*/ 550 h 1192"/>
                  <a:gd name="T98" fmla="*/ 549 w 1359"/>
                  <a:gd name="T99" fmla="*/ 474 h 1192"/>
                  <a:gd name="T100" fmla="*/ 582 w 1359"/>
                  <a:gd name="T101" fmla="*/ 318 h 1192"/>
                  <a:gd name="T102" fmla="*/ 684 w 1359"/>
                  <a:gd name="T103" fmla="*/ 253 h 1192"/>
                  <a:gd name="T104" fmla="*/ 770 w 1359"/>
                  <a:gd name="T105" fmla="*/ 248 h 1192"/>
                  <a:gd name="T106" fmla="*/ 857 w 1359"/>
                  <a:gd name="T107" fmla="*/ 296 h 1192"/>
                  <a:gd name="T108" fmla="*/ 970 w 1359"/>
                  <a:gd name="T109" fmla="*/ 280 h 1192"/>
                  <a:gd name="T110" fmla="*/ 884 w 1359"/>
                  <a:gd name="T111" fmla="*/ 237 h 1192"/>
                  <a:gd name="T112" fmla="*/ 916 w 1359"/>
                  <a:gd name="T113" fmla="*/ 167 h 1192"/>
                  <a:gd name="T114" fmla="*/ 819 w 1359"/>
                  <a:gd name="T115" fmla="*/ 199 h 1192"/>
                  <a:gd name="T116" fmla="*/ 690 w 1359"/>
                  <a:gd name="T117" fmla="*/ 215 h 1192"/>
                  <a:gd name="T118" fmla="*/ 684 w 1359"/>
                  <a:gd name="T119" fmla="*/ 145 h 1192"/>
                  <a:gd name="T120" fmla="*/ 555 w 1359"/>
                  <a:gd name="T121" fmla="*/ 97 h 1192"/>
                  <a:gd name="T122" fmla="*/ 657 w 1359"/>
                  <a:gd name="T123" fmla="*/ 21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9" h="1192">
                    <a:moveTo>
                      <a:pt x="555" y="5"/>
                    </a:moveTo>
                    <a:lnTo>
                      <a:pt x="555" y="5"/>
                    </a:lnTo>
                    <a:cubicBezTo>
                      <a:pt x="555" y="5"/>
                      <a:pt x="350" y="32"/>
                      <a:pt x="210" y="188"/>
                    </a:cubicBezTo>
                    <a:cubicBezTo>
                      <a:pt x="210" y="188"/>
                      <a:pt x="318" y="80"/>
                      <a:pt x="382" y="80"/>
                    </a:cubicBezTo>
                    <a:cubicBezTo>
                      <a:pt x="398" y="86"/>
                      <a:pt x="398" y="86"/>
                      <a:pt x="398" y="86"/>
                    </a:cubicBezTo>
                    <a:lnTo>
                      <a:pt x="393" y="91"/>
                    </a:lnTo>
                    <a:cubicBezTo>
                      <a:pt x="388" y="97"/>
                      <a:pt x="382" y="107"/>
                      <a:pt x="382" y="107"/>
                    </a:cubicBezTo>
                    <a:cubicBezTo>
                      <a:pt x="382" y="113"/>
                      <a:pt x="382" y="124"/>
                      <a:pt x="382" y="124"/>
                    </a:cubicBezTo>
                    <a:cubicBezTo>
                      <a:pt x="377" y="129"/>
                      <a:pt x="377" y="129"/>
                      <a:pt x="377" y="129"/>
                    </a:cubicBezTo>
                    <a:cubicBezTo>
                      <a:pt x="377" y="129"/>
                      <a:pt x="372" y="129"/>
                      <a:pt x="372" y="134"/>
                    </a:cubicBezTo>
                    <a:cubicBezTo>
                      <a:pt x="372" y="134"/>
                      <a:pt x="366" y="134"/>
                      <a:pt x="366" y="140"/>
                    </a:cubicBezTo>
                    <a:cubicBezTo>
                      <a:pt x="366" y="145"/>
                      <a:pt x="366" y="150"/>
                      <a:pt x="366" y="150"/>
                    </a:cubicBezTo>
                    <a:cubicBezTo>
                      <a:pt x="372" y="161"/>
                      <a:pt x="372" y="161"/>
                      <a:pt x="372" y="161"/>
                    </a:cubicBezTo>
                    <a:cubicBezTo>
                      <a:pt x="366" y="172"/>
                      <a:pt x="366" y="172"/>
                      <a:pt x="366" y="172"/>
                    </a:cubicBezTo>
                    <a:cubicBezTo>
                      <a:pt x="355" y="178"/>
                      <a:pt x="355" y="178"/>
                      <a:pt x="355" y="178"/>
                    </a:cubicBezTo>
                    <a:lnTo>
                      <a:pt x="345" y="178"/>
                    </a:lnTo>
                    <a:cubicBezTo>
                      <a:pt x="339" y="172"/>
                      <a:pt x="334" y="167"/>
                      <a:pt x="334" y="167"/>
                    </a:cubicBezTo>
                    <a:cubicBezTo>
                      <a:pt x="350" y="156"/>
                      <a:pt x="350" y="156"/>
                      <a:pt x="350" y="156"/>
                    </a:cubicBezTo>
                    <a:cubicBezTo>
                      <a:pt x="350" y="156"/>
                      <a:pt x="350" y="156"/>
                      <a:pt x="345" y="150"/>
                    </a:cubicBezTo>
                    <a:cubicBezTo>
                      <a:pt x="345" y="150"/>
                      <a:pt x="345" y="145"/>
                      <a:pt x="339" y="145"/>
                    </a:cubicBezTo>
                    <a:cubicBezTo>
                      <a:pt x="328" y="145"/>
                      <a:pt x="323" y="156"/>
                      <a:pt x="323" y="156"/>
                    </a:cubicBezTo>
                    <a:cubicBezTo>
                      <a:pt x="312" y="161"/>
                      <a:pt x="312" y="161"/>
                      <a:pt x="312" y="161"/>
                    </a:cubicBezTo>
                    <a:lnTo>
                      <a:pt x="307" y="172"/>
                    </a:lnTo>
                    <a:cubicBezTo>
                      <a:pt x="312" y="172"/>
                      <a:pt x="318" y="178"/>
                      <a:pt x="318" y="178"/>
                    </a:cubicBezTo>
                    <a:lnTo>
                      <a:pt x="318" y="183"/>
                    </a:lnTo>
                    <a:cubicBezTo>
                      <a:pt x="318" y="188"/>
                      <a:pt x="312" y="194"/>
                      <a:pt x="312" y="194"/>
                    </a:cubicBezTo>
                    <a:cubicBezTo>
                      <a:pt x="312" y="194"/>
                      <a:pt x="312" y="199"/>
                      <a:pt x="307" y="199"/>
                    </a:cubicBezTo>
                    <a:cubicBezTo>
                      <a:pt x="296" y="194"/>
                      <a:pt x="291" y="194"/>
                      <a:pt x="285" y="194"/>
                    </a:cubicBezTo>
                    <a:cubicBezTo>
                      <a:pt x="285" y="194"/>
                      <a:pt x="280" y="188"/>
                      <a:pt x="274" y="194"/>
                    </a:cubicBezTo>
                    <a:cubicBezTo>
                      <a:pt x="269" y="194"/>
                      <a:pt x="269" y="194"/>
                      <a:pt x="269" y="194"/>
                    </a:cubicBezTo>
                    <a:cubicBezTo>
                      <a:pt x="269" y="199"/>
                      <a:pt x="253" y="205"/>
                      <a:pt x="253" y="205"/>
                    </a:cubicBezTo>
                    <a:lnTo>
                      <a:pt x="247" y="210"/>
                    </a:lnTo>
                    <a:cubicBezTo>
                      <a:pt x="247" y="215"/>
                      <a:pt x="242" y="226"/>
                      <a:pt x="242" y="226"/>
                    </a:cubicBezTo>
                    <a:cubicBezTo>
                      <a:pt x="242" y="226"/>
                      <a:pt x="237" y="231"/>
                      <a:pt x="231" y="231"/>
                    </a:cubicBezTo>
                    <a:cubicBezTo>
                      <a:pt x="221" y="231"/>
                      <a:pt x="221" y="237"/>
                      <a:pt x="221" y="237"/>
                    </a:cubicBezTo>
                    <a:cubicBezTo>
                      <a:pt x="215" y="248"/>
                      <a:pt x="215" y="248"/>
                      <a:pt x="215" y="248"/>
                    </a:cubicBezTo>
                    <a:cubicBezTo>
                      <a:pt x="215" y="248"/>
                      <a:pt x="210" y="253"/>
                      <a:pt x="204" y="258"/>
                    </a:cubicBezTo>
                    <a:cubicBezTo>
                      <a:pt x="199" y="264"/>
                      <a:pt x="183" y="275"/>
                      <a:pt x="183" y="275"/>
                    </a:cubicBezTo>
                    <a:cubicBezTo>
                      <a:pt x="177" y="275"/>
                      <a:pt x="172" y="280"/>
                      <a:pt x="172" y="285"/>
                    </a:cubicBezTo>
                    <a:cubicBezTo>
                      <a:pt x="167" y="291"/>
                      <a:pt x="172" y="301"/>
                      <a:pt x="167" y="307"/>
                    </a:cubicBezTo>
                    <a:cubicBezTo>
                      <a:pt x="167" y="307"/>
                      <a:pt x="161" y="312"/>
                      <a:pt x="161" y="323"/>
                    </a:cubicBezTo>
                    <a:cubicBezTo>
                      <a:pt x="161" y="329"/>
                      <a:pt x="156" y="334"/>
                      <a:pt x="156" y="334"/>
                    </a:cubicBezTo>
                    <a:cubicBezTo>
                      <a:pt x="151" y="339"/>
                      <a:pt x="151" y="339"/>
                      <a:pt x="145" y="339"/>
                    </a:cubicBezTo>
                    <a:cubicBezTo>
                      <a:pt x="145" y="345"/>
                      <a:pt x="129" y="345"/>
                      <a:pt x="129" y="350"/>
                    </a:cubicBezTo>
                    <a:cubicBezTo>
                      <a:pt x="123" y="350"/>
                      <a:pt x="123" y="361"/>
                      <a:pt x="123" y="361"/>
                    </a:cubicBezTo>
                    <a:lnTo>
                      <a:pt x="129" y="366"/>
                    </a:lnTo>
                    <a:lnTo>
                      <a:pt x="140" y="372"/>
                    </a:lnTo>
                    <a:lnTo>
                      <a:pt x="140" y="382"/>
                    </a:lnTo>
                    <a:cubicBezTo>
                      <a:pt x="140" y="388"/>
                      <a:pt x="134" y="399"/>
                      <a:pt x="140" y="399"/>
                    </a:cubicBezTo>
                    <a:cubicBezTo>
                      <a:pt x="145" y="399"/>
                      <a:pt x="151" y="399"/>
                      <a:pt x="151" y="399"/>
                    </a:cubicBezTo>
                    <a:cubicBezTo>
                      <a:pt x="161" y="399"/>
                      <a:pt x="161" y="399"/>
                      <a:pt x="161" y="399"/>
                    </a:cubicBezTo>
                    <a:cubicBezTo>
                      <a:pt x="172" y="404"/>
                      <a:pt x="172" y="404"/>
                      <a:pt x="172" y="404"/>
                    </a:cubicBezTo>
                    <a:cubicBezTo>
                      <a:pt x="177" y="409"/>
                      <a:pt x="177" y="409"/>
                      <a:pt x="177" y="409"/>
                    </a:cubicBezTo>
                    <a:cubicBezTo>
                      <a:pt x="177" y="409"/>
                      <a:pt x="172" y="415"/>
                      <a:pt x="172" y="420"/>
                    </a:cubicBezTo>
                    <a:lnTo>
                      <a:pt x="167" y="426"/>
                    </a:lnTo>
                    <a:cubicBezTo>
                      <a:pt x="167" y="426"/>
                      <a:pt x="167" y="426"/>
                      <a:pt x="161" y="420"/>
                    </a:cubicBezTo>
                    <a:cubicBezTo>
                      <a:pt x="161" y="415"/>
                      <a:pt x="161" y="415"/>
                      <a:pt x="156" y="409"/>
                    </a:cubicBezTo>
                    <a:cubicBezTo>
                      <a:pt x="151" y="409"/>
                      <a:pt x="145" y="415"/>
                      <a:pt x="145" y="415"/>
                    </a:cubicBezTo>
                    <a:cubicBezTo>
                      <a:pt x="145" y="415"/>
                      <a:pt x="140" y="415"/>
                      <a:pt x="134" y="409"/>
                    </a:cubicBezTo>
                    <a:cubicBezTo>
                      <a:pt x="134" y="404"/>
                      <a:pt x="129" y="409"/>
                      <a:pt x="134" y="404"/>
                    </a:cubicBezTo>
                    <a:cubicBezTo>
                      <a:pt x="134" y="399"/>
                      <a:pt x="134" y="399"/>
                      <a:pt x="134" y="393"/>
                    </a:cubicBezTo>
                    <a:cubicBezTo>
                      <a:pt x="134" y="393"/>
                      <a:pt x="129" y="382"/>
                      <a:pt x="123" y="382"/>
                    </a:cubicBezTo>
                    <a:cubicBezTo>
                      <a:pt x="123" y="382"/>
                      <a:pt x="129" y="388"/>
                      <a:pt x="123" y="382"/>
                    </a:cubicBezTo>
                    <a:cubicBezTo>
                      <a:pt x="118" y="377"/>
                      <a:pt x="118" y="377"/>
                      <a:pt x="113" y="377"/>
                    </a:cubicBezTo>
                    <a:lnTo>
                      <a:pt x="107" y="377"/>
                    </a:lnTo>
                    <a:cubicBezTo>
                      <a:pt x="107" y="372"/>
                      <a:pt x="113" y="366"/>
                      <a:pt x="113" y="361"/>
                    </a:cubicBezTo>
                    <a:cubicBezTo>
                      <a:pt x="113" y="355"/>
                      <a:pt x="113" y="350"/>
                      <a:pt x="113" y="350"/>
                    </a:cubicBezTo>
                    <a:cubicBezTo>
                      <a:pt x="113" y="345"/>
                      <a:pt x="118" y="329"/>
                      <a:pt x="118" y="329"/>
                    </a:cubicBezTo>
                    <a:cubicBezTo>
                      <a:pt x="118" y="329"/>
                      <a:pt x="97" y="366"/>
                      <a:pt x="91" y="393"/>
                    </a:cubicBezTo>
                    <a:cubicBezTo>
                      <a:pt x="91" y="393"/>
                      <a:pt x="97" y="393"/>
                      <a:pt x="97" y="399"/>
                    </a:cubicBezTo>
                    <a:cubicBezTo>
                      <a:pt x="97" y="404"/>
                      <a:pt x="102" y="409"/>
                      <a:pt x="102" y="409"/>
                    </a:cubicBezTo>
                    <a:cubicBezTo>
                      <a:pt x="97" y="415"/>
                      <a:pt x="97" y="415"/>
                      <a:pt x="97" y="431"/>
                    </a:cubicBezTo>
                    <a:cubicBezTo>
                      <a:pt x="97" y="447"/>
                      <a:pt x="102" y="447"/>
                      <a:pt x="102" y="452"/>
                    </a:cubicBezTo>
                    <a:cubicBezTo>
                      <a:pt x="97" y="458"/>
                      <a:pt x="97" y="463"/>
                      <a:pt x="97" y="469"/>
                    </a:cubicBezTo>
                    <a:cubicBezTo>
                      <a:pt x="97" y="474"/>
                      <a:pt x="97" y="490"/>
                      <a:pt x="102" y="490"/>
                    </a:cubicBezTo>
                    <a:cubicBezTo>
                      <a:pt x="102" y="496"/>
                      <a:pt x="102" y="496"/>
                      <a:pt x="107" y="501"/>
                    </a:cubicBezTo>
                    <a:cubicBezTo>
                      <a:pt x="107" y="501"/>
                      <a:pt x="102" y="512"/>
                      <a:pt x="107" y="501"/>
                    </a:cubicBezTo>
                    <a:cubicBezTo>
                      <a:pt x="113" y="490"/>
                      <a:pt x="118" y="485"/>
                      <a:pt x="118" y="485"/>
                    </a:cubicBezTo>
                    <a:cubicBezTo>
                      <a:pt x="123" y="480"/>
                      <a:pt x="123" y="480"/>
                      <a:pt x="123" y="480"/>
                    </a:cubicBezTo>
                    <a:cubicBezTo>
                      <a:pt x="123" y="480"/>
                      <a:pt x="123" y="474"/>
                      <a:pt x="134" y="474"/>
                    </a:cubicBezTo>
                    <a:cubicBezTo>
                      <a:pt x="140" y="474"/>
                      <a:pt x="140" y="474"/>
                      <a:pt x="145" y="480"/>
                    </a:cubicBezTo>
                    <a:cubicBezTo>
                      <a:pt x="151" y="485"/>
                      <a:pt x="140" y="490"/>
                      <a:pt x="145" y="490"/>
                    </a:cubicBezTo>
                    <a:cubicBezTo>
                      <a:pt x="151" y="496"/>
                      <a:pt x="167" y="485"/>
                      <a:pt x="167" y="490"/>
                    </a:cubicBezTo>
                    <a:cubicBezTo>
                      <a:pt x="172" y="490"/>
                      <a:pt x="177" y="490"/>
                      <a:pt x="177" y="496"/>
                    </a:cubicBezTo>
                    <a:cubicBezTo>
                      <a:pt x="183" y="501"/>
                      <a:pt x="183" y="512"/>
                      <a:pt x="188" y="512"/>
                    </a:cubicBezTo>
                    <a:cubicBezTo>
                      <a:pt x="188" y="517"/>
                      <a:pt x="188" y="523"/>
                      <a:pt x="194" y="528"/>
                    </a:cubicBezTo>
                    <a:cubicBezTo>
                      <a:pt x="194" y="533"/>
                      <a:pt x="204" y="539"/>
                      <a:pt x="210" y="539"/>
                    </a:cubicBezTo>
                    <a:cubicBezTo>
                      <a:pt x="210" y="539"/>
                      <a:pt x="226" y="539"/>
                      <a:pt x="226" y="544"/>
                    </a:cubicBezTo>
                    <a:cubicBezTo>
                      <a:pt x="231" y="544"/>
                      <a:pt x="226" y="550"/>
                      <a:pt x="237" y="555"/>
                    </a:cubicBezTo>
                    <a:cubicBezTo>
                      <a:pt x="242" y="555"/>
                      <a:pt x="247" y="571"/>
                      <a:pt x="247" y="571"/>
                    </a:cubicBezTo>
                    <a:cubicBezTo>
                      <a:pt x="247" y="571"/>
                      <a:pt x="247" y="582"/>
                      <a:pt x="247" y="587"/>
                    </a:cubicBezTo>
                    <a:cubicBezTo>
                      <a:pt x="242" y="587"/>
                      <a:pt x="247" y="598"/>
                      <a:pt x="247" y="598"/>
                    </a:cubicBezTo>
                    <a:cubicBezTo>
                      <a:pt x="253" y="598"/>
                      <a:pt x="264" y="598"/>
                      <a:pt x="264" y="598"/>
                    </a:cubicBezTo>
                    <a:cubicBezTo>
                      <a:pt x="264" y="598"/>
                      <a:pt x="258" y="609"/>
                      <a:pt x="269" y="614"/>
                    </a:cubicBezTo>
                    <a:cubicBezTo>
                      <a:pt x="280" y="614"/>
                      <a:pt x="291" y="620"/>
                      <a:pt x="291" y="620"/>
                    </a:cubicBezTo>
                    <a:cubicBezTo>
                      <a:pt x="296" y="625"/>
                      <a:pt x="285" y="630"/>
                      <a:pt x="296" y="630"/>
                    </a:cubicBezTo>
                    <a:cubicBezTo>
                      <a:pt x="312" y="630"/>
                      <a:pt x="323" y="630"/>
                      <a:pt x="328" y="630"/>
                    </a:cubicBezTo>
                    <a:cubicBezTo>
                      <a:pt x="334" y="636"/>
                      <a:pt x="328" y="647"/>
                      <a:pt x="345" y="652"/>
                    </a:cubicBezTo>
                    <a:cubicBezTo>
                      <a:pt x="355" y="663"/>
                      <a:pt x="361" y="663"/>
                      <a:pt x="366" y="663"/>
                    </a:cubicBezTo>
                    <a:cubicBezTo>
                      <a:pt x="372" y="668"/>
                      <a:pt x="377" y="668"/>
                      <a:pt x="377" y="679"/>
                    </a:cubicBezTo>
                    <a:cubicBezTo>
                      <a:pt x="372" y="690"/>
                      <a:pt x="372" y="695"/>
                      <a:pt x="366" y="701"/>
                    </a:cubicBezTo>
                    <a:cubicBezTo>
                      <a:pt x="361" y="706"/>
                      <a:pt x="355" y="722"/>
                      <a:pt x="350" y="722"/>
                    </a:cubicBezTo>
                    <a:cubicBezTo>
                      <a:pt x="345" y="727"/>
                      <a:pt x="345" y="738"/>
                      <a:pt x="345" y="744"/>
                    </a:cubicBezTo>
                    <a:cubicBezTo>
                      <a:pt x="350" y="754"/>
                      <a:pt x="355" y="760"/>
                      <a:pt x="355" y="765"/>
                    </a:cubicBezTo>
                    <a:cubicBezTo>
                      <a:pt x="355" y="771"/>
                      <a:pt x="355" y="781"/>
                      <a:pt x="355" y="787"/>
                    </a:cubicBezTo>
                    <a:cubicBezTo>
                      <a:pt x="350" y="798"/>
                      <a:pt x="345" y="803"/>
                      <a:pt x="345" y="803"/>
                    </a:cubicBezTo>
                    <a:cubicBezTo>
                      <a:pt x="345" y="803"/>
                      <a:pt x="355" y="814"/>
                      <a:pt x="350" y="819"/>
                    </a:cubicBezTo>
                    <a:cubicBezTo>
                      <a:pt x="339" y="830"/>
                      <a:pt x="328" y="835"/>
                      <a:pt x="323" y="841"/>
                    </a:cubicBezTo>
                    <a:cubicBezTo>
                      <a:pt x="318" y="841"/>
                      <a:pt x="307" y="852"/>
                      <a:pt x="307" y="852"/>
                    </a:cubicBezTo>
                    <a:cubicBezTo>
                      <a:pt x="307" y="852"/>
                      <a:pt x="307" y="873"/>
                      <a:pt x="307" y="878"/>
                    </a:cubicBezTo>
                    <a:cubicBezTo>
                      <a:pt x="307" y="884"/>
                      <a:pt x="285" y="922"/>
                      <a:pt x="291" y="927"/>
                    </a:cubicBezTo>
                    <a:cubicBezTo>
                      <a:pt x="301" y="938"/>
                      <a:pt x="301" y="948"/>
                      <a:pt x="296" y="954"/>
                    </a:cubicBezTo>
                    <a:cubicBezTo>
                      <a:pt x="296" y="959"/>
                      <a:pt x="296" y="954"/>
                      <a:pt x="291" y="959"/>
                    </a:cubicBezTo>
                    <a:cubicBezTo>
                      <a:pt x="291" y="965"/>
                      <a:pt x="274" y="959"/>
                      <a:pt x="285" y="976"/>
                    </a:cubicBezTo>
                    <a:cubicBezTo>
                      <a:pt x="291" y="986"/>
                      <a:pt x="296" y="992"/>
                      <a:pt x="301" y="997"/>
                    </a:cubicBezTo>
                    <a:cubicBezTo>
                      <a:pt x="307" y="1002"/>
                      <a:pt x="307" y="1008"/>
                      <a:pt x="312" y="1013"/>
                    </a:cubicBezTo>
                    <a:cubicBezTo>
                      <a:pt x="318" y="1024"/>
                      <a:pt x="318" y="1029"/>
                      <a:pt x="323" y="1035"/>
                    </a:cubicBezTo>
                    <a:cubicBezTo>
                      <a:pt x="328" y="1040"/>
                      <a:pt x="339" y="1046"/>
                      <a:pt x="339" y="1051"/>
                    </a:cubicBezTo>
                    <a:cubicBezTo>
                      <a:pt x="339" y="1056"/>
                      <a:pt x="350" y="1073"/>
                      <a:pt x="334" y="1062"/>
                    </a:cubicBezTo>
                    <a:cubicBezTo>
                      <a:pt x="318" y="1051"/>
                      <a:pt x="334" y="1062"/>
                      <a:pt x="312" y="1046"/>
                    </a:cubicBezTo>
                    <a:cubicBezTo>
                      <a:pt x="291" y="1024"/>
                      <a:pt x="285" y="1035"/>
                      <a:pt x="274" y="1024"/>
                    </a:cubicBezTo>
                    <a:cubicBezTo>
                      <a:pt x="269" y="1013"/>
                      <a:pt x="280" y="1051"/>
                      <a:pt x="264" y="1002"/>
                    </a:cubicBezTo>
                    <a:cubicBezTo>
                      <a:pt x="247" y="959"/>
                      <a:pt x="242" y="965"/>
                      <a:pt x="237" y="954"/>
                    </a:cubicBezTo>
                    <a:cubicBezTo>
                      <a:pt x="231" y="943"/>
                      <a:pt x="237" y="954"/>
                      <a:pt x="221" y="932"/>
                    </a:cubicBezTo>
                    <a:cubicBezTo>
                      <a:pt x="210" y="905"/>
                      <a:pt x="221" y="922"/>
                      <a:pt x="210" y="905"/>
                    </a:cubicBezTo>
                    <a:cubicBezTo>
                      <a:pt x="199" y="895"/>
                      <a:pt x="199" y="911"/>
                      <a:pt x="194" y="884"/>
                    </a:cubicBezTo>
                    <a:cubicBezTo>
                      <a:pt x="188" y="857"/>
                      <a:pt x="188" y="878"/>
                      <a:pt x="177" y="846"/>
                    </a:cubicBezTo>
                    <a:cubicBezTo>
                      <a:pt x="172" y="814"/>
                      <a:pt x="183" y="814"/>
                      <a:pt x="167" y="798"/>
                    </a:cubicBezTo>
                    <a:cubicBezTo>
                      <a:pt x="151" y="787"/>
                      <a:pt x="151" y="792"/>
                      <a:pt x="145" y="781"/>
                    </a:cubicBezTo>
                    <a:cubicBezTo>
                      <a:pt x="140" y="771"/>
                      <a:pt x="151" y="781"/>
                      <a:pt x="134" y="754"/>
                    </a:cubicBezTo>
                    <a:cubicBezTo>
                      <a:pt x="118" y="727"/>
                      <a:pt x="97" y="717"/>
                      <a:pt x="97" y="674"/>
                    </a:cubicBezTo>
                    <a:cubicBezTo>
                      <a:pt x="102" y="630"/>
                      <a:pt x="102" y="625"/>
                      <a:pt x="102" y="625"/>
                    </a:cubicBezTo>
                    <a:cubicBezTo>
                      <a:pt x="102" y="625"/>
                      <a:pt x="75" y="603"/>
                      <a:pt x="86" y="582"/>
                    </a:cubicBezTo>
                    <a:cubicBezTo>
                      <a:pt x="91" y="555"/>
                      <a:pt x="97" y="560"/>
                      <a:pt x="91" y="555"/>
                    </a:cubicBezTo>
                    <a:cubicBezTo>
                      <a:pt x="91" y="544"/>
                      <a:pt x="86" y="550"/>
                      <a:pt x="80" y="539"/>
                    </a:cubicBezTo>
                    <a:cubicBezTo>
                      <a:pt x="70" y="528"/>
                      <a:pt x="70" y="528"/>
                      <a:pt x="70" y="523"/>
                    </a:cubicBezTo>
                    <a:cubicBezTo>
                      <a:pt x="70" y="517"/>
                      <a:pt x="64" y="501"/>
                      <a:pt x="64" y="501"/>
                    </a:cubicBezTo>
                    <a:cubicBezTo>
                      <a:pt x="59" y="506"/>
                      <a:pt x="59" y="506"/>
                      <a:pt x="59" y="506"/>
                    </a:cubicBezTo>
                    <a:cubicBezTo>
                      <a:pt x="59" y="506"/>
                      <a:pt x="0" y="1089"/>
                      <a:pt x="582" y="1175"/>
                    </a:cubicBezTo>
                    <a:cubicBezTo>
                      <a:pt x="582" y="1175"/>
                      <a:pt x="447" y="1148"/>
                      <a:pt x="436" y="1121"/>
                    </a:cubicBezTo>
                    <a:cubicBezTo>
                      <a:pt x="436" y="1121"/>
                      <a:pt x="436" y="1094"/>
                      <a:pt x="442" y="1094"/>
                    </a:cubicBezTo>
                    <a:cubicBezTo>
                      <a:pt x="447" y="1094"/>
                      <a:pt x="452" y="1099"/>
                      <a:pt x="463" y="1094"/>
                    </a:cubicBezTo>
                    <a:cubicBezTo>
                      <a:pt x="469" y="1089"/>
                      <a:pt x="479" y="1078"/>
                      <a:pt x="479" y="1078"/>
                    </a:cubicBezTo>
                    <a:cubicBezTo>
                      <a:pt x="479" y="1089"/>
                      <a:pt x="479" y="1089"/>
                      <a:pt x="479" y="1089"/>
                    </a:cubicBezTo>
                    <a:cubicBezTo>
                      <a:pt x="479" y="1089"/>
                      <a:pt x="474" y="1089"/>
                      <a:pt x="501" y="1089"/>
                    </a:cubicBezTo>
                    <a:cubicBezTo>
                      <a:pt x="528" y="1083"/>
                      <a:pt x="528" y="1083"/>
                      <a:pt x="533" y="1078"/>
                    </a:cubicBezTo>
                    <a:cubicBezTo>
                      <a:pt x="544" y="1078"/>
                      <a:pt x="555" y="1056"/>
                      <a:pt x="560" y="1067"/>
                    </a:cubicBezTo>
                    <a:cubicBezTo>
                      <a:pt x="566" y="1078"/>
                      <a:pt x="555" y="1073"/>
                      <a:pt x="566" y="1078"/>
                    </a:cubicBezTo>
                    <a:cubicBezTo>
                      <a:pt x="582" y="1089"/>
                      <a:pt x="603" y="1078"/>
                      <a:pt x="603" y="1078"/>
                    </a:cubicBezTo>
                    <a:lnTo>
                      <a:pt x="647" y="1078"/>
                    </a:lnTo>
                    <a:cubicBezTo>
                      <a:pt x="652" y="1073"/>
                      <a:pt x="652" y="1067"/>
                      <a:pt x="657" y="1067"/>
                    </a:cubicBezTo>
                    <a:cubicBezTo>
                      <a:pt x="668" y="1067"/>
                      <a:pt x="668" y="1078"/>
                      <a:pt x="668" y="1078"/>
                    </a:cubicBezTo>
                    <a:cubicBezTo>
                      <a:pt x="647" y="1094"/>
                      <a:pt x="647" y="1094"/>
                      <a:pt x="647" y="1094"/>
                    </a:cubicBezTo>
                    <a:cubicBezTo>
                      <a:pt x="625" y="1105"/>
                      <a:pt x="625" y="1105"/>
                      <a:pt x="625" y="1105"/>
                    </a:cubicBezTo>
                    <a:cubicBezTo>
                      <a:pt x="625" y="1105"/>
                      <a:pt x="620" y="1110"/>
                      <a:pt x="625" y="1116"/>
                    </a:cubicBezTo>
                    <a:cubicBezTo>
                      <a:pt x="636" y="1116"/>
                      <a:pt x="636" y="1116"/>
                      <a:pt x="647" y="1116"/>
                    </a:cubicBezTo>
                    <a:cubicBezTo>
                      <a:pt x="657" y="1121"/>
                      <a:pt x="679" y="1137"/>
                      <a:pt x="684" y="1126"/>
                    </a:cubicBezTo>
                    <a:cubicBezTo>
                      <a:pt x="695" y="1116"/>
                      <a:pt x="695" y="1116"/>
                      <a:pt x="700" y="1105"/>
                    </a:cubicBezTo>
                    <a:cubicBezTo>
                      <a:pt x="700" y="1099"/>
                      <a:pt x="700" y="1094"/>
                      <a:pt x="711" y="1094"/>
                    </a:cubicBezTo>
                    <a:cubicBezTo>
                      <a:pt x="722" y="1094"/>
                      <a:pt x="727" y="1094"/>
                      <a:pt x="727" y="1094"/>
                    </a:cubicBezTo>
                    <a:cubicBezTo>
                      <a:pt x="722" y="1110"/>
                      <a:pt x="722" y="1110"/>
                      <a:pt x="722" y="1110"/>
                    </a:cubicBezTo>
                    <a:cubicBezTo>
                      <a:pt x="722" y="1110"/>
                      <a:pt x="738" y="1110"/>
                      <a:pt x="744" y="1110"/>
                    </a:cubicBezTo>
                    <a:cubicBezTo>
                      <a:pt x="754" y="1110"/>
                      <a:pt x="754" y="1121"/>
                      <a:pt x="765" y="1110"/>
                    </a:cubicBezTo>
                    <a:cubicBezTo>
                      <a:pt x="770" y="1105"/>
                      <a:pt x="776" y="1105"/>
                      <a:pt x="787" y="1099"/>
                    </a:cubicBezTo>
                    <a:cubicBezTo>
                      <a:pt x="792" y="1099"/>
                      <a:pt x="808" y="1094"/>
                      <a:pt x="814" y="1099"/>
                    </a:cubicBezTo>
                    <a:cubicBezTo>
                      <a:pt x="814" y="1099"/>
                      <a:pt x="824" y="1099"/>
                      <a:pt x="830" y="1099"/>
                    </a:cubicBezTo>
                    <a:cubicBezTo>
                      <a:pt x="835" y="1099"/>
                      <a:pt x="851" y="1116"/>
                      <a:pt x="857" y="1110"/>
                    </a:cubicBezTo>
                    <a:cubicBezTo>
                      <a:pt x="862" y="1110"/>
                      <a:pt x="889" y="1110"/>
                      <a:pt x="889" y="1110"/>
                    </a:cubicBezTo>
                    <a:cubicBezTo>
                      <a:pt x="889" y="1110"/>
                      <a:pt x="819" y="1175"/>
                      <a:pt x="674" y="1175"/>
                    </a:cubicBezTo>
                    <a:cubicBezTo>
                      <a:pt x="674" y="1175"/>
                      <a:pt x="997" y="1191"/>
                      <a:pt x="1180" y="878"/>
                    </a:cubicBezTo>
                    <a:cubicBezTo>
                      <a:pt x="1358" y="560"/>
                      <a:pt x="1234" y="156"/>
                      <a:pt x="819" y="16"/>
                    </a:cubicBezTo>
                    <a:cubicBezTo>
                      <a:pt x="819" y="16"/>
                      <a:pt x="1132" y="134"/>
                      <a:pt x="1213" y="431"/>
                    </a:cubicBezTo>
                    <a:cubicBezTo>
                      <a:pt x="1207" y="436"/>
                      <a:pt x="1207" y="436"/>
                      <a:pt x="1207" y="436"/>
                    </a:cubicBezTo>
                    <a:cubicBezTo>
                      <a:pt x="1202" y="426"/>
                      <a:pt x="1202" y="431"/>
                      <a:pt x="1191" y="415"/>
                    </a:cubicBezTo>
                    <a:cubicBezTo>
                      <a:pt x="1186" y="404"/>
                      <a:pt x="1191" y="404"/>
                      <a:pt x="1186" y="399"/>
                    </a:cubicBezTo>
                    <a:cubicBezTo>
                      <a:pt x="1180" y="388"/>
                      <a:pt x="1180" y="393"/>
                      <a:pt x="1175" y="382"/>
                    </a:cubicBezTo>
                    <a:cubicBezTo>
                      <a:pt x="1170" y="372"/>
                      <a:pt x="1170" y="377"/>
                      <a:pt x="1164" y="372"/>
                    </a:cubicBezTo>
                    <a:cubicBezTo>
                      <a:pt x="1159" y="366"/>
                      <a:pt x="1148" y="345"/>
                      <a:pt x="1148" y="339"/>
                    </a:cubicBezTo>
                    <a:cubicBezTo>
                      <a:pt x="1143" y="334"/>
                      <a:pt x="1132" y="334"/>
                      <a:pt x="1126" y="334"/>
                    </a:cubicBezTo>
                    <a:cubicBezTo>
                      <a:pt x="1121" y="329"/>
                      <a:pt x="1121" y="323"/>
                      <a:pt x="1121" y="329"/>
                    </a:cubicBezTo>
                    <a:cubicBezTo>
                      <a:pt x="1116" y="339"/>
                      <a:pt x="1126" y="350"/>
                      <a:pt x="1126" y="350"/>
                    </a:cubicBezTo>
                    <a:cubicBezTo>
                      <a:pt x="1126" y="372"/>
                      <a:pt x="1126" y="372"/>
                      <a:pt x="1126" y="372"/>
                    </a:cubicBezTo>
                    <a:cubicBezTo>
                      <a:pt x="1126" y="372"/>
                      <a:pt x="1137" y="393"/>
                      <a:pt x="1137" y="399"/>
                    </a:cubicBezTo>
                    <a:cubicBezTo>
                      <a:pt x="1137" y="404"/>
                      <a:pt x="1126" y="420"/>
                      <a:pt x="1126" y="420"/>
                    </a:cubicBezTo>
                    <a:cubicBezTo>
                      <a:pt x="1126" y="420"/>
                      <a:pt x="1126" y="436"/>
                      <a:pt x="1121" y="436"/>
                    </a:cubicBezTo>
                    <a:cubicBezTo>
                      <a:pt x="1116" y="442"/>
                      <a:pt x="1083" y="447"/>
                      <a:pt x="1083" y="447"/>
                    </a:cubicBezTo>
                    <a:cubicBezTo>
                      <a:pt x="1083" y="447"/>
                      <a:pt x="1072" y="436"/>
                      <a:pt x="1067" y="426"/>
                    </a:cubicBezTo>
                    <a:cubicBezTo>
                      <a:pt x="1062" y="415"/>
                      <a:pt x="1046" y="415"/>
                      <a:pt x="1040" y="409"/>
                    </a:cubicBezTo>
                    <a:cubicBezTo>
                      <a:pt x="1040" y="404"/>
                      <a:pt x="1046" y="399"/>
                      <a:pt x="1035" y="382"/>
                    </a:cubicBezTo>
                    <a:cubicBezTo>
                      <a:pt x="1029" y="372"/>
                      <a:pt x="1035" y="377"/>
                      <a:pt x="1024" y="366"/>
                    </a:cubicBezTo>
                    <a:cubicBezTo>
                      <a:pt x="1013" y="355"/>
                      <a:pt x="1013" y="355"/>
                      <a:pt x="1013" y="355"/>
                    </a:cubicBezTo>
                    <a:cubicBezTo>
                      <a:pt x="1013" y="355"/>
                      <a:pt x="992" y="350"/>
                      <a:pt x="997" y="361"/>
                    </a:cubicBezTo>
                    <a:cubicBezTo>
                      <a:pt x="1008" y="377"/>
                      <a:pt x="997" y="393"/>
                      <a:pt x="1002" y="393"/>
                    </a:cubicBezTo>
                    <a:cubicBezTo>
                      <a:pt x="1008" y="393"/>
                      <a:pt x="1013" y="388"/>
                      <a:pt x="1019" y="404"/>
                    </a:cubicBezTo>
                    <a:cubicBezTo>
                      <a:pt x="1024" y="415"/>
                      <a:pt x="1029" y="420"/>
                      <a:pt x="1029" y="426"/>
                    </a:cubicBezTo>
                    <a:cubicBezTo>
                      <a:pt x="1035" y="426"/>
                      <a:pt x="1035" y="447"/>
                      <a:pt x="1040" y="447"/>
                    </a:cubicBezTo>
                    <a:cubicBezTo>
                      <a:pt x="1046" y="447"/>
                      <a:pt x="1062" y="447"/>
                      <a:pt x="1062" y="452"/>
                    </a:cubicBezTo>
                    <a:cubicBezTo>
                      <a:pt x="1062" y="463"/>
                      <a:pt x="1051" y="469"/>
                      <a:pt x="1062" y="474"/>
                    </a:cubicBezTo>
                    <a:cubicBezTo>
                      <a:pt x="1072" y="474"/>
                      <a:pt x="1072" y="480"/>
                      <a:pt x="1078" y="480"/>
                    </a:cubicBezTo>
                    <a:cubicBezTo>
                      <a:pt x="1083" y="480"/>
                      <a:pt x="1083" y="480"/>
                      <a:pt x="1089" y="474"/>
                    </a:cubicBezTo>
                    <a:cubicBezTo>
                      <a:pt x="1100" y="474"/>
                      <a:pt x="1110" y="474"/>
                      <a:pt x="1110" y="474"/>
                    </a:cubicBezTo>
                    <a:lnTo>
                      <a:pt x="1126" y="485"/>
                    </a:lnTo>
                    <a:cubicBezTo>
                      <a:pt x="1126" y="490"/>
                      <a:pt x="1121" y="512"/>
                      <a:pt x="1121" y="512"/>
                    </a:cubicBezTo>
                    <a:cubicBezTo>
                      <a:pt x="1110" y="539"/>
                      <a:pt x="1110" y="539"/>
                      <a:pt x="1110" y="539"/>
                    </a:cubicBezTo>
                    <a:cubicBezTo>
                      <a:pt x="1110" y="539"/>
                      <a:pt x="1110" y="582"/>
                      <a:pt x="1100" y="582"/>
                    </a:cubicBezTo>
                    <a:cubicBezTo>
                      <a:pt x="1094" y="582"/>
                      <a:pt x="1089" y="598"/>
                      <a:pt x="1083" y="598"/>
                    </a:cubicBezTo>
                    <a:cubicBezTo>
                      <a:pt x="1078" y="603"/>
                      <a:pt x="1078" y="630"/>
                      <a:pt x="1078" y="630"/>
                    </a:cubicBezTo>
                    <a:cubicBezTo>
                      <a:pt x="1067" y="647"/>
                      <a:pt x="1067" y="647"/>
                      <a:pt x="1067" y="647"/>
                    </a:cubicBezTo>
                    <a:cubicBezTo>
                      <a:pt x="1067" y="647"/>
                      <a:pt x="1062" y="668"/>
                      <a:pt x="1067" y="674"/>
                    </a:cubicBezTo>
                    <a:cubicBezTo>
                      <a:pt x="1067" y="679"/>
                      <a:pt x="1067" y="701"/>
                      <a:pt x="1067" y="711"/>
                    </a:cubicBezTo>
                    <a:cubicBezTo>
                      <a:pt x="1062" y="722"/>
                      <a:pt x="1046" y="733"/>
                      <a:pt x="1046" y="733"/>
                    </a:cubicBezTo>
                    <a:cubicBezTo>
                      <a:pt x="1046" y="733"/>
                      <a:pt x="1067" y="754"/>
                      <a:pt x="1056" y="754"/>
                    </a:cubicBezTo>
                    <a:cubicBezTo>
                      <a:pt x="1046" y="760"/>
                      <a:pt x="1035" y="776"/>
                      <a:pt x="1035" y="781"/>
                    </a:cubicBezTo>
                    <a:cubicBezTo>
                      <a:pt x="1029" y="781"/>
                      <a:pt x="1029" y="792"/>
                      <a:pt x="1024" y="792"/>
                    </a:cubicBezTo>
                    <a:cubicBezTo>
                      <a:pt x="1019" y="792"/>
                      <a:pt x="1002" y="798"/>
                      <a:pt x="1002" y="798"/>
                    </a:cubicBezTo>
                    <a:cubicBezTo>
                      <a:pt x="1002" y="803"/>
                      <a:pt x="1002" y="819"/>
                      <a:pt x="1002" y="819"/>
                    </a:cubicBezTo>
                    <a:cubicBezTo>
                      <a:pt x="981" y="852"/>
                      <a:pt x="981" y="852"/>
                      <a:pt x="981" y="852"/>
                    </a:cubicBezTo>
                    <a:cubicBezTo>
                      <a:pt x="954" y="873"/>
                      <a:pt x="954" y="873"/>
                      <a:pt x="954" y="873"/>
                    </a:cubicBezTo>
                    <a:cubicBezTo>
                      <a:pt x="954" y="873"/>
                      <a:pt x="959" y="889"/>
                      <a:pt x="949" y="889"/>
                    </a:cubicBezTo>
                    <a:cubicBezTo>
                      <a:pt x="943" y="895"/>
                      <a:pt x="916" y="905"/>
                      <a:pt x="911" y="911"/>
                    </a:cubicBezTo>
                    <a:cubicBezTo>
                      <a:pt x="905" y="911"/>
                      <a:pt x="884" y="922"/>
                      <a:pt x="878" y="922"/>
                    </a:cubicBezTo>
                    <a:cubicBezTo>
                      <a:pt x="873" y="922"/>
                      <a:pt x="884" y="943"/>
                      <a:pt x="873" y="922"/>
                    </a:cubicBezTo>
                    <a:cubicBezTo>
                      <a:pt x="862" y="905"/>
                      <a:pt x="868" y="916"/>
                      <a:pt x="857" y="895"/>
                    </a:cubicBezTo>
                    <a:cubicBezTo>
                      <a:pt x="851" y="873"/>
                      <a:pt x="851" y="889"/>
                      <a:pt x="851" y="873"/>
                    </a:cubicBezTo>
                    <a:cubicBezTo>
                      <a:pt x="851" y="857"/>
                      <a:pt x="851" y="868"/>
                      <a:pt x="851" y="857"/>
                    </a:cubicBezTo>
                    <a:cubicBezTo>
                      <a:pt x="846" y="841"/>
                      <a:pt x="851" y="852"/>
                      <a:pt x="846" y="830"/>
                    </a:cubicBezTo>
                    <a:cubicBezTo>
                      <a:pt x="835" y="814"/>
                      <a:pt x="841" y="819"/>
                      <a:pt x="824" y="808"/>
                    </a:cubicBezTo>
                    <a:cubicBezTo>
                      <a:pt x="814" y="798"/>
                      <a:pt x="808" y="808"/>
                      <a:pt x="814" y="792"/>
                    </a:cubicBezTo>
                    <a:cubicBezTo>
                      <a:pt x="819" y="771"/>
                      <a:pt x="819" y="792"/>
                      <a:pt x="819" y="771"/>
                    </a:cubicBezTo>
                    <a:cubicBezTo>
                      <a:pt x="824" y="754"/>
                      <a:pt x="819" y="749"/>
                      <a:pt x="830" y="744"/>
                    </a:cubicBezTo>
                    <a:cubicBezTo>
                      <a:pt x="841" y="733"/>
                      <a:pt x="851" y="733"/>
                      <a:pt x="851" y="722"/>
                    </a:cubicBezTo>
                    <a:cubicBezTo>
                      <a:pt x="851" y="711"/>
                      <a:pt x="851" y="706"/>
                      <a:pt x="846" y="701"/>
                    </a:cubicBezTo>
                    <a:cubicBezTo>
                      <a:pt x="846" y="695"/>
                      <a:pt x="835" y="684"/>
                      <a:pt x="830" y="679"/>
                    </a:cubicBezTo>
                    <a:cubicBezTo>
                      <a:pt x="830" y="674"/>
                      <a:pt x="830" y="679"/>
                      <a:pt x="819" y="663"/>
                    </a:cubicBezTo>
                    <a:cubicBezTo>
                      <a:pt x="814" y="652"/>
                      <a:pt x="808" y="647"/>
                      <a:pt x="808" y="647"/>
                    </a:cubicBezTo>
                    <a:cubicBezTo>
                      <a:pt x="808" y="647"/>
                      <a:pt x="803" y="614"/>
                      <a:pt x="803" y="603"/>
                    </a:cubicBezTo>
                    <a:cubicBezTo>
                      <a:pt x="803" y="593"/>
                      <a:pt x="803" y="609"/>
                      <a:pt x="803" y="593"/>
                    </a:cubicBezTo>
                    <a:cubicBezTo>
                      <a:pt x="808" y="576"/>
                      <a:pt x="808" y="566"/>
                      <a:pt x="808" y="566"/>
                    </a:cubicBezTo>
                    <a:cubicBezTo>
                      <a:pt x="808" y="566"/>
                      <a:pt x="792" y="550"/>
                      <a:pt x="781" y="550"/>
                    </a:cubicBezTo>
                    <a:cubicBezTo>
                      <a:pt x="770" y="555"/>
                      <a:pt x="776" y="566"/>
                      <a:pt x="760" y="555"/>
                    </a:cubicBezTo>
                    <a:cubicBezTo>
                      <a:pt x="749" y="544"/>
                      <a:pt x="754" y="539"/>
                      <a:pt x="749" y="539"/>
                    </a:cubicBezTo>
                    <a:cubicBezTo>
                      <a:pt x="744" y="533"/>
                      <a:pt x="733" y="533"/>
                      <a:pt x="727" y="539"/>
                    </a:cubicBezTo>
                    <a:cubicBezTo>
                      <a:pt x="722" y="544"/>
                      <a:pt x="706" y="544"/>
                      <a:pt x="695" y="550"/>
                    </a:cubicBezTo>
                    <a:cubicBezTo>
                      <a:pt x="679" y="555"/>
                      <a:pt x="679" y="555"/>
                      <a:pt x="663" y="555"/>
                    </a:cubicBezTo>
                    <a:cubicBezTo>
                      <a:pt x="647" y="555"/>
                      <a:pt x="625" y="560"/>
                      <a:pt x="614" y="550"/>
                    </a:cubicBezTo>
                    <a:cubicBezTo>
                      <a:pt x="598" y="544"/>
                      <a:pt x="598" y="555"/>
                      <a:pt x="593" y="539"/>
                    </a:cubicBezTo>
                    <a:cubicBezTo>
                      <a:pt x="587" y="528"/>
                      <a:pt x="593" y="528"/>
                      <a:pt x="582" y="523"/>
                    </a:cubicBezTo>
                    <a:cubicBezTo>
                      <a:pt x="566" y="512"/>
                      <a:pt x="566" y="517"/>
                      <a:pt x="566" y="506"/>
                    </a:cubicBezTo>
                    <a:cubicBezTo>
                      <a:pt x="560" y="496"/>
                      <a:pt x="571" y="496"/>
                      <a:pt x="560" y="485"/>
                    </a:cubicBezTo>
                    <a:cubicBezTo>
                      <a:pt x="549" y="474"/>
                      <a:pt x="566" y="490"/>
                      <a:pt x="549" y="474"/>
                    </a:cubicBezTo>
                    <a:cubicBezTo>
                      <a:pt x="533" y="458"/>
                      <a:pt x="528" y="474"/>
                      <a:pt x="533" y="458"/>
                    </a:cubicBezTo>
                    <a:cubicBezTo>
                      <a:pt x="539" y="447"/>
                      <a:pt x="544" y="452"/>
                      <a:pt x="544" y="436"/>
                    </a:cubicBezTo>
                    <a:cubicBezTo>
                      <a:pt x="544" y="420"/>
                      <a:pt x="571" y="442"/>
                      <a:pt x="555" y="409"/>
                    </a:cubicBezTo>
                    <a:cubicBezTo>
                      <a:pt x="539" y="377"/>
                      <a:pt x="533" y="382"/>
                      <a:pt x="549" y="361"/>
                    </a:cubicBezTo>
                    <a:cubicBezTo>
                      <a:pt x="566" y="334"/>
                      <a:pt x="582" y="323"/>
                      <a:pt x="582" y="318"/>
                    </a:cubicBezTo>
                    <a:cubicBezTo>
                      <a:pt x="587" y="312"/>
                      <a:pt x="593" y="301"/>
                      <a:pt x="598" y="296"/>
                    </a:cubicBezTo>
                    <a:cubicBezTo>
                      <a:pt x="603" y="291"/>
                      <a:pt x="598" y="285"/>
                      <a:pt x="614" y="291"/>
                    </a:cubicBezTo>
                    <a:cubicBezTo>
                      <a:pt x="625" y="291"/>
                      <a:pt x="636" y="285"/>
                      <a:pt x="647" y="275"/>
                    </a:cubicBezTo>
                    <a:cubicBezTo>
                      <a:pt x="657" y="269"/>
                      <a:pt x="668" y="258"/>
                      <a:pt x="674" y="253"/>
                    </a:cubicBezTo>
                    <a:cubicBezTo>
                      <a:pt x="679" y="253"/>
                      <a:pt x="674" y="258"/>
                      <a:pt x="684" y="253"/>
                    </a:cubicBezTo>
                    <a:cubicBezTo>
                      <a:pt x="700" y="248"/>
                      <a:pt x="700" y="248"/>
                      <a:pt x="711" y="248"/>
                    </a:cubicBezTo>
                    <a:cubicBezTo>
                      <a:pt x="717" y="248"/>
                      <a:pt x="700" y="253"/>
                      <a:pt x="727" y="248"/>
                    </a:cubicBezTo>
                    <a:cubicBezTo>
                      <a:pt x="749" y="242"/>
                      <a:pt x="744" y="242"/>
                      <a:pt x="749" y="242"/>
                    </a:cubicBezTo>
                    <a:cubicBezTo>
                      <a:pt x="754" y="242"/>
                      <a:pt x="754" y="242"/>
                      <a:pt x="760" y="248"/>
                    </a:cubicBezTo>
                    <a:cubicBezTo>
                      <a:pt x="770" y="248"/>
                      <a:pt x="770" y="226"/>
                      <a:pt x="770" y="248"/>
                    </a:cubicBezTo>
                    <a:cubicBezTo>
                      <a:pt x="770" y="269"/>
                      <a:pt x="765" y="280"/>
                      <a:pt x="781" y="280"/>
                    </a:cubicBezTo>
                    <a:cubicBezTo>
                      <a:pt x="798" y="280"/>
                      <a:pt x="781" y="280"/>
                      <a:pt x="798" y="280"/>
                    </a:cubicBezTo>
                    <a:cubicBezTo>
                      <a:pt x="814" y="280"/>
                      <a:pt x="808" y="285"/>
                      <a:pt x="819" y="285"/>
                    </a:cubicBezTo>
                    <a:cubicBezTo>
                      <a:pt x="824" y="291"/>
                      <a:pt x="830" y="296"/>
                      <a:pt x="841" y="296"/>
                    </a:cubicBezTo>
                    <a:cubicBezTo>
                      <a:pt x="857" y="296"/>
                      <a:pt x="835" y="318"/>
                      <a:pt x="857" y="296"/>
                    </a:cubicBezTo>
                    <a:cubicBezTo>
                      <a:pt x="873" y="280"/>
                      <a:pt x="841" y="275"/>
                      <a:pt x="873" y="280"/>
                    </a:cubicBezTo>
                    <a:cubicBezTo>
                      <a:pt x="905" y="280"/>
                      <a:pt x="911" y="291"/>
                      <a:pt x="916" y="285"/>
                    </a:cubicBezTo>
                    <a:cubicBezTo>
                      <a:pt x="921" y="285"/>
                      <a:pt x="921" y="291"/>
                      <a:pt x="938" y="280"/>
                    </a:cubicBezTo>
                    <a:cubicBezTo>
                      <a:pt x="949" y="275"/>
                      <a:pt x="949" y="275"/>
                      <a:pt x="954" y="280"/>
                    </a:cubicBezTo>
                    <a:cubicBezTo>
                      <a:pt x="959" y="280"/>
                      <a:pt x="959" y="291"/>
                      <a:pt x="970" y="280"/>
                    </a:cubicBezTo>
                    <a:cubicBezTo>
                      <a:pt x="975" y="269"/>
                      <a:pt x="986" y="275"/>
                      <a:pt x="970" y="264"/>
                    </a:cubicBezTo>
                    <a:cubicBezTo>
                      <a:pt x="949" y="258"/>
                      <a:pt x="943" y="264"/>
                      <a:pt x="943" y="253"/>
                    </a:cubicBezTo>
                    <a:cubicBezTo>
                      <a:pt x="938" y="242"/>
                      <a:pt x="954" y="248"/>
                      <a:pt x="938" y="242"/>
                    </a:cubicBezTo>
                    <a:cubicBezTo>
                      <a:pt x="921" y="242"/>
                      <a:pt x="927" y="242"/>
                      <a:pt x="911" y="237"/>
                    </a:cubicBezTo>
                    <a:cubicBezTo>
                      <a:pt x="900" y="231"/>
                      <a:pt x="889" y="248"/>
                      <a:pt x="884" y="237"/>
                    </a:cubicBezTo>
                    <a:cubicBezTo>
                      <a:pt x="878" y="226"/>
                      <a:pt x="857" y="242"/>
                      <a:pt x="878" y="226"/>
                    </a:cubicBezTo>
                    <a:cubicBezTo>
                      <a:pt x="905" y="205"/>
                      <a:pt x="895" y="194"/>
                      <a:pt x="911" y="199"/>
                    </a:cubicBezTo>
                    <a:cubicBezTo>
                      <a:pt x="927" y="205"/>
                      <a:pt x="921" y="215"/>
                      <a:pt x="932" y="210"/>
                    </a:cubicBezTo>
                    <a:cubicBezTo>
                      <a:pt x="938" y="199"/>
                      <a:pt x="959" y="194"/>
                      <a:pt x="938" y="183"/>
                    </a:cubicBezTo>
                    <a:cubicBezTo>
                      <a:pt x="921" y="172"/>
                      <a:pt x="932" y="178"/>
                      <a:pt x="916" y="167"/>
                    </a:cubicBezTo>
                    <a:cubicBezTo>
                      <a:pt x="900" y="156"/>
                      <a:pt x="884" y="199"/>
                      <a:pt x="873" y="194"/>
                    </a:cubicBezTo>
                    <a:cubicBezTo>
                      <a:pt x="862" y="188"/>
                      <a:pt x="862" y="183"/>
                      <a:pt x="857" y="188"/>
                    </a:cubicBezTo>
                    <a:cubicBezTo>
                      <a:pt x="851" y="188"/>
                      <a:pt x="851" y="205"/>
                      <a:pt x="846" y="215"/>
                    </a:cubicBezTo>
                    <a:cubicBezTo>
                      <a:pt x="846" y="226"/>
                      <a:pt x="857" y="231"/>
                      <a:pt x="841" y="221"/>
                    </a:cubicBezTo>
                    <a:cubicBezTo>
                      <a:pt x="819" y="215"/>
                      <a:pt x="857" y="215"/>
                      <a:pt x="819" y="199"/>
                    </a:cubicBezTo>
                    <a:cubicBezTo>
                      <a:pt x="776" y="188"/>
                      <a:pt x="765" y="188"/>
                      <a:pt x="760" y="194"/>
                    </a:cubicBezTo>
                    <a:cubicBezTo>
                      <a:pt x="754" y="199"/>
                      <a:pt x="744" y="199"/>
                      <a:pt x="744" y="205"/>
                    </a:cubicBezTo>
                    <a:cubicBezTo>
                      <a:pt x="738" y="210"/>
                      <a:pt x="754" y="221"/>
                      <a:pt x="738" y="210"/>
                    </a:cubicBezTo>
                    <a:cubicBezTo>
                      <a:pt x="722" y="199"/>
                      <a:pt x="706" y="215"/>
                      <a:pt x="706" y="215"/>
                    </a:cubicBezTo>
                    <a:cubicBezTo>
                      <a:pt x="706" y="215"/>
                      <a:pt x="700" y="210"/>
                      <a:pt x="690" y="215"/>
                    </a:cubicBezTo>
                    <a:cubicBezTo>
                      <a:pt x="684" y="221"/>
                      <a:pt x="668" y="226"/>
                      <a:pt x="663" y="226"/>
                    </a:cubicBezTo>
                    <a:cubicBezTo>
                      <a:pt x="652" y="221"/>
                      <a:pt x="636" y="226"/>
                      <a:pt x="652" y="210"/>
                    </a:cubicBezTo>
                    <a:cubicBezTo>
                      <a:pt x="668" y="188"/>
                      <a:pt x="657" y="199"/>
                      <a:pt x="679" y="188"/>
                    </a:cubicBezTo>
                    <a:cubicBezTo>
                      <a:pt x="700" y="178"/>
                      <a:pt x="738" y="178"/>
                      <a:pt x="706" y="172"/>
                    </a:cubicBezTo>
                    <a:cubicBezTo>
                      <a:pt x="674" y="167"/>
                      <a:pt x="722" y="167"/>
                      <a:pt x="684" y="145"/>
                    </a:cubicBezTo>
                    <a:cubicBezTo>
                      <a:pt x="641" y="124"/>
                      <a:pt x="641" y="150"/>
                      <a:pt x="641" y="124"/>
                    </a:cubicBezTo>
                    <a:cubicBezTo>
                      <a:pt x="647" y="97"/>
                      <a:pt x="641" y="97"/>
                      <a:pt x="630" y="97"/>
                    </a:cubicBezTo>
                    <a:cubicBezTo>
                      <a:pt x="625" y="102"/>
                      <a:pt x="598" y="107"/>
                      <a:pt x="587" y="107"/>
                    </a:cubicBezTo>
                    <a:cubicBezTo>
                      <a:pt x="576" y="107"/>
                      <a:pt x="587" y="118"/>
                      <a:pt x="571" y="107"/>
                    </a:cubicBezTo>
                    <a:cubicBezTo>
                      <a:pt x="555" y="97"/>
                      <a:pt x="544" y="113"/>
                      <a:pt x="555" y="97"/>
                    </a:cubicBezTo>
                    <a:cubicBezTo>
                      <a:pt x="560" y="80"/>
                      <a:pt x="560" y="75"/>
                      <a:pt x="571" y="64"/>
                    </a:cubicBezTo>
                    <a:cubicBezTo>
                      <a:pt x="582" y="54"/>
                      <a:pt x="582" y="21"/>
                      <a:pt x="609" y="32"/>
                    </a:cubicBezTo>
                    <a:cubicBezTo>
                      <a:pt x="636" y="48"/>
                      <a:pt x="625" y="43"/>
                      <a:pt x="647" y="43"/>
                    </a:cubicBezTo>
                    <a:cubicBezTo>
                      <a:pt x="668" y="48"/>
                      <a:pt x="679" y="43"/>
                      <a:pt x="679" y="37"/>
                    </a:cubicBezTo>
                    <a:cubicBezTo>
                      <a:pt x="679" y="32"/>
                      <a:pt x="657" y="21"/>
                      <a:pt x="657" y="21"/>
                    </a:cubicBezTo>
                    <a:cubicBezTo>
                      <a:pt x="657" y="21"/>
                      <a:pt x="647" y="27"/>
                      <a:pt x="652" y="21"/>
                    </a:cubicBezTo>
                    <a:cubicBezTo>
                      <a:pt x="652" y="16"/>
                      <a:pt x="657" y="5"/>
                      <a:pt x="657" y="5"/>
                    </a:cubicBezTo>
                    <a:cubicBezTo>
                      <a:pt x="652" y="0"/>
                      <a:pt x="652" y="0"/>
                      <a:pt x="652" y="0"/>
                    </a:cubicBezTo>
                    <a:cubicBezTo>
                      <a:pt x="652" y="0"/>
                      <a:pt x="571" y="0"/>
                      <a:pt x="555" y="5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66" name="Freeform 60"/>
            <p:cNvSpPr>
              <a:spLocks noChangeArrowheads="1"/>
            </p:cNvSpPr>
            <p:nvPr/>
          </p:nvSpPr>
          <p:spPr bwMode="auto">
            <a:xfrm>
              <a:off x="15463094" y="4841380"/>
              <a:ext cx="814202" cy="926567"/>
            </a:xfrm>
            <a:custGeom>
              <a:avLst/>
              <a:gdLst>
                <a:gd name="T0" fmla="*/ 981 w 1149"/>
                <a:gd name="T1" fmla="*/ 1229 h 1311"/>
                <a:gd name="T2" fmla="*/ 981 w 1149"/>
                <a:gd name="T3" fmla="*/ 1229 h 1311"/>
                <a:gd name="T4" fmla="*/ 927 w 1149"/>
                <a:gd name="T5" fmla="*/ 1229 h 1311"/>
                <a:gd name="T6" fmla="*/ 1148 w 1149"/>
                <a:gd name="T7" fmla="*/ 819 h 1311"/>
                <a:gd name="T8" fmla="*/ 776 w 1149"/>
                <a:gd name="T9" fmla="*/ 345 h 1311"/>
                <a:gd name="T10" fmla="*/ 868 w 1149"/>
                <a:gd name="T11" fmla="*/ 172 h 1311"/>
                <a:gd name="T12" fmla="*/ 852 w 1149"/>
                <a:gd name="T13" fmla="*/ 113 h 1311"/>
                <a:gd name="T14" fmla="*/ 631 w 1149"/>
                <a:gd name="T15" fmla="*/ 5 h 1311"/>
                <a:gd name="T16" fmla="*/ 598 w 1149"/>
                <a:gd name="T17" fmla="*/ 5 h 1311"/>
                <a:gd name="T18" fmla="*/ 577 w 1149"/>
                <a:gd name="T19" fmla="*/ 27 h 1311"/>
                <a:gd name="T20" fmla="*/ 312 w 1149"/>
                <a:gd name="T21" fmla="*/ 523 h 1311"/>
                <a:gd name="T22" fmla="*/ 350 w 1149"/>
                <a:gd name="T23" fmla="*/ 636 h 1311"/>
                <a:gd name="T24" fmla="*/ 312 w 1149"/>
                <a:gd name="T25" fmla="*/ 711 h 1311"/>
                <a:gd name="T26" fmla="*/ 458 w 1149"/>
                <a:gd name="T27" fmla="*/ 782 h 1311"/>
                <a:gd name="T28" fmla="*/ 496 w 1149"/>
                <a:gd name="T29" fmla="*/ 706 h 1311"/>
                <a:gd name="T30" fmla="*/ 496 w 1149"/>
                <a:gd name="T31" fmla="*/ 706 h 1311"/>
                <a:gd name="T32" fmla="*/ 609 w 1149"/>
                <a:gd name="T33" fmla="*/ 663 h 1311"/>
                <a:gd name="T34" fmla="*/ 695 w 1149"/>
                <a:gd name="T35" fmla="*/ 496 h 1311"/>
                <a:gd name="T36" fmla="*/ 981 w 1149"/>
                <a:gd name="T37" fmla="*/ 819 h 1311"/>
                <a:gd name="T38" fmla="*/ 658 w 1149"/>
                <a:gd name="T39" fmla="*/ 1148 h 1311"/>
                <a:gd name="T40" fmla="*/ 410 w 1149"/>
                <a:gd name="T41" fmla="*/ 1067 h 1311"/>
                <a:gd name="T42" fmla="*/ 410 w 1149"/>
                <a:gd name="T43" fmla="*/ 1024 h 1311"/>
                <a:gd name="T44" fmla="*/ 453 w 1149"/>
                <a:gd name="T45" fmla="*/ 981 h 1311"/>
                <a:gd name="T46" fmla="*/ 658 w 1149"/>
                <a:gd name="T47" fmla="*/ 981 h 1311"/>
                <a:gd name="T48" fmla="*/ 658 w 1149"/>
                <a:gd name="T49" fmla="*/ 900 h 1311"/>
                <a:gd name="T50" fmla="*/ 339 w 1149"/>
                <a:gd name="T51" fmla="*/ 900 h 1311"/>
                <a:gd name="T52" fmla="*/ 172 w 1149"/>
                <a:gd name="T53" fmla="*/ 900 h 1311"/>
                <a:gd name="T54" fmla="*/ 0 w 1149"/>
                <a:gd name="T55" fmla="*/ 900 h 1311"/>
                <a:gd name="T56" fmla="*/ 0 w 1149"/>
                <a:gd name="T57" fmla="*/ 981 h 1311"/>
                <a:gd name="T58" fmla="*/ 194 w 1149"/>
                <a:gd name="T59" fmla="*/ 981 h 1311"/>
                <a:gd name="T60" fmla="*/ 205 w 1149"/>
                <a:gd name="T61" fmla="*/ 981 h 1311"/>
                <a:gd name="T62" fmla="*/ 248 w 1149"/>
                <a:gd name="T63" fmla="*/ 1024 h 1311"/>
                <a:gd name="T64" fmla="*/ 248 w 1149"/>
                <a:gd name="T65" fmla="*/ 1067 h 1311"/>
                <a:gd name="T66" fmla="*/ 248 w 1149"/>
                <a:gd name="T67" fmla="*/ 1229 h 1311"/>
                <a:gd name="T68" fmla="*/ 86 w 1149"/>
                <a:gd name="T69" fmla="*/ 1310 h 1311"/>
                <a:gd name="T70" fmla="*/ 1148 w 1149"/>
                <a:gd name="T71" fmla="*/ 1310 h 1311"/>
                <a:gd name="T72" fmla="*/ 981 w 1149"/>
                <a:gd name="T73" fmla="*/ 1229 h 1311"/>
                <a:gd name="T74" fmla="*/ 695 w 1149"/>
                <a:gd name="T75" fmla="*/ 113 h 1311"/>
                <a:gd name="T76" fmla="*/ 695 w 1149"/>
                <a:gd name="T77" fmla="*/ 113 h 1311"/>
                <a:gd name="T78" fmla="*/ 668 w 1149"/>
                <a:gd name="T79" fmla="*/ 140 h 1311"/>
                <a:gd name="T80" fmla="*/ 480 w 1149"/>
                <a:gd name="T81" fmla="*/ 490 h 1311"/>
                <a:gd name="T82" fmla="*/ 410 w 1149"/>
                <a:gd name="T83" fmla="*/ 458 h 1311"/>
                <a:gd name="T84" fmla="*/ 415 w 1149"/>
                <a:gd name="T85" fmla="*/ 442 h 1311"/>
                <a:gd name="T86" fmla="*/ 593 w 1149"/>
                <a:gd name="T87" fmla="*/ 108 h 1311"/>
                <a:gd name="T88" fmla="*/ 620 w 1149"/>
                <a:gd name="T89" fmla="*/ 86 h 1311"/>
                <a:gd name="T90" fmla="*/ 652 w 1149"/>
                <a:gd name="T91" fmla="*/ 86 h 1311"/>
                <a:gd name="T92" fmla="*/ 695 w 1149"/>
                <a:gd name="T93" fmla="*/ 113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9" h="1311">
                  <a:moveTo>
                    <a:pt x="981" y="1229"/>
                  </a:moveTo>
                  <a:lnTo>
                    <a:pt x="981" y="1229"/>
                  </a:lnTo>
                  <a:cubicBezTo>
                    <a:pt x="927" y="1229"/>
                    <a:pt x="927" y="1229"/>
                    <a:pt x="927" y="1229"/>
                  </a:cubicBezTo>
                  <a:cubicBezTo>
                    <a:pt x="1057" y="1143"/>
                    <a:pt x="1148" y="992"/>
                    <a:pt x="1148" y="819"/>
                  </a:cubicBezTo>
                  <a:cubicBezTo>
                    <a:pt x="1148" y="593"/>
                    <a:pt x="986" y="399"/>
                    <a:pt x="776" y="345"/>
                  </a:cubicBezTo>
                  <a:cubicBezTo>
                    <a:pt x="868" y="172"/>
                    <a:pt x="868" y="172"/>
                    <a:pt x="868" y="172"/>
                  </a:cubicBezTo>
                  <a:cubicBezTo>
                    <a:pt x="879" y="151"/>
                    <a:pt x="873" y="124"/>
                    <a:pt x="852" y="113"/>
                  </a:cubicBezTo>
                  <a:cubicBezTo>
                    <a:pt x="631" y="5"/>
                    <a:pt x="631" y="5"/>
                    <a:pt x="631" y="5"/>
                  </a:cubicBezTo>
                  <a:cubicBezTo>
                    <a:pt x="620" y="0"/>
                    <a:pt x="609" y="0"/>
                    <a:pt x="598" y="5"/>
                  </a:cubicBezTo>
                  <a:cubicBezTo>
                    <a:pt x="587" y="11"/>
                    <a:pt x="577" y="16"/>
                    <a:pt x="577" y="27"/>
                  </a:cubicBezTo>
                  <a:cubicBezTo>
                    <a:pt x="312" y="523"/>
                    <a:pt x="312" y="523"/>
                    <a:pt x="312" y="523"/>
                  </a:cubicBezTo>
                  <a:cubicBezTo>
                    <a:pt x="291" y="566"/>
                    <a:pt x="307" y="614"/>
                    <a:pt x="350" y="636"/>
                  </a:cubicBezTo>
                  <a:cubicBezTo>
                    <a:pt x="312" y="711"/>
                    <a:pt x="312" y="711"/>
                    <a:pt x="312" y="711"/>
                  </a:cubicBezTo>
                  <a:cubicBezTo>
                    <a:pt x="458" y="782"/>
                    <a:pt x="458" y="782"/>
                    <a:pt x="458" y="782"/>
                  </a:cubicBezTo>
                  <a:cubicBezTo>
                    <a:pt x="496" y="706"/>
                    <a:pt x="496" y="706"/>
                    <a:pt x="496" y="706"/>
                  </a:cubicBezTo>
                  <a:lnTo>
                    <a:pt x="496" y="706"/>
                  </a:lnTo>
                  <a:cubicBezTo>
                    <a:pt x="539" y="728"/>
                    <a:pt x="587" y="706"/>
                    <a:pt x="609" y="663"/>
                  </a:cubicBezTo>
                  <a:cubicBezTo>
                    <a:pt x="695" y="496"/>
                    <a:pt x="695" y="496"/>
                    <a:pt x="695" y="496"/>
                  </a:cubicBezTo>
                  <a:cubicBezTo>
                    <a:pt x="857" y="517"/>
                    <a:pt x="981" y="652"/>
                    <a:pt x="981" y="819"/>
                  </a:cubicBezTo>
                  <a:cubicBezTo>
                    <a:pt x="981" y="997"/>
                    <a:pt x="835" y="1148"/>
                    <a:pt x="658" y="1148"/>
                  </a:cubicBezTo>
                  <a:cubicBezTo>
                    <a:pt x="571" y="1148"/>
                    <a:pt x="469" y="1116"/>
                    <a:pt x="410" y="1067"/>
                  </a:cubicBezTo>
                  <a:cubicBezTo>
                    <a:pt x="410" y="1024"/>
                    <a:pt x="410" y="1024"/>
                    <a:pt x="410" y="1024"/>
                  </a:cubicBezTo>
                  <a:cubicBezTo>
                    <a:pt x="410" y="1003"/>
                    <a:pt x="431" y="981"/>
                    <a:pt x="453" y="981"/>
                  </a:cubicBezTo>
                  <a:cubicBezTo>
                    <a:pt x="658" y="981"/>
                    <a:pt x="658" y="981"/>
                    <a:pt x="658" y="981"/>
                  </a:cubicBezTo>
                  <a:cubicBezTo>
                    <a:pt x="658" y="900"/>
                    <a:pt x="658" y="900"/>
                    <a:pt x="658" y="900"/>
                  </a:cubicBezTo>
                  <a:cubicBezTo>
                    <a:pt x="339" y="900"/>
                    <a:pt x="339" y="900"/>
                    <a:pt x="339" y="900"/>
                  </a:cubicBezTo>
                  <a:cubicBezTo>
                    <a:pt x="172" y="900"/>
                    <a:pt x="172" y="900"/>
                    <a:pt x="172" y="900"/>
                  </a:cubicBezTo>
                  <a:cubicBezTo>
                    <a:pt x="0" y="900"/>
                    <a:pt x="0" y="900"/>
                    <a:pt x="0" y="900"/>
                  </a:cubicBezTo>
                  <a:cubicBezTo>
                    <a:pt x="0" y="981"/>
                    <a:pt x="0" y="981"/>
                    <a:pt x="0" y="981"/>
                  </a:cubicBezTo>
                  <a:cubicBezTo>
                    <a:pt x="194" y="981"/>
                    <a:pt x="194" y="981"/>
                    <a:pt x="194" y="981"/>
                  </a:cubicBezTo>
                  <a:cubicBezTo>
                    <a:pt x="205" y="981"/>
                    <a:pt x="205" y="981"/>
                    <a:pt x="205" y="981"/>
                  </a:cubicBezTo>
                  <a:cubicBezTo>
                    <a:pt x="226" y="981"/>
                    <a:pt x="248" y="1003"/>
                    <a:pt x="248" y="1024"/>
                  </a:cubicBezTo>
                  <a:cubicBezTo>
                    <a:pt x="248" y="1067"/>
                    <a:pt x="248" y="1067"/>
                    <a:pt x="248" y="1067"/>
                  </a:cubicBezTo>
                  <a:cubicBezTo>
                    <a:pt x="248" y="1229"/>
                    <a:pt x="248" y="1229"/>
                    <a:pt x="248" y="1229"/>
                  </a:cubicBezTo>
                  <a:cubicBezTo>
                    <a:pt x="156" y="1229"/>
                    <a:pt x="86" y="1218"/>
                    <a:pt x="86" y="1310"/>
                  </a:cubicBezTo>
                  <a:cubicBezTo>
                    <a:pt x="1148" y="1310"/>
                    <a:pt x="1148" y="1310"/>
                    <a:pt x="1148" y="1310"/>
                  </a:cubicBezTo>
                  <a:cubicBezTo>
                    <a:pt x="1148" y="1218"/>
                    <a:pt x="1073" y="1229"/>
                    <a:pt x="981" y="1229"/>
                  </a:cubicBezTo>
                  <a:close/>
                  <a:moveTo>
                    <a:pt x="695" y="113"/>
                  </a:moveTo>
                  <a:lnTo>
                    <a:pt x="695" y="113"/>
                  </a:lnTo>
                  <a:cubicBezTo>
                    <a:pt x="684" y="118"/>
                    <a:pt x="674" y="124"/>
                    <a:pt x="668" y="140"/>
                  </a:cubicBezTo>
                  <a:cubicBezTo>
                    <a:pt x="480" y="490"/>
                    <a:pt x="480" y="490"/>
                    <a:pt x="480" y="490"/>
                  </a:cubicBezTo>
                  <a:cubicBezTo>
                    <a:pt x="410" y="458"/>
                    <a:pt x="410" y="458"/>
                    <a:pt x="410" y="458"/>
                  </a:cubicBezTo>
                  <a:cubicBezTo>
                    <a:pt x="410" y="453"/>
                    <a:pt x="415" y="447"/>
                    <a:pt x="415" y="442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8" y="97"/>
                    <a:pt x="609" y="92"/>
                    <a:pt x="620" y="86"/>
                  </a:cubicBezTo>
                  <a:cubicBezTo>
                    <a:pt x="631" y="81"/>
                    <a:pt x="641" y="81"/>
                    <a:pt x="652" y="86"/>
                  </a:cubicBezTo>
                  <a:cubicBezTo>
                    <a:pt x="695" y="113"/>
                    <a:pt x="695" y="113"/>
                    <a:pt x="695" y="113"/>
                  </a:cubicBezTo>
                  <a:close/>
                </a:path>
              </a:pathLst>
            </a:custGeom>
            <a:solidFill>
              <a:srgbClr val="595A5C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3498965" y="4676472"/>
              <a:ext cx="1054410" cy="1060717"/>
              <a:chOff x="4788063" y="4542791"/>
              <a:chExt cx="1054410" cy="1060717"/>
            </a:xfrm>
          </p:grpSpPr>
          <p:sp>
            <p:nvSpPr>
              <p:cNvPr id="568" name="Freeform 80"/>
              <p:cNvSpPr>
                <a:spLocks noChangeArrowheads="1"/>
              </p:cNvSpPr>
              <p:nvPr/>
            </p:nvSpPr>
            <p:spPr bwMode="auto">
              <a:xfrm>
                <a:off x="5299672" y="4861006"/>
                <a:ext cx="209011" cy="209023"/>
              </a:xfrm>
              <a:custGeom>
                <a:avLst/>
                <a:gdLst>
                  <a:gd name="T0" fmla="*/ 275 w 297"/>
                  <a:gd name="T1" fmla="*/ 296 h 297"/>
                  <a:gd name="T2" fmla="*/ 275 w 297"/>
                  <a:gd name="T3" fmla="*/ 296 h 297"/>
                  <a:gd name="T4" fmla="*/ 253 w 297"/>
                  <a:gd name="T5" fmla="*/ 280 h 297"/>
                  <a:gd name="T6" fmla="*/ 21 w 297"/>
                  <a:gd name="T7" fmla="*/ 43 h 297"/>
                  <a:gd name="T8" fmla="*/ 0 w 297"/>
                  <a:gd name="T9" fmla="*/ 21 h 297"/>
                  <a:gd name="T10" fmla="*/ 21 w 297"/>
                  <a:gd name="T11" fmla="*/ 0 h 297"/>
                  <a:gd name="T12" fmla="*/ 296 w 297"/>
                  <a:gd name="T13" fmla="*/ 280 h 297"/>
                  <a:gd name="T14" fmla="*/ 275 w 297"/>
                  <a:gd name="T15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7" h="297">
                    <a:moveTo>
                      <a:pt x="275" y="296"/>
                    </a:moveTo>
                    <a:lnTo>
                      <a:pt x="275" y="296"/>
                    </a:lnTo>
                    <a:cubicBezTo>
                      <a:pt x="264" y="296"/>
                      <a:pt x="253" y="291"/>
                      <a:pt x="253" y="280"/>
                    </a:cubicBezTo>
                    <a:cubicBezTo>
                      <a:pt x="253" y="151"/>
                      <a:pt x="151" y="43"/>
                      <a:pt x="21" y="43"/>
                    </a:cubicBezTo>
                    <a:cubicBezTo>
                      <a:pt x="10" y="43"/>
                      <a:pt x="0" y="32"/>
                      <a:pt x="0" y="21"/>
                    </a:cubicBezTo>
                    <a:cubicBezTo>
                      <a:pt x="0" y="11"/>
                      <a:pt x="10" y="0"/>
                      <a:pt x="21" y="0"/>
                    </a:cubicBezTo>
                    <a:cubicBezTo>
                      <a:pt x="172" y="0"/>
                      <a:pt x="296" y="124"/>
                      <a:pt x="296" y="280"/>
                    </a:cubicBezTo>
                    <a:cubicBezTo>
                      <a:pt x="296" y="291"/>
                      <a:pt x="285" y="296"/>
                      <a:pt x="275" y="29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69" name="Freeform 81"/>
              <p:cNvSpPr>
                <a:spLocks noChangeArrowheads="1"/>
              </p:cNvSpPr>
              <p:nvPr/>
            </p:nvSpPr>
            <p:spPr bwMode="auto">
              <a:xfrm>
                <a:off x="5346465" y="5172981"/>
                <a:ext cx="65510" cy="271418"/>
              </a:xfrm>
              <a:custGeom>
                <a:avLst/>
                <a:gdLst>
                  <a:gd name="T0" fmla="*/ 32 w 92"/>
                  <a:gd name="T1" fmla="*/ 383 h 384"/>
                  <a:gd name="T2" fmla="*/ 0 w 92"/>
                  <a:gd name="T3" fmla="*/ 377 h 384"/>
                  <a:gd name="T4" fmla="*/ 59 w 92"/>
                  <a:gd name="T5" fmla="*/ 0 h 384"/>
                  <a:gd name="T6" fmla="*/ 91 w 92"/>
                  <a:gd name="T7" fmla="*/ 5 h 384"/>
                  <a:gd name="T8" fmla="*/ 32 w 92"/>
                  <a:gd name="T9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84">
                    <a:moveTo>
                      <a:pt x="32" y="383"/>
                    </a:moveTo>
                    <a:lnTo>
                      <a:pt x="0" y="377"/>
                    </a:lnTo>
                    <a:lnTo>
                      <a:pt x="59" y="0"/>
                    </a:lnTo>
                    <a:lnTo>
                      <a:pt x="91" y="5"/>
                    </a:lnTo>
                    <a:lnTo>
                      <a:pt x="32" y="383"/>
                    </a:ln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0" name="Freeform 82"/>
              <p:cNvSpPr>
                <a:spLocks noChangeArrowheads="1"/>
              </p:cNvSpPr>
              <p:nvPr/>
            </p:nvSpPr>
            <p:spPr bwMode="auto">
              <a:xfrm>
                <a:off x="5209206" y="5172981"/>
                <a:ext cx="68631" cy="271418"/>
              </a:xfrm>
              <a:custGeom>
                <a:avLst/>
                <a:gdLst>
                  <a:gd name="T0" fmla="*/ 64 w 98"/>
                  <a:gd name="T1" fmla="*/ 383 h 384"/>
                  <a:gd name="T2" fmla="*/ 0 w 98"/>
                  <a:gd name="T3" fmla="*/ 5 h 384"/>
                  <a:gd name="T4" fmla="*/ 32 w 98"/>
                  <a:gd name="T5" fmla="*/ 0 h 384"/>
                  <a:gd name="T6" fmla="*/ 97 w 98"/>
                  <a:gd name="T7" fmla="*/ 377 h 384"/>
                  <a:gd name="T8" fmla="*/ 64 w 98"/>
                  <a:gd name="T9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384">
                    <a:moveTo>
                      <a:pt x="64" y="383"/>
                    </a:moveTo>
                    <a:lnTo>
                      <a:pt x="0" y="5"/>
                    </a:lnTo>
                    <a:lnTo>
                      <a:pt x="32" y="0"/>
                    </a:lnTo>
                    <a:lnTo>
                      <a:pt x="97" y="377"/>
                    </a:lnTo>
                    <a:lnTo>
                      <a:pt x="64" y="383"/>
                    </a:ln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1" name="Freeform 83"/>
              <p:cNvSpPr>
                <a:spLocks noChangeArrowheads="1"/>
              </p:cNvSpPr>
              <p:nvPr/>
            </p:nvSpPr>
            <p:spPr bwMode="auto">
              <a:xfrm>
                <a:off x="5227922" y="5172981"/>
                <a:ext cx="171574" cy="37437"/>
              </a:xfrm>
              <a:custGeom>
                <a:avLst/>
                <a:gdLst>
                  <a:gd name="T0" fmla="*/ 243 w 244"/>
                  <a:gd name="T1" fmla="*/ 54 h 55"/>
                  <a:gd name="T2" fmla="*/ 243 w 244"/>
                  <a:gd name="T3" fmla="*/ 54 h 55"/>
                  <a:gd name="T4" fmla="*/ 222 w 244"/>
                  <a:gd name="T5" fmla="*/ 32 h 55"/>
                  <a:gd name="T6" fmla="*/ 211 w 244"/>
                  <a:gd name="T7" fmla="*/ 22 h 55"/>
                  <a:gd name="T8" fmla="*/ 205 w 244"/>
                  <a:gd name="T9" fmla="*/ 32 h 55"/>
                  <a:gd name="T10" fmla="*/ 184 w 244"/>
                  <a:gd name="T11" fmla="*/ 54 h 55"/>
                  <a:gd name="T12" fmla="*/ 157 w 244"/>
                  <a:gd name="T13" fmla="*/ 32 h 55"/>
                  <a:gd name="T14" fmla="*/ 151 w 244"/>
                  <a:gd name="T15" fmla="*/ 22 h 55"/>
                  <a:gd name="T16" fmla="*/ 146 w 244"/>
                  <a:gd name="T17" fmla="*/ 32 h 55"/>
                  <a:gd name="T18" fmla="*/ 119 w 244"/>
                  <a:gd name="T19" fmla="*/ 54 h 55"/>
                  <a:gd name="T20" fmla="*/ 98 w 244"/>
                  <a:gd name="T21" fmla="*/ 32 h 55"/>
                  <a:gd name="T22" fmla="*/ 92 w 244"/>
                  <a:gd name="T23" fmla="*/ 22 h 55"/>
                  <a:gd name="T24" fmla="*/ 81 w 244"/>
                  <a:gd name="T25" fmla="*/ 32 h 55"/>
                  <a:gd name="T26" fmla="*/ 60 w 244"/>
                  <a:gd name="T27" fmla="*/ 54 h 55"/>
                  <a:gd name="T28" fmla="*/ 38 w 244"/>
                  <a:gd name="T29" fmla="*/ 32 h 55"/>
                  <a:gd name="T30" fmla="*/ 33 w 244"/>
                  <a:gd name="T31" fmla="*/ 22 h 55"/>
                  <a:gd name="T32" fmla="*/ 22 w 244"/>
                  <a:gd name="T33" fmla="*/ 32 h 55"/>
                  <a:gd name="T34" fmla="*/ 0 w 244"/>
                  <a:gd name="T35" fmla="*/ 54 h 55"/>
                  <a:gd name="T36" fmla="*/ 0 w 244"/>
                  <a:gd name="T37" fmla="*/ 38 h 55"/>
                  <a:gd name="T38" fmla="*/ 6 w 244"/>
                  <a:gd name="T39" fmla="*/ 22 h 55"/>
                  <a:gd name="T40" fmla="*/ 33 w 244"/>
                  <a:gd name="T41" fmla="*/ 0 h 55"/>
                  <a:gd name="T42" fmla="*/ 55 w 244"/>
                  <a:gd name="T43" fmla="*/ 22 h 55"/>
                  <a:gd name="T44" fmla="*/ 60 w 244"/>
                  <a:gd name="T45" fmla="*/ 38 h 55"/>
                  <a:gd name="T46" fmla="*/ 71 w 244"/>
                  <a:gd name="T47" fmla="*/ 22 h 55"/>
                  <a:gd name="T48" fmla="*/ 92 w 244"/>
                  <a:gd name="T49" fmla="*/ 0 h 55"/>
                  <a:gd name="T50" fmla="*/ 114 w 244"/>
                  <a:gd name="T51" fmla="*/ 22 h 55"/>
                  <a:gd name="T52" fmla="*/ 119 w 244"/>
                  <a:gd name="T53" fmla="*/ 38 h 55"/>
                  <a:gd name="T54" fmla="*/ 130 w 244"/>
                  <a:gd name="T55" fmla="*/ 22 h 55"/>
                  <a:gd name="T56" fmla="*/ 151 w 244"/>
                  <a:gd name="T57" fmla="*/ 0 h 55"/>
                  <a:gd name="T58" fmla="*/ 173 w 244"/>
                  <a:gd name="T59" fmla="*/ 22 h 55"/>
                  <a:gd name="T60" fmla="*/ 184 w 244"/>
                  <a:gd name="T61" fmla="*/ 38 h 55"/>
                  <a:gd name="T62" fmla="*/ 189 w 244"/>
                  <a:gd name="T63" fmla="*/ 22 h 55"/>
                  <a:gd name="T64" fmla="*/ 211 w 244"/>
                  <a:gd name="T65" fmla="*/ 0 h 55"/>
                  <a:gd name="T66" fmla="*/ 232 w 244"/>
                  <a:gd name="T67" fmla="*/ 22 h 55"/>
                  <a:gd name="T68" fmla="*/ 243 w 244"/>
                  <a:gd name="T69" fmla="*/ 38 h 55"/>
                  <a:gd name="T70" fmla="*/ 243 w 244"/>
                  <a:gd name="T7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55">
                    <a:moveTo>
                      <a:pt x="243" y="54"/>
                    </a:moveTo>
                    <a:lnTo>
                      <a:pt x="243" y="54"/>
                    </a:lnTo>
                    <a:cubicBezTo>
                      <a:pt x="227" y="54"/>
                      <a:pt x="222" y="43"/>
                      <a:pt x="222" y="32"/>
                    </a:cubicBezTo>
                    <a:cubicBezTo>
                      <a:pt x="216" y="27"/>
                      <a:pt x="216" y="22"/>
                      <a:pt x="211" y="22"/>
                    </a:cubicBezTo>
                    <a:cubicBezTo>
                      <a:pt x="211" y="22"/>
                      <a:pt x="205" y="27"/>
                      <a:pt x="205" y="32"/>
                    </a:cubicBezTo>
                    <a:cubicBezTo>
                      <a:pt x="200" y="43"/>
                      <a:pt x="195" y="54"/>
                      <a:pt x="184" y="54"/>
                    </a:cubicBezTo>
                    <a:cubicBezTo>
                      <a:pt x="168" y="54"/>
                      <a:pt x="162" y="43"/>
                      <a:pt x="157" y="32"/>
                    </a:cubicBezTo>
                    <a:cubicBezTo>
                      <a:pt x="157" y="27"/>
                      <a:pt x="151" y="22"/>
                      <a:pt x="151" y="22"/>
                    </a:cubicBezTo>
                    <a:cubicBezTo>
                      <a:pt x="151" y="22"/>
                      <a:pt x="146" y="27"/>
                      <a:pt x="146" y="32"/>
                    </a:cubicBezTo>
                    <a:cubicBezTo>
                      <a:pt x="141" y="43"/>
                      <a:pt x="135" y="54"/>
                      <a:pt x="119" y="54"/>
                    </a:cubicBezTo>
                    <a:cubicBezTo>
                      <a:pt x="108" y="54"/>
                      <a:pt x="103" y="43"/>
                      <a:pt x="98" y="32"/>
                    </a:cubicBezTo>
                    <a:cubicBezTo>
                      <a:pt x="98" y="27"/>
                      <a:pt x="92" y="22"/>
                      <a:pt x="92" y="22"/>
                    </a:cubicBezTo>
                    <a:cubicBezTo>
                      <a:pt x="87" y="22"/>
                      <a:pt x="87" y="27"/>
                      <a:pt x="81" y="32"/>
                    </a:cubicBezTo>
                    <a:cubicBezTo>
                      <a:pt x="81" y="43"/>
                      <a:pt x="76" y="54"/>
                      <a:pt x="60" y="54"/>
                    </a:cubicBezTo>
                    <a:cubicBezTo>
                      <a:pt x="49" y="54"/>
                      <a:pt x="44" y="43"/>
                      <a:pt x="38" y="32"/>
                    </a:cubicBezTo>
                    <a:cubicBezTo>
                      <a:pt x="38" y="27"/>
                      <a:pt x="33" y="22"/>
                      <a:pt x="33" y="22"/>
                    </a:cubicBezTo>
                    <a:cubicBezTo>
                      <a:pt x="27" y="22"/>
                      <a:pt x="22" y="27"/>
                      <a:pt x="22" y="32"/>
                    </a:cubicBezTo>
                    <a:cubicBezTo>
                      <a:pt x="17" y="43"/>
                      <a:pt x="11" y="54"/>
                      <a:pt x="0" y="54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6" y="27"/>
                      <a:pt x="6" y="22"/>
                    </a:cubicBezTo>
                    <a:cubicBezTo>
                      <a:pt x="11" y="16"/>
                      <a:pt x="17" y="0"/>
                      <a:pt x="33" y="0"/>
                    </a:cubicBezTo>
                    <a:cubicBezTo>
                      <a:pt x="44" y="0"/>
                      <a:pt x="49" y="16"/>
                      <a:pt x="55" y="22"/>
                    </a:cubicBezTo>
                    <a:cubicBezTo>
                      <a:pt x="55" y="27"/>
                      <a:pt x="60" y="38"/>
                      <a:pt x="60" y="38"/>
                    </a:cubicBezTo>
                    <a:cubicBezTo>
                      <a:pt x="65" y="38"/>
                      <a:pt x="65" y="27"/>
                      <a:pt x="71" y="22"/>
                    </a:cubicBezTo>
                    <a:cubicBezTo>
                      <a:pt x="71" y="16"/>
                      <a:pt x="76" y="0"/>
                      <a:pt x="92" y="0"/>
                    </a:cubicBezTo>
                    <a:cubicBezTo>
                      <a:pt x="103" y="0"/>
                      <a:pt x="108" y="16"/>
                      <a:pt x="114" y="22"/>
                    </a:cubicBezTo>
                    <a:cubicBezTo>
                      <a:pt x="114" y="27"/>
                      <a:pt x="119" y="38"/>
                      <a:pt x="119" y="38"/>
                    </a:cubicBezTo>
                    <a:cubicBezTo>
                      <a:pt x="125" y="38"/>
                      <a:pt x="125" y="27"/>
                      <a:pt x="130" y="22"/>
                    </a:cubicBezTo>
                    <a:cubicBezTo>
                      <a:pt x="135" y="16"/>
                      <a:pt x="141" y="0"/>
                      <a:pt x="151" y="0"/>
                    </a:cubicBezTo>
                    <a:cubicBezTo>
                      <a:pt x="162" y="0"/>
                      <a:pt x="168" y="16"/>
                      <a:pt x="173" y="22"/>
                    </a:cubicBezTo>
                    <a:cubicBezTo>
                      <a:pt x="178" y="27"/>
                      <a:pt x="178" y="38"/>
                      <a:pt x="184" y="38"/>
                    </a:cubicBezTo>
                    <a:cubicBezTo>
                      <a:pt x="184" y="38"/>
                      <a:pt x="189" y="27"/>
                      <a:pt x="189" y="22"/>
                    </a:cubicBezTo>
                    <a:cubicBezTo>
                      <a:pt x="195" y="16"/>
                      <a:pt x="200" y="0"/>
                      <a:pt x="211" y="0"/>
                    </a:cubicBezTo>
                    <a:cubicBezTo>
                      <a:pt x="227" y="0"/>
                      <a:pt x="232" y="16"/>
                      <a:pt x="232" y="22"/>
                    </a:cubicBezTo>
                    <a:cubicBezTo>
                      <a:pt x="238" y="27"/>
                      <a:pt x="238" y="38"/>
                      <a:pt x="243" y="38"/>
                    </a:cubicBezTo>
                    <a:cubicBezTo>
                      <a:pt x="243" y="54"/>
                      <a:pt x="243" y="54"/>
                      <a:pt x="243" y="54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2" name="Freeform 84"/>
              <p:cNvSpPr>
                <a:spLocks noChangeArrowheads="1"/>
              </p:cNvSpPr>
              <p:nvPr/>
            </p:nvSpPr>
            <p:spPr bwMode="auto">
              <a:xfrm>
                <a:off x="5299672" y="4542791"/>
                <a:ext cx="31196" cy="187185"/>
              </a:xfrm>
              <a:custGeom>
                <a:avLst/>
                <a:gdLst>
                  <a:gd name="T0" fmla="*/ 21 w 44"/>
                  <a:gd name="T1" fmla="*/ 265 h 266"/>
                  <a:gd name="T2" fmla="*/ 21 w 44"/>
                  <a:gd name="T3" fmla="*/ 265 h 266"/>
                  <a:gd name="T4" fmla="*/ 0 w 44"/>
                  <a:gd name="T5" fmla="*/ 243 h 266"/>
                  <a:gd name="T6" fmla="*/ 0 w 44"/>
                  <a:gd name="T7" fmla="*/ 22 h 266"/>
                  <a:gd name="T8" fmla="*/ 21 w 44"/>
                  <a:gd name="T9" fmla="*/ 0 h 266"/>
                  <a:gd name="T10" fmla="*/ 43 w 44"/>
                  <a:gd name="T11" fmla="*/ 22 h 266"/>
                  <a:gd name="T12" fmla="*/ 43 w 44"/>
                  <a:gd name="T13" fmla="*/ 243 h 266"/>
                  <a:gd name="T14" fmla="*/ 21 w 44"/>
                  <a:gd name="T15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66">
                    <a:moveTo>
                      <a:pt x="21" y="265"/>
                    </a:moveTo>
                    <a:lnTo>
                      <a:pt x="21" y="265"/>
                    </a:lnTo>
                    <a:cubicBezTo>
                      <a:pt x="10" y="265"/>
                      <a:pt x="0" y="254"/>
                      <a:pt x="0" y="24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10" y="0"/>
                      <a:pt x="21" y="0"/>
                    </a:cubicBezTo>
                    <a:cubicBezTo>
                      <a:pt x="32" y="0"/>
                      <a:pt x="43" y="11"/>
                      <a:pt x="43" y="22"/>
                    </a:cubicBezTo>
                    <a:cubicBezTo>
                      <a:pt x="43" y="243"/>
                      <a:pt x="43" y="243"/>
                      <a:pt x="43" y="243"/>
                    </a:cubicBezTo>
                    <a:cubicBezTo>
                      <a:pt x="43" y="254"/>
                      <a:pt x="32" y="265"/>
                      <a:pt x="21" y="265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3" name="Freeform 85"/>
              <p:cNvSpPr>
                <a:spLocks noChangeArrowheads="1"/>
              </p:cNvSpPr>
              <p:nvPr/>
            </p:nvSpPr>
            <p:spPr bwMode="auto">
              <a:xfrm>
                <a:off x="5474366" y="4611427"/>
                <a:ext cx="112303" cy="165346"/>
              </a:xfrm>
              <a:custGeom>
                <a:avLst/>
                <a:gdLst>
                  <a:gd name="T0" fmla="*/ 21 w 157"/>
                  <a:gd name="T1" fmla="*/ 232 h 233"/>
                  <a:gd name="T2" fmla="*/ 21 w 157"/>
                  <a:gd name="T3" fmla="*/ 232 h 233"/>
                  <a:gd name="T4" fmla="*/ 10 w 157"/>
                  <a:gd name="T5" fmla="*/ 232 h 233"/>
                  <a:gd name="T6" fmla="*/ 5 w 157"/>
                  <a:gd name="T7" fmla="*/ 200 h 233"/>
                  <a:gd name="T8" fmla="*/ 113 w 157"/>
                  <a:gd name="T9" fmla="*/ 11 h 233"/>
                  <a:gd name="T10" fmla="*/ 145 w 157"/>
                  <a:gd name="T11" fmla="*/ 6 h 233"/>
                  <a:gd name="T12" fmla="*/ 151 w 157"/>
                  <a:gd name="T13" fmla="*/ 33 h 233"/>
                  <a:gd name="T14" fmla="*/ 43 w 157"/>
                  <a:gd name="T15" fmla="*/ 221 h 233"/>
                  <a:gd name="T16" fmla="*/ 21 w 157"/>
                  <a:gd name="T17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233">
                    <a:moveTo>
                      <a:pt x="21" y="232"/>
                    </a:moveTo>
                    <a:lnTo>
                      <a:pt x="21" y="232"/>
                    </a:lnTo>
                    <a:cubicBezTo>
                      <a:pt x="21" y="232"/>
                      <a:pt x="16" y="232"/>
                      <a:pt x="10" y="232"/>
                    </a:cubicBezTo>
                    <a:cubicBezTo>
                      <a:pt x="5" y="227"/>
                      <a:pt x="0" y="211"/>
                      <a:pt x="5" y="200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8" y="0"/>
                      <a:pt x="134" y="0"/>
                      <a:pt x="145" y="6"/>
                    </a:cubicBezTo>
                    <a:cubicBezTo>
                      <a:pt x="151" y="11"/>
                      <a:pt x="156" y="22"/>
                      <a:pt x="151" y="33"/>
                    </a:cubicBezTo>
                    <a:cubicBezTo>
                      <a:pt x="43" y="221"/>
                      <a:pt x="43" y="221"/>
                      <a:pt x="43" y="221"/>
                    </a:cubicBezTo>
                    <a:cubicBezTo>
                      <a:pt x="37" y="227"/>
                      <a:pt x="32" y="232"/>
                      <a:pt x="21" y="23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4" name="Freeform 86"/>
              <p:cNvSpPr>
                <a:spLocks noChangeArrowheads="1"/>
              </p:cNvSpPr>
              <p:nvPr/>
            </p:nvSpPr>
            <p:spPr bwMode="auto">
              <a:xfrm>
                <a:off x="5602269" y="4795490"/>
                <a:ext cx="168455" cy="112311"/>
              </a:xfrm>
              <a:custGeom>
                <a:avLst/>
                <a:gdLst>
                  <a:gd name="T0" fmla="*/ 22 w 238"/>
                  <a:gd name="T1" fmla="*/ 156 h 157"/>
                  <a:gd name="T2" fmla="*/ 22 w 238"/>
                  <a:gd name="T3" fmla="*/ 156 h 157"/>
                  <a:gd name="T4" fmla="*/ 5 w 238"/>
                  <a:gd name="T5" fmla="*/ 146 h 157"/>
                  <a:gd name="T6" fmla="*/ 11 w 238"/>
                  <a:gd name="T7" fmla="*/ 119 h 157"/>
                  <a:gd name="T8" fmla="*/ 205 w 238"/>
                  <a:gd name="T9" fmla="*/ 11 h 157"/>
                  <a:gd name="T10" fmla="*/ 232 w 238"/>
                  <a:gd name="T11" fmla="*/ 16 h 157"/>
                  <a:gd name="T12" fmla="*/ 226 w 238"/>
                  <a:gd name="T13" fmla="*/ 43 h 157"/>
                  <a:gd name="T14" fmla="*/ 32 w 238"/>
                  <a:gd name="T15" fmla="*/ 156 h 157"/>
                  <a:gd name="T16" fmla="*/ 22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2" y="156"/>
                    </a:moveTo>
                    <a:lnTo>
                      <a:pt x="22" y="156"/>
                    </a:lnTo>
                    <a:cubicBezTo>
                      <a:pt x="16" y="156"/>
                      <a:pt x="11" y="151"/>
                      <a:pt x="5" y="146"/>
                    </a:cubicBezTo>
                    <a:cubicBezTo>
                      <a:pt x="0" y="135"/>
                      <a:pt x="5" y="124"/>
                      <a:pt x="11" y="119"/>
                    </a:cubicBezTo>
                    <a:cubicBezTo>
                      <a:pt x="205" y="11"/>
                      <a:pt x="205" y="11"/>
                      <a:pt x="205" y="11"/>
                    </a:cubicBezTo>
                    <a:cubicBezTo>
                      <a:pt x="216" y="0"/>
                      <a:pt x="226" y="5"/>
                      <a:pt x="232" y="16"/>
                    </a:cubicBezTo>
                    <a:cubicBezTo>
                      <a:pt x="237" y="27"/>
                      <a:pt x="232" y="38"/>
                      <a:pt x="226" y="43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6"/>
                      <a:pt x="27" y="156"/>
                      <a:pt x="22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5" name="Freeform 87"/>
              <p:cNvSpPr>
                <a:spLocks noChangeArrowheads="1"/>
              </p:cNvSpPr>
              <p:nvPr/>
            </p:nvSpPr>
            <p:spPr bwMode="auto">
              <a:xfrm>
                <a:off x="5652181" y="5054433"/>
                <a:ext cx="190292" cy="31198"/>
              </a:xfrm>
              <a:custGeom>
                <a:avLst/>
                <a:gdLst>
                  <a:gd name="T0" fmla="*/ 248 w 271"/>
                  <a:gd name="T1" fmla="*/ 43 h 44"/>
                  <a:gd name="T2" fmla="*/ 248 w 271"/>
                  <a:gd name="T3" fmla="*/ 43 h 44"/>
                  <a:gd name="T4" fmla="*/ 22 w 271"/>
                  <a:gd name="T5" fmla="*/ 43 h 44"/>
                  <a:gd name="T6" fmla="*/ 0 w 271"/>
                  <a:gd name="T7" fmla="*/ 21 h 44"/>
                  <a:gd name="T8" fmla="*/ 22 w 271"/>
                  <a:gd name="T9" fmla="*/ 0 h 44"/>
                  <a:gd name="T10" fmla="*/ 248 w 271"/>
                  <a:gd name="T11" fmla="*/ 0 h 44"/>
                  <a:gd name="T12" fmla="*/ 270 w 271"/>
                  <a:gd name="T13" fmla="*/ 21 h 44"/>
                  <a:gd name="T14" fmla="*/ 248 w 271"/>
                  <a:gd name="T1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44">
                    <a:moveTo>
                      <a:pt x="248" y="43"/>
                    </a:moveTo>
                    <a:lnTo>
                      <a:pt x="248" y="43"/>
                    </a:lnTo>
                    <a:cubicBezTo>
                      <a:pt x="22" y="43"/>
                      <a:pt x="22" y="43"/>
                      <a:pt x="22" y="43"/>
                    </a:cubicBezTo>
                    <a:cubicBezTo>
                      <a:pt x="11" y="43"/>
                      <a:pt x="0" y="32"/>
                      <a:pt x="0" y="21"/>
                    </a:cubicBezTo>
                    <a:cubicBezTo>
                      <a:pt x="0" y="11"/>
                      <a:pt x="11" y="0"/>
                      <a:pt x="22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259" y="0"/>
                      <a:pt x="270" y="11"/>
                      <a:pt x="270" y="21"/>
                    </a:cubicBezTo>
                    <a:cubicBezTo>
                      <a:pt x="270" y="32"/>
                      <a:pt x="259" y="43"/>
                      <a:pt x="248" y="43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6" name="Freeform 88"/>
              <p:cNvSpPr>
                <a:spLocks noChangeArrowheads="1"/>
              </p:cNvSpPr>
              <p:nvPr/>
            </p:nvSpPr>
            <p:spPr bwMode="auto">
              <a:xfrm>
                <a:off x="5602269" y="5229137"/>
                <a:ext cx="168455" cy="112311"/>
              </a:xfrm>
              <a:custGeom>
                <a:avLst/>
                <a:gdLst>
                  <a:gd name="T0" fmla="*/ 216 w 238"/>
                  <a:gd name="T1" fmla="*/ 156 h 157"/>
                  <a:gd name="T2" fmla="*/ 216 w 238"/>
                  <a:gd name="T3" fmla="*/ 156 h 157"/>
                  <a:gd name="T4" fmla="*/ 205 w 238"/>
                  <a:gd name="T5" fmla="*/ 151 h 157"/>
                  <a:gd name="T6" fmla="*/ 11 w 238"/>
                  <a:gd name="T7" fmla="*/ 43 h 157"/>
                  <a:gd name="T8" fmla="*/ 5 w 238"/>
                  <a:gd name="T9" fmla="*/ 11 h 157"/>
                  <a:gd name="T10" fmla="*/ 32 w 238"/>
                  <a:gd name="T11" fmla="*/ 5 h 157"/>
                  <a:gd name="T12" fmla="*/ 226 w 238"/>
                  <a:gd name="T13" fmla="*/ 113 h 157"/>
                  <a:gd name="T14" fmla="*/ 232 w 238"/>
                  <a:gd name="T15" fmla="*/ 145 h 157"/>
                  <a:gd name="T16" fmla="*/ 216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16" y="156"/>
                    </a:moveTo>
                    <a:lnTo>
                      <a:pt x="216" y="156"/>
                    </a:lnTo>
                    <a:cubicBezTo>
                      <a:pt x="210" y="156"/>
                      <a:pt x="205" y="151"/>
                      <a:pt x="205" y="151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5" y="37"/>
                      <a:pt x="0" y="21"/>
                      <a:pt x="5" y="11"/>
                    </a:cubicBezTo>
                    <a:cubicBezTo>
                      <a:pt x="11" y="0"/>
                      <a:pt x="22" y="0"/>
                      <a:pt x="32" y="5"/>
                    </a:cubicBezTo>
                    <a:cubicBezTo>
                      <a:pt x="226" y="113"/>
                      <a:pt x="226" y="113"/>
                      <a:pt x="226" y="113"/>
                    </a:cubicBezTo>
                    <a:cubicBezTo>
                      <a:pt x="232" y="118"/>
                      <a:pt x="237" y="135"/>
                      <a:pt x="232" y="145"/>
                    </a:cubicBezTo>
                    <a:cubicBezTo>
                      <a:pt x="226" y="151"/>
                      <a:pt x="221" y="156"/>
                      <a:pt x="216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7" name="Freeform 89"/>
              <p:cNvSpPr>
                <a:spLocks noChangeArrowheads="1"/>
              </p:cNvSpPr>
              <p:nvPr/>
            </p:nvSpPr>
            <p:spPr bwMode="auto">
              <a:xfrm>
                <a:off x="5040749" y="4611427"/>
                <a:ext cx="112303" cy="165346"/>
              </a:xfrm>
              <a:custGeom>
                <a:avLst/>
                <a:gdLst>
                  <a:gd name="T0" fmla="*/ 130 w 158"/>
                  <a:gd name="T1" fmla="*/ 232 h 233"/>
                  <a:gd name="T2" fmla="*/ 130 w 158"/>
                  <a:gd name="T3" fmla="*/ 232 h 233"/>
                  <a:gd name="T4" fmla="*/ 114 w 158"/>
                  <a:gd name="T5" fmla="*/ 221 h 233"/>
                  <a:gd name="T6" fmla="*/ 6 w 158"/>
                  <a:gd name="T7" fmla="*/ 33 h 233"/>
                  <a:gd name="T8" fmla="*/ 11 w 158"/>
                  <a:gd name="T9" fmla="*/ 6 h 233"/>
                  <a:gd name="T10" fmla="*/ 38 w 158"/>
                  <a:gd name="T11" fmla="*/ 11 h 233"/>
                  <a:gd name="T12" fmla="*/ 151 w 158"/>
                  <a:gd name="T13" fmla="*/ 200 h 233"/>
                  <a:gd name="T14" fmla="*/ 140 w 158"/>
                  <a:gd name="T15" fmla="*/ 232 h 233"/>
                  <a:gd name="T16" fmla="*/ 130 w 158"/>
                  <a:gd name="T17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233">
                    <a:moveTo>
                      <a:pt x="130" y="232"/>
                    </a:moveTo>
                    <a:lnTo>
                      <a:pt x="130" y="232"/>
                    </a:lnTo>
                    <a:cubicBezTo>
                      <a:pt x="124" y="232"/>
                      <a:pt x="119" y="227"/>
                      <a:pt x="114" y="221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0" y="22"/>
                      <a:pt x="0" y="11"/>
                      <a:pt x="11" y="6"/>
                    </a:cubicBezTo>
                    <a:cubicBezTo>
                      <a:pt x="22" y="0"/>
                      <a:pt x="33" y="0"/>
                      <a:pt x="38" y="11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7" y="211"/>
                      <a:pt x="151" y="227"/>
                      <a:pt x="140" y="232"/>
                    </a:cubicBezTo>
                    <a:cubicBezTo>
                      <a:pt x="140" y="232"/>
                      <a:pt x="135" y="232"/>
                      <a:pt x="130" y="23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8" name="Freeform 90"/>
              <p:cNvSpPr>
                <a:spLocks noChangeArrowheads="1"/>
              </p:cNvSpPr>
              <p:nvPr/>
            </p:nvSpPr>
            <p:spPr bwMode="auto">
              <a:xfrm>
                <a:off x="4856696" y="4798611"/>
                <a:ext cx="168455" cy="106072"/>
              </a:xfrm>
              <a:custGeom>
                <a:avLst/>
                <a:gdLst>
                  <a:gd name="T0" fmla="*/ 210 w 238"/>
                  <a:gd name="T1" fmla="*/ 151 h 152"/>
                  <a:gd name="T2" fmla="*/ 210 w 238"/>
                  <a:gd name="T3" fmla="*/ 151 h 152"/>
                  <a:gd name="T4" fmla="*/ 200 w 238"/>
                  <a:gd name="T5" fmla="*/ 151 h 152"/>
                  <a:gd name="T6" fmla="*/ 11 w 238"/>
                  <a:gd name="T7" fmla="*/ 38 h 152"/>
                  <a:gd name="T8" fmla="*/ 5 w 238"/>
                  <a:gd name="T9" fmla="*/ 11 h 152"/>
                  <a:gd name="T10" fmla="*/ 32 w 238"/>
                  <a:gd name="T11" fmla="*/ 6 h 152"/>
                  <a:gd name="T12" fmla="*/ 221 w 238"/>
                  <a:gd name="T13" fmla="*/ 114 h 152"/>
                  <a:gd name="T14" fmla="*/ 232 w 238"/>
                  <a:gd name="T15" fmla="*/ 141 h 152"/>
                  <a:gd name="T16" fmla="*/ 210 w 238"/>
                  <a:gd name="T17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2">
                    <a:moveTo>
                      <a:pt x="210" y="151"/>
                    </a:moveTo>
                    <a:lnTo>
                      <a:pt x="210" y="151"/>
                    </a:lnTo>
                    <a:cubicBezTo>
                      <a:pt x="210" y="151"/>
                      <a:pt x="205" y="151"/>
                      <a:pt x="200" y="151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0" y="33"/>
                      <a:pt x="0" y="22"/>
                      <a:pt x="5" y="11"/>
                    </a:cubicBezTo>
                    <a:cubicBezTo>
                      <a:pt x="11" y="0"/>
                      <a:pt x="22" y="0"/>
                      <a:pt x="32" y="6"/>
                    </a:cubicBezTo>
                    <a:cubicBezTo>
                      <a:pt x="221" y="114"/>
                      <a:pt x="221" y="114"/>
                      <a:pt x="221" y="114"/>
                    </a:cubicBezTo>
                    <a:cubicBezTo>
                      <a:pt x="232" y="119"/>
                      <a:pt x="237" y="130"/>
                      <a:pt x="232" y="141"/>
                    </a:cubicBezTo>
                    <a:cubicBezTo>
                      <a:pt x="227" y="151"/>
                      <a:pt x="221" y="151"/>
                      <a:pt x="210" y="151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79" name="Freeform 91"/>
              <p:cNvSpPr>
                <a:spLocks noChangeArrowheads="1"/>
              </p:cNvSpPr>
              <p:nvPr/>
            </p:nvSpPr>
            <p:spPr bwMode="auto">
              <a:xfrm>
                <a:off x="4788063" y="5054433"/>
                <a:ext cx="187174" cy="31198"/>
              </a:xfrm>
              <a:custGeom>
                <a:avLst/>
                <a:gdLst>
                  <a:gd name="T0" fmla="*/ 243 w 265"/>
                  <a:gd name="T1" fmla="*/ 43 h 44"/>
                  <a:gd name="T2" fmla="*/ 243 w 265"/>
                  <a:gd name="T3" fmla="*/ 43 h 44"/>
                  <a:gd name="T4" fmla="*/ 22 w 265"/>
                  <a:gd name="T5" fmla="*/ 43 h 44"/>
                  <a:gd name="T6" fmla="*/ 0 w 265"/>
                  <a:gd name="T7" fmla="*/ 21 h 44"/>
                  <a:gd name="T8" fmla="*/ 22 w 265"/>
                  <a:gd name="T9" fmla="*/ 0 h 44"/>
                  <a:gd name="T10" fmla="*/ 243 w 265"/>
                  <a:gd name="T11" fmla="*/ 0 h 44"/>
                  <a:gd name="T12" fmla="*/ 264 w 265"/>
                  <a:gd name="T13" fmla="*/ 21 h 44"/>
                  <a:gd name="T14" fmla="*/ 243 w 265"/>
                  <a:gd name="T1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44">
                    <a:moveTo>
                      <a:pt x="243" y="43"/>
                    </a:moveTo>
                    <a:lnTo>
                      <a:pt x="243" y="43"/>
                    </a:lnTo>
                    <a:cubicBezTo>
                      <a:pt x="22" y="43"/>
                      <a:pt x="22" y="43"/>
                      <a:pt x="22" y="43"/>
                    </a:cubicBezTo>
                    <a:cubicBezTo>
                      <a:pt x="11" y="43"/>
                      <a:pt x="0" y="32"/>
                      <a:pt x="0" y="21"/>
                    </a:cubicBezTo>
                    <a:cubicBezTo>
                      <a:pt x="0" y="11"/>
                      <a:pt x="11" y="0"/>
                      <a:pt x="22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53" y="0"/>
                      <a:pt x="264" y="11"/>
                      <a:pt x="264" y="21"/>
                    </a:cubicBezTo>
                    <a:cubicBezTo>
                      <a:pt x="264" y="32"/>
                      <a:pt x="253" y="43"/>
                      <a:pt x="243" y="43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0" name="Freeform 92"/>
              <p:cNvSpPr>
                <a:spLocks noChangeArrowheads="1"/>
              </p:cNvSpPr>
              <p:nvPr/>
            </p:nvSpPr>
            <p:spPr bwMode="auto">
              <a:xfrm>
                <a:off x="4856696" y="5229137"/>
                <a:ext cx="168455" cy="112311"/>
              </a:xfrm>
              <a:custGeom>
                <a:avLst/>
                <a:gdLst>
                  <a:gd name="T0" fmla="*/ 22 w 238"/>
                  <a:gd name="T1" fmla="*/ 156 h 157"/>
                  <a:gd name="T2" fmla="*/ 22 w 238"/>
                  <a:gd name="T3" fmla="*/ 156 h 157"/>
                  <a:gd name="T4" fmla="*/ 5 w 238"/>
                  <a:gd name="T5" fmla="*/ 145 h 157"/>
                  <a:gd name="T6" fmla="*/ 11 w 238"/>
                  <a:gd name="T7" fmla="*/ 113 h 157"/>
                  <a:gd name="T8" fmla="*/ 200 w 238"/>
                  <a:gd name="T9" fmla="*/ 5 h 157"/>
                  <a:gd name="T10" fmla="*/ 232 w 238"/>
                  <a:gd name="T11" fmla="*/ 11 h 157"/>
                  <a:gd name="T12" fmla="*/ 221 w 238"/>
                  <a:gd name="T13" fmla="*/ 43 h 157"/>
                  <a:gd name="T14" fmla="*/ 32 w 238"/>
                  <a:gd name="T15" fmla="*/ 151 h 157"/>
                  <a:gd name="T16" fmla="*/ 22 w 238"/>
                  <a:gd name="T1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8" h="157">
                    <a:moveTo>
                      <a:pt x="22" y="156"/>
                    </a:moveTo>
                    <a:lnTo>
                      <a:pt x="22" y="156"/>
                    </a:lnTo>
                    <a:cubicBezTo>
                      <a:pt x="16" y="156"/>
                      <a:pt x="5" y="151"/>
                      <a:pt x="5" y="145"/>
                    </a:cubicBezTo>
                    <a:cubicBezTo>
                      <a:pt x="0" y="135"/>
                      <a:pt x="0" y="118"/>
                      <a:pt x="11" y="11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10" y="0"/>
                      <a:pt x="227" y="5"/>
                      <a:pt x="232" y="11"/>
                    </a:cubicBezTo>
                    <a:cubicBezTo>
                      <a:pt x="237" y="21"/>
                      <a:pt x="232" y="37"/>
                      <a:pt x="221" y="43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27" y="151"/>
                      <a:pt x="27" y="156"/>
                      <a:pt x="22" y="156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1" name="Freeform 93"/>
              <p:cNvSpPr>
                <a:spLocks noChangeArrowheads="1"/>
              </p:cNvSpPr>
              <p:nvPr/>
            </p:nvSpPr>
            <p:spPr bwMode="auto">
              <a:xfrm>
                <a:off x="5031388" y="4773654"/>
                <a:ext cx="564640" cy="676986"/>
              </a:xfrm>
              <a:custGeom>
                <a:avLst/>
                <a:gdLst>
                  <a:gd name="T0" fmla="*/ 582 w 799"/>
                  <a:gd name="T1" fmla="*/ 954 h 955"/>
                  <a:gd name="T2" fmla="*/ 582 w 799"/>
                  <a:gd name="T3" fmla="*/ 954 h 955"/>
                  <a:gd name="T4" fmla="*/ 582 w 799"/>
                  <a:gd name="T5" fmla="*/ 954 h 955"/>
                  <a:gd name="T6" fmla="*/ 210 w 799"/>
                  <a:gd name="T7" fmla="*/ 954 h 955"/>
                  <a:gd name="T8" fmla="*/ 178 w 799"/>
                  <a:gd name="T9" fmla="*/ 922 h 955"/>
                  <a:gd name="T10" fmla="*/ 178 w 799"/>
                  <a:gd name="T11" fmla="*/ 916 h 955"/>
                  <a:gd name="T12" fmla="*/ 151 w 799"/>
                  <a:gd name="T13" fmla="*/ 782 h 955"/>
                  <a:gd name="T14" fmla="*/ 0 w 799"/>
                  <a:gd name="T15" fmla="*/ 404 h 955"/>
                  <a:gd name="T16" fmla="*/ 399 w 799"/>
                  <a:gd name="T17" fmla="*/ 0 h 955"/>
                  <a:gd name="T18" fmla="*/ 798 w 799"/>
                  <a:gd name="T19" fmla="*/ 404 h 955"/>
                  <a:gd name="T20" fmla="*/ 647 w 799"/>
                  <a:gd name="T21" fmla="*/ 782 h 955"/>
                  <a:gd name="T22" fmla="*/ 620 w 799"/>
                  <a:gd name="T23" fmla="*/ 916 h 955"/>
                  <a:gd name="T24" fmla="*/ 620 w 799"/>
                  <a:gd name="T25" fmla="*/ 922 h 955"/>
                  <a:gd name="T26" fmla="*/ 582 w 799"/>
                  <a:gd name="T27" fmla="*/ 954 h 955"/>
                  <a:gd name="T28" fmla="*/ 210 w 799"/>
                  <a:gd name="T29" fmla="*/ 884 h 955"/>
                  <a:gd name="T30" fmla="*/ 210 w 799"/>
                  <a:gd name="T31" fmla="*/ 884 h 955"/>
                  <a:gd name="T32" fmla="*/ 178 w 799"/>
                  <a:gd name="T33" fmla="*/ 916 h 955"/>
                  <a:gd name="T34" fmla="*/ 210 w 799"/>
                  <a:gd name="T35" fmla="*/ 884 h 955"/>
                  <a:gd name="T36" fmla="*/ 588 w 799"/>
                  <a:gd name="T37" fmla="*/ 884 h 955"/>
                  <a:gd name="T38" fmla="*/ 588 w 799"/>
                  <a:gd name="T39" fmla="*/ 884 h 955"/>
                  <a:gd name="T40" fmla="*/ 604 w 799"/>
                  <a:gd name="T41" fmla="*/ 889 h 955"/>
                  <a:gd name="T42" fmla="*/ 588 w 799"/>
                  <a:gd name="T43" fmla="*/ 884 h 955"/>
                  <a:gd name="T44" fmla="*/ 248 w 799"/>
                  <a:gd name="T45" fmla="*/ 884 h 955"/>
                  <a:gd name="T46" fmla="*/ 248 w 799"/>
                  <a:gd name="T47" fmla="*/ 884 h 955"/>
                  <a:gd name="T48" fmla="*/ 550 w 799"/>
                  <a:gd name="T49" fmla="*/ 884 h 955"/>
                  <a:gd name="T50" fmla="*/ 550 w 799"/>
                  <a:gd name="T51" fmla="*/ 857 h 955"/>
                  <a:gd name="T52" fmla="*/ 588 w 799"/>
                  <a:gd name="T53" fmla="*/ 738 h 955"/>
                  <a:gd name="T54" fmla="*/ 728 w 799"/>
                  <a:gd name="T55" fmla="*/ 404 h 955"/>
                  <a:gd name="T56" fmla="*/ 399 w 799"/>
                  <a:gd name="T57" fmla="*/ 70 h 955"/>
                  <a:gd name="T58" fmla="*/ 70 w 799"/>
                  <a:gd name="T59" fmla="*/ 404 h 955"/>
                  <a:gd name="T60" fmla="*/ 205 w 799"/>
                  <a:gd name="T61" fmla="*/ 738 h 955"/>
                  <a:gd name="T62" fmla="*/ 248 w 799"/>
                  <a:gd name="T63" fmla="*/ 857 h 955"/>
                  <a:gd name="T64" fmla="*/ 248 w 799"/>
                  <a:gd name="T65" fmla="*/ 88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9" h="955">
                    <a:moveTo>
                      <a:pt x="582" y="954"/>
                    </a:moveTo>
                    <a:lnTo>
                      <a:pt x="582" y="954"/>
                    </a:lnTo>
                    <a:lnTo>
                      <a:pt x="582" y="954"/>
                    </a:lnTo>
                    <a:cubicBezTo>
                      <a:pt x="210" y="954"/>
                      <a:pt x="210" y="954"/>
                      <a:pt x="210" y="954"/>
                    </a:cubicBezTo>
                    <a:cubicBezTo>
                      <a:pt x="194" y="954"/>
                      <a:pt x="178" y="938"/>
                      <a:pt x="178" y="922"/>
                    </a:cubicBezTo>
                    <a:cubicBezTo>
                      <a:pt x="178" y="916"/>
                      <a:pt x="178" y="916"/>
                      <a:pt x="178" y="916"/>
                    </a:cubicBezTo>
                    <a:cubicBezTo>
                      <a:pt x="178" y="889"/>
                      <a:pt x="178" y="814"/>
                      <a:pt x="151" y="782"/>
                    </a:cubicBezTo>
                    <a:cubicBezTo>
                      <a:pt x="0" y="588"/>
                      <a:pt x="0" y="404"/>
                      <a:pt x="0" y="404"/>
                    </a:cubicBezTo>
                    <a:cubicBezTo>
                      <a:pt x="0" y="183"/>
                      <a:pt x="178" y="0"/>
                      <a:pt x="399" y="0"/>
                    </a:cubicBezTo>
                    <a:cubicBezTo>
                      <a:pt x="620" y="0"/>
                      <a:pt x="798" y="183"/>
                      <a:pt x="798" y="404"/>
                    </a:cubicBezTo>
                    <a:cubicBezTo>
                      <a:pt x="798" y="404"/>
                      <a:pt x="793" y="588"/>
                      <a:pt x="647" y="782"/>
                    </a:cubicBezTo>
                    <a:cubicBezTo>
                      <a:pt x="620" y="814"/>
                      <a:pt x="615" y="889"/>
                      <a:pt x="620" y="916"/>
                    </a:cubicBezTo>
                    <a:cubicBezTo>
                      <a:pt x="620" y="916"/>
                      <a:pt x="620" y="916"/>
                      <a:pt x="620" y="922"/>
                    </a:cubicBezTo>
                    <a:cubicBezTo>
                      <a:pt x="620" y="938"/>
                      <a:pt x="604" y="954"/>
                      <a:pt x="582" y="954"/>
                    </a:cubicBezTo>
                    <a:close/>
                    <a:moveTo>
                      <a:pt x="210" y="884"/>
                    </a:moveTo>
                    <a:lnTo>
                      <a:pt x="210" y="884"/>
                    </a:lnTo>
                    <a:cubicBezTo>
                      <a:pt x="194" y="884"/>
                      <a:pt x="178" y="900"/>
                      <a:pt x="178" y="916"/>
                    </a:cubicBezTo>
                    <a:cubicBezTo>
                      <a:pt x="178" y="900"/>
                      <a:pt x="194" y="884"/>
                      <a:pt x="210" y="884"/>
                    </a:cubicBezTo>
                    <a:close/>
                    <a:moveTo>
                      <a:pt x="588" y="884"/>
                    </a:moveTo>
                    <a:lnTo>
                      <a:pt x="588" y="884"/>
                    </a:lnTo>
                    <a:cubicBezTo>
                      <a:pt x="593" y="884"/>
                      <a:pt x="599" y="889"/>
                      <a:pt x="604" y="889"/>
                    </a:cubicBezTo>
                    <a:cubicBezTo>
                      <a:pt x="599" y="889"/>
                      <a:pt x="593" y="884"/>
                      <a:pt x="588" y="884"/>
                    </a:cubicBezTo>
                    <a:close/>
                    <a:moveTo>
                      <a:pt x="248" y="884"/>
                    </a:moveTo>
                    <a:lnTo>
                      <a:pt x="248" y="884"/>
                    </a:lnTo>
                    <a:cubicBezTo>
                      <a:pt x="550" y="884"/>
                      <a:pt x="550" y="884"/>
                      <a:pt x="550" y="884"/>
                    </a:cubicBezTo>
                    <a:cubicBezTo>
                      <a:pt x="550" y="868"/>
                      <a:pt x="550" y="857"/>
                      <a:pt x="550" y="857"/>
                    </a:cubicBezTo>
                    <a:cubicBezTo>
                      <a:pt x="556" y="803"/>
                      <a:pt x="566" y="765"/>
                      <a:pt x="588" y="738"/>
                    </a:cubicBezTo>
                    <a:cubicBezTo>
                      <a:pt x="723" y="566"/>
                      <a:pt x="728" y="404"/>
                      <a:pt x="728" y="404"/>
                    </a:cubicBezTo>
                    <a:cubicBezTo>
                      <a:pt x="728" y="221"/>
                      <a:pt x="582" y="70"/>
                      <a:pt x="399" y="70"/>
                    </a:cubicBezTo>
                    <a:cubicBezTo>
                      <a:pt x="216" y="70"/>
                      <a:pt x="70" y="221"/>
                      <a:pt x="70" y="404"/>
                    </a:cubicBezTo>
                    <a:cubicBezTo>
                      <a:pt x="70" y="404"/>
                      <a:pt x="76" y="566"/>
                      <a:pt x="205" y="738"/>
                    </a:cubicBezTo>
                    <a:cubicBezTo>
                      <a:pt x="227" y="765"/>
                      <a:pt x="243" y="803"/>
                      <a:pt x="248" y="857"/>
                    </a:cubicBezTo>
                    <a:cubicBezTo>
                      <a:pt x="248" y="857"/>
                      <a:pt x="248" y="868"/>
                      <a:pt x="248" y="884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2" name="Freeform 94"/>
              <p:cNvSpPr>
                <a:spLocks noChangeArrowheads="1"/>
              </p:cNvSpPr>
              <p:nvPr/>
            </p:nvSpPr>
            <p:spPr bwMode="auto">
              <a:xfrm>
                <a:off x="5165531" y="5450639"/>
                <a:ext cx="293237" cy="49916"/>
              </a:xfrm>
              <a:custGeom>
                <a:avLst/>
                <a:gdLst>
                  <a:gd name="T0" fmla="*/ 383 w 416"/>
                  <a:gd name="T1" fmla="*/ 70 h 71"/>
                  <a:gd name="T2" fmla="*/ 383 w 416"/>
                  <a:gd name="T3" fmla="*/ 70 h 71"/>
                  <a:gd name="T4" fmla="*/ 38 w 416"/>
                  <a:gd name="T5" fmla="*/ 70 h 71"/>
                  <a:gd name="T6" fmla="*/ 0 w 416"/>
                  <a:gd name="T7" fmla="*/ 32 h 71"/>
                  <a:gd name="T8" fmla="*/ 38 w 416"/>
                  <a:gd name="T9" fmla="*/ 0 h 71"/>
                  <a:gd name="T10" fmla="*/ 383 w 416"/>
                  <a:gd name="T11" fmla="*/ 0 h 71"/>
                  <a:gd name="T12" fmla="*/ 415 w 416"/>
                  <a:gd name="T13" fmla="*/ 32 h 71"/>
                  <a:gd name="T14" fmla="*/ 383 w 416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6" h="71">
                    <a:moveTo>
                      <a:pt x="383" y="70"/>
                    </a:moveTo>
                    <a:lnTo>
                      <a:pt x="383" y="70"/>
                    </a:lnTo>
                    <a:cubicBezTo>
                      <a:pt x="38" y="70"/>
                      <a:pt x="38" y="70"/>
                      <a:pt x="38" y="70"/>
                    </a:cubicBezTo>
                    <a:cubicBezTo>
                      <a:pt x="16" y="70"/>
                      <a:pt x="0" y="54"/>
                      <a:pt x="0" y="32"/>
                    </a:cubicBezTo>
                    <a:cubicBezTo>
                      <a:pt x="0" y="16"/>
                      <a:pt x="16" y="0"/>
                      <a:pt x="3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404" y="0"/>
                      <a:pt x="415" y="16"/>
                      <a:pt x="415" y="32"/>
                    </a:cubicBezTo>
                    <a:cubicBezTo>
                      <a:pt x="415" y="54"/>
                      <a:pt x="404" y="70"/>
                      <a:pt x="383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3" name="Freeform 95"/>
              <p:cNvSpPr>
                <a:spLocks noChangeArrowheads="1"/>
              </p:cNvSpPr>
              <p:nvPr/>
            </p:nvSpPr>
            <p:spPr bwMode="auto">
              <a:xfrm>
                <a:off x="5184247" y="5503675"/>
                <a:ext cx="258921" cy="49916"/>
              </a:xfrm>
              <a:custGeom>
                <a:avLst/>
                <a:gdLst>
                  <a:gd name="T0" fmla="*/ 329 w 367"/>
                  <a:gd name="T1" fmla="*/ 70 h 71"/>
                  <a:gd name="T2" fmla="*/ 329 w 367"/>
                  <a:gd name="T3" fmla="*/ 70 h 71"/>
                  <a:gd name="T4" fmla="*/ 32 w 367"/>
                  <a:gd name="T5" fmla="*/ 70 h 71"/>
                  <a:gd name="T6" fmla="*/ 0 w 367"/>
                  <a:gd name="T7" fmla="*/ 32 h 71"/>
                  <a:gd name="T8" fmla="*/ 32 w 367"/>
                  <a:gd name="T9" fmla="*/ 0 h 71"/>
                  <a:gd name="T10" fmla="*/ 329 w 367"/>
                  <a:gd name="T11" fmla="*/ 0 h 71"/>
                  <a:gd name="T12" fmla="*/ 366 w 367"/>
                  <a:gd name="T13" fmla="*/ 32 h 71"/>
                  <a:gd name="T14" fmla="*/ 329 w 367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71">
                    <a:moveTo>
                      <a:pt x="329" y="70"/>
                    </a:moveTo>
                    <a:lnTo>
                      <a:pt x="329" y="70"/>
                    </a:lnTo>
                    <a:cubicBezTo>
                      <a:pt x="32" y="70"/>
                      <a:pt x="32" y="70"/>
                      <a:pt x="32" y="70"/>
                    </a:cubicBezTo>
                    <a:cubicBezTo>
                      <a:pt x="16" y="70"/>
                      <a:pt x="0" y="54"/>
                      <a:pt x="0" y="32"/>
                    </a:cubicBezTo>
                    <a:cubicBezTo>
                      <a:pt x="0" y="16"/>
                      <a:pt x="16" y="0"/>
                      <a:pt x="32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50" y="0"/>
                      <a:pt x="366" y="16"/>
                      <a:pt x="366" y="32"/>
                    </a:cubicBezTo>
                    <a:cubicBezTo>
                      <a:pt x="366" y="54"/>
                      <a:pt x="350" y="70"/>
                      <a:pt x="329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4" name="Freeform 96"/>
              <p:cNvSpPr>
                <a:spLocks noChangeArrowheads="1"/>
              </p:cNvSpPr>
              <p:nvPr/>
            </p:nvSpPr>
            <p:spPr bwMode="auto">
              <a:xfrm>
                <a:off x="5215443" y="5553592"/>
                <a:ext cx="199651" cy="49916"/>
              </a:xfrm>
              <a:custGeom>
                <a:avLst/>
                <a:gdLst>
                  <a:gd name="T0" fmla="*/ 243 w 281"/>
                  <a:gd name="T1" fmla="*/ 70 h 71"/>
                  <a:gd name="T2" fmla="*/ 243 w 281"/>
                  <a:gd name="T3" fmla="*/ 70 h 71"/>
                  <a:gd name="T4" fmla="*/ 32 w 281"/>
                  <a:gd name="T5" fmla="*/ 70 h 71"/>
                  <a:gd name="T6" fmla="*/ 0 w 281"/>
                  <a:gd name="T7" fmla="*/ 38 h 71"/>
                  <a:gd name="T8" fmla="*/ 32 w 281"/>
                  <a:gd name="T9" fmla="*/ 0 h 71"/>
                  <a:gd name="T10" fmla="*/ 243 w 281"/>
                  <a:gd name="T11" fmla="*/ 0 h 71"/>
                  <a:gd name="T12" fmla="*/ 280 w 281"/>
                  <a:gd name="T13" fmla="*/ 38 h 71"/>
                  <a:gd name="T14" fmla="*/ 243 w 281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1" h="71">
                    <a:moveTo>
                      <a:pt x="243" y="70"/>
                    </a:moveTo>
                    <a:lnTo>
                      <a:pt x="243" y="70"/>
                    </a:lnTo>
                    <a:cubicBezTo>
                      <a:pt x="32" y="70"/>
                      <a:pt x="32" y="70"/>
                      <a:pt x="32" y="70"/>
                    </a:cubicBezTo>
                    <a:cubicBezTo>
                      <a:pt x="16" y="70"/>
                      <a:pt x="0" y="54"/>
                      <a:pt x="0" y="38"/>
                    </a:cubicBezTo>
                    <a:cubicBezTo>
                      <a:pt x="0" y="16"/>
                      <a:pt x="16" y="0"/>
                      <a:pt x="32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64" y="0"/>
                      <a:pt x="280" y="16"/>
                      <a:pt x="280" y="38"/>
                    </a:cubicBezTo>
                    <a:cubicBezTo>
                      <a:pt x="280" y="54"/>
                      <a:pt x="264" y="70"/>
                      <a:pt x="243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585" name="Group 584"/>
            <p:cNvGrpSpPr/>
            <p:nvPr/>
          </p:nvGrpSpPr>
          <p:grpSpPr>
            <a:xfrm>
              <a:off x="17995910" y="8747866"/>
              <a:ext cx="748692" cy="1141831"/>
              <a:chOff x="16573736" y="8058757"/>
              <a:chExt cx="748692" cy="1141831"/>
            </a:xfrm>
          </p:grpSpPr>
          <p:sp>
            <p:nvSpPr>
              <p:cNvPr id="586" name="Freeform 116"/>
              <p:cNvSpPr>
                <a:spLocks noChangeArrowheads="1"/>
              </p:cNvSpPr>
              <p:nvPr/>
            </p:nvSpPr>
            <p:spPr bwMode="auto">
              <a:xfrm>
                <a:off x="16904408" y="8539199"/>
                <a:ext cx="134143" cy="134151"/>
              </a:xfrm>
              <a:custGeom>
                <a:avLst/>
                <a:gdLst>
                  <a:gd name="T0" fmla="*/ 189 w 190"/>
                  <a:gd name="T1" fmla="*/ 92 h 190"/>
                  <a:gd name="T2" fmla="*/ 189 w 190"/>
                  <a:gd name="T3" fmla="*/ 92 h 190"/>
                  <a:gd name="T4" fmla="*/ 97 w 190"/>
                  <a:gd name="T5" fmla="*/ 189 h 190"/>
                  <a:gd name="T6" fmla="*/ 0 w 190"/>
                  <a:gd name="T7" fmla="*/ 92 h 190"/>
                  <a:gd name="T8" fmla="*/ 97 w 190"/>
                  <a:gd name="T9" fmla="*/ 0 h 190"/>
                  <a:gd name="T10" fmla="*/ 189 w 190"/>
                  <a:gd name="T11" fmla="*/ 9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0" h="190">
                    <a:moveTo>
                      <a:pt x="189" y="92"/>
                    </a:moveTo>
                    <a:lnTo>
                      <a:pt x="189" y="92"/>
                    </a:lnTo>
                    <a:cubicBezTo>
                      <a:pt x="189" y="145"/>
                      <a:pt x="146" y="189"/>
                      <a:pt x="97" y="189"/>
                    </a:cubicBezTo>
                    <a:cubicBezTo>
                      <a:pt x="43" y="189"/>
                      <a:pt x="0" y="145"/>
                      <a:pt x="0" y="92"/>
                    </a:cubicBezTo>
                    <a:cubicBezTo>
                      <a:pt x="0" y="43"/>
                      <a:pt x="43" y="0"/>
                      <a:pt x="97" y="0"/>
                    </a:cubicBezTo>
                    <a:cubicBezTo>
                      <a:pt x="146" y="0"/>
                      <a:pt x="189" y="43"/>
                      <a:pt x="189" y="92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7" name="Freeform 117"/>
              <p:cNvSpPr>
                <a:spLocks noChangeArrowheads="1"/>
              </p:cNvSpPr>
              <p:nvPr/>
            </p:nvSpPr>
            <p:spPr bwMode="auto">
              <a:xfrm>
                <a:off x="16882571" y="8274019"/>
                <a:ext cx="96706" cy="96711"/>
              </a:xfrm>
              <a:custGeom>
                <a:avLst/>
                <a:gdLst>
                  <a:gd name="T0" fmla="*/ 134 w 135"/>
                  <a:gd name="T1" fmla="*/ 70 h 136"/>
                  <a:gd name="T2" fmla="*/ 134 w 135"/>
                  <a:gd name="T3" fmla="*/ 70 h 136"/>
                  <a:gd name="T4" fmla="*/ 64 w 135"/>
                  <a:gd name="T5" fmla="*/ 135 h 136"/>
                  <a:gd name="T6" fmla="*/ 0 w 135"/>
                  <a:gd name="T7" fmla="*/ 70 h 136"/>
                  <a:gd name="T8" fmla="*/ 64 w 135"/>
                  <a:gd name="T9" fmla="*/ 0 h 136"/>
                  <a:gd name="T10" fmla="*/ 134 w 135"/>
                  <a:gd name="T11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136">
                    <a:moveTo>
                      <a:pt x="134" y="70"/>
                    </a:moveTo>
                    <a:lnTo>
                      <a:pt x="134" y="70"/>
                    </a:lnTo>
                    <a:cubicBezTo>
                      <a:pt x="134" y="108"/>
                      <a:pt x="102" y="135"/>
                      <a:pt x="64" y="135"/>
                    </a:cubicBezTo>
                    <a:cubicBezTo>
                      <a:pt x="27" y="135"/>
                      <a:pt x="0" y="108"/>
                      <a:pt x="0" y="70"/>
                    </a:cubicBezTo>
                    <a:cubicBezTo>
                      <a:pt x="0" y="33"/>
                      <a:pt x="27" y="0"/>
                      <a:pt x="64" y="0"/>
                    </a:cubicBezTo>
                    <a:cubicBezTo>
                      <a:pt x="102" y="0"/>
                      <a:pt x="134" y="33"/>
                      <a:pt x="134" y="70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8" name="Freeform 118"/>
              <p:cNvSpPr>
                <a:spLocks noChangeArrowheads="1"/>
              </p:cNvSpPr>
              <p:nvPr/>
            </p:nvSpPr>
            <p:spPr bwMode="auto">
              <a:xfrm>
                <a:off x="16926245" y="8089952"/>
                <a:ext cx="59270" cy="53037"/>
              </a:xfrm>
              <a:custGeom>
                <a:avLst/>
                <a:gdLst>
                  <a:gd name="T0" fmla="*/ 81 w 82"/>
                  <a:gd name="T1" fmla="*/ 37 h 76"/>
                  <a:gd name="T2" fmla="*/ 81 w 82"/>
                  <a:gd name="T3" fmla="*/ 37 h 76"/>
                  <a:gd name="T4" fmla="*/ 44 w 82"/>
                  <a:gd name="T5" fmla="*/ 75 h 76"/>
                  <a:gd name="T6" fmla="*/ 0 w 82"/>
                  <a:gd name="T7" fmla="*/ 37 h 76"/>
                  <a:gd name="T8" fmla="*/ 44 w 82"/>
                  <a:gd name="T9" fmla="*/ 0 h 76"/>
                  <a:gd name="T10" fmla="*/ 81 w 82"/>
                  <a:gd name="T11" fmla="*/ 3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76">
                    <a:moveTo>
                      <a:pt x="81" y="37"/>
                    </a:moveTo>
                    <a:lnTo>
                      <a:pt x="81" y="37"/>
                    </a:lnTo>
                    <a:cubicBezTo>
                      <a:pt x="81" y="59"/>
                      <a:pt x="65" y="75"/>
                      <a:pt x="44" y="75"/>
                    </a:cubicBezTo>
                    <a:cubicBezTo>
                      <a:pt x="22" y="75"/>
                      <a:pt x="0" y="59"/>
                      <a:pt x="0" y="37"/>
                    </a:cubicBezTo>
                    <a:cubicBezTo>
                      <a:pt x="0" y="16"/>
                      <a:pt x="22" y="0"/>
                      <a:pt x="44" y="0"/>
                    </a:cubicBezTo>
                    <a:cubicBezTo>
                      <a:pt x="65" y="0"/>
                      <a:pt x="81" y="16"/>
                      <a:pt x="81" y="37"/>
                    </a:cubicBezTo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89" name="Freeform 119"/>
              <p:cNvSpPr>
                <a:spLocks noChangeArrowheads="1"/>
              </p:cNvSpPr>
              <p:nvPr/>
            </p:nvSpPr>
            <p:spPr bwMode="auto">
              <a:xfrm>
                <a:off x="16573736" y="8058757"/>
                <a:ext cx="748692" cy="1141831"/>
              </a:xfrm>
              <a:custGeom>
                <a:avLst/>
                <a:gdLst>
                  <a:gd name="T0" fmla="*/ 722 w 1058"/>
                  <a:gd name="T1" fmla="*/ 593 h 1613"/>
                  <a:gd name="T2" fmla="*/ 722 w 1058"/>
                  <a:gd name="T3" fmla="*/ 593 h 1613"/>
                  <a:gd name="T4" fmla="*/ 722 w 1058"/>
                  <a:gd name="T5" fmla="*/ 97 h 1613"/>
                  <a:gd name="T6" fmla="*/ 728 w 1058"/>
                  <a:gd name="T7" fmla="*/ 97 h 1613"/>
                  <a:gd name="T8" fmla="*/ 739 w 1058"/>
                  <a:gd name="T9" fmla="*/ 91 h 1613"/>
                  <a:gd name="T10" fmla="*/ 739 w 1058"/>
                  <a:gd name="T11" fmla="*/ 5 h 1613"/>
                  <a:gd name="T12" fmla="*/ 728 w 1058"/>
                  <a:gd name="T13" fmla="*/ 0 h 1613"/>
                  <a:gd name="T14" fmla="*/ 717 w 1058"/>
                  <a:gd name="T15" fmla="*/ 0 h 1613"/>
                  <a:gd name="T16" fmla="*/ 345 w 1058"/>
                  <a:gd name="T17" fmla="*/ 0 h 1613"/>
                  <a:gd name="T18" fmla="*/ 329 w 1058"/>
                  <a:gd name="T19" fmla="*/ 0 h 1613"/>
                  <a:gd name="T20" fmla="*/ 324 w 1058"/>
                  <a:gd name="T21" fmla="*/ 5 h 1613"/>
                  <a:gd name="T22" fmla="*/ 324 w 1058"/>
                  <a:gd name="T23" fmla="*/ 91 h 1613"/>
                  <a:gd name="T24" fmla="*/ 329 w 1058"/>
                  <a:gd name="T25" fmla="*/ 97 h 1613"/>
                  <a:gd name="T26" fmla="*/ 334 w 1058"/>
                  <a:gd name="T27" fmla="*/ 97 h 1613"/>
                  <a:gd name="T28" fmla="*/ 334 w 1058"/>
                  <a:gd name="T29" fmla="*/ 593 h 1613"/>
                  <a:gd name="T30" fmla="*/ 0 w 1058"/>
                  <a:gd name="T31" fmla="*/ 1083 h 1613"/>
                  <a:gd name="T32" fmla="*/ 528 w 1058"/>
                  <a:gd name="T33" fmla="*/ 1612 h 1613"/>
                  <a:gd name="T34" fmla="*/ 1057 w 1058"/>
                  <a:gd name="T35" fmla="*/ 1083 h 1613"/>
                  <a:gd name="T36" fmla="*/ 722 w 1058"/>
                  <a:gd name="T37" fmla="*/ 593 h 1613"/>
                  <a:gd name="T38" fmla="*/ 410 w 1058"/>
                  <a:gd name="T39" fmla="*/ 1331 h 1613"/>
                  <a:gd name="T40" fmla="*/ 410 w 1058"/>
                  <a:gd name="T41" fmla="*/ 1331 h 1613"/>
                  <a:gd name="T42" fmla="*/ 340 w 1058"/>
                  <a:gd name="T43" fmla="*/ 1267 h 1613"/>
                  <a:gd name="T44" fmla="*/ 410 w 1058"/>
                  <a:gd name="T45" fmla="*/ 1197 h 1613"/>
                  <a:gd name="T46" fmla="*/ 475 w 1058"/>
                  <a:gd name="T47" fmla="*/ 1267 h 1613"/>
                  <a:gd name="T48" fmla="*/ 410 w 1058"/>
                  <a:gd name="T49" fmla="*/ 1331 h 1613"/>
                  <a:gd name="T50" fmla="*/ 453 w 1058"/>
                  <a:gd name="T51" fmla="*/ 1046 h 1613"/>
                  <a:gd name="T52" fmla="*/ 453 w 1058"/>
                  <a:gd name="T53" fmla="*/ 1046 h 1613"/>
                  <a:gd name="T54" fmla="*/ 491 w 1058"/>
                  <a:gd name="T55" fmla="*/ 1008 h 1613"/>
                  <a:gd name="T56" fmla="*/ 528 w 1058"/>
                  <a:gd name="T57" fmla="*/ 1046 h 1613"/>
                  <a:gd name="T58" fmla="*/ 491 w 1058"/>
                  <a:gd name="T59" fmla="*/ 1083 h 1613"/>
                  <a:gd name="T60" fmla="*/ 453 w 1058"/>
                  <a:gd name="T61" fmla="*/ 1046 h 1613"/>
                  <a:gd name="T62" fmla="*/ 571 w 1058"/>
                  <a:gd name="T63" fmla="*/ 1493 h 1613"/>
                  <a:gd name="T64" fmla="*/ 571 w 1058"/>
                  <a:gd name="T65" fmla="*/ 1493 h 1613"/>
                  <a:gd name="T66" fmla="*/ 501 w 1058"/>
                  <a:gd name="T67" fmla="*/ 1428 h 1613"/>
                  <a:gd name="T68" fmla="*/ 571 w 1058"/>
                  <a:gd name="T69" fmla="*/ 1358 h 1613"/>
                  <a:gd name="T70" fmla="*/ 636 w 1058"/>
                  <a:gd name="T71" fmla="*/ 1428 h 1613"/>
                  <a:gd name="T72" fmla="*/ 571 w 1058"/>
                  <a:gd name="T73" fmla="*/ 1493 h 1613"/>
                  <a:gd name="T74" fmla="*/ 674 w 1058"/>
                  <a:gd name="T75" fmla="*/ 1062 h 1613"/>
                  <a:gd name="T76" fmla="*/ 674 w 1058"/>
                  <a:gd name="T77" fmla="*/ 1062 h 1613"/>
                  <a:gd name="T78" fmla="*/ 636 w 1058"/>
                  <a:gd name="T79" fmla="*/ 1024 h 1613"/>
                  <a:gd name="T80" fmla="*/ 674 w 1058"/>
                  <a:gd name="T81" fmla="*/ 986 h 1613"/>
                  <a:gd name="T82" fmla="*/ 717 w 1058"/>
                  <a:gd name="T83" fmla="*/ 1024 h 1613"/>
                  <a:gd name="T84" fmla="*/ 674 w 1058"/>
                  <a:gd name="T85" fmla="*/ 1062 h 1613"/>
                  <a:gd name="T86" fmla="*/ 86 w 1058"/>
                  <a:gd name="T87" fmla="*/ 932 h 1613"/>
                  <a:gd name="T88" fmla="*/ 86 w 1058"/>
                  <a:gd name="T89" fmla="*/ 932 h 1613"/>
                  <a:gd name="T90" fmla="*/ 399 w 1058"/>
                  <a:gd name="T91" fmla="*/ 636 h 1613"/>
                  <a:gd name="T92" fmla="*/ 399 w 1058"/>
                  <a:gd name="T93" fmla="*/ 48 h 1613"/>
                  <a:gd name="T94" fmla="*/ 404 w 1058"/>
                  <a:gd name="T95" fmla="*/ 43 h 1613"/>
                  <a:gd name="T96" fmla="*/ 658 w 1058"/>
                  <a:gd name="T97" fmla="*/ 43 h 1613"/>
                  <a:gd name="T98" fmla="*/ 663 w 1058"/>
                  <a:gd name="T99" fmla="*/ 48 h 1613"/>
                  <a:gd name="T100" fmla="*/ 663 w 1058"/>
                  <a:gd name="T101" fmla="*/ 636 h 1613"/>
                  <a:gd name="T102" fmla="*/ 971 w 1058"/>
                  <a:gd name="T103" fmla="*/ 932 h 1613"/>
                  <a:gd name="T104" fmla="*/ 86 w 1058"/>
                  <a:gd name="T105" fmla="*/ 932 h 1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8" h="1613">
                    <a:moveTo>
                      <a:pt x="722" y="593"/>
                    </a:moveTo>
                    <a:lnTo>
                      <a:pt x="722" y="593"/>
                    </a:lnTo>
                    <a:cubicBezTo>
                      <a:pt x="722" y="97"/>
                      <a:pt x="722" y="97"/>
                      <a:pt x="722" y="97"/>
                    </a:cubicBezTo>
                    <a:cubicBezTo>
                      <a:pt x="728" y="97"/>
                      <a:pt x="728" y="97"/>
                      <a:pt x="728" y="97"/>
                    </a:cubicBezTo>
                    <a:cubicBezTo>
                      <a:pt x="733" y="97"/>
                      <a:pt x="739" y="97"/>
                      <a:pt x="739" y="91"/>
                    </a:cubicBezTo>
                    <a:cubicBezTo>
                      <a:pt x="739" y="5"/>
                      <a:pt x="739" y="5"/>
                      <a:pt x="739" y="5"/>
                    </a:cubicBezTo>
                    <a:cubicBezTo>
                      <a:pt x="739" y="0"/>
                      <a:pt x="733" y="0"/>
                      <a:pt x="728" y="0"/>
                    </a:cubicBezTo>
                    <a:cubicBezTo>
                      <a:pt x="717" y="0"/>
                      <a:pt x="717" y="0"/>
                      <a:pt x="717" y="0"/>
                    </a:cubicBezTo>
                    <a:cubicBezTo>
                      <a:pt x="345" y="0"/>
                      <a:pt x="345" y="0"/>
                      <a:pt x="345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4" y="0"/>
                      <a:pt x="324" y="0"/>
                      <a:pt x="324" y="5"/>
                    </a:cubicBezTo>
                    <a:cubicBezTo>
                      <a:pt x="324" y="91"/>
                      <a:pt x="324" y="91"/>
                      <a:pt x="324" y="91"/>
                    </a:cubicBezTo>
                    <a:cubicBezTo>
                      <a:pt x="324" y="97"/>
                      <a:pt x="324" y="97"/>
                      <a:pt x="329" y="97"/>
                    </a:cubicBezTo>
                    <a:cubicBezTo>
                      <a:pt x="334" y="97"/>
                      <a:pt x="334" y="97"/>
                      <a:pt x="334" y="97"/>
                    </a:cubicBezTo>
                    <a:cubicBezTo>
                      <a:pt x="334" y="593"/>
                      <a:pt x="334" y="593"/>
                      <a:pt x="334" y="593"/>
                    </a:cubicBezTo>
                    <a:cubicBezTo>
                      <a:pt x="140" y="668"/>
                      <a:pt x="0" y="862"/>
                      <a:pt x="0" y="1083"/>
                    </a:cubicBezTo>
                    <a:cubicBezTo>
                      <a:pt x="0" y="1374"/>
                      <a:pt x="237" y="1612"/>
                      <a:pt x="528" y="1612"/>
                    </a:cubicBezTo>
                    <a:cubicBezTo>
                      <a:pt x="820" y="1612"/>
                      <a:pt x="1057" y="1374"/>
                      <a:pt x="1057" y="1083"/>
                    </a:cubicBezTo>
                    <a:cubicBezTo>
                      <a:pt x="1057" y="862"/>
                      <a:pt x="917" y="668"/>
                      <a:pt x="722" y="593"/>
                    </a:cubicBezTo>
                    <a:close/>
                    <a:moveTo>
                      <a:pt x="410" y="1331"/>
                    </a:moveTo>
                    <a:lnTo>
                      <a:pt x="410" y="1331"/>
                    </a:lnTo>
                    <a:cubicBezTo>
                      <a:pt x="372" y="1331"/>
                      <a:pt x="340" y="1304"/>
                      <a:pt x="340" y="1267"/>
                    </a:cubicBezTo>
                    <a:cubicBezTo>
                      <a:pt x="340" y="1229"/>
                      <a:pt x="372" y="1197"/>
                      <a:pt x="410" y="1197"/>
                    </a:cubicBezTo>
                    <a:cubicBezTo>
                      <a:pt x="447" y="1197"/>
                      <a:pt x="475" y="1229"/>
                      <a:pt x="475" y="1267"/>
                    </a:cubicBezTo>
                    <a:cubicBezTo>
                      <a:pt x="475" y="1304"/>
                      <a:pt x="447" y="1331"/>
                      <a:pt x="410" y="1331"/>
                    </a:cubicBezTo>
                    <a:close/>
                    <a:moveTo>
                      <a:pt x="453" y="1046"/>
                    </a:moveTo>
                    <a:lnTo>
                      <a:pt x="453" y="1046"/>
                    </a:lnTo>
                    <a:cubicBezTo>
                      <a:pt x="453" y="1024"/>
                      <a:pt x="469" y="1008"/>
                      <a:pt x="491" y="1008"/>
                    </a:cubicBezTo>
                    <a:cubicBezTo>
                      <a:pt x="512" y="1008"/>
                      <a:pt x="528" y="1024"/>
                      <a:pt x="528" y="1046"/>
                    </a:cubicBezTo>
                    <a:cubicBezTo>
                      <a:pt x="528" y="1067"/>
                      <a:pt x="512" y="1083"/>
                      <a:pt x="491" y="1083"/>
                    </a:cubicBezTo>
                    <a:cubicBezTo>
                      <a:pt x="469" y="1083"/>
                      <a:pt x="453" y="1067"/>
                      <a:pt x="453" y="1046"/>
                    </a:cubicBezTo>
                    <a:close/>
                    <a:moveTo>
                      <a:pt x="571" y="1493"/>
                    </a:moveTo>
                    <a:lnTo>
                      <a:pt x="571" y="1493"/>
                    </a:lnTo>
                    <a:cubicBezTo>
                      <a:pt x="534" y="1493"/>
                      <a:pt x="501" y="1466"/>
                      <a:pt x="501" y="1428"/>
                    </a:cubicBezTo>
                    <a:cubicBezTo>
                      <a:pt x="501" y="1391"/>
                      <a:pt x="534" y="1358"/>
                      <a:pt x="571" y="1358"/>
                    </a:cubicBezTo>
                    <a:cubicBezTo>
                      <a:pt x="609" y="1358"/>
                      <a:pt x="636" y="1391"/>
                      <a:pt x="636" y="1428"/>
                    </a:cubicBezTo>
                    <a:cubicBezTo>
                      <a:pt x="636" y="1466"/>
                      <a:pt x="609" y="1493"/>
                      <a:pt x="571" y="1493"/>
                    </a:cubicBezTo>
                    <a:close/>
                    <a:moveTo>
                      <a:pt x="674" y="1062"/>
                    </a:moveTo>
                    <a:lnTo>
                      <a:pt x="674" y="1062"/>
                    </a:lnTo>
                    <a:cubicBezTo>
                      <a:pt x="652" y="1062"/>
                      <a:pt x="636" y="1046"/>
                      <a:pt x="636" y="1024"/>
                    </a:cubicBezTo>
                    <a:cubicBezTo>
                      <a:pt x="636" y="1002"/>
                      <a:pt x="652" y="986"/>
                      <a:pt x="674" y="986"/>
                    </a:cubicBezTo>
                    <a:cubicBezTo>
                      <a:pt x="696" y="986"/>
                      <a:pt x="717" y="1002"/>
                      <a:pt x="717" y="1024"/>
                    </a:cubicBezTo>
                    <a:cubicBezTo>
                      <a:pt x="717" y="1046"/>
                      <a:pt x="696" y="1062"/>
                      <a:pt x="674" y="1062"/>
                    </a:cubicBezTo>
                    <a:close/>
                    <a:moveTo>
                      <a:pt x="86" y="932"/>
                    </a:moveTo>
                    <a:lnTo>
                      <a:pt x="86" y="932"/>
                    </a:lnTo>
                    <a:cubicBezTo>
                      <a:pt x="135" y="792"/>
                      <a:pt x="253" y="679"/>
                      <a:pt x="399" y="636"/>
                    </a:cubicBezTo>
                    <a:cubicBezTo>
                      <a:pt x="399" y="48"/>
                      <a:pt x="399" y="48"/>
                      <a:pt x="399" y="48"/>
                    </a:cubicBezTo>
                    <a:cubicBezTo>
                      <a:pt x="399" y="43"/>
                      <a:pt x="399" y="43"/>
                      <a:pt x="404" y="43"/>
                    </a:cubicBezTo>
                    <a:cubicBezTo>
                      <a:pt x="658" y="43"/>
                      <a:pt x="658" y="43"/>
                      <a:pt x="658" y="43"/>
                    </a:cubicBezTo>
                    <a:cubicBezTo>
                      <a:pt x="658" y="43"/>
                      <a:pt x="663" y="43"/>
                      <a:pt x="663" y="48"/>
                    </a:cubicBezTo>
                    <a:cubicBezTo>
                      <a:pt x="663" y="636"/>
                      <a:pt x="663" y="636"/>
                      <a:pt x="663" y="636"/>
                    </a:cubicBezTo>
                    <a:cubicBezTo>
                      <a:pt x="809" y="679"/>
                      <a:pt x="922" y="792"/>
                      <a:pt x="971" y="932"/>
                    </a:cubicBezTo>
                    <a:lnTo>
                      <a:pt x="86" y="932"/>
                    </a:ln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90" name="Freeform 450"/>
            <p:cNvSpPr>
              <a:spLocks noChangeArrowheads="1"/>
            </p:cNvSpPr>
            <p:nvPr/>
          </p:nvSpPr>
          <p:spPr bwMode="auto">
            <a:xfrm>
              <a:off x="8622140" y="2891032"/>
              <a:ext cx="1381961" cy="1382053"/>
            </a:xfrm>
            <a:custGeom>
              <a:avLst/>
              <a:gdLst>
                <a:gd name="T0" fmla="*/ 1952 w 1953"/>
                <a:gd name="T1" fmla="*/ 976 h 1953"/>
                <a:gd name="T2" fmla="*/ 1952 w 1953"/>
                <a:gd name="T3" fmla="*/ 976 h 1953"/>
                <a:gd name="T4" fmla="*/ 976 w 1953"/>
                <a:gd name="T5" fmla="*/ 0 h 1953"/>
                <a:gd name="T6" fmla="*/ 0 w 1953"/>
                <a:gd name="T7" fmla="*/ 976 h 1953"/>
                <a:gd name="T8" fmla="*/ 976 w 1953"/>
                <a:gd name="T9" fmla="*/ 1952 h 1953"/>
                <a:gd name="T10" fmla="*/ 1952 w 1953"/>
                <a:gd name="T11" fmla="*/ 976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3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2"/>
                    <a:pt x="976" y="1952"/>
                  </a:cubicBezTo>
                  <a:cubicBezTo>
                    <a:pt x="1515" y="1952"/>
                    <a:pt x="1952" y="1515"/>
                    <a:pt x="1952" y="9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1" name="Freeform 452"/>
            <p:cNvSpPr>
              <a:spLocks noChangeArrowheads="1"/>
            </p:cNvSpPr>
            <p:nvPr/>
          </p:nvSpPr>
          <p:spPr bwMode="auto">
            <a:xfrm>
              <a:off x="14422152" y="2845453"/>
              <a:ext cx="1381961" cy="1382053"/>
            </a:xfrm>
            <a:custGeom>
              <a:avLst/>
              <a:gdLst>
                <a:gd name="T0" fmla="*/ 1952 w 1953"/>
                <a:gd name="T1" fmla="*/ 976 h 1953"/>
                <a:gd name="T2" fmla="*/ 1952 w 1953"/>
                <a:gd name="T3" fmla="*/ 976 h 1953"/>
                <a:gd name="T4" fmla="*/ 976 w 1953"/>
                <a:gd name="T5" fmla="*/ 0 h 1953"/>
                <a:gd name="T6" fmla="*/ 0 w 1953"/>
                <a:gd name="T7" fmla="*/ 976 h 1953"/>
                <a:gd name="T8" fmla="*/ 976 w 1953"/>
                <a:gd name="T9" fmla="*/ 1952 h 1953"/>
                <a:gd name="T10" fmla="*/ 1952 w 1953"/>
                <a:gd name="T11" fmla="*/ 976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3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2"/>
                    <a:pt x="976" y="1952"/>
                  </a:cubicBezTo>
                  <a:cubicBezTo>
                    <a:pt x="1515" y="1952"/>
                    <a:pt x="1952" y="1515"/>
                    <a:pt x="1952" y="97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2" name="Freeform 454"/>
            <p:cNvSpPr>
              <a:spLocks noChangeArrowheads="1"/>
            </p:cNvSpPr>
            <p:nvPr/>
          </p:nvSpPr>
          <p:spPr bwMode="auto">
            <a:xfrm>
              <a:off x="4292577" y="6706450"/>
              <a:ext cx="1381961" cy="1382051"/>
            </a:xfrm>
            <a:custGeom>
              <a:avLst/>
              <a:gdLst>
                <a:gd name="T0" fmla="*/ 1952 w 1953"/>
                <a:gd name="T1" fmla="*/ 976 h 1952"/>
                <a:gd name="T2" fmla="*/ 1952 w 1953"/>
                <a:gd name="T3" fmla="*/ 976 h 1952"/>
                <a:gd name="T4" fmla="*/ 976 w 1953"/>
                <a:gd name="T5" fmla="*/ 0 h 1952"/>
                <a:gd name="T6" fmla="*/ 0 w 1953"/>
                <a:gd name="T7" fmla="*/ 976 h 1952"/>
                <a:gd name="T8" fmla="*/ 976 w 1953"/>
                <a:gd name="T9" fmla="*/ 1951 h 1952"/>
                <a:gd name="T10" fmla="*/ 1952 w 1953"/>
                <a:gd name="T11" fmla="*/ 976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52">
                  <a:moveTo>
                    <a:pt x="1952" y="976"/>
                  </a:moveTo>
                  <a:lnTo>
                    <a:pt x="1952" y="976"/>
                  </a:lnTo>
                  <a:cubicBezTo>
                    <a:pt x="1952" y="437"/>
                    <a:pt x="1515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5"/>
                    <a:pt x="437" y="1951"/>
                    <a:pt x="976" y="1951"/>
                  </a:cubicBezTo>
                  <a:cubicBezTo>
                    <a:pt x="1515" y="1951"/>
                    <a:pt x="1952" y="1515"/>
                    <a:pt x="1952" y="9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3" name="Freeform 456"/>
            <p:cNvSpPr>
              <a:spLocks noChangeArrowheads="1"/>
            </p:cNvSpPr>
            <p:nvPr/>
          </p:nvSpPr>
          <p:spPr bwMode="auto">
            <a:xfrm>
              <a:off x="4271579" y="10356167"/>
              <a:ext cx="1381961" cy="1378932"/>
            </a:xfrm>
            <a:custGeom>
              <a:avLst/>
              <a:gdLst>
                <a:gd name="T0" fmla="*/ 1952 w 1953"/>
                <a:gd name="T1" fmla="*/ 970 h 1947"/>
                <a:gd name="T2" fmla="*/ 1952 w 1953"/>
                <a:gd name="T3" fmla="*/ 970 h 1947"/>
                <a:gd name="T4" fmla="*/ 976 w 1953"/>
                <a:gd name="T5" fmla="*/ 0 h 1947"/>
                <a:gd name="T6" fmla="*/ 0 w 1953"/>
                <a:gd name="T7" fmla="*/ 970 h 1947"/>
                <a:gd name="T8" fmla="*/ 976 w 1953"/>
                <a:gd name="T9" fmla="*/ 1946 h 1947"/>
                <a:gd name="T10" fmla="*/ 1952 w 1953"/>
                <a:gd name="T11" fmla="*/ 97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3" h="1947">
                  <a:moveTo>
                    <a:pt x="1952" y="970"/>
                  </a:moveTo>
                  <a:lnTo>
                    <a:pt x="1952" y="970"/>
                  </a:lnTo>
                  <a:cubicBezTo>
                    <a:pt x="1952" y="436"/>
                    <a:pt x="1515" y="0"/>
                    <a:pt x="976" y="0"/>
                  </a:cubicBezTo>
                  <a:cubicBezTo>
                    <a:pt x="437" y="0"/>
                    <a:pt x="0" y="436"/>
                    <a:pt x="0" y="970"/>
                  </a:cubicBezTo>
                  <a:cubicBezTo>
                    <a:pt x="0" y="1509"/>
                    <a:pt x="437" y="1946"/>
                    <a:pt x="976" y="1946"/>
                  </a:cubicBezTo>
                  <a:cubicBezTo>
                    <a:pt x="1515" y="1946"/>
                    <a:pt x="1952" y="1509"/>
                    <a:pt x="1952" y="97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94" name="Freeform 458"/>
            <p:cNvSpPr>
              <a:spLocks noChangeArrowheads="1"/>
            </p:cNvSpPr>
            <p:nvPr/>
          </p:nvSpPr>
          <p:spPr bwMode="auto">
            <a:xfrm>
              <a:off x="18720334" y="6693190"/>
              <a:ext cx="1378842" cy="1375812"/>
            </a:xfrm>
            <a:custGeom>
              <a:avLst/>
              <a:gdLst>
                <a:gd name="T0" fmla="*/ 1947 w 1948"/>
                <a:gd name="T1" fmla="*/ 976 h 1946"/>
                <a:gd name="T2" fmla="*/ 1947 w 1948"/>
                <a:gd name="T3" fmla="*/ 976 h 1946"/>
                <a:gd name="T4" fmla="*/ 976 w 1948"/>
                <a:gd name="T5" fmla="*/ 0 h 1946"/>
                <a:gd name="T6" fmla="*/ 0 w 1948"/>
                <a:gd name="T7" fmla="*/ 976 h 1946"/>
                <a:gd name="T8" fmla="*/ 976 w 1948"/>
                <a:gd name="T9" fmla="*/ 1945 h 1946"/>
                <a:gd name="T10" fmla="*/ 1947 w 1948"/>
                <a:gd name="T11" fmla="*/ 976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8" h="1946">
                  <a:moveTo>
                    <a:pt x="1947" y="976"/>
                  </a:moveTo>
                  <a:lnTo>
                    <a:pt x="1947" y="976"/>
                  </a:lnTo>
                  <a:cubicBezTo>
                    <a:pt x="1947" y="437"/>
                    <a:pt x="1510" y="0"/>
                    <a:pt x="976" y="0"/>
                  </a:cubicBezTo>
                  <a:cubicBezTo>
                    <a:pt x="437" y="0"/>
                    <a:pt x="0" y="437"/>
                    <a:pt x="0" y="976"/>
                  </a:cubicBezTo>
                  <a:cubicBezTo>
                    <a:pt x="0" y="1510"/>
                    <a:pt x="437" y="1945"/>
                    <a:pt x="976" y="1945"/>
                  </a:cubicBezTo>
                  <a:cubicBezTo>
                    <a:pt x="1510" y="1945"/>
                    <a:pt x="1947" y="1510"/>
                    <a:pt x="1947" y="97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95" name="Group 594"/>
            <p:cNvGrpSpPr/>
            <p:nvPr/>
          </p:nvGrpSpPr>
          <p:grpSpPr>
            <a:xfrm>
              <a:off x="5759449" y="11129666"/>
              <a:ext cx="1110561" cy="1107513"/>
              <a:chOff x="6357199" y="10632555"/>
              <a:chExt cx="1110561" cy="1107513"/>
            </a:xfrm>
          </p:grpSpPr>
          <p:sp>
            <p:nvSpPr>
              <p:cNvPr id="596" name="Freeform 479"/>
              <p:cNvSpPr>
                <a:spLocks noChangeArrowheads="1"/>
              </p:cNvSpPr>
              <p:nvPr/>
            </p:nvSpPr>
            <p:spPr bwMode="auto">
              <a:xfrm>
                <a:off x="6709709" y="10632555"/>
                <a:ext cx="408662" cy="1107513"/>
              </a:xfrm>
              <a:custGeom>
                <a:avLst/>
                <a:gdLst>
                  <a:gd name="T0" fmla="*/ 291 w 578"/>
                  <a:gd name="T1" fmla="*/ 0 h 1564"/>
                  <a:gd name="T2" fmla="*/ 291 w 578"/>
                  <a:gd name="T3" fmla="*/ 0 h 1564"/>
                  <a:gd name="T4" fmla="*/ 0 w 578"/>
                  <a:gd name="T5" fmla="*/ 781 h 1564"/>
                  <a:gd name="T6" fmla="*/ 291 w 578"/>
                  <a:gd name="T7" fmla="*/ 1563 h 1564"/>
                  <a:gd name="T8" fmla="*/ 577 w 578"/>
                  <a:gd name="T9" fmla="*/ 781 h 1564"/>
                  <a:gd name="T10" fmla="*/ 291 w 578"/>
                  <a:gd name="T11" fmla="*/ 0 h 1564"/>
                  <a:gd name="T12" fmla="*/ 291 w 578"/>
                  <a:gd name="T13" fmla="*/ 1434 h 1564"/>
                  <a:gd name="T14" fmla="*/ 291 w 578"/>
                  <a:gd name="T15" fmla="*/ 1434 h 1564"/>
                  <a:gd name="T16" fmla="*/ 48 w 578"/>
                  <a:gd name="T17" fmla="*/ 781 h 1564"/>
                  <a:gd name="T18" fmla="*/ 291 w 578"/>
                  <a:gd name="T19" fmla="*/ 124 h 1564"/>
                  <a:gd name="T20" fmla="*/ 528 w 578"/>
                  <a:gd name="T21" fmla="*/ 781 h 1564"/>
                  <a:gd name="T22" fmla="*/ 291 w 578"/>
                  <a:gd name="T23" fmla="*/ 1434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8" h="1564">
                    <a:moveTo>
                      <a:pt x="291" y="0"/>
                    </a:moveTo>
                    <a:lnTo>
                      <a:pt x="291" y="0"/>
                    </a:lnTo>
                    <a:cubicBezTo>
                      <a:pt x="129" y="0"/>
                      <a:pt x="0" y="350"/>
                      <a:pt x="0" y="781"/>
                    </a:cubicBezTo>
                    <a:cubicBezTo>
                      <a:pt x="0" y="1213"/>
                      <a:pt x="129" y="1563"/>
                      <a:pt x="291" y="1563"/>
                    </a:cubicBezTo>
                    <a:cubicBezTo>
                      <a:pt x="447" y="1563"/>
                      <a:pt x="577" y="1213"/>
                      <a:pt x="577" y="781"/>
                    </a:cubicBezTo>
                    <a:cubicBezTo>
                      <a:pt x="577" y="350"/>
                      <a:pt x="447" y="0"/>
                      <a:pt x="291" y="0"/>
                    </a:cubicBezTo>
                    <a:close/>
                    <a:moveTo>
                      <a:pt x="291" y="1434"/>
                    </a:moveTo>
                    <a:lnTo>
                      <a:pt x="291" y="1434"/>
                    </a:lnTo>
                    <a:cubicBezTo>
                      <a:pt x="156" y="1434"/>
                      <a:pt x="48" y="1143"/>
                      <a:pt x="48" y="781"/>
                    </a:cubicBezTo>
                    <a:cubicBezTo>
                      <a:pt x="48" y="420"/>
                      <a:pt x="156" y="124"/>
                      <a:pt x="291" y="124"/>
                    </a:cubicBezTo>
                    <a:cubicBezTo>
                      <a:pt x="420" y="124"/>
                      <a:pt x="528" y="420"/>
                      <a:pt x="528" y="781"/>
                    </a:cubicBezTo>
                    <a:cubicBezTo>
                      <a:pt x="528" y="1143"/>
                      <a:pt x="420" y="1434"/>
                      <a:pt x="291" y="1434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7" name="Freeform 480"/>
              <p:cNvSpPr>
                <a:spLocks noChangeArrowheads="1"/>
              </p:cNvSpPr>
              <p:nvPr/>
            </p:nvSpPr>
            <p:spPr bwMode="auto">
              <a:xfrm>
                <a:off x="6357199" y="10978849"/>
                <a:ext cx="1110561" cy="408689"/>
              </a:xfrm>
              <a:custGeom>
                <a:avLst/>
                <a:gdLst>
                  <a:gd name="T0" fmla="*/ 1569 w 1570"/>
                  <a:gd name="T1" fmla="*/ 291 h 578"/>
                  <a:gd name="T2" fmla="*/ 1569 w 1570"/>
                  <a:gd name="T3" fmla="*/ 291 h 578"/>
                  <a:gd name="T4" fmla="*/ 787 w 1570"/>
                  <a:gd name="T5" fmla="*/ 0 h 578"/>
                  <a:gd name="T6" fmla="*/ 0 w 1570"/>
                  <a:gd name="T7" fmla="*/ 291 h 578"/>
                  <a:gd name="T8" fmla="*/ 787 w 1570"/>
                  <a:gd name="T9" fmla="*/ 577 h 578"/>
                  <a:gd name="T10" fmla="*/ 1569 w 1570"/>
                  <a:gd name="T11" fmla="*/ 291 h 578"/>
                  <a:gd name="T12" fmla="*/ 129 w 1570"/>
                  <a:gd name="T13" fmla="*/ 291 h 578"/>
                  <a:gd name="T14" fmla="*/ 129 w 1570"/>
                  <a:gd name="T15" fmla="*/ 291 h 578"/>
                  <a:gd name="T16" fmla="*/ 787 w 1570"/>
                  <a:gd name="T17" fmla="*/ 49 h 578"/>
                  <a:gd name="T18" fmla="*/ 1439 w 1570"/>
                  <a:gd name="T19" fmla="*/ 291 h 578"/>
                  <a:gd name="T20" fmla="*/ 787 w 1570"/>
                  <a:gd name="T21" fmla="*/ 534 h 578"/>
                  <a:gd name="T22" fmla="*/ 129 w 1570"/>
                  <a:gd name="T23" fmla="*/ 291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0" h="578">
                    <a:moveTo>
                      <a:pt x="1569" y="291"/>
                    </a:moveTo>
                    <a:lnTo>
                      <a:pt x="1569" y="291"/>
                    </a:lnTo>
                    <a:cubicBezTo>
                      <a:pt x="1569" y="130"/>
                      <a:pt x="1218" y="0"/>
                      <a:pt x="787" y="0"/>
                    </a:cubicBezTo>
                    <a:cubicBezTo>
                      <a:pt x="350" y="0"/>
                      <a:pt x="0" y="130"/>
                      <a:pt x="0" y="291"/>
                    </a:cubicBezTo>
                    <a:cubicBezTo>
                      <a:pt x="0" y="448"/>
                      <a:pt x="350" y="577"/>
                      <a:pt x="787" y="577"/>
                    </a:cubicBezTo>
                    <a:cubicBezTo>
                      <a:pt x="1218" y="577"/>
                      <a:pt x="1569" y="448"/>
                      <a:pt x="1569" y="291"/>
                    </a:cubicBezTo>
                    <a:close/>
                    <a:moveTo>
                      <a:pt x="129" y="291"/>
                    </a:moveTo>
                    <a:lnTo>
                      <a:pt x="129" y="291"/>
                    </a:lnTo>
                    <a:cubicBezTo>
                      <a:pt x="129" y="157"/>
                      <a:pt x="420" y="49"/>
                      <a:pt x="787" y="49"/>
                    </a:cubicBezTo>
                    <a:cubicBezTo>
                      <a:pt x="1148" y="49"/>
                      <a:pt x="1439" y="157"/>
                      <a:pt x="1439" y="291"/>
                    </a:cubicBezTo>
                    <a:cubicBezTo>
                      <a:pt x="1439" y="421"/>
                      <a:pt x="1148" y="534"/>
                      <a:pt x="787" y="534"/>
                    </a:cubicBezTo>
                    <a:cubicBezTo>
                      <a:pt x="420" y="534"/>
                      <a:pt x="129" y="421"/>
                      <a:pt x="129" y="291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8" name="Freeform 481"/>
              <p:cNvSpPr>
                <a:spLocks noChangeArrowheads="1"/>
              </p:cNvSpPr>
              <p:nvPr/>
            </p:nvSpPr>
            <p:spPr bwMode="auto">
              <a:xfrm>
                <a:off x="6441428" y="10710550"/>
                <a:ext cx="942105" cy="942166"/>
              </a:xfrm>
              <a:custGeom>
                <a:avLst/>
                <a:gdLst>
                  <a:gd name="T0" fmla="*/ 1219 w 1333"/>
                  <a:gd name="T1" fmla="*/ 113 h 1333"/>
                  <a:gd name="T2" fmla="*/ 1219 w 1333"/>
                  <a:gd name="T3" fmla="*/ 113 h 1333"/>
                  <a:gd name="T4" fmla="*/ 464 w 1333"/>
                  <a:gd name="T5" fmla="*/ 463 h 1333"/>
                  <a:gd name="T6" fmla="*/ 113 w 1333"/>
                  <a:gd name="T7" fmla="*/ 1218 h 1333"/>
                  <a:gd name="T8" fmla="*/ 868 w 1333"/>
                  <a:gd name="T9" fmla="*/ 873 h 1333"/>
                  <a:gd name="T10" fmla="*/ 1219 w 1333"/>
                  <a:gd name="T11" fmla="*/ 113 h 1333"/>
                  <a:gd name="T12" fmla="*/ 205 w 1333"/>
                  <a:gd name="T13" fmla="*/ 1132 h 1333"/>
                  <a:gd name="T14" fmla="*/ 205 w 1333"/>
                  <a:gd name="T15" fmla="*/ 1132 h 1333"/>
                  <a:gd name="T16" fmla="*/ 496 w 1333"/>
                  <a:gd name="T17" fmla="*/ 496 h 1333"/>
                  <a:gd name="T18" fmla="*/ 1133 w 1333"/>
                  <a:gd name="T19" fmla="*/ 205 h 1333"/>
                  <a:gd name="T20" fmla="*/ 836 w 1333"/>
                  <a:gd name="T21" fmla="*/ 836 h 1333"/>
                  <a:gd name="T22" fmla="*/ 205 w 1333"/>
                  <a:gd name="T23" fmla="*/ 1132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3" h="1333">
                    <a:moveTo>
                      <a:pt x="1219" y="113"/>
                    </a:moveTo>
                    <a:lnTo>
                      <a:pt x="1219" y="113"/>
                    </a:lnTo>
                    <a:cubicBezTo>
                      <a:pt x="1106" y="0"/>
                      <a:pt x="771" y="156"/>
                      <a:pt x="464" y="463"/>
                    </a:cubicBezTo>
                    <a:cubicBezTo>
                      <a:pt x="157" y="771"/>
                      <a:pt x="0" y="1110"/>
                      <a:pt x="113" y="1218"/>
                    </a:cubicBezTo>
                    <a:cubicBezTo>
                      <a:pt x="227" y="1332"/>
                      <a:pt x="566" y="1175"/>
                      <a:pt x="868" y="873"/>
                    </a:cubicBezTo>
                    <a:cubicBezTo>
                      <a:pt x="1176" y="566"/>
                      <a:pt x="1332" y="226"/>
                      <a:pt x="1219" y="113"/>
                    </a:cubicBezTo>
                    <a:close/>
                    <a:moveTo>
                      <a:pt x="205" y="1132"/>
                    </a:moveTo>
                    <a:lnTo>
                      <a:pt x="205" y="1132"/>
                    </a:lnTo>
                    <a:cubicBezTo>
                      <a:pt x="108" y="1035"/>
                      <a:pt x="238" y="755"/>
                      <a:pt x="496" y="496"/>
                    </a:cubicBezTo>
                    <a:cubicBezTo>
                      <a:pt x="750" y="242"/>
                      <a:pt x="1036" y="108"/>
                      <a:pt x="1133" y="205"/>
                    </a:cubicBezTo>
                    <a:cubicBezTo>
                      <a:pt x="1224" y="296"/>
                      <a:pt x="1095" y="582"/>
                      <a:pt x="836" y="836"/>
                    </a:cubicBezTo>
                    <a:cubicBezTo>
                      <a:pt x="583" y="1094"/>
                      <a:pt x="297" y="1224"/>
                      <a:pt x="205" y="1132"/>
                    </a:cubicBezTo>
                    <a:close/>
                  </a:path>
                </a:pathLst>
              </a:custGeom>
              <a:solidFill>
                <a:srgbClr val="595A5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595A5C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99" name="TextBox 598"/>
            <p:cNvSpPr txBox="1"/>
            <p:nvPr/>
          </p:nvSpPr>
          <p:spPr>
            <a:xfrm>
              <a:off x="16374005" y="5011409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0" name="TextBox 599"/>
            <p:cNvSpPr txBox="1"/>
            <p:nvPr/>
          </p:nvSpPr>
          <p:spPr>
            <a:xfrm>
              <a:off x="16386875" y="4516048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1" name="TextBox 600"/>
            <p:cNvSpPr txBox="1"/>
            <p:nvPr/>
          </p:nvSpPr>
          <p:spPr>
            <a:xfrm>
              <a:off x="4497793" y="5164716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2" name="TextBox 601"/>
            <p:cNvSpPr txBox="1"/>
            <p:nvPr/>
          </p:nvSpPr>
          <p:spPr>
            <a:xfrm>
              <a:off x="4510663" y="4669355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3" name="TextBox 602"/>
            <p:cNvSpPr txBox="1"/>
            <p:nvPr/>
          </p:nvSpPr>
          <p:spPr>
            <a:xfrm>
              <a:off x="13349647" y="9246440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4" name="TextBox 603"/>
            <p:cNvSpPr txBox="1"/>
            <p:nvPr/>
          </p:nvSpPr>
          <p:spPr>
            <a:xfrm>
              <a:off x="15481661" y="8751079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6948045" y="11723210"/>
              <a:ext cx="4580293" cy="828047"/>
            </a:xfrm>
            <a:prstGeom prst="rect">
              <a:avLst/>
            </a:prstGeom>
            <a:noFill/>
          </p:spPr>
          <p:txBody>
            <a:bodyPr wrap="square" lIns="219419" tIns="109710" rIns="219419" bIns="109710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Creativity is the key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Lato Light"/>
                </a:rPr>
                <a:t>to success in the future and primary</a:t>
              </a:r>
            </a:p>
          </p:txBody>
        </p:sp>
        <p:sp>
          <p:nvSpPr>
            <p:cNvPr id="606" name="TextBox 605"/>
            <p:cNvSpPr txBox="1"/>
            <p:nvPr/>
          </p:nvSpPr>
          <p:spPr>
            <a:xfrm>
              <a:off x="6960915" y="11227849"/>
              <a:ext cx="2390167" cy="699547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Learning</a:t>
              </a:r>
              <a:endParaRPr kumimoji="0" lang="id-ID" sz="36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11" name="TextBox 610"/>
            <p:cNvSpPr txBox="1"/>
            <p:nvPr/>
          </p:nvSpPr>
          <p:spPr>
            <a:xfrm>
              <a:off x="8840929" y="3173469"/>
              <a:ext cx="940297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01</a:t>
              </a:r>
              <a:endParaRPr kumimoji="0" lang="id-ID" sz="4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2" name="TextBox 611"/>
            <p:cNvSpPr txBox="1"/>
            <p:nvPr/>
          </p:nvSpPr>
          <p:spPr>
            <a:xfrm>
              <a:off x="4435403" y="6940473"/>
              <a:ext cx="1061752" cy="874443"/>
            </a:xfrm>
            <a:prstGeom prst="rect">
              <a:avLst/>
            </a:prstGeom>
            <a:solidFill>
              <a:schemeClr val="accent2"/>
            </a:solidFill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02</a:t>
              </a:r>
              <a:endParaRPr kumimoji="0" lang="id-ID" sz="4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3" name="TextBox 612"/>
            <p:cNvSpPr txBox="1"/>
            <p:nvPr/>
          </p:nvSpPr>
          <p:spPr>
            <a:xfrm>
              <a:off x="4422950" y="10596223"/>
              <a:ext cx="1058715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03</a:t>
              </a:r>
              <a:endParaRPr kumimoji="0" lang="id-ID" sz="4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4" name="TextBox 613"/>
            <p:cNvSpPr txBox="1"/>
            <p:nvPr/>
          </p:nvSpPr>
          <p:spPr>
            <a:xfrm>
              <a:off x="14529242" y="3062351"/>
              <a:ext cx="1114888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04</a:t>
              </a:r>
              <a:endParaRPr kumimoji="0" lang="id-ID" sz="4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  <p:sp>
          <p:nvSpPr>
            <p:cNvPr id="615" name="TextBox 614"/>
            <p:cNvSpPr txBox="1"/>
            <p:nvPr/>
          </p:nvSpPr>
          <p:spPr>
            <a:xfrm>
              <a:off x="18877679" y="6917950"/>
              <a:ext cx="1058715" cy="874443"/>
            </a:xfrm>
            <a:prstGeom prst="rect">
              <a:avLst/>
            </a:prstGeom>
            <a:noFill/>
          </p:spPr>
          <p:txBody>
            <a:bodyPr wrap="none" lIns="182843" tIns="91422" rIns="182843" bIns="91422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ontserrat Light "/>
                  <a:ea typeface="+mn-ea"/>
                  <a:cs typeface="Lato Black"/>
                </a:rPr>
                <a:t>05</a:t>
              </a:r>
              <a:endParaRPr kumimoji="0" lang="id-ID" sz="4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Light "/>
                <a:ea typeface="+mn-ea"/>
                <a:cs typeface="Lato Black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6971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F07600B-24F3-5246-A234-39A11F4270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4384000" cy="13716000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4CDBD-F3A4-8E43-AB5E-FFDA8E200762}"/>
              </a:ext>
            </a:extLst>
          </p:cNvPr>
          <p:cNvGrpSpPr/>
          <p:nvPr/>
        </p:nvGrpSpPr>
        <p:grpSpPr>
          <a:xfrm>
            <a:off x="5228426" y="7639940"/>
            <a:ext cx="13782864" cy="6076060"/>
            <a:chOff x="2785130" y="3850961"/>
            <a:chExt cx="6821140" cy="3007041"/>
          </a:xfrm>
        </p:grpSpPr>
        <p:sp>
          <p:nvSpPr>
            <p:cNvPr id="31" name="Freeform 2">
              <a:extLst>
                <a:ext uri="{FF2B5EF4-FFF2-40B4-BE49-F238E27FC236}">
                  <a16:creationId xmlns:a16="http://schemas.microsoft.com/office/drawing/2014/main" id="{4B04EF55-CF93-E848-9FFA-C0ACFC9C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907440"/>
              <a:ext cx="5078005" cy="514778"/>
            </a:xfrm>
            <a:custGeom>
              <a:avLst/>
              <a:gdLst>
                <a:gd name="T0" fmla="*/ 17009 w 17010"/>
                <a:gd name="T1" fmla="*/ 1724 h 1725"/>
                <a:gd name="T2" fmla="*/ 0 w 17010"/>
                <a:gd name="T3" fmla="*/ 1724 h 1725"/>
                <a:gd name="T4" fmla="*/ 0 w 17010"/>
                <a:gd name="T5" fmla="*/ 0 h 1725"/>
                <a:gd name="T6" fmla="*/ 17009 w 17010"/>
                <a:gd name="T7" fmla="*/ 0 h 1725"/>
                <a:gd name="T8" fmla="*/ 17009 w 17010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1725">
                  <a:moveTo>
                    <a:pt x="17009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7009" y="0"/>
                  </a:lnTo>
                  <a:lnTo>
                    <a:pt x="17009" y="1724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2" name="Freeform 3">
              <a:extLst>
                <a:ext uri="{FF2B5EF4-FFF2-40B4-BE49-F238E27FC236}">
                  <a16:creationId xmlns:a16="http://schemas.microsoft.com/office/drawing/2014/main" id="{4172C38E-5847-6849-87D5-6B7D5E837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263639"/>
              <a:ext cx="4694882" cy="514777"/>
            </a:xfrm>
            <a:custGeom>
              <a:avLst/>
              <a:gdLst>
                <a:gd name="T0" fmla="*/ 15723 w 15724"/>
                <a:gd name="T1" fmla="*/ 1724 h 1725"/>
                <a:gd name="T2" fmla="*/ 0 w 15724"/>
                <a:gd name="T3" fmla="*/ 1724 h 1725"/>
                <a:gd name="T4" fmla="*/ 0 w 15724"/>
                <a:gd name="T5" fmla="*/ 0 h 1725"/>
                <a:gd name="T6" fmla="*/ 15723 w 15724"/>
                <a:gd name="T7" fmla="*/ 0 h 1725"/>
                <a:gd name="T8" fmla="*/ 15723 w 15724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1725">
                  <a:moveTo>
                    <a:pt x="15723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5723" y="0"/>
                  </a:lnTo>
                  <a:lnTo>
                    <a:pt x="15723" y="1724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3" name="Freeform 4">
              <a:extLst>
                <a:ext uri="{FF2B5EF4-FFF2-40B4-BE49-F238E27FC236}">
                  <a16:creationId xmlns:a16="http://schemas.microsoft.com/office/drawing/2014/main" id="{8918477E-43FA-3945-827E-DCB99187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621153"/>
              <a:ext cx="4313079" cy="514777"/>
            </a:xfrm>
            <a:custGeom>
              <a:avLst/>
              <a:gdLst>
                <a:gd name="T0" fmla="*/ 14447 w 14448"/>
                <a:gd name="T1" fmla="*/ 1724 h 1725"/>
                <a:gd name="T2" fmla="*/ 0 w 14448"/>
                <a:gd name="T3" fmla="*/ 1724 h 1725"/>
                <a:gd name="T4" fmla="*/ 0 w 14448"/>
                <a:gd name="T5" fmla="*/ 0 h 1725"/>
                <a:gd name="T6" fmla="*/ 14447 w 14448"/>
                <a:gd name="T7" fmla="*/ 0 h 1725"/>
                <a:gd name="T8" fmla="*/ 14447 w 14448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48" h="1725">
                  <a:moveTo>
                    <a:pt x="14447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4447" y="0"/>
                  </a:lnTo>
                  <a:lnTo>
                    <a:pt x="14447" y="172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DACEE3F8-F416-AE49-89DC-78DBBAEEE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5" y="3978668"/>
              <a:ext cx="3932590" cy="514777"/>
            </a:xfrm>
            <a:custGeom>
              <a:avLst/>
              <a:gdLst>
                <a:gd name="T0" fmla="*/ 13171 w 13172"/>
                <a:gd name="T1" fmla="*/ 1724 h 1725"/>
                <a:gd name="T2" fmla="*/ 0 w 13172"/>
                <a:gd name="T3" fmla="*/ 1724 h 1725"/>
                <a:gd name="T4" fmla="*/ 0 w 13172"/>
                <a:gd name="T5" fmla="*/ 0 h 1725"/>
                <a:gd name="T6" fmla="*/ 13171 w 13172"/>
                <a:gd name="T7" fmla="*/ 0 h 1725"/>
                <a:gd name="T8" fmla="*/ 13171 w 13172"/>
                <a:gd name="T9" fmla="*/ 172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72" h="1725">
                  <a:moveTo>
                    <a:pt x="13171" y="1724"/>
                  </a:moveTo>
                  <a:lnTo>
                    <a:pt x="0" y="1724"/>
                  </a:lnTo>
                  <a:lnTo>
                    <a:pt x="0" y="0"/>
                  </a:lnTo>
                  <a:lnTo>
                    <a:pt x="13171" y="0"/>
                  </a:lnTo>
                  <a:lnTo>
                    <a:pt x="13171" y="172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>
                <a:solidFill>
                  <a:srgbClr val="6BDBBD"/>
                </a:solidFill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03B20261-DF04-8D45-8634-D3E57DA59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493446"/>
              <a:ext cx="4313079" cy="127707"/>
            </a:xfrm>
            <a:custGeom>
              <a:avLst/>
              <a:gdLst>
                <a:gd name="T0" fmla="*/ 638 w 14448"/>
                <a:gd name="T1" fmla="*/ 0 h 429"/>
                <a:gd name="T2" fmla="*/ 0 w 14448"/>
                <a:gd name="T3" fmla="*/ 428 h 429"/>
                <a:gd name="T4" fmla="*/ 14447 w 14448"/>
                <a:gd name="T5" fmla="*/ 428 h 429"/>
                <a:gd name="T6" fmla="*/ 13809 w 14448"/>
                <a:gd name="T7" fmla="*/ 0 h 429"/>
                <a:gd name="T8" fmla="*/ 638 w 14448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48" h="429">
                  <a:moveTo>
                    <a:pt x="638" y="0"/>
                  </a:moveTo>
                  <a:lnTo>
                    <a:pt x="0" y="428"/>
                  </a:lnTo>
                  <a:lnTo>
                    <a:pt x="14447" y="428"/>
                  </a:lnTo>
                  <a:lnTo>
                    <a:pt x="13809" y="0"/>
                  </a:lnTo>
                  <a:lnTo>
                    <a:pt x="63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DE7C8F7E-3DBC-4649-9F15-642388654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5" y="3850961"/>
              <a:ext cx="3932590" cy="129024"/>
            </a:xfrm>
            <a:custGeom>
              <a:avLst/>
              <a:gdLst>
                <a:gd name="T0" fmla="*/ 581 w 13172"/>
                <a:gd name="T1" fmla="*/ 0 h 430"/>
                <a:gd name="T2" fmla="*/ 0 w 13172"/>
                <a:gd name="T3" fmla="*/ 429 h 430"/>
                <a:gd name="T4" fmla="*/ 13171 w 13172"/>
                <a:gd name="T5" fmla="*/ 429 h 430"/>
                <a:gd name="T6" fmla="*/ 12590 w 13172"/>
                <a:gd name="T7" fmla="*/ 0 h 430"/>
                <a:gd name="T8" fmla="*/ 581 w 13172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72" h="430">
                  <a:moveTo>
                    <a:pt x="581" y="0"/>
                  </a:moveTo>
                  <a:lnTo>
                    <a:pt x="0" y="429"/>
                  </a:lnTo>
                  <a:lnTo>
                    <a:pt x="13171" y="429"/>
                  </a:lnTo>
                  <a:lnTo>
                    <a:pt x="12590" y="0"/>
                  </a:lnTo>
                  <a:lnTo>
                    <a:pt x="581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10572B30-ED66-724F-9DE8-2A4A6DD1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972" y="3850961"/>
              <a:ext cx="2556776" cy="129024"/>
            </a:xfrm>
            <a:custGeom>
              <a:avLst/>
              <a:gdLst>
                <a:gd name="T0" fmla="*/ 533 w 8562"/>
                <a:gd name="T1" fmla="*/ 0 h 430"/>
                <a:gd name="T2" fmla="*/ 0 w 8562"/>
                <a:gd name="T3" fmla="*/ 429 h 430"/>
                <a:gd name="T4" fmla="*/ 8561 w 8562"/>
                <a:gd name="T5" fmla="*/ 429 h 430"/>
                <a:gd name="T6" fmla="*/ 7942 w 8562"/>
                <a:gd name="T7" fmla="*/ 0 h 430"/>
                <a:gd name="T8" fmla="*/ 533 w 8562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62" h="430">
                  <a:moveTo>
                    <a:pt x="533" y="0"/>
                  </a:moveTo>
                  <a:lnTo>
                    <a:pt x="0" y="429"/>
                  </a:lnTo>
                  <a:lnTo>
                    <a:pt x="8561" y="429"/>
                  </a:lnTo>
                  <a:lnTo>
                    <a:pt x="7942" y="0"/>
                  </a:lnTo>
                  <a:lnTo>
                    <a:pt x="533" y="0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24903530-50DA-654F-95BC-87E7DCA8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135932"/>
              <a:ext cx="4694882" cy="127707"/>
            </a:xfrm>
            <a:custGeom>
              <a:avLst/>
              <a:gdLst>
                <a:gd name="T0" fmla="*/ 638 w 15724"/>
                <a:gd name="T1" fmla="*/ 0 h 429"/>
                <a:gd name="T2" fmla="*/ 0 w 15724"/>
                <a:gd name="T3" fmla="*/ 428 h 429"/>
                <a:gd name="T4" fmla="*/ 15723 w 15724"/>
                <a:gd name="T5" fmla="*/ 428 h 429"/>
                <a:gd name="T6" fmla="*/ 15085 w 15724"/>
                <a:gd name="T7" fmla="*/ 0 h 429"/>
                <a:gd name="T8" fmla="*/ 638 w 1572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429">
                  <a:moveTo>
                    <a:pt x="638" y="0"/>
                  </a:moveTo>
                  <a:lnTo>
                    <a:pt x="0" y="428"/>
                  </a:lnTo>
                  <a:lnTo>
                    <a:pt x="15723" y="428"/>
                  </a:lnTo>
                  <a:lnTo>
                    <a:pt x="15085" y="0"/>
                  </a:lnTo>
                  <a:lnTo>
                    <a:pt x="638" y="0"/>
                  </a:lnTo>
                </a:path>
              </a:pathLst>
            </a:custGeom>
            <a:solidFill>
              <a:srgbClr val="6039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AE5B235C-D4BA-E540-B9A8-632BCB0C8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778417"/>
              <a:ext cx="5078005" cy="129024"/>
            </a:xfrm>
            <a:custGeom>
              <a:avLst/>
              <a:gdLst>
                <a:gd name="T0" fmla="*/ 648 w 17010"/>
                <a:gd name="T1" fmla="*/ 0 h 430"/>
                <a:gd name="T2" fmla="*/ 0 w 17010"/>
                <a:gd name="T3" fmla="*/ 429 h 430"/>
                <a:gd name="T4" fmla="*/ 17009 w 17010"/>
                <a:gd name="T5" fmla="*/ 429 h 430"/>
                <a:gd name="T6" fmla="*/ 16371 w 17010"/>
                <a:gd name="T7" fmla="*/ 0 h 430"/>
                <a:gd name="T8" fmla="*/ 648 w 1701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430">
                  <a:moveTo>
                    <a:pt x="648" y="0"/>
                  </a:moveTo>
                  <a:lnTo>
                    <a:pt x="0" y="429"/>
                  </a:lnTo>
                  <a:lnTo>
                    <a:pt x="17009" y="429"/>
                  </a:lnTo>
                  <a:lnTo>
                    <a:pt x="16371" y="0"/>
                  </a:lnTo>
                  <a:lnTo>
                    <a:pt x="648" y="0"/>
                  </a:lnTo>
                </a:path>
              </a:pathLst>
            </a:custGeom>
            <a:solidFill>
              <a:srgbClr val="6039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0A529259-9C79-094D-B1BB-AED5B45BA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068" y="4493446"/>
              <a:ext cx="2937264" cy="127707"/>
            </a:xfrm>
            <a:custGeom>
              <a:avLst/>
              <a:gdLst>
                <a:gd name="T0" fmla="*/ 638 w 9838"/>
                <a:gd name="T1" fmla="*/ 0 h 429"/>
                <a:gd name="T2" fmla="*/ 0 w 9838"/>
                <a:gd name="T3" fmla="*/ 428 h 429"/>
                <a:gd name="T4" fmla="*/ 9837 w 9838"/>
                <a:gd name="T5" fmla="*/ 428 h 429"/>
                <a:gd name="T6" fmla="*/ 9199 w 9838"/>
                <a:gd name="T7" fmla="*/ 0 h 429"/>
                <a:gd name="T8" fmla="*/ 638 w 9838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8" h="429">
                  <a:moveTo>
                    <a:pt x="638" y="0"/>
                  </a:moveTo>
                  <a:lnTo>
                    <a:pt x="0" y="428"/>
                  </a:lnTo>
                  <a:lnTo>
                    <a:pt x="9837" y="428"/>
                  </a:lnTo>
                  <a:lnTo>
                    <a:pt x="9199" y="0"/>
                  </a:lnTo>
                  <a:lnTo>
                    <a:pt x="638" y="0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1B2FA341-54ED-D24C-9636-487CDAE5A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918" y="5135932"/>
              <a:ext cx="4694882" cy="127707"/>
            </a:xfrm>
            <a:custGeom>
              <a:avLst/>
              <a:gdLst>
                <a:gd name="T0" fmla="*/ 638 w 15724"/>
                <a:gd name="T1" fmla="*/ 0 h 429"/>
                <a:gd name="T2" fmla="*/ 0 w 15724"/>
                <a:gd name="T3" fmla="*/ 428 h 429"/>
                <a:gd name="T4" fmla="*/ 15723 w 15724"/>
                <a:gd name="T5" fmla="*/ 428 h 429"/>
                <a:gd name="T6" fmla="*/ 15085 w 15724"/>
                <a:gd name="T7" fmla="*/ 0 h 429"/>
                <a:gd name="T8" fmla="*/ 638 w 1572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24" h="429">
                  <a:moveTo>
                    <a:pt x="638" y="0"/>
                  </a:moveTo>
                  <a:lnTo>
                    <a:pt x="0" y="428"/>
                  </a:lnTo>
                  <a:lnTo>
                    <a:pt x="15723" y="428"/>
                  </a:lnTo>
                  <a:lnTo>
                    <a:pt x="15085" y="0"/>
                  </a:lnTo>
                  <a:lnTo>
                    <a:pt x="63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B052E75B-0DBD-CF48-BC0F-BA9DE7BE8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82" y="5778417"/>
              <a:ext cx="5078005" cy="129024"/>
            </a:xfrm>
            <a:custGeom>
              <a:avLst/>
              <a:gdLst>
                <a:gd name="T0" fmla="*/ 648 w 17010"/>
                <a:gd name="T1" fmla="*/ 0 h 430"/>
                <a:gd name="T2" fmla="*/ 0 w 17010"/>
                <a:gd name="T3" fmla="*/ 429 h 430"/>
                <a:gd name="T4" fmla="*/ 17009 w 17010"/>
                <a:gd name="T5" fmla="*/ 429 h 430"/>
                <a:gd name="T6" fmla="*/ 16371 w 17010"/>
                <a:gd name="T7" fmla="*/ 0 h 430"/>
                <a:gd name="T8" fmla="*/ 648 w 1701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10" h="430">
                  <a:moveTo>
                    <a:pt x="648" y="0"/>
                  </a:moveTo>
                  <a:lnTo>
                    <a:pt x="0" y="429"/>
                  </a:lnTo>
                  <a:lnTo>
                    <a:pt x="17009" y="429"/>
                  </a:lnTo>
                  <a:lnTo>
                    <a:pt x="16371" y="0"/>
                  </a:lnTo>
                  <a:lnTo>
                    <a:pt x="648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09A95DA4-5331-C947-833C-B97C878E3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430" y="3978669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4" name="Freeform 15">
              <a:extLst>
                <a:ext uri="{FF2B5EF4-FFF2-40B4-BE49-F238E27FC236}">
                  <a16:creationId xmlns:a16="http://schemas.microsoft.com/office/drawing/2014/main" id="{D7393C6F-7D1A-2C41-B307-EAF2701B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4333" y="4621153"/>
              <a:ext cx="688564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5FCFDC42-F285-A04A-9D95-9B66EF143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5234" y="5263639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C9D364D-D2EA-DB44-86D1-EC2EC3EB1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4821" y="5907440"/>
              <a:ext cx="688565" cy="514778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7" name="Freeform 18">
              <a:extLst>
                <a:ext uri="{FF2B5EF4-FFF2-40B4-BE49-F238E27FC236}">
                  <a16:creationId xmlns:a16="http://schemas.microsoft.com/office/drawing/2014/main" id="{15C0608E-4EC2-2E4B-ADF1-B2AD8A48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130" y="6422219"/>
              <a:ext cx="6821140" cy="435783"/>
            </a:xfrm>
            <a:custGeom>
              <a:avLst/>
              <a:gdLst>
                <a:gd name="T0" fmla="*/ 19923 w 22848"/>
                <a:gd name="T1" fmla="*/ 0 h 1458"/>
                <a:gd name="T2" fmla="*/ 11419 w 22848"/>
                <a:gd name="T3" fmla="*/ 0 h 1458"/>
                <a:gd name="T4" fmla="*/ 2914 w 22848"/>
                <a:gd name="T5" fmla="*/ 0 h 1458"/>
                <a:gd name="T6" fmla="*/ 0 w 22848"/>
                <a:gd name="T7" fmla="*/ 1457 h 1458"/>
                <a:gd name="T8" fmla="*/ 11419 w 22848"/>
                <a:gd name="T9" fmla="*/ 1457 h 1458"/>
                <a:gd name="T10" fmla="*/ 22847 w 22848"/>
                <a:gd name="T11" fmla="*/ 1457 h 1458"/>
                <a:gd name="T12" fmla="*/ 19923 w 22848"/>
                <a:gd name="T13" fmla="*/ 0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48" h="1458">
                  <a:moveTo>
                    <a:pt x="19923" y="0"/>
                  </a:moveTo>
                  <a:lnTo>
                    <a:pt x="11419" y="0"/>
                  </a:lnTo>
                  <a:lnTo>
                    <a:pt x="2914" y="0"/>
                  </a:lnTo>
                  <a:lnTo>
                    <a:pt x="0" y="1457"/>
                  </a:lnTo>
                  <a:lnTo>
                    <a:pt x="11419" y="1457"/>
                  </a:lnTo>
                  <a:lnTo>
                    <a:pt x="22847" y="1457"/>
                  </a:lnTo>
                  <a:lnTo>
                    <a:pt x="19923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022A33E1-19C7-6545-A65D-BBBE432DB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482" y="5135932"/>
              <a:ext cx="3317752" cy="127707"/>
            </a:xfrm>
            <a:custGeom>
              <a:avLst/>
              <a:gdLst>
                <a:gd name="T0" fmla="*/ 638 w 11114"/>
                <a:gd name="T1" fmla="*/ 0 h 429"/>
                <a:gd name="T2" fmla="*/ 0 w 11114"/>
                <a:gd name="T3" fmla="*/ 428 h 429"/>
                <a:gd name="T4" fmla="*/ 11113 w 11114"/>
                <a:gd name="T5" fmla="*/ 428 h 429"/>
                <a:gd name="T6" fmla="*/ 10475 w 11114"/>
                <a:gd name="T7" fmla="*/ 0 h 429"/>
                <a:gd name="T8" fmla="*/ 638 w 11114"/>
                <a:gd name="T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14" h="429">
                  <a:moveTo>
                    <a:pt x="638" y="0"/>
                  </a:moveTo>
                  <a:lnTo>
                    <a:pt x="0" y="428"/>
                  </a:lnTo>
                  <a:lnTo>
                    <a:pt x="11113" y="428"/>
                  </a:lnTo>
                  <a:lnTo>
                    <a:pt x="10475" y="0"/>
                  </a:lnTo>
                  <a:lnTo>
                    <a:pt x="638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49" name="Freeform 20">
              <a:extLst>
                <a:ext uri="{FF2B5EF4-FFF2-40B4-BE49-F238E27FC236}">
                  <a16:creationId xmlns:a16="http://schemas.microsoft.com/office/drawing/2014/main" id="{0F64F754-8909-064B-9282-5C340428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947" y="5778417"/>
              <a:ext cx="3702190" cy="129024"/>
            </a:xfrm>
            <a:custGeom>
              <a:avLst/>
              <a:gdLst>
                <a:gd name="T0" fmla="*/ 648 w 12400"/>
                <a:gd name="T1" fmla="*/ 0 h 430"/>
                <a:gd name="T2" fmla="*/ 0 w 12400"/>
                <a:gd name="T3" fmla="*/ 429 h 430"/>
                <a:gd name="T4" fmla="*/ 12399 w 12400"/>
                <a:gd name="T5" fmla="*/ 429 h 430"/>
                <a:gd name="T6" fmla="*/ 11761 w 12400"/>
                <a:gd name="T7" fmla="*/ 0 h 430"/>
                <a:gd name="T8" fmla="*/ 648 w 12400"/>
                <a:gd name="T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00" h="430">
                  <a:moveTo>
                    <a:pt x="648" y="0"/>
                  </a:moveTo>
                  <a:lnTo>
                    <a:pt x="0" y="429"/>
                  </a:lnTo>
                  <a:lnTo>
                    <a:pt x="12399" y="429"/>
                  </a:lnTo>
                  <a:lnTo>
                    <a:pt x="11761" y="0"/>
                  </a:lnTo>
                  <a:lnTo>
                    <a:pt x="648" y="0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0" name="Freeform 21">
              <a:extLst>
                <a:ext uri="{FF2B5EF4-FFF2-40B4-BE49-F238E27FC236}">
                  <a16:creationId xmlns:a16="http://schemas.microsoft.com/office/drawing/2014/main" id="{C2D315D4-FD45-C744-9488-0F60071F9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406" y="3978669"/>
              <a:ext cx="688566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1" name="Freeform 22">
              <a:extLst>
                <a:ext uri="{FF2B5EF4-FFF2-40B4-BE49-F238E27FC236}">
                  <a16:creationId xmlns:a16="http://schemas.microsoft.com/office/drawing/2014/main" id="{59058003-1A64-DC41-9CEE-3EE57AB2B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820" y="4621152"/>
              <a:ext cx="688565" cy="514777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2" name="Freeform 23">
              <a:extLst>
                <a:ext uri="{FF2B5EF4-FFF2-40B4-BE49-F238E27FC236}">
                  <a16:creationId xmlns:a16="http://schemas.microsoft.com/office/drawing/2014/main" id="{23285855-DF01-E74C-8324-E48A604BE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283" y="5263640"/>
              <a:ext cx="691197" cy="514777"/>
            </a:xfrm>
            <a:custGeom>
              <a:avLst/>
              <a:gdLst>
                <a:gd name="T0" fmla="*/ 0 w 2316"/>
                <a:gd name="T1" fmla="*/ 0 h 1725"/>
                <a:gd name="T2" fmla="*/ 2315 w 2316"/>
                <a:gd name="T3" fmla="*/ 0 h 1725"/>
                <a:gd name="T4" fmla="*/ 2315 w 2316"/>
                <a:gd name="T5" fmla="*/ 1724 h 1725"/>
                <a:gd name="T6" fmla="*/ 0 w 2316"/>
                <a:gd name="T7" fmla="*/ 1724 h 1725"/>
                <a:gd name="T8" fmla="*/ 0 w 231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6" h="1725">
                  <a:moveTo>
                    <a:pt x="0" y="0"/>
                  </a:moveTo>
                  <a:lnTo>
                    <a:pt x="2315" y="0"/>
                  </a:lnTo>
                  <a:lnTo>
                    <a:pt x="231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  <p:sp>
          <p:nvSpPr>
            <p:cNvPr id="53" name="Freeform 24">
              <a:extLst>
                <a:ext uri="{FF2B5EF4-FFF2-40B4-BE49-F238E27FC236}">
                  <a16:creationId xmlns:a16="http://schemas.microsoft.com/office/drawing/2014/main" id="{1A9AC353-8172-E74B-BC1D-B8D3B9BF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379" y="5907438"/>
              <a:ext cx="688565" cy="514778"/>
            </a:xfrm>
            <a:custGeom>
              <a:avLst/>
              <a:gdLst>
                <a:gd name="T0" fmla="*/ 0 w 2306"/>
                <a:gd name="T1" fmla="*/ 0 h 1725"/>
                <a:gd name="T2" fmla="*/ 2305 w 2306"/>
                <a:gd name="T3" fmla="*/ 0 h 1725"/>
                <a:gd name="T4" fmla="*/ 2305 w 2306"/>
                <a:gd name="T5" fmla="*/ 1724 h 1725"/>
                <a:gd name="T6" fmla="*/ 0 w 2306"/>
                <a:gd name="T7" fmla="*/ 1724 h 1725"/>
                <a:gd name="T8" fmla="*/ 0 w 2306"/>
                <a:gd name="T9" fmla="*/ 0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6" h="1725">
                  <a:moveTo>
                    <a:pt x="0" y="0"/>
                  </a:moveTo>
                  <a:lnTo>
                    <a:pt x="2305" y="0"/>
                  </a:lnTo>
                  <a:lnTo>
                    <a:pt x="2305" y="1724"/>
                  </a:lnTo>
                  <a:lnTo>
                    <a:pt x="0" y="1724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3600"/>
            </a:p>
          </p:txBody>
        </p:sp>
      </p:grpSp>
      <p:sp>
        <p:nvSpPr>
          <p:cNvPr id="65" name="Google Shape;192;p16">
            <a:extLst>
              <a:ext uri="{FF2B5EF4-FFF2-40B4-BE49-F238E27FC236}">
                <a16:creationId xmlns:a16="http://schemas.microsoft.com/office/drawing/2014/main" id="{4D4D8879-95F8-A946-8213-1265F519D081}"/>
              </a:ext>
            </a:extLst>
          </p:cNvPr>
          <p:cNvSpPr txBox="1"/>
          <p:nvPr/>
        </p:nvSpPr>
        <p:spPr>
          <a:xfrm>
            <a:off x="10433050" y="11991975"/>
            <a:ext cx="395922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EDUCATION</a:t>
            </a:r>
            <a:endParaRPr sz="3600"/>
          </a:p>
        </p:txBody>
      </p:sp>
      <p:sp>
        <p:nvSpPr>
          <p:cNvPr id="66" name="Google Shape;193;p16">
            <a:extLst>
              <a:ext uri="{FF2B5EF4-FFF2-40B4-BE49-F238E27FC236}">
                <a16:creationId xmlns:a16="http://schemas.microsoft.com/office/drawing/2014/main" id="{27F22450-2D4E-9A4D-8779-DFC9B9702BD2}"/>
              </a:ext>
            </a:extLst>
          </p:cNvPr>
          <p:cNvSpPr txBox="1"/>
          <p:nvPr/>
        </p:nvSpPr>
        <p:spPr>
          <a:xfrm>
            <a:off x="10883900" y="10677525"/>
            <a:ext cx="308292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STARTUP</a:t>
            </a:r>
            <a:endParaRPr sz="3600"/>
          </a:p>
        </p:txBody>
      </p:sp>
      <p:sp>
        <p:nvSpPr>
          <p:cNvPr id="67" name="Google Shape;194;p16">
            <a:extLst>
              <a:ext uri="{FF2B5EF4-FFF2-40B4-BE49-F238E27FC236}">
                <a16:creationId xmlns:a16="http://schemas.microsoft.com/office/drawing/2014/main" id="{A177B691-8F35-2D4F-94C7-BC27F35F492C}"/>
              </a:ext>
            </a:extLst>
          </p:cNvPr>
          <p:cNvSpPr txBox="1"/>
          <p:nvPr/>
        </p:nvSpPr>
        <p:spPr>
          <a:xfrm>
            <a:off x="10769601" y="9388475"/>
            <a:ext cx="3279774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BUSINESS</a:t>
            </a:r>
            <a:endParaRPr sz="3600"/>
          </a:p>
        </p:txBody>
      </p:sp>
      <p:sp>
        <p:nvSpPr>
          <p:cNvPr id="68" name="Google Shape;195;p16">
            <a:extLst>
              <a:ext uri="{FF2B5EF4-FFF2-40B4-BE49-F238E27FC236}">
                <a16:creationId xmlns:a16="http://schemas.microsoft.com/office/drawing/2014/main" id="{F787AB9B-5E6E-2D4C-9197-9185033EB287}"/>
              </a:ext>
            </a:extLst>
          </p:cNvPr>
          <p:cNvSpPr txBox="1"/>
          <p:nvPr/>
        </p:nvSpPr>
        <p:spPr>
          <a:xfrm>
            <a:off x="10925174" y="8086725"/>
            <a:ext cx="2959100" cy="100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FFFFFF"/>
              </a:buClr>
              <a:buSzPts val="2300"/>
            </a:pPr>
            <a:r>
              <a:rPr lang="en-US" sz="4600" b="1">
                <a:solidFill>
                  <a:srgbClr val="FFFFFF"/>
                </a:solidFill>
                <a:ea typeface="Open Sans"/>
                <a:cs typeface="Open Sans"/>
                <a:sym typeface="Open Sans"/>
              </a:rPr>
              <a:t>SUCCESS</a:t>
            </a:r>
            <a:endParaRPr sz="3600"/>
          </a:p>
        </p:txBody>
      </p:sp>
      <p:sp>
        <p:nvSpPr>
          <p:cNvPr id="73" name="Google Shape;200;p16">
            <a:extLst>
              <a:ext uri="{FF2B5EF4-FFF2-40B4-BE49-F238E27FC236}">
                <a16:creationId xmlns:a16="http://schemas.microsoft.com/office/drawing/2014/main" id="{E2F36E14-C4F3-EE48-BCF5-93937B5F0A1A}"/>
              </a:ext>
            </a:extLst>
          </p:cNvPr>
          <p:cNvSpPr txBox="1"/>
          <p:nvPr/>
        </p:nvSpPr>
        <p:spPr>
          <a:xfrm>
            <a:off x="752519" y="1640502"/>
            <a:ext cx="8951813" cy="1980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buClr>
                <a:srgbClr val="000000"/>
              </a:buClr>
              <a:buSzPts val="6500"/>
            </a:pPr>
            <a:r>
              <a:rPr lang="en-US" sz="9600" b="1">
                <a:solidFill>
                  <a:srgbClr val="272E3A"/>
                </a:solidFill>
                <a:latin typeface="+mj-lt"/>
                <a:ea typeface="Montserrat"/>
                <a:cs typeface="Montserrat"/>
                <a:sym typeface="Montserrat"/>
              </a:rPr>
              <a:t>Lorem Ipsum</a:t>
            </a:r>
            <a:endParaRPr sz="2800">
              <a:solidFill>
                <a:srgbClr val="272E3A"/>
              </a:solidFill>
              <a:latin typeface="+mj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1B6CB79-9732-954B-A50A-B308AF1C1B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58580" y="660402"/>
            <a:ext cx="8618676" cy="778933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56B43411-75A7-49E7-BDAF-B5778175A937}"/>
              </a:ext>
            </a:extLst>
          </p:cNvPr>
          <p:cNvSpPr/>
          <p:nvPr/>
        </p:nvSpPr>
        <p:spPr>
          <a:xfrm>
            <a:off x="17598793" y="2016521"/>
            <a:ext cx="60960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>
                <a:solidFill>
                  <a:srgbClr val="272E3A"/>
                </a:solidFill>
              </a:rPr>
              <a:t>Lorem Ipsum</a:t>
            </a:r>
            <a:r>
              <a:rPr lang="en-US" sz="2400">
                <a:solidFill>
                  <a:srgbClr val="272E3A"/>
                </a:solidFill>
              </a:rPr>
              <a:t>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</a:t>
            </a:r>
          </a:p>
        </p:txBody>
      </p:sp>
    </p:spTree>
    <p:extLst>
      <p:ext uri="{BB962C8B-B14F-4D97-AF65-F5344CB8AC3E}">
        <p14:creationId xmlns:p14="http://schemas.microsoft.com/office/powerpoint/2010/main" val="236042934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6619AB2B-927F-4997-B35D-123605465B4A}"/>
              </a:ext>
            </a:extLst>
          </p:cNvPr>
          <p:cNvGrpSpPr/>
          <p:nvPr/>
        </p:nvGrpSpPr>
        <p:grpSpPr>
          <a:xfrm>
            <a:off x="1581944" y="3596377"/>
            <a:ext cx="8101619" cy="8160514"/>
            <a:chOff x="3210687" y="3586137"/>
            <a:chExt cx="8101619" cy="8160514"/>
          </a:xfrm>
        </p:grpSpPr>
        <p:sp>
          <p:nvSpPr>
            <p:cNvPr id="154" name="Freeform 12"/>
            <p:cNvSpPr>
              <a:spLocks noChangeArrowheads="1"/>
            </p:cNvSpPr>
            <p:nvPr/>
          </p:nvSpPr>
          <p:spPr bwMode="auto">
            <a:xfrm>
              <a:off x="7194013" y="9650891"/>
              <a:ext cx="2971080" cy="1581397"/>
            </a:xfrm>
            <a:custGeom>
              <a:avLst/>
              <a:gdLst>
                <a:gd name="T0" fmla="*/ 0 w 7184"/>
                <a:gd name="T1" fmla="*/ 3822 h 3823"/>
                <a:gd name="T2" fmla="*/ 0 w 7184"/>
                <a:gd name="T3" fmla="*/ 3822 h 3823"/>
                <a:gd name="T4" fmla="*/ 4509 w 7184"/>
                <a:gd name="T5" fmla="*/ 2556 h 3823"/>
                <a:gd name="T6" fmla="*/ 7183 w 7184"/>
                <a:gd name="T7" fmla="*/ 0 h 3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84" h="3823">
                  <a:moveTo>
                    <a:pt x="0" y="3822"/>
                  </a:moveTo>
                  <a:lnTo>
                    <a:pt x="0" y="3822"/>
                  </a:lnTo>
                  <a:cubicBezTo>
                    <a:pt x="1654" y="3822"/>
                    <a:pt x="3196" y="3356"/>
                    <a:pt x="4509" y="2556"/>
                  </a:cubicBezTo>
                  <a:cubicBezTo>
                    <a:pt x="5575" y="1908"/>
                    <a:pt x="6488" y="1031"/>
                    <a:pt x="7183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7" name="Freeform 126"/>
            <p:cNvSpPr>
              <a:spLocks noChangeArrowheads="1"/>
            </p:cNvSpPr>
            <p:nvPr/>
          </p:nvSpPr>
          <p:spPr bwMode="auto">
            <a:xfrm>
              <a:off x="5910011" y="7648153"/>
              <a:ext cx="875456" cy="1218423"/>
            </a:xfrm>
            <a:custGeom>
              <a:avLst/>
              <a:gdLst>
                <a:gd name="T0" fmla="*/ 0 w 2115"/>
                <a:gd name="T1" fmla="*/ 0 h 2944"/>
                <a:gd name="T2" fmla="*/ 0 w 2115"/>
                <a:gd name="T3" fmla="*/ 0 h 2944"/>
                <a:gd name="T4" fmla="*/ 2114 w 2115"/>
                <a:gd name="T5" fmla="*/ 2943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5" h="2944">
                  <a:moveTo>
                    <a:pt x="0" y="0"/>
                  </a:moveTo>
                  <a:lnTo>
                    <a:pt x="0" y="0"/>
                  </a:lnTo>
                  <a:cubicBezTo>
                    <a:pt x="0" y="1365"/>
                    <a:pt x="883" y="2525"/>
                    <a:pt x="2114" y="2943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8" name="Line 127"/>
            <p:cNvSpPr>
              <a:spLocks noChangeShapeType="1"/>
            </p:cNvSpPr>
            <p:nvPr/>
          </p:nvSpPr>
          <p:spPr bwMode="auto">
            <a:xfrm flipH="1">
              <a:off x="6196357" y="8901232"/>
              <a:ext cx="590933" cy="849978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9" name="Freeform 128"/>
            <p:cNvSpPr>
              <a:spLocks noChangeArrowheads="1"/>
            </p:cNvSpPr>
            <p:nvPr/>
          </p:nvSpPr>
          <p:spPr bwMode="auto">
            <a:xfrm>
              <a:off x="5191407" y="8822799"/>
              <a:ext cx="1006775" cy="928410"/>
            </a:xfrm>
            <a:custGeom>
              <a:avLst/>
              <a:gdLst>
                <a:gd name="T0" fmla="*/ 0 w 2433"/>
                <a:gd name="T1" fmla="*/ 0 h 2245"/>
                <a:gd name="T2" fmla="*/ 0 w 2433"/>
                <a:gd name="T3" fmla="*/ 0 h 2245"/>
                <a:gd name="T4" fmla="*/ 2432 w 2433"/>
                <a:gd name="T5" fmla="*/ 2244 h 2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3" h="2245">
                  <a:moveTo>
                    <a:pt x="0" y="0"/>
                  </a:moveTo>
                  <a:lnTo>
                    <a:pt x="0" y="0"/>
                  </a:lnTo>
                  <a:cubicBezTo>
                    <a:pt x="565" y="972"/>
                    <a:pt x="1413" y="1755"/>
                    <a:pt x="2432" y="2244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8" name="Freeform 75"/>
            <p:cNvSpPr>
              <a:spLocks noChangeArrowheads="1"/>
            </p:cNvSpPr>
            <p:nvPr/>
          </p:nvSpPr>
          <p:spPr bwMode="auto">
            <a:xfrm>
              <a:off x="5829762" y="5765799"/>
              <a:ext cx="2622721" cy="559964"/>
            </a:xfrm>
            <a:custGeom>
              <a:avLst/>
              <a:gdLst>
                <a:gd name="T0" fmla="*/ 6340 w 6341"/>
                <a:gd name="T1" fmla="*/ 1354 h 1355"/>
                <a:gd name="T2" fmla="*/ 6340 w 6341"/>
                <a:gd name="T3" fmla="*/ 1354 h 1355"/>
                <a:gd name="T4" fmla="*/ 3103 w 6341"/>
                <a:gd name="T5" fmla="*/ 0 h 1355"/>
                <a:gd name="T6" fmla="*/ 0 w 6341"/>
                <a:gd name="T7" fmla="*/ 1225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41" h="1355">
                  <a:moveTo>
                    <a:pt x="6340" y="1354"/>
                  </a:moveTo>
                  <a:lnTo>
                    <a:pt x="6340" y="1354"/>
                  </a:lnTo>
                  <a:cubicBezTo>
                    <a:pt x="5516" y="518"/>
                    <a:pt x="4373" y="0"/>
                    <a:pt x="3103" y="0"/>
                  </a:cubicBezTo>
                  <a:cubicBezTo>
                    <a:pt x="1907" y="0"/>
                    <a:pt x="812" y="465"/>
                    <a:pt x="0" y="1225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1" name="Line 91"/>
            <p:cNvSpPr>
              <a:spLocks noChangeShapeType="1"/>
            </p:cNvSpPr>
            <p:nvPr/>
          </p:nvSpPr>
          <p:spPr bwMode="auto">
            <a:xfrm flipH="1">
              <a:off x="8394118" y="4735246"/>
              <a:ext cx="888223" cy="1554036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7" name="Line 136"/>
            <p:cNvSpPr>
              <a:spLocks noChangeShapeType="1"/>
            </p:cNvSpPr>
            <p:nvPr/>
          </p:nvSpPr>
          <p:spPr bwMode="auto">
            <a:xfrm>
              <a:off x="7194014" y="4065842"/>
              <a:ext cx="1823" cy="1284086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8" name="Freeform 78"/>
            <p:cNvSpPr>
              <a:spLocks noChangeArrowheads="1"/>
            </p:cNvSpPr>
            <p:nvPr/>
          </p:nvSpPr>
          <p:spPr bwMode="auto">
            <a:xfrm>
              <a:off x="3611938" y="7648153"/>
              <a:ext cx="1610475" cy="2991337"/>
            </a:xfrm>
            <a:custGeom>
              <a:avLst/>
              <a:gdLst>
                <a:gd name="T0" fmla="*/ 0 w 3893"/>
                <a:gd name="T1" fmla="*/ 0 h 7231"/>
                <a:gd name="T2" fmla="*/ 0 w 3893"/>
                <a:gd name="T3" fmla="*/ 0 h 7231"/>
                <a:gd name="T4" fmla="*/ 830 w 3893"/>
                <a:gd name="T5" fmla="*/ 3697 h 7231"/>
                <a:gd name="T6" fmla="*/ 2785 w 3893"/>
                <a:gd name="T7" fmla="*/ 6358 h 7231"/>
                <a:gd name="T8" fmla="*/ 3892 w 3893"/>
                <a:gd name="T9" fmla="*/ 7230 h 7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3" h="7231">
                  <a:moveTo>
                    <a:pt x="0" y="0"/>
                  </a:moveTo>
                  <a:lnTo>
                    <a:pt x="0" y="0"/>
                  </a:lnTo>
                  <a:cubicBezTo>
                    <a:pt x="0" y="1324"/>
                    <a:pt x="300" y="2578"/>
                    <a:pt x="830" y="3697"/>
                  </a:cubicBezTo>
                  <a:cubicBezTo>
                    <a:pt x="1307" y="4710"/>
                    <a:pt x="1972" y="5611"/>
                    <a:pt x="2785" y="6358"/>
                  </a:cubicBezTo>
                  <a:cubicBezTo>
                    <a:pt x="3126" y="6676"/>
                    <a:pt x="3497" y="6971"/>
                    <a:pt x="3892" y="723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8" name="Freeform 137"/>
            <p:cNvSpPr>
              <a:spLocks noChangeArrowheads="1"/>
            </p:cNvSpPr>
            <p:nvPr/>
          </p:nvSpPr>
          <p:spPr bwMode="auto">
            <a:xfrm>
              <a:off x="4879524" y="5349929"/>
              <a:ext cx="2314488" cy="2314640"/>
            </a:xfrm>
            <a:custGeom>
              <a:avLst/>
              <a:gdLst>
                <a:gd name="T0" fmla="*/ 5594 w 5595"/>
                <a:gd name="T1" fmla="*/ 0 h 5595"/>
                <a:gd name="T2" fmla="*/ 5594 w 5595"/>
                <a:gd name="T3" fmla="*/ 0 h 5595"/>
                <a:gd name="T4" fmla="*/ 2915 w 5595"/>
                <a:gd name="T5" fmla="*/ 677 h 5595"/>
                <a:gd name="T6" fmla="*/ 442 w 5595"/>
                <a:gd name="T7" fmla="*/ 3415 h 5595"/>
                <a:gd name="T8" fmla="*/ 0 w 5595"/>
                <a:gd name="T9" fmla="*/ 5594 h 5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95" h="5595">
                  <a:moveTo>
                    <a:pt x="5594" y="0"/>
                  </a:moveTo>
                  <a:lnTo>
                    <a:pt x="5594" y="0"/>
                  </a:lnTo>
                  <a:cubicBezTo>
                    <a:pt x="4622" y="0"/>
                    <a:pt x="3710" y="247"/>
                    <a:pt x="2915" y="677"/>
                  </a:cubicBezTo>
                  <a:cubicBezTo>
                    <a:pt x="1814" y="1284"/>
                    <a:pt x="936" y="2249"/>
                    <a:pt x="442" y="3415"/>
                  </a:cubicBezTo>
                  <a:cubicBezTo>
                    <a:pt x="159" y="4086"/>
                    <a:pt x="0" y="4822"/>
                    <a:pt x="0" y="5594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0" name="Freeform 129"/>
            <p:cNvSpPr>
              <a:spLocks noChangeArrowheads="1"/>
            </p:cNvSpPr>
            <p:nvPr/>
          </p:nvSpPr>
          <p:spPr bwMode="auto">
            <a:xfrm>
              <a:off x="4341484" y="4065844"/>
              <a:ext cx="2852528" cy="1413590"/>
            </a:xfrm>
            <a:custGeom>
              <a:avLst/>
              <a:gdLst>
                <a:gd name="T0" fmla="*/ 6895 w 6896"/>
                <a:gd name="T1" fmla="*/ 0 h 3416"/>
                <a:gd name="T2" fmla="*/ 6895 w 6896"/>
                <a:gd name="T3" fmla="*/ 0 h 3416"/>
                <a:gd name="T4" fmla="*/ 2226 w 6896"/>
                <a:gd name="T5" fmla="*/ 1366 h 3416"/>
                <a:gd name="T6" fmla="*/ 0 w 6896"/>
                <a:gd name="T7" fmla="*/ 3415 h 3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96" h="3416">
                  <a:moveTo>
                    <a:pt x="6895" y="0"/>
                  </a:moveTo>
                  <a:lnTo>
                    <a:pt x="6895" y="0"/>
                  </a:lnTo>
                  <a:cubicBezTo>
                    <a:pt x="5176" y="0"/>
                    <a:pt x="3574" y="501"/>
                    <a:pt x="2226" y="1366"/>
                  </a:cubicBezTo>
                  <a:cubicBezTo>
                    <a:pt x="1366" y="1914"/>
                    <a:pt x="618" y="2608"/>
                    <a:pt x="0" y="3415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1" name="Freeform 9"/>
            <p:cNvSpPr>
              <a:spLocks noChangeArrowheads="1"/>
            </p:cNvSpPr>
            <p:nvPr/>
          </p:nvSpPr>
          <p:spPr bwMode="auto">
            <a:xfrm>
              <a:off x="9169260" y="6597538"/>
              <a:ext cx="339240" cy="2272687"/>
            </a:xfrm>
            <a:custGeom>
              <a:avLst/>
              <a:gdLst>
                <a:gd name="T0" fmla="*/ 0 w 820"/>
                <a:gd name="T1" fmla="*/ 5492 h 5493"/>
                <a:gd name="T2" fmla="*/ 0 w 820"/>
                <a:gd name="T3" fmla="*/ 5492 h 5493"/>
                <a:gd name="T4" fmla="*/ 819 w 820"/>
                <a:gd name="T5" fmla="*/ 2579 h 5493"/>
                <a:gd name="T6" fmla="*/ 189 w 820"/>
                <a:gd name="T7" fmla="*/ 0 h 5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0" h="5493">
                  <a:moveTo>
                    <a:pt x="0" y="5492"/>
                  </a:moveTo>
                  <a:lnTo>
                    <a:pt x="0" y="5492"/>
                  </a:lnTo>
                  <a:cubicBezTo>
                    <a:pt x="518" y="4644"/>
                    <a:pt x="819" y="3643"/>
                    <a:pt x="819" y="2579"/>
                  </a:cubicBezTo>
                  <a:cubicBezTo>
                    <a:pt x="819" y="1648"/>
                    <a:pt x="595" y="771"/>
                    <a:pt x="18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3" name="Freeform 11"/>
            <p:cNvSpPr>
              <a:spLocks noChangeArrowheads="1"/>
            </p:cNvSpPr>
            <p:nvPr/>
          </p:nvSpPr>
          <p:spPr bwMode="auto">
            <a:xfrm>
              <a:off x="9710950" y="6209028"/>
              <a:ext cx="461438" cy="3016874"/>
            </a:xfrm>
            <a:custGeom>
              <a:avLst/>
              <a:gdLst>
                <a:gd name="T0" fmla="*/ 0 w 1114"/>
                <a:gd name="T1" fmla="*/ 7294 h 7295"/>
                <a:gd name="T2" fmla="*/ 0 w 1114"/>
                <a:gd name="T3" fmla="*/ 7294 h 7295"/>
                <a:gd name="T4" fmla="*/ 1113 w 1114"/>
                <a:gd name="T5" fmla="*/ 3356 h 7295"/>
                <a:gd name="T6" fmla="*/ 289 w 1114"/>
                <a:gd name="T7" fmla="*/ 0 h 7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4" h="7295">
                  <a:moveTo>
                    <a:pt x="0" y="7294"/>
                  </a:moveTo>
                  <a:lnTo>
                    <a:pt x="0" y="7294"/>
                  </a:lnTo>
                  <a:cubicBezTo>
                    <a:pt x="683" y="6193"/>
                    <a:pt x="1113" y="4738"/>
                    <a:pt x="1113" y="3356"/>
                  </a:cubicBezTo>
                  <a:cubicBezTo>
                    <a:pt x="1113" y="2143"/>
                    <a:pt x="813" y="1000"/>
                    <a:pt x="28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6" name="Freeform 76"/>
            <p:cNvSpPr>
              <a:spLocks noChangeArrowheads="1"/>
            </p:cNvSpPr>
            <p:nvPr/>
          </p:nvSpPr>
          <p:spPr bwMode="auto">
            <a:xfrm>
              <a:off x="4215636" y="5421067"/>
              <a:ext cx="972122" cy="2177840"/>
            </a:xfrm>
            <a:custGeom>
              <a:avLst/>
              <a:gdLst>
                <a:gd name="T0" fmla="*/ 0 w 2350"/>
                <a:gd name="T1" fmla="*/ 5264 h 5265"/>
                <a:gd name="T2" fmla="*/ 0 w 2350"/>
                <a:gd name="T3" fmla="*/ 5264 h 5265"/>
                <a:gd name="T4" fmla="*/ 1407 w 2350"/>
                <a:gd name="T5" fmla="*/ 989 h 5265"/>
                <a:gd name="T6" fmla="*/ 2349 w 2350"/>
                <a:gd name="T7" fmla="*/ 0 h 5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0" h="5265">
                  <a:moveTo>
                    <a:pt x="0" y="5264"/>
                  </a:moveTo>
                  <a:lnTo>
                    <a:pt x="0" y="5264"/>
                  </a:lnTo>
                  <a:cubicBezTo>
                    <a:pt x="0" y="3662"/>
                    <a:pt x="512" y="2178"/>
                    <a:pt x="1407" y="989"/>
                  </a:cubicBezTo>
                  <a:cubicBezTo>
                    <a:pt x="1955" y="259"/>
                    <a:pt x="2349" y="0"/>
                    <a:pt x="2349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7" name="Freeform 77"/>
            <p:cNvSpPr>
              <a:spLocks noChangeArrowheads="1"/>
            </p:cNvSpPr>
            <p:nvPr/>
          </p:nvSpPr>
          <p:spPr bwMode="auto">
            <a:xfrm>
              <a:off x="9280518" y="4735249"/>
              <a:ext cx="1495571" cy="2912905"/>
            </a:xfrm>
            <a:custGeom>
              <a:avLst/>
              <a:gdLst>
                <a:gd name="T0" fmla="*/ 3615 w 3616"/>
                <a:gd name="T1" fmla="*/ 7042 h 7043"/>
                <a:gd name="T2" fmla="*/ 3615 w 3616"/>
                <a:gd name="T3" fmla="*/ 7042 h 7043"/>
                <a:gd name="T4" fmla="*/ 2544 w 3616"/>
                <a:gd name="T5" fmla="*/ 2862 h 7043"/>
                <a:gd name="T6" fmla="*/ 0 w 3616"/>
                <a:gd name="T7" fmla="*/ 0 h 7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6" h="7043">
                  <a:moveTo>
                    <a:pt x="3615" y="7042"/>
                  </a:moveTo>
                  <a:lnTo>
                    <a:pt x="3615" y="7042"/>
                  </a:lnTo>
                  <a:cubicBezTo>
                    <a:pt x="3615" y="5529"/>
                    <a:pt x="3227" y="4104"/>
                    <a:pt x="2544" y="2862"/>
                  </a:cubicBezTo>
                  <a:cubicBezTo>
                    <a:pt x="1920" y="1731"/>
                    <a:pt x="1042" y="748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7" name="Freeform 87"/>
            <p:cNvSpPr>
              <a:spLocks noChangeArrowheads="1"/>
            </p:cNvSpPr>
            <p:nvPr/>
          </p:nvSpPr>
          <p:spPr bwMode="auto">
            <a:xfrm>
              <a:off x="5685674" y="10167079"/>
              <a:ext cx="2819698" cy="410397"/>
            </a:xfrm>
            <a:custGeom>
              <a:avLst/>
              <a:gdLst>
                <a:gd name="T0" fmla="*/ 0 w 6819"/>
                <a:gd name="T1" fmla="*/ 0 h 990"/>
                <a:gd name="T2" fmla="*/ 0 w 6819"/>
                <a:gd name="T3" fmla="*/ 0 h 990"/>
                <a:gd name="T4" fmla="*/ 3645 w 6819"/>
                <a:gd name="T5" fmla="*/ 989 h 990"/>
                <a:gd name="T6" fmla="*/ 6818 w 6819"/>
                <a:gd name="T7" fmla="*/ 253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19" h="990">
                  <a:moveTo>
                    <a:pt x="0" y="0"/>
                  </a:moveTo>
                  <a:lnTo>
                    <a:pt x="0" y="0"/>
                  </a:lnTo>
                  <a:cubicBezTo>
                    <a:pt x="1072" y="624"/>
                    <a:pt x="2314" y="989"/>
                    <a:pt x="3645" y="989"/>
                  </a:cubicBezTo>
                  <a:cubicBezTo>
                    <a:pt x="4786" y="989"/>
                    <a:pt x="5858" y="724"/>
                    <a:pt x="6818" y="253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2" name="Line 20"/>
            <p:cNvSpPr>
              <a:spLocks noChangeShapeType="1"/>
            </p:cNvSpPr>
            <p:nvPr/>
          </p:nvSpPr>
          <p:spPr bwMode="auto">
            <a:xfrm>
              <a:off x="9710950" y="9209486"/>
              <a:ext cx="454142" cy="466941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0" name="Freeform 8"/>
            <p:cNvSpPr>
              <a:spLocks noChangeArrowheads="1"/>
            </p:cNvSpPr>
            <p:nvPr/>
          </p:nvSpPr>
          <p:spPr bwMode="auto">
            <a:xfrm>
              <a:off x="7194014" y="6365890"/>
              <a:ext cx="1284003" cy="1284086"/>
            </a:xfrm>
            <a:custGeom>
              <a:avLst/>
              <a:gdLst>
                <a:gd name="T0" fmla="*/ 3102 w 3103"/>
                <a:gd name="T1" fmla="*/ 3103 h 3104"/>
                <a:gd name="T2" fmla="*/ 3102 w 3103"/>
                <a:gd name="T3" fmla="*/ 3103 h 3104"/>
                <a:gd name="T4" fmla="*/ 0 w 3103"/>
                <a:gd name="T5" fmla="*/ 0 h 3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03" h="3104">
                  <a:moveTo>
                    <a:pt x="3102" y="3103"/>
                  </a:moveTo>
                  <a:lnTo>
                    <a:pt x="3102" y="3103"/>
                  </a:lnTo>
                  <a:cubicBezTo>
                    <a:pt x="3102" y="1390"/>
                    <a:pt x="1712" y="0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5" name="Line 23"/>
            <p:cNvSpPr>
              <a:spLocks noChangeShapeType="1"/>
            </p:cNvSpPr>
            <p:nvPr/>
          </p:nvSpPr>
          <p:spPr bwMode="auto">
            <a:xfrm>
              <a:off x="8478016" y="7648153"/>
              <a:ext cx="517979" cy="1825"/>
            </a:xfrm>
            <a:prstGeom prst="line">
              <a:avLst/>
            </a:prstGeom>
            <a:noFill/>
            <a:ln w="216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6" name="Line 73"/>
            <p:cNvSpPr>
              <a:spLocks noChangeShapeType="1"/>
            </p:cNvSpPr>
            <p:nvPr/>
          </p:nvSpPr>
          <p:spPr bwMode="auto">
            <a:xfrm>
              <a:off x="5187760" y="5421068"/>
              <a:ext cx="658416" cy="82626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9" name="Freeform 17"/>
            <p:cNvSpPr>
              <a:spLocks noChangeArrowheads="1"/>
            </p:cNvSpPr>
            <p:nvPr/>
          </p:nvSpPr>
          <p:spPr bwMode="auto">
            <a:xfrm>
              <a:off x="9824029" y="9333515"/>
              <a:ext cx="685774" cy="687644"/>
            </a:xfrm>
            <a:custGeom>
              <a:avLst/>
              <a:gdLst>
                <a:gd name="T0" fmla="*/ 1655 w 1656"/>
                <a:gd name="T1" fmla="*/ 830 h 1661"/>
                <a:gd name="T2" fmla="*/ 1655 w 1656"/>
                <a:gd name="T3" fmla="*/ 830 h 1661"/>
                <a:gd name="T4" fmla="*/ 825 w 1656"/>
                <a:gd name="T5" fmla="*/ 0 h 1661"/>
                <a:gd name="T6" fmla="*/ 0 w 1656"/>
                <a:gd name="T7" fmla="*/ 830 h 1661"/>
                <a:gd name="T8" fmla="*/ 825 w 1656"/>
                <a:gd name="T9" fmla="*/ 1660 h 1661"/>
                <a:gd name="T10" fmla="*/ 1655 w 1656"/>
                <a:gd name="T11" fmla="*/ 830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6" h="1661">
                  <a:moveTo>
                    <a:pt x="1655" y="830"/>
                  </a:moveTo>
                  <a:lnTo>
                    <a:pt x="1655" y="830"/>
                  </a:lnTo>
                  <a:cubicBezTo>
                    <a:pt x="1655" y="371"/>
                    <a:pt x="1284" y="0"/>
                    <a:pt x="825" y="0"/>
                  </a:cubicBezTo>
                  <a:cubicBezTo>
                    <a:pt x="371" y="0"/>
                    <a:pt x="0" y="371"/>
                    <a:pt x="0" y="830"/>
                  </a:cubicBezTo>
                  <a:cubicBezTo>
                    <a:pt x="0" y="1289"/>
                    <a:pt x="371" y="1660"/>
                    <a:pt x="825" y="1660"/>
                  </a:cubicBezTo>
                  <a:cubicBezTo>
                    <a:pt x="1284" y="1660"/>
                    <a:pt x="1655" y="1289"/>
                    <a:pt x="1655" y="83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9" name="Line 138"/>
            <p:cNvSpPr>
              <a:spLocks noChangeShapeType="1"/>
            </p:cNvSpPr>
            <p:nvPr/>
          </p:nvSpPr>
          <p:spPr bwMode="auto">
            <a:xfrm>
              <a:off x="5165872" y="7648153"/>
              <a:ext cx="745962" cy="182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7" name="Line 74"/>
            <p:cNvSpPr>
              <a:spLocks noChangeShapeType="1"/>
            </p:cNvSpPr>
            <p:nvPr/>
          </p:nvSpPr>
          <p:spPr bwMode="auto">
            <a:xfrm flipH="1">
              <a:off x="3551749" y="7629913"/>
              <a:ext cx="665712" cy="182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9" name="Line 79"/>
            <p:cNvSpPr>
              <a:spLocks noChangeShapeType="1"/>
            </p:cNvSpPr>
            <p:nvPr/>
          </p:nvSpPr>
          <p:spPr bwMode="auto">
            <a:xfrm flipH="1">
              <a:off x="5220589" y="10159782"/>
              <a:ext cx="463262" cy="479708"/>
            </a:xfrm>
            <a:prstGeom prst="line">
              <a:avLst/>
            </a:prstGeom>
            <a:noFill/>
            <a:ln w="432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3" name="Line 21"/>
            <p:cNvSpPr>
              <a:spLocks noChangeShapeType="1"/>
            </p:cNvSpPr>
            <p:nvPr/>
          </p:nvSpPr>
          <p:spPr bwMode="auto">
            <a:xfrm>
              <a:off x="7214075" y="9530507"/>
              <a:ext cx="1825" cy="1699955"/>
            </a:xfrm>
            <a:prstGeom prst="line">
              <a:avLst/>
            </a:pr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2" name="Freeform 10"/>
            <p:cNvSpPr>
              <a:spLocks noChangeArrowheads="1"/>
            </p:cNvSpPr>
            <p:nvPr/>
          </p:nvSpPr>
          <p:spPr bwMode="auto">
            <a:xfrm>
              <a:off x="7210428" y="7648152"/>
              <a:ext cx="1785567" cy="1882354"/>
            </a:xfrm>
            <a:custGeom>
              <a:avLst/>
              <a:gdLst>
                <a:gd name="T0" fmla="*/ 0 w 4316"/>
                <a:gd name="T1" fmla="*/ 4551 h 4552"/>
                <a:gd name="T2" fmla="*/ 0 w 4316"/>
                <a:gd name="T3" fmla="*/ 4551 h 4552"/>
                <a:gd name="T4" fmla="*/ 3079 w 4316"/>
                <a:gd name="T5" fmla="*/ 3120 h 4552"/>
                <a:gd name="T6" fmla="*/ 4315 w 4316"/>
                <a:gd name="T7" fmla="*/ 0 h 4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16" h="4552">
                  <a:moveTo>
                    <a:pt x="0" y="4551"/>
                  </a:moveTo>
                  <a:lnTo>
                    <a:pt x="0" y="4551"/>
                  </a:lnTo>
                  <a:cubicBezTo>
                    <a:pt x="1230" y="4504"/>
                    <a:pt x="2284" y="3962"/>
                    <a:pt x="3079" y="3120"/>
                  </a:cubicBezTo>
                  <a:cubicBezTo>
                    <a:pt x="3844" y="2307"/>
                    <a:pt x="4315" y="1206"/>
                    <a:pt x="4315" y="0"/>
                  </a:cubicBezTo>
                </a:path>
              </a:pathLst>
            </a:custGeom>
            <a:noFill/>
            <a:ln w="38100" cap="flat" cmpd="sng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9" name="Line 7"/>
            <p:cNvSpPr>
              <a:spLocks noChangeShapeType="1"/>
            </p:cNvSpPr>
            <p:nvPr/>
          </p:nvSpPr>
          <p:spPr bwMode="auto">
            <a:xfrm flipH="1">
              <a:off x="9254984" y="6219972"/>
              <a:ext cx="578165" cy="377565"/>
            </a:xfrm>
            <a:prstGeom prst="line">
              <a:avLst/>
            </a:prstGeom>
            <a:noFill/>
            <a:ln w="6480" cap="flat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5" name="Freeform 13"/>
            <p:cNvSpPr>
              <a:spLocks noChangeArrowheads="1"/>
            </p:cNvSpPr>
            <p:nvPr/>
          </p:nvSpPr>
          <p:spPr bwMode="auto">
            <a:xfrm>
              <a:off x="8366760" y="7538713"/>
              <a:ext cx="222512" cy="218878"/>
            </a:xfrm>
            <a:custGeom>
              <a:avLst/>
              <a:gdLst>
                <a:gd name="T0" fmla="*/ 536 w 537"/>
                <a:gd name="T1" fmla="*/ 265 h 530"/>
                <a:gd name="T2" fmla="*/ 536 w 537"/>
                <a:gd name="T3" fmla="*/ 265 h 530"/>
                <a:gd name="T4" fmla="*/ 265 w 537"/>
                <a:gd name="T5" fmla="*/ 0 h 530"/>
                <a:gd name="T6" fmla="*/ 0 w 537"/>
                <a:gd name="T7" fmla="*/ 265 h 530"/>
                <a:gd name="T8" fmla="*/ 265 w 537"/>
                <a:gd name="T9" fmla="*/ 529 h 530"/>
                <a:gd name="T10" fmla="*/ 536 w 537"/>
                <a:gd name="T11" fmla="*/ 26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0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5"/>
                  </a:cubicBezTo>
                  <a:cubicBezTo>
                    <a:pt x="0" y="412"/>
                    <a:pt x="118" y="529"/>
                    <a:pt x="265" y="529"/>
                  </a:cubicBezTo>
                  <a:cubicBezTo>
                    <a:pt x="412" y="529"/>
                    <a:pt x="536" y="412"/>
                    <a:pt x="536" y="265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6" name="Freeform 14"/>
            <p:cNvSpPr>
              <a:spLocks noChangeArrowheads="1"/>
            </p:cNvSpPr>
            <p:nvPr/>
          </p:nvSpPr>
          <p:spPr bwMode="auto">
            <a:xfrm>
              <a:off x="8647636" y="7312540"/>
              <a:ext cx="698541" cy="702235"/>
            </a:xfrm>
            <a:custGeom>
              <a:avLst/>
              <a:gdLst>
                <a:gd name="T0" fmla="*/ 1690 w 1691"/>
                <a:gd name="T1" fmla="*/ 848 h 1696"/>
                <a:gd name="T2" fmla="*/ 1690 w 1691"/>
                <a:gd name="T3" fmla="*/ 848 h 1696"/>
                <a:gd name="T4" fmla="*/ 842 w 1691"/>
                <a:gd name="T5" fmla="*/ 0 h 1696"/>
                <a:gd name="T6" fmla="*/ 0 w 1691"/>
                <a:gd name="T7" fmla="*/ 848 h 1696"/>
                <a:gd name="T8" fmla="*/ 842 w 1691"/>
                <a:gd name="T9" fmla="*/ 1695 h 1696"/>
                <a:gd name="T10" fmla="*/ 1690 w 1691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6">
                  <a:moveTo>
                    <a:pt x="1690" y="848"/>
                  </a:moveTo>
                  <a:lnTo>
                    <a:pt x="1690" y="848"/>
                  </a:lnTo>
                  <a:cubicBezTo>
                    <a:pt x="1690" y="377"/>
                    <a:pt x="1313" y="0"/>
                    <a:pt x="842" y="0"/>
                  </a:cubicBezTo>
                  <a:cubicBezTo>
                    <a:pt x="377" y="0"/>
                    <a:pt x="0" y="377"/>
                    <a:pt x="0" y="848"/>
                  </a:cubicBezTo>
                  <a:cubicBezTo>
                    <a:pt x="0" y="1312"/>
                    <a:pt x="377" y="1695"/>
                    <a:pt x="842" y="1695"/>
                  </a:cubicBezTo>
                  <a:cubicBezTo>
                    <a:pt x="1313" y="1695"/>
                    <a:pt x="1690" y="1312"/>
                    <a:pt x="1690" y="84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7" name="Freeform 15"/>
            <p:cNvSpPr>
              <a:spLocks noChangeArrowheads="1"/>
            </p:cNvSpPr>
            <p:nvPr/>
          </p:nvSpPr>
          <p:spPr bwMode="auto">
            <a:xfrm>
              <a:off x="9568689" y="9056271"/>
              <a:ext cx="288171" cy="288190"/>
            </a:xfrm>
            <a:custGeom>
              <a:avLst/>
              <a:gdLst>
                <a:gd name="T0" fmla="*/ 695 w 696"/>
                <a:gd name="T1" fmla="*/ 347 h 695"/>
                <a:gd name="T2" fmla="*/ 695 w 696"/>
                <a:gd name="T3" fmla="*/ 347 h 695"/>
                <a:gd name="T4" fmla="*/ 347 w 696"/>
                <a:gd name="T5" fmla="*/ 0 h 695"/>
                <a:gd name="T6" fmla="*/ 0 w 696"/>
                <a:gd name="T7" fmla="*/ 347 h 695"/>
                <a:gd name="T8" fmla="*/ 347 w 696"/>
                <a:gd name="T9" fmla="*/ 694 h 695"/>
                <a:gd name="T10" fmla="*/ 695 w 696"/>
                <a:gd name="T11" fmla="*/ 3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695">
                  <a:moveTo>
                    <a:pt x="695" y="347"/>
                  </a:moveTo>
                  <a:lnTo>
                    <a:pt x="695" y="347"/>
                  </a:lnTo>
                  <a:cubicBezTo>
                    <a:pt x="695" y="153"/>
                    <a:pt x="542" y="0"/>
                    <a:pt x="347" y="0"/>
                  </a:cubicBezTo>
                  <a:cubicBezTo>
                    <a:pt x="159" y="0"/>
                    <a:pt x="0" y="153"/>
                    <a:pt x="0" y="347"/>
                  </a:cubicBezTo>
                  <a:cubicBezTo>
                    <a:pt x="0" y="535"/>
                    <a:pt x="159" y="694"/>
                    <a:pt x="347" y="694"/>
                  </a:cubicBezTo>
                  <a:cubicBezTo>
                    <a:pt x="542" y="694"/>
                    <a:pt x="695" y="535"/>
                    <a:pt x="695" y="347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8" name="Freeform 16"/>
            <p:cNvSpPr>
              <a:spLocks noChangeArrowheads="1"/>
            </p:cNvSpPr>
            <p:nvPr/>
          </p:nvSpPr>
          <p:spPr bwMode="auto">
            <a:xfrm>
              <a:off x="9143727" y="6484450"/>
              <a:ext cx="222512" cy="222526"/>
            </a:xfrm>
            <a:custGeom>
              <a:avLst/>
              <a:gdLst>
                <a:gd name="T0" fmla="*/ 536 w 537"/>
                <a:gd name="T1" fmla="*/ 271 h 537"/>
                <a:gd name="T2" fmla="*/ 536 w 537"/>
                <a:gd name="T3" fmla="*/ 271 h 537"/>
                <a:gd name="T4" fmla="*/ 271 w 537"/>
                <a:gd name="T5" fmla="*/ 0 h 537"/>
                <a:gd name="T6" fmla="*/ 0 w 537"/>
                <a:gd name="T7" fmla="*/ 271 h 537"/>
                <a:gd name="T8" fmla="*/ 271 w 537"/>
                <a:gd name="T9" fmla="*/ 536 h 537"/>
                <a:gd name="T10" fmla="*/ 536 w 537"/>
                <a:gd name="T11" fmla="*/ 27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7">
                  <a:moveTo>
                    <a:pt x="536" y="271"/>
                  </a:moveTo>
                  <a:lnTo>
                    <a:pt x="536" y="271"/>
                  </a:lnTo>
                  <a:cubicBezTo>
                    <a:pt x="536" y="123"/>
                    <a:pt x="419" y="0"/>
                    <a:pt x="271" y="0"/>
                  </a:cubicBezTo>
                  <a:cubicBezTo>
                    <a:pt x="124" y="0"/>
                    <a:pt x="0" y="123"/>
                    <a:pt x="0" y="271"/>
                  </a:cubicBezTo>
                  <a:cubicBezTo>
                    <a:pt x="0" y="418"/>
                    <a:pt x="124" y="536"/>
                    <a:pt x="271" y="536"/>
                  </a:cubicBezTo>
                  <a:cubicBezTo>
                    <a:pt x="419" y="536"/>
                    <a:pt x="536" y="418"/>
                    <a:pt x="536" y="271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0" name="Freeform 18"/>
            <p:cNvSpPr>
              <a:spLocks noChangeArrowheads="1"/>
            </p:cNvSpPr>
            <p:nvPr/>
          </p:nvSpPr>
          <p:spPr bwMode="auto">
            <a:xfrm>
              <a:off x="9473846" y="5858823"/>
              <a:ext cx="698540" cy="702234"/>
            </a:xfrm>
            <a:custGeom>
              <a:avLst/>
              <a:gdLst>
                <a:gd name="T0" fmla="*/ 1690 w 1691"/>
                <a:gd name="T1" fmla="*/ 848 h 1696"/>
                <a:gd name="T2" fmla="*/ 1690 w 1691"/>
                <a:gd name="T3" fmla="*/ 848 h 1696"/>
                <a:gd name="T4" fmla="*/ 842 w 1691"/>
                <a:gd name="T5" fmla="*/ 0 h 1696"/>
                <a:gd name="T6" fmla="*/ 0 w 1691"/>
                <a:gd name="T7" fmla="*/ 848 h 1696"/>
                <a:gd name="T8" fmla="*/ 842 w 1691"/>
                <a:gd name="T9" fmla="*/ 1695 h 1696"/>
                <a:gd name="T10" fmla="*/ 1690 w 1691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6">
                  <a:moveTo>
                    <a:pt x="1690" y="848"/>
                  </a:moveTo>
                  <a:lnTo>
                    <a:pt x="1690" y="848"/>
                  </a:lnTo>
                  <a:cubicBezTo>
                    <a:pt x="1690" y="377"/>
                    <a:pt x="1313" y="0"/>
                    <a:pt x="842" y="0"/>
                  </a:cubicBezTo>
                  <a:cubicBezTo>
                    <a:pt x="377" y="0"/>
                    <a:pt x="0" y="377"/>
                    <a:pt x="0" y="848"/>
                  </a:cubicBezTo>
                  <a:cubicBezTo>
                    <a:pt x="0" y="1313"/>
                    <a:pt x="377" y="1695"/>
                    <a:pt x="842" y="1695"/>
                  </a:cubicBezTo>
                  <a:cubicBezTo>
                    <a:pt x="1313" y="1695"/>
                    <a:pt x="1690" y="1313"/>
                    <a:pt x="1690" y="84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1" name="Freeform 19"/>
            <p:cNvSpPr>
              <a:spLocks noChangeArrowheads="1"/>
            </p:cNvSpPr>
            <p:nvPr/>
          </p:nvSpPr>
          <p:spPr bwMode="auto">
            <a:xfrm>
              <a:off x="8917568" y="8589330"/>
              <a:ext cx="519803" cy="521660"/>
            </a:xfrm>
            <a:custGeom>
              <a:avLst/>
              <a:gdLst>
                <a:gd name="T0" fmla="*/ 1254 w 1255"/>
                <a:gd name="T1" fmla="*/ 630 h 1261"/>
                <a:gd name="T2" fmla="*/ 1254 w 1255"/>
                <a:gd name="T3" fmla="*/ 630 h 1261"/>
                <a:gd name="T4" fmla="*/ 630 w 1255"/>
                <a:gd name="T5" fmla="*/ 0 h 1261"/>
                <a:gd name="T6" fmla="*/ 0 w 1255"/>
                <a:gd name="T7" fmla="*/ 630 h 1261"/>
                <a:gd name="T8" fmla="*/ 630 w 1255"/>
                <a:gd name="T9" fmla="*/ 1260 h 1261"/>
                <a:gd name="T10" fmla="*/ 1254 w 1255"/>
                <a:gd name="T11" fmla="*/ 630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5" h="1261">
                  <a:moveTo>
                    <a:pt x="1254" y="630"/>
                  </a:moveTo>
                  <a:lnTo>
                    <a:pt x="1254" y="630"/>
                  </a:lnTo>
                  <a:cubicBezTo>
                    <a:pt x="1254" y="283"/>
                    <a:pt x="977" y="0"/>
                    <a:pt x="630" y="0"/>
                  </a:cubicBezTo>
                  <a:cubicBezTo>
                    <a:pt x="283" y="0"/>
                    <a:pt x="0" y="283"/>
                    <a:pt x="0" y="630"/>
                  </a:cubicBezTo>
                  <a:cubicBezTo>
                    <a:pt x="0" y="977"/>
                    <a:pt x="283" y="1260"/>
                    <a:pt x="630" y="1260"/>
                  </a:cubicBezTo>
                  <a:cubicBezTo>
                    <a:pt x="977" y="1260"/>
                    <a:pt x="1254" y="977"/>
                    <a:pt x="1254" y="63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4" name="Freeform 22"/>
            <p:cNvSpPr>
              <a:spLocks noChangeArrowheads="1"/>
            </p:cNvSpPr>
            <p:nvPr/>
          </p:nvSpPr>
          <p:spPr bwMode="auto">
            <a:xfrm>
              <a:off x="6736222" y="10750756"/>
              <a:ext cx="957531" cy="959417"/>
            </a:xfrm>
            <a:custGeom>
              <a:avLst/>
              <a:gdLst>
                <a:gd name="T0" fmla="*/ 2313 w 2314"/>
                <a:gd name="T1" fmla="*/ 1160 h 2320"/>
                <a:gd name="T2" fmla="*/ 2313 w 2314"/>
                <a:gd name="T3" fmla="*/ 1160 h 2320"/>
                <a:gd name="T4" fmla="*/ 1154 w 2314"/>
                <a:gd name="T5" fmla="*/ 0 h 2320"/>
                <a:gd name="T6" fmla="*/ 0 w 2314"/>
                <a:gd name="T7" fmla="*/ 1160 h 2320"/>
                <a:gd name="T8" fmla="*/ 1154 w 2314"/>
                <a:gd name="T9" fmla="*/ 2319 h 2320"/>
                <a:gd name="T10" fmla="*/ 2313 w 2314"/>
                <a:gd name="T11" fmla="*/ 1160 h 2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4" h="2320">
                  <a:moveTo>
                    <a:pt x="2313" y="1160"/>
                  </a:moveTo>
                  <a:lnTo>
                    <a:pt x="2313" y="1160"/>
                  </a:lnTo>
                  <a:cubicBezTo>
                    <a:pt x="2313" y="518"/>
                    <a:pt x="1795" y="0"/>
                    <a:pt x="1154" y="0"/>
                  </a:cubicBezTo>
                  <a:cubicBezTo>
                    <a:pt x="518" y="0"/>
                    <a:pt x="0" y="518"/>
                    <a:pt x="0" y="1160"/>
                  </a:cubicBezTo>
                  <a:cubicBezTo>
                    <a:pt x="0" y="1801"/>
                    <a:pt x="518" y="2319"/>
                    <a:pt x="1154" y="2319"/>
                  </a:cubicBezTo>
                  <a:cubicBezTo>
                    <a:pt x="1795" y="2319"/>
                    <a:pt x="2313" y="1801"/>
                    <a:pt x="2313" y="1160"/>
                  </a:cubicBezTo>
                </a:path>
              </a:pathLst>
            </a:custGeom>
            <a:solidFill>
              <a:srgbClr val="38A6DD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085271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6" name="Freeform 24"/>
            <p:cNvSpPr>
              <a:spLocks noChangeArrowheads="1"/>
            </p:cNvSpPr>
            <p:nvPr/>
          </p:nvSpPr>
          <p:spPr bwMode="auto">
            <a:xfrm>
              <a:off x="9118194" y="8658641"/>
              <a:ext cx="258989" cy="259006"/>
            </a:xfrm>
            <a:custGeom>
              <a:avLst/>
              <a:gdLst>
                <a:gd name="T0" fmla="*/ 512 w 625"/>
                <a:gd name="T1" fmla="*/ 112 h 625"/>
                <a:gd name="T2" fmla="*/ 512 w 625"/>
                <a:gd name="T3" fmla="*/ 112 h 625"/>
                <a:gd name="T4" fmla="*/ 112 w 625"/>
                <a:gd name="T5" fmla="*/ 112 h 625"/>
                <a:gd name="T6" fmla="*/ 112 w 625"/>
                <a:gd name="T7" fmla="*/ 512 h 625"/>
                <a:gd name="T8" fmla="*/ 512 w 625"/>
                <a:gd name="T9" fmla="*/ 512 h 625"/>
                <a:gd name="T10" fmla="*/ 512 w 625"/>
                <a:gd name="T11" fmla="*/ 112 h 625"/>
                <a:gd name="T12" fmla="*/ 159 w 625"/>
                <a:gd name="T13" fmla="*/ 465 h 625"/>
                <a:gd name="T14" fmla="*/ 159 w 625"/>
                <a:gd name="T15" fmla="*/ 465 h 625"/>
                <a:gd name="T16" fmla="*/ 159 w 625"/>
                <a:gd name="T17" fmla="*/ 159 h 625"/>
                <a:gd name="T18" fmla="*/ 459 w 625"/>
                <a:gd name="T19" fmla="*/ 159 h 625"/>
                <a:gd name="T20" fmla="*/ 459 w 625"/>
                <a:gd name="T21" fmla="*/ 465 h 625"/>
                <a:gd name="T22" fmla="*/ 159 w 625"/>
                <a:gd name="T23" fmla="*/ 46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5" h="625">
                  <a:moveTo>
                    <a:pt x="512" y="112"/>
                  </a:moveTo>
                  <a:lnTo>
                    <a:pt x="512" y="112"/>
                  </a:lnTo>
                  <a:cubicBezTo>
                    <a:pt x="400" y="0"/>
                    <a:pt x="223" y="0"/>
                    <a:pt x="112" y="112"/>
                  </a:cubicBezTo>
                  <a:cubicBezTo>
                    <a:pt x="0" y="224"/>
                    <a:pt x="0" y="400"/>
                    <a:pt x="112" y="512"/>
                  </a:cubicBezTo>
                  <a:cubicBezTo>
                    <a:pt x="223" y="624"/>
                    <a:pt x="400" y="624"/>
                    <a:pt x="512" y="512"/>
                  </a:cubicBezTo>
                  <a:cubicBezTo>
                    <a:pt x="624" y="400"/>
                    <a:pt x="624" y="224"/>
                    <a:pt x="512" y="112"/>
                  </a:cubicBezTo>
                  <a:close/>
                  <a:moveTo>
                    <a:pt x="159" y="465"/>
                  </a:moveTo>
                  <a:lnTo>
                    <a:pt x="159" y="465"/>
                  </a:lnTo>
                  <a:cubicBezTo>
                    <a:pt x="76" y="377"/>
                    <a:pt x="76" y="247"/>
                    <a:pt x="159" y="159"/>
                  </a:cubicBezTo>
                  <a:cubicBezTo>
                    <a:pt x="241" y="76"/>
                    <a:pt x="376" y="76"/>
                    <a:pt x="459" y="159"/>
                  </a:cubicBezTo>
                  <a:cubicBezTo>
                    <a:pt x="541" y="247"/>
                    <a:pt x="541" y="377"/>
                    <a:pt x="459" y="465"/>
                  </a:cubicBezTo>
                  <a:cubicBezTo>
                    <a:pt x="376" y="547"/>
                    <a:pt x="241" y="547"/>
                    <a:pt x="159" y="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7" name="Freeform 25"/>
            <p:cNvSpPr>
              <a:spLocks noChangeArrowheads="1"/>
            </p:cNvSpPr>
            <p:nvPr/>
          </p:nvSpPr>
          <p:spPr bwMode="auto">
            <a:xfrm>
              <a:off x="9008762" y="8868400"/>
              <a:ext cx="158677" cy="158687"/>
            </a:xfrm>
            <a:custGeom>
              <a:avLst/>
              <a:gdLst>
                <a:gd name="T0" fmla="*/ 135 w 383"/>
                <a:gd name="T1" fmla="*/ 354 h 384"/>
                <a:gd name="T2" fmla="*/ 135 w 383"/>
                <a:gd name="T3" fmla="*/ 354 h 384"/>
                <a:gd name="T4" fmla="*/ 29 w 383"/>
                <a:gd name="T5" fmla="*/ 354 h 384"/>
                <a:gd name="T6" fmla="*/ 29 w 383"/>
                <a:gd name="T7" fmla="*/ 354 h 384"/>
                <a:gd name="T8" fmla="*/ 29 w 383"/>
                <a:gd name="T9" fmla="*/ 242 h 384"/>
                <a:gd name="T10" fmla="*/ 241 w 383"/>
                <a:gd name="T11" fmla="*/ 30 h 384"/>
                <a:gd name="T12" fmla="*/ 347 w 383"/>
                <a:gd name="T13" fmla="*/ 30 h 384"/>
                <a:gd name="T14" fmla="*/ 347 w 383"/>
                <a:gd name="T15" fmla="*/ 30 h 384"/>
                <a:gd name="T16" fmla="*/ 347 w 383"/>
                <a:gd name="T17" fmla="*/ 142 h 384"/>
                <a:gd name="T18" fmla="*/ 135 w 383"/>
                <a:gd name="T19" fmla="*/ 3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384">
                  <a:moveTo>
                    <a:pt x="135" y="354"/>
                  </a:moveTo>
                  <a:lnTo>
                    <a:pt x="135" y="354"/>
                  </a:lnTo>
                  <a:cubicBezTo>
                    <a:pt x="106" y="383"/>
                    <a:pt x="58" y="383"/>
                    <a:pt x="29" y="354"/>
                  </a:cubicBezTo>
                  <a:lnTo>
                    <a:pt x="29" y="354"/>
                  </a:lnTo>
                  <a:cubicBezTo>
                    <a:pt x="0" y="324"/>
                    <a:pt x="0" y="277"/>
                    <a:pt x="29" y="242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70" y="0"/>
                    <a:pt x="318" y="0"/>
                    <a:pt x="347" y="30"/>
                  </a:cubicBezTo>
                  <a:lnTo>
                    <a:pt x="347" y="30"/>
                  </a:lnTo>
                  <a:cubicBezTo>
                    <a:pt x="382" y="65"/>
                    <a:pt x="382" y="112"/>
                    <a:pt x="347" y="142"/>
                  </a:cubicBezTo>
                  <a:lnTo>
                    <a:pt x="135" y="35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8" name="Freeform 26"/>
            <p:cNvSpPr>
              <a:spLocks noChangeArrowheads="1"/>
            </p:cNvSpPr>
            <p:nvPr/>
          </p:nvSpPr>
          <p:spPr bwMode="auto">
            <a:xfrm>
              <a:off x="9098132" y="8846512"/>
              <a:ext cx="89369" cy="87551"/>
            </a:xfrm>
            <a:custGeom>
              <a:avLst/>
              <a:gdLst>
                <a:gd name="T0" fmla="*/ 52 w 218"/>
                <a:gd name="T1" fmla="*/ 206 h 213"/>
                <a:gd name="T2" fmla="*/ 52 w 218"/>
                <a:gd name="T3" fmla="*/ 206 h 213"/>
                <a:gd name="T4" fmla="*/ 11 w 218"/>
                <a:gd name="T5" fmla="*/ 206 h 213"/>
                <a:gd name="T6" fmla="*/ 11 w 218"/>
                <a:gd name="T7" fmla="*/ 206 h 213"/>
                <a:gd name="T8" fmla="*/ 11 w 218"/>
                <a:gd name="T9" fmla="*/ 165 h 213"/>
                <a:gd name="T10" fmla="*/ 164 w 218"/>
                <a:gd name="T11" fmla="*/ 12 h 213"/>
                <a:gd name="T12" fmla="*/ 206 w 218"/>
                <a:gd name="T13" fmla="*/ 12 h 213"/>
                <a:gd name="T14" fmla="*/ 206 w 218"/>
                <a:gd name="T15" fmla="*/ 12 h 213"/>
                <a:gd name="T16" fmla="*/ 206 w 218"/>
                <a:gd name="T17" fmla="*/ 47 h 213"/>
                <a:gd name="T18" fmla="*/ 52 w 218"/>
                <a:gd name="T19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3">
                  <a:moveTo>
                    <a:pt x="52" y="206"/>
                  </a:moveTo>
                  <a:lnTo>
                    <a:pt x="52" y="206"/>
                  </a:lnTo>
                  <a:cubicBezTo>
                    <a:pt x="41" y="212"/>
                    <a:pt x="23" y="212"/>
                    <a:pt x="11" y="206"/>
                  </a:cubicBezTo>
                  <a:lnTo>
                    <a:pt x="11" y="206"/>
                  </a:lnTo>
                  <a:cubicBezTo>
                    <a:pt x="0" y="195"/>
                    <a:pt x="0" y="177"/>
                    <a:pt x="11" y="16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0"/>
                    <a:pt x="194" y="0"/>
                    <a:pt x="206" y="12"/>
                  </a:cubicBezTo>
                  <a:lnTo>
                    <a:pt x="206" y="12"/>
                  </a:lnTo>
                  <a:cubicBezTo>
                    <a:pt x="217" y="24"/>
                    <a:pt x="217" y="41"/>
                    <a:pt x="206" y="47"/>
                  </a:cubicBezTo>
                  <a:lnTo>
                    <a:pt x="52" y="20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69" name="Freeform 27"/>
            <p:cNvSpPr>
              <a:spLocks noChangeArrowheads="1"/>
            </p:cNvSpPr>
            <p:nvPr/>
          </p:nvSpPr>
          <p:spPr bwMode="auto">
            <a:xfrm>
              <a:off x="9183853" y="8700593"/>
              <a:ext cx="151381" cy="151391"/>
            </a:xfrm>
            <a:custGeom>
              <a:avLst/>
              <a:gdLst>
                <a:gd name="T0" fmla="*/ 265 w 366"/>
                <a:gd name="T1" fmla="*/ 100 h 366"/>
                <a:gd name="T2" fmla="*/ 265 w 366"/>
                <a:gd name="T3" fmla="*/ 100 h 366"/>
                <a:gd name="T4" fmla="*/ 270 w 366"/>
                <a:gd name="T5" fmla="*/ 365 h 366"/>
                <a:gd name="T6" fmla="*/ 288 w 366"/>
                <a:gd name="T7" fmla="*/ 353 h 366"/>
                <a:gd name="T8" fmla="*/ 288 w 366"/>
                <a:gd name="T9" fmla="*/ 77 h 366"/>
                <a:gd name="T10" fmla="*/ 11 w 366"/>
                <a:gd name="T11" fmla="*/ 77 h 366"/>
                <a:gd name="T12" fmla="*/ 0 w 366"/>
                <a:gd name="T13" fmla="*/ 88 h 366"/>
                <a:gd name="T14" fmla="*/ 265 w 366"/>
                <a:gd name="T15" fmla="*/ 10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366">
                  <a:moveTo>
                    <a:pt x="265" y="100"/>
                  </a:moveTo>
                  <a:lnTo>
                    <a:pt x="265" y="100"/>
                  </a:lnTo>
                  <a:cubicBezTo>
                    <a:pt x="335" y="177"/>
                    <a:pt x="335" y="289"/>
                    <a:pt x="270" y="365"/>
                  </a:cubicBezTo>
                  <a:cubicBezTo>
                    <a:pt x="276" y="365"/>
                    <a:pt x="282" y="359"/>
                    <a:pt x="288" y="353"/>
                  </a:cubicBezTo>
                  <a:cubicBezTo>
                    <a:pt x="365" y="277"/>
                    <a:pt x="365" y="153"/>
                    <a:pt x="288" y="77"/>
                  </a:cubicBezTo>
                  <a:cubicBezTo>
                    <a:pt x="212" y="0"/>
                    <a:pt x="88" y="0"/>
                    <a:pt x="11" y="77"/>
                  </a:cubicBezTo>
                  <a:cubicBezTo>
                    <a:pt x="5" y="82"/>
                    <a:pt x="0" y="88"/>
                    <a:pt x="0" y="88"/>
                  </a:cubicBezTo>
                  <a:cubicBezTo>
                    <a:pt x="76" y="23"/>
                    <a:pt x="188" y="29"/>
                    <a:pt x="265" y="1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0" name="Freeform 28"/>
            <p:cNvSpPr>
              <a:spLocks noChangeArrowheads="1"/>
            </p:cNvSpPr>
            <p:nvPr/>
          </p:nvSpPr>
          <p:spPr bwMode="auto">
            <a:xfrm>
              <a:off x="6887603" y="6061285"/>
              <a:ext cx="610994" cy="609212"/>
            </a:xfrm>
            <a:custGeom>
              <a:avLst/>
              <a:gdLst>
                <a:gd name="T0" fmla="*/ 1477 w 1478"/>
                <a:gd name="T1" fmla="*/ 736 h 1473"/>
                <a:gd name="T2" fmla="*/ 1477 w 1478"/>
                <a:gd name="T3" fmla="*/ 736 h 1473"/>
                <a:gd name="T4" fmla="*/ 742 w 1478"/>
                <a:gd name="T5" fmla="*/ 0 h 1473"/>
                <a:gd name="T6" fmla="*/ 0 w 1478"/>
                <a:gd name="T7" fmla="*/ 736 h 1473"/>
                <a:gd name="T8" fmla="*/ 742 w 1478"/>
                <a:gd name="T9" fmla="*/ 1472 h 1473"/>
                <a:gd name="T10" fmla="*/ 1477 w 1478"/>
                <a:gd name="T11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8" h="1473">
                  <a:moveTo>
                    <a:pt x="1477" y="736"/>
                  </a:moveTo>
                  <a:lnTo>
                    <a:pt x="1477" y="736"/>
                  </a:lnTo>
                  <a:cubicBezTo>
                    <a:pt x="1477" y="330"/>
                    <a:pt x="1147" y="0"/>
                    <a:pt x="742" y="0"/>
                  </a:cubicBezTo>
                  <a:cubicBezTo>
                    <a:pt x="336" y="0"/>
                    <a:pt x="0" y="330"/>
                    <a:pt x="0" y="736"/>
                  </a:cubicBezTo>
                  <a:cubicBezTo>
                    <a:pt x="0" y="1143"/>
                    <a:pt x="336" y="1472"/>
                    <a:pt x="742" y="1472"/>
                  </a:cubicBezTo>
                  <a:cubicBezTo>
                    <a:pt x="1147" y="1472"/>
                    <a:pt x="1477" y="1143"/>
                    <a:pt x="1477" y="736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1" name="Freeform 29"/>
            <p:cNvSpPr>
              <a:spLocks noChangeArrowheads="1"/>
            </p:cNvSpPr>
            <p:nvPr/>
          </p:nvSpPr>
          <p:spPr bwMode="auto">
            <a:xfrm>
              <a:off x="7006155" y="6178019"/>
              <a:ext cx="372069" cy="373918"/>
            </a:xfrm>
            <a:custGeom>
              <a:avLst/>
              <a:gdLst>
                <a:gd name="T0" fmla="*/ 793 w 901"/>
                <a:gd name="T1" fmla="*/ 677 h 902"/>
                <a:gd name="T2" fmla="*/ 793 w 901"/>
                <a:gd name="T3" fmla="*/ 606 h 902"/>
                <a:gd name="T4" fmla="*/ 153 w 901"/>
                <a:gd name="T5" fmla="*/ 177 h 902"/>
                <a:gd name="T6" fmla="*/ 217 w 901"/>
                <a:gd name="T7" fmla="*/ 171 h 902"/>
                <a:gd name="T8" fmla="*/ 211 w 901"/>
                <a:gd name="T9" fmla="*/ 218 h 902"/>
                <a:gd name="T10" fmla="*/ 147 w 901"/>
                <a:gd name="T11" fmla="*/ 235 h 902"/>
                <a:gd name="T12" fmla="*/ 200 w 901"/>
                <a:gd name="T13" fmla="*/ 224 h 902"/>
                <a:gd name="T14" fmla="*/ 265 w 901"/>
                <a:gd name="T15" fmla="*/ 306 h 902"/>
                <a:gd name="T16" fmla="*/ 223 w 901"/>
                <a:gd name="T17" fmla="*/ 324 h 902"/>
                <a:gd name="T18" fmla="*/ 147 w 901"/>
                <a:gd name="T19" fmla="*/ 400 h 902"/>
                <a:gd name="T20" fmla="*/ 170 w 901"/>
                <a:gd name="T21" fmla="*/ 489 h 902"/>
                <a:gd name="T22" fmla="*/ 282 w 901"/>
                <a:gd name="T23" fmla="*/ 536 h 902"/>
                <a:gd name="T24" fmla="*/ 276 w 901"/>
                <a:gd name="T25" fmla="*/ 636 h 902"/>
                <a:gd name="T26" fmla="*/ 223 w 901"/>
                <a:gd name="T27" fmla="*/ 748 h 902"/>
                <a:gd name="T28" fmla="*/ 194 w 901"/>
                <a:gd name="T29" fmla="*/ 718 h 902"/>
                <a:gd name="T30" fmla="*/ 164 w 901"/>
                <a:gd name="T31" fmla="*/ 559 h 902"/>
                <a:gd name="T32" fmla="*/ 129 w 901"/>
                <a:gd name="T33" fmla="*/ 471 h 902"/>
                <a:gd name="T34" fmla="*/ 47 w 901"/>
                <a:gd name="T35" fmla="*/ 377 h 902"/>
                <a:gd name="T36" fmla="*/ 206 w 901"/>
                <a:gd name="T37" fmla="*/ 135 h 902"/>
                <a:gd name="T38" fmla="*/ 817 w 901"/>
                <a:gd name="T39" fmla="*/ 271 h 902"/>
                <a:gd name="T40" fmla="*/ 782 w 901"/>
                <a:gd name="T41" fmla="*/ 383 h 902"/>
                <a:gd name="T42" fmla="*/ 723 w 901"/>
                <a:gd name="T43" fmla="*/ 489 h 902"/>
                <a:gd name="T44" fmla="*/ 682 w 901"/>
                <a:gd name="T45" fmla="*/ 442 h 902"/>
                <a:gd name="T46" fmla="*/ 617 w 901"/>
                <a:gd name="T47" fmla="*/ 436 h 902"/>
                <a:gd name="T48" fmla="*/ 594 w 901"/>
                <a:gd name="T49" fmla="*/ 436 h 902"/>
                <a:gd name="T50" fmla="*/ 541 w 901"/>
                <a:gd name="T51" fmla="*/ 477 h 902"/>
                <a:gd name="T52" fmla="*/ 488 w 901"/>
                <a:gd name="T53" fmla="*/ 677 h 902"/>
                <a:gd name="T54" fmla="*/ 406 w 901"/>
                <a:gd name="T55" fmla="*/ 506 h 902"/>
                <a:gd name="T56" fmla="*/ 412 w 901"/>
                <a:gd name="T57" fmla="*/ 365 h 902"/>
                <a:gd name="T58" fmla="*/ 482 w 901"/>
                <a:gd name="T59" fmla="*/ 365 h 902"/>
                <a:gd name="T60" fmla="*/ 459 w 901"/>
                <a:gd name="T61" fmla="*/ 341 h 902"/>
                <a:gd name="T62" fmla="*/ 429 w 901"/>
                <a:gd name="T63" fmla="*/ 330 h 902"/>
                <a:gd name="T64" fmla="*/ 382 w 901"/>
                <a:gd name="T65" fmla="*/ 312 h 902"/>
                <a:gd name="T66" fmla="*/ 388 w 901"/>
                <a:gd name="T67" fmla="*/ 247 h 902"/>
                <a:gd name="T68" fmla="*/ 412 w 901"/>
                <a:gd name="T69" fmla="*/ 235 h 902"/>
                <a:gd name="T70" fmla="*/ 518 w 901"/>
                <a:gd name="T71" fmla="*/ 200 h 902"/>
                <a:gd name="T72" fmla="*/ 617 w 901"/>
                <a:gd name="T73" fmla="*/ 171 h 902"/>
                <a:gd name="T74" fmla="*/ 687 w 901"/>
                <a:gd name="T75" fmla="*/ 129 h 902"/>
                <a:gd name="T76" fmla="*/ 841 w 901"/>
                <a:gd name="T77" fmla="*/ 330 h 902"/>
                <a:gd name="T78" fmla="*/ 805 w 901"/>
                <a:gd name="T79" fmla="*/ 489 h 902"/>
                <a:gd name="T80" fmla="*/ 782 w 901"/>
                <a:gd name="T81" fmla="*/ 530 h 902"/>
                <a:gd name="T82" fmla="*/ 776 w 901"/>
                <a:gd name="T83" fmla="*/ 565 h 902"/>
                <a:gd name="T84" fmla="*/ 799 w 901"/>
                <a:gd name="T85" fmla="*/ 447 h 902"/>
                <a:gd name="T86" fmla="*/ 823 w 901"/>
                <a:gd name="T87" fmla="*/ 383 h 902"/>
                <a:gd name="T88" fmla="*/ 829 w 901"/>
                <a:gd name="T89" fmla="*/ 383 h 902"/>
                <a:gd name="T90" fmla="*/ 741 w 901"/>
                <a:gd name="T91" fmla="*/ 548 h 902"/>
                <a:gd name="T92" fmla="*/ 553 w 901"/>
                <a:gd name="T93" fmla="*/ 624 h 902"/>
                <a:gd name="T94" fmla="*/ 247 w 901"/>
                <a:gd name="T95" fmla="*/ 760 h 902"/>
                <a:gd name="T96" fmla="*/ 270 w 901"/>
                <a:gd name="T97" fmla="*/ 177 h 902"/>
                <a:gd name="T98" fmla="*/ 229 w 901"/>
                <a:gd name="T99" fmla="*/ 129 h 902"/>
                <a:gd name="T100" fmla="*/ 382 w 901"/>
                <a:gd name="T101" fmla="*/ 88 h 902"/>
                <a:gd name="T102" fmla="*/ 365 w 901"/>
                <a:gd name="T103" fmla="*/ 159 h 902"/>
                <a:gd name="T104" fmla="*/ 306 w 901"/>
                <a:gd name="T105" fmla="*/ 212 h 902"/>
                <a:gd name="T106" fmla="*/ 429 w 901"/>
                <a:gd name="T107" fmla="*/ 129 h 902"/>
                <a:gd name="T108" fmla="*/ 453 w 901"/>
                <a:gd name="T109" fmla="*/ 106 h 902"/>
                <a:gd name="T110" fmla="*/ 359 w 901"/>
                <a:gd name="T111" fmla="*/ 212 h 902"/>
                <a:gd name="T112" fmla="*/ 582 w 901"/>
                <a:gd name="T113" fmla="*/ 135 h 902"/>
                <a:gd name="T114" fmla="*/ 553 w 901"/>
                <a:gd name="T115" fmla="*/ 112 h 902"/>
                <a:gd name="T116" fmla="*/ 170 w 901"/>
                <a:gd name="T117" fmla="*/ 218 h 902"/>
                <a:gd name="T118" fmla="*/ 164 w 901"/>
                <a:gd name="T119" fmla="*/ 436 h 902"/>
                <a:gd name="T120" fmla="*/ 182 w 901"/>
                <a:gd name="T121" fmla="*/ 453 h 902"/>
                <a:gd name="T122" fmla="*/ 182 w 901"/>
                <a:gd name="T123" fmla="*/ 418 h 902"/>
                <a:gd name="T124" fmla="*/ 846 w 901"/>
                <a:gd name="T125" fmla="*/ 565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1" h="902">
                  <a:moveTo>
                    <a:pt x="453" y="0"/>
                  </a:moveTo>
                  <a:lnTo>
                    <a:pt x="453" y="0"/>
                  </a:lnTo>
                  <a:cubicBezTo>
                    <a:pt x="200" y="0"/>
                    <a:pt x="0" y="206"/>
                    <a:pt x="0" y="453"/>
                  </a:cubicBezTo>
                  <a:cubicBezTo>
                    <a:pt x="0" y="701"/>
                    <a:pt x="200" y="901"/>
                    <a:pt x="453" y="901"/>
                  </a:cubicBezTo>
                  <a:cubicBezTo>
                    <a:pt x="699" y="901"/>
                    <a:pt x="900" y="701"/>
                    <a:pt x="900" y="453"/>
                  </a:cubicBezTo>
                  <a:cubicBezTo>
                    <a:pt x="900" y="206"/>
                    <a:pt x="699" y="0"/>
                    <a:pt x="453" y="0"/>
                  </a:cubicBezTo>
                  <a:close/>
                  <a:moveTo>
                    <a:pt x="841" y="589"/>
                  </a:moveTo>
                  <a:lnTo>
                    <a:pt x="841" y="589"/>
                  </a:lnTo>
                  <a:lnTo>
                    <a:pt x="835" y="589"/>
                  </a:lnTo>
                  <a:cubicBezTo>
                    <a:pt x="835" y="589"/>
                    <a:pt x="835" y="589"/>
                    <a:pt x="835" y="595"/>
                  </a:cubicBezTo>
                  <a:cubicBezTo>
                    <a:pt x="829" y="624"/>
                    <a:pt x="811" y="648"/>
                    <a:pt x="793" y="677"/>
                  </a:cubicBezTo>
                  <a:cubicBezTo>
                    <a:pt x="793" y="677"/>
                    <a:pt x="793" y="677"/>
                    <a:pt x="788" y="683"/>
                  </a:cubicBezTo>
                  <a:cubicBezTo>
                    <a:pt x="776" y="677"/>
                    <a:pt x="776" y="683"/>
                    <a:pt x="770" y="689"/>
                  </a:cubicBezTo>
                  <a:cubicBezTo>
                    <a:pt x="764" y="689"/>
                    <a:pt x="764" y="683"/>
                    <a:pt x="764" y="683"/>
                  </a:cubicBezTo>
                  <a:cubicBezTo>
                    <a:pt x="758" y="677"/>
                    <a:pt x="764" y="671"/>
                    <a:pt x="764" y="665"/>
                  </a:cubicBezTo>
                  <a:cubicBezTo>
                    <a:pt x="764" y="665"/>
                    <a:pt x="764" y="659"/>
                    <a:pt x="758" y="659"/>
                  </a:cubicBezTo>
                  <a:cubicBezTo>
                    <a:pt x="764" y="648"/>
                    <a:pt x="758" y="642"/>
                    <a:pt x="758" y="636"/>
                  </a:cubicBezTo>
                  <a:cubicBezTo>
                    <a:pt x="758" y="630"/>
                    <a:pt x="764" y="630"/>
                    <a:pt x="770" y="630"/>
                  </a:cubicBezTo>
                  <a:cubicBezTo>
                    <a:pt x="776" y="630"/>
                    <a:pt x="770" y="618"/>
                    <a:pt x="776" y="612"/>
                  </a:cubicBezTo>
                  <a:cubicBezTo>
                    <a:pt x="776" y="612"/>
                    <a:pt x="776" y="612"/>
                    <a:pt x="782" y="612"/>
                  </a:cubicBezTo>
                  <a:lnTo>
                    <a:pt x="782" y="606"/>
                  </a:lnTo>
                  <a:cubicBezTo>
                    <a:pt x="788" y="606"/>
                    <a:pt x="793" y="601"/>
                    <a:pt x="793" y="606"/>
                  </a:cubicBezTo>
                  <a:cubicBezTo>
                    <a:pt x="799" y="606"/>
                    <a:pt x="799" y="595"/>
                    <a:pt x="799" y="589"/>
                  </a:cubicBezTo>
                  <a:cubicBezTo>
                    <a:pt x="805" y="589"/>
                    <a:pt x="811" y="589"/>
                    <a:pt x="811" y="589"/>
                  </a:cubicBezTo>
                  <a:cubicBezTo>
                    <a:pt x="817" y="583"/>
                    <a:pt x="811" y="577"/>
                    <a:pt x="817" y="577"/>
                  </a:cubicBezTo>
                  <a:cubicBezTo>
                    <a:pt x="823" y="583"/>
                    <a:pt x="835" y="577"/>
                    <a:pt x="841" y="583"/>
                  </a:cubicBezTo>
                  <a:cubicBezTo>
                    <a:pt x="841" y="583"/>
                    <a:pt x="841" y="583"/>
                    <a:pt x="841" y="589"/>
                  </a:cubicBezTo>
                  <a:close/>
                  <a:moveTo>
                    <a:pt x="135" y="188"/>
                  </a:moveTo>
                  <a:lnTo>
                    <a:pt x="135" y="188"/>
                  </a:lnTo>
                  <a:cubicBezTo>
                    <a:pt x="135" y="188"/>
                    <a:pt x="135" y="188"/>
                    <a:pt x="141" y="194"/>
                  </a:cubicBezTo>
                  <a:cubicBezTo>
                    <a:pt x="147" y="188"/>
                    <a:pt x="141" y="182"/>
                    <a:pt x="153" y="182"/>
                  </a:cubicBezTo>
                  <a:cubicBezTo>
                    <a:pt x="153" y="188"/>
                    <a:pt x="153" y="194"/>
                    <a:pt x="153" y="194"/>
                  </a:cubicBezTo>
                  <a:cubicBezTo>
                    <a:pt x="159" y="188"/>
                    <a:pt x="159" y="177"/>
                    <a:pt x="153" y="177"/>
                  </a:cubicBezTo>
                  <a:cubicBezTo>
                    <a:pt x="153" y="171"/>
                    <a:pt x="153" y="171"/>
                    <a:pt x="153" y="165"/>
                  </a:cubicBezTo>
                  <a:cubicBezTo>
                    <a:pt x="159" y="165"/>
                    <a:pt x="159" y="171"/>
                    <a:pt x="164" y="171"/>
                  </a:cubicBezTo>
                  <a:cubicBezTo>
                    <a:pt x="170" y="177"/>
                    <a:pt x="170" y="182"/>
                    <a:pt x="176" y="182"/>
                  </a:cubicBezTo>
                  <a:cubicBezTo>
                    <a:pt x="176" y="194"/>
                    <a:pt x="170" y="188"/>
                    <a:pt x="176" y="194"/>
                  </a:cubicBezTo>
                  <a:cubicBezTo>
                    <a:pt x="176" y="188"/>
                    <a:pt x="182" y="188"/>
                    <a:pt x="182" y="182"/>
                  </a:cubicBezTo>
                  <a:lnTo>
                    <a:pt x="176" y="182"/>
                  </a:lnTo>
                  <a:cubicBezTo>
                    <a:pt x="164" y="171"/>
                    <a:pt x="176" y="159"/>
                    <a:pt x="182" y="153"/>
                  </a:cubicBezTo>
                  <a:cubicBezTo>
                    <a:pt x="188" y="153"/>
                    <a:pt x="188" y="153"/>
                    <a:pt x="188" y="159"/>
                  </a:cubicBezTo>
                  <a:cubicBezTo>
                    <a:pt x="188" y="153"/>
                    <a:pt x="200" y="153"/>
                    <a:pt x="200" y="165"/>
                  </a:cubicBezTo>
                  <a:cubicBezTo>
                    <a:pt x="206" y="165"/>
                    <a:pt x="206" y="159"/>
                    <a:pt x="211" y="159"/>
                  </a:cubicBezTo>
                  <a:cubicBezTo>
                    <a:pt x="211" y="165"/>
                    <a:pt x="217" y="165"/>
                    <a:pt x="217" y="171"/>
                  </a:cubicBezTo>
                  <a:cubicBezTo>
                    <a:pt x="223" y="171"/>
                    <a:pt x="229" y="171"/>
                    <a:pt x="229" y="171"/>
                  </a:cubicBezTo>
                  <a:cubicBezTo>
                    <a:pt x="229" y="177"/>
                    <a:pt x="235" y="177"/>
                    <a:pt x="235" y="182"/>
                  </a:cubicBezTo>
                  <a:cubicBezTo>
                    <a:pt x="235" y="182"/>
                    <a:pt x="235" y="182"/>
                    <a:pt x="229" y="188"/>
                  </a:cubicBezTo>
                  <a:cubicBezTo>
                    <a:pt x="235" y="188"/>
                    <a:pt x="241" y="188"/>
                    <a:pt x="247" y="194"/>
                  </a:cubicBezTo>
                  <a:cubicBezTo>
                    <a:pt x="247" y="194"/>
                    <a:pt x="247" y="200"/>
                    <a:pt x="247" y="194"/>
                  </a:cubicBezTo>
                  <a:cubicBezTo>
                    <a:pt x="247" y="200"/>
                    <a:pt x="247" y="200"/>
                    <a:pt x="247" y="206"/>
                  </a:cubicBezTo>
                  <a:cubicBezTo>
                    <a:pt x="241" y="206"/>
                    <a:pt x="241" y="206"/>
                    <a:pt x="241" y="212"/>
                  </a:cubicBezTo>
                  <a:cubicBezTo>
                    <a:pt x="241" y="212"/>
                    <a:pt x="235" y="206"/>
                    <a:pt x="229" y="206"/>
                  </a:cubicBezTo>
                  <a:cubicBezTo>
                    <a:pt x="229" y="212"/>
                    <a:pt x="235" y="212"/>
                    <a:pt x="235" y="218"/>
                  </a:cubicBezTo>
                  <a:cubicBezTo>
                    <a:pt x="235" y="224"/>
                    <a:pt x="229" y="224"/>
                    <a:pt x="235" y="235"/>
                  </a:cubicBezTo>
                  <a:cubicBezTo>
                    <a:pt x="223" y="230"/>
                    <a:pt x="217" y="224"/>
                    <a:pt x="211" y="218"/>
                  </a:cubicBezTo>
                  <a:cubicBezTo>
                    <a:pt x="206" y="218"/>
                    <a:pt x="200" y="218"/>
                    <a:pt x="200" y="212"/>
                  </a:cubicBezTo>
                  <a:cubicBezTo>
                    <a:pt x="200" y="200"/>
                    <a:pt x="211" y="206"/>
                    <a:pt x="217" y="194"/>
                  </a:cubicBezTo>
                  <a:cubicBezTo>
                    <a:pt x="217" y="188"/>
                    <a:pt x="206" y="194"/>
                    <a:pt x="211" y="182"/>
                  </a:cubicBezTo>
                  <a:cubicBezTo>
                    <a:pt x="206" y="188"/>
                    <a:pt x="200" y="177"/>
                    <a:pt x="200" y="182"/>
                  </a:cubicBezTo>
                  <a:cubicBezTo>
                    <a:pt x="194" y="182"/>
                    <a:pt x="194" y="182"/>
                    <a:pt x="188" y="182"/>
                  </a:cubicBezTo>
                  <a:lnTo>
                    <a:pt x="194" y="182"/>
                  </a:lnTo>
                  <a:cubicBezTo>
                    <a:pt x="194" y="188"/>
                    <a:pt x="194" y="194"/>
                    <a:pt x="194" y="200"/>
                  </a:cubicBezTo>
                  <a:cubicBezTo>
                    <a:pt x="188" y="206"/>
                    <a:pt x="182" y="206"/>
                    <a:pt x="170" y="206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64" y="212"/>
                    <a:pt x="164" y="224"/>
                    <a:pt x="159" y="230"/>
                  </a:cubicBezTo>
                  <a:cubicBezTo>
                    <a:pt x="159" y="230"/>
                    <a:pt x="153" y="235"/>
                    <a:pt x="147" y="23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7" y="247"/>
                    <a:pt x="153" y="247"/>
                    <a:pt x="153" y="253"/>
                  </a:cubicBezTo>
                  <a:cubicBezTo>
                    <a:pt x="159" y="259"/>
                    <a:pt x="164" y="259"/>
                    <a:pt x="164" y="265"/>
                  </a:cubicBezTo>
                  <a:cubicBezTo>
                    <a:pt x="170" y="265"/>
                    <a:pt x="170" y="265"/>
                    <a:pt x="170" y="265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271"/>
                    <a:pt x="182" y="282"/>
                    <a:pt x="182" y="282"/>
                  </a:cubicBezTo>
                  <a:cubicBezTo>
                    <a:pt x="182" y="277"/>
                    <a:pt x="182" y="271"/>
                    <a:pt x="188" y="265"/>
                  </a:cubicBezTo>
                  <a:lnTo>
                    <a:pt x="182" y="265"/>
                  </a:lnTo>
                  <a:cubicBezTo>
                    <a:pt x="188" y="259"/>
                    <a:pt x="188" y="265"/>
                    <a:pt x="194" y="265"/>
                  </a:cubicBezTo>
                  <a:cubicBezTo>
                    <a:pt x="188" y="253"/>
                    <a:pt x="194" y="241"/>
                    <a:pt x="194" y="224"/>
                  </a:cubicBezTo>
                  <a:cubicBezTo>
                    <a:pt x="200" y="224"/>
                    <a:pt x="200" y="224"/>
                    <a:pt x="200" y="224"/>
                  </a:cubicBezTo>
                  <a:cubicBezTo>
                    <a:pt x="206" y="224"/>
                    <a:pt x="206" y="230"/>
                    <a:pt x="206" y="224"/>
                  </a:cubicBezTo>
                  <a:cubicBezTo>
                    <a:pt x="211" y="224"/>
                    <a:pt x="211" y="235"/>
                    <a:pt x="217" y="230"/>
                  </a:cubicBezTo>
                  <a:cubicBezTo>
                    <a:pt x="217" y="235"/>
                    <a:pt x="217" y="241"/>
                    <a:pt x="217" y="247"/>
                  </a:cubicBezTo>
                  <a:cubicBezTo>
                    <a:pt x="217" y="247"/>
                    <a:pt x="223" y="247"/>
                    <a:pt x="229" y="247"/>
                  </a:cubicBezTo>
                  <a:lnTo>
                    <a:pt x="229" y="241"/>
                  </a:lnTo>
                  <a:cubicBezTo>
                    <a:pt x="241" y="241"/>
                    <a:pt x="235" y="253"/>
                    <a:pt x="241" y="253"/>
                  </a:cubicBezTo>
                  <a:cubicBezTo>
                    <a:pt x="241" y="259"/>
                    <a:pt x="241" y="259"/>
                    <a:pt x="241" y="265"/>
                  </a:cubicBezTo>
                  <a:cubicBezTo>
                    <a:pt x="241" y="271"/>
                    <a:pt x="247" y="271"/>
                    <a:pt x="247" y="277"/>
                  </a:cubicBezTo>
                  <a:cubicBezTo>
                    <a:pt x="253" y="277"/>
                    <a:pt x="253" y="277"/>
                    <a:pt x="253" y="277"/>
                  </a:cubicBezTo>
                  <a:cubicBezTo>
                    <a:pt x="253" y="289"/>
                    <a:pt x="253" y="289"/>
                    <a:pt x="253" y="300"/>
                  </a:cubicBezTo>
                  <a:cubicBezTo>
                    <a:pt x="259" y="300"/>
                    <a:pt x="259" y="306"/>
                    <a:pt x="265" y="306"/>
                  </a:cubicBezTo>
                  <a:cubicBezTo>
                    <a:pt x="259" y="312"/>
                    <a:pt x="259" y="318"/>
                    <a:pt x="265" y="318"/>
                  </a:cubicBezTo>
                  <a:cubicBezTo>
                    <a:pt x="259" y="324"/>
                    <a:pt x="253" y="312"/>
                    <a:pt x="253" y="318"/>
                  </a:cubicBezTo>
                  <a:lnTo>
                    <a:pt x="253" y="312"/>
                  </a:lnTo>
                  <a:cubicBezTo>
                    <a:pt x="247" y="312"/>
                    <a:pt x="247" y="318"/>
                    <a:pt x="241" y="312"/>
                  </a:cubicBezTo>
                  <a:cubicBezTo>
                    <a:pt x="241" y="306"/>
                    <a:pt x="247" y="300"/>
                    <a:pt x="253" y="289"/>
                  </a:cubicBezTo>
                  <a:cubicBezTo>
                    <a:pt x="247" y="289"/>
                    <a:pt x="241" y="300"/>
                    <a:pt x="235" y="294"/>
                  </a:cubicBezTo>
                  <a:cubicBezTo>
                    <a:pt x="229" y="300"/>
                    <a:pt x="235" y="300"/>
                    <a:pt x="235" y="306"/>
                  </a:cubicBezTo>
                  <a:cubicBezTo>
                    <a:pt x="229" y="306"/>
                    <a:pt x="229" y="306"/>
                    <a:pt x="229" y="312"/>
                  </a:cubicBezTo>
                  <a:cubicBezTo>
                    <a:pt x="223" y="318"/>
                    <a:pt x="235" y="318"/>
                    <a:pt x="235" y="318"/>
                  </a:cubicBezTo>
                  <a:cubicBezTo>
                    <a:pt x="235" y="324"/>
                    <a:pt x="229" y="324"/>
                    <a:pt x="223" y="330"/>
                  </a:cubicBezTo>
                  <a:cubicBezTo>
                    <a:pt x="223" y="324"/>
                    <a:pt x="223" y="324"/>
                    <a:pt x="223" y="324"/>
                  </a:cubicBezTo>
                  <a:cubicBezTo>
                    <a:pt x="217" y="324"/>
                    <a:pt x="211" y="330"/>
                    <a:pt x="206" y="330"/>
                  </a:cubicBezTo>
                  <a:cubicBezTo>
                    <a:pt x="206" y="336"/>
                    <a:pt x="206" y="336"/>
                    <a:pt x="206" y="341"/>
                  </a:cubicBezTo>
                  <a:cubicBezTo>
                    <a:pt x="200" y="341"/>
                    <a:pt x="200" y="347"/>
                    <a:pt x="194" y="347"/>
                  </a:cubicBezTo>
                  <a:cubicBezTo>
                    <a:pt x="194" y="359"/>
                    <a:pt x="188" y="359"/>
                    <a:pt x="188" y="365"/>
                  </a:cubicBezTo>
                  <a:cubicBezTo>
                    <a:pt x="188" y="365"/>
                    <a:pt x="188" y="365"/>
                    <a:pt x="182" y="365"/>
                  </a:cubicBezTo>
                  <a:cubicBezTo>
                    <a:pt x="182" y="371"/>
                    <a:pt x="182" y="371"/>
                    <a:pt x="182" y="377"/>
                  </a:cubicBezTo>
                  <a:cubicBezTo>
                    <a:pt x="176" y="377"/>
                    <a:pt x="170" y="383"/>
                    <a:pt x="164" y="394"/>
                  </a:cubicBezTo>
                  <a:cubicBezTo>
                    <a:pt x="164" y="400"/>
                    <a:pt x="170" y="400"/>
                    <a:pt x="170" y="406"/>
                  </a:cubicBezTo>
                  <a:cubicBezTo>
                    <a:pt x="170" y="412"/>
                    <a:pt x="170" y="412"/>
                    <a:pt x="170" y="418"/>
                  </a:cubicBezTo>
                  <a:cubicBezTo>
                    <a:pt x="164" y="418"/>
                    <a:pt x="159" y="412"/>
                    <a:pt x="159" y="406"/>
                  </a:cubicBezTo>
                  <a:cubicBezTo>
                    <a:pt x="159" y="400"/>
                    <a:pt x="153" y="400"/>
                    <a:pt x="147" y="400"/>
                  </a:cubicBezTo>
                  <a:cubicBezTo>
                    <a:pt x="141" y="400"/>
                    <a:pt x="141" y="400"/>
                    <a:pt x="141" y="406"/>
                  </a:cubicBezTo>
                  <a:cubicBezTo>
                    <a:pt x="135" y="406"/>
                    <a:pt x="135" y="400"/>
                    <a:pt x="123" y="400"/>
                  </a:cubicBezTo>
                  <a:cubicBezTo>
                    <a:pt x="123" y="400"/>
                    <a:pt x="117" y="406"/>
                    <a:pt x="111" y="406"/>
                  </a:cubicBezTo>
                  <a:cubicBezTo>
                    <a:pt x="117" y="418"/>
                    <a:pt x="106" y="447"/>
                    <a:pt x="123" y="447"/>
                  </a:cubicBezTo>
                  <a:cubicBezTo>
                    <a:pt x="129" y="447"/>
                    <a:pt x="129" y="436"/>
                    <a:pt x="129" y="436"/>
                  </a:cubicBezTo>
                  <a:cubicBezTo>
                    <a:pt x="135" y="436"/>
                    <a:pt x="135" y="436"/>
                    <a:pt x="147" y="436"/>
                  </a:cubicBezTo>
                  <a:cubicBezTo>
                    <a:pt x="147" y="447"/>
                    <a:pt x="141" y="447"/>
                    <a:pt x="141" y="453"/>
                  </a:cubicBezTo>
                  <a:cubicBezTo>
                    <a:pt x="147" y="459"/>
                    <a:pt x="153" y="459"/>
                    <a:pt x="159" y="459"/>
                  </a:cubicBezTo>
                  <a:cubicBezTo>
                    <a:pt x="159" y="471"/>
                    <a:pt x="153" y="477"/>
                    <a:pt x="159" y="489"/>
                  </a:cubicBezTo>
                  <a:lnTo>
                    <a:pt x="164" y="483"/>
                  </a:lnTo>
                  <a:cubicBezTo>
                    <a:pt x="170" y="483"/>
                    <a:pt x="170" y="483"/>
                    <a:pt x="170" y="489"/>
                  </a:cubicBezTo>
                  <a:cubicBezTo>
                    <a:pt x="176" y="483"/>
                    <a:pt x="182" y="483"/>
                    <a:pt x="182" y="477"/>
                  </a:cubicBezTo>
                  <a:cubicBezTo>
                    <a:pt x="188" y="477"/>
                    <a:pt x="188" y="471"/>
                    <a:pt x="188" y="471"/>
                  </a:cubicBezTo>
                  <a:cubicBezTo>
                    <a:pt x="194" y="471"/>
                    <a:pt x="194" y="477"/>
                    <a:pt x="194" y="477"/>
                  </a:cubicBezTo>
                  <a:cubicBezTo>
                    <a:pt x="200" y="477"/>
                    <a:pt x="200" y="471"/>
                    <a:pt x="200" y="471"/>
                  </a:cubicBezTo>
                  <a:cubicBezTo>
                    <a:pt x="200" y="477"/>
                    <a:pt x="211" y="477"/>
                    <a:pt x="211" y="483"/>
                  </a:cubicBezTo>
                  <a:cubicBezTo>
                    <a:pt x="211" y="483"/>
                    <a:pt x="211" y="483"/>
                    <a:pt x="217" y="483"/>
                  </a:cubicBezTo>
                  <a:cubicBezTo>
                    <a:pt x="223" y="483"/>
                    <a:pt x="229" y="489"/>
                    <a:pt x="235" y="489"/>
                  </a:cubicBezTo>
                  <a:cubicBezTo>
                    <a:pt x="235" y="500"/>
                    <a:pt x="241" y="500"/>
                    <a:pt x="241" y="506"/>
                  </a:cubicBezTo>
                  <a:cubicBezTo>
                    <a:pt x="253" y="500"/>
                    <a:pt x="265" y="518"/>
                    <a:pt x="259" y="524"/>
                  </a:cubicBezTo>
                  <a:cubicBezTo>
                    <a:pt x="259" y="530"/>
                    <a:pt x="265" y="530"/>
                    <a:pt x="270" y="530"/>
                  </a:cubicBezTo>
                  <a:cubicBezTo>
                    <a:pt x="270" y="536"/>
                    <a:pt x="276" y="536"/>
                    <a:pt x="282" y="536"/>
                  </a:cubicBezTo>
                  <a:lnTo>
                    <a:pt x="288" y="536"/>
                  </a:lnTo>
                  <a:cubicBezTo>
                    <a:pt x="294" y="542"/>
                    <a:pt x="300" y="542"/>
                    <a:pt x="300" y="548"/>
                  </a:cubicBezTo>
                  <a:cubicBezTo>
                    <a:pt x="306" y="548"/>
                    <a:pt x="306" y="542"/>
                    <a:pt x="312" y="548"/>
                  </a:cubicBezTo>
                  <a:cubicBezTo>
                    <a:pt x="312" y="548"/>
                    <a:pt x="312" y="553"/>
                    <a:pt x="312" y="559"/>
                  </a:cubicBezTo>
                  <a:cubicBezTo>
                    <a:pt x="312" y="565"/>
                    <a:pt x="312" y="565"/>
                    <a:pt x="312" y="571"/>
                  </a:cubicBezTo>
                  <a:cubicBezTo>
                    <a:pt x="306" y="571"/>
                    <a:pt x="312" y="577"/>
                    <a:pt x="306" y="577"/>
                  </a:cubicBezTo>
                  <a:cubicBezTo>
                    <a:pt x="306" y="583"/>
                    <a:pt x="300" y="583"/>
                    <a:pt x="300" y="589"/>
                  </a:cubicBezTo>
                  <a:cubicBezTo>
                    <a:pt x="300" y="589"/>
                    <a:pt x="300" y="595"/>
                    <a:pt x="294" y="595"/>
                  </a:cubicBezTo>
                  <a:lnTo>
                    <a:pt x="294" y="601"/>
                  </a:lnTo>
                  <a:cubicBezTo>
                    <a:pt x="300" y="612"/>
                    <a:pt x="294" y="618"/>
                    <a:pt x="288" y="630"/>
                  </a:cubicBezTo>
                  <a:cubicBezTo>
                    <a:pt x="282" y="636"/>
                    <a:pt x="288" y="636"/>
                    <a:pt x="276" y="636"/>
                  </a:cubicBezTo>
                  <a:cubicBezTo>
                    <a:pt x="276" y="636"/>
                    <a:pt x="276" y="642"/>
                    <a:pt x="270" y="648"/>
                  </a:cubicBezTo>
                  <a:cubicBezTo>
                    <a:pt x="270" y="648"/>
                    <a:pt x="270" y="653"/>
                    <a:pt x="270" y="659"/>
                  </a:cubicBezTo>
                  <a:cubicBezTo>
                    <a:pt x="270" y="659"/>
                    <a:pt x="265" y="665"/>
                    <a:pt x="265" y="671"/>
                  </a:cubicBezTo>
                  <a:cubicBezTo>
                    <a:pt x="259" y="671"/>
                    <a:pt x="259" y="677"/>
                    <a:pt x="259" y="683"/>
                  </a:cubicBezTo>
                  <a:lnTo>
                    <a:pt x="253" y="683"/>
                  </a:lnTo>
                  <a:lnTo>
                    <a:pt x="247" y="683"/>
                  </a:lnTo>
                  <a:cubicBezTo>
                    <a:pt x="247" y="689"/>
                    <a:pt x="247" y="689"/>
                    <a:pt x="247" y="701"/>
                  </a:cubicBezTo>
                  <a:cubicBezTo>
                    <a:pt x="241" y="701"/>
                    <a:pt x="241" y="706"/>
                    <a:pt x="229" y="706"/>
                  </a:cubicBezTo>
                  <a:cubicBezTo>
                    <a:pt x="229" y="712"/>
                    <a:pt x="229" y="718"/>
                    <a:pt x="223" y="718"/>
                  </a:cubicBezTo>
                  <a:cubicBezTo>
                    <a:pt x="229" y="718"/>
                    <a:pt x="223" y="736"/>
                    <a:pt x="223" y="736"/>
                  </a:cubicBezTo>
                  <a:cubicBezTo>
                    <a:pt x="217" y="742"/>
                    <a:pt x="223" y="742"/>
                    <a:pt x="223" y="748"/>
                  </a:cubicBezTo>
                  <a:cubicBezTo>
                    <a:pt x="223" y="754"/>
                    <a:pt x="223" y="754"/>
                    <a:pt x="217" y="754"/>
                  </a:cubicBezTo>
                  <a:cubicBezTo>
                    <a:pt x="217" y="760"/>
                    <a:pt x="217" y="760"/>
                    <a:pt x="217" y="771"/>
                  </a:cubicBezTo>
                  <a:cubicBezTo>
                    <a:pt x="211" y="777"/>
                    <a:pt x="223" y="771"/>
                    <a:pt x="217" y="777"/>
                  </a:cubicBezTo>
                  <a:cubicBezTo>
                    <a:pt x="223" y="783"/>
                    <a:pt x="223" y="783"/>
                    <a:pt x="229" y="783"/>
                  </a:cubicBezTo>
                  <a:cubicBezTo>
                    <a:pt x="229" y="789"/>
                    <a:pt x="217" y="783"/>
                    <a:pt x="211" y="789"/>
                  </a:cubicBezTo>
                  <a:cubicBezTo>
                    <a:pt x="211" y="783"/>
                    <a:pt x="206" y="783"/>
                    <a:pt x="206" y="783"/>
                  </a:cubicBezTo>
                  <a:lnTo>
                    <a:pt x="206" y="783"/>
                  </a:lnTo>
                  <a:cubicBezTo>
                    <a:pt x="206" y="777"/>
                    <a:pt x="206" y="777"/>
                    <a:pt x="206" y="777"/>
                  </a:cubicBezTo>
                  <a:cubicBezTo>
                    <a:pt x="200" y="771"/>
                    <a:pt x="200" y="765"/>
                    <a:pt x="194" y="760"/>
                  </a:cubicBezTo>
                  <a:cubicBezTo>
                    <a:pt x="200" y="748"/>
                    <a:pt x="194" y="742"/>
                    <a:pt x="194" y="736"/>
                  </a:cubicBezTo>
                  <a:cubicBezTo>
                    <a:pt x="194" y="730"/>
                    <a:pt x="188" y="724"/>
                    <a:pt x="194" y="718"/>
                  </a:cubicBezTo>
                  <a:cubicBezTo>
                    <a:pt x="194" y="718"/>
                    <a:pt x="188" y="718"/>
                    <a:pt x="188" y="712"/>
                  </a:cubicBezTo>
                  <a:cubicBezTo>
                    <a:pt x="194" y="712"/>
                    <a:pt x="200" y="712"/>
                    <a:pt x="200" y="701"/>
                  </a:cubicBezTo>
                  <a:cubicBezTo>
                    <a:pt x="194" y="701"/>
                    <a:pt x="194" y="706"/>
                    <a:pt x="188" y="701"/>
                  </a:cubicBezTo>
                  <a:cubicBezTo>
                    <a:pt x="194" y="689"/>
                    <a:pt x="188" y="671"/>
                    <a:pt x="200" y="665"/>
                  </a:cubicBezTo>
                  <a:cubicBezTo>
                    <a:pt x="200" y="659"/>
                    <a:pt x="194" y="648"/>
                    <a:pt x="200" y="642"/>
                  </a:cubicBezTo>
                  <a:lnTo>
                    <a:pt x="194" y="636"/>
                  </a:lnTo>
                  <a:cubicBezTo>
                    <a:pt x="194" y="636"/>
                    <a:pt x="194" y="630"/>
                    <a:pt x="200" y="630"/>
                  </a:cubicBezTo>
                  <a:cubicBezTo>
                    <a:pt x="200" y="618"/>
                    <a:pt x="194" y="612"/>
                    <a:pt x="188" y="606"/>
                  </a:cubicBezTo>
                  <a:cubicBezTo>
                    <a:pt x="182" y="606"/>
                    <a:pt x="182" y="595"/>
                    <a:pt x="176" y="589"/>
                  </a:cubicBezTo>
                  <a:cubicBezTo>
                    <a:pt x="176" y="589"/>
                    <a:pt x="176" y="589"/>
                    <a:pt x="176" y="583"/>
                  </a:cubicBezTo>
                  <a:cubicBezTo>
                    <a:pt x="170" y="577"/>
                    <a:pt x="164" y="577"/>
                    <a:pt x="164" y="559"/>
                  </a:cubicBezTo>
                  <a:lnTo>
                    <a:pt x="170" y="559"/>
                  </a:lnTo>
                  <a:cubicBezTo>
                    <a:pt x="170" y="553"/>
                    <a:pt x="164" y="553"/>
                    <a:pt x="164" y="553"/>
                  </a:cubicBezTo>
                  <a:cubicBezTo>
                    <a:pt x="164" y="548"/>
                    <a:pt x="159" y="542"/>
                    <a:pt x="164" y="530"/>
                  </a:cubicBezTo>
                  <a:cubicBezTo>
                    <a:pt x="164" y="524"/>
                    <a:pt x="170" y="524"/>
                    <a:pt x="164" y="512"/>
                  </a:cubicBezTo>
                  <a:cubicBezTo>
                    <a:pt x="164" y="506"/>
                    <a:pt x="170" y="512"/>
                    <a:pt x="170" y="506"/>
                  </a:cubicBezTo>
                  <a:cubicBezTo>
                    <a:pt x="170" y="500"/>
                    <a:pt x="164" y="500"/>
                    <a:pt x="164" y="494"/>
                  </a:cubicBezTo>
                  <a:cubicBezTo>
                    <a:pt x="164" y="494"/>
                    <a:pt x="164" y="494"/>
                    <a:pt x="164" y="500"/>
                  </a:cubicBezTo>
                  <a:cubicBezTo>
                    <a:pt x="153" y="494"/>
                    <a:pt x="153" y="489"/>
                    <a:pt x="147" y="489"/>
                  </a:cubicBezTo>
                  <a:lnTo>
                    <a:pt x="147" y="483"/>
                  </a:lnTo>
                  <a:cubicBezTo>
                    <a:pt x="141" y="483"/>
                    <a:pt x="141" y="477"/>
                    <a:pt x="141" y="477"/>
                  </a:cubicBezTo>
                  <a:cubicBezTo>
                    <a:pt x="135" y="477"/>
                    <a:pt x="135" y="471"/>
                    <a:pt x="129" y="471"/>
                  </a:cubicBezTo>
                  <a:cubicBezTo>
                    <a:pt x="123" y="471"/>
                    <a:pt x="123" y="465"/>
                    <a:pt x="123" y="459"/>
                  </a:cubicBezTo>
                  <a:cubicBezTo>
                    <a:pt x="106" y="465"/>
                    <a:pt x="100" y="459"/>
                    <a:pt x="88" y="453"/>
                  </a:cubicBezTo>
                  <a:cubicBezTo>
                    <a:pt x="88" y="447"/>
                    <a:pt x="82" y="442"/>
                    <a:pt x="82" y="430"/>
                  </a:cubicBezTo>
                  <a:cubicBezTo>
                    <a:pt x="82" y="424"/>
                    <a:pt x="76" y="418"/>
                    <a:pt x="76" y="418"/>
                  </a:cubicBezTo>
                  <a:cubicBezTo>
                    <a:pt x="76" y="412"/>
                    <a:pt x="76" y="412"/>
                    <a:pt x="70" y="412"/>
                  </a:cubicBezTo>
                  <a:cubicBezTo>
                    <a:pt x="70" y="424"/>
                    <a:pt x="76" y="418"/>
                    <a:pt x="76" y="424"/>
                  </a:cubicBezTo>
                  <a:cubicBezTo>
                    <a:pt x="70" y="430"/>
                    <a:pt x="70" y="424"/>
                    <a:pt x="64" y="424"/>
                  </a:cubicBezTo>
                  <a:cubicBezTo>
                    <a:pt x="64" y="418"/>
                    <a:pt x="58" y="412"/>
                    <a:pt x="58" y="406"/>
                  </a:cubicBezTo>
                  <a:cubicBezTo>
                    <a:pt x="58" y="406"/>
                    <a:pt x="53" y="406"/>
                    <a:pt x="58" y="406"/>
                  </a:cubicBezTo>
                  <a:cubicBezTo>
                    <a:pt x="53" y="400"/>
                    <a:pt x="53" y="389"/>
                    <a:pt x="47" y="383"/>
                  </a:cubicBezTo>
                  <a:lnTo>
                    <a:pt x="47" y="377"/>
                  </a:lnTo>
                  <a:cubicBezTo>
                    <a:pt x="58" y="306"/>
                    <a:pt x="88" y="241"/>
                    <a:pt x="135" y="188"/>
                  </a:cubicBezTo>
                  <a:close/>
                  <a:moveTo>
                    <a:pt x="182" y="135"/>
                  </a:moveTo>
                  <a:lnTo>
                    <a:pt x="182" y="135"/>
                  </a:lnTo>
                  <a:cubicBezTo>
                    <a:pt x="206" y="118"/>
                    <a:pt x="235" y="100"/>
                    <a:pt x="259" y="88"/>
                  </a:cubicBezTo>
                  <a:lnTo>
                    <a:pt x="265" y="88"/>
                  </a:lnTo>
                  <a:cubicBezTo>
                    <a:pt x="259" y="100"/>
                    <a:pt x="253" y="94"/>
                    <a:pt x="247" y="100"/>
                  </a:cubicBezTo>
                  <a:cubicBezTo>
                    <a:pt x="247" y="100"/>
                    <a:pt x="247" y="100"/>
                    <a:pt x="247" y="106"/>
                  </a:cubicBezTo>
                  <a:cubicBezTo>
                    <a:pt x="241" y="106"/>
                    <a:pt x="241" y="106"/>
                    <a:pt x="235" y="112"/>
                  </a:cubicBezTo>
                  <a:cubicBezTo>
                    <a:pt x="229" y="112"/>
                    <a:pt x="229" y="118"/>
                    <a:pt x="223" y="118"/>
                  </a:cubicBezTo>
                  <a:cubicBezTo>
                    <a:pt x="223" y="129"/>
                    <a:pt x="211" y="129"/>
                    <a:pt x="211" y="135"/>
                  </a:cubicBezTo>
                  <a:lnTo>
                    <a:pt x="206" y="135"/>
                  </a:lnTo>
                  <a:cubicBezTo>
                    <a:pt x="206" y="141"/>
                    <a:pt x="211" y="135"/>
                    <a:pt x="211" y="141"/>
                  </a:cubicBezTo>
                  <a:cubicBezTo>
                    <a:pt x="211" y="147"/>
                    <a:pt x="206" y="147"/>
                    <a:pt x="206" y="147"/>
                  </a:cubicBezTo>
                  <a:cubicBezTo>
                    <a:pt x="200" y="159"/>
                    <a:pt x="188" y="147"/>
                    <a:pt x="176" y="147"/>
                  </a:cubicBezTo>
                  <a:lnTo>
                    <a:pt x="176" y="147"/>
                  </a:lnTo>
                  <a:cubicBezTo>
                    <a:pt x="176" y="147"/>
                    <a:pt x="176" y="141"/>
                    <a:pt x="182" y="141"/>
                  </a:cubicBezTo>
                  <a:cubicBezTo>
                    <a:pt x="182" y="141"/>
                    <a:pt x="188" y="147"/>
                    <a:pt x="194" y="141"/>
                  </a:cubicBezTo>
                  <a:cubicBezTo>
                    <a:pt x="194" y="141"/>
                    <a:pt x="188" y="135"/>
                    <a:pt x="182" y="135"/>
                  </a:cubicBezTo>
                  <a:close/>
                  <a:moveTo>
                    <a:pt x="817" y="259"/>
                  </a:moveTo>
                  <a:lnTo>
                    <a:pt x="817" y="259"/>
                  </a:lnTo>
                  <a:cubicBezTo>
                    <a:pt x="811" y="265"/>
                    <a:pt x="811" y="265"/>
                    <a:pt x="811" y="271"/>
                  </a:cubicBezTo>
                  <a:cubicBezTo>
                    <a:pt x="811" y="277"/>
                    <a:pt x="817" y="271"/>
                    <a:pt x="817" y="271"/>
                  </a:cubicBezTo>
                  <a:cubicBezTo>
                    <a:pt x="823" y="277"/>
                    <a:pt x="823" y="282"/>
                    <a:pt x="829" y="282"/>
                  </a:cubicBezTo>
                  <a:cubicBezTo>
                    <a:pt x="829" y="294"/>
                    <a:pt x="829" y="300"/>
                    <a:pt x="829" y="312"/>
                  </a:cubicBezTo>
                  <a:cubicBezTo>
                    <a:pt x="823" y="318"/>
                    <a:pt x="817" y="324"/>
                    <a:pt x="817" y="330"/>
                  </a:cubicBezTo>
                  <a:cubicBezTo>
                    <a:pt x="811" y="336"/>
                    <a:pt x="811" y="336"/>
                    <a:pt x="805" y="336"/>
                  </a:cubicBezTo>
                  <a:cubicBezTo>
                    <a:pt x="799" y="353"/>
                    <a:pt x="811" y="371"/>
                    <a:pt x="799" y="377"/>
                  </a:cubicBezTo>
                  <a:cubicBezTo>
                    <a:pt x="799" y="371"/>
                    <a:pt x="793" y="371"/>
                    <a:pt x="793" y="365"/>
                  </a:cubicBezTo>
                  <a:cubicBezTo>
                    <a:pt x="793" y="359"/>
                    <a:pt x="788" y="353"/>
                    <a:pt x="788" y="353"/>
                  </a:cubicBezTo>
                  <a:cubicBezTo>
                    <a:pt x="776" y="353"/>
                    <a:pt x="788" y="359"/>
                    <a:pt x="782" y="359"/>
                  </a:cubicBezTo>
                  <a:cubicBezTo>
                    <a:pt x="782" y="365"/>
                    <a:pt x="782" y="365"/>
                    <a:pt x="782" y="365"/>
                  </a:cubicBezTo>
                  <a:cubicBezTo>
                    <a:pt x="782" y="371"/>
                    <a:pt x="776" y="365"/>
                    <a:pt x="776" y="371"/>
                  </a:cubicBezTo>
                  <a:cubicBezTo>
                    <a:pt x="776" y="377"/>
                    <a:pt x="782" y="377"/>
                    <a:pt x="782" y="383"/>
                  </a:cubicBezTo>
                  <a:cubicBezTo>
                    <a:pt x="782" y="383"/>
                    <a:pt x="782" y="389"/>
                    <a:pt x="788" y="389"/>
                  </a:cubicBezTo>
                  <a:cubicBezTo>
                    <a:pt x="782" y="394"/>
                    <a:pt x="788" y="406"/>
                    <a:pt x="782" y="412"/>
                  </a:cubicBezTo>
                  <a:lnTo>
                    <a:pt x="782" y="412"/>
                  </a:lnTo>
                  <a:cubicBezTo>
                    <a:pt x="776" y="424"/>
                    <a:pt x="770" y="430"/>
                    <a:pt x="764" y="436"/>
                  </a:cubicBezTo>
                  <a:cubicBezTo>
                    <a:pt x="758" y="436"/>
                    <a:pt x="752" y="436"/>
                    <a:pt x="752" y="442"/>
                  </a:cubicBezTo>
                  <a:lnTo>
                    <a:pt x="758" y="447"/>
                  </a:lnTo>
                  <a:cubicBezTo>
                    <a:pt x="758" y="447"/>
                    <a:pt x="758" y="453"/>
                    <a:pt x="752" y="453"/>
                  </a:cubicBezTo>
                  <a:cubicBezTo>
                    <a:pt x="752" y="477"/>
                    <a:pt x="752" y="489"/>
                    <a:pt x="735" y="489"/>
                  </a:cubicBezTo>
                  <a:cubicBezTo>
                    <a:pt x="735" y="489"/>
                    <a:pt x="735" y="489"/>
                    <a:pt x="735" y="483"/>
                  </a:cubicBezTo>
                  <a:cubicBezTo>
                    <a:pt x="729" y="483"/>
                    <a:pt x="729" y="477"/>
                    <a:pt x="723" y="471"/>
                  </a:cubicBezTo>
                  <a:cubicBezTo>
                    <a:pt x="717" y="471"/>
                    <a:pt x="723" y="483"/>
                    <a:pt x="723" y="489"/>
                  </a:cubicBezTo>
                  <a:cubicBezTo>
                    <a:pt x="723" y="494"/>
                    <a:pt x="729" y="494"/>
                    <a:pt x="729" y="500"/>
                  </a:cubicBezTo>
                  <a:cubicBezTo>
                    <a:pt x="729" y="506"/>
                    <a:pt x="741" y="512"/>
                    <a:pt x="741" y="524"/>
                  </a:cubicBezTo>
                  <a:cubicBezTo>
                    <a:pt x="729" y="518"/>
                    <a:pt x="723" y="506"/>
                    <a:pt x="717" y="500"/>
                  </a:cubicBezTo>
                  <a:cubicBezTo>
                    <a:pt x="717" y="494"/>
                    <a:pt x="717" y="494"/>
                    <a:pt x="717" y="489"/>
                  </a:cubicBezTo>
                  <a:cubicBezTo>
                    <a:pt x="711" y="483"/>
                    <a:pt x="717" y="483"/>
                    <a:pt x="717" y="483"/>
                  </a:cubicBezTo>
                  <a:cubicBezTo>
                    <a:pt x="717" y="477"/>
                    <a:pt x="717" y="471"/>
                    <a:pt x="711" y="471"/>
                  </a:cubicBezTo>
                  <a:cubicBezTo>
                    <a:pt x="711" y="465"/>
                    <a:pt x="711" y="465"/>
                    <a:pt x="711" y="459"/>
                  </a:cubicBezTo>
                  <a:cubicBezTo>
                    <a:pt x="711" y="459"/>
                    <a:pt x="699" y="465"/>
                    <a:pt x="699" y="459"/>
                  </a:cubicBezTo>
                  <a:cubicBezTo>
                    <a:pt x="699" y="453"/>
                    <a:pt x="699" y="453"/>
                    <a:pt x="699" y="447"/>
                  </a:cubicBezTo>
                  <a:cubicBezTo>
                    <a:pt x="693" y="447"/>
                    <a:pt x="693" y="442"/>
                    <a:pt x="693" y="436"/>
                  </a:cubicBezTo>
                  <a:cubicBezTo>
                    <a:pt x="687" y="436"/>
                    <a:pt x="682" y="436"/>
                    <a:pt x="682" y="442"/>
                  </a:cubicBezTo>
                  <a:cubicBezTo>
                    <a:pt x="676" y="447"/>
                    <a:pt x="670" y="447"/>
                    <a:pt x="670" y="453"/>
                  </a:cubicBezTo>
                  <a:cubicBezTo>
                    <a:pt x="670" y="453"/>
                    <a:pt x="670" y="459"/>
                    <a:pt x="664" y="459"/>
                  </a:cubicBezTo>
                  <a:cubicBezTo>
                    <a:pt x="664" y="459"/>
                    <a:pt x="664" y="459"/>
                    <a:pt x="664" y="465"/>
                  </a:cubicBezTo>
                  <a:cubicBezTo>
                    <a:pt x="664" y="465"/>
                    <a:pt x="664" y="465"/>
                    <a:pt x="658" y="465"/>
                  </a:cubicBezTo>
                  <a:cubicBezTo>
                    <a:pt x="658" y="477"/>
                    <a:pt x="658" y="483"/>
                    <a:pt x="652" y="494"/>
                  </a:cubicBezTo>
                  <a:lnTo>
                    <a:pt x="646" y="494"/>
                  </a:lnTo>
                  <a:cubicBezTo>
                    <a:pt x="646" y="489"/>
                    <a:pt x="646" y="489"/>
                    <a:pt x="646" y="483"/>
                  </a:cubicBezTo>
                  <a:cubicBezTo>
                    <a:pt x="646" y="477"/>
                    <a:pt x="640" y="477"/>
                    <a:pt x="640" y="471"/>
                  </a:cubicBezTo>
                  <a:cubicBezTo>
                    <a:pt x="634" y="465"/>
                    <a:pt x="634" y="453"/>
                    <a:pt x="629" y="453"/>
                  </a:cubicBezTo>
                  <a:cubicBezTo>
                    <a:pt x="629" y="447"/>
                    <a:pt x="629" y="447"/>
                    <a:pt x="629" y="442"/>
                  </a:cubicBezTo>
                  <a:cubicBezTo>
                    <a:pt x="629" y="436"/>
                    <a:pt x="623" y="436"/>
                    <a:pt x="617" y="436"/>
                  </a:cubicBezTo>
                  <a:cubicBezTo>
                    <a:pt x="623" y="430"/>
                    <a:pt x="623" y="430"/>
                    <a:pt x="623" y="430"/>
                  </a:cubicBezTo>
                  <a:cubicBezTo>
                    <a:pt x="617" y="430"/>
                    <a:pt x="617" y="424"/>
                    <a:pt x="606" y="424"/>
                  </a:cubicBezTo>
                  <a:cubicBezTo>
                    <a:pt x="600" y="424"/>
                    <a:pt x="600" y="424"/>
                    <a:pt x="600" y="418"/>
                  </a:cubicBezTo>
                  <a:cubicBezTo>
                    <a:pt x="594" y="418"/>
                    <a:pt x="594" y="424"/>
                    <a:pt x="588" y="424"/>
                  </a:cubicBezTo>
                  <a:cubicBezTo>
                    <a:pt x="588" y="418"/>
                    <a:pt x="582" y="418"/>
                    <a:pt x="582" y="418"/>
                  </a:cubicBezTo>
                  <a:cubicBezTo>
                    <a:pt x="571" y="418"/>
                    <a:pt x="571" y="400"/>
                    <a:pt x="565" y="394"/>
                  </a:cubicBezTo>
                  <a:cubicBezTo>
                    <a:pt x="565" y="394"/>
                    <a:pt x="565" y="400"/>
                    <a:pt x="559" y="400"/>
                  </a:cubicBezTo>
                  <a:cubicBezTo>
                    <a:pt x="565" y="400"/>
                    <a:pt x="565" y="406"/>
                    <a:pt x="565" y="406"/>
                  </a:cubicBezTo>
                  <a:cubicBezTo>
                    <a:pt x="565" y="412"/>
                    <a:pt x="571" y="418"/>
                    <a:pt x="571" y="424"/>
                  </a:cubicBezTo>
                  <a:cubicBezTo>
                    <a:pt x="577" y="418"/>
                    <a:pt x="577" y="418"/>
                    <a:pt x="582" y="418"/>
                  </a:cubicBezTo>
                  <a:cubicBezTo>
                    <a:pt x="582" y="430"/>
                    <a:pt x="588" y="430"/>
                    <a:pt x="594" y="436"/>
                  </a:cubicBezTo>
                  <a:cubicBezTo>
                    <a:pt x="594" y="442"/>
                    <a:pt x="588" y="442"/>
                    <a:pt x="588" y="447"/>
                  </a:cubicBezTo>
                  <a:cubicBezTo>
                    <a:pt x="582" y="447"/>
                    <a:pt x="582" y="453"/>
                    <a:pt x="577" y="453"/>
                  </a:cubicBezTo>
                  <a:cubicBezTo>
                    <a:pt x="571" y="453"/>
                    <a:pt x="571" y="459"/>
                    <a:pt x="571" y="459"/>
                  </a:cubicBezTo>
                  <a:cubicBezTo>
                    <a:pt x="559" y="465"/>
                    <a:pt x="553" y="471"/>
                    <a:pt x="541" y="477"/>
                  </a:cubicBezTo>
                  <a:cubicBezTo>
                    <a:pt x="535" y="471"/>
                    <a:pt x="535" y="459"/>
                    <a:pt x="535" y="453"/>
                  </a:cubicBezTo>
                  <a:cubicBezTo>
                    <a:pt x="530" y="447"/>
                    <a:pt x="524" y="436"/>
                    <a:pt x="518" y="430"/>
                  </a:cubicBezTo>
                  <a:cubicBezTo>
                    <a:pt x="518" y="424"/>
                    <a:pt x="518" y="418"/>
                    <a:pt x="512" y="418"/>
                  </a:cubicBezTo>
                  <a:cubicBezTo>
                    <a:pt x="512" y="418"/>
                    <a:pt x="512" y="424"/>
                    <a:pt x="512" y="430"/>
                  </a:cubicBezTo>
                  <a:cubicBezTo>
                    <a:pt x="518" y="430"/>
                    <a:pt x="518" y="436"/>
                    <a:pt x="524" y="436"/>
                  </a:cubicBezTo>
                  <a:cubicBezTo>
                    <a:pt x="518" y="447"/>
                    <a:pt x="530" y="447"/>
                    <a:pt x="530" y="459"/>
                  </a:cubicBezTo>
                  <a:cubicBezTo>
                    <a:pt x="530" y="465"/>
                    <a:pt x="541" y="471"/>
                    <a:pt x="541" y="477"/>
                  </a:cubicBezTo>
                  <a:cubicBezTo>
                    <a:pt x="541" y="477"/>
                    <a:pt x="547" y="477"/>
                    <a:pt x="553" y="477"/>
                  </a:cubicBezTo>
                  <a:cubicBezTo>
                    <a:pt x="559" y="483"/>
                    <a:pt x="559" y="471"/>
                    <a:pt x="565" y="477"/>
                  </a:cubicBezTo>
                  <a:cubicBezTo>
                    <a:pt x="565" y="477"/>
                    <a:pt x="565" y="489"/>
                    <a:pt x="565" y="494"/>
                  </a:cubicBezTo>
                  <a:cubicBezTo>
                    <a:pt x="559" y="500"/>
                    <a:pt x="553" y="518"/>
                    <a:pt x="547" y="524"/>
                  </a:cubicBezTo>
                  <a:cubicBezTo>
                    <a:pt x="541" y="530"/>
                    <a:pt x="541" y="530"/>
                    <a:pt x="535" y="536"/>
                  </a:cubicBezTo>
                  <a:cubicBezTo>
                    <a:pt x="535" y="542"/>
                    <a:pt x="530" y="548"/>
                    <a:pt x="530" y="553"/>
                  </a:cubicBezTo>
                  <a:cubicBezTo>
                    <a:pt x="530" y="571"/>
                    <a:pt x="530" y="589"/>
                    <a:pt x="530" y="601"/>
                  </a:cubicBezTo>
                  <a:cubicBezTo>
                    <a:pt x="518" y="606"/>
                    <a:pt x="512" y="618"/>
                    <a:pt x="512" y="636"/>
                  </a:cubicBezTo>
                  <a:cubicBezTo>
                    <a:pt x="506" y="636"/>
                    <a:pt x="506" y="642"/>
                    <a:pt x="506" y="642"/>
                  </a:cubicBezTo>
                  <a:cubicBezTo>
                    <a:pt x="506" y="648"/>
                    <a:pt x="500" y="648"/>
                    <a:pt x="500" y="653"/>
                  </a:cubicBezTo>
                  <a:cubicBezTo>
                    <a:pt x="494" y="659"/>
                    <a:pt x="494" y="665"/>
                    <a:pt x="488" y="677"/>
                  </a:cubicBezTo>
                  <a:cubicBezTo>
                    <a:pt x="477" y="677"/>
                    <a:pt x="471" y="689"/>
                    <a:pt x="459" y="689"/>
                  </a:cubicBezTo>
                  <a:cubicBezTo>
                    <a:pt x="453" y="677"/>
                    <a:pt x="453" y="665"/>
                    <a:pt x="447" y="653"/>
                  </a:cubicBezTo>
                  <a:cubicBezTo>
                    <a:pt x="447" y="648"/>
                    <a:pt x="447" y="648"/>
                    <a:pt x="447" y="642"/>
                  </a:cubicBezTo>
                  <a:cubicBezTo>
                    <a:pt x="441" y="630"/>
                    <a:pt x="441" y="624"/>
                    <a:pt x="435" y="612"/>
                  </a:cubicBezTo>
                  <a:cubicBezTo>
                    <a:pt x="435" y="606"/>
                    <a:pt x="435" y="595"/>
                    <a:pt x="441" y="589"/>
                  </a:cubicBezTo>
                  <a:cubicBezTo>
                    <a:pt x="435" y="577"/>
                    <a:pt x="435" y="571"/>
                    <a:pt x="435" y="565"/>
                  </a:cubicBezTo>
                  <a:cubicBezTo>
                    <a:pt x="435" y="553"/>
                    <a:pt x="429" y="548"/>
                    <a:pt x="423" y="542"/>
                  </a:cubicBezTo>
                  <a:cubicBezTo>
                    <a:pt x="423" y="530"/>
                    <a:pt x="429" y="524"/>
                    <a:pt x="429" y="512"/>
                  </a:cubicBezTo>
                  <a:cubicBezTo>
                    <a:pt x="423" y="506"/>
                    <a:pt x="423" y="512"/>
                    <a:pt x="418" y="512"/>
                  </a:cubicBezTo>
                  <a:cubicBezTo>
                    <a:pt x="418" y="512"/>
                    <a:pt x="412" y="506"/>
                    <a:pt x="406" y="512"/>
                  </a:cubicBezTo>
                  <a:cubicBezTo>
                    <a:pt x="406" y="506"/>
                    <a:pt x="406" y="506"/>
                    <a:pt x="406" y="506"/>
                  </a:cubicBezTo>
                  <a:cubicBezTo>
                    <a:pt x="400" y="500"/>
                    <a:pt x="400" y="506"/>
                    <a:pt x="394" y="512"/>
                  </a:cubicBezTo>
                  <a:cubicBezTo>
                    <a:pt x="388" y="512"/>
                    <a:pt x="382" y="512"/>
                    <a:pt x="376" y="512"/>
                  </a:cubicBezTo>
                  <a:cubicBezTo>
                    <a:pt x="365" y="512"/>
                    <a:pt x="365" y="506"/>
                    <a:pt x="359" y="500"/>
                  </a:cubicBezTo>
                  <a:cubicBezTo>
                    <a:pt x="353" y="489"/>
                    <a:pt x="353" y="483"/>
                    <a:pt x="347" y="477"/>
                  </a:cubicBezTo>
                  <a:cubicBezTo>
                    <a:pt x="347" y="465"/>
                    <a:pt x="347" y="447"/>
                    <a:pt x="347" y="436"/>
                  </a:cubicBezTo>
                  <a:cubicBezTo>
                    <a:pt x="347" y="430"/>
                    <a:pt x="353" y="424"/>
                    <a:pt x="353" y="418"/>
                  </a:cubicBezTo>
                  <a:cubicBezTo>
                    <a:pt x="353" y="412"/>
                    <a:pt x="365" y="406"/>
                    <a:pt x="365" y="400"/>
                  </a:cubicBezTo>
                  <a:cubicBezTo>
                    <a:pt x="371" y="394"/>
                    <a:pt x="365" y="389"/>
                    <a:pt x="371" y="377"/>
                  </a:cubicBezTo>
                  <a:cubicBezTo>
                    <a:pt x="376" y="377"/>
                    <a:pt x="376" y="377"/>
                    <a:pt x="382" y="371"/>
                  </a:cubicBezTo>
                  <a:lnTo>
                    <a:pt x="388" y="371"/>
                  </a:lnTo>
                  <a:cubicBezTo>
                    <a:pt x="394" y="365"/>
                    <a:pt x="406" y="365"/>
                    <a:pt x="412" y="365"/>
                  </a:cubicBezTo>
                  <a:cubicBezTo>
                    <a:pt x="418" y="365"/>
                    <a:pt x="429" y="365"/>
                    <a:pt x="435" y="365"/>
                  </a:cubicBezTo>
                  <a:lnTo>
                    <a:pt x="435" y="371"/>
                  </a:lnTo>
                  <a:cubicBezTo>
                    <a:pt x="435" y="371"/>
                    <a:pt x="435" y="371"/>
                    <a:pt x="435" y="377"/>
                  </a:cubicBezTo>
                  <a:cubicBezTo>
                    <a:pt x="441" y="389"/>
                    <a:pt x="453" y="389"/>
                    <a:pt x="459" y="394"/>
                  </a:cubicBezTo>
                  <a:cubicBezTo>
                    <a:pt x="465" y="394"/>
                    <a:pt x="465" y="389"/>
                    <a:pt x="471" y="383"/>
                  </a:cubicBezTo>
                  <a:cubicBezTo>
                    <a:pt x="482" y="383"/>
                    <a:pt x="494" y="389"/>
                    <a:pt x="506" y="389"/>
                  </a:cubicBezTo>
                  <a:cubicBezTo>
                    <a:pt x="512" y="389"/>
                    <a:pt x="506" y="377"/>
                    <a:pt x="512" y="377"/>
                  </a:cubicBezTo>
                  <a:cubicBezTo>
                    <a:pt x="512" y="371"/>
                    <a:pt x="512" y="371"/>
                    <a:pt x="512" y="365"/>
                  </a:cubicBezTo>
                  <a:cubicBezTo>
                    <a:pt x="506" y="365"/>
                    <a:pt x="512" y="377"/>
                    <a:pt x="506" y="377"/>
                  </a:cubicBezTo>
                  <a:cubicBezTo>
                    <a:pt x="500" y="377"/>
                    <a:pt x="506" y="371"/>
                    <a:pt x="500" y="365"/>
                  </a:cubicBezTo>
                  <a:cubicBezTo>
                    <a:pt x="500" y="371"/>
                    <a:pt x="488" y="371"/>
                    <a:pt x="482" y="365"/>
                  </a:cubicBezTo>
                  <a:cubicBezTo>
                    <a:pt x="482" y="365"/>
                    <a:pt x="482" y="359"/>
                    <a:pt x="477" y="359"/>
                  </a:cubicBezTo>
                  <a:cubicBezTo>
                    <a:pt x="482" y="353"/>
                    <a:pt x="477" y="353"/>
                    <a:pt x="482" y="347"/>
                  </a:cubicBezTo>
                  <a:cubicBezTo>
                    <a:pt x="477" y="347"/>
                    <a:pt x="477" y="347"/>
                    <a:pt x="477" y="347"/>
                  </a:cubicBezTo>
                  <a:cubicBezTo>
                    <a:pt x="471" y="353"/>
                    <a:pt x="477" y="359"/>
                    <a:pt x="477" y="365"/>
                  </a:cubicBezTo>
                  <a:cubicBezTo>
                    <a:pt x="477" y="365"/>
                    <a:pt x="482" y="365"/>
                    <a:pt x="482" y="371"/>
                  </a:cubicBezTo>
                  <a:cubicBezTo>
                    <a:pt x="477" y="371"/>
                    <a:pt x="477" y="371"/>
                    <a:pt x="471" y="371"/>
                  </a:cubicBezTo>
                  <a:cubicBezTo>
                    <a:pt x="477" y="371"/>
                    <a:pt x="477" y="371"/>
                    <a:pt x="477" y="365"/>
                  </a:cubicBezTo>
                  <a:cubicBezTo>
                    <a:pt x="471" y="365"/>
                    <a:pt x="465" y="365"/>
                    <a:pt x="465" y="365"/>
                  </a:cubicBezTo>
                  <a:cubicBezTo>
                    <a:pt x="465" y="365"/>
                    <a:pt x="465" y="359"/>
                    <a:pt x="465" y="353"/>
                  </a:cubicBezTo>
                  <a:cubicBezTo>
                    <a:pt x="465" y="353"/>
                    <a:pt x="465" y="353"/>
                    <a:pt x="465" y="347"/>
                  </a:cubicBezTo>
                  <a:cubicBezTo>
                    <a:pt x="459" y="347"/>
                    <a:pt x="459" y="341"/>
                    <a:pt x="459" y="341"/>
                  </a:cubicBezTo>
                  <a:cubicBezTo>
                    <a:pt x="453" y="336"/>
                    <a:pt x="447" y="330"/>
                    <a:pt x="441" y="324"/>
                  </a:cubicBezTo>
                  <a:cubicBezTo>
                    <a:pt x="441" y="336"/>
                    <a:pt x="459" y="341"/>
                    <a:pt x="459" y="347"/>
                  </a:cubicBezTo>
                  <a:cubicBezTo>
                    <a:pt x="459" y="353"/>
                    <a:pt x="453" y="341"/>
                    <a:pt x="453" y="347"/>
                  </a:cubicBezTo>
                  <a:cubicBezTo>
                    <a:pt x="453" y="347"/>
                    <a:pt x="459" y="347"/>
                    <a:pt x="453" y="353"/>
                  </a:cubicBezTo>
                  <a:cubicBezTo>
                    <a:pt x="453" y="353"/>
                    <a:pt x="447" y="359"/>
                    <a:pt x="447" y="365"/>
                  </a:cubicBezTo>
                  <a:cubicBezTo>
                    <a:pt x="447" y="359"/>
                    <a:pt x="441" y="359"/>
                    <a:pt x="441" y="353"/>
                  </a:cubicBezTo>
                  <a:cubicBezTo>
                    <a:pt x="447" y="353"/>
                    <a:pt x="447" y="353"/>
                    <a:pt x="447" y="353"/>
                  </a:cubicBezTo>
                  <a:cubicBezTo>
                    <a:pt x="447" y="347"/>
                    <a:pt x="441" y="341"/>
                    <a:pt x="435" y="341"/>
                  </a:cubicBezTo>
                  <a:cubicBezTo>
                    <a:pt x="435" y="341"/>
                    <a:pt x="435" y="336"/>
                    <a:pt x="429" y="336"/>
                  </a:cubicBezTo>
                  <a:cubicBezTo>
                    <a:pt x="429" y="347"/>
                    <a:pt x="435" y="353"/>
                    <a:pt x="429" y="353"/>
                  </a:cubicBezTo>
                  <a:cubicBezTo>
                    <a:pt x="423" y="347"/>
                    <a:pt x="423" y="336"/>
                    <a:pt x="429" y="330"/>
                  </a:cubicBezTo>
                  <a:cubicBezTo>
                    <a:pt x="423" y="330"/>
                    <a:pt x="418" y="336"/>
                    <a:pt x="412" y="330"/>
                  </a:cubicBezTo>
                  <a:cubicBezTo>
                    <a:pt x="406" y="330"/>
                    <a:pt x="406" y="341"/>
                    <a:pt x="400" y="347"/>
                  </a:cubicBezTo>
                  <a:cubicBezTo>
                    <a:pt x="400" y="353"/>
                    <a:pt x="400" y="359"/>
                    <a:pt x="394" y="365"/>
                  </a:cubicBezTo>
                  <a:cubicBezTo>
                    <a:pt x="388" y="365"/>
                    <a:pt x="388" y="365"/>
                    <a:pt x="382" y="365"/>
                  </a:cubicBezTo>
                  <a:cubicBezTo>
                    <a:pt x="382" y="365"/>
                    <a:pt x="376" y="365"/>
                    <a:pt x="371" y="365"/>
                  </a:cubicBezTo>
                  <a:cubicBezTo>
                    <a:pt x="371" y="359"/>
                    <a:pt x="371" y="353"/>
                    <a:pt x="371" y="347"/>
                  </a:cubicBezTo>
                  <a:cubicBezTo>
                    <a:pt x="376" y="347"/>
                    <a:pt x="371" y="336"/>
                    <a:pt x="371" y="330"/>
                  </a:cubicBezTo>
                  <a:cubicBezTo>
                    <a:pt x="382" y="336"/>
                    <a:pt x="388" y="330"/>
                    <a:pt x="394" y="330"/>
                  </a:cubicBezTo>
                  <a:cubicBezTo>
                    <a:pt x="394" y="330"/>
                    <a:pt x="394" y="330"/>
                    <a:pt x="394" y="324"/>
                  </a:cubicBezTo>
                  <a:cubicBezTo>
                    <a:pt x="400" y="318"/>
                    <a:pt x="388" y="318"/>
                    <a:pt x="388" y="312"/>
                  </a:cubicBezTo>
                  <a:lnTo>
                    <a:pt x="382" y="312"/>
                  </a:lnTo>
                  <a:cubicBezTo>
                    <a:pt x="382" y="306"/>
                    <a:pt x="382" y="306"/>
                    <a:pt x="388" y="306"/>
                  </a:cubicBezTo>
                  <a:cubicBezTo>
                    <a:pt x="394" y="300"/>
                    <a:pt x="394" y="294"/>
                    <a:pt x="400" y="300"/>
                  </a:cubicBezTo>
                  <a:lnTo>
                    <a:pt x="400" y="294"/>
                  </a:lnTo>
                  <a:cubicBezTo>
                    <a:pt x="394" y="294"/>
                    <a:pt x="388" y="294"/>
                    <a:pt x="376" y="294"/>
                  </a:cubicBezTo>
                  <a:cubicBezTo>
                    <a:pt x="376" y="289"/>
                    <a:pt x="382" y="294"/>
                    <a:pt x="388" y="289"/>
                  </a:cubicBezTo>
                  <a:cubicBezTo>
                    <a:pt x="382" y="289"/>
                    <a:pt x="382" y="282"/>
                    <a:pt x="382" y="277"/>
                  </a:cubicBezTo>
                  <a:cubicBezTo>
                    <a:pt x="382" y="277"/>
                    <a:pt x="388" y="277"/>
                    <a:pt x="388" y="271"/>
                  </a:cubicBezTo>
                  <a:cubicBezTo>
                    <a:pt x="388" y="271"/>
                    <a:pt x="388" y="271"/>
                    <a:pt x="382" y="265"/>
                  </a:cubicBezTo>
                  <a:cubicBezTo>
                    <a:pt x="382" y="259"/>
                    <a:pt x="382" y="253"/>
                    <a:pt x="382" y="247"/>
                  </a:cubicBezTo>
                  <a:cubicBezTo>
                    <a:pt x="388" y="247"/>
                    <a:pt x="388" y="241"/>
                    <a:pt x="394" y="241"/>
                  </a:cubicBezTo>
                  <a:cubicBezTo>
                    <a:pt x="394" y="247"/>
                    <a:pt x="394" y="247"/>
                    <a:pt x="388" y="247"/>
                  </a:cubicBezTo>
                  <a:cubicBezTo>
                    <a:pt x="394" y="253"/>
                    <a:pt x="394" y="253"/>
                    <a:pt x="394" y="253"/>
                  </a:cubicBezTo>
                  <a:cubicBezTo>
                    <a:pt x="394" y="265"/>
                    <a:pt x="400" y="265"/>
                    <a:pt x="400" y="271"/>
                  </a:cubicBezTo>
                  <a:cubicBezTo>
                    <a:pt x="400" y="277"/>
                    <a:pt x="406" y="277"/>
                    <a:pt x="406" y="277"/>
                  </a:cubicBezTo>
                  <a:cubicBezTo>
                    <a:pt x="400" y="282"/>
                    <a:pt x="400" y="289"/>
                    <a:pt x="400" y="294"/>
                  </a:cubicBezTo>
                  <a:cubicBezTo>
                    <a:pt x="406" y="294"/>
                    <a:pt x="400" y="282"/>
                    <a:pt x="412" y="289"/>
                  </a:cubicBezTo>
                  <a:cubicBezTo>
                    <a:pt x="412" y="282"/>
                    <a:pt x="412" y="282"/>
                    <a:pt x="412" y="277"/>
                  </a:cubicBezTo>
                  <a:cubicBezTo>
                    <a:pt x="418" y="277"/>
                    <a:pt x="418" y="277"/>
                    <a:pt x="423" y="271"/>
                  </a:cubicBezTo>
                  <a:lnTo>
                    <a:pt x="423" y="271"/>
                  </a:lnTo>
                  <a:cubicBezTo>
                    <a:pt x="423" y="265"/>
                    <a:pt x="423" y="265"/>
                    <a:pt x="429" y="259"/>
                  </a:cubicBezTo>
                  <a:cubicBezTo>
                    <a:pt x="423" y="253"/>
                    <a:pt x="418" y="259"/>
                    <a:pt x="418" y="253"/>
                  </a:cubicBezTo>
                  <a:cubicBezTo>
                    <a:pt x="418" y="247"/>
                    <a:pt x="418" y="241"/>
                    <a:pt x="412" y="235"/>
                  </a:cubicBezTo>
                  <a:cubicBezTo>
                    <a:pt x="418" y="230"/>
                    <a:pt x="418" y="218"/>
                    <a:pt x="429" y="218"/>
                  </a:cubicBezTo>
                  <a:lnTo>
                    <a:pt x="429" y="212"/>
                  </a:lnTo>
                  <a:lnTo>
                    <a:pt x="429" y="212"/>
                  </a:lnTo>
                  <a:cubicBezTo>
                    <a:pt x="435" y="206"/>
                    <a:pt x="435" y="200"/>
                    <a:pt x="441" y="194"/>
                  </a:cubicBezTo>
                  <a:cubicBezTo>
                    <a:pt x="447" y="188"/>
                    <a:pt x="453" y="182"/>
                    <a:pt x="453" y="177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65" y="177"/>
                    <a:pt x="465" y="171"/>
                    <a:pt x="471" y="171"/>
                  </a:cubicBezTo>
                  <a:cubicBezTo>
                    <a:pt x="477" y="171"/>
                    <a:pt x="477" y="171"/>
                    <a:pt x="482" y="171"/>
                  </a:cubicBezTo>
                  <a:cubicBezTo>
                    <a:pt x="488" y="171"/>
                    <a:pt x="488" y="177"/>
                    <a:pt x="488" y="177"/>
                  </a:cubicBezTo>
                  <a:cubicBezTo>
                    <a:pt x="494" y="177"/>
                    <a:pt x="500" y="182"/>
                    <a:pt x="500" y="182"/>
                  </a:cubicBezTo>
                  <a:cubicBezTo>
                    <a:pt x="512" y="188"/>
                    <a:pt x="524" y="188"/>
                    <a:pt x="518" y="200"/>
                  </a:cubicBezTo>
                  <a:cubicBezTo>
                    <a:pt x="524" y="200"/>
                    <a:pt x="524" y="194"/>
                    <a:pt x="524" y="182"/>
                  </a:cubicBezTo>
                  <a:cubicBezTo>
                    <a:pt x="530" y="188"/>
                    <a:pt x="530" y="188"/>
                    <a:pt x="535" y="188"/>
                  </a:cubicBezTo>
                  <a:lnTo>
                    <a:pt x="535" y="194"/>
                  </a:lnTo>
                  <a:cubicBezTo>
                    <a:pt x="541" y="194"/>
                    <a:pt x="547" y="188"/>
                    <a:pt x="553" y="182"/>
                  </a:cubicBezTo>
                  <a:cubicBezTo>
                    <a:pt x="559" y="188"/>
                    <a:pt x="565" y="182"/>
                    <a:pt x="571" y="182"/>
                  </a:cubicBezTo>
                  <a:cubicBezTo>
                    <a:pt x="571" y="177"/>
                    <a:pt x="565" y="182"/>
                    <a:pt x="565" y="177"/>
                  </a:cubicBezTo>
                  <a:cubicBezTo>
                    <a:pt x="577" y="177"/>
                    <a:pt x="577" y="177"/>
                    <a:pt x="582" y="177"/>
                  </a:cubicBezTo>
                  <a:cubicBezTo>
                    <a:pt x="588" y="171"/>
                    <a:pt x="594" y="165"/>
                    <a:pt x="600" y="159"/>
                  </a:cubicBezTo>
                  <a:cubicBezTo>
                    <a:pt x="606" y="159"/>
                    <a:pt x="606" y="165"/>
                    <a:pt x="606" y="165"/>
                  </a:cubicBezTo>
                  <a:cubicBezTo>
                    <a:pt x="612" y="171"/>
                    <a:pt x="606" y="159"/>
                    <a:pt x="612" y="165"/>
                  </a:cubicBezTo>
                  <a:cubicBezTo>
                    <a:pt x="612" y="165"/>
                    <a:pt x="612" y="171"/>
                    <a:pt x="617" y="171"/>
                  </a:cubicBezTo>
                  <a:lnTo>
                    <a:pt x="617" y="165"/>
                  </a:lnTo>
                  <a:cubicBezTo>
                    <a:pt x="623" y="159"/>
                    <a:pt x="629" y="165"/>
                    <a:pt x="629" y="171"/>
                  </a:cubicBezTo>
                  <a:cubicBezTo>
                    <a:pt x="634" y="159"/>
                    <a:pt x="623" y="165"/>
                    <a:pt x="623" y="159"/>
                  </a:cubicBezTo>
                  <a:cubicBezTo>
                    <a:pt x="623" y="153"/>
                    <a:pt x="629" y="159"/>
                    <a:pt x="634" y="159"/>
                  </a:cubicBezTo>
                  <a:cubicBezTo>
                    <a:pt x="634" y="153"/>
                    <a:pt x="634" y="153"/>
                    <a:pt x="634" y="147"/>
                  </a:cubicBezTo>
                  <a:cubicBezTo>
                    <a:pt x="640" y="147"/>
                    <a:pt x="640" y="147"/>
                    <a:pt x="646" y="141"/>
                  </a:cubicBezTo>
                  <a:cubicBezTo>
                    <a:pt x="652" y="141"/>
                    <a:pt x="658" y="141"/>
                    <a:pt x="658" y="135"/>
                  </a:cubicBezTo>
                  <a:cubicBezTo>
                    <a:pt x="664" y="135"/>
                    <a:pt x="664" y="141"/>
                    <a:pt x="664" y="141"/>
                  </a:cubicBezTo>
                  <a:cubicBezTo>
                    <a:pt x="670" y="141"/>
                    <a:pt x="670" y="135"/>
                    <a:pt x="676" y="135"/>
                  </a:cubicBezTo>
                  <a:cubicBezTo>
                    <a:pt x="676" y="129"/>
                    <a:pt x="676" y="129"/>
                    <a:pt x="682" y="124"/>
                  </a:cubicBezTo>
                  <a:cubicBezTo>
                    <a:pt x="687" y="124"/>
                    <a:pt x="687" y="129"/>
                    <a:pt x="687" y="129"/>
                  </a:cubicBezTo>
                  <a:cubicBezTo>
                    <a:pt x="693" y="129"/>
                    <a:pt x="699" y="135"/>
                    <a:pt x="705" y="129"/>
                  </a:cubicBezTo>
                  <a:cubicBezTo>
                    <a:pt x="705" y="135"/>
                    <a:pt x="711" y="135"/>
                    <a:pt x="711" y="141"/>
                  </a:cubicBezTo>
                  <a:cubicBezTo>
                    <a:pt x="711" y="147"/>
                    <a:pt x="711" y="147"/>
                    <a:pt x="711" y="153"/>
                  </a:cubicBezTo>
                  <a:cubicBezTo>
                    <a:pt x="717" y="147"/>
                    <a:pt x="717" y="153"/>
                    <a:pt x="723" y="153"/>
                  </a:cubicBezTo>
                  <a:lnTo>
                    <a:pt x="729" y="153"/>
                  </a:lnTo>
                  <a:cubicBezTo>
                    <a:pt x="729" y="153"/>
                    <a:pt x="735" y="159"/>
                    <a:pt x="741" y="159"/>
                  </a:cubicBezTo>
                  <a:cubicBezTo>
                    <a:pt x="770" y="188"/>
                    <a:pt x="793" y="224"/>
                    <a:pt x="817" y="259"/>
                  </a:cubicBezTo>
                  <a:close/>
                  <a:moveTo>
                    <a:pt x="846" y="336"/>
                  </a:moveTo>
                  <a:lnTo>
                    <a:pt x="846" y="336"/>
                  </a:lnTo>
                  <a:lnTo>
                    <a:pt x="846" y="336"/>
                  </a:lnTo>
                  <a:cubicBezTo>
                    <a:pt x="841" y="336"/>
                    <a:pt x="841" y="330"/>
                    <a:pt x="841" y="330"/>
                  </a:cubicBezTo>
                  <a:cubicBezTo>
                    <a:pt x="835" y="330"/>
                    <a:pt x="835" y="341"/>
                    <a:pt x="829" y="336"/>
                  </a:cubicBezTo>
                  <a:cubicBezTo>
                    <a:pt x="829" y="330"/>
                    <a:pt x="835" y="324"/>
                    <a:pt x="835" y="318"/>
                  </a:cubicBezTo>
                  <a:lnTo>
                    <a:pt x="841" y="318"/>
                  </a:lnTo>
                  <a:cubicBezTo>
                    <a:pt x="841" y="324"/>
                    <a:pt x="841" y="330"/>
                    <a:pt x="846" y="336"/>
                  </a:cubicBezTo>
                  <a:close/>
                  <a:moveTo>
                    <a:pt x="793" y="477"/>
                  </a:moveTo>
                  <a:lnTo>
                    <a:pt x="793" y="477"/>
                  </a:lnTo>
                  <a:cubicBezTo>
                    <a:pt x="799" y="477"/>
                    <a:pt x="799" y="471"/>
                    <a:pt x="805" y="477"/>
                  </a:cubicBezTo>
                  <a:cubicBezTo>
                    <a:pt x="805" y="471"/>
                    <a:pt x="805" y="465"/>
                    <a:pt x="805" y="465"/>
                  </a:cubicBezTo>
                  <a:cubicBezTo>
                    <a:pt x="811" y="465"/>
                    <a:pt x="811" y="465"/>
                    <a:pt x="811" y="471"/>
                  </a:cubicBezTo>
                  <a:cubicBezTo>
                    <a:pt x="811" y="477"/>
                    <a:pt x="817" y="471"/>
                    <a:pt x="817" y="483"/>
                  </a:cubicBezTo>
                  <a:cubicBezTo>
                    <a:pt x="811" y="483"/>
                    <a:pt x="805" y="483"/>
                    <a:pt x="805" y="489"/>
                  </a:cubicBezTo>
                  <a:cubicBezTo>
                    <a:pt x="799" y="489"/>
                    <a:pt x="805" y="483"/>
                    <a:pt x="805" y="477"/>
                  </a:cubicBezTo>
                  <a:cubicBezTo>
                    <a:pt x="799" y="477"/>
                    <a:pt x="799" y="483"/>
                    <a:pt x="793" y="477"/>
                  </a:cubicBezTo>
                  <a:close/>
                  <a:moveTo>
                    <a:pt x="799" y="548"/>
                  </a:moveTo>
                  <a:lnTo>
                    <a:pt x="799" y="548"/>
                  </a:lnTo>
                  <a:cubicBezTo>
                    <a:pt x="793" y="548"/>
                    <a:pt x="793" y="542"/>
                    <a:pt x="793" y="542"/>
                  </a:cubicBezTo>
                  <a:cubicBezTo>
                    <a:pt x="788" y="542"/>
                    <a:pt x="788" y="548"/>
                    <a:pt x="788" y="553"/>
                  </a:cubicBezTo>
                  <a:cubicBezTo>
                    <a:pt x="776" y="542"/>
                    <a:pt x="782" y="524"/>
                    <a:pt x="788" y="518"/>
                  </a:cubicBezTo>
                  <a:cubicBezTo>
                    <a:pt x="793" y="524"/>
                    <a:pt x="799" y="524"/>
                    <a:pt x="799" y="530"/>
                  </a:cubicBezTo>
                  <a:lnTo>
                    <a:pt x="793" y="530"/>
                  </a:lnTo>
                  <a:cubicBezTo>
                    <a:pt x="793" y="536"/>
                    <a:pt x="799" y="542"/>
                    <a:pt x="799" y="548"/>
                  </a:cubicBezTo>
                  <a:close/>
                  <a:moveTo>
                    <a:pt x="782" y="530"/>
                  </a:moveTo>
                  <a:lnTo>
                    <a:pt x="782" y="530"/>
                  </a:lnTo>
                  <a:cubicBezTo>
                    <a:pt x="776" y="530"/>
                    <a:pt x="782" y="542"/>
                    <a:pt x="776" y="542"/>
                  </a:cubicBezTo>
                  <a:lnTo>
                    <a:pt x="776" y="542"/>
                  </a:lnTo>
                  <a:cubicBezTo>
                    <a:pt x="776" y="548"/>
                    <a:pt x="776" y="548"/>
                    <a:pt x="776" y="548"/>
                  </a:cubicBezTo>
                  <a:cubicBezTo>
                    <a:pt x="764" y="553"/>
                    <a:pt x="764" y="542"/>
                    <a:pt x="758" y="542"/>
                  </a:cubicBezTo>
                  <a:cubicBezTo>
                    <a:pt x="758" y="536"/>
                    <a:pt x="752" y="536"/>
                    <a:pt x="752" y="530"/>
                  </a:cubicBezTo>
                  <a:cubicBezTo>
                    <a:pt x="752" y="512"/>
                    <a:pt x="770" y="518"/>
                    <a:pt x="770" y="500"/>
                  </a:cubicBezTo>
                  <a:cubicBezTo>
                    <a:pt x="776" y="500"/>
                    <a:pt x="782" y="500"/>
                    <a:pt x="788" y="506"/>
                  </a:cubicBezTo>
                  <a:cubicBezTo>
                    <a:pt x="788" y="512"/>
                    <a:pt x="782" y="512"/>
                    <a:pt x="782" y="512"/>
                  </a:cubicBezTo>
                  <a:cubicBezTo>
                    <a:pt x="782" y="518"/>
                    <a:pt x="782" y="524"/>
                    <a:pt x="782" y="530"/>
                  </a:cubicBezTo>
                  <a:close/>
                  <a:moveTo>
                    <a:pt x="776" y="565"/>
                  </a:moveTo>
                  <a:lnTo>
                    <a:pt x="776" y="565"/>
                  </a:lnTo>
                  <a:cubicBezTo>
                    <a:pt x="758" y="571"/>
                    <a:pt x="752" y="559"/>
                    <a:pt x="741" y="559"/>
                  </a:cubicBezTo>
                  <a:cubicBezTo>
                    <a:pt x="741" y="553"/>
                    <a:pt x="741" y="553"/>
                    <a:pt x="741" y="553"/>
                  </a:cubicBezTo>
                  <a:cubicBezTo>
                    <a:pt x="752" y="553"/>
                    <a:pt x="758" y="559"/>
                    <a:pt x="770" y="559"/>
                  </a:cubicBezTo>
                  <a:cubicBezTo>
                    <a:pt x="770" y="565"/>
                    <a:pt x="776" y="559"/>
                    <a:pt x="776" y="565"/>
                  </a:cubicBezTo>
                  <a:close/>
                  <a:moveTo>
                    <a:pt x="782" y="436"/>
                  </a:moveTo>
                  <a:lnTo>
                    <a:pt x="782" y="436"/>
                  </a:lnTo>
                  <a:cubicBezTo>
                    <a:pt x="782" y="430"/>
                    <a:pt x="782" y="424"/>
                    <a:pt x="782" y="424"/>
                  </a:cubicBezTo>
                  <a:cubicBezTo>
                    <a:pt x="782" y="418"/>
                    <a:pt x="788" y="412"/>
                    <a:pt x="788" y="418"/>
                  </a:cubicBezTo>
                  <a:cubicBezTo>
                    <a:pt x="788" y="424"/>
                    <a:pt x="788" y="430"/>
                    <a:pt x="782" y="436"/>
                  </a:cubicBezTo>
                  <a:close/>
                  <a:moveTo>
                    <a:pt x="799" y="447"/>
                  </a:moveTo>
                  <a:lnTo>
                    <a:pt x="799" y="447"/>
                  </a:lnTo>
                  <a:cubicBezTo>
                    <a:pt x="799" y="453"/>
                    <a:pt x="793" y="453"/>
                    <a:pt x="793" y="459"/>
                  </a:cubicBezTo>
                  <a:cubicBezTo>
                    <a:pt x="788" y="459"/>
                    <a:pt x="788" y="453"/>
                    <a:pt x="788" y="453"/>
                  </a:cubicBezTo>
                  <a:cubicBezTo>
                    <a:pt x="782" y="442"/>
                    <a:pt x="793" y="442"/>
                    <a:pt x="799" y="447"/>
                  </a:cubicBezTo>
                  <a:close/>
                  <a:moveTo>
                    <a:pt x="829" y="524"/>
                  </a:moveTo>
                  <a:lnTo>
                    <a:pt x="829" y="524"/>
                  </a:lnTo>
                  <a:cubicBezTo>
                    <a:pt x="829" y="530"/>
                    <a:pt x="823" y="530"/>
                    <a:pt x="817" y="530"/>
                  </a:cubicBezTo>
                  <a:cubicBezTo>
                    <a:pt x="817" y="518"/>
                    <a:pt x="829" y="518"/>
                    <a:pt x="829" y="524"/>
                  </a:cubicBezTo>
                  <a:close/>
                  <a:moveTo>
                    <a:pt x="829" y="383"/>
                  </a:moveTo>
                  <a:lnTo>
                    <a:pt x="829" y="383"/>
                  </a:lnTo>
                  <a:cubicBezTo>
                    <a:pt x="823" y="383"/>
                    <a:pt x="823" y="377"/>
                    <a:pt x="823" y="383"/>
                  </a:cubicBezTo>
                  <a:cubicBezTo>
                    <a:pt x="817" y="383"/>
                    <a:pt x="817" y="383"/>
                    <a:pt x="811" y="389"/>
                  </a:cubicBezTo>
                  <a:cubicBezTo>
                    <a:pt x="811" y="389"/>
                    <a:pt x="805" y="389"/>
                    <a:pt x="805" y="383"/>
                  </a:cubicBezTo>
                  <a:cubicBezTo>
                    <a:pt x="811" y="383"/>
                    <a:pt x="811" y="383"/>
                    <a:pt x="817" y="383"/>
                  </a:cubicBezTo>
                  <a:cubicBezTo>
                    <a:pt x="817" y="377"/>
                    <a:pt x="811" y="383"/>
                    <a:pt x="811" y="377"/>
                  </a:cubicBezTo>
                  <a:cubicBezTo>
                    <a:pt x="811" y="371"/>
                    <a:pt x="817" y="371"/>
                    <a:pt x="823" y="371"/>
                  </a:cubicBezTo>
                  <a:cubicBezTo>
                    <a:pt x="829" y="365"/>
                    <a:pt x="829" y="359"/>
                    <a:pt x="835" y="359"/>
                  </a:cubicBezTo>
                  <a:lnTo>
                    <a:pt x="835" y="353"/>
                  </a:lnTo>
                  <a:cubicBezTo>
                    <a:pt x="835" y="347"/>
                    <a:pt x="835" y="341"/>
                    <a:pt x="835" y="336"/>
                  </a:cubicBezTo>
                  <a:lnTo>
                    <a:pt x="841" y="336"/>
                  </a:lnTo>
                  <a:cubicBezTo>
                    <a:pt x="841" y="347"/>
                    <a:pt x="846" y="359"/>
                    <a:pt x="846" y="371"/>
                  </a:cubicBezTo>
                  <a:cubicBezTo>
                    <a:pt x="841" y="377"/>
                    <a:pt x="829" y="377"/>
                    <a:pt x="829" y="383"/>
                  </a:cubicBezTo>
                  <a:close/>
                  <a:moveTo>
                    <a:pt x="829" y="300"/>
                  </a:moveTo>
                  <a:lnTo>
                    <a:pt x="829" y="300"/>
                  </a:lnTo>
                  <a:cubicBezTo>
                    <a:pt x="835" y="300"/>
                    <a:pt x="835" y="306"/>
                    <a:pt x="841" y="312"/>
                  </a:cubicBezTo>
                  <a:cubicBezTo>
                    <a:pt x="835" y="312"/>
                    <a:pt x="835" y="306"/>
                    <a:pt x="829" y="300"/>
                  </a:cubicBezTo>
                  <a:close/>
                  <a:moveTo>
                    <a:pt x="705" y="506"/>
                  </a:moveTo>
                  <a:lnTo>
                    <a:pt x="705" y="506"/>
                  </a:lnTo>
                  <a:cubicBezTo>
                    <a:pt x="711" y="500"/>
                    <a:pt x="711" y="506"/>
                    <a:pt x="711" y="500"/>
                  </a:cubicBezTo>
                  <a:cubicBezTo>
                    <a:pt x="717" y="500"/>
                    <a:pt x="717" y="506"/>
                    <a:pt x="717" y="506"/>
                  </a:cubicBezTo>
                  <a:cubicBezTo>
                    <a:pt x="717" y="512"/>
                    <a:pt x="723" y="512"/>
                    <a:pt x="723" y="518"/>
                  </a:cubicBezTo>
                  <a:cubicBezTo>
                    <a:pt x="729" y="518"/>
                    <a:pt x="729" y="524"/>
                    <a:pt x="735" y="530"/>
                  </a:cubicBezTo>
                  <a:cubicBezTo>
                    <a:pt x="735" y="536"/>
                    <a:pt x="741" y="542"/>
                    <a:pt x="741" y="548"/>
                  </a:cubicBezTo>
                  <a:cubicBezTo>
                    <a:pt x="729" y="553"/>
                    <a:pt x="729" y="542"/>
                    <a:pt x="723" y="542"/>
                  </a:cubicBezTo>
                  <a:cubicBezTo>
                    <a:pt x="723" y="518"/>
                    <a:pt x="705" y="524"/>
                    <a:pt x="705" y="506"/>
                  </a:cubicBezTo>
                  <a:close/>
                  <a:moveTo>
                    <a:pt x="658" y="483"/>
                  </a:moveTo>
                  <a:lnTo>
                    <a:pt x="658" y="483"/>
                  </a:lnTo>
                  <a:cubicBezTo>
                    <a:pt x="664" y="489"/>
                    <a:pt x="664" y="489"/>
                    <a:pt x="664" y="494"/>
                  </a:cubicBezTo>
                  <a:cubicBezTo>
                    <a:pt x="664" y="494"/>
                    <a:pt x="664" y="500"/>
                    <a:pt x="658" y="500"/>
                  </a:cubicBezTo>
                  <a:cubicBezTo>
                    <a:pt x="652" y="494"/>
                    <a:pt x="664" y="494"/>
                    <a:pt x="658" y="483"/>
                  </a:cubicBezTo>
                  <a:close/>
                  <a:moveTo>
                    <a:pt x="559" y="612"/>
                  </a:moveTo>
                  <a:lnTo>
                    <a:pt x="559" y="612"/>
                  </a:lnTo>
                  <a:cubicBezTo>
                    <a:pt x="559" y="618"/>
                    <a:pt x="559" y="618"/>
                    <a:pt x="553" y="618"/>
                  </a:cubicBezTo>
                  <a:lnTo>
                    <a:pt x="553" y="624"/>
                  </a:lnTo>
                  <a:cubicBezTo>
                    <a:pt x="553" y="636"/>
                    <a:pt x="553" y="636"/>
                    <a:pt x="553" y="642"/>
                  </a:cubicBezTo>
                  <a:cubicBezTo>
                    <a:pt x="547" y="642"/>
                    <a:pt x="541" y="648"/>
                    <a:pt x="541" y="648"/>
                  </a:cubicBezTo>
                  <a:cubicBezTo>
                    <a:pt x="535" y="642"/>
                    <a:pt x="535" y="636"/>
                    <a:pt x="535" y="624"/>
                  </a:cubicBezTo>
                  <a:cubicBezTo>
                    <a:pt x="535" y="624"/>
                    <a:pt x="535" y="618"/>
                    <a:pt x="541" y="618"/>
                  </a:cubicBezTo>
                  <a:cubicBezTo>
                    <a:pt x="541" y="612"/>
                    <a:pt x="535" y="612"/>
                    <a:pt x="535" y="606"/>
                  </a:cubicBezTo>
                  <a:cubicBezTo>
                    <a:pt x="541" y="601"/>
                    <a:pt x="547" y="595"/>
                    <a:pt x="553" y="595"/>
                  </a:cubicBezTo>
                  <a:cubicBezTo>
                    <a:pt x="553" y="589"/>
                    <a:pt x="553" y="583"/>
                    <a:pt x="553" y="577"/>
                  </a:cubicBezTo>
                  <a:cubicBezTo>
                    <a:pt x="559" y="577"/>
                    <a:pt x="559" y="589"/>
                    <a:pt x="559" y="589"/>
                  </a:cubicBezTo>
                  <a:cubicBezTo>
                    <a:pt x="559" y="601"/>
                    <a:pt x="559" y="606"/>
                    <a:pt x="559" y="612"/>
                  </a:cubicBezTo>
                  <a:close/>
                  <a:moveTo>
                    <a:pt x="247" y="760"/>
                  </a:moveTo>
                  <a:lnTo>
                    <a:pt x="247" y="760"/>
                  </a:lnTo>
                  <a:cubicBezTo>
                    <a:pt x="247" y="754"/>
                    <a:pt x="253" y="754"/>
                    <a:pt x="253" y="760"/>
                  </a:cubicBezTo>
                  <a:cubicBezTo>
                    <a:pt x="253" y="760"/>
                    <a:pt x="253" y="760"/>
                    <a:pt x="247" y="760"/>
                  </a:cubicBezTo>
                  <a:close/>
                  <a:moveTo>
                    <a:pt x="300" y="235"/>
                  </a:moveTo>
                  <a:lnTo>
                    <a:pt x="300" y="235"/>
                  </a:lnTo>
                  <a:cubicBezTo>
                    <a:pt x="300" y="235"/>
                    <a:pt x="294" y="241"/>
                    <a:pt x="294" y="247"/>
                  </a:cubicBezTo>
                  <a:cubicBezTo>
                    <a:pt x="288" y="247"/>
                    <a:pt x="294" y="235"/>
                    <a:pt x="288" y="235"/>
                  </a:cubicBezTo>
                  <a:cubicBezTo>
                    <a:pt x="282" y="235"/>
                    <a:pt x="282" y="235"/>
                    <a:pt x="276" y="235"/>
                  </a:cubicBezTo>
                  <a:cubicBezTo>
                    <a:pt x="270" y="230"/>
                    <a:pt x="276" y="212"/>
                    <a:pt x="270" y="200"/>
                  </a:cubicBezTo>
                  <a:cubicBezTo>
                    <a:pt x="265" y="194"/>
                    <a:pt x="276" y="194"/>
                    <a:pt x="270" y="194"/>
                  </a:cubicBezTo>
                  <a:cubicBezTo>
                    <a:pt x="276" y="188"/>
                    <a:pt x="276" y="188"/>
                    <a:pt x="282" y="182"/>
                  </a:cubicBezTo>
                  <a:cubicBezTo>
                    <a:pt x="282" y="177"/>
                    <a:pt x="270" y="182"/>
                    <a:pt x="270" y="177"/>
                  </a:cubicBezTo>
                  <a:cubicBezTo>
                    <a:pt x="270" y="177"/>
                    <a:pt x="276" y="177"/>
                    <a:pt x="276" y="171"/>
                  </a:cubicBezTo>
                  <a:cubicBezTo>
                    <a:pt x="276" y="165"/>
                    <a:pt x="270" y="177"/>
                    <a:pt x="270" y="171"/>
                  </a:cubicBezTo>
                  <a:cubicBezTo>
                    <a:pt x="265" y="165"/>
                    <a:pt x="270" y="165"/>
                    <a:pt x="270" y="159"/>
                  </a:cubicBezTo>
                  <a:cubicBezTo>
                    <a:pt x="265" y="153"/>
                    <a:pt x="265" y="153"/>
                    <a:pt x="265" y="147"/>
                  </a:cubicBezTo>
                  <a:cubicBezTo>
                    <a:pt x="259" y="147"/>
                    <a:pt x="253" y="141"/>
                    <a:pt x="247" y="141"/>
                  </a:cubicBezTo>
                  <a:cubicBezTo>
                    <a:pt x="247" y="141"/>
                    <a:pt x="247" y="147"/>
                    <a:pt x="241" y="141"/>
                  </a:cubicBezTo>
                  <a:cubicBezTo>
                    <a:pt x="241" y="141"/>
                    <a:pt x="235" y="141"/>
                    <a:pt x="229" y="135"/>
                  </a:cubicBezTo>
                  <a:cubicBezTo>
                    <a:pt x="235" y="129"/>
                    <a:pt x="241" y="135"/>
                    <a:pt x="247" y="129"/>
                  </a:cubicBezTo>
                  <a:cubicBezTo>
                    <a:pt x="247" y="124"/>
                    <a:pt x="241" y="129"/>
                    <a:pt x="241" y="129"/>
                  </a:cubicBezTo>
                  <a:cubicBezTo>
                    <a:pt x="241" y="124"/>
                    <a:pt x="235" y="124"/>
                    <a:pt x="235" y="129"/>
                  </a:cubicBezTo>
                  <a:cubicBezTo>
                    <a:pt x="229" y="129"/>
                    <a:pt x="229" y="124"/>
                    <a:pt x="229" y="129"/>
                  </a:cubicBezTo>
                  <a:cubicBezTo>
                    <a:pt x="229" y="124"/>
                    <a:pt x="235" y="118"/>
                    <a:pt x="235" y="124"/>
                  </a:cubicBezTo>
                  <a:cubicBezTo>
                    <a:pt x="241" y="118"/>
                    <a:pt x="247" y="118"/>
                    <a:pt x="253" y="112"/>
                  </a:cubicBezTo>
                  <a:cubicBezTo>
                    <a:pt x="253" y="112"/>
                    <a:pt x="247" y="112"/>
                    <a:pt x="247" y="106"/>
                  </a:cubicBezTo>
                  <a:cubicBezTo>
                    <a:pt x="259" y="106"/>
                    <a:pt x="265" y="94"/>
                    <a:pt x="282" y="94"/>
                  </a:cubicBezTo>
                  <a:cubicBezTo>
                    <a:pt x="288" y="94"/>
                    <a:pt x="294" y="94"/>
                    <a:pt x="306" y="94"/>
                  </a:cubicBezTo>
                  <a:cubicBezTo>
                    <a:pt x="306" y="94"/>
                    <a:pt x="306" y="88"/>
                    <a:pt x="306" y="82"/>
                  </a:cubicBezTo>
                  <a:cubicBezTo>
                    <a:pt x="306" y="77"/>
                    <a:pt x="312" y="82"/>
                    <a:pt x="318" y="82"/>
                  </a:cubicBezTo>
                  <a:cubicBezTo>
                    <a:pt x="323" y="77"/>
                    <a:pt x="341" y="82"/>
                    <a:pt x="347" y="77"/>
                  </a:cubicBezTo>
                  <a:cubicBezTo>
                    <a:pt x="347" y="77"/>
                    <a:pt x="353" y="77"/>
                    <a:pt x="353" y="82"/>
                  </a:cubicBezTo>
                  <a:cubicBezTo>
                    <a:pt x="353" y="77"/>
                    <a:pt x="359" y="77"/>
                    <a:pt x="365" y="82"/>
                  </a:cubicBezTo>
                  <a:cubicBezTo>
                    <a:pt x="371" y="82"/>
                    <a:pt x="376" y="82"/>
                    <a:pt x="382" y="88"/>
                  </a:cubicBezTo>
                  <a:cubicBezTo>
                    <a:pt x="376" y="94"/>
                    <a:pt x="365" y="88"/>
                    <a:pt x="365" y="94"/>
                  </a:cubicBezTo>
                  <a:cubicBezTo>
                    <a:pt x="371" y="100"/>
                    <a:pt x="376" y="94"/>
                    <a:pt x="382" y="94"/>
                  </a:cubicBezTo>
                  <a:cubicBezTo>
                    <a:pt x="388" y="94"/>
                    <a:pt x="388" y="100"/>
                    <a:pt x="388" y="100"/>
                  </a:cubicBezTo>
                  <a:cubicBezTo>
                    <a:pt x="388" y="100"/>
                    <a:pt x="394" y="100"/>
                    <a:pt x="394" y="106"/>
                  </a:cubicBezTo>
                  <a:cubicBezTo>
                    <a:pt x="394" y="112"/>
                    <a:pt x="388" y="106"/>
                    <a:pt x="382" y="106"/>
                  </a:cubicBezTo>
                  <a:cubicBezTo>
                    <a:pt x="382" y="106"/>
                    <a:pt x="382" y="112"/>
                    <a:pt x="376" y="112"/>
                  </a:cubicBezTo>
                  <a:cubicBezTo>
                    <a:pt x="376" y="118"/>
                    <a:pt x="376" y="118"/>
                    <a:pt x="376" y="124"/>
                  </a:cubicBezTo>
                  <a:cubicBezTo>
                    <a:pt x="371" y="118"/>
                    <a:pt x="376" y="124"/>
                    <a:pt x="371" y="124"/>
                  </a:cubicBezTo>
                  <a:cubicBezTo>
                    <a:pt x="371" y="129"/>
                    <a:pt x="382" y="129"/>
                    <a:pt x="382" y="135"/>
                  </a:cubicBezTo>
                  <a:cubicBezTo>
                    <a:pt x="376" y="135"/>
                    <a:pt x="371" y="135"/>
                    <a:pt x="371" y="135"/>
                  </a:cubicBezTo>
                  <a:cubicBezTo>
                    <a:pt x="371" y="141"/>
                    <a:pt x="376" y="159"/>
                    <a:pt x="365" y="159"/>
                  </a:cubicBezTo>
                  <a:cubicBezTo>
                    <a:pt x="365" y="165"/>
                    <a:pt x="365" y="165"/>
                    <a:pt x="365" y="171"/>
                  </a:cubicBezTo>
                  <a:cubicBezTo>
                    <a:pt x="365" y="171"/>
                    <a:pt x="365" y="171"/>
                    <a:pt x="359" y="165"/>
                  </a:cubicBezTo>
                  <a:cubicBezTo>
                    <a:pt x="359" y="171"/>
                    <a:pt x="365" y="171"/>
                    <a:pt x="365" y="177"/>
                  </a:cubicBezTo>
                  <a:cubicBezTo>
                    <a:pt x="353" y="177"/>
                    <a:pt x="353" y="171"/>
                    <a:pt x="347" y="171"/>
                  </a:cubicBezTo>
                  <a:cubicBezTo>
                    <a:pt x="341" y="171"/>
                    <a:pt x="347" y="177"/>
                    <a:pt x="341" y="177"/>
                  </a:cubicBezTo>
                  <a:cubicBezTo>
                    <a:pt x="347" y="177"/>
                    <a:pt x="353" y="182"/>
                    <a:pt x="353" y="177"/>
                  </a:cubicBezTo>
                  <a:cubicBezTo>
                    <a:pt x="359" y="182"/>
                    <a:pt x="347" y="182"/>
                    <a:pt x="347" y="188"/>
                  </a:cubicBezTo>
                  <a:cubicBezTo>
                    <a:pt x="341" y="194"/>
                    <a:pt x="335" y="200"/>
                    <a:pt x="329" y="200"/>
                  </a:cubicBezTo>
                  <a:lnTo>
                    <a:pt x="323" y="206"/>
                  </a:lnTo>
                  <a:cubicBezTo>
                    <a:pt x="318" y="200"/>
                    <a:pt x="318" y="212"/>
                    <a:pt x="312" y="206"/>
                  </a:cubicBezTo>
                  <a:cubicBezTo>
                    <a:pt x="306" y="206"/>
                    <a:pt x="312" y="212"/>
                    <a:pt x="306" y="212"/>
                  </a:cubicBezTo>
                  <a:cubicBezTo>
                    <a:pt x="306" y="224"/>
                    <a:pt x="300" y="224"/>
                    <a:pt x="300" y="235"/>
                  </a:cubicBezTo>
                  <a:close/>
                  <a:moveTo>
                    <a:pt x="453" y="112"/>
                  </a:moveTo>
                  <a:lnTo>
                    <a:pt x="453" y="112"/>
                  </a:lnTo>
                  <a:cubicBezTo>
                    <a:pt x="453" y="112"/>
                    <a:pt x="459" y="118"/>
                    <a:pt x="459" y="112"/>
                  </a:cubicBezTo>
                  <a:cubicBezTo>
                    <a:pt x="465" y="124"/>
                    <a:pt x="471" y="124"/>
                    <a:pt x="471" y="135"/>
                  </a:cubicBezTo>
                  <a:cubicBezTo>
                    <a:pt x="459" y="135"/>
                    <a:pt x="459" y="129"/>
                    <a:pt x="453" y="124"/>
                  </a:cubicBezTo>
                  <a:cubicBezTo>
                    <a:pt x="453" y="129"/>
                    <a:pt x="453" y="135"/>
                    <a:pt x="453" y="141"/>
                  </a:cubicBezTo>
                  <a:cubicBezTo>
                    <a:pt x="447" y="141"/>
                    <a:pt x="441" y="141"/>
                    <a:pt x="441" y="141"/>
                  </a:cubicBezTo>
                  <a:cubicBezTo>
                    <a:pt x="435" y="141"/>
                    <a:pt x="435" y="135"/>
                    <a:pt x="435" y="135"/>
                  </a:cubicBezTo>
                  <a:cubicBezTo>
                    <a:pt x="435" y="129"/>
                    <a:pt x="441" y="129"/>
                    <a:pt x="441" y="124"/>
                  </a:cubicBezTo>
                  <a:cubicBezTo>
                    <a:pt x="435" y="118"/>
                    <a:pt x="435" y="129"/>
                    <a:pt x="429" y="129"/>
                  </a:cubicBezTo>
                  <a:cubicBezTo>
                    <a:pt x="423" y="124"/>
                    <a:pt x="429" y="124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23" y="94"/>
                    <a:pt x="435" y="106"/>
                    <a:pt x="435" y="112"/>
                  </a:cubicBezTo>
                  <a:cubicBezTo>
                    <a:pt x="441" y="112"/>
                    <a:pt x="435" y="106"/>
                    <a:pt x="441" y="100"/>
                  </a:cubicBezTo>
                  <a:cubicBezTo>
                    <a:pt x="447" y="100"/>
                    <a:pt x="447" y="106"/>
                    <a:pt x="447" y="112"/>
                  </a:cubicBezTo>
                  <a:cubicBezTo>
                    <a:pt x="447" y="112"/>
                    <a:pt x="447" y="112"/>
                    <a:pt x="453" y="112"/>
                  </a:cubicBezTo>
                  <a:close/>
                  <a:moveTo>
                    <a:pt x="453" y="100"/>
                  </a:moveTo>
                  <a:lnTo>
                    <a:pt x="453" y="100"/>
                  </a:lnTo>
                  <a:cubicBezTo>
                    <a:pt x="465" y="100"/>
                    <a:pt x="477" y="100"/>
                    <a:pt x="488" y="100"/>
                  </a:cubicBezTo>
                  <a:cubicBezTo>
                    <a:pt x="488" y="106"/>
                    <a:pt x="482" y="106"/>
                    <a:pt x="482" y="112"/>
                  </a:cubicBezTo>
                  <a:cubicBezTo>
                    <a:pt x="471" y="112"/>
                    <a:pt x="459" y="106"/>
                    <a:pt x="453" y="106"/>
                  </a:cubicBezTo>
                  <a:lnTo>
                    <a:pt x="453" y="100"/>
                  </a:lnTo>
                  <a:close/>
                  <a:moveTo>
                    <a:pt x="382" y="282"/>
                  </a:moveTo>
                  <a:lnTo>
                    <a:pt x="382" y="282"/>
                  </a:lnTo>
                  <a:cubicBezTo>
                    <a:pt x="376" y="282"/>
                    <a:pt x="371" y="282"/>
                    <a:pt x="371" y="282"/>
                  </a:cubicBezTo>
                  <a:cubicBezTo>
                    <a:pt x="365" y="282"/>
                    <a:pt x="371" y="277"/>
                    <a:pt x="365" y="271"/>
                  </a:cubicBezTo>
                  <a:cubicBezTo>
                    <a:pt x="371" y="271"/>
                    <a:pt x="371" y="277"/>
                    <a:pt x="371" y="265"/>
                  </a:cubicBezTo>
                  <a:cubicBezTo>
                    <a:pt x="376" y="265"/>
                    <a:pt x="376" y="265"/>
                    <a:pt x="382" y="265"/>
                  </a:cubicBezTo>
                  <a:cubicBezTo>
                    <a:pt x="382" y="277"/>
                    <a:pt x="376" y="277"/>
                    <a:pt x="382" y="282"/>
                  </a:cubicBezTo>
                  <a:close/>
                  <a:moveTo>
                    <a:pt x="371" y="218"/>
                  </a:moveTo>
                  <a:lnTo>
                    <a:pt x="371" y="218"/>
                  </a:lnTo>
                  <a:cubicBezTo>
                    <a:pt x="365" y="218"/>
                    <a:pt x="365" y="212"/>
                    <a:pt x="359" y="212"/>
                  </a:cubicBezTo>
                  <a:cubicBezTo>
                    <a:pt x="359" y="206"/>
                    <a:pt x="365" y="206"/>
                    <a:pt x="365" y="206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359" y="200"/>
                    <a:pt x="365" y="200"/>
                    <a:pt x="365" y="194"/>
                  </a:cubicBezTo>
                  <a:cubicBezTo>
                    <a:pt x="365" y="194"/>
                    <a:pt x="365" y="200"/>
                    <a:pt x="371" y="200"/>
                  </a:cubicBezTo>
                  <a:cubicBezTo>
                    <a:pt x="376" y="200"/>
                    <a:pt x="376" y="200"/>
                    <a:pt x="382" y="200"/>
                  </a:cubicBezTo>
                  <a:cubicBezTo>
                    <a:pt x="382" y="206"/>
                    <a:pt x="388" y="206"/>
                    <a:pt x="388" y="218"/>
                  </a:cubicBezTo>
                  <a:lnTo>
                    <a:pt x="382" y="218"/>
                  </a:lnTo>
                  <a:cubicBezTo>
                    <a:pt x="376" y="218"/>
                    <a:pt x="371" y="218"/>
                    <a:pt x="371" y="218"/>
                  </a:cubicBezTo>
                  <a:close/>
                  <a:moveTo>
                    <a:pt x="553" y="147"/>
                  </a:moveTo>
                  <a:lnTo>
                    <a:pt x="553" y="147"/>
                  </a:lnTo>
                  <a:cubicBezTo>
                    <a:pt x="565" y="141"/>
                    <a:pt x="571" y="135"/>
                    <a:pt x="582" y="135"/>
                  </a:cubicBezTo>
                  <a:cubicBezTo>
                    <a:pt x="582" y="135"/>
                    <a:pt x="582" y="135"/>
                    <a:pt x="582" y="129"/>
                  </a:cubicBezTo>
                  <a:lnTo>
                    <a:pt x="588" y="129"/>
                  </a:lnTo>
                  <a:cubicBezTo>
                    <a:pt x="588" y="141"/>
                    <a:pt x="582" y="147"/>
                    <a:pt x="577" y="141"/>
                  </a:cubicBezTo>
                  <a:cubicBezTo>
                    <a:pt x="571" y="147"/>
                    <a:pt x="565" y="153"/>
                    <a:pt x="553" y="159"/>
                  </a:cubicBezTo>
                  <a:cubicBezTo>
                    <a:pt x="553" y="165"/>
                    <a:pt x="559" y="171"/>
                    <a:pt x="559" y="177"/>
                  </a:cubicBezTo>
                  <a:cubicBezTo>
                    <a:pt x="559" y="177"/>
                    <a:pt x="559" y="177"/>
                    <a:pt x="559" y="182"/>
                  </a:cubicBezTo>
                  <a:cubicBezTo>
                    <a:pt x="553" y="177"/>
                    <a:pt x="547" y="177"/>
                    <a:pt x="541" y="171"/>
                  </a:cubicBezTo>
                  <a:cubicBezTo>
                    <a:pt x="541" y="165"/>
                    <a:pt x="547" y="165"/>
                    <a:pt x="547" y="159"/>
                  </a:cubicBezTo>
                  <a:cubicBezTo>
                    <a:pt x="547" y="153"/>
                    <a:pt x="553" y="153"/>
                    <a:pt x="553" y="147"/>
                  </a:cubicBezTo>
                  <a:close/>
                  <a:moveTo>
                    <a:pt x="553" y="112"/>
                  </a:moveTo>
                  <a:lnTo>
                    <a:pt x="553" y="112"/>
                  </a:lnTo>
                  <a:cubicBezTo>
                    <a:pt x="553" y="100"/>
                    <a:pt x="565" y="100"/>
                    <a:pt x="565" y="106"/>
                  </a:cubicBezTo>
                  <a:cubicBezTo>
                    <a:pt x="559" y="106"/>
                    <a:pt x="559" y="112"/>
                    <a:pt x="553" y="112"/>
                  </a:cubicBezTo>
                  <a:close/>
                  <a:moveTo>
                    <a:pt x="646" y="106"/>
                  </a:moveTo>
                  <a:lnTo>
                    <a:pt x="646" y="106"/>
                  </a:lnTo>
                  <a:cubicBezTo>
                    <a:pt x="652" y="106"/>
                    <a:pt x="664" y="106"/>
                    <a:pt x="670" y="112"/>
                  </a:cubicBezTo>
                  <a:cubicBezTo>
                    <a:pt x="664" y="124"/>
                    <a:pt x="652" y="118"/>
                    <a:pt x="640" y="118"/>
                  </a:cubicBezTo>
                  <a:cubicBezTo>
                    <a:pt x="646" y="112"/>
                    <a:pt x="640" y="106"/>
                    <a:pt x="646" y="106"/>
                  </a:cubicBezTo>
                  <a:close/>
                  <a:moveTo>
                    <a:pt x="194" y="218"/>
                  </a:moveTo>
                  <a:lnTo>
                    <a:pt x="194" y="218"/>
                  </a:lnTo>
                  <a:cubicBezTo>
                    <a:pt x="188" y="230"/>
                    <a:pt x="182" y="212"/>
                    <a:pt x="182" y="224"/>
                  </a:cubicBezTo>
                  <a:cubicBezTo>
                    <a:pt x="176" y="224"/>
                    <a:pt x="170" y="224"/>
                    <a:pt x="170" y="218"/>
                  </a:cubicBezTo>
                  <a:cubicBezTo>
                    <a:pt x="176" y="224"/>
                    <a:pt x="176" y="212"/>
                    <a:pt x="176" y="212"/>
                  </a:cubicBezTo>
                  <a:cubicBezTo>
                    <a:pt x="182" y="212"/>
                    <a:pt x="182" y="212"/>
                    <a:pt x="188" y="212"/>
                  </a:cubicBezTo>
                  <a:cubicBezTo>
                    <a:pt x="188" y="218"/>
                    <a:pt x="188" y="218"/>
                    <a:pt x="194" y="218"/>
                  </a:cubicBezTo>
                  <a:close/>
                  <a:moveTo>
                    <a:pt x="217" y="447"/>
                  </a:moveTo>
                  <a:lnTo>
                    <a:pt x="217" y="447"/>
                  </a:lnTo>
                  <a:cubicBezTo>
                    <a:pt x="217" y="453"/>
                    <a:pt x="211" y="453"/>
                    <a:pt x="206" y="453"/>
                  </a:cubicBezTo>
                  <a:lnTo>
                    <a:pt x="206" y="447"/>
                  </a:lnTo>
                  <a:cubicBezTo>
                    <a:pt x="211" y="447"/>
                    <a:pt x="211" y="447"/>
                    <a:pt x="217" y="447"/>
                  </a:cubicBezTo>
                  <a:close/>
                  <a:moveTo>
                    <a:pt x="176" y="442"/>
                  </a:moveTo>
                  <a:lnTo>
                    <a:pt x="176" y="442"/>
                  </a:lnTo>
                  <a:cubicBezTo>
                    <a:pt x="170" y="442"/>
                    <a:pt x="170" y="436"/>
                    <a:pt x="164" y="436"/>
                  </a:cubicBezTo>
                  <a:cubicBezTo>
                    <a:pt x="159" y="430"/>
                    <a:pt x="159" y="436"/>
                    <a:pt x="153" y="436"/>
                  </a:cubicBezTo>
                  <a:cubicBezTo>
                    <a:pt x="153" y="430"/>
                    <a:pt x="153" y="430"/>
                    <a:pt x="153" y="430"/>
                  </a:cubicBezTo>
                  <a:cubicBezTo>
                    <a:pt x="164" y="430"/>
                    <a:pt x="170" y="430"/>
                    <a:pt x="176" y="430"/>
                  </a:cubicBezTo>
                  <a:cubicBezTo>
                    <a:pt x="176" y="436"/>
                    <a:pt x="182" y="436"/>
                    <a:pt x="182" y="436"/>
                  </a:cubicBezTo>
                  <a:cubicBezTo>
                    <a:pt x="182" y="436"/>
                    <a:pt x="188" y="436"/>
                    <a:pt x="188" y="442"/>
                  </a:cubicBezTo>
                  <a:cubicBezTo>
                    <a:pt x="194" y="442"/>
                    <a:pt x="200" y="442"/>
                    <a:pt x="206" y="453"/>
                  </a:cubicBezTo>
                  <a:cubicBezTo>
                    <a:pt x="200" y="453"/>
                    <a:pt x="194" y="447"/>
                    <a:pt x="194" y="453"/>
                  </a:cubicBezTo>
                  <a:cubicBezTo>
                    <a:pt x="194" y="453"/>
                    <a:pt x="188" y="447"/>
                    <a:pt x="188" y="453"/>
                  </a:cubicBezTo>
                  <a:cubicBezTo>
                    <a:pt x="182" y="447"/>
                    <a:pt x="182" y="442"/>
                    <a:pt x="188" y="442"/>
                  </a:cubicBezTo>
                  <a:cubicBezTo>
                    <a:pt x="188" y="442"/>
                    <a:pt x="182" y="442"/>
                    <a:pt x="176" y="442"/>
                  </a:cubicBezTo>
                  <a:close/>
                  <a:moveTo>
                    <a:pt x="182" y="453"/>
                  </a:moveTo>
                  <a:lnTo>
                    <a:pt x="182" y="453"/>
                  </a:lnTo>
                  <a:cubicBezTo>
                    <a:pt x="176" y="453"/>
                    <a:pt x="176" y="453"/>
                    <a:pt x="170" y="453"/>
                  </a:cubicBezTo>
                  <a:lnTo>
                    <a:pt x="170" y="447"/>
                  </a:lnTo>
                  <a:cubicBezTo>
                    <a:pt x="176" y="447"/>
                    <a:pt x="182" y="447"/>
                    <a:pt x="182" y="453"/>
                  </a:cubicBezTo>
                  <a:close/>
                  <a:moveTo>
                    <a:pt x="170" y="424"/>
                  </a:moveTo>
                  <a:lnTo>
                    <a:pt x="170" y="424"/>
                  </a:lnTo>
                  <a:lnTo>
                    <a:pt x="170" y="418"/>
                  </a:lnTo>
                  <a:cubicBezTo>
                    <a:pt x="176" y="418"/>
                    <a:pt x="176" y="418"/>
                    <a:pt x="176" y="424"/>
                  </a:cubicBezTo>
                  <a:lnTo>
                    <a:pt x="170" y="424"/>
                  </a:lnTo>
                  <a:close/>
                  <a:moveTo>
                    <a:pt x="182" y="418"/>
                  </a:moveTo>
                  <a:lnTo>
                    <a:pt x="182" y="418"/>
                  </a:lnTo>
                  <a:cubicBezTo>
                    <a:pt x="182" y="418"/>
                    <a:pt x="182" y="418"/>
                    <a:pt x="188" y="418"/>
                  </a:cubicBezTo>
                  <a:lnTo>
                    <a:pt x="188" y="424"/>
                  </a:lnTo>
                  <a:cubicBezTo>
                    <a:pt x="182" y="430"/>
                    <a:pt x="182" y="424"/>
                    <a:pt x="182" y="418"/>
                  </a:cubicBezTo>
                  <a:close/>
                  <a:moveTo>
                    <a:pt x="188" y="436"/>
                  </a:moveTo>
                  <a:lnTo>
                    <a:pt x="188" y="436"/>
                  </a:lnTo>
                  <a:cubicBezTo>
                    <a:pt x="188" y="430"/>
                    <a:pt x="188" y="430"/>
                    <a:pt x="188" y="424"/>
                  </a:cubicBezTo>
                  <a:cubicBezTo>
                    <a:pt x="194" y="424"/>
                    <a:pt x="194" y="430"/>
                    <a:pt x="194" y="430"/>
                  </a:cubicBezTo>
                  <a:cubicBezTo>
                    <a:pt x="194" y="430"/>
                    <a:pt x="200" y="430"/>
                    <a:pt x="200" y="436"/>
                  </a:cubicBezTo>
                  <a:cubicBezTo>
                    <a:pt x="200" y="436"/>
                    <a:pt x="188" y="436"/>
                    <a:pt x="194" y="430"/>
                  </a:cubicBezTo>
                  <a:lnTo>
                    <a:pt x="188" y="436"/>
                  </a:lnTo>
                  <a:close/>
                  <a:moveTo>
                    <a:pt x="846" y="565"/>
                  </a:moveTo>
                  <a:lnTo>
                    <a:pt x="846" y="565"/>
                  </a:lnTo>
                  <a:cubicBezTo>
                    <a:pt x="846" y="559"/>
                    <a:pt x="846" y="559"/>
                    <a:pt x="846" y="553"/>
                  </a:cubicBezTo>
                  <a:cubicBezTo>
                    <a:pt x="841" y="548"/>
                    <a:pt x="835" y="542"/>
                    <a:pt x="829" y="536"/>
                  </a:cubicBezTo>
                  <a:cubicBezTo>
                    <a:pt x="823" y="536"/>
                    <a:pt x="823" y="542"/>
                    <a:pt x="823" y="536"/>
                  </a:cubicBezTo>
                  <a:cubicBezTo>
                    <a:pt x="817" y="530"/>
                    <a:pt x="823" y="536"/>
                    <a:pt x="823" y="530"/>
                  </a:cubicBezTo>
                  <a:cubicBezTo>
                    <a:pt x="829" y="530"/>
                    <a:pt x="829" y="536"/>
                    <a:pt x="829" y="536"/>
                  </a:cubicBezTo>
                  <a:cubicBezTo>
                    <a:pt x="835" y="536"/>
                    <a:pt x="835" y="530"/>
                    <a:pt x="835" y="530"/>
                  </a:cubicBezTo>
                  <a:cubicBezTo>
                    <a:pt x="841" y="530"/>
                    <a:pt x="841" y="530"/>
                    <a:pt x="846" y="530"/>
                  </a:cubicBezTo>
                  <a:cubicBezTo>
                    <a:pt x="852" y="530"/>
                    <a:pt x="852" y="530"/>
                    <a:pt x="852" y="536"/>
                  </a:cubicBezTo>
                  <a:cubicBezTo>
                    <a:pt x="852" y="542"/>
                    <a:pt x="846" y="553"/>
                    <a:pt x="846" y="5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2" name="Freeform 30"/>
            <p:cNvSpPr>
              <a:spLocks noChangeArrowheads="1"/>
            </p:cNvSpPr>
            <p:nvPr/>
          </p:nvSpPr>
          <p:spPr bwMode="auto">
            <a:xfrm>
              <a:off x="7090052" y="6236388"/>
              <a:ext cx="1825" cy="364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6 h 7"/>
                <a:gd name="T6" fmla="*/ 0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"/>
                  </a:cubicBez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3" name="Freeform 31"/>
            <p:cNvSpPr>
              <a:spLocks noChangeArrowheads="1"/>
            </p:cNvSpPr>
            <p:nvPr/>
          </p:nvSpPr>
          <p:spPr bwMode="auto">
            <a:xfrm>
              <a:off x="7325331" y="6322116"/>
              <a:ext cx="3648" cy="5471"/>
            </a:xfrm>
            <a:custGeom>
              <a:avLst/>
              <a:gdLst>
                <a:gd name="T0" fmla="*/ 6 w 7"/>
                <a:gd name="T1" fmla="*/ 6 h 13"/>
                <a:gd name="T2" fmla="*/ 6 w 7"/>
                <a:gd name="T3" fmla="*/ 6 h 13"/>
                <a:gd name="T4" fmla="*/ 6 w 7"/>
                <a:gd name="T5" fmla="*/ 0 h 13"/>
                <a:gd name="T6" fmla="*/ 0 w 7"/>
                <a:gd name="T7" fmla="*/ 6 h 13"/>
                <a:gd name="T8" fmla="*/ 6 w 7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6" y="6"/>
                  </a:moveTo>
                  <a:lnTo>
                    <a:pt x="6" y="6"/>
                  </a:lnTo>
                  <a:cubicBezTo>
                    <a:pt x="6" y="6"/>
                    <a:pt x="6" y="6"/>
                    <a:pt x="6" y="0"/>
                  </a:cubicBezTo>
                  <a:cubicBezTo>
                    <a:pt x="0" y="0"/>
                    <a:pt x="0" y="6"/>
                    <a:pt x="0" y="6"/>
                  </a:cubicBezTo>
                  <a:cubicBezTo>
                    <a:pt x="0" y="6"/>
                    <a:pt x="6" y="12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4" name="Freeform 32"/>
            <p:cNvSpPr>
              <a:spLocks noChangeArrowheads="1"/>
            </p:cNvSpPr>
            <p:nvPr/>
          </p:nvSpPr>
          <p:spPr bwMode="auto">
            <a:xfrm>
              <a:off x="7296151" y="6243683"/>
              <a:ext cx="1823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5" name="Freeform 33"/>
            <p:cNvSpPr>
              <a:spLocks noChangeArrowheads="1"/>
            </p:cNvSpPr>
            <p:nvPr/>
          </p:nvSpPr>
          <p:spPr bwMode="auto">
            <a:xfrm>
              <a:off x="7296150" y="6241860"/>
              <a:ext cx="3648" cy="3648"/>
            </a:xfrm>
            <a:custGeom>
              <a:avLst/>
              <a:gdLst>
                <a:gd name="T0" fmla="*/ 6 w 7"/>
                <a:gd name="T1" fmla="*/ 6 h 7"/>
                <a:gd name="T2" fmla="*/ 6 w 7"/>
                <a:gd name="T3" fmla="*/ 6 h 7"/>
                <a:gd name="T4" fmla="*/ 6 w 7"/>
                <a:gd name="T5" fmla="*/ 0 h 7"/>
                <a:gd name="T6" fmla="*/ 6 w 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lnTo>
                    <a:pt x="6" y="6"/>
                  </a:lnTo>
                  <a:lnTo>
                    <a:pt x="6" y="0"/>
                  </a:lnTo>
                  <a:cubicBezTo>
                    <a:pt x="6" y="0"/>
                    <a:pt x="0" y="0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6" name="Freeform 34"/>
            <p:cNvSpPr>
              <a:spLocks noChangeArrowheads="1"/>
            </p:cNvSpPr>
            <p:nvPr/>
          </p:nvSpPr>
          <p:spPr bwMode="auto">
            <a:xfrm>
              <a:off x="7257849" y="6252804"/>
              <a:ext cx="5473" cy="3648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6 w 12"/>
                <a:gd name="T5" fmla="*/ 6 h 7"/>
                <a:gd name="T6" fmla="*/ 0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6" y="6"/>
                    <a:pt x="6" y="6"/>
                  </a:cubicBezTo>
                  <a:cubicBezTo>
                    <a:pt x="11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7" name="Freeform 35"/>
            <p:cNvSpPr>
              <a:spLocks noChangeArrowheads="1"/>
            </p:cNvSpPr>
            <p:nvPr/>
          </p:nvSpPr>
          <p:spPr bwMode="auto">
            <a:xfrm>
              <a:off x="7035336" y="6347652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8" name="Freeform 36"/>
            <p:cNvSpPr>
              <a:spLocks noChangeArrowheads="1"/>
            </p:cNvSpPr>
            <p:nvPr/>
          </p:nvSpPr>
          <p:spPr bwMode="auto">
            <a:xfrm>
              <a:off x="7184894" y="6316643"/>
              <a:ext cx="1825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79" name="Freeform 37"/>
            <p:cNvSpPr>
              <a:spLocks noChangeArrowheads="1"/>
            </p:cNvSpPr>
            <p:nvPr/>
          </p:nvSpPr>
          <p:spPr bwMode="auto">
            <a:xfrm>
              <a:off x="7184895" y="6263747"/>
              <a:ext cx="18239" cy="29184"/>
            </a:xfrm>
            <a:custGeom>
              <a:avLst/>
              <a:gdLst>
                <a:gd name="T0" fmla="*/ 42 w 43"/>
                <a:gd name="T1" fmla="*/ 0 h 72"/>
                <a:gd name="T2" fmla="*/ 42 w 43"/>
                <a:gd name="T3" fmla="*/ 0 h 72"/>
                <a:gd name="T4" fmla="*/ 24 w 43"/>
                <a:gd name="T5" fmla="*/ 29 h 72"/>
                <a:gd name="T6" fmla="*/ 24 w 43"/>
                <a:gd name="T7" fmla="*/ 41 h 72"/>
                <a:gd name="T8" fmla="*/ 18 w 43"/>
                <a:gd name="T9" fmla="*/ 59 h 72"/>
                <a:gd name="T10" fmla="*/ 0 w 43"/>
                <a:gd name="T11" fmla="*/ 47 h 72"/>
                <a:gd name="T12" fmla="*/ 6 w 43"/>
                <a:gd name="T13" fmla="*/ 59 h 72"/>
                <a:gd name="T14" fmla="*/ 6 w 43"/>
                <a:gd name="T15" fmla="*/ 65 h 72"/>
                <a:gd name="T16" fmla="*/ 12 w 43"/>
                <a:gd name="T17" fmla="*/ 65 h 72"/>
                <a:gd name="T18" fmla="*/ 18 w 43"/>
                <a:gd name="T19" fmla="*/ 65 h 72"/>
                <a:gd name="T20" fmla="*/ 30 w 43"/>
                <a:gd name="T21" fmla="*/ 65 h 72"/>
                <a:gd name="T22" fmla="*/ 36 w 43"/>
                <a:gd name="T23" fmla="*/ 41 h 72"/>
                <a:gd name="T24" fmla="*/ 42 w 43"/>
                <a:gd name="T25" fmla="*/ 47 h 72"/>
                <a:gd name="T26" fmla="*/ 42 w 43"/>
                <a:gd name="T27" fmla="*/ 29 h 72"/>
                <a:gd name="T28" fmla="*/ 30 w 43"/>
                <a:gd name="T29" fmla="*/ 24 h 72"/>
                <a:gd name="T30" fmla="*/ 42 w 43"/>
                <a:gd name="T3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72">
                  <a:moveTo>
                    <a:pt x="42" y="0"/>
                  </a:moveTo>
                  <a:lnTo>
                    <a:pt x="42" y="0"/>
                  </a:lnTo>
                  <a:cubicBezTo>
                    <a:pt x="36" y="12"/>
                    <a:pt x="24" y="18"/>
                    <a:pt x="24" y="29"/>
                  </a:cubicBezTo>
                  <a:cubicBezTo>
                    <a:pt x="24" y="35"/>
                    <a:pt x="24" y="35"/>
                    <a:pt x="24" y="41"/>
                  </a:cubicBezTo>
                  <a:cubicBezTo>
                    <a:pt x="24" y="47"/>
                    <a:pt x="24" y="53"/>
                    <a:pt x="18" y="59"/>
                  </a:cubicBezTo>
                  <a:cubicBezTo>
                    <a:pt x="6" y="71"/>
                    <a:pt x="6" y="47"/>
                    <a:pt x="0" y="47"/>
                  </a:cubicBezTo>
                  <a:cubicBezTo>
                    <a:pt x="0" y="53"/>
                    <a:pt x="6" y="59"/>
                    <a:pt x="6" y="59"/>
                  </a:cubicBezTo>
                  <a:lnTo>
                    <a:pt x="6" y="65"/>
                  </a:lnTo>
                  <a:lnTo>
                    <a:pt x="12" y="65"/>
                  </a:lnTo>
                  <a:lnTo>
                    <a:pt x="18" y="65"/>
                  </a:lnTo>
                  <a:cubicBezTo>
                    <a:pt x="24" y="65"/>
                    <a:pt x="24" y="65"/>
                    <a:pt x="30" y="65"/>
                  </a:cubicBezTo>
                  <a:cubicBezTo>
                    <a:pt x="36" y="59"/>
                    <a:pt x="36" y="47"/>
                    <a:pt x="36" y="41"/>
                  </a:cubicBezTo>
                  <a:cubicBezTo>
                    <a:pt x="42" y="41"/>
                    <a:pt x="36" y="47"/>
                    <a:pt x="42" y="47"/>
                  </a:cubicBezTo>
                  <a:cubicBezTo>
                    <a:pt x="42" y="41"/>
                    <a:pt x="42" y="35"/>
                    <a:pt x="42" y="29"/>
                  </a:cubicBezTo>
                  <a:cubicBezTo>
                    <a:pt x="36" y="29"/>
                    <a:pt x="36" y="29"/>
                    <a:pt x="30" y="24"/>
                  </a:cubicBezTo>
                  <a:cubicBezTo>
                    <a:pt x="30" y="12"/>
                    <a:pt x="42" y="12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0" name="Freeform 38"/>
            <p:cNvSpPr>
              <a:spLocks noChangeArrowheads="1"/>
            </p:cNvSpPr>
            <p:nvPr/>
          </p:nvSpPr>
          <p:spPr bwMode="auto">
            <a:xfrm>
              <a:off x="7106468" y="6292932"/>
              <a:ext cx="3648" cy="1823"/>
            </a:xfrm>
            <a:custGeom>
              <a:avLst/>
              <a:gdLst>
                <a:gd name="T0" fmla="*/ 6 w 7"/>
                <a:gd name="T1" fmla="*/ 0 h 6"/>
                <a:gd name="T2" fmla="*/ 6 w 7"/>
                <a:gd name="T3" fmla="*/ 0 h 6"/>
                <a:gd name="T4" fmla="*/ 6 w 7"/>
                <a:gd name="T5" fmla="*/ 5 h 6"/>
                <a:gd name="T6" fmla="*/ 6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lnTo>
                    <a:pt x="6" y="0"/>
                  </a:lnTo>
                  <a:cubicBezTo>
                    <a:pt x="6" y="0"/>
                    <a:pt x="0" y="0"/>
                    <a:pt x="6" y="5"/>
                  </a:cubicBezTo>
                  <a:lnTo>
                    <a:pt x="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1" name="Freeform 39"/>
            <p:cNvSpPr>
              <a:spLocks noChangeArrowheads="1"/>
            </p:cNvSpPr>
            <p:nvPr/>
          </p:nvSpPr>
          <p:spPr bwMode="auto">
            <a:xfrm>
              <a:off x="7312564" y="6358594"/>
              <a:ext cx="5473" cy="7296"/>
            </a:xfrm>
            <a:custGeom>
              <a:avLst/>
              <a:gdLst>
                <a:gd name="T0" fmla="*/ 0 w 12"/>
                <a:gd name="T1" fmla="*/ 6 h 18"/>
                <a:gd name="T2" fmla="*/ 0 w 12"/>
                <a:gd name="T3" fmla="*/ 6 h 18"/>
                <a:gd name="T4" fmla="*/ 5 w 12"/>
                <a:gd name="T5" fmla="*/ 17 h 18"/>
                <a:gd name="T6" fmla="*/ 11 w 12"/>
                <a:gd name="T7" fmla="*/ 17 h 18"/>
                <a:gd name="T8" fmla="*/ 11 w 12"/>
                <a:gd name="T9" fmla="*/ 6 h 18"/>
                <a:gd name="T10" fmla="*/ 0 w 12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0" y="6"/>
                  </a:moveTo>
                  <a:lnTo>
                    <a:pt x="0" y="6"/>
                  </a:lnTo>
                  <a:cubicBezTo>
                    <a:pt x="0" y="11"/>
                    <a:pt x="5" y="11"/>
                    <a:pt x="5" y="17"/>
                  </a:cubicBezTo>
                  <a:lnTo>
                    <a:pt x="11" y="17"/>
                  </a:lnTo>
                  <a:cubicBezTo>
                    <a:pt x="11" y="11"/>
                    <a:pt x="5" y="11"/>
                    <a:pt x="11" y="6"/>
                  </a:cubicBezTo>
                  <a:cubicBezTo>
                    <a:pt x="5" y="11"/>
                    <a:pt x="5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2" name="Freeform 40"/>
            <p:cNvSpPr>
              <a:spLocks noChangeArrowheads="1"/>
            </p:cNvSpPr>
            <p:nvPr/>
          </p:nvSpPr>
          <p:spPr bwMode="auto">
            <a:xfrm>
              <a:off x="7214074" y="6260099"/>
              <a:ext cx="7296" cy="729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6 w 19"/>
                <a:gd name="T5" fmla="*/ 12 h 19"/>
                <a:gd name="T6" fmla="*/ 12 w 19"/>
                <a:gd name="T7" fmla="*/ 6 h 19"/>
                <a:gd name="T8" fmla="*/ 18 w 19"/>
                <a:gd name="T9" fmla="*/ 0 h 19"/>
                <a:gd name="T10" fmla="*/ 0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8"/>
                    <a:pt x="6" y="12"/>
                  </a:cubicBezTo>
                  <a:cubicBezTo>
                    <a:pt x="12" y="12"/>
                    <a:pt x="6" y="12"/>
                    <a:pt x="12" y="6"/>
                  </a:cubicBezTo>
                  <a:cubicBezTo>
                    <a:pt x="12" y="6"/>
                    <a:pt x="18" y="6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3" name="Freeform 41"/>
            <p:cNvSpPr>
              <a:spLocks noChangeArrowheads="1"/>
            </p:cNvSpPr>
            <p:nvPr/>
          </p:nvSpPr>
          <p:spPr bwMode="auto">
            <a:xfrm>
              <a:off x="7206779" y="6250979"/>
              <a:ext cx="3648" cy="1825"/>
            </a:xfrm>
            <a:custGeom>
              <a:avLst/>
              <a:gdLst>
                <a:gd name="T0" fmla="*/ 6 w 7"/>
                <a:gd name="T1" fmla="*/ 5 h 6"/>
                <a:gd name="T2" fmla="*/ 6 w 7"/>
                <a:gd name="T3" fmla="*/ 5 h 6"/>
                <a:gd name="T4" fmla="*/ 6 w 7"/>
                <a:gd name="T5" fmla="*/ 0 h 6"/>
                <a:gd name="T6" fmla="*/ 6 w 7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5"/>
                  </a:moveTo>
                  <a:lnTo>
                    <a:pt x="6" y="5"/>
                  </a:lnTo>
                  <a:lnTo>
                    <a:pt x="6" y="0"/>
                  </a:lnTo>
                  <a:cubicBezTo>
                    <a:pt x="6" y="0"/>
                    <a:pt x="0" y="0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4" name="Freeform 42"/>
            <p:cNvSpPr>
              <a:spLocks noChangeArrowheads="1"/>
            </p:cNvSpPr>
            <p:nvPr/>
          </p:nvSpPr>
          <p:spPr bwMode="auto">
            <a:xfrm>
              <a:off x="7217723" y="6347652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5" name="Freeform 43"/>
            <p:cNvSpPr>
              <a:spLocks noChangeArrowheads="1"/>
            </p:cNvSpPr>
            <p:nvPr/>
          </p:nvSpPr>
          <p:spPr bwMode="auto">
            <a:xfrm>
              <a:off x="7217723" y="6265571"/>
              <a:ext cx="1825" cy="18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6" name="Freeform 44"/>
            <p:cNvSpPr>
              <a:spLocks noChangeArrowheads="1"/>
            </p:cNvSpPr>
            <p:nvPr/>
          </p:nvSpPr>
          <p:spPr bwMode="auto">
            <a:xfrm>
              <a:off x="7257849" y="6252805"/>
              <a:ext cx="1825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7" name="Freeform 45"/>
            <p:cNvSpPr>
              <a:spLocks noChangeArrowheads="1"/>
            </p:cNvSpPr>
            <p:nvPr/>
          </p:nvSpPr>
          <p:spPr bwMode="auto">
            <a:xfrm>
              <a:off x="7204957" y="6274692"/>
              <a:ext cx="1823" cy="3648"/>
            </a:xfrm>
            <a:custGeom>
              <a:avLst/>
              <a:gdLst>
                <a:gd name="T0" fmla="*/ 0 w 6"/>
                <a:gd name="T1" fmla="*/ 6 h 7"/>
                <a:gd name="T2" fmla="*/ 0 w 6"/>
                <a:gd name="T3" fmla="*/ 6 h 7"/>
                <a:gd name="T4" fmla="*/ 5 w 6"/>
                <a:gd name="T5" fmla="*/ 0 h 7"/>
                <a:gd name="T6" fmla="*/ 0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lnTo>
                    <a:pt x="0" y="6"/>
                  </a:lnTo>
                  <a:cubicBezTo>
                    <a:pt x="0" y="6"/>
                    <a:pt x="5" y="6"/>
                    <a:pt x="5" y="0"/>
                  </a:cubicBezTo>
                  <a:cubicBezTo>
                    <a:pt x="5" y="6"/>
                    <a:pt x="0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8" name="Freeform 46"/>
            <p:cNvSpPr>
              <a:spLocks noChangeArrowheads="1"/>
            </p:cNvSpPr>
            <p:nvPr/>
          </p:nvSpPr>
          <p:spPr bwMode="auto">
            <a:xfrm>
              <a:off x="7297973" y="6241861"/>
              <a:ext cx="3648" cy="1823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89" name="Freeform 47"/>
            <p:cNvSpPr>
              <a:spLocks noChangeArrowheads="1"/>
            </p:cNvSpPr>
            <p:nvPr/>
          </p:nvSpPr>
          <p:spPr bwMode="auto">
            <a:xfrm>
              <a:off x="7148417" y="6214501"/>
              <a:ext cx="10943" cy="5473"/>
            </a:xfrm>
            <a:custGeom>
              <a:avLst/>
              <a:gdLst>
                <a:gd name="T0" fmla="*/ 18 w 25"/>
                <a:gd name="T1" fmla="*/ 12 h 13"/>
                <a:gd name="T2" fmla="*/ 18 w 25"/>
                <a:gd name="T3" fmla="*/ 12 h 13"/>
                <a:gd name="T4" fmla="*/ 24 w 25"/>
                <a:gd name="T5" fmla="*/ 0 h 13"/>
                <a:gd name="T6" fmla="*/ 0 w 25"/>
                <a:gd name="T7" fmla="*/ 6 h 13"/>
                <a:gd name="T8" fmla="*/ 18 w 2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8" y="12"/>
                  </a:moveTo>
                  <a:lnTo>
                    <a:pt x="18" y="12"/>
                  </a:lnTo>
                  <a:cubicBezTo>
                    <a:pt x="24" y="6"/>
                    <a:pt x="24" y="6"/>
                    <a:pt x="24" y="0"/>
                  </a:cubicBezTo>
                  <a:cubicBezTo>
                    <a:pt x="18" y="0"/>
                    <a:pt x="6" y="0"/>
                    <a:pt x="0" y="6"/>
                  </a:cubicBezTo>
                  <a:cubicBezTo>
                    <a:pt x="6" y="6"/>
                    <a:pt x="12" y="6"/>
                    <a:pt x="1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0" name="Freeform 48"/>
            <p:cNvSpPr>
              <a:spLocks noChangeArrowheads="1"/>
            </p:cNvSpPr>
            <p:nvPr/>
          </p:nvSpPr>
          <p:spPr bwMode="auto">
            <a:xfrm>
              <a:off x="7152063" y="6243683"/>
              <a:ext cx="3648" cy="3648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6 w 7"/>
                <a:gd name="T5" fmla="*/ 0 h 7"/>
                <a:gd name="T6" fmla="*/ 0 w 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lnTo>
                    <a:pt x="0" y="6"/>
                  </a:lnTo>
                  <a:cubicBezTo>
                    <a:pt x="6" y="6"/>
                    <a:pt x="6" y="0"/>
                    <a:pt x="6" y="0"/>
                  </a:cubicBezTo>
                  <a:cubicBezTo>
                    <a:pt x="0" y="0"/>
                    <a:pt x="0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1" name="Freeform 49"/>
            <p:cNvSpPr>
              <a:spLocks noChangeArrowheads="1"/>
            </p:cNvSpPr>
            <p:nvPr/>
          </p:nvSpPr>
          <p:spPr bwMode="auto">
            <a:xfrm>
              <a:off x="7033513" y="6344004"/>
              <a:ext cx="3648" cy="5471"/>
            </a:xfrm>
            <a:custGeom>
              <a:avLst/>
              <a:gdLst>
                <a:gd name="T0" fmla="*/ 6 w 7"/>
                <a:gd name="T1" fmla="*/ 6 h 13"/>
                <a:gd name="T2" fmla="*/ 6 w 7"/>
                <a:gd name="T3" fmla="*/ 6 h 13"/>
                <a:gd name="T4" fmla="*/ 0 w 7"/>
                <a:gd name="T5" fmla="*/ 0 h 13"/>
                <a:gd name="T6" fmla="*/ 6 w 7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6" y="6"/>
                  </a:moveTo>
                  <a:lnTo>
                    <a:pt x="6" y="6"/>
                  </a:lnTo>
                  <a:cubicBezTo>
                    <a:pt x="0" y="6"/>
                    <a:pt x="0" y="0"/>
                    <a:pt x="0" y="0"/>
                  </a:cubicBezTo>
                  <a:cubicBezTo>
                    <a:pt x="0" y="6"/>
                    <a:pt x="6" y="12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2" name="Freeform 50"/>
            <p:cNvSpPr>
              <a:spLocks noChangeArrowheads="1"/>
            </p:cNvSpPr>
            <p:nvPr/>
          </p:nvSpPr>
          <p:spPr bwMode="auto">
            <a:xfrm>
              <a:off x="7033514" y="6340355"/>
              <a:ext cx="1823" cy="364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0"/>
                    <a:pt x="0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3" name="Freeform 51"/>
            <p:cNvSpPr>
              <a:spLocks noChangeArrowheads="1"/>
            </p:cNvSpPr>
            <p:nvPr/>
          </p:nvSpPr>
          <p:spPr bwMode="auto">
            <a:xfrm>
              <a:off x="6697921" y="10714275"/>
              <a:ext cx="1034132" cy="1032376"/>
            </a:xfrm>
            <a:custGeom>
              <a:avLst/>
              <a:gdLst>
                <a:gd name="T0" fmla="*/ 2501 w 2502"/>
                <a:gd name="T1" fmla="*/ 1249 h 2498"/>
                <a:gd name="T2" fmla="*/ 2501 w 2502"/>
                <a:gd name="T3" fmla="*/ 1249 h 2498"/>
                <a:gd name="T4" fmla="*/ 1248 w 2502"/>
                <a:gd name="T5" fmla="*/ 0 h 2498"/>
                <a:gd name="T6" fmla="*/ 0 w 2502"/>
                <a:gd name="T7" fmla="*/ 1249 h 2498"/>
                <a:gd name="T8" fmla="*/ 1248 w 2502"/>
                <a:gd name="T9" fmla="*/ 2497 h 2498"/>
                <a:gd name="T10" fmla="*/ 2501 w 2502"/>
                <a:gd name="T11" fmla="*/ 1249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2" h="2498">
                  <a:moveTo>
                    <a:pt x="2501" y="1249"/>
                  </a:moveTo>
                  <a:lnTo>
                    <a:pt x="2501" y="1249"/>
                  </a:lnTo>
                  <a:cubicBezTo>
                    <a:pt x="2501" y="560"/>
                    <a:pt x="1942" y="0"/>
                    <a:pt x="1248" y="0"/>
                  </a:cubicBezTo>
                  <a:cubicBezTo>
                    <a:pt x="559" y="0"/>
                    <a:pt x="0" y="560"/>
                    <a:pt x="0" y="1249"/>
                  </a:cubicBezTo>
                  <a:cubicBezTo>
                    <a:pt x="0" y="1937"/>
                    <a:pt x="559" y="2497"/>
                    <a:pt x="1248" y="2497"/>
                  </a:cubicBezTo>
                  <a:cubicBezTo>
                    <a:pt x="1942" y="2497"/>
                    <a:pt x="2501" y="1937"/>
                    <a:pt x="2501" y="12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4" name="Freeform 52"/>
            <p:cNvSpPr>
              <a:spLocks noChangeArrowheads="1"/>
            </p:cNvSpPr>
            <p:nvPr/>
          </p:nvSpPr>
          <p:spPr bwMode="auto">
            <a:xfrm>
              <a:off x="6940497" y="11223166"/>
              <a:ext cx="558103" cy="237118"/>
            </a:xfrm>
            <a:custGeom>
              <a:avLst/>
              <a:gdLst>
                <a:gd name="T0" fmla="*/ 1272 w 1349"/>
                <a:gd name="T1" fmla="*/ 65 h 572"/>
                <a:gd name="T2" fmla="*/ 1272 w 1349"/>
                <a:gd name="T3" fmla="*/ 65 h 572"/>
                <a:gd name="T4" fmla="*/ 666 w 1349"/>
                <a:gd name="T5" fmla="*/ 0 h 572"/>
                <a:gd name="T6" fmla="*/ 0 w 1349"/>
                <a:gd name="T7" fmla="*/ 88 h 572"/>
                <a:gd name="T8" fmla="*/ 0 w 1349"/>
                <a:gd name="T9" fmla="*/ 571 h 572"/>
                <a:gd name="T10" fmla="*/ 672 w 1349"/>
                <a:gd name="T11" fmla="*/ 483 h 572"/>
                <a:gd name="T12" fmla="*/ 672 w 1349"/>
                <a:gd name="T13" fmla="*/ 483 h 572"/>
                <a:gd name="T14" fmla="*/ 1236 w 1349"/>
                <a:gd name="T15" fmla="*/ 547 h 572"/>
                <a:gd name="T16" fmla="*/ 1348 w 1349"/>
                <a:gd name="T17" fmla="*/ 571 h 572"/>
                <a:gd name="T18" fmla="*/ 1348 w 1349"/>
                <a:gd name="T19" fmla="*/ 571 h 572"/>
                <a:gd name="T20" fmla="*/ 1348 w 1349"/>
                <a:gd name="T21" fmla="*/ 88 h 572"/>
                <a:gd name="T22" fmla="*/ 1348 w 1349"/>
                <a:gd name="T23" fmla="*/ 88 h 572"/>
                <a:gd name="T24" fmla="*/ 1272 w 1349"/>
                <a:gd name="T25" fmla="*/ 65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9" h="572">
                  <a:moveTo>
                    <a:pt x="1272" y="65"/>
                  </a:moveTo>
                  <a:lnTo>
                    <a:pt x="1272" y="65"/>
                  </a:lnTo>
                  <a:cubicBezTo>
                    <a:pt x="1171" y="41"/>
                    <a:pt x="959" y="0"/>
                    <a:pt x="666" y="0"/>
                  </a:cubicBezTo>
                  <a:cubicBezTo>
                    <a:pt x="236" y="0"/>
                    <a:pt x="0" y="88"/>
                    <a:pt x="0" y="88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0" y="571"/>
                    <a:pt x="324" y="483"/>
                    <a:pt x="672" y="483"/>
                  </a:cubicBezTo>
                  <a:lnTo>
                    <a:pt x="672" y="483"/>
                  </a:lnTo>
                  <a:cubicBezTo>
                    <a:pt x="895" y="483"/>
                    <a:pt x="1112" y="524"/>
                    <a:pt x="1236" y="547"/>
                  </a:cubicBezTo>
                  <a:cubicBezTo>
                    <a:pt x="1307" y="559"/>
                    <a:pt x="1348" y="571"/>
                    <a:pt x="1348" y="571"/>
                  </a:cubicBezTo>
                  <a:lnTo>
                    <a:pt x="1348" y="571"/>
                  </a:lnTo>
                  <a:cubicBezTo>
                    <a:pt x="1348" y="88"/>
                    <a:pt x="1348" y="88"/>
                    <a:pt x="1348" y="88"/>
                  </a:cubicBezTo>
                  <a:lnTo>
                    <a:pt x="1348" y="88"/>
                  </a:lnTo>
                  <a:cubicBezTo>
                    <a:pt x="1348" y="88"/>
                    <a:pt x="1319" y="77"/>
                    <a:pt x="1272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5" name="Freeform 53"/>
            <p:cNvSpPr>
              <a:spLocks noChangeArrowheads="1"/>
            </p:cNvSpPr>
            <p:nvPr/>
          </p:nvSpPr>
          <p:spPr bwMode="auto">
            <a:xfrm>
              <a:off x="6750814" y="11002463"/>
              <a:ext cx="935645" cy="284542"/>
            </a:xfrm>
            <a:custGeom>
              <a:avLst/>
              <a:gdLst>
                <a:gd name="T0" fmla="*/ 436 w 2261"/>
                <a:gd name="T1" fmla="*/ 601 h 690"/>
                <a:gd name="T2" fmla="*/ 436 w 2261"/>
                <a:gd name="T3" fmla="*/ 601 h 690"/>
                <a:gd name="T4" fmla="*/ 1149 w 2261"/>
                <a:gd name="T5" fmla="*/ 506 h 690"/>
                <a:gd name="T6" fmla="*/ 1795 w 2261"/>
                <a:gd name="T7" fmla="*/ 577 h 690"/>
                <a:gd name="T8" fmla="*/ 1872 w 2261"/>
                <a:gd name="T9" fmla="*/ 601 h 690"/>
                <a:gd name="T10" fmla="*/ 1872 w 2261"/>
                <a:gd name="T11" fmla="*/ 601 h 690"/>
                <a:gd name="T12" fmla="*/ 1872 w 2261"/>
                <a:gd name="T13" fmla="*/ 665 h 690"/>
                <a:gd name="T14" fmla="*/ 2260 w 2261"/>
                <a:gd name="T15" fmla="*/ 495 h 690"/>
                <a:gd name="T16" fmla="*/ 1131 w 2261"/>
                <a:gd name="T17" fmla="*/ 0 h 690"/>
                <a:gd name="T18" fmla="*/ 0 w 2261"/>
                <a:gd name="T19" fmla="*/ 495 h 690"/>
                <a:gd name="T20" fmla="*/ 436 w 2261"/>
                <a:gd name="T21" fmla="*/ 689 h 690"/>
                <a:gd name="T22" fmla="*/ 436 w 2261"/>
                <a:gd name="T23" fmla="*/ 6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61" h="690">
                  <a:moveTo>
                    <a:pt x="436" y="601"/>
                  </a:moveTo>
                  <a:lnTo>
                    <a:pt x="436" y="601"/>
                  </a:lnTo>
                  <a:cubicBezTo>
                    <a:pt x="436" y="601"/>
                    <a:pt x="689" y="506"/>
                    <a:pt x="1149" y="506"/>
                  </a:cubicBezTo>
                  <a:cubicBezTo>
                    <a:pt x="1465" y="506"/>
                    <a:pt x="1683" y="548"/>
                    <a:pt x="1795" y="577"/>
                  </a:cubicBezTo>
                  <a:cubicBezTo>
                    <a:pt x="1842" y="589"/>
                    <a:pt x="1872" y="601"/>
                    <a:pt x="1872" y="601"/>
                  </a:cubicBezTo>
                  <a:lnTo>
                    <a:pt x="1872" y="601"/>
                  </a:lnTo>
                  <a:cubicBezTo>
                    <a:pt x="1872" y="665"/>
                    <a:pt x="1872" y="665"/>
                    <a:pt x="1872" y="665"/>
                  </a:cubicBezTo>
                  <a:cubicBezTo>
                    <a:pt x="2260" y="495"/>
                    <a:pt x="2260" y="495"/>
                    <a:pt x="2260" y="495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436" y="689"/>
                    <a:pt x="436" y="689"/>
                    <a:pt x="436" y="689"/>
                  </a:cubicBezTo>
                  <a:lnTo>
                    <a:pt x="436" y="6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6" name="Freeform 54"/>
            <p:cNvSpPr>
              <a:spLocks noChangeArrowheads="1"/>
            </p:cNvSpPr>
            <p:nvPr/>
          </p:nvSpPr>
          <p:spPr bwMode="auto">
            <a:xfrm>
              <a:off x="7549667" y="11155680"/>
              <a:ext cx="52893" cy="288190"/>
            </a:xfrm>
            <a:custGeom>
              <a:avLst/>
              <a:gdLst>
                <a:gd name="T0" fmla="*/ 129 w 130"/>
                <a:gd name="T1" fmla="*/ 648 h 696"/>
                <a:gd name="T2" fmla="*/ 129 w 130"/>
                <a:gd name="T3" fmla="*/ 648 h 696"/>
                <a:gd name="T4" fmla="*/ 100 w 130"/>
                <a:gd name="T5" fmla="*/ 506 h 696"/>
                <a:gd name="T6" fmla="*/ 82 w 130"/>
                <a:gd name="T7" fmla="*/ 477 h 696"/>
                <a:gd name="T8" fmla="*/ 82 w 130"/>
                <a:gd name="T9" fmla="*/ 447 h 696"/>
                <a:gd name="T10" fmla="*/ 100 w 130"/>
                <a:gd name="T11" fmla="*/ 412 h 696"/>
                <a:gd name="T12" fmla="*/ 76 w 130"/>
                <a:gd name="T13" fmla="*/ 377 h 696"/>
                <a:gd name="T14" fmla="*/ 76 w 130"/>
                <a:gd name="T15" fmla="*/ 18 h 696"/>
                <a:gd name="T16" fmla="*/ 64 w 130"/>
                <a:gd name="T17" fmla="*/ 0 h 696"/>
                <a:gd name="T18" fmla="*/ 53 w 130"/>
                <a:gd name="T19" fmla="*/ 18 h 696"/>
                <a:gd name="T20" fmla="*/ 53 w 130"/>
                <a:gd name="T21" fmla="*/ 377 h 696"/>
                <a:gd name="T22" fmla="*/ 29 w 130"/>
                <a:gd name="T23" fmla="*/ 412 h 696"/>
                <a:gd name="T24" fmla="*/ 47 w 130"/>
                <a:gd name="T25" fmla="*/ 447 h 696"/>
                <a:gd name="T26" fmla="*/ 47 w 130"/>
                <a:gd name="T27" fmla="*/ 477 h 696"/>
                <a:gd name="T28" fmla="*/ 29 w 130"/>
                <a:gd name="T29" fmla="*/ 506 h 696"/>
                <a:gd name="T30" fmla="*/ 0 w 130"/>
                <a:gd name="T31" fmla="*/ 648 h 696"/>
                <a:gd name="T32" fmla="*/ 64 w 130"/>
                <a:gd name="T33" fmla="*/ 695 h 696"/>
                <a:gd name="T34" fmla="*/ 64 w 130"/>
                <a:gd name="T35" fmla="*/ 695 h 696"/>
                <a:gd name="T36" fmla="*/ 64 w 130"/>
                <a:gd name="T37" fmla="*/ 695 h 696"/>
                <a:gd name="T38" fmla="*/ 129 w 130"/>
                <a:gd name="T39" fmla="*/ 64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0" h="696">
                  <a:moveTo>
                    <a:pt x="129" y="648"/>
                  </a:moveTo>
                  <a:lnTo>
                    <a:pt x="129" y="648"/>
                  </a:lnTo>
                  <a:cubicBezTo>
                    <a:pt x="112" y="630"/>
                    <a:pt x="106" y="601"/>
                    <a:pt x="100" y="506"/>
                  </a:cubicBezTo>
                  <a:cubicBezTo>
                    <a:pt x="100" y="495"/>
                    <a:pt x="94" y="483"/>
                    <a:pt x="82" y="47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94" y="442"/>
                    <a:pt x="100" y="430"/>
                    <a:pt x="100" y="412"/>
                  </a:cubicBezTo>
                  <a:cubicBezTo>
                    <a:pt x="100" y="395"/>
                    <a:pt x="88" y="383"/>
                    <a:pt x="76" y="37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2"/>
                    <a:pt x="70" y="0"/>
                    <a:pt x="64" y="0"/>
                  </a:cubicBezTo>
                  <a:cubicBezTo>
                    <a:pt x="58" y="0"/>
                    <a:pt x="53" y="12"/>
                    <a:pt x="53" y="18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41" y="383"/>
                    <a:pt x="29" y="395"/>
                    <a:pt x="29" y="412"/>
                  </a:cubicBezTo>
                  <a:cubicBezTo>
                    <a:pt x="29" y="430"/>
                    <a:pt x="35" y="442"/>
                    <a:pt x="47" y="447"/>
                  </a:cubicBezTo>
                  <a:cubicBezTo>
                    <a:pt x="47" y="477"/>
                    <a:pt x="47" y="477"/>
                    <a:pt x="47" y="477"/>
                  </a:cubicBezTo>
                  <a:cubicBezTo>
                    <a:pt x="35" y="483"/>
                    <a:pt x="29" y="495"/>
                    <a:pt x="29" y="506"/>
                  </a:cubicBezTo>
                  <a:cubicBezTo>
                    <a:pt x="17" y="601"/>
                    <a:pt x="17" y="630"/>
                    <a:pt x="0" y="648"/>
                  </a:cubicBezTo>
                  <a:cubicBezTo>
                    <a:pt x="0" y="665"/>
                    <a:pt x="23" y="695"/>
                    <a:pt x="64" y="695"/>
                  </a:cubicBezTo>
                  <a:lnTo>
                    <a:pt x="64" y="695"/>
                  </a:lnTo>
                  <a:lnTo>
                    <a:pt x="64" y="695"/>
                  </a:lnTo>
                  <a:cubicBezTo>
                    <a:pt x="106" y="695"/>
                    <a:pt x="129" y="665"/>
                    <a:pt x="129" y="6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7" name="Freeform 55"/>
            <p:cNvSpPr>
              <a:spLocks noChangeArrowheads="1"/>
            </p:cNvSpPr>
            <p:nvPr/>
          </p:nvSpPr>
          <p:spPr bwMode="auto">
            <a:xfrm>
              <a:off x="8729710" y="7376381"/>
              <a:ext cx="534393" cy="572731"/>
            </a:xfrm>
            <a:custGeom>
              <a:avLst/>
              <a:gdLst>
                <a:gd name="T0" fmla="*/ 1131 w 1291"/>
                <a:gd name="T1" fmla="*/ 642 h 1383"/>
                <a:gd name="T2" fmla="*/ 1249 w 1291"/>
                <a:gd name="T3" fmla="*/ 565 h 1383"/>
                <a:gd name="T4" fmla="*/ 1072 w 1291"/>
                <a:gd name="T5" fmla="*/ 277 h 1383"/>
                <a:gd name="T6" fmla="*/ 424 w 1291"/>
                <a:gd name="T7" fmla="*/ 312 h 1383"/>
                <a:gd name="T8" fmla="*/ 242 w 1291"/>
                <a:gd name="T9" fmla="*/ 200 h 1383"/>
                <a:gd name="T10" fmla="*/ 206 w 1291"/>
                <a:gd name="T11" fmla="*/ 695 h 1383"/>
                <a:gd name="T12" fmla="*/ 218 w 1291"/>
                <a:gd name="T13" fmla="*/ 1106 h 1383"/>
                <a:gd name="T14" fmla="*/ 424 w 1291"/>
                <a:gd name="T15" fmla="*/ 1212 h 1383"/>
                <a:gd name="T16" fmla="*/ 642 w 1291"/>
                <a:gd name="T17" fmla="*/ 1382 h 1383"/>
                <a:gd name="T18" fmla="*/ 1243 w 1291"/>
                <a:gd name="T19" fmla="*/ 1035 h 1383"/>
                <a:gd name="T20" fmla="*/ 218 w 1291"/>
                <a:gd name="T21" fmla="*/ 1065 h 1383"/>
                <a:gd name="T22" fmla="*/ 389 w 1291"/>
                <a:gd name="T23" fmla="*/ 841 h 1383"/>
                <a:gd name="T24" fmla="*/ 383 w 1291"/>
                <a:gd name="T25" fmla="*/ 782 h 1383"/>
                <a:gd name="T26" fmla="*/ 383 w 1291"/>
                <a:gd name="T27" fmla="*/ 600 h 1383"/>
                <a:gd name="T28" fmla="*/ 389 w 1291"/>
                <a:gd name="T29" fmla="*/ 547 h 1383"/>
                <a:gd name="T30" fmla="*/ 83 w 1291"/>
                <a:gd name="T31" fmla="*/ 371 h 1383"/>
                <a:gd name="T32" fmla="*/ 318 w 1291"/>
                <a:gd name="T33" fmla="*/ 329 h 1383"/>
                <a:gd name="T34" fmla="*/ 854 w 1291"/>
                <a:gd name="T35" fmla="*/ 512 h 1383"/>
                <a:gd name="T36" fmla="*/ 695 w 1291"/>
                <a:gd name="T37" fmla="*/ 424 h 1383"/>
                <a:gd name="T38" fmla="*/ 642 w 1291"/>
                <a:gd name="T39" fmla="*/ 47 h 1383"/>
                <a:gd name="T40" fmla="*/ 642 w 1291"/>
                <a:gd name="T41" fmla="*/ 394 h 1383"/>
                <a:gd name="T42" fmla="*/ 454 w 1291"/>
                <a:gd name="T43" fmla="*/ 365 h 1383"/>
                <a:gd name="T44" fmla="*/ 513 w 1291"/>
                <a:gd name="T45" fmla="*/ 465 h 1383"/>
                <a:gd name="T46" fmla="*/ 436 w 1291"/>
                <a:gd name="T47" fmla="*/ 870 h 1383"/>
                <a:gd name="T48" fmla="*/ 595 w 1291"/>
                <a:gd name="T49" fmla="*/ 964 h 1383"/>
                <a:gd name="T50" fmla="*/ 642 w 1291"/>
                <a:gd name="T51" fmla="*/ 1341 h 1383"/>
                <a:gd name="T52" fmla="*/ 601 w 1291"/>
                <a:gd name="T53" fmla="*/ 1212 h 1383"/>
                <a:gd name="T54" fmla="*/ 466 w 1291"/>
                <a:gd name="T55" fmla="*/ 1059 h 1383"/>
                <a:gd name="T56" fmla="*/ 642 w 1291"/>
                <a:gd name="T57" fmla="*/ 1341 h 1383"/>
                <a:gd name="T58" fmla="*/ 695 w 1291"/>
                <a:gd name="T59" fmla="*/ 964 h 1383"/>
                <a:gd name="T60" fmla="*/ 837 w 1291"/>
                <a:gd name="T61" fmla="*/ 1018 h 1383"/>
                <a:gd name="T62" fmla="*/ 754 w 1291"/>
                <a:gd name="T63" fmla="*/ 882 h 1383"/>
                <a:gd name="T64" fmla="*/ 430 w 1291"/>
                <a:gd name="T65" fmla="*/ 817 h 1383"/>
                <a:gd name="T66" fmla="*/ 536 w 1291"/>
                <a:gd name="T67" fmla="*/ 500 h 1383"/>
                <a:gd name="T68" fmla="*/ 860 w 1291"/>
                <a:gd name="T69" fmla="*/ 571 h 1383"/>
                <a:gd name="T70" fmla="*/ 1072 w 1291"/>
                <a:gd name="T71" fmla="*/ 318 h 1383"/>
                <a:gd name="T72" fmla="*/ 1196 w 1291"/>
                <a:gd name="T73" fmla="*/ 483 h 1383"/>
                <a:gd name="T74" fmla="*/ 1084 w 1291"/>
                <a:gd name="T75" fmla="*/ 595 h 1383"/>
                <a:gd name="T76" fmla="*/ 1096 w 1291"/>
                <a:gd name="T77" fmla="*/ 618 h 1383"/>
                <a:gd name="T78" fmla="*/ 872 w 1291"/>
                <a:gd name="T79" fmla="*/ 353 h 1383"/>
                <a:gd name="T80" fmla="*/ 907 w 1291"/>
                <a:gd name="T81" fmla="*/ 600 h 1383"/>
                <a:gd name="T82" fmla="*/ 907 w 1291"/>
                <a:gd name="T83" fmla="*/ 695 h 1383"/>
                <a:gd name="T84" fmla="*/ 1208 w 1291"/>
                <a:gd name="T85" fmla="*/ 1018 h 1383"/>
                <a:gd name="T86" fmla="*/ 901 w 1291"/>
                <a:gd name="T87" fmla="*/ 84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1" h="1383">
                  <a:moveTo>
                    <a:pt x="1084" y="695"/>
                  </a:moveTo>
                  <a:lnTo>
                    <a:pt x="1084" y="695"/>
                  </a:lnTo>
                  <a:cubicBezTo>
                    <a:pt x="1101" y="677"/>
                    <a:pt x="1119" y="659"/>
                    <a:pt x="1131" y="642"/>
                  </a:cubicBezTo>
                  <a:cubicBezTo>
                    <a:pt x="1143" y="648"/>
                    <a:pt x="1154" y="648"/>
                    <a:pt x="1160" y="648"/>
                  </a:cubicBezTo>
                  <a:cubicBezTo>
                    <a:pt x="1166" y="648"/>
                    <a:pt x="1172" y="648"/>
                    <a:pt x="1178" y="648"/>
                  </a:cubicBezTo>
                  <a:cubicBezTo>
                    <a:pt x="1219" y="642"/>
                    <a:pt x="1249" y="606"/>
                    <a:pt x="1249" y="565"/>
                  </a:cubicBezTo>
                  <a:cubicBezTo>
                    <a:pt x="1249" y="541"/>
                    <a:pt x="1243" y="524"/>
                    <a:pt x="1231" y="506"/>
                  </a:cubicBezTo>
                  <a:cubicBezTo>
                    <a:pt x="1261" y="447"/>
                    <a:pt x="1266" y="388"/>
                    <a:pt x="1243" y="347"/>
                  </a:cubicBezTo>
                  <a:cubicBezTo>
                    <a:pt x="1219" y="300"/>
                    <a:pt x="1160" y="277"/>
                    <a:pt x="1072" y="277"/>
                  </a:cubicBezTo>
                  <a:cubicBezTo>
                    <a:pt x="1013" y="277"/>
                    <a:pt x="942" y="288"/>
                    <a:pt x="866" y="312"/>
                  </a:cubicBezTo>
                  <a:cubicBezTo>
                    <a:pt x="819" y="124"/>
                    <a:pt x="737" y="0"/>
                    <a:pt x="642" y="0"/>
                  </a:cubicBezTo>
                  <a:cubicBezTo>
                    <a:pt x="554" y="0"/>
                    <a:pt x="471" y="124"/>
                    <a:pt x="424" y="312"/>
                  </a:cubicBezTo>
                  <a:cubicBezTo>
                    <a:pt x="389" y="300"/>
                    <a:pt x="360" y="294"/>
                    <a:pt x="330" y="288"/>
                  </a:cubicBezTo>
                  <a:lnTo>
                    <a:pt x="330" y="288"/>
                  </a:lnTo>
                  <a:cubicBezTo>
                    <a:pt x="330" y="241"/>
                    <a:pt x="289" y="200"/>
                    <a:pt x="242" y="200"/>
                  </a:cubicBezTo>
                  <a:cubicBezTo>
                    <a:pt x="195" y="200"/>
                    <a:pt x="159" y="235"/>
                    <a:pt x="154" y="282"/>
                  </a:cubicBezTo>
                  <a:cubicBezTo>
                    <a:pt x="101" y="288"/>
                    <a:pt x="65" y="312"/>
                    <a:pt x="47" y="347"/>
                  </a:cubicBezTo>
                  <a:cubicBezTo>
                    <a:pt x="0" y="430"/>
                    <a:pt x="65" y="559"/>
                    <a:pt x="206" y="695"/>
                  </a:cubicBezTo>
                  <a:cubicBezTo>
                    <a:pt x="65" y="823"/>
                    <a:pt x="0" y="959"/>
                    <a:pt x="47" y="1035"/>
                  </a:cubicBezTo>
                  <a:cubicBezTo>
                    <a:pt x="71" y="1082"/>
                    <a:pt x="130" y="1106"/>
                    <a:pt x="218" y="1106"/>
                  </a:cubicBezTo>
                  <a:lnTo>
                    <a:pt x="218" y="1106"/>
                  </a:lnTo>
                  <a:cubicBezTo>
                    <a:pt x="277" y="1106"/>
                    <a:pt x="348" y="1094"/>
                    <a:pt x="424" y="1070"/>
                  </a:cubicBezTo>
                  <a:cubicBezTo>
                    <a:pt x="430" y="1100"/>
                    <a:pt x="442" y="1129"/>
                    <a:pt x="448" y="1153"/>
                  </a:cubicBezTo>
                  <a:cubicBezTo>
                    <a:pt x="436" y="1171"/>
                    <a:pt x="424" y="1188"/>
                    <a:pt x="424" y="1212"/>
                  </a:cubicBezTo>
                  <a:cubicBezTo>
                    <a:pt x="424" y="1259"/>
                    <a:pt x="466" y="1300"/>
                    <a:pt x="513" y="1300"/>
                  </a:cubicBezTo>
                  <a:lnTo>
                    <a:pt x="519" y="1300"/>
                  </a:lnTo>
                  <a:cubicBezTo>
                    <a:pt x="554" y="1353"/>
                    <a:pt x="601" y="1382"/>
                    <a:pt x="642" y="1382"/>
                  </a:cubicBezTo>
                  <a:cubicBezTo>
                    <a:pt x="737" y="1382"/>
                    <a:pt x="819" y="1259"/>
                    <a:pt x="866" y="1070"/>
                  </a:cubicBezTo>
                  <a:cubicBezTo>
                    <a:pt x="942" y="1094"/>
                    <a:pt x="1013" y="1106"/>
                    <a:pt x="1072" y="1106"/>
                  </a:cubicBezTo>
                  <a:cubicBezTo>
                    <a:pt x="1160" y="1106"/>
                    <a:pt x="1219" y="1082"/>
                    <a:pt x="1243" y="1035"/>
                  </a:cubicBezTo>
                  <a:cubicBezTo>
                    <a:pt x="1290" y="959"/>
                    <a:pt x="1225" y="823"/>
                    <a:pt x="1084" y="695"/>
                  </a:cubicBezTo>
                  <a:close/>
                  <a:moveTo>
                    <a:pt x="218" y="1065"/>
                  </a:moveTo>
                  <a:lnTo>
                    <a:pt x="218" y="1065"/>
                  </a:lnTo>
                  <a:cubicBezTo>
                    <a:pt x="171" y="1065"/>
                    <a:pt x="106" y="1059"/>
                    <a:pt x="83" y="1018"/>
                  </a:cubicBezTo>
                  <a:cubicBezTo>
                    <a:pt x="53" y="959"/>
                    <a:pt x="106" y="847"/>
                    <a:pt x="236" y="723"/>
                  </a:cubicBezTo>
                  <a:cubicBezTo>
                    <a:pt x="283" y="758"/>
                    <a:pt x="330" y="800"/>
                    <a:pt x="389" y="841"/>
                  </a:cubicBezTo>
                  <a:cubicBezTo>
                    <a:pt x="395" y="906"/>
                    <a:pt x="401" y="970"/>
                    <a:pt x="413" y="1029"/>
                  </a:cubicBezTo>
                  <a:cubicBezTo>
                    <a:pt x="342" y="1053"/>
                    <a:pt x="271" y="1065"/>
                    <a:pt x="218" y="1065"/>
                  </a:cubicBezTo>
                  <a:close/>
                  <a:moveTo>
                    <a:pt x="383" y="782"/>
                  </a:moveTo>
                  <a:lnTo>
                    <a:pt x="383" y="782"/>
                  </a:lnTo>
                  <a:cubicBezTo>
                    <a:pt x="342" y="752"/>
                    <a:pt x="301" y="723"/>
                    <a:pt x="265" y="695"/>
                  </a:cubicBezTo>
                  <a:cubicBezTo>
                    <a:pt x="301" y="659"/>
                    <a:pt x="342" y="630"/>
                    <a:pt x="383" y="600"/>
                  </a:cubicBezTo>
                  <a:cubicBezTo>
                    <a:pt x="383" y="630"/>
                    <a:pt x="383" y="659"/>
                    <a:pt x="383" y="695"/>
                  </a:cubicBezTo>
                  <a:cubicBezTo>
                    <a:pt x="383" y="723"/>
                    <a:pt x="383" y="752"/>
                    <a:pt x="383" y="782"/>
                  </a:cubicBezTo>
                  <a:close/>
                  <a:moveTo>
                    <a:pt x="389" y="547"/>
                  </a:moveTo>
                  <a:lnTo>
                    <a:pt x="389" y="547"/>
                  </a:lnTo>
                  <a:cubicBezTo>
                    <a:pt x="330" y="583"/>
                    <a:pt x="283" y="624"/>
                    <a:pt x="236" y="665"/>
                  </a:cubicBezTo>
                  <a:cubicBezTo>
                    <a:pt x="106" y="541"/>
                    <a:pt x="53" y="430"/>
                    <a:pt x="83" y="371"/>
                  </a:cubicBezTo>
                  <a:cubicBezTo>
                    <a:pt x="101" y="341"/>
                    <a:pt x="130" y="329"/>
                    <a:pt x="165" y="324"/>
                  </a:cubicBezTo>
                  <a:cubicBezTo>
                    <a:pt x="177" y="353"/>
                    <a:pt x="206" y="377"/>
                    <a:pt x="242" y="377"/>
                  </a:cubicBezTo>
                  <a:cubicBezTo>
                    <a:pt x="271" y="377"/>
                    <a:pt x="301" y="359"/>
                    <a:pt x="318" y="329"/>
                  </a:cubicBezTo>
                  <a:cubicBezTo>
                    <a:pt x="348" y="335"/>
                    <a:pt x="383" y="341"/>
                    <a:pt x="413" y="353"/>
                  </a:cubicBezTo>
                  <a:cubicBezTo>
                    <a:pt x="401" y="412"/>
                    <a:pt x="395" y="477"/>
                    <a:pt x="389" y="547"/>
                  </a:cubicBezTo>
                  <a:close/>
                  <a:moveTo>
                    <a:pt x="854" y="512"/>
                  </a:moveTo>
                  <a:lnTo>
                    <a:pt x="854" y="512"/>
                  </a:lnTo>
                  <a:cubicBezTo>
                    <a:pt x="831" y="500"/>
                    <a:pt x="801" y="483"/>
                    <a:pt x="778" y="465"/>
                  </a:cubicBezTo>
                  <a:cubicBezTo>
                    <a:pt x="748" y="447"/>
                    <a:pt x="725" y="436"/>
                    <a:pt x="695" y="424"/>
                  </a:cubicBezTo>
                  <a:cubicBezTo>
                    <a:pt x="742" y="400"/>
                    <a:pt x="789" y="383"/>
                    <a:pt x="837" y="365"/>
                  </a:cubicBezTo>
                  <a:cubicBezTo>
                    <a:pt x="842" y="412"/>
                    <a:pt x="848" y="459"/>
                    <a:pt x="854" y="512"/>
                  </a:cubicBezTo>
                  <a:close/>
                  <a:moveTo>
                    <a:pt x="642" y="47"/>
                  </a:moveTo>
                  <a:lnTo>
                    <a:pt x="642" y="47"/>
                  </a:lnTo>
                  <a:cubicBezTo>
                    <a:pt x="713" y="47"/>
                    <a:pt x="784" y="147"/>
                    <a:pt x="825" y="324"/>
                  </a:cubicBezTo>
                  <a:cubicBezTo>
                    <a:pt x="766" y="341"/>
                    <a:pt x="707" y="365"/>
                    <a:pt x="642" y="394"/>
                  </a:cubicBezTo>
                  <a:cubicBezTo>
                    <a:pt x="583" y="365"/>
                    <a:pt x="525" y="341"/>
                    <a:pt x="466" y="324"/>
                  </a:cubicBezTo>
                  <a:cubicBezTo>
                    <a:pt x="507" y="147"/>
                    <a:pt x="577" y="47"/>
                    <a:pt x="642" y="47"/>
                  </a:cubicBezTo>
                  <a:close/>
                  <a:moveTo>
                    <a:pt x="454" y="365"/>
                  </a:moveTo>
                  <a:lnTo>
                    <a:pt x="454" y="365"/>
                  </a:lnTo>
                  <a:cubicBezTo>
                    <a:pt x="501" y="383"/>
                    <a:pt x="548" y="400"/>
                    <a:pt x="595" y="424"/>
                  </a:cubicBezTo>
                  <a:cubicBezTo>
                    <a:pt x="566" y="436"/>
                    <a:pt x="542" y="447"/>
                    <a:pt x="513" y="465"/>
                  </a:cubicBezTo>
                  <a:cubicBezTo>
                    <a:pt x="489" y="483"/>
                    <a:pt x="460" y="500"/>
                    <a:pt x="436" y="512"/>
                  </a:cubicBezTo>
                  <a:cubicBezTo>
                    <a:pt x="442" y="459"/>
                    <a:pt x="448" y="412"/>
                    <a:pt x="454" y="365"/>
                  </a:cubicBezTo>
                  <a:close/>
                  <a:moveTo>
                    <a:pt x="436" y="870"/>
                  </a:moveTo>
                  <a:lnTo>
                    <a:pt x="436" y="870"/>
                  </a:lnTo>
                  <a:cubicBezTo>
                    <a:pt x="460" y="888"/>
                    <a:pt x="489" y="906"/>
                    <a:pt x="513" y="917"/>
                  </a:cubicBezTo>
                  <a:cubicBezTo>
                    <a:pt x="542" y="935"/>
                    <a:pt x="566" y="947"/>
                    <a:pt x="595" y="964"/>
                  </a:cubicBezTo>
                  <a:cubicBezTo>
                    <a:pt x="548" y="982"/>
                    <a:pt x="501" y="1006"/>
                    <a:pt x="454" y="1018"/>
                  </a:cubicBezTo>
                  <a:cubicBezTo>
                    <a:pt x="448" y="970"/>
                    <a:pt x="442" y="923"/>
                    <a:pt x="436" y="870"/>
                  </a:cubicBezTo>
                  <a:close/>
                  <a:moveTo>
                    <a:pt x="642" y="1341"/>
                  </a:moveTo>
                  <a:lnTo>
                    <a:pt x="642" y="1341"/>
                  </a:lnTo>
                  <a:cubicBezTo>
                    <a:pt x="619" y="1341"/>
                    <a:pt x="589" y="1318"/>
                    <a:pt x="560" y="1282"/>
                  </a:cubicBezTo>
                  <a:cubicBezTo>
                    <a:pt x="583" y="1271"/>
                    <a:pt x="601" y="1241"/>
                    <a:pt x="601" y="1212"/>
                  </a:cubicBezTo>
                  <a:cubicBezTo>
                    <a:pt x="601" y="1165"/>
                    <a:pt x="560" y="1123"/>
                    <a:pt x="513" y="1123"/>
                  </a:cubicBezTo>
                  <a:cubicBezTo>
                    <a:pt x="501" y="1123"/>
                    <a:pt x="495" y="1129"/>
                    <a:pt x="483" y="1129"/>
                  </a:cubicBezTo>
                  <a:cubicBezTo>
                    <a:pt x="477" y="1106"/>
                    <a:pt x="471" y="1088"/>
                    <a:pt x="466" y="1059"/>
                  </a:cubicBezTo>
                  <a:cubicBezTo>
                    <a:pt x="525" y="1041"/>
                    <a:pt x="583" y="1018"/>
                    <a:pt x="642" y="988"/>
                  </a:cubicBezTo>
                  <a:cubicBezTo>
                    <a:pt x="707" y="1018"/>
                    <a:pt x="766" y="1041"/>
                    <a:pt x="825" y="1059"/>
                  </a:cubicBezTo>
                  <a:cubicBezTo>
                    <a:pt x="784" y="1235"/>
                    <a:pt x="713" y="1341"/>
                    <a:pt x="642" y="1341"/>
                  </a:cubicBezTo>
                  <a:close/>
                  <a:moveTo>
                    <a:pt x="837" y="1018"/>
                  </a:moveTo>
                  <a:lnTo>
                    <a:pt x="837" y="1018"/>
                  </a:lnTo>
                  <a:cubicBezTo>
                    <a:pt x="789" y="1006"/>
                    <a:pt x="742" y="982"/>
                    <a:pt x="695" y="964"/>
                  </a:cubicBezTo>
                  <a:cubicBezTo>
                    <a:pt x="725" y="947"/>
                    <a:pt x="748" y="935"/>
                    <a:pt x="778" y="917"/>
                  </a:cubicBezTo>
                  <a:cubicBezTo>
                    <a:pt x="801" y="906"/>
                    <a:pt x="831" y="888"/>
                    <a:pt x="854" y="870"/>
                  </a:cubicBezTo>
                  <a:cubicBezTo>
                    <a:pt x="848" y="923"/>
                    <a:pt x="842" y="970"/>
                    <a:pt x="837" y="1018"/>
                  </a:cubicBezTo>
                  <a:close/>
                  <a:moveTo>
                    <a:pt x="860" y="817"/>
                  </a:moveTo>
                  <a:lnTo>
                    <a:pt x="860" y="817"/>
                  </a:lnTo>
                  <a:cubicBezTo>
                    <a:pt x="825" y="841"/>
                    <a:pt x="789" y="859"/>
                    <a:pt x="754" y="882"/>
                  </a:cubicBezTo>
                  <a:cubicBezTo>
                    <a:pt x="719" y="900"/>
                    <a:pt x="683" y="923"/>
                    <a:pt x="642" y="941"/>
                  </a:cubicBezTo>
                  <a:cubicBezTo>
                    <a:pt x="607" y="923"/>
                    <a:pt x="572" y="900"/>
                    <a:pt x="536" y="882"/>
                  </a:cubicBezTo>
                  <a:cubicBezTo>
                    <a:pt x="501" y="859"/>
                    <a:pt x="466" y="841"/>
                    <a:pt x="430" y="817"/>
                  </a:cubicBezTo>
                  <a:cubicBezTo>
                    <a:pt x="430" y="776"/>
                    <a:pt x="424" y="735"/>
                    <a:pt x="424" y="695"/>
                  </a:cubicBezTo>
                  <a:cubicBezTo>
                    <a:pt x="424" y="648"/>
                    <a:pt x="430" y="606"/>
                    <a:pt x="430" y="571"/>
                  </a:cubicBezTo>
                  <a:cubicBezTo>
                    <a:pt x="466" y="547"/>
                    <a:pt x="501" y="524"/>
                    <a:pt x="536" y="500"/>
                  </a:cubicBezTo>
                  <a:cubicBezTo>
                    <a:pt x="572" y="483"/>
                    <a:pt x="607" y="465"/>
                    <a:pt x="642" y="447"/>
                  </a:cubicBezTo>
                  <a:cubicBezTo>
                    <a:pt x="683" y="465"/>
                    <a:pt x="719" y="483"/>
                    <a:pt x="754" y="500"/>
                  </a:cubicBezTo>
                  <a:cubicBezTo>
                    <a:pt x="789" y="524"/>
                    <a:pt x="825" y="547"/>
                    <a:pt x="860" y="571"/>
                  </a:cubicBezTo>
                  <a:cubicBezTo>
                    <a:pt x="860" y="606"/>
                    <a:pt x="866" y="648"/>
                    <a:pt x="866" y="695"/>
                  </a:cubicBezTo>
                  <a:cubicBezTo>
                    <a:pt x="866" y="735"/>
                    <a:pt x="860" y="776"/>
                    <a:pt x="860" y="817"/>
                  </a:cubicBezTo>
                  <a:close/>
                  <a:moveTo>
                    <a:pt x="1072" y="318"/>
                  </a:moveTo>
                  <a:lnTo>
                    <a:pt x="1072" y="318"/>
                  </a:lnTo>
                  <a:cubicBezTo>
                    <a:pt x="1119" y="318"/>
                    <a:pt x="1184" y="329"/>
                    <a:pt x="1208" y="371"/>
                  </a:cubicBezTo>
                  <a:cubicBezTo>
                    <a:pt x="1219" y="394"/>
                    <a:pt x="1219" y="436"/>
                    <a:pt x="1196" y="483"/>
                  </a:cubicBezTo>
                  <a:cubicBezTo>
                    <a:pt x="1184" y="477"/>
                    <a:pt x="1178" y="477"/>
                    <a:pt x="1166" y="477"/>
                  </a:cubicBezTo>
                  <a:cubicBezTo>
                    <a:pt x="1119" y="477"/>
                    <a:pt x="1078" y="518"/>
                    <a:pt x="1078" y="565"/>
                  </a:cubicBezTo>
                  <a:cubicBezTo>
                    <a:pt x="1078" y="577"/>
                    <a:pt x="1078" y="583"/>
                    <a:pt x="1084" y="595"/>
                  </a:cubicBezTo>
                  <a:lnTo>
                    <a:pt x="1084" y="595"/>
                  </a:lnTo>
                  <a:cubicBezTo>
                    <a:pt x="1084" y="600"/>
                    <a:pt x="1090" y="600"/>
                    <a:pt x="1090" y="606"/>
                  </a:cubicBezTo>
                  <a:cubicBezTo>
                    <a:pt x="1090" y="612"/>
                    <a:pt x="1096" y="612"/>
                    <a:pt x="1096" y="618"/>
                  </a:cubicBezTo>
                  <a:cubicBezTo>
                    <a:pt x="1084" y="636"/>
                    <a:pt x="1072" y="648"/>
                    <a:pt x="1054" y="665"/>
                  </a:cubicBezTo>
                  <a:cubicBezTo>
                    <a:pt x="1007" y="624"/>
                    <a:pt x="960" y="583"/>
                    <a:pt x="901" y="547"/>
                  </a:cubicBezTo>
                  <a:cubicBezTo>
                    <a:pt x="895" y="477"/>
                    <a:pt x="890" y="412"/>
                    <a:pt x="872" y="353"/>
                  </a:cubicBezTo>
                  <a:cubicBezTo>
                    <a:pt x="948" y="329"/>
                    <a:pt x="1019" y="318"/>
                    <a:pt x="1072" y="318"/>
                  </a:cubicBezTo>
                  <a:close/>
                  <a:moveTo>
                    <a:pt x="907" y="600"/>
                  </a:moveTo>
                  <a:lnTo>
                    <a:pt x="907" y="600"/>
                  </a:lnTo>
                  <a:cubicBezTo>
                    <a:pt x="948" y="630"/>
                    <a:pt x="990" y="659"/>
                    <a:pt x="1025" y="695"/>
                  </a:cubicBezTo>
                  <a:cubicBezTo>
                    <a:pt x="990" y="723"/>
                    <a:pt x="948" y="752"/>
                    <a:pt x="907" y="782"/>
                  </a:cubicBezTo>
                  <a:cubicBezTo>
                    <a:pt x="907" y="752"/>
                    <a:pt x="907" y="723"/>
                    <a:pt x="907" y="695"/>
                  </a:cubicBezTo>
                  <a:cubicBezTo>
                    <a:pt x="907" y="659"/>
                    <a:pt x="907" y="630"/>
                    <a:pt x="907" y="600"/>
                  </a:cubicBezTo>
                  <a:close/>
                  <a:moveTo>
                    <a:pt x="1208" y="1018"/>
                  </a:moveTo>
                  <a:lnTo>
                    <a:pt x="1208" y="1018"/>
                  </a:lnTo>
                  <a:cubicBezTo>
                    <a:pt x="1184" y="1059"/>
                    <a:pt x="1119" y="1065"/>
                    <a:pt x="1072" y="1065"/>
                  </a:cubicBezTo>
                  <a:cubicBezTo>
                    <a:pt x="1019" y="1065"/>
                    <a:pt x="948" y="1053"/>
                    <a:pt x="872" y="1029"/>
                  </a:cubicBezTo>
                  <a:cubicBezTo>
                    <a:pt x="890" y="970"/>
                    <a:pt x="895" y="906"/>
                    <a:pt x="901" y="841"/>
                  </a:cubicBezTo>
                  <a:cubicBezTo>
                    <a:pt x="960" y="800"/>
                    <a:pt x="1007" y="758"/>
                    <a:pt x="1054" y="723"/>
                  </a:cubicBezTo>
                  <a:cubicBezTo>
                    <a:pt x="1184" y="847"/>
                    <a:pt x="1237" y="959"/>
                    <a:pt x="1208" y="10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8" name="Freeform 56"/>
            <p:cNvSpPr>
              <a:spLocks noChangeArrowheads="1"/>
            </p:cNvSpPr>
            <p:nvPr/>
          </p:nvSpPr>
          <p:spPr bwMode="auto">
            <a:xfrm>
              <a:off x="8943100" y="7608025"/>
              <a:ext cx="109432" cy="109439"/>
            </a:xfrm>
            <a:custGeom>
              <a:avLst/>
              <a:gdLst>
                <a:gd name="T0" fmla="*/ 129 w 266"/>
                <a:gd name="T1" fmla="*/ 0 h 265"/>
                <a:gd name="T2" fmla="*/ 129 w 266"/>
                <a:gd name="T3" fmla="*/ 0 h 265"/>
                <a:gd name="T4" fmla="*/ 0 w 266"/>
                <a:gd name="T5" fmla="*/ 136 h 265"/>
                <a:gd name="T6" fmla="*/ 129 w 266"/>
                <a:gd name="T7" fmla="*/ 264 h 265"/>
                <a:gd name="T8" fmla="*/ 265 w 266"/>
                <a:gd name="T9" fmla="*/ 136 h 265"/>
                <a:gd name="T10" fmla="*/ 129 w 266"/>
                <a:gd name="T11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265">
                  <a:moveTo>
                    <a:pt x="129" y="0"/>
                  </a:moveTo>
                  <a:lnTo>
                    <a:pt x="129" y="0"/>
                  </a:lnTo>
                  <a:cubicBezTo>
                    <a:pt x="59" y="0"/>
                    <a:pt x="0" y="59"/>
                    <a:pt x="0" y="136"/>
                  </a:cubicBezTo>
                  <a:cubicBezTo>
                    <a:pt x="0" y="205"/>
                    <a:pt x="59" y="264"/>
                    <a:pt x="129" y="264"/>
                  </a:cubicBezTo>
                  <a:cubicBezTo>
                    <a:pt x="206" y="264"/>
                    <a:pt x="265" y="205"/>
                    <a:pt x="265" y="136"/>
                  </a:cubicBezTo>
                  <a:cubicBezTo>
                    <a:pt x="265" y="59"/>
                    <a:pt x="206" y="0"/>
                    <a:pt x="1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99" name="Freeform 57"/>
            <p:cNvSpPr>
              <a:spLocks noChangeArrowheads="1"/>
            </p:cNvSpPr>
            <p:nvPr/>
          </p:nvSpPr>
          <p:spPr bwMode="auto">
            <a:xfrm>
              <a:off x="9902455" y="9492204"/>
              <a:ext cx="527098" cy="370269"/>
            </a:xfrm>
            <a:custGeom>
              <a:avLst/>
              <a:gdLst>
                <a:gd name="T0" fmla="*/ 1254 w 1273"/>
                <a:gd name="T1" fmla="*/ 0 h 896"/>
                <a:gd name="T2" fmla="*/ 1254 w 1273"/>
                <a:gd name="T3" fmla="*/ 0 h 896"/>
                <a:gd name="T4" fmla="*/ 23 w 1273"/>
                <a:gd name="T5" fmla="*/ 0 h 896"/>
                <a:gd name="T6" fmla="*/ 0 w 1273"/>
                <a:gd name="T7" fmla="*/ 23 h 896"/>
                <a:gd name="T8" fmla="*/ 0 w 1273"/>
                <a:gd name="T9" fmla="*/ 871 h 896"/>
                <a:gd name="T10" fmla="*/ 23 w 1273"/>
                <a:gd name="T11" fmla="*/ 895 h 896"/>
                <a:gd name="T12" fmla="*/ 1254 w 1273"/>
                <a:gd name="T13" fmla="*/ 895 h 896"/>
                <a:gd name="T14" fmla="*/ 1272 w 1273"/>
                <a:gd name="T15" fmla="*/ 871 h 896"/>
                <a:gd name="T16" fmla="*/ 1272 w 1273"/>
                <a:gd name="T17" fmla="*/ 23 h 896"/>
                <a:gd name="T18" fmla="*/ 1254 w 1273"/>
                <a:gd name="T19" fmla="*/ 0 h 896"/>
                <a:gd name="T20" fmla="*/ 1195 w 1273"/>
                <a:gd name="T21" fmla="*/ 818 h 896"/>
                <a:gd name="T22" fmla="*/ 1195 w 1273"/>
                <a:gd name="T23" fmla="*/ 818 h 896"/>
                <a:gd name="T24" fmla="*/ 706 w 1273"/>
                <a:gd name="T25" fmla="*/ 818 h 896"/>
                <a:gd name="T26" fmla="*/ 636 w 1273"/>
                <a:gd name="T27" fmla="*/ 859 h 896"/>
                <a:gd name="T28" fmla="*/ 636 w 1273"/>
                <a:gd name="T29" fmla="*/ 859 h 896"/>
                <a:gd name="T30" fmla="*/ 636 w 1273"/>
                <a:gd name="T31" fmla="*/ 859 h 896"/>
                <a:gd name="T32" fmla="*/ 636 w 1273"/>
                <a:gd name="T33" fmla="*/ 859 h 896"/>
                <a:gd name="T34" fmla="*/ 636 w 1273"/>
                <a:gd name="T35" fmla="*/ 859 h 896"/>
                <a:gd name="T36" fmla="*/ 565 w 1273"/>
                <a:gd name="T37" fmla="*/ 818 h 896"/>
                <a:gd name="T38" fmla="*/ 76 w 1273"/>
                <a:gd name="T39" fmla="*/ 818 h 896"/>
                <a:gd name="T40" fmla="*/ 76 w 1273"/>
                <a:gd name="T41" fmla="*/ 70 h 896"/>
                <a:gd name="T42" fmla="*/ 565 w 1273"/>
                <a:gd name="T43" fmla="*/ 70 h 896"/>
                <a:gd name="T44" fmla="*/ 636 w 1273"/>
                <a:gd name="T45" fmla="*/ 135 h 896"/>
                <a:gd name="T46" fmla="*/ 636 w 1273"/>
                <a:gd name="T47" fmla="*/ 135 h 896"/>
                <a:gd name="T48" fmla="*/ 706 w 1273"/>
                <a:gd name="T49" fmla="*/ 70 h 896"/>
                <a:gd name="T50" fmla="*/ 1195 w 1273"/>
                <a:gd name="T51" fmla="*/ 70 h 896"/>
                <a:gd name="T52" fmla="*/ 1195 w 1273"/>
                <a:gd name="T53" fmla="*/ 818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3" h="896">
                  <a:moveTo>
                    <a:pt x="1254" y="0"/>
                  </a:moveTo>
                  <a:lnTo>
                    <a:pt x="1254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871"/>
                    <a:pt x="0" y="871"/>
                    <a:pt x="0" y="871"/>
                  </a:cubicBezTo>
                  <a:cubicBezTo>
                    <a:pt x="0" y="883"/>
                    <a:pt x="11" y="895"/>
                    <a:pt x="23" y="895"/>
                  </a:cubicBezTo>
                  <a:cubicBezTo>
                    <a:pt x="1254" y="895"/>
                    <a:pt x="1254" y="895"/>
                    <a:pt x="1254" y="895"/>
                  </a:cubicBezTo>
                  <a:cubicBezTo>
                    <a:pt x="1266" y="895"/>
                    <a:pt x="1272" y="883"/>
                    <a:pt x="1272" y="871"/>
                  </a:cubicBezTo>
                  <a:cubicBezTo>
                    <a:pt x="1272" y="23"/>
                    <a:pt x="1272" y="23"/>
                    <a:pt x="1272" y="23"/>
                  </a:cubicBezTo>
                  <a:cubicBezTo>
                    <a:pt x="1272" y="11"/>
                    <a:pt x="1266" y="0"/>
                    <a:pt x="1254" y="0"/>
                  </a:cubicBezTo>
                  <a:close/>
                  <a:moveTo>
                    <a:pt x="1195" y="818"/>
                  </a:moveTo>
                  <a:lnTo>
                    <a:pt x="1195" y="818"/>
                  </a:lnTo>
                  <a:cubicBezTo>
                    <a:pt x="706" y="818"/>
                    <a:pt x="706" y="818"/>
                    <a:pt x="706" y="818"/>
                  </a:cubicBezTo>
                  <a:cubicBezTo>
                    <a:pt x="677" y="818"/>
                    <a:pt x="653" y="836"/>
                    <a:pt x="636" y="859"/>
                  </a:cubicBezTo>
                  <a:lnTo>
                    <a:pt x="636" y="859"/>
                  </a:lnTo>
                  <a:lnTo>
                    <a:pt x="636" y="859"/>
                  </a:lnTo>
                  <a:lnTo>
                    <a:pt x="636" y="859"/>
                  </a:lnTo>
                  <a:lnTo>
                    <a:pt x="636" y="859"/>
                  </a:lnTo>
                  <a:cubicBezTo>
                    <a:pt x="624" y="836"/>
                    <a:pt x="600" y="818"/>
                    <a:pt x="565" y="818"/>
                  </a:cubicBezTo>
                  <a:cubicBezTo>
                    <a:pt x="76" y="818"/>
                    <a:pt x="76" y="818"/>
                    <a:pt x="76" y="818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565" y="70"/>
                    <a:pt x="565" y="70"/>
                    <a:pt x="565" y="70"/>
                  </a:cubicBezTo>
                  <a:cubicBezTo>
                    <a:pt x="606" y="70"/>
                    <a:pt x="636" y="100"/>
                    <a:pt x="636" y="135"/>
                  </a:cubicBezTo>
                  <a:lnTo>
                    <a:pt x="636" y="135"/>
                  </a:lnTo>
                  <a:cubicBezTo>
                    <a:pt x="641" y="100"/>
                    <a:pt x="671" y="70"/>
                    <a:pt x="706" y="70"/>
                  </a:cubicBezTo>
                  <a:cubicBezTo>
                    <a:pt x="1195" y="70"/>
                    <a:pt x="1195" y="70"/>
                    <a:pt x="1195" y="70"/>
                  </a:cubicBezTo>
                  <a:lnTo>
                    <a:pt x="1195" y="8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00" name="Freeform 58"/>
            <p:cNvSpPr>
              <a:spLocks noChangeArrowheads="1"/>
            </p:cNvSpPr>
            <p:nvPr/>
          </p:nvSpPr>
          <p:spPr bwMode="auto">
            <a:xfrm>
              <a:off x="10196100" y="9565163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22" name="Freeform 59"/>
            <p:cNvSpPr>
              <a:spLocks noChangeArrowheads="1"/>
            </p:cNvSpPr>
            <p:nvPr/>
          </p:nvSpPr>
          <p:spPr bwMode="auto">
            <a:xfrm>
              <a:off x="10196100" y="9607114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23" name="Freeform 60"/>
            <p:cNvSpPr>
              <a:spLocks noChangeArrowheads="1"/>
            </p:cNvSpPr>
            <p:nvPr/>
          </p:nvSpPr>
          <p:spPr bwMode="auto">
            <a:xfrm>
              <a:off x="10196100" y="9647242"/>
              <a:ext cx="178739" cy="12768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4" name="Freeform 61"/>
            <p:cNvSpPr>
              <a:spLocks noChangeArrowheads="1"/>
            </p:cNvSpPr>
            <p:nvPr/>
          </p:nvSpPr>
          <p:spPr bwMode="auto">
            <a:xfrm>
              <a:off x="10196100" y="9689195"/>
              <a:ext cx="178739" cy="12767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5" name="Freeform 62"/>
            <p:cNvSpPr>
              <a:spLocks noChangeArrowheads="1"/>
            </p:cNvSpPr>
            <p:nvPr/>
          </p:nvSpPr>
          <p:spPr bwMode="auto">
            <a:xfrm>
              <a:off x="10196100" y="9731146"/>
              <a:ext cx="178739" cy="12768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6" name="Freeform 63"/>
            <p:cNvSpPr>
              <a:spLocks noChangeArrowheads="1"/>
            </p:cNvSpPr>
            <p:nvPr/>
          </p:nvSpPr>
          <p:spPr bwMode="auto">
            <a:xfrm>
              <a:off x="10196100" y="9773098"/>
              <a:ext cx="178739" cy="12767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7" name="Freeform 64"/>
            <p:cNvSpPr>
              <a:spLocks noChangeArrowheads="1"/>
            </p:cNvSpPr>
            <p:nvPr/>
          </p:nvSpPr>
          <p:spPr bwMode="auto">
            <a:xfrm>
              <a:off x="9955348" y="9565163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8" name="Freeform 65"/>
            <p:cNvSpPr>
              <a:spLocks noChangeArrowheads="1"/>
            </p:cNvSpPr>
            <p:nvPr/>
          </p:nvSpPr>
          <p:spPr bwMode="auto">
            <a:xfrm>
              <a:off x="9955348" y="9607114"/>
              <a:ext cx="178739" cy="10944"/>
            </a:xfrm>
            <a:custGeom>
              <a:avLst/>
              <a:gdLst>
                <a:gd name="T0" fmla="*/ 0 w 431"/>
                <a:gd name="T1" fmla="*/ 24 h 25"/>
                <a:gd name="T2" fmla="*/ 430 w 431"/>
                <a:gd name="T3" fmla="*/ 24 h 25"/>
                <a:gd name="T4" fmla="*/ 430 w 431"/>
                <a:gd name="T5" fmla="*/ 0 h 25"/>
                <a:gd name="T6" fmla="*/ 0 w 431"/>
                <a:gd name="T7" fmla="*/ 0 h 25"/>
                <a:gd name="T8" fmla="*/ 0 w 43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25">
                  <a:moveTo>
                    <a:pt x="0" y="24"/>
                  </a:moveTo>
                  <a:lnTo>
                    <a:pt x="430" y="24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49" name="Freeform 66"/>
            <p:cNvSpPr>
              <a:spLocks noChangeArrowheads="1"/>
            </p:cNvSpPr>
            <p:nvPr/>
          </p:nvSpPr>
          <p:spPr bwMode="auto">
            <a:xfrm>
              <a:off x="9955348" y="9647242"/>
              <a:ext cx="178739" cy="12768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0" name="Freeform 67"/>
            <p:cNvSpPr>
              <a:spLocks noChangeArrowheads="1"/>
            </p:cNvSpPr>
            <p:nvPr/>
          </p:nvSpPr>
          <p:spPr bwMode="auto">
            <a:xfrm>
              <a:off x="9955348" y="9689195"/>
              <a:ext cx="178739" cy="12767"/>
            </a:xfrm>
            <a:custGeom>
              <a:avLst/>
              <a:gdLst>
                <a:gd name="T0" fmla="*/ 0 w 431"/>
                <a:gd name="T1" fmla="*/ 30 h 31"/>
                <a:gd name="T2" fmla="*/ 430 w 431"/>
                <a:gd name="T3" fmla="*/ 30 h 31"/>
                <a:gd name="T4" fmla="*/ 430 w 431"/>
                <a:gd name="T5" fmla="*/ 0 h 31"/>
                <a:gd name="T6" fmla="*/ 0 w 431"/>
                <a:gd name="T7" fmla="*/ 0 h 31"/>
                <a:gd name="T8" fmla="*/ 0 w 4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1">
                  <a:moveTo>
                    <a:pt x="0" y="30"/>
                  </a:moveTo>
                  <a:lnTo>
                    <a:pt x="430" y="30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1" name="Freeform 68"/>
            <p:cNvSpPr>
              <a:spLocks noChangeArrowheads="1"/>
            </p:cNvSpPr>
            <p:nvPr/>
          </p:nvSpPr>
          <p:spPr bwMode="auto">
            <a:xfrm>
              <a:off x="9955348" y="9731146"/>
              <a:ext cx="178739" cy="12768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2" name="Freeform 69"/>
            <p:cNvSpPr>
              <a:spLocks noChangeArrowheads="1"/>
            </p:cNvSpPr>
            <p:nvPr/>
          </p:nvSpPr>
          <p:spPr bwMode="auto">
            <a:xfrm>
              <a:off x="9955348" y="9773098"/>
              <a:ext cx="178739" cy="12767"/>
            </a:xfrm>
            <a:custGeom>
              <a:avLst/>
              <a:gdLst>
                <a:gd name="T0" fmla="*/ 0 w 431"/>
                <a:gd name="T1" fmla="*/ 29 h 30"/>
                <a:gd name="T2" fmla="*/ 430 w 431"/>
                <a:gd name="T3" fmla="*/ 29 h 30"/>
                <a:gd name="T4" fmla="*/ 430 w 431"/>
                <a:gd name="T5" fmla="*/ 0 h 30"/>
                <a:gd name="T6" fmla="*/ 0 w 431"/>
                <a:gd name="T7" fmla="*/ 0 h 30"/>
                <a:gd name="T8" fmla="*/ 0 w 431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30">
                  <a:moveTo>
                    <a:pt x="0" y="29"/>
                  </a:moveTo>
                  <a:lnTo>
                    <a:pt x="430" y="29"/>
                  </a:lnTo>
                  <a:lnTo>
                    <a:pt x="430" y="0"/>
                  </a:lnTo>
                  <a:lnTo>
                    <a:pt x="0" y="0"/>
                  </a:lnTo>
                  <a:lnTo>
                    <a:pt x="0" y="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3" name="Freeform 70"/>
            <p:cNvSpPr>
              <a:spLocks noChangeArrowheads="1"/>
            </p:cNvSpPr>
            <p:nvPr/>
          </p:nvSpPr>
          <p:spPr bwMode="auto">
            <a:xfrm>
              <a:off x="9763842" y="6289283"/>
              <a:ext cx="120375" cy="41951"/>
            </a:xfrm>
            <a:custGeom>
              <a:avLst/>
              <a:gdLst>
                <a:gd name="T0" fmla="*/ 6 w 290"/>
                <a:gd name="T1" fmla="*/ 0 h 101"/>
                <a:gd name="T2" fmla="*/ 0 w 290"/>
                <a:gd name="T3" fmla="*/ 100 h 101"/>
                <a:gd name="T4" fmla="*/ 289 w 290"/>
                <a:gd name="T5" fmla="*/ 100 h 101"/>
                <a:gd name="T6" fmla="*/ 283 w 290"/>
                <a:gd name="T7" fmla="*/ 0 h 101"/>
                <a:gd name="T8" fmla="*/ 6 w 290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101">
                  <a:moveTo>
                    <a:pt x="6" y="0"/>
                  </a:moveTo>
                  <a:lnTo>
                    <a:pt x="0" y="100"/>
                  </a:lnTo>
                  <a:lnTo>
                    <a:pt x="289" y="100"/>
                  </a:lnTo>
                  <a:lnTo>
                    <a:pt x="283" y="0"/>
                  </a:lnTo>
                  <a:lnTo>
                    <a:pt x="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4" name="Freeform 71"/>
            <p:cNvSpPr>
              <a:spLocks noChangeArrowheads="1"/>
            </p:cNvSpPr>
            <p:nvPr/>
          </p:nvSpPr>
          <p:spPr bwMode="auto">
            <a:xfrm>
              <a:off x="9656235" y="6074054"/>
              <a:ext cx="333767" cy="207935"/>
            </a:xfrm>
            <a:custGeom>
              <a:avLst/>
              <a:gdLst>
                <a:gd name="T0" fmla="*/ 542 w 808"/>
                <a:gd name="T1" fmla="*/ 500 h 501"/>
                <a:gd name="T2" fmla="*/ 807 w 808"/>
                <a:gd name="T3" fmla="*/ 500 h 501"/>
                <a:gd name="T4" fmla="*/ 807 w 808"/>
                <a:gd name="T5" fmla="*/ 0 h 501"/>
                <a:gd name="T6" fmla="*/ 400 w 808"/>
                <a:gd name="T7" fmla="*/ 0 h 501"/>
                <a:gd name="T8" fmla="*/ 400 w 808"/>
                <a:gd name="T9" fmla="*/ 59 h 501"/>
                <a:gd name="T10" fmla="*/ 730 w 808"/>
                <a:gd name="T11" fmla="*/ 59 h 501"/>
                <a:gd name="T12" fmla="*/ 730 w 808"/>
                <a:gd name="T13" fmla="*/ 441 h 501"/>
                <a:gd name="T14" fmla="*/ 536 w 808"/>
                <a:gd name="T15" fmla="*/ 441 h 501"/>
                <a:gd name="T16" fmla="*/ 400 w 808"/>
                <a:gd name="T17" fmla="*/ 441 h 501"/>
                <a:gd name="T18" fmla="*/ 400 w 808"/>
                <a:gd name="T19" fmla="*/ 500 h 501"/>
                <a:gd name="T20" fmla="*/ 542 w 808"/>
                <a:gd name="T21" fmla="*/ 500 h 501"/>
                <a:gd name="T22" fmla="*/ 400 w 808"/>
                <a:gd name="T23" fmla="*/ 0 h 501"/>
                <a:gd name="T24" fmla="*/ 0 w 808"/>
                <a:gd name="T25" fmla="*/ 0 h 501"/>
                <a:gd name="T26" fmla="*/ 0 w 808"/>
                <a:gd name="T27" fmla="*/ 500 h 501"/>
                <a:gd name="T28" fmla="*/ 265 w 808"/>
                <a:gd name="T29" fmla="*/ 500 h 501"/>
                <a:gd name="T30" fmla="*/ 400 w 808"/>
                <a:gd name="T31" fmla="*/ 500 h 501"/>
                <a:gd name="T32" fmla="*/ 400 w 808"/>
                <a:gd name="T33" fmla="*/ 441 h 501"/>
                <a:gd name="T34" fmla="*/ 271 w 808"/>
                <a:gd name="T35" fmla="*/ 441 h 501"/>
                <a:gd name="T36" fmla="*/ 71 w 808"/>
                <a:gd name="T37" fmla="*/ 441 h 501"/>
                <a:gd name="T38" fmla="*/ 71 w 808"/>
                <a:gd name="T39" fmla="*/ 441 h 501"/>
                <a:gd name="T40" fmla="*/ 71 w 808"/>
                <a:gd name="T41" fmla="*/ 59 h 501"/>
                <a:gd name="T42" fmla="*/ 400 w 808"/>
                <a:gd name="T43" fmla="*/ 59 h 501"/>
                <a:gd name="T44" fmla="*/ 400 w 808"/>
                <a:gd name="T45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8" h="501">
                  <a:moveTo>
                    <a:pt x="542" y="500"/>
                  </a:moveTo>
                  <a:lnTo>
                    <a:pt x="807" y="500"/>
                  </a:lnTo>
                  <a:lnTo>
                    <a:pt x="807" y="0"/>
                  </a:lnTo>
                  <a:lnTo>
                    <a:pt x="400" y="0"/>
                  </a:lnTo>
                  <a:lnTo>
                    <a:pt x="400" y="59"/>
                  </a:lnTo>
                  <a:lnTo>
                    <a:pt x="730" y="59"/>
                  </a:lnTo>
                  <a:lnTo>
                    <a:pt x="730" y="441"/>
                  </a:lnTo>
                  <a:lnTo>
                    <a:pt x="536" y="441"/>
                  </a:lnTo>
                  <a:lnTo>
                    <a:pt x="400" y="441"/>
                  </a:lnTo>
                  <a:lnTo>
                    <a:pt x="400" y="500"/>
                  </a:lnTo>
                  <a:lnTo>
                    <a:pt x="542" y="500"/>
                  </a:lnTo>
                  <a:close/>
                  <a:moveTo>
                    <a:pt x="400" y="0"/>
                  </a:moveTo>
                  <a:lnTo>
                    <a:pt x="0" y="0"/>
                  </a:lnTo>
                  <a:lnTo>
                    <a:pt x="0" y="500"/>
                  </a:lnTo>
                  <a:lnTo>
                    <a:pt x="265" y="500"/>
                  </a:lnTo>
                  <a:lnTo>
                    <a:pt x="400" y="500"/>
                  </a:lnTo>
                  <a:lnTo>
                    <a:pt x="400" y="441"/>
                  </a:lnTo>
                  <a:lnTo>
                    <a:pt x="271" y="441"/>
                  </a:lnTo>
                  <a:lnTo>
                    <a:pt x="71" y="441"/>
                  </a:lnTo>
                  <a:lnTo>
                    <a:pt x="71" y="441"/>
                  </a:lnTo>
                  <a:lnTo>
                    <a:pt x="71" y="59"/>
                  </a:lnTo>
                  <a:lnTo>
                    <a:pt x="400" y="59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55" name="Freeform 72"/>
            <p:cNvSpPr>
              <a:spLocks noChangeArrowheads="1"/>
            </p:cNvSpPr>
            <p:nvPr/>
          </p:nvSpPr>
          <p:spPr bwMode="auto">
            <a:xfrm>
              <a:off x="9741956" y="6340355"/>
              <a:ext cx="164149" cy="18240"/>
            </a:xfrm>
            <a:custGeom>
              <a:avLst/>
              <a:gdLst>
                <a:gd name="T0" fmla="*/ 0 w 396"/>
                <a:gd name="T1" fmla="*/ 0 h 43"/>
                <a:gd name="T2" fmla="*/ 0 w 396"/>
                <a:gd name="T3" fmla="*/ 42 h 43"/>
                <a:gd name="T4" fmla="*/ 395 w 396"/>
                <a:gd name="T5" fmla="*/ 42 h 43"/>
                <a:gd name="T6" fmla="*/ 395 w 396"/>
                <a:gd name="T7" fmla="*/ 0 h 43"/>
                <a:gd name="T8" fmla="*/ 342 w 396"/>
                <a:gd name="T9" fmla="*/ 0 h 43"/>
                <a:gd name="T10" fmla="*/ 53 w 396"/>
                <a:gd name="T11" fmla="*/ 0 h 43"/>
                <a:gd name="T12" fmla="*/ 0 w 396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6" h="43">
                  <a:moveTo>
                    <a:pt x="0" y="0"/>
                  </a:moveTo>
                  <a:lnTo>
                    <a:pt x="0" y="42"/>
                  </a:lnTo>
                  <a:lnTo>
                    <a:pt x="395" y="42"/>
                  </a:lnTo>
                  <a:lnTo>
                    <a:pt x="395" y="0"/>
                  </a:lnTo>
                  <a:lnTo>
                    <a:pt x="342" y="0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6A7FA5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0" name="Freeform 80"/>
            <p:cNvSpPr>
              <a:spLocks noChangeArrowheads="1"/>
            </p:cNvSpPr>
            <p:nvPr/>
          </p:nvSpPr>
          <p:spPr bwMode="auto">
            <a:xfrm>
              <a:off x="4075200" y="7485817"/>
              <a:ext cx="284523" cy="288190"/>
            </a:xfrm>
            <a:custGeom>
              <a:avLst/>
              <a:gdLst>
                <a:gd name="T0" fmla="*/ 689 w 690"/>
                <a:gd name="T1" fmla="*/ 347 h 695"/>
                <a:gd name="T2" fmla="*/ 689 w 690"/>
                <a:gd name="T3" fmla="*/ 347 h 695"/>
                <a:gd name="T4" fmla="*/ 342 w 690"/>
                <a:gd name="T5" fmla="*/ 0 h 695"/>
                <a:gd name="T6" fmla="*/ 0 w 690"/>
                <a:gd name="T7" fmla="*/ 347 h 695"/>
                <a:gd name="T8" fmla="*/ 342 w 690"/>
                <a:gd name="T9" fmla="*/ 694 h 695"/>
                <a:gd name="T10" fmla="*/ 689 w 690"/>
                <a:gd name="T11" fmla="*/ 3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5">
                  <a:moveTo>
                    <a:pt x="689" y="347"/>
                  </a:moveTo>
                  <a:lnTo>
                    <a:pt x="689" y="347"/>
                  </a:lnTo>
                  <a:cubicBezTo>
                    <a:pt x="689" y="153"/>
                    <a:pt x="536" y="0"/>
                    <a:pt x="342" y="0"/>
                  </a:cubicBezTo>
                  <a:cubicBezTo>
                    <a:pt x="153" y="0"/>
                    <a:pt x="0" y="153"/>
                    <a:pt x="0" y="347"/>
                  </a:cubicBezTo>
                  <a:cubicBezTo>
                    <a:pt x="0" y="535"/>
                    <a:pt x="153" y="694"/>
                    <a:pt x="342" y="694"/>
                  </a:cubicBezTo>
                  <a:cubicBezTo>
                    <a:pt x="536" y="694"/>
                    <a:pt x="689" y="535"/>
                    <a:pt x="689" y="347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1" name="Freeform 81"/>
            <p:cNvSpPr>
              <a:spLocks noChangeArrowheads="1"/>
            </p:cNvSpPr>
            <p:nvPr/>
          </p:nvSpPr>
          <p:spPr bwMode="auto">
            <a:xfrm>
              <a:off x="5734920" y="6136069"/>
              <a:ext cx="222512" cy="222526"/>
            </a:xfrm>
            <a:custGeom>
              <a:avLst/>
              <a:gdLst>
                <a:gd name="T0" fmla="*/ 536 w 537"/>
                <a:gd name="T1" fmla="*/ 265 h 537"/>
                <a:gd name="T2" fmla="*/ 536 w 537"/>
                <a:gd name="T3" fmla="*/ 265 h 537"/>
                <a:gd name="T4" fmla="*/ 265 w 537"/>
                <a:gd name="T5" fmla="*/ 0 h 537"/>
                <a:gd name="T6" fmla="*/ 0 w 537"/>
                <a:gd name="T7" fmla="*/ 265 h 537"/>
                <a:gd name="T8" fmla="*/ 265 w 537"/>
                <a:gd name="T9" fmla="*/ 536 h 537"/>
                <a:gd name="T10" fmla="*/ 536 w 537"/>
                <a:gd name="T11" fmla="*/ 265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7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5"/>
                  </a:cubicBezTo>
                  <a:cubicBezTo>
                    <a:pt x="0" y="412"/>
                    <a:pt x="118" y="536"/>
                    <a:pt x="265" y="536"/>
                  </a:cubicBezTo>
                  <a:cubicBezTo>
                    <a:pt x="412" y="536"/>
                    <a:pt x="536" y="412"/>
                    <a:pt x="536" y="265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2" name="Freeform 82"/>
            <p:cNvSpPr>
              <a:spLocks noChangeArrowheads="1"/>
            </p:cNvSpPr>
            <p:nvPr/>
          </p:nvSpPr>
          <p:spPr bwMode="auto">
            <a:xfrm>
              <a:off x="10243521" y="7113725"/>
              <a:ext cx="1068785" cy="1072504"/>
            </a:xfrm>
            <a:custGeom>
              <a:avLst/>
              <a:gdLst>
                <a:gd name="T0" fmla="*/ 2585 w 2586"/>
                <a:gd name="T1" fmla="*/ 1295 h 2591"/>
                <a:gd name="T2" fmla="*/ 2585 w 2586"/>
                <a:gd name="T3" fmla="*/ 1295 h 2591"/>
                <a:gd name="T4" fmla="*/ 1289 w 2586"/>
                <a:gd name="T5" fmla="*/ 0 h 2591"/>
                <a:gd name="T6" fmla="*/ 0 w 2586"/>
                <a:gd name="T7" fmla="*/ 1295 h 2591"/>
                <a:gd name="T8" fmla="*/ 1289 w 2586"/>
                <a:gd name="T9" fmla="*/ 2590 h 2591"/>
                <a:gd name="T10" fmla="*/ 2585 w 2586"/>
                <a:gd name="T11" fmla="*/ 1295 h 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6" h="2591">
                  <a:moveTo>
                    <a:pt x="2585" y="1295"/>
                  </a:moveTo>
                  <a:lnTo>
                    <a:pt x="2585" y="1295"/>
                  </a:lnTo>
                  <a:cubicBezTo>
                    <a:pt x="2585" y="583"/>
                    <a:pt x="2008" y="0"/>
                    <a:pt x="1289" y="0"/>
                  </a:cubicBezTo>
                  <a:cubicBezTo>
                    <a:pt x="577" y="0"/>
                    <a:pt x="0" y="583"/>
                    <a:pt x="0" y="1295"/>
                  </a:cubicBezTo>
                  <a:cubicBezTo>
                    <a:pt x="0" y="2007"/>
                    <a:pt x="577" y="2590"/>
                    <a:pt x="1289" y="2590"/>
                  </a:cubicBezTo>
                  <a:cubicBezTo>
                    <a:pt x="2008" y="2590"/>
                    <a:pt x="2585" y="2007"/>
                    <a:pt x="2585" y="129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3" name="Freeform 83"/>
            <p:cNvSpPr>
              <a:spLocks noChangeArrowheads="1"/>
            </p:cNvSpPr>
            <p:nvPr/>
          </p:nvSpPr>
          <p:spPr bwMode="auto">
            <a:xfrm>
              <a:off x="8771658" y="4228180"/>
              <a:ext cx="1015895" cy="1015960"/>
            </a:xfrm>
            <a:custGeom>
              <a:avLst/>
              <a:gdLst>
                <a:gd name="T0" fmla="*/ 2455 w 2456"/>
                <a:gd name="T1" fmla="*/ 1230 h 2456"/>
                <a:gd name="T2" fmla="*/ 2455 w 2456"/>
                <a:gd name="T3" fmla="*/ 1230 h 2456"/>
                <a:gd name="T4" fmla="*/ 1230 w 2456"/>
                <a:gd name="T5" fmla="*/ 0 h 2456"/>
                <a:gd name="T6" fmla="*/ 0 w 2456"/>
                <a:gd name="T7" fmla="*/ 1230 h 2456"/>
                <a:gd name="T8" fmla="*/ 1230 w 2456"/>
                <a:gd name="T9" fmla="*/ 2455 h 2456"/>
                <a:gd name="T10" fmla="*/ 2455 w 2456"/>
                <a:gd name="T11" fmla="*/ 1230 h 2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6" h="2456">
                  <a:moveTo>
                    <a:pt x="2455" y="1230"/>
                  </a:moveTo>
                  <a:lnTo>
                    <a:pt x="2455" y="1230"/>
                  </a:lnTo>
                  <a:cubicBezTo>
                    <a:pt x="2455" y="553"/>
                    <a:pt x="1907" y="0"/>
                    <a:pt x="1230" y="0"/>
                  </a:cubicBezTo>
                  <a:cubicBezTo>
                    <a:pt x="547" y="0"/>
                    <a:pt x="0" y="553"/>
                    <a:pt x="0" y="1230"/>
                  </a:cubicBezTo>
                  <a:cubicBezTo>
                    <a:pt x="0" y="1907"/>
                    <a:pt x="547" y="2455"/>
                    <a:pt x="1230" y="2455"/>
                  </a:cubicBezTo>
                  <a:cubicBezTo>
                    <a:pt x="1907" y="2455"/>
                    <a:pt x="2455" y="1907"/>
                    <a:pt x="2455" y="123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4" name="Freeform 84"/>
            <p:cNvSpPr>
              <a:spLocks noChangeArrowheads="1"/>
            </p:cNvSpPr>
            <p:nvPr/>
          </p:nvSpPr>
          <p:spPr bwMode="auto">
            <a:xfrm>
              <a:off x="4795627" y="5025259"/>
              <a:ext cx="787910" cy="787962"/>
            </a:xfrm>
            <a:custGeom>
              <a:avLst/>
              <a:gdLst>
                <a:gd name="T0" fmla="*/ 1902 w 1903"/>
                <a:gd name="T1" fmla="*/ 954 h 1903"/>
                <a:gd name="T2" fmla="*/ 1902 w 1903"/>
                <a:gd name="T3" fmla="*/ 954 h 1903"/>
                <a:gd name="T4" fmla="*/ 948 w 1903"/>
                <a:gd name="T5" fmla="*/ 0 h 1903"/>
                <a:gd name="T6" fmla="*/ 0 w 1903"/>
                <a:gd name="T7" fmla="*/ 954 h 1903"/>
                <a:gd name="T8" fmla="*/ 948 w 1903"/>
                <a:gd name="T9" fmla="*/ 1902 h 1903"/>
                <a:gd name="T10" fmla="*/ 1902 w 1903"/>
                <a:gd name="T11" fmla="*/ 954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3" h="1903">
                  <a:moveTo>
                    <a:pt x="1902" y="954"/>
                  </a:moveTo>
                  <a:lnTo>
                    <a:pt x="1902" y="954"/>
                  </a:lnTo>
                  <a:cubicBezTo>
                    <a:pt x="1902" y="430"/>
                    <a:pt x="1472" y="0"/>
                    <a:pt x="948" y="0"/>
                  </a:cubicBezTo>
                  <a:cubicBezTo>
                    <a:pt x="424" y="0"/>
                    <a:pt x="0" y="430"/>
                    <a:pt x="0" y="954"/>
                  </a:cubicBezTo>
                  <a:cubicBezTo>
                    <a:pt x="0" y="1478"/>
                    <a:pt x="424" y="1902"/>
                    <a:pt x="948" y="1902"/>
                  </a:cubicBezTo>
                  <a:cubicBezTo>
                    <a:pt x="1472" y="1902"/>
                    <a:pt x="1902" y="1478"/>
                    <a:pt x="1902" y="95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5" name="Freeform 85"/>
            <p:cNvSpPr>
              <a:spLocks noChangeArrowheads="1"/>
            </p:cNvSpPr>
            <p:nvPr/>
          </p:nvSpPr>
          <p:spPr bwMode="auto">
            <a:xfrm>
              <a:off x="3210687" y="7246874"/>
              <a:ext cx="804324" cy="804378"/>
            </a:xfrm>
            <a:custGeom>
              <a:avLst/>
              <a:gdLst>
                <a:gd name="T0" fmla="*/ 1943 w 1944"/>
                <a:gd name="T1" fmla="*/ 971 h 1943"/>
                <a:gd name="T2" fmla="*/ 1943 w 1944"/>
                <a:gd name="T3" fmla="*/ 971 h 1943"/>
                <a:gd name="T4" fmla="*/ 972 w 1944"/>
                <a:gd name="T5" fmla="*/ 0 h 1943"/>
                <a:gd name="T6" fmla="*/ 0 w 1944"/>
                <a:gd name="T7" fmla="*/ 971 h 1943"/>
                <a:gd name="T8" fmla="*/ 972 w 1944"/>
                <a:gd name="T9" fmla="*/ 1942 h 1943"/>
                <a:gd name="T10" fmla="*/ 1943 w 1944"/>
                <a:gd name="T11" fmla="*/ 971 h 1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4" h="1943">
                  <a:moveTo>
                    <a:pt x="1943" y="971"/>
                  </a:moveTo>
                  <a:lnTo>
                    <a:pt x="1943" y="971"/>
                  </a:lnTo>
                  <a:cubicBezTo>
                    <a:pt x="1943" y="436"/>
                    <a:pt x="1507" y="0"/>
                    <a:pt x="972" y="0"/>
                  </a:cubicBezTo>
                  <a:cubicBezTo>
                    <a:pt x="436" y="0"/>
                    <a:pt x="0" y="436"/>
                    <a:pt x="0" y="971"/>
                  </a:cubicBezTo>
                  <a:cubicBezTo>
                    <a:pt x="0" y="1506"/>
                    <a:pt x="436" y="1942"/>
                    <a:pt x="972" y="1942"/>
                  </a:cubicBezTo>
                  <a:cubicBezTo>
                    <a:pt x="1507" y="1942"/>
                    <a:pt x="1943" y="1506"/>
                    <a:pt x="1943" y="97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6" name="Freeform 86"/>
            <p:cNvSpPr>
              <a:spLocks noChangeArrowheads="1"/>
            </p:cNvSpPr>
            <p:nvPr/>
          </p:nvSpPr>
          <p:spPr bwMode="auto">
            <a:xfrm>
              <a:off x="4810217" y="10227270"/>
              <a:ext cx="824388" cy="824441"/>
            </a:xfrm>
            <a:custGeom>
              <a:avLst/>
              <a:gdLst>
                <a:gd name="T0" fmla="*/ 1991 w 1992"/>
                <a:gd name="T1" fmla="*/ 995 h 1991"/>
                <a:gd name="T2" fmla="*/ 1991 w 1992"/>
                <a:gd name="T3" fmla="*/ 995 h 1991"/>
                <a:gd name="T4" fmla="*/ 996 w 1992"/>
                <a:gd name="T5" fmla="*/ 0 h 1991"/>
                <a:gd name="T6" fmla="*/ 0 w 1992"/>
                <a:gd name="T7" fmla="*/ 995 h 1991"/>
                <a:gd name="T8" fmla="*/ 996 w 1992"/>
                <a:gd name="T9" fmla="*/ 1990 h 1991"/>
                <a:gd name="T10" fmla="*/ 1991 w 1992"/>
                <a:gd name="T11" fmla="*/ 995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2" h="1991">
                  <a:moveTo>
                    <a:pt x="1991" y="995"/>
                  </a:moveTo>
                  <a:lnTo>
                    <a:pt x="1991" y="995"/>
                  </a:lnTo>
                  <a:cubicBezTo>
                    <a:pt x="1991" y="447"/>
                    <a:pt x="1543" y="0"/>
                    <a:pt x="996" y="0"/>
                  </a:cubicBezTo>
                  <a:cubicBezTo>
                    <a:pt x="448" y="0"/>
                    <a:pt x="0" y="447"/>
                    <a:pt x="0" y="995"/>
                  </a:cubicBezTo>
                  <a:cubicBezTo>
                    <a:pt x="0" y="1542"/>
                    <a:pt x="448" y="1990"/>
                    <a:pt x="996" y="1990"/>
                  </a:cubicBezTo>
                  <a:cubicBezTo>
                    <a:pt x="1543" y="1990"/>
                    <a:pt x="1991" y="1542"/>
                    <a:pt x="1991" y="995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ccftg7</a:t>
              </a:r>
            </a:p>
          </p:txBody>
        </p:sp>
        <p:sp>
          <p:nvSpPr>
            <p:cNvPr id="338" name="Freeform 88"/>
            <p:cNvSpPr>
              <a:spLocks noChangeArrowheads="1"/>
            </p:cNvSpPr>
            <p:nvPr/>
          </p:nvSpPr>
          <p:spPr bwMode="auto">
            <a:xfrm>
              <a:off x="5537942" y="10015688"/>
              <a:ext cx="284523" cy="288190"/>
            </a:xfrm>
            <a:custGeom>
              <a:avLst/>
              <a:gdLst>
                <a:gd name="T0" fmla="*/ 689 w 690"/>
                <a:gd name="T1" fmla="*/ 348 h 696"/>
                <a:gd name="T2" fmla="*/ 689 w 690"/>
                <a:gd name="T3" fmla="*/ 348 h 696"/>
                <a:gd name="T4" fmla="*/ 347 w 690"/>
                <a:gd name="T5" fmla="*/ 0 h 696"/>
                <a:gd name="T6" fmla="*/ 0 w 690"/>
                <a:gd name="T7" fmla="*/ 348 h 696"/>
                <a:gd name="T8" fmla="*/ 347 w 690"/>
                <a:gd name="T9" fmla="*/ 695 h 696"/>
                <a:gd name="T10" fmla="*/ 689 w 690"/>
                <a:gd name="T11" fmla="*/ 34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6">
                  <a:moveTo>
                    <a:pt x="689" y="348"/>
                  </a:moveTo>
                  <a:lnTo>
                    <a:pt x="689" y="348"/>
                  </a:lnTo>
                  <a:cubicBezTo>
                    <a:pt x="689" y="159"/>
                    <a:pt x="536" y="0"/>
                    <a:pt x="347" y="0"/>
                  </a:cubicBezTo>
                  <a:cubicBezTo>
                    <a:pt x="153" y="0"/>
                    <a:pt x="0" y="159"/>
                    <a:pt x="0" y="348"/>
                  </a:cubicBezTo>
                  <a:cubicBezTo>
                    <a:pt x="0" y="542"/>
                    <a:pt x="153" y="695"/>
                    <a:pt x="347" y="695"/>
                  </a:cubicBezTo>
                  <a:cubicBezTo>
                    <a:pt x="536" y="695"/>
                    <a:pt x="689" y="542"/>
                    <a:pt x="689" y="348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9" name="Freeform 89"/>
            <p:cNvSpPr>
              <a:spLocks noChangeArrowheads="1"/>
            </p:cNvSpPr>
            <p:nvPr/>
          </p:nvSpPr>
          <p:spPr bwMode="auto">
            <a:xfrm>
              <a:off x="8093179" y="9860649"/>
              <a:ext cx="828036" cy="831737"/>
            </a:xfrm>
            <a:custGeom>
              <a:avLst/>
              <a:gdLst>
                <a:gd name="T0" fmla="*/ 2002 w 2003"/>
                <a:gd name="T1" fmla="*/ 1006 h 2009"/>
                <a:gd name="T2" fmla="*/ 2002 w 2003"/>
                <a:gd name="T3" fmla="*/ 1006 h 2009"/>
                <a:gd name="T4" fmla="*/ 1001 w 2003"/>
                <a:gd name="T5" fmla="*/ 0 h 2009"/>
                <a:gd name="T6" fmla="*/ 0 w 2003"/>
                <a:gd name="T7" fmla="*/ 1006 h 2009"/>
                <a:gd name="T8" fmla="*/ 1001 w 2003"/>
                <a:gd name="T9" fmla="*/ 2008 h 2009"/>
                <a:gd name="T10" fmla="*/ 2002 w 2003"/>
                <a:gd name="T11" fmla="*/ 1006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3" h="2009">
                  <a:moveTo>
                    <a:pt x="2002" y="1006"/>
                  </a:moveTo>
                  <a:lnTo>
                    <a:pt x="2002" y="1006"/>
                  </a:lnTo>
                  <a:cubicBezTo>
                    <a:pt x="2002" y="453"/>
                    <a:pt x="1554" y="0"/>
                    <a:pt x="1001" y="0"/>
                  </a:cubicBezTo>
                  <a:cubicBezTo>
                    <a:pt x="447" y="0"/>
                    <a:pt x="0" y="453"/>
                    <a:pt x="0" y="1006"/>
                  </a:cubicBezTo>
                  <a:cubicBezTo>
                    <a:pt x="0" y="1560"/>
                    <a:pt x="447" y="2008"/>
                    <a:pt x="1001" y="2008"/>
                  </a:cubicBezTo>
                  <a:cubicBezTo>
                    <a:pt x="1554" y="2008"/>
                    <a:pt x="2002" y="1560"/>
                    <a:pt x="2002" y="100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0" name="Freeform 90"/>
            <p:cNvSpPr>
              <a:spLocks noChangeArrowheads="1"/>
            </p:cNvSpPr>
            <p:nvPr/>
          </p:nvSpPr>
          <p:spPr bwMode="auto">
            <a:xfrm>
              <a:off x="8045759" y="5922662"/>
              <a:ext cx="702189" cy="702235"/>
            </a:xfrm>
            <a:custGeom>
              <a:avLst/>
              <a:gdLst>
                <a:gd name="T0" fmla="*/ 1696 w 1697"/>
                <a:gd name="T1" fmla="*/ 848 h 1696"/>
                <a:gd name="T2" fmla="*/ 1696 w 1697"/>
                <a:gd name="T3" fmla="*/ 848 h 1696"/>
                <a:gd name="T4" fmla="*/ 848 w 1697"/>
                <a:gd name="T5" fmla="*/ 0 h 1696"/>
                <a:gd name="T6" fmla="*/ 0 w 1697"/>
                <a:gd name="T7" fmla="*/ 848 h 1696"/>
                <a:gd name="T8" fmla="*/ 848 w 1697"/>
                <a:gd name="T9" fmla="*/ 1695 h 1696"/>
                <a:gd name="T10" fmla="*/ 1696 w 1697"/>
                <a:gd name="T11" fmla="*/ 848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7" h="1696">
                  <a:moveTo>
                    <a:pt x="1696" y="848"/>
                  </a:moveTo>
                  <a:lnTo>
                    <a:pt x="1696" y="848"/>
                  </a:lnTo>
                  <a:cubicBezTo>
                    <a:pt x="1696" y="376"/>
                    <a:pt x="1313" y="0"/>
                    <a:pt x="848" y="0"/>
                  </a:cubicBezTo>
                  <a:cubicBezTo>
                    <a:pt x="377" y="0"/>
                    <a:pt x="0" y="376"/>
                    <a:pt x="0" y="848"/>
                  </a:cubicBezTo>
                  <a:cubicBezTo>
                    <a:pt x="0" y="1313"/>
                    <a:pt x="377" y="1695"/>
                    <a:pt x="848" y="1695"/>
                  </a:cubicBezTo>
                  <a:cubicBezTo>
                    <a:pt x="1313" y="1695"/>
                    <a:pt x="1696" y="1313"/>
                    <a:pt x="1696" y="84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2" name="Freeform 92"/>
            <p:cNvSpPr>
              <a:spLocks noChangeArrowheads="1"/>
            </p:cNvSpPr>
            <p:nvPr/>
          </p:nvSpPr>
          <p:spPr bwMode="auto">
            <a:xfrm>
              <a:off x="9081715" y="4589328"/>
              <a:ext cx="98488" cy="362973"/>
            </a:xfrm>
            <a:custGeom>
              <a:avLst/>
              <a:gdLst>
                <a:gd name="T0" fmla="*/ 236 w 237"/>
                <a:gd name="T1" fmla="*/ 877 h 878"/>
                <a:gd name="T2" fmla="*/ 0 w 237"/>
                <a:gd name="T3" fmla="*/ 877 h 878"/>
                <a:gd name="T4" fmla="*/ 0 w 237"/>
                <a:gd name="T5" fmla="*/ 0 h 878"/>
                <a:gd name="T6" fmla="*/ 236 w 237"/>
                <a:gd name="T7" fmla="*/ 0 h 878"/>
                <a:gd name="T8" fmla="*/ 236 w 237"/>
                <a:gd name="T9" fmla="*/ 87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878">
                  <a:moveTo>
                    <a:pt x="236" y="877"/>
                  </a:moveTo>
                  <a:lnTo>
                    <a:pt x="0" y="877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36" y="87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3" name="Freeform 93"/>
            <p:cNvSpPr>
              <a:spLocks noChangeArrowheads="1"/>
            </p:cNvSpPr>
            <p:nvPr/>
          </p:nvSpPr>
          <p:spPr bwMode="auto">
            <a:xfrm>
              <a:off x="9227624" y="4762606"/>
              <a:ext cx="109432" cy="189695"/>
            </a:xfrm>
            <a:custGeom>
              <a:avLst/>
              <a:gdLst>
                <a:gd name="T0" fmla="*/ 265 w 266"/>
                <a:gd name="T1" fmla="*/ 459 h 460"/>
                <a:gd name="T2" fmla="*/ 0 w 266"/>
                <a:gd name="T3" fmla="*/ 459 h 460"/>
                <a:gd name="T4" fmla="*/ 0 w 266"/>
                <a:gd name="T5" fmla="*/ 0 h 460"/>
                <a:gd name="T6" fmla="*/ 265 w 266"/>
                <a:gd name="T7" fmla="*/ 0 h 460"/>
                <a:gd name="T8" fmla="*/ 265 w 266"/>
                <a:gd name="T9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460">
                  <a:moveTo>
                    <a:pt x="265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265" y="0"/>
                  </a:lnTo>
                  <a:lnTo>
                    <a:pt x="265" y="4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4" name="Freeform 94"/>
            <p:cNvSpPr>
              <a:spLocks noChangeArrowheads="1"/>
            </p:cNvSpPr>
            <p:nvPr/>
          </p:nvSpPr>
          <p:spPr bwMode="auto">
            <a:xfrm>
              <a:off x="9382654" y="4669584"/>
              <a:ext cx="98488" cy="282717"/>
            </a:xfrm>
            <a:custGeom>
              <a:avLst/>
              <a:gdLst>
                <a:gd name="T0" fmla="*/ 236 w 237"/>
                <a:gd name="T1" fmla="*/ 683 h 684"/>
                <a:gd name="T2" fmla="*/ 0 w 237"/>
                <a:gd name="T3" fmla="*/ 683 h 684"/>
                <a:gd name="T4" fmla="*/ 0 w 237"/>
                <a:gd name="T5" fmla="*/ 0 h 684"/>
                <a:gd name="T6" fmla="*/ 236 w 237"/>
                <a:gd name="T7" fmla="*/ 0 h 684"/>
                <a:gd name="T8" fmla="*/ 236 w 237"/>
                <a:gd name="T9" fmla="*/ 683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684">
                  <a:moveTo>
                    <a:pt x="236" y="683"/>
                  </a:moveTo>
                  <a:lnTo>
                    <a:pt x="0" y="683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36" y="68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5EB2D3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5" name="Line 95"/>
            <p:cNvSpPr>
              <a:spLocks noChangeShapeType="1"/>
            </p:cNvSpPr>
            <p:nvPr/>
          </p:nvSpPr>
          <p:spPr bwMode="auto">
            <a:xfrm>
              <a:off x="8995995" y="4952301"/>
              <a:ext cx="565399" cy="1825"/>
            </a:xfrm>
            <a:prstGeom prst="line">
              <a:avLst/>
            </a:prstGeom>
            <a:noFill/>
            <a:ln w="2160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6" name="Line 96"/>
            <p:cNvSpPr>
              <a:spLocks noChangeShapeType="1"/>
            </p:cNvSpPr>
            <p:nvPr/>
          </p:nvSpPr>
          <p:spPr bwMode="auto">
            <a:xfrm flipV="1">
              <a:off x="8995995" y="4461650"/>
              <a:ext cx="1823" cy="492476"/>
            </a:xfrm>
            <a:prstGeom prst="line">
              <a:avLst/>
            </a:prstGeom>
            <a:noFill/>
            <a:ln w="2160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7" name="Freeform 97"/>
            <p:cNvSpPr>
              <a:spLocks noChangeArrowheads="1"/>
            </p:cNvSpPr>
            <p:nvPr/>
          </p:nvSpPr>
          <p:spPr bwMode="auto">
            <a:xfrm>
              <a:off x="4941537" y="10358597"/>
              <a:ext cx="561751" cy="559964"/>
            </a:xfrm>
            <a:custGeom>
              <a:avLst/>
              <a:gdLst>
                <a:gd name="T0" fmla="*/ 1355 w 1356"/>
                <a:gd name="T1" fmla="*/ 753 h 1355"/>
                <a:gd name="T2" fmla="*/ 1355 w 1356"/>
                <a:gd name="T3" fmla="*/ 753 h 1355"/>
                <a:gd name="T4" fmla="*/ 1355 w 1356"/>
                <a:gd name="T5" fmla="*/ 600 h 1355"/>
                <a:gd name="T6" fmla="*/ 1237 w 1356"/>
                <a:gd name="T7" fmla="*/ 600 h 1355"/>
                <a:gd name="T8" fmla="*/ 1202 w 1356"/>
                <a:gd name="T9" fmla="*/ 465 h 1355"/>
                <a:gd name="T10" fmla="*/ 1302 w 1356"/>
                <a:gd name="T11" fmla="*/ 400 h 1355"/>
                <a:gd name="T12" fmla="*/ 1231 w 1356"/>
                <a:gd name="T13" fmla="*/ 270 h 1355"/>
                <a:gd name="T14" fmla="*/ 1125 w 1356"/>
                <a:gd name="T15" fmla="*/ 329 h 1355"/>
                <a:gd name="T16" fmla="*/ 1025 w 1356"/>
                <a:gd name="T17" fmla="*/ 229 h 1355"/>
                <a:gd name="T18" fmla="*/ 1084 w 1356"/>
                <a:gd name="T19" fmla="*/ 129 h 1355"/>
                <a:gd name="T20" fmla="*/ 954 w 1356"/>
                <a:gd name="T21" fmla="*/ 53 h 1355"/>
                <a:gd name="T22" fmla="*/ 890 w 1356"/>
                <a:gd name="T23" fmla="*/ 153 h 1355"/>
                <a:gd name="T24" fmla="*/ 754 w 1356"/>
                <a:gd name="T25" fmla="*/ 117 h 1355"/>
                <a:gd name="T26" fmla="*/ 754 w 1356"/>
                <a:gd name="T27" fmla="*/ 0 h 1355"/>
                <a:gd name="T28" fmla="*/ 601 w 1356"/>
                <a:gd name="T29" fmla="*/ 0 h 1355"/>
                <a:gd name="T30" fmla="*/ 601 w 1356"/>
                <a:gd name="T31" fmla="*/ 117 h 1355"/>
                <a:gd name="T32" fmla="*/ 466 w 1356"/>
                <a:gd name="T33" fmla="*/ 153 h 1355"/>
                <a:gd name="T34" fmla="*/ 401 w 1356"/>
                <a:gd name="T35" fmla="*/ 53 h 1355"/>
                <a:gd name="T36" fmla="*/ 271 w 1356"/>
                <a:gd name="T37" fmla="*/ 129 h 1355"/>
                <a:gd name="T38" fmla="*/ 330 w 1356"/>
                <a:gd name="T39" fmla="*/ 229 h 1355"/>
                <a:gd name="T40" fmla="*/ 230 w 1356"/>
                <a:gd name="T41" fmla="*/ 329 h 1355"/>
                <a:gd name="T42" fmla="*/ 130 w 1356"/>
                <a:gd name="T43" fmla="*/ 270 h 1355"/>
                <a:gd name="T44" fmla="*/ 53 w 1356"/>
                <a:gd name="T45" fmla="*/ 400 h 1355"/>
                <a:gd name="T46" fmla="*/ 154 w 1356"/>
                <a:gd name="T47" fmla="*/ 465 h 1355"/>
                <a:gd name="T48" fmla="*/ 118 w 1356"/>
                <a:gd name="T49" fmla="*/ 600 h 1355"/>
                <a:gd name="T50" fmla="*/ 0 w 1356"/>
                <a:gd name="T51" fmla="*/ 600 h 1355"/>
                <a:gd name="T52" fmla="*/ 0 w 1356"/>
                <a:gd name="T53" fmla="*/ 753 h 1355"/>
                <a:gd name="T54" fmla="*/ 118 w 1356"/>
                <a:gd name="T55" fmla="*/ 753 h 1355"/>
                <a:gd name="T56" fmla="*/ 154 w 1356"/>
                <a:gd name="T57" fmla="*/ 889 h 1355"/>
                <a:gd name="T58" fmla="*/ 53 w 1356"/>
                <a:gd name="T59" fmla="*/ 953 h 1355"/>
                <a:gd name="T60" fmla="*/ 130 w 1356"/>
                <a:gd name="T61" fmla="*/ 1083 h 1355"/>
                <a:gd name="T62" fmla="*/ 230 w 1356"/>
                <a:gd name="T63" fmla="*/ 1024 h 1355"/>
                <a:gd name="T64" fmla="*/ 330 w 1356"/>
                <a:gd name="T65" fmla="*/ 1124 h 1355"/>
                <a:gd name="T66" fmla="*/ 271 w 1356"/>
                <a:gd name="T67" fmla="*/ 1224 h 1355"/>
                <a:gd name="T68" fmla="*/ 401 w 1356"/>
                <a:gd name="T69" fmla="*/ 1301 h 1355"/>
                <a:gd name="T70" fmla="*/ 466 w 1356"/>
                <a:gd name="T71" fmla="*/ 1201 h 1355"/>
                <a:gd name="T72" fmla="*/ 601 w 1356"/>
                <a:gd name="T73" fmla="*/ 1236 h 1355"/>
                <a:gd name="T74" fmla="*/ 601 w 1356"/>
                <a:gd name="T75" fmla="*/ 1354 h 1355"/>
                <a:gd name="T76" fmla="*/ 754 w 1356"/>
                <a:gd name="T77" fmla="*/ 1354 h 1355"/>
                <a:gd name="T78" fmla="*/ 754 w 1356"/>
                <a:gd name="T79" fmla="*/ 1236 h 1355"/>
                <a:gd name="T80" fmla="*/ 890 w 1356"/>
                <a:gd name="T81" fmla="*/ 1201 h 1355"/>
                <a:gd name="T82" fmla="*/ 954 w 1356"/>
                <a:gd name="T83" fmla="*/ 1301 h 1355"/>
                <a:gd name="T84" fmla="*/ 1084 w 1356"/>
                <a:gd name="T85" fmla="*/ 1224 h 1355"/>
                <a:gd name="T86" fmla="*/ 1025 w 1356"/>
                <a:gd name="T87" fmla="*/ 1124 h 1355"/>
                <a:gd name="T88" fmla="*/ 1125 w 1356"/>
                <a:gd name="T89" fmla="*/ 1024 h 1355"/>
                <a:gd name="T90" fmla="*/ 1231 w 1356"/>
                <a:gd name="T91" fmla="*/ 1083 h 1355"/>
                <a:gd name="T92" fmla="*/ 1302 w 1356"/>
                <a:gd name="T93" fmla="*/ 953 h 1355"/>
                <a:gd name="T94" fmla="*/ 1202 w 1356"/>
                <a:gd name="T95" fmla="*/ 889 h 1355"/>
                <a:gd name="T96" fmla="*/ 1237 w 1356"/>
                <a:gd name="T97" fmla="*/ 753 h 1355"/>
                <a:gd name="T98" fmla="*/ 1355 w 1356"/>
                <a:gd name="T99" fmla="*/ 753 h 1355"/>
                <a:gd name="T100" fmla="*/ 336 w 1356"/>
                <a:gd name="T101" fmla="*/ 677 h 1355"/>
                <a:gd name="T102" fmla="*/ 336 w 1356"/>
                <a:gd name="T103" fmla="*/ 677 h 1355"/>
                <a:gd name="T104" fmla="*/ 678 w 1356"/>
                <a:gd name="T105" fmla="*/ 335 h 1355"/>
                <a:gd name="T106" fmla="*/ 1019 w 1356"/>
                <a:gd name="T107" fmla="*/ 677 h 1355"/>
                <a:gd name="T108" fmla="*/ 678 w 1356"/>
                <a:gd name="T109" fmla="*/ 1018 h 1355"/>
                <a:gd name="T110" fmla="*/ 336 w 1356"/>
                <a:gd name="T111" fmla="*/ 677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6" h="1355">
                  <a:moveTo>
                    <a:pt x="1355" y="753"/>
                  </a:moveTo>
                  <a:lnTo>
                    <a:pt x="1355" y="753"/>
                  </a:lnTo>
                  <a:cubicBezTo>
                    <a:pt x="1355" y="600"/>
                    <a:pt x="1355" y="600"/>
                    <a:pt x="1355" y="600"/>
                  </a:cubicBezTo>
                  <a:cubicBezTo>
                    <a:pt x="1237" y="600"/>
                    <a:pt x="1237" y="600"/>
                    <a:pt x="1237" y="600"/>
                  </a:cubicBezTo>
                  <a:cubicBezTo>
                    <a:pt x="1231" y="553"/>
                    <a:pt x="1219" y="506"/>
                    <a:pt x="1202" y="465"/>
                  </a:cubicBezTo>
                  <a:cubicBezTo>
                    <a:pt x="1302" y="400"/>
                    <a:pt x="1302" y="400"/>
                    <a:pt x="1302" y="400"/>
                  </a:cubicBezTo>
                  <a:cubicBezTo>
                    <a:pt x="1231" y="270"/>
                    <a:pt x="1231" y="270"/>
                    <a:pt x="1231" y="270"/>
                  </a:cubicBezTo>
                  <a:cubicBezTo>
                    <a:pt x="1125" y="329"/>
                    <a:pt x="1125" y="329"/>
                    <a:pt x="1125" y="329"/>
                  </a:cubicBezTo>
                  <a:cubicBezTo>
                    <a:pt x="1096" y="294"/>
                    <a:pt x="1060" y="259"/>
                    <a:pt x="1025" y="229"/>
                  </a:cubicBezTo>
                  <a:cubicBezTo>
                    <a:pt x="1084" y="129"/>
                    <a:pt x="1084" y="129"/>
                    <a:pt x="1084" y="129"/>
                  </a:cubicBezTo>
                  <a:cubicBezTo>
                    <a:pt x="954" y="53"/>
                    <a:pt x="954" y="53"/>
                    <a:pt x="954" y="53"/>
                  </a:cubicBezTo>
                  <a:cubicBezTo>
                    <a:pt x="890" y="153"/>
                    <a:pt x="890" y="153"/>
                    <a:pt x="890" y="153"/>
                  </a:cubicBezTo>
                  <a:cubicBezTo>
                    <a:pt x="848" y="135"/>
                    <a:pt x="801" y="123"/>
                    <a:pt x="754" y="117"/>
                  </a:cubicBezTo>
                  <a:cubicBezTo>
                    <a:pt x="754" y="0"/>
                    <a:pt x="754" y="0"/>
                    <a:pt x="754" y="0"/>
                  </a:cubicBezTo>
                  <a:cubicBezTo>
                    <a:pt x="601" y="0"/>
                    <a:pt x="601" y="0"/>
                    <a:pt x="601" y="0"/>
                  </a:cubicBezTo>
                  <a:cubicBezTo>
                    <a:pt x="601" y="117"/>
                    <a:pt x="601" y="117"/>
                    <a:pt x="601" y="117"/>
                  </a:cubicBezTo>
                  <a:cubicBezTo>
                    <a:pt x="554" y="123"/>
                    <a:pt x="507" y="135"/>
                    <a:pt x="466" y="153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271" y="129"/>
                    <a:pt x="271" y="129"/>
                    <a:pt x="271" y="129"/>
                  </a:cubicBezTo>
                  <a:cubicBezTo>
                    <a:pt x="330" y="229"/>
                    <a:pt x="330" y="229"/>
                    <a:pt x="330" y="229"/>
                  </a:cubicBezTo>
                  <a:cubicBezTo>
                    <a:pt x="295" y="259"/>
                    <a:pt x="259" y="294"/>
                    <a:pt x="230" y="329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53" y="400"/>
                    <a:pt x="53" y="400"/>
                    <a:pt x="53" y="400"/>
                  </a:cubicBezTo>
                  <a:cubicBezTo>
                    <a:pt x="154" y="465"/>
                    <a:pt x="154" y="465"/>
                    <a:pt x="154" y="465"/>
                  </a:cubicBezTo>
                  <a:cubicBezTo>
                    <a:pt x="136" y="506"/>
                    <a:pt x="124" y="553"/>
                    <a:pt x="118" y="600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753"/>
                    <a:pt x="0" y="753"/>
                    <a:pt x="0" y="753"/>
                  </a:cubicBezTo>
                  <a:cubicBezTo>
                    <a:pt x="118" y="753"/>
                    <a:pt x="118" y="753"/>
                    <a:pt x="118" y="753"/>
                  </a:cubicBezTo>
                  <a:cubicBezTo>
                    <a:pt x="124" y="801"/>
                    <a:pt x="136" y="848"/>
                    <a:pt x="154" y="889"/>
                  </a:cubicBezTo>
                  <a:cubicBezTo>
                    <a:pt x="53" y="953"/>
                    <a:pt x="53" y="953"/>
                    <a:pt x="53" y="953"/>
                  </a:cubicBezTo>
                  <a:cubicBezTo>
                    <a:pt x="130" y="1083"/>
                    <a:pt x="130" y="1083"/>
                    <a:pt x="130" y="1083"/>
                  </a:cubicBezTo>
                  <a:cubicBezTo>
                    <a:pt x="230" y="1024"/>
                    <a:pt x="230" y="1024"/>
                    <a:pt x="230" y="1024"/>
                  </a:cubicBezTo>
                  <a:cubicBezTo>
                    <a:pt x="259" y="1060"/>
                    <a:pt x="295" y="1095"/>
                    <a:pt x="330" y="1124"/>
                  </a:cubicBezTo>
                  <a:cubicBezTo>
                    <a:pt x="271" y="1224"/>
                    <a:pt x="271" y="1224"/>
                    <a:pt x="271" y="1224"/>
                  </a:cubicBezTo>
                  <a:cubicBezTo>
                    <a:pt x="401" y="1301"/>
                    <a:pt x="401" y="1301"/>
                    <a:pt x="401" y="1301"/>
                  </a:cubicBezTo>
                  <a:cubicBezTo>
                    <a:pt x="466" y="1201"/>
                    <a:pt x="466" y="1201"/>
                    <a:pt x="466" y="1201"/>
                  </a:cubicBezTo>
                  <a:cubicBezTo>
                    <a:pt x="507" y="1218"/>
                    <a:pt x="554" y="1230"/>
                    <a:pt x="601" y="1236"/>
                  </a:cubicBezTo>
                  <a:cubicBezTo>
                    <a:pt x="601" y="1354"/>
                    <a:pt x="601" y="1354"/>
                    <a:pt x="601" y="1354"/>
                  </a:cubicBezTo>
                  <a:cubicBezTo>
                    <a:pt x="754" y="1354"/>
                    <a:pt x="754" y="1354"/>
                    <a:pt x="754" y="1354"/>
                  </a:cubicBezTo>
                  <a:cubicBezTo>
                    <a:pt x="754" y="1236"/>
                    <a:pt x="754" y="1236"/>
                    <a:pt x="754" y="1236"/>
                  </a:cubicBezTo>
                  <a:cubicBezTo>
                    <a:pt x="801" y="1230"/>
                    <a:pt x="848" y="1218"/>
                    <a:pt x="890" y="1201"/>
                  </a:cubicBezTo>
                  <a:cubicBezTo>
                    <a:pt x="954" y="1301"/>
                    <a:pt x="954" y="1301"/>
                    <a:pt x="954" y="1301"/>
                  </a:cubicBezTo>
                  <a:cubicBezTo>
                    <a:pt x="1084" y="1224"/>
                    <a:pt x="1084" y="1224"/>
                    <a:pt x="1084" y="1224"/>
                  </a:cubicBezTo>
                  <a:cubicBezTo>
                    <a:pt x="1025" y="1124"/>
                    <a:pt x="1025" y="1124"/>
                    <a:pt x="1025" y="1124"/>
                  </a:cubicBezTo>
                  <a:cubicBezTo>
                    <a:pt x="1060" y="1095"/>
                    <a:pt x="1096" y="1060"/>
                    <a:pt x="1125" y="1024"/>
                  </a:cubicBezTo>
                  <a:cubicBezTo>
                    <a:pt x="1231" y="1083"/>
                    <a:pt x="1231" y="1083"/>
                    <a:pt x="1231" y="1083"/>
                  </a:cubicBezTo>
                  <a:cubicBezTo>
                    <a:pt x="1302" y="953"/>
                    <a:pt x="1302" y="953"/>
                    <a:pt x="1302" y="953"/>
                  </a:cubicBezTo>
                  <a:cubicBezTo>
                    <a:pt x="1202" y="889"/>
                    <a:pt x="1202" y="889"/>
                    <a:pt x="1202" y="889"/>
                  </a:cubicBezTo>
                  <a:cubicBezTo>
                    <a:pt x="1219" y="848"/>
                    <a:pt x="1231" y="801"/>
                    <a:pt x="1237" y="753"/>
                  </a:cubicBezTo>
                  <a:lnTo>
                    <a:pt x="1355" y="753"/>
                  </a:lnTo>
                  <a:close/>
                  <a:moveTo>
                    <a:pt x="336" y="677"/>
                  </a:moveTo>
                  <a:lnTo>
                    <a:pt x="336" y="677"/>
                  </a:lnTo>
                  <a:cubicBezTo>
                    <a:pt x="336" y="488"/>
                    <a:pt x="489" y="335"/>
                    <a:pt x="678" y="335"/>
                  </a:cubicBezTo>
                  <a:cubicBezTo>
                    <a:pt x="866" y="335"/>
                    <a:pt x="1019" y="488"/>
                    <a:pt x="1019" y="677"/>
                  </a:cubicBezTo>
                  <a:cubicBezTo>
                    <a:pt x="1019" y="865"/>
                    <a:pt x="866" y="1018"/>
                    <a:pt x="678" y="1018"/>
                  </a:cubicBezTo>
                  <a:cubicBezTo>
                    <a:pt x="489" y="1018"/>
                    <a:pt x="336" y="865"/>
                    <a:pt x="336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8" name="Freeform 98"/>
            <p:cNvSpPr>
              <a:spLocks noChangeArrowheads="1"/>
            </p:cNvSpPr>
            <p:nvPr/>
          </p:nvSpPr>
          <p:spPr bwMode="auto">
            <a:xfrm>
              <a:off x="10464207" y="7369084"/>
              <a:ext cx="623763" cy="508891"/>
            </a:xfrm>
            <a:custGeom>
              <a:avLst/>
              <a:gdLst>
                <a:gd name="T0" fmla="*/ 1389 w 1508"/>
                <a:gd name="T1" fmla="*/ 571 h 1231"/>
                <a:gd name="T2" fmla="*/ 1472 w 1508"/>
                <a:gd name="T3" fmla="*/ 495 h 1231"/>
                <a:gd name="T4" fmla="*/ 1130 w 1508"/>
                <a:gd name="T5" fmla="*/ 247 h 1231"/>
                <a:gd name="T6" fmla="*/ 377 w 1508"/>
                <a:gd name="T7" fmla="*/ 247 h 1231"/>
                <a:gd name="T8" fmla="*/ 35 w 1508"/>
                <a:gd name="T9" fmla="*/ 495 h 1231"/>
                <a:gd name="T10" fmla="*/ 124 w 1508"/>
                <a:gd name="T11" fmla="*/ 571 h 1231"/>
                <a:gd name="T12" fmla="*/ 124 w 1508"/>
                <a:gd name="T13" fmla="*/ 648 h 1231"/>
                <a:gd name="T14" fmla="*/ 117 w 1508"/>
                <a:gd name="T15" fmla="*/ 953 h 1231"/>
                <a:gd name="T16" fmla="*/ 94 w 1508"/>
                <a:gd name="T17" fmla="*/ 1024 h 1231"/>
                <a:gd name="T18" fmla="*/ 35 w 1508"/>
                <a:gd name="T19" fmla="*/ 1041 h 1231"/>
                <a:gd name="T20" fmla="*/ 383 w 1508"/>
                <a:gd name="T21" fmla="*/ 1230 h 1231"/>
                <a:gd name="T22" fmla="*/ 1472 w 1508"/>
                <a:gd name="T23" fmla="*/ 1230 h 1231"/>
                <a:gd name="T24" fmla="*/ 1419 w 1508"/>
                <a:gd name="T25" fmla="*/ 1041 h 1231"/>
                <a:gd name="T26" fmla="*/ 1419 w 1508"/>
                <a:gd name="T27" fmla="*/ 953 h 1231"/>
                <a:gd name="T28" fmla="*/ 1372 w 1508"/>
                <a:gd name="T29" fmla="*/ 648 h 1231"/>
                <a:gd name="T30" fmla="*/ 1389 w 1508"/>
                <a:gd name="T31" fmla="*/ 595 h 1231"/>
                <a:gd name="T32" fmla="*/ 836 w 1508"/>
                <a:gd name="T33" fmla="*/ 648 h 1231"/>
                <a:gd name="T34" fmla="*/ 836 w 1508"/>
                <a:gd name="T35" fmla="*/ 953 h 1231"/>
                <a:gd name="T36" fmla="*/ 812 w 1508"/>
                <a:gd name="T37" fmla="*/ 1024 h 1231"/>
                <a:gd name="T38" fmla="*/ 700 w 1508"/>
                <a:gd name="T39" fmla="*/ 1041 h 1231"/>
                <a:gd name="T40" fmla="*/ 700 w 1508"/>
                <a:gd name="T41" fmla="*/ 953 h 1231"/>
                <a:gd name="T42" fmla="*/ 653 w 1508"/>
                <a:gd name="T43" fmla="*/ 648 h 1231"/>
                <a:gd name="T44" fmla="*/ 671 w 1508"/>
                <a:gd name="T45" fmla="*/ 595 h 1231"/>
                <a:gd name="T46" fmla="*/ 836 w 1508"/>
                <a:gd name="T47" fmla="*/ 571 h 1231"/>
                <a:gd name="T48" fmla="*/ 341 w 1508"/>
                <a:gd name="T49" fmla="*/ 1041 h 1231"/>
                <a:gd name="T50" fmla="*/ 341 w 1508"/>
                <a:gd name="T51" fmla="*/ 953 h 1231"/>
                <a:gd name="T52" fmla="*/ 294 w 1508"/>
                <a:gd name="T53" fmla="*/ 648 h 1231"/>
                <a:gd name="T54" fmla="*/ 312 w 1508"/>
                <a:gd name="T55" fmla="*/ 595 h 1231"/>
                <a:gd name="T56" fmla="*/ 483 w 1508"/>
                <a:gd name="T57" fmla="*/ 571 h 1231"/>
                <a:gd name="T58" fmla="*/ 483 w 1508"/>
                <a:gd name="T59" fmla="*/ 648 h 1231"/>
                <a:gd name="T60" fmla="*/ 477 w 1508"/>
                <a:gd name="T61" fmla="*/ 953 h 1231"/>
                <a:gd name="T62" fmla="*/ 453 w 1508"/>
                <a:gd name="T63" fmla="*/ 1024 h 1231"/>
                <a:gd name="T64" fmla="*/ 341 w 1508"/>
                <a:gd name="T65" fmla="*/ 1041 h 1231"/>
                <a:gd name="T66" fmla="*/ 1172 w 1508"/>
                <a:gd name="T67" fmla="*/ 953 h 1231"/>
                <a:gd name="T68" fmla="*/ 1172 w 1508"/>
                <a:gd name="T69" fmla="*/ 1041 h 1231"/>
                <a:gd name="T70" fmla="*/ 1060 w 1508"/>
                <a:gd name="T71" fmla="*/ 1024 h 1231"/>
                <a:gd name="T72" fmla="*/ 1030 w 1508"/>
                <a:gd name="T73" fmla="*/ 953 h 1231"/>
                <a:gd name="T74" fmla="*/ 1030 w 1508"/>
                <a:gd name="T75" fmla="*/ 648 h 1231"/>
                <a:gd name="T76" fmla="*/ 1030 w 1508"/>
                <a:gd name="T77" fmla="*/ 571 h 1231"/>
                <a:gd name="T78" fmla="*/ 1195 w 1508"/>
                <a:gd name="T79" fmla="*/ 595 h 1231"/>
                <a:gd name="T80" fmla="*/ 1213 w 1508"/>
                <a:gd name="T81" fmla="*/ 648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8" h="1231">
                  <a:moveTo>
                    <a:pt x="1389" y="595"/>
                  </a:moveTo>
                  <a:lnTo>
                    <a:pt x="1389" y="571"/>
                  </a:lnTo>
                  <a:lnTo>
                    <a:pt x="1472" y="571"/>
                  </a:lnTo>
                  <a:lnTo>
                    <a:pt x="1472" y="495"/>
                  </a:lnTo>
                  <a:lnTo>
                    <a:pt x="1507" y="495"/>
                  </a:lnTo>
                  <a:lnTo>
                    <a:pt x="1130" y="247"/>
                  </a:lnTo>
                  <a:lnTo>
                    <a:pt x="753" y="0"/>
                  </a:lnTo>
                  <a:lnTo>
                    <a:pt x="377" y="247"/>
                  </a:lnTo>
                  <a:lnTo>
                    <a:pt x="0" y="495"/>
                  </a:lnTo>
                  <a:lnTo>
                    <a:pt x="35" y="495"/>
                  </a:lnTo>
                  <a:lnTo>
                    <a:pt x="35" y="571"/>
                  </a:lnTo>
                  <a:lnTo>
                    <a:pt x="124" y="571"/>
                  </a:lnTo>
                  <a:lnTo>
                    <a:pt x="124" y="595"/>
                  </a:lnTo>
                  <a:lnTo>
                    <a:pt x="124" y="648"/>
                  </a:lnTo>
                  <a:lnTo>
                    <a:pt x="141" y="648"/>
                  </a:lnTo>
                  <a:lnTo>
                    <a:pt x="117" y="953"/>
                  </a:lnTo>
                  <a:lnTo>
                    <a:pt x="94" y="953"/>
                  </a:lnTo>
                  <a:lnTo>
                    <a:pt x="94" y="1024"/>
                  </a:lnTo>
                  <a:lnTo>
                    <a:pt x="94" y="1041"/>
                  </a:lnTo>
                  <a:lnTo>
                    <a:pt x="35" y="1041"/>
                  </a:lnTo>
                  <a:lnTo>
                    <a:pt x="35" y="1230"/>
                  </a:lnTo>
                  <a:lnTo>
                    <a:pt x="383" y="1230"/>
                  </a:lnTo>
                  <a:lnTo>
                    <a:pt x="1124" y="1230"/>
                  </a:lnTo>
                  <a:lnTo>
                    <a:pt x="1472" y="1230"/>
                  </a:lnTo>
                  <a:lnTo>
                    <a:pt x="1472" y="1041"/>
                  </a:lnTo>
                  <a:lnTo>
                    <a:pt x="1419" y="1041"/>
                  </a:lnTo>
                  <a:lnTo>
                    <a:pt x="1419" y="1024"/>
                  </a:lnTo>
                  <a:lnTo>
                    <a:pt x="1419" y="953"/>
                  </a:lnTo>
                  <a:lnTo>
                    <a:pt x="1389" y="953"/>
                  </a:lnTo>
                  <a:lnTo>
                    <a:pt x="1372" y="648"/>
                  </a:lnTo>
                  <a:lnTo>
                    <a:pt x="1389" y="648"/>
                  </a:lnTo>
                  <a:lnTo>
                    <a:pt x="1389" y="595"/>
                  </a:lnTo>
                  <a:close/>
                  <a:moveTo>
                    <a:pt x="836" y="595"/>
                  </a:moveTo>
                  <a:lnTo>
                    <a:pt x="836" y="648"/>
                  </a:lnTo>
                  <a:lnTo>
                    <a:pt x="859" y="648"/>
                  </a:lnTo>
                  <a:lnTo>
                    <a:pt x="836" y="953"/>
                  </a:lnTo>
                  <a:lnTo>
                    <a:pt x="812" y="953"/>
                  </a:lnTo>
                  <a:lnTo>
                    <a:pt x="812" y="1024"/>
                  </a:lnTo>
                  <a:lnTo>
                    <a:pt x="812" y="1041"/>
                  </a:lnTo>
                  <a:lnTo>
                    <a:pt x="700" y="1041"/>
                  </a:lnTo>
                  <a:lnTo>
                    <a:pt x="700" y="1024"/>
                  </a:lnTo>
                  <a:lnTo>
                    <a:pt x="700" y="953"/>
                  </a:lnTo>
                  <a:lnTo>
                    <a:pt x="671" y="953"/>
                  </a:lnTo>
                  <a:lnTo>
                    <a:pt x="653" y="648"/>
                  </a:lnTo>
                  <a:lnTo>
                    <a:pt x="671" y="648"/>
                  </a:lnTo>
                  <a:lnTo>
                    <a:pt x="671" y="595"/>
                  </a:lnTo>
                  <a:lnTo>
                    <a:pt x="671" y="571"/>
                  </a:lnTo>
                  <a:lnTo>
                    <a:pt x="836" y="571"/>
                  </a:lnTo>
                  <a:lnTo>
                    <a:pt x="836" y="595"/>
                  </a:lnTo>
                  <a:close/>
                  <a:moveTo>
                    <a:pt x="341" y="1041"/>
                  </a:moveTo>
                  <a:lnTo>
                    <a:pt x="341" y="1024"/>
                  </a:lnTo>
                  <a:lnTo>
                    <a:pt x="341" y="953"/>
                  </a:lnTo>
                  <a:lnTo>
                    <a:pt x="312" y="953"/>
                  </a:lnTo>
                  <a:lnTo>
                    <a:pt x="294" y="648"/>
                  </a:lnTo>
                  <a:lnTo>
                    <a:pt x="312" y="648"/>
                  </a:lnTo>
                  <a:lnTo>
                    <a:pt x="312" y="595"/>
                  </a:lnTo>
                  <a:lnTo>
                    <a:pt x="312" y="571"/>
                  </a:lnTo>
                  <a:lnTo>
                    <a:pt x="483" y="571"/>
                  </a:lnTo>
                  <a:lnTo>
                    <a:pt x="483" y="595"/>
                  </a:lnTo>
                  <a:lnTo>
                    <a:pt x="483" y="648"/>
                  </a:lnTo>
                  <a:lnTo>
                    <a:pt x="500" y="648"/>
                  </a:lnTo>
                  <a:lnTo>
                    <a:pt x="477" y="953"/>
                  </a:lnTo>
                  <a:lnTo>
                    <a:pt x="453" y="953"/>
                  </a:lnTo>
                  <a:lnTo>
                    <a:pt x="453" y="1024"/>
                  </a:lnTo>
                  <a:lnTo>
                    <a:pt x="453" y="1041"/>
                  </a:lnTo>
                  <a:lnTo>
                    <a:pt x="341" y="1041"/>
                  </a:lnTo>
                  <a:close/>
                  <a:moveTo>
                    <a:pt x="1195" y="953"/>
                  </a:moveTo>
                  <a:lnTo>
                    <a:pt x="1172" y="953"/>
                  </a:lnTo>
                  <a:lnTo>
                    <a:pt x="1172" y="1024"/>
                  </a:lnTo>
                  <a:lnTo>
                    <a:pt x="1172" y="1041"/>
                  </a:lnTo>
                  <a:lnTo>
                    <a:pt x="1060" y="1041"/>
                  </a:lnTo>
                  <a:lnTo>
                    <a:pt x="1060" y="1024"/>
                  </a:lnTo>
                  <a:lnTo>
                    <a:pt x="1060" y="953"/>
                  </a:lnTo>
                  <a:lnTo>
                    <a:pt x="1030" y="953"/>
                  </a:lnTo>
                  <a:lnTo>
                    <a:pt x="1012" y="648"/>
                  </a:lnTo>
                  <a:lnTo>
                    <a:pt x="1030" y="648"/>
                  </a:lnTo>
                  <a:lnTo>
                    <a:pt x="1030" y="595"/>
                  </a:lnTo>
                  <a:lnTo>
                    <a:pt x="1030" y="571"/>
                  </a:lnTo>
                  <a:lnTo>
                    <a:pt x="1195" y="571"/>
                  </a:lnTo>
                  <a:lnTo>
                    <a:pt x="1195" y="595"/>
                  </a:lnTo>
                  <a:lnTo>
                    <a:pt x="1195" y="648"/>
                  </a:lnTo>
                  <a:lnTo>
                    <a:pt x="1213" y="648"/>
                  </a:lnTo>
                  <a:lnTo>
                    <a:pt x="1195" y="9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9" name="Freeform 99"/>
            <p:cNvSpPr>
              <a:spLocks noChangeArrowheads="1"/>
            </p:cNvSpPr>
            <p:nvPr/>
          </p:nvSpPr>
          <p:spPr bwMode="auto">
            <a:xfrm>
              <a:off x="3363893" y="7321660"/>
              <a:ext cx="476029" cy="523483"/>
            </a:xfrm>
            <a:custGeom>
              <a:avLst/>
              <a:gdLst>
                <a:gd name="T0" fmla="*/ 924 w 1149"/>
                <a:gd name="T1" fmla="*/ 259 h 1266"/>
                <a:gd name="T2" fmla="*/ 924 w 1149"/>
                <a:gd name="T3" fmla="*/ 259 h 1266"/>
                <a:gd name="T4" fmla="*/ 41 w 1149"/>
                <a:gd name="T5" fmla="*/ 912 h 1266"/>
                <a:gd name="T6" fmla="*/ 524 w 1149"/>
                <a:gd name="T7" fmla="*/ 1030 h 1266"/>
                <a:gd name="T8" fmla="*/ 712 w 1149"/>
                <a:gd name="T9" fmla="*/ 830 h 1266"/>
                <a:gd name="T10" fmla="*/ 1001 w 1149"/>
                <a:gd name="T11" fmla="*/ 766 h 1266"/>
                <a:gd name="T12" fmla="*/ 924 w 1149"/>
                <a:gd name="T13" fmla="*/ 259 h 1266"/>
                <a:gd name="T14" fmla="*/ 259 w 1149"/>
                <a:gd name="T15" fmla="*/ 354 h 1266"/>
                <a:gd name="T16" fmla="*/ 259 w 1149"/>
                <a:gd name="T17" fmla="*/ 354 h 1266"/>
                <a:gd name="T18" fmla="*/ 353 w 1149"/>
                <a:gd name="T19" fmla="*/ 295 h 1266"/>
                <a:gd name="T20" fmla="*/ 412 w 1149"/>
                <a:gd name="T21" fmla="*/ 389 h 1266"/>
                <a:gd name="T22" fmla="*/ 318 w 1149"/>
                <a:gd name="T23" fmla="*/ 448 h 1266"/>
                <a:gd name="T24" fmla="*/ 259 w 1149"/>
                <a:gd name="T25" fmla="*/ 354 h 1266"/>
                <a:gd name="T26" fmla="*/ 247 w 1149"/>
                <a:gd name="T27" fmla="*/ 660 h 1266"/>
                <a:gd name="T28" fmla="*/ 247 w 1149"/>
                <a:gd name="T29" fmla="*/ 660 h 1266"/>
                <a:gd name="T30" fmla="*/ 147 w 1149"/>
                <a:gd name="T31" fmla="*/ 624 h 1266"/>
                <a:gd name="T32" fmla="*/ 182 w 1149"/>
                <a:gd name="T33" fmla="*/ 518 h 1266"/>
                <a:gd name="T34" fmla="*/ 288 w 1149"/>
                <a:gd name="T35" fmla="*/ 560 h 1266"/>
                <a:gd name="T36" fmla="*/ 247 w 1149"/>
                <a:gd name="T37" fmla="*/ 660 h 1266"/>
                <a:gd name="T38" fmla="*/ 612 w 1149"/>
                <a:gd name="T39" fmla="*/ 342 h 1266"/>
                <a:gd name="T40" fmla="*/ 612 w 1149"/>
                <a:gd name="T41" fmla="*/ 342 h 1266"/>
                <a:gd name="T42" fmla="*/ 506 w 1149"/>
                <a:gd name="T43" fmla="*/ 324 h 1266"/>
                <a:gd name="T44" fmla="*/ 524 w 1149"/>
                <a:gd name="T45" fmla="*/ 218 h 1266"/>
                <a:gd name="T46" fmla="*/ 630 w 1149"/>
                <a:gd name="T47" fmla="*/ 236 h 1266"/>
                <a:gd name="T48" fmla="*/ 612 w 1149"/>
                <a:gd name="T49" fmla="*/ 342 h 1266"/>
                <a:gd name="T50" fmla="*/ 730 w 1149"/>
                <a:gd name="T51" fmla="*/ 354 h 1266"/>
                <a:gd name="T52" fmla="*/ 730 w 1149"/>
                <a:gd name="T53" fmla="*/ 354 h 1266"/>
                <a:gd name="T54" fmla="*/ 812 w 1149"/>
                <a:gd name="T55" fmla="*/ 283 h 1266"/>
                <a:gd name="T56" fmla="*/ 883 w 1149"/>
                <a:gd name="T57" fmla="*/ 365 h 1266"/>
                <a:gd name="T58" fmla="*/ 801 w 1149"/>
                <a:gd name="T59" fmla="*/ 436 h 1266"/>
                <a:gd name="T60" fmla="*/ 730 w 1149"/>
                <a:gd name="T61" fmla="*/ 354 h 1266"/>
                <a:gd name="T62" fmla="*/ 341 w 1149"/>
                <a:gd name="T63" fmla="*/ 1077 h 1266"/>
                <a:gd name="T64" fmla="*/ 341 w 1149"/>
                <a:gd name="T65" fmla="*/ 1077 h 1266"/>
                <a:gd name="T66" fmla="*/ 188 w 1149"/>
                <a:gd name="T67" fmla="*/ 1024 h 1266"/>
                <a:gd name="T68" fmla="*/ 265 w 1149"/>
                <a:gd name="T69" fmla="*/ 882 h 1266"/>
                <a:gd name="T70" fmla="*/ 424 w 1149"/>
                <a:gd name="T71" fmla="*/ 936 h 1266"/>
                <a:gd name="T72" fmla="*/ 341 w 1149"/>
                <a:gd name="T73" fmla="*/ 1077 h 1266"/>
                <a:gd name="T74" fmla="*/ 883 w 1149"/>
                <a:gd name="T75" fmla="*/ 630 h 1266"/>
                <a:gd name="T76" fmla="*/ 883 w 1149"/>
                <a:gd name="T77" fmla="*/ 630 h 1266"/>
                <a:gd name="T78" fmla="*/ 883 w 1149"/>
                <a:gd name="T79" fmla="*/ 518 h 1266"/>
                <a:gd name="T80" fmla="*/ 989 w 1149"/>
                <a:gd name="T81" fmla="*/ 518 h 1266"/>
                <a:gd name="T82" fmla="*/ 989 w 1149"/>
                <a:gd name="T83" fmla="*/ 630 h 1266"/>
                <a:gd name="T84" fmla="*/ 883 w 1149"/>
                <a:gd name="T85" fmla="*/ 630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9" h="1266">
                  <a:moveTo>
                    <a:pt x="924" y="259"/>
                  </a:moveTo>
                  <a:lnTo>
                    <a:pt x="924" y="259"/>
                  </a:lnTo>
                  <a:cubicBezTo>
                    <a:pt x="653" y="0"/>
                    <a:pt x="0" y="118"/>
                    <a:pt x="41" y="912"/>
                  </a:cubicBezTo>
                  <a:cubicBezTo>
                    <a:pt x="59" y="1224"/>
                    <a:pt x="453" y="1265"/>
                    <a:pt x="524" y="1030"/>
                  </a:cubicBezTo>
                  <a:cubicBezTo>
                    <a:pt x="542" y="965"/>
                    <a:pt x="606" y="825"/>
                    <a:pt x="712" y="830"/>
                  </a:cubicBezTo>
                  <a:cubicBezTo>
                    <a:pt x="842" y="841"/>
                    <a:pt x="918" y="853"/>
                    <a:pt x="1001" y="766"/>
                  </a:cubicBezTo>
                  <a:cubicBezTo>
                    <a:pt x="1113" y="648"/>
                    <a:pt x="1148" y="465"/>
                    <a:pt x="924" y="259"/>
                  </a:cubicBezTo>
                  <a:close/>
                  <a:moveTo>
                    <a:pt x="259" y="354"/>
                  </a:moveTo>
                  <a:lnTo>
                    <a:pt x="259" y="354"/>
                  </a:lnTo>
                  <a:cubicBezTo>
                    <a:pt x="271" y="312"/>
                    <a:pt x="312" y="283"/>
                    <a:pt x="353" y="295"/>
                  </a:cubicBezTo>
                  <a:cubicBezTo>
                    <a:pt x="400" y="306"/>
                    <a:pt x="424" y="348"/>
                    <a:pt x="412" y="389"/>
                  </a:cubicBezTo>
                  <a:cubicBezTo>
                    <a:pt x="400" y="430"/>
                    <a:pt x="359" y="459"/>
                    <a:pt x="318" y="448"/>
                  </a:cubicBezTo>
                  <a:cubicBezTo>
                    <a:pt x="277" y="436"/>
                    <a:pt x="247" y="395"/>
                    <a:pt x="259" y="354"/>
                  </a:cubicBezTo>
                  <a:close/>
                  <a:moveTo>
                    <a:pt x="247" y="660"/>
                  </a:moveTo>
                  <a:lnTo>
                    <a:pt x="247" y="660"/>
                  </a:lnTo>
                  <a:cubicBezTo>
                    <a:pt x="212" y="677"/>
                    <a:pt x="165" y="660"/>
                    <a:pt x="147" y="624"/>
                  </a:cubicBezTo>
                  <a:cubicBezTo>
                    <a:pt x="129" y="583"/>
                    <a:pt x="147" y="536"/>
                    <a:pt x="182" y="518"/>
                  </a:cubicBezTo>
                  <a:cubicBezTo>
                    <a:pt x="224" y="501"/>
                    <a:pt x="271" y="518"/>
                    <a:pt x="288" y="560"/>
                  </a:cubicBezTo>
                  <a:cubicBezTo>
                    <a:pt x="306" y="595"/>
                    <a:pt x="288" y="642"/>
                    <a:pt x="247" y="660"/>
                  </a:cubicBezTo>
                  <a:close/>
                  <a:moveTo>
                    <a:pt x="612" y="342"/>
                  </a:moveTo>
                  <a:lnTo>
                    <a:pt x="612" y="342"/>
                  </a:lnTo>
                  <a:cubicBezTo>
                    <a:pt x="577" y="371"/>
                    <a:pt x="530" y="359"/>
                    <a:pt x="506" y="324"/>
                  </a:cubicBezTo>
                  <a:cubicBezTo>
                    <a:pt x="483" y="289"/>
                    <a:pt x="489" y="242"/>
                    <a:pt x="524" y="218"/>
                  </a:cubicBezTo>
                  <a:cubicBezTo>
                    <a:pt x="559" y="195"/>
                    <a:pt x="606" y="200"/>
                    <a:pt x="630" y="236"/>
                  </a:cubicBezTo>
                  <a:cubicBezTo>
                    <a:pt x="659" y="271"/>
                    <a:pt x="648" y="318"/>
                    <a:pt x="612" y="342"/>
                  </a:cubicBezTo>
                  <a:close/>
                  <a:moveTo>
                    <a:pt x="730" y="354"/>
                  </a:moveTo>
                  <a:lnTo>
                    <a:pt x="730" y="354"/>
                  </a:lnTo>
                  <a:cubicBezTo>
                    <a:pt x="730" y="312"/>
                    <a:pt x="771" y="277"/>
                    <a:pt x="812" y="283"/>
                  </a:cubicBezTo>
                  <a:cubicBezTo>
                    <a:pt x="854" y="289"/>
                    <a:pt x="889" y="324"/>
                    <a:pt x="883" y="365"/>
                  </a:cubicBezTo>
                  <a:cubicBezTo>
                    <a:pt x="877" y="412"/>
                    <a:pt x="842" y="442"/>
                    <a:pt x="801" y="436"/>
                  </a:cubicBezTo>
                  <a:cubicBezTo>
                    <a:pt x="759" y="436"/>
                    <a:pt x="724" y="395"/>
                    <a:pt x="730" y="354"/>
                  </a:cubicBezTo>
                  <a:close/>
                  <a:moveTo>
                    <a:pt x="341" y="1077"/>
                  </a:moveTo>
                  <a:lnTo>
                    <a:pt x="341" y="1077"/>
                  </a:lnTo>
                  <a:cubicBezTo>
                    <a:pt x="277" y="1100"/>
                    <a:pt x="212" y="1077"/>
                    <a:pt x="188" y="1024"/>
                  </a:cubicBezTo>
                  <a:cubicBezTo>
                    <a:pt x="165" y="971"/>
                    <a:pt x="200" y="912"/>
                    <a:pt x="265" y="882"/>
                  </a:cubicBezTo>
                  <a:cubicBezTo>
                    <a:pt x="330" y="859"/>
                    <a:pt x="400" y="882"/>
                    <a:pt x="424" y="936"/>
                  </a:cubicBezTo>
                  <a:cubicBezTo>
                    <a:pt x="441" y="989"/>
                    <a:pt x="406" y="1053"/>
                    <a:pt x="341" y="1077"/>
                  </a:cubicBezTo>
                  <a:close/>
                  <a:moveTo>
                    <a:pt x="883" y="630"/>
                  </a:moveTo>
                  <a:lnTo>
                    <a:pt x="883" y="630"/>
                  </a:lnTo>
                  <a:cubicBezTo>
                    <a:pt x="854" y="601"/>
                    <a:pt x="854" y="548"/>
                    <a:pt x="883" y="518"/>
                  </a:cubicBezTo>
                  <a:cubicBezTo>
                    <a:pt x="913" y="489"/>
                    <a:pt x="960" y="489"/>
                    <a:pt x="989" y="518"/>
                  </a:cubicBezTo>
                  <a:cubicBezTo>
                    <a:pt x="1019" y="548"/>
                    <a:pt x="1019" y="601"/>
                    <a:pt x="989" y="630"/>
                  </a:cubicBezTo>
                  <a:cubicBezTo>
                    <a:pt x="960" y="660"/>
                    <a:pt x="913" y="660"/>
                    <a:pt x="883" y="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0" name="Freeform 100"/>
            <p:cNvSpPr>
              <a:spLocks noChangeArrowheads="1"/>
            </p:cNvSpPr>
            <p:nvPr/>
          </p:nvSpPr>
          <p:spPr bwMode="auto">
            <a:xfrm>
              <a:off x="3569988" y="7538714"/>
              <a:ext cx="375717" cy="368446"/>
            </a:xfrm>
            <a:custGeom>
              <a:avLst/>
              <a:gdLst>
                <a:gd name="T0" fmla="*/ 424 w 908"/>
                <a:gd name="T1" fmla="*/ 635 h 889"/>
                <a:gd name="T2" fmla="*/ 424 w 908"/>
                <a:gd name="T3" fmla="*/ 635 h 889"/>
                <a:gd name="T4" fmla="*/ 448 w 908"/>
                <a:gd name="T5" fmla="*/ 618 h 889"/>
                <a:gd name="T6" fmla="*/ 442 w 908"/>
                <a:gd name="T7" fmla="*/ 612 h 889"/>
                <a:gd name="T8" fmla="*/ 819 w 908"/>
                <a:gd name="T9" fmla="*/ 183 h 889"/>
                <a:gd name="T10" fmla="*/ 731 w 908"/>
                <a:gd name="T11" fmla="*/ 89 h 889"/>
                <a:gd name="T12" fmla="*/ 301 w 908"/>
                <a:gd name="T13" fmla="*/ 470 h 889"/>
                <a:gd name="T14" fmla="*/ 295 w 908"/>
                <a:gd name="T15" fmla="*/ 465 h 889"/>
                <a:gd name="T16" fmla="*/ 271 w 908"/>
                <a:gd name="T17" fmla="*/ 488 h 889"/>
                <a:gd name="T18" fmla="*/ 277 w 908"/>
                <a:gd name="T19" fmla="*/ 494 h 889"/>
                <a:gd name="T20" fmla="*/ 183 w 908"/>
                <a:gd name="T21" fmla="*/ 641 h 889"/>
                <a:gd name="T22" fmla="*/ 171 w 908"/>
                <a:gd name="T23" fmla="*/ 641 h 889"/>
                <a:gd name="T24" fmla="*/ 171 w 908"/>
                <a:gd name="T25" fmla="*/ 641 h 889"/>
                <a:gd name="T26" fmla="*/ 148 w 908"/>
                <a:gd name="T27" fmla="*/ 641 h 889"/>
                <a:gd name="T28" fmla="*/ 142 w 908"/>
                <a:gd name="T29" fmla="*/ 641 h 889"/>
                <a:gd name="T30" fmla="*/ 136 w 908"/>
                <a:gd name="T31" fmla="*/ 647 h 889"/>
                <a:gd name="T32" fmla="*/ 130 w 908"/>
                <a:gd name="T33" fmla="*/ 647 h 889"/>
                <a:gd name="T34" fmla="*/ 118 w 908"/>
                <a:gd name="T35" fmla="*/ 653 h 889"/>
                <a:gd name="T36" fmla="*/ 118 w 908"/>
                <a:gd name="T37" fmla="*/ 653 h 889"/>
                <a:gd name="T38" fmla="*/ 106 w 908"/>
                <a:gd name="T39" fmla="*/ 659 h 889"/>
                <a:gd name="T40" fmla="*/ 106 w 908"/>
                <a:gd name="T41" fmla="*/ 659 h 889"/>
                <a:gd name="T42" fmla="*/ 101 w 908"/>
                <a:gd name="T43" fmla="*/ 665 h 889"/>
                <a:gd name="T44" fmla="*/ 95 w 908"/>
                <a:gd name="T45" fmla="*/ 665 h 889"/>
                <a:gd name="T46" fmla="*/ 89 w 908"/>
                <a:gd name="T47" fmla="*/ 676 h 889"/>
                <a:gd name="T48" fmla="*/ 65 w 908"/>
                <a:gd name="T49" fmla="*/ 724 h 889"/>
                <a:gd name="T50" fmla="*/ 0 w 908"/>
                <a:gd name="T51" fmla="*/ 859 h 889"/>
                <a:gd name="T52" fmla="*/ 201 w 908"/>
                <a:gd name="T53" fmla="*/ 847 h 889"/>
                <a:gd name="T54" fmla="*/ 242 w 908"/>
                <a:gd name="T55" fmla="*/ 812 h 889"/>
                <a:gd name="T56" fmla="*/ 265 w 908"/>
                <a:gd name="T57" fmla="*/ 724 h 889"/>
                <a:gd name="T58" fmla="*/ 413 w 908"/>
                <a:gd name="T59" fmla="*/ 629 h 889"/>
                <a:gd name="T60" fmla="*/ 424 w 908"/>
                <a:gd name="T61" fmla="*/ 635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8" h="889">
                  <a:moveTo>
                    <a:pt x="424" y="635"/>
                  </a:moveTo>
                  <a:lnTo>
                    <a:pt x="424" y="635"/>
                  </a:lnTo>
                  <a:cubicBezTo>
                    <a:pt x="448" y="618"/>
                    <a:pt x="448" y="618"/>
                    <a:pt x="448" y="618"/>
                  </a:cubicBezTo>
                  <a:cubicBezTo>
                    <a:pt x="442" y="612"/>
                    <a:pt x="442" y="612"/>
                    <a:pt x="442" y="612"/>
                  </a:cubicBezTo>
                  <a:cubicBezTo>
                    <a:pt x="583" y="447"/>
                    <a:pt x="677" y="341"/>
                    <a:pt x="819" y="183"/>
                  </a:cubicBezTo>
                  <a:cubicBezTo>
                    <a:pt x="907" y="83"/>
                    <a:pt x="825" y="0"/>
                    <a:pt x="731" y="89"/>
                  </a:cubicBezTo>
                  <a:cubicBezTo>
                    <a:pt x="566" y="236"/>
                    <a:pt x="460" y="323"/>
                    <a:pt x="301" y="470"/>
                  </a:cubicBezTo>
                  <a:cubicBezTo>
                    <a:pt x="295" y="465"/>
                    <a:pt x="295" y="465"/>
                    <a:pt x="295" y="465"/>
                  </a:cubicBezTo>
                  <a:cubicBezTo>
                    <a:pt x="271" y="488"/>
                    <a:pt x="271" y="488"/>
                    <a:pt x="271" y="488"/>
                  </a:cubicBezTo>
                  <a:cubicBezTo>
                    <a:pt x="277" y="494"/>
                    <a:pt x="277" y="494"/>
                    <a:pt x="277" y="494"/>
                  </a:cubicBezTo>
                  <a:cubicBezTo>
                    <a:pt x="248" y="547"/>
                    <a:pt x="218" y="588"/>
                    <a:pt x="183" y="641"/>
                  </a:cubicBezTo>
                  <a:cubicBezTo>
                    <a:pt x="183" y="641"/>
                    <a:pt x="177" y="641"/>
                    <a:pt x="171" y="641"/>
                  </a:cubicBezTo>
                  <a:lnTo>
                    <a:pt x="171" y="641"/>
                  </a:lnTo>
                  <a:cubicBezTo>
                    <a:pt x="165" y="641"/>
                    <a:pt x="153" y="641"/>
                    <a:pt x="148" y="641"/>
                  </a:cubicBezTo>
                  <a:cubicBezTo>
                    <a:pt x="148" y="641"/>
                    <a:pt x="148" y="641"/>
                    <a:pt x="142" y="641"/>
                  </a:cubicBezTo>
                  <a:cubicBezTo>
                    <a:pt x="142" y="641"/>
                    <a:pt x="136" y="641"/>
                    <a:pt x="136" y="647"/>
                  </a:cubicBezTo>
                  <a:cubicBezTo>
                    <a:pt x="130" y="647"/>
                    <a:pt x="130" y="647"/>
                    <a:pt x="130" y="647"/>
                  </a:cubicBezTo>
                  <a:cubicBezTo>
                    <a:pt x="130" y="647"/>
                    <a:pt x="124" y="647"/>
                    <a:pt x="118" y="653"/>
                  </a:cubicBezTo>
                  <a:lnTo>
                    <a:pt x="118" y="653"/>
                  </a:lnTo>
                  <a:cubicBezTo>
                    <a:pt x="118" y="653"/>
                    <a:pt x="112" y="653"/>
                    <a:pt x="106" y="659"/>
                  </a:cubicBezTo>
                  <a:lnTo>
                    <a:pt x="106" y="659"/>
                  </a:lnTo>
                  <a:cubicBezTo>
                    <a:pt x="101" y="659"/>
                    <a:pt x="101" y="665"/>
                    <a:pt x="101" y="665"/>
                  </a:cubicBezTo>
                  <a:cubicBezTo>
                    <a:pt x="95" y="665"/>
                    <a:pt x="95" y="665"/>
                    <a:pt x="95" y="665"/>
                  </a:cubicBezTo>
                  <a:cubicBezTo>
                    <a:pt x="95" y="671"/>
                    <a:pt x="89" y="671"/>
                    <a:pt x="89" y="676"/>
                  </a:cubicBezTo>
                  <a:cubicBezTo>
                    <a:pt x="71" y="688"/>
                    <a:pt x="65" y="706"/>
                    <a:pt x="65" y="724"/>
                  </a:cubicBezTo>
                  <a:cubicBezTo>
                    <a:pt x="53" y="759"/>
                    <a:pt x="59" y="847"/>
                    <a:pt x="0" y="859"/>
                  </a:cubicBezTo>
                  <a:cubicBezTo>
                    <a:pt x="0" y="859"/>
                    <a:pt x="124" y="888"/>
                    <a:pt x="201" y="847"/>
                  </a:cubicBezTo>
                  <a:cubicBezTo>
                    <a:pt x="218" y="836"/>
                    <a:pt x="230" y="829"/>
                    <a:pt x="242" y="812"/>
                  </a:cubicBezTo>
                  <a:cubicBezTo>
                    <a:pt x="265" y="788"/>
                    <a:pt x="271" y="753"/>
                    <a:pt x="265" y="724"/>
                  </a:cubicBezTo>
                  <a:cubicBezTo>
                    <a:pt x="318" y="688"/>
                    <a:pt x="360" y="665"/>
                    <a:pt x="413" y="629"/>
                  </a:cubicBezTo>
                  <a:lnTo>
                    <a:pt x="424" y="63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1" name="Freeform 101"/>
            <p:cNvSpPr>
              <a:spLocks noChangeArrowheads="1"/>
            </p:cNvSpPr>
            <p:nvPr/>
          </p:nvSpPr>
          <p:spPr bwMode="auto">
            <a:xfrm>
              <a:off x="8242736" y="6053988"/>
              <a:ext cx="304586" cy="439582"/>
            </a:xfrm>
            <a:custGeom>
              <a:avLst/>
              <a:gdLst>
                <a:gd name="T0" fmla="*/ 0 w 737"/>
                <a:gd name="T1" fmla="*/ 323 h 1061"/>
                <a:gd name="T2" fmla="*/ 35 w 737"/>
                <a:gd name="T3" fmla="*/ 1060 h 1061"/>
                <a:gd name="T4" fmla="*/ 736 w 737"/>
                <a:gd name="T5" fmla="*/ 1024 h 1061"/>
                <a:gd name="T6" fmla="*/ 724 w 737"/>
                <a:gd name="T7" fmla="*/ 6 h 1061"/>
                <a:gd name="T8" fmla="*/ 12 w 737"/>
                <a:gd name="T9" fmla="*/ 6 h 1061"/>
                <a:gd name="T10" fmla="*/ 171 w 737"/>
                <a:gd name="T11" fmla="*/ 983 h 1061"/>
                <a:gd name="T12" fmla="*/ 82 w 737"/>
                <a:gd name="T13" fmla="*/ 989 h 1061"/>
                <a:gd name="T14" fmla="*/ 82 w 737"/>
                <a:gd name="T15" fmla="*/ 895 h 1061"/>
                <a:gd name="T16" fmla="*/ 171 w 737"/>
                <a:gd name="T17" fmla="*/ 983 h 1061"/>
                <a:gd name="T18" fmla="*/ 165 w 737"/>
                <a:gd name="T19" fmla="*/ 818 h 1061"/>
                <a:gd name="T20" fmla="*/ 76 w 737"/>
                <a:gd name="T21" fmla="*/ 736 h 1061"/>
                <a:gd name="T22" fmla="*/ 171 w 737"/>
                <a:gd name="T23" fmla="*/ 736 h 1061"/>
                <a:gd name="T24" fmla="*/ 171 w 737"/>
                <a:gd name="T25" fmla="*/ 647 h 1061"/>
                <a:gd name="T26" fmla="*/ 76 w 737"/>
                <a:gd name="T27" fmla="*/ 647 h 1061"/>
                <a:gd name="T28" fmla="*/ 165 w 737"/>
                <a:gd name="T29" fmla="*/ 565 h 1061"/>
                <a:gd name="T30" fmla="*/ 335 w 737"/>
                <a:gd name="T31" fmla="*/ 983 h 1061"/>
                <a:gd name="T32" fmla="*/ 247 w 737"/>
                <a:gd name="T33" fmla="*/ 989 h 1061"/>
                <a:gd name="T34" fmla="*/ 247 w 737"/>
                <a:gd name="T35" fmla="*/ 895 h 1061"/>
                <a:gd name="T36" fmla="*/ 335 w 737"/>
                <a:gd name="T37" fmla="*/ 983 h 1061"/>
                <a:gd name="T38" fmla="*/ 329 w 737"/>
                <a:gd name="T39" fmla="*/ 818 h 1061"/>
                <a:gd name="T40" fmla="*/ 241 w 737"/>
                <a:gd name="T41" fmla="*/ 736 h 1061"/>
                <a:gd name="T42" fmla="*/ 335 w 737"/>
                <a:gd name="T43" fmla="*/ 736 h 1061"/>
                <a:gd name="T44" fmla="*/ 335 w 737"/>
                <a:gd name="T45" fmla="*/ 647 h 1061"/>
                <a:gd name="T46" fmla="*/ 241 w 737"/>
                <a:gd name="T47" fmla="*/ 647 h 1061"/>
                <a:gd name="T48" fmla="*/ 329 w 737"/>
                <a:gd name="T49" fmla="*/ 565 h 1061"/>
                <a:gd name="T50" fmla="*/ 335 w 737"/>
                <a:gd name="T51" fmla="*/ 482 h 1061"/>
                <a:gd name="T52" fmla="*/ 82 w 737"/>
                <a:gd name="T53" fmla="*/ 488 h 1061"/>
                <a:gd name="T54" fmla="*/ 82 w 737"/>
                <a:gd name="T55" fmla="*/ 400 h 1061"/>
                <a:gd name="T56" fmla="*/ 335 w 737"/>
                <a:gd name="T57" fmla="*/ 482 h 1061"/>
                <a:gd name="T58" fmla="*/ 494 w 737"/>
                <a:gd name="T59" fmla="*/ 989 h 1061"/>
                <a:gd name="T60" fmla="*/ 412 w 737"/>
                <a:gd name="T61" fmla="*/ 901 h 1061"/>
                <a:gd name="T62" fmla="*/ 500 w 737"/>
                <a:gd name="T63" fmla="*/ 901 h 1061"/>
                <a:gd name="T64" fmla="*/ 500 w 737"/>
                <a:gd name="T65" fmla="*/ 812 h 1061"/>
                <a:gd name="T66" fmla="*/ 412 w 737"/>
                <a:gd name="T67" fmla="*/ 812 h 1061"/>
                <a:gd name="T68" fmla="*/ 494 w 737"/>
                <a:gd name="T69" fmla="*/ 730 h 1061"/>
                <a:gd name="T70" fmla="*/ 500 w 737"/>
                <a:gd name="T71" fmla="*/ 647 h 1061"/>
                <a:gd name="T72" fmla="*/ 418 w 737"/>
                <a:gd name="T73" fmla="*/ 653 h 1061"/>
                <a:gd name="T74" fmla="*/ 418 w 737"/>
                <a:gd name="T75" fmla="*/ 565 h 1061"/>
                <a:gd name="T76" fmla="*/ 500 w 737"/>
                <a:gd name="T77" fmla="*/ 647 h 1061"/>
                <a:gd name="T78" fmla="*/ 494 w 737"/>
                <a:gd name="T79" fmla="*/ 488 h 1061"/>
                <a:gd name="T80" fmla="*/ 412 w 737"/>
                <a:gd name="T81" fmla="*/ 406 h 1061"/>
                <a:gd name="T82" fmla="*/ 500 w 737"/>
                <a:gd name="T83" fmla="*/ 406 h 1061"/>
                <a:gd name="T84" fmla="*/ 665 w 737"/>
                <a:gd name="T85" fmla="*/ 983 h 1061"/>
                <a:gd name="T86" fmla="*/ 577 w 737"/>
                <a:gd name="T87" fmla="*/ 983 h 1061"/>
                <a:gd name="T88" fmla="*/ 659 w 737"/>
                <a:gd name="T89" fmla="*/ 895 h 1061"/>
                <a:gd name="T90" fmla="*/ 665 w 737"/>
                <a:gd name="T91" fmla="*/ 812 h 1061"/>
                <a:gd name="T92" fmla="*/ 583 w 737"/>
                <a:gd name="T93" fmla="*/ 818 h 1061"/>
                <a:gd name="T94" fmla="*/ 583 w 737"/>
                <a:gd name="T95" fmla="*/ 730 h 1061"/>
                <a:gd name="T96" fmla="*/ 665 w 737"/>
                <a:gd name="T97" fmla="*/ 812 h 1061"/>
                <a:gd name="T98" fmla="*/ 659 w 737"/>
                <a:gd name="T99" fmla="*/ 653 h 1061"/>
                <a:gd name="T100" fmla="*/ 577 w 737"/>
                <a:gd name="T101" fmla="*/ 571 h 1061"/>
                <a:gd name="T102" fmla="*/ 665 w 737"/>
                <a:gd name="T103" fmla="*/ 571 h 1061"/>
                <a:gd name="T104" fmla="*/ 665 w 737"/>
                <a:gd name="T105" fmla="*/ 482 h 1061"/>
                <a:gd name="T106" fmla="*/ 577 w 737"/>
                <a:gd name="T107" fmla="*/ 482 h 1061"/>
                <a:gd name="T108" fmla="*/ 659 w 737"/>
                <a:gd name="T109" fmla="*/ 400 h 1061"/>
                <a:gd name="T110" fmla="*/ 65 w 737"/>
                <a:gd name="T111" fmla="*/ 76 h 1061"/>
                <a:gd name="T112" fmla="*/ 82 w 737"/>
                <a:gd name="T113" fmla="*/ 58 h 1061"/>
                <a:gd name="T114" fmla="*/ 683 w 737"/>
                <a:gd name="T115" fmla="*/ 76 h 1061"/>
                <a:gd name="T116" fmla="*/ 659 w 737"/>
                <a:gd name="T117" fmla="*/ 265 h 1061"/>
                <a:gd name="T118" fmla="*/ 65 w 737"/>
                <a:gd name="T119" fmla="*/ 247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7" h="1061">
                  <a:moveTo>
                    <a:pt x="0" y="312"/>
                  </a:moveTo>
                  <a:lnTo>
                    <a:pt x="0" y="312"/>
                  </a:lnTo>
                  <a:cubicBezTo>
                    <a:pt x="0" y="323"/>
                    <a:pt x="0" y="323"/>
                    <a:pt x="0" y="323"/>
                  </a:cubicBezTo>
                  <a:cubicBezTo>
                    <a:pt x="0" y="1024"/>
                    <a:pt x="0" y="1024"/>
                    <a:pt x="0" y="1024"/>
                  </a:cubicBezTo>
                  <a:cubicBezTo>
                    <a:pt x="0" y="1036"/>
                    <a:pt x="6" y="1042"/>
                    <a:pt x="12" y="1048"/>
                  </a:cubicBezTo>
                  <a:cubicBezTo>
                    <a:pt x="17" y="1054"/>
                    <a:pt x="29" y="1060"/>
                    <a:pt x="35" y="1060"/>
                  </a:cubicBezTo>
                  <a:cubicBezTo>
                    <a:pt x="700" y="1060"/>
                    <a:pt x="700" y="1060"/>
                    <a:pt x="700" y="1060"/>
                  </a:cubicBezTo>
                  <a:cubicBezTo>
                    <a:pt x="712" y="1060"/>
                    <a:pt x="718" y="1054"/>
                    <a:pt x="724" y="1048"/>
                  </a:cubicBezTo>
                  <a:cubicBezTo>
                    <a:pt x="736" y="1042"/>
                    <a:pt x="736" y="1036"/>
                    <a:pt x="736" y="1024"/>
                  </a:cubicBezTo>
                  <a:cubicBezTo>
                    <a:pt x="736" y="323"/>
                    <a:pt x="736" y="323"/>
                    <a:pt x="736" y="323"/>
                  </a:cubicBezTo>
                  <a:cubicBezTo>
                    <a:pt x="736" y="35"/>
                    <a:pt x="736" y="35"/>
                    <a:pt x="736" y="35"/>
                  </a:cubicBezTo>
                  <a:cubicBezTo>
                    <a:pt x="736" y="23"/>
                    <a:pt x="736" y="17"/>
                    <a:pt x="724" y="6"/>
                  </a:cubicBezTo>
                  <a:cubicBezTo>
                    <a:pt x="718" y="0"/>
                    <a:pt x="712" y="0"/>
                    <a:pt x="70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0"/>
                    <a:pt x="17" y="0"/>
                    <a:pt x="12" y="6"/>
                  </a:cubicBezTo>
                  <a:cubicBezTo>
                    <a:pt x="6" y="17"/>
                    <a:pt x="0" y="23"/>
                    <a:pt x="0" y="35"/>
                  </a:cubicBezTo>
                  <a:cubicBezTo>
                    <a:pt x="0" y="312"/>
                    <a:pt x="0" y="312"/>
                    <a:pt x="0" y="312"/>
                  </a:cubicBezTo>
                  <a:close/>
                  <a:moveTo>
                    <a:pt x="171" y="983"/>
                  </a:moveTo>
                  <a:lnTo>
                    <a:pt x="171" y="983"/>
                  </a:lnTo>
                  <a:lnTo>
                    <a:pt x="165" y="989"/>
                  </a:lnTo>
                  <a:cubicBezTo>
                    <a:pt x="82" y="989"/>
                    <a:pt x="82" y="989"/>
                    <a:pt x="82" y="989"/>
                  </a:cubicBezTo>
                  <a:lnTo>
                    <a:pt x="76" y="983"/>
                  </a:lnTo>
                  <a:cubicBezTo>
                    <a:pt x="76" y="901"/>
                    <a:pt x="76" y="901"/>
                    <a:pt x="76" y="901"/>
                  </a:cubicBezTo>
                  <a:lnTo>
                    <a:pt x="82" y="895"/>
                  </a:lnTo>
                  <a:cubicBezTo>
                    <a:pt x="165" y="895"/>
                    <a:pt x="165" y="895"/>
                    <a:pt x="165" y="895"/>
                  </a:cubicBezTo>
                  <a:lnTo>
                    <a:pt x="171" y="901"/>
                  </a:lnTo>
                  <a:lnTo>
                    <a:pt x="171" y="983"/>
                  </a:lnTo>
                  <a:close/>
                  <a:moveTo>
                    <a:pt x="171" y="812"/>
                  </a:moveTo>
                  <a:lnTo>
                    <a:pt x="171" y="812"/>
                  </a:lnTo>
                  <a:cubicBezTo>
                    <a:pt x="171" y="818"/>
                    <a:pt x="165" y="818"/>
                    <a:pt x="165" y="818"/>
                  </a:cubicBezTo>
                  <a:cubicBezTo>
                    <a:pt x="82" y="818"/>
                    <a:pt x="82" y="818"/>
                    <a:pt x="82" y="818"/>
                  </a:cubicBezTo>
                  <a:cubicBezTo>
                    <a:pt x="82" y="818"/>
                    <a:pt x="76" y="818"/>
                    <a:pt x="76" y="812"/>
                  </a:cubicBezTo>
                  <a:cubicBezTo>
                    <a:pt x="76" y="736"/>
                    <a:pt x="76" y="736"/>
                    <a:pt x="76" y="736"/>
                  </a:cubicBezTo>
                  <a:cubicBezTo>
                    <a:pt x="76" y="730"/>
                    <a:pt x="82" y="730"/>
                    <a:pt x="82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71" y="730"/>
                    <a:pt x="171" y="736"/>
                  </a:cubicBezTo>
                  <a:lnTo>
                    <a:pt x="171" y="812"/>
                  </a:lnTo>
                  <a:close/>
                  <a:moveTo>
                    <a:pt x="171" y="647"/>
                  </a:moveTo>
                  <a:lnTo>
                    <a:pt x="171" y="647"/>
                  </a:lnTo>
                  <a:cubicBezTo>
                    <a:pt x="171" y="653"/>
                    <a:pt x="165" y="653"/>
                    <a:pt x="165" y="653"/>
                  </a:cubicBezTo>
                  <a:cubicBezTo>
                    <a:pt x="82" y="653"/>
                    <a:pt x="82" y="653"/>
                    <a:pt x="82" y="653"/>
                  </a:cubicBezTo>
                  <a:cubicBezTo>
                    <a:pt x="82" y="653"/>
                    <a:pt x="76" y="653"/>
                    <a:pt x="76" y="647"/>
                  </a:cubicBezTo>
                  <a:cubicBezTo>
                    <a:pt x="76" y="571"/>
                    <a:pt x="76" y="571"/>
                    <a:pt x="76" y="571"/>
                  </a:cubicBezTo>
                  <a:cubicBezTo>
                    <a:pt x="76" y="565"/>
                    <a:pt x="82" y="565"/>
                    <a:pt x="82" y="565"/>
                  </a:cubicBezTo>
                  <a:cubicBezTo>
                    <a:pt x="165" y="565"/>
                    <a:pt x="165" y="565"/>
                    <a:pt x="165" y="565"/>
                  </a:cubicBezTo>
                  <a:cubicBezTo>
                    <a:pt x="165" y="565"/>
                    <a:pt x="171" y="565"/>
                    <a:pt x="171" y="571"/>
                  </a:cubicBezTo>
                  <a:lnTo>
                    <a:pt x="171" y="647"/>
                  </a:lnTo>
                  <a:close/>
                  <a:moveTo>
                    <a:pt x="335" y="983"/>
                  </a:moveTo>
                  <a:lnTo>
                    <a:pt x="335" y="983"/>
                  </a:lnTo>
                  <a:lnTo>
                    <a:pt x="329" y="989"/>
                  </a:lnTo>
                  <a:cubicBezTo>
                    <a:pt x="247" y="989"/>
                    <a:pt x="247" y="989"/>
                    <a:pt x="247" y="989"/>
                  </a:cubicBezTo>
                  <a:lnTo>
                    <a:pt x="241" y="983"/>
                  </a:lnTo>
                  <a:cubicBezTo>
                    <a:pt x="241" y="901"/>
                    <a:pt x="241" y="901"/>
                    <a:pt x="241" y="901"/>
                  </a:cubicBezTo>
                  <a:lnTo>
                    <a:pt x="247" y="895"/>
                  </a:lnTo>
                  <a:cubicBezTo>
                    <a:pt x="329" y="895"/>
                    <a:pt x="329" y="895"/>
                    <a:pt x="329" y="895"/>
                  </a:cubicBezTo>
                  <a:lnTo>
                    <a:pt x="335" y="901"/>
                  </a:lnTo>
                  <a:lnTo>
                    <a:pt x="335" y="983"/>
                  </a:lnTo>
                  <a:close/>
                  <a:moveTo>
                    <a:pt x="335" y="812"/>
                  </a:moveTo>
                  <a:lnTo>
                    <a:pt x="335" y="812"/>
                  </a:lnTo>
                  <a:cubicBezTo>
                    <a:pt x="335" y="818"/>
                    <a:pt x="329" y="818"/>
                    <a:pt x="329" y="818"/>
                  </a:cubicBezTo>
                  <a:cubicBezTo>
                    <a:pt x="247" y="818"/>
                    <a:pt x="247" y="818"/>
                    <a:pt x="247" y="818"/>
                  </a:cubicBezTo>
                  <a:cubicBezTo>
                    <a:pt x="247" y="818"/>
                    <a:pt x="241" y="818"/>
                    <a:pt x="241" y="812"/>
                  </a:cubicBezTo>
                  <a:cubicBezTo>
                    <a:pt x="241" y="736"/>
                    <a:pt x="241" y="736"/>
                    <a:pt x="241" y="736"/>
                  </a:cubicBezTo>
                  <a:cubicBezTo>
                    <a:pt x="241" y="730"/>
                    <a:pt x="247" y="730"/>
                    <a:pt x="247" y="730"/>
                  </a:cubicBezTo>
                  <a:cubicBezTo>
                    <a:pt x="329" y="730"/>
                    <a:pt x="329" y="730"/>
                    <a:pt x="329" y="730"/>
                  </a:cubicBezTo>
                  <a:cubicBezTo>
                    <a:pt x="329" y="730"/>
                    <a:pt x="335" y="730"/>
                    <a:pt x="335" y="736"/>
                  </a:cubicBezTo>
                  <a:lnTo>
                    <a:pt x="335" y="812"/>
                  </a:lnTo>
                  <a:close/>
                  <a:moveTo>
                    <a:pt x="335" y="647"/>
                  </a:moveTo>
                  <a:lnTo>
                    <a:pt x="335" y="647"/>
                  </a:lnTo>
                  <a:cubicBezTo>
                    <a:pt x="335" y="653"/>
                    <a:pt x="329" y="653"/>
                    <a:pt x="329" y="653"/>
                  </a:cubicBezTo>
                  <a:cubicBezTo>
                    <a:pt x="247" y="653"/>
                    <a:pt x="247" y="653"/>
                    <a:pt x="247" y="653"/>
                  </a:cubicBezTo>
                  <a:cubicBezTo>
                    <a:pt x="247" y="653"/>
                    <a:pt x="241" y="653"/>
                    <a:pt x="241" y="647"/>
                  </a:cubicBezTo>
                  <a:cubicBezTo>
                    <a:pt x="241" y="571"/>
                    <a:pt x="241" y="571"/>
                    <a:pt x="241" y="571"/>
                  </a:cubicBezTo>
                  <a:cubicBezTo>
                    <a:pt x="241" y="565"/>
                    <a:pt x="247" y="565"/>
                    <a:pt x="247" y="565"/>
                  </a:cubicBezTo>
                  <a:cubicBezTo>
                    <a:pt x="329" y="565"/>
                    <a:pt x="329" y="565"/>
                    <a:pt x="329" y="565"/>
                  </a:cubicBezTo>
                  <a:cubicBezTo>
                    <a:pt x="329" y="565"/>
                    <a:pt x="335" y="565"/>
                    <a:pt x="335" y="571"/>
                  </a:cubicBezTo>
                  <a:lnTo>
                    <a:pt x="335" y="647"/>
                  </a:lnTo>
                  <a:close/>
                  <a:moveTo>
                    <a:pt x="335" y="482"/>
                  </a:moveTo>
                  <a:lnTo>
                    <a:pt x="335" y="482"/>
                  </a:lnTo>
                  <a:cubicBezTo>
                    <a:pt x="335" y="488"/>
                    <a:pt x="329" y="488"/>
                    <a:pt x="329" y="488"/>
                  </a:cubicBezTo>
                  <a:cubicBezTo>
                    <a:pt x="82" y="488"/>
                    <a:pt x="82" y="488"/>
                    <a:pt x="82" y="488"/>
                  </a:cubicBezTo>
                  <a:cubicBezTo>
                    <a:pt x="82" y="488"/>
                    <a:pt x="76" y="488"/>
                    <a:pt x="76" y="482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6" y="400"/>
                    <a:pt x="82" y="400"/>
                    <a:pt x="82" y="400"/>
                  </a:cubicBezTo>
                  <a:cubicBezTo>
                    <a:pt x="329" y="400"/>
                    <a:pt x="329" y="400"/>
                    <a:pt x="329" y="400"/>
                  </a:cubicBezTo>
                  <a:cubicBezTo>
                    <a:pt x="329" y="400"/>
                    <a:pt x="335" y="400"/>
                    <a:pt x="335" y="406"/>
                  </a:cubicBezTo>
                  <a:lnTo>
                    <a:pt x="335" y="482"/>
                  </a:lnTo>
                  <a:close/>
                  <a:moveTo>
                    <a:pt x="500" y="983"/>
                  </a:moveTo>
                  <a:lnTo>
                    <a:pt x="500" y="983"/>
                  </a:lnTo>
                  <a:cubicBezTo>
                    <a:pt x="500" y="983"/>
                    <a:pt x="500" y="989"/>
                    <a:pt x="494" y="989"/>
                  </a:cubicBezTo>
                  <a:cubicBezTo>
                    <a:pt x="418" y="989"/>
                    <a:pt x="418" y="989"/>
                    <a:pt x="418" y="989"/>
                  </a:cubicBezTo>
                  <a:cubicBezTo>
                    <a:pt x="412" y="989"/>
                    <a:pt x="412" y="983"/>
                    <a:pt x="412" y="983"/>
                  </a:cubicBezTo>
                  <a:cubicBezTo>
                    <a:pt x="412" y="901"/>
                    <a:pt x="412" y="901"/>
                    <a:pt x="412" y="901"/>
                  </a:cubicBezTo>
                  <a:cubicBezTo>
                    <a:pt x="412" y="901"/>
                    <a:pt x="412" y="895"/>
                    <a:pt x="418" y="895"/>
                  </a:cubicBezTo>
                  <a:cubicBezTo>
                    <a:pt x="494" y="895"/>
                    <a:pt x="494" y="895"/>
                    <a:pt x="494" y="895"/>
                  </a:cubicBezTo>
                  <a:cubicBezTo>
                    <a:pt x="500" y="895"/>
                    <a:pt x="500" y="901"/>
                    <a:pt x="500" y="901"/>
                  </a:cubicBezTo>
                  <a:lnTo>
                    <a:pt x="500" y="983"/>
                  </a:lnTo>
                  <a:close/>
                  <a:moveTo>
                    <a:pt x="500" y="812"/>
                  </a:moveTo>
                  <a:lnTo>
                    <a:pt x="500" y="812"/>
                  </a:lnTo>
                  <a:cubicBezTo>
                    <a:pt x="500" y="818"/>
                    <a:pt x="494" y="818"/>
                    <a:pt x="494" y="818"/>
                  </a:cubicBezTo>
                  <a:cubicBezTo>
                    <a:pt x="418" y="818"/>
                    <a:pt x="418" y="818"/>
                    <a:pt x="418" y="818"/>
                  </a:cubicBezTo>
                  <a:cubicBezTo>
                    <a:pt x="412" y="818"/>
                    <a:pt x="412" y="818"/>
                    <a:pt x="412" y="812"/>
                  </a:cubicBezTo>
                  <a:cubicBezTo>
                    <a:pt x="412" y="736"/>
                    <a:pt x="412" y="736"/>
                    <a:pt x="412" y="736"/>
                  </a:cubicBezTo>
                  <a:cubicBezTo>
                    <a:pt x="412" y="730"/>
                    <a:pt x="412" y="730"/>
                    <a:pt x="418" y="730"/>
                  </a:cubicBezTo>
                  <a:cubicBezTo>
                    <a:pt x="494" y="730"/>
                    <a:pt x="494" y="730"/>
                    <a:pt x="494" y="730"/>
                  </a:cubicBezTo>
                  <a:cubicBezTo>
                    <a:pt x="494" y="730"/>
                    <a:pt x="500" y="730"/>
                    <a:pt x="500" y="736"/>
                  </a:cubicBezTo>
                  <a:lnTo>
                    <a:pt x="500" y="812"/>
                  </a:lnTo>
                  <a:close/>
                  <a:moveTo>
                    <a:pt x="500" y="647"/>
                  </a:moveTo>
                  <a:lnTo>
                    <a:pt x="500" y="647"/>
                  </a:lnTo>
                  <a:cubicBezTo>
                    <a:pt x="500" y="653"/>
                    <a:pt x="494" y="653"/>
                    <a:pt x="494" y="653"/>
                  </a:cubicBezTo>
                  <a:cubicBezTo>
                    <a:pt x="418" y="653"/>
                    <a:pt x="418" y="653"/>
                    <a:pt x="418" y="653"/>
                  </a:cubicBezTo>
                  <a:cubicBezTo>
                    <a:pt x="412" y="653"/>
                    <a:pt x="412" y="653"/>
                    <a:pt x="412" y="647"/>
                  </a:cubicBezTo>
                  <a:cubicBezTo>
                    <a:pt x="412" y="571"/>
                    <a:pt x="412" y="571"/>
                    <a:pt x="412" y="571"/>
                  </a:cubicBezTo>
                  <a:cubicBezTo>
                    <a:pt x="412" y="565"/>
                    <a:pt x="412" y="565"/>
                    <a:pt x="418" y="565"/>
                  </a:cubicBezTo>
                  <a:cubicBezTo>
                    <a:pt x="494" y="565"/>
                    <a:pt x="494" y="565"/>
                    <a:pt x="494" y="565"/>
                  </a:cubicBezTo>
                  <a:cubicBezTo>
                    <a:pt x="500" y="565"/>
                    <a:pt x="500" y="565"/>
                    <a:pt x="500" y="571"/>
                  </a:cubicBezTo>
                  <a:lnTo>
                    <a:pt x="500" y="647"/>
                  </a:lnTo>
                  <a:close/>
                  <a:moveTo>
                    <a:pt x="500" y="482"/>
                  </a:moveTo>
                  <a:lnTo>
                    <a:pt x="500" y="482"/>
                  </a:lnTo>
                  <a:cubicBezTo>
                    <a:pt x="500" y="488"/>
                    <a:pt x="494" y="488"/>
                    <a:pt x="494" y="488"/>
                  </a:cubicBezTo>
                  <a:cubicBezTo>
                    <a:pt x="418" y="488"/>
                    <a:pt x="418" y="488"/>
                    <a:pt x="418" y="488"/>
                  </a:cubicBezTo>
                  <a:cubicBezTo>
                    <a:pt x="412" y="488"/>
                    <a:pt x="412" y="488"/>
                    <a:pt x="412" y="482"/>
                  </a:cubicBezTo>
                  <a:cubicBezTo>
                    <a:pt x="412" y="406"/>
                    <a:pt x="412" y="406"/>
                    <a:pt x="412" y="406"/>
                  </a:cubicBezTo>
                  <a:cubicBezTo>
                    <a:pt x="412" y="400"/>
                    <a:pt x="412" y="400"/>
                    <a:pt x="418" y="400"/>
                  </a:cubicBezTo>
                  <a:cubicBezTo>
                    <a:pt x="494" y="400"/>
                    <a:pt x="494" y="400"/>
                    <a:pt x="494" y="400"/>
                  </a:cubicBezTo>
                  <a:cubicBezTo>
                    <a:pt x="500" y="400"/>
                    <a:pt x="500" y="400"/>
                    <a:pt x="500" y="406"/>
                  </a:cubicBezTo>
                  <a:lnTo>
                    <a:pt x="500" y="482"/>
                  </a:lnTo>
                  <a:close/>
                  <a:moveTo>
                    <a:pt x="665" y="983"/>
                  </a:moveTo>
                  <a:lnTo>
                    <a:pt x="665" y="983"/>
                  </a:lnTo>
                  <a:cubicBezTo>
                    <a:pt x="665" y="983"/>
                    <a:pt x="665" y="989"/>
                    <a:pt x="659" y="989"/>
                  </a:cubicBezTo>
                  <a:cubicBezTo>
                    <a:pt x="583" y="989"/>
                    <a:pt x="583" y="989"/>
                    <a:pt x="583" y="989"/>
                  </a:cubicBezTo>
                  <a:cubicBezTo>
                    <a:pt x="577" y="989"/>
                    <a:pt x="577" y="983"/>
                    <a:pt x="577" y="983"/>
                  </a:cubicBezTo>
                  <a:cubicBezTo>
                    <a:pt x="577" y="901"/>
                    <a:pt x="577" y="901"/>
                    <a:pt x="577" y="901"/>
                  </a:cubicBezTo>
                  <a:cubicBezTo>
                    <a:pt x="577" y="901"/>
                    <a:pt x="577" y="895"/>
                    <a:pt x="583" y="895"/>
                  </a:cubicBezTo>
                  <a:cubicBezTo>
                    <a:pt x="659" y="895"/>
                    <a:pt x="659" y="895"/>
                    <a:pt x="659" y="895"/>
                  </a:cubicBezTo>
                  <a:cubicBezTo>
                    <a:pt x="665" y="895"/>
                    <a:pt x="665" y="901"/>
                    <a:pt x="665" y="901"/>
                  </a:cubicBezTo>
                  <a:lnTo>
                    <a:pt x="665" y="983"/>
                  </a:lnTo>
                  <a:close/>
                  <a:moveTo>
                    <a:pt x="665" y="812"/>
                  </a:moveTo>
                  <a:lnTo>
                    <a:pt x="665" y="812"/>
                  </a:lnTo>
                  <a:cubicBezTo>
                    <a:pt x="665" y="818"/>
                    <a:pt x="665" y="818"/>
                    <a:pt x="659" y="818"/>
                  </a:cubicBezTo>
                  <a:cubicBezTo>
                    <a:pt x="583" y="818"/>
                    <a:pt x="583" y="818"/>
                    <a:pt x="583" y="818"/>
                  </a:cubicBezTo>
                  <a:cubicBezTo>
                    <a:pt x="577" y="818"/>
                    <a:pt x="577" y="818"/>
                    <a:pt x="577" y="812"/>
                  </a:cubicBezTo>
                  <a:cubicBezTo>
                    <a:pt x="577" y="736"/>
                    <a:pt x="577" y="736"/>
                    <a:pt x="577" y="736"/>
                  </a:cubicBezTo>
                  <a:cubicBezTo>
                    <a:pt x="577" y="730"/>
                    <a:pt x="577" y="730"/>
                    <a:pt x="583" y="730"/>
                  </a:cubicBezTo>
                  <a:cubicBezTo>
                    <a:pt x="659" y="730"/>
                    <a:pt x="659" y="730"/>
                    <a:pt x="659" y="730"/>
                  </a:cubicBezTo>
                  <a:cubicBezTo>
                    <a:pt x="665" y="730"/>
                    <a:pt x="665" y="730"/>
                    <a:pt x="665" y="736"/>
                  </a:cubicBezTo>
                  <a:lnTo>
                    <a:pt x="665" y="812"/>
                  </a:lnTo>
                  <a:close/>
                  <a:moveTo>
                    <a:pt x="665" y="647"/>
                  </a:moveTo>
                  <a:lnTo>
                    <a:pt x="665" y="647"/>
                  </a:lnTo>
                  <a:cubicBezTo>
                    <a:pt x="665" y="653"/>
                    <a:pt x="665" y="653"/>
                    <a:pt x="659" y="653"/>
                  </a:cubicBezTo>
                  <a:cubicBezTo>
                    <a:pt x="583" y="653"/>
                    <a:pt x="583" y="653"/>
                    <a:pt x="583" y="653"/>
                  </a:cubicBezTo>
                  <a:cubicBezTo>
                    <a:pt x="577" y="653"/>
                    <a:pt x="577" y="653"/>
                    <a:pt x="577" y="647"/>
                  </a:cubicBezTo>
                  <a:cubicBezTo>
                    <a:pt x="577" y="571"/>
                    <a:pt x="577" y="571"/>
                    <a:pt x="577" y="571"/>
                  </a:cubicBezTo>
                  <a:cubicBezTo>
                    <a:pt x="577" y="565"/>
                    <a:pt x="577" y="565"/>
                    <a:pt x="583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65" y="565"/>
                    <a:pt x="665" y="565"/>
                    <a:pt x="665" y="571"/>
                  </a:cubicBezTo>
                  <a:lnTo>
                    <a:pt x="665" y="647"/>
                  </a:lnTo>
                  <a:close/>
                  <a:moveTo>
                    <a:pt x="665" y="482"/>
                  </a:moveTo>
                  <a:lnTo>
                    <a:pt x="665" y="482"/>
                  </a:lnTo>
                  <a:cubicBezTo>
                    <a:pt x="665" y="488"/>
                    <a:pt x="665" y="488"/>
                    <a:pt x="659" y="488"/>
                  </a:cubicBezTo>
                  <a:cubicBezTo>
                    <a:pt x="583" y="488"/>
                    <a:pt x="583" y="488"/>
                    <a:pt x="583" y="488"/>
                  </a:cubicBezTo>
                  <a:cubicBezTo>
                    <a:pt x="577" y="488"/>
                    <a:pt x="577" y="488"/>
                    <a:pt x="577" y="482"/>
                  </a:cubicBezTo>
                  <a:cubicBezTo>
                    <a:pt x="577" y="406"/>
                    <a:pt x="577" y="406"/>
                    <a:pt x="577" y="406"/>
                  </a:cubicBezTo>
                  <a:cubicBezTo>
                    <a:pt x="577" y="400"/>
                    <a:pt x="577" y="400"/>
                    <a:pt x="583" y="400"/>
                  </a:cubicBezTo>
                  <a:cubicBezTo>
                    <a:pt x="659" y="400"/>
                    <a:pt x="659" y="400"/>
                    <a:pt x="659" y="400"/>
                  </a:cubicBezTo>
                  <a:cubicBezTo>
                    <a:pt x="665" y="400"/>
                    <a:pt x="665" y="400"/>
                    <a:pt x="665" y="406"/>
                  </a:cubicBezTo>
                  <a:lnTo>
                    <a:pt x="665" y="482"/>
                  </a:lnTo>
                  <a:close/>
                  <a:moveTo>
                    <a:pt x="65" y="76"/>
                  </a:moveTo>
                  <a:lnTo>
                    <a:pt x="65" y="76"/>
                  </a:lnTo>
                  <a:cubicBezTo>
                    <a:pt x="65" y="70"/>
                    <a:pt x="65" y="64"/>
                    <a:pt x="70" y="64"/>
                  </a:cubicBezTo>
                  <a:cubicBezTo>
                    <a:pt x="70" y="58"/>
                    <a:pt x="76" y="58"/>
                    <a:pt x="82" y="58"/>
                  </a:cubicBezTo>
                  <a:cubicBezTo>
                    <a:pt x="659" y="58"/>
                    <a:pt x="659" y="58"/>
                    <a:pt x="659" y="58"/>
                  </a:cubicBezTo>
                  <a:cubicBezTo>
                    <a:pt x="665" y="58"/>
                    <a:pt x="671" y="58"/>
                    <a:pt x="677" y="64"/>
                  </a:cubicBezTo>
                  <a:cubicBezTo>
                    <a:pt x="677" y="64"/>
                    <a:pt x="683" y="70"/>
                    <a:pt x="683" y="76"/>
                  </a:cubicBezTo>
                  <a:cubicBezTo>
                    <a:pt x="683" y="247"/>
                    <a:pt x="683" y="247"/>
                    <a:pt x="683" y="247"/>
                  </a:cubicBezTo>
                  <a:cubicBezTo>
                    <a:pt x="683" y="253"/>
                    <a:pt x="677" y="259"/>
                    <a:pt x="677" y="259"/>
                  </a:cubicBezTo>
                  <a:cubicBezTo>
                    <a:pt x="671" y="265"/>
                    <a:pt x="665" y="265"/>
                    <a:pt x="659" y="265"/>
                  </a:cubicBezTo>
                  <a:cubicBezTo>
                    <a:pt x="82" y="265"/>
                    <a:pt x="82" y="265"/>
                    <a:pt x="82" y="265"/>
                  </a:cubicBezTo>
                  <a:cubicBezTo>
                    <a:pt x="76" y="265"/>
                    <a:pt x="70" y="265"/>
                    <a:pt x="70" y="259"/>
                  </a:cubicBezTo>
                  <a:cubicBezTo>
                    <a:pt x="65" y="259"/>
                    <a:pt x="65" y="253"/>
                    <a:pt x="65" y="247"/>
                  </a:cubicBezTo>
                  <a:lnTo>
                    <a:pt x="6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3" name="Freeform 102"/>
            <p:cNvSpPr>
              <a:spLocks noChangeArrowheads="1"/>
            </p:cNvSpPr>
            <p:nvPr/>
          </p:nvSpPr>
          <p:spPr bwMode="auto">
            <a:xfrm>
              <a:off x="8257329" y="10008390"/>
              <a:ext cx="485149" cy="277246"/>
            </a:xfrm>
            <a:custGeom>
              <a:avLst/>
              <a:gdLst>
                <a:gd name="T0" fmla="*/ 330 w 1173"/>
                <a:gd name="T1" fmla="*/ 359 h 672"/>
                <a:gd name="T2" fmla="*/ 330 w 1173"/>
                <a:gd name="T3" fmla="*/ 359 h 672"/>
                <a:gd name="T4" fmla="*/ 830 w 1173"/>
                <a:gd name="T5" fmla="*/ 318 h 672"/>
                <a:gd name="T6" fmla="*/ 713 w 1173"/>
                <a:gd name="T7" fmla="*/ 430 h 672"/>
                <a:gd name="T8" fmla="*/ 736 w 1173"/>
                <a:gd name="T9" fmla="*/ 506 h 672"/>
                <a:gd name="T10" fmla="*/ 1019 w 1173"/>
                <a:gd name="T11" fmla="*/ 518 h 672"/>
                <a:gd name="T12" fmla="*/ 1048 w 1173"/>
                <a:gd name="T13" fmla="*/ 518 h 672"/>
                <a:gd name="T14" fmla="*/ 1078 w 1173"/>
                <a:gd name="T15" fmla="*/ 518 h 672"/>
                <a:gd name="T16" fmla="*/ 1131 w 1173"/>
                <a:gd name="T17" fmla="*/ 518 h 672"/>
                <a:gd name="T18" fmla="*/ 1160 w 1173"/>
                <a:gd name="T19" fmla="*/ 494 h 672"/>
                <a:gd name="T20" fmla="*/ 1172 w 1173"/>
                <a:gd name="T21" fmla="*/ 106 h 672"/>
                <a:gd name="T22" fmla="*/ 1095 w 1173"/>
                <a:gd name="T23" fmla="*/ 71 h 672"/>
                <a:gd name="T24" fmla="*/ 977 w 1173"/>
                <a:gd name="T25" fmla="*/ 176 h 672"/>
                <a:gd name="T26" fmla="*/ 194 w 1173"/>
                <a:gd name="T27" fmla="*/ 218 h 672"/>
                <a:gd name="T28" fmla="*/ 6 w 1173"/>
                <a:gd name="T29" fmla="*/ 665 h 672"/>
                <a:gd name="T30" fmla="*/ 206 w 1173"/>
                <a:gd name="T31" fmla="*/ 671 h 672"/>
                <a:gd name="T32" fmla="*/ 330 w 1173"/>
                <a:gd name="T33" fmla="*/ 35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3" h="672">
                  <a:moveTo>
                    <a:pt x="330" y="359"/>
                  </a:moveTo>
                  <a:lnTo>
                    <a:pt x="330" y="359"/>
                  </a:lnTo>
                  <a:cubicBezTo>
                    <a:pt x="471" y="229"/>
                    <a:pt x="677" y="218"/>
                    <a:pt x="830" y="318"/>
                  </a:cubicBezTo>
                  <a:cubicBezTo>
                    <a:pt x="772" y="371"/>
                    <a:pt x="713" y="430"/>
                    <a:pt x="713" y="430"/>
                  </a:cubicBezTo>
                  <a:cubicBezTo>
                    <a:pt x="665" y="477"/>
                    <a:pt x="713" y="506"/>
                    <a:pt x="736" y="506"/>
                  </a:cubicBezTo>
                  <a:cubicBezTo>
                    <a:pt x="1019" y="518"/>
                    <a:pt x="1019" y="518"/>
                    <a:pt x="1019" y="518"/>
                  </a:cubicBezTo>
                  <a:cubicBezTo>
                    <a:pt x="1036" y="518"/>
                    <a:pt x="1048" y="518"/>
                    <a:pt x="1048" y="518"/>
                  </a:cubicBezTo>
                  <a:cubicBezTo>
                    <a:pt x="1078" y="518"/>
                    <a:pt x="1078" y="518"/>
                    <a:pt x="1078" y="518"/>
                  </a:cubicBezTo>
                  <a:cubicBezTo>
                    <a:pt x="1131" y="518"/>
                    <a:pt x="1131" y="518"/>
                    <a:pt x="1131" y="518"/>
                  </a:cubicBezTo>
                  <a:cubicBezTo>
                    <a:pt x="1148" y="518"/>
                    <a:pt x="1160" y="506"/>
                    <a:pt x="1160" y="494"/>
                  </a:cubicBezTo>
                  <a:cubicBezTo>
                    <a:pt x="1172" y="106"/>
                    <a:pt x="1172" y="106"/>
                    <a:pt x="1172" y="106"/>
                  </a:cubicBezTo>
                  <a:cubicBezTo>
                    <a:pt x="1172" y="71"/>
                    <a:pt x="1137" y="29"/>
                    <a:pt x="1095" y="71"/>
                  </a:cubicBezTo>
                  <a:cubicBezTo>
                    <a:pt x="1095" y="71"/>
                    <a:pt x="1025" y="135"/>
                    <a:pt x="977" y="176"/>
                  </a:cubicBezTo>
                  <a:cubicBezTo>
                    <a:pt x="748" y="0"/>
                    <a:pt x="412" y="6"/>
                    <a:pt x="194" y="218"/>
                  </a:cubicBezTo>
                  <a:cubicBezTo>
                    <a:pt x="65" y="335"/>
                    <a:pt x="0" y="500"/>
                    <a:pt x="6" y="665"/>
                  </a:cubicBezTo>
                  <a:cubicBezTo>
                    <a:pt x="206" y="671"/>
                    <a:pt x="206" y="671"/>
                    <a:pt x="206" y="671"/>
                  </a:cubicBezTo>
                  <a:cubicBezTo>
                    <a:pt x="200" y="559"/>
                    <a:pt x="242" y="441"/>
                    <a:pt x="330" y="3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4" name="Freeform 103"/>
            <p:cNvSpPr>
              <a:spLocks noChangeArrowheads="1"/>
            </p:cNvSpPr>
            <p:nvPr/>
          </p:nvSpPr>
          <p:spPr bwMode="auto">
            <a:xfrm>
              <a:off x="8270095" y="10267396"/>
              <a:ext cx="481501" cy="277246"/>
            </a:xfrm>
            <a:custGeom>
              <a:avLst/>
              <a:gdLst>
                <a:gd name="T0" fmla="*/ 965 w 1166"/>
                <a:gd name="T1" fmla="*/ 0 h 672"/>
                <a:gd name="T2" fmla="*/ 965 w 1166"/>
                <a:gd name="T3" fmla="*/ 0 h 672"/>
                <a:gd name="T4" fmla="*/ 842 w 1166"/>
                <a:gd name="T5" fmla="*/ 306 h 672"/>
                <a:gd name="T6" fmla="*/ 341 w 1166"/>
                <a:gd name="T7" fmla="*/ 353 h 672"/>
                <a:gd name="T8" fmla="*/ 459 w 1166"/>
                <a:gd name="T9" fmla="*/ 241 h 672"/>
                <a:gd name="T10" fmla="*/ 435 w 1166"/>
                <a:gd name="T11" fmla="*/ 159 h 672"/>
                <a:gd name="T12" fmla="*/ 147 w 1166"/>
                <a:gd name="T13" fmla="*/ 153 h 672"/>
                <a:gd name="T14" fmla="*/ 123 w 1166"/>
                <a:gd name="T15" fmla="*/ 153 h 672"/>
                <a:gd name="T16" fmla="*/ 94 w 1166"/>
                <a:gd name="T17" fmla="*/ 153 h 672"/>
                <a:gd name="T18" fmla="*/ 41 w 1166"/>
                <a:gd name="T19" fmla="*/ 147 h 672"/>
                <a:gd name="T20" fmla="*/ 11 w 1166"/>
                <a:gd name="T21" fmla="*/ 177 h 672"/>
                <a:gd name="T22" fmla="*/ 0 w 1166"/>
                <a:gd name="T23" fmla="*/ 565 h 672"/>
                <a:gd name="T24" fmla="*/ 76 w 1166"/>
                <a:gd name="T25" fmla="*/ 595 h 672"/>
                <a:gd name="T26" fmla="*/ 194 w 1166"/>
                <a:gd name="T27" fmla="*/ 489 h 672"/>
                <a:gd name="T28" fmla="*/ 977 w 1166"/>
                <a:gd name="T29" fmla="*/ 453 h 672"/>
                <a:gd name="T30" fmla="*/ 1165 w 1166"/>
                <a:gd name="T31" fmla="*/ 6 h 672"/>
                <a:gd name="T32" fmla="*/ 965 w 1166"/>
                <a:gd name="T33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6" h="672">
                  <a:moveTo>
                    <a:pt x="965" y="0"/>
                  </a:moveTo>
                  <a:lnTo>
                    <a:pt x="965" y="0"/>
                  </a:lnTo>
                  <a:cubicBezTo>
                    <a:pt x="971" y="112"/>
                    <a:pt x="924" y="224"/>
                    <a:pt x="842" y="306"/>
                  </a:cubicBezTo>
                  <a:cubicBezTo>
                    <a:pt x="700" y="436"/>
                    <a:pt x="494" y="447"/>
                    <a:pt x="341" y="353"/>
                  </a:cubicBezTo>
                  <a:cubicBezTo>
                    <a:pt x="400" y="300"/>
                    <a:pt x="459" y="241"/>
                    <a:pt x="459" y="241"/>
                  </a:cubicBezTo>
                  <a:cubicBezTo>
                    <a:pt x="506" y="194"/>
                    <a:pt x="459" y="159"/>
                    <a:pt x="435" y="159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35" y="153"/>
                    <a:pt x="123" y="153"/>
                    <a:pt x="12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23" y="147"/>
                    <a:pt x="11" y="159"/>
                    <a:pt x="11" y="177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601"/>
                    <a:pt x="35" y="636"/>
                    <a:pt x="76" y="595"/>
                  </a:cubicBezTo>
                  <a:cubicBezTo>
                    <a:pt x="76" y="595"/>
                    <a:pt x="147" y="536"/>
                    <a:pt x="194" y="489"/>
                  </a:cubicBezTo>
                  <a:cubicBezTo>
                    <a:pt x="423" y="671"/>
                    <a:pt x="759" y="659"/>
                    <a:pt x="977" y="453"/>
                  </a:cubicBezTo>
                  <a:cubicBezTo>
                    <a:pt x="1107" y="330"/>
                    <a:pt x="1165" y="171"/>
                    <a:pt x="1165" y="6"/>
                  </a:cubicBezTo>
                  <a:cubicBezTo>
                    <a:pt x="965" y="0"/>
                    <a:pt x="965" y="0"/>
                    <a:pt x="9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5" name="Freeform 104"/>
            <p:cNvSpPr>
              <a:spLocks noChangeArrowheads="1"/>
            </p:cNvSpPr>
            <p:nvPr/>
          </p:nvSpPr>
          <p:spPr bwMode="auto">
            <a:xfrm>
              <a:off x="5036378" y="5245965"/>
              <a:ext cx="178739" cy="52895"/>
            </a:xfrm>
            <a:custGeom>
              <a:avLst/>
              <a:gdLst>
                <a:gd name="T0" fmla="*/ 12 w 431"/>
                <a:gd name="T1" fmla="*/ 0 h 130"/>
                <a:gd name="T2" fmla="*/ 430 w 431"/>
                <a:gd name="T3" fmla="*/ 106 h 130"/>
                <a:gd name="T4" fmla="*/ 412 w 431"/>
                <a:gd name="T5" fmla="*/ 129 h 130"/>
                <a:gd name="T6" fmla="*/ 0 w 431"/>
                <a:gd name="T7" fmla="*/ 17 h 130"/>
                <a:gd name="T8" fmla="*/ 12 w 431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" h="130">
                  <a:moveTo>
                    <a:pt x="12" y="0"/>
                  </a:moveTo>
                  <a:lnTo>
                    <a:pt x="430" y="106"/>
                  </a:lnTo>
                  <a:lnTo>
                    <a:pt x="412" y="129"/>
                  </a:lnTo>
                  <a:lnTo>
                    <a:pt x="0" y="17"/>
                  </a:lnTo>
                  <a:lnTo>
                    <a:pt x="12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6" name="Freeform 105"/>
            <p:cNvSpPr>
              <a:spLocks noChangeArrowheads="1"/>
            </p:cNvSpPr>
            <p:nvPr/>
          </p:nvSpPr>
          <p:spPr bwMode="auto">
            <a:xfrm>
              <a:off x="4941537" y="5147469"/>
              <a:ext cx="319178" cy="361149"/>
            </a:xfrm>
            <a:custGeom>
              <a:avLst/>
              <a:gdLst>
                <a:gd name="T0" fmla="*/ 542 w 773"/>
                <a:gd name="T1" fmla="*/ 772 h 873"/>
                <a:gd name="T2" fmla="*/ 560 w 773"/>
                <a:gd name="T3" fmla="*/ 872 h 873"/>
                <a:gd name="T4" fmla="*/ 0 w 773"/>
                <a:gd name="T5" fmla="*/ 707 h 873"/>
                <a:gd name="T6" fmla="*/ 130 w 773"/>
                <a:gd name="T7" fmla="*/ 566 h 873"/>
                <a:gd name="T8" fmla="*/ 254 w 773"/>
                <a:gd name="T9" fmla="*/ 159 h 873"/>
                <a:gd name="T10" fmla="*/ 206 w 773"/>
                <a:gd name="T11" fmla="*/ 0 h 873"/>
                <a:gd name="T12" fmla="*/ 772 w 773"/>
                <a:gd name="T13" fmla="*/ 159 h 873"/>
                <a:gd name="T14" fmla="*/ 689 w 773"/>
                <a:gd name="T15" fmla="*/ 224 h 873"/>
                <a:gd name="T16" fmla="*/ 542 w 773"/>
                <a:gd name="T17" fmla="*/ 77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3" h="873">
                  <a:moveTo>
                    <a:pt x="542" y="772"/>
                  </a:moveTo>
                  <a:lnTo>
                    <a:pt x="560" y="872"/>
                  </a:lnTo>
                  <a:lnTo>
                    <a:pt x="0" y="707"/>
                  </a:lnTo>
                  <a:lnTo>
                    <a:pt x="130" y="566"/>
                  </a:lnTo>
                  <a:lnTo>
                    <a:pt x="254" y="159"/>
                  </a:lnTo>
                  <a:lnTo>
                    <a:pt x="206" y="0"/>
                  </a:lnTo>
                  <a:lnTo>
                    <a:pt x="772" y="159"/>
                  </a:lnTo>
                  <a:lnTo>
                    <a:pt x="689" y="224"/>
                  </a:lnTo>
                  <a:lnTo>
                    <a:pt x="542" y="77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7" name="Freeform 106"/>
            <p:cNvSpPr>
              <a:spLocks noChangeArrowheads="1"/>
            </p:cNvSpPr>
            <p:nvPr/>
          </p:nvSpPr>
          <p:spPr bwMode="auto">
            <a:xfrm>
              <a:off x="4941537" y="5147469"/>
              <a:ext cx="319178" cy="361149"/>
            </a:xfrm>
            <a:custGeom>
              <a:avLst/>
              <a:gdLst>
                <a:gd name="T0" fmla="*/ 542 w 773"/>
                <a:gd name="T1" fmla="*/ 772 h 873"/>
                <a:gd name="T2" fmla="*/ 560 w 773"/>
                <a:gd name="T3" fmla="*/ 872 h 873"/>
                <a:gd name="T4" fmla="*/ 0 w 773"/>
                <a:gd name="T5" fmla="*/ 707 h 873"/>
                <a:gd name="T6" fmla="*/ 130 w 773"/>
                <a:gd name="T7" fmla="*/ 566 h 873"/>
                <a:gd name="T8" fmla="*/ 254 w 773"/>
                <a:gd name="T9" fmla="*/ 159 h 873"/>
                <a:gd name="T10" fmla="*/ 206 w 773"/>
                <a:gd name="T11" fmla="*/ 0 h 873"/>
                <a:gd name="T12" fmla="*/ 772 w 773"/>
                <a:gd name="T13" fmla="*/ 159 h 873"/>
                <a:gd name="T14" fmla="*/ 689 w 773"/>
                <a:gd name="T15" fmla="*/ 22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873">
                  <a:moveTo>
                    <a:pt x="542" y="772"/>
                  </a:moveTo>
                  <a:lnTo>
                    <a:pt x="560" y="872"/>
                  </a:lnTo>
                  <a:lnTo>
                    <a:pt x="0" y="707"/>
                  </a:lnTo>
                  <a:lnTo>
                    <a:pt x="130" y="566"/>
                  </a:lnTo>
                  <a:lnTo>
                    <a:pt x="254" y="159"/>
                  </a:lnTo>
                  <a:lnTo>
                    <a:pt x="206" y="0"/>
                  </a:lnTo>
                  <a:lnTo>
                    <a:pt x="772" y="159"/>
                  </a:lnTo>
                  <a:lnTo>
                    <a:pt x="689" y="224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8" name="Freeform 107"/>
            <p:cNvSpPr>
              <a:spLocks noChangeArrowheads="1"/>
            </p:cNvSpPr>
            <p:nvPr/>
          </p:nvSpPr>
          <p:spPr bwMode="auto">
            <a:xfrm>
              <a:off x="5143986" y="5322572"/>
              <a:ext cx="403074" cy="149567"/>
            </a:xfrm>
            <a:custGeom>
              <a:avLst/>
              <a:gdLst>
                <a:gd name="T0" fmla="*/ 41 w 973"/>
                <a:gd name="T1" fmla="*/ 0 h 360"/>
                <a:gd name="T2" fmla="*/ 41 w 973"/>
                <a:gd name="T3" fmla="*/ 0 h 360"/>
                <a:gd name="T4" fmla="*/ 883 w 973"/>
                <a:gd name="T5" fmla="*/ 130 h 360"/>
                <a:gd name="T6" fmla="*/ 972 w 973"/>
                <a:gd name="T7" fmla="*/ 230 h 360"/>
                <a:gd name="T8" fmla="*/ 895 w 973"/>
                <a:gd name="T9" fmla="*/ 348 h 360"/>
                <a:gd name="T10" fmla="*/ 730 w 973"/>
                <a:gd name="T11" fmla="*/ 348 h 360"/>
                <a:gd name="T12" fmla="*/ 0 w 973"/>
                <a:gd name="T13" fmla="*/ 177 h 360"/>
                <a:gd name="T14" fmla="*/ 41 w 973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3" h="360">
                  <a:moveTo>
                    <a:pt x="41" y="0"/>
                  </a:moveTo>
                  <a:lnTo>
                    <a:pt x="41" y="0"/>
                  </a:lnTo>
                  <a:cubicBezTo>
                    <a:pt x="41" y="0"/>
                    <a:pt x="842" y="118"/>
                    <a:pt x="883" y="130"/>
                  </a:cubicBezTo>
                  <a:cubicBezTo>
                    <a:pt x="942" y="142"/>
                    <a:pt x="972" y="177"/>
                    <a:pt x="972" y="230"/>
                  </a:cubicBezTo>
                  <a:cubicBezTo>
                    <a:pt x="972" y="300"/>
                    <a:pt x="948" y="336"/>
                    <a:pt x="895" y="348"/>
                  </a:cubicBezTo>
                  <a:cubicBezTo>
                    <a:pt x="848" y="359"/>
                    <a:pt x="807" y="354"/>
                    <a:pt x="730" y="348"/>
                  </a:cubicBezTo>
                  <a:cubicBezTo>
                    <a:pt x="654" y="336"/>
                    <a:pt x="0" y="177"/>
                    <a:pt x="0" y="177"/>
                  </a:cubicBezTo>
                  <a:lnTo>
                    <a:pt x="4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9" name="Freeform 108"/>
            <p:cNvSpPr>
              <a:spLocks noChangeArrowheads="1"/>
            </p:cNvSpPr>
            <p:nvPr/>
          </p:nvSpPr>
          <p:spPr bwMode="auto">
            <a:xfrm>
              <a:off x="4936065" y="5581575"/>
              <a:ext cx="331944" cy="78430"/>
            </a:xfrm>
            <a:custGeom>
              <a:avLst/>
              <a:gdLst>
                <a:gd name="T0" fmla="*/ 0 w 801"/>
                <a:gd name="T1" fmla="*/ 189 h 190"/>
                <a:gd name="T2" fmla="*/ 800 w 801"/>
                <a:gd name="T3" fmla="*/ 189 h 190"/>
                <a:gd name="T4" fmla="*/ 712 w 801"/>
                <a:gd name="T5" fmla="*/ 0 h 190"/>
                <a:gd name="T6" fmla="*/ 58 w 801"/>
                <a:gd name="T7" fmla="*/ 0 h 190"/>
                <a:gd name="T8" fmla="*/ 0 w 801"/>
                <a:gd name="T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1" h="190">
                  <a:moveTo>
                    <a:pt x="0" y="189"/>
                  </a:moveTo>
                  <a:lnTo>
                    <a:pt x="800" y="189"/>
                  </a:lnTo>
                  <a:lnTo>
                    <a:pt x="712" y="0"/>
                  </a:lnTo>
                  <a:lnTo>
                    <a:pt x="58" y="0"/>
                  </a:lnTo>
                  <a:lnTo>
                    <a:pt x="0" y="1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6488177" y="6962334"/>
              <a:ext cx="1393435" cy="1400820"/>
              <a:chOff x="11413633" y="6715667"/>
              <a:chExt cx="1550803" cy="1559022"/>
            </a:xfrm>
            <a:solidFill>
              <a:schemeClr val="bg1">
                <a:lumMod val="75000"/>
              </a:schemeClr>
            </a:solidFill>
          </p:grpSpPr>
          <p:sp>
            <p:nvSpPr>
              <p:cNvPr id="390" name="Freeform 109"/>
              <p:cNvSpPr>
                <a:spLocks noChangeArrowheads="1"/>
              </p:cNvSpPr>
              <p:nvPr/>
            </p:nvSpPr>
            <p:spPr bwMode="auto">
              <a:xfrm>
                <a:off x="12164675" y="7182561"/>
                <a:ext cx="308536" cy="308557"/>
              </a:xfrm>
              <a:custGeom>
                <a:avLst/>
                <a:gdLst>
                  <a:gd name="T0" fmla="*/ 624 w 672"/>
                  <a:gd name="T1" fmla="*/ 671 h 672"/>
                  <a:gd name="T2" fmla="*/ 624 w 672"/>
                  <a:gd name="T3" fmla="*/ 671 h 672"/>
                  <a:gd name="T4" fmla="*/ 576 w 672"/>
                  <a:gd name="T5" fmla="*/ 624 h 672"/>
                  <a:gd name="T6" fmla="*/ 47 w 672"/>
                  <a:gd name="T7" fmla="*/ 94 h 672"/>
                  <a:gd name="T8" fmla="*/ 0 w 672"/>
                  <a:gd name="T9" fmla="*/ 47 h 672"/>
                  <a:gd name="T10" fmla="*/ 47 w 672"/>
                  <a:gd name="T11" fmla="*/ 0 h 672"/>
                  <a:gd name="T12" fmla="*/ 671 w 672"/>
                  <a:gd name="T13" fmla="*/ 624 h 672"/>
                  <a:gd name="T14" fmla="*/ 624 w 672"/>
                  <a:gd name="T15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2" h="672">
                    <a:moveTo>
                      <a:pt x="624" y="671"/>
                    </a:moveTo>
                    <a:lnTo>
                      <a:pt x="624" y="671"/>
                    </a:lnTo>
                    <a:cubicBezTo>
                      <a:pt x="594" y="671"/>
                      <a:pt x="576" y="647"/>
                      <a:pt x="576" y="624"/>
                    </a:cubicBezTo>
                    <a:cubicBezTo>
                      <a:pt x="576" y="329"/>
                      <a:pt x="341" y="94"/>
                      <a:pt x="47" y="94"/>
                    </a:cubicBezTo>
                    <a:cubicBezTo>
                      <a:pt x="18" y="94"/>
                      <a:pt x="0" y="70"/>
                      <a:pt x="0" y="47"/>
                    </a:cubicBezTo>
                    <a:cubicBezTo>
                      <a:pt x="0" y="23"/>
                      <a:pt x="18" y="0"/>
                      <a:pt x="47" y="0"/>
                    </a:cubicBezTo>
                    <a:cubicBezTo>
                      <a:pt x="388" y="0"/>
                      <a:pt x="671" y="276"/>
                      <a:pt x="671" y="624"/>
                    </a:cubicBezTo>
                    <a:cubicBezTo>
                      <a:pt x="671" y="647"/>
                      <a:pt x="647" y="671"/>
                      <a:pt x="624" y="67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1" name="Freeform 110"/>
              <p:cNvSpPr>
                <a:spLocks noChangeArrowheads="1"/>
              </p:cNvSpPr>
              <p:nvPr/>
            </p:nvSpPr>
            <p:spPr bwMode="auto">
              <a:xfrm>
                <a:off x="12235721" y="7639307"/>
                <a:ext cx="97433" cy="397876"/>
              </a:xfrm>
              <a:custGeom>
                <a:avLst/>
                <a:gdLst>
                  <a:gd name="T0" fmla="*/ 76 w 212"/>
                  <a:gd name="T1" fmla="*/ 865 h 866"/>
                  <a:gd name="T2" fmla="*/ 0 w 212"/>
                  <a:gd name="T3" fmla="*/ 853 h 866"/>
                  <a:gd name="T4" fmla="*/ 140 w 212"/>
                  <a:gd name="T5" fmla="*/ 0 h 866"/>
                  <a:gd name="T6" fmla="*/ 211 w 212"/>
                  <a:gd name="T7" fmla="*/ 12 h 866"/>
                  <a:gd name="T8" fmla="*/ 76 w 212"/>
                  <a:gd name="T9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866">
                    <a:moveTo>
                      <a:pt x="76" y="865"/>
                    </a:moveTo>
                    <a:lnTo>
                      <a:pt x="0" y="853"/>
                    </a:lnTo>
                    <a:lnTo>
                      <a:pt x="140" y="0"/>
                    </a:lnTo>
                    <a:lnTo>
                      <a:pt x="211" y="12"/>
                    </a:lnTo>
                    <a:lnTo>
                      <a:pt x="76" y="86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2" name="Freeform 111"/>
              <p:cNvSpPr>
                <a:spLocks noChangeArrowheads="1"/>
              </p:cNvSpPr>
              <p:nvPr/>
            </p:nvSpPr>
            <p:spPr bwMode="auto">
              <a:xfrm>
                <a:off x="12036796" y="7639307"/>
                <a:ext cx="97433" cy="397876"/>
              </a:xfrm>
              <a:custGeom>
                <a:avLst/>
                <a:gdLst>
                  <a:gd name="T0" fmla="*/ 141 w 213"/>
                  <a:gd name="T1" fmla="*/ 865 h 866"/>
                  <a:gd name="T2" fmla="*/ 0 w 213"/>
                  <a:gd name="T3" fmla="*/ 12 h 866"/>
                  <a:gd name="T4" fmla="*/ 76 w 213"/>
                  <a:gd name="T5" fmla="*/ 0 h 866"/>
                  <a:gd name="T6" fmla="*/ 212 w 213"/>
                  <a:gd name="T7" fmla="*/ 853 h 866"/>
                  <a:gd name="T8" fmla="*/ 141 w 213"/>
                  <a:gd name="T9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866">
                    <a:moveTo>
                      <a:pt x="141" y="865"/>
                    </a:moveTo>
                    <a:lnTo>
                      <a:pt x="0" y="12"/>
                    </a:lnTo>
                    <a:lnTo>
                      <a:pt x="76" y="0"/>
                    </a:lnTo>
                    <a:lnTo>
                      <a:pt x="212" y="853"/>
                    </a:lnTo>
                    <a:lnTo>
                      <a:pt x="141" y="86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3" name="Freeform 112"/>
              <p:cNvSpPr>
                <a:spLocks noChangeArrowheads="1"/>
              </p:cNvSpPr>
              <p:nvPr/>
            </p:nvSpPr>
            <p:spPr bwMode="auto">
              <a:xfrm>
                <a:off x="12063184" y="7641336"/>
                <a:ext cx="251701" cy="50750"/>
              </a:xfrm>
              <a:custGeom>
                <a:avLst/>
                <a:gdLst>
                  <a:gd name="T0" fmla="*/ 546 w 547"/>
                  <a:gd name="T1" fmla="*/ 111 h 112"/>
                  <a:gd name="T2" fmla="*/ 546 w 547"/>
                  <a:gd name="T3" fmla="*/ 111 h 112"/>
                  <a:gd name="T4" fmla="*/ 493 w 547"/>
                  <a:gd name="T5" fmla="*/ 64 h 112"/>
                  <a:gd name="T6" fmla="*/ 475 w 547"/>
                  <a:gd name="T7" fmla="*/ 35 h 112"/>
                  <a:gd name="T8" fmla="*/ 458 w 547"/>
                  <a:gd name="T9" fmla="*/ 64 h 112"/>
                  <a:gd name="T10" fmla="*/ 406 w 547"/>
                  <a:gd name="T11" fmla="*/ 111 h 112"/>
                  <a:gd name="T12" fmla="*/ 359 w 547"/>
                  <a:gd name="T13" fmla="*/ 64 h 112"/>
                  <a:gd name="T14" fmla="*/ 341 w 547"/>
                  <a:gd name="T15" fmla="*/ 35 h 112"/>
                  <a:gd name="T16" fmla="*/ 323 w 547"/>
                  <a:gd name="T17" fmla="*/ 64 h 112"/>
                  <a:gd name="T18" fmla="*/ 270 w 547"/>
                  <a:gd name="T19" fmla="*/ 111 h 112"/>
                  <a:gd name="T20" fmla="*/ 217 w 547"/>
                  <a:gd name="T21" fmla="*/ 64 h 112"/>
                  <a:gd name="T22" fmla="*/ 200 w 547"/>
                  <a:gd name="T23" fmla="*/ 35 h 112"/>
                  <a:gd name="T24" fmla="*/ 188 w 547"/>
                  <a:gd name="T25" fmla="*/ 64 h 112"/>
                  <a:gd name="T26" fmla="*/ 135 w 547"/>
                  <a:gd name="T27" fmla="*/ 111 h 112"/>
                  <a:gd name="T28" fmla="*/ 82 w 547"/>
                  <a:gd name="T29" fmla="*/ 64 h 112"/>
                  <a:gd name="T30" fmla="*/ 64 w 547"/>
                  <a:gd name="T31" fmla="*/ 35 h 112"/>
                  <a:gd name="T32" fmla="*/ 47 w 547"/>
                  <a:gd name="T33" fmla="*/ 64 h 112"/>
                  <a:gd name="T34" fmla="*/ 0 w 547"/>
                  <a:gd name="T35" fmla="*/ 111 h 112"/>
                  <a:gd name="T36" fmla="*/ 0 w 547"/>
                  <a:gd name="T37" fmla="*/ 76 h 112"/>
                  <a:gd name="T38" fmla="*/ 11 w 547"/>
                  <a:gd name="T39" fmla="*/ 47 h 112"/>
                  <a:gd name="T40" fmla="*/ 64 w 547"/>
                  <a:gd name="T41" fmla="*/ 0 h 112"/>
                  <a:gd name="T42" fmla="*/ 117 w 547"/>
                  <a:gd name="T43" fmla="*/ 47 h 112"/>
                  <a:gd name="T44" fmla="*/ 135 w 547"/>
                  <a:gd name="T45" fmla="*/ 76 h 112"/>
                  <a:gd name="T46" fmla="*/ 153 w 547"/>
                  <a:gd name="T47" fmla="*/ 47 h 112"/>
                  <a:gd name="T48" fmla="*/ 200 w 547"/>
                  <a:gd name="T49" fmla="*/ 0 h 112"/>
                  <a:gd name="T50" fmla="*/ 253 w 547"/>
                  <a:gd name="T51" fmla="*/ 47 h 112"/>
                  <a:gd name="T52" fmla="*/ 270 w 547"/>
                  <a:gd name="T53" fmla="*/ 76 h 112"/>
                  <a:gd name="T54" fmla="*/ 288 w 547"/>
                  <a:gd name="T55" fmla="*/ 47 h 112"/>
                  <a:gd name="T56" fmla="*/ 341 w 547"/>
                  <a:gd name="T57" fmla="*/ 0 h 112"/>
                  <a:gd name="T58" fmla="*/ 388 w 547"/>
                  <a:gd name="T59" fmla="*/ 47 h 112"/>
                  <a:gd name="T60" fmla="*/ 406 w 547"/>
                  <a:gd name="T61" fmla="*/ 76 h 112"/>
                  <a:gd name="T62" fmla="*/ 423 w 547"/>
                  <a:gd name="T63" fmla="*/ 47 h 112"/>
                  <a:gd name="T64" fmla="*/ 475 w 547"/>
                  <a:gd name="T65" fmla="*/ 0 h 112"/>
                  <a:gd name="T66" fmla="*/ 528 w 547"/>
                  <a:gd name="T67" fmla="*/ 47 h 112"/>
                  <a:gd name="T68" fmla="*/ 546 w 547"/>
                  <a:gd name="T69" fmla="*/ 76 h 112"/>
                  <a:gd name="T70" fmla="*/ 546 w 547"/>
                  <a:gd name="T71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112">
                    <a:moveTo>
                      <a:pt x="546" y="111"/>
                    </a:moveTo>
                    <a:lnTo>
                      <a:pt x="546" y="111"/>
                    </a:lnTo>
                    <a:cubicBezTo>
                      <a:pt x="517" y="111"/>
                      <a:pt x="499" y="88"/>
                      <a:pt x="493" y="64"/>
                    </a:cubicBezTo>
                    <a:cubicBezTo>
                      <a:pt x="487" y="53"/>
                      <a:pt x="481" y="35"/>
                      <a:pt x="475" y="35"/>
                    </a:cubicBezTo>
                    <a:cubicBezTo>
                      <a:pt x="470" y="35"/>
                      <a:pt x="464" y="53"/>
                      <a:pt x="458" y="64"/>
                    </a:cubicBezTo>
                    <a:cubicBezTo>
                      <a:pt x="453" y="88"/>
                      <a:pt x="435" y="111"/>
                      <a:pt x="406" y="111"/>
                    </a:cubicBezTo>
                    <a:cubicBezTo>
                      <a:pt x="376" y="111"/>
                      <a:pt x="365" y="88"/>
                      <a:pt x="359" y="64"/>
                    </a:cubicBezTo>
                    <a:cubicBezTo>
                      <a:pt x="353" y="53"/>
                      <a:pt x="347" y="35"/>
                      <a:pt x="341" y="35"/>
                    </a:cubicBezTo>
                    <a:cubicBezTo>
                      <a:pt x="335" y="35"/>
                      <a:pt x="329" y="53"/>
                      <a:pt x="323" y="64"/>
                    </a:cubicBezTo>
                    <a:cubicBezTo>
                      <a:pt x="312" y="88"/>
                      <a:pt x="300" y="111"/>
                      <a:pt x="270" y="111"/>
                    </a:cubicBezTo>
                    <a:cubicBezTo>
                      <a:pt x="241" y="111"/>
                      <a:pt x="229" y="88"/>
                      <a:pt x="217" y="64"/>
                    </a:cubicBezTo>
                    <a:cubicBezTo>
                      <a:pt x="217" y="53"/>
                      <a:pt x="206" y="35"/>
                      <a:pt x="200" y="35"/>
                    </a:cubicBezTo>
                    <a:cubicBezTo>
                      <a:pt x="200" y="35"/>
                      <a:pt x="188" y="53"/>
                      <a:pt x="188" y="64"/>
                    </a:cubicBezTo>
                    <a:cubicBezTo>
                      <a:pt x="176" y="88"/>
                      <a:pt x="164" y="111"/>
                      <a:pt x="135" y="111"/>
                    </a:cubicBezTo>
                    <a:cubicBezTo>
                      <a:pt x="106" y="111"/>
                      <a:pt x="94" y="88"/>
                      <a:pt x="82" y="64"/>
                    </a:cubicBezTo>
                    <a:cubicBezTo>
                      <a:pt x="76" y="53"/>
                      <a:pt x="70" y="35"/>
                      <a:pt x="64" y="35"/>
                    </a:cubicBezTo>
                    <a:cubicBezTo>
                      <a:pt x="58" y="35"/>
                      <a:pt x="52" y="53"/>
                      <a:pt x="47" y="64"/>
                    </a:cubicBezTo>
                    <a:cubicBezTo>
                      <a:pt x="41" y="88"/>
                      <a:pt x="29" y="111"/>
                      <a:pt x="0" y="11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11" y="58"/>
                      <a:pt x="11" y="47"/>
                    </a:cubicBezTo>
                    <a:cubicBezTo>
                      <a:pt x="23" y="29"/>
                      <a:pt x="35" y="0"/>
                      <a:pt x="64" y="0"/>
                    </a:cubicBezTo>
                    <a:cubicBezTo>
                      <a:pt x="94" y="0"/>
                      <a:pt x="106" y="29"/>
                      <a:pt x="117" y="47"/>
                    </a:cubicBezTo>
                    <a:cubicBezTo>
                      <a:pt x="123" y="58"/>
                      <a:pt x="129" y="76"/>
                      <a:pt x="135" y="76"/>
                    </a:cubicBezTo>
                    <a:cubicBezTo>
                      <a:pt x="141" y="76"/>
                      <a:pt x="147" y="58"/>
                      <a:pt x="153" y="47"/>
                    </a:cubicBezTo>
                    <a:cubicBezTo>
                      <a:pt x="159" y="29"/>
                      <a:pt x="170" y="0"/>
                      <a:pt x="200" y="0"/>
                    </a:cubicBezTo>
                    <a:cubicBezTo>
                      <a:pt x="235" y="0"/>
                      <a:pt x="247" y="29"/>
                      <a:pt x="253" y="47"/>
                    </a:cubicBezTo>
                    <a:cubicBezTo>
                      <a:pt x="259" y="58"/>
                      <a:pt x="264" y="76"/>
                      <a:pt x="270" y="76"/>
                    </a:cubicBezTo>
                    <a:cubicBezTo>
                      <a:pt x="276" y="76"/>
                      <a:pt x="282" y="58"/>
                      <a:pt x="288" y="47"/>
                    </a:cubicBezTo>
                    <a:cubicBezTo>
                      <a:pt x="300" y="29"/>
                      <a:pt x="312" y="0"/>
                      <a:pt x="341" y="0"/>
                    </a:cubicBezTo>
                    <a:cubicBezTo>
                      <a:pt x="371" y="0"/>
                      <a:pt x="382" y="29"/>
                      <a:pt x="388" y="47"/>
                    </a:cubicBezTo>
                    <a:cubicBezTo>
                      <a:pt x="394" y="58"/>
                      <a:pt x="406" y="76"/>
                      <a:pt x="406" y="76"/>
                    </a:cubicBezTo>
                    <a:cubicBezTo>
                      <a:pt x="412" y="76"/>
                      <a:pt x="418" y="58"/>
                      <a:pt x="423" y="47"/>
                    </a:cubicBezTo>
                    <a:cubicBezTo>
                      <a:pt x="435" y="29"/>
                      <a:pt x="447" y="0"/>
                      <a:pt x="475" y="0"/>
                    </a:cubicBezTo>
                    <a:cubicBezTo>
                      <a:pt x="505" y="0"/>
                      <a:pt x="517" y="29"/>
                      <a:pt x="528" y="47"/>
                    </a:cubicBezTo>
                    <a:cubicBezTo>
                      <a:pt x="528" y="58"/>
                      <a:pt x="540" y="76"/>
                      <a:pt x="546" y="76"/>
                    </a:cubicBezTo>
                    <a:cubicBezTo>
                      <a:pt x="546" y="111"/>
                      <a:pt x="546" y="111"/>
                      <a:pt x="546" y="1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4" name="Freeform 113"/>
              <p:cNvSpPr>
                <a:spLocks noChangeArrowheads="1"/>
              </p:cNvSpPr>
              <p:nvPr/>
            </p:nvSpPr>
            <p:spPr bwMode="auto">
              <a:xfrm>
                <a:off x="12164677" y="6715667"/>
                <a:ext cx="44657" cy="272017"/>
              </a:xfrm>
              <a:custGeom>
                <a:avLst/>
                <a:gdLst>
                  <a:gd name="T0" fmla="*/ 47 w 96"/>
                  <a:gd name="T1" fmla="*/ 589 h 590"/>
                  <a:gd name="T2" fmla="*/ 47 w 96"/>
                  <a:gd name="T3" fmla="*/ 589 h 590"/>
                  <a:gd name="T4" fmla="*/ 0 w 96"/>
                  <a:gd name="T5" fmla="*/ 542 h 590"/>
                  <a:gd name="T6" fmla="*/ 0 w 96"/>
                  <a:gd name="T7" fmla="*/ 47 h 590"/>
                  <a:gd name="T8" fmla="*/ 47 w 96"/>
                  <a:gd name="T9" fmla="*/ 0 h 590"/>
                  <a:gd name="T10" fmla="*/ 95 w 96"/>
                  <a:gd name="T11" fmla="*/ 47 h 590"/>
                  <a:gd name="T12" fmla="*/ 95 w 96"/>
                  <a:gd name="T13" fmla="*/ 542 h 590"/>
                  <a:gd name="T14" fmla="*/ 47 w 96"/>
                  <a:gd name="T15" fmla="*/ 589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590">
                    <a:moveTo>
                      <a:pt x="47" y="589"/>
                    </a:moveTo>
                    <a:lnTo>
                      <a:pt x="47" y="589"/>
                    </a:lnTo>
                    <a:cubicBezTo>
                      <a:pt x="18" y="589"/>
                      <a:pt x="0" y="571"/>
                      <a:pt x="0" y="542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23"/>
                      <a:pt x="18" y="0"/>
                      <a:pt x="47" y="0"/>
                    </a:cubicBezTo>
                    <a:cubicBezTo>
                      <a:pt x="71" y="0"/>
                      <a:pt x="95" y="23"/>
                      <a:pt x="95" y="47"/>
                    </a:cubicBezTo>
                    <a:cubicBezTo>
                      <a:pt x="95" y="542"/>
                      <a:pt x="95" y="542"/>
                      <a:pt x="95" y="542"/>
                    </a:cubicBezTo>
                    <a:cubicBezTo>
                      <a:pt x="95" y="571"/>
                      <a:pt x="71" y="589"/>
                      <a:pt x="47" y="5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5" name="Freeform 114"/>
              <p:cNvSpPr>
                <a:spLocks noChangeArrowheads="1"/>
              </p:cNvSpPr>
              <p:nvPr/>
            </p:nvSpPr>
            <p:spPr bwMode="auto">
              <a:xfrm>
                <a:off x="12420436" y="6813105"/>
                <a:ext cx="162388" cy="243597"/>
              </a:xfrm>
              <a:custGeom>
                <a:avLst/>
                <a:gdLst>
                  <a:gd name="T0" fmla="*/ 53 w 354"/>
                  <a:gd name="T1" fmla="*/ 530 h 531"/>
                  <a:gd name="T2" fmla="*/ 53 w 354"/>
                  <a:gd name="T3" fmla="*/ 530 h 531"/>
                  <a:gd name="T4" fmla="*/ 29 w 354"/>
                  <a:gd name="T5" fmla="*/ 524 h 531"/>
                  <a:gd name="T6" fmla="*/ 12 w 354"/>
                  <a:gd name="T7" fmla="*/ 459 h 531"/>
                  <a:gd name="T8" fmla="*/ 259 w 354"/>
                  <a:gd name="T9" fmla="*/ 29 h 531"/>
                  <a:gd name="T10" fmla="*/ 324 w 354"/>
                  <a:gd name="T11" fmla="*/ 12 h 531"/>
                  <a:gd name="T12" fmla="*/ 341 w 354"/>
                  <a:gd name="T13" fmla="*/ 76 h 531"/>
                  <a:gd name="T14" fmla="*/ 94 w 354"/>
                  <a:gd name="T15" fmla="*/ 506 h 531"/>
                  <a:gd name="T16" fmla="*/ 53 w 354"/>
                  <a:gd name="T17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531">
                    <a:moveTo>
                      <a:pt x="53" y="530"/>
                    </a:moveTo>
                    <a:lnTo>
                      <a:pt x="53" y="530"/>
                    </a:lnTo>
                    <a:cubicBezTo>
                      <a:pt x="47" y="530"/>
                      <a:pt x="35" y="530"/>
                      <a:pt x="29" y="524"/>
                    </a:cubicBezTo>
                    <a:cubicBezTo>
                      <a:pt x="6" y="512"/>
                      <a:pt x="0" y="483"/>
                      <a:pt x="12" y="459"/>
                    </a:cubicBezTo>
                    <a:cubicBezTo>
                      <a:pt x="259" y="29"/>
                      <a:pt x="259" y="29"/>
                      <a:pt x="259" y="29"/>
                    </a:cubicBezTo>
                    <a:cubicBezTo>
                      <a:pt x="271" y="6"/>
                      <a:pt x="300" y="0"/>
                      <a:pt x="324" y="12"/>
                    </a:cubicBezTo>
                    <a:cubicBezTo>
                      <a:pt x="347" y="23"/>
                      <a:pt x="353" y="53"/>
                      <a:pt x="341" y="76"/>
                    </a:cubicBezTo>
                    <a:cubicBezTo>
                      <a:pt x="94" y="506"/>
                      <a:pt x="94" y="506"/>
                      <a:pt x="94" y="506"/>
                    </a:cubicBezTo>
                    <a:cubicBezTo>
                      <a:pt x="88" y="524"/>
                      <a:pt x="70" y="530"/>
                      <a:pt x="53" y="5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6" name="Freeform 115"/>
              <p:cNvSpPr>
                <a:spLocks noChangeArrowheads="1"/>
              </p:cNvSpPr>
              <p:nvPr/>
            </p:nvSpPr>
            <p:spPr bwMode="auto">
              <a:xfrm>
                <a:off x="12611243" y="7087153"/>
                <a:ext cx="249671" cy="160368"/>
              </a:xfrm>
              <a:custGeom>
                <a:avLst/>
                <a:gdLst>
                  <a:gd name="T0" fmla="*/ 59 w 543"/>
                  <a:gd name="T1" fmla="*/ 347 h 348"/>
                  <a:gd name="T2" fmla="*/ 59 w 543"/>
                  <a:gd name="T3" fmla="*/ 347 h 348"/>
                  <a:gd name="T4" fmla="*/ 18 w 543"/>
                  <a:gd name="T5" fmla="*/ 323 h 348"/>
                  <a:gd name="T6" fmla="*/ 29 w 543"/>
                  <a:gd name="T7" fmla="*/ 264 h 348"/>
                  <a:gd name="T8" fmla="*/ 459 w 543"/>
                  <a:gd name="T9" fmla="*/ 11 h 348"/>
                  <a:gd name="T10" fmla="*/ 524 w 543"/>
                  <a:gd name="T11" fmla="*/ 29 h 348"/>
                  <a:gd name="T12" fmla="*/ 506 w 543"/>
                  <a:gd name="T13" fmla="*/ 94 h 348"/>
                  <a:gd name="T14" fmla="*/ 82 w 543"/>
                  <a:gd name="T15" fmla="*/ 341 h 348"/>
                  <a:gd name="T16" fmla="*/ 59 w 543"/>
                  <a:gd name="T17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8">
                    <a:moveTo>
                      <a:pt x="59" y="347"/>
                    </a:moveTo>
                    <a:lnTo>
                      <a:pt x="59" y="347"/>
                    </a:lnTo>
                    <a:cubicBezTo>
                      <a:pt x="41" y="347"/>
                      <a:pt x="23" y="341"/>
                      <a:pt x="18" y="323"/>
                    </a:cubicBezTo>
                    <a:cubicBezTo>
                      <a:pt x="0" y="306"/>
                      <a:pt x="12" y="276"/>
                      <a:pt x="29" y="264"/>
                    </a:cubicBezTo>
                    <a:cubicBezTo>
                      <a:pt x="459" y="11"/>
                      <a:pt x="459" y="11"/>
                      <a:pt x="459" y="11"/>
                    </a:cubicBezTo>
                    <a:cubicBezTo>
                      <a:pt x="483" y="0"/>
                      <a:pt x="512" y="5"/>
                      <a:pt x="524" y="29"/>
                    </a:cubicBezTo>
                    <a:cubicBezTo>
                      <a:pt x="542" y="52"/>
                      <a:pt x="530" y="82"/>
                      <a:pt x="506" y="94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71" y="347"/>
                      <a:pt x="65" y="347"/>
                      <a:pt x="59" y="34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7" name="Freeform 116"/>
              <p:cNvSpPr>
                <a:spLocks noChangeArrowheads="1"/>
              </p:cNvSpPr>
              <p:nvPr/>
            </p:nvSpPr>
            <p:spPr bwMode="auto">
              <a:xfrm>
                <a:off x="12684317" y="7466758"/>
                <a:ext cx="280119" cy="42630"/>
              </a:xfrm>
              <a:custGeom>
                <a:avLst/>
                <a:gdLst>
                  <a:gd name="T0" fmla="*/ 559 w 607"/>
                  <a:gd name="T1" fmla="*/ 93 h 94"/>
                  <a:gd name="T2" fmla="*/ 559 w 607"/>
                  <a:gd name="T3" fmla="*/ 93 h 94"/>
                  <a:gd name="T4" fmla="*/ 47 w 607"/>
                  <a:gd name="T5" fmla="*/ 93 h 94"/>
                  <a:gd name="T6" fmla="*/ 0 w 607"/>
                  <a:gd name="T7" fmla="*/ 47 h 94"/>
                  <a:gd name="T8" fmla="*/ 47 w 607"/>
                  <a:gd name="T9" fmla="*/ 0 h 94"/>
                  <a:gd name="T10" fmla="*/ 559 w 607"/>
                  <a:gd name="T11" fmla="*/ 0 h 94"/>
                  <a:gd name="T12" fmla="*/ 606 w 607"/>
                  <a:gd name="T13" fmla="*/ 47 h 94"/>
                  <a:gd name="T14" fmla="*/ 559 w 607"/>
                  <a:gd name="T1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94">
                    <a:moveTo>
                      <a:pt x="559" y="93"/>
                    </a:moveTo>
                    <a:lnTo>
                      <a:pt x="559" y="93"/>
                    </a:lnTo>
                    <a:cubicBezTo>
                      <a:pt x="47" y="93"/>
                      <a:pt x="47" y="93"/>
                      <a:pt x="47" y="93"/>
                    </a:cubicBezTo>
                    <a:cubicBezTo>
                      <a:pt x="23" y="93"/>
                      <a:pt x="0" y="70"/>
                      <a:pt x="0" y="47"/>
                    </a:cubicBezTo>
                    <a:cubicBezTo>
                      <a:pt x="0" y="18"/>
                      <a:pt x="23" y="0"/>
                      <a:pt x="47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89" y="0"/>
                      <a:pt x="606" y="18"/>
                      <a:pt x="606" y="47"/>
                    </a:cubicBezTo>
                    <a:cubicBezTo>
                      <a:pt x="606" y="70"/>
                      <a:pt x="589" y="93"/>
                      <a:pt x="559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8" name="Freeform 117"/>
              <p:cNvSpPr>
                <a:spLocks noChangeArrowheads="1"/>
              </p:cNvSpPr>
              <p:nvPr/>
            </p:nvSpPr>
            <p:spPr bwMode="auto">
              <a:xfrm>
                <a:off x="12611243" y="7722537"/>
                <a:ext cx="249671" cy="160369"/>
              </a:xfrm>
              <a:custGeom>
                <a:avLst/>
                <a:gdLst>
                  <a:gd name="T0" fmla="*/ 483 w 543"/>
                  <a:gd name="T1" fmla="*/ 348 h 349"/>
                  <a:gd name="T2" fmla="*/ 483 w 543"/>
                  <a:gd name="T3" fmla="*/ 348 h 349"/>
                  <a:gd name="T4" fmla="*/ 459 w 543"/>
                  <a:gd name="T5" fmla="*/ 342 h 349"/>
                  <a:gd name="T6" fmla="*/ 35 w 543"/>
                  <a:gd name="T7" fmla="*/ 94 h 349"/>
                  <a:gd name="T8" fmla="*/ 18 w 543"/>
                  <a:gd name="T9" fmla="*/ 30 h 349"/>
                  <a:gd name="T10" fmla="*/ 82 w 543"/>
                  <a:gd name="T11" fmla="*/ 12 h 349"/>
                  <a:gd name="T12" fmla="*/ 512 w 543"/>
                  <a:gd name="T13" fmla="*/ 259 h 349"/>
                  <a:gd name="T14" fmla="*/ 524 w 543"/>
                  <a:gd name="T15" fmla="*/ 324 h 349"/>
                  <a:gd name="T16" fmla="*/ 483 w 543"/>
                  <a:gd name="T17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9">
                    <a:moveTo>
                      <a:pt x="483" y="348"/>
                    </a:moveTo>
                    <a:lnTo>
                      <a:pt x="483" y="348"/>
                    </a:lnTo>
                    <a:cubicBezTo>
                      <a:pt x="477" y="348"/>
                      <a:pt x="471" y="348"/>
                      <a:pt x="459" y="342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12" y="83"/>
                      <a:pt x="0" y="53"/>
                      <a:pt x="18" y="30"/>
                    </a:cubicBezTo>
                    <a:cubicBezTo>
                      <a:pt x="29" y="6"/>
                      <a:pt x="59" y="0"/>
                      <a:pt x="82" y="12"/>
                    </a:cubicBezTo>
                    <a:cubicBezTo>
                      <a:pt x="512" y="259"/>
                      <a:pt x="512" y="259"/>
                      <a:pt x="512" y="259"/>
                    </a:cubicBezTo>
                    <a:cubicBezTo>
                      <a:pt x="530" y="271"/>
                      <a:pt x="542" y="300"/>
                      <a:pt x="524" y="324"/>
                    </a:cubicBezTo>
                    <a:cubicBezTo>
                      <a:pt x="518" y="342"/>
                      <a:pt x="501" y="348"/>
                      <a:pt x="483" y="3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399" name="Freeform 118"/>
              <p:cNvSpPr>
                <a:spLocks noChangeArrowheads="1"/>
              </p:cNvSpPr>
              <p:nvPr/>
            </p:nvSpPr>
            <p:spPr bwMode="auto">
              <a:xfrm>
                <a:off x="11785096" y="6813105"/>
                <a:ext cx="166448" cy="243597"/>
              </a:xfrm>
              <a:custGeom>
                <a:avLst/>
                <a:gdLst>
                  <a:gd name="T0" fmla="*/ 306 w 360"/>
                  <a:gd name="T1" fmla="*/ 530 h 531"/>
                  <a:gd name="T2" fmla="*/ 306 w 360"/>
                  <a:gd name="T3" fmla="*/ 530 h 531"/>
                  <a:gd name="T4" fmla="*/ 265 w 360"/>
                  <a:gd name="T5" fmla="*/ 506 h 531"/>
                  <a:gd name="T6" fmla="*/ 18 w 360"/>
                  <a:gd name="T7" fmla="*/ 76 h 531"/>
                  <a:gd name="T8" fmla="*/ 35 w 360"/>
                  <a:gd name="T9" fmla="*/ 12 h 531"/>
                  <a:gd name="T10" fmla="*/ 100 w 360"/>
                  <a:gd name="T11" fmla="*/ 29 h 531"/>
                  <a:gd name="T12" fmla="*/ 347 w 360"/>
                  <a:gd name="T13" fmla="*/ 459 h 531"/>
                  <a:gd name="T14" fmla="*/ 330 w 360"/>
                  <a:gd name="T15" fmla="*/ 524 h 531"/>
                  <a:gd name="T16" fmla="*/ 306 w 360"/>
                  <a:gd name="T17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531">
                    <a:moveTo>
                      <a:pt x="306" y="530"/>
                    </a:moveTo>
                    <a:lnTo>
                      <a:pt x="306" y="530"/>
                    </a:lnTo>
                    <a:cubicBezTo>
                      <a:pt x="288" y="530"/>
                      <a:pt x="271" y="524"/>
                      <a:pt x="265" y="50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0" y="53"/>
                      <a:pt x="12" y="23"/>
                      <a:pt x="35" y="12"/>
                    </a:cubicBezTo>
                    <a:cubicBezTo>
                      <a:pt x="53" y="0"/>
                      <a:pt x="83" y="6"/>
                      <a:pt x="100" y="29"/>
                    </a:cubicBezTo>
                    <a:cubicBezTo>
                      <a:pt x="347" y="459"/>
                      <a:pt x="347" y="459"/>
                      <a:pt x="347" y="459"/>
                    </a:cubicBezTo>
                    <a:cubicBezTo>
                      <a:pt x="359" y="483"/>
                      <a:pt x="353" y="512"/>
                      <a:pt x="330" y="524"/>
                    </a:cubicBezTo>
                    <a:cubicBezTo>
                      <a:pt x="318" y="530"/>
                      <a:pt x="312" y="530"/>
                      <a:pt x="306" y="5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0" name="Freeform 119"/>
              <p:cNvSpPr>
                <a:spLocks noChangeArrowheads="1"/>
              </p:cNvSpPr>
              <p:nvPr/>
            </p:nvSpPr>
            <p:spPr bwMode="auto">
              <a:xfrm>
                <a:off x="11511066" y="7087153"/>
                <a:ext cx="247641" cy="162398"/>
              </a:xfrm>
              <a:custGeom>
                <a:avLst/>
                <a:gdLst>
                  <a:gd name="T0" fmla="*/ 483 w 537"/>
                  <a:gd name="T1" fmla="*/ 353 h 354"/>
                  <a:gd name="T2" fmla="*/ 483 w 537"/>
                  <a:gd name="T3" fmla="*/ 353 h 354"/>
                  <a:gd name="T4" fmla="*/ 460 w 537"/>
                  <a:gd name="T5" fmla="*/ 347 h 354"/>
                  <a:gd name="T6" fmla="*/ 30 w 537"/>
                  <a:gd name="T7" fmla="*/ 94 h 354"/>
                  <a:gd name="T8" fmla="*/ 12 w 537"/>
                  <a:gd name="T9" fmla="*/ 29 h 354"/>
                  <a:gd name="T10" fmla="*/ 77 w 537"/>
                  <a:gd name="T11" fmla="*/ 17 h 354"/>
                  <a:gd name="T12" fmla="*/ 507 w 537"/>
                  <a:gd name="T13" fmla="*/ 264 h 354"/>
                  <a:gd name="T14" fmla="*/ 524 w 537"/>
                  <a:gd name="T15" fmla="*/ 329 h 354"/>
                  <a:gd name="T16" fmla="*/ 483 w 537"/>
                  <a:gd name="T17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7" h="354">
                    <a:moveTo>
                      <a:pt x="483" y="353"/>
                    </a:moveTo>
                    <a:lnTo>
                      <a:pt x="483" y="353"/>
                    </a:lnTo>
                    <a:cubicBezTo>
                      <a:pt x="477" y="353"/>
                      <a:pt x="471" y="347"/>
                      <a:pt x="460" y="347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12" y="82"/>
                      <a:pt x="0" y="52"/>
                      <a:pt x="12" y="29"/>
                    </a:cubicBezTo>
                    <a:cubicBezTo>
                      <a:pt x="30" y="11"/>
                      <a:pt x="59" y="0"/>
                      <a:pt x="77" y="17"/>
                    </a:cubicBezTo>
                    <a:cubicBezTo>
                      <a:pt x="507" y="264"/>
                      <a:pt x="507" y="264"/>
                      <a:pt x="507" y="264"/>
                    </a:cubicBezTo>
                    <a:cubicBezTo>
                      <a:pt x="530" y="276"/>
                      <a:pt x="536" y="306"/>
                      <a:pt x="524" y="329"/>
                    </a:cubicBezTo>
                    <a:cubicBezTo>
                      <a:pt x="519" y="341"/>
                      <a:pt x="501" y="353"/>
                      <a:pt x="483" y="3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1" name="Freeform 120"/>
              <p:cNvSpPr>
                <a:spLocks noChangeArrowheads="1"/>
              </p:cNvSpPr>
              <p:nvPr/>
            </p:nvSpPr>
            <p:spPr bwMode="auto">
              <a:xfrm>
                <a:off x="11413633" y="7466758"/>
                <a:ext cx="274030" cy="42630"/>
              </a:xfrm>
              <a:custGeom>
                <a:avLst/>
                <a:gdLst>
                  <a:gd name="T0" fmla="*/ 548 w 596"/>
                  <a:gd name="T1" fmla="*/ 93 h 94"/>
                  <a:gd name="T2" fmla="*/ 548 w 596"/>
                  <a:gd name="T3" fmla="*/ 93 h 94"/>
                  <a:gd name="T4" fmla="*/ 47 w 596"/>
                  <a:gd name="T5" fmla="*/ 93 h 94"/>
                  <a:gd name="T6" fmla="*/ 0 w 596"/>
                  <a:gd name="T7" fmla="*/ 47 h 94"/>
                  <a:gd name="T8" fmla="*/ 47 w 596"/>
                  <a:gd name="T9" fmla="*/ 0 h 94"/>
                  <a:gd name="T10" fmla="*/ 548 w 596"/>
                  <a:gd name="T11" fmla="*/ 0 h 94"/>
                  <a:gd name="T12" fmla="*/ 595 w 596"/>
                  <a:gd name="T13" fmla="*/ 47 h 94"/>
                  <a:gd name="T14" fmla="*/ 548 w 596"/>
                  <a:gd name="T1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6" h="94">
                    <a:moveTo>
                      <a:pt x="548" y="93"/>
                    </a:moveTo>
                    <a:lnTo>
                      <a:pt x="548" y="93"/>
                    </a:lnTo>
                    <a:cubicBezTo>
                      <a:pt x="47" y="93"/>
                      <a:pt x="47" y="93"/>
                      <a:pt x="47" y="93"/>
                    </a:cubicBezTo>
                    <a:cubicBezTo>
                      <a:pt x="24" y="93"/>
                      <a:pt x="0" y="70"/>
                      <a:pt x="0" y="47"/>
                    </a:cubicBezTo>
                    <a:cubicBezTo>
                      <a:pt x="0" y="18"/>
                      <a:pt x="24" y="0"/>
                      <a:pt x="47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71" y="0"/>
                      <a:pt x="595" y="18"/>
                      <a:pt x="595" y="47"/>
                    </a:cubicBezTo>
                    <a:cubicBezTo>
                      <a:pt x="595" y="70"/>
                      <a:pt x="571" y="93"/>
                      <a:pt x="54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2" name="Freeform 121"/>
              <p:cNvSpPr>
                <a:spLocks noChangeArrowheads="1"/>
              </p:cNvSpPr>
              <p:nvPr/>
            </p:nvSpPr>
            <p:spPr bwMode="auto">
              <a:xfrm>
                <a:off x="11511066" y="7722537"/>
                <a:ext cx="249671" cy="160369"/>
              </a:xfrm>
              <a:custGeom>
                <a:avLst/>
                <a:gdLst>
                  <a:gd name="T0" fmla="*/ 53 w 543"/>
                  <a:gd name="T1" fmla="*/ 348 h 349"/>
                  <a:gd name="T2" fmla="*/ 53 w 543"/>
                  <a:gd name="T3" fmla="*/ 348 h 349"/>
                  <a:gd name="T4" fmla="*/ 12 w 543"/>
                  <a:gd name="T5" fmla="*/ 324 h 349"/>
                  <a:gd name="T6" fmla="*/ 30 w 543"/>
                  <a:gd name="T7" fmla="*/ 259 h 349"/>
                  <a:gd name="T8" fmla="*/ 460 w 543"/>
                  <a:gd name="T9" fmla="*/ 12 h 349"/>
                  <a:gd name="T10" fmla="*/ 524 w 543"/>
                  <a:gd name="T11" fmla="*/ 30 h 349"/>
                  <a:gd name="T12" fmla="*/ 507 w 543"/>
                  <a:gd name="T13" fmla="*/ 94 h 349"/>
                  <a:gd name="T14" fmla="*/ 77 w 543"/>
                  <a:gd name="T15" fmla="*/ 342 h 349"/>
                  <a:gd name="T16" fmla="*/ 53 w 543"/>
                  <a:gd name="T17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349">
                    <a:moveTo>
                      <a:pt x="53" y="348"/>
                    </a:moveTo>
                    <a:lnTo>
                      <a:pt x="53" y="348"/>
                    </a:lnTo>
                    <a:cubicBezTo>
                      <a:pt x="42" y="348"/>
                      <a:pt x="24" y="342"/>
                      <a:pt x="12" y="324"/>
                    </a:cubicBezTo>
                    <a:cubicBezTo>
                      <a:pt x="0" y="300"/>
                      <a:pt x="12" y="271"/>
                      <a:pt x="30" y="259"/>
                    </a:cubicBezTo>
                    <a:cubicBezTo>
                      <a:pt x="460" y="12"/>
                      <a:pt x="460" y="12"/>
                      <a:pt x="460" y="12"/>
                    </a:cubicBezTo>
                    <a:cubicBezTo>
                      <a:pt x="483" y="0"/>
                      <a:pt x="513" y="6"/>
                      <a:pt x="524" y="30"/>
                    </a:cubicBezTo>
                    <a:cubicBezTo>
                      <a:pt x="542" y="53"/>
                      <a:pt x="530" y="83"/>
                      <a:pt x="507" y="94"/>
                    </a:cubicBezTo>
                    <a:cubicBezTo>
                      <a:pt x="77" y="342"/>
                      <a:pt x="77" y="342"/>
                      <a:pt x="77" y="342"/>
                    </a:cubicBezTo>
                    <a:cubicBezTo>
                      <a:pt x="71" y="348"/>
                      <a:pt x="65" y="348"/>
                      <a:pt x="53" y="3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3" name="Freeform 122"/>
              <p:cNvSpPr>
                <a:spLocks noChangeArrowheads="1"/>
              </p:cNvSpPr>
              <p:nvPr/>
            </p:nvSpPr>
            <p:spPr bwMode="auto">
              <a:xfrm>
                <a:off x="11770885" y="7054673"/>
                <a:ext cx="830208" cy="988599"/>
              </a:xfrm>
              <a:custGeom>
                <a:avLst/>
                <a:gdLst>
                  <a:gd name="T0" fmla="*/ 1318 w 1802"/>
                  <a:gd name="T1" fmla="*/ 2148 h 2149"/>
                  <a:gd name="T2" fmla="*/ 1318 w 1802"/>
                  <a:gd name="T3" fmla="*/ 2148 h 2149"/>
                  <a:gd name="T4" fmla="*/ 1318 w 1802"/>
                  <a:gd name="T5" fmla="*/ 2148 h 2149"/>
                  <a:gd name="T6" fmla="*/ 477 w 1802"/>
                  <a:gd name="T7" fmla="*/ 2148 h 2149"/>
                  <a:gd name="T8" fmla="*/ 400 w 1802"/>
                  <a:gd name="T9" fmla="*/ 2071 h 2149"/>
                  <a:gd name="T10" fmla="*/ 400 w 1802"/>
                  <a:gd name="T11" fmla="*/ 2060 h 2149"/>
                  <a:gd name="T12" fmla="*/ 341 w 1802"/>
                  <a:gd name="T13" fmla="*/ 1753 h 2149"/>
                  <a:gd name="T14" fmla="*/ 0 w 1802"/>
                  <a:gd name="T15" fmla="*/ 901 h 2149"/>
                  <a:gd name="T16" fmla="*/ 900 w 1802"/>
                  <a:gd name="T17" fmla="*/ 0 h 2149"/>
                  <a:gd name="T18" fmla="*/ 1801 w 1802"/>
                  <a:gd name="T19" fmla="*/ 901 h 2149"/>
                  <a:gd name="T20" fmla="*/ 1453 w 1802"/>
                  <a:gd name="T21" fmla="*/ 1753 h 2149"/>
                  <a:gd name="T22" fmla="*/ 1394 w 1802"/>
                  <a:gd name="T23" fmla="*/ 2054 h 2149"/>
                  <a:gd name="T24" fmla="*/ 1394 w 1802"/>
                  <a:gd name="T25" fmla="*/ 2071 h 2149"/>
                  <a:gd name="T26" fmla="*/ 1318 w 1802"/>
                  <a:gd name="T27" fmla="*/ 2148 h 2149"/>
                  <a:gd name="T28" fmla="*/ 477 w 1802"/>
                  <a:gd name="T29" fmla="*/ 1989 h 2149"/>
                  <a:gd name="T30" fmla="*/ 477 w 1802"/>
                  <a:gd name="T31" fmla="*/ 1989 h 2149"/>
                  <a:gd name="T32" fmla="*/ 400 w 1802"/>
                  <a:gd name="T33" fmla="*/ 2060 h 2149"/>
                  <a:gd name="T34" fmla="*/ 477 w 1802"/>
                  <a:gd name="T35" fmla="*/ 1989 h 2149"/>
                  <a:gd name="T36" fmla="*/ 1329 w 1802"/>
                  <a:gd name="T37" fmla="*/ 1995 h 2149"/>
                  <a:gd name="T38" fmla="*/ 1329 w 1802"/>
                  <a:gd name="T39" fmla="*/ 1995 h 2149"/>
                  <a:gd name="T40" fmla="*/ 1365 w 1802"/>
                  <a:gd name="T41" fmla="*/ 2007 h 2149"/>
                  <a:gd name="T42" fmla="*/ 1329 w 1802"/>
                  <a:gd name="T43" fmla="*/ 1995 h 2149"/>
                  <a:gd name="T44" fmla="*/ 559 w 1802"/>
                  <a:gd name="T45" fmla="*/ 1989 h 2149"/>
                  <a:gd name="T46" fmla="*/ 559 w 1802"/>
                  <a:gd name="T47" fmla="*/ 1989 h 2149"/>
                  <a:gd name="T48" fmla="*/ 1241 w 1802"/>
                  <a:gd name="T49" fmla="*/ 1989 h 2149"/>
                  <a:gd name="T50" fmla="*/ 1241 w 1802"/>
                  <a:gd name="T51" fmla="*/ 1924 h 2149"/>
                  <a:gd name="T52" fmla="*/ 1329 w 1802"/>
                  <a:gd name="T53" fmla="*/ 1659 h 2149"/>
                  <a:gd name="T54" fmla="*/ 1641 w 1802"/>
                  <a:gd name="T55" fmla="*/ 901 h 2149"/>
                  <a:gd name="T56" fmla="*/ 900 w 1802"/>
                  <a:gd name="T57" fmla="*/ 153 h 2149"/>
                  <a:gd name="T58" fmla="*/ 153 w 1802"/>
                  <a:gd name="T59" fmla="*/ 901 h 2149"/>
                  <a:gd name="T60" fmla="*/ 471 w 1802"/>
                  <a:gd name="T61" fmla="*/ 1659 h 2149"/>
                  <a:gd name="T62" fmla="*/ 553 w 1802"/>
                  <a:gd name="T63" fmla="*/ 1924 h 2149"/>
                  <a:gd name="T64" fmla="*/ 559 w 1802"/>
                  <a:gd name="T65" fmla="*/ 1989 h 2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2" h="2149">
                    <a:moveTo>
                      <a:pt x="1318" y="2148"/>
                    </a:moveTo>
                    <a:lnTo>
                      <a:pt x="1318" y="2148"/>
                    </a:lnTo>
                    <a:lnTo>
                      <a:pt x="1318" y="2148"/>
                    </a:lnTo>
                    <a:cubicBezTo>
                      <a:pt x="477" y="2148"/>
                      <a:pt x="477" y="2148"/>
                      <a:pt x="477" y="2148"/>
                    </a:cubicBezTo>
                    <a:cubicBezTo>
                      <a:pt x="435" y="2148"/>
                      <a:pt x="400" y="2113"/>
                      <a:pt x="400" y="2071"/>
                    </a:cubicBezTo>
                    <a:cubicBezTo>
                      <a:pt x="400" y="2066"/>
                      <a:pt x="400" y="2066"/>
                      <a:pt x="400" y="2060"/>
                    </a:cubicBezTo>
                    <a:cubicBezTo>
                      <a:pt x="406" y="2001"/>
                      <a:pt x="400" y="1830"/>
                      <a:pt x="341" y="1753"/>
                    </a:cubicBezTo>
                    <a:cubicBezTo>
                      <a:pt x="5" y="1324"/>
                      <a:pt x="0" y="907"/>
                      <a:pt x="0" y="901"/>
                    </a:cubicBezTo>
                    <a:cubicBezTo>
                      <a:pt x="0" y="400"/>
                      <a:pt x="400" y="0"/>
                      <a:pt x="900" y="0"/>
                    </a:cubicBezTo>
                    <a:cubicBezTo>
                      <a:pt x="1394" y="0"/>
                      <a:pt x="1801" y="400"/>
                      <a:pt x="1801" y="901"/>
                    </a:cubicBezTo>
                    <a:cubicBezTo>
                      <a:pt x="1801" y="907"/>
                      <a:pt x="1794" y="1324"/>
                      <a:pt x="1453" y="1753"/>
                    </a:cubicBezTo>
                    <a:cubicBezTo>
                      <a:pt x="1394" y="1836"/>
                      <a:pt x="1394" y="2007"/>
                      <a:pt x="1394" y="2054"/>
                    </a:cubicBezTo>
                    <a:cubicBezTo>
                      <a:pt x="1394" y="2060"/>
                      <a:pt x="1394" y="2066"/>
                      <a:pt x="1394" y="2071"/>
                    </a:cubicBezTo>
                    <a:cubicBezTo>
                      <a:pt x="1394" y="2113"/>
                      <a:pt x="1365" y="2148"/>
                      <a:pt x="1318" y="2148"/>
                    </a:cubicBezTo>
                    <a:close/>
                    <a:moveTo>
                      <a:pt x="477" y="1989"/>
                    </a:moveTo>
                    <a:lnTo>
                      <a:pt x="477" y="1989"/>
                    </a:lnTo>
                    <a:cubicBezTo>
                      <a:pt x="435" y="1989"/>
                      <a:pt x="406" y="2024"/>
                      <a:pt x="400" y="2060"/>
                    </a:cubicBezTo>
                    <a:cubicBezTo>
                      <a:pt x="406" y="2018"/>
                      <a:pt x="441" y="1989"/>
                      <a:pt x="477" y="1989"/>
                    </a:cubicBezTo>
                    <a:close/>
                    <a:moveTo>
                      <a:pt x="1329" y="1995"/>
                    </a:moveTo>
                    <a:lnTo>
                      <a:pt x="1329" y="1995"/>
                    </a:lnTo>
                    <a:cubicBezTo>
                      <a:pt x="1341" y="1995"/>
                      <a:pt x="1353" y="2001"/>
                      <a:pt x="1365" y="2007"/>
                    </a:cubicBezTo>
                    <a:cubicBezTo>
                      <a:pt x="1353" y="2001"/>
                      <a:pt x="1341" y="1995"/>
                      <a:pt x="1329" y="1995"/>
                    </a:cubicBezTo>
                    <a:close/>
                    <a:moveTo>
                      <a:pt x="559" y="1989"/>
                    </a:moveTo>
                    <a:lnTo>
                      <a:pt x="559" y="1989"/>
                    </a:lnTo>
                    <a:cubicBezTo>
                      <a:pt x="1241" y="1989"/>
                      <a:pt x="1241" y="1989"/>
                      <a:pt x="1241" y="1989"/>
                    </a:cubicBezTo>
                    <a:cubicBezTo>
                      <a:pt x="1241" y="1954"/>
                      <a:pt x="1241" y="1924"/>
                      <a:pt x="1241" y="1924"/>
                    </a:cubicBezTo>
                    <a:cubicBezTo>
                      <a:pt x="1253" y="1812"/>
                      <a:pt x="1282" y="1724"/>
                      <a:pt x="1329" y="1659"/>
                    </a:cubicBezTo>
                    <a:cubicBezTo>
                      <a:pt x="1636" y="1271"/>
                      <a:pt x="1641" y="907"/>
                      <a:pt x="1641" y="901"/>
                    </a:cubicBezTo>
                    <a:cubicBezTo>
                      <a:pt x="1641" y="489"/>
                      <a:pt x="1312" y="153"/>
                      <a:pt x="900" y="153"/>
                    </a:cubicBezTo>
                    <a:cubicBezTo>
                      <a:pt x="488" y="153"/>
                      <a:pt x="153" y="489"/>
                      <a:pt x="153" y="901"/>
                    </a:cubicBezTo>
                    <a:cubicBezTo>
                      <a:pt x="153" y="907"/>
                      <a:pt x="164" y="1271"/>
                      <a:pt x="471" y="1659"/>
                    </a:cubicBezTo>
                    <a:cubicBezTo>
                      <a:pt x="518" y="1724"/>
                      <a:pt x="547" y="1812"/>
                      <a:pt x="553" y="1924"/>
                    </a:cubicBezTo>
                    <a:cubicBezTo>
                      <a:pt x="553" y="1924"/>
                      <a:pt x="559" y="1954"/>
                      <a:pt x="559" y="19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4" name="Freeform 123"/>
              <p:cNvSpPr>
                <a:spLocks noChangeArrowheads="1"/>
              </p:cNvSpPr>
              <p:nvPr/>
            </p:nvSpPr>
            <p:spPr bwMode="auto">
              <a:xfrm>
                <a:off x="11967782" y="8049362"/>
                <a:ext cx="434387" cy="73079"/>
              </a:xfrm>
              <a:custGeom>
                <a:avLst/>
                <a:gdLst>
                  <a:gd name="T0" fmla="*/ 865 w 943"/>
                  <a:gd name="T1" fmla="*/ 159 h 160"/>
                  <a:gd name="T2" fmla="*/ 865 w 943"/>
                  <a:gd name="T3" fmla="*/ 159 h 160"/>
                  <a:gd name="T4" fmla="*/ 77 w 943"/>
                  <a:gd name="T5" fmla="*/ 159 h 160"/>
                  <a:gd name="T6" fmla="*/ 0 w 943"/>
                  <a:gd name="T7" fmla="*/ 76 h 160"/>
                  <a:gd name="T8" fmla="*/ 77 w 943"/>
                  <a:gd name="T9" fmla="*/ 0 h 160"/>
                  <a:gd name="T10" fmla="*/ 865 w 943"/>
                  <a:gd name="T11" fmla="*/ 0 h 160"/>
                  <a:gd name="T12" fmla="*/ 942 w 943"/>
                  <a:gd name="T13" fmla="*/ 76 h 160"/>
                  <a:gd name="T14" fmla="*/ 865 w 943"/>
                  <a:gd name="T1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160">
                    <a:moveTo>
                      <a:pt x="865" y="159"/>
                    </a:moveTo>
                    <a:lnTo>
                      <a:pt x="865" y="159"/>
                    </a:lnTo>
                    <a:cubicBezTo>
                      <a:pt x="77" y="159"/>
                      <a:pt x="77" y="159"/>
                      <a:pt x="77" y="159"/>
                    </a:cubicBezTo>
                    <a:cubicBezTo>
                      <a:pt x="36" y="159"/>
                      <a:pt x="0" y="123"/>
                      <a:pt x="0" y="76"/>
                    </a:cubicBezTo>
                    <a:cubicBezTo>
                      <a:pt x="0" y="35"/>
                      <a:pt x="36" y="0"/>
                      <a:pt x="77" y="0"/>
                    </a:cubicBezTo>
                    <a:cubicBezTo>
                      <a:pt x="865" y="0"/>
                      <a:pt x="865" y="0"/>
                      <a:pt x="865" y="0"/>
                    </a:cubicBezTo>
                    <a:cubicBezTo>
                      <a:pt x="906" y="0"/>
                      <a:pt x="942" y="35"/>
                      <a:pt x="942" y="76"/>
                    </a:cubicBezTo>
                    <a:cubicBezTo>
                      <a:pt x="942" y="123"/>
                      <a:pt x="906" y="159"/>
                      <a:pt x="865" y="15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5" name="Freeform 124"/>
              <p:cNvSpPr>
                <a:spLocks noChangeArrowheads="1"/>
              </p:cNvSpPr>
              <p:nvPr/>
            </p:nvSpPr>
            <p:spPr bwMode="auto">
              <a:xfrm>
                <a:off x="11996199" y="8126502"/>
                <a:ext cx="379581" cy="71049"/>
              </a:xfrm>
              <a:custGeom>
                <a:avLst/>
                <a:gdLst>
                  <a:gd name="T0" fmla="*/ 747 w 825"/>
                  <a:gd name="T1" fmla="*/ 153 h 154"/>
                  <a:gd name="T2" fmla="*/ 747 w 825"/>
                  <a:gd name="T3" fmla="*/ 153 h 154"/>
                  <a:gd name="T4" fmla="*/ 77 w 825"/>
                  <a:gd name="T5" fmla="*/ 153 h 154"/>
                  <a:gd name="T6" fmla="*/ 0 w 825"/>
                  <a:gd name="T7" fmla="*/ 76 h 154"/>
                  <a:gd name="T8" fmla="*/ 77 w 825"/>
                  <a:gd name="T9" fmla="*/ 0 h 154"/>
                  <a:gd name="T10" fmla="*/ 747 w 825"/>
                  <a:gd name="T11" fmla="*/ 0 h 154"/>
                  <a:gd name="T12" fmla="*/ 824 w 825"/>
                  <a:gd name="T13" fmla="*/ 76 h 154"/>
                  <a:gd name="T14" fmla="*/ 747 w 825"/>
                  <a:gd name="T1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5" h="154">
                    <a:moveTo>
                      <a:pt x="747" y="153"/>
                    </a:moveTo>
                    <a:lnTo>
                      <a:pt x="747" y="153"/>
                    </a:lnTo>
                    <a:cubicBezTo>
                      <a:pt x="77" y="153"/>
                      <a:pt x="77" y="153"/>
                      <a:pt x="77" y="153"/>
                    </a:cubicBezTo>
                    <a:cubicBezTo>
                      <a:pt x="36" y="153"/>
                      <a:pt x="0" y="117"/>
                      <a:pt x="0" y="76"/>
                    </a:cubicBezTo>
                    <a:cubicBezTo>
                      <a:pt x="0" y="35"/>
                      <a:pt x="36" y="0"/>
                      <a:pt x="77" y="0"/>
                    </a:cubicBezTo>
                    <a:cubicBezTo>
                      <a:pt x="747" y="0"/>
                      <a:pt x="747" y="0"/>
                      <a:pt x="747" y="0"/>
                    </a:cubicBezTo>
                    <a:cubicBezTo>
                      <a:pt x="788" y="0"/>
                      <a:pt x="824" y="35"/>
                      <a:pt x="824" y="76"/>
                    </a:cubicBezTo>
                    <a:cubicBezTo>
                      <a:pt x="824" y="117"/>
                      <a:pt x="788" y="153"/>
                      <a:pt x="747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406" name="Freeform 125"/>
              <p:cNvSpPr>
                <a:spLocks noChangeArrowheads="1"/>
              </p:cNvSpPr>
              <p:nvPr/>
            </p:nvSpPr>
            <p:spPr bwMode="auto">
              <a:xfrm>
                <a:off x="12038826" y="8201610"/>
                <a:ext cx="290268" cy="73079"/>
              </a:xfrm>
              <a:custGeom>
                <a:avLst/>
                <a:gdLst>
                  <a:gd name="T0" fmla="*/ 552 w 630"/>
                  <a:gd name="T1" fmla="*/ 159 h 160"/>
                  <a:gd name="T2" fmla="*/ 552 w 630"/>
                  <a:gd name="T3" fmla="*/ 159 h 160"/>
                  <a:gd name="T4" fmla="*/ 82 w 630"/>
                  <a:gd name="T5" fmla="*/ 159 h 160"/>
                  <a:gd name="T6" fmla="*/ 0 w 630"/>
                  <a:gd name="T7" fmla="*/ 82 h 160"/>
                  <a:gd name="T8" fmla="*/ 82 w 630"/>
                  <a:gd name="T9" fmla="*/ 0 h 160"/>
                  <a:gd name="T10" fmla="*/ 552 w 630"/>
                  <a:gd name="T11" fmla="*/ 0 h 160"/>
                  <a:gd name="T12" fmla="*/ 629 w 630"/>
                  <a:gd name="T13" fmla="*/ 82 h 160"/>
                  <a:gd name="T14" fmla="*/ 552 w 630"/>
                  <a:gd name="T1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0" h="160">
                    <a:moveTo>
                      <a:pt x="552" y="159"/>
                    </a:moveTo>
                    <a:lnTo>
                      <a:pt x="552" y="159"/>
                    </a:lnTo>
                    <a:cubicBezTo>
                      <a:pt x="82" y="159"/>
                      <a:pt x="82" y="159"/>
                      <a:pt x="82" y="159"/>
                    </a:cubicBezTo>
                    <a:cubicBezTo>
                      <a:pt x="35" y="159"/>
                      <a:pt x="0" y="123"/>
                      <a:pt x="0" y="82"/>
                    </a:cubicBezTo>
                    <a:cubicBezTo>
                      <a:pt x="0" y="35"/>
                      <a:pt x="35" y="0"/>
                      <a:pt x="82" y="0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593" y="0"/>
                      <a:pt x="629" y="35"/>
                      <a:pt x="629" y="82"/>
                    </a:cubicBezTo>
                    <a:cubicBezTo>
                      <a:pt x="629" y="123"/>
                      <a:pt x="593" y="159"/>
                      <a:pt x="552" y="15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411" name="Freeform 130"/>
            <p:cNvSpPr>
              <a:spLocks noChangeArrowheads="1"/>
            </p:cNvSpPr>
            <p:nvPr/>
          </p:nvSpPr>
          <p:spPr bwMode="auto">
            <a:xfrm>
              <a:off x="6054096" y="9594347"/>
              <a:ext cx="284523" cy="288190"/>
            </a:xfrm>
            <a:custGeom>
              <a:avLst/>
              <a:gdLst>
                <a:gd name="T0" fmla="*/ 689 w 690"/>
                <a:gd name="T1" fmla="*/ 347 h 696"/>
                <a:gd name="T2" fmla="*/ 689 w 690"/>
                <a:gd name="T3" fmla="*/ 347 h 696"/>
                <a:gd name="T4" fmla="*/ 348 w 690"/>
                <a:gd name="T5" fmla="*/ 0 h 696"/>
                <a:gd name="T6" fmla="*/ 0 w 690"/>
                <a:gd name="T7" fmla="*/ 347 h 696"/>
                <a:gd name="T8" fmla="*/ 348 w 690"/>
                <a:gd name="T9" fmla="*/ 695 h 696"/>
                <a:gd name="T10" fmla="*/ 689 w 690"/>
                <a:gd name="T11" fmla="*/ 347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0" h="696">
                  <a:moveTo>
                    <a:pt x="689" y="347"/>
                  </a:moveTo>
                  <a:lnTo>
                    <a:pt x="689" y="347"/>
                  </a:lnTo>
                  <a:cubicBezTo>
                    <a:pt x="689" y="153"/>
                    <a:pt x="536" y="0"/>
                    <a:pt x="348" y="0"/>
                  </a:cubicBezTo>
                  <a:cubicBezTo>
                    <a:pt x="153" y="0"/>
                    <a:pt x="0" y="153"/>
                    <a:pt x="0" y="347"/>
                  </a:cubicBezTo>
                  <a:cubicBezTo>
                    <a:pt x="0" y="536"/>
                    <a:pt x="153" y="695"/>
                    <a:pt x="348" y="695"/>
                  </a:cubicBezTo>
                  <a:cubicBezTo>
                    <a:pt x="536" y="695"/>
                    <a:pt x="689" y="536"/>
                    <a:pt x="689" y="347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2" name="Freeform 131"/>
            <p:cNvSpPr>
              <a:spLocks noChangeArrowheads="1"/>
            </p:cNvSpPr>
            <p:nvPr/>
          </p:nvSpPr>
          <p:spPr bwMode="auto">
            <a:xfrm>
              <a:off x="5793284" y="7538713"/>
              <a:ext cx="222512" cy="218878"/>
            </a:xfrm>
            <a:custGeom>
              <a:avLst/>
              <a:gdLst>
                <a:gd name="T0" fmla="*/ 536 w 537"/>
                <a:gd name="T1" fmla="*/ 265 h 530"/>
                <a:gd name="T2" fmla="*/ 536 w 537"/>
                <a:gd name="T3" fmla="*/ 265 h 530"/>
                <a:gd name="T4" fmla="*/ 271 w 537"/>
                <a:gd name="T5" fmla="*/ 0 h 530"/>
                <a:gd name="T6" fmla="*/ 0 w 537"/>
                <a:gd name="T7" fmla="*/ 265 h 530"/>
                <a:gd name="T8" fmla="*/ 271 w 537"/>
                <a:gd name="T9" fmla="*/ 529 h 530"/>
                <a:gd name="T10" fmla="*/ 536 w 537"/>
                <a:gd name="T11" fmla="*/ 26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30">
                  <a:moveTo>
                    <a:pt x="536" y="265"/>
                  </a:moveTo>
                  <a:lnTo>
                    <a:pt x="536" y="265"/>
                  </a:lnTo>
                  <a:cubicBezTo>
                    <a:pt x="536" y="118"/>
                    <a:pt x="418" y="0"/>
                    <a:pt x="271" y="0"/>
                  </a:cubicBezTo>
                  <a:cubicBezTo>
                    <a:pt x="124" y="0"/>
                    <a:pt x="0" y="118"/>
                    <a:pt x="0" y="265"/>
                  </a:cubicBezTo>
                  <a:cubicBezTo>
                    <a:pt x="0" y="412"/>
                    <a:pt x="124" y="529"/>
                    <a:pt x="271" y="529"/>
                  </a:cubicBezTo>
                  <a:cubicBezTo>
                    <a:pt x="418" y="529"/>
                    <a:pt x="536" y="412"/>
                    <a:pt x="536" y="265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3" name="Freeform 132"/>
            <p:cNvSpPr>
              <a:spLocks noChangeArrowheads="1"/>
            </p:cNvSpPr>
            <p:nvPr/>
          </p:nvSpPr>
          <p:spPr bwMode="auto">
            <a:xfrm>
              <a:off x="6714336" y="3586137"/>
              <a:ext cx="959355" cy="959417"/>
            </a:xfrm>
            <a:custGeom>
              <a:avLst/>
              <a:gdLst>
                <a:gd name="T0" fmla="*/ 2319 w 2320"/>
                <a:gd name="T1" fmla="*/ 1160 h 2321"/>
                <a:gd name="T2" fmla="*/ 2319 w 2320"/>
                <a:gd name="T3" fmla="*/ 1160 h 2321"/>
                <a:gd name="T4" fmla="*/ 1160 w 2320"/>
                <a:gd name="T5" fmla="*/ 0 h 2321"/>
                <a:gd name="T6" fmla="*/ 0 w 2320"/>
                <a:gd name="T7" fmla="*/ 1160 h 2321"/>
                <a:gd name="T8" fmla="*/ 1160 w 2320"/>
                <a:gd name="T9" fmla="*/ 2320 h 2321"/>
                <a:gd name="T10" fmla="*/ 2319 w 2320"/>
                <a:gd name="T11" fmla="*/ 1160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0" h="2321">
                  <a:moveTo>
                    <a:pt x="2319" y="1160"/>
                  </a:moveTo>
                  <a:lnTo>
                    <a:pt x="2319" y="1160"/>
                  </a:lnTo>
                  <a:cubicBezTo>
                    <a:pt x="2319" y="518"/>
                    <a:pt x="1801" y="0"/>
                    <a:pt x="1160" y="0"/>
                  </a:cubicBezTo>
                  <a:cubicBezTo>
                    <a:pt x="524" y="0"/>
                    <a:pt x="0" y="518"/>
                    <a:pt x="0" y="1160"/>
                  </a:cubicBezTo>
                  <a:cubicBezTo>
                    <a:pt x="0" y="1802"/>
                    <a:pt x="524" y="2320"/>
                    <a:pt x="1160" y="2320"/>
                  </a:cubicBezTo>
                  <a:cubicBezTo>
                    <a:pt x="1801" y="2320"/>
                    <a:pt x="2319" y="1802"/>
                    <a:pt x="2319" y="116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4" name="Freeform 133"/>
            <p:cNvSpPr>
              <a:spLocks noChangeArrowheads="1"/>
            </p:cNvSpPr>
            <p:nvPr/>
          </p:nvSpPr>
          <p:spPr bwMode="auto">
            <a:xfrm>
              <a:off x="3994949" y="5127404"/>
              <a:ext cx="698540" cy="702235"/>
            </a:xfrm>
            <a:custGeom>
              <a:avLst/>
              <a:gdLst>
                <a:gd name="T0" fmla="*/ 1690 w 1691"/>
                <a:gd name="T1" fmla="*/ 848 h 1697"/>
                <a:gd name="T2" fmla="*/ 1690 w 1691"/>
                <a:gd name="T3" fmla="*/ 848 h 1697"/>
                <a:gd name="T4" fmla="*/ 842 w 1691"/>
                <a:gd name="T5" fmla="*/ 0 h 1697"/>
                <a:gd name="T6" fmla="*/ 0 w 1691"/>
                <a:gd name="T7" fmla="*/ 848 h 1697"/>
                <a:gd name="T8" fmla="*/ 842 w 1691"/>
                <a:gd name="T9" fmla="*/ 1696 h 1697"/>
                <a:gd name="T10" fmla="*/ 1690 w 1691"/>
                <a:gd name="T11" fmla="*/ 848 h 1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1" h="1697">
                  <a:moveTo>
                    <a:pt x="1690" y="848"/>
                  </a:moveTo>
                  <a:lnTo>
                    <a:pt x="1690" y="848"/>
                  </a:lnTo>
                  <a:cubicBezTo>
                    <a:pt x="1690" y="383"/>
                    <a:pt x="1313" y="0"/>
                    <a:pt x="842" y="0"/>
                  </a:cubicBezTo>
                  <a:cubicBezTo>
                    <a:pt x="377" y="0"/>
                    <a:pt x="0" y="383"/>
                    <a:pt x="0" y="848"/>
                  </a:cubicBezTo>
                  <a:cubicBezTo>
                    <a:pt x="0" y="1319"/>
                    <a:pt x="377" y="1696"/>
                    <a:pt x="842" y="1696"/>
                  </a:cubicBezTo>
                  <a:cubicBezTo>
                    <a:pt x="1313" y="1696"/>
                    <a:pt x="1690" y="1319"/>
                    <a:pt x="1690" y="84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5" name="Freeform 134"/>
            <p:cNvSpPr>
              <a:spLocks noChangeArrowheads="1"/>
            </p:cNvSpPr>
            <p:nvPr/>
          </p:nvSpPr>
          <p:spPr bwMode="auto">
            <a:xfrm>
              <a:off x="6925905" y="5079980"/>
              <a:ext cx="538041" cy="538076"/>
            </a:xfrm>
            <a:custGeom>
              <a:avLst/>
              <a:gdLst>
                <a:gd name="T0" fmla="*/ 1300 w 1301"/>
                <a:gd name="T1" fmla="*/ 654 h 1303"/>
                <a:gd name="T2" fmla="*/ 1300 w 1301"/>
                <a:gd name="T3" fmla="*/ 654 h 1303"/>
                <a:gd name="T4" fmla="*/ 648 w 1301"/>
                <a:gd name="T5" fmla="*/ 0 h 1303"/>
                <a:gd name="T6" fmla="*/ 0 w 1301"/>
                <a:gd name="T7" fmla="*/ 654 h 1303"/>
                <a:gd name="T8" fmla="*/ 648 w 1301"/>
                <a:gd name="T9" fmla="*/ 1302 h 1303"/>
                <a:gd name="T10" fmla="*/ 1300 w 1301"/>
                <a:gd name="T11" fmla="*/ 654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1" h="1303">
                  <a:moveTo>
                    <a:pt x="1300" y="654"/>
                  </a:moveTo>
                  <a:lnTo>
                    <a:pt x="1300" y="654"/>
                  </a:lnTo>
                  <a:cubicBezTo>
                    <a:pt x="1300" y="295"/>
                    <a:pt x="1006" y="0"/>
                    <a:pt x="648" y="0"/>
                  </a:cubicBezTo>
                  <a:cubicBezTo>
                    <a:pt x="289" y="0"/>
                    <a:pt x="0" y="295"/>
                    <a:pt x="0" y="654"/>
                  </a:cubicBezTo>
                  <a:cubicBezTo>
                    <a:pt x="0" y="1013"/>
                    <a:pt x="289" y="1302"/>
                    <a:pt x="648" y="1302"/>
                  </a:cubicBezTo>
                  <a:cubicBezTo>
                    <a:pt x="1006" y="1302"/>
                    <a:pt x="1300" y="1013"/>
                    <a:pt x="1300" y="654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6" name="Freeform 135"/>
            <p:cNvSpPr>
              <a:spLocks noChangeArrowheads="1"/>
            </p:cNvSpPr>
            <p:nvPr/>
          </p:nvSpPr>
          <p:spPr bwMode="auto">
            <a:xfrm>
              <a:off x="4729967" y="8363156"/>
              <a:ext cx="919230" cy="917466"/>
            </a:xfrm>
            <a:custGeom>
              <a:avLst/>
              <a:gdLst>
                <a:gd name="T0" fmla="*/ 2220 w 2221"/>
                <a:gd name="T1" fmla="*/ 1112 h 2220"/>
                <a:gd name="T2" fmla="*/ 2220 w 2221"/>
                <a:gd name="T3" fmla="*/ 1112 h 2220"/>
                <a:gd name="T4" fmla="*/ 1107 w 2221"/>
                <a:gd name="T5" fmla="*/ 0 h 2220"/>
                <a:gd name="T6" fmla="*/ 0 w 2221"/>
                <a:gd name="T7" fmla="*/ 1112 h 2220"/>
                <a:gd name="T8" fmla="*/ 1107 w 2221"/>
                <a:gd name="T9" fmla="*/ 2219 h 2220"/>
                <a:gd name="T10" fmla="*/ 2220 w 2221"/>
                <a:gd name="T11" fmla="*/ 1112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1" h="2220">
                  <a:moveTo>
                    <a:pt x="2220" y="1112"/>
                  </a:moveTo>
                  <a:lnTo>
                    <a:pt x="2220" y="1112"/>
                  </a:lnTo>
                  <a:cubicBezTo>
                    <a:pt x="2220" y="500"/>
                    <a:pt x="1720" y="0"/>
                    <a:pt x="1107" y="0"/>
                  </a:cubicBezTo>
                  <a:cubicBezTo>
                    <a:pt x="495" y="0"/>
                    <a:pt x="0" y="500"/>
                    <a:pt x="0" y="1112"/>
                  </a:cubicBezTo>
                  <a:cubicBezTo>
                    <a:pt x="0" y="1725"/>
                    <a:pt x="495" y="2219"/>
                    <a:pt x="1107" y="2219"/>
                  </a:cubicBezTo>
                  <a:cubicBezTo>
                    <a:pt x="1720" y="2219"/>
                    <a:pt x="2220" y="1725"/>
                    <a:pt x="2220" y="1112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0" name="Freeform 139"/>
            <p:cNvSpPr>
              <a:spLocks noChangeArrowheads="1"/>
            </p:cNvSpPr>
            <p:nvPr/>
          </p:nvSpPr>
          <p:spPr bwMode="auto">
            <a:xfrm>
              <a:off x="6559307" y="8620339"/>
              <a:ext cx="519802" cy="519835"/>
            </a:xfrm>
            <a:custGeom>
              <a:avLst/>
              <a:gdLst>
                <a:gd name="T0" fmla="*/ 1254 w 1255"/>
                <a:gd name="T1" fmla="*/ 624 h 1255"/>
                <a:gd name="T2" fmla="*/ 1254 w 1255"/>
                <a:gd name="T3" fmla="*/ 624 h 1255"/>
                <a:gd name="T4" fmla="*/ 630 w 1255"/>
                <a:gd name="T5" fmla="*/ 0 h 1255"/>
                <a:gd name="T6" fmla="*/ 0 w 1255"/>
                <a:gd name="T7" fmla="*/ 624 h 1255"/>
                <a:gd name="T8" fmla="*/ 630 w 1255"/>
                <a:gd name="T9" fmla="*/ 1254 h 1255"/>
                <a:gd name="T10" fmla="*/ 1254 w 1255"/>
                <a:gd name="T11" fmla="*/ 624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5" h="1255">
                  <a:moveTo>
                    <a:pt x="1254" y="624"/>
                  </a:moveTo>
                  <a:lnTo>
                    <a:pt x="1254" y="624"/>
                  </a:lnTo>
                  <a:cubicBezTo>
                    <a:pt x="1254" y="276"/>
                    <a:pt x="972" y="0"/>
                    <a:pt x="630" y="0"/>
                  </a:cubicBezTo>
                  <a:cubicBezTo>
                    <a:pt x="283" y="0"/>
                    <a:pt x="0" y="276"/>
                    <a:pt x="0" y="624"/>
                  </a:cubicBezTo>
                  <a:cubicBezTo>
                    <a:pt x="0" y="971"/>
                    <a:pt x="283" y="1254"/>
                    <a:pt x="630" y="1254"/>
                  </a:cubicBezTo>
                  <a:cubicBezTo>
                    <a:pt x="972" y="1254"/>
                    <a:pt x="1254" y="971"/>
                    <a:pt x="1254" y="624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1" name="Freeform 140"/>
            <p:cNvSpPr>
              <a:spLocks noChangeArrowheads="1"/>
            </p:cNvSpPr>
            <p:nvPr/>
          </p:nvSpPr>
          <p:spPr bwMode="auto">
            <a:xfrm>
              <a:off x="4595002" y="7376381"/>
              <a:ext cx="572695" cy="572731"/>
            </a:xfrm>
            <a:custGeom>
              <a:avLst/>
              <a:gdLst>
                <a:gd name="T0" fmla="*/ 1384 w 1385"/>
                <a:gd name="T1" fmla="*/ 695 h 1383"/>
                <a:gd name="T2" fmla="*/ 1384 w 1385"/>
                <a:gd name="T3" fmla="*/ 695 h 1383"/>
                <a:gd name="T4" fmla="*/ 689 w 1385"/>
                <a:gd name="T5" fmla="*/ 0 h 1383"/>
                <a:gd name="T6" fmla="*/ 0 w 1385"/>
                <a:gd name="T7" fmla="*/ 695 h 1383"/>
                <a:gd name="T8" fmla="*/ 689 w 1385"/>
                <a:gd name="T9" fmla="*/ 1382 h 1383"/>
                <a:gd name="T10" fmla="*/ 1384 w 1385"/>
                <a:gd name="T11" fmla="*/ 695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5" h="1383">
                  <a:moveTo>
                    <a:pt x="1384" y="695"/>
                  </a:moveTo>
                  <a:lnTo>
                    <a:pt x="1384" y="695"/>
                  </a:lnTo>
                  <a:cubicBezTo>
                    <a:pt x="1384" y="312"/>
                    <a:pt x="1072" y="0"/>
                    <a:pt x="689" y="0"/>
                  </a:cubicBezTo>
                  <a:cubicBezTo>
                    <a:pt x="307" y="0"/>
                    <a:pt x="0" y="312"/>
                    <a:pt x="0" y="695"/>
                  </a:cubicBezTo>
                  <a:cubicBezTo>
                    <a:pt x="0" y="1076"/>
                    <a:pt x="307" y="1382"/>
                    <a:pt x="689" y="1382"/>
                  </a:cubicBezTo>
                  <a:cubicBezTo>
                    <a:pt x="1072" y="1382"/>
                    <a:pt x="1384" y="1076"/>
                    <a:pt x="1384" y="69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2" name="Freeform 141"/>
            <p:cNvSpPr>
              <a:spLocks noChangeArrowheads="1"/>
            </p:cNvSpPr>
            <p:nvPr/>
          </p:nvSpPr>
          <p:spPr bwMode="auto">
            <a:xfrm>
              <a:off x="4731792" y="7494938"/>
              <a:ext cx="297290" cy="333790"/>
            </a:xfrm>
            <a:custGeom>
              <a:avLst/>
              <a:gdLst>
                <a:gd name="T0" fmla="*/ 712 w 719"/>
                <a:gd name="T1" fmla="*/ 547 h 807"/>
                <a:gd name="T2" fmla="*/ 712 w 719"/>
                <a:gd name="T3" fmla="*/ 547 h 807"/>
                <a:gd name="T4" fmla="*/ 712 w 719"/>
                <a:gd name="T5" fmla="*/ 547 h 807"/>
                <a:gd name="T6" fmla="*/ 712 w 719"/>
                <a:gd name="T7" fmla="*/ 165 h 807"/>
                <a:gd name="T8" fmla="*/ 712 w 719"/>
                <a:gd name="T9" fmla="*/ 30 h 807"/>
                <a:gd name="T10" fmla="*/ 701 w 719"/>
                <a:gd name="T11" fmla="*/ 6 h 807"/>
                <a:gd name="T12" fmla="*/ 677 w 719"/>
                <a:gd name="T13" fmla="*/ 0 h 807"/>
                <a:gd name="T14" fmla="*/ 236 w 719"/>
                <a:gd name="T15" fmla="*/ 106 h 807"/>
                <a:gd name="T16" fmla="*/ 212 w 719"/>
                <a:gd name="T17" fmla="*/ 136 h 807"/>
                <a:gd name="T18" fmla="*/ 212 w 719"/>
                <a:gd name="T19" fmla="*/ 271 h 807"/>
                <a:gd name="T20" fmla="*/ 212 w 719"/>
                <a:gd name="T21" fmla="*/ 594 h 807"/>
                <a:gd name="T22" fmla="*/ 194 w 719"/>
                <a:gd name="T23" fmla="*/ 588 h 807"/>
                <a:gd name="T24" fmla="*/ 118 w 719"/>
                <a:gd name="T25" fmla="*/ 612 h 807"/>
                <a:gd name="T26" fmla="*/ 12 w 719"/>
                <a:gd name="T27" fmla="*/ 753 h 807"/>
                <a:gd name="T28" fmla="*/ 88 w 719"/>
                <a:gd name="T29" fmla="*/ 806 h 807"/>
                <a:gd name="T30" fmla="*/ 165 w 719"/>
                <a:gd name="T31" fmla="*/ 788 h 807"/>
                <a:gd name="T32" fmla="*/ 271 w 719"/>
                <a:gd name="T33" fmla="*/ 653 h 807"/>
                <a:gd name="T34" fmla="*/ 271 w 719"/>
                <a:gd name="T35" fmla="*/ 653 h 807"/>
                <a:gd name="T36" fmla="*/ 271 w 719"/>
                <a:gd name="T37" fmla="*/ 295 h 807"/>
                <a:gd name="T38" fmla="*/ 654 w 719"/>
                <a:gd name="T39" fmla="*/ 206 h 807"/>
                <a:gd name="T40" fmla="*/ 654 w 719"/>
                <a:gd name="T41" fmla="*/ 488 h 807"/>
                <a:gd name="T42" fmla="*/ 630 w 719"/>
                <a:gd name="T43" fmla="*/ 482 h 807"/>
                <a:gd name="T44" fmla="*/ 553 w 719"/>
                <a:gd name="T45" fmla="*/ 506 h 807"/>
                <a:gd name="T46" fmla="*/ 448 w 719"/>
                <a:gd name="T47" fmla="*/ 647 h 807"/>
                <a:gd name="T48" fmla="*/ 530 w 719"/>
                <a:gd name="T49" fmla="*/ 700 h 807"/>
                <a:gd name="T50" fmla="*/ 606 w 719"/>
                <a:gd name="T51" fmla="*/ 682 h 807"/>
                <a:gd name="T52" fmla="*/ 712 w 719"/>
                <a:gd name="T53" fmla="*/ 54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9" h="807">
                  <a:moveTo>
                    <a:pt x="712" y="547"/>
                  </a:moveTo>
                  <a:lnTo>
                    <a:pt x="712" y="547"/>
                  </a:lnTo>
                  <a:lnTo>
                    <a:pt x="712" y="547"/>
                  </a:lnTo>
                  <a:cubicBezTo>
                    <a:pt x="712" y="165"/>
                    <a:pt x="712" y="165"/>
                    <a:pt x="712" y="165"/>
                  </a:cubicBezTo>
                  <a:cubicBezTo>
                    <a:pt x="712" y="30"/>
                    <a:pt x="712" y="30"/>
                    <a:pt x="712" y="30"/>
                  </a:cubicBezTo>
                  <a:cubicBezTo>
                    <a:pt x="712" y="18"/>
                    <a:pt x="707" y="12"/>
                    <a:pt x="701" y="6"/>
                  </a:cubicBezTo>
                  <a:cubicBezTo>
                    <a:pt x="695" y="0"/>
                    <a:pt x="683" y="0"/>
                    <a:pt x="677" y="0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24" y="112"/>
                    <a:pt x="212" y="124"/>
                    <a:pt x="212" y="136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06" y="594"/>
                    <a:pt x="200" y="588"/>
                    <a:pt x="194" y="588"/>
                  </a:cubicBezTo>
                  <a:cubicBezTo>
                    <a:pt x="171" y="588"/>
                    <a:pt x="141" y="600"/>
                    <a:pt x="118" y="612"/>
                  </a:cubicBezTo>
                  <a:cubicBezTo>
                    <a:pt x="59" y="635"/>
                    <a:pt x="0" y="700"/>
                    <a:pt x="12" y="753"/>
                  </a:cubicBezTo>
                  <a:cubicBezTo>
                    <a:pt x="18" y="788"/>
                    <a:pt x="47" y="806"/>
                    <a:pt x="88" y="806"/>
                  </a:cubicBezTo>
                  <a:cubicBezTo>
                    <a:pt x="112" y="806"/>
                    <a:pt x="141" y="800"/>
                    <a:pt x="165" y="788"/>
                  </a:cubicBezTo>
                  <a:cubicBezTo>
                    <a:pt x="224" y="765"/>
                    <a:pt x="277" y="706"/>
                    <a:pt x="271" y="653"/>
                  </a:cubicBezTo>
                  <a:lnTo>
                    <a:pt x="271" y="653"/>
                  </a:lnTo>
                  <a:cubicBezTo>
                    <a:pt x="271" y="295"/>
                    <a:pt x="271" y="295"/>
                    <a:pt x="271" y="295"/>
                  </a:cubicBezTo>
                  <a:cubicBezTo>
                    <a:pt x="654" y="206"/>
                    <a:pt x="654" y="206"/>
                    <a:pt x="654" y="206"/>
                  </a:cubicBezTo>
                  <a:cubicBezTo>
                    <a:pt x="654" y="488"/>
                    <a:pt x="654" y="488"/>
                    <a:pt x="654" y="488"/>
                  </a:cubicBezTo>
                  <a:cubicBezTo>
                    <a:pt x="648" y="482"/>
                    <a:pt x="642" y="482"/>
                    <a:pt x="630" y="482"/>
                  </a:cubicBezTo>
                  <a:cubicBezTo>
                    <a:pt x="606" y="482"/>
                    <a:pt x="583" y="488"/>
                    <a:pt x="553" y="506"/>
                  </a:cubicBezTo>
                  <a:cubicBezTo>
                    <a:pt x="495" y="529"/>
                    <a:pt x="436" y="588"/>
                    <a:pt x="448" y="647"/>
                  </a:cubicBezTo>
                  <a:cubicBezTo>
                    <a:pt x="453" y="682"/>
                    <a:pt x="483" y="700"/>
                    <a:pt x="530" y="700"/>
                  </a:cubicBezTo>
                  <a:cubicBezTo>
                    <a:pt x="553" y="700"/>
                    <a:pt x="577" y="694"/>
                    <a:pt x="606" y="682"/>
                  </a:cubicBezTo>
                  <a:cubicBezTo>
                    <a:pt x="660" y="659"/>
                    <a:pt x="718" y="600"/>
                    <a:pt x="712" y="5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3" name="Freeform 142"/>
            <p:cNvSpPr>
              <a:spLocks noChangeArrowheads="1"/>
            </p:cNvSpPr>
            <p:nvPr/>
          </p:nvSpPr>
          <p:spPr bwMode="auto">
            <a:xfrm>
              <a:off x="4965248" y="8620337"/>
              <a:ext cx="443199" cy="525308"/>
            </a:xfrm>
            <a:custGeom>
              <a:avLst/>
              <a:gdLst>
                <a:gd name="T0" fmla="*/ 1054 w 1073"/>
                <a:gd name="T1" fmla="*/ 1124 h 1272"/>
                <a:gd name="T2" fmla="*/ 1054 w 1073"/>
                <a:gd name="T3" fmla="*/ 1124 h 1272"/>
                <a:gd name="T4" fmla="*/ 736 w 1073"/>
                <a:gd name="T5" fmla="*/ 577 h 1272"/>
                <a:gd name="T6" fmla="*/ 736 w 1073"/>
                <a:gd name="T7" fmla="*/ 100 h 1272"/>
                <a:gd name="T8" fmla="*/ 778 w 1073"/>
                <a:gd name="T9" fmla="*/ 53 h 1272"/>
                <a:gd name="T10" fmla="*/ 725 w 1073"/>
                <a:gd name="T11" fmla="*/ 0 h 1272"/>
                <a:gd name="T12" fmla="*/ 354 w 1073"/>
                <a:gd name="T13" fmla="*/ 0 h 1272"/>
                <a:gd name="T14" fmla="*/ 301 w 1073"/>
                <a:gd name="T15" fmla="*/ 53 h 1272"/>
                <a:gd name="T16" fmla="*/ 336 w 1073"/>
                <a:gd name="T17" fmla="*/ 100 h 1272"/>
                <a:gd name="T18" fmla="*/ 336 w 1073"/>
                <a:gd name="T19" fmla="*/ 577 h 1272"/>
                <a:gd name="T20" fmla="*/ 18 w 1073"/>
                <a:gd name="T21" fmla="*/ 1124 h 1272"/>
                <a:gd name="T22" fmla="*/ 18 w 1073"/>
                <a:gd name="T23" fmla="*/ 1224 h 1272"/>
                <a:gd name="T24" fmla="*/ 106 w 1073"/>
                <a:gd name="T25" fmla="*/ 1271 h 1272"/>
                <a:gd name="T26" fmla="*/ 966 w 1073"/>
                <a:gd name="T27" fmla="*/ 1271 h 1272"/>
                <a:gd name="T28" fmla="*/ 1054 w 1073"/>
                <a:gd name="T29" fmla="*/ 1224 h 1272"/>
                <a:gd name="T30" fmla="*/ 1054 w 1073"/>
                <a:gd name="T31" fmla="*/ 1124 h 1272"/>
                <a:gd name="T32" fmla="*/ 324 w 1073"/>
                <a:gd name="T33" fmla="*/ 53 h 1272"/>
                <a:gd name="T34" fmla="*/ 324 w 1073"/>
                <a:gd name="T35" fmla="*/ 53 h 1272"/>
                <a:gd name="T36" fmla="*/ 354 w 1073"/>
                <a:gd name="T37" fmla="*/ 23 h 1272"/>
                <a:gd name="T38" fmla="*/ 725 w 1073"/>
                <a:gd name="T39" fmla="*/ 23 h 1272"/>
                <a:gd name="T40" fmla="*/ 754 w 1073"/>
                <a:gd name="T41" fmla="*/ 53 h 1272"/>
                <a:gd name="T42" fmla="*/ 725 w 1073"/>
                <a:gd name="T43" fmla="*/ 76 h 1272"/>
                <a:gd name="T44" fmla="*/ 354 w 1073"/>
                <a:gd name="T45" fmla="*/ 76 h 1272"/>
                <a:gd name="T46" fmla="*/ 324 w 1073"/>
                <a:gd name="T47" fmla="*/ 53 h 1272"/>
                <a:gd name="T48" fmla="*/ 1037 w 1073"/>
                <a:gd name="T49" fmla="*/ 1213 h 1272"/>
                <a:gd name="T50" fmla="*/ 1037 w 1073"/>
                <a:gd name="T51" fmla="*/ 1213 h 1272"/>
                <a:gd name="T52" fmla="*/ 966 w 1073"/>
                <a:gd name="T53" fmla="*/ 1248 h 1272"/>
                <a:gd name="T54" fmla="*/ 106 w 1073"/>
                <a:gd name="T55" fmla="*/ 1248 h 1272"/>
                <a:gd name="T56" fmla="*/ 41 w 1073"/>
                <a:gd name="T57" fmla="*/ 1213 h 1272"/>
                <a:gd name="T58" fmla="*/ 41 w 1073"/>
                <a:gd name="T59" fmla="*/ 1136 h 1272"/>
                <a:gd name="T60" fmla="*/ 359 w 1073"/>
                <a:gd name="T61" fmla="*/ 588 h 1272"/>
                <a:gd name="T62" fmla="*/ 359 w 1073"/>
                <a:gd name="T63" fmla="*/ 583 h 1272"/>
                <a:gd name="T64" fmla="*/ 359 w 1073"/>
                <a:gd name="T65" fmla="*/ 106 h 1272"/>
                <a:gd name="T66" fmla="*/ 713 w 1073"/>
                <a:gd name="T67" fmla="*/ 106 h 1272"/>
                <a:gd name="T68" fmla="*/ 713 w 1073"/>
                <a:gd name="T69" fmla="*/ 583 h 1272"/>
                <a:gd name="T70" fmla="*/ 1037 w 1073"/>
                <a:gd name="T71" fmla="*/ 1136 h 1272"/>
                <a:gd name="T72" fmla="*/ 1037 w 1073"/>
                <a:gd name="T73" fmla="*/ 1213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3" h="1272">
                  <a:moveTo>
                    <a:pt x="1054" y="1124"/>
                  </a:moveTo>
                  <a:lnTo>
                    <a:pt x="1054" y="1124"/>
                  </a:lnTo>
                  <a:cubicBezTo>
                    <a:pt x="736" y="577"/>
                    <a:pt x="736" y="577"/>
                    <a:pt x="736" y="577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60" y="94"/>
                    <a:pt x="778" y="76"/>
                    <a:pt x="778" y="53"/>
                  </a:cubicBezTo>
                  <a:cubicBezTo>
                    <a:pt x="778" y="23"/>
                    <a:pt x="754" y="0"/>
                    <a:pt x="72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0"/>
                    <a:pt x="301" y="23"/>
                    <a:pt x="301" y="53"/>
                  </a:cubicBezTo>
                  <a:cubicBezTo>
                    <a:pt x="301" y="76"/>
                    <a:pt x="312" y="94"/>
                    <a:pt x="336" y="100"/>
                  </a:cubicBezTo>
                  <a:cubicBezTo>
                    <a:pt x="336" y="577"/>
                    <a:pt x="336" y="577"/>
                    <a:pt x="336" y="577"/>
                  </a:cubicBezTo>
                  <a:cubicBezTo>
                    <a:pt x="18" y="1124"/>
                    <a:pt x="18" y="1124"/>
                    <a:pt x="18" y="1124"/>
                  </a:cubicBezTo>
                  <a:cubicBezTo>
                    <a:pt x="0" y="1154"/>
                    <a:pt x="0" y="1195"/>
                    <a:pt x="18" y="1224"/>
                  </a:cubicBezTo>
                  <a:cubicBezTo>
                    <a:pt x="36" y="1254"/>
                    <a:pt x="71" y="1271"/>
                    <a:pt x="106" y="1271"/>
                  </a:cubicBezTo>
                  <a:cubicBezTo>
                    <a:pt x="966" y="1271"/>
                    <a:pt x="966" y="1271"/>
                    <a:pt x="966" y="1271"/>
                  </a:cubicBezTo>
                  <a:cubicBezTo>
                    <a:pt x="1001" y="1271"/>
                    <a:pt x="1037" y="1254"/>
                    <a:pt x="1054" y="1224"/>
                  </a:cubicBezTo>
                  <a:cubicBezTo>
                    <a:pt x="1072" y="1195"/>
                    <a:pt x="1072" y="1154"/>
                    <a:pt x="1054" y="1124"/>
                  </a:cubicBezTo>
                  <a:close/>
                  <a:moveTo>
                    <a:pt x="324" y="53"/>
                  </a:moveTo>
                  <a:lnTo>
                    <a:pt x="324" y="53"/>
                  </a:lnTo>
                  <a:cubicBezTo>
                    <a:pt x="324" y="35"/>
                    <a:pt x="336" y="23"/>
                    <a:pt x="354" y="23"/>
                  </a:cubicBezTo>
                  <a:cubicBezTo>
                    <a:pt x="725" y="23"/>
                    <a:pt x="725" y="23"/>
                    <a:pt x="725" y="23"/>
                  </a:cubicBezTo>
                  <a:cubicBezTo>
                    <a:pt x="742" y="23"/>
                    <a:pt x="754" y="35"/>
                    <a:pt x="754" y="53"/>
                  </a:cubicBezTo>
                  <a:cubicBezTo>
                    <a:pt x="754" y="64"/>
                    <a:pt x="742" y="76"/>
                    <a:pt x="725" y="76"/>
                  </a:cubicBezTo>
                  <a:cubicBezTo>
                    <a:pt x="354" y="76"/>
                    <a:pt x="354" y="76"/>
                    <a:pt x="354" y="76"/>
                  </a:cubicBezTo>
                  <a:cubicBezTo>
                    <a:pt x="336" y="76"/>
                    <a:pt x="324" y="64"/>
                    <a:pt x="324" y="53"/>
                  </a:cubicBezTo>
                  <a:close/>
                  <a:moveTo>
                    <a:pt x="1037" y="1213"/>
                  </a:moveTo>
                  <a:lnTo>
                    <a:pt x="1037" y="1213"/>
                  </a:lnTo>
                  <a:cubicBezTo>
                    <a:pt x="1019" y="1236"/>
                    <a:pt x="995" y="1248"/>
                    <a:pt x="966" y="1248"/>
                  </a:cubicBezTo>
                  <a:cubicBezTo>
                    <a:pt x="106" y="1248"/>
                    <a:pt x="106" y="1248"/>
                    <a:pt x="106" y="1248"/>
                  </a:cubicBezTo>
                  <a:cubicBezTo>
                    <a:pt x="77" y="1248"/>
                    <a:pt x="53" y="1236"/>
                    <a:pt x="41" y="1213"/>
                  </a:cubicBezTo>
                  <a:cubicBezTo>
                    <a:pt x="30" y="1189"/>
                    <a:pt x="30" y="1159"/>
                    <a:pt x="41" y="1136"/>
                  </a:cubicBezTo>
                  <a:cubicBezTo>
                    <a:pt x="359" y="588"/>
                    <a:pt x="359" y="588"/>
                    <a:pt x="359" y="588"/>
                  </a:cubicBezTo>
                  <a:cubicBezTo>
                    <a:pt x="359" y="583"/>
                    <a:pt x="359" y="583"/>
                    <a:pt x="359" y="583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713" y="106"/>
                    <a:pt x="713" y="106"/>
                    <a:pt x="713" y="106"/>
                  </a:cubicBezTo>
                  <a:cubicBezTo>
                    <a:pt x="713" y="583"/>
                    <a:pt x="713" y="583"/>
                    <a:pt x="713" y="583"/>
                  </a:cubicBezTo>
                  <a:cubicBezTo>
                    <a:pt x="1037" y="1136"/>
                    <a:pt x="1037" y="1136"/>
                    <a:pt x="1037" y="1136"/>
                  </a:cubicBezTo>
                  <a:cubicBezTo>
                    <a:pt x="1048" y="1159"/>
                    <a:pt x="1048" y="1189"/>
                    <a:pt x="1037" y="1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4" name="Freeform 143"/>
            <p:cNvSpPr>
              <a:spLocks noChangeArrowheads="1"/>
            </p:cNvSpPr>
            <p:nvPr/>
          </p:nvSpPr>
          <p:spPr bwMode="auto">
            <a:xfrm>
              <a:off x="5118454" y="8496307"/>
              <a:ext cx="40125" cy="40128"/>
            </a:xfrm>
            <a:custGeom>
              <a:avLst/>
              <a:gdLst>
                <a:gd name="T0" fmla="*/ 47 w 96"/>
                <a:gd name="T1" fmla="*/ 94 h 95"/>
                <a:gd name="T2" fmla="*/ 47 w 96"/>
                <a:gd name="T3" fmla="*/ 94 h 95"/>
                <a:gd name="T4" fmla="*/ 95 w 96"/>
                <a:gd name="T5" fmla="*/ 47 h 95"/>
                <a:gd name="T6" fmla="*/ 47 w 96"/>
                <a:gd name="T7" fmla="*/ 0 h 95"/>
                <a:gd name="T8" fmla="*/ 0 w 96"/>
                <a:gd name="T9" fmla="*/ 47 h 95"/>
                <a:gd name="T10" fmla="*/ 47 w 96"/>
                <a:gd name="T11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95">
                  <a:moveTo>
                    <a:pt x="47" y="94"/>
                  </a:moveTo>
                  <a:lnTo>
                    <a:pt x="47" y="94"/>
                  </a:lnTo>
                  <a:cubicBezTo>
                    <a:pt x="77" y="94"/>
                    <a:pt x="95" y="71"/>
                    <a:pt x="95" y="47"/>
                  </a:cubicBezTo>
                  <a:cubicBezTo>
                    <a:pt x="95" y="24"/>
                    <a:pt x="77" y="0"/>
                    <a:pt x="47" y="0"/>
                  </a:cubicBezTo>
                  <a:cubicBezTo>
                    <a:pt x="24" y="0"/>
                    <a:pt x="0" y="24"/>
                    <a:pt x="0" y="47"/>
                  </a:cubicBezTo>
                  <a:cubicBezTo>
                    <a:pt x="0" y="71"/>
                    <a:pt x="24" y="94"/>
                    <a:pt x="47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5" name="Freeform 144"/>
            <p:cNvSpPr>
              <a:spLocks noChangeArrowheads="1"/>
            </p:cNvSpPr>
            <p:nvPr/>
          </p:nvSpPr>
          <p:spPr bwMode="auto">
            <a:xfrm>
              <a:off x="5180465" y="8416053"/>
              <a:ext cx="32829" cy="31007"/>
            </a:xfrm>
            <a:custGeom>
              <a:avLst/>
              <a:gdLst>
                <a:gd name="T0" fmla="*/ 36 w 78"/>
                <a:gd name="T1" fmla="*/ 76 h 77"/>
                <a:gd name="T2" fmla="*/ 36 w 78"/>
                <a:gd name="T3" fmla="*/ 76 h 77"/>
                <a:gd name="T4" fmla="*/ 77 w 78"/>
                <a:gd name="T5" fmla="*/ 41 h 77"/>
                <a:gd name="T6" fmla="*/ 36 w 78"/>
                <a:gd name="T7" fmla="*/ 0 h 77"/>
                <a:gd name="T8" fmla="*/ 0 w 78"/>
                <a:gd name="T9" fmla="*/ 41 h 77"/>
                <a:gd name="T10" fmla="*/ 36 w 78"/>
                <a:gd name="T11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7">
                  <a:moveTo>
                    <a:pt x="36" y="76"/>
                  </a:moveTo>
                  <a:lnTo>
                    <a:pt x="36" y="76"/>
                  </a:lnTo>
                  <a:cubicBezTo>
                    <a:pt x="59" y="76"/>
                    <a:pt x="77" y="59"/>
                    <a:pt x="77" y="41"/>
                  </a:cubicBezTo>
                  <a:cubicBezTo>
                    <a:pt x="77" y="18"/>
                    <a:pt x="59" y="0"/>
                    <a:pt x="36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9"/>
                    <a:pt x="18" y="76"/>
                    <a:pt x="36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6" name="Freeform 145"/>
            <p:cNvSpPr>
              <a:spLocks noChangeArrowheads="1"/>
            </p:cNvSpPr>
            <p:nvPr/>
          </p:nvSpPr>
          <p:spPr bwMode="auto">
            <a:xfrm>
              <a:off x="5215117" y="8476243"/>
              <a:ext cx="52893" cy="54719"/>
            </a:xfrm>
            <a:custGeom>
              <a:avLst/>
              <a:gdLst>
                <a:gd name="T0" fmla="*/ 65 w 130"/>
                <a:gd name="T1" fmla="*/ 130 h 131"/>
                <a:gd name="T2" fmla="*/ 65 w 130"/>
                <a:gd name="T3" fmla="*/ 130 h 131"/>
                <a:gd name="T4" fmla="*/ 129 w 130"/>
                <a:gd name="T5" fmla="*/ 65 h 131"/>
                <a:gd name="T6" fmla="*/ 65 w 130"/>
                <a:gd name="T7" fmla="*/ 0 h 131"/>
                <a:gd name="T8" fmla="*/ 0 w 130"/>
                <a:gd name="T9" fmla="*/ 65 h 131"/>
                <a:gd name="T10" fmla="*/ 65 w 130"/>
                <a:gd name="T11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31">
                  <a:moveTo>
                    <a:pt x="65" y="130"/>
                  </a:moveTo>
                  <a:lnTo>
                    <a:pt x="65" y="130"/>
                  </a:lnTo>
                  <a:cubicBezTo>
                    <a:pt x="100" y="130"/>
                    <a:pt x="129" y="100"/>
                    <a:pt x="129" y="65"/>
                  </a:cubicBezTo>
                  <a:cubicBezTo>
                    <a:pt x="129" y="30"/>
                    <a:pt x="100" y="0"/>
                    <a:pt x="65" y="0"/>
                  </a:cubicBezTo>
                  <a:cubicBezTo>
                    <a:pt x="29" y="0"/>
                    <a:pt x="0" y="30"/>
                    <a:pt x="0" y="65"/>
                  </a:cubicBezTo>
                  <a:cubicBezTo>
                    <a:pt x="0" y="100"/>
                    <a:pt x="29" y="130"/>
                    <a:pt x="65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7" name="Freeform 146"/>
            <p:cNvSpPr>
              <a:spLocks noChangeArrowheads="1"/>
            </p:cNvSpPr>
            <p:nvPr/>
          </p:nvSpPr>
          <p:spPr bwMode="auto">
            <a:xfrm>
              <a:off x="5165872" y="8582034"/>
              <a:ext cx="25534" cy="25536"/>
            </a:xfrm>
            <a:custGeom>
              <a:avLst/>
              <a:gdLst>
                <a:gd name="T0" fmla="*/ 30 w 60"/>
                <a:gd name="T1" fmla="*/ 59 h 60"/>
                <a:gd name="T2" fmla="*/ 30 w 60"/>
                <a:gd name="T3" fmla="*/ 59 h 60"/>
                <a:gd name="T4" fmla="*/ 59 w 60"/>
                <a:gd name="T5" fmla="*/ 30 h 60"/>
                <a:gd name="T6" fmla="*/ 30 w 60"/>
                <a:gd name="T7" fmla="*/ 0 h 60"/>
                <a:gd name="T8" fmla="*/ 0 w 60"/>
                <a:gd name="T9" fmla="*/ 30 h 60"/>
                <a:gd name="T10" fmla="*/ 30 w 60"/>
                <a:gd name="T11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0">
                  <a:moveTo>
                    <a:pt x="30" y="59"/>
                  </a:moveTo>
                  <a:lnTo>
                    <a:pt x="30" y="59"/>
                  </a:lnTo>
                  <a:cubicBezTo>
                    <a:pt x="41" y="59"/>
                    <a:pt x="59" y="47"/>
                    <a:pt x="59" y="30"/>
                  </a:cubicBezTo>
                  <a:cubicBezTo>
                    <a:pt x="59" y="12"/>
                    <a:pt x="41" y="0"/>
                    <a:pt x="30" y="0"/>
                  </a:cubicBezTo>
                  <a:cubicBezTo>
                    <a:pt x="12" y="0"/>
                    <a:pt x="0" y="12"/>
                    <a:pt x="0" y="30"/>
                  </a:cubicBezTo>
                  <a:cubicBezTo>
                    <a:pt x="0" y="47"/>
                    <a:pt x="12" y="59"/>
                    <a:pt x="30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8" name="Freeform 147"/>
            <p:cNvSpPr>
              <a:spLocks noChangeArrowheads="1"/>
            </p:cNvSpPr>
            <p:nvPr/>
          </p:nvSpPr>
          <p:spPr bwMode="auto">
            <a:xfrm>
              <a:off x="4990782" y="8950479"/>
              <a:ext cx="397603" cy="173280"/>
            </a:xfrm>
            <a:custGeom>
              <a:avLst/>
              <a:gdLst>
                <a:gd name="T0" fmla="*/ 772 w 961"/>
                <a:gd name="T1" fmla="*/ 42 h 419"/>
                <a:gd name="T2" fmla="*/ 772 w 961"/>
                <a:gd name="T3" fmla="*/ 42 h 419"/>
                <a:gd name="T4" fmla="*/ 642 w 961"/>
                <a:gd name="T5" fmla="*/ 42 h 419"/>
                <a:gd name="T6" fmla="*/ 607 w 961"/>
                <a:gd name="T7" fmla="*/ 24 h 419"/>
                <a:gd name="T8" fmla="*/ 565 w 961"/>
                <a:gd name="T9" fmla="*/ 42 h 419"/>
                <a:gd name="T10" fmla="*/ 489 w 961"/>
                <a:gd name="T11" fmla="*/ 42 h 419"/>
                <a:gd name="T12" fmla="*/ 407 w 961"/>
                <a:gd name="T13" fmla="*/ 0 h 419"/>
                <a:gd name="T14" fmla="*/ 330 w 961"/>
                <a:gd name="T15" fmla="*/ 42 h 419"/>
                <a:gd name="T16" fmla="*/ 183 w 961"/>
                <a:gd name="T17" fmla="*/ 42 h 419"/>
                <a:gd name="T18" fmla="*/ 6 w 961"/>
                <a:gd name="T19" fmla="*/ 354 h 419"/>
                <a:gd name="T20" fmla="*/ 6 w 961"/>
                <a:gd name="T21" fmla="*/ 395 h 419"/>
                <a:gd name="T22" fmla="*/ 47 w 961"/>
                <a:gd name="T23" fmla="*/ 418 h 419"/>
                <a:gd name="T24" fmla="*/ 907 w 961"/>
                <a:gd name="T25" fmla="*/ 418 h 419"/>
                <a:gd name="T26" fmla="*/ 948 w 961"/>
                <a:gd name="T27" fmla="*/ 395 h 419"/>
                <a:gd name="T28" fmla="*/ 948 w 961"/>
                <a:gd name="T29" fmla="*/ 354 h 419"/>
                <a:gd name="T30" fmla="*/ 772 w 961"/>
                <a:gd name="T31" fmla="*/ 42 h 419"/>
                <a:gd name="T32" fmla="*/ 300 w 961"/>
                <a:gd name="T33" fmla="*/ 324 h 419"/>
                <a:gd name="T34" fmla="*/ 300 w 961"/>
                <a:gd name="T35" fmla="*/ 324 h 419"/>
                <a:gd name="T36" fmla="*/ 248 w 961"/>
                <a:gd name="T37" fmla="*/ 271 h 419"/>
                <a:gd name="T38" fmla="*/ 300 w 961"/>
                <a:gd name="T39" fmla="*/ 218 h 419"/>
                <a:gd name="T40" fmla="*/ 353 w 961"/>
                <a:gd name="T41" fmla="*/ 271 h 419"/>
                <a:gd name="T42" fmla="*/ 300 w 961"/>
                <a:gd name="T43" fmla="*/ 324 h 419"/>
                <a:gd name="T44" fmla="*/ 407 w 961"/>
                <a:gd name="T45" fmla="*/ 130 h 419"/>
                <a:gd name="T46" fmla="*/ 407 w 961"/>
                <a:gd name="T47" fmla="*/ 130 h 419"/>
                <a:gd name="T48" fmla="*/ 371 w 961"/>
                <a:gd name="T49" fmla="*/ 89 h 419"/>
                <a:gd name="T50" fmla="*/ 407 w 961"/>
                <a:gd name="T51" fmla="*/ 53 h 419"/>
                <a:gd name="T52" fmla="*/ 448 w 961"/>
                <a:gd name="T53" fmla="*/ 89 h 419"/>
                <a:gd name="T54" fmla="*/ 407 w 961"/>
                <a:gd name="T55" fmla="*/ 130 h 419"/>
                <a:gd name="T56" fmla="*/ 607 w 961"/>
                <a:gd name="T57" fmla="*/ 53 h 419"/>
                <a:gd name="T58" fmla="*/ 607 w 961"/>
                <a:gd name="T59" fmla="*/ 53 h 419"/>
                <a:gd name="T60" fmla="*/ 624 w 961"/>
                <a:gd name="T61" fmla="*/ 71 h 419"/>
                <a:gd name="T62" fmla="*/ 607 w 961"/>
                <a:gd name="T63" fmla="*/ 83 h 419"/>
                <a:gd name="T64" fmla="*/ 589 w 961"/>
                <a:gd name="T65" fmla="*/ 71 h 419"/>
                <a:gd name="T66" fmla="*/ 607 w 961"/>
                <a:gd name="T67" fmla="*/ 53 h 419"/>
                <a:gd name="T68" fmla="*/ 560 w 961"/>
                <a:gd name="T69" fmla="*/ 289 h 419"/>
                <a:gd name="T70" fmla="*/ 560 w 961"/>
                <a:gd name="T71" fmla="*/ 289 h 419"/>
                <a:gd name="T72" fmla="*/ 477 w 961"/>
                <a:gd name="T73" fmla="*/ 206 h 419"/>
                <a:gd name="T74" fmla="*/ 560 w 961"/>
                <a:gd name="T75" fmla="*/ 124 h 419"/>
                <a:gd name="T76" fmla="*/ 642 w 961"/>
                <a:gd name="T77" fmla="*/ 206 h 419"/>
                <a:gd name="T78" fmla="*/ 560 w 961"/>
                <a:gd name="T79" fmla="*/ 289 h 419"/>
                <a:gd name="T80" fmla="*/ 695 w 961"/>
                <a:gd name="T81" fmla="*/ 366 h 419"/>
                <a:gd name="T82" fmla="*/ 695 w 961"/>
                <a:gd name="T83" fmla="*/ 366 h 419"/>
                <a:gd name="T84" fmla="*/ 671 w 961"/>
                <a:gd name="T85" fmla="*/ 342 h 419"/>
                <a:gd name="T86" fmla="*/ 695 w 961"/>
                <a:gd name="T87" fmla="*/ 318 h 419"/>
                <a:gd name="T88" fmla="*/ 719 w 961"/>
                <a:gd name="T89" fmla="*/ 342 h 419"/>
                <a:gd name="T90" fmla="*/ 695 w 961"/>
                <a:gd name="T91" fmla="*/ 36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1" h="419">
                  <a:moveTo>
                    <a:pt x="772" y="42"/>
                  </a:moveTo>
                  <a:lnTo>
                    <a:pt x="772" y="42"/>
                  </a:lnTo>
                  <a:cubicBezTo>
                    <a:pt x="642" y="42"/>
                    <a:pt x="642" y="42"/>
                    <a:pt x="642" y="42"/>
                  </a:cubicBezTo>
                  <a:cubicBezTo>
                    <a:pt x="636" y="30"/>
                    <a:pt x="619" y="24"/>
                    <a:pt x="607" y="24"/>
                  </a:cubicBezTo>
                  <a:cubicBezTo>
                    <a:pt x="589" y="24"/>
                    <a:pt x="577" y="30"/>
                    <a:pt x="565" y="42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71" y="18"/>
                    <a:pt x="442" y="0"/>
                    <a:pt x="407" y="0"/>
                  </a:cubicBezTo>
                  <a:cubicBezTo>
                    <a:pt x="377" y="0"/>
                    <a:pt x="348" y="18"/>
                    <a:pt x="330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0" y="366"/>
                    <a:pt x="0" y="383"/>
                    <a:pt x="6" y="395"/>
                  </a:cubicBezTo>
                  <a:cubicBezTo>
                    <a:pt x="12" y="413"/>
                    <a:pt x="30" y="418"/>
                    <a:pt x="47" y="418"/>
                  </a:cubicBezTo>
                  <a:cubicBezTo>
                    <a:pt x="907" y="418"/>
                    <a:pt x="907" y="418"/>
                    <a:pt x="907" y="418"/>
                  </a:cubicBezTo>
                  <a:cubicBezTo>
                    <a:pt x="925" y="418"/>
                    <a:pt x="942" y="413"/>
                    <a:pt x="948" y="395"/>
                  </a:cubicBezTo>
                  <a:cubicBezTo>
                    <a:pt x="960" y="383"/>
                    <a:pt x="960" y="366"/>
                    <a:pt x="948" y="354"/>
                  </a:cubicBezTo>
                  <a:lnTo>
                    <a:pt x="772" y="42"/>
                  </a:lnTo>
                  <a:close/>
                  <a:moveTo>
                    <a:pt x="300" y="324"/>
                  </a:moveTo>
                  <a:lnTo>
                    <a:pt x="300" y="324"/>
                  </a:lnTo>
                  <a:cubicBezTo>
                    <a:pt x="271" y="324"/>
                    <a:pt x="248" y="301"/>
                    <a:pt x="248" y="271"/>
                  </a:cubicBezTo>
                  <a:cubicBezTo>
                    <a:pt x="248" y="242"/>
                    <a:pt x="271" y="218"/>
                    <a:pt x="300" y="218"/>
                  </a:cubicBezTo>
                  <a:cubicBezTo>
                    <a:pt x="330" y="218"/>
                    <a:pt x="353" y="242"/>
                    <a:pt x="353" y="271"/>
                  </a:cubicBezTo>
                  <a:cubicBezTo>
                    <a:pt x="353" y="301"/>
                    <a:pt x="330" y="324"/>
                    <a:pt x="300" y="324"/>
                  </a:cubicBezTo>
                  <a:close/>
                  <a:moveTo>
                    <a:pt x="407" y="130"/>
                  </a:moveTo>
                  <a:lnTo>
                    <a:pt x="407" y="130"/>
                  </a:lnTo>
                  <a:cubicBezTo>
                    <a:pt x="389" y="130"/>
                    <a:pt x="371" y="112"/>
                    <a:pt x="371" y="89"/>
                  </a:cubicBezTo>
                  <a:cubicBezTo>
                    <a:pt x="371" y="71"/>
                    <a:pt x="389" y="53"/>
                    <a:pt x="407" y="53"/>
                  </a:cubicBezTo>
                  <a:cubicBezTo>
                    <a:pt x="430" y="53"/>
                    <a:pt x="448" y="71"/>
                    <a:pt x="448" y="89"/>
                  </a:cubicBezTo>
                  <a:cubicBezTo>
                    <a:pt x="448" y="112"/>
                    <a:pt x="430" y="130"/>
                    <a:pt x="407" y="130"/>
                  </a:cubicBezTo>
                  <a:close/>
                  <a:moveTo>
                    <a:pt x="607" y="53"/>
                  </a:moveTo>
                  <a:lnTo>
                    <a:pt x="607" y="53"/>
                  </a:lnTo>
                  <a:cubicBezTo>
                    <a:pt x="612" y="53"/>
                    <a:pt x="624" y="59"/>
                    <a:pt x="624" y="71"/>
                  </a:cubicBezTo>
                  <a:cubicBezTo>
                    <a:pt x="624" y="77"/>
                    <a:pt x="612" y="83"/>
                    <a:pt x="607" y="83"/>
                  </a:cubicBezTo>
                  <a:cubicBezTo>
                    <a:pt x="595" y="83"/>
                    <a:pt x="589" y="77"/>
                    <a:pt x="589" y="71"/>
                  </a:cubicBezTo>
                  <a:cubicBezTo>
                    <a:pt x="589" y="59"/>
                    <a:pt x="595" y="53"/>
                    <a:pt x="607" y="53"/>
                  </a:cubicBezTo>
                  <a:close/>
                  <a:moveTo>
                    <a:pt x="560" y="289"/>
                  </a:moveTo>
                  <a:lnTo>
                    <a:pt x="560" y="289"/>
                  </a:lnTo>
                  <a:cubicBezTo>
                    <a:pt x="518" y="289"/>
                    <a:pt x="477" y="248"/>
                    <a:pt x="477" y="206"/>
                  </a:cubicBezTo>
                  <a:cubicBezTo>
                    <a:pt x="477" y="159"/>
                    <a:pt x="518" y="124"/>
                    <a:pt x="560" y="124"/>
                  </a:cubicBezTo>
                  <a:cubicBezTo>
                    <a:pt x="607" y="124"/>
                    <a:pt x="642" y="159"/>
                    <a:pt x="642" y="206"/>
                  </a:cubicBezTo>
                  <a:cubicBezTo>
                    <a:pt x="642" y="248"/>
                    <a:pt x="607" y="289"/>
                    <a:pt x="560" y="289"/>
                  </a:cubicBezTo>
                  <a:close/>
                  <a:moveTo>
                    <a:pt x="695" y="366"/>
                  </a:moveTo>
                  <a:lnTo>
                    <a:pt x="695" y="366"/>
                  </a:lnTo>
                  <a:cubicBezTo>
                    <a:pt x="683" y="366"/>
                    <a:pt x="671" y="354"/>
                    <a:pt x="671" y="342"/>
                  </a:cubicBezTo>
                  <a:cubicBezTo>
                    <a:pt x="671" y="324"/>
                    <a:pt x="683" y="318"/>
                    <a:pt x="695" y="318"/>
                  </a:cubicBezTo>
                  <a:cubicBezTo>
                    <a:pt x="713" y="318"/>
                    <a:pt x="719" y="324"/>
                    <a:pt x="719" y="342"/>
                  </a:cubicBezTo>
                  <a:cubicBezTo>
                    <a:pt x="719" y="354"/>
                    <a:pt x="713" y="366"/>
                    <a:pt x="695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9" name="Freeform 148"/>
            <p:cNvSpPr>
              <a:spLocks noChangeArrowheads="1"/>
            </p:cNvSpPr>
            <p:nvPr/>
          </p:nvSpPr>
          <p:spPr bwMode="auto">
            <a:xfrm>
              <a:off x="6606728" y="8669586"/>
              <a:ext cx="324649" cy="419517"/>
            </a:xfrm>
            <a:custGeom>
              <a:avLst/>
              <a:gdLst>
                <a:gd name="T0" fmla="*/ 760 w 784"/>
                <a:gd name="T1" fmla="*/ 919 h 1014"/>
                <a:gd name="T2" fmla="*/ 424 w 784"/>
                <a:gd name="T3" fmla="*/ 766 h 1014"/>
                <a:gd name="T4" fmla="*/ 695 w 784"/>
                <a:gd name="T5" fmla="*/ 130 h 1014"/>
                <a:gd name="T6" fmla="*/ 289 w 784"/>
                <a:gd name="T7" fmla="*/ 707 h 1014"/>
                <a:gd name="T8" fmla="*/ 0 w 784"/>
                <a:gd name="T9" fmla="*/ 577 h 1014"/>
                <a:gd name="T10" fmla="*/ 783 w 784"/>
                <a:gd name="T11" fmla="*/ 0 h 1014"/>
                <a:gd name="T12" fmla="*/ 760 w 784"/>
                <a:gd name="T13" fmla="*/ 919 h 1014"/>
                <a:gd name="T14" fmla="*/ 330 w 784"/>
                <a:gd name="T15" fmla="*/ 1013 h 1014"/>
                <a:gd name="T16" fmla="*/ 277 w 784"/>
                <a:gd name="T17" fmla="*/ 801 h 1014"/>
                <a:gd name="T18" fmla="*/ 465 w 784"/>
                <a:gd name="T19" fmla="*/ 872 h 1014"/>
                <a:gd name="T20" fmla="*/ 330 w 784"/>
                <a:gd name="T21" fmla="*/ 101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4" h="1014">
                  <a:moveTo>
                    <a:pt x="760" y="919"/>
                  </a:moveTo>
                  <a:lnTo>
                    <a:pt x="424" y="766"/>
                  </a:lnTo>
                  <a:lnTo>
                    <a:pt x="695" y="130"/>
                  </a:lnTo>
                  <a:lnTo>
                    <a:pt x="289" y="707"/>
                  </a:lnTo>
                  <a:lnTo>
                    <a:pt x="0" y="577"/>
                  </a:lnTo>
                  <a:lnTo>
                    <a:pt x="783" y="0"/>
                  </a:lnTo>
                  <a:lnTo>
                    <a:pt x="760" y="919"/>
                  </a:lnTo>
                  <a:close/>
                  <a:moveTo>
                    <a:pt x="330" y="1013"/>
                  </a:moveTo>
                  <a:lnTo>
                    <a:pt x="277" y="801"/>
                  </a:lnTo>
                  <a:lnTo>
                    <a:pt x="465" y="872"/>
                  </a:lnTo>
                  <a:lnTo>
                    <a:pt x="330" y="10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1" name="Freeform 150"/>
            <p:cNvSpPr>
              <a:spLocks noChangeArrowheads="1"/>
            </p:cNvSpPr>
            <p:nvPr/>
          </p:nvSpPr>
          <p:spPr bwMode="auto">
            <a:xfrm>
              <a:off x="7201309" y="5149293"/>
              <a:ext cx="173267" cy="187871"/>
            </a:xfrm>
            <a:custGeom>
              <a:avLst/>
              <a:gdLst>
                <a:gd name="T0" fmla="*/ 0 w 418"/>
                <a:gd name="T1" fmla="*/ 454 h 455"/>
                <a:gd name="T2" fmla="*/ 0 w 418"/>
                <a:gd name="T3" fmla="*/ 454 h 455"/>
                <a:gd name="T4" fmla="*/ 417 w 418"/>
                <a:gd name="T5" fmla="*/ 271 h 455"/>
                <a:gd name="T6" fmla="*/ 0 w 418"/>
                <a:gd name="T7" fmla="*/ 0 h 455"/>
                <a:gd name="T8" fmla="*/ 0 w 418"/>
                <a:gd name="T9" fmla="*/ 45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455">
                  <a:moveTo>
                    <a:pt x="0" y="454"/>
                  </a:moveTo>
                  <a:lnTo>
                    <a:pt x="0" y="454"/>
                  </a:lnTo>
                  <a:cubicBezTo>
                    <a:pt x="417" y="271"/>
                    <a:pt x="417" y="271"/>
                    <a:pt x="417" y="271"/>
                  </a:cubicBezTo>
                  <a:cubicBezTo>
                    <a:pt x="340" y="118"/>
                    <a:pt x="187" y="6"/>
                    <a:pt x="0" y="0"/>
                  </a:cubicBezTo>
                  <a:lnTo>
                    <a:pt x="0" y="45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2" name="Freeform 151"/>
            <p:cNvSpPr>
              <a:spLocks noChangeArrowheads="1"/>
            </p:cNvSpPr>
            <p:nvPr/>
          </p:nvSpPr>
          <p:spPr bwMode="auto">
            <a:xfrm>
              <a:off x="6995212" y="5149292"/>
              <a:ext cx="313705" cy="399454"/>
            </a:xfrm>
            <a:custGeom>
              <a:avLst/>
              <a:gdLst>
                <a:gd name="T0" fmla="*/ 465 w 760"/>
                <a:gd name="T1" fmla="*/ 489 h 967"/>
                <a:gd name="T2" fmla="*/ 465 w 760"/>
                <a:gd name="T3" fmla="*/ 489 h 967"/>
                <a:gd name="T4" fmla="*/ 465 w 760"/>
                <a:gd name="T5" fmla="*/ 0 h 967"/>
                <a:gd name="T6" fmla="*/ 0 w 760"/>
                <a:gd name="T7" fmla="*/ 483 h 967"/>
                <a:gd name="T8" fmla="*/ 483 w 760"/>
                <a:gd name="T9" fmla="*/ 966 h 967"/>
                <a:gd name="T10" fmla="*/ 741 w 760"/>
                <a:gd name="T11" fmla="*/ 889 h 967"/>
                <a:gd name="T12" fmla="*/ 741 w 760"/>
                <a:gd name="T13" fmla="*/ 889 h 967"/>
                <a:gd name="T14" fmla="*/ 753 w 760"/>
                <a:gd name="T15" fmla="*/ 883 h 967"/>
                <a:gd name="T16" fmla="*/ 753 w 760"/>
                <a:gd name="T17" fmla="*/ 883 h 967"/>
                <a:gd name="T18" fmla="*/ 759 w 760"/>
                <a:gd name="T19" fmla="*/ 877 h 967"/>
                <a:gd name="T20" fmla="*/ 465 w 760"/>
                <a:gd name="T21" fmla="*/ 48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967">
                  <a:moveTo>
                    <a:pt x="465" y="489"/>
                  </a:moveTo>
                  <a:lnTo>
                    <a:pt x="465" y="489"/>
                  </a:lnTo>
                  <a:cubicBezTo>
                    <a:pt x="465" y="0"/>
                    <a:pt x="465" y="0"/>
                    <a:pt x="465" y="0"/>
                  </a:cubicBezTo>
                  <a:cubicBezTo>
                    <a:pt x="206" y="6"/>
                    <a:pt x="0" y="218"/>
                    <a:pt x="0" y="483"/>
                  </a:cubicBezTo>
                  <a:cubicBezTo>
                    <a:pt x="0" y="748"/>
                    <a:pt x="218" y="966"/>
                    <a:pt x="483" y="966"/>
                  </a:cubicBezTo>
                  <a:cubicBezTo>
                    <a:pt x="577" y="966"/>
                    <a:pt x="664" y="936"/>
                    <a:pt x="741" y="889"/>
                  </a:cubicBezTo>
                  <a:lnTo>
                    <a:pt x="741" y="889"/>
                  </a:lnTo>
                  <a:cubicBezTo>
                    <a:pt x="753" y="883"/>
                    <a:pt x="753" y="883"/>
                    <a:pt x="753" y="883"/>
                  </a:cubicBezTo>
                  <a:lnTo>
                    <a:pt x="753" y="883"/>
                  </a:lnTo>
                  <a:cubicBezTo>
                    <a:pt x="759" y="877"/>
                    <a:pt x="759" y="877"/>
                    <a:pt x="759" y="877"/>
                  </a:cubicBezTo>
                  <a:lnTo>
                    <a:pt x="465" y="4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3" name="Freeform 152"/>
            <p:cNvSpPr>
              <a:spLocks noChangeArrowheads="1"/>
            </p:cNvSpPr>
            <p:nvPr/>
          </p:nvSpPr>
          <p:spPr bwMode="auto">
            <a:xfrm>
              <a:off x="7206779" y="5276969"/>
              <a:ext cx="187858" cy="226174"/>
            </a:xfrm>
            <a:custGeom>
              <a:avLst/>
              <a:gdLst>
                <a:gd name="T0" fmla="*/ 453 w 454"/>
                <a:gd name="T1" fmla="*/ 177 h 549"/>
                <a:gd name="T2" fmla="*/ 453 w 454"/>
                <a:gd name="T3" fmla="*/ 177 h 549"/>
                <a:gd name="T4" fmla="*/ 423 w 454"/>
                <a:gd name="T5" fmla="*/ 0 h 549"/>
                <a:gd name="T6" fmla="*/ 0 w 454"/>
                <a:gd name="T7" fmla="*/ 183 h 549"/>
                <a:gd name="T8" fmla="*/ 276 w 454"/>
                <a:gd name="T9" fmla="*/ 548 h 549"/>
                <a:gd name="T10" fmla="*/ 453 w 454"/>
                <a:gd name="T11" fmla="*/ 1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4" h="549">
                  <a:moveTo>
                    <a:pt x="453" y="177"/>
                  </a:moveTo>
                  <a:lnTo>
                    <a:pt x="453" y="177"/>
                  </a:lnTo>
                  <a:cubicBezTo>
                    <a:pt x="453" y="112"/>
                    <a:pt x="441" y="53"/>
                    <a:pt x="423" y="0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276" y="548"/>
                    <a:pt x="276" y="548"/>
                    <a:pt x="276" y="548"/>
                  </a:cubicBezTo>
                  <a:cubicBezTo>
                    <a:pt x="382" y="460"/>
                    <a:pt x="453" y="324"/>
                    <a:pt x="453" y="1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4" name="Freeform 153"/>
            <p:cNvSpPr>
              <a:spLocks noChangeArrowheads="1"/>
            </p:cNvSpPr>
            <p:nvPr/>
          </p:nvSpPr>
          <p:spPr bwMode="auto">
            <a:xfrm>
              <a:off x="6873013" y="4237299"/>
              <a:ext cx="590933" cy="56544"/>
            </a:xfrm>
            <a:custGeom>
              <a:avLst/>
              <a:gdLst>
                <a:gd name="T0" fmla="*/ 1429 w 1430"/>
                <a:gd name="T1" fmla="*/ 0 h 137"/>
                <a:gd name="T2" fmla="*/ 0 w 1430"/>
                <a:gd name="T3" fmla="*/ 0 h 137"/>
                <a:gd name="T4" fmla="*/ 0 w 1430"/>
                <a:gd name="T5" fmla="*/ 136 h 137"/>
                <a:gd name="T6" fmla="*/ 1429 w 1430"/>
                <a:gd name="T7" fmla="*/ 136 h 137"/>
                <a:gd name="T8" fmla="*/ 1429 w 1430"/>
                <a:gd name="T9" fmla="*/ 0 h 137"/>
                <a:gd name="T10" fmla="*/ 1365 w 1430"/>
                <a:gd name="T11" fmla="*/ 83 h 137"/>
                <a:gd name="T12" fmla="*/ 1247 w 1430"/>
                <a:gd name="T13" fmla="*/ 83 h 137"/>
                <a:gd name="T14" fmla="*/ 1247 w 1430"/>
                <a:gd name="T15" fmla="*/ 53 h 137"/>
                <a:gd name="T16" fmla="*/ 1365 w 1430"/>
                <a:gd name="T17" fmla="*/ 53 h 137"/>
                <a:gd name="T18" fmla="*/ 1365 w 1430"/>
                <a:gd name="T19" fmla="*/ 8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0" h="137">
                  <a:moveTo>
                    <a:pt x="1429" y="0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1429" y="136"/>
                  </a:lnTo>
                  <a:lnTo>
                    <a:pt x="1429" y="0"/>
                  </a:lnTo>
                  <a:close/>
                  <a:moveTo>
                    <a:pt x="1365" y="83"/>
                  </a:moveTo>
                  <a:lnTo>
                    <a:pt x="1247" y="83"/>
                  </a:lnTo>
                  <a:lnTo>
                    <a:pt x="1247" y="53"/>
                  </a:lnTo>
                  <a:lnTo>
                    <a:pt x="1365" y="53"/>
                  </a:lnTo>
                  <a:lnTo>
                    <a:pt x="1365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5" name="Freeform 154"/>
            <p:cNvSpPr>
              <a:spLocks noChangeArrowheads="1"/>
            </p:cNvSpPr>
            <p:nvPr/>
          </p:nvSpPr>
          <p:spPr bwMode="auto">
            <a:xfrm>
              <a:off x="6898548" y="3888918"/>
              <a:ext cx="536217" cy="331965"/>
            </a:xfrm>
            <a:custGeom>
              <a:avLst/>
              <a:gdLst>
                <a:gd name="T0" fmla="*/ 1295 w 1296"/>
                <a:gd name="T1" fmla="*/ 0 h 802"/>
                <a:gd name="T2" fmla="*/ 0 w 1296"/>
                <a:gd name="T3" fmla="*/ 0 h 802"/>
                <a:gd name="T4" fmla="*/ 0 w 1296"/>
                <a:gd name="T5" fmla="*/ 801 h 802"/>
                <a:gd name="T6" fmla="*/ 1295 w 1296"/>
                <a:gd name="T7" fmla="*/ 801 h 802"/>
                <a:gd name="T8" fmla="*/ 1295 w 1296"/>
                <a:gd name="T9" fmla="*/ 0 h 802"/>
                <a:gd name="T10" fmla="*/ 1154 w 1296"/>
                <a:gd name="T11" fmla="*/ 689 h 802"/>
                <a:gd name="T12" fmla="*/ 148 w 1296"/>
                <a:gd name="T13" fmla="*/ 689 h 802"/>
                <a:gd name="T14" fmla="*/ 148 w 1296"/>
                <a:gd name="T15" fmla="*/ 112 h 802"/>
                <a:gd name="T16" fmla="*/ 1154 w 1296"/>
                <a:gd name="T17" fmla="*/ 112 h 802"/>
                <a:gd name="T18" fmla="*/ 1154 w 1296"/>
                <a:gd name="T19" fmla="*/ 689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6" h="802">
                  <a:moveTo>
                    <a:pt x="1295" y="0"/>
                  </a:moveTo>
                  <a:lnTo>
                    <a:pt x="0" y="0"/>
                  </a:lnTo>
                  <a:lnTo>
                    <a:pt x="0" y="801"/>
                  </a:lnTo>
                  <a:lnTo>
                    <a:pt x="1295" y="801"/>
                  </a:lnTo>
                  <a:lnTo>
                    <a:pt x="1295" y="0"/>
                  </a:lnTo>
                  <a:close/>
                  <a:moveTo>
                    <a:pt x="1154" y="689"/>
                  </a:moveTo>
                  <a:lnTo>
                    <a:pt x="148" y="689"/>
                  </a:lnTo>
                  <a:lnTo>
                    <a:pt x="148" y="112"/>
                  </a:lnTo>
                  <a:lnTo>
                    <a:pt x="1154" y="112"/>
                  </a:lnTo>
                  <a:lnTo>
                    <a:pt x="1154" y="6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4FBE9A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436" name="Oval 435"/>
          <p:cNvSpPr/>
          <p:nvPr/>
        </p:nvSpPr>
        <p:spPr>
          <a:xfrm>
            <a:off x="12645155" y="3888448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37" name="Subtitle 2"/>
          <p:cNvSpPr txBox="1">
            <a:spLocks/>
          </p:cNvSpPr>
          <p:nvPr/>
        </p:nvSpPr>
        <p:spPr>
          <a:xfrm>
            <a:off x="14548303" y="3984627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Learning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38" name="Subtitle 2"/>
          <p:cNvSpPr txBox="1">
            <a:spLocks/>
          </p:cNvSpPr>
          <p:nvPr/>
        </p:nvSpPr>
        <p:spPr>
          <a:xfrm>
            <a:off x="12740529" y="4230426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39" name="Oval 438"/>
          <p:cNvSpPr/>
          <p:nvPr/>
        </p:nvSpPr>
        <p:spPr>
          <a:xfrm>
            <a:off x="12631872" y="5994931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0" name="Subtitle 2"/>
          <p:cNvSpPr txBox="1">
            <a:spLocks/>
          </p:cNvSpPr>
          <p:nvPr/>
        </p:nvSpPr>
        <p:spPr>
          <a:xfrm>
            <a:off x="14535020" y="6091110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Education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1" name="Subtitle 2"/>
          <p:cNvSpPr txBox="1">
            <a:spLocks/>
          </p:cNvSpPr>
          <p:nvPr/>
        </p:nvSpPr>
        <p:spPr>
          <a:xfrm>
            <a:off x="12727246" y="6336909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42" name="Oval 441"/>
          <p:cNvSpPr/>
          <p:nvPr/>
        </p:nvSpPr>
        <p:spPr>
          <a:xfrm>
            <a:off x="12631872" y="8065085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3" name="Subtitle 2"/>
          <p:cNvSpPr txBox="1">
            <a:spLocks/>
          </p:cNvSpPr>
          <p:nvPr/>
        </p:nvSpPr>
        <p:spPr>
          <a:xfrm>
            <a:off x="14535020" y="8161264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Brainstorming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ipsum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dolor sit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4" name="Subtitle 2"/>
          <p:cNvSpPr txBox="1">
            <a:spLocks/>
          </p:cNvSpPr>
          <p:nvPr/>
        </p:nvSpPr>
        <p:spPr>
          <a:xfrm>
            <a:off x="12727246" y="8407063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45" name="Oval 444"/>
          <p:cNvSpPr/>
          <p:nvPr/>
        </p:nvSpPr>
        <p:spPr>
          <a:xfrm>
            <a:off x="12631872" y="10206021"/>
            <a:ext cx="1548789" cy="1549192"/>
          </a:xfrm>
          <a:prstGeom prst="ellipse">
            <a:avLst/>
          </a:prstGeom>
          <a:noFill/>
          <a:ln w="381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7" tIns="121899" rIns="243797" bIns="121899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46" name="Subtitle 2"/>
          <p:cNvSpPr txBox="1">
            <a:spLocks/>
          </p:cNvSpPr>
          <p:nvPr/>
        </p:nvSpPr>
        <p:spPr>
          <a:xfrm>
            <a:off x="14535020" y="10302200"/>
            <a:ext cx="7954149" cy="1415669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Books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Lorem ipsum dolor sit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amet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,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consectetur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adipiscing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elit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. Integer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pulvinar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nulla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Light"/>
              </a:rPr>
              <a:t>ultrices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Light"/>
            </a:endParaRPr>
          </a:p>
        </p:txBody>
      </p:sp>
      <p:sp>
        <p:nvSpPr>
          <p:cNvPr id="447" name="Subtitle 2"/>
          <p:cNvSpPr txBox="1">
            <a:spLocks/>
          </p:cNvSpPr>
          <p:nvPr/>
        </p:nvSpPr>
        <p:spPr>
          <a:xfrm>
            <a:off x="12727246" y="10547999"/>
            <a:ext cx="1520255" cy="820677"/>
          </a:xfrm>
          <a:prstGeom prst="rect">
            <a:avLst/>
          </a:prstGeom>
        </p:spPr>
        <p:txBody>
          <a:bodyPr vert="horz" wrap="square" lIns="243744" tIns="121869" rIns="243744" bIns="121869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7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ea typeface="+mn-ea"/>
                <a:cs typeface="Lato Regular"/>
              </a:rPr>
              <a:t>25%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ea typeface="+mn-ea"/>
              <a:cs typeface="Lato Regular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53F0DEA-3BCD-4070-8BCD-770B03CFF5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extLst>
      <p:ext uri="{BB962C8B-B14F-4D97-AF65-F5344CB8AC3E}">
        <p14:creationId xmlns:p14="http://schemas.microsoft.com/office/powerpoint/2010/main" val="3899902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1">
            <a:extLst>
              <a:ext uri="{FF2B5EF4-FFF2-40B4-BE49-F238E27FC236}">
                <a16:creationId xmlns:a16="http://schemas.microsoft.com/office/drawing/2014/main" id="{72A7A0BA-B6A2-455C-BB37-ACEC27B81D0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06" t="27239"/>
          <a:stretch/>
        </p:blipFill>
        <p:spPr bwMode="auto">
          <a:xfrm>
            <a:off x="3406788" y="4144915"/>
            <a:ext cx="18297916" cy="842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93">
            <a:extLst>
              <a:ext uri="{FF2B5EF4-FFF2-40B4-BE49-F238E27FC236}">
                <a16:creationId xmlns:a16="http://schemas.microsoft.com/office/drawing/2014/main" id="{8484816E-A390-4C67-B062-A700A9EA3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8636" y="3532552"/>
            <a:ext cx="350966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  <a:endParaRPr lang="ru-RU" altLang="ru-RU">
              <a:solidFill>
                <a:srgbClr val="272E3A"/>
              </a:solidFill>
              <a:latin typeface="+mn-lt"/>
              <a:ea typeface="Open Sans" panose="020B0606030504020204" charset="0"/>
              <a:cs typeface="Open Sans" panose="020B0606030504020204" charset="0"/>
            </a:endParaRPr>
          </a:p>
        </p:txBody>
      </p:sp>
      <p:sp>
        <p:nvSpPr>
          <p:cNvPr id="34" name="Freeform 7">
            <a:extLst>
              <a:ext uri="{FF2B5EF4-FFF2-40B4-BE49-F238E27FC236}">
                <a16:creationId xmlns:a16="http://schemas.microsoft.com/office/drawing/2014/main" id="{178BB855-CD9F-4C85-983C-2DA715C5341A}"/>
              </a:ext>
            </a:extLst>
          </p:cNvPr>
          <p:cNvSpPr>
            <a:spLocks/>
          </p:cNvSpPr>
          <p:nvPr/>
        </p:nvSpPr>
        <p:spPr bwMode="auto">
          <a:xfrm>
            <a:off x="12654281" y="3270190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rgbClr val="EEEEEE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5" name="Freeform 8">
            <a:extLst>
              <a:ext uri="{FF2B5EF4-FFF2-40B4-BE49-F238E27FC236}">
                <a16:creationId xmlns:a16="http://schemas.microsoft.com/office/drawing/2014/main" id="{6144E059-5015-490F-91B2-7DAA31C829EA}"/>
              </a:ext>
            </a:extLst>
          </p:cNvPr>
          <p:cNvSpPr>
            <a:spLocks/>
          </p:cNvSpPr>
          <p:nvPr/>
        </p:nvSpPr>
        <p:spPr bwMode="auto">
          <a:xfrm>
            <a:off x="13250063" y="3650574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62" y="598"/>
                </a:moveTo>
                <a:lnTo>
                  <a:pt x="0" y="432"/>
                </a:lnTo>
                <a:lnTo>
                  <a:pt x="276" y="0"/>
                </a:lnTo>
                <a:lnTo>
                  <a:pt x="535" y="167"/>
                </a:lnTo>
                <a:lnTo>
                  <a:pt x="262" y="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6" name="Freeform 9">
            <a:extLst>
              <a:ext uri="{FF2B5EF4-FFF2-40B4-BE49-F238E27FC236}">
                <a16:creationId xmlns:a16="http://schemas.microsoft.com/office/drawing/2014/main" id="{CC924799-CE52-4B46-97FC-659A07A99FFC}"/>
              </a:ext>
            </a:extLst>
          </p:cNvPr>
          <p:cNvSpPr>
            <a:spLocks/>
          </p:cNvSpPr>
          <p:nvPr/>
        </p:nvSpPr>
        <p:spPr bwMode="auto">
          <a:xfrm>
            <a:off x="13841261" y="403324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3" y="0"/>
                </a:lnTo>
                <a:lnTo>
                  <a:pt x="536" y="169"/>
                </a:lnTo>
                <a:lnTo>
                  <a:pt x="260" y="598"/>
                </a:lnTo>
                <a:close/>
              </a:path>
            </a:pathLst>
          </a:custGeom>
          <a:solidFill>
            <a:srgbClr val="EEEEEE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7" name="Freeform 10">
            <a:extLst>
              <a:ext uri="{FF2B5EF4-FFF2-40B4-BE49-F238E27FC236}">
                <a16:creationId xmlns:a16="http://schemas.microsoft.com/office/drawing/2014/main" id="{77032F97-7446-4A0C-9D04-BC013D5AAD83}"/>
              </a:ext>
            </a:extLst>
          </p:cNvPr>
          <p:cNvSpPr>
            <a:spLocks/>
          </p:cNvSpPr>
          <p:nvPr/>
        </p:nvSpPr>
        <p:spPr bwMode="auto">
          <a:xfrm>
            <a:off x="13410464" y="2413183"/>
            <a:ext cx="1044908" cy="1040326"/>
          </a:xfrm>
          <a:custGeom>
            <a:avLst/>
            <a:gdLst>
              <a:gd name="T0" fmla="*/ 2147483646 w 200"/>
              <a:gd name="T1" fmla="*/ 2147483646 h 199"/>
              <a:gd name="T2" fmla="*/ 0 w 200"/>
              <a:gd name="T3" fmla="*/ 2147483646 h 199"/>
              <a:gd name="T4" fmla="*/ 2147483646 w 200"/>
              <a:gd name="T5" fmla="*/ 2147483646 h 199"/>
              <a:gd name="T6" fmla="*/ 2147483646 w 200"/>
              <a:gd name="T7" fmla="*/ 2147483646 h 199"/>
              <a:gd name="T8" fmla="*/ 2147483646 w 200"/>
              <a:gd name="T9" fmla="*/ 2147483646 h 199"/>
              <a:gd name="T10" fmla="*/ 2147483646 w 200"/>
              <a:gd name="T11" fmla="*/ 2147483646 h 19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0" h="199">
                <a:moveTo>
                  <a:pt x="115" y="199"/>
                </a:moveTo>
                <a:cubicBezTo>
                  <a:pt x="0" y="126"/>
                  <a:pt x="0" y="126"/>
                  <a:pt x="0" y="126"/>
                </a:cubicBezTo>
                <a:cubicBezTo>
                  <a:pt x="69" y="19"/>
                  <a:pt x="69" y="19"/>
                  <a:pt x="69" y="19"/>
                </a:cubicBezTo>
                <a:cubicBezTo>
                  <a:pt x="78" y="5"/>
                  <a:pt x="98" y="0"/>
                  <a:pt x="113" y="10"/>
                </a:cubicBezTo>
                <a:cubicBezTo>
                  <a:pt x="200" y="66"/>
                  <a:pt x="200" y="66"/>
                  <a:pt x="200" y="66"/>
                </a:cubicBezTo>
                <a:lnTo>
                  <a:pt x="115" y="1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8" name="Freeform 11">
            <a:extLst>
              <a:ext uri="{FF2B5EF4-FFF2-40B4-BE49-F238E27FC236}">
                <a16:creationId xmlns:a16="http://schemas.microsoft.com/office/drawing/2014/main" id="{B75E78C8-6F3D-43B6-A2B0-1F3B4F8E4298}"/>
              </a:ext>
            </a:extLst>
          </p:cNvPr>
          <p:cNvSpPr>
            <a:spLocks/>
          </p:cNvSpPr>
          <p:nvPr/>
        </p:nvSpPr>
        <p:spPr bwMode="auto">
          <a:xfrm>
            <a:off x="14013121" y="2756902"/>
            <a:ext cx="1038034" cy="1076988"/>
          </a:xfrm>
          <a:custGeom>
            <a:avLst/>
            <a:gdLst>
              <a:gd name="T0" fmla="*/ 2147483646 w 453"/>
              <a:gd name="T1" fmla="*/ 2147483646 h 470"/>
              <a:gd name="T2" fmla="*/ 0 w 453"/>
              <a:gd name="T3" fmla="*/ 2147483646 h 470"/>
              <a:gd name="T4" fmla="*/ 2147483646 w 453"/>
              <a:gd name="T5" fmla="*/ 0 h 470"/>
              <a:gd name="T6" fmla="*/ 2147483646 w 453"/>
              <a:gd name="T7" fmla="*/ 2147483646 h 470"/>
              <a:gd name="T8" fmla="*/ 2147483646 w 453"/>
              <a:gd name="T9" fmla="*/ 2147483646 h 4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3" h="470">
                <a:moveTo>
                  <a:pt x="259" y="470"/>
                </a:moveTo>
                <a:lnTo>
                  <a:pt x="0" y="304"/>
                </a:lnTo>
                <a:lnTo>
                  <a:pt x="193" y="0"/>
                </a:lnTo>
                <a:lnTo>
                  <a:pt x="453" y="167"/>
                </a:lnTo>
                <a:lnTo>
                  <a:pt x="259" y="47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39" name="Freeform 12">
            <a:extLst>
              <a:ext uri="{FF2B5EF4-FFF2-40B4-BE49-F238E27FC236}">
                <a16:creationId xmlns:a16="http://schemas.microsoft.com/office/drawing/2014/main" id="{FE597929-A0F4-422E-A0F8-44BF71E7EF63}"/>
              </a:ext>
            </a:extLst>
          </p:cNvPr>
          <p:cNvSpPr>
            <a:spLocks/>
          </p:cNvSpPr>
          <p:nvPr/>
        </p:nvSpPr>
        <p:spPr bwMode="auto">
          <a:xfrm>
            <a:off x="14606611" y="3139576"/>
            <a:ext cx="1003662" cy="1076988"/>
          </a:xfrm>
          <a:custGeom>
            <a:avLst/>
            <a:gdLst>
              <a:gd name="T0" fmla="*/ 2147483646 w 192"/>
              <a:gd name="T1" fmla="*/ 2147483646 h 206"/>
              <a:gd name="T2" fmla="*/ 0 w 192"/>
              <a:gd name="T3" fmla="*/ 2147483646 h 206"/>
              <a:gd name="T4" fmla="*/ 2147483646 w 192"/>
              <a:gd name="T5" fmla="*/ 0 h 206"/>
              <a:gd name="T6" fmla="*/ 2147483646 w 192"/>
              <a:gd name="T7" fmla="*/ 2147483646 h 206"/>
              <a:gd name="T8" fmla="*/ 2147483646 w 192"/>
              <a:gd name="T9" fmla="*/ 2147483646 h 206"/>
              <a:gd name="T10" fmla="*/ 2147483646 w 192"/>
              <a:gd name="T11" fmla="*/ 2147483646 h 2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2" h="206">
                <a:moveTo>
                  <a:pt x="114" y="206"/>
                </a:moveTo>
                <a:cubicBezTo>
                  <a:pt x="0" y="133"/>
                  <a:pt x="0" y="133"/>
                  <a:pt x="0" y="133"/>
                </a:cubicBezTo>
                <a:cubicBezTo>
                  <a:pt x="85" y="0"/>
                  <a:pt x="85" y="0"/>
                  <a:pt x="85" y="0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87" y="65"/>
                  <a:pt x="192" y="85"/>
                  <a:pt x="182" y="100"/>
                </a:cubicBezTo>
                <a:lnTo>
                  <a:pt x="114" y="2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0" name="Freeform 13">
            <a:extLst>
              <a:ext uri="{FF2B5EF4-FFF2-40B4-BE49-F238E27FC236}">
                <a16:creationId xmlns:a16="http://schemas.microsoft.com/office/drawing/2014/main" id="{D1569711-EBE7-48C6-9C91-D18655C46586}"/>
              </a:ext>
            </a:extLst>
          </p:cNvPr>
          <p:cNvSpPr>
            <a:spLocks/>
          </p:cNvSpPr>
          <p:nvPr/>
        </p:nvSpPr>
        <p:spPr bwMode="auto">
          <a:xfrm>
            <a:off x="12021837" y="425781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2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2" y="598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1" name="Freeform 14">
            <a:extLst>
              <a:ext uri="{FF2B5EF4-FFF2-40B4-BE49-F238E27FC236}">
                <a16:creationId xmlns:a16="http://schemas.microsoft.com/office/drawing/2014/main" id="{136711CB-C3CB-4086-86E6-E3DD915CECFF}"/>
              </a:ext>
            </a:extLst>
          </p:cNvPr>
          <p:cNvSpPr>
            <a:spLocks/>
          </p:cNvSpPr>
          <p:nvPr/>
        </p:nvSpPr>
        <p:spPr bwMode="auto">
          <a:xfrm>
            <a:off x="12622201" y="4640489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0" y="597"/>
                </a:moveTo>
                <a:lnTo>
                  <a:pt x="0" y="431"/>
                </a:lnTo>
                <a:lnTo>
                  <a:pt x="274" y="0"/>
                </a:lnTo>
                <a:lnTo>
                  <a:pt x="536" y="166"/>
                </a:lnTo>
                <a:lnTo>
                  <a:pt x="260" y="597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2" name="Freeform 15">
            <a:extLst>
              <a:ext uri="{FF2B5EF4-FFF2-40B4-BE49-F238E27FC236}">
                <a16:creationId xmlns:a16="http://schemas.microsoft.com/office/drawing/2014/main" id="{8597CC2A-A027-418F-91D2-E0B617D9D524}"/>
              </a:ext>
            </a:extLst>
          </p:cNvPr>
          <p:cNvSpPr>
            <a:spLocks/>
          </p:cNvSpPr>
          <p:nvPr/>
        </p:nvSpPr>
        <p:spPr bwMode="auto">
          <a:xfrm>
            <a:off x="13217983" y="5020870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rgbClr val="EAEAEA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3" name="Freeform 16">
            <a:extLst>
              <a:ext uri="{FF2B5EF4-FFF2-40B4-BE49-F238E27FC236}">
                <a16:creationId xmlns:a16="http://schemas.microsoft.com/office/drawing/2014/main" id="{846C56D2-D9B6-4C92-AD10-4BEF9CF1C114}"/>
              </a:ext>
            </a:extLst>
          </p:cNvPr>
          <p:cNvSpPr>
            <a:spLocks/>
          </p:cNvSpPr>
          <p:nvPr/>
        </p:nvSpPr>
        <p:spPr bwMode="auto">
          <a:xfrm>
            <a:off x="11393975" y="5264484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4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848D8C9D-73B4-4475-97BB-F83A0EF8E9B0}"/>
              </a:ext>
            </a:extLst>
          </p:cNvPr>
          <p:cNvSpPr>
            <a:spLocks/>
          </p:cNvSpPr>
          <p:nvPr/>
        </p:nvSpPr>
        <p:spPr bwMode="auto">
          <a:xfrm>
            <a:off x="11989757" y="562810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5" name="Freeform 18">
            <a:extLst>
              <a:ext uri="{FF2B5EF4-FFF2-40B4-BE49-F238E27FC236}">
                <a16:creationId xmlns:a16="http://schemas.microsoft.com/office/drawing/2014/main" id="{5B8FA53F-A311-4CD6-A319-715933D3E559}"/>
              </a:ext>
            </a:extLst>
          </p:cNvPr>
          <p:cNvSpPr>
            <a:spLocks/>
          </p:cNvSpPr>
          <p:nvPr/>
        </p:nvSpPr>
        <p:spPr bwMode="auto">
          <a:xfrm>
            <a:off x="12585537" y="600849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2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6" name="Freeform 19">
            <a:extLst>
              <a:ext uri="{FF2B5EF4-FFF2-40B4-BE49-F238E27FC236}">
                <a16:creationId xmlns:a16="http://schemas.microsoft.com/office/drawing/2014/main" id="{9215296B-273A-4A87-925A-80E2BBC151B2}"/>
              </a:ext>
            </a:extLst>
          </p:cNvPr>
          <p:cNvSpPr>
            <a:spLocks/>
          </p:cNvSpPr>
          <p:nvPr/>
        </p:nvSpPr>
        <p:spPr bwMode="auto">
          <a:xfrm>
            <a:off x="10763821" y="6261631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59" y="598"/>
                </a:moveTo>
                <a:lnTo>
                  <a:pt x="0" y="432"/>
                </a:lnTo>
                <a:lnTo>
                  <a:pt x="275" y="0"/>
                </a:lnTo>
                <a:lnTo>
                  <a:pt x="535" y="167"/>
                </a:lnTo>
                <a:lnTo>
                  <a:pt x="259" y="59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7" name="Freeform 20">
            <a:extLst>
              <a:ext uri="{FF2B5EF4-FFF2-40B4-BE49-F238E27FC236}">
                <a16:creationId xmlns:a16="http://schemas.microsoft.com/office/drawing/2014/main" id="{0C7D9C5F-2148-40E2-A994-56A857D75791}"/>
              </a:ext>
            </a:extLst>
          </p:cNvPr>
          <p:cNvSpPr>
            <a:spLocks/>
          </p:cNvSpPr>
          <p:nvPr/>
        </p:nvSpPr>
        <p:spPr bwMode="auto">
          <a:xfrm>
            <a:off x="11357313" y="6615732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6" y="0"/>
                </a:lnTo>
                <a:lnTo>
                  <a:pt x="536" y="167"/>
                </a:lnTo>
                <a:lnTo>
                  <a:pt x="260" y="59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8" name="Freeform 21">
            <a:extLst>
              <a:ext uri="{FF2B5EF4-FFF2-40B4-BE49-F238E27FC236}">
                <a16:creationId xmlns:a16="http://schemas.microsoft.com/office/drawing/2014/main" id="{DFBFD1AA-8F54-4DA3-879A-A28EA9EDABD6}"/>
              </a:ext>
            </a:extLst>
          </p:cNvPr>
          <p:cNvSpPr>
            <a:spLocks/>
          </p:cNvSpPr>
          <p:nvPr/>
        </p:nvSpPr>
        <p:spPr bwMode="auto">
          <a:xfrm>
            <a:off x="11943927" y="6998407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3" y="597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3" y="59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49" name="Freeform 22">
            <a:extLst>
              <a:ext uri="{FF2B5EF4-FFF2-40B4-BE49-F238E27FC236}">
                <a16:creationId xmlns:a16="http://schemas.microsoft.com/office/drawing/2014/main" id="{BE284B40-F72E-4AF6-AB1A-7944FDCDCA8E}"/>
              </a:ext>
            </a:extLst>
          </p:cNvPr>
          <p:cNvSpPr>
            <a:spLocks/>
          </p:cNvSpPr>
          <p:nvPr/>
        </p:nvSpPr>
        <p:spPr bwMode="auto">
          <a:xfrm>
            <a:off x="10131375" y="7251545"/>
            <a:ext cx="1225934" cy="1363424"/>
          </a:xfrm>
          <a:custGeom>
            <a:avLst/>
            <a:gdLst>
              <a:gd name="T0" fmla="*/ 2147483646 w 535"/>
              <a:gd name="T1" fmla="*/ 2147483646 h 595"/>
              <a:gd name="T2" fmla="*/ 0 w 535"/>
              <a:gd name="T3" fmla="*/ 2147483646 h 595"/>
              <a:gd name="T4" fmla="*/ 2147483646 w 535"/>
              <a:gd name="T5" fmla="*/ 0 h 595"/>
              <a:gd name="T6" fmla="*/ 2147483646 w 535"/>
              <a:gd name="T7" fmla="*/ 2147483646 h 595"/>
              <a:gd name="T8" fmla="*/ 2147483646 w 535"/>
              <a:gd name="T9" fmla="*/ 2147483646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5">
                <a:moveTo>
                  <a:pt x="260" y="595"/>
                </a:moveTo>
                <a:lnTo>
                  <a:pt x="0" y="429"/>
                </a:lnTo>
                <a:lnTo>
                  <a:pt x="276" y="0"/>
                </a:lnTo>
                <a:lnTo>
                  <a:pt x="535" y="166"/>
                </a:lnTo>
                <a:lnTo>
                  <a:pt x="260" y="59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r>
              <a:rPr lang="en-US" sz="3600"/>
              <a:t>           </a:t>
            </a:r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120B9EF-423A-4C59-8187-EA31F51896E6}"/>
              </a:ext>
            </a:extLst>
          </p:cNvPr>
          <p:cNvSpPr>
            <a:spLocks/>
          </p:cNvSpPr>
          <p:nvPr/>
        </p:nvSpPr>
        <p:spPr bwMode="auto">
          <a:xfrm>
            <a:off x="10727157" y="7603352"/>
            <a:ext cx="1225934" cy="1370296"/>
          </a:xfrm>
          <a:custGeom>
            <a:avLst/>
            <a:gdLst>
              <a:gd name="T0" fmla="*/ 2147483646 w 535"/>
              <a:gd name="T1" fmla="*/ 2147483646 h 598"/>
              <a:gd name="T2" fmla="*/ 0 w 535"/>
              <a:gd name="T3" fmla="*/ 2147483646 h 598"/>
              <a:gd name="T4" fmla="*/ 2147483646 w 535"/>
              <a:gd name="T5" fmla="*/ 0 h 598"/>
              <a:gd name="T6" fmla="*/ 2147483646 w 535"/>
              <a:gd name="T7" fmla="*/ 2147483646 h 598"/>
              <a:gd name="T8" fmla="*/ 2147483646 w 535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598">
                <a:moveTo>
                  <a:pt x="262" y="598"/>
                </a:moveTo>
                <a:lnTo>
                  <a:pt x="0" y="429"/>
                </a:lnTo>
                <a:lnTo>
                  <a:pt x="275" y="0"/>
                </a:lnTo>
                <a:lnTo>
                  <a:pt x="535" y="167"/>
                </a:lnTo>
                <a:lnTo>
                  <a:pt x="262" y="59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1" name="Freeform 24">
            <a:extLst>
              <a:ext uri="{FF2B5EF4-FFF2-40B4-BE49-F238E27FC236}">
                <a16:creationId xmlns:a16="http://schemas.microsoft.com/office/drawing/2014/main" id="{3F8ADE92-B1B3-4D40-9768-000F3F2FBE2D}"/>
              </a:ext>
            </a:extLst>
          </p:cNvPr>
          <p:cNvSpPr>
            <a:spLocks/>
          </p:cNvSpPr>
          <p:nvPr/>
        </p:nvSpPr>
        <p:spPr bwMode="auto">
          <a:xfrm>
            <a:off x="11327521" y="7986028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3" y="0"/>
                </a:lnTo>
                <a:lnTo>
                  <a:pt x="536" y="166"/>
                </a:lnTo>
                <a:lnTo>
                  <a:pt x="260" y="59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2" name="Freeform 25">
            <a:extLst>
              <a:ext uri="{FF2B5EF4-FFF2-40B4-BE49-F238E27FC236}">
                <a16:creationId xmlns:a16="http://schemas.microsoft.com/office/drawing/2014/main" id="{FA0765C4-0523-4710-BD79-CEF5F66BDE23}"/>
              </a:ext>
            </a:extLst>
          </p:cNvPr>
          <p:cNvSpPr>
            <a:spLocks/>
          </p:cNvSpPr>
          <p:nvPr/>
        </p:nvSpPr>
        <p:spPr bwMode="auto">
          <a:xfrm>
            <a:off x="9498931" y="8206011"/>
            <a:ext cx="1228226" cy="1368006"/>
          </a:xfrm>
          <a:custGeom>
            <a:avLst/>
            <a:gdLst>
              <a:gd name="T0" fmla="*/ 2147483646 w 536"/>
              <a:gd name="T1" fmla="*/ 2147483646 h 597"/>
              <a:gd name="T2" fmla="*/ 0 w 536"/>
              <a:gd name="T3" fmla="*/ 2147483646 h 597"/>
              <a:gd name="T4" fmla="*/ 2147483646 w 536"/>
              <a:gd name="T5" fmla="*/ 0 h 597"/>
              <a:gd name="T6" fmla="*/ 2147483646 w 536"/>
              <a:gd name="T7" fmla="*/ 2147483646 h 597"/>
              <a:gd name="T8" fmla="*/ 2147483646 w 536"/>
              <a:gd name="T9" fmla="*/ 2147483646 h 5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7">
                <a:moveTo>
                  <a:pt x="262" y="597"/>
                </a:moveTo>
                <a:lnTo>
                  <a:pt x="0" y="431"/>
                </a:lnTo>
                <a:lnTo>
                  <a:pt x="276" y="0"/>
                </a:lnTo>
                <a:lnTo>
                  <a:pt x="536" y="166"/>
                </a:lnTo>
                <a:lnTo>
                  <a:pt x="262" y="59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3" name="Freeform 26">
            <a:extLst>
              <a:ext uri="{FF2B5EF4-FFF2-40B4-BE49-F238E27FC236}">
                <a16:creationId xmlns:a16="http://schemas.microsoft.com/office/drawing/2014/main" id="{F77DB104-99E1-4B5D-B07A-13207F91628D}"/>
              </a:ext>
            </a:extLst>
          </p:cNvPr>
          <p:cNvSpPr>
            <a:spLocks/>
          </p:cNvSpPr>
          <p:nvPr/>
        </p:nvSpPr>
        <p:spPr bwMode="auto">
          <a:xfrm>
            <a:off x="10099295" y="8586394"/>
            <a:ext cx="1228226" cy="1370296"/>
          </a:xfrm>
          <a:custGeom>
            <a:avLst/>
            <a:gdLst>
              <a:gd name="T0" fmla="*/ 2147483646 w 536"/>
              <a:gd name="T1" fmla="*/ 2147483646 h 598"/>
              <a:gd name="T2" fmla="*/ 0 w 536"/>
              <a:gd name="T3" fmla="*/ 2147483646 h 598"/>
              <a:gd name="T4" fmla="*/ 2147483646 w 536"/>
              <a:gd name="T5" fmla="*/ 0 h 598"/>
              <a:gd name="T6" fmla="*/ 2147483646 w 536"/>
              <a:gd name="T7" fmla="*/ 2147483646 h 598"/>
              <a:gd name="T8" fmla="*/ 2147483646 w 536"/>
              <a:gd name="T9" fmla="*/ 2147483646 h 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8">
                <a:moveTo>
                  <a:pt x="260" y="598"/>
                </a:moveTo>
                <a:lnTo>
                  <a:pt x="0" y="431"/>
                </a:lnTo>
                <a:lnTo>
                  <a:pt x="274" y="0"/>
                </a:lnTo>
                <a:lnTo>
                  <a:pt x="536" y="169"/>
                </a:lnTo>
                <a:lnTo>
                  <a:pt x="260" y="5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4" name="Freeform 27">
            <a:extLst>
              <a:ext uri="{FF2B5EF4-FFF2-40B4-BE49-F238E27FC236}">
                <a16:creationId xmlns:a16="http://schemas.microsoft.com/office/drawing/2014/main" id="{7425DE0C-D929-4EF2-AD09-7EA23FB5C956}"/>
              </a:ext>
            </a:extLst>
          </p:cNvPr>
          <p:cNvSpPr>
            <a:spLocks/>
          </p:cNvSpPr>
          <p:nvPr/>
        </p:nvSpPr>
        <p:spPr bwMode="auto">
          <a:xfrm>
            <a:off x="10695077" y="8964484"/>
            <a:ext cx="1228226" cy="1363424"/>
          </a:xfrm>
          <a:custGeom>
            <a:avLst/>
            <a:gdLst>
              <a:gd name="T0" fmla="*/ 2147483646 w 536"/>
              <a:gd name="T1" fmla="*/ 2147483646 h 595"/>
              <a:gd name="T2" fmla="*/ 0 w 536"/>
              <a:gd name="T3" fmla="*/ 2147483646 h 595"/>
              <a:gd name="T4" fmla="*/ 2147483646 w 536"/>
              <a:gd name="T5" fmla="*/ 0 h 595"/>
              <a:gd name="T6" fmla="*/ 2147483646 w 536"/>
              <a:gd name="T7" fmla="*/ 2147483646 h 595"/>
              <a:gd name="T8" fmla="*/ 2147483646 w 536"/>
              <a:gd name="T9" fmla="*/ 2147483646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95">
                <a:moveTo>
                  <a:pt x="260" y="595"/>
                </a:moveTo>
                <a:lnTo>
                  <a:pt x="0" y="429"/>
                </a:lnTo>
                <a:lnTo>
                  <a:pt x="276" y="0"/>
                </a:lnTo>
                <a:lnTo>
                  <a:pt x="536" y="167"/>
                </a:lnTo>
                <a:lnTo>
                  <a:pt x="260" y="59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55" name="Freeform 28">
            <a:extLst>
              <a:ext uri="{FF2B5EF4-FFF2-40B4-BE49-F238E27FC236}">
                <a16:creationId xmlns:a16="http://schemas.microsoft.com/office/drawing/2014/main" id="{44F7253E-720E-4430-B249-5376B9B2EBA1}"/>
              </a:ext>
            </a:extLst>
          </p:cNvPr>
          <p:cNvSpPr>
            <a:spLocks/>
          </p:cNvSpPr>
          <p:nvPr/>
        </p:nvSpPr>
        <p:spPr bwMode="auto">
          <a:xfrm>
            <a:off x="9993887" y="9956690"/>
            <a:ext cx="1317594" cy="831800"/>
          </a:xfrm>
          <a:custGeom>
            <a:avLst/>
            <a:gdLst>
              <a:gd name="T0" fmla="*/ 2147483646 w 252"/>
              <a:gd name="T1" fmla="*/ 2147483646 h 159"/>
              <a:gd name="T2" fmla="*/ 2147483646 w 252"/>
              <a:gd name="T3" fmla="*/ 2147483646 h 159"/>
              <a:gd name="T4" fmla="*/ 2147483646 w 252"/>
              <a:gd name="T5" fmla="*/ 2147483646 h 159"/>
              <a:gd name="T6" fmla="*/ 2147483646 w 252"/>
              <a:gd name="T7" fmla="*/ 0 h 159"/>
              <a:gd name="T8" fmla="*/ 0 w 252"/>
              <a:gd name="T9" fmla="*/ 2147483646 h 159"/>
              <a:gd name="T10" fmla="*/ 2147483646 w 252"/>
              <a:gd name="T11" fmla="*/ 2147483646 h 1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2" h="159">
                <a:moveTo>
                  <a:pt x="26" y="159"/>
                </a:moveTo>
                <a:cubicBezTo>
                  <a:pt x="248" y="73"/>
                  <a:pt x="248" y="73"/>
                  <a:pt x="248" y="73"/>
                </a:cubicBezTo>
                <a:cubicBezTo>
                  <a:pt x="248" y="73"/>
                  <a:pt x="252" y="50"/>
                  <a:pt x="213" y="25"/>
                </a:cubicBezTo>
                <a:cubicBezTo>
                  <a:pt x="187" y="8"/>
                  <a:pt x="134" y="0"/>
                  <a:pt x="134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0" y="137"/>
                  <a:pt x="19" y="148"/>
                  <a:pt x="26" y="159"/>
                </a:cubicBezTo>
                <a:close/>
              </a:path>
            </a:pathLst>
          </a:custGeom>
          <a:solidFill>
            <a:srgbClr val="C49E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6" name="Freeform 29">
            <a:extLst>
              <a:ext uri="{FF2B5EF4-FFF2-40B4-BE49-F238E27FC236}">
                <a16:creationId xmlns:a16="http://schemas.microsoft.com/office/drawing/2014/main" id="{003DA7C8-F0E5-4781-881A-6A3BD3439E7F}"/>
              </a:ext>
            </a:extLst>
          </p:cNvPr>
          <p:cNvSpPr>
            <a:spLocks/>
          </p:cNvSpPr>
          <p:nvPr/>
        </p:nvSpPr>
        <p:spPr bwMode="auto">
          <a:xfrm>
            <a:off x="9498930" y="9124888"/>
            <a:ext cx="600364" cy="1370296"/>
          </a:xfrm>
          <a:custGeom>
            <a:avLst/>
            <a:gdLst>
              <a:gd name="T0" fmla="*/ 2147483646 w 115"/>
              <a:gd name="T1" fmla="*/ 2147483646 h 262"/>
              <a:gd name="T2" fmla="*/ 2147483646 w 115"/>
              <a:gd name="T3" fmla="*/ 2147483646 h 262"/>
              <a:gd name="T4" fmla="*/ 2147483646 w 115"/>
              <a:gd name="T5" fmla="*/ 2147483646 h 262"/>
              <a:gd name="T6" fmla="*/ 0 w 115"/>
              <a:gd name="T7" fmla="*/ 2147483646 h 262"/>
              <a:gd name="T8" fmla="*/ 2147483646 w 115"/>
              <a:gd name="T9" fmla="*/ 2147483646 h 262"/>
              <a:gd name="T10" fmla="*/ 2147483646 w 115"/>
              <a:gd name="T11" fmla="*/ 2147483646 h 262"/>
              <a:gd name="T12" fmla="*/ 2147483646 w 115"/>
              <a:gd name="T13" fmla="*/ 2147483646 h 2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5" h="262">
                <a:moveTo>
                  <a:pt x="115" y="86"/>
                </a:moveTo>
                <a:cubicBezTo>
                  <a:pt x="115" y="86"/>
                  <a:pt x="115" y="86"/>
                  <a:pt x="115" y="86"/>
                </a:cubicBezTo>
                <a:cubicBezTo>
                  <a:pt x="115" y="86"/>
                  <a:pt x="85" y="42"/>
                  <a:pt x="59" y="25"/>
                </a:cubicBezTo>
                <a:cubicBezTo>
                  <a:pt x="20" y="0"/>
                  <a:pt x="0" y="13"/>
                  <a:pt x="0" y="13"/>
                </a:cubicBezTo>
                <a:cubicBezTo>
                  <a:pt x="16" y="251"/>
                  <a:pt x="16" y="251"/>
                  <a:pt x="16" y="251"/>
                </a:cubicBezTo>
                <a:cubicBezTo>
                  <a:pt x="29" y="253"/>
                  <a:pt x="42" y="256"/>
                  <a:pt x="55" y="262"/>
                </a:cubicBezTo>
                <a:lnTo>
                  <a:pt x="115" y="86"/>
                </a:lnTo>
                <a:close/>
              </a:path>
            </a:pathLst>
          </a:custGeom>
          <a:solidFill>
            <a:srgbClr val="E3C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7" name="Freeform 30">
            <a:extLst>
              <a:ext uri="{FF2B5EF4-FFF2-40B4-BE49-F238E27FC236}">
                <a16:creationId xmlns:a16="http://schemas.microsoft.com/office/drawing/2014/main" id="{B403B2FF-14C8-405E-961D-0951F6257C4E}"/>
              </a:ext>
            </a:extLst>
          </p:cNvPr>
          <p:cNvSpPr>
            <a:spLocks/>
          </p:cNvSpPr>
          <p:nvPr/>
        </p:nvSpPr>
        <p:spPr bwMode="auto">
          <a:xfrm>
            <a:off x="9785364" y="9528185"/>
            <a:ext cx="909712" cy="1097614"/>
          </a:xfrm>
          <a:custGeom>
            <a:avLst/>
            <a:gdLst>
              <a:gd name="T0" fmla="*/ 0 w 174"/>
              <a:gd name="T1" fmla="*/ 2147483646 h 210"/>
              <a:gd name="T2" fmla="*/ 2147483646 w 174"/>
              <a:gd name="T3" fmla="*/ 2147483646 h 210"/>
              <a:gd name="T4" fmla="*/ 2147483646 w 174"/>
              <a:gd name="T5" fmla="*/ 2147483646 h 210"/>
              <a:gd name="T6" fmla="*/ 2147483646 w 174"/>
              <a:gd name="T7" fmla="*/ 2147483646 h 210"/>
              <a:gd name="T8" fmla="*/ 2147483646 w 174"/>
              <a:gd name="T9" fmla="*/ 2147483646 h 210"/>
              <a:gd name="T10" fmla="*/ 2147483646 w 174"/>
              <a:gd name="T11" fmla="*/ 2147483646 h 210"/>
              <a:gd name="T12" fmla="*/ 2147483646 w 174"/>
              <a:gd name="T13" fmla="*/ 2147483646 h 210"/>
              <a:gd name="T14" fmla="*/ 0 w 174"/>
              <a:gd name="T15" fmla="*/ 2147483646 h 2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4" h="210">
                <a:moveTo>
                  <a:pt x="0" y="185"/>
                </a:moveTo>
                <a:cubicBezTo>
                  <a:pt x="7" y="188"/>
                  <a:pt x="14" y="191"/>
                  <a:pt x="21" y="196"/>
                </a:cubicBezTo>
                <a:cubicBezTo>
                  <a:pt x="28" y="200"/>
                  <a:pt x="34" y="205"/>
                  <a:pt x="40" y="210"/>
                </a:cubicBezTo>
                <a:cubicBezTo>
                  <a:pt x="174" y="82"/>
                  <a:pt x="174" y="82"/>
                  <a:pt x="174" y="82"/>
                </a:cubicBezTo>
                <a:cubicBezTo>
                  <a:pt x="174" y="82"/>
                  <a:pt x="167" y="46"/>
                  <a:pt x="131" y="23"/>
                </a:cubicBezTo>
                <a:cubicBezTo>
                  <a:pt x="95" y="0"/>
                  <a:pt x="60" y="9"/>
                  <a:pt x="60" y="9"/>
                </a:cubicBezTo>
                <a:cubicBezTo>
                  <a:pt x="60" y="9"/>
                  <a:pt x="60" y="9"/>
                  <a:pt x="60" y="9"/>
                </a:cubicBezTo>
                <a:lnTo>
                  <a:pt x="0" y="185"/>
                </a:lnTo>
                <a:close/>
              </a:path>
            </a:pathLst>
          </a:custGeom>
          <a:solidFill>
            <a:srgbClr val="D6AF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8" name="Freeform 31">
            <a:extLst>
              <a:ext uri="{FF2B5EF4-FFF2-40B4-BE49-F238E27FC236}">
                <a16:creationId xmlns:a16="http://schemas.microsoft.com/office/drawing/2014/main" id="{46918795-42AC-4255-8D87-C32896A8C779}"/>
              </a:ext>
            </a:extLst>
          </p:cNvPr>
          <p:cNvSpPr>
            <a:spLocks/>
          </p:cNvSpPr>
          <p:nvPr/>
        </p:nvSpPr>
        <p:spPr bwMode="auto">
          <a:xfrm>
            <a:off x="9581424" y="10437898"/>
            <a:ext cx="549952" cy="547660"/>
          </a:xfrm>
          <a:custGeom>
            <a:avLst/>
            <a:gdLst>
              <a:gd name="T0" fmla="*/ 2147483646 w 105"/>
              <a:gd name="T1" fmla="*/ 2147483646 h 105"/>
              <a:gd name="T2" fmla="*/ 2147483646 w 105"/>
              <a:gd name="T3" fmla="*/ 2147483646 h 105"/>
              <a:gd name="T4" fmla="*/ 2147483646 w 105"/>
              <a:gd name="T5" fmla="*/ 2147483646 h 105"/>
              <a:gd name="T6" fmla="*/ 2147483646 w 105"/>
              <a:gd name="T7" fmla="*/ 2147483646 h 105"/>
              <a:gd name="T8" fmla="*/ 2147483646 w 105"/>
              <a:gd name="T9" fmla="*/ 2147483646 h 105"/>
              <a:gd name="T10" fmla="*/ 2147483646 w 105"/>
              <a:gd name="T11" fmla="*/ 2147483646 h 105"/>
              <a:gd name="T12" fmla="*/ 2147483646 w 105"/>
              <a:gd name="T13" fmla="*/ 2147483646 h 105"/>
              <a:gd name="T14" fmla="*/ 0 w 105"/>
              <a:gd name="T15" fmla="*/ 0 h 105"/>
              <a:gd name="T16" fmla="*/ 2147483646 w 105"/>
              <a:gd name="T17" fmla="*/ 2147483646 h 105"/>
              <a:gd name="T18" fmla="*/ 2147483646 w 105"/>
              <a:gd name="T19" fmla="*/ 2147483646 h 105"/>
              <a:gd name="T20" fmla="*/ 2147483646 w 105"/>
              <a:gd name="T21" fmla="*/ 2147483646 h 105"/>
              <a:gd name="T22" fmla="*/ 2147483646 w 105"/>
              <a:gd name="T23" fmla="*/ 2147483646 h 105"/>
              <a:gd name="T24" fmla="*/ 2147483646 w 105"/>
              <a:gd name="T25" fmla="*/ 2147483646 h 105"/>
              <a:gd name="T26" fmla="*/ 2147483646 w 105"/>
              <a:gd name="T27" fmla="*/ 2147483646 h 105"/>
              <a:gd name="T28" fmla="*/ 2147483646 w 105"/>
              <a:gd name="T29" fmla="*/ 2147483646 h 105"/>
              <a:gd name="T30" fmla="*/ 2147483646 w 105"/>
              <a:gd name="T31" fmla="*/ 2147483646 h 105"/>
              <a:gd name="T32" fmla="*/ 2147483646 w 105"/>
              <a:gd name="T33" fmla="*/ 2147483646 h 10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" h="105">
                <a:moveTo>
                  <a:pt x="7" y="105"/>
                </a:moveTo>
                <a:cubicBezTo>
                  <a:pt x="105" y="67"/>
                  <a:pt x="105" y="67"/>
                  <a:pt x="105" y="67"/>
                </a:cubicBezTo>
                <a:cubicBezTo>
                  <a:pt x="98" y="56"/>
                  <a:pt x="89" y="4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3" y="31"/>
                  <a:pt x="67" y="26"/>
                  <a:pt x="60" y="22"/>
                </a:cubicBezTo>
                <a:cubicBezTo>
                  <a:pt x="53" y="17"/>
                  <a:pt x="46" y="14"/>
                  <a:pt x="39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26" y="5"/>
                  <a:pt x="13" y="2"/>
                  <a:pt x="0" y="0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59" name="Freeform 32">
            <a:extLst>
              <a:ext uri="{FF2B5EF4-FFF2-40B4-BE49-F238E27FC236}">
                <a16:creationId xmlns:a16="http://schemas.microsoft.com/office/drawing/2014/main" id="{260B68DA-96B2-4808-A1D7-2F3FCC9D4CFC}"/>
              </a:ext>
            </a:extLst>
          </p:cNvPr>
          <p:cNvSpPr>
            <a:spLocks/>
          </p:cNvSpPr>
          <p:nvPr/>
        </p:nvSpPr>
        <p:spPr bwMode="auto">
          <a:xfrm>
            <a:off x="13286727" y="3070832"/>
            <a:ext cx="1915666" cy="1349676"/>
          </a:xfrm>
          <a:custGeom>
            <a:avLst/>
            <a:gdLst>
              <a:gd name="T0" fmla="*/ 2147483646 w 836"/>
              <a:gd name="T1" fmla="*/ 2147483646 h 589"/>
              <a:gd name="T2" fmla="*/ 2147483646 w 836"/>
              <a:gd name="T3" fmla="*/ 0 h 589"/>
              <a:gd name="T4" fmla="*/ 0 w 836"/>
              <a:gd name="T5" fmla="*/ 2147483646 h 589"/>
              <a:gd name="T6" fmla="*/ 2147483646 w 836"/>
              <a:gd name="T7" fmla="*/ 2147483646 h 589"/>
              <a:gd name="T8" fmla="*/ 2147483646 w 836"/>
              <a:gd name="T9" fmla="*/ 2147483646 h 5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6" h="589">
                <a:moveTo>
                  <a:pt x="836" y="500"/>
                </a:moveTo>
                <a:lnTo>
                  <a:pt x="54" y="0"/>
                </a:lnTo>
                <a:lnTo>
                  <a:pt x="0" y="87"/>
                </a:lnTo>
                <a:lnTo>
                  <a:pt x="782" y="589"/>
                </a:lnTo>
                <a:lnTo>
                  <a:pt x="836" y="500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60" name="Rectangle 33">
            <a:extLst>
              <a:ext uri="{FF2B5EF4-FFF2-40B4-BE49-F238E27FC236}">
                <a16:creationId xmlns:a16="http://schemas.microsoft.com/office/drawing/2014/main" id="{4E3E8289-C07E-42FF-9564-8E02696E9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7184" y="647828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7DBC"/>
                </a:solidFill>
                <a:latin typeface="+mn-lt"/>
              </a:rPr>
              <a:t>Lorem Ipsum</a:t>
            </a:r>
          </a:p>
        </p:txBody>
      </p:sp>
      <p:sp>
        <p:nvSpPr>
          <p:cNvPr id="61" name="Rectangle 34">
            <a:extLst>
              <a:ext uri="{FF2B5EF4-FFF2-40B4-BE49-F238E27FC236}">
                <a16:creationId xmlns:a16="http://schemas.microsoft.com/office/drawing/2014/main" id="{0BF166EF-133E-42BB-9FEF-863CA231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1228" y="434468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96E1"/>
                </a:solidFill>
                <a:latin typeface="+mn-lt"/>
              </a:rPr>
              <a:t>Lorem Ipsum</a:t>
            </a:r>
          </a:p>
        </p:txBody>
      </p:sp>
      <p:sp>
        <p:nvSpPr>
          <p:cNvPr id="62" name="Rectangle 35">
            <a:extLst>
              <a:ext uri="{FF2B5EF4-FFF2-40B4-BE49-F238E27FC236}">
                <a16:creationId xmlns:a16="http://schemas.microsoft.com/office/drawing/2014/main" id="{A663B98E-D31E-4799-AB87-4796E518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294" y="7536214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37BCFF"/>
                </a:solidFill>
                <a:latin typeface="+mn-lt"/>
              </a:rPr>
              <a:t>Lorem Ipsum</a:t>
            </a:r>
          </a:p>
        </p:txBody>
      </p:sp>
      <p:sp>
        <p:nvSpPr>
          <p:cNvPr id="63" name="Rectangle 36">
            <a:extLst>
              <a:ext uri="{FF2B5EF4-FFF2-40B4-BE49-F238E27FC236}">
                <a16:creationId xmlns:a16="http://schemas.microsoft.com/office/drawing/2014/main" id="{ACE457FB-88CB-42B6-9906-4DD51C73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068" y="5094114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89D8FF"/>
                </a:solidFill>
                <a:latin typeface="+mn-lt"/>
              </a:rPr>
              <a:t>Lorem Ipsum</a:t>
            </a:r>
          </a:p>
        </p:txBody>
      </p:sp>
      <p:sp>
        <p:nvSpPr>
          <p:cNvPr id="64" name="Rectangle 37">
            <a:extLst>
              <a:ext uri="{FF2B5EF4-FFF2-40B4-BE49-F238E27FC236}">
                <a16:creationId xmlns:a16="http://schemas.microsoft.com/office/drawing/2014/main" id="{647FA2F1-0F7C-450C-8340-E8DF43EF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9158" y="291510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AFE4FF"/>
                </a:solidFill>
                <a:latin typeface="+mn-lt"/>
              </a:rPr>
              <a:t>Lorem Ipsum</a:t>
            </a:r>
            <a:endParaRPr lang="en-US" altLang="en-US">
              <a:solidFill>
                <a:srgbClr val="AFE4FF"/>
              </a:solidFill>
              <a:latin typeface="+mn-lt"/>
            </a:endParaRPr>
          </a:p>
        </p:txBody>
      </p:sp>
      <p:sp>
        <p:nvSpPr>
          <p:cNvPr id="65" name="Rectangle 38">
            <a:extLst>
              <a:ext uri="{FF2B5EF4-FFF2-40B4-BE49-F238E27FC236}">
                <a16:creationId xmlns:a16="http://schemas.microsoft.com/office/drawing/2014/main" id="{D5449D5A-90C3-4A67-97A7-9B38352A9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3130" y="8496210"/>
            <a:ext cx="32268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5986"/>
                </a:solidFill>
                <a:latin typeface="+mn-lt"/>
              </a:rPr>
              <a:t>Lorem Ipsum</a:t>
            </a:r>
          </a:p>
        </p:txBody>
      </p:sp>
      <p:sp>
        <p:nvSpPr>
          <p:cNvPr id="67" name="Freeform 40">
            <a:extLst>
              <a:ext uri="{FF2B5EF4-FFF2-40B4-BE49-F238E27FC236}">
                <a16:creationId xmlns:a16="http://schemas.microsoft.com/office/drawing/2014/main" id="{B57ACFD1-9FB8-43AB-B73D-F2A6C07C825E}"/>
              </a:ext>
            </a:extLst>
          </p:cNvPr>
          <p:cNvSpPr>
            <a:spLocks noEditPoints="1"/>
          </p:cNvSpPr>
          <p:nvPr/>
        </p:nvSpPr>
        <p:spPr bwMode="auto">
          <a:xfrm>
            <a:off x="20770200" y="4874219"/>
            <a:ext cx="1076988" cy="905130"/>
          </a:xfrm>
          <a:custGeom>
            <a:avLst/>
            <a:gdLst>
              <a:gd name="T0" fmla="*/ 2147483646 w 206"/>
              <a:gd name="T1" fmla="*/ 2147483646 h 173"/>
              <a:gd name="T2" fmla="*/ 2147483646 w 206"/>
              <a:gd name="T3" fmla="*/ 2147483646 h 173"/>
              <a:gd name="T4" fmla="*/ 2147483646 w 206"/>
              <a:gd name="T5" fmla="*/ 2147483646 h 173"/>
              <a:gd name="T6" fmla="*/ 2147483646 w 206"/>
              <a:gd name="T7" fmla="*/ 2147483646 h 173"/>
              <a:gd name="T8" fmla="*/ 2147483646 w 206"/>
              <a:gd name="T9" fmla="*/ 2147483646 h 173"/>
              <a:gd name="T10" fmla="*/ 2147483646 w 206"/>
              <a:gd name="T11" fmla="*/ 2147483646 h 173"/>
              <a:gd name="T12" fmla="*/ 2147483646 w 206"/>
              <a:gd name="T13" fmla="*/ 2147483646 h 173"/>
              <a:gd name="T14" fmla="*/ 2147483646 w 206"/>
              <a:gd name="T15" fmla="*/ 2147483646 h 173"/>
              <a:gd name="T16" fmla="*/ 2147483646 w 206"/>
              <a:gd name="T17" fmla="*/ 2147483646 h 173"/>
              <a:gd name="T18" fmla="*/ 2147483646 w 206"/>
              <a:gd name="T19" fmla="*/ 2147483646 h 173"/>
              <a:gd name="T20" fmla="*/ 2147483646 w 206"/>
              <a:gd name="T21" fmla="*/ 2147483646 h 173"/>
              <a:gd name="T22" fmla="*/ 2147483646 w 206"/>
              <a:gd name="T23" fmla="*/ 2147483646 h 173"/>
              <a:gd name="T24" fmla="*/ 2147483646 w 206"/>
              <a:gd name="T25" fmla="*/ 2147483646 h 173"/>
              <a:gd name="T26" fmla="*/ 2147483646 w 206"/>
              <a:gd name="T27" fmla="*/ 2147483646 h 173"/>
              <a:gd name="T28" fmla="*/ 2147483646 w 206"/>
              <a:gd name="T29" fmla="*/ 2147483646 h 173"/>
              <a:gd name="T30" fmla="*/ 2147483646 w 206"/>
              <a:gd name="T31" fmla="*/ 2147483646 h 173"/>
              <a:gd name="T32" fmla="*/ 2147483646 w 206"/>
              <a:gd name="T33" fmla="*/ 2147483646 h 173"/>
              <a:gd name="T34" fmla="*/ 2147483646 w 206"/>
              <a:gd name="T35" fmla="*/ 2147483646 h 173"/>
              <a:gd name="T36" fmla="*/ 2147483646 w 206"/>
              <a:gd name="T37" fmla="*/ 2147483646 h 173"/>
              <a:gd name="T38" fmla="*/ 2147483646 w 206"/>
              <a:gd name="T39" fmla="*/ 2147483646 h 173"/>
              <a:gd name="T40" fmla="*/ 2147483646 w 206"/>
              <a:gd name="T41" fmla="*/ 2147483646 h 173"/>
              <a:gd name="T42" fmla="*/ 2147483646 w 206"/>
              <a:gd name="T43" fmla="*/ 2147483646 h 173"/>
              <a:gd name="T44" fmla="*/ 2147483646 w 206"/>
              <a:gd name="T45" fmla="*/ 2147483646 h 173"/>
              <a:gd name="T46" fmla="*/ 2147483646 w 206"/>
              <a:gd name="T47" fmla="*/ 2147483646 h 173"/>
              <a:gd name="T48" fmla="*/ 2147483646 w 206"/>
              <a:gd name="T49" fmla="*/ 2147483646 h 173"/>
              <a:gd name="T50" fmla="*/ 2147483646 w 206"/>
              <a:gd name="T51" fmla="*/ 2147483646 h 173"/>
              <a:gd name="T52" fmla="*/ 2147483646 w 206"/>
              <a:gd name="T53" fmla="*/ 2147483646 h 173"/>
              <a:gd name="T54" fmla="*/ 2147483646 w 206"/>
              <a:gd name="T55" fmla="*/ 2147483646 h 173"/>
              <a:gd name="T56" fmla="*/ 2147483646 w 206"/>
              <a:gd name="T57" fmla="*/ 2147483646 h 173"/>
              <a:gd name="T58" fmla="*/ 2147483646 w 206"/>
              <a:gd name="T59" fmla="*/ 2147483646 h 173"/>
              <a:gd name="T60" fmla="*/ 2147483646 w 206"/>
              <a:gd name="T61" fmla="*/ 2147483646 h 173"/>
              <a:gd name="T62" fmla="*/ 2147483646 w 206"/>
              <a:gd name="T63" fmla="*/ 2147483646 h 173"/>
              <a:gd name="T64" fmla="*/ 2147483646 w 206"/>
              <a:gd name="T65" fmla="*/ 2147483646 h 173"/>
              <a:gd name="T66" fmla="*/ 2147483646 w 206"/>
              <a:gd name="T67" fmla="*/ 2147483646 h 173"/>
              <a:gd name="T68" fmla="*/ 2147483646 w 206"/>
              <a:gd name="T69" fmla="*/ 2147483646 h 173"/>
              <a:gd name="T70" fmla="*/ 2147483646 w 206"/>
              <a:gd name="T71" fmla="*/ 2147483646 h 173"/>
              <a:gd name="T72" fmla="*/ 2147483646 w 206"/>
              <a:gd name="T73" fmla="*/ 2147483646 h 173"/>
              <a:gd name="T74" fmla="*/ 2147483646 w 206"/>
              <a:gd name="T75" fmla="*/ 2147483646 h 173"/>
              <a:gd name="T76" fmla="*/ 2147483646 w 206"/>
              <a:gd name="T77" fmla="*/ 2147483646 h 173"/>
              <a:gd name="T78" fmla="*/ 2147483646 w 206"/>
              <a:gd name="T79" fmla="*/ 2147483646 h 173"/>
              <a:gd name="T80" fmla="*/ 2147483646 w 206"/>
              <a:gd name="T81" fmla="*/ 2147483646 h 173"/>
              <a:gd name="T82" fmla="*/ 2147483646 w 206"/>
              <a:gd name="T83" fmla="*/ 2147483646 h 173"/>
              <a:gd name="T84" fmla="*/ 2147483646 w 206"/>
              <a:gd name="T85" fmla="*/ 2147483646 h 173"/>
              <a:gd name="T86" fmla="*/ 2147483646 w 206"/>
              <a:gd name="T87" fmla="*/ 2147483646 h 173"/>
              <a:gd name="T88" fmla="*/ 2147483646 w 206"/>
              <a:gd name="T89" fmla="*/ 2147483646 h 173"/>
              <a:gd name="T90" fmla="*/ 2147483646 w 206"/>
              <a:gd name="T91" fmla="*/ 2147483646 h 173"/>
              <a:gd name="T92" fmla="*/ 2147483646 w 206"/>
              <a:gd name="T93" fmla="*/ 2147483646 h 173"/>
              <a:gd name="T94" fmla="*/ 2147483646 w 206"/>
              <a:gd name="T95" fmla="*/ 2147483646 h 173"/>
              <a:gd name="T96" fmla="*/ 2147483646 w 206"/>
              <a:gd name="T97" fmla="*/ 2147483646 h 173"/>
              <a:gd name="T98" fmla="*/ 2147483646 w 206"/>
              <a:gd name="T99" fmla="*/ 2147483646 h 173"/>
              <a:gd name="T100" fmla="*/ 2147483646 w 206"/>
              <a:gd name="T101" fmla="*/ 0 h 173"/>
              <a:gd name="T102" fmla="*/ 0 w 206"/>
              <a:gd name="T103" fmla="*/ 2147483646 h 173"/>
              <a:gd name="T104" fmla="*/ 2147483646 w 206"/>
              <a:gd name="T105" fmla="*/ 2147483646 h 173"/>
              <a:gd name="T106" fmla="*/ 2147483646 w 206"/>
              <a:gd name="T107" fmla="*/ 2147483646 h 173"/>
              <a:gd name="T108" fmla="*/ 2147483646 w 206"/>
              <a:gd name="T109" fmla="*/ 2147483646 h 173"/>
              <a:gd name="T110" fmla="*/ 2147483646 w 206"/>
              <a:gd name="T111" fmla="*/ 2147483646 h 173"/>
              <a:gd name="T112" fmla="*/ 2147483646 w 206"/>
              <a:gd name="T113" fmla="*/ 2147483646 h 173"/>
              <a:gd name="T114" fmla="*/ 2147483646 w 206"/>
              <a:gd name="T115" fmla="*/ 2147483646 h 173"/>
              <a:gd name="T116" fmla="*/ 2147483646 w 206"/>
              <a:gd name="T117" fmla="*/ 2147483646 h 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6" h="173">
                <a:moveTo>
                  <a:pt x="27" y="141"/>
                </a:moveTo>
                <a:cubicBezTo>
                  <a:pt x="27" y="95"/>
                  <a:pt x="27" y="95"/>
                  <a:pt x="27" y="95"/>
                </a:cubicBezTo>
                <a:cubicBezTo>
                  <a:pt x="27" y="91"/>
                  <a:pt x="30" y="88"/>
                  <a:pt x="34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9" y="88"/>
                  <a:pt x="52" y="91"/>
                  <a:pt x="52" y="95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5"/>
                  <a:pt x="49" y="148"/>
                  <a:pt x="46" y="148"/>
                </a:cubicBezTo>
                <a:cubicBezTo>
                  <a:pt x="34" y="148"/>
                  <a:pt x="34" y="148"/>
                  <a:pt x="34" y="148"/>
                </a:cubicBezTo>
                <a:cubicBezTo>
                  <a:pt x="30" y="148"/>
                  <a:pt x="27" y="145"/>
                  <a:pt x="27" y="141"/>
                </a:cubicBezTo>
                <a:close/>
                <a:moveTo>
                  <a:pt x="75" y="71"/>
                </a:moveTo>
                <a:cubicBezTo>
                  <a:pt x="72" y="71"/>
                  <a:pt x="69" y="74"/>
                  <a:pt x="69" y="78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5"/>
                  <a:pt x="72" y="148"/>
                  <a:pt x="75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91" y="148"/>
                  <a:pt x="94" y="145"/>
                  <a:pt x="94" y="141"/>
                </a:cubicBezTo>
                <a:cubicBezTo>
                  <a:pt x="94" y="78"/>
                  <a:pt x="94" y="78"/>
                  <a:pt x="94" y="78"/>
                </a:cubicBezTo>
                <a:cubicBezTo>
                  <a:pt x="94" y="74"/>
                  <a:pt x="91" y="71"/>
                  <a:pt x="87" y="71"/>
                </a:cubicBezTo>
                <a:lnTo>
                  <a:pt x="75" y="71"/>
                </a:lnTo>
                <a:close/>
                <a:moveTo>
                  <a:pt x="117" y="57"/>
                </a:moveTo>
                <a:cubicBezTo>
                  <a:pt x="113" y="57"/>
                  <a:pt x="110" y="60"/>
                  <a:pt x="110" y="64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0" y="145"/>
                  <a:pt x="113" y="148"/>
                  <a:pt x="117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32" y="148"/>
                  <a:pt x="135" y="145"/>
                  <a:pt x="135" y="141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5" y="60"/>
                  <a:pt x="132" y="57"/>
                  <a:pt x="128" y="57"/>
                </a:cubicBezTo>
                <a:lnTo>
                  <a:pt x="117" y="57"/>
                </a:lnTo>
                <a:close/>
                <a:moveTo>
                  <a:pt x="158" y="42"/>
                </a:moveTo>
                <a:cubicBezTo>
                  <a:pt x="154" y="42"/>
                  <a:pt x="151" y="45"/>
                  <a:pt x="151" y="49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5"/>
                  <a:pt x="154" y="148"/>
                  <a:pt x="158" y="148"/>
                </a:cubicBezTo>
                <a:cubicBezTo>
                  <a:pt x="170" y="148"/>
                  <a:pt x="170" y="148"/>
                  <a:pt x="170" y="148"/>
                </a:cubicBezTo>
                <a:cubicBezTo>
                  <a:pt x="173" y="148"/>
                  <a:pt x="176" y="145"/>
                  <a:pt x="176" y="141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6" y="45"/>
                  <a:pt x="173" y="42"/>
                  <a:pt x="170" y="42"/>
                </a:cubicBezTo>
                <a:lnTo>
                  <a:pt x="158" y="42"/>
                </a:lnTo>
                <a:close/>
                <a:moveTo>
                  <a:pt x="31" y="70"/>
                </a:moveTo>
                <a:cubicBezTo>
                  <a:pt x="75" y="62"/>
                  <a:pt x="116" y="46"/>
                  <a:pt x="153" y="24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70" y="9"/>
                  <a:pt x="170" y="9"/>
                  <a:pt x="170" y="9"/>
                </a:cubicBezTo>
                <a:cubicBezTo>
                  <a:pt x="145" y="8"/>
                  <a:pt x="145" y="8"/>
                  <a:pt x="145" y="8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13" y="37"/>
                  <a:pt x="72" y="53"/>
                  <a:pt x="29" y="61"/>
                </a:cubicBezTo>
                <a:lnTo>
                  <a:pt x="31" y="70"/>
                </a:lnTo>
                <a:close/>
                <a:moveTo>
                  <a:pt x="206" y="161"/>
                </a:moveTo>
                <a:cubicBezTo>
                  <a:pt x="185" y="149"/>
                  <a:pt x="185" y="149"/>
                  <a:pt x="185" y="149"/>
                </a:cubicBezTo>
                <a:cubicBezTo>
                  <a:pt x="185" y="157"/>
                  <a:pt x="185" y="157"/>
                  <a:pt x="185" y="157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6" y="21"/>
                  <a:pt x="16" y="21"/>
                  <a:pt x="16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61"/>
                  <a:pt x="7" y="161"/>
                  <a:pt x="7" y="161"/>
                </a:cubicBezTo>
                <a:cubicBezTo>
                  <a:pt x="7" y="166"/>
                  <a:pt x="7" y="166"/>
                  <a:pt x="7" y="166"/>
                </a:cubicBezTo>
                <a:cubicBezTo>
                  <a:pt x="185" y="166"/>
                  <a:pt x="185" y="166"/>
                  <a:pt x="185" y="166"/>
                </a:cubicBezTo>
                <a:cubicBezTo>
                  <a:pt x="185" y="173"/>
                  <a:pt x="185" y="173"/>
                  <a:pt x="185" y="173"/>
                </a:cubicBezTo>
                <a:lnTo>
                  <a:pt x="206" y="161"/>
                </a:ln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69" name="Freeform 42">
            <a:extLst>
              <a:ext uri="{FF2B5EF4-FFF2-40B4-BE49-F238E27FC236}">
                <a16:creationId xmlns:a16="http://schemas.microsoft.com/office/drawing/2014/main" id="{DE5765D5-F778-4D98-8451-793A35364352}"/>
              </a:ext>
            </a:extLst>
          </p:cNvPr>
          <p:cNvSpPr>
            <a:spLocks noEditPoints="1"/>
          </p:cNvSpPr>
          <p:nvPr/>
        </p:nvSpPr>
        <p:spPr bwMode="auto">
          <a:xfrm>
            <a:off x="2792634" y="7968162"/>
            <a:ext cx="967000" cy="967000"/>
          </a:xfrm>
          <a:custGeom>
            <a:avLst/>
            <a:gdLst>
              <a:gd name="T0" fmla="*/ 2147483646 w 185"/>
              <a:gd name="T1" fmla="*/ 2147483646 h 185"/>
              <a:gd name="T2" fmla="*/ 2147483646 w 185"/>
              <a:gd name="T3" fmla="*/ 2147483646 h 185"/>
              <a:gd name="T4" fmla="*/ 2147483646 w 185"/>
              <a:gd name="T5" fmla="*/ 2147483646 h 185"/>
              <a:gd name="T6" fmla="*/ 0 w 185"/>
              <a:gd name="T7" fmla="*/ 2147483646 h 185"/>
              <a:gd name="T8" fmla="*/ 2147483646 w 185"/>
              <a:gd name="T9" fmla="*/ 2147483646 h 185"/>
              <a:gd name="T10" fmla="*/ 2147483646 w 185"/>
              <a:gd name="T11" fmla="*/ 2147483646 h 185"/>
              <a:gd name="T12" fmla="*/ 2147483646 w 185"/>
              <a:gd name="T13" fmla="*/ 0 h 185"/>
              <a:gd name="T14" fmla="*/ 2147483646 w 185"/>
              <a:gd name="T15" fmla="*/ 2147483646 h 185"/>
              <a:gd name="T16" fmla="*/ 2147483646 w 185"/>
              <a:gd name="T17" fmla="*/ 2147483646 h 185"/>
              <a:gd name="T18" fmla="*/ 2147483646 w 185"/>
              <a:gd name="T19" fmla="*/ 0 h 18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5" h="185">
                <a:moveTo>
                  <a:pt x="87" y="98"/>
                </a:moveTo>
                <a:cubicBezTo>
                  <a:pt x="174" y="98"/>
                  <a:pt x="174" y="98"/>
                  <a:pt x="174" y="98"/>
                </a:cubicBezTo>
                <a:cubicBezTo>
                  <a:pt x="174" y="146"/>
                  <a:pt x="135" y="185"/>
                  <a:pt x="87" y="185"/>
                </a:cubicBezTo>
                <a:cubicBezTo>
                  <a:pt x="39" y="185"/>
                  <a:pt x="0" y="146"/>
                  <a:pt x="0" y="98"/>
                </a:cubicBezTo>
                <a:cubicBezTo>
                  <a:pt x="0" y="50"/>
                  <a:pt x="39" y="11"/>
                  <a:pt x="87" y="11"/>
                </a:cubicBezTo>
                <a:lnTo>
                  <a:pt x="87" y="98"/>
                </a:lnTo>
                <a:close/>
                <a:moveTo>
                  <a:pt x="98" y="0"/>
                </a:moveTo>
                <a:cubicBezTo>
                  <a:pt x="98" y="87"/>
                  <a:pt x="98" y="87"/>
                  <a:pt x="98" y="87"/>
                </a:cubicBezTo>
                <a:cubicBezTo>
                  <a:pt x="185" y="87"/>
                  <a:pt x="185" y="87"/>
                  <a:pt x="185" y="87"/>
                </a:cubicBezTo>
                <a:cubicBezTo>
                  <a:pt x="185" y="39"/>
                  <a:pt x="146" y="0"/>
                  <a:pt x="98" y="0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0" name="Freeform 43">
            <a:extLst>
              <a:ext uri="{FF2B5EF4-FFF2-40B4-BE49-F238E27FC236}">
                <a16:creationId xmlns:a16="http://schemas.microsoft.com/office/drawing/2014/main" id="{433C547A-CCE4-47F7-B726-F6F519A17F1C}"/>
              </a:ext>
            </a:extLst>
          </p:cNvPr>
          <p:cNvSpPr>
            <a:spLocks noEditPoints="1"/>
          </p:cNvSpPr>
          <p:nvPr/>
        </p:nvSpPr>
        <p:spPr bwMode="auto">
          <a:xfrm>
            <a:off x="4763340" y="5489966"/>
            <a:ext cx="967000" cy="1150316"/>
          </a:xfrm>
          <a:custGeom>
            <a:avLst/>
            <a:gdLst>
              <a:gd name="T0" fmla="*/ 2147483646 w 185"/>
              <a:gd name="T1" fmla="*/ 2147483646 h 220"/>
              <a:gd name="T2" fmla="*/ 2147483646 w 185"/>
              <a:gd name="T3" fmla="*/ 2147483646 h 220"/>
              <a:gd name="T4" fmla="*/ 2147483646 w 185"/>
              <a:gd name="T5" fmla="*/ 2147483646 h 220"/>
              <a:gd name="T6" fmla="*/ 2147483646 w 185"/>
              <a:gd name="T7" fmla="*/ 2147483646 h 220"/>
              <a:gd name="T8" fmla="*/ 2147483646 w 185"/>
              <a:gd name="T9" fmla="*/ 2147483646 h 220"/>
              <a:gd name="T10" fmla="*/ 2147483646 w 185"/>
              <a:gd name="T11" fmla="*/ 2147483646 h 220"/>
              <a:gd name="T12" fmla="*/ 2147483646 w 185"/>
              <a:gd name="T13" fmla="*/ 2147483646 h 220"/>
              <a:gd name="T14" fmla="*/ 2147483646 w 185"/>
              <a:gd name="T15" fmla="*/ 2147483646 h 220"/>
              <a:gd name="T16" fmla="*/ 2147483646 w 185"/>
              <a:gd name="T17" fmla="*/ 2147483646 h 220"/>
              <a:gd name="T18" fmla="*/ 2147483646 w 185"/>
              <a:gd name="T19" fmla="*/ 2147483646 h 220"/>
              <a:gd name="T20" fmla="*/ 2147483646 w 185"/>
              <a:gd name="T21" fmla="*/ 2147483646 h 220"/>
              <a:gd name="T22" fmla="*/ 2147483646 w 185"/>
              <a:gd name="T23" fmla="*/ 2147483646 h 220"/>
              <a:gd name="T24" fmla="*/ 2147483646 w 185"/>
              <a:gd name="T25" fmla="*/ 2147483646 h 220"/>
              <a:gd name="T26" fmla="*/ 2147483646 w 185"/>
              <a:gd name="T27" fmla="*/ 2147483646 h 220"/>
              <a:gd name="T28" fmla="*/ 2147483646 w 185"/>
              <a:gd name="T29" fmla="*/ 2147483646 h 220"/>
              <a:gd name="T30" fmla="*/ 2147483646 w 185"/>
              <a:gd name="T31" fmla="*/ 2147483646 h 220"/>
              <a:gd name="T32" fmla="*/ 2147483646 w 185"/>
              <a:gd name="T33" fmla="*/ 2147483646 h 220"/>
              <a:gd name="T34" fmla="*/ 2147483646 w 185"/>
              <a:gd name="T35" fmla="*/ 2147483646 h 220"/>
              <a:gd name="T36" fmla="*/ 2147483646 w 185"/>
              <a:gd name="T37" fmla="*/ 2147483646 h 220"/>
              <a:gd name="T38" fmla="*/ 2147483646 w 185"/>
              <a:gd name="T39" fmla="*/ 2147483646 h 220"/>
              <a:gd name="T40" fmla="*/ 2147483646 w 185"/>
              <a:gd name="T41" fmla="*/ 2147483646 h 220"/>
              <a:gd name="T42" fmla="*/ 2147483646 w 185"/>
              <a:gd name="T43" fmla="*/ 2147483646 h 220"/>
              <a:gd name="T44" fmla="*/ 2147483646 w 185"/>
              <a:gd name="T45" fmla="*/ 2147483646 h 220"/>
              <a:gd name="T46" fmla="*/ 2147483646 w 185"/>
              <a:gd name="T47" fmla="*/ 2147483646 h 220"/>
              <a:gd name="T48" fmla="*/ 2147483646 w 185"/>
              <a:gd name="T49" fmla="*/ 0 h 220"/>
              <a:gd name="T50" fmla="*/ 2147483646 w 185"/>
              <a:gd name="T51" fmla="*/ 2147483646 h 220"/>
              <a:gd name="T52" fmla="*/ 2147483646 w 185"/>
              <a:gd name="T53" fmla="*/ 2147483646 h 220"/>
              <a:gd name="T54" fmla="*/ 2147483646 w 185"/>
              <a:gd name="T55" fmla="*/ 2147483646 h 220"/>
              <a:gd name="T56" fmla="*/ 2147483646 w 185"/>
              <a:gd name="T57" fmla="*/ 2147483646 h 220"/>
              <a:gd name="T58" fmla="*/ 2147483646 w 185"/>
              <a:gd name="T59" fmla="*/ 2147483646 h 220"/>
              <a:gd name="T60" fmla="*/ 2147483646 w 185"/>
              <a:gd name="T61" fmla="*/ 2147483646 h 220"/>
              <a:gd name="T62" fmla="*/ 2147483646 w 185"/>
              <a:gd name="T63" fmla="*/ 2147483646 h 220"/>
              <a:gd name="T64" fmla="*/ 2147483646 w 185"/>
              <a:gd name="T65" fmla="*/ 2147483646 h 220"/>
              <a:gd name="T66" fmla="*/ 2147483646 w 185"/>
              <a:gd name="T67" fmla="*/ 2147483646 h 220"/>
              <a:gd name="T68" fmla="*/ 2147483646 w 185"/>
              <a:gd name="T69" fmla="*/ 2147483646 h 220"/>
              <a:gd name="T70" fmla="*/ 2147483646 w 185"/>
              <a:gd name="T71" fmla="*/ 2147483646 h 220"/>
              <a:gd name="T72" fmla="*/ 2147483646 w 185"/>
              <a:gd name="T73" fmla="*/ 2147483646 h 220"/>
              <a:gd name="T74" fmla="*/ 2147483646 w 185"/>
              <a:gd name="T75" fmla="*/ 2147483646 h 220"/>
              <a:gd name="T76" fmla="*/ 2147483646 w 185"/>
              <a:gd name="T77" fmla="*/ 2147483646 h 220"/>
              <a:gd name="T78" fmla="*/ 2147483646 w 185"/>
              <a:gd name="T79" fmla="*/ 2147483646 h 220"/>
              <a:gd name="T80" fmla="*/ 2147483646 w 185"/>
              <a:gd name="T81" fmla="*/ 2147483646 h 220"/>
              <a:gd name="T82" fmla="*/ 2147483646 w 185"/>
              <a:gd name="T83" fmla="*/ 2147483646 h 220"/>
              <a:gd name="T84" fmla="*/ 2147483646 w 185"/>
              <a:gd name="T85" fmla="*/ 2147483646 h 220"/>
              <a:gd name="T86" fmla="*/ 2147483646 w 185"/>
              <a:gd name="T87" fmla="*/ 2147483646 h 220"/>
              <a:gd name="T88" fmla="*/ 2147483646 w 185"/>
              <a:gd name="T89" fmla="*/ 2147483646 h 220"/>
              <a:gd name="T90" fmla="*/ 2147483646 w 185"/>
              <a:gd name="T91" fmla="*/ 2147483646 h 220"/>
              <a:gd name="T92" fmla="*/ 2147483646 w 185"/>
              <a:gd name="T93" fmla="*/ 2147483646 h 220"/>
              <a:gd name="T94" fmla="*/ 2147483646 w 185"/>
              <a:gd name="T95" fmla="*/ 2147483646 h 220"/>
              <a:gd name="T96" fmla="*/ 2147483646 w 185"/>
              <a:gd name="T97" fmla="*/ 2147483646 h 220"/>
              <a:gd name="T98" fmla="*/ 2147483646 w 185"/>
              <a:gd name="T99" fmla="*/ 2147483646 h 220"/>
              <a:gd name="T100" fmla="*/ 2147483646 w 185"/>
              <a:gd name="T101" fmla="*/ 2147483646 h 2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5" h="220">
                <a:moveTo>
                  <a:pt x="124" y="212"/>
                </a:moveTo>
                <a:cubicBezTo>
                  <a:pt x="124" y="217"/>
                  <a:pt x="121" y="220"/>
                  <a:pt x="116" y="220"/>
                </a:cubicBezTo>
                <a:cubicBezTo>
                  <a:pt x="70" y="220"/>
                  <a:pt x="70" y="220"/>
                  <a:pt x="70" y="220"/>
                </a:cubicBezTo>
                <a:cubicBezTo>
                  <a:pt x="66" y="220"/>
                  <a:pt x="62" y="217"/>
                  <a:pt x="62" y="212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62" y="208"/>
                  <a:pt x="66" y="205"/>
                  <a:pt x="70" y="205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121" y="205"/>
                  <a:pt x="124" y="208"/>
                  <a:pt x="124" y="212"/>
                </a:cubicBezTo>
                <a:close/>
                <a:moveTo>
                  <a:pt x="124" y="192"/>
                </a:moveTo>
                <a:cubicBezTo>
                  <a:pt x="124" y="188"/>
                  <a:pt x="121" y="185"/>
                  <a:pt x="116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2" y="188"/>
                  <a:pt x="62" y="192"/>
                </a:cubicBezTo>
                <a:cubicBezTo>
                  <a:pt x="62" y="192"/>
                  <a:pt x="62" y="192"/>
                  <a:pt x="62" y="192"/>
                </a:cubicBezTo>
                <a:cubicBezTo>
                  <a:pt x="62" y="196"/>
                  <a:pt x="66" y="200"/>
                  <a:pt x="70" y="200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21" y="200"/>
                  <a:pt x="124" y="196"/>
                  <a:pt x="124" y="192"/>
                </a:cubicBezTo>
                <a:close/>
                <a:moveTo>
                  <a:pt x="100" y="108"/>
                </a:moveTo>
                <a:cubicBezTo>
                  <a:pt x="91" y="108"/>
                  <a:pt x="91" y="108"/>
                  <a:pt x="91" y="108"/>
                </a:cubicBezTo>
                <a:cubicBezTo>
                  <a:pt x="86" y="108"/>
                  <a:pt x="86" y="108"/>
                  <a:pt x="86" y="108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88" y="180"/>
                  <a:pt x="90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3" y="180"/>
                  <a:pt x="93" y="180"/>
                  <a:pt x="93" y="180"/>
                </a:cubicBezTo>
                <a:cubicBezTo>
                  <a:pt x="96" y="180"/>
                  <a:pt x="98" y="180"/>
                  <a:pt x="100" y="180"/>
                </a:cubicBezTo>
                <a:lnTo>
                  <a:pt x="100" y="108"/>
                </a:lnTo>
                <a:close/>
                <a:moveTo>
                  <a:pt x="68" y="79"/>
                </a:moveTo>
                <a:cubicBezTo>
                  <a:pt x="61" y="79"/>
                  <a:pt x="56" y="84"/>
                  <a:pt x="56" y="90"/>
                </a:cubicBezTo>
                <a:cubicBezTo>
                  <a:pt x="56" y="96"/>
                  <a:pt x="61" y="101"/>
                  <a:pt x="68" y="101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84"/>
                  <a:pt x="74" y="79"/>
                  <a:pt x="68" y="79"/>
                </a:cubicBezTo>
                <a:close/>
                <a:moveTo>
                  <a:pt x="130" y="90"/>
                </a:moveTo>
                <a:cubicBezTo>
                  <a:pt x="130" y="84"/>
                  <a:pt x="125" y="79"/>
                  <a:pt x="119" y="79"/>
                </a:cubicBezTo>
                <a:cubicBezTo>
                  <a:pt x="113" y="79"/>
                  <a:pt x="108" y="84"/>
                  <a:pt x="108" y="90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101"/>
                  <a:pt x="130" y="96"/>
                  <a:pt x="130" y="90"/>
                </a:cubicBezTo>
                <a:close/>
                <a:moveTo>
                  <a:pt x="154" y="70"/>
                </a:moveTo>
                <a:cubicBezTo>
                  <a:pt x="149" y="50"/>
                  <a:pt x="126" y="29"/>
                  <a:pt x="93" y="29"/>
                </a:cubicBezTo>
                <a:cubicBezTo>
                  <a:pt x="61" y="29"/>
                  <a:pt x="37" y="50"/>
                  <a:pt x="32" y="70"/>
                </a:cubicBezTo>
                <a:cubicBezTo>
                  <a:pt x="28" y="85"/>
                  <a:pt x="32" y="99"/>
                  <a:pt x="39" y="113"/>
                </a:cubicBezTo>
                <a:cubicBezTo>
                  <a:pt x="45" y="125"/>
                  <a:pt x="52" y="135"/>
                  <a:pt x="58" y="148"/>
                </a:cubicBezTo>
                <a:cubicBezTo>
                  <a:pt x="61" y="155"/>
                  <a:pt x="62" y="165"/>
                  <a:pt x="64" y="172"/>
                </a:cubicBezTo>
                <a:cubicBezTo>
                  <a:pt x="65" y="178"/>
                  <a:pt x="67" y="180"/>
                  <a:pt x="74" y="180"/>
                </a:cubicBezTo>
                <a:cubicBezTo>
                  <a:pt x="76" y="180"/>
                  <a:pt x="77" y="180"/>
                  <a:pt x="79" y="180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3" y="108"/>
                  <a:pt x="58" y="106"/>
                  <a:pt x="55" y="103"/>
                </a:cubicBezTo>
                <a:cubicBezTo>
                  <a:pt x="51" y="99"/>
                  <a:pt x="49" y="95"/>
                  <a:pt x="49" y="90"/>
                </a:cubicBezTo>
                <a:cubicBezTo>
                  <a:pt x="49" y="85"/>
                  <a:pt x="51" y="80"/>
                  <a:pt x="55" y="77"/>
                </a:cubicBezTo>
                <a:cubicBezTo>
                  <a:pt x="58" y="74"/>
                  <a:pt x="63" y="72"/>
                  <a:pt x="68" y="72"/>
                </a:cubicBezTo>
                <a:cubicBezTo>
                  <a:pt x="78" y="72"/>
                  <a:pt x="86" y="80"/>
                  <a:pt x="86" y="90"/>
                </a:cubicBezTo>
                <a:cubicBezTo>
                  <a:pt x="86" y="90"/>
                  <a:pt x="86" y="90"/>
                  <a:pt x="86" y="90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00" y="85"/>
                  <a:pt x="102" y="80"/>
                  <a:pt x="106" y="77"/>
                </a:cubicBezTo>
                <a:cubicBezTo>
                  <a:pt x="109" y="74"/>
                  <a:pt x="114" y="72"/>
                  <a:pt x="119" y="72"/>
                </a:cubicBezTo>
                <a:cubicBezTo>
                  <a:pt x="124" y="72"/>
                  <a:pt x="128" y="74"/>
                  <a:pt x="132" y="77"/>
                </a:cubicBezTo>
                <a:cubicBezTo>
                  <a:pt x="135" y="80"/>
                  <a:pt x="137" y="85"/>
                  <a:pt x="137" y="90"/>
                </a:cubicBezTo>
                <a:cubicBezTo>
                  <a:pt x="137" y="95"/>
                  <a:pt x="135" y="99"/>
                  <a:pt x="132" y="103"/>
                </a:cubicBezTo>
                <a:cubicBezTo>
                  <a:pt x="128" y="106"/>
                  <a:pt x="124" y="108"/>
                  <a:pt x="119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180"/>
                  <a:pt x="108" y="180"/>
                  <a:pt x="108" y="180"/>
                </a:cubicBezTo>
                <a:cubicBezTo>
                  <a:pt x="109" y="180"/>
                  <a:pt x="111" y="180"/>
                  <a:pt x="112" y="180"/>
                </a:cubicBezTo>
                <a:cubicBezTo>
                  <a:pt x="119" y="180"/>
                  <a:pt x="121" y="178"/>
                  <a:pt x="123" y="172"/>
                </a:cubicBezTo>
                <a:cubicBezTo>
                  <a:pt x="124" y="165"/>
                  <a:pt x="126" y="155"/>
                  <a:pt x="129" y="148"/>
                </a:cubicBezTo>
                <a:cubicBezTo>
                  <a:pt x="134" y="135"/>
                  <a:pt x="141" y="125"/>
                  <a:pt x="147" y="113"/>
                </a:cubicBezTo>
                <a:cubicBezTo>
                  <a:pt x="154" y="99"/>
                  <a:pt x="158" y="85"/>
                  <a:pt x="154" y="70"/>
                </a:cubicBezTo>
                <a:close/>
                <a:moveTo>
                  <a:pt x="100" y="6"/>
                </a:moveTo>
                <a:cubicBezTo>
                  <a:pt x="100" y="3"/>
                  <a:pt x="97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89" y="0"/>
                  <a:pt x="86" y="3"/>
                  <a:pt x="86" y="6"/>
                </a:cubicBezTo>
                <a:cubicBezTo>
                  <a:pt x="86" y="19"/>
                  <a:pt x="86" y="19"/>
                  <a:pt x="86" y="19"/>
                </a:cubicBezTo>
                <a:cubicBezTo>
                  <a:pt x="86" y="22"/>
                  <a:pt x="89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7" y="25"/>
                  <a:pt x="100" y="22"/>
                  <a:pt x="100" y="19"/>
                </a:cubicBezTo>
                <a:lnTo>
                  <a:pt x="100" y="6"/>
                </a:lnTo>
                <a:close/>
                <a:moveTo>
                  <a:pt x="137" y="17"/>
                </a:moveTo>
                <a:cubicBezTo>
                  <a:pt x="139" y="14"/>
                  <a:pt x="138" y="10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1" y="6"/>
                  <a:pt x="127" y="8"/>
                  <a:pt x="125" y="11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8" y="25"/>
                  <a:pt x="119" y="29"/>
                  <a:pt x="122" y="31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5" y="33"/>
                  <a:pt x="129" y="31"/>
                  <a:pt x="131" y="28"/>
                </a:cubicBezTo>
                <a:lnTo>
                  <a:pt x="137" y="17"/>
                </a:lnTo>
                <a:close/>
                <a:moveTo>
                  <a:pt x="164" y="39"/>
                </a:moveTo>
                <a:cubicBezTo>
                  <a:pt x="167" y="36"/>
                  <a:pt x="167" y="32"/>
                  <a:pt x="165" y="29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3" y="27"/>
                  <a:pt x="158" y="26"/>
                  <a:pt x="156" y="29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4" y="40"/>
                  <a:pt x="143" y="44"/>
                  <a:pt x="146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8" y="49"/>
                  <a:pt x="152" y="50"/>
                  <a:pt x="155" y="47"/>
                </a:cubicBezTo>
                <a:lnTo>
                  <a:pt x="164" y="39"/>
                </a:lnTo>
                <a:close/>
                <a:moveTo>
                  <a:pt x="179" y="72"/>
                </a:moveTo>
                <a:cubicBezTo>
                  <a:pt x="183" y="71"/>
                  <a:pt x="185" y="68"/>
                  <a:pt x="184" y="64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84" y="60"/>
                  <a:pt x="180" y="58"/>
                  <a:pt x="177" y="59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1" y="62"/>
                  <a:pt x="158" y="65"/>
                  <a:pt x="159" y="69"/>
                </a:cubicBezTo>
                <a:cubicBezTo>
                  <a:pt x="159" y="69"/>
                  <a:pt x="159" y="69"/>
                  <a:pt x="159" y="69"/>
                </a:cubicBezTo>
                <a:cubicBezTo>
                  <a:pt x="160" y="72"/>
                  <a:pt x="163" y="75"/>
                  <a:pt x="167" y="74"/>
                </a:cubicBezTo>
                <a:lnTo>
                  <a:pt x="179" y="72"/>
                </a:lnTo>
                <a:close/>
                <a:moveTo>
                  <a:pt x="176" y="108"/>
                </a:moveTo>
                <a:cubicBezTo>
                  <a:pt x="180" y="108"/>
                  <a:pt x="183" y="106"/>
                  <a:pt x="184" y="103"/>
                </a:cubicBezTo>
                <a:cubicBezTo>
                  <a:pt x="184" y="103"/>
                  <a:pt x="184" y="103"/>
                  <a:pt x="184" y="103"/>
                </a:cubicBezTo>
                <a:cubicBezTo>
                  <a:pt x="185" y="99"/>
                  <a:pt x="182" y="95"/>
                  <a:pt x="179" y="95"/>
                </a:cubicBezTo>
                <a:cubicBezTo>
                  <a:pt x="166" y="92"/>
                  <a:pt x="166" y="92"/>
                  <a:pt x="166" y="92"/>
                </a:cubicBezTo>
                <a:cubicBezTo>
                  <a:pt x="163" y="91"/>
                  <a:pt x="159" y="94"/>
                  <a:pt x="159" y="97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58" y="101"/>
                  <a:pt x="160" y="105"/>
                  <a:pt x="164" y="105"/>
                </a:cubicBezTo>
                <a:lnTo>
                  <a:pt x="176" y="108"/>
                </a:lnTo>
                <a:close/>
                <a:moveTo>
                  <a:pt x="54" y="28"/>
                </a:moveTo>
                <a:cubicBezTo>
                  <a:pt x="56" y="31"/>
                  <a:pt x="60" y="33"/>
                  <a:pt x="63" y="31"/>
                </a:cubicBezTo>
                <a:cubicBezTo>
                  <a:pt x="63" y="31"/>
                  <a:pt x="63" y="31"/>
                  <a:pt x="63" y="31"/>
                </a:cubicBezTo>
                <a:cubicBezTo>
                  <a:pt x="67" y="29"/>
                  <a:pt x="68" y="25"/>
                  <a:pt x="66" y="22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8"/>
                  <a:pt x="54" y="6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48" y="10"/>
                  <a:pt x="47" y="14"/>
                  <a:pt x="48" y="17"/>
                </a:cubicBezTo>
                <a:lnTo>
                  <a:pt x="54" y="28"/>
                </a:lnTo>
                <a:close/>
                <a:moveTo>
                  <a:pt x="30" y="47"/>
                </a:moveTo>
                <a:cubicBezTo>
                  <a:pt x="33" y="50"/>
                  <a:pt x="37" y="49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2" y="44"/>
                  <a:pt x="42" y="40"/>
                  <a:pt x="39" y="37"/>
                </a:cubicBezTo>
                <a:cubicBezTo>
                  <a:pt x="30" y="29"/>
                  <a:pt x="30" y="29"/>
                  <a:pt x="30" y="29"/>
                </a:cubicBezTo>
                <a:cubicBezTo>
                  <a:pt x="27" y="26"/>
                  <a:pt x="23" y="27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8" y="32"/>
                  <a:pt x="18" y="36"/>
                  <a:pt x="21" y="39"/>
                </a:cubicBezTo>
                <a:lnTo>
                  <a:pt x="30" y="47"/>
                </a:lnTo>
                <a:close/>
                <a:moveTo>
                  <a:pt x="19" y="74"/>
                </a:moveTo>
                <a:cubicBezTo>
                  <a:pt x="22" y="75"/>
                  <a:pt x="26" y="72"/>
                  <a:pt x="26" y="69"/>
                </a:cubicBezTo>
                <a:cubicBezTo>
                  <a:pt x="26" y="69"/>
                  <a:pt x="26" y="69"/>
                  <a:pt x="26" y="69"/>
                </a:cubicBezTo>
                <a:cubicBezTo>
                  <a:pt x="27" y="65"/>
                  <a:pt x="25" y="62"/>
                  <a:pt x="21" y="61"/>
                </a:cubicBezTo>
                <a:cubicBezTo>
                  <a:pt x="9" y="59"/>
                  <a:pt x="9" y="59"/>
                  <a:pt x="9" y="59"/>
                </a:cubicBezTo>
                <a:cubicBezTo>
                  <a:pt x="5" y="58"/>
                  <a:pt x="2" y="60"/>
                  <a:pt x="1" y="64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8"/>
                  <a:pt x="3" y="71"/>
                  <a:pt x="6" y="72"/>
                </a:cubicBezTo>
                <a:lnTo>
                  <a:pt x="19" y="74"/>
                </a:lnTo>
                <a:close/>
                <a:moveTo>
                  <a:pt x="22" y="105"/>
                </a:moveTo>
                <a:cubicBezTo>
                  <a:pt x="25" y="105"/>
                  <a:pt x="28" y="101"/>
                  <a:pt x="27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6" y="94"/>
                  <a:pt x="23" y="91"/>
                  <a:pt x="19" y="92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1" y="99"/>
                  <a:pt x="2" y="103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6"/>
                  <a:pt x="6" y="108"/>
                  <a:pt x="9" y="108"/>
                </a:cubicBezTo>
                <a:lnTo>
                  <a:pt x="22" y="105"/>
                </a:ln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1" name="Freeform 44">
            <a:extLst>
              <a:ext uri="{FF2B5EF4-FFF2-40B4-BE49-F238E27FC236}">
                <a16:creationId xmlns:a16="http://schemas.microsoft.com/office/drawing/2014/main" id="{8DB0CBE0-8EF4-45A2-A5A1-FFB964A59648}"/>
              </a:ext>
            </a:extLst>
          </p:cNvPr>
          <p:cNvSpPr>
            <a:spLocks noEditPoints="1"/>
          </p:cNvSpPr>
          <p:nvPr/>
        </p:nvSpPr>
        <p:spPr bwMode="auto">
          <a:xfrm>
            <a:off x="19537390" y="7012156"/>
            <a:ext cx="939500" cy="843260"/>
          </a:xfrm>
          <a:custGeom>
            <a:avLst/>
            <a:gdLst>
              <a:gd name="T0" fmla="*/ 2147483646 w 180"/>
              <a:gd name="T1" fmla="*/ 2147483646 h 161"/>
              <a:gd name="T2" fmla="*/ 2147483646 w 180"/>
              <a:gd name="T3" fmla="*/ 2147483646 h 161"/>
              <a:gd name="T4" fmla="*/ 2147483646 w 180"/>
              <a:gd name="T5" fmla="*/ 2147483646 h 161"/>
              <a:gd name="T6" fmla="*/ 2147483646 w 180"/>
              <a:gd name="T7" fmla="*/ 0 h 161"/>
              <a:gd name="T8" fmla="*/ 2147483646 w 180"/>
              <a:gd name="T9" fmla="*/ 2147483646 h 161"/>
              <a:gd name="T10" fmla="*/ 2147483646 w 180"/>
              <a:gd name="T11" fmla="*/ 2147483646 h 161"/>
              <a:gd name="T12" fmla="*/ 2147483646 w 180"/>
              <a:gd name="T13" fmla="*/ 2147483646 h 161"/>
              <a:gd name="T14" fmla="*/ 2147483646 w 180"/>
              <a:gd name="T15" fmla="*/ 2147483646 h 161"/>
              <a:gd name="T16" fmla="*/ 2147483646 w 180"/>
              <a:gd name="T17" fmla="*/ 2147483646 h 161"/>
              <a:gd name="T18" fmla="*/ 2147483646 w 180"/>
              <a:gd name="T19" fmla="*/ 2147483646 h 161"/>
              <a:gd name="T20" fmla="*/ 2147483646 w 180"/>
              <a:gd name="T21" fmla="*/ 2147483646 h 161"/>
              <a:gd name="T22" fmla="*/ 2147483646 w 180"/>
              <a:gd name="T23" fmla="*/ 2147483646 h 161"/>
              <a:gd name="T24" fmla="*/ 2147483646 w 180"/>
              <a:gd name="T25" fmla="*/ 2147483646 h 161"/>
              <a:gd name="T26" fmla="*/ 2147483646 w 180"/>
              <a:gd name="T27" fmla="*/ 2147483646 h 161"/>
              <a:gd name="T28" fmla="*/ 2147483646 w 180"/>
              <a:gd name="T29" fmla="*/ 2147483646 h 161"/>
              <a:gd name="T30" fmla="*/ 2147483646 w 180"/>
              <a:gd name="T31" fmla="*/ 2147483646 h 161"/>
              <a:gd name="T32" fmla="*/ 0 w 180"/>
              <a:gd name="T33" fmla="*/ 2147483646 h 161"/>
              <a:gd name="T34" fmla="*/ 2147483646 w 180"/>
              <a:gd name="T35" fmla="*/ 2147483646 h 161"/>
              <a:gd name="T36" fmla="*/ 2147483646 w 180"/>
              <a:gd name="T37" fmla="*/ 2147483646 h 161"/>
              <a:gd name="T38" fmla="*/ 2147483646 w 180"/>
              <a:gd name="T39" fmla="*/ 2147483646 h 161"/>
              <a:gd name="T40" fmla="*/ 2147483646 w 180"/>
              <a:gd name="T41" fmla="*/ 2147483646 h 161"/>
              <a:gd name="T42" fmla="*/ 0 w 180"/>
              <a:gd name="T43" fmla="*/ 2147483646 h 161"/>
              <a:gd name="T44" fmla="*/ 2147483646 w 180"/>
              <a:gd name="T45" fmla="*/ 2147483646 h 161"/>
              <a:gd name="T46" fmla="*/ 2147483646 w 180"/>
              <a:gd name="T47" fmla="*/ 2147483646 h 161"/>
              <a:gd name="T48" fmla="*/ 2147483646 w 180"/>
              <a:gd name="T49" fmla="*/ 2147483646 h 161"/>
              <a:gd name="T50" fmla="*/ 2147483646 w 180"/>
              <a:gd name="T51" fmla="*/ 2147483646 h 161"/>
              <a:gd name="T52" fmla="*/ 2147483646 w 180"/>
              <a:gd name="T53" fmla="*/ 2147483646 h 161"/>
              <a:gd name="T54" fmla="*/ 2147483646 w 180"/>
              <a:gd name="T55" fmla="*/ 2147483646 h 161"/>
              <a:gd name="T56" fmla="*/ 2147483646 w 180"/>
              <a:gd name="T57" fmla="*/ 2147483646 h 161"/>
              <a:gd name="T58" fmla="*/ 2147483646 w 180"/>
              <a:gd name="T59" fmla="*/ 2147483646 h 161"/>
              <a:gd name="T60" fmla="*/ 2147483646 w 180"/>
              <a:gd name="T61" fmla="*/ 2147483646 h 161"/>
              <a:gd name="T62" fmla="*/ 2147483646 w 180"/>
              <a:gd name="T63" fmla="*/ 2147483646 h 161"/>
              <a:gd name="T64" fmla="*/ 2147483646 w 180"/>
              <a:gd name="T65" fmla="*/ 2147483646 h 161"/>
              <a:gd name="T66" fmla="*/ 2147483646 w 180"/>
              <a:gd name="T67" fmla="*/ 2147483646 h 161"/>
              <a:gd name="T68" fmla="*/ 2147483646 w 180"/>
              <a:gd name="T69" fmla="*/ 2147483646 h 161"/>
              <a:gd name="T70" fmla="*/ 2147483646 w 180"/>
              <a:gd name="T71" fmla="*/ 2147483646 h 1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0" h="161">
                <a:moveTo>
                  <a:pt x="123" y="21"/>
                </a:moveTo>
                <a:cubicBezTo>
                  <a:pt x="112" y="21"/>
                  <a:pt x="112" y="21"/>
                  <a:pt x="112" y="21"/>
                </a:cubicBezTo>
                <a:cubicBezTo>
                  <a:pt x="111" y="15"/>
                  <a:pt x="106" y="10"/>
                  <a:pt x="100" y="10"/>
                </a:cubicBezTo>
                <a:cubicBezTo>
                  <a:pt x="80" y="10"/>
                  <a:pt x="80" y="10"/>
                  <a:pt x="80" y="10"/>
                </a:cubicBezTo>
                <a:cubicBezTo>
                  <a:pt x="74" y="10"/>
                  <a:pt x="69" y="15"/>
                  <a:pt x="69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9"/>
                  <a:pt x="67" y="0"/>
                  <a:pt x="77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13" y="0"/>
                  <a:pt x="122" y="9"/>
                  <a:pt x="123" y="21"/>
                </a:cubicBezTo>
                <a:close/>
                <a:moveTo>
                  <a:pt x="28" y="89"/>
                </a:moveTo>
                <a:cubicBezTo>
                  <a:pt x="73" y="89"/>
                  <a:pt x="73" y="89"/>
                  <a:pt x="73" y="89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78"/>
                  <a:pt x="77" y="74"/>
                  <a:pt x="81" y="74"/>
                </a:cubicBezTo>
                <a:cubicBezTo>
                  <a:pt x="99" y="74"/>
                  <a:pt x="99" y="74"/>
                  <a:pt x="99" y="74"/>
                </a:cubicBezTo>
                <a:cubicBezTo>
                  <a:pt x="104" y="74"/>
                  <a:pt x="108" y="78"/>
                  <a:pt x="108" y="83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53" y="89"/>
                  <a:pt x="153" y="89"/>
                  <a:pt x="153" y="89"/>
                </a:cubicBezTo>
                <a:cubicBezTo>
                  <a:pt x="166" y="89"/>
                  <a:pt x="178" y="78"/>
                  <a:pt x="180" y="64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37"/>
                  <a:pt x="171" y="26"/>
                  <a:pt x="159" y="26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11" y="26"/>
                  <a:pt x="111" y="26"/>
                  <a:pt x="11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0" y="26"/>
                  <a:pt x="0" y="37"/>
                  <a:pt x="0" y="50"/>
                </a:cubicBezTo>
                <a:cubicBezTo>
                  <a:pt x="0" y="64"/>
                  <a:pt x="0" y="64"/>
                  <a:pt x="0" y="64"/>
                </a:cubicBezTo>
                <a:cubicBezTo>
                  <a:pt x="3" y="78"/>
                  <a:pt x="14" y="89"/>
                  <a:pt x="28" y="89"/>
                </a:cubicBezTo>
                <a:close/>
                <a:moveTo>
                  <a:pt x="153" y="97"/>
                </a:moveTo>
                <a:cubicBezTo>
                  <a:pt x="108" y="97"/>
                  <a:pt x="108" y="97"/>
                  <a:pt x="108" y="97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08" y="108"/>
                  <a:pt x="104" y="112"/>
                  <a:pt x="99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7" y="112"/>
                  <a:pt x="73" y="108"/>
                  <a:pt x="73" y="103"/>
                </a:cubicBezTo>
                <a:cubicBezTo>
                  <a:pt x="73" y="97"/>
                  <a:pt x="73" y="97"/>
                  <a:pt x="73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16" y="97"/>
                  <a:pt x="6" y="91"/>
                  <a:pt x="0" y="8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1"/>
                  <a:pt x="21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137" y="161"/>
                  <a:pt x="137" y="161"/>
                  <a:pt x="137" y="161"/>
                </a:cubicBezTo>
                <a:cubicBezTo>
                  <a:pt x="144" y="161"/>
                  <a:pt x="144" y="161"/>
                  <a:pt x="144" y="161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59" y="161"/>
                  <a:pt x="159" y="161"/>
                  <a:pt x="159" y="161"/>
                </a:cubicBezTo>
                <a:cubicBezTo>
                  <a:pt x="171" y="161"/>
                  <a:pt x="180" y="150"/>
                  <a:pt x="180" y="137"/>
                </a:cubicBezTo>
                <a:cubicBezTo>
                  <a:pt x="180" y="81"/>
                  <a:pt x="180" y="81"/>
                  <a:pt x="180" y="81"/>
                </a:cubicBezTo>
                <a:cubicBezTo>
                  <a:pt x="174" y="91"/>
                  <a:pt x="164" y="97"/>
                  <a:pt x="153" y="97"/>
                </a:cubicBezTo>
                <a:close/>
                <a:moveTo>
                  <a:pt x="99" y="81"/>
                </a:moveTo>
                <a:cubicBezTo>
                  <a:pt x="82" y="81"/>
                  <a:pt x="82" y="81"/>
                  <a:pt x="82" y="81"/>
                </a:cubicBezTo>
                <a:cubicBezTo>
                  <a:pt x="80" y="81"/>
                  <a:pt x="79" y="82"/>
                  <a:pt x="79" y="84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91"/>
                  <a:pt x="79" y="91"/>
                  <a:pt x="79" y="91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79" y="104"/>
                  <a:pt x="80" y="106"/>
                  <a:pt x="82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100" y="106"/>
                  <a:pt x="102" y="104"/>
                  <a:pt x="102" y="103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2"/>
                  <a:pt x="100" y="81"/>
                  <a:pt x="99" y="81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72" name="TextBox 93">
            <a:extLst>
              <a:ext uri="{FF2B5EF4-FFF2-40B4-BE49-F238E27FC236}">
                <a16:creationId xmlns:a16="http://schemas.microsoft.com/office/drawing/2014/main" id="{2C5C6ECF-2F77-4832-AFC4-A28B10269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7222" y="5746382"/>
            <a:ext cx="350966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  <a:endParaRPr lang="ru-RU" altLang="ru-RU">
              <a:solidFill>
                <a:srgbClr val="272E3A"/>
              </a:solidFill>
              <a:latin typeface="+mn-lt"/>
              <a:ea typeface="Open Sans" panose="020B0606030504020204" charset="0"/>
              <a:cs typeface="Open Sans" panose="020B0606030504020204" charset="0"/>
            </a:endParaRPr>
          </a:p>
        </p:txBody>
      </p:sp>
      <p:sp>
        <p:nvSpPr>
          <p:cNvPr id="73" name="TextBox 93">
            <a:extLst>
              <a:ext uri="{FF2B5EF4-FFF2-40B4-BE49-F238E27FC236}">
                <a16:creationId xmlns:a16="http://schemas.microsoft.com/office/drawing/2014/main" id="{E675DDE6-4A46-4104-BF05-22A721C63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88" y="8206010"/>
            <a:ext cx="35061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4" name="TextBox 93">
            <a:extLst>
              <a:ext uri="{FF2B5EF4-FFF2-40B4-BE49-F238E27FC236}">
                <a16:creationId xmlns:a16="http://schemas.microsoft.com/office/drawing/2014/main" id="{DFFFF0D8-DD04-4D89-818E-98EE3BACD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6874" y="4942962"/>
            <a:ext cx="34138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5" name="TextBox 93">
            <a:extLst>
              <a:ext uri="{FF2B5EF4-FFF2-40B4-BE49-F238E27FC236}">
                <a16:creationId xmlns:a16="http://schemas.microsoft.com/office/drawing/2014/main" id="{DA06A7CC-DC94-4157-9762-FB7A0044C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85524" y="7062568"/>
            <a:ext cx="35440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76" name="TextBox 93">
            <a:extLst>
              <a:ext uri="{FF2B5EF4-FFF2-40B4-BE49-F238E27FC236}">
                <a16:creationId xmlns:a16="http://schemas.microsoft.com/office/drawing/2014/main" id="{113214F6-68C9-4B5B-A74D-613C2F7D3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95432" y="9145510"/>
            <a:ext cx="35440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ea typeface="Open Sans" panose="020B0606030504020204" charset="0"/>
                <a:cs typeface="Open Sans" panose="020B0606030504020204" charset="0"/>
              </a:rPr>
              <a:t>Lorem Ipsum is simply dummy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6C6706-D012-4172-B0CE-73666BFB665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730250"/>
            <a:ext cx="21031200" cy="26511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6600"/>
              <a:t>Pencil Infographic </a:t>
            </a:r>
          </a:p>
        </p:txBody>
      </p:sp>
      <p:sp>
        <p:nvSpPr>
          <p:cNvPr id="78" name="Freeform 86">
            <a:extLst>
              <a:ext uri="{FF2B5EF4-FFF2-40B4-BE49-F238E27FC236}">
                <a16:creationId xmlns:a16="http://schemas.microsoft.com/office/drawing/2014/main" id="{2B1B19CC-86F8-4DD1-8727-2D2AF420C719}"/>
              </a:ext>
            </a:extLst>
          </p:cNvPr>
          <p:cNvSpPr>
            <a:spLocks noEditPoints="1"/>
          </p:cNvSpPr>
          <p:nvPr/>
        </p:nvSpPr>
        <p:spPr bwMode="auto">
          <a:xfrm>
            <a:off x="18629604" y="8812706"/>
            <a:ext cx="1406270" cy="1559884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3600">
              <a:solidFill>
                <a:srgbClr val="57565A"/>
              </a:solidFill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89AEF68-FF8D-42CA-8C06-48CF8095BA68}"/>
              </a:ext>
            </a:extLst>
          </p:cNvPr>
          <p:cNvGrpSpPr/>
          <p:nvPr/>
        </p:nvGrpSpPr>
        <p:grpSpPr>
          <a:xfrm>
            <a:off x="6090426" y="2933346"/>
            <a:ext cx="1656404" cy="1218348"/>
            <a:chOff x="8497888" y="5045075"/>
            <a:chExt cx="960438" cy="706438"/>
          </a:xfrm>
          <a:solidFill>
            <a:srgbClr val="264653"/>
          </a:solidFill>
        </p:grpSpPr>
        <p:sp>
          <p:nvSpPr>
            <p:cNvPr id="80" name="Freeform 127">
              <a:extLst>
                <a:ext uri="{FF2B5EF4-FFF2-40B4-BE49-F238E27FC236}">
                  <a16:creationId xmlns:a16="http://schemas.microsoft.com/office/drawing/2014/main" id="{94363E9C-8187-4D91-9F5B-D0142F4AB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2375" y="5226050"/>
              <a:ext cx="365125" cy="525463"/>
            </a:xfrm>
            <a:custGeom>
              <a:avLst/>
              <a:gdLst>
                <a:gd name="T0" fmla="*/ 87 w 97"/>
                <a:gd name="T1" fmla="*/ 44 h 140"/>
                <a:gd name="T2" fmla="*/ 75 w 97"/>
                <a:gd name="T3" fmla="*/ 12 h 140"/>
                <a:gd name="T4" fmla="*/ 44 w 97"/>
                <a:gd name="T5" fmla="*/ 0 h 140"/>
                <a:gd name="T6" fmla="*/ 0 w 97"/>
                <a:gd name="T7" fmla="*/ 44 h 140"/>
                <a:gd name="T8" fmla="*/ 44 w 97"/>
                <a:gd name="T9" fmla="*/ 88 h 140"/>
                <a:gd name="T10" fmla="*/ 44 w 97"/>
                <a:gd name="T11" fmla="*/ 88 h 140"/>
                <a:gd name="T12" fmla="*/ 58 w 97"/>
                <a:gd name="T13" fmla="*/ 86 h 140"/>
                <a:gd name="T14" fmla="*/ 89 w 97"/>
                <a:gd name="T15" fmla="*/ 138 h 140"/>
                <a:gd name="T16" fmla="*/ 92 w 97"/>
                <a:gd name="T17" fmla="*/ 140 h 140"/>
                <a:gd name="T18" fmla="*/ 94 w 97"/>
                <a:gd name="T19" fmla="*/ 139 h 140"/>
                <a:gd name="T20" fmla="*/ 96 w 97"/>
                <a:gd name="T21" fmla="*/ 134 h 140"/>
                <a:gd name="T22" fmla="*/ 65 w 97"/>
                <a:gd name="T23" fmla="*/ 82 h 140"/>
                <a:gd name="T24" fmla="*/ 87 w 97"/>
                <a:gd name="T25" fmla="*/ 44 h 140"/>
                <a:gd name="T26" fmla="*/ 44 w 97"/>
                <a:gd name="T27" fmla="*/ 79 h 140"/>
                <a:gd name="T28" fmla="*/ 44 w 97"/>
                <a:gd name="T29" fmla="*/ 83 h 140"/>
                <a:gd name="T30" fmla="*/ 44 w 97"/>
                <a:gd name="T31" fmla="*/ 79 h 140"/>
                <a:gd name="T32" fmla="*/ 8 w 97"/>
                <a:gd name="T33" fmla="*/ 43 h 140"/>
                <a:gd name="T34" fmla="*/ 44 w 97"/>
                <a:gd name="T35" fmla="*/ 7 h 140"/>
                <a:gd name="T36" fmla="*/ 69 w 97"/>
                <a:gd name="T37" fmla="*/ 18 h 140"/>
                <a:gd name="T38" fmla="*/ 79 w 97"/>
                <a:gd name="T39" fmla="*/ 43 h 140"/>
                <a:gd name="T40" fmla="*/ 44 w 97"/>
                <a:gd name="T41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40">
                  <a:moveTo>
                    <a:pt x="87" y="44"/>
                  </a:moveTo>
                  <a:cubicBezTo>
                    <a:pt x="87" y="32"/>
                    <a:pt x="83" y="21"/>
                    <a:pt x="75" y="12"/>
                  </a:cubicBezTo>
                  <a:cubicBezTo>
                    <a:pt x="66" y="4"/>
                    <a:pt x="55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9" y="88"/>
                    <a:pt x="53" y="87"/>
                    <a:pt x="58" y="86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0" y="139"/>
                    <a:pt x="91" y="140"/>
                    <a:pt x="92" y="140"/>
                  </a:cubicBezTo>
                  <a:cubicBezTo>
                    <a:pt x="93" y="140"/>
                    <a:pt x="94" y="140"/>
                    <a:pt x="94" y="139"/>
                  </a:cubicBezTo>
                  <a:cubicBezTo>
                    <a:pt x="96" y="138"/>
                    <a:pt x="97" y="136"/>
                    <a:pt x="96" y="134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78" y="75"/>
                    <a:pt x="87" y="60"/>
                    <a:pt x="87" y="44"/>
                  </a:cubicBezTo>
                  <a:close/>
                  <a:moveTo>
                    <a:pt x="44" y="79"/>
                  </a:moveTo>
                  <a:cubicBezTo>
                    <a:pt x="44" y="83"/>
                    <a:pt x="44" y="83"/>
                    <a:pt x="44" y="8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24" y="79"/>
                    <a:pt x="8" y="63"/>
                    <a:pt x="8" y="43"/>
                  </a:cubicBezTo>
                  <a:cubicBezTo>
                    <a:pt x="8" y="23"/>
                    <a:pt x="24" y="7"/>
                    <a:pt x="44" y="7"/>
                  </a:cubicBezTo>
                  <a:cubicBezTo>
                    <a:pt x="53" y="7"/>
                    <a:pt x="62" y="11"/>
                    <a:pt x="69" y="18"/>
                  </a:cubicBezTo>
                  <a:cubicBezTo>
                    <a:pt x="76" y="25"/>
                    <a:pt x="79" y="34"/>
                    <a:pt x="79" y="43"/>
                  </a:cubicBezTo>
                  <a:cubicBezTo>
                    <a:pt x="79" y="63"/>
                    <a:pt x="64" y="79"/>
                    <a:pt x="4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  <p:sp>
          <p:nvSpPr>
            <p:cNvPr id="81" name="Freeform 131">
              <a:extLst>
                <a:ext uri="{FF2B5EF4-FFF2-40B4-BE49-F238E27FC236}">
                  <a16:creationId xmlns:a16="http://schemas.microsoft.com/office/drawing/2014/main" id="{72A0DFE5-E32B-4542-82F2-523928E0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7888" y="5045075"/>
              <a:ext cx="960438" cy="571500"/>
            </a:xfrm>
            <a:custGeom>
              <a:avLst/>
              <a:gdLst>
                <a:gd name="T0" fmla="*/ 44 w 256"/>
                <a:gd name="T1" fmla="*/ 152 h 152"/>
                <a:gd name="T2" fmla="*/ 116 w 256"/>
                <a:gd name="T3" fmla="*/ 152 h 152"/>
                <a:gd name="T4" fmla="*/ 120 w 256"/>
                <a:gd name="T5" fmla="*/ 148 h 152"/>
                <a:gd name="T6" fmla="*/ 116 w 256"/>
                <a:gd name="T7" fmla="*/ 144 h 152"/>
                <a:gd name="T8" fmla="*/ 44 w 256"/>
                <a:gd name="T9" fmla="*/ 144 h 152"/>
                <a:gd name="T10" fmla="*/ 8 w 256"/>
                <a:gd name="T11" fmla="*/ 108 h 152"/>
                <a:gd name="T12" fmla="*/ 45 w 256"/>
                <a:gd name="T13" fmla="*/ 72 h 152"/>
                <a:gd name="T14" fmla="*/ 55 w 256"/>
                <a:gd name="T15" fmla="*/ 72 h 152"/>
                <a:gd name="T16" fmla="*/ 56 w 256"/>
                <a:gd name="T17" fmla="*/ 69 h 152"/>
                <a:gd name="T18" fmla="*/ 136 w 256"/>
                <a:gd name="T19" fmla="*/ 8 h 152"/>
                <a:gd name="T20" fmla="*/ 216 w 256"/>
                <a:gd name="T21" fmla="*/ 84 h 152"/>
                <a:gd name="T22" fmla="*/ 216 w 256"/>
                <a:gd name="T23" fmla="*/ 88 h 152"/>
                <a:gd name="T24" fmla="*/ 220 w 256"/>
                <a:gd name="T25" fmla="*/ 88 h 152"/>
                <a:gd name="T26" fmla="*/ 248 w 256"/>
                <a:gd name="T27" fmla="*/ 116 h 152"/>
                <a:gd name="T28" fmla="*/ 220 w 256"/>
                <a:gd name="T29" fmla="*/ 144 h 152"/>
                <a:gd name="T30" fmla="*/ 196 w 256"/>
                <a:gd name="T31" fmla="*/ 144 h 152"/>
                <a:gd name="T32" fmla="*/ 192 w 256"/>
                <a:gd name="T33" fmla="*/ 148 h 152"/>
                <a:gd name="T34" fmla="*/ 196 w 256"/>
                <a:gd name="T35" fmla="*/ 152 h 152"/>
                <a:gd name="T36" fmla="*/ 220 w 256"/>
                <a:gd name="T37" fmla="*/ 152 h 152"/>
                <a:gd name="T38" fmla="*/ 256 w 256"/>
                <a:gd name="T39" fmla="*/ 116 h 152"/>
                <a:gd name="T40" fmla="*/ 224 w 256"/>
                <a:gd name="T41" fmla="*/ 80 h 152"/>
                <a:gd name="T42" fmla="*/ 136 w 256"/>
                <a:gd name="T43" fmla="*/ 0 h 152"/>
                <a:gd name="T44" fmla="*/ 49 w 256"/>
                <a:gd name="T45" fmla="*/ 64 h 152"/>
                <a:gd name="T46" fmla="*/ 45 w 256"/>
                <a:gd name="T47" fmla="*/ 64 h 152"/>
                <a:gd name="T48" fmla="*/ 0 w 256"/>
                <a:gd name="T49" fmla="*/ 108 h 152"/>
                <a:gd name="T50" fmla="*/ 44 w 256"/>
                <a:gd name="T5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152">
                  <a:moveTo>
                    <a:pt x="44" y="152"/>
                  </a:moveTo>
                  <a:cubicBezTo>
                    <a:pt x="116" y="152"/>
                    <a:pt x="116" y="152"/>
                    <a:pt x="116" y="152"/>
                  </a:cubicBezTo>
                  <a:cubicBezTo>
                    <a:pt x="118" y="152"/>
                    <a:pt x="120" y="150"/>
                    <a:pt x="120" y="148"/>
                  </a:cubicBezTo>
                  <a:cubicBezTo>
                    <a:pt x="120" y="146"/>
                    <a:pt x="118" y="144"/>
                    <a:pt x="116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24" y="144"/>
                    <a:pt x="8" y="128"/>
                    <a:pt x="8" y="108"/>
                  </a:cubicBezTo>
                  <a:cubicBezTo>
                    <a:pt x="8" y="88"/>
                    <a:pt x="25" y="72"/>
                    <a:pt x="4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3" y="34"/>
                    <a:pt x="97" y="8"/>
                    <a:pt x="136" y="8"/>
                  </a:cubicBezTo>
                  <a:cubicBezTo>
                    <a:pt x="180" y="8"/>
                    <a:pt x="216" y="42"/>
                    <a:pt x="216" y="84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36" y="88"/>
                    <a:pt x="248" y="100"/>
                    <a:pt x="248" y="116"/>
                  </a:cubicBezTo>
                  <a:cubicBezTo>
                    <a:pt x="248" y="132"/>
                    <a:pt x="236" y="144"/>
                    <a:pt x="220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4" y="144"/>
                    <a:pt x="192" y="146"/>
                    <a:pt x="192" y="148"/>
                  </a:cubicBezTo>
                  <a:cubicBezTo>
                    <a:pt x="192" y="150"/>
                    <a:pt x="194" y="152"/>
                    <a:pt x="196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40" y="152"/>
                    <a:pt x="256" y="136"/>
                    <a:pt x="256" y="116"/>
                  </a:cubicBezTo>
                  <a:cubicBezTo>
                    <a:pt x="256" y="97"/>
                    <a:pt x="242" y="82"/>
                    <a:pt x="224" y="80"/>
                  </a:cubicBezTo>
                  <a:cubicBezTo>
                    <a:pt x="222" y="36"/>
                    <a:pt x="183" y="0"/>
                    <a:pt x="136" y="0"/>
                  </a:cubicBezTo>
                  <a:cubicBezTo>
                    <a:pt x="95" y="0"/>
                    <a:pt x="58" y="27"/>
                    <a:pt x="49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0" y="64"/>
                    <a:pt x="0" y="84"/>
                    <a:pt x="0" y="108"/>
                  </a:cubicBezTo>
                  <a:cubicBezTo>
                    <a:pt x="0" y="133"/>
                    <a:pt x="19" y="152"/>
                    <a:pt x="4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3600">
                <a:solidFill>
                  <a:srgbClr val="57565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436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Box 93">
            <a:extLst>
              <a:ext uri="{FF2B5EF4-FFF2-40B4-BE49-F238E27FC236}">
                <a16:creationId xmlns:a16="http://schemas.microsoft.com/office/drawing/2014/main" id="{E18688FE-4463-4F35-9E0D-F3DF7536C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1436" y="5256378"/>
            <a:ext cx="42427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6" name="Line 53">
            <a:extLst>
              <a:ext uri="{FF2B5EF4-FFF2-40B4-BE49-F238E27FC236}">
                <a16:creationId xmlns:a16="http://schemas.microsoft.com/office/drawing/2014/main" id="{9E77DA21-8A8F-408E-9E79-455FD79752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60958" y="5217092"/>
            <a:ext cx="3148812" cy="77662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7" name="Oval 54">
            <a:extLst>
              <a:ext uri="{FF2B5EF4-FFF2-40B4-BE49-F238E27FC236}">
                <a16:creationId xmlns:a16="http://schemas.microsoft.com/office/drawing/2014/main" id="{F9A69CC3-C160-4C26-B215-DC34B04EE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3289" y="5147590"/>
            <a:ext cx="142030" cy="14202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98" name="Line 55">
            <a:extLst>
              <a:ext uri="{FF2B5EF4-FFF2-40B4-BE49-F238E27FC236}">
                <a16:creationId xmlns:a16="http://schemas.microsoft.com/office/drawing/2014/main" id="{E4F1502E-FCDF-4C0C-B6D6-BEA9BF1F5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2592" y="9925202"/>
            <a:ext cx="3148812" cy="77964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9" name="Oval 56">
            <a:extLst>
              <a:ext uri="{FF2B5EF4-FFF2-40B4-BE49-F238E27FC236}">
                <a16:creationId xmlns:a16="http://schemas.microsoft.com/office/drawing/2014/main" id="{AC40A9B1-B92E-489C-BDE3-C9DEA9C8A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4923" y="10638369"/>
            <a:ext cx="142030" cy="14203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0" name="Line 57">
            <a:extLst>
              <a:ext uri="{FF2B5EF4-FFF2-40B4-BE49-F238E27FC236}">
                <a16:creationId xmlns:a16="http://schemas.microsoft.com/office/drawing/2014/main" id="{AEF87CF9-105C-4881-8D10-724EF64AD8E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8817" y="4803096"/>
            <a:ext cx="3151834" cy="779648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1" name="Oval 58">
            <a:extLst>
              <a:ext uri="{FF2B5EF4-FFF2-40B4-BE49-F238E27FC236}">
                <a16:creationId xmlns:a16="http://schemas.microsoft.com/office/drawing/2014/main" id="{FCD3BFF0-1BC0-4B33-9D70-228D8D48F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270" y="4736614"/>
            <a:ext cx="145052" cy="14202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2" name="Line 59">
            <a:extLst>
              <a:ext uri="{FF2B5EF4-FFF2-40B4-BE49-F238E27FC236}">
                <a16:creationId xmlns:a16="http://schemas.microsoft.com/office/drawing/2014/main" id="{49B9AEE7-C634-4634-B3FB-FF7263043F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9110" y="9088141"/>
            <a:ext cx="3157876" cy="776626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3" name="Oval 60">
            <a:extLst>
              <a:ext uri="{FF2B5EF4-FFF2-40B4-BE49-F238E27FC236}">
                <a16:creationId xmlns:a16="http://schemas.microsoft.com/office/drawing/2014/main" id="{D3613692-86C6-4919-ADFB-CD798D25B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563" y="9798283"/>
            <a:ext cx="142030" cy="14203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104" name="Line 61">
            <a:extLst>
              <a:ext uri="{FF2B5EF4-FFF2-40B4-BE49-F238E27FC236}">
                <a16:creationId xmlns:a16="http://schemas.microsoft.com/office/drawing/2014/main" id="{489A756C-42E2-4CB4-8191-50CE9D5BE3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7314" y="3464399"/>
            <a:ext cx="217576" cy="1287326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5" name="Freeform 62">
            <a:extLst>
              <a:ext uri="{FF2B5EF4-FFF2-40B4-BE49-F238E27FC236}">
                <a16:creationId xmlns:a16="http://schemas.microsoft.com/office/drawing/2014/main" id="{6F231373-F471-4300-A385-73DA3F20B755}"/>
              </a:ext>
            </a:extLst>
          </p:cNvPr>
          <p:cNvSpPr>
            <a:spLocks/>
          </p:cNvSpPr>
          <p:nvPr/>
        </p:nvSpPr>
        <p:spPr bwMode="auto">
          <a:xfrm>
            <a:off x="12533300" y="3379783"/>
            <a:ext cx="166204" cy="166206"/>
          </a:xfrm>
          <a:custGeom>
            <a:avLst/>
            <a:gdLst>
              <a:gd name="T0" fmla="*/ 2147483646 w 22"/>
              <a:gd name="T1" fmla="*/ 2147483646 h 22"/>
              <a:gd name="T2" fmla="*/ 2147483646 w 22"/>
              <a:gd name="T3" fmla="*/ 2147483646 h 22"/>
              <a:gd name="T4" fmla="*/ 2147483646 w 22"/>
              <a:gd name="T5" fmla="*/ 2147483646 h 22"/>
              <a:gd name="T6" fmla="*/ 2147483646 w 22"/>
              <a:gd name="T7" fmla="*/ 2147483646 h 22"/>
              <a:gd name="T8" fmla="*/ 2147483646 w 22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2">
                <a:moveTo>
                  <a:pt x="15" y="2"/>
                </a:moveTo>
                <a:cubicBezTo>
                  <a:pt x="19" y="4"/>
                  <a:pt x="22" y="10"/>
                  <a:pt x="19" y="15"/>
                </a:cubicBezTo>
                <a:cubicBezTo>
                  <a:pt x="17" y="20"/>
                  <a:pt x="12" y="22"/>
                  <a:pt x="7" y="20"/>
                </a:cubicBezTo>
                <a:cubicBezTo>
                  <a:pt x="2" y="18"/>
                  <a:pt x="0" y="12"/>
                  <a:pt x="2" y="7"/>
                </a:cubicBezTo>
                <a:cubicBezTo>
                  <a:pt x="4" y="2"/>
                  <a:pt x="10" y="0"/>
                  <a:pt x="15" y="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6" name="Line 63">
            <a:extLst>
              <a:ext uri="{FF2B5EF4-FFF2-40B4-BE49-F238E27FC236}">
                <a16:creationId xmlns:a16="http://schemas.microsoft.com/office/drawing/2014/main" id="{43F95806-EC16-4D3E-842C-4345C10067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00368" y="10396616"/>
            <a:ext cx="214552" cy="1296392"/>
          </a:xfrm>
          <a:prstGeom prst="line">
            <a:avLst/>
          </a:prstGeom>
          <a:noFill/>
          <a:ln w="20638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7" name="Freeform 64">
            <a:extLst>
              <a:ext uri="{FF2B5EF4-FFF2-40B4-BE49-F238E27FC236}">
                <a16:creationId xmlns:a16="http://schemas.microsoft.com/office/drawing/2014/main" id="{5C673510-D184-4A2A-9A32-D1B6DB3FBC5F}"/>
              </a:ext>
            </a:extLst>
          </p:cNvPr>
          <p:cNvSpPr>
            <a:spLocks/>
          </p:cNvSpPr>
          <p:nvPr/>
        </p:nvSpPr>
        <p:spPr bwMode="auto">
          <a:xfrm>
            <a:off x="11224823" y="11611419"/>
            <a:ext cx="157138" cy="163182"/>
          </a:xfrm>
          <a:custGeom>
            <a:avLst/>
            <a:gdLst>
              <a:gd name="T0" fmla="*/ 2147483646 w 21"/>
              <a:gd name="T1" fmla="*/ 2147483646 h 22"/>
              <a:gd name="T2" fmla="*/ 2147483646 w 21"/>
              <a:gd name="T3" fmla="*/ 2147483646 h 22"/>
              <a:gd name="T4" fmla="*/ 2147483646 w 21"/>
              <a:gd name="T5" fmla="*/ 2147483646 h 22"/>
              <a:gd name="T6" fmla="*/ 2147483646 w 21"/>
              <a:gd name="T7" fmla="*/ 2147483646 h 22"/>
              <a:gd name="T8" fmla="*/ 2147483646 w 21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2">
                <a:moveTo>
                  <a:pt x="7" y="19"/>
                </a:moveTo>
                <a:cubicBezTo>
                  <a:pt x="2" y="17"/>
                  <a:pt x="0" y="12"/>
                  <a:pt x="2" y="7"/>
                </a:cubicBezTo>
                <a:cubicBezTo>
                  <a:pt x="4" y="2"/>
                  <a:pt x="9" y="0"/>
                  <a:pt x="14" y="2"/>
                </a:cubicBezTo>
                <a:cubicBezTo>
                  <a:pt x="19" y="4"/>
                  <a:pt x="21" y="10"/>
                  <a:pt x="19" y="14"/>
                </a:cubicBezTo>
                <a:cubicBezTo>
                  <a:pt x="17" y="19"/>
                  <a:pt x="11" y="22"/>
                  <a:pt x="7" y="1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8" name="Rectangle 65">
            <a:extLst>
              <a:ext uri="{FF2B5EF4-FFF2-40B4-BE49-F238E27FC236}">
                <a16:creationId xmlns:a16="http://schemas.microsoft.com/office/drawing/2014/main" id="{C6C2E265-B67B-486A-95AB-6B2E79E06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5639" y="4960234"/>
            <a:ext cx="257262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A9D8F"/>
                </a:solidFill>
                <a:latin typeface="Open Sans" panose="020B0606030504020204"/>
              </a:rPr>
              <a:t>CREATIVITY</a:t>
            </a:r>
            <a:endParaRPr lang="en-US" altLang="en-US">
              <a:solidFill>
                <a:srgbClr val="2A9D8F"/>
              </a:solidFill>
              <a:latin typeface="Open Sans" panose="020B0606030504020204"/>
            </a:endParaRPr>
          </a:p>
        </p:txBody>
      </p:sp>
      <p:sp>
        <p:nvSpPr>
          <p:cNvPr id="109" name="Rectangle 66">
            <a:extLst>
              <a:ext uri="{FF2B5EF4-FFF2-40B4-BE49-F238E27FC236}">
                <a16:creationId xmlns:a16="http://schemas.microsoft.com/office/drawing/2014/main" id="{BB913D48-6371-4A9E-A4C9-D2BA0725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6118" y="10577932"/>
            <a:ext cx="221124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E76F51"/>
                </a:solidFill>
                <a:latin typeface="Open Sans" panose="020B0606030504020204"/>
              </a:rPr>
              <a:t>ANALYSIS</a:t>
            </a:r>
            <a:endParaRPr lang="en-US" altLang="en-US">
              <a:solidFill>
                <a:srgbClr val="E76F51"/>
              </a:solidFill>
              <a:latin typeface="Open Sans" panose="020B0606030504020204"/>
            </a:endParaRPr>
          </a:p>
        </p:txBody>
      </p:sp>
      <p:sp>
        <p:nvSpPr>
          <p:cNvPr id="110" name="Rectangle 67">
            <a:extLst>
              <a:ext uri="{FF2B5EF4-FFF2-40B4-BE49-F238E27FC236}">
                <a16:creationId xmlns:a16="http://schemas.microsoft.com/office/drawing/2014/main" id="{C0D26F65-30FA-427F-B9CB-A765A05B1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772" y="4579476"/>
            <a:ext cx="23163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64653"/>
                </a:solidFill>
                <a:latin typeface="Open Sans" panose="020B0606030504020204"/>
              </a:rPr>
              <a:t>THINKING</a:t>
            </a:r>
            <a:endParaRPr lang="en-US" altLang="en-US">
              <a:solidFill>
                <a:srgbClr val="264653"/>
              </a:solidFill>
              <a:latin typeface="Open Sans" panose="020B0606030504020204"/>
            </a:endParaRPr>
          </a:p>
        </p:txBody>
      </p:sp>
      <p:sp>
        <p:nvSpPr>
          <p:cNvPr id="111" name="Rectangle 68">
            <a:extLst>
              <a:ext uri="{FF2B5EF4-FFF2-40B4-BE49-F238E27FC236}">
                <a16:creationId xmlns:a16="http://schemas.microsoft.com/office/drawing/2014/main" id="{43C0D353-A42C-4FF0-BD11-D7EF17C4F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752" y="9737846"/>
            <a:ext cx="252152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E9C46A"/>
                </a:solidFill>
                <a:latin typeface="Open Sans" panose="020B0606030504020204"/>
              </a:rPr>
              <a:t>DREAMING</a:t>
            </a:r>
            <a:endParaRPr lang="en-US" altLang="en-US">
              <a:solidFill>
                <a:srgbClr val="E9C46A"/>
              </a:solidFill>
              <a:latin typeface="Open Sans" panose="020B0606030504020204"/>
            </a:endParaRPr>
          </a:p>
        </p:txBody>
      </p:sp>
      <p:sp>
        <p:nvSpPr>
          <p:cNvPr id="112" name="Rectangle 69">
            <a:extLst>
              <a:ext uri="{FF2B5EF4-FFF2-40B4-BE49-F238E27FC236}">
                <a16:creationId xmlns:a16="http://schemas.microsoft.com/office/drawing/2014/main" id="{AECF0121-56EF-4771-A44B-3334FEEA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4278" y="2542720"/>
            <a:ext cx="151804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87271"/>
                </a:solidFill>
                <a:latin typeface="Open Sans" panose="020B0606030504020204"/>
              </a:rPr>
              <a:t>LEARN</a:t>
            </a:r>
            <a:endParaRPr lang="en-US" altLang="en-US">
              <a:solidFill>
                <a:srgbClr val="287271"/>
              </a:solidFill>
              <a:latin typeface="Open Sans" panose="020B0606030504020204"/>
            </a:endParaRPr>
          </a:p>
        </p:txBody>
      </p:sp>
      <p:sp>
        <p:nvSpPr>
          <p:cNvPr id="113" name="Rectangle 70">
            <a:extLst>
              <a:ext uri="{FF2B5EF4-FFF2-40B4-BE49-F238E27FC236}">
                <a16:creationId xmlns:a16="http://schemas.microsoft.com/office/drawing/2014/main" id="{4356BAC1-ADD1-4A01-A930-82CF62414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2780" y="11856192"/>
            <a:ext cx="149752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4A261"/>
                </a:solidFill>
                <a:latin typeface="Open Sans" panose="020B0606030504020204"/>
              </a:rPr>
              <a:t>STUDY</a:t>
            </a:r>
            <a:endParaRPr lang="en-US" altLang="en-US">
              <a:solidFill>
                <a:srgbClr val="F4A261"/>
              </a:solidFill>
              <a:latin typeface="Open Sans" panose="020B0606030504020204"/>
            </a:endParaRPr>
          </a:p>
        </p:txBody>
      </p:sp>
      <p:sp>
        <p:nvSpPr>
          <p:cNvPr id="114" name="TextBox 93">
            <a:extLst>
              <a:ext uri="{FF2B5EF4-FFF2-40B4-BE49-F238E27FC236}">
                <a16:creationId xmlns:a16="http://schemas.microsoft.com/office/drawing/2014/main" id="{C943C60D-6A83-4E9F-AD05-E3B8D410E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8549" y="10354312"/>
            <a:ext cx="42457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5" name="TextBox 93">
            <a:extLst>
              <a:ext uri="{FF2B5EF4-FFF2-40B4-BE49-F238E27FC236}">
                <a16:creationId xmlns:a16="http://schemas.microsoft.com/office/drawing/2014/main" id="{F37F4C49-9499-4A2A-BCCE-FF39B7F1F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3185" y="3216600"/>
            <a:ext cx="42457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6" name="TextBox 93">
            <a:extLst>
              <a:ext uri="{FF2B5EF4-FFF2-40B4-BE49-F238E27FC236}">
                <a16:creationId xmlns:a16="http://schemas.microsoft.com/office/drawing/2014/main" id="{89EBBE5C-A4D0-42E3-9370-1E44E527E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71440" y="5600874"/>
            <a:ext cx="36361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7" name="TextBox 93">
            <a:extLst>
              <a:ext uri="{FF2B5EF4-FFF2-40B4-BE49-F238E27FC236}">
                <a16:creationId xmlns:a16="http://schemas.microsoft.com/office/drawing/2014/main" id="{5060DEDF-37CB-4BA8-9F0E-4B096E130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8640" y="11173244"/>
            <a:ext cx="317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,, 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8" name="TextBox 93">
            <a:extLst>
              <a:ext uri="{FF2B5EF4-FFF2-40B4-BE49-F238E27FC236}">
                <a16:creationId xmlns:a16="http://schemas.microsoft.com/office/drawing/2014/main" id="{A8158D13-BC9D-4091-A89F-74C779738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3834" y="12406176"/>
            <a:ext cx="42427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consectetur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19" name="Freeform 43">
            <a:extLst>
              <a:ext uri="{FF2B5EF4-FFF2-40B4-BE49-F238E27FC236}">
                <a16:creationId xmlns:a16="http://schemas.microsoft.com/office/drawing/2014/main" id="{BD5D815B-B427-46D9-956A-DA0A0F53A38D}"/>
              </a:ext>
            </a:extLst>
          </p:cNvPr>
          <p:cNvSpPr>
            <a:spLocks/>
          </p:cNvSpPr>
          <p:nvPr/>
        </p:nvSpPr>
        <p:spPr bwMode="auto">
          <a:xfrm>
            <a:off x="11100924" y="7800813"/>
            <a:ext cx="2997716" cy="2734810"/>
          </a:xfrm>
          <a:custGeom>
            <a:avLst/>
            <a:gdLst>
              <a:gd name="T0" fmla="*/ 0 w 385"/>
              <a:gd name="T1" fmla="*/ 2147483646 h 351"/>
              <a:gd name="T2" fmla="*/ 0 w 385"/>
              <a:gd name="T3" fmla="*/ 2147483646 h 351"/>
              <a:gd name="T4" fmla="*/ 468476412 w 385"/>
              <a:gd name="T5" fmla="*/ 2147483646 h 351"/>
              <a:gd name="T6" fmla="*/ 936952825 w 385"/>
              <a:gd name="T7" fmla="*/ 2147483646 h 351"/>
              <a:gd name="T8" fmla="*/ 1187922770 w 385"/>
              <a:gd name="T9" fmla="*/ 2147483646 h 351"/>
              <a:gd name="T10" fmla="*/ 936952825 w 385"/>
              <a:gd name="T11" fmla="*/ 1641859002 h 351"/>
              <a:gd name="T12" fmla="*/ 468476412 w 385"/>
              <a:gd name="T13" fmla="*/ 1407310639 h 351"/>
              <a:gd name="T14" fmla="*/ 0 w 385"/>
              <a:gd name="T15" fmla="*/ 1641859002 h 351"/>
              <a:gd name="T16" fmla="*/ 0 w 385"/>
              <a:gd name="T17" fmla="*/ 0 h 351"/>
              <a:gd name="T18" fmla="*/ 2147483646 w 385"/>
              <a:gd name="T19" fmla="*/ 0 h 351"/>
              <a:gd name="T20" fmla="*/ 2147483646 w 385"/>
              <a:gd name="T21" fmla="*/ 0 h 351"/>
              <a:gd name="T22" fmla="*/ 2147483646 w 385"/>
              <a:gd name="T23" fmla="*/ 0 h 351"/>
              <a:gd name="T24" fmla="*/ 2147483646 w 385"/>
              <a:gd name="T25" fmla="*/ 2043947171 h 351"/>
              <a:gd name="T26" fmla="*/ 2147483646 w 385"/>
              <a:gd name="T27" fmla="*/ 2144470237 h 351"/>
              <a:gd name="T28" fmla="*/ 2147483646 w 385"/>
              <a:gd name="T29" fmla="*/ 2043947171 h 351"/>
              <a:gd name="T30" fmla="*/ 2147483646 w 385"/>
              <a:gd name="T31" fmla="*/ 1859658295 h 351"/>
              <a:gd name="T32" fmla="*/ 2147483646 w 385"/>
              <a:gd name="T33" fmla="*/ 1826151971 h 351"/>
              <a:gd name="T34" fmla="*/ 2147483646 w 385"/>
              <a:gd name="T35" fmla="*/ 2147483646 h 351"/>
              <a:gd name="T36" fmla="*/ 2147483646 w 385"/>
              <a:gd name="T37" fmla="*/ 2147483646 h 351"/>
              <a:gd name="T38" fmla="*/ 2147483646 w 385"/>
              <a:gd name="T39" fmla="*/ 2147483646 h 351"/>
              <a:gd name="T40" fmla="*/ 2147483646 w 385"/>
              <a:gd name="T41" fmla="*/ 2147483646 h 351"/>
              <a:gd name="T42" fmla="*/ 2147483646 w 385"/>
              <a:gd name="T43" fmla="*/ 2147483646 h 351"/>
              <a:gd name="T44" fmla="*/ 2147483646 w 385"/>
              <a:gd name="T45" fmla="*/ 2147483646 h 351"/>
              <a:gd name="T46" fmla="*/ 2147483646 w 385"/>
              <a:gd name="T47" fmla="*/ 2147483646 h 351"/>
              <a:gd name="T48" fmla="*/ 1790249002 w 385"/>
              <a:gd name="T49" fmla="*/ 2147483646 h 351"/>
              <a:gd name="T50" fmla="*/ 870025870 w 385"/>
              <a:gd name="T51" fmla="*/ 2147483646 h 351"/>
              <a:gd name="T52" fmla="*/ 0 w 385"/>
              <a:gd name="T53" fmla="*/ 2147483646 h 3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85" h="351">
                <a:moveTo>
                  <a:pt x="0" y="288"/>
                </a:moveTo>
                <a:cubicBezTo>
                  <a:pt x="0" y="195"/>
                  <a:pt x="0" y="195"/>
                  <a:pt x="0" y="195"/>
                </a:cubicBezTo>
                <a:cubicBezTo>
                  <a:pt x="7" y="203"/>
                  <a:pt x="17" y="209"/>
                  <a:pt x="28" y="209"/>
                </a:cubicBezTo>
                <a:cubicBezTo>
                  <a:pt x="39" y="209"/>
                  <a:pt x="49" y="204"/>
                  <a:pt x="56" y="195"/>
                </a:cubicBezTo>
                <a:cubicBezTo>
                  <a:pt x="66" y="183"/>
                  <a:pt x="72" y="166"/>
                  <a:pt x="71" y="146"/>
                </a:cubicBezTo>
                <a:cubicBezTo>
                  <a:pt x="72" y="127"/>
                  <a:pt x="66" y="110"/>
                  <a:pt x="56" y="98"/>
                </a:cubicBezTo>
                <a:cubicBezTo>
                  <a:pt x="49" y="89"/>
                  <a:pt x="39" y="84"/>
                  <a:pt x="28" y="84"/>
                </a:cubicBezTo>
                <a:cubicBezTo>
                  <a:pt x="17" y="84"/>
                  <a:pt x="7" y="89"/>
                  <a:pt x="0" y="98"/>
                </a:cubicBezTo>
                <a:cubicBezTo>
                  <a:pt x="0" y="0"/>
                  <a:pt x="0" y="0"/>
                  <a:pt x="0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312" y="0"/>
                  <a:pt x="312" y="0"/>
                  <a:pt x="312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3" y="122"/>
                  <a:pt x="313" y="122"/>
                  <a:pt x="313" y="122"/>
                </a:cubicBezTo>
                <a:cubicBezTo>
                  <a:pt x="314" y="125"/>
                  <a:pt x="317" y="128"/>
                  <a:pt x="320" y="128"/>
                </a:cubicBezTo>
                <a:cubicBezTo>
                  <a:pt x="327" y="129"/>
                  <a:pt x="334" y="129"/>
                  <a:pt x="338" y="122"/>
                </a:cubicBezTo>
                <a:cubicBezTo>
                  <a:pt x="341" y="119"/>
                  <a:pt x="342" y="115"/>
                  <a:pt x="345" y="111"/>
                </a:cubicBezTo>
                <a:cubicBezTo>
                  <a:pt x="351" y="100"/>
                  <a:pt x="366" y="99"/>
                  <a:pt x="374" y="109"/>
                </a:cubicBezTo>
                <a:cubicBezTo>
                  <a:pt x="382" y="119"/>
                  <a:pt x="385" y="133"/>
                  <a:pt x="385" y="146"/>
                </a:cubicBezTo>
                <a:cubicBezTo>
                  <a:pt x="385" y="160"/>
                  <a:pt x="382" y="174"/>
                  <a:pt x="374" y="184"/>
                </a:cubicBezTo>
                <a:cubicBezTo>
                  <a:pt x="366" y="194"/>
                  <a:pt x="351" y="193"/>
                  <a:pt x="345" y="182"/>
                </a:cubicBezTo>
                <a:cubicBezTo>
                  <a:pt x="342" y="178"/>
                  <a:pt x="341" y="174"/>
                  <a:pt x="338" y="170"/>
                </a:cubicBezTo>
                <a:cubicBezTo>
                  <a:pt x="334" y="164"/>
                  <a:pt x="327" y="164"/>
                  <a:pt x="320" y="164"/>
                </a:cubicBezTo>
                <a:cubicBezTo>
                  <a:pt x="317" y="164"/>
                  <a:pt x="314" y="168"/>
                  <a:pt x="313" y="171"/>
                </a:cubicBezTo>
                <a:cubicBezTo>
                  <a:pt x="313" y="351"/>
                  <a:pt x="313" y="351"/>
                  <a:pt x="313" y="351"/>
                </a:cubicBezTo>
                <a:cubicBezTo>
                  <a:pt x="107" y="324"/>
                  <a:pt x="107" y="324"/>
                  <a:pt x="107" y="324"/>
                </a:cubicBezTo>
                <a:cubicBezTo>
                  <a:pt x="107" y="324"/>
                  <a:pt x="74" y="316"/>
                  <a:pt x="52" y="310"/>
                </a:cubicBezTo>
                <a:cubicBezTo>
                  <a:pt x="32" y="305"/>
                  <a:pt x="0" y="288"/>
                  <a:pt x="0" y="288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0" name="Freeform 44">
            <a:extLst>
              <a:ext uri="{FF2B5EF4-FFF2-40B4-BE49-F238E27FC236}">
                <a16:creationId xmlns:a16="http://schemas.microsoft.com/office/drawing/2014/main" id="{19B3F04E-D602-46F2-B5B9-84D1D6CADA31}"/>
              </a:ext>
            </a:extLst>
          </p:cNvPr>
          <p:cNvSpPr>
            <a:spLocks/>
          </p:cNvSpPr>
          <p:nvPr/>
        </p:nvSpPr>
        <p:spPr bwMode="auto">
          <a:xfrm>
            <a:off x="13693706" y="7238740"/>
            <a:ext cx="2641132" cy="3399628"/>
          </a:xfrm>
          <a:custGeom>
            <a:avLst/>
            <a:gdLst>
              <a:gd name="T0" fmla="*/ 2147483646 w 339"/>
              <a:gd name="T1" fmla="*/ 1090617656 h 436"/>
              <a:gd name="T2" fmla="*/ 2147483646 w 339"/>
              <a:gd name="T3" fmla="*/ 788601783 h 436"/>
              <a:gd name="T4" fmla="*/ 2147483646 w 339"/>
              <a:gd name="T5" fmla="*/ 687929825 h 436"/>
              <a:gd name="T6" fmla="*/ 2147483646 w 339"/>
              <a:gd name="T7" fmla="*/ 184565939 h 436"/>
              <a:gd name="T8" fmla="*/ 2147483646 w 339"/>
              <a:gd name="T9" fmla="*/ 0 h 436"/>
              <a:gd name="T10" fmla="*/ 2147483646 w 339"/>
              <a:gd name="T11" fmla="*/ 184565939 h 436"/>
              <a:gd name="T12" fmla="*/ 2147483646 w 339"/>
              <a:gd name="T13" fmla="*/ 687929825 h 436"/>
              <a:gd name="T14" fmla="*/ 2147483646 w 339"/>
              <a:gd name="T15" fmla="*/ 788601783 h 436"/>
              <a:gd name="T16" fmla="*/ 2147483646 w 339"/>
              <a:gd name="T17" fmla="*/ 1090617656 h 436"/>
              <a:gd name="T18" fmla="*/ 2147483646 w 339"/>
              <a:gd name="T19" fmla="*/ 1208067591 h 436"/>
              <a:gd name="T20" fmla="*/ 1021836455 w 339"/>
              <a:gd name="T21" fmla="*/ 1208067591 h 436"/>
              <a:gd name="T22" fmla="*/ 0 w 339"/>
              <a:gd name="T23" fmla="*/ 1208067591 h 436"/>
              <a:gd name="T24" fmla="*/ 0 w 339"/>
              <a:gd name="T25" fmla="*/ 2147483646 h 436"/>
              <a:gd name="T26" fmla="*/ 469040221 w 339"/>
              <a:gd name="T27" fmla="*/ 2147483646 h 436"/>
              <a:gd name="T28" fmla="*/ 938076350 w 339"/>
              <a:gd name="T29" fmla="*/ 2147483646 h 436"/>
              <a:gd name="T30" fmla="*/ 1189348481 w 339"/>
              <a:gd name="T31" fmla="*/ 2147483646 h 436"/>
              <a:gd name="T32" fmla="*/ 938076350 w 339"/>
              <a:gd name="T33" fmla="*/ 2147483646 h 436"/>
              <a:gd name="T34" fmla="*/ 469040221 w 339"/>
              <a:gd name="T35" fmla="*/ 2147483646 h 436"/>
              <a:gd name="T36" fmla="*/ 0 w 339"/>
              <a:gd name="T37" fmla="*/ 2147483646 h 436"/>
              <a:gd name="T38" fmla="*/ 0 w 339"/>
              <a:gd name="T39" fmla="*/ 2147483646 h 436"/>
              <a:gd name="T40" fmla="*/ 1440620613 w 339"/>
              <a:gd name="T41" fmla="*/ 2147483646 h 436"/>
              <a:gd name="T42" fmla="*/ 2147483646 w 339"/>
              <a:gd name="T43" fmla="*/ 2147483646 h 436"/>
              <a:gd name="T44" fmla="*/ 2147483646 w 339"/>
              <a:gd name="T45" fmla="*/ 2147483646 h 436"/>
              <a:gd name="T46" fmla="*/ 2147483646 w 339"/>
              <a:gd name="T47" fmla="*/ 1208067591 h 436"/>
              <a:gd name="T48" fmla="*/ 2147483646 w 339"/>
              <a:gd name="T49" fmla="*/ 1208067591 h 436"/>
              <a:gd name="T50" fmla="*/ 2147483646 w 339"/>
              <a:gd name="T51" fmla="*/ 1090617656 h 4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39" h="436">
                <a:moveTo>
                  <a:pt x="187" y="65"/>
                </a:moveTo>
                <a:cubicBezTo>
                  <a:pt x="187" y="58"/>
                  <a:pt x="187" y="51"/>
                  <a:pt x="193" y="47"/>
                </a:cubicBezTo>
                <a:cubicBezTo>
                  <a:pt x="197" y="45"/>
                  <a:pt x="201" y="43"/>
                  <a:pt x="205" y="41"/>
                </a:cubicBezTo>
                <a:cubicBezTo>
                  <a:pt x="216" y="34"/>
                  <a:pt x="217" y="20"/>
                  <a:pt x="207" y="11"/>
                </a:cubicBezTo>
                <a:cubicBezTo>
                  <a:pt x="197" y="3"/>
                  <a:pt x="183" y="0"/>
                  <a:pt x="169" y="0"/>
                </a:cubicBezTo>
                <a:cubicBezTo>
                  <a:pt x="156" y="0"/>
                  <a:pt x="142" y="3"/>
                  <a:pt x="132" y="11"/>
                </a:cubicBezTo>
                <a:cubicBezTo>
                  <a:pt x="122" y="20"/>
                  <a:pt x="123" y="34"/>
                  <a:pt x="134" y="41"/>
                </a:cubicBezTo>
                <a:cubicBezTo>
                  <a:pt x="138" y="43"/>
                  <a:pt x="142" y="45"/>
                  <a:pt x="145" y="47"/>
                </a:cubicBezTo>
                <a:cubicBezTo>
                  <a:pt x="152" y="51"/>
                  <a:pt x="152" y="58"/>
                  <a:pt x="151" y="65"/>
                </a:cubicBezTo>
                <a:cubicBezTo>
                  <a:pt x="151" y="69"/>
                  <a:pt x="148" y="71"/>
                  <a:pt x="145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70"/>
                  <a:pt x="0" y="170"/>
                  <a:pt x="0" y="170"/>
                </a:cubicBezTo>
                <a:cubicBezTo>
                  <a:pt x="7" y="161"/>
                  <a:pt x="17" y="156"/>
                  <a:pt x="28" y="156"/>
                </a:cubicBezTo>
                <a:cubicBezTo>
                  <a:pt x="39" y="156"/>
                  <a:pt x="49" y="161"/>
                  <a:pt x="56" y="170"/>
                </a:cubicBezTo>
                <a:cubicBezTo>
                  <a:pt x="66" y="182"/>
                  <a:pt x="71" y="199"/>
                  <a:pt x="71" y="218"/>
                </a:cubicBezTo>
                <a:cubicBezTo>
                  <a:pt x="71" y="238"/>
                  <a:pt x="66" y="255"/>
                  <a:pt x="56" y="267"/>
                </a:cubicBezTo>
                <a:cubicBezTo>
                  <a:pt x="49" y="276"/>
                  <a:pt x="39" y="281"/>
                  <a:pt x="28" y="281"/>
                </a:cubicBezTo>
                <a:cubicBezTo>
                  <a:pt x="17" y="281"/>
                  <a:pt x="7" y="275"/>
                  <a:pt x="0" y="267"/>
                </a:cubicBezTo>
                <a:cubicBezTo>
                  <a:pt x="0" y="425"/>
                  <a:pt x="0" y="425"/>
                  <a:pt x="0" y="425"/>
                </a:cubicBezTo>
                <a:cubicBezTo>
                  <a:pt x="86" y="436"/>
                  <a:pt x="86" y="436"/>
                  <a:pt x="86" y="436"/>
                </a:cubicBezTo>
                <a:cubicBezTo>
                  <a:pt x="128" y="431"/>
                  <a:pt x="201" y="415"/>
                  <a:pt x="248" y="367"/>
                </a:cubicBezTo>
                <a:cubicBezTo>
                  <a:pt x="307" y="309"/>
                  <a:pt x="328" y="205"/>
                  <a:pt x="328" y="205"/>
                </a:cubicBezTo>
                <a:cubicBezTo>
                  <a:pt x="328" y="205"/>
                  <a:pt x="339" y="143"/>
                  <a:pt x="333" y="72"/>
                </a:cubicBezTo>
                <a:cubicBezTo>
                  <a:pt x="193" y="72"/>
                  <a:pt x="193" y="72"/>
                  <a:pt x="193" y="72"/>
                </a:cubicBezTo>
                <a:cubicBezTo>
                  <a:pt x="190" y="71"/>
                  <a:pt x="187" y="69"/>
                  <a:pt x="187" y="65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1" name="Freeform 45">
            <a:extLst>
              <a:ext uri="{FF2B5EF4-FFF2-40B4-BE49-F238E27FC236}">
                <a16:creationId xmlns:a16="http://schemas.microsoft.com/office/drawing/2014/main" id="{4A3EB602-6E8E-4FD4-BD12-9F00FACA1CC7}"/>
              </a:ext>
            </a:extLst>
          </p:cNvPr>
          <p:cNvSpPr>
            <a:spLocks/>
          </p:cNvSpPr>
          <p:nvPr/>
        </p:nvSpPr>
        <p:spPr bwMode="auto">
          <a:xfrm>
            <a:off x="11100925" y="4930015"/>
            <a:ext cx="2429602" cy="2713658"/>
          </a:xfrm>
          <a:custGeom>
            <a:avLst/>
            <a:gdLst>
              <a:gd name="T0" fmla="*/ 0 w 312"/>
              <a:gd name="T1" fmla="*/ 2147483646 h 348"/>
              <a:gd name="T2" fmla="*/ 468584085 w 312"/>
              <a:gd name="T3" fmla="*/ 2147483646 h 348"/>
              <a:gd name="T4" fmla="*/ 937168169 w 312"/>
              <a:gd name="T5" fmla="*/ 2147483646 h 348"/>
              <a:gd name="T6" fmla="*/ 1188195942 w 312"/>
              <a:gd name="T7" fmla="*/ 2147483646 h 348"/>
              <a:gd name="T8" fmla="*/ 937168169 w 312"/>
              <a:gd name="T9" fmla="*/ 2147483646 h 348"/>
              <a:gd name="T10" fmla="*/ 468584085 w 312"/>
              <a:gd name="T11" fmla="*/ 2147483646 h 348"/>
              <a:gd name="T12" fmla="*/ 0 w 312"/>
              <a:gd name="T13" fmla="*/ 2147483646 h 348"/>
              <a:gd name="T14" fmla="*/ 0 w 312"/>
              <a:gd name="T15" fmla="*/ 2147483646 h 348"/>
              <a:gd name="T16" fmla="*/ 2147483646 w 312"/>
              <a:gd name="T17" fmla="*/ 2147483646 h 348"/>
              <a:gd name="T18" fmla="*/ 2147483646 w 312"/>
              <a:gd name="T19" fmla="*/ 2147483646 h 348"/>
              <a:gd name="T20" fmla="*/ 2147483646 w 312"/>
              <a:gd name="T21" fmla="*/ 2147483646 h 348"/>
              <a:gd name="T22" fmla="*/ 2147483646 w 312"/>
              <a:gd name="T23" fmla="*/ 2147483646 h 348"/>
              <a:gd name="T24" fmla="*/ 2147483646 w 312"/>
              <a:gd name="T25" fmla="*/ 2147483646 h 348"/>
              <a:gd name="T26" fmla="*/ 2147483646 w 312"/>
              <a:gd name="T27" fmla="*/ 2147483646 h 348"/>
              <a:gd name="T28" fmla="*/ 2147483646 w 312"/>
              <a:gd name="T29" fmla="*/ 2147483646 h 348"/>
              <a:gd name="T30" fmla="*/ 2147483646 w 312"/>
              <a:gd name="T31" fmla="*/ 2147483646 h 348"/>
              <a:gd name="T32" fmla="*/ 2147483646 w 312"/>
              <a:gd name="T33" fmla="*/ 2147483646 h 348"/>
              <a:gd name="T34" fmla="*/ 2147483646 w 312"/>
              <a:gd name="T35" fmla="*/ 385966238 h 348"/>
              <a:gd name="T36" fmla="*/ 2147483646 w 312"/>
              <a:gd name="T37" fmla="*/ 285278859 h 348"/>
              <a:gd name="T38" fmla="*/ 0 w 312"/>
              <a:gd name="T39" fmla="*/ 201374758 h 348"/>
              <a:gd name="T40" fmla="*/ 0 w 312"/>
              <a:gd name="T41" fmla="*/ 2147483646 h 3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12" h="348">
                <a:moveTo>
                  <a:pt x="0" y="157"/>
                </a:moveTo>
                <a:cubicBezTo>
                  <a:pt x="7" y="149"/>
                  <a:pt x="17" y="143"/>
                  <a:pt x="28" y="143"/>
                </a:cubicBezTo>
                <a:cubicBezTo>
                  <a:pt x="39" y="143"/>
                  <a:pt x="49" y="148"/>
                  <a:pt x="56" y="157"/>
                </a:cubicBezTo>
                <a:cubicBezTo>
                  <a:pt x="66" y="169"/>
                  <a:pt x="72" y="186"/>
                  <a:pt x="71" y="206"/>
                </a:cubicBezTo>
                <a:cubicBezTo>
                  <a:pt x="72" y="225"/>
                  <a:pt x="66" y="242"/>
                  <a:pt x="56" y="255"/>
                </a:cubicBezTo>
                <a:cubicBezTo>
                  <a:pt x="49" y="263"/>
                  <a:pt x="39" y="268"/>
                  <a:pt x="28" y="268"/>
                </a:cubicBezTo>
                <a:cubicBezTo>
                  <a:pt x="17" y="268"/>
                  <a:pt x="7" y="263"/>
                  <a:pt x="0" y="254"/>
                </a:cubicBezTo>
                <a:cubicBezTo>
                  <a:pt x="0" y="348"/>
                  <a:pt x="0" y="348"/>
                  <a:pt x="0" y="348"/>
                </a:cubicBezTo>
                <a:cubicBezTo>
                  <a:pt x="189" y="348"/>
                  <a:pt x="189" y="348"/>
                  <a:pt x="189" y="348"/>
                </a:cubicBezTo>
                <a:cubicBezTo>
                  <a:pt x="312" y="348"/>
                  <a:pt x="312" y="348"/>
                  <a:pt x="312" y="348"/>
                </a:cubicBezTo>
                <a:cubicBezTo>
                  <a:pt x="312" y="254"/>
                  <a:pt x="312" y="254"/>
                  <a:pt x="312" y="254"/>
                </a:cubicBezTo>
                <a:cubicBezTo>
                  <a:pt x="305" y="263"/>
                  <a:pt x="295" y="268"/>
                  <a:pt x="284" y="268"/>
                </a:cubicBezTo>
                <a:cubicBezTo>
                  <a:pt x="274" y="268"/>
                  <a:pt x="264" y="263"/>
                  <a:pt x="257" y="255"/>
                </a:cubicBezTo>
                <a:cubicBezTo>
                  <a:pt x="246" y="242"/>
                  <a:pt x="241" y="225"/>
                  <a:pt x="241" y="206"/>
                </a:cubicBezTo>
                <a:cubicBezTo>
                  <a:pt x="241" y="186"/>
                  <a:pt x="246" y="169"/>
                  <a:pt x="257" y="157"/>
                </a:cubicBezTo>
                <a:cubicBezTo>
                  <a:pt x="264" y="148"/>
                  <a:pt x="274" y="143"/>
                  <a:pt x="284" y="143"/>
                </a:cubicBezTo>
                <a:cubicBezTo>
                  <a:pt x="295" y="143"/>
                  <a:pt x="305" y="149"/>
                  <a:pt x="312" y="157"/>
                </a:cubicBezTo>
                <a:cubicBezTo>
                  <a:pt x="312" y="23"/>
                  <a:pt x="312" y="23"/>
                  <a:pt x="312" y="23"/>
                </a:cubicBezTo>
                <a:cubicBezTo>
                  <a:pt x="292" y="20"/>
                  <a:pt x="273" y="18"/>
                  <a:pt x="256" y="17"/>
                </a:cubicBezTo>
                <a:cubicBezTo>
                  <a:pt x="182" y="11"/>
                  <a:pt x="96" y="0"/>
                  <a:pt x="0" y="12"/>
                </a:cubicBezTo>
                <a:lnTo>
                  <a:pt x="0" y="157"/>
                </a:ln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2" name="Freeform 46">
            <a:extLst>
              <a:ext uri="{FF2B5EF4-FFF2-40B4-BE49-F238E27FC236}">
                <a16:creationId xmlns:a16="http://schemas.microsoft.com/office/drawing/2014/main" id="{A0C06B4D-6DB2-4AF1-8AF7-4ECB7786F3DC}"/>
              </a:ext>
            </a:extLst>
          </p:cNvPr>
          <p:cNvSpPr>
            <a:spLocks/>
          </p:cNvSpPr>
          <p:nvPr/>
        </p:nvSpPr>
        <p:spPr bwMode="auto">
          <a:xfrm>
            <a:off x="13125593" y="5141548"/>
            <a:ext cx="3145790" cy="2502128"/>
          </a:xfrm>
          <a:custGeom>
            <a:avLst/>
            <a:gdLst>
              <a:gd name="T0" fmla="*/ 1204756376 w 404"/>
              <a:gd name="T1" fmla="*/ 2147483646 h 321"/>
              <a:gd name="T2" fmla="*/ 1087627227 w 404"/>
              <a:gd name="T3" fmla="*/ 2147483646 h 321"/>
              <a:gd name="T4" fmla="*/ 786439156 w 404"/>
              <a:gd name="T5" fmla="*/ 2147483646 h 321"/>
              <a:gd name="T6" fmla="*/ 686040405 w 404"/>
              <a:gd name="T7" fmla="*/ 2147483646 h 321"/>
              <a:gd name="T8" fmla="*/ 184058922 w 404"/>
              <a:gd name="T9" fmla="*/ 2147483646 h 321"/>
              <a:gd name="T10" fmla="*/ 0 w 404"/>
              <a:gd name="T11" fmla="*/ 2147483646 h 321"/>
              <a:gd name="T12" fmla="*/ 184058922 w 404"/>
              <a:gd name="T13" fmla="*/ 2147483646 h 321"/>
              <a:gd name="T14" fmla="*/ 686040405 w 404"/>
              <a:gd name="T15" fmla="*/ 2147483646 h 321"/>
              <a:gd name="T16" fmla="*/ 786439156 w 404"/>
              <a:gd name="T17" fmla="*/ 2147483646 h 321"/>
              <a:gd name="T18" fmla="*/ 1087627227 w 404"/>
              <a:gd name="T19" fmla="*/ 2147483646 h 321"/>
              <a:gd name="T20" fmla="*/ 1204756376 w 404"/>
              <a:gd name="T21" fmla="*/ 2147483646 h 321"/>
              <a:gd name="T22" fmla="*/ 1204756376 w 404"/>
              <a:gd name="T23" fmla="*/ 2147483646 h 321"/>
              <a:gd name="T24" fmla="*/ 2147483646 w 404"/>
              <a:gd name="T25" fmla="*/ 2147483646 h 321"/>
              <a:gd name="T26" fmla="*/ 2147483646 w 404"/>
              <a:gd name="T27" fmla="*/ 2147483646 h 321"/>
              <a:gd name="T28" fmla="*/ 2147483646 w 404"/>
              <a:gd name="T29" fmla="*/ 2147483646 h 321"/>
              <a:gd name="T30" fmla="*/ 2147483646 w 404"/>
              <a:gd name="T31" fmla="*/ 2147483646 h 321"/>
              <a:gd name="T32" fmla="*/ 2147483646 w 404"/>
              <a:gd name="T33" fmla="*/ 2147483646 h 321"/>
              <a:gd name="T34" fmla="*/ 2147483646 w 404"/>
              <a:gd name="T35" fmla="*/ 2147483646 h 321"/>
              <a:gd name="T36" fmla="*/ 2147483646 w 404"/>
              <a:gd name="T37" fmla="*/ 2147483646 h 321"/>
              <a:gd name="T38" fmla="*/ 2147483646 w 404"/>
              <a:gd name="T39" fmla="*/ 2147483646 h 321"/>
              <a:gd name="T40" fmla="*/ 2147483646 w 404"/>
              <a:gd name="T41" fmla="*/ 2147483646 h 321"/>
              <a:gd name="T42" fmla="*/ 2147483646 w 404"/>
              <a:gd name="T43" fmla="*/ 2147483646 h 321"/>
              <a:gd name="T44" fmla="*/ 2147483646 w 404"/>
              <a:gd name="T45" fmla="*/ 1894769438 h 321"/>
              <a:gd name="T46" fmla="*/ 1204756376 w 404"/>
              <a:gd name="T47" fmla="*/ 0 h 321"/>
              <a:gd name="T48" fmla="*/ 1204756376 w 404"/>
              <a:gd name="T49" fmla="*/ 2147483646 h 3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04" h="321">
                <a:moveTo>
                  <a:pt x="72" y="155"/>
                </a:moveTo>
                <a:cubicBezTo>
                  <a:pt x="71" y="158"/>
                  <a:pt x="69" y="161"/>
                  <a:pt x="65" y="161"/>
                </a:cubicBezTo>
                <a:cubicBezTo>
                  <a:pt x="58" y="161"/>
                  <a:pt x="52" y="161"/>
                  <a:pt x="47" y="155"/>
                </a:cubicBezTo>
                <a:cubicBezTo>
                  <a:pt x="45" y="151"/>
                  <a:pt x="43" y="147"/>
                  <a:pt x="41" y="143"/>
                </a:cubicBezTo>
                <a:cubicBezTo>
                  <a:pt x="34" y="132"/>
                  <a:pt x="20" y="131"/>
                  <a:pt x="11" y="141"/>
                </a:cubicBezTo>
                <a:cubicBezTo>
                  <a:pt x="3" y="151"/>
                  <a:pt x="0" y="165"/>
                  <a:pt x="0" y="179"/>
                </a:cubicBezTo>
                <a:cubicBezTo>
                  <a:pt x="0" y="192"/>
                  <a:pt x="3" y="206"/>
                  <a:pt x="11" y="216"/>
                </a:cubicBezTo>
                <a:cubicBezTo>
                  <a:pt x="20" y="226"/>
                  <a:pt x="34" y="225"/>
                  <a:pt x="41" y="214"/>
                </a:cubicBezTo>
                <a:cubicBezTo>
                  <a:pt x="43" y="210"/>
                  <a:pt x="45" y="206"/>
                  <a:pt x="47" y="203"/>
                </a:cubicBezTo>
                <a:cubicBezTo>
                  <a:pt x="52" y="196"/>
                  <a:pt x="58" y="196"/>
                  <a:pt x="65" y="197"/>
                </a:cubicBezTo>
                <a:cubicBezTo>
                  <a:pt x="69" y="197"/>
                  <a:pt x="71" y="200"/>
                  <a:pt x="72" y="203"/>
                </a:cubicBezTo>
                <a:cubicBezTo>
                  <a:pt x="72" y="321"/>
                  <a:pt x="72" y="321"/>
                  <a:pt x="72" y="321"/>
                </a:cubicBezTo>
                <a:cubicBezTo>
                  <a:pt x="134" y="321"/>
                  <a:pt x="134" y="321"/>
                  <a:pt x="134" y="321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185" y="314"/>
                  <a:pt x="180" y="304"/>
                  <a:pt x="180" y="293"/>
                </a:cubicBezTo>
                <a:cubicBezTo>
                  <a:pt x="180" y="283"/>
                  <a:pt x="185" y="272"/>
                  <a:pt x="193" y="265"/>
                </a:cubicBezTo>
                <a:cubicBezTo>
                  <a:pt x="206" y="255"/>
                  <a:pt x="223" y="250"/>
                  <a:pt x="242" y="250"/>
                </a:cubicBezTo>
                <a:cubicBezTo>
                  <a:pt x="262" y="250"/>
                  <a:pt x="279" y="255"/>
                  <a:pt x="291" y="265"/>
                </a:cubicBezTo>
                <a:cubicBezTo>
                  <a:pt x="300" y="272"/>
                  <a:pt x="305" y="283"/>
                  <a:pt x="305" y="293"/>
                </a:cubicBezTo>
                <a:cubicBezTo>
                  <a:pt x="305" y="304"/>
                  <a:pt x="299" y="314"/>
                  <a:pt x="291" y="321"/>
                </a:cubicBezTo>
                <a:cubicBezTo>
                  <a:pt x="404" y="321"/>
                  <a:pt x="404" y="321"/>
                  <a:pt x="404" y="321"/>
                </a:cubicBezTo>
                <a:cubicBezTo>
                  <a:pt x="403" y="315"/>
                  <a:pt x="402" y="308"/>
                  <a:pt x="401" y="301"/>
                </a:cubicBezTo>
                <a:cubicBezTo>
                  <a:pt x="396" y="273"/>
                  <a:pt x="371" y="189"/>
                  <a:pt x="282" y="113"/>
                </a:cubicBezTo>
                <a:cubicBezTo>
                  <a:pt x="199" y="42"/>
                  <a:pt x="130" y="13"/>
                  <a:pt x="72" y="0"/>
                </a:cubicBezTo>
                <a:lnTo>
                  <a:pt x="72" y="155"/>
                </a:ln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3" name="Freeform 47">
            <a:extLst>
              <a:ext uri="{FF2B5EF4-FFF2-40B4-BE49-F238E27FC236}">
                <a16:creationId xmlns:a16="http://schemas.microsoft.com/office/drawing/2014/main" id="{4508C9F3-8746-4A55-9F1F-144FE542677A}"/>
              </a:ext>
            </a:extLst>
          </p:cNvPr>
          <p:cNvSpPr>
            <a:spLocks/>
          </p:cNvSpPr>
          <p:nvPr/>
        </p:nvSpPr>
        <p:spPr bwMode="auto">
          <a:xfrm>
            <a:off x="12064908" y="10496341"/>
            <a:ext cx="1994448" cy="1746654"/>
          </a:xfrm>
          <a:custGeom>
            <a:avLst/>
            <a:gdLst>
              <a:gd name="T0" fmla="*/ 2147483646 w 256"/>
              <a:gd name="T1" fmla="*/ 654411213 h 224"/>
              <a:gd name="T2" fmla="*/ 2147483646 w 256"/>
              <a:gd name="T3" fmla="*/ 570514545 h 224"/>
              <a:gd name="T4" fmla="*/ 0 w 256"/>
              <a:gd name="T5" fmla="*/ 0 h 224"/>
              <a:gd name="T6" fmla="*/ 2147483646 w 256"/>
              <a:gd name="T7" fmla="*/ 2147483646 h 224"/>
              <a:gd name="T8" fmla="*/ 2147483646 w 256"/>
              <a:gd name="T9" fmla="*/ 2147483646 h 224"/>
              <a:gd name="T10" fmla="*/ 2147483646 w 256"/>
              <a:gd name="T11" fmla="*/ 2147483646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654411213 h 2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24">
                <a:moveTo>
                  <a:pt x="253" y="39"/>
                </a:moveTo>
                <a:cubicBezTo>
                  <a:pt x="254" y="37"/>
                  <a:pt x="255" y="35"/>
                  <a:pt x="256" y="34"/>
                </a:cubicBezTo>
                <a:cubicBezTo>
                  <a:pt x="0" y="0"/>
                  <a:pt x="0" y="0"/>
                  <a:pt x="0" y="0"/>
                </a:cubicBezTo>
                <a:cubicBezTo>
                  <a:pt x="142" y="206"/>
                  <a:pt x="142" y="206"/>
                  <a:pt x="142" y="206"/>
                </a:cubicBezTo>
                <a:cubicBezTo>
                  <a:pt x="148" y="216"/>
                  <a:pt x="159" y="221"/>
                  <a:pt x="170" y="222"/>
                </a:cubicBezTo>
                <a:cubicBezTo>
                  <a:pt x="225" y="224"/>
                  <a:pt x="225" y="224"/>
                  <a:pt x="225" y="224"/>
                </a:cubicBezTo>
                <a:cubicBezTo>
                  <a:pt x="233" y="224"/>
                  <a:pt x="235" y="221"/>
                  <a:pt x="233" y="218"/>
                </a:cubicBezTo>
                <a:cubicBezTo>
                  <a:pt x="229" y="209"/>
                  <a:pt x="220" y="192"/>
                  <a:pt x="212" y="175"/>
                </a:cubicBezTo>
                <a:cubicBezTo>
                  <a:pt x="207" y="166"/>
                  <a:pt x="206" y="154"/>
                  <a:pt x="210" y="144"/>
                </a:cubicBezTo>
                <a:lnTo>
                  <a:pt x="253" y="3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4" name="Freeform 48">
            <a:extLst>
              <a:ext uri="{FF2B5EF4-FFF2-40B4-BE49-F238E27FC236}">
                <a16:creationId xmlns:a16="http://schemas.microsoft.com/office/drawing/2014/main" id="{A6CFDE8E-9C23-4891-856A-0A3496E3D04F}"/>
              </a:ext>
            </a:extLst>
          </p:cNvPr>
          <p:cNvSpPr>
            <a:spLocks/>
          </p:cNvSpPr>
          <p:nvPr/>
        </p:nvSpPr>
        <p:spPr bwMode="auto">
          <a:xfrm>
            <a:off x="8202929" y="7238740"/>
            <a:ext cx="3308974" cy="2689484"/>
          </a:xfrm>
          <a:custGeom>
            <a:avLst/>
            <a:gdLst>
              <a:gd name="T0" fmla="*/ 2147483646 w 425"/>
              <a:gd name="T1" fmla="*/ 2147483646 h 345"/>
              <a:gd name="T2" fmla="*/ 2147483646 w 425"/>
              <a:gd name="T3" fmla="*/ 2147483646 h 345"/>
              <a:gd name="T4" fmla="*/ 2147483646 w 425"/>
              <a:gd name="T5" fmla="*/ 2147483646 h 345"/>
              <a:gd name="T6" fmla="*/ 2147483646 w 425"/>
              <a:gd name="T7" fmla="*/ 2147483646 h 345"/>
              <a:gd name="T8" fmla="*/ 2147483646 w 425"/>
              <a:gd name="T9" fmla="*/ 2147483646 h 345"/>
              <a:gd name="T10" fmla="*/ 2147483646 w 425"/>
              <a:gd name="T11" fmla="*/ 2147483646 h 345"/>
              <a:gd name="T12" fmla="*/ 2147483646 w 425"/>
              <a:gd name="T13" fmla="*/ 2147483646 h 345"/>
              <a:gd name="T14" fmla="*/ 2147483646 w 425"/>
              <a:gd name="T15" fmla="*/ 2147483646 h 345"/>
              <a:gd name="T16" fmla="*/ 2147483646 w 425"/>
              <a:gd name="T17" fmla="*/ 2147483646 h 345"/>
              <a:gd name="T18" fmla="*/ 2147483646 w 425"/>
              <a:gd name="T19" fmla="*/ 2147483646 h 345"/>
              <a:gd name="T20" fmla="*/ 2147483646 w 425"/>
              <a:gd name="T21" fmla="*/ 2147483646 h 345"/>
              <a:gd name="T22" fmla="*/ 2147483646 w 425"/>
              <a:gd name="T23" fmla="*/ 2147483646 h 345"/>
              <a:gd name="T24" fmla="*/ 2147483646 w 425"/>
              <a:gd name="T25" fmla="*/ 2147483646 h 345"/>
              <a:gd name="T26" fmla="*/ 2147483646 w 425"/>
              <a:gd name="T27" fmla="*/ 2147483646 h 345"/>
              <a:gd name="T28" fmla="*/ 2147483646 w 425"/>
              <a:gd name="T29" fmla="*/ 1207541262 h 345"/>
              <a:gd name="T30" fmla="*/ 2147483646 w 425"/>
              <a:gd name="T31" fmla="*/ 1207541262 h 345"/>
              <a:gd name="T32" fmla="*/ 2147483646 w 425"/>
              <a:gd name="T33" fmla="*/ 1090141588 h 345"/>
              <a:gd name="T34" fmla="*/ 2147483646 w 425"/>
              <a:gd name="T35" fmla="*/ 788257296 h 345"/>
              <a:gd name="T36" fmla="*/ 2147483646 w 425"/>
              <a:gd name="T37" fmla="*/ 687627834 h 345"/>
              <a:gd name="T38" fmla="*/ 2147483646 w 425"/>
              <a:gd name="T39" fmla="*/ 184484617 h 345"/>
              <a:gd name="T40" fmla="*/ 2147483646 w 425"/>
              <a:gd name="T41" fmla="*/ 0 h 345"/>
              <a:gd name="T42" fmla="*/ 2147483646 w 425"/>
              <a:gd name="T43" fmla="*/ 184484617 h 345"/>
              <a:gd name="T44" fmla="*/ 2147483646 w 425"/>
              <a:gd name="T45" fmla="*/ 687627834 h 345"/>
              <a:gd name="T46" fmla="*/ 2147483646 w 425"/>
              <a:gd name="T47" fmla="*/ 788257296 h 345"/>
              <a:gd name="T48" fmla="*/ 2147483646 w 425"/>
              <a:gd name="T49" fmla="*/ 1090141588 h 345"/>
              <a:gd name="T50" fmla="*/ 2147483646 w 425"/>
              <a:gd name="T51" fmla="*/ 1207541262 h 345"/>
              <a:gd name="T52" fmla="*/ 0 w 425"/>
              <a:gd name="T53" fmla="*/ 1207541262 h 345"/>
              <a:gd name="T54" fmla="*/ 0 w 425"/>
              <a:gd name="T55" fmla="*/ 1207541262 h 345"/>
              <a:gd name="T56" fmla="*/ 384772515 w 425"/>
              <a:gd name="T57" fmla="*/ 2147483646 h 345"/>
              <a:gd name="T58" fmla="*/ 2147483646 w 425"/>
              <a:gd name="T59" fmla="*/ 2147483646 h 345"/>
              <a:gd name="T60" fmla="*/ 2147483646 w 425"/>
              <a:gd name="T61" fmla="*/ 2147483646 h 34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25" h="345">
                <a:moveTo>
                  <a:pt x="299" y="269"/>
                </a:moveTo>
                <a:cubicBezTo>
                  <a:pt x="299" y="269"/>
                  <a:pt x="299" y="269"/>
                  <a:pt x="299" y="269"/>
                </a:cubicBezTo>
                <a:cubicBezTo>
                  <a:pt x="308" y="298"/>
                  <a:pt x="328" y="324"/>
                  <a:pt x="352" y="345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353" y="240"/>
                  <a:pt x="356" y="236"/>
                  <a:pt x="359" y="236"/>
                </a:cubicBezTo>
                <a:cubicBezTo>
                  <a:pt x="366" y="236"/>
                  <a:pt x="373" y="236"/>
                  <a:pt x="377" y="242"/>
                </a:cubicBezTo>
                <a:cubicBezTo>
                  <a:pt x="380" y="246"/>
                  <a:pt x="381" y="250"/>
                  <a:pt x="384" y="254"/>
                </a:cubicBezTo>
                <a:cubicBezTo>
                  <a:pt x="391" y="265"/>
                  <a:pt x="405" y="266"/>
                  <a:pt x="413" y="256"/>
                </a:cubicBezTo>
                <a:cubicBezTo>
                  <a:pt x="421" y="246"/>
                  <a:pt x="425" y="232"/>
                  <a:pt x="424" y="218"/>
                </a:cubicBezTo>
                <a:cubicBezTo>
                  <a:pt x="425" y="205"/>
                  <a:pt x="421" y="191"/>
                  <a:pt x="413" y="181"/>
                </a:cubicBezTo>
                <a:cubicBezTo>
                  <a:pt x="405" y="171"/>
                  <a:pt x="391" y="172"/>
                  <a:pt x="384" y="183"/>
                </a:cubicBezTo>
                <a:cubicBezTo>
                  <a:pt x="381" y="187"/>
                  <a:pt x="380" y="191"/>
                  <a:pt x="377" y="194"/>
                </a:cubicBezTo>
                <a:cubicBezTo>
                  <a:pt x="373" y="201"/>
                  <a:pt x="366" y="201"/>
                  <a:pt x="359" y="200"/>
                </a:cubicBezTo>
                <a:cubicBezTo>
                  <a:pt x="356" y="200"/>
                  <a:pt x="353" y="197"/>
                  <a:pt x="352" y="194"/>
                </a:cubicBezTo>
                <a:cubicBezTo>
                  <a:pt x="352" y="72"/>
                  <a:pt x="352" y="72"/>
                  <a:pt x="352" y="72"/>
                </a:cubicBezTo>
                <a:cubicBezTo>
                  <a:pt x="205" y="72"/>
                  <a:pt x="205" y="72"/>
                  <a:pt x="205" y="72"/>
                </a:cubicBezTo>
                <a:cubicBezTo>
                  <a:pt x="202" y="71"/>
                  <a:pt x="198" y="69"/>
                  <a:pt x="198" y="65"/>
                </a:cubicBezTo>
                <a:cubicBezTo>
                  <a:pt x="198" y="58"/>
                  <a:pt x="198" y="51"/>
                  <a:pt x="204" y="47"/>
                </a:cubicBezTo>
                <a:cubicBezTo>
                  <a:pt x="208" y="45"/>
                  <a:pt x="212" y="43"/>
                  <a:pt x="216" y="41"/>
                </a:cubicBezTo>
                <a:cubicBezTo>
                  <a:pt x="227" y="34"/>
                  <a:pt x="228" y="20"/>
                  <a:pt x="218" y="11"/>
                </a:cubicBezTo>
                <a:cubicBezTo>
                  <a:pt x="208" y="3"/>
                  <a:pt x="194" y="0"/>
                  <a:pt x="180" y="0"/>
                </a:cubicBezTo>
                <a:cubicBezTo>
                  <a:pt x="167" y="0"/>
                  <a:pt x="153" y="3"/>
                  <a:pt x="143" y="11"/>
                </a:cubicBezTo>
                <a:cubicBezTo>
                  <a:pt x="133" y="20"/>
                  <a:pt x="134" y="34"/>
                  <a:pt x="145" y="41"/>
                </a:cubicBezTo>
                <a:cubicBezTo>
                  <a:pt x="149" y="43"/>
                  <a:pt x="153" y="45"/>
                  <a:pt x="156" y="47"/>
                </a:cubicBezTo>
                <a:cubicBezTo>
                  <a:pt x="163" y="51"/>
                  <a:pt x="163" y="58"/>
                  <a:pt x="162" y="65"/>
                </a:cubicBezTo>
                <a:cubicBezTo>
                  <a:pt x="162" y="69"/>
                  <a:pt x="159" y="71"/>
                  <a:pt x="156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89"/>
                  <a:pt x="23" y="134"/>
                  <a:pt x="23" y="134"/>
                </a:cubicBezTo>
                <a:cubicBezTo>
                  <a:pt x="53" y="249"/>
                  <a:pt x="185" y="304"/>
                  <a:pt x="299" y="269"/>
                </a:cubicBezTo>
                <a:cubicBezTo>
                  <a:pt x="299" y="269"/>
                  <a:pt x="299" y="269"/>
                  <a:pt x="299" y="269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5" name="Freeform 49">
            <a:extLst>
              <a:ext uri="{FF2B5EF4-FFF2-40B4-BE49-F238E27FC236}">
                <a16:creationId xmlns:a16="http://schemas.microsoft.com/office/drawing/2014/main" id="{0C5E7B10-A454-42BC-8A74-F4DF8D8D2FB5}"/>
              </a:ext>
            </a:extLst>
          </p:cNvPr>
          <p:cNvSpPr>
            <a:spLocks/>
          </p:cNvSpPr>
          <p:nvPr/>
        </p:nvSpPr>
        <p:spPr bwMode="auto">
          <a:xfrm>
            <a:off x="8076010" y="5038805"/>
            <a:ext cx="3435892" cy="2604870"/>
          </a:xfrm>
          <a:custGeom>
            <a:avLst/>
            <a:gdLst>
              <a:gd name="T0" fmla="*/ 2147483646 w 441"/>
              <a:gd name="T1" fmla="*/ 2147483646 h 334"/>
              <a:gd name="T2" fmla="*/ 2147483646 w 441"/>
              <a:gd name="T3" fmla="*/ 2147483646 h 334"/>
              <a:gd name="T4" fmla="*/ 2147483646 w 441"/>
              <a:gd name="T5" fmla="*/ 2147483646 h 334"/>
              <a:gd name="T6" fmla="*/ 2147483646 w 441"/>
              <a:gd name="T7" fmla="*/ 2147483646 h 334"/>
              <a:gd name="T8" fmla="*/ 2147483646 w 441"/>
              <a:gd name="T9" fmla="*/ 2147483646 h 334"/>
              <a:gd name="T10" fmla="*/ 2147483646 w 441"/>
              <a:gd name="T11" fmla="*/ 2147483646 h 334"/>
              <a:gd name="T12" fmla="*/ 2147483646 w 441"/>
              <a:gd name="T13" fmla="*/ 2147483646 h 334"/>
              <a:gd name="T14" fmla="*/ 2147483646 w 441"/>
              <a:gd name="T15" fmla="*/ 2147483646 h 334"/>
              <a:gd name="T16" fmla="*/ 2147483646 w 441"/>
              <a:gd name="T17" fmla="*/ 2147483646 h 334"/>
              <a:gd name="T18" fmla="*/ 2147483646 w 441"/>
              <a:gd name="T19" fmla="*/ 2147483646 h 334"/>
              <a:gd name="T20" fmla="*/ 2147483646 w 441"/>
              <a:gd name="T21" fmla="*/ 2147483646 h 334"/>
              <a:gd name="T22" fmla="*/ 2147483646 w 441"/>
              <a:gd name="T23" fmla="*/ 2147483646 h 334"/>
              <a:gd name="T24" fmla="*/ 2147483646 w 441"/>
              <a:gd name="T25" fmla="*/ 2147483646 h 334"/>
              <a:gd name="T26" fmla="*/ 2147483646 w 441"/>
              <a:gd name="T27" fmla="*/ 2147483646 h 334"/>
              <a:gd name="T28" fmla="*/ 2147483646 w 441"/>
              <a:gd name="T29" fmla="*/ 2147483646 h 334"/>
              <a:gd name="T30" fmla="*/ 2147483646 w 441"/>
              <a:gd name="T31" fmla="*/ 2147483646 h 334"/>
              <a:gd name="T32" fmla="*/ 2147483646 w 441"/>
              <a:gd name="T33" fmla="*/ 2147483646 h 334"/>
              <a:gd name="T34" fmla="*/ 2147483646 w 441"/>
              <a:gd name="T35" fmla="*/ 2147483646 h 334"/>
              <a:gd name="T36" fmla="*/ 2147483646 w 441"/>
              <a:gd name="T37" fmla="*/ 2147483646 h 334"/>
              <a:gd name="T38" fmla="*/ 2147483646 w 441"/>
              <a:gd name="T39" fmla="*/ 0 h 334"/>
              <a:gd name="T40" fmla="*/ 2147483646 w 441"/>
              <a:gd name="T41" fmla="*/ 16785740 h 334"/>
              <a:gd name="T42" fmla="*/ 2147483646 w 441"/>
              <a:gd name="T43" fmla="*/ 604298938 h 334"/>
              <a:gd name="T44" fmla="*/ 2147483646 w 441"/>
              <a:gd name="T45" fmla="*/ 1208597876 h 334"/>
              <a:gd name="T46" fmla="*/ 1507697063 w 441"/>
              <a:gd name="T47" fmla="*/ 2147483646 h 334"/>
              <a:gd name="T48" fmla="*/ 234529745 w 441"/>
              <a:gd name="T49" fmla="*/ 2147483646 h 334"/>
              <a:gd name="T50" fmla="*/ 2147483646 w 441"/>
              <a:gd name="T51" fmla="*/ 2147483646 h 3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41" h="334">
                <a:moveTo>
                  <a:pt x="148" y="334"/>
                </a:moveTo>
                <a:cubicBezTo>
                  <a:pt x="139" y="327"/>
                  <a:pt x="134" y="317"/>
                  <a:pt x="134" y="306"/>
                </a:cubicBezTo>
                <a:cubicBezTo>
                  <a:pt x="134" y="296"/>
                  <a:pt x="139" y="285"/>
                  <a:pt x="147" y="278"/>
                </a:cubicBezTo>
                <a:cubicBezTo>
                  <a:pt x="160" y="268"/>
                  <a:pt x="177" y="263"/>
                  <a:pt x="196" y="263"/>
                </a:cubicBezTo>
                <a:cubicBezTo>
                  <a:pt x="216" y="263"/>
                  <a:pt x="233" y="268"/>
                  <a:pt x="245" y="278"/>
                </a:cubicBezTo>
                <a:cubicBezTo>
                  <a:pt x="254" y="285"/>
                  <a:pt x="259" y="296"/>
                  <a:pt x="259" y="306"/>
                </a:cubicBezTo>
                <a:cubicBezTo>
                  <a:pt x="259" y="317"/>
                  <a:pt x="253" y="327"/>
                  <a:pt x="245" y="334"/>
                </a:cubicBezTo>
                <a:cubicBezTo>
                  <a:pt x="368" y="334"/>
                  <a:pt x="368" y="334"/>
                  <a:pt x="368" y="334"/>
                </a:cubicBezTo>
                <a:cubicBezTo>
                  <a:pt x="368" y="216"/>
                  <a:pt x="368" y="216"/>
                  <a:pt x="368" y="216"/>
                </a:cubicBezTo>
                <a:cubicBezTo>
                  <a:pt x="369" y="213"/>
                  <a:pt x="372" y="210"/>
                  <a:pt x="375" y="210"/>
                </a:cubicBezTo>
                <a:cubicBezTo>
                  <a:pt x="382" y="209"/>
                  <a:pt x="389" y="209"/>
                  <a:pt x="393" y="216"/>
                </a:cubicBezTo>
                <a:cubicBezTo>
                  <a:pt x="396" y="219"/>
                  <a:pt x="397" y="223"/>
                  <a:pt x="400" y="227"/>
                </a:cubicBezTo>
                <a:cubicBezTo>
                  <a:pt x="407" y="238"/>
                  <a:pt x="421" y="239"/>
                  <a:pt x="429" y="229"/>
                </a:cubicBezTo>
                <a:cubicBezTo>
                  <a:pt x="437" y="219"/>
                  <a:pt x="441" y="205"/>
                  <a:pt x="440" y="192"/>
                </a:cubicBezTo>
                <a:cubicBezTo>
                  <a:pt x="441" y="178"/>
                  <a:pt x="437" y="164"/>
                  <a:pt x="429" y="154"/>
                </a:cubicBezTo>
                <a:cubicBezTo>
                  <a:pt x="421" y="144"/>
                  <a:pt x="407" y="145"/>
                  <a:pt x="400" y="156"/>
                </a:cubicBezTo>
                <a:cubicBezTo>
                  <a:pt x="397" y="160"/>
                  <a:pt x="396" y="164"/>
                  <a:pt x="393" y="168"/>
                </a:cubicBezTo>
                <a:cubicBezTo>
                  <a:pt x="389" y="174"/>
                  <a:pt x="382" y="174"/>
                  <a:pt x="375" y="174"/>
                </a:cubicBezTo>
                <a:cubicBezTo>
                  <a:pt x="372" y="174"/>
                  <a:pt x="369" y="171"/>
                  <a:pt x="368" y="168"/>
                </a:cubicBezTo>
                <a:cubicBezTo>
                  <a:pt x="368" y="0"/>
                  <a:pt x="368" y="0"/>
                  <a:pt x="368" y="0"/>
                </a:cubicBezTo>
                <a:cubicBezTo>
                  <a:pt x="367" y="1"/>
                  <a:pt x="366" y="1"/>
                  <a:pt x="365" y="1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26" y="45"/>
                  <a:pt x="199" y="57"/>
                  <a:pt x="175" y="72"/>
                </a:cubicBezTo>
                <a:cubicBezTo>
                  <a:pt x="175" y="72"/>
                  <a:pt x="109" y="111"/>
                  <a:pt x="90" y="130"/>
                </a:cubicBezTo>
                <a:cubicBezTo>
                  <a:pt x="32" y="188"/>
                  <a:pt x="0" y="227"/>
                  <a:pt x="14" y="334"/>
                </a:cubicBezTo>
                <a:lnTo>
                  <a:pt x="148" y="334"/>
                </a:ln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/>
              <a:t>Brain Storm Infographic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Group 93">
            <a:extLst>
              <a:ext uri="{FF2B5EF4-FFF2-40B4-BE49-F238E27FC236}">
                <a16:creationId xmlns:a16="http://schemas.microsoft.com/office/drawing/2014/main" id="{F9328F57-A9B8-47AE-B60C-E64BF771E03B}"/>
              </a:ext>
            </a:extLst>
          </p:cNvPr>
          <p:cNvGrpSpPr/>
          <p:nvPr/>
        </p:nvGrpSpPr>
        <p:grpSpPr>
          <a:xfrm>
            <a:off x="6735569" y="1406220"/>
            <a:ext cx="10912861" cy="10903559"/>
            <a:chOff x="8365739" y="3414035"/>
            <a:chExt cx="8184189" cy="8177213"/>
          </a:xfrm>
        </p:grpSpPr>
        <p:sp>
          <p:nvSpPr>
            <p:cNvPr id="2" name="Freeform 1">
              <a:extLst>
                <a:ext uri="{FF2B5EF4-FFF2-40B4-BE49-F238E27FC236}">
                  <a16:creationId xmlns:a16="http://schemas.microsoft.com/office/drawing/2014/main" id="{C26AF434-32DC-42B7-A75B-F137B5491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5739" y="8566655"/>
              <a:ext cx="890501" cy="890558"/>
            </a:xfrm>
            <a:custGeom>
              <a:avLst/>
              <a:gdLst>
                <a:gd name="T0" fmla="*/ 0 w 2615"/>
                <a:gd name="T1" fmla="*/ 1303 h 2616"/>
                <a:gd name="T2" fmla="*/ 0 w 2615"/>
                <a:gd name="T3" fmla="*/ 1303 h 2616"/>
                <a:gd name="T4" fmla="*/ 1303 w 2615"/>
                <a:gd name="T5" fmla="*/ 0 h 2616"/>
                <a:gd name="T6" fmla="*/ 2614 w 2615"/>
                <a:gd name="T7" fmla="*/ 1303 h 2616"/>
                <a:gd name="T8" fmla="*/ 1303 w 2615"/>
                <a:gd name="T9" fmla="*/ 2615 h 2616"/>
                <a:gd name="T10" fmla="*/ 0 w 2615"/>
                <a:gd name="T11" fmla="*/ 1303 h 2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6">
                  <a:moveTo>
                    <a:pt x="0" y="1303"/>
                  </a:moveTo>
                  <a:lnTo>
                    <a:pt x="0" y="1303"/>
                  </a:lnTo>
                  <a:cubicBezTo>
                    <a:pt x="0" y="587"/>
                    <a:pt x="586" y="0"/>
                    <a:pt x="1303" y="0"/>
                  </a:cubicBezTo>
                  <a:cubicBezTo>
                    <a:pt x="2028" y="0"/>
                    <a:pt x="2614" y="587"/>
                    <a:pt x="2614" y="1303"/>
                  </a:cubicBezTo>
                  <a:cubicBezTo>
                    <a:pt x="2614" y="2028"/>
                    <a:pt x="2028" y="2615"/>
                    <a:pt x="1303" y="2615"/>
                  </a:cubicBezTo>
                  <a:cubicBezTo>
                    <a:pt x="586" y="2615"/>
                    <a:pt x="0" y="2028"/>
                    <a:pt x="0" y="130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F297E81-A03D-4FC4-8632-889A0DC4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0070" y="7076885"/>
              <a:ext cx="890501" cy="890558"/>
            </a:xfrm>
            <a:custGeom>
              <a:avLst/>
              <a:gdLst>
                <a:gd name="T0" fmla="*/ 0 w 2615"/>
                <a:gd name="T1" fmla="*/ 1303 h 2615"/>
                <a:gd name="T2" fmla="*/ 0 w 2615"/>
                <a:gd name="T3" fmla="*/ 1303 h 2615"/>
                <a:gd name="T4" fmla="*/ 1303 w 2615"/>
                <a:gd name="T5" fmla="*/ 0 h 2615"/>
                <a:gd name="T6" fmla="*/ 2614 w 2615"/>
                <a:gd name="T7" fmla="*/ 1303 h 2615"/>
                <a:gd name="T8" fmla="*/ 1303 w 2615"/>
                <a:gd name="T9" fmla="*/ 2614 h 2615"/>
                <a:gd name="T10" fmla="*/ 0 w 2615"/>
                <a:gd name="T11" fmla="*/ 1303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6" y="0"/>
                    <a:pt x="1303" y="0"/>
                  </a:cubicBezTo>
                  <a:cubicBezTo>
                    <a:pt x="2028" y="0"/>
                    <a:pt x="2614" y="586"/>
                    <a:pt x="2614" y="1303"/>
                  </a:cubicBezTo>
                  <a:cubicBezTo>
                    <a:pt x="2614" y="2028"/>
                    <a:pt x="2028" y="2614"/>
                    <a:pt x="1303" y="2614"/>
                  </a:cubicBezTo>
                  <a:cubicBezTo>
                    <a:pt x="586" y="2614"/>
                    <a:pt x="0" y="2028"/>
                    <a:pt x="0" y="130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DF2A459-837C-43E9-B385-AE737910E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316" y="8919574"/>
              <a:ext cx="1371040" cy="1372630"/>
            </a:xfrm>
            <a:custGeom>
              <a:avLst/>
              <a:gdLst>
                <a:gd name="T0" fmla="*/ 0 w 4024"/>
                <a:gd name="T1" fmla="*/ 2019 h 4032"/>
                <a:gd name="T2" fmla="*/ 0 w 4024"/>
                <a:gd name="T3" fmla="*/ 2019 h 4032"/>
                <a:gd name="T4" fmla="*/ 2011 w 4024"/>
                <a:gd name="T5" fmla="*/ 0 h 4032"/>
                <a:gd name="T6" fmla="*/ 4023 w 4024"/>
                <a:gd name="T7" fmla="*/ 2019 h 4032"/>
                <a:gd name="T8" fmla="*/ 2011 w 4024"/>
                <a:gd name="T9" fmla="*/ 4031 h 4032"/>
                <a:gd name="T10" fmla="*/ 0 w 4024"/>
                <a:gd name="T11" fmla="*/ 2019 h 4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4" h="4032">
                  <a:moveTo>
                    <a:pt x="0" y="2019"/>
                  </a:moveTo>
                  <a:lnTo>
                    <a:pt x="0" y="2019"/>
                  </a:lnTo>
                  <a:cubicBezTo>
                    <a:pt x="0" y="904"/>
                    <a:pt x="896" y="0"/>
                    <a:pt x="2011" y="0"/>
                  </a:cubicBezTo>
                  <a:cubicBezTo>
                    <a:pt x="3119" y="0"/>
                    <a:pt x="4023" y="904"/>
                    <a:pt x="4023" y="2019"/>
                  </a:cubicBezTo>
                  <a:cubicBezTo>
                    <a:pt x="4023" y="3127"/>
                    <a:pt x="3119" y="4031"/>
                    <a:pt x="2011" y="4031"/>
                  </a:cubicBezTo>
                  <a:cubicBezTo>
                    <a:pt x="896" y="4031"/>
                    <a:pt x="0" y="3127"/>
                    <a:pt x="0" y="201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9139B1FA-0FF9-47F0-922D-3E42C569B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4518" y="8455524"/>
              <a:ext cx="97609" cy="608223"/>
            </a:xfrm>
            <a:custGeom>
              <a:avLst/>
              <a:gdLst>
                <a:gd name="T0" fmla="*/ 286 w 287"/>
                <a:gd name="T1" fmla="*/ 1784 h 1785"/>
                <a:gd name="T2" fmla="*/ 0 w 287"/>
                <a:gd name="T3" fmla="*/ 1784 h 1785"/>
                <a:gd name="T4" fmla="*/ 0 w 287"/>
                <a:gd name="T5" fmla="*/ 0 h 1785"/>
                <a:gd name="T6" fmla="*/ 286 w 287"/>
                <a:gd name="T7" fmla="*/ 0 h 1785"/>
                <a:gd name="T8" fmla="*/ 286 w 287"/>
                <a:gd name="T9" fmla="*/ 1784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1785">
                  <a:moveTo>
                    <a:pt x="286" y="1784"/>
                  </a:moveTo>
                  <a:lnTo>
                    <a:pt x="0" y="1784"/>
                  </a:lnTo>
                  <a:lnTo>
                    <a:pt x="0" y="0"/>
                  </a:lnTo>
                  <a:lnTo>
                    <a:pt x="286" y="0"/>
                  </a:lnTo>
                  <a:lnTo>
                    <a:pt x="286" y="1784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73F483B-EEF9-49E1-96E6-D3AC53E2C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058" y="8275310"/>
              <a:ext cx="910021" cy="579689"/>
            </a:xfrm>
            <a:custGeom>
              <a:avLst/>
              <a:gdLst>
                <a:gd name="T0" fmla="*/ 139 w 2672"/>
                <a:gd name="T1" fmla="*/ 1702 h 1703"/>
                <a:gd name="T2" fmla="*/ 0 w 2672"/>
                <a:gd name="T3" fmla="*/ 1458 h 1703"/>
                <a:gd name="T4" fmla="*/ 2525 w 2672"/>
                <a:gd name="T5" fmla="*/ 0 h 1703"/>
                <a:gd name="T6" fmla="*/ 2671 w 2672"/>
                <a:gd name="T7" fmla="*/ 253 h 1703"/>
                <a:gd name="T8" fmla="*/ 139 w 2672"/>
                <a:gd name="T9" fmla="*/ 1702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2" h="1703">
                  <a:moveTo>
                    <a:pt x="139" y="1702"/>
                  </a:moveTo>
                  <a:lnTo>
                    <a:pt x="0" y="1458"/>
                  </a:lnTo>
                  <a:lnTo>
                    <a:pt x="2525" y="0"/>
                  </a:lnTo>
                  <a:lnTo>
                    <a:pt x="2671" y="253"/>
                  </a:lnTo>
                  <a:lnTo>
                    <a:pt x="139" y="170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795B1F3-5C4E-4E02-A0D1-E3E5D633E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7706" y="7494382"/>
              <a:ext cx="956574" cy="461048"/>
            </a:xfrm>
            <a:custGeom>
              <a:avLst/>
              <a:gdLst>
                <a:gd name="T0" fmla="*/ 0 w 2811"/>
                <a:gd name="T1" fmla="*/ 268 h 1353"/>
                <a:gd name="T2" fmla="*/ 106 w 2811"/>
                <a:gd name="T3" fmla="*/ 0 h 1353"/>
                <a:gd name="T4" fmla="*/ 2810 w 2811"/>
                <a:gd name="T5" fmla="*/ 1083 h 1353"/>
                <a:gd name="T6" fmla="*/ 2704 w 2811"/>
                <a:gd name="T7" fmla="*/ 1352 h 1353"/>
                <a:gd name="T8" fmla="*/ 0 w 2811"/>
                <a:gd name="T9" fmla="*/ 268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1" h="1353">
                  <a:moveTo>
                    <a:pt x="0" y="268"/>
                  </a:moveTo>
                  <a:lnTo>
                    <a:pt x="106" y="0"/>
                  </a:lnTo>
                  <a:lnTo>
                    <a:pt x="2810" y="1083"/>
                  </a:lnTo>
                  <a:lnTo>
                    <a:pt x="2704" y="1352"/>
                  </a:lnTo>
                  <a:lnTo>
                    <a:pt x="0" y="268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FD6445B-ABAB-44AF-9180-7045E6137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4281" y="7796241"/>
              <a:ext cx="1771989" cy="271822"/>
            </a:xfrm>
            <a:custGeom>
              <a:avLst/>
              <a:gdLst>
                <a:gd name="T0" fmla="*/ 121 w 5205"/>
                <a:gd name="T1" fmla="*/ 798 h 799"/>
                <a:gd name="T2" fmla="*/ 0 w 5205"/>
                <a:gd name="T3" fmla="*/ 0 h 799"/>
                <a:gd name="T4" fmla="*/ 5204 w 5205"/>
                <a:gd name="T5" fmla="*/ 0 h 799"/>
                <a:gd name="T6" fmla="*/ 5204 w 5205"/>
                <a:gd name="T7" fmla="*/ 798 h 799"/>
                <a:gd name="T8" fmla="*/ 121 w 5205"/>
                <a:gd name="T9" fmla="*/ 798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5" h="799">
                  <a:moveTo>
                    <a:pt x="121" y="798"/>
                  </a:moveTo>
                  <a:lnTo>
                    <a:pt x="0" y="0"/>
                  </a:lnTo>
                  <a:lnTo>
                    <a:pt x="5204" y="0"/>
                  </a:lnTo>
                  <a:lnTo>
                    <a:pt x="5204" y="798"/>
                  </a:lnTo>
                  <a:lnTo>
                    <a:pt x="121" y="798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CB71A82-7E4B-4814-9D0F-D206819F2EF5}"/>
                </a:ext>
              </a:extLst>
            </p:cNvPr>
            <p:cNvGrpSpPr/>
            <p:nvPr/>
          </p:nvGrpSpPr>
          <p:grpSpPr>
            <a:xfrm>
              <a:off x="10284893" y="9263484"/>
              <a:ext cx="385934" cy="740379"/>
              <a:chOff x="10281718" y="9263483"/>
              <a:chExt cx="385934" cy="740379"/>
            </a:xfrm>
          </p:grpSpPr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28BC4AC4-D3C5-47F8-80E6-E10DBC60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9227" y="9368607"/>
                <a:ext cx="133650" cy="572180"/>
              </a:xfrm>
              <a:custGeom>
                <a:avLst/>
                <a:gdLst>
                  <a:gd name="T0" fmla="*/ 391 w 392"/>
                  <a:gd name="T1" fmla="*/ 1345 h 1680"/>
                  <a:gd name="T2" fmla="*/ 269 w 392"/>
                  <a:gd name="T3" fmla="*/ 1679 h 1680"/>
                  <a:gd name="T4" fmla="*/ 122 w 392"/>
                  <a:gd name="T5" fmla="*/ 1679 h 1680"/>
                  <a:gd name="T6" fmla="*/ 0 w 392"/>
                  <a:gd name="T7" fmla="*/ 1345 h 1680"/>
                  <a:gd name="T8" fmla="*/ 0 w 392"/>
                  <a:gd name="T9" fmla="*/ 0 h 1680"/>
                  <a:gd name="T10" fmla="*/ 391 w 392"/>
                  <a:gd name="T11" fmla="*/ 0 h 1680"/>
                  <a:gd name="T12" fmla="*/ 391 w 392"/>
                  <a:gd name="T13" fmla="*/ 1345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2" h="1680">
                    <a:moveTo>
                      <a:pt x="391" y="1345"/>
                    </a:moveTo>
                    <a:lnTo>
                      <a:pt x="269" y="1679"/>
                    </a:lnTo>
                    <a:lnTo>
                      <a:pt x="122" y="1679"/>
                    </a:lnTo>
                    <a:lnTo>
                      <a:pt x="0" y="1345"/>
                    </a:lnTo>
                    <a:lnTo>
                      <a:pt x="0" y="0"/>
                    </a:lnTo>
                    <a:lnTo>
                      <a:pt x="391" y="0"/>
                    </a:lnTo>
                    <a:lnTo>
                      <a:pt x="391" y="1345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A0D2833F-5BDB-4293-BB96-C0602D853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9227" y="9263483"/>
                <a:ext cx="133650" cy="166698"/>
              </a:xfrm>
              <a:custGeom>
                <a:avLst/>
                <a:gdLst>
                  <a:gd name="T0" fmla="*/ 391 w 392"/>
                  <a:gd name="T1" fmla="*/ 293 h 489"/>
                  <a:gd name="T2" fmla="*/ 391 w 392"/>
                  <a:gd name="T3" fmla="*/ 293 h 489"/>
                  <a:gd name="T4" fmla="*/ 196 w 392"/>
                  <a:gd name="T5" fmla="*/ 488 h 489"/>
                  <a:gd name="T6" fmla="*/ 196 w 392"/>
                  <a:gd name="T7" fmla="*/ 488 h 489"/>
                  <a:gd name="T8" fmla="*/ 0 w 392"/>
                  <a:gd name="T9" fmla="*/ 293 h 489"/>
                  <a:gd name="T10" fmla="*/ 0 w 392"/>
                  <a:gd name="T11" fmla="*/ 114 h 489"/>
                  <a:gd name="T12" fmla="*/ 196 w 392"/>
                  <a:gd name="T13" fmla="*/ 25 h 489"/>
                  <a:gd name="T14" fmla="*/ 196 w 392"/>
                  <a:gd name="T15" fmla="*/ 25 h 489"/>
                  <a:gd name="T16" fmla="*/ 391 w 392"/>
                  <a:gd name="T17" fmla="*/ 114 h 489"/>
                  <a:gd name="T18" fmla="*/ 391 w 392"/>
                  <a:gd name="T19" fmla="*/ 29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2" h="489">
                    <a:moveTo>
                      <a:pt x="391" y="293"/>
                    </a:moveTo>
                    <a:lnTo>
                      <a:pt x="391" y="293"/>
                    </a:lnTo>
                    <a:cubicBezTo>
                      <a:pt x="391" y="399"/>
                      <a:pt x="310" y="488"/>
                      <a:pt x="196" y="488"/>
                    </a:cubicBezTo>
                    <a:lnTo>
                      <a:pt x="196" y="488"/>
                    </a:lnTo>
                    <a:cubicBezTo>
                      <a:pt x="81" y="488"/>
                      <a:pt x="0" y="399"/>
                      <a:pt x="0" y="29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0"/>
                      <a:pt x="81" y="25"/>
                      <a:pt x="196" y="25"/>
                    </a:cubicBezTo>
                    <a:lnTo>
                      <a:pt x="196" y="25"/>
                    </a:lnTo>
                    <a:cubicBezTo>
                      <a:pt x="310" y="25"/>
                      <a:pt x="391" y="0"/>
                      <a:pt x="391" y="114"/>
                    </a:cubicBezTo>
                    <a:lnTo>
                      <a:pt x="391" y="29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E07E38EF-F0FC-4B02-B0E6-C28507869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1718" y="9332565"/>
                <a:ext cx="150169" cy="142670"/>
              </a:xfrm>
              <a:custGeom>
                <a:avLst/>
                <a:gdLst>
                  <a:gd name="T0" fmla="*/ 439 w 440"/>
                  <a:gd name="T1" fmla="*/ 416 h 417"/>
                  <a:gd name="T2" fmla="*/ 0 w 440"/>
                  <a:gd name="T3" fmla="*/ 416 h 417"/>
                  <a:gd name="T4" fmla="*/ 0 w 440"/>
                  <a:gd name="T5" fmla="*/ 0 h 417"/>
                  <a:gd name="T6" fmla="*/ 439 w 440"/>
                  <a:gd name="T7" fmla="*/ 0 h 417"/>
                  <a:gd name="T8" fmla="*/ 439 w 440"/>
                  <a:gd name="T9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417">
                    <a:moveTo>
                      <a:pt x="439" y="416"/>
                    </a:moveTo>
                    <a:lnTo>
                      <a:pt x="0" y="416"/>
                    </a:lnTo>
                    <a:lnTo>
                      <a:pt x="0" y="0"/>
                    </a:lnTo>
                    <a:lnTo>
                      <a:pt x="439" y="0"/>
                    </a:lnTo>
                    <a:lnTo>
                      <a:pt x="439" y="41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94AA9AC3-7E23-4840-9009-7FFACADD1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274" y="9919762"/>
                <a:ext cx="51057" cy="84100"/>
              </a:xfrm>
              <a:custGeom>
                <a:avLst/>
                <a:gdLst>
                  <a:gd name="T0" fmla="*/ 0 w 148"/>
                  <a:gd name="T1" fmla="*/ 49 h 246"/>
                  <a:gd name="T2" fmla="*/ 0 w 148"/>
                  <a:gd name="T3" fmla="*/ 49 h 246"/>
                  <a:gd name="T4" fmla="*/ 49 w 148"/>
                  <a:gd name="T5" fmla="*/ 188 h 246"/>
                  <a:gd name="T6" fmla="*/ 147 w 148"/>
                  <a:gd name="T7" fmla="*/ 58 h 246"/>
                  <a:gd name="T8" fmla="*/ 0 w 148"/>
                  <a:gd name="T9" fmla="*/ 4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246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33" y="156"/>
                      <a:pt x="49" y="188"/>
                    </a:cubicBezTo>
                    <a:cubicBezTo>
                      <a:pt x="65" y="221"/>
                      <a:pt x="89" y="245"/>
                      <a:pt x="147" y="58"/>
                    </a:cubicBezTo>
                    <a:cubicBezTo>
                      <a:pt x="147" y="58"/>
                      <a:pt x="82" y="0"/>
                      <a:pt x="0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34401E9E-D3AC-4D2F-8A9C-748EE2DA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953" y="9368607"/>
                <a:ext cx="133651" cy="572180"/>
              </a:xfrm>
              <a:custGeom>
                <a:avLst/>
                <a:gdLst>
                  <a:gd name="T0" fmla="*/ 392 w 393"/>
                  <a:gd name="T1" fmla="*/ 1345 h 1680"/>
                  <a:gd name="T2" fmla="*/ 269 w 393"/>
                  <a:gd name="T3" fmla="*/ 1679 h 1680"/>
                  <a:gd name="T4" fmla="*/ 123 w 393"/>
                  <a:gd name="T5" fmla="*/ 1679 h 1680"/>
                  <a:gd name="T6" fmla="*/ 0 w 393"/>
                  <a:gd name="T7" fmla="*/ 1345 h 1680"/>
                  <a:gd name="T8" fmla="*/ 0 w 393"/>
                  <a:gd name="T9" fmla="*/ 0 h 1680"/>
                  <a:gd name="T10" fmla="*/ 392 w 393"/>
                  <a:gd name="T11" fmla="*/ 0 h 1680"/>
                  <a:gd name="T12" fmla="*/ 392 w 393"/>
                  <a:gd name="T13" fmla="*/ 1345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3" h="1680">
                    <a:moveTo>
                      <a:pt x="392" y="1345"/>
                    </a:moveTo>
                    <a:lnTo>
                      <a:pt x="269" y="1679"/>
                    </a:lnTo>
                    <a:lnTo>
                      <a:pt x="123" y="1679"/>
                    </a:lnTo>
                    <a:lnTo>
                      <a:pt x="0" y="1345"/>
                    </a:lnTo>
                    <a:lnTo>
                      <a:pt x="0" y="0"/>
                    </a:lnTo>
                    <a:lnTo>
                      <a:pt x="392" y="0"/>
                    </a:lnTo>
                    <a:lnTo>
                      <a:pt x="392" y="1345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99258F5-4FAF-4EFB-92E6-6D73E70DD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953" y="9263483"/>
                <a:ext cx="133651" cy="166698"/>
              </a:xfrm>
              <a:custGeom>
                <a:avLst/>
                <a:gdLst>
                  <a:gd name="T0" fmla="*/ 392 w 393"/>
                  <a:gd name="T1" fmla="*/ 293 h 489"/>
                  <a:gd name="T2" fmla="*/ 392 w 393"/>
                  <a:gd name="T3" fmla="*/ 293 h 489"/>
                  <a:gd name="T4" fmla="*/ 197 w 393"/>
                  <a:gd name="T5" fmla="*/ 488 h 489"/>
                  <a:gd name="T6" fmla="*/ 197 w 393"/>
                  <a:gd name="T7" fmla="*/ 488 h 489"/>
                  <a:gd name="T8" fmla="*/ 0 w 393"/>
                  <a:gd name="T9" fmla="*/ 293 h 489"/>
                  <a:gd name="T10" fmla="*/ 0 w 393"/>
                  <a:gd name="T11" fmla="*/ 114 h 489"/>
                  <a:gd name="T12" fmla="*/ 197 w 393"/>
                  <a:gd name="T13" fmla="*/ 25 h 489"/>
                  <a:gd name="T14" fmla="*/ 197 w 393"/>
                  <a:gd name="T15" fmla="*/ 25 h 489"/>
                  <a:gd name="T16" fmla="*/ 392 w 393"/>
                  <a:gd name="T17" fmla="*/ 114 h 489"/>
                  <a:gd name="T18" fmla="*/ 392 w 393"/>
                  <a:gd name="T19" fmla="*/ 29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3" h="489">
                    <a:moveTo>
                      <a:pt x="392" y="293"/>
                    </a:moveTo>
                    <a:lnTo>
                      <a:pt x="392" y="293"/>
                    </a:lnTo>
                    <a:cubicBezTo>
                      <a:pt x="392" y="399"/>
                      <a:pt x="311" y="488"/>
                      <a:pt x="197" y="488"/>
                    </a:cubicBezTo>
                    <a:lnTo>
                      <a:pt x="197" y="488"/>
                    </a:lnTo>
                    <a:cubicBezTo>
                      <a:pt x="82" y="488"/>
                      <a:pt x="0" y="399"/>
                      <a:pt x="0" y="29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0"/>
                      <a:pt x="82" y="25"/>
                      <a:pt x="197" y="25"/>
                    </a:cubicBezTo>
                    <a:lnTo>
                      <a:pt x="197" y="25"/>
                    </a:lnTo>
                    <a:cubicBezTo>
                      <a:pt x="311" y="25"/>
                      <a:pt x="392" y="0"/>
                      <a:pt x="392" y="114"/>
                    </a:cubicBezTo>
                    <a:lnTo>
                      <a:pt x="392" y="29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BB8234E2-2E28-4291-B198-DA76C9E94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2944" y="9332565"/>
                <a:ext cx="150169" cy="142670"/>
              </a:xfrm>
              <a:custGeom>
                <a:avLst/>
                <a:gdLst>
                  <a:gd name="T0" fmla="*/ 440 w 441"/>
                  <a:gd name="T1" fmla="*/ 416 h 417"/>
                  <a:gd name="T2" fmla="*/ 0 w 441"/>
                  <a:gd name="T3" fmla="*/ 416 h 417"/>
                  <a:gd name="T4" fmla="*/ 0 w 441"/>
                  <a:gd name="T5" fmla="*/ 0 h 417"/>
                  <a:gd name="T6" fmla="*/ 440 w 441"/>
                  <a:gd name="T7" fmla="*/ 0 h 417"/>
                  <a:gd name="T8" fmla="*/ 440 w 441"/>
                  <a:gd name="T9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1" h="417">
                    <a:moveTo>
                      <a:pt x="440" y="416"/>
                    </a:moveTo>
                    <a:lnTo>
                      <a:pt x="0" y="416"/>
                    </a:lnTo>
                    <a:lnTo>
                      <a:pt x="0" y="0"/>
                    </a:lnTo>
                    <a:lnTo>
                      <a:pt x="440" y="0"/>
                    </a:lnTo>
                    <a:lnTo>
                      <a:pt x="440" y="41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D34C6383-A98E-4F01-8BC6-007CDEC73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000" y="9919762"/>
                <a:ext cx="49556" cy="84100"/>
              </a:xfrm>
              <a:custGeom>
                <a:avLst/>
                <a:gdLst>
                  <a:gd name="T0" fmla="*/ 0 w 147"/>
                  <a:gd name="T1" fmla="*/ 49 h 246"/>
                  <a:gd name="T2" fmla="*/ 0 w 147"/>
                  <a:gd name="T3" fmla="*/ 49 h 246"/>
                  <a:gd name="T4" fmla="*/ 49 w 147"/>
                  <a:gd name="T5" fmla="*/ 188 h 246"/>
                  <a:gd name="T6" fmla="*/ 146 w 147"/>
                  <a:gd name="T7" fmla="*/ 58 h 246"/>
                  <a:gd name="T8" fmla="*/ 0 w 147"/>
                  <a:gd name="T9" fmla="*/ 4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46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32" y="156"/>
                      <a:pt x="49" y="188"/>
                    </a:cubicBezTo>
                    <a:cubicBezTo>
                      <a:pt x="65" y="221"/>
                      <a:pt x="89" y="245"/>
                      <a:pt x="146" y="58"/>
                    </a:cubicBezTo>
                    <a:cubicBezTo>
                      <a:pt x="146" y="58"/>
                      <a:pt x="81" y="0"/>
                      <a:pt x="0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9B6249E8-E6C1-46D6-8433-B41822E9E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598" y="9361099"/>
                <a:ext cx="48054" cy="288342"/>
              </a:xfrm>
              <a:custGeom>
                <a:avLst/>
                <a:gdLst>
                  <a:gd name="T0" fmla="*/ 0 w 139"/>
                  <a:gd name="T1" fmla="*/ 0 h 848"/>
                  <a:gd name="T2" fmla="*/ 0 w 139"/>
                  <a:gd name="T3" fmla="*/ 0 h 848"/>
                  <a:gd name="T4" fmla="*/ 114 w 139"/>
                  <a:gd name="T5" fmla="*/ 88 h 848"/>
                  <a:gd name="T6" fmla="*/ 121 w 139"/>
                  <a:gd name="T7" fmla="*/ 789 h 848"/>
                  <a:gd name="T8" fmla="*/ 81 w 139"/>
                  <a:gd name="T9" fmla="*/ 847 h 848"/>
                  <a:gd name="T10" fmla="*/ 81 w 139"/>
                  <a:gd name="T11" fmla="*/ 293 h 848"/>
                  <a:gd name="T12" fmla="*/ 32 w 139"/>
                  <a:gd name="T13" fmla="*/ 227 h 848"/>
                  <a:gd name="T14" fmla="*/ 0 w 139"/>
                  <a:gd name="T15" fmla="*/ 0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84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05" y="48"/>
                      <a:pt x="114" y="88"/>
                    </a:cubicBezTo>
                    <a:cubicBezTo>
                      <a:pt x="121" y="130"/>
                      <a:pt x="121" y="789"/>
                      <a:pt x="121" y="789"/>
                    </a:cubicBezTo>
                    <a:cubicBezTo>
                      <a:pt x="121" y="789"/>
                      <a:pt x="138" y="847"/>
                      <a:pt x="81" y="847"/>
                    </a:cubicBezTo>
                    <a:cubicBezTo>
                      <a:pt x="81" y="293"/>
                      <a:pt x="81" y="293"/>
                      <a:pt x="81" y="293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D6F57B9-93BC-42EA-A6B9-AE3F2A29EE1B}"/>
                </a:ext>
              </a:extLst>
            </p:cNvPr>
            <p:cNvGrpSpPr/>
            <p:nvPr/>
          </p:nvGrpSpPr>
          <p:grpSpPr>
            <a:xfrm>
              <a:off x="8964912" y="7260103"/>
              <a:ext cx="360405" cy="471560"/>
              <a:chOff x="8961736" y="7260103"/>
              <a:chExt cx="360405" cy="471560"/>
            </a:xfrm>
          </p:grpSpPr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D19E26F2-C0F4-42F9-A637-EBF939CF6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0369" y="7263106"/>
                <a:ext cx="241772" cy="468557"/>
              </a:xfrm>
              <a:custGeom>
                <a:avLst/>
                <a:gdLst>
                  <a:gd name="T0" fmla="*/ 0 w 710"/>
                  <a:gd name="T1" fmla="*/ 0 h 1377"/>
                  <a:gd name="T2" fmla="*/ 0 w 710"/>
                  <a:gd name="T3" fmla="*/ 1376 h 1377"/>
                  <a:gd name="T4" fmla="*/ 709 w 710"/>
                  <a:gd name="T5" fmla="*/ 1376 h 1377"/>
                  <a:gd name="T6" fmla="*/ 0 w 710"/>
                  <a:gd name="T7" fmla="*/ 0 h 1377"/>
                  <a:gd name="T8" fmla="*/ 114 w 710"/>
                  <a:gd name="T9" fmla="*/ 537 h 1377"/>
                  <a:gd name="T10" fmla="*/ 472 w 710"/>
                  <a:gd name="T11" fmla="*/ 1204 h 1377"/>
                  <a:gd name="T12" fmla="*/ 114 w 710"/>
                  <a:gd name="T13" fmla="*/ 1204 h 1377"/>
                  <a:gd name="T14" fmla="*/ 114 w 710"/>
                  <a:gd name="T15" fmla="*/ 537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0" h="1377">
                    <a:moveTo>
                      <a:pt x="0" y="0"/>
                    </a:moveTo>
                    <a:lnTo>
                      <a:pt x="0" y="1376"/>
                    </a:lnTo>
                    <a:lnTo>
                      <a:pt x="709" y="1376"/>
                    </a:lnTo>
                    <a:lnTo>
                      <a:pt x="0" y="0"/>
                    </a:lnTo>
                    <a:close/>
                    <a:moveTo>
                      <a:pt x="114" y="537"/>
                    </a:moveTo>
                    <a:lnTo>
                      <a:pt x="472" y="1204"/>
                    </a:lnTo>
                    <a:lnTo>
                      <a:pt x="114" y="1204"/>
                    </a:lnTo>
                    <a:lnTo>
                      <a:pt x="114" y="53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8EB5BC85-442C-449D-9098-D760A6A0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1736" y="7260103"/>
                <a:ext cx="61569" cy="452037"/>
              </a:xfrm>
              <a:custGeom>
                <a:avLst/>
                <a:gdLst>
                  <a:gd name="T0" fmla="*/ 179 w 180"/>
                  <a:gd name="T1" fmla="*/ 1328 h 1329"/>
                  <a:gd name="T2" fmla="*/ 0 w 180"/>
                  <a:gd name="T3" fmla="*/ 1328 h 1329"/>
                  <a:gd name="T4" fmla="*/ 0 w 180"/>
                  <a:gd name="T5" fmla="*/ 0 h 1329"/>
                  <a:gd name="T6" fmla="*/ 179 w 180"/>
                  <a:gd name="T7" fmla="*/ 0 h 1329"/>
                  <a:gd name="T8" fmla="*/ 179 w 180"/>
                  <a:gd name="T9" fmla="*/ 1328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329">
                    <a:moveTo>
                      <a:pt x="179" y="1328"/>
                    </a:moveTo>
                    <a:lnTo>
                      <a:pt x="0" y="1328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9" y="132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75A1C2C-696A-4ACF-8FE3-C01EA5296E29}"/>
                </a:ext>
              </a:extLst>
            </p:cNvPr>
            <p:cNvGrpSpPr/>
            <p:nvPr/>
          </p:nvGrpSpPr>
          <p:grpSpPr>
            <a:xfrm>
              <a:off x="8536932" y="8697312"/>
              <a:ext cx="560129" cy="603717"/>
              <a:chOff x="8533756" y="8697311"/>
              <a:chExt cx="560129" cy="603717"/>
            </a:xfrm>
          </p:grpSpPr>
          <p:sp>
            <p:nvSpPr>
              <p:cNvPr id="23" name="Freeform 19">
                <a:extLst>
                  <a:ext uri="{FF2B5EF4-FFF2-40B4-BE49-F238E27FC236}">
                    <a16:creationId xmlns:a16="http://schemas.microsoft.com/office/drawing/2014/main" id="{2674AF70-DB90-4E53-BDA6-BEF8D12E5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9998" y="9204913"/>
                <a:ext cx="133651" cy="30036"/>
              </a:xfrm>
              <a:custGeom>
                <a:avLst/>
                <a:gdLst>
                  <a:gd name="T0" fmla="*/ 391 w 392"/>
                  <a:gd name="T1" fmla="*/ 40 h 90"/>
                  <a:gd name="T2" fmla="*/ 391 w 392"/>
                  <a:gd name="T3" fmla="*/ 40 h 90"/>
                  <a:gd name="T4" fmla="*/ 326 w 392"/>
                  <a:gd name="T5" fmla="*/ 89 h 90"/>
                  <a:gd name="T6" fmla="*/ 65 w 392"/>
                  <a:gd name="T7" fmla="*/ 89 h 90"/>
                  <a:gd name="T8" fmla="*/ 0 w 392"/>
                  <a:gd name="T9" fmla="*/ 40 h 90"/>
                  <a:gd name="T10" fmla="*/ 0 w 392"/>
                  <a:gd name="T11" fmla="*/ 40 h 90"/>
                  <a:gd name="T12" fmla="*/ 65 w 392"/>
                  <a:gd name="T13" fmla="*/ 0 h 90"/>
                  <a:gd name="T14" fmla="*/ 326 w 392"/>
                  <a:gd name="T15" fmla="*/ 0 h 90"/>
                  <a:gd name="T16" fmla="*/ 391 w 392"/>
                  <a:gd name="T17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2" h="90">
                    <a:moveTo>
                      <a:pt x="391" y="40"/>
                    </a:moveTo>
                    <a:lnTo>
                      <a:pt x="391" y="40"/>
                    </a:lnTo>
                    <a:cubicBezTo>
                      <a:pt x="391" y="73"/>
                      <a:pt x="358" y="89"/>
                      <a:pt x="32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3" y="89"/>
                      <a:pt x="0" y="73"/>
                      <a:pt x="0" y="40"/>
                    </a:cubicBezTo>
                    <a:lnTo>
                      <a:pt x="0" y="40"/>
                    </a:lnTo>
                    <a:cubicBezTo>
                      <a:pt x="0" y="16"/>
                      <a:pt x="33" y="0"/>
                      <a:pt x="65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58" y="0"/>
                      <a:pt x="391" y="16"/>
                      <a:pt x="391" y="4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4" name="Freeform 20">
                <a:extLst>
                  <a:ext uri="{FF2B5EF4-FFF2-40B4-BE49-F238E27FC236}">
                    <a16:creationId xmlns:a16="http://schemas.microsoft.com/office/drawing/2014/main" id="{CC0A64A3-E55F-4606-A1D0-9E9D8F3A5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9998" y="9237952"/>
                <a:ext cx="133651" cy="30036"/>
              </a:xfrm>
              <a:custGeom>
                <a:avLst/>
                <a:gdLst>
                  <a:gd name="T0" fmla="*/ 391 w 392"/>
                  <a:gd name="T1" fmla="*/ 49 h 90"/>
                  <a:gd name="T2" fmla="*/ 391 w 392"/>
                  <a:gd name="T3" fmla="*/ 49 h 90"/>
                  <a:gd name="T4" fmla="*/ 326 w 392"/>
                  <a:gd name="T5" fmla="*/ 89 h 90"/>
                  <a:gd name="T6" fmla="*/ 65 w 392"/>
                  <a:gd name="T7" fmla="*/ 89 h 90"/>
                  <a:gd name="T8" fmla="*/ 0 w 392"/>
                  <a:gd name="T9" fmla="*/ 49 h 90"/>
                  <a:gd name="T10" fmla="*/ 0 w 392"/>
                  <a:gd name="T11" fmla="*/ 49 h 90"/>
                  <a:gd name="T12" fmla="*/ 65 w 392"/>
                  <a:gd name="T13" fmla="*/ 0 h 90"/>
                  <a:gd name="T14" fmla="*/ 326 w 392"/>
                  <a:gd name="T15" fmla="*/ 0 h 90"/>
                  <a:gd name="T16" fmla="*/ 391 w 392"/>
                  <a:gd name="T17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2" h="90">
                    <a:moveTo>
                      <a:pt x="391" y="49"/>
                    </a:moveTo>
                    <a:lnTo>
                      <a:pt x="391" y="49"/>
                    </a:lnTo>
                    <a:cubicBezTo>
                      <a:pt x="391" y="73"/>
                      <a:pt x="358" y="89"/>
                      <a:pt x="32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33" y="89"/>
                      <a:pt x="0" y="73"/>
                      <a:pt x="0" y="49"/>
                    </a:cubicBezTo>
                    <a:lnTo>
                      <a:pt x="0" y="49"/>
                    </a:lnTo>
                    <a:cubicBezTo>
                      <a:pt x="0" y="17"/>
                      <a:pt x="33" y="0"/>
                      <a:pt x="65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58" y="0"/>
                      <a:pt x="391" y="17"/>
                      <a:pt x="391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5" name="Freeform 21">
                <a:extLst>
                  <a:ext uri="{FF2B5EF4-FFF2-40B4-BE49-F238E27FC236}">
                    <a16:creationId xmlns:a16="http://schemas.microsoft.com/office/drawing/2014/main" id="{8522CB9F-319E-459C-ADBD-EE300F238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8530" y="9270992"/>
                <a:ext cx="78088" cy="30036"/>
              </a:xfrm>
              <a:custGeom>
                <a:avLst/>
                <a:gdLst>
                  <a:gd name="T0" fmla="*/ 228 w 229"/>
                  <a:gd name="T1" fmla="*/ 49 h 90"/>
                  <a:gd name="T2" fmla="*/ 228 w 229"/>
                  <a:gd name="T3" fmla="*/ 49 h 90"/>
                  <a:gd name="T4" fmla="*/ 195 w 229"/>
                  <a:gd name="T5" fmla="*/ 89 h 90"/>
                  <a:gd name="T6" fmla="*/ 40 w 229"/>
                  <a:gd name="T7" fmla="*/ 89 h 90"/>
                  <a:gd name="T8" fmla="*/ 0 w 229"/>
                  <a:gd name="T9" fmla="*/ 49 h 90"/>
                  <a:gd name="T10" fmla="*/ 0 w 229"/>
                  <a:gd name="T11" fmla="*/ 49 h 90"/>
                  <a:gd name="T12" fmla="*/ 40 w 229"/>
                  <a:gd name="T13" fmla="*/ 0 h 90"/>
                  <a:gd name="T14" fmla="*/ 195 w 229"/>
                  <a:gd name="T15" fmla="*/ 0 h 90"/>
                  <a:gd name="T16" fmla="*/ 228 w 229"/>
                  <a:gd name="T17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90">
                    <a:moveTo>
                      <a:pt x="228" y="49"/>
                    </a:moveTo>
                    <a:lnTo>
                      <a:pt x="228" y="49"/>
                    </a:lnTo>
                    <a:cubicBezTo>
                      <a:pt x="228" y="73"/>
                      <a:pt x="211" y="89"/>
                      <a:pt x="195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16" y="89"/>
                      <a:pt x="0" y="73"/>
                      <a:pt x="0" y="49"/>
                    </a:cubicBezTo>
                    <a:lnTo>
                      <a:pt x="0" y="49"/>
                    </a:lnTo>
                    <a:cubicBezTo>
                      <a:pt x="0" y="24"/>
                      <a:pt x="16" y="0"/>
                      <a:pt x="40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11" y="0"/>
                      <a:pt x="228" y="24"/>
                      <a:pt x="228" y="49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26" name="Freeform 22">
                <a:extLst>
                  <a:ext uri="{FF2B5EF4-FFF2-40B4-BE49-F238E27FC236}">
                    <a16:creationId xmlns:a16="http://schemas.microsoft.com/office/drawing/2014/main" id="{9251FBE9-24A8-443C-8682-00DB572C7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3756" y="8697311"/>
                <a:ext cx="560129" cy="501596"/>
              </a:xfrm>
              <a:custGeom>
                <a:avLst/>
                <a:gdLst>
                  <a:gd name="T0" fmla="*/ 838 w 1647"/>
                  <a:gd name="T1" fmla="*/ 0 h 1474"/>
                  <a:gd name="T2" fmla="*/ 838 w 1647"/>
                  <a:gd name="T3" fmla="*/ 0 h 1474"/>
                  <a:gd name="T4" fmla="*/ 838 w 1647"/>
                  <a:gd name="T5" fmla="*/ 0 h 1474"/>
                  <a:gd name="T6" fmla="*/ 822 w 1647"/>
                  <a:gd name="T7" fmla="*/ 0 h 1474"/>
                  <a:gd name="T8" fmla="*/ 806 w 1647"/>
                  <a:gd name="T9" fmla="*/ 0 h 1474"/>
                  <a:gd name="T10" fmla="*/ 806 w 1647"/>
                  <a:gd name="T11" fmla="*/ 0 h 1474"/>
                  <a:gd name="T12" fmla="*/ 415 w 1647"/>
                  <a:gd name="T13" fmla="*/ 1018 h 1474"/>
                  <a:gd name="T14" fmla="*/ 627 w 1647"/>
                  <a:gd name="T15" fmla="*/ 1473 h 1474"/>
                  <a:gd name="T16" fmla="*/ 822 w 1647"/>
                  <a:gd name="T17" fmla="*/ 1473 h 1474"/>
                  <a:gd name="T18" fmla="*/ 856 w 1647"/>
                  <a:gd name="T19" fmla="*/ 1473 h 1474"/>
                  <a:gd name="T20" fmla="*/ 1035 w 1647"/>
                  <a:gd name="T21" fmla="*/ 1473 h 1474"/>
                  <a:gd name="T22" fmla="*/ 1238 w 1647"/>
                  <a:gd name="T23" fmla="*/ 1018 h 1474"/>
                  <a:gd name="T24" fmla="*/ 838 w 1647"/>
                  <a:gd name="T25" fmla="*/ 0 h 1474"/>
                  <a:gd name="T26" fmla="*/ 1230 w 1647"/>
                  <a:gd name="T27" fmla="*/ 750 h 1474"/>
                  <a:gd name="T28" fmla="*/ 1230 w 1647"/>
                  <a:gd name="T29" fmla="*/ 750 h 1474"/>
                  <a:gd name="T30" fmla="*/ 993 w 1647"/>
                  <a:gd name="T31" fmla="*/ 163 h 1474"/>
                  <a:gd name="T32" fmla="*/ 1230 w 1647"/>
                  <a:gd name="T33" fmla="*/ 750 h 1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7" h="1474">
                    <a:moveTo>
                      <a:pt x="838" y="0"/>
                    </a:moveTo>
                    <a:lnTo>
                      <a:pt x="838" y="0"/>
                    </a:lnTo>
                    <a:lnTo>
                      <a:pt x="838" y="0"/>
                    </a:lnTo>
                    <a:cubicBezTo>
                      <a:pt x="838" y="0"/>
                      <a:pt x="831" y="0"/>
                      <a:pt x="822" y="0"/>
                    </a:cubicBezTo>
                    <a:cubicBezTo>
                      <a:pt x="815" y="0"/>
                      <a:pt x="838" y="0"/>
                      <a:pt x="806" y="0"/>
                    </a:cubicBezTo>
                    <a:lnTo>
                      <a:pt x="806" y="0"/>
                    </a:lnTo>
                    <a:cubicBezTo>
                      <a:pt x="0" y="25"/>
                      <a:pt x="196" y="822"/>
                      <a:pt x="415" y="1018"/>
                    </a:cubicBezTo>
                    <a:cubicBezTo>
                      <a:pt x="635" y="1222"/>
                      <a:pt x="627" y="1473"/>
                      <a:pt x="627" y="1473"/>
                    </a:cubicBezTo>
                    <a:cubicBezTo>
                      <a:pt x="822" y="1473"/>
                      <a:pt x="822" y="1473"/>
                      <a:pt x="822" y="1473"/>
                    </a:cubicBezTo>
                    <a:cubicBezTo>
                      <a:pt x="856" y="1473"/>
                      <a:pt x="856" y="1473"/>
                      <a:pt x="856" y="1473"/>
                    </a:cubicBezTo>
                    <a:cubicBezTo>
                      <a:pt x="1035" y="1473"/>
                      <a:pt x="1035" y="1473"/>
                      <a:pt x="1035" y="1473"/>
                    </a:cubicBezTo>
                    <a:cubicBezTo>
                      <a:pt x="1035" y="1473"/>
                      <a:pt x="1017" y="1222"/>
                      <a:pt x="1238" y="1018"/>
                    </a:cubicBezTo>
                    <a:cubicBezTo>
                      <a:pt x="1458" y="822"/>
                      <a:pt x="1646" y="25"/>
                      <a:pt x="838" y="0"/>
                    </a:cubicBezTo>
                    <a:close/>
                    <a:moveTo>
                      <a:pt x="1230" y="750"/>
                    </a:moveTo>
                    <a:lnTo>
                      <a:pt x="1230" y="750"/>
                    </a:lnTo>
                    <a:cubicBezTo>
                      <a:pt x="1368" y="374"/>
                      <a:pt x="993" y="163"/>
                      <a:pt x="993" y="163"/>
                    </a:cubicBezTo>
                    <a:cubicBezTo>
                      <a:pt x="1547" y="253"/>
                      <a:pt x="1230" y="750"/>
                      <a:pt x="1230" y="75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6ED59B50-C344-44AE-8FF1-02CEFA556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802" y="8583176"/>
              <a:ext cx="2294576" cy="268819"/>
            </a:xfrm>
            <a:custGeom>
              <a:avLst/>
              <a:gdLst>
                <a:gd name="T0" fmla="*/ 6581 w 6736"/>
                <a:gd name="T1" fmla="*/ 0 h 791"/>
                <a:gd name="T2" fmla="*/ 6735 w 6736"/>
                <a:gd name="T3" fmla="*/ 790 h 791"/>
                <a:gd name="T4" fmla="*/ 0 w 6736"/>
                <a:gd name="T5" fmla="*/ 790 h 791"/>
                <a:gd name="T6" fmla="*/ 0 w 6736"/>
                <a:gd name="T7" fmla="*/ 0 h 791"/>
                <a:gd name="T8" fmla="*/ 6581 w 6736"/>
                <a:gd name="T9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36" h="791">
                  <a:moveTo>
                    <a:pt x="6581" y="0"/>
                  </a:moveTo>
                  <a:lnTo>
                    <a:pt x="6735" y="790"/>
                  </a:lnTo>
                  <a:lnTo>
                    <a:pt x="0" y="790"/>
                  </a:lnTo>
                  <a:lnTo>
                    <a:pt x="0" y="0"/>
                  </a:lnTo>
                  <a:lnTo>
                    <a:pt x="6581" y="0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ED13E280-827C-4440-83F6-6AB7FD3B5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5042" y="7474859"/>
              <a:ext cx="812412" cy="1106814"/>
            </a:xfrm>
            <a:custGeom>
              <a:avLst/>
              <a:gdLst>
                <a:gd name="T0" fmla="*/ 2035 w 2387"/>
                <a:gd name="T1" fmla="*/ 0 h 3250"/>
                <a:gd name="T2" fmla="*/ 2386 w 2387"/>
                <a:gd name="T3" fmla="*/ 130 h 3250"/>
                <a:gd name="T4" fmla="*/ 293 w 2387"/>
                <a:gd name="T5" fmla="*/ 3249 h 3250"/>
                <a:gd name="T6" fmla="*/ 0 w 2387"/>
                <a:gd name="T7" fmla="*/ 3045 h 3250"/>
                <a:gd name="T8" fmla="*/ 2035 w 2387"/>
                <a:gd name="T9" fmla="*/ 0 h 3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7" h="3250">
                  <a:moveTo>
                    <a:pt x="2035" y="0"/>
                  </a:moveTo>
                  <a:lnTo>
                    <a:pt x="2386" y="130"/>
                  </a:lnTo>
                  <a:lnTo>
                    <a:pt x="293" y="3249"/>
                  </a:lnTo>
                  <a:lnTo>
                    <a:pt x="0" y="3045"/>
                  </a:lnTo>
                  <a:lnTo>
                    <a:pt x="2035" y="0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4907CD61-8961-4766-8A37-51633827A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8374" y="4514842"/>
              <a:ext cx="1078211" cy="866530"/>
            </a:xfrm>
            <a:custGeom>
              <a:avLst/>
              <a:gdLst>
                <a:gd name="T0" fmla="*/ 2883 w 3168"/>
                <a:gd name="T1" fmla="*/ 0 h 2543"/>
                <a:gd name="T2" fmla="*/ 3167 w 3168"/>
                <a:gd name="T3" fmla="*/ 220 h 2543"/>
                <a:gd name="T4" fmla="*/ 219 w 3168"/>
                <a:gd name="T5" fmla="*/ 2542 h 2543"/>
                <a:gd name="T6" fmla="*/ 0 w 3168"/>
                <a:gd name="T7" fmla="*/ 2264 h 2543"/>
                <a:gd name="T8" fmla="*/ 2883 w 3168"/>
                <a:gd name="T9" fmla="*/ 0 h 2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8" h="2543">
                  <a:moveTo>
                    <a:pt x="2883" y="0"/>
                  </a:moveTo>
                  <a:lnTo>
                    <a:pt x="3167" y="220"/>
                  </a:lnTo>
                  <a:lnTo>
                    <a:pt x="219" y="2542"/>
                  </a:lnTo>
                  <a:lnTo>
                    <a:pt x="0" y="2264"/>
                  </a:lnTo>
                  <a:lnTo>
                    <a:pt x="288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80CFDABF-A82C-4991-AF03-8A8ACFC4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902" y="6172812"/>
              <a:ext cx="1276433" cy="177210"/>
            </a:xfrm>
            <a:custGeom>
              <a:avLst/>
              <a:gdLst>
                <a:gd name="T0" fmla="*/ 3673 w 3748"/>
                <a:gd name="T1" fmla="*/ 163 h 522"/>
                <a:gd name="T2" fmla="*/ 3747 w 3748"/>
                <a:gd name="T3" fmla="*/ 521 h 522"/>
                <a:gd name="T4" fmla="*/ 0 w 3748"/>
                <a:gd name="T5" fmla="*/ 358 h 522"/>
                <a:gd name="T6" fmla="*/ 17 w 3748"/>
                <a:gd name="T7" fmla="*/ 0 h 522"/>
                <a:gd name="T8" fmla="*/ 3673 w 3748"/>
                <a:gd name="T9" fmla="*/ 16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8" h="522">
                  <a:moveTo>
                    <a:pt x="3673" y="163"/>
                  </a:moveTo>
                  <a:lnTo>
                    <a:pt x="3747" y="521"/>
                  </a:lnTo>
                  <a:lnTo>
                    <a:pt x="0" y="358"/>
                  </a:lnTo>
                  <a:lnTo>
                    <a:pt x="17" y="0"/>
                  </a:lnTo>
                  <a:lnTo>
                    <a:pt x="3673" y="16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0AC24872-E746-4680-A386-F26C50E3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0394" y="6004613"/>
              <a:ext cx="1282440" cy="178713"/>
            </a:xfrm>
            <a:custGeom>
              <a:avLst/>
              <a:gdLst>
                <a:gd name="T0" fmla="*/ 3665 w 3764"/>
                <a:gd name="T1" fmla="*/ 0 h 523"/>
                <a:gd name="T2" fmla="*/ 3763 w 3764"/>
                <a:gd name="T3" fmla="*/ 358 h 523"/>
                <a:gd name="T4" fmla="*/ 16 w 3764"/>
                <a:gd name="T5" fmla="*/ 522 h 523"/>
                <a:gd name="T6" fmla="*/ 0 w 3764"/>
                <a:gd name="T7" fmla="*/ 163 h 523"/>
                <a:gd name="T8" fmla="*/ 3665 w 3764"/>
                <a:gd name="T9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4" h="523">
                  <a:moveTo>
                    <a:pt x="3665" y="0"/>
                  </a:moveTo>
                  <a:lnTo>
                    <a:pt x="3763" y="358"/>
                  </a:lnTo>
                  <a:lnTo>
                    <a:pt x="16" y="522"/>
                  </a:lnTo>
                  <a:lnTo>
                    <a:pt x="0" y="163"/>
                  </a:lnTo>
                  <a:lnTo>
                    <a:pt x="3665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7BB40E1A-4204-4EFC-A6EA-B2A986BF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5777" y="4220493"/>
              <a:ext cx="1025651" cy="926601"/>
            </a:xfrm>
            <a:custGeom>
              <a:avLst/>
              <a:gdLst>
                <a:gd name="T0" fmla="*/ 0 w 3014"/>
                <a:gd name="T1" fmla="*/ 325 h 2721"/>
                <a:gd name="T2" fmla="*/ 172 w 3014"/>
                <a:gd name="T3" fmla="*/ 0 h 2721"/>
                <a:gd name="T4" fmla="*/ 3013 w 3014"/>
                <a:gd name="T5" fmla="*/ 2451 h 2721"/>
                <a:gd name="T6" fmla="*/ 2777 w 3014"/>
                <a:gd name="T7" fmla="*/ 2720 h 2721"/>
                <a:gd name="T8" fmla="*/ 0 w 3014"/>
                <a:gd name="T9" fmla="*/ 325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4" h="2721">
                  <a:moveTo>
                    <a:pt x="0" y="325"/>
                  </a:moveTo>
                  <a:lnTo>
                    <a:pt x="172" y="0"/>
                  </a:lnTo>
                  <a:lnTo>
                    <a:pt x="3013" y="2451"/>
                  </a:lnTo>
                  <a:lnTo>
                    <a:pt x="2777" y="2720"/>
                  </a:lnTo>
                  <a:lnTo>
                    <a:pt x="0" y="3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90D10F1F-4D79-4C75-9245-0EED178EC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6218" y="8933090"/>
              <a:ext cx="812413" cy="1103812"/>
            </a:xfrm>
            <a:custGeom>
              <a:avLst/>
              <a:gdLst>
                <a:gd name="T0" fmla="*/ 2045 w 2387"/>
                <a:gd name="T1" fmla="*/ 0 h 3242"/>
                <a:gd name="T2" fmla="*/ 2386 w 2387"/>
                <a:gd name="T3" fmla="*/ 123 h 3242"/>
                <a:gd name="T4" fmla="*/ 301 w 2387"/>
                <a:gd name="T5" fmla="*/ 3241 h 3242"/>
                <a:gd name="T6" fmla="*/ 0 w 2387"/>
                <a:gd name="T7" fmla="*/ 3046 h 3242"/>
                <a:gd name="T8" fmla="*/ 2045 w 2387"/>
                <a:gd name="T9" fmla="*/ 0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7" h="3242">
                  <a:moveTo>
                    <a:pt x="2045" y="0"/>
                  </a:moveTo>
                  <a:lnTo>
                    <a:pt x="2386" y="123"/>
                  </a:lnTo>
                  <a:lnTo>
                    <a:pt x="301" y="3241"/>
                  </a:lnTo>
                  <a:lnTo>
                    <a:pt x="0" y="3046"/>
                  </a:lnTo>
                  <a:lnTo>
                    <a:pt x="2045" y="0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E4133C2-2FFF-4A22-B53D-60062DFB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5279" y="8919575"/>
              <a:ext cx="1157799" cy="716350"/>
            </a:xfrm>
            <a:custGeom>
              <a:avLst/>
              <a:gdLst>
                <a:gd name="T0" fmla="*/ 0 w 3398"/>
                <a:gd name="T1" fmla="*/ 358 h 2102"/>
                <a:gd name="T2" fmla="*/ 98 w 3398"/>
                <a:gd name="T3" fmla="*/ 0 h 2102"/>
                <a:gd name="T4" fmla="*/ 3397 w 3398"/>
                <a:gd name="T5" fmla="*/ 1783 h 2102"/>
                <a:gd name="T6" fmla="*/ 3225 w 3398"/>
                <a:gd name="T7" fmla="*/ 2101 h 2102"/>
                <a:gd name="T8" fmla="*/ 0 w 3398"/>
                <a:gd name="T9" fmla="*/ 358 h 2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8" h="2102">
                  <a:moveTo>
                    <a:pt x="0" y="358"/>
                  </a:moveTo>
                  <a:lnTo>
                    <a:pt x="98" y="0"/>
                  </a:lnTo>
                  <a:lnTo>
                    <a:pt x="3397" y="1783"/>
                  </a:lnTo>
                  <a:lnTo>
                    <a:pt x="3225" y="2101"/>
                  </a:lnTo>
                  <a:lnTo>
                    <a:pt x="0" y="358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491FFE9D-6E2A-44E6-8905-E007FF0FA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4465" y="7796241"/>
              <a:ext cx="271805" cy="2874414"/>
            </a:xfrm>
            <a:custGeom>
              <a:avLst/>
              <a:gdLst>
                <a:gd name="T0" fmla="*/ 799 w 800"/>
                <a:gd name="T1" fmla="*/ 8438 h 8439"/>
                <a:gd name="T2" fmla="*/ 0 w 800"/>
                <a:gd name="T3" fmla="*/ 8243 h 8439"/>
                <a:gd name="T4" fmla="*/ 0 w 800"/>
                <a:gd name="T5" fmla="*/ 0 h 8439"/>
                <a:gd name="T6" fmla="*/ 799 w 800"/>
                <a:gd name="T7" fmla="*/ 0 h 8439"/>
                <a:gd name="T8" fmla="*/ 799 w 800"/>
                <a:gd name="T9" fmla="*/ 8438 h 8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8439">
                  <a:moveTo>
                    <a:pt x="799" y="8438"/>
                  </a:moveTo>
                  <a:lnTo>
                    <a:pt x="0" y="8243"/>
                  </a:lnTo>
                  <a:lnTo>
                    <a:pt x="0" y="0"/>
                  </a:lnTo>
                  <a:lnTo>
                    <a:pt x="799" y="0"/>
                  </a:lnTo>
                  <a:lnTo>
                    <a:pt x="799" y="8438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E70EF2D8-4DDA-407B-AA10-2D000734F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803" y="8661268"/>
              <a:ext cx="271804" cy="2007884"/>
            </a:xfrm>
            <a:custGeom>
              <a:avLst/>
              <a:gdLst>
                <a:gd name="T0" fmla="*/ 798 w 799"/>
                <a:gd name="T1" fmla="*/ 5757 h 5897"/>
                <a:gd name="T2" fmla="*/ 0 w 799"/>
                <a:gd name="T3" fmla="*/ 5896 h 5897"/>
                <a:gd name="T4" fmla="*/ 0 w 799"/>
                <a:gd name="T5" fmla="*/ 0 h 5897"/>
                <a:gd name="T6" fmla="*/ 798 w 799"/>
                <a:gd name="T7" fmla="*/ 0 h 5897"/>
                <a:gd name="T8" fmla="*/ 798 w 799"/>
                <a:gd name="T9" fmla="*/ 5757 h 5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9" h="5897">
                  <a:moveTo>
                    <a:pt x="798" y="5757"/>
                  </a:moveTo>
                  <a:lnTo>
                    <a:pt x="0" y="5896"/>
                  </a:lnTo>
                  <a:lnTo>
                    <a:pt x="0" y="0"/>
                  </a:lnTo>
                  <a:lnTo>
                    <a:pt x="798" y="0"/>
                  </a:lnTo>
                  <a:lnTo>
                    <a:pt x="798" y="5757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E7B5732-5ACD-4866-8601-A19CBEFC0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2756" y="5876960"/>
              <a:ext cx="501563" cy="4793694"/>
            </a:xfrm>
            <a:custGeom>
              <a:avLst/>
              <a:gdLst>
                <a:gd name="T0" fmla="*/ 1474 w 1475"/>
                <a:gd name="T1" fmla="*/ 14073 h 14074"/>
                <a:gd name="T2" fmla="*/ 0 w 1475"/>
                <a:gd name="T3" fmla="*/ 14073 h 14074"/>
                <a:gd name="T4" fmla="*/ 0 w 1475"/>
                <a:gd name="T5" fmla="*/ 0 h 14074"/>
                <a:gd name="T6" fmla="*/ 1474 w 1475"/>
                <a:gd name="T7" fmla="*/ 0 h 14074"/>
                <a:gd name="T8" fmla="*/ 1474 w 1475"/>
                <a:gd name="T9" fmla="*/ 14073 h 14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5" h="14074">
                  <a:moveTo>
                    <a:pt x="1474" y="14073"/>
                  </a:moveTo>
                  <a:lnTo>
                    <a:pt x="0" y="14073"/>
                  </a:lnTo>
                  <a:lnTo>
                    <a:pt x="0" y="0"/>
                  </a:lnTo>
                  <a:lnTo>
                    <a:pt x="1474" y="0"/>
                  </a:lnTo>
                  <a:lnTo>
                    <a:pt x="1474" y="140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DE983B62-2584-4FD6-872B-1921E33CC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4465" y="10479929"/>
              <a:ext cx="1018143" cy="1109819"/>
            </a:xfrm>
            <a:custGeom>
              <a:avLst/>
              <a:gdLst>
                <a:gd name="T0" fmla="*/ 758 w 2990"/>
                <a:gd name="T1" fmla="*/ 555 h 3259"/>
                <a:gd name="T2" fmla="*/ 758 w 2990"/>
                <a:gd name="T3" fmla="*/ 555 h 3259"/>
                <a:gd name="T4" fmla="*/ 1410 w 2990"/>
                <a:gd name="T5" fmla="*/ 179 h 3259"/>
                <a:gd name="T6" fmla="*/ 2232 w 2990"/>
                <a:gd name="T7" fmla="*/ 555 h 3259"/>
                <a:gd name="T8" fmla="*/ 2688 w 2990"/>
                <a:gd name="T9" fmla="*/ 196 h 3259"/>
                <a:gd name="T10" fmla="*/ 2989 w 2990"/>
                <a:gd name="T11" fmla="*/ 360 h 3259"/>
                <a:gd name="T12" fmla="*/ 1589 w 2990"/>
                <a:gd name="T13" fmla="*/ 3258 h 3259"/>
                <a:gd name="T14" fmla="*/ 0 w 2990"/>
                <a:gd name="T15" fmla="*/ 360 h 3259"/>
                <a:gd name="T16" fmla="*/ 758 w 2990"/>
                <a:gd name="T17" fmla="*/ 555 h 3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90" h="3259">
                  <a:moveTo>
                    <a:pt x="758" y="555"/>
                  </a:moveTo>
                  <a:lnTo>
                    <a:pt x="758" y="555"/>
                  </a:lnTo>
                  <a:cubicBezTo>
                    <a:pt x="758" y="555"/>
                    <a:pt x="1140" y="147"/>
                    <a:pt x="1410" y="179"/>
                  </a:cubicBezTo>
                  <a:cubicBezTo>
                    <a:pt x="1686" y="221"/>
                    <a:pt x="2134" y="586"/>
                    <a:pt x="2232" y="555"/>
                  </a:cubicBezTo>
                  <a:cubicBezTo>
                    <a:pt x="2330" y="521"/>
                    <a:pt x="2468" y="196"/>
                    <a:pt x="2688" y="196"/>
                  </a:cubicBezTo>
                  <a:cubicBezTo>
                    <a:pt x="2916" y="188"/>
                    <a:pt x="2989" y="360"/>
                    <a:pt x="2989" y="360"/>
                  </a:cubicBezTo>
                  <a:cubicBezTo>
                    <a:pt x="1589" y="3258"/>
                    <a:pt x="1589" y="3258"/>
                    <a:pt x="1589" y="32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60"/>
                    <a:pt x="465" y="0"/>
                    <a:pt x="758" y="555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8358E193-455C-49CC-AF77-120767023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8352" y="11149724"/>
              <a:ext cx="369415" cy="441524"/>
            </a:xfrm>
            <a:custGeom>
              <a:avLst/>
              <a:gdLst>
                <a:gd name="T0" fmla="*/ 0 w 1084"/>
                <a:gd name="T1" fmla="*/ 244 h 1296"/>
                <a:gd name="T2" fmla="*/ 0 w 1084"/>
                <a:gd name="T3" fmla="*/ 244 h 1296"/>
                <a:gd name="T4" fmla="*/ 579 w 1084"/>
                <a:gd name="T5" fmla="*/ 1295 h 1296"/>
                <a:gd name="T6" fmla="*/ 1083 w 1084"/>
                <a:gd name="T7" fmla="*/ 244 h 1296"/>
                <a:gd name="T8" fmla="*/ 0 w 1084"/>
                <a:gd name="T9" fmla="*/ 244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4" h="1296">
                  <a:moveTo>
                    <a:pt x="0" y="244"/>
                  </a:moveTo>
                  <a:lnTo>
                    <a:pt x="0" y="244"/>
                  </a:lnTo>
                  <a:cubicBezTo>
                    <a:pt x="579" y="1295"/>
                    <a:pt x="579" y="1295"/>
                    <a:pt x="579" y="1295"/>
                  </a:cubicBezTo>
                  <a:cubicBezTo>
                    <a:pt x="1083" y="244"/>
                    <a:pt x="1083" y="244"/>
                    <a:pt x="1083" y="244"/>
                  </a:cubicBezTo>
                  <a:cubicBezTo>
                    <a:pt x="1083" y="244"/>
                    <a:pt x="537" y="0"/>
                    <a:pt x="0" y="244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96AD627F-CAB5-43FE-979E-27B9A8FB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4786" y="7881842"/>
              <a:ext cx="1750965" cy="1751080"/>
            </a:xfrm>
            <a:custGeom>
              <a:avLst/>
              <a:gdLst>
                <a:gd name="T0" fmla="*/ 0 w 5141"/>
                <a:gd name="T1" fmla="*/ 2574 h 5140"/>
                <a:gd name="T2" fmla="*/ 0 w 5141"/>
                <a:gd name="T3" fmla="*/ 2574 h 5140"/>
                <a:gd name="T4" fmla="*/ 2566 w 5141"/>
                <a:gd name="T5" fmla="*/ 0 h 5140"/>
                <a:gd name="T6" fmla="*/ 5140 w 5141"/>
                <a:gd name="T7" fmla="*/ 2574 h 5140"/>
                <a:gd name="T8" fmla="*/ 2566 w 5141"/>
                <a:gd name="T9" fmla="*/ 5139 h 5140"/>
                <a:gd name="T10" fmla="*/ 0 w 5141"/>
                <a:gd name="T11" fmla="*/ 2574 h 5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41" h="5140">
                  <a:moveTo>
                    <a:pt x="0" y="2574"/>
                  </a:moveTo>
                  <a:lnTo>
                    <a:pt x="0" y="2574"/>
                  </a:lnTo>
                  <a:cubicBezTo>
                    <a:pt x="0" y="1149"/>
                    <a:pt x="1149" y="0"/>
                    <a:pt x="2566" y="0"/>
                  </a:cubicBezTo>
                  <a:cubicBezTo>
                    <a:pt x="3991" y="0"/>
                    <a:pt x="5140" y="1149"/>
                    <a:pt x="5140" y="2574"/>
                  </a:cubicBezTo>
                  <a:cubicBezTo>
                    <a:pt x="5140" y="3991"/>
                    <a:pt x="3991" y="5139"/>
                    <a:pt x="2566" y="5139"/>
                  </a:cubicBezTo>
                  <a:cubicBezTo>
                    <a:pt x="1149" y="5139"/>
                    <a:pt x="0" y="3991"/>
                    <a:pt x="0" y="257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6EB5E06-20CF-4D91-AF1E-38CC73C5B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3843" y="7076885"/>
              <a:ext cx="890501" cy="890558"/>
            </a:xfrm>
            <a:custGeom>
              <a:avLst/>
              <a:gdLst>
                <a:gd name="T0" fmla="*/ 0 w 2615"/>
                <a:gd name="T1" fmla="*/ 1303 h 2615"/>
                <a:gd name="T2" fmla="*/ 0 w 2615"/>
                <a:gd name="T3" fmla="*/ 1303 h 2615"/>
                <a:gd name="T4" fmla="*/ 1303 w 2615"/>
                <a:gd name="T5" fmla="*/ 0 h 2615"/>
                <a:gd name="T6" fmla="*/ 2614 w 2615"/>
                <a:gd name="T7" fmla="*/ 1303 h 2615"/>
                <a:gd name="T8" fmla="*/ 1303 w 2615"/>
                <a:gd name="T9" fmla="*/ 2614 h 2615"/>
                <a:gd name="T10" fmla="*/ 0 w 2615"/>
                <a:gd name="T11" fmla="*/ 1303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6" y="0"/>
                    <a:pt x="1303" y="0"/>
                  </a:cubicBezTo>
                  <a:cubicBezTo>
                    <a:pt x="2028" y="0"/>
                    <a:pt x="2614" y="586"/>
                    <a:pt x="2614" y="1303"/>
                  </a:cubicBezTo>
                  <a:cubicBezTo>
                    <a:pt x="2614" y="2028"/>
                    <a:pt x="2028" y="2614"/>
                    <a:pt x="1303" y="2614"/>
                  </a:cubicBezTo>
                  <a:cubicBezTo>
                    <a:pt x="586" y="2614"/>
                    <a:pt x="0" y="2028"/>
                    <a:pt x="0" y="1303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7E4F2ABF-333A-40BD-BD5D-98246B97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3788" y="5843921"/>
              <a:ext cx="890501" cy="887554"/>
            </a:xfrm>
            <a:custGeom>
              <a:avLst/>
              <a:gdLst>
                <a:gd name="T0" fmla="*/ 0 w 2616"/>
                <a:gd name="T1" fmla="*/ 1303 h 2607"/>
                <a:gd name="T2" fmla="*/ 0 w 2616"/>
                <a:gd name="T3" fmla="*/ 1303 h 2607"/>
                <a:gd name="T4" fmla="*/ 1303 w 2616"/>
                <a:gd name="T5" fmla="*/ 0 h 2607"/>
                <a:gd name="T6" fmla="*/ 2615 w 2616"/>
                <a:gd name="T7" fmla="*/ 1303 h 2607"/>
                <a:gd name="T8" fmla="*/ 1303 w 2616"/>
                <a:gd name="T9" fmla="*/ 2606 h 2607"/>
                <a:gd name="T10" fmla="*/ 0 w 2616"/>
                <a:gd name="T11" fmla="*/ 1303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6" h="2607">
                  <a:moveTo>
                    <a:pt x="0" y="1303"/>
                  </a:moveTo>
                  <a:lnTo>
                    <a:pt x="0" y="1303"/>
                  </a:lnTo>
                  <a:cubicBezTo>
                    <a:pt x="0" y="586"/>
                    <a:pt x="587" y="0"/>
                    <a:pt x="1303" y="0"/>
                  </a:cubicBezTo>
                  <a:cubicBezTo>
                    <a:pt x="2028" y="0"/>
                    <a:pt x="2615" y="586"/>
                    <a:pt x="2615" y="1303"/>
                  </a:cubicBezTo>
                  <a:cubicBezTo>
                    <a:pt x="2615" y="2028"/>
                    <a:pt x="2028" y="2606"/>
                    <a:pt x="1303" y="2606"/>
                  </a:cubicBezTo>
                  <a:cubicBezTo>
                    <a:pt x="587" y="2606"/>
                    <a:pt x="0" y="2028"/>
                    <a:pt x="0" y="13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4E39C2F3-EB41-4147-9FB5-5CF5F8BD8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4164" y="5399394"/>
              <a:ext cx="1267423" cy="1267505"/>
            </a:xfrm>
            <a:custGeom>
              <a:avLst/>
              <a:gdLst>
                <a:gd name="T0" fmla="*/ 0 w 3723"/>
                <a:gd name="T1" fmla="*/ 1857 h 3723"/>
                <a:gd name="T2" fmla="*/ 0 w 3723"/>
                <a:gd name="T3" fmla="*/ 1857 h 3723"/>
                <a:gd name="T4" fmla="*/ 1858 w 3723"/>
                <a:gd name="T5" fmla="*/ 0 h 3723"/>
                <a:gd name="T6" fmla="*/ 3722 w 3723"/>
                <a:gd name="T7" fmla="*/ 1857 h 3723"/>
                <a:gd name="T8" fmla="*/ 1858 w 3723"/>
                <a:gd name="T9" fmla="*/ 3722 h 3723"/>
                <a:gd name="T10" fmla="*/ 0 w 3723"/>
                <a:gd name="T11" fmla="*/ 1857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23" h="3723">
                  <a:moveTo>
                    <a:pt x="0" y="1857"/>
                  </a:moveTo>
                  <a:lnTo>
                    <a:pt x="0" y="1857"/>
                  </a:lnTo>
                  <a:cubicBezTo>
                    <a:pt x="0" y="831"/>
                    <a:pt x="832" y="0"/>
                    <a:pt x="1858" y="0"/>
                  </a:cubicBezTo>
                  <a:cubicBezTo>
                    <a:pt x="2892" y="0"/>
                    <a:pt x="3722" y="831"/>
                    <a:pt x="3722" y="1857"/>
                  </a:cubicBezTo>
                  <a:cubicBezTo>
                    <a:pt x="3722" y="2890"/>
                    <a:pt x="2892" y="3722"/>
                    <a:pt x="1858" y="3722"/>
                  </a:cubicBezTo>
                  <a:cubicBezTo>
                    <a:pt x="832" y="3722"/>
                    <a:pt x="0" y="2890"/>
                    <a:pt x="0" y="185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DD12C7EC-4821-407F-B1F6-2C2C1A9F5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1343" y="9545818"/>
              <a:ext cx="890500" cy="890558"/>
            </a:xfrm>
            <a:custGeom>
              <a:avLst/>
              <a:gdLst>
                <a:gd name="T0" fmla="*/ 0 w 2615"/>
                <a:gd name="T1" fmla="*/ 1311 h 2615"/>
                <a:gd name="T2" fmla="*/ 0 w 2615"/>
                <a:gd name="T3" fmla="*/ 1311 h 2615"/>
                <a:gd name="T4" fmla="*/ 1311 w 2615"/>
                <a:gd name="T5" fmla="*/ 0 h 2615"/>
                <a:gd name="T6" fmla="*/ 2614 w 2615"/>
                <a:gd name="T7" fmla="*/ 1311 h 2615"/>
                <a:gd name="T8" fmla="*/ 1311 w 2615"/>
                <a:gd name="T9" fmla="*/ 2614 h 2615"/>
                <a:gd name="T10" fmla="*/ 0 w 2615"/>
                <a:gd name="T11" fmla="*/ 1311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5" h="2615">
                  <a:moveTo>
                    <a:pt x="0" y="1311"/>
                  </a:moveTo>
                  <a:lnTo>
                    <a:pt x="0" y="1311"/>
                  </a:lnTo>
                  <a:cubicBezTo>
                    <a:pt x="0" y="586"/>
                    <a:pt x="586" y="0"/>
                    <a:pt x="1311" y="0"/>
                  </a:cubicBezTo>
                  <a:cubicBezTo>
                    <a:pt x="2027" y="0"/>
                    <a:pt x="2614" y="586"/>
                    <a:pt x="2614" y="1311"/>
                  </a:cubicBezTo>
                  <a:cubicBezTo>
                    <a:pt x="2614" y="2028"/>
                    <a:pt x="2027" y="2614"/>
                    <a:pt x="1311" y="2614"/>
                  </a:cubicBezTo>
                  <a:cubicBezTo>
                    <a:pt x="586" y="2614"/>
                    <a:pt x="0" y="2028"/>
                    <a:pt x="0" y="131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1A787C7A-AA93-4FC4-8C5E-939007298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8889" y="8861005"/>
              <a:ext cx="1371039" cy="1372630"/>
            </a:xfrm>
            <a:custGeom>
              <a:avLst/>
              <a:gdLst>
                <a:gd name="T0" fmla="*/ 0 w 4025"/>
                <a:gd name="T1" fmla="*/ 2011 h 4031"/>
                <a:gd name="T2" fmla="*/ 0 w 4025"/>
                <a:gd name="T3" fmla="*/ 2011 h 4031"/>
                <a:gd name="T4" fmla="*/ 2012 w 4025"/>
                <a:gd name="T5" fmla="*/ 0 h 4031"/>
                <a:gd name="T6" fmla="*/ 4024 w 4025"/>
                <a:gd name="T7" fmla="*/ 2011 h 4031"/>
                <a:gd name="T8" fmla="*/ 2012 w 4025"/>
                <a:gd name="T9" fmla="*/ 4030 h 4031"/>
                <a:gd name="T10" fmla="*/ 0 w 4025"/>
                <a:gd name="T11" fmla="*/ 2011 h 4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5" h="4031">
                  <a:moveTo>
                    <a:pt x="0" y="2011"/>
                  </a:moveTo>
                  <a:lnTo>
                    <a:pt x="0" y="2011"/>
                  </a:lnTo>
                  <a:cubicBezTo>
                    <a:pt x="0" y="903"/>
                    <a:pt x="897" y="0"/>
                    <a:pt x="2012" y="0"/>
                  </a:cubicBezTo>
                  <a:cubicBezTo>
                    <a:pt x="3120" y="0"/>
                    <a:pt x="4024" y="903"/>
                    <a:pt x="4024" y="2011"/>
                  </a:cubicBezTo>
                  <a:cubicBezTo>
                    <a:pt x="4024" y="3127"/>
                    <a:pt x="3120" y="4030"/>
                    <a:pt x="2012" y="4030"/>
                  </a:cubicBezTo>
                  <a:cubicBezTo>
                    <a:pt x="897" y="4030"/>
                    <a:pt x="0" y="3127"/>
                    <a:pt x="0" y="201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1BE8958E-62DC-4A7F-B53B-D7AF2491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6387" y="3414035"/>
              <a:ext cx="1842569" cy="1842688"/>
            </a:xfrm>
            <a:custGeom>
              <a:avLst/>
              <a:gdLst>
                <a:gd name="T0" fmla="*/ 0 w 5409"/>
                <a:gd name="T1" fmla="*/ 2704 h 5409"/>
                <a:gd name="T2" fmla="*/ 0 w 5409"/>
                <a:gd name="T3" fmla="*/ 2704 h 5409"/>
                <a:gd name="T4" fmla="*/ 2704 w 5409"/>
                <a:gd name="T5" fmla="*/ 0 h 5409"/>
                <a:gd name="T6" fmla="*/ 5408 w 5409"/>
                <a:gd name="T7" fmla="*/ 2704 h 5409"/>
                <a:gd name="T8" fmla="*/ 2704 w 5409"/>
                <a:gd name="T9" fmla="*/ 5408 h 5409"/>
                <a:gd name="T10" fmla="*/ 0 w 5409"/>
                <a:gd name="T11" fmla="*/ 2704 h 5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9" h="5409">
                  <a:moveTo>
                    <a:pt x="0" y="2704"/>
                  </a:moveTo>
                  <a:lnTo>
                    <a:pt x="0" y="2704"/>
                  </a:lnTo>
                  <a:cubicBezTo>
                    <a:pt x="0" y="1213"/>
                    <a:pt x="1206" y="0"/>
                    <a:pt x="2704" y="0"/>
                  </a:cubicBezTo>
                  <a:cubicBezTo>
                    <a:pt x="4195" y="0"/>
                    <a:pt x="5408" y="1213"/>
                    <a:pt x="5408" y="2704"/>
                  </a:cubicBezTo>
                  <a:cubicBezTo>
                    <a:pt x="5408" y="4202"/>
                    <a:pt x="4195" y="5408"/>
                    <a:pt x="2704" y="5408"/>
                  </a:cubicBezTo>
                  <a:cubicBezTo>
                    <a:pt x="1206" y="5408"/>
                    <a:pt x="0" y="4202"/>
                    <a:pt x="0" y="270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F76B3F80-1C83-4458-8C3B-7E7FAD472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2233" y="3669340"/>
              <a:ext cx="1076708" cy="1078281"/>
            </a:xfrm>
            <a:custGeom>
              <a:avLst/>
              <a:gdLst>
                <a:gd name="T0" fmla="*/ 0 w 3161"/>
                <a:gd name="T1" fmla="*/ 1578 h 3168"/>
                <a:gd name="T2" fmla="*/ 0 w 3161"/>
                <a:gd name="T3" fmla="*/ 1578 h 3168"/>
                <a:gd name="T4" fmla="*/ 1580 w 3161"/>
                <a:gd name="T5" fmla="*/ 0 h 3168"/>
                <a:gd name="T6" fmla="*/ 3160 w 3161"/>
                <a:gd name="T7" fmla="*/ 1578 h 3168"/>
                <a:gd name="T8" fmla="*/ 1580 w 3161"/>
                <a:gd name="T9" fmla="*/ 3167 h 3168"/>
                <a:gd name="T10" fmla="*/ 0 w 3161"/>
                <a:gd name="T11" fmla="*/ 1578 h 3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1" h="3168">
                  <a:moveTo>
                    <a:pt x="0" y="1578"/>
                  </a:moveTo>
                  <a:lnTo>
                    <a:pt x="0" y="1578"/>
                  </a:lnTo>
                  <a:cubicBezTo>
                    <a:pt x="0" y="707"/>
                    <a:pt x="709" y="0"/>
                    <a:pt x="1580" y="0"/>
                  </a:cubicBezTo>
                  <a:cubicBezTo>
                    <a:pt x="2451" y="0"/>
                    <a:pt x="3160" y="707"/>
                    <a:pt x="3160" y="1578"/>
                  </a:cubicBezTo>
                  <a:cubicBezTo>
                    <a:pt x="3160" y="2458"/>
                    <a:pt x="2451" y="3167"/>
                    <a:pt x="1580" y="3167"/>
                  </a:cubicBezTo>
                  <a:cubicBezTo>
                    <a:pt x="709" y="3167"/>
                    <a:pt x="0" y="2458"/>
                    <a:pt x="0" y="15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6C5CB98F-B415-49C1-80C8-C9AEEB7E4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1351" y="7390760"/>
              <a:ext cx="1205854" cy="1204431"/>
            </a:xfrm>
            <a:custGeom>
              <a:avLst/>
              <a:gdLst>
                <a:gd name="T0" fmla="*/ 3542 w 3543"/>
                <a:gd name="T1" fmla="*/ 1768 h 3535"/>
                <a:gd name="T2" fmla="*/ 3542 w 3543"/>
                <a:gd name="T3" fmla="*/ 1768 h 3535"/>
                <a:gd name="T4" fmla="*/ 1767 w 3543"/>
                <a:gd name="T5" fmla="*/ 3534 h 3535"/>
                <a:gd name="T6" fmla="*/ 0 w 3543"/>
                <a:gd name="T7" fmla="*/ 1768 h 3535"/>
                <a:gd name="T8" fmla="*/ 1767 w 3543"/>
                <a:gd name="T9" fmla="*/ 0 h 3535"/>
                <a:gd name="T10" fmla="*/ 3542 w 3543"/>
                <a:gd name="T11" fmla="*/ 1768 h 3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43" h="3535">
                  <a:moveTo>
                    <a:pt x="3542" y="1768"/>
                  </a:moveTo>
                  <a:lnTo>
                    <a:pt x="3542" y="1768"/>
                  </a:lnTo>
                  <a:cubicBezTo>
                    <a:pt x="3542" y="2744"/>
                    <a:pt x="2744" y="3534"/>
                    <a:pt x="1767" y="3534"/>
                  </a:cubicBezTo>
                  <a:cubicBezTo>
                    <a:pt x="797" y="3534"/>
                    <a:pt x="0" y="2744"/>
                    <a:pt x="0" y="1768"/>
                  </a:cubicBezTo>
                  <a:cubicBezTo>
                    <a:pt x="0" y="790"/>
                    <a:pt x="797" y="0"/>
                    <a:pt x="1767" y="0"/>
                  </a:cubicBezTo>
                  <a:cubicBezTo>
                    <a:pt x="2744" y="0"/>
                    <a:pt x="3542" y="790"/>
                    <a:pt x="3542" y="1768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3F8BC99F-811D-44EC-A784-D437ED3A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2496" y="4537371"/>
              <a:ext cx="2718052" cy="2718229"/>
            </a:xfrm>
            <a:custGeom>
              <a:avLst/>
              <a:gdLst>
                <a:gd name="T0" fmla="*/ 0 w 7981"/>
                <a:gd name="T1" fmla="*/ 3990 h 7982"/>
                <a:gd name="T2" fmla="*/ 0 w 7981"/>
                <a:gd name="T3" fmla="*/ 3990 h 7982"/>
                <a:gd name="T4" fmla="*/ 3990 w 7981"/>
                <a:gd name="T5" fmla="*/ 0 h 7982"/>
                <a:gd name="T6" fmla="*/ 7980 w 7981"/>
                <a:gd name="T7" fmla="*/ 3990 h 7982"/>
                <a:gd name="T8" fmla="*/ 3990 w 7981"/>
                <a:gd name="T9" fmla="*/ 7981 h 7982"/>
                <a:gd name="T10" fmla="*/ 0 w 7981"/>
                <a:gd name="T11" fmla="*/ 3990 h 7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81" h="7982">
                  <a:moveTo>
                    <a:pt x="0" y="3990"/>
                  </a:moveTo>
                  <a:lnTo>
                    <a:pt x="0" y="3990"/>
                  </a:lnTo>
                  <a:cubicBezTo>
                    <a:pt x="0" y="1783"/>
                    <a:pt x="1783" y="0"/>
                    <a:pt x="3990" y="0"/>
                  </a:cubicBezTo>
                  <a:cubicBezTo>
                    <a:pt x="6189" y="0"/>
                    <a:pt x="7980" y="1783"/>
                    <a:pt x="7980" y="3990"/>
                  </a:cubicBezTo>
                  <a:cubicBezTo>
                    <a:pt x="7980" y="6197"/>
                    <a:pt x="6189" y="7981"/>
                    <a:pt x="3990" y="7981"/>
                  </a:cubicBezTo>
                  <a:cubicBezTo>
                    <a:pt x="1783" y="7981"/>
                    <a:pt x="0" y="6197"/>
                    <a:pt x="0" y="39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E9C6DA0D-091F-46E9-927D-AC5286886505}"/>
                </a:ext>
              </a:extLst>
            </p:cNvPr>
            <p:cNvGrpSpPr/>
            <p:nvPr/>
          </p:nvGrpSpPr>
          <p:grpSpPr>
            <a:xfrm>
              <a:off x="13651674" y="8254286"/>
              <a:ext cx="1060190" cy="1060259"/>
              <a:chOff x="13648499" y="8254285"/>
              <a:chExt cx="1060190" cy="1060259"/>
            </a:xfrm>
          </p:grpSpPr>
          <p:sp>
            <p:nvSpPr>
              <p:cNvPr id="51" name="Freeform 46">
                <a:extLst>
                  <a:ext uri="{FF2B5EF4-FFF2-40B4-BE49-F238E27FC236}">
                    <a16:creationId xmlns:a16="http://schemas.microsoft.com/office/drawing/2014/main" id="{E95D2A80-E3CD-42D5-950B-849917968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3374" y="8254285"/>
                <a:ext cx="388936" cy="1060259"/>
              </a:xfrm>
              <a:custGeom>
                <a:avLst/>
                <a:gdLst>
                  <a:gd name="T0" fmla="*/ 570 w 1141"/>
                  <a:gd name="T1" fmla="*/ 0 h 3112"/>
                  <a:gd name="T2" fmla="*/ 570 w 1141"/>
                  <a:gd name="T3" fmla="*/ 0 h 3112"/>
                  <a:gd name="T4" fmla="*/ 0 w 1141"/>
                  <a:gd name="T5" fmla="*/ 1556 h 3112"/>
                  <a:gd name="T6" fmla="*/ 570 w 1141"/>
                  <a:gd name="T7" fmla="*/ 3111 h 3112"/>
                  <a:gd name="T8" fmla="*/ 1140 w 1141"/>
                  <a:gd name="T9" fmla="*/ 1556 h 3112"/>
                  <a:gd name="T10" fmla="*/ 570 w 1141"/>
                  <a:gd name="T11" fmla="*/ 0 h 3112"/>
                  <a:gd name="T12" fmla="*/ 570 w 1141"/>
                  <a:gd name="T13" fmla="*/ 2859 h 3112"/>
                  <a:gd name="T14" fmla="*/ 570 w 1141"/>
                  <a:gd name="T15" fmla="*/ 2859 h 3112"/>
                  <a:gd name="T16" fmla="*/ 89 w 1141"/>
                  <a:gd name="T17" fmla="*/ 1556 h 3112"/>
                  <a:gd name="T18" fmla="*/ 570 w 1141"/>
                  <a:gd name="T19" fmla="*/ 253 h 3112"/>
                  <a:gd name="T20" fmla="*/ 1050 w 1141"/>
                  <a:gd name="T21" fmla="*/ 1556 h 3112"/>
                  <a:gd name="T22" fmla="*/ 570 w 1141"/>
                  <a:gd name="T23" fmla="*/ 2859 h 3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1" h="3112">
                    <a:moveTo>
                      <a:pt x="570" y="0"/>
                    </a:moveTo>
                    <a:lnTo>
                      <a:pt x="570" y="0"/>
                    </a:lnTo>
                    <a:cubicBezTo>
                      <a:pt x="253" y="0"/>
                      <a:pt x="0" y="701"/>
                      <a:pt x="0" y="1556"/>
                    </a:cubicBezTo>
                    <a:cubicBezTo>
                      <a:pt x="0" y="2411"/>
                      <a:pt x="253" y="3111"/>
                      <a:pt x="570" y="3111"/>
                    </a:cubicBezTo>
                    <a:cubicBezTo>
                      <a:pt x="887" y="3111"/>
                      <a:pt x="1140" y="2411"/>
                      <a:pt x="1140" y="1556"/>
                    </a:cubicBezTo>
                    <a:cubicBezTo>
                      <a:pt x="1140" y="701"/>
                      <a:pt x="887" y="0"/>
                      <a:pt x="570" y="0"/>
                    </a:cubicBezTo>
                    <a:close/>
                    <a:moveTo>
                      <a:pt x="570" y="2859"/>
                    </a:moveTo>
                    <a:lnTo>
                      <a:pt x="570" y="2859"/>
                    </a:lnTo>
                    <a:cubicBezTo>
                      <a:pt x="302" y="2859"/>
                      <a:pt x="89" y="2272"/>
                      <a:pt x="89" y="1556"/>
                    </a:cubicBezTo>
                    <a:cubicBezTo>
                      <a:pt x="89" y="839"/>
                      <a:pt x="302" y="253"/>
                      <a:pt x="570" y="253"/>
                    </a:cubicBezTo>
                    <a:cubicBezTo>
                      <a:pt x="830" y="253"/>
                      <a:pt x="1050" y="839"/>
                      <a:pt x="1050" y="1556"/>
                    </a:cubicBezTo>
                    <a:cubicBezTo>
                      <a:pt x="1050" y="2272"/>
                      <a:pt x="830" y="2859"/>
                      <a:pt x="570" y="2859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2" name="Freeform 47">
                <a:extLst>
                  <a:ext uri="{FF2B5EF4-FFF2-40B4-BE49-F238E27FC236}">
                    <a16:creationId xmlns:a16="http://schemas.microsoft.com/office/drawing/2014/main" id="{1B5A4743-098F-4624-96D2-3BD745292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8499" y="8589182"/>
                <a:ext cx="1060190" cy="388962"/>
              </a:xfrm>
              <a:custGeom>
                <a:avLst/>
                <a:gdLst>
                  <a:gd name="T0" fmla="*/ 3111 w 3112"/>
                  <a:gd name="T1" fmla="*/ 571 h 1141"/>
                  <a:gd name="T2" fmla="*/ 3111 w 3112"/>
                  <a:gd name="T3" fmla="*/ 571 h 1141"/>
                  <a:gd name="T4" fmla="*/ 1555 w 3112"/>
                  <a:gd name="T5" fmla="*/ 0 h 1141"/>
                  <a:gd name="T6" fmla="*/ 0 w 3112"/>
                  <a:gd name="T7" fmla="*/ 571 h 1141"/>
                  <a:gd name="T8" fmla="*/ 1555 w 3112"/>
                  <a:gd name="T9" fmla="*/ 1140 h 1141"/>
                  <a:gd name="T10" fmla="*/ 3111 w 3112"/>
                  <a:gd name="T11" fmla="*/ 571 h 1141"/>
                  <a:gd name="T12" fmla="*/ 251 w 3112"/>
                  <a:gd name="T13" fmla="*/ 571 h 1141"/>
                  <a:gd name="T14" fmla="*/ 251 w 3112"/>
                  <a:gd name="T15" fmla="*/ 571 h 1141"/>
                  <a:gd name="T16" fmla="*/ 1555 w 3112"/>
                  <a:gd name="T17" fmla="*/ 90 h 1141"/>
                  <a:gd name="T18" fmla="*/ 2858 w 3112"/>
                  <a:gd name="T19" fmla="*/ 571 h 1141"/>
                  <a:gd name="T20" fmla="*/ 1555 w 3112"/>
                  <a:gd name="T21" fmla="*/ 1051 h 1141"/>
                  <a:gd name="T22" fmla="*/ 251 w 3112"/>
                  <a:gd name="T23" fmla="*/ 571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12" h="1141">
                    <a:moveTo>
                      <a:pt x="3111" y="571"/>
                    </a:moveTo>
                    <a:lnTo>
                      <a:pt x="3111" y="571"/>
                    </a:lnTo>
                    <a:cubicBezTo>
                      <a:pt x="3111" y="253"/>
                      <a:pt x="2410" y="0"/>
                      <a:pt x="1555" y="0"/>
                    </a:cubicBezTo>
                    <a:cubicBezTo>
                      <a:pt x="700" y="0"/>
                      <a:pt x="0" y="253"/>
                      <a:pt x="0" y="571"/>
                    </a:cubicBezTo>
                    <a:cubicBezTo>
                      <a:pt x="0" y="889"/>
                      <a:pt x="700" y="1140"/>
                      <a:pt x="1555" y="1140"/>
                    </a:cubicBezTo>
                    <a:cubicBezTo>
                      <a:pt x="2410" y="1140"/>
                      <a:pt x="3111" y="889"/>
                      <a:pt x="3111" y="571"/>
                    </a:cubicBezTo>
                    <a:close/>
                    <a:moveTo>
                      <a:pt x="251" y="571"/>
                    </a:moveTo>
                    <a:lnTo>
                      <a:pt x="251" y="571"/>
                    </a:lnTo>
                    <a:cubicBezTo>
                      <a:pt x="251" y="302"/>
                      <a:pt x="838" y="90"/>
                      <a:pt x="1555" y="90"/>
                    </a:cubicBezTo>
                    <a:cubicBezTo>
                      <a:pt x="2272" y="90"/>
                      <a:pt x="2858" y="302"/>
                      <a:pt x="2858" y="571"/>
                    </a:cubicBezTo>
                    <a:cubicBezTo>
                      <a:pt x="2858" y="831"/>
                      <a:pt x="2272" y="1051"/>
                      <a:pt x="1555" y="1051"/>
                    </a:cubicBezTo>
                    <a:cubicBezTo>
                      <a:pt x="838" y="1051"/>
                      <a:pt x="251" y="831"/>
                      <a:pt x="251" y="57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3" name="Freeform 48">
                <a:extLst>
                  <a:ext uri="{FF2B5EF4-FFF2-40B4-BE49-F238E27FC236}">
                    <a16:creationId xmlns:a16="http://schemas.microsoft.com/office/drawing/2014/main" id="{EB969A99-4368-4A2A-A99F-04C94DF86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8088" y="8333879"/>
                <a:ext cx="899509" cy="899568"/>
              </a:xfrm>
              <a:custGeom>
                <a:avLst/>
                <a:gdLst>
                  <a:gd name="T0" fmla="*/ 2419 w 2640"/>
                  <a:gd name="T1" fmla="*/ 221 h 2640"/>
                  <a:gd name="T2" fmla="*/ 2419 w 2640"/>
                  <a:gd name="T3" fmla="*/ 221 h 2640"/>
                  <a:gd name="T4" fmla="*/ 913 w 2640"/>
                  <a:gd name="T5" fmla="*/ 913 h 2640"/>
                  <a:gd name="T6" fmla="*/ 221 w 2640"/>
                  <a:gd name="T7" fmla="*/ 2419 h 2640"/>
                  <a:gd name="T8" fmla="*/ 1728 w 2640"/>
                  <a:gd name="T9" fmla="*/ 1727 h 2640"/>
                  <a:gd name="T10" fmla="*/ 2419 w 2640"/>
                  <a:gd name="T11" fmla="*/ 221 h 2640"/>
                  <a:gd name="T12" fmla="*/ 399 w 2640"/>
                  <a:gd name="T13" fmla="*/ 2240 h 2640"/>
                  <a:gd name="T14" fmla="*/ 399 w 2640"/>
                  <a:gd name="T15" fmla="*/ 2240 h 2640"/>
                  <a:gd name="T16" fmla="*/ 978 w 2640"/>
                  <a:gd name="T17" fmla="*/ 978 h 2640"/>
                  <a:gd name="T18" fmla="*/ 2240 w 2640"/>
                  <a:gd name="T19" fmla="*/ 400 h 2640"/>
                  <a:gd name="T20" fmla="*/ 1661 w 2640"/>
                  <a:gd name="T21" fmla="*/ 1662 h 2640"/>
                  <a:gd name="T22" fmla="*/ 399 w 2640"/>
                  <a:gd name="T23" fmla="*/ 2240 h 2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40" h="2640">
                    <a:moveTo>
                      <a:pt x="2419" y="221"/>
                    </a:moveTo>
                    <a:lnTo>
                      <a:pt x="2419" y="221"/>
                    </a:lnTo>
                    <a:cubicBezTo>
                      <a:pt x="2191" y="0"/>
                      <a:pt x="1524" y="310"/>
                      <a:pt x="913" y="913"/>
                    </a:cubicBezTo>
                    <a:cubicBezTo>
                      <a:pt x="309" y="1523"/>
                      <a:pt x="0" y="2191"/>
                      <a:pt x="221" y="2419"/>
                    </a:cubicBezTo>
                    <a:cubicBezTo>
                      <a:pt x="448" y="2639"/>
                      <a:pt x="1117" y="2329"/>
                      <a:pt x="1728" y="1727"/>
                    </a:cubicBezTo>
                    <a:cubicBezTo>
                      <a:pt x="2330" y="1116"/>
                      <a:pt x="2639" y="440"/>
                      <a:pt x="2419" y="221"/>
                    </a:cubicBezTo>
                    <a:close/>
                    <a:moveTo>
                      <a:pt x="399" y="2240"/>
                    </a:moveTo>
                    <a:lnTo>
                      <a:pt x="399" y="2240"/>
                    </a:lnTo>
                    <a:cubicBezTo>
                      <a:pt x="212" y="2052"/>
                      <a:pt x="473" y="1490"/>
                      <a:pt x="978" y="978"/>
                    </a:cubicBezTo>
                    <a:cubicBezTo>
                      <a:pt x="1491" y="472"/>
                      <a:pt x="2053" y="212"/>
                      <a:pt x="2240" y="400"/>
                    </a:cubicBezTo>
                    <a:cubicBezTo>
                      <a:pt x="2427" y="586"/>
                      <a:pt x="2167" y="1148"/>
                      <a:pt x="1661" y="1662"/>
                    </a:cubicBezTo>
                    <a:cubicBezTo>
                      <a:pt x="1149" y="2166"/>
                      <a:pt x="587" y="2428"/>
                      <a:pt x="399" y="224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4" name="Freeform 49">
                <a:extLst>
                  <a:ext uri="{FF2B5EF4-FFF2-40B4-BE49-F238E27FC236}">
                    <a16:creationId xmlns:a16="http://schemas.microsoft.com/office/drawing/2014/main" id="{BC4BD772-0C1E-4572-89D7-6427D2F29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8088" y="8333879"/>
                <a:ext cx="899509" cy="899568"/>
              </a:xfrm>
              <a:custGeom>
                <a:avLst/>
                <a:gdLst>
                  <a:gd name="T0" fmla="*/ 2419 w 2640"/>
                  <a:gd name="T1" fmla="*/ 2419 h 2640"/>
                  <a:gd name="T2" fmla="*/ 2419 w 2640"/>
                  <a:gd name="T3" fmla="*/ 2419 h 2640"/>
                  <a:gd name="T4" fmla="*/ 1728 w 2640"/>
                  <a:gd name="T5" fmla="*/ 913 h 2640"/>
                  <a:gd name="T6" fmla="*/ 221 w 2640"/>
                  <a:gd name="T7" fmla="*/ 221 h 2640"/>
                  <a:gd name="T8" fmla="*/ 913 w 2640"/>
                  <a:gd name="T9" fmla="*/ 1727 h 2640"/>
                  <a:gd name="T10" fmla="*/ 2419 w 2640"/>
                  <a:gd name="T11" fmla="*/ 2419 h 2640"/>
                  <a:gd name="T12" fmla="*/ 399 w 2640"/>
                  <a:gd name="T13" fmla="*/ 400 h 2640"/>
                  <a:gd name="T14" fmla="*/ 399 w 2640"/>
                  <a:gd name="T15" fmla="*/ 400 h 2640"/>
                  <a:gd name="T16" fmla="*/ 1661 w 2640"/>
                  <a:gd name="T17" fmla="*/ 978 h 2640"/>
                  <a:gd name="T18" fmla="*/ 2240 w 2640"/>
                  <a:gd name="T19" fmla="*/ 2240 h 2640"/>
                  <a:gd name="T20" fmla="*/ 978 w 2640"/>
                  <a:gd name="T21" fmla="*/ 1662 h 2640"/>
                  <a:gd name="T22" fmla="*/ 399 w 2640"/>
                  <a:gd name="T23" fmla="*/ 400 h 2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40" h="2640">
                    <a:moveTo>
                      <a:pt x="2419" y="2419"/>
                    </a:moveTo>
                    <a:lnTo>
                      <a:pt x="2419" y="2419"/>
                    </a:lnTo>
                    <a:cubicBezTo>
                      <a:pt x="2639" y="2191"/>
                      <a:pt x="2330" y="1523"/>
                      <a:pt x="1728" y="913"/>
                    </a:cubicBezTo>
                    <a:cubicBezTo>
                      <a:pt x="1117" y="310"/>
                      <a:pt x="448" y="0"/>
                      <a:pt x="221" y="221"/>
                    </a:cubicBezTo>
                    <a:cubicBezTo>
                      <a:pt x="0" y="440"/>
                      <a:pt x="309" y="1116"/>
                      <a:pt x="913" y="1727"/>
                    </a:cubicBezTo>
                    <a:cubicBezTo>
                      <a:pt x="1524" y="2329"/>
                      <a:pt x="2191" y="2639"/>
                      <a:pt x="2419" y="2419"/>
                    </a:cubicBezTo>
                    <a:close/>
                    <a:moveTo>
                      <a:pt x="399" y="400"/>
                    </a:moveTo>
                    <a:lnTo>
                      <a:pt x="399" y="400"/>
                    </a:lnTo>
                    <a:cubicBezTo>
                      <a:pt x="587" y="212"/>
                      <a:pt x="1149" y="472"/>
                      <a:pt x="1661" y="978"/>
                    </a:cubicBezTo>
                    <a:cubicBezTo>
                      <a:pt x="2167" y="1490"/>
                      <a:pt x="2427" y="2052"/>
                      <a:pt x="2240" y="2240"/>
                    </a:cubicBezTo>
                    <a:cubicBezTo>
                      <a:pt x="2053" y="2428"/>
                      <a:pt x="1491" y="2166"/>
                      <a:pt x="978" y="1662"/>
                    </a:cubicBezTo>
                    <a:cubicBezTo>
                      <a:pt x="473" y="1148"/>
                      <a:pt x="212" y="586"/>
                      <a:pt x="399" y="40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5" name="Freeform 50">
                <a:extLst>
                  <a:ext uri="{FF2B5EF4-FFF2-40B4-BE49-F238E27FC236}">
                    <a16:creationId xmlns:a16="http://schemas.microsoft.com/office/drawing/2014/main" id="{3EA26A89-E887-45B8-822E-DD2846DF0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503" y="8700315"/>
                <a:ext cx="163684" cy="163694"/>
              </a:xfrm>
              <a:custGeom>
                <a:avLst/>
                <a:gdLst>
                  <a:gd name="T0" fmla="*/ 480 w 481"/>
                  <a:gd name="T1" fmla="*/ 244 h 480"/>
                  <a:gd name="T2" fmla="*/ 480 w 481"/>
                  <a:gd name="T3" fmla="*/ 244 h 480"/>
                  <a:gd name="T4" fmla="*/ 236 w 481"/>
                  <a:gd name="T5" fmla="*/ 0 h 480"/>
                  <a:gd name="T6" fmla="*/ 0 w 481"/>
                  <a:gd name="T7" fmla="*/ 244 h 480"/>
                  <a:gd name="T8" fmla="*/ 236 w 481"/>
                  <a:gd name="T9" fmla="*/ 479 h 480"/>
                  <a:gd name="T10" fmla="*/ 480 w 481"/>
                  <a:gd name="T11" fmla="*/ 24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1" h="480">
                    <a:moveTo>
                      <a:pt x="480" y="244"/>
                    </a:moveTo>
                    <a:lnTo>
                      <a:pt x="480" y="244"/>
                    </a:lnTo>
                    <a:cubicBezTo>
                      <a:pt x="480" y="114"/>
                      <a:pt x="366" y="0"/>
                      <a:pt x="236" y="0"/>
                    </a:cubicBezTo>
                    <a:cubicBezTo>
                      <a:pt x="105" y="0"/>
                      <a:pt x="0" y="114"/>
                      <a:pt x="0" y="244"/>
                    </a:cubicBezTo>
                    <a:cubicBezTo>
                      <a:pt x="0" y="374"/>
                      <a:pt x="105" y="479"/>
                      <a:pt x="236" y="479"/>
                    </a:cubicBezTo>
                    <a:cubicBezTo>
                      <a:pt x="366" y="479"/>
                      <a:pt x="480" y="374"/>
                      <a:pt x="480" y="244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049CA6CA-F6C0-4282-B890-C4B0E8CC7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0839" y="7694120"/>
              <a:ext cx="1067698" cy="701333"/>
            </a:xfrm>
            <a:custGeom>
              <a:avLst/>
              <a:gdLst>
                <a:gd name="T0" fmla="*/ 2988 w 3137"/>
                <a:gd name="T1" fmla="*/ 456 h 2061"/>
                <a:gd name="T2" fmla="*/ 2988 w 3137"/>
                <a:gd name="T3" fmla="*/ 456 h 2061"/>
                <a:gd name="T4" fmla="*/ 2321 w 3137"/>
                <a:gd name="T5" fmla="*/ 0 h 2061"/>
                <a:gd name="T6" fmla="*/ 1522 w 3137"/>
                <a:gd name="T7" fmla="*/ 2011 h 2061"/>
                <a:gd name="T8" fmla="*/ 2411 w 3137"/>
                <a:gd name="T9" fmla="*/ 1189 h 2061"/>
                <a:gd name="T10" fmla="*/ 2988 w 3137"/>
                <a:gd name="T11" fmla="*/ 456 h 2061"/>
                <a:gd name="T12" fmla="*/ 1254 w 3137"/>
                <a:gd name="T13" fmla="*/ 367 h 2061"/>
                <a:gd name="T14" fmla="*/ 1254 w 3137"/>
                <a:gd name="T15" fmla="*/ 367 h 2061"/>
                <a:gd name="T16" fmla="*/ 1385 w 3137"/>
                <a:gd name="T17" fmla="*/ 504 h 2061"/>
                <a:gd name="T18" fmla="*/ 1254 w 3137"/>
                <a:gd name="T19" fmla="*/ 636 h 2061"/>
                <a:gd name="T20" fmla="*/ 1116 w 3137"/>
                <a:gd name="T21" fmla="*/ 504 h 2061"/>
                <a:gd name="T22" fmla="*/ 1254 w 3137"/>
                <a:gd name="T23" fmla="*/ 367 h 2061"/>
                <a:gd name="T24" fmla="*/ 936 w 3137"/>
                <a:gd name="T25" fmla="*/ 904 h 2061"/>
                <a:gd name="T26" fmla="*/ 936 w 3137"/>
                <a:gd name="T27" fmla="*/ 904 h 2061"/>
                <a:gd name="T28" fmla="*/ 1116 w 3137"/>
                <a:gd name="T29" fmla="*/ 725 h 2061"/>
                <a:gd name="T30" fmla="*/ 1295 w 3137"/>
                <a:gd name="T31" fmla="*/ 904 h 2061"/>
                <a:gd name="T32" fmla="*/ 1116 w 3137"/>
                <a:gd name="T33" fmla="*/ 1091 h 2061"/>
                <a:gd name="T34" fmla="*/ 936 w 3137"/>
                <a:gd name="T35" fmla="*/ 904 h 2061"/>
                <a:gd name="T36" fmla="*/ 1246 w 3137"/>
                <a:gd name="T37" fmla="*/ 1563 h 2061"/>
                <a:gd name="T38" fmla="*/ 1246 w 3137"/>
                <a:gd name="T39" fmla="*/ 1563 h 2061"/>
                <a:gd name="T40" fmla="*/ 1034 w 3137"/>
                <a:gd name="T41" fmla="*/ 1352 h 2061"/>
                <a:gd name="T42" fmla="*/ 1246 w 3137"/>
                <a:gd name="T43" fmla="*/ 1148 h 2061"/>
                <a:gd name="T44" fmla="*/ 1450 w 3137"/>
                <a:gd name="T45" fmla="*/ 1352 h 2061"/>
                <a:gd name="T46" fmla="*/ 1246 w 3137"/>
                <a:gd name="T47" fmla="*/ 1563 h 2061"/>
                <a:gd name="T48" fmla="*/ 1612 w 3137"/>
                <a:gd name="T49" fmla="*/ 1914 h 2061"/>
                <a:gd name="T50" fmla="*/ 1612 w 3137"/>
                <a:gd name="T51" fmla="*/ 1914 h 2061"/>
                <a:gd name="T52" fmla="*/ 1392 w 3137"/>
                <a:gd name="T53" fmla="*/ 1686 h 2061"/>
                <a:gd name="T54" fmla="*/ 1612 w 3137"/>
                <a:gd name="T55" fmla="*/ 1466 h 2061"/>
                <a:gd name="T56" fmla="*/ 1833 w 3137"/>
                <a:gd name="T57" fmla="*/ 1686 h 2061"/>
                <a:gd name="T58" fmla="*/ 1612 w 3137"/>
                <a:gd name="T59" fmla="*/ 1914 h 2061"/>
                <a:gd name="T60" fmla="*/ 2525 w 3137"/>
                <a:gd name="T61" fmla="*/ 871 h 2061"/>
                <a:gd name="T62" fmla="*/ 2525 w 3137"/>
                <a:gd name="T63" fmla="*/ 871 h 2061"/>
                <a:gd name="T64" fmla="*/ 2256 w 3137"/>
                <a:gd name="T65" fmla="*/ 602 h 2061"/>
                <a:gd name="T66" fmla="*/ 2525 w 3137"/>
                <a:gd name="T67" fmla="*/ 334 h 2061"/>
                <a:gd name="T68" fmla="*/ 2793 w 3137"/>
                <a:gd name="T69" fmla="*/ 602 h 2061"/>
                <a:gd name="T70" fmla="*/ 2525 w 3137"/>
                <a:gd name="T71" fmla="*/ 871 h 2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37" h="2061">
                  <a:moveTo>
                    <a:pt x="2988" y="456"/>
                  </a:moveTo>
                  <a:lnTo>
                    <a:pt x="2988" y="456"/>
                  </a:lnTo>
                  <a:cubicBezTo>
                    <a:pt x="2842" y="49"/>
                    <a:pt x="2321" y="0"/>
                    <a:pt x="2321" y="0"/>
                  </a:cubicBezTo>
                  <a:cubicBezTo>
                    <a:pt x="0" y="32"/>
                    <a:pt x="920" y="1970"/>
                    <a:pt x="1522" y="2011"/>
                  </a:cubicBezTo>
                  <a:cubicBezTo>
                    <a:pt x="2126" y="2060"/>
                    <a:pt x="2028" y="1343"/>
                    <a:pt x="2411" y="1189"/>
                  </a:cubicBezTo>
                  <a:cubicBezTo>
                    <a:pt x="2793" y="1034"/>
                    <a:pt x="3136" y="855"/>
                    <a:pt x="2988" y="456"/>
                  </a:cubicBezTo>
                  <a:close/>
                  <a:moveTo>
                    <a:pt x="1254" y="367"/>
                  </a:moveTo>
                  <a:lnTo>
                    <a:pt x="1254" y="367"/>
                  </a:lnTo>
                  <a:cubicBezTo>
                    <a:pt x="1327" y="367"/>
                    <a:pt x="1385" y="423"/>
                    <a:pt x="1385" y="504"/>
                  </a:cubicBezTo>
                  <a:cubicBezTo>
                    <a:pt x="1385" y="578"/>
                    <a:pt x="1327" y="636"/>
                    <a:pt x="1254" y="636"/>
                  </a:cubicBezTo>
                  <a:cubicBezTo>
                    <a:pt x="1173" y="636"/>
                    <a:pt x="1116" y="578"/>
                    <a:pt x="1116" y="504"/>
                  </a:cubicBezTo>
                  <a:cubicBezTo>
                    <a:pt x="1116" y="423"/>
                    <a:pt x="1173" y="367"/>
                    <a:pt x="1254" y="367"/>
                  </a:cubicBezTo>
                  <a:close/>
                  <a:moveTo>
                    <a:pt x="936" y="904"/>
                  </a:moveTo>
                  <a:lnTo>
                    <a:pt x="936" y="904"/>
                  </a:lnTo>
                  <a:cubicBezTo>
                    <a:pt x="936" y="806"/>
                    <a:pt x="1018" y="725"/>
                    <a:pt x="1116" y="725"/>
                  </a:cubicBezTo>
                  <a:cubicBezTo>
                    <a:pt x="1213" y="725"/>
                    <a:pt x="1295" y="806"/>
                    <a:pt x="1295" y="904"/>
                  </a:cubicBezTo>
                  <a:cubicBezTo>
                    <a:pt x="1295" y="1010"/>
                    <a:pt x="1213" y="1091"/>
                    <a:pt x="1116" y="1091"/>
                  </a:cubicBezTo>
                  <a:cubicBezTo>
                    <a:pt x="1018" y="1091"/>
                    <a:pt x="936" y="1010"/>
                    <a:pt x="936" y="904"/>
                  </a:cubicBezTo>
                  <a:close/>
                  <a:moveTo>
                    <a:pt x="1246" y="1563"/>
                  </a:moveTo>
                  <a:lnTo>
                    <a:pt x="1246" y="1563"/>
                  </a:lnTo>
                  <a:cubicBezTo>
                    <a:pt x="1132" y="1563"/>
                    <a:pt x="1034" y="1466"/>
                    <a:pt x="1034" y="1352"/>
                  </a:cubicBezTo>
                  <a:cubicBezTo>
                    <a:pt x="1034" y="1238"/>
                    <a:pt x="1132" y="1148"/>
                    <a:pt x="1246" y="1148"/>
                  </a:cubicBezTo>
                  <a:cubicBezTo>
                    <a:pt x="1352" y="1148"/>
                    <a:pt x="1450" y="1238"/>
                    <a:pt x="1450" y="1352"/>
                  </a:cubicBezTo>
                  <a:cubicBezTo>
                    <a:pt x="1450" y="1466"/>
                    <a:pt x="1352" y="1563"/>
                    <a:pt x="1246" y="1563"/>
                  </a:cubicBezTo>
                  <a:close/>
                  <a:moveTo>
                    <a:pt x="1612" y="1914"/>
                  </a:moveTo>
                  <a:lnTo>
                    <a:pt x="1612" y="1914"/>
                  </a:lnTo>
                  <a:cubicBezTo>
                    <a:pt x="1490" y="1914"/>
                    <a:pt x="1392" y="1816"/>
                    <a:pt x="1392" y="1686"/>
                  </a:cubicBezTo>
                  <a:cubicBezTo>
                    <a:pt x="1392" y="1563"/>
                    <a:pt x="1490" y="1466"/>
                    <a:pt x="1612" y="1466"/>
                  </a:cubicBezTo>
                  <a:cubicBezTo>
                    <a:pt x="1735" y="1466"/>
                    <a:pt x="1833" y="1563"/>
                    <a:pt x="1833" y="1686"/>
                  </a:cubicBezTo>
                  <a:cubicBezTo>
                    <a:pt x="1833" y="1816"/>
                    <a:pt x="1735" y="1914"/>
                    <a:pt x="1612" y="1914"/>
                  </a:cubicBezTo>
                  <a:close/>
                  <a:moveTo>
                    <a:pt x="2525" y="871"/>
                  </a:moveTo>
                  <a:lnTo>
                    <a:pt x="2525" y="871"/>
                  </a:lnTo>
                  <a:cubicBezTo>
                    <a:pt x="2379" y="871"/>
                    <a:pt x="2256" y="757"/>
                    <a:pt x="2256" y="602"/>
                  </a:cubicBezTo>
                  <a:cubicBezTo>
                    <a:pt x="2256" y="456"/>
                    <a:pt x="2379" y="334"/>
                    <a:pt x="2525" y="334"/>
                  </a:cubicBezTo>
                  <a:cubicBezTo>
                    <a:pt x="2672" y="334"/>
                    <a:pt x="2793" y="456"/>
                    <a:pt x="2793" y="602"/>
                  </a:cubicBezTo>
                  <a:cubicBezTo>
                    <a:pt x="2793" y="757"/>
                    <a:pt x="2672" y="871"/>
                    <a:pt x="2525" y="87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43990926-9E3E-485C-82A8-B6C6FF372C00}"/>
                </a:ext>
              </a:extLst>
            </p:cNvPr>
            <p:cNvGrpSpPr/>
            <p:nvPr/>
          </p:nvGrpSpPr>
          <p:grpSpPr>
            <a:xfrm>
              <a:off x="11172391" y="5133578"/>
              <a:ext cx="2031781" cy="1542332"/>
              <a:chOff x="11169215" y="5133578"/>
              <a:chExt cx="2031781" cy="1542332"/>
            </a:xfrm>
          </p:grpSpPr>
          <p:sp>
            <p:nvSpPr>
              <p:cNvPr id="58" name="Freeform 52">
                <a:extLst>
                  <a:ext uri="{FF2B5EF4-FFF2-40B4-BE49-F238E27FC236}">
                    <a16:creationId xmlns:a16="http://schemas.microsoft.com/office/drawing/2014/main" id="{59B7F330-06D3-47C3-A162-EE77B4F52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9215" y="5133578"/>
                <a:ext cx="1952192" cy="875540"/>
              </a:xfrm>
              <a:custGeom>
                <a:avLst/>
                <a:gdLst>
                  <a:gd name="T0" fmla="*/ 2851 w 5733"/>
                  <a:gd name="T1" fmla="*/ 2572 h 2573"/>
                  <a:gd name="T2" fmla="*/ 0 w 5733"/>
                  <a:gd name="T3" fmla="*/ 1286 h 2573"/>
                  <a:gd name="T4" fmla="*/ 2923 w 5733"/>
                  <a:gd name="T5" fmla="*/ 0 h 2573"/>
                  <a:gd name="T6" fmla="*/ 5732 w 5733"/>
                  <a:gd name="T7" fmla="*/ 1253 h 2573"/>
                  <a:gd name="T8" fmla="*/ 2851 w 5733"/>
                  <a:gd name="T9" fmla="*/ 2572 h 2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33" h="2573">
                    <a:moveTo>
                      <a:pt x="2851" y="2572"/>
                    </a:moveTo>
                    <a:lnTo>
                      <a:pt x="0" y="1286"/>
                    </a:lnTo>
                    <a:lnTo>
                      <a:pt x="2923" y="0"/>
                    </a:lnTo>
                    <a:lnTo>
                      <a:pt x="5732" y="1253"/>
                    </a:lnTo>
                    <a:lnTo>
                      <a:pt x="2851" y="2572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59" name="Freeform 53">
                <a:extLst>
                  <a:ext uri="{FF2B5EF4-FFF2-40B4-BE49-F238E27FC236}">
                    <a16:creationId xmlns:a16="http://schemas.microsoft.com/office/drawing/2014/main" id="{15D74564-B703-4934-B845-942AAC6FB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0315" y="5543565"/>
                <a:ext cx="61569" cy="644265"/>
              </a:xfrm>
              <a:custGeom>
                <a:avLst/>
                <a:gdLst>
                  <a:gd name="T0" fmla="*/ 179 w 180"/>
                  <a:gd name="T1" fmla="*/ 1889 h 1890"/>
                  <a:gd name="T2" fmla="*/ 0 w 180"/>
                  <a:gd name="T3" fmla="*/ 1889 h 1890"/>
                  <a:gd name="T4" fmla="*/ 0 w 180"/>
                  <a:gd name="T5" fmla="*/ 0 h 1890"/>
                  <a:gd name="T6" fmla="*/ 179 w 180"/>
                  <a:gd name="T7" fmla="*/ 0 h 1890"/>
                  <a:gd name="T8" fmla="*/ 179 w 180"/>
                  <a:gd name="T9" fmla="*/ 1889 h 1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890">
                    <a:moveTo>
                      <a:pt x="179" y="1889"/>
                    </a:moveTo>
                    <a:lnTo>
                      <a:pt x="0" y="1889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9" y="188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0" name="Freeform 54">
                <a:extLst>
                  <a:ext uri="{FF2B5EF4-FFF2-40B4-BE49-F238E27FC236}">
                    <a16:creationId xmlns:a16="http://schemas.microsoft.com/office/drawing/2014/main" id="{EE813C27-1B90-41EB-8995-4B3D78B40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4242" y="6112740"/>
                <a:ext cx="193717" cy="193731"/>
              </a:xfrm>
              <a:custGeom>
                <a:avLst/>
                <a:gdLst>
                  <a:gd name="T0" fmla="*/ 569 w 570"/>
                  <a:gd name="T1" fmla="*/ 285 h 571"/>
                  <a:gd name="T2" fmla="*/ 569 w 570"/>
                  <a:gd name="T3" fmla="*/ 285 h 571"/>
                  <a:gd name="T4" fmla="*/ 284 w 570"/>
                  <a:gd name="T5" fmla="*/ 0 h 571"/>
                  <a:gd name="T6" fmla="*/ 0 w 570"/>
                  <a:gd name="T7" fmla="*/ 285 h 571"/>
                  <a:gd name="T8" fmla="*/ 284 w 570"/>
                  <a:gd name="T9" fmla="*/ 570 h 571"/>
                  <a:gd name="T10" fmla="*/ 569 w 570"/>
                  <a:gd name="T11" fmla="*/ 285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0" h="571">
                    <a:moveTo>
                      <a:pt x="569" y="285"/>
                    </a:moveTo>
                    <a:lnTo>
                      <a:pt x="569" y="285"/>
                    </a:lnTo>
                    <a:cubicBezTo>
                      <a:pt x="569" y="130"/>
                      <a:pt x="448" y="0"/>
                      <a:pt x="284" y="0"/>
                    </a:cubicBezTo>
                    <a:cubicBezTo>
                      <a:pt x="130" y="0"/>
                      <a:pt x="0" y="130"/>
                      <a:pt x="0" y="285"/>
                    </a:cubicBezTo>
                    <a:cubicBezTo>
                      <a:pt x="0" y="448"/>
                      <a:pt x="130" y="570"/>
                      <a:pt x="284" y="570"/>
                    </a:cubicBezTo>
                    <a:cubicBezTo>
                      <a:pt x="448" y="570"/>
                      <a:pt x="569" y="448"/>
                      <a:pt x="569" y="285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1" name="Freeform 55">
                <a:extLst>
                  <a:ext uri="{FF2B5EF4-FFF2-40B4-BE49-F238E27FC236}">
                    <a16:creationId xmlns:a16="http://schemas.microsoft.com/office/drawing/2014/main" id="{C7AFF223-6626-4F19-A4AA-07D94197B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1715" y="6217866"/>
                <a:ext cx="144162" cy="435517"/>
              </a:xfrm>
              <a:custGeom>
                <a:avLst/>
                <a:gdLst>
                  <a:gd name="T0" fmla="*/ 227 w 424"/>
                  <a:gd name="T1" fmla="*/ 82 h 1281"/>
                  <a:gd name="T2" fmla="*/ 227 w 424"/>
                  <a:gd name="T3" fmla="*/ 82 h 1281"/>
                  <a:gd name="T4" fmla="*/ 89 w 424"/>
                  <a:gd name="T5" fmla="*/ 1280 h 1281"/>
                  <a:gd name="T6" fmla="*/ 423 w 424"/>
                  <a:gd name="T7" fmla="*/ 1280 h 1281"/>
                  <a:gd name="T8" fmla="*/ 423 w 424"/>
                  <a:gd name="T9" fmla="*/ 0 h 1281"/>
                  <a:gd name="T10" fmla="*/ 227 w 424"/>
                  <a:gd name="T11" fmla="*/ 82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4" h="1281">
                    <a:moveTo>
                      <a:pt x="227" y="82"/>
                    </a:moveTo>
                    <a:lnTo>
                      <a:pt x="227" y="82"/>
                    </a:lnTo>
                    <a:cubicBezTo>
                      <a:pt x="227" y="82"/>
                      <a:pt x="0" y="530"/>
                      <a:pt x="89" y="1280"/>
                    </a:cubicBezTo>
                    <a:cubicBezTo>
                      <a:pt x="423" y="1280"/>
                      <a:pt x="423" y="1280"/>
                      <a:pt x="423" y="1280"/>
                    </a:cubicBezTo>
                    <a:cubicBezTo>
                      <a:pt x="423" y="0"/>
                      <a:pt x="423" y="0"/>
                      <a:pt x="423" y="0"/>
                    </a:cubicBezTo>
                    <a:cubicBezTo>
                      <a:pt x="423" y="0"/>
                      <a:pt x="227" y="114"/>
                      <a:pt x="227" y="82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2" name="Freeform 56">
                <a:extLst>
                  <a:ext uri="{FF2B5EF4-FFF2-40B4-BE49-F238E27FC236}">
                    <a16:creationId xmlns:a16="http://schemas.microsoft.com/office/drawing/2014/main" id="{140DEF67-12C8-4190-9174-A8032AFEF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834" y="6217866"/>
                <a:ext cx="144162" cy="435517"/>
              </a:xfrm>
              <a:custGeom>
                <a:avLst/>
                <a:gdLst>
                  <a:gd name="T0" fmla="*/ 195 w 424"/>
                  <a:gd name="T1" fmla="*/ 82 h 1281"/>
                  <a:gd name="T2" fmla="*/ 195 w 424"/>
                  <a:gd name="T3" fmla="*/ 82 h 1281"/>
                  <a:gd name="T4" fmla="*/ 334 w 424"/>
                  <a:gd name="T5" fmla="*/ 1280 h 1281"/>
                  <a:gd name="T6" fmla="*/ 0 w 424"/>
                  <a:gd name="T7" fmla="*/ 1280 h 1281"/>
                  <a:gd name="T8" fmla="*/ 0 w 424"/>
                  <a:gd name="T9" fmla="*/ 0 h 1281"/>
                  <a:gd name="T10" fmla="*/ 195 w 424"/>
                  <a:gd name="T11" fmla="*/ 82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4" h="1281">
                    <a:moveTo>
                      <a:pt x="195" y="82"/>
                    </a:moveTo>
                    <a:lnTo>
                      <a:pt x="195" y="82"/>
                    </a:lnTo>
                    <a:cubicBezTo>
                      <a:pt x="195" y="82"/>
                      <a:pt x="423" y="530"/>
                      <a:pt x="334" y="1280"/>
                    </a:cubicBezTo>
                    <a:cubicBezTo>
                      <a:pt x="0" y="1280"/>
                      <a:pt x="0" y="1280"/>
                      <a:pt x="0" y="128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95" y="114"/>
                      <a:pt x="195" y="82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3" name="Freeform 57">
                <a:extLst>
                  <a:ext uri="{FF2B5EF4-FFF2-40B4-BE49-F238E27FC236}">
                    <a16:creationId xmlns:a16="http://schemas.microsoft.com/office/drawing/2014/main" id="{ABC6634E-06EA-4B99-BBD5-41C1BD352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6650" y="5831908"/>
                <a:ext cx="1132271" cy="844002"/>
              </a:xfrm>
              <a:custGeom>
                <a:avLst/>
                <a:gdLst>
                  <a:gd name="T0" fmla="*/ 3324 w 3325"/>
                  <a:gd name="T1" fmla="*/ 0 h 2477"/>
                  <a:gd name="T2" fmla="*/ 3324 w 3325"/>
                  <a:gd name="T3" fmla="*/ 0 h 2477"/>
                  <a:gd name="T4" fmla="*/ 1663 w 3325"/>
                  <a:gd name="T5" fmla="*/ 781 h 2477"/>
                  <a:gd name="T6" fmla="*/ 0 w 3325"/>
                  <a:gd name="T7" fmla="*/ 0 h 2477"/>
                  <a:gd name="T8" fmla="*/ 0 w 3325"/>
                  <a:gd name="T9" fmla="*/ 1913 h 2477"/>
                  <a:gd name="T10" fmla="*/ 1621 w 3325"/>
                  <a:gd name="T11" fmla="*/ 2476 h 2477"/>
                  <a:gd name="T12" fmla="*/ 1621 w 3325"/>
                  <a:gd name="T13" fmla="*/ 2476 h 2477"/>
                  <a:gd name="T14" fmla="*/ 1663 w 3325"/>
                  <a:gd name="T15" fmla="*/ 2476 h 2477"/>
                  <a:gd name="T16" fmla="*/ 1712 w 3325"/>
                  <a:gd name="T17" fmla="*/ 2476 h 2477"/>
                  <a:gd name="T18" fmla="*/ 1712 w 3325"/>
                  <a:gd name="T19" fmla="*/ 2476 h 2477"/>
                  <a:gd name="T20" fmla="*/ 3324 w 3325"/>
                  <a:gd name="T21" fmla="*/ 1913 h 2477"/>
                  <a:gd name="T22" fmla="*/ 3324 w 3325"/>
                  <a:gd name="T23" fmla="*/ 0 h 2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25" h="2477">
                    <a:moveTo>
                      <a:pt x="3324" y="0"/>
                    </a:moveTo>
                    <a:lnTo>
                      <a:pt x="3324" y="0"/>
                    </a:lnTo>
                    <a:cubicBezTo>
                      <a:pt x="3324" y="7"/>
                      <a:pt x="1931" y="659"/>
                      <a:pt x="1663" y="781"/>
                    </a:cubicBezTo>
                    <a:cubicBezTo>
                      <a:pt x="1394" y="659"/>
                      <a:pt x="0" y="7"/>
                      <a:pt x="0" y="0"/>
                    </a:cubicBezTo>
                    <a:cubicBezTo>
                      <a:pt x="0" y="1913"/>
                      <a:pt x="0" y="1913"/>
                      <a:pt x="0" y="1913"/>
                    </a:cubicBezTo>
                    <a:cubicBezTo>
                      <a:pt x="449" y="2386"/>
                      <a:pt x="1336" y="2467"/>
                      <a:pt x="1621" y="2476"/>
                    </a:cubicBezTo>
                    <a:lnTo>
                      <a:pt x="1621" y="2476"/>
                    </a:lnTo>
                    <a:cubicBezTo>
                      <a:pt x="1621" y="2476"/>
                      <a:pt x="1638" y="2476"/>
                      <a:pt x="1663" y="2476"/>
                    </a:cubicBezTo>
                    <a:cubicBezTo>
                      <a:pt x="1695" y="2476"/>
                      <a:pt x="1712" y="2476"/>
                      <a:pt x="1712" y="2476"/>
                    </a:cubicBezTo>
                    <a:lnTo>
                      <a:pt x="1712" y="2476"/>
                    </a:lnTo>
                    <a:cubicBezTo>
                      <a:pt x="1988" y="2467"/>
                      <a:pt x="2876" y="2386"/>
                      <a:pt x="3324" y="1913"/>
                    </a:cubicBezTo>
                    <a:lnTo>
                      <a:pt x="3324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313D01B8-47F6-4F96-A963-FA330BFF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899" y="5591621"/>
              <a:ext cx="876985" cy="877042"/>
            </a:xfrm>
            <a:custGeom>
              <a:avLst/>
              <a:gdLst>
                <a:gd name="T0" fmla="*/ 1287 w 2575"/>
                <a:gd name="T1" fmla="*/ 0 h 2575"/>
                <a:gd name="T2" fmla="*/ 1287 w 2575"/>
                <a:gd name="T3" fmla="*/ 0 h 2575"/>
                <a:gd name="T4" fmla="*/ 0 w 2575"/>
                <a:gd name="T5" fmla="*/ 1287 h 2575"/>
                <a:gd name="T6" fmla="*/ 1287 w 2575"/>
                <a:gd name="T7" fmla="*/ 2574 h 2575"/>
                <a:gd name="T8" fmla="*/ 2574 w 2575"/>
                <a:gd name="T9" fmla="*/ 1287 h 2575"/>
                <a:gd name="T10" fmla="*/ 1287 w 2575"/>
                <a:gd name="T11" fmla="*/ 0 h 2575"/>
                <a:gd name="T12" fmla="*/ 1287 w 2575"/>
                <a:gd name="T13" fmla="*/ 2516 h 2575"/>
                <a:gd name="T14" fmla="*/ 1287 w 2575"/>
                <a:gd name="T15" fmla="*/ 2516 h 2575"/>
                <a:gd name="T16" fmla="*/ 65 w 2575"/>
                <a:gd name="T17" fmla="*/ 1287 h 2575"/>
                <a:gd name="T18" fmla="*/ 1287 w 2575"/>
                <a:gd name="T19" fmla="*/ 58 h 2575"/>
                <a:gd name="T20" fmla="*/ 2517 w 2575"/>
                <a:gd name="T21" fmla="*/ 1287 h 2575"/>
                <a:gd name="T22" fmla="*/ 1287 w 2575"/>
                <a:gd name="T23" fmla="*/ 2516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5" h="2575">
                  <a:moveTo>
                    <a:pt x="1287" y="0"/>
                  </a:moveTo>
                  <a:lnTo>
                    <a:pt x="1287" y="0"/>
                  </a:lnTo>
                  <a:cubicBezTo>
                    <a:pt x="579" y="0"/>
                    <a:pt x="0" y="578"/>
                    <a:pt x="0" y="1287"/>
                  </a:cubicBezTo>
                  <a:cubicBezTo>
                    <a:pt x="0" y="1995"/>
                    <a:pt x="579" y="2574"/>
                    <a:pt x="1287" y="2574"/>
                  </a:cubicBezTo>
                  <a:cubicBezTo>
                    <a:pt x="2003" y="2574"/>
                    <a:pt x="2574" y="1995"/>
                    <a:pt x="2574" y="1287"/>
                  </a:cubicBezTo>
                  <a:cubicBezTo>
                    <a:pt x="2574" y="578"/>
                    <a:pt x="2003" y="0"/>
                    <a:pt x="1287" y="0"/>
                  </a:cubicBezTo>
                  <a:close/>
                  <a:moveTo>
                    <a:pt x="1287" y="2516"/>
                  </a:moveTo>
                  <a:lnTo>
                    <a:pt x="1287" y="2516"/>
                  </a:lnTo>
                  <a:cubicBezTo>
                    <a:pt x="611" y="2516"/>
                    <a:pt x="65" y="1963"/>
                    <a:pt x="65" y="1287"/>
                  </a:cubicBezTo>
                  <a:cubicBezTo>
                    <a:pt x="65" y="611"/>
                    <a:pt x="611" y="58"/>
                    <a:pt x="1287" y="58"/>
                  </a:cubicBezTo>
                  <a:cubicBezTo>
                    <a:pt x="1972" y="58"/>
                    <a:pt x="2517" y="611"/>
                    <a:pt x="2517" y="1287"/>
                  </a:cubicBezTo>
                  <a:cubicBezTo>
                    <a:pt x="2517" y="1963"/>
                    <a:pt x="1972" y="2516"/>
                    <a:pt x="1287" y="2516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0D894CE7-519A-464E-B3DF-3D2DC7335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0372" y="5608142"/>
              <a:ext cx="985106" cy="860523"/>
            </a:xfrm>
            <a:custGeom>
              <a:avLst/>
              <a:gdLst>
                <a:gd name="T0" fmla="*/ 839 w 2893"/>
                <a:gd name="T1" fmla="*/ 179 h 2526"/>
                <a:gd name="T2" fmla="*/ 790 w 2893"/>
                <a:gd name="T3" fmla="*/ 277 h 2526"/>
                <a:gd name="T4" fmla="*/ 758 w 2893"/>
                <a:gd name="T5" fmla="*/ 367 h 2526"/>
                <a:gd name="T6" fmla="*/ 717 w 2893"/>
                <a:gd name="T7" fmla="*/ 309 h 2526"/>
                <a:gd name="T8" fmla="*/ 669 w 2893"/>
                <a:gd name="T9" fmla="*/ 390 h 2526"/>
                <a:gd name="T10" fmla="*/ 571 w 2893"/>
                <a:gd name="T11" fmla="*/ 415 h 2526"/>
                <a:gd name="T12" fmla="*/ 465 w 2893"/>
                <a:gd name="T13" fmla="*/ 497 h 2526"/>
                <a:gd name="T14" fmla="*/ 358 w 2893"/>
                <a:gd name="T15" fmla="*/ 643 h 2526"/>
                <a:gd name="T16" fmla="*/ 253 w 2893"/>
                <a:gd name="T17" fmla="*/ 765 h 2526"/>
                <a:gd name="T18" fmla="*/ 318 w 2893"/>
                <a:gd name="T19" fmla="*/ 839 h 2526"/>
                <a:gd name="T20" fmla="*/ 351 w 2893"/>
                <a:gd name="T21" fmla="*/ 904 h 2526"/>
                <a:gd name="T22" fmla="*/ 277 w 2893"/>
                <a:gd name="T23" fmla="*/ 855 h 2526"/>
                <a:gd name="T24" fmla="*/ 228 w 2893"/>
                <a:gd name="T25" fmla="*/ 797 h 2526"/>
                <a:gd name="T26" fmla="*/ 212 w 2893"/>
                <a:gd name="T27" fmla="*/ 846 h 2526"/>
                <a:gd name="T28" fmla="*/ 212 w 2893"/>
                <a:gd name="T29" fmla="*/ 1041 h 2526"/>
                <a:gd name="T30" fmla="*/ 277 w 2893"/>
                <a:gd name="T31" fmla="*/ 1010 h 2526"/>
                <a:gd name="T32" fmla="*/ 399 w 2893"/>
                <a:gd name="T33" fmla="*/ 1091 h 2526"/>
                <a:gd name="T34" fmla="*/ 521 w 2893"/>
                <a:gd name="T35" fmla="*/ 1205 h 2526"/>
                <a:gd name="T36" fmla="*/ 620 w 2893"/>
                <a:gd name="T37" fmla="*/ 1319 h 2526"/>
                <a:gd name="T38" fmla="*/ 799 w 2893"/>
                <a:gd name="T39" fmla="*/ 1433 h 2526"/>
                <a:gd name="T40" fmla="*/ 750 w 2893"/>
                <a:gd name="T41" fmla="*/ 1677 h 2526"/>
                <a:gd name="T42" fmla="*/ 652 w 2893"/>
                <a:gd name="T43" fmla="*/ 1865 h 2526"/>
                <a:gd name="T44" fmla="*/ 636 w 2893"/>
                <a:gd name="T45" fmla="*/ 2117 h 2526"/>
                <a:gd name="T46" fmla="*/ 660 w 2893"/>
                <a:gd name="T47" fmla="*/ 2214 h 2526"/>
                <a:gd name="T48" fmla="*/ 448 w 2893"/>
                <a:gd name="T49" fmla="*/ 1921 h 2526"/>
                <a:gd name="T50" fmla="*/ 286 w 2893"/>
                <a:gd name="T51" fmla="*/ 1605 h 2526"/>
                <a:gd name="T52" fmla="*/ 172 w 2893"/>
                <a:gd name="T53" fmla="*/ 1140 h 2526"/>
                <a:gd name="T54" fmla="*/ 929 w 2893"/>
                <a:gd name="T55" fmla="*/ 2377 h 2526"/>
                <a:gd name="T56" fmla="*/ 1059 w 2893"/>
                <a:gd name="T57" fmla="*/ 2304 h 2526"/>
                <a:gd name="T58" fmla="*/ 1377 w 2893"/>
                <a:gd name="T59" fmla="*/ 2288 h 2526"/>
                <a:gd name="T60" fmla="*/ 1327 w 2893"/>
                <a:gd name="T61" fmla="*/ 2362 h 2526"/>
                <a:gd name="T62" fmla="*/ 1548 w 2893"/>
                <a:gd name="T63" fmla="*/ 2321 h 2526"/>
                <a:gd name="T64" fmla="*/ 1727 w 2893"/>
                <a:gd name="T65" fmla="*/ 2328 h 2526"/>
                <a:gd name="T66" fmla="*/ 2500 w 2893"/>
                <a:gd name="T67" fmla="*/ 1856 h 2526"/>
                <a:gd name="T68" fmla="*/ 2516 w 2893"/>
                <a:gd name="T69" fmla="*/ 839 h 2526"/>
                <a:gd name="T70" fmla="*/ 2379 w 2893"/>
                <a:gd name="T71" fmla="*/ 700 h 2526"/>
                <a:gd name="T72" fmla="*/ 2379 w 2893"/>
                <a:gd name="T73" fmla="*/ 929 h 2526"/>
                <a:gd name="T74" fmla="*/ 2175 w 2893"/>
                <a:gd name="T75" fmla="*/ 773 h 2526"/>
                <a:gd name="T76" fmla="*/ 2191 w 2893"/>
                <a:gd name="T77" fmla="*/ 895 h 2526"/>
                <a:gd name="T78" fmla="*/ 2314 w 2893"/>
                <a:gd name="T79" fmla="*/ 1010 h 2526"/>
                <a:gd name="T80" fmla="*/ 2337 w 2893"/>
                <a:gd name="T81" fmla="*/ 1229 h 2526"/>
                <a:gd name="T82" fmla="*/ 2265 w 2893"/>
                <a:gd name="T83" fmla="*/ 1506 h 2526"/>
                <a:gd name="T84" fmla="*/ 2135 w 2893"/>
                <a:gd name="T85" fmla="*/ 1694 h 2526"/>
                <a:gd name="T86" fmla="*/ 1930 w 2893"/>
                <a:gd name="T87" fmla="*/ 1930 h 2526"/>
                <a:gd name="T88" fmla="*/ 1800 w 2893"/>
                <a:gd name="T89" fmla="*/ 1816 h 2526"/>
                <a:gd name="T90" fmla="*/ 1768 w 2893"/>
                <a:gd name="T91" fmla="*/ 1580 h 2526"/>
                <a:gd name="T92" fmla="*/ 1719 w 2893"/>
                <a:gd name="T93" fmla="*/ 1368 h 2526"/>
                <a:gd name="T94" fmla="*/ 1621 w 2893"/>
                <a:gd name="T95" fmla="*/ 1180 h 2526"/>
                <a:gd name="T96" fmla="*/ 1296 w 2893"/>
                <a:gd name="T97" fmla="*/ 1173 h 2526"/>
                <a:gd name="T98" fmla="*/ 1166 w 2893"/>
                <a:gd name="T99" fmla="*/ 1010 h 2526"/>
                <a:gd name="T100" fmla="*/ 1238 w 2893"/>
                <a:gd name="T101" fmla="*/ 676 h 2526"/>
                <a:gd name="T102" fmla="*/ 1459 w 2893"/>
                <a:gd name="T103" fmla="*/ 537 h 2526"/>
                <a:gd name="T104" fmla="*/ 1637 w 2893"/>
                <a:gd name="T105" fmla="*/ 521 h 2526"/>
                <a:gd name="T106" fmla="*/ 1817 w 2893"/>
                <a:gd name="T107" fmla="*/ 627 h 2526"/>
                <a:gd name="T108" fmla="*/ 2053 w 2893"/>
                <a:gd name="T109" fmla="*/ 595 h 2526"/>
                <a:gd name="T110" fmla="*/ 1873 w 2893"/>
                <a:gd name="T111" fmla="*/ 497 h 2526"/>
                <a:gd name="T112" fmla="*/ 1947 w 2893"/>
                <a:gd name="T113" fmla="*/ 350 h 2526"/>
                <a:gd name="T114" fmla="*/ 1735 w 2893"/>
                <a:gd name="T115" fmla="*/ 423 h 2526"/>
                <a:gd name="T116" fmla="*/ 1466 w 2893"/>
                <a:gd name="T117" fmla="*/ 456 h 2526"/>
                <a:gd name="T118" fmla="*/ 1450 w 2893"/>
                <a:gd name="T119" fmla="*/ 302 h 2526"/>
                <a:gd name="T120" fmla="*/ 1173 w 2893"/>
                <a:gd name="T121" fmla="*/ 195 h 2526"/>
                <a:gd name="T122" fmla="*/ 1393 w 2893"/>
                <a:gd name="T123" fmla="*/ 40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93" h="2526">
                  <a:moveTo>
                    <a:pt x="1173" y="9"/>
                  </a:moveTo>
                  <a:lnTo>
                    <a:pt x="1173" y="9"/>
                  </a:lnTo>
                  <a:cubicBezTo>
                    <a:pt x="1173" y="9"/>
                    <a:pt x="741" y="65"/>
                    <a:pt x="441" y="399"/>
                  </a:cubicBezTo>
                  <a:cubicBezTo>
                    <a:pt x="441" y="399"/>
                    <a:pt x="669" y="163"/>
                    <a:pt x="806" y="163"/>
                  </a:cubicBezTo>
                  <a:cubicBezTo>
                    <a:pt x="839" y="179"/>
                    <a:pt x="839" y="179"/>
                    <a:pt x="839" y="179"/>
                  </a:cubicBezTo>
                  <a:cubicBezTo>
                    <a:pt x="839" y="179"/>
                    <a:pt x="839" y="195"/>
                    <a:pt x="831" y="195"/>
                  </a:cubicBezTo>
                  <a:cubicBezTo>
                    <a:pt x="831" y="204"/>
                    <a:pt x="806" y="228"/>
                    <a:pt x="806" y="228"/>
                  </a:cubicBezTo>
                  <a:cubicBezTo>
                    <a:pt x="806" y="235"/>
                    <a:pt x="815" y="253"/>
                    <a:pt x="815" y="253"/>
                  </a:cubicBezTo>
                  <a:cubicBezTo>
                    <a:pt x="799" y="269"/>
                    <a:pt x="799" y="269"/>
                    <a:pt x="799" y="269"/>
                  </a:cubicBezTo>
                  <a:lnTo>
                    <a:pt x="790" y="277"/>
                  </a:lnTo>
                  <a:cubicBezTo>
                    <a:pt x="783" y="285"/>
                    <a:pt x="783" y="285"/>
                    <a:pt x="783" y="293"/>
                  </a:cubicBezTo>
                  <a:cubicBezTo>
                    <a:pt x="783" y="302"/>
                    <a:pt x="783" y="318"/>
                    <a:pt x="783" y="318"/>
                  </a:cubicBezTo>
                  <a:cubicBezTo>
                    <a:pt x="783" y="342"/>
                    <a:pt x="783" y="342"/>
                    <a:pt x="783" y="342"/>
                  </a:cubicBezTo>
                  <a:cubicBezTo>
                    <a:pt x="774" y="358"/>
                    <a:pt x="774" y="358"/>
                    <a:pt x="774" y="358"/>
                  </a:cubicBezTo>
                  <a:cubicBezTo>
                    <a:pt x="758" y="367"/>
                    <a:pt x="758" y="367"/>
                    <a:pt x="758" y="367"/>
                  </a:cubicBezTo>
                  <a:cubicBezTo>
                    <a:pt x="758" y="367"/>
                    <a:pt x="734" y="374"/>
                    <a:pt x="725" y="367"/>
                  </a:cubicBezTo>
                  <a:cubicBezTo>
                    <a:pt x="717" y="367"/>
                    <a:pt x="717" y="350"/>
                    <a:pt x="717" y="350"/>
                  </a:cubicBezTo>
                  <a:cubicBezTo>
                    <a:pt x="741" y="334"/>
                    <a:pt x="741" y="334"/>
                    <a:pt x="741" y="334"/>
                  </a:cubicBezTo>
                  <a:cubicBezTo>
                    <a:pt x="741" y="334"/>
                    <a:pt x="741" y="325"/>
                    <a:pt x="734" y="325"/>
                  </a:cubicBezTo>
                  <a:cubicBezTo>
                    <a:pt x="725" y="318"/>
                    <a:pt x="725" y="302"/>
                    <a:pt x="717" y="309"/>
                  </a:cubicBezTo>
                  <a:cubicBezTo>
                    <a:pt x="701" y="309"/>
                    <a:pt x="685" y="325"/>
                    <a:pt x="685" y="325"/>
                  </a:cubicBezTo>
                  <a:cubicBezTo>
                    <a:pt x="660" y="342"/>
                    <a:pt x="660" y="342"/>
                    <a:pt x="660" y="342"/>
                  </a:cubicBezTo>
                  <a:lnTo>
                    <a:pt x="652" y="367"/>
                  </a:lnTo>
                  <a:cubicBezTo>
                    <a:pt x="660" y="367"/>
                    <a:pt x="669" y="374"/>
                    <a:pt x="669" y="374"/>
                  </a:cubicBezTo>
                  <a:cubicBezTo>
                    <a:pt x="669" y="374"/>
                    <a:pt x="669" y="383"/>
                    <a:pt x="669" y="390"/>
                  </a:cubicBezTo>
                  <a:cubicBezTo>
                    <a:pt x="669" y="399"/>
                    <a:pt x="669" y="415"/>
                    <a:pt x="669" y="415"/>
                  </a:cubicBezTo>
                  <a:cubicBezTo>
                    <a:pt x="669" y="415"/>
                    <a:pt x="660" y="423"/>
                    <a:pt x="644" y="415"/>
                  </a:cubicBezTo>
                  <a:cubicBezTo>
                    <a:pt x="627" y="415"/>
                    <a:pt x="620" y="415"/>
                    <a:pt x="611" y="407"/>
                  </a:cubicBezTo>
                  <a:cubicBezTo>
                    <a:pt x="604" y="407"/>
                    <a:pt x="595" y="399"/>
                    <a:pt x="579" y="407"/>
                  </a:cubicBezTo>
                  <a:cubicBezTo>
                    <a:pt x="571" y="407"/>
                    <a:pt x="571" y="407"/>
                    <a:pt x="571" y="415"/>
                  </a:cubicBezTo>
                  <a:lnTo>
                    <a:pt x="537" y="439"/>
                  </a:lnTo>
                  <a:cubicBezTo>
                    <a:pt x="537" y="439"/>
                    <a:pt x="530" y="439"/>
                    <a:pt x="530" y="448"/>
                  </a:cubicBezTo>
                  <a:cubicBezTo>
                    <a:pt x="530" y="456"/>
                    <a:pt x="513" y="472"/>
                    <a:pt x="513" y="472"/>
                  </a:cubicBezTo>
                  <a:cubicBezTo>
                    <a:pt x="513" y="472"/>
                    <a:pt x="506" y="488"/>
                    <a:pt x="490" y="488"/>
                  </a:cubicBezTo>
                  <a:cubicBezTo>
                    <a:pt x="465" y="497"/>
                    <a:pt x="465" y="497"/>
                    <a:pt x="465" y="497"/>
                  </a:cubicBezTo>
                  <a:cubicBezTo>
                    <a:pt x="456" y="521"/>
                    <a:pt x="456" y="521"/>
                    <a:pt x="456" y="521"/>
                  </a:cubicBezTo>
                  <a:cubicBezTo>
                    <a:pt x="456" y="521"/>
                    <a:pt x="441" y="529"/>
                    <a:pt x="432" y="546"/>
                  </a:cubicBezTo>
                  <a:cubicBezTo>
                    <a:pt x="416" y="562"/>
                    <a:pt x="391" y="578"/>
                    <a:pt x="383" y="586"/>
                  </a:cubicBezTo>
                  <a:cubicBezTo>
                    <a:pt x="375" y="586"/>
                    <a:pt x="367" y="595"/>
                    <a:pt x="358" y="611"/>
                  </a:cubicBezTo>
                  <a:cubicBezTo>
                    <a:pt x="358" y="618"/>
                    <a:pt x="358" y="635"/>
                    <a:pt x="358" y="643"/>
                  </a:cubicBezTo>
                  <a:cubicBezTo>
                    <a:pt x="351" y="651"/>
                    <a:pt x="342" y="667"/>
                    <a:pt x="342" y="676"/>
                  </a:cubicBezTo>
                  <a:cubicBezTo>
                    <a:pt x="342" y="692"/>
                    <a:pt x="334" y="708"/>
                    <a:pt x="326" y="708"/>
                  </a:cubicBezTo>
                  <a:cubicBezTo>
                    <a:pt x="326" y="716"/>
                    <a:pt x="310" y="725"/>
                    <a:pt x="310" y="725"/>
                  </a:cubicBezTo>
                  <a:cubicBezTo>
                    <a:pt x="302" y="725"/>
                    <a:pt x="277" y="732"/>
                    <a:pt x="269" y="741"/>
                  </a:cubicBezTo>
                  <a:cubicBezTo>
                    <a:pt x="261" y="748"/>
                    <a:pt x="253" y="757"/>
                    <a:pt x="253" y="765"/>
                  </a:cubicBezTo>
                  <a:cubicBezTo>
                    <a:pt x="253" y="773"/>
                    <a:pt x="269" y="781"/>
                    <a:pt x="277" y="781"/>
                  </a:cubicBezTo>
                  <a:lnTo>
                    <a:pt x="293" y="781"/>
                  </a:lnTo>
                  <a:cubicBezTo>
                    <a:pt x="293" y="781"/>
                    <a:pt x="293" y="806"/>
                    <a:pt x="293" y="815"/>
                  </a:cubicBezTo>
                  <a:cubicBezTo>
                    <a:pt x="293" y="815"/>
                    <a:pt x="286" y="839"/>
                    <a:pt x="293" y="839"/>
                  </a:cubicBezTo>
                  <a:cubicBezTo>
                    <a:pt x="302" y="839"/>
                    <a:pt x="318" y="839"/>
                    <a:pt x="318" y="839"/>
                  </a:cubicBezTo>
                  <a:cubicBezTo>
                    <a:pt x="342" y="846"/>
                    <a:pt x="342" y="846"/>
                    <a:pt x="342" y="846"/>
                  </a:cubicBezTo>
                  <a:cubicBezTo>
                    <a:pt x="358" y="864"/>
                    <a:pt x="358" y="864"/>
                    <a:pt x="358" y="864"/>
                  </a:cubicBezTo>
                  <a:cubicBezTo>
                    <a:pt x="375" y="871"/>
                    <a:pt x="375" y="871"/>
                    <a:pt x="375" y="871"/>
                  </a:cubicBezTo>
                  <a:cubicBezTo>
                    <a:pt x="375" y="871"/>
                    <a:pt x="367" y="880"/>
                    <a:pt x="367" y="887"/>
                  </a:cubicBezTo>
                  <a:cubicBezTo>
                    <a:pt x="358" y="895"/>
                    <a:pt x="358" y="904"/>
                    <a:pt x="351" y="904"/>
                  </a:cubicBezTo>
                  <a:cubicBezTo>
                    <a:pt x="351" y="895"/>
                    <a:pt x="351" y="895"/>
                    <a:pt x="342" y="887"/>
                  </a:cubicBezTo>
                  <a:cubicBezTo>
                    <a:pt x="342" y="880"/>
                    <a:pt x="342" y="871"/>
                    <a:pt x="334" y="871"/>
                  </a:cubicBezTo>
                  <a:cubicBezTo>
                    <a:pt x="318" y="871"/>
                    <a:pt x="310" y="880"/>
                    <a:pt x="310" y="880"/>
                  </a:cubicBezTo>
                  <a:cubicBezTo>
                    <a:pt x="302" y="871"/>
                    <a:pt x="293" y="871"/>
                    <a:pt x="286" y="864"/>
                  </a:cubicBezTo>
                  <a:cubicBezTo>
                    <a:pt x="277" y="855"/>
                    <a:pt x="277" y="871"/>
                    <a:pt x="277" y="855"/>
                  </a:cubicBezTo>
                  <a:cubicBezTo>
                    <a:pt x="286" y="846"/>
                    <a:pt x="286" y="839"/>
                    <a:pt x="286" y="830"/>
                  </a:cubicBezTo>
                  <a:lnTo>
                    <a:pt x="269" y="815"/>
                  </a:lnTo>
                  <a:cubicBezTo>
                    <a:pt x="261" y="815"/>
                    <a:pt x="269" y="822"/>
                    <a:pt x="261" y="815"/>
                  </a:cubicBezTo>
                  <a:cubicBezTo>
                    <a:pt x="253" y="806"/>
                    <a:pt x="244" y="797"/>
                    <a:pt x="244" y="797"/>
                  </a:cubicBezTo>
                  <a:cubicBezTo>
                    <a:pt x="237" y="797"/>
                    <a:pt x="228" y="806"/>
                    <a:pt x="228" y="797"/>
                  </a:cubicBezTo>
                  <a:cubicBezTo>
                    <a:pt x="228" y="790"/>
                    <a:pt x="237" y="773"/>
                    <a:pt x="237" y="765"/>
                  </a:cubicBezTo>
                  <a:cubicBezTo>
                    <a:pt x="237" y="757"/>
                    <a:pt x="237" y="748"/>
                    <a:pt x="237" y="741"/>
                  </a:cubicBezTo>
                  <a:cubicBezTo>
                    <a:pt x="237" y="732"/>
                    <a:pt x="244" y="700"/>
                    <a:pt x="244" y="700"/>
                  </a:cubicBezTo>
                  <a:cubicBezTo>
                    <a:pt x="244" y="700"/>
                    <a:pt x="204" y="773"/>
                    <a:pt x="196" y="839"/>
                  </a:cubicBezTo>
                  <a:cubicBezTo>
                    <a:pt x="196" y="839"/>
                    <a:pt x="212" y="830"/>
                    <a:pt x="212" y="846"/>
                  </a:cubicBezTo>
                  <a:cubicBezTo>
                    <a:pt x="212" y="855"/>
                    <a:pt x="212" y="864"/>
                    <a:pt x="212" y="871"/>
                  </a:cubicBezTo>
                  <a:cubicBezTo>
                    <a:pt x="212" y="880"/>
                    <a:pt x="212" y="880"/>
                    <a:pt x="212" y="911"/>
                  </a:cubicBezTo>
                  <a:cubicBezTo>
                    <a:pt x="212" y="945"/>
                    <a:pt x="221" y="953"/>
                    <a:pt x="212" y="961"/>
                  </a:cubicBezTo>
                  <a:cubicBezTo>
                    <a:pt x="212" y="969"/>
                    <a:pt x="204" y="985"/>
                    <a:pt x="204" y="994"/>
                  </a:cubicBezTo>
                  <a:cubicBezTo>
                    <a:pt x="196" y="1010"/>
                    <a:pt x="212" y="1034"/>
                    <a:pt x="212" y="1041"/>
                  </a:cubicBezTo>
                  <a:cubicBezTo>
                    <a:pt x="221" y="1050"/>
                    <a:pt x="221" y="1050"/>
                    <a:pt x="221" y="1059"/>
                  </a:cubicBezTo>
                  <a:cubicBezTo>
                    <a:pt x="228" y="1066"/>
                    <a:pt x="212" y="1083"/>
                    <a:pt x="228" y="1066"/>
                  </a:cubicBezTo>
                  <a:cubicBezTo>
                    <a:pt x="244" y="1041"/>
                    <a:pt x="253" y="1026"/>
                    <a:pt x="253" y="1026"/>
                  </a:cubicBezTo>
                  <a:cubicBezTo>
                    <a:pt x="261" y="1018"/>
                    <a:pt x="261" y="1018"/>
                    <a:pt x="261" y="1018"/>
                  </a:cubicBezTo>
                  <a:cubicBezTo>
                    <a:pt x="261" y="1018"/>
                    <a:pt x="261" y="1001"/>
                    <a:pt x="277" y="1010"/>
                  </a:cubicBezTo>
                  <a:cubicBezTo>
                    <a:pt x="302" y="1010"/>
                    <a:pt x="302" y="1010"/>
                    <a:pt x="310" y="1018"/>
                  </a:cubicBezTo>
                  <a:cubicBezTo>
                    <a:pt x="310" y="1026"/>
                    <a:pt x="302" y="1041"/>
                    <a:pt x="310" y="1041"/>
                  </a:cubicBezTo>
                  <a:cubicBezTo>
                    <a:pt x="318" y="1041"/>
                    <a:pt x="351" y="1034"/>
                    <a:pt x="358" y="1034"/>
                  </a:cubicBezTo>
                  <a:cubicBezTo>
                    <a:pt x="367" y="1034"/>
                    <a:pt x="375" y="1034"/>
                    <a:pt x="375" y="1050"/>
                  </a:cubicBezTo>
                  <a:cubicBezTo>
                    <a:pt x="383" y="1066"/>
                    <a:pt x="391" y="1083"/>
                    <a:pt x="399" y="1091"/>
                  </a:cubicBezTo>
                  <a:cubicBezTo>
                    <a:pt x="399" y="1091"/>
                    <a:pt x="399" y="1108"/>
                    <a:pt x="407" y="1124"/>
                  </a:cubicBezTo>
                  <a:cubicBezTo>
                    <a:pt x="407" y="1132"/>
                    <a:pt x="441" y="1140"/>
                    <a:pt x="441" y="1140"/>
                  </a:cubicBezTo>
                  <a:cubicBezTo>
                    <a:pt x="448" y="1140"/>
                    <a:pt x="472" y="1148"/>
                    <a:pt x="481" y="1148"/>
                  </a:cubicBezTo>
                  <a:cubicBezTo>
                    <a:pt x="490" y="1157"/>
                    <a:pt x="481" y="1164"/>
                    <a:pt x="497" y="1173"/>
                  </a:cubicBezTo>
                  <a:cubicBezTo>
                    <a:pt x="513" y="1173"/>
                    <a:pt x="521" y="1205"/>
                    <a:pt x="521" y="1205"/>
                  </a:cubicBezTo>
                  <a:cubicBezTo>
                    <a:pt x="521" y="1205"/>
                    <a:pt x="521" y="1238"/>
                    <a:pt x="521" y="1246"/>
                  </a:cubicBezTo>
                  <a:cubicBezTo>
                    <a:pt x="513" y="1254"/>
                    <a:pt x="521" y="1262"/>
                    <a:pt x="530" y="1262"/>
                  </a:cubicBezTo>
                  <a:cubicBezTo>
                    <a:pt x="537" y="1270"/>
                    <a:pt x="562" y="1270"/>
                    <a:pt x="562" y="1270"/>
                  </a:cubicBezTo>
                  <a:cubicBezTo>
                    <a:pt x="562" y="1270"/>
                    <a:pt x="555" y="1294"/>
                    <a:pt x="571" y="1303"/>
                  </a:cubicBezTo>
                  <a:cubicBezTo>
                    <a:pt x="595" y="1311"/>
                    <a:pt x="620" y="1311"/>
                    <a:pt x="620" y="1319"/>
                  </a:cubicBezTo>
                  <a:cubicBezTo>
                    <a:pt x="627" y="1319"/>
                    <a:pt x="611" y="1343"/>
                    <a:pt x="636" y="1335"/>
                  </a:cubicBezTo>
                  <a:cubicBezTo>
                    <a:pt x="660" y="1335"/>
                    <a:pt x="685" y="1335"/>
                    <a:pt x="692" y="1343"/>
                  </a:cubicBezTo>
                  <a:cubicBezTo>
                    <a:pt x="709" y="1352"/>
                    <a:pt x="692" y="1368"/>
                    <a:pt x="725" y="1384"/>
                  </a:cubicBezTo>
                  <a:cubicBezTo>
                    <a:pt x="758" y="1401"/>
                    <a:pt x="766" y="1408"/>
                    <a:pt x="774" y="1408"/>
                  </a:cubicBezTo>
                  <a:cubicBezTo>
                    <a:pt x="783" y="1417"/>
                    <a:pt x="799" y="1417"/>
                    <a:pt x="799" y="1433"/>
                  </a:cubicBezTo>
                  <a:cubicBezTo>
                    <a:pt x="790" y="1457"/>
                    <a:pt x="790" y="1473"/>
                    <a:pt x="774" y="1482"/>
                  </a:cubicBezTo>
                  <a:cubicBezTo>
                    <a:pt x="766" y="1498"/>
                    <a:pt x="750" y="1531"/>
                    <a:pt x="741" y="1540"/>
                  </a:cubicBezTo>
                  <a:cubicBezTo>
                    <a:pt x="734" y="1547"/>
                    <a:pt x="725" y="1563"/>
                    <a:pt x="734" y="1580"/>
                  </a:cubicBezTo>
                  <a:cubicBezTo>
                    <a:pt x="741" y="1596"/>
                    <a:pt x="750" y="1612"/>
                    <a:pt x="750" y="1621"/>
                  </a:cubicBezTo>
                  <a:cubicBezTo>
                    <a:pt x="750" y="1636"/>
                    <a:pt x="758" y="1661"/>
                    <a:pt x="750" y="1677"/>
                  </a:cubicBezTo>
                  <a:cubicBezTo>
                    <a:pt x="741" y="1686"/>
                    <a:pt x="734" y="1710"/>
                    <a:pt x="734" y="1710"/>
                  </a:cubicBezTo>
                  <a:cubicBezTo>
                    <a:pt x="734" y="1710"/>
                    <a:pt x="750" y="1726"/>
                    <a:pt x="741" y="1742"/>
                  </a:cubicBezTo>
                  <a:cubicBezTo>
                    <a:pt x="725" y="1759"/>
                    <a:pt x="701" y="1775"/>
                    <a:pt x="685" y="1775"/>
                  </a:cubicBezTo>
                  <a:cubicBezTo>
                    <a:pt x="676" y="1784"/>
                    <a:pt x="652" y="1808"/>
                    <a:pt x="652" y="1808"/>
                  </a:cubicBezTo>
                  <a:cubicBezTo>
                    <a:pt x="652" y="1808"/>
                    <a:pt x="652" y="1856"/>
                    <a:pt x="652" y="1865"/>
                  </a:cubicBezTo>
                  <a:cubicBezTo>
                    <a:pt x="652" y="1873"/>
                    <a:pt x="604" y="1954"/>
                    <a:pt x="620" y="1970"/>
                  </a:cubicBezTo>
                  <a:cubicBezTo>
                    <a:pt x="636" y="1987"/>
                    <a:pt x="636" y="2003"/>
                    <a:pt x="636" y="2019"/>
                  </a:cubicBezTo>
                  <a:cubicBezTo>
                    <a:pt x="627" y="2028"/>
                    <a:pt x="627" y="2028"/>
                    <a:pt x="620" y="2035"/>
                  </a:cubicBezTo>
                  <a:cubicBezTo>
                    <a:pt x="620" y="2052"/>
                    <a:pt x="586" y="2044"/>
                    <a:pt x="604" y="2068"/>
                  </a:cubicBezTo>
                  <a:cubicBezTo>
                    <a:pt x="620" y="2093"/>
                    <a:pt x="627" y="2101"/>
                    <a:pt x="636" y="2117"/>
                  </a:cubicBezTo>
                  <a:cubicBezTo>
                    <a:pt x="644" y="2133"/>
                    <a:pt x="644" y="2142"/>
                    <a:pt x="660" y="2158"/>
                  </a:cubicBezTo>
                  <a:cubicBezTo>
                    <a:pt x="669" y="2174"/>
                    <a:pt x="676" y="2182"/>
                    <a:pt x="685" y="2198"/>
                  </a:cubicBezTo>
                  <a:cubicBezTo>
                    <a:pt x="701" y="2207"/>
                    <a:pt x="717" y="2214"/>
                    <a:pt x="717" y="2231"/>
                  </a:cubicBezTo>
                  <a:cubicBezTo>
                    <a:pt x="717" y="2247"/>
                    <a:pt x="750" y="2279"/>
                    <a:pt x="709" y="2256"/>
                  </a:cubicBezTo>
                  <a:cubicBezTo>
                    <a:pt x="676" y="2231"/>
                    <a:pt x="709" y="2247"/>
                    <a:pt x="660" y="2214"/>
                  </a:cubicBezTo>
                  <a:cubicBezTo>
                    <a:pt x="620" y="2174"/>
                    <a:pt x="604" y="2191"/>
                    <a:pt x="586" y="2166"/>
                  </a:cubicBezTo>
                  <a:cubicBezTo>
                    <a:pt x="571" y="2142"/>
                    <a:pt x="595" y="2231"/>
                    <a:pt x="562" y="2126"/>
                  </a:cubicBezTo>
                  <a:cubicBezTo>
                    <a:pt x="521" y="2028"/>
                    <a:pt x="513" y="2044"/>
                    <a:pt x="506" y="2019"/>
                  </a:cubicBezTo>
                  <a:cubicBezTo>
                    <a:pt x="490" y="1995"/>
                    <a:pt x="497" y="2019"/>
                    <a:pt x="472" y="1970"/>
                  </a:cubicBezTo>
                  <a:cubicBezTo>
                    <a:pt x="448" y="1921"/>
                    <a:pt x="465" y="1954"/>
                    <a:pt x="448" y="1921"/>
                  </a:cubicBezTo>
                  <a:cubicBezTo>
                    <a:pt x="423" y="1889"/>
                    <a:pt x="416" y="1938"/>
                    <a:pt x="407" y="1881"/>
                  </a:cubicBezTo>
                  <a:cubicBezTo>
                    <a:pt x="399" y="1824"/>
                    <a:pt x="391" y="1856"/>
                    <a:pt x="375" y="1791"/>
                  </a:cubicBezTo>
                  <a:cubicBezTo>
                    <a:pt x="358" y="1726"/>
                    <a:pt x="391" y="1726"/>
                    <a:pt x="351" y="1694"/>
                  </a:cubicBezTo>
                  <a:cubicBezTo>
                    <a:pt x="318" y="1661"/>
                    <a:pt x="318" y="1677"/>
                    <a:pt x="310" y="1661"/>
                  </a:cubicBezTo>
                  <a:cubicBezTo>
                    <a:pt x="293" y="1636"/>
                    <a:pt x="310" y="1652"/>
                    <a:pt x="286" y="1605"/>
                  </a:cubicBezTo>
                  <a:cubicBezTo>
                    <a:pt x="253" y="1547"/>
                    <a:pt x="204" y="1522"/>
                    <a:pt x="212" y="1433"/>
                  </a:cubicBezTo>
                  <a:cubicBezTo>
                    <a:pt x="212" y="1335"/>
                    <a:pt x="212" y="1319"/>
                    <a:pt x="212" y="1319"/>
                  </a:cubicBezTo>
                  <a:cubicBezTo>
                    <a:pt x="212" y="1319"/>
                    <a:pt x="163" y="1287"/>
                    <a:pt x="179" y="1229"/>
                  </a:cubicBezTo>
                  <a:cubicBezTo>
                    <a:pt x="196" y="1173"/>
                    <a:pt x="204" y="1189"/>
                    <a:pt x="196" y="1173"/>
                  </a:cubicBezTo>
                  <a:cubicBezTo>
                    <a:pt x="188" y="1157"/>
                    <a:pt x="179" y="1157"/>
                    <a:pt x="172" y="1140"/>
                  </a:cubicBezTo>
                  <a:cubicBezTo>
                    <a:pt x="155" y="1115"/>
                    <a:pt x="147" y="1115"/>
                    <a:pt x="147" y="1108"/>
                  </a:cubicBezTo>
                  <a:cubicBezTo>
                    <a:pt x="139" y="1091"/>
                    <a:pt x="139" y="1059"/>
                    <a:pt x="139" y="1059"/>
                  </a:cubicBezTo>
                  <a:cubicBezTo>
                    <a:pt x="123" y="1075"/>
                    <a:pt x="123" y="1075"/>
                    <a:pt x="123" y="1075"/>
                  </a:cubicBezTo>
                  <a:cubicBezTo>
                    <a:pt x="123" y="1075"/>
                    <a:pt x="0" y="2312"/>
                    <a:pt x="1238" y="2500"/>
                  </a:cubicBezTo>
                  <a:cubicBezTo>
                    <a:pt x="1238" y="2500"/>
                    <a:pt x="953" y="2435"/>
                    <a:pt x="929" y="2377"/>
                  </a:cubicBezTo>
                  <a:cubicBezTo>
                    <a:pt x="929" y="2377"/>
                    <a:pt x="920" y="2328"/>
                    <a:pt x="937" y="2328"/>
                  </a:cubicBezTo>
                  <a:cubicBezTo>
                    <a:pt x="945" y="2328"/>
                    <a:pt x="962" y="2337"/>
                    <a:pt x="978" y="2321"/>
                  </a:cubicBezTo>
                  <a:cubicBezTo>
                    <a:pt x="1002" y="2304"/>
                    <a:pt x="1018" y="2288"/>
                    <a:pt x="1018" y="2288"/>
                  </a:cubicBezTo>
                  <a:cubicBezTo>
                    <a:pt x="1018" y="2312"/>
                    <a:pt x="1018" y="2312"/>
                    <a:pt x="1018" y="2312"/>
                  </a:cubicBezTo>
                  <a:cubicBezTo>
                    <a:pt x="1018" y="2312"/>
                    <a:pt x="1002" y="2312"/>
                    <a:pt x="1059" y="2304"/>
                  </a:cubicBezTo>
                  <a:cubicBezTo>
                    <a:pt x="1116" y="2296"/>
                    <a:pt x="1116" y="2304"/>
                    <a:pt x="1141" y="2296"/>
                  </a:cubicBezTo>
                  <a:cubicBezTo>
                    <a:pt x="1157" y="2288"/>
                    <a:pt x="1181" y="2239"/>
                    <a:pt x="1190" y="2263"/>
                  </a:cubicBezTo>
                  <a:cubicBezTo>
                    <a:pt x="1206" y="2296"/>
                    <a:pt x="1181" y="2279"/>
                    <a:pt x="1206" y="2296"/>
                  </a:cubicBezTo>
                  <a:cubicBezTo>
                    <a:pt x="1231" y="2304"/>
                    <a:pt x="1278" y="2288"/>
                    <a:pt x="1278" y="2288"/>
                  </a:cubicBezTo>
                  <a:cubicBezTo>
                    <a:pt x="1278" y="2288"/>
                    <a:pt x="1368" y="2296"/>
                    <a:pt x="1377" y="2288"/>
                  </a:cubicBezTo>
                  <a:cubicBezTo>
                    <a:pt x="1385" y="2272"/>
                    <a:pt x="1385" y="2263"/>
                    <a:pt x="1401" y="2263"/>
                  </a:cubicBezTo>
                  <a:cubicBezTo>
                    <a:pt x="1417" y="2263"/>
                    <a:pt x="1426" y="2288"/>
                    <a:pt x="1426" y="2288"/>
                  </a:cubicBezTo>
                  <a:cubicBezTo>
                    <a:pt x="1377" y="2312"/>
                    <a:pt x="1377" y="2312"/>
                    <a:pt x="1377" y="2312"/>
                  </a:cubicBezTo>
                  <a:cubicBezTo>
                    <a:pt x="1327" y="2346"/>
                    <a:pt x="1327" y="2346"/>
                    <a:pt x="1327" y="2346"/>
                  </a:cubicBezTo>
                  <a:cubicBezTo>
                    <a:pt x="1327" y="2346"/>
                    <a:pt x="1312" y="2353"/>
                    <a:pt x="1327" y="2362"/>
                  </a:cubicBezTo>
                  <a:cubicBezTo>
                    <a:pt x="1343" y="2370"/>
                    <a:pt x="1352" y="2370"/>
                    <a:pt x="1377" y="2370"/>
                  </a:cubicBezTo>
                  <a:cubicBezTo>
                    <a:pt x="1393" y="2377"/>
                    <a:pt x="1450" y="2411"/>
                    <a:pt x="1459" y="2395"/>
                  </a:cubicBezTo>
                  <a:cubicBezTo>
                    <a:pt x="1466" y="2370"/>
                    <a:pt x="1475" y="2362"/>
                    <a:pt x="1483" y="2346"/>
                  </a:cubicBezTo>
                  <a:cubicBezTo>
                    <a:pt x="1491" y="2337"/>
                    <a:pt x="1491" y="2312"/>
                    <a:pt x="1507" y="2312"/>
                  </a:cubicBezTo>
                  <a:cubicBezTo>
                    <a:pt x="1531" y="2312"/>
                    <a:pt x="1548" y="2321"/>
                    <a:pt x="1548" y="2321"/>
                  </a:cubicBezTo>
                  <a:cubicBezTo>
                    <a:pt x="1531" y="2362"/>
                    <a:pt x="1531" y="2362"/>
                    <a:pt x="1531" y="2362"/>
                  </a:cubicBezTo>
                  <a:cubicBezTo>
                    <a:pt x="1531" y="2362"/>
                    <a:pt x="1564" y="2362"/>
                    <a:pt x="1580" y="2362"/>
                  </a:cubicBezTo>
                  <a:cubicBezTo>
                    <a:pt x="1596" y="2362"/>
                    <a:pt x="1596" y="2377"/>
                    <a:pt x="1621" y="2362"/>
                  </a:cubicBezTo>
                  <a:cubicBezTo>
                    <a:pt x="1637" y="2337"/>
                    <a:pt x="1645" y="2337"/>
                    <a:pt x="1661" y="2337"/>
                  </a:cubicBezTo>
                  <a:cubicBezTo>
                    <a:pt x="1686" y="2337"/>
                    <a:pt x="1719" y="2328"/>
                    <a:pt x="1727" y="2328"/>
                  </a:cubicBezTo>
                  <a:cubicBezTo>
                    <a:pt x="1735" y="2328"/>
                    <a:pt x="1752" y="2337"/>
                    <a:pt x="1759" y="2337"/>
                  </a:cubicBezTo>
                  <a:cubicBezTo>
                    <a:pt x="1768" y="2337"/>
                    <a:pt x="1808" y="2370"/>
                    <a:pt x="1824" y="2362"/>
                  </a:cubicBezTo>
                  <a:cubicBezTo>
                    <a:pt x="1833" y="2353"/>
                    <a:pt x="1882" y="2362"/>
                    <a:pt x="1882" y="2362"/>
                  </a:cubicBezTo>
                  <a:cubicBezTo>
                    <a:pt x="1882" y="2362"/>
                    <a:pt x="1735" y="2492"/>
                    <a:pt x="1434" y="2500"/>
                  </a:cubicBezTo>
                  <a:cubicBezTo>
                    <a:pt x="1434" y="2500"/>
                    <a:pt x="2118" y="2525"/>
                    <a:pt x="2500" y="1856"/>
                  </a:cubicBezTo>
                  <a:cubicBezTo>
                    <a:pt x="2892" y="1189"/>
                    <a:pt x="2623" y="334"/>
                    <a:pt x="1743" y="32"/>
                  </a:cubicBezTo>
                  <a:cubicBezTo>
                    <a:pt x="1743" y="32"/>
                    <a:pt x="2403" y="277"/>
                    <a:pt x="2574" y="911"/>
                  </a:cubicBezTo>
                  <a:cubicBezTo>
                    <a:pt x="2565" y="920"/>
                    <a:pt x="2565" y="920"/>
                    <a:pt x="2565" y="920"/>
                  </a:cubicBezTo>
                  <a:cubicBezTo>
                    <a:pt x="2549" y="904"/>
                    <a:pt x="2549" y="911"/>
                    <a:pt x="2533" y="880"/>
                  </a:cubicBezTo>
                  <a:cubicBezTo>
                    <a:pt x="2516" y="855"/>
                    <a:pt x="2533" y="864"/>
                    <a:pt x="2516" y="839"/>
                  </a:cubicBezTo>
                  <a:cubicBezTo>
                    <a:pt x="2509" y="822"/>
                    <a:pt x="2509" y="830"/>
                    <a:pt x="2500" y="815"/>
                  </a:cubicBezTo>
                  <a:cubicBezTo>
                    <a:pt x="2484" y="790"/>
                    <a:pt x="2476" y="797"/>
                    <a:pt x="2468" y="781"/>
                  </a:cubicBezTo>
                  <a:cubicBezTo>
                    <a:pt x="2451" y="773"/>
                    <a:pt x="2444" y="732"/>
                    <a:pt x="2435" y="725"/>
                  </a:cubicBezTo>
                  <a:cubicBezTo>
                    <a:pt x="2428" y="708"/>
                    <a:pt x="2403" y="708"/>
                    <a:pt x="2386" y="700"/>
                  </a:cubicBezTo>
                  <a:cubicBezTo>
                    <a:pt x="2379" y="700"/>
                    <a:pt x="2379" y="683"/>
                    <a:pt x="2379" y="700"/>
                  </a:cubicBezTo>
                  <a:cubicBezTo>
                    <a:pt x="2370" y="716"/>
                    <a:pt x="2395" y="741"/>
                    <a:pt x="2395" y="741"/>
                  </a:cubicBezTo>
                  <a:cubicBezTo>
                    <a:pt x="2395" y="790"/>
                    <a:pt x="2395" y="790"/>
                    <a:pt x="2395" y="790"/>
                  </a:cubicBezTo>
                  <a:cubicBezTo>
                    <a:pt x="2395" y="790"/>
                    <a:pt x="2411" y="830"/>
                    <a:pt x="2411" y="839"/>
                  </a:cubicBezTo>
                  <a:cubicBezTo>
                    <a:pt x="2411" y="855"/>
                    <a:pt x="2395" y="887"/>
                    <a:pt x="2395" y="887"/>
                  </a:cubicBezTo>
                  <a:cubicBezTo>
                    <a:pt x="2395" y="887"/>
                    <a:pt x="2386" y="920"/>
                    <a:pt x="2379" y="929"/>
                  </a:cubicBezTo>
                  <a:cubicBezTo>
                    <a:pt x="2370" y="936"/>
                    <a:pt x="2297" y="945"/>
                    <a:pt x="2297" y="945"/>
                  </a:cubicBezTo>
                  <a:cubicBezTo>
                    <a:pt x="2297" y="945"/>
                    <a:pt x="2281" y="920"/>
                    <a:pt x="2265" y="904"/>
                  </a:cubicBezTo>
                  <a:cubicBezTo>
                    <a:pt x="2256" y="880"/>
                    <a:pt x="2216" y="871"/>
                    <a:pt x="2207" y="864"/>
                  </a:cubicBezTo>
                  <a:cubicBezTo>
                    <a:pt x="2207" y="855"/>
                    <a:pt x="2216" y="839"/>
                    <a:pt x="2200" y="815"/>
                  </a:cubicBezTo>
                  <a:cubicBezTo>
                    <a:pt x="2183" y="790"/>
                    <a:pt x="2200" y="797"/>
                    <a:pt x="2175" y="773"/>
                  </a:cubicBezTo>
                  <a:cubicBezTo>
                    <a:pt x="2151" y="757"/>
                    <a:pt x="2151" y="757"/>
                    <a:pt x="2151" y="757"/>
                  </a:cubicBezTo>
                  <a:cubicBezTo>
                    <a:pt x="2151" y="757"/>
                    <a:pt x="2102" y="741"/>
                    <a:pt x="2118" y="765"/>
                  </a:cubicBezTo>
                  <a:cubicBezTo>
                    <a:pt x="2135" y="797"/>
                    <a:pt x="2118" y="830"/>
                    <a:pt x="2135" y="830"/>
                  </a:cubicBezTo>
                  <a:cubicBezTo>
                    <a:pt x="2142" y="839"/>
                    <a:pt x="2151" y="822"/>
                    <a:pt x="2167" y="846"/>
                  </a:cubicBezTo>
                  <a:cubicBezTo>
                    <a:pt x="2175" y="880"/>
                    <a:pt x="2183" y="887"/>
                    <a:pt x="2191" y="895"/>
                  </a:cubicBezTo>
                  <a:cubicBezTo>
                    <a:pt x="2200" y="904"/>
                    <a:pt x="2200" y="945"/>
                    <a:pt x="2216" y="945"/>
                  </a:cubicBezTo>
                  <a:cubicBezTo>
                    <a:pt x="2223" y="953"/>
                    <a:pt x="2256" y="945"/>
                    <a:pt x="2256" y="961"/>
                  </a:cubicBezTo>
                  <a:cubicBezTo>
                    <a:pt x="2248" y="976"/>
                    <a:pt x="2232" y="1001"/>
                    <a:pt x="2256" y="1001"/>
                  </a:cubicBezTo>
                  <a:cubicBezTo>
                    <a:pt x="2272" y="1010"/>
                    <a:pt x="2281" y="1018"/>
                    <a:pt x="2289" y="1018"/>
                  </a:cubicBezTo>
                  <a:cubicBezTo>
                    <a:pt x="2305" y="1010"/>
                    <a:pt x="2297" y="1018"/>
                    <a:pt x="2314" y="1010"/>
                  </a:cubicBezTo>
                  <a:cubicBezTo>
                    <a:pt x="2337" y="1001"/>
                    <a:pt x="2362" y="1001"/>
                    <a:pt x="2362" y="1001"/>
                  </a:cubicBezTo>
                  <a:cubicBezTo>
                    <a:pt x="2362" y="1001"/>
                    <a:pt x="2386" y="1026"/>
                    <a:pt x="2386" y="1034"/>
                  </a:cubicBezTo>
                  <a:cubicBezTo>
                    <a:pt x="2386" y="1041"/>
                    <a:pt x="2379" y="1091"/>
                    <a:pt x="2379" y="1091"/>
                  </a:cubicBezTo>
                  <a:cubicBezTo>
                    <a:pt x="2354" y="1140"/>
                    <a:pt x="2354" y="1140"/>
                    <a:pt x="2354" y="1140"/>
                  </a:cubicBezTo>
                  <a:cubicBezTo>
                    <a:pt x="2354" y="1140"/>
                    <a:pt x="2354" y="1229"/>
                    <a:pt x="2337" y="1229"/>
                  </a:cubicBezTo>
                  <a:cubicBezTo>
                    <a:pt x="2321" y="1229"/>
                    <a:pt x="2305" y="1270"/>
                    <a:pt x="2297" y="1270"/>
                  </a:cubicBezTo>
                  <a:cubicBezTo>
                    <a:pt x="2289" y="1278"/>
                    <a:pt x="2289" y="1335"/>
                    <a:pt x="2289" y="1335"/>
                  </a:cubicBezTo>
                  <a:cubicBezTo>
                    <a:pt x="2265" y="1368"/>
                    <a:pt x="2265" y="1368"/>
                    <a:pt x="2265" y="1368"/>
                  </a:cubicBezTo>
                  <a:cubicBezTo>
                    <a:pt x="2265" y="1368"/>
                    <a:pt x="2256" y="1417"/>
                    <a:pt x="2265" y="1425"/>
                  </a:cubicBezTo>
                  <a:cubicBezTo>
                    <a:pt x="2265" y="1441"/>
                    <a:pt x="2272" y="1482"/>
                    <a:pt x="2265" y="1506"/>
                  </a:cubicBezTo>
                  <a:cubicBezTo>
                    <a:pt x="2256" y="1531"/>
                    <a:pt x="2223" y="1556"/>
                    <a:pt x="2223" y="1556"/>
                  </a:cubicBezTo>
                  <a:cubicBezTo>
                    <a:pt x="2223" y="1556"/>
                    <a:pt x="2272" y="1596"/>
                    <a:pt x="2248" y="1605"/>
                  </a:cubicBezTo>
                  <a:cubicBezTo>
                    <a:pt x="2223" y="1612"/>
                    <a:pt x="2200" y="1645"/>
                    <a:pt x="2191" y="1652"/>
                  </a:cubicBezTo>
                  <a:cubicBezTo>
                    <a:pt x="2183" y="1661"/>
                    <a:pt x="2191" y="1677"/>
                    <a:pt x="2175" y="1686"/>
                  </a:cubicBezTo>
                  <a:cubicBezTo>
                    <a:pt x="2158" y="1686"/>
                    <a:pt x="2135" y="1686"/>
                    <a:pt x="2135" y="1694"/>
                  </a:cubicBezTo>
                  <a:cubicBezTo>
                    <a:pt x="2135" y="1710"/>
                    <a:pt x="2135" y="1742"/>
                    <a:pt x="2135" y="1742"/>
                  </a:cubicBezTo>
                  <a:cubicBezTo>
                    <a:pt x="2086" y="1808"/>
                    <a:pt x="2086" y="1808"/>
                    <a:pt x="2086" y="1808"/>
                  </a:cubicBezTo>
                  <a:cubicBezTo>
                    <a:pt x="2028" y="1856"/>
                    <a:pt x="2028" y="1856"/>
                    <a:pt x="2028" y="1856"/>
                  </a:cubicBezTo>
                  <a:cubicBezTo>
                    <a:pt x="2028" y="1856"/>
                    <a:pt x="2037" y="1889"/>
                    <a:pt x="2021" y="1889"/>
                  </a:cubicBezTo>
                  <a:cubicBezTo>
                    <a:pt x="2003" y="1898"/>
                    <a:pt x="1938" y="1921"/>
                    <a:pt x="1930" y="1930"/>
                  </a:cubicBezTo>
                  <a:cubicBezTo>
                    <a:pt x="1922" y="1938"/>
                    <a:pt x="1882" y="1954"/>
                    <a:pt x="1865" y="1954"/>
                  </a:cubicBezTo>
                  <a:cubicBezTo>
                    <a:pt x="1849" y="1954"/>
                    <a:pt x="1873" y="1995"/>
                    <a:pt x="1849" y="1954"/>
                  </a:cubicBezTo>
                  <a:cubicBezTo>
                    <a:pt x="1824" y="1914"/>
                    <a:pt x="1842" y="1938"/>
                    <a:pt x="1824" y="1898"/>
                  </a:cubicBezTo>
                  <a:cubicBezTo>
                    <a:pt x="1800" y="1849"/>
                    <a:pt x="1800" y="1881"/>
                    <a:pt x="1800" y="1849"/>
                  </a:cubicBezTo>
                  <a:cubicBezTo>
                    <a:pt x="1800" y="1816"/>
                    <a:pt x="1808" y="1849"/>
                    <a:pt x="1800" y="1816"/>
                  </a:cubicBezTo>
                  <a:cubicBezTo>
                    <a:pt x="1800" y="1784"/>
                    <a:pt x="1808" y="1800"/>
                    <a:pt x="1792" y="1767"/>
                  </a:cubicBezTo>
                  <a:cubicBezTo>
                    <a:pt x="1775" y="1726"/>
                    <a:pt x="1775" y="1735"/>
                    <a:pt x="1759" y="1717"/>
                  </a:cubicBezTo>
                  <a:cubicBezTo>
                    <a:pt x="1735" y="1694"/>
                    <a:pt x="1719" y="1717"/>
                    <a:pt x="1727" y="1677"/>
                  </a:cubicBezTo>
                  <a:cubicBezTo>
                    <a:pt x="1743" y="1636"/>
                    <a:pt x="1735" y="1677"/>
                    <a:pt x="1743" y="1636"/>
                  </a:cubicBezTo>
                  <a:cubicBezTo>
                    <a:pt x="1752" y="1596"/>
                    <a:pt x="1743" y="1596"/>
                    <a:pt x="1768" y="1580"/>
                  </a:cubicBezTo>
                  <a:cubicBezTo>
                    <a:pt x="1792" y="1556"/>
                    <a:pt x="1808" y="1556"/>
                    <a:pt x="1808" y="1531"/>
                  </a:cubicBezTo>
                  <a:cubicBezTo>
                    <a:pt x="1800" y="1506"/>
                    <a:pt x="1800" y="1498"/>
                    <a:pt x="1800" y="1482"/>
                  </a:cubicBezTo>
                  <a:cubicBezTo>
                    <a:pt x="1792" y="1473"/>
                    <a:pt x="1768" y="1449"/>
                    <a:pt x="1768" y="1441"/>
                  </a:cubicBezTo>
                  <a:cubicBezTo>
                    <a:pt x="1759" y="1425"/>
                    <a:pt x="1759" y="1433"/>
                    <a:pt x="1743" y="1408"/>
                  </a:cubicBezTo>
                  <a:cubicBezTo>
                    <a:pt x="1727" y="1384"/>
                    <a:pt x="1719" y="1368"/>
                    <a:pt x="1719" y="1368"/>
                  </a:cubicBezTo>
                  <a:cubicBezTo>
                    <a:pt x="1719" y="1368"/>
                    <a:pt x="1710" y="1303"/>
                    <a:pt x="1710" y="1278"/>
                  </a:cubicBezTo>
                  <a:cubicBezTo>
                    <a:pt x="1710" y="1254"/>
                    <a:pt x="1703" y="1294"/>
                    <a:pt x="1710" y="1254"/>
                  </a:cubicBezTo>
                  <a:cubicBezTo>
                    <a:pt x="1719" y="1222"/>
                    <a:pt x="1719" y="1197"/>
                    <a:pt x="1719" y="1197"/>
                  </a:cubicBezTo>
                  <a:cubicBezTo>
                    <a:pt x="1719" y="1197"/>
                    <a:pt x="1678" y="1164"/>
                    <a:pt x="1661" y="1173"/>
                  </a:cubicBezTo>
                  <a:cubicBezTo>
                    <a:pt x="1637" y="1173"/>
                    <a:pt x="1645" y="1197"/>
                    <a:pt x="1621" y="1180"/>
                  </a:cubicBezTo>
                  <a:cubicBezTo>
                    <a:pt x="1589" y="1157"/>
                    <a:pt x="1596" y="1140"/>
                    <a:pt x="1589" y="1140"/>
                  </a:cubicBezTo>
                  <a:cubicBezTo>
                    <a:pt x="1580" y="1132"/>
                    <a:pt x="1564" y="1132"/>
                    <a:pt x="1548" y="1140"/>
                  </a:cubicBezTo>
                  <a:cubicBezTo>
                    <a:pt x="1531" y="1148"/>
                    <a:pt x="1499" y="1148"/>
                    <a:pt x="1475" y="1164"/>
                  </a:cubicBezTo>
                  <a:cubicBezTo>
                    <a:pt x="1450" y="1173"/>
                    <a:pt x="1434" y="1173"/>
                    <a:pt x="1401" y="1173"/>
                  </a:cubicBezTo>
                  <a:cubicBezTo>
                    <a:pt x="1368" y="1173"/>
                    <a:pt x="1327" y="1180"/>
                    <a:pt x="1296" y="1173"/>
                  </a:cubicBezTo>
                  <a:cubicBezTo>
                    <a:pt x="1271" y="1157"/>
                    <a:pt x="1271" y="1173"/>
                    <a:pt x="1254" y="1148"/>
                  </a:cubicBezTo>
                  <a:cubicBezTo>
                    <a:pt x="1247" y="1115"/>
                    <a:pt x="1254" y="1115"/>
                    <a:pt x="1231" y="1108"/>
                  </a:cubicBezTo>
                  <a:cubicBezTo>
                    <a:pt x="1206" y="1091"/>
                    <a:pt x="1197" y="1099"/>
                    <a:pt x="1197" y="1075"/>
                  </a:cubicBezTo>
                  <a:cubicBezTo>
                    <a:pt x="1190" y="1050"/>
                    <a:pt x="1206" y="1050"/>
                    <a:pt x="1190" y="1034"/>
                  </a:cubicBezTo>
                  <a:cubicBezTo>
                    <a:pt x="1166" y="1010"/>
                    <a:pt x="1197" y="1041"/>
                    <a:pt x="1166" y="1010"/>
                  </a:cubicBezTo>
                  <a:cubicBezTo>
                    <a:pt x="1132" y="969"/>
                    <a:pt x="1124" y="1001"/>
                    <a:pt x="1132" y="969"/>
                  </a:cubicBezTo>
                  <a:cubicBezTo>
                    <a:pt x="1148" y="945"/>
                    <a:pt x="1157" y="961"/>
                    <a:pt x="1157" y="929"/>
                  </a:cubicBezTo>
                  <a:cubicBezTo>
                    <a:pt x="1157" y="887"/>
                    <a:pt x="1206" y="936"/>
                    <a:pt x="1173" y="871"/>
                  </a:cubicBezTo>
                  <a:cubicBezTo>
                    <a:pt x="1141" y="797"/>
                    <a:pt x="1141" y="815"/>
                    <a:pt x="1166" y="757"/>
                  </a:cubicBezTo>
                  <a:cubicBezTo>
                    <a:pt x="1197" y="708"/>
                    <a:pt x="1231" y="692"/>
                    <a:pt x="1238" y="676"/>
                  </a:cubicBezTo>
                  <a:cubicBezTo>
                    <a:pt x="1247" y="667"/>
                    <a:pt x="1254" y="635"/>
                    <a:pt x="1271" y="627"/>
                  </a:cubicBezTo>
                  <a:cubicBezTo>
                    <a:pt x="1278" y="618"/>
                    <a:pt x="1271" y="611"/>
                    <a:pt x="1296" y="611"/>
                  </a:cubicBezTo>
                  <a:cubicBezTo>
                    <a:pt x="1327" y="618"/>
                    <a:pt x="1352" y="602"/>
                    <a:pt x="1377" y="586"/>
                  </a:cubicBezTo>
                  <a:cubicBezTo>
                    <a:pt x="1393" y="570"/>
                    <a:pt x="1417" y="537"/>
                    <a:pt x="1426" y="537"/>
                  </a:cubicBezTo>
                  <a:cubicBezTo>
                    <a:pt x="1434" y="537"/>
                    <a:pt x="1434" y="537"/>
                    <a:pt x="1459" y="537"/>
                  </a:cubicBezTo>
                  <a:cubicBezTo>
                    <a:pt x="1483" y="529"/>
                    <a:pt x="1491" y="529"/>
                    <a:pt x="1507" y="529"/>
                  </a:cubicBezTo>
                  <a:cubicBezTo>
                    <a:pt x="1524" y="529"/>
                    <a:pt x="1491" y="529"/>
                    <a:pt x="1540" y="521"/>
                  </a:cubicBezTo>
                  <a:cubicBezTo>
                    <a:pt x="1589" y="513"/>
                    <a:pt x="1580" y="513"/>
                    <a:pt x="1589" y="513"/>
                  </a:cubicBezTo>
                  <a:cubicBezTo>
                    <a:pt x="1605" y="513"/>
                    <a:pt x="1596" y="521"/>
                    <a:pt x="1621" y="521"/>
                  </a:cubicBezTo>
                  <a:cubicBezTo>
                    <a:pt x="1637" y="521"/>
                    <a:pt x="1637" y="480"/>
                    <a:pt x="1637" y="521"/>
                  </a:cubicBezTo>
                  <a:cubicBezTo>
                    <a:pt x="1637" y="570"/>
                    <a:pt x="1621" y="586"/>
                    <a:pt x="1654" y="595"/>
                  </a:cubicBezTo>
                  <a:cubicBezTo>
                    <a:pt x="1694" y="595"/>
                    <a:pt x="1654" y="595"/>
                    <a:pt x="1694" y="595"/>
                  </a:cubicBezTo>
                  <a:cubicBezTo>
                    <a:pt x="1727" y="595"/>
                    <a:pt x="1719" y="602"/>
                    <a:pt x="1735" y="611"/>
                  </a:cubicBezTo>
                  <a:cubicBezTo>
                    <a:pt x="1752" y="618"/>
                    <a:pt x="1759" y="627"/>
                    <a:pt x="1792" y="627"/>
                  </a:cubicBezTo>
                  <a:cubicBezTo>
                    <a:pt x="1817" y="627"/>
                    <a:pt x="1775" y="667"/>
                    <a:pt x="1817" y="627"/>
                  </a:cubicBezTo>
                  <a:cubicBezTo>
                    <a:pt x="1857" y="595"/>
                    <a:pt x="1784" y="586"/>
                    <a:pt x="1857" y="595"/>
                  </a:cubicBezTo>
                  <a:cubicBezTo>
                    <a:pt x="1922" y="595"/>
                    <a:pt x="1930" y="611"/>
                    <a:pt x="1938" y="602"/>
                  </a:cubicBezTo>
                  <a:cubicBezTo>
                    <a:pt x="1954" y="602"/>
                    <a:pt x="1954" y="611"/>
                    <a:pt x="1988" y="595"/>
                  </a:cubicBezTo>
                  <a:cubicBezTo>
                    <a:pt x="2012" y="586"/>
                    <a:pt x="2021" y="586"/>
                    <a:pt x="2028" y="586"/>
                  </a:cubicBezTo>
                  <a:cubicBezTo>
                    <a:pt x="2044" y="595"/>
                    <a:pt x="2044" y="618"/>
                    <a:pt x="2053" y="595"/>
                  </a:cubicBezTo>
                  <a:cubicBezTo>
                    <a:pt x="2068" y="570"/>
                    <a:pt x="2093" y="578"/>
                    <a:pt x="2053" y="562"/>
                  </a:cubicBezTo>
                  <a:cubicBezTo>
                    <a:pt x="2021" y="537"/>
                    <a:pt x="2003" y="562"/>
                    <a:pt x="2003" y="537"/>
                  </a:cubicBezTo>
                  <a:cubicBezTo>
                    <a:pt x="1996" y="513"/>
                    <a:pt x="2028" y="521"/>
                    <a:pt x="1996" y="513"/>
                  </a:cubicBezTo>
                  <a:cubicBezTo>
                    <a:pt x="1963" y="504"/>
                    <a:pt x="1963" y="504"/>
                    <a:pt x="1938" y="497"/>
                  </a:cubicBezTo>
                  <a:cubicBezTo>
                    <a:pt x="1914" y="488"/>
                    <a:pt x="1889" y="529"/>
                    <a:pt x="1873" y="497"/>
                  </a:cubicBezTo>
                  <a:cubicBezTo>
                    <a:pt x="1865" y="472"/>
                    <a:pt x="1817" y="521"/>
                    <a:pt x="1865" y="472"/>
                  </a:cubicBezTo>
                  <a:cubicBezTo>
                    <a:pt x="1922" y="432"/>
                    <a:pt x="1898" y="415"/>
                    <a:pt x="1930" y="423"/>
                  </a:cubicBezTo>
                  <a:cubicBezTo>
                    <a:pt x="1963" y="432"/>
                    <a:pt x="1954" y="456"/>
                    <a:pt x="1972" y="439"/>
                  </a:cubicBezTo>
                  <a:cubicBezTo>
                    <a:pt x="1996" y="423"/>
                    <a:pt x="2037" y="415"/>
                    <a:pt x="1996" y="383"/>
                  </a:cubicBezTo>
                  <a:cubicBezTo>
                    <a:pt x="1954" y="358"/>
                    <a:pt x="1979" y="367"/>
                    <a:pt x="1947" y="350"/>
                  </a:cubicBezTo>
                  <a:cubicBezTo>
                    <a:pt x="1907" y="334"/>
                    <a:pt x="1873" y="423"/>
                    <a:pt x="1857" y="407"/>
                  </a:cubicBezTo>
                  <a:cubicBezTo>
                    <a:pt x="1833" y="399"/>
                    <a:pt x="1824" y="390"/>
                    <a:pt x="1817" y="390"/>
                  </a:cubicBezTo>
                  <a:cubicBezTo>
                    <a:pt x="1800" y="399"/>
                    <a:pt x="1800" y="432"/>
                    <a:pt x="1800" y="456"/>
                  </a:cubicBezTo>
                  <a:cubicBezTo>
                    <a:pt x="1800" y="480"/>
                    <a:pt x="1824" y="488"/>
                    <a:pt x="1784" y="464"/>
                  </a:cubicBezTo>
                  <a:cubicBezTo>
                    <a:pt x="1743" y="448"/>
                    <a:pt x="1824" y="456"/>
                    <a:pt x="1735" y="423"/>
                  </a:cubicBezTo>
                  <a:cubicBezTo>
                    <a:pt x="1654" y="390"/>
                    <a:pt x="1621" y="399"/>
                    <a:pt x="1613" y="415"/>
                  </a:cubicBezTo>
                  <a:cubicBezTo>
                    <a:pt x="1596" y="423"/>
                    <a:pt x="1580" y="423"/>
                    <a:pt x="1572" y="432"/>
                  </a:cubicBezTo>
                  <a:cubicBezTo>
                    <a:pt x="1564" y="439"/>
                    <a:pt x="1596" y="464"/>
                    <a:pt x="1564" y="439"/>
                  </a:cubicBezTo>
                  <a:cubicBezTo>
                    <a:pt x="1531" y="423"/>
                    <a:pt x="1491" y="456"/>
                    <a:pt x="1491" y="456"/>
                  </a:cubicBezTo>
                  <a:cubicBezTo>
                    <a:pt x="1491" y="456"/>
                    <a:pt x="1483" y="448"/>
                    <a:pt x="1466" y="456"/>
                  </a:cubicBezTo>
                  <a:cubicBezTo>
                    <a:pt x="1450" y="472"/>
                    <a:pt x="1426" y="480"/>
                    <a:pt x="1401" y="472"/>
                  </a:cubicBezTo>
                  <a:cubicBezTo>
                    <a:pt x="1385" y="464"/>
                    <a:pt x="1352" y="480"/>
                    <a:pt x="1385" y="439"/>
                  </a:cubicBezTo>
                  <a:cubicBezTo>
                    <a:pt x="1417" y="399"/>
                    <a:pt x="1393" y="423"/>
                    <a:pt x="1442" y="399"/>
                  </a:cubicBezTo>
                  <a:cubicBezTo>
                    <a:pt x="1491" y="383"/>
                    <a:pt x="1564" y="374"/>
                    <a:pt x="1499" y="358"/>
                  </a:cubicBezTo>
                  <a:cubicBezTo>
                    <a:pt x="1434" y="350"/>
                    <a:pt x="1531" y="350"/>
                    <a:pt x="1450" y="302"/>
                  </a:cubicBezTo>
                  <a:cubicBezTo>
                    <a:pt x="1361" y="260"/>
                    <a:pt x="1361" y="318"/>
                    <a:pt x="1361" y="260"/>
                  </a:cubicBezTo>
                  <a:cubicBezTo>
                    <a:pt x="1368" y="211"/>
                    <a:pt x="1361" y="204"/>
                    <a:pt x="1343" y="211"/>
                  </a:cubicBezTo>
                  <a:cubicBezTo>
                    <a:pt x="1320" y="211"/>
                    <a:pt x="1271" y="220"/>
                    <a:pt x="1247" y="228"/>
                  </a:cubicBezTo>
                  <a:cubicBezTo>
                    <a:pt x="1231" y="228"/>
                    <a:pt x="1254" y="244"/>
                    <a:pt x="1213" y="220"/>
                  </a:cubicBezTo>
                  <a:cubicBezTo>
                    <a:pt x="1173" y="195"/>
                    <a:pt x="1157" y="235"/>
                    <a:pt x="1173" y="195"/>
                  </a:cubicBezTo>
                  <a:cubicBezTo>
                    <a:pt x="1190" y="163"/>
                    <a:pt x="1190" y="154"/>
                    <a:pt x="1213" y="139"/>
                  </a:cubicBezTo>
                  <a:cubicBezTo>
                    <a:pt x="1238" y="114"/>
                    <a:pt x="1231" y="40"/>
                    <a:pt x="1296" y="74"/>
                  </a:cubicBezTo>
                  <a:cubicBezTo>
                    <a:pt x="1352" y="97"/>
                    <a:pt x="1327" y="89"/>
                    <a:pt x="1377" y="89"/>
                  </a:cubicBezTo>
                  <a:cubicBezTo>
                    <a:pt x="1426" y="97"/>
                    <a:pt x="1442" y="89"/>
                    <a:pt x="1442" y="81"/>
                  </a:cubicBezTo>
                  <a:cubicBezTo>
                    <a:pt x="1442" y="74"/>
                    <a:pt x="1393" y="40"/>
                    <a:pt x="1393" y="40"/>
                  </a:cubicBezTo>
                  <a:cubicBezTo>
                    <a:pt x="1393" y="40"/>
                    <a:pt x="1377" y="49"/>
                    <a:pt x="1377" y="40"/>
                  </a:cubicBezTo>
                  <a:cubicBezTo>
                    <a:pt x="1385" y="32"/>
                    <a:pt x="1393" y="16"/>
                    <a:pt x="1393" y="16"/>
                  </a:cubicBezTo>
                  <a:cubicBezTo>
                    <a:pt x="1377" y="0"/>
                    <a:pt x="1377" y="0"/>
                    <a:pt x="1377" y="0"/>
                  </a:cubicBezTo>
                  <a:cubicBezTo>
                    <a:pt x="1377" y="0"/>
                    <a:pt x="1213" y="0"/>
                    <a:pt x="1173" y="9"/>
                  </a:cubicBezTo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FB209BE3-073E-49F5-8561-0527D3E53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8746" y="9194400"/>
              <a:ext cx="701288" cy="710344"/>
            </a:xfrm>
            <a:custGeom>
              <a:avLst/>
              <a:gdLst>
                <a:gd name="T0" fmla="*/ 1319 w 2061"/>
                <a:gd name="T1" fmla="*/ 1009 h 2086"/>
                <a:gd name="T2" fmla="*/ 1319 w 2061"/>
                <a:gd name="T3" fmla="*/ 1009 h 2086"/>
                <a:gd name="T4" fmla="*/ 1270 w 2061"/>
                <a:gd name="T5" fmla="*/ 888 h 2086"/>
                <a:gd name="T6" fmla="*/ 1270 w 2061"/>
                <a:gd name="T7" fmla="*/ 398 h 2086"/>
                <a:gd name="T8" fmla="*/ 1319 w 2061"/>
                <a:gd name="T9" fmla="*/ 342 h 2086"/>
                <a:gd name="T10" fmla="*/ 1335 w 2061"/>
                <a:gd name="T11" fmla="*/ 342 h 2086"/>
                <a:gd name="T12" fmla="*/ 1335 w 2061"/>
                <a:gd name="T13" fmla="*/ 122 h 2086"/>
                <a:gd name="T14" fmla="*/ 1319 w 2061"/>
                <a:gd name="T15" fmla="*/ 122 h 2086"/>
                <a:gd name="T16" fmla="*/ 1328 w 2061"/>
                <a:gd name="T17" fmla="*/ 114 h 2086"/>
                <a:gd name="T18" fmla="*/ 1026 w 2061"/>
                <a:gd name="T19" fmla="*/ 0 h 2086"/>
                <a:gd name="T20" fmla="*/ 733 w 2061"/>
                <a:gd name="T21" fmla="*/ 114 h 2086"/>
                <a:gd name="T22" fmla="*/ 733 w 2061"/>
                <a:gd name="T23" fmla="*/ 122 h 2086"/>
                <a:gd name="T24" fmla="*/ 725 w 2061"/>
                <a:gd name="T25" fmla="*/ 122 h 2086"/>
                <a:gd name="T26" fmla="*/ 725 w 2061"/>
                <a:gd name="T27" fmla="*/ 342 h 2086"/>
                <a:gd name="T28" fmla="*/ 733 w 2061"/>
                <a:gd name="T29" fmla="*/ 342 h 2086"/>
                <a:gd name="T30" fmla="*/ 815 w 2061"/>
                <a:gd name="T31" fmla="*/ 407 h 2086"/>
                <a:gd name="T32" fmla="*/ 815 w 2061"/>
                <a:gd name="T33" fmla="*/ 888 h 2086"/>
                <a:gd name="T34" fmla="*/ 750 w 2061"/>
                <a:gd name="T35" fmla="*/ 1009 h 2086"/>
                <a:gd name="T36" fmla="*/ 278 w 2061"/>
                <a:gd name="T37" fmla="*/ 1913 h 2086"/>
                <a:gd name="T38" fmla="*/ 1035 w 2061"/>
                <a:gd name="T39" fmla="*/ 2077 h 2086"/>
                <a:gd name="T40" fmla="*/ 1784 w 2061"/>
                <a:gd name="T41" fmla="*/ 1913 h 2086"/>
                <a:gd name="T42" fmla="*/ 1319 w 2061"/>
                <a:gd name="T43" fmla="*/ 1009 h 2086"/>
                <a:gd name="T44" fmla="*/ 1303 w 2061"/>
                <a:gd name="T45" fmla="*/ 1922 h 2086"/>
                <a:gd name="T46" fmla="*/ 1303 w 2061"/>
                <a:gd name="T47" fmla="*/ 1922 h 2086"/>
                <a:gd name="T48" fmla="*/ 1637 w 2061"/>
                <a:gd name="T49" fmla="*/ 1694 h 2086"/>
                <a:gd name="T50" fmla="*/ 1352 w 2061"/>
                <a:gd name="T51" fmla="*/ 1205 h 2086"/>
                <a:gd name="T52" fmla="*/ 1735 w 2061"/>
                <a:gd name="T53" fmla="*/ 1710 h 2086"/>
                <a:gd name="T54" fmla="*/ 1303 w 2061"/>
                <a:gd name="T55" fmla="*/ 1922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61" h="2086">
                  <a:moveTo>
                    <a:pt x="1319" y="1009"/>
                  </a:moveTo>
                  <a:lnTo>
                    <a:pt x="1319" y="1009"/>
                  </a:lnTo>
                  <a:cubicBezTo>
                    <a:pt x="1319" y="1009"/>
                    <a:pt x="1270" y="985"/>
                    <a:pt x="1270" y="888"/>
                  </a:cubicBezTo>
                  <a:cubicBezTo>
                    <a:pt x="1270" y="806"/>
                    <a:pt x="1270" y="505"/>
                    <a:pt x="1270" y="398"/>
                  </a:cubicBezTo>
                  <a:cubicBezTo>
                    <a:pt x="1303" y="382"/>
                    <a:pt x="1319" y="358"/>
                    <a:pt x="1319" y="342"/>
                  </a:cubicBezTo>
                  <a:cubicBezTo>
                    <a:pt x="1335" y="342"/>
                    <a:pt x="1335" y="342"/>
                    <a:pt x="1335" y="342"/>
                  </a:cubicBezTo>
                  <a:cubicBezTo>
                    <a:pt x="1335" y="122"/>
                    <a:pt x="1335" y="122"/>
                    <a:pt x="1335" y="122"/>
                  </a:cubicBezTo>
                  <a:cubicBezTo>
                    <a:pt x="1319" y="122"/>
                    <a:pt x="1319" y="122"/>
                    <a:pt x="1319" y="122"/>
                  </a:cubicBezTo>
                  <a:cubicBezTo>
                    <a:pt x="1319" y="122"/>
                    <a:pt x="1328" y="122"/>
                    <a:pt x="1328" y="114"/>
                  </a:cubicBezTo>
                  <a:cubicBezTo>
                    <a:pt x="1328" y="57"/>
                    <a:pt x="1189" y="0"/>
                    <a:pt x="1026" y="0"/>
                  </a:cubicBezTo>
                  <a:cubicBezTo>
                    <a:pt x="864" y="0"/>
                    <a:pt x="733" y="57"/>
                    <a:pt x="733" y="114"/>
                  </a:cubicBezTo>
                  <a:cubicBezTo>
                    <a:pt x="733" y="122"/>
                    <a:pt x="733" y="122"/>
                    <a:pt x="733" y="122"/>
                  </a:cubicBezTo>
                  <a:cubicBezTo>
                    <a:pt x="725" y="122"/>
                    <a:pt x="725" y="122"/>
                    <a:pt x="725" y="122"/>
                  </a:cubicBezTo>
                  <a:cubicBezTo>
                    <a:pt x="725" y="342"/>
                    <a:pt x="725" y="342"/>
                    <a:pt x="725" y="342"/>
                  </a:cubicBezTo>
                  <a:cubicBezTo>
                    <a:pt x="733" y="342"/>
                    <a:pt x="733" y="342"/>
                    <a:pt x="733" y="342"/>
                  </a:cubicBezTo>
                  <a:cubicBezTo>
                    <a:pt x="733" y="366"/>
                    <a:pt x="757" y="382"/>
                    <a:pt x="815" y="407"/>
                  </a:cubicBezTo>
                  <a:cubicBezTo>
                    <a:pt x="815" y="512"/>
                    <a:pt x="815" y="806"/>
                    <a:pt x="815" y="888"/>
                  </a:cubicBezTo>
                  <a:cubicBezTo>
                    <a:pt x="815" y="985"/>
                    <a:pt x="750" y="1009"/>
                    <a:pt x="750" y="1009"/>
                  </a:cubicBezTo>
                  <a:cubicBezTo>
                    <a:pt x="643" y="1075"/>
                    <a:pt x="0" y="1718"/>
                    <a:pt x="278" y="1913"/>
                  </a:cubicBezTo>
                  <a:cubicBezTo>
                    <a:pt x="529" y="2085"/>
                    <a:pt x="945" y="2077"/>
                    <a:pt x="1035" y="2077"/>
                  </a:cubicBezTo>
                  <a:cubicBezTo>
                    <a:pt x="1116" y="2077"/>
                    <a:pt x="1531" y="2085"/>
                    <a:pt x="1784" y="1913"/>
                  </a:cubicBezTo>
                  <a:cubicBezTo>
                    <a:pt x="2060" y="1718"/>
                    <a:pt x="1433" y="1075"/>
                    <a:pt x="1319" y="1009"/>
                  </a:cubicBezTo>
                  <a:close/>
                  <a:moveTo>
                    <a:pt x="1303" y="1922"/>
                  </a:moveTo>
                  <a:lnTo>
                    <a:pt x="1303" y="1922"/>
                  </a:lnTo>
                  <a:cubicBezTo>
                    <a:pt x="1303" y="1922"/>
                    <a:pt x="1621" y="1857"/>
                    <a:pt x="1637" y="1694"/>
                  </a:cubicBezTo>
                  <a:cubicBezTo>
                    <a:pt x="1653" y="1522"/>
                    <a:pt x="1352" y="1205"/>
                    <a:pt x="1352" y="1205"/>
                  </a:cubicBezTo>
                  <a:cubicBezTo>
                    <a:pt x="1352" y="1205"/>
                    <a:pt x="1744" y="1506"/>
                    <a:pt x="1735" y="1710"/>
                  </a:cubicBezTo>
                  <a:cubicBezTo>
                    <a:pt x="1735" y="1922"/>
                    <a:pt x="1303" y="1922"/>
                    <a:pt x="1303" y="1922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C1D199B-5A63-4D34-8145-94685AF1B4DF}"/>
                </a:ext>
              </a:extLst>
            </p:cNvPr>
            <p:cNvGrpSpPr/>
            <p:nvPr/>
          </p:nvGrpSpPr>
          <p:grpSpPr>
            <a:xfrm>
              <a:off x="13145606" y="9738048"/>
              <a:ext cx="480539" cy="617233"/>
              <a:chOff x="13142430" y="9738047"/>
              <a:chExt cx="480539" cy="617233"/>
            </a:xfrm>
          </p:grpSpPr>
          <p:sp>
            <p:nvSpPr>
              <p:cNvPr id="68" name="Freeform 61">
                <a:extLst>
                  <a:ext uri="{FF2B5EF4-FFF2-40B4-BE49-F238E27FC236}">
                    <a16:creationId xmlns:a16="http://schemas.microsoft.com/office/drawing/2014/main" id="{F3A120AF-0E9B-4D95-80C3-B36ADF911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8437" y="9738047"/>
                <a:ext cx="474532" cy="477567"/>
              </a:xfrm>
              <a:custGeom>
                <a:avLst/>
                <a:gdLst>
                  <a:gd name="T0" fmla="*/ 1025 w 1393"/>
                  <a:gd name="T1" fmla="*/ 73 h 1402"/>
                  <a:gd name="T2" fmla="*/ 1025 w 1393"/>
                  <a:gd name="T3" fmla="*/ 73 h 1402"/>
                  <a:gd name="T4" fmla="*/ 1303 w 1393"/>
                  <a:gd name="T5" fmla="*/ 627 h 1402"/>
                  <a:gd name="T6" fmla="*/ 618 w 1393"/>
                  <a:gd name="T7" fmla="*/ 1311 h 1402"/>
                  <a:gd name="T8" fmla="*/ 73 w 1393"/>
                  <a:gd name="T9" fmla="*/ 1042 h 1402"/>
                  <a:gd name="T10" fmla="*/ 0 w 1393"/>
                  <a:gd name="T11" fmla="*/ 1091 h 1402"/>
                  <a:gd name="T12" fmla="*/ 618 w 1393"/>
                  <a:gd name="T13" fmla="*/ 1401 h 1402"/>
                  <a:gd name="T14" fmla="*/ 1392 w 1393"/>
                  <a:gd name="T15" fmla="*/ 627 h 1402"/>
                  <a:gd name="T16" fmla="*/ 1074 w 1393"/>
                  <a:gd name="T17" fmla="*/ 0 h 1402"/>
                  <a:gd name="T18" fmla="*/ 1025 w 1393"/>
                  <a:gd name="T19" fmla="*/ 7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3" h="1402">
                    <a:moveTo>
                      <a:pt x="1025" y="73"/>
                    </a:moveTo>
                    <a:lnTo>
                      <a:pt x="1025" y="73"/>
                    </a:lnTo>
                    <a:cubicBezTo>
                      <a:pt x="1197" y="196"/>
                      <a:pt x="1303" y="400"/>
                      <a:pt x="1303" y="627"/>
                    </a:cubicBezTo>
                    <a:cubicBezTo>
                      <a:pt x="1303" y="1002"/>
                      <a:pt x="993" y="1311"/>
                      <a:pt x="618" y="1311"/>
                    </a:cubicBezTo>
                    <a:cubicBezTo>
                      <a:pt x="398" y="1311"/>
                      <a:pt x="195" y="1206"/>
                      <a:pt x="73" y="1042"/>
                    </a:cubicBezTo>
                    <a:cubicBezTo>
                      <a:pt x="0" y="1091"/>
                      <a:pt x="0" y="1091"/>
                      <a:pt x="0" y="1091"/>
                    </a:cubicBezTo>
                    <a:cubicBezTo>
                      <a:pt x="146" y="1279"/>
                      <a:pt x="366" y="1401"/>
                      <a:pt x="618" y="1401"/>
                    </a:cubicBezTo>
                    <a:cubicBezTo>
                      <a:pt x="1042" y="1401"/>
                      <a:pt x="1392" y="1051"/>
                      <a:pt x="1392" y="627"/>
                    </a:cubicBezTo>
                    <a:cubicBezTo>
                      <a:pt x="1392" y="366"/>
                      <a:pt x="1269" y="147"/>
                      <a:pt x="1074" y="0"/>
                    </a:cubicBezTo>
                    <a:lnTo>
                      <a:pt x="1025" y="7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69" name="Freeform 62">
                <a:extLst>
                  <a:ext uri="{FF2B5EF4-FFF2-40B4-BE49-F238E27FC236}">
                    <a16:creationId xmlns:a16="http://schemas.microsoft.com/office/drawing/2014/main" id="{41AEFA3E-5B2B-4DA8-BF23-0E7B28F7E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4444" y="9745555"/>
                <a:ext cx="415966" cy="418997"/>
              </a:xfrm>
              <a:custGeom>
                <a:avLst/>
                <a:gdLst>
                  <a:gd name="T0" fmla="*/ 611 w 1223"/>
                  <a:gd name="T1" fmla="*/ 0 h 1232"/>
                  <a:gd name="T2" fmla="*/ 611 w 1223"/>
                  <a:gd name="T3" fmla="*/ 0 h 1232"/>
                  <a:gd name="T4" fmla="*/ 0 w 1223"/>
                  <a:gd name="T5" fmla="*/ 620 h 1232"/>
                  <a:gd name="T6" fmla="*/ 611 w 1223"/>
                  <a:gd name="T7" fmla="*/ 1231 h 1232"/>
                  <a:gd name="T8" fmla="*/ 1222 w 1223"/>
                  <a:gd name="T9" fmla="*/ 620 h 1232"/>
                  <a:gd name="T10" fmla="*/ 611 w 1223"/>
                  <a:gd name="T11" fmla="*/ 0 h 1232"/>
                  <a:gd name="T12" fmla="*/ 611 w 1223"/>
                  <a:gd name="T13" fmla="*/ 1197 h 1232"/>
                  <a:gd name="T14" fmla="*/ 611 w 1223"/>
                  <a:gd name="T15" fmla="*/ 1197 h 1232"/>
                  <a:gd name="T16" fmla="*/ 24 w 1223"/>
                  <a:gd name="T17" fmla="*/ 620 h 1232"/>
                  <a:gd name="T18" fmla="*/ 611 w 1223"/>
                  <a:gd name="T19" fmla="*/ 33 h 1232"/>
                  <a:gd name="T20" fmla="*/ 1197 w 1223"/>
                  <a:gd name="T21" fmla="*/ 620 h 1232"/>
                  <a:gd name="T22" fmla="*/ 611 w 1223"/>
                  <a:gd name="T23" fmla="*/ 1197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3" h="1232">
                    <a:moveTo>
                      <a:pt x="611" y="0"/>
                    </a:moveTo>
                    <a:lnTo>
                      <a:pt x="611" y="0"/>
                    </a:lnTo>
                    <a:cubicBezTo>
                      <a:pt x="277" y="0"/>
                      <a:pt x="0" y="277"/>
                      <a:pt x="0" y="620"/>
                    </a:cubicBezTo>
                    <a:cubicBezTo>
                      <a:pt x="0" y="953"/>
                      <a:pt x="277" y="1231"/>
                      <a:pt x="611" y="1231"/>
                    </a:cubicBezTo>
                    <a:cubicBezTo>
                      <a:pt x="953" y="1231"/>
                      <a:pt x="1222" y="953"/>
                      <a:pt x="1222" y="620"/>
                    </a:cubicBezTo>
                    <a:cubicBezTo>
                      <a:pt x="1222" y="277"/>
                      <a:pt x="953" y="0"/>
                      <a:pt x="611" y="0"/>
                    </a:cubicBezTo>
                    <a:close/>
                    <a:moveTo>
                      <a:pt x="611" y="1197"/>
                    </a:moveTo>
                    <a:lnTo>
                      <a:pt x="611" y="1197"/>
                    </a:lnTo>
                    <a:cubicBezTo>
                      <a:pt x="293" y="1197"/>
                      <a:pt x="24" y="937"/>
                      <a:pt x="24" y="620"/>
                    </a:cubicBezTo>
                    <a:cubicBezTo>
                      <a:pt x="24" y="293"/>
                      <a:pt x="293" y="33"/>
                      <a:pt x="611" y="33"/>
                    </a:cubicBezTo>
                    <a:cubicBezTo>
                      <a:pt x="937" y="33"/>
                      <a:pt x="1197" y="293"/>
                      <a:pt x="1197" y="620"/>
                    </a:cubicBezTo>
                    <a:cubicBezTo>
                      <a:pt x="1197" y="937"/>
                      <a:pt x="937" y="1197"/>
                      <a:pt x="611" y="119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0" name="Freeform 63">
                <a:extLst>
                  <a:ext uri="{FF2B5EF4-FFF2-40B4-BE49-F238E27FC236}">
                    <a16:creationId xmlns:a16="http://schemas.microsoft.com/office/drawing/2014/main" id="{89975133-BA47-4C76-9B85-F5D477B6E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2430" y="9754567"/>
                <a:ext cx="468526" cy="411489"/>
              </a:xfrm>
              <a:custGeom>
                <a:avLst/>
                <a:gdLst>
                  <a:gd name="T0" fmla="*/ 400 w 1378"/>
                  <a:gd name="T1" fmla="*/ 89 h 1207"/>
                  <a:gd name="T2" fmla="*/ 376 w 1378"/>
                  <a:gd name="T3" fmla="*/ 130 h 1207"/>
                  <a:gd name="T4" fmla="*/ 360 w 1378"/>
                  <a:gd name="T5" fmla="*/ 179 h 1207"/>
                  <a:gd name="T6" fmla="*/ 343 w 1378"/>
                  <a:gd name="T7" fmla="*/ 147 h 1207"/>
                  <a:gd name="T8" fmla="*/ 318 w 1378"/>
                  <a:gd name="T9" fmla="*/ 187 h 1207"/>
                  <a:gd name="T10" fmla="*/ 270 w 1378"/>
                  <a:gd name="T11" fmla="*/ 195 h 1207"/>
                  <a:gd name="T12" fmla="*/ 221 w 1378"/>
                  <a:gd name="T13" fmla="*/ 236 h 1207"/>
                  <a:gd name="T14" fmla="*/ 172 w 1378"/>
                  <a:gd name="T15" fmla="*/ 309 h 1207"/>
                  <a:gd name="T16" fmla="*/ 123 w 1378"/>
                  <a:gd name="T17" fmla="*/ 366 h 1207"/>
                  <a:gd name="T18" fmla="*/ 148 w 1378"/>
                  <a:gd name="T19" fmla="*/ 398 h 1207"/>
                  <a:gd name="T20" fmla="*/ 164 w 1378"/>
                  <a:gd name="T21" fmla="*/ 432 h 1207"/>
                  <a:gd name="T22" fmla="*/ 132 w 1378"/>
                  <a:gd name="T23" fmla="*/ 407 h 1207"/>
                  <a:gd name="T24" fmla="*/ 107 w 1378"/>
                  <a:gd name="T25" fmla="*/ 382 h 1207"/>
                  <a:gd name="T26" fmla="*/ 99 w 1378"/>
                  <a:gd name="T27" fmla="*/ 407 h 1207"/>
                  <a:gd name="T28" fmla="*/ 99 w 1378"/>
                  <a:gd name="T29" fmla="*/ 497 h 1207"/>
                  <a:gd name="T30" fmla="*/ 132 w 1378"/>
                  <a:gd name="T31" fmla="*/ 481 h 1207"/>
                  <a:gd name="T32" fmla="*/ 188 w 1378"/>
                  <a:gd name="T33" fmla="*/ 521 h 1207"/>
                  <a:gd name="T34" fmla="*/ 246 w 1378"/>
                  <a:gd name="T35" fmla="*/ 578 h 1207"/>
                  <a:gd name="T36" fmla="*/ 294 w 1378"/>
                  <a:gd name="T37" fmla="*/ 627 h 1207"/>
                  <a:gd name="T38" fmla="*/ 376 w 1378"/>
                  <a:gd name="T39" fmla="*/ 684 h 1207"/>
                  <a:gd name="T40" fmla="*/ 360 w 1378"/>
                  <a:gd name="T41" fmla="*/ 798 h 1207"/>
                  <a:gd name="T42" fmla="*/ 311 w 1378"/>
                  <a:gd name="T43" fmla="*/ 888 h 1207"/>
                  <a:gd name="T44" fmla="*/ 302 w 1378"/>
                  <a:gd name="T45" fmla="*/ 1009 h 1207"/>
                  <a:gd name="T46" fmla="*/ 318 w 1378"/>
                  <a:gd name="T47" fmla="*/ 1058 h 1207"/>
                  <a:gd name="T48" fmla="*/ 213 w 1378"/>
                  <a:gd name="T49" fmla="*/ 920 h 1207"/>
                  <a:gd name="T50" fmla="*/ 132 w 1378"/>
                  <a:gd name="T51" fmla="*/ 765 h 1207"/>
                  <a:gd name="T52" fmla="*/ 83 w 1378"/>
                  <a:gd name="T53" fmla="*/ 546 h 1207"/>
                  <a:gd name="T54" fmla="*/ 441 w 1378"/>
                  <a:gd name="T55" fmla="*/ 1132 h 1207"/>
                  <a:gd name="T56" fmla="*/ 506 w 1378"/>
                  <a:gd name="T57" fmla="*/ 1099 h 1207"/>
                  <a:gd name="T58" fmla="*/ 653 w 1378"/>
                  <a:gd name="T59" fmla="*/ 1092 h 1207"/>
                  <a:gd name="T60" fmla="*/ 636 w 1378"/>
                  <a:gd name="T61" fmla="*/ 1132 h 1207"/>
                  <a:gd name="T62" fmla="*/ 743 w 1378"/>
                  <a:gd name="T63" fmla="*/ 1107 h 1207"/>
                  <a:gd name="T64" fmla="*/ 824 w 1378"/>
                  <a:gd name="T65" fmla="*/ 1107 h 1207"/>
                  <a:gd name="T66" fmla="*/ 1190 w 1378"/>
                  <a:gd name="T67" fmla="*/ 888 h 1207"/>
                  <a:gd name="T68" fmla="*/ 1198 w 1378"/>
                  <a:gd name="T69" fmla="*/ 398 h 1207"/>
                  <a:gd name="T70" fmla="*/ 1133 w 1378"/>
                  <a:gd name="T71" fmla="*/ 333 h 1207"/>
                  <a:gd name="T72" fmla="*/ 1133 w 1378"/>
                  <a:gd name="T73" fmla="*/ 440 h 1207"/>
                  <a:gd name="T74" fmla="*/ 1036 w 1378"/>
                  <a:gd name="T75" fmla="*/ 375 h 1207"/>
                  <a:gd name="T76" fmla="*/ 1043 w 1378"/>
                  <a:gd name="T77" fmla="*/ 432 h 1207"/>
                  <a:gd name="T78" fmla="*/ 1101 w 1378"/>
                  <a:gd name="T79" fmla="*/ 481 h 1207"/>
                  <a:gd name="T80" fmla="*/ 1117 w 1378"/>
                  <a:gd name="T81" fmla="*/ 586 h 1207"/>
                  <a:gd name="T82" fmla="*/ 1076 w 1378"/>
                  <a:gd name="T83" fmla="*/ 716 h 1207"/>
                  <a:gd name="T84" fmla="*/ 1019 w 1378"/>
                  <a:gd name="T85" fmla="*/ 814 h 1207"/>
                  <a:gd name="T86" fmla="*/ 922 w 1378"/>
                  <a:gd name="T87" fmla="*/ 920 h 1207"/>
                  <a:gd name="T88" fmla="*/ 856 w 1378"/>
                  <a:gd name="T89" fmla="*/ 863 h 1207"/>
                  <a:gd name="T90" fmla="*/ 840 w 1378"/>
                  <a:gd name="T91" fmla="*/ 749 h 1207"/>
                  <a:gd name="T92" fmla="*/ 815 w 1378"/>
                  <a:gd name="T93" fmla="*/ 651 h 1207"/>
                  <a:gd name="T94" fmla="*/ 775 w 1378"/>
                  <a:gd name="T95" fmla="*/ 562 h 1207"/>
                  <a:gd name="T96" fmla="*/ 620 w 1378"/>
                  <a:gd name="T97" fmla="*/ 562 h 1207"/>
                  <a:gd name="T98" fmla="*/ 555 w 1378"/>
                  <a:gd name="T99" fmla="*/ 481 h 1207"/>
                  <a:gd name="T100" fmla="*/ 587 w 1378"/>
                  <a:gd name="T101" fmla="*/ 326 h 1207"/>
                  <a:gd name="T102" fmla="*/ 694 w 1378"/>
                  <a:gd name="T103" fmla="*/ 252 h 1207"/>
                  <a:gd name="T104" fmla="*/ 783 w 1378"/>
                  <a:gd name="T105" fmla="*/ 252 h 1207"/>
                  <a:gd name="T106" fmla="*/ 864 w 1378"/>
                  <a:gd name="T107" fmla="*/ 301 h 1207"/>
                  <a:gd name="T108" fmla="*/ 978 w 1378"/>
                  <a:gd name="T109" fmla="*/ 286 h 1207"/>
                  <a:gd name="T110" fmla="*/ 897 w 1378"/>
                  <a:gd name="T111" fmla="*/ 236 h 1207"/>
                  <a:gd name="T112" fmla="*/ 929 w 1378"/>
                  <a:gd name="T113" fmla="*/ 170 h 1207"/>
                  <a:gd name="T114" fmla="*/ 832 w 1378"/>
                  <a:gd name="T115" fmla="*/ 203 h 1207"/>
                  <a:gd name="T116" fmla="*/ 701 w 1378"/>
                  <a:gd name="T117" fmla="*/ 219 h 1207"/>
                  <a:gd name="T118" fmla="*/ 694 w 1378"/>
                  <a:gd name="T119" fmla="*/ 147 h 1207"/>
                  <a:gd name="T120" fmla="*/ 562 w 1378"/>
                  <a:gd name="T121" fmla="*/ 98 h 1207"/>
                  <a:gd name="T122" fmla="*/ 661 w 1378"/>
                  <a:gd name="T123" fmla="*/ 24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78" h="1207">
                    <a:moveTo>
                      <a:pt x="555" y="8"/>
                    </a:moveTo>
                    <a:lnTo>
                      <a:pt x="555" y="8"/>
                    </a:lnTo>
                    <a:cubicBezTo>
                      <a:pt x="555" y="8"/>
                      <a:pt x="351" y="33"/>
                      <a:pt x="213" y="195"/>
                    </a:cubicBezTo>
                    <a:cubicBezTo>
                      <a:pt x="213" y="195"/>
                      <a:pt x="318" y="82"/>
                      <a:pt x="384" y="82"/>
                    </a:cubicBezTo>
                    <a:cubicBezTo>
                      <a:pt x="400" y="89"/>
                      <a:pt x="400" y="89"/>
                      <a:pt x="400" y="89"/>
                    </a:cubicBezTo>
                    <a:cubicBezTo>
                      <a:pt x="400" y="89"/>
                      <a:pt x="400" y="89"/>
                      <a:pt x="400" y="98"/>
                    </a:cubicBezTo>
                    <a:cubicBezTo>
                      <a:pt x="392" y="98"/>
                      <a:pt x="384" y="105"/>
                      <a:pt x="384" y="114"/>
                    </a:cubicBezTo>
                    <a:lnTo>
                      <a:pt x="384" y="122"/>
                    </a:lnTo>
                    <a:cubicBezTo>
                      <a:pt x="384" y="130"/>
                      <a:pt x="384" y="130"/>
                      <a:pt x="384" y="130"/>
                    </a:cubicBezTo>
                    <a:lnTo>
                      <a:pt x="376" y="130"/>
                    </a:lnTo>
                    <a:cubicBezTo>
                      <a:pt x="376" y="138"/>
                      <a:pt x="367" y="138"/>
                      <a:pt x="367" y="138"/>
                    </a:cubicBezTo>
                    <a:cubicBezTo>
                      <a:pt x="367" y="147"/>
                      <a:pt x="376" y="154"/>
                      <a:pt x="376" y="154"/>
                    </a:cubicBezTo>
                    <a:cubicBezTo>
                      <a:pt x="376" y="163"/>
                      <a:pt x="376" y="163"/>
                      <a:pt x="376" y="163"/>
                    </a:cubicBezTo>
                    <a:cubicBezTo>
                      <a:pt x="367" y="170"/>
                      <a:pt x="367" y="170"/>
                      <a:pt x="367" y="170"/>
                    </a:cubicBezTo>
                    <a:cubicBezTo>
                      <a:pt x="360" y="179"/>
                      <a:pt x="360" y="179"/>
                      <a:pt x="360" y="179"/>
                    </a:cubicBezTo>
                    <a:cubicBezTo>
                      <a:pt x="360" y="179"/>
                      <a:pt x="351" y="179"/>
                      <a:pt x="343" y="179"/>
                    </a:cubicBezTo>
                    <a:lnTo>
                      <a:pt x="343" y="170"/>
                    </a:lnTo>
                    <a:cubicBezTo>
                      <a:pt x="351" y="163"/>
                      <a:pt x="351" y="163"/>
                      <a:pt x="351" y="163"/>
                    </a:cubicBezTo>
                    <a:lnTo>
                      <a:pt x="351" y="154"/>
                    </a:lnTo>
                    <a:cubicBezTo>
                      <a:pt x="343" y="154"/>
                      <a:pt x="351" y="147"/>
                      <a:pt x="343" y="147"/>
                    </a:cubicBezTo>
                    <a:cubicBezTo>
                      <a:pt x="335" y="147"/>
                      <a:pt x="327" y="154"/>
                      <a:pt x="327" y="154"/>
                    </a:cubicBezTo>
                    <a:cubicBezTo>
                      <a:pt x="311" y="163"/>
                      <a:pt x="311" y="163"/>
                      <a:pt x="311" y="163"/>
                    </a:cubicBezTo>
                    <a:lnTo>
                      <a:pt x="311" y="179"/>
                    </a:lnTo>
                    <a:lnTo>
                      <a:pt x="318" y="179"/>
                    </a:lnTo>
                    <a:lnTo>
                      <a:pt x="318" y="187"/>
                    </a:lnTo>
                    <a:lnTo>
                      <a:pt x="318" y="195"/>
                    </a:lnTo>
                    <a:cubicBezTo>
                      <a:pt x="318" y="195"/>
                      <a:pt x="318" y="203"/>
                      <a:pt x="311" y="203"/>
                    </a:cubicBezTo>
                    <a:cubicBezTo>
                      <a:pt x="302" y="195"/>
                      <a:pt x="294" y="195"/>
                      <a:pt x="294" y="195"/>
                    </a:cubicBezTo>
                    <a:cubicBezTo>
                      <a:pt x="286" y="195"/>
                      <a:pt x="278" y="195"/>
                      <a:pt x="278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203"/>
                      <a:pt x="253" y="212"/>
                      <a:pt x="253" y="212"/>
                    </a:cubicBezTo>
                    <a:lnTo>
                      <a:pt x="253" y="212"/>
                    </a:lnTo>
                    <a:cubicBezTo>
                      <a:pt x="253" y="219"/>
                      <a:pt x="246" y="228"/>
                      <a:pt x="246" y="228"/>
                    </a:cubicBezTo>
                    <a:cubicBezTo>
                      <a:pt x="246" y="228"/>
                      <a:pt x="246" y="236"/>
                      <a:pt x="229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3" y="252"/>
                      <a:pt x="213" y="252"/>
                      <a:pt x="213" y="252"/>
                    </a:cubicBezTo>
                    <a:cubicBezTo>
                      <a:pt x="213" y="252"/>
                      <a:pt x="213" y="252"/>
                      <a:pt x="204" y="261"/>
                    </a:cubicBezTo>
                    <a:cubicBezTo>
                      <a:pt x="197" y="268"/>
                      <a:pt x="188" y="277"/>
                      <a:pt x="181" y="277"/>
                    </a:cubicBezTo>
                    <a:cubicBezTo>
                      <a:pt x="181" y="277"/>
                      <a:pt x="172" y="286"/>
                      <a:pt x="172" y="293"/>
                    </a:cubicBezTo>
                    <a:cubicBezTo>
                      <a:pt x="172" y="301"/>
                      <a:pt x="172" y="309"/>
                      <a:pt x="172" y="309"/>
                    </a:cubicBezTo>
                    <a:cubicBezTo>
                      <a:pt x="164" y="309"/>
                      <a:pt x="164" y="317"/>
                      <a:pt x="164" y="326"/>
                    </a:cubicBezTo>
                    <a:cubicBezTo>
                      <a:pt x="164" y="333"/>
                      <a:pt x="156" y="333"/>
                      <a:pt x="156" y="342"/>
                    </a:cubicBezTo>
                    <a:cubicBezTo>
                      <a:pt x="156" y="342"/>
                      <a:pt x="148" y="342"/>
                      <a:pt x="148" y="351"/>
                    </a:cubicBezTo>
                    <a:lnTo>
                      <a:pt x="132" y="351"/>
                    </a:lnTo>
                    <a:cubicBezTo>
                      <a:pt x="123" y="358"/>
                      <a:pt x="123" y="366"/>
                      <a:pt x="123" y="366"/>
                    </a:cubicBezTo>
                    <a:lnTo>
                      <a:pt x="132" y="375"/>
                    </a:lnTo>
                    <a:lnTo>
                      <a:pt x="139" y="375"/>
                    </a:lnTo>
                    <a:cubicBezTo>
                      <a:pt x="139" y="375"/>
                      <a:pt x="139" y="382"/>
                      <a:pt x="139" y="391"/>
                    </a:cubicBezTo>
                    <a:lnTo>
                      <a:pt x="139" y="398"/>
                    </a:ln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64" y="407"/>
                      <a:pt x="164" y="407"/>
                      <a:pt x="164" y="407"/>
                    </a:cubicBezTo>
                    <a:cubicBezTo>
                      <a:pt x="172" y="416"/>
                      <a:pt x="172" y="416"/>
                      <a:pt x="172" y="416"/>
                    </a:cubicBezTo>
                    <a:cubicBezTo>
                      <a:pt x="181" y="416"/>
                      <a:pt x="181" y="416"/>
                      <a:pt x="181" y="416"/>
                    </a:cubicBezTo>
                    <a:lnTo>
                      <a:pt x="172" y="423"/>
                    </a:lnTo>
                    <a:cubicBezTo>
                      <a:pt x="172" y="423"/>
                      <a:pt x="172" y="432"/>
                      <a:pt x="164" y="432"/>
                    </a:cubicBezTo>
                    <a:cubicBezTo>
                      <a:pt x="164" y="432"/>
                      <a:pt x="164" y="432"/>
                      <a:pt x="164" y="423"/>
                    </a:cubicBezTo>
                    <a:cubicBezTo>
                      <a:pt x="164" y="423"/>
                      <a:pt x="164" y="416"/>
                      <a:pt x="156" y="416"/>
                    </a:cubicBezTo>
                    <a:cubicBezTo>
                      <a:pt x="156" y="416"/>
                      <a:pt x="148" y="423"/>
                      <a:pt x="148" y="416"/>
                    </a:cubicBezTo>
                    <a:lnTo>
                      <a:pt x="139" y="416"/>
                    </a:lnTo>
                    <a:cubicBezTo>
                      <a:pt x="132" y="407"/>
                      <a:pt x="132" y="416"/>
                      <a:pt x="132" y="407"/>
                    </a:cubicBezTo>
                    <a:lnTo>
                      <a:pt x="139" y="398"/>
                    </a:lnTo>
                    <a:cubicBezTo>
                      <a:pt x="132" y="398"/>
                      <a:pt x="132" y="391"/>
                      <a:pt x="123" y="391"/>
                    </a:cubicBezTo>
                    <a:cubicBezTo>
                      <a:pt x="123" y="391"/>
                      <a:pt x="132" y="398"/>
                      <a:pt x="123" y="391"/>
                    </a:cubicBezTo>
                    <a:cubicBezTo>
                      <a:pt x="123" y="382"/>
                      <a:pt x="116" y="382"/>
                      <a:pt x="116" y="382"/>
                    </a:cubicBezTo>
                    <a:lnTo>
                      <a:pt x="107" y="382"/>
                    </a:lnTo>
                    <a:cubicBezTo>
                      <a:pt x="107" y="375"/>
                      <a:pt x="116" y="366"/>
                      <a:pt x="116" y="366"/>
                    </a:cubicBezTo>
                    <a:cubicBezTo>
                      <a:pt x="116" y="366"/>
                      <a:pt x="116" y="358"/>
                      <a:pt x="116" y="351"/>
                    </a:cubicBezTo>
                    <a:lnTo>
                      <a:pt x="116" y="333"/>
                    </a:lnTo>
                    <a:cubicBezTo>
                      <a:pt x="116" y="333"/>
                      <a:pt x="99" y="375"/>
                      <a:pt x="91" y="398"/>
                    </a:cubicBezTo>
                    <a:cubicBezTo>
                      <a:pt x="91" y="398"/>
                      <a:pt x="99" y="398"/>
                      <a:pt x="99" y="407"/>
                    </a:cubicBezTo>
                    <a:lnTo>
                      <a:pt x="99" y="416"/>
                    </a:lnTo>
                    <a:cubicBezTo>
                      <a:pt x="99" y="423"/>
                      <a:pt x="99" y="423"/>
                      <a:pt x="99" y="440"/>
                    </a:cubicBezTo>
                    <a:cubicBezTo>
                      <a:pt x="99" y="447"/>
                      <a:pt x="107" y="456"/>
                      <a:pt x="99" y="456"/>
                    </a:cubicBezTo>
                    <a:cubicBezTo>
                      <a:pt x="99" y="463"/>
                      <a:pt x="99" y="472"/>
                      <a:pt x="99" y="472"/>
                    </a:cubicBezTo>
                    <a:cubicBezTo>
                      <a:pt x="99" y="481"/>
                      <a:pt x="99" y="497"/>
                      <a:pt x="99" y="497"/>
                    </a:cubicBezTo>
                    <a:cubicBezTo>
                      <a:pt x="107" y="505"/>
                      <a:pt x="107" y="505"/>
                      <a:pt x="107" y="505"/>
                    </a:cubicBezTo>
                    <a:cubicBezTo>
                      <a:pt x="107" y="505"/>
                      <a:pt x="99" y="521"/>
                      <a:pt x="107" y="505"/>
                    </a:cubicBezTo>
                    <a:cubicBezTo>
                      <a:pt x="116" y="497"/>
                      <a:pt x="123" y="488"/>
                      <a:pt x="123" y="488"/>
                    </a:cubicBezTo>
                    <a:lnTo>
                      <a:pt x="123" y="488"/>
                    </a:lnTo>
                    <a:cubicBezTo>
                      <a:pt x="123" y="488"/>
                      <a:pt x="123" y="481"/>
                      <a:pt x="132" y="481"/>
                    </a:cubicBezTo>
                    <a:cubicBezTo>
                      <a:pt x="139" y="481"/>
                      <a:pt x="148" y="481"/>
                      <a:pt x="148" y="488"/>
                    </a:cubicBezTo>
                    <a:cubicBezTo>
                      <a:pt x="148" y="488"/>
                      <a:pt x="139" y="497"/>
                      <a:pt x="148" y="497"/>
                    </a:cubicBezTo>
                    <a:cubicBezTo>
                      <a:pt x="156" y="497"/>
                      <a:pt x="164" y="497"/>
                      <a:pt x="172" y="497"/>
                    </a:cubicBezTo>
                    <a:cubicBezTo>
                      <a:pt x="172" y="497"/>
                      <a:pt x="181" y="497"/>
                      <a:pt x="181" y="505"/>
                    </a:cubicBezTo>
                    <a:cubicBezTo>
                      <a:pt x="181" y="512"/>
                      <a:pt x="188" y="521"/>
                      <a:pt x="188" y="521"/>
                    </a:cubicBezTo>
                    <a:cubicBezTo>
                      <a:pt x="188" y="521"/>
                      <a:pt x="188" y="530"/>
                      <a:pt x="197" y="537"/>
                    </a:cubicBezTo>
                    <a:cubicBezTo>
                      <a:pt x="197" y="546"/>
                      <a:pt x="204" y="546"/>
                      <a:pt x="213" y="546"/>
                    </a:cubicBezTo>
                    <a:lnTo>
                      <a:pt x="229" y="546"/>
                    </a:lnTo>
                    <a:cubicBezTo>
                      <a:pt x="237" y="554"/>
                      <a:pt x="229" y="554"/>
                      <a:pt x="237" y="562"/>
                    </a:cubicBezTo>
                    <a:cubicBezTo>
                      <a:pt x="246" y="562"/>
                      <a:pt x="246" y="578"/>
                      <a:pt x="246" y="578"/>
                    </a:cubicBezTo>
                    <a:cubicBezTo>
                      <a:pt x="246" y="578"/>
                      <a:pt x="253" y="586"/>
                      <a:pt x="246" y="595"/>
                    </a:cubicBezTo>
                    <a:cubicBezTo>
                      <a:pt x="246" y="595"/>
                      <a:pt x="246" y="602"/>
                      <a:pt x="253" y="602"/>
                    </a:cubicBezTo>
                    <a:lnTo>
                      <a:pt x="270" y="611"/>
                    </a:lnTo>
                    <a:cubicBezTo>
                      <a:pt x="270" y="611"/>
                      <a:pt x="262" y="619"/>
                      <a:pt x="270" y="619"/>
                    </a:cubicBezTo>
                    <a:cubicBezTo>
                      <a:pt x="286" y="627"/>
                      <a:pt x="294" y="627"/>
                      <a:pt x="294" y="627"/>
                    </a:cubicBezTo>
                    <a:cubicBezTo>
                      <a:pt x="302" y="635"/>
                      <a:pt x="286" y="644"/>
                      <a:pt x="302" y="644"/>
                    </a:cubicBezTo>
                    <a:cubicBezTo>
                      <a:pt x="311" y="635"/>
                      <a:pt x="327" y="635"/>
                      <a:pt x="335" y="644"/>
                    </a:cubicBezTo>
                    <a:cubicBezTo>
                      <a:pt x="335" y="644"/>
                      <a:pt x="335" y="651"/>
                      <a:pt x="343" y="660"/>
                    </a:cubicBezTo>
                    <a:cubicBezTo>
                      <a:pt x="360" y="668"/>
                      <a:pt x="367" y="676"/>
                      <a:pt x="367" y="676"/>
                    </a:cubicBezTo>
                    <a:cubicBezTo>
                      <a:pt x="376" y="676"/>
                      <a:pt x="384" y="676"/>
                      <a:pt x="376" y="684"/>
                    </a:cubicBezTo>
                    <a:cubicBezTo>
                      <a:pt x="376" y="700"/>
                      <a:pt x="376" y="709"/>
                      <a:pt x="367" y="709"/>
                    </a:cubicBezTo>
                    <a:cubicBezTo>
                      <a:pt x="367" y="716"/>
                      <a:pt x="360" y="733"/>
                      <a:pt x="351" y="733"/>
                    </a:cubicBezTo>
                    <a:cubicBezTo>
                      <a:pt x="351" y="741"/>
                      <a:pt x="343" y="749"/>
                      <a:pt x="351" y="757"/>
                    </a:cubicBezTo>
                    <a:cubicBezTo>
                      <a:pt x="351" y="765"/>
                      <a:pt x="360" y="774"/>
                      <a:pt x="360" y="774"/>
                    </a:cubicBezTo>
                    <a:cubicBezTo>
                      <a:pt x="360" y="781"/>
                      <a:pt x="360" y="790"/>
                      <a:pt x="360" y="798"/>
                    </a:cubicBezTo>
                    <a:cubicBezTo>
                      <a:pt x="351" y="806"/>
                      <a:pt x="351" y="814"/>
                      <a:pt x="351" y="814"/>
                    </a:cubicBezTo>
                    <a:cubicBezTo>
                      <a:pt x="351" y="814"/>
                      <a:pt x="360" y="823"/>
                      <a:pt x="351" y="830"/>
                    </a:cubicBezTo>
                    <a:cubicBezTo>
                      <a:pt x="343" y="839"/>
                      <a:pt x="335" y="846"/>
                      <a:pt x="327" y="846"/>
                    </a:cubicBezTo>
                    <a:cubicBezTo>
                      <a:pt x="318" y="855"/>
                      <a:pt x="311" y="863"/>
                      <a:pt x="311" y="863"/>
                    </a:cubicBezTo>
                    <a:lnTo>
                      <a:pt x="311" y="888"/>
                    </a:lnTo>
                    <a:cubicBezTo>
                      <a:pt x="311" y="895"/>
                      <a:pt x="286" y="928"/>
                      <a:pt x="294" y="937"/>
                    </a:cubicBezTo>
                    <a:cubicBezTo>
                      <a:pt x="302" y="944"/>
                      <a:pt x="302" y="961"/>
                      <a:pt x="302" y="961"/>
                    </a:cubicBezTo>
                    <a:cubicBezTo>
                      <a:pt x="302" y="969"/>
                      <a:pt x="294" y="969"/>
                      <a:pt x="294" y="969"/>
                    </a:cubicBezTo>
                    <a:cubicBezTo>
                      <a:pt x="294" y="977"/>
                      <a:pt x="278" y="977"/>
                      <a:pt x="286" y="985"/>
                    </a:cubicBezTo>
                    <a:cubicBezTo>
                      <a:pt x="294" y="1002"/>
                      <a:pt x="302" y="1002"/>
                      <a:pt x="302" y="1009"/>
                    </a:cubicBezTo>
                    <a:cubicBezTo>
                      <a:pt x="311" y="1018"/>
                      <a:pt x="311" y="1018"/>
                      <a:pt x="311" y="1027"/>
                    </a:cubicBezTo>
                    <a:cubicBezTo>
                      <a:pt x="318" y="1034"/>
                      <a:pt x="318" y="1042"/>
                      <a:pt x="327" y="1050"/>
                    </a:cubicBezTo>
                    <a:cubicBezTo>
                      <a:pt x="335" y="1050"/>
                      <a:pt x="343" y="1058"/>
                      <a:pt x="343" y="1067"/>
                    </a:cubicBezTo>
                    <a:cubicBezTo>
                      <a:pt x="343" y="1074"/>
                      <a:pt x="360" y="1083"/>
                      <a:pt x="343" y="1074"/>
                    </a:cubicBezTo>
                    <a:cubicBezTo>
                      <a:pt x="318" y="1067"/>
                      <a:pt x="335" y="1074"/>
                      <a:pt x="318" y="1058"/>
                    </a:cubicBezTo>
                    <a:cubicBezTo>
                      <a:pt x="294" y="1042"/>
                      <a:pt x="286" y="1042"/>
                      <a:pt x="278" y="1034"/>
                    </a:cubicBezTo>
                    <a:cubicBezTo>
                      <a:pt x="270" y="1027"/>
                      <a:pt x="286" y="1067"/>
                      <a:pt x="270" y="1018"/>
                    </a:cubicBezTo>
                    <a:cubicBezTo>
                      <a:pt x="246" y="969"/>
                      <a:pt x="246" y="977"/>
                      <a:pt x="237" y="961"/>
                    </a:cubicBezTo>
                    <a:cubicBezTo>
                      <a:pt x="237" y="953"/>
                      <a:pt x="237" y="969"/>
                      <a:pt x="229" y="944"/>
                    </a:cubicBezTo>
                    <a:cubicBezTo>
                      <a:pt x="213" y="920"/>
                      <a:pt x="221" y="937"/>
                      <a:pt x="213" y="920"/>
                    </a:cubicBezTo>
                    <a:cubicBezTo>
                      <a:pt x="204" y="904"/>
                      <a:pt x="197" y="920"/>
                      <a:pt x="197" y="895"/>
                    </a:cubicBezTo>
                    <a:cubicBezTo>
                      <a:pt x="188" y="871"/>
                      <a:pt x="188" y="888"/>
                      <a:pt x="181" y="855"/>
                    </a:cubicBezTo>
                    <a:cubicBezTo>
                      <a:pt x="172" y="823"/>
                      <a:pt x="188" y="823"/>
                      <a:pt x="172" y="806"/>
                    </a:cubicBezTo>
                    <a:cubicBezTo>
                      <a:pt x="156" y="798"/>
                      <a:pt x="156" y="806"/>
                      <a:pt x="148" y="790"/>
                    </a:cubicBezTo>
                    <a:cubicBezTo>
                      <a:pt x="139" y="781"/>
                      <a:pt x="148" y="790"/>
                      <a:pt x="132" y="765"/>
                    </a:cubicBezTo>
                    <a:cubicBezTo>
                      <a:pt x="123" y="741"/>
                      <a:pt x="99" y="725"/>
                      <a:pt x="99" y="684"/>
                    </a:cubicBezTo>
                    <a:cubicBezTo>
                      <a:pt x="99" y="635"/>
                      <a:pt x="99" y="627"/>
                      <a:pt x="99" y="627"/>
                    </a:cubicBezTo>
                    <a:cubicBezTo>
                      <a:pt x="99" y="627"/>
                      <a:pt x="74" y="611"/>
                      <a:pt x="83" y="586"/>
                    </a:cubicBezTo>
                    <a:cubicBezTo>
                      <a:pt x="91" y="562"/>
                      <a:pt x="99" y="570"/>
                      <a:pt x="91" y="562"/>
                    </a:cubicBezTo>
                    <a:cubicBezTo>
                      <a:pt x="91" y="554"/>
                      <a:pt x="91" y="554"/>
                      <a:pt x="83" y="546"/>
                    </a:cubicBezTo>
                    <a:cubicBezTo>
                      <a:pt x="74" y="530"/>
                      <a:pt x="74" y="537"/>
                      <a:pt x="67" y="530"/>
                    </a:cubicBezTo>
                    <a:cubicBezTo>
                      <a:pt x="67" y="521"/>
                      <a:pt x="67" y="505"/>
                      <a:pt x="67" y="505"/>
                    </a:cubicBezTo>
                    <a:cubicBezTo>
                      <a:pt x="58" y="512"/>
                      <a:pt x="58" y="512"/>
                      <a:pt x="58" y="512"/>
                    </a:cubicBezTo>
                    <a:cubicBezTo>
                      <a:pt x="58" y="512"/>
                      <a:pt x="0" y="1107"/>
                      <a:pt x="587" y="1188"/>
                    </a:cubicBezTo>
                    <a:cubicBezTo>
                      <a:pt x="587" y="1188"/>
                      <a:pt x="457" y="1164"/>
                      <a:pt x="441" y="1132"/>
                    </a:cubicBezTo>
                    <a:lnTo>
                      <a:pt x="441" y="1107"/>
                    </a:lnTo>
                    <a:cubicBezTo>
                      <a:pt x="450" y="1107"/>
                      <a:pt x="457" y="1116"/>
                      <a:pt x="465" y="1107"/>
                    </a:cubicBezTo>
                    <a:cubicBezTo>
                      <a:pt x="474" y="1099"/>
                      <a:pt x="490" y="1092"/>
                      <a:pt x="490" y="1092"/>
                    </a:cubicBezTo>
                    <a:cubicBezTo>
                      <a:pt x="490" y="1099"/>
                      <a:pt x="490" y="1099"/>
                      <a:pt x="490" y="1099"/>
                    </a:cubicBezTo>
                    <a:cubicBezTo>
                      <a:pt x="490" y="1099"/>
                      <a:pt x="481" y="1107"/>
                      <a:pt x="506" y="1099"/>
                    </a:cubicBezTo>
                    <a:cubicBezTo>
                      <a:pt x="530" y="1099"/>
                      <a:pt x="530" y="1099"/>
                      <a:pt x="539" y="1092"/>
                    </a:cubicBezTo>
                    <a:cubicBezTo>
                      <a:pt x="555" y="1092"/>
                      <a:pt x="562" y="1067"/>
                      <a:pt x="571" y="1083"/>
                    </a:cubicBezTo>
                    <a:cubicBezTo>
                      <a:pt x="571" y="1092"/>
                      <a:pt x="562" y="1092"/>
                      <a:pt x="571" y="1092"/>
                    </a:cubicBezTo>
                    <a:cubicBezTo>
                      <a:pt x="587" y="1099"/>
                      <a:pt x="611" y="1092"/>
                      <a:pt x="611" y="1092"/>
                    </a:cubicBezTo>
                    <a:lnTo>
                      <a:pt x="653" y="1092"/>
                    </a:lnTo>
                    <a:cubicBezTo>
                      <a:pt x="661" y="1083"/>
                      <a:pt x="661" y="1074"/>
                      <a:pt x="669" y="1083"/>
                    </a:cubicBezTo>
                    <a:cubicBezTo>
                      <a:pt x="678" y="1083"/>
                      <a:pt x="678" y="1092"/>
                      <a:pt x="678" y="1092"/>
                    </a:cubicBezTo>
                    <a:cubicBezTo>
                      <a:pt x="653" y="1107"/>
                      <a:pt x="653" y="1107"/>
                      <a:pt x="653" y="1107"/>
                    </a:cubicBezTo>
                    <a:cubicBezTo>
                      <a:pt x="636" y="1123"/>
                      <a:pt x="636" y="1123"/>
                      <a:pt x="636" y="1123"/>
                    </a:cubicBezTo>
                    <a:cubicBezTo>
                      <a:pt x="636" y="1123"/>
                      <a:pt x="629" y="1123"/>
                      <a:pt x="636" y="1132"/>
                    </a:cubicBezTo>
                    <a:cubicBezTo>
                      <a:pt x="645" y="1132"/>
                      <a:pt x="645" y="1132"/>
                      <a:pt x="653" y="1132"/>
                    </a:cubicBezTo>
                    <a:cubicBezTo>
                      <a:pt x="669" y="1132"/>
                      <a:pt x="694" y="1148"/>
                      <a:pt x="694" y="1139"/>
                    </a:cubicBezTo>
                    <a:cubicBezTo>
                      <a:pt x="701" y="1132"/>
                      <a:pt x="701" y="1132"/>
                      <a:pt x="710" y="1123"/>
                    </a:cubicBezTo>
                    <a:cubicBezTo>
                      <a:pt x="710" y="1116"/>
                      <a:pt x="710" y="1107"/>
                      <a:pt x="718" y="1107"/>
                    </a:cubicBezTo>
                    <a:cubicBezTo>
                      <a:pt x="726" y="1107"/>
                      <a:pt x="743" y="1107"/>
                      <a:pt x="743" y="1107"/>
                    </a:cubicBezTo>
                    <a:cubicBezTo>
                      <a:pt x="734" y="1123"/>
                      <a:pt x="734" y="1123"/>
                      <a:pt x="734" y="1123"/>
                    </a:cubicBezTo>
                    <a:lnTo>
                      <a:pt x="750" y="1123"/>
                    </a:lnTo>
                    <a:cubicBezTo>
                      <a:pt x="759" y="1123"/>
                      <a:pt x="759" y="1139"/>
                      <a:pt x="775" y="1123"/>
                    </a:cubicBezTo>
                    <a:cubicBezTo>
                      <a:pt x="783" y="1116"/>
                      <a:pt x="783" y="1116"/>
                      <a:pt x="791" y="1116"/>
                    </a:cubicBezTo>
                    <a:cubicBezTo>
                      <a:pt x="808" y="1116"/>
                      <a:pt x="815" y="1107"/>
                      <a:pt x="824" y="1107"/>
                    </a:cubicBezTo>
                    <a:cubicBezTo>
                      <a:pt x="824" y="1116"/>
                      <a:pt x="832" y="1116"/>
                      <a:pt x="840" y="1116"/>
                    </a:cubicBezTo>
                    <a:cubicBezTo>
                      <a:pt x="840" y="1116"/>
                      <a:pt x="864" y="1132"/>
                      <a:pt x="864" y="1123"/>
                    </a:cubicBezTo>
                    <a:cubicBezTo>
                      <a:pt x="873" y="1123"/>
                      <a:pt x="897" y="1123"/>
                      <a:pt x="897" y="1123"/>
                    </a:cubicBezTo>
                    <a:cubicBezTo>
                      <a:pt x="897" y="1123"/>
                      <a:pt x="832" y="1188"/>
                      <a:pt x="685" y="1188"/>
                    </a:cubicBezTo>
                    <a:cubicBezTo>
                      <a:pt x="685" y="1188"/>
                      <a:pt x="1011" y="1206"/>
                      <a:pt x="1190" y="888"/>
                    </a:cubicBezTo>
                    <a:cubicBezTo>
                      <a:pt x="1377" y="570"/>
                      <a:pt x="1247" y="163"/>
                      <a:pt x="832" y="16"/>
                    </a:cubicBezTo>
                    <a:cubicBezTo>
                      <a:pt x="832" y="16"/>
                      <a:pt x="1141" y="130"/>
                      <a:pt x="1222" y="432"/>
                    </a:cubicBezTo>
                    <a:cubicBezTo>
                      <a:pt x="1222" y="440"/>
                      <a:pt x="1222" y="440"/>
                      <a:pt x="1222" y="440"/>
                    </a:cubicBezTo>
                    <a:cubicBezTo>
                      <a:pt x="1215" y="432"/>
                      <a:pt x="1215" y="440"/>
                      <a:pt x="1206" y="423"/>
                    </a:cubicBezTo>
                    <a:cubicBezTo>
                      <a:pt x="1198" y="407"/>
                      <a:pt x="1206" y="407"/>
                      <a:pt x="1198" y="398"/>
                    </a:cubicBezTo>
                    <a:cubicBezTo>
                      <a:pt x="1198" y="391"/>
                      <a:pt x="1198" y="398"/>
                      <a:pt x="1190" y="391"/>
                    </a:cubicBezTo>
                    <a:cubicBezTo>
                      <a:pt x="1182" y="382"/>
                      <a:pt x="1182" y="382"/>
                      <a:pt x="1173" y="375"/>
                    </a:cubicBezTo>
                    <a:cubicBezTo>
                      <a:pt x="1173" y="366"/>
                      <a:pt x="1166" y="351"/>
                      <a:pt x="1157" y="342"/>
                    </a:cubicBezTo>
                    <a:cubicBezTo>
                      <a:pt x="1157" y="342"/>
                      <a:pt x="1141" y="342"/>
                      <a:pt x="1141" y="333"/>
                    </a:cubicBezTo>
                    <a:cubicBezTo>
                      <a:pt x="1133" y="333"/>
                      <a:pt x="1133" y="326"/>
                      <a:pt x="1133" y="333"/>
                    </a:cubicBezTo>
                    <a:cubicBezTo>
                      <a:pt x="1133" y="342"/>
                      <a:pt x="1141" y="351"/>
                      <a:pt x="1141" y="351"/>
                    </a:cubicBezTo>
                    <a:cubicBezTo>
                      <a:pt x="1141" y="375"/>
                      <a:pt x="1141" y="375"/>
                      <a:pt x="1141" y="375"/>
                    </a:cubicBezTo>
                    <a:lnTo>
                      <a:pt x="1149" y="398"/>
                    </a:lnTo>
                    <a:cubicBezTo>
                      <a:pt x="1149" y="407"/>
                      <a:pt x="1141" y="423"/>
                      <a:pt x="1141" y="423"/>
                    </a:cubicBezTo>
                    <a:cubicBezTo>
                      <a:pt x="1141" y="423"/>
                      <a:pt x="1141" y="440"/>
                      <a:pt x="1133" y="440"/>
                    </a:cubicBezTo>
                    <a:cubicBezTo>
                      <a:pt x="1125" y="447"/>
                      <a:pt x="1092" y="447"/>
                      <a:pt x="1092" y="447"/>
                    </a:cubicBezTo>
                    <a:cubicBezTo>
                      <a:pt x="1092" y="447"/>
                      <a:pt x="1084" y="440"/>
                      <a:pt x="1084" y="432"/>
                    </a:cubicBezTo>
                    <a:cubicBezTo>
                      <a:pt x="1076" y="423"/>
                      <a:pt x="1060" y="416"/>
                      <a:pt x="1052" y="416"/>
                    </a:cubicBezTo>
                    <a:cubicBezTo>
                      <a:pt x="1052" y="407"/>
                      <a:pt x="1060" y="398"/>
                      <a:pt x="1052" y="391"/>
                    </a:cubicBezTo>
                    <a:cubicBezTo>
                      <a:pt x="1043" y="382"/>
                      <a:pt x="1052" y="382"/>
                      <a:pt x="1036" y="375"/>
                    </a:cubicBezTo>
                    <a:cubicBezTo>
                      <a:pt x="1027" y="358"/>
                      <a:pt x="1027" y="358"/>
                      <a:pt x="1027" y="358"/>
                    </a:cubicBezTo>
                    <a:cubicBezTo>
                      <a:pt x="1027" y="358"/>
                      <a:pt x="1003" y="351"/>
                      <a:pt x="1011" y="366"/>
                    </a:cubicBezTo>
                    <a:cubicBezTo>
                      <a:pt x="1019" y="382"/>
                      <a:pt x="1011" y="398"/>
                      <a:pt x="1019" y="398"/>
                    </a:cubicBezTo>
                    <a:cubicBezTo>
                      <a:pt x="1019" y="398"/>
                      <a:pt x="1027" y="391"/>
                      <a:pt x="1036" y="407"/>
                    </a:cubicBezTo>
                    <a:cubicBezTo>
                      <a:pt x="1036" y="423"/>
                      <a:pt x="1036" y="423"/>
                      <a:pt x="1043" y="432"/>
                    </a:cubicBezTo>
                    <a:cubicBezTo>
                      <a:pt x="1052" y="432"/>
                      <a:pt x="1052" y="447"/>
                      <a:pt x="1052" y="456"/>
                    </a:cubicBezTo>
                    <a:cubicBezTo>
                      <a:pt x="1060" y="456"/>
                      <a:pt x="1076" y="456"/>
                      <a:pt x="1076" y="463"/>
                    </a:cubicBezTo>
                    <a:cubicBezTo>
                      <a:pt x="1076" y="463"/>
                      <a:pt x="1068" y="481"/>
                      <a:pt x="1076" y="481"/>
                    </a:cubicBezTo>
                    <a:cubicBezTo>
                      <a:pt x="1084" y="481"/>
                      <a:pt x="1084" y="488"/>
                      <a:pt x="1092" y="488"/>
                    </a:cubicBezTo>
                    <a:cubicBezTo>
                      <a:pt x="1101" y="481"/>
                      <a:pt x="1092" y="488"/>
                      <a:pt x="1101" y="481"/>
                    </a:cubicBezTo>
                    <a:cubicBezTo>
                      <a:pt x="1117" y="481"/>
                      <a:pt x="1125" y="481"/>
                      <a:pt x="1125" y="481"/>
                    </a:cubicBezTo>
                    <a:lnTo>
                      <a:pt x="1141" y="488"/>
                    </a:lnTo>
                    <a:cubicBezTo>
                      <a:pt x="1141" y="497"/>
                      <a:pt x="1133" y="521"/>
                      <a:pt x="1133" y="521"/>
                    </a:cubicBezTo>
                    <a:cubicBezTo>
                      <a:pt x="1125" y="546"/>
                      <a:pt x="1125" y="546"/>
                      <a:pt x="1125" y="546"/>
                    </a:cubicBezTo>
                    <a:cubicBezTo>
                      <a:pt x="1125" y="546"/>
                      <a:pt x="1125" y="586"/>
                      <a:pt x="1117" y="586"/>
                    </a:cubicBezTo>
                    <a:cubicBezTo>
                      <a:pt x="1108" y="586"/>
                      <a:pt x="1101" y="602"/>
                      <a:pt x="1092" y="611"/>
                    </a:cubicBezTo>
                    <a:lnTo>
                      <a:pt x="1092" y="635"/>
                    </a:lnTo>
                    <a:cubicBezTo>
                      <a:pt x="1076" y="651"/>
                      <a:pt x="1076" y="651"/>
                      <a:pt x="1076" y="651"/>
                    </a:cubicBezTo>
                    <a:cubicBezTo>
                      <a:pt x="1076" y="651"/>
                      <a:pt x="1076" y="676"/>
                      <a:pt x="1076" y="684"/>
                    </a:cubicBezTo>
                    <a:cubicBezTo>
                      <a:pt x="1076" y="684"/>
                      <a:pt x="1084" y="709"/>
                      <a:pt x="1076" y="716"/>
                    </a:cubicBezTo>
                    <a:cubicBezTo>
                      <a:pt x="1076" y="733"/>
                      <a:pt x="1060" y="741"/>
                      <a:pt x="1060" y="741"/>
                    </a:cubicBezTo>
                    <a:cubicBezTo>
                      <a:pt x="1060" y="741"/>
                      <a:pt x="1084" y="765"/>
                      <a:pt x="1068" y="765"/>
                    </a:cubicBezTo>
                    <a:cubicBezTo>
                      <a:pt x="1060" y="765"/>
                      <a:pt x="1052" y="781"/>
                      <a:pt x="1043" y="790"/>
                    </a:cubicBezTo>
                    <a:cubicBezTo>
                      <a:pt x="1043" y="790"/>
                      <a:pt x="1043" y="798"/>
                      <a:pt x="1036" y="806"/>
                    </a:cubicBezTo>
                    <a:cubicBezTo>
                      <a:pt x="1027" y="806"/>
                      <a:pt x="1019" y="806"/>
                      <a:pt x="1019" y="814"/>
                    </a:cubicBezTo>
                    <a:lnTo>
                      <a:pt x="1019" y="830"/>
                    </a:lnTo>
                    <a:cubicBezTo>
                      <a:pt x="994" y="863"/>
                      <a:pt x="994" y="863"/>
                      <a:pt x="994" y="863"/>
                    </a:cubicBezTo>
                    <a:cubicBezTo>
                      <a:pt x="971" y="888"/>
                      <a:pt x="971" y="888"/>
                      <a:pt x="971" y="888"/>
                    </a:cubicBezTo>
                    <a:cubicBezTo>
                      <a:pt x="971" y="888"/>
                      <a:pt x="971" y="904"/>
                      <a:pt x="962" y="904"/>
                    </a:cubicBezTo>
                    <a:cubicBezTo>
                      <a:pt x="954" y="904"/>
                      <a:pt x="929" y="912"/>
                      <a:pt x="922" y="920"/>
                    </a:cubicBezTo>
                    <a:cubicBezTo>
                      <a:pt x="913" y="920"/>
                      <a:pt x="897" y="937"/>
                      <a:pt x="889" y="937"/>
                    </a:cubicBezTo>
                    <a:cubicBezTo>
                      <a:pt x="880" y="937"/>
                      <a:pt x="897" y="953"/>
                      <a:pt x="880" y="937"/>
                    </a:cubicBezTo>
                    <a:cubicBezTo>
                      <a:pt x="873" y="912"/>
                      <a:pt x="880" y="928"/>
                      <a:pt x="873" y="904"/>
                    </a:cubicBezTo>
                    <a:cubicBezTo>
                      <a:pt x="856" y="879"/>
                      <a:pt x="856" y="895"/>
                      <a:pt x="856" y="879"/>
                    </a:cubicBezTo>
                    <a:cubicBezTo>
                      <a:pt x="856" y="863"/>
                      <a:pt x="864" y="879"/>
                      <a:pt x="856" y="863"/>
                    </a:cubicBezTo>
                    <a:cubicBezTo>
                      <a:pt x="856" y="846"/>
                      <a:pt x="864" y="863"/>
                      <a:pt x="856" y="839"/>
                    </a:cubicBezTo>
                    <a:cubicBezTo>
                      <a:pt x="848" y="823"/>
                      <a:pt x="848" y="830"/>
                      <a:pt x="840" y="823"/>
                    </a:cubicBezTo>
                    <a:cubicBezTo>
                      <a:pt x="824" y="806"/>
                      <a:pt x="815" y="823"/>
                      <a:pt x="824" y="798"/>
                    </a:cubicBezTo>
                    <a:cubicBezTo>
                      <a:pt x="832" y="781"/>
                      <a:pt x="824" y="798"/>
                      <a:pt x="832" y="781"/>
                    </a:cubicBezTo>
                    <a:cubicBezTo>
                      <a:pt x="832" y="765"/>
                      <a:pt x="832" y="757"/>
                      <a:pt x="840" y="749"/>
                    </a:cubicBezTo>
                    <a:cubicBezTo>
                      <a:pt x="856" y="741"/>
                      <a:pt x="864" y="741"/>
                      <a:pt x="864" y="733"/>
                    </a:cubicBezTo>
                    <a:cubicBezTo>
                      <a:pt x="856" y="716"/>
                      <a:pt x="856" y="716"/>
                      <a:pt x="856" y="709"/>
                    </a:cubicBezTo>
                    <a:cubicBezTo>
                      <a:pt x="856" y="700"/>
                      <a:pt x="840" y="692"/>
                      <a:pt x="840" y="684"/>
                    </a:cubicBezTo>
                    <a:cubicBezTo>
                      <a:pt x="840" y="684"/>
                      <a:pt x="840" y="684"/>
                      <a:pt x="832" y="676"/>
                    </a:cubicBezTo>
                    <a:cubicBezTo>
                      <a:pt x="824" y="660"/>
                      <a:pt x="815" y="651"/>
                      <a:pt x="815" y="651"/>
                    </a:cubicBezTo>
                    <a:cubicBezTo>
                      <a:pt x="815" y="651"/>
                      <a:pt x="815" y="627"/>
                      <a:pt x="815" y="611"/>
                    </a:cubicBezTo>
                    <a:cubicBezTo>
                      <a:pt x="815" y="602"/>
                      <a:pt x="808" y="619"/>
                      <a:pt x="815" y="602"/>
                    </a:cubicBezTo>
                    <a:cubicBezTo>
                      <a:pt x="815" y="586"/>
                      <a:pt x="824" y="570"/>
                      <a:pt x="824" y="570"/>
                    </a:cubicBezTo>
                    <a:cubicBezTo>
                      <a:pt x="824" y="570"/>
                      <a:pt x="799" y="554"/>
                      <a:pt x="791" y="562"/>
                    </a:cubicBezTo>
                    <a:cubicBezTo>
                      <a:pt x="783" y="562"/>
                      <a:pt x="783" y="570"/>
                      <a:pt x="775" y="562"/>
                    </a:cubicBezTo>
                    <a:cubicBezTo>
                      <a:pt x="759" y="554"/>
                      <a:pt x="759" y="546"/>
                      <a:pt x="759" y="546"/>
                    </a:cubicBezTo>
                    <a:cubicBezTo>
                      <a:pt x="750" y="537"/>
                      <a:pt x="743" y="537"/>
                      <a:pt x="734" y="546"/>
                    </a:cubicBezTo>
                    <a:cubicBezTo>
                      <a:pt x="734" y="554"/>
                      <a:pt x="718" y="554"/>
                      <a:pt x="701" y="554"/>
                    </a:cubicBezTo>
                    <a:cubicBezTo>
                      <a:pt x="694" y="562"/>
                      <a:pt x="685" y="562"/>
                      <a:pt x="669" y="562"/>
                    </a:cubicBezTo>
                    <a:cubicBezTo>
                      <a:pt x="653" y="562"/>
                      <a:pt x="629" y="562"/>
                      <a:pt x="620" y="562"/>
                    </a:cubicBezTo>
                    <a:cubicBezTo>
                      <a:pt x="604" y="554"/>
                      <a:pt x="604" y="562"/>
                      <a:pt x="595" y="546"/>
                    </a:cubicBezTo>
                    <a:cubicBezTo>
                      <a:pt x="595" y="530"/>
                      <a:pt x="595" y="537"/>
                      <a:pt x="587" y="530"/>
                    </a:cubicBezTo>
                    <a:cubicBezTo>
                      <a:pt x="571" y="521"/>
                      <a:pt x="571" y="530"/>
                      <a:pt x="571" y="512"/>
                    </a:cubicBezTo>
                    <a:cubicBezTo>
                      <a:pt x="571" y="505"/>
                      <a:pt x="580" y="505"/>
                      <a:pt x="562" y="488"/>
                    </a:cubicBezTo>
                    <a:cubicBezTo>
                      <a:pt x="555" y="481"/>
                      <a:pt x="571" y="497"/>
                      <a:pt x="555" y="481"/>
                    </a:cubicBezTo>
                    <a:cubicBezTo>
                      <a:pt x="539" y="463"/>
                      <a:pt x="539" y="481"/>
                      <a:pt x="539" y="463"/>
                    </a:cubicBezTo>
                    <a:cubicBezTo>
                      <a:pt x="546" y="447"/>
                      <a:pt x="546" y="456"/>
                      <a:pt x="546" y="440"/>
                    </a:cubicBezTo>
                    <a:cubicBezTo>
                      <a:pt x="546" y="423"/>
                      <a:pt x="580" y="447"/>
                      <a:pt x="562" y="416"/>
                    </a:cubicBezTo>
                    <a:cubicBezTo>
                      <a:pt x="546" y="382"/>
                      <a:pt x="539" y="391"/>
                      <a:pt x="555" y="366"/>
                    </a:cubicBezTo>
                    <a:cubicBezTo>
                      <a:pt x="571" y="342"/>
                      <a:pt x="587" y="326"/>
                      <a:pt x="587" y="326"/>
                    </a:cubicBezTo>
                    <a:cubicBezTo>
                      <a:pt x="595" y="317"/>
                      <a:pt x="595" y="301"/>
                      <a:pt x="604" y="301"/>
                    </a:cubicBezTo>
                    <a:cubicBezTo>
                      <a:pt x="611" y="293"/>
                      <a:pt x="604" y="293"/>
                      <a:pt x="620" y="293"/>
                    </a:cubicBezTo>
                    <a:cubicBezTo>
                      <a:pt x="629" y="293"/>
                      <a:pt x="645" y="286"/>
                      <a:pt x="653" y="277"/>
                    </a:cubicBezTo>
                    <a:cubicBezTo>
                      <a:pt x="661" y="268"/>
                      <a:pt x="678" y="261"/>
                      <a:pt x="678" y="261"/>
                    </a:cubicBezTo>
                    <a:cubicBezTo>
                      <a:pt x="685" y="252"/>
                      <a:pt x="685" y="261"/>
                      <a:pt x="694" y="252"/>
                    </a:cubicBezTo>
                    <a:cubicBezTo>
                      <a:pt x="710" y="252"/>
                      <a:pt x="710" y="252"/>
                      <a:pt x="718" y="252"/>
                    </a:cubicBezTo>
                    <a:cubicBezTo>
                      <a:pt x="726" y="252"/>
                      <a:pt x="710" y="252"/>
                      <a:pt x="734" y="252"/>
                    </a:cubicBezTo>
                    <a:cubicBezTo>
                      <a:pt x="759" y="244"/>
                      <a:pt x="750" y="244"/>
                      <a:pt x="759" y="244"/>
                    </a:cubicBezTo>
                    <a:cubicBezTo>
                      <a:pt x="767" y="244"/>
                      <a:pt x="759" y="244"/>
                      <a:pt x="775" y="252"/>
                    </a:cubicBezTo>
                    <a:cubicBezTo>
                      <a:pt x="783" y="252"/>
                      <a:pt x="783" y="228"/>
                      <a:pt x="783" y="252"/>
                    </a:cubicBezTo>
                    <a:cubicBezTo>
                      <a:pt x="783" y="268"/>
                      <a:pt x="775" y="286"/>
                      <a:pt x="791" y="286"/>
                    </a:cubicBezTo>
                    <a:cubicBezTo>
                      <a:pt x="808" y="286"/>
                      <a:pt x="791" y="286"/>
                      <a:pt x="808" y="286"/>
                    </a:cubicBezTo>
                    <a:cubicBezTo>
                      <a:pt x="824" y="286"/>
                      <a:pt x="815" y="286"/>
                      <a:pt x="824" y="293"/>
                    </a:cubicBezTo>
                    <a:cubicBezTo>
                      <a:pt x="832" y="293"/>
                      <a:pt x="840" y="301"/>
                      <a:pt x="856" y="301"/>
                    </a:cubicBezTo>
                    <a:cubicBezTo>
                      <a:pt x="864" y="301"/>
                      <a:pt x="848" y="317"/>
                      <a:pt x="864" y="301"/>
                    </a:cubicBezTo>
                    <a:cubicBezTo>
                      <a:pt x="880" y="286"/>
                      <a:pt x="848" y="277"/>
                      <a:pt x="880" y="286"/>
                    </a:cubicBezTo>
                    <a:cubicBezTo>
                      <a:pt x="913" y="286"/>
                      <a:pt x="922" y="293"/>
                      <a:pt x="929" y="293"/>
                    </a:cubicBezTo>
                    <a:cubicBezTo>
                      <a:pt x="929" y="286"/>
                      <a:pt x="929" y="293"/>
                      <a:pt x="946" y="286"/>
                    </a:cubicBezTo>
                    <a:cubicBezTo>
                      <a:pt x="962" y="277"/>
                      <a:pt x="962" y="277"/>
                      <a:pt x="971" y="286"/>
                    </a:cubicBezTo>
                    <a:cubicBezTo>
                      <a:pt x="971" y="286"/>
                      <a:pt x="971" y="301"/>
                      <a:pt x="978" y="286"/>
                    </a:cubicBezTo>
                    <a:cubicBezTo>
                      <a:pt x="987" y="268"/>
                      <a:pt x="994" y="277"/>
                      <a:pt x="978" y="268"/>
                    </a:cubicBezTo>
                    <a:cubicBezTo>
                      <a:pt x="962" y="261"/>
                      <a:pt x="954" y="268"/>
                      <a:pt x="954" y="261"/>
                    </a:cubicBezTo>
                    <a:cubicBezTo>
                      <a:pt x="954" y="244"/>
                      <a:pt x="971" y="252"/>
                      <a:pt x="954" y="244"/>
                    </a:cubicBezTo>
                    <a:cubicBezTo>
                      <a:pt x="938" y="244"/>
                      <a:pt x="938" y="244"/>
                      <a:pt x="922" y="236"/>
                    </a:cubicBezTo>
                    <a:cubicBezTo>
                      <a:pt x="913" y="236"/>
                      <a:pt x="897" y="252"/>
                      <a:pt x="897" y="236"/>
                    </a:cubicBezTo>
                    <a:cubicBezTo>
                      <a:pt x="889" y="228"/>
                      <a:pt x="864" y="244"/>
                      <a:pt x="889" y="228"/>
                    </a:cubicBezTo>
                    <a:cubicBezTo>
                      <a:pt x="913" y="203"/>
                      <a:pt x="905" y="195"/>
                      <a:pt x="922" y="203"/>
                    </a:cubicBezTo>
                    <a:cubicBezTo>
                      <a:pt x="938" y="203"/>
                      <a:pt x="929" y="219"/>
                      <a:pt x="938" y="212"/>
                    </a:cubicBezTo>
                    <a:cubicBezTo>
                      <a:pt x="954" y="203"/>
                      <a:pt x="971" y="195"/>
                      <a:pt x="954" y="187"/>
                    </a:cubicBezTo>
                    <a:cubicBezTo>
                      <a:pt x="929" y="170"/>
                      <a:pt x="946" y="179"/>
                      <a:pt x="929" y="170"/>
                    </a:cubicBezTo>
                    <a:cubicBezTo>
                      <a:pt x="905" y="163"/>
                      <a:pt x="889" y="203"/>
                      <a:pt x="880" y="195"/>
                    </a:cubicBezTo>
                    <a:cubicBezTo>
                      <a:pt x="873" y="187"/>
                      <a:pt x="873" y="187"/>
                      <a:pt x="864" y="187"/>
                    </a:cubicBezTo>
                    <a:cubicBezTo>
                      <a:pt x="856" y="195"/>
                      <a:pt x="856" y="203"/>
                      <a:pt x="856" y="219"/>
                    </a:cubicBezTo>
                    <a:cubicBezTo>
                      <a:pt x="856" y="228"/>
                      <a:pt x="864" y="236"/>
                      <a:pt x="848" y="228"/>
                    </a:cubicBezTo>
                    <a:cubicBezTo>
                      <a:pt x="832" y="212"/>
                      <a:pt x="873" y="219"/>
                      <a:pt x="832" y="203"/>
                    </a:cubicBezTo>
                    <a:cubicBezTo>
                      <a:pt x="791" y="187"/>
                      <a:pt x="775" y="195"/>
                      <a:pt x="767" y="195"/>
                    </a:cubicBezTo>
                    <a:cubicBezTo>
                      <a:pt x="759" y="203"/>
                      <a:pt x="750" y="203"/>
                      <a:pt x="750" y="203"/>
                    </a:cubicBezTo>
                    <a:cubicBezTo>
                      <a:pt x="743" y="212"/>
                      <a:pt x="759" y="219"/>
                      <a:pt x="743" y="212"/>
                    </a:cubicBezTo>
                    <a:cubicBezTo>
                      <a:pt x="726" y="203"/>
                      <a:pt x="710" y="219"/>
                      <a:pt x="710" y="219"/>
                    </a:cubicBezTo>
                    <a:cubicBezTo>
                      <a:pt x="710" y="219"/>
                      <a:pt x="710" y="212"/>
                      <a:pt x="701" y="219"/>
                    </a:cubicBezTo>
                    <a:cubicBezTo>
                      <a:pt x="694" y="228"/>
                      <a:pt x="678" y="228"/>
                      <a:pt x="669" y="228"/>
                    </a:cubicBezTo>
                    <a:cubicBezTo>
                      <a:pt x="661" y="228"/>
                      <a:pt x="645" y="228"/>
                      <a:pt x="661" y="212"/>
                    </a:cubicBezTo>
                    <a:cubicBezTo>
                      <a:pt x="678" y="187"/>
                      <a:pt x="661" y="203"/>
                      <a:pt x="685" y="195"/>
                    </a:cubicBezTo>
                    <a:cubicBezTo>
                      <a:pt x="710" y="179"/>
                      <a:pt x="743" y="179"/>
                      <a:pt x="718" y="170"/>
                    </a:cubicBezTo>
                    <a:cubicBezTo>
                      <a:pt x="685" y="163"/>
                      <a:pt x="734" y="163"/>
                      <a:pt x="694" y="147"/>
                    </a:cubicBezTo>
                    <a:cubicBezTo>
                      <a:pt x="653" y="130"/>
                      <a:pt x="653" y="154"/>
                      <a:pt x="653" y="130"/>
                    </a:cubicBezTo>
                    <a:cubicBezTo>
                      <a:pt x="653" y="98"/>
                      <a:pt x="645" y="98"/>
                      <a:pt x="636" y="98"/>
                    </a:cubicBezTo>
                    <a:cubicBezTo>
                      <a:pt x="629" y="105"/>
                      <a:pt x="604" y="105"/>
                      <a:pt x="595" y="105"/>
                    </a:cubicBezTo>
                    <a:cubicBezTo>
                      <a:pt x="587" y="114"/>
                      <a:pt x="595" y="122"/>
                      <a:pt x="580" y="105"/>
                    </a:cubicBezTo>
                    <a:cubicBezTo>
                      <a:pt x="562" y="98"/>
                      <a:pt x="555" y="114"/>
                      <a:pt x="562" y="98"/>
                    </a:cubicBezTo>
                    <a:cubicBezTo>
                      <a:pt x="562" y="82"/>
                      <a:pt x="571" y="73"/>
                      <a:pt x="580" y="65"/>
                    </a:cubicBezTo>
                    <a:cubicBezTo>
                      <a:pt x="587" y="57"/>
                      <a:pt x="587" y="24"/>
                      <a:pt x="620" y="33"/>
                    </a:cubicBezTo>
                    <a:cubicBezTo>
                      <a:pt x="645" y="49"/>
                      <a:pt x="636" y="40"/>
                      <a:pt x="653" y="49"/>
                    </a:cubicBezTo>
                    <a:cubicBezTo>
                      <a:pt x="678" y="49"/>
                      <a:pt x="685" y="40"/>
                      <a:pt x="685" y="40"/>
                    </a:cubicBezTo>
                    <a:cubicBezTo>
                      <a:pt x="685" y="33"/>
                      <a:pt x="661" y="24"/>
                      <a:pt x="661" y="24"/>
                    </a:cubicBezTo>
                    <a:cubicBezTo>
                      <a:pt x="661" y="24"/>
                      <a:pt x="653" y="24"/>
                      <a:pt x="661" y="24"/>
                    </a:cubicBezTo>
                    <a:cubicBezTo>
                      <a:pt x="661" y="16"/>
                      <a:pt x="669" y="8"/>
                      <a:pt x="669" y="8"/>
                    </a:cubicBezTo>
                    <a:cubicBezTo>
                      <a:pt x="661" y="0"/>
                      <a:pt x="661" y="0"/>
                      <a:pt x="661" y="0"/>
                    </a:cubicBezTo>
                    <a:cubicBezTo>
                      <a:pt x="661" y="0"/>
                      <a:pt x="580" y="0"/>
                      <a:pt x="555" y="8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1" name="Freeform 64">
                <a:extLst>
                  <a:ext uri="{FF2B5EF4-FFF2-40B4-BE49-F238E27FC236}">
                    <a16:creationId xmlns:a16="http://schemas.microsoft.com/office/drawing/2014/main" id="{044E5F32-0BFB-4D13-BBAA-2CE1E183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3554" y="10197592"/>
                <a:ext cx="136653" cy="157688"/>
              </a:xfrm>
              <a:custGeom>
                <a:avLst/>
                <a:gdLst>
                  <a:gd name="T0" fmla="*/ 284 w 400"/>
                  <a:gd name="T1" fmla="*/ 24 h 465"/>
                  <a:gd name="T2" fmla="*/ 284 w 400"/>
                  <a:gd name="T3" fmla="*/ 24 h 465"/>
                  <a:gd name="T4" fmla="*/ 284 w 400"/>
                  <a:gd name="T5" fmla="*/ 171 h 465"/>
                  <a:gd name="T6" fmla="*/ 163 w 400"/>
                  <a:gd name="T7" fmla="*/ 268 h 465"/>
                  <a:gd name="T8" fmla="*/ 8 w 400"/>
                  <a:gd name="T9" fmla="*/ 382 h 465"/>
                  <a:gd name="T10" fmla="*/ 399 w 400"/>
                  <a:gd name="T11" fmla="*/ 464 h 465"/>
                  <a:gd name="T12" fmla="*/ 399 w 400"/>
                  <a:gd name="T13" fmla="*/ 0 h 465"/>
                  <a:gd name="T14" fmla="*/ 284 w 400"/>
                  <a:gd name="T15" fmla="*/ 2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465">
                    <a:moveTo>
                      <a:pt x="284" y="24"/>
                    </a:moveTo>
                    <a:lnTo>
                      <a:pt x="284" y="24"/>
                    </a:lnTo>
                    <a:cubicBezTo>
                      <a:pt x="284" y="171"/>
                      <a:pt x="284" y="171"/>
                      <a:pt x="284" y="171"/>
                    </a:cubicBezTo>
                    <a:cubicBezTo>
                      <a:pt x="284" y="171"/>
                      <a:pt x="244" y="244"/>
                      <a:pt x="163" y="268"/>
                    </a:cubicBezTo>
                    <a:cubicBezTo>
                      <a:pt x="82" y="301"/>
                      <a:pt x="0" y="342"/>
                      <a:pt x="8" y="382"/>
                    </a:cubicBezTo>
                    <a:cubicBezTo>
                      <a:pt x="16" y="423"/>
                      <a:pt x="114" y="464"/>
                      <a:pt x="399" y="464"/>
                    </a:cubicBezTo>
                    <a:cubicBezTo>
                      <a:pt x="399" y="0"/>
                      <a:pt x="399" y="0"/>
                      <a:pt x="399" y="0"/>
                    </a:cubicBezTo>
                    <a:lnTo>
                      <a:pt x="284" y="2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2" name="Freeform 65">
                <a:extLst>
                  <a:ext uri="{FF2B5EF4-FFF2-40B4-BE49-F238E27FC236}">
                    <a16:creationId xmlns:a16="http://schemas.microsoft.com/office/drawing/2014/main" id="{EE0FCA8A-5BC5-4E4E-8A39-85DCC4FD3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0686" y="10197592"/>
                <a:ext cx="130646" cy="157688"/>
              </a:xfrm>
              <a:custGeom>
                <a:avLst/>
                <a:gdLst>
                  <a:gd name="T0" fmla="*/ 114 w 384"/>
                  <a:gd name="T1" fmla="*/ 24 h 465"/>
                  <a:gd name="T2" fmla="*/ 114 w 384"/>
                  <a:gd name="T3" fmla="*/ 24 h 465"/>
                  <a:gd name="T4" fmla="*/ 114 w 384"/>
                  <a:gd name="T5" fmla="*/ 171 h 465"/>
                  <a:gd name="T6" fmla="*/ 211 w 384"/>
                  <a:gd name="T7" fmla="*/ 268 h 465"/>
                  <a:gd name="T8" fmla="*/ 374 w 384"/>
                  <a:gd name="T9" fmla="*/ 382 h 465"/>
                  <a:gd name="T10" fmla="*/ 0 w 384"/>
                  <a:gd name="T11" fmla="*/ 464 h 465"/>
                  <a:gd name="T12" fmla="*/ 0 w 384"/>
                  <a:gd name="T13" fmla="*/ 0 h 465"/>
                  <a:gd name="T14" fmla="*/ 114 w 384"/>
                  <a:gd name="T15" fmla="*/ 2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4" h="465">
                    <a:moveTo>
                      <a:pt x="114" y="24"/>
                    </a:moveTo>
                    <a:lnTo>
                      <a:pt x="114" y="24"/>
                    </a:lnTo>
                    <a:cubicBezTo>
                      <a:pt x="114" y="171"/>
                      <a:pt x="114" y="171"/>
                      <a:pt x="114" y="171"/>
                    </a:cubicBezTo>
                    <a:cubicBezTo>
                      <a:pt x="114" y="171"/>
                      <a:pt x="130" y="244"/>
                      <a:pt x="211" y="268"/>
                    </a:cubicBezTo>
                    <a:cubicBezTo>
                      <a:pt x="293" y="301"/>
                      <a:pt x="383" y="342"/>
                      <a:pt x="374" y="382"/>
                    </a:cubicBezTo>
                    <a:cubicBezTo>
                      <a:pt x="367" y="423"/>
                      <a:pt x="228" y="464"/>
                      <a:pt x="0" y="46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14" y="2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3" name="Freeform 66">
                <a:extLst>
                  <a:ext uri="{FF2B5EF4-FFF2-40B4-BE49-F238E27FC236}">
                    <a16:creationId xmlns:a16="http://schemas.microsoft.com/office/drawing/2014/main" id="{6AFEFE5F-EB5A-433B-B13B-A368239DC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8437" y="9738047"/>
                <a:ext cx="474532" cy="477567"/>
              </a:xfrm>
              <a:custGeom>
                <a:avLst/>
                <a:gdLst>
                  <a:gd name="T0" fmla="*/ 1025 w 1393"/>
                  <a:gd name="T1" fmla="*/ 73 h 1402"/>
                  <a:gd name="T2" fmla="*/ 1025 w 1393"/>
                  <a:gd name="T3" fmla="*/ 73 h 1402"/>
                  <a:gd name="T4" fmla="*/ 1303 w 1393"/>
                  <a:gd name="T5" fmla="*/ 627 h 1402"/>
                  <a:gd name="T6" fmla="*/ 618 w 1393"/>
                  <a:gd name="T7" fmla="*/ 1311 h 1402"/>
                  <a:gd name="T8" fmla="*/ 73 w 1393"/>
                  <a:gd name="T9" fmla="*/ 1042 h 1402"/>
                  <a:gd name="T10" fmla="*/ 0 w 1393"/>
                  <a:gd name="T11" fmla="*/ 1091 h 1402"/>
                  <a:gd name="T12" fmla="*/ 618 w 1393"/>
                  <a:gd name="T13" fmla="*/ 1401 h 1402"/>
                  <a:gd name="T14" fmla="*/ 1392 w 1393"/>
                  <a:gd name="T15" fmla="*/ 627 h 1402"/>
                  <a:gd name="T16" fmla="*/ 1074 w 1393"/>
                  <a:gd name="T17" fmla="*/ 0 h 1402"/>
                  <a:gd name="T18" fmla="*/ 1025 w 1393"/>
                  <a:gd name="T19" fmla="*/ 7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3" h="1402">
                    <a:moveTo>
                      <a:pt x="1025" y="73"/>
                    </a:moveTo>
                    <a:lnTo>
                      <a:pt x="1025" y="73"/>
                    </a:lnTo>
                    <a:cubicBezTo>
                      <a:pt x="1197" y="196"/>
                      <a:pt x="1303" y="400"/>
                      <a:pt x="1303" y="627"/>
                    </a:cubicBezTo>
                    <a:cubicBezTo>
                      <a:pt x="1303" y="1002"/>
                      <a:pt x="993" y="1311"/>
                      <a:pt x="618" y="1311"/>
                    </a:cubicBezTo>
                    <a:cubicBezTo>
                      <a:pt x="398" y="1311"/>
                      <a:pt x="195" y="1206"/>
                      <a:pt x="73" y="1042"/>
                    </a:cubicBezTo>
                    <a:cubicBezTo>
                      <a:pt x="0" y="1091"/>
                      <a:pt x="0" y="1091"/>
                      <a:pt x="0" y="1091"/>
                    </a:cubicBezTo>
                    <a:cubicBezTo>
                      <a:pt x="146" y="1279"/>
                      <a:pt x="366" y="1401"/>
                      <a:pt x="618" y="1401"/>
                    </a:cubicBezTo>
                    <a:cubicBezTo>
                      <a:pt x="1042" y="1401"/>
                      <a:pt x="1392" y="1051"/>
                      <a:pt x="1392" y="627"/>
                    </a:cubicBezTo>
                    <a:cubicBezTo>
                      <a:pt x="1392" y="366"/>
                      <a:pt x="1269" y="147"/>
                      <a:pt x="1074" y="0"/>
                    </a:cubicBezTo>
                    <a:lnTo>
                      <a:pt x="1025" y="7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4" name="Freeform 67">
                <a:extLst>
                  <a:ext uri="{FF2B5EF4-FFF2-40B4-BE49-F238E27FC236}">
                    <a16:creationId xmlns:a16="http://schemas.microsoft.com/office/drawing/2014/main" id="{5D8D57AF-2945-4EE3-B20F-46858B182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4444" y="9745555"/>
                <a:ext cx="415966" cy="418997"/>
              </a:xfrm>
              <a:custGeom>
                <a:avLst/>
                <a:gdLst>
                  <a:gd name="T0" fmla="*/ 611 w 1223"/>
                  <a:gd name="T1" fmla="*/ 0 h 1232"/>
                  <a:gd name="T2" fmla="*/ 611 w 1223"/>
                  <a:gd name="T3" fmla="*/ 0 h 1232"/>
                  <a:gd name="T4" fmla="*/ 0 w 1223"/>
                  <a:gd name="T5" fmla="*/ 620 h 1232"/>
                  <a:gd name="T6" fmla="*/ 611 w 1223"/>
                  <a:gd name="T7" fmla="*/ 1231 h 1232"/>
                  <a:gd name="T8" fmla="*/ 1222 w 1223"/>
                  <a:gd name="T9" fmla="*/ 620 h 1232"/>
                  <a:gd name="T10" fmla="*/ 611 w 1223"/>
                  <a:gd name="T11" fmla="*/ 0 h 1232"/>
                  <a:gd name="T12" fmla="*/ 611 w 1223"/>
                  <a:gd name="T13" fmla="*/ 1197 h 1232"/>
                  <a:gd name="T14" fmla="*/ 611 w 1223"/>
                  <a:gd name="T15" fmla="*/ 1197 h 1232"/>
                  <a:gd name="T16" fmla="*/ 24 w 1223"/>
                  <a:gd name="T17" fmla="*/ 620 h 1232"/>
                  <a:gd name="T18" fmla="*/ 611 w 1223"/>
                  <a:gd name="T19" fmla="*/ 33 h 1232"/>
                  <a:gd name="T20" fmla="*/ 1197 w 1223"/>
                  <a:gd name="T21" fmla="*/ 620 h 1232"/>
                  <a:gd name="T22" fmla="*/ 611 w 1223"/>
                  <a:gd name="T23" fmla="*/ 1197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3" h="1232">
                    <a:moveTo>
                      <a:pt x="611" y="0"/>
                    </a:moveTo>
                    <a:lnTo>
                      <a:pt x="611" y="0"/>
                    </a:lnTo>
                    <a:cubicBezTo>
                      <a:pt x="277" y="0"/>
                      <a:pt x="0" y="277"/>
                      <a:pt x="0" y="620"/>
                    </a:cubicBezTo>
                    <a:cubicBezTo>
                      <a:pt x="0" y="953"/>
                      <a:pt x="277" y="1231"/>
                      <a:pt x="611" y="1231"/>
                    </a:cubicBezTo>
                    <a:cubicBezTo>
                      <a:pt x="953" y="1231"/>
                      <a:pt x="1222" y="953"/>
                      <a:pt x="1222" y="620"/>
                    </a:cubicBezTo>
                    <a:cubicBezTo>
                      <a:pt x="1222" y="277"/>
                      <a:pt x="953" y="0"/>
                      <a:pt x="611" y="0"/>
                    </a:cubicBezTo>
                    <a:close/>
                    <a:moveTo>
                      <a:pt x="611" y="1197"/>
                    </a:moveTo>
                    <a:lnTo>
                      <a:pt x="611" y="1197"/>
                    </a:lnTo>
                    <a:cubicBezTo>
                      <a:pt x="293" y="1197"/>
                      <a:pt x="24" y="937"/>
                      <a:pt x="24" y="620"/>
                    </a:cubicBezTo>
                    <a:cubicBezTo>
                      <a:pt x="24" y="293"/>
                      <a:pt x="293" y="33"/>
                      <a:pt x="611" y="33"/>
                    </a:cubicBezTo>
                    <a:cubicBezTo>
                      <a:pt x="937" y="33"/>
                      <a:pt x="1197" y="293"/>
                      <a:pt x="1197" y="620"/>
                    </a:cubicBezTo>
                    <a:cubicBezTo>
                      <a:pt x="1197" y="937"/>
                      <a:pt x="937" y="1197"/>
                      <a:pt x="611" y="1197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5" name="Freeform 68">
                <a:extLst>
                  <a:ext uri="{FF2B5EF4-FFF2-40B4-BE49-F238E27FC236}">
                    <a16:creationId xmlns:a16="http://schemas.microsoft.com/office/drawing/2014/main" id="{52B87D2C-98AC-455B-ADBF-735282B8C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2430" y="9754567"/>
                <a:ext cx="468526" cy="411489"/>
              </a:xfrm>
              <a:custGeom>
                <a:avLst/>
                <a:gdLst>
                  <a:gd name="T0" fmla="*/ 400 w 1378"/>
                  <a:gd name="T1" fmla="*/ 89 h 1207"/>
                  <a:gd name="T2" fmla="*/ 376 w 1378"/>
                  <a:gd name="T3" fmla="*/ 130 h 1207"/>
                  <a:gd name="T4" fmla="*/ 360 w 1378"/>
                  <a:gd name="T5" fmla="*/ 179 h 1207"/>
                  <a:gd name="T6" fmla="*/ 343 w 1378"/>
                  <a:gd name="T7" fmla="*/ 147 h 1207"/>
                  <a:gd name="T8" fmla="*/ 318 w 1378"/>
                  <a:gd name="T9" fmla="*/ 187 h 1207"/>
                  <a:gd name="T10" fmla="*/ 270 w 1378"/>
                  <a:gd name="T11" fmla="*/ 195 h 1207"/>
                  <a:gd name="T12" fmla="*/ 221 w 1378"/>
                  <a:gd name="T13" fmla="*/ 236 h 1207"/>
                  <a:gd name="T14" fmla="*/ 172 w 1378"/>
                  <a:gd name="T15" fmla="*/ 309 h 1207"/>
                  <a:gd name="T16" fmla="*/ 123 w 1378"/>
                  <a:gd name="T17" fmla="*/ 366 h 1207"/>
                  <a:gd name="T18" fmla="*/ 148 w 1378"/>
                  <a:gd name="T19" fmla="*/ 398 h 1207"/>
                  <a:gd name="T20" fmla="*/ 164 w 1378"/>
                  <a:gd name="T21" fmla="*/ 432 h 1207"/>
                  <a:gd name="T22" fmla="*/ 132 w 1378"/>
                  <a:gd name="T23" fmla="*/ 407 h 1207"/>
                  <a:gd name="T24" fmla="*/ 107 w 1378"/>
                  <a:gd name="T25" fmla="*/ 382 h 1207"/>
                  <a:gd name="T26" fmla="*/ 99 w 1378"/>
                  <a:gd name="T27" fmla="*/ 407 h 1207"/>
                  <a:gd name="T28" fmla="*/ 99 w 1378"/>
                  <a:gd name="T29" fmla="*/ 497 h 1207"/>
                  <a:gd name="T30" fmla="*/ 132 w 1378"/>
                  <a:gd name="T31" fmla="*/ 481 h 1207"/>
                  <a:gd name="T32" fmla="*/ 188 w 1378"/>
                  <a:gd name="T33" fmla="*/ 521 h 1207"/>
                  <a:gd name="T34" fmla="*/ 246 w 1378"/>
                  <a:gd name="T35" fmla="*/ 578 h 1207"/>
                  <a:gd name="T36" fmla="*/ 294 w 1378"/>
                  <a:gd name="T37" fmla="*/ 627 h 1207"/>
                  <a:gd name="T38" fmla="*/ 376 w 1378"/>
                  <a:gd name="T39" fmla="*/ 684 h 1207"/>
                  <a:gd name="T40" fmla="*/ 360 w 1378"/>
                  <a:gd name="T41" fmla="*/ 798 h 1207"/>
                  <a:gd name="T42" fmla="*/ 311 w 1378"/>
                  <a:gd name="T43" fmla="*/ 888 h 1207"/>
                  <a:gd name="T44" fmla="*/ 302 w 1378"/>
                  <a:gd name="T45" fmla="*/ 1009 h 1207"/>
                  <a:gd name="T46" fmla="*/ 318 w 1378"/>
                  <a:gd name="T47" fmla="*/ 1058 h 1207"/>
                  <a:gd name="T48" fmla="*/ 213 w 1378"/>
                  <a:gd name="T49" fmla="*/ 920 h 1207"/>
                  <a:gd name="T50" fmla="*/ 132 w 1378"/>
                  <a:gd name="T51" fmla="*/ 765 h 1207"/>
                  <a:gd name="T52" fmla="*/ 83 w 1378"/>
                  <a:gd name="T53" fmla="*/ 546 h 1207"/>
                  <a:gd name="T54" fmla="*/ 441 w 1378"/>
                  <a:gd name="T55" fmla="*/ 1132 h 1207"/>
                  <a:gd name="T56" fmla="*/ 506 w 1378"/>
                  <a:gd name="T57" fmla="*/ 1099 h 1207"/>
                  <a:gd name="T58" fmla="*/ 653 w 1378"/>
                  <a:gd name="T59" fmla="*/ 1092 h 1207"/>
                  <a:gd name="T60" fmla="*/ 636 w 1378"/>
                  <a:gd name="T61" fmla="*/ 1132 h 1207"/>
                  <a:gd name="T62" fmla="*/ 743 w 1378"/>
                  <a:gd name="T63" fmla="*/ 1107 h 1207"/>
                  <a:gd name="T64" fmla="*/ 824 w 1378"/>
                  <a:gd name="T65" fmla="*/ 1107 h 1207"/>
                  <a:gd name="T66" fmla="*/ 1190 w 1378"/>
                  <a:gd name="T67" fmla="*/ 888 h 1207"/>
                  <a:gd name="T68" fmla="*/ 1198 w 1378"/>
                  <a:gd name="T69" fmla="*/ 398 h 1207"/>
                  <a:gd name="T70" fmla="*/ 1133 w 1378"/>
                  <a:gd name="T71" fmla="*/ 333 h 1207"/>
                  <a:gd name="T72" fmla="*/ 1133 w 1378"/>
                  <a:gd name="T73" fmla="*/ 440 h 1207"/>
                  <a:gd name="T74" fmla="*/ 1036 w 1378"/>
                  <a:gd name="T75" fmla="*/ 375 h 1207"/>
                  <a:gd name="T76" fmla="*/ 1043 w 1378"/>
                  <a:gd name="T77" fmla="*/ 432 h 1207"/>
                  <a:gd name="T78" fmla="*/ 1101 w 1378"/>
                  <a:gd name="T79" fmla="*/ 481 h 1207"/>
                  <a:gd name="T80" fmla="*/ 1117 w 1378"/>
                  <a:gd name="T81" fmla="*/ 586 h 1207"/>
                  <a:gd name="T82" fmla="*/ 1076 w 1378"/>
                  <a:gd name="T83" fmla="*/ 716 h 1207"/>
                  <a:gd name="T84" fmla="*/ 1019 w 1378"/>
                  <a:gd name="T85" fmla="*/ 814 h 1207"/>
                  <a:gd name="T86" fmla="*/ 922 w 1378"/>
                  <a:gd name="T87" fmla="*/ 920 h 1207"/>
                  <a:gd name="T88" fmla="*/ 856 w 1378"/>
                  <a:gd name="T89" fmla="*/ 863 h 1207"/>
                  <a:gd name="T90" fmla="*/ 840 w 1378"/>
                  <a:gd name="T91" fmla="*/ 749 h 1207"/>
                  <a:gd name="T92" fmla="*/ 815 w 1378"/>
                  <a:gd name="T93" fmla="*/ 651 h 1207"/>
                  <a:gd name="T94" fmla="*/ 775 w 1378"/>
                  <a:gd name="T95" fmla="*/ 562 h 1207"/>
                  <a:gd name="T96" fmla="*/ 620 w 1378"/>
                  <a:gd name="T97" fmla="*/ 562 h 1207"/>
                  <a:gd name="T98" fmla="*/ 555 w 1378"/>
                  <a:gd name="T99" fmla="*/ 481 h 1207"/>
                  <a:gd name="T100" fmla="*/ 587 w 1378"/>
                  <a:gd name="T101" fmla="*/ 326 h 1207"/>
                  <a:gd name="T102" fmla="*/ 694 w 1378"/>
                  <a:gd name="T103" fmla="*/ 252 h 1207"/>
                  <a:gd name="T104" fmla="*/ 783 w 1378"/>
                  <a:gd name="T105" fmla="*/ 252 h 1207"/>
                  <a:gd name="T106" fmla="*/ 864 w 1378"/>
                  <a:gd name="T107" fmla="*/ 301 h 1207"/>
                  <a:gd name="T108" fmla="*/ 978 w 1378"/>
                  <a:gd name="T109" fmla="*/ 286 h 1207"/>
                  <a:gd name="T110" fmla="*/ 897 w 1378"/>
                  <a:gd name="T111" fmla="*/ 236 h 1207"/>
                  <a:gd name="T112" fmla="*/ 929 w 1378"/>
                  <a:gd name="T113" fmla="*/ 170 h 1207"/>
                  <a:gd name="T114" fmla="*/ 832 w 1378"/>
                  <a:gd name="T115" fmla="*/ 203 h 1207"/>
                  <a:gd name="T116" fmla="*/ 701 w 1378"/>
                  <a:gd name="T117" fmla="*/ 219 h 1207"/>
                  <a:gd name="T118" fmla="*/ 694 w 1378"/>
                  <a:gd name="T119" fmla="*/ 147 h 1207"/>
                  <a:gd name="T120" fmla="*/ 562 w 1378"/>
                  <a:gd name="T121" fmla="*/ 98 h 1207"/>
                  <a:gd name="T122" fmla="*/ 661 w 1378"/>
                  <a:gd name="T123" fmla="*/ 24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78" h="1207">
                    <a:moveTo>
                      <a:pt x="555" y="8"/>
                    </a:moveTo>
                    <a:lnTo>
                      <a:pt x="555" y="8"/>
                    </a:lnTo>
                    <a:cubicBezTo>
                      <a:pt x="555" y="8"/>
                      <a:pt x="351" y="33"/>
                      <a:pt x="213" y="195"/>
                    </a:cubicBezTo>
                    <a:cubicBezTo>
                      <a:pt x="213" y="195"/>
                      <a:pt x="318" y="82"/>
                      <a:pt x="384" y="82"/>
                    </a:cubicBezTo>
                    <a:cubicBezTo>
                      <a:pt x="400" y="89"/>
                      <a:pt x="400" y="89"/>
                      <a:pt x="400" y="89"/>
                    </a:cubicBezTo>
                    <a:cubicBezTo>
                      <a:pt x="400" y="89"/>
                      <a:pt x="400" y="89"/>
                      <a:pt x="400" y="98"/>
                    </a:cubicBezTo>
                    <a:cubicBezTo>
                      <a:pt x="392" y="98"/>
                      <a:pt x="384" y="105"/>
                      <a:pt x="384" y="114"/>
                    </a:cubicBezTo>
                    <a:lnTo>
                      <a:pt x="384" y="122"/>
                    </a:lnTo>
                    <a:cubicBezTo>
                      <a:pt x="384" y="130"/>
                      <a:pt x="384" y="130"/>
                      <a:pt x="384" y="130"/>
                    </a:cubicBezTo>
                    <a:lnTo>
                      <a:pt x="376" y="130"/>
                    </a:lnTo>
                    <a:cubicBezTo>
                      <a:pt x="376" y="138"/>
                      <a:pt x="367" y="138"/>
                      <a:pt x="367" y="138"/>
                    </a:cubicBezTo>
                    <a:cubicBezTo>
                      <a:pt x="367" y="147"/>
                      <a:pt x="376" y="154"/>
                      <a:pt x="376" y="154"/>
                    </a:cubicBezTo>
                    <a:cubicBezTo>
                      <a:pt x="376" y="163"/>
                      <a:pt x="376" y="163"/>
                      <a:pt x="376" y="163"/>
                    </a:cubicBezTo>
                    <a:cubicBezTo>
                      <a:pt x="367" y="170"/>
                      <a:pt x="367" y="170"/>
                      <a:pt x="367" y="170"/>
                    </a:cubicBezTo>
                    <a:cubicBezTo>
                      <a:pt x="360" y="179"/>
                      <a:pt x="360" y="179"/>
                      <a:pt x="360" y="179"/>
                    </a:cubicBezTo>
                    <a:cubicBezTo>
                      <a:pt x="360" y="179"/>
                      <a:pt x="351" y="179"/>
                      <a:pt x="343" y="179"/>
                    </a:cubicBezTo>
                    <a:lnTo>
                      <a:pt x="343" y="170"/>
                    </a:lnTo>
                    <a:cubicBezTo>
                      <a:pt x="351" y="163"/>
                      <a:pt x="351" y="163"/>
                      <a:pt x="351" y="163"/>
                    </a:cubicBezTo>
                    <a:lnTo>
                      <a:pt x="351" y="154"/>
                    </a:lnTo>
                    <a:cubicBezTo>
                      <a:pt x="343" y="154"/>
                      <a:pt x="351" y="147"/>
                      <a:pt x="343" y="147"/>
                    </a:cubicBezTo>
                    <a:cubicBezTo>
                      <a:pt x="335" y="147"/>
                      <a:pt x="327" y="154"/>
                      <a:pt x="327" y="154"/>
                    </a:cubicBezTo>
                    <a:cubicBezTo>
                      <a:pt x="311" y="163"/>
                      <a:pt x="311" y="163"/>
                      <a:pt x="311" y="163"/>
                    </a:cubicBezTo>
                    <a:lnTo>
                      <a:pt x="311" y="179"/>
                    </a:lnTo>
                    <a:lnTo>
                      <a:pt x="318" y="179"/>
                    </a:lnTo>
                    <a:lnTo>
                      <a:pt x="318" y="187"/>
                    </a:lnTo>
                    <a:lnTo>
                      <a:pt x="318" y="195"/>
                    </a:lnTo>
                    <a:cubicBezTo>
                      <a:pt x="318" y="195"/>
                      <a:pt x="318" y="203"/>
                      <a:pt x="311" y="203"/>
                    </a:cubicBezTo>
                    <a:cubicBezTo>
                      <a:pt x="302" y="195"/>
                      <a:pt x="294" y="195"/>
                      <a:pt x="294" y="195"/>
                    </a:cubicBezTo>
                    <a:cubicBezTo>
                      <a:pt x="286" y="195"/>
                      <a:pt x="278" y="195"/>
                      <a:pt x="278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203"/>
                      <a:pt x="253" y="212"/>
                      <a:pt x="253" y="212"/>
                    </a:cubicBezTo>
                    <a:lnTo>
                      <a:pt x="253" y="212"/>
                    </a:lnTo>
                    <a:cubicBezTo>
                      <a:pt x="253" y="219"/>
                      <a:pt x="246" y="228"/>
                      <a:pt x="246" y="228"/>
                    </a:cubicBezTo>
                    <a:cubicBezTo>
                      <a:pt x="246" y="228"/>
                      <a:pt x="246" y="236"/>
                      <a:pt x="229" y="236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3" y="252"/>
                      <a:pt x="213" y="252"/>
                      <a:pt x="213" y="252"/>
                    </a:cubicBezTo>
                    <a:cubicBezTo>
                      <a:pt x="213" y="252"/>
                      <a:pt x="213" y="252"/>
                      <a:pt x="204" y="261"/>
                    </a:cubicBezTo>
                    <a:cubicBezTo>
                      <a:pt x="197" y="268"/>
                      <a:pt x="188" y="277"/>
                      <a:pt x="181" y="277"/>
                    </a:cubicBezTo>
                    <a:cubicBezTo>
                      <a:pt x="181" y="277"/>
                      <a:pt x="172" y="286"/>
                      <a:pt x="172" y="293"/>
                    </a:cubicBezTo>
                    <a:cubicBezTo>
                      <a:pt x="172" y="301"/>
                      <a:pt x="172" y="309"/>
                      <a:pt x="172" y="309"/>
                    </a:cubicBezTo>
                    <a:cubicBezTo>
                      <a:pt x="164" y="309"/>
                      <a:pt x="164" y="317"/>
                      <a:pt x="164" y="326"/>
                    </a:cubicBezTo>
                    <a:cubicBezTo>
                      <a:pt x="164" y="333"/>
                      <a:pt x="156" y="333"/>
                      <a:pt x="156" y="342"/>
                    </a:cubicBezTo>
                    <a:cubicBezTo>
                      <a:pt x="156" y="342"/>
                      <a:pt x="148" y="342"/>
                      <a:pt x="148" y="351"/>
                    </a:cubicBezTo>
                    <a:lnTo>
                      <a:pt x="132" y="351"/>
                    </a:lnTo>
                    <a:cubicBezTo>
                      <a:pt x="123" y="358"/>
                      <a:pt x="123" y="366"/>
                      <a:pt x="123" y="366"/>
                    </a:cubicBezTo>
                    <a:lnTo>
                      <a:pt x="132" y="375"/>
                    </a:lnTo>
                    <a:lnTo>
                      <a:pt x="139" y="375"/>
                    </a:lnTo>
                    <a:cubicBezTo>
                      <a:pt x="139" y="375"/>
                      <a:pt x="139" y="382"/>
                      <a:pt x="139" y="391"/>
                    </a:cubicBezTo>
                    <a:lnTo>
                      <a:pt x="139" y="398"/>
                    </a:ln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64" y="407"/>
                      <a:pt x="164" y="407"/>
                      <a:pt x="164" y="407"/>
                    </a:cubicBezTo>
                    <a:cubicBezTo>
                      <a:pt x="172" y="416"/>
                      <a:pt x="172" y="416"/>
                      <a:pt x="172" y="416"/>
                    </a:cubicBezTo>
                    <a:cubicBezTo>
                      <a:pt x="181" y="416"/>
                      <a:pt x="181" y="416"/>
                      <a:pt x="181" y="416"/>
                    </a:cubicBezTo>
                    <a:lnTo>
                      <a:pt x="172" y="423"/>
                    </a:lnTo>
                    <a:cubicBezTo>
                      <a:pt x="172" y="423"/>
                      <a:pt x="172" y="432"/>
                      <a:pt x="164" y="432"/>
                    </a:cubicBezTo>
                    <a:cubicBezTo>
                      <a:pt x="164" y="432"/>
                      <a:pt x="164" y="432"/>
                      <a:pt x="164" y="423"/>
                    </a:cubicBezTo>
                    <a:cubicBezTo>
                      <a:pt x="164" y="423"/>
                      <a:pt x="164" y="416"/>
                      <a:pt x="156" y="416"/>
                    </a:cubicBezTo>
                    <a:cubicBezTo>
                      <a:pt x="156" y="416"/>
                      <a:pt x="148" y="423"/>
                      <a:pt x="148" y="416"/>
                    </a:cubicBezTo>
                    <a:lnTo>
                      <a:pt x="139" y="416"/>
                    </a:lnTo>
                    <a:cubicBezTo>
                      <a:pt x="132" y="407"/>
                      <a:pt x="132" y="416"/>
                      <a:pt x="132" y="407"/>
                    </a:cubicBezTo>
                    <a:lnTo>
                      <a:pt x="139" y="398"/>
                    </a:lnTo>
                    <a:cubicBezTo>
                      <a:pt x="132" y="398"/>
                      <a:pt x="132" y="391"/>
                      <a:pt x="123" y="391"/>
                    </a:cubicBezTo>
                    <a:cubicBezTo>
                      <a:pt x="123" y="391"/>
                      <a:pt x="132" y="398"/>
                      <a:pt x="123" y="391"/>
                    </a:cubicBezTo>
                    <a:cubicBezTo>
                      <a:pt x="123" y="382"/>
                      <a:pt x="116" y="382"/>
                      <a:pt x="116" y="382"/>
                    </a:cubicBezTo>
                    <a:lnTo>
                      <a:pt x="107" y="382"/>
                    </a:lnTo>
                    <a:cubicBezTo>
                      <a:pt x="107" y="375"/>
                      <a:pt x="116" y="366"/>
                      <a:pt x="116" y="366"/>
                    </a:cubicBezTo>
                    <a:cubicBezTo>
                      <a:pt x="116" y="366"/>
                      <a:pt x="116" y="358"/>
                      <a:pt x="116" y="351"/>
                    </a:cubicBezTo>
                    <a:lnTo>
                      <a:pt x="116" y="333"/>
                    </a:lnTo>
                    <a:cubicBezTo>
                      <a:pt x="116" y="333"/>
                      <a:pt x="99" y="375"/>
                      <a:pt x="91" y="398"/>
                    </a:cubicBezTo>
                    <a:cubicBezTo>
                      <a:pt x="91" y="398"/>
                      <a:pt x="99" y="398"/>
                      <a:pt x="99" y="407"/>
                    </a:cubicBezTo>
                    <a:lnTo>
                      <a:pt x="99" y="416"/>
                    </a:lnTo>
                    <a:cubicBezTo>
                      <a:pt x="99" y="423"/>
                      <a:pt x="99" y="423"/>
                      <a:pt x="99" y="440"/>
                    </a:cubicBezTo>
                    <a:cubicBezTo>
                      <a:pt x="99" y="447"/>
                      <a:pt x="107" y="456"/>
                      <a:pt x="99" y="456"/>
                    </a:cubicBezTo>
                    <a:cubicBezTo>
                      <a:pt x="99" y="463"/>
                      <a:pt x="99" y="472"/>
                      <a:pt x="99" y="472"/>
                    </a:cubicBezTo>
                    <a:cubicBezTo>
                      <a:pt x="99" y="481"/>
                      <a:pt x="99" y="497"/>
                      <a:pt x="99" y="497"/>
                    </a:cubicBezTo>
                    <a:cubicBezTo>
                      <a:pt x="107" y="505"/>
                      <a:pt x="107" y="505"/>
                      <a:pt x="107" y="505"/>
                    </a:cubicBezTo>
                    <a:cubicBezTo>
                      <a:pt x="107" y="505"/>
                      <a:pt x="99" y="521"/>
                      <a:pt x="107" y="505"/>
                    </a:cubicBezTo>
                    <a:cubicBezTo>
                      <a:pt x="116" y="497"/>
                      <a:pt x="123" y="488"/>
                      <a:pt x="123" y="488"/>
                    </a:cubicBezTo>
                    <a:lnTo>
                      <a:pt x="123" y="488"/>
                    </a:lnTo>
                    <a:cubicBezTo>
                      <a:pt x="123" y="488"/>
                      <a:pt x="123" y="481"/>
                      <a:pt x="132" y="481"/>
                    </a:cubicBezTo>
                    <a:cubicBezTo>
                      <a:pt x="139" y="481"/>
                      <a:pt x="148" y="481"/>
                      <a:pt x="148" y="488"/>
                    </a:cubicBezTo>
                    <a:cubicBezTo>
                      <a:pt x="148" y="488"/>
                      <a:pt x="139" y="497"/>
                      <a:pt x="148" y="497"/>
                    </a:cubicBezTo>
                    <a:cubicBezTo>
                      <a:pt x="156" y="497"/>
                      <a:pt x="164" y="497"/>
                      <a:pt x="172" y="497"/>
                    </a:cubicBezTo>
                    <a:cubicBezTo>
                      <a:pt x="172" y="497"/>
                      <a:pt x="181" y="497"/>
                      <a:pt x="181" y="505"/>
                    </a:cubicBezTo>
                    <a:cubicBezTo>
                      <a:pt x="181" y="512"/>
                      <a:pt x="188" y="521"/>
                      <a:pt x="188" y="521"/>
                    </a:cubicBezTo>
                    <a:cubicBezTo>
                      <a:pt x="188" y="521"/>
                      <a:pt x="188" y="530"/>
                      <a:pt x="197" y="537"/>
                    </a:cubicBezTo>
                    <a:cubicBezTo>
                      <a:pt x="197" y="546"/>
                      <a:pt x="204" y="546"/>
                      <a:pt x="213" y="546"/>
                    </a:cubicBezTo>
                    <a:lnTo>
                      <a:pt x="229" y="546"/>
                    </a:lnTo>
                    <a:cubicBezTo>
                      <a:pt x="237" y="554"/>
                      <a:pt x="229" y="554"/>
                      <a:pt x="237" y="562"/>
                    </a:cubicBezTo>
                    <a:cubicBezTo>
                      <a:pt x="246" y="562"/>
                      <a:pt x="246" y="578"/>
                      <a:pt x="246" y="578"/>
                    </a:cubicBezTo>
                    <a:cubicBezTo>
                      <a:pt x="246" y="578"/>
                      <a:pt x="253" y="586"/>
                      <a:pt x="246" y="595"/>
                    </a:cubicBezTo>
                    <a:cubicBezTo>
                      <a:pt x="246" y="595"/>
                      <a:pt x="246" y="602"/>
                      <a:pt x="253" y="602"/>
                    </a:cubicBezTo>
                    <a:lnTo>
                      <a:pt x="270" y="611"/>
                    </a:lnTo>
                    <a:cubicBezTo>
                      <a:pt x="270" y="611"/>
                      <a:pt x="262" y="619"/>
                      <a:pt x="270" y="619"/>
                    </a:cubicBezTo>
                    <a:cubicBezTo>
                      <a:pt x="286" y="627"/>
                      <a:pt x="294" y="627"/>
                      <a:pt x="294" y="627"/>
                    </a:cubicBezTo>
                    <a:cubicBezTo>
                      <a:pt x="302" y="635"/>
                      <a:pt x="286" y="644"/>
                      <a:pt x="302" y="644"/>
                    </a:cubicBezTo>
                    <a:cubicBezTo>
                      <a:pt x="311" y="635"/>
                      <a:pt x="327" y="635"/>
                      <a:pt x="335" y="644"/>
                    </a:cubicBezTo>
                    <a:cubicBezTo>
                      <a:pt x="335" y="644"/>
                      <a:pt x="335" y="651"/>
                      <a:pt x="343" y="660"/>
                    </a:cubicBezTo>
                    <a:cubicBezTo>
                      <a:pt x="360" y="668"/>
                      <a:pt x="367" y="676"/>
                      <a:pt x="367" y="676"/>
                    </a:cubicBezTo>
                    <a:cubicBezTo>
                      <a:pt x="376" y="676"/>
                      <a:pt x="384" y="676"/>
                      <a:pt x="376" y="684"/>
                    </a:cubicBezTo>
                    <a:cubicBezTo>
                      <a:pt x="376" y="700"/>
                      <a:pt x="376" y="709"/>
                      <a:pt x="367" y="709"/>
                    </a:cubicBezTo>
                    <a:cubicBezTo>
                      <a:pt x="367" y="716"/>
                      <a:pt x="360" y="733"/>
                      <a:pt x="351" y="733"/>
                    </a:cubicBezTo>
                    <a:cubicBezTo>
                      <a:pt x="351" y="741"/>
                      <a:pt x="343" y="749"/>
                      <a:pt x="351" y="757"/>
                    </a:cubicBezTo>
                    <a:cubicBezTo>
                      <a:pt x="351" y="765"/>
                      <a:pt x="360" y="774"/>
                      <a:pt x="360" y="774"/>
                    </a:cubicBezTo>
                    <a:cubicBezTo>
                      <a:pt x="360" y="781"/>
                      <a:pt x="360" y="790"/>
                      <a:pt x="360" y="798"/>
                    </a:cubicBezTo>
                    <a:cubicBezTo>
                      <a:pt x="351" y="806"/>
                      <a:pt x="351" y="814"/>
                      <a:pt x="351" y="814"/>
                    </a:cubicBezTo>
                    <a:cubicBezTo>
                      <a:pt x="351" y="814"/>
                      <a:pt x="360" y="823"/>
                      <a:pt x="351" y="830"/>
                    </a:cubicBezTo>
                    <a:cubicBezTo>
                      <a:pt x="343" y="839"/>
                      <a:pt x="335" y="846"/>
                      <a:pt x="327" y="846"/>
                    </a:cubicBezTo>
                    <a:cubicBezTo>
                      <a:pt x="318" y="855"/>
                      <a:pt x="311" y="863"/>
                      <a:pt x="311" y="863"/>
                    </a:cubicBezTo>
                    <a:lnTo>
                      <a:pt x="311" y="888"/>
                    </a:lnTo>
                    <a:cubicBezTo>
                      <a:pt x="311" y="895"/>
                      <a:pt x="286" y="928"/>
                      <a:pt x="294" y="937"/>
                    </a:cubicBezTo>
                    <a:cubicBezTo>
                      <a:pt x="302" y="944"/>
                      <a:pt x="302" y="961"/>
                      <a:pt x="302" y="961"/>
                    </a:cubicBezTo>
                    <a:cubicBezTo>
                      <a:pt x="302" y="969"/>
                      <a:pt x="294" y="969"/>
                      <a:pt x="294" y="969"/>
                    </a:cubicBezTo>
                    <a:cubicBezTo>
                      <a:pt x="294" y="977"/>
                      <a:pt x="278" y="977"/>
                      <a:pt x="286" y="985"/>
                    </a:cubicBezTo>
                    <a:cubicBezTo>
                      <a:pt x="294" y="1002"/>
                      <a:pt x="302" y="1002"/>
                      <a:pt x="302" y="1009"/>
                    </a:cubicBezTo>
                    <a:cubicBezTo>
                      <a:pt x="311" y="1018"/>
                      <a:pt x="311" y="1018"/>
                      <a:pt x="311" y="1027"/>
                    </a:cubicBezTo>
                    <a:cubicBezTo>
                      <a:pt x="318" y="1034"/>
                      <a:pt x="318" y="1042"/>
                      <a:pt x="327" y="1050"/>
                    </a:cubicBezTo>
                    <a:cubicBezTo>
                      <a:pt x="335" y="1050"/>
                      <a:pt x="343" y="1058"/>
                      <a:pt x="343" y="1067"/>
                    </a:cubicBezTo>
                    <a:cubicBezTo>
                      <a:pt x="343" y="1074"/>
                      <a:pt x="360" y="1083"/>
                      <a:pt x="343" y="1074"/>
                    </a:cubicBezTo>
                    <a:cubicBezTo>
                      <a:pt x="318" y="1067"/>
                      <a:pt x="335" y="1074"/>
                      <a:pt x="318" y="1058"/>
                    </a:cubicBezTo>
                    <a:cubicBezTo>
                      <a:pt x="294" y="1042"/>
                      <a:pt x="286" y="1042"/>
                      <a:pt x="278" y="1034"/>
                    </a:cubicBezTo>
                    <a:cubicBezTo>
                      <a:pt x="270" y="1027"/>
                      <a:pt x="286" y="1067"/>
                      <a:pt x="270" y="1018"/>
                    </a:cubicBezTo>
                    <a:cubicBezTo>
                      <a:pt x="246" y="969"/>
                      <a:pt x="246" y="977"/>
                      <a:pt x="237" y="961"/>
                    </a:cubicBezTo>
                    <a:cubicBezTo>
                      <a:pt x="237" y="953"/>
                      <a:pt x="237" y="969"/>
                      <a:pt x="229" y="944"/>
                    </a:cubicBezTo>
                    <a:cubicBezTo>
                      <a:pt x="213" y="920"/>
                      <a:pt x="221" y="937"/>
                      <a:pt x="213" y="920"/>
                    </a:cubicBezTo>
                    <a:cubicBezTo>
                      <a:pt x="204" y="904"/>
                      <a:pt x="197" y="920"/>
                      <a:pt x="197" y="895"/>
                    </a:cubicBezTo>
                    <a:cubicBezTo>
                      <a:pt x="188" y="871"/>
                      <a:pt x="188" y="888"/>
                      <a:pt x="181" y="855"/>
                    </a:cubicBezTo>
                    <a:cubicBezTo>
                      <a:pt x="172" y="823"/>
                      <a:pt x="188" y="823"/>
                      <a:pt x="172" y="806"/>
                    </a:cubicBezTo>
                    <a:cubicBezTo>
                      <a:pt x="156" y="798"/>
                      <a:pt x="156" y="806"/>
                      <a:pt x="148" y="790"/>
                    </a:cubicBezTo>
                    <a:cubicBezTo>
                      <a:pt x="139" y="781"/>
                      <a:pt x="148" y="790"/>
                      <a:pt x="132" y="765"/>
                    </a:cubicBezTo>
                    <a:cubicBezTo>
                      <a:pt x="123" y="741"/>
                      <a:pt x="99" y="725"/>
                      <a:pt x="99" y="684"/>
                    </a:cubicBezTo>
                    <a:cubicBezTo>
                      <a:pt x="99" y="635"/>
                      <a:pt x="99" y="627"/>
                      <a:pt x="99" y="627"/>
                    </a:cubicBezTo>
                    <a:cubicBezTo>
                      <a:pt x="99" y="627"/>
                      <a:pt x="74" y="611"/>
                      <a:pt x="83" y="586"/>
                    </a:cubicBezTo>
                    <a:cubicBezTo>
                      <a:pt x="91" y="562"/>
                      <a:pt x="99" y="570"/>
                      <a:pt x="91" y="562"/>
                    </a:cubicBezTo>
                    <a:cubicBezTo>
                      <a:pt x="91" y="554"/>
                      <a:pt x="91" y="554"/>
                      <a:pt x="83" y="546"/>
                    </a:cubicBezTo>
                    <a:cubicBezTo>
                      <a:pt x="74" y="530"/>
                      <a:pt x="74" y="537"/>
                      <a:pt x="67" y="530"/>
                    </a:cubicBezTo>
                    <a:cubicBezTo>
                      <a:pt x="67" y="521"/>
                      <a:pt x="67" y="505"/>
                      <a:pt x="67" y="505"/>
                    </a:cubicBezTo>
                    <a:cubicBezTo>
                      <a:pt x="58" y="512"/>
                      <a:pt x="58" y="512"/>
                      <a:pt x="58" y="512"/>
                    </a:cubicBezTo>
                    <a:cubicBezTo>
                      <a:pt x="58" y="512"/>
                      <a:pt x="0" y="1107"/>
                      <a:pt x="587" y="1188"/>
                    </a:cubicBezTo>
                    <a:cubicBezTo>
                      <a:pt x="587" y="1188"/>
                      <a:pt x="457" y="1164"/>
                      <a:pt x="441" y="1132"/>
                    </a:cubicBezTo>
                    <a:lnTo>
                      <a:pt x="441" y="1107"/>
                    </a:lnTo>
                    <a:cubicBezTo>
                      <a:pt x="450" y="1107"/>
                      <a:pt x="457" y="1116"/>
                      <a:pt x="465" y="1107"/>
                    </a:cubicBezTo>
                    <a:cubicBezTo>
                      <a:pt x="474" y="1099"/>
                      <a:pt x="490" y="1092"/>
                      <a:pt x="490" y="1092"/>
                    </a:cubicBezTo>
                    <a:cubicBezTo>
                      <a:pt x="490" y="1099"/>
                      <a:pt x="490" y="1099"/>
                      <a:pt x="490" y="1099"/>
                    </a:cubicBezTo>
                    <a:cubicBezTo>
                      <a:pt x="490" y="1099"/>
                      <a:pt x="481" y="1107"/>
                      <a:pt x="506" y="1099"/>
                    </a:cubicBezTo>
                    <a:cubicBezTo>
                      <a:pt x="530" y="1099"/>
                      <a:pt x="530" y="1099"/>
                      <a:pt x="539" y="1092"/>
                    </a:cubicBezTo>
                    <a:cubicBezTo>
                      <a:pt x="555" y="1092"/>
                      <a:pt x="562" y="1067"/>
                      <a:pt x="571" y="1083"/>
                    </a:cubicBezTo>
                    <a:cubicBezTo>
                      <a:pt x="571" y="1092"/>
                      <a:pt x="562" y="1092"/>
                      <a:pt x="571" y="1092"/>
                    </a:cubicBezTo>
                    <a:cubicBezTo>
                      <a:pt x="587" y="1099"/>
                      <a:pt x="611" y="1092"/>
                      <a:pt x="611" y="1092"/>
                    </a:cubicBezTo>
                    <a:lnTo>
                      <a:pt x="653" y="1092"/>
                    </a:lnTo>
                    <a:cubicBezTo>
                      <a:pt x="661" y="1083"/>
                      <a:pt x="661" y="1074"/>
                      <a:pt x="669" y="1083"/>
                    </a:cubicBezTo>
                    <a:cubicBezTo>
                      <a:pt x="678" y="1083"/>
                      <a:pt x="678" y="1092"/>
                      <a:pt x="678" y="1092"/>
                    </a:cubicBezTo>
                    <a:cubicBezTo>
                      <a:pt x="653" y="1107"/>
                      <a:pt x="653" y="1107"/>
                      <a:pt x="653" y="1107"/>
                    </a:cubicBezTo>
                    <a:cubicBezTo>
                      <a:pt x="636" y="1123"/>
                      <a:pt x="636" y="1123"/>
                      <a:pt x="636" y="1123"/>
                    </a:cubicBezTo>
                    <a:cubicBezTo>
                      <a:pt x="636" y="1123"/>
                      <a:pt x="629" y="1123"/>
                      <a:pt x="636" y="1132"/>
                    </a:cubicBezTo>
                    <a:cubicBezTo>
                      <a:pt x="645" y="1132"/>
                      <a:pt x="645" y="1132"/>
                      <a:pt x="653" y="1132"/>
                    </a:cubicBezTo>
                    <a:cubicBezTo>
                      <a:pt x="669" y="1132"/>
                      <a:pt x="694" y="1148"/>
                      <a:pt x="694" y="1139"/>
                    </a:cubicBezTo>
                    <a:cubicBezTo>
                      <a:pt x="701" y="1132"/>
                      <a:pt x="701" y="1132"/>
                      <a:pt x="710" y="1123"/>
                    </a:cubicBezTo>
                    <a:cubicBezTo>
                      <a:pt x="710" y="1116"/>
                      <a:pt x="710" y="1107"/>
                      <a:pt x="718" y="1107"/>
                    </a:cubicBezTo>
                    <a:cubicBezTo>
                      <a:pt x="726" y="1107"/>
                      <a:pt x="743" y="1107"/>
                      <a:pt x="743" y="1107"/>
                    </a:cubicBezTo>
                    <a:cubicBezTo>
                      <a:pt x="734" y="1123"/>
                      <a:pt x="734" y="1123"/>
                      <a:pt x="734" y="1123"/>
                    </a:cubicBezTo>
                    <a:lnTo>
                      <a:pt x="750" y="1123"/>
                    </a:lnTo>
                    <a:cubicBezTo>
                      <a:pt x="759" y="1123"/>
                      <a:pt x="759" y="1139"/>
                      <a:pt x="775" y="1123"/>
                    </a:cubicBezTo>
                    <a:cubicBezTo>
                      <a:pt x="783" y="1116"/>
                      <a:pt x="783" y="1116"/>
                      <a:pt x="791" y="1116"/>
                    </a:cubicBezTo>
                    <a:cubicBezTo>
                      <a:pt x="808" y="1116"/>
                      <a:pt x="815" y="1107"/>
                      <a:pt x="824" y="1107"/>
                    </a:cubicBezTo>
                    <a:cubicBezTo>
                      <a:pt x="824" y="1116"/>
                      <a:pt x="832" y="1116"/>
                      <a:pt x="840" y="1116"/>
                    </a:cubicBezTo>
                    <a:cubicBezTo>
                      <a:pt x="840" y="1116"/>
                      <a:pt x="864" y="1132"/>
                      <a:pt x="864" y="1123"/>
                    </a:cubicBezTo>
                    <a:cubicBezTo>
                      <a:pt x="873" y="1123"/>
                      <a:pt x="897" y="1123"/>
                      <a:pt x="897" y="1123"/>
                    </a:cubicBezTo>
                    <a:cubicBezTo>
                      <a:pt x="897" y="1123"/>
                      <a:pt x="832" y="1188"/>
                      <a:pt x="685" y="1188"/>
                    </a:cubicBezTo>
                    <a:cubicBezTo>
                      <a:pt x="685" y="1188"/>
                      <a:pt x="1011" y="1206"/>
                      <a:pt x="1190" y="888"/>
                    </a:cubicBezTo>
                    <a:cubicBezTo>
                      <a:pt x="1377" y="570"/>
                      <a:pt x="1247" y="163"/>
                      <a:pt x="832" y="16"/>
                    </a:cubicBezTo>
                    <a:cubicBezTo>
                      <a:pt x="832" y="16"/>
                      <a:pt x="1141" y="130"/>
                      <a:pt x="1222" y="432"/>
                    </a:cubicBezTo>
                    <a:cubicBezTo>
                      <a:pt x="1222" y="440"/>
                      <a:pt x="1222" y="440"/>
                      <a:pt x="1222" y="440"/>
                    </a:cubicBezTo>
                    <a:cubicBezTo>
                      <a:pt x="1215" y="432"/>
                      <a:pt x="1215" y="440"/>
                      <a:pt x="1206" y="423"/>
                    </a:cubicBezTo>
                    <a:cubicBezTo>
                      <a:pt x="1198" y="407"/>
                      <a:pt x="1206" y="407"/>
                      <a:pt x="1198" y="398"/>
                    </a:cubicBezTo>
                    <a:cubicBezTo>
                      <a:pt x="1198" y="391"/>
                      <a:pt x="1198" y="398"/>
                      <a:pt x="1190" y="391"/>
                    </a:cubicBezTo>
                    <a:cubicBezTo>
                      <a:pt x="1182" y="382"/>
                      <a:pt x="1182" y="382"/>
                      <a:pt x="1173" y="375"/>
                    </a:cubicBezTo>
                    <a:cubicBezTo>
                      <a:pt x="1173" y="366"/>
                      <a:pt x="1166" y="351"/>
                      <a:pt x="1157" y="342"/>
                    </a:cubicBezTo>
                    <a:cubicBezTo>
                      <a:pt x="1157" y="342"/>
                      <a:pt x="1141" y="342"/>
                      <a:pt x="1141" y="333"/>
                    </a:cubicBezTo>
                    <a:cubicBezTo>
                      <a:pt x="1133" y="333"/>
                      <a:pt x="1133" y="326"/>
                      <a:pt x="1133" y="333"/>
                    </a:cubicBezTo>
                    <a:cubicBezTo>
                      <a:pt x="1133" y="342"/>
                      <a:pt x="1141" y="351"/>
                      <a:pt x="1141" y="351"/>
                    </a:cubicBezTo>
                    <a:cubicBezTo>
                      <a:pt x="1141" y="375"/>
                      <a:pt x="1141" y="375"/>
                      <a:pt x="1141" y="375"/>
                    </a:cubicBezTo>
                    <a:lnTo>
                      <a:pt x="1149" y="398"/>
                    </a:lnTo>
                    <a:cubicBezTo>
                      <a:pt x="1149" y="407"/>
                      <a:pt x="1141" y="423"/>
                      <a:pt x="1141" y="423"/>
                    </a:cubicBezTo>
                    <a:cubicBezTo>
                      <a:pt x="1141" y="423"/>
                      <a:pt x="1141" y="440"/>
                      <a:pt x="1133" y="440"/>
                    </a:cubicBezTo>
                    <a:cubicBezTo>
                      <a:pt x="1125" y="447"/>
                      <a:pt x="1092" y="447"/>
                      <a:pt x="1092" y="447"/>
                    </a:cubicBezTo>
                    <a:cubicBezTo>
                      <a:pt x="1092" y="447"/>
                      <a:pt x="1084" y="440"/>
                      <a:pt x="1084" y="432"/>
                    </a:cubicBezTo>
                    <a:cubicBezTo>
                      <a:pt x="1076" y="423"/>
                      <a:pt x="1060" y="416"/>
                      <a:pt x="1052" y="416"/>
                    </a:cubicBezTo>
                    <a:cubicBezTo>
                      <a:pt x="1052" y="407"/>
                      <a:pt x="1060" y="398"/>
                      <a:pt x="1052" y="391"/>
                    </a:cubicBezTo>
                    <a:cubicBezTo>
                      <a:pt x="1043" y="382"/>
                      <a:pt x="1052" y="382"/>
                      <a:pt x="1036" y="375"/>
                    </a:cubicBezTo>
                    <a:cubicBezTo>
                      <a:pt x="1027" y="358"/>
                      <a:pt x="1027" y="358"/>
                      <a:pt x="1027" y="358"/>
                    </a:cubicBezTo>
                    <a:cubicBezTo>
                      <a:pt x="1027" y="358"/>
                      <a:pt x="1003" y="351"/>
                      <a:pt x="1011" y="366"/>
                    </a:cubicBezTo>
                    <a:cubicBezTo>
                      <a:pt x="1019" y="382"/>
                      <a:pt x="1011" y="398"/>
                      <a:pt x="1019" y="398"/>
                    </a:cubicBezTo>
                    <a:cubicBezTo>
                      <a:pt x="1019" y="398"/>
                      <a:pt x="1027" y="391"/>
                      <a:pt x="1036" y="407"/>
                    </a:cubicBezTo>
                    <a:cubicBezTo>
                      <a:pt x="1036" y="423"/>
                      <a:pt x="1036" y="423"/>
                      <a:pt x="1043" y="432"/>
                    </a:cubicBezTo>
                    <a:cubicBezTo>
                      <a:pt x="1052" y="432"/>
                      <a:pt x="1052" y="447"/>
                      <a:pt x="1052" y="456"/>
                    </a:cubicBezTo>
                    <a:cubicBezTo>
                      <a:pt x="1060" y="456"/>
                      <a:pt x="1076" y="456"/>
                      <a:pt x="1076" y="463"/>
                    </a:cubicBezTo>
                    <a:cubicBezTo>
                      <a:pt x="1076" y="463"/>
                      <a:pt x="1068" y="481"/>
                      <a:pt x="1076" y="481"/>
                    </a:cubicBezTo>
                    <a:cubicBezTo>
                      <a:pt x="1084" y="481"/>
                      <a:pt x="1084" y="488"/>
                      <a:pt x="1092" y="488"/>
                    </a:cubicBezTo>
                    <a:cubicBezTo>
                      <a:pt x="1101" y="481"/>
                      <a:pt x="1092" y="488"/>
                      <a:pt x="1101" y="481"/>
                    </a:cubicBezTo>
                    <a:cubicBezTo>
                      <a:pt x="1117" y="481"/>
                      <a:pt x="1125" y="481"/>
                      <a:pt x="1125" y="481"/>
                    </a:cubicBezTo>
                    <a:lnTo>
                      <a:pt x="1141" y="488"/>
                    </a:lnTo>
                    <a:cubicBezTo>
                      <a:pt x="1141" y="497"/>
                      <a:pt x="1133" y="521"/>
                      <a:pt x="1133" y="521"/>
                    </a:cubicBezTo>
                    <a:cubicBezTo>
                      <a:pt x="1125" y="546"/>
                      <a:pt x="1125" y="546"/>
                      <a:pt x="1125" y="546"/>
                    </a:cubicBezTo>
                    <a:cubicBezTo>
                      <a:pt x="1125" y="546"/>
                      <a:pt x="1125" y="586"/>
                      <a:pt x="1117" y="586"/>
                    </a:cubicBezTo>
                    <a:cubicBezTo>
                      <a:pt x="1108" y="586"/>
                      <a:pt x="1101" y="602"/>
                      <a:pt x="1092" y="611"/>
                    </a:cubicBezTo>
                    <a:lnTo>
                      <a:pt x="1092" y="635"/>
                    </a:lnTo>
                    <a:cubicBezTo>
                      <a:pt x="1076" y="651"/>
                      <a:pt x="1076" y="651"/>
                      <a:pt x="1076" y="651"/>
                    </a:cubicBezTo>
                    <a:cubicBezTo>
                      <a:pt x="1076" y="651"/>
                      <a:pt x="1076" y="676"/>
                      <a:pt x="1076" y="684"/>
                    </a:cubicBezTo>
                    <a:cubicBezTo>
                      <a:pt x="1076" y="684"/>
                      <a:pt x="1084" y="709"/>
                      <a:pt x="1076" y="716"/>
                    </a:cubicBezTo>
                    <a:cubicBezTo>
                      <a:pt x="1076" y="733"/>
                      <a:pt x="1060" y="741"/>
                      <a:pt x="1060" y="741"/>
                    </a:cubicBezTo>
                    <a:cubicBezTo>
                      <a:pt x="1060" y="741"/>
                      <a:pt x="1084" y="765"/>
                      <a:pt x="1068" y="765"/>
                    </a:cubicBezTo>
                    <a:cubicBezTo>
                      <a:pt x="1060" y="765"/>
                      <a:pt x="1052" y="781"/>
                      <a:pt x="1043" y="790"/>
                    </a:cubicBezTo>
                    <a:cubicBezTo>
                      <a:pt x="1043" y="790"/>
                      <a:pt x="1043" y="798"/>
                      <a:pt x="1036" y="806"/>
                    </a:cubicBezTo>
                    <a:cubicBezTo>
                      <a:pt x="1027" y="806"/>
                      <a:pt x="1019" y="806"/>
                      <a:pt x="1019" y="814"/>
                    </a:cubicBezTo>
                    <a:lnTo>
                      <a:pt x="1019" y="830"/>
                    </a:lnTo>
                    <a:cubicBezTo>
                      <a:pt x="994" y="863"/>
                      <a:pt x="994" y="863"/>
                      <a:pt x="994" y="863"/>
                    </a:cubicBezTo>
                    <a:cubicBezTo>
                      <a:pt x="971" y="888"/>
                      <a:pt x="971" y="888"/>
                      <a:pt x="971" y="888"/>
                    </a:cubicBezTo>
                    <a:cubicBezTo>
                      <a:pt x="971" y="888"/>
                      <a:pt x="971" y="904"/>
                      <a:pt x="962" y="904"/>
                    </a:cubicBezTo>
                    <a:cubicBezTo>
                      <a:pt x="954" y="904"/>
                      <a:pt x="929" y="912"/>
                      <a:pt x="922" y="920"/>
                    </a:cubicBezTo>
                    <a:cubicBezTo>
                      <a:pt x="913" y="920"/>
                      <a:pt x="897" y="937"/>
                      <a:pt x="889" y="937"/>
                    </a:cubicBezTo>
                    <a:cubicBezTo>
                      <a:pt x="880" y="937"/>
                      <a:pt x="897" y="953"/>
                      <a:pt x="880" y="937"/>
                    </a:cubicBezTo>
                    <a:cubicBezTo>
                      <a:pt x="873" y="912"/>
                      <a:pt x="880" y="928"/>
                      <a:pt x="873" y="904"/>
                    </a:cubicBezTo>
                    <a:cubicBezTo>
                      <a:pt x="856" y="879"/>
                      <a:pt x="856" y="895"/>
                      <a:pt x="856" y="879"/>
                    </a:cubicBezTo>
                    <a:cubicBezTo>
                      <a:pt x="856" y="863"/>
                      <a:pt x="864" y="879"/>
                      <a:pt x="856" y="863"/>
                    </a:cubicBezTo>
                    <a:cubicBezTo>
                      <a:pt x="856" y="846"/>
                      <a:pt x="864" y="863"/>
                      <a:pt x="856" y="839"/>
                    </a:cubicBezTo>
                    <a:cubicBezTo>
                      <a:pt x="848" y="823"/>
                      <a:pt x="848" y="830"/>
                      <a:pt x="840" y="823"/>
                    </a:cubicBezTo>
                    <a:cubicBezTo>
                      <a:pt x="824" y="806"/>
                      <a:pt x="815" y="823"/>
                      <a:pt x="824" y="798"/>
                    </a:cubicBezTo>
                    <a:cubicBezTo>
                      <a:pt x="832" y="781"/>
                      <a:pt x="824" y="798"/>
                      <a:pt x="832" y="781"/>
                    </a:cubicBezTo>
                    <a:cubicBezTo>
                      <a:pt x="832" y="765"/>
                      <a:pt x="832" y="757"/>
                      <a:pt x="840" y="749"/>
                    </a:cubicBezTo>
                    <a:cubicBezTo>
                      <a:pt x="856" y="741"/>
                      <a:pt x="864" y="741"/>
                      <a:pt x="864" y="733"/>
                    </a:cubicBezTo>
                    <a:cubicBezTo>
                      <a:pt x="856" y="716"/>
                      <a:pt x="856" y="716"/>
                      <a:pt x="856" y="709"/>
                    </a:cubicBezTo>
                    <a:cubicBezTo>
                      <a:pt x="856" y="700"/>
                      <a:pt x="840" y="692"/>
                      <a:pt x="840" y="684"/>
                    </a:cubicBezTo>
                    <a:cubicBezTo>
                      <a:pt x="840" y="684"/>
                      <a:pt x="840" y="684"/>
                      <a:pt x="832" y="676"/>
                    </a:cubicBezTo>
                    <a:cubicBezTo>
                      <a:pt x="824" y="660"/>
                      <a:pt x="815" y="651"/>
                      <a:pt x="815" y="651"/>
                    </a:cubicBezTo>
                    <a:cubicBezTo>
                      <a:pt x="815" y="651"/>
                      <a:pt x="815" y="627"/>
                      <a:pt x="815" y="611"/>
                    </a:cubicBezTo>
                    <a:cubicBezTo>
                      <a:pt x="815" y="602"/>
                      <a:pt x="808" y="619"/>
                      <a:pt x="815" y="602"/>
                    </a:cubicBezTo>
                    <a:cubicBezTo>
                      <a:pt x="815" y="586"/>
                      <a:pt x="824" y="570"/>
                      <a:pt x="824" y="570"/>
                    </a:cubicBezTo>
                    <a:cubicBezTo>
                      <a:pt x="824" y="570"/>
                      <a:pt x="799" y="554"/>
                      <a:pt x="791" y="562"/>
                    </a:cubicBezTo>
                    <a:cubicBezTo>
                      <a:pt x="783" y="562"/>
                      <a:pt x="783" y="570"/>
                      <a:pt x="775" y="562"/>
                    </a:cubicBezTo>
                    <a:cubicBezTo>
                      <a:pt x="759" y="554"/>
                      <a:pt x="759" y="546"/>
                      <a:pt x="759" y="546"/>
                    </a:cubicBezTo>
                    <a:cubicBezTo>
                      <a:pt x="750" y="537"/>
                      <a:pt x="743" y="537"/>
                      <a:pt x="734" y="546"/>
                    </a:cubicBezTo>
                    <a:cubicBezTo>
                      <a:pt x="734" y="554"/>
                      <a:pt x="718" y="554"/>
                      <a:pt x="701" y="554"/>
                    </a:cubicBezTo>
                    <a:cubicBezTo>
                      <a:pt x="694" y="562"/>
                      <a:pt x="685" y="562"/>
                      <a:pt x="669" y="562"/>
                    </a:cubicBezTo>
                    <a:cubicBezTo>
                      <a:pt x="653" y="562"/>
                      <a:pt x="629" y="562"/>
                      <a:pt x="620" y="562"/>
                    </a:cubicBezTo>
                    <a:cubicBezTo>
                      <a:pt x="604" y="554"/>
                      <a:pt x="604" y="562"/>
                      <a:pt x="595" y="546"/>
                    </a:cubicBezTo>
                    <a:cubicBezTo>
                      <a:pt x="595" y="530"/>
                      <a:pt x="595" y="537"/>
                      <a:pt x="587" y="530"/>
                    </a:cubicBezTo>
                    <a:cubicBezTo>
                      <a:pt x="571" y="521"/>
                      <a:pt x="571" y="530"/>
                      <a:pt x="571" y="512"/>
                    </a:cubicBezTo>
                    <a:cubicBezTo>
                      <a:pt x="571" y="505"/>
                      <a:pt x="580" y="505"/>
                      <a:pt x="562" y="488"/>
                    </a:cubicBezTo>
                    <a:cubicBezTo>
                      <a:pt x="555" y="481"/>
                      <a:pt x="571" y="497"/>
                      <a:pt x="555" y="481"/>
                    </a:cubicBezTo>
                    <a:cubicBezTo>
                      <a:pt x="539" y="463"/>
                      <a:pt x="539" y="481"/>
                      <a:pt x="539" y="463"/>
                    </a:cubicBezTo>
                    <a:cubicBezTo>
                      <a:pt x="546" y="447"/>
                      <a:pt x="546" y="456"/>
                      <a:pt x="546" y="440"/>
                    </a:cubicBezTo>
                    <a:cubicBezTo>
                      <a:pt x="546" y="423"/>
                      <a:pt x="580" y="447"/>
                      <a:pt x="562" y="416"/>
                    </a:cubicBezTo>
                    <a:cubicBezTo>
                      <a:pt x="546" y="382"/>
                      <a:pt x="539" y="391"/>
                      <a:pt x="555" y="366"/>
                    </a:cubicBezTo>
                    <a:cubicBezTo>
                      <a:pt x="571" y="342"/>
                      <a:pt x="587" y="326"/>
                      <a:pt x="587" y="326"/>
                    </a:cubicBezTo>
                    <a:cubicBezTo>
                      <a:pt x="595" y="317"/>
                      <a:pt x="595" y="301"/>
                      <a:pt x="604" y="301"/>
                    </a:cubicBezTo>
                    <a:cubicBezTo>
                      <a:pt x="611" y="293"/>
                      <a:pt x="604" y="293"/>
                      <a:pt x="620" y="293"/>
                    </a:cubicBezTo>
                    <a:cubicBezTo>
                      <a:pt x="629" y="293"/>
                      <a:pt x="645" y="286"/>
                      <a:pt x="653" y="277"/>
                    </a:cubicBezTo>
                    <a:cubicBezTo>
                      <a:pt x="661" y="268"/>
                      <a:pt x="678" y="261"/>
                      <a:pt x="678" y="261"/>
                    </a:cubicBezTo>
                    <a:cubicBezTo>
                      <a:pt x="685" y="252"/>
                      <a:pt x="685" y="261"/>
                      <a:pt x="694" y="252"/>
                    </a:cubicBezTo>
                    <a:cubicBezTo>
                      <a:pt x="710" y="252"/>
                      <a:pt x="710" y="252"/>
                      <a:pt x="718" y="252"/>
                    </a:cubicBezTo>
                    <a:cubicBezTo>
                      <a:pt x="726" y="252"/>
                      <a:pt x="710" y="252"/>
                      <a:pt x="734" y="252"/>
                    </a:cubicBezTo>
                    <a:cubicBezTo>
                      <a:pt x="759" y="244"/>
                      <a:pt x="750" y="244"/>
                      <a:pt x="759" y="244"/>
                    </a:cubicBezTo>
                    <a:cubicBezTo>
                      <a:pt x="767" y="244"/>
                      <a:pt x="759" y="244"/>
                      <a:pt x="775" y="252"/>
                    </a:cubicBezTo>
                    <a:cubicBezTo>
                      <a:pt x="783" y="252"/>
                      <a:pt x="783" y="228"/>
                      <a:pt x="783" y="252"/>
                    </a:cubicBezTo>
                    <a:cubicBezTo>
                      <a:pt x="783" y="268"/>
                      <a:pt x="775" y="286"/>
                      <a:pt x="791" y="286"/>
                    </a:cubicBezTo>
                    <a:cubicBezTo>
                      <a:pt x="808" y="286"/>
                      <a:pt x="791" y="286"/>
                      <a:pt x="808" y="286"/>
                    </a:cubicBezTo>
                    <a:cubicBezTo>
                      <a:pt x="824" y="286"/>
                      <a:pt x="815" y="286"/>
                      <a:pt x="824" y="293"/>
                    </a:cubicBezTo>
                    <a:cubicBezTo>
                      <a:pt x="832" y="293"/>
                      <a:pt x="840" y="301"/>
                      <a:pt x="856" y="301"/>
                    </a:cubicBezTo>
                    <a:cubicBezTo>
                      <a:pt x="864" y="301"/>
                      <a:pt x="848" y="317"/>
                      <a:pt x="864" y="301"/>
                    </a:cubicBezTo>
                    <a:cubicBezTo>
                      <a:pt x="880" y="286"/>
                      <a:pt x="848" y="277"/>
                      <a:pt x="880" y="286"/>
                    </a:cubicBezTo>
                    <a:cubicBezTo>
                      <a:pt x="913" y="286"/>
                      <a:pt x="922" y="293"/>
                      <a:pt x="929" y="293"/>
                    </a:cubicBezTo>
                    <a:cubicBezTo>
                      <a:pt x="929" y="286"/>
                      <a:pt x="929" y="293"/>
                      <a:pt x="946" y="286"/>
                    </a:cubicBezTo>
                    <a:cubicBezTo>
                      <a:pt x="962" y="277"/>
                      <a:pt x="962" y="277"/>
                      <a:pt x="971" y="286"/>
                    </a:cubicBezTo>
                    <a:cubicBezTo>
                      <a:pt x="971" y="286"/>
                      <a:pt x="971" y="301"/>
                      <a:pt x="978" y="286"/>
                    </a:cubicBezTo>
                    <a:cubicBezTo>
                      <a:pt x="987" y="268"/>
                      <a:pt x="994" y="277"/>
                      <a:pt x="978" y="268"/>
                    </a:cubicBezTo>
                    <a:cubicBezTo>
                      <a:pt x="962" y="261"/>
                      <a:pt x="954" y="268"/>
                      <a:pt x="954" y="261"/>
                    </a:cubicBezTo>
                    <a:cubicBezTo>
                      <a:pt x="954" y="244"/>
                      <a:pt x="971" y="252"/>
                      <a:pt x="954" y="244"/>
                    </a:cubicBezTo>
                    <a:cubicBezTo>
                      <a:pt x="938" y="244"/>
                      <a:pt x="938" y="244"/>
                      <a:pt x="922" y="236"/>
                    </a:cubicBezTo>
                    <a:cubicBezTo>
                      <a:pt x="913" y="236"/>
                      <a:pt x="897" y="252"/>
                      <a:pt x="897" y="236"/>
                    </a:cubicBezTo>
                    <a:cubicBezTo>
                      <a:pt x="889" y="228"/>
                      <a:pt x="864" y="244"/>
                      <a:pt x="889" y="228"/>
                    </a:cubicBezTo>
                    <a:cubicBezTo>
                      <a:pt x="913" y="203"/>
                      <a:pt x="905" y="195"/>
                      <a:pt x="922" y="203"/>
                    </a:cubicBezTo>
                    <a:cubicBezTo>
                      <a:pt x="938" y="203"/>
                      <a:pt x="929" y="219"/>
                      <a:pt x="938" y="212"/>
                    </a:cubicBezTo>
                    <a:cubicBezTo>
                      <a:pt x="954" y="203"/>
                      <a:pt x="971" y="195"/>
                      <a:pt x="954" y="187"/>
                    </a:cubicBezTo>
                    <a:cubicBezTo>
                      <a:pt x="929" y="170"/>
                      <a:pt x="946" y="179"/>
                      <a:pt x="929" y="170"/>
                    </a:cubicBezTo>
                    <a:cubicBezTo>
                      <a:pt x="905" y="163"/>
                      <a:pt x="889" y="203"/>
                      <a:pt x="880" y="195"/>
                    </a:cubicBezTo>
                    <a:cubicBezTo>
                      <a:pt x="873" y="187"/>
                      <a:pt x="873" y="187"/>
                      <a:pt x="864" y="187"/>
                    </a:cubicBezTo>
                    <a:cubicBezTo>
                      <a:pt x="856" y="195"/>
                      <a:pt x="856" y="203"/>
                      <a:pt x="856" y="219"/>
                    </a:cubicBezTo>
                    <a:cubicBezTo>
                      <a:pt x="856" y="228"/>
                      <a:pt x="864" y="236"/>
                      <a:pt x="848" y="228"/>
                    </a:cubicBezTo>
                    <a:cubicBezTo>
                      <a:pt x="832" y="212"/>
                      <a:pt x="873" y="219"/>
                      <a:pt x="832" y="203"/>
                    </a:cubicBezTo>
                    <a:cubicBezTo>
                      <a:pt x="791" y="187"/>
                      <a:pt x="775" y="195"/>
                      <a:pt x="767" y="195"/>
                    </a:cubicBezTo>
                    <a:cubicBezTo>
                      <a:pt x="759" y="203"/>
                      <a:pt x="750" y="203"/>
                      <a:pt x="750" y="203"/>
                    </a:cubicBezTo>
                    <a:cubicBezTo>
                      <a:pt x="743" y="212"/>
                      <a:pt x="759" y="219"/>
                      <a:pt x="743" y="212"/>
                    </a:cubicBezTo>
                    <a:cubicBezTo>
                      <a:pt x="726" y="203"/>
                      <a:pt x="710" y="219"/>
                      <a:pt x="710" y="219"/>
                    </a:cubicBezTo>
                    <a:cubicBezTo>
                      <a:pt x="710" y="219"/>
                      <a:pt x="710" y="212"/>
                      <a:pt x="701" y="219"/>
                    </a:cubicBezTo>
                    <a:cubicBezTo>
                      <a:pt x="694" y="228"/>
                      <a:pt x="678" y="228"/>
                      <a:pt x="669" y="228"/>
                    </a:cubicBezTo>
                    <a:cubicBezTo>
                      <a:pt x="661" y="228"/>
                      <a:pt x="645" y="228"/>
                      <a:pt x="661" y="212"/>
                    </a:cubicBezTo>
                    <a:cubicBezTo>
                      <a:pt x="678" y="187"/>
                      <a:pt x="661" y="203"/>
                      <a:pt x="685" y="195"/>
                    </a:cubicBezTo>
                    <a:cubicBezTo>
                      <a:pt x="710" y="179"/>
                      <a:pt x="743" y="179"/>
                      <a:pt x="718" y="170"/>
                    </a:cubicBezTo>
                    <a:cubicBezTo>
                      <a:pt x="685" y="163"/>
                      <a:pt x="734" y="163"/>
                      <a:pt x="694" y="147"/>
                    </a:cubicBezTo>
                    <a:cubicBezTo>
                      <a:pt x="653" y="130"/>
                      <a:pt x="653" y="154"/>
                      <a:pt x="653" y="130"/>
                    </a:cubicBezTo>
                    <a:cubicBezTo>
                      <a:pt x="653" y="98"/>
                      <a:pt x="645" y="98"/>
                      <a:pt x="636" y="98"/>
                    </a:cubicBezTo>
                    <a:cubicBezTo>
                      <a:pt x="629" y="105"/>
                      <a:pt x="604" y="105"/>
                      <a:pt x="595" y="105"/>
                    </a:cubicBezTo>
                    <a:cubicBezTo>
                      <a:pt x="587" y="114"/>
                      <a:pt x="595" y="122"/>
                      <a:pt x="580" y="105"/>
                    </a:cubicBezTo>
                    <a:cubicBezTo>
                      <a:pt x="562" y="98"/>
                      <a:pt x="555" y="114"/>
                      <a:pt x="562" y="98"/>
                    </a:cubicBezTo>
                    <a:cubicBezTo>
                      <a:pt x="562" y="82"/>
                      <a:pt x="571" y="73"/>
                      <a:pt x="580" y="65"/>
                    </a:cubicBezTo>
                    <a:cubicBezTo>
                      <a:pt x="587" y="57"/>
                      <a:pt x="587" y="24"/>
                      <a:pt x="620" y="33"/>
                    </a:cubicBezTo>
                    <a:cubicBezTo>
                      <a:pt x="645" y="49"/>
                      <a:pt x="636" y="40"/>
                      <a:pt x="653" y="49"/>
                    </a:cubicBezTo>
                    <a:cubicBezTo>
                      <a:pt x="678" y="49"/>
                      <a:pt x="685" y="40"/>
                      <a:pt x="685" y="40"/>
                    </a:cubicBezTo>
                    <a:cubicBezTo>
                      <a:pt x="685" y="33"/>
                      <a:pt x="661" y="24"/>
                      <a:pt x="661" y="24"/>
                    </a:cubicBezTo>
                    <a:cubicBezTo>
                      <a:pt x="661" y="24"/>
                      <a:pt x="653" y="24"/>
                      <a:pt x="661" y="24"/>
                    </a:cubicBezTo>
                    <a:cubicBezTo>
                      <a:pt x="661" y="16"/>
                      <a:pt x="669" y="8"/>
                      <a:pt x="669" y="8"/>
                    </a:cubicBezTo>
                    <a:cubicBezTo>
                      <a:pt x="661" y="0"/>
                      <a:pt x="661" y="0"/>
                      <a:pt x="661" y="0"/>
                    </a:cubicBezTo>
                    <a:cubicBezTo>
                      <a:pt x="661" y="0"/>
                      <a:pt x="580" y="0"/>
                      <a:pt x="555" y="8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35A383A8-8445-4820-8006-6C3DD412021E}"/>
                </a:ext>
              </a:extLst>
            </p:cNvPr>
            <p:cNvGrpSpPr/>
            <p:nvPr/>
          </p:nvGrpSpPr>
          <p:grpSpPr>
            <a:xfrm>
              <a:off x="14968652" y="7210546"/>
              <a:ext cx="385932" cy="684813"/>
              <a:chOff x="14965477" y="7210545"/>
              <a:chExt cx="385932" cy="684813"/>
            </a:xfrm>
          </p:grpSpPr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id="{4D829B6B-5850-4F30-8105-23BB18BFF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5477" y="7210545"/>
                <a:ext cx="385932" cy="385958"/>
              </a:xfrm>
              <a:custGeom>
                <a:avLst/>
                <a:gdLst>
                  <a:gd name="T0" fmla="*/ 562 w 1133"/>
                  <a:gd name="T1" fmla="*/ 0 h 1132"/>
                  <a:gd name="T2" fmla="*/ 562 w 1133"/>
                  <a:gd name="T3" fmla="*/ 0 h 1132"/>
                  <a:gd name="T4" fmla="*/ 0 w 1133"/>
                  <a:gd name="T5" fmla="*/ 569 h 1132"/>
                  <a:gd name="T6" fmla="*/ 562 w 1133"/>
                  <a:gd name="T7" fmla="*/ 1131 h 1132"/>
                  <a:gd name="T8" fmla="*/ 1132 w 1133"/>
                  <a:gd name="T9" fmla="*/ 569 h 1132"/>
                  <a:gd name="T10" fmla="*/ 562 w 1133"/>
                  <a:gd name="T11" fmla="*/ 0 h 1132"/>
                  <a:gd name="T12" fmla="*/ 562 w 1133"/>
                  <a:gd name="T13" fmla="*/ 1026 h 1132"/>
                  <a:gd name="T14" fmla="*/ 562 w 1133"/>
                  <a:gd name="T15" fmla="*/ 1026 h 1132"/>
                  <a:gd name="T16" fmla="*/ 105 w 1133"/>
                  <a:gd name="T17" fmla="*/ 569 h 1132"/>
                  <a:gd name="T18" fmla="*/ 562 w 1133"/>
                  <a:gd name="T19" fmla="*/ 106 h 1132"/>
                  <a:gd name="T20" fmla="*/ 1025 w 1133"/>
                  <a:gd name="T21" fmla="*/ 569 h 1132"/>
                  <a:gd name="T22" fmla="*/ 562 w 1133"/>
                  <a:gd name="T23" fmla="*/ 1026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3" h="1132">
                    <a:moveTo>
                      <a:pt x="562" y="0"/>
                    </a:moveTo>
                    <a:lnTo>
                      <a:pt x="562" y="0"/>
                    </a:lnTo>
                    <a:cubicBezTo>
                      <a:pt x="253" y="0"/>
                      <a:pt x="0" y="253"/>
                      <a:pt x="0" y="569"/>
                    </a:cubicBezTo>
                    <a:cubicBezTo>
                      <a:pt x="0" y="880"/>
                      <a:pt x="253" y="1131"/>
                      <a:pt x="562" y="1131"/>
                    </a:cubicBezTo>
                    <a:cubicBezTo>
                      <a:pt x="879" y="1131"/>
                      <a:pt x="1132" y="880"/>
                      <a:pt x="1132" y="569"/>
                    </a:cubicBezTo>
                    <a:cubicBezTo>
                      <a:pt x="1132" y="253"/>
                      <a:pt x="879" y="0"/>
                      <a:pt x="562" y="0"/>
                    </a:cubicBezTo>
                    <a:close/>
                    <a:moveTo>
                      <a:pt x="562" y="1026"/>
                    </a:moveTo>
                    <a:lnTo>
                      <a:pt x="562" y="1026"/>
                    </a:lnTo>
                    <a:cubicBezTo>
                      <a:pt x="309" y="1026"/>
                      <a:pt x="105" y="822"/>
                      <a:pt x="105" y="569"/>
                    </a:cubicBezTo>
                    <a:cubicBezTo>
                      <a:pt x="105" y="318"/>
                      <a:pt x="309" y="106"/>
                      <a:pt x="562" y="106"/>
                    </a:cubicBezTo>
                    <a:cubicBezTo>
                      <a:pt x="822" y="106"/>
                      <a:pt x="1025" y="318"/>
                      <a:pt x="1025" y="569"/>
                    </a:cubicBezTo>
                    <a:cubicBezTo>
                      <a:pt x="1025" y="822"/>
                      <a:pt x="822" y="1026"/>
                      <a:pt x="562" y="1026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id="{C0A7EF82-8984-4D49-8E2C-EA462EB8D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2164" y="7576980"/>
                <a:ext cx="52559" cy="186221"/>
              </a:xfrm>
              <a:custGeom>
                <a:avLst/>
                <a:gdLst>
                  <a:gd name="T0" fmla="*/ 155 w 156"/>
                  <a:gd name="T1" fmla="*/ 546 h 547"/>
                  <a:gd name="T2" fmla="*/ 0 w 156"/>
                  <a:gd name="T3" fmla="*/ 546 h 547"/>
                  <a:gd name="T4" fmla="*/ 0 w 156"/>
                  <a:gd name="T5" fmla="*/ 0 h 547"/>
                  <a:gd name="T6" fmla="*/ 155 w 156"/>
                  <a:gd name="T7" fmla="*/ 0 h 547"/>
                  <a:gd name="T8" fmla="*/ 155 w 156"/>
                  <a:gd name="T9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547">
                    <a:moveTo>
                      <a:pt x="155" y="546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5" y="54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id="{E85BEE46-2693-42A8-88F3-C3630BDFC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5646" y="7634048"/>
                <a:ext cx="87098" cy="261310"/>
              </a:xfrm>
              <a:custGeom>
                <a:avLst/>
                <a:gdLst>
                  <a:gd name="T0" fmla="*/ 253 w 254"/>
                  <a:gd name="T1" fmla="*/ 644 h 768"/>
                  <a:gd name="T2" fmla="*/ 253 w 254"/>
                  <a:gd name="T3" fmla="*/ 644 h 768"/>
                  <a:gd name="T4" fmla="*/ 123 w 254"/>
                  <a:gd name="T5" fmla="*/ 767 h 768"/>
                  <a:gd name="T6" fmla="*/ 123 w 254"/>
                  <a:gd name="T7" fmla="*/ 767 h 768"/>
                  <a:gd name="T8" fmla="*/ 0 w 254"/>
                  <a:gd name="T9" fmla="*/ 644 h 768"/>
                  <a:gd name="T10" fmla="*/ 0 w 254"/>
                  <a:gd name="T11" fmla="*/ 123 h 768"/>
                  <a:gd name="T12" fmla="*/ 123 w 254"/>
                  <a:gd name="T13" fmla="*/ 0 h 768"/>
                  <a:gd name="T14" fmla="*/ 123 w 254"/>
                  <a:gd name="T15" fmla="*/ 0 h 768"/>
                  <a:gd name="T16" fmla="*/ 253 w 254"/>
                  <a:gd name="T17" fmla="*/ 123 h 768"/>
                  <a:gd name="T18" fmla="*/ 253 w 254"/>
                  <a:gd name="T19" fmla="*/ 644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4" h="768">
                    <a:moveTo>
                      <a:pt x="253" y="644"/>
                    </a:moveTo>
                    <a:lnTo>
                      <a:pt x="253" y="644"/>
                    </a:lnTo>
                    <a:cubicBezTo>
                      <a:pt x="253" y="709"/>
                      <a:pt x="196" y="767"/>
                      <a:pt x="123" y="767"/>
                    </a:cubicBezTo>
                    <a:lnTo>
                      <a:pt x="123" y="767"/>
                    </a:lnTo>
                    <a:cubicBezTo>
                      <a:pt x="58" y="767"/>
                      <a:pt x="0" y="709"/>
                      <a:pt x="0" y="644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58"/>
                      <a:pt x="58" y="0"/>
                      <a:pt x="123" y="0"/>
                    </a:cubicBezTo>
                    <a:lnTo>
                      <a:pt x="123" y="0"/>
                    </a:lnTo>
                    <a:cubicBezTo>
                      <a:pt x="196" y="0"/>
                      <a:pt x="253" y="58"/>
                      <a:pt x="253" y="123"/>
                    </a:cubicBezTo>
                    <a:lnTo>
                      <a:pt x="253" y="64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7F02B703-F98D-48AF-AA6F-D7A9E7A58296}"/>
                </a:ext>
              </a:extLst>
            </p:cNvPr>
            <p:cNvGrpSpPr/>
            <p:nvPr/>
          </p:nvGrpSpPr>
          <p:grpSpPr>
            <a:xfrm>
              <a:off x="13908462" y="3944164"/>
              <a:ext cx="860466" cy="929606"/>
              <a:chOff x="13905287" y="3944164"/>
              <a:chExt cx="860466" cy="929606"/>
            </a:xfrm>
          </p:grpSpPr>
          <p:sp>
            <p:nvSpPr>
              <p:cNvPr id="81" name="Freeform 72">
                <a:extLst>
                  <a:ext uri="{FF2B5EF4-FFF2-40B4-BE49-F238E27FC236}">
                    <a16:creationId xmlns:a16="http://schemas.microsoft.com/office/drawing/2014/main" id="{F123E00E-2B1B-4E69-86D4-DD6906075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661" y="4720587"/>
                <a:ext cx="202727" cy="48057"/>
              </a:xfrm>
              <a:custGeom>
                <a:avLst/>
                <a:gdLst>
                  <a:gd name="T0" fmla="*/ 594 w 595"/>
                  <a:gd name="T1" fmla="*/ 66 h 141"/>
                  <a:gd name="T2" fmla="*/ 594 w 595"/>
                  <a:gd name="T3" fmla="*/ 66 h 141"/>
                  <a:gd name="T4" fmla="*/ 497 w 595"/>
                  <a:gd name="T5" fmla="*/ 140 h 141"/>
                  <a:gd name="T6" fmla="*/ 97 w 595"/>
                  <a:gd name="T7" fmla="*/ 140 h 141"/>
                  <a:gd name="T8" fmla="*/ 0 w 595"/>
                  <a:gd name="T9" fmla="*/ 66 h 141"/>
                  <a:gd name="T10" fmla="*/ 0 w 595"/>
                  <a:gd name="T11" fmla="*/ 66 h 141"/>
                  <a:gd name="T12" fmla="*/ 97 w 595"/>
                  <a:gd name="T13" fmla="*/ 0 h 141"/>
                  <a:gd name="T14" fmla="*/ 497 w 595"/>
                  <a:gd name="T15" fmla="*/ 0 h 141"/>
                  <a:gd name="T16" fmla="*/ 594 w 595"/>
                  <a:gd name="T17" fmla="*/ 6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5" h="141">
                    <a:moveTo>
                      <a:pt x="594" y="66"/>
                    </a:moveTo>
                    <a:lnTo>
                      <a:pt x="594" y="66"/>
                    </a:lnTo>
                    <a:cubicBezTo>
                      <a:pt x="594" y="107"/>
                      <a:pt x="546" y="140"/>
                      <a:pt x="497" y="140"/>
                    </a:cubicBezTo>
                    <a:cubicBezTo>
                      <a:pt x="97" y="140"/>
                      <a:pt x="97" y="140"/>
                      <a:pt x="97" y="140"/>
                    </a:cubicBezTo>
                    <a:cubicBezTo>
                      <a:pt x="41" y="140"/>
                      <a:pt x="0" y="107"/>
                      <a:pt x="0" y="66"/>
                    </a:cubicBezTo>
                    <a:lnTo>
                      <a:pt x="0" y="66"/>
                    </a:lnTo>
                    <a:cubicBezTo>
                      <a:pt x="0" y="33"/>
                      <a:pt x="41" y="0"/>
                      <a:pt x="97" y="0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546" y="0"/>
                      <a:pt x="594" y="33"/>
                      <a:pt x="594" y="66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2" name="Freeform 73">
                <a:extLst>
                  <a:ext uri="{FF2B5EF4-FFF2-40B4-BE49-F238E27FC236}">
                    <a16:creationId xmlns:a16="http://schemas.microsoft.com/office/drawing/2014/main" id="{CBC2406C-8AD3-4530-AD70-9DEB6516F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661" y="4770145"/>
                <a:ext cx="202727" cy="49559"/>
              </a:xfrm>
              <a:custGeom>
                <a:avLst/>
                <a:gdLst>
                  <a:gd name="T0" fmla="*/ 594 w 595"/>
                  <a:gd name="T1" fmla="*/ 74 h 147"/>
                  <a:gd name="T2" fmla="*/ 594 w 595"/>
                  <a:gd name="T3" fmla="*/ 74 h 147"/>
                  <a:gd name="T4" fmla="*/ 497 w 595"/>
                  <a:gd name="T5" fmla="*/ 146 h 147"/>
                  <a:gd name="T6" fmla="*/ 97 w 595"/>
                  <a:gd name="T7" fmla="*/ 146 h 147"/>
                  <a:gd name="T8" fmla="*/ 0 w 595"/>
                  <a:gd name="T9" fmla="*/ 74 h 147"/>
                  <a:gd name="T10" fmla="*/ 0 w 595"/>
                  <a:gd name="T11" fmla="*/ 74 h 147"/>
                  <a:gd name="T12" fmla="*/ 97 w 595"/>
                  <a:gd name="T13" fmla="*/ 0 h 147"/>
                  <a:gd name="T14" fmla="*/ 497 w 595"/>
                  <a:gd name="T15" fmla="*/ 0 h 147"/>
                  <a:gd name="T16" fmla="*/ 594 w 595"/>
                  <a:gd name="T17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5" h="147">
                    <a:moveTo>
                      <a:pt x="594" y="74"/>
                    </a:moveTo>
                    <a:lnTo>
                      <a:pt x="594" y="74"/>
                    </a:lnTo>
                    <a:cubicBezTo>
                      <a:pt x="594" y="114"/>
                      <a:pt x="546" y="146"/>
                      <a:pt x="4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41" y="146"/>
                      <a:pt x="0" y="114"/>
                      <a:pt x="0" y="74"/>
                    </a:cubicBezTo>
                    <a:lnTo>
                      <a:pt x="0" y="74"/>
                    </a:lnTo>
                    <a:cubicBezTo>
                      <a:pt x="0" y="33"/>
                      <a:pt x="41" y="0"/>
                      <a:pt x="97" y="0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546" y="0"/>
                      <a:pt x="594" y="33"/>
                      <a:pt x="594" y="74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3" name="Freeform 74">
                <a:extLst>
                  <a:ext uri="{FF2B5EF4-FFF2-40B4-BE49-F238E27FC236}">
                    <a16:creationId xmlns:a16="http://schemas.microsoft.com/office/drawing/2014/main" id="{D784AF8E-7608-454E-A17B-EFDBACA4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7705" y="4822709"/>
                <a:ext cx="123139" cy="51061"/>
              </a:xfrm>
              <a:custGeom>
                <a:avLst/>
                <a:gdLst>
                  <a:gd name="T0" fmla="*/ 359 w 360"/>
                  <a:gd name="T1" fmla="*/ 73 h 148"/>
                  <a:gd name="T2" fmla="*/ 359 w 360"/>
                  <a:gd name="T3" fmla="*/ 73 h 148"/>
                  <a:gd name="T4" fmla="*/ 301 w 360"/>
                  <a:gd name="T5" fmla="*/ 147 h 148"/>
                  <a:gd name="T6" fmla="*/ 65 w 360"/>
                  <a:gd name="T7" fmla="*/ 147 h 148"/>
                  <a:gd name="T8" fmla="*/ 0 w 360"/>
                  <a:gd name="T9" fmla="*/ 73 h 148"/>
                  <a:gd name="T10" fmla="*/ 0 w 360"/>
                  <a:gd name="T11" fmla="*/ 73 h 148"/>
                  <a:gd name="T12" fmla="*/ 65 w 360"/>
                  <a:gd name="T13" fmla="*/ 0 h 148"/>
                  <a:gd name="T14" fmla="*/ 301 w 360"/>
                  <a:gd name="T15" fmla="*/ 0 h 148"/>
                  <a:gd name="T16" fmla="*/ 359 w 360"/>
                  <a:gd name="T17" fmla="*/ 7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148">
                    <a:moveTo>
                      <a:pt x="359" y="73"/>
                    </a:moveTo>
                    <a:lnTo>
                      <a:pt x="359" y="73"/>
                    </a:lnTo>
                    <a:cubicBezTo>
                      <a:pt x="359" y="114"/>
                      <a:pt x="334" y="147"/>
                      <a:pt x="301" y="147"/>
                    </a:cubicBezTo>
                    <a:cubicBezTo>
                      <a:pt x="65" y="147"/>
                      <a:pt x="65" y="147"/>
                      <a:pt x="65" y="147"/>
                    </a:cubicBezTo>
                    <a:cubicBezTo>
                      <a:pt x="32" y="147"/>
                      <a:pt x="0" y="114"/>
                      <a:pt x="0" y="73"/>
                    </a:cubicBezTo>
                    <a:lnTo>
                      <a:pt x="0" y="73"/>
                    </a:lnTo>
                    <a:cubicBezTo>
                      <a:pt x="0" y="33"/>
                      <a:pt x="32" y="0"/>
                      <a:pt x="65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34" y="0"/>
                      <a:pt x="359" y="33"/>
                      <a:pt x="359" y="73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  <p:sp>
            <p:nvSpPr>
              <p:cNvPr id="84" name="Freeform 75">
                <a:extLst>
                  <a:ext uri="{FF2B5EF4-FFF2-40B4-BE49-F238E27FC236}">
                    <a16:creationId xmlns:a16="http://schemas.microsoft.com/office/drawing/2014/main" id="{6A3F3FB5-3B4E-450C-B781-2C4CAE3C1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5287" y="3944164"/>
                <a:ext cx="860466" cy="768913"/>
              </a:xfrm>
              <a:custGeom>
                <a:avLst/>
                <a:gdLst>
                  <a:gd name="T0" fmla="*/ 1287 w 2525"/>
                  <a:gd name="T1" fmla="*/ 0 h 2257"/>
                  <a:gd name="T2" fmla="*/ 1287 w 2525"/>
                  <a:gd name="T3" fmla="*/ 0 h 2257"/>
                  <a:gd name="T4" fmla="*/ 1287 w 2525"/>
                  <a:gd name="T5" fmla="*/ 0 h 2257"/>
                  <a:gd name="T6" fmla="*/ 1262 w 2525"/>
                  <a:gd name="T7" fmla="*/ 0 h 2257"/>
                  <a:gd name="T8" fmla="*/ 1237 w 2525"/>
                  <a:gd name="T9" fmla="*/ 0 h 2257"/>
                  <a:gd name="T10" fmla="*/ 1237 w 2525"/>
                  <a:gd name="T11" fmla="*/ 0 h 2257"/>
                  <a:gd name="T12" fmla="*/ 635 w 2525"/>
                  <a:gd name="T13" fmla="*/ 1563 h 2257"/>
                  <a:gd name="T14" fmla="*/ 960 w 2525"/>
                  <a:gd name="T15" fmla="*/ 2256 h 2257"/>
                  <a:gd name="T16" fmla="*/ 1262 w 2525"/>
                  <a:gd name="T17" fmla="*/ 2256 h 2257"/>
                  <a:gd name="T18" fmla="*/ 1311 w 2525"/>
                  <a:gd name="T19" fmla="*/ 2256 h 2257"/>
                  <a:gd name="T20" fmla="*/ 1580 w 2525"/>
                  <a:gd name="T21" fmla="*/ 2256 h 2257"/>
                  <a:gd name="T22" fmla="*/ 1897 w 2525"/>
                  <a:gd name="T23" fmla="*/ 1563 h 2257"/>
                  <a:gd name="T24" fmla="*/ 1287 w 2525"/>
                  <a:gd name="T25" fmla="*/ 0 h 2257"/>
                  <a:gd name="T26" fmla="*/ 1882 w 2525"/>
                  <a:gd name="T27" fmla="*/ 1139 h 2257"/>
                  <a:gd name="T28" fmla="*/ 1882 w 2525"/>
                  <a:gd name="T29" fmla="*/ 1139 h 2257"/>
                  <a:gd name="T30" fmla="*/ 1523 w 2525"/>
                  <a:gd name="T31" fmla="*/ 244 h 2257"/>
                  <a:gd name="T32" fmla="*/ 1882 w 2525"/>
                  <a:gd name="T33" fmla="*/ 1139 h 2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5" h="2257">
                    <a:moveTo>
                      <a:pt x="1287" y="0"/>
                    </a:moveTo>
                    <a:lnTo>
                      <a:pt x="1287" y="0"/>
                    </a:lnTo>
                    <a:lnTo>
                      <a:pt x="1287" y="0"/>
                    </a:lnTo>
                    <a:cubicBezTo>
                      <a:pt x="1287" y="0"/>
                      <a:pt x="1271" y="0"/>
                      <a:pt x="1262" y="0"/>
                    </a:cubicBezTo>
                    <a:cubicBezTo>
                      <a:pt x="1253" y="0"/>
                      <a:pt x="1287" y="0"/>
                      <a:pt x="1237" y="0"/>
                    </a:cubicBezTo>
                    <a:lnTo>
                      <a:pt x="1237" y="0"/>
                    </a:lnTo>
                    <a:cubicBezTo>
                      <a:pt x="0" y="31"/>
                      <a:pt x="301" y="1262"/>
                      <a:pt x="635" y="1563"/>
                    </a:cubicBezTo>
                    <a:cubicBezTo>
                      <a:pt x="977" y="1864"/>
                      <a:pt x="960" y="2256"/>
                      <a:pt x="960" y="2256"/>
                    </a:cubicBezTo>
                    <a:cubicBezTo>
                      <a:pt x="1262" y="2256"/>
                      <a:pt x="1262" y="2256"/>
                      <a:pt x="1262" y="2256"/>
                    </a:cubicBezTo>
                    <a:cubicBezTo>
                      <a:pt x="1311" y="2256"/>
                      <a:pt x="1311" y="2256"/>
                      <a:pt x="1311" y="2256"/>
                    </a:cubicBezTo>
                    <a:cubicBezTo>
                      <a:pt x="1580" y="2256"/>
                      <a:pt x="1580" y="2256"/>
                      <a:pt x="1580" y="2256"/>
                    </a:cubicBezTo>
                    <a:cubicBezTo>
                      <a:pt x="1580" y="2256"/>
                      <a:pt x="1555" y="1864"/>
                      <a:pt x="1897" y="1563"/>
                    </a:cubicBezTo>
                    <a:cubicBezTo>
                      <a:pt x="2231" y="1262"/>
                      <a:pt x="2524" y="31"/>
                      <a:pt x="1287" y="0"/>
                    </a:cubicBezTo>
                    <a:close/>
                    <a:moveTo>
                      <a:pt x="1882" y="1139"/>
                    </a:moveTo>
                    <a:lnTo>
                      <a:pt x="1882" y="1139"/>
                    </a:lnTo>
                    <a:cubicBezTo>
                      <a:pt x="2093" y="561"/>
                      <a:pt x="1523" y="244"/>
                      <a:pt x="1523" y="244"/>
                    </a:cubicBezTo>
                    <a:cubicBezTo>
                      <a:pt x="2370" y="382"/>
                      <a:pt x="1882" y="1139"/>
                      <a:pt x="1882" y="1139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endParaRPr>
              </a:p>
            </p:txBody>
          </p:sp>
        </p:grpSp>
        <p:sp>
          <p:nvSpPr>
            <p:cNvPr id="85" name="Freeform 76">
              <a:extLst>
                <a:ext uri="{FF2B5EF4-FFF2-40B4-BE49-F238E27FC236}">
                  <a16:creationId xmlns:a16="http://schemas.microsoft.com/office/drawing/2014/main" id="{344E8D99-1D93-43EF-ABD0-0DE8F4147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3971" y="3804501"/>
              <a:ext cx="701288" cy="710343"/>
            </a:xfrm>
            <a:custGeom>
              <a:avLst/>
              <a:gdLst>
                <a:gd name="T0" fmla="*/ 1318 w 2060"/>
                <a:gd name="T1" fmla="*/ 1010 h 2086"/>
                <a:gd name="T2" fmla="*/ 1318 w 2060"/>
                <a:gd name="T3" fmla="*/ 1010 h 2086"/>
                <a:gd name="T4" fmla="*/ 1278 w 2060"/>
                <a:gd name="T5" fmla="*/ 887 h 2086"/>
                <a:gd name="T6" fmla="*/ 1278 w 2060"/>
                <a:gd name="T7" fmla="*/ 408 h 2086"/>
                <a:gd name="T8" fmla="*/ 1327 w 2060"/>
                <a:gd name="T9" fmla="*/ 343 h 2086"/>
                <a:gd name="T10" fmla="*/ 1334 w 2060"/>
                <a:gd name="T11" fmla="*/ 343 h 2086"/>
                <a:gd name="T12" fmla="*/ 1334 w 2060"/>
                <a:gd name="T13" fmla="*/ 123 h 2086"/>
                <a:gd name="T14" fmla="*/ 1327 w 2060"/>
                <a:gd name="T15" fmla="*/ 123 h 2086"/>
                <a:gd name="T16" fmla="*/ 1327 w 2060"/>
                <a:gd name="T17" fmla="*/ 123 h 2086"/>
                <a:gd name="T18" fmla="*/ 1025 w 2060"/>
                <a:gd name="T19" fmla="*/ 0 h 2086"/>
                <a:gd name="T20" fmla="*/ 732 w 2060"/>
                <a:gd name="T21" fmla="*/ 123 h 2086"/>
                <a:gd name="T22" fmla="*/ 732 w 2060"/>
                <a:gd name="T23" fmla="*/ 123 h 2086"/>
                <a:gd name="T24" fmla="*/ 725 w 2060"/>
                <a:gd name="T25" fmla="*/ 123 h 2086"/>
                <a:gd name="T26" fmla="*/ 725 w 2060"/>
                <a:gd name="T27" fmla="*/ 343 h 2086"/>
                <a:gd name="T28" fmla="*/ 732 w 2060"/>
                <a:gd name="T29" fmla="*/ 343 h 2086"/>
                <a:gd name="T30" fmla="*/ 813 w 2060"/>
                <a:gd name="T31" fmla="*/ 408 h 2086"/>
                <a:gd name="T32" fmla="*/ 813 w 2060"/>
                <a:gd name="T33" fmla="*/ 887 h 2086"/>
                <a:gd name="T34" fmla="*/ 748 w 2060"/>
                <a:gd name="T35" fmla="*/ 1010 h 2086"/>
                <a:gd name="T36" fmla="*/ 276 w 2060"/>
                <a:gd name="T37" fmla="*/ 1914 h 2086"/>
                <a:gd name="T38" fmla="*/ 1034 w 2060"/>
                <a:gd name="T39" fmla="*/ 2077 h 2086"/>
                <a:gd name="T40" fmla="*/ 1782 w 2060"/>
                <a:gd name="T41" fmla="*/ 1914 h 2086"/>
                <a:gd name="T42" fmla="*/ 1318 w 2060"/>
                <a:gd name="T43" fmla="*/ 1010 h 2086"/>
                <a:gd name="T44" fmla="*/ 1302 w 2060"/>
                <a:gd name="T45" fmla="*/ 1923 h 2086"/>
                <a:gd name="T46" fmla="*/ 1302 w 2060"/>
                <a:gd name="T47" fmla="*/ 1923 h 2086"/>
                <a:gd name="T48" fmla="*/ 1636 w 2060"/>
                <a:gd name="T49" fmla="*/ 1694 h 2086"/>
                <a:gd name="T50" fmla="*/ 1351 w 2060"/>
                <a:gd name="T51" fmla="*/ 1205 h 2086"/>
                <a:gd name="T52" fmla="*/ 1742 w 2060"/>
                <a:gd name="T53" fmla="*/ 1719 h 2086"/>
                <a:gd name="T54" fmla="*/ 1302 w 2060"/>
                <a:gd name="T55" fmla="*/ 1923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60" h="2086">
                  <a:moveTo>
                    <a:pt x="1318" y="1010"/>
                  </a:moveTo>
                  <a:lnTo>
                    <a:pt x="1318" y="1010"/>
                  </a:lnTo>
                  <a:cubicBezTo>
                    <a:pt x="1318" y="1010"/>
                    <a:pt x="1278" y="985"/>
                    <a:pt x="1278" y="887"/>
                  </a:cubicBezTo>
                  <a:cubicBezTo>
                    <a:pt x="1278" y="815"/>
                    <a:pt x="1278" y="504"/>
                    <a:pt x="1278" y="408"/>
                  </a:cubicBezTo>
                  <a:cubicBezTo>
                    <a:pt x="1302" y="383"/>
                    <a:pt x="1318" y="367"/>
                    <a:pt x="1327" y="343"/>
                  </a:cubicBezTo>
                  <a:cubicBezTo>
                    <a:pt x="1334" y="343"/>
                    <a:pt x="1334" y="343"/>
                    <a:pt x="1334" y="343"/>
                  </a:cubicBezTo>
                  <a:cubicBezTo>
                    <a:pt x="1334" y="123"/>
                    <a:pt x="1334" y="123"/>
                    <a:pt x="1334" y="123"/>
                  </a:cubicBezTo>
                  <a:cubicBezTo>
                    <a:pt x="1327" y="123"/>
                    <a:pt x="1327" y="123"/>
                    <a:pt x="1327" y="123"/>
                  </a:cubicBezTo>
                  <a:lnTo>
                    <a:pt x="1327" y="123"/>
                  </a:lnTo>
                  <a:cubicBezTo>
                    <a:pt x="1327" y="57"/>
                    <a:pt x="1188" y="0"/>
                    <a:pt x="1025" y="0"/>
                  </a:cubicBezTo>
                  <a:cubicBezTo>
                    <a:pt x="862" y="0"/>
                    <a:pt x="732" y="57"/>
                    <a:pt x="732" y="123"/>
                  </a:cubicBezTo>
                  <a:lnTo>
                    <a:pt x="732" y="123"/>
                  </a:lnTo>
                  <a:cubicBezTo>
                    <a:pt x="725" y="123"/>
                    <a:pt x="725" y="123"/>
                    <a:pt x="725" y="123"/>
                  </a:cubicBezTo>
                  <a:cubicBezTo>
                    <a:pt x="725" y="343"/>
                    <a:pt x="725" y="343"/>
                    <a:pt x="725" y="343"/>
                  </a:cubicBezTo>
                  <a:cubicBezTo>
                    <a:pt x="732" y="343"/>
                    <a:pt x="732" y="343"/>
                    <a:pt x="732" y="343"/>
                  </a:cubicBezTo>
                  <a:cubicBezTo>
                    <a:pt x="732" y="367"/>
                    <a:pt x="757" y="392"/>
                    <a:pt x="813" y="408"/>
                  </a:cubicBezTo>
                  <a:cubicBezTo>
                    <a:pt x="813" y="513"/>
                    <a:pt x="813" y="815"/>
                    <a:pt x="813" y="887"/>
                  </a:cubicBezTo>
                  <a:cubicBezTo>
                    <a:pt x="813" y="985"/>
                    <a:pt x="748" y="1010"/>
                    <a:pt x="748" y="1010"/>
                  </a:cubicBezTo>
                  <a:cubicBezTo>
                    <a:pt x="642" y="1075"/>
                    <a:pt x="0" y="1719"/>
                    <a:pt x="276" y="1914"/>
                  </a:cubicBezTo>
                  <a:cubicBezTo>
                    <a:pt x="528" y="2085"/>
                    <a:pt x="944" y="2077"/>
                    <a:pt x="1034" y="2077"/>
                  </a:cubicBezTo>
                  <a:cubicBezTo>
                    <a:pt x="1115" y="2077"/>
                    <a:pt x="1531" y="2085"/>
                    <a:pt x="1782" y="1914"/>
                  </a:cubicBezTo>
                  <a:cubicBezTo>
                    <a:pt x="2059" y="1719"/>
                    <a:pt x="1432" y="1075"/>
                    <a:pt x="1318" y="1010"/>
                  </a:cubicBezTo>
                  <a:close/>
                  <a:moveTo>
                    <a:pt x="1302" y="1923"/>
                  </a:moveTo>
                  <a:lnTo>
                    <a:pt x="1302" y="1923"/>
                  </a:lnTo>
                  <a:cubicBezTo>
                    <a:pt x="1302" y="1923"/>
                    <a:pt x="1620" y="1856"/>
                    <a:pt x="1636" y="1694"/>
                  </a:cubicBezTo>
                  <a:cubicBezTo>
                    <a:pt x="1652" y="1523"/>
                    <a:pt x="1351" y="1205"/>
                    <a:pt x="1351" y="1205"/>
                  </a:cubicBezTo>
                  <a:cubicBezTo>
                    <a:pt x="1351" y="1205"/>
                    <a:pt x="1742" y="1507"/>
                    <a:pt x="1742" y="1719"/>
                  </a:cubicBezTo>
                  <a:cubicBezTo>
                    <a:pt x="1734" y="1923"/>
                    <a:pt x="1302" y="1923"/>
                    <a:pt x="1302" y="1923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6" name="Freeform 77">
              <a:extLst>
                <a:ext uri="{FF2B5EF4-FFF2-40B4-BE49-F238E27FC236}">
                  <a16:creationId xmlns:a16="http://schemas.microsoft.com/office/drawing/2014/main" id="{B28386E3-1C68-47CF-A4C0-648A603F3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1466" y="5949046"/>
              <a:ext cx="602176" cy="552656"/>
            </a:xfrm>
            <a:custGeom>
              <a:avLst/>
              <a:gdLst>
                <a:gd name="T0" fmla="*/ 863 w 1768"/>
                <a:gd name="T1" fmla="*/ 1621 h 1622"/>
                <a:gd name="T2" fmla="*/ 863 w 1768"/>
                <a:gd name="T3" fmla="*/ 1621 h 1622"/>
                <a:gd name="T4" fmla="*/ 0 w 1768"/>
                <a:gd name="T5" fmla="*/ 1613 h 1622"/>
                <a:gd name="T6" fmla="*/ 0 w 1768"/>
                <a:gd name="T7" fmla="*/ 326 h 1622"/>
                <a:gd name="T8" fmla="*/ 880 w 1768"/>
                <a:gd name="T9" fmla="*/ 326 h 1622"/>
                <a:gd name="T10" fmla="*/ 1767 w 1768"/>
                <a:gd name="T11" fmla="*/ 326 h 1622"/>
                <a:gd name="T12" fmla="*/ 1767 w 1768"/>
                <a:gd name="T13" fmla="*/ 1621 h 1622"/>
                <a:gd name="T14" fmla="*/ 863 w 1768"/>
                <a:gd name="T15" fmla="*/ 1621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8" h="1622">
                  <a:moveTo>
                    <a:pt x="863" y="1621"/>
                  </a:moveTo>
                  <a:lnTo>
                    <a:pt x="863" y="1621"/>
                  </a:lnTo>
                  <a:cubicBezTo>
                    <a:pt x="863" y="1621"/>
                    <a:pt x="554" y="1320"/>
                    <a:pt x="0" y="1613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569" y="0"/>
                    <a:pt x="880" y="326"/>
                  </a:cubicBezTo>
                  <a:cubicBezTo>
                    <a:pt x="1767" y="326"/>
                    <a:pt x="1767" y="326"/>
                    <a:pt x="1767" y="326"/>
                  </a:cubicBezTo>
                  <a:cubicBezTo>
                    <a:pt x="1767" y="1621"/>
                    <a:pt x="1767" y="1621"/>
                    <a:pt x="1767" y="1621"/>
                  </a:cubicBezTo>
                  <a:lnTo>
                    <a:pt x="863" y="1621"/>
                  </a:lnTo>
                </a:path>
              </a:pathLst>
            </a:custGeom>
            <a:solidFill>
              <a:srgbClr val="F3F3F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7BA08EEF-8A50-4DA3-9D65-2AC1D2F9B73B}"/>
              </a:ext>
            </a:extLst>
          </p:cNvPr>
          <p:cNvSpPr txBox="1"/>
          <p:nvPr/>
        </p:nvSpPr>
        <p:spPr>
          <a:xfrm>
            <a:off x="2384361" y="4343029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r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47A6C9-797C-412E-A30E-C1BDB7FB481D}"/>
              </a:ext>
            </a:extLst>
          </p:cNvPr>
          <p:cNvSpPr txBox="1"/>
          <p:nvPr/>
        </p:nvSpPr>
        <p:spPr>
          <a:xfrm>
            <a:off x="16511088" y="1746646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BED6AB9-6E78-483C-B6D8-D993A9649A8F}"/>
              </a:ext>
            </a:extLst>
          </p:cNvPr>
          <p:cNvSpPr txBox="1"/>
          <p:nvPr/>
        </p:nvSpPr>
        <p:spPr>
          <a:xfrm>
            <a:off x="18133001" y="9059497"/>
            <a:ext cx="4064000" cy="1109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Creativity</a:t>
            </a:r>
          </a:p>
          <a:p>
            <a:pPr marL="0" marR="0" lvl="0" indent="0" algn="l" defTabSz="457200" rtl="0" eaLnBrk="1" fontAlgn="auto" latinLnBrk="0" hangingPunct="1">
              <a:lnSpc>
                <a:spcPct val="8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Ria qui del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ium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aut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080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6" grpId="0"/>
      <p:bldP spid="9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Books Infographic</a:t>
            </a:r>
          </a:p>
        </p:txBody>
      </p:sp>
      <p:sp>
        <p:nvSpPr>
          <p:cNvPr id="73" name="TextBox 93">
            <a:extLst>
              <a:ext uri="{FF2B5EF4-FFF2-40B4-BE49-F238E27FC236}">
                <a16:creationId xmlns:a16="http://schemas.microsoft.com/office/drawing/2014/main" id="{8D0179F5-F490-495F-8D1E-F3C4BF2DC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3745826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74" name="Line 7">
            <a:extLst>
              <a:ext uri="{FF2B5EF4-FFF2-40B4-BE49-F238E27FC236}">
                <a16:creationId xmlns:a16="http://schemas.microsoft.com/office/drawing/2014/main" id="{206935F3-8A2E-4194-912E-825D875D10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73786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5" name="Line 8">
            <a:extLst>
              <a:ext uri="{FF2B5EF4-FFF2-40B4-BE49-F238E27FC236}">
                <a16:creationId xmlns:a16="http://schemas.microsoft.com/office/drawing/2014/main" id="{FA428B7B-1350-424B-BEC3-576AE74FCD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7888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6" name="Line 9">
            <a:extLst>
              <a:ext uri="{FF2B5EF4-FFF2-40B4-BE49-F238E27FC236}">
                <a16:creationId xmlns:a16="http://schemas.microsoft.com/office/drawing/2014/main" id="{4F08DCAB-F1C6-434F-813A-9B84039919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8398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7" name="Line 10">
            <a:extLst>
              <a:ext uri="{FF2B5EF4-FFF2-40B4-BE49-F238E27FC236}">
                <a16:creationId xmlns:a16="http://schemas.microsoft.com/office/drawing/2014/main" id="{75CB2662-ECDC-4281-9EE1-43FC59F7D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8849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8" name="Line 11">
            <a:extLst>
              <a:ext uri="{FF2B5EF4-FFF2-40B4-BE49-F238E27FC236}">
                <a16:creationId xmlns:a16="http://schemas.microsoft.com/office/drawing/2014/main" id="{C81BF47F-E516-4721-AEF5-E8F2A754C7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9359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79" name="Line 12">
            <a:extLst>
              <a:ext uri="{FF2B5EF4-FFF2-40B4-BE49-F238E27FC236}">
                <a16:creationId xmlns:a16="http://schemas.microsoft.com/office/drawing/2014/main" id="{ADF93AB3-8C9E-43AB-BD33-16E0CF9CA9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09899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0" name="Line 13">
            <a:extLst>
              <a:ext uri="{FF2B5EF4-FFF2-40B4-BE49-F238E27FC236}">
                <a16:creationId xmlns:a16="http://schemas.microsoft.com/office/drawing/2014/main" id="{AEA8DA38-EFB7-42B2-B288-1AA2333E6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0409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1" name="Line 14">
            <a:extLst>
              <a:ext uri="{FF2B5EF4-FFF2-40B4-BE49-F238E27FC236}">
                <a16:creationId xmlns:a16="http://schemas.microsoft.com/office/drawing/2014/main" id="{0588E572-C429-48E1-8FFC-E38541172A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09197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2" name="Line 15">
            <a:extLst>
              <a:ext uri="{FF2B5EF4-FFF2-40B4-BE49-F238E27FC236}">
                <a16:creationId xmlns:a16="http://schemas.microsoft.com/office/drawing/2014/main" id="{FADA3BE6-A34B-4732-AB45-E32B5EDF42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1459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3" name="Line 16">
            <a:extLst>
              <a:ext uri="{FF2B5EF4-FFF2-40B4-BE49-F238E27FC236}">
                <a16:creationId xmlns:a16="http://schemas.microsoft.com/office/drawing/2014/main" id="{4BC42DE7-7279-4F02-846A-E0C07B0E72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1969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4" name="Line 17">
            <a:extLst>
              <a:ext uri="{FF2B5EF4-FFF2-40B4-BE49-F238E27FC236}">
                <a16:creationId xmlns:a16="http://schemas.microsoft.com/office/drawing/2014/main" id="{D077A2CD-F1B8-4E53-8FB8-49ED273371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2480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5" name="Line 18">
            <a:extLst>
              <a:ext uri="{FF2B5EF4-FFF2-40B4-BE49-F238E27FC236}">
                <a16:creationId xmlns:a16="http://schemas.microsoft.com/office/drawing/2014/main" id="{90570F46-94DB-47FF-B5AB-1A5514630D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3020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6" name="Line 19">
            <a:extLst>
              <a:ext uri="{FF2B5EF4-FFF2-40B4-BE49-F238E27FC236}">
                <a16:creationId xmlns:a16="http://schemas.microsoft.com/office/drawing/2014/main" id="{210B1C76-9751-4011-845D-39F9B9CB4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3530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29EC980-4B7E-4948-AC9B-418B6FDB2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40406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33B4C137-C110-47D6-B7F0-39D49DEF44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45507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00DE80D-EAF0-4E51-BE82-C12A4BDFF8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50909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0" name="Line 23">
            <a:extLst>
              <a:ext uri="{FF2B5EF4-FFF2-40B4-BE49-F238E27FC236}">
                <a16:creationId xmlns:a16="http://schemas.microsoft.com/office/drawing/2014/main" id="{73A7BADB-5A24-4AF8-8958-11209E7598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56010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1" name="Line 24">
            <a:extLst>
              <a:ext uri="{FF2B5EF4-FFF2-40B4-BE49-F238E27FC236}">
                <a16:creationId xmlns:a16="http://schemas.microsoft.com/office/drawing/2014/main" id="{5E242F2F-1F2F-4F58-A2C4-76DC3B728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61112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2" name="Line 25">
            <a:extLst>
              <a:ext uri="{FF2B5EF4-FFF2-40B4-BE49-F238E27FC236}">
                <a16:creationId xmlns:a16="http://schemas.microsoft.com/office/drawing/2014/main" id="{549848F2-F73B-416A-A86C-1DA4F7E863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66513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3" name="Line 26">
            <a:extLst>
              <a:ext uri="{FF2B5EF4-FFF2-40B4-BE49-F238E27FC236}">
                <a16:creationId xmlns:a16="http://schemas.microsoft.com/office/drawing/2014/main" id="{94293177-0637-4B6A-BF1C-C58DB047CC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71615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4" name="Line 27">
            <a:extLst>
              <a:ext uri="{FF2B5EF4-FFF2-40B4-BE49-F238E27FC236}">
                <a16:creationId xmlns:a16="http://schemas.microsoft.com/office/drawing/2014/main" id="{6B58126B-24ED-459F-9A8A-603AA5F4E6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08335" y="117671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5" name="Freeform 28">
            <a:extLst>
              <a:ext uri="{FF2B5EF4-FFF2-40B4-BE49-F238E27FC236}">
                <a16:creationId xmlns:a16="http://schemas.microsoft.com/office/drawing/2014/main" id="{626CB5CE-11D9-4940-B749-213F6326B693}"/>
              </a:ext>
            </a:extLst>
          </p:cNvPr>
          <p:cNvSpPr>
            <a:spLocks/>
          </p:cNvSpPr>
          <p:nvPr/>
        </p:nvSpPr>
        <p:spPr bwMode="auto">
          <a:xfrm>
            <a:off x="9857320" y="10611831"/>
            <a:ext cx="4639352" cy="1275370"/>
          </a:xfrm>
          <a:custGeom>
            <a:avLst/>
            <a:gdLst>
              <a:gd name="T0" fmla="*/ 2147483646 w 626"/>
              <a:gd name="T1" fmla="*/ 2147483646 h 172"/>
              <a:gd name="T2" fmla="*/ 2147483646 w 626"/>
              <a:gd name="T3" fmla="*/ 2147483646 h 172"/>
              <a:gd name="T4" fmla="*/ 0 w 626"/>
              <a:gd name="T5" fmla="*/ 2147483646 h 172"/>
              <a:gd name="T6" fmla="*/ 0 w 626"/>
              <a:gd name="T7" fmla="*/ 2147483646 h 172"/>
              <a:gd name="T8" fmla="*/ 2147483646 w 626"/>
              <a:gd name="T9" fmla="*/ 0 h 172"/>
              <a:gd name="T10" fmla="*/ 2147483646 w 626"/>
              <a:gd name="T11" fmla="*/ 0 h 1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2">
                <a:moveTo>
                  <a:pt x="626" y="172"/>
                </a:moveTo>
                <a:cubicBezTo>
                  <a:pt x="43" y="172"/>
                  <a:pt x="43" y="172"/>
                  <a:pt x="43" y="172"/>
                </a:cubicBezTo>
                <a:cubicBezTo>
                  <a:pt x="19" y="172"/>
                  <a:pt x="0" y="153"/>
                  <a:pt x="0" y="13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chemeClr val="tx1">
                <a:lumMod val="65000"/>
                <a:lumOff val="3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6" name="Line 29">
            <a:extLst>
              <a:ext uri="{FF2B5EF4-FFF2-40B4-BE49-F238E27FC236}">
                <a16:creationId xmlns:a16="http://schemas.microsoft.com/office/drawing/2014/main" id="{89EB5C0E-88C9-4951-B757-7857560539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2764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7" name="Line 30">
            <a:extLst>
              <a:ext uri="{FF2B5EF4-FFF2-40B4-BE49-F238E27FC236}">
                <a16:creationId xmlns:a16="http://schemas.microsoft.com/office/drawing/2014/main" id="{7E6A3B32-C4DF-40B7-B12E-4176A2C741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3274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8" name="Line 31">
            <a:extLst>
              <a:ext uri="{FF2B5EF4-FFF2-40B4-BE49-F238E27FC236}">
                <a16:creationId xmlns:a16="http://schemas.microsoft.com/office/drawing/2014/main" id="{3F6BBF75-7F81-432A-B7FE-7DD3D1EED1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3784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99" name="Line 32">
            <a:extLst>
              <a:ext uri="{FF2B5EF4-FFF2-40B4-BE49-F238E27FC236}">
                <a16:creationId xmlns:a16="http://schemas.microsoft.com/office/drawing/2014/main" id="{10280ECD-AA61-4CD7-B225-2CD4C4F673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4324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0" name="Line 33">
            <a:extLst>
              <a:ext uri="{FF2B5EF4-FFF2-40B4-BE49-F238E27FC236}">
                <a16:creationId xmlns:a16="http://schemas.microsoft.com/office/drawing/2014/main" id="{F20B46F2-09CE-49EE-9393-BB2022A81F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48350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1" name="Line 34">
            <a:extLst>
              <a:ext uri="{FF2B5EF4-FFF2-40B4-BE49-F238E27FC236}">
                <a16:creationId xmlns:a16="http://schemas.microsoft.com/office/drawing/2014/main" id="{D554D75A-082E-4CF1-9BF3-9D5F843B0E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5345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2" name="Line 35">
            <a:extLst>
              <a:ext uri="{FF2B5EF4-FFF2-40B4-BE49-F238E27FC236}">
                <a16:creationId xmlns:a16="http://schemas.microsoft.com/office/drawing/2014/main" id="{8E4D137D-16DD-419C-81DD-B2108498DF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5885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3" name="Line 36">
            <a:extLst>
              <a:ext uri="{FF2B5EF4-FFF2-40B4-BE49-F238E27FC236}">
                <a16:creationId xmlns:a16="http://schemas.microsoft.com/office/drawing/2014/main" id="{C885D193-CC88-4C0F-B54E-88859348C7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63954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4" name="Line 37">
            <a:extLst>
              <a:ext uri="{FF2B5EF4-FFF2-40B4-BE49-F238E27FC236}">
                <a16:creationId xmlns:a16="http://schemas.microsoft.com/office/drawing/2014/main" id="{98430A79-4E90-4E25-A857-F5364D931C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6845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5" name="Line 38">
            <a:extLst>
              <a:ext uri="{FF2B5EF4-FFF2-40B4-BE49-F238E27FC236}">
                <a16:creationId xmlns:a16="http://schemas.microsoft.com/office/drawing/2014/main" id="{A6701E33-0EE6-4809-A9C5-E386102FC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73557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6" name="Line 39">
            <a:extLst>
              <a:ext uri="{FF2B5EF4-FFF2-40B4-BE49-F238E27FC236}">
                <a16:creationId xmlns:a16="http://schemas.microsoft.com/office/drawing/2014/main" id="{20F7D900-0A11-4F5B-A4B3-66B57A62E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7865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7" name="Line 40">
            <a:extLst>
              <a:ext uri="{FF2B5EF4-FFF2-40B4-BE49-F238E27FC236}">
                <a16:creationId xmlns:a16="http://schemas.microsoft.com/office/drawing/2014/main" id="{49341287-492B-48C0-9950-8191EF8510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84060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8" name="Line 41">
            <a:extLst>
              <a:ext uri="{FF2B5EF4-FFF2-40B4-BE49-F238E27FC236}">
                <a16:creationId xmlns:a16="http://schemas.microsoft.com/office/drawing/2014/main" id="{DB0CF01D-2379-44E6-B7CB-25D1E3BA3E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89162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09" name="Line 42">
            <a:extLst>
              <a:ext uri="{FF2B5EF4-FFF2-40B4-BE49-F238E27FC236}">
                <a16:creationId xmlns:a16="http://schemas.microsoft.com/office/drawing/2014/main" id="{1C1D86B6-B64E-43A9-89C1-CA7882535B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9426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0" name="Line 43">
            <a:extLst>
              <a:ext uri="{FF2B5EF4-FFF2-40B4-BE49-F238E27FC236}">
                <a16:creationId xmlns:a16="http://schemas.microsoft.com/office/drawing/2014/main" id="{A0EE3F6E-100A-4494-AD74-8A8EF68ACE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999664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1" name="Line 44">
            <a:extLst>
              <a:ext uri="{FF2B5EF4-FFF2-40B4-BE49-F238E27FC236}">
                <a16:creationId xmlns:a16="http://schemas.microsoft.com/office/drawing/2014/main" id="{7EF07573-F4CF-4751-852C-75590CE076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0476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2" name="Line 45">
            <a:extLst>
              <a:ext uri="{FF2B5EF4-FFF2-40B4-BE49-F238E27FC236}">
                <a16:creationId xmlns:a16="http://schemas.microsoft.com/office/drawing/2014/main" id="{7055C150-BDA9-4A64-B76D-0879C3927C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0986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3" name="Line 46">
            <a:extLst>
              <a:ext uri="{FF2B5EF4-FFF2-40B4-BE49-F238E27FC236}">
                <a16:creationId xmlns:a16="http://schemas.microsoft.com/office/drawing/2014/main" id="{9F43A438-A1D6-40D2-8505-5D5E99B2B7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14969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4" name="Line 47">
            <a:extLst>
              <a:ext uri="{FF2B5EF4-FFF2-40B4-BE49-F238E27FC236}">
                <a16:creationId xmlns:a16="http://schemas.microsoft.com/office/drawing/2014/main" id="{2608A175-B1CA-4438-973B-FE5F72DEBA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20371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5" name="Line 48">
            <a:extLst>
              <a:ext uri="{FF2B5EF4-FFF2-40B4-BE49-F238E27FC236}">
                <a16:creationId xmlns:a16="http://schemas.microsoft.com/office/drawing/2014/main" id="{4B19C42C-0287-422A-ABD7-88CCF41FDA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2547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6" name="Line 49">
            <a:extLst>
              <a:ext uri="{FF2B5EF4-FFF2-40B4-BE49-F238E27FC236}">
                <a16:creationId xmlns:a16="http://schemas.microsoft.com/office/drawing/2014/main" id="{D4E72CD6-6D2F-49AA-973C-773C848D83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374179" y="103057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7" name="Freeform 50">
            <a:extLst>
              <a:ext uri="{FF2B5EF4-FFF2-40B4-BE49-F238E27FC236}">
                <a16:creationId xmlns:a16="http://schemas.microsoft.com/office/drawing/2014/main" id="{5131B9C3-D409-4541-8F21-9A4BB18366EA}"/>
              </a:ext>
            </a:extLst>
          </p:cNvPr>
          <p:cNvSpPr>
            <a:spLocks/>
          </p:cNvSpPr>
          <p:nvPr/>
        </p:nvSpPr>
        <p:spPr bwMode="auto">
          <a:xfrm>
            <a:off x="9323164" y="9150402"/>
            <a:ext cx="4639352" cy="1275372"/>
          </a:xfrm>
          <a:custGeom>
            <a:avLst/>
            <a:gdLst>
              <a:gd name="T0" fmla="*/ 2147483646 w 626"/>
              <a:gd name="T1" fmla="*/ 2147483646 h 172"/>
              <a:gd name="T2" fmla="*/ 2147483646 w 626"/>
              <a:gd name="T3" fmla="*/ 2147483646 h 172"/>
              <a:gd name="T4" fmla="*/ 0 w 626"/>
              <a:gd name="T5" fmla="*/ 2147483646 h 172"/>
              <a:gd name="T6" fmla="*/ 0 w 626"/>
              <a:gd name="T7" fmla="*/ 2147483646 h 172"/>
              <a:gd name="T8" fmla="*/ 2147483646 w 626"/>
              <a:gd name="T9" fmla="*/ 0 h 172"/>
              <a:gd name="T10" fmla="*/ 2147483646 w 626"/>
              <a:gd name="T11" fmla="*/ 0 h 1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2">
                <a:moveTo>
                  <a:pt x="626" y="172"/>
                </a:moveTo>
                <a:cubicBezTo>
                  <a:pt x="43" y="172"/>
                  <a:pt x="43" y="172"/>
                  <a:pt x="43" y="172"/>
                </a:cubicBezTo>
                <a:cubicBezTo>
                  <a:pt x="19" y="172"/>
                  <a:pt x="0" y="153"/>
                  <a:pt x="0" y="13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chemeClr val="tx1">
                <a:lumMod val="50000"/>
                <a:lumOff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8" name="Line 51">
            <a:extLst>
              <a:ext uri="{FF2B5EF4-FFF2-40B4-BE49-F238E27FC236}">
                <a16:creationId xmlns:a16="http://schemas.microsoft.com/office/drawing/2014/main" id="{4A300DDA-1ED3-47A5-9F98-9D81E1D05F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8150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19" name="Line 52">
            <a:extLst>
              <a:ext uri="{FF2B5EF4-FFF2-40B4-BE49-F238E27FC236}">
                <a16:creationId xmlns:a16="http://schemas.microsoft.com/office/drawing/2014/main" id="{BDF8AF3A-B753-4E4C-B09E-759F35DA06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86602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0" name="Line 53">
            <a:extLst>
              <a:ext uri="{FF2B5EF4-FFF2-40B4-BE49-F238E27FC236}">
                <a16:creationId xmlns:a16="http://schemas.microsoft.com/office/drawing/2014/main" id="{2300F95D-AD9F-4CDA-AEA7-0E21587F35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9170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1" name="Line 54">
            <a:extLst>
              <a:ext uri="{FF2B5EF4-FFF2-40B4-BE49-F238E27FC236}">
                <a16:creationId xmlns:a16="http://schemas.microsoft.com/office/drawing/2014/main" id="{FB8F8DA5-F323-4E20-9CC3-E38BE44A73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79710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2" name="Line 55">
            <a:extLst>
              <a:ext uri="{FF2B5EF4-FFF2-40B4-BE49-F238E27FC236}">
                <a16:creationId xmlns:a16="http://schemas.microsoft.com/office/drawing/2014/main" id="{6375A235-95F5-46ED-9604-A6F2B3679C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02207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3" name="Line 56">
            <a:extLst>
              <a:ext uri="{FF2B5EF4-FFF2-40B4-BE49-F238E27FC236}">
                <a16:creationId xmlns:a16="http://schemas.microsoft.com/office/drawing/2014/main" id="{D4CA0F2E-9139-4F5E-92AA-101734480B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0730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4" name="Line 57">
            <a:extLst>
              <a:ext uri="{FF2B5EF4-FFF2-40B4-BE49-F238E27FC236}">
                <a16:creationId xmlns:a16="http://schemas.microsoft.com/office/drawing/2014/main" id="{F61D407D-9752-424A-AB97-DB0C01DC2B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12710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5" name="Line 58">
            <a:extLst>
              <a:ext uri="{FF2B5EF4-FFF2-40B4-BE49-F238E27FC236}">
                <a16:creationId xmlns:a16="http://schemas.microsoft.com/office/drawing/2014/main" id="{047D63E0-4750-4D96-9506-D30BD5E2FF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17811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26" name="Line 59">
            <a:extLst>
              <a:ext uri="{FF2B5EF4-FFF2-40B4-BE49-F238E27FC236}">
                <a16:creationId xmlns:a16="http://schemas.microsoft.com/office/drawing/2014/main" id="{F16F63F3-3BF3-4127-90BA-BD9497AA2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22913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6" name="Line 60">
            <a:extLst>
              <a:ext uri="{FF2B5EF4-FFF2-40B4-BE49-F238E27FC236}">
                <a16:creationId xmlns:a16="http://schemas.microsoft.com/office/drawing/2014/main" id="{6C917C02-3BCD-4CA0-BFE3-F461F109F2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28315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7" name="Line 61">
            <a:extLst>
              <a:ext uri="{FF2B5EF4-FFF2-40B4-BE49-F238E27FC236}">
                <a16:creationId xmlns:a16="http://schemas.microsoft.com/office/drawing/2014/main" id="{FBBD2D7C-3EEF-4F79-823F-F767F02C1F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33416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8" name="Line 62">
            <a:extLst>
              <a:ext uri="{FF2B5EF4-FFF2-40B4-BE49-F238E27FC236}">
                <a16:creationId xmlns:a16="http://schemas.microsoft.com/office/drawing/2014/main" id="{FCF204B8-6E57-42E7-866B-B0B0BB73E8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3851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59" name="Line 63">
            <a:extLst>
              <a:ext uri="{FF2B5EF4-FFF2-40B4-BE49-F238E27FC236}">
                <a16:creationId xmlns:a16="http://schemas.microsoft.com/office/drawing/2014/main" id="{C26FD952-2138-400F-A505-DD7B9A8B80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4391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0" name="Line 64">
            <a:extLst>
              <a:ext uri="{FF2B5EF4-FFF2-40B4-BE49-F238E27FC236}">
                <a16:creationId xmlns:a16="http://schemas.microsoft.com/office/drawing/2014/main" id="{92F1E19F-ECCE-46C0-AAD8-3162D6672B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4812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1" name="Line 65">
            <a:extLst>
              <a:ext uri="{FF2B5EF4-FFF2-40B4-BE49-F238E27FC236}">
                <a16:creationId xmlns:a16="http://schemas.microsoft.com/office/drawing/2014/main" id="{33D48158-FD02-4513-9823-52F44D7A3B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53522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2" name="Line 66">
            <a:extLst>
              <a:ext uri="{FF2B5EF4-FFF2-40B4-BE49-F238E27FC236}">
                <a16:creationId xmlns:a16="http://schemas.microsoft.com/office/drawing/2014/main" id="{C5DF2608-4ED4-4CC6-9325-A9D7D60283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5862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3" name="Line 67">
            <a:extLst>
              <a:ext uri="{FF2B5EF4-FFF2-40B4-BE49-F238E27FC236}">
                <a16:creationId xmlns:a16="http://schemas.microsoft.com/office/drawing/2014/main" id="{E0DE4DFC-C83C-40E4-A186-84DD8F3611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63725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4" name="Line 68">
            <a:extLst>
              <a:ext uri="{FF2B5EF4-FFF2-40B4-BE49-F238E27FC236}">
                <a16:creationId xmlns:a16="http://schemas.microsoft.com/office/drawing/2014/main" id="{DF0E6EC5-8B73-4E3D-9A20-087FB7A713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6912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5" name="Line 69">
            <a:extLst>
              <a:ext uri="{FF2B5EF4-FFF2-40B4-BE49-F238E27FC236}">
                <a16:creationId xmlns:a16="http://schemas.microsoft.com/office/drawing/2014/main" id="{AAAF4ADF-67D5-453F-A8FD-C5E440B301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74228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6" name="Line 70">
            <a:extLst>
              <a:ext uri="{FF2B5EF4-FFF2-40B4-BE49-F238E27FC236}">
                <a16:creationId xmlns:a16="http://schemas.microsoft.com/office/drawing/2014/main" id="{7C5D3125-7125-423F-947B-2B1AC8A8DF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7932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7" name="Line 71">
            <a:extLst>
              <a:ext uri="{FF2B5EF4-FFF2-40B4-BE49-F238E27FC236}">
                <a16:creationId xmlns:a16="http://schemas.microsoft.com/office/drawing/2014/main" id="{2D2593AA-C447-4798-A268-E1ADAE9445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5431" y="884431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8" name="Freeform 72">
            <a:extLst>
              <a:ext uri="{FF2B5EF4-FFF2-40B4-BE49-F238E27FC236}">
                <a16:creationId xmlns:a16="http://schemas.microsoft.com/office/drawing/2014/main" id="{F3604B82-B5C0-43BF-91BD-00CC898553E7}"/>
              </a:ext>
            </a:extLst>
          </p:cNvPr>
          <p:cNvSpPr>
            <a:spLocks/>
          </p:cNvSpPr>
          <p:nvPr/>
        </p:nvSpPr>
        <p:spPr bwMode="auto">
          <a:xfrm>
            <a:off x="10184414" y="7688976"/>
            <a:ext cx="4630352" cy="1281372"/>
          </a:xfrm>
          <a:custGeom>
            <a:avLst/>
            <a:gdLst>
              <a:gd name="T0" fmla="*/ 2147483646 w 625"/>
              <a:gd name="T1" fmla="*/ 2147483646 h 173"/>
              <a:gd name="T2" fmla="*/ 2147483646 w 625"/>
              <a:gd name="T3" fmla="*/ 2147483646 h 173"/>
              <a:gd name="T4" fmla="*/ 0 w 625"/>
              <a:gd name="T5" fmla="*/ 2147483646 h 173"/>
              <a:gd name="T6" fmla="*/ 0 w 625"/>
              <a:gd name="T7" fmla="*/ 2147483646 h 173"/>
              <a:gd name="T8" fmla="*/ 2147483646 w 625"/>
              <a:gd name="T9" fmla="*/ 0 h 173"/>
              <a:gd name="T10" fmla="*/ 2147483646 w 625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5" h="173">
                <a:moveTo>
                  <a:pt x="625" y="173"/>
                </a:moveTo>
                <a:cubicBezTo>
                  <a:pt x="42" y="173"/>
                  <a:pt x="42" y="173"/>
                  <a:pt x="42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2" y="0"/>
                </a:cubicBezTo>
                <a:cubicBezTo>
                  <a:pt x="625" y="0"/>
                  <a:pt x="625" y="0"/>
                  <a:pt x="625" y="0"/>
                </a:cubicBezTo>
              </a:path>
            </a:pathLst>
          </a:custGeom>
          <a:noFill/>
          <a:ln w="85725" cap="rnd">
            <a:solidFill>
              <a:srgbClr val="888888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69" name="Line 73">
            <a:extLst>
              <a:ext uri="{FF2B5EF4-FFF2-40B4-BE49-F238E27FC236}">
                <a16:creationId xmlns:a16="http://schemas.microsoft.com/office/drawing/2014/main" id="{489AB0AE-1313-411E-81C5-DD43F09526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35358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0" name="Line 74">
            <a:extLst>
              <a:ext uri="{FF2B5EF4-FFF2-40B4-BE49-F238E27FC236}">
                <a16:creationId xmlns:a16="http://schemas.microsoft.com/office/drawing/2014/main" id="{61C3A395-25E0-47BF-93D6-40DCA2126E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40460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1" name="Line 75">
            <a:extLst>
              <a:ext uri="{FF2B5EF4-FFF2-40B4-BE49-F238E27FC236}">
                <a16:creationId xmlns:a16="http://schemas.microsoft.com/office/drawing/2014/main" id="{EE6A1C44-51E4-4E27-96B3-A797E26A4C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45861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2" name="Line 76">
            <a:extLst>
              <a:ext uri="{FF2B5EF4-FFF2-40B4-BE49-F238E27FC236}">
                <a16:creationId xmlns:a16="http://schemas.microsoft.com/office/drawing/2014/main" id="{21972898-6A8F-4949-8CC3-52EBEA4A37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5096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3" name="Line 77">
            <a:extLst>
              <a:ext uri="{FF2B5EF4-FFF2-40B4-BE49-F238E27FC236}">
                <a16:creationId xmlns:a16="http://schemas.microsoft.com/office/drawing/2014/main" id="{546EA3DE-9932-4207-AA3B-0EC288B7A3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56064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4" name="Line 78">
            <a:extLst>
              <a:ext uri="{FF2B5EF4-FFF2-40B4-BE49-F238E27FC236}">
                <a16:creationId xmlns:a16="http://schemas.microsoft.com/office/drawing/2014/main" id="{81BE8824-D521-4618-99E3-E0DADDB08E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61166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5" name="Line 79">
            <a:extLst>
              <a:ext uri="{FF2B5EF4-FFF2-40B4-BE49-F238E27FC236}">
                <a16:creationId xmlns:a16="http://schemas.microsoft.com/office/drawing/2014/main" id="{B61D3FED-C766-42D0-B34E-04BAE9A6A1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6656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6" name="Line 80">
            <a:extLst>
              <a:ext uri="{FF2B5EF4-FFF2-40B4-BE49-F238E27FC236}">
                <a16:creationId xmlns:a16="http://schemas.microsoft.com/office/drawing/2014/main" id="{C4E7D367-B247-4D19-913B-EF3C92D0F5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71669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7" name="Line 81">
            <a:extLst>
              <a:ext uri="{FF2B5EF4-FFF2-40B4-BE49-F238E27FC236}">
                <a16:creationId xmlns:a16="http://schemas.microsoft.com/office/drawing/2014/main" id="{40F259F0-054F-4C1C-8D13-226FDB141E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7677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8" name="Line 82">
            <a:extLst>
              <a:ext uri="{FF2B5EF4-FFF2-40B4-BE49-F238E27FC236}">
                <a16:creationId xmlns:a16="http://schemas.microsoft.com/office/drawing/2014/main" id="{1C824061-15D9-4C5E-B075-8EF0F1BCDD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82172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79" name="Line 83">
            <a:extLst>
              <a:ext uri="{FF2B5EF4-FFF2-40B4-BE49-F238E27FC236}">
                <a16:creationId xmlns:a16="http://schemas.microsoft.com/office/drawing/2014/main" id="{FB4D08DC-4610-4555-944F-DD41BFC5CE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87273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0" name="Line 84">
            <a:extLst>
              <a:ext uri="{FF2B5EF4-FFF2-40B4-BE49-F238E27FC236}">
                <a16:creationId xmlns:a16="http://schemas.microsoft.com/office/drawing/2014/main" id="{6D82019B-B5CE-43E7-8C2F-5DC9E1416A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92375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1" name="Line 85">
            <a:extLst>
              <a:ext uri="{FF2B5EF4-FFF2-40B4-BE49-F238E27FC236}">
                <a16:creationId xmlns:a16="http://schemas.microsoft.com/office/drawing/2014/main" id="{72B8137B-1285-44F2-853E-61A220FFDA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697776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2" name="Line 86">
            <a:extLst>
              <a:ext uri="{FF2B5EF4-FFF2-40B4-BE49-F238E27FC236}">
                <a16:creationId xmlns:a16="http://schemas.microsoft.com/office/drawing/2014/main" id="{F8E5DF25-ED24-42CC-92B2-2AF260116E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02878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3" name="Line 87">
            <a:extLst>
              <a:ext uri="{FF2B5EF4-FFF2-40B4-BE49-F238E27FC236}">
                <a16:creationId xmlns:a16="http://schemas.microsoft.com/office/drawing/2014/main" id="{CAEEDA59-F561-4C14-85F0-ACF4F093F9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07979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4" name="Line 88">
            <a:extLst>
              <a:ext uri="{FF2B5EF4-FFF2-40B4-BE49-F238E27FC236}">
                <a16:creationId xmlns:a16="http://schemas.microsoft.com/office/drawing/2014/main" id="{85284ADD-C2B4-4CB5-BFC2-E2F65039F5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13381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5" name="Line 89">
            <a:extLst>
              <a:ext uri="{FF2B5EF4-FFF2-40B4-BE49-F238E27FC236}">
                <a16:creationId xmlns:a16="http://schemas.microsoft.com/office/drawing/2014/main" id="{24DB6C0B-5FD8-4ECF-B4A8-D21BDEE8B4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18483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6" name="Line 90">
            <a:extLst>
              <a:ext uri="{FF2B5EF4-FFF2-40B4-BE49-F238E27FC236}">
                <a16:creationId xmlns:a16="http://schemas.microsoft.com/office/drawing/2014/main" id="{51D5A417-BF76-43F6-8B38-33297BAC5B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23584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7" name="Line 91">
            <a:extLst>
              <a:ext uri="{FF2B5EF4-FFF2-40B4-BE49-F238E27FC236}">
                <a16:creationId xmlns:a16="http://schemas.microsoft.com/office/drawing/2014/main" id="{D63D4551-B4FC-4C98-96CB-445E0E3102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28085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8" name="Line 92">
            <a:extLst>
              <a:ext uri="{FF2B5EF4-FFF2-40B4-BE49-F238E27FC236}">
                <a16:creationId xmlns:a16="http://schemas.microsoft.com/office/drawing/2014/main" id="{6588514A-3CE2-4F9E-999C-322ADB28E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33187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89" name="Line 93">
            <a:extLst>
              <a:ext uri="{FF2B5EF4-FFF2-40B4-BE49-F238E27FC236}">
                <a16:creationId xmlns:a16="http://schemas.microsoft.com/office/drawing/2014/main" id="{504AC875-9255-413D-9218-D25CAF1BD5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35255" y="738588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0" name="Freeform 94">
            <a:extLst>
              <a:ext uri="{FF2B5EF4-FFF2-40B4-BE49-F238E27FC236}">
                <a16:creationId xmlns:a16="http://schemas.microsoft.com/office/drawing/2014/main" id="{901763BA-0BB4-4F62-93D9-6F2A50689ED4}"/>
              </a:ext>
            </a:extLst>
          </p:cNvPr>
          <p:cNvSpPr>
            <a:spLocks/>
          </p:cNvSpPr>
          <p:nvPr/>
        </p:nvSpPr>
        <p:spPr bwMode="auto">
          <a:xfrm>
            <a:off x="9584238" y="6227551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1" name="Line 95">
            <a:extLst>
              <a:ext uri="{FF2B5EF4-FFF2-40B4-BE49-F238E27FC236}">
                <a16:creationId xmlns:a16="http://schemas.microsoft.com/office/drawing/2014/main" id="{F13AEB2D-B213-495D-A8E5-939014E1EC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89216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2" name="Line 96">
            <a:extLst>
              <a:ext uri="{FF2B5EF4-FFF2-40B4-BE49-F238E27FC236}">
                <a16:creationId xmlns:a16="http://schemas.microsoft.com/office/drawing/2014/main" id="{F76E0CD5-8A44-4D36-B09F-9FDDF078A4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94317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3" name="Line 97">
            <a:extLst>
              <a:ext uri="{FF2B5EF4-FFF2-40B4-BE49-F238E27FC236}">
                <a16:creationId xmlns:a16="http://schemas.microsoft.com/office/drawing/2014/main" id="{AB617FEE-AEB9-45B0-B0CE-6A8D03B46E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4997190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4" name="Line 98">
            <a:extLst>
              <a:ext uri="{FF2B5EF4-FFF2-40B4-BE49-F238E27FC236}">
                <a16:creationId xmlns:a16="http://schemas.microsoft.com/office/drawing/2014/main" id="{A1A39658-F63B-48E2-BBF8-966B60356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04820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5" name="Line 99">
            <a:extLst>
              <a:ext uri="{FF2B5EF4-FFF2-40B4-BE49-F238E27FC236}">
                <a16:creationId xmlns:a16="http://schemas.microsoft.com/office/drawing/2014/main" id="{65A0A2D5-DE6B-48A3-81FE-6FFC141242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099220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6" name="Line 100">
            <a:extLst>
              <a:ext uri="{FF2B5EF4-FFF2-40B4-BE49-F238E27FC236}">
                <a16:creationId xmlns:a16="http://schemas.microsoft.com/office/drawing/2014/main" id="{3289EAD1-1F10-4D1C-AF35-5A778D3C6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15323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7" name="Line 101">
            <a:extLst>
              <a:ext uri="{FF2B5EF4-FFF2-40B4-BE49-F238E27FC236}">
                <a16:creationId xmlns:a16="http://schemas.microsoft.com/office/drawing/2014/main" id="{B81B134D-34C3-4C63-94EC-C0BCE4087B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20425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8" name="Line 102">
            <a:extLst>
              <a:ext uri="{FF2B5EF4-FFF2-40B4-BE49-F238E27FC236}">
                <a16:creationId xmlns:a16="http://schemas.microsoft.com/office/drawing/2014/main" id="{1704F979-CCE2-4F5A-9958-95E9AE0EDE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255266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199" name="Line 103">
            <a:extLst>
              <a:ext uri="{FF2B5EF4-FFF2-40B4-BE49-F238E27FC236}">
                <a16:creationId xmlns:a16="http://schemas.microsoft.com/office/drawing/2014/main" id="{3500E629-4E23-4895-9EC6-D763AF6635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30628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0" name="Line 104">
            <a:extLst>
              <a:ext uri="{FF2B5EF4-FFF2-40B4-BE49-F238E27FC236}">
                <a16:creationId xmlns:a16="http://schemas.microsoft.com/office/drawing/2014/main" id="{F71A3623-7611-486F-815C-BC4102DAE7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36029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1" name="Line 105">
            <a:extLst>
              <a:ext uri="{FF2B5EF4-FFF2-40B4-BE49-F238E27FC236}">
                <a16:creationId xmlns:a16="http://schemas.microsoft.com/office/drawing/2014/main" id="{161DADEF-CED2-44D3-9A30-CB399FFA5F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41131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2" name="Line 106">
            <a:extLst>
              <a:ext uri="{FF2B5EF4-FFF2-40B4-BE49-F238E27FC236}">
                <a16:creationId xmlns:a16="http://schemas.microsoft.com/office/drawing/2014/main" id="{CD75397C-EF2C-4E2D-9DC6-5F953A6C62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46232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3" name="Line 107">
            <a:extLst>
              <a:ext uri="{FF2B5EF4-FFF2-40B4-BE49-F238E27FC236}">
                <a16:creationId xmlns:a16="http://schemas.microsoft.com/office/drawing/2014/main" id="{49D7BE39-6FD8-4E31-B67D-22869307C7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516344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4" name="Line 108">
            <a:extLst>
              <a:ext uri="{FF2B5EF4-FFF2-40B4-BE49-F238E27FC236}">
                <a16:creationId xmlns:a16="http://schemas.microsoft.com/office/drawing/2014/main" id="{43E82124-7FCB-4E41-B8DE-EC2B0DC510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56735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5" name="Line 109">
            <a:extLst>
              <a:ext uri="{FF2B5EF4-FFF2-40B4-BE49-F238E27FC236}">
                <a16:creationId xmlns:a16="http://schemas.microsoft.com/office/drawing/2014/main" id="{CAD2C53D-A048-4076-85DA-DB62252FDE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61837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6" name="Line 110">
            <a:extLst>
              <a:ext uri="{FF2B5EF4-FFF2-40B4-BE49-F238E27FC236}">
                <a16:creationId xmlns:a16="http://schemas.microsoft.com/office/drawing/2014/main" id="{D60A01A1-AE8B-4F68-9673-61020E3AE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67238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7" name="Line 111">
            <a:extLst>
              <a:ext uri="{FF2B5EF4-FFF2-40B4-BE49-F238E27FC236}">
                <a16:creationId xmlns:a16="http://schemas.microsoft.com/office/drawing/2014/main" id="{6ECFECE5-C5BE-4D65-B99F-04A904153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72340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8" name="Line 112">
            <a:extLst>
              <a:ext uri="{FF2B5EF4-FFF2-40B4-BE49-F238E27FC236}">
                <a16:creationId xmlns:a16="http://schemas.microsoft.com/office/drawing/2014/main" id="{EE127E6E-4D51-468F-BB0D-587EF3EA12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77441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09" name="Line 113">
            <a:extLst>
              <a:ext uri="{FF2B5EF4-FFF2-40B4-BE49-F238E27FC236}">
                <a16:creationId xmlns:a16="http://schemas.microsoft.com/office/drawing/2014/main" id="{F5045718-65FB-4861-B02A-C722A66405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825432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0" name="Line 114">
            <a:extLst>
              <a:ext uri="{FF2B5EF4-FFF2-40B4-BE49-F238E27FC236}">
                <a16:creationId xmlns:a16="http://schemas.microsoft.com/office/drawing/2014/main" id="{570B9712-297F-4189-9294-61DAEC37B5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879448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1" name="Line 115">
            <a:extLst>
              <a:ext uri="{FF2B5EF4-FFF2-40B4-BE49-F238E27FC236}">
                <a16:creationId xmlns:a16="http://schemas.microsoft.com/office/drawing/2014/main" id="{F581E11D-E66E-4088-9B86-AD53C10D37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99419" y="5930464"/>
            <a:ext cx="4594338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2" name="Freeform 116">
            <a:extLst>
              <a:ext uri="{FF2B5EF4-FFF2-40B4-BE49-F238E27FC236}">
                <a16:creationId xmlns:a16="http://schemas.microsoft.com/office/drawing/2014/main" id="{34635FCE-F4C1-4E36-AD1F-6A177B0D9A33}"/>
              </a:ext>
            </a:extLst>
          </p:cNvPr>
          <p:cNvSpPr>
            <a:spLocks/>
          </p:cNvSpPr>
          <p:nvPr/>
        </p:nvSpPr>
        <p:spPr bwMode="auto">
          <a:xfrm>
            <a:off x="10139402" y="4766125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20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20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chemeClr val="bg1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3" name="Line 117">
            <a:extLst>
              <a:ext uri="{FF2B5EF4-FFF2-40B4-BE49-F238E27FC236}">
                <a16:creationId xmlns:a16="http://schemas.microsoft.com/office/drawing/2014/main" id="{8DC77668-DCE1-40E3-B7BB-BDC81ABFB3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430734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4" name="Line 118">
            <a:extLst>
              <a:ext uri="{FF2B5EF4-FFF2-40B4-BE49-F238E27FC236}">
                <a16:creationId xmlns:a16="http://schemas.microsoft.com/office/drawing/2014/main" id="{504D6B87-D2C2-49CA-AE62-EBC70C0ACB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48175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5" name="Line 119">
            <a:extLst>
              <a:ext uri="{FF2B5EF4-FFF2-40B4-BE49-F238E27FC236}">
                <a16:creationId xmlns:a16="http://schemas.microsoft.com/office/drawing/2014/main" id="{AA35B4EC-17B4-4DBF-8F6C-918D8511DD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53576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6" name="Line 120">
            <a:extLst>
              <a:ext uri="{FF2B5EF4-FFF2-40B4-BE49-F238E27FC236}">
                <a16:creationId xmlns:a16="http://schemas.microsoft.com/office/drawing/2014/main" id="{D1146FE8-7D58-4CD2-AD59-7EB23ED9A8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58678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7" name="Line 121">
            <a:extLst>
              <a:ext uri="{FF2B5EF4-FFF2-40B4-BE49-F238E27FC236}">
                <a16:creationId xmlns:a16="http://schemas.microsoft.com/office/drawing/2014/main" id="{F2F24743-A893-40A4-A250-FBAC125586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63779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8" name="Line 122">
            <a:extLst>
              <a:ext uri="{FF2B5EF4-FFF2-40B4-BE49-F238E27FC236}">
                <a16:creationId xmlns:a16="http://schemas.microsoft.com/office/drawing/2014/main" id="{ADB814F8-306A-41FA-AF9E-1642F04799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69181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19" name="Line 123">
            <a:extLst>
              <a:ext uri="{FF2B5EF4-FFF2-40B4-BE49-F238E27FC236}">
                <a16:creationId xmlns:a16="http://schemas.microsoft.com/office/drawing/2014/main" id="{3F6F76D3-0EA0-4CE7-A00E-E2050AD21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74282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0" name="Line 124">
            <a:extLst>
              <a:ext uri="{FF2B5EF4-FFF2-40B4-BE49-F238E27FC236}">
                <a16:creationId xmlns:a16="http://schemas.microsoft.com/office/drawing/2014/main" id="{BF114AD6-E878-49DB-8545-3C92BC53F6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79384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1" name="Line 125">
            <a:extLst>
              <a:ext uri="{FF2B5EF4-FFF2-40B4-BE49-F238E27FC236}">
                <a16:creationId xmlns:a16="http://schemas.microsoft.com/office/drawing/2014/main" id="{9E02007C-0751-47FE-BDE0-175CB5EB7B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84785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2" name="Line 126">
            <a:extLst>
              <a:ext uri="{FF2B5EF4-FFF2-40B4-BE49-F238E27FC236}">
                <a16:creationId xmlns:a16="http://schemas.microsoft.com/office/drawing/2014/main" id="{D57238E7-6E6E-4A08-8A53-F622130446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89887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3" name="Line 127">
            <a:extLst>
              <a:ext uri="{FF2B5EF4-FFF2-40B4-BE49-F238E27FC236}">
                <a16:creationId xmlns:a16="http://schemas.microsoft.com/office/drawing/2014/main" id="{F26B2F73-C721-4104-B384-14C37D9E90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394988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4" name="Line 128">
            <a:extLst>
              <a:ext uri="{FF2B5EF4-FFF2-40B4-BE49-F238E27FC236}">
                <a16:creationId xmlns:a16="http://schemas.microsoft.com/office/drawing/2014/main" id="{7968745F-C47E-4CBD-904F-1E457631E1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000900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5" name="Line 129">
            <a:extLst>
              <a:ext uri="{FF2B5EF4-FFF2-40B4-BE49-F238E27FC236}">
                <a16:creationId xmlns:a16="http://schemas.microsoft.com/office/drawing/2014/main" id="{860852A5-7D6B-4532-BD12-1C15B57178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05491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6" name="Line 130">
            <a:extLst>
              <a:ext uri="{FF2B5EF4-FFF2-40B4-BE49-F238E27FC236}">
                <a16:creationId xmlns:a16="http://schemas.microsoft.com/office/drawing/2014/main" id="{7930DDA0-760C-45E9-A3E3-7D2EF03B5C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10593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7" name="Line 131">
            <a:extLst>
              <a:ext uri="{FF2B5EF4-FFF2-40B4-BE49-F238E27FC236}">
                <a16:creationId xmlns:a16="http://schemas.microsoft.com/office/drawing/2014/main" id="{2BB23580-7C49-4739-9FA4-BD19560FF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15694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8" name="Line 132">
            <a:extLst>
              <a:ext uri="{FF2B5EF4-FFF2-40B4-BE49-F238E27FC236}">
                <a16:creationId xmlns:a16="http://schemas.microsoft.com/office/drawing/2014/main" id="{DD20C440-DF9D-4047-89E9-8302D7B498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21096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29" name="Line 133">
            <a:extLst>
              <a:ext uri="{FF2B5EF4-FFF2-40B4-BE49-F238E27FC236}">
                <a16:creationId xmlns:a16="http://schemas.microsoft.com/office/drawing/2014/main" id="{1D126D17-BA07-48B5-B6E7-73822D064E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26197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0" name="Line 134">
            <a:extLst>
              <a:ext uri="{FF2B5EF4-FFF2-40B4-BE49-F238E27FC236}">
                <a16:creationId xmlns:a16="http://schemas.microsoft.com/office/drawing/2014/main" id="{57390C4A-7585-4615-BF3C-62DA489ABC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31299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1" name="Line 135">
            <a:extLst>
              <a:ext uri="{FF2B5EF4-FFF2-40B4-BE49-F238E27FC236}">
                <a16:creationId xmlns:a16="http://schemas.microsoft.com/office/drawing/2014/main" id="{C722A7E8-707E-44F5-9F4F-70AB7080A3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367008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2" name="Line 136">
            <a:extLst>
              <a:ext uri="{FF2B5EF4-FFF2-40B4-BE49-F238E27FC236}">
                <a16:creationId xmlns:a16="http://schemas.microsoft.com/office/drawing/2014/main" id="{C66B92C2-A87F-42BF-817E-410768E0A0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418022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3" name="Line 137">
            <a:extLst>
              <a:ext uri="{FF2B5EF4-FFF2-40B4-BE49-F238E27FC236}">
                <a16:creationId xmlns:a16="http://schemas.microsoft.com/office/drawing/2014/main" id="{33FABF47-8B8A-42F0-8764-108907EFAA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82297" y="4469036"/>
            <a:ext cx="4603342" cy="0"/>
          </a:xfrm>
          <a:prstGeom prst="line">
            <a:avLst/>
          </a:prstGeom>
          <a:noFill/>
          <a:ln w="7938">
            <a:solidFill>
              <a:srgbClr val="D6D9D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4" name="Freeform 138">
            <a:extLst>
              <a:ext uri="{FF2B5EF4-FFF2-40B4-BE49-F238E27FC236}">
                <a16:creationId xmlns:a16="http://schemas.microsoft.com/office/drawing/2014/main" id="{80041514-982C-46E5-B179-E2E205E3D2C3}"/>
              </a:ext>
            </a:extLst>
          </p:cNvPr>
          <p:cNvSpPr>
            <a:spLocks/>
          </p:cNvSpPr>
          <p:nvPr/>
        </p:nvSpPr>
        <p:spPr bwMode="auto">
          <a:xfrm>
            <a:off x="9731282" y="3287627"/>
            <a:ext cx="4639352" cy="1284374"/>
          </a:xfrm>
          <a:custGeom>
            <a:avLst/>
            <a:gdLst>
              <a:gd name="T0" fmla="*/ 2147483646 w 626"/>
              <a:gd name="T1" fmla="*/ 2147483646 h 173"/>
              <a:gd name="T2" fmla="*/ 2147483646 w 626"/>
              <a:gd name="T3" fmla="*/ 2147483646 h 173"/>
              <a:gd name="T4" fmla="*/ 0 w 626"/>
              <a:gd name="T5" fmla="*/ 2147483646 h 173"/>
              <a:gd name="T6" fmla="*/ 0 w 626"/>
              <a:gd name="T7" fmla="*/ 2147483646 h 173"/>
              <a:gd name="T8" fmla="*/ 2147483646 w 626"/>
              <a:gd name="T9" fmla="*/ 0 h 173"/>
              <a:gd name="T10" fmla="*/ 2147483646 w 626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6" h="173">
                <a:moveTo>
                  <a:pt x="626" y="173"/>
                </a:moveTo>
                <a:cubicBezTo>
                  <a:pt x="43" y="173"/>
                  <a:pt x="43" y="173"/>
                  <a:pt x="43" y="173"/>
                </a:cubicBezTo>
                <a:cubicBezTo>
                  <a:pt x="19" y="173"/>
                  <a:pt x="0" y="154"/>
                  <a:pt x="0" y="13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20"/>
                  <a:pt x="19" y="0"/>
                  <a:pt x="43" y="0"/>
                </a:cubicBezTo>
                <a:cubicBezTo>
                  <a:pt x="626" y="0"/>
                  <a:pt x="626" y="0"/>
                  <a:pt x="626" y="0"/>
                </a:cubicBezTo>
              </a:path>
            </a:pathLst>
          </a:custGeom>
          <a:noFill/>
          <a:ln w="85725" cap="rnd">
            <a:solidFill>
              <a:schemeClr val="bg1">
                <a:lumMod val="8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35" name="Rectangle 139">
            <a:extLst>
              <a:ext uri="{FF2B5EF4-FFF2-40B4-BE49-F238E27FC236}">
                <a16:creationId xmlns:a16="http://schemas.microsoft.com/office/drawing/2014/main" id="{5B296A15-EA00-4FEA-A4CD-8F1E797DC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74114" y="10059668"/>
            <a:ext cx="153407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E76F51"/>
                </a:solidFill>
                <a:latin typeface="+mn-lt"/>
              </a:rPr>
              <a:t>THINK</a:t>
            </a:r>
            <a:endParaRPr lang="en-US" altLang="en-US">
              <a:solidFill>
                <a:srgbClr val="E76F51"/>
              </a:solidFill>
              <a:latin typeface="+mn-lt"/>
            </a:endParaRPr>
          </a:p>
        </p:txBody>
      </p:sp>
      <p:sp>
        <p:nvSpPr>
          <p:cNvPr id="236" name="Rectangle 140">
            <a:extLst>
              <a:ext uri="{FF2B5EF4-FFF2-40B4-BE49-F238E27FC236}">
                <a16:creationId xmlns:a16="http://schemas.microsoft.com/office/drawing/2014/main" id="{EEEC5F04-AD66-44C3-AC55-0F4B508A8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8800" y="6647672"/>
            <a:ext cx="269304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4A261"/>
                </a:solidFill>
                <a:latin typeface="+mn-lt"/>
              </a:rPr>
              <a:t>RESEARCH</a:t>
            </a:r>
            <a:endParaRPr lang="en-US" altLang="en-US">
              <a:solidFill>
                <a:srgbClr val="F4A261"/>
              </a:solidFill>
              <a:latin typeface="+mn-lt"/>
            </a:endParaRPr>
          </a:p>
        </p:txBody>
      </p:sp>
      <p:sp>
        <p:nvSpPr>
          <p:cNvPr id="237" name="Rectangle 141">
            <a:extLst>
              <a:ext uri="{FF2B5EF4-FFF2-40B4-BE49-F238E27FC236}">
                <a16:creationId xmlns:a16="http://schemas.microsoft.com/office/drawing/2014/main" id="{2AC9643E-FA56-4CB5-A896-18EA81BCB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8800" y="3229676"/>
            <a:ext cx="227947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E9C46A"/>
                </a:solidFill>
                <a:latin typeface="+mn-lt"/>
              </a:rPr>
              <a:t>ANALYZE</a:t>
            </a:r>
            <a:endParaRPr lang="en-US" altLang="en-US">
              <a:solidFill>
                <a:srgbClr val="E9C46A"/>
              </a:solidFill>
              <a:latin typeface="+mn-lt"/>
            </a:endParaRPr>
          </a:p>
        </p:txBody>
      </p:sp>
      <p:sp>
        <p:nvSpPr>
          <p:cNvPr id="238" name="Rectangle 142">
            <a:extLst>
              <a:ext uri="{FF2B5EF4-FFF2-40B4-BE49-F238E27FC236}">
                <a16:creationId xmlns:a16="http://schemas.microsoft.com/office/drawing/2014/main" id="{D4771A22-AE12-4F5F-A136-DC3EB2B17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6058" y="10059668"/>
            <a:ext cx="163987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A9D8F"/>
                </a:solidFill>
                <a:latin typeface="+mn-lt"/>
              </a:rPr>
              <a:t>STUDY</a:t>
            </a:r>
            <a:endParaRPr lang="en-US" altLang="en-US">
              <a:solidFill>
                <a:srgbClr val="2A9D8F"/>
              </a:solidFill>
              <a:latin typeface="+mn-lt"/>
            </a:endParaRPr>
          </a:p>
        </p:txBody>
      </p:sp>
      <p:sp>
        <p:nvSpPr>
          <p:cNvPr id="239" name="Rectangle 143">
            <a:extLst>
              <a:ext uri="{FF2B5EF4-FFF2-40B4-BE49-F238E27FC236}">
                <a16:creationId xmlns:a16="http://schemas.microsoft.com/office/drawing/2014/main" id="{CC39F6A2-1513-43E8-889A-D3F0DD958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1840" y="6647672"/>
            <a:ext cx="33422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87271"/>
                </a:solidFill>
                <a:latin typeface="+mn-lt"/>
              </a:rPr>
              <a:t>Lorem ipsum </a:t>
            </a:r>
            <a:endParaRPr lang="en-US" altLang="en-US" sz="3600">
              <a:solidFill>
                <a:srgbClr val="287271"/>
              </a:solidFill>
              <a:latin typeface="+mn-lt"/>
            </a:endParaRPr>
          </a:p>
        </p:txBody>
      </p:sp>
      <p:sp>
        <p:nvSpPr>
          <p:cNvPr id="240" name="Rectangle 144">
            <a:extLst>
              <a:ext uri="{FF2B5EF4-FFF2-40B4-BE49-F238E27FC236}">
                <a16:creationId xmlns:a16="http://schemas.microsoft.com/office/drawing/2014/main" id="{D9593F27-F984-46D9-9716-C4C2DB61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7488" y="3164148"/>
            <a:ext cx="39431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264653"/>
                </a:solidFill>
                <a:latin typeface="+mn-lt"/>
              </a:rPr>
              <a:t>Lorem ipsum </a:t>
            </a:r>
            <a:endParaRPr lang="en-US" altLang="en-US">
              <a:solidFill>
                <a:srgbClr val="264653"/>
              </a:solidFill>
              <a:latin typeface="+mn-lt"/>
            </a:endParaRPr>
          </a:p>
        </p:txBody>
      </p:sp>
      <p:sp>
        <p:nvSpPr>
          <p:cNvPr id="243" name="Freeform 147">
            <a:extLst>
              <a:ext uri="{FF2B5EF4-FFF2-40B4-BE49-F238E27FC236}">
                <a16:creationId xmlns:a16="http://schemas.microsoft.com/office/drawing/2014/main" id="{48703F9C-9A57-4820-B2DE-960C338D4ED5}"/>
              </a:ext>
            </a:extLst>
          </p:cNvPr>
          <p:cNvSpPr>
            <a:spLocks noEditPoints="1"/>
          </p:cNvSpPr>
          <p:nvPr/>
        </p:nvSpPr>
        <p:spPr bwMode="auto">
          <a:xfrm>
            <a:off x="20471415" y="10743868"/>
            <a:ext cx="2007586" cy="1047304"/>
          </a:xfrm>
          <a:custGeom>
            <a:avLst/>
            <a:gdLst>
              <a:gd name="T0" fmla="*/ 2147483646 w 271"/>
              <a:gd name="T1" fmla="*/ 2147483646 h 141"/>
              <a:gd name="T2" fmla="*/ 2147483646 w 271"/>
              <a:gd name="T3" fmla="*/ 2147483646 h 141"/>
              <a:gd name="T4" fmla="*/ 2147483646 w 271"/>
              <a:gd name="T5" fmla="*/ 2147483646 h 141"/>
              <a:gd name="T6" fmla="*/ 2147483646 w 271"/>
              <a:gd name="T7" fmla="*/ 2147483646 h 141"/>
              <a:gd name="T8" fmla="*/ 2147483646 w 271"/>
              <a:gd name="T9" fmla="*/ 2147483646 h 141"/>
              <a:gd name="T10" fmla="*/ 2147483646 w 271"/>
              <a:gd name="T11" fmla="*/ 2147483646 h 141"/>
              <a:gd name="T12" fmla="*/ 2147483646 w 271"/>
              <a:gd name="T13" fmla="*/ 2147483646 h 141"/>
              <a:gd name="T14" fmla="*/ 2147483646 w 271"/>
              <a:gd name="T15" fmla="*/ 2147483646 h 141"/>
              <a:gd name="T16" fmla="*/ 2147483646 w 271"/>
              <a:gd name="T17" fmla="*/ 2147483646 h 141"/>
              <a:gd name="T18" fmla="*/ 2147483646 w 271"/>
              <a:gd name="T19" fmla="*/ 2147483646 h 141"/>
              <a:gd name="T20" fmla="*/ 2147483646 w 271"/>
              <a:gd name="T21" fmla="*/ 2147483646 h 141"/>
              <a:gd name="T22" fmla="*/ 2147483646 w 271"/>
              <a:gd name="T23" fmla="*/ 0 h 141"/>
              <a:gd name="T24" fmla="*/ 2147483646 w 271"/>
              <a:gd name="T25" fmla="*/ 2147483646 h 141"/>
              <a:gd name="T26" fmla="*/ 2147483646 w 271"/>
              <a:gd name="T27" fmla="*/ 2147483646 h 141"/>
              <a:gd name="T28" fmla="*/ 2147483646 w 271"/>
              <a:gd name="T29" fmla="*/ 2147483646 h 141"/>
              <a:gd name="T30" fmla="*/ 2147483646 w 271"/>
              <a:gd name="T31" fmla="*/ 2147483646 h 141"/>
              <a:gd name="T32" fmla="*/ 2147483646 w 271"/>
              <a:gd name="T33" fmla="*/ 2147483646 h 141"/>
              <a:gd name="T34" fmla="*/ 2147483646 w 271"/>
              <a:gd name="T35" fmla="*/ 2147483646 h 141"/>
              <a:gd name="T36" fmla="*/ 2147483646 w 271"/>
              <a:gd name="T37" fmla="*/ 2147483646 h 141"/>
              <a:gd name="T38" fmla="*/ 2147483646 w 271"/>
              <a:gd name="T39" fmla="*/ 2147483646 h 141"/>
              <a:gd name="T40" fmla="*/ 2147483646 w 271"/>
              <a:gd name="T41" fmla="*/ 2147483646 h 141"/>
              <a:gd name="T42" fmla="*/ 2147483646 w 271"/>
              <a:gd name="T43" fmla="*/ 2147483646 h 141"/>
              <a:gd name="T44" fmla="*/ 2147483646 w 271"/>
              <a:gd name="T45" fmla="*/ 2147483646 h 141"/>
              <a:gd name="T46" fmla="*/ 2147483646 w 271"/>
              <a:gd name="T47" fmla="*/ 2147483646 h 141"/>
              <a:gd name="T48" fmla="*/ 2147483646 w 271"/>
              <a:gd name="T49" fmla="*/ 2147483646 h 141"/>
              <a:gd name="T50" fmla="*/ 2147483646 w 271"/>
              <a:gd name="T51" fmla="*/ 2147483646 h 141"/>
              <a:gd name="T52" fmla="*/ 2147483646 w 271"/>
              <a:gd name="T53" fmla="*/ 2147483646 h 141"/>
              <a:gd name="T54" fmla="*/ 2147483646 w 271"/>
              <a:gd name="T55" fmla="*/ 2147483646 h 141"/>
              <a:gd name="T56" fmla="*/ 2147483646 w 271"/>
              <a:gd name="T57" fmla="*/ 2147483646 h 141"/>
              <a:gd name="T58" fmla="*/ 2147483646 w 271"/>
              <a:gd name="T59" fmla="*/ 2147483646 h 141"/>
              <a:gd name="T60" fmla="*/ 2147483646 w 271"/>
              <a:gd name="T61" fmla="*/ 2147483646 h 141"/>
              <a:gd name="T62" fmla="*/ 2147483646 w 271"/>
              <a:gd name="T63" fmla="*/ 2147483646 h 141"/>
              <a:gd name="T64" fmla="*/ 2147483646 w 271"/>
              <a:gd name="T65" fmla="*/ 2147483646 h 141"/>
              <a:gd name="T66" fmla="*/ 2147483646 w 271"/>
              <a:gd name="T67" fmla="*/ 2147483646 h 141"/>
              <a:gd name="T68" fmla="*/ 2147483646 w 271"/>
              <a:gd name="T69" fmla="*/ 2147483646 h 141"/>
              <a:gd name="T70" fmla="*/ 2147483646 w 271"/>
              <a:gd name="T71" fmla="*/ 2147483646 h 141"/>
              <a:gd name="T72" fmla="*/ 2147483646 w 271"/>
              <a:gd name="T73" fmla="*/ 2147483646 h 141"/>
              <a:gd name="T74" fmla="*/ 2147483646 w 271"/>
              <a:gd name="T75" fmla="*/ 2147483646 h 141"/>
              <a:gd name="T76" fmla="*/ 2147483646 w 271"/>
              <a:gd name="T77" fmla="*/ 2147483646 h 141"/>
              <a:gd name="T78" fmla="*/ 2147483646 w 271"/>
              <a:gd name="T79" fmla="*/ 2147483646 h 141"/>
              <a:gd name="T80" fmla="*/ 2147483646 w 271"/>
              <a:gd name="T81" fmla="*/ 2147483646 h 141"/>
              <a:gd name="T82" fmla="*/ 2147483646 w 271"/>
              <a:gd name="T83" fmla="*/ 2147483646 h 141"/>
              <a:gd name="T84" fmla="*/ 2147483646 w 271"/>
              <a:gd name="T85" fmla="*/ 2147483646 h 141"/>
              <a:gd name="T86" fmla="*/ 2147483646 w 271"/>
              <a:gd name="T87" fmla="*/ 2147483646 h 141"/>
              <a:gd name="T88" fmla="*/ 2147483646 w 271"/>
              <a:gd name="T89" fmla="*/ 2147483646 h 141"/>
              <a:gd name="T90" fmla="*/ 2147483646 w 271"/>
              <a:gd name="T91" fmla="*/ 2147483646 h 141"/>
              <a:gd name="T92" fmla="*/ 2147483646 w 271"/>
              <a:gd name="T93" fmla="*/ 2147483646 h 141"/>
              <a:gd name="T94" fmla="*/ 2147483646 w 271"/>
              <a:gd name="T95" fmla="*/ 2147483646 h 141"/>
              <a:gd name="T96" fmla="*/ 2147483646 w 271"/>
              <a:gd name="T97" fmla="*/ 2147483646 h 141"/>
              <a:gd name="T98" fmla="*/ 2147483646 w 271"/>
              <a:gd name="T99" fmla="*/ 2147483646 h 141"/>
              <a:gd name="T100" fmla="*/ 2147483646 w 271"/>
              <a:gd name="T101" fmla="*/ 2147483646 h 141"/>
              <a:gd name="T102" fmla="*/ 2147483646 w 271"/>
              <a:gd name="T103" fmla="*/ 2147483646 h 141"/>
              <a:gd name="T104" fmla="*/ 2147483646 w 271"/>
              <a:gd name="T105" fmla="*/ 2147483646 h 141"/>
              <a:gd name="T106" fmla="*/ 2147483646 w 271"/>
              <a:gd name="T107" fmla="*/ 2147483646 h 141"/>
              <a:gd name="T108" fmla="*/ 2147483646 w 271"/>
              <a:gd name="T109" fmla="*/ 2147483646 h 141"/>
              <a:gd name="T110" fmla="*/ 2147483646 w 271"/>
              <a:gd name="T111" fmla="*/ 2147483646 h 141"/>
              <a:gd name="T112" fmla="*/ 2147483646 w 271"/>
              <a:gd name="T113" fmla="*/ 2147483646 h 141"/>
              <a:gd name="T114" fmla="*/ 2147483646 w 271"/>
              <a:gd name="T115" fmla="*/ 2147483646 h 141"/>
              <a:gd name="T116" fmla="*/ 2147483646 w 271"/>
              <a:gd name="T117" fmla="*/ 2147483646 h 14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71" h="141">
                <a:moveTo>
                  <a:pt x="196" y="133"/>
                </a:moveTo>
                <a:cubicBezTo>
                  <a:pt x="192" y="135"/>
                  <a:pt x="188" y="136"/>
                  <a:pt x="184" y="137"/>
                </a:cubicBezTo>
                <a:cubicBezTo>
                  <a:pt x="170" y="140"/>
                  <a:pt x="156" y="141"/>
                  <a:pt x="139" y="141"/>
                </a:cubicBezTo>
                <a:cubicBezTo>
                  <a:pt x="122" y="141"/>
                  <a:pt x="108" y="140"/>
                  <a:pt x="95" y="137"/>
                </a:cubicBezTo>
                <a:cubicBezTo>
                  <a:pt x="90" y="136"/>
                  <a:pt x="86" y="135"/>
                  <a:pt x="82" y="133"/>
                </a:cubicBezTo>
                <a:cubicBezTo>
                  <a:pt x="71" y="127"/>
                  <a:pt x="71" y="118"/>
                  <a:pt x="77" y="111"/>
                </a:cubicBezTo>
                <a:cubicBezTo>
                  <a:pt x="84" y="104"/>
                  <a:pt x="93" y="99"/>
                  <a:pt x="102" y="95"/>
                </a:cubicBezTo>
                <a:cubicBezTo>
                  <a:pt x="106" y="93"/>
                  <a:pt x="111" y="91"/>
                  <a:pt x="115" y="90"/>
                </a:cubicBezTo>
                <a:cubicBezTo>
                  <a:pt x="123" y="86"/>
                  <a:pt x="125" y="79"/>
                  <a:pt x="119" y="73"/>
                </a:cubicBezTo>
                <a:cubicBezTo>
                  <a:pt x="107" y="61"/>
                  <a:pt x="103" y="46"/>
                  <a:pt x="103" y="31"/>
                </a:cubicBezTo>
                <a:cubicBezTo>
                  <a:pt x="104" y="14"/>
                  <a:pt x="114" y="5"/>
                  <a:pt x="129" y="1"/>
                </a:cubicBezTo>
                <a:cubicBezTo>
                  <a:pt x="133" y="0"/>
                  <a:pt x="136" y="0"/>
                  <a:pt x="139" y="0"/>
                </a:cubicBezTo>
                <a:cubicBezTo>
                  <a:pt x="142" y="0"/>
                  <a:pt x="146" y="0"/>
                  <a:pt x="149" y="1"/>
                </a:cubicBezTo>
                <a:cubicBezTo>
                  <a:pt x="164" y="5"/>
                  <a:pt x="174" y="14"/>
                  <a:pt x="175" y="31"/>
                </a:cubicBezTo>
                <a:cubicBezTo>
                  <a:pt x="175" y="46"/>
                  <a:pt x="171" y="61"/>
                  <a:pt x="159" y="73"/>
                </a:cubicBezTo>
                <a:cubicBezTo>
                  <a:pt x="153" y="78"/>
                  <a:pt x="156" y="86"/>
                  <a:pt x="163" y="90"/>
                </a:cubicBezTo>
                <a:cubicBezTo>
                  <a:pt x="168" y="91"/>
                  <a:pt x="172" y="93"/>
                  <a:pt x="176" y="95"/>
                </a:cubicBezTo>
                <a:cubicBezTo>
                  <a:pt x="185" y="99"/>
                  <a:pt x="194" y="104"/>
                  <a:pt x="201" y="111"/>
                </a:cubicBezTo>
                <a:cubicBezTo>
                  <a:pt x="206" y="116"/>
                  <a:pt x="208" y="127"/>
                  <a:pt x="196" y="133"/>
                </a:cubicBezTo>
                <a:close/>
                <a:moveTo>
                  <a:pt x="267" y="120"/>
                </a:moveTo>
                <a:cubicBezTo>
                  <a:pt x="262" y="115"/>
                  <a:pt x="256" y="112"/>
                  <a:pt x="249" y="109"/>
                </a:cubicBezTo>
                <a:cubicBezTo>
                  <a:pt x="247" y="107"/>
                  <a:pt x="244" y="106"/>
                  <a:pt x="241" y="105"/>
                </a:cubicBezTo>
                <a:cubicBezTo>
                  <a:pt x="235" y="103"/>
                  <a:pt x="234" y="97"/>
                  <a:pt x="238" y="93"/>
                </a:cubicBezTo>
                <a:cubicBezTo>
                  <a:pt x="246" y="85"/>
                  <a:pt x="249" y="75"/>
                  <a:pt x="249" y="64"/>
                </a:cubicBezTo>
                <a:cubicBezTo>
                  <a:pt x="248" y="52"/>
                  <a:pt x="241" y="46"/>
                  <a:pt x="231" y="44"/>
                </a:cubicBezTo>
                <a:cubicBezTo>
                  <a:pt x="228" y="43"/>
                  <a:pt x="226" y="43"/>
                  <a:pt x="224" y="43"/>
                </a:cubicBezTo>
                <a:cubicBezTo>
                  <a:pt x="222" y="43"/>
                  <a:pt x="219" y="43"/>
                  <a:pt x="217" y="44"/>
                </a:cubicBezTo>
                <a:cubicBezTo>
                  <a:pt x="206" y="46"/>
                  <a:pt x="199" y="52"/>
                  <a:pt x="199" y="64"/>
                </a:cubicBezTo>
                <a:cubicBezTo>
                  <a:pt x="199" y="75"/>
                  <a:pt x="202" y="85"/>
                  <a:pt x="210" y="93"/>
                </a:cubicBezTo>
                <a:cubicBezTo>
                  <a:pt x="214" y="98"/>
                  <a:pt x="212" y="103"/>
                  <a:pt x="207" y="105"/>
                </a:cubicBezTo>
                <a:cubicBezTo>
                  <a:pt x="207" y="105"/>
                  <a:pt x="206" y="105"/>
                  <a:pt x="206" y="105"/>
                </a:cubicBezTo>
                <a:cubicBezTo>
                  <a:pt x="207" y="106"/>
                  <a:pt x="208" y="107"/>
                  <a:pt x="209" y="108"/>
                </a:cubicBezTo>
                <a:cubicBezTo>
                  <a:pt x="213" y="112"/>
                  <a:pt x="214" y="118"/>
                  <a:pt x="213" y="123"/>
                </a:cubicBezTo>
                <a:cubicBezTo>
                  <a:pt x="212" y="129"/>
                  <a:pt x="208" y="134"/>
                  <a:pt x="202" y="137"/>
                </a:cubicBezTo>
                <a:cubicBezTo>
                  <a:pt x="201" y="138"/>
                  <a:pt x="199" y="138"/>
                  <a:pt x="197" y="139"/>
                </a:cubicBezTo>
                <a:cubicBezTo>
                  <a:pt x="205" y="140"/>
                  <a:pt x="214" y="141"/>
                  <a:pt x="224" y="141"/>
                </a:cubicBezTo>
                <a:cubicBezTo>
                  <a:pt x="236" y="141"/>
                  <a:pt x="245" y="140"/>
                  <a:pt x="255" y="138"/>
                </a:cubicBezTo>
                <a:cubicBezTo>
                  <a:pt x="258" y="137"/>
                  <a:pt x="261" y="136"/>
                  <a:pt x="263" y="135"/>
                </a:cubicBezTo>
                <a:cubicBezTo>
                  <a:pt x="271" y="131"/>
                  <a:pt x="270" y="123"/>
                  <a:pt x="267" y="120"/>
                </a:cubicBezTo>
                <a:close/>
                <a:moveTo>
                  <a:pt x="64" y="123"/>
                </a:moveTo>
                <a:cubicBezTo>
                  <a:pt x="63" y="118"/>
                  <a:pt x="65" y="112"/>
                  <a:pt x="70" y="108"/>
                </a:cubicBezTo>
                <a:cubicBezTo>
                  <a:pt x="71" y="106"/>
                  <a:pt x="73" y="104"/>
                  <a:pt x="75" y="103"/>
                </a:cubicBezTo>
                <a:cubicBezTo>
                  <a:pt x="74" y="102"/>
                  <a:pt x="73" y="102"/>
                  <a:pt x="72" y="101"/>
                </a:cubicBezTo>
                <a:cubicBezTo>
                  <a:pt x="66" y="99"/>
                  <a:pt x="64" y="93"/>
                  <a:pt x="68" y="88"/>
                </a:cubicBezTo>
                <a:cubicBezTo>
                  <a:pt x="78" y="79"/>
                  <a:pt x="81" y="68"/>
                  <a:pt x="80" y="56"/>
                </a:cubicBezTo>
                <a:cubicBezTo>
                  <a:pt x="80" y="43"/>
                  <a:pt x="72" y="36"/>
                  <a:pt x="60" y="33"/>
                </a:cubicBezTo>
                <a:cubicBezTo>
                  <a:pt x="58" y="33"/>
                  <a:pt x="55" y="32"/>
                  <a:pt x="53" y="32"/>
                </a:cubicBezTo>
                <a:cubicBezTo>
                  <a:pt x="51" y="32"/>
                  <a:pt x="48" y="33"/>
                  <a:pt x="45" y="33"/>
                </a:cubicBezTo>
                <a:cubicBezTo>
                  <a:pt x="34" y="36"/>
                  <a:pt x="26" y="43"/>
                  <a:pt x="25" y="56"/>
                </a:cubicBezTo>
                <a:cubicBezTo>
                  <a:pt x="25" y="68"/>
                  <a:pt x="28" y="79"/>
                  <a:pt x="38" y="88"/>
                </a:cubicBezTo>
                <a:cubicBezTo>
                  <a:pt x="42" y="93"/>
                  <a:pt x="40" y="99"/>
                  <a:pt x="34" y="101"/>
                </a:cubicBezTo>
                <a:cubicBezTo>
                  <a:pt x="31" y="103"/>
                  <a:pt x="28" y="104"/>
                  <a:pt x="25" y="105"/>
                </a:cubicBezTo>
                <a:cubicBezTo>
                  <a:pt x="17" y="109"/>
                  <a:pt x="11" y="112"/>
                  <a:pt x="5" y="118"/>
                </a:cubicBezTo>
                <a:cubicBezTo>
                  <a:pt x="0" y="123"/>
                  <a:pt x="0" y="130"/>
                  <a:pt x="9" y="135"/>
                </a:cubicBezTo>
                <a:cubicBezTo>
                  <a:pt x="12" y="136"/>
                  <a:pt x="15" y="137"/>
                  <a:pt x="19" y="138"/>
                </a:cubicBezTo>
                <a:cubicBezTo>
                  <a:pt x="29" y="140"/>
                  <a:pt x="40" y="141"/>
                  <a:pt x="53" y="141"/>
                </a:cubicBezTo>
                <a:cubicBezTo>
                  <a:pt x="64" y="141"/>
                  <a:pt x="72" y="140"/>
                  <a:pt x="81" y="139"/>
                </a:cubicBezTo>
                <a:cubicBezTo>
                  <a:pt x="79" y="138"/>
                  <a:pt x="78" y="138"/>
                  <a:pt x="76" y="137"/>
                </a:cubicBezTo>
                <a:cubicBezTo>
                  <a:pt x="69" y="134"/>
                  <a:pt x="65" y="129"/>
                  <a:pt x="64" y="123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45" name="Freeform 149">
            <a:extLst>
              <a:ext uri="{FF2B5EF4-FFF2-40B4-BE49-F238E27FC236}">
                <a16:creationId xmlns:a16="http://schemas.microsoft.com/office/drawing/2014/main" id="{5C876599-3A52-4182-AB48-D65474C8467E}"/>
              </a:ext>
            </a:extLst>
          </p:cNvPr>
          <p:cNvSpPr>
            <a:spLocks/>
          </p:cNvSpPr>
          <p:nvPr/>
        </p:nvSpPr>
        <p:spPr bwMode="auto">
          <a:xfrm>
            <a:off x="1891389" y="10278732"/>
            <a:ext cx="963280" cy="1437420"/>
          </a:xfrm>
          <a:custGeom>
            <a:avLst/>
            <a:gdLst>
              <a:gd name="T0" fmla="*/ 2147483646 w 130"/>
              <a:gd name="T1" fmla="*/ 2147483646 h 194"/>
              <a:gd name="T2" fmla="*/ 2147483646 w 130"/>
              <a:gd name="T3" fmla="*/ 2147483646 h 194"/>
              <a:gd name="T4" fmla="*/ 2147483646 w 130"/>
              <a:gd name="T5" fmla="*/ 2147483646 h 194"/>
              <a:gd name="T6" fmla="*/ 2147483646 w 130"/>
              <a:gd name="T7" fmla="*/ 2147483646 h 194"/>
              <a:gd name="T8" fmla="*/ 2147483646 w 130"/>
              <a:gd name="T9" fmla="*/ 2147483646 h 194"/>
              <a:gd name="T10" fmla="*/ 2147483646 w 130"/>
              <a:gd name="T11" fmla="*/ 2147483646 h 194"/>
              <a:gd name="T12" fmla="*/ 2147483646 w 130"/>
              <a:gd name="T13" fmla="*/ 2147483646 h 194"/>
              <a:gd name="T14" fmla="*/ 2147483646 w 130"/>
              <a:gd name="T15" fmla="*/ 2147483646 h 194"/>
              <a:gd name="T16" fmla="*/ 2147483646 w 130"/>
              <a:gd name="T17" fmla="*/ 2147483646 h 194"/>
              <a:gd name="T18" fmla="*/ 2147483646 w 130"/>
              <a:gd name="T19" fmla="*/ 2147483646 h 194"/>
              <a:gd name="T20" fmla="*/ 2147483646 w 130"/>
              <a:gd name="T21" fmla="*/ 2147483646 h 194"/>
              <a:gd name="T22" fmla="*/ 2147483646 w 130"/>
              <a:gd name="T23" fmla="*/ 2147483646 h 194"/>
              <a:gd name="T24" fmla="*/ 2147483646 w 130"/>
              <a:gd name="T25" fmla="*/ 0 h 194"/>
              <a:gd name="T26" fmla="*/ 2147483646 w 130"/>
              <a:gd name="T27" fmla="*/ 0 h 194"/>
              <a:gd name="T28" fmla="*/ 2147483646 w 130"/>
              <a:gd name="T29" fmla="*/ 2147483646 h 194"/>
              <a:gd name="T30" fmla="*/ 2147483646 w 130"/>
              <a:gd name="T31" fmla="*/ 2147483646 h 194"/>
              <a:gd name="T32" fmla="*/ 2147483646 w 130"/>
              <a:gd name="T33" fmla="*/ 2147483646 h 194"/>
              <a:gd name="T34" fmla="*/ 0 w 130"/>
              <a:gd name="T35" fmla="*/ 2147483646 h 194"/>
              <a:gd name="T36" fmla="*/ 2147483646 w 130"/>
              <a:gd name="T37" fmla="*/ 2147483646 h 194"/>
              <a:gd name="T38" fmla="*/ 2147483646 w 130"/>
              <a:gd name="T39" fmla="*/ 2147483646 h 194"/>
              <a:gd name="T40" fmla="*/ 2147483646 w 130"/>
              <a:gd name="T41" fmla="*/ 2147483646 h 194"/>
              <a:gd name="T42" fmla="*/ 2147483646 w 130"/>
              <a:gd name="T43" fmla="*/ 2147483646 h 194"/>
              <a:gd name="T44" fmla="*/ 2147483646 w 130"/>
              <a:gd name="T45" fmla="*/ 2147483646 h 194"/>
              <a:gd name="T46" fmla="*/ 2147483646 w 130"/>
              <a:gd name="T47" fmla="*/ 2147483646 h 194"/>
              <a:gd name="T48" fmla="*/ 2147483646 w 130"/>
              <a:gd name="T49" fmla="*/ 2147483646 h 194"/>
              <a:gd name="T50" fmla="*/ 2147483646 w 130"/>
              <a:gd name="T51" fmla="*/ 2147483646 h 194"/>
              <a:gd name="T52" fmla="*/ 2147483646 w 130"/>
              <a:gd name="T53" fmla="*/ 2147483646 h 194"/>
              <a:gd name="T54" fmla="*/ 2147483646 w 130"/>
              <a:gd name="T55" fmla="*/ 2147483646 h 194"/>
              <a:gd name="T56" fmla="*/ 2147483646 w 130"/>
              <a:gd name="T57" fmla="*/ 2147483646 h 194"/>
              <a:gd name="T58" fmla="*/ 2147483646 w 130"/>
              <a:gd name="T59" fmla="*/ 2147483646 h 194"/>
              <a:gd name="T60" fmla="*/ 2147483646 w 130"/>
              <a:gd name="T61" fmla="*/ 2147483646 h 194"/>
              <a:gd name="T62" fmla="*/ 2147483646 w 130"/>
              <a:gd name="T63" fmla="*/ 2147483646 h 194"/>
              <a:gd name="T64" fmla="*/ 2147483646 w 130"/>
              <a:gd name="T65" fmla="*/ 2147483646 h 194"/>
              <a:gd name="T66" fmla="*/ 2147483646 w 130"/>
              <a:gd name="T67" fmla="*/ 2147483646 h 19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0" h="194">
                <a:moveTo>
                  <a:pt x="130" y="130"/>
                </a:moveTo>
                <a:cubicBezTo>
                  <a:pt x="130" y="110"/>
                  <a:pt x="114" y="96"/>
                  <a:pt x="85" y="88"/>
                </a:cubicBezTo>
                <a:cubicBezTo>
                  <a:pt x="81" y="88"/>
                  <a:pt x="63" y="83"/>
                  <a:pt x="60" y="82"/>
                </a:cubicBezTo>
                <a:cubicBezTo>
                  <a:pt x="36" y="76"/>
                  <a:pt x="26" y="72"/>
                  <a:pt x="26" y="62"/>
                </a:cubicBezTo>
                <a:cubicBezTo>
                  <a:pt x="26" y="53"/>
                  <a:pt x="35" y="43"/>
                  <a:pt x="63" y="43"/>
                </a:cubicBezTo>
                <a:cubicBezTo>
                  <a:pt x="82" y="43"/>
                  <a:pt x="100" y="57"/>
                  <a:pt x="101" y="57"/>
                </a:cubicBezTo>
                <a:cubicBezTo>
                  <a:pt x="104" y="59"/>
                  <a:pt x="106" y="60"/>
                  <a:pt x="107" y="60"/>
                </a:cubicBezTo>
                <a:cubicBezTo>
                  <a:pt x="109" y="60"/>
                  <a:pt x="110" y="60"/>
                  <a:pt x="114" y="57"/>
                </a:cubicBezTo>
                <a:cubicBezTo>
                  <a:pt x="116" y="54"/>
                  <a:pt x="120" y="50"/>
                  <a:pt x="120" y="47"/>
                </a:cubicBezTo>
                <a:cubicBezTo>
                  <a:pt x="120" y="41"/>
                  <a:pt x="102" y="28"/>
                  <a:pt x="79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3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7" y="0"/>
                  <a:pt x="54" y="2"/>
                  <a:pt x="54" y="4"/>
                </a:cubicBezTo>
                <a:cubicBezTo>
                  <a:pt x="54" y="22"/>
                  <a:pt x="54" y="22"/>
                  <a:pt x="54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19" y="25"/>
                  <a:pt x="0" y="41"/>
                  <a:pt x="0" y="63"/>
                </a:cubicBezTo>
                <a:cubicBezTo>
                  <a:pt x="0" y="87"/>
                  <a:pt x="23" y="96"/>
                  <a:pt x="49" y="103"/>
                </a:cubicBezTo>
                <a:cubicBezTo>
                  <a:pt x="52" y="104"/>
                  <a:pt x="74" y="109"/>
                  <a:pt x="77" y="110"/>
                </a:cubicBezTo>
                <a:cubicBezTo>
                  <a:pt x="101" y="116"/>
                  <a:pt x="104" y="125"/>
                  <a:pt x="104" y="131"/>
                </a:cubicBezTo>
                <a:cubicBezTo>
                  <a:pt x="104" y="137"/>
                  <a:pt x="101" y="151"/>
                  <a:pt x="67" y="151"/>
                </a:cubicBezTo>
                <a:cubicBezTo>
                  <a:pt x="48" y="151"/>
                  <a:pt x="24" y="136"/>
                  <a:pt x="23" y="135"/>
                </a:cubicBezTo>
                <a:cubicBezTo>
                  <a:pt x="17" y="132"/>
                  <a:pt x="13" y="133"/>
                  <a:pt x="8" y="138"/>
                </a:cubicBezTo>
                <a:cubicBezTo>
                  <a:pt x="8" y="138"/>
                  <a:pt x="5" y="142"/>
                  <a:pt x="5" y="147"/>
                </a:cubicBezTo>
                <a:cubicBezTo>
                  <a:pt x="5" y="154"/>
                  <a:pt x="27" y="166"/>
                  <a:pt x="51" y="171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90"/>
                  <a:pt x="54" y="190"/>
                  <a:pt x="54" y="190"/>
                </a:cubicBezTo>
                <a:cubicBezTo>
                  <a:pt x="54" y="192"/>
                  <a:pt x="57" y="194"/>
                  <a:pt x="60" y="194"/>
                </a:cubicBezTo>
                <a:cubicBezTo>
                  <a:pt x="70" y="194"/>
                  <a:pt x="70" y="194"/>
                  <a:pt x="70" y="194"/>
                </a:cubicBezTo>
                <a:cubicBezTo>
                  <a:pt x="73" y="194"/>
                  <a:pt x="76" y="192"/>
                  <a:pt x="76" y="190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79" y="172"/>
                  <a:pt x="79" y="172"/>
                  <a:pt x="79" y="172"/>
                </a:cubicBezTo>
                <a:cubicBezTo>
                  <a:pt x="117" y="168"/>
                  <a:pt x="130" y="148"/>
                  <a:pt x="130" y="130"/>
                </a:cubicBez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248" name="TextBox 93">
            <a:extLst>
              <a:ext uri="{FF2B5EF4-FFF2-40B4-BE49-F238E27FC236}">
                <a16:creationId xmlns:a16="http://schemas.microsoft.com/office/drawing/2014/main" id="{67B6FAEE-327F-461A-ADAF-704539978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7205834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49" name="TextBox 93">
            <a:extLst>
              <a:ext uri="{FF2B5EF4-FFF2-40B4-BE49-F238E27FC236}">
                <a16:creationId xmlns:a16="http://schemas.microsoft.com/office/drawing/2014/main" id="{396BB3A0-BE6B-40B7-8222-41475FA44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863" y="10665844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0" name="TextBox 93">
            <a:extLst>
              <a:ext uri="{FF2B5EF4-FFF2-40B4-BE49-F238E27FC236}">
                <a16:creationId xmlns:a16="http://schemas.microsoft.com/office/drawing/2014/main" id="{A55AA67A-46E0-4C05-B202-28936CA57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40561" y="10656842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1" name="TextBox 93">
            <a:extLst>
              <a:ext uri="{FF2B5EF4-FFF2-40B4-BE49-F238E27FC236}">
                <a16:creationId xmlns:a16="http://schemas.microsoft.com/office/drawing/2014/main" id="{B017603F-0623-40F1-A63C-4457C2C99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40561" y="7265852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2" name="TextBox 93">
            <a:extLst>
              <a:ext uri="{FF2B5EF4-FFF2-40B4-BE49-F238E27FC236}">
                <a16:creationId xmlns:a16="http://schemas.microsoft.com/office/drawing/2014/main" id="{D6017362-E62E-41AF-A0BC-401E9679A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8567" y="3850856"/>
            <a:ext cx="394314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47" name="Freeform 35">
            <a:extLst>
              <a:ext uri="{FF2B5EF4-FFF2-40B4-BE49-F238E27FC236}">
                <a16:creationId xmlns:a16="http://schemas.microsoft.com/office/drawing/2014/main" id="{CE1A7F4E-BE3F-4FCB-BFA5-7ECAA8C2CEAF}"/>
              </a:ext>
            </a:extLst>
          </p:cNvPr>
          <p:cNvSpPr>
            <a:spLocks noEditPoints="1"/>
          </p:cNvSpPr>
          <p:nvPr/>
        </p:nvSpPr>
        <p:spPr bwMode="auto">
          <a:xfrm>
            <a:off x="20884428" y="3046098"/>
            <a:ext cx="1078142" cy="1290082"/>
          </a:xfrm>
          <a:custGeom>
            <a:avLst/>
            <a:gdLst>
              <a:gd name="T0" fmla="*/ 2147483646 w 147"/>
              <a:gd name="T1" fmla="*/ 2147483646 h 176"/>
              <a:gd name="T2" fmla="*/ 2147483646 w 147"/>
              <a:gd name="T3" fmla="*/ 2147483646 h 176"/>
              <a:gd name="T4" fmla="*/ 2147483646 w 147"/>
              <a:gd name="T5" fmla="*/ 2147483646 h 176"/>
              <a:gd name="T6" fmla="*/ 2147483646 w 147"/>
              <a:gd name="T7" fmla="*/ 2147483646 h 176"/>
              <a:gd name="T8" fmla="*/ 2147483646 w 147"/>
              <a:gd name="T9" fmla="*/ 2147483646 h 176"/>
              <a:gd name="T10" fmla="*/ 2147483646 w 147"/>
              <a:gd name="T11" fmla="*/ 2147483646 h 176"/>
              <a:gd name="T12" fmla="*/ 2147483646 w 147"/>
              <a:gd name="T13" fmla="*/ 2147483646 h 176"/>
              <a:gd name="T14" fmla="*/ 2147483646 w 147"/>
              <a:gd name="T15" fmla="*/ 2147483646 h 176"/>
              <a:gd name="T16" fmla="*/ 2147483646 w 147"/>
              <a:gd name="T17" fmla="*/ 2147483646 h 176"/>
              <a:gd name="T18" fmla="*/ 2147483646 w 147"/>
              <a:gd name="T19" fmla="*/ 2147483646 h 176"/>
              <a:gd name="T20" fmla="*/ 2147483646 w 147"/>
              <a:gd name="T21" fmla="*/ 2147483646 h 176"/>
              <a:gd name="T22" fmla="*/ 2147483646 w 147"/>
              <a:gd name="T23" fmla="*/ 2147483646 h 176"/>
              <a:gd name="T24" fmla="*/ 2147483646 w 147"/>
              <a:gd name="T25" fmla="*/ 2147483646 h 176"/>
              <a:gd name="T26" fmla="*/ 2147483646 w 147"/>
              <a:gd name="T27" fmla="*/ 2147483646 h 176"/>
              <a:gd name="T28" fmla="*/ 2147483646 w 147"/>
              <a:gd name="T29" fmla="*/ 2147483646 h 176"/>
              <a:gd name="T30" fmla="*/ 2147483646 w 147"/>
              <a:gd name="T31" fmla="*/ 2147483646 h 176"/>
              <a:gd name="T32" fmla="*/ 2147483646 w 147"/>
              <a:gd name="T33" fmla="*/ 2147483646 h 176"/>
              <a:gd name="T34" fmla="*/ 2147483646 w 147"/>
              <a:gd name="T35" fmla="*/ 2147483646 h 176"/>
              <a:gd name="T36" fmla="*/ 2147483646 w 147"/>
              <a:gd name="T37" fmla="*/ 2147483646 h 176"/>
              <a:gd name="T38" fmla="*/ 2147483646 w 147"/>
              <a:gd name="T39" fmla="*/ 2147483646 h 176"/>
              <a:gd name="T40" fmla="*/ 2147483646 w 147"/>
              <a:gd name="T41" fmla="*/ 2147483646 h 176"/>
              <a:gd name="T42" fmla="*/ 2147483646 w 147"/>
              <a:gd name="T43" fmla="*/ 2147483646 h 176"/>
              <a:gd name="T44" fmla="*/ 2147483646 w 147"/>
              <a:gd name="T45" fmla="*/ 2147483646 h 176"/>
              <a:gd name="T46" fmla="*/ 2147483646 w 147"/>
              <a:gd name="T47" fmla="*/ 2147483646 h 176"/>
              <a:gd name="T48" fmla="*/ 2147483646 w 147"/>
              <a:gd name="T49" fmla="*/ 0 h 176"/>
              <a:gd name="T50" fmla="*/ 2147483646 w 147"/>
              <a:gd name="T51" fmla="*/ 2147483646 h 176"/>
              <a:gd name="T52" fmla="*/ 2147483646 w 147"/>
              <a:gd name="T53" fmla="*/ 2147483646 h 176"/>
              <a:gd name="T54" fmla="*/ 2147483646 w 147"/>
              <a:gd name="T55" fmla="*/ 2147483646 h 176"/>
              <a:gd name="T56" fmla="*/ 2147483646 w 147"/>
              <a:gd name="T57" fmla="*/ 2147483646 h 176"/>
              <a:gd name="T58" fmla="*/ 2147483646 w 147"/>
              <a:gd name="T59" fmla="*/ 2147483646 h 176"/>
              <a:gd name="T60" fmla="*/ 2147483646 w 147"/>
              <a:gd name="T61" fmla="*/ 2147483646 h 176"/>
              <a:gd name="T62" fmla="*/ 2147483646 w 147"/>
              <a:gd name="T63" fmla="*/ 2147483646 h 176"/>
              <a:gd name="T64" fmla="*/ 2147483646 w 147"/>
              <a:gd name="T65" fmla="*/ 2147483646 h 176"/>
              <a:gd name="T66" fmla="*/ 2147483646 w 147"/>
              <a:gd name="T67" fmla="*/ 2147483646 h 176"/>
              <a:gd name="T68" fmla="*/ 2147483646 w 147"/>
              <a:gd name="T69" fmla="*/ 2147483646 h 176"/>
              <a:gd name="T70" fmla="*/ 2147483646 w 147"/>
              <a:gd name="T71" fmla="*/ 2147483646 h 176"/>
              <a:gd name="T72" fmla="*/ 2147483646 w 147"/>
              <a:gd name="T73" fmla="*/ 2147483646 h 176"/>
              <a:gd name="T74" fmla="*/ 2147483646 w 147"/>
              <a:gd name="T75" fmla="*/ 2147483646 h 176"/>
              <a:gd name="T76" fmla="*/ 2147483646 w 147"/>
              <a:gd name="T77" fmla="*/ 2147483646 h 176"/>
              <a:gd name="T78" fmla="*/ 2147483646 w 147"/>
              <a:gd name="T79" fmla="*/ 2147483646 h 176"/>
              <a:gd name="T80" fmla="*/ 2147483646 w 147"/>
              <a:gd name="T81" fmla="*/ 2147483646 h 176"/>
              <a:gd name="T82" fmla="*/ 2147483646 w 147"/>
              <a:gd name="T83" fmla="*/ 2147483646 h 176"/>
              <a:gd name="T84" fmla="*/ 2147483646 w 147"/>
              <a:gd name="T85" fmla="*/ 2147483646 h 176"/>
              <a:gd name="T86" fmla="*/ 2147483646 w 147"/>
              <a:gd name="T87" fmla="*/ 2147483646 h 176"/>
              <a:gd name="T88" fmla="*/ 2147483646 w 147"/>
              <a:gd name="T89" fmla="*/ 2147483646 h 176"/>
              <a:gd name="T90" fmla="*/ 2147483646 w 147"/>
              <a:gd name="T91" fmla="*/ 2147483646 h 176"/>
              <a:gd name="T92" fmla="*/ 2147483646 w 147"/>
              <a:gd name="T93" fmla="*/ 2147483646 h 176"/>
              <a:gd name="T94" fmla="*/ 2147483646 w 147"/>
              <a:gd name="T95" fmla="*/ 2147483646 h 176"/>
              <a:gd name="T96" fmla="*/ 2147483646 w 147"/>
              <a:gd name="T97" fmla="*/ 2147483646 h 176"/>
              <a:gd name="T98" fmla="*/ 2147483646 w 147"/>
              <a:gd name="T99" fmla="*/ 2147483646 h 176"/>
              <a:gd name="T100" fmla="*/ 2147483646 w 147"/>
              <a:gd name="T101" fmla="*/ 2147483646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7" h="176">
                <a:moveTo>
                  <a:pt x="98" y="170"/>
                </a:moveTo>
                <a:cubicBezTo>
                  <a:pt x="98" y="174"/>
                  <a:pt x="96" y="176"/>
                  <a:pt x="92" y="176"/>
                </a:cubicBezTo>
                <a:cubicBezTo>
                  <a:pt x="55" y="176"/>
                  <a:pt x="55" y="176"/>
                  <a:pt x="55" y="176"/>
                </a:cubicBezTo>
                <a:cubicBezTo>
                  <a:pt x="52" y="176"/>
                  <a:pt x="49" y="174"/>
                  <a:pt x="49" y="170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49" y="167"/>
                  <a:pt x="52" y="164"/>
                  <a:pt x="55" y="164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96" y="164"/>
                  <a:pt x="98" y="167"/>
                  <a:pt x="98" y="170"/>
                </a:cubicBezTo>
                <a:close/>
                <a:moveTo>
                  <a:pt x="98" y="154"/>
                </a:moveTo>
                <a:cubicBezTo>
                  <a:pt x="98" y="151"/>
                  <a:pt x="96" y="148"/>
                  <a:pt x="92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2" y="148"/>
                  <a:pt x="49" y="151"/>
                  <a:pt x="49" y="15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9" y="158"/>
                  <a:pt x="52" y="160"/>
                  <a:pt x="55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6" y="160"/>
                  <a:pt x="98" y="158"/>
                  <a:pt x="98" y="154"/>
                </a:cubicBezTo>
                <a:close/>
                <a:moveTo>
                  <a:pt x="80" y="87"/>
                </a:moveTo>
                <a:cubicBezTo>
                  <a:pt x="72" y="87"/>
                  <a:pt x="72" y="87"/>
                  <a:pt x="72" y="87"/>
                </a:cubicBezTo>
                <a:cubicBezTo>
                  <a:pt x="68" y="87"/>
                  <a:pt x="68" y="87"/>
                  <a:pt x="68" y="87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70" y="144"/>
                  <a:pt x="72" y="144"/>
                  <a:pt x="73" y="144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6" y="144"/>
                  <a:pt x="78" y="144"/>
                  <a:pt x="80" y="144"/>
                </a:cubicBezTo>
                <a:lnTo>
                  <a:pt x="80" y="87"/>
                </a:lnTo>
                <a:close/>
                <a:moveTo>
                  <a:pt x="53" y="63"/>
                </a:moveTo>
                <a:cubicBezTo>
                  <a:pt x="48" y="63"/>
                  <a:pt x="44" y="67"/>
                  <a:pt x="44" y="72"/>
                </a:cubicBezTo>
                <a:cubicBezTo>
                  <a:pt x="44" y="77"/>
                  <a:pt x="48" y="81"/>
                  <a:pt x="53" y="81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58" y="63"/>
                  <a:pt x="53" y="63"/>
                </a:cubicBezTo>
                <a:close/>
                <a:moveTo>
                  <a:pt x="103" y="72"/>
                </a:moveTo>
                <a:cubicBezTo>
                  <a:pt x="103" y="67"/>
                  <a:pt x="99" y="63"/>
                  <a:pt x="94" y="63"/>
                </a:cubicBezTo>
                <a:cubicBezTo>
                  <a:pt x="89" y="63"/>
                  <a:pt x="85" y="67"/>
                  <a:pt x="85" y="72"/>
                </a:cubicBezTo>
                <a:cubicBezTo>
                  <a:pt x="85" y="81"/>
                  <a:pt x="85" y="81"/>
                  <a:pt x="85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99" y="81"/>
                  <a:pt x="103" y="77"/>
                  <a:pt x="103" y="72"/>
                </a:cubicBezTo>
                <a:close/>
                <a:moveTo>
                  <a:pt x="123" y="56"/>
                </a:moveTo>
                <a:cubicBezTo>
                  <a:pt x="119" y="41"/>
                  <a:pt x="100" y="24"/>
                  <a:pt x="74" y="24"/>
                </a:cubicBezTo>
                <a:cubicBezTo>
                  <a:pt x="48" y="24"/>
                  <a:pt x="29" y="41"/>
                  <a:pt x="25" y="56"/>
                </a:cubicBezTo>
                <a:cubicBezTo>
                  <a:pt x="22" y="68"/>
                  <a:pt x="25" y="80"/>
                  <a:pt x="30" y="91"/>
                </a:cubicBezTo>
                <a:cubicBezTo>
                  <a:pt x="36" y="101"/>
                  <a:pt x="41" y="109"/>
                  <a:pt x="45" y="119"/>
                </a:cubicBezTo>
                <a:cubicBezTo>
                  <a:pt x="48" y="124"/>
                  <a:pt x="49" y="132"/>
                  <a:pt x="50" y="138"/>
                </a:cubicBezTo>
                <a:cubicBezTo>
                  <a:pt x="51" y="143"/>
                  <a:pt x="53" y="144"/>
                  <a:pt x="59" y="144"/>
                </a:cubicBezTo>
                <a:cubicBezTo>
                  <a:pt x="60" y="144"/>
                  <a:pt x="61" y="144"/>
                  <a:pt x="62" y="144"/>
                </a:cubicBezTo>
                <a:cubicBezTo>
                  <a:pt x="62" y="87"/>
                  <a:pt x="62" y="87"/>
                  <a:pt x="62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49" y="87"/>
                  <a:pt x="46" y="85"/>
                  <a:pt x="43" y="83"/>
                </a:cubicBezTo>
                <a:cubicBezTo>
                  <a:pt x="40" y="80"/>
                  <a:pt x="39" y="76"/>
                  <a:pt x="39" y="72"/>
                </a:cubicBezTo>
                <a:cubicBezTo>
                  <a:pt x="39" y="68"/>
                  <a:pt x="40" y="65"/>
                  <a:pt x="43" y="62"/>
                </a:cubicBezTo>
                <a:cubicBezTo>
                  <a:pt x="46" y="59"/>
                  <a:pt x="49" y="58"/>
                  <a:pt x="53" y="58"/>
                </a:cubicBezTo>
                <a:cubicBezTo>
                  <a:pt x="61" y="58"/>
                  <a:pt x="68" y="64"/>
                  <a:pt x="68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81"/>
                  <a:pt x="68" y="81"/>
                  <a:pt x="68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68"/>
                  <a:pt x="81" y="65"/>
                  <a:pt x="84" y="62"/>
                </a:cubicBezTo>
                <a:cubicBezTo>
                  <a:pt x="87" y="59"/>
                  <a:pt x="90" y="58"/>
                  <a:pt x="94" y="58"/>
                </a:cubicBezTo>
                <a:cubicBezTo>
                  <a:pt x="98" y="58"/>
                  <a:pt x="102" y="59"/>
                  <a:pt x="105" y="62"/>
                </a:cubicBezTo>
                <a:cubicBezTo>
                  <a:pt x="107" y="65"/>
                  <a:pt x="109" y="68"/>
                  <a:pt x="109" y="72"/>
                </a:cubicBezTo>
                <a:cubicBezTo>
                  <a:pt x="109" y="76"/>
                  <a:pt x="107" y="80"/>
                  <a:pt x="105" y="83"/>
                </a:cubicBezTo>
                <a:cubicBezTo>
                  <a:pt x="102" y="85"/>
                  <a:pt x="98" y="87"/>
                  <a:pt x="94" y="87"/>
                </a:cubicBezTo>
                <a:cubicBezTo>
                  <a:pt x="85" y="87"/>
                  <a:pt x="85" y="87"/>
                  <a:pt x="85" y="87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87" y="144"/>
                  <a:pt x="88" y="144"/>
                  <a:pt x="89" y="144"/>
                </a:cubicBezTo>
                <a:cubicBezTo>
                  <a:pt x="95" y="144"/>
                  <a:pt x="96" y="143"/>
                  <a:pt x="97" y="138"/>
                </a:cubicBezTo>
                <a:cubicBezTo>
                  <a:pt x="99" y="132"/>
                  <a:pt x="100" y="124"/>
                  <a:pt x="102" y="119"/>
                </a:cubicBezTo>
                <a:cubicBezTo>
                  <a:pt x="107" y="109"/>
                  <a:pt x="112" y="101"/>
                  <a:pt x="117" y="91"/>
                </a:cubicBezTo>
                <a:cubicBezTo>
                  <a:pt x="123" y="80"/>
                  <a:pt x="126" y="68"/>
                  <a:pt x="123" y="56"/>
                </a:cubicBezTo>
                <a:close/>
                <a:moveTo>
                  <a:pt x="79" y="5"/>
                </a:moveTo>
                <a:cubicBezTo>
                  <a:pt x="79" y="2"/>
                  <a:pt x="77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1" y="0"/>
                  <a:pt x="68" y="2"/>
                  <a:pt x="68" y="5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8"/>
                  <a:pt x="71" y="21"/>
                  <a:pt x="74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7" y="21"/>
                  <a:pt x="79" y="18"/>
                  <a:pt x="79" y="15"/>
                </a:cubicBezTo>
                <a:lnTo>
                  <a:pt x="79" y="5"/>
                </a:lnTo>
                <a:close/>
                <a:moveTo>
                  <a:pt x="109" y="14"/>
                </a:moveTo>
                <a:cubicBezTo>
                  <a:pt x="110" y="12"/>
                  <a:pt x="109" y="8"/>
                  <a:pt x="107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4" y="6"/>
                  <a:pt x="101" y="7"/>
                  <a:pt x="99" y="9"/>
                </a:cubicBezTo>
                <a:cubicBezTo>
                  <a:pt x="95" y="18"/>
                  <a:pt x="95" y="18"/>
                  <a:pt x="95" y="18"/>
                </a:cubicBezTo>
                <a:cubicBezTo>
                  <a:pt x="93" y="20"/>
                  <a:pt x="94" y="24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100" y="26"/>
                  <a:pt x="103" y="26"/>
                  <a:pt x="104" y="23"/>
                </a:cubicBezTo>
                <a:lnTo>
                  <a:pt x="109" y="14"/>
                </a:lnTo>
                <a:close/>
                <a:moveTo>
                  <a:pt x="131" y="32"/>
                </a:moveTo>
                <a:cubicBezTo>
                  <a:pt x="133" y="30"/>
                  <a:pt x="133" y="26"/>
                  <a:pt x="131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29" y="22"/>
                  <a:pt x="126" y="22"/>
                  <a:pt x="124" y="24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4" y="32"/>
                  <a:pt x="114" y="35"/>
                  <a:pt x="11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8" y="40"/>
                  <a:pt x="121" y="40"/>
                  <a:pt x="123" y="38"/>
                </a:cubicBezTo>
                <a:lnTo>
                  <a:pt x="131" y="32"/>
                </a:lnTo>
                <a:close/>
                <a:moveTo>
                  <a:pt x="142" y="58"/>
                </a:moveTo>
                <a:cubicBezTo>
                  <a:pt x="145" y="57"/>
                  <a:pt x="147" y="55"/>
                  <a:pt x="147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6" y="49"/>
                  <a:pt x="143" y="47"/>
                  <a:pt x="140" y="47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28" y="50"/>
                  <a:pt x="126" y="52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7" y="58"/>
                  <a:pt x="130" y="60"/>
                  <a:pt x="133" y="60"/>
                </a:cubicBezTo>
                <a:lnTo>
                  <a:pt x="142" y="58"/>
                </a:lnTo>
                <a:close/>
                <a:moveTo>
                  <a:pt x="140" y="87"/>
                </a:moveTo>
                <a:cubicBezTo>
                  <a:pt x="143" y="87"/>
                  <a:pt x="146" y="85"/>
                  <a:pt x="146" y="82"/>
                </a:cubicBezTo>
                <a:cubicBezTo>
                  <a:pt x="146" y="82"/>
                  <a:pt x="146" y="82"/>
                  <a:pt x="146" y="82"/>
                </a:cubicBezTo>
                <a:cubicBezTo>
                  <a:pt x="147" y="79"/>
                  <a:pt x="145" y="77"/>
                  <a:pt x="142" y="76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0" y="74"/>
                  <a:pt x="127" y="75"/>
                  <a:pt x="126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81"/>
                  <a:pt x="127" y="84"/>
                  <a:pt x="130" y="85"/>
                </a:cubicBezTo>
                <a:lnTo>
                  <a:pt x="140" y="87"/>
                </a:lnTo>
                <a:close/>
                <a:moveTo>
                  <a:pt x="43" y="23"/>
                </a:moveTo>
                <a:cubicBezTo>
                  <a:pt x="44" y="26"/>
                  <a:pt x="47" y="26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3" y="24"/>
                  <a:pt x="54" y="20"/>
                  <a:pt x="52" y="18"/>
                </a:cubicBezTo>
                <a:cubicBezTo>
                  <a:pt x="47" y="9"/>
                  <a:pt x="47" y="9"/>
                  <a:pt x="47" y="9"/>
                </a:cubicBezTo>
                <a:cubicBezTo>
                  <a:pt x="46" y="7"/>
                  <a:pt x="43" y="6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8" y="8"/>
                  <a:pt x="37" y="12"/>
                  <a:pt x="38" y="14"/>
                </a:cubicBezTo>
                <a:lnTo>
                  <a:pt x="43" y="23"/>
                </a:lnTo>
                <a:close/>
                <a:moveTo>
                  <a:pt x="23" y="38"/>
                </a:moveTo>
                <a:cubicBezTo>
                  <a:pt x="26" y="40"/>
                  <a:pt x="29" y="40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5"/>
                  <a:pt x="33" y="32"/>
                  <a:pt x="31" y="30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2"/>
                  <a:pt x="18" y="22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4" y="26"/>
                  <a:pt x="14" y="30"/>
                  <a:pt x="16" y="32"/>
                </a:cubicBezTo>
                <a:lnTo>
                  <a:pt x="23" y="38"/>
                </a:lnTo>
                <a:close/>
                <a:moveTo>
                  <a:pt x="14" y="60"/>
                </a:moveTo>
                <a:cubicBezTo>
                  <a:pt x="17" y="60"/>
                  <a:pt x="20" y="58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1" y="52"/>
                  <a:pt x="19" y="50"/>
                  <a:pt x="16" y="49"/>
                </a:cubicBezTo>
                <a:cubicBezTo>
                  <a:pt x="6" y="47"/>
                  <a:pt x="6" y="47"/>
                  <a:pt x="6" y="47"/>
                </a:cubicBezTo>
                <a:cubicBezTo>
                  <a:pt x="3" y="47"/>
                  <a:pt x="1" y="49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5"/>
                  <a:pt x="2" y="57"/>
                  <a:pt x="4" y="58"/>
                </a:cubicBezTo>
                <a:lnTo>
                  <a:pt x="14" y="60"/>
                </a:lnTo>
                <a:close/>
                <a:moveTo>
                  <a:pt x="17" y="85"/>
                </a:moveTo>
                <a:cubicBezTo>
                  <a:pt x="19" y="84"/>
                  <a:pt x="21" y="81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0" y="75"/>
                  <a:pt x="17" y="74"/>
                  <a:pt x="14" y="74"/>
                </a:cubicBezTo>
                <a:cubicBezTo>
                  <a:pt x="5" y="76"/>
                  <a:pt x="5" y="76"/>
                  <a:pt x="5" y="76"/>
                </a:cubicBezTo>
                <a:cubicBezTo>
                  <a:pt x="2" y="77"/>
                  <a:pt x="0" y="79"/>
                  <a:pt x="1" y="82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5"/>
                  <a:pt x="4" y="87"/>
                  <a:pt x="7" y="87"/>
                </a:cubicBezTo>
                <a:lnTo>
                  <a:pt x="17" y="85"/>
                </a:ln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3" name="Freeform 39">
            <a:extLst>
              <a:ext uri="{FF2B5EF4-FFF2-40B4-BE49-F238E27FC236}">
                <a16:creationId xmlns:a16="http://schemas.microsoft.com/office/drawing/2014/main" id="{9FCFCB19-E1DF-480F-873D-7C5D5C929E87}"/>
              </a:ext>
            </a:extLst>
          </p:cNvPr>
          <p:cNvSpPr>
            <a:spLocks noEditPoints="1"/>
          </p:cNvSpPr>
          <p:nvPr/>
        </p:nvSpPr>
        <p:spPr bwMode="auto">
          <a:xfrm>
            <a:off x="1887240" y="3798552"/>
            <a:ext cx="1127288" cy="1016708"/>
          </a:xfrm>
          <a:custGeom>
            <a:avLst/>
            <a:gdLst>
              <a:gd name="T0" fmla="*/ 2147483646 w 154"/>
              <a:gd name="T1" fmla="*/ 2147483646 h 139"/>
              <a:gd name="T2" fmla="*/ 2147483646 w 154"/>
              <a:gd name="T3" fmla="*/ 2147483646 h 139"/>
              <a:gd name="T4" fmla="*/ 2147483646 w 154"/>
              <a:gd name="T5" fmla="*/ 2147483646 h 139"/>
              <a:gd name="T6" fmla="*/ 2147483646 w 154"/>
              <a:gd name="T7" fmla="*/ 0 h 139"/>
              <a:gd name="T8" fmla="*/ 2147483646 w 154"/>
              <a:gd name="T9" fmla="*/ 2147483646 h 139"/>
              <a:gd name="T10" fmla="*/ 2147483646 w 154"/>
              <a:gd name="T11" fmla="*/ 2147483646 h 139"/>
              <a:gd name="T12" fmla="*/ 2147483646 w 154"/>
              <a:gd name="T13" fmla="*/ 2147483646 h 139"/>
              <a:gd name="T14" fmla="*/ 2147483646 w 154"/>
              <a:gd name="T15" fmla="*/ 2147483646 h 139"/>
              <a:gd name="T16" fmla="*/ 2147483646 w 154"/>
              <a:gd name="T17" fmla="*/ 2147483646 h 139"/>
              <a:gd name="T18" fmla="*/ 2147483646 w 154"/>
              <a:gd name="T19" fmla="*/ 2147483646 h 139"/>
              <a:gd name="T20" fmla="*/ 2147483646 w 154"/>
              <a:gd name="T21" fmla="*/ 2147483646 h 139"/>
              <a:gd name="T22" fmla="*/ 2147483646 w 154"/>
              <a:gd name="T23" fmla="*/ 2147483646 h 139"/>
              <a:gd name="T24" fmla="*/ 2147483646 w 154"/>
              <a:gd name="T25" fmla="*/ 2147483646 h 139"/>
              <a:gd name="T26" fmla="*/ 2147483646 w 154"/>
              <a:gd name="T27" fmla="*/ 2147483646 h 139"/>
              <a:gd name="T28" fmla="*/ 2147483646 w 154"/>
              <a:gd name="T29" fmla="*/ 2147483646 h 139"/>
              <a:gd name="T30" fmla="*/ 2147483646 w 154"/>
              <a:gd name="T31" fmla="*/ 2147483646 h 139"/>
              <a:gd name="T32" fmla="*/ 0 w 154"/>
              <a:gd name="T33" fmla="*/ 2147483646 h 139"/>
              <a:gd name="T34" fmla="*/ 2147483646 w 154"/>
              <a:gd name="T35" fmla="*/ 2147483646 h 139"/>
              <a:gd name="T36" fmla="*/ 2147483646 w 154"/>
              <a:gd name="T37" fmla="*/ 2147483646 h 139"/>
              <a:gd name="T38" fmla="*/ 2147483646 w 154"/>
              <a:gd name="T39" fmla="*/ 2147483646 h 139"/>
              <a:gd name="T40" fmla="*/ 2147483646 w 154"/>
              <a:gd name="T41" fmla="*/ 2147483646 h 139"/>
              <a:gd name="T42" fmla="*/ 0 w 154"/>
              <a:gd name="T43" fmla="*/ 2147483646 h 139"/>
              <a:gd name="T44" fmla="*/ 2147483646 w 154"/>
              <a:gd name="T45" fmla="*/ 2147483646 h 139"/>
              <a:gd name="T46" fmla="*/ 2147483646 w 154"/>
              <a:gd name="T47" fmla="*/ 2147483646 h 139"/>
              <a:gd name="T48" fmla="*/ 2147483646 w 154"/>
              <a:gd name="T49" fmla="*/ 2147483646 h 139"/>
              <a:gd name="T50" fmla="*/ 2147483646 w 154"/>
              <a:gd name="T51" fmla="*/ 2147483646 h 139"/>
              <a:gd name="T52" fmla="*/ 2147483646 w 154"/>
              <a:gd name="T53" fmla="*/ 2147483646 h 139"/>
              <a:gd name="T54" fmla="*/ 2147483646 w 154"/>
              <a:gd name="T55" fmla="*/ 2147483646 h 139"/>
              <a:gd name="T56" fmla="*/ 2147483646 w 154"/>
              <a:gd name="T57" fmla="*/ 2147483646 h 139"/>
              <a:gd name="T58" fmla="*/ 2147483646 w 154"/>
              <a:gd name="T59" fmla="*/ 2147483646 h 139"/>
              <a:gd name="T60" fmla="*/ 2147483646 w 154"/>
              <a:gd name="T61" fmla="*/ 2147483646 h 139"/>
              <a:gd name="T62" fmla="*/ 2147483646 w 154"/>
              <a:gd name="T63" fmla="*/ 2147483646 h 139"/>
              <a:gd name="T64" fmla="*/ 2147483646 w 154"/>
              <a:gd name="T65" fmla="*/ 2147483646 h 139"/>
              <a:gd name="T66" fmla="*/ 2147483646 w 154"/>
              <a:gd name="T67" fmla="*/ 2147483646 h 139"/>
              <a:gd name="T68" fmla="*/ 2147483646 w 154"/>
              <a:gd name="T69" fmla="*/ 2147483646 h 139"/>
              <a:gd name="T70" fmla="*/ 2147483646 w 154"/>
              <a:gd name="T71" fmla="*/ 21474836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4" h="139">
                <a:moveTo>
                  <a:pt x="104" y="19"/>
                </a:moveTo>
                <a:cubicBezTo>
                  <a:pt x="95" y="19"/>
                  <a:pt x="95" y="19"/>
                  <a:pt x="95" y="19"/>
                </a:cubicBezTo>
                <a:cubicBezTo>
                  <a:pt x="95" y="13"/>
                  <a:pt x="90" y="9"/>
                  <a:pt x="85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3" y="9"/>
                  <a:pt x="59" y="13"/>
                  <a:pt x="5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8"/>
                  <a:pt x="57" y="0"/>
                  <a:pt x="6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7" y="0"/>
                  <a:pt x="104" y="8"/>
                  <a:pt x="104" y="19"/>
                </a:cubicBezTo>
                <a:close/>
                <a:moveTo>
                  <a:pt x="23" y="77"/>
                </a:moveTo>
                <a:cubicBezTo>
                  <a:pt x="62" y="77"/>
                  <a:pt x="62" y="77"/>
                  <a:pt x="62" y="77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65" y="64"/>
                  <a:pt x="69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4"/>
                  <a:pt x="91" y="67"/>
                  <a:pt x="91" y="72"/>
                </a:cubicBezTo>
                <a:cubicBezTo>
                  <a:pt x="91" y="77"/>
                  <a:pt x="91" y="77"/>
                  <a:pt x="91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42" y="77"/>
                  <a:pt x="152" y="68"/>
                  <a:pt x="154" y="55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32"/>
                  <a:pt x="146" y="23"/>
                  <a:pt x="13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8" y="23"/>
                  <a:pt x="0" y="32"/>
                  <a:pt x="0" y="43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68"/>
                  <a:pt x="11" y="77"/>
                  <a:pt x="23" y="77"/>
                </a:cubicBezTo>
                <a:close/>
                <a:moveTo>
                  <a:pt x="130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3"/>
                  <a:pt x="88" y="97"/>
                  <a:pt x="84" y="97"/>
                </a:cubicBezTo>
                <a:cubicBezTo>
                  <a:pt x="69" y="97"/>
                  <a:pt x="69" y="97"/>
                  <a:pt x="69" y="97"/>
                </a:cubicBezTo>
                <a:cubicBezTo>
                  <a:pt x="65" y="97"/>
                  <a:pt x="62" y="93"/>
                  <a:pt x="62" y="89"/>
                </a:cubicBezTo>
                <a:cubicBezTo>
                  <a:pt x="62" y="84"/>
                  <a:pt x="62" y="84"/>
                  <a:pt x="62" y="84"/>
                </a:cubicBezTo>
                <a:cubicBezTo>
                  <a:pt x="23" y="84"/>
                  <a:pt x="23" y="84"/>
                  <a:pt x="23" y="84"/>
                </a:cubicBezTo>
                <a:cubicBezTo>
                  <a:pt x="13" y="84"/>
                  <a:pt x="5" y="78"/>
                  <a:pt x="0" y="7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9"/>
                  <a:pt x="8" y="139"/>
                  <a:pt x="17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46" y="139"/>
                  <a:pt x="154" y="129"/>
                  <a:pt x="154" y="118"/>
                </a:cubicBezTo>
                <a:cubicBezTo>
                  <a:pt x="154" y="70"/>
                  <a:pt x="154" y="70"/>
                  <a:pt x="154" y="70"/>
                </a:cubicBezTo>
                <a:cubicBezTo>
                  <a:pt x="149" y="78"/>
                  <a:pt x="140" y="84"/>
                  <a:pt x="130" y="84"/>
                </a:cubicBezTo>
                <a:close/>
                <a:moveTo>
                  <a:pt x="84" y="70"/>
                </a:moveTo>
                <a:cubicBezTo>
                  <a:pt x="69" y="70"/>
                  <a:pt x="69" y="70"/>
                  <a:pt x="69" y="70"/>
                </a:cubicBezTo>
                <a:cubicBezTo>
                  <a:pt x="68" y="70"/>
                  <a:pt x="67" y="71"/>
                  <a:pt x="67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90"/>
                  <a:pt x="68" y="91"/>
                  <a:pt x="69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5" y="91"/>
                  <a:pt x="86" y="90"/>
                  <a:pt x="86" y="8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1"/>
                  <a:pt x="85" y="70"/>
                  <a:pt x="84" y="70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bn-IN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 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4" name="Freeform 40">
            <a:extLst>
              <a:ext uri="{FF2B5EF4-FFF2-40B4-BE49-F238E27FC236}">
                <a16:creationId xmlns:a16="http://schemas.microsoft.com/office/drawing/2014/main" id="{38CA0C8A-A94E-49B2-A17C-87DDF7323FA5}"/>
              </a:ext>
            </a:extLst>
          </p:cNvPr>
          <p:cNvSpPr>
            <a:spLocks noEditPoints="1"/>
          </p:cNvSpPr>
          <p:nvPr/>
        </p:nvSpPr>
        <p:spPr bwMode="auto">
          <a:xfrm>
            <a:off x="1887240" y="7331872"/>
            <a:ext cx="1041282" cy="1038210"/>
          </a:xfrm>
          <a:custGeom>
            <a:avLst/>
            <a:gdLst>
              <a:gd name="T0" fmla="*/ 2147483646 w 142"/>
              <a:gd name="T1" fmla="*/ 2147483646 h 142"/>
              <a:gd name="T2" fmla="*/ 2147483646 w 142"/>
              <a:gd name="T3" fmla="*/ 2147483646 h 142"/>
              <a:gd name="T4" fmla="*/ 2147483646 w 142"/>
              <a:gd name="T5" fmla="*/ 2147483646 h 142"/>
              <a:gd name="T6" fmla="*/ 0 w 142"/>
              <a:gd name="T7" fmla="*/ 2147483646 h 142"/>
              <a:gd name="T8" fmla="*/ 2147483646 w 142"/>
              <a:gd name="T9" fmla="*/ 2147483646 h 142"/>
              <a:gd name="T10" fmla="*/ 2147483646 w 142"/>
              <a:gd name="T11" fmla="*/ 2147483646 h 142"/>
              <a:gd name="T12" fmla="*/ 2147483646 w 142"/>
              <a:gd name="T13" fmla="*/ 0 h 142"/>
              <a:gd name="T14" fmla="*/ 2147483646 w 142"/>
              <a:gd name="T15" fmla="*/ 2147483646 h 142"/>
              <a:gd name="T16" fmla="*/ 2147483646 w 142"/>
              <a:gd name="T17" fmla="*/ 2147483646 h 142"/>
              <a:gd name="T18" fmla="*/ 2147483646 w 142"/>
              <a:gd name="T19" fmla="*/ 0 h 1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2" h="142">
                <a:moveTo>
                  <a:pt x="67" y="75"/>
                </a:moveTo>
                <a:cubicBezTo>
                  <a:pt x="134" y="75"/>
                  <a:pt x="134" y="75"/>
                  <a:pt x="134" y="75"/>
                </a:cubicBezTo>
                <a:cubicBezTo>
                  <a:pt x="134" y="112"/>
                  <a:pt x="104" y="142"/>
                  <a:pt x="67" y="142"/>
                </a:cubicBezTo>
                <a:cubicBezTo>
                  <a:pt x="30" y="142"/>
                  <a:pt x="0" y="112"/>
                  <a:pt x="0" y="75"/>
                </a:cubicBezTo>
                <a:cubicBezTo>
                  <a:pt x="0" y="38"/>
                  <a:pt x="30" y="8"/>
                  <a:pt x="67" y="8"/>
                </a:cubicBezTo>
                <a:lnTo>
                  <a:pt x="67" y="75"/>
                </a:lnTo>
                <a:close/>
                <a:moveTo>
                  <a:pt x="75" y="0"/>
                </a:moveTo>
                <a:cubicBezTo>
                  <a:pt x="75" y="67"/>
                  <a:pt x="75" y="67"/>
                  <a:pt x="75" y="67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2" y="30"/>
                  <a:pt x="112" y="0"/>
                  <a:pt x="75" y="0"/>
                </a:cubicBez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255" name="Freeform 42">
            <a:extLst>
              <a:ext uri="{FF2B5EF4-FFF2-40B4-BE49-F238E27FC236}">
                <a16:creationId xmlns:a16="http://schemas.microsoft.com/office/drawing/2014/main" id="{F8A8355F-698D-40FC-9F35-302C1C20382A}"/>
              </a:ext>
            </a:extLst>
          </p:cNvPr>
          <p:cNvSpPr>
            <a:spLocks noEditPoints="1"/>
          </p:cNvSpPr>
          <p:nvPr/>
        </p:nvSpPr>
        <p:spPr bwMode="auto">
          <a:xfrm>
            <a:off x="20793793" y="6798689"/>
            <a:ext cx="1099642" cy="1099642"/>
          </a:xfrm>
          <a:custGeom>
            <a:avLst/>
            <a:gdLst>
              <a:gd name="T0" fmla="*/ 2147483646 w 150"/>
              <a:gd name="T1" fmla="*/ 2147483646 h 150"/>
              <a:gd name="T2" fmla="*/ 2147483646 w 150"/>
              <a:gd name="T3" fmla="*/ 2147483646 h 150"/>
              <a:gd name="T4" fmla="*/ 2147483646 w 150"/>
              <a:gd name="T5" fmla="*/ 2147483646 h 150"/>
              <a:gd name="T6" fmla="*/ 2147483646 w 150"/>
              <a:gd name="T7" fmla="*/ 2147483646 h 150"/>
              <a:gd name="T8" fmla="*/ 2147483646 w 150"/>
              <a:gd name="T9" fmla="*/ 2147483646 h 150"/>
              <a:gd name="T10" fmla="*/ 2147483646 w 150"/>
              <a:gd name="T11" fmla="*/ 2147483646 h 150"/>
              <a:gd name="T12" fmla="*/ 2147483646 w 150"/>
              <a:gd name="T13" fmla="*/ 2147483646 h 150"/>
              <a:gd name="T14" fmla="*/ 2147483646 w 150"/>
              <a:gd name="T15" fmla="*/ 2147483646 h 150"/>
              <a:gd name="T16" fmla="*/ 2147483646 w 150"/>
              <a:gd name="T17" fmla="*/ 2147483646 h 150"/>
              <a:gd name="T18" fmla="*/ 2147483646 w 150"/>
              <a:gd name="T19" fmla="*/ 2147483646 h 150"/>
              <a:gd name="T20" fmla="*/ 2147483646 w 150"/>
              <a:gd name="T21" fmla="*/ 0 h 150"/>
              <a:gd name="T22" fmla="*/ 2147483646 w 150"/>
              <a:gd name="T23" fmla="*/ 0 h 150"/>
              <a:gd name="T24" fmla="*/ 2147483646 w 150"/>
              <a:gd name="T25" fmla="*/ 2147483646 h 150"/>
              <a:gd name="T26" fmla="*/ 2147483646 w 150"/>
              <a:gd name="T27" fmla="*/ 2147483646 h 150"/>
              <a:gd name="T28" fmla="*/ 2147483646 w 150"/>
              <a:gd name="T29" fmla="*/ 2147483646 h 150"/>
              <a:gd name="T30" fmla="*/ 2147483646 w 150"/>
              <a:gd name="T31" fmla="*/ 2147483646 h 150"/>
              <a:gd name="T32" fmla="*/ 2147483646 w 150"/>
              <a:gd name="T33" fmla="*/ 2147483646 h 150"/>
              <a:gd name="T34" fmla="*/ 2147483646 w 150"/>
              <a:gd name="T35" fmla="*/ 2147483646 h 150"/>
              <a:gd name="T36" fmla="*/ 2147483646 w 150"/>
              <a:gd name="T37" fmla="*/ 2147483646 h 150"/>
              <a:gd name="T38" fmla="*/ 2147483646 w 150"/>
              <a:gd name="T39" fmla="*/ 2147483646 h 150"/>
              <a:gd name="T40" fmla="*/ 2147483646 w 150"/>
              <a:gd name="T41" fmla="*/ 2147483646 h 150"/>
              <a:gd name="T42" fmla="*/ 2147483646 w 150"/>
              <a:gd name="T43" fmla="*/ 2147483646 h 150"/>
              <a:gd name="T44" fmla="*/ 0 w 150"/>
              <a:gd name="T45" fmla="*/ 2147483646 h 150"/>
              <a:gd name="T46" fmla="*/ 0 w 150"/>
              <a:gd name="T47" fmla="*/ 2147483646 h 150"/>
              <a:gd name="T48" fmla="*/ 2147483646 w 150"/>
              <a:gd name="T49" fmla="*/ 2147483646 h 150"/>
              <a:gd name="T50" fmla="*/ 2147483646 w 150"/>
              <a:gd name="T51" fmla="*/ 2147483646 h 150"/>
              <a:gd name="T52" fmla="*/ 2147483646 w 150"/>
              <a:gd name="T53" fmla="*/ 2147483646 h 150"/>
              <a:gd name="T54" fmla="*/ 2147483646 w 150"/>
              <a:gd name="T55" fmla="*/ 2147483646 h 150"/>
              <a:gd name="T56" fmla="*/ 2147483646 w 150"/>
              <a:gd name="T57" fmla="*/ 2147483646 h 150"/>
              <a:gd name="T58" fmla="*/ 2147483646 w 150"/>
              <a:gd name="T59" fmla="*/ 2147483646 h 150"/>
              <a:gd name="T60" fmla="*/ 2147483646 w 150"/>
              <a:gd name="T61" fmla="*/ 2147483646 h 150"/>
              <a:gd name="T62" fmla="*/ 2147483646 w 150"/>
              <a:gd name="T63" fmla="*/ 2147483646 h 150"/>
              <a:gd name="T64" fmla="*/ 2147483646 w 150"/>
              <a:gd name="T65" fmla="*/ 2147483646 h 150"/>
              <a:gd name="T66" fmla="*/ 2147483646 w 150"/>
              <a:gd name="T67" fmla="*/ 2147483646 h 150"/>
              <a:gd name="T68" fmla="*/ 2147483646 w 150"/>
              <a:gd name="T69" fmla="*/ 2147483646 h 150"/>
              <a:gd name="T70" fmla="*/ 2147483646 w 150"/>
              <a:gd name="T71" fmla="*/ 2147483646 h 150"/>
              <a:gd name="T72" fmla="*/ 2147483646 w 150"/>
              <a:gd name="T73" fmla="*/ 2147483646 h 150"/>
              <a:gd name="T74" fmla="*/ 2147483646 w 150"/>
              <a:gd name="T75" fmla="*/ 2147483646 h 150"/>
              <a:gd name="T76" fmla="*/ 2147483646 w 150"/>
              <a:gd name="T77" fmla="*/ 2147483646 h 150"/>
              <a:gd name="T78" fmla="*/ 2147483646 w 150"/>
              <a:gd name="T79" fmla="*/ 2147483646 h 150"/>
              <a:gd name="T80" fmla="*/ 2147483646 w 150"/>
              <a:gd name="T81" fmla="*/ 2147483646 h 150"/>
              <a:gd name="T82" fmla="*/ 2147483646 w 150"/>
              <a:gd name="T83" fmla="*/ 2147483646 h 150"/>
              <a:gd name="T84" fmla="*/ 2147483646 w 150"/>
              <a:gd name="T85" fmla="*/ 2147483646 h 150"/>
              <a:gd name="T86" fmla="*/ 2147483646 w 150"/>
              <a:gd name="T87" fmla="*/ 2147483646 h 150"/>
              <a:gd name="T88" fmla="*/ 2147483646 w 150"/>
              <a:gd name="T89" fmla="*/ 2147483646 h 150"/>
              <a:gd name="T90" fmla="*/ 2147483646 w 150"/>
              <a:gd name="T91" fmla="*/ 2147483646 h 150"/>
              <a:gd name="T92" fmla="*/ 2147483646 w 150"/>
              <a:gd name="T93" fmla="*/ 2147483646 h 150"/>
              <a:gd name="T94" fmla="*/ 2147483646 w 150"/>
              <a:gd name="T95" fmla="*/ 2147483646 h 150"/>
              <a:gd name="T96" fmla="*/ 2147483646 w 150"/>
              <a:gd name="T97" fmla="*/ 2147483646 h 150"/>
              <a:gd name="T98" fmla="*/ 2147483646 w 150"/>
              <a:gd name="T99" fmla="*/ 2147483646 h 150"/>
              <a:gd name="T100" fmla="*/ 2147483646 w 150"/>
              <a:gd name="T101" fmla="*/ 2147483646 h 150"/>
              <a:gd name="T102" fmla="*/ 2147483646 w 150"/>
              <a:gd name="T103" fmla="*/ 2147483646 h 150"/>
              <a:gd name="T104" fmla="*/ 2147483646 w 150"/>
              <a:gd name="T105" fmla="*/ 2147483646 h 150"/>
              <a:gd name="T106" fmla="*/ 2147483646 w 150"/>
              <a:gd name="T107" fmla="*/ 2147483646 h 1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50">
                <a:moveTo>
                  <a:pt x="148" y="64"/>
                </a:moveTo>
                <a:cubicBezTo>
                  <a:pt x="129" y="61"/>
                  <a:pt x="129" y="61"/>
                  <a:pt x="129" y="61"/>
                </a:cubicBezTo>
                <a:cubicBezTo>
                  <a:pt x="127" y="56"/>
                  <a:pt x="125" y="51"/>
                  <a:pt x="123" y="47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5" y="30"/>
                  <a:pt x="135" y="29"/>
                  <a:pt x="134" y="2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6"/>
                  <a:pt x="120" y="15"/>
                  <a:pt x="119" y="1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9" y="25"/>
                  <a:pt x="94" y="23"/>
                  <a:pt x="89" y="21"/>
                </a:cubicBezTo>
                <a:cubicBezTo>
                  <a:pt x="86" y="3"/>
                  <a:pt x="86" y="3"/>
                  <a:pt x="86" y="3"/>
                </a:cubicBezTo>
                <a:cubicBezTo>
                  <a:pt x="86" y="1"/>
                  <a:pt x="84" y="0"/>
                  <a:pt x="8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4" y="1"/>
                  <a:pt x="64" y="3"/>
                </a:cubicBezTo>
                <a:cubicBezTo>
                  <a:pt x="61" y="21"/>
                  <a:pt x="61" y="21"/>
                  <a:pt x="61" y="21"/>
                </a:cubicBezTo>
                <a:cubicBezTo>
                  <a:pt x="56" y="23"/>
                  <a:pt x="51" y="25"/>
                  <a:pt x="47" y="2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5"/>
                  <a:pt x="28" y="16"/>
                  <a:pt x="27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5" y="30"/>
                  <a:pt x="16" y="32"/>
                </a:cubicBezTo>
                <a:cubicBezTo>
                  <a:pt x="27" y="47"/>
                  <a:pt x="27" y="47"/>
                  <a:pt x="27" y="47"/>
                </a:cubicBezTo>
                <a:cubicBezTo>
                  <a:pt x="25" y="51"/>
                  <a:pt x="23" y="56"/>
                  <a:pt x="21" y="61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5"/>
                  <a:pt x="0" y="66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4"/>
                  <a:pt x="1" y="86"/>
                  <a:pt x="3" y="86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94"/>
                  <a:pt x="25" y="99"/>
                  <a:pt x="27" y="103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5" y="120"/>
                  <a:pt x="15" y="122"/>
                  <a:pt x="16" y="12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8" y="135"/>
                  <a:pt x="30" y="135"/>
                  <a:pt x="32" y="134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51" y="126"/>
                  <a:pt x="56" y="128"/>
                  <a:pt x="61" y="129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4" y="149"/>
                  <a:pt x="66" y="150"/>
                  <a:pt x="6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4" y="150"/>
                  <a:pt x="86" y="149"/>
                  <a:pt x="86" y="148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8"/>
                  <a:pt x="99" y="126"/>
                  <a:pt x="103" y="12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20" y="135"/>
                  <a:pt x="122" y="135"/>
                  <a:pt x="123" y="134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0"/>
                  <a:pt x="134" y="119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5" y="99"/>
                  <a:pt x="127" y="94"/>
                  <a:pt x="129" y="89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9" y="86"/>
                  <a:pt x="150" y="84"/>
                  <a:pt x="150" y="83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6"/>
                  <a:pt x="149" y="65"/>
                  <a:pt x="148" y="64"/>
                </a:cubicBezTo>
                <a:close/>
                <a:moveTo>
                  <a:pt x="75" y="103"/>
                </a:moveTo>
                <a:cubicBezTo>
                  <a:pt x="60" y="103"/>
                  <a:pt x="47" y="91"/>
                  <a:pt x="47" y="75"/>
                </a:cubicBezTo>
                <a:cubicBezTo>
                  <a:pt x="47" y="60"/>
                  <a:pt x="60" y="47"/>
                  <a:pt x="75" y="47"/>
                </a:cubicBezTo>
                <a:cubicBezTo>
                  <a:pt x="90" y="47"/>
                  <a:pt x="103" y="60"/>
                  <a:pt x="103" y="75"/>
                </a:cubicBezTo>
                <a:cubicBezTo>
                  <a:pt x="103" y="91"/>
                  <a:pt x="90" y="103"/>
                  <a:pt x="75" y="103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522030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2B179004-7FA6-4ABD-A095-407BF828BD0B}"/>
              </a:ext>
            </a:extLst>
          </p:cNvPr>
          <p:cNvCxnSpPr>
            <a:cxnSpLocks/>
          </p:cNvCxnSpPr>
          <p:nvPr/>
        </p:nvCxnSpPr>
        <p:spPr>
          <a:xfrm>
            <a:off x="14958743" y="6222994"/>
            <a:ext cx="1574583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C3057D1-5C9F-4CCE-A8C6-78D292E1A300}"/>
              </a:ext>
            </a:extLst>
          </p:cNvPr>
          <p:cNvCxnSpPr/>
          <p:nvPr/>
        </p:nvCxnSpPr>
        <p:spPr>
          <a:xfrm>
            <a:off x="12140577" y="9852434"/>
            <a:ext cx="1088230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40" name="Rounded Rectangle 87">
            <a:extLst>
              <a:ext uri="{FF2B5EF4-FFF2-40B4-BE49-F238E27FC236}">
                <a16:creationId xmlns:a16="http://schemas.microsoft.com/office/drawing/2014/main" id="{B0CE306B-B6A1-424D-825C-8A352355C066}"/>
              </a:ext>
            </a:extLst>
          </p:cNvPr>
          <p:cNvSpPr/>
          <p:nvPr/>
        </p:nvSpPr>
        <p:spPr>
          <a:xfrm>
            <a:off x="18018974" y="9326317"/>
            <a:ext cx="1052235" cy="1052235"/>
          </a:xfrm>
          <a:prstGeom prst="roundRect">
            <a:avLst/>
          </a:prstGeom>
          <a:solidFill>
            <a:schemeClr val="accent5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d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7E23377-8398-4832-A5B9-657FBAF8F79E}"/>
              </a:ext>
            </a:extLst>
          </p:cNvPr>
          <p:cNvCxnSpPr/>
          <p:nvPr/>
        </p:nvCxnSpPr>
        <p:spPr>
          <a:xfrm flipH="1">
            <a:off x="7977444" y="9006137"/>
            <a:ext cx="2816808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42" name="Rounded Rectangle 77">
            <a:extLst>
              <a:ext uri="{FF2B5EF4-FFF2-40B4-BE49-F238E27FC236}">
                <a16:creationId xmlns:a16="http://schemas.microsoft.com/office/drawing/2014/main" id="{9BA61763-88D2-4DA1-B73C-99BF08EA4982}"/>
              </a:ext>
            </a:extLst>
          </p:cNvPr>
          <p:cNvSpPr/>
          <p:nvPr/>
        </p:nvSpPr>
        <p:spPr>
          <a:xfrm flipH="1">
            <a:off x="1191911" y="8480020"/>
            <a:ext cx="1052235" cy="1052235"/>
          </a:xfrm>
          <a:prstGeom prst="roundRect">
            <a:avLst/>
          </a:prstGeom>
          <a:solidFill>
            <a:schemeClr val="accent3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b</a:t>
            </a: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6AA6D5A-89E5-4BA8-A813-EFA6FA323134}"/>
              </a:ext>
            </a:extLst>
          </p:cNvPr>
          <p:cNvGrpSpPr/>
          <p:nvPr/>
        </p:nvGrpSpPr>
        <p:grpSpPr>
          <a:xfrm>
            <a:off x="9401977" y="9193460"/>
            <a:ext cx="2458720" cy="2686058"/>
            <a:chOff x="5743573" y="3060700"/>
            <a:chExt cx="695328" cy="759620"/>
          </a:xfrm>
        </p:grpSpPr>
        <p:sp>
          <p:nvSpPr>
            <p:cNvPr id="144" name="Freeform 31">
              <a:extLst>
                <a:ext uri="{FF2B5EF4-FFF2-40B4-BE49-F238E27FC236}">
                  <a16:creationId xmlns:a16="http://schemas.microsoft.com/office/drawing/2014/main" id="{81C3544A-02D6-4E36-B1BE-A7CC350B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3284538"/>
              <a:ext cx="604838" cy="484188"/>
            </a:xfrm>
            <a:custGeom>
              <a:avLst/>
              <a:gdLst>
                <a:gd name="T0" fmla="*/ 324 w 381"/>
                <a:gd name="T1" fmla="*/ 0 h 305"/>
                <a:gd name="T2" fmla="*/ 270 w 381"/>
                <a:gd name="T3" fmla="*/ 65 h 305"/>
                <a:gd name="T4" fmla="*/ 0 w 381"/>
                <a:gd name="T5" fmla="*/ 297 h 305"/>
                <a:gd name="T6" fmla="*/ 11 w 381"/>
                <a:gd name="T7" fmla="*/ 305 h 305"/>
                <a:gd name="T8" fmla="*/ 333 w 381"/>
                <a:gd name="T9" fmla="*/ 105 h 305"/>
                <a:gd name="T10" fmla="*/ 381 w 381"/>
                <a:gd name="T11" fmla="*/ 47 h 305"/>
                <a:gd name="T12" fmla="*/ 324 w 381"/>
                <a:gd name="T1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305">
                  <a:moveTo>
                    <a:pt x="324" y="0"/>
                  </a:moveTo>
                  <a:lnTo>
                    <a:pt x="270" y="65"/>
                  </a:lnTo>
                  <a:lnTo>
                    <a:pt x="0" y="297"/>
                  </a:lnTo>
                  <a:lnTo>
                    <a:pt x="11" y="305"/>
                  </a:lnTo>
                  <a:lnTo>
                    <a:pt x="333" y="105"/>
                  </a:lnTo>
                  <a:lnTo>
                    <a:pt x="381" y="4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B68168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5" name="Freeform 32">
              <a:extLst>
                <a:ext uri="{FF2B5EF4-FFF2-40B4-BE49-F238E27FC236}">
                  <a16:creationId xmlns:a16="http://schemas.microsoft.com/office/drawing/2014/main" id="{D525CA2C-AC59-42D7-BE35-52482C7C7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3060700"/>
              <a:ext cx="388938" cy="661988"/>
            </a:xfrm>
            <a:custGeom>
              <a:avLst/>
              <a:gdLst>
                <a:gd name="T0" fmla="*/ 192 w 245"/>
                <a:gd name="T1" fmla="*/ 109 h 417"/>
                <a:gd name="T2" fmla="*/ 245 w 245"/>
                <a:gd name="T3" fmla="*/ 46 h 417"/>
                <a:gd name="T4" fmla="*/ 189 w 245"/>
                <a:gd name="T5" fmla="*/ 0 h 417"/>
                <a:gd name="T6" fmla="*/ 143 w 245"/>
                <a:gd name="T7" fmla="*/ 56 h 417"/>
                <a:gd name="T8" fmla="*/ 0 w 245"/>
                <a:gd name="T9" fmla="*/ 408 h 417"/>
                <a:gd name="T10" fmla="*/ 11 w 245"/>
                <a:gd name="T11" fmla="*/ 417 h 417"/>
                <a:gd name="T12" fmla="*/ 192 w 245"/>
                <a:gd name="T13" fmla="*/ 10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417">
                  <a:moveTo>
                    <a:pt x="192" y="109"/>
                  </a:moveTo>
                  <a:lnTo>
                    <a:pt x="245" y="46"/>
                  </a:lnTo>
                  <a:lnTo>
                    <a:pt x="189" y="0"/>
                  </a:lnTo>
                  <a:lnTo>
                    <a:pt x="143" y="56"/>
                  </a:lnTo>
                  <a:lnTo>
                    <a:pt x="0" y="408"/>
                  </a:lnTo>
                  <a:lnTo>
                    <a:pt x="11" y="417"/>
                  </a:lnTo>
                  <a:lnTo>
                    <a:pt x="192" y="109"/>
                  </a:lnTo>
                  <a:close/>
                </a:path>
              </a:pathLst>
            </a:custGeom>
            <a:solidFill>
              <a:srgbClr val="EDCCAE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6" name="Freeform 33">
              <a:extLst>
                <a:ext uri="{FF2B5EF4-FFF2-40B4-BE49-F238E27FC236}">
                  <a16:creationId xmlns:a16="http://schemas.microsoft.com/office/drawing/2014/main" id="{26E04FBA-7D72-4C0A-8C2A-229A09F9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130550"/>
              <a:ext cx="552450" cy="625475"/>
            </a:xfrm>
            <a:custGeom>
              <a:avLst/>
              <a:gdLst>
                <a:gd name="T0" fmla="*/ 230 w 348"/>
                <a:gd name="T1" fmla="*/ 0 h 394"/>
                <a:gd name="T2" fmla="*/ 178 w 348"/>
                <a:gd name="T3" fmla="*/ 63 h 394"/>
                <a:gd name="T4" fmla="*/ 0 w 348"/>
                <a:gd name="T5" fmla="*/ 373 h 394"/>
                <a:gd name="T6" fmla="*/ 24 w 348"/>
                <a:gd name="T7" fmla="*/ 394 h 394"/>
                <a:gd name="T8" fmla="*/ 296 w 348"/>
                <a:gd name="T9" fmla="*/ 162 h 394"/>
                <a:gd name="T10" fmla="*/ 348 w 348"/>
                <a:gd name="T11" fmla="*/ 98 h 394"/>
                <a:gd name="T12" fmla="*/ 230 w 348"/>
                <a:gd name="T1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8" h="394">
                  <a:moveTo>
                    <a:pt x="230" y="0"/>
                  </a:moveTo>
                  <a:lnTo>
                    <a:pt x="178" y="63"/>
                  </a:lnTo>
                  <a:lnTo>
                    <a:pt x="0" y="373"/>
                  </a:lnTo>
                  <a:lnTo>
                    <a:pt x="24" y="394"/>
                  </a:lnTo>
                  <a:lnTo>
                    <a:pt x="296" y="162"/>
                  </a:lnTo>
                  <a:lnTo>
                    <a:pt x="348" y="98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E3C59A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7" name="Freeform 34">
              <a:extLst>
                <a:ext uri="{FF2B5EF4-FFF2-40B4-BE49-F238E27FC236}">
                  <a16:creationId xmlns:a16="http://schemas.microsoft.com/office/drawing/2014/main" id="{ACAA2B26-0181-4CBB-80FC-BFD8425E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573" y="3569495"/>
              <a:ext cx="246063" cy="250825"/>
            </a:xfrm>
            <a:custGeom>
              <a:avLst/>
              <a:gdLst>
                <a:gd name="T0" fmla="*/ 74 w 88"/>
                <a:gd name="T1" fmla="*/ 32 h 90"/>
                <a:gd name="T2" fmla="*/ 46 w 88"/>
                <a:gd name="T3" fmla="*/ 8 h 90"/>
                <a:gd name="T4" fmla="*/ 33 w 88"/>
                <a:gd name="T5" fmla="*/ 1 h 90"/>
                <a:gd name="T6" fmla="*/ 10 w 88"/>
                <a:gd name="T7" fmla="*/ 56 h 90"/>
                <a:gd name="T8" fmla="*/ 34 w 88"/>
                <a:gd name="T9" fmla="*/ 76 h 90"/>
                <a:gd name="T10" fmla="*/ 86 w 88"/>
                <a:gd name="T11" fmla="*/ 43 h 90"/>
                <a:gd name="T12" fmla="*/ 74 w 88"/>
                <a:gd name="T13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90">
                  <a:moveTo>
                    <a:pt x="74" y="32"/>
                  </a:moveTo>
                  <a:cubicBezTo>
                    <a:pt x="72" y="4"/>
                    <a:pt x="46" y="8"/>
                    <a:pt x="46" y="8"/>
                  </a:cubicBezTo>
                  <a:cubicBezTo>
                    <a:pt x="43" y="0"/>
                    <a:pt x="37" y="0"/>
                    <a:pt x="33" y="1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81"/>
                    <a:pt x="10" y="90"/>
                    <a:pt x="34" y="7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31"/>
                    <a:pt x="74" y="32"/>
                    <a:pt x="74" y="32"/>
                  </a:cubicBezTo>
                  <a:close/>
                </a:path>
              </a:pathLst>
            </a:custGeom>
            <a:gradFill>
              <a:gsLst>
                <a:gs pos="20000">
                  <a:srgbClr val="D3D3D3"/>
                </a:gs>
                <a:gs pos="23000">
                  <a:srgbClr val="FBFBFB"/>
                </a:gs>
                <a:gs pos="44000">
                  <a:srgbClr val="262626"/>
                </a:gs>
              </a:gsLst>
              <a:lin ang="1800000" scaled="0"/>
            </a:gra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8" name="Freeform 35">
              <a:extLst>
                <a:ext uri="{FF2B5EF4-FFF2-40B4-BE49-F238E27FC236}">
                  <a16:creationId xmlns:a16="http://schemas.microsoft.com/office/drawing/2014/main" id="{519172AB-E4CB-411A-805C-55AF60F4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513" y="3060700"/>
              <a:ext cx="433388" cy="390525"/>
            </a:xfrm>
            <a:custGeom>
              <a:avLst/>
              <a:gdLst>
                <a:gd name="T0" fmla="*/ 123 w 155"/>
                <a:gd name="T1" fmla="*/ 80 h 140"/>
                <a:gd name="T2" fmla="*/ 58 w 155"/>
                <a:gd name="T3" fmla="*/ 26 h 140"/>
                <a:gd name="T4" fmla="*/ 56 w 155"/>
                <a:gd name="T5" fmla="*/ 25 h 140"/>
                <a:gd name="T6" fmla="*/ 26 w 155"/>
                <a:gd name="T7" fmla="*/ 0 h 140"/>
                <a:gd name="T8" fmla="*/ 0 w 155"/>
                <a:gd name="T9" fmla="*/ 32 h 140"/>
                <a:gd name="T10" fmla="*/ 0 w 155"/>
                <a:gd name="T11" fmla="*/ 32 h 140"/>
                <a:gd name="T12" fmla="*/ 25 w 155"/>
                <a:gd name="T13" fmla="*/ 64 h 140"/>
                <a:gd name="T14" fmla="*/ 26 w 155"/>
                <a:gd name="T15" fmla="*/ 65 h 140"/>
                <a:gd name="T16" fmla="*/ 73 w 155"/>
                <a:gd name="T17" fmla="*/ 74 h 140"/>
                <a:gd name="T18" fmla="*/ 91 w 155"/>
                <a:gd name="T19" fmla="*/ 120 h 140"/>
                <a:gd name="T20" fmla="*/ 92 w 155"/>
                <a:gd name="T21" fmla="*/ 121 h 140"/>
                <a:gd name="T22" fmla="*/ 128 w 155"/>
                <a:gd name="T23" fmla="*/ 140 h 140"/>
                <a:gd name="T24" fmla="*/ 155 w 155"/>
                <a:gd name="T25" fmla="*/ 107 h 140"/>
                <a:gd name="T26" fmla="*/ 123 w 155"/>
                <a:gd name="T27" fmla="*/ 81 h 140"/>
                <a:gd name="T28" fmla="*/ 123 w 155"/>
                <a:gd name="T29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40">
                  <a:moveTo>
                    <a:pt x="123" y="80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1" y="27"/>
                    <a:pt x="10" y="51"/>
                    <a:pt x="25" y="64"/>
                  </a:cubicBezTo>
                  <a:cubicBezTo>
                    <a:pt x="25" y="64"/>
                    <a:pt x="25" y="64"/>
                    <a:pt x="26" y="65"/>
                  </a:cubicBezTo>
                  <a:cubicBezTo>
                    <a:pt x="42" y="78"/>
                    <a:pt x="57" y="60"/>
                    <a:pt x="73" y="74"/>
                  </a:cubicBezTo>
                  <a:cubicBezTo>
                    <a:pt x="90" y="88"/>
                    <a:pt x="74" y="106"/>
                    <a:pt x="91" y="120"/>
                  </a:cubicBezTo>
                  <a:cubicBezTo>
                    <a:pt x="91" y="120"/>
                    <a:pt x="92" y="121"/>
                    <a:pt x="92" y="121"/>
                  </a:cubicBezTo>
                  <a:cubicBezTo>
                    <a:pt x="107" y="134"/>
                    <a:pt x="126" y="107"/>
                    <a:pt x="128" y="140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23" y="81"/>
                    <a:pt x="123" y="81"/>
                    <a:pt x="123" y="81"/>
                  </a:cubicBezTo>
                  <a:lnTo>
                    <a:pt x="123" y="80"/>
                  </a:lnTo>
                  <a:close/>
                </a:path>
              </a:pathLst>
            </a:custGeom>
            <a:solidFill>
              <a:srgbClr val="A46640"/>
            </a:solidFill>
            <a:ln>
              <a:noFill/>
            </a:ln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149" name="Freeform 40">
            <a:extLst>
              <a:ext uri="{FF2B5EF4-FFF2-40B4-BE49-F238E27FC236}">
                <a16:creationId xmlns:a16="http://schemas.microsoft.com/office/drawing/2014/main" id="{5AAB0C0A-1825-4412-BC37-C9B7B0842240}"/>
              </a:ext>
            </a:extLst>
          </p:cNvPr>
          <p:cNvSpPr>
            <a:spLocks noEditPoints="1"/>
          </p:cNvSpPr>
          <p:nvPr/>
        </p:nvSpPr>
        <p:spPr bwMode="auto">
          <a:xfrm>
            <a:off x="10933596" y="4062662"/>
            <a:ext cx="5010150" cy="5810250"/>
          </a:xfrm>
          <a:custGeom>
            <a:avLst/>
            <a:gdLst>
              <a:gd name="T0" fmla="*/ 1341 w 1578"/>
              <a:gd name="T1" fmla="*/ 0 h 1830"/>
              <a:gd name="T2" fmla="*/ 954 w 1578"/>
              <a:gd name="T3" fmla="*/ 347 h 1830"/>
              <a:gd name="T4" fmla="*/ 726 w 1578"/>
              <a:gd name="T5" fmla="*/ 656 h 1830"/>
              <a:gd name="T6" fmla="*/ 717 w 1578"/>
              <a:gd name="T7" fmla="*/ 974 h 1830"/>
              <a:gd name="T8" fmla="*/ 714 w 1578"/>
              <a:gd name="T9" fmla="*/ 980 h 1830"/>
              <a:gd name="T10" fmla="*/ 393 w 1578"/>
              <a:gd name="T11" fmla="*/ 1096 h 1830"/>
              <a:gd name="T12" fmla="*/ 720 w 1578"/>
              <a:gd name="T13" fmla="*/ 662 h 1830"/>
              <a:gd name="T14" fmla="*/ 515 w 1578"/>
              <a:gd name="T15" fmla="*/ 909 h 1830"/>
              <a:gd name="T16" fmla="*/ 232 w 1578"/>
              <a:gd name="T17" fmla="*/ 1254 h 1830"/>
              <a:gd name="T18" fmla="*/ 6 w 1578"/>
              <a:gd name="T19" fmla="*/ 1539 h 1830"/>
              <a:gd name="T20" fmla="*/ 265 w 1578"/>
              <a:gd name="T21" fmla="*/ 1515 h 1830"/>
              <a:gd name="T22" fmla="*/ 137 w 1578"/>
              <a:gd name="T23" fmla="*/ 1676 h 1830"/>
              <a:gd name="T24" fmla="*/ 140 w 1578"/>
              <a:gd name="T25" fmla="*/ 1679 h 1830"/>
              <a:gd name="T26" fmla="*/ 526 w 1578"/>
              <a:gd name="T27" fmla="*/ 1598 h 1830"/>
              <a:gd name="T28" fmla="*/ 529 w 1578"/>
              <a:gd name="T29" fmla="*/ 1593 h 1830"/>
              <a:gd name="T30" fmla="*/ 773 w 1578"/>
              <a:gd name="T31" fmla="*/ 1292 h 1830"/>
              <a:gd name="T32" fmla="*/ 1269 w 1578"/>
              <a:gd name="T33" fmla="*/ 659 h 1830"/>
              <a:gd name="T34" fmla="*/ 1468 w 1578"/>
              <a:gd name="T35" fmla="*/ 430 h 1830"/>
              <a:gd name="T36" fmla="*/ 1578 w 1578"/>
              <a:gd name="T37" fmla="*/ 193 h 1830"/>
              <a:gd name="T38" fmla="*/ 274 w 1578"/>
              <a:gd name="T39" fmla="*/ 1518 h 1830"/>
              <a:gd name="T40" fmla="*/ 518 w 1578"/>
              <a:gd name="T41" fmla="*/ 1593 h 1830"/>
              <a:gd name="T42" fmla="*/ 283 w 1578"/>
              <a:gd name="T43" fmla="*/ 1515 h 1830"/>
              <a:gd name="T44" fmla="*/ 500 w 1578"/>
              <a:gd name="T45" fmla="*/ 1376 h 1830"/>
              <a:gd name="T46" fmla="*/ 761 w 1578"/>
              <a:gd name="T47" fmla="*/ 1280 h 1830"/>
              <a:gd name="T48" fmla="*/ 934 w 1578"/>
              <a:gd name="T49" fmla="*/ 971 h 1830"/>
              <a:gd name="T50" fmla="*/ 951 w 1578"/>
              <a:gd name="T51" fmla="*/ 960 h 1830"/>
              <a:gd name="T52" fmla="*/ 737 w 1578"/>
              <a:gd name="T53" fmla="*/ 977 h 1830"/>
              <a:gd name="T54" fmla="*/ 1046 w 1578"/>
              <a:gd name="T55" fmla="*/ 749 h 1830"/>
              <a:gd name="T56" fmla="*/ 1249 w 1578"/>
              <a:gd name="T57" fmla="*/ 671 h 1830"/>
              <a:gd name="T58" fmla="*/ 1201 w 1578"/>
              <a:gd name="T59" fmla="*/ 392 h 1830"/>
              <a:gd name="T60" fmla="*/ 969 w 1578"/>
              <a:gd name="T61" fmla="*/ 350 h 1830"/>
              <a:gd name="T62" fmla="*/ 993 w 1578"/>
              <a:gd name="T63" fmla="*/ 555 h 1830"/>
              <a:gd name="T64" fmla="*/ 1195 w 1578"/>
              <a:gd name="T65" fmla="*/ 410 h 1830"/>
              <a:gd name="T66" fmla="*/ 1204 w 1578"/>
              <a:gd name="T67" fmla="*/ 404 h 1830"/>
              <a:gd name="T68" fmla="*/ 1052 w 1578"/>
              <a:gd name="T69" fmla="*/ 737 h 1830"/>
              <a:gd name="T70" fmla="*/ 996 w 1578"/>
              <a:gd name="T71" fmla="*/ 564 h 1830"/>
              <a:gd name="T72" fmla="*/ 1219 w 1578"/>
              <a:gd name="T73" fmla="*/ 398 h 1830"/>
              <a:gd name="T74" fmla="*/ 1216 w 1578"/>
              <a:gd name="T75" fmla="*/ 389 h 1830"/>
              <a:gd name="T76" fmla="*/ 1207 w 1578"/>
              <a:gd name="T77" fmla="*/ 383 h 1830"/>
              <a:gd name="T78" fmla="*/ 984 w 1578"/>
              <a:gd name="T79" fmla="*/ 576 h 1830"/>
              <a:gd name="T80" fmla="*/ 740 w 1578"/>
              <a:gd name="T81" fmla="*/ 659 h 1830"/>
              <a:gd name="T82" fmla="*/ 734 w 1578"/>
              <a:gd name="T83" fmla="*/ 653 h 1830"/>
              <a:gd name="T84" fmla="*/ 734 w 1578"/>
              <a:gd name="T85" fmla="*/ 659 h 1830"/>
              <a:gd name="T86" fmla="*/ 1029 w 1578"/>
              <a:gd name="T87" fmla="*/ 746 h 1830"/>
              <a:gd name="T88" fmla="*/ 720 w 1578"/>
              <a:gd name="T89" fmla="*/ 983 h 1830"/>
              <a:gd name="T90" fmla="*/ 919 w 1578"/>
              <a:gd name="T91" fmla="*/ 971 h 1830"/>
              <a:gd name="T92" fmla="*/ 515 w 1578"/>
              <a:gd name="T93" fmla="*/ 1343 h 1830"/>
              <a:gd name="T94" fmla="*/ 396 w 1578"/>
              <a:gd name="T95" fmla="*/ 1123 h 1830"/>
              <a:gd name="T96" fmla="*/ 390 w 1578"/>
              <a:gd name="T97" fmla="*/ 1111 h 1830"/>
              <a:gd name="T98" fmla="*/ 387 w 1578"/>
              <a:gd name="T99" fmla="*/ 1108 h 1830"/>
              <a:gd name="T100" fmla="*/ 256 w 1578"/>
              <a:gd name="T101" fmla="*/ 1251 h 1830"/>
              <a:gd name="T102" fmla="*/ 283 w 1578"/>
              <a:gd name="T103" fmla="*/ 1506 h 1830"/>
              <a:gd name="T104" fmla="*/ 271 w 1578"/>
              <a:gd name="T105" fmla="*/ 1512 h 1830"/>
              <a:gd name="T106" fmla="*/ 244 w 1578"/>
              <a:gd name="T107" fmla="*/ 1260 h 1830"/>
              <a:gd name="T108" fmla="*/ 262 w 1578"/>
              <a:gd name="T109" fmla="*/ 1506 h 1830"/>
              <a:gd name="T110" fmla="*/ 509 w 1578"/>
              <a:gd name="T111" fmla="*/ 1370 h 1830"/>
              <a:gd name="T112" fmla="*/ 509 w 1578"/>
              <a:gd name="T113" fmla="*/ 1370 h 1830"/>
              <a:gd name="T114" fmla="*/ 755 w 1578"/>
              <a:gd name="T115" fmla="*/ 1295 h 1830"/>
              <a:gd name="T116" fmla="*/ 1558 w 1578"/>
              <a:gd name="T117" fmla="*/ 199 h 1830"/>
              <a:gd name="T118" fmla="*/ 1344 w 1578"/>
              <a:gd name="T119" fmla="*/ 17 h 1830"/>
              <a:gd name="T120" fmla="*/ 1329 w 1578"/>
              <a:gd name="T121" fmla="*/ 285 h 1830"/>
              <a:gd name="T122" fmla="*/ 1326 w 1578"/>
              <a:gd name="T123" fmla="*/ 282 h 1830"/>
              <a:gd name="T124" fmla="*/ 1344 w 1578"/>
              <a:gd name="T125" fmla="*/ 8 h 1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8" h="1830">
                <a:moveTo>
                  <a:pt x="1578" y="193"/>
                </a:moveTo>
                <a:lnTo>
                  <a:pt x="1347" y="3"/>
                </a:lnTo>
                <a:lnTo>
                  <a:pt x="1344" y="6"/>
                </a:lnTo>
                <a:lnTo>
                  <a:pt x="1341" y="0"/>
                </a:lnTo>
                <a:lnTo>
                  <a:pt x="1124" y="139"/>
                </a:lnTo>
                <a:lnTo>
                  <a:pt x="1130" y="145"/>
                </a:lnTo>
                <a:lnTo>
                  <a:pt x="1133" y="142"/>
                </a:lnTo>
                <a:lnTo>
                  <a:pt x="954" y="347"/>
                </a:lnTo>
                <a:lnTo>
                  <a:pt x="957" y="350"/>
                </a:lnTo>
                <a:lnTo>
                  <a:pt x="717" y="650"/>
                </a:lnTo>
                <a:lnTo>
                  <a:pt x="726" y="656"/>
                </a:lnTo>
                <a:lnTo>
                  <a:pt x="726" y="656"/>
                </a:lnTo>
                <a:lnTo>
                  <a:pt x="717" y="965"/>
                </a:lnTo>
                <a:lnTo>
                  <a:pt x="526" y="912"/>
                </a:lnTo>
                <a:lnTo>
                  <a:pt x="523" y="921"/>
                </a:lnTo>
                <a:lnTo>
                  <a:pt x="717" y="974"/>
                </a:lnTo>
                <a:lnTo>
                  <a:pt x="717" y="974"/>
                </a:lnTo>
                <a:lnTo>
                  <a:pt x="714" y="977"/>
                </a:lnTo>
                <a:lnTo>
                  <a:pt x="717" y="980"/>
                </a:lnTo>
                <a:lnTo>
                  <a:pt x="714" y="980"/>
                </a:lnTo>
                <a:lnTo>
                  <a:pt x="711" y="986"/>
                </a:lnTo>
                <a:lnTo>
                  <a:pt x="708" y="986"/>
                </a:lnTo>
                <a:lnTo>
                  <a:pt x="402" y="1114"/>
                </a:lnTo>
                <a:lnTo>
                  <a:pt x="393" y="1096"/>
                </a:lnTo>
                <a:lnTo>
                  <a:pt x="390" y="1099"/>
                </a:lnTo>
                <a:lnTo>
                  <a:pt x="523" y="915"/>
                </a:lnTo>
                <a:lnTo>
                  <a:pt x="523" y="915"/>
                </a:lnTo>
                <a:lnTo>
                  <a:pt x="720" y="662"/>
                </a:lnTo>
                <a:lnTo>
                  <a:pt x="714" y="656"/>
                </a:lnTo>
                <a:lnTo>
                  <a:pt x="515" y="909"/>
                </a:lnTo>
                <a:lnTo>
                  <a:pt x="520" y="912"/>
                </a:lnTo>
                <a:lnTo>
                  <a:pt x="515" y="909"/>
                </a:lnTo>
                <a:lnTo>
                  <a:pt x="378" y="1102"/>
                </a:lnTo>
                <a:lnTo>
                  <a:pt x="381" y="1105"/>
                </a:lnTo>
                <a:lnTo>
                  <a:pt x="241" y="1254"/>
                </a:lnTo>
                <a:lnTo>
                  <a:pt x="232" y="1254"/>
                </a:lnTo>
                <a:lnTo>
                  <a:pt x="232" y="1254"/>
                </a:lnTo>
                <a:lnTo>
                  <a:pt x="229" y="1251"/>
                </a:lnTo>
                <a:lnTo>
                  <a:pt x="9" y="1539"/>
                </a:lnTo>
                <a:lnTo>
                  <a:pt x="6" y="1539"/>
                </a:lnTo>
                <a:lnTo>
                  <a:pt x="6" y="1548"/>
                </a:lnTo>
                <a:lnTo>
                  <a:pt x="262" y="1515"/>
                </a:lnTo>
                <a:lnTo>
                  <a:pt x="262" y="1515"/>
                </a:lnTo>
                <a:lnTo>
                  <a:pt x="265" y="1515"/>
                </a:lnTo>
                <a:lnTo>
                  <a:pt x="143" y="1670"/>
                </a:lnTo>
                <a:lnTo>
                  <a:pt x="6" y="1554"/>
                </a:lnTo>
                <a:lnTo>
                  <a:pt x="0" y="1560"/>
                </a:lnTo>
                <a:lnTo>
                  <a:pt x="137" y="1676"/>
                </a:lnTo>
                <a:lnTo>
                  <a:pt x="137" y="1679"/>
                </a:lnTo>
                <a:lnTo>
                  <a:pt x="140" y="1679"/>
                </a:lnTo>
                <a:lnTo>
                  <a:pt x="140" y="1679"/>
                </a:lnTo>
                <a:lnTo>
                  <a:pt x="140" y="1679"/>
                </a:lnTo>
                <a:lnTo>
                  <a:pt x="333" y="1827"/>
                </a:lnTo>
                <a:lnTo>
                  <a:pt x="333" y="1827"/>
                </a:lnTo>
                <a:lnTo>
                  <a:pt x="336" y="1830"/>
                </a:lnTo>
                <a:lnTo>
                  <a:pt x="526" y="1598"/>
                </a:lnTo>
                <a:lnTo>
                  <a:pt x="529" y="1598"/>
                </a:lnTo>
                <a:lnTo>
                  <a:pt x="529" y="1596"/>
                </a:lnTo>
                <a:lnTo>
                  <a:pt x="529" y="1596"/>
                </a:lnTo>
                <a:lnTo>
                  <a:pt x="529" y="1593"/>
                </a:lnTo>
                <a:lnTo>
                  <a:pt x="529" y="1590"/>
                </a:lnTo>
                <a:lnTo>
                  <a:pt x="770" y="1292"/>
                </a:lnTo>
                <a:lnTo>
                  <a:pt x="773" y="1289"/>
                </a:lnTo>
                <a:lnTo>
                  <a:pt x="773" y="1292"/>
                </a:lnTo>
                <a:lnTo>
                  <a:pt x="1263" y="668"/>
                </a:lnTo>
                <a:lnTo>
                  <a:pt x="1263" y="665"/>
                </a:lnTo>
                <a:lnTo>
                  <a:pt x="1269" y="662"/>
                </a:lnTo>
                <a:lnTo>
                  <a:pt x="1269" y="659"/>
                </a:lnTo>
                <a:lnTo>
                  <a:pt x="1462" y="430"/>
                </a:lnTo>
                <a:lnTo>
                  <a:pt x="1465" y="430"/>
                </a:lnTo>
                <a:lnTo>
                  <a:pt x="1468" y="428"/>
                </a:lnTo>
                <a:lnTo>
                  <a:pt x="1468" y="430"/>
                </a:lnTo>
                <a:lnTo>
                  <a:pt x="1474" y="433"/>
                </a:lnTo>
                <a:lnTo>
                  <a:pt x="1578" y="199"/>
                </a:lnTo>
                <a:lnTo>
                  <a:pt x="1575" y="196"/>
                </a:lnTo>
                <a:lnTo>
                  <a:pt x="1578" y="193"/>
                </a:lnTo>
                <a:close/>
                <a:moveTo>
                  <a:pt x="274" y="1518"/>
                </a:moveTo>
                <a:lnTo>
                  <a:pt x="324" y="1809"/>
                </a:lnTo>
                <a:lnTo>
                  <a:pt x="149" y="1676"/>
                </a:lnTo>
                <a:lnTo>
                  <a:pt x="274" y="1518"/>
                </a:lnTo>
                <a:close/>
                <a:moveTo>
                  <a:pt x="283" y="1515"/>
                </a:moveTo>
                <a:lnTo>
                  <a:pt x="515" y="1596"/>
                </a:lnTo>
                <a:lnTo>
                  <a:pt x="518" y="1593"/>
                </a:lnTo>
                <a:lnTo>
                  <a:pt x="518" y="1593"/>
                </a:lnTo>
                <a:lnTo>
                  <a:pt x="333" y="1818"/>
                </a:lnTo>
                <a:lnTo>
                  <a:pt x="324" y="1809"/>
                </a:lnTo>
                <a:lnTo>
                  <a:pt x="333" y="1809"/>
                </a:lnTo>
                <a:lnTo>
                  <a:pt x="283" y="1515"/>
                </a:lnTo>
                <a:close/>
                <a:moveTo>
                  <a:pt x="518" y="1590"/>
                </a:moveTo>
                <a:lnTo>
                  <a:pt x="518" y="1590"/>
                </a:lnTo>
                <a:lnTo>
                  <a:pt x="295" y="1509"/>
                </a:lnTo>
                <a:lnTo>
                  <a:pt x="500" y="1376"/>
                </a:lnTo>
                <a:lnTo>
                  <a:pt x="518" y="1587"/>
                </a:lnTo>
                <a:lnTo>
                  <a:pt x="518" y="1590"/>
                </a:lnTo>
                <a:close/>
                <a:moveTo>
                  <a:pt x="934" y="971"/>
                </a:moveTo>
                <a:lnTo>
                  <a:pt x="761" y="1280"/>
                </a:lnTo>
                <a:lnTo>
                  <a:pt x="764" y="1280"/>
                </a:lnTo>
                <a:lnTo>
                  <a:pt x="764" y="1283"/>
                </a:lnTo>
                <a:lnTo>
                  <a:pt x="541" y="1337"/>
                </a:lnTo>
                <a:lnTo>
                  <a:pt x="934" y="971"/>
                </a:lnTo>
                <a:lnTo>
                  <a:pt x="934" y="971"/>
                </a:lnTo>
                <a:close/>
                <a:moveTo>
                  <a:pt x="945" y="968"/>
                </a:moveTo>
                <a:lnTo>
                  <a:pt x="951" y="968"/>
                </a:lnTo>
                <a:lnTo>
                  <a:pt x="951" y="960"/>
                </a:lnTo>
                <a:lnTo>
                  <a:pt x="939" y="962"/>
                </a:lnTo>
                <a:lnTo>
                  <a:pt x="937" y="957"/>
                </a:lnTo>
                <a:lnTo>
                  <a:pt x="928" y="962"/>
                </a:lnTo>
                <a:lnTo>
                  <a:pt x="737" y="977"/>
                </a:lnTo>
                <a:lnTo>
                  <a:pt x="740" y="971"/>
                </a:lnTo>
                <a:lnTo>
                  <a:pt x="737" y="971"/>
                </a:lnTo>
                <a:lnTo>
                  <a:pt x="1041" y="749"/>
                </a:lnTo>
                <a:lnTo>
                  <a:pt x="1046" y="749"/>
                </a:lnTo>
                <a:lnTo>
                  <a:pt x="945" y="960"/>
                </a:lnTo>
                <a:lnTo>
                  <a:pt x="954" y="962"/>
                </a:lnTo>
                <a:lnTo>
                  <a:pt x="1058" y="746"/>
                </a:lnTo>
                <a:lnTo>
                  <a:pt x="1249" y="671"/>
                </a:lnTo>
                <a:lnTo>
                  <a:pt x="776" y="1272"/>
                </a:lnTo>
                <a:lnTo>
                  <a:pt x="945" y="968"/>
                </a:lnTo>
                <a:close/>
                <a:moveTo>
                  <a:pt x="1136" y="154"/>
                </a:moveTo>
                <a:lnTo>
                  <a:pt x="1201" y="392"/>
                </a:lnTo>
                <a:lnTo>
                  <a:pt x="1207" y="389"/>
                </a:lnTo>
                <a:lnTo>
                  <a:pt x="1207" y="392"/>
                </a:lnTo>
                <a:lnTo>
                  <a:pt x="1207" y="395"/>
                </a:lnTo>
                <a:lnTo>
                  <a:pt x="969" y="350"/>
                </a:lnTo>
                <a:lnTo>
                  <a:pt x="969" y="344"/>
                </a:lnTo>
                <a:lnTo>
                  <a:pt x="1136" y="154"/>
                </a:lnTo>
                <a:close/>
                <a:moveTo>
                  <a:pt x="1192" y="401"/>
                </a:moveTo>
                <a:lnTo>
                  <a:pt x="993" y="555"/>
                </a:lnTo>
                <a:lnTo>
                  <a:pt x="972" y="359"/>
                </a:lnTo>
                <a:lnTo>
                  <a:pt x="1192" y="401"/>
                </a:lnTo>
                <a:close/>
                <a:moveTo>
                  <a:pt x="996" y="564"/>
                </a:moveTo>
                <a:lnTo>
                  <a:pt x="1195" y="410"/>
                </a:lnTo>
                <a:lnTo>
                  <a:pt x="1055" y="716"/>
                </a:lnTo>
                <a:lnTo>
                  <a:pt x="1064" y="719"/>
                </a:lnTo>
                <a:lnTo>
                  <a:pt x="1210" y="404"/>
                </a:lnTo>
                <a:lnTo>
                  <a:pt x="1204" y="404"/>
                </a:lnTo>
                <a:lnTo>
                  <a:pt x="1210" y="404"/>
                </a:lnTo>
                <a:lnTo>
                  <a:pt x="1210" y="404"/>
                </a:lnTo>
                <a:lnTo>
                  <a:pt x="1257" y="656"/>
                </a:lnTo>
                <a:lnTo>
                  <a:pt x="1052" y="737"/>
                </a:lnTo>
                <a:lnTo>
                  <a:pt x="1052" y="737"/>
                </a:lnTo>
                <a:lnTo>
                  <a:pt x="996" y="573"/>
                </a:lnTo>
                <a:lnTo>
                  <a:pt x="996" y="573"/>
                </a:lnTo>
                <a:lnTo>
                  <a:pt x="996" y="564"/>
                </a:lnTo>
                <a:close/>
                <a:moveTo>
                  <a:pt x="1219" y="398"/>
                </a:moveTo>
                <a:lnTo>
                  <a:pt x="1454" y="430"/>
                </a:lnTo>
                <a:lnTo>
                  <a:pt x="1263" y="650"/>
                </a:lnTo>
                <a:lnTo>
                  <a:pt x="1219" y="398"/>
                </a:lnTo>
                <a:close/>
                <a:moveTo>
                  <a:pt x="1216" y="389"/>
                </a:moveTo>
                <a:lnTo>
                  <a:pt x="1326" y="294"/>
                </a:lnTo>
                <a:lnTo>
                  <a:pt x="1454" y="422"/>
                </a:lnTo>
                <a:lnTo>
                  <a:pt x="1216" y="389"/>
                </a:lnTo>
                <a:close/>
                <a:moveTo>
                  <a:pt x="1207" y="383"/>
                </a:moveTo>
                <a:lnTo>
                  <a:pt x="1145" y="157"/>
                </a:lnTo>
                <a:lnTo>
                  <a:pt x="1320" y="288"/>
                </a:lnTo>
                <a:lnTo>
                  <a:pt x="1207" y="383"/>
                </a:lnTo>
                <a:close/>
                <a:moveTo>
                  <a:pt x="963" y="359"/>
                </a:moveTo>
                <a:lnTo>
                  <a:pt x="987" y="561"/>
                </a:lnTo>
                <a:lnTo>
                  <a:pt x="978" y="567"/>
                </a:lnTo>
                <a:lnTo>
                  <a:pt x="984" y="576"/>
                </a:lnTo>
                <a:lnTo>
                  <a:pt x="987" y="573"/>
                </a:lnTo>
                <a:lnTo>
                  <a:pt x="1041" y="737"/>
                </a:lnTo>
                <a:lnTo>
                  <a:pt x="1041" y="740"/>
                </a:lnTo>
                <a:lnTo>
                  <a:pt x="740" y="659"/>
                </a:lnTo>
                <a:lnTo>
                  <a:pt x="978" y="582"/>
                </a:lnTo>
                <a:lnTo>
                  <a:pt x="978" y="573"/>
                </a:lnTo>
                <a:lnTo>
                  <a:pt x="734" y="653"/>
                </a:lnTo>
                <a:lnTo>
                  <a:pt x="734" y="653"/>
                </a:lnTo>
                <a:lnTo>
                  <a:pt x="729" y="653"/>
                </a:lnTo>
                <a:lnTo>
                  <a:pt x="963" y="359"/>
                </a:lnTo>
                <a:close/>
                <a:moveTo>
                  <a:pt x="737" y="659"/>
                </a:moveTo>
                <a:lnTo>
                  <a:pt x="734" y="659"/>
                </a:lnTo>
                <a:lnTo>
                  <a:pt x="734" y="656"/>
                </a:lnTo>
                <a:lnTo>
                  <a:pt x="737" y="659"/>
                </a:lnTo>
                <a:close/>
                <a:moveTo>
                  <a:pt x="734" y="668"/>
                </a:moveTo>
                <a:lnTo>
                  <a:pt x="1029" y="746"/>
                </a:lnTo>
                <a:lnTo>
                  <a:pt x="726" y="968"/>
                </a:lnTo>
                <a:lnTo>
                  <a:pt x="726" y="968"/>
                </a:lnTo>
                <a:lnTo>
                  <a:pt x="734" y="668"/>
                </a:lnTo>
                <a:close/>
                <a:moveTo>
                  <a:pt x="720" y="983"/>
                </a:moveTo>
                <a:lnTo>
                  <a:pt x="729" y="977"/>
                </a:lnTo>
                <a:lnTo>
                  <a:pt x="734" y="980"/>
                </a:lnTo>
                <a:lnTo>
                  <a:pt x="734" y="986"/>
                </a:lnTo>
                <a:lnTo>
                  <a:pt x="919" y="971"/>
                </a:lnTo>
                <a:lnTo>
                  <a:pt x="526" y="1340"/>
                </a:lnTo>
                <a:lnTo>
                  <a:pt x="720" y="983"/>
                </a:lnTo>
                <a:close/>
                <a:moveTo>
                  <a:pt x="705" y="998"/>
                </a:moveTo>
                <a:lnTo>
                  <a:pt x="515" y="1343"/>
                </a:lnTo>
                <a:lnTo>
                  <a:pt x="506" y="1346"/>
                </a:lnTo>
                <a:lnTo>
                  <a:pt x="405" y="1120"/>
                </a:lnTo>
                <a:lnTo>
                  <a:pt x="705" y="998"/>
                </a:lnTo>
                <a:close/>
                <a:moveTo>
                  <a:pt x="396" y="1123"/>
                </a:moveTo>
                <a:lnTo>
                  <a:pt x="396" y="1123"/>
                </a:lnTo>
                <a:lnTo>
                  <a:pt x="500" y="1352"/>
                </a:lnTo>
                <a:lnTo>
                  <a:pt x="262" y="1245"/>
                </a:lnTo>
                <a:lnTo>
                  <a:pt x="390" y="1111"/>
                </a:lnTo>
                <a:lnTo>
                  <a:pt x="393" y="1117"/>
                </a:lnTo>
                <a:lnTo>
                  <a:pt x="393" y="1117"/>
                </a:lnTo>
                <a:lnTo>
                  <a:pt x="396" y="1123"/>
                </a:lnTo>
                <a:close/>
                <a:moveTo>
                  <a:pt x="387" y="1108"/>
                </a:moveTo>
                <a:lnTo>
                  <a:pt x="387" y="1105"/>
                </a:lnTo>
                <a:lnTo>
                  <a:pt x="387" y="1105"/>
                </a:lnTo>
                <a:lnTo>
                  <a:pt x="387" y="1108"/>
                </a:lnTo>
                <a:close/>
                <a:moveTo>
                  <a:pt x="256" y="1251"/>
                </a:moveTo>
                <a:lnTo>
                  <a:pt x="497" y="1361"/>
                </a:lnTo>
                <a:lnTo>
                  <a:pt x="500" y="1367"/>
                </a:lnTo>
                <a:lnTo>
                  <a:pt x="283" y="1506"/>
                </a:lnTo>
                <a:lnTo>
                  <a:pt x="283" y="1506"/>
                </a:lnTo>
                <a:lnTo>
                  <a:pt x="283" y="1506"/>
                </a:lnTo>
                <a:lnTo>
                  <a:pt x="280" y="1512"/>
                </a:lnTo>
                <a:lnTo>
                  <a:pt x="274" y="1512"/>
                </a:lnTo>
                <a:lnTo>
                  <a:pt x="271" y="1512"/>
                </a:lnTo>
                <a:lnTo>
                  <a:pt x="271" y="1506"/>
                </a:lnTo>
                <a:lnTo>
                  <a:pt x="271" y="1506"/>
                </a:lnTo>
                <a:lnTo>
                  <a:pt x="241" y="1257"/>
                </a:lnTo>
                <a:lnTo>
                  <a:pt x="244" y="1260"/>
                </a:lnTo>
                <a:lnTo>
                  <a:pt x="256" y="1251"/>
                </a:lnTo>
                <a:close/>
                <a:moveTo>
                  <a:pt x="21" y="1539"/>
                </a:moveTo>
                <a:lnTo>
                  <a:pt x="232" y="1260"/>
                </a:lnTo>
                <a:lnTo>
                  <a:pt x="262" y="1506"/>
                </a:lnTo>
                <a:lnTo>
                  <a:pt x="21" y="1539"/>
                </a:lnTo>
                <a:close/>
                <a:moveTo>
                  <a:pt x="526" y="1578"/>
                </a:move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09" y="1370"/>
                </a:lnTo>
                <a:lnTo>
                  <a:pt x="518" y="1355"/>
                </a:lnTo>
                <a:lnTo>
                  <a:pt x="520" y="1358"/>
                </a:lnTo>
                <a:lnTo>
                  <a:pt x="529" y="1349"/>
                </a:lnTo>
                <a:lnTo>
                  <a:pt x="755" y="1295"/>
                </a:lnTo>
                <a:lnTo>
                  <a:pt x="526" y="1578"/>
                </a:lnTo>
                <a:close/>
                <a:moveTo>
                  <a:pt x="1471" y="425"/>
                </a:moveTo>
                <a:lnTo>
                  <a:pt x="1335" y="291"/>
                </a:lnTo>
                <a:lnTo>
                  <a:pt x="1558" y="199"/>
                </a:lnTo>
                <a:lnTo>
                  <a:pt x="1555" y="190"/>
                </a:lnTo>
                <a:lnTo>
                  <a:pt x="1338" y="279"/>
                </a:lnTo>
                <a:lnTo>
                  <a:pt x="1353" y="20"/>
                </a:lnTo>
                <a:lnTo>
                  <a:pt x="1344" y="17"/>
                </a:lnTo>
                <a:lnTo>
                  <a:pt x="1329" y="282"/>
                </a:lnTo>
                <a:lnTo>
                  <a:pt x="1332" y="282"/>
                </a:lnTo>
                <a:lnTo>
                  <a:pt x="1332" y="288"/>
                </a:lnTo>
                <a:lnTo>
                  <a:pt x="1329" y="285"/>
                </a:lnTo>
                <a:lnTo>
                  <a:pt x="1329" y="285"/>
                </a:lnTo>
                <a:lnTo>
                  <a:pt x="1329" y="282"/>
                </a:lnTo>
                <a:lnTo>
                  <a:pt x="1326" y="282"/>
                </a:lnTo>
                <a:lnTo>
                  <a:pt x="1326" y="282"/>
                </a:lnTo>
                <a:lnTo>
                  <a:pt x="1145" y="142"/>
                </a:lnTo>
                <a:lnTo>
                  <a:pt x="1145" y="142"/>
                </a:lnTo>
                <a:lnTo>
                  <a:pt x="1142" y="139"/>
                </a:lnTo>
                <a:lnTo>
                  <a:pt x="1344" y="8"/>
                </a:lnTo>
                <a:lnTo>
                  <a:pt x="1569" y="196"/>
                </a:lnTo>
                <a:lnTo>
                  <a:pt x="1471" y="425"/>
                </a:ln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0" name="Freeform 41">
            <a:extLst>
              <a:ext uri="{FF2B5EF4-FFF2-40B4-BE49-F238E27FC236}">
                <a16:creationId xmlns:a16="http://schemas.microsoft.com/office/drawing/2014/main" id="{129DA9C9-A1F9-4242-A47B-820AC6A32C2B}"/>
              </a:ext>
            </a:extLst>
          </p:cNvPr>
          <p:cNvSpPr>
            <a:spLocks/>
          </p:cNvSpPr>
          <p:nvPr/>
        </p:nvSpPr>
        <p:spPr bwMode="auto">
          <a:xfrm>
            <a:off x="10755796" y="8806112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8 h 41"/>
              <a:gd name="T6" fmla="*/ 32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8"/>
                </a:cubicBezTo>
                <a:cubicBezTo>
                  <a:pt x="13" y="1"/>
                  <a:pt x="25" y="0"/>
                  <a:pt x="32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1" name="Freeform 42">
            <a:extLst>
              <a:ext uri="{FF2B5EF4-FFF2-40B4-BE49-F238E27FC236}">
                <a16:creationId xmlns:a16="http://schemas.microsoft.com/office/drawing/2014/main" id="{EF3B3FB6-262F-426E-9BD8-62A53A75A5C7}"/>
              </a:ext>
            </a:extLst>
          </p:cNvPr>
          <p:cNvSpPr>
            <a:spLocks/>
          </p:cNvSpPr>
          <p:nvPr/>
        </p:nvSpPr>
        <p:spPr bwMode="auto">
          <a:xfrm>
            <a:off x="11622572" y="8666412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2" name="Freeform 43">
            <a:extLst>
              <a:ext uri="{FF2B5EF4-FFF2-40B4-BE49-F238E27FC236}">
                <a16:creationId xmlns:a16="http://schemas.microsoft.com/office/drawing/2014/main" id="{058CBBD4-957B-4FF9-8FBB-4163C6C75E0E}"/>
              </a:ext>
            </a:extLst>
          </p:cNvPr>
          <p:cNvSpPr>
            <a:spLocks/>
          </p:cNvSpPr>
          <p:nvPr/>
        </p:nvSpPr>
        <p:spPr bwMode="auto">
          <a:xfrm>
            <a:off x="11803546" y="9647488"/>
            <a:ext cx="387350" cy="387350"/>
          </a:xfrm>
          <a:custGeom>
            <a:avLst/>
            <a:gdLst>
              <a:gd name="T0" fmla="*/ 34 w 41"/>
              <a:gd name="T1" fmla="*/ 32 h 41"/>
              <a:gd name="T2" fmla="*/ 8 w 41"/>
              <a:gd name="T3" fmla="*/ 34 h 41"/>
              <a:gd name="T4" fmla="*/ 6 w 41"/>
              <a:gd name="T5" fmla="*/ 9 h 41"/>
              <a:gd name="T6" fmla="*/ 32 w 41"/>
              <a:gd name="T7" fmla="*/ 6 h 41"/>
              <a:gd name="T8" fmla="*/ 34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2"/>
                </a:moveTo>
                <a:cubicBezTo>
                  <a:pt x="28" y="40"/>
                  <a:pt x="16" y="41"/>
                  <a:pt x="8" y="34"/>
                </a:cubicBezTo>
                <a:cubicBezTo>
                  <a:pt x="1" y="28"/>
                  <a:pt x="0" y="16"/>
                  <a:pt x="6" y="9"/>
                </a:cubicBezTo>
                <a:cubicBezTo>
                  <a:pt x="12" y="1"/>
                  <a:pt x="24" y="0"/>
                  <a:pt x="32" y="6"/>
                </a:cubicBezTo>
                <a:cubicBezTo>
                  <a:pt x="40" y="13"/>
                  <a:pt x="41" y="24"/>
                  <a:pt x="34" y="3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3" name="Freeform 44">
            <a:extLst>
              <a:ext uri="{FF2B5EF4-FFF2-40B4-BE49-F238E27FC236}">
                <a16:creationId xmlns:a16="http://schemas.microsoft.com/office/drawing/2014/main" id="{87610B25-2258-41FE-9248-F26B7D053308}"/>
              </a:ext>
            </a:extLst>
          </p:cNvPr>
          <p:cNvSpPr>
            <a:spLocks/>
          </p:cNvSpPr>
          <p:nvPr/>
        </p:nvSpPr>
        <p:spPr bwMode="auto">
          <a:xfrm>
            <a:off x="11989486" y="7353508"/>
            <a:ext cx="402818" cy="402818"/>
          </a:xfrm>
          <a:custGeom>
            <a:avLst/>
            <a:gdLst>
              <a:gd name="T0" fmla="*/ 34 w 41"/>
              <a:gd name="T1" fmla="*/ 32 h 41"/>
              <a:gd name="T2" fmla="*/ 9 w 41"/>
              <a:gd name="T3" fmla="*/ 34 h 41"/>
              <a:gd name="T4" fmla="*/ 6 w 41"/>
              <a:gd name="T5" fmla="*/ 9 h 41"/>
              <a:gd name="T6" fmla="*/ 32 w 41"/>
              <a:gd name="T7" fmla="*/ 6 h 41"/>
              <a:gd name="T8" fmla="*/ 34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2"/>
                </a:moveTo>
                <a:cubicBezTo>
                  <a:pt x="28" y="40"/>
                  <a:pt x="16" y="41"/>
                  <a:pt x="9" y="34"/>
                </a:cubicBezTo>
                <a:cubicBezTo>
                  <a:pt x="1" y="28"/>
                  <a:pt x="0" y="16"/>
                  <a:pt x="6" y="9"/>
                </a:cubicBezTo>
                <a:cubicBezTo>
                  <a:pt x="13" y="1"/>
                  <a:pt x="24" y="0"/>
                  <a:pt x="32" y="6"/>
                </a:cubicBezTo>
                <a:cubicBezTo>
                  <a:pt x="40" y="13"/>
                  <a:pt x="41" y="24"/>
                  <a:pt x="34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4" name="Freeform 45">
            <a:extLst>
              <a:ext uri="{FF2B5EF4-FFF2-40B4-BE49-F238E27FC236}">
                <a16:creationId xmlns:a16="http://schemas.microsoft.com/office/drawing/2014/main" id="{26934DC0-3661-4DD7-BA65-164B8F560DA2}"/>
              </a:ext>
            </a:extLst>
          </p:cNvPr>
          <p:cNvSpPr>
            <a:spLocks/>
          </p:cNvSpPr>
          <p:nvPr/>
        </p:nvSpPr>
        <p:spPr bwMode="auto">
          <a:xfrm>
            <a:off x="11427357" y="7792691"/>
            <a:ext cx="513912" cy="513912"/>
          </a:xfrm>
          <a:custGeom>
            <a:avLst/>
            <a:gdLst>
              <a:gd name="T0" fmla="*/ 35 w 41"/>
              <a:gd name="T1" fmla="*/ 33 h 41"/>
              <a:gd name="T2" fmla="*/ 9 w 41"/>
              <a:gd name="T3" fmla="*/ 35 h 41"/>
              <a:gd name="T4" fmla="*/ 7 w 41"/>
              <a:gd name="T5" fmla="*/ 9 h 41"/>
              <a:gd name="T6" fmla="*/ 33 w 41"/>
              <a:gd name="T7" fmla="*/ 7 h 41"/>
              <a:gd name="T8" fmla="*/ 35 w 41"/>
              <a:gd name="T9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3"/>
                </a:moveTo>
                <a:cubicBezTo>
                  <a:pt x="29" y="40"/>
                  <a:pt x="17" y="41"/>
                  <a:pt x="9" y="35"/>
                </a:cubicBezTo>
                <a:cubicBezTo>
                  <a:pt x="2" y="28"/>
                  <a:pt x="0" y="17"/>
                  <a:pt x="7" y="9"/>
                </a:cubicBezTo>
                <a:cubicBezTo>
                  <a:pt x="13" y="1"/>
                  <a:pt x="25" y="0"/>
                  <a:pt x="33" y="7"/>
                </a:cubicBezTo>
                <a:cubicBezTo>
                  <a:pt x="40" y="13"/>
                  <a:pt x="41" y="25"/>
                  <a:pt x="35" y="33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5" name="Freeform 46">
            <a:extLst>
              <a:ext uri="{FF2B5EF4-FFF2-40B4-BE49-F238E27FC236}">
                <a16:creationId xmlns:a16="http://schemas.microsoft.com/office/drawing/2014/main" id="{6F937785-74F2-4D37-805E-240F93D2600A}"/>
              </a:ext>
            </a:extLst>
          </p:cNvPr>
          <p:cNvSpPr>
            <a:spLocks/>
          </p:cNvSpPr>
          <p:nvPr/>
        </p:nvSpPr>
        <p:spPr bwMode="auto">
          <a:xfrm>
            <a:off x="13746646" y="69106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6" name="Freeform 47">
            <a:extLst>
              <a:ext uri="{FF2B5EF4-FFF2-40B4-BE49-F238E27FC236}">
                <a16:creationId xmlns:a16="http://schemas.microsoft.com/office/drawing/2014/main" id="{09BD521B-C057-48A3-ADF0-A8BEDCF16F5F}"/>
              </a:ext>
            </a:extLst>
          </p:cNvPr>
          <p:cNvSpPr>
            <a:spLocks/>
          </p:cNvSpPr>
          <p:nvPr/>
        </p:nvSpPr>
        <p:spPr bwMode="auto">
          <a:xfrm>
            <a:off x="13851422" y="56660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7" name="Freeform 48">
            <a:extLst>
              <a:ext uri="{FF2B5EF4-FFF2-40B4-BE49-F238E27FC236}">
                <a16:creationId xmlns:a16="http://schemas.microsoft.com/office/drawing/2014/main" id="{3F838EB1-F8D5-4CE6-894C-7F338C164581}"/>
              </a:ext>
            </a:extLst>
          </p:cNvPr>
          <p:cNvSpPr>
            <a:spLocks/>
          </p:cNvSpPr>
          <p:nvPr/>
        </p:nvSpPr>
        <p:spPr bwMode="auto">
          <a:xfrm>
            <a:off x="14720821" y="5963305"/>
            <a:ext cx="475844" cy="475844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9 h 41"/>
              <a:gd name="T6" fmla="*/ 32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9"/>
                </a:cubicBezTo>
                <a:cubicBezTo>
                  <a:pt x="13" y="1"/>
                  <a:pt x="25" y="0"/>
                  <a:pt x="32" y="6"/>
                </a:cubicBezTo>
                <a:cubicBezTo>
                  <a:pt x="40" y="13"/>
                  <a:pt x="41" y="24"/>
                  <a:pt x="35" y="3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8" name="Freeform 49">
            <a:extLst>
              <a:ext uri="{FF2B5EF4-FFF2-40B4-BE49-F238E27FC236}">
                <a16:creationId xmlns:a16="http://schemas.microsoft.com/office/drawing/2014/main" id="{69703818-E325-4AE2-BBAA-D4C49E31D011}"/>
              </a:ext>
            </a:extLst>
          </p:cNvPr>
          <p:cNvSpPr>
            <a:spLocks/>
          </p:cNvSpPr>
          <p:nvPr/>
        </p:nvSpPr>
        <p:spPr bwMode="auto">
          <a:xfrm>
            <a:off x="15378596" y="522153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59" name="Freeform 50">
            <a:extLst>
              <a:ext uri="{FF2B5EF4-FFF2-40B4-BE49-F238E27FC236}">
                <a16:creationId xmlns:a16="http://schemas.microsoft.com/office/drawing/2014/main" id="{90F63500-9F36-4EE6-B27B-93051849BA2C}"/>
              </a:ext>
            </a:extLst>
          </p:cNvPr>
          <p:cNvSpPr>
            <a:spLocks/>
          </p:cNvSpPr>
          <p:nvPr/>
        </p:nvSpPr>
        <p:spPr bwMode="auto">
          <a:xfrm>
            <a:off x="15038871" y="4862761"/>
            <a:ext cx="215900" cy="228600"/>
          </a:xfrm>
          <a:custGeom>
            <a:avLst/>
            <a:gdLst>
              <a:gd name="T0" fmla="*/ 19 w 23"/>
              <a:gd name="T1" fmla="*/ 19 h 24"/>
              <a:gd name="T2" fmla="*/ 4 w 23"/>
              <a:gd name="T3" fmla="*/ 20 h 24"/>
              <a:gd name="T4" fmla="*/ 3 w 23"/>
              <a:gd name="T5" fmla="*/ 5 h 24"/>
              <a:gd name="T6" fmla="*/ 18 w 23"/>
              <a:gd name="T7" fmla="*/ 4 h 24"/>
              <a:gd name="T8" fmla="*/ 19 w 23"/>
              <a:gd name="T9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19" y="19"/>
                </a:moveTo>
                <a:cubicBezTo>
                  <a:pt x="15" y="23"/>
                  <a:pt x="9" y="24"/>
                  <a:pt x="4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3" y="0"/>
                  <a:pt x="18" y="4"/>
                </a:cubicBezTo>
                <a:cubicBezTo>
                  <a:pt x="22" y="8"/>
                  <a:pt x="23" y="14"/>
                  <a:pt x="19" y="19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0" name="Freeform 51">
            <a:extLst>
              <a:ext uri="{FF2B5EF4-FFF2-40B4-BE49-F238E27FC236}">
                <a16:creationId xmlns:a16="http://schemas.microsoft.com/office/drawing/2014/main" id="{E84F7AAF-0AD0-4E07-A109-11108108CB62}"/>
              </a:ext>
            </a:extLst>
          </p:cNvPr>
          <p:cNvSpPr>
            <a:spLocks/>
          </p:cNvSpPr>
          <p:nvPr/>
        </p:nvSpPr>
        <p:spPr bwMode="auto">
          <a:xfrm>
            <a:off x="13704156" y="4966630"/>
            <a:ext cx="515566" cy="515566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5" y="22"/>
                  <a:pt x="9" y="23"/>
                  <a:pt x="5" y="19"/>
                </a:cubicBezTo>
                <a:cubicBezTo>
                  <a:pt x="0" y="16"/>
                  <a:pt x="0" y="9"/>
                  <a:pt x="3" y="5"/>
                </a:cubicBezTo>
                <a:cubicBezTo>
                  <a:pt x="7" y="0"/>
                  <a:pt x="13" y="0"/>
                  <a:pt x="18" y="4"/>
                </a:cubicBezTo>
                <a:cubicBezTo>
                  <a:pt x="22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1" name="Freeform 52">
            <a:extLst>
              <a:ext uri="{FF2B5EF4-FFF2-40B4-BE49-F238E27FC236}">
                <a16:creationId xmlns:a16="http://schemas.microsoft.com/office/drawing/2014/main" id="{2CBD9A5C-42CF-49B6-81D8-3F63FADA6BC9}"/>
              </a:ext>
            </a:extLst>
          </p:cNvPr>
          <p:cNvSpPr>
            <a:spLocks/>
          </p:cNvSpPr>
          <p:nvPr/>
        </p:nvSpPr>
        <p:spPr bwMode="auto">
          <a:xfrm>
            <a:off x="13207480" y="7972447"/>
            <a:ext cx="448274" cy="441776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20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5" y="23"/>
                  <a:pt x="9" y="23"/>
                  <a:pt x="5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3" y="0"/>
                  <a:pt x="18" y="4"/>
                </a:cubicBezTo>
                <a:cubicBezTo>
                  <a:pt x="22" y="8"/>
                  <a:pt x="23" y="14"/>
                  <a:pt x="19" y="18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2" name="Freeform 53">
            <a:extLst>
              <a:ext uri="{FF2B5EF4-FFF2-40B4-BE49-F238E27FC236}">
                <a16:creationId xmlns:a16="http://schemas.microsoft.com/office/drawing/2014/main" id="{8BB1DB91-1E93-4DE4-A442-708E8E2CD0DB}"/>
              </a:ext>
            </a:extLst>
          </p:cNvPr>
          <p:cNvSpPr>
            <a:spLocks/>
          </p:cNvSpPr>
          <p:nvPr/>
        </p:nvSpPr>
        <p:spPr bwMode="auto">
          <a:xfrm>
            <a:off x="12473471" y="6853488"/>
            <a:ext cx="215900" cy="219074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4 w 23"/>
              <a:gd name="T5" fmla="*/ 5 h 23"/>
              <a:gd name="T6" fmla="*/ 18 w 23"/>
              <a:gd name="T7" fmla="*/ 3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2"/>
                  <a:pt x="9" y="23"/>
                  <a:pt x="5" y="19"/>
                </a:cubicBezTo>
                <a:cubicBezTo>
                  <a:pt x="1" y="16"/>
                  <a:pt x="0" y="9"/>
                  <a:pt x="4" y="5"/>
                </a:cubicBezTo>
                <a:cubicBezTo>
                  <a:pt x="7" y="0"/>
                  <a:pt x="14" y="0"/>
                  <a:pt x="18" y="3"/>
                </a:cubicBezTo>
                <a:cubicBezTo>
                  <a:pt x="23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3" name="Freeform 54">
            <a:extLst>
              <a:ext uri="{FF2B5EF4-FFF2-40B4-BE49-F238E27FC236}">
                <a16:creationId xmlns:a16="http://schemas.microsoft.com/office/drawing/2014/main" id="{F202A0F1-31B4-4FF9-96EB-E2F377FBB125}"/>
              </a:ext>
            </a:extLst>
          </p:cNvPr>
          <p:cNvSpPr>
            <a:spLocks/>
          </p:cNvSpPr>
          <p:nvPr/>
        </p:nvSpPr>
        <p:spPr bwMode="auto">
          <a:xfrm>
            <a:off x="12482995" y="9006137"/>
            <a:ext cx="215900" cy="215900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20 h 23"/>
              <a:gd name="T4" fmla="*/ 3 w 23"/>
              <a:gd name="T5" fmla="*/ 5 h 23"/>
              <a:gd name="T6" fmla="*/ 18 w 23"/>
              <a:gd name="T7" fmla="*/ 4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3"/>
                  <a:pt x="9" y="23"/>
                  <a:pt x="5" y="20"/>
                </a:cubicBezTo>
                <a:cubicBezTo>
                  <a:pt x="0" y="16"/>
                  <a:pt x="0" y="10"/>
                  <a:pt x="3" y="5"/>
                </a:cubicBezTo>
                <a:cubicBezTo>
                  <a:pt x="7" y="1"/>
                  <a:pt x="14" y="0"/>
                  <a:pt x="18" y="4"/>
                </a:cubicBezTo>
                <a:cubicBezTo>
                  <a:pt x="22" y="8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4" name="Freeform 55">
            <a:extLst>
              <a:ext uri="{FF2B5EF4-FFF2-40B4-BE49-F238E27FC236}">
                <a16:creationId xmlns:a16="http://schemas.microsoft.com/office/drawing/2014/main" id="{B05855D7-341A-4B01-ADB3-A41A5C06A1D9}"/>
              </a:ext>
            </a:extLst>
          </p:cNvPr>
          <p:cNvSpPr>
            <a:spLocks/>
          </p:cNvSpPr>
          <p:nvPr/>
        </p:nvSpPr>
        <p:spPr bwMode="auto">
          <a:xfrm>
            <a:off x="11273321" y="9269661"/>
            <a:ext cx="219076" cy="215900"/>
          </a:xfrm>
          <a:custGeom>
            <a:avLst/>
            <a:gdLst>
              <a:gd name="T0" fmla="*/ 19 w 23"/>
              <a:gd name="T1" fmla="*/ 18 h 23"/>
              <a:gd name="T2" fmla="*/ 5 w 23"/>
              <a:gd name="T3" fmla="*/ 19 h 23"/>
              <a:gd name="T4" fmla="*/ 3 w 23"/>
              <a:gd name="T5" fmla="*/ 5 h 23"/>
              <a:gd name="T6" fmla="*/ 18 w 23"/>
              <a:gd name="T7" fmla="*/ 3 h 23"/>
              <a:gd name="T8" fmla="*/ 19 w 23"/>
              <a:gd name="T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9" y="18"/>
                </a:moveTo>
                <a:cubicBezTo>
                  <a:pt x="16" y="22"/>
                  <a:pt x="9" y="23"/>
                  <a:pt x="5" y="19"/>
                </a:cubicBezTo>
                <a:cubicBezTo>
                  <a:pt x="0" y="16"/>
                  <a:pt x="0" y="9"/>
                  <a:pt x="3" y="5"/>
                </a:cubicBezTo>
                <a:cubicBezTo>
                  <a:pt x="7" y="0"/>
                  <a:pt x="14" y="0"/>
                  <a:pt x="18" y="3"/>
                </a:cubicBezTo>
                <a:cubicBezTo>
                  <a:pt x="22" y="7"/>
                  <a:pt x="23" y="14"/>
                  <a:pt x="19" y="18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5" name="Freeform 57">
            <a:extLst>
              <a:ext uri="{FF2B5EF4-FFF2-40B4-BE49-F238E27FC236}">
                <a16:creationId xmlns:a16="http://schemas.microsoft.com/office/drawing/2014/main" id="{9CF06563-EFC9-4A69-8191-4BC39A82EE4C}"/>
              </a:ext>
            </a:extLst>
          </p:cNvPr>
          <p:cNvSpPr>
            <a:spLocks/>
          </p:cNvSpPr>
          <p:nvPr/>
        </p:nvSpPr>
        <p:spPr bwMode="auto">
          <a:xfrm>
            <a:off x="15010296" y="3910264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4 h 41"/>
              <a:gd name="T4" fmla="*/ 7 w 41"/>
              <a:gd name="T5" fmla="*/ 8 h 41"/>
              <a:gd name="T6" fmla="*/ 33 w 41"/>
              <a:gd name="T7" fmla="*/ 6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4"/>
                </a:cubicBezTo>
                <a:cubicBezTo>
                  <a:pt x="1" y="28"/>
                  <a:pt x="0" y="16"/>
                  <a:pt x="7" y="8"/>
                </a:cubicBezTo>
                <a:cubicBezTo>
                  <a:pt x="13" y="1"/>
                  <a:pt x="25" y="0"/>
                  <a:pt x="33" y="6"/>
                </a:cubicBezTo>
                <a:cubicBezTo>
                  <a:pt x="40" y="12"/>
                  <a:pt x="41" y="24"/>
                  <a:pt x="35" y="32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6" name="Freeform 58">
            <a:extLst>
              <a:ext uri="{FF2B5EF4-FFF2-40B4-BE49-F238E27FC236}">
                <a16:creationId xmlns:a16="http://schemas.microsoft.com/office/drawing/2014/main" id="{8B29ED36-E222-4FE0-88E0-D8939BE97016}"/>
              </a:ext>
            </a:extLst>
          </p:cNvPr>
          <p:cNvSpPr>
            <a:spLocks/>
          </p:cNvSpPr>
          <p:nvPr/>
        </p:nvSpPr>
        <p:spPr bwMode="auto">
          <a:xfrm>
            <a:off x="15727846" y="4494462"/>
            <a:ext cx="387350" cy="387350"/>
          </a:xfrm>
          <a:custGeom>
            <a:avLst/>
            <a:gdLst>
              <a:gd name="T0" fmla="*/ 34 w 41"/>
              <a:gd name="T1" fmla="*/ 33 h 41"/>
              <a:gd name="T2" fmla="*/ 9 w 41"/>
              <a:gd name="T3" fmla="*/ 35 h 41"/>
              <a:gd name="T4" fmla="*/ 6 w 41"/>
              <a:gd name="T5" fmla="*/ 9 h 41"/>
              <a:gd name="T6" fmla="*/ 32 w 41"/>
              <a:gd name="T7" fmla="*/ 7 h 41"/>
              <a:gd name="T8" fmla="*/ 34 w 41"/>
              <a:gd name="T9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4" y="33"/>
                </a:moveTo>
                <a:cubicBezTo>
                  <a:pt x="28" y="40"/>
                  <a:pt x="16" y="41"/>
                  <a:pt x="9" y="35"/>
                </a:cubicBezTo>
                <a:cubicBezTo>
                  <a:pt x="1" y="29"/>
                  <a:pt x="0" y="17"/>
                  <a:pt x="6" y="9"/>
                </a:cubicBezTo>
                <a:cubicBezTo>
                  <a:pt x="13" y="1"/>
                  <a:pt x="24" y="0"/>
                  <a:pt x="32" y="7"/>
                </a:cubicBezTo>
                <a:cubicBezTo>
                  <a:pt x="40" y="13"/>
                  <a:pt x="41" y="25"/>
                  <a:pt x="34" y="33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7" name="Freeform 59">
            <a:extLst>
              <a:ext uri="{FF2B5EF4-FFF2-40B4-BE49-F238E27FC236}">
                <a16:creationId xmlns:a16="http://schemas.microsoft.com/office/drawing/2014/main" id="{4DEC1489-78F4-4DC5-AE2F-3E1443676215}"/>
              </a:ext>
            </a:extLst>
          </p:cNvPr>
          <p:cNvSpPr>
            <a:spLocks/>
          </p:cNvSpPr>
          <p:nvPr/>
        </p:nvSpPr>
        <p:spPr bwMode="auto">
          <a:xfrm>
            <a:off x="12943371" y="6891588"/>
            <a:ext cx="549276" cy="539750"/>
          </a:xfrm>
          <a:custGeom>
            <a:avLst/>
            <a:gdLst>
              <a:gd name="T0" fmla="*/ 49 w 58"/>
              <a:gd name="T1" fmla="*/ 45 h 57"/>
              <a:gd name="T2" fmla="*/ 12 w 58"/>
              <a:gd name="T3" fmla="*/ 48 h 57"/>
              <a:gd name="T4" fmla="*/ 9 w 58"/>
              <a:gd name="T5" fmla="*/ 12 h 57"/>
              <a:gd name="T6" fmla="*/ 45 w 58"/>
              <a:gd name="T7" fmla="*/ 9 h 57"/>
              <a:gd name="T8" fmla="*/ 49 w 58"/>
              <a:gd name="T9" fmla="*/ 4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7">
                <a:moveTo>
                  <a:pt x="49" y="45"/>
                </a:moveTo>
                <a:cubicBezTo>
                  <a:pt x="40" y="56"/>
                  <a:pt x="23" y="57"/>
                  <a:pt x="12" y="48"/>
                </a:cubicBezTo>
                <a:cubicBezTo>
                  <a:pt x="2" y="39"/>
                  <a:pt x="0" y="23"/>
                  <a:pt x="9" y="12"/>
                </a:cubicBezTo>
                <a:cubicBezTo>
                  <a:pt x="18" y="1"/>
                  <a:pt x="34" y="0"/>
                  <a:pt x="45" y="9"/>
                </a:cubicBezTo>
                <a:cubicBezTo>
                  <a:pt x="56" y="18"/>
                  <a:pt x="58" y="34"/>
                  <a:pt x="49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8" name="Freeform 60">
            <a:extLst>
              <a:ext uri="{FF2B5EF4-FFF2-40B4-BE49-F238E27FC236}">
                <a16:creationId xmlns:a16="http://schemas.microsoft.com/office/drawing/2014/main" id="{9E0EDA5E-E613-452E-8376-951614990347}"/>
              </a:ext>
            </a:extLst>
          </p:cNvPr>
          <p:cNvSpPr>
            <a:spLocks/>
          </p:cNvSpPr>
          <p:nvPr/>
        </p:nvSpPr>
        <p:spPr bwMode="auto">
          <a:xfrm>
            <a:off x="12263922" y="8091738"/>
            <a:ext cx="539750" cy="536574"/>
          </a:xfrm>
          <a:custGeom>
            <a:avLst/>
            <a:gdLst>
              <a:gd name="T0" fmla="*/ 48 w 57"/>
              <a:gd name="T1" fmla="*/ 45 h 57"/>
              <a:gd name="T2" fmla="*/ 12 w 57"/>
              <a:gd name="T3" fmla="*/ 48 h 57"/>
              <a:gd name="T4" fmla="*/ 9 w 57"/>
              <a:gd name="T5" fmla="*/ 12 h 57"/>
              <a:gd name="T6" fmla="*/ 45 w 57"/>
              <a:gd name="T7" fmla="*/ 9 h 57"/>
              <a:gd name="T8" fmla="*/ 48 w 57"/>
              <a:gd name="T9" fmla="*/ 4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8" y="45"/>
                </a:moveTo>
                <a:cubicBezTo>
                  <a:pt x="39" y="56"/>
                  <a:pt x="23" y="57"/>
                  <a:pt x="12" y="48"/>
                </a:cubicBezTo>
                <a:cubicBezTo>
                  <a:pt x="1" y="39"/>
                  <a:pt x="0" y="23"/>
                  <a:pt x="9" y="12"/>
                </a:cubicBezTo>
                <a:cubicBezTo>
                  <a:pt x="18" y="1"/>
                  <a:pt x="34" y="0"/>
                  <a:pt x="45" y="9"/>
                </a:cubicBezTo>
                <a:cubicBezTo>
                  <a:pt x="56" y="18"/>
                  <a:pt x="57" y="34"/>
                  <a:pt x="48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69" name="Freeform 61">
            <a:extLst>
              <a:ext uri="{FF2B5EF4-FFF2-40B4-BE49-F238E27FC236}">
                <a16:creationId xmlns:a16="http://schemas.microsoft.com/office/drawing/2014/main" id="{A08780A7-C7F1-4E47-B196-8634D5D45026}"/>
              </a:ext>
            </a:extLst>
          </p:cNvPr>
          <p:cNvSpPr>
            <a:spLocks/>
          </p:cNvSpPr>
          <p:nvPr/>
        </p:nvSpPr>
        <p:spPr bwMode="auto">
          <a:xfrm>
            <a:off x="12927998" y="5816091"/>
            <a:ext cx="580118" cy="580116"/>
          </a:xfrm>
          <a:custGeom>
            <a:avLst/>
            <a:gdLst>
              <a:gd name="T0" fmla="*/ 49 w 58"/>
              <a:gd name="T1" fmla="*/ 46 h 58"/>
              <a:gd name="T2" fmla="*/ 13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9 w 58"/>
              <a:gd name="T9" fmla="*/ 4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9" y="46"/>
                </a:moveTo>
                <a:cubicBezTo>
                  <a:pt x="40" y="56"/>
                  <a:pt x="23" y="58"/>
                  <a:pt x="13" y="49"/>
                </a:cubicBezTo>
                <a:cubicBezTo>
                  <a:pt x="2" y="40"/>
                  <a:pt x="0" y="24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5"/>
                  <a:pt x="49" y="46"/>
                </a:cubicBezTo>
                <a:close/>
              </a:path>
            </a:pathLst>
          </a:custGeom>
          <a:solidFill>
            <a:srgbClr val="272E3A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0" name="Freeform 62">
            <a:extLst>
              <a:ext uri="{FF2B5EF4-FFF2-40B4-BE49-F238E27FC236}">
                <a16:creationId xmlns:a16="http://schemas.microsoft.com/office/drawing/2014/main" id="{876395F9-BDF0-435B-BB02-2C896796741A}"/>
              </a:ext>
            </a:extLst>
          </p:cNvPr>
          <p:cNvSpPr>
            <a:spLocks/>
          </p:cNvSpPr>
          <p:nvPr/>
        </p:nvSpPr>
        <p:spPr bwMode="auto">
          <a:xfrm>
            <a:off x="14097227" y="6222994"/>
            <a:ext cx="375164" cy="375162"/>
          </a:xfrm>
          <a:custGeom>
            <a:avLst/>
            <a:gdLst>
              <a:gd name="T0" fmla="*/ 49 w 58"/>
              <a:gd name="T1" fmla="*/ 45 h 58"/>
              <a:gd name="T2" fmla="*/ 13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9 w 58"/>
              <a:gd name="T9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9" y="45"/>
                </a:moveTo>
                <a:cubicBezTo>
                  <a:pt x="40" y="56"/>
                  <a:pt x="23" y="58"/>
                  <a:pt x="13" y="49"/>
                </a:cubicBezTo>
                <a:cubicBezTo>
                  <a:pt x="2" y="40"/>
                  <a:pt x="0" y="23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4"/>
                  <a:pt x="49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1" name="Freeform 63">
            <a:extLst>
              <a:ext uri="{FF2B5EF4-FFF2-40B4-BE49-F238E27FC236}">
                <a16:creationId xmlns:a16="http://schemas.microsoft.com/office/drawing/2014/main" id="{3EE09206-D717-4959-B899-511DEE0F9380}"/>
              </a:ext>
            </a:extLst>
          </p:cNvPr>
          <p:cNvSpPr>
            <a:spLocks/>
          </p:cNvSpPr>
          <p:nvPr/>
        </p:nvSpPr>
        <p:spPr bwMode="auto">
          <a:xfrm>
            <a:off x="14492771" y="5043737"/>
            <a:ext cx="546100" cy="546100"/>
          </a:xfrm>
          <a:custGeom>
            <a:avLst/>
            <a:gdLst>
              <a:gd name="T0" fmla="*/ 48 w 58"/>
              <a:gd name="T1" fmla="*/ 45 h 58"/>
              <a:gd name="T2" fmla="*/ 12 w 58"/>
              <a:gd name="T3" fmla="*/ 49 h 58"/>
              <a:gd name="T4" fmla="*/ 9 w 58"/>
              <a:gd name="T5" fmla="*/ 13 h 58"/>
              <a:gd name="T6" fmla="*/ 45 w 58"/>
              <a:gd name="T7" fmla="*/ 9 h 58"/>
              <a:gd name="T8" fmla="*/ 48 w 58"/>
              <a:gd name="T9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8">
                <a:moveTo>
                  <a:pt x="48" y="45"/>
                </a:moveTo>
                <a:cubicBezTo>
                  <a:pt x="39" y="56"/>
                  <a:pt x="23" y="58"/>
                  <a:pt x="12" y="49"/>
                </a:cubicBezTo>
                <a:cubicBezTo>
                  <a:pt x="1" y="40"/>
                  <a:pt x="0" y="23"/>
                  <a:pt x="9" y="13"/>
                </a:cubicBezTo>
                <a:cubicBezTo>
                  <a:pt x="18" y="2"/>
                  <a:pt x="34" y="0"/>
                  <a:pt x="45" y="9"/>
                </a:cubicBezTo>
                <a:cubicBezTo>
                  <a:pt x="56" y="18"/>
                  <a:pt x="58" y="34"/>
                  <a:pt x="48" y="45"/>
                </a:cubicBezTo>
                <a:close/>
              </a:path>
            </a:pathLst>
          </a:custGeom>
          <a:solidFill>
            <a:srgbClr val="272E3A">
              <a:lumMod val="90000"/>
              <a:lumOff val="10000"/>
            </a:srgbClr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FB10CB65-947F-4B20-8870-9B43E4AD096D}"/>
              </a:ext>
            </a:extLst>
          </p:cNvPr>
          <p:cNvCxnSpPr/>
          <p:nvPr/>
        </p:nvCxnSpPr>
        <p:spPr>
          <a:xfrm flipH="1">
            <a:off x="13426766" y="4464510"/>
            <a:ext cx="1088230" cy="0"/>
          </a:xfrm>
          <a:prstGeom prst="line">
            <a:avLst/>
          </a:prstGeom>
          <a:noFill/>
          <a:ln w="9525" cap="rnd" cmpd="sng" algn="ctr">
            <a:solidFill>
              <a:srgbClr val="272E3A">
                <a:lumMod val="90000"/>
                <a:lumOff val="10000"/>
              </a:srgbClr>
            </a:solidFill>
            <a:prstDash val="solid"/>
            <a:tailEnd type="oval"/>
          </a:ln>
          <a:effectLst/>
        </p:spPr>
      </p:cxnSp>
      <p:sp>
        <p:nvSpPr>
          <p:cNvPr id="173" name="Rounded Rectangle 74">
            <a:extLst>
              <a:ext uri="{FF2B5EF4-FFF2-40B4-BE49-F238E27FC236}">
                <a16:creationId xmlns:a16="http://schemas.microsoft.com/office/drawing/2014/main" id="{DB4891A7-1A1A-4621-B682-0839ECBF8981}"/>
              </a:ext>
            </a:extLst>
          </p:cNvPr>
          <p:cNvSpPr/>
          <p:nvPr/>
        </p:nvSpPr>
        <p:spPr>
          <a:xfrm flipH="1">
            <a:off x="6491929" y="3938393"/>
            <a:ext cx="1052235" cy="1052235"/>
          </a:xfrm>
          <a:prstGeom prst="roundRect">
            <a:avLst/>
          </a:prstGeom>
          <a:solidFill>
            <a:schemeClr val="accent2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a</a:t>
            </a:r>
          </a:p>
        </p:txBody>
      </p:sp>
      <p:sp>
        <p:nvSpPr>
          <p:cNvPr id="174" name="Rounded Rectangle 83">
            <a:extLst>
              <a:ext uri="{FF2B5EF4-FFF2-40B4-BE49-F238E27FC236}">
                <a16:creationId xmlns:a16="http://schemas.microsoft.com/office/drawing/2014/main" id="{0BFDD331-999F-4443-8A11-D54874ED00B3}"/>
              </a:ext>
            </a:extLst>
          </p:cNvPr>
          <p:cNvSpPr/>
          <p:nvPr/>
        </p:nvSpPr>
        <p:spPr>
          <a:xfrm>
            <a:off x="22361765" y="5696877"/>
            <a:ext cx="1052235" cy="1052235"/>
          </a:xfrm>
          <a:prstGeom prst="roundRect">
            <a:avLst/>
          </a:prstGeom>
          <a:solidFill>
            <a:schemeClr val="accent4"/>
          </a:solidFill>
          <a:ln w="19050" cap="rnd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Light "/>
                <a:ea typeface="+mn-ea"/>
                <a:cs typeface="Arial" panose="020B0604020202020204" pitchFamily="34" charset="0"/>
              </a:rPr>
              <a:t>c</a:t>
            </a:r>
          </a:p>
        </p:txBody>
      </p:sp>
      <p:sp>
        <p:nvSpPr>
          <p:cNvPr id="176" name="Freeform 56">
            <a:extLst>
              <a:ext uri="{FF2B5EF4-FFF2-40B4-BE49-F238E27FC236}">
                <a16:creationId xmlns:a16="http://schemas.microsoft.com/office/drawing/2014/main" id="{49E8BA26-0EDD-4D1B-9546-E46B2F9D4AD7}"/>
              </a:ext>
            </a:extLst>
          </p:cNvPr>
          <p:cNvSpPr>
            <a:spLocks/>
          </p:cNvSpPr>
          <p:nvPr/>
        </p:nvSpPr>
        <p:spPr bwMode="auto">
          <a:xfrm>
            <a:off x="14349896" y="4326188"/>
            <a:ext cx="387350" cy="387350"/>
          </a:xfrm>
          <a:custGeom>
            <a:avLst/>
            <a:gdLst>
              <a:gd name="T0" fmla="*/ 35 w 41"/>
              <a:gd name="T1" fmla="*/ 32 h 41"/>
              <a:gd name="T2" fmla="*/ 9 w 41"/>
              <a:gd name="T3" fmla="*/ 35 h 41"/>
              <a:gd name="T4" fmla="*/ 7 w 41"/>
              <a:gd name="T5" fmla="*/ 9 h 41"/>
              <a:gd name="T6" fmla="*/ 33 w 41"/>
              <a:gd name="T7" fmla="*/ 7 h 41"/>
              <a:gd name="T8" fmla="*/ 35 w 41"/>
              <a:gd name="T9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1">
                <a:moveTo>
                  <a:pt x="35" y="32"/>
                </a:moveTo>
                <a:cubicBezTo>
                  <a:pt x="28" y="40"/>
                  <a:pt x="17" y="41"/>
                  <a:pt x="9" y="35"/>
                </a:cubicBezTo>
                <a:cubicBezTo>
                  <a:pt x="1" y="28"/>
                  <a:pt x="0" y="17"/>
                  <a:pt x="7" y="9"/>
                </a:cubicBezTo>
                <a:cubicBezTo>
                  <a:pt x="13" y="1"/>
                  <a:pt x="25" y="0"/>
                  <a:pt x="33" y="7"/>
                </a:cubicBezTo>
                <a:cubicBezTo>
                  <a:pt x="40" y="13"/>
                  <a:pt x="41" y="25"/>
                  <a:pt x="35" y="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53C16518-BD5F-4C47-9CAA-B81EBEE18754}"/>
              </a:ext>
            </a:extLst>
          </p:cNvPr>
          <p:cNvSpPr txBox="1"/>
          <p:nvPr/>
        </p:nvSpPr>
        <p:spPr>
          <a:xfrm>
            <a:off x="16926403" y="5189304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Communication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neque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Maecenas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ullamcorper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turpis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sed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tellus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vestibulum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quam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dictum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venenatis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diam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55C17E0D-48E2-4162-AB5D-2DCCD0520D07}"/>
              </a:ext>
            </a:extLst>
          </p:cNvPr>
          <p:cNvSpPr txBox="1"/>
          <p:nvPr/>
        </p:nvSpPr>
        <p:spPr>
          <a:xfrm>
            <a:off x="8265127" y="3430820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Analysis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neque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Maecenas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ullamcorper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turpis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sed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tellus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vestibulum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quam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dictum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venenatis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ut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diam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A3338B23-66F2-4495-B524-51AFF628F32E}"/>
              </a:ext>
            </a:extLst>
          </p:cNvPr>
          <p:cNvSpPr txBox="1"/>
          <p:nvPr/>
        </p:nvSpPr>
        <p:spPr>
          <a:xfrm>
            <a:off x="13798165" y="8449412"/>
            <a:ext cx="369980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Planning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 ac viverra neque. Maecenas ullamcorper turpis sed tellus vestibulum bibendum quam dictum venenatis ut ac diam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79365EA-01BE-4D9A-BD23-D04B57C2AB7B}"/>
              </a:ext>
            </a:extLst>
          </p:cNvPr>
          <p:cNvSpPr txBox="1"/>
          <p:nvPr/>
        </p:nvSpPr>
        <p:spPr>
          <a:xfrm>
            <a:off x="2862307" y="7972447"/>
            <a:ext cx="490096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Marketing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Aenean ac viverra neque. Maecenas ullamcorper turpis sed tellus vestibulum bibendum quam dictum venenatis ut ac diam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E2A551D-F5B1-4534-B691-13DC62A377A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730250"/>
            <a:ext cx="21031200" cy="26511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6600" kern="1200" spc="0">
                <a:solidFill>
                  <a:srgbClr val="272E3A"/>
                </a:solidFill>
              </a:rPr>
              <a:t>Science Pencil Process </a:t>
            </a:r>
            <a:endParaRPr lang="en-US" sz="6600">
              <a:solidFill>
                <a:srgbClr val="272E3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500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9" presetClass="entr" presetSubtype="0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9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9" presetClass="entr" presetSubtype="0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9" presetClass="entr" presetSubtype="0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9" presetClass="entr" presetSubtype="0" decel="10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3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3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49" presetClass="entr" presetSubtype="0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3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 animBg="1"/>
      <p:bldP spid="142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3" grpId="0" animBg="1"/>
      <p:bldP spid="174" grpId="0" animBg="1"/>
      <p:bldP spid="176" grpId="0" animBg="1"/>
      <p:bldP spid="177" grpId="0"/>
      <p:bldP spid="178" grpId="0"/>
      <p:bldP spid="179" grpId="0"/>
      <p:bldP spid="18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23"/>
          <p:cNvSpPr txBox="1">
            <a:spLocks noGrp="1"/>
          </p:cNvSpPr>
          <p:nvPr>
            <p:ph type="ctrTitle" idx="4294967295"/>
          </p:nvPr>
        </p:nvSpPr>
        <p:spPr>
          <a:xfrm>
            <a:off x="14276388" y="1647825"/>
            <a:ext cx="10107612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" sz="6000"/>
              <a:t>THEORY LESSON</a:t>
            </a:r>
            <a:endParaRPr sz="60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082026-1A8A-409C-A47C-737B92815CF2}"/>
              </a:ext>
            </a:extLst>
          </p:cNvPr>
          <p:cNvGrpSpPr/>
          <p:nvPr/>
        </p:nvGrpSpPr>
        <p:grpSpPr>
          <a:xfrm>
            <a:off x="1700487" y="670584"/>
            <a:ext cx="12576803" cy="11649108"/>
            <a:chOff x="11670397" y="1182959"/>
            <a:chExt cx="12576803" cy="11649108"/>
          </a:xfrm>
        </p:grpSpPr>
        <p:sp>
          <p:nvSpPr>
            <p:cNvPr id="340" name="Google Shape;340;p23"/>
            <p:cNvSpPr/>
            <p:nvPr/>
          </p:nvSpPr>
          <p:spPr>
            <a:xfrm>
              <a:off x="11670400" y="12132867"/>
              <a:ext cx="12576800" cy="6992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4" name="Google Shape;344;p23"/>
            <p:cNvGrpSpPr/>
            <p:nvPr/>
          </p:nvGrpSpPr>
          <p:grpSpPr>
            <a:xfrm>
              <a:off x="11670397" y="1182959"/>
              <a:ext cx="11644720" cy="11350072"/>
              <a:chOff x="1122675" y="238100"/>
              <a:chExt cx="5373825" cy="5237850"/>
            </a:xfrm>
          </p:grpSpPr>
          <p:sp>
            <p:nvSpPr>
              <p:cNvPr id="345" name="Google Shape;345;p23"/>
              <p:cNvSpPr/>
              <p:nvPr/>
            </p:nvSpPr>
            <p:spPr>
              <a:xfrm>
                <a:off x="2545025" y="4745425"/>
                <a:ext cx="644200" cy="511775"/>
              </a:xfrm>
              <a:custGeom>
                <a:avLst/>
                <a:gdLst/>
                <a:ahLst/>
                <a:cxnLst/>
                <a:rect l="l" t="t" r="r" b="b"/>
                <a:pathLst>
                  <a:path w="25768" h="20471" extrusionOk="0">
                    <a:moveTo>
                      <a:pt x="24044" y="0"/>
                    </a:moveTo>
                    <a:lnTo>
                      <a:pt x="0" y="9999"/>
                    </a:lnTo>
                    <a:lnTo>
                      <a:pt x="0" y="20470"/>
                    </a:lnTo>
                    <a:lnTo>
                      <a:pt x="4488" y="20470"/>
                    </a:lnTo>
                    <a:lnTo>
                      <a:pt x="4488" y="12993"/>
                    </a:lnTo>
                    <a:lnTo>
                      <a:pt x="25767" y="4144"/>
                    </a:lnTo>
                    <a:lnTo>
                      <a:pt x="2404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23"/>
              <p:cNvSpPr/>
              <p:nvPr/>
            </p:nvSpPr>
            <p:spPr>
              <a:xfrm>
                <a:off x="2085075" y="4680800"/>
                <a:ext cx="1061300" cy="553975"/>
              </a:xfrm>
              <a:custGeom>
                <a:avLst/>
                <a:gdLst/>
                <a:ahLst/>
                <a:cxnLst/>
                <a:rect l="l" t="t" r="r" b="b"/>
                <a:pathLst>
                  <a:path w="42452" h="22159" extrusionOk="0">
                    <a:moveTo>
                      <a:pt x="41463" y="1"/>
                    </a:moveTo>
                    <a:lnTo>
                      <a:pt x="1" y="9371"/>
                    </a:lnTo>
                    <a:lnTo>
                      <a:pt x="1" y="22158"/>
                    </a:lnTo>
                    <a:lnTo>
                      <a:pt x="4488" y="22158"/>
                    </a:lnTo>
                    <a:lnTo>
                      <a:pt x="4488" y="12958"/>
                    </a:lnTo>
                    <a:lnTo>
                      <a:pt x="42451" y="4378"/>
                    </a:lnTo>
                    <a:lnTo>
                      <a:pt x="41463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23"/>
              <p:cNvSpPr/>
              <p:nvPr/>
            </p:nvSpPr>
            <p:spPr>
              <a:xfrm>
                <a:off x="2007950" y="5147800"/>
                <a:ext cx="26087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5" h="10433" extrusionOk="0">
                    <a:moveTo>
                      <a:pt x="5217" y="1"/>
                    </a:moveTo>
                    <a:cubicBezTo>
                      <a:pt x="2336" y="1"/>
                      <a:pt x="1" y="2336"/>
                      <a:pt x="1" y="5217"/>
                    </a:cubicBezTo>
                    <a:cubicBezTo>
                      <a:pt x="1" y="8098"/>
                      <a:pt x="2336" y="10433"/>
                      <a:pt x="5217" y="10433"/>
                    </a:cubicBezTo>
                    <a:cubicBezTo>
                      <a:pt x="8098" y="10433"/>
                      <a:pt x="10434" y="8098"/>
                      <a:pt x="10434" y="5217"/>
                    </a:cubicBezTo>
                    <a:cubicBezTo>
                      <a:pt x="10434" y="2336"/>
                      <a:pt x="8098" y="1"/>
                      <a:pt x="5217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3"/>
              <p:cNvSpPr/>
              <p:nvPr/>
            </p:nvSpPr>
            <p:spPr>
              <a:xfrm>
                <a:off x="2465100" y="5215125"/>
                <a:ext cx="26087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5" h="10433" extrusionOk="0">
                    <a:moveTo>
                      <a:pt x="5217" y="0"/>
                    </a:moveTo>
                    <a:cubicBezTo>
                      <a:pt x="2336" y="0"/>
                      <a:pt x="1" y="2335"/>
                      <a:pt x="1" y="5216"/>
                    </a:cubicBezTo>
                    <a:cubicBezTo>
                      <a:pt x="1" y="8098"/>
                      <a:pt x="2336" y="10432"/>
                      <a:pt x="5217" y="10432"/>
                    </a:cubicBezTo>
                    <a:cubicBezTo>
                      <a:pt x="8098" y="10432"/>
                      <a:pt x="10434" y="8098"/>
                      <a:pt x="10434" y="5216"/>
                    </a:cubicBezTo>
                    <a:cubicBezTo>
                      <a:pt x="10434" y="2335"/>
                      <a:pt x="8098" y="0"/>
                      <a:pt x="5217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3"/>
              <p:cNvSpPr/>
              <p:nvPr/>
            </p:nvSpPr>
            <p:spPr>
              <a:xfrm>
                <a:off x="3145650" y="4745425"/>
                <a:ext cx="644200" cy="511775"/>
              </a:xfrm>
              <a:custGeom>
                <a:avLst/>
                <a:gdLst/>
                <a:ahLst/>
                <a:cxnLst/>
                <a:rect l="l" t="t" r="r" b="b"/>
                <a:pathLst>
                  <a:path w="25768" h="20471" extrusionOk="0">
                    <a:moveTo>
                      <a:pt x="1723" y="0"/>
                    </a:moveTo>
                    <a:lnTo>
                      <a:pt x="0" y="4144"/>
                    </a:lnTo>
                    <a:lnTo>
                      <a:pt x="21279" y="12993"/>
                    </a:lnTo>
                    <a:lnTo>
                      <a:pt x="21279" y="20470"/>
                    </a:lnTo>
                    <a:lnTo>
                      <a:pt x="25767" y="20470"/>
                    </a:lnTo>
                    <a:lnTo>
                      <a:pt x="25767" y="9999"/>
                    </a:lnTo>
                    <a:lnTo>
                      <a:pt x="172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3"/>
              <p:cNvSpPr/>
              <p:nvPr/>
            </p:nvSpPr>
            <p:spPr>
              <a:xfrm>
                <a:off x="3188475" y="4680800"/>
                <a:ext cx="1061325" cy="553975"/>
              </a:xfrm>
              <a:custGeom>
                <a:avLst/>
                <a:gdLst/>
                <a:ahLst/>
                <a:cxnLst/>
                <a:rect l="l" t="t" r="r" b="b"/>
                <a:pathLst>
                  <a:path w="42453" h="22159" extrusionOk="0">
                    <a:moveTo>
                      <a:pt x="989" y="1"/>
                    </a:moveTo>
                    <a:lnTo>
                      <a:pt x="1" y="4378"/>
                    </a:lnTo>
                    <a:lnTo>
                      <a:pt x="37964" y="12958"/>
                    </a:lnTo>
                    <a:lnTo>
                      <a:pt x="37964" y="22158"/>
                    </a:lnTo>
                    <a:lnTo>
                      <a:pt x="42453" y="22158"/>
                    </a:lnTo>
                    <a:lnTo>
                      <a:pt x="42453" y="9371"/>
                    </a:ln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3"/>
              <p:cNvSpPr/>
              <p:nvPr/>
            </p:nvSpPr>
            <p:spPr>
              <a:xfrm>
                <a:off x="4066075" y="5147800"/>
                <a:ext cx="26082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10433" extrusionOk="0">
                    <a:moveTo>
                      <a:pt x="5216" y="1"/>
                    </a:moveTo>
                    <a:cubicBezTo>
                      <a:pt x="2335" y="1"/>
                      <a:pt x="0" y="2336"/>
                      <a:pt x="0" y="5217"/>
                    </a:cubicBezTo>
                    <a:cubicBezTo>
                      <a:pt x="0" y="8098"/>
                      <a:pt x="2335" y="10433"/>
                      <a:pt x="5216" y="10433"/>
                    </a:cubicBezTo>
                    <a:cubicBezTo>
                      <a:pt x="8098" y="10433"/>
                      <a:pt x="10433" y="8098"/>
                      <a:pt x="10433" y="5217"/>
                    </a:cubicBezTo>
                    <a:cubicBezTo>
                      <a:pt x="10433" y="2336"/>
                      <a:pt x="8098" y="1"/>
                      <a:pt x="5216" y="1"/>
                    </a:cubicBez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3"/>
              <p:cNvSpPr/>
              <p:nvPr/>
            </p:nvSpPr>
            <p:spPr>
              <a:xfrm>
                <a:off x="3608925" y="5215125"/>
                <a:ext cx="260825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10433" extrusionOk="0">
                    <a:moveTo>
                      <a:pt x="5216" y="0"/>
                    </a:moveTo>
                    <a:cubicBezTo>
                      <a:pt x="2335" y="0"/>
                      <a:pt x="0" y="2335"/>
                      <a:pt x="0" y="5216"/>
                    </a:cubicBezTo>
                    <a:cubicBezTo>
                      <a:pt x="0" y="8098"/>
                      <a:pt x="2335" y="10432"/>
                      <a:pt x="5216" y="10432"/>
                    </a:cubicBezTo>
                    <a:cubicBezTo>
                      <a:pt x="8096" y="10432"/>
                      <a:pt x="10433" y="8098"/>
                      <a:pt x="10433" y="5216"/>
                    </a:cubicBezTo>
                    <a:cubicBezTo>
                      <a:pt x="10433" y="2335"/>
                      <a:pt x="8096" y="0"/>
                      <a:pt x="5216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3"/>
              <p:cNvSpPr/>
              <p:nvPr/>
            </p:nvSpPr>
            <p:spPr>
              <a:xfrm>
                <a:off x="2640175" y="3546375"/>
                <a:ext cx="1054550" cy="179500"/>
              </a:xfrm>
              <a:custGeom>
                <a:avLst/>
                <a:gdLst/>
                <a:ahLst/>
                <a:cxnLst/>
                <a:rect l="l" t="t" r="r" b="b"/>
                <a:pathLst>
                  <a:path w="42182" h="7180" extrusionOk="0">
                    <a:moveTo>
                      <a:pt x="0" y="0"/>
                    </a:moveTo>
                    <a:cubicBezTo>
                      <a:pt x="0" y="3966"/>
                      <a:pt x="3214" y="7180"/>
                      <a:pt x="7180" y="7180"/>
                    </a:cubicBezTo>
                    <a:lnTo>
                      <a:pt x="35002" y="7180"/>
                    </a:lnTo>
                    <a:cubicBezTo>
                      <a:pt x="38967" y="7180"/>
                      <a:pt x="42181" y="3966"/>
                      <a:pt x="42181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3"/>
              <p:cNvSpPr/>
              <p:nvPr/>
            </p:nvSpPr>
            <p:spPr>
              <a:xfrm>
                <a:off x="2854350" y="3697800"/>
                <a:ext cx="626150" cy="106625"/>
              </a:xfrm>
              <a:custGeom>
                <a:avLst/>
                <a:gdLst/>
                <a:ahLst/>
                <a:cxnLst/>
                <a:rect l="l" t="t" r="r" b="b"/>
                <a:pathLst>
                  <a:path w="25046" h="4265" extrusionOk="0">
                    <a:moveTo>
                      <a:pt x="1" y="1"/>
                    </a:moveTo>
                    <a:cubicBezTo>
                      <a:pt x="1" y="2356"/>
                      <a:pt x="1909" y="4264"/>
                      <a:pt x="4264" y="4264"/>
                    </a:cubicBezTo>
                    <a:lnTo>
                      <a:pt x="20782" y="4264"/>
                    </a:lnTo>
                    <a:cubicBezTo>
                      <a:pt x="23137" y="4264"/>
                      <a:pt x="25046" y="2356"/>
                      <a:pt x="25046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3"/>
              <p:cNvSpPr/>
              <p:nvPr/>
            </p:nvSpPr>
            <p:spPr>
              <a:xfrm>
                <a:off x="3059000" y="3776350"/>
                <a:ext cx="216900" cy="1157525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46301" extrusionOk="0">
                    <a:moveTo>
                      <a:pt x="21" y="0"/>
                    </a:moveTo>
                    <a:cubicBezTo>
                      <a:pt x="9" y="0"/>
                      <a:pt x="0" y="10"/>
                      <a:pt x="0" y="23"/>
                    </a:cubicBezTo>
                    <a:lnTo>
                      <a:pt x="0" y="46279"/>
                    </a:lnTo>
                    <a:cubicBezTo>
                      <a:pt x="0" y="46291"/>
                      <a:pt x="9" y="46300"/>
                      <a:pt x="21" y="46300"/>
                    </a:cubicBezTo>
                    <a:lnTo>
                      <a:pt x="8653" y="46300"/>
                    </a:lnTo>
                    <a:cubicBezTo>
                      <a:pt x="8665" y="46300"/>
                      <a:pt x="8675" y="46291"/>
                      <a:pt x="8675" y="46279"/>
                    </a:cubicBezTo>
                    <a:lnTo>
                      <a:pt x="8675" y="23"/>
                    </a:lnTo>
                    <a:cubicBezTo>
                      <a:pt x="8675" y="10"/>
                      <a:pt x="8665" y="0"/>
                      <a:pt x="8653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3"/>
              <p:cNvSpPr/>
              <p:nvPr/>
            </p:nvSpPr>
            <p:spPr>
              <a:xfrm>
                <a:off x="2481750" y="2772325"/>
                <a:ext cx="588975" cy="577750"/>
              </a:xfrm>
              <a:custGeom>
                <a:avLst/>
                <a:gdLst/>
                <a:ahLst/>
                <a:cxnLst/>
                <a:rect l="l" t="t" r="r" b="b"/>
                <a:pathLst>
                  <a:path w="23559" h="23110" extrusionOk="0">
                    <a:moveTo>
                      <a:pt x="0" y="0"/>
                    </a:moveTo>
                    <a:lnTo>
                      <a:pt x="5609" y="23110"/>
                    </a:lnTo>
                    <a:lnTo>
                      <a:pt x="23559" y="23110"/>
                    </a:lnTo>
                    <a:lnTo>
                      <a:pt x="1795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3"/>
              <p:cNvSpPr/>
              <p:nvPr/>
            </p:nvSpPr>
            <p:spPr>
              <a:xfrm>
                <a:off x="2090350" y="3289675"/>
                <a:ext cx="2222850" cy="261825"/>
              </a:xfrm>
              <a:custGeom>
                <a:avLst/>
                <a:gdLst/>
                <a:ahLst/>
                <a:cxnLst/>
                <a:rect l="l" t="t" r="r" b="b"/>
                <a:pathLst>
                  <a:path w="88914" h="10473" extrusionOk="0">
                    <a:moveTo>
                      <a:pt x="5236" y="1"/>
                    </a:moveTo>
                    <a:cubicBezTo>
                      <a:pt x="2345" y="1"/>
                      <a:pt x="1" y="2345"/>
                      <a:pt x="1" y="5237"/>
                    </a:cubicBezTo>
                    <a:cubicBezTo>
                      <a:pt x="1" y="8128"/>
                      <a:pt x="2344" y="10472"/>
                      <a:pt x="5236" y="10472"/>
                    </a:cubicBezTo>
                    <a:lnTo>
                      <a:pt x="83677" y="10472"/>
                    </a:lnTo>
                    <a:cubicBezTo>
                      <a:pt x="86569" y="10472"/>
                      <a:pt x="88913" y="8128"/>
                      <a:pt x="88913" y="5237"/>
                    </a:cubicBezTo>
                    <a:cubicBezTo>
                      <a:pt x="88913" y="2345"/>
                      <a:pt x="86569" y="1"/>
                      <a:pt x="83677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3"/>
              <p:cNvSpPr/>
              <p:nvPr/>
            </p:nvSpPr>
            <p:spPr>
              <a:xfrm>
                <a:off x="2090350" y="3289675"/>
                <a:ext cx="844875" cy="261825"/>
              </a:xfrm>
              <a:custGeom>
                <a:avLst/>
                <a:gdLst/>
                <a:ahLst/>
                <a:cxnLst/>
                <a:rect l="l" t="t" r="r" b="b"/>
                <a:pathLst>
                  <a:path w="33795" h="10473" extrusionOk="0">
                    <a:moveTo>
                      <a:pt x="5236" y="1"/>
                    </a:moveTo>
                    <a:cubicBezTo>
                      <a:pt x="2345" y="1"/>
                      <a:pt x="1" y="2345"/>
                      <a:pt x="1" y="5237"/>
                    </a:cubicBezTo>
                    <a:cubicBezTo>
                      <a:pt x="1" y="8128"/>
                      <a:pt x="2344" y="10472"/>
                      <a:pt x="5236" y="10472"/>
                    </a:cubicBezTo>
                    <a:lnTo>
                      <a:pt x="28559" y="10472"/>
                    </a:lnTo>
                    <a:cubicBezTo>
                      <a:pt x="31450" y="10472"/>
                      <a:pt x="33795" y="8128"/>
                      <a:pt x="33794" y="5237"/>
                    </a:cubicBezTo>
                    <a:cubicBezTo>
                      <a:pt x="33794" y="2345"/>
                      <a:pt x="31449" y="1"/>
                      <a:pt x="28559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3"/>
              <p:cNvSpPr/>
              <p:nvPr/>
            </p:nvSpPr>
            <p:spPr>
              <a:xfrm>
                <a:off x="1926700" y="1314975"/>
                <a:ext cx="1416725" cy="1557475"/>
              </a:xfrm>
              <a:custGeom>
                <a:avLst/>
                <a:gdLst/>
                <a:ahLst/>
                <a:cxnLst/>
                <a:rect l="l" t="t" r="r" b="b"/>
                <a:pathLst>
                  <a:path w="56669" h="62299" extrusionOk="0">
                    <a:moveTo>
                      <a:pt x="3755" y="0"/>
                    </a:moveTo>
                    <a:cubicBezTo>
                      <a:pt x="1636" y="0"/>
                      <a:pt x="0" y="1859"/>
                      <a:pt x="270" y="3960"/>
                    </a:cubicBezTo>
                    <a:lnTo>
                      <a:pt x="7344" y="59231"/>
                    </a:lnTo>
                    <a:cubicBezTo>
                      <a:pt x="7569" y="60985"/>
                      <a:pt x="9061" y="62298"/>
                      <a:pt x="10829" y="62298"/>
                    </a:cubicBezTo>
                    <a:lnTo>
                      <a:pt x="52915" y="62298"/>
                    </a:lnTo>
                    <a:cubicBezTo>
                      <a:pt x="55032" y="62298"/>
                      <a:pt x="56668" y="60439"/>
                      <a:pt x="56400" y="58339"/>
                    </a:cubicBezTo>
                    <a:lnTo>
                      <a:pt x="49324" y="3068"/>
                    </a:lnTo>
                    <a:cubicBezTo>
                      <a:pt x="49100" y="1314"/>
                      <a:pt x="47607" y="0"/>
                      <a:pt x="4583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3"/>
              <p:cNvSpPr/>
              <p:nvPr/>
            </p:nvSpPr>
            <p:spPr>
              <a:xfrm>
                <a:off x="2058625" y="1314975"/>
                <a:ext cx="1416725" cy="1557475"/>
              </a:xfrm>
              <a:custGeom>
                <a:avLst/>
                <a:gdLst/>
                <a:ahLst/>
                <a:cxnLst/>
                <a:rect l="l" t="t" r="r" b="b"/>
                <a:pathLst>
                  <a:path w="56669" h="62299" extrusionOk="0">
                    <a:moveTo>
                      <a:pt x="3755" y="0"/>
                    </a:moveTo>
                    <a:cubicBezTo>
                      <a:pt x="1637" y="0"/>
                      <a:pt x="0" y="1859"/>
                      <a:pt x="270" y="3960"/>
                    </a:cubicBezTo>
                    <a:lnTo>
                      <a:pt x="7344" y="59231"/>
                    </a:lnTo>
                    <a:cubicBezTo>
                      <a:pt x="7569" y="60985"/>
                      <a:pt x="9061" y="62298"/>
                      <a:pt x="10830" y="62298"/>
                    </a:cubicBezTo>
                    <a:lnTo>
                      <a:pt x="52915" y="62298"/>
                    </a:lnTo>
                    <a:cubicBezTo>
                      <a:pt x="55032" y="62298"/>
                      <a:pt x="56668" y="60439"/>
                      <a:pt x="56400" y="58339"/>
                    </a:cubicBezTo>
                    <a:lnTo>
                      <a:pt x="49324" y="3068"/>
                    </a:lnTo>
                    <a:cubicBezTo>
                      <a:pt x="49101" y="1314"/>
                      <a:pt x="47608" y="0"/>
                      <a:pt x="4584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3"/>
              <p:cNvSpPr/>
              <p:nvPr/>
            </p:nvSpPr>
            <p:spPr>
              <a:xfrm>
                <a:off x="2496000" y="1123750"/>
                <a:ext cx="1270300" cy="1405000"/>
              </a:xfrm>
              <a:custGeom>
                <a:avLst/>
                <a:gdLst/>
                <a:ahLst/>
                <a:cxnLst/>
                <a:rect l="l" t="t" r="r" b="b"/>
                <a:pathLst>
                  <a:path w="50812" h="56200" extrusionOk="0">
                    <a:moveTo>
                      <a:pt x="15948" y="1"/>
                    </a:moveTo>
                    <a:cubicBezTo>
                      <a:pt x="0" y="8249"/>
                      <a:pt x="2477" y="15837"/>
                      <a:pt x="3356" y="26396"/>
                    </a:cubicBezTo>
                    <a:cubicBezTo>
                      <a:pt x="4235" y="36954"/>
                      <a:pt x="4400" y="56200"/>
                      <a:pt x="4400" y="56200"/>
                    </a:cubicBezTo>
                    <a:lnTo>
                      <a:pt x="48612" y="56200"/>
                    </a:lnTo>
                    <a:cubicBezTo>
                      <a:pt x="48612" y="56200"/>
                      <a:pt x="47073" y="50041"/>
                      <a:pt x="46302" y="46522"/>
                    </a:cubicBezTo>
                    <a:cubicBezTo>
                      <a:pt x="45532" y="43003"/>
                      <a:pt x="50812" y="19686"/>
                      <a:pt x="50042" y="12538"/>
                    </a:cubicBezTo>
                    <a:cubicBezTo>
                      <a:pt x="49272" y="5389"/>
                      <a:pt x="33544" y="110"/>
                      <a:pt x="33544" y="110"/>
                    </a:cubicBezTo>
                    <a:lnTo>
                      <a:pt x="27001" y="275"/>
                    </a:lnTo>
                    <a:lnTo>
                      <a:pt x="1594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3"/>
              <p:cNvSpPr/>
              <p:nvPr/>
            </p:nvSpPr>
            <p:spPr>
              <a:xfrm>
                <a:off x="2842850" y="711525"/>
                <a:ext cx="573175" cy="493950"/>
              </a:xfrm>
              <a:custGeom>
                <a:avLst/>
                <a:gdLst/>
                <a:ahLst/>
                <a:cxnLst/>
                <a:rect l="l" t="t" r="r" b="b"/>
                <a:pathLst>
                  <a:path w="22927" h="19758" extrusionOk="0">
                    <a:moveTo>
                      <a:pt x="5127" y="1"/>
                    </a:moveTo>
                    <a:cubicBezTo>
                      <a:pt x="5127" y="1"/>
                      <a:pt x="4931" y="16775"/>
                      <a:pt x="0" y="18594"/>
                    </a:cubicBezTo>
                    <a:lnTo>
                      <a:pt x="8274" y="19758"/>
                    </a:lnTo>
                    <a:lnTo>
                      <a:pt x="14471" y="19758"/>
                    </a:lnTo>
                    <a:lnTo>
                      <a:pt x="22927" y="19241"/>
                    </a:lnTo>
                    <a:cubicBezTo>
                      <a:pt x="17995" y="17422"/>
                      <a:pt x="15567" y="7648"/>
                      <a:pt x="15567" y="7648"/>
                    </a:cubicBezTo>
                    <a:lnTo>
                      <a:pt x="5127" y="1"/>
                    </a:ln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3"/>
              <p:cNvSpPr/>
              <p:nvPr/>
            </p:nvSpPr>
            <p:spPr>
              <a:xfrm>
                <a:off x="2972275" y="712500"/>
                <a:ext cx="294325" cy="294450"/>
              </a:xfrm>
              <a:custGeom>
                <a:avLst/>
                <a:gdLst/>
                <a:ahLst/>
                <a:cxnLst/>
                <a:rect l="l" t="t" r="r" b="b"/>
                <a:pathLst>
                  <a:path w="11773" h="117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432" y="7653"/>
                      <a:pt x="6634" y="11522"/>
                      <a:pt x="10970" y="11774"/>
                    </a:cubicBezTo>
                    <a:cubicBezTo>
                      <a:pt x="11040" y="11776"/>
                      <a:pt x="11111" y="11778"/>
                      <a:pt x="11181" y="11778"/>
                    </a:cubicBezTo>
                    <a:cubicBezTo>
                      <a:pt x="11379" y="11778"/>
                      <a:pt x="11577" y="11767"/>
                      <a:pt x="11773" y="11744"/>
                    </a:cubicBezTo>
                    <a:cubicBezTo>
                      <a:pt x="11503" y="11147"/>
                      <a:pt x="11280" y="10560"/>
                      <a:pt x="11099" y="10033"/>
                    </a:cubicBezTo>
                    <a:cubicBezTo>
                      <a:pt x="10948" y="10049"/>
                      <a:pt x="10797" y="10056"/>
                      <a:pt x="10646" y="10056"/>
                    </a:cubicBezTo>
                    <a:cubicBezTo>
                      <a:pt x="10570" y="10056"/>
                      <a:pt x="10495" y="10055"/>
                      <a:pt x="10419" y="10051"/>
                    </a:cubicBezTo>
                    <a:cubicBezTo>
                      <a:pt x="6435" y="9816"/>
                      <a:pt x="2562" y="6528"/>
                      <a:pt x="71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1332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3"/>
              <p:cNvSpPr/>
              <p:nvPr/>
            </p:nvSpPr>
            <p:spPr>
              <a:xfrm>
                <a:off x="3106400" y="1130625"/>
                <a:ext cx="131875" cy="268100"/>
              </a:xfrm>
              <a:custGeom>
                <a:avLst/>
                <a:gdLst/>
                <a:ahLst/>
                <a:cxnLst/>
                <a:rect l="l" t="t" r="r" b="b"/>
                <a:pathLst>
                  <a:path w="5275" h="10724" extrusionOk="0">
                    <a:moveTo>
                      <a:pt x="2119" y="0"/>
                    </a:moveTo>
                    <a:lnTo>
                      <a:pt x="1" y="5169"/>
                    </a:lnTo>
                    <a:lnTo>
                      <a:pt x="1384" y="10723"/>
                    </a:lnTo>
                    <a:lnTo>
                      <a:pt x="4237" y="10723"/>
                    </a:lnTo>
                    <a:lnTo>
                      <a:pt x="5274" y="5390"/>
                    </a:lnTo>
                    <a:lnTo>
                      <a:pt x="2939" y="0"/>
                    </a:ln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3"/>
              <p:cNvSpPr/>
              <p:nvPr/>
            </p:nvSpPr>
            <p:spPr>
              <a:xfrm>
                <a:off x="3132325" y="1398700"/>
                <a:ext cx="198875" cy="11190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44763" extrusionOk="0">
                    <a:moveTo>
                      <a:pt x="347" y="0"/>
                    </a:moveTo>
                    <a:lnTo>
                      <a:pt x="1" y="38218"/>
                    </a:lnTo>
                    <a:cubicBezTo>
                      <a:pt x="1" y="38218"/>
                      <a:pt x="2378" y="44762"/>
                      <a:pt x="2681" y="44762"/>
                    </a:cubicBezTo>
                    <a:lnTo>
                      <a:pt x="6614" y="44762"/>
                    </a:lnTo>
                    <a:lnTo>
                      <a:pt x="7954" y="37889"/>
                    </a:lnTo>
                    <a:lnTo>
                      <a:pt x="3200" y="0"/>
                    </a:lnTo>
                    <a:close/>
                  </a:path>
                </a:pathLst>
              </a:custGeom>
              <a:solidFill>
                <a:srgbClr val="FD886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3"/>
              <p:cNvSpPr/>
              <p:nvPr/>
            </p:nvSpPr>
            <p:spPr>
              <a:xfrm>
                <a:off x="2838325" y="1109975"/>
                <a:ext cx="334100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3364" h="6596" extrusionOk="0">
                    <a:moveTo>
                      <a:pt x="2749" y="1"/>
                    </a:moveTo>
                    <a:cubicBezTo>
                      <a:pt x="2749" y="1"/>
                      <a:pt x="1" y="2476"/>
                      <a:pt x="2089" y="3741"/>
                    </a:cubicBezTo>
                    <a:cubicBezTo>
                      <a:pt x="3553" y="4626"/>
                      <a:pt x="6879" y="5850"/>
                      <a:pt x="8740" y="6503"/>
                    </a:cubicBezTo>
                    <a:cubicBezTo>
                      <a:pt x="8918" y="6565"/>
                      <a:pt x="9099" y="6595"/>
                      <a:pt x="9279" y="6595"/>
                    </a:cubicBezTo>
                    <a:cubicBezTo>
                      <a:pt x="9866" y="6595"/>
                      <a:pt x="10425" y="6275"/>
                      <a:pt x="10712" y="5730"/>
                    </a:cubicBezTo>
                    <a:lnTo>
                      <a:pt x="13363" y="716"/>
                    </a:lnTo>
                    <a:lnTo>
                      <a:pt x="2749" y="1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3"/>
              <p:cNvSpPr/>
              <p:nvPr/>
            </p:nvSpPr>
            <p:spPr>
              <a:xfrm>
                <a:off x="3172400" y="1118500"/>
                <a:ext cx="262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0480" h="6242" extrusionOk="0">
                    <a:moveTo>
                      <a:pt x="6289" y="1"/>
                    </a:moveTo>
                    <a:lnTo>
                      <a:pt x="0" y="376"/>
                    </a:lnTo>
                    <a:cubicBezTo>
                      <a:pt x="0" y="376"/>
                      <a:pt x="2502" y="6012"/>
                      <a:pt x="3382" y="6232"/>
                    </a:cubicBezTo>
                    <a:cubicBezTo>
                      <a:pt x="3408" y="6239"/>
                      <a:pt x="3439" y="6242"/>
                      <a:pt x="3476" y="6242"/>
                    </a:cubicBezTo>
                    <a:cubicBezTo>
                      <a:pt x="4435" y="6242"/>
                      <a:pt x="8957" y="4072"/>
                      <a:pt x="10480" y="3054"/>
                    </a:cubicBezTo>
                    <a:cubicBezTo>
                      <a:pt x="10076" y="2745"/>
                      <a:pt x="9679" y="2427"/>
                      <a:pt x="9293" y="2100"/>
                    </a:cubicBezTo>
                    <a:cubicBezTo>
                      <a:pt x="9101" y="1936"/>
                      <a:pt x="8915" y="1766"/>
                      <a:pt x="8724" y="1602"/>
                    </a:cubicBezTo>
                    <a:cubicBezTo>
                      <a:pt x="8614" y="1506"/>
                      <a:pt x="8469" y="1403"/>
                      <a:pt x="8431" y="1374"/>
                    </a:cubicBezTo>
                    <a:cubicBezTo>
                      <a:pt x="8023" y="1112"/>
                      <a:pt x="7595" y="850"/>
                      <a:pt x="7276" y="489"/>
                    </a:cubicBezTo>
                    <a:cubicBezTo>
                      <a:pt x="7135" y="330"/>
                      <a:pt x="6398" y="172"/>
                      <a:pt x="6289" y="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3"/>
              <p:cNvSpPr/>
              <p:nvPr/>
            </p:nvSpPr>
            <p:spPr>
              <a:xfrm>
                <a:off x="4710975" y="2029300"/>
                <a:ext cx="561725" cy="319075"/>
              </a:xfrm>
              <a:custGeom>
                <a:avLst/>
                <a:gdLst/>
                <a:ahLst/>
                <a:cxnLst/>
                <a:rect l="l" t="t" r="r" b="b"/>
                <a:pathLst>
                  <a:path w="22469" h="12763" extrusionOk="0">
                    <a:moveTo>
                      <a:pt x="13053" y="1"/>
                    </a:moveTo>
                    <a:cubicBezTo>
                      <a:pt x="12109" y="1"/>
                      <a:pt x="8957" y="2061"/>
                      <a:pt x="7249" y="3613"/>
                    </a:cubicBezTo>
                    <a:lnTo>
                      <a:pt x="7243" y="3613"/>
                    </a:lnTo>
                    <a:lnTo>
                      <a:pt x="530" y="3277"/>
                    </a:lnTo>
                    <a:cubicBezTo>
                      <a:pt x="522" y="5225"/>
                      <a:pt x="201" y="7225"/>
                      <a:pt x="0" y="8964"/>
                    </a:cubicBezTo>
                    <a:cubicBezTo>
                      <a:pt x="51" y="9860"/>
                      <a:pt x="119" y="10756"/>
                      <a:pt x="193" y="11654"/>
                    </a:cubicBezTo>
                    <a:cubicBezTo>
                      <a:pt x="4172" y="10983"/>
                      <a:pt x="6767" y="10470"/>
                      <a:pt x="7402" y="10344"/>
                    </a:cubicBezTo>
                    <a:lnTo>
                      <a:pt x="7404" y="10344"/>
                    </a:lnTo>
                    <a:cubicBezTo>
                      <a:pt x="9191" y="11255"/>
                      <a:pt x="12604" y="12763"/>
                      <a:pt x="15630" y="12763"/>
                    </a:cubicBezTo>
                    <a:cubicBezTo>
                      <a:pt x="15899" y="12763"/>
                      <a:pt x="16164" y="12751"/>
                      <a:pt x="16425" y="12726"/>
                    </a:cubicBezTo>
                    <a:cubicBezTo>
                      <a:pt x="16838" y="12686"/>
                      <a:pt x="16983" y="12205"/>
                      <a:pt x="16642" y="11987"/>
                    </a:cubicBezTo>
                    <a:lnTo>
                      <a:pt x="13193" y="9787"/>
                    </a:lnTo>
                    <a:lnTo>
                      <a:pt x="13193" y="9787"/>
                    </a:lnTo>
                    <a:cubicBezTo>
                      <a:pt x="13194" y="9787"/>
                      <a:pt x="15927" y="10433"/>
                      <a:pt x="18064" y="10433"/>
                    </a:cubicBezTo>
                    <a:cubicBezTo>
                      <a:pt x="18981" y="10433"/>
                      <a:pt x="19788" y="10314"/>
                      <a:pt x="20223" y="9974"/>
                    </a:cubicBezTo>
                    <a:cubicBezTo>
                      <a:pt x="20406" y="9831"/>
                      <a:pt x="20331" y="9555"/>
                      <a:pt x="20100" y="9493"/>
                    </a:cubicBezTo>
                    <a:lnTo>
                      <a:pt x="15242" y="8195"/>
                    </a:lnTo>
                    <a:cubicBezTo>
                      <a:pt x="15242" y="8195"/>
                      <a:pt x="20798" y="7995"/>
                      <a:pt x="21633" y="6846"/>
                    </a:cubicBezTo>
                    <a:cubicBezTo>
                      <a:pt x="22469" y="5696"/>
                      <a:pt x="15100" y="5629"/>
                      <a:pt x="15100" y="5629"/>
                    </a:cubicBezTo>
                    <a:cubicBezTo>
                      <a:pt x="15100" y="5629"/>
                      <a:pt x="20884" y="4575"/>
                      <a:pt x="21277" y="3724"/>
                    </a:cubicBezTo>
                    <a:cubicBezTo>
                      <a:pt x="21417" y="3420"/>
                      <a:pt x="20279" y="3322"/>
                      <a:pt x="18756" y="3322"/>
                    </a:cubicBezTo>
                    <a:cubicBezTo>
                      <a:pt x="16018" y="3322"/>
                      <a:pt x="12039" y="3639"/>
                      <a:pt x="12039" y="3639"/>
                    </a:cubicBezTo>
                    <a:cubicBezTo>
                      <a:pt x="12039" y="3639"/>
                      <a:pt x="13880" y="789"/>
                      <a:pt x="13281" y="80"/>
                    </a:cubicBezTo>
                    <a:cubicBezTo>
                      <a:pt x="13236" y="26"/>
                      <a:pt x="13158" y="1"/>
                      <a:pt x="13053" y="1"/>
                    </a:cubicBezTo>
                    <a:close/>
                  </a:path>
                </a:pathLst>
              </a:custGeom>
              <a:solidFill>
                <a:srgbClr val="F7BB8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3"/>
              <p:cNvSpPr/>
              <p:nvPr/>
            </p:nvSpPr>
            <p:spPr>
              <a:xfrm>
                <a:off x="3516075" y="1350575"/>
                <a:ext cx="1361000" cy="1068050"/>
              </a:xfrm>
              <a:custGeom>
                <a:avLst/>
                <a:gdLst/>
                <a:ahLst/>
                <a:cxnLst/>
                <a:rect l="l" t="t" r="r" b="b"/>
                <a:pathLst>
                  <a:path w="54440" h="42722" extrusionOk="0">
                    <a:moveTo>
                      <a:pt x="9239" y="0"/>
                    </a:moveTo>
                    <a:lnTo>
                      <a:pt x="1" y="19193"/>
                    </a:lnTo>
                    <a:cubicBezTo>
                      <a:pt x="1" y="19193"/>
                      <a:pt x="4290" y="37119"/>
                      <a:pt x="11989" y="41408"/>
                    </a:cubicBezTo>
                    <a:cubicBezTo>
                      <a:pt x="13685" y="42353"/>
                      <a:pt x="16695" y="42722"/>
                      <a:pt x="20358" y="42722"/>
                    </a:cubicBezTo>
                    <a:cubicBezTo>
                      <a:pt x="33316" y="42722"/>
                      <a:pt x="54439" y="38109"/>
                      <a:pt x="54439" y="38109"/>
                    </a:cubicBezTo>
                    <a:lnTo>
                      <a:pt x="54000" y="30410"/>
                    </a:lnTo>
                    <a:lnTo>
                      <a:pt x="23096" y="28210"/>
                    </a:lnTo>
                    <a:lnTo>
                      <a:pt x="92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3"/>
              <p:cNvSpPr/>
              <p:nvPr/>
            </p:nvSpPr>
            <p:spPr>
              <a:xfrm>
                <a:off x="3327025" y="1118225"/>
                <a:ext cx="623525" cy="1608525"/>
              </a:xfrm>
              <a:custGeom>
                <a:avLst/>
                <a:gdLst/>
                <a:ahLst/>
                <a:cxnLst/>
                <a:rect l="l" t="t" r="r" b="b"/>
                <a:pathLst>
                  <a:path w="24941" h="64341" extrusionOk="0">
                    <a:moveTo>
                      <a:pt x="96" y="0"/>
                    </a:moveTo>
                    <a:cubicBezTo>
                      <a:pt x="64" y="0"/>
                      <a:pt x="32" y="1"/>
                      <a:pt x="1" y="1"/>
                    </a:cubicBezTo>
                    <a:cubicBezTo>
                      <a:pt x="1" y="1"/>
                      <a:pt x="7782" y="4840"/>
                      <a:pt x="7232" y="25407"/>
                    </a:cubicBezTo>
                    <a:cubicBezTo>
                      <a:pt x="6682" y="45973"/>
                      <a:pt x="15482" y="56862"/>
                      <a:pt x="15482" y="56862"/>
                    </a:cubicBezTo>
                    <a:lnTo>
                      <a:pt x="24940" y="64340"/>
                    </a:lnTo>
                    <a:cubicBezTo>
                      <a:pt x="24940" y="64340"/>
                      <a:pt x="16032" y="36954"/>
                      <a:pt x="16802" y="32556"/>
                    </a:cubicBezTo>
                    <a:cubicBezTo>
                      <a:pt x="17572" y="28157"/>
                      <a:pt x="18450" y="11550"/>
                      <a:pt x="16911" y="9350"/>
                    </a:cubicBezTo>
                    <a:cubicBezTo>
                      <a:pt x="15382" y="7167"/>
                      <a:pt x="4349" y="0"/>
                      <a:pt x="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3"/>
              <p:cNvSpPr/>
              <p:nvPr/>
            </p:nvSpPr>
            <p:spPr>
              <a:xfrm>
                <a:off x="3417775" y="1161550"/>
                <a:ext cx="231800" cy="960950"/>
              </a:xfrm>
              <a:custGeom>
                <a:avLst/>
                <a:gdLst/>
                <a:ahLst/>
                <a:cxnLst/>
                <a:rect l="l" t="t" r="r" b="b"/>
                <a:pathLst>
                  <a:path w="9272" h="38438" extrusionOk="0">
                    <a:moveTo>
                      <a:pt x="0" y="1"/>
                    </a:moveTo>
                    <a:cubicBezTo>
                      <a:pt x="302" y="213"/>
                      <a:pt x="597" y="432"/>
                      <a:pt x="891" y="656"/>
                    </a:cubicBezTo>
                    <a:cubicBezTo>
                      <a:pt x="1184" y="879"/>
                      <a:pt x="1473" y="1106"/>
                      <a:pt x="1759" y="1338"/>
                    </a:cubicBezTo>
                    <a:cubicBezTo>
                      <a:pt x="1851" y="1412"/>
                      <a:pt x="1943" y="1487"/>
                      <a:pt x="2034" y="1561"/>
                    </a:cubicBezTo>
                    <a:lnTo>
                      <a:pt x="2034" y="1561"/>
                    </a:lnTo>
                    <a:cubicBezTo>
                      <a:pt x="1943" y="1486"/>
                      <a:pt x="1851" y="1411"/>
                      <a:pt x="1759" y="1337"/>
                    </a:cubicBezTo>
                    <a:cubicBezTo>
                      <a:pt x="1472" y="1105"/>
                      <a:pt x="1183" y="878"/>
                      <a:pt x="890" y="655"/>
                    </a:cubicBezTo>
                    <a:cubicBezTo>
                      <a:pt x="597" y="432"/>
                      <a:pt x="301" y="212"/>
                      <a:pt x="0" y="1"/>
                    </a:cubicBezTo>
                    <a:close/>
                    <a:moveTo>
                      <a:pt x="2034" y="1561"/>
                    </a:moveTo>
                    <a:cubicBezTo>
                      <a:pt x="2335" y="1810"/>
                      <a:pt x="2632" y="2063"/>
                      <a:pt x="2925" y="2321"/>
                    </a:cubicBezTo>
                    <a:lnTo>
                      <a:pt x="2925" y="2321"/>
                    </a:lnTo>
                    <a:cubicBezTo>
                      <a:pt x="2632" y="2062"/>
                      <a:pt x="2336" y="1809"/>
                      <a:pt x="2034" y="1561"/>
                    </a:cubicBezTo>
                    <a:close/>
                    <a:moveTo>
                      <a:pt x="2925" y="2321"/>
                    </a:moveTo>
                    <a:cubicBezTo>
                      <a:pt x="3096" y="2472"/>
                      <a:pt x="3265" y="2624"/>
                      <a:pt x="3433" y="2779"/>
                    </a:cubicBezTo>
                    <a:cubicBezTo>
                      <a:pt x="3704" y="3029"/>
                      <a:pt x="3971" y="3283"/>
                      <a:pt x="4232" y="3543"/>
                    </a:cubicBezTo>
                    <a:cubicBezTo>
                      <a:pt x="4492" y="3802"/>
                      <a:pt x="4746" y="4068"/>
                      <a:pt x="4994" y="4341"/>
                    </a:cubicBezTo>
                    <a:cubicBezTo>
                      <a:pt x="5240" y="4615"/>
                      <a:pt x="5479" y="4895"/>
                      <a:pt x="5706" y="5184"/>
                    </a:cubicBezTo>
                    <a:cubicBezTo>
                      <a:pt x="5935" y="5474"/>
                      <a:pt x="6150" y="5771"/>
                      <a:pt x="6349" y="6082"/>
                    </a:cubicBezTo>
                    <a:cubicBezTo>
                      <a:pt x="6448" y="6237"/>
                      <a:pt x="6543" y="6395"/>
                      <a:pt x="6631" y="6557"/>
                    </a:cubicBezTo>
                    <a:cubicBezTo>
                      <a:pt x="6676" y="6638"/>
                      <a:pt x="6718" y="6719"/>
                      <a:pt x="6758" y="6802"/>
                    </a:cubicBezTo>
                    <a:cubicBezTo>
                      <a:pt x="6799" y="6884"/>
                      <a:pt x="6839" y="6967"/>
                      <a:pt x="6875" y="7052"/>
                    </a:cubicBezTo>
                    <a:cubicBezTo>
                      <a:pt x="7021" y="7389"/>
                      <a:pt x="7137" y="7742"/>
                      <a:pt x="7188" y="8106"/>
                    </a:cubicBezTo>
                    <a:cubicBezTo>
                      <a:pt x="7214" y="8288"/>
                      <a:pt x="7221" y="8473"/>
                      <a:pt x="7208" y="8657"/>
                    </a:cubicBezTo>
                    <a:cubicBezTo>
                      <a:pt x="7201" y="8749"/>
                      <a:pt x="7189" y="8840"/>
                      <a:pt x="7170" y="8931"/>
                    </a:cubicBezTo>
                    <a:lnTo>
                      <a:pt x="7116" y="9200"/>
                    </a:lnTo>
                    <a:cubicBezTo>
                      <a:pt x="7039" y="9561"/>
                      <a:pt x="6949" y="9918"/>
                      <a:pt x="6844" y="10270"/>
                    </a:cubicBezTo>
                    <a:cubicBezTo>
                      <a:pt x="6637" y="10977"/>
                      <a:pt x="6370" y="11664"/>
                      <a:pt x="6045" y="12326"/>
                    </a:cubicBezTo>
                    <a:cubicBezTo>
                      <a:pt x="6004" y="12408"/>
                      <a:pt x="5964" y="12490"/>
                      <a:pt x="5920" y="12571"/>
                    </a:cubicBezTo>
                    <a:cubicBezTo>
                      <a:pt x="5898" y="12612"/>
                      <a:pt x="5877" y="12653"/>
                      <a:pt x="5855" y="12694"/>
                    </a:cubicBezTo>
                    <a:lnTo>
                      <a:pt x="5789" y="12815"/>
                    </a:lnTo>
                    <a:cubicBezTo>
                      <a:pt x="5700" y="12976"/>
                      <a:pt x="5608" y="13135"/>
                      <a:pt x="5509" y="13291"/>
                    </a:cubicBezTo>
                    <a:cubicBezTo>
                      <a:pt x="5412" y="13447"/>
                      <a:pt x="5310" y="13601"/>
                      <a:pt x="5203" y="13751"/>
                    </a:cubicBezTo>
                    <a:cubicBezTo>
                      <a:pt x="5151" y="13826"/>
                      <a:pt x="5096" y="13899"/>
                      <a:pt x="5039" y="13972"/>
                    </a:cubicBezTo>
                    <a:cubicBezTo>
                      <a:pt x="4983" y="14045"/>
                      <a:pt x="4926" y="14116"/>
                      <a:pt x="4865" y="14185"/>
                    </a:cubicBezTo>
                    <a:lnTo>
                      <a:pt x="4862" y="14189"/>
                    </a:lnTo>
                    <a:lnTo>
                      <a:pt x="4866" y="14191"/>
                    </a:lnTo>
                    <a:cubicBezTo>
                      <a:pt x="5112" y="14327"/>
                      <a:pt x="5352" y="14473"/>
                      <a:pt x="5589" y="14624"/>
                    </a:cubicBezTo>
                    <a:cubicBezTo>
                      <a:pt x="5826" y="14774"/>
                      <a:pt x="6060" y="14930"/>
                      <a:pt x="6289" y="15092"/>
                    </a:cubicBezTo>
                    <a:cubicBezTo>
                      <a:pt x="6517" y="15253"/>
                      <a:pt x="6742" y="15421"/>
                      <a:pt x="6963" y="15596"/>
                    </a:cubicBezTo>
                    <a:cubicBezTo>
                      <a:pt x="7182" y="15769"/>
                      <a:pt x="7397" y="15951"/>
                      <a:pt x="7604" y="16139"/>
                    </a:cubicBezTo>
                    <a:cubicBezTo>
                      <a:pt x="7811" y="16329"/>
                      <a:pt x="8011" y="16526"/>
                      <a:pt x="8199" y="16735"/>
                    </a:cubicBezTo>
                    <a:cubicBezTo>
                      <a:pt x="8388" y="16941"/>
                      <a:pt x="8562" y="17162"/>
                      <a:pt x="8720" y="17394"/>
                    </a:cubicBezTo>
                    <a:cubicBezTo>
                      <a:pt x="8877" y="17627"/>
                      <a:pt x="9014" y="17873"/>
                      <a:pt x="9114" y="18135"/>
                    </a:cubicBezTo>
                    <a:cubicBezTo>
                      <a:pt x="9163" y="18266"/>
                      <a:pt x="9203" y="18401"/>
                      <a:pt x="9230" y="18539"/>
                    </a:cubicBezTo>
                    <a:cubicBezTo>
                      <a:pt x="9258" y="18675"/>
                      <a:pt x="9263" y="18817"/>
                      <a:pt x="9263" y="18956"/>
                    </a:cubicBezTo>
                    <a:cubicBezTo>
                      <a:pt x="9260" y="19236"/>
                      <a:pt x="9236" y="19517"/>
                      <a:pt x="9204" y="19795"/>
                    </a:cubicBezTo>
                    <a:cubicBezTo>
                      <a:pt x="9174" y="20076"/>
                      <a:pt x="9135" y="20353"/>
                      <a:pt x="9094" y="20631"/>
                    </a:cubicBezTo>
                    <a:cubicBezTo>
                      <a:pt x="9009" y="21186"/>
                      <a:pt x="8911" y="21739"/>
                      <a:pt x="8808" y="22291"/>
                    </a:cubicBezTo>
                    <a:cubicBezTo>
                      <a:pt x="8602" y="23394"/>
                      <a:pt x="8374" y="24494"/>
                      <a:pt x="8144" y="25592"/>
                    </a:cubicBezTo>
                    <a:cubicBezTo>
                      <a:pt x="7683" y="27790"/>
                      <a:pt x="7203" y="29984"/>
                      <a:pt x="6771" y="32188"/>
                    </a:cubicBezTo>
                    <a:cubicBezTo>
                      <a:pt x="6555" y="33290"/>
                      <a:pt x="6350" y="34394"/>
                      <a:pt x="6182" y="35504"/>
                    </a:cubicBezTo>
                    <a:cubicBezTo>
                      <a:pt x="6100" y="36060"/>
                      <a:pt x="6026" y="36616"/>
                      <a:pt x="5978" y="37175"/>
                    </a:cubicBezTo>
                    <a:cubicBezTo>
                      <a:pt x="5955" y="37456"/>
                      <a:pt x="5938" y="37736"/>
                      <a:pt x="5937" y="38017"/>
                    </a:cubicBezTo>
                    <a:cubicBezTo>
                      <a:pt x="5938" y="37736"/>
                      <a:pt x="5956" y="37456"/>
                      <a:pt x="5979" y="37175"/>
                    </a:cubicBezTo>
                    <a:cubicBezTo>
                      <a:pt x="6027" y="36616"/>
                      <a:pt x="6101" y="36060"/>
                      <a:pt x="6184" y="35504"/>
                    </a:cubicBezTo>
                    <a:cubicBezTo>
                      <a:pt x="6352" y="34394"/>
                      <a:pt x="6558" y="33290"/>
                      <a:pt x="6774" y="32188"/>
                    </a:cubicBezTo>
                    <a:cubicBezTo>
                      <a:pt x="7208" y="29985"/>
                      <a:pt x="7688" y="27792"/>
                      <a:pt x="8150" y="25594"/>
                    </a:cubicBezTo>
                    <a:cubicBezTo>
                      <a:pt x="8381" y="24495"/>
                      <a:pt x="8609" y="23395"/>
                      <a:pt x="8816" y="22292"/>
                    </a:cubicBezTo>
                    <a:cubicBezTo>
                      <a:pt x="8919" y="21740"/>
                      <a:pt x="9018" y="21187"/>
                      <a:pt x="9102" y="20632"/>
                    </a:cubicBezTo>
                    <a:cubicBezTo>
                      <a:pt x="9144" y="20353"/>
                      <a:pt x="9183" y="20076"/>
                      <a:pt x="9213" y="19797"/>
                    </a:cubicBezTo>
                    <a:cubicBezTo>
                      <a:pt x="9244" y="19518"/>
                      <a:pt x="9270" y="19238"/>
                      <a:pt x="9272" y="18956"/>
                    </a:cubicBezTo>
                    <a:cubicBezTo>
                      <a:pt x="9271" y="18817"/>
                      <a:pt x="9267" y="18675"/>
                      <a:pt x="9239" y="18537"/>
                    </a:cubicBezTo>
                    <a:cubicBezTo>
                      <a:pt x="9212" y="18398"/>
                      <a:pt x="9172" y="18263"/>
                      <a:pt x="9122" y="18132"/>
                    </a:cubicBezTo>
                    <a:cubicBezTo>
                      <a:pt x="9023" y="17868"/>
                      <a:pt x="8885" y="17621"/>
                      <a:pt x="8728" y="17388"/>
                    </a:cubicBezTo>
                    <a:cubicBezTo>
                      <a:pt x="8570" y="17156"/>
                      <a:pt x="8395" y="16935"/>
                      <a:pt x="8205" y="16728"/>
                    </a:cubicBezTo>
                    <a:cubicBezTo>
                      <a:pt x="8018" y="16519"/>
                      <a:pt x="7817" y="16321"/>
                      <a:pt x="7610" y="16132"/>
                    </a:cubicBezTo>
                    <a:cubicBezTo>
                      <a:pt x="7402" y="15943"/>
                      <a:pt x="7188" y="15762"/>
                      <a:pt x="6967" y="15587"/>
                    </a:cubicBezTo>
                    <a:cubicBezTo>
                      <a:pt x="6747" y="15413"/>
                      <a:pt x="6522" y="15246"/>
                      <a:pt x="6292" y="15084"/>
                    </a:cubicBezTo>
                    <a:cubicBezTo>
                      <a:pt x="6063" y="14923"/>
                      <a:pt x="5829" y="14766"/>
                      <a:pt x="5593" y="14616"/>
                    </a:cubicBezTo>
                    <a:cubicBezTo>
                      <a:pt x="5356" y="14467"/>
                      <a:pt x="5117" y="14322"/>
                      <a:pt x="4874" y="14187"/>
                    </a:cubicBezTo>
                    <a:lnTo>
                      <a:pt x="4874" y="14187"/>
                    </a:lnTo>
                    <a:cubicBezTo>
                      <a:pt x="4934" y="14119"/>
                      <a:pt x="4989" y="14048"/>
                      <a:pt x="5045" y="13977"/>
                    </a:cubicBezTo>
                    <a:cubicBezTo>
                      <a:pt x="5101" y="13904"/>
                      <a:pt x="5155" y="13829"/>
                      <a:pt x="5209" y="13755"/>
                    </a:cubicBezTo>
                    <a:cubicBezTo>
                      <a:pt x="5316" y="13604"/>
                      <a:pt x="5418" y="13452"/>
                      <a:pt x="5515" y="13295"/>
                    </a:cubicBezTo>
                    <a:cubicBezTo>
                      <a:pt x="5612" y="13139"/>
                      <a:pt x="5705" y="12979"/>
                      <a:pt x="5794" y="12819"/>
                    </a:cubicBezTo>
                    <a:lnTo>
                      <a:pt x="5861" y="12697"/>
                    </a:lnTo>
                    <a:cubicBezTo>
                      <a:pt x="5883" y="12657"/>
                      <a:pt x="5904" y="12616"/>
                      <a:pt x="5925" y="12575"/>
                    </a:cubicBezTo>
                    <a:cubicBezTo>
                      <a:pt x="5969" y="12494"/>
                      <a:pt x="6009" y="12411"/>
                      <a:pt x="6051" y="12329"/>
                    </a:cubicBezTo>
                    <a:cubicBezTo>
                      <a:pt x="6374" y="11666"/>
                      <a:pt x="6642" y="10978"/>
                      <a:pt x="6849" y="10272"/>
                    </a:cubicBezTo>
                    <a:cubicBezTo>
                      <a:pt x="6953" y="9918"/>
                      <a:pt x="7044" y="9561"/>
                      <a:pt x="7121" y="9201"/>
                    </a:cubicBezTo>
                    <a:lnTo>
                      <a:pt x="7175" y="8931"/>
                    </a:lnTo>
                    <a:cubicBezTo>
                      <a:pt x="7193" y="8840"/>
                      <a:pt x="7205" y="8749"/>
                      <a:pt x="7212" y="8656"/>
                    </a:cubicBezTo>
                    <a:cubicBezTo>
                      <a:pt x="7224" y="8472"/>
                      <a:pt x="7218" y="8288"/>
                      <a:pt x="7191" y="8105"/>
                    </a:cubicBezTo>
                    <a:cubicBezTo>
                      <a:pt x="7141" y="7740"/>
                      <a:pt x="7025" y="7387"/>
                      <a:pt x="6877" y="7049"/>
                    </a:cubicBezTo>
                    <a:cubicBezTo>
                      <a:pt x="6841" y="6965"/>
                      <a:pt x="6802" y="6882"/>
                      <a:pt x="6760" y="6798"/>
                    </a:cubicBezTo>
                    <a:cubicBezTo>
                      <a:pt x="6719" y="6716"/>
                      <a:pt x="6677" y="6634"/>
                      <a:pt x="6632" y="6555"/>
                    </a:cubicBezTo>
                    <a:cubicBezTo>
                      <a:pt x="6544" y="6393"/>
                      <a:pt x="6449" y="6235"/>
                      <a:pt x="6351" y="6080"/>
                    </a:cubicBezTo>
                    <a:cubicBezTo>
                      <a:pt x="6152" y="5769"/>
                      <a:pt x="5936" y="5470"/>
                      <a:pt x="5707" y="5182"/>
                    </a:cubicBezTo>
                    <a:cubicBezTo>
                      <a:pt x="5480" y="4892"/>
                      <a:pt x="5241" y="4612"/>
                      <a:pt x="4994" y="4339"/>
                    </a:cubicBezTo>
                    <a:cubicBezTo>
                      <a:pt x="4747" y="4066"/>
                      <a:pt x="4493" y="3800"/>
                      <a:pt x="4232" y="3540"/>
                    </a:cubicBezTo>
                    <a:cubicBezTo>
                      <a:pt x="3970" y="3281"/>
                      <a:pt x="3704" y="3026"/>
                      <a:pt x="3433" y="2777"/>
                    </a:cubicBezTo>
                    <a:cubicBezTo>
                      <a:pt x="3265" y="2623"/>
                      <a:pt x="3096" y="2471"/>
                      <a:pt x="2925" y="2321"/>
                    </a:cubicBezTo>
                    <a:close/>
                    <a:moveTo>
                      <a:pt x="5937" y="38018"/>
                    </a:moveTo>
                    <a:cubicBezTo>
                      <a:pt x="5937" y="38157"/>
                      <a:pt x="5940" y="38298"/>
                      <a:pt x="5952" y="38438"/>
                    </a:cubicBezTo>
                    <a:cubicBezTo>
                      <a:pt x="5941" y="38298"/>
                      <a:pt x="5937" y="38157"/>
                      <a:pt x="5937" y="38018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3"/>
              <p:cNvSpPr/>
              <p:nvPr/>
            </p:nvSpPr>
            <p:spPr>
              <a:xfrm>
                <a:off x="3747700" y="1932850"/>
                <a:ext cx="74275" cy="360825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14433" extrusionOk="0">
                    <a:moveTo>
                      <a:pt x="1" y="1"/>
                    </a:moveTo>
                    <a:cubicBezTo>
                      <a:pt x="5" y="38"/>
                      <a:pt x="12" y="75"/>
                      <a:pt x="18" y="112"/>
                    </a:cubicBezTo>
                    <a:lnTo>
                      <a:pt x="39" y="225"/>
                    </a:lnTo>
                    <a:lnTo>
                      <a:pt x="19" y="112"/>
                    </a:lnTo>
                    <a:cubicBezTo>
                      <a:pt x="13" y="75"/>
                      <a:pt x="5" y="38"/>
                      <a:pt x="1" y="1"/>
                    </a:cubicBezTo>
                    <a:close/>
                    <a:moveTo>
                      <a:pt x="39" y="225"/>
                    </a:moveTo>
                    <a:lnTo>
                      <a:pt x="83" y="452"/>
                    </a:lnTo>
                    <a:lnTo>
                      <a:pt x="171" y="903"/>
                    </a:lnTo>
                    <a:lnTo>
                      <a:pt x="351" y="1806"/>
                    </a:lnTo>
                    <a:lnTo>
                      <a:pt x="719" y="3611"/>
                    </a:lnTo>
                    <a:lnTo>
                      <a:pt x="1462" y="7220"/>
                    </a:lnTo>
                    <a:lnTo>
                      <a:pt x="2971" y="14433"/>
                    </a:lnTo>
                    <a:lnTo>
                      <a:pt x="1473" y="7218"/>
                    </a:lnTo>
                    <a:lnTo>
                      <a:pt x="725" y="3611"/>
                    </a:lnTo>
                    <a:lnTo>
                      <a:pt x="355" y="1806"/>
                    </a:lnTo>
                    <a:lnTo>
                      <a:pt x="173" y="903"/>
                    </a:lnTo>
                    <a:lnTo>
                      <a:pt x="83" y="451"/>
                    </a:lnTo>
                    <a:lnTo>
                      <a:pt x="39" y="225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3"/>
              <p:cNvSpPr/>
              <p:nvPr/>
            </p:nvSpPr>
            <p:spPr>
              <a:xfrm>
                <a:off x="2484525" y="1108950"/>
                <a:ext cx="599900" cy="1933975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77359" extrusionOk="0">
                    <a:moveTo>
                      <a:pt x="16750" y="1"/>
                    </a:moveTo>
                    <a:cubicBezTo>
                      <a:pt x="1" y="7485"/>
                      <a:pt x="1341" y="19949"/>
                      <a:pt x="2001" y="27648"/>
                    </a:cubicBezTo>
                    <a:cubicBezTo>
                      <a:pt x="2659" y="35346"/>
                      <a:pt x="2659" y="74940"/>
                      <a:pt x="2659" y="74940"/>
                    </a:cubicBezTo>
                    <a:lnTo>
                      <a:pt x="17397" y="77359"/>
                    </a:lnTo>
                    <a:cubicBezTo>
                      <a:pt x="17397" y="77359"/>
                      <a:pt x="23995" y="42165"/>
                      <a:pt x="23335" y="30507"/>
                    </a:cubicBezTo>
                    <a:cubicBezTo>
                      <a:pt x="22675" y="18849"/>
                      <a:pt x="16750" y="1"/>
                      <a:pt x="16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3"/>
              <p:cNvSpPr/>
              <p:nvPr/>
            </p:nvSpPr>
            <p:spPr>
              <a:xfrm>
                <a:off x="2802250" y="1151250"/>
                <a:ext cx="149550" cy="6310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25241" extrusionOk="0">
                    <a:moveTo>
                      <a:pt x="2927" y="0"/>
                    </a:moveTo>
                    <a:cubicBezTo>
                      <a:pt x="2681" y="686"/>
                      <a:pt x="2445" y="1378"/>
                      <a:pt x="2214" y="2069"/>
                    </a:cubicBezTo>
                    <a:cubicBezTo>
                      <a:pt x="2445" y="1378"/>
                      <a:pt x="2681" y="687"/>
                      <a:pt x="2927" y="0"/>
                    </a:cubicBezTo>
                    <a:close/>
                    <a:moveTo>
                      <a:pt x="2214" y="2069"/>
                    </a:moveTo>
                    <a:cubicBezTo>
                      <a:pt x="2125" y="2336"/>
                      <a:pt x="2037" y="2602"/>
                      <a:pt x="1951" y="2869"/>
                    </a:cubicBezTo>
                    <a:lnTo>
                      <a:pt x="1951" y="2869"/>
                    </a:lnTo>
                    <a:cubicBezTo>
                      <a:pt x="2038" y="2602"/>
                      <a:pt x="2125" y="2336"/>
                      <a:pt x="2214" y="2069"/>
                    </a:cubicBezTo>
                    <a:close/>
                    <a:moveTo>
                      <a:pt x="1951" y="2869"/>
                    </a:moveTo>
                    <a:lnTo>
                      <a:pt x="1951" y="2869"/>
                    </a:lnTo>
                    <a:cubicBezTo>
                      <a:pt x="1812" y="3296"/>
                      <a:pt x="1676" y="3724"/>
                      <a:pt x="1544" y="4153"/>
                    </a:cubicBezTo>
                    <a:cubicBezTo>
                      <a:pt x="1329" y="4851"/>
                      <a:pt x="1121" y="5551"/>
                      <a:pt x="928" y="6254"/>
                    </a:cubicBezTo>
                    <a:cubicBezTo>
                      <a:pt x="734" y="6957"/>
                      <a:pt x="553" y="7664"/>
                      <a:pt x="394" y="8377"/>
                    </a:cubicBezTo>
                    <a:cubicBezTo>
                      <a:pt x="316" y="8733"/>
                      <a:pt x="242" y="9092"/>
                      <a:pt x="180" y="9450"/>
                    </a:cubicBezTo>
                    <a:cubicBezTo>
                      <a:pt x="118" y="9810"/>
                      <a:pt x="65" y="10171"/>
                      <a:pt x="32" y="10535"/>
                    </a:cubicBezTo>
                    <a:cubicBezTo>
                      <a:pt x="16" y="10716"/>
                      <a:pt x="5" y="10899"/>
                      <a:pt x="4" y="11082"/>
                    </a:cubicBezTo>
                    <a:cubicBezTo>
                      <a:pt x="1" y="11264"/>
                      <a:pt x="12" y="11447"/>
                      <a:pt x="37" y="11627"/>
                    </a:cubicBezTo>
                    <a:cubicBezTo>
                      <a:pt x="51" y="11719"/>
                      <a:pt x="72" y="11808"/>
                      <a:pt x="100" y="11894"/>
                    </a:cubicBezTo>
                    <a:cubicBezTo>
                      <a:pt x="127" y="11982"/>
                      <a:pt x="169" y="12064"/>
                      <a:pt x="226" y="12138"/>
                    </a:cubicBezTo>
                    <a:cubicBezTo>
                      <a:pt x="281" y="12212"/>
                      <a:pt x="359" y="12266"/>
                      <a:pt x="448" y="12293"/>
                    </a:cubicBezTo>
                    <a:lnTo>
                      <a:pt x="712" y="12366"/>
                    </a:lnTo>
                    <a:cubicBezTo>
                      <a:pt x="1063" y="12464"/>
                      <a:pt x="1414" y="12564"/>
                      <a:pt x="1765" y="12666"/>
                    </a:cubicBezTo>
                    <a:cubicBezTo>
                      <a:pt x="2114" y="12769"/>
                      <a:pt x="2464" y="12872"/>
                      <a:pt x="2814" y="12976"/>
                    </a:cubicBezTo>
                    <a:cubicBezTo>
                      <a:pt x="3512" y="13185"/>
                      <a:pt x="4208" y="13398"/>
                      <a:pt x="4904" y="13614"/>
                    </a:cubicBezTo>
                    <a:lnTo>
                      <a:pt x="4904" y="13614"/>
                    </a:lnTo>
                    <a:cubicBezTo>
                      <a:pt x="4738" y="14153"/>
                      <a:pt x="4580" y="14695"/>
                      <a:pt x="4424" y="15237"/>
                    </a:cubicBezTo>
                    <a:cubicBezTo>
                      <a:pt x="4270" y="15781"/>
                      <a:pt x="4118" y="16328"/>
                      <a:pt x="3973" y="16874"/>
                    </a:cubicBezTo>
                    <a:cubicBezTo>
                      <a:pt x="3827" y="17420"/>
                      <a:pt x="3687" y="17969"/>
                      <a:pt x="3553" y="18520"/>
                    </a:cubicBezTo>
                    <a:cubicBezTo>
                      <a:pt x="3421" y="19069"/>
                      <a:pt x="3297" y="19621"/>
                      <a:pt x="3184" y="20176"/>
                    </a:cubicBezTo>
                    <a:cubicBezTo>
                      <a:pt x="3129" y="20455"/>
                      <a:pt x="3076" y="20733"/>
                      <a:pt x="3029" y="21012"/>
                    </a:cubicBezTo>
                    <a:cubicBezTo>
                      <a:pt x="2983" y="21291"/>
                      <a:pt x="2940" y="21571"/>
                      <a:pt x="2908" y="21852"/>
                    </a:cubicBezTo>
                    <a:cubicBezTo>
                      <a:pt x="2892" y="21993"/>
                      <a:pt x="2879" y="22133"/>
                      <a:pt x="2869" y="22274"/>
                    </a:cubicBezTo>
                    <a:cubicBezTo>
                      <a:pt x="2858" y="22416"/>
                      <a:pt x="2852" y="22557"/>
                      <a:pt x="2854" y="22698"/>
                    </a:cubicBezTo>
                    <a:cubicBezTo>
                      <a:pt x="2854" y="22840"/>
                      <a:pt x="2865" y="22982"/>
                      <a:pt x="2888" y="23122"/>
                    </a:cubicBezTo>
                    <a:cubicBezTo>
                      <a:pt x="2901" y="23191"/>
                      <a:pt x="2919" y="23260"/>
                      <a:pt x="2945" y="23326"/>
                    </a:cubicBezTo>
                    <a:cubicBezTo>
                      <a:pt x="2952" y="23342"/>
                      <a:pt x="2960" y="23357"/>
                      <a:pt x="2969" y="23374"/>
                    </a:cubicBezTo>
                    <a:cubicBezTo>
                      <a:pt x="2977" y="23389"/>
                      <a:pt x="2986" y="23404"/>
                      <a:pt x="2995" y="23419"/>
                    </a:cubicBezTo>
                    <a:cubicBezTo>
                      <a:pt x="3015" y="23449"/>
                      <a:pt x="3040" y="23474"/>
                      <a:pt x="3069" y="23495"/>
                    </a:cubicBezTo>
                    <a:lnTo>
                      <a:pt x="3092" y="23510"/>
                    </a:lnTo>
                    <a:lnTo>
                      <a:pt x="3115" y="23522"/>
                    </a:lnTo>
                    <a:lnTo>
                      <a:pt x="3162" y="23547"/>
                    </a:lnTo>
                    <a:lnTo>
                      <a:pt x="3255" y="23599"/>
                    </a:lnTo>
                    <a:cubicBezTo>
                      <a:pt x="3317" y="23633"/>
                      <a:pt x="3378" y="23668"/>
                      <a:pt x="3440" y="23702"/>
                    </a:cubicBezTo>
                    <a:cubicBezTo>
                      <a:pt x="3502" y="23737"/>
                      <a:pt x="3563" y="23772"/>
                      <a:pt x="3624" y="23807"/>
                    </a:cubicBezTo>
                    <a:cubicBezTo>
                      <a:pt x="3686" y="23842"/>
                      <a:pt x="3747" y="23878"/>
                      <a:pt x="3808" y="23914"/>
                    </a:cubicBezTo>
                    <a:cubicBezTo>
                      <a:pt x="4053" y="24056"/>
                      <a:pt x="4295" y="24201"/>
                      <a:pt x="4537" y="24348"/>
                    </a:cubicBezTo>
                    <a:cubicBezTo>
                      <a:pt x="5021" y="24641"/>
                      <a:pt x="5502" y="24938"/>
                      <a:pt x="5981" y="25241"/>
                    </a:cubicBezTo>
                    <a:cubicBezTo>
                      <a:pt x="5503" y="24937"/>
                      <a:pt x="5022" y="24640"/>
                      <a:pt x="4538" y="24346"/>
                    </a:cubicBezTo>
                    <a:cubicBezTo>
                      <a:pt x="4295" y="24200"/>
                      <a:pt x="4053" y="24055"/>
                      <a:pt x="3809" y="23912"/>
                    </a:cubicBezTo>
                    <a:cubicBezTo>
                      <a:pt x="3748" y="23875"/>
                      <a:pt x="3686" y="23841"/>
                      <a:pt x="3625" y="23805"/>
                    </a:cubicBezTo>
                    <a:cubicBezTo>
                      <a:pt x="3564" y="23770"/>
                      <a:pt x="3502" y="23735"/>
                      <a:pt x="3441" y="23701"/>
                    </a:cubicBezTo>
                    <a:cubicBezTo>
                      <a:pt x="3379" y="23665"/>
                      <a:pt x="3318" y="23630"/>
                      <a:pt x="3256" y="23596"/>
                    </a:cubicBezTo>
                    <a:lnTo>
                      <a:pt x="3163" y="23546"/>
                    </a:lnTo>
                    <a:lnTo>
                      <a:pt x="3116" y="23520"/>
                    </a:lnTo>
                    <a:lnTo>
                      <a:pt x="3093" y="23507"/>
                    </a:lnTo>
                    <a:lnTo>
                      <a:pt x="3070" y="23493"/>
                    </a:lnTo>
                    <a:cubicBezTo>
                      <a:pt x="3041" y="23472"/>
                      <a:pt x="3017" y="23446"/>
                      <a:pt x="2997" y="23417"/>
                    </a:cubicBezTo>
                    <a:cubicBezTo>
                      <a:pt x="2987" y="23403"/>
                      <a:pt x="2978" y="23388"/>
                      <a:pt x="2970" y="23372"/>
                    </a:cubicBezTo>
                    <a:cubicBezTo>
                      <a:pt x="2961" y="23356"/>
                      <a:pt x="2953" y="23341"/>
                      <a:pt x="2947" y="23324"/>
                    </a:cubicBezTo>
                    <a:cubicBezTo>
                      <a:pt x="2920" y="23259"/>
                      <a:pt x="2902" y="23191"/>
                      <a:pt x="2890" y="23120"/>
                    </a:cubicBezTo>
                    <a:cubicBezTo>
                      <a:pt x="2867" y="22981"/>
                      <a:pt x="2856" y="22840"/>
                      <a:pt x="2856" y="22698"/>
                    </a:cubicBezTo>
                    <a:cubicBezTo>
                      <a:pt x="2855" y="22557"/>
                      <a:pt x="2861" y="22416"/>
                      <a:pt x="2871" y="22274"/>
                    </a:cubicBezTo>
                    <a:cubicBezTo>
                      <a:pt x="2881" y="22133"/>
                      <a:pt x="2895" y="21993"/>
                      <a:pt x="2910" y="21852"/>
                    </a:cubicBezTo>
                    <a:cubicBezTo>
                      <a:pt x="2943" y="21571"/>
                      <a:pt x="2985" y="21291"/>
                      <a:pt x="3032" y="21012"/>
                    </a:cubicBezTo>
                    <a:cubicBezTo>
                      <a:pt x="3080" y="20733"/>
                      <a:pt x="3131" y="20455"/>
                      <a:pt x="3188" y="20178"/>
                    </a:cubicBezTo>
                    <a:cubicBezTo>
                      <a:pt x="3300" y="19623"/>
                      <a:pt x="3426" y="19072"/>
                      <a:pt x="3558" y="18521"/>
                    </a:cubicBezTo>
                    <a:cubicBezTo>
                      <a:pt x="3692" y="17971"/>
                      <a:pt x="3832" y="17424"/>
                      <a:pt x="3978" y="16876"/>
                    </a:cubicBezTo>
                    <a:cubicBezTo>
                      <a:pt x="4125" y="16330"/>
                      <a:pt x="4275" y="15785"/>
                      <a:pt x="4431" y="15240"/>
                    </a:cubicBezTo>
                    <a:cubicBezTo>
                      <a:pt x="4586" y="14696"/>
                      <a:pt x="4747" y="14153"/>
                      <a:pt x="4912" y="13612"/>
                    </a:cubicBezTo>
                    <a:lnTo>
                      <a:pt x="4913" y="13608"/>
                    </a:lnTo>
                    <a:lnTo>
                      <a:pt x="4910" y="13607"/>
                    </a:lnTo>
                    <a:cubicBezTo>
                      <a:pt x="4213" y="13389"/>
                      <a:pt x="3515" y="13176"/>
                      <a:pt x="2816" y="12967"/>
                    </a:cubicBezTo>
                    <a:cubicBezTo>
                      <a:pt x="2466" y="12863"/>
                      <a:pt x="2116" y="12759"/>
                      <a:pt x="1766" y="12657"/>
                    </a:cubicBezTo>
                    <a:cubicBezTo>
                      <a:pt x="1415" y="12555"/>
                      <a:pt x="1065" y="12456"/>
                      <a:pt x="713" y="12359"/>
                    </a:cubicBezTo>
                    <a:lnTo>
                      <a:pt x="449" y="12285"/>
                    </a:lnTo>
                    <a:cubicBezTo>
                      <a:pt x="362" y="12259"/>
                      <a:pt x="285" y="12205"/>
                      <a:pt x="230" y="12132"/>
                    </a:cubicBezTo>
                    <a:cubicBezTo>
                      <a:pt x="176" y="12061"/>
                      <a:pt x="134" y="11979"/>
                      <a:pt x="107" y="11892"/>
                    </a:cubicBezTo>
                    <a:cubicBezTo>
                      <a:pt x="78" y="11805"/>
                      <a:pt x="58" y="11716"/>
                      <a:pt x="44" y="11627"/>
                    </a:cubicBezTo>
                    <a:cubicBezTo>
                      <a:pt x="18" y="11447"/>
                      <a:pt x="8" y="11264"/>
                      <a:pt x="10" y="11082"/>
                    </a:cubicBezTo>
                    <a:cubicBezTo>
                      <a:pt x="12" y="10899"/>
                      <a:pt x="23" y="10717"/>
                      <a:pt x="38" y="10536"/>
                    </a:cubicBezTo>
                    <a:cubicBezTo>
                      <a:pt x="70" y="10172"/>
                      <a:pt x="122" y="9810"/>
                      <a:pt x="185" y="9452"/>
                    </a:cubicBezTo>
                    <a:cubicBezTo>
                      <a:pt x="248" y="9092"/>
                      <a:pt x="319" y="8734"/>
                      <a:pt x="398" y="8378"/>
                    </a:cubicBezTo>
                    <a:cubicBezTo>
                      <a:pt x="556" y="7665"/>
                      <a:pt x="737" y="6958"/>
                      <a:pt x="930" y="6255"/>
                    </a:cubicBezTo>
                    <a:cubicBezTo>
                      <a:pt x="1123" y="5552"/>
                      <a:pt x="1330" y="4851"/>
                      <a:pt x="1545" y="4154"/>
                    </a:cubicBezTo>
                    <a:cubicBezTo>
                      <a:pt x="1678" y="3725"/>
                      <a:pt x="1813" y="3297"/>
                      <a:pt x="1951" y="2869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3"/>
              <p:cNvSpPr/>
              <p:nvPr/>
            </p:nvSpPr>
            <p:spPr>
              <a:xfrm>
                <a:off x="3146550" y="1182400"/>
                <a:ext cx="372850" cy="467825"/>
              </a:xfrm>
              <a:custGeom>
                <a:avLst/>
                <a:gdLst/>
                <a:ahLst/>
                <a:cxnLst/>
                <a:rect l="l" t="t" r="r" b="b"/>
                <a:pathLst>
                  <a:path w="14914" h="18713" extrusionOk="0">
                    <a:moveTo>
                      <a:pt x="9975" y="1"/>
                    </a:moveTo>
                    <a:cubicBezTo>
                      <a:pt x="9156" y="1"/>
                      <a:pt x="4771" y="7625"/>
                      <a:pt x="4771" y="7625"/>
                    </a:cubicBezTo>
                    <a:cubicBezTo>
                      <a:pt x="4771" y="7625"/>
                      <a:pt x="3501" y="4585"/>
                      <a:pt x="2580" y="4585"/>
                    </a:cubicBezTo>
                    <a:cubicBezTo>
                      <a:pt x="2566" y="4585"/>
                      <a:pt x="2553" y="4586"/>
                      <a:pt x="2539" y="4587"/>
                    </a:cubicBezTo>
                    <a:cubicBezTo>
                      <a:pt x="1834" y="4657"/>
                      <a:pt x="1691" y="9034"/>
                      <a:pt x="2041" y="11573"/>
                    </a:cubicBezTo>
                    <a:lnTo>
                      <a:pt x="1" y="14247"/>
                    </a:lnTo>
                    <a:cubicBezTo>
                      <a:pt x="1924" y="15900"/>
                      <a:pt x="4007" y="17343"/>
                      <a:pt x="6146" y="18713"/>
                    </a:cubicBezTo>
                    <a:cubicBezTo>
                      <a:pt x="6978" y="16863"/>
                      <a:pt x="7502" y="15645"/>
                      <a:pt x="7672" y="15244"/>
                    </a:cubicBezTo>
                    <a:lnTo>
                      <a:pt x="7674" y="15242"/>
                    </a:lnTo>
                    <a:cubicBezTo>
                      <a:pt x="9591" y="14199"/>
                      <a:pt x="13186" y="11967"/>
                      <a:pt x="14744" y="9149"/>
                    </a:cubicBezTo>
                    <a:cubicBezTo>
                      <a:pt x="14913" y="8843"/>
                      <a:pt x="14716" y="8516"/>
                      <a:pt x="14427" y="8516"/>
                    </a:cubicBezTo>
                    <a:cubicBezTo>
                      <a:pt x="14373" y="8516"/>
                      <a:pt x="14316" y="8528"/>
                      <a:pt x="14258" y="8553"/>
                    </a:cubicBezTo>
                    <a:lnTo>
                      <a:pt x="10493" y="10151"/>
                    </a:lnTo>
                    <a:cubicBezTo>
                      <a:pt x="10493" y="10151"/>
                      <a:pt x="14737" y="6296"/>
                      <a:pt x="14625" y="4460"/>
                    </a:cubicBezTo>
                    <a:cubicBezTo>
                      <a:pt x="14615" y="4307"/>
                      <a:pt x="14492" y="4214"/>
                      <a:pt x="14359" y="4214"/>
                    </a:cubicBezTo>
                    <a:cubicBezTo>
                      <a:pt x="14290" y="4214"/>
                      <a:pt x="14219" y="4238"/>
                      <a:pt x="14158" y="4290"/>
                    </a:cubicBezTo>
                    <a:lnTo>
                      <a:pt x="10340" y="7562"/>
                    </a:lnTo>
                    <a:cubicBezTo>
                      <a:pt x="10340" y="7562"/>
                      <a:pt x="13318" y="2866"/>
                      <a:pt x="12843" y="1528"/>
                    </a:cubicBezTo>
                    <a:cubicBezTo>
                      <a:pt x="12796" y="1394"/>
                      <a:pt x="12711" y="1334"/>
                      <a:pt x="12597" y="1334"/>
                    </a:cubicBezTo>
                    <a:cubicBezTo>
                      <a:pt x="11567" y="1334"/>
                      <a:pt x="8144" y="6227"/>
                      <a:pt x="8144" y="6227"/>
                    </a:cubicBezTo>
                    <a:cubicBezTo>
                      <a:pt x="8144" y="6227"/>
                      <a:pt x="10547" y="862"/>
                      <a:pt x="10067" y="55"/>
                    </a:cubicBezTo>
                    <a:cubicBezTo>
                      <a:pt x="10045" y="18"/>
                      <a:pt x="10014" y="1"/>
                      <a:pt x="9975" y="1"/>
                    </a:cubicBez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3"/>
              <p:cNvSpPr/>
              <p:nvPr/>
            </p:nvSpPr>
            <p:spPr>
              <a:xfrm>
                <a:off x="2369500" y="1204375"/>
                <a:ext cx="976150" cy="1351900"/>
              </a:xfrm>
              <a:custGeom>
                <a:avLst/>
                <a:gdLst/>
                <a:ahLst/>
                <a:cxnLst/>
                <a:rect l="l" t="t" r="r" b="b"/>
                <a:pathLst>
                  <a:path w="39046" h="54076" extrusionOk="0">
                    <a:moveTo>
                      <a:pt x="15890" y="0"/>
                    </a:moveTo>
                    <a:cubicBezTo>
                      <a:pt x="15667" y="37"/>
                      <a:pt x="15367" y="196"/>
                      <a:pt x="14958" y="515"/>
                    </a:cubicBezTo>
                    <a:cubicBezTo>
                      <a:pt x="12798" y="2202"/>
                      <a:pt x="3998" y="9524"/>
                      <a:pt x="3630" y="13823"/>
                    </a:cubicBezTo>
                    <a:cubicBezTo>
                      <a:pt x="2971" y="21521"/>
                      <a:pt x="1" y="49236"/>
                      <a:pt x="10559" y="53745"/>
                    </a:cubicBezTo>
                    <a:cubicBezTo>
                      <a:pt x="11084" y="53969"/>
                      <a:pt x="11627" y="54076"/>
                      <a:pt x="12185" y="54076"/>
                    </a:cubicBezTo>
                    <a:cubicBezTo>
                      <a:pt x="22855" y="54076"/>
                      <a:pt x="39045" y="15141"/>
                      <a:pt x="39045" y="15141"/>
                    </a:cubicBezTo>
                    <a:lnTo>
                      <a:pt x="32446" y="11293"/>
                    </a:lnTo>
                    <a:lnTo>
                      <a:pt x="18258" y="29659"/>
                    </a:lnTo>
                    <a:cubicBezTo>
                      <a:pt x="18258" y="29659"/>
                      <a:pt x="18836" y="27203"/>
                      <a:pt x="19268" y="23786"/>
                    </a:cubicBezTo>
                    <a:lnTo>
                      <a:pt x="19268" y="23786"/>
                    </a:lnTo>
                    <a:cubicBezTo>
                      <a:pt x="18781" y="24118"/>
                      <a:pt x="18232" y="24267"/>
                      <a:pt x="17678" y="24267"/>
                    </a:cubicBezTo>
                    <a:cubicBezTo>
                      <a:pt x="15462" y="24267"/>
                      <a:pt x="13181" y="21882"/>
                      <a:pt x="14584" y="19306"/>
                    </a:cubicBezTo>
                    <a:cubicBezTo>
                      <a:pt x="17179" y="14538"/>
                      <a:pt x="15191" y="7346"/>
                      <a:pt x="15123" y="2164"/>
                    </a:cubicBezTo>
                    <a:cubicBezTo>
                      <a:pt x="15112" y="1243"/>
                      <a:pt x="15412" y="522"/>
                      <a:pt x="158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3"/>
              <p:cNvSpPr/>
              <p:nvPr/>
            </p:nvSpPr>
            <p:spPr>
              <a:xfrm>
                <a:off x="2696025" y="1944800"/>
                <a:ext cx="132425" cy="179800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7192" extrusionOk="0">
                    <a:moveTo>
                      <a:pt x="5296" y="1"/>
                    </a:moveTo>
                    <a:lnTo>
                      <a:pt x="5278" y="11"/>
                    </a:lnTo>
                    <a:lnTo>
                      <a:pt x="1238" y="2489"/>
                    </a:lnTo>
                    <a:lnTo>
                      <a:pt x="5263" y="30"/>
                    </a:lnTo>
                    <a:lnTo>
                      <a:pt x="5263" y="30"/>
                    </a:lnTo>
                    <a:cubicBezTo>
                      <a:pt x="4819" y="616"/>
                      <a:pt x="4375" y="1202"/>
                      <a:pt x="3933" y="1790"/>
                    </a:cubicBezTo>
                    <a:cubicBezTo>
                      <a:pt x="3486" y="2384"/>
                      <a:pt x="3041" y="2978"/>
                      <a:pt x="2597" y="3573"/>
                    </a:cubicBezTo>
                    <a:cubicBezTo>
                      <a:pt x="2153" y="4167"/>
                      <a:pt x="1711" y="4765"/>
                      <a:pt x="1271" y="5364"/>
                    </a:cubicBezTo>
                    <a:cubicBezTo>
                      <a:pt x="1051" y="5663"/>
                      <a:pt x="833" y="5963"/>
                      <a:pt x="617" y="6265"/>
                    </a:cubicBezTo>
                    <a:cubicBezTo>
                      <a:pt x="510" y="6416"/>
                      <a:pt x="402" y="6568"/>
                      <a:pt x="297" y="6721"/>
                    </a:cubicBezTo>
                    <a:cubicBezTo>
                      <a:pt x="244" y="6797"/>
                      <a:pt x="191" y="6873"/>
                      <a:pt x="141" y="6951"/>
                    </a:cubicBezTo>
                    <a:cubicBezTo>
                      <a:pt x="193" y="6875"/>
                      <a:pt x="245" y="6797"/>
                      <a:pt x="298" y="6721"/>
                    </a:cubicBezTo>
                    <a:cubicBezTo>
                      <a:pt x="404" y="6569"/>
                      <a:pt x="511" y="6417"/>
                      <a:pt x="620" y="6267"/>
                    </a:cubicBezTo>
                    <a:cubicBezTo>
                      <a:pt x="836" y="5965"/>
                      <a:pt x="1055" y="5666"/>
                      <a:pt x="1276" y="5366"/>
                    </a:cubicBezTo>
                    <a:cubicBezTo>
                      <a:pt x="1715" y="4768"/>
                      <a:pt x="2158" y="4172"/>
                      <a:pt x="2603" y="3577"/>
                    </a:cubicBezTo>
                    <a:cubicBezTo>
                      <a:pt x="3048" y="2982"/>
                      <a:pt x="3493" y="2389"/>
                      <a:pt x="3941" y="1796"/>
                    </a:cubicBezTo>
                    <a:lnTo>
                      <a:pt x="5283" y="17"/>
                    </a:lnTo>
                    <a:lnTo>
                      <a:pt x="5296" y="1"/>
                    </a:lnTo>
                    <a:close/>
                    <a:moveTo>
                      <a:pt x="141" y="6951"/>
                    </a:moveTo>
                    <a:cubicBezTo>
                      <a:pt x="115" y="6990"/>
                      <a:pt x="91" y="7029"/>
                      <a:pt x="66" y="7068"/>
                    </a:cubicBezTo>
                    <a:cubicBezTo>
                      <a:pt x="91" y="7029"/>
                      <a:pt x="115" y="6991"/>
                      <a:pt x="141" y="6951"/>
                    </a:cubicBezTo>
                    <a:close/>
                    <a:moveTo>
                      <a:pt x="66" y="7068"/>
                    </a:moveTo>
                    <a:lnTo>
                      <a:pt x="66" y="7068"/>
                    </a:lnTo>
                    <a:cubicBezTo>
                      <a:pt x="53" y="7088"/>
                      <a:pt x="41" y="7108"/>
                      <a:pt x="30" y="7128"/>
                    </a:cubicBezTo>
                    <a:cubicBezTo>
                      <a:pt x="24" y="7138"/>
                      <a:pt x="19" y="7149"/>
                      <a:pt x="14" y="7159"/>
                    </a:cubicBezTo>
                    <a:cubicBezTo>
                      <a:pt x="19" y="7149"/>
                      <a:pt x="25" y="7138"/>
                      <a:pt x="31" y="7128"/>
                    </a:cubicBezTo>
                    <a:cubicBezTo>
                      <a:pt x="41" y="7108"/>
                      <a:pt x="54" y="7088"/>
                      <a:pt x="66" y="7068"/>
                    </a:cubicBezTo>
                    <a:close/>
                    <a:moveTo>
                      <a:pt x="14" y="7159"/>
                    </a:moveTo>
                    <a:cubicBezTo>
                      <a:pt x="9" y="7169"/>
                      <a:pt x="4" y="7181"/>
                      <a:pt x="0" y="7191"/>
                    </a:cubicBezTo>
                    <a:cubicBezTo>
                      <a:pt x="4" y="7181"/>
                      <a:pt x="9" y="7170"/>
                      <a:pt x="14" y="7159"/>
                    </a:cubicBez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3"/>
              <p:cNvSpPr/>
              <p:nvPr/>
            </p:nvSpPr>
            <p:spPr>
              <a:xfrm>
                <a:off x="2834200" y="2174050"/>
                <a:ext cx="212425" cy="195925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7837" extrusionOk="0">
                    <a:moveTo>
                      <a:pt x="8496" y="1"/>
                    </a:moveTo>
                    <a:cubicBezTo>
                      <a:pt x="8198" y="381"/>
                      <a:pt x="7880" y="743"/>
                      <a:pt x="7551" y="1096"/>
                    </a:cubicBezTo>
                    <a:cubicBezTo>
                      <a:pt x="7222" y="1449"/>
                      <a:pt x="6886" y="1794"/>
                      <a:pt x="6542" y="2133"/>
                    </a:cubicBezTo>
                    <a:cubicBezTo>
                      <a:pt x="6199" y="2472"/>
                      <a:pt x="5849" y="2806"/>
                      <a:pt x="5497" y="3133"/>
                    </a:cubicBezTo>
                    <a:cubicBezTo>
                      <a:pt x="5143" y="3461"/>
                      <a:pt x="4786" y="3786"/>
                      <a:pt x="4426" y="4108"/>
                    </a:cubicBezTo>
                    <a:cubicBezTo>
                      <a:pt x="4068" y="4429"/>
                      <a:pt x="3705" y="4748"/>
                      <a:pt x="3340" y="5064"/>
                    </a:cubicBezTo>
                    <a:cubicBezTo>
                      <a:pt x="2975" y="5379"/>
                      <a:pt x="2608" y="5692"/>
                      <a:pt x="2239" y="6003"/>
                    </a:cubicBezTo>
                    <a:cubicBezTo>
                      <a:pt x="1869" y="6312"/>
                      <a:pt x="1497" y="6620"/>
                      <a:pt x="1126" y="6926"/>
                    </a:cubicBezTo>
                    <a:cubicBezTo>
                      <a:pt x="753" y="7233"/>
                      <a:pt x="378" y="7537"/>
                      <a:pt x="0" y="7837"/>
                    </a:cubicBezTo>
                    <a:cubicBezTo>
                      <a:pt x="756" y="7238"/>
                      <a:pt x="1504" y="6627"/>
                      <a:pt x="2243" y="6007"/>
                    </a:cubicBezTo>
                    <a:cubicBezTo>
                      <a:pt x="2612" y="5698"/>
                      <a:pt x="2980" y="5386"/>
                      <a:pt x="3344" y="5069"/>
                    </a:cubicBezTo>
                    <a:cubicBezTo>
                      <a:pt x="3710" y="4754"/>
                      <a:pt x="4072" y="4438"/>
                      <a:pt x="4432" y="4115"/>
                    </a:cubicBezTo>
                    <a:cubicBezTo>
                      <a:pt x="4792" y="3794"/>
                      <a:pt x="5150" y="3469"/>
                      <a:pt x="5502" y="3140"/>
                    </a:cubicBezTo>
                    <a:cubicBezTo>
                      <a:pt x="5854" y="2811"/>
                      <a:pt x="6205" y="2478"/>
                      <a:pt x="6547" y="2139"/>
                    </a:cubicBezTo>
                    <a:cubicBezTo>
                      <a:pt x="6890" y="1799"/>
                      <a:pt x="7228" y="1454"/>
                      <a:pt x="7555" y="1099"/>
                    </a:cubicBezTo>
                    <a:cubicBezTo>
                      <a:pt x="7882" y="745"/>
                      <a:pt x="8201" y="382"/>
                      <a:pt x="8496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3"/>
              <p:cNvSpPr/>
              <p:nvPr/>
            </p:nvSpPr>
            <p:spPr>
              <a:xfrm>
                <a:off x="3293250" y="5199300"/>
                <a:ext cx="778675" cy="276650"/>
              </a:xfrm>
              <a:custGeom>
                <a:avLst/>
                <a:gdLst/>
                <a:ahLst/>
                <a:cxnLst/>
                <a:rect l="l" t="t" r="r" b="b"/>
                <a:pathLst>
                  <a:path w="31147" h="11066" extrusionOk="0">
                    <a:moveTo>
                      <a:pt x="2668" y="1"/>
                    </a:moveTo>
                    <a:cubicBezTo>
                      <a:pt x="2336" y="1"/>
                      <a:pt x="2018" y="209"/>
                      <a:pt x="1911" y="565"/>
                    </a:cubicBezTo>
                    <a:cubicBezTo>
                      <a:pt x="1263" y="2725"/>
                      <a:pt x="0" y="7431"/>
                      <a:pt x="381" y="10144"/>
                    </a:cubicBezTo>
                    <a:cubicBezTo>
                      <a:pt x="440" y="10558"/>
                      <a:pt x="808" y="10858"/>
                      <a:pt x="1227" y="10860"/>
                    </a:cubicBezTo>
                    <a:lnTo>
                      <a:pt x="30232" y="11065"/>
                    </a:lnTo>
                    <a:cubicBezTo>
                      <a:pt x="30234" y="11066"/>
                      <a:pt x="30236" y="11066"/>
                      <a:pt x="30238" y="11066"/>
                    </a:cubicBezTo>
                    <a:cubicBezTo>
                      <a:pt x="30743" y="11066"/>
                      <a:pt x="31146" y="10637"/>
                      <a:pt x="31098" y="10134"/>
                    </a:cubicBezTo>
                    <a:cubicBezTo>
                      <a:pt x="30965" y="8745"/>
                      <a:pt x="30216" y="6268"/>
                      <a:pt x="26615" y="5945"/>
                    </a:cubicBezTo>
                    <a:cubicBezTo>
                      <a:pt x="21869" y="5522"/>
                      <a:pt x="15745" y="3159"/>
                      <a:pt x="14984" y="1007"/>
                    </a:cubicBezTo>
                    <a:cubicBezTo>
                      <a:pt x="14886" y="730"/>
                      <a:pt x="14686" y="510"/>
                      <a:pt x="14407" y="419"/>
                    </a:cubicBezTo>
                    <a:cubicBezTo>
                      <a:pt x="13887" y="248"/>
                      <a:pt x="13015" y="21"/>
                      <a:pt x="12040" y="21"/>
                    </a:cubicBezTo>
                    <a:cubicBezTo>
                      <a:pt x="10980" y="21"/>
                      <a:pt x="9799" y="289"/>
                      <a:pt x="8815" y="1186"/>
                    </a:cubicBezTo>
                    <a:cubicBezTo>
                      <a:pt x="8285" y="1670"/>
                      <a:pt x="7675" y="1860"/>
                      <a:pt x="7045" y="1860"/>
                    </a:cubicBezTo>
                    <a:cubicBezTo>
                      <a:pt x="5617" y="1860"/>
                      <a:pt x="4087" y="885"/>
                      <a:pt x="3155" y="168"/>
                    </a:cubicBezTo>
                    <a:cubicBezTo>
                      <a:pt x="3006" y="54"/>
                      <a:pt x="2835" y="1"/>
                      <a:pt x="2668" y="1"/>
                    </a:cubicBez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3"/>
              <p:cNvSpPr/>
              <p:nvPr/>
            </p:nvSpPr>
            <p:spPr>
              <a:xfrm>
                <a:off x="4033550" y="5199300"/>
                <a:ext cx="778700" cy="276650"/>
              </a:xfrm>
              <a:custGeom>
                <a:avLst/>
                <a:gdLst/>
                <a:ahLst/>
                <a:cxnLst/>
                <a:rect l="l" t="t" r="r" b="b"/>
                <a:pathLst>
                  <a:path w="31148" h="11066" extrusionOk="0">
                    <a:moveTo>
                      <a:pt x="2669" y="1"/>
                    </a:moveTo>
                    <a:cubicBezTo>
                      <a:pt x="2336" y="1"/>
                      <a:pt x="2017" y="209"/>
                      <a:pt x="1911" y="565"/>
                    </a:cubicBezTo>
                    <a:cubicBezTo>
                      <a:pt x="1264" y="2725"/>
                      <a:pt x="0" y="7431"/>
                      <a:pt x="381" y="10144"/>
                    </a:cubicBezTo>
                    <a:cubicBezTo>
                      <a:pt x="440" y="10558"/>
                      <a:pt x="809" y="10858"/>
                      <a:pt x="1227" y="10860"/>
                    </a:cubicBezTo>
                    <a:lnTo>
                      <a:pt x="30232" y="11065"/>
                    </a:lnTo>
                    <a:cubicBezTo>
                      <a:pt x="30234" y="11066"/>
                      <a:pt x="30236" y="11066"/>
                      <a:pt x="30238" y="11066"/>
                    </a:cubicBezTo>
                    <a:cubicBezTo>
                      <a:pt x="30743" y="11066"/>
                      <a:pt x="31147" y="10637"/>
                      <a:pt x="31098" y="10134"/>
                    </a:cubicBezTo>
                    <a:cubicBezTo>
                      <a:pt x="30964" y="8745"/>
                      <a:pt x="30215" y="6268"/>
                      <a:pt x="26614" y="5945"/>
                    </a:cubicBezTo>
                    <a:cubicBezTo>
                      <a:pt x="21869" y="5521"/>
                      <a:pt x="15746" y="3159"/>
                      <a:pt x="14985" y="1007"/>
                    </a:cubicBezTo>
                    <a:cubicBezTo>
                      <a:pt x="14887" y="730"/>
                      <a:pt x="14685" y="510"/>
                      <a:pt x="14406" y="419"/>
                    </a:cubicBezTo>
                    <a:cubicBezTo>
                      <a:pt x="13887" y="248"/>
                      <a:pt x="13015" y="21"/>
                      <a:pt x="12040" y="21"/>
                    </a:cubicBezTo>
                    <a:cubicBezTo>
                      <a:pt x="10981" y="21"/>
                      <a:pt x="9799" y="289"/>
                      <a:pt x="8816" y="1186"/>
                    </a:cubicBezTo>
                    <a:cubicBezTo>
                      <a:pt x="8285" y="1670"/>
                      <a:pt x="7675" y="1860"/>
                      <a:pt x="7046" y="1860"/>
                    </a:cubicBezTo>
                    <a:cubicBezTo>
                      <a:pt x="5617" y="1860"/>
                      <a:pt x="4088" y="885"/>
                      <a:pt x="3156" y="168"/>
                    </a:cubicBezTo>
                    <a:cubicBezTo>
                      <a:pt x="3007" y="54"/>
                      <a:pt x="2836" y="1"/>
                      <a:pt x="2669" y="1"/>
                    </a:cubicBezTo>
                    <a:close/>
                  </a:path>
                </a:pathLst>
              </a:custGeom>
              <a:solidFill>
                <a:srgbClr val="B07D3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3"/>
              <p:cNvSpPr/>
              <p:nvPr/>
            </p:nvSpPr>
            <p:spPr>
              <a:xfrm>
                <a:off x="2369550" y="2515000"/>
                <a:ext cx="2353600" cy="2746800"/>
              </a:xfrm>
              <a:custGeom>
                <a:avLst/>
                <a:gdLst/>
                <a:ahLst/>
                <a:cxnLst/>
                <a:rect l="l" t="t" r="r" b="b"/>
                <a:pathLst>
                  <a:path w="94144" h="109872" extrusionOk="0">
                    <a:moveTo>
                      <a:pt x="11657" y="0"/>
                    </a:moveTo>
                    <a:cubicBezTo>
                      <a:pt x="11657" y="0"/>
                      <a:pt x="0" y="21336"/>
                      <a:pt x="13417" y="30135"/>
                    </a:cubicBezTo>
                    <a:cubicBezTo>
                      <a:pt x="26835" y="38933"/>
                      <a:pt x="39373" y="47071"/>
                      <a:pt x="39373" y="47071"/>
                    </a:cubicBezTo>
                    <a:lnTo>
                      <a:pt x="38108" y="109871"/>
                    </a:lnTo>
                    <a:lnTo>
                      <a:pt x="38108" y="109871"/>
                    </a:lnTo>
                    <a:lnTo>
                      <a:pt x="53065" y="109432"/>
                    </a:lnTo>
                    <a:cubicBezTo>
                      <a:pt x="53065" y="109432"/>
                      <a:pt x="63250" y="41788"/>
                      <a:pt x="63781" y="41788"/>
                    </a:cubicBezTo>
                    <a:cubicBezTo>
                      <a:pt x="63783" y="41788"/>
                      <a:pt x="63786" y="41790"/>
                      <a:pt x="63788" y="41793"/>
                    </a:cubicBezTo>
                    <a:cubicBezTo>
                      <a:pt x="64227" y="42453"/>
                      <a:pt x="69015" y="46280"/>
                      <a:pt x="69015" y="46280"/>
                    </a:cubicBezTo>
                    <a:lnTo>
                      <a:pt x="67418" y="109761"/>
                    </a:lnTo>
                    <a:lnTo>
                      <a:pt x="82485" y="109266"/>
                    </a:lnTo>
                    <a:cubicBezTo>
                      <a:pt x="82485" y="109266"/>
                      <a:pt x="94144" y="39814"/>
                      <a:pt x="93043" y="36074"/>
                    </a:cubicBezTo>
                    <a:cubicBezTo>
                      <a:pt x="91944" y="32334"/>
                      <a:pt x="53231" y="0"/>
                      <a:pt x="532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3"/>
              <p:cNvSpPr/>
              <p:nvPr/>
            </p:nvSpPr>
            <p:spPr>
              <a:xfrm>
                <a:off x="3452850" y="2941175"/>
                <a:ext cx="511400" cy="602175"/>
              </a:xfrm>
              <a:custGeom>
                <a:avLst/>
                <a:gdLst/>
                <a:ahLst/>
                <a:cxnLst/>
                <a:rect l="l" t="t" r="r" b="b"/>
                <a:pathLst>
                  <a:path w="20456" h="24087" extrusionOk="0">
                    <a:moveTo>
                      <a:pt x="0" y="0"/>
                    </a:moveTo>
                    <a:lnTo>
                      <a:pt x="10224" y="12047"/>
                    </a:lnTo>
                    <a:lnTo>
                      <a:pt x="20456" y="24086"/>
                    </a:lnTo>
                    <a:lnTo>
                      <a:pt x="10232" y="120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3"/>
              <p:cNvSpPr/>
              <p:nvPr/>
            </p:nvSpPr>
            <p:spPr>
              <a:xfrm>
                <a:off x="2710475" y="2664700"/>
                <a:ext cx="96920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38768" h="12" extrusionOk="0">
                    <a:moveTo>
                      <a:pt x="19385" y="1"/>
                    </a:moveTo>
                    <a:lnTo>
                      <a:pt x="0" y="7"/>
                    </a:lnTo>
                    <a:lnTo>
                      <a:pt x="19385" y="11"/>
                    </a:lnTo>
                    <a:lnTo>
                      <a:pt x="38768" y="7"/>
                    </a:lnTo>
                    <a:lnTo>
                      <a:pt x="19385" y="1"/>
                    </a:ln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3"/>
              <p:cNvSpPr/>
              <p:nvPr/>
            </p:nvSpPr>
            <p:spPr>
              <a:xfrm>
                <a:off x="3390975" y="5155775"/>
                <a:ext cx="263975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10559" h="11" extrusionOk="0">
                    <a:moveTo>
                      <a:pt x="5279" y="0"/>
                    </a:moveTo>
                    <a:lnTo>
                      <a:pt x="2640" y="3"/>
                    </a:lnTo>
                    <a:lnTo>
                      <a:pt x="1" y="5"/>
                    </a:lnTo>
                    <a:lnTo>
                      <a:pt x="2640" y="9"/>
                    </a:lnTo>
                    <a:lnTo>
                      <a:pt x="5279" y="11"/>
                    </a:lnTo>
                    <a:lnTo>
                      <a:pt x="7919" y="9"/>
                    </a:lnTo>
                    <a:lnTo>
                      <a:pt x="10558" y="5"/>
                    </a:lnTo>
                    <a:lnTo>
                      <a:pt x="7919" y="3"/>
                    </a:lnTo>
                    <a:lnTo>
                      <a:pt x="5279" y="0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3"/>
              <p:cNvSpPr/>
              <p:nvPr/>
            </p:nvSpPr>
            <p:spPr>
              <a:xfrm>
                <a:off x="4133350" y="5147550"/>
                <a:ext cx="243350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9734" h="10" extrusionOk="0">
                    <a:moveTo>
                      <a:pt x="4866" y="0"/>
                    </a:moveTo>
                    <a:lnTo>
                      <a:pt x="2433" y="1"/>
                    </a:lnTo>
                    <a:lnTo>
                      <a:pt x="1" y="5"/>
                    </a:lnTo>
                    <a:lnTo>
                      <a:pt x="2433" y="8"/>
                    </a:lnTo>
                    <a:lnTo>
                      <a:pt x="4866" y="9"/>
                    </a:lnTo>
                    <a:lnTo>
                      <a:pt x="7300" y="8"/>
                    </a:lnTo>
                    <a:lnTo>
                      <a:pt x="9733" y="5"/>
                    </a:lnTo>
                    <a:lnTo>
                      <a:pt x="7300" y="1"/>
                    </a:lnTo>
                    <a:lnTo>
                      <a:pt x="4866" y="0"/>
                    </a:lnTo>
                    <a:close/>
                  </a:path>
                </a:pathLst>
              </a:custGeom>
              <a:solidFill>
                <a:srgbClr val="05193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3"/>
              <p:cNvSpPr/>
              <p:nvPr/>
            </p:nvSpPr>
            <p:spPr>
              <a:xfrm>
                <a:off x="2855525" y="290500"/>
                <a:ext cx="591900" cy="673475"/>
              </a:xfrm>
              <a:custGeom>
                <a:avLst/>
                <a:gdLst/>
                <a:ahLst/>
                <a:cxnLst/>
                <a:rect l="l" t="t" r="r" b="b"/>
                <a:pathLst>
                  <a:path w="23676" h="26939" extrusionOk="0">
                    <a:moveTo>
                      <a:pt x="13735" y="0"/>
                    </a:moveTo>
                    <a:cubicBezTo>
                      <a:pt x="10555" y="0"/>
                      <a:pt x="7647" y="1136"/>
                      <a:pt x="4796" y="3448"/>
                    </a:cubicBezTo>
                    <a:cubicBezTo>
                      <a:pt x="4796" y="3448"/>
                      <a:pt x="2007" y="5820"/>
                      <a:pt x="3463" y="12662"/>
                    </a:cubicBezTo>
                    <a:cubicBezTo>
                      <a:pt x="3244" y="12565"/>
                      <a:pt x="2978" y="12498"/>
                      <a:pt x="2664" y="12498"/>
                    </a:cubicBezTo>
                    <a:cubicBezTo>
                      <a:pt x="2358" y="12498"/>
                      <a:pt x="2007" y="12561"/>
                      <a:pt x="1606" y="12721"/>
                    </a:cubicBezTo>
                    <a:cubicBezTo>
                      <a:pt x="0" y="13363"/>
                      <a:pt x="650" y="17640"/>
                      <a:pt x="3633" y="17640"/>
                    </a:cubicBezTo>
                    <a:cubicBezTo>
                      <a:pt x="4027" y="17640"/>
                      <a:pt x="4461" y="17565"/>
                      <a:pt x="4935" y="17398"/>
                    </a:cubicBezTo>
                    <a:cubicBezTo>
                      <a:pt x="7430" y="23559"/>
                      <a:pt x="11202" y="26703"/>
                      <a:pt x="15089" y="26934"/>
                    </a:cubicBezTo>
                    <a:cubicBezTo>
                      <a:pt x="15152" y="26937"/>
                      <a:pt x="15215" y="26938"/>
                      <a:pt x="15278" y="26938"/>
                    </a:cubicBezTo>
                    <a:cubicBezTo>
                      <a:pt x="15658" y="26938"/>
                      <a:pt x="16035" y="26889"/>
                      <a:pt x="16403" y="26815"/>
                    </a:cubicBezTo>
                    <a:cubicBezTo>
                      <a:pt x="16838" y="26736"/>
                      <a:pt x="17267" y="26623"/>
                      <a:pt x="17670" y="26439"/>
                    </a:cubicBezTo>
                    <a:cubicBezTo>
                      <a:pt x="20078" y="25324"/>
                      <a:pt x="21952" y="22974"/>
                      <a:pt x="22916" y="19477"/>
                    </a:cubicBezTo>
                    <a:cubicBezTo>
                      <a:pt x="23238" y="18322"/>
                      <a:pt x="23456" y="17042"/>
                      <a:pt x="23568" y="15637"/>
                    </a:cubicBezTo>
                    <a:cubicBezTo>
                      <a:pt x="23668" y="14350"/>
                      <a:pt x="23675" y="12964"/>
                      <a:pt x="23577" y="11473"/>
                    </a:cubicBezTo>
                    <a:cubicBezTo>
                      <a:pt x="22962" y="2274"/>
                      <a:pt x="18659" y="823"/>
                      <a:pt x="18659" y="823"/>
                    </a:cubicBezTo>
                    <a:cubicBezTo>
                      <a:pt x="16935" y="276"/>
                      <a:pt x="15302" y="0"/>
                      <a:pt x="13735" y="0"/>
                    </a:cubicBezTo>
                    <a:close/>
                  </a:path>
                </a:pathLst>
              </a:custGeom>
              <a:solidFill>
                <a:srgbClr val="6D392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3"/>
              <p:cNvSpPr/>
              <p:nvPr/>
            </p:nvSpPr>
            <p:spPr>
              <a:xfrm>
                <a:off x="3256425" y="578700"/>
                <a:ext cx="40400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5242" extrusionOk="0">
                    <a:moveTo>
                      <a:pt x="461" y="0"/>
                    </a:moveTo>
                    <a:cubicBezTo>
                      <a:pt x="372" y="511"/>
                      <a:pt x="379" y="1029"/>
                      <a:pt x="441" y="1539"/>
                    </a:cubicBezTo>
                    <a:cubicBezTo>
                      <a:pt x="492" y="2048"/>
                      <a:pt x="645" y="2560"/>
                      <a:pt x="768" y="3020"/>
                    </a:cubicBezTo>
                    <a:cubicBezTo>
                      <a:pt x="900" y="3479"/>
                      <a:pt x="974" y="3913"/>
                      <a:pt x="891" y="4334"/>
                    </a:cubicBezTo>
                    <a:cubicBezTo>
                      <a:pt x="852" y="4535"/>
                      <a:pt x="758" y="4754"/>
                      <a:pt x="638" y="4895"/>
                    </a:cubicBezTo>
                    <a:cubicBezTo>
                      <a:pt x="513" y="5035"/>
                      <a:pt x="237" y="5090"/>
                      <a:pt x="0" y="5184"/>
                    </a:cubicBezTo>
                    <a:cubicBezTo>
                      <a:pt x="144" y="5208"/>
                      <a:pt x="289" y="5241"/>
                      <a:pt x="443" y="5241"/>
                    </a:cubicBezTo>
                    <a:cubicBezTo>
                      <a:pt x="561" y="5241"/>
                      <a:pt x="684" y="5222"/>
                      <a:pt x="817" y="5165"/>
                    </a:cubicBezTo>
                    <a:cubicBezTo>
                      <a:pt x="1095" y="5001"/>
                      <a:pt x="1265" y="4765"/>
                      <a:pt x="1381" y="4493"/>
                    </a:cubicBezTo>
                    <a:cubicBezTo>
                      <a:pt x="1615" y="3950"/>
                      <a:pt x="1538" y="3344"/>
                      <a:pt x="1405" y="2847"/>
                    </a:cubicBezTo>
                    <a:cubicBezTo>
                      <a:pt x="1255" y="2343"/>
                      <a:pt x="1094" y="1901"/>
                      <a:pt x="942" y="1429"/>
                    </a:cubicBezTo>
                    <a:cubicBezTo>
                      <a:pt x="789" y="960"/>
                      <a:pt x="644" y="485"/>
                      <a:pt x="461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3"/>
              <p:cNvSpPr/>
              <p:nvPr/>
            </p:nvSpPr>
            <p:spPr>
              <a:xfrm>
                <a:off x="3182975" y="714675"/>
                <a:ext cx="107375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4295" h="198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4" y="804"/>
                      <a:pt x="937" y="1503"/>
                      <a:pt x="1785" y="1824"/>
                    </a:cubicBezTo>
                    <a:cubicBezTo>
                      <a:pt x="2067" y="1929"/>
                      <a:pt x="2372" y="1987"/>
                      <a:pt x="2674" y="1987"/>
                    </a:cubicBezTo>
                    <a:cubicBezTo>
                      <a:pt x="2821" y="1987"/>
                      <a:pt x="2968" y="1974"/>
                      <a:pt x="3111" y="1945"/>
                    </a:cubicBezTo>
                    <a:cubicBezTo>
                      <a:pt x="3555" y="1887"/>
                      <a:pt x="3950" y="1670"/>
                      <a:pt x="4294" y="1427"/>
                    </a:cubicBezTo>
                    <a:lnTo>
                      <a:pt x="4294" y="1427"/>
                    </a:lnTo>
                    <a:cubicBezTo>
                      <a:pt x="3886" y="1506"/>
                      <a:pt x="3500" y="1589"/>
                      <a:pt x="3117" y="1589"/>
                    </a:cubicBezTo>
                    <a:cubicBezTo>
                      <a:pt x="3104" y="1589"/>
                      <a:pt x="3092" y="1589"/>
                      <a:pt x="3079" y="1588"/>
                    </a:cubicBezTo>
                    <a:cubicBezTo>
                      <a:pt x="3049" y="1589"/>
                      <a:pt x="3020" y="1590"/>
                      <a:pt x="2990" y="1590"/>
                    </a:cubicBezTo>
                    <a:cubicBezTo>
                      <a:pt x="2632" y="1590"/>
                      <a:pt x="2276" y="1524"/>
                      <a:pt x="1943" y="1394"/>
                    </a:cubicBezTo>
                    <a:cubicBezTo>
                      <a:pt x="1581" y="1265"/>
                      <a:pt x="1242" y="1063"/>
                      <a:pt x="920" y="825"/>
                    </a:cubicBezTo>
                    <a:cubicBezTo>
                      <a:pt x="603" y="581"/>
                      <a:pt x="291" y="311"/>
                      <a:pt x="1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3"/>
              <p:cNvSpPr/>
              <p:nvPr/>
            </p:nvSpPr>
            <p:spPr>
              <a:xfrm>
                <a:off x="3162700" y="574975"/>
                <a:ext cx="36475" cy="6552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2621" extrusionOk="0">
                    <a:moveTo>
                      <a:pt x="729" y="0"/>
                    </a:moveTo>
                    <a:cubicBezTo>
                      <a:pt x="326" y="0"/>
                      <a:pt x="0" y="586"/>
                      <a:pt x="0" y="1310"/>
                    </a:cubicBezTo>
                    <a:cubicBezTo>
                      <a:pt x="0" y="2034"/>
                      <a:pt x="326" y="2620"/>
                      <a:pt x="729" y="2620"/>
                    </a:cubicBezTo>
                    <a:cubicBezTo>
                      <a:pt x="1133" y="2620"/>
                      <a:pt x="1459" y="2034"/>
                      <a:pt x="1459" y="1310"/>
                    </a:cubicBezTo>
                    <a:cubicBezTo>
                      <a:pt x="1459" y="586"/>
                      <a:pt x="1133" y="0"/>
                      <a:pt x="729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3"/>
              <p:cNvSpPr/>
              <p:nvPr/>
            </p:nvSpPr>
            <p:spPr>
              <a:xfrm>
                <a:off x="3316200" y="574975"/>
                <a:ext cx="36475" cy="65525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2621" extrusionOk="0">
                    <a:moveTo>
                      <a:pt x="729" y="0"/>
                    </a:moveTo>
                    <a:cubicBezTo>
                      <a:pt x="326" y="0"/>
                      <a:pt x="0" y="586"/>
                      <a:pt x="0" y="1310"/>
                    </a:cubicBezTo>
                    <a:cubicBezTo>
                      <a:pt x="0" y="2034"/>
                      <a:pt x="326" y="2620"/>
                      <a:pt x="729" y="2620"/>
                    </a:cubicBezTo>
                    <a:cubicBezTo>
                      <a:pt x="1133" y="2620"/>
                      <a:pt x="1458" y="2034"/>
                      <a:pt x="1458" y="1310"/>
                    </a:cubicBezTo>
                    <a:cubicBezTo>
                      <a:pt x="1458" y="586"/>
                      <a:pt x="1133" y="0"/>
                      <a:pt x="729" y="0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3"/>
              <p:cNvSpPr/>
              <p:nvPr/>
            </p:nvSpPr>
            <p:spPr>
              <a:xfrm>
                <a:off x="2864550" y="238100"/>
                <a:ext cx="669175" cy="451100"/>
              </a:xfrm>
              <a:custGeom>
                <a:avLst/>
                <a:gdLst/>
                <a:ahLst/>
                <a:cxnLst/>
                <a:rect l="l" t="t" r="r" b="b"/>
                <a:pathLst>
                  <a:path w="26767" h="18044" extrusionOk="0">
                    <a:moveTo>
                      <a:pt x="16913" y="1"/>
                    </a:moveTo>
                    <a:cubicBezTo>
                      <a:pt x="16217" y="1"/>
                      <a:pt x="15517" y="82"/>
                      <a:pt x="14835" y="219"/>
                    </a:cubicBezTo>
                    <a:cubicBezTo>
                      <a:pt x="13851" y="410"/>
                      <a:pt x="12862" y="713"/>
                      <a:pt x="11869" y="713"/>
                    </a:cubicBezTo>
                    <a:cubicBezTo>
                      <a:pt x="11690" y="713"/>
                      <a:pt x="11511" y="703"/>
                      <a:pt x="11331" y="681"/>
                    </a:cubicBezTo>
                    <a:cubicBezTo>
                      <a:pt x="10757" y="609"/>
                      <a:pt x="10209" y="411"/>
                      <a:pt x="9642" y="326"/>
                    </a:cubicBezTo>
                    <a:cubicBezTo>
                      <a:pt x="9398" y="287"/>
                      <a:pt x="9152" y="268"/>
                      <a:pt x="8906" y="268"/>
                    </a:cubicBezTo>
                    <a:cubicBezTo>
                      <a:pt x="8067" y="268"/>
                      <a:pt x="7228" y="485"/>
                      <a:pt x="6468" y="846"/>
                    </a:cubicBezTo>
                    <a:cubicBezTo>
                      <a:pt x="5491" y="1315"/>
                      <a:pt x="4626" y="2008"/>
                      <a:pt x="3881" y="2800"/>
                    </a:cubicBezTo>
                    <a:cubicBezTo>
                      <a:pt x="3241" y="3466"/>
                      <a:pt x="2824" y="4284"/>
                      <a:pt x="2719" y="5202"/>
                    </a:cubicBezTo>
                    <a:cubicBezTo>
                      <a:pt x="2561" y="5081"/>
                      <a:pt x="2368" y="5027"/>
                      <a:pt x="2171" y="5027"/>
                    </a:cubicBezTo>
                    <a:cubicBezTo>
                      <a:pt x="1852" y="5027"/>
                      <a:pt x="1518" y="5170"/>
                      <a:pt x="1294" y="5407"/>
                    </a:cubicBezTo>
                    <a:cubicBezTo>
                      <a:pt x="931" y="5790"/>
                      <a:pt x="806" y="6337"/>
                      <a:pt x="792" y="6865"/>
                    </a:cubicBezTo>
                    <a:cubicBezTo>
                      <a:pt x="779" y="7386"/>
                      <a:pt x="865" y="7907"/>
                      <a:pt x="859" y="8436"/>
                    </a:cubicBezTo>
                    <a:cubicBezTo>
                      <a:pt x="832" y="9986"/>
                      <a:pt x="1" y="11536"/>
                      <a:pt x="450" y="13022"/>
                    </a:cubicBezTo>
                    <a:cubicBezTo>
                      <a:pt x="646" y="13689"/>
                      <a:pt x="1075" y="14229"/>
                      <a:pt x="1604" y="14698"/>
                    </a:cubicBezTo>
                    <a:cubicBezTo>
                      <a:pt x="1860" y="14626"/>
                      <a:pt x="2094" y="14596"/>
                      <a:pt x="2305" y="14596"/>
                    </a:cubicBezTo>
                    <a:cubicBezTo>
                      <a:pt x="2616" y="14596"/>
                      <a:pt x="2879" y="14661"/>
                      <a:pt x="3095" y="14751"/>
                    </a:cubicBezTo>
                    <a:cubicBezTo>
                      <a:pt x="3088" y="14719"/>
                      <a:pt x="3085" y="14691"/>
                      <a:pt x="3079" y="14659"/>
                    </a:cubicBezTo>
                    <a:lnTo>
                      <a:pt x="3079" y="14659"/>
                    </a:lnTo>
                    <a:lnTo>
                      <a:pt x="4619" y="15847"/>
                    </a:lnTo>
                    <a:cubicBezTo>
                      <a:pt x="5259" y="15328"/>
                      <a:pt x="5668" y="14583"/>
                      <a:pt x="6002" y="13832"/>
                    </a:cubicBezTo>
                    <a:cubicBezTo>
                      <a:pt x="6838" y="11949"/>
                      <a:pt x="7300" y="9922"/>
                      <a:pt x="7360" y="7864"/>
                    </a:cubicBezTo>
                    <a:cubicBezTo>
                      <a:pt x="7360" y="7864"/>
                      <a:pt x="10941" y="10441"/>
                      <a:pt x="14222" y="10441"/>
                    </a:cubicBezTo>
                    <a:cubicBezTo>
                      <a:pt x="14652" y="10441"/>
                      <a:pt x="15078" y="10397"/>
                      <a:pt x="15490" y="10296"/>
                    </a:cubicBezTo>
                    <a:cubicBezTo>
                      <a:pt x="16058" y="10157"/>
                      <a:pt x="16602" y="10095"/>
                      <a:pt x="17115" y="10095"/>
                    </a:cubicBezTo>
                    <a:cubicBezTo>
                      <a:pt x="19806" y="10095"/>
                      <a:pt x="21654" y="11817"/>
                      <a:pt x="21759" y="13306"/>
                    </a:cubicBezTo>
                    <a:cubicBezTo>
                      <a:pt x="21882" y="15080"/>
                      <a:pt x="23209" y="17733"/>
                      <a:pt x="23209" y="17733"/>
                    </a:cubicBezTo>
                    <a:cubicBezTo>
                      <a:pt x="23203" y="17838"/>
                      <a:pt x="23189" y="17938"/>
                      <a:pt x="23176" y="18043"/>
                    </a:cubicBezTo>
                    <a:cubicBezTo>
                      <a:pt x="23849" y="17231"/>
                      <a:pt x="24496" y="16400"/>
                      <a:pt x="25050" y="15502"/>
                    </a:cubicBezTo>
                    <a:cubicBezTo>
                      <a:pt x="25868" y="14176"/>
                      <a:pt x="26488" y="12698"/>
                      <a:pt x="26627" y="11147"/>
                    </a:cubicBezTo>
                    <a:cubicBezTo>
                      <a:pt x="26766" y="9596"/>
                      <a:pt x="26396" y="7960"/>
                      <a:pt x="25412" y="6753"/>
                    </a:cubicBezTo>
                    <a:cubicBezTo>
                      <a:pt x="24496" y="5624"/>
                      <a:pt x="22872" y="5017"/>
                      <a:pt x="22509" y="3604"/>
                    </a:cubicBezTo>
                    <a:cubicBezTo>
                      <a:pt x="22127" y="2113"/>
                      <a:pt x="20860" y="946"/>
                      <a:pt x="19407" y="417"/>
                    </a:cubicBezTo>
                    <a:cubicBezTo>
                      <a:pt x="18609" y="123"/>
                      <a:pt x="17764" y="1"/>
                      <a:pt x="16913" y="1"/>
                    </a:cubicBezTo>
                    <a:close/>
                  </a:path>
                </a:pathLst>
              </a:custGeom>
              <a:solidFill>
                <a:srgbClr val="3B1D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3"/>
              <p:cNvSpPr/>
              <p:nvPr/>
            </p:nvSpPr>
            <p:spPr>
              <a:xfrm>
                <a:off x="246510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3"/>
              <p:cNvSpPr/>
              <p:nvPr/>
            </p:nvSpPr>
            <p:spPr>
              <a:xfrm>
                <a:off x="2389900" y="2498100"/>
                <a:ext cx="13285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3" y="119113"/>
                    </a:lnTo>
                    <a:lnTo>
                      <a:pt x="5313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3"/>
              <p:cNvSpPr/>
              <p:nvPr/>
            </p:nvSpPr>
            <p:spPr>
              <a:xfrm>
                <a:off x="138315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3"/>
              <p:cNvSpPr/>
              <p:nvPr/>
            </p:nvSpPr>
            <p:spPr>
              <a:xfrm>
                <a:off x="1307950" y="2498100"/>
                <a:ext cx="13285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3" y="119113"/>
                    </a:lnTo>
                    <a:lnTo>
                      <a:pt x="5313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3"/>
              <p:cNvSpPr/>
              <p:nvPr/>
            </p:nvSpPr>
            <p:spPr>
              <a:xfrm>
                <a:off x="6178375" y="2498100"/>
                <a:ext cx="132825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3"/>
              <p:cNvSpPr/>
              <p:nvPr/>
            </p:nvSpPr>
            <p:spPr>
              <a:xfrm>
                <a:off x="610320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1" y="1"/>
                    </a:moveTo>
                    <a:lnTo>
                      <a:pt x="1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3"/>
              <p:cNvSpPr/>
              <p:nvPr/>
            </p:nvSpPr>
            <p:spPr>
              <a:xfrm>
                <a:off x="5096425" y="2498100"/>
                <a:ext cx="132825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3"/>
              <p:cNvSpPr/>
              <p:nvPr/>
            </p:nvSpPr>
            <p:spPr>
              <a:xfrm>
                <a:off x="5021250" y="2498100"/>
                <a:ext cx="132800" cy="2977850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119114" extrusionOk="0">
                    <a:moveTo>
                      <a:pt x="0" y="1"/>
                    </a:moveTo>
                    <a:lnTo>
                      <a:pt x="0" y="119113"/>
                    </a:lnTo>
                    <a:lnTo>
                      <a:pt x="5312" y="119113"/>
                    </a:lnTo>
                    <a:lnTo>
                      <a:pt x="5312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3"/>
              <p:cNvSpPr/>
              <p:nvPr/>
            </p:nvSpPr>
            <p:spPr>
              <a:xfrm>
                <a:off x="1122675" y="2391025"/>
                <a:ext cx="1526300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61052" h="7340" extrusionOk="0">
                    <a:moveTo>
                      <a:pt x="0" y="1"/>
                    </a:moveTo>
                    <a:lnTo>
                      <a:pt x="0" y="7340"/>
                    </a:lnTo>
                    <a:lnTo>
                      <a:pt x="61052" y="7340"/>
                    </a:lnTo>
                    <a:lnTo>
                      <a:pt x="61052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3"/>
              <p:cNvSpPr/>
              <p:nvPr/>
            </p:nvSpPr>
            <p:spPr>
              <a:xfrm>
                <a:off x="2639150" y="2391025"/>
                <a:ext cx="3857350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154294" h="7340" extrusionOk="0">
                    <a:moveTo>
                      <a:pt x="0" y="1"/>
                    </a:moveTo>
                    <a:lnTo>
                      <a:pt x="0" y="7340"/>
                    </a:lnTo>
                    <a:lnTo>
                      <a:pt x="154293" y="7340"/>
                    </a:lnTo>
                    <a:lnTo>
                      <a:pt x="154293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3"/>
              <p:cNvSpPr/>
              <p:nvPr/>
            </p:nvSpPr>
            <p:spPr>
              <a:xfrm>
                <a:off x="5875675" y="1789150"/>
                <a:ext cx="335525" cy="335975"/>
              </a:xfrm>
              <a:custGeom>
                <a:avLst/>
                <a:gdLst/>
                <a:ahLst/>
                <a:cxnLst/>
                <a:rect l="l" t="t" r="r" b="b"/>
                <a:pathLst>
                  <a:path w="13421" h="13439" extrusionOk="0">
                    <a:moveTo>
                      <a:pt x="1683" y="0"/>
                    </a:moveTo>
                    <a:cubicBezTo>
                      <a:pt x="1058" y="0"/>
                      <a:pt x="446" y="221"/>
                      <a:pt x="253" y="854"/>
                    </a:cubicBezTo>
                    <a:cubicBezTo>
                      <a:pt x="1" y="1675"/>
                      <a:pt x="691" y="2281"/>
                      <a:pt x="964" y="3005"/>
                    </a:cubicBezTo>
                    <a:cubicBezTo>
                      <a:pt x="1175" y="3561"/>
                      <a:pt x="1079" y="4111"/>
                      <a:pt x="1066" y="4700"/>
                    </a:cubicBezTo>
                    <a:cubicBezTo>
                      <a:pt x="1047" y="5492"/>
                      <a:pt x="1070" y="6255"/>
                      <a:pt x="1398" y="7004"/>
                    </a:cubicBezTo>
                    <a:cubicBezTo>
                      <a:pt x="1726" y="7754"/>
                      <a:pt x="2356" y="8340"/>
                      <a:pt x="3121" y="8562"/>
                    </a:cubicBezTo>
                    <a:cubicBezTo>
                      <a:pt x="3389" y="8639"/>
                      <a:pt x="3655" y="8655"/>
                      <a:pt x="3917" y="8655"/>
                    </a:cubicBezTo>
                    <a:cubicBezTo>
                      <a:pt x="4099" y="8655"/>
                      <a:pt x="4279" y="8647"/>
                      <a:pt x="4458" y="8647"/>
                    </a:cubicBezTo>
                    <a:cubicBezTo>
                      <a:pt x="4760" y="8647"/>
                      <a:pt x="5057" y="8669"/>
                      <a:pt x="5348" y="8785"/>
                    </a:cubicBezTo>
                    <a:cubicBezTo>
                      <a:pt x="6224" y="9132"/>
                      <a:pt x="6375" y="9919"/>
                      <a:pt x="6532" y="10763"/>
                    </a:cubicBezTo>
                    <a:cubicBezTo>
                      <a:pt x="6612" y="11190"/>
                      <a:pt x="6604" y="11631"/>
                      <a:pt x="6837" y="12023"/>
                    </a:cubicBezTo>
                    <a:cubicBezTo>
                      <a:pt x="7289" y="12782"/>
                      <a:pt x="7982" y="13334"/>
                      <a:pt x="8923" y="13415"/>
                    </a:cubicBezTo>
                    <a:cubicBezTo>
                      <a:pt x="9102" y="13430"/>
                      <a:pt x="9277" y="13438"/>
                      <a:pt x="9447" y="13438"/>
                    </a:cubicBezTo>
                    <a:cubicBezTo>
                      <a:pt x="11377" y="13438"/>
                      <a:pt x="12709" y="12432"/>
                      <a:pt x="13173" y="10372"/>
                    </a:cubicBezTo>
                    <a:cubicBezTo>
                      <a:pt x="13421" y="9262"/>
                      <a:pt x="12997" y="8080"/>
                      <a:pt x="12161" y="7307"/>
                    </a:cubicBezTo>
                    <a:cubicBezTo>
                      <a:pt x="11644" y="6828"/>
                      <a:pt x="10962" y="6710"/>
                      <a:pt x="10439" y="6215"/>
                    </a:cubicBezTo>
                    <a:cubicBezTo>
                      <a:pt x="9507" y="5330"/>
                      <a:pt x="9186" y="4091"/>
                      <a:pt x="8889" y="2862"/>
                    </a:cubicBezTo>
                    <a:cubicBezTo>
                      <a:pt x="8801" y="2496"/>
                      <a:pt x="8725" y="2135"/>
                      <a:pt x="8525" y="1811"/>
                    </a:cubicBezTo>
                    <a:cubicBezTo>
                      <a:pt x="8392" y="1597"/>
                      <a:pt x="8213" y="1423"/>
                      <a:pt x="8017" y="1259"/>
                    </a:cubicBezTo>
                    <a:cubicBezTo>
                      <a:pt x="7553" y="871"/>
                      <a:pt x="7078" y="522"/>
                      <a:pt x="6478" y="386"/>
                    </a:cubicBezTo>
                    <a:cubicBezTo>
                      <a:pt x="6220" y="327"/>
                      <a:pt x="5958" y="308"/>
                      <a:pt x="5694" y="308"/>
                    </a:cubicBezTo>
                    <a:cubicBezTo>
                      <a:pt x="5208" y="308"/>
                      <a:pt x="4717" y="373"/>
                      <a:pt x="4239" y="373"/>
                    </a:cubicBezTo>
                    <a:cubicBezTo>
                      <a:pt x="4155" y="373"/>
                      <a:pt x="4072" y="371"/>
                      <a:pt x="3988" y="366"/>
                    </a:cubicBezTo>
                    <a:cubicBezTo>
                      <a:pt x="3269" y="325"/>
                      <a:pt x="2565" y="55"/>
                      <a:pt x="1876" y="7"/>
                    </a:cubicBezTo>
                    <a:cubicBezTo>
                      <a:pt x="1812" y="3"/>
                      <a:pt x="1747" y="0"/>
                      <a:pt x="1683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23"/>
              <p:cNvSpPr/>
              <p:nvPr/>
            </p:nvSpPr>
            <p:spPr>
              <a:xfrm>
                <a:off x="6113200" y="1738100"/>
                <a:ext cx="209800" cy="385575"/>
              </a:xfrm>
              <a:custGeom>
                <a:avLst/>
                <a:gdLst/>
                <a:ahLst/>
                <a:cxnLst/>
                <a:rect l="l" t="t" r="r" b="b"/>
                <a:pathLst>
                  <a:path w="8392" h="15423" extrusionOk="0">
                    <a:moveTo>
                      <a:pt x="4302" y="1"/>
                    </a:moveTo>
                    <a:cubicBezTo>
                      <a:pt x="4165" y="1"/>
                      <a:pt x="4026" y="31"/>
                      <a:pt x="3887" y="99"/>
                    </a:cubicBezTo>
                    <a:cubicBezTo>
                      <a:pt x="3206" y="429"/>
                      <a:pt x="3152" y="1282"/>
                      <a:pt x="2806" y="1878"/>
                    </a:cubicBezTo>
                    <a:cubicBezTo>
                      <a:pt x="2539" y="2339"/>
                      <a:pt x="2219" y="2692"/>
                      <a:pt x="1855" y="3073"/>
                    </a:cubicBezTo>
                    <a:cubicBezTo>
                      <a:pt x="1365" y="3586"/>
                      <a:pt x="944" y="4078"/>
                      <a:pt x="671" y="4750"/>
                    </a:cubicBezTo>
                    <a:cubicBezTo>
                      <a:pt x="398" y="5423"/>
                      <a:pt x="410" y="6172"/>
                      <a:pt x="711" y="6815"/>
                    </a:cubicBezTo>
                    <a:cubicBezTo>
                      <a:pt x="1009" y="7459"/>
                      <a:pt x="1639" y="7772"/>
                      <a:pt x="1836" y="8449"/>
                    </a:cubicBezTo>
                    <a:cubicBezTo>
                      <a:pt x="2077" y="9281"/>
                      <a:pt x="1471" y="9943"/>
                      <a:pt x="977" y="10566"/>
                    </a:cubicBezTo>
                    <a:cubicBezTo>
                      <a:pt x="726" y="10883"/>
                      <a:pt x="398" y="11198"/>
                      <a:pt x="263" y="11603"/>
                    </a:cubicBezTo>
                    <a:cubicBezTo>
                      <a:pt x="0" y="12386"/>
                      <a:pt x="102" y="13237"/>
                      <a:pt x="647" y="13905"/>
                    </a:cubicBezTo>
                    <a:cubicBezTo>
                      <a:pt x="1447" y="14886"/>
                      <a:pt x="2350" y="15422"/>
                      <a:pt x="3354" y="15422"/>
                    </a:cubicBezTo>
                    <a:cubicBezTo>
                      <a:pt x="3958" y="15422"/>
                      <a:pt x="4598" y="15228"/>
                      <a:pt x="5273" y="14820"/>
                    </a:cubicBezTo>
                    <a:cubicBezTo>
                      <a:pt x="6165" y="14282"/>
                      <a:pt x="6631" y="13296"/>
                      <a:pt x="6650" y="12254"/>
                    </a:cubicBezTo>
                    <a:cubicBezTo>
                      <a:pt x="6662" y="11610"/>
                      <a:pt x="6353" y="11026"/>
                      <a:pt x="6412" y="10351"/>
                    </a:cubicBezTo>
                    <a:cubicBezTo>
                      <a:pt x="6518" y="9149"/>
                      <a:pt x="7221" y="8115"/>
                      <a:pt x="7863" y="7108"/>
                    </a:cubicBezTo>
                    <a:cubicBezTo>
                      <a:pt x="8054" y="6810"/>
                      <a:pt x="8242" y="6534"/>
                      <a:pt x="8325" y="6192"/>
                    </a:cubicBezTo>
                    <a:cubicBezTo>
                      <a:pt x="8380" y="5964"/>
                      <a:pt x="8392" y="5742"/>
                      <a:pt x="8374" y="5510"/>
                    </a:cubicBezTo>
                    <a:cubicBezTo>
                      <a:pt x="8333" y="4961"/>
                      <a:pt x="8268" y="4423"/>
                      <a:pt x="7973" y="3946"/>
                    </a:cubicBezTo>
                    <a:cubicBezTo>
                      <a:pt x="7576" y="3298"/>
                      <a:pt x="6887" y="2834"/>
                      <a:pt x="6413" y="2271"/>
                    </a:cubicBezTo>
                    <a:cubicBezTo>
                      <a:pt x="5995" y="1773"/>
                      <a:pt x="5787" y="1151"/>
                      <a:pt x="5413" y="666"/>
                    </a:cubicBezTo>
                    <a:cubicBezTo>
                      <a:pt x="5131" y="299"/>
                      <a:pt x="4730" y="1"/>
                      <a:pt x="4302" y="1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23"/>
              <p:cNvSpPr/>
              <p:nvPr/>
            </p:nvSpPr>
            <p:spPr>
              <a:xfrm>
                <a:off x="5985425" y="2075300"/>
                <a:ext cx="316550" cy="324025"/>
              </a:xfrm>
              <a:custGeom>
                <a:avLst/>
                <a:gdLst/>
                <a:ahLst/>
                <a:cxnLst/>
                <a:rect l="l" t="t" r="r" b="b"/>
                <a:pathLst>
                  <a:path w="12662" h="12961" extrusionOk="0">
                    <a:moveTo>
                      <a:pt x="2361" y="1"/>
                    </a:moveTo>
                    <a:cubicBezTo>
                      <a:pt x="1725" y="1"/>
                      <a:pt x="1191" y="482"/>
                      <a:pt x="1127" y="1115"/>
                    </a:cubicBezTo>
                    <a:cubicBezTo>
                      <a:pt x="1" y="12363"/>
                      <a:pt x="5255" y="12961"/>
                      <a:pt x="6384" y="12961"/>
                    </a:cubicBezTo>
                    <a:cubicBezTo>
                      <a:pt x="6518" y="12961"/>
                      <a:pt x="6594" y="12952"/>
                      <a:pt x="6594" y="12952"/>
                    </a:cubicBezTo>
                    <a:cubicBezTo>
                      <a:pt x="12661" y="12792"/>
                      <a:pt x="12308" y="4223"/>
                      <a:pt x="11979" y="1113"/>
                    </a:cubicBezTo>
                    <a:cubicBezTo>
                      <a:pt x="11913" y="481"/>
                      <a:pt x="11381" y="2"/>
                      <a:pt x="10746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23"/>
              <p:cNvSpPr/>
              <p:nvPr/>
            </p:nvSpPr>
            <p:spPr>
              <a:xfrm>
                <a:off x="4091475" y="1213900"/>
                <a:ext cx="1530125" cy="1006350"/>
              </a:xfrm>
              <a:custGeom>
                <a:avLst/>
                <a:gdLst/>
                <a:ahLst/>
                <a:cxnLst/>
                <a:rect l="l" t="t" r="r" b="b"/>
                <a:pathLst>
                  <a:path w="61205" h="40254" extrusionOk="0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lnTo>
                      <a:pt x="0" y="40244"/>
                    </a:lnTo>
                    <a:cubicBezTo>
                      <a:pt x="0" y="40250"/>
                      <a:pt x="5" y="40253"/>
                      <a:pt x="11" y="40253"/>
                    </a:cubicBezTo>
                    <a:lnTo>
                      <a:pt x="61195" y="40253"/>
                    </a:lnTo>
                    <a:cubicBezTo>
                      <a:pt x="61201" y="40253"/>
                      <a:pt x="61205" y="40250"/>
                      <a:pt x="61205" y="40244"/>
                    </a:cubicBezTo>
                    <a:lnTo>
                      <a:pt x="61205" y="11"/>
                    </a:lnTo>
                    <a:cubicBezTo>
                      <a:pt x="61205" y="5"/>
                      <a:pt x="61201" y="0"/>
                      <a:pt x="61195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23"/>
              <p:cNvSpPr/>
              <p:nvPr/>
            </p:nvSpPr>
            <p:spPr>
              <a:xfrm>
                <a:off x="4091475" y="1213900"/>
                <a:ext cx="87275" cy="1006375"/>
              </a:xfrm>
              <a:custGeom>
                <a:avLst/>
                <a:gdLst/>
                <a:ahLst/>
                <a:cxnLst/>
                <a:rect l="l" t="t" r="r" b="b"/>
                <a:pathLst>
                  <a:path w="3491" h="40255" extrusionOk="0">
                    <a:moveTo>
                      <a:pt x="616" y="0"/>
                    </a:moveTo>
                    <a:cubicBezTo>
                      <a:pt x="276" y="0"/>
                      <a:pt x="0" y="276"/>
                      <a:pt x="0" y="616"/>
                    </a:cubicBezTo>
                    <a:lnTo>
                      <a:pt x="0" y="39639"/>
                    </a:lnTo>
                    <a:cubicBezTo>
                      <a:pt x="0" y="39979"/>
                      <a:pt x="276" y="40254"/>
                      <a:pt x="616" y="40254"/>
                    </a:cubicBezTo>
                    <a:lnTo>
                      <a:pt x="3490" y="40254"/>
                    </a:lnTo>
                    <a:lnTo>
                      <a:pt x="3490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23"/>
              <p:cNvSpPr/>
              <p:nvPr/>
            </p:nvSpPr>
            <p:spPr>
              <a:xfrm>
                <a:off x="4389975" y="2315075"/>
                <a:ext cx="797800" cy="74275"/>
              </a:xfrm>
              <a:custGeom>
                <a:avLst/>
                <a:gdLst/>
                <a:ahLst/>
                <a:cxnLst/>
                <a:rect l="l" t="t" r="r" b="b"/>
                <a:pathLst>
                  <a:path w="31912" h="2971" extrusionOk="0">
                    <a:moveTo>
                      <a:pt x="0" y="0"/>
                    </a:moveTo>
                    <a:lnTo>
                      <a:pt x="0" y="2971"/>
                    </a:lnTo>
                    <a:lnTo>
                      <a:pt x="31912" y="2971"/>
                    </a:lnTo>
                    <a:lnTo>
                      <a:pt x="31912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23"/>
              <p:cNvSpPr/>
              <p:nvPr/>
            </p:nvSpPr>
            <p:spPr>
              <a:xfrm>
                <a:off x="4704475" y="1972775"/>
                <a:ext cx="483300" cy="416575"/>
              </a:xfrm>
              <a:custGeom>
                <a:avLst/>
                <a:gdLst/>
                <a:ahLst/>
                <a:cxnLst/>
                <a:rect l="l" t="t" r="r" b="b"/>
                <a:pathLst>
                  <a:path w="19332" h="16663" extrusionOk="0">
                    <a:moveTo>
                      <a:pt x="0" y="0"/>
                    </a:moveTo>
                    <a:lnTo>
                      <a:pt x="0" y="16663"/>
                    </a:lnTo>
                    <a:lnTo>
                      <a:pt x="19332" y="16663"/>
                    </a:lnTo>
                    <a:lnTo>
                      <a:pt x="19332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23"/>
              <p:cNvSpPr/>
              <p:nvPr/>
            </p:nvSpPr>
            <p:spPr>
              <a:xfrm>
                <a:off x="3197125" y="2321600"/>
                <a:ext cx="1097075" cy="70150"/>
              </a:xfrm>
              <a:custGeom>
                <a:avLst/>
                <a:gdLst/>
                <a:ahLst/>
                <a:cxnLst/>
                <a:rect l="l" t="t" r="r" b="b"/>
                <a:pathLst>
                  <a:path w="43883" h="2806" extrusionOk="0">
                    <a:moveTo>
                      <a:pt x="14" y="1"/>
                    </a:moveTo>
                    <a:cubicBezTo>
                      <a:pt x="7" y="1"/>
                      <a:pt x="1" y="7"/>
                      <a:pt x="1" y="14"/>
                    </a:cubicBezTo>
                    <a:lnTo>
                      <a:pt x="1" y="2806"/>
                    </a:lnTo>
                    <a:lnTo>
                      <a:pt x="43882" y="2806"/>
                    </a:lnTo>
                    <a:lnTo>
                      <a:pt x="43882" y="14"/>
                    </a:lnTo>
                    <a:cubicBezTo>
                      <a:pt x="43882" y="7"/>
                      <a:pt x="43877" y="1"/>
                      <a:pt x="43870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23"/>
              <p:cNvSpPr/>
              <p:nvPr/>
            </p:nvSpPr>
            <p:spPr>
              <a:xfrm>
                <a:off x="2478075" y="2016050"/>
                <a:ext cx="299825" cy="373300"/>
              </a:xfrm>
              <a:custGeom>
                <a:avLst/>
                <a:gdLst/>
                <a:ahLst/>
                <a:cxnLst/>
                <a:rect l="l" t="t" r="r" b="b"/>
                <a:pathLst>
                  <a:path w="11993" h="14932" extrusionOk="0">
                    <a:moveTo>
                      <a:pt x="909" y="1"/>
                    </a:moveTo>
                    <a:cubicBezTo>
                      <a:pt x="403" y="1"/>
                      <a:pt x="1" y="428"/>
                      <a:pt x="33" y="934"/>
                    </a:cubicBezTo>
                    <a:lnTo>
                      <a:pt x="833" y="14105"/>
                    </a:lnTo>
                    <a:cubicBezTo>
                      <a:pt x="861" y="14570"/>
                      <a:pt x="1245" y="14932"/>
                      <a:pt x="1710" y="14932"/>
                    </a:cubicBezTo>
                    <a:lnTo>
                      <a:pt x="10283" y="14932"/>
                    </a:lnTo>
                    <a:cubicBezTo>
                      <a:pt x="10749" y="14932"/>
                      <a:pt x="11133" y="14570"/>
                      <a:pt x="11161" y="14105"/>
                    </a:cubicBezTo>
                    <a:lnTo>
                      <a:pt x="11962" y="934"/>
                    </a:lnTo>
                    <a:cubicBezTo>
                      <a:pt x="11992" y="427"/>
                      <a:pt x="11590" y="1"/>
                      <a:pt x="11084" y="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23"/>
              <p:cNvSpPr/>
              <p:nvPr/>
            </p:nvSpPr>
            <p:spPr>
              <a:xfrm>
                <a:off x="2352075" y="2067650"/>
                <a:ext cx="187600" cy="272125"/>
              </a:xfrm>
              <a:custGeom>
                <a:avLst/>
                <a:gdLst/>
                <a:ahLst/>
                <a:cxnLst/>
                <a:rect l="l" t="t" r="r" b="b"/>
                <a:pathLst>
                  <a:path w="7504" h="10885" extrusionOk="0">
                    <a:moveTo>
                      <a:pt x="3350" y="0"/>
                    </a:moveTo>
                    <a:cubicBezTo>
                      <a:pt x="3200" y="0"/>
                      <a:pt x="3050" y="12"/>
                      <a:pt x="2898" y="36"/>
                    </a:cubicBezTo>
                    <a:cubicBezTo>
                      <a:pt x="2197" y="147"/>
                      <a:pt x="1215" y="593"/>
                      <a:pt x="512" y="2084"/>
                    </a:cubicBezTo>
                    <a:cubicBezTo>
                      <a:pt x="1" y="3167"/>
                      <a:pt x="10" y="4362"/>
                      <a:pt x="541" y="5540"/>
                    </a:cubicBezTo>
                    <a:cubicBezTo>
                      <a:pt x="1796" y="8328"/>
                      <a:pt x="5702" y="10493"/>
                      <a:pt x="7044" y="10884"/>
                    </a:cubicBezTo>
                    <a:lnTo>
                      <a:pt x="7504" y="9308"/>
                    </a:lnTo>
                    <a:cubicBezTo>
                      <a:pt x="6312" y="8961"/>
                      <a:pt x="3012" y="7030"/>
                      <a:pt x="2039" y="4866"/>
                    </a:cubicBezTo>
                    <a:cubicBezTo>
                      <a:pt x="1701" y="4119"/>
                      <a:pt x="1688" y="3438"/>
                      <a:pt x="1996" y="2785"/>
                    </a:cubicBezTo>
                    <a:cubicBezTo>
                      <a:pt x="2476" y="1768"/>
                      <a:pt x="2986" y="1685"/>
                      <a:pt x="3154" y="1658"/>
                    </a:cubicBezTo>
                    <a:cubicBezTo>
                      <a:pt x="3215" y="1648"/>
                      <a:pt x="3278" y="1644"/>
                      <a:pt x="3342" y="1644"/>
                    </a:cubicBezTo>
                    <a:cubicBezTo>
                      <a:pt x="4273" y="1644"/>
                      <a:pt x="5436" y="2627"/>
                      <a:pt x="5789" y="2999"/>
                    </a:cubicBezTo>
                    <a:lnTo>
                      <a:pt x="6982" y="1870"/>
                    </a:lnTo>
                    <a:cubicBezTo>
                      <a:pt x="6789" y="1667"/>
                      <a:pt x="5166" y="0"/>
                      <a:pt x="335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6D1F06B-51FA-46F4-B1B5-3197D43A99D6}"/>
              </a:ext>
            </a:extLst>
          </p:cNvPr>
          <p:cNvSpPr/>
          <p:nvPr/>
        </p:nvSpPr>
        <p:spPr>
          <a:xfrm>
            <a:off x="14277290" y="3386411"/>
            <a:ext cx="915421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 and typesetting industry. Lorem Ipsum has been the industry's standard dummy text ever since the 1500s, </a:t>
            </a:r>
          </a:p>
        </p:txBody>
      </p:sp>
    </p:spTree>
    <p:extLst>
      <p:ext uri="{BB962C8B-B14F-4D97-AF65-F5344CB8AC3E}">
        <p14:creationId xmlns:p14="http://schemas.microsoft.com/office/powerpoint/2010/main" val="20585872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4C7055C-2445-49BA-8F8B-9CBACCA55143}"/>
              </a:ext>
            </a:extLst>
          </p:cNvPr>
          <p:cNvGrpSpPr/>
          <p:nvPr/>
        </p:nvGrpSpPr>
        <p:grpSpPr>
          <a:xfrm>
            <a:off x="1680201" y="1778504"/>
            <a:ext cx="7466541" cy="10471442"/>
            <a:chOff x="2446766" y="2078092"/>
            <a:chExt cx="6491968" cy="9104653"/>
          </a:xfrm>
        </p:grpSpPr>
        <p:sp>
          <p:nvSpPr>
            <p:cNvPr id="55" name="Google Shape;1447;p34">
              <a:extLst>
                <a:ext uri="{FF2B5EF4-FFF2-40B4-BE49-F238E27FC236}">
                  <a16:creationId xmlns:a16="http://schemas.microsoft.com/office/drawing/2014/main" id="{00E74BDB-3040-4E01-975C-5F893D1A29BC}"/>
                </a:ext>
              </a:extLst>
            </p:cNvPr>
            <p:cNvSpPr/>
            <p:nvPr/>
          </p:nvSpPr>
          <p:spPr>
            <a:xfrm>
              <a:off x="3681553" y="8929216"/>
              <a:ext cx="3137211" cy="281484"/>
            </a:xfrm>
            <a:custGeom>
              <a:avLst/>
              <a:gdLst/>
              <a:ahLst/>
              <a:cxnLst/>
              <a:rect l="l" t="t" r="r" b="b"/>
              <a:pathLst>
                <a:path w="39744" h="3566" extrusionOk="0">
                  <a:moveTo>
                    <a:pt x="36" y="1"/>
                  </a:moveTo>
                  <a:cubicBezTo>
                    <a:pt x="16" y="1"/>
                    <a:pt x="0" y="16"/>
                    <a:pt x="0" y="35"/>
                  </a:cubicBezTo>
                  <a:lnTo>
                    <a:pt x="0" y="3530"/>
                  </a:lnTo>
                  <a:cubicBezTo>
                    <a:pt x="0" y="3550"/>
                    <a:pt x="16" y="3566"/>
                    <a:pt x="36" y="3566"/>
                  </a:cubicBezTo>
                  <a:lnTo>
                    <a:pt x="39708" y="3566"/>
                  </a:lnTo>
                  <a:cubicBezTo>
                    <a:pt x="39728" y="3566"/>
                    <a:pt x="39743" y="3550"/>
                    <a:pt x="39743" y="3530"/>
                  </a:cubicBezTo>
                  <a:lnTo>
                    <a:pt x="39743" y="35"/>
                  </a:lnTo>
                  <a:cubicBezTo>
                    <a:pt x="39743" y="16"/>
                    <a:pt x="39728" y="1"/>
                    <a:pt x="39708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48;p34">
              <a:extLst>
                <a:ext uri="{FF2B5EF4-FFF2-40B4-BE49-F238E27FC236}">
                  <a16:creationId xmlns:a16="http://schemas.microsoft.com/office/drawing/2014/main" id="{EC6670B4-8877-4958-8C57-B6DE20848B93}"/>
                </a:ext>
              </a:extLst>
            </p:cNvPr>
            <p:cNvSpPr/>
            <p:nvPr/>
          </p:nvSpPr>
          <p:spPr>
            <a:xfrm>
              <a:off x="5436683" y="7998015"/>
              <a:ext cx="1648330" cy="944384"/>
            </a:xfrm>
            <a:custGeom>
              <a:avLst/>
              <a:gdLst/>
              <a:ahLst/>
              <a:cxnLst/>
              <a:rect l="l" t="t" r="r" b="b"/>
              <a:pathLst>
                <a:path w="20882" h="11964" extrusionOk="0">
                  <a:moveTo>
                    <a:pt x="0" y="0"/>
                  </a:moveTo>
                  <a:lnTo>
                    <a:pt x="139" y="11963"/>
                  </a:lnTo>
                  <a:lnTo>
                    <a:pt x="20882" y="11963"/>
                  </a:lnTo>
                  <a:lnTo>
                    <a:pt x="20882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49;p34">
              <a:extLst>
                <a:ext uri="{FF2B5EF4-FFF2-40B4-BE49-F238E27FC236}">
                  <a16:creationId xmlns:a16="http://schemas.microsoft.com/office/drawing/2014/main" id="{0F084230-2378-45AE-9C2F-B1BEABC92104}"/>
                </a:ext>
              </a:extLst>
            </p:cNvPr>
            <p:cNvSpPr/>
            <p:nvPr/>
          </p:nvSpPr>
          <p:spPr>
            <a:xfrm>
              <a:off x="3282850" y="5179861"/>
              <a:ext cx="2689015" cy="2843334"/>
            </a:xfrm>
            <a:custGeom>
              <a:avLst/>
              <a:gdLst/>
              <a:ahLst/>
              <a:cxnLst/>
              <a:rect l="l" t="t" r="r" b="b"/>
              <a:pathLst>
                <a:path w="34066" h="36021" extrusionOk="0">
                  <a:moveTo>
                    <a:pt x="0" y="0"/>
                  </a:moveTo>
                  <a:lnTo>
                    <a:pt x="8966" y="36020"/>
                  </a:lnTo>
                  <a:lnTo>
                    <a:pt x="34065" y="35565"/>
                  </a:lnTo>
                  <a:lnTo>
                    <a:pt x="22231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50;p34">
              <a:extLst>
                <a:ext uri="{FF2B5EF4-FFF2-40B4-BE49-F238E27FC236}">
                  <a16:creationId xmlns:a16="http://schemas.microsoft.com/office/drawing/2014/main" id="{1E53E5DB-ECFA-4589-B206-88AB591C0078}"/>
                </a:ext>
              </a:extLst>
            </p:cNvPr>
            <p:cNvSpPr/>
            <p:nvPr/>
          </p:nvSpPr>
          <p:spPr>
            <a:xfrm>
              <a:off x="3681553" y="9210621"/>
              <a:ext cx="618065" cy="1964940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3" y="1"/>
                  </a:moveTo>
                  <a:lnTo>
                    <a:pt x="0" y="24893"/>
                  </a:lnTo>
                  <a:lnTo>
                    <a:pt x="1631" y="24893"/>
                  </a:lnTo>
                  <a:lnTo>
                    <a:pt x="7829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51;p34">
              <a:extLst>
                <a:ext uri="{FF2B5EF4-FFF2-40B4-BE49-F238E27FC236}">
                  <a16:creationId xmlns:a16="http://schemas.microsoft.com/office/drawing/2014/main" id="{DCA82BDF-B9F0-410F-BB75-3E832403E4D5}"/>
                </a:ext>
              </a:extLst>
            </p:cNvPr>
            <p:cNvSpPr/>
            <p:nvPr/>
          </p:nvSpPr>
          <p:spPr>
            <a:xfrm>
              <a:off x="4789728" y="9210621"/>
              <a:ext cx="618065" cy="1964940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4" y="1"/>
                  </a:moveTo>
                  <a:lnTo>
                    <a:pt x="1" y="24893"/>
                  </a:lnTo>
                  <a:lnTo>
                    <a:pt x="1632" y="24893"/>
                  </a:lnTo>
                  <a:lnTo>
                    <a:pt x="7830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52;p34">
              <a:extLst>
                <a:ext uri="{FF2B5EF4-FFF2-40B4-BE49-F238E27FC236}">
                  <a16:creationId xmlns:a16="http://schemas.microsoft.com/office/drawing/2014/main" id="{64AAC0CD-CEA2-4108-8298-49D2E71CE103}"/>
                </a:ext>
              </a:extLst>
            </p:cNvPr>
            <p:cNvSpPr/>
            <p:nvPr/>
          </p:nvSpPr>
          <p:spPr>
            <a:xfrm>
              <a:off x="5706564" y="9210621"/>
              <a:ext cx="618144" cy="1964940"/>
            </a:xfrm>
            <a:custGeom>
              <a:avLst/>
              <a:gdLst/>
              <a:ahLst/>
              <a:cxnLst/>
              <a:rect l="l" t="t" r="r" b="b"/>
              <a:pathLst>
                <a:path w="7831" h="24893" extrusionOk="0">
                  <a:moveTo>
                    <a:pt x="1" y="1"/>
                  </a:moveTo>
                  <a:lnTo>
                    <a:pt x="6199" y="24893"/>
                  </a:lnTo>
                  <a:lnTo>
                    <a:pt x="7830" y="24893"/>
                  </a:lnTo>
                  <a:lnTo>
                    <a:pt x="3507" y="1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53;p34">
              <a:extLst>
                <a:ext uri="{FF2B5EF4-FFF2-40B4-BE49-F238E27FC236}">
                  <a16:creationId xmlns:a16="http://schemas.microsoft.com/office/drawing/2014/main" id="{DDFE2FE4-7356-47D4-ACE8-8C38FC9333FD}"/>
                </a:ext>
              </a:extLst>
            </p:cNvPr>
            <p:cNvSpPr/>
            <p:nvPr/>
          </p:nvSpPr>
          <p:spPr>
            <a:xfrm>
              <a:off x="2446766" y="5179861"/>
              <a:ext cx="3000968" cy="3762617"/>
            </a:xfrm>
            <a:custGeom>
              <a:avLst/>
              <a:gdLst/>
              <a:ahLst/>
              <a:cxnLst/>
              <a:rect l="l" t="t" r="r" b="b"/>
              <a:pathLst>
                <a:path w="38018" h="47667" extrusionOk="0">
                  <a:moveTo>
                    <a:pt x="10592" y="0"/>
                  </a:moveTo>
                  <a:cubicBezTo>
                    <a:pt x="4479" y="0"/>
                    <a:pt x="1" y="5758"/>
                    <a:pt x="1505" y="11682"/>
                  </a:cubicBezTo>
                  <a:lnTo>
                    <a:pt x="10592" y="47500"/>
                  </a:lnTo>
                  <a:lnTo>
                    <a:pt x="38017" y="47666"/>
                  </a:lnTo>
                  <a:lnTo>
                    <a:pt x="38017" y="47666"/>
                  </a:lnTo>
                  <a:lnTo>
                    <a:pt x="37878" y="35702"/>
                  </a:lnTo>
                  <a:lnTo>
                    <a:pt x="19444" y="35702"/>
                  </a:lnTo>
                  <a:lnTo>
                    <a:pt x="1059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54;p34">
              <a:extLst>
                <a:ext uri="{FF2B5EF4-FFF2-40B4-BE49-F238E27FC236}">
                  <a16:creationId xmlns:a16="http://schemas.microsoft.com/office/drawing/2014/main" id="{8958A7E9-CAFA-49D5-8373-59EDB84730C0}"/>
                </a:ext>
              </a:extLst>
            </p:cNvPr>
            <p:cNvSpPr/>
            <p:nvPr/>
          </p:nvSpPr>
          <p:spPr>
            <a:xfrm>
              <a:off x="2818394" y="5342705"/>
              <a:ext cx="2629340" cy="3152446"/>
            </a:xfrm>
            <a:custGeom>
              <a:avLst/>
              <a:gdLst/>
              <a:ahLst/>
              <a:cxnLst/>
              <a:rect l="l" t="t" r="r" b="b"/>
              <a:pathLst>
                <a:path w="33310" h="39937" extrusionOk="0">
                  <a:moveTo>
                    <a:pt x="17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" y="5"/>
                    <a:pt x="38" y="226"/>
                    <a:pt x="127" y="644"/>
                  </a:cubicBezTo>
                  <a:cubicBezTo>
                    <a:pt x="225" y="1075"/>
                    <a:pt x="363" y="1684"/>
                    <a:pt x="538" y="2463"/>
                  </a:cubicBezTo>
                  <a:cubicBezTo>
                    <a:pt x="912" y="4054"/>
                    <a:pt x="1450" y="6332"/>
                    <a:pt x="2112" y="9141"/>
                  </a:cubicBezTo>
                  <a:cubicBezTo>
                    <a:pt x="3462" y="14773"/>
                    <a:pt x="5298" y="22566"/>
                    <a:pt x="7603" y="31107"/>
                  </a:cubicBezTo>
                  <a:cubicBezTo>
                    <a:pt x="8426" y="34147"/>
                    <a:pt x="9260" y="37074"/>
                    <a:pt x="10073" y="39769"/>
                  </a:cubicBezTo>
                  <a:lnTo>
                    <a:pt x="10123" y="39936"/>
                  </a:lnTo>
                  <a:lnTo>
                    <a:pt x="10298" y="39936"/>
                  </a:lnTo>
                  <a:cubicBezTo>
                    <a:pt x="16961" y="39922"/>
                    <a:pt x="22715" y="39891"/>
                    <a:pt x="26801" y="39850"/>
                  </a:cubicBezTo>
                  <a:lnTo>
                    <a:pt x="31588" y="39781"/>
                  </a:lnTo>
                  <a:lnTo>
                    <a:pt x="32867" y="39742"/>
                  </a:lnTo>
                  <a:cubicBezTo>
                    <a:pt x="33158" y="39729"/>
                    <a:pt x="33309" y="39715"/>
                    <a:pt x="33309" y="39701"/>
                  </a:cubicBezTo>
                  <a:cubicBezTo>
                    <a:pt x="33309" y="39688"/>
                    <a:pt x="33158" y="39674"/>
                    <a:pt x="32867" y="39661"/>
                  </a:cubicBezTo>
                  <a:lnTo>
                    <a:pt x="31588" y="39622"/>
                  </a:lnTo>
                  <a:lnTo>
                    <a:pt x="26801" y="39553"/>
                  </a:lnTo>
                  <a:cubicBezTo>
                    <a:pt x="22751" y="39512"/>
                    <a:pt x="17062" y="39482"/>
                    <a:pt x="10473" y="39467"/>
                  </a:cubicBezTo>
                  <a:lnTo>
                    <a:pt x="10473" y="39467"/>
                  </a:lnTo>
                  <a:cubicBezTo>
                    <a:pt x="9690" y="36819"/>
                    <a:pt x="8881" y="33953"/>
                    <a:pt x="8076" y="30980"/>
                  </a:cubicBezTo>
                  <a:cubicBezTo>
                    <a:pt x="5773" y="22448"/>
                    <a:pt x="3885" y="14670"/>
                    <a:pt x="2447" y="9059"/>
                  </a:cubicBezTo>
                  <a:cubicBezTo>
                    <a:pt x="1735" y="6250"/>
                    <a:pt x="1143" y="3982"/>
                    <a:pt x="722" y="2417"/>
                  </a:cubicBezTo>
                  <a:cubicBezTo>
                    <a:pt x="509" y="1648"/>
                    <a:pt x="342" y="1045"/>
                    <a:pt x="223" y="619"/>
                  </a:cubicBezTo>
                  <a:cubicBezTo>
                    <a:pt x="105" y="213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55;p34">
              <a:extLst>
                <a:ext uri="{FF2B5EF4-FFF2-40B4-BE49-F238E27FC236}">
                  <a16:creationId xmlns:a16="http://schemas.microsoft.com/office/drawing/2014/main" id="{B8F4EAF8-BAB4-4914-9986-2C8E75DC4F81}"/>
                </a:ext>
              </a:extLst>
            </p:cNvPr>
            <p:cNvSpPr/>
            <p:nvPr/>
          </p:nvSpPr>
          <p:spPr>
            <a:xfrm>
              <a:off x="6701545" y="10492454"/>
              <a:ext cx="1081732" cy="19418"/>
            </a:xfrm>
            <a:custGeom>
              <a:avLst/>
              <a:gdLst/>
              <a:ahLst/>
              <a:cxnLst/>
              <a:rect l="l" t="t" r="r" b="b"/>
              <a:pathLst>
                <a:path w="13704" h="246" extrusionOk="0">
                  <a:moveTo>
                    <a:pt x="6853" y="0"/>
                  </a:moveTo>
                  <a:cubicBezTo>
                    <a:pt x="3068" y="0"/>
                    <a:pt x="0" y="56"/>
                    <a:pt x="0" y="122"/>
                  </a:cubicBezTo>
                  <a:cubicBezTo>
                    <a:pt x="0" y="190"/>
                    <a:pt x="3070" y="246"/>
                    <a:pt x="6853" y="246"/>
                  </a:cubicBezTo>
                  <a:cubicBezTo>
                    <a:pt x="10635" y="246"/>
                    <a:pt x="13703" y="190"/>
                    <a:pt x="13703" y="122"/>
                  </a:cubicBezTo>
                  <a:cubicBezTo>
                    <a:pt x="13703" y="55"/>
                    <a:pt x="10637" y="0"/>
                    <a:pt x="685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56;p34">
              <a:extLst>
                <a:ext uri="{FF2B5EF4-FFF2-40B4-BE49-F238E27FC236}">
                  <a16:creationId xmlns:a16="http://schemas.microsoft.com/office/drawing/2014/main" id="{B844A0CA-8223-4F9C-B6DA-4F5CC9AF4E3F}"/>
                </a:ext>
              </a:extLst>
            </p:cNvPr>
            <p:cNvSpPr/>
            <p:nvPr/>
          </p:nvSpPr>
          <p:spPr>
            <a:xfrm>
              <a:off x="7730864" y="10492454"/>
              <a:ext cx="857397" cy="19418"/>
            </a:xfrm>
            <a:custGeom>
              <a:avLst/>
              <a:gdLst/>
              <a:ahLst/>
              <a:cxnLst/>
              <a:rect l="l" t="t" r="r" b="b"/>
              <a:pathLst>
                <a:path w="10862" h="246" extrusionOk="0">
                  <a:moveTo>
                    <a:pt x="5431" y="0"/>
                  </a:moveTo>
                  <a:cubicBezTo>
                    <a:pt x="2431" y="0"/>
                    <a:pt x="0" y="56"/>
                    <a:pt x="0" y="122"/>
                  </a:cubicBezTo>
                  <a:cubicBezTo>
                    <a:pt x="0" y="190"/>
                    <a:pt x="2433" y="246"/>
                    <a:pt x="5431" y="246"/>
                  </a:cubicBezTo>
                  <a:cubicBezTo>
                    <a:pt x="8430" y="246"/>
                    <a:pt x="10862" y="190"/>
                    <a:pt x="10862" y="122"/>
                  </a:cubicBezTo>
                  <a:cubicBezTo>
                    <a:pt x="10862" y="55"/>
                    <a:pt x="8431" y="0"/>
                    <a:pt x="543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57;p34">
              <a:extLst>
                <a:ext uri="{FF2B5EF4-FFF2-40B4-BE49-F238E27FC236}">
                  <a16:creationId xmlns:a16="http://schemas.microsoft.com/office/drawing/2014/main" id="{8A10C8CF-EE5C-41BA-81A1-7D6BFDE8B463}"/>
                </a:ext>
              </a:extLst>
            </p:cNvPr>
            <p:cNvSpPr/>
            <p:nvPr/>
          </p:nvSpPr>
          <p:spPr>
            <a:xfrm>
              <a:off x="6302605" y="4705222"/>
              <a:ext cx="169948" cy="639693"/>
            </a:xfrm>
            <a:custGeom>
              <a:avLst/>
              <a:gdLst/>
              <a:ahLst/>
              <a:cxnLst/>
              <a:rect l="l" t="t" r="r" b="b"/>
              <a:pathLst>
                <a:path w="2153" h="8104" extrusionOk="0"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0" y="30"/>
                    <a:pt x="346" y="384"/>
                    <a:pt x="758" y="1051"/>
                  </a:cubicBezTo>
                  <a:cubicBezTo>
                    <a:pt x="1170" y="1712"/>
                    <a:pt x="1622" y="2720"/>
                    <a:pt x="1764" y="3903"/>
                  </a:cubicBezTo>
                  <a:cubicBezTo>
                    <a:pt x="1905" y="5087"/>
                    <a:pt x="1704" y="6172"/>
                    <a:pt x="1458" y="6912"/>
                  </a:cubicBezTo>
                  <a:cubicBezTo>
                    <a:pt x="1216" y="7657"/>
                    <a:pt x="964" y="8082"/>
                    <a:pt x="1001" y="8104"/>
                  </a:cubicBezTo>
                  <a:cubicBezTo>
                    <a:pt x="1001" y="8104"/>
                    <a:pt x="1002" y="8104"/>
                    <a:pt x="1003" y="8104"/>
                  </a:cubicBezTo>
                  <a:cubicBezTo>
                    <a:pt x="1020" y="8104"/>
                    <a:pt x="1096" y="8007"/>
                    <a:pt x="1210" y="7824"/>
                  </a:cubicBezTo>
                  <a:cubicBezTo>
                    <a:pt x="1326" y="7633"/>
                    <a:pt x="1476" y="7344"/>
                    <a:pt x="1622" y="6970"/>
                  </a:cubicBezTo>
                  <a:cubicBezTo>
                    <a:pt x="1916" y="6226"/>
                    <a:pt x="2153" y="5104"/>
                    <a:pt x="2007" y="3873"/>
                  </a:cubicBezTo>
                  <a:cubicBezTo>
                    <a:pt x="1861" y="2644"/>
                    <a:pt x="1363" y="1609"/>
                    <a:pt x="902" y="956"/>
                  </a:cubicBezTo>
                  <a:cubicBezTo>
                    <a:pt x="672" y="626"/>
                    <a:pt x="459" y="382"/>
                    <a:pt x="300" y="224"/>
                  </a:cubicBezTo>
                  <a:cubicBezTo>
                    <a:pt x="152" y="77"/>
                    <a:pt x="55" y="1"/>
                    <a:pt x="3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58;p34">
              <a:extLst>
                <a:ext uri="{FF2B5EF4-FFF2-40B4-BE49-F238E27FC236}">
                  <a16:creationId xmlns:a16="http://schemas.microsoft.com/office/drawing/2014/main" id="{1A7ACD5F-9081-486D-A94D-127849CBC384}"/>
                </a:ext>
              </a:extLst>
            </p:cNvPr>
            <p:cNvSpPr/>
            <p:nvPr/>
          </p:nvSpPr>
          <p:spPr>
            <a:xfrm>
              <a:off x="6368516" y="5329207"/>
              <a:ext cx="27075" cy="594621"/>
            </a:xfrm>
            <a:custGeom>
              <a:avLst/>
              <a:gdLst/>
              <a:ahLst/>
              <a:cxnLst/>
              <a:rect l="l" t="t" r="r" b="b"/>
              <a:pathLst>
                <a:path w="343" h="7533" extrusionOk="0">
                  <a:moveTo>
                    <a:pt x="310" y="1"/>
                  </a:moveTo>
                  <a:cubicBezTo>
                    <a:pt x="278" y="1"/>
                    <a:pt x="209" y="419"/>
                    <a:pt x="144" y="1096"/>
                  </a:cubicBezTo>
                  <a:cubicBezTo>
                    <a:pt x="78" y="1777"/>
                    <a:pt x="20" y="2721"/>
                    <a:pt x="10" y="3764"/>
                  </a:cubicBezTo>
                  <a:cubicBezTo>
                    <a:pt x="0" y="4807"/>
                    <a:pt x="39" y="5751"/>
                    <a:pt x="90" y="6433"/>
                  </a:cubicBezTo>
                  <a:cubicBezTo>
                    <a:pt x="142" y="7114"/>
                    <a:pt x="203" y="7533"/>
                    <a:pt x="237" y="7533"/>
                  </a:cubicBezTo>
                  <a:cubicBezTo>
                    <a:pt x="237" y="7533"/>
                    <a:pt x="237" y="7533"/>
                    <a:pt x="237" y="7533"/>
                  </a:cubicBezTo>
                  <a:cubicBezTo>
                    <a:pt x="271" y="7530"/>
                    <a:pt x="271" y="7107"/>
                    <a:pt x="264" y="6426"/>
                  </a:cubicBezTo>
                  <a:cubicBezTo>
                    <a:pt x="256" y="5745"/>
                    <a:pt x="245" y="4805"/>
                    <a:pt x="255" y="3767"/>
                  </a:cubicBezTo>
                  <a:cubicBezTo>
                    <a:pt x="265" y="2728"/>
                    <a:pt x="295" y="1788"/>
                    <a:pt x="316" y="1107"/>
                  </a:cubicBezTo>
                  <a:cubicBezTo>
                    <a:pt x="337" y="426"/>
                    <a:pt x="343" y="3"/>
                    <a:pt x="310" y="1"/>
                  </a:cubicBezTo>
                  <a:cubicBezTo>
                    <a:pt x="310" y="1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59;p34">
              <a:extLst>
                <a:ext uri="{FF2B5EF4-FFF2-40B4-BE49-F238E27FC236}">
                  <a16:creationId xmlns:a16="http://schemas.microsoft.com/office/drawing/2014/main" id="{1EEF6853-331A-48D9-8492-449C8E84EF77}"/>
                </a:ext>
              </a:extLst>
            </p:cNvPr>
            <p:cNvSpPr/>
            <p:nvPr/>
          </p:nvSpPr>
          <p:spPr>
            <a:xfrm>
              <a:off x="2540226" y="8069373"/>
              <a:ext cx="1582656" cy="1038396"/>
            </a:xfrm>
            <a:custGeom>
              <a:avLst/>
              <a:gdLst/>
              <a:ahLst/>
              <a:cxnLst/>
              <a:rect l="l" t="t" r="r" b="b"/>
              <a:pathLst>
                <a:path w="20050" h="13155" extrusionOk="0">
                  <a:moveTo>
                    <a:pt x="2362" y="0"/>
                  </a:moveTo>
                  <a:cubicBezTo>
                    <a:pt x="1058" y="0"/>
                    <a:pt x="1" y="1058"/>
                    <a:pt x="1" y="2361"/>
                  </a:cubicBezTo>
                  <a:lnTo>
                    <a:pt x="1" y="10795"/>
                  </a:lnTo>
                  <a:cubicBezTo>
                    <a:pt x="1" y="12099"/>
                    <a:pt x="1058" y="13155"/>
                    <a:pt x="2362" y="13155"/>
                  </a:cubicBezTo>
                  <a:lnTo>
                    <a:pt x="17687" y="13155"/>
                  </a:lnTo>
                  <a:cubicBezTo>
                    <a:pt x="18992" y="13155"/>
                    <a:pt x="20048" y="12099"/>
                    <a:pt x="20048" y="10795"/>
                  </a:cubicBezTo>
                  <a:lnTo>
                    <a:pt x="20048" y="2361"/>
                  </a:lnTo>
                  <a:cubicBezTo>
                    <a:pt x="20050" y="1057"/>
                    <a:pt x="18992" y="0"/>
                    <a:pt x="17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60;p34">
              <a:extLst>
                <a:ext uri="{FF2B5EF4-FFF2-40B4-BE49-F238E27FC236}">
                  <a16:creationId xmlns:a16="http://schemas.microsoft.com/office/drawing/2014/main" id="{AC57DFBF-4E76-442F-9718-02D1E0C83763}"/>
                </a:ext>
              </a:extLst>
            </p:cNvPr>
            <p:cNvSpPr/>
            <p:nvPr/>
          </p:nvSpPr>
          <p:spPr>
            <a:xfrm>
              <a:off x="2548040" y="8192591"/>
              <a:ext cx="1408288" cy="915730"/>
            </a:xfrm>
            <a:custGeom>
              <a:avLst/>
              <a:gdLst/>
              <a:ahLst/>
              <a:cxnLst/>
              <a:rect l="l" t="t" r="r" b="b"/>
              <a:pathLst>
                <a:path w="17841" h="11601" extrusionOk="0">
                  <a:moveTo>
                    <a:pt x="14330" y="1"/>
                  </a:moveTo>
                  <a:cubicBezTo>
                    <a:pt x="14258" y="1"/>
                    <a:pt x="14186" y="1"/>
                    <a:pt x="14115" y="1"/>
                  </a:cubicBezTo>
                  <a:lnTo>
                    <a:pt x="4134" y="36"/>
                  </a:lnTo>
                  <a:cubicBezTo>
                    <a:pt x="2880" y="53"/>
                    <a:pt x="1855" y="65"/>
                    <a:pt x="1109" y="75"/>
                  </a:cubicBezTo>
                  <a:lnTo>
                    <a:pt x="287" y="99"/>
                  </a:lnTo>
                  <a:cubicBezTo>
                    <a:pt x="99" y="106"/>
                    <a:pt x="1" y="115"/>
                    <a:pt x="1" y="123"/>
                  </a:cubicBezTo>
                  <a:cubicBezTo>
                    <a:pt x="1" y="132"/>
                    <a:pt x="99" y="140"/>
                    <a:pt x="287" y="147"/>
                  </a:cubicBezTo>
                  <a:lnTo>
                    <a:pt x="1110" y="171"/>
                  </a:lnTo>
                  <a:lnTo>
                    <a:pt x="4134" y="210"/>
                  </a:lnTo>
                  <a:lnTo>
                    <a:pt x="14116" y="246"/>
                  </a:lnTo>
                  <a:cubicBezTo>
                    <a:pt x="14207" y="246"/>
                    <a:pt x="14298" y="246"/>
                    <a:pt x="14389" y="246"/>
                  </a:cubicBezTo>
                  <a:cubicBezTo>
                    <a:pt x="14782" y="246"/>
                    <a:pt x="15169" y="250"/>
                    <a:pt x="15552" y="269"/>
                  </a:cubicBezTo>
                  <a:cubicBezTo>
                    <a:pt x="15786" y="281"/>
                    <a:pt x="16019" y="295"/>
                    <a:pt x="16245" y="325"/>
                  </a:cubicBezTo>
                  <a:cubicBezTo>
                    <a:pt x="16356" y="341"/>
                    <a:pt x="16469" y="361"/>
                    <a:pt x="16560" y="391"/>
                  </a:cubicBezTo>
                  <a:cubicBezTo>
                    <a:pt x="16636" y="418"/>
                    <a:pt x="16732" y="492"/>
                    <a:pt x="16804" y="557"/>
                  </a:cubicBezTo>
                  <a:cubicBezTo>
                    <a:pt x="17106" y="845"/>
                    <a:pt x="17220" y="1291"/>
                    <a:pt x="17282" y="1711"/>
                  </a:cubicBezTo>
                  <a:cubicBezTo>
                    <a:pt x="17340" y="2138"/>
                    <a:pt x="17360" y="2576"/>
                    <a:pt x="17393" y="2995"/>
                  </a:cubicBezTo>
                  <a:cubicBezTo>
                    <a:pt x="17515" y="4677"/>
                    <a:pt x="17591" y="6194"/>
                    <a:pt x="17641" y="7469"/>
                  </a:cubicBezTo>
                  <a:cubicBezTo>
                    <a:pt x="17678" y="8722"/>
                    <a:pt x="17708" y="9746"/>
                    <a:pt x="17731" y="10491"/>
                  </a:cubicBezTo>
                  <a:cubicBezTo>
                    <a:pt x="17741" y="10828"/>
                    <a:pt x="17748" y="11100"/>
                    <a:pt x="17754" y="11314"/>
                  </a:cubicBezTo>
                  <a:cubicBezTo>
                    <a:pt x="17762" y="11502"/>
                    <a:pt x="17769" y="11601"/>
                    <a:pt x="17778" y="11601"/>
                  </a:cubicBezTo>
                  <a:cubicBezTo>
                    <a:pt x="17786" y="11601"/>
                    <a:pt x="17795" y="11502"/>
                    <a:pt x="17803" y="11313"/>
                  </a:cubicBezTo>
                  <a:cubicBezTo>
                    <a:pt x="17809" y="11099"/>
                    <a:pt x="17816" y="10827"/>
                    <a:pt x="17826" y="10491"/>
                  </a:cubicBezTo>
                  <a:cubicBezTo>
                    <a:pt x="17838" y="9776"/>
                    <a:pt x="17840" y="8742"/>
                    <a:pt x="17813" y="7465"/>
                  </a:cubicBezTo>
                  <a:cubicBezTo>
                    <a:pt x="17785" y="6187"/>
                    <a:pt x="17727" y="4665"/>
                    <a:pt x="17618" y="2979"/>
                  </a:cubicBezTo>
                  <a:cubicBezTo>
                    <a:pt x="17586" y="2556"/>
                    <a:pt x="17571" y="2129"/>
                    <a:pt x="17514" y="1679"/>
                  </a:cubicBezTo>
                  <a:cubicBezTo>
                    <a:pt x="17448" y="1240"/>
                    <a:pt x="17341" y="745"/>
                    <a:pt x="16969" y="383"/>
                  </a:cubicBezTo>
                  <a:cubicBezTo>
                    <a:pt x="16871" y="296"/>
                    <a:pt x="16784" y="222"/>
                    <a:pt x="16643" y="165"/>
                  </a:cubicBezTo>
                  <a:cubicBezTo>
                    <a:pt x="16514" y="122"/>
                    <a:pt x="16397" y="103"/>
                    <a:pt x="16278" y="86"/>
                  </a:cubicBezTo>
                  <a:cubicBezTo>
                    <a:pt x="16039" y="53"/>
                    <a:pt x="15803" y="38"/>
                    <a:pt x="15564" y="25"/>
                  </a:cubicBezTo>
                  <a:cubicBezTo>
                    <a:pt x="15157" y="4"/>
                    <a:pt x="14744" y="1"/>
                    <a:pt x="14330" y="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61;p34">
              <a:extLst>
                <a:ext uri="{FF2B5EF4-FFF2-40B4-BE49-F238E27FC236}">
                  <a16:creationId xmlns:a16="http://schemas.microsoft.com/office/drawing/2014/main" id="{C45B49BC-9933-4B5B-916E-5B2950B06EFB}"/>
                </a:ext>
              </a:extLst>
            </p:cNvPr>
            <p:cNvSpPr/>
            <p:nvPr/>
          </p:nvSpPr>
          <p:spPr>
            <a:xfrm>
              <a:off x="3806587" y="8211930"/>
              <a:ext cx="72857" cy="130086"/>
            </a:xfrm>
            <a:custGeom>
              <a:avLst/>
              <a:gdLst/>
              <a:ahLst/>
              <a:cxnLst/>
              <a:rect l="l" t="t" r="r" b="b"/>
              <a:pathLst>
                <a:path w="923" h="1648" extrusionOk="0">
                  <a:moveTo>
                    <a:pt x="526" y="1"/>
                  </a:moveTo>
                  <a:cubicBezTo>
                    <a:pt x="485" y="1"/>
                    <a:pt x="316" y="114"/>
                    <a:pt x="165" y="388"/>
                  </a:cubicBezTo>
                  <a:cubicBezTo>
                    <a:pt x="72" y="565"/>
                    <a:pt x="17" y="761"/>
                    <a:pt x="6" y="961"/>
                  </a:cubicBezTo>
                  <a:cubicBezTo>
                    <a:pt x="1" y="1075"/>
                    <a:pt x="10" y="1203"/>
                    <a:pt x="63" y="1333"/>
                  </a:cubicBezTo>
                  <a:cubicBezTo>
                    <a:pt x="112" y="1459"/>
                    <a:pt x="235" y="1596"/>
                    <a:pt x="396" y="1632"/>
                  </a:cubicBezTo>
                  <a:cubicBezTo>
                    <a:pt x="431" y="1642"/>
                    <a:pt x="469" y="1647"/>
                    <a:pt x="507" y="1647"/>
                  </a:cubicBezTo>
                  <a:cubicBezTo>
                    <a:pt x="635" y="1647"/>
                    <a:pt x="772" y="1590"/>
                    <a:pt x="840" y="1468"/>
                  </a:cubicBezTo>
                  <a:cubicBezTo>
                    <a:pt x="923" y="1316"/>
                    <a:pt x="899" y="1183"/>
                    <a:pt x="895" y="1081"/>
                  </a:cubicBezTo>
                  <a:cubicBezTo>
                    <a:pt x="881" y="892"/>
                    <a:pt x="856" y="704"/>
                    <a:pt x="819" y="519"/>
                  </a:cubicBezTo>
                  <a:cubicBezTo>
                    <a:pt x="755" y="209"/>
                    <a:pt x="679" y="24"/>
                    <a:pt x="645" y="24"/>
                  </a:cubicBezTo>
                  <a:cubicBezTo>
                    <a:pt x="645" y="24"/>
                    <a:pt x="644" y="25"/>
                    <a:pt x="644" y="25"/>
                  </a:cubicBezTo>
                  <a:cubicBezTo>
                    <a:pt x="609" y="32"/>
                    <a:pt x="627" y="229"/>
                    <a:pt x="646" y="542"/>
                  </a:cubicBezTo>
                  <a:cubicBezTo>
                    <a:pt x="656" y="699"/>
                    <a:pt x="666" y="884"/>
                    <a:pt x="668" y="1091"/>
                  </a:cubicBezTo>
                  <a:cubicBezTo>
                    <a:pt x="679" y="1286"/>
                    <a:pt x="646" y="1403"/>
                    <a:pt x="519" y="1403"/>
                  </a:cubicBezTo>
                  <a:cubicBezTo>
                    <a:pt x="500" y="1403"/>
                    <a:pt x="479" y="1400"/>
                    <a:pt x="456" y="1395"/>
                  </a:cubicBezTo>
                  <a:cubicBezTo>
                    <a:pt x="298" y="1363"/>
                    <a:pt x="228" y="1151"/>
                    <a:pt x="232" y="966"/>
                  </a:cubicBezTo>
                  <a:cubicBezTo>
                    <a:pt x="233" y="793"/>
                    <a:pt x="264" y="621"/>
                    <a:pt x="324" y="460"/>
                  </a:cubicBezTo>
                  <a:cubicBezTo>
                    <a:pt x="428" y="178"/>
                    <a:pt x="562" y="29"/>
                    <a:pt x="534" y="4"/>
                  </a:cubicBezTo>
                  <a:cubicBezTo>
                    <a:pt x="532" y="2"/>
                    <a:pt x="530" y="1"/>
                    <a:pt x="526" y="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62;p34">
              <a:extLst>
                <a:ext uri="{FF2B5EF4-FFF2-40B4-BE49-F238E27FC236}">
                  <a16:creationId xmlns:a16="http://schemas.microsoft.com/office/drawing/2014/main" id="{B934F568-E9DD-4F33-B877-B98C5699AA64}"/>
                </a:ext>
              </a:extLst>
            </p:cNvPr>
            <p:cNvSpPr/>
            <p:nvPr/>
          </p:nvSpPr>
          <p:spPr>
            <a:xfrm>
              <a:off x="2961425" y="8514332"/>
              <a:ext cx="636378" cy="74357"/>
            </a:xfrm>
            <a:custGeom>
              <a:avLst/>
              <a:gdLst/>
              <a:ahLst/>
              <a:cxnLst/>
              <a:rect l="l" t="t" r="r" b="b"/>
              <a:pathLst>
                <a:path w="8062" h="942" extrusionOk="0">
                  <a:moveTo>
                    <a:pt x="1" y="1"/>
                  </a:moveTo>
                  <a:lnTo>
                    <a:pt x="1" y="941"/>
                  </a:lnTo>
                  <a:lnTo>
                    <a:pt x="8061" y="94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63;p34">
              <a:extLst>
                <a:ext uri="{FF2B5EF4-FFF2-40B4-BE49-F238E27FC236}">
                  <a16:creationId xmlns:a16="http://schemas.microsoft.com/office/drawing/2014/main" id="{92F06CC8-8849-429E-A8CE-D88BE617E2FC}"/>
                </a:ext>
              </a:extLst>
            </p:cNvPr>
            <p:cNvSpPr/>
            <p:nvPr/>
          </p:nvSpPr>
          <p:spPr>
            <a:xfrm>
              <a:off x="2689887" y="6571572"/>
              <a:ext cx="78620" cy="1547609"/>
            </a:xfrm>
            <a:custGeom>
              <a:avLst/>
              <a:gdLst/>
              <a:ahLst/>
              <a:cxnLst/>
              <a:rect l="l" t="t" r="r" b="b"/>
              <a:pathLst>
                <a:path w="996" h="19606" extrusionOk="0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" y="2"/>
                    <a:pt x="15" y="277"/>
                    <a:pt x="55" y="772"/>
                  </a:cubicBezTo>
                  <a:cubicBezTo>
                    <a:pt x="99" y="1310"/>
                    <a:pt x="157" y="2016"/>
                    <a:pt x="227" y="2869"/>
                  </a:cubicBezTo>
                  <a:cubicBezTo>
                    <a:pt x="370" y="4638"/>
                    <a:pt x="541" y="7085"/>
                    <a:pt x="646" y="9792"/>
                  </a:cubicBezTo>
                  <a:cubicBezTo>
                    <a:pt x="749" y="12500"/>
                    <a:pt x="768" y="14953"/>
                    <a:pt x="762" y="16729"/>
                  </a:cubicBezTo>
                  <a:cubicBezTo>
                    <a:pt x="758" y="17585"/>
                    <a:pt x="755" y="18294"/>
                    <a:pt x="752" y="18832"/>
                  </a:cubicBezTo>
                  <a:cubicBezTo>
                    <a:pt x="751" y="19330"/>
                    <a:pt x="758" y="19604"/>
                    <a:pt x="775" y="19605"/>
                  </a:cubicBezTo>
                  <a:cubicBezTo>
                    <a:pt x="775" y="19605"/>
                    <a:pt x="775" y="19605"/>
                    <a:pt x="775" y="19605"/>
                  </a:cubicBezTo>
                  <a:cubicBezTo>
                    <a:pt x="792" y="19605"/>
                    <a:pt x="816" y="19331"/>
                    <a:pt x="848" y="18836"/>
                  </a:cubicBezTo>
                  <a:cubicBezTo>
                    <a:pt x="879" y="18339"/>
                    <a:pt x="910" y="17621"/>
                    <a:pt x="934" y="16732"/>
                  </a:cubicBezTo>
                  <a:cubicBezTo>
                    <a:pt x="986" y="14954"/>
                    <a:pt x="996" y="12495"/>
                    <a:pt x="890" y="9783"/>
                  </a:cubicBezTo>
                  <a:cubicBezTo>
                    <a:pt x="785" y="7071"/>
                    <a:pt x="587" y="4622"/>
                    <a:pt x="399" y="2852"/>
                  </a:cubicBezTo>
                  <a:cubicBezTo>
                    <a:pt x="306" y="1968"/>
                    <a:pt x="218" y="1254"/>
                    <a:pt x="149" y="762"/>
                  </a:cubicBezTo>
                  <a:cubicBezTo>
                    <a:pt x="81" y="271"/>
                    <a:pt x="35" y="1"/>
                    <a:pt x="17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64;p34">
              <a:extLst>
                <a:ext uri="{FF2B5EF4-FFF2-40B4-BE49-F238E27FC236}">
                  <a16:creationId xmlns:a16="http://schemas.microsoft.com/office/drawing/2014/main" id="{8C5BA17F-119D-42FF-A80F-7186D6DE6C4F}"/>
                </a:ext>
              </a:extLst>
            </p:cNvPr>
            <p:cNvSpPr/>
            <p:nvPr/>
          </p:nvSpPr>
          <p:spPr>
            <a:xfrm>
              <a:off x="3362812" y="5219802"/>
              <a:ext cx="532341" cy="2880039"/>
            </a:xfrm>
            <a:custGeom>
              <a:avLst/>
              <a:gdLst/>
              <a:ahLst/>
              <a:cxnLst/>
              <a:rect l="l" t="t" r="r" b="b"/>
              <a:pathLst>
                <a:path w="6744" h="36486" extrusionOk="0"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0" y="9"/>
                    <a:pt x="99" y="95"/>
                    <a:pt x="282" y="265"/>
                  </a:cubicBezTo>
                  <a:cubicBezTo>
                    <a:pt x="546" y="515"/>
                    <a:pt x="792" y="783"/>
                    <a:pt x="1018" y="1068"/>
                  </a:cubicBezTo>
                  <a:cubicBezTo>
                    <a:pt x="1613" y="1801"/>
                    <a:pt x="2316" y="3007"/>
                    <a:pt x="2763" y="4642"/>
                  </a:cubicBezTo>
                  <a:cubicBezTo>
                    <a:pt x="3231" y="6272"/>
                    <a:pt x="3413" y="8294"/>
                    <a:pt x="3663" y="10531"/>
                  </a:cubicBezTo>
                  <a:lnTo>
                    <a:pt x="4482" y="17809"/>
                  </a:lnTo>
                  <a:cubicBezTo>
                    <a:pt x="5083" y="22957"/>
                    <a:pt x="5627" y="27618"/>
                    <a:pt x="6025" y="31021"/>
                  </a:cubicBezTo>
                  <a:cubicBezTo>
                    <a:pt x="6231" y="32691"/>
                    <a:pt x="6400" y="34053"/>
                    <a:pt x="6520" y="35022"/>
                  </a:cubicBezTo>
                  <a:cubicBezTo>
                    <a:pt x="6580" y="35475"/>
                    <a:pt x="6630" y="35837"/>
                    <a:pt x="6667" y="36108"/>
                  </a:cubicBezTo>
                  <a:cubicBezTo>
                    <a:pt x="6703" y="36356"/>
                    <a:pt x="6725" y="36486"/>
                    <a:pt x="6734" y="36486"/>
                  </a:cubicBezTo>
                  <a:cubicBezTo>
                    <a:pt x="6734" y="36486"/>
                    <a:pt x="6734" y="36486"/>
                    <a:pt x="6734" y="36486"/>
                  </a:cubicBezTo>
                  <a:cubicBezTo>
                    <a:pt x="6743" y="36485"/>
                    <a:pt x="6737" y="36353"/>
                    <a:pt x="6716" y="36103"/>
                  </a:cubicBezTo>
                  <a:cubicBezTo>
                    <a:pt x="6690" y="35832"/>
                    <a:pt x="6657" y="35467"/>
                    <a:pt x="6614" y="35011"/>
                  </a:cubicBezTo>
                  <a:cubicBezTo>
                    <a:pt x="6513" y="34039"/>
                    <a:pt x="6371" y="32676"/>
                    <a:pt x="6197" y="31001"/>
                  </a:cubicBezTo>
                  <a:cubicBezTo>
                    <a:pt x="5818" y="27596"/>
                    <a:pt x="5298" y="22933"/>
                    <a:pt x="4725" y="17781"/>
                  </a:cubicBezTo>
                  <a:cubicBezTo>
                    <a:pt x="4428" y="15201"/>
                    <a:pt x="4145" y="12744"/>
                    <a:pt x="3887" y="10506"/>
                  </a:cubicBezTo>
                  <a:cubicBezTo>
                    <a:pt x="3625" y="8274"/>
                    <a:pt x="3425" y="6240"/>
                    <a:pt x="2929" y="4594"/>
                  </a:cubicBezTo>
                  <a:cubicBezTo>
                    <a:pt x="2454" y="2944"/>
                    <a:pt x="1717" y="1730"/>
                    <a:pt x="1093" y="1007"/>
                  </a:cubicBezTo>
                  <a:cubicBezTo>
                    <a:pt x="782" y="643"/>
                    <a:pt x="510" y="388"/>
                    <a:pt x="315" y="229"/>
                  </a:cubicBezTo>
                  <a:cubicBezTo>
                    <a:pt x="220" y="146"/>
                    <a:pt x="142" y="91"/>
                    <a:pt x="89" y="53"/>
                  </a:cubicBezTo>
                  <a:cubicBezTo>
                    <a:pt x="41" y="17"/>
                    <a:pt x="14" y="0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65;p34">
              <a:extLst>
                <a:ext uri="{FF2B5EF4-FFF2-40B4-BE49-F238E27FC236}">
                  <a16:creationId xmlns:a16="http://schemas.microsoft.com/office/drawing/2014/main" id="{3545AE2D-9190-429C-8D52-4B2E0E03EBD7}"/>
                </a:ext>
              </a:extLst>
            </p:cNvPr>
            <p:cNvSpPr/>
            <p:nvPr/>
          </p:nvSpPr>
          <p:spPr>
            <a:xfrm>
              <a:off x="5572531" y="4463206"/>
              <a:ext cx="2392139" cy="1742500"/>
            </a:xfrm>
            <a:custGeom>
              <a:avLst/>
              <a:gdLst/>
              <a:ahLst/>
              <a:cxnLst/>
              <a:rect l="l" t="t" r="r" b="b"/>
              <a:pathLst>
                <a:path w="30305" h="22075" extrusionOk="0">
                  <a:moveTo>
                    <a:pt x="22956" y="1"/>
                  </a:moveTo>
                  <a:cubicBezTo>
                    <a:pt x="22956" y="1"/>
                    <a:pt x="16319" y="11359"/>
                    <a:pt x="15697" y="11359"/>
                  </a:cubicBezTo>
                  <a:cubicBezTo>
                    <a:pt x="15684" y="11359"/>
                    <a:pt x="15675" y="11355"/>
                    <a:pt x="15667" y="11346"/>
                  </a:cubicBezTo>
                  <a:cubicBezTo>
                    <a:pt x="14681" y="10190"/>
                    <a:pt x="10226" y="5191"/>
                    <a:pt x="10226" y="5191"/>
                  </a:cubicBezTo>
                  <a:lnTo>
                    <a:pt x="1" y="7842"/>
                  </a:lnTo>
                  <a:cubicBezTo>
                    <a:pt x="1" y="7842"/>
                    <a:pt x="5347" y="20278"/>
                    <a:pt x="14356" y="21923"/>
                  </a:cubicBezTo>
                  <a:cubicBezTo>
                    <a:pt x="14916" y="22025"/>
                    <a:pt x="15460" y="22074"/>
                    <a:pt x="15987" y="22074"/>
                  </a:cubicBezTo>
                  <a:cubicBezTo>
                    <a:pt x="26421" y="22074"/>
                    <a:pt x="30304" y="2960"/>
                    <a:pt x="30304" y="2960"/>
                  </a:cubicBezTo>
                  <a:lnTo>
                    <a:pt x="22956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66;p34">
              <a:extLst>
                <a:ext uri="{FF2B5EF4-FFF2-40B4-BE49-F238E27FC236}">
                  <a16:creationId xmlns:a16="http://schemas.microsoft.com/office/drawing/2014/main" id="{4EF3F929-323E-4F07-BC4D-5BC015237B82}"/>
                </a:ext>
              </a:extLst>
            </p:cNvPr>
            <p:cNvSpPr/>
            <p:nvPr/>
          </p:nvSpPr>
          <p:spPr>
            <a:xfrm>
              <a:off x="7325767" y="3716398"/>
              <a:ext cx="841610" cy="1209844"/>
            </a:xfrm>
            <a:custGeom>
              <a:avLst/>
              <a:gdLst/>
              <a:ahLst/>
              <a:cxnLst/>
              <a:rect l="l" t="t" r="r" b="b"/>
              <a:pathLst>
                <a:path w="10662" h="15327" extrusionOk="0">
                  <a:moveTo>
                    <a:pt x="6484" y="0"/>
                  </a:moveTo>
                  <a:cubicBezTo>
                    <a:pt x="6331" y="0"/>
                    <a:pt x="6124" y="93"/>
                    <a:pt x="5842" y="335"/>
                  </a:cubicBezTo>
                  <a:cubicBezTo>
                    <a:pt x="4646" y="1366"/>
                    <a:pt x="2247" y="5726"/>
                    <a:pt x="2247" y="5726"/>
                  </a:cubicBezTo>
                  <a:cubicBezTo>
                    <a:pt x="1734" y="5072"/>
                    <a:pt x="1191" y="4903"/>
                    <a:pt x="767" y="4903"/>
                  </a:cubicBezTo>
                  <a:cubicBezTo>
                    <a:pt x="316" y="4903"/>
                    <a:pt x="1" y="5094"/>
                    <a:pt x="1" y="5094"/>
                  </a:cubicBezTo>
                  <a:cubicBezTo>
                    <a:pt x="1" y="5094"/>
                    <a:pt x="588" y="5915"/>
                    <a:pt x="1043" y="6876"/>
                  </a:cubicBezTo>
                  <a:cubicBezTo>
                    <a:pt x="1477" y="7795"/>
                    <a:pt x="466" y="9936"/>
                    <a:pt x="466" y="9936"/>
                  </a:cubicBezTo>
                  <a:lnTo>
                    <a:pt x="7284" y="15327"/>
                  </a:lnTo>
                  <a:cubicBezTo>
                    <a:pt x="7284" y="15327"/>
                    <a:pt x="8948" y="12017"/>
                    <a:pt x="9339" y="10943"/>
                  </a:cubicBezTo>
                  <a:cubicBezTo>
                    <a:pt x="10274" y="8368"/>
                    <a:pt x="10405" y="7394"/>
                    <a:pt x="10530" y="6860"/>
                  </a:cubicBezTo>
                  <a:cubicBezTo>
                    <a:pt x="10610" y="6521"/>
                    <a:pt x="10636" y="5166"/>
                    <a:pt x="10654" y="4093"/>
                  </a:cubicBezTo>
                  <a:cubicBezTo>
                    <a:pt x="10662" y="3598"/>
                    <a:pt x="10344" y="3213"/>
                    <a:pt x="9992" y="2865"/>
                  </a:cubicBezTo>
                  <a:cubicBezTo>
                    <a:pt x="9947" y="2821"/>
                    <a:pt x="9923" y="2727"/>
                    <a:pt x="9946" y="2553"/>
                  </a:cubicBezTo>
                  <a:cubicBezTo>
                    <a:pt x="10125" y="1143"/>
                    <a:pt x="9210" y="1021"/>
                    <a:pt x="8888" y="1021"/>
                  </a:cubicBezTo>
                  <a:cubicBezTo>
                    <a:pt x="8820" y="1021"/>
                    <a:pt x="8778" y="1026"/>
                    <a:pt x="8778" y="1026"/>
                  </a:cubicBezTo>
                  <a:cubicBezTo>
                    <a:pt x="8715" y="574"/>
                    <a:pt x="8476" y="425"/>
                    <a:pt x="8188" y="425"/>
                  </a:cubicBezTo>
                  <a:cubicBezTo>
                    <a:pt x="7632" y="425"/>
                    <a:pt x="6897" y="977"/>
                    <a:pt x="6897" y="977"/>
                  </a:cubicBezTo>
                  <a:cubicBezTo>
                    <a:pt x="6897" y="977"/>
                    <a:pt x="6980" y="0"/>
                    <a:pt x="648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67;p34">
              <a:extLst>
                <a:ext uri="{FF2B5EF4-FFF2-40B4-BE49-F238E27FC236}">
                  <a16:creationId xmlns:a16="http://schemas.microsoft.com/office/drawing/2014/main" id="{3820E4AC-F28E-470A-B99B-B7103B34DDBB}"/>
                </a:ext>
              </a:extLst>
            </p:cNvPr>
            <p:cNvSpPr/>
            <p:nvPr/>
          </p:nvSpPr>
          <p:spPr>
            <a:xfrm>
              <a:off x="7743651" y="3787834"/>
              <a:ext cx="132769" cy="319689"/>
            </a:xfrm>
            <a:custGeom>
              <a:avLst/>
              <a:gdLst/>
              <a:ahLst/>
              <a:cxnLst/>
              <a:rect l="l" t="t" r="r" b="b"/>
              <a:pathLst>
                <a:path w="1682" h="4050" extrusionOk="0">
                  <a:moveTo>
                    <a:pt x="1598" y="1"/>
                  </a:moveTo>
                  <a:cubicBezTo>
                    <a:pt x="1576" y="1"/>
                    <a:pt x="1555" y="11"/>
                    <a:pt x="1542" y="37"/>
                  </a:cubicBezTo>
                  <a:cubicBezTo>
                    <a:pt x="901" y="1236"/>
                    <a:pt x="477" y="2622"/>
                    <a:pt x="31" y="3906"/>
                  </a:cubicBezTo>
                  <a:cubicBezTo>
                    <a:pt x="0" y="3993"/>
                    <a:pt x="72" y="4049"/>
                    <a:pt x="144" y="4049"/>
                  </a:cubicBezTo>
                  <a:cubicBezTo>
                    <a:pt x="192" y="4049"/>
                    <a:pt x="240" y="4025"/>
                    <a:pt x="260" y="3968"/>
                  </a:cubicBezTo>
                  <a:cubicBezTo>
                    <a:pt x="718" y="2695"/>
                    <a:pt x="1372" y="1409"/>
                    <a:pt x="1671" y="90"/>
                  </a:cubicBezTo>
                  <a:cubicBezTo>
                    <a:pt x="1682" y="41"/>
                    <a:pt x="1639" y="1"/>
                    <a:pt x="1598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68;p34">
              <a:extLst>
                <a:ext uri="{FF2B5EF4-FFF2-40B4-BE49-F238E27FC236}">
                  <a16:creationId xmlns:a16="http://schemas.microsoft.com/office/drawing/2014/main" id="{8BFBBB47-2FAF-4DD0-B220-4DEED290EDE8}"/>
                </a:ext>
              </a:extLst>
            </p:cNvPr>
            <p:cNvSpPr/>
            <p:nvPr/>
          </p:nvSpPr>
          <p:spPr>
            <a:xfrm>
              <a:off x="8007375" y="3937654"/>
              <a:ext cx="106405" cy="249989"/>
            </a:xfrm>
            <a:custGeom>
              <a:avLst/>
              <a:gdLst/>
              <a:ahLst/>
              <a:cxnLst/>
              <a:rect l="l" t="t" r="r" b="b"/>
              <a:pathLst>
                <a:path w="1348" h="3167" extrusionOk="0">
                  <a:moveTo>
                    <a:pt x="1266" y="1"/>
                  </a:moveTo>
                  <a:cubicBezTo>
                    <a:pt x="1245" y="1"/>
                    <a:pt x="1224" y="11"/>
                    <a:pt x="1210" y="35"/>
                  </a:cubicBezTo>
                  <a:cubicBezTo>
                    <a:pt x="683" y="924"/>
                    <a:pt x="367" y="2048"/>
                    <a:pt x="31" y="3022"/>
                  </a:cubicBezTo>
                  <a:cubicBezTo>
                    <a:pt x="0" y="3109"/>
                    <a:pt x="71" y="3166"/>
                    <a:pt x="144" y="3166"/>
                  </a:cubicBezTo>
                  <a:cubicBezTo>
                    <a:pt x="192" y="3166"/>
                    <a:pt x="240" y="3142"/>
                    <a:pt x="260" y="3085"/>
                  </a:cubicBezTo>
                  <a:cubicBezTo>
                    <a:pt x="608" y="2123"/>
                    <a:pt x="1157" y="1096"/>
                    <a:pt x="1338" y="90"/>
                  </a:cubicBezTo>
                  <a:cubicBezTo>
                    <a:pt x="1347" y="40"/>
                    <a:pt x="1306" y="1"/>
                    <a:pt x="1266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69;p34">
              <a:extLst>
                <a:ext uri="{FF2B5EF4-FFF2-40B4-BE49-F238E27FC236}">
                  <a16:creationId xmlns:a16="http://schemas.microsoft.com/office/drawing/2014/main" id="{50CE4738-0218-4559-8A6B-157826EB593B}"/>
                </a:ext>
              </a:extLst>
            </p:cNvPr>
            <p:cNvSpPr/>
            <p:nvPr/>
          </p:nvSpPr>
          <p:spPr>
            <a:xfrm>
              <a:off x="7883841" y="3797543"/>
              <a:ext cx="140742" cy="354341"/>
            </a:xfrm>
            <a:custGeom>
              <a:avLst/>
              <a:gdLst/>
              <a:ahLst/>
              <a:cxnLst/>
              <a:rect l="l" t="t" r="r" b="b"/>
              <a:pathLst>
                <a:path w="1783" h="4489" extrusionOk="0">
                  <a:moveTo>
                    <a:pt x="1715" y="1"/>
                  </a:moveTo>
                  <a:cubicBezTo>
                    <a:pt x="1645" y="1"/>
                    <a:pt x="1286" y="998"/>
                    <a:pt x="829" y="2221"/>
                  </a:cubicBezTo>
                  <a:cubicBezTo>
                    <a:pt x="370" y="3456"/>
                    <a:pt x="0" y="4460"/>
                    <a:pt x="65" y="4488"/>
                  </a:cubicBezTo>
                  <a:cubicBezTo>
                    <a:pt x="66" y="4488"/>
                    <a:pt x="66" y="4488"/>
                    <a:pt x="67" y="4488"/>
                  </a:cubicBezTo>
                  <a:cubicBezTo>
                    <a:pt x="138" y="4488"/>
                    <a:pt x="604" y="3532"/>
                    <a:pt x="1059" y="2307"/>
                  </a:cubicBezTo>
                  <a:cubicBezTo>
                    <a:pt x="1523" y="1065"/>
                    <a:pt x="1783" y="20"/>
                    <a:pt x="1717" y="1"/>
                  </a:cubicBezTo>
                  <a:cubicBezTo>
                    <a:pt x="1717" y="1"/>
                    <a:pt x="1716" y="1"/>
                    <a:pt x="171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70;p34">
              <a:extLst>
                <a:ext uri="{FF2B5EF4-FFF2-40B4-BE49-F238E27FC236}">
                  <a16:creationId xmlns:a16="http://schemas.microsoft.com/office/drawing/2014/main" id="{FDF4D22E-D755-4678-87CF-3B7A25137503}"/>
                </a:ext>
              </a:extLst>
            </p:cNvPr>
            <p:cNvSpPr/>
            <p:nvPr/>
          </p:nvSpPr>
          <p:spPr>
            <a:xfrm>
              <a:off x="7757781" y="10714658"/>
              <a:ext cx="1180953" cy="460904"/>
            </a:xfrm>
            <a:custGeom>
              <a:avLst/>
              <a:gdLst/>
              <a:ahLst/>
              <a:cxnLst/>
              <a:rect l="l" t="t" r="r" b="b"/>
              <a:pathLst>
                <a:path w="14961" h="5839" extrusionOk="0">
                  <a:moveTo>
                    <a:pt x="588" y="0"/>
                  </a:moveTo>
                  <a:lnTo>
                    <a:pt x="0" y="5839"/>
                  </a:lnTo>
                  <a:lnTo>
                    <a:pt x="14961" y="5839"/>
                  </a:lnTo>
                  <a:cubicBezTo>
                    <a:pt x="14723" y="3973"/>
                    <a:pt x="13093" y="2917"/>
                    <a:pt x="9647" y="2917"/>
                  </a:cubicBezTo>
                  <a:cubicBezTo>
                    <a:pt x="9559" y="2917"/>
                    <a:pt x="9469" y="2918"/>
                    <a:pt x="9379" y="291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71;p34">
              <a:extLst>
                <a:ext uri="{FF2B5EF4-FFF2-40B4-BE49-F238E27FC236}">
                  <a16:creationId xmlns:a16="http://schemas.microsoft.com/office/drawing/2014/main" id="{A773F7D8-1CE6-42B4-8B42-9EA9BB735B23}"/>
                </a:ext>
              </a:extLst>
            </p:cNvPr>
            <p:cNvSpPr/>
            <p:nvPr/>
          </p:nvSpPr>
          <p:spPr>
            <a:xfrm>
              <a:off x="8554082" y="10959673"/>
              <a:ext cx="77594" cy="113904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1" y="1432"/>
                    <a:pt x="65" y="1442"/>
                  </a:cubicBezTo>
                  <a:cubicBezTo>
                    <a:pt x="67" y="1442"/>
                    <a:pt x="68" y="1442"/>
                    <a:pt x="70" y="1442"/>
                  </a:cubicBezTo>
                  <a:cubicBezTo>
                    <a:pt x="139" y="1442"/>
                    <a:pt x="267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72;p34">
              <a:extLst>
                <a:ext uri="{FF2B5EF4-FFF2-40B4-BE49-F238E27FC236}">
                  <a16:creationId xmlns:a16="http://schemas.microsoft.com/office/drawing/2014/main" id="{D40CBA63-6FB8-4DB4-B549-D1783AC08CFD}"/>
                </a:ext>
              </a:extLst>
            </p:cNvPr>
            <p:cNvSpPr/>
            <p:nvPr/>
          </p:nvSpPr>
          <p:spPr>
            <a:xfrm>
              <a:off x="8430153" y="10944202"/>
              <a:ext cx="86198" cy="107036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4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4" y="11"/>
                  </a:cubicBezTo>
                  <a:cubicBezTo>
                    <a:pt x="1051" y="4"/>
                    <a:pt x="1041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73;p34">
              <a:extLst>
                <a:ext uri="{FF2B5EF4-FFF2-40B4-BE49-F238E27FC236}">
                  <a16:creationId xmlns:a16="http://schemas.microsoft.com/office/drawing/2014/main" id="{3FD69517-E10F-493F-B560-329F34CB632E}"/>
                </a:ext>
              </a:extLst>
            </p:cNvPr>
            <p:cNvSpPr/>
            <p:nvPr/>
          </p:nvSpPr>
          <p:spPr>
            <a:xfrm>
              <a:off x="8344666" y="10882317"/>
              <a:ext cx="162291" cy="41757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7" y="0"/>
                  </a:moveTo>
                  <a:cubicBezTo>
                    <a:pt x="1185" y="0"/>
                    <a:pt x="1087" y="7"/>
                    <a:pt x="986" y="23"/>
                  </a:cubicBezTo>
                  <a:cubicBezTo>
                    <a:pt x="376" y="113"/>
                    <a:pt x="1" y="474"/>
                    <a:pt x="45" y="520"/>
                  </a:cubicBezTo>
                  <a:cubicBezTo>
                    <a:pt x="50" y="526"/>
                    <a:pt x="58" y="529"/>
                    <a:pt x="71" y="529"/>
                  </a:cubicBezTo>
                  <a:cubicBezTo>
                    <a:pt x="175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9" y="242"/>
                    <a:pt x="2026" y="237"/>
                    <a:pt x="2032" y="219"/>
                  </a:cubicBezTo>
                  <a:cubicBezTo>
                    <a:pt x="2056" y="170"/>
                    <a:pt x="1737" y="0"/>
                    <a:pt x="127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74;p34">
              <a:extLst>
                <a:ext uri="{FF2B5EF4-FFF2-40B4-BE49-F238E27FC236}">
                  <a16:creationId xmlns:a16="http://schemas.microsoft.com/office/drawing/2014/main" id="{62A61A1E-3D63-4F8E-B9DA-6375FB89E7D9}"/>
                </a:ext>
              </a:extLst>
            </p:cNvPr>
            <p:cNvSpPr/>
            <p:nvPr/>
          </p:nvSpPr>
          <p:spPr>
            <a:xfrm>
              <a:off x="7791012" y="11116755"/>
              <a:ext cx="1137302" cy="19418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4" y="246"/>
                    <a:pt x="7203" y="246"/>
                  </a:cubicBezTo>
                  <a:cubicBezTo>
                    <a:pt x="11182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75;p34">
              <a:extLst>
                <a:ext uri="{FF2B5EF4-FFF2-40B4-BE49-F238E27FC236}">
                  <a16:creationId xmlns:a16="http://schemas.microsoft.com/office/drawing/2014/main" id="{6CAEFE8D-C154-4094-8BA6-4EA7674E292C}"/>
                </a:ext>
              </a:extLst>
            </p:cNvPr>
            <p:cNvSpPr/>
            <p:nvPr/>
          </p:nvSpPr>
          <p:spPr>
            <a:xfrm>
              <a:off x="7785803" y="10884685"/>
              <a:ext cx="389862" cy="244621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9" y="1"/>
                  </a:moveTo>
                  <a:cubicBezTo>
                    <a:pt x="194" y="1"/>
                    <a:pt x="1" y="46"/>
                    <a:pt x="3" y="65"/>
                  </a:cubicBezTo>
                  <a:cubicBezTo>
                    <a:pt x="5" y="106"/>
                    <a:pt x="350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10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50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5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76;p34">
              <a:extLst>
                <a:ext uri="{FF2B5EF4-FFF2-40B4-BE49-F238E27FC236}">
                  <a16:creationId xmlns:a16="http://schemas.microsoft.com/office/drawing/2014/main" id="{1F78D60A-70AC-4929-9ADF-1E53957BB575}"/>
                </a:ext>
              </a:extLst>
            </p:cNvPr>
            <p:cNvSpPr/>
            <p:nvPr/>
          </p:nvSpPr>
          <p:spPr>
            <a:xfrm>
              <a:off x="7877605" y="10729261"/>
              <a:ext cx="46888" cy="168922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6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1" y="2117"/>
                    <a:pt x="66" y="2139"/>
                  </a:cubicBezTo>
                  <a:cubicBezTo>
                    <a:pt x="67" y="2139"/>
                    <a:pt x="69" y="2139"/>
                    <a:pt x="71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4" y="506"/>
                    <a:pt x="582" y="5"/>
                    <a:pt x="517" y="1"/>
                  </a:cubicBezTo>
                  <a:cubicBezTo>
                    <a:pt x="516" y="1"/>
                    <a:pt x="516" y="1"/>
                    <a:pt x="51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77;p34">
              <a:extLst>
                <a:ext uri="{FF2B5EF4-FFF2-40B4-BE49-F238E27FC236}">
                  <a16:creationId xmlns:a16="http://schemas.microsoft.com/office/drawing/2014/main" id="{0D2EEBE1-D992-4803-8A9F-D4761606408D}"/>
                </a:ext>
              </a:extLst>
            </p:cNvPr>
            <p:cNvSpPr/>
            <p:nvPr/>
          </p:nvSpPr>
          <p:spPr>
            <a:xfrm>
              <a:off x="8661749" y="10985406"/>
              <a:ext cx="111536" cy="140742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2" y="0"/>
                  </a:moveTo>
                  <a:cubicBezTo>
                    <a:pt x="1237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4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2" y="11"/>
                    <a:pt x="1359" y="0"/>
                    <a:pt x="130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78;p34">
              <a:extLst>
                <a:ext uri="{FF2B5EF4-FFF2-40B4-BE49-F238E27FC236}">
                  <a16:creationId xmlns:a16="http://schemas.microsoft.com/office/drawing/2014/main" id="{A7BA8FDB-D3AE-49E9-89EF-2FF4129A9242}"/>
                </a:ext>
              </a:extLst>
            </p:cNvPr>
            <p:cNvSpPr/>
            <p:nvPr/>
          </p:nvSpPr>
          <p:spPr>
            <a:xfrm>
              <a:off x="4985804" y="6804590"/>
              <a:ext cx="3670262" cy="4003212"/>
            </a:xfrm>
            <a:custGeom>
              <a:avLst/>
              <a:gdLst/>
              <a:ahLst/>
              <a:cxnLst/>
              <a:rect l="l" t="t" r="r" b="b"/>
              <a:pathLst>
                <a:path w="46497" h="50715" extrusionOk="0">
                  <a:moveTo>
                    <a:pt x="22" y="0"/>
                  </a:moveTo>
                  <a:lnTo>
                    <a:pt x="20" y="1052"/>
                  </a:lnTo>
                  <a:cubicBezTo>
                    <a:pt x="1" y="9158"/>
                    <a:pt x="6327" y="15081"/>
                    <a:pt x="14433" y="15108"/>
                  </a:cubicBezTo>
                  <a:cubicBezTo>
                    <a:pt x="15289" y="15111"/>
                    <a:pt x="16157" y="15112"/>
                    <a:pt x="17023" y="15112"/>
                  </a:cubicBezTo>
                  <a:cubicBezTo>
                    <a:pt x="19023" y="15112"/>
                    <a:pt x="21021" y="15107"/>
                    <a:pt x="22875" y="15107"/>
                  </a:cubicBezTo>
                  <a:cubicBezTo>
                    <a:pt x="25564" y="15107"/>
                    <a:pt x="27950" y="15119"/>
                    <a:pt x="29599" y="15176"/>
                  </a:cubicBezTo>
                  <a:cubicBezTo>
                    <a:pt x="31053" y="15227"/>
                    <a:pt x="32224" y="16383"/>
                    <a:pt x="32296" y="17836"/>
                  </a:cubicBezTo>
                  <a:lnTo>
                    <a:pt x="31943" y="50715"/>
                  </a:lnTo>
                  <a:lnTo>
                    <a:pt x="45529" y="50715"/>
                  </a:lnTo>
                  <a:lnTo>
                    <a:pt x="46496" y="16127"/>
                  </a:lnTo>
                  <a:cubicBezTo>
                    <a:pt x="46496" y="7177"/>
                    <a:pt x="41993" y="163"/>
                    <a:pt x="33043" y="12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79;p34">
              <a:extLst>
                <a:ext uri="{FF2B5EF4-FFF2-40B4-BE49-F238E27FC236}">
                  <a16:creationId xmlns:a16="http://schemas.microsoft.com/office/drawing/2014/main" id="{B92D51AA-52E5-40A1-BBF3-617BB158B677}"/>
                </a:ext>
              </a:extLst>
            </p:cNvPr>
            <p:cNvSpPr/>
            <p:nvPr/>
          </p:nvSpPr>
          <p:spPr>
            <a:xfrm>
              <a:off x="6797846" y="10721841"/>
              <a:ext cx="1181111" cy="460904"/>
            </a:xfrm>
            <a:custGeom>
              <a:avLst/>
              <a:gdLst/>
              <a:ahLst/>
              <a:cxnLst/>
              <a:rect l="l" t="t" r="r" b="b"/>
              <a:pathLst>
                <a:path w="14963" h="5839" extrusionOk="0">
                  <a:moveTo>
                    <a:pt x="590" y="1"/>
                  </a:moveTo>
                  <a:lnTo>
                    <a:pt x="1" y="5839"/>
                  </a:lnTo>
                  <a:lnTo>
                    <a:pt x="14962" y="5839"/>
                  </a:lnTo>
                  <a:cubicBezTo>
                    <a:pt x="14725" y="3975"/>
                    <a:pt x="13097" y="2918"/>
                    <a:pt x="9653" y="2918"/>
                  </a:cubicBezTo>
                  <a:cubicBezTo>
                    <a:pt x="9564" y="2918"/>
                    <a:pt x="9473" y="2919"/>
                    <a:pt x="9381" y="2920"/>
                  </a:cubicBezTo>
                  <a:lnTo>
                    <a:pt x="96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80;p34">
              <a:extLst>
                <a:ext uri="{FF2B5EF4-FFF2-40B4-BE49-F238E27FC236}">
                  <a16:creationId xmlns:a16="http://schemas.microsoft.com/office/drawing/2014/main" id="{C2A9FBDC-2EC3-4AE3-9A0F-F8E364A5FB33}"/>
                </a:ext>
              </a:extLst>
            </p:cNvPr>
            <p:cNvSpPr/>
            <p:nvPr/>
          </p:nvSpPr>
          <p:spPr>
            <a:xfrm>
              <a:off x="7581755" y="10959673"/>
              <a:ext cx="77594" cy="113904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0" y="1432"/>
                    <a:pt x="65" y="1442"/>
                  </a:cubicBezTo>
                  <a:cubicBezTo>
                    <a:pt x="66" y="1442"/>
                    <a:pt x="68" y="1442"/>
                    <a:pt x="69" y="1442"/>
                  </a:cubicBezTo>
                  <a:cubicBezTo>
                    <a:pt x="139" y="1442"/>
                    <a:pt x="266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81;p34">
              <a:extLst>
                <a:ext uri="{FF2B5EF4-FFF2-40B4-BE49-F238E27FC236}">
                  <a16:creationId xmlns:a16="http://schemas.microsoft.com/office/drawing/2014/main" id="{E04B402E-799A-43DA-BDB7-ADA5E115DFD2}"/>
                </a:ext>
              </a:extLst>
            </p:cNvPr>
            <p:cNvSpPr/>
            <p:nvPr/>
          </p:nvSpPr>
          <p:spPr>
            <a:xfrm>
              <a:off x="7457826" y="10944202"/>
              <a:ext cx="86198" cy="107036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3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5" y="11"/>
                  </a:cubicBezTo>
                  <a:cubicBezTo>
                    <a:pt x="1051" y="4"/>
                    <a:pt x="1042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82;p34">
              <a:extLst>
                <a:ext uri="{FF2B5EF4-FFF2-40B4-BE49-F238E27FC236}">
                  <a16:creationId xmlns:a16="http://schemas.microsoft.com/office/drawing/2014/main" id="{ACAB8E57-9A44-41B0-A9F5-7E43EFC4979A}"/>
                </a:ext>
              </a:extLst>
            </p:cNvPr>
            <p:cNvSpPr/>
            <p:nvPr/>
          </p:nvSpPr>
          <p:spPr>
            <a:xfrm>
              <a:off x="7372339" y="10882317"/>
              <a:ext cx="162291" cy="41757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6" y="0"/>
                  </a:moveTo>
                  <a:cubicBezTo>
                    <a:pt x="1184" y="0"/>
                    <a:pt x="1087" y="7"/>
                    <a:pt x="985" y="23"/>
                  </a:cubicBezTo>
                  <a:cubicBezTo>
                    <a:pt x="376" y="113"/>
                    <a:pt x="0" y="474"/>
                    <a:pt x="45" y="520"/>
                  </a:cubicBezTo>
                  <a:cubicBezTo>
                    <a:pt x="49" y="526"/>
                    <a:pt x="58" y="529"/>
                    <a:pt x="71" y="529"/>
                  </a:cubicBezTo>
                  <a:cubicBezTo>
                    <a:pt x="174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8" y="242"/>
                    <a:pt x="2025" y="237"/>
                    <a:pt x="2030" y="219"/>
                  </a:cubicBezTo>
                  <a:cubicBezTo>
                    <a:pt x="2055" y="170"/>
                    <a:pt x="1736" y="0"/>
                    <a:pt x="127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83;p34">
              <a:extLst>
                <a:ext uri="{FF2B5EF4-FFF2-40B4-BE49-F238E27FC236}">
                  <a16:creationId xmlns:a16="http://schemas.microsoft.com/office/drawing/2014/main" id="{EF55E476-FB97-41FA-821C-9A1FFAFB2892}"/>
                </a:ext>
              </a:extLst>
            </p:cNvPr>
            <p:cNvSpPr/>
            <p:nvPr/>
          </p:nvSpPr>
          <p:spPr>
            <a:xfrm>
              <a:off x="6818685" y="11116755"/>
              <a:ext cx="1137302" cy="19418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3" y="246"/>
                    <a:pt x="7203" y="246"/>
                  </a:cubicBezTo>
                  <a:cubicBezTo>
                    <a:pt x="11183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84;p34">
              <a:extLst>
                <a:ext uri="{FF2B5EF4-FFF2-40B4-BE49-F238E27FC236}">
                  <a16:creationId xmlns:a16="http://schemas.microsoft.com/office/drawing/2014/main" id="{F45AB743-7CC8-48CF-9F70-290B39B9A1B2}"/>
                </a:ext>
              </a:extLst>
            </p:cNvPr>
            <p:cNvSpPr/>
            <p:nvPr/>
          </p:nvSpPr>
          <p:spPr>
            <a:xfrm>
              <a:off x="6813476" y="10884685"/>
              <a:ext cx="389862" cy="244621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8" y="1"/>
                  </a:moveTo>
                  <a:cubicBezTo>
                    <a:pt x="194" y="1"/>
                    <a:pt x="0" y="46"/>
                    <a:pt x="3" y="65"/>
                  </a:cubicBezTo>
                  <a:cubicBezTo>
                    <a:pt x="4" y="106"/>
                    <a:pt x="348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09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49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4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8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85;p34">
              <a:extLst>
                <a:ext uri="{FF2B5EF4-FFF2-40B4-BE49-F238E27FC236}">
                  <a16:creationId xmlns:a16="http://schemas.microsoft.com/office/drawing/2014/main" id="{E4923448-C13F-4E4C-BE9B-8AD708C22B09}"/>
                </a:ext>
              </a:extLst>
            </p:cNvPr>
            <p:cNvSpPr/>
            <p:nvPr/>
          </p:nvSpPr>
          <p:spPr>
            <a:xfrm>
              <a:off x="6905278" y="10729261"/>
              <a:ext cx="46888" cy="168922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5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0" y="2117"/>
                    <a:pt x="66" y="2139"/>
                  </a:cubicBezTo>
                  <a:cubicBezTo>
                    <a:pt x="67" y="2139"/>
                    <a:pt x="69" y="2139"/>
                    <a:pt x="70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3" y="506"/>
                    <a:pt x="582" y="5"/>
                    <a:pt x="517" y="1"/>
                  </a:cubicBezTo>
                  <a:cubicBezTo>
                    <a:pt x="516" y="1"/>
                    <a:pt x="516" y="1"/>
                    <a:pt x="51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86;p34">
              <a:extLst>
                <a:ext uri="{FF2B5EF4-FFF2-40B4-BE49-F238E27FC236}">
                  <a16:creationId xmlns:a16="http://schemas.microsoft.com/office/drawing/2014/main" id="{A37CD894-60F5-47ED-B9FF-0431FAF7469E}"/>
                </a:ext>
              </a:extLst>
            </p:cNvPr>
            <p:cNvSpPr/>
            <p:nvPr/>
          </p:nvSpPr>
          <p:spPr>
            <a:xfrm>
              <a:off x="7689422" y="10985406"/>
              <a:ext cx="111536" cy="140742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1" y="0"/>
                  </a:moveTo>
                  <a:cubicBezTo>
                    <a:pt x="1236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2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1" y="11"/>
                    <a:pt x="1358" y="0"/>
                    <a:pt x="130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87;p34">
              <a:extLst>
                <a:ext uri="{FF2B5EF4-FFF2-40B4-BE49-F238E27FC236}">
                  <a16:creationId xmlns:a16="http://schemas.microsoft.com/office/drawing/2014/main" id="{798F9D2A-454C-4A2D-A5BC-EB71A35A89C0}"/>
                </a:ext>
              </a:extLst>
            </p:cNvPr>
            <p:cNvSpPr/>
            <p:nvPr/>
          </p:nvSpPr>
          <p:spPr>
            <a:xfrm>
              <a:off x="4427809" y="6814693"/>
              <a:ext cx="3401171" cy="3993108"/>
            </a:xfrm>
            <a:custGeom>
              <a:avLst/>
              <a:gdLst/>
              <a:ahLst/>
              <a:cxnLst/>
              <a:rect l="l" t="t" r="r" b="b"/>
              <a:pathLst>
                <a:path w="43088" h="50587" extrusionOk="0">
                  <a:moveTo>
                    <a:pt x="29635" y="0"/>
                  </a:moveTo>
                  <a:lnTo>
                    <a:pt x="21" y="62"/>
                  </a:lnTo>
                  <a:lnTo>
                    <a:pt x="19" y="1113"/>
                  </a:lnTo>
                  <a:cubicBezTo>
                    <a:pt x="0" y="9219"/>
                    <a:pt x="2918" y="14953"/>
                    <a:pt x="11024" y="14980"/>
                  </a:cubicBezTo>
                  <a:cubicBezTo>
                    <a:pt x="11880" y="14983"/>
                    <a:pt x="12748" y="14984"/>
                    <a:pt x="13614" y="14984"/>
                  </a:cubicBezTo>
                  <a:cubicBezTo>
                    <a:pt x="15614" y="14984"/>
                    <a:pt x="17612" y="14979"/>
                    <a:pt x="19466" y="14979"/>
                  </a:cubicBezTo>
                  <a:cubicBezTo>
                    <a:pt x="22155" y="14979"/>
                    <a:pt x="24541" y="14991"/>
                    <a:pt x="26190" y="15048"/>
                  </a:cubicBezTo>
                  <a:cubicBezTo>
                    <a:pt x="27644" y="15099"/>
                    <a:pt x="28815" y="16255"/>
                    <a:pt x="28887" y="17708"/>
                  </a:cubicBezTo>
                  <a:lnTo>
                    <a:pt x="28534" y="50587"/>
                  </a:lnTo>
                  <a:lnTo>
                    <a:pt x="42120" y="50587"/>
                  </a:lnTo>
                  <a:lnTo>
                    <a:pt x="43087" y="15999"/>
                  </a:lnTo>
                  <a:cubicBezTo>
                    <a:pt x="43087" y="7049"/>
                    <a:pt x="38584" y="35"/>
                    <a:pt x="29635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88;p34">
              <a:extLst>
                <a:ext uri="{FF2B5EF4-FFF2-40B4-BE49-F238E27FC236}">
                  <a16:creationId xmlns:a16="http://schemas.microsoft.com/office/drawing/2014/main" id="{01533AC9-AF14-4F4B-A1A0-E0754864BA61}"/>
                </a:ext>
              </a:extLst>
            </p:cNvPr>
            <p:cNvSpPr/>
            <p:nvPr/>
          </p:nvSpPr>
          <p:spPr>
            <a:xfrm>
              <a:off x="5615393" y="2355708"/>
              <a:ext cx="1109596" cy="1946785"/>
            </a:xfrm>
            <a:custGeom>
              <a:avLst/>
              <a:gdLst/>
              <a:ahLst/>
              <a:cxnLst/>
              <a:rect l="l" t="t" r="r" b="b"/>
              <a:pathLst>
                <a:path w="14057" h="24663" extrusionOk="0">
                  <a:moveTo>
                    <a:pt x="4034" y="1"/>
                  </a:moveTo>
                  <a:lnTo>
                    <a:pt x="1" y="20362"/>
                  </a:lnTo>
                  <a:cubicBezTo>
                    <a:pt x="1129" y="21493"/>
                    <a:pt x="2301" y="22602"/>
                    <a:pt x="3669" y="23426"/>
                  </a:cubicBezTo>
                  <a:cubicBezTo>
                    <a:pt x="4898" y="24164"/>
                    <a:pt x="6307" y="24663"/>
                    <a:pt x="7733" y="24663"/>
                  </a:cubicBezTo>
                  <a:cubicBezTo>
                    <a:pt x="7896" y="24663"/>
                    <a:pt x="8060" y="24656"/>
                    <a:pt x="8223" y="24643"/>
                  </a:cubicBezTo>
                  <a:cubicBezTo>
                    <a:pt x="10606" y="24446"/>
                    <a:pt x="12775" y="22654"/>
                    <a:pt x="13416" y="20351"/>
                  </a:cubicBezTo>
                  <a:cubicBezTo>
                    <a:pt x="14057" y="18047"/>
                    <a:pt x="13127" y="15391"/>
                    <a:pt x="11188" y="13992"/>
                  </a:cubicBezTo>
                  <a:cubicBezTo>
                    <a:pt x="10007" y="13139"/>
                    <a:pt x="8520" y="12730"/>
                    <a:pt x="7465" y="11725"/>
                  </a:cubicBezTo>
                  <a:cubicBezTo>
                    <a:pt x="5958" y="10290"/>
                    <a:pt x="5687" y="8017"/>
                    <a:pt x="5572" y="5939"/>
                  </a:cubicBezTo>
                  <a:cubicBezTo>
                    <a:pt x="5457" y="3860"/>
                    <a:pt x="5349" y="1615"/>
                    <a:pt x="4034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89;p34">
              <a:extLst>
                <a:ext uri="{FF2B5EF4-FFF2-40B4-BE49-F238E27FC236}">
                  <a16:creationId xmlns:a16="http://schemas.microsoft.com/office/drawing/2014/main" id="{C426BFFD-D45F-466B-8355-1222DAB1046C}"/>
                </a:ext>
              </a:extLst>
            </p:cNvPr>
            <p:cNvSpPr/>
            <p:nvPr/>
          </p:nvSpPr>
          <p:spPr>
            <a:xfrm>
              <a:off x="3994375" y="2118902"/>
              <a:ext cx="1531348" cy="2041824"/>
            </a:xfrm>
            <a:custGeom>
              <a:avLst/>
              <a:gdLst/>
              <a:ahLst/>
              <a:cxnLst/>
              <a:rect l="l" t="t" r="r" b="b"/>
              <a:pathLst>
                <a:path w="19400" h="25867" extrusionOk="0">
                  <a:moveTo>
                    <a:pt x="15562" y="0"/>
                  </a:moveTo>
                  <a:cubicBezTo>
                    <a:pt x="12320" y="1109"/>
                    <a:pt x="9861" y="4224"/>
                    <a:pt x="9536" y="7635"/>
                  </a:cubicBezTo>
                  <a:cubicBezTo>
                    <a:pt x="9338" y="9698"/>
                    <a:pt x="9731" y="12134"/>
                    <a:pt x="8199" y="13529"/>
                  </a:cubicBezTo>
                  <a:cubicBezTo>
                    <a:pt x="7037" y="14585"/>
                    <a:pt x="5272" y="14520"/>
                    <a:pt x="3798" y="15059"/>
                  </a:cubicBezTo>
                  <a:cubicBezTo>
                    <a:pt x="2004" y="15717"/>
                    <a:pt x="621" y="17386"/>
                    <a:pt x="312" y="19270"/>
                  </a:cubicBezTo>
                  <a:cubicBezTo>
                    <a:pt x="1" y="21155"/>
                    <a:pt x="773" y="23181"/>
                    <a:pt x="2261" y="24378"/>
                  </a:cubicBezTo>
                  <a:cubicBezTo>
                    <a:pt x="3680" y="25522"/>
                    <a:pt x="5562" y="25867"/>
                    <a:pt x="7406" y="25867"/>
                  </a:cubicBezTo>
                  <a:cubicBezTo>
                    <a:pt x="7689" y="25867"/>
                    <a:pt x="7971" y="25858"/>
                    <a:pt x="8251" y="25844"/>
                  </a:cubicBezTo>
                  <a:cubicBezTo>
                    <a:pt x="11378" y="25678"/>
                    <a:pt x="14635" y="24703"/>
                    <a:pt x="16702" y="22350"/>
                  </a:cubicBezTo>
                  <a:cubicBezTo>
                    <a:pt x="19045" y="19681"/>
                    <a:pt x="19400" y="15818"/>
                    <a:pt x="19179" y="12273"/>
                  </a:cubicBezTo>
                  <a:cubicBezTo>
                    <a:pt x="18956" y="8728"/>
                    <a:pt x="18278" y="5139"/>
                    <a:pt x="18984" y="1658"/>
                  </a:cubicBezTo>
                  <a:lnTo>
                    <a:pt x="15562" y="0"/>
                  </a:ln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90;p34">
              <a:extLst>
                <a:ext uri="{FF2B5EF4-FFF2-40B4-BE49-F238E27FC236}">
                  <a16:creationId xmlns:a16="http://schemas.microsoft.com/office/drawing/2014/main" id="{45E62F56-C9A5-49CB-B993-937EE3548482}"/>
                </a:ext>
              </a:extLst>
            </p:cNvPr>
            <p:cNvSpPr/>
            <p:nvPr/>
          </p:nvSpPr>
          <p:spPr>
            <a:xfrm>
              <a:off x="3933515" y="3729422"/>
              <a:ext cx="3015650" cy="3090244"/>
            </a:xfrm>
            <a:custGeom>
              <a:avLst/>
              <a:gdLst/>
              <a:ahLst/>
              <a:cxnLst/>
              <a:rect l="l" t="t" r="r" b="b"/>
              <a:pathLst>
                <a:path w="38204" h="39149" extrusionOk="0">
                  <a:moveTo>
                    <a:pt x="13997" y="0"/>
                  </a:moveTo>
                  <a:cubicBezTo>
                    <a:pt x="13997" y="0"/>
                    <a:pt x="13883" y="51"/>
                    <a:pt x="13662" y="72"/>
                  </a:cubicBezTo>
                  <a:lnTo>
                    <a:pt x="13575" y="81"/>
                  </a:lnTo>
                  <a:cubicBezTo>
                    <a:pt x="6190" y="788"/>
                    <a:pt x="1" y="8360"/>
                    <a:pt x="779" y="15739"/>
                  </a:cubicBezTo>
                  <a:lnTo>
                    <a:pt x="7826" y="15863"/>
                  </a:lnTo>
                  <a:lnTo>
                    <a:pt x="9442" y="27165"/>
                  </a:lnTo>
                  <a:lnTo>
                    <a:pt x="6283" y="39148"/>
                  </a:lnTo>
                  <a:lnTo>
                    <a:pt x="6283" y="39148"/>
                  </a:lnTo>
                  <a:lnTo>
                    <a:pt x="31504" y="39068"/>
                  </a:lnTo>
                  <a:cubicBezTo>
                    <a:pt x="31504" y="39068"/>
                    <a:pt x="31039" y="32050"/>
                    <a:pt x="31102" y="22829"/>
                  </a:cubicBezTo>
                  <a:lnTo>
                    <a:pt x="36775" y="20033"/>
                  </a:lnTo>
                  <a:cubicBezTo>
                    <a:pt x="37705" y="19576"/>
                    <a:pt x="38204" y="18535"/>
                    <a:pt x="37962" y="17529"/>
                  </a:cubicBezTo>
                  <a:cubicBezTo>
                    <a:pt x="34201" y="1884"/>
                    <a:pt x="25270" y="17"/>
                    <a:pt x="21222" y="17"/>
                  </a:cubicBezTo>
                  <a:cubicBezTo>
                    <a:pt x="19953" y="17"/>
                    <a:pt x="19163" y="200"/>
                    <a:pt x="19163" y="200"/>
                  </a:cubicBezTo>
                  <a:cubicBezTo>
                    <a:pt x="18429" y="99"/>
                    <a:pt x="17690" y="49"/>
                    <a:pt x="16950" y="49"/>
                  </a:cubicBezTo>
                  <a:cubicBezTo>
                    <a:pt x="16574" y="49"/>
                    <a:pt x="16198" y="62"/>
                    <a:pt x="15822" y="88"/>
                  </a:cubicBezTo>
                  <a:cubicBezTo>
                    <a:pt x="15149" y="137"/>
                    <a:pt x="14502" y="200"/>
                    <a:pt x="13892" y="272"/>
                  </a:cubicBezTo>
                  <a:lnTo>
                    <a:pt x="139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91;p34">
              <a:extLst>
                <a:ext uri="{FF2B5EF4-FFF2-40B4-BE49-F238E27FC236}">
                  <a16:creationId xmlns:a16="http://schemas.microsoft.com/office/drawing/2014/main" id="{C71B3EE6-3E68-433F-A875-78981A0BE453}"/>
                </a:ext>
              </a:extLst>
            </p:cNvPr>
            <p:cNvSpPr/>
            <p:nvPr/>
          </p:nvSpPr>
          <p:spPr>
            <a:xfrm>
              <a:off x="4371449" y="4004038"/>
              <a:ext cx="1609099" cy="38757"/>
            </a:xfrm>
            <a:custGeom>
              <a:avLst/>
              <a:gdLst/>
              <a:ahLst/>
              <a:cxnLst/>
              <a:rect l="l" t="t" r="r" b="b"/>
              <a:pathLst>
                <a:path w="20385" h="491" extrusionOk="0">
                  <a:moveTo>
                    <a:pt x="10193" y="1"/>
                  </a:moveTo>
                  <a:cubicBezTo>
                    <a:pt x="4562" y="1"/>
                    <a:pt x="0" y="111"/>
                    <a:pt x="0" y="246"/>
                  </a:cubicBezTo>
                  <a:cubicBezTo>
                    <a:pt x="0" y="382"/>
                    <a:pt x="4564" y="490"/>
                    <a:pt x="10193" y="490"/>
                  </a:cubicBezTo>
                  <a:cubicBezTo>
                    <a:pt x="15821" y="490"/>
                    <a:pt x="20384" y="382"/>
                    <a:pt x="20384" y="246"/>
                  </a:cubicBezTo>
                  <a:cubicBezTo>
                    <a:pt x="20384" y="111"/>
                    <a:pt x="15822" y="1"/>
                    <a:pt x="10193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92;p34">
              <a:extLst>
                <a:ext uri="{FF2B5EF4-FFF2-40B4-BE49-F238E27FC236}">
                  <a16:creationId xmlns:a16="http://schemas.microsoft.com/office/drawing/2014/main" id="{7AB3F843-99C7-46D2-9BBC-FAFA80E3046C}"/>
                </a:ext>
              </a:extLst>
            </p:cNvPr>
            <p:cNvSpPr/>
            <p:nvPr/>
          </p:nvSpPr>
          <p:spPr>
            <a:xfrm>
              <a:off x="4101964" y="4346303"/>
              <a:ext cx="2446447" cy="38678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8" y="0"/>
                  </a:moveTo>
                  <a:cubicBezTo>
                    <a:pt x="6938" y="0"/>
                    <a:pt x="0" y="110"/>
                    <a:pt x="0" y="246"/>
                  </a:cubicBezTo>
                  <a:cubicBezTo>
                    <a:pt x="0" y="380"/>
                    <a:pt x="6938" y="490"/>
                    <a:pt x="15498" y="490"/>
                  </a:cubicBezTo>
                  <a:cubicBezTo>
                    <a:pt x="24055" y="490"/>
                    <a:pt x="30992" y="380"/>
                    <a:pt x="30992" y="246"/>
                  </a:cubicBezTo>
                  <a:cubicBezTo>
                    <a:pt x="30992" y="110"/>
                    <a:pt x="24055" y="0"/>
                    <a:pt x="15498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93;p34">
              <a:extLst>
                <a:ext uri="{FF2B5EF4-FFF2-40B4-BE49-F238E27FC236}">
                  <a16:creationId xmlns:a16="http://schemas.microsoft.com/office/drawing/2014/main" id="{58A0487C-9DC1-4AB1-BAB9-081162C1468F}"/>
                </a:ext>
              </a:extLst>
            </p:cNvPr>
            <p:cNvSpPr/>
            <p:nvPr/>
          </p:nvSpPr>
          <p:spPr>
            <a:xfrm>
              <a:off x="3986323" y="4773343"/>
              <a:ext cx="2446447" cy="38757"/>
            </a:xfrm>
            <a:custGeom>
              <a:avLst/>
              <a:gdLst/>
              <a:ahLst/>
              <a:cxnLst/>
              <a:rect l="l" t="t" r="r" b="b"/>
              <a:pathLst>
                <a:path w="30993" h="491" extrusionOk="0">
                  <a:moveTo>
                    <a:pt x="15497" y="1"/>
                  </a:moveTo>
                  <a:cubicBezTo>
                    <a:pt x="6938" y="1"/>
                    <a:pt x="0" y="111"/>
                    <a:pt x="0" y="246"/>
                  </a:cubicBezTo>
                  <a:cubicBezTo>
                    <a:pt x="0" y="381"/>
                    <a:pt x="6938" y="491"/>
                    <a:pt x="15497" y="491"/>
                  </a:cubicBezTo>
                  <a:cubicBezTo>
                    <a:pt x="24054" y="491"/>
                    <a:pt x="30992" y="381"/>
                    <a:pt x="30992" y="246"/>
                  </a:cubicBezTo>
                  <a:cubicBezTo>
                    <a:pt x="30992" y="111"/>
                    <a:pt x="24054" y="1"/>
                    <a:pt x="15497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94;p34">
              <a:extLst>
                <a:ext uri="{FF2B5EF4-FFF2-40B4-BE49-F238E27FC236}">
                  <a16:creationId xmlns:a16="http://schemas.microsoft.com/office/drawing/2014/main" id="{024A2DE6-ECA6-49AE-968F-F0EFF7F7FDF0}"/>
                </a:ext>
              </a:extLst>
            </p:cNvPr>
            <p:cNvSpPr/>
            <p:nvPr/>
          </p:nvSpPr>
          <p:spPr>
            <a:xfrm>
              <a:off x="4209790" y="5193122"/>
              <a:ext cx="2446447" cy="38678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7" y="0"/>
                  </a:moveTo>
                  <a:cubicBezTo>
                    <a:pt x="6937" y="0"/>
                    <a:pt x="0" y="110"/>
                    <a:pt x="0" y="246"/>
                  </a:cubicBezTo>
                  <a:cubicBezTo>
                    <a:pt x="0" y="380"/>
                    <a:pt x="6937" y="490"/>
                    <a:pt x="15497" y="490"/>
                  </a:cubicBezTo>
                  <a:cubicBezTo>
                    <a:pt x="24053" y="490"/>
                    <a:pt x="30992" y="380"/>
                    <a:pt x="30992" y="246"/>
                  </a:cubicBezTo>
                  <a:cubicBezTo>
                    <a:pt x="30992" y="110"/>
                    <a:pt x="24053" y="0"/>
                    <a:pt x="1549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95;p34">
              <a:extLst>
                <a:ext uri="{FF2B5EF4-FFF2-40B4-BE49-F238E27FC236}">
                  <a16:creationId xmlns:a16="http://schemas.microsoft.com/office/drawing/2014/main" id="{615C721F-09F4-4474-A919-DDF031514524}"/>
                </a:ext>
              </a:extLst>
            </p:cNvPr>
            <p:cNvSpPr/>
            <p:nvPr/>
          </p:nvSpPr>
          <p:spPr>
            <a:xfrm>
              <a:off x="4515191" y="5748512"/>
              <a:ext cx="1762866" cy="38757"/>
            </a:xfrm>
            <a:custGeom>
              <a:avLst/>
              <a:gdLst/>
              <a:ahLst/>
              <a:cxnLst/>
              <a:rect l="l" t="t" r="r" b="b"/>
              <a:pathLst>
                <a:path w="22333" h="491" extrusionOk="0">
                  <a:moveTo>
                    <a:pt x="11167" y="1"/>
                  </a:moveTo>
                  <a:cubicBezTo>
                    <a:pt x="4999" y="1"/>
                    <a:pt x="0" y="111"/>
                    <a:pt x="0" y="246"/>
                  </a:cubicBezTo>
                  <a:cubicBezTo>
                    <a:pt x="0" y="382"/>
                    <a:pt x="5000" y="490"/>
                    <a:pt x="11167" y="490"/>
                  </a:cubicBezTo>
                  <a:cubicBezTo>
                    <a:pt x="17333" y="490"/>
                    <a:pt x="22332" y="382"/>
                    <a:pt x="22332" y="246"/>
                  </a:cubicBezTo>
                  <a:cubicBezTo>
                    <a:pt x="22332" y="111"/>
                    <a:pt x="17335" y="1"/>
                    <a:pt x="11167" y="1"/>
                  </a:cubicBez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96;p34">
              <a:extLst>
                <a:ext uri="{FF2B5EF4-FFF2-40B4-BE49-F238E27FC236}">
                  <a16:creationId xmlns:a16="http://schemas.microsoft.com/office/drawing/2014/main" id="{E4451E46-3B9B-4AFB-9A18-AE6044389677}"/>
                </a:ext>
              </a:extLst>
            </p:cNvPr>
            <p:cNvSpPr/>
            <p:nvPr/>
          </p:nvSpPr>
          <p:spPr>
            <a:xfrm>
              <a:off x="4615912" y="6183289"/>
              <a:ext cx="1762945" cy="38757"/>
            </a:xfrm>
            <a:custGeom>
              <a:avLst/>
              <a:gdLst/>
              <a:ahLst/>
              <a:cxnLst/>
              <a:rect l="l" t="t" r="r" b="b"/>
              <a:pathLst>
                <a:path w="22334" h="491" extrusionOk="0">
                  <a:moveTo>
                    <a:pt x="11259" y="1"/>
                  </a:moveTo>
                  <a:cubicBezTo>
                    <a:pt x="11229" y="1"/>
                    <a:pt x="11198" y="1"/>
                    <a:pt x="11167" y="1"/>
                  </a:cubicBezTo>
                  <a:cubicBezTo>
                    <a:pt x="4999" y="1"/>
                    <a:pt x="0" y="110"/>
                    <a:pt x="0" y="245"/>
                  </a:cubicBezTo>
                  <a:cubicBezTo>
                    <a:pt x="0" y="381"/>
                    <a:pt x="4999" y="491"/>
                    <a:pt x="11167" y="491"/>
                  </a:cubicBezTo>
                  <a:cubicBezTo>
                    <a:pt x="17334" y="491"/>
                    <a:pt x="22333" y="381"/>
                    <a:pt x="22333" y="245"/>
                  </a:cubicBezTo>
                  <a:cubicBezTo>
                    <a:pt x="22333" y="110"/>
                    <a:pt x="17384" y="1"/>
                    <a:pt x="11259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97;p34">
              <a:extLst>
                <a:ext uri="{FF2B5EF4-FFF2-40B4-BE49-F238E27FC236}">
                  <a16:creationId xmlns:a16="http://schemas.microsoft.com/office/drawing/2014/main" id="{7486E24F-DC61-4BB0-9423-D479822F58ED}"/>
                </a:ext>
              </a:extLst>
            </p:cNvPr>
            <p:cNvSpPr/>
            <p:nvPr/>
          </p:nvSpPr>
          <p:spPr>
            <a:xfrm>
              <a:off x="4560342" y="6617986"/>
              <a:ext cx="1762945" cy="38678"/>
            </a:xfrm>
            <a:custGeom>
              <a:avLst/>
              <a:gdLst/>
              <a:ahLst/>
              <a:cxnLst/>
              <a:rect l="l" t="t" r="r" b="b"/>
              <a:pathLst>
                <a:path w="22334" h="490" extrusionOk="0">
                  <a:moveTo>
                    <a:pt x="11167" y="0"/>
                  </a:moveTo>
                  <a:cubicBezTo>
                    <a:pt x="4999" y="0"/>
                    <a:pt x="0" y="109"/>
                    <a:pt x="0" y="244"/>
                  </a:cubicBezTo>
                  <a:cubicBezTo>
                    <a:pt x="0" y="380"/>
                    <a:pt x="4999" y="490"/>
                    <a:pt x="11167" y="490"/>
                  </a:cubicBezTo>
                  <a:cubicBezTo>
                    <a:pt x="17334" y="490"/>
                    <a:pt x="22333" y="380"/>
                    <a:pt x="22333" y="244"/>
                  </a:cubicBezTo>
                  <a:cubicBezTo>
                    <a:pt x="22333" y="109"/>
                    <a:pt x="17334" y="0"/>
                    <a:pt x="1116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98;p34">
              <a:extLst>
                <a:ext uri="{FF2B5EF4-FFF2-40B4-BE49-F238E27FC236}">
                  <a16:creationId xmlns:a16="http://schemas.microsoft.com/office/drawing/2014/main" id="{0ABF2D1F-D233-4AAD-9AA0-92B91F627EAB}"/>
                </a:ext>
              </a:extLst>
            </p:cNvPr>
            <p:cNvSpPr/>
            <p:nvPr/>
          </p:nvSpPr>
          <p:spPr>
            <a:xfrm>
              <a:off x="4825407" y="4396190"/>
              <a:ext cx="170106" cy="845872"/>
            </a:xfrm>
            <a:custGeom>
              <a:avLst/>
              <a:gdLst/>
              <a:ahLst/>
              <a:cxnLst/>
              <a:rect l="l" t="t" r="r" b="b"/>
              <a:pathLst>
                <a:path w="2155" h="10716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6" y="1"/>
                    <a:pt x="1" y="156"/>
                    <a:pt x="4" y="433"/>
                  </a:cubicBezTo>
                  <a:cubicBezTo>
                    <a:pt x="6" y="711"/>
                    <a:pt x="26" y="1112"/>
                    <a:pt x="63" y="1607"/>
                  </a:cubicBezTo>
                  <a:cubicBezTo>
                    <a:pt x="136" y="2598"/>
                    <a:pt x="297" y="3964"/>
                    <a:pt x="589" y="5453"/>
                  </a:cubicBezTo>
                  <a:cubicBezTo>
                    <a:pt x="881" y="6941"/>
                    <a:pt x="1245" y="8267"/>
                    <a:pt x="1551" y="9212"/>
                  </a:cubicBezTo>
                  <a:cubicBezTo>
                    <a:pt x="1703" y="9685"/>
                    <a:pt x="1838" y="10064"/>
                    <a:pt x="1940" y="10323"/>
                  </a:cubicBezTo>
                  <a:cubicBezTo>
                    <a:pt x="2039" y="10577"/>
                    <a:pt x="2101" y="10716"/>
                    <a:pt x="2119" y="10716"/>
                  </a:cubicBezTo>
                  <a:cubicBezTo>
                    <a:pt x="2119" y="10716"/>
                    <a:pt x="2119" y="10716"/>
                    <a:pt x="2119" y="10716"/>
                  </a:cubicBezTo>
                  <a:cubicBezTo>
                    <a:pt x="2155" y="10705"/>
                    <a:pt x="1980" y="10116"/>
                    <a:pt x="1716" y="9162"/>
                  </a:cubicBezTo>
                  <a:cubicBezTo>
                    <a:pt x="1454" y="8209"/>
                    <a:pt x="1119" y="6886"/>
                    <a:pt x="829" y="5405"/>
                  </a:cubicBezTo>
                  <a:cubicBezTo>
                    <a:pt x="540" y="3925"/>
                    <a:pt x="353" y="2572"/>
                    <a:pt x="235" y="1590"/>
                  </a:cubicBezTo>
                  <a:cubicBezTo>
                    <a:pt x="117" y="610"/>
                    <a:pt x="60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99;p34">
              <a:extLst>
                <a:ext uri="{FF2B5EF4-FFF2-40B4-BE49-F238E27FC236}">
                  <a16:creationId xmlns:a16="http://schemas.microsoft.com/office/drawing/2014/main" id="{818A94A5-1C9B-42D9-A9D6-E05001F7DB51}"/>
                </a:ext>
              </a:extLst>
            </p:cNvPr>
            <p:cNvSpPr/>
            <p:nvPr/>
          </p:nvSpPr>
          <p:spPr>
            <a:xfrm>
              <a:off x="4894712" y="3759970"/>
              <a:ext cx="1013847" cy="526815"/>
            </a:xfrm>
            <a:custGeom>
              <a:avLst/>
              <a:gdLst/>
              <a:ahLst/>
              <a:cxnLst/>
              <a:rect l="l" t="t" r="r" b="b"/>
              <a:pathLst>
                <a:path w="12844" h="6674" extrusionOk="0">
                  <a:moveTo>
                    <a:pt x="147" y="1"/>
                  </a:moveTo>
                  <a:cubicBezTo>
                    <a:pt x="138" y="1"/>
                    <a:pt x="117" y="67"/>
                    <a:pt x="83" y="195"/>
                  </a:cubicBezTo>
                  <a:cubicBezTo>
                    <a:pt x="41" y="386"/>
                    <a:pt x="18" y="582"/>
                    <a:pt x="15" y="778"/>
                  </a:cubicBezTo>
                  <a:cubicBezTo>
                    <a:pt x="1" y="1286"/>
                    <a:pt x="119" y="2049"/>
                    <a:pt x="571" y="2855"/>
                  </a:cubicBezTo>
                  <a:cubicBezTo>
                    <a:pt x="1015" y="3665"/>
                    <a:pt x="1808" y="4460"/>
                    <a:pt x="2816" y="5120"/>
                  </a:cubicBezTo>
                  <a:cubicBezTo>
                    <a:pt x="3341" y="5469"/>
                    <a:pt x="3890" y="5782"/>
                    <a:pt x="4456" y="6058"/>
                  </a:cubicBezTo>
                  <a:cubicBezTo>
                    <a:pt x="5050" y="6339"/>
                    <a:pt x="5706" y="6575"/>
                    <a:pt x="6412" y="6651"/>
                  </a:cubicBezTo>
                  <a:cubicBezTo>
                    <a:pt x="6559" y="6666"/>
                    <a:pt x="6705" y="6673"/>
                    <a:pt x="6850" y="6673"/>
                  </a:cubicBezTo>
                  <a:cubicBezTo>
                    <a:pt x="8113" y="6673"/>
                    <a:pt x="9257" y="6115"/>
                    <a:pt x="10104" y="5455"/>
                  </a:cubicBezTo>
                  <a:cubicBezTo>
                    <a:pt x="11064" y="4704"/>
                    <a:pt x="11716" y="3800"/>
                    <a:pt x="12133" y="2989"/>
                  </a:cubicBezTo>
                  <a:cubicBezTo>
                    <a:pt x="12549" y="2173"/>
                    <a:pt x="12721" y="1443"/>
                    <a:pt x="12792" y="941"/>
                  </a:cubicBezTo>
                  <a:cubicBezTo>
                    <a:pt x="12828" y="689"/>
                    <a:pt x="12840" y="492"/>
                    <a:pt x="12842" y="358"/>
                  </a:cubicBezTo>
                  <a:cubicBezTo>
                    <a:pt x="12843" y="224"/>
                    <a:pt x="12840" y="154"/>
                    <a:pt x="12831" y="154"/>
                  </a:cubicBezTo>
                  <a:cubicBezTo>
                    <a:pt x="12831" y="154"/>
                    <a:pt x="12831" y="154"/>
                    <a:pt x="12831" y="154"/>
                  </a:cubicBezTo>
                  <a:cubicBezTo>
                    <a:pt x="12809" y="154"/>
                    <a:pt x="12795" y="435"/>
                    <a:pt x="12699" y="926"/>
                  </a:cubicBezTo>
                  <a:cubicBezTo>
                    <a:pt x="12560" y="1619"/>
                    <a:pt x="12317" y="2287"/>
                    <a:pt x="11980" y="2909"/>
                  </a:cubicBezTo>
                  <a:cubicBezTo>
                    <a:pt x="11554" y="3690"/>
                    <a:pt x="10902" y="4561"/>
                    <a:pt x="9967" y="5277"/>
                  </a:cubicBezTo>
                  <a:cubicBezTo>
                    <a:pt x="9140" y="5908"/>
                    <a:pt x="8044" y="6429"/>
                    <a:pt x="6855" y="6429"/>
                  </a:cubicBezTo>
                  <a:cubicBezTo>
                    <a:pt x="6718" y="6429"/>
                    <a:pt x="6579" y="6422"/>
                    <a:pt x="6439" y="6408"/>
                  </a:cubicBezTo>
                  <a:cubicBezTo>
                    <a:pt x="5096" y="6252"/>
                    <a:pt x="3938" y="5550"/>
                    <a:pt x="2941" y="4933"/>
                  </a:cubicBezTo>
                  <a:cubicBezTo>
                    <a:pt x="1946" y="4295"/>
                    <a:pt x="1168" y="3538"/>
                    <a:pt x="722" y="2769"/>
                  </a:cubicBezTo>
                  <a:cubicBezTo>
                    <a:pt x="266" y="2002"/>
                    <a:pt x="125" y="1272"/>
                    <a:pt x="111" y="778"/>
                  </a:cubicBezTo>
                  <a:cubicBezTo>
                    <a:pt x="92" y="278"/>
                    <a:pt x="173" y="5"/>
                    <a:pt x="148" y="1"/>
                  </a:cubicBezTo>
                  <a:cubicBezTo>
                    <a:pt x="147" y="1"/>
                    <a:pt x="147" y="1"/>
                    <a:pt x="14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500;p34">
              <a:extLst>
                <a:ext uri="{FF2B5EF4-FFF2-40B4-BE49-F238E27FC236}">
                  <a16:creationId xmlns:a16="http://schemas.microsoft.com/office/drawing/2014/main" id="{59F808B3-B1D5-49DB-9E40-D9A563522F13}"/>
                </a:ext>
              </a:extLst>
            </p:cNvPr>
            <p:cNvSpPr/>
            <p:nvPr/>
          </p:nvSpPr>
          <p:spPr>
            <a:xfrm>
              <a:off x="7304691" y="3053655"/>
              <a:ext cx="316137" cy="728180"/>
            </a:xfrm>
            <a:custGeom>
              <a:avLst/>
              <a:gdLst/>
              <a:ahLst/>
              <a:cxnLst/>
              <a:rect l="l" t="t" r="r" b="b"/>
              <a:pathLst>
                <a:path w="4005" h="9225" extrusionOk="0">
                  <a:moveTo>
                    <a:pt x="1114" y="0"/>
                  </a:moveTo>
                  <a:lnTo>
                    <a:pt x="0" y="7920"/>
                  </a:lnTo>
                  <a:lnTo>
                    <a:pt x="4005" y="9224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501;p34">
              <a:extLst>
                <a:ext uri="{FF2B5EF4-FFF2-40B4-BE49-F238E27FC236}">
                  <a16:creationId xmlns:a16="http://schemas.microsoft.com/office/drawing/2014/main" id="{CF3DC1D3-06EA-4B1E-B63F-9F280CAB8919}"/>
                </a:ext>
              </a:extLst>
            </p:cNvPr>
            <p:cNvSpPr/>
            <p:nvPr/>
          </p:nvSpPr>
          <p:spPr>
            <a:xfrm>
              <a:off x="5665044" y="3300487"/>
              <a:ext cx="1955784" cy="2720905"/>
            </a:xfrm>
            <a:custGeom>
              <a:avLst/>
              <a:gdLst/>
              <a:ahLst/>
              <a:cxnLst/>
              <a:rect l="l" t="t" r="r" b="b"/>
              <a:pathLst>
                <a:path w="24777" h="34470" extrusionOk="0">
                  <a:moveTo>
                    <a:pt x="6051" y="0"/>
                  </a:moveTo>
                  <a:lnTo>
                    <a:pt x="0" y="27864"/>
                  </a:lnTo>
                  <a:lnTo>
                    <a:pt x="18759" y="34470"/>
                  </a:lnTo>
                  <a:lnTo>
                    <a:pt x="24777" y="6097"/>
                  </a:lnTo>
                  <a:lnTo>
                    <a:pt x="6051" y="0"/>
                  </a:lnTo>
                  <a:close/>
                </a:path>
              </a:pathLst>
            </a:custGeom>
            <a:solidFill>
              <a:srgbClr val="EAE8E5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502;p34">
              <a:extLst>
                <a:ext uri="{FF2B5EF4-FFF2-40B4-BE49-F238E27FC236}">
                  <a16:creationId xmlns:a16="http://schemas.microsoft.com/office/drawing/2014/main" id="{BCD89869-5343-4EDB-92CA-CB85712EBDF1}"/>
                </a:ext>
              </a:extLst>
            </p:cNvPr>
            <p:cNvSpPr/>
            <p:nvPr/>
          </p:nvSpPr>
          <p:spPr>
            <a:xfrm>
              <a:off x="7145715" y="3133301"/>
              <a:ext cx="724470" cy="2888091"/>
            </a:xfrm>
            <a:custGeom>
              <a:avLst/>
              <a:gdLst/>
              <a:ahLst/>
              <a:cxnLst/>
              <a:rect l="l" t="t" r="r" b="b"/>
              <a:pathLst>
                <a:path w="9178" h="36588" extrusionOk="0">
                  <a:moveTo>
                    <a:pt x="9177" y="0"/>
                  </a:moveTo>
                  <a:lnTo>
                    <a:pt x="6019" y="8215"/>
                  </a:lnTo>
                  <a:lnTo>
                    <a:pt x="1" y="36588"/>
                  </a:lnTo>
                  <a:lnTo>
                    <a:pt x="3015" y="27737"/>
                  </a:lnTo>
                  <a:lnTo>
                    <a:pt x="9177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503;p34">
              <a:extLst>
                <a:ext uri="{FF2B5EF4-FFF2-40B4-BE49-F238E27FC236}">
                  <a16:creationId xmlns:a16="http://schemas.microsoft.com/office/drawing/2014/main" id="{D9AF0A81-A7E4-4840-AC28-75C1A1EE6A1F}"/>
                </a:ext>
              </a:extLst>
            </p:cNvPr>
            <p:cNvSpPr/>
            <p:nvPr/>
          </p:nvSpPr>
          <p:spPr>
            <a:xfrm>
              <a:off x="6326602" y="3516770"/>
              <a:ext cx="1137065" cy="402018"/>
            </a:xfrm>
            <a:custGeom>
              <a:avLst/>
              <a:gdLst/>
              <a:ahLst/>
              <a:cxnLst/>
              <a:rect l="l" t="t" r="r" b="b"/>
              <a:pathLst>
                <a:path w="14405" h="5093" extrusionOk="0">
                  <a:moveTo>
                    <a:pt x="33" y="1"/>
                  </a:moveTo>
                  <a:cubicBezTo>
                    <a:pt x="28" y="1"/>
                    <a:pt x="25" y="2"/>
                    <a:pt x="24" y="3"/>
                  </a:cubicBezTo>
                  <a:cubicBezTo>
                    <a:pt x="1" y="67"/>
                    <a:pt x="3198" y="1257"/>
                    <a:pt x="7163" y="2662"/>
                  </a:cubicBezTo>
                  <a:cubicBezTo>
                    <a:pt x="11016" y="4027"/>
                    <a:pt x="14179" y="5092"/>
                    <a:pt x="14373" y="5092"/>
                  </a:cubicBezTo>
                  <a:cubicBezTo>
                    <a:pt x="14378" y="5092"/>
                    <a:pt x="14382" y="5091"/>
                    <a:pt x="14382" y="5090"/>
                  </a:cubicBezTo>
                  <a:cubicBezTo>
                    <a:pt x="14404" y="5025"/>
                    <a:pt x="11209" y="3836"/>
                    <a:pt x="7244" y="2431"/>
                  </a:cubicBezTo>
                  <a:cubicBezTo>
                    <a:pt x="3390" y="1066"/>
                    <a:pt x="229" y="1"/>
                    <a:pt x="3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504;p34">
              <a:extLst>
                <a:ext uri="{FF2B5EF4-FFF2-40B4-BE49-F238E27FC236}">
                  <a16:creationId xmlns:a16="http://schemas.microsoft.com/office/drawing/2014/main" id="{45775276-8319-445F-9DBE-4376AE378F8A}"/>
                </a:ext>
              </a:extLst>
            </p:cNvPr>
            <p:cNvSpPr/>
            <p:nvPr/>
          </p:nvSpPr>
          <p:spPr>
            <a:xfrm>
              <a:off x="6194543" y="3644961"/>
              <a:ext cx="1038396" cy="748387"/>
            </a:xfrm>
            <a:custGeom>
              <a:avLst/>
              <a:gdLst/>
              <a:ahLst/>
              <a:cxnLst/>
              <a:rect l="l" t="t" r="r" b="b"/>
              <a:pathLst>
                <a:path w="13155" h="9481" extrusionOk="0">
                  <a:moveTo>
                    <a:pt x="1021" y="1"/>
                  </a:moveTo>
                  <a:lnTo>
                    <a:pt x="0" y="5436"/>
                  </a:lnTo>
                  <a:lnTo>
                    <a:pt x="12059" y="9480"/>
                  </a:lnTo>
                  <a:lnTo>
                    <a:pt x="13154" y="4070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505;p34">
              <a:extLst>
                <a:ext uri="{FF2B5EF4-FFF2-40B4-BE49-F238E27FC236}">
                  <a16:creationId xmlns:a16="http://schemas.microsoft.com/office/drawing/2014/main" id="{8CA9AB08-30D6-4E26-859C-B3CAA30C1C53}"/>
                </a:ext>
              </a:extLst>
            </p:cNvPr>
            <p:cNvSpPr/>
            <p:nvPr/>
          </p:nvSpPr>
          <p:spPr>
            <a:xfrm>
              <a:off x="7294429" y="4045716"/>
              <a:ext cx="155108" cy="68674"/>
            </a:xfrm>
            <a:custGeom>
              <a:avLst/>
              <a:gdLst/>
              <a:ahLst/>
              <a:cxnLst/>
              <a:rect l="l" t="t" r="r" b="b"/>
              <a:pathLst>
                <a:path w="1965" h="870" extrusionOk="0">
                  <a:moveTo>
                    <a:pt x="72" y="1"/>
                  </a:moveTo>
                  <a:cubicBezTo>
                    <a:pt x="47" y="1"/>
                    <a:pt x="31" y="6"/>
                    <a:pt x="27" y="16"/>
                  </a:cubicBezTo>
                  <a:cubicBezTo>
                    <a:pt x="0" y="77"/>
                    <a:pt x="405" y="316"/>
                    <a:pt x="933" y="547"/>
                  </a:cubicBezTo>
                  <a:cubicBezTo>
                    <a:pt x="1375" y="741"/>
                    <a:pt x="1761" y="869"/>
                    <a:pt x="1891" y="869"/>
                  </a:cubicBezTo>
                  <a:cubicBezTo>
                    <a:pt x="1917" y="869"/>
                    <a:pt x="1932" y="864"/>
                    <a:pt x="1937" y="854"/>
                  </a:cubicBezTo>
                  <a:cubicBezTo>
                    <a:pt x="1965" y="793"/>
                    <a:pt x="1558" y="554"/>
                    <a:pt x="1031" y="323"/>
                  </a:cubicBezTo>
                  <a:cubicBezTo>
                    <a:pt x="589" y="129"/>
                    <a:pt x="202" y="1"/>
                    <a:pt x="72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506;p34">
              <a:extLst>
                <a:ext uri="{FF2B5EF4-FFF2-40B4-BE49-F238E27FC236}">
                  <a16:creationId xmlns:a16="http://schemas.microsoft.com/office/drawing/2014/main" id="{6194DA0B-14AE-432F-902B-23709D2A3F44}"/>
                </a:ext>
              </a:extLst>
            </p:cNvPr>
            <p:cNvSpPr/>
            <p:nvPr/>
          </p:nvSpPr>
          <p:spPr>
            <a:xfrm>
              <a:off x="7286852" y="4128914"/>
              <a:ext cx="155187" cy="6859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73" y="1"/>
                  </a:moveTo>
                  <a:cubicBezTo>
                    <a:pt x="47" y="1"/>
                    <a:pt x="32" y="5"/>
                    <a:pt x="27" y="16"/>
                  </a:cubicBezTo>
                  <a:cubicBezTo>
                    <a:pt x="1" y="77"/>
                    <a:pt x="406" y="315"/>
                    <a:pt x="933" y="546"/>
                  </a:cubicBezTo>
                  <a:cubicBezTo>
                    <a:pt x="1375" y="741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7" y="854"/>
                  </a:cubicBezTo>
                  <a:cubicBezTo>
                    <a:pt x="1965" y="793"/>
                    <a:pt x="1560" y="554"/>
                    <a:pt x="1032" y="323"/>
                  </a:cubicBezTo>
                  <a:cubicBezTo>
                    <a:pt x="590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507;p34">
              <a:extLst>
                <a:ext uri="{FF2B5EF4-FFF2-40B4-BE49-F238E27FC236}">
                  <a16:creationId xmlns:a16="http://schemas.microsoft.com/office/drawing/2014/main" id="{381A62B6-2A9D-40FA-9F0D-621D3AE40E94}"/>
                </a:ext>
              </a:extLst>
            </p:cNvPr>
            <p:cNvSpPr/>
            <p:nvPr/>
          </p:nvSpPr>
          <p:spPr>
            <a:xfrm>
              <a:off x="7272643" y="4207455"/>
              <a:ext cx="155187" cy="68674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1"/>
                  </a:moveTo>
                  <a:cubicBezTo>
                    <a:pt x="47" y="1"/>
                    <a:pt x="32" y="6"/>
                    <a:pt x="27" y="16"/>
                  </a:cubicBezTo>
                  <a:cubicBezTo>
                    <a:pt x="1" y="78"/>
                    <a:pt x="406" y="315"/>
                    <a:pt x="934" y="548"/>
                  </a:cubicBezTo>
                  <a:cubicBezTo>
                    <a:pt x="1376" y="742"/>
                    <a:pt x="1764" y="870"/>
                    <a:pt x="1894" y="870"/>
                  </a:cubicBezTo>
                  <a:cubicBezTo>
                    <a:pt x="1919" y="870"/>
                    <a:pt x="1934" y="865"/>
                    <a:pt x="1939" y="855"/>
                  </a:cubicBezTo>
                  <a:cubicBezTo>
                    <a:pt x="1965" y="793"/>
                    <a:pt x="1560" y="555"/>
                    <a:pt x="1032" y="323"/>
                  </a:cubicBezTo>
                  <a:cubicBezTo>
                    <a:pt x="591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508;p34">
              <a:extLst>
                <a:ext uri="{FF2B5EF4-FFF2-40B4-BE49-F238E27FC236}">
                  <a16:creationId xmlns:a16="http://schemas.microsoft.com/office/drawing/2014/main" id="{12DBEFDD-1445-4F8D-A548-C0B922628736}"/>
                </a:ext>
              </a:extLst>
            </p:cNvPr>
            <p:cNvSpPr/>
            <p:nvPr/>
          </p:nvSpPr>
          <p:spPr>
            <a:xfrm>
              <a:off x="7254488" y="4286390"/>
              <a:ext cx="155108" cy="68595"/>
            </a:xfrm>
            <a:custGeom>
              <a:avLst/>
              <a:gdLst/>
              <a:ahLst/>
              <a:cxnLst/>
              <a:rect l="l" t="t" r="r" b="b"/>
              <a:pathLst>
                <a:path w="1965" h="869" extrusionOk="0">
                  <a:moveTo>
                    <a:pt x="73" y="0"/>
                  </a:moveTo>
                  <a:cubicBezTo>
                    <a:pt x="47" y="0"/>
                    <a:pt x="32" y="5"/>
                    <a:pt x="27" y="15"/>
                  </a:cubicBezTo>
                  <a:cubicBezTo>
                    <a:pt x="1" y="76"/>
                    <a:pt x="406" y="315"/>
                    <a:pt x="934" y="546"/>
                  </a:cubicBezTo>
                  <a:cubicBezTo>
                    <a:pt x="1375" y="740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8" y="854"/>
                  </a:cubicBezTo>
                  <a:cubicBezTo>
                    <a:pt x="1964" y="791"/>
                    <a:pt x="1560" y="554"/>
                    <a:pt x="1031" y="322"/>
                  </a:cubicBezTo>
                  <a:cubicBezTo>
                    <a:pt x="590" y="128"/>
                    <a:pt x="202" y="0"/>
                    <a:pt x="73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509;p34">
              <a:extLst>
                <a:ext uri="{FF2B5EF4-FFF2-40B4-BE49-F238E27FC236}">
                  <a16:creationId xmlns:a16="http://schemas.microsoft.com/office/drawing/2014/main" id="{10719733-D23D-4C71-B1FD-CF6370477996}"/>
                </a:ext>
              </a:extLst>
            </p:cNvPr>
            <p:cNvSpPr/>
            <p:nvPr/>
          </p:nvSpPr>
          <p:spPr>
            <a:xfrm>
              <a:off x="7230650" y="4373377"/>
              <a:ext cx="155187" cy="68674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0"/>
                  </a:moveTo>
                  <a:cubicBezTo>
                    <a:pt x="48" y="0"/>
                    <a:pt x="33" y="5"/>
                    <a:pt x="28" y="15"/>
                  </a:cubicBezTo>
                  <a:cubicBezTo>
                    <a:pt x="1" y="77"/>
                    <a:pt x="406" y="316"/>
                    <a:pt x="934" y="547"/>
                  </a:cubicBezTo>
                  <a:cubicBezTo>
                    <a:pt x="1375" y="741"/>
                    <a:pt x="1763" y="869"/>
                    <a:pt x="1893" y="869"/>
                  </a:cubicBezTo>
                  <a:cubicBezTo>
                    <a:pt x="1918" y="869"/>
                    <a:pt x="1934" y="864"/>
                    <a:pt x="1939" y="854"/>
                  </a:cubicBezTo>
                  <a:cubicBezTo>
                    <a:pt x="1965" y="792"/>
                    <a:pt x="1560" y="555"/>
                    <a:pt x="1032" y="322"/>
                  </a:cubicBezTo>
                  <a:cubicBezTo>
                    <a:pt x="590" y="128"/>
                    <a:pt x="201" y="0"/>
                    <a:pt x="73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510;p34">
              <a:extLst>
                <a:ext uri="{FF2B5EF4-FFF2-40B4-BE49-F238E27FC236}">
                  <a16:creationId xmlns:a16="http://schemas.microsoft.com/office/drawing/2014/main" id="{3A0CA4FF-A533-4E1B-99D1-D7FFF2406997}"/>
                </a:ext>
              </a:extLst>
            </p:cNvPr>
            <p:cNvSpPr/>
            <p:nvPr/>
          </p:nvSpPr>
          <p:spPr>
            <a:xfrm>
              <a:off x="6946877" y="4506857"/>
              <a:ext cx="365866" cy="458062"/>
            </a:xfrm>
            <a:custGeom>
              <a:avLst/>
              <a:gdLst/>
              <a:ahLst/>
              <a:cxnLst/>
              <a:rect l="l" t="t" r="r" b="b"/>
              <a:pathLst>
                <a:path w="4635" h="5803" extrusionOk="0">
                  <a:moveTo>
                    <a:pt x="1097" y="1"/>
                  </a:moveTo>
                  <a:lnTo>
                    <a:pt x="1" y="4585"/>
                  </a:lnTo>
                  <a:lnTo>
                    <a:pt x="3606" y="5802"/>
                  </a:lnTo>
                  <a:lnTo>
                    <a:pt x="4634" y="1195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511;p34">
              <a:extLst>
                <a:ext uri="{FF2B5EF4-FFF2-40B4-BE49-F238E27FC236}">
                  <a16:creationId xmlns:a16="http://schemas.microsoft.com/office/drawing/2014/main" id="{10F1DF6D-F880-4331-8EE0-F22D42991107}"/>
                </a:ext>
              </a:extLst>
            </p:cNvPr>
            <p:cNvSpPr/>
            <p:nvPr/>
          </p:nvSpPr>
          <p:spPr>
            <a:xfrm>
              <a:off x="5970366" y="5232195"/>
              <a:ext cx="976590" cy="571808"/>
            </a:xfrm>
            <a:custGeom>
              <a:avLst/>
              <a:gdLst/>
              <a:ahLst/>
              <a:cxnLst/>
              <a:rect l="l" t="t" r="r" b="b"/>
              <a:pathLst>
                <a:path w="12372" h="7244" extrusionOk="0">
                  <a:moveTo>
                    <a:pt x="789" y="0"/>
                  </a:moveTo>
                  <a:lnTo>
                    <a:pt x="0" y="3476"/>
                  </a:lnTo>
                  <a:lnTo>
                    <a:pt x="11754" y="7243"/>
                  </a:lnTo>
                  <a:lnTo>
                    <a:pt x="12372" y="3713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512;p34">
              <a:extLst>
                <a:ext uri="{FF2B5EF4-FFF2-40B4-BE49-F238E27FC236}">
                  <a16:creationId xmlns:a16="http://schemas.microsoft.com/office/drawing/2014/main" id="{2ADFBE65-5210-47B9-9BF5-98A775D7F2C1}"/>
                </a:ext>
              </a:extLst>
            </p:cNvPr>
            <p:cNvSpPr/>
            <p:nvPr/>
          </p:nvSpPr>
          <p:spPr>
            <a:xfrm>
              <a:off x="6553857" y="4374482"/>
              <a:ext cx="365787" cy="458062"/>
            </a:xfrm>
            <a:custGeom>
              <a:avLst/>
              <a:gdLst/>
              <a:ahLst/>
              <a:cxnLst/>
              <a:rect l="l" t="t" r="r" b="b"/>
              <a:pathLst>
                <a:path w="4634" h="5803" extrusionOk="0">
                  <a:moveTo>
                    <a:pt x="1096" y="1"/>
                  </a:moveTo>
                  <a:lnTo>
                    <a:pt x="0" y="4585"/>
                  </a:lnTo>
                  <a:lnTo>
                    <a:pt x="3605" y="5802"/>
                  </a:lnTo>
                  <a:lnTo>
                    <a:pt x="4633" y="1195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513;p34">
              <a:extLst>
                <a:ext uri="{FF2B5EF4-FFF2-40B4-BE49-F238E27FC236}">
                  <a16:creationId xmlns:a16="http://schemas.microsoft.com/office/drawing/2014/main" id="{6A48BB7C-D7DA-4F9A-A3EA-DC301C2B0D9F}"/>
                </a:ext>
              </a:extLst>
            </p:cNvPr>
            <p:cNvSpPr/>
            <p:nvPr/>
          </p:nvSpPr>
          <p:spPr>
            <a:xfrm>
              <a:off x="6066983" y="4212349"/>
              <a:ext cx="365550" cy="456800"/>
            </a:xfrm>
            <a:custGeom>
              <a:avLst/>
              <a:gdLst/>
              <a:ahLst/>
              <a:cxnLst/>
              <a:rect l="l" t="t" r="r" b="b"/>
              <a:pathLst>
                <a:path w="4631" h="5787" extrusionOk="0">
                  <a:moveTo>
                    <a:pt x="1115" y="1"/>
                  </a:moveTo>
                  <a:cubicBezTo>
                    <a:pt x="1102" y="1"/>
                    <a:pt x="1090" y="10"/>
                    <a:pt x="1087" y="24"/>
                  </a:cubicBezTo>
                  <a:lnTo>
                    <a:pt x="4" y="4552"/>
                  </a:lnTo>
                  <a:cubicBezTo>
                    <a:pt x="0" y="4567"/>
                    <a:pt x="8" y="4581"/>
                    <a:pt x="22" y="4586"/>
                  </a:cubicBezTo>
                  <a:lnTo>
                    <a:pt x="3574" y="5785"/>
                  </a:lnTo>
                  <a:cubicBezTo>
                    <a:pt x="3577" y="5786"/>
                    <a:pt x="3580" y="5787"/>
                    <a:pt x="3583" y="5787"/>
                  </a:cubicBezTo>
                  <a:cubicBezTo>
                    <a:pt x="3596" y="5787"/>
                    <a:pt x="3608" y="5778"/>
                    <a:pt x="3611" y="5764"/>
                  </a:cubicBezTo>
                  <a:lnTo>
                    <a:pt x="4627" y="1212"/>
                  </a:lnTo>
                  <a:cubicBezTo>
                    <a:pt x="4630" y="1197"/>
                    <a:pt x="4622" y="1184"/>
                    <a:pt x="4608" y="1179"/>
                  </a:cubicBezTo>
                  <a:lnTo>
                    <a:pt x="1124" y="3"/>
                  </a:lnTo>
                  <a:cubicBezTo>
                    <a:pt x="1121" y="1"/>
                    <a:pt x="1118" y="1"/>
                    <a:pt x="1115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514;p34">
              <a:extLst>
                <a:ext uri="{FF2B5EF4-FFF2-40B4-BE49-F238E27FC236}">
                  <a16:creationId xmlns:a16="http://schemas.microsoft.com/office/drawing/2014/main" id="{626B7A8B-3DF5-4C51-9BEA-F5B996B27E92}"/>
                </a:ext>
              </a:extLst>
            </p:cNvPr>
            <p:cNvSpPr/>
            <p:nvPr/>
          </p:nvSpPr>
          <p:spPr>
            <a:xfrm>
              <a:off x="6020411" y="4723298"/>
              <a:ext cx="1177007" cy="372891"/>
            </a:xfrm>
            <a:custGeom>
              <a:avLst/>
              <a:gdLst/>
              <a:ahLst/>
              <a:cxnLst/>
              <a:rect l="l" t="t" r="r" b="b"/>
              <a:pathLst>
                <a:path w="14911" h="4724" extrusionOk="0">
                  <a:moveTo>
                    <a:pt x="17" y="1"/>
                  </a:moveTo>
                  <a:cubicBezTo>
                    <a:pt x="10" y="1"/>
                    <a:pt x="6" y="2"/>
                    <a:pt x="5" y="4"/>
                  </a:cubicBezTo>
                  <a:cubicBezTo>
                    <a:pt x="1" y="21"/>
                    <a:pt x="205" y="102"/>
                    <a:pt x="577" y="235"/>
                  </a:cubicBezTo>
                  <a:lnTo>
                    <a:pt x="2163" y="777"/>
                  </a:lnTo>
                  <a:cubicBezTo>
                    <a:pt x="3504" y="1226"/>
                    <a:pt x="5362" y="1829"/>
                    <a:pt x="7419" y="2479"/>
                  </a:cubicBezTo>
                  <a:cubicBezTo>
                    <a:pt x="9476" y="3130"/>
                    <a:pt x="11341" y="3707"/>
                    <a:pt x="12696" y="4112"/>
                  </a:cubicBezTo>
                  <a:lnTo>
                    <a:pt x="14304" y="4581"/>
                  </a:lnTo>
                  <a:cubicBezTo>
                    <a:pt x="14641" y="4673"/>
                    <a:pt x="14846" y="4723"/>
                    <a:pt x="14894" y="4723"/>
                  </a:cubicBezTo>
                  <a:cubicBezTo>
                    <a:pt x="14901" y="4723"/>
                    <a:pt x="14904" y="4722"/>
                    <a:pt x="14905" y="4721"/>
                  </a:cubicBezTo>
                  <a:cubicBezTo>
                    <a:pt x="14911" y="4705"/>
                    <a:pt x="14707" y="4624"/>
                    <a:pt x="14335" y="4490"/>
                  </a:cubicBezTo>
                  <a:lnTo>
                    <a:pt x="12751" y="3948"/>
                  </a:lnTo>
                  <a:cubicBezTo>
                    <a:pt x="11409" y="3500"/>
                    <a:pt x="9551" y="2897"/>
                    <a:pt x="7492" y="2245"/>
                  </a:cubicBezTo>
                  <a:cubicBezTo>
                    <a:pt x="5434" y="1594"/>
                    <a:pt x="3568" y="1018"/>
                    <a:pt x="2213" y="611"/>
                  </a:cubicBezTo>
                  <a:lnTo>
                    <a:pt x="605" y="144"/>
                  </a:lnTo>
                  <a:cubicBezTo>
                    <a:pt x="271" y="52"/>
                    <a:pt x="66" y="1"/>
                    <a:pt x="17" y="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515;p34">
              <a:extLst>
                <a:ext uri="{FF2B5EF4-FFF2-40B4-BE49-F238E27FC236}">
                  <a16:creationId xmlns:a16="http://schemas.microsoft.com/office/drawing/2014/main" id="{E1A846D8-E8F1-4146-87AB-1C68004D13B9}"/>
                </a:ext>
              </a:extLst>
            </p:cNvPr>
            <p:cNvSpPr/>
            <p:nvPr/>
          </p:nvSpPr>
          <p:spPr>
            <a:xfrm>
              <a:off x="5980312" y="4824257"/>
              <a:ext cx="1173139" cy="371707"/>
            </a:xfrm>
            <a:custGeom>
              <a:avLst/>
              <a:gdLst/>
              <a:ahLst/>
              <a:cxnLst/>
              <a:rect l="l" t="t" r="r" b="b"/>
              <a:pathLst>
                <a:path w="14862" h="4709" extrusionOk="0">
                  <a:moveTo>
                    <a:pt x="18" y="0"/>
                  </a:moveTo>
                  <a:cubicBezTo>
                    <a:pt x="11" y="0"/>
                    <a:pt x="7" y="1"/>
                    <a:pt x="7" y="3"/>
                  </a:cubicBezTo>
                  <a:cubicBezTo>
                    <a:pt x="1" y="20"/>
                    <a:pt x="204" y="101"/>
                    <a:pt x="576" y="234"/>
                  </a:cubicBezTo>
                  <a:lnTo>
                    <a:pt x="2155" y="775"/>
                  </a:lnTo>
                  <a:cubicBezTo>
                    <a:pt x="3493" y="1222"/>
                    <a:pt x="5345" y="1822"/>
                    <a:pt x="7395" y="2471"/>
                  </a:cubicBezTo>
                  <a:cubicBezTo>
                    <a:pt x="9444" y="3119"/>
                    <a:pt x="11304" y="3694"/>
                    <a:pt x="12655" y="4099"/>
                  </a:cubicBezTo>
                  <a:lnTo>
                    <a:pt x="14257" y="4565"/>
                  </a:lnTo>
                  <a:cubicBezTo>
                    <a:pt x="14593" y="4657"/>
                    <a:pt x="14799" y="4708"/>
                    <a:pt x="14845" y="4708"/>
                  </a:cubicBezTo>
                  <a:cubicBezTo>
                    <a:pt x="14852" y="4708"/>
                    <a:pt x="14855" y="4707"/>
                    <a:pt x="14856" y="4705"/>
                  </a:cubicBezTo>
                  <a:cubicBezTo>
                    <a:pt x="14861" y="4689"/>
                    <a:pt x="14659" y="4608"/>
                    <a:pt x="14288" y="4474"/>
                  </a:cubicBezTo>
                  <a:lnTo>
                    <a:pt x="12709" y="3934"/>
                  </a:lnTo>
                  <a:cubicBezTo>
                    <a:pt x="11372" y="3486"/>
                    <a:pt x="9521" y="2886"/>
                    <a:pt x="7469" y="2237"/>
                  </a:cubicBezTo>
                  <a:cubicBezTo>
                    <a:pt x="5417" y="1588"/>
                    <a:pt x="3557" y="1013"/>
                    <a:pt x="2207" y="609"/>
                  </a:cubicBezTo>
                  <a:lnTo>
                    <a:pt x="604" y="142"/>
                  </a:lnTo>
                  <a:cubicBezTo>
                    <a:pt x="272" y="51"/>
                    <a:pt x="68" y="0"/>
                    <a:pt x="18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516;p34">
              <a:extLst>
                <a:ext uri="{FF2B5EF4-FFF2-40B4-BE49-F238E27FC236}">
                  <a16:creationId xmlns:a16="http://schemas.microsoft.com/office/drawing/2014/main" id="{E2AC6F05-257D-43C7-B633-281CD62E69C4}"/>
                </a:ext>
              </a:extLst>
            </p:cNvPr>
            <p:cNvSpPr/>
            <p:nvPr/>
          </p:nvSpPr>
          <p:spPr>
            <a:xfrm>
              <a:off x="5963656" y="4959394"/>
              <a:ext cx="1138328" cy="360498"/>
            </a:xfrm>
            <a:custGeom>
              <a:avLst/>
              <a:gdLst/>
              <a:ahLst/>
              <a:cxnLst/>
              <a:rect l="l" t="t" r="r" b="b"/>
              <a:pathLst>
                <a:path w="14421" h="4567" extrusionOk="0">
                  <a:moveTo>
                    <a:pt x="18" y="0"/>
                  </a:moveTo>
                  <a:cubicBezTo>
                    <a:pt x="11" y="0"/>
                    <a:pt x="7" y="2"/>
                    <a:pt x="7" y="4"/>
                  </a:cubicBezTo>
                  <a:cubicBezTo>
                    <a:pt x="1" y="19"/>
                    <a:pt x="198" y="98"/>
                    <a:pt x="558" y="228"/>
                  </a:cubicBezTo>
                  <a:lnTo>
                    <a:pt x="2091" y="753"/>
                  </a:lnTo>
                  <a:cubicBezTo>
                    <a:pt x="3388" y="1188"/>
                    <a:pt x="5185" y="1771"/>
                    <a:pt x="7174" y="2400"/>
                  </a:cubicBezTo>
                  <a:cubicBezTo>
                    <a:pt x="9162" y="3030"/>
                    <a:pt x="10967" y="3586"/>
                    <a:pt x="12277" y="3978"/>
                  </a:cubicBezTo>
                  <a:lnTo>
                    <a:pt x="13833" y="4430"/>
                  </a:lnTo>
                  <a:cubicBezTo>
                    <a:pt x="14155" y="4518"/>
                    <a:pt x="14353" y="4567"/>
                    <a:pt x="14403" y="4567"/>
                  </a:cubicBezTo>
                  <a:cubicBezTo>
                    <a:pt x="14410" y="4567"/>
                    <a:pt x="14414" y="4566"/>
                    <a:pt x="14415" y="4564"/>
                  </a:cubicBezTo>
                  <a:cubicBezTo>
                    <a:pt x="14420" y="4548"/>
                    <a:pt x="14224" y="4469"/>
                    <a:pt x="13863" y="4339"/>
                  </a:cubicBezTo>
                  <a:lnTo>
                    <a:pt x="12331" y="3814"/>
                  </a:lnTo>
                  <a:cubicBezTo>
                    <a:pt x="11034" y="3380"/>
                    <a:pt x="9237" y="2797"/>
                    <a:pt x="7247" y="2167"/>
                  </a:cubicBezTo>
                  <a:cubicBezTo>
                    <a:pt x="5257" y="1537"/>
                    <a:pt x="3451" y="980"/>
                    <a:pt x="2141" y="588"/>
                  </a:cubicBezTo>
                  <a:lnTo>
                    <a:pt x="586" y="137"/>
                  </a:lnTo>
                  <a:cubicBezTo>
                    <a:pt x="265" y="48"/>
                    <a:pt x="67" y="0"/>
                    <a:pt x="18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517;p34">
              <a:extLst>
                <a:ext uri="{FF2B5EF4-FFF2-40B4-BE49-F238E27FC236}">
                  <a16:creationId xmlns:a16="http://schemas.microsoft.com/office/drawing/2014/main" id="{43F58ECE-999F-4EE4-A750-009A22142B88}"/>
                </a:ext>
              </a:extLst>
            </p:cNvPr>
            <p:cNvSpPr/>
            <p:nvPr/>
          </p:nvSpPr>
          <p:spPr>
            <a:xfrm>
              <a:off x="5935319" y="5051986"/>
              <a:ext cx="1138170" cy="360577"/>
            </a:xfrm>
            <a:custGeom>
              <a:avLst/>
              <a:gdLst/>
              <a:ahLst/>
              <a:cxnLst/>
              <a:rect l="l" t="t" r="r" b="b"/>
              <a:pathLst>
                <a:path w="14419" h="4568" extrusionOk="0">
                  <a:moveTo>
                    <a:pt x="17" y="0"/>
                  </a:moveTo>
                  <a:cubicBezTo>
                    <a:pt x="9" y="0"/>
                    <a:pt x="5" y="1"/>
                    <a:pt x="5" y="3"/>
                  </a:cubicBezTo>
                  <a:cubicBezTo>
                    <a:pt x="0" y="20"/>
                    <a:pt x="196" y="99"/>
                    <a:pt x="557" y="228"/>
                  </a:cubicBezTo>
                  <a:lnTo>
                    <a:pt x="2089" y="754"/>
                  </a:lnTo>
                  <a:cubicBezTo>
                    <a:pt x="3386" y="1187"/>
                    <a:pt x="5184" y="1771"/>
                    <a:pt x="7172" y="2400"/>
                  </a:cubicBezTo>
                  <a:cubicBezTo>
                    <a:pt x="9161" y="3030"/>
                    <a:pt x="10966" y="3587"/>
                    <a:pt x="12276" y="3978"/>
                  </a:cubicBezTo>
                  <a:lnTo>
                    <a:pt x="13832" y="4430"/>
                  </a:lnTo>
                  <a:cubicBezTo>
                    <a:pt x="14156" y="4519"/>
                    <a:pt x="14354" y="4567"/>
                    <a:pt x="14402" y="4567"/>
                  </a:cubicBezTo>
                  <a:cubicBezTo>
                    <a:pt x="14408" y="4567"/>
                    <a:pt x="14412" y="4566"/>
                    <a:pt x="14413" y="4565"/>
                  </a:cubicBezTo>
                  <a:cubicBezTo>
                    <a:pt x="14418" y="4548"/>
                    <a:pt x="14222" y="4469"/>
                    <a:pt x="13862" y="4340"/>
                  </a:cubicBezTo>
                  <a:lnTo>
                    <a:pt x="12329" y="3814"/>
                  </a:lnTo>
                  <a:cubicBezTo>
                    <a:pt x="11032" y="3381"/>
                    <a:pt x="9237" y="2798"/>
                    <a:pt x="7245" y="2167"/>
                  </a:cubicBezTo>
                  <a:cubicBezTo>
                    <a:pt x="5255" y="1537"/>
                    <a:pt x="3450" y="980"/>
                    <a:pt x="2139" y="588"/>
                  </a:cubicBezTo>
                  <a:lnTo>
                    <a:pt x="584" y="137"/>
                  </a:lnTo>
                  <a:cubicBezTo>
                    <a:pt x="264" y="48"/>
                    <a:pt x="66" y="0"/>
                    <a:pt x="17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518;p34">
              <a:extLst>
                <a:ext uri="{FF2B5EF4-FFF2-40B4-BE49-F238E27FC236}">
                  <a16:creationId xmlns:a16="http://schemas.microsoft.com/office/drawing/2014/main" id="{BB85003F-C720-4BEC-8D36-CD227F916C19}"/>
                </a:ext>
              </a:extLst>
            </p:cNvPr>
            <p:cNvSpPr/>
            <p:nvPr/>
          </p:nvSpPr>
          <p:spPr>
            <a:xfrm>
              <a:off x="4058707" y="4886537"/>
              <a:ext cx="2403585" cy="1542794"/>
            </a:xfrm>
            <a:custGeom>
              <a:avLst/>
              <a:gdLst/>
              <a:ahLst/>
              <a:cxnLst/>
              <a:rect l="l" t="t" r="r" b="b"/>
              <a:pathLst>
                <a:path w="30450" h="19545" extrusionOk="0">
                  <a:moveTo>
                    <a:pt x="24237" y="1"/>
                  </a:moveTo>
                  <a:cubicBezTo>
                    <a:pt x="24237" y="1"/>
                    <a:pt x="14845" y="8848"/>
                    <a:pt x="14084" y="8848"/>
                  </a:cubicBezTo>
                  <a:cubicBezTo>
                    <a:pt x="14062" y="8848"/>
                    <a:pt x="14047" y="8841"/>
                    <a:pt x="14040" y="8825"/>
                  </a:cubicBezTo>
                  <a:cubicBezTo>
                    <a:pt x="13421" y="7437"/>
                    <a:pt x="10559" y="1383"/>
                    <a:pt x="10559" y="1383"/>
                  </a:cubicBezTo>
                  <a:lnTo>
                    <a:pt x="1" y="1038"/>
                  </a:lnTo>
                  <a:lnTo>
                    <a:pt x="1" y="1038"/>
                  </a:lnTo>
                  <a:cubicBezTo>
                    <a:pt x="1" y="1038"/>
                    <a:pt x="1617" y="14478"/>
                    <a:pt x="9793" y="18600"/>
                  </a:cubicBezTo>
                  <a:cubicBezTo>
                    <a:pt x="11096" y="19257"/>
                    <a:pt x="12391" y="19545"/>
                    <a:pt x="13660" y="19545"/>
                  </a:cubicBezTo>
                  <a:cubicBezTo>
                    <a:pt x="22706" y="19545"/>
                    <a:pt x="30450" y="4915"/>
                    <a:pt x="30450" y="4915"/>
                  </a:cubicBezTo>
                  <a:lnTo>
                    <a:pt x="24237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519;p34">
              <a:extLst>
                <a:ext uri="{FF2B5EF4-FFF2-40B4-BE49-F238E27FC236}">
                  <a16:creationId xmlns:a16="http://schemas.microsoft.com/office/drawing/2014/main" id="{5E1752AA-5FBC-4ED6-AA99-670A9AC3D365}"/>
                </a:ext>
              </a:extLst>
            </p:cNvPr>
            <p:cNvSpPr/>
            <p:nvPr/>
          </p:nvSpPr>
          <p:spPr>
            <a:xfrm>
              <a:off x="5940134" y="4296573"/>
              <a:ext cx="936727" cy="1179848"/>
            </a:xfrm>
            <a:custGeom>
              <a:avLst/>
              <a:gdLst/>
              <a:ahLst/>
              <a:cxnLst/>
              <a:rect l="l" t="t" r="r" b="b"/>
              <a:pathLst>
                <a:path w="11867" h="14947" extrusionOk="0">
                  <a:moveTo>
                    <a:pt x="8443" y="1"/>
                  </a:moveTo>
                  <a:cubicBezTo>
                    <a:pt x="8303" y="1"/>
                    <a:pt x="8116" y="47"/>
                    <a:pt x="7868" y="159"/>
                  </a:cubicBezTo>
                  <a:cubicBezTo>
                    <a:pt x="6429" y="809"/>
                    <a:pt x="2898" y="4314"/>
                    <a:pt x="2898" y="4314"/>
                  </a:cubicBezTo>
                  <a:cubicBezTo>
                    <a:pt x="2458" y="3210"/>
                    <a:pt x="1678" y="3040"/>
                    <a:pt x="1241" y="3040"/>
                  </a:cubicBezTo>
                  <a:cubicBezTo>
                    <a:pt x="1047" y="3040"/>
                    <a:pt x="921" y="3073"/>
                    <a:pt x="921" y="3073"/>
                  </a:cubicBezTo>
                  <a:cubicBezTo>
                    <a:pt x="921" y="3073"/>
                    <a:pt x="1253" y="4026"/>
                    <a:pt x="1417" y="5078"/>
                  </a:cubicBezTo>
                  <a:cubicBezTo>
                    <a:pt x="1574" y="6081"/>
                    <a:pt x="0" y="7850"/>
                    <a:pt x="0" y="7850"/>
                  </a:cubicBezTo>
                  <a:lnTo>
                    <a:pt x="5015" y="14946"/>
                  </a:lnTo>
                  <a:cubicBezTo>
                    <a:pt x="5015" y="14946"/>
                    <a:pt x="7548" y="12242"/>
                    <a:pt x="8226" y="11321"/>
                  </a:cubicBezTo>
                  <a:cubicBezTo>
                    <a:pt x="9851" y="9115"/>
                    <a:pt x="10251" y="8219"/>
                    <a:pt x="10522" y="7741"/>
                  </a:cubicBezTo>
                  <a:cubicBezTo>
                    <a:pt x="10694" y="7439"/>
                    <a:pt x="11102" y="6146"/>
                    <a:pt x="11421" y="5123"/>
                  </a:cubicBezTo>
                  <a:cubicBezTo>
                    <a:pt x="11569" y="4650"/>
                    <a:pt x="11373" y="4191"/>
                    <a:pt x="11133" y="3758"/>
                  </a:cubicBezTo>
                  <a:cubicBezTo>
                    <a:pt x="11103" y="3702"/>
                    <a:pt x="11107" y="3605"/>
                    <a:pt x="11178" y="3444"/>
                  </a:cubicBezTo>
                  <a:cubicBezTo>
                    <a:pt x="11866" y="1870"/>
                    <a:pt x="10489" y="1651"/>
                    <a:pt x="10489" y="1651"/>
                  </a:cubicBezTo>
                  <a:cubicBezTo>
                    <a:pt x="10582" y="1028"/>
                    <a:pt x="10191" y="864"/>
                    <a:pt x="9751" y="864"/>
                  </a:cubicBezTo>
                  <a:cubicBezTo>
                    <a:pt x="9256" y="864"/>
                    <a:pt x="8699" y="1072"/>
                    <a:pt x="8699" y="1072"/>
                  </a:cubicBezTo>
                  <a:cubicBezTo>
                    <a:pt x="8699" y="1072"/>
                    <a:pt x="9115" y="1"/>
                    <a:pt x="844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520;p34">
              <a:extLst>
                <a:ext uri="{FF2B5EF4-FFF2-40B4-BE49-F238E27FC236}">
                  <a16:creationId xmlns:a16="http://schemas.microsoft.com/office/drawing/2014/main" id="{A4529FC3-6AF6-45FD-9A1E-71069147A271}"/>
                </a:ext>
              </a:extLst>
            </p:cNvPr>
            <p:cNvSpPr/>
            <p:nvPr/>
          </p:nvSpPr>
          <p:spPr>
            <a:xfrm>
              <a:off x="6417220" y="4375588"/>
              <a:ext cx="216678" cy="274616"/>
            </a:xfrm>
            <a:custGeom>
              <a:avLst/>
              <a:gdLst/>
              <a:ahLst/>
              <a:cxnLst/>
              <a:rect l="l" t="t" r="r" b="b"/>
              <a:pathLst>
                <a:path w="2745" h="3479" extrusionOk="0">
                  <a:moveTo>
                    <a:pt x="2652" y="1"/>
                  </a:moveTo>
                  <a:cubicBezTo>
                    <a:pt x="2636" y="1"/>
                    <a:pt x="2620" y="7"/>
                    <a:pt x="2605" y="21"/>
                  </a:cubicBezTo>
                  <a:cubicBezTo>
                    <a:pt x="1645" y="972"/>
                    <a:pt x="847" y="2210"/>
                    <a:pt x="63" y="3307"/>
                  </a:cubicBezTo>
                  <a:cubicBezTo>
                    <a:pt x="0" y="3395"/>
                    <a:pt x="82" y="3479"/>
                    <a:pt x="168" y="3479"/>
                  </a:cubicBezTo>
                  <a:cubicBezTo>
                    <a:pt x="205" y="3479"/>
                    <a:pt x="242" y="3464"/>
                    <a:pt x="269" y="3427"/>
                  </a:cubicBezTo>
                  <a:cubicBezTo>
                    <a:pt x="1063" y="2340"/>
                    <a:pt x="2075" y="1293"/>
                    <a:pt x="2716" y="107"/>
                  </a:cubicBezTo>
                  <a:cubicBezTo>
                    <a:pt x="2744" y="55"/>
                    <a:pt x="2701" y="1"/>
                    <a:pt x="2652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521;p34">
              <a:extLst>
                <a:ext uri="{FF2B5EF4-FFF2-40B4-BE49-F238E27FC236}">
                  <a16:creationId xmlns:a16="http://schemas.microsoft.com/office/drawing/2014/main" id="{B3D6A956-E3EF-4D25-8467-FBAD49AA118D}"/>
                </a:ext>
              </a:extLst>
            </p:cNvPr>
            <p:cNvSpPr/>
            <p:nvPr/>
          </p:nvSpPr>
          <p:spPr>
            <a:xfrm>
              <a:off x="6647553" y="4586424"/>
              <a:ext cx="171606" cy="215178"/>
            </a:xfrm>
            <a:custGeom>
              <a:avLst/>
              <a:gdLst/>
              <a:ahLst/>
              <a:cxnLst/>
              <a:rect l="l" t="t" r="r" b="b"/>
              <a:pathLst>
                <a:path w="2174" h="2726" extrusionOk="0">
                  <a:moveTo>
                    <a:pt x="2085" y="0"/>
                  </a:moveTo>
                  <a:cubicBezTo>
                    <a:pt x="2069" y="0"/>
                    <a:pt x="2052" y="6"/>
                    <a:pt x="2037" y="20"/>
                  </a:cubicBezTo>
                  <a:cubicBezTo>
                    <a:pt x="1642" y="375"/>
                    <a:pt x="1334" y="857"/>
                    <a:pt x="1007" y="1277"/>
                  </a:cubicBezTo>
                  <a:cubicBezTo>
                    <a:pt x="679" y="1696"/>
                    <a:pt x="370" y="2122"/>
                    <a:pt x="63" y="2554"/>
                  </a:cubicBezTo>
                  <a:cubicBezTo>
                    <a:pt x="0" y="2642"/>
                    <a:pt x="83" y="2726"/>
                    <a:pt x="168" y="2726"/>
                  </a:cubicBezTo>
                  <a:cubicBezTo>
                    <a:pt x="205" y="2726"/>
                    <a:pt x="242" y="2711"/>
                    <a:pt x="268" y="2674"/>
                  </a:cubicBezTo>
                  <a:cubicBezTo>
                    <a:pt x="590" y="2234"/>
                    <a:pt x="912" y="1795"/>
                    <a:pt x="1250" y="1366"/>
                  </a:cubicBezTo>
                  <a:cubicBezTo>
                    <a:pt x="1564" y="965"/>
                    <a:pt x="1928" y="566"/>
                    <a:pt x="2148" y="106"/>
                  </a:cubicBezTo>
                  <a:cubicBezTo>
                    <a:pt x="2173" y="52"/>
                    <a:pt x="2133" y="0"/>
                    <a:pt x="2085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522;p34">
              <a:extLst>
                <a:ext uri="{FF2B5EF4-FFF2-40B4-BE49-F238E27FC236}">
                  <a16:creationId xmlns:a16="http://schemas.microsoft.com/office/drawing/2014/main" id="{0087A1CD-20E6-4154-B76F-9C584E605758}"/>
                </a:ext>
              </a:extLst>
            </p:cNvPr>
            <p:cNvSpPr/>
            <p:nvPr/>
          </p:nvSpPr>
          <p:spPr>
            <a:xfrm>
              <a:off x="6539333" y="4427211"/>
              <a:ext cx="234044" cy="303112"/>
            </a:xfrm>
            <a:custGeom>
              <a:avLst/>
              <a:gdLst/>
              <a:ahLst/>
              <a:cxnLst/>
              <a:rect l="l" t="t" r="r" b="b"/>
              <a:pathLst>
                <a:path w="2965" h="3840" extrusionOk="0">
                  <a:moveTo>
                    <a:pt x="2903" y="0"/>
                  </a:moveTo>
                  <a:cubicBezTo>
                    <a:pt x="2825" y="0"/>
                    <a:pt x="2204" y="848"/>
                    <a:pt x="1428" y="1880"/>
                  </a:cubicBezTo>
                  <a:cubicBezTo>
                    <a:pt x="640" y="2935"/>
                    <a:pt x="1" y="3795"/>
                    <a:pt x="54" y="3838"/>
                  </a:cubicBezTo>
                  <a:cubicBezTo>
                    <a:pt x="56" y="3839"/>
                    <a:pt x="57" y="3840"/>
                    <a:pt x="59" y="3840"/>
                  </a:cubicBezTo>
                  <a:cubicBezTo>
                    <a:pt x="142" y="3840"/>
                    <a:pt x="852" y="3061"/>
                    <a:pt x="1625" y="2027"/>
                  </a:cubicBezTo>
                  <a:cubicBezTo>
                    <a:pt x="2420" y="968"/>
                    <a:pt x="2965" y="39"/>
                    <a:pt x="2907" y="1"/>
                  </a:cubicBezTo>
                  <a:cubicBezTo>
                    <a:pt x="2906" y="1"/>
                    <a:pt x="2905" y="0"/>
                    <a:pt x="2903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523;p34">
              <a:extLst>
                <a:ext uri="{FF2B5EF4-FFF2-40B4-BE49-F238E27FC236}">
                  <a16:creationId xmlns:a16="http://schemas.microsoft.com/office/drawing/2014/main" id="{732CF5F6-FADE-49C8-B6B0-F34D333DE180}"/>
                </a:ext>
              </a:extLst>
            </p:cNvPr>
            <p:cNvSpPr/>
            <p:nvPr/>
          </p:nvSpPr>
          <p:spPr>
            <a:xfrm>
              <a:off x="5039480" y="2984034"/>
              <a:ext cx="753123" cy="1130356"/>
            </a:xfrm>
            <a:custGeom>
              <a:avLst/>
              <a:gdLst/>
              <a:ahLst/>
              <a:cxnLst/>
              <a:rect l="l" t="t" r="r" b="b"/>
              <a:pathLst>
                <a:path w="9541" h="14320" extrusionOk="0">
                  <a:moveTo>
                    <a:pt x="0" y="0"/>
                  </a:moveTo>
                  <a:lnTo>
                    <a:pt x="85" y="9549"/>
                  </a:lnTo>
                  <a:cubicBezTo>
                    <a:pt x="108" y="12176"/>
                    <a:pt x="2232" y="14320"/>
                    <a:pt x="4792" y="14320"/>
                  </a:cubicBezTo>
                  <a:cubicBezTo>
                    <a:pt x="4962" y="14320"/>
                    <a:pt x="5134" y="14310"/>
                    <a:pt x="5308" y="14291"/>
                  </a:cubicBezTo>
                  <a:lnTo>
                    <a:pt x="5397" y="14281"/>
                  </a:lnTo>
                  <a:cubicBezTo>
                    <a:pt x="7784" y="13990"/>
                    <a:pt x="9540" y="11889"/>
                    <a:pt x="9519" y="9483"/>
                  </a:cubicBezTo>
                  <a:lnTo>
                    <a:pt x="9489" y="6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524;p34">
              <a:extLst>
                <a:ext uri="{FF2B5EF4-FFF2-40B4-BE49-F238E27FC236}">
                  <a16:creationId xmlns:a16="http://schemas.microsoft.com/office/drawing/2014/main" id="{4C6EF8C8-41B5-489A-93D1-822448F2D248}"/>
                </a:ext>
              </a:extLst>
            </p:cNvPr>
            <p:cNvSpPr/>
            <p:nvPr/>
          </p:nvSpPr>
          <p:spPr>
            <a:xfrm>
              <a:off x="5140202" y="3139695"/>
              <a:ext cx="648297" cy="663610"/>
            </a:xfrm>
            <a:custGeom>
              <a:avLst/>
              <a:gdLst/>
              <a:ahLst/>
              <a:cxnLst/>
              <a:rect l="l" t="t" r="r" b="b"/>
              <a:pathLst>
                <a:path w="8213" h="8407" extrusionOk="0">
                  <a:moveTo>
                    <a:pt x="1" y="1"/>
                  </a:moveTo>
                  <a:lnTo>
                    <a:pt x="1" y="1"/>
                  </a:lnTo>
                  <a:cubicBezTo>
                    <a:pt x="292" y="7312"/>
                    <a:pt x="4194" y="8407"/>
                    <a:pt x="6506" y="8407"/>
                  </a:cubicBezTo>
                  <a:cubicBezTo>
                    <a:pt x="7496" y="8407"/>
                    <a:pt x="8194" y="8206"/>
                    <a:pt x="8194" y="8206"/>
                  </a:cubicBezTo>
                  <a:lnTo>
                    <a:pt x="8213" y="4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525;p34">
              <a:extLst>
                <a:ext uri="{FF2B5EF4-FFF2-40B4-BE49-F238E27FC236}">
                  <a16:creationId xmlns:a16="http://schemas.microsoft.com/office/drawing/2014/main" id="{09B28384-216E-41D5-B49D-BD622EF5BEE2}"/>
                </a:ext>
              </a:extLst>
            </p:cNvPr>
            <p:cNvSpPr/>
            <p:nvPr/>
          </p:nvSpPr>
          <p:spPr>
            <a:xfrm>
              <a:off x="4848851" y="2700656"/>
              <a:ext cx="257093" cy="319215"/>
            </a:xfrm>
            <a:custGeom>
              <a:avLst/>
              <a:gdLst/>
              <a:ahLst/>
              <a:cxnLst/>
              <a:rect l="l" t="t" r="r" b="b"/>
              <a:pathLst>
                <a:path w="3257" h="4044" extrusionOk="0">
                  <a:moveTo>
                    <a:pt x="1594" y="1"/>
                  </a:moveTo>
                  <a:cubicBezTo>
                    <a:pt x="1299" y="1"/>
                    <a:pt x="1003" y="71"/>
                    <a:pt x="767" y="244"/>
                  </a:cubicBezTo>
                  <a:cubicBezTo>
                    <a:pt x="489" y="448"/>
                    <a:pt x="320" y="773"/>
                    <a:pt x="228" y="1105"/>
                  </a:cubicBezTo>
                  <a:cubicBezTo>
                    <a:pt x="0" y="1934"/>
                    <a:pt x="235" y="2889"/>
                    <a:pt x="864" y="3476"/>
                  </a:cubicBezTo>
                  <a:cubicBezTo>
                    <a:pt x="1256" y="3843"/>
                    <a:pt x="1796" y="4044"/>
                    <a:pt x="2330" y="4044"/>
                  </a:cubicBezTo>
                  <a:cubicBezTo>
                    <a:pt x="2652" y="4044"/>
                    <a:pt x="2972" y="3971"/>
                    <a:pt x="3256" y="3818"/>
                  </a:cubicBezTo>
                  <a:lnTo>
                    <a:pt x="2899" y="334"/>
                  </a:lnTo>
                  <a:cubicBezTo>
                    <a:pt x="2553" y="199"/>
                    <a:pt x="2202" y="61"/>
                    <a:pt x="1832" y="15"/>
                  </a:cubicBezTo>
                  <a:cubicBezTo>
                    <a:pt x="1754" y="6"/>
                    <a:pt x="1674" y="1"/>
                    <a:pt x="1594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526;p34">
              <a:extLst>
                <a:ext uri="{FF2B5EF4-FFF2-40B4-BE49-F238E27FC236}">
                  <a16:creationId xmlns:a16="http://schemas.microsoft.com/office/drawing/2014/main" id="{200C089E-C15B-425A-AC94-3024461799EB}"/>
                </a:ext>
              </a:extLst>
            </p:cNvPr>
            <p:cNvSpPr/>
            <p:nvPr/>
          </p:nvSpPr>
          <p:spPr>
            <a:xfrm>
              <a:off x="4903316" y="2744939"/>
              <a:ext cx="131743" cy="206100"/>
            </a:xfrm>
            <a:custGeom>
              <a:avLst/>
              <a:gdLst/>
              <a:ahLst/>
              <a:cxnLst/>
              <a:rect l="l" t="t" r="r" b="b"/>
              <a:pathLst>
                <a:path w="1669" h="2611" extrusionOk="0">
                  <a:moveTo>
                    <a:pt x="705" y="1"/>
                  </a:moveTo>
                  <a:cubicBezTo>
                    <a:pt x="649" y="1"/>
                    <a:pt x="601" y="72"/>
                    <a:pt x="650" y="123"/>
                  </a:cubicBezTo>
                  <a:cubicBezTo>
                    <a:pt x="850" y="322"/>
                    <a:pt x="1039" y="533"/>
                    <a:pt x="1208" y="759"/>
                  </a:cubicBezTo>
                  <a:lnTo>
                    <a:pt x="1208" y="759"/>
                  </a:lnTo>
                  <a:cubicBezTo>
                    <a:pt x="1144" y="740"/>
                    <a:pt x="1077" y="732"/>
                    <a:pt x="1010" y="732"/>
                  </a:cubicBezTo>
                  <a:cubicBezTo>
                    <a:pt x="687" y="732"/>
                    <a:pt x="355" y="936"/>
                    <a:pt x="230" y="1281"/>
                  </a:cubicBezTo>
                  <a:cubicBezTo>
                    <a:pt x="1" y="1909"/>
                    <a:pt x="535" y="2610"/>
                    <a:pt x="1170" y="2610"/>
                  </a:cubicBezTo>
                  <a:cubicBezTo>
                    <a:pt x="1237" y="2610"/>
                    <a:pt x="1305" y="2603"/>
                    <a:pt x="1373" y="2586"/>
                  </a:cubicBezTo>
                  <a:cubicBezTo>
                    <a:pt x="1477" y="2561"/>
                    <a:pt x="1459" y="2427"/>
                    <a:pt x="1373" y="2394"/>
                  </a:cubicBezTo>
                  <a:cubicBezTo>
                    <a:pt x="1019" y="2260"/>
                    <a:pt x="646" y="2165"/>
                    <a:pt x="547" y="1742"/>
                  </a:cubicBezTo>
                  <a:cubicBezTo>
                    <a:pt x="452" y="1332"/>
                    <a:pt x="731" y="994"/>
                    <a:pt x="1066" y="994"/>
                  </a:cubicBezTo>
                  <a:cubicBezTo>
                    <a:pt x="1211" y="994"/>
                    <a:pt x="1366" y="1056"/>
                    <a:pt x="1507" y="1203"/>
                  </a:cubicBezTo>
                  <a:cubicBezTo>
                    <a:pt x="1522" y="1220"/>
                    <a:pt x="1540" y="1226"/>
                    <a:pt x="1559" y="1226"/>
                  </a:cubicBezTo>
                  <a:cubicBezTo>
                    <a:pt x="1614" y="1226"/>
                    <a:pt x="1669" y="1165"/>
                    <a:pt x="1631" y="1108"/>
                  </a:cubicBezTo>
                  <a:cubicBezTo>
                    <a:pt x="1606" y="1062"/>
                    <a:pt x="1579" y="1021"/>
                    <a:pt x="1548" y="983"/>
                  </a:cubicBezTo>
                  <a:lnTo>
                    <a:pt x="1548" y="983"/>
                  </a:lnTo>
                  <a:cubicBezTo>
                    <a:pt x="1311" y="634"/>
                    <a:pt x="1063" y="318"/>
                    <a:pt x="753" y="21"/>
                  </a:cubicBezTo>
                  <a:cubicBezTo>
                    <a:pt x="738" y="7"/>
                    <a:pt x="721" y="1"/>
                    <a:pt x="7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527;p34">
              <a:extLst>
                <a:ext uri="{FF2B5EF4-FFF2-40B4-BE49-F238E27FC236}">
                  <a16:creationId xmlns:a16="http://schemas.microsoft.com/office/drawing/2014/main" id="{A126F086-92BE-42A1-B3F8-CC9524021354}"/>
                </a:ext>
              </a:extLst>
            </p:cNvPr>
            <p:cNvSpPr/>
            <p:nvPr/>
          </p:nvSpPr>
          <p:spPr>
            <a:xfrm>
              <a:off x="4923050" y="2106588"/>
              <a:ext cx="1250653" cy="1439546"/>
            </a:xfrm>
            <a:custGeom>
              <a:avLst/>
              <a:gdLst/>
              <a:ahLst/>
              <a:cxnLst/>
              <a:rect l="l" t="t" r="r" b="b"/>
              <a:pathLst>
                <a:path w="15844" h="18237" extrusionOk="0">
                  <a:moveTo>
                    <a:pt x="7082" y="0"/>
                  </a:moveTo>
                  <a:cubicBezTo>
                    <a:pt x="6703" y="0"/>
                    <a:pt x="6476" y="36"/>
                    <a:pt x="6476" y="36"/>
                  </a:cubicBezTo>
                  <a:cubicBezTo>
                    <a:pt x="1" y="494"/>
                    <a:pt x="828" y="5404"/>
                    <a:pt x="2100" y="11948"/>
                  </a:cubicBezTo>
                  <a:cubicBezTo>
                    <a:pt x="2937" y="16259"/>
                    <a:pt x="5547" y="18236"/>
                    <a:pt x="9551" y="18236"/>
                  </a:cubicBezTo>
                  <a:cubicBezTo>
                    <a:pt x="9611" y="18236"/>
                    <a:pt x="9671" y="18236"/>
                    <a:pt x="9731" y="18235"/>
                  </a:cubicBezTo>
                  <a:cubicBezTo>
                    <a:pt x="13193" y="18185"/>
                    <a:pt x="15844" y="15934"/>
                    <a:pt x="14219" y="7326"/>
                  </a:cubicBezTo>
                  <a:cubicBezTo>
                    <a:pt x="12958" y="641"/>
                    <a:pt x="8677" y="0"/>
                    <a:pt x="70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528;p34">
              <a:extLst>
                <a:ext uri="{FF2B5EF4-FFF2-40B4-BE49-F238E27FC236}">
                  <a16:creationId xmlns:a16="http://schemas.microsoft.com/office/drawing/2014/main" id="{534BC4BA-FDAD-432C-A8E4-60A4AF633A1D}"/>
                </a:ext>
              </a:extLst>
            </p:cNvPr>
            <p:cNvSpPr/>
            <p:nvPr/>
          </p:nvSpPr>
          <p:spPr>
            <a:xfrm>
              <a:off x="5597791" y="2535365"/>
              <a:ext cx="111694" cy="500451"/>
            </a:xfrm>
            <a:custGeom>
              <a:avLst/>
              <a:gdLst/>
              <a:ahLst/>
              <a:cxnLst/>
              <a:rect l="l" t="t" r="r" b="b"/>
              <a:pathLst>
                <a:path w="1415" h="6340" extrusionOk="0">
                  <a:moveTo>
                    <a:pt x="891" y="1"/>
                  </a:moveTo>
                  <a:cubicBezTo>
                    <a:pt x="857" y="1"/>
                    <a:pt x="825" y="23"/>
                    <a:pt x="825" y="70"/>
                  </a:cubicBezTo>
                  <a:cubicBezTo>
                    <a:pt x="821" y="1055"/>
                    <a:pt x="868" y="2039"/>
                    <a:pt x="898" y="3024"/>
                  </a:cubicBezTo>
                  <a:cubicBezTo>
                    <a:pt x="914" y="3536"/>
                    <a:pt x="1269" y="6036"/>
                    <a:pt x="356" y="6036"/>
                  </a:cubicBezTo>
                  <a:cubicBezTo>
                    <a:pt x="322" y="6036"/>
                    <a:pt x="286" y="6032"/>
                    <a:pt x="248" y="6025"/>
                  </a:cubicBezTo>
                  <a:cubicBezTo>
                    <a:pt x="237" y="6023"/>
                    <a:pt x="227" y="6022"/>
                    <a:pt x="217" y="6022"/>
                  </a:cubicBezTo>
                  <a:cubicBezTo>
                    <a:pt x="60" y="6022"/>
                    <a:pt x="0" y="6261"/>
                    <a:pt x="172" y="6304"/>
                  </a:cubicBezTo>
                  <a:cubicBezTo>
                    <a:pt x="267" y="6328"/>
                    <a:pt x="355" y="6339"/>
                    <a:pt x="435" y="6339"/>
                  </a:cubicBezTo>
                  <a:cubicBezTo>
                    <a:pt x="937" y="6339"/>
                    <a:pt x="1150" y="5898"/>
                    <a:pt x="1214" y="5362"/>
                  </a:cubicBezTo>
                  <a:cubicBezTo>
                    <a:pt x="1414" y="3699"/>
                    <a:pt x="1158" y="1730"/>
                    <a:pt x="968" y="70"/>
                  </a:cubicBezTo>
                  <a:cubicBezTo>
                    <a:pt x="963" y="25"/>
                    <a:pt x="926" y="1"/>
                    <a:pt x="89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529;p34">
              <a:extLst>
                <a:ext uri="{FF2B5EF4-FFF2-40B4-BE49-F238E27FC236}">
                  <a16:creationId xmlns:a16="http://schemas.microsoft.com/office/drawing/2014/main" id="{7A300FF7-59E9-45E2-8150-66088C7F0A25}"/>
                </a:ext>
              </a:extLst>
            </p:cNvPr>
            <p:cNvSpPr/>
            <p:nvPr/>
          </p:nvSpPr>
          <p:spPr>
            <a:xfrm>
              <a:off x="5475362" y="2756779"/>
              <a:ext cx="77357" cy="74278"/>
            </a:xfrm>
            <a:custGeom>
              <a:avLst/>
              <a:gdLst/>
              <a:ahLst/>
              <a:cxnLst/>
              <a:rect l="l" t="t" r="r" b="b"/>
              <a:pathLst>
                <a:path w="980" h="941" extrusionOk="0">
                  <a:moveTo>
                    <a:pt x="474" y="1"/>
                  </a:moveTo>
                  <a:cubicBezTo>
                    <a:pt x="472" y="1"/>
                    <a:pt x="471" y="1"/>
                    <a:pt x="469" y="1"/>
                  </a:cubicBezTo>
                  <a:cubicBezTo>
                    <a:pt x="209" y="3"/>
                    <a:pt x="0" y="215"/>
                    <a:pt x="3" y="475"/>
                  </a:cubicBezTo>
                  <a:cubicBezTo>
                    <a:pt x="5" y="665"/>
                    <a:pt x="121" y="836"/>
                    <a:pt x="297" y="907"/>
                  </a:cubicBezTo>
                  <a:cubicBezTo>
                    <a:pt x="354" y="930"/>
                    <a:pt x="413" y="941"/>
                    <a:pt x="473" y="941"/>
                  </a:cubicBezTo>
                  <a:cubicBezTo>
                    <a:pt x="597" y="941"/>
                    <a:pt x="718" y="892"/>
                    <a:pt x="809" y="800"/>
                  </a:cubicBezTo>
                  <a:cubicBezTo>
                    <a:pt x="942" y="665"/>
                    <a:pt x="980" y="462"/>
                    <a:pt x="906" y="287"/>
                  </a:cubicBezTo>
                  <a:cubicBezTo>
                    <a:pt x="833" y="113"/>
                    <a:pt x="662" y="1"/>
                    <a:pt x="47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530;p34">
              <a:extLst>
                <a:ext uri="{FF2B5EF4-FFF2-40B4-BE49-F238E27FC236}">
                  <a16:creationId xmlns:a16="http://schemas.microsoft.com/office/drawing/2014/main" id="{EAAFF5B5-453A-4E70-A142-B139B8499455}"/>
                </a:ext>
              </a:extLst>
            </p:cNvPr>
            <p:cNvSpPr/>
            <p:nvPr/>
          </p:nvSpPr>
          <p:spPr>
            <a:xfrm>
              <a:off x="5817863" y="2746675"/>
              <a:ext cx="77357" cy="74357"/>
            </a:xfrm>
            <a:custGeom>
              <a:avLst/>
              <a:gdLst/>
              <a:ahLst/>
              <a:cxnLst/>
              <a:rect l="l" t="t" r="r" b="b"/>
              <a:pathLst>
                <a:path w="980" h="942" extrusionOk="0">
                  <a:moveTo>
                    <a:pt x="473" y="1"/>
                  </a:moveTo>
                  <a:cubicBezTo>
                    <a:pt x="471" y="1"/>
                    <a:pt x="469" y="1"/>
                    <a:pt x="468" y="1"/>
                  </a:cubicBezTo>
                  <a:cubicBezTo>
                    <a:pt x="209" y="3"/>
                    <a:pt x="0" y="215"/>
                    <a:pt x="2" y="475"/>
                  </a:cubicBezTo>
                  <a:cubicBezTo>
                    <a:pt x="3" y="665"/>
                    <a:pt x="120" y="835"/>
                    <a:pt x="297" y="907"/>
                  </a:cubicBezTo>
                  <a:cubicBezTo>
                    <a:pt x="353" y="930"/>
                    <a:pt x="413" y="941"/>
                    <a:pt x="472" y="941"/>
                  </a:cubicBezTo>
                  <a:cubicBezTo>
                    <a:pt x="595" y="941"/>
                    <a:pt x="717" y="892"/>
                    <a:pt x="807" y="801"/>
                  </a:cubicBezTo>
                  <a:cubicBezTo>
                    <a:pt x="941" y="665"/>
                    <a:pt x="980" y="462"/>
                    <a:pt x="905" y="287"/>
                  </a:cubicBezTo>
                  <a:cubicBezTo>
                    <a:pt x="831" y="114"/>
                    <a:pt x="662" y="1"/>
                    <a:pt x="47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531;p34">
              <a:extLst>
                <a:ext uri="{FF2B5EF4-FFF2-40B4-BE49-F238E27FC236}">
                  <a16:creationId xmlns:a16="http://schemas.microsoft.com/office/drawing/2014/main" id="{D91C786A-76C1-4A9A-92FE-A8639B894FEC}"/>
                </a:ext>
              </a:extLst>
            </p:cNvPr>
            <p:cNvSpPr/>
            <p:nvPr/>
          </p:nvSpPr>
          <p:spPr>
            <a:xfrm>
              <a:off x="5734033" y="2570491"/>
              <a:ext cx="189524" cy="54939"/>
            </a:xfrm>
            <a:custGeom>
              <a:avLst/>
              <a:gdLst/>
              <a:ahLst/>
              <a:cxnLst/>
              <a:rect l="l" t="t" r="r" b="b"/>
              <a:pathLst>
                <a:path w="2401" h="696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49"/>
                    <a:pt x="214" y="543"/>
                  </a:cubicBezTo>
                  <a:cubicBezTo>
                    <a:pt x="522" y="430"/>
                    <a:pt x="797" y="330"/>
                    <a:pt x="1115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50" y="382"/>
                    <a:pt x="1920" y="568"/>
                    <a:pt x="2247" y="690"/>
                  </a:cubicBezTo>
                  <a:cubicBezTo>
                    <a:pt x="2257" y="694"/>
                    <a:pt x="2266" y="696"/>
                    <a:pt x="2276" y="696"/>
                  </a:cubicBezTo>
                  <a:cubicBezTo>
                    <a:pt x="2345" y="696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532;p34">
              <a:extLst>
                <a:ext uri="{FF2B5EF4-FFF2-40B4-BE49-F238E27FC236}">
                  <a16:creationId xmlns:a16="http://schemas.microsoft.com/office/drawing/2014/main" id="{7DA8921B-45DF-4F4F-98E9-247A875786E4}"/>
                </a:ext>
              </a:extLst>
            </p:cNvPr>
            <p:cNvSpPr/>
            <p:nvPr/>
          </p:nvSpPr>
          <p:spPr>
            <a:xfrm>
              <a:off x="5359721" y="2560230"/>
              <a:ext cx="189524" cy="54860"/>
            </a:xfrm>
            <a:custGeom>
              <a:avLst/>
              <a:gdLst/>
              <a:ahLst/>
              <a:cxnLst/>
              <a:rect l="l" t="t" r="r" b="b"/>
              <a:pathLst>
                <a:path w="2401" h="695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50"/>
                    <a:pt x="214" y="543"/>
                  </a:cubicBezTo>
                  <a:cubicBezTo>
                    <a:pt x="522" y="429"/>
                    <a:pt x="796" y="330"/>
                    <a:pt x="1114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49" y="381"/>
                    <a:pt x="1920" y="568"/>
                    <a:pt x="2247" y="689"/>
                  </a:cubicBezTo>
                  <a:cubicBezTo>
                    <a:pt x="2257" y="693"/>
                    <a:pt x="2267" y="695"/>
                    <a:pt x="2276" y="695"/>
                  </a:cubicBezTo>
                  <a:cubicBezTo>
                    <a:pt x="2345" y="695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533;p34">
              <a:extLst>
                <a:ext uri="{FF2B5EF4-FFF2-40B4-BE49-F238E27FC236}">
                  <a16:creationId xmlns:a16="http://schemas.microsoft.com/office/drawing/2014/main" id="{7E16B690-9283-4A2B-A25A-5687E5624659}"/>
                </a:ext>
              </a:extLst>
            </p:cNvPr>
            <p:cNvSpPr/>
            <p:nvPr/>
          </p:nvSpPr>
          <p:spPr>
            <a:xfrm>
              <a:off x="4978463" y="2078092"/>
              <a:ext cx="990956" cy="643482"/>
            </a:xfrm>
            <a:custGeom>
              <a:avLst/>
              <a:gdLst/>
              <a:ahLst/>
              <a:cxnLst/>
              <a:rect l="l" t="t" r="r" b="b"/>
              <a:pathLst>
                <a:path w="12554" h="8152" extrusionOk="0">
                  <a:moveTo>
                    <a:pt x="6178" y="1"/>
                  </a:moveTo>
                  <a:cubicBezTo>
                    <a:pt x="5934" y="1"/>
                    <a:pt x="5691" y="8"/>
                    <a:pt x="5449" y="21"/>
                  </a:cubicBezTo>
                  <a:cubicBezTo>
                    <a:pt x="4498" y="72"/>
                    <a:pt x="3525" y="214"/>
                    <a:pt x="2695" y="678"/>
                  </a:cubicBezTo>
                  <a:cubicBezTo>
                    <a:pt x="1582" y="1299"/>
                    <a:pt x="831" y="2455"/>
                    <a:pt x="509" y="3689"/>
                  </a:cubicBezTo>
                  <a:cubicBezTo>
                    <a:pt x="187" y="4922"/>
                    <a:pt x="1" y="6595"/>
                    <a:pt x="237" y="7848"/>
                  </a:cubicBezTo>
                  <a:lnTo>
                    <a:pt x="1098" y="8151"/>
                  </a:lnTo>
                  <a:cubicBezTo>
                    <a:pt x="1318" y="8092"/>
                    <a:pt x="1404" y="7834"/>
                    <a:pt x="1454" y="7611"/>
                  </a:cubicBezTo>
                  <a:cubicBezTo>
                    <a:pt x="1721" y="6421"/>
                    <a:pt x="1903" y="5214"/>
                    <a:pt x="2000" y="3999"/>
                  </a:cubicBezTo>
                  <a:cubicBezTo>
                    <a:pt x="2637" y="4565"/>
                    <a:pt x="3446" y="5003"/>
                    <a:pt x="4292" y="5003"/>
                  </a:cubicBezTo>
                  <a:cubicBezTo>
                    <a:pt x="4349" y="5003"/>
                    <a:pt x="4406" y="5001"/>
                    <a:pt x="4463" y="4997"/>
                  </a:cubicBezTo>
                  <a:cubicBezTo>
                    <a:pt x="5371" y="4933"/>
                    <a:pt x="6262" y="4210"/>
                    <a:pt x="6282" y="3299"/>
                  </a:cubicBezTo>
                  <a:cubicBezTo>
                    <a:pt x="7178" y="4057"/>
                    <a:pt x="8160" y="4768"/>
                    <a:pt x="9298" y="5049"/>
                  </a:cubicBezTo>
                  <a:cubicBezTo>
                    <a:pt x="9599" y="5124"/>
                    <a:pt x="9913" y="5162"/>
                    <a:pt x="10227" y="5162"/>
                  </a:cubicBezTo>
                  <a:cubicBezTo>
                    <a:pt x="11101" y="5162"/>
                    <a:pt x="11970" y="4864"/>
                    <a:pt x="12534" y="4210"/>
                  </a:cubicBezTo>
                  <a:lnTo>
                    <a:pt x="12553" y="4263"/>
                  </a:lnTo>
                  <a:cubicBezTo>
                    <a:pt x="12063" y="2591"/>
                    <a:pt x="10780" y="1170"/>
                    <a:pt x="9166" y="513"/>
                  </a:cubicBezTo>
                  <a:cubicBezTo>
                    <a:pt x="8223" y="129"/>
                    <a:pt x="7199" y="1"/>
                    <a:pt x="6178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534;p34">
              <a:extLst>
                <a:ext uri="{FF2B5EF4-FFF2-40B4-BE49-F238E27FC236}">
                  <a16:creationId xmlns:a16="http://schemas.microsoft.com/office/drawing/2014/main" id="{C6DA197A-BABF-4BE8-BB95-9984D863A206}"/>
                </a:ext>
              </a:extLst>
            </p:cNvPr>
            <p:cNvSpPr/>
            <p:nvPr/>
          </p:nvSpPr>
          <p:spPr>
            <a:xfrm>
              <a:off x="5540641" y="3052471"/>
              <a:ext cx="141926" cy="88802"/>
            </a:xfrm>
            <a:custGeom>
              <a:avLst/>
              <a:gdLst/>
              <a:ahLst/>
              <a:cxnLst/>
              <a:rect l="l" t="t" r="r" b="b"/>
              <a:pathLst>
                <a:path w="1798" h="1125" extrusionOk="0">
                  <a:moveTo>
                    <a:pt x="124" y="1"/>
                  </a:moveTo>
                  <a:cubicBezTo>
                    <a:pt x="65" y="1"/>
                    <a:pt x="3" y="53"/>
                    <a:pt x="3" y="116"/>
                  </a:cubicBezTo>
                  <a:cubicBezTo>
                    <a:pt x="0" y="685"/>
                    <a:pt x="663" y="1124"/>
                    <a:pt x="1240" y="1124"/>
                  </a:cubicBezTo>
                  <a:cubicBezTo>
                    <a:pt x="1422" y="1124"/>
                    <a:pt x="1596" y="1080"/>
                    <a:pt x="1737" y="982"/>
                  </a:cubicBezTo>
                  <a:cubicBezTo>
                    <a:pt x="1797" y="941"/>
                    <a:pt x="1777" y="847"/>
                    <a:pt x="1701" y="845"/>
                  </a:cubicBezTo>
                  <a:lnTo>
                    <a:pt x="1701" y="843"/>
                  </a:lnTo>
                  <a:cubicBezTo>
                    <a:pt x="1359" y="835"/>
                    <a:pt x="1043" y="863"/>
                    <a:pt x="738" y="675"/>
                  </a:cubicBezTo>
                  <a:cubicBezTo>
                    <a:pt x="475" y="511"/>
                    <a:pt x="381" y="263"/>
                    <a:pt x="197" y="36"/>
                  </a:cubicBezTo>
                  <a:cubicBezTo>
                    <a:pt x="177" y="11"/>
                    <a:pt x="151" y="1"/>
                    <a:pt x="124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535;p34">
              <a:extLst>
                <a:ext uri="{FF2B5EF4-FFF2-40B4-BE49-F238E27FC236}">
                  <a16:creationId xmlns:a16="http://schemas.microsoft.com/office/drawing/2014/main" id="{23089253-85C2-4072-8F68-792352568F32}"/>
                </a:ext>
              </a:extLst>
            </p:cNvPr>
            <p:cNvSpPr/>
            <p:nvPr/>
          </p:nvSpPr>
          <p:spPr>
            <a:xfrm>
              <a:off x="4983436" y="2990823"/>
              <a:ext cx="73331" cy="5896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466" y="1"/>
                  </a:moveTo>
                  <a:cubicBezTo>
                    <a:pt x="464" y="1"/>
                    <a:pt x="463" y="1"/>
                    <a:pt x="462" y="1"/>
                  </a:cubicBezTo>
                  <a:lnTo>
                    <a:pt x="461" y="1"/>
                  </a:lnTo>
                  <a:cubicBezTo>
                    <a:pt x="194" y="3"/>
                    <a:pt x="1" y="347"/>
                    <a:pt x="136" y="576"/>
                  </a:cubicBezTo>
                  <a:cubicBezTo>
                    <a:pt x="203" y="690"/>
                    <a:pt x="334" y="747"/>
                    <a:pt x="465" y="747"/>
                  </a:cubicBezTo>
                  <a:cubicBezTo>
                    <a:pt x="598" y="747"/>
                    <a:pt x="731" y="688"/>
                    <a:pt x="797" y="571"/>
                  </a:cubicBezTo>
                  <a:cubicBezTo>
                    <a:pt x="929" y="340"/>
                    <a:pt x="730" y="1"/>
                    <a:pt x="46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796" tIns="243796" rIns="243796" bIns="243796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9879155-EA8E-4CD8-9199-151D85EAF11B}"/>
              </a:ext>
            </a:extLst>
          </p:cNvPr>
          <p:cNvGrpSpPr/>
          <p:nvPr/>
        </p:nvGrpSpPr>
        <p:grpSpPr>
          <a:xfrm>
            <a:off x="12362780" y="5319156"/>
            <a:ext cx="7261014" cy="6686132"/>
            <a:chOff x="1455713" y="2581248"/>
            <a:chExt cx="7261959" cy="6687003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14EF7936-DC1B-41C2-89A2-A324A5B39B31}"/>
                </a:ext>
              </a:extLst>
            </p:cNvPr>
            <p:cNvSpPr/>
            <p:nvPr/>
          </p:nvSpPr>
          <p:spPr>
            <a:xfrm>
              <a:off x="2166170" y="2581248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E8CF70D-0A02-41E0-9E55-7A195FA2F2EA}"/>
                </a:ext>
              </a:extLst>
            </p:cNvPr>
            <p:cNvSpPr/>
            <p:nvPr/>
          </p:nvSpPr>
          <p:spPr>
            <a:xfrm>
              <a:off x="2166170" y="3078419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F246AB6-D5FC-42A3-BBD4-9A4C7812C06A}"/>
                </a:ext>
              </a:extLst>
            </p:cNvPr>
            <p:cNvGrpSpPr/>
            <p:nvPr/>
          </p:nvGrpSpPr>
          <p:grpSpPr>
            <a:xfrm>
              <a:off x="1455713" y="2671695"/>
              <a:ext cx="447068" cy="380947"/>
              <a:chOff x="14722901" y="8920533"/>
              <a:chExt cx="348873" cy="297275"/>
            </a:xfrm>
          </p:grpSpPr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A3C4E672-A2C8-49F0-BCAC-89900F886843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50" name="Freeform 64">
                <a:extLst>
                  <a:ext uri="{FF2B5EF4-FFF2-40B4-BE49-F238E27FC236}">
                    <a16:creationId xmlns:a16="http://schemas.microsoft.com/office/drawing/2014/main" id="{B2A0AA8E-C594-47DA-B514-19BAC191E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407304E8-8B1F-4608-862C-8C8A32842AA7}"/>
                </a:ext>
              </a:extLst>
            </p:cNvPr>
            <p:cNvSpPr/>
            <p:nvPr/>
          </p:nvSpPr>
          <p:spPr>
            <a:xfrm>
              <a:off x="2166170" y="4366445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64E3826-EF68-408D-B18A-4FE70BAC834E}"/>
                </a:ext>
              </a:extLst>
            </p:cNvPr>
            <p:cNvSpPr/>
            <p:nvPr/>
          </p:nvSpPr>
          <p:spPr>
            <a:xfrm>
              <a:off x="2166170" y="4863616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093A51C5-71A8-486D-A05D-B14ECBD27F11}"/>
                </a:ext>
              </a:extLst>
            </p:cNvPr>
            <p:cNvGrpSpPr/>
            <p:nvPr/>
          </p:nvGrpSpPr>
          <p:grpSpPr>
            <a:xfrm>
              <a:off x="1455713" y="4456892"/>
              <a:ext cx="447068" cy="380947"/>
              <a:chOff x="14722901" y="8920533"/>
              <a:chExt cx="348873" cy="297275"/>
            </a:xfrm>
          </p:grpSpPr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FD0AB04F-E192-4771-8219-DC89F360F319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12" name="Freeform 64">
                <a:extLst>
                  <a:ext uri="{FF2B5EF4-FFF2-40B4-BE49-F238E27FC236}">
                    <a16:creationId xmlns:a16="http://schemas.microsoft.com/office/drawing/2014/main" id="{82FE073B-8FB9-4516-9B52-896BD98C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C9918CF2-0C11-44E7-9A2E-3DB119591304}"/>
                </a:ext>
              </a:extLst>
            </p:cNvPr>
            <p:cNvSpPr/>
            <p:nvPr/>
          </p:nvSpPr>
          <p:spPr>
            <a:xfrm>
              <a:off x="2166170" y="6157836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CD45E6FD-110A-4BA6-A5C2-9E69BD6B2533}"/>
                </a:ext>
              </a:extLst>
            </p:cNvPr>
            <p:cNvSpPr/>
            <p:nvPr/>
          </p:nvSpPr>
          <p:spPr>
            <a:xfrm>
              <a:off x="2166170" y="6655007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 is simply dummy text of the printing and typesetting industry. Lorem Ipsum has been the</a:t>
              </a:r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DA331596-A623-447D-963A-4C85C1523803}"/>
                </a:ext>
              </a:extLst>
            </p:cNvPr>
            <p:cNvGrpSpPr/>
            <p:nvPr/>
          </p:nvGrpSpPr>
          <p:grpSpPr>
            <a:xfrm>
              <a:off x="1455713" y="6248283"/>
              <a:ext cx="447068" cy="380947"/>
              <a:chOff x="14722901" y="8920533"/>
              <a:chExt cx="348873" cy="297275"/>
            </a:xfrm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F7E87A56-8D34-4A3F-811B-10C332E5BFA9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10" name="Freeform 64">
                <a:extLst>
                  <a:ext uri="{FF2B5EF4-FFF2-40B4-BE49-F238E27FC236}">
                    <a16:creationId xmlns:a16="http://schemas.microsoft.com/office/drawing/2014/main" id="{82310441-6630-4ABB-8CBF-329EFEE4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384DF217-0C73-471A-A322-A270C5581A50}"/>
                </a:ext>
              </a:extLst>
            </p:cNvPr>
            <p:cNvSpPr/>
            <p:nvPr/>
          </p:nvSpPr>
          <p:spPr>
            <a:xfrm>
              <a:off x="2166170" y="7943033"/>
              <a:ext cx="56493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is simply dummy text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0DFBD55F-9684-4549-B748-89D245BCFEBD}"/>
                </a:ext>
              </a:extLst>
            </p:cNvPr>
            <p:cNvSpPr/>
            <p:nvPr/>
          </p:nvSpPr>
          <p:spPr>
            <a:xfrm>
              <a:off x="2166170" y="8440204"/>
              <a:ext cx="6551502" cy="82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2438278">
                <a:lnSpc>
                  <a:spcPct val="140000"/>
                </a:lnSpc>
              </a:pPr>
              <a:r>
                <a:rPr lang="en-US">
                  <a:solidFill>
                    <a:srgbClr val="272E3A"/>
                  </a:solidFill>
                  <a:latin typeface="Montserrat Light" panose="00000400000000000000" pitchFamily="2" charset="0"/>
                </a:rPr>
                <a:t>dummy text of the printing and typesetting industry. Lorem Ipsum has been typesetting.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BD9DB969-F640-4563-BE5E-F8D47B21D888}"/>
                </a:ext>
              </a:extLst>
            </p:cNvPr>
            <p:cNvGrpSpPr/>
            <p:nvPr/>
          </p:nvGrpSpPr>
          <p:grpSpPr>
            <a:xfrm>
              <a:off x="1455713" y="8033480"/>
              <a:ext cx="447068" cy="380947"/>
              <a:chOff x="14722901" y="8920533"/>
              <a:chExt cx="348873" cy="297275"/>
            </a:xfrm>
          </p:grpSpPr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30EF9417-2D26-42AB-BC6D-FA1C73AFC3C8}"/>
                  </a:ext>
                </a:extLst>
              </p:cNvPr>
              <p:cNvSpPr/>
              <p:nvPr/>
            </p:nvSpPr>
            <p:spPr>
              <a:xfrm>
                <a:off x="14722901" y="8959441"/>
                <a:ext cx="258370" cy="258367"/>
              </a:xfrm>
              <a:prstGeom prst="rect">
                <a:avLst/>
              </a:prstGeom>
              <a:noFill/>
              <a:ln w="9525">
                <a:solidFill>
                  <a:srgbClr val="25292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  <p:sp>
            <p:nvSpPr>
              <p:cNvPr id="108" name="Freeform 64">
                <a:extLst>
                  <a:ext uri="{FF2B5EF4-FFF2-40B4-BE49-F238E27FC236}">
                    <a16:creationId xmlns:a16="http://schemas.microsoft.com/office/drawing/2014/main" id="{46D35360-01AB-40EC-A483-307FBC639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6445" y="8920533"/>
                <a:ext cx="325329" cy="267156"/>
              </a:xfrm>
              <a:custGeom>
                <a:avLst/>
                <a:gdLst>
                  <a:gd name="T0" fmla="*/ 31 w 229"/>
                  <a:gd name="T1" fmla="*/ 83 h 187"/>
                  <a:gd name="T2" fmla="*/ 73 w 229"/>
                  <a:gd name="T3" fmla="*/ 125 h 187"/>
                  <a:gd name="T4" fmla="*/ 198 w 229"/>
                  <a:gd name="T5" fmla="*/ 0 h 187"/>
                  <a:gd name="T6" fmla="*/ 229 w 229"/>
                  <a:gd name="T7" fmla="*/ 31 h 187"/>
                  <a:gd name="T8" fmla="*/ 73 w 229"/>
                  <a:gd name="T9" fmla="*/ 187 h 187"/>
                  <a:gd name="T10" fmla="*/ 41 w 229"/>
                  <a:gd name="T11" fmla="*/ 155 h 187"/>
                  <a:gd name="T12" fmla="*/ 0 w 229"/>
                  <a:gd name="T13" fmla="*/ 114 h 187"/>
                  <a:gd name="T14" fmla="*/ 31 w 229"/>
                  <a:gd name="T15" fmla="*/ 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9" h="187">
                    <a:moveTo>
                      <a:pt x="31" y="83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64" y="178"/>
                      <a:pt x="53" y="168"/>
                      <a:pt x="41" y="155"/>
                    </a:cubicBezTo>
                    <a:cubicBezTo>
                      <a:pt x="29" y="143"/>
                      <a:pt x="16" y="130"/>
                      <a:pt x="0" y="114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28" tIns="45714" rIns="91428" bIns="45714" numCol="1" anchor="t" anchorCtr="0" compatLnSpc="1">
                <a:prstTxWarp prst="textNoShape">
                  <a:avLst/>
                </a:prstTxWarp>
              </a:bodyPr>
              <a:lstStyle/>
              <a:p>
                <a:pPr defTabSz="2438278"/>
                <a:endParaRPr lang="en-US" sz="4800">
                  <a:solidFill>
                    <a:srgbClr val="5E6970"/>
                  </a:solidFill>
                  <a:latin typeface="Montserrat Light"/>
                </a:endParaRPr>
              </a:p>
            </p:txBody>
          </p:sp>
        </p:grpSp>
      </p:grpSp>
      <p:sp>
        <p:nvSpPr>
          <p:cNvPr id="151" name="Rectangle 150">
            <a:extLst>
              <a:ext uri="{FF2B5EF4-FFF2-40B4-BE49-F238E27FC236}">
                <a16:creationId xmlns:a16="http://schemas.microsoft.com/office/drawing/2014/main" id="{9E039F21-BDFD-4928-A234-470E4C08916D}"/>
              </a:ext>
            </a:extLst>
          </p:cNvPr>
          <p:cNvSpPr/>
          <p:nvPr/>
        </p:nvSpPr>
        <p:spPr>
          <a:xfrm>
            <a:off x="12328962" y="3433155"/>
            <a:ext cx="10446836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Reading Newspaper  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31954563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25"/>
          <p:cNvSpPr/>
          <p:nvPr/>
        </p:nvSpPr>
        <p:spPr>
          <a:xfrm>
            <a:off x="1453867" y="12316733"/>
            <a:ext cx="4868000" cy="6992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25"/>
          <p:cNvSpPr txBox="1">
            <a:spLocks noGrp="1"/>
          </p:cNvSpPr>
          <p:nvPr>
            <p:ph type="subTitle" idx="4294967295"/>
          </p:nvPr>
        </p:nvSpPr>
        <p:spPr>
          <a:xfrm>
            <a:off x="20329525" y="8389938"/>
            <a:ext cx="4054475" cy="21145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/>
            <a:r>
              <a:rPr lang="en-US" sz="2400">
                <a:solidFill>
                  <a:schemeClr val="tx1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460" name="Google Shape;460;p25"/>
          <p:cNvSpPr txBox="1">
            <a:spLocks noGrp="1"/>
          </p:cNvSpPr>
          <p:nvPr>
            <p:ph type="ctrTitle" idx="4294967295"/>
          </p:nvPr>
        </p:nvSpPr>
        <p:spPr>
          <a:xfrm>
            <a:off x="19627850" y="7099300"/>
            <a:ext cx="4756150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  <a:endParaRPr sz="5400">
              <a:solidFill>
                <a:schemeClr val="tx1"/>
              </a:solidFill>
            </a:endParaRPr>
          </a:p>
        </p:txBody>
      </p:sp>
      <p:sp>
        <p:nvSpPr>
          <p:cNvPr id="536" name="Google Shape;536;p25"/>
          <p:cNvSpPr txBox="1">
            <a:spLocks noGrp="1"/>
          </p:cNvSpPr>
          <p:nvPr>
            <p:ph type="subTitle" idx="4294967295"/>
          </p:nvPr>
        </p:nvSpPr>
        <p:spPr>
          <a:xfrm>
            <a:off x="20327938" y="8389938"/>
            <a:ext cx="4056062" cy="21145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/>
            <a:r>
              <a:rPr lang="en-US" sz="2400">
                <a:solidFill>
                  <a:schemeClr val="tx1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537" name="Google Shape;537;p25"/>
          <p:cNvSpPr txBox="1">
            <a:spLocks noGrp="1"/>
          </p:cNvSpPr>
          <p:nvPr>
            <p:ph type="ctrTitle" idx="4294967295"/>
          </p:nvPr>
        </p:nvSpPr>
        <p:spPr>
          <a:xfrm>
            <a:off x="19627850" y="7099300"/>
            <a:ext cx="4756150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  <a:endParaRPr sz="5400">
              <a:solidFill>
                <a:schemeClr val="tx1"/>
              </a:solidFill>
            </a:endParaRPr>
          </a:p>
        </p:txBody>
      </p:sp>
      <p:sp>
        <p:nvSpPr>
          <p:cNvPr id="447" name="Google Shape;447;p25"/>
          <p:cNvSpPr txBox="1">
            <a:spLocks noGrp="1"/>
          </p:cNvSpPr>
          <p:nvPr>
            <p:ph type="ctrTitle" idx="4294967295"/>
          </p:nvPr>
        </p:nvSpPr>
        <p:spPr>
          <a:xfrm>
            <a:off x="9612313" y="1919288"/>
            <a:ext cx="14771687" cy="168275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/>
              <a:t>TITLE HERE</a:t>
            </a:r>
            <a:endParaRPr/>
          </a:p>
        </p:txBody>
      </p:sp>
      <p:sp>
        <p:nvSpPr>
          <p:cNvPr id="449" name="Google Shape;449;p25"/>
          <p:cNvSpPr/>
          <p:nvPr/>
        </p:nvSpPr>
        <p:spPr>
          <a:xfrm>
            <a:off x="3602267" y="7648200"/>
            <a:ext cx="571200" cy="500000"/>
          </a:xfrm>
          <a:prstGeom prst="ellipse">
            <a:avLst/>
          </a:prstGeom>
          <a:solidFill>
            <a:srgbClr val="B07D3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2" name="Google Shape;452;p25"/>
          <p:cNvGrpSpPr/>
          <p:nvPr/>
        </p:nvGrpSpPr>
        <p:grpSpPr>
          <a:xfrm rot="-1389160">
            <a:off x="10330425" y="5305015"/>
            <a:ext cx="1197864" cy="1265811"/>
            <a:chOff x="5737500" y="2084200"/>
            <a:chExt cx="596075" cy="684500"/>
          </a:xfrm>
        </p:grpSpPr>
        <p:sp>
          <p:nvSpPr>
            <p:cNvPr id="453" name="Google Shape;453;p25"/>
            <p:cNvSpPr/>
            <p:nvPr/>
          </p:nvSpPr>
          <p:spPr>
            <a:xfrm>
              <a:off x="5737500" y="2084200"/>
              <a:ext cx="596075" cy="684500"/>
            </a:xfrm>
            <a:custGeom>
              <a:avLst/>
              <a:gdLst/>
              <a:ahLst/>
              <a:cxnLst/>
              <a:rect l="l" t="t" r="r" b="b"/>
              <a:pathLst>
                <a:path w="23843" h="27380" extrusionOk="0">
                  <a:moveTo>
                    <a:pt x="10038" y="1"/>
                  </a:moveTo>
                  <a:lnTo>
                    <a:pt x="0" y="20295"/>
                  </a:lnTo>
                  <a:lnTo>
                    <a:pt x="10534" y="27379"/>
                  </a:lnTo>
                  <a:lnTo>
                    <a:pt x="23327" y="1959"/>
                  </a:lnTo>
                  <a:cubicBezTo>
                    <a:pt x="23842" y="934"/>
                    <a:pt x="23715" y="560"/>
                    <a:pt x="23255" y="560"/>
                  </a:cubicBezTo>
                  <a:cubicBezTo>
                    <a:pt x="22015" y="560"/>
                    <a:pt x="18361" y="3272"/>
                    <a:pt x="18361" y="3272"/>
                  </a:cubicBezTo>
                  <a:lnTo>
                    <a:pt x="10038" y="1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5"/>
            <p:cNvSpPr/>
            <p:nvPr/>
          </p:nvSpPr>
          <p:spPr>
            <a:xfrm>
              <a:off x="5986100" y="2105000"/>
              <a:ext cx="325100" cy="640525"/>
            </a:xfrm>
            <a:custGeom>
              <a:avLst/>
              <a:gdLst/>
              <a:ahLst/>
              <a:cxnLst/>
              <a:rect l="l" t="t" r="r" b="b"/>
              <a:pathLst>
                <a:path w="13004" h="25621" extrusionOk="0">
                  <a:moveTo>
                    <a:pt x="12947" y="0"/>
                  </a:moveTo>
                  <a:cubicBezTo>
                    <a:pt x="12878" y="0"/>
                    <a:pt x="9954" y="5700"/>
                    <a:pt x="6401" y="12757"/>
                  </a:cubicBezTo>
                  <a:cubicBezTo>
                    <a:pt x="2842" y="19834"/>
                    <a:pt x="1" y="25591"/>
                    <a:pt x="56" y="25620"/>
                  </a:cubicBezTo>
                  <a:cubicBezTo>
                    <a:pt x="56" y="25620"/>
                    <a:pt x="56" y="25620"/>
                    <a:pt x="56" y="25620"/>
                  </a:cubicBezTo>
                  <a:cubicBezTo>
                    <a:pt x="125" y="25620"/>
                    <a:pt x="3054" y="19917"/>
                    <a:pt x="6605" y="12859"/>
                  </a:cubicBezTo>
                  <a:cubicBezTo>
                    <a:pt x="10165" y="5786"/>
                    <a:pt x="13003" y="27"/>
                    <a:pt x="12948" y="0"/>
                  </a:cubicBezTo>
                  <a:cubicBezTo>
                    <a:pt x="12948" y="0"/>
                    <a:pt x="12948" y="0"/>
                    <a:pt x="1294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5"/>
            <p:cNvSpPr/>
            <p:nvPr/>
          </p:nvSpPr>
          <p:spPr>
            <a:xfrm>
              <a:off x="6211050" y="2145575"/>
              <a:ext cx="10725" cy="64500"/>
            </a:xfrm>
            <a:custGeom>
              <a:avLst/>
              <a:gdLst/>
              <a:ahLst/>
              <a:cxnLst/>
              <a:rect l="l" t="t" r="r" b="b"/>
              <a:pathLst>
                <a:path w="429" h="2580" extrusionOk="0">
                  <a:moveTo>
                    <a:pt x="362" y="0"/>
                  </a:moveTo>
                  <a:cubicBezTo>
                    <a:pt x="300" y="0"/>
                    <a:pt x="137" y="561"/>
                    <a:pt x="69" y="1274"/>
                  </a:cubicBezTo>
                  <a:cubicBezTo>
                    <a:pt x="0" y="1993"/>
                    <a:pt x="58" y="2580"/>
                    <a:pt x="122" y="2580"/>
                  </a:cubicBezTo>
                  <a:cubicBezTo>
                    <a:pt x="122" y="2580"/>
                    <a:pt x="122" y="2580"/>
                    <a:pt x="122" y="2580"/>
                  </a:cubicBezTo>
                  <a:cubicBezTo>
                    <a:pt x="186" y="2580"/>
                    <a:pt x="229" y="2003"/>
                    <a:pt x="295" y="1296"/>
                  </a:cubicBezTo>
                  <a:cubicBezTo>
                    <a:pt x="362" y="588"/>
                    <a:pt x="428" y="14"/>
                    <a:pt x="364" y="1"/>
                  </a:cubicBezTo>
                  <a:cubicBezTo>
                    <a:pt x="36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5"/>
            <p:cNvSpPr/>
            <p:nvPr/>
          </p:nvSpPr>
          <p:spPr>
            <a:xfrm>
              <a:off x="6186875" y="2163300"/>
              <a:ext cx="14550" cy="64525"/>
            </a:xfrm>
            <a:custGeom>
              <a:avLst/>
              <a:gdLst/>
              <a:ahLst/>
              <a:cxnLst/>
              <a:rect l="l" t="t" r="r" b="b"/>
              <a:pathLst>
                <a:path w="582" h="2581" extrusionOk="0">
                  <a:moveTo>
                    <a:pt x="516" y="1"/>
                  </a:moveTo>
                  <a:cubicBezTo>
                    <a:pt x="453" y="1"/>
                    <a:pt x="227" y="546"/>
                    <a:pt x="115" y="1259"/>
                  </a:cubicBezTo>
                  <a:cubicBezTo>
                    <a:pt x="0" y="1984"/>
                    <a:pt x="60" y="2581"/>
                    <a:pt x="120" y="2581"/>
                  </a:cubicBezTo>
                  <a:cubicBezTo>
                    <a:pt x="184" y="2581"/>
                    <a:pt x="233" y="2000"/>
                    <a:pt x="339" y="1294"/>
                  </a:cubicBezTo>
                  <a:cubicBezTo>
                    <a:pt x="448" y="589"/>
                    <a:pt x="581" y="21"/>
                    <a:pt x="519" y="1"/>
                  </a:cubicBezTo>
                  <a:cubicBezTo>
                    <a:pt x="518" y="1"/>
                    <a:pt x="517" y="1"/>
                    <a:pt x="516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5"/>
            <p:cNvSpPr/>
            <p:nvPr/>
          </p:nvSpPr>
          <p:spPr>
            <a:xfrm>
              <a:off x="5916175" y="2559825"/>
              <a:ext cx="158725" cy="151975"/>
            </a:xfrm>
            <a:custGeom>
              <a:avLst/>
              <a:gdLst/>
              <a:ahLst/>
              <a:cxnLst/>
              <a:rect l="l" t="t" r="r" b="b"/>
              <a:pathLst>
                <a:path w="6349" h="6079" extrusionOk="0">
                  <a:moveTo>
                    <a:pt x="5773" y="1"/>
                  </a:moveTo>
                  <a:cubicBezTo>
                    <a:pt x="5553" y="1"/>
                    <a:pt x="5276" y="26"/>
                    <a:pt x="4962" y="95"/>
                  </a:cubicBezTo>
                  <a:cubicBezTo>
                    <a:pt x="4113" y="272"/>
                    <a:pt x="3006" y="869"/>
                    <a:pt x="2150" y="1880"/>
                  </a:cubicBezTo>
                  <a:cubicBezTo>
                    <a:pt x="1292" y="2889"/>
                    <a:pt x="806" y="3992"/>
                    <a:pt x="482" y="4775"/>
                  </a:cubicBezTo>
                  <a:cubicBezTo>
                    <a:pt x="163" y="5566"/>
                    <a:pt x="1" y="6068"/>
                    <a:pt x="30" y="6079"/>
                  </a:cubicBezTo>
                  <a:cubicBezTo>
                    <a:pt x="30" y="6079"/>
                    <a:pt x="31" y="6079"/>
                    <a:pt x="31" y="6079"/>
                  </a:cubicBezTo>
                  <a:cubicBezTo>
                    <a:pt x="67" y="6079"/>
                    <a:pt x="281" y="5598"/>
                    <a:pt x="629" y="4839"/>
                  </a:cubicBezTo>
                  <a:cubicBezTo>
                    <a:pt x="990" y="4076"/>
                    <a:pt x="1491" y="3000"/>
                    <a:pt x="2321" y="2027"/>
                  </a:cubicBezTo>
                  <a:cubicBezTo>
                    <a:pt x="3152" y="1055"/>
                    <a:pt x="4195" y="461"/>
                    <a:pt x="5000" y="250"/>
                  </a:cubicBezTo>
                  <a:cubicBezTo>
                    <a:pt x="5809" y="29"/>
                    <a:pt x="6346" y="119"/>
                    <a:pt x="6346" y="73"/>
                  </a:cubicBezTo>
                  <a:cubicBezTo>
                    <a:pt x="6348" y="62"/>
                    <a:pt x="6220" y="31"/>
                    <a:pt x="5978" y="9"/>
                  </a:cubicBezTo>
                  <a:cubicBezTo>
                    <a:pt x="5917" y="3"/>
                    <a:pt x="5848" y="1"/>
                    <a:pt x="577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5"/>
            <p:cNvSpPr/>
            <p:nvPr/>
          </p:nvSpPr>
          <p:spPr>
            <a:xfrm>
              <a:off x="6232500" y="2137200"/>
              <a:ext cx="31300" cy="64825"/>
            </a:xfrm>
            <a:custGeom>
              <a:avLst/>
              <a:gdLst/>
              <a:ahLst/>
              <a:cxnLst/>
              <a:rect l="l" t="t" r="r" b="b"/>
              <a:pathLst>
                <a:path w="1252" h="2593" extrusionOk="0">
                  <a:moveTo>
                    <a:pt x="416" y="0"/>
                  </a:moveTo>
                  <a:cubicBezTo>
                    <a:pt x="352" y="0"/>
                    <a:pt x="1" y="653"/>
                    <a:pt x="255" y="1464"/>
                  </a:cubicBezTo>
                  <a:cubicBezTo>
                    <a:pt x="486" y="2243"/>
                    <a:pt x="1093" y="2592"/>
                    <a:pt x="1196" y="2592"/>
                  </a:cubicBezTo>
                  <a:cubicBezTo>
                    <a:pt x="1205" y="2592"/>
                    <a:pt x="1210" y="2590"/>
                    <a:pt x="1211" y="2584"/>
                  </a:cubicBezTo>
                  <a:cubicBezTo>
                    <a:pt x="1251" y="2533"/>
                    <a:pt x="690" y="2152"/>
                    <a:pt x="473" y="1398"/>
                  </a:cubicBezTo>
                  <a:cubicBezTo>
                    <a:pt x="233" y="651"/>
                    <a:pt x="484" y="23"/>
                    <a:pt x="422" y="3"/>
                  </a:cubicBezTo>
                  <a:cubicBezTo>
                    <a:pt x="420" y="1"/>
                    <a:pt x="418" y="0"/>
                    <a:pt x="416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5"/>
            <p:cNvSpPr/>
            <p:nvPr/>
          </p:nvSpPr>
          <p:spPr>
            <a:xfrm>
              <a:off x="6087075" y="2353150"/>
              <a:ext cx="65500" cy="128350"/>
            </a:xfrm>
            <a:custGeom>
              <a:avLst/>
              <a:gdLst/>
              <a:ahLst/>
              <a:cxnLst/>
              <a:rect l="l" t="t" r="r" b="b"/>
              <a:pathLst>
                <a:path w="2620" h="5134" extrusionOk="0">
                  <a:moveTo>
                    <a:pt x="2562" y="0"/>
                  </a:moveTo>
                  <a:cubicBezTo>
                    <a:pt x="2493" y="0"/>
                    <a:pt x="1892" y="1117"/>
                    <a:pt x="1209" y="2516"/>
                  </a:cubicBezTo>
                  <a:cubicBezTo>
                    <a:pt x="515" y="3935"/>
                    <a:pt x="0" y="5106"/>
                    <a:pt x="56" y="5133"/>
                  </a:cubicBezTo>
                  <a:cubicBezTo>
                    <a:pt x="56" y="5133"/>
                    <a:pt x="57" y="5133"/>
                    <a:pt x="58" y="5133"/>
                  </a:cubicBezTo>
                  <a:cubicBezTo>
                    <a:pt x="128" y="5133"/>
                    <a:pt x="730" y="4015"/>
                    <a:pt x="1413" y="2616"/>
                  </a:cubicBezTo>
                  <a:cubicBezTo>
                    <a:pt x="2105" y="1199"/>
                    <a:pt x="2619" y="28"/>
                    <a:pt x="2564" y="1"/>
                  </a:cubicBezTo>
                  <a:cubicBezTo>
                    <a:pt x="2563" y="1"/>
                    <a:pt x="2562" y="0"/>
                    <a:pt x="256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" name="Google Shape;461;p25"/>
          <p:cNvGrpSpPr/>
          <p:nvPr/>
        </p:nvGrpSpPr>
        <p:grpSpPr>
          <a:xfrm>
            <a:off x="1366200" y="2064723"/>
            <a:ext cx="10114669" cy="10795144"/>
            <a:chOff x="1201350" y="238125"/>
            <a:chExt cx="5033175" cy="5837317"/>
          </a:xfrm>
        </p:grpSpPr>
        <p:sp>
          <p:nvSpPr>
            <p:cNvPr id="462" name="Google Shape;462;p25"/>
            <p:cNvSpPr/>
            <p:nvPr/>
          </p:nvSpPr>
          <p:spPr>
            <a:xfrm>
              <a:off x="1732900" y="238125"/>
              <a:ext cx="1318225" cy="1584675"/>
            </a:xfrm>
            <a:custGeom>
              <a:avLst/>
              <a:gdLst/>
              <a:ahLst/>
              <a:cxnLst/>
              <a:rect l="l" t="t" r="r" b="b"/>
              <a:pathLst>
                <a:path w="52729" h="63387" extrusionOk="0">
                  <a:moveTo>
                    <a:pt x="15014" y="0"/>
                  </a:moveTo>
                  <a:cubicBezTo>
                    <a:pt x="14943" y="0"/>
                    <a:pt x="14871" y="1"/>
                    <a:pt x="14800" y="2"/>
                  </a:cubicBezTo>
                  <a:cubicBezTo>
                    <a:pt x="9923" y="82"/>
                    <a:pt x="5345" y="3143"/>
                    <a:pt x="2897" y="7361"/>
                  </a:cubicBezTo>
                  <a:cubicBezTo>
                    <a:pt x="448" y="11579"/>
                    <a:pt x="0" y="16784"/>
                    <a:pt x="1105" y="21535"/>
                  </a:cubicBezTo>
                  <a:cubicBezTo>
                    <a:pt x="2207" y="26285"/>
                    <a:pt x="4766" y="30608"/>
                    <a:pt x="7938" y="34314"/>
                  </a:cubicBezTo>
                  <a:lnTo>
                    <a:pt x="7605" y="33533"/>
                  </a:lnTo>
                  <a:lnTo>
                    <a:pt x="7605" y="33533"/>
                  </a:lnTo>
                  <a:cubicBezTo>
                    <a:pt x="11001" y="37549"/>
                    <a:pt x="12813" y="42621"/>
                    <a:pt x="14868" y="47461"/>
                  </a:cubicBezTo>
                  <a:cubicBezTo>
                    <a:pt x="16924" y="52300"/>
                    <a:pt x="19450" y="57212"/>
                    <a:pt x="23735" y="60257"/>
                  </a:cubicBezTo>
                  <a:cubicBezTo>
                    <a:pt x="26785" y="62425"/>
                    <a:pt x="30444" y="63386"/>
                    <a:pt x="34179" y="63386"/>
                  </a:cubicBezTo>
                  <a:cubicBezTo>
                    <a:pt x="38176" y="63386"/>
                    <a:pt x="42261" y="62286"/>
                    <a:pt x="45784" y="60384"/>
                  </a:cubicBezTo>
                  <a:cubicBezTo>
                    <a:pt x="47594" y="59406"/>
                    <a:pt x="49326" y="58215"/>
                    <a:pt x="50617" y="56614"/>
                  </a:cubicBezTo>
                  <a:cubicBezTo>
                    <a:pt x="51910" y="55014"/>
                    <a:pt x="52728" y="52959"/>
                    <a:pt x="52535" y="50912"/>
                  </a:cubicBezTo>
                  <a:cubicBezTo>
                    <a:pt x="52342" y="48847"/>
                    <a:pt x="51149" y="46979"/>
                    <a:pt x="49634" y="45564"/>
                  </a:cubicBezTo>
                  <a:cubicBezTo>
                    <a:pt x="48120" y="44147"/>
                    <a:pt x="46290" y="43123"/>
                    <a:pt x="44480" y="42111"/>
                  </a:cubicBezTo>
                  <a:cubicBezTo>
                    <a:pt x="46179" y="41328"/>
                    <a:pt x="47463" y="39701"/>
                    <a:pt x="47829" y="37869"/>
                  </a:cubicBezTo>
                  <a:cubicBezTo>
                    <a:pt x="48197" y="36035"/>
                    <a:pt x="47638" y="34039"/>
                    <a:pt x="46372" y="32661"/>
                  </a:cubicBezTo>
                  <a:cubicBezTo>
                    <a:pt x="44618" y="30754"/>
                    <a:pt x="41881" y="30202"/>
                    <a:pt x="39362" y="29588"/>
                  </a:cubicBezTo>
                  <a:cubicBezTo>
                    <a:pt x="36842" y="28971"/>
                    <a:pt x="34114" y="27991"/>
                    <a:pt x="32906" y="25698"/>
                  </a:cubicBezTo>
                  <a:cubicBezTo>
                    <a:pt x="32030" y="24030"/>
                    <a:pt x="32167" y="22009"/>
                    <a:pt x="32606" y="20177"/>
                  </a:cubicBezTo>
                  <a:cubicBezTo>
                    <a:pt x="33048" y="18346"/>
                    <a:pt x="33768" y="16578"/>
                    <a:pt x="34001" y="14708"/>
                  </a:cubicBezTo>
                  <a:cubicBezTo>
                    <a:pt x="34445" y="11167"/>
                    <a:pt x="32979" y="7443"/>
                    <a:pt x="30242" y="5152"/>
                  </a:cubicBezTo>
                  <a:cubicBezTo>
                    <a:pt x="28146" y="3402"/>
                    <a:pt x="25480" y="2519"/>
                    <a:pt x="22883" y="1677"/>
                  </a:cubicBezTo>
                  <a:cubicBezTo>
                    <a:pt x="20321" y="843"/>
                    <a:pt x="17704" y="0"/>
                    <a:pt x="15014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5"/>
            <p:cNvSpPr/>
            <p:nvPr/>
          </p:nvSpPr>
          <p:spPr>
            <a:xfrm>
              <a:off x="2332750" y="2023375"/>
              <a:ext cx="3591175" cy="1617250"/>
            </a:xfrm>
            <a:custGeom>
              <a:avLst/>
              <a:gdLst/>
              <a:ahLst/>
              <a:cxnLst/>
              <a:rect l="l" t="t" r="r" b="b"/>
              <a:pathLst>
                <a:path w="143647" h="64690" extrusionOk="0">
                  <a:moveTo>
                    <a:pt x="143646" y="1"/>
                  </a:moveTo>
                  <a:lnTo>
                    <a:pt x="81480" y="7082"/>
                  </a:lnTo>
                  <a:lnTo>
                    <a:pt x="1" y="64689"/>
                  </a:lnTo>
                  <a:lnTo>
                    <a:pt x="81653" y="27264"/>
                  </a:lnTo>
                  <a:lnTo>
                    <a:pt x="143646" y="26292"/>
                  </a:lnTo>
                  <a:lnTo>
                    <a:pt x="143646" y="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5"/>
            <p:cNvSpPr/>
            <p:nvPr/>
          </p:nvSpPr>
          <p:spPr>
            <a:xfrm>
              <a:off x="1795450" y="338325"/>
              <a:ext cx="774575" cy="978475"/>
            </a:xfrm>
            <a:custGeom>
              <a:avLst/>
              <a:gdLst/>
              <a:ahLst/>
              <a:cxnLst/>
              <a:rect l="l" t="t" r="r" b="b"/>
              <a:pathLst>
                <a:path w="30983" h="39139" extrusionOk="0">
                  <a:moveTo>
                    <a:pt x="16140" y="1"/>
                  </a:moveTo>
                  <a:cubicBezTo>
                    <a:pt x="8341" y="1"/>
                    <a:pt x="8024" y="3668"/>
                    <a:pt x="8024" y="3668"/>
                  </a:cubicBezTo>
                  <a:lnTo>
                    <a:pt x="8108" y="9833"/>
                  </a:lnTo>
                  <a:cubicBezTo>
                    <a:pt x="8108" y="9833"/>
                    <a:pt x="6100" y="8450"/>
                    <a:pt x="4173" y="8450"/>
                  </a:cubicBezTo>
                  <a:cubicBezTo>
                    <a:pt x="2721" y="8450"/>
                    <a:pt x="1315" y="9235"/>
                    <a:pt x="849" y="11989"/>
                  </a:cubicBezTo>
                  <a:cubicBezTo>
                    <a:pt x="0" y="17003"/>
                    <a:pt x="4855" y="17910"/>
                    <a:pt x="4855" y="17910"/>
                  </a:cubicBezTo>
                  <a:lnTo>
                    <a:pt x="3912" y="32419"/>
                  </a:lnTo>
                  <a:cubicBezTo>
                    <a:pt x="3788" y="34320"/>
                    <a:pt x="4409" y="36245"/>
                    <a:pt x="5791" y="37556"/>
                  </a:cubicBezTo>
                  <a:cubicBezTo>
                    <a:pt x="7014" y="38713"/>
                    <a:pt x="8393" y="39139"/>
                    <a:pt x="9761" y="39139"/>
                  </a:cubicBezTo>
                  <a:cubicBezTo>
                    <a:pt x="11925" y="39139"/>
                    <a:pt x="14059" y="38073"/>
                    <a:pt x="15491" y="37159"/>
                  </a:cubicBezTo>
                  <a:cubicBezTo>
                    <a:pt x="16587" y="36458"/>
                    <a:pt x="17239" y="35240"/>
                    <a:pt x="17219" y="33941"/>
                  </a:cubicBezTo>
                  <a:lnTo>
                    <a:pt x="17168" y="30086"/>
                  </a:lnTo>
                  <a:lnTo>
                    <a:pt x="22400" y="30008"/>
                  </a:lnTo>
                  <a:cubicBezTo>
                    <a:pt x="30982" y="29461"/>
                    <a:pt x="29122" y="2257"/>
                    <a:pt x="29122" y="2257"/>
                  </a:cubicBezTo>
                  <a:cubicBezTo>
                    <a:pt x="29076" y="137"/>
                    <a:pt x="24913" y="79"/>
                    <a:pt x="24462" y="79"/>
                  </a:cubicBezTo>
                  <a:cubicBezTo>
                    <a:pt x="24436" y="79"/>
                    <a:pt x="24422" y="79"/>
                    <a:pt x="24422" y="79"/>
                  </a:cubicBezTo>
                  <a:lnTo>
                    <a:pt x="16385" y="2"/>
                  </a:lnTo>
                  <a:cubicBezTo>
                    <a:pt x="16303" y="1"/>
                    <a:pt x="16221" y="1"/>
                    <a:pt x="16140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5"/>
            <p:cNvSpPr/>
            <p:nvPr/>
          </p:nvSpPr>
          <p:spPr>
            <a:xfrm>
              <a:off x="2367450" y="655175"/>
              <a:ext cx="40575" cy="202950"/>
            </a:xfrm>
            <a:custGeom>
              <a:avLst/>
              <a:gdLst/>
              <a:ahLst/>
              <a:cxnLst/>
              <a:rect l="l" t="t" r="r" b="b"/>
              <a:pathLst>
                <a:path w="1623" h="8118" extrusionOk="0">
                  <a:moveTo>
                    <a:pt x="1175" y="0"/>
                  </a:moveTo>
                  <a:cubicBezTo>
                    <a:pt x="1174" y="0"/>
                    <a:pt x="1174" y="0"/>
                    <a:pt x="1174" y="0"/>
                  </a:cubicBezTo>
                  <a:cubicBezTo>
                    <a:pt x="1019" y="5"/>
                    <a:pt x="948" y="1983"/>
                    <a:pt x="1019" y="4420"/>
                  </a:cubicBezTo>
                  <a:cubicBezTo>
                    <a:pt x="1010" y="5629"/>
                    <a:pt x="1258" y="6796"/>
                    <a:pt x="946" y="7388"/>
                  </a:cubicBezTo>
                  <a:cubicBezTo>
                    <a:pt x="788" y="7685"/>
                    <a:pt x="527" y="7847"/>
                    <a:pt x="345" y="7898"/>
                  </a:cubicBezTo>
                  <a:cubicBezTo>
                    <a:pt x="156" y="7953"/>
                    <a:pt x="32" y="7927"/>
                    <a:pt x="16" y="7967"/>
                  </a:cubicBezTo>
                  <a:cubicBezTo>
                    <a:pt x="1" y="7995"/>
                    <a:pt x="107" y="8108"/>
                    <a:pt x="371" y="8117"/>
                  </a:cubicBezTo>
                  <a:cubicBezTo>
                    <a:pt x="379" y="8118"/>
                    <a:pt x="386" y="8118"/>
                    <a:pt x="394" y="8118"/>
                  </a:cubicBezTo>
                  <a:cubicBezTo>
                    <a:pt x="649" y="8118"/>
                    <a:pt x="1020" y="7975"/>
                    <a:pt x="1287" y="7598"/>
                  </a:cubicBezTo>
                  <a:cubicBezTo>
                    <a:pt x="1560" y="7208"/>
                    <a:pt x="1622" y="6656"/>
                    <a:pt x="1615" y="6124"/>
                  </a:cubicBezTo>
                  <a:cubicBezTo>
                    <a:pt x="1607" y="5549"/>
                    <a:pt x="1598" y="4988"/>
                    <a:pt x="1589" y="4405"/>
                  </a:cubicBezTo>
                  <a:cubicBezTo>
                    <a:pt x="1518" y="1970"/>
                    <a:pt x="1332" y="0"/>
                    <a:pt x="1175" y="0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5"/>
            <p:cNvSpPr/>
            <p:nvPr/>
          </p:nvSpPr>
          <p:spPr>
            <a:xfrm>
              <a:off x="2245925" y="662600"/>
              <a:ext cx="16050" cy="49475"/>
            </a:xfrm>
            <a:custGeom>
              <a:avLst/>
              <a:gdLst/>
              <a:ahLst/>
              <a:cxnLst/>
              <a:rect l="l" t="t" r="r" b="b"/>
              <a:pathLst>
                <a:path w="642" h="1979" extrusionOk="0">
                  <a:moveTo>
                    <a:pt x="259" y="0"/>
                  </a:moveTo>
                  <a:cubicBezTo>
                    <a:pt x="257" y="0"/>
                    <a:pt x="255" y="0"/>
                    <a:pt x="253" y="0"/>
                  </a:cubicBezTo>
                  <a:cubicBezTo>
                    <a:pt x="98" y="9"/>
                    <a:pt x="1" y="462"/>
                    <a:pt x="36" y="1007"/>
                  </a:cubicBezTo>
                  <a:cubicBezTo>
                    <a:pt x="73" y="1550"/>
                    <a:pt x="226" y="1979"/>
                    <a:pt x="382" y="1979"/>
                  </a:cubicBezTo>
                  <a:cubicBezTo>
                    <a:pt x="383" y="1979"/>
                    <a:pt x="385" y="1979"/>
                    <a:pt x="386" y="1979"/>
                  </a:cubicBezTo>
                  <a:cubicBezTo>
                    <a:pt x="544" y="1968"/>
                    <a:pt x="641" y="1517"/>
                    <a:pt x="604" y="970"/>
                  </a:cubicBezTo>
                  <a:cubicBezTo>
                    <a:pt x="569" y="431"/>
                    <a:pt x="415" y="0"/>
                    <a:pt x="259" y="0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5"/>
            <p:cNvSpPr/>
            <p:nvPr/>
          </p:nvSpPr>
          <p:spPr>
            <a:xfrm>
              <a:off x="2465375" y="656100"/>
              <a:ext cx="16050" cy="49500"/>
            </a:xfrm>
            <a:custGeom>
              <a:avLst/>
              <a:gdLst/>
              <a:ahLst/>
              <a:cxnLst/>
              <a:rect l="l" t="t" r="r" b="b"/>
              <a:pathLst>
                <a:path w="642" h="1980" extrusionOk="0">
                  <a:moveTo>
                    <a:pt x="261" y="1"/>
                  </a:moveTo>
                  <a:cubicBezTo>
                    <a:pt x="259" y="1"/>
                    <a:pt x="257" y="1"/>
                    <a:pt x="256" y="1"/>
                  </a:cubicBezTo>
                  <a:cubicBezTo>
                    <a:pt x="98" y="12"/>
                    <a:pt x="1" y="462"/>
                    <a:pt x="36" y="1010"/>
                  </a:cubicBezTo>
                  <a:cubicBezTo>
                    <a:pt x="73" y="1549"/>
                    <a:pt x="227" y="1979"/>
                    <a:pt x="381" y="1979"/>
                  </a:cubicBezTo>
                  <a:cubicBezTo>
                    <a:pt x="383" y="1979"/>
                    <a:pt x="384" y="1979"/>
                    <a:pt x="386" y="1979"/>
                  </a:cubicBezTo>
                  <a:cubicBezTo>
                    <a:pt x="544" y="1970"/>
                    <a:pt x="641" y="1518"/>
                    <a:pt x="606" y="972"/>
                  </a:cubicBezTo>
                  <a:cubicBezTo>
                    <a:pt x="569" y="431"/>
                    <a:pt x="415" y="1"/>
                    <a:pt x="261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5"/>
            <p:cNvSpPr/>
            <p:nvPr/>
          </p:nvSpPr>
          <p:spPr>
            <a:xfrm>
              <a:off x="1883100" y="611525"/>
              <a:ext cx="99200" cy="134475"/>
            </a:xfrm>
            <a:custGeom>
              <a:avLst/>
              <a:gdLst/>
              <a:ahLst/>
              <a:cxnLst/>
              <a:rect l="l" t="t" r="r" b="b"/>
              <a:pathLst>
                <a:path w="3968" h="5379" extrusionOk="0">
                  <a:moveTo>
                    <a:pt x="465" y="1"/>
                  </a:moveTo>
                  <a:cubicBezTo>
                    <a:pt x="388" y="1"/>
                    <a:pt x="345" y="13"/>
                    <a:pt x="342" y="30"/>
                  </a:cubicBezTo>
                  <a:cubicBezTo>
                    <a:pt x="324" y="103"/>
                    <a:pt x="719" y="220"/>
                    <a:pt x="1282" y="571"/>
                  </a:cubicBezTo>
                  <a:cubicBezTo>
                    <a:pt x="1631" y="786"/>
                    <a:pt x="2049" y="1114"/>
                    <a:pt x="2420" y="1565"/>
                  </a:cubicBezTo>
                  <a:lnTo>
                    <a:pt x="2420" y="1565"/>
                  </a:lnTo>
                  <a:cubicBezTo>
                    <a:pt x="2320" y="1526"/>
                    <a:pt x="2214" y="1493"/>
                    <a:pt x="2103" y="1467"/>
                  </a:cubicBezTo>
                  <a:cubicBezTo>
                    <a:pt x="1986" y="1438"/>
                    <a:pt x="1863" y="1423"/>
                    <a:pt x="1740" y="1423"/>
                  </a:cubicBezTo>
                  <a:cubicBezTo>
                    <a:pt x="1430" y="1423"/>
                    <a:pt x="1115" y="1514"/>
                    <a:pt x="874" y="1695"/>
                  </a:cubicBezTo>
                  <a:cubicBezTo>
                    <a:pt x="533" y="1939"/>
                    <a:pt x="331" y="2287"/>
                    <a:pt x="224" y="2627"/>
                  </a:cubicBezTo>
                  <a:cubicBezTo>
                    <a:pt x="0" y="3330"/>
                    <a:pt x="244" y="4006"/>
                    <a:pt x="533" y="4405"/>
                  </a:cubicBezTo>
                  <a:cubicBezTo>
                    <a:pt x="1090" y="5158"/>
                    <a:pt x="1649" y="5379"/>
                    <a:pt x="1763" y="5379"/>
                  </a:cubicBezTo>
                  <a:cubicBezTo>
                    <a:pt x="1775" y="5379"/>
                    <a:pt x="1782" y="5377"/>
                    <a:pt x="1783" y="5372"/>
                  </a:cubicBezTo>
                  <a:cubicBezTo>
                    <a:pt x="1848" y="5297"/>
                    <a:pt x="1318" y="4964"/>
                    <a:pt x="876" y="4197"/>
                  </a:cubicBezTo>
                  <a:cubicBezTo>
                    <a:pt x="666" y="3811"/>
                    <a:pt x="533" y="3301"/>
                    <a:pt x="723" y="2793"/>
                  </a:cubicBezTo>
                  <a:cubicBezTo>
                    <a:pt x="871" y="2352"/>
                    <a:pt x="1250" y="1988"/>
                    <a:pt x="1727" y="1988"/>
                  </a:cubicBezTo>
                  <a:cubicBezTo>
                    <a:pt x="1808" y="1988"/>
                    <a:pt x="1892" y="1999"/>
                    <a:pt x="1979" y="2021"/>
                  </a:cubicBezTo>
                  <a:cubicBezTo>
                    <a:pt x="2371" y="2110"/>
                    <a:pt x="2746" y="2358"/>
                    <a:pt x="3094" y="2596"/>
                  </a:cubicBezTo>
                  <a:lnTo>
                    <a:pt x="3968" y="3188"/>
                  </a:lnTo>
                  <a:lnTo>
                    <a:pt x="3500" y="2252"/>
                  </a:lnTo>
                  <a:cubicBezTo>
                    <a:pt x="2963" y="1178"/>
                    <a:pt x="2092" y="546"/>
                    <a:pt x="1444" y="263"/>
                  </a:cubicBezTo>
                  <a:cubicBezTo>
                    <a:pt x="988" y="61"/>
                    <a:pt x="640" y="1"/>
                    <a:pt x="465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5"/>
            <p:cNvSpPr/>
            <p:nvPr/>
          </p:nvSpPr>
          <p:spPr>
            <a:xfrm>
              <a:off x="2280550" y="862800"/>
              <a:ext cx="92525" cy="69750"/>
            </a:xfrm>
            <a:custGeom>
              <a:avLst/>
              <a:gdLst/>
              <a:ahLst/>
              <a:cxnLst/>
              <a:rect l="l" t="t" r="r" b="b"/>
              <a:pathLst>
                <a:path w="3701" h="2790" extrusionOk="0">
                  <a:moveTo>
                    <a:pt x="187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183" y="1"/>
                    <a:pt x="182" y="1"/>
                    <a:pt x="181" y="1"/>
                  </a:cubicBezTo>
                  <a:cubicBezTo>
                    <a:pt x="110" y="1"/>
                    <a:pt x="0" y="295"/>
                    <a:pt x="77" y="779"/>
                  </a:cubicBezTo>
                  <a:cubicBezTo>
                    <a:pt x="148" y="1261"/>
                    <a:pt x="461" y="1939"/>
                    <a:pt x="1117" y="2376"/>
                  </a:cubicBezTo>
                  <a:cubicBezTo>
                    <a:pt x="1572" y="2680"/>
                    <a:pt x="2070" y="2789"/>
                    <a:pt x="2491" y="2789"/>
                  </a:cubicBezTo>
                  <a:cubicBezTo>
                    <a:pt x="2675" y="2789"/>
                    <a:pt x="2845" y="2768"/>
                    <a:pt x="2989" y="2733"/>
                  </a:cubicBezTo>
                  <a:cubicBezTo>
                    <a:pt x="3472" y="2620"/>
                    <a:pt x="3701" y="2403"/>
                    <a:pt x="3670" y="2341"/>
                  </a:cubicBezTo>
                  <a:cubicBezTo>
                    <a:pt x="3663" y="2315"/>
                    <a:pt x="3621" y="2306"/>
                    <a:pt x="3551" y="2306"/>
                  </a:cubicBezTo>
                  <a:cubicBezTo>
                    <a:pt x="3429" y="2306"/>
                    <a:pt x="3221" y="2332"/>
                    <a:pt x="2961" y="2332"/>
                  </a:cubicBezTo>
                  <a:cubicBezTo>
                    <a:pt x="2537" y="2332"/>
                    <a:pt x="1976" y="2264"/>
                    <a:pt x="1434" y="1904"/>
                  </a:cubicBezTo>
                  <a:cubicBezTo>
                    <a:pt x="385" y="1195"/>
                    <a:pt x="333" y="1"/>
                    <a:pt x="187" y="1"/>
                  </a:cubicBezTo>
                  <a:close/>
                </a:path>
              </a:pathLst>
            </a:custGeom>
            <a:solidFill>
              <a:srgbClr val="1E212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5"/>
            <p:cNvSpPr/>
            <p:nvPr/>
          </p:nvSpPr>
          <p:spPr>
            <a:xfrm>
              <a:off x="2254560" y="3803057"/>
              <a:ext cx="340125" cy="107896"/>
            </a:xfrm>
            <a:custGeom>
              <a:avLst/>
              <a:gdLst/>
              <a:ahLst/>
              <a:cxnLst/>
              <a:rect l="l" t="t" r="r" b="b"/>
              <a:pathLst>
                <a:path w="13605" h="3553" extrusionOk="0">
                  <a:moveTo>
                    <a:pt x="13604" y="0"/>
                  </a:moveTo>
                  <a:lnTo>
                    <a:pt x="1" y="847"/>
                  </a:lnTo>
                  <a:lnTo>
                    <a:pt x="1" y="3553"/>
                  </a:lnTo>
                  <a:lnTo>
                    <a:pt x="13604" y="3553"/>
                  </a:lnTo>
                  <a:lnTo>
                    <a:pt x="13604" y="0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5"/>
            <p:cNvSpPr/>
            <p:nvPr/>
          </p:nvSpPr>
          <p:spPr>
            <a:xfrm>
              <a:off x="2377735" y="3880310"/>
              <a:ext cx="86383" cy="883984"/>
            </a:xfrm>
            <a:custGeom>
              <a:avLst/>
              <a:gdLst/>
              <a:ahLst/>
              <a:cxnLst/>
              <a:rect l="l" t="t" r="r" b="b"/>
              <a:pathLst>
                <a:path w="3456" h="19857" extrusionOk="0">
                  <a:moveTo>
                    <a:pt x="0" y="1"/>
                  </a:moveTo>
                  <a:lnTo>
                    <a:pt x="0" y="19857"/>
                  </a:lnTo>
                  <a:lnTo>
                    <a:pt x="3455" y="19857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5"/>
            <p:cNvSpPr/>
            <p:nvPr/>
          </p:nvSpPr>
          <p:spPr>
            <a:xfrm>
              <a:off x="2308070" y="4736835"/>
              <a:ext cx="220650" cy="1089497"/>
            </a:xfrm>
            <a:custGeom>
              <a:avLst/>
              <a:gdLst/>
              <a:ahLst/>
              <a:cxnLst/>
              <a:rect l="l" t="t" r="r" b="b"/>
              <a:pathLst>
                <a:path w="8826" h="32725" extrusionOk="0">
                  <a:moveTo>
                    <a:pt x="369" y="1"/>
                  </a:moveTo>
                  <a:cubicBezTo>
                    <a:pt x="1" y="491"/>
                    <a:pt x="369" y="32724"/>
                    <a:pt x="369" y="32724"/>
                  </a:cubicBezTo>
                  <a:lnTo>
                    <a:pt x="8825" y="32724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5"/>
            <p:cNvSpPr/>
            <p:nvPr/>
          </p:nvSpPr>
          <p:spPr>
            <a:xfrm>
              <a:off x="1316950" y="5805742"/>
              <a:ext cx="2055975" cy="85850"/>
            </a:xfrm>
            <a:custGeom>
              <a:avLst/>
              <a:gdLst/>
              <a:ahLst/>
              <a:cxnLst/>
              <a:rect l="l" t="t" r="r" b="b"/>
              <a:pathLst>
                <a:path w="82239" h="3434" extrusionOk="0">
                  <a:moveTo>
                    <a:pt x="1" y="1"/>
                  </a:moveTo>
                  <a:lnTo>
                    <a:pt x="1" y="3434"/>
                  </a:lnTo>
                  <a:lnTo>
                    <a:pt x="82238" y="3434"/>
                  </a:lnTo>
                  <a:lnTo>
                    <a:pt x="82238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5"/>
            <p:cNvSpPr/>
            <p:nvPr/>
          </p:nvSpPr>
          <p:spPr>
            <a:xfrm>
              <a:off x="3207500" y="5891567"/>
              <a:ext cx="165425" cy="183875"/>
            </a:xfrm>
            <a:custGeom>
              <a:avLst/>
              <a:gdLst/>
              <a:ahLst/>
              <a:cxnLst/>
              <a:rect l="l" t="t" r="r" b="b"/>
              <a:pathLst>
                <a:path w="6617" h="7355" extrusionOk="0">
                  <a:moveTo>
                    <a:pt x="3307" y="1"/>
                  </a:moveTo>
                  <a:cubicBezTo>
                    <a:pt x="1482" y="1"/>
                    <a:pt x="0" y="1644"/>
                    <a:pt x="0" y="3676"/>
                  </a:cubicBezTo>
                  <a:cubicBezTo>
                    <a:pt x="0" y="5709"/>
                    <a:pt x="1480" y="7355"/>
                    <a:pt x="3307" y="7355"/>
                  </a:cubicBezTo>
                  <a:cubicBezTo>
                    <a:pt x="5135" y="7355"/>
                    <a:pt x="6616" y="5709"/>
                    <a:pt x="6616" y="3676"/>
                  </a:cubicBezTo>
                  <a:cubicBezTo>
                    <a:pt x="6616" y="1646"/>
                    <a:pt x="5135" y="1"/>
                    <a:pt x="3307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1282850" y="5891567"/>
              <a:ext cx="191100" cy="183850"/>
            </a:xfrm>
            <a:custGeom>
              <a:avLst/>
              <a:gdLst/>
              <a:ahLst/>
              <a:cxnLst/>
              <a:rect l="l" t="t" r="r" b="b"/>
              <a:pathLst>
                <a:path w="7644" h="7354" extrusionOk="0">
                  <a:moveTo>
                    <a:pt x="3966" y="1"/>
                  </a:moveTo>
                  <a:cubicBezTo>
                    <a:pt x="2480" y="1"/>
                    <a:pt x="1138" y="897"/>
                    <a:pt x="568" y="2269"/>
                  </a:cubicBezTo>
                  <a:cubicBezTo>
                    <a:pt x="1" y="3644"/>
                    <a:pt x="313" y="5226"/>
                    <a:pt x="1367" y="6277"/>
                  </a:cubicBezTo>
                  <a:cubicBezTo>
                    <a:pt x="2070" y="6980"/>
                    <a:pt x="3010" y="7354"/>
                    <a:pt x="3967" y="7354"/>
                  </a:cubicBezTo>
                  <a:cubicBezTo>
                    <a:pt x="4441" y="7354"/>
                    <a:pt x="4919" y="7262"/>
                    <a:pt x="5374" y="7073"/>
                  </a:cubicBezTo>
                  <a:cubicBezTo>
                    <a:pt x="6747" y="6505"/>
                    <a:pt x="7643" y="5164"/>
                    <a:pt x="7643" y="3676"/>
                  </a:cubicBezTo>
                  <a:cubicBezTo>
                    <a:pt x="7643" y="1646"/>
                    <a:pt x="5998" y="1"/>
                    <a:pt x="3966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2418800" y="5891567"/>
              <a:ext cx="191100" cy="183850"/>
            </a:xfrm>
            <a:custGeom>
              <a:avLst/>
              <a:gdLst/>
              <a:ahLst/>
              <a:cxnLst/>
              <a:rect l="l" t="t" r="r" b="b"/>
              <a:pathLst>
                <a:path w="7644" h="7354" extrusionOk="0">
                  <a:moveTo>
                    <a:pt x="3966" y="1"/>
                  </a:moveTo>
                  <a:cubicBezTo>
                    <a:pt x="2480" y="1"/>
                    <a:pt x="1138" y="897"/>
                    <a:pt x="568" y="2269"/>
                  </a:cubicBezTo>
                  <a:cubicBezTo>
                    <a:pt x="1" y="3644"/>
                    <a:pt x="315" y="5226"/>
                    <a:pt x="1367" y="6277"/>
                  </a:cubicBezTo>
                  <a:cubicBezTo>
                    <a:pt x="2070" y="6980"/>
                    <a:pt x="3010" y="7354"/>
                    <a:pt x="3967" y="7354"/>
                  </a:cubicBezTo>
                  <a:cubicBezTo>
                    <a:pt x="4441" y="7354"/>
                    <a:pt x="4919" y="7262"/>
                    <a:pt x="5374" y="7073"/>
                  </a:cubicBezTo>
                  <a:cubicBezTo>
                    <a:pt x="6747" y="6505"/>
                    <a:pt x="7643" y="5164"/>
                    <a:pt x="7643" y="3676"/>
                  </a:cubicBezTo>
                  <a:cubicBezTo>
                    <a:pt x="7643" y="1646"/>
                    <a:pt x="5997" y="1"/>
                    <a:pt x="3966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1566625" y="3537350"/>
              <a:ext cx="1794875" cy="318350"/>
            </a:xfrm>
            <a:custGeom>
              <a:avLst/>
              <a:gdLst/>
              <a:ahLst/>
              <a:cxnLst/>
              <a:rect l="l" t="t" r="r" b="b"/>
              <a:pathLst>
                <a:path w="71795" h="12734" extrusionOk="0">
                  <a:moveTo>
                    <a:pt x="33160" y="0"/>
                  </a:moveTo>
                  <a:cubicBezTo>
                    <a:pt x="22524" y="0"/>
                    <a:pt x="10910" y="412"/>
                    <a:pt x="0" y="1648"/>
                  </a:cubicBezTo>
                  <a:cubicBezTo>
                    <a:pt x="0" y="1648"/>
                    <a:pt x="395" y="6692"/>
                    <a:pt x="1715" y="7284"/>
                  </a:cubicBezTo>
                  <a:cubicBezTo>
                    <a:pt x="2856" y="7797"/>
                    <a:pt x="17480" y="12733"/>
                    <a:pt x="33774" y="12733"/>
                  </a:cubicBezTo>
                  <a:cubicBezTo>
                    <a:pt x="36347" y="12733"/>
                    <a:pt x="38962" y="12610"/>
                    <a:pt x="41573" y="12327"/>
                  </a:cubicBezTo>
                  <a:cubicBezTo>
                    <a:pt x="60710" y="10249"/>
                    <a:pt x="71003" y="7727"/>
                    <a:pt x="71794" y="4614"/>
                  </a:cubicBezTo>
                  <a:lnTo>
                    <a:pt x="71794" y="1648"/>
                  </a:lnTo>
                  <a:cubicBezTo>
                    <a:pt x="71794" y="1648"/>
                    <a:pt x="54433" y="0"/>
                    <a:pt x="3316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1609475" y="3650525"/>
              <a:ext cx="1788175" cy="204500"/>
            </a:xfrm>
            <a:custGeom>
              <a:avLst/>
              <a:gdLst/>
              <a:ahLst/>
              <a:cxnLst/>
              <a:rect l="l" t="t" r="r" b="b"/>
              <a:pathLst>
                <a:path w="71527" h="8180" extrusionOk="0">
                  <a:moveTo>
                    <a:pt x="62870" y="0"/>
                  </a:moveTo>
                  <a:cubicBezTo>
                    <a:pt x="37264" y="0"/>
                    <a:pt x="1" y="2757"/>
                    <a:pt x="1" y="2757"/>
                  </a:cubicBezTo>
                  <a:cubicBezTo>
                    <a:pt x="12950" y="7741"/>
                    <a:pt x="28135" y="8179"/>
                    <a:pt x="33075" y="8179"/>
                  </a:cubicBezTo>
                  <a:cubicBezTo>
                    <a:pt x="34130" y="8179"/>
                    <a:pt x="34718" y="8159"/>
                    <a:pt x="34718" y="8159"/>
                  </a:cubicBezTo>
                  <a:cubicBezTo>
                    <a:pt x="71526" y="5791"/>
                    <a:pt x="70080" y="87"/>
                    <a:pt x="70080" y="87"/>
                  </a:cubicBezTo>
                  <a:cubicBezTo>
                    <a:pt x="67823" y="27"/>
                    <a:pt x="65403" y="0"/>
                    <a:pt x="6287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1571550" y="2023375"/>
              <a:ext cx="246975" cy="1578050"/>
            </a:xfrm>
            <a:custGeom>
              <a:avLst/>
              <a:gdLst/>
              <a:ahLst/>
              <a:cxnLst/>
              <a:rect l="l" t="t" r="r" b="b"/>
              <a:pathLst>
                <a:path w="9879" h="63122" extrusionOk="0">
                  <a:moveTo>
                    <a:pt x="4851" y="1"/>
                  </a:moveTo>
                  <a:cubicBezTo>
                    <a:pt x="4851" y="1"/>
                    <a:pt x="3037" y="495"/>
                    <a:pt x="1518" y="8005"/>
                  </a:cubicBezTo>
                  <a:cubicBezTo>
                    <a:pt x="1" y="15512"/>
                    <a:pt x="3185" y="63121"/>
                    <a:pt x="3185" y="63121"/>
                  </a:cubicBezTo>
                  <a:lnTo>
                    <a:pt x="9879" y="61300"/>
                  </a:lnTo>
                  <a:lnTo>
                    <a:pt x="4851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5"/>
            <p:cNvSpPr/>
            <p:nvPr/>
          </p:nvSpPr>
          <p:spPr>
            <a:xfrm>
              <a:off x="1550375" y="1630975"/>
              <a:ext cx="498025" cy="1285725"/>
            </a:xfrm>
            <a:custGeom>
              <a:avLst/>
              <a:gdLst/>
              <a:ahLst/>
              <a:cxnLst/>
              <a:rect l="l" t="t" r="r" b="b"/>
              <a:pathLst>
                <a:path w="19921" h="51429" extrusionOk="0">
                  <a:moveTo>
                    <a:pt x="7255" y="0"/>
                  </a:moveTo>
                  <a:cubicBezTo>
                    <a:pt x="6933" y="0"/>
                    <a:pt x="6608" y="23"/>
                    <a:pt x="6281" y="70"/>
                  </a:cubicBezTo>
                  <a:cubicBezTo>
                    <a:pt x="2575" y="600"/>
                    <a:pt x="0" y="4038"/>
                    <a:pt x="533" y="7746"/>
                  </a:cubicBezTo>
                  <a:lnTo>
                    <a:pt x="5964" y="45610"/>
                  </a:lnTo>
                  <a:cubicBezTo>
                    <a:pt x="6447" y="48991"/>
                    <a:pt x="9348" y="51428"/>
                    <a:pt x="12667" y="51428"/>
                  </a:cubicBezTo>
                  <a:cubicBezTo>
                    <a:pt x="12988" y="51428"/>
                    <a:pt x="13313" y="51406"/>
                    <a:pt x="13640" y="51359"/>
                  </a:cubicBezTo>
                  <a:cubicBezTo>
                    <a:pt x="17346" y="50829"/>
                    <a:pt x="19921" y="47391"/>
                    <a:pt x="19391" y="43685"/>
                  </a:cubicBezTo>
                  <a:lnTo>
                    <a:pt x="13959" y="5819"/>
                  </a:lnTo>
                  <a:cubicBezTo>
                    <a:pt x="13474" y="2437"/>
                    <a:pt x="10575" y="0"/>
                    <a:pt x="72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1201350" y="1144150"/>
              <a:ext cx="1685425" cy="1833675"/>
            </a:xfrm>
            <a:custGeom>
              <a:avLst/>
              <a:gdLst/>
              <a:ahLst/>
              <a:cxnLst/>
              <a:rect l="l" t="t" r="r" b="b"/>
              <a:pathLst>
                <a:path w="67417" h="73347" extrusionOk="0">
                  <a:moveTo>
                    <a:pt x="30382" y="0"/>
                  </a:moveTo>
                  <a:cubicBezTo>
                    <a:pt x="28710" y="0"/>
                    <a:pt x="27676" y="186"/>
                    <a:pt x="27676" y="186"/>
                  </a:cubicBezTo>
                  <a:cubicBezTo>
                    <a:pt x="27676" y="186"/>
                    <a:pt x="27663" y="186"/>
                    <a:pt x="27639" y="186"/>
                  </a:cubicBezTo>
                  <a:cubicBezTo>
                    <a:pt x="26499" y="186"/>
                    <a:pt x="0" y="955"/>
                    <a:pt x="31240" y="73347"/>
                  </a:cubicBezTo>
                  <a:lnTo>
                    <a:pt x="67417" y="51328"/>
                  </a:lnTo>
                  <a:cubicBezTo>
                    <a:pt x="67417" y="51328"/>
                    <a:pt x="46836" y="5555"/>
                    <a:pt x="40761" y="2453"/>
                  </a:cubicBezTo>
                  <a:cubicBezTo>
                    <a:pt x="36760" y="411"/>
                    <a:pt x="32866" y="0"/>
                    <a:pt x="30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5935650" y="1444750"/>
              <a:ext cx="298875" cy="740825"/>
            </a:xfrm>
            <a:custGeom>
              <a:avLst/>
              <a:gdLst/>
              <a:ahLst/>
              <a:cxnLst/>
              <a:rect l="l" t="t" r="r" b="b"/>
              <a:pathLst>
                <a:path w="11955" h="29633" extrusionOk="0">
                  <a:moveTo>
                    <a:pt x="9423" y="0"/>
                  </a:moveTo>
                  <a:cubicBezTo>
                    <a:pt x="8410" y="0"/>
                    <a:pt x="6357" y="4913"/>
                    <a:pt x="6357" y="4913"/>
                  </a:cubicBezTo>
                  <a:lnTo>
                    <a:pt x="0" y="4002"/>
                  </a:lnTo>
                  <a:lnTo>
                    <a:pt x="1728" y="28533"/>
                  </a:lnTo>
                  <a:lnTo>
                    <a:pt x="11954" y="29633"/>
                  </a:lnTo>
                  <a:cubicBezTo>
                    <a:pt x="11954" y="29633"/>
                    <a:pt x="10251" y="5470"/>
                    <a:pt x="9954" y="1245"/>
                  </a:cubicBezTo>
                  <a:cubicBezTo>
                    <a:pt x="9891" y="352"/>
                    <a:pt x="9694" y="0"/>
                    <a:pt x="9423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6159200" y="1457225"/>
              <a:ext cx="53525" cy="715275"/>
            </a:xfrm>
            <a:custGeom>
              <a:avLst/>
              <a:gdLst/>
              <a:ahLst/>
              <a:cxnLst/>
              <a:rect l="l" t="t" r="r" b="b"/>
              <a:pathLst>
                <a:path w="2141" h="28611" extrusionOk="0"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0" y="5"/>
                    <a:pt x="402" y="6410"/>
                    <a:pt x="959" y="14312"/>
                  </a:cubicBezTo>
                  <a:cubicBezTo>
                    <a:pt x="1513" y="22211"/>
                    <a:pt x="2016" y="28610"/>
                    <a:pt x="2078" y="28610"/>
                  </a:cubicBezTo>
                  <a:cubicBezTo>
                    <a:pt x="2078" y="28610"/>
                    <a:pt x="2079" y="28610"/>
                    <a:pt x="2079" y="28610"/>
                  </a:cubicBezTo>
                  <a:cubicBezTo>
                    <a:pt x="2141" y="28606"/>
                    <a:pt x="1741" y="22194"/>
                    <a:pt x="1185" y="14297"/>
                  </a:cubicBezTo>
                  <a:cubicBezTo>
                    <a:pt x="628" y="6400"/>
                    <a:pt x="127" y="1"/>
                    <a:pt x="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6103025" y="1537900"/>
              <a:ext cx="30575" cy="58675"/>
            </a:xfrm>
            <a:custGeom>
              <a:avLst/>
              <a:gdLst/>
              <a:ahLst/>
              <a:cxnLst/>
              <a:rect l="l" t="t" r="r" b="b"/>
              <a:pathLst>
                <a:path w="1223" h="2347" extrusionOk="0">
                  <a:moveTo>
                    <a:pt x="62" y="0"/>
                  </a:moveTo>
                  <a:cubicBezTo>
                    <a:pt x="61" y="0"/>
                    <a:pt x="60" y="0"/>
                    <a:pt x="59" y="1"/>
                  </a:cubicBezTo>
                  <a:cubicBezTo>
                    <a:pt x="1" y="21"/>
                    <a:pt x="145" y="593"/>
                    <a:pt x="455" y="1247"/>
                  </a:cubicBezTo>
                  <a:cubicBezTo>
                    <a:pt x="754" y="1882"/>
                    <a:pt x="1089" y="2346"/>
                    <a:pt x="1161" y="2346"/>
                  </a:cubicBezTo>
                  <a:cubicBezTo>
                    <a:pt x="1163" y="2346"/>
                    <a:pt x="1166" y="2346"/>
                    <a:pt x="1167" y="2345"/>
                  </a:cubicBezTo>
                  <a:cubicBezTo>
                    <a:pt x="1223" y="2309"/>
                    <a:pt x="966" y="1790"/>
                    <a:pt x="662" y="1149"/>
                  </a:cubicBezTo>
                  <a:cubicBezTo>
                    <a:pt x="361" y="520"/>
                    <a:pt x="127" y="0"/>
                    <a:pt x="6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6094600" y="1563575"/>
              <a:ext cx="27300" cy="60550"/>
            </a:xfrm>
            <a:custGeom>
              <a:avLst/>
              <a:gdLst/>
              <a:ahLst/>
              <a:cxnLst/>
              <a:rect l="l" t="t" r="r" b="b"/>
              <a:pathLst>
                <a:path w="1092" h="2422" extrusionOk="0">
                  <a:moveTo>
                    <a:pt x="61" y="0"/>
                  </a:moveTo>
                  <a:cubicBezTo>
                    <a:pt x="60" y="0"/>
                    <a:pt x="59" y="0"/>
                    <a:pt x="58" y="0"/>
                  </a:cubicBezTo>
                  <a:cubicBezTo>
                    <a:pt x="1" y="14"/>
                    <a:pt x="83" y="606"/>
                    <a:pt x="356" y="1289"/>
                  </a:cubicBezTo>
                  <a:cubicBezTo>
                    <a:pt x="620" y="1948"/>
                    <a:pt x="960" y="2422"/>
                    <a:pt x="1028" y="2422"/>
                  </a:cubicBezTo>
                  <a:cubicBezTo>
                    <a:pt x="1031" y="2422"/>
                    <a:pt x="1033" y="2421"/>
                    <a:pt x="1034" y="2420"/>
                  </a:cubicBezTo>
                  <a:cubicBezTo>
                    <a:pt x="1092" y="2387"/>
                    <a:pt x="835" y="1863"/>
                    <a:pt x="566" y="1203"/>
                  </a:cubicBezTo>
                  <a:cubicBezTo>
                    <a:pt x="301" y="549"/>
                    <a:pt x="127" y="0"/>
                    <a:pt x="6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5"/>
            <p:cNvSpPr/>
            <p:nvPr/>
          </p:nvSpPr>
          <p:spPr>
            <a:xfrm>
              <a:off x="6119600" y="1969775"/>
              <a:ext cx="73225" cy="209875"/>
            </a:xfrm>
            <a:custGeom>
              <a:avLst/>
              <a:gdLst/>
              <a:ahLst/>
              <a:cxnLst/>
              <a:rect l="l" t="t" r="r" b="b"/>
              <a:pathLst>
                <a:path w="2929" h="8395" extrusionOk="0">
                  <a:moveTo>
                    <a:pt x="2901" y="0"/>
                  </a:moveTo>
                  <a:cubicBezTo>
                    <a:pt x="2873" y="0"/>
                    <a:pt x="2750" y="42"/>
                    <a:pt x="2556" y="135"/>
                  </a:cubicBezTo>
                  <a:cubicBezTo>
                    <a:pt x="2339" y="240"/>
                    <a:pt x="2041" y="432"/>
                    <a:pt x="1726" y="730"/>
                  </a:cubicBezTo>
                  <a:cubicBezTo>
                    <a:pt x="1088" y="1315"/>
                    <a:pt x="440" y="2393"/>
                    <a:pt x="221" y="3699"/>
                  </a:cubicBezTo>
                  <a:cubicBezTo>
                    <a:pt x="1" y="5006"/>
                    <a:pt x="147" y="6201"/>
                    <a:pt x="269" y="7041"/>
                  </a:cubicBezTo>
                  <a:cubicBezTo>
                    <a:pt x="398" y="7882"/>
                    <a:pt x="517" y="8394"/>
                    <a:pt x="546" y="8394"/>
                  </a:cubicBezTo>
                  <a:cubicBezTo>
                    <a:pt x="546" y="8394"/>
                    <a:pt x="546" y="8394"/>
                    <a:pt x="547" y="8394"/>
                  </a:cubicBezTo>
                  <a:cubicBezTo>
                    <a:pt x="580" y="8388"/>
                    <a:pt x="518" y="7864"/>
                    <a:pt x="429" y="7022"/>
                  </a:cubicBezTo>
                  <a:cubicBezTo>
                    <a:pt x="347" y="6181"/>
                    <a:pt x="229" y="4999"/>
                    <a:pt x="445" y="3739"/>
                  </a:cubicBezTo>
                  <a:cubicBezTo>
                    <a:pt x="662" y="2479"/>
                    <a:pt x="1254" y="1435"/>
                    <a:pt x="1840" y="843"/>
                  </a:cubicBezTo>
                  <a:cubicBezTo>
                    <a:pt x="2423" y="237"/>
                    <a:pt x="2928" y="44"/>
                    <a:pt x="2906" y="2"/>
                  </a:cubicBezTo>
                  <a:cubicBezTo>
                    <a:pt x="2906" y="1"/>
                    <a:pt x="2904" y="0"/>
                    <a:pt x="290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5"/>
            <p:cNvSpPr/>
            <p:nvPr/>
          </p:nvSpPr>
          <p:spPr>
            <a:xfrm>
              <a:off x="6118350" y="1519100"/>
              <a:ext cx="51675" cy="46375"/>
            </a:xfrm>
            <a:custGeom>
              <a:avLst/>
              <a:gdLst/>
              <a:ahLst/>
              <a:cxnLst/>
              <a:rect l="l" t="t" r="r" b="b"/>
              <a:pathLst>
                <a:path w="2067" h="185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0"/>
                    <a:pt x="16" y="761"/>
                    <a:pt x="665" y="1343"/>
                  </a:cubicBezTo>
                  <a:cubicBezTo>
                    <a:pt x="1115" y="1758"/>
                    <a:pt x="1623" y="1854"/>
                    <a:pt x="1883" y="1854"/>
                  </a:cubicBezTo>
                  <a:cubicBezTo>
                    <a:pt x="1999" y="1854"/>
                    <a:pt x="2066" y="1836"/>
                    <a:pt x="2058" y="1817"/>
                  </a:cubicBezTo>
                  <a:cubicBezTo>
                    <a:pt x="2067" y="1751"/>
                    <a:pt x="1393" y="1711"/>
                    <a:pt x="818" y="1174"/>
                  </a:cubicBezTo>
                  <a:cubicBezTo>
                    <a:pt x="237" y="661"/>
                    <a:pt x="129" y="1"/>
                    <a:pt x="64" y="1"/>
                  </a:cubicBezTo>
                  <a:cubicBezTo>
                    <a:pt x="64" y="1"/>
                    <a:pt x="63" y="1"/>
                    <a:pt x="62" y="1"/>
                  </a:cubicBezTo>
                  <a:cubicBezTo>
                    <a:pt x="61" y="1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5"/>
            <p:cNvSpPr/>
            <p:nvPr/>
          </p:nvSpPr>
          <p:spPr>
            <a:xfrm>
              <a:off x="6149725" y="1751575"/>
              <a:ext cx="14875" cy="142375"/>
            </a:xfrm>
            <a:custGeom>
              <a:avLst/>
              <a:gdLst/>
              <a:ahLst/>
              <a:cxnLst/>
              <a:rect l="l" t="t" r="r" b="b"/>
              <a:pathLst>
                <a:path w="595" h="5695" extrusionOk="0"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0" y="5"/>
                    <a:pt x="56" y="1283"/>
                    <a:pt x="184" y="2855"/>
                  </a:cubicBezTo>
                  <a:cubicBezTo>
                    <a:pt x="313" y="4427"/>
                    <a:pt x="468" y="5694"/>
                    <a:pt x="532" y="5694"/>
                  </a:cubicBezTo>
                  <a:cubicBezTo>
                    <a:pt x="532" y="5694"/>
                    <a:pt x="532" y="5694"/>
                    <a:pt x="532" y="5694"/>
                  </a:cubicBezTo>
                  <a:cubicBezTo>
                    <a:pt x="595" y="5690"/>
                    <a:pt x="541" y="4412"/>
                    <a:pt x="411" y="2840"/>
                  </a:cubicBezTo>
                  <a:cubicBezTo>
                    <a:pt x="282" y="1270"/>
                    <a:pt x="127" y="1"/>
                    <a:pt x="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5"/>
            <p:cNvSpPr/>
            <p:nvPr/>
          </p:nvSpPr>
          <p:spPr>
            <a:xfrm>
              <a:off x="1853025" y="1520275"/>
              <a:ext cx="4256350" cy="2029925"/>
            </a:xfrm>
            <a:custGeom>
              <a:avLst/>
              <a:gdLst/>
              <a:ahLst/>
              <a:cxnLst/>
              <a:rect l="l" t="t" r="r" b="b"/>
              <a:pathLst>
                <a:path w="170254" h="81197" extrusionOk="0">
                  <a:moveTo>
                    <a:pt x="168652" y="0"/>
                  </a:moveTo>
                  <a:cubicBezTo>
                    <a:pt x="168652" y="0"/>
                    <a:pt x="109012" y="2762"/>
                    <a:pt x="93807" y="8208"/>
                  </a:cubicBezTo>
                  <a:cubicBezTo>
                    <a:pt x="78604" y="13653"/>
                    <a:pt x="4457" y="56039"/>
                    <a:pt x="4457" y="56039"/>
                  </a:cubicBezTo>
                  <a:cubicBezTo>
                    <a:pt x="4457" y="56039"/>
                    <a:pt x="1" y="81197"/>
                    <a:pt x="18106" y="81197"/>
                  </a:cubicBezTo>
                  <a:cubicBezTo>
                    <a:pt x="18311" y="81197"/>
                    <a:pt x="18518" y="81193"/>
                    <a:pt x="18728" y="81187"/>
                  </a:cubicBezTo>
                  <a:cubicBezTo>
                    <a:pt x="35053" y="80684"/>
                    <a:pt x="100686" y="31917"/>
                    <a:pt x="104796" y="31404"/>
                  </a:cubicBezTo>
                  <a:cubicBezTo>
                    <a:pt x="108908" y="30890"/>
                    <a:pt x="170254" y="26073"/>
                    <a:pt x="170254" y="26073"/>
                  </a:cubicBezTo>
                  <a:lnTo>
                    <a:pt x="168652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5"/>
            <p:cNvSpPr/>
            <p:nvPr/>
          </p:nvSpPr>
          <p:spPr>
            <a:xfrm>
              <a:off x="3597950" y="949800"/>
              <a:ext cx="261875" cy="441650"/>
            </a:xfrm>
            <a:custGeom>
              <a:avLst/>
              <a:gdLst/>
              <a:ahLst/>
              <a:cxnLst/>
              <a:rect l="l" t="t" r="r" b="b"/>
              <a:pathLst>
                <a:path w="10475" h="17666" extrusionOk="0">
                  <a:moveTo>
                    <a:pt x="1459" y="1"/>
                  </a:moveTo>
                  <a:lnTo>
                    <a:pt x="0" y="398"/>
                  </a:lnTo>
                  <a:cubicBezTo>
                    <a:pt x="0" y="398"/>
                    <a:pt x="9869" y="17665"/>
                    <a:pt x="9891" y="17665"/>
                  </a:cubicBezTo>
                  <a:cubicBezTo>
                    <a:pt x="9891" y="17665"/>
                    <a:pt x="9891" y="17665"/>
                    <a:pt x="9891" y="17665"/>
                  </a:cubicBezTo>
                  <a:cubicBezTo>
                    <a:pt x="9902" y="17650"/>
                    <a:pt x="10475" y="16929"/>
                    <a:pt x="10475" y="16929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5"/>
            <p:cNvSpPr/>
            <p:nvPr/>
          </p:nvSpPr>
          <p:spPr>
            <a:xfrm>
              <a:off x="3357375" y="913325"/>
              <a:ext cx="470800" cy="1089500"/>
            </a:xfrm>
            <a:custGeom>
              <a:avLst/>
              <a:gdLst/>
              <a:ahLst/>
              <a:cxnLst/>
              <a:rect l="l" t="t" r="r" b="b"/>
              <a:pathLst>
                <a:path w="18832" h="43580" extrusionOk="0">
                  <a:moveTo>
                    <a:pt x="8743" y="0"/>
                  </a:moveTo>
                  <a:lnTo>
                    <a:pt x="5580" y="4744"/>
                  </a:lnTo>
                  <a:lnTo>
                    <a:pt x="0" y="43580"/>
                  </a:lnTo>
                  <a:lnTo>
                    <a:pt x="18831" y="17006"/>
                  </a:lnTo>
                  <a:lnTo>
                    <a:pt x="8743" y="0"/>
                  </a:lnTo>
                  <a:close/>
                </a:path>
              </a:pathLst>
            </a:custGeom>
            <a:solidFill>
              <a:srgbClr val="FCE9E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5"/>
            <p:cNvSpPr/>
            <p:nvPr/>
          </p:nvSpPr>
          <p:spPr>
            <a:xfrm>
              <a:off x="3017150" y="918200"/>
              <a:ext cx="842675" cy="1105200"/>
            </a:xfrm>
            <a:custGeom>
              <a:avLst/>
              <a:gdLst/>
              <a:ahLst/>
              <a:cxnLst/>
              <a:rect l="l" t="t" r="r" b="b"/>
              <a:pathLst>
                <a:path w="33707" h="44208" extrusionOk="0">
                  <a:moveTo>
                    <a:pt x="19178" y="0"/>
                  </a:moveTo>
                  <a:lnTo>
                    <a:pt x="1" y="24232"/>
                  </a:lnTo>
                  <a:lnTo>
                    <a:pt x="13026" y="44208"/>
                  </a:lnTo>
                  <a:lnTo>
                    <a:pt x="33707" y="18193"/>
                  </a:lnTo>
                  <a:lnTo>
                    <a:pt x="191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5"/>
            <p:cNvSpPr/>
            <p:nvPr/>
          </p:nvSpPr>
          <p:spPr>
            <a:xfrm>
              <a:off x="3496600" y="918200"/>
              <a:ext cx="346650" cy="459425"/>
            </a:xfrm>
            <a:custGeom>
              <a:avLst/>
              <a:gdLst/>
              <a:ahLst/>
              <a:cxnLst/>
              <a:rect l="l" t="t" r="r" b="b"/>
              <a:pathLst>
                <a:path w="13866" h="18377" extrusionOk="0">
                  <a:moveTo>
                    <a:pt x="0" y="0"/>
                  </a:moveTo>
                  <a:lnTo>
                    <a:pt x="12783" y="18377"/>
                  </a:lnTo>
                  <a:lnTo>
                    <a:pt x="13866" y="18031"/>
                  </a:lnTo>
                  <a:lnTo>
                    <a:pt x="5269" y="3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9E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5"/>
            <p:cNvSpPr/>
            <p:nvPr/>
          </p:nvSpPr>
          <p:spPr>
            <a:xfrm>
              <a:off x="3309125" y="1373000"/>
              <a:ext cx="550700" cy="650400"/>
            </a:xfrm>
            <a:custGeom>
              <a:avLst/>
              <a:gdLst/>
              <a:ahLst/>
              <a:cxnLst/>
              <a:rect l="l" t="t" r="r" b="b"/>
              <a:pathLst>
                <a:path w="22028" h="26016" extrusionOk="0">
                  <a:moveTo>
                    <a:pt x="22028" y="1"/>
                  </a:moveTo>
                  <a:lnTo>
                    <a:pt x="19652" y="185"/>
                  </a:lnTo>
                  <a:lnTo>
                    <a:pt x="1" y="23953"/>
                  </a:lnTo>
                  <a:lnTo>
                    <a:pt x="1347" y="26016"/>
                  </a:lnTo>
                  <a:lnTo>
                    <a:pt x="22028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5"/>
            <p:cNvSpPr/>
            <p:nvPr/>
          </p:nvSpPr>
          <p:spPr>
            <a:xfrm>
              <a:off x="3279350" y="1350350"/>
              <a:ext cx="390875" cy="464825"/>
            </a:xfrm>
            <a:custGeom>
              <a:avLst/>
              <a:gdLst/>
              <a:ahLst/>
              <a:cxnLst/>
              <a:rect l="l" t="t" r="r" b="b"/>
              <a:pathLst>
                <a:path w="15635" h="18593" extrusionOk="0">
                  <a:moveTo>
                    <a:pt x="2847" y="1"/>
                  </a:moveTo>
                  <a:cubicBezTo>
                    <a:pt x="2837" y="1"/>
                    <a:pt x="2827" y="1"/>
                    <a:pt x="2817" y="2"/>
                  </a:cubicBezTo>
                  <a:cubicBezTo>
                    <a:pt x="2057" y="58"/>
                    <a:pt x="1" y="9053"/>
                    <a:pt x="1" y="9053"/>
                  </a:cubicBezTo>
                  <a:cubicBezTo>
                    <a:pt x="1" y="9053"/>
                    <a:pt x="6490" y="18592"/>
                    <a:pt x="8898" y="18592"/>
                  </a:cubicBezTo>
                  <a:cubicBezTo>
                    <a:pt x="9090" y="18592"/>
                    <a:pt x="9256" y="18532"/>
                    <a:pt x="9391" y="18401"/>
                  </a:cubicBezTo>
                  <a:cubicBezTo>
                    <a:pt x="9391" y="18401"/>
                    <a:pt x="15558" y="10521"/>
                    <a:pt x="15623" y="9368"/>
                  </a:cubicBezTo>
                  <a:cubicBezTo>
                    <a:pt x="15635" y="9160"/>
                    <a:pt x="15519" y="9074"/>
                    <a:pt x="15322" y="9074"/>
                  </a:cubicBezTo>
                  <a:cubicBezTo>
                    <a:pt x="14425" y="9074"/>
                    <a:pt x="11839" y="10834"/>
                    <a:pt x="11839" y="10834"/>
                  </a:cubicBezTo>
                  <a:cubicBezTo>
                    <a:pt x="11839" y="10834"/>
                    <a:pt x="15352" y="7718"/>
                    <a:pt x="15419" y="6565"/>
                  </a:cubicBezTo>
                  <a:cubicBezTo>
                    <a:pt x="15428" y="6397"/>
                    <a:pt x="15315" y="6326"/>
                    <a:pt x="15114" y="6326"/>
                  </a:cubicBezTo>
                  <a:cubicBezTo>
                    <a:pt x="13934" y="6326"/>
                    <a:pt x="9730" y="8807"/>
                    <a:pt x="9730" y="8807"/>
                  </a:cubicBezTo>
                  <a:cubicBezTo>
                    <a:pt x="9730" y="8807"/>
                    <a:pt x="15261" y="5127"/>
                    <a:pt x="14478" y="3923"/>
                  </a:cubicBezTo>
                  <a:cubicBezTo>
                    <a:pt x="14368" y="3753"/>
                    <a:pt x="14148" y="3681"/>
                    <a:pt x="13851" y="3681"/>
                  </a:cubicBezTo>
                  <a:cubicBezTo>
                    <a:pt x="12035" y="3681"/>
                    <a:pt x="7346" y="6403"/>
                    <a:pt x="7346" y="6403"/>
                  </a:cubicBezTo>
                  <a:cubicBezTo>
                    <a:pt x="7346" y="6403"/>
                    <a:pt x="13585" y="2078"/>
                    <a:pt x="12957" y="636"/>
                  </a:cubicBezTo>
                  <a:cubicBezTo>
                    <a:pt x="12887" y="477"/>
                    <a:pt x="12724" y="406"/>
                    <a:pt x="12489" y="406"/>
                  </a:cubicBezTo>
                  <a:cubicBezTo>
                    <a:pt x="10601" y="406"/>
                    <a:pt x="4066" y="4990"/>
                    <a:pt x="4066" y="4990"/>
                  </a:cubicBezTo>
                  <a:cubicBezTo>
                    <a:pt x="4887" y="2153"/>
                    <a:pt x="3612" y="1"/>
                    <a:pt x="284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1693700" y="1283025"/>
              <a:ext cx="1876975" cy="1280050"/>
            </a:xfrm>
            <a:custGeom>
              <a:avLst/>
              <a:gdLst/>
              <a:ahLst/>
              <a:cxnLst/>
              <a:rect l="l" t="t" r="r" b="b"/>
              <a:pathLst>
                <a:path w="75079" h="51202" extrusionOk="0">
                  <a:moveTo>
                    <a:pt x="19324" y="0"/>
                  </a:moveTo>
                  <a:lnTo>
                    <a:pt x="0" y="3549"/>
                  </a:lnTo>
                  <a:cubicBezTo>
                    <a:pt x="0" y="3549"/>
                    <a:pt x="3855" y="19377"/>
                    <a:pt x="17004" y="40227"/>
                  </a:cubicBezTo>
                  <a:cubicBezTo>
                    <a:pt x="22226" y="48505"/>
                    <a:pt x="28178" y="51202"/>
                    <a:pt x="33739" y="51202"/>
                  </a:cubicBezTo>
                  <a:cubicBezTo>
                    <a:pt x="42136" y="51202"/>
                    <a:pt x="49642" y="45054"/>
                    <a:pt x="52400" y="42693"/>
                  </a:cubicBezTo>
                  <a:cubicBezTo>
                    <a:pt x="56984" y="38767"/>
                    <a:pt x="75079" y="22813"/>
                    <a:pt x="75079" y="22813"/>
                  </a:cubicBezTo>
                  <a:lnTo>
                    <a:pt x="63072" y="10759"/>
                  </a:lnTo>
                  <a:cubicBezTo>
                    <a:pt x="63072" y="10759"/>
                    <a:pt x="51990" y="20468"/>
                    <a:pt x="38577" y="29271"/>
                  </a:cubicBezTo>
                  <a:cubicBezTo>
                    <a:pt x="38230" y="29498"/>
                    <a:pt x="37861" y="29605"/>
                    <a:pt x="37473" y="29605"/>
                  </a:cubicBezTo>
                  <a:cubicBezTo>
                    <a:pt x="31023" y="29605"/>
                    <a:pt x="19324" y="0"/>
                    <a:pt x="193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5"/>
            <p:cNvSpPr/>
            <p:nvPr/>
          </p:nvSpPr>
          <p:spPr>
            <a:xfrm>
              <a:off x="1913975" y="289225"/>
              <a:ext cx="624900" cy="296475"/>
            </a:xfrm>
            <a:custGeom>
              <a:avLst/>
              <a:gdLst/>
              <a:ahLst/>
              <a:cxnLst/>
              <a:rect l="l" t="t" r="r" b="b"/>
              <a:pathLst>
                <a:path w="24996" h="11859" extrusionOk="0">
                  <a:moveTo>
                    <a:pt x="13167" y="0"/>
                  </a:moveTo>
                  <a:cubicBezTo>
                    <a:pt x="10771" y="0"/>
                    <a:pt x="8375" y="307"/>
                    <a:pt x="6060" y="921"/>
                  </a:cubicBezTo>
                  <a:cubicBezTo>
                    <a:pt x="4097" y="1442"/>
                    <a:pt x="2028" y="2318"/>
                    <a:pt x="1081" y="4115"/>
                  </a:cubicBezTo>
                  <a:cubicBezTo>
                    <a:pt x="458" y="5301"/>
                    <a:pt x="429" y="6730"/>
                    <a:pt x="755" y="8029"/>
                  </a:cubicBezTo>
                  <a:cubicBezTo>
                    <a:pt x="1079" y="9329"/>
                    <a:pt x="1" y="10615"/>
                    <a:pt x="2986" y="11722"/>
                  </a:cubicBezTo>
                  <a:cubicBezTo>
                    <a:pt x="3550" y="11815"/>
                    <a:pt x="4117" y="11858"/>
                    <a:pt x="4684" y="11858"/>
                  </a:cubicBezTo>
                  <a:cubicBezTo>
                    <a:pt x="7047" y="11858"/>
                    <a:pt x="9407" y="11100"/>
                    <a:pt x="11500" y="9970"/>
                  </a:cubicBezTo>
                  <a:cubicBezTo>
                    <a:pt x="14097" y="8566"/>
                    <a:pt x="16348" y="6614"/>
                    <a:pt x="18577" y="4678"/>
                  </a:cubicBezTo>
                  <a:cubicBezTo>
                    <a:pt x="18619" y="6234"/>
                    <a:pt x="20125" y="7534"/>
                    <a:pt x="21646" y="7534"/>
                  </a:cubicBezTo>
                  <a:cubicBezTo>
                    <a:pt x="21896" y="7534"/>
                    <a:pt x="22147" y="7499"/>
                    <a:pt x="22391" y="7424"/>
                  </a:cubicBezTo>
                  <a:cubicBezTo>
                    <a:pt x="24123" y="6894"/>
                    <a:pt x="24995" y="4545"/>
                    <a:pt x="24024" y="3015"/>
                  </a:cubicBezTo>
                  <a:cubicBezTo>
                    <a:pt x="23330" y="1921"/>
                    <a:pt x="22017" y="1409"/>
                    <a:pt x="20770" y="1054"/>
                  </a:cubicBezTo>
                  <a:cubicBezTo>
                    <a:pt x="18301" y="352"/>
                    <a:pt x="15734" y="0"/>
                    <a:pt x="1316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5"/>
            <p:cNvSpPr/>
            <p:nvPr/>
          </p:nvSpPr>
          <p:spPr>
            <a:xfrm>
              <a:off x="1730075" y="1228700"/>
              <a:ext cx="1028125" cy="1332950"/>
            </a:xfrm>
            <a:custGeom>
              <a:avLst/>
              <a:gdLst/>
              <a:ahLst/>
              <a:cxnLst/>
              <a:rect l="l" t="t" r="r" b="b"/>
              <a:pathLst>
                <a:path w="41125" h="53318" extrusionOk="0">
                  <a:moveTo>
                    <a:pt x="7396" y="1"/>
                  </a:moveTo>
                  <a:cubicBezTo>
                    <a:pt x="6841" y="1"/>
                    <a:pt x="6289" y="85"/>
                    <a:pt x="5758" y="253"/>
                  </a:cubicBezTo>
                  <a:cubicBezTo>
                    <a:pt x="4784" y="561"/>
                    <a:pt x="3642" y="1182"/>
                    <a:pt x="2644" y="2249"/>
                  </a:cubicBezTo>
                  <a:cubicBezTo>
                    <a:pt x="1650" y="3298"/>
                    <a:pt x="717" y="4757"/>
                    <a:pt x="357" y="6580"/>
                  </a:cubicBezTo>
                  <a:cubicBezTo>
                    <a:pt x="0" y="8388"/>
                    <a:pt x="140" y="10441"/>
                    <a:pt x="690" y="12511"/>
                  </a:cubicBezTo>
                  <a:cubicBezTo>
                    <a:pt x="1231" y="14589"/>
                    <a:pt x="2152" y="16689"/>
                    <a:pt x="3176" y="18840"/>
                  </a:cubicBezTo>
                  <a:cubicBezTo>
                    <a:pt x="5219" y="23152"/>
                    <a:pt x="7634" y="27818"/>
                    <a:pt x="10477" y="32539"/>
                  </a:cubicBezTo>
                  <a:cubicBezTo>
                    <a:pt x="11899" y="34899"/>
                    <a:pt x="13358" y="37159"/>
                    <a:pt x="14839" y="39293"/>
                  </a:cubicBezTo>
                  <a:cubicBezTo>
                    <a:pt x="16314" y="41431"/>
                    <a:pt x="17818" y="43449"/>
                    <a:pt x="19415" y="45238"/>
                  </a:cubicBezTo>
                  <a:cubicBezTo>
                    <a:pt x="22577" y="48831"/>
                    <a:pt x="26234" y="51439"/>
                    <a:pt x="29741" y="52504"/>
                  </a:cubicBezTo>
                  <a:cubicBezTo>
                    <a:pt x="31593" y="53091"/>
                    <a:pt x="33326" y="53318"/>
                    <a:pt x="34836" y="53318"/>
                  </a:cubicBezTo>
                  <a:cubicBezTo>
                    <a:pt x="36170" y="53318"/>
                    <a:pt x="37329" y="53141"/>
                    <a:pt x="38241" y="52881"/>
                  </a:cubicBezTo>
                  <a:cubicBezTo>
                    <a:pt x="40213" y="52346"/>
                    <a:pt x="41125" y="51643"/>
                    <a:pt x="41125" y="51643"/>
                  </a:cubicBezTo>
                  <a:cubicBezTo>
                    <a:pt x="41123" y="51640"/>
                    <a:pt x="41118" y="51638"/>
                    <a:pt x="41111" y="51638"/>
                  </a:cubicBezTo>
                  <a:cubicBezTo>
                    <a:pt x="40987" y="51638"/>
                    <a:pt x="40036" y="52233"/>
                    <a:pt x="38190" y="52664"/>
                  </a:cubicBezTo>
                  <a:cubicBezTo>
                    <a:pt x="37363" y="52870"/>
                    <a:pt x="36337" y="53008"/>
                    <a:pt x="35167" y="53008"/>
                  </a:cubicBezTo>
                  <a:cubicBezTo>
                    <a:pt x="33614" y="53008"/>
                    <a:pt x="31806" y="52765"/>
                    <a:pt x="29869" y="52120"/>
                  </a:cubicBezTo>
                  <a:cubicBezTo>
                    <a:pt x="26461" y="51029"/>
                    <a:pt x="22914" y="48454"/>
                    <a:pt x="19810" y="44890"/>
                  </a:cubicBezTo>
                  <a:cubicBezTo>
                    <a:pt x="18244" y="43114"/>
                    <a:pt x="16762" y="41107"/>
                    <a:pt x="15301" y="38975"/>
                  </a:cubicBezTo>
                  <a:cubicBezTo>
                    <a:pt x="13830" y="36846"/>
                    <a:pt x="12380" y="34593"/>
                    <a:pt x="10967" y="32244"/>
                  </a:cubicBezTo>
                  <a:cubicBezTo>
                    <a:pt x="8133" y="27543"/>
                    <a:pt x="5713" y="22901"/>
                    <a:pt x="3651" y="18612"/>
                  </a:cubicBezTo>
                  <a:cubicBezTo>
                    <a:pt x="2617" y="16474"/>
                    <a:pt x="1695" y="14411"/>
                    <a:pt x="1149" y="12386"/>
                  </a:cubicBezTo>
                  <a:cubicBezTo>
                    <a:pt x="592" y="10373"/>
                    <a:pt x="437" y="8392"/>
                    <a:pt x="754" y="6653"/>
                  </a:cubicBezTo>
                  <a:cubicBezTo>
                    <a:pt x="1069" y="4919"/>
                    <a:pt x="1939" y="3497"/>
                    <a:pt x="2877" y="2464"/>
                  </a:cubicBezTo>
                  <a:cubicBezTo>
                    <a:pt x="3819" y="1417"/>
                    <a:pt x="4899" y="792"/>
                    <a:pt x="5826" y="464"/>
                  </a:cubicBezTo>
                  <a:cubicBezTo>
                    <a:pt x="6581" y="214"/>
                    <a:pt x="7215" y="144"/>
                    <a:pt x="7706" y="144"/>
                  </a:cubicBezTo>
                  <a:cubicBezTo>
                    <a:pt x="8340" y="144"/>
                    <a:pt x="8735" y="261"/>
                    <a:pt x="8843" y="261"/>
                  </a:cubicBezTo>
                  <a:cubicBezTo>
                    <a:pt x="8864" y="261"/>
                    <a:pt x="8874" y="256"/>
                    <a:pt x="8874" y="246"/>
                  </a:cubicBezTo>
                  <a:cubicBezTo>
                    <a:pt x="8878" y="237"/>
                    <a:pt x="8812" y="215"/>
                    <a:pt x="8681" y="180"/>
                  </a:cubicBezTo>
                  <a:cubicBezTo>
                    <a:pt x="8548" y="146"/>
                    <a:pt x="8350" y="84"/>
                    <a:pt x="8086" y="44"/>
                  </a:cubicBezTo>
                  <a:cubicBezTo>
                    <a:pt x="7857" y="15"/>
                    <a:pt x="7626" y="1"/>
                    <a:pt x="739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2151050" y="1330900"/>
              <a:ext cx="486400" cy="709150"/>
            </a:xfrm>
            <a:custGeom>
              <a:avLst/>
              <a:gdLst/>
              <a:ahLst/>
              <a:cxnLst/>
              <a:rect l="l" t="t" r="r" b="b"/>
              <a:pathLst>
                <a:path w="19456" h="28366" extrusionOk="0">
                  <a:moveTo>
                    <a:pt x="38" y="0"/>
                  </a:moveTo>
                  <a:cubicBezTo>
                    <a:pt x="37" y="0"/>
                    <a:pt x="35" y="1"/>
                    <a:pt x="34" y="2"/>
                  </a:cubicBezTo>
                  <a:cubicBezTo>
                    <a:pt x="1" y="26"/>
                    <a:pt x="260" y="432"/>
                    <a:pt x="739" y="1157"/>
                  </a:cubicBezTo>
                  <a:lnTo>
                    <a:pt x="2753" y="4235"/>
                  </a:lnTo>
                  <a:cubicBezTo>
                    <a:pt x="4456" y="6830"/>
                    <a:pt x="6676" y="10512"/>
                    <a:pt x="9502" y="14353"/>
                  </a:cubicBezTo>
                  <a:cubicBezTo>
                    <a:pt x="12314" y="18154"/>
                    <a:pt x="14612" y="21787"/>
                    <a:pt x="16395" y="24337"/>
                  </a:cubicBezTo>
                  <a:cubicBezTo>
                    <a:pt x="17280" y="25617"/>
                    <a:pt x="18018" y="26639"/>
                    <a:pt x="18548" y="27329"/>
                  </a:cubicBezTo>
                  <a:cubicBezTo>
                    <a:pt x="19063" y="28001"/>
                    <a:pt x="19375" y="28366"/>
                    <a:pt x="19421" y="28366"/>
                  </a:cubicBezTo>
                  <a:cubicBezTo>
                    <a:pt x="19422" y="28366"/>
                    <a:pt x="19423" y="28366"/>
                    <a:pt x="19424" y="28365"/>
                  </a:cubicBezTo>
                  <a:cubicBezTo>
                    <a:pt x="19455" y="28341"/>
                    <a:pt x="19205" y="27930"/>
                    <a:pt x="18730" y="27203"/>
                  </a:cubicBezTo>
                  <a:lnTo>
                    <a:pt x="16730" y="24113"/>
                  </a:lnTo>
                  <a:cubicBezTo>
                    <a:pt x="15035" y="21512"/>
                    <a:pt x="12791" y="17842"/>
                    <a:pt x="9959" y="14014"/>
                  </a:cubicBezTo>
                  <a:cubicBezTo>
                    <a:pt x="7158" y="10206"/>
                    <a:pt x="4880" y="6555"/>
                    <a:pt x="3088" y="4011"/>
                  </a:cubicBezTo>
                  <a:cubicBezTo>
                    <a:pt x="2199" y="2732"/>
                    <a:pt x="1456" y="1714"/>
                    <a:pt x="919" y="1026"/>
                  </a:cubicBezTo>
                  <a:cubicBezTo>
                    <a:pt x="401" y="363"/>
                    <a:pt x="88" y="0"/>
                    <a:pt x="38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2665875" y="1948450"/>
              <a:ext cx="105475" cy="55450"/>
            </a:xfrm>
            <a:custGeom>
              <a:avLst/>
              <a:gdLst/>
              <a:ahLst/>
              <a:cxnLst/>
              <a:rect l="l" t="t" r="r" b="b"/>
              <a:pathLst>
                <a:path w="4219" h="2218" extrusionOk="0">
                  <a:moveTo>
                    <a:pt x="4061" y="1"/>
                  </a:moveTo>
                  <a:cubicBezTo>
                    <a:pt x="3792" y="1"/>
                    <a:pt x="2940" y="346"/>
                    <a:pt x="1976" y="857"/>
                  </a:cubicBezTo>
                  <a:cubicBezTo>
                    <a:pt x="852" y="1454"/>
                    <a:pt x="0" y="2051"/>
                    <a:pt x="73" y="2188"/>
                  </a:cubicBezTo>
                  <a:cubicBezTo>
                    <a:pt x="84" y="2208"/>
                    <a:pt x="113" y="2218"/>
                    <a:pt x="158" y="2218"/>
                  </a:cubicBezTo>
                  <a:cubicBezTo>
                    <a:pt x="429" y="2218"/>
                    <a:pt x="1280" y="1872"/>
                    <a:pt x="2244" y="1361"/>
                  </a:cubicBezTo>
                  <a:cubicBezTo>
                    <a:pt x="3367" y="764"/>
                    <a:pt x="4218" y="168"/>
                    <a:pt x="4145" y="30"/>
                  </a:cubicBezTo>
                  <a:cubicBezTo>
                    <a:pt x="4135" y="10"/>
                    <a:pt x="4106" y="1"/>
                    <a:pt x="4061" y="1"/>
                  </a:cubicBezTo>
                  <a:close/>
                </a:path>
              </a:pathLst>
            </a:custGeom>
            <a:solidFill>
              <a:srgbClr val="E586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2623450" y="1989825"/>
              <a:ext cx="55750" cy="244475"/>
            </a:xfrm>
            <a:custGeom>
              <a:avLst/>
              <a:gdLst/>
              <a:ahLst/>
              <a:cxnLst/>
              <a:rect l="l" t="t" r="r" b="b"/>
              <a:pathLst>
                <a:path w="2230" h="9779" extrusionOk="0">
                  <a:moveTo>
                    <a:pt x="2061" y="0"/>
                  </a:moveTo>
                  <a:cubicBezTo>
                    <a:pt x="1905" y="0"/>
                    <a:pt x="637" y="1963"/>
                    <a:pt x="333" y="4756"/>
                  </a:cubicBezTo>
                  <a:cubicBezTo>
                    <a:pt x="1" y="7569"/>
                    <a:pt x="814" y="9778"/>
                    <a:pt x="957" y="9778"/>
                  </a:cubicBezTo>
                  <a:cubicBezTo>
                    <a:pt x="959" y="9778"/>
                    <a:pt x="961" y="9778"/>
                    <a:pt x="963" y="9777"/>
                  </a:cubicBezTo>
                  <a:cubicBezTo>
                    <a:pt x="1134" y="9739"/>
                    <a:pt x="575" y="7539"/>
                    <a:pt x="899" y="4820"/>
                  </a:cubicBezTo>
                  <a:cubicBezTo>
                    <a:pt x="1191" y="2099"/>
                    <a:pt x="2229" y="81"/>
                    <a:pt x="2070" y="3"/>
                  </a:cubicBezTo>
                  <a:cubicBezTo>
                    <a:pt x="2067" y="1"/>
                    <a:pt x="2064" y="0"/>
                    <a:pt x="206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2659175" y="2000250"/>
              <a:ext cx="69075" cy="223775"/>
            </a:xfrm>
            <a:custGeom>
              <a:avLst/>
              <a:gdLst/>
              <a:ahLst/>
              <a:cxnLst/>
              <a:rect l="l" t="t" r="r" b="b"/>
              <a:pathLst>
                <a:path w="2763" h="8951" extrusionOk="0">
                  <a:moveTo>
                    <a:pt x="390" y="1"/>
                  </a:moveTo>
                  <a:cubicBezTo>
                    <a:pt x="250" y="1"/>
                    <a:pt x="0" y="2144"/>
                    <a:pt x="641" y="4687"/>
                  </a:cubicBezTo>
                  <a:cubicBezTo>
                    <a:pt x="1252" y="7192"/>
                    <a:pt x="2440" y="8950"/>
                    <a:pt x="2603" y="8950"/>
                  </a:cubicBezTo>
                  <a:cubicBezTo>
                    <a:pt x="2606" y="8950"/>
                    <a:pt x="2610" y="8949"/>
                    <a:pt x="2612" y="8947"/>
                  </a:cubicBezTo>
                  <a:cubicBezTo>
                    <a:pt x="2763" y="8865"/>
                    <a:pt x="1794" y="7018"/>
                    <a:pt x="1193" y="4552"/>
                  </a:cubicBezTo>
                  <a:cubicBezTo>
                    <a:pt x="570" y="2088"/>
                    <a:pt x="565" y="3"/>
                    <a:pt x="392" y="1"/>
                  </a:cubicBezTo>
                  <a:cubicBezTo>
                    <a:pt x="392" y="1"/>
                    <a:pt x="391" y="1"/>
                    <a:pt x="39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2098000" y="1848900"/>
              <a:ext cx="73500" cy="63675"/>
            </a:xfrm>
            <a:custGeom>
              <a:avLst/>
              <a:gdLst/>
              <a:ahLst/>
              <a:cxnLst/>
              <a:rect l="l" t="t" r="r" b="b"/>
              <a:pathLst>
                <a:path w="2940" h="2547" extrusionOk="0">
                  <a:moveTo>
                    <a:pt x="0" y="0"/>
                  </a:moveTo>
                  <a:lnTo>
                    <a:pt x="735" y="1273"/>
                  </a:lnTo>
                  <a:lnTo>
                    <a:pt x="1469" y="2546"/>
                  </a:lnTo>
                  <a:lnTo>
                    <a:pt x="2203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2306025" y="1520275"/>
              <a:ext cx="73500" cy="63675"/>
            </a:xfrm>
            <a:custGeom>
              <a:avLst/>
              <a:gdLst/>
              <a:ahLst/>
              <a:cxnLst/>
              <a:rect l="l" t="t" r="r" b="b"/>
              <a:pathLst>
                <a:path w="2940" h="2547" extrusionOk="0">
                  <a:moveTo>
                    <a:pt x="1" y="0"/>
                  </a:moveTo>
                  <a:lnTo>
                    <a:pt x="737" y="1273"/>
                  </a:lnTo>
                  <a:lnTo>
                    <a:pt x="1471" y="2546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1921850" y="2586150"/>
              <a:ext cx="73500" cy="63600"/>
            </a:xfrm>
            <a:custGeom>
              <a:avLst/>
              <a:gdLst/>
              <a:ahLst/>
              <a:cxnLst/>
              <a:rect l="l" t="t" r="r" b="b"/>
              <a:pathLst>
                <a:path w="2940" h="2544" extrusionOk="0">
                  <a:moveTo>
                    <a:pt x="1" y="0"/>
                  </a:moveTo>
                  <a:lnTo>
                    <a:pt x="735" y="1273"/>
                  </a:lnTo>
                  <a:lnTo>
                    <a:pt x="1469" y="2544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3200025" y="1954850"/>
              <a:ext cx="73475" cy="63675"/>
            </a:xfrm>
            <a:custGeom>
              <a:avLst/>
              <a:gdLst/>
              <a:ahLst/>
              <a:cxnLst/>
              <a:rect l="l" t="t" r="r" b="b"/>
              <a:pathLst>
                <a:path w="2939" h="2547" extrusionOk="0">
                  <a:moveTo>
                    <a:pt x="0" y="0"/>
                  </a:moveTo>
                  <a:lnTo>
                    <a:pt x="734" y="1273"/>
                  </a:lnTo>
                  <a:lnTo>
                    <a:pt x="1468" y="2546"/>
                  </a:lnTo>
                  <a:lnTo>
                    <a:pt x="2205" y="1273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2375550" y="1976200"/>
              <a:ext cx="73500" cy="63625"/>
            </a:xfrm>
            <a:custGeom>
              <a:avLst/>
              <a:gdLst/>
              <a:ahLst/>
              <a:cxnLst/>
              <a:rect l="l" t="t" r="r" b="b"/>
              <a:pathLst>
                <a:path w="2940" h="2545" extrusionOk="0">
                  <a:moveTo>
                    <a:pt x="1" y="0"/>
                  </a:moveTo>
                  <a:lnTo>
                    <a:pt x="735" y="1271"/>
                  </a:lnTo>
                  <a:lnTo>
                    <a:pt x="1469" y="2544"/>
                  </a:lnTo>
                  <a:lnTo>
                    <a:pt x="2205" y="1271"/>
                  </a:lnTo>
                  <a:lnTo>
                    <a:pt x="29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5"/>
            <p:cNvSpPr/>
            <p:nvPr/>
          </p:nvSpPr>
          <p:spPr>
            <a:xfrm>
              <a:off x="2904825" y="1925125"/>
              <a:ext cx="73500" cy="63625"/>
            </a:xfrm>
            <a:custGeom>
              <a:avLst/>
              <a:gdLst/>
              <a:ahLst/>
              <a:cxnLst/>
              <a:rect l="l" t="t" r="r" b="b"/>
              <a:pathLst>
                <a:path w="2940" h="2545" extrusionOk="0">
                  <a:moveTo>
                    <a:pt x="1" y="1"/>
                  </a:moveTo>
                  <a:lnTo>
                    <a:pt x="735" y="1271"/>
                  </a:lnTo>
                  <a:lnTo>
                    <a:pt x="1469" y="2544"/>
                  </a:lnTo>
                  <a:lnTo>
                    <a:pt x="2203" y="1271"/>
                  </a:lnTo>
                  <a:lnTo>
                    <a:pt x="29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5"/>
            <p:cNvSpPr/>
            <p:nvPr/>
          </p:nvSpPr>
          <p:spPr>
            <a:xfrm>
              <a:off x="2115475" y="154900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0"/>
                  </a:lnTo>
                  <a:lnTo>
                    <a:pt x="1457" y="2524"/>
                  </a:lnTo>
                  <a:lnTo>
                    <a:pt x="2914" y="2338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5"/>
            <p:cNvSpPr/>
            <p:nvPr/>
          </p:nvSpPr>
          <p:spPr>
            <a:xfrm>
              <a:off x="2037450" y="2245925"/>
              <a:ext cx="72950" cy="67775"/>
            </a:xfrm>
            <a:custGeom>
              <a:avLst/>
              <a:gdLst/>
              <a:ahLst/>
              <a:cxnLst/>
              <a:rect l="l" t="t" r="r" b="b"/>
              <a:pathLst>
                <a:path w="2918" h="2711" extrusionOk="0">
                  <a:moveTo>
                    <a:pt x="1136" y="1"/>
                  </a:moveTo>
                  <a:lnTo>
                    <a:pt x="568" y="1356"/>
                  </a:lnTo>
                  <a:lnTo>
                    <a:pt x="1" y="2711"/>
                  </a:lnTo>
                  <a:lnTo>
                    <a:pt x="1458" y="2525"/>
                  </a:lnTo>
                  <a:lnTo>
                    <a:pt x="2917" y="2338"/>
                  </a:lnTo>
                  <a:lnTo>
                    <a:pt x="2026" y="1170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5"/>
            <p:cNvSpPr/>
            <p:nvPr/>
          </p:nvSpPr>
          <p:spPr>
            <a:xfrm>
              <a:off x="1758175" y="198645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1"/>
                  </a:moveTo>
                  <a:lnTo>
                    <a:pt x="568" y="1356"/>
                  </a:lnTo>
                  <a:lnTo>
                    <a:pt x="1" y="2711"/>
                  </a:lnTo>
                  <a:lnTo>
                    <a:pt x="1458" y="2524"/>
                  </a:lnTo>
                  <a:lnTo>
                    <a:pt x="2915" y="2340"/>
                  </a:lnTo>
                  <a:lnTo>
                    <a:pt x="2026" y="1169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5"/>
            <p:cNvSpPr/>
            <p:nvPr/>
          </p:nvSpPr>
          <p:spPr>
            <a:xfrm>
              <a:off x="1985550" y="127975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1"/>
                  </a:moveTo>
                  <a:lnTo>
                    <a:pt x="569" y="1356"/>
                  </a:lnTo>
                  <a:lnTo>
                    <a:pt x="1" y="2711"/>
                  </a:lnTo>
                  <a:lnTo>
                    <a:pt x="1458" y="2524"/>
                  </a:lnTo>
                  <a:lnTo>
                    <a:pt x="2915" y="2338"/>
                  </a:lnTo>
                  <a:lnTo>
                    <a:pt x="2026" y="1169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5"/>
            <p:cNvSpPr/>
            <p:nvPr/>
          </p:nvSpPr>
          <p:spPr>
            <a:xfrm>
              <a:off x="2343075" y="2239950"/>
              <a:ext cx="72925" cy="67775"/>
            </a:xfrm>
            <a:custGeom>
              <a:avLst/>
              <a:gdLst/>
              <a:ahLst/>
              <a:cxnLst/>
              <a:rect l="l" t="t" r="r" b="b"/>
              <a:pathLst>
                <a:path w="2917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0"/>
                  </a:lnTo>
                  <a:lnTo>
                    <a:pt x="0" y="2710"/>
                  </a:lnTo>
                  <a:lnTo>
                    <a:pt x="1457" y="2524"/>
                  </a:lnTo>
                  <a:lnTo>
                    <a:pt x="2916" y="2338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5"/>
            <p:cNvSpPr/>
            <p:nvPr/>
          </p:nvSpPr>
          <p:spPr>
            <a:xfrm>
              <a:off x="2209400" y="2559475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6" y="0"/>
                  </a:moveTo>
                  <a:lnTo>
                    <a:pt x="568" y="1355"/>
                  </a:lnTo>
                  <a:lnTo>
                    <a:pt x="0" y="2711"/>
                  </a:lnTo>
                  <a:lnTo>
                    <a:pt x="0" y="2711"/>
                  </a:lnTo>
                  <a:lnTo>
                    <a:pt x="1457" y="2524"/>
                  </a:lnTo>
                  <a:lnTo>
                    <a:pt x="2914" y="2340"/>
                  </a:lnTo>
                  <a:lnTo>
                    <a:pt x="2025" y="1169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5"/>
            <p:cNvSpPr/>
            <p:nvPr/>
          </p:nvSpPr>
          <p:spPr>
            <a:xfrm>
              <a:off x="2860200" y="2194700"/>
              <a:ext cx="72875" cy="67775"/>
            </a:xfrm>
            <a:custGeom>
              <a:avLst/>
              <a:gdLst/>
              <a:ahLst/>
              <a:cxnLst/>
              <a:rect l="l" t="t" r="r" b="b"/>
              <a:pathLst>
                <a:path w="2915" h="2711" extrusionOk="0">
                  <a:moveTo>
                    <a:pt x="1134" y="1"/>
                  </a:moveTo>
                  <a:lnTo>
                    <a:pt x="568" y="1356"/>
                  </a:lnTo>
                  <a:lnTo>
                    <a:pt x="0" y="2711"/>
                  </a:lnTo>
                  <a:lnTo>
                    <a:pt x="1457" y="2524"/>
                  </a:lnTo>
                  <a:lnTo>
                    <a:pt x="2914" y="2338"/>
                  </a:lnTo>
                  <a:lnTo>
                    <a:pt x="2025" y="1169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5"/>
            <p:cNvSpPr/>
            <p:nvPr/>
          </p:nvSpPr>
          <p:spPr>
            <a:xfrm>
              <a:off x="1867125" y="1486450"/>
              <a:ext cx="64125" cy="73500"/>
            </a:xfrm>
            <a:custGeom>
              <a:avLst/>
              <a:gdLst/>
              <a:ahLst/>
              <a:cxnLst/>
              <a:rect l="l" t="t" r="r" b="b"/>
              <a:pathLst>
                <a:path w="2565" h="2940" extrusionOk="0">
                  <a:moveTo>
                    <a:pt x="41" y="1"/>
                  </a:moveTo>
                  <a:lnTo>
                    <a:pt x="21" y="1469"/>
                  </a:lnTo>
                  <a:lnTo>
                    <a:pt x="1" y="2939"/>
                  </a:lnTo>
                  <a:lnTo>
                    <a:pt x="1283" y="2221"/>
                  </a:lnTo>
                  <a:lnTo>
                    <a:pt x="2564" y="1504"/>
                  </a:lnTo>
                  <a:lnTo>
                    <a:pt x="1302" y="75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5"/>
            <p:cNvSpPr/>
            <p:nvPr/>
          </p:nvSpPr>
          <p:spPr>
            <a:xfrm>
              <a:off x="1676800" y="1615925"/>
              <a:ext cx="64150" cy="73475"/>
            </a:xfrm>
            <a:custGeom>
              <a:avLst/>
              <a:gdLst/>
              <a:ahLst/>
              <a:cxnLst/>
              <a:rect l="l" t="t" r="r" b="b"/>
              <a:pathLst>
                <a:path w="2566" h="2939" extrusionOk="0">
                  <a:moveTo>
                    <a:pt x="40" y="0"/>
                  </a:moveTo>
                  <a:lnTo>
                    <a:pt x="20" y="1470"/>
                  </a:lnTo>
                  <a:lnTo>
                    <a:pt x="0" y="2939"/>
                  </a:lnTo>
                  <a:lnTo>
                    <a:pt x="1282" y="2222"/>
                  </a:lnTo>
                  <a:lnTo>
                    <a:pt x="2566" y="1504"/>
                  </a:lnTo>
                  <a:lnTo>
                    <a:pt x="1302" y="75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5"/>
            <p:cNvSpPr/>
            <p:nvPr/>
          </p:nvSpPr>
          <p:spPr>
            <a:xfrm>
              <a:off x="3182650" y="1713050"/>
              <a:ext cx="64175" cy="73500"/>
            </a:xfrm>
            <a:custGeom>
              <a:avLst/>
              <a:gdLst/>
              <a:ahLst/>
              <a:cxnLst/>
              <a:rect l="l" t="t" r="r" b="b"/>
              <a:pathLst>
                <a:path w="2567" h="2940" extrusionOk="0">
                  <a:moveTo>
                    <a:pt x="41" y="1"/>
                  </a:moveTo>
                  <a:lnTo>
                    <a:pt x="21" y="1469"/>
                  </a:lnTo>
                  <a:lnTo>
                    <a:pt x="1" y="2939"/>
                  </a:lnTo>
                  <a:lnTo>
                    <a:pt x="1285" y="2221"/>
                  </a:lnTo>
                  <a:lnTo>
                    <a:pt x="2567" y="1504"/>
                  </a:lnTo>
                  <a:lnTo>
                    <a:pt x="1305" y="75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5"/>
            <p:cNvSpPr/>
            <p:nvPr/>
          </p:nvSpPr>
          <p:spPr>
            <a:xfrm>
              <a:off x="2612525" y="2397300"/>
              <a:ext cx="64125" cy="73425"/>
            </a:xfrm>
            <a:custGeom>
              <a:avLst/>
              <a:gdLst/>
              <a:ahLst/>
              <a:cxnLst/>
              <a:rect l="l" t="t" r="r" b="b"/>
              <a:pathLst>
                <a:path w="2565" h="2937" extrusionOk="0">
                  <a:moveTo>
                    <a:pt x="40" y="0"/>
                  </a:moveTo>
                  <a:lnTo>
                    <a:pt x="20" y="1469"/>
                  </a:lnTo>
                  <a:lnTo>
                    <a:pt x="0" y="2937"/>
                  </a:lnTo>
                  <a:lnTo>
                    <a:pt x="1282" y="2220"/>
                  </a:lnTo>
                  <a:lnTo>
                    <a:pt x="2564" y="1504"/>
                  </a:lnTo>
                  <a:lnTo>
                    <a:pt x="1302" y="75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5"/>
            <p:cNvSpPr/>
            <p:nvPr/>
          </p:nvSpPr>
          <p:spPr>
            <a:xfrm>
              <a:off x="2260850" y="2731400"/>
              <a:ext cx="137250" cy="422900"/>
            </a:xfrm>
            <a:custGeom>
              <a:avLst/>
              <a:gdLst/>
              <a:ahLst/>
              <a:cxnLst/>
              <a:rect l="l" t="t" r="r" b="b"/>
              <a:pathLst>
                <a:path w="5490" h="16916" extrusionOk="0">
                  <a:moveTo>
                    <a:pt x="4096" y="0"/>
                  </a:moveTo>
                  <a:cubicBezTo>
                    <a:pt x="4095" y="0"/>
                    <a:pt x="4095" y="0"/>
                    <a:pt x="4094" y="1"/>
                  </a:cubicBezTo>
                  <a:cubicBezTo>
                    <a:pt x="3999" y="36"/>
                    <a:pt x="4358" y="1008"/>
                    <a:pt x="4606" y="2635"/>
                  </a:cubicBezTo>
                  <a:cubicBezTo>
                    <a:pt x="4864" y="4254"/>
                    <a:pt x="4913" y="6554"/>
                    <a:pt x="4338" y="8994"/>
                  </a:cubicBezTo>
                  <a:cubicBezTo>
                    <a:pt x="3753" y="11431"/>
                    <a:pt x="2673" y="13463"/>
                    <a:pt x="1714" y="14793"/>
                  </a:cubicBezTo>
                  <a:cubicBezTo>
                    <a:pt x="759" y="16133"/>
                    <a:pt x="0" y="16838"/>
                    <a:pt x="69" y="16914"/>
                  </a:cubicBezTo>
                  <a:cubicBezTo>
                    <a:pt x="70" y="16915"/>
                    <a:pt x="72" y="16916"/>
                    <a:pt x="75" y="16916"/>
                  </a:cubicBezTo>
                  <a:cubicBezTo>
                    <a:pt x="159" y="16916"/>
                    <a:pt x="1002" y="16308"/>
                    <a:pt x="2036" y="15037"/>
                  </a:cubicBezTo>
                  <a:cubicBezTo>
                    <a:pt x="3103" y="13733"/>
                    <a:pt x="4287" y="11651"/>
                    <a:pt x="4893" y="9127"/>
                  </a:cubicBezTo>
                  <a:cubicBezTo>
                    <a:pt x="5489" y="6599"/>
                    <a:pt x="5372" y="4208"/>
                    <a:pt x="5003" y="2562"/>
                  </a:cubicBezTo>
                  <a:cubicBezTo>
                    <a:pt x="4648" y="927"/>
                    <a:pt x="4155" y="0"/>
                    <a:pt x="4096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5"/>
            <p:cNvSpPr/>
            <p:nvPr/>
          </p:nvSpPr>
          <p:spPr>
            <a:xfrm>
              <a:off x="2322725" y="3016925"/>
              <a:ext cx="118000" cy="76900"/>
            </a:xfrm>
            <a:custGeom>
              <a:avLst/>
              <a:gdLst/>
              <a:ahLst/>
              <a:cxnLst/>
              <a:rect l="l" t="t" r="r" b="b"/>
              <a:pathLst>
                <a:path w="4720" h="3076" extrusionOk="0">
                  <a:moveTo>
                    <a:pt x="4582" y="1"/>
                  </a:moveTo>
                  <a:cubicBezTo>
                    <a:pt x="4337" y="1"/>
                    <a:pt x="3338" y="543"/>
                    <a:pt x="2202" y="1301"/>
                  </a:cubicBezTo>
                  <a:cubicBezTo>
                    <a:pt x="947" y="2139"/>
                    <a:pt x="0" y="2924"/>
                    <a:pt x="89" y="3057"/>
                  </a:cubicBezTo>
                  <a:cubicBezTo>
                    <a:pt x="97" y="3070"/>
                    <a:pt x="115" y="3076"/>
                    <a:pt x="141" y="3076"/>
                  </a:cubicBezTo>
                  <a:cubicBezTo>
                    <a:pt x="386" y="3076"/>
                    <a:pt x="1384" y="2532"/>
                    <a:pt x="2520" y="1773"/>
                  </a:cubicBezTo>
                  <a:cubicBezTo>
                    <a:pt x="3775" y="935"/>
                    <a:pt x="4720" y="150"/>
                    <a:pt x="4633" y="19"/>
                  </a:cubicBezTo>
                  <a:cubicBezTo>
                    <a:pt x="4625" y="7"/>
                    <a:pt x="4607" y="1"/>
                    <a:pt x="4582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5"/>
            <p:cNvSpPr/>
            <p:nvPr/>
          </p:nvSpPr>
          <p:spPr>
            <a:xfrm>
              <a:off x="2550375" y="2866750"/>
              <a:ext cx="118725" cy="75800"/>
            </a:xfrm>
            <a:custGeom>
              <a:avLst/>
              <a:gdLst/>
              <a:ahLst/>
              <a:cxnLst/>
              <a:rect l="l" t="t" r="r" b="b"/>
              <a:pathLst>
                <a:path w="4749" h="3032" extrusionOk="0">
                  <a:moveTo>
                    <a:pt x="4609" y="1"/>
                  </a:moveTo>
                  <a:cubicBezTo>
                    <a:pt x="4360" y="1"/>
                    <a:pt x="3358" y="532"/>
                    <a:pt x="2220" y="1278"/>
                  </a:cubicBezTo>
                  <a:cubicBezTo>
                    <a:pt x="956" y="2103"/>
                    <a:pt x="0" y="2879"/>
                    <a:pt x="87" y="3012"/>
                  </a:cubicBezTo>
                  <a:cubicBezTo>
                    <a:pt x="95" y="3025"/>
                    <a:pt x="114" y="3031"/>
                    <a:pt x="140" y="3031"/>
                  </a:cubicBezTo>
                  <a:cubicBezTo>
                    <a:pt x="389" y="3031"/>
                    <a:pt x="1390" y="2499"/>
                    <a:pt x="2531" y="1755"/>
                  </a:cubicBezTo>
                  <a:cubicBezTo>
                    <a:pt x="3795" y="927"/>
                    <a:pt x="4749" y="151"/>
                    <a:pt x="4662" y="20"/>
                  </a:cubicBezTo>
                  <a:cubicBezTo>
                    <a:pt x="4654" y="7"/>
                    <a:pt x="4636" y="1"/>
                    <a:pt x="46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5"/>
            <p:cNvSpPr/>
            <p:nvPr/>
          </p:nvSpPr>
          <p:spPr>
            <a:xfrm>
              <a:off x="2779575" y="2718900"/>
              <a:ext cx="119350" cy="74625"/>
            </a:xfrm>
            <a:custGeom>
              <a:avLst/>
              <a:gdLst/>
              <a:ahLst/>
              <a:cxnLst/>
              <a:rect l="l" t="t" r="r" b="b"/>
              <a:pathLst>
                <a:path w="4774" h="2985" extrusionOk="0">
                  <a:moveTo>
                    <a:pt x="4635" y="0"/>
                  </a:moveTo>
                  <a:cubicBezTo>
                    <a:pt x="4385" y="0"/>
                    <a:pt x="3381" y="519"/>
                    <a:pt x="2234" y="1253"/>
                  </a:cubicBezTo>
                  <a:cubicBezTo>
                    <a:pt x="961" y="2067"/>
                    <a:pt x="1" y="2834"/>
                    <a:pt x="85" y="2965"/>
                  </a:cubicBezTo>
                  <a:cubicBezTo>
                    <a:pt x="93" y="2978"/>
                    <a:pt x="112" y="2985"/>
                    <a:pt x="140" y="2985"/>
                  </a:cubicBezTo>
                  <a:cubicBezTo>
                    <a:pt x="391" y="2985"/>
                    <a:pt x="1397" y="2464"/>
                    <a:pt x="2540" y="1734"/>
                  </a:cubicBezTo>
                  <a:cubicBezTo>
                    <a:pt x="3811" y="920"/>
                    <a:pt x="4773" y="153"/>
                    <a:pt x="4689" y="19"/>
                  </a:cubicBezTo>
                  <a:cubicBezTo>
                    <a:pt x="4681" y="7"/>
                    <a:pt x="4662" y="0"/>
                    <a:pt x="4635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5"/>
            <p:cNvSpPr/>
            <p:nvPr/>
          </p:nvSpPr>
          <p:spPr>
            <a:xfrm>
              <a:off x="3010175" y="2573375"/>
              <a:ext cx="120125" cy="73500"/>
            </a:xfrm>
            <a:custGeom>
              <a:avLst/>
              <a:gdLst/>
              <a:ahLst/>
              <a:cxnLst/>
              <a:rect l="l" t="t" r="r" b="b"/>
              <a:pathLst>
                <a:path w="4805" h="2940" extrusionOk="0">
                  <a:moveTo>
                    <a:pt x="4664" y="1"/>
                  </a:moveTo>
                  <a:cubicBezTo>
                    <a:pt x="4411" y="1"/>
                    <a:pt x="3401" y="511"/>
                    <a:pt x="2254" y="1230"/>
                  </a:cubicBezTo>
                  <a:cubicBezTo>
                    <a:pt x="974" y="2030"/>
                    <a:pt x="0" y="2787"/>
                    <a:pt x="87" y="2920"/>
                  </a:cubicBezTo>
                  <a:cubicBezTo>
                    <a:pt x="96" y="2933"/>
                    <a:pt x="115" y="2940"/>
                    <a:pt x="144" y="2940"/>
                  </a:cubicBezTo>
                  <a:cubicBezTo>
                    <a:pt x="399" y="2940"/>
                    <a:pt x="1406" y="2432"/>
                    <a:pt x="2555" y="1713"/>
                  </a:cubicBezTo>
                  <a:cubicBezTo>
                    <a:pt x="3833" y="913"/>
                    <a:pt x="4804" y="154"/>
                    <a:pt x="4720" y="21"/>
                  </a:cubicBezTo>
                  <a:cubicBezTo>
                    <a:pt x="4711" y="7"/>
                    <a:pt x="4692" y="1"/>
                    <a:pt x="466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5"/>
            <p:cNvSpPr/>
            <p:nvPr/>
          </p:nvSpPr>
          <p:spPr>
            <a:xfrm>
              <a:off x="3242325" y="2430225"/>
              <a:ext cx="120775" cy="72350"/>
            </a:xfrm>
            <a:custGeom>
              <a:avLst/>
              <a:gdLst/>
              <a:ahLst/>
              <a:cxnLst/>
              <a:rect l="l" t="t" r="r" b="b"/>
              <a:pathLst>
                <a:path w="4831" h="2894" extrusionOk="0">
                  <a:moveTo>
                    <a:pt x="4691" y="0"/>
                  </a:moveTo>
                  <a:cubicBezTo>
                    <a:pt x="4434" y="0"/>
                    <a:pt x="3421" y="497"/>
                    <a:pt x="2267" y="1203"/>
                  </a:cubicBezTo>
                  <a:cubicBezTo>
                    <a:pt x="978" y="1992"/>
                    <a:pt x="0" y="2737"/>
                    <a:pt x="85" y="2873"/>
                  </a:cubicBezTo>
                  <a:cubicBezTo>
                    <a:pt x="93" y="2887"/>
                    <a:pt x="113" y="2893"/>
                    <a:pt x="142" y="2893"/>
                  </a:cubicBezTo>
                  <a:cubicBezTo>
                    <a:pt x="399" y="2893"/>
                    <a:pt x="1411" y="2394"/>
                    <a:pt x="2564" y="1688"/>
                  </a:cubicBezTo>
                  <a:cubicBezTo>
                    <a:pt x="3853" y="903"/>
                    <a:pt x="4831" y="156"/>
                    <a:pt x="4749" y="21"/>
                  </a:cubicBezTo>
                  <a:cubicBezTo>
                    <a:pt x="4740" y="7"/>
                    <a:pt x="4720" y="0"/>
                    <a:pt x="469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5"/>
            <p:cNvSpPr/>
            <p:nvPr/>
          </p:nvSpPr>
          <p:spPr>
            <a:xfrm>
              <a:off x="3475950" y="2289425"/>
              <a:ext cx="121350" cy="71175"/>
            </a:xfrm>
            <a:custGeom>
              <a:avLst/>
              <a:gdLst/>
              <a:ahLst/>
              <a:cxnLst/>
              <a:rect l="l" t="t" r="r" b="b"/>
              <a:pathLst>
                <a:path w="4854" h="2847" extrusionOk="0">
                  <a:moveTo>
                    <a:pt x="4713" y="0"/>
                  </a:moveTo>
                  <a:cubicBezTo>
                    <a:pt x="4450" y="0"/>
                    <a:pt x="3437" y="486"/>
                    <a:pt x="2281" y="1179"/>
                  </a:cubicBezTo>
                  <a:cubicBezTo>
                    <a:pt x="983" y="1953"/>
                    <a:pt x="1" y="2690"/>
                    <a:pt x="81" y="2825"/>
                  </a:cubicBezTo>
                  <a:cubicBezTo>
                    <a:pt x="89" y="2839"/>
                    <a:pt x="110" y="2846"/>
                    <a:pt x="141" y="2846"/>
                  </a:cubicBezTo>
                  <a:cubicBezTo>
                    <a:pt x="402" y="2846"/>
                    <a:pt x="1417" y="2359"/>
                    <a:pt x="2574" y="1667"/>
                  </a:cubicBezTo>
                  <a:cubicBezTo>
                    <a:pt x="3869" y="893"/>
                    <a:pt x="4853" y="157"/>
                    <a:pt x="4774" y="22"/>
                  </a:cubicBezTo>
                  <a:cubicBezTo>
                    <a:pt x="4765" y="7"/>
                    <a:pt x="4744" y="0"/>
                    <a:pt x="471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5"/>
            <p:cNvSpPr/>
            <p:nvPr/>
          </p:nvSpPr>
          <p:spPr>
            <a:xfrm>
              <a:off x="3710925" y="2151775"/>
              <a:ext cx="122400" cy="69225"/>
            </a:xfrm>
            <a:custGeom>
              <a:avLst/>
              <a:gdLst/>
              <a:ahLst/>
              <a:cxnLst/>
              <a:rect l="l" t="t" r="r" b="b"/>
              <a:pathLst>
                <a:path w="4896" h="2769" extrusionOk="0">
                  <a:moveTo>
                    <a:pt x="4757" y="0"/>
                  </a:moveTo>
                  <a:cubicBezTo>
                    <a:pt x="4490" y="0"/>
                    <a:pt x="3474" y="471"/>
                    <a:pt x="2310" y="1139"/>
                  </a:cubicBezTo>
                  <a:cubicBezTo>
                    <a:pt x="997" y="1891"/>
                    <a:pt x="1" y="2611"/>
                    <a:pt x="81" y="2747"/>
                  </a:cubicBezTo>
                  <a:cubicBezTo>
                    <a:pt x="90" y="2761"/>
                    <a:pt x="111" y="2769"/>
                    <a:pt x="144" y="2769"/>
                  </a:cubicBezTo>
                  <a:cubicBezTo>
                    <a:pt x="410" y="2769"/>
                    <a:pt x="1429" y="2298"/>
                    <a:pt x="2591" y="1631"/>
                  </a:cubicBezTo>
                  <a:cubicBezTo>
                    <a:pt x="3898" y="884"/>
                    <a:pt x="4896" y="163"/>
                    <a:pt x="4820" y="23"/>
                  </a:cubicBezTo>
                  <a:cubicBezTo>
                    <a:pt x="4812" y="8"/>
                    <a:pt x="4790" y="0"/>
                    <a:pt x="475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5"/>
            <p:cNvSpPr/>
            <p:nvPr/>
          </p:nvSpPr>
          <p:spPr>
            <a:xfrm>
              <a:off x="3950575" y="2032400"/>
              <a:ext cx="128050" cy="57050"/>
            </a:xfrm>
            <a:custGeom>
              <a:avLst/>
              <a:gdLst/>
              <a:ahLst/>
              <a:cxnLst/>
              <a:rect l="l" t="t" r="r" b="b"/>
              <a:pathLst>
                <a:path w="5122" h="2282" extrusionOk="0">
                  <a:moveTo>
                    <a:pt x="4973" y="1"/>
                  </a:moveTo>
                  <a:cubicBezTo>
                    <a:pt x="4664" y="1"/>
                    <a:pt x="3638" y="354"/>
                    <a:pt x="2453" y="882"/>
                  </a:cubicBezTo>
                  <a:cubicBezTo>
                    <a:pt x="1067" y="1498"/>
                    <a:pt x="0" y="2110"/>
                    <a:pt x="71" y="2252"/>
                  </a:cubicBezTo>
                  <a:cubicBezTo>
                    <a:pt x="81" y="2272"/>
                    <a:pt x="112" y="2281"/>
                    <a:pt x="162" y="2281"/>
                  </a:cubicBezTo>
                  <a:cubicBezTo>
                    <a:pt x="472" y="2281"/>
                    <a:pt x="1503" y="1927"/>
                    <a:pt x="2684" y="1403"/>
                  </a:cubicBezTo>
                  <a:cubicBezTo>
                    <a:pt x="4054" y="793"/>
                    <a:pt x="5121" y="179"/>
                    <a:pt x="5066" y="32"/>
                  </a:cubicBezTo>
                  <a:cubicBezTo>
                    <a:pt x="5057" y="11"/>
                    <a:pt x="5026" y="1"/>
                    <a:pt x="497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5"/>
            <p:cNvSpPr/>
            <p:nvPr/>
          </p:nvSpPr>
          <p:spPr>
            <a:xfrm>
              <a:off x="4205550" y="1957900"/>
              <a:ext cx="135100" cy="33375"/>
            </a:xfrm>
            <a:custGeom>
              <a:avLst/>
              <a:gdLst/>
              <a:ahLst/>
              <a:cxnLst/>
              <a:rect l="l" t="t" r="r" b="b"/>
              <a:pathLst>
                <a:path w="5404" h="1335" extrusionOk="0">
                  <a:moveTo>
                    <a:pt x="5108" y="1"/>
                  </a:moveTo>
                  <a:cubicBezTo>
                    <a:pt x="4667" y="1"/>
                    <a:pt x="3725" y="145"/>
                    <a:pt x="2647" y="391"/>
                  </a:cubicBezTo>
                  <a:cubicBezTo>
                    <a:pt x="1165" y="728"/>
                    <a:pt x="1" y="1125"/>
                    <a:pt x="45" y="1276"/>
                  </a:cubicBezTo>
                  <a:cubicBezTo>
                    <a:pt x="56" y="1316"/>
                    <a:pt x="152" y="1335"/>
                    <a:pt x="313" y="1335"/>
                  </a:cubicBezTo>
                  <a:cubicBezTo>
                    <a:pt x="757" y="1335"/>
                    <a:pt x="1700" y="1191"/>
                    <a:pt x="2773" y="947"/>
                  </a:cubicBezTo>
                  <a:cubicBezTo>
                    <a:pt x="4239" y="612"/>
                    <a:pt x="5403" y="218"/>
                    <a:pt x="5374" y="62"/>
                  </a:cubicBezTo>
                  <a:cubicBezTo>
                    <a:pt x="5367" y="20"/>
                    <a:pt x="5272" y="1"/>
                    <a:pt x="5108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5"/>
            <p:cNvSpPr/>
            <p:nvPr/>
          </p:nvSpPr>
          <p:spPr>
            <a:xfrm>
              <a:off x="4474400" y="1921950"/>
              <a:ext cx="136875" cy="20075"/>
            </a:xfrm>
            <a:custGeom>
              <a:avLst/>
              <a:gdLst/>
              <a:ahLst/>
              <a:cxnLst/>
              <a:rect l="l" t="t" r="r" b="b"/>
              <a:pathLst>
                <a:path w="5475" h="803" extrusionOk="0">
                  <a:moveTo>
                    <a:pt x="4644" y="1"/>
                  </a:moveTo>
                  <a:cubicBezTo>
                    <a:pt x="4146" y="1"/>
                    <a:pt x="3463" y="40"/>
                    <a:pt x="2711" y="119"/>
                  </a:cubicBezTo>
                  <a:cubicBezTo>
                    <a:pt x="1205" y="274"/>
                    <a:pt x="1" y="529"/>
                    <a:pt x="21" y="684"/>
                  </a:cubicBezTo>
                  <a:cubicBezTo>
                    <a:pt x="31" y="763"/>
                    <a:pt x="343" y="802"/>
                    <a:pt x="841" y="802"/>
                  </a:cubicBezTo>
                  <a:cubicBezTo>
                    <a:pt x="1339" y="802"/>
                    <a:pt x="2021" y="763"/>
                    <a:pt x="2771" y="684"/>
                  </a:cubicBezTo>
                  <a:cubicBezTo>
                    <a:pt x="4270" y="529"/>
                    <a:pt x="5474" y="276"/>
                    <a:pt x="5461" y="119"/>
                  </a:cubicBezTo>
                  <a:cubicBezTo>
                    <a:pt x="5453" y="40"/>
                    <a:pt x="5142" y="1"/>
                    <a:pt x="464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5"/>
            <p:cNvSpPr/>
            <p:nvPr/>
          </p:nvSpPr>
          <p:spPr>
            <a:xfrm>
              <a:off x="4746750" y="1899675"/>
              <a:ext cx="136925" cy="17475"/>
            </a:xfrm>
            <a:custGeom>
              <a:avLst/>
              <a:gdLst/>
              <a:ahLst/>
              <a:cxnLst/>
              <a:rect l="l" t="t" r="r" b="b"/>
              <a:pathLst>
                <a:path w="5477" h="699" extrusionOk="0">
                  <a:moveTo>
                    <a:pt x="4292" y="0"/>
                  </a:moveTo>
                  <a:cubicBezTo>
                    <a:pt x="3846" y="0"/>
                    <a:pt x="3303" y="21"/>
                    <a:pt x="2717" y="65"/>
                  </a:cubicBezTo>
                  <a:cubicBezTo>
                    <a:pt x="1211" y="176"/>
                    <a:pt x="1" y="391"/>
                    <a:pt x="14" y="551"/>
                  </a:cubicBezTo>
                  <a:cubicBezTo>
                    <a:pt x="21" y="647"/>
                    <a:pt x="480" y="698"/>
                    <a:pt x="1178" y="698"/>
                  </a:cubicBezTo>
                  <a:cubicBezTo>
                    <a:pt x="1626" y="698"/>
                    <a:pt x="2172" y="677"/>
                    <a:pt x="2759" y="633"/>
                  </a:cubicBezTo>
                  <a:cubicBezTo>
                    <a:pt x="4265" y="522"/>
                    <a:pt x="5476" y="305"/>
                    <a:pt x="5465" y="147"/>
                  </a:cubicBezTo>
                  <a:cubicBezTo>
                    <a:pt x="5458" y="52"/>
                    <a:pt x="4996" y="0"/>
                    <a:pt x="429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5"/>
            <p:cNvSpPr/>
            <p:nvPr/>
          </p:nvSpPr>
          <p:spPr>
            <a:xfrm>
              <a:off x="5019525" y="1882800"/>
              <a:ext cx="136875" cy="16100"/>
            </a:xfrm>
            <a:custGeom>
              <a:avLst/>
              <a:gdLst/>
              <a:ahLst/>
              <a:cxnLst/>
              <a:rect l="l" t="t" r="r" b="b"/>
              <a:pathLst>
                <a:path w="5475" h="644" extrusionOk="0">
                  <a:moveTo>
                    <a:pt x="3993" y="0"/>
                  </a:moveTo>
                  <a:cubicBezTo>
                    <a:pt x="3613" y="0"/>
                    <a:pt x="3181" y="12"/>
                    <a:pt x="2722" y="37"/>
                  </a:cubicBezTo>
                  <a:cubicBezTo>
                    <a:pt x="1214" y="121"/>
                    <a:pt x="1" y="314"/>
                    <a:pt x="10" y="472"/>
                  </a:cubicBezTo>
                  <a:cubicBezTo>
                    <a:pt x="16" y="581"/>
                    <a:pt x="614" y="644"/>
                    <a:pt x="1485" y="644"/>
                  </a:cubicBezTo>
                  <a:cubicBezTo>
                    <a:pt x="1865" y="644"/>
                    <a:pt x="2296" y="632"/>
                    <a:pt x="2753" y="607"/>
                  </a:cubicBezTo>
                  <a:cubicBezTo>
                    <a:pt x="4259" y="525"/>
                    <a:pt x="5474" y="330"/>
                    <a:pt x="5468" y="172"/>
                  </a:cubicBezTo>
                  <a:cubicBezTo>
                    <a:pt x="5462" y="63"/>
                    <a:pt x="4865" y="0"/>
                    <a:pt x="399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5"/>
            <p:cNvSpPr/>
            <p:nvPr/>
          </p:nvSpPr>
          <p:spPr>
            <a:xfrm>
              <a:off x="5292550" y="1871050"/>
              <a:ext cx="136850" cy="15025"/>
            </a:xfrm>
            <a:custGeom>
              <a:avLst/>
              <a:gdLst/>
              <a:ahLst/>
              <a:cxnLst/>
              <a:rect l="l" t="t" r="r" b="b"/>
              <a:pathLst>
                <a:path w="5474" h="601" extrusionOk="0">
                  <a:moveTo>
                    <a:pt x="3606" y="1"/>
                  </a:moveTo>
                  <a:cubicBezTo>
                    <a:pt x="3330" y="1"/>
                    <a:pt x="3035" y="6"/>
                    <a:pt x="2728" y="17"/>
                  </a:cubicBezTo>
                  <a:cubicBezTo>
                    <a:pt x="1220" y="70"/>
                    <a:pt x="0" y="241"/>
                    <a:pt x="7" y="396"/>
                  </a:cubicBezTo>
                  <a:cubicBezTo>
                    <a:pt x="12" y="522"/>
                    <a:pt x="793" y="601"/>
                    <a:pt x="1872" y="601"/>
                  </a:cubicBezTo>
                  <a:cubicBezTo>
                    <a:pt x="2148" y="601"/>
                    <a:pt x="2442" y="595"/>
                    <a:pt x="2748" y="585"/>
                  </a:cubicBezTo>
                  <a:cubicBezTo>
                    <a:pt x="4256" y="531"/>
                    <a:pt x="5474" y="363"/>
                    <a:pt x="5469" y="205"/>
                  </a:cubicBezTo>
                  <a:cubicBezTo>
                    <a:pt x="5466" y="80"/>
                    <a:pt x="4686" y="1"/>
                    <a:pt x="360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5"/>
            <p:cNvSpPr/>
            <p:nvPr/>
          </p:nvSpPr>
          <p:spPr>
            <a:xfrm>
              <a:off x="5565825" y="1864400"/>
              <a:ext cx="136825" cy="14425"/>
            </a:xfrm>
            <a:custGeom>
              <a:avLst/>
              <a:gdLst/>
              <a:ahLst/>
              <a:cxnLst/>
              <a:rect l="l" t="t" r="r" b="b"/>
              <a:pathLst>
                <a:path w="5473" h="577" extrusionOk="0">
                  <a:moveTo>
                    <a:pt x="3127" y="0"/>
                  </a:moveTo>
                  <a:cubicBezTo>
                    <a:pt x="2998" y="0"/>
                    <a:pt x="2867" y="1"/>
                    <a:pt x="2733" y="3"/>
                  </a:cubicBezTo>
                  <a:cubicBezTo>
                    <a:pt x="1223" y="26"/>
                    <a:pt x="1" y="172"/>
                    <a:pt x="3" y="332"/>
                  </a:cubicBezTo>
                  <a:cubicBezTo>
                    <a:pt x="7" y="475"/>
                    <a:pt x="1026" y="576"/>
                    <a:pt x="2349" y="576"/>
                  </a:cubicBezTo>
                  <a:cubicBezTo>
                    <a:pt x="2477" y="576"/>
                    <a:pt x="2608" y="575"/>
                    <a:pt x="2742" y="573"/>
                  </a:cubicBezTo>
                  <a:cubicBezTo>
                    <a:pt x="4250" y="549"/>
                    <a:pt x="5472" y="403"/>
                    <a:pt x="5470" y="245"/>
                  </a:cubicBezTo>
                  <a:cubicBezTo>
                    <a:pt x="5468" y="102"/>
                    <a:pt x="4451" y="0"/>
                    <a:pt x="312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5"/>
            <p:cNvSpPr/>
            <p:nvPr/>
          </p:nvSpPr>
          <p:spPr>
            <a:xfrm>
              <a:off x="5839175" y="1862800"/>
              <a:ext cx="136750" cy="14225"/>
            </a:xfrm>
            <a:custGeom>
              <a:avLst/>
              <a:gdLst/>
              <a:ahLst/>
              <a:cxnLst/>
              <a:rect l="l" t="t" r="r" b="b"/>
              <a:pathLst>
                <a:path w="5470" h="569" extrusionOk="0">
                  <a:moveTo>
                    <a:pt x="2621" y="1"/>
                  </a:moveTo>
                  <a:cubicBezTo>
                    <a:pt x="1163" y="1"/>
                    <a:pt x="0" y="122"/>
                    <a:pt x="3" y="276"/>
                  </a:cubicBezTo>
                  <a:cubicBezTo>
                    <a:pt x="3" y="431"/>
                    <a:pt x="1225" y="564"/>
                    <a:pt x="2735" y="569"/>
                  </a:cubicBezTo>
                  <a:cubicBezTo>
                    <a:pt x="2774" y="569"/>
                    <a:pt x="2812" y="569"/>
                    <a:pt x="2851" y="569"/>
                  </a:cubicBezTo>
                  <a:cubicBezTo>
                    <a:pt x="4305" y="569"/>
                    <a:pt x="5467" y="447"/>
                    <a:pt x="5467" y="294"/>
                  </a:cubicBezTo>
                  <a:cubicBezTo>
                    <a:pt x="5469" y="136"/>
                    <a:pt x="4247" y="5"/>
                    <a:pt x="2737" y="1"/>
                  </a:cubicBezTo>
                  <a:cubicBezTo>
                    <a:pt x="2698" y="1"/>
                    <a:pt x="2660" y="1"/>
                    <a:pt x="26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8" name="Google Shape;538;p25"/>
          <p:cNvSpPr/>
          <p:nvPr/>
        </p:nvSpPr>
        <p:spPr>
          <a:xfrm>
            <a:off x="3486862" y="8696335"/>
            <a:ext cx="676000" cy="104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25"/>
          <p:cNvSpPr/>
          <p:nvPr/>
        </p:nvSpPr>
        <p:spPr>
          <a:xfrm>
            <a:off x="933400" y="801467"/>
            <a:ext cx="432800" cy="1205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45597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589;p28">
            <a:extLst>
              <a:ext uri="{FF2B5EF4-FFF2-40B4-BE49-F238E27FC236}">
                <a16:creationId xmlns:a16="http://schemas.microsoft.com/office/drawing/2014/main" id="{A1B4B7B4-0245-45E8-820C-803FD678C965}"/>
              </a:ext>
            </a:extLst>
          </p:cNvPr>
          <p:cNvGrpSpPr/>
          <p:nvPr/>
        </p:nvGrpSpPr>
        <p:grpSpPr>
          <a:xfrm>
            <a:off x="8816550" y="4577205"/>
            <a:ext cx="4866597" cy="5930891"/>
            <a:chOff x="3203927" y="1492500"/>
            <a:chExt cx="1993200" cy="2429100"/>
          </a:xfrm>
        </p:grpSpPr>
        <p:sp>
          <p:nvSpPr>
            <p:cNvPr id="96" name="Google Shape;590;p28">
              <a:extLst>
                <a:ext uri="{FF2B5EF4-FFF2-40B4-BE49-F238E27FC236}">
                  <a16:creationId xmlns:a16="http://schemas.microsoft.com/office/drawing/2014/main" id="{75B373A5-A3AC-4E32-917F-6848964FEAC0}"/>
                </a:ext>
              </a:extLst>
            </p:cNvPr>
            <p:cNvSpPr/>
            <p:nvPr/>
          </p:nvSpPr>
          <p:spPr>
            <a:xfrm>
              <a:off x="3257175" y="1499250"/>
              <a:ext cx="1886700" cy="24156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91;p28">
              <a:extLst>
                <a:ext uri="{FF2B5EF4-FFF2-40B4-BE49-F238E27FC236}">
                  <a16:creationId xmlns:a16="http://schemas.microsoft.com/office/drawing/2014/main" id="{55B2F58D-69D8-434D-B66E-0C000E0520C7}"/>
                </a:ext>
              </a:extLst>
            </p:cNvPr>
            <p:cNvSpPr/>
            <p:nvPr/>
          </p:nvSpPr>
          <p:spPr>
            <a:xfrm>
              <a:off x="4129125" y="1492500"/>
              <a:ext cx="142800" cy="2429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92;p28">
              <a:extLst>
                <a:ext uri="{FF2B5EF4-FFF2-40B4-BE49-F238E27FC236}">
                  <a16:creationId xmlns:a16="http://schemas.microsoft.com/office/drawing/2014/main" id="{55695F03-BF0B-457F-8326-212D18E29217}"/>
                </a:ext>
              </a:extLst>
            </p:cNvPr>
            <p:cNvSpPr/>
            <p:nvPr/>
          </p:nvSpPr>
          <p:spPr>
            <a:xfrm rot="5400000">
              <a:off x="4129127" y="1328800"/>
              <a:ext cx="142800" cy="199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93;p28">
              <a:extLst>
                <a:ext uri="{FF2B5EF4-FFF2-40B4-BE49-F238E27FC236}">
                  <a16:creationId xmlns:a16="http://schemas.microsoft.com/office/drawing/2014/main" id="{A23296DF-9D10-44B0-8121-B75D470BED3D}"/>
                </a:ext>
              </a:extLst>
            </p:cNvPr>
            <p:cNvSpPr/>
            <p:nvPr/>
          </p:nvSpPr>
          <p:spPr>
            <a:xfrm rot="5400000">
              <a:off x="4129127" y="2083550"/>
              <a:ext cx="142800" cy="1993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598;p28">
            <a:extLst>
              <a:ext uri="{FF2B5EF4-FFF2-40B4-BE49-F238E27FC236}">
                <a16:creationId xmlns:a16="http://schemas.microsoft.com/office/drawing/2014/main" id="{99C9A3B4-8AF3-497F-8975-913BD67E1A5E}"/>
              </a:ext>
            </a:extLst>
          </p:cNvPr>
          <p:cNvGrpSpPr/>
          <p:nvPr/>
        </p:nvGrpSpPr>
        <p:grpSpPr>
          <a:xfrm>
            <a:off x="9987732" y="7670100"/>
            <a:ext cx="5579763" cy="4106813"/>
            <a:chOff x="250900" y="238125"/>
            <a:chExt cx="7114625" cy="5236500"/>
          </a:xfrm>
        </p:grpSpPr>
        <p:sp>
          <p:nvSpPr>
            <p:cNvPr id="105" name="Google Shape;599;p28">
              <a:extLst>
                <a:ext uri="{FF2B5EF4-FFF2-40B4-BE49-F238E27FC236}">
                  <a16:creationId xmlns:a16="http://schemas.microsoft.com/office/drawing/2014/main" id="{CA983312-7848-42D9-8805-5653146D3A70}"/>
                </a:ext>
              </a:extLst>
            </p:cNvPr>
            <p:cNvSpPr/>
            <p:nvPr/>
          </p:nvSpPr>
          <p:spPr>
            <a:xfrm>
              <a:off x="250900" y="3345000"/>
              <a:ext cx="7114625" cy="610625"/>
            </a:xfrm>
            <a:custGeom>
              <a:avLst/>
              <a:gdLst/>
              <a:ahLst/>
              <a:cxnLst/>
              <a:rect l="l" t="t" r="r" b="b"/>
              <a:pathLst>
                <a:path w="284585" h="24425" extrusionOk="0">
                  <a:moveTo>
                    <a:pt x="0" y="1"/>
                  </a:moveTo>
                  <a:lnTo>
                    <a:pt x="0" y="24425"/>
                  </a:lnTo>
                  <a:lnTo>
                    <a:pt x="284585" y="24425"/>
                  </a:lnTo>
                  <a:lnTo>
                    <a:pt x="284585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600;p28">
              <a:extLst>
                <a:ext uri="{FF2B5EF4-FFF2-40B4-BE49-F238E27FC236}">
                  <a16:creationId xmlns:a16="http://schemas.microsoft.com/office/drawing/2014/main" id="{F10160CD-0BA4-4A35-8570-306C461A1E61}"/>
                </a:ext>
              </a:extLst>
            </p:cNvPr>
            <p:cNvSpPr/>
            <p:nvPr/>
          </p:nvSpPr>
          <p:spPr>
            <a:xfrm>
              <a:off x="877775" y="3955600"/>
              <a:ext cx="170050" cy="1519025"/>
            </a:xfrm>
            <a:custGeom>
              <a:avLst/>
              <a:gdLst/>
              <a:ahLst/>
              <a:cxnLst/>
              <a:rect l="l" t="t" r="r" b="b"/>
              <a:pathLst>
                <a:path w="6802" h="60761" extrusionOk="0">
                  <a:moveTo>
                    <a:pt x="0" y="1"/>
                  </a:moveTo>
                  <a:lnTo>
                    <a:pt x="0" y="60760"/>
                  </a:lnTo>
                  <a:lnTo>
                    <a:pt x="6802" y="60760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601;p28">
              <a:extLst>
                <a:ext uri="{FF2B5EF4-FFF2-40B4-BE49-F238E27FC236}">
                  <a16:creationId xmlns:a16="http://schemas.microsoft.com/office/drawing/2014/main" id="{E07478DC-016A-47D7-A488-DC1127AA1C35}"/>
                </a:ext>
              </a:extLst>
            </p:cNvPr>
            <p:cNvSpPr/>
            <p:nvPr/>
          </p:nvSpPr>
          <p:spPr>
            <a:xfrm>
              <a:off x="6472375" y="3955600"/>
              <a:ext cx="170075" cy="1519025"/>
            </a:xfrm>
            <a:custGeom>
              <a:avLst/>
              <a:gdLst/>
              <a:ahLst/>
              <a:cxnLst/>
              <a:rect l="l" t="t" r="r" b="b"/>
              <a:pathLst>
                <a:path w="6803" h="60761" extrusionOk="0">
                  <a:moveTo>
                    <a:pt x="1" y="1"/>
                  </a:moveTo>
                  <a:lnTo>
                    <a:pt x="1" y="60760"/>
                  </a:lnTo>
                  <a:lnTo>
                    <a:pt x="6802" y="60760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602;p28">
              <a:extLst>
                <a:ext uri="{FF2B5EF4-FFF2-40B4-BE49-F238E27FC236}">
                  <a16:creationId xmlns:a16="http://schemas.microsoft.com/office/drawing/2014/main" id="{2AC54BB7-7276-4984-B081-C4C7FF1F915D}"/>
                </a:ext>
              </a:extLst>
            </p:cNvPr>
            <p:cNvSpPr/>
            <p:nvPr/>
          </p:nvSpPr>
          <p:spPr>
            <a:xfrm>
              <a:off x="1109875" y="238125"/>
              <a:ext cx="831925" cy="3113625"/>
            </a:xfrm>
            <a:custGeom>
              <a:avLst/>
              <a:gdLst/>
              <a:ahLst/>
              <a:cxnLst/>
              <a:rect l="l" t="t" r="r" b="b"/>
              <a:pathLst>
                <a:path w="33277" h="124545" extrusionOk="0">
                  <a:moveTo>
                    <a:pt x="1" y="0"/>
                  </a:moveTo>
                  <a:lnTo>
                    <a:pt x="1" y="124545"/>
                  </a:lnTo>
                  <a:lnTo>
                    <a:pt x="33276" y="124545"/>
                  </a:lnTo>
                  <a:lnTo>
                    <a:pt x="33276" y="0"/>
                  </a:lnTo>
                  <a:close/>
                </a:path>
              </a:pathLst>
            </a:custGeom>
            <a:solidFill>
              <a:srgbClr val="26465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603;p28">
              <a:extLst>
                <a:ext uri="{FF2B5EF4-FFF2-40B4-BE49-F238E27FC236}">
                  <a16:creationId xmlns:a16="http://schemas.microsoft.com/office/drawing/2014/main" id="{8F2D89A5-6135-4950-A7C9-0DA04B853393}"/>
                </a:ext>
              </a:extLst>
            </p:cNvPr>
            <p:cNvSpPr/>
            <p:nvPr/>
          </p:nvSpPr>
          <p:spPr>
            <a:xfrm>
              <a:off x="1094250" y="1013225"/>
              <a:ext cx="821650" cy="39200"/>
            </a:xfrm>
            <a:custGeom>
              <a:avLst/>
              <a:gdLst/>
              <a:ahLst/>
              <a:cxnLst/>
              <a:rect l="l" t="t" r="r" b="b"/>
              <a:pathLst>
                <a:path w="32866" h="1568" extrusionOk="0">
                  <a:moveTo>
                    <a:pt x="16435" y="1"/>
                  </a:moveTo>
                  <a:cubicBezTo>
                    <a:pt x="7358" y="1"/>
                    <a:pt x="0" y="351"/>
                    <a:pt x="0" y="784"/>
                  </a:cubicBezTo>
                  <a:cubicBezTo>
                    <a:pt x="0" y="1217"/>
                    <a:pt x="7361" y="1568"/>
                    <a:pt x="16435" y="1568"/>
                  </a:cubicBezTo>
                  <a:cubicBezTo>
                    <a:pt x="25509" y="1568"/>
                    <a:pt x="32866" y="1217"/>
                    <a:pt x="32866" y="784"/>
                  </a:cubicBezTo>
                  <a:cubicBezTo>
                    <a:pt x="32866" y="352"/>
                    <a:pt x="25510" y="1"/>
                    <a:pt x="16435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604;p28">
              <a:extLst>
                <a:ext uri="{FF2B5EF4-FFF2-40B4-BE49-F238E27FC236}">
                  <a16:creationId xmlns:a16="http://schemas.microsoft.com/office/drawing/2014/main" id="{5F6BDE8D-E35D-4778-A157-4278B305D7CF}"/>
                </a:ext>
              </a:extLst>
            </p:cNvPr>
            <p:cNvSpPr/>
            <p:nvPr/>
          </p:nvSpPr>
          <p:spPr>
            <a:xfrm>
              <a:off x="1112950" y="1274625"/>
              <a:ext cx="840300" cy="39200"/>
            </a:xfrm>
            <a:custGeom>
              <a:avLst/>
              <a:gdLst/>
              <a:ahLst/>
              <a:cxnLst/>
              <a:rect l="l" t="t" r="r" b="b"/>
              <a:pathLst>
                <a:path w="33612" h="1568" extrusionOk="0">
                  <a:moveTo>
                    <a:pt x="16807" y="1"/>
                  </a:moveTo>
                  <a:cubicBezTo>
                    <a:pt x="7524" y="1"/>
                    <a:pt x="0" y="352"/>
                    <a:pt x="0" y="785"/>
                  </a:cubicBezTo>
                  <a:cubicBezTo>
                    <a:pt x="0" y="1217"/>
                    <a:pt x="7524" y="1568"/>
                    <a:pt x="16807" y="1568"/>
                  </a:cubicBezTo>
                  <a:cubicBezTo>
                    <a:pt x="26087" y="1568"/>
                    <a:pt x="33612" y="1217"/>
                    <a:pt x="33612" y="785"/>
                  </a:cubicBezTo>
                  <a:cubicBezTo>
                    <a:pt x="33612" y="352"/>
                    <a:pt x="26087" y="1"/>
                    <a:pt x="16807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605;p28">
              <a:extLst>
                <a:ext uri="{FF2B5EF4-FFF2-40B4-BE49-F238E27FC236}">
                  <a16:creationId xmlns:a16="http://schemas.microsoft.com/office/drawing/2014/main" id="{10C5F951-D704-4794-BBD3-25705FE88AB4}"/>
                </a:ext>
              </a:extLst>
            </p:cNvPr>
            <p:cNvSpPr/>
            <p:nvPr/>
          </p:nvSpPr>
          <p:spPr>
            <a:xfrm>
              <a:off x="1112950" y="2889825"/>
              <a:ext cx="821650" cy="39150"/>
            </a:xfrm>
            <a:custGeom>
              <a:avLst/>
              <a:gdLst/>
              <a:ahLst/>
              <a:cxnLst/>
              <a:rect l="l" t="t" r="r" b="b"/>
              <a:pathLst>
                <a:path w="32866" h="1566" extrusionOk="0">
                  <a:moveTo>
                    <a:pt x="16433" y="1"/>
                  </a:moveTo>
                  <a:cubicBezTo>
                    <a:pt x="7357" y="1"/>
                    <a:pt x="0" y="350"/>
                    <a:pt x="0" y="783"/>
                  </a:cubicBezTo>
                  <a:cubicBezTo>
                    <a:pt x="0" y="1216"/>
                    <a:pt x="7359" y="1566"/>
                    <a:pt x="16433" y="1566"/>
                  </a:cubicBezTo>
                  <a:cubicBezTo>
                    <a:pt x="25508" y="1566"/>
                    <a:pt x="32866" y="1216"/>
                    <a:pt x="32866" y="783"/>
                  </a:cubicBezTo>
                  <a:cubicBezTo>
                    <a:pt x="32866" y="350"/>
                    <a:pt x="25510" y="1"/>
                    <a:pt x="16433" y="1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606;p28">
              <a:extLst>
                <a:ext uri="{FF2B5EF4-FFF2-40B4-BE49-F238E27FC236}">
                  <a16:creationId xmlns:a16="http://schemas.microsoft.com/office/drawing/2014/main" id="{91A2002F-1C2B-45E4-9F0A-3668726C1556}"/>
                </a:ext>
              </a:extLst>
            </p:cNvPr>
            <p:cNvSpPr/>
            <p:nvPr/>
          </p:nvSpPr>
          <p:spPr>
            <a:xfrm>
              <a:off x="1094250" y="2628425"/>
              <a:ext cx="830975" cy="39200"/>
            </a:xfrm>
            <a:custGeom>
              <a:avLst/>
              <a:gdLst/>
              <a:ahLst/>
              <a:cxnLst/>
              <a:rect l="l" t="t" r="r" b="b"/>
              <a:pathLst>
                <a:path w="33239" h="1568" extrusionOk="0">
                  <a:moveTo>
                    <a:pt x="16621" y="0"/>
                  </a:moveTo>
                  <a:cubicBezTo>
                    <a:pt x="7441" y="0"/>
                    <a:pt x="0" y="352"/>
                    <a:pt x="0" y="785"/>
                  </a:cubicBezTo>
                  <a:cubicBezTo>
                    <a:pt x="0" y="1216"/>
                    <a:pt x="7441" y="1567"/>
                    <a:pt x="16621" y="1567"/>
                  </a:cubicBezTo>
                  <a:cubicBezTo>
                    <a:pt x="25798" y="1567"/>
                    <a:pt x="33238" y="1216"/>
                    <a:pt x="33238" y="785"/>
                  </a:cubicBezTo>
                  <a:cubicBezTo>
                    <a:pt x="33238" y="352"/>
                    <a:pt x="25798" y="0"/>
                    <a:pt x="16621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607;p28">
              <a:extLst>
                <a:ext uri="{FF2B5EF4-FFF2-40B4-BE49-F238E27FC236}">
                  <a16:creationId xmlns:a16="http://schemas.microsoft.com/office/drawing/2014/main" id="{93BDF084-7D8E-4C8A-929F-01C1A0D1FE02}"/>
                </a:ext>
              </a:extLst>
            </p:cNvPr>
            <p:cNvSpPr/>
            <p:nvPr/>
          </p:nvSpPr>
          <p:spPr>
            <a:xfrm>
              <a:off x="1927850" y="787750"/>
              <a:ext cx="1115450" cy="2564000"/>
            </a:xfrm>
            <a:custGeom>
              <a:avLst/>
              <a:gdLst/>
              <a:ahLst/>
              <a:cxnLst/>
              <a:rect l="l" t="t" r="r" b="b"/>
              <a:pathLst>
                <a:path w="44618" h="102560" extrusionOk="0">
                  <a:moveTo>
                    <a:pt x="0" y="0"/>
                  </a:moveTo>
                  <a:lnTo>
                    <a:pt x="0" y="102560"/>
                  </a:lnTo>
                  <a:lnTo>
                    <a:pt x="44617" y="102560"/>
                  </a:lnTo>
                  <a:lnTo>
                    <a:pt x="44617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608;p28">
              <a:extLst>
                <a:ext uri="{FF2B5EF4-FFF2-40B4-BE49-F238E27FC236}">
                  <a16:creationId xmlns:a16="http://schemas.microsoft.com/office/drawing/2014/main" id="{50B0580D-0866-4735-811E-4801D4514A9C}"/>
                </a:ext>
              </a:extLst>
            </p:cNvPr>
            <p:cNvSpPr/>
            <p:nvPr/>
          </p:nvSpPr>
          <p:spPr>
            <a:xfrm>
              <a:off x="1933300" y="787750"/>
              <a:ext cx="539150" cy="617850"/>
            </a:xfrm>
            <a:custGeom>
              <a:avLst/>
              <a:gdLst/>
              <a:ahLst/>
              <a:cxnLst/>
              <a:rect l="l" t="t" r="r" b="b"/>
              <a:pathLst>
                <a:path w="21566" h="24714" extrusionOk="0">
                  <a:moveTo>
                    <a:pt x="21120" y="0"/>
                  </a:moveTo>
                  <a:cubicBezTo>
                    <a:pt x="20872" y="0"/>
                    <a:pt x="20733" y="1961"/>
                    <a:pt x="19886" y="4937"/>
                  </a:cubicBezTo>
                  <a:cubicBezTo>
                    <a:pt x="19056" y="7910"/>
                    <a:pt x="17346" y="11919"/>
                    <a:pt x="14292" y="15489"/>
                  </a:cubicBezTo>
                  <a:cubicBezTo>
                    <a:pt x="11239" y="19058"/>
                    <a:pt x="7547" y="21367"/>
                    <a:pt x="4737" y="22647"/>
                  </a:cubicBezTo>
                  <a:cubicBezTo>
                    <a:pt x="1918" y="23949"/>
                    <a:pt x="0" y="24390"/>
                    <a:pt x="52" y="24635"/>
                  </a:cubicBezTo>
                  <a:cubicBezTo>
                    <a:pt x="58" y="24682"/>
                    <a:pt x="204" y="24714"/>
                    <a:pt x="473" y="24714"/>
                  </a:cubicBezTo>
                  <a:cubicBezTo>
                    <a:pt x="1220" y="24714"/>
                    <a:pt x="2911" y="24474"/>
                    <a:pt x="5158" y="23672"/>
                  </a:cubicBezTo>
                  <a:cubicBezTo>
                    <a:pt x="8195" y="22608"/>
                    <a:pt x="12226" y="20312"/>
                    <a:pt x="15482" y="16507"/>
                  </a:cubicBezTo>
                  <a:cubicBezTo>
                    <a:pt x="18738" y="12702"/>
                    <a:pt x="20382" y="8358"/>
                    <a:pt x="20964" y="5194"/>
                  </a:cubicBezTo>
                  <a:cubicBezTo>
                    <a:pt x="21566" y="2010"/>
                    <a:pt x="21303" y="0"/>
                    <a:pt x="21123" y="0"/>
                  </a:cubicBezTo>
                  <a:cubicBezTo>
                    <a:pt x="21123" y="0"/>
                    <a:pt x="21123" y="0"/>
                    <a:pt x="21123" y="0"/>
                  </a:cubicBezTo>
                  <a:cubicBezTo>
                    <a:pt x="21122" y="0"/>
                    <a:pt x="21121" y="0"/>
                    <a:pt x="21120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609;p28">
              <a:extLst>
                <a:ext uri="{FF2B5EF4-FFF2-40B4-BE49-F238E27FC236}">
                  <a16:creationId xmlns:a16="http://schemas.microsoft.com/office/drawing/2014/main" id="{2E27C376-F239-4FD2-A5CF-11F569E4B60D}"/>
                </a:ext>
              </a:extLst>
            </p:cNvPr>
            <p:cNvSpPr/>
            <p:nvPr/>
          </p:nvSpPr>
          <p:spPr>
            <a:xfrm>
              <a:off x="1954400" y="1785750"/>
              <a:ext cx="1076875" cy="278875"/>
            </a:xfrm>
            <a:custGeom>
              <a:avLst/>
              <a:gdLst/>
              <a:ahLst/>
              <a:cxnLst/>
              <a:rect l="l" t="t" r="r" b="b"/>
              <a:pathLst>
                <a:path w="43075" h="11155" extrusionOk="0">
                  <a:moveTo>
                    <a:pt x="27743" y="1"/>
                  </a:moveTo>
                  <a:cubicBezTo>
                    <a:pt x="25418" y="1"/>
                    <a:pt x="22929" y="192"/>
                    <a:pt x="20368" y="650"/>
                  </a:cubicBezTo>
                  <a:cubicBezTo>
                    <a:pt x="14024" y="1808"/>
                    <a:pt x="8666" y="4342"/>
                    <a:pt x="5205" y="6699"/>
                  </a:cubicBezTo>
                  <a:cubicBezTo>
                    <a:pt x="1722" y="9053"/>
                    <a:pt x="1" y="11023"/>
                    <a:pt x="116" y="11138"/>
                  </a:cubicBezTo>
                  <a:cubicBezTo>
                    <a:pt x="126" y="11149"/>
                    <a:pt x="141" y="11155"/>
                    <a:pt x="162" y="11155"/>
                  </a:cubicBezTo>
                  <a:cubicBezTo>
                    <a:pt x="518" y="11155"/>
                    <a:pt x="2455" y="9574"/>
                    <a:pt x="5790" y="7641"/>
                  </a:cubicBezTo>
                  <a:cubicBezTo>
                    <a:pt x="9309" y="5583"/>
                    <a:pt x="14529" y="3311"/>
                    <a:pt x="20647" y="2192"/>
                  </a:cubicBezTo>
                  <a:cubicBezTo>
                    <a:pt x="23529" y="1679"/>
                    <a:pt x="26314" y="1474"/>
                    <a:pt x="28873" y="1474"/>
                  </a:cubicBezTo>
                  <a:cubicBezTo>
                    <a:pt x="31750" y="1474"/>
                    <a:pt x="34342" y="1732"/>
                    <a:pt x="36466" y="2100"/>
                  </a:cubicBezTo>
                  <a:cubicBezTo>
                    <a:pt x="40001" y="2699"/>
                    <a:pt x="42299" y="3437"/>
                    <a:pt x="42870" y="3437"/>
                  </a:cubicBezTo>
                  <a:cubicBezTo>
                    <a:pt x="42950" y="3437"/>
                    <a:pt x="42996" y="3422"/>
                    <a:pt x="43007" y="3391"/>
                  </a:cubicBezTo>
                  <a:cubicBezTo>
                    <a:pt x="43074" y="3243"/>
                    <a:pt x="40771" y="2000"/>
                    <a:pt x="36684" y="1013"/>
                  </a:cubicBezTo>
                  <a:cubicBezTo>
                    <a:pt x="34259" y="419"/>
                    <a:pt x="31180" y="1"/>
                    <a:pt x="27743" y="1"/>
                  </a:cubicBezTo>
                  <a:close/>
                </a:path>
              </a:pathLst>
            </a:custGeom>
            <a:solidFill>
              <a:srgbClr val="28727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610;p28">
              <a:extLst>
                <a:ext uri="{FF2B5EF4-FFF2-40B4-BE49-F238E27FC236}">
                  <a16:creationId xmlns:a16="http://schemas.microsoft.com/office/drawing/2014/main" id="{A394685B-A185-43AF-8714-8A9AEA34B058}"/>
                </a:ext>
              </a:extLst>
            </p:cNvPr>
            <p:cNvSpPr/>
            <p:nvPr/>
          </p:nvSpPr>
          <p:spPr>
            <a:xfrm>
              <a:off x="2169025" y="2530125"/>
              <a:ext cx="849100" cy="866050"/>
            </a:xfrm>
            <a:custGeom>
              <a:avLst/>
              <a:gdLst/>
              <a:ahLst/>
              <a:cxnLst/>
              <a:rect l="l" t="t" r="r" b="b"/>
              <a:pathLst>
                <a:path w="33964" h="34642" extrusionOk="0">
                  <a:moveTo>
                    <a:pt x="24214" y="0"/>
                  </a:moveTo>
                  <a:cubicBezTo>
                    <a:pt x="19081" y="0"/>
                    <a:pt x="12102" y="1884"/>
                    <a:pt x="6886" y="7355"/>
                  </a:cubicBezTo>
                  <a:cubicBezTo>
                    <a:pt x="1191" y="13471"/>
                    <a:pt x="1" y="21479"/>
                    <a:pt x="730" y="26648"/>
                  </a:cubicBezTo>
                  <a:cubicBezTo>
                    <a:pt x="1070" y="29285"/>
                    <a:pt x="1743" y="31344"/>
                    <a:pt x="2371" y="32677"/>
                  </a:cubicBezTo>
                  <a:cubicBezTo>
                    <a:pt x="2977" y="33974"/>
                    <a:pt x="3441" y="34641"/>
                    <a:pt x="3541" y="34641"/>
                  </a:cubicBezTo>
                  <a:cubicBezTo>
                    <a:pt x="3544" y="34641"/>
                    <a:pt x="3547" y="34640"/>
                    <a:pt x="3549" y="34639"/>
                  </a:cubicBezTo>
                  <a:cubicBezTo>
                    <a:pt x="3840" y="34524"/>
                    <a:pt x="2203" y="31639"/>
                    <a:pt x="1834" y="26543"/>
                  </a:cubicBezTo>
                  <a:cubicBezTo>
                    <a:pt x="1410" y="21570"/>
                    <a:pt x="2739" y="14098"/>
                    <a:pt x="8026" y="8430"/>
                  </a:cubicBezTo>
                  <a:cubicBezTo>
                    <a:pt x="13200" y="2997"/>
                    <a:pt x="20277" y="1162"/>
                    <a:pt x="25247" y="1162"/>
                  </a:cubicBezTo>
                  <a:cubicBezTo>
                    <a:pt x="25415" y="1162"/>
                    <a:pt x="25580" y="1164"/>
                    <a:pt x="25742" y="1168"/>
                  </a:cubicBezTo>
                  <a:cubicBezTo>
                    <a:pt x="30384" y="1229"/>
                    <a:pt x="33266" y="2441"/>
                    <a:pt x="33828" y="2441"/>
                  </a:cubicBezTo>
                  <a:cubicBezTo>
                    <a:pt x="33884" y="2441"/>
                    <a:pt x="33917" y="2429"/>
                    <a:pt x="33926" y="2402"/>
                  </a:cubicBezTo>
                  <a:cubicBezTo>
                    <a:pt x="33964" y="2317"/>
                    <a:pt x="33270" y="1884"/>
                    <a:pt x="31897" y="1342"/>
                  </a:cubicBezTo>
                  <a:cubicBezTo>
                    <a:pt x="30529" y="794"/>
                    <a:pt x="28435" y="242"/>
                    <a:pt x="25781" y="62"/>
                  </a:cubicBezTo>
                  <a:cubicBezTo>
                    <a:pt x="25283" y="21"/>
                    <a:pt x="24759" y="0"/>
                    <a:pt x="2421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611;p28">
              <a:extLst>
                <a:ext uri="{FF2B5EF4-FFF2-40B4-BE49-F238E27FC236}">
                  <a16:creationId xmlns:a16="http://schemas.microsoft.com/office/drawing/2014/main" id="{9FB0E133-A0C7-413C-BF5C-AE1AF7192228}"/>
                </a:ext>
              </a:extLst>
            </p:cNvPr>
            <p:cNvSpPr/>
            <p:nvPr/>
          </p:nvSpPr>
          <p:spPr>
            <a:xfrm>
              <a:off x="3033625" y="251575"/>
              <a:ext cx="415950" cy="3113650"/>
            </a:xfrm>
            <a:custGeom>
              <a:avLst/>
              <a:gdLst/>
              <a:ahLst/>
              <a:cxnLst/>
              <a:rect l="l" t="t" r="r" b="b"/>
              <a:pathLst>
                <a:path w="16638" h="124546" extrusionOk="0">
                  <a:moveTo>
                    <a:pt x="0" y="1"/>
                  </a:moveTo>
                  <a:lnTo>
                    <a:pt x="0" y="124546"/>
                  </a:lnTo>
                  <a:lnTo>
                    <a:pt x="16637" y="124546"/>
                  </a:lnTo>
                  <a:lnTo>
                    <a:pt x="16637" y="1"/>
                  </a:lnTo>
                  <a:close/>
                </a:path>
              </a:pathLst>
            </a:custGeom>
            <a:solidFill>
              <a:srgbClr val="2A9D8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612;p28">
              <a:extLst>
                <a:ext uri="{FF2B5EF4-FFF2-40B4-BE49-F238E27FC236}">
                  <a16:creationId xmlns:a16="http://schemas.microsoft.com/office/drawing/2014/main" id="{7DF45074-8EED-44F3-8E4F-23693250955F}"/>
                </a:ext>
              </a:extLst>
            </p:cNvPr>
            <p:cNvSpPr/>
            <p:nvPr/>
          </p:nvSpPr>
          <p:spPr>
            <a:xfrm>
              <a:off x="3042550" y="65620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7" y="0"/>
                  </a:moveTo>
                  <a:cubicBezTo>
                    <a:pt x="3490" y="0"/>
                    <a:pt x="1" y="352"/>
                    <a:pt x="1" y="783"/>
                  </a:cubicBezTo>
                  <a:cubicBezTo>
                    <a:pt x="1" y="1216"/>
                    <a:pt x="3492" y="1567"/>
                    <a:pt x="7797" y="1567"/>
                  </a:cubicBezTo>
                  <a:cubicBezTo>
                    <a:pt x="12102" y="1567"/>
                    <a:pt x="15592" y="1216"/>
                    <a:pt x="15592" y="783"/>
                  </a:cubicBezTo>
                  <a:cubicBezTo>
                    <a:pt x="15592" y="352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613;p28">
              <a:extLst>
                <a:ext uri="{FF2B5EF4-FFF2-40B4-BE49-F238E27FC236}">
                  <a16:creationId xmlns:a16="http://schemas.microsoft.com/office/drawing/2014/main" id="{06A179F2-EF10-4FBE-A1A3-E7D920FABF71}"/>
                </a:ext>
              </a:extLst>
            </p:cNvPr>
            <p:cNvSpPr/>
            <p:nvPr/>
          </p:nvSpPr>
          <p:spPr>
            <a:xfrm>
              <a:off x="3051025" y="588425"/>
              <a:ext cx="389800" cy="39175"/>
            </a:xfrm>
            <a:custGeom>
              <a:avLst/>
              <a:gdLst/>
              <a:ahLst/>
              <a:cxnLst/>
              <a:rect l="l" t="t" r="r" b="b"/>
              <a:pathLst>
                <a:path w="15592" h="1567" extrusionOk="0">
                  <a:moveTo>
                    <a:pt x="7797" y="0"/>
                  </a:moveTo>
                  <a:cubicBezTo>
                    <a:pt x="3490" y="0"/>
                    <a:pt x="1" y="351"/>
                    <a:pt x="1" y="784"/>
                  </a:cubicBezTo>
                  <a:cubicBezTo>
                    <a:pt x="1" y="1216"/>
                    <a:pt x="3492" y="1567"/>
                    <a:pt x="7797" y="1567"/>
                  </a:cubicBezTo>
                  <a:cubicBezTo>
                    <a:pt x="12101" y="1567"/>
                    <a:pt x="15592" y="1216"/>
                    <a:pt x="15592" y="784"/>
                  </a:cubicBezTo>
                  <a:cubicBezTo>
                    <a:pt x="15592" y="351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614;p28">
              <a:extLst>
                <a:ext uri="{FF2B5EF4-FFF2-40B4-BE49-F238E27FC236}">
                  <a16:creationId xmlns:a16="http://schemas.microsoft.com/office/drawing/2014/main" id="{AEC53DB5-B0FF-4D3E-A3FB-18D2FE5C8A16}"/>
                </a:ext>
              </a:extLst>
            </p:cNvPr>
            <p:cNvSpPr/>
            <p:nvPr/>
          </p:nvSpPr>
          <p:spPr>
            <a:xfrm>
              <a:off x="3042550" y="3104875"/>
              <a:ext cx="389800" cy="39150"/>
            </a:xfrm>
            <a:custGeom>
              <a:avLst/>
              <a:gdLst/>
              <a:ahLst/>
              <a:cxnLst/>
              <a:rect l="l" t="t" r="r" b="b"/>
              <a:pathLst>
                <a:path w="15592" h="1566" extrusionOk="0">
                  <a:moveTo>
                    <a:pt x="7797" y="0"/>
                  </a:moveTo>
                  <a:cubicBezTo>
                    <a:pt x="3490" y="0"/>
                    <a:pt x="1" y="350"/>
                    <a:pt x="1" y="783"/>
                  </a:cubicBezTo>
                  <a:cubicBezTo>
                    <a:pt x="1" y="1216"/>
                    <a:pt x="3492" y="1566"/>
                    <a:pt x="7797" y="1566"/>
                  </a:cubicBezTo>
                  <a:cubicBezTo>
                    <a:pt x="12102" y="1566"/>
                    <a:pt x="15592" y="1216"/>
                    <a:pt x="15592" y="783"/>
                  </a:cubicBezTo>
                  <a:cubicBezTo>
                    <a:pt x="15592" y="350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615;p28">
              <a:extLst>
                <a:ext uri="{FF2B5EF4-FFF2-40B4-BE49-F238E27FC236}">
                  <a16:creationId xmlns:a16="http://schemas.microsoft.com/office/drawing/2014/main" id="{F0846DC9-63E5-4DC9-9788-DD0DADCB20A9}"/>
                </a:ext>
              </a:extLst>
            </p:cNvPr>
            <p:cNvSpPr/>
            <p:nvPr/>
          </p:nvSpPr>
          <p:spPr>
            <a:xfrm>
              <a:off x="3051025" y="303705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7" y="0"/>
                  </a:moveTo>
                  <a:cubicBezTo>
                    <a:pt x="3490" y="0"/>
                    <a:pt x="1" y="352"/>
                    <a:pt x="1" y="785"/>
                  </a:cubicBezTo>
                  <a:cubicBezTo>
                    <a:pt x="1" y="1218"/>
                    <a:pt x="3492" y="1567"/>
                    <a:pt x="7797" y="1567"/>
                  </a:cubicBezTo>
                  <a:cubicBezTo>
                    <a:pt x="12101" y="1567"/>
                    <a:pt x="15592" y="1218"/>
                    <a:pt x="15592" y="785"/>
                  </a:cubicBezTo>
                  <a:cubicBezTo>
                    <a:pt x="15592" y="353"/>
                    <a:pt x="12102" y="0"/>
                    <a:pt x="7797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616;p28">
              <a:extLst>
                <a:ext uri="{FF2B5EF4-FFF2-40B4-BE49-F238E27FC236}">
                  <a16:creationId xmlns:a16="http://schemas.microsoft.com/office/drawing/2014/main" id="{36623309-09DA-4D57-B272-73048F666627}"/>
                </a:ext>
              </a:extLst>
            </p:cNvPr>
            <p:cNvSpPr/>
            <p:nvPr/>
          </p:nvSpPr>
          <p:spPr>
            <a:xfrm>
              <a:off x="3209375" y="1057050"/>
              <a:ext cx="39225" cy="1592975"/>
            </a:xfrm>
            <a:custGeom>
              <a:avLst/>
              <a:gdLst/>
              <a:ahLst/>
              <a:cxnLst/>
              <a:rect l="l" t="t" r="r" b="b"/>
              <a:pathLst>
                <a:path w="1569" h="63719" extrusionOk="0">
                  <a:moveTo>
                    <a:pt x="785" y="1"/>
                  </a:moveTo>
                  <a:cubicBezTo>
                    <a:pt x="352" y="1"/>
                    <a:pt x="1" y="14263"/>
                    <a:pt x="1" y="31861"/>
                  </a:cubicBezTo>
                  <a:cubicBezTo>
                    <a:pt x="1" y="49453"/>
                    <a:pt x="352" y="63718"/>
                    <a:pt x="785" y="63718"/>
                  </a:cubicBezTo>
                  <a:cubicBezTo>
                    <a:pt x="1216" y="63718"/>
                    <a:pt x="1569" y="49453"/>
                    <a:pt x="1569" y="31861"/>
                  </a:cubicBezTo>
                  <a:cubicBezTo>
                    <a:pt x="1569" y="14263"/>
                    <a:pt x="1219" y="1"/>
                    <a:pt x="785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617;p28">
              <a:extLst>
                <a:ext uri="{FF2B5EF4-FFF2-40B4-BE49-F238E27FC236}">
                  <a16:creationId xmlns:a16="http://schemas.microsoft.com/office/drawing/2014/main" id="{6B6074E4-1FE0-40A9-8A58-71758C3435BE}"/>
                </a:ext>
              </a:extLst>
            </p:cNvPr>
            <p:cNvSpPr/>
            <p:nvPr/>
          </p:nvSpPr>
          <p:spPr>
            <a:xfrm>
              <a:off x="5676822" y="251600"/>
              <a:ext cx="477469" cy="3113650"/>
            </a:xfrm>
            <a:custGeom>
              <a:avLst/>
              <a:gdLst/>
              <a:ahLst/>
              <a:cxnLst/>
              <a:rect l="l" t="t" r="r" b="b"/>
              <a:pathLst>
                <a:path w="16638" h="124546" extrusionOk="0">
                  <a:moveTo>
                    <a:pt x="1" y="1"/>
                  </a:moveTo>
                  <a:lnTo>
                    <a:pt x="1" y="124546"/>
                  </a:lnTo>
                  <a:lnTo>
                    <a:pt x="16638" y="124546"/>
                  </a:lnTo>
                  <a:lnTo>
                    <a:pt x="16638" y="1"/>
                  </a:lnTo>
                  <a:close/>
                </a:path>
              </a:pathLst>
            </a:custGeom>
            <a:solidFill>
              <a:srgbClr val="E76F5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618;p28">
              <a:extLst>
                <a:ext uri="{FF2B5EF4-FFF2-40B4-BE49-F238E27FC236}">
                  <a16:creationId xmlns:a16="http://schemas.microsoft.com/office/drawing/2014/main" id="{B829BE9E-326E-4E48-8991-FEB7D9E5D3FB}"/>
                </a:ext>
              </a:extLst>
            </p:cNvPr>
            <p:cNvSpPr/>
            <p:nvPr/>
          </p:nvSpPr>
          <p:spPr>
            <a:xfrm>
              <a:off x="5747325" y="656200"/>
              <a:ext cx="389775" cy="39200"/>
            </a:xfrm>
            <a:custGeom>
              <a:avLst/>
              <a:gdLst/>
              <a:ahLst/>
              <a:cxnLst/>
              <a:rect l="l" t="t" r="r" b="b"/>
              <a:pathLst>
                <a:path w="15591" h="1568" extrusionOk="0">
                  <a:moveTo>
                    <a:pt x="7795" y="0"/>
                  </a:moveTo>
                  <a:cubicBezTo>
                    <a:pt x="3490" y="0"/>
                    <a:pt x="1" y="352"/>
                    <a:pt x="1" y="783"/>
                  </a:cubicBezTo>
                  <a:cubicBezTo>
                    <a:pt x="1" y="1216"/>
                    <a:pt x="3490" y="1567"/>
                    <a:pt x="7795" y="1567"/>
                  </a:cubicBezTo>
                  <a:cubicBezTo>
                    <a:pt x="12101" y="1567"/>
                    <a:pt x="15590" y="1216"/>
                    <a:pt x="15590" y="783"/>
                  </a:cubicBezTo>
                  <a:cubicBezTo>
                    <a:pt x="15590" y="352"/>
                    <a:pt x="12102" y="0"/>
                    <a:pt x="7795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619;p28">
              <a:extLst>
                <a:ext uri="{FF2B5EF4-FFF2-40B4-BE49-F238E27FC236}">
                  <a16:creationId xmlns:a16="http://schemas.microsoft.com/office/drawing/2014/main" id="{1B5F0B95-5C64-49DE-B0B6-C044316D8B00}"/>
                </a:ext>
              </a:extLst>
            </p:cNvPr>
            <p:cNvSpPr/>
            <p:nvPr/>
          </p:nvSpPr>
          <p:spPr>
            <a:xfrm>
              <a:off x="5755775" y="588425"/>
              <a:ext cx="389800" cy="39175"/>
            </a:xfrm>
            <a:custGeom>
              <a:avLst/>
              <a:gdLst/>
              <a:ahLst/>
              <a:cxnLst/>
              <a:rect l="l" t="t" r="r" b="b"/>
              <a:pathLst>
                <a:path w="15592" h="1567" extrusionOk="0">
                  <a:moveTo>
                    <a:pt x="7796" y="0"/>
                  </a:moveTo>
                  <a:cubicBezTo>
                    <a:pt x="3491" y="0"/>
                    <a:pt x="0" y="351"/>
                    <a:pt x="0" y="784"/>
                  </a:cubicBezTo>
                  <a:cubicBezTo>
                    <a:pt x="0" y="1216"/>
                    <a:pt x="3491" y="1567"/>
                    <a:pt x="7796" y="1567"/>
                  </a:cubicBezTo>
                  <a:cubicBezTo>
                    <a:pt x="12100" y="1567"/>
                    <a:pt x="15591" y="1216"/>
                    <a:pt x="15591" y="784"/>
                  </a:cubicBezTo>
                  <a:cubicBezTo>
                    <a:pt x="15591" y="351"/>
                    <a:pt x="12102" y="0"/>
                    <a:pt x="7796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620;p28">
              <a:extLst>
                <a:ext uri="{FF2B5EF4-FFF2-40B4-BE49-F238E27FC236}">
                  <a16:creationId xmlns:a16="http://schemas.microsoft.com/office/drawing/2014/main" id="{C9E31593-ADB2-4CC5-932F-8CA59A3F7AA8}"/>
                </a:ext>
              </a:extLst>
            </p:cNvPr>
            <p:cNvSpPr/>
            <p:nvPr/>
          </p:nvSpPr>
          <p:spPr>
            <a:xfrm>
              <a:off x="5747325" y="3104875"/>
              <a:ext cx="389775" cy="39150"/>
            </a:xfrm>
            <a:custGeom>
              <a:avLst/>
              <a:gdLst/>
              <a:ahLst/>
              <a:cxnLst/>
              <a:rect l="l" t="t" r="r" b="b"/>
              <a:pathLst>
                <a:path w="15591" h="1566" extrusionOk="0">
                  <a:moveTo>
                    <a:pt x="7795" y="0"/>
                  </a:moveTo>
                  <a:cubicBezTo>
                    <a:pt x="3490" y="0"/>
                    <a:pt x="1" y="350"/>
                    <a:pt x="1" y="783"/>
                  </a:cubicBezTo>
                  <a:cubicBezTo>
                    <a:pt x="1" y="1216"/>
                    <a:pt x="3490" y="1566"/>
                    <a:pt x="7795" y="1566"/>
                  </a:cubicBezTo>
                  <a:cubicBezTo>
                    <a:pt x="12101" y="1566"/>
                    <a:pt x="15590" y="1216"/>
                    <a:pt x="15590" y="783"/>
                  </a:cubicBezTo>
                  <a:cubicBezTo>
                    <a:pt x="15590" y="350"/>
                    <a:pt x="12102" y="0"/>
                    <a:pt x="7795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621;p28">
              <a:extLst>
                <a:ext uri="{FF2B5EF4-FFF2-40B4-BE49-F238E27FC236}">
                  <a16:creationId xmlns:a16="http://schemas.microsoft.com/office/drawing/2014/main" id="{86115C06-5BE3-4178-9FFB-794FF22CA3B8}"/>
                </a:ext>
              </a:extLst>
            </p:cNvPr>
            <p:cNvSpPr/>
            <p:nvPr/>
          </p:nvSpPr>
          <p:spPr>
            <a:xfrm>
              <a:off x="5755775" y="3037050"/>
              <a:ext cx="389800" cy="39200"/>
            </a:xfrm>
            <a:custGeom>
              <a:avLst/>
              <a:gdLst/>
              <a:ahLst/>
              <a:cxnLst/>
              <a:rect l="l" t="t" r="r" b="b"/>
              <a:pathLst>
                <a:path w="15592" h="1568" extrusionOk="0">
                  <a:moveTo>
                    <a:pt x="7796" y="0"/>
                  </a:moveTo>
                  <a:cubicBezTo>
                    <a:pt x="3491" y="0"/>
                    <a:pt x="0" y="352"/>
                    <a:pt x="0" y="785"/>
                  </a:cubicBezTo>
                  <a:cubicBezTo>
                    <a:pt x="0" y="1218"/>
                    <a:pt x="3491" y="1567"/>
                    <a:pt x="7796" y="1567"/>
                  </a:cubicBezTo>
                  <a:cubicBezTo>
                    <a:pt x="12100" y="1567"/>
                    <a:pt x="15591" y="1218"/>
                    <a:pt x="15591" y="785"/>
                  </a:cubicBezTo>
                  <a:cubicBezTo>
                    <a:pt x="15591" y="353"/>
                    <a:pt x="12102" y="0"/>
                    <a:pt x="7796" y="0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622;p28">
              <a:extLst>
                <a:ext uri="{FF2B5EF4-FFF2-40B4-BE49-F238E27FC236}">
                  <a16:creationId xmlns:a16="http://schemas.microsoft.com/office/drawing/2014/main" id="{30280FBB-D932-47F5-A1EF-DE4FBBA09402}"/>
                </a:ext>
              </a:extLst>
            </p:cNvPr>
            <p:cNvSpPr/>
            <p:nvPr/>
          </p:nvSpPr>
          <p:spPr>
            <a:xfrm>
              <a:off x="5914150" y="1057050"/>
              <a:ext cx="39150" cy="1592975"/>
            </a:xfrm>
            <a:custGeom>
              <a:avLst/>
              <a:gdLst/>
              <a:ahLst/>
              <a:cxnLst/>
              <a:rect l="l" t="t" r="r" b="b"/>
              <a:pathLst>
                <a:path w="1566" h="63719" extrusionOk="0">
                  <a:moveTo>
                    <a:pt x="783" y="1"/>
                  </a:moveTo>
                  <a:cubicBezTo>
                    <a:pt x="350" y="1"/>
                    <a:pt x="1" y="14263"/>
                    <a:pt x="1" y="31861"/>
                  </a:cubicBezTo>
                  <a:cubicBezTo>
                    <a:pt x="1" y="49453"/>
                    <a:pt x="350" y="63718"/>
                    <a:pt x="783" y="63718"/>
                  </a:cubicBezTo>
                  <a:cubicBezTo>
                    <a:pt x="1216" y="63718"/>
                    <a:pt x="1566" y="49453"/>
                    <a:pt x="1566" y="31861"/>
                  </a:cubicBezTo>
                  <a:cubicBezTo>
                    <a:pt x="1566" y="14263"/>
                    <a:pt x="1216" y="1"/>
                    <a:pt x="783" y="1"/>
                  </a:cubicBezTo>
                  <a:close/>
                </a:path>
              </a:pathLst>
            </a:custGeom>
            <a:solidFill>
              <a:srgbClr val="D36E4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623;p28">
              <a:extLst>
                <a:ext uri="{FF2B5EF4-FFF2-40B4-BE49-F238E27FC236}">
                  <a16:creationId xmlns:a16="http://schemas.microsoft.com/office/drawing/2014/main" id="{FA3E3F96-47C3-4227-8295-8B61DACB2F29}"/>
                </a:ext>
              </a:extLst>
            </p:cNvPr>
            <p:cNvSpPr/>
            <p:nvPr/>
          </p:nvSpPr>
          <p:spPr>
            <a:xfrm>
              <a:off x="3449549" y="238125"/>
              <a:ext cx="831950" cy="3113625"/>
            </a:xfrm>
            <a:custGeom>
              <a:avLst/>
              <a:gdLst/>
              <a:ahLst/>
              <a:cxnLst/>
              <a:rect l="l" t="t" r="r" b="b"/>
              <a:pathLst>
                <a:path w="33278" h="124545" extrusionOk="0">
                  <a:moveTo>
                    <a:pt x="0" y="0"/>
                  </a:moveTo>
                  <a:lnTo>
                    <a:pt x="0" y="124545"/>
                  </a:lnTo>
                  <a:lnTo>
                    <a:pt x="33278" y="124545"/>
                  </a:lnTo>
                  <a:lnTo>
                    <a:pt x="33278" y="0"/>
                  </a:lnTo>
                  <a:close/>
                </a:path>
              </a:pathLst>
            </a:custGeom>
            <a:solidFill>
              <a:srgbClr val="E9C4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624;p28">
              <a:extLst>
                <a:ext uri="{FF2B5EF4-FFF2-40B4-BE49-F238E27FC236}">
                  <a16:creationId xmlns:a16="http://schemas.microsoft.com/office/drawing/2014/main" id="{CA9A561C-8324-4BA1-902D-D887026FAB2C}"/>
                </a:ext>
              </a:extLst>
            </p:cNvPr>
            <p:cNvSpPr/>
            <p:nvPr/>
          </p:nvSpPr>
          <p:spPr>
            <a:xfrm>
              <a:off x="3484150" y="245900"/>
              <a:ext cx="728775" cy="3145800"/>
            </a:xfrm>
            <a:custGeom>
              <a:avLst/>
              <a:gdLst/>
              <a:ahLst/>
              <a:cxnLst/>
              <a:rect l="l" t="t" r="r" b="b"/>
              <a:pathLst>
                <a:path w="29151" h="125832" extrusionOk="0">
                  <a:moveTo>
                    <a:pt x="19189" y="31968"/>
                  </a:moveTo>
                  <a:cubicBezTo>
                    <a:pt x="20701" y="31968"/>
                    <a:pt x="22185" y="32240"/>
                    <a:pt x="23548" y="32819"/>
                  </a:cubicBezTo>
                  <a:cubicBezTo>
                    <a:pt x="25372" y="33581"/>
                    <a:pt x="26775" y="35045"/>
                    <a:pt x="27084" y="36893"/>
                  </a:cubicBezTo>
                  <a:cubicBezTo>
                    <a:pt x="27444" y="38710"/>
                    <a:pt x="26937" y="40688"/>
                    <a:pt x="25849" y="42128"/>
                  </a:cubicBezTo>
                  <a:cubicBezTo>
                    <a:pt x="24237" y="44227"/>
                    <a:pt x="21609" y="45167"/>
                    <a:pt x="19038" y="45167"/>
                  </a:cubicBezTo>
                  <a:cubicBezTo>
                    <a:pt x="17998" y="45167"/>
                    <a:pt x="16967" y="45013"/>
                    <a:pt x="16017" y="44720"/>
                  </a:cubicBezTo>
                  <a:cubicBezTo>
                    <a:pt x="12604" y="43708"/>
                    <a:pt x="9839" y="41366"/>
                    <a:pt x="7672" y="38879"/>
                  </a:cubicBezTo>
                  <a:cubicBezTo>
                    <a:pt x="7471" y="38645"/>
                    <a:pt x="7274" y="38410"/>
                    <a:pt x="7082" y="38172"/>
                  </a:cubicBezTo>
                  <a:lnTo>
                    <a:pt x="7082" y="38172"/>
                  </a:lnTo>
                  <a:cubicBezTo>
                    <a:pt x="8361" y="36569"/>
                    <a:pt x="9887" y="35204"/>
                    <a:pt x="11623" y="34180"/>
                  </a:cubicBezTo>
                  <a:cubicBezTo>
                    <a:pt x="13926" y="32764"/>
                    <a:pt x="16600" y="31968"/>
                    <a:pt x="19189" y="31968"/>
                  </a:cubicBezTo>
                  <a:close/>
                  <a:moveTo>
                    <a:pt x="20739" y="63778"/>
                  </a:moveTo>
                  <a:cubicBezTo>
                    <a:pt x="22784" y="63778"/>
                    <a:pt x="24851" y="64552"/>
                    <a:pt x="26236" y="65988"/>
                  </a:cubicBezTo>
                  <a:cubicBezTo>
                    <a:pt x="27853" y="67574"/>
                    <a:pt x="27894" y="70116"/>
                    <a:pt x="26604" y="72061"/>
                  </a:cubicBezTo>
                  <a:cubicBezTo>
                    <a:pt x="25380" y="74043"/>
                    <a:pt x="23197" y="75379"/>
                    <a:pt x="20867" y="75944"/>
                  </a:cubicBezTo>
                  <a:cubicBezTo>
                    <a:pt x="19997" y="76134"/>
                    <a:pt x="19111" y="76225"/>
                    <a:pt x="18226" y="76225"/>
                  </a:cubicBezTo>
                  <a:cubicBezTo>
                    <a:pt x="14632" y="76225"/>
                    <a:pt x="11040" y="74726"/>
                    <a:pt x="8466" y="72284"/>
                  </a:cubicBezTo>
                  <a:lnTo>
                    <a:pt x="8466" y="72284"/>
                  </a:lnTo>
                  <a:cubicBezTo>
                    <a:pt x="9820" y="70012"/>
                    <a:pt x="11526" y="67943"/>
                    <a:pt x="13635" y="66321"/>
                  </a:cubicBezTo>
                  <a:cubicBezTo>
                    <a:pt x="15481" y="64916"/>
                    <a:pt x="17688" y="63951"/>
                    <a:pt x="19999" y="63812"/>
                  </a:cubicBezTo>
                  <a:cubicBezTo>
                    <a:pt x="20245" y="63789"/>
                    <a:pt x="20492" y="63778"/>
                    <a:pt x="20739" y="63778"/>
                  </a:cubicBezTo>
                  <a:close/>
                  <a:moveTo>
                    <a:pt x="19640" y="93101"/>
                  </a:moveTo>
                  <a:cubicBezTo>
                    <a:pt x="20244" y="93101"/>
                    <a:pt x="20855" y="93150"/>
                    <a:pt x="21468" y="93253"/>
                  </a:cubicBezTo>
                  <a:cubicBezTo>
                    <a:pt x="23038" y="93532"/>
                    <a:pt x="24605" y="94224"/>
                    <a:pt x="25838" y="95318"/>
                  </a:cubicBezTo>
                  <a:cubicBezTo>
                    <a:pt x="27083" y="96394"/>
                    <a:pt x="27897" y="97983"/>
                    <a:pt x="27788" y="99642"/>
                  </a:cubicBezTo>
                  <a:cubicBezTo>
                    <a:pt x="27561" y="103005"/>
                    <a:pt x="23993" y="105797"/>
                    <a:pt x="20332" y="106100"/>
                  </a:cubicBezTo>
                  <a:cubicBezTo>
                    <a:pt x="19937" y="106144"/>
                    <a:pt x="19538" y="106165"/>
                    <a:pt x="19139" y="106165"/>
                  </a:cubicBezTo>
                  <a:cubicBezTo>
                    <a:pt x="15735" y="106165"/>
                    <a:pt x="12256" y="104602"/>
                    <a:pt x="9618" y="102090"/>
                  </a:cubicBezTo>
                  <a:cubicBezTo>
                    <a:pt x="8931" y="101468"/>
                    <a:pt x="8306" y="100781"/>
                    <a:pt x="7745" y="100041"/>
                  </a:cubicBezTo>
                  <a:lnTo>
                    <a:pt x="7745" y="100041"/>
                  </a:lnTo>
                  <a:cubicBezTo>
                    <a:pt x="8970" y="98239"/>
                    <a:pt x="10605" y="96571"/>
                    <a:pt x="12609" y="95262"/>
                  </a:cubicBezTo>
                  <a:cubicBezTo>
                    <a:pt x="14617" y="93977"/>
                    <a:pt x="17073" y="93101"/>
                    <a:pt x="19640" y="93101"/>
                  </a:cubicBezTo>
                  <a:close/>
                  <a:moveTo>
                    <a:pt x="10870" y="0"/>
                  </a:moveTo>
                  <a:cubicBezTo>
                    <a:pt x="10831" y="0"/>
                    <a:pt x="10615" y="149"/>
                    <a:pt x="10232" y="441"/>
                  </a:cubicBezTo>
                  <a:cubicBezTo>
                    <a:pt x="9814" y="744"/>
                    <a:pt x="9236" y="1245"/>
                    <a:pt x="8500" y="1933"/>
                  </a:cubicBezTo>
                  <a:cubicBezTo>
                    <a:pt x="7062" y="3327"/>
                    <a:pt x="5046" y="5573"/>
                    <a:pt x="3270" y="8989"/>
                  </a:cubicBezTo>
                  <a:cubicBezTo>
                    <a:pt x="1522" y="12376"/>
                    <a:pt x="0" y="17010"/>
                    <a:pt x="197" y="22521"/>
                  </a:cubicBezTo>
                  <a:cubicBezTo>
                    <a:pt x="370" y="27388"/>
                    <a:pt x="1938" y="32932"/>
                    <a:pt x="5471" y="37854"/>
                  </a:cubicBezTo>
                  <a:lnTo>
                    <a:pt x="5471" y="37854"/>
                  </a:lnTo>
                  <a:cubicBezTo>
                    <a:pt x="4096" y="39700"/>
                    <a:pt x="3017" y="41798"/>
                    <a:pt x="2285" y="44001"/>
                  </a:cubicBezTo>
                  <a:cubicBezTo>
                    <a:pt x="725" y="48595"/>
                    <a:pt x="356" y="53580"/>
                    <a:pt x="854" y="58536"/>
                  </a:cubicBezTo>
                  <a:cubicBezTo>
                    <a:pt x="1388" y="63459"/>
                    <a:pt x="2978" y="68620"/>
                    <a:pt x="6561" y="72559"/>
                  </a:cubicBezTo>
                  <a:cubicBezTo>
                    <a:pt x="6564" y="72562"/>
                    <a:pt x="6567" y="72566"/>
                    <a:pt x="6570" y="72569"/>
                  </a:cubicBezTo>
                  <a:lnTo>
                    <a:pt x="6570" y="72569"/>
                  </a:lnTo>
                  <a:cubicBezTo>
                    <a:pt x="5763" y="74082"/>
                    <a:pt x="5098" y="75655"/>
                    <a:pt x="4554" y="77235"/>
                  </a:cubicBezTo>
                  <a:cubicBezTo>
                    <a:pt x="3013" y="81759"/>
                    <a:pt x="2281" y="86524"/>
                    <a:pt x="2828" y="91131"/>
                  </a:cubicBezTo>
                  <a:cubicBezTo>
                    <a:pt x="3213" y="94532"/>
                    <a:pt x="4425" y="97851"/>
                    <a:pt x="6383" y="100547"/>
                  </a:cubicBezTo>
                  <a:lnTo>
                    <a:pt x="6383" y="100547"/>
                  </a:lnTo>
                  <a:cubicBezTo>
                    <a:pt x="6310" y="100675"/>
                    <a:pt x="6239" y="100805"/>
                    <a:pt x="6169" y="100934"/>
                  </a:cubicBezTo>
                  <a:cubicBezTo>
                    <a:pt x="3544" y="105891"/>
                    <a:pt x="3694" y="110902"/>
                    <a:pt x="4225" y="114635"/>
                  </a:cubicBezTo>
                  <a:cubicBezTo>
                    <a:pt x="4813" y="118433"/>
                    <a:pt x="5884" y="121227"/>
                    <a:pt x="6641" y="123080"/>
                  </a:cubicBezTo>
                  <a:cubicBezTo>
                    <a:pt x="7032" y="124004"/>
                    <a:pt x="7351" y="124699"/>
                    <a:pt x="7589" y="125154"/>
                  </a:cubicBezTo>
                  <a:cubicBezTo>
                    <a:pt x="7817" y="125603"/>
                    <a:pt x="7946" y="125831"/>
                    <a:pt x="7975" y="125831"/>
                  </a:cubicBezTo>
                  <a:cubicBezTo>
                    <a:pt x="7975" y="125831"/>
                    <a:pt x="7976" y="125831"/>
                    <a:pt x="7977" y="125831"/>
                  </a:cubicBezTo>
                  <a:cubicBezTo>
                    <a:pt x="8037" y="125804"/>
                    <a:pt x="7618" y="124840"/>
                    <a:pt x="6934" y="122964"/>
                  </a:cubicBezTo>
                  <a:cubicBezTo>
                    <a:pt x="6276" y="121090"/>
                    <a:pt x="5311" y="118286"/>
                    <a:pt x="4828" y="114551"/>
                  </a:cubicBezTo>
                  <a:cubicBezTo>
                    <a:pt x="4390" y="110885"/>
                    <a:pt x="4371" y="106001"/>
                    <a:pt x="6937" y="101355"/>
                  </a:cubicBezTo>
                  <a:cubicBezTo>
                    <a:pt x="6946" y="101338"/>
                    <a:pt x="6956" y="101321"/>
                    <a:pt x="6965" y="101304"/>
                  </a:cubicBezTo>
                  <a:lnTo>
                    <a:pt x="6965" y="101304"/>
                  </a:lnTo>
                  <a:cubicBezTo>
                    <a:pt x="7491" y="101947"/>
                    <a:pt x="8062" y="102549"/>
                    <a:pt x="8679" y="103099"/>
                  </a:cubicBezTo>
                  <a:cubicBezTo>
                    <a:pt x="11521" y="105772"/>
                    <a:pt x="15292" y="107474"/>
                    <a:pt x="19057" y="107474"/>
                  </a:cubicBezTo>
                  <a:cubicBezTo>
                    <a:pt x="19529" y="107474"/>
                    <a:pt x="20002" y="107448"/>
                    <a:pt x="20472" y="107393"/>
                  </a:cubicBezTo>
                  <a:cubicBezTo>
                    <a:pt x="22587" y="107205"/>
                    <a:pt x="24586" y="106301"/>
                    <a:pt x="26147" y="104982"/>
                  </a:cubicBezTo>
                  <a:cubicBezTo>
                    <a:pt x="27703" y="103672"/>
                    <a:pt x="28904" y="101791"/>
                    <a:pt x="28995" y="99704"/>
                  </a:cubicBezTo>
                  <a:cubicBezTo>
                    <a:pt x="29117" y="97622"/>
                    <a:pt x="28055" y="95668"/>
                    <a:pt x="26609" y="94451"/>
                  </a:cubicBezTo>
                  <a:cubicBezTo>
                    <a:pt x="25166" y="93199"/>
                    <a:pt x="23421" y="92459"/>
                    <a:pt x="21653" y="92162"/>
                  </a:cubicBezTo>
                  <a:cubicBezTo>
                    <a:pt x="21018" y="92061"/>
                    <a:pt x="20387" y="92014"/>
                    <a:pt x="19764" y="92014"/>
                  </a:cubicBezTo>
                  <a:cubicBezTo>
                    <a:pt x="16903" y="92014"/>
                    <a:pt x="14214" y="93013"/>
                    <a:pt x="12068" y="94427"/>
                  </a:cubicBezTo>
                  <a:cubicBezTo>
                    <a:pt x="10146" y="95717"/>
                    <a:pt x="8491" y="97359"/>
                    <a:pt x="7189" y="99259"/>
                  </a:cubicBezTo>
                  <a:lnTo>
                    <a:pt x="7189" y="99259"/>
                  </a:lnTo>
                  <a:cubicBezTo>
                    <a:pt x="5586" y="96855"/>
                    <a:pt x="4596" y="93974"/>
                    <a:pt x="4262" y="90958"/>
                  </a:cubicBezTo>
                  <a:cubicBezTo>
                    <a:pt x="3765" y="86627"/>
                    <a:pt x="4469" y="82069"/>
                    <a:pt x="5969" y="77717"/>
                  </a:cubicBezTo>
                  <a:cubicBezTo>
                    <a:pt x="6441" y="76352"/>
                    <a:pt x="7012" y="74994"/>
                    <a:pt x="7689" y="73685"/>
                  </a:cubicBezTo>
                  <a:lnTo>
                    <a:pt x="7689" y="73685"/>
                  </a:lnTo>
                  <a:cubicBezTo>
                    <a:pt x="10516" y="76231"/>
                    <a:pt x="14310" y="77788"/>
                    <a:pt x="18208" y="77788"/>
                  </a:cubicBezTo>
                  <a:cubicBezTo>
                    <a:pt x="19210" y="77788"/>
                    <a:pt x="20219" y="77685"/>
                    <a:pt x="21220" y="77470"/>
                  </a:cubicBezTo>
                  <a:cubicBezTo>
                    <a:pt x="23892" y="76825"/>
                    <a:pt x="26442" y="75289"/>
                    <a:pt x="27932" y="72888"/>
                  </a:cubicBezTo>
                  <a:cubicBezTo>
                    <a:pt x="28671" y="71704"/>
                    <a:pt x="29151" y="70285"/>
                    <a:pt x="29079" y="68815"/>
                  </a:cubicBezTo>
                  <a:cubicBezTo>
                    <a:pt x="29016" y="67348"/>
                    <a:pt x="28354" y="65932"/>
                    <a:pt x="27370" y="64919"/>
                  </a:cubicBezTo>
                  <a:cubicBezTo>
                    <a:pt x="25604" y="63100"/>
                    <a:pt x="23143" y="62231"/>
                    <a:pt x="20750" y="62231"/>
                  </a:cubicBezTo>
                  <a:cubicBezTo>
                    <a:pt x="20463" y="62231"/>
                    <a:pt x="20178" y="62243"/>
                    <a:pt x="19895" y="62268"/>
                  </a:cubicBezTo>
                  <a:cubicBezTo>
                    <a:pt x="17237" y="62432"/>
                    <a:pt x="14730" y="63550"/>
                    <a:pt x="12710" y="65097"/>
                  </a:cubicBezTo>
                  <a:cubicBezTo>
                    <a:pt x="10521" y="66797"/>
                    <a:pt x="8775" y="68877"/>
                    <a:pt x="7386" y="71142"/>
                  </a:cubicBezTo>
                  <a:lnTo>
                    <a:pt x="7386" y="71142"/>
                  </a:lnTo>
                  <a:cubicBezTo>
                    <a:pt x="4330" y="67595"/>
                    <a:pt x="2880" y="62926"/>
                    <a:pt x="2378" y="58371"/>
                  </a:cubicBezTo>
                  <a:cubicBezTo>
                    <a:pt x="1889" y="53626"/>
                    <a:pt x="2242" y="48813"/>
                    <a:pt x="3700" y="44486"/>
                  </a:cubicBezTo>
                  <a:cubicBezTo>
                    <a:pt x="4345" y="42541"/>
                    <a:pt x="5256" y="40707"/>
                    <a:pt x="6402" y="39079"/>
                  </a:cubicBezTo>
                  <a:lnTo>
                    <a:pt x="6402" y="39079"/>
                  </a:lnTo>
                  <a:cubicBezTo>
                    <a:pt x="6543" y="39253"/>
                    <a:pt x="6686" y="39427"/>
                    <a:pt x="6832" y="39600"/>
                  </a:cubicBezTo>
                  <a:cubicBezTo>
                    <a:pt x="9063" y="42208"/>
                    <a:pt x="11931" y="44726"/>
                    <a:pt x="15674" y="45879"/>
                  </a:cubicBezTo>
                  <a:cubicBezTo>
                    <a:pt x="16760" y="46218"/>
                    <a:pt x="17948" y="46403"/>
                    <a:pt x="19154" y="46403"/>
                  </a:cubicBezTo>
                  <a:cubicBezTo>
                    <a:pt x="21991" y="46403"/>
                    <a:pt x="24929" y="45378"/>
                    <a:pt x="26886" y="42912"/>
                  </a:cubicBezTo>
                  <a:cubicBezTo>
                    <a:pt x="28200" y="41179"/>
                    <a:pt x="28819" y="38882"/>
                    <a:pt x="28400" y="36637"/>
                  </a:cubicBezTo>
                  <a:cubicBezTo>
                    <a:pt x="28045" y="34335"/>
                    <a:pt x="26191" y="32409"/>
                    <a:pt x="24102" y="31557"/>
                  </a:cubicBezTo>
                  <a:cubicBezTo>
                    <a:pt x="22519" y="30878"/>
                    <a:pt x="20823" y="30564"/>
                    <a:pt x="19112" y="30564"/>
                  </a:cubicBezTo>
                  <a:cubicBezTo>
                    <a:pt x="16259" y="30564"/>
                    <a:pt x="13364" y="31436"/>
                    <a:pt x="10882" y="32942"/>
                  </a:cubicBezTo>
                  <a:cubicBezTo>
                    <a:pt x="9095" y="33983"/>
                    <a:pt x="7511" y="35362"/>
                    <a:pt x="6168" y="36970"/>
                  </a:cubicBezTo>
                  <a:lnTo>
                    <a:pt x="6168" y="36970"/>
                  </a:lnTo>
                  <a:cubicBezTo>
                    <a:pt x="2847" y="32339"/>
                    <a:pt x="1307" y="27107"/>
                    <a:pt x="1070" y="22481"/>
                  </a:cubicBezTo>
                  <a:cubicBezTo>
                    <a:pt x="799" y="17157"/>
                    <a:pt x="2185" y="12620"/>
                    <a:pt x="3815" y="9261"/>
                  </a:cubicBezTo>
                  <a:cubicBezTo>
                    <a:pt x="7242" y="2496"/>
                    <a:pt x="11092" y="161"/>
                    <a:pt x="10876" y="2"/>
                  </a:cubicBezTo>
                  <a:cubicBezTo>
                    <a:pt x="10874" y="1"/>
                    <a:pt x="10873" y="0"/>
                    <a:pt x="10870" y="0"/>
                  </a:cubicBezTo>
                  <a:close/>
                </a:path>
              </a:pathLst>
            </a:custGeom>
            <a:solidFill>
              <a:srgbClr val="FD886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625;p28">
              <a:extLst>
                <a:ext uri="{FF2B5EF4-FFF2-40B4-BE49-F238E27FC236}">
                  <a16:creationId xmlns:a16="http://schemas.microsoft.com/office/drawing/2014/main" id="{DB079ED4-AC12-43ED-AE92-8DBB6D63620A}"/>
                </a:ext>
              </a:extLst>
            </p:cNvPr>
            <p:cNvSpPr/>
            <p:nvPr/>
          </p:nvSpPr>
          <p:spPr>
            <a:xfrm>
              <a:off x="4282950" y="516175"/>
              <a:ext cx="1443400" cy="2835575"/>
            </a:xfrm>
            <a:custGeom>
              <a:avLst/>
              <a:gdLst/>
              <a:ahLst/>
              <a:cxnLst/>
              <a:rect l="l" t="t" r="r" b="b"/>
              <a:pathLst>
                <a:path w="57736" h="113423" extrusionOk="0">
                  <a:moveTo>
                    <a:pt x="1" y="0"/>
                  </a:moveTo>
                  <a:lnTo>
                    <a:pt x="1" y="113423"/>
                  </a:lnTo>
                  <a:lnTo>
                    <a:pt x="57735" y="113423"/>
                  </a:lnTo>
                  <a:lnTo>
                    <a:pt x="57735" y="0"/>
                  </a:lnTo>
                  <a:close/>
                </a:path>
              </a:pathLst>
            </a:custGeom>
            <a:solidFill>
              <a:srgbClr val="F4A2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626;p28">
              <a:extLst>
                <a:ext uri="{FF2B5EF4-FFF2-40B4-BE49-F238E27FC236}">
                  <a16:creationId xmlns:a16="http://schemas.microsoft.com/office/drawing/2014/main" id="{8A856144-D716-45C9-987B-A33D8564D3CD}"/>
                </a:ext>
              </a:extLst>
            </p:cNvPr>
            <p:cNvSpPr/>
            <p:nvPr/>
          </p:nvSpPr>
          <p:spPr>
            <a:xfrm>
              <a:off x="4279625" y="967750"/>
              <a:ext cx="1397175" cy="39200"/>
            </a:xfrm>
            <a:custGeom>
              <a:avLst/>
              <a:gdLst/>
              <a:ahLst/>
              <a:cxnLst/>
              <a:rect l="l" t="t" r="r" b="b"/>
              <a:pathLst>
                <a:path w="55887" h="1568" extrusionOk="0">
                  <a:moveTo>
                    <a:pt x="27944" y="0"/>
                  </a:moveTo>
                  <a:cubicBezTo>
                    <a:pt x="12509" y="0"/>
                    <a:pt x="0" y="351"/>
                    <a:pt x="0" y="784"/>
                  </a:cubicBezTo>
                  <a:cubicBezTo>
                    <a:pt x="0" y="1217"/>
                    <a:pt x="12509" y="1567"/>
                    <a:pt x="27944" y="1567"/>
                  </a:cubicBezTo>
                  <a:cubicBezTo>
                    <a:pt x="43375" y="1567"/>
                    <a:pt x="55887" y="1217"/>
                    <a:pt x="55887" y="784"/>
                  </a:cubicBezTo>
                  <a:cubicBezTo>
                    <a:pt x="55887" y="351"/>
                    <a:pt x="43375" y="0"/>
                    <a:pt x="2794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627;p28">
              <a:extLst>
                <a:ext uri="{FF2B5EF4-FFF2-40B4-BE49-F238E27FC236}">
                  <a16:creationId xmlns:a16="http://schemas.microsoft.com/office/drawing/2014/main" id="{11FE1C7C-FA97-47B7-8168-A6F7B34020CA}"/>
                </a:ext>
              </a:extLst>
            </p:cNvPr>
            <p:cNvSpPr/>
            <p:nvPr/>
          </p:nvSpPr>
          <p:spPr>
            <a:xfrm>
              <a:off x="4315475" y="1182700"/>
              <a:ext cx="1379225" cy="39200"/>
            </a:xfrm>
            <a:custGeom>
              <a:avLst/>
              <a:gdLst/>
              <a:ahLst/>
              <a:cxnLst/>
              <a:rect l="l" t="t" r="r" b="b"/>
              <a:pathLst>
                <a:path w="55169" h="1568" extrusionOk="0">
                  <a:moveTo>
                    <a:pt x="27587" y="1"/>
                  </a:moveTo>
                  <a:cubicBezTo>
                    <a:pt x="12348" y="1"/>
                    <a:pt x="0" y="351"/>
                    <a:pt x="0" y="784"/>
                  </a:cubicBezTo>
                  <a:cubicBezTo>
                    <a:pt x="0" y="1216"/>
                    <a:pt x="12348" y="1568"/>
                    <a:pt x="27587" y="1568"/>
                  </a:cubicBezTo>
                  <a:cubicBezTo>
                    <a:pt x="42817" y="1568"/>
                    <a:pt x="55169" y="1216"/>
                    <a:pt x="55169" y="784"/>
                  </a:cubicBezTo>
                  <a:cubicBezTo>
                    <a:pt x="55169" y="352"/>
                    <a:pt x="42817" y="1"/>
                    <a:pt x="2758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628;p28">
              <a:extLst>
                <a:ext uri="{FF2B5EF4-FFF2-40B4-BE49-F238E27FC236}">
                  <a16:creationId xmlns:a16="http://schemas.microsoft.com/office/drawing/2014/main" id="{70A54A96-74B9-46A6-9D9C-DDBAED3B8097}"/>
                </a:ext>
              </a:extLst>
            </p:cNvPr>
            <p:cNvSpPr/>
            <p:nvPr/>
          </p:nvSpPr>
          <p:spPr>
            <a:xfrm>
              <a:off x="4288600" y="3011625"/>
              <a:ext cx="1452475" cy="39175"/>
            </a:xfrm>
            <a:custGeom>
              <a:avLst/>
              <a:gdLst/>
              <a:ahLst/>
              <a:cxnLst/>
              <a:rect l="l" t="t" r="r" b="b"/>
              <a:pathLst>
                <a:path w="58099" h="1567" extrusionOk="0">
                  <a:moveTo>
                    <a:pt x="29052" y="0"/>
                  </a:moveTo>
                  <a:cubicBezTo>
                    <a:pt x="13004" y="0"/>
                    <a:pt x="0" y="351"/>
                    <a:pt x="0" y="783"/>
                  </a:cubicBezTo>
                  <a:cubicBezTo>
                    <a:pt x="0" y="1216"/>
                    <a:pt x="13006" y="1567"/>
                    <a:pt x="29052" y="1567"/>
                  </a:cubicBezTo>
                  <a:cubicBezTo>
                    <a:pt x="45093" y="1567"/>
                    <a:pt x="58098" y="1216"/>
                    <a:pt x="58098" y="783"/>
                  </a:cubicBezTo>
                  <a:cubicBezTo>
                    <a:pt x="58098" y="351"/>
                    <a:pt x="45091" y="0"/>
                    <a:pt x="2905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629;p28">
              <a:extLst>
                <a:ext uri="{FF2B5EF4-FFF2-40B4-BE49-F238E27FC236}">
                  <a16:creationId xmlns:a16="http://schemas.microsoft.com/office/drawing/2014/main" id="{D84EF776-37F3-489D-A68D-02FC5C2A9073}"/>
                </a:ext>
              </a:extLst>
            </p:cNvPr>
            <p:cNvSpPr/>
            <p:nvPr/>
          </p:nvSpPr>
          <p:spPr>
            <a:xfrm>
              <a:off x="4306525" y="2759000"/>
              <a:ext cx="1415050" cy="39125"/>
            </a:xfrm>
            <a:custGeom>
              <a:avLst/>
              <a:gdLst/>
              <a:ahLst/>
              <a:cxnLst/>
              <a:rect l="l" t="t" r="r" b="b"/>
              <a:pathLst>
                <a:path w="56602" h="1565" extrusionOk="0">
                  <a:moveTo>
                    <a:pt x="28302" y="0"/>
                  </a:moveTo>
                  <a:cubicBezTo>
                    <a:pt x="12669" y="0"/>
                    <a:pt x="1" y="350"/>
                    <a:pt x="1" y="783"/>
                  </a:cubicBezTo>
                  <a:cubicBezTo>
                    <a:pt x="1" y="1216"/>
                    <a:pt x="12669" y="1564"/>
                    <a:pt x="28302" y="1564"/>
                  </a:cubicBezTo>
                  <a:cubicBezTo>
                    <a:pt x="43931" y="1564"/>
                    <a:pt x="56602" y="1216"/>
                    <a:pt x="56602" y="783"/>
                  </a:cubicBezTo>
                  <a:cubicBezTo>
                    <a:pt x="56602" y="350"/>
                    <a:pt x="43931" y="0"/>
                    <a:pt x="2830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cxnSp>
        <p:nvCxnSpPr>
          <p:cNvPr id="136" name="Google Shape;630;p28">
            <a:extLst>
              <a:ext uri="{FF2B5EF4-FFF2-40B4-BE49-F238E27FC236}">
                <a16:creationId xmlns:a16="http://schemas.microsoft.com/office/drawing/2014/main" id="{CBB3F76C-E411-4766-A396-E41CFB882065}"/>
              </a:ext>
            </a:extLst>
          </p:cNvPr>
          <p:cNvCxnSpPr/>
          <p:nvPr/>
        </p:nvCxnSpPr>
        <p:spPr>
          <a:xfrm rot="10800000">
            <a:off x="7691200" y="4491467"/>
            <a:ext cx="4648000" cy="3375200"/>
          </a:xfrm>
          <a:prstGeom prst="bentConnector3">
            <a:avLst>
              <a:gd name="adj1" fmla="val 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7" name="Google Shape;631;p28">
            <a:extLst>
              <a:ext uri="{FF2B5EF4-FFF2-40B4-BE49-F238E27FC236}">
                <a16:creationId xmlns:a16="http://schemas.microsoft.com/office/drawing/2014/main" id="{B315D826-33A8-4A26-AE54-7082E7EAB552}"/>
              </a:ext>
            </a:extLst>
          </p:cNvPr>
          <p:cNvCxnSpPr/>
          <p:nvPr/>
        </p:nvCxnSpPr>
        <p:spPr>
          <a:xfrm rot="10800000">
            <a:off x="7690867" y="7734733"/>
            <a:ext cx="4025600" cy="906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8" name="Google Shape;632;p28">
            <a:extLst>
              <a:ext uri="{FF2B5EF4-FFF2-40B4-BE49-F238E27FC236}">
                <a16:creationId xmlns:a16="http://schemas.microsoft.com/office/drawing/2014/main" id="{29B71C4E-F085-4A98-BB8A-43379584395D}"/>
              </a:ext>
            </a:extLst>
          </p:cNvPr>
          <p:cNvCxnSpPr/>
          <p:nvPr/>
        </p:nvCxnSpPr>
        <p:spPr>
          <a:xfrm flipH="1">
            <a:off x="7690867" y="9263933"/>
            <a:ext cx="3327200" cy="1714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39" name="Google Shape;633;p28">
            <a:extLst>
              <a:ext uri="{FF2B5EF4-FFF2-40B4-BE49-F238E27FC236}">
                <a16:creationId xmlns:a16="http://schemas.microsoft.com/office/drawing/2014/main" id="{1267C393-5F19-4875-B7AA-FF34E5CDC8A0}"/>
              </a:ext>
            </a:extLst>
          </p:cNvPr>
          <p:cNvCxnSpPr/>
          <p:nvPr/>
        </p:nvCxnSpPr>
        <p:spPr>
          <a:xfrm rot="10800000" flipH="1">
            <a:off x="12834333" y="4491133"/>
            <a:ext cx="3975200" cy="3515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000000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40" name="Google Shape;634;p28">
            <a:extLst>
              <a:ext uri="{FF2B5EF4-FFF2-40B4-BE49-F238E27FC236}">
                <a16:creationId xmlns:a16="http://schemas.microsoft.com/office/drawing/2014/main" id="{6263F878-7831-454A-A1D2-36DAAF5D499E}"/>
              </a:ext>
            </a:extLst>
          </p:cNvPr>
          <p:cNvCxnSpPr>
            <a:stCxn id="99" idx="0"/>
          </p:cNvCxnSpPr>
          <p:nvPr/>
        </p:nvCxnSpPr>
        <p:spPr>
          <a:xfrm rot="10800000" flipH="1">
            <a:off x="13683147" y="7734411"/>
            <a:ext cx="3126400" cy="719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41" name="Google Shape;635;p28">
            <a:extLst>
              <a:ext uri="{FF2B5EF4-FFF2-40B4-BE49-F238E27FC236}">
                <a16:creationId xmlns:a16="http://schemas.microsoft.com/office/drawing/2014/main" id="{6DF3EDCB-EA47-4495-9AC0-3277BD5ECDE2}"/>
              </a:ext>
            </a:extLst>
          </p:cNvPr>
          <p:cNvCxnSpPr/>
          <p:nvPr/>
        </p:nvCxnSpPr>
        <p:spPr>
          <a:xfrm>
            <a:off x="14472733" y="8831933"/>
            <a:ext cx="2336800" cy="2146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1E2128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28" name="Title 27">
            <a:extLst>
              <a:ext uri="{FF2B5EF4-FFF2-40B4-BE49-F238E27FC236}">
                <a16:creationId xmlns:a16="http://schemas.microsoft.com/office/drawing/2014/main" id="{30F35FAC-1613-498C-8176-1AA05529E5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6600"/>
              <a:t>EXAMPLES</a:t>
            </a:r>
            <a:br>
              <a:rPr lang="en-US" sz="6600"/>
            </a:br>
            <a:endParaRPr lang="en-US"/>
          </a:p>
        </p:txBody>
      </p:sp>
      <p:sp>
        <p:nvSpPr>
          <p:cNvPr id="146" name="Google Shape;450;p25">
            <a:extLst>
              <a:ext uri="{FF2B5EF4-FFF2-40B4-BE49-F238E27FC236}">
                <a16:creationId xmlns:a16="http://schemas.microsoft.com/office/drawing/2014/main" id="{E8193F71-836C-478A-893A-B087DE49CA6F}"/>
              </a:ext>
            </a:extLst>
          </p:cNvPr>
          <p:cNvSpPr txBox="1">
            <a:spLocks/>
          </p:cNvSpPr>
          <p:nvPr/>
        </p:nvSpPr>
        <p:spPr>
          <a:xfrm>
            <a:off x="2244120" y="3875494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BFDFC4F-FA6C-426D-8317-5B73C0D6020C}"/>
              </a:ext>
            </a:extLst>
          </p:cNvPr>
          <p:cNvSpPr/>
          <p:nvPr/>
        </p:nvSpPr>
        <p:spPr>
          <a:xfrm>
            <a:off x="2655294" y="5003895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Lorem Ipsum is simply dummy text of the printing</a:t>
            </a:r>
          </a:p>
        </p:txBody>
      </p:sp>
      <p:sp>
        <p:nvSpPr>
          <p:cNvPr id="152" name="Google Shape;450;p25">
            <a:extLst>
              <a:ext uri="{FF2B5EF4-FFF2-40B4-BE49-F238E27FC236}">
                <a16:creationId xmlns:a16="http://schemas.microsoft.com/office/drawing/2014/main" id="{48D18F1E-3472-4C46-A8A7-7EB854A59CC5}"/>
              </a:ext>
            </a:extLst>
          </p:cNvPr>
          <p:cNvSpPr txBox="1">
            <a:spLocks/>
          </p:cNvSpPr>
          <p:nvPr/>
        </p:nvSpPr>
        <p:spPr>
          <a:xfrm>
            <a:off x="2244120" y="71495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83485C4B-96CA-46E9-99C5-E3B0AAE69789}"/>
              </a:ext>
            </a:extLst>
          </p:cNvPr>
          <p:cNvSpPr/>
          <p:nvPr/>
        </p:nvSpPr>
        <p:spPr>
          <a:xfrm>
            <a:off x="2655294" y="82779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Lorem Ipsum is simply dummy text of the printing</a:t>
            </a:r>
          </a:p>
        </p:txBody>
      </p:sp>
      <p:sp>
        <p:nvSpPr>
          <p:cNvPr id="154" name="Google Shape;450;p25">
            <a:extLst>
              <a:ext uri="{FF2B5EF4-FFF2-40B4-BE49-F238E27FC236}">
                <a16:creationId xmlns:a16="http://schemas.microsoft.com/office/drawing/2014/main" id="{D988A4CD-2E65-461F-8B22-BCFC84E1E528}"/>
              </a:ext>
            </a:extLst>
          </p:cNvPr>
          <p:cNvSpPr txBox="1">
            <a:spLocks/>
          </p:cNvSpPr>
          <p:nvPr/>
        </p:nvSpPr>
        <p:spPr>
          <a:xfrm>
            <a:off x="2244120" y="10307639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2F9502AC-B864-49A8-A9F6-4BC14D0E173B}"/>
              </a:ext>
            </a:extLst>
          </p:cNvPr>
          <p:cNvSpPr/>
          <p:nvPr/>
        </p:nvSpPr>
        <p:spPr>
          <a:xfrm>
            <a:off x="2655294" y="11436040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Lorem Ipsum is simply dummy text of the printing</a:t>
            </a:r>
          </a:p>
        </p:txBody>
      </p:sp>
      <p:sp>
        <p:nvSpPr>
          <p:cNvPr id="156" name="Google Shape;450;p25">
            <a:extLst>
              <a:ext uri="{FF2B5EF4-FFF2-40B4-BE49-F238E27FC236}">
                <a16:creationId xmlns:a16="http://schemas.microsoft.com/office/drawing/2014/main" id="{38157FEB-059C-44EF-8C62-FB9E923E3D4F}"/>
              </a:ext>
            </a:extLst>
          </p:cNvPr>
          <p:cNvSpPr txBox="1">
            <a:spLocks/>
          </p:cNvSpPr>
          <p:nvPr/>
        </p:nvSpPr>
        <p:spPr>
          <a:xfrm>
            <a:off x="17081237" y="3875494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33B8CC7B-DC2E-4279-B48B-E762137B9742}"/>
              </a:ext>
            </a:extLst>
          </p:cNvPr>
          <p:cNvSpPr/>
          <p:nvPr/>
        </p:nvSpPr>
        <p:spPr>
          <a:xfrm>
            <a:off x="17304666" y="5076159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</a:t>
            </a:r>
          </a:p>
        </p:txBody>
      </p:sp>
      <p:sp>
        <p:nvSpPr>
          <p:cNvPr id="158" name="Google Shape;450;p25">
            <a:extLst>
              <a:ext uri="{FF2B5EF4-FFF2-40B4-BE49-F238E27FC236}">
                <a16:creationId xmlns:a16="http://schemas.microsoft.com/office/drawing/2014/main" id="{B50A9054-612B-49B3-94AF-06FBFEF42848}"/>
              </a:ext>
            </a:extLst>
          </p:cNvPr>
          <p:cNvSpPr txBox="1">
            <a:spLocks/>
          </p:cNvSpPr>
          <p:nvPr/>
        </p:nvSpPr>
        <p:spPr>
          <a:xfrm>
            <a:off x="17081237" y="703714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F5F5152C-6123-4DAB-AC9D-9BC303E73BD2}"/>
              </a:ext>
            </a:extLst>
          </p:cNvPr>
          <p:cNvSpPr/>
          <p:nvPr/>
        </p:nvSpPr>
        <p:spPr>
          <a:xfrm>
            <a:off x="17304666" y="823780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</a:t>
            </a:r>
          </a:p>
        </p:txBody>
      </p:sp>
      <p:sp>
        <p:nvSpPr>
          <p:cNvPr id="160" name="Google Shape;450;p25">
            <a:extLst>
              <a:ext uri="{FF2B5EF4-FFF2-40B4-BE49-F238E27FC236}">
                <a16:creationId xmlns:a16="http://schemas.microsoft.com/office/drawing/2014/main" id="{8035AF77-9A32-4821-98D0-949D121AEC1A}"/>
              </a:ext>
            </a:extLst>
          </p:cNvPr>
          <p:cNvSpPr txBox="1">
            <a:spLocks/>
          </p:cNvSpPr>
          <p:nvPr/>
        </p:nvSpPr>
        <p:spPr>
          <a:xfrm>
            <a:off x="17081237" y="10263898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5400" err="1">
                <a:solidFill>
                  <a:schemeClr val="tx1"/>
                </a:solidFill>
              </a:rPr>
              <a:t>Lorum</a:t>
            </a:r>
            <a:r>
              <a:rPr lang="en-US" sz="54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D295D3D5-7FCB-4E3A-8C73-B827D574FD7C}"/>
              </a:ext>
            </a:extLst>
          </p:cNvPr>
          <p:cNvSpPr/>
          <p:nvPr/>
        </p:nvSpPr>
        <p:spPr>
          <a:xfrm>
            <a:off x="17304666" y="11464563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427976829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14B9723-9F40-45BB-ABC7-27E4068E2F1E}"/>
              </a:ext>
            </a:extLst>
          </p:cNvPr>
          <p:cNvSpPr/>
          <p:nvPr/>
        </p:nvSpPr>
        <p:spPr>
          <a:xfrm>
            <a:off x="973394" y="828800"/>
            <a:ext cx="14137170" cy="122035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642" name="Google Shape;642;p29"/>
          <p:cNvGrpSpPr/>
          <p:nvPr/>
        </p:nvGrpSpPr>
        <p:grpSpPr>
          <a:xfrm>
            <a:off x="12925971" y="2870776"/>
            <a:ext cx="10010512" cy="10845221"/>
            <a:chOff x="4923439" y="1076541"/>
            <a:chExt cx="3753942" cy="4066958"/>
          </a:xfrm>
        </p:grpSpPr>
        <p:grpSp>
          <p:nvGrpSpPr>
            <p:cNvPr id="643" name="Google Shape;643;p29"/>
            <p:cNvGrpSpPr/>
            <p:nvPr/>
          </p:nvGrpSpPr>
          <p:grpSpPr>
            <a:xfrm>
              <a:off x="4923439" y="1076541"/>
              <a:ext cx="3753942" cy="4066958"/>
              <a:chOff x="1408750" y="238125"/>
              <a:chExt cx="5152975" cy="5238225"/>
            </a:xfrm>
          </p:grpSpPr>
          <p:sp>
            <p:nvSpPr>
              <p:cNvPr id="644" name="Google Shape;644;p29"/>
              <p:cNvSpPr/>
              <p:nvPr/>
            </p:nvSpPr>
            <p:spPr>
              <a:xfrm>
                <a:off x="1408750" y="2955775"/>
                <a:ext cx="2264475" cy="1414525"/>
              </a:xfrm>
              <a:custGeom>
                <a:avLst/>
                <a:gdLst/>
                <a:ahLst/>
                <a:cxnLst/>
                <a:rect l="l" t="t" r="r" b="b"/>
                <a:pathLst>
                  <a:path w="90579" h="56581" extrusionOk="0">
                    <a:moveTo>
                      <a:pt x="45411" y="1"/>
                    </a:moveTo>
                    <a:cubicBezTo>
                      <a:pt x="45399" y="1"/>
                      <a:pt x="45388" y="1"/>
                      <a:pt x="45377" y="2"/>
                    </a:cubicBezTo>
                    <a:lnTo>
                      <a:pt x="908" y="2041"/>
                    </a:lnTo>
                    <a:cubicBezTo>
                      <a:pt x="301" y="2069"/>
                      <a:pt x="0" y="2792"/>
                      <a:pt x="409" y="3243"/>
                    </a:cubicBezTo>
                    <a:lnTo>
                      <a:pt x="48545" y="56345"/>
                    </a:lnTo>
                    <a:cubicBezTo>
                      <a:pt x="48683" y="56496"/>
                      <a:pt x="48876" y="56581"/>
                      <a:pt x="49077" y="56581"/>
                    </a:cubicBezTo>
                    <a:cubicBezTo>
                      <a:pt x="49126" y="56581"/>
                      <a:pt x="49176" y="56576"/>
                      <a:pt x="49225" y="56565"/>
                    </a:cubicBezTo>
                    <a:lnTo>
                      <a:pt x="89816" y="48083"/>
                    </a:lnTo>
                    <a:cubicBezTo>
                      <a:pt x="90368" y="47969"/>
                      <a:pt x="90579" y="47292"/>
                      <a:pt x="90191" y="46884"/>
                    </a:cubicBezTo>
                    <a:lnTo>
                      <a:pt x="45931" y="226"/>
                    </a:lnTo>
                    <a:cubicBezTo>
                      <a:pt x="45795" y="82"/>
                      <a:pt x="45607" y="1"/>
                      <a:pt x="45411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29"/>
              <p:cNvSpPr/>
              <p:nvPr/>
            </p:nvSpPr>
            <p:spPr>
              <a:xfrm>
                <a:off x="1532050" y="2972425"/>
                <a:ext cx="2048325" cy="1297475"/>
              </a:xfrm>
              <a:custGeom>
                <a:avLst/>
                <a:gdLst/>
                <a:ahLst/>
                <a:cxnLst/>
                <a:rect l="l" t="t" r="r" b="b"/>
                <a:pathLst>
                  <a:path w="81933" h="51899" extrusionOk="0">
                    <a:moveTo>
                      <a:pt x="40166" y="0"/>
                    </a:moveTo>
                    <a:cubicBezTo>
                      <a:pt x="40157" y="0"/>
                      <a:pt x="40148" y="1"/>
                      <a:pt x="40139" y="1"/>
                    </a:cubicBezTo>
                    <a:lnTo>
                      <a:pt x="768" y="1820"/>
                    </a:lnTo>
                    <a:cubicBezTo>
                      <a:pt x="254" y="1844"/>
                      <a:pt x="0" y="2456"/>
                      <a:pt x="345" y="2837"/>
                    </a:cubicBezTo>
                    <a:lnTo>
                      <a:pt x="45629" y="51699"/>
                    </a:lnTo>
                    <a:cubicBezTo>
                      <a:pt x="45746" y="51828"/>
                      <a:pt x="45910" y="51898"/>
                      <a:pt x="46080" y="51898"/>
                    </a:cubicBezTo>
                    <a:cubicBezTo>
                      <a:pt x="46121" y="51898"/>
                      <a:pt x="46163" y="51894"/>
                      <a:pt x="46205" y="51886"/>
                    </a:cubicBezTo>
                    <a:lnTo>
                      <a:pt x="81288" y="45077"/>
                    </a:lnTo>
                    <a:cubicBezTo>
                      <a:pt x="81755" y="44979"/>
                      <a:pt x="81933" y="44408"/>
                      <a:pt x="81606" y="44063"/>
                    </a:cubicBezTo>
                    <a:lnTo>
                      <a:pt x="40607" y="190"/>
                    </a:lnTo>
                    <a:cubicBezTo>
                      <a:pt x="40493" y="68"/>
                      <a:pt x="40333" y="0"/>
                      <a:pt x="40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29"/>
              <p:cNvSpPr/>
              <p:nvPr/>
            </p:nvSpPr>
            <p:spPr>
              <a:xfrm>
                <a:off x="1813150" y="3130000"/>
                <a:ext cx="764900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30596" h="2787" extrusionOk="0">
                    <a:moveTo>
                      <a:pt x="29004" y="0"/>
                    </a:moveTo>
                    <a:cubicBezTo>
                      <a:pt x="26965" y="0"/>
                      <a:pt x="24931" y="74"/>
                      <a:pt x="22900" y="177"/>
                    </a:cubicBezTo>
                    <a:cubicBezTo>
                      <a:pt x="20341" y="300"/>
                      <a:pt x="17789" y="501"/>
                      <a:pt x="15238" y="719"/>
                    </a:cubicBezTo>
                    <a:cubicBezTo>
                      <a:pt x="12689" y="963"/>
                      <a:pt x="10142" y="1221"/>
                      <a:pt x="7602" y="1558"/>
                    </a:cubicBezTo>
                    <a:cubicBezTo>
                      <a:pt x="5062" y="1887"/>
                      <a:pt x="2525" y="2263"/>
                      <a:pt x="0" y="2772"/>
                    </a:cubicBezTo>
                    <a:cubicBezTo>
                      <a:pt x="513" y="2782"/>
                      <a:pt x="1024" y="2787"/>
                      <a:pt x="1535" y="2787"/>
                    </a:cubicBezTo>
                    <a:cubicBezTo>
                      <a:pt x="3595" y="2787"/>
                      <a:pt x="5647" y="2713"/>
                      <a:pt x="7696" y="2609"/>
                    </a:cubicBezTo>
                    <a:cubicBezTo>
                      <a:pt x="10256" y="2487"/>
                      <a:pt x="12808" y="2286"/>
                      <a:pt x="15359" y="2069"/>
                    </a:cubicBezTo>
                    <a:cubicBezTo>
                      <a:pt x="17907" y="1828"/>
                      <a:pt x="20455" y="1569"/>
                      <a:pt x="22995" y="1232"/>
                    </a:cubicBezTo>
                    <a:cubicBezTo>
                      <a:pt x="25535" y="903"/>
                      <a:pt x="28072" y="527"/>
                      <a:pt x="30596" y="16"/>
                    </a:cubicBezTo>
                    <a:cubicBezTo>
                      <a:pt x="30065" y="5"/>
                      <a:pt x="29534" y="0"/>
                      <a:pt x="29004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7;p29"/>
              <p:cNvSpPr/>
              <p:nvPr/>
            </p:nvSpPr>
            <p:spPr>
              <a:xfrm>
                <a:off x="1918875" y="3234850"/>
                <a:ext cx="74465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9786" h="2723" extrusionOk="0">
                    <a:moveTo>
                      <a:pt x="28036" y="0"/>
                    </a:moveTo>
                    <a:cubicBezTo>
                      <a:pt x="26116" y="0"/>
                      <a:pt x="24203" y="68"/>
                      <a:pt x="22291" y="164"/>
                    </a:cubicBezTo>
                    <a:cubicBezTo>
                      <a:pt x="19800" y="281"/>
                      <a:pt x="17315" y="475"/>
                      <a:pt x="14832" y="687"/>
                    </a:cubicBezTo>
                    <a:cubicBezTo>
                      <a:pt x="12352" y="924"/>
                      <a:pt x="9872" y="1177"/>
                      <a:pt x="7400" y="1507"/>
                    </a:cubicBezTo>
                    <a:cubicBezTo>
                      <a:pt x="4926" y="1831"/>
                      <a:pt x="2458" y="2200"/>
                      <a:pt x="0" y="2704"/>
                    </a:cubicBezTo>
                    <a:cubicBezTo>
                      <a:pt x="563" y="2717"/>
                      <a:pt x="1126" y="2722"/>
                      <a:pt x="1687" y="2722"/>
                    </a:cubicBezTo>
                    <a:cubicBezTo>
                      <a:pt x="3628" y="2722"/>
                      <a:pt x="5562" y="2654"/>
                      <a:pt x="7494" y="2558"/>
                    </a:cubicBezTo>
                    <a:cubicBezTo>
                      <a:pt x="9986" y="2442"/>
                      <a:pt x="12470" y="2247"/>
                      <a:pt x="14953" y="2036"/>
                    </a:cubicBezTo>
                    <a:cubicBezTo>
                      <a:pt x="17435" y="1801"/>
                      <a:pt x="19914" y="1549"/>
                      <a:pt x="22387" y="1218"/>
                    </a:cubicBezTo>
                    <a:cubicBezTo>
                      <a:pt x="24860" y="895"/>
                      <a:pt x="27329" y="525"/>
                      <a:pt x="29785" y="20"/>
                    </a:cubicBezTo>
                    <a:cubicBezTo>
                      <a:pt x="29201" y="7"/>
                      <a:pt x="28618" y="0"/>
                      <a:pt x="28036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29"/>
              <p:cNvSpPr/>
              <p:nvPr/>
            </p:nvSpPr>
            <p:spPr>
              <a:xfrm>
                <a:off x="2024600" y="3338350"/>
                <a:ext cx="7404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709" extrusionOk="0">
                    <a:moveTo>
                      <a:pt x="27851" y="0"/>
                    </a:moveTo>
                    <a:cubicBezTo>
                      <a:pt x="25951" y="0"/>
                      <a:pt x="24058" y="66"/>
                      <a:pt x="22167" y="161"/>
                    </a:cubicBezTo>
                    <a:cubicBezTo>
                      <a:pt x="19689" y="275"/>
                      <a:pt x="17218" y="468"/>
                      <a:pt x="14749" y="679"/>
                    </a:cubicBezTo>
                    <a:cubicBezTo>
                      <a:pt x="12283" y="915"/>
                      <a:pt x="9816" y="1167"/>
                      <a:pt x="7358" y="1496"/>
                    </a:cubicBezTo>
                    <a:cubicBezTo>
                      <a:pt x="4898" y="1818"/>
                      <a:pt x="2444" y="2187"/>
                      <a:pt x="1" y="2689"/>
                    </a:cubicBezTo>
                    <a:cubicBezTo>
                      <a:pt x="580" y="2702"/>
                      <a:pt x="1158" y="2708"/>
                      <a:pt x="1736" y="2708"/>
                    </a:cubicBezTo>
                    <a:cubicBezTo>
                      <a:pt x="3646" y="2708"/>
                      <a:pt x="5551" y="2642"/>
                      <a:pt x="7453" y="2547"/>
                    </a:cubicBezTo>
                    <a:cubicBezTo>
                      <a:pt x="9930" y="2432"/>
                      <a:pt x="12401" y="2239"/>
                      <a:pt x="14871" y="2030"/>
                    </a:cubicBezTo>
                    <a:cubicBezTo>
                      <a:pt x="17337" y="1796"/>
                      <a:pt x="19803" y="1544"/>
                      <a:pt x="22262" y="1214"/>
                    </a:cubicBezTo>
                    <a:cubicBezTo>
                      <a:pt x="24722" y="893"/>
                      <a:pt x="27175" y="524"/>
                      <a:pt x="29618" y="20"/>
                    </a:cubicBezTo>
                    <a:cubicBezTo>
                      <a:pt x="29029" y="7"/>
                      <a:pt x="28439" y="0"/>
                      <a:pt x="27851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29"/>
              <p:cNvSpPr/>
              <p:nvPr/>
            </p:nvSpPr>
            <p:spPr>
              <a:xfrm>
                <a:off x="2113350" y="3440900"/>
                <a:ext cx="747050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29882" h="2731" extrusionOk="0">
                    <a:moveTo>
                      <a:pt x="28169" y="0"/>
                    </a:moveTo>
                    <a:cubicBezTo>
                      <a:pt x="26229" y="0"/>
                      <a:pt x="24295" y="68"/>
                      <a:pt x="22364" y="165"/>
                    </a:cubicBezTo>
                    <a:cubicBezTo>
                      <a:pt x="19864" y="283"/>
                      <a:pt x="17372" y="478"/>
                      <a:pt x="14880" y="690"/>
                    </a:cubicBezTo>
                    <a:cubicBezTo>
                      <a:pt x="12392" y="929"/>
                      <a:pt x="9904" y="1182"/>
                      <a:pt x="7424" y="1514"/>
                    </a:cubicBezTo>
                    <a:cubicBezTo>
                      <a:pt x="4943" y="1838"/>
                      <a:pt x="2465" y="2209"/>
                      <a:pt x="1" y="2713"/>
                    </a:cubicBezTo>
                    <a:cubicBezTo>
                      <a:pt x="560" y="2725"/>
                      <a:pt x="1119" y="2731"/>
                      <a:pt x="1677" y="2731"/>
                    </a:cubicBezTo>
                    <a:cubicBezTo>
                      <a:pt x="3629" y="2731"/>
                      <a:pt x="5575" y="2662"/>
                      <a:pt x="7518" y="2563"/>
                    </a:cubicBezTo>
                    <a:cubicBezTo>
                      <a:pt x="10019" y="2447"/>
                      <a:pt x="12510" y="2252"/>
                      <a:pt x="15002" y="2041"/>
                    </a:cubicBezTo>
                    <a:cubicBezTo>
                      <a:pt x="17491" y="1805"/>
                      <a:pt x="19979" y="1551"/>
                      <a:pt x="22459" y="1219"/>
                    </a:cubicBezTo>
                    <a:cubicBezTo>
                      <a:pt x="24939" y="896"/>
                      <a:pt x="27417" y="525"/>
                      <a:pt x="29881" y="19"/>
                    </a:cubicBezTo>
                    <a:cubicBezTo>
                      <a:pt x="29310" y="6"/>
                      <a:pt x="28739" y="0"/>
                      <a:pt x="28169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29"/>
              <p:cNvSpPr/>
              <p:nvPr/>
            </p:nvSpPr>
            <p:spPr>
              <a:xfrm>
                <a:off x="2219100" y="3543225"/>
                <a:ext cx="7566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30267" h="2761" extrusionOk="0">
                    <a:moveTo>
                      <a:pt x="28620" y="1"/>
                    </a:moveTo>
                    <a:cubicBezTo>
                      <a:pt x="26625" y="1"/>
                      <a:pt x="24637" y="72"/>
                      <a:pt x="22652" y="173"/>
                    </a:cubicBezTo>
                    <a:cubicBezTo>
                      <a:pt x="20121" y="292"/>
                      <a:pt x="17596" y="491"/>
                      <a:pt x="15073" y="706"/>
                    </a:cubicBezTo>
                    <a:cubicBezTo>
                      <a:pt x="12551" y="947"/>
                      <a:pt x="10032" y="1203"/>
                      <a:pt x="7519" y="1538"/>
                    </a:cubicBezTo>
                    <a:cubicBezTo>
                      <a:pt x="5006" y="1865"/>
                      <a:pt x="2497" y="2238"/>
                      <a:pt x="0" y="2745"/>
                    </a:cubicBezTo>
                    <a:cubicBezTo>
                      <a:pt x="539" y="2756"/>
                      <a:pt x="1076" y="2761"/>
                      <a:pt x="1614" y="2761"/>
                    </a:cubicBezTo>
                    <a:cubicBezTo>
                      <a:pt x="3619" y="2761"/>
                      <a:pt x="5617" y="2689"/>
                      <a:pt x="7614" y="2589"/>
                    </a:cubicBezTo>
                    <a:cubicBezTo>
                      <a:pt x="10146" y="2468"/>
                      <a:pt x="12671" y="2270"/>
                      <a:pt x="15194" y="2056"/>
                    </a:cubicBezTo>
                    <a:cubicBezTo>
                      <a:pt x="17715" y="1817"/>
                      <a:pt x="20235" y="1561"/>
                      <a:pt x="22748" y="1227"/>
                    </a:cubicBezTo>
                    <a:cubicBezTo>
                      <a:pt x="25260" y="901"/>
                      <a:pt x="27770" y="526"/>
                      <a:pt x="30267" y="18"/>
                    </a:cubicBezTo>
                    <a:cubicBezTo>
                      <a:pt x="29717" y="6"/>
                      <a:pt x="29168" y="1"/>
                      <a:pt x="2862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29"/>
              <p:cNvSpPr/>
              <p:nvPr/>
            </p:nvSpPr>
            <p:spPr>
              <a:xfrm>
                <a:off x="2324825" y="3647450"/>
                <a:ext cx="743875" cy="68000"/>
              </a:xfrm>
              <a:custGeom>
                <a:avLst/>
                <a:gdLst/>
                <a:ahLst/>
                <a:cxnLst/>
                <a:rect l="l" t="t" r="r" b="b"/>
                <a:pathLst>
                  <a:path w="29755" h="2720" extrusionOk="0">
                    <a:moveTo>
                      <a:pt x="28004" y="1"/>
                    </a:moveTo>
                    <a:cubicBezTo>
                      <a:pt x="26087" y="1"/>
                      <a:pt x="24176" y="68"/>
                      <a:pt x="22268" y="164"/>
                    </a:cubicBezTo>
                    <a:cubicBezTo>
                      <a:pt x="19779" y="280"/>
                      <a:pt x="17296" y="474"/>
                      <a:pt x="14816" y="685"/>
                    </a:cubicBezTo>
                    <a:cubicBezTo>
                      <a:pt x="12338" y="922"/>
                      <a:pt x="9861" y="1175"/>
                      <a:pt x="7391" y="1505"/>
                    </a:cubicBezTo>
                    <a:cubicBezTo>
                      <a:pt x="4921" y="1828"/>
                      <a:pt x="2455" y="2198"/>
                      <a:pt x="0" y="2701"/>
                    </a:cubicBezTo>
                    <a:cubicBezTo>
                      <a:pt x="570" y="2714"/>
                      <a:pt x="1139" y="2720"/>
                      <a:pt x="1707" y="2720"/>
                    </a:cubicBezTo>
                    <a:cubicBezTo>
                      <a:pt x="3638" y="2720"/>
                      <a:pt x="5563" y="2652"/>
                      <a:pt x="7485" y="2556"/>
                    </a:cubicBezTo>
                    <a:cubicBezTo>
                      <a:pt x="9975" y="2441"/>
                      <a:pt x="12457" y="2247"/>
                      <a:pt x="14938" y="2036"/>
                    </a:cubicBezTo>
                    <a:cubicBezTo>
                      <a:pt x="17416" y="1801"/>
                      <a:pt x="19894" y="1549"/>
                      <a:pt x="22363" y="1218"/>
                    </a:cubicBezTo>
                    <a:cubicBezTo>
                      <a:pt x="24833" y="896"/>
                      <a:pt x="27300" y="526"/>
                      <a:pt x="29754" y="21"/>
                    </a:cubicBezTo>
                    <a:cubicBezTo>
                      <a:pt x="29170" y="7"/>
                      <a:pt x="28587" y="1"/>
                      <a:pt x="28004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29"/>
              <p:cNvSpPr/>
              <p:nvPr/>
            </p:nvSpPr>
            <p:spPr>
              <a:xfrm>
                <a:off x="2430550" y="3750375"/>
                <a:ext cx="746350" cy="68200"/>
              </a:xfrm>
              <a:custGeom>
                <a:avLst/>
                <a:gdLst/>
                <a:ahLst/>
                <a:cxnLst/>
                <a:rect l="l" t="t" r="r" b="b"/>
                <a:pathLst>
                  <a:path w="29854" h="2728" extrusionOk="0">
                    <a:moveTo>
                      <a:pt x="28120" y="1"/>
                    </a:moveTo>
                    <a:cubicBezTo>
                      <a:pt x="26189" y="1"/>
                      <a:pt x="24264" y="68"/>
                      <a:pt x="22341" y="165"/>
                    </a:cubicBezTo>
                    <a:cubicBezTo>
                      <a:pt x="19844" y="282"/>
                      <a:pt x="17355" y="478"/>
                      <a:pt x="14865" y="690"/>
                    </a:cubicBezTo>
                    <a:cubicBezTo>
                      <a:pt x="12379" y="927"/>
                      <a:pt x="9894" y="1181"/>
                      <a:pt x="7416" y="1512"/>
                    </a:cubicBezTo>
                    <a:cubicBezTo>
                      <a:pt x="4936" y="1835"/>
                      <a:pt x="2462" y="2206"/>
                      <a:pt x="0" y="2709"/>
                    </a:cubicBezTo>
                    <a:cubicBezTo>
                      <a:pt x="567" y="2722"/>
                      <a:pt x="1133" y="2728"/>
                      <a:pt x="1698" y="2728"/>
                    </a:cubicBezTo>
                    <a:cubicBezTo>
                      <a:pt x="3640" y="2728"/>
                      <a:pt x="5576" y="2659"/>
                      <a:pt x="7511" y="2562"/>
                    </a:cubicBezTo>
                    <a:cubicBezTo>
                      <a:pt x="10008" y="2446"/>
                      <a:pt x="12499" y="2250"/>
                      <a:pt x="14987" y="2040"/>
                    </a:cubicBezTo>
                    <a:cubicBezTo>
                      <a:pt x="17473" y="1804"/>
                      <a:pt x="19958" y="1551"/>
                      <a:pt x="22437" y="1219"/>
                    </a:cubicBezTo>
                    <a:cubicBezTo>
                      <a:pt x="24916" y="896"/>
                      <a:pt x="27390" y="525"/>
                      <a:pt x="29853" y="20"/>
                    </a:cubicBezTo>
                    <a:cubicBezTo>
                      <a:pt x="29275" y="7"/>
                      <a:pt x="28697" y="1"/>
                      <a:pt x="2812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29"/>
              <p:cNvSpPr/>
              <p:nvPr/>
            </p:nvSpPr>
            <p:spPr>
              <a:xfrm>
                <a:off x="2536250" y="3857800"/>
                <a:ext cx="712450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8498" h="2568" extrusionOk="0">
                    <a:moveTo>
                      <a:pt x="26345" y="0"/>
                    </a:moveTo>
                    <a:cubicBezTo>
                      <a:pt x="24668" y="0"/>
                      <a:pt x="22996" y="54"/>
                      <a:pt x="21327" y="131"/>
                    </a:cubicBezTo>
                    <a:cubicBezTo>
                      <a:pt x="18943" y="232"/>
                      <a:pt x="16565" y="412"/>
                      <a:pt x="14190" y="610"/>
                    </a:cubicBezTo>
                    <a:cubicBezTo>
                      <a:pt x="11817" y="831"/>
                      <a:pt x="9444" y="1070"/>
                      <a:pt x="7079" y="1386"/>
                    </a:cubicBezTo>
                    <a:cubicBezTo>
                      <a:pt x="4712" y="1695"/>
                      <a:pt x="2351" y="2049"/>
                      <a:pt x="0" y="2538"/>
                    </a:cubicBezTo>
                    <a:cubicBezTo>
                      <a:pt x="701" y="2559"/>
                      <a:pt x="1400" y="2568"/>
                      <a:pt x="2099" y="2568"/>
                    </a:cubicBezTo>
                    <a:cubicBezTo>
                      <a:pt x="3794" y="2568"/>
                      <a:pt x="5484" y="2514"/>
                      <a:pt x="7171" y="2436"/>
                    </a:cubicBezTo>
                    <a:cubicBezTo>
                      <a:pt x="9555" y="2336"/>
                      <a:pt x="11932" y="2155"/>
                      <a:pt x="14308" y="1960"/>
                    </a:cubicBezTo>
                    <a:cubicBezTo>
                      <a:pt x="16681" y="1740"/>
                      <a:pt x="19055" y="1501"/>
                      <a:pt x="21420" y="1185"/>
                    </a:cubicBezTo>
                    <a:cubicBezTo>
                      <a:pt x="23786" y="878"/>
                      <a:pt x="26148" y="522"/>
                      <a:pt x="28498" y="32"/>
                    </a:cubicBezTo>
                    <a:cubicBezTo>
                      <a:pt x="27779" y="10"/>
                      <a:pt x="27062" y="0"/>
                      <a:pt x="26345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29"/>
              <p:cNvSpPr/>
              <p:nvPr/>
            </p:nvSpPr>
            <p:spPr>
              <a:xfrm>
                <a:off x="1729750" y="2934175"/>
                <a:ext cx="623325" cy="148775"/>
              </a:xfrm>
              <a:custGeom>
                <a:avLst/>
                <a:gdLst/>
                <a:ahLst/>
                <a:cxnLst/>
                <a:rect l="l" t="t" r="r" b="b"/>
                <a:pathLst>
                  <a:path w="24933" h="5951" extrusionOk="0">
                    <a:moveTo>
                      <a:pt x="22240" y="0"/>
                    </a:moveTo>
                    <a:lnTo>
                      <a:pt x="0" y="1134"/>
                    </a:lnTo>
                    <a:lnTo>
                      <a:pt x="2975" y="5950"/>
                    </a:lnTo>
                    <a:lnTo>
                      <a:pt x="24932" y="4180"/>
                    </a:lnTo>
                    <a:lnTo>
                      <a:pt x="2224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29"/>
              <p:cNvSpPr/>
              <p:nvPr/>
            </p:nvSpPr>
            <p:spPr>
              <a:xfrm>
                <a:off x="2896675" y="3590800"/>
                <a:ext cx="713625" cy="455425"/>
              </a:xfrm>
              <a:custGeom>
                <a:avLst/>
                <a:gdLst/>
                <a:ahLst/>
                <a:cxnLst/>
                <a:rect l="l" t="t" r="r" b="b"/>
                <a:pathLst>
                  <a:path w="28545" h="18217" extrusionOk="0">
                    <a:moveTo>
                      <a:pt x="12701" y="0"/>
                    </a:moveTo>
                    <a:cubicBezTo>
                      <a:pt x="11495" y="0"/>
                      <a:pt x="10466" y="60"/>
                      <a:pt x="9845" y="85"/>
                    </a:cubicBezTo>
                    <a:cubicBezTo>
                      <a:pt x="9763" y="88"/>
                      <a:pt x="9670" y="90"/>
                      <a:pt x="9568" y="90"/>
                    </a:cubicBezTo>
                    <a:cubicBezTo>
                      <a:pt x="8851" y="90"/>
                      <a:pt x="7677" y="19"/>
                      <a:pt x="6414" y="19"/>
                    </a:cubicBezTo>
                    <a:cubicBezTo>
                      <a:pt x="4002" y="19"/>
                      <a:pt x="1267" y="278"/>
                      <a:pt x="780" y="1785"/>
                    </a:cubicBezTo>
                    <a:cubicBezTo>
                      <a:pt x="0" y="4192"/>
                      <a:pt x="13742" y="5397"/>
                      <a:pt x="14095" y="5467"/>
                    </a:cubicBezTo>
                    <a:cubicBezTo>
                      <a:pt x="14450" y="5538"/>
                      <a:pt x="25995" y="18217"/>
                      <a:pt x="25995" y="18217"/>
                    </a:cubicBezTo>
                    <a:cubicBezTo>
                      <a:pt x="25995" y="18217"/>
                      <a:pt x="28545" y="15242"/>
                      <a:pt x="28545" y="12267"/>
                    </a:cubicBezTo>
                    <a:cubicBezTo>
                      <a:pt x="28545" y="9292"/>
                      <a:pt x="22808" y="2775"/>
                      <a:pt x="19762" y="1217"/>
                    </a:cubicBezTo>
                    <a:cubicBezTo>
                      <a:pt x="17783" y="205"/>
                      <a:pt x="14937" y="0"/>
                      <a:pt x="12701" y="0"/>
                    </a:cubicBezTo>
                    <a:close/>
                  </a:path>
                </a:pathLst>
              </a:custGeom>
              <a:solidFill>
                <a:srgbClr val="EAC1A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29"/>
              <p:cNvSpPr/>
              <p:nvPr/>
            </p:nvSpPr>
            <p:spPr>
              <a:xfrm>
                <a:off x="3447350" y="3897475"/>
                <a:ext cx="757425" cy="851125"/>
              </a:xfrm>
              <a:custGeom>
                <a:avLst/>
                <a:gdLst/>
                <a:ahLst/>
                <a:cxnLst/>
                <a:rect l="l" t="t" r="r" b="b"/>
                <a:pathLst>
                  <a:path w="30297" h="34045" extrusionOk="0">
                    <a:moveTo>
                      <a:pt x="6518" y="0"/>
                    </a:moveTo>
                    <a:lnTo>
                      <a:pt x="0" y="17023"/>
                    </a:lnTo>
                    <a:lnTo>
                      <a:pt x="26227" y="34045"/>
                    </a:lnTo>
                    <a:lnTo>
                      <a:pt x="30297" y="14897"/>
                    </a:lnTo>
                    <a:lnTo>
                      <a:pt x="6518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29"/>
              <p:cNvSpPr/>
              <p:nvPr/>
            </p:nvSpPr>
            <p:spPr>
              <a:xfrm>
                <a:off x="4329100" y="2024975"/>
                <a:ext cx="1273950" cy="1580475"/>
              </a:xfrm>
              <a:custGeom>
                <a:avLst/>
                <a:gdLst/>
                <a:ahLst/>
                <a:cxnLst/>
                <a:rect l="l" t="t" r="r" b="b"/>
                <a:pathLst>
                  <a:path w="50958" h="63219" extrusionOk="0">
                    <a:moveTo>
                      <a:pt x="29578" y="1"/>
                    </a:moveTo>
                    <a:lnTo>
                      <a:pt x="0" y="17028"/>
                    </a:lnTo>
                    <a:cubicBezTo>
                      <a:pt x="0" y="17028"/>
                      <a:pt x="6331" y="51970"/>
                      <a:pt x="7914" y="60110"/>
                    </a:cubicBezTo>
                    <a:cubicBezTo>
                      <a:pt x="8324" y="62217"/>
                      <a:pt x="9893" y="63218"/>
                      <a:pt x="12387" y="63218"/>
                    </a:cubicBezTo>
                    <a:cubicBezTo>
                      <a:pt x="19522" y="63218"/>
                      <a:pt x="34221" y="55024"/>
                      <a:pt x="50958" y="41118"/>
                    </a:cubicBezTo>
                    <a:cubicBezTo>
                      <a:pt x="41550" y="32527"/>
                      <a:pt x="29578" y="1"/>
                      <a:pt x="29578" y="1"/>
                    </a:cubicBezTo>
                    <a:close/>
                  </a:path>
                </a:pathLst>
              </a:custGeom>
              <a:solidFill>
                <a:srgbClr val="EAC1A4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29"/>
              <p:cNvSpPr/>
              <p:nvPr/>
            </p:nvSpPr>
            <p:spPr>
              <a:xfrm>
                <a:off x="3799275" y="2669750"/>
                <a:ext cx="2762450" cy="2805525"/>
              </a:xfrm>
              <a:custGeom>
                <a:avLst/>
                <a:gdLst/>
                <a:ahLst/>
                <a:cxnLst/>
                <a:rect l="l" t="t" r="r" b="b"/>
                <a:pathLst>
                  <a:path w="110498" h="112221" extrusionOk="0">
                    <a:moveTo>
                      <a:pt x="71459" y="1"/>
                    </a:moveTo>
                    <a:cubicBezTo>
                      <a:pt x="71458" y="1"/>
                      <a:pt x="71458" y="1"/>
                      <a:pt x="71457" y="1"/>
                    </a:cubicBezTo>
                    <a:cubicBezTo>
                      <a:pt x="71457" y="1"/>
                      <a:pt x="6444" y="14394"/>
                      <a:pt x="3223" y="33669"/>
                    </a:cubicBezTo>
                    <a:cubicBezTo>
                      <a:pt x="1" y="52942"/>
                      <a:pt x="11020" y="112187"/>
                      <a:pt x="11020" y="112187"/>
                    </a:cubicBezTo>
                    <a:lnTo>
                      <a:pt x="91736" y="112220"/>
                    </a:lnTo>
                    <a:cubicBezTo>
                      <a:pt x="91736" y="112220"/>
                      <a:pt x="110497" y="1"/>
                      <a:pt x="7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29"/>
              <p:cNvSpPr/>
              <p:nvPr/>
            </p:nvSpPr>
            <p:spPr>
              <a:xfrm>
                <a:off x="4204750" y="2498975"/>
                <a:ext cx="1263525" cy="662900"/>
              </a:xfrm>
              <a:custGeom>
                <a:avLst/>
                <a:gdLst/>
                <a:ahLst/>
                <a:cxnLst/>
                <a:rect l="l" t="t" r="r" b="b"/>
                <a:pathLst>
                  <a:path w="50541" h="26516" extrusionOk="0">
                    <a:moveTo>
                      <a:pt x="46574" y="1"/>
                    </a:moveTo>
                    <a:lnTo>
                      <a:pt x="4240" y="19191"/>
                    </a:lnTo>
                    <a:lnTo>
                      <a:pt x="1" y="26515"/>
                    </a:lnTo>
                    <a:lnTo>
                      <a:pt x="50541" y="7955"/>
                    </a:lnTo>
                    <a:lnTo>
                      <a:pt x="46574" y="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29"/>
              <p:cNvSpPr/>
              <p:nvPr/>
            </p:nvSpPr>
            <p:spPr>
              <a:xfrm>
                <a:off x="2746150" y="3001200"/>
                <a:ext cx="150725" cy="510275"/>
              </a:xfrm>
              <a:custGeom>
                <a:avLst/>
                <a:gdLst/>
                <a:ahLst/>
                <a:cxnLst/>
                <a:rect l="l" t="t" r="r" b="b"/>
                <a:pathLst>
                  <a:path w="6029" h="20411" extrusionOk="0">
                    <a:moveTo>
                      <a:pt x="3585" y="1"/>
                    </a:moveTo>
                    <a:lnTo>
                      <a:pt x="1" y="18144"/>
                    </a:lnTo>
                    <a:lnTo>
                      <a:pt x="1666" y="20411"/>
                    </a:lnTo>
                    <a:lnTo>
                      <a:pt x="6029" y="587"/>
                    </a:lnTo>
                    <a:lnTo>
                      <a:pt x="358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29"/>
              <p:cNvSpPr/>
              <p:nvPr/>
            </p:nvSpPr>
            <p:spPr>
              <a:xfrm>
                <a:off x="2383175" y="3333575"/>
                <a:ext cx="703000" cy="817725"/>
              </a:xfrm>
              <a:custGeom>
                <a:avLst/>
                <a:gdLst/>
                <a:ahLst/>
                <a:cxnLst/>
                <a:rect l="l" t="t" r="r" b="b"/>
                <a:pathLst>
                  <a:path w="28120" h="32709" extrusionOk="0">
                    <a:moveTo>
                      <a:pt x="10317" y="1"/>
                    </a:moveTo>
                    <a:cubicBezTo>
                      <a:pt x="10204" y="1"/>
                      <a:pt x="10094" y="11"/>
                      <a:pt x="9987" y="32"/>
                    </a:cubicBezTo>
                    <a:cubicBezTo>
                      <a:pt x="7508" y="528"/>
                      <a:pt x="8783" y="4141"/>
                      <a:pt x="9987" y="6124"/>
                    </a:cubicBezTo>
                    <a:cubicBezTo>
                      <a:pt x="9704" y="6047"/>
                      <a:pt x="9437" y="6011"/>
                      <a:pt x="9187" y="6011"/>
                    </a:cubicBezTo>
                    <a:cubicBezTo>
                      <a:pt x="6684" y="6011"/>
                      <a:pt x="5841" y="9588"/>
                      <a:pt x="6871" y="10941"/>
                    </a:cubicBezTo>
                    <a:cubicBezTo>
                      <a:pt x="4604" y="14764"/>
                      <a:pt x="1" y="24327"/>
                      <a:pt x="13528" y="30914"/>
                    </a:cubicBezTo>
                    <a:cubicBezTo>
                      <a:pt x="16155" y="32193"/>
                      <a:pt x="18311" y="32708"/>
                      <a:pt x="20082" y="32708"/>
                    </a:cubicBezTo>
                    <a:cubicBezTo>
                      <a:pt x="27429" y="32708"/>
                      <a:pt x="28120" y="23831"/>
                      <a:pt x="28120" y="23831"/>
                    </a:cubicBezTo>
                    <a:cubicBezTo>
                      <a:pt x="28120" y="23831"/>
                      <a:pt x="27695" y="12357"/>
                      <a:pt x="27128" y="10941"/>
                    </a:cubicBezTo>
                    <a:cubicBezTo>
                      <a:pt x="26560" y="9524"/>
                      <a:pt x="25073" y="5769"/>
                      <a:pt x="24011" y="5557"/>
                    </a:cubicBezTo>
                    <a:cubicBezTo>
                      <a:pt x="22949" y="5344"/>
                      <a:pt x="16575" y="5024"/>
                      <a:pt x="16575" y="5024"/>
                    </a:cubicBezTo>
                    <a:cubicBezTo>
                      <a:pt x="16575" y="5024"/>
                      <a:pt x="12814" y="1"/>
                      <a:pt x="10317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29"/>
              <p:cNvSpPr/>
              <p:nvPr/>
            </p:nvSpPr>
            <p:spPr>
              <a:xfrm>
                <a:off x="2797500" y="3459150"/>
                <a:ext cx="137650" cy="94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376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1" y="583"/>
                      <a:pt x="591" y="1048"/>
                      <a:pt x="976" y="1475"/>
                    </a:cubicBezTo>
                    <a:cubicBezTo>
                      <a:pt x="1365" y="1893"/>
                      <a:pt x="1801" y="2265"/>
                      <a:pt x="2274" y="2585"/>
                    </a:cubicBezTo>
                    <a:cubicBezTo>
                      <a:pt x="2745" y="2902"/>
                      <a:pt x="3247" y="3174"/>
                      <a:pt x="3783" y="3381"/>
                    </a:cubicBezTo>
                    <a:cubicBezTo>
                      <a:pt x="4320" y="3584"/>
                      <a:pt x="4882" y="3740"/>
                      <a:pt x="5506" y="3760"/>
                    </a:cubicBezTo>
                    <a:cubicBezTo>
                      <a:pt x="5155" y="3241"/>
                      <a:pt x="4749" y="2848"/>
                      <a:pt x="4337" y="2469"/>
                    </a:cubicBezTo>
                    <a:cubicBezTo>
                      <a:pt x="3919" y="2102"/>
                      <a:pt x="3488" y="1764"/>
                      <a:pt x="3035" y="1462"/>
                    </a:cubicBezTo>
                    <a:cubicBezTo>
                      <a:pt x="2581" y="1155"/>
                      <a:pt x="2108" y="876"/>
                      <a:pt x="1618" y="629"/>
                    </a:cubicBezTo>
                    <a:cubicBezTo>
                      <a:pt x="1116" y="383"/>
                      <a:pt x="602" y="157"/>
                      <a:pt x="0" y="1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29"/>
              <p:cNvSpPr/>
              <p:nvPr/>
            </p:nvSpPr>
            <p:spPr>
              <a:xfrm>
                <a:off x="2787775" y="3324050"/>
                <a:ext cx="1919475" cy="2152300"/>
              </a:xfrm>
              <a:custGeom>
                <a:avLst/>
                <a:gdLst/>
                <a:ahLst/>
                <a:cxnLst/>
                <a:rect l="l" t="t" r="r" b="b"/>
                <a:pathLst>
                  <a:path w="76779" h="86092" extrusionOk="0">
                    <a:moveTo>
                      <a:pt x="54758" y="1"/>
                    </a:moveTo>
                    <a:cubicBezTo>
                      <a:pt x="51635" y="1"/>
                      <a:pt x="48439" y="1465"/>
                      <a:pt x="45730" y="3153"/>
                    </a:cubicBezTo>
                    <a:cubicBezTo>
                      <a:pt x="38841" y="7445"/>
                      <a:pt x="33295" y="37834"/>
                      <a:pt x="33295" y="37834"/>
                    </a:cubicBezTo>
                    <a:cubicBezTo>
                      <a:pt x="33295" y="37834"/>
                      <a:pt x="28362" y="30530"/>
                      <a:pt x="12932" y="18999"/>
                    </a:cubicBezTo>
                    <a:cubicBezTo>
                      <a:pt x="4030" y="21033"/>
                      <a:pt x="1" y="33090"/>
                      <a:pt x="1" y="33090"/>
                    </a:cubicBezTo>
                    <a:cubicBezTo>
                      <a:pt x="1" y="33090"/>
                      <a:pt x="21183" y="79816"/>
                      <a:pt x="51480" y="86015"/>
                    </a:cubicBezTo>
                    <a:cubicBezTo>
                      <a:pt x="51727" y="86066"/>
                      <a:pt x="51985" y="86091"/>
                      <a:pt x="52253" y="86091"/>
                    </a:cubicBezTo>
                    <a:cubicBezTo>
                      <a:pt x="60213" y="86091"/>
                      <a:pt x="76778" y="63708"/>
                      <a:pt x="66627" y="15031"/>
                    </a:cubicBezTo>
                    <a:cubicBezTo>
                      <a:pt x="64221" y="3489"/>
                      <a:pt x="59577" y="1"/>
                      <a:pt x="547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29"/>
              <p:cNvSpPr/>
              <p:nvPr/>
            </p:nvSpPr>
            <p:spPr>
              <a:xfrm>
                <a:off x="4074750" y="3985775"/>
                <a:ext cx="457275" cy="1488675"/>
              </a:xfrm>
              <a:custGeom>
                <a:avLst/>
                <a:gdLst/>
                <a:ahLst/>
                <a:cxnLst/>
                <a:rect l="l" t="t" r="r" b="b"/>
                <a:pathLst>
                  <a:path w="18291" h="59547" extrusionOk="0">
                    <a:moveTo>
                      <a:pt x="15689" y="1"/>
                    </a:moveTo>
                    <a:lnTo>
                      <a:pt x="15689" y="1"/>
                    </a:lnTo>
                    <a:cubicBezTo>
                      <a:pt x="16009" y="2770"/>
                      <a:pt x="16291" y="5539"/>
                      <a:pt x="16468" y="8316"/>
                    </a:cubicBezTo>
                    <a:cubicBezTo>
                      <a:pt x="16669" y="11090"/>
                      <a:pt x="16808" y="13864"/>
                      <a:pt x="16886" y="16638"/>
                    </a:cubicBezTo>
                    <a:cubicBezTo>
                      <a:pt x="17019" y="22184"/>
                      <a:pt x="16918" y="27739"/>
                      <a:pt x="16259" y="33223"/>
                    </a:cubicBezTo>
                    <a:cubicBezTo>
                      <a:pt x="15942" y="35965"/>
                      <a:pt x="15484" y="38691"/>
                      <a:pt x="14804" y="41354"/>
                    </a:cubicBezTo>
                    <a:cubicBezTo>
                      <a:pt x="14150" y="44024"/>
                      <a:pt x="13243" y="46626"/>
                      <a:pt x="12035" y="49080"/>
                    </a:cubicBezTo>
                    <a:cubicBezTo>
                      <a:pt x="10819" y="51524"/>
                      <a:pt x="9244" y="53808"/>
                      <a:pt x="7205" y="55637"/>
                    </a:cubicBezTo>
                    <a:cubicBezTo>
                      <a:pt x="5195" y="57500"/>
                      <a:pt x="2687" y="58800"/>
                      <a:pt x="1" y="59546"/>
                    </a:cubicBezTo>
                    <a:cubicBezTo>
                      <a:pt x="2757" y="59100"/>
                      <a:pt x="5406" y="57902"/>
                      <a:pt x="7635" y="56144"/>
                    </a:cubicBezTo>
                    <a:cubicBezTo>
                      <a:pt x="9859" y="54369"/>
                      <a:pt x="11629" y="52063"/>
                      <a:pt x="12973" y="49570"/>
                    </a:cubicBezTo>
                    <a:cubicBezTo>
                      <a:pt x="15686" y="44556"/>
                      <a:pt x="16913" y="38939"/>
                      <a:pt x="17606" y="33382"/>
                    </a:cubicBezTo>
                    <a:cubicBezTo>
                      <a:pt x="18249" y="27797"/>
                      <a:pt x="18291" y="22172"/>
                      <a:pt x="17941" y="16591"/>
                    </a:cubicBezTo>
                    <a:cubicBezTo>
                      <a:pt x="17593" y="11010"/>
                      <a:pt x="16867" y="5454"/>
                      <a:pt x="15689" y="1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29"/>
              <p:cNvSpPr/>
              <p:nvPr/>
            </p:nvSpPr>
            <p:spPr>
              <a:xfrm>
                <a:off x="3615325" y="4263725"/>
                <a:ext cx="89825" cy="50195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20078" extrusionOk="0">
                    <a:moveTo>
                      <a:pt x="201" y="1"/>
                    </a:moveTo>
                    <a:cubicBezTo>
                      <a:pt x="16" y="1719"/>
                      <a:pt x="1" y="3438"/>
                      <a:pt x="59" y="5150"/>
                    </a:cubicBezTo>
                    <a:cubicBezTo>
                      <a:pt x="111" y="6864"/>
                      <a:pt x="273" y="8572"/>
                      <a:pt x="486" y="10276"/>
                    </a:cubicBezTo>
                    <a:cubicBezTo>
                      <a:pt x="728" y="11975"/>
                      <a:pt x="1038" y="13673"/>
                      <a:pt x="1498" y="15339"/>
                    </a:cubicBezTo>
                    <a:cubicBezTo>
                      <a:pt x="1959" y="16991"/>
                      <a:pt x="2542" y="18685"/>
                      <a:pt x="3592" y="20078"/>
                    </a:cubicBezTo>
                    <a:cubicBezTo>
                      <a:pt x="3056" y="18440"/>
                      <a:pt x="2799" y="16786"/>
                      <a:pt x="2532" y="15116"/>
                    </a:cubicBezTo>
                    <a:cubicBezTo>
                      <a:pt x="2292" y="13445"/>
                      <a:pt x="2046" y="11774"/>
                      <a:pt x="1829" y="10094"/>
                    </a:cubicBezTo>
                    <a:cubicBezTo>
                      <a:pt x="1592" y="8416"/>
                      <a:pt x="1375" y="6735"/>
                      <a:pt x="1109" y="5054"/>
                    </a:cubicBezTo>
                    <a:cubicBezTo>
                      <a:pt x="854" y="3370"/>
                      <a:pt x="576" y="1687"/>
                      <a:pt x="201" y="1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29"/>
              <p:cNvSpPr/>
              <p:nvPr/>
            </p:nvSpPr>
            <p:spPr>
              <a:xfrm>
                <a:off x="3809075" y="950275"/>
                <a:ext cx="1435700" cy="1791800"/>
              </a:xfrm>
              <a:custGeom>
                <a:avLst/>
                <a:gdLst/>
                <a:ahLst/>
                <a:cxnLst/>
                <a:rect l="l" t="t" r="r" b="b"/>
                <a:pathLst>
                  <a:path w="57428" h="71672" extrusionOk="0">
                    <a:moveTo>
                      <a:pt x="28715" y="1"/>
                    </a:moveTo>
                    <a:cubicBezTo>
                      <a:pt x="12856" y="1"/>
                      <a:pt x="1" y="15488"/>
                      <a:pt x="1" y="34592"/>
                    </a:cubicBezTo>
                    <a:cubicBezTo>
                      <a:pt x="1" y="53697"/>
                      <a:pt x="2230" y="71671"/>
                      <a:pt x="18088" y="71671"/>
                    </a:cubicBezTo>
                    <a:cubicBezTo>
                      <a:pt x="28715" y="71671"/>
                      <a:pt x="57428" y="53697"/>
                      <a:pt x="57428" y="34592"/>
                    </a:cubicBezTo>
                    <a:cubicBezTo>
                      <a:pt x="57428" y="15488"/>
                      <a:pt x="44572" y="1"/>
                      <a:pt x="28715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29"/>
              <p:cNvSpPr/>
              <p:nvPr/>
            </p:nvSpPr>
            <p:spPr>
              <a:xfrm>
                <a:off x="4631425" y="238125"/>
                <a:ext cx="813950" cy="712175"/>
              </a:xfrm>
              <a:custGeom>
                <a:avLst/>
                <a:gdLst/>
                <a:ahLst/>
                <a:cxnLst/>
                <a:rect l="l" t="t" r="r" b="b"/>
                <a:pathLst>
                  <a:path w="32558" h="28487" extrusionOk="0">
                    <a:moveTo>
                      <a:pt x="16279" y="0"/>
                    </a:moveTo>
                    <a:cubicBezTo>
                      <a:pt x="11962" y="0"/>
                      <a:pt x="7821" y="1500"/>
                      <a:pt x="4768" y="4172"/>
                    </a:cubicBezTo>
                    <a:cubicBezTo>
                      <a:pt x="1716" y="6843"/>
                      <a:pt x="0" y="10466"/>
                      <a:pt x="0" y="14243"/>
                    </a:cubicBezTo>
                    <a:cubicBezTo>
                      <a:pt x="0" y="18021"/>
                      <a:pt x="1716" y="21644"/>
                      <a:pt x="4768" y="24315"/>
                    </a:cubicBezTo>
                    <a:cubicBezTo>
                      <a:pt x="7821" y="26987"/>
                      <a:pt x="11962" y="28487"/>
                      <a:pt x="16279" y="28487"/>
                    </a:cubicBezTo>
                    <a:cubicBezTo>
                      <a:pt x="20596" y="28487"/>
                      <a:pt x="24736" y="26987"/>
                      <a:pt x="27789" y="24315"/>
                    </a:cubicBezTo>
                    <a:cubicBezTo>
                      <a:pt x="30842" y="21644"/>
                      <a:pt x="32557" y="18021"/>
                      <a:pt x="32557" y="14243"/>
                    </a:cubicBezTo>
                    <a:cubicBezTo>
                      <a:pt x="32557" y="10466"/>
                      <a:pt x="30842" y="6843"/>
                      <a:pt x="27789" y="4172"/>
                    </a:cubicBezTo>
                    <a:cubicBezTo>
                      <a:pt x="24736" y="1500"/>
                      <a:pt x="20596" y="0"/>
                      <a:pt x="16279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29"/>
              <p:cNvSpPr/>
              <p:nvPr/>
            </p:nvSpPr>
            <p:spPr>
              <a:xfrm>
                <a:off x="3578025" y="630325"/>
                <a:ext cx="2054475" cy="1799975"/>
              </a:xfrm>
              <a:custGeom>
                <a:avLst/>
                <a:gdLst/>
                <a:ahLst/>
                <a:cxnLst/>
                <a:rect l="l" t="t" r="r" b="b"/>
                <a:pathLst>
                  <a:path w="82179" h="71999" extrusionOk="0">
                    <a:moveTo>
                      <a:pt x="54684" y="0"/>
                    </a:moveTo>
                    <a:cubicBezTo>
                      <a:pt x="52231" y="0"/>
                      <a:pt x="49634" y="535"/>
                      <a:pt x="46908" y="1720"/>
                    </a:cubicBezTo>
                    <a:cubicBezTo>
                      <a:pt x="45858" y="1682"/>
                      <a:pt x="44832" y="1663"/>
                      <a:pt x="43829" y="1663"/>
                    </a:cubicBezTo>
                    <a:cubicBezTo>
                      <a:pt x="1" y="1663"/>
                      <a:pt x="1543" y="37629"/>
                      <a:pt x="9833" y="40392"/>
                    </a:cubicBezTo>
                    <a:cubicBezTo>
                      <a:pt x="23711" y="38543"/>
                      <a:pt x="23892" y="28609"/>
                      <a:pt x="23480" y="24980"/>
                    </a:cubicBezTo>
                    <a:lnTo>
                      <a:pt x="23480" y="24980"/>
                    </a:lnTo>
                    <a:cubicBezTo>
                      <a:pt x="25994" y="39701"/>
                      <a:pt x="29679" y="43770"/>
                      <a:pt x="33237" y="43770"/>
                    </a:cubicBezTo>
                    <a:cubicBezTo>
                      <a:pt x="37407" y="43770"/>
                      <a:pt x="41402" y="38182"/>
                      <a:pt x="43135" y="37603"/>
                    </a:cubicBezTo>
                    <a:lnTo>
                      <a:pt x="43135" y="37603"/>
                    </a:lnTo>
                    <a:cubicBezTo>
                      <a:pt x="45487" y="45714"/>
                      <a:pt x="40188" y="71998"/>
                      <a:pt x="55659" y="71998"/>
                    </a:cubicBezTo>
                    <a:cubicBezTo>
                      <a:pt x="58231" y="71998"/>
                      <a:pt x="61377" y="71272"/>
                      <a:pt x="65227" y="69615"/>
                    </a:cubicBezTo>
                    <a:cubicBezTo>
                      <a:pt x="76123" y="63389"/>
                      <a:pt x="82178" y="50183"/>
                      <a:pt x="80883" y="34446"/>
                    </a:cubicBezTo>
                    <a:cubicBezTo>
                      <a:pt x="79766" y="20881"/>
                      <a:pt x="70013" y="0"/>
                      <a:pt x="54684" y="0"/>
                    </a:cubicBezTo>
                    <a:close/>
                  </a:path>
                </a:pathLst>
              </a:custGeom>
              <a:solidFill>
                <a:srgbClr val="477861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29"/>
              <p:cNvSpPr/>
              <p:nvPr/>
            </p:nvSpPr>
            <p:spPr>
              <a:xfrm>
                <a:off x="4750725" y="630175"/>
                <a:ext cx="584275" cy="207750"/>
              </a:xfrm>
              <a:custGeom>
                <a:avLst/>
                <a:gdLst/>
                <a:ahLst/>
                <a:cxnLst/>
                <a:rect l="l" t="t" r="r" b="b"/>
                <a:pathLst>
                  <a:path w="23371" h="8310" extrusionOk="0">
                    <a:moveTo>
                      <a:pt x="6743" y="0"/>
                    </a:moveTo>
                    <a:cubicBezTo>
                      <a:pt x="6576" y="0"/>
                      <a:pt x="6409" y="3"/>
                      <a:pt x="6242" y="9"/>
                    </a:cubicBezTo>
                    <a:cubicBezTo>
                      <a:pt x="4058" y="86"/>
                      <a:pt x="1827" y="556"/>
                      <a:pt x="0" y="1726"/>
                    </a:cubicBezTo>
                    <a:cubicBezTo>
                      <a:pt x="1619" y="1214"/>
                      <a:pt x="3279" y="1026"/>
                      <a:pt x="4923" y="1026"/>
                    </a:cubicBezTo>
                    <a:cubicBezTo>
                      <a:pt x="5358" y="1026"/>
                      <a:pt x="5793" y="1039"/>
                      <a:pt x="6226" y="1063"/>
                    </a:cubicBezTo>
                    <a:cubicBezTo>
                      <a:pt x="8295" y="1202"/>
                      <a:pt x="10325" y="1658"/>
                      <a:pt x="12282" y="2334"/>
                    </a:cubicBezTo>
                    <a:lnTo>
                      <a:pt x="13749" y="2855"/>
                    </a:lnTo>
                    <a:lnTo>
                      <a:pt x="15172" y="3501"/>
                    </a:lnTo>
                    <a:lnTo>
                      <a:pt x="15891" y="3813"/>
                    </a:lnTo>
                    <a:lnTo>
                      <a:pt x="16580" y="4186"/>
                    </a:lnTo>
                    <a:cubicBezTo>
                      <a:pt x="17039" y="4438"/>
                      <a:pt x="17505" y="4680"/>
                      <a:pt x="17974" y="4919"/>
                    </a:cubicBezTo>
                    <a:lnTo>
                      <a:pt x="20692" y="6548"/>
                    </a:lnTo>
                    <a:cubicBezTo>
                      <a:pt x="21567" y="7145"/>
                      <a:pt x="22446" y="7747"/>
                      <a:pt x="23370" y="8310"/>
                    </a:cubicBezTo>
                    <a:cubicBezTo>
                      <a:pt x="22644" y="7520"/>
                      <a:pt x="21869" y="6772"/>
                      <a:pt x="21093" y="6017"/>
                    </a:cubicBezTo>
                    <a:cubicBezTo>
                      <a:pt x="20255" y="5344"/>
                      <a:pt x="19422" y="4644"/>
                      <a:pt x="18535" y="4022"/>
                    </a:cubicBezTo>
                    <a:cubicBezTo>
                      <a:pt x="16726" y="2830"/>
                      <a:pt x="14817" y="1730"/>
                      <a:pt x="12721" y="1051"/>
                    </a:cubicBezTo>
                    <a:cubicBezTo>
                      <a:pt x="10800" y="414"/>
                      <a:pt x="8779" y="0"/>
                      <a:pt x="6743" y="0"/>
                    </a:cubicBezTo>
                    <a:close/>
                  </a:path>
                </a:pathLst>
              </a:custGeom>
              <a:solidFill>
                <a:srgbClr val="1E212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9"/>
              <p:cNvSpPr/>
              <p:nvPr/>
            </p:nvSpPr>
            <p:spPr>
              <a:xfrm>
                <a:off x="3670900" y="1815075"/>
                <a:ext cx="176725" cy="503100"/>
              </a:xfrm>
              <a:custGeom>
                <a:avLst/>
                <a:gdLst/>
                <a:ahLst/>
                <a:cxnLst/>
                <a:rect l="l" t="t" r="r" b="b"/>
                <a:pathLst>
                  <a:path w="7069" h="20124" extrusionOk="0">
                    <a:moveTo>
                      <a:pt x="5528" y="0"/>
                    </a:moveTo>
                    <a:lnTo>
                      <a:pt x="1354" y="12107"/>
                    </a:lnTo>
                    <a:cubicBezTo>
                      <a:pt x="1" y="16033"/>
                      <a:pt x="2916" y="20123"/>
                      <a:pt x="7069" y="20123"/>
                    </a:cubicBezTo>
                    <a:lnTo>
                      <a:pt x="5528" y="0"/>
                    </a:ln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29"/>
              <p:cNvSpPr/>
              <p:nvPr/>
            </p:nvSpPr>
            <p:spPr>
              <a:xfrm>
                <a:off x="3652425" y="1501850"/>
                <a:ext cx="168825" cy="455425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8217" extrusionOk="0">
                    <a:moveTo>
                      <a:pt x="2568" y="1459"/>
                    </a:moveTo>
                    <a:lnTo>
                      <a:pt x="2568" y="1459"/>
                    </a:lnTo>
                    <a:cubicBezTo>
                      <a:pt x="3107" y="2038"/>
                      <a:pt x="4200" y="4533"/>
                      <a:pt x="4897" y="8932"/>
                    </a:cubicBezTo>
                    <a:cubicBezTo>
                      <a:pt x="5594" y="13330"/>
                      <a:pt x="5327" y="16040"/>
                      <a:pt x="4993" y="16758"/>
                    </a:cubicBezTo>
                    <a:cubicBezTo>
                      <a:pt x="4454" y="16179"/>
                      <a:pt x="3361" y="13683"/>
                      <a:pt x="2664" y="9285"/>
                    </a:cubicBezTo>
                    <a:cubicBezTo>
                      <a:pt x="1966" y="4888"/>
                      <a:pt x="2234" y="2177"/>
                      <a:pt x="2568" y="1459"/>
                    </a:cubicBezTo>
                    <a:close/>
                    <a:moveTo>
                      <a:pt x="2503" y="0"/>
                    </a:moveTo>
                    <a:cubicBezTo>
                      <a:pt x="2449" y="0"/>
                      <a:pt x="2393" y="4"/>
                      <a:pt x="2338" y="13"/>
                    </a:cubicBezTo>
                    <a:cubicBezTo>
                      <a:pt x="1" y="385"/>
                      <a:pt x="1083" y="7980"/>
                      <a:pt x="1325" y="9498"/>
                    </a:cubicBezTo>
                    <a:cubicBezTo>
                      <a:pt x="1560" y="10981"/>
                      <a:pt x="2822" y="18217"/>
                      <a:pt x="5057" y="18217"/>
                    </a:cubicBezTo>
                    <a:cubicBezTo>
                      <a:pt x="5112" y="18217"/>
                      <a:pt x="5166" y="18212"/>
                      <a:pt x="5221" y="18202"/>
                    </a:cubicBezTo>
                    <a:cubicBezTo>
                      <a:pt x="6098" y="18064"/>
                      <a:pt x="6556" y="17015"/>
                      <a:pt x="6665" y="14900"/>
                    </a:cubicBezTo>
                    <a:cubicBezTo>
                      <a:pt x="6752" y="13210"/>
                      <a:pt x="6601" y="11015"/>
                      <a:pt x="6236" y="8719"/>
                    </a:cubicBezTo>
                    <a:cubicBezTo>
                      <a:pt x="6001" y="7237"/>
                      <a:pt x="4738" y="0"/>
                      <a:pt x="2503" y="0"/>
                    </a:cubicBez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29"/>
              <p:cNvSpPr/>
              <p:nvPr/>
            </p:nvSpPr>
            <p:spPr>
              <a:xfrm>
                <a:off x="3788950" y="1581350"/>
                <a:ext cx="789675" cy="157575"/>
              </a:xfrm>
              <a:custGeom>
                <a:avLst/>
                <a:gdLst/>
                <a:ahLst/>
                <a:cxnLst/>
                <a:rect l="l" t="t" r="r" b="b"/>
                <a:pathLst>
                  <a:path w="31587" h="6303" extrusionOk="0">
                    <a:moveTo>
                      <a:pt x="31375" y="0"/>
                    </a:moveTo>
                    <a:lnTo>
                      <a:pt x="1" y="4963"/>
                    </a:lnTo>
                    <a:lnTo>
                      <a:pt x="213" y="6303"/>
                    </a:lnTo>
                    <a:lnTo>
                      <a:pt x="31587" y="1340"/>
                    </a:lnTo>
                    <a:lnTo>
                      <a:pt x="31375" y="0"/>
                    </a:lnTo>
                    <a:close/>
                  </a:path>
                </a:pathLst>
              </a:custGeom>
              <a:solidFill>
                <a:srgbClr val="191E3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29"/>
              <p:cNvSpPr/>
              <p:nvPr/>
            </p:nvSpPr>
            <p:spPr>
              <a:xfrm>
                <a:off x="4377200" y="1334575"/>
                <a:ext cx="404200" cy="623725"/>
              </a:xfrm>
              <a:custGeom>
                <a:avLst/>
                <a:gdLst/>
                <a:ahLst/>
                <a:cxnLst/>
                <a:rect l="l" t="t" r="r" b="b"/>
                <a:pathLst>
                  <a:path w="16168" h="24949" extrusionOk="0">
                    <a:moveTo>
                      <a:pt x="6248" y="1"/>
                    </a:moveTo>
                    <a:cubicBezTo>
                      <a:pt x="5968" y="1"/>
                      <a:pt x="5689" y="31"/>
                      <a:pt x="5413" y="92"/>
                    </a:cubicBezTo>
                    <a:cubicBezTo>
                      <a:pt x="1763" y="906"/>
                      <a:pt x="0" y="6929"/>
                      <a:pt x="1475" y="13547"/>
                    </a:cubicBezTo>
                    <a:cubicBezTo>
                      <a:pt x="2853" y="19727"/>
                      <a:pt x="3383" y="24948"/>
                      <a:pt x="6421" y="24948"/>
                    </a:cubicBezTo>
                    <a:cubicBezTo>
                      <a:pt x="6636" y="24948"/>
                      <a:pt x="6863" y="24922"/>
                      <a:pt x="7104" y="24868"/>
                    </a:cubicBezTo>
                    <a:cubicBezTo>
                      <a:pt x="10755" y="24056"/>
                      <a:pt x="16168" y="17217"/>
                      <a:pt x="14693" y="10601"/>
                    </a:cubicBezTo>
                    <a:cubicBezTo>
                      <a:pt x="13330" y="4484"/>
                      <a:pt x="9676" y="1"/>
                      <a:pt x="6248" y="1"/>
                    </a:cubicBezTo>
                    <a:close/>
                  </a:path>
                </a:pathLst>
              </a:custGeom>
              <a:solidFill>
                <a:srgbClr val="F5C8A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4" name="Google Shape;674;p29"/>
            <p:cNvSpPr/>
            <p:nvPr/>
          </p:nvSpPr>
          <p:spPr>
            <a:xfrm>
              <a:off x="7839350" y="32488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7086875" y="33631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7429775" y="37155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7839350" y="37155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6777663" y="39346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7429775" y="44013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7953650" y="46585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7363100" y="47728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6891963" y="4515650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6196638" y="4163225"/>
              <a:ext cx="114300" cy="1143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" name="Google Shape;685;p29"/>
          <p:cNvSpPr/>
          <p:nvPr/>
        </p:nvSpPr>
        <p:spPr>
          <a:xfrm>
            <a:off x="23139667" y="828800"/>
            <a:ext cx="432800" cy="12058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29"/>
          <p:cNvSpPr/>
          <p:nvPr/>
        </p:nvSpPr>
        <p:spPr>
          <a:xfrm>
            <a:off x="21743133" y="10797133"/>
            <a:ext cx="304800" cy="304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684;p29">
            <a:extLst>
              <a:ext uri="{FF2B5EF4-FFF2-40B4-BE49-F238E27FC236}">
                <a16:creationId xmlns:a16="http://schemas.microsoft.com/office/drawing/2014/main" id="{08ED85B2-BE19-406D-B59C-5F041D566F53}"/>
              </a:ext>
            </a:extLst>
          </p:cNvPr>
          <p:cNvSpPr txBox="1">
            <a:spLocks/>
          </p:cNvSpPr>
          <p:nvPr/>
        </p:nvSpPr>
        <p:spPr>
          <a:xfrm>
            <a:off x="2740125" y="1920000"/>
            <a:ext cx="10572800" cy="1682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/>
              <a:t>RECOMMENDATIONS</a:t>
            </a:r>
          </a:p>
        </p:txBody>
      </p:sp>
      <p:pic>
        <p:nvPicPr>
          <p:cNvPr id="87" name="Google Shape;695;p29">
            <a:extLst>
              <a:ext uri="{FF2B5EF4-FFF2-40B4-BE49-F238E27FC236}">
                <a16:creationId xmlns:a16="http://schemas.microsoft.com/office/drawing/2014/main" id="{12B2DDCB-24CE-4D5B-8965-9EC3866F9E3F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917120" y="8601256"/>
            <a:ext cx="858267" cy="858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696;p29">
            <a:extLst>
              <a:ext uri="{FF2B5EF4-FFF2-40B4-BE49-F238E27FC236}">
                <a16:creationId xmlns:a16="http://schemas.microsoft.com/office/drawing/2014/main" id="{800CAB56-6326-4107-8072-78BB107AEA42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00491" y="8601256"/>
            <a:ext cx="858267" cy="858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9" name="Google Shape;697;p29">
            <a:extLst>
              <a:ext uri="{FF2B5EF4-FFF2-40B4-BE49-F238E27FC236}">
                <a16:creationId xmlns:a16="http://schemas.microsoft.com/office/drawing/2014/main" id="{86BC9F24-3992-4906-8345-303D81FB970E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100475" y="4500651"/>
            <a:ext cx="858299" cy="858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Google Shape;698;p29">
            <a:extLst>
              <a:ext uri="{FF2B5EF4-FFF2-40B4-BE49-F238E27FC236}">
                <a16:creationId xmlns:a16="http://schemas.microsoft.com/office/drawing/2014/main" id="{DAFBBD4B-E05E-47D6-8D01-66B6CAB3568A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9917120" y="4500667"/>
            <a:ext cx="858267" cy="858267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450;p25">
            <a:extLst>
              <a:ext uri="{FF2B5EF4-FFF2-40B4-BE49-F238E27FC236}">
                <a16:creationId xmlns:a16="http://schemas.microsoft.com/office/drawing/2014/main" id="{AC13EB9F-ACE1-4671-B4E7-5124B3DD7384}"/>
              </a:ext>
            </a:extLst>
          </p:cNvPr>
          <p:cNvSpPr txBox="1">
            <a:spLocks/>
          </p:cNvSpPr>
          <p:nvPr/>
        </p:nvSpPr>
        <p:spPr>
          <a:xfrm>
            <a:off x="2002820" y="5521657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F127E0C8-58A0-4073-AB85-B76AED996C63}"/>
              </a:ext>
            </a:extLst>
          </p:cNvPr>
          <p:cNvSpPr/>
          <p:nvPr/>
        </p:nvSpPr>
        <p:spPr>
          <a:xfrm>
            <a:off x="2413994" y="665005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/>
              <a:t>Lorem Ipsum is simply dummy text of the printing</a:t>
            </a:r>
          </a:p>
        </p:txBody>
      </p:sp>
      <p:sp>
        <p:nvSpPr>
          <p:cNvPr id="94" name="Google Shape;450;p25">
            <a:extLst>
              <a:ext uri="{FF2B5EF4-FFF2-40B4-BE49-F238E27FC236}">
                <a16:creationId xmlns:a16="http://schemas.microsoft.com/office/drawing/2014/main" id="{4B665288-B8EB-42DA-A2D7-F70E47417D68}"/>
              </a:ext>
            </a:extLst>
          </p:cNvPr>
          <p:cNvSpPr txBox="1">
            <a:spLocks/>
          </p:cNvSpPr>
          <p:nvPr/>
        </p:nvSpPr>
        <p:spPr>
          <a:xfrm>
            <a:off x="7902077" y="5521657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C8A4AAE-EC1A-44FC-9C6E-5B9C15E449AB}"/>
              </a:ext>
            </a:extLst>
          </p:cNvPr>
          <p:cNvSpPr/>
          <p:nvPr/>
        </p:nvSpPr>
        <p:spPr>
          <a:xfrm>
            <a:off x="8313251" y="6650058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/>
              <a:t>Lorem Ipsum is simply dummy text of the printing</a:t>
            </a:r>
          </a:p>
        </p:txBody>
      </p:sp>
      <p:sp>
        <p:nvSpPr>
          <p:cNvPr id="96" name="Google Shape;450;p25">
            <a:extLst>
              <a:ext uri="{FF2B5EF4-FFF2-40B4-BE49-F238E27FC236}">
                <a16:creationId xmlns:a16="http://schemas.microsoft.com/office/drawing/2014/main" id="{83C50BB9-C303-49FB-A272-337F32E0CE66}"/>
              </a:ext>
            </a:extLst>
          </p:cNvPr>
          <p:cNvSpPr txBox="1">
            <a:spLocks/>
          </p:cNvSpPr>
          <p:nvPr/>
        </p:nvSpPr>
        <p:spPr>
          <a:xfrm>
            <a:off x="7902077" y="99559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1CD96362-96B7-4DBE-8E3F-44B366F16DD0}"/>
              </a:ext>
            </a:extLst>
          </p:cNvPr>
          <p:cNvSpPr/>
          <p:nvPr/>
        </p:nvSpPr>
        <p:spPr>
          <a:xfrm>
            <a:off x="8313251" y="110843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/>
              <a:t>Lorem Ipsum is simply dummy text of the printing</a:t>
            </a:r>
          </a:p>
        </p:txBody>
      </p:sp>
      <p:sp>
        <p:nvSpPr>
          <p:cNvPr id="98" name="Google Shape;450;p25">
            <a:extLst>
              <a:ext uri="{FF2B5EF4-FFF2-40B4-BE49-F238E27FC236}">
                <a16:creationId xmlns:a16="http://schemas.microsoft.com/office/drawing/2014/main" id="{D00BD0BC-9CB6-4149-84FA-5EEC73734C63}"/>
              </a:ext>
            </a:extLst>
          </p:cNvPr>
          <p:cNvSpPr txBox="1">
            <a:spLocks/>
          </p:cNvSpPr>
          <p:nvPr/>
        </p:nvSpPr>
        <p:spPr>
          <a:xfrm>
            <a:off x="1976253" y="9955933"/>
            <a:ext cx="4921645" cy="16824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err="1">
                <a:solidFill>
                  <a:schemeClr val="tx1"/>
                </a:solidFill>
                <a:latin typeface="+mn-lt"/>
              </a:rPr>
              <a:t>Lorum</a:t>
            </a:r>
            <a:r>
              <a:rPr lang="en-US" sz="540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937D2B43-76E9-429A-A7F0-BD9DC217860D}"/>
              </a:ext>
            </a:extLst>
          </p:cNvPr>
          <p:cNvSpPr/>
          <p:nvPr/>
        </p:nvSpPr>
        <p:spPr>
          <a:xfrm>
            <a:off x="2387427" y="1108433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122168343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p3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 sz="6600"/>
              <a:t>PRACTICAL EXERCISE</a:t>
            </a:r>
            <a:endParaRPr sz="6600"/>
          </a:p>
        </p:txBody>
      </p:sp>
      <p:grpSp>
        <p:nvGrpSpPr>
          <p:cNvPr id="705" name="Google Shape;705;p30"/>
          <p:cNvGrpSpPr/>
          <p:nvPr/>
        </p:nvGrpSpPr>
        <p:grpSpPr>
          <a:xfrm rot="222939">
            <a:off x="6461766" y="7394312"/>
            <a:ext cx="19252485" cy="7210981"/>
            <a:chOff x="238125" y="1519675"/>
            <a:chExt cx="7143075" cy="2675425"/>
          </a:xfrm>
        </p:grpSpPr>
        <p:sp>
          <p:nvSpPr>
            <p:cNvPr id="706" name="Google Shape;706;p30"/>
            <p:cNvSpPr/>
            <p:nvPr/>
          </p:nvSpPr>
          <p:spPr>
            <a:xfrm>
              <a:off x="1177575" y="3188825"/>
              <a:ext cx="1560100" cy="1006275"/>
            </a:xfrm>
            <a:custGeom>
              <a:avLst/>
              <a:gdLst/>
              <a:ahLst/>
              <a:cxnLst/>
              <a:rect l="l" t="t" r="r" b="b"/>
              <a:pathLst>
                <a:path w="62404" h="40251" extrusionOk="0">
                  <a:moveTo>
                    <a:pt x="39113" y="0"/>
                  </a:moveTo>
                  <a:lnTo>
                    <a:pt x="34383" y="19271"/>
                  </a:lnTo>
                  <a:lnTo>
                    <a:pt x="6918" y="6818"/>
                  </a:lnTo>
                  <a:lnTo>
                    <a:pt x="1" y="21861"/>
                  </a:lnTo>
                  <a:cubicBezTo>
                    <a:pt x="1" y="21861"/>
                    <a:pt x="23600" y="40250"/>
                    <a:pt x="40043" y="40250"/>
                  </a:cubicBezTo>
                  <a:cubicBezTo>
                    <a:pt x="44650" y="40250"/>
                    <a:pt x="48696" y="38806"/>
                    <a:pt x="51503" y="35109"/>
                  </a:cubicBezTo>
                  <a:cubicBezTo>
                    <a:pt x="58579" y="25789"/>
                    <a:pt x="62404" y="5119"/>
                    <a:pt x="62404" y="5119"/>
                  </a:cubicBezTo>
                  <a:lnTo>
                    <a:pt x="39113" y="0"/>
                  </a:lnTo>
                  <a:close/>
                </a:path>
              </a:pathLst>
            </a:custGeom>
            <a:solidFill>
              <a:srgbClr val="C771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0"/>
            <p:cNvSpPr/>
            <p:nvPr/>
          </p:nvSpPr>
          <p:spPr>
            <a:xfrm>
              <a:off x="913900" y="324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1"/>
                  </a:moveTo>
                  <a:cubicBezTo>
                    <a:pt x="1895" y="1"/>
                    <a:pt x="1762" y="33"/>
                    <a:pt x="1672" y="104"/>
                  </a:cubicBezTo>
                  <a:cubicBezTo>
                    <a:pt x="454" y="1062"/>
                    <a:pt x="860" y="2333"/>
                    <a:pt x="1956" y="3792"/>
                  </a:cubicBezTo>
                  <a:cubicBezTo>
                    <a:pt x="1956" y="3792"/>
                    <a:pt x="458" y="4690"/>
                    <a:pt x="1131" y="6071"/>
                  </a:cubicBezTo>
                  <a:cubicBezTo>
                    <a:pt x="1131" y="6071"/>
                    <a:pt x="0" y="7798"/>
                    <a:pt x="496" y="8991"/>
                  </a:cubicBezTo>
                  <a:cubicBezTo>
                    <a:pt x="915" y="9996"/>
                    <a:pt x="3568" y="15311"/>
                    <a:pt x="10808" y="19794"/>
                  </a:cubicBezTo>
                  <a:lnTo>
                    <a:pt x="16221" y="8707"/>
                  </a:lnTo>
                  <a:cubicBezTo>
                    <a:pt x="16221" y="8707"/>
                    <a:pt x="18668" y="5506"/>
                    <a:pt x="17488" y="2980"/>
                  </a:cubicBezTo>
                  <a:cubicBezTo>
                    <a:pt x="16924" y="1776"/>
                    <a:pt x="15485" y="1147"/>
                    <a:pt x="15485" y="1147"/>
                  </a:cubicBezTo>
                  <a:lnTo>
                    <a:pt x="15198" y="1341"/>
                  </a:lnTo>
                  <a:cubicBezTo>
                    <a:pt x="13802" y="2279"/>
                    <a:pt x="12182" y="2774"/>
                    <a:pt x="10565" y="2774"/>
                  </a:cubicBezTo>
                  <a:cubicBezTo>
                    <a:pt x="9533" y="2774"/>
                    <a:pt x="8503" y="2573"/>
                    <a:pt x="7533" y="2155"/>
                  </a:cubicBezTo>
                  <a:lnTo>
                    <a:pt x="7463" y="2123"/>
                  </a:lnTo>
                  <a:cubicBezTo>
                    <a:pt x="5460" y="1245"/>
                    <a:pt x="3097" y="1"/>
                    <a:pt x="2062" y="1"/>
                  </a:cubicBezTo>
                  <a:close/>
                </a:path>
              </a:pathLst>
            </a:custGeom>
            <a:solidFill>
              <a:srgbClr val="C7714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0"/>
            <p:cNvSpPr/>
            <p:nvPr/>
          </p:nvSpPr>
          <p:spPr>
            <a:xfrm>
              <a:off x="954150" y="3330625"/>
              <a:ext cx="191125" cy="106475"/>
            </a:xfrm>
            <a:custGeom>
              <a:avLst/>
              <a:gdLst/>
              <a:ahLst/>
              <a:cxnLst/>
              <a:rect l="l" t="t" r="r" b="b"/>
              <a:pathLst>
                <a:path w="7645" h="4259" extrusionOk="0">
                  <a:moveTo>
                    <a:pt x="145" y="1"/>
                  </a:moveTo>
                  <a:cubicBezTo>
                    <a:pt x="70" y="1"/>
                    <a:pt x="0" y="92"/>
                    <a:pt x="48" y="164"/>
                  </a:cubicBezTo>
                  <a:cubicBezTo>
                    <a:pt x="1550" y="2307"/>
                    <a:pt x="4812" y="3980"/>
                    <a:pt x="7387" y="4258"/>
                  </a:cubicBezTo>
                  <a:cubicBezTo>
                    <a:pt x="7395" y="4259"/>
                    <a:pt x="7403" y="4259"/>
                    <a:pt x="7411" y="4259"/>
                  </a:cubicBezTo>
                  <a:cubicBezTo>
                    <a:pt x="7630" y="4259"/>
                    <a:pt x="7644" y="3918"/>
                    <a:pt x="7441" y="3851"/>
                  </a:cubicBezTo>
                  <a:cubicBezTo>
                    <a:pt x="6042" y="3387"/>
                    <a:pt x="4677" y="3068"/>
                    <a:pt x="3379" y="2319"/>
                  </a:cubicBezTo>
                  <a:cubicBezTo>
                    <a:pt x="2236" y="1658"/>
                    <a:pt x="1275" y="764"/>
                    <a:pt x="196" y="17"/>
                  </a:cubicBezTo>
                  <a:cubicBezTo>
                    <a:pt x="180" y="6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0"/>
            <p:cNvSpPr/>
            <p:nvPr/>
          </p:nvSpPr>
          <p:spPr>
            <a:xfrm>
              <a:off x="934400" y="3393450"/>
              <a:ext cx="178525" cy="119950"/>
            </a:xfrm>
            <a:custGeom>
              <a:avLst/>
              <a:gdLst/>
              <a:ahLst/>
              <a:cxnLst/>
              <a:rect l="l" t="t" r="r" b="b"/>
              <a:pathLst>
                <a:path w="7141" h="4798" extrusionOk="0">
                  <a:moveTo>
                    <a:pt x="201" y="1"/>
                  </a:moveTo>
                  <a:cubicBezTo>
                    <a:pt x="100" y="1"/>
                    <a:pt x="1" y="83"/>
                    <a:pt x="40" y="203"/>
                  </a:cubicBezTo>
                  <a:cubicBezTo>
                    <a:pt x="945" y="2963"/>
                    <a:pt x="4012" y="4639"/>
                    <a:pt x="6785" y="4797"/>
                  </a:cubicBezTo>
                  <a:cubicBezTo>
                    <a:pt x="6790" y="4798"/>
                    <a:pt x="6794" y="4798"/>
                    <a:pt x="6798" y="4798"/>
                  </a:cubicBezTo>
                  <a:cubicBezTo>
                    <a:pt x="7073" y="4798"/>
                    <a:pt x="7140" y="4333"/>
                    <a:pt x="6855" y="4290"/>
                  </a:cubicBezTo>
                  <a:cubicBezTo>
                    <a:pt x="3968" y="3854"/>
                    <a:pt x="1878" y="2574"/>
                    <a:pt x="339" y="76"/>
                  </a:cubicBezTo>
                  <a:cubicBezTo>
                    <a:pt x="307" y="24"/>
                    <a:pt x="254" y="1"/>
                    <a:pt x="20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0"/>
            <p:cNvSpPr/>
            <p:nvPr/>
          </p:nvSpPr>
          <p:spPr>
            <a:xfrm>
              <a:off x="5468275" y="1519675"/>
              <a:ext cx="759025" cy="301925"/>
            </a:xfrm>
            <a:custGeom>
              <a:avLst/>
              <a:gdLst/>
              <a:ahLst/>
              <a:cxnLst/>
              <a:rect l="l" t="t" r="r" b="b"/>
              <a:pathLst>
                <a:path w="30361" h="12077" extrusionOk="0">
                  <a:moveTo>
                    <a:pt x="30360" y="0"/>
                  </a:moveTo>
                  <a:lnTo>
                    <a:pt x="1" y="239"/>
                  </a:lnTo>
                  <a:lnTo>
                    <a:pt x="1289" y="12077"/>
                  </a:lnTo>
                  <a:lnTo>
                    <a:pt x="19693" y="11932"/>
                  </a:lnTo>
                  <a:lnTo>
                    <a:pt x="19080" y="6012"/>
                  </a:lnTo>
                  <a:lnTo>
                    <a:pt x="19080" y="6012"/>
                  </a:lnTo>
                  <a:cubicBezTo>
                    <a:pt x="19172" y="6013"/>
                    <a:pt x="19263" y="6013"/>
                    <a:pt x="19354" y="6013"/>
                  </a:cubicBezTo>
                  <a:cubicBezTo>
                    <a:pt x="26532" y="6013"/>
                    <a:pt x="29902" y="3838"/>
                    <a:pt x="30360" y="0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0"/>
            <p:cNvSpPr/>
            <p:nvPr/>
          </p:nvSpPr>
          <p:spPr>
            <a:xfrm>
              <a:off x="5972750" y="1591850"/>
              <a:ext cx="50125" cy="72800"/>
            </a:xfrm>
            <a:custGeom>
              <a:avLst/>
              <a:gdLst/>
              <a:ahLst/>
              <a:cxnLst/>
              <a:rect l="l" t="t" r="r" b="b"/>
              <a:pathLst>
                <a:path w="2005" h="2912" extrusionOk="0">
                  <a:moveTo>
                    <a:pt x="135" y="0"/>
                  </a:moveTo>
                  <a:cubicBezTo>
                    <a:pt x="132" y="0"/>
                    <a:pt x="129" y="0"/>
                    <a:pt x="126" y="1"/>
                  </a:cubicBezTo>
                  <a:cubicBezTo>
                    <a:pt x="1" y="22"/>
                    <a:pt x="67" y="855"/>
                    <a:pt x="601" y="1709"/>
                  </a:cubicBezTo>
                  <a:cubicBezTo>
                    <a:pt x="1077" y="2484"/>
                    <a:pt x="1706" y="2912"/>
                    <a:pt x="1878" y="2912"/>
                  </a:cubicBezTo>
                  <a:cubicBezTo>
                    <a:pt x="1897" y="2912"/>
                    <a:pt x="1910" y="2907"/>
                    <a:pt x="1917" y="2897"/>
                  </a:cubicBezTo>
                  <a:cubicBezTo>
                    <a:pt x="2005" y="2789"/>
                    <a:pt x="1485" y="2238"/>
                    <a:pt x="1007" y="1458"/>
                  </a:cubicBezTo>
                  <a:cubicBezTo>
                    <a:pt x="532" y="699"/>
                    <a:pt x="270" y="0"/>
                    <a:pt x="135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0"/>
            <p:cNvSpPr/>
            <p:nvPr/>
          </p:nvSpPr>
          <p:spPr>
            <a:xfrm>
              <a:off x="5893150" y="1606825"/>
              <a:ext cx="55750" cy="68350"/>
            </a:xfrm>
            <a:custGeom>
              <a:avLst/>
              <a:gdLst/>
              <a:ahLst/>
              <a:cxnLst/>
              <a:rect l="l" t="t" r="r" b="b"/>
              <a:pathLst>
                <a:path w="2230" h="2734" extrusionOk="0">
                  <a:moveTo>
                    <a:pt x="136" y="1"/>
                  </a:moveTo>
                  <a:cubicBezTo>
                    <a:pt x="133" y="1"/>
                    <a:pt x="129" y="1"/>
                    <a:pt x="126" y="2"/>
                  </a:cubicBezTo>
                  <a:cubicBezTo>
                    <a:pt x="1" y="25"/>
                    <a:pt x="99" y="868"/>
                    <a:pt x="712" y="1680"/>
                  </a:cubicBezTo>
                  <a:cubicBezTo>
                    <a:pt x="1241" y="2392"/>
                    <a:pt x="1905" y="2734"/>
                    <a:pt x="2102" y="2734"/>
                  </a:cubicBezTo>
                  <a:cubicBezTo>
                    <a:pt x="2131" y="2734"/>
                    <a:pt x="2150" y="2726"/>
                    <a:pt x="2157" y="2712"/>
                  </a:cubicBezTo>
                  <a:cubicBezTo>
                    <a:pt x="2230" y="2594"/>
                    <a:pt x="1636" y="2124"/>
                    <a:pt x="1095" y="1392"/>
                  </a:cubicBezTo>
                  <a:cubicBezTo>
                    <a:pt x="558" y="687"/>
                    <a:pt x="273" y="1"/>
                    <a:pt x="1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0"/>
            <p:cNvSpPr/>
            <p:nvPr/>
          </p:nvSpPr>
          <p:spPr>
            <a:xfrm>
              <a:off x="5838850" y="1688975"/>
              <a:ext cx="104325" cy="26125"/>
            </a:xfrm>
            <a:custGeom>
              <a:avLst/>
              <a:gdLst/>
              <a:ahLst/>
              <a:cxnLst/>
              <a:rect l="l" t="t" r="r" b="b"/>
              <a:pathLst>
                <a:path w="4173" h="1045" extrusionOk="0">
                  <a:moveTo>
                    <a:pt x="137" y="1"/>
                  </a:moveTo>
                  <a:cubicBezTo>
                    <a:pt x="113" y="1"/>
                    <a:pt x="97" y="6"/>
                    <a:pt x="88" y="18"/>
                  </a:cubicBezTo>
                  <a:cubicBezTo>
                    <a:pt x="1" y="107"/>
                    <a:pt x="769" y="830"/>
                    <a:pt x="2006" y="1002"/>
                  </a:cubicBezTo>
                  <a:cubicBezTo>
                    <a:pt x="2203" y="1032"/>
                    <a:pt x="2392" y="1044"/>
                    <a:pt x="2571" y="1044"/>
                  </a:cubicBezTo>
                  <a:cubicBezTo>
                    <a:pt x="3516" y="1044"/>
                    <a:pt x="4173" y="693"/>
                    <a:pt x="4122" y="600"/>
                  </a:cubicBezTo>
                  <a:cubicBezTo>
                    <a:pt x="4111" y="567"/>
                    <a:pt x="4047" y="556"/>
                    <a:pt x="3940" y="556"/>
                  </a:cubicBezTo>
                  <a:cubicBezTo>
                    <a:pt x="3742" y="556"/>
                    <a:pt x="3397" y="593"/>
                    <a:pt x="2970" y="593"/>
                  </a:cubicBezTo>
                  <a:cubicBezTo>
                    <a:pt x="2699" y="593"/>
                    <a:pt x="2395" y="578"/>
                    <a:pt x="2074" y="529"/>
                  </a:cubicBezTo>
                  <a:cubicBezTo>
                    <a:pt x="1088" y="395"/>
                    <a:pt x="341" y="1"/>
                    <a:pt x="13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0"/>
            <p:cNvSpPr/>
            <p:nvPr/>
          </p:nvSpPr>
          <p:spPr>
            <a:xfrm>
              <a:off x="5481900" y="1552175"/>
              <a:ext cx="730925" cy="13325"/>
            </a:xfrm>
            <a:custGeom>
              <a:avLst/>
              <a:gdLst/>
              <a:ahLst/>
              <a:cxnLst/>
              <a:rect l="l" t="t" r="r" b="b"/>
              <a:pathLst>
                <a:path w="29237" h="533" extrusionOk="0">
                  <a:moveTo>
                    <a:pt x="20932" y="1"/>
                  </a:moveTo>
                  <a:cubicBezTo>
                    <a:pt x="19020" y="1"/>
                    <a:pt x="16878" y="9"/>
                    <a:pt x="14616" y="27"/>
                  </a:cubicBezTo>
                  <a:cubicBezTo>
                    <a:pt x="6544" y="90"/>
                    <a:pt x="0" y="249"/>
                    <a:pt x="2" y="382"/>
                  </a:cubicBezTo>
                  <a:cubicBezTo>
                    <a:pt x="3" y="477"/>
                    <a:pt x="3386" y="533"/>
                    <a:pt x="8287" y="533"/>
                  </a:cubicBezTo>
                  <a:cubicBezTo>
                    <a:pt x="10203" y="533"/>
                    <a:pt x="12351" y="524"/>
                    <a:pt x="14619" y="506"/>
                  </a:cubicBezTo>
                  <a:cubicBezTo>
                    <a:pt x="22694" y="443"/>
                    <a:pt x="29236" y="284"/>
                    <a:pt x="29235" y="151"/>
                  </a:cubicBezTo>
                  <a:cubicBezTo>
                    <a:pt x="29234" y="56"/>
                    <a:pt x="25842" y="1"/>
                    <a:pt x="2093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0"/>
            <p:cNvSpPr/>
            <p:nvPr/>
          </p:nvSpPr>
          <p:spPr>
            <a:xfrm>
              <a:off x="5479800" y="1557975"/>
              <a:ext cx="249175" cy="158800"/>
            </a:xfrm>
            <a:custGeom>
              <a:avLst/>
              <a:gdLst/>
              <a:ahLst/>
              <a:cxnLst/>
              <a:rect l="l" t="t" r="r" b="b"/>
              <a:pathLst>
                <a:path w="9967" h="6352" extrusionOk="0">
                  <a:moveTo>
                    <a:pt x="9914" y="1"/>
                  </a:moveTo>
                  <a:cubicBezTo>
                    <a:pt x="9829" y="1"/>
                    <a:pt x="9538" y="627"/>
                    <a:pt x="8909" y="1503"/>
                  </a:cubicBezTo>
                  <a:cubicBezTo>
                    <a:pt x="8266" y="2402"/>
                    <a:pt x="7208" y="3528"/>
                    <a:pt x="5785" y="4427"/>
                  </a:cubicBezTo>
                  <a:cubicBezTo>
                    <a:pt x="4356" y="5320"/>
                    <a:pt x="2883" y="5784"/>
                    <a:pt x="1796" y="5973"/>
                  </a:cubicBezTo>
                  <a:cubicBezTo>
                    <a:pt x="707" y="6167"/>
                    <a:pt x="7" y="6151"/>
                    <a:pt x="4" y="6233"/>
                  </a:cubicBezTo>
                  <a:cubicBezTo>
                    <a:pt x="1" y="6269"/>
                    <a:pt x="367" y="6352"/>
                    <a:pt x="1003" y="6352"/>
                  </a:cubicBezTo>
                  <a:cubicBezTo>
                    <a:pt x="1246" y="6352"/>
                    <a:pt x="1528" y="6340"/>
                    <a:pt x="1843" y="6309"/>
                  </a:cubicBezTo>
                  <a:cubicBezTo>
                    <a:pt x="2981" y="6201"/>
                    <a:pt x="4547" y="5768"/>
                    <a:pt x="6040" y="4834"/>
                  </a:cubicBezTo>
                  <a:cubicBezTo>
                    <a:pt x="7529" y="3892"/>
                    <a:pt x="8600" y="2669"/>
                    <a:pt x="9190" y="1692"/>
                  </a:cubicBezTo>
                  <a:cubicBezTo>
                    <a:pt x="9785" y="711"/>
                    <a:pt x="9966" y="19"/>
                    <a:pt x="9920" y="2"/>
                  </a:cubicBezTo>
                  <a:cubicBezTo>
                    <a:pt x="9918" y="1"/>
                    <a:pt x="9916" y="1"/>
                    <a:pt x="991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0"/>
            <p:cNvSpPr/>
            <p:nvPr/>
          </p:nvSpPr>
          <p:spPr>
            <a:xfrm>
              <a:off x="5538900" y="1708000"/>
              <a:ext cx="30375" cy="108350"/>
            </a:xfrm>
            <a:custGeom>
              <a:avLst/>
              <a:gdLst/>
              <a:ahLst/>
              <a:cxnLst/>
              <a:rect l="l" t="t" r="r" b="b"/>
              <a:pathLst>
                <a:path w="1215" h="4334" extrusionOk="0">
                  <a:moveTo>
                    <a:pt x="136" y="1"/>
                  </a:moveTo>
                  <a:cubicBezTo>
                    <a:pt x="133" y="1"/>
                    <a:pt x="130" y="1"/>
                    <a:pt x="128" y="2"/>
                  </a:cubicBezTo>
                  <a:cubicBezTo>
                    <a:pt x="1" y="46"/>
                    <a:pt x="223" y="1010"/>
                    <a:pt x="480" y="2194"/>
                  </a:cubicBezTo>
                  <a:cubicBezTo>
                    <a:pt x="739" y="3369"/>
                    <a:pt x="938" y="4334"/>
                    <a:pt x="1072" y="4334"/>
                  </a:cubicBezTo>
                  <a:cubicBezTo>
                    <a:pt x="1073" y="4334"/>
                    <a:pt x="1074" y="4334"/>
                    <a:pt x="1075" y="4334"/>
                  </a:cubicBezTo>
                  <a:cubicBezTo>
                    <a:pt x="1204" y="4322"/>
                    <a:pt x="1214" y="3306"/>
                    <a:pt x="947" y="2092"/>
                  </a:cubicBezTo>
                  <a:cubicBezTo>
                    <a:pt x="690" y="904"/>
                    <a:pt x="269" y="1"/>
                    <a:pt x="13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0"/>
            <p:cNvSpPr/>
            <p:nvPr/>
          </p:nvSpPr>
          <p:spPr>
            <a:xfrm>
              <a:off x="6041725" y="1557475"/>
              <a:ext cx="72175" cy="89925"/>
            </a:xfrm>
            <a:custGeom>
              <a:avLst/>
              <a:gdLst/>
              <a:ahLst/>
              <a:cxnLst/>
              <a:rect l="l" t="t" r="r" b="b"/>
              <a:pathLst>
                <a:path w="2887" h="3597" extrusionOk="0">
                  <a:moveTo>
                    <a:pt x="164" y="1"/>
                  </a:moveTo>
                  <a:cubicBezTo>
                    <a:pt x="104" y="1"/>
                    <a:pt x="0" y="273"/>
                    <a:pt x="14" y="734"/>
                  </a:cubicBezTo>
                  <a:cubicBezTo>
                    <a:pt x="26" y="1196"/>
                    <a:pt x="192" y="1854"/>
                    <a:pt x="632" y="2436"/>
                  </a:cubicBezTo>
                  <a:cubicBezTo>
                    <a:pt x="1072" y="3017"/>
                    <a:pt x="1659" y="3356"/>
                    <a:pt x="2101" y="3493"/>
                  </a:cubicBezTo>
                  <a:cubicBezTo>
                    <a:pt x="2337" y="3569"/>
                    <a:pt x="2531" y="3596"/>
                    <a:pt x="2662" y="3596"/>
                  </a:cubicBezTo>
                  <a:cubicBezTo>
                    <a:pt x="2778" y="3596"/>
                    <a:pt x="2845" y="3575"/>
                    <a:pt x="2849" y="3546"/>
                  </a:cubicBezTo>
                  <a:cubicBezTo>
                    <a:pt x="2887" y="3415"/>
                    <a:pt x="1779" y="3167"/>
                    <a:pt x="1014" y="2147"/>
                  </a:cubicBezTo>
                  <a:cubicBezTo>
                    <a:pt x="240" y="1133"/>
                    <a:pt x="304" y="1"/>
                    <a:pt x="166" y="1"/>
                  </a:cubicBezTo>
                  <a:cubicBezTo>
                    <a:pt x="165" y="1"/>
                    <a:pt x="165" y="1"/>
                    <a:pt x="16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0"/>
            <p:cNvSpPr/>
            <p:nvPr/>
          </p:nvSpPr>
          <p:spPr>
            <a:xfrm>
              <a:off x="7048425" y="3208575"/>
              <a:ext cx="332775" cy="758075"/>
            </a:xfrm>
            <a:custGeom>
              <a:avLst/>
              <a:gdLst/>
              <a:ahLst/>
              <a:cxnLst/>
              <a:rect l="l" t="t" r="r" b="b"/>
              <a:pathLst>
                <a:path w="13311" h="30323" extrusionOk="0">
                  <a:moveTo>
                    <a:pt x="11772" y="1"/>
                  </a:moveTo>
                  <a:lnTo>
                    <a:pt x="1" y="1795"/>
                  </a:lnTo>
                  <a:lnTo>
                    <a:pt x="933" y="20175"/>
                  </a:lnTo>
                  <a:lnTo>
                    <a:pt x="6821" y="19309"/>
                  </a:lnTo>
                  <a:cubicBezTo>
                    <a:pt x="7080" y="26671"/>
                    <a:pt x="9407" y="30024"/>
                    <a:pt x="13311" y="30322"/>
                  </a:cubicBezTo>
                  <a:lnTo>
                    <a:pt x="11772" y="1"/>
                  </a:ln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0"/>
            <p:cNvSpPr/>
            <p:nvPr/>
          </p:nvSpPr>
          <p:spPr>
            <a:xfrm>
              <a:off x="7225250" y="3717375"/>
              <a:ext cx="74000" cy="49250"/>
            </a:xfrm>
            <a:custGeom>
              <a:avLst/>
              <a:gdLst/>
              <a:ahLst/>
              <a:cxnLst/>
              <a:rect l="l" t="t" r="r" b="b"/>
              <a:pathLst>
                <a:path w="2960" h="1970" extrusionOk="0">
                  <a:moveTo>
                    <a:pt x="2772" y="0"/>
                  </a:moveTo>
                  <a:cubicBezTo>
                    <a:pt x="2493" y="0"/>
                    <a:pt x="1864" y="163"/>
                    <a:pt x="1235" y="594"/>
                  </a:cubicBezTo>
                  <a:cubicBezTo>
                    <a:pt x="401" y="1158"/>
                    <a:pt x="1" y="1891"/>
                    <a:pt x="106" y="1962"/>
                  </a:cubicBezTo>
                  <a:cubicBezTo>
                    <a:pt x="114" y="1967"/>
                    <a:pt x="123" y="1970"/>
                    <a:pt x="135" y="1970"/>
                  </a:cubicBezTo>
                  <a:cubicBezTo>
                    <a:pt x="290" y="1970"/>
                    <a:pt x="797" y="1466"/>
                    <a:pt x="1504" y="990"/>
                  </a:cubicBezTo>
                  <a:cubicBezTo>
                    <a:pt x="2257" y="472"/>
                    <a:pt x="2960" y="178"/>
                    <a:pt x="2922" y="47"/>
                  </a:cubicBezTo>
                  <a:cubicBezTo>
                    <a:pt x="2915" y="17"/>
                    <a:pt x="2862" y="0"/>
                    <a:pt x="2772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0"/>
            <p:cNvSpPr/>
            <p:nvPr/>
          </p:nvSpPr>
          <p:spPr>
            <a:xfrm>
              <a:off x="7211500" y="3638625"/>
              <a:ext cx="69475" cy="54825"/>
            </a:xfrm>
            <a:custGeom>
              <a:avLst/>
              <a:gdLst/>
              <a:ahLst/>
              <a:cxnLst/>
              <a:rect l="l" t="t" r="r" b="b"/>
              <a:pathLst>
                <a:path w="2779" h="2193" extrusionOk="0">
                  <a:moveTo>
                    <a:pt x="2613" y="0"/>
                  </a:moveTo>
                  <a:cubicBezTo>
                    <a:pt x="2348" y="0"/>
                    <a:pt x="1699" y="192"/>
                    <a:pt x="1086" y="699"/>
                  </a:cubicBezTo>
                  <a:cubicBezTo>
                    <a:pt x="297" y="1341"/>
                    <a:pt x="1" y="2137"/>
                    <a:pt x="115" y="2187"/>
                  </a:cubicBezTo>
                  <a:cubicBezTo>
                    <a:pt x="122" y="2191"/>
                    <a:pt x="129" y="2192"/>
                    <a:pt x="136" y="2192"/>
                  </a:cubicBezTo>
                  <a:cubicBezTo>
                    <a:pt x="282" y="2192"/>
                    <a:pt x="717" y="1611"/>
                    <a:pt x="1388" y="1069"/>
                  </a:cubicBezTo>
                  <a:cubicBezTo>
                    <a:pt x="2088" y="489"/>
                    <a:pt x="2778" y="174"/>
                    <a:pt x="2736" y="41"/>
                  </a:cubicBezTo>
                  <a:cubicBezTo>
                    <a:pt x="2730" y="15"/>
                    <a:pt x="2686" y="0"/>
                    <a:pt x="261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0"/>
            <p:cNvSpPr/>
            <p:nvPr/>
          </p:nvSpPr>
          <p:spPr>
            <a:xfrm>
              <a:off x="7169375" y="3587850"/>
              <a:ext cx="28650" cy="101650"/>
            </a:xfrm>
            <a:custGeom>
              <a:avLst/>
              <a:gdLst/>
              <a:ahLst/>
              <a:cxnLst/>
              <a:rect l="l" t="t" r="r" b="b"/>
              <a:pathLst>
                <a:path w="1146" h="4066" extrusionOk="0">
                  <a:moveTo>
                    <a:pt x="1009" y="0"/>
                  </a:moveTo>
                  <a:cubicBezTo>
                    <a:pt x="869" y="0"/>
                    <a:pt x="240" y="781"/>
                    <a:pt x="126" y="1965"/>
                  </a:cubicBezTo>
                  <a:cubicBezTo>
                    <a:pt x="0" y="3167"/>
                    <a:pt x="478" y="4066"/>
                    <a:pt x="608" y="4066"/>
                  </a:cubicBezTo>
                  <a:cubicBezTo>
                    <a:pt x="613" y="4066"/>
                    <a:pt x="617" y="4065"/>
                    <a:pt x="620" y="4063"/>
                  </a:cubicBezTo>
                  <a:cubicBezTo>
                    <a:pt x="752" y="4013"/>
                    <a:pt x="481" y="3118"/>
                    <a:pt x="602" y="2012"/>
                  </a:cubicBezTo>
                  <a:cubicBezTo>
                    <a:pt x="703" y="906"/>
                    <a:pt x="1146" y="82"/>
                    <a:pt x="1027" y="6"/>
                  </a:cubicBezTo>
                  <a:cubicBezTo>
                    <a:pt x="1022" y="2"/>
                    <a:pt x="1016" y="0"/>
                    <a:pt x="1009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0"/>
            <p:cNvSpPr/>
            <p:nvPr/>
          </p:nvSpPr>
          <p:spPr>
            <a:xfrm>
              <a:off x="7303950" y="3223725"/>
              <a:ext cx="43675" cy="729950"/>
            </a:xfrm>
            <a:custGeom>
              <a:avLst/>
              <a:gdLst/>
              <a:ahLst/>
              <a:cxnLst/>
              <a:rect l="l" t="t" r="r" b="b"/>
              <a:pathLst>
                <a:path w="1747" h="29198" extrusionOk="0">
                  <a:moveTo>
                    <a:pt x="132" y="1"/>
                  </a:moveTo>
                  <a:cubicBezTo>
                    <a:pt x="132" y="1"/>
                    <a:pt x="132" y="1"/>
                    <a:pt x="132" y="1"/>
                  </a:cubicBezTo>
                  <a:cubicBezTo>
                    <a:pt x="1" y="8"/>
                    <a:pt x="224" y="6548"/>
                    <a:pt x="634" y="14611"/>
                  </a:cubicBezTo>
                  <a:cubicBezTo>
                    <a:pt x="1043" y="22670"/>
                    <a:pt x="1481" y="29198"/>
                    <a:pt x="1613" y="29198"/>
                  </a:cubicBezTo>
                  <a:cubicBezTo>
                    <a:pt x="1613" y="29198"/>
                    <a:pt x="1613" y="29198"/>
                    <a:pt x="1613" y="29198"/>
                  </a:cubicBezTo>
                  <a:cubicBezTo>
                    <a:pt x="1746" y="29192"/>
                    <a:pt x="1521" y="22648"/>
                    <a:pt x="1112" y="14586"/>
                  </a:cubicBezTo>
                  <a:cubicBezTo>
                    <a:pt x="704" y="6529"/>
                    <a:pt x="266" y="1"/>
                    <a:pt x="13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0"/>
            <p:cNvSpPr/>
            <p:nvPr/>
          </p:nvSpPr>
          <p:spPr>
            <a:xfrm>
              <a:off x="7151275" y="3228225"/>
              <a:ext cx="170950" cy="241225"/>
            </a:xfrm>
            <a:custGeom>
              <a:avLst/>
              <a:gdLst/>
              <a:ahLst/>
              <a:cxnLst/>
              <a:rect l="l" t="t" r="r" b="b"/>
              <a:pathLst>
                <a:path w="6838" h="9649" extrusionOk="0">
                  <a:moveTo>
                    <a:pt x="157" y="1"/>
                  </a:moveTo>
                  <a:lnTo>
                    <a:pt x="157" y="1"/>
                  </a:lnTo>
                  <a:cubicBezTo>
                    <a:pt x="107" y="1"/>
                    <a:pt x="1" y="709"/>
                    <a:pt x="162" y="1841"/>
                  </a:cubicBezTo>
                  <a:cubicBezTo>
                    <a:pt x="318" y="2973"/>
                    <a:pt x="818" y="4519"/>
                    <a:pt x="1816" y="5970"/>
                  </a:cubicBezTo>
                  <a:cubicBezTo>
                    <a:pt x="2819" y="7418"/>
                    <a:pt x="4087" y="8435"/>
                    <a:pt x="5089" y="8982"/>
                  </a:cubicBezTo>
                  <a:cubicBezTo>
                    <a:pt x="5979" y="9473"/>
                    <a:pt x="6630" y="9648"/>
                    <a:pt x="6777" y="9648"/>
                  </a:cubicBezTo>
                  <a:cubicBezTo>
                    <a:pt x="6797" y="9648"/>
                    <a:pt x="6807" y="9645"/>
                    <a:pt x="6809" y="9640"/>
                  </a:cubicBezTo>
                  <a:cubicBezTo>
                    <a:pt x="6838" y="9564"/>
                    <a:pt x="6191" y="9301"/>
                    <a:pt x="5266" y="8694"/>
                  </a:cubicBezTo>
                  <a:cubicBezTo>
                    <a:pt x="4341" y="8091"/>
                    <a:pt x="3170" y="7083"/>
                    <a:pt x="2210" y="5698"/>
                  </a:cubicBezTo>
                  <a:cubicBezTo>
                    <a:pt x="1258" y="4311"/>
                    <a:pt x="730" y="2859"/>
                    <a:pt x="495" y="1779"/>
                  </a:cubicBezTo>
                  <a:cubicBezTo>
                    <a:pt x="256" y="700"/>
                    <a:pt x="239" y="1"/>
                    <a:pt x="158" y="1"/>
                  </a:cubicBezTo>
                  <a:cubicBezTo>
                    <a:pt x="158" y="1"/>
                    <a:pt x="157" y="1"/>
                    <a:pt x="15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0"/>
            <p:cNvSpPr/>
            <p:nvPr/>
          </p:nvSpPr>
          <p:spPr>
            <a:xfrm>
              <a:off x="7056000" y="3289325"/>
              <a:ext cx="108875" cy="30875"/>
            </a:xfrm>
            <a:custGeom>
              <a:avLst/>
              <a:gdLst/>
              <a:ahLst/>
              <a:cxnLst/>
              <a:rect l="l" t="t" r="r" b="b"/>
              <a:pathLst>
                <a:path w="4355" h="1235" extrusionOk="0">
                  <a:moveTo>
                    <a:pt x="4200" y="0"/>
                  </a:moveTo>
                  <a:cubicBezTo>
                    <a:pt x="3915" y="0"/>
                    <a:pt x="3097" y="224"/>
                    <a:pt x="2131" y="478"/>
                  </a:cubicBezTo>
                  <a:cubicBezTo>
                    <a:pt x="960" y="789"/>
                    <a:pt x="0" y="1031"/>
                    <a:pt x="20" y="1164"/>
                  </a:cubicBezTo>
                  <a:cubicBezTo>
                    <a:pt x="25" y="1209"/>
                    <a:pt x="154" y="1234"/>
                    <a:pt x="369" y="1234"/>
                  </a:cubicBezTo>
                  <a:cubicBezTo>
                    <a:pt x="770" y="1234"/>
                    <a:pt x="1472" y="1148"/>
                    <a:pt x="2253" y="940"/>
                  </a:cubicBezTo>
                  <a:cubicBezTo>
                    <a:pt x="3455" y="625"/>
                    <a:pt x="4354" y="152"/>
                    <a:pt x="4306" y="32"/>
                  </a:cubicBezTo>
                  <a:cubicBezTo>
                    <a:pt x="4297" y="10"/>
                    <a:pt x="4261" y="0"/>
                    <a:pt x="420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0"/>
            <p:cNvSpPr/>
            <p:nvPr/>
          </p:nvSpPr>
          <p:spPr>
            <a:xfrm>
              <a:off x="7247400" y="3783800"/>
              <a:ext cx="88400" cy="74050"/>
            </a:xfrm>
            <a:custGeom>
              <a:avLst/>
              <a:gdLst/>
              <a:ahLst/>
              <a:cxnLst/>
              <a:rect l="l" t="t" r="r" b="b"/>
              <a:pathLst>
                <a:path w="3536" h="2962" extrusionOk="0">
                  <a:moveTo>
                    <a:pt x="2977" y="1"/>
                  </a:moveTo>
                  <a:cubicBezTo>
                    <a:pt x="2919" y="1"/>
                    <a:pt x="2856" y="3"/>
                    <a:pt x="2790" y="7"/>
                  </a:cubicBezTo>
                  <a:cubicBezTo>
                    <a:pt x="2329" y="39"/>
                    <a:pt x="1678" y="234"/>
                    <a:pt x="1116" y="698"/>
                  </a:cubicBezTo>
                  <a:cubicBezTo>
                    <a:pt x="555" y="1162"/>
                    <a:pt x="241" y="1764"/>
                    <a:pt x="123" y="2211"/>
                  </a:cubicBezTo>
                  <a:cubicBezTo>
                    <a:pt x="0" y="2663"/>
                    <a:pt x="41" y="2953"/>
                    <a:pt x="102" y="2961"/>
                  </a:cubicBezTo>
                  <a:cubicBezTo>
                    <a:pt x="103" y="2961"/>
                    <a:pt x="105" y="2961"/>
                    <a:pt x="107" y="2961"/>
                  </a:cubicBezTo>
                  <a:cubicBezTo>
                    <a:pt x="240" y="2961"/>
                    <a:pt x="448" y="1864"/>
                    <a:pt x="1421" y="1067"/>
                  </a:cubicBezTo>
                  <a:cubicBezTo>
                    <a:pt x="2402" y="251"/>
                    <a:pt x="3535" y="266"/>
                    <a:pt x="3529" y="128"/>
                  </a:cubicBezTo>
                  <a:cubicBezTo>
                    <a:pt x="3533" y="78"/>
                    <a:pt x="3329" y="1"/>
                    <a:pt x="297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0"/>
            <p:cNvSpPr/>
            <p:nvPr/>
          </p:nvSpPr>
          <p:spPr>
            <a:xfrm>
              <a:off x="3358000" y="1787200"/>
              <a:ext cx="2681282" cy="2036025"/>
            </a:xfrm>
            <a:custGeom>
              <a:avLst/>
              <a:gdLst/>
              <a:ahLst/>
              <a:cxnLst/>
              <a:rect l="l" t="t" r="r" b="b"/>
              <a:pathLst>
                <a:path w="105854" h="81441" extrusionOk="0">
                  <a:moveTo>
                    <a:pt x="105853" y="1"/>
                  </a:moveTo>
                  <a:lnTo>
                    <a:pt x="79170" y="1810"/>
                  </a:lnTo>
                  <a:lnTo>
                    <a:pt x="72865" y="44339"/>
                  </a:lnTo>
                  <a:cubicBezTo>
                    <a:pt x="72440" y="47211"/>
                    <a:pt x="69975" y="49323"/>
                    <a:pt x="67092" y="49323"/>
                  </a:cubicBezTo>
                  <a:cubicBezTo>
                    <a:pt x="67029" y="49323"/>
                    <a:pt x="66966" y="49322"/>
                    <a:pt x="66902" y="49320"/>
                  </a:cubicBezTo>
                  <a:lnTo>
                    <a:pt x="0" y="50263"/>
                  </a:lnTo>
                  <a:lnTo>
                    <a:pt x="899" y="61654"/>
                  </a:lnTo>
                  <a:lnTo>
                    <a:pt x="13094" y="81440"/>
                  </a:lnTo>
                  <a:lnTo>
                    <a:pt x="77864" y="78143"/>
                  </a:lnTo>
                  <a:cubicBezTo>
                    <a:pt x="89660" y="77541"/>
                    <a:pt x="99261" y="68441"/>
                    <a:pt x="100496" y="56694"/>
                  </a:cubicBezTo>
                  <a:lnTo>
                    <a:pt x="1058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0"/>
            <p:cNvSpPr/>
            <p:nvPr/>
          </p:nvSpPr>
          <p:spPr>
            <a:xfrm>
              <a:off x="3394775" y="3206875"/>
              <a:ext cx="3753350" cy="767800"/>
            </a:xfrm>
            <a:custGeom>
              <a:avLst/>
              <a:gdLst/>
              <a:ahLst/>
              <a:cxnLst/>
              <a:rect l="l" t="t" r="r" b="b"/>
              <a:pathLst>
                <a:path w="150134" h="30712" extrusionOk="0">
                  <a:moveTo>
                    <a:pt x="150134" y="1"/>
                  </a:moveTo>
                  <a:lnTo>
                    <a:pt x="1" y="289"/>
                  </a:lnTo>
                  <a:lnTo>
                    <a:pt x="755" y="30712"/>
                  </a:lnTo>
                  <a:lnTo>
                    <a:pt x="148408" y="27426"/>
                  </a:lnTo>
                  <a:lnTo>
                    <a:pt x="1501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0"/>
            <p:cNvSpPr/>
            <p:nvPr/>
          </p:nvSpPr>
          <p:spPr>
            <a:xfrm>
              <a:off x="652975" y="3118800"/>
              <a:ext cx="1560100" cy="1006250"/>
            </a:xfrm>
            <a:custGeom>
              <a:avLst/>
              <a:gdLst/>
              <a:ahLst/>
              <a:cxnLst/>
              <a:rect l="l" t="t" r="r" b="b"/>
              <a:pathLst>
                <a:path w="62404" h="40250" extrusionOk="0">
                  <a:moveTo>
                    <a:pt x="39111" y="1"/>
                  </a:moveTo>
                  <a:lnTo>
                    <a:pt x="34381" y="19272"/>
                  </a:lnTo>
                  <a:lnTo>
                    <a:pt x="6917" y="6818"/>
                  </a:lnTo>
                  <a:lnTo>
                    <a:pt x="0" y="21862"/>
                  </a:lnTo>
                  <a:cubicBezTo>
                    <a:pt x="0" y="21862"/>
                    <a:pt x="23599" y="40250"/>
                    <a:pt x="40041" y="40250"/>
                  </a:cubicBezTo>
                  <a:cubicBezTo>
                    <a:pt x="44648" y="40250"/>
                    <a:pt x="48694" y="38806"/>
                    <a:pt x="51501" y="35109"/>
                  </a:cubicBezTo>
                  <a:cubicBezTo>
                    <a:pt x="58577" y="25790"/>
                    <a:pt x="62403" y="5120"/>
                    <a:pt x="62403" y="5120"/>
                  </a:cubicBezTo>
                  <a:lnTo>
                    <a:pt x="39111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0"/>
            <p:cNvSpPr/>
            <p:nvPr/>
          </p:nvSpPr>
          <p:spPr>
            <a:xfrm>
              <a:off x="389250" y="317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0"/>
                  </a:moveTo>
                  <a:cubicBezTo>
                    <a:pt x="1895" y="0"/>
                    <a:pt x="1763" y="33"/>
                    <a:pt x="1672" y="104"/>
                  </a:cubicBezTo>
                  <a:cubicBezTo>
                    <a:pt x="454" y="1060"/>
                    <a:pt x="860" y="2333"/>
                    <a:pt x="1956" y="3790"/>
                  </a:cubicBezTo>
                  <a:cubicBezTo>
                    <a:pt x="1956" y="3790"/>
                    <a:pt x="458" y="4689"/>
                    <a:pt x="1132" y="6069"/>
                  </a:cubicBezTo>
                  <a:cubicBezTo>
                    <a:pt x="1132" y="6069"/>
                    <a:pt x="0" y="7796"/>
                    <a:pt x="496" y="8990"/>
                  </a:cubicBezTo>
                  <a:cubicBezTo>
                    <a:pt x="915" y="9995"/>
                    <a:pt x="3568" y="15309"/>
                    <a:pt x="10809" y="19793"/>
                  </a:cubicBezTo>
                  <a:lnTo>
                    <a:pt x="16221" y="8706"/>
                  </a:lnTo>
                  <a:cubicBezTo>
                    <a:pt x="16221" y="8706"/>
                    <a:pt x="18668" y="5504"/>
                    <a:pt x="17488" y="2980"/>
                  </a:cubicBezTo>
                  <a:cubicBezTo>
                    <a:pt x="16924" y="1774"/>
                    <a:pt x="15485" y="1145"/>
                    <a:pt x="15485" y="1145"/>
                  </a:cubicBezTo>
                  <a:lnTo>
                    <a:pt x="15198" y="1339"/>
                  </a:lnTo>
                  <a:cubicBezTo>
                    <a:pt x="13802" y="2277"/>
                    <a:pt x="12182" y="2772"/>
                    <a:pt x="10565" y="2772"/>
                  </a:cubicBezTo>
                  <a:cubicBezTo>
                    <a:pt x="9533" y="2772"/>
                    <a:pt x="8503" y="2571"/>
                    <a:pt x="7533" y="2153"/>
                  </a:cubicBezTo>
                  <a:lnTo>
                    <a:pt x="7463" y="2123"/>
                  </a:lnTo>
                  <a:cubicBezTo>
                    <a:pt x="5460" y="1244"/>
                    <a:pt x="3097" y="0"/>
                    <a:pt x="2062" y="0"/>
                  </a:cubicBez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433025" y="3263325"/>
              <a:ext cx="181175" cy="98575"/>
            </a:xfrm>
            <a:custGeom>
              <a:avLst/>
              <a:gdLst/>
              <a:ahLst/>
              <a:cxnLst/>
              <a:rect l="l" t="t" r="r" b="b"/>
              <a:pathLst>
                <a:path w="7247" h="3943" extrusionOk="0">
                  <a:moveTo>
                    <a:pt x="1" y="1"/>
                  </a:moveTo>
                  <a:lnTo>
                    <a:pt x="1" y="1"/>
                  </a:lnTo>
                  <a:cubicBezTo>
                    <a:pt x="1949" y="2008"/>
                    <a:pt x="4506" y="3398"/>
                    <a:pt x="7246" y="394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414675" y="3327400"/>
              <a:ext cx="164725" cy="109500"/>
            </a:xfrm>
            <a:custGeom>
              <a:avLst/>
              <a:gdLst/>
              <a:ahLst/>
              <a:cxnLst/>
              <a:rect l="l" t="t" r="r" b="b"/>
              <a:pathLst>
                <a:path w="6589" h="4380" extrusionOk="0">
                  <a:moveTo>
                    <a:pt x="0" y="1"/>
                  </a:moveTo>
                  <a:cubicBezTo>
                    <a:pt x="1102" y="2575"/>
                    <a:pt x="3815" y="4154"/>
                    <a:pt x="6588" y="43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1276000" y="2604750"/>
              <a:ext cx="2137650" cy="1369900"/>
            </a:xfrm>
            <a:custGeom>
              <a:avLst/>
              <a:gdLst/>
              <a:ahLst/>
              <a:cxnLst/>
              <a:rect l="l" t="t" r="r" b="b"/>
              <a:pathLst>
                <a:path w="85506" h="54796" extrusionOk="0">
                  <a:moveTo>
                    <a:pt x="43933" y="1"/>
                  </a:moveTo>
                  <a:cubicBezTo>
                    <a:pt x="39512" y="1"/>
                    <a:pt x="33374" y="1162"/>
                    <a:pt x="24174" y="3593"/>
                  </a:cubicBezTo>
                  <a:cubicBezTo>
                    <a:pt x="1" y="9978"/>
                    <a:pt x="12597" y="42422"/>
                    <a:pt x="12597" y="43113"/>
                  </a:cubicBezTo>
                  <a:lnTo>
                    <a:pt x="16632" y="54795"/>
                  </a:lnTo>
                  <a:lnTo>
                    <a:pt x="85506" y="54795"/>
                  </a:lnTo>
                  <a:lnTo>
                    <a:pt x="84765" y="17300"/>
                  </a:lnTo>
                  <a:lnTo>
                    <a:pt x="64338" y="20504"/>
                  </a:lnTo>
                  <a:cubicBezTo>
                    <a:pt x="64338" y="20504"/>
                    <a:pt x="62025" y="15119"/>
                    <a:pt x="57673" y="8769"/>
                  </a:cubicBezTo>
                  <a:cubicBezTo>
                    <a:pt x="53774" y="3077"/>
                    <a:pt x="51127" y="1"/>
                    <a:pt x="439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1681900" y="2172200"/>
              <a:ext cx="542550" cy="769125"/>
            </a:xfrm>
            <a:custGeom>
              <a:avLst/>
              <a:gdLst/>
              <a:ahLst/>
              <a:cxnLst/>
              <a:rect l="l" t="t" r="r" b="b"/>
              <a:pathLst>
                <a:path w="21702" h="30765" extrusionOk="0">
                  <a:moveTo>
                    <a:pt x="13592" y="1"/>
                  </a:moveTo>
                  <a:lnTo>
                    <a:pt x="1" y="17412"/>
                  </a:lnTo>
                  <a:lnTo>
                    <a:pt x="2633" y="24692"/>
                  </a:lnTo>
                  <a:cubicBezTo>
                    <a:pt x="3981" y="28416"/>
                    <a:pt x="7500" y="30764"/>
                    <a:pt x="11283" y="30764"/>
                  </a:cubicBezTo>
                  <a:cubicBezTo>
                    <a:pt x="12125" y="30764"/>
                    <a:pt x="12979" y="30648"/>
                    <a:pt x="13826" y="30405"/>
                  </a:cubicBezTo>
                  <a:cubicBezTo>
                    <a:pt x="18892" y="28951"/>
                    <a:pt x="21701" y="23548"/>
                    <a:pt x="19986" y="18567"/>
                  </a:cubicBezTo>
                  <a:lnTo>
                    <a:pt x="1359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0"/>
            <p:cNvSpPr/>
            <p:nvPr/>
          </p:nvSpPr>
          <p:spPr>
            <a:xfrm>
              <a:off x="1688825" y="2282525"/>
              <a:ext cx="464050" cy="506550"/>
            </a:xfrm>
            <a:custGeom>
              <a:avLst/>
              <a:gdLst/>
              <a:ahLst/>
              <a:cxnLst/>
              <a:rect l="l" t="t" r="r" b="b"/>
              <a:pathLst>
                <a:path w="18562" h="20262" extrusionOk="0">
                  <a:moveTo>
                    <a:pt x="12884" y="1"/>
                  </a:moveTo>
                  <a:lnTo>
                    <a:pt x="0" y="13852"/>
                  </a:lnTo>
                  <a:lnTo>
                    <a:pt x="2069" y="20261"/>
                  </a:lnTo>
                  <a:cubicBezTo>
                    <a:pt x="2069" y="20261"/>
                    <a:pt x="18562" y="19593"/>
                    <a:pt x="12884" y="1"/>
                  </a:cubicBezTo>
                  <a:close/>
                </a:path>
              </a:pathLst>
            </a:custGeom>
            <a:solidFill>
              <a:srgbClr val="EAC1A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0"/>
            <p:cNvSpPr/>
            <p:nvPr/>
          </p:nvSpPr>
          <p:spPr>
            <a:xfrm>
              <a:off x="1957650" y="1992100"/>
              <a:ext cx="160125" cy="207375"/>
            </a:xfrm>
            <a:custGeom>
              <a:avLst/>
              <a:gdLst/>
              <a:ahLst/>
              <a:cxnLst/>
              <a:rect l="l" t="t" r="r" b="b"/>
              <a:pathLst>
                <a:path w="6405" h="8295" extrusionOk="0">
                  <a:moveTo>
                    <a:pt x="3091" y="1"/>
                  </a:moveTo>
                  <a:cubicBezTo>
                    <a:pt x="2626" y="1"/>
                    <a:pt x="2157" y="129"/>
                    <a:pt x="1736" y="331"/>
                  </a:cubicBezTo>
                  <a:cubicBezTo>
                    <a:pt x="1096" y="640"/>
                    <a:pt x="544" y="1107"/>
                    <a:pt x="0" y="1568"/>
                  </a:cubicBezTo>
                  <a:lnTo>
                    <a:pt x="1499" y="8238"/>
                  </a:lnTo>
                  <a:cubicBezTo>
                    <a:pt x="1707" y="8276"/>
                    <a:pt x="1916" y="8295"/>
                    <a:pt x="2124" y="8295"/>
                  </a:cubicBezTo>
                  <a:cubicBezTo>
                    <a:pt x="3549" y="8295"/>
                    <a:pt x="4948" y="7439"/>
                    <a:pt x="5627" y="6160"/>
                  </a:cubicBezTo>
                  <a:cubicBezTo>
                    <a:pt x="6405" y="4693"/>
                    <a:pt x="6243" y="2781"/>
                    <a:pt x="5318" y="1383"/>
                  </a:cubicBezTo>
                  <a:cubicBezTo>
                    <a:pt x="4947" y="822"/>
                    <a:pt x="4440" y="324"/>
                    <a:pt x="3810" y="114"/>
                  </a:cubicBezTo>
                  <a:cubicBezTo>
                    <a:pt x="3576" y="36"/>
                    <a:pt x="3334" y="1"/>
                    <a:pt x="3091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0"/>
            <p:cNvSpPr/>
            <p:nvPr/>
          </p:nvSpPr>
          <p:spPr>
            <a:xfrm>
              <a:off x="2003700" y="2018825"/>
              <a:ext cx="88850" cy="130175"/>
            </a:xfrm>
            <a:custGeom>
              <a:avLst/>
              <a:gdLst/>
              <a:ahLst/>
              <a:cxnLst/>
              <a:rect l="l" t="t" r="r" b="b"/>
              <a:pathLst>
                <a:path w="3554" h="5207" extrusionOk="0">
                  <a:moveTo>
                    <a:pt x="1062" y="0"/>
                  </a:moveTo>
                  <a:cubicBezTo>
                    <a:pt x="1020" y="0"/>
                    <a:pt x="980" y="21"/>
                    <a:pt x="954" y="71"/>
                  </a:cubicBezTo>
                  <a:cubicBezTo>
                    <a:pt x="567" y="825"/>
                    <a:pt x="302" y="1583"/>
                    <a:pt x="85" y="2393"/>
                  </a:cubicBezTo>
                  <a:lnTo>
                    <a:pt x="85" y="2393"/>
                  </a:lnTo>
                  <a:cubicBezTo>
                    <a:pt x="61" y="2463"/>
                    <a:pt x="41" y="2537"/>
                    <a:pt x="26" y="2614"/>
                  </a:cubicBezTo>
                  <a:lnTo>
                    <a:pt x="27" y="2615"/>
                  </a:lnTo>
                  <a:lnTo>
                    <a:pt x="27" y="2615"/>
                  </a:lnTo>
                  <a:cubicBezTo>
                    <a:pt x="1" y="2723"/>
                    <a:pt x="100" y="2812"/>
                    <a:pt x="193" y="2812"/>
                  </a:cubicBezTo>
                  <a:cubicBezTo>
                    <a:pt x="240" y="2812"/>
                    <a:pt x="285" y="2789"/>
                    <a:pt x="310" y="2734"/>
                  </a:cubicBezTo>
                  <a:cubicBezTo>
                    <a:pt x="545" y="2232"/>
                    <a:pt x="902" y="2027"/>
                    <a:pt x="1256" y="2027"/>
                  </a:cubicBezTo>
                  <a:cubicBezTo>
                    <a:pt x="1932" y="2027"/>
                    <a:pt x="2594" y="2779"/>
                    <a:pt x="2350" y="3641"/>
                  </a:cubicBezTo>
                  <a:cubicBezTo>
                    <a:pt x="2189" y="4210"/>
                    <a:pt x="1684" y="4519"/>
                    <a:pt x="1256" y="4875"/>
                  </a:cubicBezTo>
                  <a:cubicBezTo>
                    <a:pt x="1134" y="4977"/>
                    <a:pt x="1226" y="5207"/>
                    <a:pt x="1382" y="5207"/>
                  </a:cubicBezTo>
                  <a:cubicBezTo>
                    <a:pt x="1386" y="5207"/>
                    <a:pt x="1390" y="5207"/>
                    <a:pt x="1394" y="5206"/>
                  </a:cubicBezTo>
                  <a:cubicBezTo>
                    <a:pt x="2829" y="5093"/>
                    <a:pt x="3553" y="3236"/>
                    <a:pt x="2692" y="2111"/>
                  </a:cubicBezTo>
                  <a:cubicBezTo>
                    <a:pt x="2364" y="1683"/>
                    <a:pt x="1879" y="1473"/>
                    <a:pt x="1410" y="1473"/>
                  </a:cubicBezTo>
                  <a:cubicBezTo>
                    <a:pt x="1113" y="1473"/>
                    <a:pt x="823" y="1557"/>
                    <a:pt x="583" y="1725"/>
                  </a:cubicBezTo>
                  <a:lnTo>
                    <a:pt x="583" y="1725"/>
                  </a:lnTo>
                  <a:cubicBezTo>
                    <a:pt x="750" y="1207"/>
                    <a:pt x="960" y="703"/>
                    <a:pt x="1196" y="213"/>
                  </a:cubicBezTo>
                  <a:cubicBezTo>
                    <a:pt x="1249" y="102"/>
                    <a:pt x="1154" y="0"/>
                    <a:pt x="106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0"/>
            <p:cNvSpPr/>
            <p:nvPr/>
          </p:nvSpPr>
          <p:spPr>
            <a:xfrm>
              <a:off x="1336950" y="1722950"/>
              <a:ext cx="697825" cy="920650"/>
            </a:xfrm>
            <a:custGeom>
              <a:avLst/>
              <a:gdLst/>
              <a:ahLst/>
              <a:cxnLst/>
              <a:rect l="l" t="t" r="r" b="b"/>
              <a:pathLst>
                <a:path w="27913" h="36826" extrusionOk="0">
                  <a:moveTo>
                    <a:pt x="15841" y="0"/>
                  </a:moveTo>
                  <a:cubicBezTo>
                    <a:pt x="14653" y="0"/>
                    <a:pt x="13319" y="182"/>
                    <a:pt x="11816" y="565"/>
                  </a:cubicBezTo>
                  <a:cubicBezTo>
                    <a:pt x="11816" y="565"/>
                    <a:pt x="0" y="2481"/>
                    <a:pt x="2264" y="18748"/>
                  </a:cubicBezTo>
                  <a:cubicBezTo>
                    <a:pt x="4190" y="32581"/>
                    <a:pt x="8679" y="36826"/>
                    <a:pt x="13699" y="36826"/>
                  </a:cubicBezTo>
                  <a:cubicBezTo>
                    <a:pt x="14822" y="36826"/>
                    <a:pt x="15971" y="36613"/>
                    <a:pt x="17125" y="36248"/>
                  </a:cubicBezTo>
                  <a:cubicBezTo>
                    <a:pt x="24606" y="33880"/>
                    <a:pt x="27913" y="28810"/>
                    <a:pt x="26758" y="20191"/>
                  </a:cubicBezTo>
                  <a:cubicBezTo>
                    <a:pt x="25247" y="8907"/>
                    <a:pt x="24147" y="0"/>
                    <a:pt x="15841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0"/>
            <p:cNvSpPr/>
            <p:nvPr/>
          </p:nvSpPr>
          <p:spPr>
            <a:xfrm>
              <a:off x="1578025" y="2031625"/>
              <a:ext cx="138925" cy="288725"/>
            </a:xfrm>
            <a:custGeom>
              <a:avLst/>
              <a:gdLst/>
              <a:ahLst/>
              <a:cxnLst/>
              <a:rect l="l" t="t" r="r" b="b"/>
              <a:pathLst>
                <a:path w="5557" h="11549" extrusionOk="0">
                  <a:moveTo>
                    <a:pt x="162" y="0"/>
                  </a:moveTo>
                  <a:cubicBezTo>
                    <a:pt x="81" y="0"/>
                    <a:pt x="1" y="67"/>
                    <a:pt x="24" y="172"/>
                  </a:cubicBezTo>
                  <a:lnTo>
                    <a:pt x="24" y="174"/>
                  </a:lnTo>
                  <a:cubicBezTo>
                    <a:pt x="702" y="3407"/>
                    <a:pt x="1589" y="6756"/>
                    <a:pt x="2741" y="9854"/>
                  </a:cubicBezTo>
                  <a:cubicBezTo>
                    <a:pt x="3069" y="10737"/>
                    <a:pt x="3635" y="11549"/>
                    <a:pt x="4434" y="11549"/>
                  </a:cubicBezTo>
                  <a:cubicBezTo>
                    <a:pt x="4697" y="11549"/>
                    <a:pt x="4986" y="11460"/>
                    <a:pt x="5300" y="11258"/>
                  </a:cubicBezTo>
                  <a:cubicBezTo>
                    <a:pt x="5556" y="11092"/>
                    <a:pt x="5403" y="10730"/>
                    <a:pt x="5157" y="10730"/>
                  </a:cubicBezTo>
                  <a:cubicBezTo>
                    <a:pt x="5112" y="10730"/>
                    <a:pt x="5063" y="10742"/>
                    <a:pt x="5014" y="10770"/>
                  </a:cubicBezTo>
                  <a:cubicBezTo>
                    <a:pt x="4891" y="10839"/>
                    <a:pt x="4770" y="10872"/>
                    <a:pt x="4651" y="10872"/>
                  </a:cubicBezTo>
                  <a:cubicBezTo>
                    <a:pt x="3170" y="10872"/>
                    <a:pt x="2048" y="5834"/>
                    <a:pt x="1848" y="5161"/>
                  </a:cubicBezTo>
                  <a:cubicBezTo>
                    <a:pt x="1341" y="3470"/>
                    <a:pt x="861" y="1771"/>
                    <a:pt x="294" y="98"/>
                  </a:cubicBezTo>
                  <a:cubicBezTo>
                    <a:pt x="270" y="30"/>
                    <a:pt x="216" y="0"/>
                    <a:pt x="16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0"/>
            <p:cNvSpPr/>
            <p:nvPr/>
          </p:nvSpPr>
          <p:spPr>
            <a:xfrm>
              <a:off x="1662900" y="2126925"/>
              <a:ext cx="59525" cy="53975"/>
            </a:xfrm>
            <a:custGeom>
              <a:avLst/>
              <a:gdLst/>
              <a:ahLst/>
              <a:cxnLst/>
              <a:rect l="l" t="t" r="r" b="b"/>
              <a:pathLst>
                <a:path w="2381" h="2159" extrusionOk="0">
                  <a:moveTo>
                    <a:pt x="1179" y="0"/>
                  </a:moveTo>
                  <a:cubicBezTo>
                    <a:pt x="1073" y="0"/>
                    <a:pt x="965" y="17"/>
                    <a:pt x="859" y="51"/>
                  </a:cubicBezTo>
                  <a:cubicBezTo>
                    <a:pt x="303" y="231"/>
                    <a:pt x="0" y="837"/>
                    <a:pt x="185" y="1404"/>
                  </a:cubicBezTo>
                  <a:cubicBezTo>
                    <a:pt x="333" y="1864"/>
                    <a:pt x="753" y="2158"/>
                    <a:pt x="1203" y="2158"/>
                  </a:cubicBezTo>
                  <a:cubicBezTo>
                    <a:pt x="1309" y="2158"/>
                    <a:pt x="1416" y="2142"/>
                    <a:pt x="1522" y="2108"/>
                  </a:cubicBezTo>
                  <a:cubicBezTo>
                    <a:pt x="2078" y="1928"/>
                    <a:pt x="2381" y="1322"/>
                    <a:pt x="2198" y="754"/>
                  </a:cubicBezTo>
                  <a:cubicBezTo>
                    <a:pt x="2050" y="294"/>
                    <a:pt x="1629" y="0"/>
                    <a:pt x="1179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0"/>
            <p:cNvSpPr/>
            <p:nvPr/>
          </p:nvSpPr>
          <p:spPr>
            <a:xfrm>
              <a:off x="1479125" y="2186250"/>
              <a:ext cx="59525" cy="53975"/>
            </a:xfrm>
            <a:custGeom>
              <a:avLst/>
              <a:gdLst/>
              <a:ahLst/>
              <a:cxnLst/>
              <a:rect l="l" t="t" r="r" b="b"/>
              <a:pathLst>
                <a:path w="2381" h="2159" extrusionOk="0">
                  <a:moveTo>
                    <a:pt x="1177" y="1"/>
                  </a:moveTo>
                  <a:cubicBezTo>
                    <a:pt x="1071" y="1"/>
                    <a:pt x="964" y="17"/>
                    <a:pt x="859" y="51"/>
                  </a:cubicBezTo>
                  <a:cubicBezTo>
                    <a:pt x="303" y="231"/>
                    <a:pt x="0" y="837"/>
                    <a:pt x="185" y="1405"/>
                  </a:cubicBezTo>
                  <a:cubicBezTo>
                    <a:pt x="333" y="1865"/>
                    <a:pt x="754" y="2158"/>
                    <a:pt x="1204" y="2158"/>
                  </a:cubicBezTo>
                  <a:cubicBezTo>
                    <a:pt x="1310" y="2158"/>
                    <a:pt x="1418" y="2142"/>
                    <a:pt x="1524" y="2108"/>
                  </a:cubicBezTo>
                  <a:cubicBezTo>
                    <a:pt x="2080" y="1928"/>
                    <a:pt x="2381" y="1322"/>
                    <a:pt x="2198" y="755"/>
                  </a:cubicBezTo>
                  <a:cubicBezTo>
                    <a:pt x="2050" y="295"/>
                    <a:pt x="1628" y="1"/>
                    <a:pt x="117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0"/>
            <p:cNvSpPr/>
            <p:nvPr/>
          </p:nvSpPr>
          <p:spPr>
            <a:xfrm>
              <a:off x="1450700" y="2076625"/>
              <a:ext cx="106500" cy="54850"/>
            </a:xfrm>
            <a:custGeom>
              <a:avLst/>
              <a:gdLst/>
              <a:ahLst/>
              <a:cxnLst/>
              <a:rect l="l" t="t" r="r" b="b"/>
              <a:pathLst>
                <a:path w="4260" h="2194" extrusionOk="0">
                  <a:moveTo>
                    <a:pt x="3170" y="1"/>
                  </a:moveTo>
                  <a:cubicBezTo>
                    <a:pt x="1891" y="1"/>
                    <a:pt x="301" y="775"/>
                    <a:pt x="33" y="1956"/>
                  </a:cubicBezTo>
                  <a:cubicBezTo>
                    <a:pt x="0" y="2099"/>
                    <a:pt x="103" y="2193"/>
                    <a:pt x="219" y="2193"/>
                  </a:cubicBezTo>
                  <a:cubicBezTo>
                    <a:pt x="265" y="2193"/>
                    <a:pt x="314" y="2178"/>
                    <a:pt x="356" y="2145"/>
                  </a:cubicBezTo>
                  <a:lnTo>
                    <a:pt x="356" y="2143"/>
                  </a:lnTo>
                  <a:cubicBezTo>
                    <a:pt x="883" y="1728"/>
                    <a:pt x="1239" y="1218"/>
                    <a:pt x="1873" y="925"/>
                  </a:cubicBezTo>
                  <a:cubicBezTo>
                    <a:pt x="2362" y="700"/>
                    <a:pt x="2831" y="657"/>
                    <a:pt x="3324" y="657"/>
                  </a:cubicBezTo>
                  <a:cubicBezTo>
                    <a:pt x="3514" y="657"/>
                    <a:pt x="3708" y="663"/>
                    <a:pt x="3908" y="668"/>
                  </a:cubicBezTo>
                  <a:cubicBezTo>
                    <a:pt x="3911" y="668"/>
                    <a:pt x="3914" y="668"/>
                    <a:pt x="3917" y="668"/>
                  </a:cubicBezTo>
                  <a:cubicBezTo>
                    <a:pt x="4233" y="668"/>
                    <a:pt x="4260" y="226"/>
                    <a:pt x="3980" y="127"/>
                  </a:cubicBezTo>
                  <a:cubicBezTo>
                    <a:pt x="3739" y="41"/>
                    <a:pt x="3463" y="1"/>
                    <a:pt x="317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0"/>
            <p:cNvSpPr/>
            <p:nvPr/>
          </p:nvSpPr>
          <p:spPr>
            <a:xfrm>
              <a:off x="1663675" y="1999025"/>
              <a:ext cx="106525" cy="54850"/>
            </a:xfrm>
            <a:custGeom>
              <a:avLst/>
              <a:gdLst/>
              <a:ahLst/>
              <a:cxnLst/>
              <a:rect l="l" t="t" r="r" b="b"/>
              <a:pathLst>
                <a:path w="4261" h="2194" extrusionOk="0">
                  <a:moveTo>
                    <a:pt x="3171" y="1"/>
                  </a:moveTo>
                  <a:cubicBezTo>
                    <a:pt x="1891" y="1"/>
                    <a:pt x="301" y="774"/>
                    <a:pt x="33" y="1956"/>
                  </a:cubicBezTo>
                  <a:cubicBezTo>
                    <a:pt x="0" y="2099"/>
                    <a:pt x="104" y="2193"/>
                    <a:pt x="220" y="2193"/>
                  </a:cubicBezTo>
                  <a:cubicBezTo>
                    <a:pt x="267" y="2193"/>
                    <a:pt x="315" y="2178"/>
                    <a:pt x="358" y="2144"/>
                  </a:cubicBezTo>
                  <a:lnTo>
                    <a:pt x="356" y="2143"/>
                  </a:lnTo>
                  <a:cubicBezTo>
                    <a:pt x="885" y="1727"/>
                    <a:pt x="1239" y="1217"/>
                    <a:pt x="1874" y="925"/>
                  </a:cubicBezTo>
                  <a:cubicBezTo>
                    <a:pt x="2363" y="700"/>
                    <a:pt x="2831" y="656"/>
                    <a:pt x="3325" y="656"/>
                  </a:cubicBezTo>
                  <a:cubicBezTo>
                    <a:pt x="3514" y="656"/>
                    <a:pt x="3708" y="663"/>
                    <a:pt x="3908" y="668"/>
                  </a:cubicBezTo>
                  <a:cubicBezTo>
                    <a:pt x="3911" y="668"/>
                    <a:pt x="3914" y="668"/>
                    <a:pt x="3917" y="668"/>
                  </a:cubicBezTo>
                  <a:cubicBezTo>
                    <a:pt x="4233" y="668"/>
                    <a:pt x="4260" y="226"/>
                    <a:pt x="3982" y="127"/>
                  </a:cubicBezTo>
                  <a:cubicBezTo>
                    <a:pt x="3741" y="41"/>
                    <a:pt x="3464" y="1"/>
                    <a:pt x="317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0"/>
            <p:cNvSpPr/>
            <p:nvPr/>
          </p:nvSpPr>
          <p:spPr>
            <a:xfrm>
              <a:off x="1675425" y="2317650"/>
              <a:ext cx="94950" cy="66375"/>
            </a:xfrm>
            <a:custGeom>
              <a:avLst/>
              <a:gdLst/>
              <a:ahLst/>
              <a:cxnLst/>
              <a:rect l="l" t="t" r="r" b="b"/>
              <a:pathLst>
                <a:path w="3798" h="2655" extrusionOk="0">
                  <a:moveTo>
                    <a:pt x="3287" y="0"/>
                  </a:moveTo>
                  <a:cubicBezTo>
                    <a:pt x="3203" y="0"/>
                    <a:pt x="3124" y="47"/>
                    <a:pt x="3096" y="152"/>
                  </a:cubicBezTo>
                  <a:cubicBezTo>
                    <a:pt x="2928" y="799"/>
                    <a:pt x="2941" y="1395"/>
                    <a:pt x="2316" y="1819"/>
                  </a:cubicBezTo>
                  <a:cubicBezTo>
                    <a:pt x="2021" y="2020"/>
                    <a:pt x="1732" y="2092"/>
                    <a:pt x="1441" y="2092"/>
                  </a:cubicBezTo>
                  <a:cubicBezTo>
                    <a:pt x="1055" y="2092"/>
                    <a:pt x="666" y="1964"/>
                    <a:pt x="255" y="1844"/>
                  </a:cubicBezTo>
                  <a:cubicBezTo>
                    <a:pt x="237" y="1838"/>
                    <a:pt x="220" y="1836"/>
                    <a:pt x="204" y="1836"/>
                  </a:cubicBezTo>
                  <a:cubicBezTo>
                    <a:pt x="65" y="1836"/>
                    <a:pt x="1" y="2016"/>
                    <a:pt x="90" y="2125"/>
                  </a:cubicBezTo>
                  <a:lnTo>
                    <a:pt x="92" y="2125"/>
                  </a:lnTo>
                  <a:cubicBezTo>
                    <a:pt x="398" y="2495"/>
                    <a:pt x="872" y="2655"/>
                    <a:pt x="1355" y="2655"/>
                  </a:cubicBezTo>
                  <a:cubicBezTo>
                    <a:pt x="1782" y="2655"/>
                    <a:pt x="2215" y="2530"/>
                    <a:pt x="2548" y="2317"/>
                  </a:cubicBezTo>
                  <a:cubicBezTo>
                    <a:pt x="3176" y="1912"/>
                    <a:pt x="3797" y="916"/>
                    <a:pt x="3507" y="152"/>
                  </a:cubicBezTo>
                  <a:cubicBezTo>
                    <a:pt x="3471" y="56"/>
                    <a:pt x="3377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0"/>
            <p:cNvSpPr/>
            <p:nvPr/>
          </p:nvSpPr>
          <p:spPr>
            <a:xfrm>
              <a:off x="1410200" y="1709125"/>
              <a:ext cx="565875" cy="374650"/>
            </a:xfrm>
            <a:custGeom>
              <a:avLst/>
              <a:gdLst/>
              <a:ahLst/>
              <a:cxnLst/>
              <a:rect l="l" t="t" r="r" b="b"/>
              <a:pathLst>
                <a:path w="22635" h="14986" extrusionOk="0">
                  <a:moveTo>
                    <a:pt x="13835" y="0"/>
                  </a:moveTo>
                  <a:cubicBezTo>
                    <a:pt x="12938" y="0"/>
                    <a:pt x="12028" y="89"/>
                    <a:pt x="11147" y="193"/>
                  </a:cubicBezTo>
                  <a:cubicBezTo>
                    <a:pt x="8943" y="455"/>
                    <a:pt x="6709" y="787"/>
                    <a:pt x="4701" y="1729"/>
                  </a:cubicBezTo>
                  <a:cubicBezTo>
                    <a:pt x="2692" y="2672"/>
                    <a:pt x="909" y="4314"/>
                    <a:pt x="292" y="6445"/>
                  </a:cubicBezTo>
                  <a:cubicBezTo>
                    <a:pt x="55" y="7271"/>
                    <a:pt x="1" y="8171"/>
                    <a:pt x="300" y="8977"/>
                  </a:cubicBezTo>
                  <a:cubicBezTo>
                    <a:pt x="599" y="9781"/>
                    <a:pt x="1293" y="10464"/>
                    <a:pt x="2139" y="10606"/>
                  </a:cubicBezTo>
                  <a:cubicBezTo>
                    <a:pt x="2235" y="10622"/>
                    <a:pt x="2333" y="10630"/>
                    <a:pt x="2430" y="10630"/>
                  </a:cubicBezTo>
                  <a:cubicBezTo>
                    <a:pt x="3192" y="10630"/>
                    <a:pt x="3961" y="10153"/>
                    <a:pt x="4170" y="9423"/>
                  </a:cubicBezTo>
                  <a:cubicBezTo>
                    <a:pt x="4917" y="10024"/>
                    <a:pt x="5864" y="10311"/>
                    <a:pt x="6818" y="10311"/>
                  </a:cubicBezTo>
                  <a:cubicBezTo>
                    <a:pt x="8226" y="10311"/>
                    <a:pt x="9648" y="9686"/>
                    <a:pt x="10459" y="8526"/>
                  </a:cubicBezTo>
                  <a:cubicBezTo>
                    <a:pt x="10912" y="9330"/>
                    <a:pt x="11822" y="9846"/>
                    <a:pt x="12741" y="9846"/>
                  </a:cubicBezTo>
                  <a:cubicBezTo>
                    <a:pt x="12828" y="9846"/>
                    <a:pt x="12914" y="9842"/>
                    <a:pt x="13001" y="9832"/>
                  </a:cubicBezTo>
                  <a:cubicBezTo>
                    <a:pt x="14004" y="9722"/>
                    <a:pt x="14908" y="8974"/>
                    <a:pt x="15201" y="8008"/>
                  </a:cubicBezTo>
                  <a:cubicBezTo>
                    <a:pt x="16835" y="9140"/>
                    <a:pt x="18056" y="10854"/>
                    <a:pt x="18591" y="12767"/>
                  </a:cubicBezTo>
                  <a:cubicBezTo>
                    <a:pt x="18821" y="13586"/>
                    <a:pt x="19031" y="14572"/>
                    <a:pt x="19818" y="14895"/>
                  </a:cubicBezTo>
                  <a:cubicBezTo>
                    <a:pt x="19969" y="14957"/>
                    <a:pt x="20126" y="14985"/>
                    <a:pt x="20285" y="14985"/>
                  </a:cubicBezTo>
                  <a:cubicBezTo>
                    <a:pt x="20798" y="14985"/>
                    <a:pt x="21320" y="14687"/>
                    <a:pt x="21650" y="14274"/>
                  </a:cubicBezTo>
                  <a:cubicBezTo>
                    <a:pt x="22081" y="13734"/>
                    <a:pt x="22259" y="13041"/>
                    <a:pt x="22427" y="12370"/>
                  </a:cubicBezTo>
                  <a:lnTo>
                    <a:pt x="22428" y="12370"/>
                  </a:lnTo>
                  <a:cubicBezTo>
                    <a:pt x="22634" y="9728"/>
                    <a:pt x="21889" y="6876"/>
                    <a:pt x="20745" y="4487"/>
                  </a:cubicBezTo>
                  <a:cubicBezTo>
                    <a:pt x="20063" y="3065"/>
                    <a:pt x="19116" y="1710"/>
                    <a:pt x="17759" y="909"/>
                  </a:cubicBezTo>
                  <a:cubicBezTo>
                    <a:pt x="16578" y="212"/>
                    <a:pt x="15221" y="0"/>
                    <a:pt x="13835" y="0"/>
                  </a:cubicBezTo>
                  <a:close/>
                </a:path>
              </a:pathLst>
            </a:custGeom>
            <a:solidFill>
              <a:srgbClr val="361A1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0"/>
            <p:cNvSpPr/>
            <p:nvPr/>
          </p:nvSpPr>
          <p:spPr>
            <a:xfrm>
              <a:off x="264025" y="2704800"/>
              <a:ext cx="721500" cy="304175"/>
            </a:xfrm>
            <a:custGeom>
              <a:avLst/>
              <a:gdLst/>
              <a:ahLst/>
              <a:cxnLst/>
              <a:rect l="l" t="t" r="r" b="b"/>
              <a:pathLst>
                <a:path w="28860" h="12167" extrusionOk="0">
                  <a:moveTo>
                    <a:pt x="26365" y="0"/>
                  </a:moveTo>
                  <a:lnTo>
                    <a:pt x="9765" y="8430"/>
                  </a:lnTo>
                  <a:lnTo>
                    <a:pt x="2837" y="2397"/>
                  </a:lnTo>
                  <a:lnTo>
                    <a:pt x="1" y="4519"/>
                  </a:lnTo>
                  <a:lnTo>
                    <a:pt x="7822" y="12166"/>
                  </a:lnTo>
                  <a:lnTo>
                    <a:pt x="12614" y="12166"/>
                  </a:lnTo>
                  <a:lnTo>
                    <a:pt x="28859" y="1697"/>
                  </a:lnTo>
                  <a:lnTo>
                    <a:pt x="26365" y="0"/>
                  </a:lnTo>
                  <a:close/>
                </a:path>
              </a:pathLst>
            </a:custGeom>
            <a:solidFill>
              <a:srgbClr val="EAE3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0"/>
            <p:cNvSpPr/>
            <p:nvPr/>
          </p:nvSpPr>
          <p:spPr>
            <a:xfrm>
              <a:off x="238125" y="2733425"/>
              <a:ext cx="1148225" cy="905500"/>
            </a:xfrm>
            <a:custGeom>
              <a:avLst/>
              <a:gdLst/>
              <a:ahLst/>
              <a:cxnLst/>
              <a:rect l="l" t="t" r="r" b="b"/>
              <a:pathLst>
                <a:path w="45929" h="36220" extrusionOk="0">
                  <a:moveTo>
                    <a:pt x="30879" y="1"/>
                  </a:moveTo>
                  <a:lnTo>
                    <a:pt x="11419" y="10767"/>
                  </a:lnTo>
                  <a:lnTo>
                    <a:pt x="7797" y="9984"/>
                  </a:lnTo>
                  <a:lnTo>
                    <a:pt x="0" y="2597"/>
                  </a:lnTo>
                  <a:lnTo>
                    <a:pt x="24055" y="35556"/>
                  </a:lnTo>
                  <a:lnTo>
                    <a:pt x="26712" y="36219"/>
                  </a:lnTo>
                  <a:lnTo>
                    <a:pt x="45929" y="24186"/>
                  </a:lnTo>
                  <a:lnTo>
                    <a:pt x="30879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0"/>
            <p:cNvSpPr/>
            <p:nvPr/>
          </p:nvSpPr>
          <p:spPr>
            <a:xfrm>
              <a:off x="433025" y="2983025"/>
              <a:ext cx="472925" cy="655900"/>
            </a:xfrm>
            <a:custGeom>
              <a:avLst/>
              <a:gdLst/>
              <a:ahLst/>
              <a:cxnLst/>
              <a:rect l="l" t="t" r="r" b="b"/>
              <a:pathLst>
                <a:path w="18917" h="26236" extrusionOk="0">
                  <a:moveTo>
                    <a:pt x="1" y="0"/>
                  </a:moveTo>
                  <a:lnTo>
                    <a:pt x="16259" y="25572"/>
                  </a:lnTo>
                  <a:lnTo>
                    <a:pt x="18916" y="26235"/>
                  </a:lnTo>
                  <a:lnTo>
                    <a:pt x="3623" y="7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578650" y="2814850"/>
              <a:ext cx="483950" cy="252950"/>
            </a:xfrm>
            <a:custGeom>
              <a:avLst/>
              <a:gdLst/>
              <a:ahLst/>
              <a:cxnLst/>
              <a:rect l="l" t="t" r="r" b="b"/>
              <a:pathLst>
                <a:path w="19358" h="10118" extrusionOk="0">
                  <a:moveTo>
                    <a:pt x="19313" y="0"/>
                  </a:moveTo>
                  <a:cubicBezTo>
                    <a:pt x="19248" y="0"/>
                    <a:pt x="18972" y="111"/>
                    <a:pt x="18521" y="309"/>
                  </a:cubicBezTo>
                  <a:cubicBezTo>
                    <a:pt x="18015" y="529"/>
                    <a:pt x="17294" y="876"/>
                    <a:pt x="16410" y="1315"/>
                  </a:cubicBezTo>
                  <a:cubicBezTo>
                    <a:pt x="14643" y="2196"/>
                    <a:pt x="12245" y="3490"/>
                    <a:pt x="9612" y="4944"/>
                  </a:cubicBezTo>
                  <a:cubicBezTo>
                    <a:pt x="6980" y="6399"/>
                    <a:pt x="4589" y="7695"/>
                    <a:pt x="2840" y="8598"/>
                  </a:cubicBezTo>
                  <a:cubicBezTo>
                    <a:pt x="1093" y="9507"/>
                    <a:pt x="0" y="10048"/>
                    <a:pt x="31" y="10113"/>
                  </a:cubicBezTo>
                  <a:cubicBezTo>
                    <a:pt x="32" y="10116"/>
                    <a:pt x="38" y="10118"/>
                    <a:pt x="47" y="10118"/>
                  </a:cubicBezTo>
                  <a:cubicBezTo>
                    <a:pt x="115" y="10118"/>
                    <a:pt x="393" y="10019"/>
                    <a:pt x="847" y="9841"/>
                  </a:cubicBezTo>
                  <a:cubicBezTo>
                    <a:pt x="1362" y="9640"/>
                    <a:pt x="2094" y="9318"/>
                    <a:pt x="2990" y="8902"/>
                  </a:cubicBezTo>
                  <a:cubicBezTo>
                    <a:pt x="4782" y="8072"/>
                    <a:pt x="7208" y="6818"/>
                    <a:pt x="9844" y="5364"/>
                  </a:cubicBezTo>
                  <a:lnTo>
                    <a:pt x="16569" y="1615"/>
                  </a:lnTo>
                  <a:cubicBezTo>
                    <a:pt x="18290" y="658"/>
                    <a:pt x="19357" y="67"/>
                    <a:pt x="19327" y="5"/>
                  </a:cubicBezTo>
                  <a:cubicBezTo>
                    <a:pt x="19325" y="2"/>
                    <a:pt x="19321" y="0"/>
                    <a:pt x="1931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592550" y="2836225"/>
              <a:ext cx="483950" cy="253000"/>
            </a:xfrm>
            <a:custGeom>
              <a:avLst/>
              <a:gdLst/>
              <a:ahLst/>
              <a:cxnLst/>
              <a:rect l="l" t="t" r="r" b="b"/>
              <a:pathLst>
                <a:path w="19358" h="10120" extrusionOk="0">
                  <a:moveTo>
                    <a:pt x="19311" y="1"/>
                  </a:moveTo>
                  <a:cubicBezTo>
                    <a:pt x="19247" y="1"/>
                    <a:pt x="18972" y="111"/>
                    <a:pt x="18520" y="309"/>
                  </a:cubicBezTo>
                  <a:cubicBezTo>
                    <a:pt x="18014" y="531"/>
                    <a:pt x="17293" y="876"/>
                    <a:pt x="16410" y="1316"/>
                  </a:cubicBezTo>
                  <a:cubicBezTo>
                    <a:pt x="14644" y="2197"/>
                    <a:pt x="12245" y="3492"/>
                    <a:pt x="9611" y="4946"/>
                  </a:cubicBezTo>
                  <a:cubicBezTo>
                    <a:pt x="6978" y="6400"/>
                    <a:pt x="4587" y="7695"/>
                    <a:pt x="2839" y="8599"/>
                  </a:cubicBezTo>
                  <a:cubicBezTo>
                    <a:pt x="1093" y="9507"/>
                    <a:pt x="1" y="10050"/>
                    <a:pt x="29" y="10115"/>
                  </a:cubicBezTo>
                  <a:cubicBezTo>
                    <a:pt x="31" y="10118"/>
                    <a:pt x="36" y="10119"/>
                    <a:pt x="44" y="10119"/>
                  </a:cubicBezTo>
                  <a:cubicBezTo>
                    <a:pt x="111" y="10119"/>
                    <a:pt x="390" y="10021"/>
                    <a:pt x="847" y="9841"/>
                  </a:cubicBezTo>
                  <a:cubicBezTo>
                    <a:pt x="1361" y="9640"/>
                    <a:pt x="2094" y="9318"/>
                    <a:pt x="2988" y="8902"/>
                  </a:cubicBezTo>
                  <a:cubicBezTo>
                    <a:pt x="4782" y="8073"/>
                    <a:pt x="7208" y="6820"/>
                    <a:pt x="9842" y="5365"/>
                  </a:cubicBezTo>
                  <a:lnTo>
                    <a:pt x="16567" y="1615"/>
                  </a:lnTo>
                  <a:cubicBezTo>
                    <a:pt x="18289" y="658"/>
                    <a:pt x="19357" y="67"/>
                    <a:pt x="19326" y="5"/>
                  </a:cubicBezTo>
                  <a:cubicBezTo>
                    <a:pt x="19324" y="2"/>
                    <a:pt x="19319" y="1"/>
                    <a:pt x="1931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758300" y="2999350"/>
              <a:ext cx="295250" cy="206725"/>
            </a:xfrm>
            <a:custGeom>
              <a:avLst/>
              <a:gdLst/>
              <a:ahLst/>
              <a:cxnLst/>
              <a:rect l="l" t="t" r="r" b="b"/>
              <a:pathLst>
                <a:path w="11810" h="8269" extrusionOk="0">
                  <a:moveTo>
                    <a:pt x="10557" y="0"/>
                  </a:moveTo>
                  <a:lnTo>
                    <a:pt x="1" y="6095"/>
                  </a:lnTo>
                  <a:lnTo>
                    <a:pt x="1255" y="8269"/>
                  </a:lnTo>
                  <a:lnTo>
                    <a:pt x="11810" y="2173"/>
                  </a:lnTo>
                  <a:lnTo>
                    <a:pt x="10557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1177575" y="3188825"/>
              <a:ext cx="1560100" cy="1006275"/>
            </a:xfrm>
            <a:custGeom>
              <a:avLst/>
              <a:gdLst/>
              <a:ahLst/>
              <a:cxnLst/>
              <a:rect l="l" t="t" r="r" b="b"/>
              <a:pathLst>
                <a:path w="62404" h="40251" extrusionOk="0">
                  <a:moveTo>
                    <a:pt x="39113" y="0"/>
                  </a:moveTo>
                  <a:lnTo>
                    <a:pt x="34383" y="19271"/>
                  </a:lnTo>
                  <a:lnTo>
                    <a:pt x="6918" y="6818"/>
                  </a:lnTo>
                  <a:lnTo>
                    <a:pt x="1" y="21861"/>
                  </a:lnTo>
                  <a:cubicBezTo>
                    <a:pt x="1" y="21861"/>
                    <a:pt x="23600" y="40250"/>
                    <a:pt x="40043" y="40250"/>
                  </a:cubicBezTo>
                  <a:cubicBezTo>
                    <a:pt x="44650" y="40250"/>
                    <a:pt x="48696" y="38806"/>
                    <a:pt x="51503" y="35109"/>
                  </a:cubicBezTo>
                  <a:cubicBezTo>
                    <a:pt x="58579" y="25789"/>
                    <a:pt x="62404" y="5119"/>
                    <a:pt x="62404" y="5119"/>
                  </a:cubicBezTo>
                  <a:lnTo>
                    <a:pt x="39113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0"/>
            <p:cNvSpPr/>
            <p:nvPr/>
          </p:nvSpPr>
          <p:spPr>
            <a:xfrm>
              <a:off x="913900" y="3241050"/>
              <a:ext cx="466700" cy="494850"/>
            </a:xfrm>
            <a:custGeom>
              <a:avLst/>
              <a:gdLst/>
              <a:ahLst/>
              <a:cxnLst/>
              <a:rect l="l" t="t" r="r" b="b"/>
              <a:pathLst>
                <a:path w="18668" h="19794" extrusionOk="0">
                  <a:moveTo>
                    <a:pt x="2062" y="1"/>
                  </a:moveTo>
                  <a:cubicBezTo>
                    <a:pt x="1895" y="1"/>
                    <a:pt x="1762" y="33"/>
                    <a:pt x="1672" y="104"/>
                  </a:cubicBezTo>
                  <a:cubicBezTo>
                    <a:pt x="454" y="1062"/>
                    <a:pt x="860" y="2333"/>
                    <a:pt x="1956" y="3792"/>
                  </a:cubicBezTo>
                  <a:cubicBezTo>
                    <a:pt x="1956" y="3792"/>
                    <a:pt x="458" y="4690"/>
                    <a:pt x="1131" y="6071"/>
                  </a:cubicBezTo>
                  <a:cubicBezTo>
                    <a:pt x="1131" y="6071"/>
                    <a:pt x="0" y="7798"/>
                    <a:pt x="496" y="8991"/>
                  </a:cubicBezTo>
                  <a:cubicBezTo>
                    <a:pt x="915" y="9996"/>
                    <a:pt x="3568" y="15311"/>
                    <a:pt x="10808" y="19794"/>
                  </a:cubicBezTo>
                  <a:lnTo>
                    <a:pt x="16221" y="8707"/>
                  </a:lnTo>
                  <a:cubicBezTo>
                    <a:pt x="16221" y="8707"/>
                    <a:pt x="18668" y="5506"/>
                    <a:pt x="17488" y="2980"/>
                  </a:cubicBezTo>
                  <a:cubicBezTo>
                    <a:pt x="16924" y="1776"/>
                    <a:pt x="15485" y="1147"/>
                    <a:pt x="15485" y="1147"/>
                  </a:cubicBezTo>
                  <a:lnTo>
                    <a:pt x="15198" y="1341"/>
                  </a:lnTo>
                  <a:cubicBezTo>
                    <a:pt x="13802" y="2279"/>
                    <a:pt x="12182" y="2774"/>
                    <a:pt x="10565" y="2774"/>
                  </a:cubicBezTo>
                  <a:cubicBezTo>
                    <a:pt x="9533" y="2774"/>
                    <a:pt x="8503" y="2573"/>
                    <a:pt x="7533" y="2155"/>
                  </a:cubicBezTo>
                  <a:lnTo>
                    <a:pt x="7463" y="2123"/>
                  </a:lnTo>
                  <a:cubicBezTo>
                    <a:pt x="5460" y="1245"/>
                    <a:pt x="3097" y="1"/>
                    <a:pt x="2062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0"/>
            <p:cNvSpPr/>
            <p:nvPr/>
          </p:nvSpPr>
          <p:spPr>
            <a:xfrm>
              <a:off x="954150" y="3330625"/>
              <a:ext cx="191125" cy="106475"/>
            </a:xfrm>
            <a:custGeom>
              <a:avLst/>
              <a:gdLst/>
              <a:ahLst/>
              <a:cxnLst/>
              <a:rect l="l" t="t" r="r" b="b"/>
              <a:pathLst>
                <a:path w="7645" h="4259" extrusionOk="0">
                  <a:moveTo>
                    <a:pt x="145" y="1"/>
                  </a:moveTo>
                  <a:cubicBezTo>
                    <a:pt x="70" y="1"/>
                    <a:pt x="0" y="92"/>
                    <a:pt x="48" y="164"/>
                  </a:cubicBezTo>
                  <a:cubicBezTo>
                    <a:pt x="1550" y="2307"/>
                    <a:pt x="4812" y="3980"/>
                    <a:pt x="7387" y="4258"/>
                  </a:cubicBezTo>
                  <a:cubicBezTo>
                    <a:pt x="7395" y="4259"/>
                    <a:pt x="7403" y="4259"/>
                    <a:pt x="7411" y="4259"/>
                  </a:cubicBezTo>
                  <a:cubicBezTo>
                    <a:pt x="7630" y="4259"/>
                    <a:pt x="7644" y="3918"/>
                    <a:pt x="7441" y="3851"/>
                  </a:cubicBezTo>
                  <a:cubicBezTo>
                    <a:pt x="6042" y="3387"/>
                    <a:pt x="4677" y="3068"/>
                    <a:pt x="3379" y="2319"/>
                  </a:cubicBezTo>
                  <a:cubicBezTo>
                    <a:pt x="2236" y="1658"/>
                    <a:pt x="1275" y="764"/>
                    <a:pt x="196" y="17"/>
                  </a:cubicBezTo>
                  <a:cubicBezTo>
                    <a:pt x="180" y="6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934400" y="3393450"/>
              <a:ext cx="178525" cy="119950"/>
            </a:xfrm>
            <a:custGeom>
              <a:avLst/>
              <a:gdLst/>
              <a:ahLst/>
              <a:cxnLst/>
              <a:rect l="l" t="t" r="r" b="b"/>
              <a:pathLst>
                <a:path w="7141" h="4798" extrusionOk="0">
                  <a:moveTo>
                    <a:pt x="201" y="1"/>
                  </a:moveTo>
                  <a:cubicBezTo>
                    <a:pt x="100" y="1"/>
                    <a:pt x="1" y="83"/>
                    <a:pt x="40" y="203"/>
                  </a:cubicBezTo>
                  <a:cubicBezTo>
                    <a:pt x="945" y="2963"/>
                    <a:pt x="4012" y="4639"/>
                    <a:pt x="6785" y="4797"/>
                  </a:cubicBezTo>
                  <a:cubicBezTo>
                    <a:pt x="6790" y="4798"/>
                    <a:pt x="6794" y="4798"/>
                    <a:pt x="6798" y="4798"/>
                  </a:cubicBezTo>
                  <a:cubicBezTo>
                    <a:pt x="7073" y="4798"/>
                    <a:pt x="7140" y="4333"/>
                    <a:pt x="6855" y="4290"/>
                  </a:cubicBezTo>
                  <a:cubicBezTo>
                    <a:pt x="3968" y="3854"/>
                    <a:pt x="1878" y="2574"/>
                    <a:pt x="339" y="76"/>
                  </a:cubicBezTo>
                  <a:cubicBezTo>
                    <a:pt x="307" y="24"/>
                    <a:pt x="254" y="1"/>
                    <a:pt x="20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" name="Google Shape;755;p30"/>
          <p:cNvGrpSpPr/>
          <p:nvPr/>
        </p:nvGrpSpPr>
        <p:grpSpPr>
          <a:xfrm>
            <a:off x="5479354" y="3870452"/>
            <a:ext cx="3337600" cy="3233600"/>
            <a:chOff x="1091520" y="2160000"/>
            <a:chExt cx="1251600" cy="1212600"/>
          </a:xfrm>
        </p:grpSpPr>
        <p:pic>
          <p:nvPicPr>
            <p:cNvPr id="756" name="Google Shape;756;p3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79530" y="2244600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7" name="Google Shape;757;p30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899344" y="2244600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8" name="Google Shape;758;p30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1179530" y="2948143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9" name="Google Shape;759;p30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899344" y="2948143"/>
              <a:ext cx="339866" cy="339866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760" name="Google Shape;760;p30"/>
            <p:cNvCxnSpPr/>
            <p:nvPr/>
          </p:nvCxnSpPr>
          <p:spPr>
            <a:xfrm>
              <a:off x="1717285" y="2160000"/>
              <a:ext cx="0" cy="1212600"/>
            </a:xfrm>
            <a:prstGeom prst="straightConnector1">
              <a:avLst/>
            </a:prstGeom>
            <a:noFill/>
            <a:ln w="19050" cap="flat" cmpd="sng">
              <a:solidFill>
                <a:srgbClr val="1E2128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30"/>
            <p:cNvCxnSpPr/>
            <p:nvPr/>
          </p:nvCxnSpPr>
          <p:spPr>
            <a:xfrm rot="10800000">
              <a:off x="1091520" y="2756552"/>
              <a:ext cx="1251600" cy="0"/>
            </a:xfrm>
            <a:prstGeom prst="straightConnector1">
              <a:avLst/>
            </a:prstGeom>
            <a:noFill/>
            <a:ln w="19050" cap="flat" cmpd="sng">
              <a:solidFill>
                <a:srgbClr val="1E2128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7702BC98-172C-4CAB-BF94-4C07C828133F}"/>
              </a:ext>
            </a:extLst>
          </p:cNvPr>
          <p:cNvSpPr/>
          <p:nvPr/>
        </p:nvSpPr>
        <p:spPr>
          <a:xfrm>
            <a:off x="9412102" y="3979570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000F2D5-62DF-44B4-A8BF-3A811CC6946F}"/>
              </a:ext>
            </a:extLst>
          </p:cNvPr>
          <p:cNvSpPr/>
          <p:nvPr/>
        </p:nvSpPr>
        <p:spPr>
          <a:xfrm>
            <a:off x="9412102" y="603772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Lorem Ipsum is simply dummy text of the printing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2281C5F-734B-4AA2-A34F-BF738DAECF1E}"/>
              </a:ext>
            </a:extLst>
          </p:cNvPr>
          <p:cNvSpPr/>
          <p:nvPr/>
        </p:nvSpPr>
        <p:spPr>
          <a:xfrm>
            <a:off x="803944" y="603772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Lorem Ipsum is simply dummy text of the printing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8A3C9EFF-001F-4143-8788-ED249D8080BD}"/>
              </a:ext>
            </a:extLst>
          </p:cNvPr>
          <p:cNvSpPr/>
          <p:nvPr/>
        </p:nvSpPr>
        <p:spPr>
          <a:xfrm>
            <a:off x="803944" y="4171364"/>
            <a:ext cx="440805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Lorem Ipsum is simply dummy text of the printing</a:t>
            </a:r>
          </a:p>
        </p:txBody>
      </p:sp>
    </p:spTree>
    <p:extLst>
      <p:ext uri="{BB962C8B-B14F-4D97-AF65-F5344CB8AC3E}">
        <p14:creationId xmlns:p14="http://schemas.microsoft.com/office/powerpoint/2010/main" val="41173606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053;p33">
            <a:extLst>
              <a:ext uri="{FF2B5EF4-FFF2-40B4-BE49-F238E27FC236}">
                <a16:creationId xmlns:a16="http://schemas.microsoft.com/office/drawing/2014/main" id="{51B61422-2D32-43D2-88F6-34C7E869F979}"/>
              </a:ext>
            </a:extLst>
          </p:cNvPr>
          <p:cNvSpPr txBox="1">
            <a:spLocks/>
          </p:cNvSpPr>
          <p:nvPr/>
        </p:nvSpPr>
        <p:spPr>
          <a:xfrm>
            <a:off x="4804883" y="2761609"/>
            <a:ext cx="14772800" cy="1682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/>
              <a:t>THANKS!</a:t>
            </a:r>
          </a:p>
        </p:txBody>
      </p:sp>
      <p:sp>
        <p:nvSpPr>
          <p:cNvPr id="173" name="Google Shape;1054;p33">
            <a:extLst>
              <a:ext uri="{FF2B5EF4-FFF2-40B4-BE49-F238E27FC236}">
                <a16:creationId xmlns:a16="http://schemas.microsoft.com/office/drawing/2014/main" id="{7B59E412-95D8-4EA9-B526-44D78539B301}"/>
              </a:ext>
            </a:extLst>
          </p:cNvPr>
          <p:cNvSpPr txBox="1">
            <a:spLocks/>
          </p:cNvSpPr>
          <p:nvPr/>
        </p:nvSpPr>
        <p:spPr>
          <a:xfrm>
            <a:off x="7260187" y="4736274"/>
            <a:ext cx="10986400" cy="41344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/>
              <a:t>Lorem Ipsum is simply dummy text of the printing and typesetting industry</a:t>
            </a:r>
          </a:p>
        </p:txBody>
      </p:sp>
      <p:sp>
        <p:nvSpPr>
          <p:cNvPr id="174" name="Google Shape;1055;p33">
            <a:extLst>
              <a:ext uri="{FF2B5EF4-FFF2-40B4-BE49-F238E27FC236}">
                <a16:creationId xmlns:a16="http://schemas.microsoft.com/office/drawing/2014/main" id="{1C14C680-A30B-4FBB-97D1-0BA42E65CB38}"/>
              </a:ext>
            </a:extLst>
          </p:cNvPr>
          <p:cNvSpPr/>
          <p:nvPr/>
        </p:nvSpPr>
        <p:spPr>
          <a:xfrm>
            <a:off x="10957156" y="8725820"/>
            <a:ext cx="834339" cy="835259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75" name="Google Shape;1056;p33">
            <a:extLst>
              <a:ext uri="{FF2B5EF4-FFF2-40B4-BE49-F238E27FC236}">
                <a16:creationId xmlns:a16="http://schemas.microsoft.com/office/drawing/2014/main" id="{70CA4E9B-95D2-4457-9893-E922E5B3464A}"/>
              </a:ext>
            </a:extLst>
          </p:cNvPr>
          <p:cNvGrpSpPr/>
          <p:nvPr/>
        </p:nvGrpSpPr>
        <p:grpSpPr>
          <a:xfrm>
            <a:off x="12040239" y="8753038"/>
            <a:ext cx="835240" cy="834317"/>
            <a:chOff x="3752358" y="3817349"/>
            <a:chExt cx="346056" cy="345674"/>
          </a:xfrm>
          <a:solidFill>
            <a:schemeClr val="accent2"/>
          </a:solidFill>
        </p:grpSpPr>
        <p:sp>
          <p:nvSpPr>
            <p:cNvPr id="176" name="Google Shape;1057;p33">
              <a:extLst>
                <a:ext uri="{FF2B5EF4-FFF2-40B4-BE49-F238E27FC236}">
                  <a16:creationId xmlns:a16="http://schemas.microsoft.com/office/drawing/2014/main" id="{9442D84D-0736-4F19-9188-13B1EF719C82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058;p33">
              <a:extLst>
                <a:ext uri="{FF2B5EF4-FFF2-40B4-BE49-F238E27FC236}">
                  <a16:creationId xmlns:a16="http://schemas.microsoft.com/office/drawing/2014/main" id="{CA446A86-E534-42C2-B305-CCE539E56643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059;p33">
              <a:extLst>
                <a:ext uri="{FF2B5EF4-FFF2-40B4-BE49-F238E27FC236}">
                  <a16:creationId xmlns:a16="http://schemas.microsoft.com/office/drawing/2014/main" id="{4A6CF892-85DD-4A26-86FB-35C1A92BF1F7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060;p33">
              <a:extLst>
                <a:ext uri="{FF2B5EF4-FFF2-40B4-BE49-F238E27FC236}">
                  <a16:creationId xmlns:a16="http://schemas.microsoft.com/office/drawing/2014/main" id="{90F221E5-A11F-4218-A866-ACA31D46F671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061;p33">
            <a:extLst>
              <a:ext uri="{FF2B5EF4-FFF2-40B4-BE49-F238E27FC236}">
                <a16:creationId xmlns:a16="http://schemas.microsoft.com/office/drawing/2014/main" id="{A874B623-8CC6-4C6A-B532-339549973122}"/>
              </a:ext>
            </a:extLst>
          </p:cNvPr>
          <p:cNvGrpSpPr/>
          <p:nvPr/>
        </p:nvGrpSpPr>
        <p:grpSpPr>
          <a:xfrm>
            <a:off x="13124160" y="8753038"/>
            <a:ext cx="835163" cy="834317"/>
            <a:chOff x="4201447" y="3817349"/>
            <a:chExt cx="346024" cy="345674"/>
          </a:xfrm>
          <a:solidFill>
            <a:schemeClr val="accent2"/>
          </a:solidFill>
        </p:grpSpPr>
        <p:sp>
          <p:nvSpPr>
            <p:cNvPr id="181" name="Google Shape;1062;p33">
              <a:extLst>
                <a:ext uri="{FF2B5EF4-FFF2-40B4-BE49-F238E27FC236}">
                  <a16:creationId xmlns:a16="http://schemas.microsoft.com/office/drawing/2014/main" id="{204DDB88-2EAE-417F-8446-115F6A253D93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063;p33">
              <a:extLst>
                <a:ext uri="{FF2B5EF4-FFF2-40B4-BE49-F238E27FC236}">
                  <a16:creationId xmlns:a16="http://schemas.microsoft.com/office/drawing/2014/main" id="{73391CDB-88F9-4296-95AB-ABD02C4EA722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064;p33">
            <a:extLst>
              <a:ext uri="{FF2B5EF4-FFF2-40B4-BE49-F238E27FC236}">
                <a16:creationId xmlns:a16="http://schemas.microsoft.com/office/drawing/2014/main" id="{5681ED14-3A1A-4F81-9DD8-68474D0385B3}"/>
              </a:ext>
            </a:extLst>
          </p:cNvPr>
          <p:cNvGrpSpPr/>
          <p:nvPr/>
        </p:nvGrpSpPr>
        <p:grpSpPr>
          <a:xfrm>
            <a:off x="-840053" y="3200732"/>
            <a:ext cx="8886960" cy="11246634"/>
            <a:chOff x="-315020" y="1200274"/>
            <a:chExt cx="3332610" cy="4217488"/>
          </a:xfrm>
        </p:grpSpPr>
        <p:sp>
          <p:nvSpPr>
            <p:cNvPr id="184" name="Google Shape;1065;p33">
              <a:extLst>
                <a:ext uri="{FF2B5EF4-FFF2-40B4-BE49-F238E27FC236}">
                  <a16:creationId xmlns:a16="http://schemas.microsoft.com/office/drawing/2014/main" id="{AC2B66BD-B8F5-4222-9818-28168EDC1747}"/>
                </a:ext>
              </a:extLst>
            </p:cNvPr>
            <p:cNvSpPr/>
            <p:nvPr/>
          </p:nvSpPr>
          <p:spPr>
            <a:xfrm>
              <a:off x="1623684" y="2379983"/>
              <a:ext cx="1340782" cy="568338"/>
            </a:xfrm>
            <a:custGeom>
              <a:avLst/>
              <a:gdLst/>
              <a:ahLst/>
              <a:cxnLst/>
              <a:rect l="l" t="t" r="r" b="b"/>
              <a:pathLst>
                <a:path w="56454" h="23930" extrusionOk="0">
                  <a:moveTo>
                    <a:pt x="30977" y="1"/>
                  </a:moveTo>
                  <a:lnTo>
                    <a:pt x="23281" y="20853"/>
                  </a:lnTo>
                  <a:lnTo>
                    <a:pt x="81" y="22368"/>
                  </a:lnTo>
                  <a:lnTo>
                    <a:pt x="1" y="23929"/>
                  </a:lnTo>
                  <a:lnTo>
                    <a:pt x="47859" y="23844"/>
                  </a:lnTo>
                  <a:lnTo>
                    <a:pt x="56453" y="1294"/>
                  </a:lnTo>
                  <a:lnTo>
                    <a:pt x="30977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066;p33">
              <a:extLst>
                <a:ext uri="{FF2B5EF4-FFF2-40B4-BE49-F238E27FC236}">
                  <a16:creationId xmlns:a16="http://schemas.microsoft.com/office/drawing/2014/main" id="{432E72CB-9154-4B28-874D-69A092A30680}"/>
                </a:ext>
              </a:extLst>
            </p:cNvPr>
            <p:cNvSpPr/>
            <p:nvPr/>
          </p:nvSpPr>
          <p:spPr>
            <a:xfrm>
              <a:off x="2538771" y="2600417"/>
              <a:ext cx="94383" cy="89728"/>
            </a:xfrm>
            <a:custGeom>
              <a:avLst/>
              <a:gdLst/>
              <a:ahLst/>
              <a:cxnLst/>
              <a:rect l="l" t="t" r="r" b="b"/>
              <a:pathLst>
                <a:path w="3974" h="3778" extrusionOk="0">
                  <a:moveTo>
                    <a:pt x="2032" y="1"/>
                  </a:moveTo>
                  <a:cubicBezTo>
                    <a:pt x="1307" y="1"/>
                    <a:pt x="643" y="418"/>
                    <a:pt x="329" y="1078"/>
                  </a:cubicBezTo>
                  <a:cubicBezTo>
                    <a:pt x="0" y="1769"/>
                    <a:pt x="121" y="2588"/>
                    <a:pt x="632" y="3155"/>
                  </a:cubicBezTo>
                  <a:cubicBezTo>
                    <a:pt x="997" y="3558"/>
                    <a:pt x="1509" y="3777"/>
                    <a:pt x="2033" y="3777"/>
                  </a:cubicBezTo>
                  <a:cubicBezTo>
                    <a:pt x="2245" y="3777"/>
                    <a:pt x="2460" y="3741"/>
                    <a:pt x="2667" y="3668"/>
                  </a:cubicBezTo>
                  <a:cubicBezTo>
                    <a:pt x="3387" y="3411"/>
                    <a:pt x="3880" y="2747"/>
                    <a:pt x="3919" y="1984"/>
                  </a:cubicBezTo>
                  <a:cubicBezTo>
                    <a:pt x="3973" y="942"/>
                    <a:pt x="3171" y="56"/>
                    <a:pt x="2130" y="3"/>
                  </a:cubicBezTo>
                  <a:cubicBezTo>
                    <a:pt x="2097" y="2"/>
                    <a:pt x="2065" y="1"/>
                    <a:pt x="2032" y="1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067;p33">
              <a:extLst>
                <a:ext uri="{FF2B5EF4-FFF2-40B4-BE49-F238E27FC236}">
                  <a16:creationId xmlns:a16="http://schemas.microsoft.com/office/drawing/2014/main" id="{11BBCDB3-06E3-4771-88A6-DB3A5254326B}"/>
                </a:ext>
              </a:extLst>
            </p:cNvPr>
            <p:cNvSpPr/>
            <p:nvPr/>
          </p:nvSpPr>
          <p:spPr>
            <a:xfrm>
              <a:off x="2515354" y="2582487"/>
              <a:ext cx="143497" cy="125638"/>
            </a:xfrm>
            <a:custGeom>
              <a:avLst/>
              <a:gdLst/>
              <a:ahLst/>
              <a:cxnLst/>
              <a:rect l="l" t="t" r="r" b="b"/>
              <a:pathLst>
                <a:path w="6042" h="5290" extrusionOk="0">
                  <a:moveTo>
                    <a:pt x="3024" y="0"/>
                  </a:moveTo>
                  <a:cubicBezTo>
                    <a:pt x="2080" y="0"/>
                    <a:pt x="1167" y="506"/>
                    <a:pt x="691" y="1397"/>
                  </a:cubicBezTo>
                  <a:cubicBezTo>
                    <a:pt x="0" y="2684"/>
                    <a:pt x="485" y="4285"/>
                    <a:pt x="1772" y="4976"/>
                  </a:cubicBezTo>
                  <a:cubicBezTo>
                    <a:pt x="2169" y="5189"/>
                    <a:pt x="2597" y="5290"/>
                    <a:pt x="3019" y="5290"/>
                  </a:cubicBezTo>
                  <a:cubicBezTo>
                    <a:pt x="3962" y="5290"/>
                    <a:pt x="4875" y="4784"/>
                    <a:pt x="5351" y="3895"/>
                  </a:cubicBezTo>
                  <a:cubicBezTo>
                    <a:pt x="6042" y="2607"/>
                    <a:pt x="5557" y="1005"/>
                    <a:pt x="4270" y="314"/>
                  </a:cubicBezTo>
                  <a:cubicBezTo>
                    <a:pt x="3873" y="101"/>
                    <a:pt x="3445" y="0"/>
                    <a:pt x="302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068;p33">
              <a:extLst>
                <a:ext uri="{FF2B5EF4-FFF2-40B4-BE49-F238E27FC236}">
                  <a16:creationId xmlns:a16="http://schemas.microsoft.com/office/drawing/2014/main" id="{6825912E-CACC-4405-911D-0011CD9198E6}"/>
                </a:ext>
              </a:extLst>
            </p:cNvPr>
            <p:cNvSpPr/>
            <p:nvPr/>
          </p:nvSpPr>
          <p:spPr>
            <a:xfrm>
              <a:off x="1205255" y="3952944"/>
              <a:ext cx="91901" cy="1364034"/>
            </a:xfrm>
            <a:custGeom>
              <a:avLst/>
              <a:gdLst/>
              <a:ahLst/>
              <a:cxnLst/>
              <a:rect l="l" t="t" r="r" b="b"/>
              <a:pathLst>
                <a:path w="2374" h="57433" extrusionOk="0">
                  <a:moveTo>
                    <a:pt x="2374" y="0"/>
                  </a:moveTo>
                  <a:lnTo>
                    <a:pt x="1" y="90"/>
                  </a:lnTo>
                  <a:lnTo>
                    <a:pt x="212" y="57350"/>
                  </a:lnTo>
                  <a:lnTo>
                    <a:pt x="1854" y="57432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069;p33">
              <a:extLst>
                <a:ext uri="{FF2B5EF4-FFF2-40B4-BE49-F238E27FC236}">
                  <a16:creationId xmlns:a16="http://schemas.microsoft.com/office/drawing/2014/main" id="{09F9664E-1469-4BA6-BF38-F3C453BFDE00}"/>
                </a:ext>
              </a:extLst>
            </p:cNvPr>
            <p:cNvSpPr/>
            <p:nvPr/>
          </p:nvSpPr>
          <p:spPr>
            <a:xfrm>
              <a:off x="393571" y="3983841"/>
              <a:ext cx="247093" cy="1361849"/>
            </a:xfrm>
            <a:custGeom>
              <a:avLst/>
              <a:gdLst/>
              <a:ahLst/>
              <a:cxnLst/>
              <a:rect l="l" t="t" r="r" b="b"/>
              <a:pathLst>
                <a:path w="6383" h="57341" extrusionOk="0">
                  <a:moveTo>
                    <a:pt x="2359" y="0"/>
                  </a:moveTo>
                  <a:lnTo>
                    <a:pt x="1" y="276"/>
                  </a:lnTo>
                  <a:lnTo>
                    <a:pt x="4738" y="57341"/>
                  </a:lnTo>
                  <a:lnTo>
                    <a:pt x="6382" y="57294"/>
                  </a:lnTo>
                  <a:lnTo>
                    <a:pt x="235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070;p33">
              <a:extLst>
                <a:ext uri="{FF2B5EF4-FFF2-40B4-BE49-F238E27FC236}">
                  <a16:creationId xmlns:a16="http://schemas.microsoft.com/office/drawing/2014/main" id="{C3DE4C00-3EBC-4BAA-9B9F-F02A871D5ABF}"/>
                </a:ext>
              </a:extLst>
            </p:cNvPr>
            <p:cNvSpPr/>
            <p:nvPr/>
          </p:nvSpPr>
          <p:spPr>
            <a:xfrm>
              <a:off x="-39345" y="3992177"/>
              <a:ext cx="183142" cy="1362917"/>
            </a:xfrm>
            <a:custGeom>
              <a:avLst/>
              <a:gdLst/>
              <a:ahLst/>
              <a:cxnLst/>
              <a:rect l="l" t="t" r="r" b="b"/>
              <a:pathLst>
                <a:path w="4731" h="57386" extrusionOk="0">
                  <a:moveTo>
                    <a:pt x="2366" y="1"/>
                  </a:moveTo>
                  <a:lnTo>
                    <a:pt x="0" y="208"/>
                  </a:lnTo>
                  <a:lnTo>
                    <a:pt x="3086" y="57385"/>
                  </a:lnTo>
                  <a:lnTo>
                    <a:pt x="4731" y="57385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071;p33">
              <a:extLst>
                <a:ext uri="{FF2B5EF4-FFF2-40B4-BE49-F238E27FC236}">
                  <a16:creationId xmlns:a16="http://schemas.microsoft.com/office/drawing/2014/main" id="{19B29925-A47D-487C-9EA6-D60AA353205A}"/>
                </a:ext>
              </a:extLst>
            </p:cNvPr>
            <p:cNvSpPr/>
            <p:nvPr/>
          </p:nvSpPr>
          <p:spPr>
            <a:xfrm>
              <a:off x="588714" y="3986667"/>
              <a:ext cx="247054" cy="1361872"/>
            </a:xfrm>
            <a:custGeom>
              <a:avLst/>
              <a:gdLst/>
              <a:ahLst/>
              <a:cxnLst/>
              <a:rect l="l" t="t" r="r" b="b"/>
              <a:pathLst>
                <a:path w="6382" h="57342" extrusionOk="0">
                  <a:moveTo>
                    <a:pt x="2359" y="1"/>
                  </a:moveTo>
                  <a:lnTo>
                    <a:pt x="1" y="278"/>
                  </a:lnTo>
                  <a:lnTo>
                    <a:pt x="4738" y="57341"/>
                  </a:lnTo>
                  <a:lnTo>
                    <a:pt x="6382" y="57294"/>
                  </a:lnTo>
                  <a:lnTo>
                    <a:pt x="2359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072;p33">
              <a:extLst>
                <a:ext uri="{FF2B5EF4-FFF2-40B4-BE49-F238E27FC236}">
                  <a16:creationId xmlns:a16="http://schemas.microsoft.com/office/drawing/2014/main" id="{61F1F982-3AB8-4272-AA25-355A0874226E}"/>
                </a:ext>
              </a:extLst>
            </p:cNvPr>
            <p:cNvSpPr/>
            <p:nvPr/>
          </p:nvSpPr>
          <p:spPr>
            <a:xfrm>
              <a:off x="-39350" y="3845800"/>
              <a:ext cx="1386387" cy="137527"/>
            </a:xfrm>
            <a:custGeom>
              <a:avLst/>
              <a:gdLst/>
              <a:ahLst/>
              <a:cxnLst/>
              <a:rect l="l" t="t" r="r" b="b"/>
              <a:pathLst>
                <a:path w="60160" h="7509" extrusionOk="0">
                  <a:moveTo>
                    <a:pt x="59331" y="0"/>
                  </a:moveTo>
                  <a:lnTo>
                    <a:pt x="0" y="880"/>
                  </a:lnTo>
                  <a:lnTo>
                    <a:pt x="906" y="7508"/>
                  </a:lnTo>
                  <a:lnTo>
                    <a:pt x="60159" y="6517"/>
                  </a:lnTo>
                  <a:lnTo>
                    <a:pt x="5933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073;p33">
              <a:extLst>
                <a:ext uri="{FF2B5EF4-FFF2-40B4-BE49-F238E27FC236}">
                  <a16:creationId xmlns:a16="http://schemas.microsoft.com/office/drawing/2014/main" id="{45EDAC13-4423-4A3B-89F4-ED22A2385517}"/>
                </a:ext>
              </a:extLst>
            </p:cNvPr>
            <p:cNvSpPr/>
            <p:nvPr/>
          </p:nvSpPr>
          <p:spPr>
            <a:xfrm>
              <a:off x="-315020" y="2037814"/>
              <a:ext cx="860225" cy="1975905"/>
            </a:xfrm>
            <a:custGeom>
              <a:avLst/>
              <a:gdLst/>
              <a:ahLst/>
              <a:cxnLst/>
              <a:rect l="l" t="t" r="r" b="b"/>
              <a:pathLst>
                <a:path w="36220" h="83196" extrusionOk="0">
                  <a:moveTo>
                    <a:pt x="25458" y="0"/>
                  </a:moveTo>
                  <a:lnTo>
                    <a:pt x="0" y="999"/>
                  </a:lnTo>
                  <a:lnTo>
                    <a:pt x="10833" y="83196"/>
                  </a:lnTo>
                  <a:lnTo>
                    <a:pt x="36219" y="82259"/>
                  </a:lnTo>
                  <a:lnTo>
                    <a:pt x="2545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074;p33">
              <a:extLst>
                <a:ext uri="{FF2B5EF4-FFF2-40B4-BE49-F238E27FC236}">
                  <a16:creationId xmlns:a16="http://schemas.microsoft.com/office/drawing/2014/main" id="{3EF08A6F-A5F7-4570-8B8F-7AF53A861C8B}"/>
                </a:ext>
              </a:extLst>
            </p:cNvPr>
            <p:cNvSpPr/>
            <p:nvPr/>
          </p:nvSpPr>
          <p:spPr>
            <a:xfrm>
              <a:off x="464651" y="1200274"/>
              <a:ext cx="607501" cy="508321"/>
            </a:xfrm>
            <a:custGeom>
              <a:avLst/>
              <a:gdLst/>
              <a:ahLst/>
              <a:cxnLst/>
              <a:rect l="l" t="t" r="r" b="b"/>
              <a:pathLst>
                <a:path w="25579" h="21403" extrusionOk="0">
                  <a:moveTo>
                    <a:pt x="13257" y="1"/>
                  </a:moveTo>
                  <a:cubicBezTo>
                    <a:pt x="12713" y="1"/>
                    <a:pt x="12181" y="126"/>
                    <a:pt x="11717" y="413"/>
                  </a:cubicBezTo>
                  <a:cubicBezTo>
                    <a:pt x="10711" y="1034"/>
                    <a:pt x="10262" y="2547"/>
                    <a:pt x="11007" y="3468"/>
                  </a:cubicBezTo>
                  <a:cubicBezTo>
                    <a:pt x="10205" y="2534"/>
                    <a:pt x="9095" y="1826"/>
                    <a:pt x="7873" y="1684"/>
                  </a:cubicBezTo>
                  <a:cubicBezTo>
                    <a:pt x="7735" y="1667"/>
                    <a:pt x="7595" y="1659"/>
                    <a:pt x="7455" y="1659"/>
                  </a:cubicBezTo>
                  <a:cubicBezTo>
                    <a:pt x="6359" y="1659"/>
                    <a:pt x="5251" y="2148"/>
                    <a:pt x="4638" y="3050"/>
                  </a:cubicBezTo>
                  <a:cubicBezTo>
                    <a:pt x="3948" y="4069"/>
                    <a:pt x="4031" y="5596"/>
                    <a:pt x="4945" y="6419"/>
                  </a:cubicBezTo>
                  <a:cubicBezTo>
                    <a:pt x="4202" y="6175"/>
                    <a:pt x="3422" y="5929"/>
                    <a:pt x="2652" y="5929"/>
                  </a:cubicBezTo>
                  <a:cubicBezTo>
                    <a:pt x="2392" y="5929"/>
                    <a:pt x="2134" y="5957"/>
                    <a:pt x="1879" y="6022"/>
                  </a:cubicBezTo>
                  <a:cubicBezTo>
                    <a:pt x="866" y="6282"/>
                    <a:pt x="1" y="7389"/>
                    <a:pt x="393" y="8357"/>
                  </a:cubicBezTo>
                  <a:cubicBezTo>
                    <a:pt x="764" y="9267"/>
                    <a:pt x="1939" y="9530"/>
                    <a:pt x="2573" y="10281"/>
                  </a:cubicBezTo>
                  <a:cubicBezTo>
                    <a:pt x="3239" y="11073"/>
                    <a:pt x="3172" y="12268"/>
                    <a:pt x="2772" y="13222"/>
                  </a:cubicBezTo>
                  <a:cubicBezTo>
                    <a:pt x="2372" y="14175"/>
                    <a:pt x="1694" y="14985"/>
                    <a:pt x="1188" y="15886"/>
                  </a:cubicBezTo>
                  <a:cubicBezTo>
                    <a:pt x="667" y="16815"/>
                    <a:pt x="324" y="17887"/>
                    <a:pt x="466" y="18943"/>
                  </a:cubicBezTo>
                  <a:cubicBezTo>
                    <a:pt x="610" y="20001"/>
                    <a:pt x="1317" y="21020"/>
                    <a:pt x="2343" y="21311"/>
                  </a:cubicBezTo>
                  <a:cubicBezTo>
                    <a:pt x="2568" y="21375"/>
                    <a:pt x="2796" y="21403"/>
                    <a:pt x="3025" y="21403"/>
                  </a:cubicBezTo>
                  <a:cubicBezTo>
                    <a:pt x="3822" y="21403"/>
                    <a:pt x="4628" y="21063"/>
                    <a:pt x="5373" y="20728"/>
                  </a:cubicBezTo>
                  <a:lnTo>
                    <a:pt x="21398" y="13530"/>
                  </a:lnTo>
                  <a:cubicBezTo>
                    <a:pt x="22182" y="13177"/>
                    <a:pt x="22986" y="12812"/>
                    <a:pt x="23583" y="12194"/>
                  </a:cubicBezTo>
                  <a:cubicBezTo>
                    <a:pt x="24129" y="11629"/>
                    <a:pt x="24471" y="10798"/>
                    <a:pt x="24286" y="10046"/>
                  </a:cubicBezTo>
                  <a:lnTo>
                    <a:pt x="24286" y="10046"/>
                  </a:lnTo>
                  <a:lnTo>
                    <a:pt x="24398" y="10402"/>
                  </a:lnTo>
                  <a:cubicBezTo>
                    <a:pt x="25360" y="8827"/>
                    <a:pt x="25579" y="6817"/>
                    <a:pt x="24976" y="5072"/>
                  </a:cubicBezTo>
                  <a:cubicBezTo>
                    <a:pt x="24374" y="3326"/>
                    <a:pt x="22963" y="1879"/>
                    <a:pt x="21232" y="1234"/>
                  </a:cubicBezTo>
                  <a:cubicBezTo>
                    <a:pt x="20790" y="1069"/>
                    <a:pt x="20315" y="956"/>
                    <a:pt x="19846" y="956"/>
                  </a:cubicBezTo>
                  <a:cubicBezTo>
                    <a:pt x="19583" y="956"/>
                    <a:pt x="19322" y="992"/>
                    <a:pt x="19070" y="1074"/>
                  </a:cubicBezTo>
                  <a:cubicBezTo>
                    <a:pt x="18371" y="1305"/>
                    <a:pt x="17782" y="1976"/>
                    <a:pt x="17832" y="2711"/>
                  </a:cubicBezTo>
                  <a:cubicBezTo>
                    <a:pt x="17012" y="1858"/>
                    <a:pt x="16170" y="990"/>
                    <a:pt x="15113" y="459"/>
                  </a:cubicBezTo>
                  <a:cubicBezTo>
                    <a:pt x="14543" y="173"/>
                    <a:pt x="13893" y="1"/>
                    <a:pt x="13257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075;p33">
              <a:extLst>
                <a:ext uri="{FF2B5EF4-FFF2-40B4-BE49-F238E27FC236}">
                  <a16:creationId xmlns:a16="http://schemas.microsoft.com/office/drawing/2014/main" id="{D9759119-86D3-4311-9FB3-B5CE34462A50}"/>
                </a:ext>
              </a:extLst>
            </p:cNvPr>
            <p:cNvSpPr/>
            <p:nvPr/>
          </p:nvSpPr>
          <p:spPr>
            <a:xfrm>
              <a:off x="2052088" y="1883710"/>
              <a:ext cx="387576" cy="459064"/>
            </a:xfrm>
            <a:custGeom>
              <a:avLst/>
              <a:gdLst/>
              <a:ahLst/>
              <a:cxnLst/>
              <a:rect l="l" t="t" r="r" b="b"/>
              <a:pathLst>
                <a:path w="16319" h="19329" extrusionOk="0">
                  <a:moveTo>
                    <a:pt x="11982" y="0"/>
                  </a:moveTo>
                  <a:cubicBezTo>
                    <a:pt x="10176" y="0"/>
                    <a:pt x="3701" y="5825"/>
                    <a:pt x="3701" y="5825"/>
                  </a:cubicBezTo>
                  <a:cubicBezTo>
                    <a:pt x="4183" y="2846"/>
                    <a:pt x="2673" y="800"/>
                    <a:pt x="1864" y="800"/>
                  </a:cubicBezTo>
                  <a:cubicBezTo>
                    <a:pt x="1834" y="800"/>
                    <a:pt x="1806" y="803"/>
                    <a:pt x="1779" y="808"/>
                  </a:cubicBezTo>
                  <a:cubicBezTo>
                    <a:pt x="997" y="963"/>
                    <a:pt x="1" y="10550"/>
                    <a:pt x="1" y="10550"/>
                  </a:cubicBezTo>
                  <a:cubicBezTo>
                    <a:pt x="1" y="10550"/>
                    <a:pt x="7674" y="19329"/>
                    <a:pt x="10301" y="19329"/>
                  </a:cubicBezTo>
                  <a:cubicBezTo>
                    <a:pt x="10558" y="19329"/>
                    <a:pt x="10766" y="19245"/>
                    <a:pt x="10915" y="19061"/>
                  </a:cubicBezTo>
                  <a:cubicBezTo>
                    <a:pt x="10915" y="19061"/>
                    <a:pt x="16318" y="10113"/>
                    <a:pt x="16240" y="8907"/>
                  </a:cubicBezTo>
                  <a:cubicBezTo>
                    <a:pt x="16227" y="8717"/>
                    <a:pt x="16125" y="8636"/>
                    <a:pt x="15962" y="8636"/>
                  </a:cubicBezTo>
                  <a:cubicBezTo>
                    <a:pt x="15095" y="8636"/>
                    <a:pt x="12500" y="10904"/>
                    <a:pt x="12500" y="10904"/>
                  </a:cubicBezTo>
                  <a:cubicBezTo>
                    <a:pt x="12500" y="10904"/>
                    <a:pt x="15753" y="7230"/>
                    <a:pt x="15675" y="6025"/>
                  </a:cubicBezTo>
                  <a:cubicBezTo>
                    <a:pt x="15665" y="5875"/>
                    <a:pt x="15571" y="5810"/>
                    <a:pt x="15413" y="5810"/>
                  </a:cubicBezTo>
                  <a:cubicBezTo>
                    <a:pt x="14305" y="5810"/>
                    <a:pt x="10058" y="9069"/>
                    <a:pt x="10058" y="9069"/>
                  </a:cubicBezTo>
                  <a:cubicBezTo>
                    <a:pt x="10058" y="9069"/>
                    <a:pt x="15332" y="4556"/>
                    <a:pt x="14367" y="3405"/>
                  </a:cubicBezTo>
                  <a:cubicBezTo>
                    <a:pt x="14260" y="3277"/>
                    <a:pt x="14090" y="3220"/>
                    <a:pt x="13872" y="3220"/>
                  </a:cubicBezTo>
                  <a:cubicBezTo>
                    <a:pt x="12121" y="3220"/>
                    <a:pt x="7282" y="6875"/>
                    <a:pt x="7282" y="6875"/>
                  </a:cubicBezTo>
                  <a:cubicBezTo>
                    <a:pt x="7282" y="6875"/>
                    <a:pt x="13207" y="1604"/>
                    <a:pt x="12373" y="188"/>
                  </a:cubicBezTo>
                  <a:cubicBezTo>
                    <a:pt x="12297" y="59"/>
                    <a:pt x="12163" y="0"/>
                    <a:pt x="119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076;p33">
              <a:extLst>
                <a:ext uri="{FF2B5EF4-FFF2-40B4-BE49-F238E27FC236}">
                  <a16:creationId xmlns:a16="http://schemas.microsoft.com/office/drawing/2014/main" id="{92BE3361-F9E6-490F-9FC0-AF8C341FA71F}"/>
                </a:ext>
              </a:extLst>
            </p:cNvPr>
            <p:cNvSpPr/>
            <p:nvPr/>
          </p:nvSpPr>
          <p:spPr>
            <a:xfrm>
              <a:off x="883626" y="2079968"/>
              <a:ext cx="1429322" cy="908628"/>
            </a:xfrm>
            <a:custGeom>
              <a:avLst/>
              <a:gdLst/>
              <a:ahLst/>
              <a:cxnLst/>
              <a:rect l="l" t="t" r="r" b="b"/>
              <a:pathLst>
                <a:path w="60182" h="38258" extrusionOk="0">
                  <a:moveTo>
                    <a:pt x="11070" y="0"/>
                  </a:moveTo>
                  <a:lnTo>
                    <a:pt x="1" y="6150"/>
                  </a:lnTo>
                  <a:cubicBezTo>
                    <a:pt x="1" y="6150"/>
                    <a:pt x="1789" y="15181"/>
                    <a:pt x="14573" y="30870"/>
                  </a:cubicBezTo>
                  <a:cubicBezTo>
                    <a:pt x="19042" y="36355"/>
                    <a:pt x="23545" y="38257"/>
                    <a:pt x="27651" y="38257"/>
                  </a:cubicBezTo>
                  <a:cubicBezTo>
                    <a:pt x="35250" y="38257"/>
                    <a:pt x="41494" y="31743"/>
                    <a:pt x="43666" y="29371"/>
                  </a:cubicBezTo>
                  <a:cubicBezTo>
                    <a:pt x="47013" y="25718"/>
                    <a:pt x="60181" y="10919"/>
                    <a:pt x="60181" y="10919"/>
                  </a:cubicBezTo>
                  <a:lnTo>
                    <a:pt x="49200" y="2286"/>
                  </a:lnTo>
                  <a:cubicBezTo>
                    <a:pt x="49200" y="2286"/>
                    <a:pt x="40150" y="14711"/>
                    <a:pt x="30092" y="23213"/>
                  </a:cubicBezTo>
                  <a:lnTo>
                    <a:pt x="110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077;p33">
              <a:extLst>
                <a:ext uri="{FF2B5EF4-FFF2-40B4-BE49-F238E27FC236}">
                  <a16:creationId xmlns:a16="http://schemas.microsoft.com/office/drawing/2014/main" id="{77CC9975-EE27-4D28-8F20-985A00B694D1}"/>
                </a:ext>
              </a:extLst>
            </p:cNvPr>
            <p:cNvSpPr/>
            <p:nvPr/>
          </p:nvSpPr>
          <p:spPr>
            <a:xfrm>
              <a:off x="1033077" y="2737850"/>
              <a:ext cx="914423" cy="542996"/>
            </a:xfrm>
            <a:custGeom>
              <a:avLst/>
              <a:gdLst/>
              <a:ahLst/>
              <a:cxnLst/>
              <a:rect l="l" t="t" r="r" b="b"/>
              <a:pathLst>
                <a:path w="38502" h="22863" extrusionOk="0">
                  <a:moveTo>
                    <a:pt x="18170" y="0"/>
                  </a:moveTo>
                  <a:lnTo>
                    <a:pt x="4039" y="12743"/>
                  </a:lnTo>
                  <a:lnTo>
                    <a:pt x="1" y="22862"/>
                  </a:lnTo>
                  <a:lnTo>
                    <a:pt x="14121" y="22142"/>
                  </a:lnTo>
                  <a:lnTo>
                    <a:pt x="3850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078;p33">
              <a:extLst>
                <a:ext uri="{FF2B5EF4-FFF2-40B4-BE49-F238E27FC236}">
                  <a16:creationId xmlns:a16="http://schemas.microsoft.com/office/drawing/2014/main" id="{F955CA8F-912D-49B4-8AB1-A5036651E07F}"/>
                </a:ext>
              </a:extLst>
            </p:cNvPr>
            <p:cNvSpPr/>
            <p:nvPr/>
          </p:nvSpPr>
          <p:spPr>
            <a:xfrm>
              <a:off x="1950633" y="5175472"/>
              <a:ext cx="637592" cy="197410"/>
            </a:xfrm>
            <a:custGeom>
              <a:avLst/>
              <a:gdLst/>
              <a:ahLst/>
              <a:cxnLst/>
              <a:rect l="l" t="t" r="r" b="b"/>
              <a:pathLst>
                <a:path w="26846" h="8312" extrusionOk="0">
                  <a:moveTo>
                    <a:pt x="1492" y="1"/>
                  </a:moveTo>
                  <a:lnTo>
                    <a:pt x="1" y="8312"/>
                  </a:lnTo>
                  <a:lnTo>
                    <a:pt x="23368" y="8312"/>
                  </a:lnTo>
                  <a:cubicBezTo>
                    <a:pt x="26846" y="8312"/>
                    <a:pt x="20570" y="5154"/>
                    <a:pt x="20570" y="5154"/>
                  </a:cubicBezTo>
                  <a:lnTo>
                    <a:pt x="21684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079;p33">
              <a:extLst>
                <a:ext uri="{FF2B5EF4-FFF2-40B4-BE49-F238E27FC236}">
                  <a16:creationId xmlns:a16="http://schemas.microsoft.com/office/drawing/2014/main" id="{CC3B8340-9FB4-44AA-B49E-34A317B923C2}"/>
                </a:ext>
              </a:extLst>
            </p:cNvPr>
            <p:cNvSpPr/>
            <p:nvPr/>
          </p:nvSpPr>
          <p:spPr>
            <a:xfrm>
              <a:off x="2413971" y="5306896"/>
              <a:ext cx="48046" cy="18881"/>
            </a:xfrm>
            <a:custGeom>
              <a:avLst/>
              <a:gdLst/>
              <a:ahLst/>
              <a:cxnLst/>
              <a:rect l="l" t="t" r="r" b="b"/>
              <a:pathLst>
                <a:path w="2023" h="795" extrusionOk="0">
                  <a:moveTo>
                    <a:pt x="1958" y="0"/>
                  </a:moveTo>
                  <a:cubicBezTo>
                    <a:pt x="1820" y="0"/>
                    <a:pt x="1419" y="90"/>
                    <a:pt x="964" y="267"/>
                  </a:cubicBezTo>
                  <a:cubicBezTo>
                    <a:pt x="411" y="480"/>
                    <a:pt x="1" y="740"/>
                    <a:pt x="25" y="787"/>
                  </a:cubicBezTo>
                  <a:cubicBezTo>
                    <a:pt x="28" y="792"/>
                    <a:pt x="35" y="795"/>
                    <a:pt x="46" y="795"/>
                  </a:cubicBezTo>
                  <a:cubicBezTo>
                    <a:pt x="144" y="795"/>
                    <a:pt x="548" y="629"/>
                    <a:pt x="1033" y="440"/>
                  </a:cubicBezTo>
                  <a:cubicBezTo>
                    <a:pt x="1575" y="227"/>
                    <a:pt x="2022" y="64"/>
                    <a:pt x="2008" y="13"/>
                  </a:cubicBezTo>
                  <a:cubicBezTo>
                    <a:pt x="2005" y="5"/>
                    <a:pt x="1988" y="0"/>
                    <a:pt x="1958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080;p33">
              <a:extLst>
                <a:ext uri="{FF2B5EF4-FFF2-40B4-BE49-F238E27FC236}">
                  <a16:creationId xmlns:a16="http://schemas.microsoft.com/office/drawing/2014/main" id="{B319E118-5E02-48BD-878E-D45D36C317FD}"/>
                </a:ext>
              </a:extLst>
            </p:cNvPr>
            <p:cNvSpPr/>
            <p:nvPr/>
          </p:nvSpPr>
          <p:spPr>
            <a:xfrm>
              <a:off x="2393191" y="5298751"/>
              <a:ext cx="49186" cy="16388"/>
            </a:xfrm>
            <a:custGeom>
              <a:avLst/>
              <a:gdLst/>
              <a:ahLst/>
              <a:cxnLst/>
              <a:rect l="l" t="t" r="r" b="b"/>
              <a:pathLst>
                <a:path w="2071" h="690" extrusionOk="0">
                  <a:moveTo>
                    <a:pt x="1959" y="1"/>
                  </a:moveTo>
                  <a:cubicBezTo>
                    <a:pt x="1785" y="1"/>
                    <a:pt x="1411" y="55"/>
                    <a:pt x="992" y="190"/>
                  </a:cubicBezTo>
                  <a:cubicBezTo>
                    <a:pt x="417" y="376"/>
                    <a:pt x="0" y="637"/>
                    <a:pt x="25" y="681"/>
                  </a:cubicBezTo>
                  <a:cubicBezTo>
                    <a:pt x="28" y="687"/>
                    <a:pt x="36" y="689"/>
                    <a:pt x="48" y="689"/>
                  </a:cubicBezTo>
                  <a:cubicBezTo>
                    <a:pt x="149" y="689"/>
                    <a:pt x="554" y="530"/>
                    <a:pt x="1049" y="368"/>
                  </a:cubicBezTo>
                  <a:cubicBezTo>
                    <a:pt x="1606" y="185"/>
                    <a:pt x="2071" y="74"/>
                    <a:pt x="2063" y="22"/>
                  </a:cubicBezTo>
                  <a:cubicBezTo>
                    <a:pt x="2061" y="8"/>
                    <a:pt x="2023" y="1"/>
                    <a:pt x="1959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081;p33">
              <a:extLst>
                <a:ext uri="{FF2B5EF4-FFF2-40B4-BE49-F238E27FC236}">
                  <a16:creationId xmlns:a16="http://schemas.microsoft.com/office/drawing/2014/main" id="{E6D8762B-D685-4FDF-BEB8-C256B348146C}"/>
                </a:ext>
              </a:extLst>
            </p:cNvPr>
            <p:cNvSpPr/>
            <p:nvPr/>
          </p:nvSpPr>
          <p:spPr>
            <a:xfrm>
              <a:off x="1960774" y="5289845"/>
              <a:ext cx="160289" cy="61988"/>
            </a:xfrm>
            <a:custGeom>
              <a:avLst/>
              <a:gdLst/>
              <a:ahLst/>
              <a:cxnLst/>
              <a:rect l="l" t="t" r="r" b="b"/>
              <a:pathLst>
                <a:path w="6749" h="2610" extrusionOk="0">
                  <a:moveTo>
                    <a:pt x="2101" y="0"/>
                  </a:moveTo>
                  <a:cubicBezTo>
                    <a:pt x="1738" y="0"/>
                    <a:pt x="1407" y="21"/>
                    <a:pt x="1125" y="42"/>
                  </a:cubicBezTo>
                  <a:cubicBezTo>
                    <a:pt x="428" y="101"/>
                    <a:pt x="0" y="168"/>
                    <a:pt x="3" y="191"/>
                  </a:cubicBezTo>
                  <a:cubicBezTo>
                    <a:pt x="4" y="201"/>
                    <a:pt x="56" y="205"/>
                    <a:pt x="154" y="205"/>
                  </a:cubicBezTo>
                  <a:cubicBezTo>
                    <a:pt x="337" y="205"/>
                    <a:pt x="679" y="191"/>
                    <a:pt x="1133" y="175"/>
                  </a:cubicBezTo>
                  <a:cubicBezTo>
                    <a:pt x="1325" y="170"/>
                    <a:pt x="1539" y="165"/>
                    <a:pt x="1770" y="165"/>
                  </a:cubicBezTo>
                  <a:cubicBezTo>
                    <a:pt x="2369" y="165"/>
                    <a:pt x="3081" y="201"/>
                    <a:pt x="3821" y="379"/>
                  </a:cubicBezTo>
                  <a:cubicBezTo>
                    <a:pt x="4842" y="629"/>
                    <a:pt x="5661" y="1174"/>
                    <a:pt x="6112" y="1688"/>
                  </a:cubicBezTo>
                  <a:cubicBezTo>
                    <a:pt x="6565" y="2190"/>
                    <a:pt x="6698" y="2610"/>
                    <a:pt x="6737" y="2610"/>
                  </a:cubicBezTo>
                  <a:cubicBezTo>
                    <a:pt x="6738" y="2610"/>
                    <a:pt x="6738" y="2610"/>
                    <a:pt x="6739" y="2609"/>
                  </a:cubicBezTo>
                  <a:cubicBezTo>
                    <a:pt x="6749" y="2606"/>
                    <a:pt x="6723" y="2498"/>
                    <a:pt x="6651" y="2315"/>
                  </a:cubicBezTo>
                  <a:cubicBezTo>
                    <a:pt x="6577" y="2131"/>
                    <a:pt x="6435" y="1876"/>
                    <a:pt x="6212" y="1600"/>
                  </a:cubicBezTo>
                  <a:cubicBezTo>
                    <a:pt x="5767" y="1045"/>
                    <a:pt x="4923" y="454"/>
                    <a:pt x="3863" y="196"/>
                  </a:cubicBezTo>
                  <a:cubicBezTo>
                    <a:pt x="3236" y="45"/>
                    <a:pt x="2633" y="0"/>
                    <a:pt x="2101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082;p33">
              <a:extLst>
                <a:ext uri="{FF2B5EF4-FFF2-40B4-BE49-F238E27FC236}">
                  <a16:creationId xmlns:a16="http://schemas.microsoft.com/office/drawing/2014/main" id="{03BD3E6F-05E7-4106-A103-9DDBDFE96A3C}"/>
                </a:ext>
              </a:extLst>
            </p:cNvPr>
            <p:cNvSpPr/>
            <p:nvPr/>
          </p:nvSpPr>
          <p:spPr>
            <a:xfrm>
              <a:off x="2436152" y="5319531"/>
              <a:ext cx="39544" cy="37074"/>
            </a:xfrm>
            <a:custGeom>
              <a:avLst/>
              <a:gdLst/>
              <a:ahLst/>
              <a:cxnLst/>
              <a:rect l="l" t="t" r="r" b="b"/>
              <a:pathLst>
                <a:path w="1665" h="1561" extrusionOk="0">
                  <a:moveTo>
                    <a:pt x="1531" y="1"/>
                  </a:moveTo>
                  <a:cubicBezTo>
                    <a:pt x="1324" y="1"/>
                    <a:pt x="894" y="85"/>
                    <a:pt x="522" y="446"/>
                  </a:cubicBezTo>
                  <a:cubicBezTo>
                    <a:pt x="1" y="935"/>
                    <a:pt x="2" y="1560"/>
                    <a:pt x="51" y="1560"/>
                  </a:cubicBezTo>
                  <a:cubicBezTo>
                    <a:pt x="52" y="1560"/>
                    <a:pt x="52" y="1560"/>
                    <a:pt x="53" y="1560"/>
                  </a:cubicBezTo>
                  <a:cubicBezTo>
                    <a:pt x="54" y="1560"/>
                    <a:pt x="54" y="1560"/>
                    <a:pt x="55" y="1560"/>
                  </a:cubicBezTo>
                  <a:cubicBezTo>
                    <a:pt x="108" y="1560"/>
                    <a:pt x="184" y="1015"/>
                    <a:pt x="651" y="580"/>
                  </a:cubicBezTo>
                  <a:cubicBezTo>
                    <a:pt x="1111" y="130"/>
                    <a:pt x="1665" y="82"/>
                    <a:pt x="1655" y="28"/>
                  </a:cubicBezTo>
                  <a:cubicBezTo>
                    <a:pt x="1660" y="14"/>
                    <a:pt x="1613" y="1"/>
                    <a:pt x="1531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083;p33">
              <a:extLst>
                <a:ext uri="{FF2B5EF4-FFF2-40B4-BE49-F238E27FC236}">
                  <a16:creationId xmlns:a16="http://schemas.microsoft.com/office/drawing/2014/main" id="{C86EA47D-66A7-40C1-9DAE-4F1BDDA87DBB}"/>
                </a:ext>
              </a:extLst>
            </p:cNvPr>
            <p:cNvSpPr/>
            <p:nvPr/>
          </p:nvSpPr>
          <p:spPr>
            <a:xfrm>
              <a:off x="2181423" y="5330265"/>
              <a:ext cx="111483" cy="4655"/>
            </a:xfrm>
            <a:custGeom>
              <a:avLst/>
              <a:gdLst/>
              <a:ahLst/>
              <a:cxnLst/>
              <a:rect l="l" t="t" r="r" b="b"/>
              <a:pathLst>
                <a:path w="4694" h="196" extrusionOk="0">
                  <a:moveTo>
                    <a:pt x="2998" y="0"/>
                  </a:moveTo>
                  <a:cubicBezTo>
                    <a:pt x="2791" y="0"/>
                    <a:pt x="2573" y="2"/>
                    <a:pt x="2347" y="4"/>
                  </a:cubicBezTo>
                  <a:cubicBezTo>
                    <a:pt x="1050" y="19"/>
                    <a:pt x="0" y="74"/>
                    <a:pt x="2" y="125"/>
                  </a:cubicBezTo>
                  <a:cubicBezTo>
                    <a:pt x="3" y="168"/>
                    <a:pt x="720" y="196"/>
                    <a:pt x="1699" y="196"/>
                  </a:cubicBezTo>
                  <a:cubicBezTo>
                    <a:pt x="1905" y="196"/>
                    <a:pt x="2123" y="195"/>
                    <a:pt x="2348" y="192"/>
                  </a:cubicBezTo>
                  <a:cubicBezTo>
                    <a:pt x="3645" y="176"/>
                    <a:pt x="4693" y="122"/>
                    <a:pt x="4693" y="70"/>
                  </a:cubicBezTo>
                  <a:cubicBezTo>
                    <a:pt x="4692" y="28"/>
                    <a:pt x="3976" y="0"/>
                    <a:pt x="2998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084;p33">
              <a:extLst>
                <a:ext uri="{FF2B5EF4-FFF2-40B4-BE49-F238E27FC236}">
                  <a16:creationId xmlns:a16="http://schemas.microsoft.com/office/drawing/2014/main" id="{933E3533-6502-4F90-B86C-7266D464605E}"/>
                </a:ext>
              </a:extLst>
            </p:cNvPr>
            <p:cNvSpPr/>
            <p:nvPr/>
          </p:nvSpPr>
          <p:spPr>
            <a:xfrm>
              <a:off x="1660732" y="5195682"/>
              <a:ext cx="637545" cy="197410"/>
            </a:xfrm>
            <a:custGeom>
              <a:avLst/>
              <a:gdLst/>
              <a:ahLst/>
              <a:cxnLst/>
              <a:rect l="l" t="t" r="r" b="b"/>
              <a:pathLst>
                <a:path w="26844" h="8312" extrusionOk="0">
                  <a:moveTo>
                    <a:pt x="1490" y="0"/>
                  </a:moveTo>
                  <a:lnTo>
                    <a:pt x="0" y="8312"/>
                  </a:lnTo>
                  <a:lnTo>
                    <a:pt x="23365" y="8312"/>
                  </a:lnTo>
                  <a:cubicBezTo>
                    <a:pt x="26843" y="8312"/>
                    <a:pt x="20570" y="5154"/>
                    <a:pt x="20570" y="5154"/>
                  </a:cubicBezTo>
                  <a:lnTo>
                    <a:pt x="2168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085;p33">
              <a:extLst>
                <a:ext uri="{FF2B5EF4-FFF2-40B4-BE49-F238E27FC236}">
                  <a16:creationId xmlns:a16="http://schemas.microsoft.com/office/drawing/2014/main" id="{F7FA98AF-E560-4EC9-AC54-1335C4AEF86B}"/>
                </a:ext>
              </a:extLst>
            </p:cNvPr>
            <p:cNvSpPr/>
            <p:nvPr/>
          </p:nvSpPr>
          <p:spPr>
            <a:xfrm>
              <a:off x="2124070" y="5327059"/>
              <a:ext cx="48022" cy="18929"/>
            </a:xfrm>
            <a:custGeom>
              <a:avLst/>
              <a:gdLst/>
              <a:ahLst/>
              <a:cxnLst/>
              <a:rect l="l" t="t" r="r" b="b"/>
              <a:pathLst>
                <a:path w="2022" h="797" extrusionOk="0">
                  <a:moveTo>
                    <a:pt x="1958" y="1"/>
                  </a:moveTo>
                  <a:cubicBezTo>
                    <a:pt x="1822" y="1"/>
                    <a:pt x="1419" y="91"/>
                    <a:pt x="964" y="268"/>
                  </a:cubicBezTo>
                  <a:cubicBezTo>
                    <a:pt x="408" y="482"/>
                    <a:pt x="0" y="742"/>
                    <a:pt x="25" y="789"/>
                  </a:cubicBezTo>
                  <a:cubicBezTo>
                    <a:pt x="27" y="794"/>
                    <a:pt x="34" y="796"/>
                    <a:pt x="46" y="796"/>
                  </a:cubicBezTo>
                  <a:cubicBezTo>
                    <a:pt x="143" y="796"/>
                    <a:pt x="546" y="631"/>
                    <a:pt x="1032" y="441"/>
                  </a:cubicBezTo>
                  <a:cubicBezTo>
                    <a:pt x="1574" y="229"/>
                    <a:pt x="2022" y="66"/>
                    <a:pt x="2007" y="14"/>
                  </a:cubicBezTo>
                  <a:cubicBezTo>
                    <a:pt x="2005" y="5"/>
                    <a:pt x="1988" y="1"/>
                    <a:pt x="1958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086;p33">
              <a:extLst>
                <a:ext uri="{FF2B5EF4-FFF2-40B4-BE49-F238E27FC236}">
                  <a16:creationId xmlns:a16="http://schemas.microsoft.com/office/drawing/2014/main" id="{38FE436E-0C24-4D88-979B-A346216AF1AC}"/>
                </a:ext>
              </a:extLst>
            </p:cNvPr>
            <p:cNvSpPr/>
            <p:nvPr/>
          </p:nvSpPr>
          <p:spPr>
            <a:xfrm>
              <a:off x="2103243" y="5318961"/>
              <a:ext cx="49186" cy="16364"/>
            </a:xfrm>
            <a:custGeom>
              <a:avLst/>
              <a:gdLst/>
              <a:ahLst/>
              <a:cxnLst/>
              <a:rect l="l" t="t" r="r" b="b"/>
              <a:pathLst>
                <a:path w="2071" h="689" extrusionOk="0">
                  <a:moveTo>
                    <a:pt x="1959" y="0"/>
                  </a:moveTo>
                  <a:cubicBezTo>
                    <a:pt x="1785" y="0"/>
                    <a:pt x="1411" y="55"/>
                    <a:pt x="991" y="190"/>
                  </a:cubicBezTo>
                  <a:cubicBezTo>
                    <a:pt x="417" y="374"/>
                    <a:pt x="0" y="637"/>
                    <a:pt x="25" y="681"/>
                  </a:cubicBezTo>
                  <a:cubicBezTo>
                    <a:pt x="28" y="686"/>
                    <a:pt x="35" y="689"/>
                    <a:pt x="48" y="689"/>
                  </a:cubicBezTo>
                  <a:cubicBezTo>
                    <a:pt x="149" y="689"/>
                    <a:pt x="554" y="530"/>
                    <a:pt x="1049" y="368"/>
                  </a:cubicBezTo>
                  <a:cubicBezTo>
                    <a:pt x="1605" y="185"/>
                    <a:pt x="2071" y="74"/>
                    <a:pt x="2063" y="21"/>
                  </a:cubicBezTo>
                  <a:cubicBezTo>
                    <a:pt x="2061" y="8"/>
                    <a:pt x="2024" y="0"/>
                    <a:pt x="195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087;p33">
              <a:extLst>
                <a:ext uri="{FF2B5EF4-FFF2-40B4-BE49-F238E27FC236}">
                  <a16:creationId xmlns:a16="http://schemas.microsoft.com/office/drawing/2014/main" id="{3FA3F0D0-A76A-42D1-8969-379133A27381}"/>
                </a:ext>
              </a:extLst>
            </p:cNvPr>
            <p:cNvSpPr/>
            <p:nvPr/>
          </p:nvSpPr>
          <p:spPr>
            <a:xfrm>
              <a:off x="1670849" y="5310055"/>
              <a:ext cx="160265" cy="61988"/>
            </a:xfrm>
            <a:custGeom>
              <a:avLst/>
              <a:gdLst/>
              <a:ahLst/>
              <a:cxnLst/>
              <a:rect l="l" t="t" r="r" b="b"/>
              <a:pathLst>
                <a:path w="6748" h="2610" extrusionOk="0">
                  <a:moveTo>
                    <a:pt x="2104" y="1"/>
                  </a:moveTo>
                  <a:cubicBezTo>
                    <a:pt x="1739" y="1"/>
                    <a:pt x="1408" y="21"/>
                    <a:pt x="1126" y="42"/>
                  </a:cubicBezTo>
                  <a:cubicBezTo>
                    <a:pt x="428" y="101"/>
                    <a:pt x="1" y="168"/>
                    <a:pt x="2" y="191"/>
                  </a:cubicBezTo>
                  <a:cubicBezTo>
                    <a:pt x="3" y="200"/>
                    <a:pt x="55" y="204"/>
                    <a:pt x="153" y="204"/>
                  </a:cubicBezTo>
                  <a:cubicBezTo>
                    <a:pt x="336" y="204"/>
                    <a:pt x="679" y="190"/>
                    <a:pt x="1134" y="174"/>
                  </a:cubicBezTo>
                  <a:cubicBezTo>
                    <a:pt x="1332" y="169"/>
                    <a:pt x="1553" y="163"/>
                    <a:pt x="1792" y="163"/>
                  </a:cubicBezTo>
                  <a:cubicBezTo>
                    <a:pt x="2387" y="163"/>
                    <a:pt x="3092" y="200"/>
                    <a:pt x="3820" y="378"/>
                  </a:cubicBezTo>
                  <a:cubicBezTo>
                    <a:pt x="4840" y="628"/>
                    <a:pt x="5660" y="1174"/>
                    <a:pt x="6112" y="1688"/>
                  </a:cubicBezTo>
                  <a:cubicBezTo>
                    <a:pt x="6564" y="2190"/>
                    <a:pt x="6699" y="2609"/>
                    <a:pt x="6736" y="2609"/>
                  </a:cubicBezTo>
                  <a:cubicBezTo>
                    <a:pt x="6737" y="2609"/>
                    <a:pt x="6737" y="2609"/>
                    <a:pt x="6738" y="2609"/>
                  </a:cubicBezTo>
                  <a:cubicBezTo>
                    <a:pt x="6748" y="2606"/>
                    <a:pt x="6725" y="2498"/>
                    <a:pt x="6651" y="2315"/>
                  </a:cubicBezTo>
                  <a:cubicBezTo>
                    <a:pt x="6578" y="2131"/>
                    <a:pt x="6437" y="1876"/>
                    <a:pt x="6212" y="1600"/>
                  </a:cubicBezTo>
                  <a:cubicBezTo>
                    <a:pt x="5770" y="1045"/>
                    <a:pt x="4924" y="454"/>
                    <a:pt x="3866" y="196"/>
                  </a:cubicBezTo>
                  <a:cubicBezTo>
                    <a:pt x="3238" y="45"/>
                    <a:pt x="2636" y="1"/>
                    <a:pt x="210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088;p33">
              <a:extLst>
                <a:ext uri="{FF2B5EF4-FFF2-40B4-BE49-F238E27FC236}">
                  <a16:creationId xmlns:a16="http://schemas.microsoft.com/office/drawing/2014/main" id="{F3D304EE-0726-4959-BDDF-9384E96F13B2}"/>
                </a:ext>
              </a:extLst>
            </p:cNvPr>
            <p:cNvSpPr/>
            <p:nvPr/>
          </p:nvSpPr>
          <p:spPr>
            <a:xfrm>
              <a:off x="301236" y="3247518"/>
              <a:ext cx="2184074" cy="2051881"/>
            </a:xfrm>
            <a:custGeom>
              <a:avLst/>
              <a:gdLst/>
              <a:ahLst/>
              <a:cxnLst/>
              <a:rect l="l" t="t" r="r" b="b"/>
              <a:pathLst>
                <a:path w="91961" h="86395" extrusionOk="0">
                  <a:moveTo>
                    <a:pt x="56224" y="1"/>
                  </a:moveTo>
                  <a:cubicBezTo>
                    <a:pt x="34391" y="1"/>
                    <a:pt x="4864" y="1731"/>
                    <a:pt x="4864" y="1731"/>
                  </a:cubicBezTo>
                  <a:cubicBezTo>
                    <a:pt x="4864" y="1731"/>
                    <a:pt x="1" y="21175"/>
                    <a:pt x="19050" y="24993"/>
                  </a:cubicBezTo>
                  <a:cubicBezTo>
                    <a:pt x="22796" y="25744"/>
                    <a:pt x="26965" y="26024"/>
                    <a:pt x="31247" y="26024"/>
                  </a:cubicBezTo>
                  <a:cubicBezTo>
                    <a:pt x="43833" y="26024"/>
                    <a:pt x="57395" y="23605"/>
                    <a:pt x="64059" y="23605"/>
                  </a:cubicBezTo>
                  <a:cubicBezTo>
                    <a:pt x="66656" y="23605"/>
                    <a:pt x="68206" y="23972"/>
                    <a:pt x="68241" y="24993"/>
                  </a:cubicBezTo>
                  <a:cubicBezTo>
                    <a:pt x="68398" y="29526"/>
                    <a:pt x="69938" y="85338"/>
                    <a:pt x="69938" y="85338"/>
                  </a:cubicBezTo>
                  <a:lnTo>
                    <a:pt x="91961" y="86395"/>
                  </a:lnTo>
                  <a:cubicBezTo>
                    <a:pt x="91961" y="86395"/>
                    <a:pt x="90970" y="5652"/>
                    <a:pt x="77740" y="1401"/>
                  </a:cubicBezTo>
                  <a:cubicBezTo>
                    <a:pt x="74497" y="359"/>
                    <a:pt x="66157" y="1"/>
                    <a:pt x="56224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089;p33">
              <a:extLst>
                <a:ext uri="{FF2B5EF4-FFF2-40B4-BE49-F238E27FC236}">
                  <a16:creationId xmlns:a16="http://schemas.microsoft.com/office/drawing/2014/main" id="{F1AB93FA-EA84-459E-A0ED-A62A4CB33006}"/>
                </a:ext>
              </a:extLst>
            </p:cNvPr>
            <p:cNvSpPr/>
            <p:nvPr/>
          </p:nvSpPr>
          <p:spPr>
            <a:xfrm>
              <a:off x="47243" y="1959254"/>
              <a:ext cx="985910" cy="1479150"/>
            </a:xfrm>
            <a:custGeom>
              <a:avLst/>
              <a:gdLst/>
              <a:ahLst/>
              <a:cxnLst/>
              <a:rect l="l" t="t" r="r" b="b"/>
              <a:pathLst>
                <a:path w="41512" h="62280" extrusionOk="0">
                  <a:moveTo>
                    <a:pt x="28182" y="1"/>
                  </a:moveTo>
                  <a:cubicBezTo>
                    <a:pt x="23881" y="1"/>
                    <a:pt x="18787" y="197"/>
                    <a:pt x="14635" y="769"/>
                  </a:cubicBezTo>
                  <a:cubicBezTo>
                    <a:pt x="9824" y="1434"/>
                    <a:pt x="5641" y="4415"/>
                    <a:pt x="3415" y="8729"/>
                  </a:cubicBezTo>
                  <a:cubicBezTo>
                    <a:pt x="1932" y="11606"/>
                    <a:pt x="575" y="15441"/>
                    <a:pt x="402" y="20022"/>
                  </a:cubicBezTo>
                  <a:cubicBezTo>
                    <a:pt x="1" y="30613"/>
                    <a:pt x="2107" y="35037"/>
                    <a:pt x="2107" y="35037"/>
                  </a:cubicBezTo>
                  <a:lnTo>
                    <a:pt x="2664" y="57739"/>
                  </a:lnTo>
                  <a:cubicBezTo>
                    <a:pt x="2664" y="57739"/>
                    <a:pt x="7334" y="62280"/>
                    <a:pt x="17514" y="62280"/>
                  </a:cubicBezTo>
                  <a:cubicBezTo>
                    <a:pt x="23531" y="62280"/>
                    <a:pt x="31472" y="60694"/>
                    <a:pt x="41512" y="55647"/>
                  </a:cubicBezTo>
                  <a:lnTo>
                    <a:pt x="40005" y="31453"/>
                  </a:lnTo>
                  <a:lnTo>
                    <a:pt x="40046" y="9149"/>
                  </a:lnTo>
                  <a:cubicBezTo>
                    <a:pt x="40046" y="9149"/>
                    <a:pt x="39626" y="998"/>
                    <a:pt x="36984" y="411"/>
                  </a:cubicBezTo>
                  <a:cubicBezTo>
                    <a:pt x="36026" y="199"/>
                    <a:pt x="32505" y="1"/>
                    <a:pt x="28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090;p33">
              <a:extLst>
                <a:ext uri="{FF2B5EF4-FFF2-40B4-BE49-F238E27FC236}">
                  <a16:creationId xmlns:a16="http://schemas.microsoft.com/office/drawing/2014/main" id="{8B38C748-08B9-46FA-96E7-3AF7F0812D9A}"/>
                </a:ext>
              </a:extLst>
            </p:cNvPr>
            <p:cNvSpPr/>
            <p:nvPr/>
          </p:nvSpPr>
          <p:spPr>
            <a:xfrm>
              <a:off x="-5004" y="3308528"/>
              <a:ext cx="2176854" cy="2018988"/>
            </a:xfrm>
            <a:custGeom>
              <a:avLst/>
              <a:gdLst/>
              <a:ahLst/>
              <a:cxnLst/>
              <a:rect l="l" t="t" r="r" b="b"/>
              <a:pathLst>
                <a:path w="91657" h="85010" extrusionOk="0">
                  <a:moveTo>
                    <a:pt x="45783" y="1"/>
                  </a:moveTo>
                  <a:cubicBezTo>
                    <a:pt x="25310" y="1"/>
                    <a:pt x="4864" y="924"/>
                    <a:pt x="4864" y="924"/>
                  </a:cubicBezTo>
                  <a:cubicBezTo>
                    <a:pt x="4864" y="924"/>
                    <a:pt x="1" y="20368"/>
                    <a:pt x="19049" y="24186"/>
                  </a:cubicBezTo>
                  <a:cubicBezTo>
                    <a:pt x="22794" y="24936"/>
                    <a:pt x="26963" y="25216"/>
                    <a:pt x="31244" y="25216"/>
                  </a:cubicBezTo>
                  <a:cubicBezTo>
                    <a:pt x="43830" y="25216"/>
                    <a:pt x="57392" y="22797"/>
                    <a:pt x="64057" y="22797"/>
                  </a:cubicBezTo>
                  <a:cubicBezTo>
                    <a:pt x="66654" y="22797"/>
                    <a:pt x="68204" y="23164"/>
                    <a:pt x="68240" y="24186"/>
                  </a:cubicBezTo>
                  <a:cubicBezTo>
                    <a:pt x="68398" y="28719"/>
                    <a:pt x="70568" y="84472"/>
                    <a:pt x="70568" y="84472"/>
                  </a:cubicBezTo>
                  <a:lnTo>
                    <a:pt x="91657" y="85010"/>
                  </a:lnTo>
                  <a:cubicBezTo>
                    <a:pt x="91657" y="85010"/>
                    <a:pt x="91657" y="6089"/>
                    <a:pt x="85403" y="3083"/>
                  </a:cubicBezTo>
                  <a:cubicBezTo>
                    <a:pt x="80358" y="658"/>
                    <a:pt x="63061" y="1"/>
                    <a:pt x="45783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091;p33">
              <a:extLst>
                <a:ext uri="{FF2B5EF4-FFF2-40B4-BE49-F238E27FC236}">
                  <a16:creationId xmlns:a16="http://schemas.microsoft.com/office/drawing/2014/main" id="{DA850437-F814-4ED4-B3E9-0C5766902666}"/>
                </a:ext>
              </a:extLst>
            </p:cNvPr>
            <p:cNvSpPr/>
            <p:nvPr/>
          </p:nvSpPr>
          <p:spPr>
            <a:xfrm>
              <a:off x="845581" y="1967352"/>
              <a:ext cx="375084" cy="468801"/>
            </a:xfrm>
            <a:custGeom>
              <a:avLst/>
              <a:gdLst/>
              <a:ahLst/>
              <a:cxnLst/>
              <a:rect l="l" t="t" r="r" b="b"/>
              <a:pathLst>
                <a:path w="15793" h="19739" extrusionOk="0">
                  <a:moveTo>
                    <a:pt x="1472" y="1"/>
                  </a:moveTo>
                  <a:cubicBezTo>
                    <a:pt x="562" y="1"/>
                    <a:pt x="1" y="70"/>
                    <a:pt x="1" y="70"/>
                  </a:cubicBezTo>
                  <a:lnTo>
                    <a:pt x="3063" y="16897"/>
                  </a:lnTo>
                  <a:lnTo>
                    <a:pt x="15793" y="19739"/>
                  </a:lnTo>
                  <a:lnTo>
                    <a:pt x="15332" y="11123"/>
                  </a:lnTo>
                  <a:cubicBezTo>
                    <a:pt x="13694" y="1038"/>
                    <a:pt x="4986" y="1"/>
                    <a:pt x="14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092;p33">
              <a:extLst>
                <a:ext uri="{FF2B5EF4-FFF2-40B4-BE49-F238E27FC236}">
                  <a16:creationId xmlns:a16="http://schemas.microsoft.com/office/drawing/2014/main" id="{3667A02A-0CEF-4E4B-838E-37F70DB373CA}"/>
                </a:ext>
              </a:extLst>
            </p:cNvPr>
            <p:cNvSpPr/>
            <p:nvPr/>
          </p:nvSpPr>
          <p:spPr>
            <a:xfrm>
              <a:off x="958126" y="2924466"/>
              <a:ext cx="420613" cy="457306"/>
            </a:xfrm>
            <a:custGeom>
              <a:avLst/>
              <a:gdLst/>
              <a:ahLst/>
              <a:cxnLst/>
              <a:rect l="l" t="t" r="r" b="b"/>
              <a:pathLst>
                <a:path w="17710" h="19255" extrusionOk="0">
                  <a:moveTo>
                    <a:pt x="9385" y="0"/>
                  </a:moveTo>
                  <a:cubicBezTo>
                    <a:pt x="8277" y="0"/>
                    <a:pt x="1222" y="5483"/>
                    <a:pt x="1222" y="5483"/>
                  </a:cubicBezTo>
                  <a:cubicBezTo>
                    <a:pt x="1222" y="5483"/>
                    <a:pt x="1" y="19254"/>
                    <a:pt x="2564" y="19254"/>
                  </a:cubicBezTo>
                  <a:cubicBezTo>
                    <a:pt x="2585" y="19254"/>
                    <a:pt x="2606" y="19253"/>
                    <a:pt x="2628" y="19251"/>
                  </a:cubicBezTo>
                  <a:cubicBezTo>
                    <a:pt x="2628" y="19251"/>
                    <a:pt x="12827" y="16960"/>
                    <a:pt x="13643" y="16070"/>
                  </a:cubicBezTo>
                  <a:cubicBezTo>
                    <a:pt x="14460" y="15182"/>
                    <a:pt x="9615" y="14753"/>
                    <a:pt x="9615" y="14753"/>
                  </a:cubicBezTo>
                  <a:cubicBezTo>
                    <a:pt x="9615" y="14753"/>
                    <a:pt x="14517" y="14558"/>
                    <a:pt x="15333" y="13668"/>
                  </a:cubicBezTo>
                  <a:cubicBezTo>
                    <a:pt x="16150" y="12779"/>
                    <a:pt x="9250" y="11719"/>
                    <a:pt x="9249" y="11719"/>
                  </a:cubicBezTo>
                  <a:lnTo>
                    <a:pt x="9249" y="11719"/>
                  </a:lnTo>
                  <a:cubicBezTo>
                    <a:pt x="9249" y="11719"/>
                    <a:pt x="10832" y="11876"/>
                    <a:pt x="12500" y="11876"/>
                  </a:cubicBezTo>
                  <a:cubicBezTo>
                    <a:pt x="14317" y="11876"/>
                    <a:pt x="16236" y="11689"/>
                    <a:pt x="16321" y="10911"/>
                  </a:cubicBezTo>
                  <a:cubicBezTo>
                    <a:pt x="16485" y="9416"/>
                    <a:pt x="8913" y="8197"/>
                    <a:pt x="8913" y="8197"/>
                  </a:cubicBezTo>
                  <a:lnTo>
                    <a:pt x="8913" y="8197"/>
                  </a:lnTo>
                  <a:cubicBezTo>
                    <a:pt x="8913" y="8197"/>
                    <a:pt x="10469" y="8321"/>
                    <a:pt x="12239" y="8321"/>
                  </a:cubicBezTo>
                  <a:cubicBezTo>
                    <a:pt x="14459" y="8321"/>
                    <a:pt x="17016" y="8126"/>
                    <a:pt x="17264" y="7246"/>
                  </a:cubicBezTo>
                  <a:cubicBezTo>
                    <a:pt x="17709" y="5666"/>
                    <a:pt x="7195" y="4884"/>
                    <a:pt x="7195" y="4884"/>
                  </a:cubicBezTo>
                  <a:cubicBezTo>
                    <a:pt x="9767" y="3110"/>
                    <a:pt x="10139" y="485"/>
                    <a:pt x="9486" y="26"/>
                  </a:cubicBezTo>
                  <a:cubicBezTo>
                    <a:pt x="9462" y="9"/>
                    <a:pt x="9428" y="0"/>
                    <a:pt x="938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093;p33">
              <a:extLst>
                <a:ext uri="{FF2B5EF4-FFF2-40B4-BE49-F238E27FC236}">
                  <a16:creationId xmlns:a16="http://schemas.microsoft.com/office/drawing/2014/main" id="{2EEC1ACE-4B58-49FD-A631-325F0E83C459}"/>
                </a:ext>
              </a:extLst>
            </p:cNvPr>
            <p:cNvSpPr/>
            <p:nvPr/>
          </p:nvSpPr>
          <p:spPr>
            <a:xfrm>
              <a:off x="-126788" y="2167101"/>
              <a:ext cx="1146389" cy="1238159"/>
            </a:xfrm>
            <a:custGeom>
              <a:avLst/>
              <a:gdLst/>
              <a:ahLst/>
              <a:cxnLst/>
              <a:rect l="l" t="t" r="r" b="b"/>
              <a:pathLst>
                <a:path w="48269" h="52133" extrusionOk="0">
                  <a:moveTo>
                    <a:pt x="10570" y="0"/>
                  </a:moveTo>
                  <a:cubicBezTo>
                    <a:pt x="10570" y="0"/>
                    <a:pt x="4789" y="12066"/>
                    <a:pt x="2309" y="32150"/>
                  </a:cubicBezTo>
                  <a:cubicBezTo>
                    <a:pt x="0" y="50833"/>
                    <a:pt x="16160" y="52133"/>
                    <a:pt x="22355" y="52133"/>
                  </a:cubicBezTo>
                  <a:cubicBezTo>
                    <a:pt x="22798" y="52133"/>
                    <a:pt x="23190" y="52126"/>
                    <a:pt x="23520" y="52119"/>
                  </a:cubicBezTo>
                  <a:cubicBezTo>
                    <a:pt x="28474" y="52008"/>
                    <a:pt x="48268" y="51275"/>
                    <a:pt x="48268" y="51275"/>
                  </a:cubicBezTo>
                  <a:lnTo>
                    <a:pt x="46905" y="37374"/>
                  </a:lnTo>
                  <a:cubicBezTo>
                    <a:pt x="46905" y="37374"/>
                    <a:pt x="45234" y="37430"/>
                    <a:pt x="42461" y="37430"/>
                  </a:cubicBezTo>
                  <a:cubicBezTo>
                    <a:pt x="37776" y="37430"/>
                    <a:pt x="29944" y="37269"/>
                    <a:pt x="21714" y="36402"/>
                  </a:cubicBezTo>
                  <a:cubicBezTo>
                    <a:pt x="15751" y="35775"/>
                    <a:pt x="25823" y="4074"/>
                    <a:pt x="25823" y="4074"/>
                  </a:cubicBezTo>
                  <a:lnTo>
                    <a:pt x="105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094;p33">
              <a:extLst>
                <a:ext uri="{FF2B5EF4-FFF2-40B4-BE49-F238E27FC236}">
                  <a16:creationId xmlns:a16="http://schemas.microsoft.com/office/drawing/2014/main" id="{7F9F66CE-584A-40AA-B3B6-96928FD4BAB4}"/>
                </a:ext>
              </a:extLst>
            </p:cNvPr>
            <p:cNvSpPr/>
            <p:nvPr/>
          </p:nvSpPr>
          <p:spPr>
            <a:xfrm>
              <a:off x="154184" y="3331421"/>
              <a:ext cx="20283" cy="105497"/>
            </a:xfrm>
            <a:custGeom>
              <a:avLst/>
              <a:gdLst/>
              <a:ahLst/>
              <a:cxnLst/>
              <a:rect l="l" t="t" r="r" b="b"/>
              <a:pathLst>
                <a:path w="854" h="4442" extrusionOk="0">
                  <a:moveTo>
                    <a:pt x="718" y="1"/>
                  </a:moveTo>
                  <a:cubicBezTo>
                    <a:pt x="591" y="1"/>
                    <a:pt x="161" y="941"/>
                    <a:pt x="84" y="2189"/>
                  </a:cubicBezTo>
                  <a:cubicBezTo>
                    <a:pt x="0" y="3448"/>
                    <a:pt x="295" y="4441"/>
                    <a:pt x="418" y="4441"/>
                  </a:cubicBezTo>
                  <a:cubicBezTo>
                    <a:pt x="419" y="4441"/>
                    <a:pt x="421" y="4441"/>
                    <a:pt x="422" y="4441"/>
                  </a:cubicBezTo>
                  <a:cubicBezTo>
                    <a:pt x="556" y="4419"/>
                    <a:pt x="470" y="3425"/>
                    <a:pt x="551" y="2220"/>
                  </a:cubicBezTo>
                  <a:cubicBezTo>
                    <a:pt x="623" y="1013"/>
                    <a:pt x="853" y="46"/>
                    <a:pt x="726" y="2"/>
                  </a:cubicBezTo>
                  <a:cubicBezTo>
                    <a:pt x="723" y="1"/>
                    <a:pt x="721" y="1"/>
                    <a:pt x="71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095;p33">
              <a:extLst>
                <a:ext uri="{FF2B5EF4-FFF2-40B4-BE49-F238E27FC236}">
                  <a16:creationId xmlns:a16="http://schemas.microsoft.com/office/drawing/2014/main" id="{0A121CEE-8337-49A8-AC93-78042B067DDC}"/>
                </a:ext>
              </a:extLst>
            </p:cNvPr>
            <p:cNvSpPr/>
            <p:nvPr/>
          </p:nvSpPr>
          <p:spPr>
            <a:xfrm>
              <a:off x="197097" y="3536727"/>
              <a:ext cx="70276" cy="84051"/>
            </a:xfrm>
            <a:custGeom>
              <a:avLst/>
              <a:gdLst/>
              <a:ahLst/>
              <a:cxnLst/>
              <a:rect l="l" t="t" r="r" b="b"/>
              <a:pathLst>
                <a:path w="2959" h="3539" extrusionOk="0">
                  <a:moveTo>
                    <a:pt x="126" y="0"/>
                  </a:moveTo>
                  <a:cubicBezTo>
                    <a:pt x="120" y="0"/>
                    <a:pt x="115" y="1"/>
                    <a:pt x="111" y="3"/>
                  </a:cubicBezTo>
                  <a:cubicBezTo>
                    <a:pt x="0" y="61"/>
                    <a:pt x="392" y="1018"/>
                    <a:pt x="1176" y="2012"/>
                  </a:cubicBezTo>
                  <a:cubicBezTo>
                    <a:pt x="1903" y="2941"/>
                    <a:pt x="2675" y="3538"/>
                    <a:pt x="2843" y="3538"/>
                  </a:cubicBezTo>
                  <a:cubicBezTo>
                    <a:pt x="2855" y="3538"/>
                    <a:pt x="2863" y="3535"/>
                    <a:pt x="2869" y="3529"/>
                  </a:cubicBezTo>
                  <a:cubicBezTo>
                    <a:pt x="2959" y="3431"/>
                    <a:pt x="2294" y="2685"/>
                    <a:pt x="1543" y="1723"/>
                  </a:cubicBezTo>
                  <a:cubicBezTo>
                    <a:pt x="816" y="801"/>
                    <a:pt x="270" y="0"/>
                    <a:pt x="126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096;p33">
              <a:extLst>
                <a:ext uri="{FF2B5EF4-FFF2-40B4-BE49-F238E27FC236}">
                  <a16:creationId xmlns:a16="http://schemas.microsoft.com/office/drawing/2014/main" id="{E2E09BC1-F3F0-472C-930D-89C773FCAAA7}"/>
                </a:ext>
              </a:extLst>
            </p:cNvPr>
            <p:cNvSpPr/>
            <p:nvPr/>
          </p:nvSpPr>
          <p:spPr>
            <a:xfrm>
              <a:off x="350372" y="3681522"/>
              <a:ext cx="101056" cy="41325"/>
            </a:xfrm>
            <a:custGeom>
              <a:avLst/>
              <a:gdLst/>
              <a:ahLst/>
              <a:cxnLst/>
              <a:rect l="l" t="t" r="r" b="b"/>
              <a:pathLst>
                <a:path w="4255" h="1740" extrusionOk="0">
                  <a:moveTo>
                    <a:pt x="123" y="1"/>
                  </a:moveTo>
                  <a:cubicBezTo>
                    <a:pt x="91" y="1"/>
                    <a:pt x="71" y="8"/>
                    <a:pt x="63" y="22"/>
                  </a:cubicBezTo>
                  <a:cubicBezTo>
                    <a:pt x="1" y="133"/>
                    <a:pt x="848" y="712"/>
                    <a:pt x="2013" y="1179"/>
                  </a:cubicBezTo>
                  <a:cubicBezTo>
                    <a:pt x="2938" y="1552"/>
                    <a:pt x="3764" y="1740"/>
                    <a:pt x="4081" y="1740"/>
                  </a:cubicBezTo>
                  <a:cubicBezTo>
                    <a:pt x="4163" y="1740"/>
                    <a:pt x="4212" y="1727"/>
                    <a:pt x="4219" y="1702"/>
                  </a:cubicBezTo>
                  <a:cubicBezTo>
                    <a:pt x="4255" y="1576"/>
                    <a:pt x="3324" y="1202"/>
                    <a:pt x="2186" y="747"/>
                  </a:cubicBezTo>
                  <a:cubicBezTo>
                    <a:pt x="1186" y="348"/>
                    <a:pt x="354" y="1"/>
                    <a:pt x="123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097;p33">
              <a:extLst>
                <a:ext uri="{FF2B5EF4-FFF2-40B4-BE49-F238E27FC236}">
                  <a16:creationId xmlns:a16="http://schemas.microsoft.com/office/drawing/2014/main" id="{458519F6-18E9-4B05-89F7-7FC8986BD09E}"/>
                </a:ext>
              </a:extLst>
            </p:cNvPr>
            <p:cNvSpPr/>
            <p:nvPr/>
          </p:nvSpPr>
          <p:spPr>
            <a:xfrm>
              <a:off x="553899" y="3743577"/>
              <a:ext cx="106590" cy="17338"/>
            </a:xfrm>
            <a:custGeom>
              <a:avLst/>
              <a:gdLst/>
              <a:ahLst/>
              <a:cxnLst/>
              <a:rect l="l" t="t" r="r" b="b"/>
              <a:pathLst>
                <a:path w="4488" h="730" extrusionOk="0">
                  <a:moveTo>
                    <a:pt x="552" y="1"/>
                  </a:moveTo>
                  <a:cubicBezTo>
                    <a:pt x="230" y="1"/>
                    <a:pt x="32" y="28"/>
                    <a:pt x="23" y="83"/>
                  </a:cubicBezTo>
                  <a:cubicBezTo>
                    <a:pt x="0" y="211"/>
                    <a:pt x="985" y="441"/>
                    <a:pt x="2219" y="596"/>
                  </a:cubicBezTo>
                  <a:cubicBezTo>
                    <a:pt x="2912" y="684"/>
                    <a:pt x="3535" y="729"/>
                    <a:pt x="3949" y="729"/>
                  </a:cubicBezTo>
                  <a:cubicBezTo>
                    <a:pt x="4274" y="729"/>
                    <a:pt x="4471" y="702"/>
                    <a:pt x="4476" y="645"/>
                  </a:cubicBezTo>
                  <a:cubicBezTo>
                    <a:pt x="4487" y="518"/>
                    <a:pt x="3504" y="287"/>
                    <a:pt x="2280" y="132"/>
                  </a:cubicBezTo>
                  <a:cubicBezTo>
                    <a:pt x="1589" y="46"/>
                    <a:pt x="967" y="1"/>
                    <a:pt x="552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098;p33">
              <a:extLst>
                <a:ext uri="{FF2B5EF4-FFF2-40B4-BE49-F238E27FC236}">
                  <a16:creationId xmlns:a16="http://schemas.microsoft.com/office/drawing/2014/main" id="{902C69D1-4ED7-4303-94C6-100326476911}"/>
                </a:ext>
              </a:extLst>
            </p:cNvPr>
            <p:cNvSpPr/>
            <p:nvPr/>
          </p:nvSpPr>
          <p:spPr>
            <a:xfrm>
              <a:off x="766212" y="3764405"/>
              <a:ext cx="106780" cy="12872"/>
            </a:xfrm>
            <a:custGeom>
              <a:avLst/>
              <a:gdLst/>
              <a:ahLst/>
              <a:cxnLst/>
              <a:rect l="l" t="t" r="r" b="b"/>
              <a:pathLst>
                <a:path w="4496" h="542" extrusionOk="0">
                  <a:moveTo>
                    <a:pt x="1129" y="0"/>
                  </a:moveTo>
                  <a:cubicBezTo>
                    <a:pt x="465" y="0"/>
                    <a:pt x="16" y="48"/>
                    <a:pt x="10" y="134"/>
                  </a:cubicBezTo>
                  <a:cubicBezTo>
                    <a:pt x="0" y="263"/>
                    <a:pt x="996" y="428"/>
                    <a:pt x="2236" y="504"/>
                  </a:cubicBezTo>
                  <a:cubicBezTo>
                    <a:pt x="2645" y="529"/>
                    <a:pt x="3030" y="541"/>
                    <a:pt x="3361" y="541"/>
                  </a:cubicBezTo>
                  <a:cubicBezTo>
                    <a:pt x="4031" y="541"/>
                    <a:pt x="4485" y="493"/>
                    <a:pt x="4489" y="407"/>
                  </a:cubicBezTo>
                  <a:cubicBezTo>
                    <a:pt x="4496" y="278"/>
                    <a:pt x="3500" y="113"/>
                    <a:pt x="2264" y="37"/>
                  </a:cubicBezTo>
                  <a:cubicBezTo>
                    <a:pt x="1850" y="12"/>
                    <a:pt x="1463" y="0"/>
                    <a:pt x="1129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099;p33">
              <a:extLst>
                <a:ext uri="{FF2B5EF4-FFF2-40B4-BE49-F238E27FC236}">
                  <a16:creationId xmlns:a16="http://schemas.microsoft.com/office/drawing/2014/main" id="{D34CEE9F-FB78-46B9-A59C-0C926CFEE39A}"/>
                </a:ext>
              </a:extLst>
            </p:cNvPr>
            <p:cNvSpPr/>
            <p:nvPr/>
          </p:nvSpPr>
          <p:spPr>
            <a:xfrm>
              <a:off x="979215" y="3773785"/>
              <a:ext cx="106756" cy="11329"/>
            </a:xfrm>
            <a:custGeom>
              <a:avLst/>
              <a:gdLst/>
              <a:ahLst/>
              <a:cxnLst/>
              <a:rect l="l" t="t" r="r" b="b"/>
              <a:pathLst>
                <a:path w="4495" h="477" extrusionOk="0">
                  <a:moveTo>
                    <a:pt x="1834" y="1"/>
                  </a:moveTo>
                  <a:cubicBezTo>
                    <a:pt x="796" y="1"/>
                    <a:pt x="9" y="80"/>
                    <a:pt x="6" y="194"/>
                  </a:cubicBezTo>
                  <a:cubicBezTo>
                    <a:pt x="1" y="323"/>
                    <a:pt x="1003" y="447"/>
                    <a:pt x="2244" y="472"/>
                  </a:cubicBezTo>
                  <a:cubicBezTo>
                    <a:pt x="2390" y="475"/>
                    <a:pt x="2533" y="476"/>
                    <a:pt x="2671" y="476"/>
                  </a:cubicBezTo>
                  <a:cubicBezTo>
                    <a:pt x="3708" y="476"/>
                    <a:pt x="4492" y="398"/>
                    <a:pt x="4493" y="284"/>
                  </a:cubicBezTo>
                  <a:cubicBezTo>
                    <a:pt x="4495" y="154"/>
                    <a:pt x="3492" y="29"/>
                    <a:pt x="2254" y="5"/>
                  </a:cubicBezTo>
                  <a:cubicBezTo>
                    <a:pt x="2111" y="2"/>
                    <a:pt x="1970" y="1"/>
                    <a:pt x="183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100;p33">
              <a:extLst>
                <a:ext uri="{FF2B5EF4-FFF2-40B4-BE49-F238E27FC236}">
                  <a16:creationId xmlns:a16="http://schemas.microsoft.com/office/drawing/2014/main" id="{FFF4AECF-6980-4F3E-BB04-78BA81891EF0}"/>
                </a:ext>
              </a:extLst>
            </p:cNvPr>
            <p:cNvSpPr/>
            <p:nvPr/>
          </p:nvSpPr>
          <p:spPr>
            <a:xfrm>
              <a:off x="1192478" y="3773690"/>
              <a:ext cx="106733" cy="11353"/>
            </a:xfrm>
            <a:custGeom>
              <a:avLst/>
              <a:gdLst/>
              <a:ahLst/>
              <a:cxnLst/>
              <a:rect l="l" t="t" r="r" b="b"/>
              <a:pathLst>
                <a:path w="4494" h="478" extrusionOk="0">
                  <a:moveTo>
                    <a:pt x="2688" y="1"/>
                  </a:moveTo>
                  <a:cubicBezTo>
                    <a:pt x="2544" y="1"/>
                    <a:pt x="2394" y="2"/>
                    <a:pt x="2240" y="6"/>
                  </a:cubicBezTo>
                  <a:cubicBezTo>
                    <a:pt x="1003" y="30"/>
                    <a:pt x="0" y="156"/>
                    <a:pt x="2" y="285"/>
                  </a:cubicBezTo>
                  <a:cubicBezTo>
                    <a:pt x="2" y="398"/>
                    <a:pt x="778" y="477"/>
                    <a:pt x="1807" y="477"/>
                  </a:cubicBezTo>
                  <a:cubicBezTo>
                    <a:pt x="1951" y="477"/>
                    <a:pt x="2099" y="476"/>
                    <a:pt x="2250" y="473"/>
                  </a:cubicBezTo>
                  <a:cubicBezTo>
                    <a:pt x="3491" y="447"/>
                    <a:pt x="4494" y="321"/>
                    <a:pt x="4489" y="192"/>
                  </a:cubicBezTo>
                  <a:cubicBezTo>
                    <a:pt x="4485" y="79"/>
                    <a:pt x="3712" y="1"/>
                    <a:pt x="268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101;p33">
              <a:extLst>
                <a:ext uri="{FF2B5EF4-FFF2-40B4-BE49-F238E27FC236}">
                  <a16:creationId xmlns:a16="http://schemas.microsoft.com/office/drawing/2014/main" id="{095698CE-1BCC-4DCF-9834-6B4E59393260}"/>
                </a:ext>
              </a:extLst>
            </p:cNvPr>
            <p:cNvSpPr/>
            <p:nvPr/>
          </p:nvSpPr>
          <p:spPr>
            <a:xfrm>
              <a:off x="1405433" y="3764310"/>
              <a:ext cx="106733" cy="12778"/>
            </a:xfrm>
            <a:custGeom>
              <a:avLst/>
              <a:gdLst/>
              <a:ahLst/>
              <a:cxnLst/>
              <a:rect l="l" t="t" r="r" b="b"/>
              <a:pathLst>
                <a:path w="4494" h="538" extrusionOk="0">
                  <a:moveTo>
                    <a:pt x="3368" y="0"/>
                  </a:moveTo>
                  <a:cubicBezTo>
                    <a:pt x="3034" y="0"/>
                    <a:pt x="2645" y="12"/>
                    <a:pt x="2232" y="37"/>
                  </a:cubicBezTo>
                  <a:cubicBezTo>
                    <a:pt x="997" y="110"/>
                    <a:pt x="1" y="275"/>
                    <a:pt x="6" y="404"/>
                  </a:cubicBezTo>
                  <a:cubicBezTo>
                    <a:pt x="10" y="490"/>
                    <a:pt x="464" y="538"/>
                    <a:pt x="1135" y="538"/>
                  </a:cubicBezTo>
                  <a:cubicBezTo>
                    <a:pt x="1466" y="538"/>
                    <a:pt x="1851" y="526"/>
                    <a:pt x="2261" y="502"/>
                  </a:cubicBezTo>
                  <a:cubicBezTo>
                    <a:pt x="3500" y="428"/>
                    <a:pt x="4493" y="262"/>
                    <a:pt x="4487" y="131"/>
                  </a:cubicBezTo>
                  <a:cubicBezTo>
                    <a:pt x="4481" y="47"/>
                    <a:pt x="4032" y="0"/>
                    <a:pt x="3368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102;p33">
              <a:extLst>
                <a:ext uri="{FF2B5EF4-FFF2-40B4-BE49-F238E27FC236}">
                  <a16:creationId xmlns:a16="http://schemas.microsoft.com/office/drawing/2014/main" id="{24E897AF-A342-4BA3-AE80-4608EB37A199}"/>
                </a:ext>
              </a:extLst>
            </p:cNvPr>
            <p:cNvSpPr/>
            <p:nvPr/>
          </p:nvSpPr>
          <p:spPr>
            <a:xfrm>
              <a:off x="1615467" y="3778844"/>
              <a:ext cx="62961" cy="84621"/>
            </a:xfrm>
            <a:custGeom>
              <a:avLst/>
              <a:gdLst/>
              <a:ahLst/>
              <a:cxnLst/>
              <a:rect l="l" t="t" r="r" b="b"/>
              <a:pathLst>
                <a:path w="2651" h="3563" extrusionOk="0">
                  <a:moveTo>
                    <a:pt x="128" y="1"/>
                  </a:moveTo>
                  <a:cubicBezTo>
                    <a:pt x="88" y="1"/>
                    <a:pt x="65" y="9"/>
                    <a:pt x="63" y="25"/>
                  </a:cubicBezTo>
                  <a:cubicBezTo>
                    <a:pt x="1" y="153"/>
                    <a:pt x="925" y="592"/>
                    <a:pt x="1554" y="1588"/>
                  </a:cubicBezTo>
                  <a:cubicBezTo>
                    <a:pt x="2169" y="2565"/>
                    <a:pt x="2347" y="3563"/>
                    <a:pt x="2493" y="3563"/>
                  </a:cubicBezTo>
                  <a:cubicBezTo>
                    <a:pt x="2495" y="3563"/>
                    <a:pt x="2497" y="3563"/>
                    <a:pt x="2499" y="3562"/>
                  </a:cubicBezTo>
                  <a:cubicBezTo>
                    <a:pt x="2604" y="3561"/>
                    <a:pt x="2651" y="2472"/>
                    <a:pt x="1946" y="1335"/>
                  </a:cubicBezTo>
                  <a:cubicBezTo>
                    <a:pt x="1310" y="345"/>
                    <a:pt x="381" y="1"/>
                    <a:pt x="128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103;p33">
              <a:extLst>
                <a:ext uri="{FF2B5EF4-FFF2-40B4-BE49-F238E27FC236}">
                  <a16:creationId xmlns:a16="http://schemas.microsoft.com/office/drawing/2014/main" id="{CAD7EF22-2062-48BB-882C-0252B7FF0736}"/>
                </a:ext>
              </a:extLst>
            </p:cNvPr>
            <p:cNvSpPr/>
            <p:nvPr/>
          </p:nvSpPr>
          <p:spPr>
            <a:xfrm>
              <a:off x="1675860" y="3969806"/>
              <a:ext cx="12896" cy="106590"/>
            </a:xfrm>
            <a:custGeom>
              <a:avLst/>
              <a:gdLst/>
              <a:ahLst/>
              <a:cxnLst/>
              <a:rect l="l" t="t" r="r" b="b"/>
              <a:pathLst>
                <a:path w="543" h="4488" extrusionOk="0">
                  <a:moveTo>
                    <a:pt x="202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72" y="5"/>
                    <a:pt x="0" y="1013"/>
                    <a:pt x="38" y="2250"/>
                  </a:cubicBezTo>
                  <a:cubicBezTo>
                    <a:pt x="75" y="3488"/>
                    <a:pt x="212" y="4488"/>
                    <a:pt x="341" y="4488"/>
                  </a:cubicBezTo>
                  <a:cubicBezTo>
                    <a:pt x="341" y="4488"/>
                    <a:pt x="341" y="4488"/>
                    <a:pt x="341" y="4488"/>
                  </a:cubicBezTo>
                  <a:cubicBezTo>
                    <a:pt x="470" y="4483"/>
                    <a:pt x="542" y="3475"/>
                    <a:pt x="505" y="2237"/>
                  </a:cubicBezTo>
                  <a:cubicBezTo>
                    <a:pt x="467" y="1000"/>
                    <a:pt x="330" y="0"/>
                    <a:pt x="202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104;p33">
              <a:extLst>
                <a:ext uri="{FF2B5EF4-FFF2-40B4-BE49-F238E27FC236}">
                  <a16:creationId xmlns:a16="http://schemas.microsoft.com/office/drawing/2014/main" id="{F0D1C5BF-D03C-4AC6-8666-7F220DE2C600}"/>
                </a:ext>
              </a:extLst>
            </p:cNvPr>
            <p:cNvSpPr/>
            <p:nvPr/>
          </p:nvSpPr>
          <p:spPr>
            <a:xfrm>
              <a:off x="1682439" y="4182901"/>
              <a:ext cx="12896" cy="106543"/>
            </a:xfrm>
            <a:custGeom>
              <a:avLst/>
              <a:gdLst/>
              <a:ahLst/>
              <a:cxnLst/>
              <a:rect l="l" t="t" r="r" b="b"/>
              <a:pathLst>
                <a:path w="543" h="4486" extrusionOk="0">
                  <a:moveTo>
                    <a:pt x="204" y="0"/>
                  </a:moveTo>
                  <a:cubicBezTo>
                    <a:pt x="204" y="0"/>
                    <a:pt x="203" y="0"/>
                    <a:pt x="203" y="0"/>
                  </a:cubicBezTo>
                  <a:cubicBezTo>
                    <a:pt x="74" y="3"/>
                    <a:pt x="1" y="1011"/>
                    <a:pt x="40" y="2250"/>
                  </a:cubicBezTo>
                  <a:cubicBezTo>
                    <a:pt x="77" y="3487"/>
                    <a:pt x="212" y="4486"/>
                    <a:pt x="341" y="4486"/>
                  </a:cubicBezTo>
                  <a:cubicBezTo>
                    <a:pt x="341" y="4486"/>
                    <a:pt x="342" y="4486"/>
                    <a:pt x="342" y="4486"/>
                  </a:cubicBezTo>
                  <a:cubicBezTo>
                    <a:pt x="471" y="4482"/>
                    <a:pt x="543" y="3475"/>
                    <a:pt x="505" y="2235"/>
                  </a:cubicBezTo>
                  <a:cubicBezTo>
                    <a:pt x="468" y="998"/>
                    <a:pt x="331" y="0"/>
                    <a:pt x="204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105;p33">
              <a:extLst>
                <a:ext uri="{FF2B5EF4-FFF2-40B4-BE49-F238E27FC236}">
                  <a16:creationId xmlns:a16="http://schemas.microsoft.com/office/drawing/2014/main" id="{0A676D02-061A-48ED-81D3-89559832A1A7}"/>
                </a:ext>
              </a:extLst>
            </p:cNvPr>
            <p:cNvSpPr/>
            <p:nvPr/>
          </p:nvSpPr>
          <p:spPr>
            <a:xfrm>
              <a:off x="1689065" y="4395950"/>
              <a:ext cx="12920" cy="106590"/>
            </a:xfrm>
            <a:custGeom>
              <a:avLst/>
              <a:gdLst/>
              <a:ahLst/>
              <a:cxnLst/>
              <a:rect l="l" t="t" r="r" b="b"/>
              <a:pathLst>
                <a:path w="544" h="4488" extrusionOk="0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73" y="5"/>
                    <a:pt x="1" y="1013"/>
                    <a:pt x="39" y="2250"/>
                  </a:cubicBezTo>
                  <a:cubicBezTo>
                    <a:pt x="76" y="3488"/>
                    <a:pt x="213" y="4487"/>
                    <a:pt x="342" y="4487"/>
                  </a:cubicBezTo>
                  <a:cubicBezTo>
                    <a:pt x="342" y="4487"/>
                    <a:pt x="342" y="4487"/>
                    <a:pt x="342" y="4487"/>
                  </a:cubicBezTo>
                  <a:cubicBezTo>
                    <a:pt x="471" y="4482"/>
                    <a:pt x="543" y="3475"/>
                    <a:pt x="506" y="2237"/>
                  </a:cubicBezTo>
                  <a:cubicBezTo>
                    <a:pt x="468" y="1000"/>
                    <a:pt x="331" y="0"/>
                    <a:pt x="202" y="0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106;p33">
              <a:extLst>
                <a:ext uri="{FF2B5EF4-FFF2-40B4-BE49-F238E27FC236}">
                  <a16:creationId xmlns:a16="http://schemas.microsoft.com/office/drawing/2014/main" id="{71786A85-1956-488F-BDBA-8073DCF04E63}"/>
                </a:ext>
              </a:extLst>
            </p:cNvPr>
            <p:cNvSpPr/>
            <p:nvPr/>
          </p:nvSpPr>
          <p:spPr>
            <a:xfrm>
              <a:off x="1695667" y="4609022"/>
              <a:ext cx="12896" cy="106566"/>
            </a:xfrm>
            <a:custGeom>
              <a:avLst/>
              <a:gdLst/>
              <a:ahLst/>
              <a:cxnLst/>
              <a:rect l="l" t="t" r="r" b="b"/>
              <a:pathLst>
                <a:path w="543" h="4487" extrusionOk="0">
                  <a:moveTo>
                    <a:pt x="204" y="1"/>
                  </a:moveTo>
                  <a:cubicBezTo>
                    <a:pt x="203" y="1"/>
                    <a:pt x="203" y="1"/>
                    <a:pt x="203" y="1"/>
                  </a:cubicBezTo>
                  <a:cubicBezTo>
                    <a:pt x="74" y="4"/>
                    <a:pt x="1" y="1013"/>
                    <a:pt x="40" y="2251"/>
                  </a:cubicBezTo>
                  <a:cubicBezTo>
                    <a:pt x="77" y="3486"/>
                    <a:pt x="212" y="4486"/>
                    <a:pt x="341" y="4486"/>
                  </a:cubicBezTo>
                  <a:cubicBezTo>
                    <a:pt x="341" y="4486"/>
                    <a:pt x="342" y="4486"/>
                    <a:pt x="342" y="4486"/>
                  </a:cubicBezTo>
                  <a:cubicBezTo>
                    <a:pt x="471" y="4483"/>
                    <a:pt x="543" y="3476"/>
                    <a:pt x="505" y="2236"/>
                  </a:cubicBezTo>
                  <a:cubicBezTo>
                    <a:pt x="468" y="999"/>
                    <a:pt x="331" y="1"/>
                    <a:pt x="20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107;p33">
              <a:extLst>
                <a:ext uri="{FF2B5EF4-FFF2-40B4-BE49-F238E27FC236}">
                  <a16:creationId xmlns:a16="http://schemas.microsoft.com/office/drawing/2014/main" id="{59EDA07E-8B36-4314-92A2-76A940C6E82D}"/>
                </a:ext>
              </a:extLst>
            </p:cNvPr>
            <p:cNvSpPr/>
            <p:nvPr/>
          </p:nvSpPr>
          <p:spPr>
            <a:xfrm>
              <a:off x="1702293" y="4822070"/>
              <a:ext cx="12896" cy="106614"/>
            </a:xfrm>
            <a:custGeom>
              <a:avLst/>
              <a:gdLst/>
              <a:ahLst/>
              <a:cxnLst/>
              <a:rect l="l" t="t" r="r" b="b"/>
              <a:pathLst>
                <a:path w="543" h="4489" extrusionOk="0">
                  <a:moveTo>
                    <a:pt x="202" y="1"/>
                  </a:moveTo>
                  <a:cubicBezTo>
                    <a:pt x="202" y="1"/>
                    <a:pt x="202" y="1"/>
                    <a:pt x="202" y="1"/>
                  </a:cubicBezTo>
                  <a:cubicBezTo>
                    <a:pt x="74" y="6"/>
                    <a:pt x="1" y="1013"/>
                    <a:pt x="38" y="2251"/>
                  </a:cubicBezTo>
                  <a:cubicBezTo>
                    <a:pt x="76" y="3488"/>
                    <a:pt x="213" y="4488"/>
                    <a:pt x="341" y="4488"/>
                  </a:cubicBezTo>
                  <a:cubicBezTo>
                    <a:pt x="342" y="4488"/>
                    <a:pt x="342" y="4488"/>
                    <a:pt x="342" y="4488"/>
                  </a:cubicBezTo>
                  <a:cubicBezTo>
                    <a:pt x="471" y="4483"/>
                    <a:pt x="543" y="3476"/>
                    <a:pt x="505" y="2238"/>
                  </a:cubicBezTo>
                  <a:cubicBezTo>
                    <a:pt x="468" y="1001"/>
                    <a:pt x="331" y="1"/>
                    <a:pt x="202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108;p33">
              <a:extLst>
                <a:ext uri="{FF2B5EF4-FFF2-40B4-BE49-F238E27FC236}">
                  <a16:creationId xmlns:a16="http://schemas.microsoft.com/office/drawing/2014/main" id="{75F63746-D76D-4A38-97FB-773384328793}"/>
                </a:ext>
              </a:extLst>
            </p:cNvPr>
            <p:cNvSpPr/>
            <p:nvPr/>
          </p:nvSpPr>
          <p:spPr>
            <a:xfrm>
              <a:off x="1708895" y="5035165"/>
              <a:ext cx="12944" cy="106566"/>
            </a:xfrm>
            <a:custGeom>
              <a:avLst/>
              <a:gdLst/>
              <a:ahLst/>
              <a:cxnLst/>
              <a:rect l="l" t="t" r="r" b="b"/>
              <a:pathLst>
                <a:path w="545" h="4487" extrusionOk="0">
                  <a:moveTo>
                    <a:pt x="204" y="1"/>
                  </a:moveTo>
                  <a:cubicBezTo>
                    <a:pt x="204" y="1"/>
                    <a:pt x="203" y="1"/>
                    <a:pt x="203" y="1"/>
                  </a:cubicBezTo>
                  <a:cubicBezTo>
                    <a:pt x="74" y="4"/>
                    <a:pt x="0" y="1011"/>
                    <a:pt x="38" y="2251"/>
                  </a:cubicBezTo>
                  <a:cubicBezTo>
                    <a:pt x="77" y="3486"/>
                    <a:pt x="212" y="4486"/>
                    <a:pt x="341" y="4486"/>
                  </a:cubicBezTo>
                  <a:cubicBezTo>
                    <a:pt x="341" y="4486"/>
                    <a:pt x="341" y="4486"/>
                    <a:pt x="342" y="4486"/>
                  </a:cubicBezTo>
                  <a:cubicBezTo>
                    <a:pt x="471" y="4483"/>
                    <a:pt x="544" y="3476"/>
                    <a:pt x="505" y="2236"/>
                  </a:cubicBezTo>
                  <a:cubicBezTo>
                    <a:pt x="467" y="1000"/>
                    <a:pt x="333" y="1"/>
                    <a:pt x="204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109;p33">
              <a:extLst>
                <a:ext uri="{FF2B5EF4-FFF2-40B4-BE49-F238E27FC236}">
                  <a16:creationId xmlns:a16="http://schemas.microsoft.com/office/drawing/2014/main" id="{0E8A0769-ACD7-44B5-9017-7C418DDCDB9C}"/>
                </a:ext>
              </a:extLst>
            </p:cNvPr>
            <p:cNvSpPr/>
            <p:nvPr/>
          </p:nvSpPr>
          <p:spPr>
            <a:xfrm>
              <a:off x="1714832" y="5248214"/>
              <a:ext cx="11424" cy="16079"/>
            </a:xfrm>
            <a:custGeom>
              <a:avLst/>
              <a:gdLst/>
              <a:ahLst/>
              <a:cxnLst/>
              <a:rect l="l" t="t" r="r" b="b"/>
              <a:pathLst>
                <a:path w="481" h="677" extrusionOk="0">
                  <a:moveTo>
                    <a:pt x="237" y="1"/>
                  </a:moveTo>
                  <a:cubicBezTo>
                    <a:pt x="235" y="1"/>
                    <a:pt x="233" y="1"/>
                    <a:pt x="230" y="1"/>
                  </a:cubicBezTo>
                  <a:cubicBezTo>
                    <a:pt x="101" y="4"/>
                    <a:pt x="0" y="159"/>
                    <a:pt x="7" y="345"/>
                  </a:cubicBezTo>
                  <a:cubicBezTo>
                    <a:pt x="15" y="530"/>
                    <a:pt x="119" y="677"/>
                    <a:pt x="246" y="677"/>
                  </a:cubicBezTo>
                  <a:cubicBezTo>
                    <a:pt x="248" y="677"/>
                    <a:pt x="250" y="677"/>
                    <a:pt x="252" y="677"/>
                  </a:cubicBezTo>
                  <a:cubicBezTo>
                    <a:pt x="382" y="674"/>
                    <a:pt x="480" y="518"/>
                    <a:pt x="474" y="331"/>
                  </a:cubicBezTo>
                  <a:cubicBezTo>
                    <a:pt x="469" y="147"/>
                    <a:pt x="363" y="1"/>
                    <a:pt x="237" y="1"/>
                  </a:cubicBezTo>
                  <a:close/>
                </a:path>
              </a:pathLst>
            </a:custGeom>
            <a:solidFill>
              <a:srgbClr val="2A333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110;p33">
              <a:extLst>
                <a:ext uri="{FF2B5EF4-FFF2-40B4-BE49-F238E27FC236}">
                  <a16:creationId xmlns:a16="http://schemas.microsoft.com/office/drawing/2014/main" id="{8AFCB4D3-B2B0-468C-8E9A-2B46BF45CF86}"/>
                </a:ext>
              </a:extLst>
            </p:cNvPr>
            <p:cNvSpPr/>
            <p:nvPr/>
          </p:nvSpPr>
          <p:spPr>
            <a:xfrm>
              <a:off x="466646" y="1318494"/>
              <a:ext cx="600851" cy="761520"/>
            </a:xfrm>
            <a:custGeom>
              <a:avLst/>
              <a:gdLst/>
              <a:ahLst/>
              <a:cxnLst/>
              <a:rect l="l" t="t" r="r" b="b"/>
              <a:pathLst>
                <a:path w="25299" h="32064" extrusionOk="0">
                  <a:moveTo>
                    <a:pt x="13171" y="0"/>
                  </a:moveTo>
                  <a:cubicBezTo>
                    <a:pt x="7030" y="0"/>
                    <a:pt x="6738" y="2922"/>
                    <a:pt x="6738" y="2922"/>
                  </a:cubicBezTo>
                  <a:lnTo>
                    <a:pt x="6738" y="7986"/>
                  </a:lnTo>
                  <a:cubicBezTo>
                    <a:pt x="6738" y="7986"/>
                    <a:pt x="5074" y="6805"/>
                    <a:pt x="3478" y="6805"/>
                  </a:cubicBezTo>
                  <a:cubicBezTo>
                    <a:pt x="2302" y="6805"/>
                    <a:pt x="1163" y="7446"/>
                    <a:pt x="755" y="9674"/>
                  </a:cubicBezTo>
                  <a:cubicBezTo>
                    <a:pt x="0" y="13782"/>
                    <a:pt x="3976" y="14582"/>
                    <a:pt x="3976" y="14582"/>
                  </a:cubicBezTo>
                  <a:lnTo>
                    <a:pt x="3041" y="26483"/>
                  </a:lnTo>
                  <a:cubicBezTo>
                    <a:pt x="2918" y="28041"/>
                    <a:pt x="3406" y="29629"/>
                    <a:pt x="4525" y="30719"/>
                  </a:cubicBezTo>
                  <a:cubicBezTo>
                    <a:pt x="5538" y="31705"/>
                    <a:pt x="6694" y="32064"/>
                    <a:pt x="7841" y="32064"/>
                  </a:cubicBezTo>
                  <a:cubicBezTo>
                    <a:pt x="9593" y="32064"/>
                    <a:pt x="11324" y="31226"/>
                    <a:pt x="12494" y="30501"/>
                  </a:cubicBezTo>
                  <a:cubicBezTo>
                    <a:pt x="13401" y="29940"/>
                    <a:pt x="13952" y="28947"/>
                    <a:pt x="13950" y="27879"/>
                  </a:cubicBezTo>
                  <a:lnTo>
                    <a:pt x="13950" y="24716"/>
                  </a:lnTo>
                  <a:lnTo>
                    <a:pt x="18245" y="24708"/>
                  </a:lnTo>
                  <a:cubicBezTo>
                    <a:pt x="25299" y="24357"/>
                    <a:pt x="24076" y="2001"/>
                    <a:pt x="24076" y="2001"/>
                  </a:cubicBezTo>
                  <a:cubicBezTo>
                    <a:pt x="24061" y="161"/>
                    <a:pt x="20240" y="159"/>
                    <a:pt x="20240" y="159"/>
                  </a:cubicBezTo>
                  <a:lnTo>
                    <a:pt x="13643" y="6"/>
                  </a:lnTo>
                  <a:cubicBezTo>
                    <a:pt x="13482" y="2"/>
                    <a:pt x="13325" y="0"/>
                    <a:pt x="13171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111;p33">
              <a:extLst>
                <a:ext uri="{FF2B5EF4-FFF2-40B4-BE49-F238E27FC236}">
                  <a16:creationId xmlns:a16="http://schemas.microsoft.com/office/drawing/2014/main" id="{B6238DCB-FFB4-400B-B45E-8207EFC34088}"/>
                </a:ext>
              </a:extLst>
            </p:cNvPr>
            <p:cNvSpPr/>
            <p:nvPr/>
          </p:nvSpPr>
          <p:spPr>
            <a:xfrm>
              <a:off x="911816" y="1567759"/>
              <a:ext cx="32039" cy="158151"/>
            </a:xfrm>
            <a:custGeom>
              <a:avLst/>
              <a:gdLst/>
              <a:ahLst/>
              <a:cxnLst/>
              <a:rect l="l" t="t" r="r" b="b"/>
              <a:pathLst>
                <a:path w="1349" h="6659" extrusionOk="0">
                  <a:moveTo>
                    <a:pt x="1054" y="1"/>
                  </a:moveTo>
                  <a:cubicBezTo>
                    <a:pt x="1054" y="1"/>
                    <a:pt x="1054" y="1"/>
                    <a:pt x="1054" y="1"/>
                  </a:cubicBezTo>
                  <a:cubicBezTo>
                    <a:pt x="925" y="3"/>
                    <a:pt x="845" y="1627"/>
                    <a:pt x="876" y="3629"/>
                  </a:cubicBezTo>
                  <a:cubicBezTo>
                    <a:pt x="855" y="4622"/>
                    <a:pt x="1046" y="5582"/>
                    <a:pt x="783" y="6064"/>
                  </a:cubicBezTo>
                  <a:cubicBezTo>
                    <a:pt x="651" y="6307"/>
                    <a:pt x="435" y="6436"/>
                    <a:pt x="283" y="6477"/>
                  </a:cubicBezTo>
                  <a:cubicBezTo>
                    <a:pt x="130" y="6519"/>
                    <a:pt x="27" y="6497"/>
                    <a:pt x="14" y="6529"/>
                  </a:cubicBezTo>
                  <a:cubicBezTo>
                    <a:pt x="1" y="6552"/>
                    <a:pt x="87" y="6647"/>
                    <a:pt x="303" y="6658"/>
                  </a:cubicBezTo>
                  <a:cubicBezTo>
                    <a:pt x="310" y="6658"/>
                    <a:pt x="317" y="6659"/>
                    <a:pt x="325" y="6659"/>
                  </a:cubicBezTo>
                  <a:cubicBezTo>
                    <a:pt x="534" y="6659"/>
                    <a:pt x="838" y="6546"/>
                    <a:pt x="1061" y="6242"/>
                  </a:cubicBezTo>
                  <a:cubicBezTo>
                    <a:pt x="1291" y="5923"/>
                    <a:pt x="1346" y="5471"/>
                    <a:pt x="1348" y="5033"/>
                  </a:cubicBezTo>
                  <a:cubicBezTo>
                    <a:pt x="1346" y="4560"/>
                    <a:pt x="1345" y="4101"/>
                    <a:pt x="1345" y="3621"/>
                  </a:cubicBezTo>
                  <a:cubicBezTo>
                    <a:pt x="1314" y="1621"/>
                    <a:pt x="1183" y="1"/>
                    <a:pt x="1054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112;p33">
              <a:extLst>
                <a:ext uri="{FF2B5EF4-FFF2-40B4-BE49-F238E27FC236}">
                  <a16:creationId xmlns:a16="http://schemas.microsoft.com/office/drawing/2014/main" id="{F6A63526-4620-4C16-827A-75625B53277B}"/>
                </a:ext>
              </a:extLst>
            </p:cNvPr>
            <p:cNvSpPr/>
            <p:nvPr/>
          </p:nvSpPr>
          <p:spPr>
            <a:xfrm>
              <a:off x="818958" y="1571986"/>
              <a:ext cx="12231" cy="38665"/>
            </a:xfrm>
            <a:custGeom>
              <a:avLst/>
              <a:gdLst/>
              <a:ahLst/>
              <a:cxnLst/>
              <a:rect l="l" t="t" r="r" b="b"/>
              <a:pathLst>
                <a:path w="515" h="1628" extrusionOk="0">
                  <a:moveTo>
                    <a:pt x="217" y="1"/>
                  </a:moveTo>
                  <a:cubicBezTo>
                    <a:pt x="216" y="1"/>
                    <a:pt x="215" y="1"/>
                    <a:pt x="214" y="1"/>
                  </a:cubicBezTo>
                  <a:cubicBezTo>
                    <a:pt x="85" y="9"/>
                    <a:pt x="0" y="378"/>
                    <a:pt x="25" y="827"/>
                  </a:cubicBezTo>
                  <a:cubicBezTo>
                    <a:pt x="47" y="1272"/>
                    <a:pt x="169" y="1627"/>
                    <a:pt x="297" y="1627"/>
                  </a:cubicBezTo>
                  <a:cubicBezTo>
                    <a:pt x="298" y="1627"/>
                    <a:pt x="299" y="1627"/>
                    <a:pt x="301" y="1627"/>
                  </a:cubicBezTo>
                  <a:cubicBezTo>
                    <a:pt x="430" y="1621"/>
                    <a:pt x="514" y="1250"/>
                    <a:pt x="490" y="801"/>
                  </a:cubicBezTo>
                  <a:cubicBezTo>
                    <a:pt x="467" y="358"/>
                    <a:pt x="345" y="1"/>
                    <a:pt x="217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113;p33">
              <a:extLst>
                <a:ext uri="{FF2B5EF4-FFF2-40B4-BE49-F238E27FC236}">
                  <a16:creationId xmlns:a16="http://schemas.microsoft.com/office/drawing/2014/main" id="{01A854B8-22F8-44CD-8B69-0DC8660B0ABF}"/>
                </a:ext>
              </a:extLst>
            </p:cNvPr>
            <p:cNvSpPr/>
            <p:nvPr/>
          </p:nvSpPr>
          <p:spPr>
            <a:xfrm>
              <a:off x="990163" y="1569327"/>
              <a:ext cx="12231" cy="38617"/>
            </a:xfrm>
            <a:custGeom>
              <a:avLst/>
              <a:gdLst/>
              <a:ahLst/>
              <a:cxnLst/>
              <a:rect l="l" t="t" r="r" b="b"/>
              <a:pathLst>
                <a:path w="515" h="1626" extrusionOk="0">
                  <a:moveTo>
                    <a:pt x="218" y="0"/>
                  </a:moveTo>
                  <a:cubicBezTo>
                    <a:pt x="217" y="0"/>
                    <a:pt x="215" y="0"/>
                    <a:pt x="214" y="0"/>
                  </a:cubicBezTo>
                  <a:cubicBezTo>
                    <a:pt x="85" y="7"/>
                    <a:pt x="0" y="376"/>
                    <a:pt x="23" y="825"/>
                  </a:cubicBezTo>
                  <a:cubicBezTo>
                    <a:pt x="47" y="1270"/>
                    <a:pt x="170" y="1625"/>
                    <a:pt x="297" y="1625"/>
                  </a:cubicBezTo>
                  <a:cubicBezTo>
                    <a:pt x="298" y="1625"/>
                    <a:pt x="300" y="1625"/>
                    <a:pt x="301" y="1625"/>
                  </a:cubicBezTo>
                  <a:cubicBezTo>
                    <a:pt x="430" y="1618"/>
                    <a:pt x="515" y="1248"/>
                    <a:pt x="490" y="800"/>
                  </a:cubicBezTo>
                  <a:cubicBezTo>
                    <a:pt x="468" y="355"/>
                    <a:pt x="345" y="0"/>
                    <a:pt x="218" y="0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114;p33">
              <a:extLst>
                <a:ext uri="{FF2B5EF4-FFF2-40B4-BE49-F238E27FC236}">
                  <a16:creationId xmlns:a16="http://schemas.microsoft.com/office/drawing/2014/main" id="{1F911D41-A5D8-46E9-B338-DE87F0E93C9E}"/>
                </a:ext>
              </a:extLst>
            </p:cNvPr>
            <p:cNvSpPr/>
            <p:nvPr/>
          </p:nvSpPr>
          <p:spPr>
            <a:xfrm>
              <a:off x="535755" y="1528408"/>
              <a:ext cx="77449" cy="105236"/>
            </a:xfrm>
            <a:custGeom>
              <a:avLst/>
              <a:gdLst/>
              <a:ahLst/>
              <a:cxnLst/>
              <a:rect l="l" t="t" r="r" b="b"/>
              <a:pathLst>
                <a:path w="3261" h="4431" extrusionOk="0">
                  <a:moveTo>
                    <a:pt x="413" y="1"/>
                  </a:moveTo>
                  <a:cubicBezTo>
                    <a:pt x="354" y="1"/>
                    <a:pt x="322" y="10"/>
                    <a:pt x="320" y="23"/>
                  </a:cubicBezTo>
                  <a:cubicBezTo>
                    <a:pt x="304" y="82"/>
                    <a:pt x="627" y="183"/>
                    <a:pt x="1084" y="477"/>
                  </a:cubicBezTo>
                  <a:cubicBezTo>
                    <a:pt x="1369" y="659"/>
                    <a:pt x="1708" y="933"/>
                    <a:pt x="2008" y="1307"/>
                  </a:cubicBezTo>
                  <a:lnTo>
                    <a:pt x="2008" y="1307"/>
                  </a:lnTo>
                  <a:cubicBezTo>
                    <a:pt x="1926" y="1274"/>
                    <a:pt x="1839" y="1245"/>
                    <a:pt x="1747" y="1222"/>
                  </a:cubicBezTo>
                  <a:cubicBezTo>
                    <a:pt x="1647" y="1196"/>
                    <a:pt x="1541" y="1183"/>
                    <a:pt x="1434" y="1183"/>
                  </a:cubicBezTo>
                  <a:cubicBezTo>
                    <a:pt x="1186" y="1183"/>
                    <a:pt x="933" y="1254"/>
                    <a:pt x="737" y="1397"/>
                  </a:cubicBezTo>
                  <a:cubicBezTo>
                    <a:pt x="454" y="1593"/>
                    <a:pt x="284" y="1877"/>
                    <a:pt x="193" y="2154"/>
                  </a:cubicBezTo>
                  <a:cubicBezTo>
                    <a:pt x="0" y="2727"/>
                    <a:pt x="193" y="3286"/>
                    <a:pt x="426" y="3617"/>
                  </a:cubicBezTo>
                  <a:cubicBezTo>
                    <a:pt x="875" y="4244"/>
                    <a:pt x="1334" y="4431"/>
                    <a:pt x="1426" y="4431"/>
                  </a:cubicBezTo>
                  <a:cubicBezTo>
                    <a:pt x="1435" y="4431"/>
                    <a:pt x="1440" y="4429"/>
                    <a:pt x="1442" y="4426"/>
                  </a:cubicBezTo>
                  <a:cubicBezTo>
                    <a:pt x="1496" y="4364"/>
                    <a:pt x="1065" y="4086"/>
                    <a:pt x="709" y="3449"/>
                  </a:cubicBezTo>
                  <a:cubicBezTo>
                    <a:pt x="541" y="3132"/>
                    <a:pt x="436" y="2709"/>
                    <a:pt x="599" y="2295"/>
                  </a:cubicBezTo>
                  <a:cubicBezTo>
                    <a:pt x="725" y="1938"/>
                    <a:pt x="1037" y="1646"/>
                    <a:pt x="1423" y="1646"/>
                  </a:cubicBezTo>
                  <a:cubicBezTo>
                    <a:pt x="1493" y="1646"/>
                    <a:pt x="1565" y="1655"/>
                    <a:pt x="1639" y="1676"/>
                  </a:cubicBezTo>
                  <a:cubicBezTo>
                    <a:pt x="1960" y="1754"/>
                    <a:pt x="2265" y="1962"/>
                    <a:pt x="2549" y="2161"/>
                  </a:cubicBezTo>
                  <a:lnTo>
                    <a:pt x="3261" y="2657"/>
                  </a:lnTo>
                  <a:lnTo>
                    <a:pt x="2887" y="1885"/>
                  </a:lnTo>
                  <a:cubicBezTo>
                    <a:pt x="2458" y="997"/>
                    <a:pt x="1749" y="466"/>
                    <a:pt x="1221" y="227"/>
                  </a:cubicBezTo>
                  <a:cubicBezTo>
                    <a:pt x="843" y="54"/>
                    <a:pt x="553" y="1"/>
                    <a:pt x="413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115;p33">
              <a:extLst>
                <a:ext uri="{FF2B5EF4-FFF2-40B4-BE49-F238E27FC236}">
                  <a16:creationId xmlns:a16="http://schemas.microsoft.com/office/drawing/2014/main" id="{81ADD30B-B67B-448C-8181-55F1C7581A93}"/>
                </a:ext>
              </a:extLst>
            </p:cNvPr>
            <p:cNvSpPr/>
            <p:nvPr/>
          </p:nvSpPr>
          <p:spPr>
            <a:xfrm>
              <a:off x="844203" y="1781591"/>
              <a:ext cx="61892" cy="15390"/>
            </a:xfrm>
            <a:custGeom>
              <a:avLst/>
              <a:gdLst/>
              <a:ahLst/>
              <a:cxnLst/>
              <a:rect l="l" t="t" r="r" b="b"/>
              <a:pathLst>
                <a:path w="2606" h="648" extrusionOk="0">
                  <a:moveTo>
                    <a:pt x="201" y="0"/>
                  </a:moveTo>
                  <a:cubicBezTo>
                    <a:pt x="124" y="0"/>
                    <a:pt x="74" y="13"/>
                    <a:pt x="59" y="45"/>
                  </a:cubicBezTo>
                  <a:cubicBezTo>
                    <a:pt x="0" y="156"/>
                    <a:pt x="514" y="525"/>
                    <a:pt x="1266" y="621"/>
                  </a:cubicBezTo>
                  <a:cubicBezTo>
                    <a:pt x="1401" y="640"/>
                    <a:pt x="1530" y="648"/>
                    <a:pt x="1652" y="648"/>
                  </a:cubicBezTo>
                  <a:cubicBezTo>
                    <a:pt x="2211" y="648"/>
                    <a:pt x="2606" y="480"/>
                    <a:pt x="2582" y="379"/>
                  </a:cubicBezTo>
                  <a:cubicBezTo>
                    <a:pt x="2559" y="247"/>
                    <a:pt x="1996" y="250"/>
                    <a:pt x="1328" y="159"/>
                  </a:cubicBezTo>
                  <a:cubicBezTo>
                    <a:pt x="838" y="97"/>
                    <a:pt x="415" y="0"/>
                    <a:pt x="201" y="0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116;p33">
              <a:extLst>
                <a:ext uri="{FF2B5EF4-FFF2-40B4-BE49-F238E27FC236}">
                  <a16:creationId xmlns:a16="http://schemas.microsoft.com/office/drawing/2014/main" id="{F18C24F4-8D00-4E0D-B9C9-E850E90F628C}"/>
                </a:ext>
              </a:extLst>
            </p:cNvPr>
            <p:cNvSpPr/>
            <p:nvPr/>
          </p:nvSpPr>
          <p:spPr>
            <a:xfrm>
              <a:off x="599544" y="1291682"/>
              <a:ext cx="465856" cy="178196"/>
            </a:xfrm>
            <a:custGeom>
              <a:avLst/>
              <a:gdLst/>
              <a:ahLst/>
              <a:cxnLst/>
              <a:rect l="l" t="t" r="r" b="b"/>
              <a:pathLst>
                <a:path w="19615" h="7503" extrusionOk="0">
                  <a:moveTo>
                    <a:pt x="9008" y="1"/>
                  </a:moveTo>
                  <a:cubicBezTo>
                    <a:pt x="7544" y="1"/>
                    <a:pt x="6074" y="126"/>
                    <a:pt x="4688" y="581"/>
                  </a:cubicBezTo>
                  <a:cubicBezTo>
                    <a:pt x="3077" y="1112"/>
                    <a:pt x="1574" y="2129"/>
                    <a:pt x="743" y="3607"/>
                  </a:cubicBezTo>
                  <a:cubicBezTo>
                    <a:pt x="157" y="4652"/>
                    <a:pt x="0" y="6123"/>
                    <a:pt x="887" y="6928"/>
                  </a:cubicBezTo>
                  <a:cubicBezTo>
                    <a:pt x="1381" y="7378"/>
                    <a:pt x="2062" y="7502"/>
                    <a:pt x="2745" y="7502"/>
                  </a:cubicBezTo>
                  <a:cubicBezTo>
                    <a:pt x="2964" y="7502"/>
                    <a:pt x="3184" y="7489"/>
                    <a:pt x="3398" y="7470"/>
                  </a:cubicBezTo>
                  <a:cubicBezTo>
                    <a:pt x="6230" y="7215"/>
                    <a:pt x="8948" y="6246"/>
                    <a:pt x="11298" y="4649"/>
                  </a:cubicBezTo>
                  <a:lnTo>
                    <a:pt x="11298" y="4649"/>
                  </a:lnTo>
                  <a:cubicBezTo>
                    <a:pt x="10691" y="5174"/>
                    <a:pt x="11070" y="6268"/>
                    <a:pt x="11788" y="6626"/>
                  </a:cubicBezTo>
                  <a:cubicBezTo>
                    <a:pt x="12117" y="6789"/>
                    <a:pt x="12474" y="6848"/>
                    <a:pt x="12841" y="6848"/>
                  </a:cubicBezTo>
                  <a:cubicBezTo>
                    <a:pt x="13276" y="6848"/>
                    <a:pt x="13724" y="6766"/>
                    <a:pt x="14151" y="6682"/>
                  </a:cubicBezTo>
                  <a:cubicBezTo>
                    <a:pt x="15196" y="6474"/>
                    <a:pt x="16257" y="6260"/>
                    <a:pt x="17198" y="5762"/>
                  </a:cubicBezTo>
                  <a:cubicBezTo>
                    <a:pt x="18140" y="5266"/>
                    <a:pt x="18963" y="4436"/>
                    <a:pt x="19196" y="3398"/>
                  </a:cubicBezTo>
                  <a:lnTo>
                    <a:pt x="19404" y="3950"/>
                  </a:lnTo>
                  <a:cubicBezTo>
                    <a:pt x="19615" y="3079"/>
                    <a:pt x="19112" y="2160"/>
                    <a:pt x="18393" y="1626"/>
                  </a:cubicBezTo>
                  <a:cubicBezTo>
                    <a:pt x="17675" y="1094"/>
                    <a:pt x="16777" y="873"/>
                    <a:pt x="15900" y="697"/>
                  </a:cubicBezTo>
                  <a:cubicBezTo>
                    <a:pt x="13862" y="289"/>
                    <a:pt x="11795" y="59"/>
                    <a:pt x="9718" y="10"/>
                  </a:cubicBezTo>
                  <a:cubicBezTo>
                    <a:pt x="9481" y="4"/>
                    <a:pt x="9245" y="1"/>
                    <a:pt x="9008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117;p33">
              <a:extLst>
                <a:ext uri="{FF2B5EF4-FFF2-40B4-BE49-F238E27FC236}">
                  <a16:creationId xmlns:a16="http://schemas.microsoft.com/office/drawing/2014/main" id="{0A4D2E23-28D7-4295-BDAE-A654B88C471A}"/>
                </a:ext>
              </a:extLst>
            </p:cNvPr>
            <p:cNvSpPr/>
            <p:nvPr/>
          </p:nvSpPr>
          <p:spPr>
            <a:xfrm>
              <a:off x="92294" y="2093504"/>
              <a:ext cx="394630" cy="1004981"/>
            </a:xfrm>
            <a:custGeom>
              <a:avLst/>
              <a:gdLst/>
              <a:ahLst/>
              <a:cxnLst/>
              <a:rect l="l" t="t" r="r" b="b"/>
              <a:pathLst>
                <a:path w="16616" h="42315" extrusionOk="0">
                  <a:moveTo>
                    <a:pt x="8745" y="0"/>
                  </a:moveTo>
                  <a:cubicBezTo>
                    <a:pt x="8118" y="0"/>
                    <a:pt x="7490" y="68"/>
                    <a:pt x="6872" y="202"/>
                  </a:cubicBezTo>
                  <a:cubicBezTo>
                    <a:pt x="4284" y="794"/>
                    <a:pt x="2563" y="2185"/>
                    <a:pt x="1510" y="3153"/>
                  </a:cubicBezTo>
                  <a:cubicBezTo>
                    <a:pt x="1101" y="3535"/>
                    <a:pt x="718" y="3940"/>
                    <a:pt x="360" y="4368"/>
                  </a:cubicBezTo>
                  <a:cubicBezTo>
                    <a:pt x="117" y="4665"/>
                    <a:pt x="1" y="4828"/>
                    <a:pt x="12" y="4837"/>
                  </a:cubicBezTo>
                  <a:cubicBezTo>
                    <a:pt x="13" y="4837"/>
                    <a:pt x="14" y="4838"/>
                    <a:pt x="16" y="4838"/>
                  </a:cubicBezTo>
                  <a:cubicBezTo>
                    <a:pt x="71" y="4838"/>
                    <a:pt x="574" y="4216"/>
                    <a:pt x="1631" y="3289"/>
                  </a:cubicBezTo>
                  <a:cubicBezTo>
                    <a:pt x="2708" y="2373"/>
                    <a:pt x="4433" y="1053"/>
                    <a:pt x="6941" y="526"/>
                  </a:cubicBezTo>
                  <a:cubicBezTo>
                    <a:pt x="7474" y="418"/>
                    <a:pt x="8042" y="358"/>
                    <a:pt x="8630" y="358"/>
                  </a:cubicBezTo>
                  <a:cubicBezTo>
                    <a:pt x="9409" y="358"/>
                    <a:pt x="10223" y="464"/>
                    <a:pt x="11036" y="707"/>
                  </a:cubicBezTo>
                  <a:cubicBezTo>
                    <a:pt x="12455" y="1120"/>
                    <a:pt x="13866" y="2013"/>
                    <a:pt x="14767" y="3416"/>
                  </a:cubicBezTo>
                  <a:cubicBezTo>
                    <a:pt x="15696" y="4797"/>
                    <a:pt x="16090" y="6577"/>
                    <a:pt x="16114" y="8404"/>
                  </a:cubicBezTo>
                  <a:cubicBezTo>
                    <a:pt x="16150" y="10241"/>
                    <a:pt x="15876" y="12144"/>
                    <a:pt x="15549" y="14085"/>
                  </a:cubicBezTo>
                  <a:cubicBezTo>
                    <a:pt x="14284" y="21848"/>
                    <a:pt x="13139" y="28874"/>
                    <a:pt x="12298" y="34029"/>
                  </a:cubicBezTo>
                  <a:cubicBezTo>
                    <a:pt x="11911" y="36542"/>
                    <a:pt x="11594" y="38597"/>
                    <a:pt x="11366" y="40084"/>
                  </a:cubicBezTo>
                  <a:cubicBezTo>
                    <a:pt x="11271" y="40760"/>
                    <a:pt x="11194" y="41307"/>
                    <a:pt x="11136" y="41733"/>
                  </a:cubicBezTo>
                  <a:cubicBezTo>
                    <a:pt x="11088" y="42112"/>
                    <a:pt x="11070" y="42311"/>
                    <a:pt x="11087" y="42315"/>
                  </a:cubicBezTo>
                  <a:cubicBezTo>
                    <a:pt x="11087" y="42315"/>
                    <a:pt x="11087" y="42315"/>
                    <a:pt x="11087" y="42315"/>
                  </a:cubicBezTo>
                  <a:cubicBezTo>
                    <a:pt x="11103" y="42315"/>
                    <a:pt x="11151" y="42120"/>
                    <a:pt x="11229" y="41748"/>
                  </a:cubicBezTo>
                  <a:cubicBezTo>
                    <a:pt x="11310" y="41327"/>
                    <a:pt x="11415" y="40783"/>
                    <a:pt x="11545" y="40112"/>
                  </a:cubicBezTo>
                  <a:cubicBezTo>
                    <a:pt x="11810" y="38631"/>
                    <a:pt x="12176" y="36587"/>
                    <a:pt x="12625" y="34083"/>
                  </a:cubicBezTo>
                  <a:cubicBezTo>
                    <a:pt x="13500" y="28933"/>
                    <a:pt x="14694" y="21915"/>
                    <a:pt x="16011" y="14162"/>
                  </a:cubicBezTo>
                  <a:cubicBezTo>
                    <a:pt x="16340" y="12216"/>
                    <a:pt x="16616" y="10284"/>
                    <a:pt x="16572" y="8395"/>
                  </a:cubicBezTo>
                  <a:cubicBezTo>
                    <a:pt x="16541" y="6517"/>
                    <a:pt x="16126" y="4642"/>
                    <a:pt x="15125" y="3176"/>
                  </a:cubicBezTo>
                  <a:cubicBezTo>
                    <a:pt x="14155" y="1688"/>
                    <a:pt x="12635" y="749"/>
                    <a:pt x="11145" y="335"/>
                  </a:cubicBezTo>
                  <a:cubicBezTo>
                    <a:pt x="10362" y="112"/>
                    <a:pt x="9554" y="0"/>
                    <a:pt x="8745" y="0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118;p33">
              <a:extLst>
                <a:ext uri="{FF2B5EF4-FFF2-40B4-BE49-F238E27FC236}">
                  <a16:creationId xmlns:a16="http://schemas.microsoft.com/office/drawing/2014/main" id="{F9AE87A7-C594-4A2B-9AB7-436BFAF1FB25}"/>
                </a:ext>
              </a:extLst>
            </p:cNvPr>
            <p:cNvSpPr/>
            <p:nvPr/>
          </p:nvSpPr>
          <p:spPr>
            <a:xfrm>
              <a:off x="369062" y="3023972"/>
              <a:ext cx="577457" cy="30970"/>
            </a:xfrm>
            <a:custGeom>
              <a:avLst/>
              <a:gdLst/>
              <a:ahLst/>
              <a:cxnLst/>
              <a:rect l="l" t="t" r="r" b="b"/>
              <a:pathLst>
                <a:path w="24314" h="1304" extrusionOk="0">
                  <a:moveTo>
                    <a:pt x="23501" y="0"/>
                  </a:moveTo>
                  <a:cubicBezTo>
                    <a:pt x="21748" y="0"/>
                    <a:pt x="17325" y="160"/>
                    <a:pt x="12146" y="419"/>
                  </a:cubicBezTo>
                  <a:cubicBezTo>
                    <a:pt x="5435" y="754"/>
                    <a:pt x="1" y="1131"/>
                    <a:pt x="7" y="1260"/>
                  </a:cubicBezTo>
                  <a:cubicBezTo>
                    <a:pt x="9" y="1290"/>
                    <a:pt x="294" y="1304"/>
                    <a:pt x="814" y="1304"/>
                  </a:cubicBezTo>
                  <a:cubicBezTo>
                    <a:pt x="2569" y="1304"/>
                    <a:pt x="6993" y="1144"/>
                    <a:pt x="12169" y="886"/>
                  </a:cubicBezTo>
                  <a:cubicBezTo>
                    <a:pt x="18879" y="550"/>
                    <a:pt x="24313" y="173"/>
                    <a:pt x="24307" y="44"/>
                  </a:cubicBezTo>
                  <a:cubicBezTo>
                    <a:pt x="24305" y="14"/>
                    <a:pt x="24020" y="0"/>
                    <a:pt x="23501" y="0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119;p33">
              <a:extLst>
                <a:ext uri="{FF2B5EF4-FFF2-40B4-BE49-F238E27FC236}">
                  <a16:creationId xmlns:a16="http://schemas.microsoft.com/office/drawing/2014/main" id="{07AC14D0-AB2F-4D5C-BAFD-32051B97E588}"/>
                </a:ext>
              </a:extLst>
            </p:cNvPr>
            <p:cNvSpPr/>
            <p:nvPr/>
          </p:nvSpPr>
          <p:spPr>
            <a:xfrm>
              <a:off x="981946" y="2203151"/>
              <a:ext cx="20259" cy="522714"/>
            </a:xfrm>
            <a:custGeom>
              <a:avLst/>
              <a:gdLst/>
              <a:ahLst/>
              <a:cxnLst/>
              <a:rect l="l" t="t" r="r" b="b"/>
              <a:pathLst>
                <a:path w="853" h="22009" extrusionOk="0">
                  <a:moveTo>
                    <a:pt x="723" y="1"/>
                  </a:moveTo>
                  <a:cubicBezTo>
                    <a:pt x="594" y="1"/>
                    <a:pt x="356" y="4924"/>
                    <a:pt x="193" y="10998"/>
                  </a:cubicBezTo>
                  <a:cubicBezTo>
                    <a:pt x="28" y="17076"/>
                    <a:pt x="0" y="22004"/>
                    <a:pt x="129" y="22009"/>
                  </a:cubicBezTo>
                  <a:cubicBezTo>
                    <a:pt x="129" y="22009"/>
                    <a:pt x="129" y="22009"/>
                    <a:pt x="129" y="22009"/>
                  </a:cubicBezTo>
                  <a:cubicBezTo>
                    <a:pt x="258" y="22009"/>
                    <a:pt x="497" y="17089"/>
                    <a:pt x="660" y="11011"/>
                  </a:cubicBezTo>
                  <a:cubicBezTo>
                    <a:pt x="825" y="4934"/>
                    <a:pt x="853" y="6"/>
                    <a:pt x="724" y="1"/>
                  </a:cubicBezTo>
                  <a:cubicBezTo>
                    <a:pt x="723" y="1"/>
                    <a:pt x="723" y="1"/>
                    <a:pt x="723" y="1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120;p33">
              <a:extLst>
                <a:ext uri="{FF2B5EF4-FFF2-40B4-BE49-F238E27FC236}">
                  <a16:creationId xmlns:a16="http://schemas.microsoft.com/office/drawing/2014/main" id="{61AC5CEE-C624-47BD-AFC8-A6A81C964B50}"/>
                </a:ext>
              </a:extLst>
            </p:cNvPr>
            <p:cNvSpPr/>
            <p:nvPr/>
          </p:nvSpPr>
          <p:spPr>
            <a:xfrm>
              <a:off x="512837" y="1959230"/>
              <a:ext cx="315970" cy="162616"/>
            </a:xfrm>
            <a:custGeom>
              <a:avLst/>
              <a:gdLst/>
              <a:ahLst/>
              <a:cxnLst/>
              <a:rect l="l" t="t" r="r" b="b"/>
              <a:pathLst>
                <a:path w="13304" h="6847" extrusionOk="0">
                  <a:moveTo>
                    <a:pt x="12868" y="1"/>
                  </a:moveTo>
                  <a:cubicBezTo>
                    <a:pt x="12868" y="1"/>
                    <a:pt x="12868" y="1"/>
                    <a:pt x="12867" y="1"/>
                  </a:cubicBezTo>
                  <a:cubicBezTo>
                    <a:pt x="12763" y="4"/>
                    <a:pt x="13303" y="1147"/>
                    <a:pt x="12683" y="2845"/>
                  </a:cubicBezTo>
                  <a:cubicBezTo>
                    <a:pt x="12379" y="3670"/>
                    <a:pt x="11773" y="4583"/>
                    <a:pt x="10823" y="5256"/>
                  </a:cubicBezTo>
                  <a:cubicBezTo>
                    <a:pt x="9879" y="5927"/>
                    <a:pt x="8610" y="6343"/>
                    <a:pt x="7260" y="6377"/>
                  </a:cubicBezTo>
                  <a:cubicBezTo>
                    <a:pt x="7194" y="6379"/>
                    <a:pt x="7129" y="6380"/>
                    <a:pt x="7064" y="6380"/>
                  </a:cubicBezTo>
                  <a:cubicBezTo>
                    <a:pt x="5783" y="6380"/>
                    <a:pt x="4568" y="6062"/>
                    <a:pt x="3597" y="5520"/>
                  </a:cubicBezTo>
                  <a:cubicBezTo>
                    <a:pt x="2683" y="5017"/>
                    <a:pt x="1891" y="4317"/>
                    <a:pt x="1279" y="3471"/>
                  </a:cubicBezTo>
                  <a:cubicBezTo>
                    <a:pt x="243" y="2024"/>
                    <a:pt x="119" y="854"/>
                    <a:pt x="29" y="854"/>
                  </a:cubicBezTo>
                  <a:cubicBezTo>
                    <a:pt x="28" y="854"/>
                    <a:pt x="27" y="855"/>
                    <a:pt x="26" y="855"/>
                  </a:cubicBezTo>
                  <a:cubicBezTo>
                    <a:pt x="0" y="858"/>
                    <a:pt x="2" y="1146"/>
                    <a:pt x="118" y="1652"/>
                  </a:cubicBezTo>
                  <a:cubicBezTo>
                    <a:pt x="238" y="2155"/>
                    <a:pt x="493" y="2876"/>
                    <a:pt x="1008" y="3659"/>
                  </a:cubicBezTo>
                  <a:cubicBezTo>
                    <a:pt x="1514" y="4441"/>
                    <a:pt x="2304" y="5272"/>
                    <a:pt x="3387" y="5896"/>
                  </a:cubicBezTo>
                  <a:cubicBezTo>
                    <a:pt x="4413" y="6495"/>
                    <a:pt x="5711" y="6847"/>
                    <a:pt x="7075" y="6847"/>
                  </a:cubicBezTo>
                  <a:cubicBezTo>
                    <a:pt x="7141" y="6847"/>
                    <a:pt x="7207" y="6846"/>
                    <a:pt x="7273" y="6844"/>
                  </a:cubicBezTo>
                  <a:cubicBezTo>
                    <a:pt x="8707" y="6808"/>
                    <a:pt x="10067" y="6353"/>
                    <a:pt x="11076" y="5605"/>
                  </a:cubicBezTo>
                  <a:cubicBezTo>
                    <a:pt x="12093" y="4855"/>
                    <a:pt x="12712" y="3850"/>
                    <a:pt x="12995" y="2955"/>
                  </a:cubicBezTo>
                  <a:cubicBezTo>
                    <a:pt x="13287" y="2052"/>
                    <a:pt x="13251" y="1265"/>
                    <a:pt x="13148" y="757"/>
                  </a:cubicBezTo>
                  <a:cubicBezTo>
                    <a:pt x="13037" y="252"/>
                    <a:pt x="12891" y="1"/>
                    <a:pt x="12868" y="1"/>
                  </a:cubicBezTo>
                  <a:close/>
                </a:path>
              </a:pathLst>
            </a:custGeom>
            <a:solidFill>
              <a:srgbClr val="38445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121;p33">
              <a:extLst>
                <a:ext uri="{FF2B5EF4-FFF2-40B4-BE49-F238E27FC236}">
                  <a16:creationId xmlns:a16="http://schemas.microsoft.com/office/drawing/2014/main" id="{B5C27A1D-383A-447C-AD71-BBC167BA68D1}"/>
                </a:ext>
              </a:extLst>
            </p:cNvPr>
            <p:cNvSpPr/>
            <p:nvPr/>
          </p:nvSpPr>
          <p:spPr>
            <a:xfrm>
              <a:off x="-315020" y="2054438"/>
              <a:ext cx="1068988" cy="1959280"/>
            </a:xfrm>
            <a:custGeom>
              <a:avLst/>
              <a:gdLst/>
              <a:ahLst/>
              <a:cxnLst/>
              <a:rect l="l" t="t" r="r" b="b"/>
              <a:pathLst>
                <a:path w="45010" h="82496" extrusionOk="0">
                  <a:moveTo>
                    <a:pt x="7583" y="1"/>
                  </a:moveTo>
                  <a:lnTo>
                    <a:pt x="0" y="299"/>
                  </a:lnTo>
                  <a:lnTo>
                    <a:pt x="5596" y="42760"/>
                  </a:lnTo>
                  <a:lnTo>
                    <a:pt x="10833" y="82496"/>
                  </a:lnTo>
                  <a:lnTo>
                    <a:pt x="45009" y="81694"/>
                  </a:lnTo>
                  <a:lnTo>
                    <a:pt x="41378" y="51425"/>
                  </a:lnTo>
                  <a:lnTo>
                    <a:pt x="13315" y="53956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122;p33">
              <a:extLst>
                <a:ext uri="{FF2B5EF4-FFF2-40B4-BE49-F238E27FC236}">
                  <a16:creationId xmlns:a16="http://schemas.microsoft.com/office/drawing/2014/main" id="{8C7179FF-3FD0-44D8-9A5F-BE890C022B2A}"/>
                </a:ext>
              </a:extLst>
            </p:cNvPr>
            <p:cNvSpPr/>
            <p:nvPr/>
          </p:nvSpPr>
          <p:spPr>
            <a:xfrm>
              <a:off x="34822" y="4614104"/>
              <a:ext cx="1216713" cy="38974"/>
            </a:xfrm>
            <a:custGeom>
              <a:avLst/>
              <a:gdLst/>
              <a:ahLst/>
              <a:cxnLst/>
              <a:rect l="l" t="t" r="r" b="b"/>
              <a:pathLst>
                <a:path w="51230" h="1641" extrusionOk="0">
                  <a:moveTo>
                    <a:pt x="51230" y="1"/>
                  </a:moveTo>
                  <a:lnTo>
                    <a:pt x="1" y="105"/>
                  </a:lnTo>
                  <a:lnTo>
                    <a:pt x="1" y="1640"/>
                  </a:lnTo>
                  <a:lnTo>
                    <a:pt x="51230" y="1159"/>
                  </a:lnTo>
                  <a:lnTo>
                    <a:pt x="5123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123;p33">
              <a:extLst>
                <a:ext uri="{FF2B5EF4-FFF2-40B4-BE49-F238E27FC236}">
                  <a16:creationId xmlns:a16="http://schemas.microsoft.com/office/drawing/2014/main" id="{CE970CB2-F55F-4622-B10B-A6BDA7BBA352}"/>
                </a:ext>
              </a:extLst>
            </p:cNvPr>
            <p:cNvSpPr/>
            <p:nvPr/>
          </p:nvSpPr>
          <p:spPr>
            <a:xfrm>
              <a:off x="1189059" y="2943631"/>
              <a:ext cx="1828531" cy="119747"/>
            </a:xfrm>
            <a:custGeom>
              <a:avLst/>
              <a:gdLst/>
              <a:ahLst/>
              <a:cxnLst/>
              <a:rect l="l" t="t" r="r" b="b"/>
              <a:pathLst>
                <a:path w="189191" h="5042" extrusionOk="0">
                  <a:moveTo>
                    <a:pt x="1571" y="1"/>
                  </a:moveTo>
                  <a:lnTo>
                    <a:pt x="0" y="5042"/>
                  </a:lnTo>
                  <a:lnTo>
                    <a:pt x="189191" y="5042"/>
                  </a:lnTo>
                  <a:lnTo>
                    <a:pt x="18919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124;p33">
              <a:extLst>
                <a:ext uri="{FF2B5EF4-FFF2-40B4-BE49-F238E27FC236}">
                  <a16:creationId xmlns:a16="http://schemas.microsoft.com/office/drawing/2014/main" id="{3143CAB4-CB53-45F4-B551-56DB39CC54B7}"/>
                </a:ext>
              </a:extLst>
            </p:cNvPr>
            <p:cNvSpPr/>
            <p:nvPr/>
          </p:nvSpPr>
          <p:spPr>
            <a:xfrm>
              <a:off x="1671526" y="3054869"/>
              <a:ext cx="131242" cy="2362745"/>
            </a:xfrm>
            <a:custGeom>
              <a:avLst/>
              <a:gdLst/>
              <a:ahLst/>
              <a:cxnLst/>
              <a:rect l="l" t="t" r="r" b="b"/>
              <a:pathLst>
                <a:path w="5526" h="99484" extrusionOk="0">
                  <a:moveTo>
                    <a:pt x="0" y="1"/>
                  </a:moveTo>
                  <a:lnTo>
                    <a:pt x="2554" y="99483"/>
                  </a:lnTo>
                  <a:lnTo>
                    <a:pt x="4899" y="98899"/>
                  </a:lnTo>
                  <a:lnTo>
                    <a:pt x="5526" y="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125;p33">
              <a:extLst>
                <a:ext uri="{FF2B5EF4-FFF2-40B4-BE49-F238E27FC236}">
                  <a16:creationId xmlns:a16="http://schemas.microsoft.com/office/drawing/2014/main" id="{52C1267A-5FEF-4378-8D58-D8D0AC37DCCF}"/>
                </a:ext>
              </a:extLst>
            </p:cNvPr>
            <p:cNvSpPr/>
            <p:nvPr/>
          </p:nvSpPr>
          <p:spPr>
            <a:xfrm>
              <a:off x="1719332" y="2999678"/>
              <a:ext cx="131242" cy="2362721"/>
            </a:xfrm>
            <a:custGeom>
              <a:avLst/>
              <a:gdLst/>
              <a:ahLst/>
              <a:cxnLst/>
              <a:rect l="l" t="t" r="r" b="b"/>
              <a:pathLst>
                <a:path w="5526" h="99483" extrusionOk="0">
                  <a:moveTo>
                    <a:pt x="0" y="0"/>
                  </a:moveTo>
                  <a:lnTo>
                    <a:pt x="2554" y="99483"/>
                  </a:lnTo>
                  <a:lnTo>
                    <a:pt x="4899" y="98898"/>
                  </a:lnTo>
                  <a:lnTo>
                    <a:pt x="552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1126;p33">
              <a:extLst>
                <a:ext uri="{FF2B5EF4-FFF2-40B4-BE49-F238E27FC236}">
                  <a16:creationId xmlns:a16="http://schemas.microsoft.com/office/drawing/2014/main" id="{0EB0EC69-1B49-43C3-AB25-83278698580F}"/>
                </a:ext>
              </a:extLst>
            </p:cNvPr>
            <p:cNvGrpSpPr/>
            <p:nvPr/>
          </p:nvGrpSpPr>
          <p:grpSpPr>
            <a:xfrm>
              <a:off x="2383215" y="2999822"/>
              <a:ext cx="179051" cy="2417940"/>
              <a:chOff x="2329338" y="2472150"/>
              <a:chExt cx="188475" cy="2545200"/>
            </a:xfrm>
          </p:grpSpPr>
          <p:sp>
            <p:nvSpPr>
              <p:cNvPr id="246" name="Google Shape;1127;p33">
                <a:extLst>
                  <a:ext uri="{FF2B5EF4-FFF2-40B4-BE49-F238E27FC236}">
                    <a16:creationId xmlns:a16="http://schemas.microsoft.com/office/drawing/2014/main" id="{33CAA0CF-06FA-41D3-BD45-D6AF36F56B09}"/>
                  </a:ext>
                </a:extLst>
              </p:cNvPr>
              <p:cNvSpPr/>
              <p:nvPr/>
            </p:nvSpPr>
            <p:spPr>
              <a:xfrm>
                <a:off x="2329338" y="2530250"/>
                <a:ext cx="138150" cy="24871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99484" extrusionOk="0">
                    <a:moveTo>
                      <a:pt x="0" y="1"/>
                    </a:moveTo>
                    <a:lnTo>
                      <a:pt x="2554" y="99483"/>
                    </a:lnTo>
                    <a:lnTo>
                      <a:pt x="4899" y="98899"/>
                    </a:lnTo>
                    <a:lnTo>
                      <a:pt x="5526" y="12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1128;p33">
                <a:extLst>
                  <a:ext uri="{FF2B5EF4-FFF2-40B4-BE49-F238E27FC236}">
                    <a16:creationId xmlns:a16="http://schemas.microsoft.com/office/drawing/2014/main" id="{1257AE1B-C428-49EF-B402-D8A7AD106D38}"/>
                  </a:ext>
                </a:extLst>
              </p:cNvPr>
              <p:cNvSpPr/>
              <p:nvPr/>
            </p:nvSpPr>
            <p:spPr>
              <a:xfrm>
                <a:off x="2379663" y="2472150"/>
                <a:ext cx="138150" cy="24870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99483" extrusionOk="0">
                    <a:moveTo>
                      <a:pt x="0" y="0"/>
                    </a:moveTo>
                    <a:lnTo>
                      <a:pt x="2554" y="99483"/>
                    </a:lnTo>
                    <a:lnTo>
                      <a:pt x="4899" y="98898"/>
                    </a:lnTo>
                    <a:lnTo>
                      <a:pt x="5526" y="1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8" name="Google Shape;1129;p33">
            <a:extLst>
              <a:ext uri="{FF2B5EF4-FFF2-40B4-BE49-F238E27FC236}">
                <a16:creationId xmlns:a16="http://schemas.microsoft.com/office/drawing/2014/main" id="{F0C61C00-8721-488D-9E52-C68A3B7845AE}"/>
              </a:ext>
            </a:extLst>
          </p:cNvPr>
          <p:cNvGrpSpPr/>
          <p:nvPr/>
        </p:nvGrpSpPr>
        <p:grpSpPr>
          <a:xfrm>
            <a:off x="17805667" y="3039602"/>
            <a:ext cx="6680885" cy="11416269"/>
            <a:chOff x="6677125" y="1139850"/>
            <a:chExt cx="2505332" cy="4281101"/>
          </a:xfrm>
        </p:grpSpPr>
        <p:sp>
          <p:nvSpPr>
            <p:cNvPr id="249" name="Google Shape;1130;p33">
              <a:extLst>
                <a:ext uri="{FF2B5EF4-FFF2-40B4-BE49-F238E27FC236}">
                  <a16:creationId xmlns:a16="http://schemas.microsoft.com/office/drawing/2014/main" id="{212ABBEC-DF14-4177-98F4-9388FDD9D9C3}"/>
                </a:ext>
              </a:extLst>
            </p:cNvPr>
            <p:cNvSpPr/>
            <p:nvPr/>
          </p:nvSpPr>
          <p:spPr>
            <a:xfrm>
              <a:off x="6912859" y="2601028"/>
              <a:ext cx="1241018" cy="170860"/>
            </a:xfrm>
            <a:custGeom>
              <a:avLst/>
              <a:gdLst/>
              <a:ahLst/>
              <a:cxnLst/>
              <a:rect l="l" t="t" r="r" b="b"/>
              <a:pathLst>
                <a:path w="51548" h="7097" extrusionOk="0">
                  <a:moveTo>
                    <a:pt x="19042" y="0"/>
                  </a:moveTo>
                  <a:lnTo>
                    <a:pt x="19042" y="6155"/>
                  </a:lnTo>
                  <a:lnTo>
                    <a:pt x="1" y="6155"/>
                  </a:lnTo>
                  <a:lnTo>
                    <a:pt x="1" y="7097"/>
                  </a:lnTo>
                  <a:lnTo>
                    <a:pt x="51548" y="7097"/>
                  </a:lnTo>
                  <a:lnTo>
                    <a:pt x="51548" y="5386"/>
                  </a:lnTo>
                  <a:lnTo>
                    <a:pt x="33452" y="5577"/>
                  </a:lnTo>
                  <a:lnTo>
                    <a:pt x="32699" y="0"/>
                  </a:lnTo>
                  <a:close/>
                </a:path>
              </a:pathLst>
            </a:custGeom>
            <a:solidFill>
              <a:srgbClr val="5B585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131;p33">
              <a:extLst>
                <a:ext uri="{FF2B5EF4-FFF2-40B4-BE49-F238E27FC236}">
                  <a16:creationId xmlns:a16="http://schemas.microsoft.com/office/drawing/2014/main" id="{77AC7372-0CB8-4332-9D8F-E16E319A673C}"/>
                </a:ext>
              </a:extLst>
            </p:cNvPr>
            <p:cNvSpPr/>
            <p:nvPr/>
          </p:nvSpPr>
          <p:spPr>
            <a:xfrm>
              <a:off x="6929952" y="1808051"/>
              <a:ext cx="1206398" cy="661099"/>
            </a:xfrm>
            <a:custGeom>
              <a:avLst/>
              <a:gdLst/>
              <a:ahLst/>
              <a:cxnLst/>
              <a:rect l="l" t="t" r="r" b="b"/>
              <a:pathLst>
                <a:path w="50110" h="27460" extrusionOk="0">
                  <a:moveTo>
                    <a:pt x="1" y="1"/>
                  </a:moveTo>
                  <a:lnTo>
                    <a:pt x="1" y="27459"/>
                  </a:lnTo>
                  <a:lnTo>
                    <a:pt x="50110" y="27459"/>
                  </a:lnTo>
                  <a:lnTo>
                    <a:pt x="5011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132;p33">
              <a:extLst>
                <a:ext uri="{FF2B5EF4-FFF2-40B4-BE49-F238E27FC236}">
                  <a16:creationId xmlns:a16="http://schemas.microsoft.com/office/drawing/2014/main" id="{725E5907-2C76-47E1-817A-53ECC6FF70FA}"/>
                </a:ext>
              </a:extLst>
            </p:cNvPr>
            <p:cNvSpPr/>
            <p:nvPr/>
          </p:nvSpPr>
          <p:spPr>
            <a:xfrm>
              <a:off x="6974970" y="1907164"/>
              <a:ext cx="1034912" cy="36859"/>
            </a:xfrm>
            <a:custGeom>
              <a:avLst/>
              <a:gdLst/>
              <a:ahLst/>
              <a:cxnLst/>
              <a:rect l="l" t="t" r="r" b="b"/>
              <a:pathLst>
                <a:path w="42987" h="1531" extrusionOk="0">
                  <a:moveTo>
                    <a:pt x="42555" y="0"/>
                  </a:moveTo>
                  <a:lnTo>
                    <a:pt x="1" y="364"/>
                  </a:lnTo>
                  <a:lnTo>
                    <a:pt x="1" y="1530"/>
                  </a:lnTo>
                  <a:lnTo>
                    <a:pt x="42987" y="1530"/>
                  </a:lnTo>
                  <a:lnTo>
                    <a:pt x="42555" y="0"/>
                  </a:lnTo>
                  <a:close/>
                </a:path>
              </a:pathLst>
            </a:custGeom>
            <a:solidFill>
              <a:srgbClr val="D1D0C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133;p33">
              <a:extLst>
                <a:ext uri="{FF2B5EF4-FFF2-40B4-BE49-F238E27FC236}">
                  <a16:creationId xmlns:a16="http://schemas.microsoft.com/office/drawing/2014/main" id="{AD4E30E3-FC70-4823-9392-121129FE511A}"/>
                </a:ext>
              </a:extLst>
            </p:cNvPr>
            <p:cNvSpPr/>
            <p:nvPr/>
          </p:nvSpPr>
          <p:spPr>
            <a:xfrm>
              <a:off x="6795329" y="1684141"/>
              <a:ext cx="1432655" cy="916896"/>
            </a:xfrm>
            <a:custGeom>
              <a:avLst/>
              <a:gdLst/>
              <a:ahLst/>
              <a:cxnLst/>
              <a:rect l="l" t="t" r="r" b="b"/>
              <a:pathLst>
                <a:path w="59508" h="38085" extrusionOk="0">
                  <a:moveTo>
                    <a:pt x="0" y="1"/>
                  </a:moveTo>
                  <a:lnTo>
                    <a:pt x="0" y="38085"/>
                  </a:lnTo>
                  <a:lnTo>
                    <a:pt x="59508" y="38085"/>
                  </a:lnTo>
                  <a:lnTo>
                    <a:pt x="59508" y="1"/>
                  </a:lnTo>
                  <a:close/>
                </a:path>
              </a:pathLst>
            </a:custGeom>
            <a:solidFill>
              <a:srgbClr val="5B5857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134;p33">
              <a:extLst>
                <a:ext uri="{FF2B5EF4-FFF2-40B4-BE49-F238E27FC236}">
                  <a16:creationId xmlns:a16="http://schemas.microsoft.com/office/drawing/2014/main" id="{4CE2923B-F005-420E-B138-034C27A79435}"/>
                </a:ext>
              </a:extLst>
            </p:cNvPr>
            <p:cNvSpPr/>
            <p:nvPr/>
          </p:nvSpPr>
          <p:spPr>
            <a:xfrm>
              <a:off x="6836014" y="1734986"/>
              <a:ext cx="1351282" cy="815252"/>
            </a:xfrm>
            <a:custGeom>
              <a:avLst/>
              <a:gdLst/>
              <a:ahLst/>
              <a:cxnLst/>
              <a:rect l="l" t="t" r="r" b="b"/>
              <a:pathLst>
                <a:path w="56128" h="33863" extrusionOk="0">
                  <a:moveTo>
                    <a:pt x="0" y="0"/>
                  </a:moveTo>
                  <a:lnTo>
                    <a:pt x="0" y="33863"/>
                  </a:lnTo>
                  <a:lnTo>
                    <a:pt x="56128" y="33863"/>
                  </a:lnTo>
                  <a:lnTo>
                    <a:pt x="5612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135;p33">
              <a:extLst>
                <a:ext uri="{FF2B5EF4-FFF2-40B4-BE49-F238E27FC236}">
                  <a16:creationId xmlns:a16="http://schemas.microsoft.com/office/drawing/2014/main" id="{46954A43-AE7A-4B64-8CC4-7FD4A2CF2E7D}"/>
                </a:ext>
              </a:extLst>
            </p:cNvPr>
            <p:cNvSpPr/>
            <p:nvPr/>
          </p:nvSpPr>
          <p:spPr>
            <a:xfrm>
              <a:off x="6868827" y="1761949"/>
              <a:ext cx="1285051" cy="750394"/>
            </a:xfrm>
            <a:custGeom>
              <a:avLst/>
              <a:gdLst/>
              <a:ahLst/>
              <a:cxnLst/>
              <a:rect l="l" t="t" r="r" b="b"/>
              <a:pathLst>
                <a:path w="53377" h="31169" extrusionOk="0">
                  <a:moveTo>
                    <a:pt x="1" y="0"/>
                  </a:moveTo>
                  <a:lnTo>
                    <a:pt x="1" y="31169"/>
                  </a:lnTo>
                  <a:lnTo>
                    <a:pt x="53377" y="31169"/>
                  </a:lnTo>
                  <a:lnTo>
                    <a:pt x="533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136;p33">
              <a:extLst>
                <a:ext uri="{FF2B5EF4-FFF2-40B4-BE49-F238E27FC236}">
                  <a16:creationId xmlns:a16="http://schemas.microsoft.com/office/drawing/2014/main" id="{847BB4B9-5BF7-4495-BE75-8D064CF24EBD}"/>
                </a:ext>
              </a:extLst>
            </p:cNvPr>
            <p:cNvSpPr/>
            <p:nvPr/>
          </p:nvSpPr>
          <p:spPr>
            <a:xfrm>
              <a:off x="6868827" y="1761949"/>
              <a:ext cx="1285051" cy="45381"/>
            </a:xfrm>
            <a:custGeom>
              <a:avLst/>
              <a:gdLst/>
              <a:ahLst/>
              <a:cxnLst/>
              <a:rect l="l" t="t" r="r" b="b"/>
              <a:pathLst>
                <a:path w="53377" h="1885" extrusionOk="0">
                  <a:moveTo>
                    <a:pt x="1" y="0"/>
                  </a:moveTo>
                  <a:lnTo>
                    <a:pt x="1" y="1885"/>
                  </a:lnTo>
                  <a:lnTo>
                    <a:pt x="53377" y="1885"/>
                  </a:lnTo>
                  <a:lnTo>
                    <a:pt x="53377" y="0"/>
                  </a:lnTo>
                  <a:close/>
                </a:path>
              </a:pathLst>
            </a:custGeom>
            <a:solidFill>
              <a:srgbClr val="F4F2F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137;p33">
              <a:extLst>
                <a:ext uri="{FF2B5EF4-FFF2-40B4-BE49-F238E27FC236}">
                  <a16:creationId xmlns:a16="http://schemas.microsoft.com/office/drawing/2014/main" id="{6B8B5FEB-B9FC-49B6-926C-A5FD8FD52B07}"/>
                </a:ext>
              </a:extLst>
            </p:cNvPr>
            <p:cNvSpPr/>
            <p:nvPr/>
          </p:nvSpPr>
          <p:spPr>
            <a:xfrm>
              <a:off x="6929374" y="1861519"/>
              <a:ext cx="1128034" cy="589500"/>
            </a:xfrm>
            <a:custGeom>
              <a:avLst/>
              <a:gdLst/>
              <a:ahLst/>
              <a:cxnLst/>
              <a:rect l="l" t="t" r="r" b="b"/>
              <a:pathLst>
                <a:path w="46855" h="24486" extrusionOk="0">
                  <a:moveTo>
                    <a:pt x="0" y="0"/>
                  </a:moveTo>
                  <a:lnTo>
                    <a:pt x="0" y="24486"/>
                  </a:lnTo>
                  <a:lnTo>
                    <a:pt x="46855" y="24486"/>
                  </a:lnTo>
                  <a:lnTo>
                    <a:pt x="46855" y="0"/>
                  </a:lnTo>
                  <a:close/>
                </a:path>
              </a:pathLst>
            </a:custGeom>
            <a:solidFill>
              <a:srgbClr val="F4F2F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138;p33">
              <a:extLst>
                <a:ext uri="{FF2B5EF4-FFF2-40B4-BE49-F238E27FC236}">
                  <a16:creationId xmlns:a16="http://schemas.microsoft.com/office/drawing/2014/main" id="{784F29FF-30B4-44A2-81A1-2BD910781883}"/>
                </a:ext>
              </a:extLst>
            </p:cNvPr>
            <p:cNvSpPr/>
            <p:nvPr/>
          </p:nvSpPr>
          <p:spPr>
            <a:xfrm>
              <a:off x="6999550" y="1907164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0"/>
                  </a:moveTo>
                  <a:lnTo>
                    <a:pt x="0" y="1094"/>
                  </a:lnTo>
                  <a:lnTo>
                    <a:pt x="39854" y="1094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139;p33">
              <a:extLst>
                <a:ext uri="{FF2B5EF4-FFF2-40B4-BE49-F238E27FC236}">
                  <a16:creationId xmlns:a16="http://schemas.microsoft.com/office/drawing/2014/main" id="{C47296D0-C6DA-48BF-A26C-3EFF735D2F07}"/>
                </a:ext>
              </a:extLst>
            </p:cNvPr>
            <p:cNvSpPr/>
            <p:nvPr/>
          </p:nvSpPr>
          <p:spPr>
            <a:xfrm>
              <a:off x="6999550" y="1968553"/>
              <a:ext cx="959509" cy="26338"/>
            </a:xfrm>
            <a:custGeom>
              <a:avLst/>
              <a:gdLst/>
              <a:ahLst/>
              <a:cxnLst/>
              <a:rect l="l" t="t" r="r" b="b"/>
              <a:pathLst>
                <a:path w="39855" h="1094" extrusionOk="0">
                  <a:moveTo>
                    <a:pt x="0" y="1"/>
                  </a:moveTo>
                  <a:lnTo>
                    <a:pt x="0" y="1093"/>
                  </a:lnTo>
                  <a:lnTo>
                    <a:pt x="39854" y="1093"/>
                  </a:lnTo>
                  <a:lnTo>
                    <a:pt x="39854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140;p33">
              <a:extLst>
                <a:ext uri="{FF2B5EF4-FFF2-40B4-BE49-F238E27FC236}">
                  <a16:creationId xmlns:a16="http://schemas.microsoft.com/office/drawing/2014/main" id="{541FE647-DF16-4816-8A66-5464FAB3872B}"/>
                </a:ext>
              </a:extLst>
            </p:cNvPr>
            <p:cNvSpPr/>
            <p:nvPr/>
          </p:nvSpPr>
          <p:spPr>
            <a:xfrm>
              <a:off x="6999550" y="2229372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1"/>
                  </a:moveTo>
                  <a:lnTo>
                    <a:pt x="0" y="1095"/>
                  </a:lnTo>
                  <a:lnTo>
                    <a:pt x="39854" y="1095"/>
                  </a:lnTo>
                  <a:lnTo>
                    <a:pt x="39854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141;p33">
              <a:extLst>
                <a:ext uri="{FF2B5EF4-FFF2-40B4-BE49-F238E27FC236}">
                  <a16:creationId xmlns:a16="http://schemas.microsoft.com/office/drawing/2014/main" id="{B096725B-5975-442B-A8B0-B34ACF46DC60}"/>
                </a:ext>
              </a:extLst>
            </p:cNvPr>
            <p:cNvSpPr/>
            <p:nvPr/>
          </p:nvSpPr>
          <p:spPr>
            <a:xfrm>
              <a:off x="6999550" y="2290785"/>
              <a:ext cx="959509" cy="26362"/>
            </a:xfrm>
            <a:custGeom>
              <a:avLst/>
              <a:gdLst/>
              <a:ahLst/>
              <a:cxnLst/>
              <a:rect l="l" t="t" r="r" b="b"/>
              <a:pathLst>
                <a:path w="39855" h="1095" extrusionOk="0">
                  <a:moveTo>
                    <a:pt x="0" y="0"/>
                  </a:moveTo>
                  <a:lnTo>
                    <a:pt x="0" y="1095"/>
                  </a:lnTo>
                  <a:lnTo>
                    <a:pt x="39854" y="1095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142;p33">
              <a:extLst>
                <a:ext uri="{FF2B5EF4-FFF2-40B4-BE49-F238E27FC236}">
                  <a16:creationId xmlns:a16="http://schemas.microsoft.com/office/drawing/2014/main" id="{212D7168-A003-4C18-86D2-75FACC6F75E1}"/>
                </a:ext>
              </a:extLst>
            </p:cNvPr>
            <p:cNvSpPr/>
            <p:nvPr/>
          </p:nvSpPr>
          <p:spPr>
            <a:xfrm>
              <a:off x="6999550" y="2024694"/>
              <a:ext cx="959509" cy="26314"/>
            </a:xfrm>
            <a:custGeom>
              <a:avLst/>
              <a:gdLst/>
              <a:ahLst/>
              <a:cxnLst/>
              <a:rect l="l" t="t" r="r" b="b"/>
              <a:pathLst>
                <a:path w="39855" h="1093" extrusionOk="0">
                  <a:moveTo>
                    <a:pt x="0" y="0"/>
                  </a:moveTo>
                  <a:lnTo>
                    <a:pt x="0" y="1093"/>
                  </a:lnTo>
                  <a:lnTo>
                    <a:pt x="39854" y="1093"/>
                  </a:lnTo>
                  <a:lnTo>
                    <a:pt x="39854" y="0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143;p33">
              <a:extLst>
                <a:ext uri="{FF2B5EF4-FFF2-40B4-BE49-F238E27FC236}">
                  <a16:creationId xmlns:a16="http://schemas.microsoft.com/office/drawing/2014/main" id="{20BE1777-E6DD-4B78-B7B2-3437F145A318}"/>
                </a:ext>
              </a:extLst>
            </p:cNvPr>
            <p:cNvSpPr/>
            <p:nvPr/>
          </p:nvSpPr>
          <p:spPr>
            <a:xfrm>
              <a:off x="6999550" y="2079486"/>
              <a:ext cx="576885" cy="26362"/>
            </a:xfrm>
            <a:custGeom>
              <a:avLst/>
              <a:gdLst/>
              <a:ahLst/>
              <a:cxnLst/>
              <a:rect l="l" t="t" r="r" b="b"/>
              <a:pathLst>
                <a:path w="23962" h="1095" extrusionOk="0">
                  <a:moveTo>
                    <a:pt x="0" y="1"/>
                  </a:moveTo>
                  <a:lnTo>
                    <a:pt x="0" y="1095"/>
                  </a:lnTo>
                  <a:lnTo>
                    <a:pt x="23961" y="1095"/>
                  </a:lnTo>
                  <a:lnTo>
                    <a:pt x="23961" y="1"/>
                  </a:lnTo>
                  <a:close/>
                </a:path>
              </a:pathLst>
            </a:custGeom>
            <a:solidFill>
              <a:srgbClr val="BCB4B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144;p33">
              <a:extLst>
                <a:ext uri="{FF2B5EF4-FFF2-40B4-BE49-F238E27FC236}">
                  <a16:creationId xmlns:a16="http://schemas.microsoft.com/office/drawing/2014/main" id="{0C3BF498-DFFA-458D-895A-C5F478E607DD}"/>
                </a:ext>
              </a:extLst>
            </p:cNvPr>
            <p:cNvSpPr/>
            <p:nvPr/>
          </p:nvSpPr>
          <p:spPr>
            <a:xfrm>
              <a:off x="7045219" y="5171372"/>
              <a:ext cx="646317" cy="200160"/>
            </a:xfrm>
            <a:custGeom>
              <a:avLst/>
              <a:gdLst/>
              <a:ahLst/>
              <a:cxnLst/>
              <a:rect l="l" t="t" r="r" b="b"/>
              <a:pathLst>
                <a:path w="26846" h="8314" extrusionOk="0">
                  <a:moveTo>
                    <a:pt x="5164" y="0"/>
                  </a:moveTo>
                  <a:lnTo>
                    <a:pt x="6276" y="5154"/>
                  </a:lnTo>
                  <a:cubicBezTo>
                    <a:pt x="6276" y="5154"/>
                    <a:pt x="1" y="8313"/>
                    <a:pt x="3480" y="8313"/>
                  </a:cubicBezTo>
                  <a:lnTo>
                    <a:pt x="26845" y="8313"/>
                  </a:lnTo>
                  <a:lnTo>
                    <a:pt x="25356" y="0"/>
                  </a:ln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145;p33">
              <a:extLst>
                <a:ext uri="{FF2B5EF4-FFF2-40B4-BE49-F238E27FC236}">
                  <a16:creationId xmlns:a16="http://schemas.microsoft.com/office/drawing/2014/main" id="{6E3CF25A-7B18-4289-A797-3FF3D13DC901}"/>
                </a:ext>
              </a:extLst>
            </p:cNvPr>
            <p:cNvSpPr/>
            <p:nvPr/>
          </p:nvSpPr>
          <p:spPr>
            <a:xfrm>
              <a:off x="7112963" y="5351518"/>
              <a:ext cx="566966" cy="4550"/>
            </a:xfrm>
            <a:custGeom>
              <a:avLst/>
              <a:gdLst/>
              <a:ahLst/>
              <a:cxnLst/>
              <a:rect l="l" t="t" r="r" b="b"/>
              <a:pathLst>
                <a:path w="23550" h="189" extrusionOk="0">
                  <a:moveTo>
                    <a:pt x="11773" y="1"/>
                  </a:moveTo>
                  <a:cubicBezTo>
                    <a:pt x="5273" y="1"/>
                    <a:pt x="0" y="43"/>
                    <a:pt x="0" y="96"/>
                  </a:cubicBezTo>
                  <a:cubicBezTo>
                    <a:pt x="0" y="146"/>
                    <a:pt x="5269" y="189"/>
                    <a:pt x="11773" y="189"/>
                  </a:cubicBezTo>
                  <a:cubicBezTo>
                    <a:pt x="18279" y="189"/>
                    <a:pt x="23550" y="148"/>
                    <a:pt x="23550" y="96"/>
                  </a:cubicBezTo>
                  <a:cubicBezTo>
                    <a:pt x="23550" y="42"/>
                    <a:pt x="18275" y="1"/>
                    <a:pt x="11773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146;p33">
              <a:extLst>
                <a:ext uri="{FF2B5EF4-FFF2-40B4-BE49-F238E27FC236}">
                  <a16:creationId xmlns:a16="http://schemas.microsoft.com/office/drawing/2014/main" id="{3093CF83-886E-4AE1-B7B1-FF0A792AB03A}"/>
                </a:ext>
              </a:extLst>
            </p:cNvPr>
            <p:cNvSpPr/>
            <p:nvPr/>
          </p:nvSpPr>
          <p:spPr>
            <a:xfrm>
              <a:off x="7173149" y="5304574"/>
              <a:ext cx="48680" cy="19140"/>
            </a:xfrm>
            <a:custGeom>
              <a:avLst/>
              <a:gdLst/>
              <a:ahLst/>
              <a:cxnLst/>
              <a:rect l="l" t="t" r="r" b="b"/>
              <a:pathLst>
                <a:path w="2022" h="795" extrusionOk="0">
                  <a:moveTo>
                    <a:pt x="66" y="1"/>
                  </a:moveTo>
                  <a:cubicBezTo>
                    <a:pt x="35" y="1"/>
                    <a:pt x="17" y="5"/>
                    <a:pt x="15" y="14"/>
                  </a:cubicBezTo>
                  <a:cubicBezTo>
                    <a:pt x="0" y="65"/>
                    <a:pt x="446" y="228"/>
                    <a:pt x="990" y="440"/>
                  </a:cubicBezTo>
                  <a:cubicBezTo>
                    <a:pt x="1477" y="631"/>
                    <a:pt x="1881" y="795"/>
                    <a:pt x="1977" y="795"/>
                  </a:cubicBezTo>
                  <a:cubicBezTo>
                    <a:pt x="1988" y="795"/>
                    <a:pt x="1995" y="793"/>
                    <a:pt x="1997" y="788"/>
                  </a:cubicBezTo>
                  <a:cubicBezTo>
                    <a:pt x="2022" y="743"/>
                    <a:pt x="1612" y="483"/>
                    <a:pt x="1058" y="267"/>
                  </a:cubicBezTo>
                  <a:cubicBezTo>
                    <a:pt x="606" y="90"/>
                    <a:pt x="205" y="1"/>
                    <a:pt x="66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147;p33">
              <a:extLst>
                <a:ext uri="{FF2B5EF4-FFF2-40B4-BE49-F238E27FC236}">
                  <a16:creationId xmlns:a16="http://schemas.microsoft.com/office/drawing/2014/main" id="{FF581A42-6124-4591-9A78-8ED42AEB5979}"/>
                </a:ext>
              </a:extLst>
            </p:cNvPr>
            <p:cNvSpPr/>
            <p:nvPr/>
          </p:nvSpPr>
          <p:spPr>
            <a:xfrm>
              <a:off x="7193058" y="5296341"/>
              <a:ext cx="49883" cy="16588"/>
            </a:xfrm>
            <a:custGeom>
              <a:avLst/>
              <a:gdLst/>
              <a:ahLst/>
              <a:cxnLst/>
              <a:rect l="l" t="t" r="r" b="b"/>
              <a:pathLst>
                <a:path w="2072" h="689" extrusionOk="0">
                  <a:moveTo>
                    <a:pt x="114" y="1"/>
                  </a:moveTo>
                  <a:cubicBezTo>
                    <a:pt x="48" y="1"/>
                    <a:pt x="11" y="8"/>
                    <a:pt x="9" y="22"/>
                  </a:cubicBezTo>
                  <a:cubicBezTo>
                    <a:pt x="1" y="74"/>
                    <a:pt x="465" y="188"/>
                    <a:pt x="1023" y="368"/>
                  </a:cubicBezTo>
                  <a:cubicBezTo>
                    <a:pt x="1519" y="528"/>
                    <a:pt x="1924" y="689"/>
                    <a:pt x="2024" y="689"/>
                  </a:cubicBezTo>
                  <a:cubicBezTo>
                    <a:pt x="2037" y="689"/>
                    <a:pt x="2044" y="686"/>
                    <a:pt x="2047" y="681"/>
                  </a:cubicBezTo>
                  <a:cubicBezTo>
                    <a:pt x="2071" y="637"/>
                    <a:pt x="1653" y="376"/>
                    <a:pt x="1080" y="190"/>
                  </a:cubicBezTo>
                  <a:cubicBezTo>
                    <a:pt x="663" y="54"/>
                    <a:pt x="289" y="1"/>
                    <a:pt x="11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148;p33">
              <a:extLst>
                <a:ext uri="{FF2B5EF4-FFF2-40B4-BE49-F238E27FC236}">
                  <a16:creationId xmlns:a16="http://schemas.microsoft.com/office/drawing/2014/main" id="{BB2B7978-64C7-4254-87CD-744E36BA2682}"/>
                </a:ext>
              </a:extLst>
            </p:cNvPr>
            <p:cNvSpPr/>
            <p:nvPr/>
          </p:nvSpPr>
          <p:spPr>
            <a:xfrm>
              <a:off x="7518805" y="5287337"/>
              <a:ext cx="162458" cy="62812"/>
            </a:xfrm>
            <a:custGeom>
              <a:avLst/>
              <a:gdLst/>
              <a:ahLst/>
              <a:cxnLst/>
              <a:rect l="l" t="t" r="r" b="b"/>
              <a:pathLst>
                <a:path w="6748" h="2609" extrusionOk="0">
                  <a:moveTo>
                    <a:pt x="4645" y="1"/>
                  </a:moveTo>
                  <a:cubicBezTo>
                    <a:pt x="4113" y="1"/>
                    <a:pt x="3510" y="45"/>
                    <a:pt x="2882" y="196"/>
                  </a:cubicBezTo>
                  <a:cubicBezTo>
                    <a:pt x="1824" y="454"/>
                    <a:pt x="978" y="1044"/>
                    <a:pt x="536" y="1601"/>
                  </a:cubicBezTo>
                  <a:cubicBezTo>
                    <a:pt x="310" y="1877"/>
                    <a:pt x="172" y="2131"/>
                    <a:pt x="96" y="2314"/>
                  </a:cubicBezTo>
                  <a:cubicBezTo>
                    <a:pt x="23" y="2497"/>
                    <a:pt x="0" y="2605"/>
                    <a:pt x="10" y="2608"/>
                  </a:cubicBezTo>
                  <a:cubicBezTo>
                    <a:pt x="11" y="2608"/>
                    <a:pt x="11" y="2609"/>
                    <a:pt x="12" y="2609"/>
                  </a:cubicBezTo>
                  <a:cubicBezTo>
                    <a:pt x="50" y="2609"/>
                    <a:pt x="184" y="2188"/>
                    <a:pt x="637" y="1687"/>
                  </a:cubicBezTo>
                  <a:cubicBezTo>
                    <a:pt x="1088" y="1174"/>
                    <a:pt x="1904" y="626"/>
                    <a:pt x="2928" y="378"/>
                  </a:cubicBezTo>
                  <a:cubicBezTo>
                    <a:pt x="3666" y="200"/>
                    <a:pt x="4375" y="163"/>
                    <a:pt x="4974" y="163"/>
                  </a:cubicBezTo>
                  <a:cubicBezTo>
                    <a:pt x="5205" y="163"/>
                    <a:pt x="5420" y="168"/>
                    <a:pt x="5614" y="173"/>
                  </a:cubicBezTo>
                  <a:cubicBezTo>
                    <a:pt x="6077" y="190"/>
                    <a:pt x="6423" y="205"/>
                    <a:pt x="6604" y="205"/>
                  </a:cubicBezTo>
                  <a:cubicBezTo>
                    <a:pt x="6695" y="205"/>
                    <a:pt x="6744" y="201"/>
                    <a:pt x="6746" y="191"/>
                  </a:cubicBezTo>
                  <a:cubicBezTo>
                    <a:pt x="6747" y="167"/>
                    <a:pt x="6319" y="100"/>
                    <a:pt x="5622" y="43"/>
                  </a:cubicBezTo>
                  <a:cubicBezTo>
                    <a:pt x="5340" y="22"/>
                    <a:pt x="5009" y="1"/>
                    <a:pt x="4645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149;p33">
              <a:extLst>
                <a:ext uri="{FF2B5EF4-FFF2-40B4-BE49-F238E27FC236}">
                  <a16:creationId xmlns:a16="http://schemas.microsoft.com/office/drawing/2014/main" id="{CD274A62-10E4-4EF3-8012-F701DF796362}"/>
                </a:ext>
              </a:extLst>
            </p:cNvPr>
            <p:cNvSpPr/>
            <p:nvPr/>
          </p:nvSpPr>
          <p:spPr>
            <a:xfrm>
              <a:off x="7159258" y="5317454"/>
              <a:ext cx="40085" cy="37533"/>
            </a:xfrm>
            <a:custGeom>
              <a:avLst/>
              <a:gdLst/>
              <a:ahLst/>
              <a:cxnLst/>
              <a:rect l="l" t="t" r="r" b="b"/>
              <a:pathLst>
                <a:path w="1665" h="1559" extrusionOk="0">
                  <a:moveTo>
                    <a:pt x="134" y="0"/>
                  </a:moveTo>
                  <a:cubicBezTo>
                    <a:pt x="52" y="0"/>
                    <a:pt x="5" y="14"/>
                    <a:pt x="10" y="28"/>
                  </a:cubicBezTo>
                  <a:cubicBezTo>
                    <a:pt x="1" y="80"/>
                    <a:pt x="554" y="128"/>
                    <a:pt x="1015" y="580"/>
                  </a:cubicBezTo>
                  <a:cubicBezTo>
                    <a:pt x="1482" y="1013"/>
                    <a:pt x="1557" y="1558"/>
                    <a:pt x="1611" y="1558"/>
                  </a:cubicBezTo>
                  <a:cubicBezTo>
                    <a:pt x="1611" y="1558"/>
                    <a:pt x="1612" y="1558"/>
                    <a:pt x="1612" y="1558"/>
                  </a:cubicBezTo>
                  <a:cubicBezTo>
                    <a:pt x="1613" y="1558"/>
                    <a:pt x="1614" y="1558"/>
                    <a:pt x="1614" y="1558"/>
                  </a:cubicBezTo>
                  <a:cubicBezTo>
                    <a:pt x="1665" y="1558"/>
                    <a:pt x="1664" y="933"/>
                    <a:pt x="1144" y="444"/>
                  </a:cubicBezTo>
                  <a:cubicBezTo>
                    <a:pt x="772" y="84"/>
                    <a:pt x="341" y="0"/>
                    <a:pt x="134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150;p33">
              <a:extLst>
                <a:ext uri="{FF2B5EF4-FFF2-40B4-BE49-F238E27FC236}">
                  <a16:creationId xmlns:a16="http://schemas.microsoft.com/office/drawing/2014/main" id="{98E10EC0-BAB7-45C2-9C78-770474640AA6}"/>
                </a:ext>
              </a:extLst>
            </p:cNvPr>
            <p:cNvSpPr/>
            <p:nvPr/>
          </p:nvSpPr>
          <p:spPr>
            <a:xfrm>
              <a:off x="7344580" y="5328287"/>
              <a:ext cx="113008" cy="4719"/>
            </a:xfrm>
            <a:custGeom>
              <a:avLst/>
              <a:gdLst/>
              <a:ahLst/>
              <a:cxnLst/>
              <a:rect l="l" t="t" r="r" b="b"/>
              <a:pathLst>
                <a:path w="4694" h="196" extrusionOk="0">
                  <a:moveTo>
                    <a:pt x="1699" y="0"/>
                  </a:moveTo>
                  <a:cubicBezTo>
                    <a:pt x="719" y="0"/>
                    <a:pt x="2" y="28"/>
                    <a:pt x="2" y="71"/>
                  </a:cubicBezTo>
                  <a:cubicBezTo>
                    <a:pt x="0" y="122"/>
                    <a:pt x="1050" y="176"/>
                    <a:pt x="2347" y="192"/>
                  </a:cubicBezTo>
                  <a:cubicBezTo>
                    <a:pt x="2572" y="194"/>
                    <a:pt x="2790" y="196"/>
                    <a:pt x="2996" y="196"/>
                  </a:cubicBezTo>
                  <a:cubicBezTo>
                    <a:pt x="3975" y="196"/>
                    <a:pt x="4693" y="168"/>
                    <a:pt x="4693" y="125"/>
                  </a:cubicBezTo>
                  <a:cubicBezTo>
                    <a:pt x="4693" y="74"/>
                    <a:pt x="3645" y="20"/>
                    <a:pt x="2348" y="4"/>
                  </a:cubicBezTo>
                  <a:cubicBezTo>
                    <a:pt x="2123" y="2"/>
                    <a:pt x="1905" y="0"/>
                    <a:pt x="169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151;p33">
              <a:extLst>
                <a:ext uri="{FF2B5EF4-FFF2-40B4-BE49-F238E27FC236}">
                  <a16:creationId xmlns:a16="http://schemas.microsoft.com/office/drawing/2014/main" id="{BA9932AB-9856-4DCD-93ED-4E37FD8AFD18}"/>
                </a:ext>
              </a:extLst>
            </p:cNvPr>
            <p:cNvSpPr/>
            <p:nvPr/>
          </p:nvSpPr>
          <p:spPr>
            <a:xfrm>
              <a:off x="6677125" y="5210878"/>
              <a:ext cx="646293" cy="200160"/>
            </a:xfrm>
            <a:custGeom>
              <a:avLst/>
              <a:gdLst/>
              <a:ahLst/>
              <a:cxnLst/>
              <a:rect l="l" t="t" r="r" b="b"/>
              <a:pathLst>
                <a:path w="26845" h="8314" extrusionOk="0">
                  <a:moveTo>
                    <a:pt x="5163" y="0"/>
                  </a:moveTo>
                  <a:lnTo>
                    <a:pt x="6275" y="5154"/>
                  </a:lnTo>
                  <a:cubicBezTo>
                    <a:pt x="6275" y="5154"/>
                    <a:pt x="0" y="8313"/>
                    <a:pt x="3480" y="8313"/>
                  </a:cubicBezTo>
                  <a:lnTo>
                    <a:pt x="26845" y="8313"/>
                  </a:lnTo>
                  <a:lnTo>
                    <a:pt x="25356" y="0"/>
                  </a:ln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152;p33">
              <a:extLst>
                <a:ext uri="{FF2B5EF4-FFF2-40B4-BE49-F238E27FC236}">
                  <a16:creationId xmlns:a16="http://schemas.microsoft.com/office/drawing/2014/main" id="{0C559194-4447-48E3-9760-7862EF229997}"/>
                </a:ext>
              </a:extLst>
            </p:cNvPr>
            <p:cNvSpPr/>
            <p:nvPr/>
          </p:nvSpPr>
          <p:spPr>
            <a:xfrm>
              <a:off x="6744846" y="5391072"/>
              <a:ext cx="566942" cy="4502"/>
            </a:xfrm>
            <a:custGeom>
              <a:avLst/>
              <a:gdLst/>
              <a:ahLst/>
              <a:cxnLst/>
              <a:rect l="l" t="t" r="r" b="b"/>
              <a:pathLst>
                <a:path w="23549" h="187" extrusionOk="0">
                  <a:moveTo>
                    <a:pt x="11774" y="1"/>
                  </a:moveTo>
                  <a:cubicBezTo>
                    <a:pt x="5272" y="1"/>
                    <a:pt x="1" y="41"/>
                    <a:pt x="1" y="94"/>
                  </a:cubicBezTo>
                  <a:cubicBezTo>
                    <a:pt x="1" y="146"/>
                    <a:pt x="5270" y="187"/>
                    <a:pt x="11774" y="187"/>
                  </a:cubicBezTo>
                  <a:cubicBezTo>
                    <a:pt x="18278" y="187"/>
                    <a:pt x="23549" y="146"/>
                    <a:pt x="23549" y="94"/>
                  </a:cubicBezTo>
                  <a:cubicBezTo>
                    <a:pt x="23549" y="41"/>
                    <a:pt x="18276" y="1"/>
                    <a:pt x="11774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153;p33">
              <a:extLst>
                <a:ext uri="{FF2B5EF4-FFF2-40B4-BE49-F238E27FC236}">
                  <a16:creationId xmlns:a16="http://schemas.microsoft.com/office/drawing/2014/main" id="{5C76CEBA-DAA4-4E17-A114-F989E6A368B2}"/>
                </a:ext>
              </a:extLst>
            </p:cNvPr>
            <p:cNvSpPr/>
            <p:nvPr/>
          </p:nvSpPr>
          <p:spPr>
            <a:xfrm>
              <a:off x="6809950" y="5341125"/>
              <a:ext cx="50525" cy="19900"/>
            </a:xfrm>
            <a:custGeom>
              <a:avLst/>
              <a:gdLst/>
              <a:ahLst/>
              <a:cxnLst/>
              <a:rect l="l" t="t" r="r" b="b"/>
              <a:pathLst>
                <a:path w="2021" h="796" extrusionOk="0">
                  <a:moveTo>
                    <a:pt x="67" y="1"/>
                  </a:moveTo>
                  <a:cubicBezTo>
                    <a:pt x="36" y="1"/>
                    <a:pt x="18" y="5"/>
                    <a:pt x="15" y="14"/>
                  </a:cubicBezTo>
                  <a:cubicBezTo>
                    <a:pt x="1" y="65"/>
                    <a:pt x="446" y="230"/>
                    <a:pt x="990" y="441"/>
                  </a:cubicBezTo>
                  <a:cubicBezTo>
                    <a:pt x="1478" y="631"/>
                    <a:pt x="1882" y="795"/>
                    <a:pt x="1977" y="795"/>
                  </a:cubicBezTo>
                  <a:cubicBezTo>
                    <a:pt x="1988" y="795"/>
                    <a:pt x="1995" y="793"/>
                    <a:pt x="1998" y="788"/>
                  </a:cubicBezTo>
                  <a:cubicBezTo>
                    <a:pt x="2021" y="744"/>
                    <a:pt x="1612" y="485"/>
                    <a:pt x="1059" y="267"/>
                  </a:cubicBezTo>
                  <a:cubicBezTo>
                    <a:pt x="607" y="90"/>
                    <a:pt x="206" y="1"/>
                    <a:pt x="67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154;p33">
              <a:extLst>
                <a:ext uri="{FF2B5EF4-FFF2-40B4-BE49-F238E27FC236}">
                  <a16:creationId xmlns:a16="http://schemas.microsoft.com/office/drawing/2014/main" id="{9588F2E5-10F8-4321-A377-48F9C651D638}"/>
                </a:ext>
              </a:extLst>
            </p:cNvPr>
            <p:cNvSpPr/>
            <p:nvPr/>
          </p:nvSpPr>
          <p:spPr>
            <a:xfrm>
              <a:off x="6830650" y="5332575"/>
              <a:ext cx="51775" cy="17225"/>
            </a:xfrm>
            <a:custGeom>
              <a:avLst/>
              <a:gdLst/>
              <a:ahLst/>
              <a:cxnLst/>
              <a:rect l="l" t="t" r="r" b="b"/>
              <a:pathLst>
                <a:path w="2071" h="689" extrusionOk="0">
                  <a:moveTo>
                    <a:pt x="113" y="1"/>
                  </a:moveTo>
                  <a:cubicBezTo>
                    <a:pt x="48" y="1"/>
                    <a:pt x="10" y="8"/>
                    <a:pt x="9" y="22"/>
                  </a:cubicBezTo>
                  <a:cubicBezTo>
                    <a:pt x="1" y="75"/>
                    <a:pt x="464" y="188"/>
                    <a:pt x="1023" y="368"/>
                  </a:cubicBezTo>
                  <a:cubicBezTo>
                    <a:pt x="1518" y="528"/>
                    <a:pt x="1924" y="689"/>
                    <a:pt x="2024" y="689"/>
                  </a:cubicBezTo>
                  <a:cubicBezTo>
                    <a:pt x="2036" y="689"/>
                    <a:pt x="2044" y="686"/>
                    <a:pt x="2047" y="681"/>
                  </a:cubicBezTo>
                  <a:cubicBezTo>
                    <a:pt x="2071" y="637"/>
                    <a:pt x="1653" y="376"/>
                    <a:pt x="1080" y="190"/>
                  </a:cubicBezTo>
                  <a:cubicBezTo>
                    <a:pt x="662" y="54"/>
                    <a:pt x="288" y="1"/>
                    <a:pt x="113" y="1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155;p33">
              <a:extLst>
                <a:ext uri="{FF2B5EF4-FFF2-40B4-BE49-F238E27FC236}">
                  <a16:creationId xmlns:a16="http://schemas.microsoft.com/office/drawing/2014/main" id="{5CA168DE-77D2-42F3-8CB4-E7B97C6A1CB0}"/>
                </a:ext>
              </a:extLst>
            </p:cNvPr>
            <p:cNvSpPr/>
            <p:nvPr/>
          </p:nvSpPr>
          <p:spPr>
            <a:xfrm>
              <a:off x="6711413" y="2763175"/>
              <a:ext cx="1698600" cy="189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156;p33">
              <a:extLst>
                <a:ext uri="{FF2B5EF4-FFF2-40B4-BE49-F238E27FC236}">
                  <a16:creationId xmlns:a16="http://schemas.microsoft.com/office/drawing/2014/main" id="{E3299CCD-348A-4F49-9D28-394F5121933F}"/>
                </a:ext>
              </a:extLst>
            </p:cNvPr>
            <p:cNvSpPr/>
            <p:nvPr/>
          </p:nvSpPr>
          <p:spPr>
            <a:xfrm>
              <a:off x="7150687" y="5326867"/>
              <a:ext cx="162458" cy="62836"/>
            </a:xfrm>
            <a:custGeom>
              <a:avLst/>
              <a:gdLst/>
              <a:ahLst/>
              <a:cxnLst/>
              <a:rect l="l" t="t" r="r" b="b"/>
              <a:pathLst>
                <a:path w="6748" h="2610" extrusionOk="0">
                  <a:moveTo>
                    <a:pt x="4641" y="0"/>
                  </a:moveTo>
                  <a:cubicBezTo>
                    <a:pt x="4111" y="0"/>
                    <a:pt x="3510" y="44"/>
                    <a:pt x="2883" y="197"/>
                  </a:cubicBezTo>
                  <a:cubicBezTo>
                    <a:pt x="1825" y="455"/>
                    <a:pt x="979" y="1045"/>
                    <a:pt x="536" y="1600"/>
                  </a:cubicBezTo>
                  <a:cubicBezTo>
                    <a:pt x="311" y="1877"/>
                    <a:pt x="172" y="2132"/>
                    <a:pt x="97" y="2315"/>
                  </a:cubicBezTo>
                  <a:cubicBezTo>
                    <a:pt x="22" y="2498"/>
                    <a:pt x="1" y="2606"/>
                    <a:pt x="10" y="2609"/>
                  </a:cubicBezTo>
                  <a:cubicBezTo>
                    <a:pt x="11" y="2609"/>
                    <a:pt x="12" y="2609"/>
                    <a:pt x="12" y="2609"/>
                  </a:cubicBezTo>
                  <a:cubicBezTo>
                    <a:pt x="50" y="2609"/>
                    <a:pt x="182" y="2188"/>
                    <a:pt x="636" y="1688"/>
                  </a:cubicBezTo>
                  <a:cubicBezTo>
                    <a:pt x="1087" y="1175"/>
                    <a:pt x="1905" y="626"/>
                    <a:pt x="2927" y="378"/>
                  </a:cubicBezTo>
                  <a:cubicBezTo>
                    <a:pt x="3661" y="200"/>
                    <a:pt x="4368" y="163"/>
                    <a:pt x="4965" y="163"/>
                  </a:cubicBezTo>
                  <a:cubicBezTo>
                    <a:pt x="5200" y="163"/>
                    <a:pt x="5418" y="169"/>
                    <a:pt x="5615" y="174"/>
                  </a:cubicBezTo>
                  <a:cubicBezTo>
                    <a:pt x="6076" y="190"/>
                    <a:pt x="6422" y="205"/>
                    <a:pt x="6603" y="205"/>
                  </a:cubicBezTo>
                  <a:cubicBezTo>
                    <a:pt x="6695" y="205"/>
                    <a:pt x="6744" y="201"/>
                    <a:pt x="6745" y="192"/>
                  </a:cubicBezTo>
                  <a:cubicBezTo>
                    <a:pt x="6748" y="168"/>
                    <a:pt x="6320" y="101"/>
                    <a:pt x="5623" y="42"/>
                  </a:cubicBezTo>
                  <a:cubicBezTo>
                    <a:pt x="5339" y="21"/>
                    <a:pt x="5007" y="0"/>
                    <a:pt x="4641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157;p33">
              <a:extLst>
                <a:ext uri="{FF2B5EF4-FFF2-40B4-BE49-F238E27FC236}">
                  <a16:creationId xmlns:a16="http://schemas.microsoft.com/office/drawing/2014/main" id="{F0C694CC-D7B9-430E-9473-FF2085862EA5}"/>
                </a:ext>
              </a:extLst>
            </p:cNvPr>
            <p:cNvSpPr/>
            <p:nvPr/>
          </p:nvSpPr>
          <p:spPr>
            <a:xfrm>
              <a:off x="6795550" y="5354500"/>
              <a:ext cx="41625" cy="38975"/>
            </a:xfrm>
            <a:custGeom>
              <a:avLst/>
              <a:gdLst/>
              <a:ahLst/>
              <a:cxnLst/>
              <a:rect l="l" t="t" r="r" b="b"/>
              <a:pathLst>
                <a:path w="1665" h="1559" extrusionOk="0">
                  <a:moveTo>
                    <a:pt x="133" y="0"/>
                  </a:moveTo>
                  <a:cubicBezTo>
                    <a:pt x="51" y="0"/>
                    <a:pt x="4" y="14"/>
                    <a:pt x="10" y="28"/>
                  </a:cubicBezTo>
                  <a:cubicBezTo>
                    <a:pt x="0" y="82"/>
                    <a:pt x="554" y="128"/>
                    <a:pt x="1014" y="580"/>
                  </a:cubicBezTo>
                  <a:cubicBezTo>
                    <a:pt x="1481" y="1013"/>
                    <a:pt x="1558" y="1558"/>
                    <a:pt x="1610" y="1558"/>
                  </a:cubicBezTo>
                  <a:cubicBezTo>
                    <a:pt x="1611" y="1558"/>
                    <a:pt x="1611" y="1558"/>
                    <a:pt x="1612" y="1558"/>
                  </a:cubicBezTo>
                  <a:cubicBezTo>
                    <a:pt x="1613" y="1558"/>
                    <a:pt x="1613" y="1558"/>
                    <a:pt x="1614" y="1558"/>
                  </a:cubicBezTo>
                  <a:cubicBezTo>
                    <a:pt x="1664" y="1558"/>
                    <a:pt x="1664" y="933"/>
                    <a:pt x="1143" y="446"/>
                  </a:cubicBezTo>
                  <a:cubicBezTo>
                    <a:pt x="771" y="85"/>
                    <a:pt x="341" y="0"/>
                    <a:pt x="133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158;p33">
              <a:extLst>
                <a:ext uri="{FF2B5EF4-FFF2-40B4-BE49-F238E27FC236}">
                  <a16:creationId xmlns:a16="http://schemas.microsoft.com/office/drawing/2014/main" id="{C712FF8A-DD4B-454A-AE31-315201137E79}"/>
                </a:ext>
              </a:extLst>
            </p:cNvPr>
            <p:cNvSpPr/>
            <p:nvPr/>
          </p:nvSpPr>
          <p:spPr>
            <a:xfrm>
              <a:off x="6976463" y="5367793"/>
              <a:ext cx="113008" cy="4743"/>
            </a:xfrm>
            <a:custGeom>
              <a:avLst/>
              <a:gdLst/>
              <a:ahLst/>
              <a:cxnLst/>
              <a:rect l="l" t="t" r="r" b="b"/>
              <a:pathLst>
                <a:path w="4694" h="197" extrusionOk="0">
                  <a:moveTo>
                    <a:pt x="1699" y="0"/>
                  </a:moveTo>
                  <a:cubicBezTo>
                    <a:pt x="719" y="0"/>
                    <a:pt x="2" y="28"/>
                    <a:pt x="2" y="71"/>
                  </a:cubicBezTo>
                  <a:cubicBezTo>
                    <a:pt x="1" y="122"/>
                    <a:pt x="1051" y="176"/>
                    <a:pt x="2347" y="192"/>
                  </a:cubicBezTo>
                  <a:cubicBezTo>
                    <a:pt x="2583" y="195"/>
                    <a:pt x="2811" y="196"/>
                    <a:pt x="3026" y="196"/>
                  </a:cubicBezTo>
                  <a:cubicBezTo>
                    <a:pt x="3990" y="196"/>
                    <a:pt x="4694" y="168"/>
                    <a:pt x="4694" y="127"/>
                  </a:cubicBezTo>
                  <a:cubicBezTo>
                    <a:pt x="4694" y="74"/>
                    <a:pt x="3645" y="21"/>
                    <a:pt x="2349" y="4"/>
                  </a:cubicBezTo>
                  <a:cubicBezTo>
                    <a:pt x="2123" y="2"/>
                    <a:pt x="1905" y="0"/>
                    <a:pt x="1699" y="0"/>
                  </a:cubicBezTo>
                  <a:close/>
                </a:path>
              </a:pathLst>
            </a:custGeom>
            <a:solidFill>
              <a:srgbClr val="49566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159;p33">
              <a:extLst>
                <a:ext uri="{FF2B5EF4-FFF2-40B4-BE49-F238E27FC236}">
                  <a16:creationId xmlns:a16="http://schemas.microsoft.com/office/drawing/2014/main" id="{7B1F7832-AD8F-45FB-B431-0A3802250D57}"/>
                </a:ext>
              </a:extLst>
            </p:cNvPr>
            <p:cNvSpPr/>
            <p:nvPr/>
          </p:nvSpPr>
          <p:spPr>
            <a:xfrm>
              <a:off x="6929326" y="3183164"/>
              <a:ext cx="2081789" cy="2041295"/>
            </a:xfrm>
            <a:custGeom>
              <a:avLst/>
              <a:gdLst/>
              <a:ahLst/>
              <a:cxnLst/>
              <a:rect l="l" t="t" r="r" b="b"/>
              <a:pathLst>
                <a:path w="86471" h="84789" extrusionOk="0">
                  <a:moveTo>
                    <a:pt x="13784" y="0"/>
                  </a:moveTo>
                  <a:cubicBezTo>
                    <a:pt x="0" y="0"/>
                    <a:pt x="9388" y="84789"/>
                    <a:pt x="9388" y="84789"/>
                  </a:cubicBezTo>
                  <a:lnTo>
                    <a:pt x="31574" y="84789"/>
                  </a:lnTo>
                  <a:cubicBezTo>
                    <a:pt x="31574" y="84789"/>
                    <a:pt x="32768" y="30630"/>
                    <a:pt x="32925" y="26098"/>
                  </a:cubicBezTo>
                  <a:cubicBezTo>
                    <a:pt x="32953" y="25273"/>
                    <a:pt x="33634" y="24959"/>
                    <a:pt x="34841" y="24959"/>
                  </a:cubicBezTo>
                  <a:cubicBezTo>
                    <a:pt x="38733" y="24959"/>
                    <a:pt x="48092" y="28234"/>
                    <a:pt x="58636" y="28234"/>
                  </a:cubicBezTo>
                  <a:cubicBezTo>
                    <a:pt x="62798" y="28234"/>
                    <a:pt x="67145" y="27724"/>
                    <a:pt x="71412" y="26300"/>
                  </a:cubicBezTo>
                  <a:cubicBezTo>
                    <a:pt x="86471" y="21277"/>
                    <a:pt x="79510" y="3782"/>
                    <a:pt x="79510" y="3782"/>
                  </a:cubicBezTo>
                  <a:cubicBezTo>
                    <a:pt x="79510" y="3782"/>
                    <a:pt x="24729" y="179"/>
                    <a:pt x="13840" y="1"/>
                  </a:cubicBezTo>
                  <a:cubicBezTo>
                    <a:pt x="13821" y="0"/>
                    <a:pt x="13802" y="0"/>
                    <a:pt x="1378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160;p33">
              <a:extLst>
                <a:ext uri="{FF2B5EF4-FFF2-40B4-BE49-F238E27FC236}">
                  <a16:creationId xmlns:a16="http://schemas.microsoft.com/office/drawing/2014/main" id="{8EE5D288-06DB-4CD2-94A6-5EE9C9F8CB7E}"/>
                </a:ext>
              </a:extLst>
            </p:cNvPr>
            <p:cNvSpPr/>
            <p:nvPr/>
          </p:nvSpPr>
          <p:spPr>
            <a:xfrm>
              <a:off x="6802527" y="3258853"/>
              <a:ext cx="2209507" cy="2034241"/>
            </a:xfrm>
            <a:custGeom>
              <a:avLst/>
              <a:gdLst/>
              <a:ahLst/>
              <a:cxnLst/>
              <a:rect l="l" t="t" r="r" b="b"/>
              <a:pathLst>
                <a:path w="91776" h="84496" extrusionOk="0">
                  <a:moveTo>
                    <a:pt x="26923" y="0"/>
                  </a:moveTo>
                  <a:cubicBezTo>
                    <a:pt x="17199" y="0"/>
                    <a:pt x="9702" y="436"/>
                    <a:pt x="7939" y="1669"/>
                  </a:cubicBezTo>
                  <a:cubicBezTo>
                    <a:pt x="100" y="7149"/>
                    <a:pt x="0" y="84496"/>
                    <a:pt x="0" y="84496"/>
                  </a:cubicBezTo>
                  <a:lnTo>
                    <a:pt x="22188" y="84496"/>
                  </a:lnTo>
                  <a:cubicBezTo>
                    <a:pt x="22188" y="84496"/>
                    <a:pt x="23380" y="30339"/>
                    <a:pt x="23538" y="25806"/>
                  </a:cubicBezTo>
                  <a:cubicBezTo>
                    <a:pt x="23574" y="24785"/>
                    <a:pt x="25122" y="24418"/>
                    <a:pt x="27718" y="24418"/>
                  </a:cubicBezTo>
                  <a:cubicBezTo>
                    <a:pt x="34381" y="24418"/>
                    <a:pt x="47941" y="26837"/>
                    <a:pt x="60528" y="26837"/>
                  </a:cubicBezTo>
                  <a:cubicBezTo>
                    <a:pt x="64811" y="26837"/>
                    <a:pt x="68981" y="26557"/>
                    <a:pt x="72728" y="25806"/>
                  </a:cubicBezTo>
                  <a:cubicBezTo>
                    <a:pt x="91775" y="21989"/>
                    <a:pt x="86913" y="2546"/>
                    <a:pt x="86913" y="2546"/>
                  </a:cubicBezTo>
                  <a:cubicBezTo>
                    <a:pt x="86913" y="2546"/>
                    <a:pt x="50418" y="0"/>
                    <a:pt x="2692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161;p33">
              <a:extLst>
                <a:ext uri="{FF2B5EF4-FFF2-40B4-BE49-F238E27FC236}">
                  <a16:creationId xmlns:a16="http://schemas.microsoft.com/office/drawing/2014/main" id="{96C7662E-793F-4C87-9EE0-35093B7EA2C9}"/>
                </a:ext>
              </a:extLst>
            </p:cNvPr>
            <p:cNvSpPr/>
            <p:nvPr/>
          </p:nvSpPr>
          <p:spPr>
            <a:xfrm>
              <a:off x="7262127" y="3321157"/>
              <a:ext cx="1585917" cy="1959392"/>
            </a:xfrm>
            <a:custGeom>
              <a:avLst/>
              <a:gdLst/>
              <a:ahLst/>
              <a:cxnLst/>
              <a:rect l="l" t="t" r="r" b="b"/>
              <a:pathLst>
                <a:path w="65874" h="81387" extrusionOk="0">
                  <a:moveTo>
                    <a:pt x="65258" y="0"/>
                  </a:moveTo>
                  <a:cubicBezTo>
                    <a:pt x="65227" y="7"/>
                    <a:pt x="65382" y="461"/>
                    <a:pt x="65513" y="1347"/>
                  </a:cubicBezTo>
                  <a:cubicBezTo>
                    <a:pt x="65650" y="2227"/>
                    <a:pt x="65717" y="3578"/>
                    <a:pt x="65307" y="5230"/>
                  </a:cubicBezTo>
                  <a:cubicBezTo>
                    <a:pt x="64915" y="6880"/>
                    <a:pt x="64046" y="8826"/>
                    <a:pt x="62500" y="10683"/>
                  </a:cubicBezTo>
                  <a:cubicBezTo>
                    <a:pt x="61680" y="11677"/>
                    <a:pt x="60738" y="12564"/>
                    <a:pt x="59696" y="13321"/>
                  </a:cubicBezTo>
                  <a:cubicBezTo>
                    <a:pt x="58591" y="14120"/>
                    <a:pt x="57309" y="14815"/>
                    <a:pt x="55908" y="15400"/>
                  </a:cubicBezTo>
                  <a:cubicBezTo>
                    <a:pt x="53101" y="16582"/>
                    <a:pt x="49798" y="17245"/>
                    <a:pt x="46233" y="17639"/>
                  </a:cubicBezTo>
                  <a:cubicBezTo>
                    <a:pt x="42662" y="18019"/>
                    <a:pt x="38821" y="18271"/>
                    <a:pt x="34783" y="18465"/>
                  </a:cubicBezTo>
                  <a:cubicBezTo>
                    <a:pt x="31589" y="18611"/>
                    <a:pt x="28268" y="18689"/>
                    <a:pt x="24843" y="18689"/>
                  </a:cubicBezTo>
                  <a:cubicBezTo>
                    <a:pt x="19601" y="18689"/>
                    <a:pt x="14118" y="18506"/>
                    <a:pt x="8477" y="18104"/>
                  </a:cubicBezTo>
                  <a:cubicBezTo>
                    <a:pt x="8164" y="18090"/>
                    <a:pt x="7848" y="18080"/>
                    <a:pt x="7532" y="18080"/>
                  </a:cubicBezTo>
                  <a:cubicBezTo>
                    <a:pt x="6665" y="18080"/>
                    <a:pt x="5793" y="18153"/>
                    <a:pt x="4947" y="18408"/>
                  </a:cubicBezTo>
                  <a:cubicBezTo>
                    <a:pt x="3796" y="18734"/>
                    <a:pt x="2734" y="19549"/>
                    <a:pt x="2238" y="20653"/>
                  </a:cubicBezTo>
                  <a:cubicBezTo>
                    <a:pt x="1720" y="21740"/>
                    <a:pt x="1621" y="22921"/>
                    <a:pt x="1567" y="24043"/>
                  </a:cubicBezTo>
                  <a:cubicBezTo>
                    <a:pt x="1531" y="25163"/>
                    <a:pt x="1497" y="26273"/>
                    <a:pt x="1462" y="27376"/>
                  </a:cubicBezTo>
                  <a:cubicBezTo>
                    <a:pt x="1330" y="31778"/>
                    <a:pt x="1203" y="36025"/>
                    <a:pt x="1082" y="40071"/>
                  </a:cubicBezTo>
                  <a:cubicBezTo>
                    <a:pt x="850" y="48159"/>
                    <a:pt x="641" y="55443"/>
                    <a:pt x="465" y="61572"/>
                  </a:cubicBezTo>
                  <a:cubicBezTo>
                    <a:pt x="306" y="67672"/>
                    <a:pt x="179" y="72620"/>
                    <a:pt x="89" y="76068"/>
                  </a:cubicBezTo>
                  <a:cubicBezTo>
                    <a:pt x="55" y="77760"/>
                    <a:pt x="29" y="79083"/>
                    <a:pt x="11" y="80012"/>
                  </a:cubicBezTo>
                  <a:cubicBezTo>
                    <a:pt x="7" y="80443"/>
                    <a:pt x="4" y="80782"/>
                    <a:pt x="1" y="81037"/>
                  </a:cubicBezTo>
                  <a:cubicBezTo>
                    <a:pt x="3" y="81267"/>
                    <a:pt x="7" y="81387"/>
                    <a:pt x="14" y="81387"/>
                  </a:cubicBezTo>
                  <a:cubicBezTo>
                    <a:pt x="22" y="81387"/>
                    <a:pt x="35" y="81269"/>
                    <a:pt x="50" y="81036"/>
                  </a:cubicBezTo>
                  <a:cubicBezTo>
                    <a:pt x="65" y="80782"/>
                    <a:pt x="81" y="80443"/>
                    <a:pt x="105" y="80010"/>
                  </a:cubicBezTo>
                  <a:cubicBezTo>
                    <a:pt x="145" y="79084"/>
                    <a:pt x="200" y="77762"/>
                    <a:pt x="270" y="76072"/>
                  </a:cubicBezTo>
                  <a:cubicBezTo>
                    <a:pt x="396" y="72625"/>
                    <a:pt x="574" y="67679"/>
                    <a:pt x="795" y="61580"/>
                  </a:cubicBezTo>
                  <a:cubicBezTo>
                    <a:pt x="1000" y="55453"/>
                    <a:pt x="1242" y="48169"/>
                    <a:pt x="1513" y="40083"/>
                  </a:cubicBezTo>
                  <a:cubicBezTo>
                    <a:pt x="1644" y="36036"/>
                    <a:pt x="1779" y="31791"/>
                    <a:pt x="1921" y="27389"/>
                  </a:cubicBezTo>
                  <a:cubicBezTo>
                    <a:pt x="1957" y="26290"/>
                    <a:pt x="1993" y="25179"/>
                    <a:pt x="2029" y="24062"/>
                  </a:cubicBezTo>
                  <a:cubicBezTo>
                    <a:pt x="2081" y="22959"/>
                    <a:pt x="2189" y="21834"/>
                    <a:pt x="2658" y="20854"/>
                  </a:cubicBezTo>
                  <a:cubicBezTo>
                    <a:pt x="3108" y="19866"/>
                    <a:pt x="4024" y="19162"/>
                    <a:pt x="5084" y="18854"/>
                  </a:cubicBezTo>
                  <a:cubicBezTo>
                    <a:pt x="5869" y="18617"/>
                    <a:pt x="6705" y="18547"/>
                    <a:pt x="7553" y="18547"/>
                  </a:cubicBezTo>
                  <a:cubicBezTo>
                    <a:pt x="7853" y="18547"/>
                    <a:pt x="8155" y="18556"/>
                    <a:pt x="8456" y="18569"/>
                  </a:cubicBezTo>
                  <a:cubicBezTo>
                    <a:pt x="13962" y="18962"/>
                    <a:pt x="19334" y="19141"/>
                    <a:pt x="24477" y="19141"/>
                  </a:cubicBezTo>
                  <a:cubicBezTo>
                    <a:pt x="28039" y="19141"/>
                    <a:pt x="31492" y="19055"/>
                    <a:pt x="34803" y="18894"/>
                  </a:cubicBezTo>
                  <a:cubicBezTo>
                    <a:pt x="38851" y="18687"/>
                    <a:pt x="42690" y="18422"/>
                    <a:pt x="46277" y="18022"/>
                  </a:cubicBezTo>
                  <a:cubicBezTo>
                    <a:pt x="49858" y="17611"/>
                    <a:pt x="53196" y="16923"/>
                    <a:pt x="56035" y="15704"/>
                  </a:cubicBezTo>
                  <a:cubicBezTo>
                    <a:pt x="57454" y="15099"/>
                    <a:pt x="58748" y="14386"/>
                    <a:pt x="59871" y="13560"/>
                  </a:cubicBezTo>
                  <a:cubicBezTo>
                    <a:pt x="60926" y="12779"/>
                    <a:pt x="61876" y="11868"/>
                    <a:pt x="62701" y="10849"/>
                  </a:cubicBezTo>
                  <a:cubicBezTo>
                    <a:pt x="64254" y="8943"/>
                    <a:pt x="65113" y="6953"/>
                    <a:pt x="65483" y="5271"/>
                  </a:cubicBezTo>
                  <a:cubicBezTo>
                    <a:pt x="65874" y="3586"/>
                    <a:pt x="65774" y="2216"/>
                    <a:pt x="65606" y="1333"/>
                  </a:cubicBezTo>
                  <a:cubicBezTo>
                    <a:pt x="65444" y="441"/>
                    <a:pt x="65258" y="0"/>
                    <a:pt x="6525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162;p33">
              <a:extLst>
                <a:ext uri="{FF2B5EF4-FFF2-40B4-BE49-F238E27FC236}">
                  <a16:creationId xmlns:a16="http://schemas.microsoft.com/office/drawing/2014/main" id="{B80A57AE-E283-4F5C-B8E2-86C76630B1B1}"/>
                </a:ext>
              </a:extLst>
            </p:cNvPr>
            <p:cNvSpPr/>
            <p:nvPr/>
          </p:nvSpPr>
          <p:spPr>
            <a:xfrm>
              <a:off x="8048580" y="1162961"/>
              <a:ext cx="549656" cy="787445"/>
            </a:xfrm>
            <a:custGeom>
              <a:avLst/>
              <a:gdLst/>
              <a:ahLst/>
              <a:cxnLst/>
              <a:rect l="l" t="t" r="r" b="b"/>
              <a:pathLst>
                <a:path w="22831" h="32708" extrusionOk="0">
                  <a:moveTo>
                    <a:pt x="12373" y="0"/>
                  </a:moveTo>
                  <a:cubicBezTo>
                    <a:pt x="12216" y="0"/>
                    <a:pt x="12056" y="2"/>
                    <a:pt x="11891" y="6"/>
                  </a:cubicBezTo>
                  <a:lnTo>
                    <a:pt x="5161" y="161"/>
                  </a:lnTo>
                  <a:cubicBezTo>
                    <a:pt x="5161" y="161"/>
                    <a:pt x="1261" y="161"/>
                    <a:pt x="1247" y="2039"/>
                  </a:cubicBezTo>
                  <a:cubicBezTo>
                    <a:pt x="1247" y="2039"/>
                    <a:pt x="1" y="24844"/>
                    <a:pt x="7195" y="25203"/>
                  </a:cubicBezTo>
                  <a:lnTo>
                    <a:pt x="11576" y="25209"/>
                  </a:lnTo>
                  <a:lnTo>
                    <a:pt x="11576" y="28438"/>
                  </a:lnTo>
                  <a:cubicBezTo>
                    <a:pt x="11575" y="29527"/>
                    <a:pt x="12136" y="30539"/>
                    <a:pt x="13062" y="31114"/>
                  </a:cubicBezTo>
                  <a:cubicBezTo>
                    <a:pt x="14255" y="31852"/>
                    <a:pt x="16022" y="32707"/>
                    <a:pt x="17809" y="32707"/>
                  </a:cubicBezTo>
                  <a:cubicBezTo>
                    <a:pt x="18979" y="32707"/>
                    <a:pt x="20158" y="32340"/>
                    <a:pt x="21191" y="31334"/>
                  </a:cubicBezTo>
                  <a:cubicBezTo>
                    <a:pt x="22334" y="30222"/>
                    <a:pt x="22830" y="28603"/>
                    <a:pt x="22704" y="27014"/>
                  </a:cubicBezTo>
                  <a:lnTo>
                    <a:pt x="21751" y="14875"/>
                  </a:lnTo>
                  <a:lnTo>
                    <a:pt x="18934" y="8142"/>
                  </a:lnTo>
                  <a:lnTo>
                    <a:pt x="18934" y="2979"/>
                  </a:lnTo>
                  <a:cubicBezTo>
                    <a:pt x="18934" y="2979"/>
                    <a:pt x="18636" y="0"/>
                    <a:pt x="12373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163;p33">
              <a:extLst>
                <a:ext uri="{FF2B5EF4-FFF2-40B4-BE49-F238E27FC236}">
                  <a16:creationId xmlns:a16="http://schemas.microsoft.com/office/drawing/2014/main" id="{C7D20509-EC29-4B0B-9C4D-6848C08985DF}"/>
                </a:ext>
              </a:extLst>
            </p:cNvPr>
            <p:cNvSpPr/>
            <p:nvPr/>
          </p:nvSpPr>
          <p:spPr>
            <a:xfrm>
              <a:off x="7963839" y="1838745"/>
              <a:ext cx="931462" cy="1486391"/>
            </a:xfrm>
            <a:custGeom>
              <a:avLst/>
              <a:gdLst/>
              <a:ahLst/>
              <a:cxnLst/>
              <a:rect l="l" t="t" r="r" b="b"/>
              <a:pathLst>
                <a:path w="38690" h="61740" extrusionOk="0">
                  <a:moveTo>
                    <a:pt x="23615" y="0"/>
                  </a:moveTo>
                  <a:cubicBezTo>
                    <a:pt x="19579" y="0"/>
                    <a:pt x="16556" y="959"/>
                    <a:pt x="15415" y="1737"/>
                  </a:cubicBezTo>
                  <a:cubicBezTo>
                    <a:pt x="11326" y="4521"/>
                    <a:pt x="8429" y="11607"/>
                    <a:pt x="8429" y="11607"/>
                  </a:cubicBezTo>
                  <a:cubicBezTo>
                    <a:pt x="8429" y="11607"/>
                    <a:pt x="0" y="17295"/>
                    <a:pt x="5106" y="25949"/>
                  </a:cubicBezTo>
                  <a:lnTo>
                    <a:pt x="1150" y="57753"/>
                  </a:lnTo>
                  <a:cubicBezTo>
                    <a:pt x="6204" y="60906"/>
                    <a:pt x="14837" y="61739"/>
                    <a:pt x="22550" y="61739"/>
                  </a:cubicBezTo>
                  <a:cubicBezTo>
                    <a:pt x="31198" y="61739"/>
                    <a:pt x="38690" y="60692"/>
                    <a:pt x="38690" y="60692"/>
                  </a:cubicBezTo>
                  <a:lnTo>
                    <a:pt x="36985" y="34641"/>
                  </a:lnTo>
                  <a:lnTo>
                    <a:pt x="35984" y="21323"/>
                  </a:lnTo>
                  <a:cubicBezTo>
                    <a:pt x="37096" y="15410"/>
                    <a:pt x="36538" y="11449"/>
                    <a:pt x="36538" y="11449"/>
                  </a:cubicBezTo>
                  <a:lnTo>
                    <a:pt x="36185" y="9286"/>
                  </a:lnTo>
                  <a:cubicBezTo>
                    <a:pt x="35413" y="4539"/>
                    <a:pt x="31637" y="798"/>
                    <a:pt x="26864" y="203"/>
                  </a:cubicBezTo>
                  <a:cubicBezTo>
                    <a:pt x="25726" y="62"/>
                    <a:pt x="24638" y="0"/>
                    <a:pt x="236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164;p33">
              <a:extLst>
                <a:ext uri="{FF2B5EF4-FFF2-40B4-BE49-F238E27FC236}">
                  <a16:creationId xmlns:a16="http://schemas.microsoft.com/office/drawing/2014/main" id="{C2376DA6-3B54-4EF2-A48B-DC1D211F290D}"/>
                </a:ext>
              </a:extLst>
            </p:cNvPr>
            <p:cNvSpPr/>
            <p:nvPr/>
          </p:nvSpPr>
          <p:spPr>
            <a:xfrm>
              <a:off x="7989551" y="1139850"/>
              <a:ext cx="621111" cy="548116"/>
            </a:xfrm>
            <a:custGeom>
              <a:avLst/>
              <a:gdLst/>
              <a:ahLst/>
              <a:cxnLst/>
              <a:rect l="l" t="t" r="r" b="b"/>
              <a:pathLst>
                <a:path w="25799" h="22767" extrusionOk="0">
                  <a:moveTo>
                    <a:pt x="14310" y="101"/>
                  </a:moveTo>
                  <a:cubicBezTo>
                    <a:pt x="10804" y="101"/>
                    <a:pt x="7306" y="488"/>
                    <a:pt x="3880" y="1255"/>
                  </a:cubicBezTo>
                  <a:cubicBezTo>
                    <a:pt x="2985" y="1454"/>
                    <a:pt x="2072" y="1691"/>
                    <a:pt x="1321" y="2218"/>
                  </a:cubicBezTo>
                  <a:cubicBezTo>
                    <a:pt x="568" y="2746"/>
                    <a:pt x="0" y="3624"/>
                    <a:pt x="90" y="4539"/>
                  </a:cubicBezTo>
                  <a:cubicBezTo>
                    <a:pt x="178" y="5437"/>
                    <a:pt x="903" y="6198"/>
                    <a:pt x="1764" y="6474"/>
                  </a:cubicBezTo>
                  <a:cubicBezTo>
                    <a:pt x="2066" y="6571"/>
                    <a:pt x="2380" y="6616"/>
                    <a:pt x="2696" y="6616"/>
                  </a:cubicBezTo>
                  <a:cubicBezTo>
                    <a:pt x="3265" y="6616"/>
                    <a:pt x="3839" y="6472"/>
                    <a:pt x="4358" y="6235"/>
                  </a:cubicBezTo>
                  <a:lnTo>
                    <a:pt x="4358" y="6235"/>
                  </a:lnTo>
                  <a:cubicBezTo>
                    <a:pt x="3666" y="6575"/>
                    <a:pt x="3667" y="7721"/>
                    <a:pt x="4290" y="8195"/>
                  </a:cubicBezTo>
                  <a:cubicBezTo>
                    <a:pt x="4550" y="8392"/>
                    <a:pt x="4866" y="8480"/>
                    <a:pt x="5189" y="8480"/>
                  </a:cubicBezTo>
                  <a:cubicBezTo>
                    <a:pt x="5654" y="8480"/>
                    <a:pt x="6134" y="8298"/>
                    <a:pt x="6492" y="7994"/>
                  </a:cubicBezTo>
                  <a:cubicBezTo>
                    <a:pt x="7100" y="7479"/>
                    <a:pt x="7415" y="6699"/>
                    <a:pt x="7609" y="5925"/>
                  </a:cubicBezTo>
                  <a:cubicBezTo>
                    <a:pt x="8494" y="9888"/>
                    <a:pt x="9423" y="13955"/>
                    <a:pt x="11692" y="17324"/>
                  </a:cubicBezTo>
                  <a:cubicBezTo>
                    <a:pt x="13746" y="20377"/>
                    <a:pt x="17179" y="22767"/>
                    <a:pt x="20797" y="22767"/>
                  </a:cubicBezTo>
                  <a:cubicBezTo>
                    <a:pt x="21171" y="22767"/>
                    <a:pt x="21547" y="22741"/>
                    <a:pt x="21923" y="22688"/>
                  </a:cubicBezTo>
                  <a:lnTo>
                    <a:pt x="25178" y="21862"/>
                  </a:lnTo>
                  <a:cubicBezTo>
                    <a:pt x="25798" y="15739"/>
                    <a:pt x="25308" y="12223"/>
                    <a:pt x="24791" y="6088"/>
                  </a:cubicBezTo>
                  <a:cubicBezTo>
                    <a:pt x="24590" y="3717"/>
                    <a:pt x="24067" y="2435"/>
                    <a:pt x="22309" y="959"/>
                  </a:cubicBezTo>
                  <a:cubicBezTo>
                    <a:pt x="21169" y="1"/>
                    <a:pt x="18937" y="303"/>
                    <a:pt x="17451" y="205"/>
                  </a:cubicBezTo>
                  <a:cubicBezTo>
                    <a:pt x="16404" y="136"/>
                    <a:pt x="15357" y="101"/>
                    <a:pt x="14310" y="101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165;p33">
              <a:extLst>
                <a:ext uri="{FF2B5EF4-FFF2-40B4-BE49-F238E27FC236}">
                  <a16:creationId xmlns:a16="http://schemas.microsoft.com/office/drawing/2014/main" id="{7313C7F5-F99B-4BE5-B230-B9F2399C2777}"/>
                </a:ext>
              </a:extLst>
            </p:cNvPr>
            <p:cNvSpPr/>
            <p:nvPr/>
          </p:nvSpPr>
          <p:spPr>
            <a:xfrm>
              <a:off x="8213970" y="1463262"/>
              <a:ext cx="146304" cy="158269"/>
            </a:xfrm>
            <a:custGeom>
              <a:avLst/>
              <a:gdLst/>
              <a:ahLst/>
              <a:cxnLst/>
              <a:rect l="l" t="t" r="r" b="b"/>
              <a:pathLst>
                <a:path w="6077" h="6574" extrusionOk="0">
                  <a:moveTo>
                    <a:pt x="233" y="491"/>
                  </a:moveTo>
                  <a:cubicBezTo>
                    <a:pt x="166" y="511"/>
                    <a:pt x="99" y="531"/>
                    <a:pt x="33" y="551"/>
                  </a:cubicBezTo>
                  <a:lnTo>
                    <a:pt x="0" y="824"/>
                  </a:lnTo>
                  <a:lnTo>
                    <a:pt x="233" y="491"/>
                  </a:lnTo>
                  <a:close/>
                  <a:moveTo>
                    <a:pt x="2848" y="0"/>
                  </a:moveTo>
                  <a:cubicBezTo>
                    <a:pt x="2014" y="0"/>
                    <a:pt x="1181" y="214"/>
                    <a:pt x="367" y="452"/>
                  </a:cubicBezTo>
                  <a:lnTo>
                    <a:pt x="367" y="452"/>
                  </a:lnTo>
                  <a:lnTo>
                    <a:pt x="374" y="290"/>
                  </a:lnTo>
                  <a:lnTo>
                    <a:pt x="233" y="491"/>
                  </a:lnTo>
                  <a:lnTo>
                    <a:pt x="233" y="491"/>
                  </a:lnTo>
                  <a:cubicBezTo>
                    <a:pt x="277" y="478"/>
                    <a:pt x="322" y="465"/>
                    <a:pt x="367" y="452"/>
                  </a:cubicBezTo>
                  <a:lnTo>
                    <a:pt x="367" y="452"/>
                  </a:lnTo>
                  <a:lnTo>
                    <a:pt x="242" y="3261"/>
                  </a:lnTo>
                  <a:cubicBezTo>
                    <a:pt x="195" y="4305"/>
                    <a:pt x="216" y="5513"/>
                    <a:pt x="1026" y="6173"/>
                  </a:cubicBezTo>
                  <a:cubicBezTo>
                    <a:pt x="1365" y="6450"/>
                    <a:pt x="1794" y="6573"/>
                    <a:pt x="2232" y="6573"/>
                  </a:cubicBezTo>
                  <a:cubicBezTo>
                    <a:pt x="2611" y="6573"/>
                    <a:pt x="2997" y="6481"/>
                    <a:pt x="3338" y="6315"/>
                  </a:cubicBezTo>
                  <a:cubicBezTo>
                    <a:pt x="4071" y="5959"/>
                    <a:pt x="4626" y="5319"/>
                    <a:pt x="5095" y="4653"/>
                  </a:cubicBezTo>
                  <a:cubicBezTo>
                    <a:pt x="5616" y="3915"/>
                    <a:pt x="6076" y="3044"/>
                    <a:pt x="5941" y="2153"/>
                  </a:cubicBezTo>
                  <a:cubicBezTo>
                    <a:pt x="5766" y="1000"/>
                    <a:pt x="4615" y="201"/>
                    <a:pt x="3460" y="41"/>
                  </a:cubicBezTo>
                  <a:cubicBezTo>
                    <a:pt x="3256" y="13"/>
                    <a:pt x="3052" y="0"/>
                    <a:pt x="284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166;p33">
              <a:extLst>
                <a:ext uri="{FF2B5EF4-FFF2-40B4-BE49-F238E27FC236}">
                  <a16:creationId xmlns:a16="http://schemas.microsoft.com/office/drawing/2014/main" id="{C5319913-BA81-4A97-9923-4D1E84B0FA7A}"/>
                </a:ext>
              </a:extLst>
            </p:cNvPr>
            <p:cNvSpPr/>
            <p:nvPr/>
          </p:nvSpPr>
          <p:spPr>
            <a:xfrm>
              <a:off x="8251501" y="1490176"/>
              <a:ext cx="50148" cy="82264"/>
            </a:xfrm>
            <a:custGeom>
              <a:avLst/>
              <a:gdLst/>
              <a:ahLst/>
              <a:cxnLst/>
              <a:rect l="l" t="t" r="r" b="b"/>
              <a:pathLst>
                <a:path w="2083" h="3417" extrusionOk="0">
                  <a:moveTo>
                    <a:pt x="1346" y="1"/>
                  </a:moveTo>
                  <a:cubicBezTo>
                    <a:pt x="1241" y="1"/>
                    <a:pt x="807" y="384"/>
                    <a:pt x="212" y="986"/>
                  </a:cubicBezTo>
                  <a:lnTo>
                    <a:pt x="212" y="986"/>
                  </a:lnTo>
                  <a:cubicBezTo>
                    <a:pt x="148" y="1036"/>
                    <a:pt x="91" y="1094"/>
                    <a:pt x="45" y="1159"/>
                  </a:cubicBezTo>
                  <a:lnTo>
                    <a:pt x="366" y="1433"/>
                  </a:lnTo>
                  <a:cubicBezTo>
                    <a:pt x="370" y="1428"/>
                    <a:pt x="375" y="1423"/>
                    <a:pt x="379" y="1418"/>
                  </a:cubicBezTo>
                  <a:lnTo>
                    <a:pt x="379" y="1418"/>
                  </a:lnTo>
                  <a:cubicBezTo>
                    <a:pt x="480" y="1303"/>
                    <a:pt x="657" y="1235"/>
                    <a:pt x="840" y="1235"/>
                  </a:cubicBezTo>
                  <a:cubicBezTo>
                    <a:pt x="1025" y="1235"/>
                    <a:pt x="1217" y="1305"/>
                    <a:pt x="1343" y="1467"/>
                  </a:cubicBezTo>
                  <a:cubicBezTo>
                    <a:pt x="1570" y="1734"/>
                    <a:pt x="1599" y="2109"/>
                    <a:pt x="1467" y="2395"/>
                  </a:cubicBezTo>
                  <a:cubicBezTo>
                    <a:pt x="1341" y="2692"/>
                    <a:pt x="1103" y="2901"/>
                    <a:pt x="871" y="3019"/>
                  </a:cubicBezTo>
                  <a:cubicBezTo>
                    <a:pt x="396" y="3252"/>
                    <a:pt x="14" y="3218"/>
                    <a:pt x="10" y="3293"/>
                  </a:cubicBezTo>
                  <a:cubicBezTo>
                    <a:pt x="1" y="3326"/>
                    <a:pt x="165" y="3416"/>
                    <a:pt x="461" y="3416"/>
                  </a:cubicBezTo>
                  <a:cubicBezTo>
                    <a:pt x="610" y="3416"/>
                    <a:pt x="792" y="3393"/>
                    <a:pt x="1002" y="3329"/>
                  </a:cubicBezTo>
                  <a:cubicBezTo>
                    <a:pt x="1376" y="3203"/>
                    <a:pt x="1686" y="2934"/>
                    <a:pt x="1865" y="2583"/>
                  </a:cubicBezTo>
                  <a:cubicBezTo>
                    <a:pt x="2083" y="2186"/>
                    <a:pt x="2073" y="1577"/>
                    <a:pt x="1705" y="1157"/>
                  </a:cubicBezTo>
                  <a:cubicBezTo>
                    <a:pt x="1492" y="898"/>
                    <a:pt x="1190" y="778"/>
                    <a:pt x="894" y="772"/>
                  </a:cubicBezTo>
                  <a:lnTo>
                    <a:pt x="894" y="772"/>
                  </a:lnTo>
                  <a:cubicBezTo>
                    <a:pt x="1229" y="335"/>
                    <a:pt x="1409" y="47"/>
                    <a:pt x="1362" y="6"/>
                  </a:cubicBezTo>
                  <a:cubicBezTo>
                    <a:pt x="1358" y="2"/>
                    <a:pt x="1353" y="1"/>
                    <a:pt x="1346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167;p33">
              <a:extLst>
                <a:ext uri="{FF2B5EF4-FFF2-40B4-BE49-F238E27FC236}">
                  <a16:creationId xmlns:a16="http://schemas.microsoft.com/office/drawing/2014/main" id="{8E501DA4-1B62-431C-B40E-315813F3F7B7}"/>
                </a:ext>
              </a:extLst>
            </p:cNvPr>
            <p:cNvSpPr/>
            <p:nvPr/>
          </p:nvSpPr>
          <p:spPr>
            <a:xfrm>
              <a:off x="8098871" y="1445206"/>
              <a:ext cx="12110" cy="31418"/>
            </a:xfrm>
            <a:custGeom>
              <a:avLst/>
              <a:gdLst/>
              <a:ahLst/>
              <a:cxnLst/>
              <a:rect l="l" t="t" r="r" b="b"/>
              <a:pathLst>
                <a:path w="503" h="1305" extrusionOk="0">
                  <a:moveTo>
                    <a:pt x="232" y="1"/>
                  </a:moveTo>
                  <a:cubicBezTo>
                    <a:pt x="231" y="1"/>
                    <a:pt x="230" y="1"/>
                    <a:pt x="229" y="1"/>
                  </a:cubicBezTo>
                  <a:cubicBezTo>
                    <a:pt x="96" y="6"/>
                    <a:pt x="0" y="301"/>
                    <a:pt x="13" y="661"/>
                  </a:cubicBezTo>
                  <a:cubicBezTo>
                    <a:pt x="28" y="1019"/>
                    <a:pt x="143" y="1304"/>
                    <a:pt x="273" y="1304"/>
                  </a:cubicBezTo>
                  <a:cubicBezTo>
                    <a:pt x="274" y="1304"/>
                    <a:pt x="275" y="1304"/>
                    <a:pt x="276" y="1304"/>
                  </a:cubicBezTo>
                  <a:cubicBezTo>
                    <a:pt x="408" y="1299"/>
                    <a:pt x="503" y="1004"/>
                    <a:pt x="490" y="644"/>
                  </a:cubicBezTo>
                  <a:cubicBezTo>
                    <a:pt x="477" y="287"/>
                    <a:pt x="361" y="1"/>
                    <a:pt x="232" y="1"/>
                  </a:cubicBezTo>
                  <a:close/>
                </a:path>
              </a:pathLst>
            </a:custGeom>
            <a:solidFill>
              <a:srgbClr val="46365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168;p33">
              <a:extLst>
                <a:ext uri="{FF2B5EF4-FFF2-40B4-BE49-F238E27FC236}">
                  <a16:creationId xmlns:a16="http://schemas.microsoft.com/office/drawing/2014/main" id="{5051309D-15DC-490F-BE02-4DAC6858973F}"/>
                </a:ext>
              </a:extLst>
            </p:cNvPr>
            <p:cNvSpPr/>
            <p:nvPr/>
          </p:nvSpPr>
          <p:spPr>
            <a:xfrm>
              <a:off x="6952413" y="2438817"/>
              <a:ext cx="396274" cy="492165"/>
            </a:xfrm>
            <a:custGeom>
              <a:avLst/>
              <a:gdLst/>
              <a:ahLst/>
              <a:cxnLst/>
              <a:rect l="l" t="t" r="r" b="b"/>
              <a:pathLst>
                <a:path w="16460" h="20443" extrusionOk="0">
                  <a:moveTo>
                    <a:pt x="11150" y="1"/>
                  </a:moveTo>
                  <a:cubicBezTo>
                    <a:pt x="11143" y="1"/>
                    <a:pt x="11136" y="1"/>
                    <a:pt x="11129" y="3"/>
                  </a:cubicBezTo>
                  <a:cubicBezTo>
                    <a:pt x="10345" y="154"/>
                    <a:pt x="9618" y="2705"/>
                    <a:pt x="11246" y="5373"/>
                  </a:cubicBezTo>
                  <a:cubicBezTo>
                    <a:pt x="11246" y="5373"/>
                    <a:pt x="4667" y="3012"/>
                    <a:pt x="2095" y="3012"/>
                  </a:cubicBezTo>
                  <a:cubicBezTo>
                    <a:pt x="1508" y="3012"/>
                    <a:pt x="1130" y="3135"/>
                    <a:pt x="1086" y="3437"/>
                  </a:cubicBezTo>
                  <a:cubicBezTo>
                    <a:pt x="851" y="5063"/>
                    <a:pt x="8330" y="7700"/>
                    <a:pt x="8330" y="7700"/>
                  </a:cubicBezTo>
                  <a:cubicBezTo>
                    <a:pt x="8330" y="7700"/>
                    <a:pt x="4347" y="6646"/>
                    <a:pt x="2039" y="6646"/>
                  </a:cubicBezTo>
                  <a:cubicBezTo>
                    <a:pt x="1198" y="6646"/>
                    <a:pt x="580" y="6786"/>
                    <a:pt x="458" y="7168"/>
                  </a:cubicBezTo>
                  <a:cubicBezTo>
                    <a:pt x="0" y="8598"/>
                    <a:pt x="6591" y="10781"/>
                    <a:pt x="6591" y="10781"/>
                  </a:cubicBezTo>
                  <a:cubicBezTo>
                    <a:pt x="6591" y="10781"/>
                    <a:pt x="2675" y="9713"/>
                    <a:pt x="985" y="9713"/>
                  </a:cubicBezTo>
                  <a:cubicBezTo>
                    <a:pt x="458" y="9713"/>
                    <a:pt x="148" y="9817"/>
                    <a:pt x="239" y="10089"/>
                  </a:cubicBezTo>
                  <a:cubicBezTo>
                    <a:pt x="622" y="11234"/>
                    <a:pt x="5023" y="13405"/>
                    <a:pt x="5023" y="13405"/>
                  </a:cubicBezTo>
                  <a:cubicBezTo>
                    <a:pt x="5023" y="13405"/>
                    <a:pt x="2544" y="12555"/>
                    <a:pt x="1377" y="12555"/>
                  </a:cubicBezTo>
                  <a:cubicBezTo>
                    <a:pt x="954" y="12555"/>
                    <a:pt x="703" y="12666"/>
                    <a:pt x="805" y="12971"/>
                  </a:cubicBezTo>
                  <a:cubicBezTo>
                    <a:pt x="1189" y="14116"/>
                    <a:pt x="9577" y="20355"/>
                    <a:pt x="9577" y="20355"/>
                  </a:cubicBezTo>
                  <a:cubicBezTo>
                    <a:pt x="9684" y="20414"/>
                    <a:pt x="9796" y="20442"/>
                    <a:pt x="9912" y="20442"/>
                  </a:cubicBezTo>
                  <a:cubicBezTo>
                    <a:pt x="12313" y="20442"/>
                    <a:pt x="16460" y="8347"/>
                    <a:pt x="16460" y="8347"/>
                  </a:cubicBezTo>
                  <a:cubicBezTo>
                    <a:pt x="16460" y="8347"/>
                    <a:pt x="11992" y="1"/>
                    <a:pt x="11150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169;p33">
              <a:extLst>
                <a:ext uri="{FF2B5EF4-FFF2-40B4-BE49-F238E27FC236}">
                  <a16:creationId xmlns:a16="http://schemas.microsoft.com/office/drawing/2014/main" id="{6E9C2821-6836-437E-AED3-DE2739C59026}"/>
                </a:ext>
              </a:extLst>
            </p:cNvPr>
            <p:cNvSpPr/>
            <p:nvPr/>
          </p:nvSpPr>
          <p:spPr>
            <a:xfrm>
              <a:off x="7182610" y="2068244"/>
              <a:ext cx="1340159" cy="1202691"/>
            </a:xfrm>
            <a:custGeom>
              <a:avLst/>
              <a:gdLst/>
              <a:ahLst/>
              <a:cxnLst/>
              <a:rect l="l" t="t" r="r" b="b"/>
              <a:pathLst>
                <a:path w="55666" h="49956" extrusionOk="0">
                  <a:moveTo>
                    <a:pt x="42815" y="1"/>
                  </a:moveTo>
                  <a:cubicBezTo>
                    <a:pt x="42815" y="1"/>
                    <a:pt x="36357" y="33165"/>
                    <a:pt x="30752" y="33165"/>
                  </a:cubicBezTo>
                  <a:cubicBezTo>
                    <a:pt x="30604" y="33165"/>
                    <a:pt x="30456" y="33142"/>
                    <a:pt x="30309" y="33094"/>
                  </a:cubicBezTo>
                  <a:cubicBezTo>
                    <a:pt x="17778" y="29029"/>
                    <a:pt x="6898" y="23741"/>
                    <a:pt x="6898" y="23741"/>
                  </a:cubicBezTo>
                  <a:lnTo>
                    <a:pt x="1" y="35885"/>
                  </a:lnTo>
                  <a:cubicBezTo>
                    <a:pt x="1" y="35885"/>
                    <a:pt x="17788" y="44603"/>
                    <a:pt x="22268" y="46718"/>
                  </a:cubicBezTo>
                  <a:cubicBezTo>
                    <a:pt x="24397" y="47723"/>
                    <a:pt x="29382" y="49956"/>
                    <a:pt x="34658" y="49956"/>
                  </a:cubicBezTo>
                  <a:cubicBezTo>
                    <a:pt x="40491" y="49956"/>
                    <a:pt x="46680" y="47228"/>
                    <a:pt x="49766" y="37098"/>
                  </a:cubicBezTo>
                  <a:cubicBezTo>
                    <a:pt x="55666" y="17739"/>
                    <a:pt x="55290" y="4367"/>
                    <a:pt x="55290" y="4367"/>
                  </a:cubicBezTo>
                  <a:lnTo>
                    <a:pt x="428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170;p33">
              <a:extLst>
                <a:ext uri="{FF2B5EF4-FFF2-40B4-BE49-F238E27FC236}">
                  <a16:creationId xmlns:a16="http://schemas.microsoft.com/office/drawing/2014/main" id="{C9EB97A2-C63B-4736-B3D6-FC2D4CE2226E}"/>
                </a:ext>
              </a:extLst>
            </p:cNvPr>
            <p:cNvSpPr/>
            <p:nvPr/>
          </p:nvSpPr>
          <p:spPr>
            <a:xfrm>
              <a:off x="7275536" y="2700574"/>
              <a:ext cx="168043" cy="277753"/>
            </a:xfrm>
            <a:custGeom>
              <a:avLst/>
              <a:gdLst/>
              <a:ahLst/>
              <a:cxnLst/>
              <a:rect l="l" t="t" r="r" b="b"/>
              <a:pathLst>
                <a:path w="6980" h="11537" extrusionOk="0">
                  <a:moveTo>
                    <a:pt x="6920" y="0"/>
                  </a:moveTo>
                  <a:cubicBezTo>
                    <a:pt x="6772" y="0"/>
                    <a:pt x="5416" y="2647"/>
                    <a:pt x="3556" y="5790"/>
                  </a:cubicBezTo>
                  <a:cubicBezTo>
                    <a:pt x="1681" y="8972"/>
                    <a:pt x="1" y="11456"/>
                    <a:pt x="112" y="11534"/>
                  </a:cubicBezTo>
                  <a:cubicBezTo>
                    <a:pt x="113" y="11536"/>
                    <a:pt x="115" y="11536"/>
                    <a:pt x="117" y="11536"/>
                  </a:cubicBezTo>
                  <a:cubicBezTo>
                    <a:pt x="191" y="11536"/>
                    <a:pt x="670" y="10967"/>
                    <a:pt x="1364" y="10011"/>
                  </a:cubicBezTo>
                  <a:cubicBezTo>
                    <a:pt x="2078" y="9026"/>
                    <a:pt x="3013" y="7627"/>
                    <a:pt x="3957" y="6027"/>
                  </a:cubicBezTo>
                  <a:cubicBezTo>
                    <a:pt x="4901" y="4428"/>
                    <a:pt x="5675" y="2934"/>
                    <a:pt x="6193" y="1833"/>
                  </a:cubicBezTo>
                  <a:cubicBezTo>
                    <a:pt x="6710" y="731"/>
                    <a:pt x="6980" y="27"/>
                    <a:pt x="6924" y="1"/>
                  </a:cubicBezTo>
                  <a:cubicBezTo>
                    <a:pt x="6923" y="1"/>
                    <a:pt x="6921" y="0"/>
                    <a:pt x="6920" y="0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171;p33">
              <a:extLst>
                <a:ext uri="{FF2B5EF4-FFF2-40B4-BE49-F238E27FC236}">
                  <a16:creationId xmlns:a16="http://schemas.microsoft.com/office/drawing/2014/main" id="{0B41BBD5-FCAC-44DA-AC2B-C7EBFFD9FBED}"/>
                </a:ext>
              </a:extLst>
            </p:cNvPr>
            <p:cNvSpPr/>
            <p:nvPr/>
          </p:nvSpPr>
          <p:spPr>
            <a:xfrm>
              <a:off x="7338562" y="2690656"/>
              <a:ext cx="49715" cy="43744"/>
            </a:xfrm>
            <a:custGeom>
              <a:avLst/>
              <a:gdLst/>
              <a:ahLst/>
              <a:cxnLst/>
              <a:rect l="l" t="t" r="r" b="b"/>
              <a:pathLst>
                <a:path w="2065" h="1817" extrusionOk="0">
                  <a:moveTo>
                    <a:pt x="829" y="329"/>
                  </a:moveTo>
                  <a:cubicBezTo>
                    <a:pt x="857" y="329"/>
                    <a:pt x="887" y="330"/>
                    <a:pt x="918" y="333"/>
                  </a:cubicBezTo>
                  <a:cubicBezTo>
                    <a:pt x="1109" y="351"/>
                    <a:pt x="1347" y="456"/>
                    <a:pt x="1436" y="639"/>
                  </a:cubicBezTo>
                  <a:cubicBezTo>
                    <a:pt x="1535" y="817"/>
                    <a:pt x="1454" y="1067"/>
                    <a:pt x="1227" y="1235"/>
                  </a:cubicBezTo>
                  <a:cubicBezTo>
                    <a:pt x="1109" y="1319"/>
                    <a:pt x="982" y="1360"/>
                    <a:pt x="868" y="1360"/>
                  </a:cubicBezTo>
                  <a:cubicBezTo>
                    <a:pt x="760" y="1360"/>
                    <a:pt x="665" y="1323"/>
                    <a:pt x="600" y="1251"/>
                  </a:cubicBezTo>
                  <a:cubicBezTo>
                    <a:pt x="456" y="1112"/>
                    <a:pt x="441" y="851"/>
                    <a:pt x="493" y="668"/>
                  </a:cubicBezTo>
                  <a:cubicBezTo>
                    <a:pt x="533" y="518"/>
                    <a:pt x="602" y="416"/>
                    <a:pt x="672" y="345"/>
                  </a:cubicBezTo>
                  <a:lnTo>
                    <a:pt x="672" y="345"/>
                  </a:lnTo>
                  <a:cubicBezTo>
                    <a:pt x="719" y="335"/>
                    <a:pt x="772" y="329"/>
                    <a:pt x="829" y="329"/>
                  </a:cubicBezTo>
                  <a:close/>
                  <a:moveTo>
                    <a:pt x="991" y="1"/>
                  </a:moveTo>
                  <a:cubicBezTo>
                    <a:pt x="965" y="1"/>
                    <a:pt x="939" y="2"/>
                    <a:pt x="915" y="4"/>
                  </a:cubicBezTo>
                  <a:cubicBezTo>
                    <a:pt x="634" y="28"/>
                    <a:pt x="428" y="162"/>
                    <a:pt x="338" y="289"/>
                  </a:cubicBezTo>
                  <a:cubicBezTo>
                    <a:pt x="310" y="328"/>
                    <a:pt x="291" y="363"/>
                    <a:pt x="279" y="394"/>
                  </a:cubicBezTo>
                  <a:lnTo>
                    <a:pt x="279" y="394"/>
                  </a:lnTo>
                  <a:cubicBezTo>
                    <a:pt x="245" y="439"/>
                    <a:pt x="214" y="491"/>
                    <a:pt x="186" y="547"/>
                  </a:cubicBezTo>
                  <a:cubicBezTo>
                    <a:pt x="74" y="791"/>
                    <a:pt x="0" y="1184"/>
                    <a:pt x="278" y="1537"/>
                  </a:cubicBezTo>
                  <a:cubicBezTo>
                    <a:pt x="424" y="1729"/>
                    <a:pt x="660" y="1816"/>
                    <a:pt x="900" y="1816"/>
                  </a:cubicBezTo>
                  <a:cubicBezTo>
                    <a:pt x="1117" y="1816"/>
                    <a:pt x="1339" y="1745"/>
                    <a:pt x="1503" y="1614"/>
                  </a:cubicBezTo>
                  <a:cubicBezTo>
                    <a:pt x="1872" y="1370"/>
                    <a:pt x="2064" y="805"/>
                    <a:pt x="1811" y="426"/>
                  </a:cubicBezTo>
                  <a:cubicBezTo>
                    <a:pt x="1593" y="90"/>
                    <a:pt x="1253" y="1"/>
                    <a:pt x="991" y="1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172;p33">
              <a:extLst>
                <a:ext uri="{FF2B5EF4-FFF2-40B4-BE49-F238E27FC236}">
                  <a16:creationId xmlns:a16="http://schemas.microsoft.com/office/drawing/2014/main" id="{FD9C76D8-F139-48C0-83AE-0DCD3672346A}"/>
                </a:ext>
              </a:extLst>
            </p:cNvPr>
            <p:cNvSpPr/>
            <p:nvPr/>
          </p:nvSpPr>
          <p:spPr>
            <a:xfrm>
              <a:off x="7661733" y="3987576"/>
              <a:ext cx="57130" cy="1382699"/>
            </a:xfrm>
            <a:custGeom>
              <a:avLst/>
              <a:gdLst/>
              <a:ahLst/>
              <a:cxnLst/>
              <a:rect l="l" t="t" r="r" b="b"/>
              <a:pathLst>
                <a:path w="2373" h="57433" extrusionOk="0">
                  <a:moveTo>
                    <a:pt x="0" y="1"/>
                  </a:moveTo>
                  <a:lnTo>
                    <a:pt x="520" y="57433"/>
                  </a:lnTo>
                  <a:lnTo>
                    <a:pt x="2164" y="57349"/>
                  </a:lnTo>
                  <a:lnTo>
                    <a:pt x="2373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173;p33">
              <a:extLst>
                <a:ext uri="{FF2B5EF4-FFF2-40B4-BE49-F238E27FC236}">
                  <a16:creationId xmlns:a16="http://schemas.microsoft.com/office/drawing/2014/main" id="{D0522E4A-EE41-4D23-84CB-124A68E5E50D}"/>
                </a:ext>
              </a:extLst>
            </p:cNvPr>
            <p:cNvSpPr/>
            <p:nvPr/>
          </p:nvSpPr>
          <p:spPr>
            <a:xfrm>
              <a:off x="8406298" y="4037145"/>
              <a:ext cx="153671" cy="1380509"/>
            </a:xfrm>
            <a:custGeom>
              <a:avLst/>
              <a:gdLst/>
              <a:ahLst/>
              <a:cxnLst/>
              <a:rect l="l" t="t" r="r" b="b"/>
              <a:pathLst>
                <a:path w="6383" h="57342" extrusionOk="0">
                  <a:moveTo>
                    <a:pt x="4024" y="1"/>
                  </a:moveTo>
                  <a:lnTo>
                    <a:pt x="1" y="57294"/>
                  </a:lnTo>
                  <a:lnTo>
                    <a:pt x="1645" y="57341"/>
                  </a:lnTo>
                  <a:lnTo>
                    <a:pt x="6382" y="277"/>
                  </a:lnTo>
                  <a:lnTo>
                    <a:pt x="4024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174;p33">
              <a:extLst>
                <a:ext uri="{FF2B5EF4-FFF2-40B4-BE49-F238E27FC236}">
                  <a16:creationId xmlns:a16="http://schemas.microsoft.com/office/drawing/2014/main" id="{3EB3923C-A729-4647-B811-88D839CDE30F}"/>
                </a:ext>
              </a:extLst>
            </p:cNvPr>
            <p:cNvSpPr/>
            <p:nvPr/>
          </p:nvSpPr>
          <p:spPr>
            <a:xfrm>
              <a:off x="8884988" y="4039383"/>
              <a:ext cx="113923" cy="1381568"/>
            </a:xfrm>
            <a:custGeom>
              <a:avLst/>
              <a:gdLst/>
              <a:ahLst/>
              <a:cxnLst/>
              <a:rect l="l" t="t" r="r" b="b"/>
              <a:pathLst>
                <a:path w="4732" h="57386" extrusionOk="0">
                  <a:moveTo>
                    <a:pt x="2365" y="1"/>
                  </a:moveTo>
                  <a:lnTo>
                    <a:pt x="1" y="57385"/>
                  </a:lnTo>
                  <a:lnTo>
                    <a:pt x="1645" y="57385"/>
                  </a:lnTo>
                  <a:lnTo>
                    <a:pt x="4731" y="208"/>
                  </a:lnTo>
                  <a:lnTo>
                    <a:pt x="236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175;p33">
              <a:extLst>
                <a:ext uri="{FF2B5EF4-FFF2-40B4-BE49-F238E27FC236}">
                  <a16:creationId xmlns:a16="http://schemas.microsoft.com/office/drawing/2014/main" id="{07268636-8C6B-4A53-8764-3D1A0373D223}"/>
                </a:ext>
              </a:extLst>
            </p:cNvPr>
            <p:cNvSpPr/>
            <p:nvPr/>
          </p:nvSpPr>
          <p:spPr>
            <a:xfrm>
              <a:off x="8117890" y="4025324"/>
              <a:ext cx="153647" cy="1380485"/>
            </a:xfrm>
            <a:custGeom>
              <a:avLst/>
              <a:gdLst/>
              <a:ahLst/>
              <a:cxnLst/>
              <a:rect l="l" t="t" r="r" b="b"/>
              <a:pathLst>
                <a:path w="6382" h="57341" extrusionOk="0">
                  <a:moveTo>
                    <a:pt x="4024" y="0"/>
                  </a:moveTo>
                  <a:lnTo>
                    <a:pt x="0" y="57293"/>
                  </a:lnTo>
                  <a:lnTo>
                    <a:pt x="1645" y="57341"/>
                  </a:lnTo>
                  <a:lnTo>
                    <a:pt x="6382" y="276"/>
                  </a:lnTo>
                  <a:lnTo>
                    <a:pt x="402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176;p33">
              <a:extLst>
                <a:ext uri="{FF2B5EF4-FFF2-40B4-BE49-F238E27FC236}">
                  <a16:creationId xmlns:a16="http://schemas.microsoft.com/office/drawing/2014/main" id="{89B5249A-3CF7-455C-845F-316ED7976769}"/>
                </a:ext>
              </a:extLst>
            </p:cNvPr>
            <p:cNvSpPr/>
            <p:nvPr/>
          </p:nvSpPr>
          <p:spPr>
            <a:xfrm>
              <a:off x="7628896" y="3886031"/>
              <a:ext cx="1442261" cy="181814"/>
            </a:xfrm>
            <a:custGeom>
              <a:avLst/>
              <a:gdLst/>
              <a:ahLst/>
              <a:cxnLst/>
              <a:rect l="l" t="t" r="r" b="b"/>
              <a:pathLst>
                <a:path w="59907" h="7552" extrusionOk="0">
                  <a:moveTo>
                    <a:pt x="1" y="1"/>
                  </a:moveTo>
                  <a:lnTo>
                    <a:pt x="566" y="6539"/>
                  </a:lnTo>
                  <a:lnTo>
                    <a:pt x="58921" y="7551"/>
                  </a:lnTo>
                  <a:lnTo>
                    <a:pt x="59907" y="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177;p33">
              <a:extLst>
                <a:ext uri="{FF2B5EF4-FFF2-40B4-BE49-F238E27FC236}">
                  <a16:creationId xmlns:a16="http://schemas.microsoft.com/office/drawing/2014/main" id="{4E355DBC-F113-4B0C-8F38-350A9A8EA133}"/>
                </a:ext>
              </a:extLst>
            </p:cNvPr>
            <p:cNvSpPr/>
            <p:nvPr/>
          </p:nvSpPr>
          <p:spPr>
            <a:xfrm>
              <a:off x="7690309" y="4676047"/>
              <a:ext cx="1233362" cy="39507"/>
            </a:xfrm>
            <a:custGeom>
              <a:avLst/>
              <a:gdLst/>
              <a:ahLst/>
              <a:cxnLst/>
              <a:rect l="l" t="t" r="r" b="b"/>
              <a:pathLst>
                <a:path w="51230" h="1641" extrusionOk="0">
                  <a:moveTo>
                    <a:pt x="0" y="1"/>
                  </a:moveTo>
                  <a:lnTo>
                    <a:pt x="0" y="1157"/>
                  </a:lnTo>
                  <a:lnTo>
                    <a:pt x="51229" y="1640"/>
                  </a:lnTo>
                  <a:lnTo>
                    <a:pt x="51229" y="1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178;p33">
              <a:extLst>
                <a:ext uri="{FF2B5EF4-FFF2-40B4-BE49-F238E27FC236}">
                  <a16:creationId xmlns:a16="http://schemas.microsoft.com/office/drawing/2014/main" id="{5AA30EB4-B720-4BDF-BC5C-AA7CF0E821B0}"/>
                </a:ext>
              </a:extLst>
            </p:cNvPr>
            <p:cNvSpPr/>
            <p:nvPr/>
          </p:nvSpPr>
          <p:spPr>
            <a:xfrm>
              <a:off x="7605279" y="1947560"/>
              <a:ext cx="1577177" cy="2008987"/>
            </a:xfrm>
            <a:custGeom>
              <a:avLst/>
              <a:gdLst/>
              <a:ahLst/>
              <a:cxnLst/>
              <a:rect l="l" t="t" r="r" b="b"/>
              <a:pathLst>
                <a:path w="65511" h="83447" extrusionOk="0">
                  <a:moveTo>
                    <a:pt x="39655" y="1"/>
                  </a:moveTo>
                  <a:lnTo>
                    <a:pt x="39655" y="52627"/>
                  </a:lnTo>
                  <a:lnTo>
                    <a:pt x="0" y="51291"/>
                  </a:lnTo>
                  <a:lnTo>
                    <a:pt x="982" y="80522"/>
                  </a:lnTo>
                  <a:lnTo>
                    <a:pt x="60623" y="83446"/>
                  </a:lnTo>
                  <a:lnTo>
                    <a:pt x="62511" y="43983"/>
                  </a:lnTo>
                  <a:lnTo>
                    <a:pt x="65511" y="1015"/>
                  </a:lnTo>
                  <a:lnTo>
                    <a:pt x="3965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179;p33">
              <a:extLst>
                <a:ext uri="{FF2B5EF4-FFF2-40B4-BE49-F238E27FC236}">
                  <a16:creationId xmlns:a16="http://schemas.microsoft.com/office/drawing/2014/main" id="{F111FC5F-83B5-4CB7-A5D5-7FE25E0A304D}"/>
                </a:ext>
              </a:extLst>
            </p:cNvPr>
            <p:cNvSpPr/>
            <p:nvPr/>
          </p:nvSpPr>
          <p:spPr>
            <a:xfrm>
              <a:off x="8527728" y="1231885"/>
              <a:ext cx="252619" cy="295978"/>
            </a:xfrm>
            <a:custGeom>
              <a:avLst/>
              <a:gdLst/>
              <a:ahLst/>
              <a:cxnLst/>
              <a:rect l="l" t="t" r="r" b="b"/>
              <a:pathLst>
                <a:path w="10493" h="12294" extrusionOk="0">
                  <a:moveTo>
                    <a:pt x="5778" y="1"/>
                  </a:moveTo>
                  <a:cubicBezTo>
                    <a:pt x="5349" y="1"/>
                    <a:pt x="4920" y="67"/>
                    <a:pt x="4511" y="203"/>
                  </a:cubicBezTo>
                  <a:cubicBezTo>
                    <a:pt x="3058" y="689"/>
                    <a:pt x="1933" y="2046"/>
                    <a:pt x="1727" y="3567"/>
                  </a:cubicBezTo>
                  <a:lnTo>
                    <a:pt x="1" y="8790"/>
                  </a:lnTo>
                  <a:cubicBezTo>
                    <a:pt x="594" y="10511"/>
                    <a:pt x="2150" y="11860"/>
                    <a:pt x="3935" y="12205"/>
                  </a:cubicBezTo>
                  <a:cubicBezTo>
                    <a:pt x="4246" y="12265"/>
                    <a:pt x="4561" y="12294"/>
                    <a:pt x="4877" y="12294"/>
                  </a:cubicBezTo>
                  <a:cubicBezTo>
                    <a:pt x="6376" y="12294"/>
                    <a:pt x="7875" y="11637"/>
                    <a:pt x="8859" y="10503"/>
                  </a:cubicBezTo>
                  <a:cubicBezTo>
                    <a:pt x="10143" y="9019"/>
                    <a:pt x="10492" y="6912"/>
                    <a:pt x="10288" y="4961"/>
                  </a:cubicBezTo>
                  <a:cubicBezTo>
                    <a:pt x="10146" y="3594"/>
                    <a:pt x="9725" y="2193"/>
                    <a:pt x="8758" y="1217"/>
                  </a:cubicBezTo>
                  <a:cubicBezTo>
                    <a:pt x="7983" y="432"/>
                    <a:pt x="6879" y="1"/>
                    <a:pt x="5778" y="1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180;p33">
              <a:extLst>
                <a:ext uri="{FF2B5EF4-FFF2-40B4-BE49-F238E27FC236}">
                  <a16:creationId xmlns:a16="http://schemas.microsoft.com/office/drawing/2014/main" id="{B3347D7F-B39C-46A8-A4D9-660BFD7AF866}"/>
                </a:ext>
              </a:extLst>
            </p:cNvPr>
            <p:cNvSpPr/>
            <p:nvPr/>
          </p:nvSpPr>
          <p:spPr>
            <a:xfrm>
              <a:off x="8302851" y="1252011"/>
              <a:ext cx="477311" cy="640901"/>
            </a:xfrm>
            <a:custGeom>
              <a:avLst/>
              <a:gdLst/>
              <a:ahLst/>
              <a:cxnLst/>
              <a:rect l="l" t="t" r="r" b="b"/>
              <a:pathLst>
                <a:path w="19826" h="26621" extrusionOk="0">
                  <a:moveTo>
                    <a:pt x="8380" y="0"/>
                  </a:moveTo>
                  <a:cubicBezTo>
                    <a:pt x="8027" y="0"/>
                    <a:pt x="7676" y="67"/>
                    <a:pt x="7342" y="214"/>
                  </a:cubicBezTo>
                  <a:cubicBezTo>
                    <a:pt x="7342" y="214"/>
                    <a:pt x="2701" y="7219"/>
                    <a:pt x="3044" y="9894"/>
                  </a:cubicBezTo>
                  <a:cubicBezTo>
                    <a:pt x="3387" y="12570"/>
                    <a:pt x="310" y="14659"/>
                    <a:pt x="310" y="14659"/>
                  </a:cubicBezTo>
                  <a:cubicBezTo>
                    <a:pt x="144" y="17302"/>
                    <a:pt x="0" y="20300"/>
                    <a:pt x="325" y="22928"/>
                  </a:cubicBezTo>
                  <a:cubicBezTo>
                    <a:pt x="433" y="23793"/>
                    <a:pt x="575" y="24682"/>
                    <a:pt x="1034" y="25423"/>
                  </a:cubicBezTo>
                  <a:cubicBezTo>
                    <a:pt x="1447" y="26094"/>
                    <a:pt x="2179" y="26620"/>
                    <a:pt x="2952" y="26620"/>
                  </a:cubicBezTo>
                  <a:cubicBezTo>
                    <a:pt x="3035" y="26620"/>
                    <a:pt x="3118" y="26614"/>
                    <a:pt x="3201" y="26602"/>
                  </a:cubicBezTo>
                  <a:cubicBezTo>
                    <a:pt x="4602" y="26393"/>
                    <a:pt x="5144" y="24696"/>
                    <a:pt x="5392" y="23302"/>
                  </a:cubicBezTo>
                  <a:cubicBezTo>
                    <a:pt x="5926" y="24223"/>
                    <a:pt x="6481" y="25168"/>
                    <a:pt x="7322" y="25821"/>
                  </a:cubicBezTo>
                  <a:cubicBezTo>
                    <a:pt x="7869" y="26246"/>
                    <a:pt x="8571" y="26520"/>
                    <a:pt x="9253" y="26520"/>
                  </a:cubicBezTo>
                  <a:cubicBezTo>
                    <a:pt x="9620" y="26520"/>
                    <a:pt x="9981" y="26440"/>
                    <a:pt x="10309" y="26262"/>
                  </a:cubicBezTo>
                  <a:cubicBezTo>
                    <a:pt x="11135" y="25814"/>
                    <a:pt x="11502" y="24612"/>
                    <a:pt x="11021" y="23857"/>
                  </a:cubicBezTo>
                  <a:lnTo>
                    <a:pt x="11021" y="23857"/>
                  </a:lnTo>
                  <a:cubicBezTo>
                    <a:pt x="12207" y="25149"/>
                    <a:pt x="13955" y="25905"/>
                    <a:pt x="15707" y="25905"/>
                  </a:cubicBezTo>
                  <a:cubicBezTo>
                    <a:pt x="15965" y="25905"/>
                    <a:pt x="16222" y="25889"/>
                    <a:pt x="16478" y="25856"/>
                  </a:cubicBezTo>
                  <a:cubicBezTo>
                    <a:pt x="17898" y="25671"/>
                    <a:pt x="19484" y="24510"/>
                    <a:pt x="19100" y="23129"/>
                  </a:cubicBezTo>
                  <a:cubicBezTo>
                    <a:pt x="18845" y="22208"/>
                    <a:pt x="17859" y="21734"/>
                    <a:pt x="17002" y="21313"/>
                  </a:cubicBezTo>
                  <a:cubicBezTo>
                    <a:pt x="16145" y="20892"/>
                    <a:pt x="15206" y="20232"/>
                    <a:pt x="15211" y="19277"/>
                  </a:cubicBezTo>
                  <a:lnTo>
                    <a:pt x="15211" y="19277"/>
                  </a:lnTo>
                  <a:cubicBezTo>
                    <a:pt x="15693" y="19664"/>
                    <a:pt x="16311" y="19869"/>
                    <a:pt x="16928" y="19869"/>
                  </a:cubicBezTo>
                  <a:cubicBezTo>
                    <a:pt x="17255" y="19869"/>
                    <a:pt x="17581" y="19811"/>
                    <a:pt x="17887" y="19693"/>
                  </a:cubicBezTo>
                  <a:cubicBezTo>
                    <a:pt x="18770" y="19352"/>
                    <a:pt x="19441" y="18519"/>
                    <a:pt x="19590" y="17585"/>
                  </a:cubicBezTo>
                  <a:cubicBezTo>
                    <a:pt x="19825" y="16091"/>
                    <a:pt x="18793" y="14687"/>
                    <a:pt x="17634" y="13717"/>
                  </a:cubicBezTo>
                  <a:cubicBezTo>
                    <a:pt x="16474" y="12745"/>
                    <a:pt x="15104" y="11978"/>
                    <a:pt x="14224" y="10746"/>
                  </a:cubicBezTo>
                  <a:cubicBezTo>
                    <a:pt x="13305" y="9456"/>
                    <a:pt x="13042" y="7824"/>
                    <a:pt x="12814" y="6256"/>
                  </a:cubicBezTo>
                  <a:cubicBezTo>
                    <a:pt x="12583" y="4690"/>
                    <a:pt x="12340" y="3057"/>
                    <a:pt x="11444" y="1751"/>
                  </a:cubicBezTo>
                  <a:cubicBezTo>
                    <a:pt x="10755" y="745"/>
                    <a:pt x="9557" y="0"/>
                    <a:pt x="8380" y="0"/>
                  </a:cubicBezTo>
                  <a:close/>
                </a:path>
              </a:pathLst>
            </a:custGeom>
            <a:solidFill>
              <a:srgbClr val="6D392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181;p33">
              <a:extLst>
                <a:ext uri="{FF2B5EF4-FFF2-40B4-BE49-F238E27FC236}">
                  <a16:creationId xmlns:a16="http://schemas.microsoft.com/office/drawing/2014/main" id="{6F0E0919-A06F-4167-9793-40BCB2037CC1}"/>
                </a:ext>
              </a:extLst>
            </p:cNvPr>
            <p:cNvSpPr/>
            <p:nvPr/>
          </p:nvSpPr>
          <p:spPr>
            <a:xfrm>
              <a:off x="7897876" y="2862810"/>
              <a:ext cx="68662" cy="137516"/>
            </a:xfrm>
            <a:custGeom>
              <a:avLst/>
              <a:gdLst/>
              <a:ahLst/>
              <a:cxnLst/>
              <a:rect l="l" t="t" r="r" b="b"/>
              <a:pathLst>
                <a:path w="2852" h="5712" extrusionOk="0">
                  <a:moveTo>
                    <a:pt x="126" y="1"/>
                  </a:moveTo>
                  <a:cubicBezTo>
                    <a:pt x="124" y="1"/>
                    <a:pt x="123" y="1"/>
                    <a:pt x="121" y="1"/>
                  </a:cubicBezTo>
                  <a:cubicBezTo>
                    <a:pt x="0" y="29"/>
                    <a:pt x="252" y="1450"/>
                    <a:pt x="993" y="3055"/>
                  </a:cubicBezTo>
                  <a:cubicBezTo>
                    <a:pt x="1704" y="4616"/>
                    <a:pt x="2586" y="5712"/>
                    <a:pt x="2729" y="5712"/>
                  </a:cubicBezTo>
                  <a:cubicBezTo>
                    <a:pt x="2733" y="5712"/>
                    <a:pt x="2737" y="5710"/>
                    <a:pt x="2740" y="5708"/>
                  </a:cubicBezTo>
                  <a:cubicBezTo>
                    <a:pt x="2851" y="5632"/>
                    <a:pt x="2131" y="4426"/>
                    <a:pt x="1417" y="2860"/>
                  </a:cubicBezTo>
                  <a:cubicBezTo>
                    <a:pt x="705" y="1319"/>
                    <a:pt x="263" y="1"/>
                    <a:pt x="126" y="1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182;p33">
              <a:extLst>
                <a:ext uri="{FF2B5EF4-FFF2-40B4-BE49-F238E27FC236}">
                  <a16:creationId xmlns:a16="http://schemas.microsoft.com/office/drawing/2014/main" id="{54D71393-EF44-457E-BBB0-EE198D73BFBC}"/>
                </a:ext>
              </a:extLst>
            </p:cNvPr>
            <p:cNvSpPr/>
            <p:nvPr/>
          </p:nvSpPr>
          <p:spPr>
            <a:xfrm>
              <a:off x="7905484" y="2871019"/>
              <a:ext cx="112310" cy="109589"/>
            </a:xfrm>
            <a:custGeom>
              <a:avLst/>
              <a:gdLst/>
              <a:ahLst/>
              <a:cxnLst/>
              <a:rect l="l" t="t" r="r" b="b"/>
              <a:pathLst>
                <a:path w="4665" h="4552" extrusionOk="0">
                  <a:moveTo>
                    <a:pt x="121" y="0"/>
                  </a:moveTo>
                  <a:cubicBezTo>
                    <a:pt x="117" y="0"/>
                    <a:pt x="114" y="1"/>
                    <a:pt x="110" y="3"/>
                  </a:cubicBezTo>
                  <a:cubicBezTo>
                    <a:pt x="1" y="54"/>
                    <a:pt x="610" y="1425"/>
                    <a:pt x="1898" y="2720"/>
                  </a:cubicBezTo>
                  <a:cubicBezTo>
                    <a:pt x="3084" y="3927"/>
                    <a:pt x="4342" y="4551"/>
                    <a:pt x="4562" y="4551"/>
                  </a:cubicBezTo>
                  <a:cubicBezTo>
                    <a:pt x="4580" y="4551"/>
                    <a:pt x="4590" y="4547"/>
                    <a:pt x="4594" y="4539"/>
                  </a:cubicBezTo>
                  <a:cubicBezTo>
                    <a:pt x="4664" y="4420"/>
                    <a:pt x="3456" y="3641"/>
                    <a:pt x="2231" y="2392"/>
                  </a:cubicBezTo>
                  <a:cubicBezTo>
                    <a:pt x="1029" y="1186"/>
                    <a:pt x="273" y="0"/>
                    <a:pt x="121" y="0"/>
                  </a:cubicBezTo>
                  <a:close/>
                </a:path>
              </a:pathLst>
            </a:custGeom>
            <a:solidFill>
              <a:srgbClr val="B2794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183;p33">
              <a:extLst>
                <a:ext uri="{FF2B5EF4-FFF2-40B4-BE49-F238E27FC236}">
                  <a16:creationId xmlns:a16="http://schemas.microsoft.com/office/drawing/2014/main" id="{344ACFC8-A397-4E13-A336-D1C99E0C56F6}"/>
                </a:ext>
              </a:extLst>
            </p:cNvPr>
            <p:cNvSpPr/>
            <p:nvPr/>
          </p:nvSpPr>
          <p:spPr>
            <a:xfrm>
              <a:off x="7417212" y="2918830"/>
              <a:ext cx="31394" cy="73934"/>
            </a:xfrm>
            <a:custGeom>
              <a:avLst/>
              <a:gdLst/>
              <a:ahLst/>
              <a:cxnLst/>
              <a:rect l="l" t="t" r="r" b="b"/>
              <a:pathLst>
                <a:path w="1304" h="3071" extrusionOk="0">
                  <a:moveTo>
                    <a:pt x="273" y="1"/>
                  </a:moveTo>
                  <a:cubicBezTo>
                    <a:pt x="150" y="1"/>
                    <a:pt x="0" y="771"/>
                    <a:pt x="273" y="1672"/>
                  </a:cubicBezTo>
                  <a:cubicBezTo>
                    <a:pt x="527" y="2524"/>
                    <a:pt x="1032" y="3070"/>
                    <a:pt x="1173" y="3070"/>
                  </a:cubicBezTo>
                  <a:cubicBezTo>
                    <a:pt x="1182" y="3070"/>
                    <a:pt x="1190" y="3068"/>
                    <a:pt x="1196" y="3063"/>
                  </a:cubicBezTo>
                  <a:cubicBezTo>
                    <a:pt x="1304" y="2984"/>
                    <a:pt x="962" y="2359"/>
                    <a:pt x="722" y="1536"/>
                  </a:cubicBezTo>
                  <a:cubicBezTo>
                    <a:pt x="471" y="718"/>
                    <a:pt x="411" y="8"/>
                    <a:pt x="277" y="1"/>
                  </a:cubicBezTo>
                  <a:cubicBezTo>
                    <a:pt x="275" y="1"/>
                    <a:pt x="274" y="1"/>
                    <a:pt x="273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184;p33">
              <a:extLst>
                <a:ext uri="{FF2B5EF4-FFF2-40B4-BE49-F238E27FC236}">
                  <a16:creationId xmlns:a16="http://schemas.microsoft.com/office/drawing/2014/main" id="{F5BAA0FB-630A-424C-83D4-CC0078DAEFF3}"/>
                </a:ext>
              </a:extLst>
            </p:cNvPr>
            <p:cNvSpPr/>
            <p:nvPr/>
          </p:nvSpPr>
          <p:spPr>
            <a:xfrm>
              <a:off x="7466131" y="2848774"/>
              <a:ext cx="76751" cy="40350"/>
            </a:xfrm>
            <a:custGeom>
              <a:avLst/>
              <a:gdLst/>
              <a:ahLst/>
              <a:cxnLst/>
              <a:rect l="l" t="t" r="r" b="b"/>
              <a:pathLst>
                <a:path w="3188" h="1676" extrusionOk="0">
                  <a:moveTo>
                    <a:pt x="3052" y="0"/>
                  </a:moveTo>
                  <a:cubicBezTo>
                    <a:pt x="2836" y="0"/>
                    <a:pt x="2200" y="252"/>
                    <a:pt x="1484" y="632"/>
                  </a:cubicBezTo>
                  <a:cubicBezTo>
                    <a:pt x="637" y="1079"/>
                    <a:pt x="0" y="1535"/>
                    <a:pt x="60" y="1649"/>
                  </a:cubicBezTo>
                  <a:cubicBezTo>
                    <a:pt x="70" y="1667"/>
                    <a:pt x="95" y="1675"/>
                    <a:pt x="135" y="1675"/>
                  </a:cubicBezTo>
                  <a:cubicBezTo>
                    <a:pt x="351" y="1675"/>
                    <a:pt x="987" y="1423"/>
                    <a:pt x="1701" y="1045"/>
                  </a:cubicBezTo>
                  <a:cubicBezTo>
                    <a:pt x="2549" y="596"/>
                    <a:pt x="3187" y="140"/>
                    <a:pt x="3125" y="26"/>
                  </a:cubicBezTo>
                  <a:cubicBezTo>
                    <a:pt x="3116" y="9"/>
                    <a:pt x="3091" y="0"/>
                    <a:pt x="3052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185;p33">
              <a:extLst>
                <a:ext uri="{FF2B5EF4-FFF2-40B4-BE49-F238E27FC236}">
                  <a16:creationId xmlns:a16="http://schemas.microsoft.com/office/drawing/2014/main" id="{272519E2-CFCA-4284-80C2-FB97A895F812}"/>
                </a:ext>
              </a:extLst>
            </p:cNvPr>
            <p:cNvSpPr/>
            <p:nvPr/>
          </p:nvSpPr>
          <p:spPr>
            <a:xfrm>
              <a:off x="7552172" y="2925908"/>
              <a:ext cx="59297" cy="32429"/>
            </a:xfrm>
            <a:custGeom>
              <a:avLst/>
              <a:gdLst/>
              <a:ahLst/>
              <a:cxnLst/>
              <a:rect l="l" t="t" r="r" b="b"/>
              <a:pathLst>
                <a:path w="2463" h="1347" extrusionOk="0">
                  <a:moveTo>
                    <a:pt x="2216" y="1"/>
                  </a:moveTo>
                  <a:cubicBezTo>
                    <a:pt x="1963" y="1"/>
                    <a:pt x="1526" y="94"/>
                    <a:pt x="1072" y="341"/>
                  </a:cubicBezTo>
                  <a:cubicBezTo>
                    <a:pt x="378" y="711"/>
                    <a:pt x="0" y="1245"/>
                    <a:pt x="92" y="1330"/>
                  </a:cubicBezTo>
                  <a:cubicBezTo>
                    <a:pt x="103" y="1341"/>
                    <a:pt x="119" y="1346"/>
                    <a:pt x="140" y="1346"/>
                  </a:cubicBezTo>
                  <a:cubicBezTo>
                    <a:pt x="300" y="1346"/>
                    <a:pt x="741" y="1047"/>
                    <a:pt x="1294" y="752"/>
                  </a:cubicBezTo>
                  <a:cubicBezTo>
                    <a:pt x="1914" y="414"/>
                    <a:pt x="2463" y="199"/>
                    <a:pt x="2437" y="68"/>
                  </a:cubicBezTo>
                  <a:cubicBezTo>
                    <a:pt x="2429" y="26"/>
                    <a:pt x="2348" y="1"/>
                    <a:pt x="221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186;p33">
              <a:extLst>
                <a:ext uri="{FF2B5EF4-FFF2-40B4-BE49-F238E27FC236}">
                  <a16:creationId xmlns:a16="http://schemas.microsoft.com/office/drawing/2014/main" id="{0FB96BF5-F46C-4AFA-B341-D51F4BAD3D70}"/>
                </a:ext>
              </a:extLst>
            </p:cNvPr>
            <p:cNvSpPr/>
            <p:nvPr/>
          </p:nvSpPr>
          <p:spPr>
            <a:xfrm>
              <a:off x="7681618" y="2845043"/>
              <a:ext cx="32068" cy="91220"/>
            </a:xfrm>
            <a:custGeom>
              <a:avLst/>
              <a:gdLst/>
              <a:ahLst/>
              <a:cxnLst/>
              <a:rect l="l" t="t" r="r" b="b"/>
              <a:pathLst>
                <a:path w="1332" h="3789" extrusionOk="0">
                  <a:moveTo>
                    <a:pt x="133" y="0"/>
                  </a:moveTo>
                  <a:cubicBezTo>
                    <a:pt x="130" y="0"/>
                    <a:pt x="127" y="0"/>
                    <a:pt x="125" y="1"/>
                  </a:cubicBezTo>
                  <a:cubicBezTo>
                    <a:pt x="1" y="36"/>
                    <a:pt x="141" y="912"/>
                    <a:pt x="441" y="1957"/>
                  </a:cubicBezTo>
                  <a:cubicBezTo>
                    <a:pt x="734" y="2983"/>
                    <a:pt x="1069" y="3789"/>
                    <a:pt x="1199" y="3789"/>
                  </a:cubicBezTo>
                  <a:cubicBezTo>
                    <a:pt x="1202" y="3789"/>
                    <a:pt x="1205" y="3789"/>
                    <a:pt x="1207" y="3788"/>
                  </a:cubicBezTo>
                  <a:cubicBezTo>
                    <a:pt x="1331" y="3752"/>
                    <a:pt x="1189" y="2875"/>
                    <a:pt x="890" y="1830"/>
                  </a:cubicBezTo>
                  <a:cubicBezTo>
                    <a:pt x="598" y="806"/>
                    <a:pt x="263" y="0"/>
                    <a:pt x="133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187;p33">
              <a:extLst>
                <a:ext uri="{FF2B5EF4-FFF2-40B4-BE49-F238E27FC236}">
                  <a16:creationId xmlns:a16="http://schemas.microsoft.com/office/drawing/2014/main" id="{A02F009F-3444-405E-AA3E-1DA99FB13E13}"/>
                </a:ext>
              </a:extLst>
            </p:cNvPr>
            <p:cNvSpPr/>
            <p:nvPr/>
          </p:nvSpPr>
          <p:spPr>
            <a:xfrm>
              <a:off x="7682437" y="3083304"/>
              <a:ext cx="81999" cy="18995"/>
            </a:xfrm>
            <a:custGeom>
              <a:avLst/>
              <a:gdLst/>
              <a:ahLst/>
              <a:cxnLst/>
              <a:rect l="l" t="t" r="r" b="b"/>
              <a:pathLst>
                <a:path w="3406" h="789" extrusionOk="0">
                  <a:moveTo>
                    <a:pt x="1477" y="1"/>
                  </a:moveTo>
                  <a:cubicBezTo>
                    <a:pt x="603" y="1"/>
                    <a:pt x="0" y="388"/>
                    <a:pt x="60" y="485"/>
                  </a:cubicBezTo>
                  <a:cubicBezTo>
                    <a:pt x="72" y="514"/>
                    <a:pt x="121" y="524"/>
                    <a:pt x="201" y="524"/>
                  </a:cubicBezTo>
                  <a:cubicBezTo>
                    <a:pt x="399" y="524"/>
                    <a:pt x="787" y="459"/>
                    <a:pt x="1262" y="459"/>
                  </a:cubicBezTo>
                  <a:cubicBezTo>
                    <a:pt x="1402" y="459"/>
                    <a:pt x="1551" y="465"/>
                    <a:pt x="1704" y="480"/>
                  </a:cubicBezTo>
                  <a:cubicBezTo>
                    <a:pt x="2459" y="536"/>
                    <a:pt x="3056" y="788"/>
                    <a:pt x="3257" y="788"/>
                  </a:cubicBezTo>
                  <a:cubicBezTo>
                    <a:pt x="3291" y="788"/>
                    <a:pt x="3313" y="781"/>
                    <a:pt x="3324" y="765"/>
                  </a:cubicBezTo>
                  <a:cubicBezTo>
                    <a:pt x="3405" y="672"/>
                    <a:pt x="2760" y="96"/>
                    <a:pt x="1743" y="13"/>
                  </a:cubicBezTo>
                  <a:cubicBezTo>
                    <a:pt x="1652" y="4"/>
                    <a:pt x="1563" y="1"/>
                    <a:pt x="147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1188;p33">
              <a:extLst>
                <a:ext uri="{FF2B5EF4-FFF2-40B4-BE49-F238E27FC236}">
                  <a16:creationId xmlns:a16="http://schemas.microsoft.com/office/drawing/2014/main" id="{E356F49C-FC77-4E84-BF38-27B80BFB8EC0}"/>
                </a:ext>
              </a:extLst>
            </p:cNvPr>
            <p:cNvSpPr/>
            <p:nvPr/>
          </p:nvSpPr>
          <p:spPr>
            <a:xfrm>
              <a:off x="7825895" y="3005160"/>
              <a:ext cx="44876" cy="73886"/>
            </a:xfrm>
            <a:custGeom>
              <a:avLst/>
              <a:gdLst/>
              <a:ahLst/>
              <a:cxnLst/>
              <a:rect l="l" t="t" r="r" b="b"/>
              <a:pathLst>
                <a:path w="1864" h="3069" extrusionOk="0">
                  <a:moveTo>
                    <a:pt x="132" y="0"/>
                  </a:moveTo>
                  <a:cubicBezTo>
                    <a:pt x="125" y="0"/>
                    <a:pt x="120" y="2"/>
                    <a:pt x="115" y="4"/>
                  </a:cubicBezTo>
                  <a:cubicBezTo>
                    <a:pt x="0" y="65"/>
                    <a:pt x="275" y="799"/>
                    <a:pt x="725" y="1644"/>
                  </a:cubicBezTo>
                  <a:cubicBezTo>
                    <a:pt x="1158" y="2452"/>
                    <a:pt x="1594" y="3068"/>
                    <a:pt x="1732" y="3068"/>
                  </a:cubicBezTo>
                  <a:cubicBezTo>
                    <a:pt x="1738" y="3068"/>
                    <a:pt x="1744" y="3067"/>
                    <a:pt x="1749" y="3064"/>
                  </a:cubicBezTo>
                  <a:cubicBezTo>
                    <a:pt x="1863" y="3002"/>
                    <a:pt x="1589" y="2269"/>
                    <a:pt x="1138" y="1423"/>
                  </a:cubicBezTo>
                  <a:cubicBezTo>
                    <a:pt x="706" y="616"/>
                    <a:pt x="269" y="0"/>
                    <a:pt x="132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1189;p33">
              <a:extLst>
                <a:ext uri="{FF2B5EF4-FFF2-40B4-BE49-F238E27FC236}">
                  <a16:creationId xmlns:a16="http://schemas.microsoft.com/office/drawing/2014/main" id="{9A441309-C2A8-4D0E-8E3A-90384747F93B}"/>
                </a:ext>
              </a:extLst>
            </p:cNvPr>
            <p:cNvSpPr/>
            <p:nvPr/>
          </p:nvSpPr>
          <p:spPr>
            <a:xfrm>
              <a:off x="7908758" y="3131019"/>
              <a:ext cx="76992" cy="44491"/>
            </a:xfrm>
            <a:custGeom>
              <a:avLst/>
              <a:gdLst/>
              <a:ahLst/>
              <a:cxnLst/>
              <a:rect l="l" t="t" r="r" b="b"/>
              <a:pathLst>
                <a:path w="3198" h="1848" extrusionOk="0">
                  <a:moveTo>
                    <a:pt x="3068" y="0"/>
                  </a:moveTo>
                  <a:cubicBezTo>
                    <a:pt x="2862" y="0"/>
                    <a:pt x="2212" y="292"/>
                    <a:pt x="1480" y="722"/>
                  </a:cubicBezTo>
                  <a:cubicBezTo>
                    <a:pt x="634" y="1220"/>
                    <a:pt x="0" y="1714"/>
                    <a:pt x="66" y="1825"/>
                  </a:cubicBezTo>
                  <a:cubicBezTo>
                    <a:pt x="75" y="1841"/>
                    <a:pt x="96" y="1848"/>
                    <a:pt x="128" y="1848"/>
                  </a:cubicBezTo>
                  <a:cubicBezTo>
                    <a:pt x="334" y="1848"/>
                    <a:pt x="986" y="1555"/>
                    <a:pt x="1718" y="1125"/>
                  </a:cubicBezTo>
                  <a:cubicBezTo>
                    <a:pt x="2564" y="629"/>
                    <a:pt x="3198" y="134"/>
                    <a:pt x="3131" y="23"/>
                  </a:cubicBezTo>
                  <a:cubicBezTo>
                    <a:pt x="3122" y="8"/>
                    <a:pt x="3100" y="0"/>
                    <a:pt x="306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190;p33">
              <a:extLst>
                <a:ext uri="{FF2B5EF4-FFF2-40B4-BE49-F238E27FC236}">
                  <a16:creationId xmlns:a16="http://schemas.microsoft.com/office/drawing/2014/main" id="{28F4D09E-A39F-490A-9282-3B1B07EB8B70}"/>
                </a:ext>
              </a:extLst>
            </p:cNvPr>
            <p:cNvSpPr/>
            <p:nvPr/>
          </p:nvSpPr>
          <p:spPr>
            <a:xfrm>
              <a:off x="8090566" y="2957565"/>
              <a:ext cx="56311" cy="48463"/>
            </a:xfrm>
            <a:custGeom>
              <a:avLst/>
              <a:gdLst/>
              <a:ahLst/>
              <a:cxnLst/>
              <a:rect l="l" t="t" r="r" b="b"/>
              <a:pathLst>
                <a:path w="2339" h="2013" extrusionOk="0">
                  <a:moveTo>
                    <a:pt x="2209" y="0"/>
                  </a:moveTo>
                  <a:cubicBezTo>
                    <a:pt x="2046" y="0"/>
                    <a:pt x="1547" y="346"/>
                    <a:pt x="1013" y="835"/>
                  </a:cubicBezTo>
                  <a:cubicBezTo>
                    <a:pt x="415" y="1382"/>
                    <a:pt x="1" y="1903"/>
                    <a:pt x="89" y="1998"/>
                  </a:cubicBezTo>
                  <a:cubicBezTo>
                    <a:pt x="98" y="2008"/>
                    <a:pt x="113" y="2013"/>
                    <a:pt x="132" y="2013"/>
                  </a:cubicBezTo>
                  <a:cubicBezTo>
                    <a:pt x="295" y="2013"/>
                    <a:pt x="795" y="1668"/>
                    <a:pt x="1328" y="1180"/>
                  </a:cubicBezTo>
                  <a:cubicBezTo>
                    <a:pt x="1926" y="631"/>
                    <a:pt x="2339" y="110"/>
                    <a:pt x="2252" y="15"/>
                  </a:cubicBezTo>
                  <a:cubicBezTo>
                    <a:pt x="2243" y="5"/>
                    <a:pt x="2228" y="0"/>
                    <a:pt x="2209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191;p33">
              <a:extLst>
                <a:ext uri="{FF2B5EF4-FFF2-40B4-BE49-F238E27FC236}">
                  <a16:creationId xmlns:a16="http://schemas.microsoft.com/office/drawing/2014/main" id="{921B8E35-2D0F-4B82-8FC8-24CD0C88BBF4}"/>
                </a:ext>
              </a:extLst>
            </p:cNvPr>
            <p:cNvSpPr/>
            <p:nvPr/>
          </p:nvSpPr>
          <p:spPr>
            <a:xfrm>
              <a:off x="8076410" y="2745208"/>
              <a:ext cx="12375" cy="91148"/>
            </a:xfrm>
            <a:custGeom>
              <a:avLst/>
              <a:gdLst/>
              <a:ahLst/>
              <a:cxnLst/>
              <a:rect l="l" t="t" r="r" b="b"/>
              <a:pathLst>
                <a:path w="514" h="3786" extrusionOk="0">
                  <a:moveTo>
                    <a:pt x="297" y="1"/>
                  </a:moveTo>
                  <a:cubicBezTo>
                    <a:pt x="168" y="1"/>
                    <a:pt x="46" y="844"/>
                    <a:pt x="24" y="1888"/>
                  </a:cubicBezTo>
                  <a:cubicBezTo>
                    <a:pt x="1" y="2933"/>
                    <a:pt x="87" y="3784"/>
                    <a:pt x="216" y="3786"/>
                  </a:cubicBezTo>
                  <a:cubicBezTo>
                    <a:pt x="216" y="3786"/>
                    <a:pt x="217" y="3786"/>
                    <a:pt x="217" y="3786"/>
                  </a:cubicBezTo>
                  <a:cubicBezTo>
                    <a:pt x="346" y="3786"/>
                    <a:pt x="468" y="2943"/>
                    <a:pt x="491" y="1898"/>
                  </a:cubicBezTo>
                  <a:cubicBezTo>
                    <a:pt x="513" y="853"/>
                    <a:pt x="427" y="4"/>
                    <a:pt x="298" y="1"/>
                  </a:cubicBezTo>
                  <a:cubicBezTo>
                    <a:pt x="298" y="1"/>
                    <a:pt x="297" y="1"/>
                    <a:pt x="29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192;p33">
              <a:extLst>
                <a:ext uri="{FF2B5EF4-FFF2-40B4-BE49-F238E27FC236}">
                  <a16:creationId xmlns:a16="http://schemas.microsoft.com/office/drawing/2014/main" id="{37B0A5B4-5274-4548-BB46-B3FC0F08962D}"/>
                </a:ext>
              </a:extLst>
            </p:cNvPr>
            <p:cNvSpPr/>
            <p:nvPr/>
          </p:nvSpPr>
          <p:spPr>
            <a:xfrm>
              <a:off x="8176173" y="2748650"/>
              <a:ext cx="61319" cy="52002"/>
            </a:xfrm>
            <a:custGeom>
              <a:avLst/>
              <a:gdLst/>
              <a:ahLst/>
              <a:cxnLst/>
              <a:rect l="l" t="t" r="r" b="b"/>
              <a:pathLst>
                <a:path w="2547" h="2160" extrusionOk="0">
                  <a:moveTo>
                    <a:pt x="2421" y="0"/>
                  </a:moveTo>
                  <a:cubicBezTo>
                    <a:pt x="2254" y="0"/>
                    <a:pt x="1709" y="377"/>
                    <a:pt x="1118" y="906"/>
                  </a:cubicBezTo>
                  <a:cubicBezTo>
                    <a:pt x="463" y="1495"/>
                    <a:pt x="1" y="2051"/>
                    <a:pt x="88" y="2145"/>
                  </a:cubicBezTo>
                  <a:cubicBezTo>
                    <a:pt x="96" y="2155"/>
                    <a:pt x="110" y="2160"/>
                    <a:pt x="129" y="2160"/>
                  </a:cubicBezTo>
                  <a:cubicBezTo>
                    <a:pt x="295" y="2160"/>
                    <a:pt x="841" y="1784"/>
                    <a:pt x="1430" y="1254"/>
                  </a:cubicBezTo>
                  <a:cubicBezTo>
                    <a:pt x="2086" y="666"/>
                    <a:pt x="2547" y="111"/>
                    <a:pt x="2462" y="14"/>
                  </a:cubicBezTo>
                  <a:cubicBezTo>
                    <a:pt x="2453" y="5"/>
                    <a:pt x="2439" y="0"/>
                    <a:pt x="2421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193;p33">
              <a:extLst>
                <a:ext uri="{FF2B5EF4-FFF2-40B4-BE49-F238E27FC236}">
                  <a16:creationId xmlns:a16="http://schemas.microsoft.com/office/drawing/2014/main" id="{59812E2D-7FA5-466D-BDFD-7D731332813D}"/>
                </a:ext>
              </a:extLst>
            </p:cNvPr>
            <p:cNvSpPr/>
            <p:nvPr/>
          </p:nvSpPr>
          <p:spPr>
            <a:xfrm>
              <a:off x="8155397" y="2588678"/>
              <a:ext cx="43889" cy="48294"/>
            </a:xfrm>
            <a:custGeom>
              <a:avLst/>
              <a:gdLst/>
              <a:ahLst/>
              <a:cxnLst/>
              <a:rect l="l" t="t" r="r" b="b"/>
              <a:pathLst>
                <a:path w="1823" h="2006" extrusionOk="0">
                  <a:moveTo>
                    <a:pt x="136" y="1"/>
                  </a:moveTo>
                  <a:cubicBezTo>
                    <a:pt x="121" y="1"/>
                    <a:pt x="109" y="4"/>
                    <a:pt x="100" y="12"/>
                  </a:cubicBezTo>
                  <a:cubicBezTo>
                    <a:pt x="0" y="94"/>
                    <a:pt x="283" y="603"/>
                    <a:pt x="730" y="1152"/>
                  </a:cubicBezTo>
                  <a:cubicBezTo>
                    <a:pt x="1138" y="1649"/>
                    <a:pt x="1542" y="2005"/>
                    <a:pt x="1687" y="2005"/>
                  </a:cubicBezTo>
                  <a:cubicBezTo>
                    <a:pt x="1702" y="2005"/>
                    <a:pt x="1714" y="2002"/>
                    <a:pt x="1723" y="1994"/>
                  </a:cubicBezTo>
                  <a:cubicBezTo>
                    <a:pt x="1822" y="1913"/>
                    <a:pt x="1540" y="1403"/>
                    <a:pt x="1093" y="855"/>
                  </a:cubicBezTo>
                  <a:cubicBezTo>
                    <a:pt x="685" y="358"/>
                    <a:pt x="281" y="1"/>
                    <a:pt x="13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194;p33">
              <a:extLst>
                <a:ext uri="{FF2B5EF4-FFF2-40B4-BE49-F238E27FC236}">
                  <a16:creationId xmlns:a16="http://schemas.microsoft.com/office/drawing/2014/main" id="{BFF83A97-6172-47F9-8468-9E513C566172}"/>
                </a:ext>
              </a:extLst>
            </p:cNvPr>
            <p:cNvSpPr/>
            <p:nvPr/>
          </p:nvSpPr>
          <p:spPr>
            <a:xfrm>
              <a:off x="8310459" y="2550207"/>
              <a:ext cx="80073" cy="72177"/>
            </a:xfrm>
            <a:custGeom>
              <a:avLst/>
              <a:gdLst/>
              <a:ahLst/>
              <a:cxnLst/>
              <a:rect l="l" t="t" r="r" b="b"/>
              <a:pathLst>
                <a:path w="3326" h="2998" extrusionOk="0">
                  <a:moveTo>
                    <a:pt x="3209" y="0"/>
                  </a:moveTo>
                  <a:cubicBezTo>
                    <a:pt x="3040" y="0"/>
                    <a:pt x="2311" y="565"/>
                    <a:pt x="1503" y="1329"/>
                  </a:cubicBezTo>
                  <a:cubicBezTo>
                    <a:pt x="633" y="2150"/>
                    <a:pt x="1" y="2893"/>
                    <a:pt x="89" y="2988"/>
                  </a:cubicBezTo>
                  <a:cubicBezTo>
                    <a:pt x="95" y="2995"/>
                    <a:pt x="105" y="2998"/>
                    <a:pt x="117" y="2998"/>
                  </a:cubicBezTo>
                  <a:cubicBezTo>
                    <a:pt x="286" y="2998"/>
                    <a:pt x="1015" y="2433"/>
                    <a:pt x="1823" y="1669"/>
                  </a:cubicBezTo>
                  <a:cubicBezTo>
                    <a:pt x="2694" y="847"/>
                    <a:pt x="3326" y="104"/>
                    <a:pt x="3237" y="10"/>
                  </a:cubicBezTo>
                  <a:cubicBezTo>
                    <a:pt x="3231" y="3"/>
                    <a:pt x="3222" y="0"/>
                    <a:pt x="3209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195;p33">
              <a:extLst>
                <a:ext uri="{FF2B5EF4-FFF2-40B4-BE49-F238E27FC236}">
                  <a16:creationId xmlns:a16="http://schemas.microsoft.com/office/drawing/2014/main" id="{62CCA63B-5241-4502-9ACF-E5BC006D119C}"/>
                </a:ext>
              </a:extLst>
            </p:cNvPr>
            <p:cNvSpPr/>
            <p:nvPr/>
          </p:nvSpPr>
          <p:spPr>
            <a:xfrm>
              <a:off x="8195023" y="2453718"/>
              <a:ext cx="65990" cy="87031"/>
            </a:xfrm>
            <a:custGeom>
              <a:avLst/>
              <a:gdLst/>
              <a:ahLst/>
              <a:cxnLst/>
              <a:rect l="l" t="t" r="r" b="b"/>
              <a:pathLst>
                <a:path w="2741" h="3615" extrusionOk="0">
                  <a:moveTo>
                    <a:pt x="124" y="1"/>
                  </a:moveTo>
                  <a:cubicBezTo>
                    <a:pt x="117" y="1"/>
                    <a:pt x="111" y="2"/>
                    <a:pt x="106" y="6"/>
                  </a:cubicBezTo>
                  <a:cubicBezTo>
                    <a:pt x="0" y="81"/>
                    <a:pt x="480" y="948"/>
                    <a:pt x="1179" y="1942"/>
                  </a:cubicBezTo>
                  <a:cubicBezTo>
                    <a:pt x="1846" y="2891"/>
                    <a:pt x="2469" y="3615"/>
                    <a:pt x="2617" y="3615"/>
                  </a:cubicBezTo>
                  <a:cubicBezTo>
                    <a:pt x="2625" y="3615"/>
                    <a:pt x="2631" y="3613"/>
                    <a:pt x="2636" y="3610"/>
                  </a:cubicBezTo>
                  <a:cubicBezTo>
                    <a:pt x="2740" y="3536"/>
                    <a:pt x="2260" y="2669"/>
                    <a:pt x="1561" y="1675"/>
                  </a:cubicBezTo>
                  <a:cubicBezTo>
                    <a:pt x="896" y="724"/>
                    <a:pt x="272" y="1"/>
                    <a:pt x="124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196;p33">
              <a:extLst>
                <a:ext uri="{FF2B5EF4-FFF2-40B4-BE49-F238E27FC236}">
                  <a16:creationId xmlns:a16="http://schemas.microsoft.com/office/drawing/2014/main" id="{904CD228-8554-4AA5-B06F-C9DDA38553D8}"/>
                </a:ext>
              </a:extLst>
            </p:cNvPr>
            <p:cNvSpPr/>
            <p:nvPr/>
          </p:nvSpPr>
          <p:spPr>
            <a:xfrm>
              <a:off x="8285783" y="2306626"/>
              <a:ext cx="66977" cy="82144"/>
            </a:xfrm>
            <a:custGeom>
              <a:avLst/>
              <a:gdLst/>
              <a:ahLst/>
              <a:cxnLst/>
              <a:rect l="l" t="t" r="r" b="b"/>
              <a:pathLst>
                <a:path w="2782" h="3412" extrusionOk="0">
                  <a:moveTo>
                    <a:pt x="117" y="1"/>
                  </a:moveTo>
                  <a:cubicBezTo>
                    <a:pt x="103" y="1"/>
                    <a:pt x="93" y="5"/>
                    <a:pt x="87" y="12"/>
                  </a:cubicBezTo>
                  <a:cubicBezTo>
                    <a:pt x="0" y="113"/>
                    <a:pt x="659" y="801"/>
                    <a:pt x="1357" y="1727"/>
                  </a:cubicBezTo>
                  <a:cubicBezTo>
                    <a:pt x="2038" y="2615"/>
                    <a:pt x="2512" y="3411"/>
                    <a:pt x="2654" y="3411"/>
                  </a:cubicBezTo>
                  <a:cubicBezTo>
                    <a:pt x="2659" y="3411"/>
                    <a:pt x="2663" y="3410"/>
                    <a:pt x="2667" y="3408"/>
                  </a:cubicBezTo>
                  <a:cubicBezTo>
                    <a:pt x="2781" y="3361"/>
                    <a:pt x="2468" y="2411"/>
                    <a:pt x="1730" y="1442"/>
                  </a:cubicBezTo>
                  <a:cubicBezTo>
                    <a:pt x="1051" y="545"/>
                    <a:pt x="291" y="1"/>
                    <a:pt x="11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197;p33">
              <a:extLst>
                <a:ext uri="{FF2B5EF4-FFF2-40B4-BE49-F238E27FC236}">
                  <a16:creationId xmlns:a16="http://schemas.microsoft.com/office/drawing/2014/main" id="{039DAFC4-4021-4391-BD73-CACEB6DD1694}"/>
                </a:ext>
              </a:extLst>
            </p:cNvPr>
            <p:cNvSpPr/>
            <p:nvPr/>
          </p:nvSpPr>
          <p:spPr>
            <a:xfrm>
              <a:off x="8172490" y="2284959"/>
              <a:ext cx="57371" cy="82698"/>
            </a:xfrm>
            <a:custGeom>
              <a:avLst/>
              <a:gdLst/>
              <a:ahLst/>
              <a:cxnLst/>
              <a:rect l="l" t="t" r="r" b="b"/>
              <a:pathLst>
                <a:path w="2383" h="3435" extrusionOk="0">
                  <a:moveTo>
                    <a:pt x="2256" y="1"/>
                  </a:moveTo>
                  <a:cubicBezTo>
                    <a:pt x="2114" y="1"/>
                    <a:pt x="1567" y="692"/>
                    <a:pt x="995" y="1593"/>
                  </a:cubicBezTo>
                  <a:cubicBezTo>
                    <a:pt x="396" y="2538"/>
                    <a:pt x="0" y="3361"/>
                    <a:pt x="110" y="3430"/>
                  </a:cubicBezTo>
                  <a:cubicBezTo>
                    <a:pt x="115" y="3433"/>
                    <a:pt x="121" y="3435"/>
                    <a:pt x="128" y="3435"/>
                  </a:cubicBezTo>
                  <a:cubicBezTo>
                    <a:pt x="272" y="3435"/>
                    <a:pt x="820" y="2745"/>
                    <a:pt x="1390" y="1843"/>
                  </a:cubicBezTo>
                  <a:cubicBezTo>
                    <a:pt x="1988" y="897"/>
                    <a:pt x="2383" y="74"/>
                    <a:pt x="2273" y="6"/>
                  </a:cubicBezTo>
                  <a:cubicBezTo>
                    <a:pt x="2269" y="3"/>
                    <a:pt x="2263" y="1"/>
                    <a:pt x="225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198;p33">
              <a:extLst>
                <a:ext uri="{FF2B5EF4-FFF2-40B4-BE49-F238E27FC236}">
                  <a16:creationId xmlns:a16="http://schemas.microsoft.com/office/drawing/2014/main" id="{F3AA5536-093A-4B97-992D-57294FE0EC63}"/>
                </a:ext>
              </a:extLst>
            </p:cNvPr>
            <p:cNvSpPr/>
            <p:nvPr/>
          </p:nvSpPr>
          <p:spPr>
            <a:xfrm>
              <a:off x="8292451" y="2106811"/>
              <a:ext cx="28505" cy="78436"/>
            </a:xfrm>
            <a:custGeom>
              <a:avLst/>
              <a:gdLst/>
              <a:ahLst/>
              <a:cxnLst/>
              <a:rect l="l" t="t" r="r" b="b"/>
              <a:pathLst>
                <a:path w="1184" h="3258" extrusionOk="0">
                  <a:moveTo>
                    <a:pt x="1049" y="1"/>
                  </a:moveTo>
                  <a:cubicBezTo>
                    <a:pt x="912" y="1"/>
                    <a:pt x="409" y="604"/>
                    <a:pt x="212" y="1522"/>
                  </a:cubicBezTo>
                  <a:cubicBezTo>
                    <a:pt x="0" y="2475"/>
                    <a:pt x="232" y="3257"/>
                    <a:pt x="354" y="3257"/>
                  </a:cubicBezTo>
                  <a:cubicBezTo>
                    <a:pt x="356" y="3257"/>
                    <a:pt x="358" y="3257"/>
                    <a:pt x="360" y="3257"/>
                  </a:cubicBezTo>
                  <a:cubicBezTo>
                    <a:pt x="494" y="3237"/>
                    <a:pt x="471" y="2492"/>
                    <a:pt x="669" y="1622"/>
                  </a:cubicBezTo>
                  <a:cubicBezTo>
                    <a:pt x="853" y="748"/>
                    <a:pt x="1183" y="81"/>
                    <a:pt x="1069" y="7"/>
                  </a:cubicBezTo>
                  <a:cubicBezTo>
                    <a:pt x="1064" y="3"/>
                    <a:pt x="1057" y="1"/>
                    <a:pt x="1049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199;p33">
              <a:extLst>
                <a:ext uri="{FF2B5EF4-FFF2-40B4-BE49-F238E27FC236}">
                  <a16:creationId xmlns:a16="http://schemas.microsoft.com/office/drawing/2014/main" id="{3D3B31EE-A65F-400F-B743-3A4E6F5B4AFD}"/>
                </a:ext>
              </a:extLst>
            </p:cNvPr>
            <p:cNvSpPr/>
            <p:nvPr/>
          </p:nvSpPr>
          <p:spPr>
            <a:xfrm>
              <a:off x="8402735" y="2185027"/>
              <a:ext cx="48367" cy="56865"/>
            </a:xfrm>
            <a:custGeom>
              <a:avLst/>
              <a:gdLst/>
              <a:ahLst/>
              <a:cxnLst/>
              <a:rect l="l" t="t" r="r" b="b"/>
              <a:pathLst>
                <a:path w="2009" h="2362" extrusionOk="0">
                  <a:moveTo>
                    <a:pt x="1877" y="0"/>
                  </a:moveTo>
                  <a:cubicBezTo>
                    <a:pt x="1732" y="0"/>
                    <a:pt x="1281" y="439"/>
                    <a:pt x="820" y="1038"/>
                  </a:cubicBezTo>
                  <a:cubicBezTo>
                    <a:pt x="322" y="1686"/>
                    <a:pt x="0" y="2274"/>
                    <a:pt x="103" y="2352"/>
                  </a:cubicBezTo>
                  <a:cubicBezTo>
                    <a:pt x="111" y="2358"/>
                    <a:pt x="121" y="2361"/>
                    <a:pt x="133" y="2361"/>
                  </a:cubicBezTo>
                  <a:cubicBezTo>
                    <a:pt x="280" y="2361"/>
                    <a:pt x="730" y="1921"/>
                    <a:pt x="1191" y="1324"/>
                  </a:cubicBezTo>
                  <a:cubicBezTo>
                    <a:pt x="1689" y="675"/>
                    <a:pt x="2009" y="88"/>
                    <a:pt x="1906" y="9"/>
                  </a:cubicBezTo>
                  <a:cubicBezTo>
                    <a:pt x="1898" y="3"/>
                    <a:pt x="1889" y="0"/>
                    <a:pt x="1877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200;p33">
              <a:extLst>
                <a:ext uri="{FF2B5EF4-FFF2-40B4-BE49-F238E27FC236}">
                  <a16:creationId xmlns:a16="http://schemas.microsoft.com/office/drawing/2014/main" id="{F02545E6-35D3-4278-873B-D7E386C27825}"/>
                </a:ext>
              </a:extLst>
            </p:cNvPr>
            <p:cNvSpPr/>
            <p:nvPr/>
          </p:nvSpPr>
          <p:spPr>
            <a:xfrm>
              <a:off x="8432443" y="2311007"/>
              <a:ext cx="53446" cy="56119"/>
            </a:xfrm>
            <a:custGeom>
              <a:avLst/>
              <a:gdLst/>
              <a:ahLst/>
              <a:cxnLst/>
              <a:rect l="l" t="t" r="r" b="b"/>
              <a:pathLst>
                <a:path w="2220" h="2331" extrusionOk="0">
                  <a:moveTo>
                    <a:pt x="2091" y="1"/>
                  </a:moveTo>
                  <a:cubicBezTo>
                    <a:pt x="1938" y="1"/>
                    <a:pt x="1448" y="426"/>
                    <a:pt x="935" y="1012"/>
                  </a:cubicBezTo>
                  <a:cubicBezTo>
                    <a:pt x="375" y="1649"/>
                    <a:pt x="1" y="2235"/>
                    <a:pt x="97" y="2320"/>
                  </a:cubicBezTo>
                  <a:cubicBezTo>
                    <a:pt x="105" y="2327"/>
                    <a:pt x="116" y="2330"/>
                    <a:pt x="130" y="2330"/>
                  </a:cubicBezTo>
                  <a:cubicBezTo>
                    <a:pt x="283" y="2330"/>
                    <a:pt x="773" y="1905"/>
                    <a:pt x="1286" y="1319"/>
                  </a:cubicBezTo>
                  <a:cubicBezTo>
                    <a:pt x="1846" y="682"/>
                    <a:pt x="2220" y="98"/>
                    <a:pt x="2124" y="11"/>
                  </a:cubicBezTo>
                  <a:cubicBezTo>
                    <a:pt x="2116" y="4"/>
                    <a:pt x="2105" y="1"/>
                    <a:pt x="209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201;p33">
              <a:extLst>
                <a:ext uri="{FF2B5EF4-FFF2-40B4-BE49-F238E27FC236}">
                  <a16:creationId xmlns:a16="http://schemas.microsoft.com/office/drawing/2014/main" id="{8829867E-F965-4F0F-85C7-3C3EC7708BD2}"/>
                </a:ext>
              </a:extLst>
            </p:cNvPr>
            <p:cNvSpPr/>
            <p:nvPr/>
          </p:nvSpPr>
          <p:spPr>
            <a:xfrm>
              <a:off x="8334364" y="2001968"/>
              <a:ext cx="61271" cy="82987"/>
            </a:xfrm>
            <a:custGeom>
              <a:avLst/>
              <a:gdLst/>
              <a:ahLst/>
              <a:cxnLst/>
              <a:rect l="l" t="t" r="r" b="b"/>
              <a:pathLst>
                <a:path w="2545" h="3447" extrusionOk="0">
                  <a:moveTo>
                    <a:pt x="127" y="1"/>
                  </a:moveTo>
                  <a:cubicBezTo>
                    <a:pt x="120" y="1"/>
                    <a:pt x="113" y="2"/>
                    <a:pt x="109" y="6"/>
                  </a:cubicBezTo>
                  <a:cubicBezTo>
                    <a:pt x="1" y="77"/>
                    <a:pt x="435" y="907"/>
                    <a:pt x="1078" y="1856"/>
                  </a:cubicBezTo>
                  <a:cubicBezTo>
                    <a:pt x="1693" y="2759"/>
                    <a:pt x="2273" y="3446"/>
                    <a:pt x="2418" y="3446"/>
                  </a:cubicBezTo>
                  <a:cubicBezTo>
                    <a:pt x="2426" y="3446"/>
                    <a:pt x="2432" y="3445"/>
                    <a:pt x="2437" y="3441"/>
                  </a:cubicBezTo>
                  <a:cubicBezTo>
                    <a:pt x="2545" y="3369"/>
                    <a:pt x="2110" y="2541"/>
                    <a:pt x="1467" y="1593"/>
                  </a:cubicBezTo>
                  <a:cubicBezTo>
                    <a:pt x="852" y="688"/>
                    <a:pt x="271" y="1"/>
                    <a:pt x="12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202;p33">
              <a:extLst>
                <a:ext uri="{FF2B5EF4-FFF2-40B4-BE49-F238E27FC236}">
                  <a16:creationId xmlns:a16="http://schemas.microsoft.com/office/drawing/2014/main" id="{31293E3C-B5CE-425F-8806-E1FE1EC4A0B8}"/>
                </a:ext>
              </a:extLst>
            </p:cNvPr>
            <p:cNvSpPr/>
            <p:nvPr/>
          </p:nvSpPr>
          <p:spPr>
            <a:xfrm>
              <a:off x="8441928" y="1985260"/>
              <a:ext cx="35751" cy="61102"/>
            </a:xfrm>
            <a:custGeom>
              <a:avLst/>
              <a:gdLst/>
              <a:ahLst/>
              <a:cxnLst/>
              <a:rect l="l" t="t" r="r" b="b"/>
              <a:pathLst>
                <a:path w="1485" h="2538" extrusionOk="0">
                  <a:moveTo>
                    <a:pt x="131" y="1"/>
                  </a:moveTo>
                  <a:cubicBezTo>
                    <a:pt x="117" y="1"/>
                    <a:pt x="106" y="4"/>
                    <a:pt x="98" y="12"/>
                  </a:cubicBezTo>
                  <a:cubicBezTo>
                    <a:pt x="0" y="102"/>
                    <a:pt x="345" y="624"/>
                    <a:pt x="678" y="1300"/>
                  </a:cubicBezTo>
                  <a:cubicBezTo>
                    <a:pt x="1011" y="1958"/>
                    <a:pt x="1221" y="2537"/>
                    <a:pt x="1353" y="2537"/>
                  </a:cubicBezTo>
                  <a:cubicBezTo>
                    <a:pt x="1355" y="2537"/>
                    <a:pt x="1358" y="2537"/>
                    <a:pt x="1361" y="2537"/>
                  </a:cubicBezTo>
                  <a:cubicBezTo>
                    <a:pt x="1485" y="2519"/>
                    <a:pt x="1468" y="1831"/>
                    <a:pt x="1096" y="1091"/>
                  </a:cubicBezTo>
                  <a:cubicBezTo>
                    <a:pt x="759" y="413"/>
                    <a:pt x="280" y="1"/>
                    <a:pt x="13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203;p33">
              <a:extLst>
                <a:ext uri="{FF2B5EF4-FFF2-40B4-BE49-F238E27FC236}">
                  <a16:creationId xmlns:a16="http://schemas.microsoft.com/office/drawing/2014/main" id="{9B9A7A04-E27D-4069-B023-09D016FD798E}"/>
                </a:ext>
              </a:extLst>
            </p:cNvPr>
            <p:cNvSpPr/>
            <p:nvPr/>
          </p:nvSpPr>
          <p:spPr>
            <a:xfrm>
              <a:off x="8068393" y="2311103"/>
              <a:ext cx="11460" cy="60813"/>
            </a:xfrm>
            <a:custGeom>
              <a:avLst/>
              <a:gdLst/>
              <a:ahLst/>
              <a:cxnLst/>
              <a:rect l="l" t="t" r="r" b="b"/>
              <a:pathLst>
                <a:path w="476" h="2526" extrusionOk="0">
                  <a:moveTo>
                    <a:pt x="231" y="1"/>
                  </a:moveTo>
                  <a:cubicBezTo>
                    <a:pt x="102" y="2"/>
                    <a:pt x="1" y="567"/>
                    <a:pt x="4" y="1265"/>
                  </a:cubicBezTo>
                  <a:cubicBezTo>
                    <a:pt x="7" y="1962"/>
                    <a:pt x="115" y="2525"/>
                    <a:pt x="246" y="2525"/>
                  </a:cubicBezTo>
                  <a:cubicBezTo>
                    <a:pt x="375" y="2525"/>
                    <a:pt x="476" y="1959"/>
                    <a:pt x="471" y="1263"/>
                  </a:cubicBezTo>
                  <a:cubicBezTo>
                    <a:pt x="468" y="56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204;p33">
              <a:extLst>
                <a:ext uri="{FF2B5EF4-FFF2-40B4-BE49-F238E27FC236}">
                  <a16:creationId xmlns:a16="http://schemas.microsoft.com/office/drawing/2014/main" id="{68CCE2A9-C261-48E6-9EA2-C90C1B11AD1C}"/>
                </a:ext>
              </a:extLst>
            </p:cNvPr>
            <p:cNvSpPr/>
            <p:nvPr/>
          </p:nvSpPr>
          <p:spPr>
            <a:xfrm>
              <a:off x="8115218" y="2219887"/>
              <a:ext cx="15745" cy="34861"/>
            </a:xfrm>
            <a:custGeom>
              <a:avLst/>
              <a:gdLst/>
              <a:ahLst/>
              <a:cxnLst/>
              <a:rect l="l" t="t" r="r" b="b"/>
              <a:pathLst>
                <a:path w="654" h="1448" extrusionOk="0">
                  <a:moveTo>
                    <a:pt x="487" y="1"/>
                  </a:moveTo>
                  <a:cubicBezTo>
                    <a:pt x="364" y="1"/>
                    <a:pt x="195" y="289"/>
                    <a:pt x="100" y="668"/>
                  </a:cubicBezTo>
                  <a:cubicBezTo>
                    <a:pt x="0" y="1066"/>
                    <a:pt x="22" y="1414"/>
                    <a:pt x="147" y="1445"/>
                  </a:cubicBezTo>
                  <a:cubicBezTo>
                    <a:pt x="154" y="1447"/>
                    <a:pt x="160" y="1447"/>
                    <a:pt x="166" y="1447"/>
                  </a:cubicBezTo>
                  <a:cubicBezTo>
                    <a:pt x="290" y="1447"/>
                    <a:pt x="459" y="1159"/>
                    <a:pt x="554" y="780"/>
                  </a:cubicBezTo>
                  <a:cubicBezTo>
                    <a:pt x="654" y="382"/>
                    <a:pt x="632" y="34"/>
                    <a:pt x="507" y="3"/>
                  </a:cubicBezTo>
                  <a:cubicBezTo>
                    <a:pt x="500" y="1"/>
                    <a:pt x="494" y="1"/>
                    <a:pt x="48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205;p33">
              <a:extLst>
                <a:ext uri="{FF2B5EF4-FFF2-40B4-BE49-F238E27FC236}">
                  <a16:creationId xmlns:a16="http://schemas.microsoft.com/office/drawing/2014/main" id="{780A2884-EC39-4C50-91CC-E417C735985B}"/>
                </a:ext>
              </a:extLst>
            </p:cNvPr>
            <p:cNvSpPr/>
            <p:nvPr/>
          </p:nvSpPr>
          <p:spPr>
            <a:xfrm>
              <a:off x="8486224" y="2791863"/>
              <a:ext cx="39868" cy="70588"/>
            </a:xfrm>
            <a:custGeom>
              <a:avLst/>
              <a:gdLst/>
              <a:ahLst/>
              <a:cxnLst/>
              <a:rect l="l" t="t" r="r" b="b"/>
              <a:pathLst>
                <a:path w="1656" h="2932" extrusionOk="0">
                  <a:moveTo>
                    <a:pt x="126" y="0"/>
                  </a:moveTo>
                  <a:cubicBezTo>
                    <a:pt x="106" y="0"/>
                    <a:pt x="92" y="6"/>
                    <a:pt x="86" y="17"/>
                  </a:cubicBezTo>
                  <a:cubicBezTo>
                    <a:pt x="1" y="125"/>
                    <a:pt x="517" y="628"/>
                    <a:pt x="840" y="1417"/>
                  </a:cubicBezTo>
                  <a:cubicBezTo>
                    <a:pt x="1181" y="2196"/>
                    <a:pt x="1186" y="2917"/>
                    <a:pt x="1322" y="2930"/>
                  </a:cubicBezTo>
                  <a:cubicBezTo>
                    <a:pt x="1324" y="2931"/>
                    <a:pt x="1326" y="2931"/>
                    <a:pt x="1329" y="2931"/>
                  </a:cubicBezTo>
                  <a:cubicBezTo>
                    <a:pt x="1449" y="2931"/>
                    <a:pt x="1655" y="2129"/>
                    <a:pt x="1271" y="1234"/>
                  </a:cubicBezTo>
                  <a:cubicBezTo>
                    <a:pt x="928" y="412"/>
                    <a:pt x="297" y="0"/>
                    <a:pt x="126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206;p33">
              <a:extLst>
                <a:ext uri="{FF2B5EF4-FFF2-40B4-BE49-F238E27FC236}">
                  <a16:creationId xmlns:a16="http://schemas.microsoft.com/office/drawing/2014/main" id="{B0D73462-5CB7-43BA-9EF8-706F73C1515A}"/>
                </a:ext>
              </a:extLst>
            </p:cNvPr>
            <p:cNvSpPr/>
            <p:nvPr/>
          </p:nvSpPr>
          <p:spPr>
            <a:xfrm>
              <a:off x="8407718" y="2918252"/>
              <a:ext cx="30118" cy="44033"/>
            </a:xfrm>
            <a:custGeom>
              <a:avLst/>
              <a:gdLst/>
              <a:ahLst/>
              <a:cxnLst/>
              <a:rect l="l" t="t" r="r" b="b"/>
              <a:pathLst>
                <a:path w="1251" h="1829" extrusionOk="0">
                  <a:moveTo>
                    <a:pt x="141" y="1"/>
                  </a:moveTo>
                  <a:cubicBezTo>
                    <a:pt x="107" y="1"/>
                    <a:pt x="83" y="10"/>
                    <a:pt x="73" y="30"/>
                  </a:cubicBezTo>
                  <a:cubicBezTo>
                    <a:pt x="1" y="143"/>
                    <a:pt x="311" y="461"/>
                    <a:pt x="540" y="925"/>
                  </a:cubicBezTo>
                  <a:cubicBezTo>
                    <a:pt x="780" y="1382"/>
                    <a:pt x="855" y="1820"/>
                    <a:pt x="987" y="1828"/>
                  </a:cubicBezTo>
                  <a:cubicBezTo>
                    <a:pt x="989" y="1828"/>
                    <a:pt x="992" y="1828"/>
                    <a:pt x="994" y="1828"/>
                  </a:cubicBezTo>
                  <a:cubicBezTo>
                    <a:pt x="1116" y="1828"/>
                    <a:pt x="1251" y="1289"/>
                    <a:pt x="956" y="713"/>
                  </a:cubicBezTo>
                  <a:cubicBezTo>
                    <a:pt x="710" y="226"/>
                    <a:pt x="307" y="1"/>
                    <a:pt x="141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207;p33">
              <a:extLst>
                <a:ext uri="{FF2B5EF4-FFF2-40B4-BE49-F238E27FC236}">
                  <a16:creationId xmlns:a16="http://schemas.microsoft.com/office/drawing/2014/main" id="{BF4D9C63-BF94-4858-A385-4A6BBE4741EA}"/>
                </a:ext>
              </a:extLst>
            </p:cNvPr>
            <p:cNvSpPr/>
            <p:nvPr/>
          </p:nvSpPr>
          <p:spPr>
            <a:xfrm>
              <a:off x="8450330" y="2992545"/>
              <a:ext cx="57395" cy="82698"/>
            </a:xfrm>
            <a:custGeom>
              <a:avLst/>
              <a:gdLst/>
              <a:ahLst/>
              <a:cxnLst/>
              <a:rect l="l" t="t" r="r" b="b"/>
              <a:pathLst>
                <a:path w="2384" h="3435" extrusionOk="0">
                  <a:moveTo>
                    <a:pt x="2256" y="1"/>
                  </a:moveTo>
                  <a:cubicBezTo>
                    <a:pt x="2112" y="1"/>
                    <a:pt x="1566" y="691"/>
                    <a:pt x="994" y="1593"/>
                  </a:cubicBezTo>
                  <a:cubicBezTo>
                    <a:pt x="396" y="2538"/>
                    <a:pt x="1" y="3361"/>
                    <a:pt x="110" y="3430"/>
                  </a:cubicBezTo>
                  <a:cubicBezTo>
                    <a:pt x="115" y="3433"/>
                    <a:pt x="121" y="3434"/>
                    <a:pt x="128" y="3434"/>
                  </a:cubicBezTo>
                  <a:cubicBezTo>
                    <a:pt x="271" y="3434"/>
                    <a:pt x="819" y="2744"/>
                    <a:pt x="1389" y="1843"/>
                  </a:cubicBezTo>
                  <a:cubicBezTo>
                    <a:pt x="1986" y="897"/>
                    <a:pt x="2383" y="74"/>
                    <a:pt x="2274" y="6"/>
                  </a:cubicBezTo>
                  <a:cubicBezTo>
                    <a:pt x="2269" y="3"/>
                    <a:pt x="2263" y="1"/>
                    <a:pt x="2256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208;p33">
              <a:extLst>
                <a:ext uri="{FF2B5EF4-FFF2-40B4-BE49-F238E27FC236}">
                  <a16:creationId xmlns:a16="http://schemas.microsoft.com/office/drawing/2014/main" id="{BD0D5915-575E-472D-A81D-AF9595D3399F}"/>
                </a:ext>
              </a:extLst>
            </p:cNvPr>
            <p:cNvSpPr/>
            <p:nvPr/>
          </p:nvSpPr>
          <p:spPr>
            <a:xfrm>
              <a:off x="8490389" y="3126229"/>
              <a:ext cx="38038" cy="23738"/>
            </a:xfrm>
            <a:custGeom>
              <a:avLst/>
              <a:gdLst/>
              <a:ahLst/>
              <a:cxnLst/>
              <a:rect l="l" t="t" r="r" b="b"/>
              <a:pathLst>
                <a:path w="1580" h="986" extrusionOk="0">
                  <a:moveTo>
                    <a:pt x="1400" y="0"/>
                  </a:moveTo>
                  <a:cubicBezTo>
                    <a:pt x="1245" y="0"/>
                    <a:pt x="961" y="110"/>
                    <a:pt x="667" y="295"/>
                  </a:cubicBezTo>
                  <a:cubicBezTo>
                    <a:pt x="269" y="543"/>
                    <a:pt x="1" y="834"/>
                    <a:pt x="69" y="943"/>
                  </a:cubicBezTo>
                  <a:cubicBezTo>
                    <a:pt x="87" y="972"/>
                    <a:pt x="125" y="985"/>
                    <a:pt x="179" y="985"/>
                  </a:cubicBezTo>
                  <a:cubicBezTo>
                    <a:pt x="334" y="985"/>
                    <a:pt x="618" y="875"/>
                    <a:pt x="914" y="690"/>
                  </a:cubicBezTo>
                  <a:cubicBezTo>
                    <a:pt x="1312" y="442"/>
                    <a:pt x="1580" y="152"/>
                    <a:pt x="1511" y="42"/>
                  </a:cubicBezTo>
                  <a:cubicBezTo>
                    <a:pt x="1493" y="14"/>
                    <a:pt x="1455" y="0"/>
                    <a:pt x="140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1209;p33">
              <a:extLst>
                <a:ext uri="{FF2B5EF4-FFF2-40B4-BE49-F238E27FC236}">
                  <a16:creationId xmlns:a16="http://schemas.microsoft.com/office/drawing/2014/main" id="{6B00D4A3-92A9-48C7-A7EC-68485F7AEFC4}"/>
                </a:ext>
              </a:extLst>
            </p:cNvPr>
            <p:cNvSpPr/>
            <p:nvPr/>
          </p:nvSpPr>
          <p:spPr>
            <a:xfrm>
              <a:off x="8264838" y="3105091"/>
              <a:ext cx="61175" cy="52291"/>
            </a:xfrm>
            <a:custGeom>
              <a:avLst/>
              <a:gdLst/>
              <a:ahLst/>
              <a:cxnLst/>
              <a:rect l="l" t="t" r="r" b="b"/>
              <a:pathLst>
                <a:path w="2541" h="2172" extrusionOk="0">
                  <a:moveTo>
                    <a:pt x="140" y="1"/>
                  </a:moveTo>
                  <a:cubicBezTo>
                    <a:pt x="92" y="1"/>
                    <a:pt x="62" y="11"/>
                    <a:pt x="54" y="32"/>
                  </a:cubicBezTo>
                  <a:cubicBezTo>
                    <a:pt x="0" y="154"/>
                    <a:pt x="609" y="523"/>
                    <a:pt x="1243" y="1100"/>
                  </a:cubicBezTo>
                  <a:cubicBezTo>
                    <a:pt x="1848" y="1637"/>
                    <a:pt x="2266" y="2171"/>
                    <a:pt x="2408" y="2171"/>
                  </a:cubicBezTo>
                  <a:cubicBezTo>
                    <a:pt x="2416" y="2171"/>
                    <a:pt x="2424" y="2170"/>
                    <a:pt x="2430" y="2166"/>
                  </a:cubicBezTo>
                  <a:cubicBezTo>
                    <a:pt x="2541" y="2112"/>
                    <a:pt x="2260" y="1381"/>
                    <a:pt x="1555" y="752"/>
                  </a:cubicBezTo>
                  <a:cubicBezTo>
                    <a:pt x="978" y="230"/>
                    <a:pt x="363" y="1"/>
                    <a:pt x="140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1210;p33">
              <a:extLst>
                <a:ext uri="{FF2B5EF4-FFF2-40B4-BE49-F238E27FC236}">
                  <a16:creationId xmlns:a16="http://schemas.microsoft.com/office/drawing/2014/main" id="{8C083BE9-83CB-4665-A412-74FEFAF76D15}"/>
                </a:ext>
              </a:extLst>
            </p:cNvPr>
            <p:cNvSpPr/>
            <p:nvPr/>
          </p:nvSpPr>
          <p:spPr>
            <a:xfrm>
              <a:off x="8346209" y="3009854"/>
              <a:ext cx="19429" cy="52098"/>
            </a:xfrm>
            <a:custGeom>
              <a:avLst/>
              <a:gdLst/>
              <a:ahLst/>
              <a:cxnLst/>
              <a:rect l="l" t="t" r="r" b="b"/>
              <a:pathLst>
                <a:path w="807" h="2164" extrusionOk="0">
                  <a:moveTo>
                    <a:pt x="138" y="0"/>
                  </a:moveTo>
                  <a:cubicBezTo>
                    <a:pt x="134" y="0"/>
                    <a:pt x="130" y="1"/>
                    <a:pt x="126" y="2"/>
                  </a:cubicBezTo>
                  <a:cubicBezTo>
                    <a:pt x="0" y="35"/>
                    <a:pt x="23" y="544"/>
                    <a:pt x="177" y="1140"/>
                  </a:cubicBezTo>
                  <a:cubicBezTo>
                    <a:pt x="326" y="1718"/>
                    <a:pt x="542" y="2164"/>
                    <a:pt x="668" y="2164"/>
                  </a:cubicBezTo>
                  <a:cubicBezTo>
                    <a:pt x="673" y="2164"/>
                    <a:pt x="677" y="2163"/>
                    <a:pt x="681" y="2162"/>
                  </a:cubicBezTo>
                  <a:cubicBezTo>
                    <a:pt x="807" y="2130"/>
                    <a:pt x="784" y="1620"/>
                    <a:pt x="631" y="1024"/>
                  </a:cubicBezTo>
                  <a:cubicBezTo>
                    <a:pt x="482" y="447"/>
                    <a:pt x="265" y="0"/>
                    <a:pt x="138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211;p33">
              <a:extLst>
                <a:ext uri="{FF2B5EF4-FFF2-40B4-BE49-F238E27FC236}">
                  <a16:creationId xmlns:a16="http://schemas.microsoft.com/office/drawing/2014/main" id="{B329D2EC-3C7D-42A5-B489-115EF58AE470}"/>
                </a:ext>
              </a:extLst>
            </p:cNvPr>
            <p:cNvSpPr/>
            <p:nvPr/>
          </p:nvSpPr>
          <p:spPr>
            <a:xfrm>
              <a:off x="8143047" y="3127601"/>
              <a:ext cx="39892" cy="52508"/>
            </a:xfrm>
            <a:custGeom>
              <a:avLst/>
              <a:gdLst/>
              <a:ahLst/>
              <a:cxnLst/>
              <a:rect l="l" t="t" r="r" b="b"/>
              <a:pathLst>
                <a:path w="1657" h="2181" extrusionOk="0">
                  <a:moveTo>
                    <a:pt x="1520" y="0"/>
                  </a:moveTo>
                  <a:cubicBezTo>
                    <a:pt x="1380" y="0"/>
                    <a:pt x="1001" y="406"/>
                    <a:pt x="634" y="960"/>
                  </a:cubicBezTo>
                  <a:cubicBezTo>
                    <a:pt x="236" y="1559"/>
                    <a:pt x="0" y="2101"/>
                    <a:pt x="107" y="2173"/>
                  </a:cubicBezTo>
                  <a:cubicBezTo>
                    <a:pt x="114" y="2178"/>
                    <a:pt x="124" y="2181"/>
                    <a:pt x="135" y="2181"/>
                  </a:cubicBezTo>
                  <a:cubicBezTo>
                    <a:pt x="274" y="2181"/>
                    <a:pt x="653" y="1774"/>
                    <a:pt x="1023" y="1220"/>
                  </a:cubicBezTo>
                  <a:cubicBezTo>
                    <a:pt x="1419" y="622"/>
                    <a:pt x="1656" y="80"/>
                    <a:pt x="1548" y="8"/>
                  </a:cubicBezTo>
                  <a:cubicBezTo>
                    <a:pt x="1540" y="3"/>
                    <a:pt x="1531" y="0"/>
                    <a:pt x="152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212;p33">
              <a:extLst>
                <a:ext uri="{FF2B5EF4-FFF2-40B4-BE49-F238E27FC236}">
                  <a16:creationId xmlns:a16="http://schemas.microsoft.com/office/drawing/2014/main" id="{475FB728-C3E9-4065-960B-2B583239B8D6}"/>
                </a:ext>
              </a:extLst>
            </p:cNvPr>
            <p:cNvSpPr/>
            <p:nvPr/>
          </p:nvSpPr>
          <p:spPr>
            <a:xfrm>
              <a:off x="8342309" y="2788902"/>
              <a:ext cx="40590" cy="82577"/>
            </a:xfrm>
            <a:custGeom>
              <a:avLst/>
              <a:gdLst/>
              <a:ahLst/>
              <a:cxnLst/>
              <a:rect l="l" t="t" r="r" b="b"/>
              <a:pathLst>
                <a:path w="1686" h="3430" extrusionOk="0">
                  <a:moveTo>
                    <a:pt x="1554" y="1"/>
                  </a:moveTo>
                  <a:cubicBezTo>
                    <a:pt x="1420" y="1"/>
                    <a:pt x="1013" y="709"/>
                    <a:pt x="628" y="1625"/>
                  </a:cubicBezTo>
                  <a:cubicBezTo>
                    <a:pt x="228" y="2570"/>
                    <a:pt x="1" y="3377"/>
                    <a:pt x="120" y="3427"/>
                  </a:cubicBezTo>
                  <a:cubicBezTo>
                    <a:pt x="124" y="3429"/>
                    <a:pt x="128" y="3430"/>
                    <a:pt x="133" y="3430"/>
                  </a:cubicBezTo>
                  <a:cubicBezTo>
                    <a:pt x="267" y="3430"/>
                    <a:pt x="672" y="2722"/>
                    <a:pt x="1059" y="1806"/>
                  </a:cubicBezTo>
                  <a:cubicBezTo>
                    <a:pt x="1457" y="860"/>
                    <a:pt x="1686" y="54"/>
                    <a:pt x="1567" y="3"/>
                  </a:cubicBezTo>
                  <a:cubicBezTo>
                    <a:pt x="1563" y="2"/>
                    <a:pt x="1559" y="1"/>
                    <a:pt x="1554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213;p33">
              <a:extLst>
                <a:ext uri="{FF2B5EF4-FFF2-40B4-BE49-F238E27FC236}">
                  <a16:creationId xmlns:a16="http://schemas.microsoft.com/office/drawing/2014/main" id="{D3A9D8EA-ADA2-4D68-98F8-50FAF6E7B5EF}"/>
                </a:ext>
              </a:extLst>
            </p:cNvPr>
            <p:cNvSpPr/>
            <p:nvPr/>
          </p:nvSpPr>
          <p:spPr>
            <a:xfrm>
              <a:off x="8457720" y="2593011"/>
              <a:ext cx="23256" cy="73910"/>
            </a:xfrm>
            <a:custGeom>
              <a:avLst/>
              <a:gdLst/>
              <a:ahLst/>
              <a:cxnLst/>
              <a:rect l="l" t="t" r="r" b="b"/>
              <a:pathLst>
                <a:path w="966" h="3070" extrusionOk="0">
                  <a:moveTo>
                    <a:pt x="832" y="1"/>
                  </a:moveTo>
                  <a:cubicBezTo>
                    <a:pt x="702" y="1"/>
                    <a:pt x="449" y="652"/>
                    <a:pt x="256" y="1481"/>
                  </a:cubicBezTo>
                  <a:cubicBezTo>
                    <a:pt x="58" y="2329"/>
                    <a:pt x="1" y="3037"/>
                    <a:pt x="127" y="3068"/>
                  </a:cubicBezTo>
                  <a:cubicBezTo>
                    <a:pt x="129" y="3069"/>
                    <a:pt x="132" y="3069"/>
                    <a:pt x="135" y="3069"/>
                  </a:cubicBezTo>
                  <a:cubicBezTo>
                    <a:pt x="263" y="3069"/>
                    <a:pt x="518" y="2417"/>
                    <a:pt x="711" y="1587"/>
                  </a:cubicBezTo>
                  <a:cubicBezTo>
                    <a:pt x="909" y="740"/>
                    <a:pt x="966" y="31"/>
                    <a:pt x="840" y="2"/>
                  </a:cubicBezTo>
                  <a:cubicBezTo>
                    <a:pt x="837" y="1"/>
                    <a:pt x="835" y="1"/>
                    <a:pt x="832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214;p33">
              <a:extLst>
                <a:ext uri="{FF2B5EF4-FFF2-40B4-BE49-F238E27FC236}">
                  <a16:creationId xmlns:a16="http://schemas.microsoft.com/office/drawing/2014/main" id="{1450AB09-ED36-4F82-8A0B-A01126E70A06}"/>
                </a:ext>
              </a:extLst>
            </p:cNvPr>
            <p:cNvSpPr/>
            <p:nvPr/>
          </p:nvSpPr>
          <p:spPr>
            <a:xfrm>
              <a:off x="8493350" y="2658348"/>
              <a:ext cx="23449" cy="69553"/>
            </a:xfrm>
            <a:custGeom>
              <a:avLst/>
              <a:gdLst/>
              <a:ahLst/>
              <a:cxnLst/>
              <a:rect l="l" t="t" r="r" b="b"/>
              <a:pathLst>
                <a:path w="974" h="2889" extrusionOk="0">
                  <a:moveTo>
                    <a:pt x="838" y="1"/>
                  </a:moveTo>
                  <a:cubicBezTo>
                    <a:pt x="709" y="1"/>
                    <a:pt x="454" y="610"/>
                    <a:pt x="260" y="1388"/>
                  </a:cubicBezTo>
                  <a:cubicBezTo>
                    <a:pt x="61" y="2185"/>
                    <a:pt x="0" y="2856"/>
                    <a:pt x="126" y="2887"/>
                  </a:cubicBezTo>
                  <a:cubicBezTo>
                    <a:pt x="129" y="2888"/>
                    <a:pt x="132" y="2888"/>
                    <a:pt x="136" y="2888"/>
                  </a:cubicBezTo>
                  <a:cubicBezTo>
                    <a:pt x="265" y="2888"/>
                    <a:pt x="520" y="2277"/>
                    <a:pt x="714" y="1502"/>
                  </a:cubicBezTo>
                  <a:cubicBezTo>
                    <a:pt x="913" y="705"/>
                    <a:pt x="973" y="34"/>
                    <a:pt x="848" y="2"/>
                  </a:cubicBezTo>
                  <a:cubicBezTo>
                    <a:pt x="845" y="1"/>
                    <a:pt x="842" y="1"/>
                    <a:pt x="838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215;p33">
              <a:extLst>
                <a:ext uri="{FF2B5EF4-FFF2-40B4-BE49-F238E27FC236}">
                  <a16:creationId xmlns:a16="http://schemas.microsoft.com/office/drawing/2014/main" id="{93E4EEDD-6D0D-4046-B1A0-50EEC6793316}"/>
                </a:ext>
              </a:extLst>
            </p:cNvPr>
            <p:cNvSpPr/>
            <p:nvPr/>
          </p:nvSpPr>
          <p:spPr>
            <a:xfrm>
              <a:off x="8520337" y="1911064"/>
              <a:ext cx="29516" cy="19790"/>
            </a:xfrm>
            <a:custGeom>
              <a:avLst/>
              <a:gdLst/>
              <a:ahLst/>
              <a:cxnLst/>
              <a:rect l="l" t="t" r="r" b="b"/>
              <a:pathLst>
                <a:path w="1226" h="822" extrusionOk="0">
                  <a:moveTo>
                    <a:pt x="197" y="1"/>
                  </a:moveTo>
                  <a:cubicBezTo>
                    <a:pt x="139" y="1"/>
                    <a:pt x="95" y="16"/>
                    <a:pt x="73" y="49"/>
                  </a:cubicBezTo>
                  <a:cubicBezTo>
                    <a:pt x="1" y="157"/>
                    <a:pt x="186" y="405"/>
                    <a:pt x="483" y="606"/>
                  </a:cubicBezTo>
                  <a:cubicBezTo>
                    <a:pt x="690" y="743"/>
                    <a:pt x="897" y="822"/>
                    <a:pt x="1029" y="822"/>
                  </a:cubicBezTo>
                  <a:cubicBezTo>
                    <a:pt x="1088" y="822"/>
                    <a:pt x="1132" y="806"/>
                    <a:pt x="1154" y="774"/>
                  </a:cubicBezTo>
                  <a:cubicBezTo>
                    <a:pt x="1226" y="666"/>
                    <a:pt x="1043" y="418"/>
                    <a:pt x="744" y="217"/>
                  </a:cubicBezTo>
                  <a:cubicBezTo>
                    <a:pt x="537" y="79"/>
                    <a:pt x="329" y="1"/>
                    <a:pt x="197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216;p33">
              <a:extLst>
                <a:ext uri="{FF2B5EF4-FFF2-40B4-BE49-F238E27FC236}">
                  <a16:creationId xmlns:a16="http://schemas.microsoft.com/office/drawing/2014/main" id="{4862F772-187F-474C-A1CE-7495A876DCB7}"/>
                </a:ext>
              </a:extLst>
            </p:cNvPr>
            <p:cNvSpPr/>
            <p:nvPr/>
          </p:nvSpPr>
          <p:spPr>
            <a:xfrm>
              <a:off x="8590586" y="1892984"/>
              <a:ext cx="41674" cy="20199"/>
            </a:xfrm>
            <a:custGeom>
              <a:avLst/>
              <a:gdLst/>
              <a:ahLst/>
              <a:cxnLst/>
              <a:rect l="l" t="t" r="r" b="b"/>
              <a:pathLst>
                <a:path w="1731" h="839" extrusionOk="0">
                  <a:moveTo>
                    <a:pt x="216" y="0"/>
                  </a:moveTo>
                  <a:cubicBezTo>
                    <a:pt x="130" y="0"/>
                    <a:pt x="72" y="19"/>
                    <a:pt x="55" y="58"/>
                  </a:cubicBezTo>
                  <a:cubicBezTo>
                    <a:pt x="1" y="176"/>
                    <a:pt x="323" y="434"/>
                    <a:pt x="770" y="633"/>
                  </a:cubicBezTo>
                  <a:cubicBezTo>
                    <a:pt x="1068" y="765"/>
                    <a:pt x="1346" y="839"/>
                    <a:pt x="1515" y="839"/>
                  </a:cubicBezTo>
                  <a:cubicBezTo>
                    <a:pt x="1601" y="839"/>
                    <a:pt x="1659" y="820"/>
                    <a:pt x="1676" y="780"/>
                  </a:cubicBezTo>
                  <a:cubicBezTo>
                    <a:pt x="1730" y="663"/>
                    <a:pt x="1409" y="405"/>
                    <a:pt x="961" y="205"/>
                  </a:cubicBezTo>
                  <a:cubicBezTo>
                    <a:pt x="663" y="73"/>
                    <a:pt x="385" y="0"/>
                    <a:pt x="216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217;p33">
              <a:extLst>
                <a:ext uri="{FF2B5EF4-FFF2-40B4-BE49-F238E27FC236}">
                  <a16:creationId xmlns:a16="http://schemas.microsoft.com/office/drawing/2014/main" id="{7ECEF36E-2032-4170-91AB-9EED865C0A04}"/>
                </a:ext>
              </a:extLst>
            </p:cNvPr>
            <p:cNvSpPr/>
            <p:nvPr/>
          </p:nvSpPr>
          <p:spPr>
            <a:xfrm>
              <a:off x="8688832" y="1902734"/>
              <a:ext cx="18032" cy="18658"/>
            </a:xfrm>
            <a:custGeom>
              <a:avLst/>
              <a:gdLst/>
              <a:ahLst/>
              <a:cxnLst/>
              <a:rect l="l" t="t" r="r" b="b"/>
              <a:pathLst>
                <a:path w="749" h="775" extrusionOk="0">
                  <a:moveTo>
                    <a:pt x="190" y="0"/>
                  </a:moveTo>
                  <a:cubicBezTo>
                    <a:pt x="157" y="0"/>
                    <a:pt x="127" y="9"/>
                    <a:pt x="103" y="27"/>
                  </a:cubicBezTo>
                  <a:cubicBezTo>
                    <a:pt x="1" y="104"/>
                    <a:pt x="38" y="328"/>
                    <a:pt x="187" y="529"/>
                  </a:cubicBezTo>
                  <a:cubicBezTo>
                    <a:pt x="302" y="681"/>
                    <a:pt x="449" y="774"/>
                    <a:pt x="558" y="774"/>
                  </a:cubicBezTo>
                  <a:cubicBezTo>
                    <a:pt x="591" y="774"/>
                    <a:pt x="621" y="766"/>
                    <a:pt x="646" y="747"/>
                  </a:cubicBezTo>
                  <a:cubicBezTo>
                    <a:pt x="748" y="671"/>
                    <a:pt x="711" y="447"/>
                    <a:pt x="561" y="248"/>
                  </a:cubicBezTo>
                  <a:cubicBezTo>
                    <a:pt x="446" y="94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218;p33">
              <a:extLst>
                <a:ext uri="{FF2B5EF4-FFF2-40B4-BE49-F238E27FC236}">
                  <a16:creationId xmlns:a16="http://schemas.microsoft.com/office/drawing/2014/main" id="{D566CB61-2E4E-4943-9EB0-59A9430308C5}"/>
                </a:ext>
              </a:extLst>
            </p:cNvPr>
            <p:cNvSpPr/>
            <p:nvPr/>
          </p:nvSpPr>
          <p:spPr>
            <a:xfrm>
              <a:off x="8515739" y="1309308"/>
              <a:ext cx="99815" cy="189085"/>
            </a:xfrm>
            <a:custGeom>
              <a:avLst/>
              <a:gdLst/>
              <a:ahLst/>
              <a:cxnLst/>
              <a:rect l="l" t="t" r="r" b="b"/>
              <a:pathLst>
                <a:path w="4146" h="7854" extrusionOk="0">
                  <a:moveTo>
                    <a:pt x="1298" y="1"/>
                  </a:moveTo>
                  <a:cubicBezTo>
                    <a:pt x="1232" y="1"/>
                    <a:pt x="839" y="404"/>
                    <a:pt x="519" y="1221"/>
                  </a:cubicBezTo>
                  <a:cubicBezTo>
                    <a:pt x="187" y="2055"/>
                    <a:pt x="1" y="3386"/>
                    <a:pt x="481" y="4723"/>
                  </a:cubicBezTo>
                  <a:cubicBezTo>
                    <a:pt x="964" y="6059"/>
                    <a:pt x="1954" y="6967"/>
                    <a:pt x="2743" y="7398"/>
                  </a:cubicBezTo>
                  <a:cubicBezTo>
                    <a:pt x="3380" y="7753"/>
                    <a:pt x="3875" y="7854"/>
                    <a:pt x="4052" y="7854"/>
                  </a:cubicBezTo>
                  <a:cubicBezTo>
                    <a:pt x="4096" y="7854"/>
                    <a:pt x="4121" y="7847"/>
                    <a:pt x="4122" y="7837"/>
                  </a:cubicBezTo>
                  <a:cubicBezTo>
                    <a:pt x="4145" y="7764"/>
                    <a:pt x="3619" y="7604"/>
                    <a:pt x="2917" y="7119"/>
                  </a:cubicBezTo>
                  <a:cubicBezTo>
                    <a:pt x="2220" y="6644"/>
                    <a:pt x="1358" y="5775"/>
                    <a:pt x="920" y="4567"/>
                  </a:cubicBezTo>
                  <a:cubicBezTo>
                    <a:pt x="486" y="3353"/>
                    <a:pt x="599" y="2135"/>
                    <a:pt x="834" y="1325"/>
                  </a:cubicBezTo>
                  <a:cubicBezTo>
                    <a:pt x="1064" y="502"/>
                    <a:pt x="1368" y="44"/>
                    <a:pt x="1304" y="3"/>
                  </a:cubicBezTo>
                  <a:cubicBezTo>
                    <a:pt x="1302" y="1"/>
                    <a:pt x="1300" y="1"/>
                    <a:pt x="1298" y="1"/>
                  </a:cubicBezTo>
                  <a:close/>
                </a:path>
              </a:pathLst>
            </a:custGeom>
            <a:solidFill>
              <a:srgbClr val="33384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78715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29;p34">
            <a:extLst>
              <a:ext uri="{FF2B5EF4-FFF2-40B4-BE49-F238E27FC236}">
                <a16:creationId xmlns:a16="http://schemas.microsoft.com/office/drawing/2014/main" id="{C4623B26-3C13-44E9-BEBC-7804C0A9E9CF}"/>
              </a:ext>
            </a:extLst>
          </p:cNvPr>
          <p:cNvGrpSpPr/>
          <p:nvPr/>
        </p:nvGrpSpPr>
        <p:grpSpPr>
          <a:xfrm>
            <a:off x="1461525" y="2477729"/>
            <a:ext cx="9321026" cy="8760542"/>
            <a:chOff x="1023150" y="238100"/>
            <a:chExt cx="5572825" cy="5237725"/>
          </a:xfrm>
        </p:grpSpPr>
        <p:sp>
          <p:nvSpPr>
            <p:cNvPr id="3" name="Google Shape;1630;p34">
              <a:extLst>
                <a:ext uri="{FF2B5EF4-FFF2-40B4-BE49-F238E27FC236}">
                  <a16:creationId xmlns:a16="http://schemas.microsoft.com/office/drawing/2014/main" id="{9CEF067F-7B1C-4B99-890B-CC66BFF20321}"/>
                </a:ext>
              </a:extLst>
            </p:cNvPr>
            <p:cNvSpPr/>
            <p:nvPr/>
          </p:nvSpPr>
          <p:spPr>
            <a:xfrm>
              <a:off x="2916200" y="1401125"/>
              <a:ext cx="1101750" cy="1227975"/>
            </a:xfrm>
            <a:custGeom>
              <a:avLst/>
              <a:gdLst/>
              <a:ahLst/>
              <a:cxnLst/>
              <a:rect l="l" t="t" r="r" b="b"/>
              <a:pathLst>
                <a:path w="44070" h="49119" extrusionOk="0">
                  <a:moveTo>
                    <a:pt x="16555" y="1"/>
                  </a:moveTo>
                  <a:lnTo>
                    <a:pt x="1" y="35918"/>
                  </a:lnTo>
                  <a:lnTo>
                    <a:pt x="27019" y="49119"/>
                  </a:lnTo>
                  <a:lnTo>
                    <a:pt x="44070" y="13673"/>
                  </a:lnTo>
                  <a:lnTo>
                    <a:pt x="16555" y="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631;p34">
              <a:extLst>
                <a:ext uri="{FF2B5EF4-FFF2-40B4-BE49-F238E27FC236}">
                  <a16:creationId xmlns:a16="http://schemas.microsoft.com/office/drawing/2014/main" id="{6EB339F2-6F9C-4FFE-961C-CADC5862908B}"/>
                </a:ext>
              </a:extLst>
            </p:cNvPr>
            <p:cNvSpPr/>
            <p:nvPr/>
          </p:nvSpPr>
          <p:spPr>
            <a:xfrm>
              <a:off x="2935350" y="1351375"/>
              <a:ext cx="1073650" cy="1238425"/>
            </a:xfrm>
            <a:custGeom>
              <a:avLst/>
              <a:gdLst/>
              <a:ahLst/>
              <a:cxnLst/>
              <a:rect l="l" t="t" r="r" b="b"/>
              <a:pathLst>
                <a:path w="42946" h="49537" extrusionOk="0">
                  <a:moveTo>
                    <a:pt x="16722" y="1"/>
                  </a:moveTo>
                  <a:lnTo>
                    <a:pt x="1" y="36884"/>
                  </a:lnTo>
                  <a:lnTo>
                    <a:pt x="25894" y="49536"/>
                  </a:lnTo>
                  <a:lnTo>
                    <a:pt x="42946" y="14090"/>
                  </a:lnTo>
                  <a:lnTo>
                    <a:pt x="167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632;p34">
              <a:extLst>
                <a:ext uri="{FF2B5EF4-FFF2-40B4-BE49-F238E27FC236}">
                  <a16:creationId xmlns:a16="http://schemas.microsoft.com/office/drawing/2014/main" id="{68E50CDC-4862-4B27-92A5-CC3D92DA89FB}"/>
                </a:ext>
              </a:extLst>
            </p:cNvPr>
            <p:cNvSpPr/>
            <p:nvPr/>
          </p:nvSpPr>
          <p:spPr>
            <a:xfrm>
              <a:off x="3001100" y="1315175"/>
              <a:ext cx="1101775" cy="1227975"/>
            </a:xfrm>
            <a:custGeom>
              <a:avLst/>
              <a:gdLst/>
              <a:ahLst/>
              <a:cxnLst/>
              <a:rect l="l" t="t" r="r" b="b"/>
              <a:pathLst>
                <a:path w="44071" h="49119" extrusionOk="0">
                  <a:moveTo>
                    <a:pt x="16555" y="1"/>
                  </a:moveTo>
                  <a:lnTo>
                    <a:pt x="0" y="35918"/>
                  </a:lnTo>
                  <a:lnTo>
                    <a:pt x="27019" y="49119"/>
                  </a:lnTo>
                  <a:lnTo>
                    <a:pt x="44070" y="13673"/>
                  </a:lnTo>
                  <a:lnTo>
                    <a:pt x="165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633;p34">
              <a:extLst>
                <a:ext uri="{FF2B5EF4-FFF2-40B4-BE49-F238E27FC236}">
                  <a16:creationId xmlns:a16="http://schemas.microsoft.com/office/drawing/2014/main" id="{49ABC6DC-EAAC-43B5-80C8-525548B60958}"/>
                </a:ext>
              </a:extLst>
            </p:cNvPr>
            <p:cNvSpPr/>
            <p:nvPr/>
          </p:nvSpPr>
          <p:spPr>
            <a:xfrm>
              <a:off x="2916200" y="1305450"/>
              <a:ext cx="498775" cy="993625"/>
            </a:xfrm>
            <a:custGeom>
              <a:avLst/>
              <a:gdLst/>
              <a:ahLst/>
              <a:cxnLst/>
              <a:rect l="l" t="t" r="r" b="b"/>
              <a:pathLst>
                <a:path w="19951" h="39745" extrusionOk="0">
                  <a:moveTo>
                    <a:pt x="18567" y="1"/>
                  </a:moveTo>
                  <a:cubicBezTo>
                    <a:pt x="17414" y="1"/>
                    <a:pt x="17184" y="1083"/>
                    <a:pt x="17184" y="1083"/>
                  </a:cubicBezTo>
                  <a:cubicBezTo>
                    <a:pt x="9066" y="17883"/>
                    <a:pt x="7277" y="22093"/>
                    <a:pt x="1" y="39745"/>
                  </a:cubicBezTo>
                  <a:cubicBezTo>
                    <a:pt x="647" y="39116"/>
                    <a:pt x="3397" y="36308"/>
                    <a:pt x="3397" y="36308"/>
                  </a:cubicBezTo>
                  <a:lnTo>
                    <a:pt x="19951" y="390"/>
                  </a:lnTo>
                  <a:cubicBezTo>
                    <a:pt x="19384" y="108"/>
                    <a:pt x="18930" y="1"/>
                    <a:pt x="18567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634;p34">
              <a:extLst>
                <a:ext uri="{FF2B5EF4-FFF2-40B4-BE49-F238E27FC236}">
                  <a16:creationId xmlns:a16="http://schemas.microsoft.com/office/drawing/2014/main" id="{77805C18-5EFA-4D05-8C8C-21659804F0D1}"/>
                </a:ext>
              </a:extLst>
            </p:cNvPr>
            <p:cNvSpPr/>
            <p:nvPr/>
          </p:nvSpPr>
          <p:spPr>
            <a:xfrm>
              <a:off x="2960175" y="2259050"/>
              <a:ext cx="608975" cy="298525"/>
            </a:xfrm>
            <a:custGeom>
              <a:avLst/>
              <a:gdLst/>
              <a:ahLst/>
              <a:cxnLst/>
              <a:rect l="l" t="t" r="r" b="b"/>
              <a:pathLst>
                <a:path w="24359" h="11941" extrusionOk="0">
                  <a:moveTo>
                    <a:pt x="36" y="1"/>
                  </a:moveTo>
                  <a:cubicBezTo>
                    <a:pt x="25" y="1"/>
                    <a:pt x="19" y="3"/>
                    <a:pt x="17" y="7"/>
                  </a:cubicBezTo>
                  <a:cubicBezTo>
                    <a:pt x="0" y="44"/>
                    <a:pt x="328" y="236"/>
                    <a:pt x="930" y="563"/>
                  </a:cubicBezTo>
                  <a:cubicBezTo>
                    <a:pt x="1533" y="892"/>
                    <a:pt x="2410" y="1352"/>
                    <a:pt x="3499" y="1915"/>
                  </a:cubicBezTo>
                  <a:cubicBezTo>
                    <a:pt x="5678" y="3041"/>
                    <a:pt x="8701" y="4569"/>
                    <a:pt x="12053" y="6226"/>
                  </a:cubicBezTo>
                  <a:cubicBezTo>
                    <a:pt x="15406" y="7884"/>
                    <a:pt x="18456" y="9356"/>
                    <a:pt x="20681" y="10388"/>
                  </a:cubicBezTo>
                  <a:cubicBezTo>
                    <a:pt x="22778" y="11366"/>
                    <a:pt x="24147" y="11940"/>
                    <a:pt x="24323" y="11940"/>
                  </a:cubicBezTo>
                  <a:cubicBezTo>
                    <a:pt x="24333" y="11940"/>
                    <a:pt x="24339" y="11938"/>
                    <a:pt x="24341" y="11934"/>
                  </a:cubicBezTo>
                  <a:cubicBezTo>
                    <a:pt x="24359" y="11897"/>
                    <a:pt x="24030" y="11705"/>
                    <a:pt x="23428" y="11378"/>
                  </a:cubicBezTo>
                  <a:cubicBezTo>
                    <a:pt x="22827" y="11049"/>
                    <a:pt x="21948" y="10589"/>
                    <a:pt x="20859" y="10026"/>
                  </a:cubicBezTo>
                  <a:cubicBezTo>
                    <a:pt x="18681" y="8901"/>
                    <a:pt x="15660" y="7373"/>
                    <a:pt x="12306" y="5715"/>
                  </a:cubicBezTo>
                  <a:cubicBezTo>
                    <a:pt x="8952" y="4057"/>
                    <a:pt x="5902" y="2585"/>
                    <a:pt x="3677" y="1553"/>
                  </a:cubicBezTo>
                  <a:cubicBezTo>
                    <a:pt x="1580" y="575"/>
                    <a:pt x="211" y="1"/>
                    <a:pt x="36" y="1"/>
                  </a:cubicBezTo>
                  <a:close/>
                </a:path>
              </a:pathLst>
            </a:custGeom>
            <a:solidFill>
              <a:srgbClr val="DECFC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635;p34">
              <a:extLst>
                <a:ext uri="{FF2B5EF4-FFF2-40B4-BE49-F238E27FC236}">
                  <a16:creationId xmlns:a16="http://schemas.microsoft.com/office/drawing/2014/main" id="{CBAC0C9F-1DEF-411C-942E-58B0815EA034}"/>
                </a:ext>
              </a:extLst>
            </p:cNvPr>
            <p:cNvSpPr/>
            <p:nvPr/>
          </p:nvSpPr>
          <p:spPr>
            <a:xfrm>
              <a:off x="2973675" y="2241050"/>
              <a:ext cx="316125" cy="154800"/>
            </a:xfrm>
            <a:custGeom>
              <a:avLst/>
              <a:gdLst/>
              <a:ahLst/>
              <a:cxnLst/>
              <a:rect l="l" t="t" r="r" b="b"/>
              <a:pathLst>
                <a:path w="12645" h="6192" extrusionOk="0">
                  <a:moveTo>
                    <a:pt x="70" y="1"/>
                  </a:moveTo>
                  <a:cubicBezTo>
                    <a:pt x="49" y="1"/>
                    <a:pt x="37" y="5"/>
                    <a:pt x="33" y="13"/>
                  </a:cubicBezTo>
                  <a:cubicBezTo>
                    <a:pt x="0" y="85"/>
                    <a:pt x="681" y="476"/>
                    <a:pt x="1796" y="1078"/>
                  </a:cubicBezTo>
                  <a:cubicBezTo>
                    <a:pt x="2912" y="1678"/>
                    <a:pt x="4464" y="2488"/>
                    <a:pt x="6195" y="3351"/>
                  </a:cubicBezTo>
                  <a:cubicBezTo>
                    <a:pt x="7926" y="4215"/>
                    <a:pt x="9508" y="4968"/>
                    <a:pt x="10673" y="5477"/>
                  </a:cubicBezTo>
                  <a:cubicBezTo>
                    <a:pt x="11709" y="5933"/>
                    <a:pt x="12414" y="6191"/>
                    <a:pt x="12577" y="6191"/>
                  </a:cubicBezTo>
                  <a:cubicBezTo>
                    <a:pt x="12596" y="6191"/>
                    <a:pt x="12608" y="6188"/>
                    <a:pt x="12612" y="6180"/>
                  </a:cubicBezTo>
                  <a:cubicBezTo>
                    <a:pt x="12645" y="6108"/>
                    <a:pt x="11964" y="5715"/>
                    <a:pt x="10848" y="5115"/>
                  </a:cubicBezTo>
                  <a:cubicBezTo>
                    <a:pt x="9732" y="4514"/>
                    <a:pt x="8180" y="3705"/>
                    <a:pt x="6449" y="2842"/>
                  </a:cubicBezTo>
                  <a:cubicBezTo>
                    <a:pt x="4719" y="1977"/>
                    <a:pt x="3136" y="1226"/>
                    <a:pt x="1972" y="715"/>
                  </a:cubicBezTo>
                  <a:cubicBezTo>
                    <a:pt x="938" y="260"/>
                    <a:pt x="236" y="1"/>
                    <a:pt x="70" y="1"/>
                  </a:cubicBezTo>
                  <a:close/>
                </a:path>
              </a:pathLst>
            </a:custGeom>
            <a:solidFill>
              <a:srgbClr val="DECFC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636;p34">
              <a:extLst>
                <a:ext uri="{FF2B5EF4-FFF2-40B4-BE49-F238E27FC236}">
                  <a16:creationId xmlns:a16="http://schemas.microsoft.com/office/drawing/2014/main" id="{180927EE-0FD0-4DE3-BAD4-BC2E5EA87647}"/>
                </a:ext>
              </a:extLst>
            </p:cNvPr>
            <p:cNvSpPr/>
            <p:nvPr/>
          </p:nvSpPr>
          <p:spPr>
            <a:xfrm>
              <a:off x="3332000" y="1765650"/>
              <a:ext cx="461075" cy="262175"/>
            </a:xfrm>
            <a:custGeom>
              <a:avLst/>
              <a:gdLst/>
              <a:ahLst/>
              <a:cxnLst/>
              <a:rect l="l" t="t" r="r" b="b"/>
              <a:pathLst>
                <a:path w="18443" h="10487" extrusionOk="0">
                  <a:moveTo>
                    <a:pt x="1279" y="0"/>
                  </a:moveTo>
                  <a:lnTo>
                    <a:pt x="1" y="1933"/>
                  </a:lnTo>
                  <a:lnTo>
                    <a:pt x="17886" y="10486"/>
                  </a:lnTo>
                  <a:lnTo>
                    <a:pt x="18442" y="8665"/>
                  </a:lnTo>
                  <a:lnTo>
                    <a:pt x="12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7;p34">
              <a:extLst>
                <a:ext uri="{FF2B5EF4-FFF2-40B4-BE49-F238E27FC236}">
                  <a16:creationId xmlns:a16="http://schemas.microsoft.com/office/drawing/2014/main" id="{19B1F852-9806-4C79-ACBA-C9485413BFB0}"/>
                </a:ext>
              </a:extLst>
            </p:cNvPr>
            <p:cNvSpPr/>
            <p:nvPr/>
          </p:nvSpPr>
          <p:spPr>
            <a:xfrm>
              <a:off x="3264075" y="2251225"/>
              <a:ext cx="142575" cy="116875"/>
            </a:xfrm>
            <a:custGeom>
              <a:avLst/>
              <a:gdLst/>
              <a:ahLst/>
              <a:cxnLst/>
              <a:rect l="l" t="t" r="r" b="b"/>
              <a:pathLst>
                <a:path w="5703" h="4675" extrusionOk="0">
                  <a:moveTo>
                    <a:pt x="1130" y="1"/>
                  </a:moveTo>
                  <a:lnTo>
                    <a:pt x="1" y="1544"/>
                  </a:lnTo>
                  <a:lnTo>
                    <a:pt x="5041" y="4675"/>
                  </a:lnTo>
                  <a:lnTo>
                    <a:pt x="5703" y="2506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8;p34">
              <a:extLst>
                <a:ext uri="{FF2B5EF4-FFF2-40B4-BE49-F238E27FC236}">
                  <a16:creationId xmlns:a16="http://schemas.microsoft.com/office/drawing/2014/main" id="{3BFEB454-0ED8-4361-85C0-BC4B58F8F00C}"/>
                </a:ext>
              </a:extLst>
            </p:cNvPr>
            <p:cNvSpPr/>
            <p:nvPr/>
          </p:nvSpPr>
          <p:spPr>
            <a:xfrm>
              <a:off x="3527575" y="1613500"/>
              <a:ext cx="199825" cy="201600"/>
            </a:xfrm>
            <a:custGeom>
              <a:avLst/>
              <a:gdLst/>
              <a:ahLst/>
              <a:cxnLst/>
              <a:rect l="l" t="t" r="r" b="b"/>
              <a:pathLst>
                <a:path w="7993" h="8064" extrusionOk="0">
                  <a:moveTo>
                    <a:pt x="4540" y="1"/>
                  </a:moveTo>
                  <a:lnTo>
                    <a:pt x="2837" y="2271"/>
                  </a:lnTo>
                  <a:lnTo>
                    <a:pt x="0" y="2156"/>
                  </a:lnTo>
                  <a:lnTo>
                    <a:pt x="1633" y="4477"/>
                  </a:lnTo>
                  <a:lnTo>
                    <a:pt x="647" y="7138"/>
                  </a:lnTo>
                  <a:lnTo>
                    <a:pt x="3360" y="6303"/>
                  </a:lnTo>
                  <a:lnTo>
                    <a:pt x="5586" y="8063"/>
                  </a:lnTo>
                  <a:lnTo>
                    <a:pt x="5629" y="5225"/>
                  </a:lnTo>
                  <a:lnTo>
                    <a:pt x="7992" y="3653"/>
                  </a:lnTo>
                  <a:lnTo>
                    <a:pt x="5306" y="2735"/>
                  </a:lnTo>
                  <a:lnTo>
                    <a:pt x="454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;p34">
              <a:extLst>
                <a:ext uri="{FF2B5EF4-FFF2-40B4-BE49-F238E27FC236}">
                  <a16:creationId xmlns:a16="http://schemas.microsoft.com/office/drawing/2014/main" id="{70C23133-B5DA-479C-9101-5D6E162318F1}"/>
                </a:ext>
              </a:extLst>
            </p:cNvPr>
            <p:cNvSpPr/>
            <p:nvPr/>
          </p:nvSpPr>
          <p:spPr>
            <a:xfrm>
              <a:off x="1826150" y="3809800"/>
              <a:ext cx="156225" cy="232075"/>
            </a:xfrm>
            <a:custGeom>
              <a:avLst/>
              <a:gdLst/>
              <a:ahLst/>
              <a:cxnLst/>
              <a:rect l="l" t="t" r="r" b="b"/>
              <a:pathLst>
                <a:path w="6249" h="9283" extrusionOk="0">
                  <a:moveTo>
                    <a:pt x="4008" y="1"/>
                  </a:moveTo>
                  <a:lnTo>
                    <a:pt x="2" y="2938"/>
                  </a:lnTo>
                  <a:lnTo>
                    <a:pt x="1" y="2938"/>
                  </a:lnTo>
                  <a:cubicBezTo>
                    <a:pt x="1" y="2938"/>
                    <a:pt x="527" y="7113"/>
                    <a:pt x="2943" y="9282"/>
                  </a:cubicBezTo>
                  <a:lnTo>
                    <a:pt x="2335" y="4957"/>
                  </a:lnTo>
                  <a:lnTo>
                    <a:pt x="2335" y="4957"/>
                  </a:lnTo>
                  <a:cubicBezTo>
                    <a:pt x="2335" y="4957"/>
                    <a:pt x="5111" y="7123"/>
                    <a:pt x="6137" y="7123"/>
                  </a:cubicBezTo>
                  <a:cubicBezTo>
                    <a:pt x="6177" y="7123"/>
                    <a:pt x="6214" y="7120"/>
                    <a:pt x="6248" y="7113"/>
                  </a:cubicBezTo>
                  <a:cubicBezTo>
                    <a:pt x="6248" y="7113"/>
                    <a:pt x="3378" y="2286"/>
                    <a:pt x="4008" y="1"/>
                  </a:cubicBezTo>
                  <a:close/>
                </a:path>
              </a:pathLst>
            </a:custGeom>
            <a:solidFill>
              <a:srgbClr val="354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40;p34">
              <a:extLst>
                <a:ext uri="{FF2B5EF4-FFF2-40B4-BE49-F238E27FC236}">
                  <a16:creationId xmlns:a16="http://schemas.microsoft.com/office/drawing/2014/main" id="{F8B2A28D-AB2D-40EF-B129-A4F94F8BC8A6}"/>
                </a:ext>
              </a:extLst>
            </p:cNvPr>
            <p:cNvSpPr/>
            <p:nvPr/>
          </p:nvSpPr>
          <p:spPr>
            <a:xfrm>
              <a:off x="1023150" y="2158375"/>
              <a:ext cx="629225" cy="254425"/>
            </a:xfrm>
            <a:custGeom>
              <a:avLst/>
              <a:gdLst/>
              <a:ahLst/>
              <a:cxnLst/>
              <a:rect l="l" t="t" r="r" b="b"/>
              <a:pathLst>
                <a:path w="25169" h="10177" extrusionOk="0">
                  <a:moveTo>
                    <a:pt x="24325" y="0"/>
                  </a:moveTo>
                  <a:lnTo>
                    <a:pt x="0" y="9698"/>
                  </a:lnTo>
                  <a:lnTo>
                    <a:pt x="1316" y="10176"/>
                  </a:lnTo>
                  <a:lnTo>
                    <a:pt x="25169" y="1379"/>
                  </a:lnTo>
                  <a:lnTo>
                    <a:pt x="24325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41;p34">
              <a:extLst>
                <a:ext uri="{FF2B5EF4-FFF2-40B4-BE49-F238E27FC236}">
                  <a16:creationId xmlns:a16="http://schemas.microsoft.com/office/drawing/2014/main" id="{7A2C7576-981E-4BD7-82F0-1684FC066733}"/>
                </a:ext>
              </a:extLst>
            </p:cNvPr>
            <p:cNvSpPr/>
            <p:nvPr/>
          </p:nvSpPr>
          <p:spPr>
            <a:xfrm>
              <a:off x="1363100" y="2157075"/>
              <a:ext cx="1042825" cy="1804450"/>
            </a:xfrm>
            <a:custGeom>
              <a:avLst/>
              <a:gdLst/>
              <a:ahLst/>
              <a:cxnLst/>
              <a:rect l="l" t="t" r="r" b="b"/>
              <a:pathLst>
                <a:path w="41713" h="72178" extrusionOk="0">
                  <a:moveTo>
                    <a:pt x="32792" y="0"/>
                  </a:moveTo>
                  <a:lnTo>
                    <a:pt x="0" y="11546"/>
                  </a:lnTo>
                  <a:lnTo>
                    <a:pt x="14055" y="72177"/>
                  </a:lnTo>
                  <a:lnTo>
                    <a:pt x="41713" y="52798"/>
                  </a:lnTo>
                  <a:lnTo>
                    <a:pt x="327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42;p34">
              <a:extLst>
                <a:ext uri="{FF2B5EF4-FFF2-40B4-BE49-F238E27FC236}">
                  <a16:creationId xmlns:a16="http://schemas.microsoft.com/office/drawing/2014/main" id="{E432C133-7748-414F-B7D4-0C7EFA9B12B9}"/>
                </a:ext>
              </a:extLst>
            </p:cNvPr>
            <p:cNvSpPr/>
            <p:nvPr/>
          </p:nvSpPr>
          <p:spPr>
            <a:xfrm>
              <a:off x="1826150" y="2157075"/>
              <a:ext cx="153675" cy="71575"/>
            </a:xfrm>
            <a:custGeom>
              <a:avLst/>
              <a:gdLst/>
              <a:ahLst/>
              <a:cxnLst/>
              <a:rect l="l" t="t" r="r" b="b"/>
              <a:pathLst>
                <a:path w="6147" h="2863" extrusionOk="0">
                  <a:moveTo>
                    <a:pt x="5772" y="0"/>
                  </a:moveTo>
                  <a:lnTo>
                    <a:pt x="1" y="2862"/>
                  </a:lnTo>
                  <a:lnTo>
                    <a:pt x="6146" y="1130"/>
                  </a:lnTo>
                  <a:lnTo>
                    <a:pt x="5772" y="0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43;p34">
              <a:extLst>
                <a:ext uri="{FF2B5EF4-FFF2-40B4-BE49-F238E27FC236}">
                  <a16:creationId xmlns:a16="http://schemas.microsoft.com/office/drawing/2014/main" id="{595D72BD-68E2-41D1-B26F-24599085C943}"/>
                </a:ext>
              </a:extLst>
            </p:cNvPr>
            <p:cNvSpPr/>
            <p:nvPr/>
          </p:nvSpPr>
          <p:spPr>
            <a:xfrm>
              <a:off x="1056050" y="2157075"/>
              <a:ext cx="1085125" cy="288650"/>
            </a:xfrm>
            <a:custGeom>
              <a:avLst/>
              <a:gdLst/>
              <a:ahLst/>
              <a:cxnLst/>
              <a:rect l="l" t="t" r="r" b="b"/>
              <a:pathLst>
                <a:path w="43405" h="11546" extrusionOk="0">
                  <a:moveTo>
                    <a:pt x="36576" y="0"/>
                  </a:moveTo>
                  <a:lnTo>
                    <a:pt x="27724" y="52"/>
                  </a:lnTo>
                  <a:lnTo>
                    <a:pt x="0" y="9924"/>
                  </a:lnTo>
                  <a:lnTo>
                    <a:pt x="12282" y="11546"/>
                  </a:lnTo>
                  <a:lnTo>
                    <a:pt x="43404" y="587"/>
                  </a:lnTo>
                  <a:lnTo>
                    <a:pt x="39367" y="450"/>
                  </a:lnTo>
                  <a:lnTo>
                    <a:pt x="30805" y="2862"/>
                  </a:lnTo>
                  <a:lnTo>
                    <a:pt x="36576" y="0"/>
                  </a:ln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4;p34">
              <a:extLst>
                <a:ext uri="{FF2B5EF4-FFF2-40B4-BE49-F238E27FC236}">
                  <a16:creationId xmlns:a16="http://schemas.microsoft.com/office/drawing/2014/main" id="{1CFA32D5-AE5F-4EDC-93B4-AE333B734E22}"/>
                </a:ext>
              </a:extLst>
            </p:cNvPr>
            <p:cNvSpPr/>
            <p:nvPr/>
          </p:nvSpPr>
          <p:spPr>
            <a:xfrm>
              <a:off x="1065975" y="2157075"/>
              <a:ext cx="612825" cy="252925"/>
            </a:xfrm>
            <a:custGeom>
              <a:avLst/>
              <a:gdLst/>
              <a:ahLst/>
              <a:cxnLst/>
              <a:rect l="l" t="t" r="r" b="b"/>
              <a:pathLst>
                <a:path w="24513" h="10117" extrusionOk="0">
                  <a:moveTo>
                    <a:pt x="24007" y="0"/>
                  </a:moveTo>
                  <a:lnTo>
                    <a:pt x="1" y="10117"/>
                  </a:lnTo>
                  <a:lnTo>
                    <a:pt x="24512" y="1055"/>
                  </a:lnTo>
                  <a:lnTo>
                    <a:pt x="24007" y="0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5;p34">
              <a:extLst>
                <a:ext uri="{FF2B5EF4-FFF2-40B4-BE49-F238E27FC236}">
                  <a16:creationId xmlns:a16="http://schemas.microsoft.com/office/drawing/2014/main" id="{14AE6DF0-A666-4A3E-8D90-F1F091D91BAE}"/>
                </a:ext>
              </a:extLst>
            </p:cNvPr>
            <p:cNvSpPr/>
            <p:nvPr/>
          </p:nvSpPr>
          <p:spPr>
            <a:xfrm>
              <a:off x="1349850" y="2221650"/>
              <a:ext cx="495550" cy="191175"/>
            </a:xfrm>
            <a:custGeom>
              <a:avLst/>
              <a:gdLst/>
              <a:ahLst/>
              <a:cxnLst/>
              <a:rect l="l" t="t" r="r" b="b"/>
              <a:pathLst>
                <a:path w="19822" h="7647" extrusionOk="0">
                  <a:moveTo>
                    <a:pt x="19821" y="0"/>
                  </a:moveTo>
                  <a:cubicBezTo>
                    <a:pt x="19814" y="0"/>
                    <a:pt x="15381" y="1708"/>
                    <a:pt x="9910" y="3819"/>
                  </a:cubicBezTo>
                  <a:cubicBezTo>
                    <a:pt x="4436" y="5930"/>
                    <a:pt x="0" y="7644"/>
                    <a:pt x="1" y="7646"/>
                  </a:cubicBezTo>
                  <a:cubicBezTo>
                    <a:pt x="1" y="7646"/>
                    <a:pt x="1" y="7646"/>
                    <a:pt x="1" y="7646"/>
                  </a:cubicBezTo>
                  <a:cubicBezTo>
                    <a:pt x="6" y="7646"/>
                    <a:pt x="4442" y="5937"/>
                    <a:pt x="9912" y="3826"/>
                  </a:cubicBezTo>
                  <a:cubicBezTo>
                    <a:pt x="15386" y="1715"/>
                    <a:pt x="19821" y="3"/>
                    <a:pt x="19821" y="0"/>
                  </a:cubicBezTo>
                  <a:cubicBezTo>
                    <a:pt x="19821" y="0"/>
                    <a:pt x="19821" y="0"/>
                    <a:pt x="19821" y="0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6;p34">
              <a:extLst>
                <a:ext uri="{FF2B5EF4-FFF2-40B4-BE49-F238E27FC236}">
                  <a16:creationId xmlns:a16="http://schemas.microsoft.com/office/drawing/2014/main" id="{9425C61E-AE29-4697-A65A-4CF390054565}"/>
                </a:ext>
              </a:extLst>
            </p:cNvPr>
            <p:cNvSpPr/>
            <p:nvPr/>
          </p:nvSpPr>
          <p:spPr>
            <a:xfrm>
              <a:off x="1294925" y="2155725"/>
              <a:ext cx="608350" cy="259325"/>
            </a:xfrm>
            <a:custGeom>
              <a:avLst/>
              <a:gdLst/>
              <a:ahLst/>
              <a:cxnLst/>
              <a:rect l="l" t="t" r="r" b="b"/>
              <a:pathLst>
                <a:path w="24334" h="10373" extrusionOk="0">
                  <a:moveTo>
                    <a:pt x="24332" y="1"/>
                  </a:moveTo>
                  <a:cubicBezTo>
                    <a:pt x="24328" y="1"/>
                    <a:pt x="18882" y="2320"/>
                    <a:pt x="12166" y="5184"/>
                  </a:cubicBezTo>
                  <a:cubicBezTo>
                    <a:pt x="5447" y="8049"/>
                    <a:pt x="1" y="10370"/>
                    <a:pt x="2" y="10372"/>
                  </a:cubicBezTo>
                  <a:cubicBezTo>
                    <a:pt x="2" y="10372"/>
                    <a:pt x="2" y="10372"/>
                    <a:pt x="2" y="10372"/>
                  </a:cubicBezTo>
                  <a:cubicBezTo>
                    <a:pt x="9" y="10372"/>
                    <a:pt x="5452" y="8053"/>
                    <a:pt x="12169" y="5190"/>
                  </a:cubicBezTo>
                  <a:cubicBezTo>
                    <a:pt x="18887" y="2327"/>
                    <a:pt x="24333" y="3"/>
                    <a:pt x="24332" y="1"/>
                  </a:cubicBezTo>
                  <a:cubicBezTo>
                    <a:pt x="24332" y="1"/>
                    <a:pt x="24332" y="1"/>
                    <a:pt x="24332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7;p34">
              <a:extLst>
                <a:ext uri="{FF2B5EF4-FFF2-40B4-BE49-F238E27FC236}">
                  <a16:creationId xmlns:a16="http://schemas.microsoft.com/office/drawing/2014/main" id="{04A7BA13-10AF-47F0-92F0-70713377CD49}"/>
                </a:ext>
              </a:extLst>
            </p:cNvPr>
            <p:cNvSpPr/>
            <p:nvPr/>
          </p:nvSpPr>
          <p:spPr>
            <a:xfrm>
              <a:off x="1023150" y="2415243"/>
              <a:ext cx="691350" cy="1560700"/>
            </a:xfrm>
            <a:custGeom>
              <a:avLst/>
              <a:gdLst/>
              <a:ahLst/>
              <a:cxnLst/>
              <a:rect l="l" t="t" r="r" b="b"/>
              <a:pathLst>
                <a:path w="27654" h="62428" extrusionOk="0">
                  <a:moveTo>
                    <a:pt x="0" y="0"/>
                  </a:moveTo>
                  <a:cubicBezTo>
                    <a:pt x="0" y="1392"/>
                    <a:pt x="12881" y="60011"/>
                    <a:pt x="12881" y="60011"/>
                  </a:cubicBezTo>
                  <a:lnTo>
                    <a:pt x="27653" y="62427"/>
                  </a:lnTo>
                  <a:lnTo>
                    <a:pt x="13598" y="1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8;p34">
              <a:extLst>
                <a:ext uri="{FF2B5EF4-FFF2-40B4-BE49-F238E27FC236}">
                  <a16:creationId xmlns:a16="http://schemas.microsoft.com/office/drawing/2014/main" id="{C848794E-8AD4-437D-AEDA-B92C6C8BDD22}"/>
                </a:ext>
              </a:extLst>
            </p:cNvPr>
            <p:cNvSpPr/>
            <p:nvPr/>
          </p:nvSpPr>
          <p:spPr>
            <a:xfrm>
              <a:off x="1156975" y="2703543"/>
              <a:ext cx="376325" cy="1020050"/>
            </a:xfrm>
            <a:custGeom>
              <a:avLst/>
              <a:gdLst/>
              <a:ahLst/>
              <a:cxnLst/>
              <a:rect l="l" t="t" r="r" b="b"/>
              <a:pathLst>
                <a:path w="15053" h="40802" extrusionOk="0">
                  <a:moveTo>
                    <a:pt x="0" y="0"/>
                  </a:moveTo>
                  <a:lnTo>
                    <a:pt x="9557" y="40092"/>
                  </a:lnTo>
                  <a:lnTo>
                    <a:pt x="15053" y="40801"/>
                  </a:lnTo>
                  <a:lnTo>
                    <a:pt x="15053" y="40801"/>
                  </a:lnTo>
                  <a:lnTo>
                    <a:pt x="5520" y="1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9;p34">
              <a:extLst>
                <a:ext uri="{FF2B5EF4-FFF2-40B4-BE49-F238E27FC236}">
                  <a16:creationId xmlns:a16="http://schemas.microsoft.com/office/drawing/2014/main" id="{6C62D0A3-BC4E-4490-8915-87EEBEC49FA6}"/>
                </a:ext>
              </a:extLst>
            </p:cNvPr>
            <p:cNvSpPr/>
            <p:nvPr/>
          </p:nvSpPr>
          <p:spPr>
            <a:xfrm>
              <a:off x="1130450" y="2612900"/>
              <a:ext cx="166225" cy="46300"/>
            </a:xfrm>
            <a:custGeom>
              <a:avLst/>
              <a:gdLst/>
              <a:ahLst/>
              <a:cxnLst/>
              <a:rect l="l" t="t" r="r" b="b"/>
              <a:pathLst>
                <a:path w="6649" h="1852" extrusionOk="0">
                  <a:moveTo>
                    <a:pt x="961" y="0"/>
                  </a:moveTo>
                  <a:cubicBezTo>
                    <a:pt x="438" y="0"/>
                    <a:pt x="105" y="76"/>
                    <a:pt x="72" y="229"/>
                  </a:cubicBezTo>
                  <a:cubicBezTo>
                    <a:pt x="0" y="566"/>
                    <a:pt x="1397" y="1151"/>
                    <a:pt x="3194" y="1536"/>
                  </a:cubicBezTo>
                  <a:cubicBezTo>
                    <a:pt x="4170" y="1745"/>
                    <a:pt x="5063" y="1852"/>
                    <a:pt x="5686" y="1852"/>
                  </a:cubicBezTo>
                  <a:cubicBezTo>
                    <a:pt x="6210" y="1852"/>
                    <a:pt x="6543" y="1777"/>
                    <a:pt x="6576" y="1623"/>
                  </a:cubicBezTo>
                  <a:cubicBezTo>
                    <a:pt x="6649" y="1286"/>
                    <a:pt x="5251" y="701"/>
                    <a:pt x="3455" y="317"/>
                  </a:cubicBezTo>
                  <a:cubicBezTo>
                    <a:pt x="2478" y="107"/>
                    <a:pt x="1584" y="0"/>
                    <a:pt x="96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50;p34">
              <a:extLst>
                <a:ext uri="{FF2B5EF4-FFF2-40B4-BE49-F238E27FC236}">
                  <a16:creationId xmlns:a16="http://schemas.microsoft.com/office/drawing/2014/main" id="{9D8E5779-60BD-4BBD-8135-7047E5214ED1}"/>
                </a:ext>
              </a:extLst>
            </p:cNvPr>
            <p:cNvSpPr/>
            <p:nvPr/>
          </p:nvSpPr>
          <p:spPr>
            <a:xfrm>
              <a:off x="1652350" y="2667943"/>
              <a:ext cx="547950" cy="464325"/>
            </a:xfrm>
            <a:custGeom>
              <a:avLst/>
              <a:gdLst/>
              <a:ahLst/>
              <a:cxnLst/>
              <a:rect l="l" t="t" r="r" b="b"/>
              <a:pathLst>
                <a:path w="21918" h="18573" extrusionOk="0">
                  <a:moveTo>
                    <a:pt x="20458" y="0"/>
                  </a:moveTo>
                  <a:lnTo>
                    <a:pt x="1" y="8145"/>
                  </a:lnTo>
                  <a:lnTo>
                    <a:pt x="2485" y="18572"/>
                  </a:lnTo>
                  <a:lnTo>
                    <a:pt x="21917" y="8766"/>
                  </a:lnTo>
                  <a:lnTo>
                    <a:pt x="2045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51;p34">
              <a:extLst>
                <a:ext uri="{FF2B5EF4-FFF2-40B4-BE49-F238E27FC236}">
                  <a16:creationId xmlns:a16="http://schemas.microsoft.com/office/drawing/2014/main" id="{70167D7F-56DA-4F1C-B90C-E0FC73BFC1DA}"/>
                </a:ext>
              </a:extLst>
            </p:cNvPr>
            <p:cNvSpPr/>
            <p:nvPr/>
          </p:nvSpPr>
          <p:spPr>
            <a:xfrm>
              <a:off x="1734975" y="2935000"/>
              <a:ext cx="494750" cy="263725"/>
            </a:xfrm>
            <a:custGeom>
              <a:avLst/>
              <a:gdLst/>
              <a:ahLst/>
              <a:cxnLst/>
              <a:rect l="l" t="t" r="r" b="b"/>
              <a:pathLst>
                <a:path w="19790" h="10549" extrusionOk="0">
                  <a:moveTo>
                    <a:pt x="19542" y="0"/>
                  </a:moveTo>
                  <a:cubicBezTo>
                    <a:pt x="18881" y="0"/>
                    <a:pt x="14629" y="2014"/>
                    <a:pt x="9600" y="4724"/>
                  </a:cubicBezTo>
                  <a:cubicBezTo>
                    <a:pt x="4224" y="7622"/>
                    <a:pt x="1" y="10215"/>
                    <a:pt x="163" y="10519"/>
                  </a:cubicBezTo>
                  <a:cubicBezTo>
                    <a:pt x="174" y="10539"/>
                    <a:pt x="202" y="10548"/>
                    <a:pt x="248" y="10548"/>
                  </a:cubicBezTo>
                  <a:cubicBezTo>
                    <a:pt x="908" y="10548"/>
                    <a:pt x="5163" y="8533"/>
                    <a:pt x="10192" y="5823"/>
                  </a:cubicBezTo>
                  <a:cubicBezTo>
                    <a:pt x="15564" y="2927"/>
                    <a:pt x="19790" y="332"/>
                    <a:pt x="19626" y="29"/>
                  </a:cubicBezTo>
                  <a:cubicBezTo>
                    <a:pt x="19616" y="10"/>
                    <a:pt x="19587" y="0"/>
                    <a:pt x="195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52;p34">
              <a:extLst>
                <a:ext uri="{FF2B5EF4-FFF2-40B4-BE49-F238E27FC236}">
                  <a16:creationId xmlns:a16="http://schemas.microsoft.com/office/drawing/2014/main" id="{3FA70662-ED74-42AF-9559-17587C8461E7}"/>
                </a:ext>
              </a:extLst>
            </p:cNvPr>
            <p:cNvSpPr/>
            <p:nvPr/>
          </p:nvSpPr>
          <p:spPr>
            <a:xfrm>
              <a:off x="1407075" y="3735775"/>
              <a:ext cx="127675" cy="35775"/>
            </a:xfrm>
            <a:custGeom>
              <a:avLst/>
              <a:gdLst/>
              <a:ahLst/>
              <a:cxnLst/>
              <a:rect l="l" t="t" r="r" b="b"/>
              <a:pathLst>
                <a:path w="5107" h="1431" extrusionOk="0">
                  <a:moveTo>
                    <a:pt x="1195" y="0"/>
                  </a:moveTo>
                  <a:cubicBezTo>
                    <a:pt x="560" y="0"/>
                    <a:pt x="127" y="90"/>
                    <a:pt x="78" y="296"/>
                  </a:cubicBezTo>
                  <a:cubicBezTo>
                    <a:pt x="0" y="627"/>
                    <a:pt x="1067" y="1161"/>
                    <a:pt x="2473" y="1343"/>
                  </a:cubicBezTo>
                  <a:cubicBezTo>
                    <a:pt x="2925" y="1402"/>
                    <a:pt x="3351" y="1430"/>
                    <a:pt x="3722" y="1430"/>
                  </a:cubicBezTo>
                  <a:cubicBezTo>
                    <a:pt x="4482" y="1430"/>
                    <a:pt x="5010" y="1310"/>
                    <a:pt x="5049" y="1082"/>
                  </a:cubicBezTo>
                  <a:cubicBezTo>
                    <a:pt x="5107" y="743"/>
                    <a:pt x="4020" y="286"/>
                    <a:pt x="2642" y="107"/>
                  </a:cubicBezTo>
                  <a:cubicBezTo>
                    <a:pt x="2108" y="38"/>
                    <a:pt x="1608" y="0"/>
                    <a:pt x="119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53;p34">
              <a:extLst>
                <a:ext uri="{FF2B5EF4-FFF2-40B4-BE49-F238E27FC236}">
                  <a16:creationId xmlns:a16="http://schemas.microsoft.com/office/drawing/2014/main" id="{0846A38D-CCC6-463D-BD19-EA6A320CBBAB}"/>
                </a:ext>
              </a:extLst>
            </p:cNvPr>
            <p:cNvSpPr/>
            <p:nvPr/>
          </p:nvSpPr>
          <p:spPr>
            <a:xfrm>
              <a:off x="1844050" y="3070875"/>
              <a:ext cx="293200" cy="140675"/>
            </a:xfrm>
            <a:custGeom>
              <a:avLst/>
              <a:gdLst/>
              <a:ahLst/>
              <a:cxnLst/>
              <a:rect l="l" t="t" r="r" b="b"/>
              <a:pathLst>
                <a:path w="11728" h="5627" extrusionOk="0">
                  <a:moveTo>
                    <a:pt x="11394" y="1"/>
                  </a:moveTo>
                  <a:cubicBezTo>
                    <a:pt x="10697" y="1"/>
                    <a:pt x="8286" y="824"/>
                    <a:pt x="5552" y="2144"/>
                  </a:cubicBezTo>
                  <a:cubicBezTo>
                    <a:pt x="2379" y="3673"/>
                    <a:pt x="1" y="5276"/>
                    <a:pt x="163" y="5575"/>
                  </a:cubicBezTo>
                  <a:cubicBezTo>
                    <a:pt x="182" y="5610"/>
                    <a:pt x="232" y="5626"/>
                    <a:pt x="311" y="5626"/>
                  </a:cubicBezTo>
                  <a:cubicBezTo>
                    <a:pt x="929" y="5626"/>
                    <a:pt x="3306" y="4610"/>
                    <a:pt x="6093" y="3267"/>
                  </a:cubicBezTo>
                  <a:cubicBezTo>
                    <a:pt x="9234" y="1750"/>
                    <a:pt x="11728" y="384"/>
                    <a:pt x="11591" y="65"/>
                  </a:cubicBezTo>
                  <a:cubicBezTo>
                    <a:pt x="11573" y="22"/>
                    <a:pt x="11506" y="1"/>
                    <a:pt x="1139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54;p34">
              <a:extLst>
                <a:ext uri="{FF2B5EF4-FFF2-40B4-BE49-F238E27FC236}">
                  <a16:creationId xmlns:a16="http://schemas.microsoft.com/office/drawing/2014/main" id="{E66B4EC6-425A-4EE5-85CA-014F10BD7B6B}"/>
                </a:ext>
              </a:extLst>
            </p:cNvPr>
            <p:cNvSpPr/>
            <p:nvPr/>
          </p:nvSpPr>
          <p:spPr>
            <a:xfrm>
              <a:off x="1750125" y="2427918"/>
              <a:ext cx="152075" cy="53375"/>
            </a:xfrm>
            <a:custGeom>
              <a:avLst/>
              <a:gdLst/>
              <a:ahLst/>
              <a:cxnLst/>
              <a:rect l="l" t="t" r="r" b="b"/>
              <a:pathLst>
                <a:path w="6083" h="2135" extrusionOk="0">
                  <a:moveTo>
                    <a:pt x="5382" y="1"/>
                  </a:moveTo>
                  <a:cubicBezTo>
                    <a:pt x="4806" y="1"/>
                    <a:pt x="3879" y="166"/>
                    <a:pt x="2863" y="470"/>
                  </a:cubicBezTo>
                  <a:cubicBezTo>
                    <a:pt x="1238" y="959"/>
                    <a:pt x="1" y="1622"/>
                    <a:pt x="100" y="1952"/>
                  </a:cubicBezTo>
                  <a:cubicBezTo>
                    <a:pt x="137" y="2075"/>
                    <a:pt x="357" y="2135"/>
                    <a:pt x="703" y="2135"/>
                  </a:cubicBezTo>
                  <a:cubicBezTo>
                    <a:pt x="1280" y="2135"/>
                    <a:pt x="2207" y="1970"/>
                    <a:pt x="3222" y="1665"/>
                  </a:cubicBezTo>
                  <a:cubicBezTo>
                    <a:pt x="4847" y="1177"/>
                    <a:pt x="6082" y="513"/>
                    <a:pt x="5984" y="183"/>
                  </a:cubicBezTo>
                  <a:cubicBezTo>
                    <a:pt x="5947" y="60"/>
                    <a:pt x="5727" y="1"/>
                    <a:pt x="538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55;p34">
              <a:extLst>
                <a:ext uri="{FF2B5EF4-FFF2-40B4-BE49-F238E27FC236}">
                  <a16:creationId xmlns:a16="http://schemas.microsoft.com/office/drawing/2014/main" id="{2F49CAE2-1EC3-4FAF-B1D0-31D1E199DD4D}"/>
                </a:ext>
              </a:extLst>
            </p:cNvPr>
            <p:cNvSpPr/>
            <p:nvPr/>
          </p:nvSpPr>
          <p:spPr>
            <a:xfrm>
              <a:off x="1372375" y="2349725"/>
              <a:ext cx="97900" cy="44100"/>
            </a:xfrm>
            <a:custGeom>
              <a:avLst/>
              <a:gdLst/>
              <a:ahLst/>
              <a:cxnLst/>
              <a:rect l="l" t="t" r="r" b="b"/>
              <a:pathLst>
                <a:path w="3916" h="1764" extrusionOk="0">
                  <a:moveTo>
                    <a:pt x="1" y="1292"/>
                  </a:moveTo>
                  <a:lnTo>
                    <a:pt x="1" y="1292"/>
                  </a:lnTo>
                  <a:cubicBezTo>
                    <a:pt x="1" y="1292"/>
                    <a:pt x="1" y="1292"/>
                    <a:pt x="0" y="1292"/>
                  </a:cubicBezTo>
                  <a:lnTo>
                    <a:pt x="1" y="1292"/>
                  </a:lnTo>
                  <a:close/>
                  <a:moveTo>
                    <a:pt x="3032" y="1"/>
                  </a:moveTo>
                  <a:lnTo>
                    <a:pt x="1" y="1292"/>
                  </a:lnTo>
                  <a:lnTo>
                    <a:pt x="1" y="1292"/>
                  </a:lnTo>
                  <a:cubicBezTo>
                    <a:pt x="117" y="1243"/>
                    <a:pt x="219" y="1222"/>
                    <a:pt x="308" y="1222"/>
                  </a:cubicBezTo>
                  <a:cubicBezTo>
                    <a:pt x="766" y="1222"/>
                    <a:pt x="896" y="1763"/>
                    <a:pt x="896" y="1763"/>
                  </a:cubicBezTo>
                  <a:lnTo>
                    <a:pt x="897" y="1763"/>
                  </a:lnTo>
                  <a:lnTo>
                    <a:pt x="3787" y="882"/>
                  </a:lnTo>
                  <a:cubicBezTo>
                    <a:pt x="3915" y="258"/>
                    <a:pt x="3032" y="1"/>
                    <a:pt x="3032" y="1"/>
                  </a:cubicBezTo>
                  <a:close/>
                </a:path>
              </a:pathLst>
            </a:custGeom>
            <a:solidFill>
              <a:srgbClr val="354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56;p34">
              <a:extLst>
                <a:ext uri="{FF2B5EF4-FFF2-40B4-BE49-F238E27FC236}">
                  <a16:creationId xmlns:a16="http://schemas.microsoft.com/office/drawing/2014/main" id="{87F9AD3C-3E18-4AE9-8FE1-0625335291EC}"/>
                </a:ext>
              </a:extLst>
            </p:cNvPr>
            <p:cNvSpPr/>
            <p:nvPr/>
          </p:nvSpPr>
          <p:spPr>
            <a:xfrm>
              <a:off x="1056050" y="2391700"/>
              <a:ext cx="307075" cy="54025"/>
            </a:xfrm>
            <a:custGeom>
              <a:avLst/>
              <a:gdLst/>
              <a:ahLst/>
              <a:cxnLst/>
              <a:rect l="l" t="t" r="r" b="b"/>
              <a:pathLst>
                <a:path w="12283" h="2161" extrusionOk="0">
                  <a:moveTo>
                    <a:pt x="5910" y="0"/>
                  </a:moveTo>
                  <a:cubicBezTo>
                    <a:pt x="2902" y="0"/>
                    <a:pt x="0" y="539"/>
                    <a:pt x="0" y="539"/>
                  </a:cubicBezTo>
                  <a:lnTo>
                    <a:pt x="12282" y="2161"/>
                  </a:lnTo>
                  <a:cubicBezTo>
                    <a:pt x="11481" y="448"/>
                    <a:pt x="8652" y="0"/>
                    <a:pt x="591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57;p34">
              <a:extLst>
                <a:ext uri="{FF2B5EF4-FFF2-40B4-BE49-F238E27FC236}">
                  <a16:creationId xmlns:a16="http://schemas.microsoft.com/office/drawing/2014/main" id="{17C47027-367A-486A-AE9B-A543E2C1CF5C}"/>
                </a:ext>
              </a:extLst>
            </p:cNvPr>
            <p:cNvSpPr/>
            <p:nvPr/>
          </p:nvSpPr>
          <p:spPr>
            <a:xfrm>
              <a:off x="5016200" y="2021575"/>
              <a:ext cx="168425" cy="250200"/>
            </a:xfrm>
            <a:custGeom>
              <a:avLst/>
              <a:gdLst/>
              <a:ahLst/>
              <a:cxnLst/>
              <a:rect l="l" t="t" r="r" b="b"/>
              <a:pathLst>
                <a:path w="6737" h="10008" extrusionOk="0">
                  <a:moveTo>
                    <a:pt x="2417" y="0"/>
                  </a:moveTo>
                  <a:lnTo>
                    <a:pt x="2417" y="0"/>
                  </a:lnTo>
                  <a:cubicBezTo>
                    <a:pt x="3095" y="2466"/>
                    <a:pt x="0" y="7669"/>
                    <a:pt x="0" y="7669"/>
                  </a:cubicBezTo>
                  <a:cubicBezTo>
                    <a:pt x="37" y="7676"/>
                    <a:pt x="77" y="7680"/>
                    <a:pt x="120" y="7680"/>
                  </a:cubicBezTo>
                  <a:cubicBezTo>
                    <a:pt x="1227" y="7680"/>
                    <a:pt x="4219" y="5345"/>
                    <a:pt x="4220" y="5344"/>
                  </a:cubicBezTo>
                  <a:lnTo>
                    <a:pt x="4220" y="5344"/>
                  </a:lnTo>
                  <a:lnTo>
                    <a:pt x="3564" y="10008"/>
                  </a:lnTo>
                  <a:cubicBezTo>
                    <a:pt x="6169" y="7669"/>
                    <a:pt x="6736" y="3168"/>
                    <a:pt x="6736" y="3168"/>
                  </a:cubicBezTo>
                  <a:lnTo>
                    <a:pt x="2417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58;p34">
              <a:extLst>
                <a:ext uri="{FF2B5EF4-FFF2-40B4-BE49-F238E27FC236}">
                  <a16:creationId xmlns:a16="http://schemas.microsoft.com/office/drawing/2014/main" id="{22F364C4-4808-4120-B608-B52E82D69489}"/>
                </a:ext>
              </a:extLst>
            </p:cNvPr>
            <p:cNvSpPr/>
            <p:nvPr/>
          </p:nvSpPr>
          <p:spPr>
            <a:xfrm>
              <a:off x="5372050" y="240950"/>
              <a:ext cx="678450" cy="274325"/>
            </a:xfrm>
            <a:custGeom>
              <a:avLst/>
              <a:gdLst/>
              <a:ahLst/>
              <a:cxnLst/>
              <a:rect l="l" t="t" r="r" b="b"/>
              <a:pathLst>
                <a:path w="27138" h="10973" extrusionOk="0">
                  <a:moveTo>
                    <a:pt x="908" y="1"/>
                  </a:moveTo>
                  <a:lnTo>
                    <a:pt x="0" y="1487"/>
                  </a:lnTo>
                  <a:lnTo>
                    <a:pt x="25718" y="10972"/>
                  </a:lnTo>
                  <a:lnTo>
                    <a:pt x="27137" y="10456"/>
                  </a:lnTo>
                  <a:lnTo>
                    <a:pt x="908" y="1"/>
                  </a:ln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59;p34">
              <a:extLst>
                <a:ext uri="{FF2B5EF4-FFF2-40B4-BE49-F238E27FC236}">
                  <a16:creationId xmlns:a16="http://schemas.microsoft.com/office/drawing/2014/main" id="{72BA7DB6-008B-418D-9956-ACF8B6C3DFB9}"/>
                </a:ext>
              </a:extLst>
            </p:cNvPr>
            <p:cNvSpPr/>
            <p:nvPr/>
          </p:nvSpPr>
          <p:spPr>
            <a:xfrm>
              <a:off x="4559500" y="239525"/>
              <a:ext cx="1124450" cy="1945650"/>
            </a:xfrm>
            <a:custGeom>
              <a:avLst/>
              <a:gdLst/>
              <a:ahLst/>
              <a:cxnLst/>
              <a:rect l="l" t="t" r="r" b="b"/>
              <a:pathLst>
                <a:path w="44978" h="77826" extrusionOk="0">
                  <a:moveTo>
                    <a:pt x="9620" y="1"/>
                  </a:moveTo>
                  <a:lnTo>
                    <a:pt x="1" y="56930"/>
                  </a:lnTo>
                  <a:lnTo>
                    <a:pt x="29822" y="77825"/>
                  </a:lnTo>
                  <a:lnTo>
                    <a:pt x="44977" y="12450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60;p34">
              <a:extLst>
                <a:ext uri="{FF2B5EF4-FFF2-40B4-BE49-F238E27FC236}">
                  <a16:creationId xmlns:a16="http://schemas.microsoft.com/office/drawing/2014/main" id="{998971CE-A98C-45E9-A1A1-62B383F194A7}"/>
                </a:ext>
              </a:extLst>
            </p:cNvPr>
            <p:cNvSpPr/>
            <p:nvPr/>
          </p:nvSpPr>
          <p:spPr>
            <a:xfrm>
              <a:off x="5018950" y="239525"/>
              <a:ext cx="165675" cy="77175"/>
            </a:xfrm>
            <a:custGeom>
              <a:avLst/>
              <a:gdLst/>
              <a:ahLst/>
              <a:cxnLst/>
              <a:rect l="l" t="t" r="r" b="b"/>
              <a:pathLst>
                <a:path w="6627" h="3087" extrusionOk="0">
                  <a:moveTo>
                    <a:pt x="405" y="1"/>
                  </a:moveTo>
                  <a:lnTo>
                    <a:pt x="0" y="1220"/>
                  </a:lnTo>
                  <a:lnTo>
                    <a:pt x="6626" y="3087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61;p34">
              <a:extLst>
                <a:ext uri="{FF2B5EF4-FFF2-40B4-BE49-F238E27FC236}">
                  <a16:creationId xmlns:a16="http://schemas.microsoft.com/office/drawing/2014/main" id="{737BBD39-16F8-4D1B-B328-DA1594610AE8}"/>
                </a:ext>
              </a:extLst>
            </p:cNvPr>
            <p:cNvSpPr/>
            <p:nvPr/>
          </p:nvSpPr>
          <p:spPr>
            <a:xfrm>
              <a:off x="4845000" y="239525"/>
              <a:ext cx="1170000" cy="311275"/>
            </a:xfrm>
            <a:custGeom>
              <a:avLst/>
              <a:gdLst/>
              <a:ahLst/>
              <a:cxnLst/>
              <a:rect l="l" t="t" r="r" b="b"/>
              <a:pathLst>
                <a:path w="46800" h="12451" extrusionOk="0">
                  <a:moveTo>
                    <a:pt x="7363" y="1"/>
                  </a:moveTo>
                  <a:lnTo>
                    <a:pt x="13584" y="3087"/>
                  </a:lnTo>
                  <a:lnTo>
                    <a:pt x="4353" y="486"/>
                  </a:lnTo>
                  <a:lnTo>
                    <a:pt x="0" y="634"/>
                  </a:lnTo>
                  <a:lnTo>
                    <a:pt x="33557" y="12450"/>
                  </a:lnTo>
                  <a:lnTo>
                    <a:pt x="46800" y="10701"/>
                  </a:lnTo>
                  <a:lnTo>
                    <a:pt x="16907" y="58"/>
                  </a:lnTo>
                  <a:lnTo>
                    <a:pt x="7363" y="1"/>
                  </a:ln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62;p34">
              <a:extLst>
                <a:ext uri="{FF2B5EF4-FFF2-40B4-BE49-F238E27FC236}">
                  <a16:creationId xmlns:a16="http://schemas.microsoft.com/office/drawing/2014/main" id="{FA3CD46D-D9DE-4420-BCEE-252806052D45}"/>
                </a:ext>
              </a:extLst>
            </p:cNvPr>
            <p:cNvSpPr/>
            <p:nvPr/>
          </p:nvSpPr>
          <p:spPr>
            <a:xfrm>
              <a:off x="5343550" y="239525"/>
              <a:ext cx="660750" cy="272750"/>
            </a:xfrm>
            <a:custGeom>
              <a:avLst/>
              <a:gdLst/>
              <a:ahLst/>
              <a:cxnLst/>
              <a:rect l="l" t="t" r="r" b="b"/>
              <a:pathLst>
                <a:path w="26430" h="10910" extrusionOk="0">
                  <a:moveTo>
                    <a:pt x="545" y="1"/>
                  </a:moveTo>
                  <a:lnTo>
                    <a:pt x="0" y="1138"/>
                  </a:lnTo>
                  <a:lnTo>
                    <a:pt x="26430" y="10909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63;p34">
              <a:extLst>
                <a:ext uri="{FF2B5EF4-FFF2-40B4-BE49-F238E27FC236}">
                  <a16:creationId xmlns:a16="http://schemas.microsoft.com/office/drawing/2014/main" id="{2FCF0DF5-2327-40D7-904A-C831EEEDF6E7}"/>
                </a:ext>
              </a:extLst>
            </p:cNvPr>
            <p:cNvSpPr/>
            <p:nvPr/>
          </p:nvSpPr>
          <p:spPr>
            <a:xfrm>
              <a:off x="5163900" y="309150"/>
              <a:ext cx="534300" cy="206125"/>
            </a:xfrm>
            <a:custGeom>
              <a:avLst/>
              <a:gdLst/>
              <a:ahLst/>
              <a:cxnLst/>
              <a:rect l="l" t="t" r="r" b="b"/>
              <a:pathLst>
                <a:path w="21372" h="8245" extrusionOk="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4784" y="1850"/>
                    <a:pt x="10684" y="4125"/>
                  </a:cubicBezTo>
                  <a:cubicBezTo>
                    <a:pt x="16582" y="6401"/>
                    <a:pt x="21364" y="8244"/>
                    <a:pt x="21372" y="8244"/>
                  </a:cubicBezTo>
                  <a:cubicBezTo>
                    <a:pt x="21372" y="8244"/>
                    <a:pt x="21372" y="8244"/>
                    <a:pt x="21372" y="8244"/>
                  </a:cubicBezTo>
                  <a:cubicBezTo>
                    <a:pt x="21372" y="8242"/>
                    <a:pt x="16587" y="6395"/>
                    <a:pt x="10687" y="4118"/>
                  </a:cubicBezTo>
                  <a:cubicBezTo>
                    <a:pt x="4791" y="1844"/>
                    <a:pt x="8" y="1"/>
                    <a:pt x="2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64;p34">
              <a:extLst>
                <a:ext uri="{FF2B5EF4-FFF2-40B4-BE49-F238E27FC236}">
                  <a16:creationId xmlns:a16="http://schemas.microsoft.com/office/drawing/2014/main" id="{702BA164-A06B-4C69-838F-B72405177419}"/>
                </a:ext>
              </a:extLst>
            </p:cNvPr>
            <p:cNvSpPr/>
            <p:nvPr/>
          </p:nvSpPr>
          <p:spPr>
            <a:xfrm>
              <a:off x="5101525" y="238100"/>
              <a:ext cx="655875" cy="279600"/>
            </a:xfrm>
            <a:custGeom>
              <a:avLst/>
              <a:gdLst/>
              <a:ahLst/>
              <a:cxnLst/>
              <a:rect l="l" t="t" r="r" b="b"/>
              <a:pathLst>
                <a:path w="26235" h="1118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5872" y="2508"/>
                    <a:pt x="13116" y="5595"/>
                  </a:cubicBezTo>
                  <a:cubicBezTo>
                    <a:pt x="20357" y="8683"/>
                    <a:pt x="26228" y="11184"/>
                    <a:pt x="26234" y="11184"/>
                  </a:cubicBezTo>
                  <a:cubicBezTo>
                    <a:pt x="26234" y="11184"/>
                    <a:pt x="26234" y="11184"/>
                    <a:pt x="26234" y="11184"/>
                  </a:cubicBezTo>
                  <a:cubicBezTo>
                    <a:pt x="26235" y="11182"/>
                    <a:pt x="20364" y="8678"/>
                    <a:pt x="13118" y="5588"/>
                  </a:cubicBezTo>
                  <a:cubicBezTo>
                    <a:pt x="5879" y="2502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D8CCC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65;p34">
              <a:extLst>
                <a:ext uri="{FF2B5EF4-FFF2-40B4-BE49-F238E27FC236}">
                  <a16:creationId xmlns:a16="http://schemas.microsoft.com/office/drawing/2014/main" id="{7282A09C-6A32-4BA4-901E-3E55383894BF}"/>
                </a:ext>
              </a:extLst>
            </p:cNvPr>
            <p:cNvSpPr/>
            <p:nvPr/>
          </p:nvSpPr>
          <p:spPr>
            <a:xfrm>
              <a:off x="5305025" y="502375"/>
              <a:ext cx="745475" cy="1682800"/>
            </a:xfrm>
            <a:custGeom>
              <a:avLst/>
              <a:gdLst/>
              <a:ahLst/>
              <a:cxnLst/>
              <a:rect l="l" t="t" r="r" b="b"/>
              <a:pathLst>
                <a:path w="29819" h="67312" extrusionOk="0">
                  <a:moveTo>
                    <a:pt x="29818" y="1"/>
                  </a:moveTo>
                  <a:lnTo>
                    <a:pt x="15156" y="1936"/>
                  </a:lnTo>
                  <a:lnTo>
                    <a:pt x="1" y="67311"/>
                  </a:lnTo>
                  <a:lnTo>
                    <a:pt x="1" y="67311"/>
                  </a:lnTo>
                  <a:lnTo>
                    <a:pt x="15929" y="64706"/>
                  </a:lnTo>
                  <a:cubicBezTo>
                    <a:pt x="15929" y="64706"/>
                    <a:pt x="29818" y="1501"/>
                    <a:pt x="29818" y="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66;p34">
              <a:extLst>
                <a:ext uri="{FF2B5EF4-FFF2-40B4-BE49-F238E27FC236}">
                  <a16:creationId xmlns:a16="http://schemas.microsoft.com/office/drawing/2014/main" id="{56B717C7-4E85-480F-9757-59287EE8416B}"/>
                </a:ext>
              </a:extLst>
            </p:cNvPr>
            <p:cNvSpPr/>
            <p:nvPr/>
          </p:nvSpPr>
          <p:spPr>
            <a:xfrm>
              <a:off x="5500425" y="813225"/>
              <a:ext cx="405775" cy="1099825"/>
            </a:xfrm>
            <a:custGeom>
              <a:avLst/>
              <a:gdLst/>
              <a:ahLst/>
              <a:cxnLst/>
              <a:rect l="l" t="t" r="r" b="b"/>
              <a:pathLst>
                <a:path w="16231" h="43993" extrusionOk="0">
                  <a:moveTo>
                    <a:pt x="16230" y="0"/>
                  </a:moveTo>
                  <a:lnTo>
                    <a:pt x="10278" y="1298"/>
                  </a:lnTo>
                  <a:lnTo>
                    <a:pt x="0" y="43993"/>
                  </a:lnTo>
                  <a:lnTo>
                    <a:pt x="5925" y="43229"/>
                  </a:lnTo>
                  <a:lnTo>
                    <a:pt x="16230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67;p34">
              <a:extLst>
                <a:ext uri="{FF2B5EF4-FFF2-40B4-BE49-F238E27FC236}">
                  <a16:creationId xmlns:a16="http://schemas.microsoft.com/office/drawing/2014/main" id="{13EC703E-1A32-4273-A3B1-7B29ABD059AD}"/>
                </a:ext>
              </a:extLst>
            </p:cNvPr>
            <p:cNvSpPr/>
            <p:nvPr/>
          </p:nvSpPr>
          <p:spPr>
            <a:xfrm>
              <a:off x="5755550" y="731050"/>
              <a:ext cx="179225" cy="49925"/>
            </a:xfrm>
            <a:custGeom>
              <a:avLst/>
              <a:gdLst/>
              <a:ahLst/>
              <a:cxnLst/>
              <a:rect l="l" t="t" r="r" b="b"/>
              <a:pathLst>
                <a:path w="7169" h="1997" extrusionOk="0">
                  <a:moveTo>
                    <a:pt x="6131" y="0"/>
                  </a:moveTo>
                  <a:cubicBezTo>
                    <a:pt x="5459" y="0"/>
                    <a:pt x="4496" y="116"/>
                    <a:pt x="3445" y="341"/>
                  </a:cubicBezTo>
                  <a:cubicBezTo>
                    <a:pt x="1508" y="756"/>
                    <a:pt x="0" y="1386"/>
                    <a:pt x="79" y="1749"/>
                  </a:cubicBezTo>
                  <a:cubicBezTo>
                    <a:pt x="114" y="1915"/>
                    <a:pt x="474" y="1996"/>
                    <a:pt x="1038" y="1996"/>
                  </a:cubicBezTo>
                  <a:cubicBezTo>
                    <a:pt x="1711" y="1996"/>
                    <a:pt x="2673" y="1881"/>
                    <a:pt x="3726" y="1655"/>
                  </a:cubicBezTo>
                  <a:cubicBezTo>
                    <a:pt x="5661" y="1240"/>
                    <a:pt x="7168" y="609"/>
                    <a:pt x="7091" y="248"/>
                  </a:cubicBezTo>
                  <a:cubicBezTo>
                    <a:pt x="7056" y="82"/>
                    <a:pt x="6696" y="0"/>
                    <a:pt x="6131" y="0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68;p34">
              <a:extLst>
                <a:ext uri="{FF2B5EF4-FFF2-40B4-BE49-F238E27FC236}">
                  <a16:creationId xmlns:a16="http://schemas.microsoft.com/office/drawing/2014/main" id="{4DA1C6D3-8874-498C-9FA1-E8D8F7155472}"/>
                </a:ext>
              </a:extLst>
            </p:cNvPr>
            <p:cNvSpPr/>
            <p:nvPr/>
          </p:nvSpPr>
          <p:spPr>
            <a:xfrm>
              <a:off x="4781250" y="774825"/>
              <a:ext cx="590825" cy="500675"/>
            </a:xfrm>
            <a:custGeom>
              <a:avLst/>
              <a:gdLst/>
              <a:ahLst/>
              <a:cxnLst/>
              <a:rect l="l" t="t" r="r" b="b"/>
              <a:pathLst>
                <a:path w="23633" h="20027" extrusionOk="0">
                  <a:moveTo>
                    <a:pt x="1573" y="0"/>
                  </a:moveTo>
                  <a:lnTo>
                    <a:pt x="1" y="9451"/>
                  </a:lnTo>
                  <a:lnTo>
                    <a:pt x="20952" y="20027"/>
                  </a:lnTo>
                  <a:lnTo>
                    <a:pt x="23632" y="8784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69;p34">
              <a:extLst>
                <a:ext uri="{FF2B5EF4-FFF2-40B4-BE49-F238E27FC236}">
                  <a16:creationId xmlns:a16="http://schemas.microsoft.com/office/drawing/2014/main" id="{EBB60B08-594E-47DE-B2EF-1DFF92E5164E}"/>
                </a:ext>
              </a:extLst>
            </p:cNvPr>
            <p:cNvSpPr/>
            <p:nvPr/>
          </p:nvSpPr>
          <p:spPr>
            <a:xfrm>
              <a:off x="4749500" y="1078300"/>
              <a:ext cx="533475" cy="284350"/>
            </a:xfrm>
            <a:custGeom>
              <a:avLst/>
              <a:gdLst/>
              <a:ahLst/>
              <a:cxnLst/>
              <a:rect l="l" t="t" r="r" b="b"/>
              <a:pathLst>
                <a:path w="21339" h="11374" extrusionOk="0">
                  <a:moveTo>
                    <a:pt x="267" y="1"/>
                  </a:moveTo>
                  <a:cubicBezTo>
                    <a:pt x="218" y="1"/>
                    <a:pt x="187" y="11"/>
                    <a:pt x="176" y="32"/>
                  </a:cubicBezTo>
                  <a:cubicBezTo>
                    <a:pt x="0" y="358"/>
                    <a:pt x="4556" y="3157"/>
                    <a:pt x="10349" y="6280"/>
                  </a:cubicBezTo>
                  <a:cubicBezTo>
                    <a:pt x="15770" y="9201"/>
                    <a:pt x="20358" y="11374"/>
                    <a:pt x="21070" y="11374"/>
                  </a:cubicBezTo>
                  <a:cubicBezTo>
                    <a:pt x="21119" y="11374"/>
                    <a:pt x="21150" y="11364"/>
                    <a:pt x="21161" y="11342"/>
                  </a:cubicBezTo>
                  <a:cubicBezTo>
                    <a:pt x="21338" y="11016"/>
                    <a:pt x="16784" y="8220"/>
                    <a:pt x="10987" y="5096"/>
                  </a:cubicBezTo>
                  <a:cubicBezTo>
                    <a:pt x="5564" y="2173"/>
                    <a:pt x="979" y="1"/>
                    <a:pt x="267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70;p34">
              <a:extLst>
                <a:ext uri="{FF2B5EF4-FFF2-40B4-BE49-F238E27FC236}">
                  <a16:creationId xmlns:a16="http://schemas.microsoft.com/office/drawing/2014/main" id="{431154B4-4FE7-4D57-A224-F2CF24585FFC}"/>
                </a:ext>
              </a:extLst>
            </p:cNvPr>
            <p:cNvSpPr/>
            <p:nvPr/>
          </p:nvSpPr>
          <p:spPr>
            <a:xfrm>
              <a:off x="5498850" y="1941775"/>
              <a:ext cx="137675" cy="38550"/>
            </a:xfrm>
            <a:custGeom>
              <a:avLst/>
              <a:gdLst/>
              <a:ahLst/>
              <a:cxnLst/>
              <a:rect l="l" t="t" r="r" b="b"/>
              <a:pathLst>
                <a:path w="5507" h="1542" extrusionOk="0">
                  <a:moveTo>
                    <a:pt x="4217" y="0"/>
                  </a:moveTo>
                  <a:cubicBezTo>
                    <a:pt x="3772" y="0"/>
                    <a:pt x="3233" y="41"/>
                    <a:pt x="2658" y="115"/>
                  </a:cubicBezTo>
                  <a:cubicBezTo>
                    <a:pt x="1172" y="308"/>
                    <a:pt x="0" y="799"/>
                    <a:pt x="63" y="1166"/>
                  </a:cubicBezTo>
                  <a:cubicBezTo>
                    <a:pt x="105" y="1412"/>
                    <a:pt x="673" y="1541"/>
                    <a:pt x="1491" y="1541"/>
                  </a:cubicBezTo>
                  <a:cubicBezTo>
                    <a:pt x="1892" y="1541"/>
                    <a:pt x="2352" y="1510"/>
                    <a:pt x="2840" y="1447"/>
                  </a:cubicBezTo>
                  <a:cubicBezTo>
                    <a:pt x="4355" y="1251"/>
                    <a:pt x="5507" y="675"/>
                    <a:pt x="5421" y="318"/>
                  </a:cubicBezTo>
                  <a:cubicBezTo>
                    <a:pt x="5370" y="96"/>
                    <a:pt x="4902" y="0"/>
                    <a:pt x="4217" y="0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71;p34">
              <a:extLst>
                <a:ext uri="{FF2B5EF4-FFF2-40B4-BE49-F238E27FC236}">
                  <a16:creationId xmlns:a16="http://schemas.microsoft.com/office/drawing/2014/main" id="{72EAF73F-C14F-4F9F-8003-FF372A4DC9BD}"/>
                </a:ext>
              </a:extLst>
            </p:cNvPr>
            <p:cNvSpPr/>
            <p:nvPr/>
          </p:nvSpPr>
          <p:spPr>
            <a:xfrm>
              <a:off x="4849200" y="1224825"/>
              <a:ext cx="316150" cy="151700"/>
            </a:xfrm>
            <a:custGeom>
              <a:avLst/>
              <a:gdLst/>
              <a:ahLst/>
              <a:cxnLst/>
              <a:rect l="l" t="t" r="r" b="b"/>
              <a:pathLst>
                <a:path w="12646" h="6068" extrusionOk="0">
                  <a:moveTo>
                    <a:pt x="359" y="1"/>
                  </a:moveTo>
                  <a:cubicBezTo>
                    <a:pt x="240" y="1"/>
                    <a:pt x="167" y="23"/>
                    <a:pt x="148" y="70"/>
                  </a:cubicBezTo>
                  <a:cubicBezTo>
                    <a:pt x="1" y="415"/>
                    <a:pt x="2689" y="1888"/>
                    <a:pt x="6076" y="3525"/>
                  </a:cubicBezTo>
                  <a:cubicBezTo>
                    <a:pt x="9082" y="4972"/>
                    <a:pt x="11644" y="6068"/>
                    <a:pt x="12311" y="6068"/>
                  </a:cubicBezTo>
                  <a:cubicBezTo>
                    <a:pt x="12396" y="6068"/>
                    <a:pt x="12450" y="6050"/>
                    <a:pt x="12470" y="6013"/>
                  </a:cubicBezTo>
                  <a:cubicBezTo>
                    <a:pt x="12645" y="5690"/>
                    <a:pt x="10081" y="3961"/>
                    <a:pt x="6660" y="2314"/>
                  </a:cubicBezTo>
                  <a:cubicBezTo>
                    <a:pt x="3711" y="889"/>
                    <a:pt x="1110" y="1"/>
                    <a:pt x="359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72;p34">
              <a:extLst>
                <a:ext uri="{FF2B5EF4-FFF2-40B4-BE49-F238E27FC236}">
                  <a16:creationId xmlns:a16="http://schemas.microsoft.com/office/drawing/2014/main" id="{E8CCEAE7-5DD4-4366-950F-C893D5883F38}"/>
                </a:ext>
              </a:extLst>
            </p:cNvPr>
            <p:cNvSpPr/>
            <p:nvPr/>
          </p:nvSpPr>
          <p:spPr>
            <a:xfrm>
              <a:off x="5102650" y="516025"/>
              <a:ext cx="163925" cy="57575"/>
            </a:xfrm>
            <a:custGeom>
              <a:avLst/>
              <a:gdLst/>
              <a:ahLst/>
              <a:cxnLst/>
              <a:rect l="l" t="t" r="r" b="b"/>
              <a:pathLst>
                <a:path w="6557" h="2303" extrusionOk="0">
                  <a:moveTo>
                    <a:pt x="756" y="1"/>
                  </a:moveTo>
                  <a:cubicBezTo>
                    <a:pt x="384" y="1"/>
                    <a:pt x="147" y="65"/>
                    <a:pt x="107" y="198"/>
                  </a:cubicBezTo>
                  <a:cubicBezTo>
                    <a:pt x="0" y="554"/>
                    <a:pt x="1333" y="1269"/>
                    <a:pt x="3085" y="1796"/>
                  </a:cubicBezTo>
                  <a:cubicBezTo>
                    <a:pt x="4180" y="2125"/>
                    <a:pt x="5180" y="2302"/>
                    <a:pt x="5801" y="2302"/>
                  </a:cubicBezTo>
                  <a:cubicBezTo>
                    <a:pt x="6174" y="2302"/>
                    <a:pt x="6411" y="2239"/>
                    <a:pt x="6451" y="2105"/>
                  </a:cubicBezTo>
                  <a:cubicBezTo>
                    <a:pt x="6556" y="1749"/>
                    <a:pt x="5225" y="1034"/>
                    <a:pt x="3472" y="508"/>
                  </a:cubicBezTo>
                  <a:cubicBezTo>
                    <a:pt x="2377" y="179"/>
                    <a:pt x="1378" y="1"/>
                    <a:pt x="756" y="1"/>
                  </a:cubicBezTo>
                  <a:close/>
                </a:path>
              </a:pathLst>
            </a:custGeom>
            <a:solidFill>
              <a:srgbClr val="3B1D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73;p34">
              <a:extLst>
                <a:ext uri="{FF2B5EF4-FFF2-40B4-BE49-F238E27FC236}">
                  <a16:creationId xmlns:a16="http://schemas.microsoft.com/office/drawing/2014/main" id="{C28BC9F6-A34E-4A64-94F3-14C13972BE04}"/>
                </a:ext>
              </a:extLst>
            </p:cNvPr>
            <p:cNvSpPr/>
            <p:nvPr/>
          </p:nvSpPr>
          <p:spPr>
            <a:xfrm>
              <a:off x="5568375" y="447250"/>
              <a:ext cx="105550" cy="47550"/>
            </a:xfrm>
            <a:custGeom>
              <a:avLst/>
              <a:gdLst/>
              <a:ahLst/>
              <a:cxnLst/>
              <a:rect l="l" t="t" r="r" b="b"/>
              <a:pathLst>
                <a:path w="4222" h="1902" extrusionOk="0">
                  <a:moveTo>
                    <a:pt x="954" y="1"/>
                  </a:moveTo>
                  <a:cubicBezTo>
                    <a:pt x="954" y="1"/>
                    <a:pt x="0" y="278"/>
                    <a:pt x="139" y="951"/>
                  </a:cubicBezTo>
                  <a:lnTo>
                    <a:pt x="3256" y="1902"/>
                  </a:lnTo>
                  <a:cubicBezTo>
                    <a:pt x="3256" y="1902"/>
                    <a:pt x="3396" y="1319"/>
                    <a:pt x="3890" y="1319"/>
                  </a:cubicBezTo>
                  <a:cubicBezTo>
                    <a:pt x="3986" y="1319"/>
                    <a:pt x="4096" y="1341"/>
                    <a:pt x="4221" y="1394"/>
                  </a:cubicBezTo>
                  <a:lnTo>
                    <a:pt x="954" y="1"/>
                  </a:lnTo>
                  <a:close/>
                </a:path>
              </a:pathLst>
            </a:custGeom>
            <a:solidFill>
              <a:srgbClr val="2F134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74;p34">
              <a:extLst>
                <a:ext uri="{FF2B5EF4-FFF2-40B4-BE49-F238E27FC236}">
                  <a16:creationId xmlns:a16="http://schemas.microsoft.com/office/drawing/2014/main" id="{A7A088EF-B3AA-4155-ABD7-C7912BD7D8F1}"/>
                </a:ext>
              </a:extLst>
            </p:cNvPr>
            <p:cNvSpPr/>
            <p:nvPr/>
          </p:nvSpPr>
          <p:spPr>
            <a:xfrm>
              <a:off x="5683925" y="492525"/>
              <a:ext cx="331075" cy="58275"/>
            </a:xfrm>
            <a:custGeom>
              <a:avLst/>
              <a:gdLst/>
              <a:ahLst/>
              <a:cxnLst/>
              <a:rect l="l" t="t" r="r" b="b"/>
              <a:pathLst>
                <a:path w="13243" h="2331" extrusionOk="0">
                  <a:moveTo>
                    <a:pt x="6874" y="0"/>
                  </a:moveTo>
                  <a:cubicBezTo>
                    <a:pt x="3917" y="0"/>
                    <a:pt x="864" y="483"/>
                    <a:pt x="0" y="2330"/>
                  </a:cubicBezTo>
                  <a:lnTo>
                    <a:pt x="13243" y="581"/>
                  </a:lnTo>
                  <a:cubicBezTo>
                    <a:pt x="13243" y="581"/>
                    <a:pt x="10116" y="0"/>
                    <a:pt x="6874" y="0"/>
                  </a:cubicBezTo>
                  <a:close/>
                </a:path>
              </a:pathLst>
            </a:custGeom>
            <a:solidFill>
              <a:srgbClr val="DB948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75;p34">
              <a:extLst>
                <a:ext uri="{FF2B5EF4-FFF2-40B4-BE49-F238E27FC236}">
                  <a16:creationId xmlns:a16="http://schemas.microsoft.com/office/drawing/2014/main" id="{97A56C7B-FFF3-435C-909D-993EFDAF5B3A}"/>
                </a:ext>
              </a:extLst>
            </p:cNvPr>
            <p:cNvSpPr/>
            <p:nvPr/>
          </p:nvSpPr>
          <p:spPr>
            <a:xfrm>
              <a:off x="4081700" y="4650825"/>
              <a:ext cx="1754125" cy="825000"/>
            </a:xfrm>
            <a:custGeom>
              <a:avLst/>
              <a:gdLst/>
              <a:ahLst/>
              <a:cxnLst/>
              <a:rect l="l" t="t" r="r" b="b"/>
              <a:pathLst>
                <a:path w="70165" h="33000" extrusionOk="0">
                  <a:moveTo>
                    <a:pt x="55273" y="1"/>
                  </a:moveTo>
                  <a:lnTo>
                    <a:pt x="1" y="19690"/>
                  </a:lnTo>
                  <a:lnTo>
                    <a:pt x="2399" y="32999"/>
                  </a:lnTo>
                  <a:lnTo>
                    <a:pt x="70165" y="12425"/>
                  </a:lnTo>
                  <a:lnTo>
                    <a:pt x="55273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76;p34">
              <a:extLst>
                <a:ext uri="{FF2B5EF4-FFF2-40B4-BE49-F238E27FC236}">
                  <a16:creationId xmlns:a16="http://schemas.microsoft.com/office/drawing/2014/main" id="{9470135E-88E9-48D8-A45B-E17293004D44}"/>
                </a:ext>
              </a:extLst>
            </p:cNvPr>
            <p:cNvSpPr/>
            <p:nvPr/>
          </p:nvSpPr>
          <p:spPr>
            <a:xfrm>
              <a:off x="4165925" y="4658525"/>
              <a:ext cx="1545450" cy="738250"/>
            </a:xfrm>
            <a:custGeom>
              <a:avLst/>
              <a:gdLst/>
              <a:ahLst/>
              <a:cxnLst/>
              <a:rect l="l" t="t" r="r" b="b"/>
              <a:pathLst>
                <a:path w="61818" h="29530" extrusionOk="0">
                  <a:moveTo>
                    <a:pt x="61817" y="0"/>
                  </a:moveTo>
                  <a:lnTo>
                    <a:pt x="0" y="18919"/>
                  </a:lnTo>
                  <a:lnTo>
                    <a:pt x="0" y="29530"/>
                  </a:lnTo>
                  <a:lnTo>
                    <a:pt x="61817" y="11645"/>
                  </a:lnTo>
                  <a:lnTo>
                    <a:pt x="61817" y="0"/>
                  </a:ln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77;p34">
              <a:extLst>
                <a:ext uri="{FF2B5EF4-FFF2-40B4-BE49-F238E27FC236}">
                  <a16:creationId xmlns:a16="http://schemas.microsoft.com/office/drawing/2014/main" id="{D53CE8B3-F137-4F03-B6F1-535FF461B31E}"/>
                </a:ext>
              </a:extLst>
            </p:cNvPr>
            <p:cNvSpPr/>
            <p:nvPr/>
          </p:nvSpPr>
          <p:spPr>
            <a:xfrm>
              <a:off x="2930975" y="3150425"/>
              <a:ext cx="2826625" cy="1981075"/>
            </a:xfrm>
            <a:custGeom>
              <a:avLst/>
              <a:gdLst/>
              <a:ahLst/>
              <a:cxnLst/>
              <a:rect l="l" t="t" r="r" b="b"/>
              <a:pathLst>
                <a:path w="113065" h="79243" extrusionOk="0">
                  <a:moveTo>
                    <a:pt x="63703" y="1"/>
                  </a:moveTo>
                  <a:lnTo>
                    <a:pt x="0" y="17747"/>
                  </a:lnTo>
                  <a:lnTo>
                    <a:pt x="41947" y="73627"/>
                  </a:lnTo>
                  <a:lnTo>
                    <a:pt x="49398" y="79243"/>
                  </a:lnTo>
                  <a:lnTo>
                    <a:pt x="113064" y="60074"/>
                  </a:lnTo>
                  <a:lnTo>
                    <a:pt x="63703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78;p34">
              <a:extLst>
                <a:ext uri="{FF2B5EF4-FFF2-40B4-BE49-F238E27FC236}">
                  <a16:creationId xmlns:a16="http://schemas.microsoft.com/office/drawing/2014/main" id="{2CCE0FFB-8343-4AF2-B466-02A8EEEFA23D}"/>
                </a:ext>
              </a:extLst>
            </p:cNvPr>
            <p:cNvSpPr/>
            <p:nvPr/>
          </p:nvSpPr>
          <p:spPr>
            <a:xfrm>
              <a:off x="3769850" y="4969900"/>
              <a:ext cx="396075" cy="505925"/>
            </a:xfrm>
            <a:custGeom>
              <a:avLst/>
              <a:gdLst/>
              <a:ahLst/>
              <a:cxnLst/>
              <a:rect l="l" t="t" r="r" b="b"/>
              <a:pathLst>
                <a:path w="15843" h="20237" extrusionOk="0">
                  <a:moveTo>
                    <a:pt x="10365" y="0"/>
                  </a:moveTo>
                  <a:lnTo>
                    <a:pt x="1" y="4455"/>
                  </a:lnTo>
                  <a:lnTo>
                    <a:pt x="14873" y="20236"/>
                  </a:lnTo>
                  <a:lnTo>
                    <a:pt x="15843" y="6464"/>
                  </a:lnTo>
                  <a:lnTo>
                    <a:pt x="1036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79;p34">
              <a:extLst>
                <a:ext uri="{FF2B5EF4-FFF2-40B4-BE49-F238E27FC236}">
                  <a16:creationId xmlns:a16="http://schemas.microsoft.com/office/drawing/2014/main" id="{029EE9F1-EA20-4AA3-8D9F-2A4CEC77EA12}"/>
                </a:ext>
              </a:extLst>
            </p:cNvPr>
            <p:cNvSpPr/>
            <p:nvPr/>
          </p:nvSpPr>
          <p:spPr>
            <a:xfrm>
              <a:off x="3837850" y="5021225"/>
              <a:ext cx="202350" cy="231100"/>
            </a:xfrm>
            <a:custGeom>
              <a:avLst/>
              <a:gdLst/>
              <a:ahLst/>
              <a:cxnLst/>
              <a:rect l="l" t="t" r="r" b="b"/>
              <a:pathLst>
                <a:path w="8094" h="9244" extrusionOk="0">
                  <a:moveTo>
                    <a:pt x="2868" y="0"/>
                  </a:moveTo>
                  <a:lnTo>
                    <a:pt x="0" y="1232"/>
                  </a:lnTo>
                  <a:lnTo>
                    <a:pt x="7645" y="9243"/>
                  </a:lnTo>
                  <a:lnTo>
                    <a:pt x="8093" y="5261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80;p34">
              <a:extLst>
                <a:ext uri="{FF2B5EF4-FFF2-40B4-BE49-F238E27FC236}">
                  <a16:creationId xmlns:a16="http://schemas.microsoft.com/office/drawing/2014/main" id="{F17DDEAF-A0A5-4EA5-A80A-FF0230E0C53E}"/>
                </a:ext>
              </a:extLst>
            </p:cNvPr>
            <p:cNvSpPr/>
            <p:nvPr/>
          </p:nvSpPr>
          <p:spPr>
            <a:xfrm>
              <a:off x="4239600" y="4777075"/>
              <a:ext cx="1471800" cy="448925"/>
            </a:xfrm>
            <a:custGeom>
              <a:avLst/>
              <a:gdLst/>
              <a:ahLst/>
              <a:cxnLst/>
              <a:rect l="l" t="t" r="r" b="b"/>
              <a:pathLst>
                <a:path w="58872" h="17957" extrusionOk="0">
                  <a:moveTo>
                    <a:pt x="58870" y="1"/>
                  </a:moveTo>
                  <a:cubicBezTo>
                    <a:pt x="58853" y="1"/>
                    <a:pt x="45679" y="4016"/>
                    <a:pt x="29435" y="8971"/>
                  </a:cubicBezTo>
                  <a:cubicBezTo>
                    <a:pt x="13176" y="13930"/>
                    <a:pt x="0" y="17953"/>
                    <a:pt x="1" y="17956"/>
                  </a:cubicBezTo>
                  <a:cubicBezTo>
                    <a:pt x="1" y="17956"/>
                    <a:pt x="1" y="17956"/>
                    <a:pt x="1" y="17956"/>
                  </a:cubicBezTo>
                  <a:cubicBezTo>
                    <a:pt x="18" y="17956"/>
                    <a:pt x="13189" y="13942"/>
                    <a:pt x="29439" y="8986"/>
                  </a:cubicBezTo>
                  <a:cubicBezTo>
                    <a:pt x="45693" y="4028"/>
                    <a:pt x="58871" y="4"/>
                    <a:pt x="58870" y="1"/>
                  </a:cubicBezTo>
                  <a:cubicBezTo>
                    <a:pt x="58870" y="1"/>
                    <a:pt x="58870" y="1"/>
                    <a:pt x="58870" y="1"/>
                  </a:cubicBezTo>
                  <a:close/>
                </a:path>
              </a:pathLst>
            </a:custGeom>
            <a:solidFill>
              <a:srgbClr val="A092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81;p34">
              <a:extLst>
                <a:ext uri="{FF2B5EF4-FFF2-40B4-BE49-F238E27FC236}">
                  <a16:creationId xmlns:a16="http://schemas.microsoft.com/office/drawing/2014/main" id="{1BF827FD-BF6C-4F6F-A482-9002B10549E8}"/>
                </a:ext>
              </a:extLst>
            </p:cNvPr>
            <p:cNvSpPr/>
            <p:nvPr/>
          </p:nvSpPr>
          <p:spPr>
            <a:xfrm>
              <a:off x="4250225" y="4872050"/>
              <a:ext cx="1461150" cy="380250"/>
            </a:xfrm>
            <a:custGeom>
              <a:avLst/>
              <a:gdLst/>
              <a:ahLst/>
              <a:cxnLst/>
              <a:rect l="l" t="t" r="r" b="b"/>
              <a:pathLst>
                <a:path w="58446" h="15210" extrusionOk="0">
                  <a:moveTo>
                    <a:pt x="58445" y="0"/>
                  </a:moveTo>
                  <a:cubicBezTo>
                    <a:pt x="58445" y="0"/>
                    <a:pt x="58433" y="3"/>
                    <a:pt x="58407" y="9"/>
                  </a:cubicBezTo>
                  <a:lnTo>
                    <a:pt x="58293" y="36"/>
                  </a:lnTo>
                  <a:lnTo>
                    <a:pt x="57849" y="144"/>
                  </a:lnTo>
                  <a:lnTo>
                    <a:pt x="56138" y="559"/>
                  </a:lnTo>
                  <a:lnTo>
                    <a:pt x="49849" y="2085"/>
                  </a:lnTo>
                  <a:lnTo>
                    <a:pt x="45506" y="3141"/>
                  </a:lnTo>
                  <a:lnTo>
                    <a:pt x="40523" y="4360"/>
                  </a:lnTo>
                  <a:cubicBezTo>
                    <a:pt x="37015" y="5223"/>
                    <a:pt x="33160" y="6178"/>
                    <a:pt x="29119" y="7203"/>
                  </a:cubicBezTo>
                  <a:cubicBezTo>
                    <a:pt x="25077" y="8230"/>
                    <a:pt x="21232" y="9232"/>
                    <a:pt x="17741" y="10163"/>
                  </a:cubicBezTo>
                  <a:lnTo>
                    <a:pt x="15192" y="10852"/>
                  </a:lnTo>
                  <a:lnTo>
                    <a:pt x="14578" y="11018"/>
                  </a:lnTo>
                  <a:cubicBezTo>
                    <a:pt x="14374" y="11073"/>
                    <a:pt x="14172" y="11127"/>
                    <a:pt x="13972" y="11183"/>
                  </a:cubicBezTo>
                  <a:lnTo>
                    <a:pt x="12790" y="11509"/>
                  </a:lnTo>
                  <a:lnTo>
                    <a:pt x="10550" y="12129"/>
                  </a:lnTo>
                  <a:lnTo>
                    <a:pt x="8486" y="12714"/>
                  </a:lnTo>
                  <a:lnTo>
                    <a:pt x="7525" y="12987"/>
                  </a:lnTo>
                  <a:lnTo>
                    <a:pt x="7062" y="13118"/>
                  </a:lnTo>
                  <a:cubicBezTo>
                    <a:pt x="6909" y="13161"/>
                    <a:pt x="6761" y="13205"/>
                    <a:pt x="6613" y="13248"/>
                  </a:cubicBezTo>
                  <a:lnTo>
                    <a:pt x="4943" y="13735"/>
                  </a:lnTo>
                  <a:lnTo>
                    <a:pt x="3490" y="14159"/>
                  </a:lnTo>
                  <a:lnTo>
                    <a:pt x="2272" y="14525"/>
                  </a:lnTo>
                  <a:lnTo>
                    <a:pt x="588" y="15031"/>
                  </a:lnTo>
                  <a:lnTo>
                    <a:pt x="150" y="15164"/>
                  </a:lnTo>
                  <a:lnTo>
                    <a:pt x="38" y="15197"/>
                  </a:lnTo>
                  <a:lnTo>
                    <a:pt x="1" y="15209"/>
                  </a:lnTo>
                  <a:lnTo>
                    <a:pt x="39" y="15199"/>
                  </a:lnTo>
                  <a:lnTo>
                    <a:pt x="150" y="15165"/>
                  </a:lnTo>
                  <a:lnTo>
                    <a:pt x="589" y="15035"/>
                  </a:lnTo>
                  <a:lnTo>
                    <a:pt x="2274" y="14531"/>
                  </a:lnTo>
                  <a:lnTo>
                    <a:pt x="3492" y="14166"/>
                  </a:lnTo>
                  <a:lnTo>
                    <a:pt x="4945" y="13743"/>
                  </a:lnTo>
                  <a:lnTo>
                    <a:pt x="6615" y="13258"/>
                  </a:lnTo>
                  <a:cubicBezTo>
                    <a:pt x="6762" y="13216"/>
                    <a:pt x="6913" y="13171"/>
                    <a:pt x="7064" y="13128"/>
                  </a:cubicBezTo>
                  <a:lnTo>
                    <a:pt x="7527" y="12997"/>
                  </a:lnTo>
                  <a:lnTo>
                    <a:pt x="8489" y="12725"/>
                  </a:lnTo>
                  <a:lnTo>
                    <a:pt x="10552" y="12141"/>
                  </a:lnTo>
                  <a:lnTo>
                    <a:pt x="12794" y="11522"/>
                  </a:lnTo>
                  <a:lnTo>
                    <a:pt x="13975" y="11196"/>
                  </a:lnTo>
                  <a:cubicBezTo>
                    <a:pt x="14174" y="11140"/>
                    <a:pt x="14377" y="11086"/>
                    <a:pt x="14580" y="11031"/>
                  </a:cubicBezTo>
                  <a:lnTo>
                    <a:pt x="15195" y="10865"/>
                  </a:lnTo>
                  <a:lnTo>
                    <a:pt x="17744" y="10177"/>
                  </a:lnTo>
                  <a:cubicBezTo>
                    <a:pt x="21236" y="9246"/>
                    <a:pt x="25080" y="8245"/>
                    <a:pt x="29122" y="7218"/>
                  </a:cubicBezTo>
                  <a:cubicBezTo>
                    <a:pt x="33164" y="6194"/>
                    <a:pt x="37018" y="5238"/>
                    <a:pt x="40526" y="4373"/>
                  </a:cubicBezTo>
                  <a:lnTo>
                    <a:pt x="45509" y="3154"/>
                  </a:lnTo>
                  <a:lnTo>
                    <a:pt x="49852" y="2095"/>
                  </a:lnTo>
                  <a:lnTo>
                    <a:pt x="56140" y="564"/>
                  </a:lnTo>
                  <a:lnTo>
                    <a:pt x="57849" y="146"/>
                  </a:lnTo>
                  <a:lnTo>
                    <a:pt x="58293" y="37"/>
                  </a:lnTo>
                  <a:lnTo>
                    <a:pt x="58407" y="10"/>
                  </a:lnTo>
                  <a:lnTo>
                    <a:pt x="58445" y="0"/>
                  </a:lnTo>
                  <a:close/>
                </a:path>
              </a:pathLst>
            </a:custGeom>
            <a:solidFill>
              <a:srgbClr val="A0927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82;p34">
              <a:extLst>
                <a:ext uri="{FF2B5EF4-FFF2-40B4-BE49-F238E27FC236}">
                  <a16:creationId xmlns:a16="http://schemas.microsoft.com/office/drawing/2014/main" id="{B4644F9D-C32A-4323-B5D1-9D9DB9E77182}"/>
                </a:ext>
              </a:extLst>
            </p:cNvPr>
            <p:cNvSpPr/>
            <p:nvPr/>
          </p:nvSpPr>
          <p:spPr>
            <a:xfrm>
              <a:off x="2495125" y="3223650"/>
              <a:ext cx="4100850" cy="2103025"/>
            </a:xfrm>
            <a:custGeom>
              <a:avLst/>
              <a:gdLst/>
              <a:ahLst/>
              <a:cxnLst/>
              <a:rect l="l" t="t" r="r" b="b"/>
              <a:pathLst>
                <a:path w="164034" h="84121" extrusionOk="0">
                  <a:moveTo>
                    <a:pt x="116600" y="0"/>
                  </a:moveTo>
                  <a:lnTo>
                    <a:pt x="1" y="26638"/>
                  </a:lnTo>
                  <a:lnTo>
                    <a:pt x="29911" y="84121"/>
                  </a:lnTo>
                  <a:lnTo>
                    <a:pt x="83186" y="61221"/>
                  </a:lnTo>
                  <a:lnTo>
                    <a:pt x="85289" y="65894"/>
                  </a:lnTo>
                  <a:lnTo>
                    <a:pt x="113563" y="57716"/>
                  </a:lnTo>
                  <a:lnTo>
                    <a:pt x="109823" y="52108"/>
                  </a:lnTo>
                  <a:lnTo>
                    <a:pt x="109823" y="52108"/>
                  </a:lnTo>
                  <a:lnTo>
                    <a:pt x="164034" y="53977"/>
                  </a:lnTo>
                  <a:lnTo>
                    <a:pt x="11660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83;p34">
              <a:extLst>
                <a:ext uri="{FF2B5EF4-FFF2-40B4-BE49-F238E27FC236}">
                  <a16:creationId xmlns:a16="http://schemas.microsoft.com/office/drawing/2014/main" id="{56CA4503-0F3D-4392-B905-BF2481B047FE}"/>
                </a:ext>
              </a:extLst>
            </p:cNvPr>
            <p:cNvSpPr/>
            <p:nvPr/>
          </p:nvSpPr>
          <p:spPr>
            <a:xfrm>
              <a:off x="2582775" y="3539100"/>
              <a:ext cx="3984000" cy="1407875"/>
            </a:xfrm>
            <a:custGeom>
              <a:avLst/>
              <a:gdLst/>
              <a:ahLst/>
              <a:cxnLst/>
              <a:rect l="l" t="t" r="r" b="b"/>
              <a:pathLst>
                <a:path w="159360" h="56315" extrusionOk="0">
                  <a:moveTo>
                    <a:pt x="5374" y="1"/>
                  </a:moveTo>
                  <a:lnTo>
                    <a:pt x="0" y="2104"/>
                  </a:lnTo>
                  <a:lnTo>
                    <a:pt x="30610" y="56314"/>
                  </a:lnTo>
                  <a:cubicBezTo>
                    <a:pt x="30610" y="56314"/>
                    <a:pt x="69326" y="39721"/>
                    <a:pt x="86796" y="39721"/>
                  </a:cubicBezTo>
                  <a:cubicBezTo>
                    <a:pt x="86917" y="39721"/>
                    <a:pt x="87038" y="39722"/>
                    <a:pt x="87157" y="39724"/>
                  </a:cubicBezTo>
                  <a:lnTo>
                    <a:pt x="85989" y="46734"/>
                  </a:lnTo>
                  <a:lnTo>
                    <a:pt x="85989" y="46734"/>
                  </a:lnTo>
                  <a:lnTo>
                    <a:pt x="102930" y="42294"/>
                  </a:lnTo>
                  <a:lnTo>
                    <a:pt x="99542" y="37154"/>
                  </a:lnTo>
                  <a:cubicBezTo>
                    <a:pt x="99542" y="37154"/>
                    <a:pt x="122098" y="32300"/>
                    <a:pt x="142883" y="32300"/>
                  </a:cubicBezTo>
                  <a:cubicBezTo>
                    <a:pt x="148690" y="32300"/>
                    <a:pt x="154359" y="32679"/>
                    <a:pt x="159359" y="33648"/>
                  </a:cubicBezTo>
                  <a:cubicBezTo>
                    <a:pt x="159359" y="33648"/>
                    <a:pt x="152116" y="19629"/>
                    <a:pt x="142302" y="17993"/>
                  </a:cubicBezTo>
                  <a:cubicBezTo>
                    <a:pt x="132488" y="16357"/>
                    <a:pt x="5374" y="1"/>
                    <a:pt x="5374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84;p34">
              <a:extLst>
                <a:ext uri="{FF2B5EF4-FFF2-40B4-BE49-F238E27FC236}">
                  <a16:creationId xmlns:a16="http://schemas.microsoft.com/office/drawing/2014/main" id="{F71778DF-F272-4A91-8498-2BF1E44B85E9}"/>
                </a:ext>
              </a:extLst>
            </p:cNvPr>
            <p:cNvSpPr/>
            <p:nvPr/>
          </p:nvSpPr>
          <p:spPr>
            <a:xfrm>
              <a:off x="4884375" y="3036700"/>
              <a:ext cx="1571425" cy="1466300"/>
            </a:xfrm>
            <a:custGeom>
              <a:avLst/>
              <a:gdLst/>
              <a:ahLst/>
              <a:cxnLst/>
              <a:rect l="l" t="t" r="r" b="b"/>
              <a:pathLst>
                <a:path w="62857" h="58652" extrusionOk="0">
                  <a:moveTo>
                    <a:pt x="18927" y="1"/>
                  </a:moveTo>
                  <a:lnTo>
                    <a:pt x="0" y="58651"/>
                  </a:lnTo>
                  <a:cubicBezTo>
                    <a:pt x="19357" y="44493"/>
                    <a:pt x="45999" y="42843"/>
                    <a:pt x="57362" y="42843"/>
                  </a:cubicBezTo>
                  <a:cubicBezTo>
                    <a:pt x="60814" y="42843"/>
                    <a:pt x="62856" y="42996"/>
                    <a:pt x="62856" y="42996"/>
                  </a:cubicBezTo>
                  <a:lnTo>
                    <a:pt x="27339" y="1"/>
                  </a:ln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85;p34">
              <a:extLst>
                <a:ext uri="{FF2B5EF4-FFF2-40B4-BE49-F238E27FC236}">
                  <a16:creationId xmlns:a16="http://schemas.microsoft.com/office/drawing/2014/main" id="{BCF4203F-1C6C-4618-93E6-E9A218CFD0D0}"/>
                </a:ext>
              </a:extLst>
            </p:cNvPr>
            <p:cNvSpPr/>
            <p:nvPr/>
          </p:nvSpPr>
          <p:spPr>
            <a:xfrm>
              <a:off x="2599750" y="3317100"/>
              <a:ext cx="2284650" cy="1349475"/>
            </a:xfrm>
            <a:custGeom>
              <a:avLst/>
              <a:gdLst/>
              <a:ahLst/>
              <a:cxnLst/>
              <a:rect l="l" t="t" r="r" b="b"/>
              <a:pathLst>
                <a:path w="91386" h="53979" extrusionOk="0">
                  <a:moveTo>
                    <a:pt x="28986" y="1"/>
                  </a:moveTo>
                  <a:cubicBezTo>
                    <a:pt x="19023" y="1"/>
                    <a:pt x="8901" y="1169"/>
                    <a:pt x="957" y="4674"/>
                  </a:cubicBezTo>
                  <a:cubicBezTo>
                    <a:pt x="1" y="5096"/>
                    <a:pt x="33670" y="53978"/>
                    <a:pt x="33670" y="53978"/>
                  </a:cubicBezTo>
                  <a:cubicBezTo>
                    <a:pt x="33670" y="53978"/>
                    <a:pt x="57555" y="45240"/>
                    <a:pt x="77154" y="45240"/>
                  </a:cubicBezTo>
                  <a:cubicBezTo>
                    <a:pt x="82381" y="45240"/>
                    <a:pt x="87302" y="45861"/>
                    <a:pt x="91385" y="47435"/>
                  </a:cubicBezTo>
                  <a:lnTo>
                    <a:pt x="68213" y="4674"/>
                  </a:lnTo>
                  <a:cubicBezTo>
                    <a:pt x="68213" y="4674"/>
                    <a:pt x="48914" y="1"/>
                    <a:pt x="28986" y="1"/>
                  </a:cubicBezTo>
                  <a:close/>
                </a:path>
              </a:pathLst>
            </a:custGeom>
            <a:solidFill>
              <a:srgbClr val="CEC4A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86;p34">
              <a:extLst>
                <a:ext uri="{FF2B5EF4-FFF2-40B4-BE49-F238E27FC236}">
                  <a16:creationId xmlns:a16="http://schemas.microsoft.com/office/drawing/2014/main" id="{1E8CFC77-E300-40F6-80B1-8D97BB6AA5D8}"/>
                </a:ext>
              </a:extLst>
            </p:cNvPr>
            <p:cNvSpPr/>
            <p:nvPr/>
          </p:nvSpPr>
          <p:spPr>
            <a:xfrm>
              <a:off x="2758025" y="3155000"/>
              <a:ext cx="2126375" cy="1371375"/>
            </a:xfrm>
            <a:custGeom>
              <a:avLst/>
              <a:gdLst/>
              <a:ahLst/>
              <a:cxnLst/>
              <a:rect l="l" t="t" r="r" b="b"/>
              <a:pathLst>
                <a:path w="85055" h="54855" extrusionOk="0">
                  <a:moveTo>
                    <a:pt x="27387" y="1"/>
                  </a:moveTo>
                  <a:cubicBezTo>
                    <a:pt x="19225" y="1"/>
                    <a:pt x="9920" y="1377"/>
                    <a:pt x="1" y="5317"/>
                  </a:cubicBezTo>
                  <a:lnTo>
                    <a:pt x="30143" y="50647"/>
                  </a:lnTo>
                  <a:cubicBezTo>
                    <a:pt x="30143" y="50647"/>
                    <a:pt x="45395" y="46206"/>
                    <a:pt x="60291" y="46206"/>
                  </a:cubicBezTo>
                  <a:cubicBezTo>
                    <a:pt x="70268" y="46206"/>
                    <a:pt x="80087" y="48199"/>
                    <a:pt x="85054" y="54854"/>
                  </a:cubicBezTo>
                  <a:lnTo>
                    <a:pt x="59117" y="7420"/>
                  </a:lnTo>
                  <a:cubicBezTo>
                    <a:pt x="59117" y="7420"/>
                    <a:pt x="46333" y="1"/>
                    <a:pt x="27387" y="1"/>
                  </a:cubicBezTo>
                  <a:close/>
                </a:path>
              </a:pathLst>
            </a:custGeom>
            <a:solidFill>
              <a:srgbClr val="DED3C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687;p34">
              <a:extLst>
                <a:ext uri="{FF2B5EF4-FFF2-40B4-BE49-F238E27FC236}">
                  <a16:creationId xmlns:a16="http://schemas.microsoft.com/office/drawing/2014/main" id="{8EC210B3-FCDF-4C21-AA0E-42BAD9DE2E56}"/>
                </a:ext>
              </a:extLst>
            </p:cNvPr>
            <p:cNvSpPr/>
            <p:nvPr/>
          </p:nvSpPr>
          <p:spPr>
            <a:xfrm>
              <a:off x="2828125" y="2890350"/>
              <a:ext cx="2032900" cy="1577600"/>
            </a:xfrm>
            <a:custGeom>
              <a:avLst/>
              <a:gdLst/>
              <a:ahLst/>
              <a:cxnLst/>
              <a:rect l="l" t="t" r="r" b="b"/>
              <a:pathLst>
                <a:path w="81316" h="63104" extrusionOk="0">
                  <a:moveTo>
                    <a:pt x="22027" y="0"/>
                  </a:moveTo>
                  <a:cubicBezTo>
                    <a:pt x="15685" y="0"/>
                    <a:pt x="8368" y="1132"/>
                    <a:pt x="0" y="3986"/>
                  </a:cubicBezTo>
                  <a:lnTo>
                    <a:pt x="30843" y="50018"/>
                  </a:lnTo>
                  <a:lnTo>
                    <a:pt x="35751" y="48850"/>
                  </a:lnTo>
                  <a:cubicBezTo>
                    <a:pt x="35751" y="48850"/>
                    <a:pt x="42500" y="44933"/>
                    <a:pt x="51683" y="44933"/>
                  </a:cubicBezTo>
                  <a:cubicBezTo>
                    <a:pt x="60583" y="44933"/>
                    <a:pt x="71770" y="48612"/>
                    <a:pt x="81316" y="63104"/>
                  </a:cubicBezTo>
                  <a:lnTo>
                    <a:pt x="56313" y="16604"/>
                  </a:lnTo>
                  <a:cubicBezTo>
                    <a:pt x="56313" y="16604"/>
                    <a:pt x="46321" y="0"/>
                    <a:pt x="22027" y="0"/>
                  </a:cubicBezTo>
                  <a:close/>
                </a:path>
              </a:pathLst>
            </a:custGeom>
            <a:solidFill>
              <a:srgbClr val="E1DDD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88;p34">
              <a:extLst>
                <a:ext uri="{FF2B5EF4-FFF2-40B4-BE49-F238E27FC236}">
                  <a16:creationId xmlns:a16="http://schemas.microsoft.com/office/drawing/2014/main" id="{4F8FD2C2-7F39-4F20-8300-4F506255D1BB}"/>
                </a:ext>
              </a:extLst>
            </p:cNvPr>
            <p:cNvSpPr/>
            <p:nvPr/>
          </p:nvSpPr>
          <p:spPr>
            <a:xfrm>
              <a:off x="4235950" y="2797225"/>
              <a:ext cx="1840125" cy="1705775"/>
            </a:xfrm>
            <a:custGeom>
              <a:avLst/>
              <a:gdLst/>
              <a:ahLst/>
              <a:cxnLst/>
              <a:rect l="l" t="t" r="r" b="b"/>
              <a:pathLst>
                <a:path w="73605" h="68231" extrusionOk="0">
                  <a:moveTo>
                    <a:pt x="41778" y="0"/>
                  </a:moveTo>
                  <a:cubicBezTo>
                    <a:pt x="40344" y="0"/>
                    <a:pt x="7997" y="224"/>
                    <a:pt x="0" y="20329"/>
                  </a:cubicBezTo>
                  <a:lnTo>
                    <a:pt x="25937" y="68230"/>
                  </a:lnTo>
                  <a:cubicBezTo>
                    <a:pt x="25937" y="68230"/>
                    <a:pt x="41095" y="40349"/>
                    <a:pt x="64879" y="40349"/>
                  </a:cubicBezTo>
                  <a:cubicBezTo>
                    <a:pt x="67672" y="40349"/>
                    <a:pt x="70584" y="40733"/>
                    <a:pt x="73605" y="41592"/>
                  </a:cubicBezTo>
                  <a:lnTo>
                    <a:pt x="41827" y="1"/>
                  </a:lnTo>
                  <a:cubicBezTo>
                    <a:pt x="41827" y="1"/>
                    <a:pt x="41810" y="0"/>
                    <a:pt x="41778" y="0"/>
                  </a:cubicBezTo>
                  <a:close/>
                </a:path>
              </a:pathLst>
            </a:custGeom>
            <a:solidFill>
              <a:srgbClr val="ECE8D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689;p34">
              <a:extLst>
                <a:ext uri="{FF2B5EF4-FFF2-40B4-BE49-F238E27FC236}">
                  <a16:creationId xmlns:a16="http://schemas.microsoft.com/office/drawing/2014/main" id="{FF79F6B6-AE5D-4CA0-BFAD-1B0E6019A765}"/>
                </a:ext>
              </a:extLst>
            </p:cNvPr>
            <p:cNvSpPr/>
            <p:nvPr/>
          </p:nvSpPr>
          <p:spPr>
            <a:xfrm>
              <a:off x="2495125" y="3869575"/>
              <a:ext cx="2839075" cy="1457100"/>
            </a:xfrm>
            <a:custGeom>
              <a:avLst/>
              <a:gdLst/>
              <a:ahLst/>
              <a:cxnLst/>
              <a:rect l="l" t="t" r="r" b="b"/>
              <a:pathLst>
                <a:path w="113563" h="58284" extrusionOk="0">
                  <a:moveTo>
                    <a:pt x="3506" y="1"/>
                  </a:moveTo>
                  <a:lnTo>
                    <a:pt x="1" y="801"/>
                  </a:lnTo>
                  <a:lnTo>
                    <a:pt x="29911" y="58284"/>
                  </a:lnTo>
                  <a:lnTo>
                    <a:pt x="83186" y="35384"/>
                  </a:lnTo>
                  <a:lnTo>
                    <a:pt x="85289" y="40057"/>
                  </a:lnTo>
                  <a:lnTo>
                    <a:pt x="113563" y="31879"/>
                  </a:lnTo>
                  <a:lnTo>
                    <a:pt x="111856" y="29320"/>
                  </a:lnTo>
                  <a:lnTo>
                    <a:pt x="86467" y="37366"/>
                  </a:lnTo>
                  <a:lnTo>
                    <a:pt x="83186" y="31879"/>
                  </a:lnTo>
                  <a:lnTo>
                    <a:pt x="31972" y="54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90;p34">
              <a:extLst>
                <a:ext uri="{FF2B5EF4-FFF2-40B4-BE49-F238E27FC236}">
                  <a16:creationId xmlns:a16="http://schemas.microsoft.com/office/drawing/2014/main" id="{F8935433-EA30-468F-9C58-063A47BB126B}"/>
                </a:ext>
              </a:extLst>
            </p:cNvPr>
            <p:cNvSpPr/>
            <p:nvPr/>
          </p:nvSpPr>
          <p:spPr>
            <a:xfrm>
              <a:off x="5240700" y="4526350"/>
              <a:ext cx="1355275" cy="111950"/>
            </a:xfrm>
            <a:custGeom>
              <a:avLst/>
              <a:gdLst/>
              <a:ahLst/>
              <a:cxnLst/>
              <a:rect l="l" t="t" r="r" b="b"/>
              <a:pathLst>
                <a:path w="54211" h="4478" extrusionOk="0">
                  <a:moveTo>
                    <a:pt x="0" y="0"/>
                  </a:moveTo>
                  <a:lnTo>
                    <a:pt x="1196" y="1792"/>
                  </a:lnTo>
                  <a:lnTo>
                    <a:pt x="54211" y="4477"/>
                  </a:lnTo>
                  <a:lnTo>
                    <a:pt x="54211" y="18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91;p34">
              <a:extLst>
                <a:ext uri="{FF2B5EF4-FFF2-40B4-BE49-F238E27FC236}">
                  <a16:creationId xmlns:a16="http://schemas.microsoft.com/office/drawing/2014/main" id="{E6E11D1F-41A5-42F7-9192-E6BECDFAD605}"/>
                </a:ext>
              </a:extLst>
            </p:cNvPr>
            <p:cNvSpPr/>
            <p:nvPr/>
          </p:nvSpPr>
          <p:spPr>
            <a:xfrm>
              <a:off x="4462525" y="3048825"/>
              <a:ext cx="842950" cy="477425"/>
            </a:xfrm>
            <a:custGeom>
              <a:avLst/>
              <a:gdLst/>
              <a:ahLst/>
              <a:cxnLst/>
              <a:rect l="l" t="t" r="r" b="b"/>
              <a:pathLst>
                <a:path w="33718" h="19097" extrusionOk="0">
                  <a:moveTo>
                    <a:pt x="33500" y="1"/>
                  </a:moveTo>
                  <a:cubicBezTo>
                    <a:pt x="33250" y="1"/>
                    <a:pt x="32771" y="41"/>
                    <a:pt x="32096" y="129"/>
                  </a:cubicBezTo>
                  <a:cubicBezTo>
                    <a:pt x="31074" y="262"/>
                    <a:pt x="29602" y="502"/>
                    <a:pt x="27799" y="879"/>
                  </a:cubicBezTo>
                  <a:cubicBezTo>
                    <a:pt x="25996" y="1258"/>
                    <a:pt x="23862" y="1781"/>
                    <a:pt x="21524" y="2481"/>
                  </a:cubicBezTo>
                  <a:cubicBezTo>
                    <a:pt x="19188" y="3179"/>
                    <a:pt x="16647" y="4065"/>
                    <a:pt x="14066" y="5215"/>
                  </a:cubicBezTo>
                  <a:cubicBezTo>
                    <a:pt x="11483" y="6354"/>
                    <a:pt x="9112" y="7668"/>
                    <a:pt x="7116" y="9109"/>
                  </a:cubicBezTo>
                  <a:cubicBezTo>
                    <a:pt x="5117" y="10540"/>
                    <a:pt x="3499" y="12103"/>
                    <a:pt x="2385" y="13607"/>
                  </a:cubicBezTo>
                  <a:cubicBezTo>
                    <a:pt x="1266" y="15111"/>
                    <a:pt x="653" y="16518"/>
                    <a:pt x="342" y="17510"/>
                  </a:cubicBezTo>
                  <a:cubicBezTo>
                    <a:pt x="66" y="18516"/>
                    <a:pt x="0" y="19086"/>
                    <a:pt x="50" y="19096"/>
                  </a:cubicBezTo>
                  <a:cubicBezTo>
                    <a:pt x="51" y="19096"/>
                    <a:pt x="52" y="19096"/>
                    <a:pt x="53" y="19096"/>
                  </a:cubicBezTo>
                  <a:cubicBezTo>
                    <a:pt x="124" y="19096"/>
                    <a:pt x="302" y="18555"/>
                    <a:pt x="661" y="17625"/>
                  </a:cubicBezTo>
                  <a:cubicBezTo>
                    <a:pt x="1062" y="16696"/>
                    <a:pt x="1734" y="15387"/>
                    <a:pt x="2873" y="13988"/>
                  </a:cubicBezTo>
                  <a:cubicBezTo>
                    <a:pt x="5126" y="11158"/>
                    <a:pt x="9326" y="8225"/>
                    <a:pt x="14422" y="6014"/>
                  </a:cubicBezTo>
                  <a:cubicBezTo>
                    <a:pt x="19509" y="3757"/>
                    <a:pt x="24403" y="2402"/>
                    <a:pt x="27939" y="1482"/>
                  </a:cubicBezTo>
                  <a:cubicBezTo>
                    <a:pt x="31488" y="579"/>
                    <a:pt x="33717" y="152"/>
                    <a:pt x="33698" y="31"/>
                  </a:cubicBezTo>
                  <a:cubicBezTo>
                    <a:pt x="33696" y="11"/>
                    <a:pt x="33628" y="1"/>
                    <a:pt x="33500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692;p34">
              <a:extLst>
                <a:ext uri="{FF2B5EF4-FFF2-40B4-BE49-F238E27FC236}">
                  <a16:creationId xmlns:a16="http://schemas.microsoft.com/office/drawing/2014/main" id="{640687D5-40FD-4513-A307-2FDDB00A135E}"/>
                </a:ext>
              </a:extLst>
            </p:cNvPr>
            <p:cNvSpPr/>
            <p:nvPr/>
          </p:nvSpPr>
          <p:spPr>
            <a:xfrm>
              <a:off x="4531575" y="3153500"/>
              <a:ext cx="842950" cy="477400"/>
            </a:xfrm>
            <a:custGeom>
              <a:avLst/>
              <a:gdLst/>
              <a:ahLst/>
              <a:cxnLst/>
              <a:rect l="l" t="t" r="r" b="b"/>
              <a:pathLst>
                <a:path w="33718" h="19096" extrusionOk="0">
                  <a:moveTo>
                    <a:pt x="33503" y="1"/>
                  </a:moveTo>
                  <a:cubicBezTo>
                    <a:pt x="33254" y="1"/>
                    <a:pt x="32774" y="41"/>
                    <a:pt x="32096" y="129"/>
                  </a:cubicBezTo>
                  <a:cubicBezTo>
                    <a:pt x="31074" y="261"/>
                    <a:pt x="29602" y="502"/>
                    <a:pt x="27799" y="880"/>
                  </a:cubicBezTo>
                  <a:cubicBezTo>
                    <a:pt x="25996" y="1257"/>
                    <a:pt x="23862" y="1781"/>
                    <a:pt x="21525" y="2480"/>
                  </a:cubicBezTo>
                  <a:cubicBezTo>
                    <a:pt x="19188" y="3179"/>
                    <a:pt x="16648" y="4064"/>
                    <a:pt x="14066" y="5215"/>
                  </a:cubicBezTo>
                  <a:cubicBezTo>
                    <a:pt x="11483" y="6353"/>
                    <a:pt x="9113" y="7669"/>
                    <a:pt x="7117" y="9108"/>
                  </a:cubicBezTo>
                  <a:cubicBezTo>
                    <a:pt x="5117" y="10540"/>
                    <a:pt x="3500" y="12103"/>
                    <a:pt x="2387" y="13608"/>
                  </a:cubicBezTo>
                  <a:cubicBezTo>
                    <a:pt x="1266" y="15112"/>
                    <a:pt x="653" y="16518"/>
                    <a:pt x="342" y="17510"/>
                  </a:cubicBezTo>
                  <a:cubicBezTo>
                    <a:pt x="66" y="18515"/>
                    <a:pt x="0" y="19086"/>
                    <a:pt x="50" y="19095"/>
                  </a:cubicBezTo>
                  <a:cubicBezTo>
                    <a:pt x="51" y="19096"/>
                    <a:pt x="52" y="19096"/>
                    <a:pt x="53" y="19096"/>
                  </a:cubicBezTo>
                  <a:cubicBezTo>
                    <a:pt x="124" y="19096"/>
                    <a:pt x="302" y="18554"/>
                    <a:pt x="661" y="17626"/>
                  </a:cubicBezTo>
                  <a:cubicBezTo>
                    <a:pt x="1062" y="16695"/>
                    <a:pt x="1734" y="15387"/>
                    <a:pt x="2873" y="13987"/>
                  </a:cubicBezTo>
                  <a:cubicBezTo>
                    <a:pt x="5126" y="11158"/>
                    <a:pt x="9326" y="8226"/>
                    <a:pt x="14422" y="6013"/>
                  </a:cubicBezTo>
                  <a:cubicBezTo>
                    <a:pt x="19510" y="3757"/>
                    <a:pt x="24403" y="2403"/>
                    <a:pt x="27939" y="1481"/>
                  </a:cubicBezTo>
                  <a:cubicBezTo>
                    <a:pt x="31488" y="579"/>
                    <a:pt x="33717" y="152"/>
                    <a:pt x="33698" y="31"/>
                  </a:cubicBezTo>
                  <a:cubicBezTo>
                    <a:pt x="33696" y="11"/>
                    <a:pt x="33629" y="1"/>
                    <a:pt x="33503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693;p34">
              <a:extLst>
                <a:ext uri="{FF2B5EF4-FFF2-40B4-BE49-F238E27FC236}">
                  <a16:creationId xmlns:a16="http://schemas.microsoft.com/office/drawing/2014/main" id="{671305BF-BDF7-434B-B949-8536CD20034A}"/>
                </a:ext>
              </a:extLst>
            </p:cNvPr>
            <p:cNvSpPr/>
            <p:nvPr/>
          </p:nvSpPr>
          <p:spPr>
            <a:xfrm>
              <a:off x="4613200" y="3286900"/>
              <a:ext cx="842925" cy="477400"/>
            </a:xfrm>
            <a:custGeom>
              <a:avLst/>
              <a:gdLst/>
              <a:ahLst/>
              <a:cxnLst/>
              <a:rect l="l" t="t" r="r" b="b"/>
              <a:pathLst>
                <a:path w="33717" h="19096" extrusionOk="0">
                  <a:moveTo>
                    <a:pt x="33500" y="1"/>
                  </a:moveTo>
                  <a:cubicBezTo>
                    <a:pt x="33250" y="1"/>
                    <a:pt x="32771" y="41"/>
                    <a:pt x="32096" y="129"/>
                  </a:cubicBezTo>
                  <a:cubicBezTo>
                    <a:pt x="31074" y="262"/>
                    <a:pt x="29602" y="501"/>
                    <a:pt x="27799" y="880"/>
                  </a:cubicBezTo>
                  <a:cubicBezTo>
                    <a:pt x="25996" y="1257"/>
                    <a:pt x="23862" y="1781"/>
                    <a:pt x="21525" y="2480"/>
                  </a:cubicBezTo>
                  <a:cubicBezTo>
                    <a:pt x="19188" y="3178"/>
                    <a:pt x="16647" y="4065"/>
                    <a:pt x="14066" y="5215"/>
                  </a:cubicBezTo>
                  <a:cubicBezTo>
                    <a:pt x="11483" y="6353"/>
                    <a:pt x="9112" y="7668"/>
                    <a:pt x="7116" y="9108"/>
                  </a:cubicBezTo>
                  <a:cubicBezTo>
                    <a:pt x="5117" y="10540"/>
                    <a:pt x="3499" y="12103"/>
                    <a:pt x="2385" y="13608"/>
                  </a:cubicBezTo>
                  <a:cubicBezTo>
                    <a:pt x="1266" y="15111"/>
                    <a:pt x="653" y="16518"/>
                    <a:pt x="341" y="17509"/>
                  </a:cubicBezTo>
                  <a:cubicBezTo>
                    <a:pt x="66" y="18515"/>
                    <a:pt x="0" y="19087"/>
                    <a:pt x="50" y="19095"/>
                  </a:cubicBezTo>
                  <a:cubicBezTo>
                    <a:pt x="51" y="19095"/>
                    <a:pt x="52" y="19095"/>
                    <a:pt x="53" y="19095"/>
                  </a:cubicBezTo>
                  <a:cubicBezTo>
                    <a:pt x="123" y="19095"/>
                    <a:pt x="302" y="18553"/>
                    <a:pt x="661" y="17626"/>
                  </a:cubicBezTo>
                  <a:cubicBezTo>
                    <a:pt x="1061" y="16695"/>
                    <a:pt x="1734" y="15387"/>
                    <a:pt x="2873" y="13987"/>
                  </a:cubicBezTo>
                  <a:cubicBezTo>
                    <a:pt x="5126" y="11157"/>
                    <a:pt x="9326" y="8226"/>
                    <a:pt x="14422" y="6013"/>
                  </a:cubicBezTo>
                  <a:cubicBezTo>
                    <a:pt x="19510" y="3757"/>
                    <a:pt x="24403" y="2403"/>
                    <a:pt x="27939" y="1481"/>
                  </a:cubicBezTo>
                  <a:cubicBezTo>
                    <a:pt x="31488" y="579"/>
                    <a:pt x="33716" y="153"/>
                    <a:pt x="33698" y="32"/>
                  </a:cubicBezTo>
                  <a:cubicBezTo>
                    <a:pt x="33696" y="11"/>
                    <a:pt x="33628" y="1"/>
                    <a:pt x="33500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694;p34">
              <a:extLst>
                <a:ext uri="{FF2B5EF4-FFF2-40B4-BE49-F238E27FC236}">
                  <a16:creationId xmlns:a16="http://schemas.microsoft.com/office/drawing/2014/main" id="{4DF62536-A22C-4A80-BBC4-9D5AC91C897B}"/>
                </a:ext>
              </a:extLst>
            </p:cNvPr>
            <p:cNvSpPr/>
            <p:nvPr/>
          </p:nvSpPr>
          <p:spPr>
            <a:xfrm>
              <a:off x="4710000" y="3411025"/>
              <a:ext cx="842925" cy="477425"/>
            </a:xfrm>
            <a:custGeom>
              <a:avLst/>
              <a:gdLst/>
              <a:ahLst/>
              <a:cxnLst/>
              <a:rect l="l" t="t" r="r" b="b"/>
              <a:pathLst>
                <a:path w="33717" h="19097" extrusionOk="0">
                  <a:moveTo>
                    <a:pt x="33500" y="0"/>
                  </a:moveTo>
                  <a:cubicBezTo>
                    <a:pt x="33250" y="0"/>
                    <a:pt x="32771" y="41"/>
                    <a:pt x="32095" y="129"/>
                  </a:cubicBezTo>
                  <a:cubicBezTo>
                    <a:pt x="31074" y="261"/>
                    <a:pt x="29602" y="501"/>
                    <a:pt x="27798" y="879"/>
                  </a:cubicBezTo>
                  <a:cubicBezTo>
                    <a:pt x="25996" y="1256"/>
                    <a:pt x="23861" y="1781"/>
                    <a:pt x="21525" y="2479"/>
                  </a:cubicBezTo>
                  <a:cubicBezTo>
                    <a:pt x="19187" y="3178"/>
                    <a:pt x="16647" y="4065"/>
                    <a:pt x="14066" y="5214"/>
                  </a:cubicBezTo>
                  <a:cubicBezTo>
                    <a:pt x="11483" y="6352"/>
                    <a:pt x="9112" y="7668"/>
                    <a:pt x="7116" y="9108"/>
                  </a:cubicBezTo>
                  <a:cubicBezTo>
                    <a:pt x="5117" y="10539"/>
                    <a:pt x="3499" y="12102"/>
                    <a:pt x="2386" y="13607"/>
                  </a:cubicBezTo>
                  <a:cubicBezTo>
                    <a:pt x="1266" y="15111"/>
                    <a:pt x="653" y="16517"/>
                    <a:pt x="341" y="17509"/>
                  </a:cubicBezTo>
                  <a:cubicBezTo>
                    <a:pt x="66" y="18515"/>
                    <a:pt x="1" y="19086"/>
                    <a:pt x="49" y="19096"/>
                  </a:cubicBezTo>
                  <a:cubicBezTo>
                    <a:pt x="50" y="19096"/>
                    <a:pt x="51" y="19096"/>
                    <a:pt x="52" y="19096"/>
                  </a:cubicBezTo>
                  <a:cubicBezTo>
                    <a:pt x="123" y="19096"/>
                    <a:pt x="302" y="18554"/>
                    <a:pt x="661" y="17625"/>
                  </a:cubicBezTo>
                  <a:cubicBezTo>
                    <a:pt x="1061" y="16694"/>
                    <a:pt x="1735" y="15386"/>
                    <a:pt x="2873" y="13987"/>
                  </a:cubicBezTo>
                  <a:cubicBezTo>
                    <a:pt x="5126" y="11157"/>
                    <a:pt x="9326" y="8225"/>
                    <a:pt x="14421" y="6013"/>
                  </a:cubicBezTo>
                  <a:cubicBezTo>
                    <a:pt x="19509" y="3756"/>
                    <a:pt x="24402" y="2402"/>
                    <a:pt x="27938" y="1481"/>
                  </a:cubicBezTo>
                  <a:cubicBezTo>
                    <a:pt x="31488" y="578"/>
                    <a:pt x="33716" y="152"/>
                    <a:pt x="33699" y="31"/>
                  </a:cubicBezTo>
                  <a:cubicBezTo>
                    <a:pt x="33696" y="11"/>
                    <a:pt x="33628" y="0"/>
                    <a:pt x="33500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695;p34">
              <a:extLst>
                <a:ext uri="{FF2B5EF4-FFF2-40B4-BE49-F238E27FC236}">
                  <a16:creationId xmlns:a16="http://schemas.microsoft.com/office/drawing/2014/main" id="{9029A0A9-5F4B-47DC-B49D-347692EC739D}"/>
                </a:ext>
              </a:extLst>
            </p:cNvPr>
            <p:cNvSpPr/>
            <p:nvPr/>
          </p:nvSpPr>
          <p:spPr>
            <a:xfrm>
              <a:off x="4818875" y="3553700"/>
              <a:ext cx="842925" cy="477400"/>
            </a:xfrm>
            <a:custGeom>
              <a:avLst/>
              <a:gdLst/>
              <a:ahLst/>
              <a:cxnLst/>
              <a:rect l="l" t="t" r="r" b="b"/>
              <a:pathLst>
                <a:path w="33717" h="19096" extrusionOk="0">
                  <a:moveTo>
                    <a:pt x="33499" y="0"/>
                  </a:moveTo>
                  <a:cubicBezTo>
                    <a:pt x="33250" y="0"/>
                    <a:pt x="32771" y="41"/>
                    <a:pt x="32095" y="128"/>
                  </a:cubicBezTo>
                  <a:cubicBezTo>
                    <a:pt x="31074" y="261"/>
                    <a:pt x="29602" y="501"/>
                    <a:pt x="27798" y="879"/>
                  </a:cubicBezTo>
                  <a:cubicBezTo>
                    <a:pt x="25996" y="1257"/>
                    <a:pt x="23861" y="1780"/>
                    <a:pt x="21525" y="2479"/>
                  </a:cubicBezTo>
                  <a:cubicBezTo>
                    <a:pt x="19187" y="3179"/>
                    <a:pt x="16647" y="4065"/>
                    <a:pt x="14066" y="5214"/>
                  </a:cubicBezTo>
                  <a:cubicBezTo>
                    <a:pt x="11483" y="6352"/>
                    <a:pt x="9112" y="7668"/>
                    <a:pt x="7116" y="9109"/>
                  </a:cubicBezTo>
                  <a:cubicBezTo>
                    <a:pt x="5117" y="10539"/>
                    <a:pt x="3499" y="12102"/>
                    <a:pt x="2385" y="13607"/>
                  </a:cubicBezTo>
                  <a:cubicBezTo>
                    <a:pt x="1266" y="15111"/>
                    <a:pt x="653" y="16517"/>
                    <a:pt x="341" y="17509"/>
                  </a:cubicBezTo>
                  <a:cubicBezTo>
                    <a:pt x="66" y="18514"/>
                    <a:pt x="0" y="19086"/>
                    <a:pt x="49" y="19096"/>
                  </a:cubicBezTo>
                  <a:cubicBezTo>
                    <a:pt x="50" y="19096"/>
                    <a:pt x="51" y="19096"/>
                    <a:pt x="52" y="19096"/>
                  </a:cubicBezTo>
                  <a:cubicBezTo>
                    <a:pt x="123" y="19096"/>
                    <a:pt x="302" y="18554"/>
                    <a:pt x="660" y="17625"/>
                  </a:cubicBezTo>
                  <a:cubicBezTo>
                    <a:pt x="1061" y="16695"/>
                    <a:pt x="1734" y="15387"/>
                    <a:pt x="2873" y="13986"/>
                  </a:cubicBezTo>
                  <a:cubicBezTo>
                    <a:pt x="5126" y="11157"/>
                    <a:pt x="9326" y="8225"/>
                    <a:pt x="14421" y="6013"/>
                  </a:cubicBezTo>
                  <a:cubicBezTo>
                    <a:pt x="19508" y="3756"/>
                    <a:pt x="24402" y="2402"/>
                    <a:pt x="27938" y="1482"/>
                  </a:cubicBezTo>
                  <a:cubicBezTo>
                    <a:pt x="31488" y="579"/>
                    <a:pt x="33716" y="152"/>
                    <a:pt x="33698" y="31"/>
                  </a:cubicBezTo>
                  <a:cubicBezTo>
                    <a:pt x="33695" y="11"/>
                    <a:pt x="33627" y="0"/>
                    <a:pt x="33499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96;p34">
              <a:extLst>
                <a:ext uri="{FF2B5EF4-FFF2-40B4-BE49-F238E27FC236}">
                  <a16:creationId xmlns:a16="http://schemas.microsoft.com/office/drawing/2014/main" id="{F60F4F10-FA1B-402D-98DA-A037DC6A5F21}"/>
                </a:ext>
              </a:extLst>
            </p:cNvPr>
            <p:cNvSpPr/>
            <p:nvPr/>
          </p:nvSpPr>
          <p:spPr>
            <a:xfrm>
              <a:off x="3409700" y="3391025"/>
              <a:ext cx="901025" cy="165050"/>
            </a:xfrm>
            <a:custGeom>
              <a:avLst/>
              <a:gdLst/>
              <a:ahLst/>
              <a:cxnLst/>
              <a:rect l="l" t="t" r="r" b="b"/>
              <a:pathLst>
                <a:path w="36041" h="6602" extrusionOk="0">
                  <a:moveTo>
                    <a:pt x="15454" y="1"/>
                  </a:moveTo>
                  <a:cubicBezTo>
                    <a:pt x="13909" y="1"/>
                    <a:pt x="12426" y="91"/>
                    <a:pt x="11038" y="242"/>
                  </a:cubicBezTo>
                  <a:cubicBezTo>
                    <a:pt x="9911" y="403"/>
                    <a:pt x="8839" y="535"/>
                    <a:pt x="7854" y="772"/>
                  </a:cubicBezTo>
                  <a:cubicBezTo>
                    <a:pt x="7361" y="883"/>
                    <a:pt x="6880" y="966"/>
                    <a:pt x="6428" y="1091"/>
                  </a:cubicBezTo>
                  <a:lnTo>
                    <a:pt x="5131" y="1461"/>
                  </a:lnTo>
                  <a:cubicBezTo>
                    <a:pt x="4299" y="1677"/>
                    <a:pt x="3579" y="1976"/>
                    <a:pt x="2939" y="2206"/>
                  </a:cubicBezTo>
                  <a:cubicBezTo>
                    <a:pt x="2621" y="2327"/>
                    <a:pt x="2322" y="2431"/>
                    <a:pt x="2054" y="2545"/>
                  </a:cubicBezTo>
                  <a:lnTo>
                    <a:pt x="1330" y="2883"/>
                  </a:lnTo>
                  <a:cubicBezTo>
                    <a:pt x="465" y="3293"/>
                    <a:pt x="1" y="3546"/>
                    <a:pt x="26" y="3601"/>
                  </a:cubicBezTo>
                  <a:cubicBezTo>
                    <a:pt x="31" y="3612"/>
                    <a:pt x="46" y="3617"/>
                    <a:pt x="73" y="3617"/>
                  </a:cubicBezTo>
                  <a:cubicBezTo>
                    <a:pt x="392" y="3617"/>
                    <a:pt x="2271" y="2824"/>
                    <a:pt x="5295" y="2058"/>
                  </a:cubicBezTo>
                  <a:lnTo>
                    <a:pt x="6582" y="1748"/>
                  </a:lnTo>
                  <a:cubicBezTo>
                    <a:pt x="7030" y="1642"/>
                    <a:pt x="7506" y="1577"/>
                    <a:pt x="7992" y="1484"/>
                  </a:cubicBezTo>
                  <a:cubicBezTo>
                    <a:pt x="8963" y="1281"/>
                    <a:pt x="10019" y="1179"/>
                    <a:pt x="11124" y="1042"/>
                  </a:cubicBezTo>
                  <a:cubicBezTo>
                    <a:pt x="12393" y="930"/>
                    <a:pt x="13739" y="863"/>
                    <a:pt x="15139" y="863"/>
                  </a:cubicBezTo>
                  <a:cubicBezTo>
                    <a:pt x="16185" y="863"/>
                    <a:pt x="17262" y="901"/>
                    <a:pt x="18359" y="985"/>
                  </a:cubicBezTo>
                  <a:cubicBezTo>
                    <a:pt x="20918" y="1213"/>
                    <a:pt x="23327" y="1676"/>
                    <a:pt x="25481" y="2235"/>
                  </a:cubicBezTo>
                  <a:cubicBezTo>
                    <a:pt x="26549" y="2553"/>
                    <a:pt x="27573" y="2827"/>
                    <a:pt x="28497" y="3188"/>
                  </a:cubicBezTo>
                  <a:cubicBezTo>
                    <a:pt x="28962" y="3360"/>
                    <a:pt x="29420" y="3502"/>
                    <a:pt x="29845" y="3680"/>
                  </a:cubicBezTo>
                  <a:lnTo>
                    <a:pt x="31064" y="4198"/>
                  </a:lnTo>
                  <a:cubicBezTo>
                    <a:pt x="33991" y="5485"/>
                    <a:pt x="35728" y="6601"/>
                    <a:pt x="35978" y="6601"/>
                  </a:cubicBezTo>
                  <a:cubicBezTo>
                    <a:pt x="35992" y="6601"/>
                    <a:pt x="36001" y="6598"/>
                    <a:pt x="36006" y="6590"/>
                  </a:cubicBezTo>
                  <a:cubicBezTo>
                    <a:pt x="36040" y="6539"/>
                    <a:pt x="35624" y="6214"/>
                    <a:pt x="34836" y="5665"/>
                  </a:cubicBezTo>
                  <a:lnTo>
                    <a:pt x="34179" y="5213"/>
                  </a:lnTo>
                  <a:cubicBezTo>
                    <a:pt x="33933" y="5057"/>
                    <a:pt x="33655" y="4905"/>
                    <a:pt x="33361" y="4733"/>
                  </a:cubicBezTo>
                  <a:cubicBezTo>
                    <a:pt x="32768" y="4400"/>
                    <a:pt x="32107" y="3986"/>
                    <a:pt x="31322" y="3637"/>
                  </a:cubicBezTo>
                  <a:lnTo>
                    <a:pt x="30104" y="3057"/>
                  </a:lnTo>
                  <a:cubicBezTo>
                    <a:pt x="29680" y="2860"/>
                    <a:pt x="29218" y="2698"/>
                    <a:pt x="28750" y="2508"/>
                  </a:cubicBezTo>
                  <a:cubicBezTo>
                    <a:pt x="27818" y="2111"/>
                    <a:pt x="26782" y="1805"/>
                    <a:pt x="25698" y="1460"/>
                  </a:cubicBezTo>
                  <a:cubicBezTo>
                    <a:pt x="23509" y="844"/>
                    <a:pt x="21048" y="346"/>
                    <a:pt x="18430" y="115"/>
                  </a:cubicBezTo>
                  <a:cubicBezTo>
                    <a:pt x="17419" y="36"/>
                    <a:pt x="16424" y="1"/>
                    <a:pt x="15454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97;p34">
              <a:extLst>
                <a:ext uri="{FF2B5EF4-FFF2-40B4-BE49-F238E27FC236}">
                  <a16:creationId xmlns:a16="http://schemas.microsoft.com/office/drawing/2014/main" id="{D6E5DBA9-3208-41FD-A153-B4BD53A57D1F}"/>
                </a:ext>
              </a:extLst>
            </p:cNvPr>
            <p:cNvSpPr/>
            <p:nvPr/>
          </p:nvSpPr>
          <p:spPr>
            <a:xfrm>
              <a:off x="3488250" y="3503125"/>
              <a:ext cx="860850" cy="144675"/>
            </a:xfrm>
            <a:custGeom>
              <a:avLst/>
              <a:gdLst/>
              <a:ahLst/>
              <a:cxnLst/>
              <a:rect l="l" t="t" r="r" b="b"/>
              <a:pathLst>
                <a:path w="34434" h="5787" extrusionOk="0">
                  <a:moveTo>
                    <a:pt x="13847" y="1"/>
                  </a:moveTo>
                  <a:cubicBezTo>
                    <a:pt x="10245" y="1"/>
                    <a:pt x="7027" y="623"/>
                    <a:pt x="4689" y="1487"/>
                  </a:cubicBezTo>
                  <a:cubicBezTo>
                    <a:pt x="3143" y="2045"/>
                    <a:pt x="1954" y="2644"/>
                    <a:pt x="1175" y="3124"/>
                  </a:cubicBezTo>
                  <a:cubicBezTo>
                    <a:pt x="394" y="3601"/>
                    <a:pt x="1" y="3921"/>
                    <a:pt x="29" y="3966"/>
                  </a:cubicBezTo>
                  <a:cubicBezTo>
                    <a:pt x="34" y="3974"/>
                    <a:pt x="44" y="3978"/>
                    <a:pt x="59" y="3978"/>
                  </a:cubicBezTo>
                  <a:cubicBezTo>
                    <a:pt x="310" y="3978"/>
                    <a:pt x="1992" y="2956"/>
                    <a:pt x="4882" y="2076"/>
                  </a:cubicBezTo>
                  <a:cubicBezTo>
                    <a:pt x="7128" y="1368"/>
                    <a:pt x="10139" y="857"/>
                    <a:pt x="13514" y="857"/>
                  </a:cubicBezTo>
                  <a:cubicBezTo>
                    <a:pt x="14721" y="857"/>
                    <a:pt x="15975" y="922"/>
                    <a:pt x="17256" y="1067"/>
                  </a:cubicBezTo>
                  <a:cubicBezTo>
                    <a:pt x="22124" y="1617"/>
                    <a:pt x="26389" y="2998"/>
                    <a:pt x="29430" y="4062"/>
                  </a:cubicBezTo>
                  <a:cubicBezTo>
                    <a:pt x="32259" y="5066"/>
                    <a:pt x="34067" y="5786"/>
                    <a:pt x="34352" y="5786"/>
                  </a:cubicBezTo>
                  <a:cubicBezTo>
                    <a:pt x="34373" y="5786"/>
                    <a:pt x="34386" y="5782"/>
                    <a:pt x="34390" y="5773"/>
                  </a:cubicBezTo>
                  <a:cubicBezTo>
                    <a:pt x="34434" y="5674"/>
                    <a:pt x="32661" y="4721"/>
                    <a:pt x="29649" y="3484"/>
                  </a:cubicBezTo>
                  <a:cubicBezTo>
                    <a:pt x="26643" y="2265"/>
                    <a:pt x="22338" y="761"/>
                    <a:pt x="17352" y="198"/>
                  </a:cubicBezTo>
                  <a:cubicBezTo>
                    <a:pt x="16156" y="62"/>
                    <a:pt x="14982" y="1"/>
                    <a:pt x="13847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98;p34">
              <a:extLst>
                <a:ext uri="{FF2B5EF4-FFF2-40B4-BE49-F238E27FC236}">
                  <a16:creationId xmlns:a16="http://schemas.microsoft.com/office/drawing/2014/main" id="{AC04C9FF-3F59-496E-80D2-3E0ECBBEDF88}"/>
                </a:ext>
              </a:extLst>
            </p:cNvPr>
            <p:cNvSpPr/>
            <p:nvPr/>
          </p:nvSpPr>
          <p:spPr>
            <a:xfrm>
              <a:off x="3582425" y="3634025"/>
              <a:ext cx="834900" cy="139050"/>
            </a:xfrm>
            <a:custGeom>
              <a:avLst/>
              <a:gdLst/>
              <a:ahLst/>
              <a:cxnLst/>
              <a:rect l="l" t="t" r="r" b="b"/>
              <a:pathLst>
                <a:path w="33396" h="5562" extrusionOk="0">
                  <a:moveTo>
                    <a:pt x="16092" y="1"/>
                  </a:moveTo>
                  <a:cubicBezTo>
                    <a:pt x="11462" y="1"/>
                    <a:pt x="7357" y="1083"/>
                    <a:pt x="4556" y="2250"/>
                  </a:cubicBezTo>
                  <a:cubicBezTo>
                    <a:pt x="3073" y="2859"/>
                    <a:pt x="1924" y="3463"/>
                    <a:pt x="1159" y="3926"/>
                  </a:cubicBezTo>
                  <a:cubicBezTo>
                    <a:pt x="394" y="4388"/>
                    <a:pt x="0" y="4689"/>
                    <a:pt x="29" y="4738"/>
                  </a:cubicBezTo>
                  <a:cubicBezTo>
                    <a:pt x="33" y="4746"/>
                    <a:pt x="43" y="4750"/>
                    <a:pt x="59" y="4750"/>
                  </a:cubicBezTo>
                  <a:cubicBezTo>
                    <a:pt x="311" y="4750"/>
                    <a:pt x="1987" y="3817"/>
                    <a:pt x="4775" y="2827"/>
                  </a:cubicBezTo>
                  <a:cubicBezTo>
                    <a:pt x="7566" y="1827"/>
                    <a:pt x="11553" y="874"/>
                    <a:pt x="16028" y="874"/>
                  </a:cubicBezTo>
                  <a:cubicBezTo>
                    <a:pt x="16284" y="874"/>
                    <a:pt x="16542" y="877"/>
                    <a:pt x="16802" y="884"/>
                  </a:cubicBezTo>
                  <a:cubicBezTo>
                    <a:pt x="21590" y="999"/>
                    <a:pt x="25823" y="2212"/>
                    <a:pt x="28718" y="3412"/>
                  </a:cubicBezTo>
                  <a:cubicBezTo>
                    <a:pt x="31472" y="4543"/>
                    <a:pt x="33103" y="5562"/>
                    <a:pt x="33338" y="5562"/>
                  </a:cubicBezTo>
                  <a:cubicBezTo>
                    <a:pt x="33352" y="5562"/>
                    <a:pt x="33361" y="5559"/>
                    <a:pt x="33365" y="5552"/>
                  </a:cubicBezTo>
                  <a:cubicBezTo>
                    <a:pt x="33396" y="5505"/>
                    <a:pt x="33016" y="5188"/>
                    <a:pt x="32275" y="4686"/>
                  </a:cubicBezTo>
                  <a:cubicBezTo>
                    <a:pt x="31535" y="4185"/>
                    <a:pt x="30415" y="3528"/>
                    <a:pt x="28965" y="2846"/>
                  </a:cubicBezTo>
                  <a:cubicBezTo>
                    <a:pt x="26081" y="1477"/>
                    <a:pt x="21750" y="128"/>
                    <a:pt x="16823" y="10"/>
                  </a:cubicBezTo>
                  <a:cubicBezTo>
                    <a:pt x="16578" y="4"/>
                    <a:pt x="16334" y="1"/>
                    <a:pt x="16092" y="1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99;p34">
              <a:extLst>
                <a:ext uri="{FF2B5EF4-FFF2-40B4-BE49-F238E27FC236}">
                  <a16:creationId xmlns:a16="http://schemas.microsoft.com/office/drawing/2014/main" id="{661D7828-DF89-466F-B0DA-BD1595C7A50E}"/>
                </a:ext>
              </a:extLst>
            </p:cNvPr>
            <p:cNvSpPr/>
            <p:nvPr/>
          </p:nvSpPr>
          <p:spPr>
            <a:xfrm>
              <a:off x="3329425" y="3244275"/>
              <a:ext cx="869925" cy="170050"/>
            </a:xfrm>
            <a:custGeom>
              <a:avLst/>
              <a:gdLst/>
              <a:ahLst/>
              <a:cxnLst/>
              <a:rect l="l" t="t" r="r" b="b"/>
              <a:pathLst>
                <a:path w="34797" h="6802" extrusionOk="0">
                  <a:moveTo>
                    <a:pt x="16833" y="0"/>
                  </a:moveTo>
                  <a:cubicBezTo>
                    <a:pt x="14647" y="0"/>
                    <a:pt x="12574" y="280"/>
                    <a:pt x="10704" y="646"/>
                  </a:cubicBezTo>
                  <a:cubicBezTo>
                    <a:pt x="8538" y="1087"/>
                    <a:pt x="6632" y="1640"/>
                    <a:pt x="5051" y="2147"/>
                  </a:cubicBezTo>
                  <a:cubicBezTo>
                    <a:pt x="1894" y="3180"/>
                    <a:pt x="0" y="3965"/>
                    <a:pt x="35" y="4070"/>
                  </a:cubicBezTo>
                  <a:cubicBezTo>
                    <a:pt x="38" y="4081"/>
                    <a:pt x="58" y="4086"/>
                    <a:pt x="93" y="4086"/>
                  </a:cubicBezTo>
                  <a:cubicBezTo>
                    <a:pt x="443" y="4086"/>
                    <a:pt x="2334" y="3536"/>
                    <a:pt x="5227" y="2740"/>
                  </a:cubicBezTo>
                  <a:cubicBezTo>
                    <a:pt x="8178" y="1966"/>
                    <a:pt x="12241" y="876"/>
                    <a:pt x="16804" y="876"/>
                  </a:cubicBezTo>
                  <a:cubicBezTo>
                    <a:pt x="17147" y="876"/>
                    <a:pt x="17493" y="882"/>
                    <a:pt x="17842" y="895"/>
                  </a:cubicBezTo>
                  <a:cubicBezTo>
                    <a:pt x="20323" y="984"/>
                    <a:pt x="22655" y="1478"/>
                    <a:pt x="24709" y="2135"/>
                  </a:cubicBezTo>
                  <a:cubicBezTo>
                    <a:pt x="26769" y="2785"/>
                    <a:pt x="28554" y="3593"/>
                    <a:pt x="30029" y="4314"/>
                  </a:cubicBezTo>
                  <a:cubicBezTo>
                    <a:pt x="32823" y="5713"/>
                    <a:pt x="34513" y="6802"/>
                    <a:pt x="34742" y="6802"/>
                  </a:cubicBezTo>
                  <a:cubicBezTo>
                    <a:pt x="34754" y="6802"/>
                    <a:pt x="34762" y="6799"/>
                    <a:pt x="34766" y="6793"/>
                  </a:cubicBezTo>
                  <a:cubicBezTo>
                    <a:pt x="34797" y="6745"/>
                    <a:pt x="34406" y="6407"/>
                    <a:pt x="33651" y="5865"/>
                  </a:cubicBezTo>
                  <a:cubicBezTo>
                    <a:pt x="32895" y="5323"/>
                    <a:pt x="31774" y="4576"/>
                    <a:pt x="30315" y="3767"/>
                  </a:cubicBezTo>
                  <a:cubicBezTo>
                    <a:pt x="28856" y="2964"/>
                    <a:pt x="27063" y="2081"/>
                    <a:pt x="24960" y="1370"/>
                  </a:cubicBezTo>
                  <a:cubicBezTo>
                    <a:pt x="22866" y="653"/>
                    <a:pt x="20449" y="113"/>
                    <a:pt x="17876" y="22"/>
                  </a:cubicBezTo>
                  <a:cubicBezTo>
                    <a:pt x="17526" y="7"/>
                    <a:pt x="17178" y="0"/>
                    <a:pt x="16833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700;p34">
              <a:extLst>
                <a:ext uri="{FF2B5EF4-FFF2-40B4-BE49-F238E27FC236}">
                  <a16:creationId xmlns:a16="http://schemas.microsoft.com/office/drawing/2014/main" id="{E7A9FBEB-1172-4887-AFC8-A47516118BD1}"/>
                </a:ext>
              </a:extLst>
            </p:cNvPr>
            <p:cNvSpPr/>
            <p:nvPr/>
          </p:nvSpPr>
          <p:spPr>
            <a:xfrm>
              <a:off x="3236825" y="3093175"/>
              <a:ext cx="862450" cy="166775"/>
            </a:xfrm>
            <a:custGeom>
              <a:avLst/>
              <a:gdLst/>
              <a:ahLst/>
              <a:cxnLst/>
              <a:rect l="l" t="t" r="r" b="b"/>
              <a:pathLst>
                <a:path w="34498" h="6671" extrusionOk="0">
                  <a:moveTo>
                    <a:pt x="11997" y="0"/>
                  </a:moveTo>
                  <a:cubicBezTo>
                    <a:pt x="11581" y="0"/>
                    <a:pt x="11173" y="6"/>
                    <a:pt x="10773" y="16"/>
                  </a:cubicBezTo>
                  <a:cubicBezTo>
                    <a:pt x="9695" y="74"/>
                    <a:pt x="8670" y="114"/>
                    <a:pt x="7719" y="240"/>
                  </a:cubicBezTo>
                  <a:cubicBezTo>
                    <a:pt x="7243" y="297"/>
                    <a:pt x="6782" y="334"/>
                    <a:pt x="6343" y="405"/>
                  </a:cubicBezTo>
                  <a:lnTo>
                    <a:pt x="5081" y="618"/>
                  </a:lnTo>
                  <a:cubicBezTo>
                    <a:pt x="4276" y="737"/>
                    <a:pt x="3562" y="928"/>
                    <a:pt x="2934" y="1073"/>
                  </a:cubicBezTo>
                  <a:cubicBezTo>
                    <a:pt x="2393" y="1192"/>
                    <a:pt x="1860" y="1339"/>
                    <a:pt x="1336" y="1513"/>
                  </a:cubicBezTo>
                  <a:cubicBezTo>
                    <a:pt x="469" y="1789"/>
                    <a:pt x="1" y="1968"/>
                    <a:pt x="17" y="2026"/>
                  </a:cubicBezTo>
                  <a:cubicBezTo>
                    <a:pt x="22" y="2044"/>
                    <a:pt x="53" y="2052"/>
                    <a:pt x="109" y="2052"/>
                  </a:cubicBezTo>
                  <a:cubicBezTo>
                    <a:pt x="530" y="2052"/>
                    <a:pt x="2367" y="1603"/>
                    <a:pt x="5176" y="1228"/>
                  </a:cubicBezTo>
                  <a:lnTo>
                    <a:pt x="6426" y="1074"/>
                  </a:lnTo>
                  <a:cubicBezTo>
                    <a:pt x="6860" y="1022"/>
                    <a:pt x="7316" y="1003"/>
                    <a:pt x="7785" y="963"/>
                  </a:cubicBezTo>
                  <a:cubicBezTo>
                    <a:pt x="8725" y="868"/>
                    <a:pt x="9731" y="857"/>
                    <a:pt x="10791" y="822"/>
                  </a:cubicBezTo>
                  <a:cubicBezTo>
                    <a:pt x="10884" y="821"/>
                    <a:pt x="10979" y="821"/>
                    <a:pt x="11073" y="821"/>
                  </a:cubicBezTo>
                  <a:cubicBezTo>
                    <a:pt x="13115" y="821"/>
                    <a:pt x="15344" y="933"/>
                    <a:pt x="17661" y="1233"/>
                  </a:cubicBezTo>
                  <a:cubicBezTo>
                    <a:pt x="20081" y="1570"/>
                    <a:pt x="22355" y="2081"/>
                    <a:pt x="24395" y="2650"/>
                  </a:cubicBezTo>
                  <a:cubicBezTo>
                    <a:pt x="25406" y="2965"/>
                    <a:pt x="26375" y="3241"/>
                    <a:pt x="27255" y="3580"/>
                  </a:cubicBezTo>
                  <a:cubicBezTo>
                    <a:pt x="27698" y="3743"/>
                    <a:pt x="28132" y="3883"/>
                    <a:pt x="28537" y="4047"/>
                  </a:cubicBezTo>
                  <a:lnTo>
                    <a:pt x="29701" y="4527"/>
                  </a:lnTo>
                  <a:cubicBezTo>
                    <a:pt x="32488" y="5704"/>
                    <a:pt x="34184" y="6670"/>
                    <a:pt x="34436" y="6670"/>
                  </a:cubicBezTo>
                  <a:cubicBezTo>
                    <a:pt x="34451" y="6670"/>
                    <a:pt x="34461" y="6666"/>
                    <a:pt x="34466" y="6659"/>
                  </a:cubicBezTo>
                  <a:cubicBezTo>
                    <a:pt x="34498" y="6607"/>
                    <a:pt x="34092" y="6310"/>
                    <a:pt x="33331" y="5816"/>
                  </a:cubicBezTo>
                  <a:cubicBezTo>
                    <a:pt x="32871" y="5509"/>
                    <a:pt x="32396" y="5226"/>
                    <a:pt x="31907" y="4969"/>
                  </a:cubicBezTo>
                  <a:cubicBezTo>
                    <a:pt x="31337" y="4663"/>
                    <a:pt x="30699" y="4291"/>
                    <a:pt x="29955" y="3962"/>
                  </a:cubicBezTo>
                  <a:lnTo>
                    <a:pt x="28795" y="3425"/>
                  </a:lnTo>
                  <a:cubicBezTo>
                    <a:pt x="28390" y="3240"/>
                    <a:pt x="27954" y="3082"/>
                    <a:pt x="27510" y="2902"/>
                  </a:cubicBezTo>
                  <a:cubicBezTo>
                    <a:pt x="26627" y="2528"/>
                    <a:pt x="25649" y="2220"/>
                    <a:pt x="24625" y="1879"/>
                  </a:cubicBezTo>
                  <a:cubicBezTo>
                    <a:pt x="22561" y="1256"/>
                    <a:pt x="20246" y="710"/>
                    <a:pt x="17778" y="367"/>
                  </a:cubicBezTo>
                  <a:cubicBezTo>
                    <a:pt x="15765" y="106"/>
                    <a:pt x="13815" y="0"/>
                    <a:pt x="11997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701;p34">
              <a:extLst>
                <a:ext uri="{FF2B5EF4-FFF2-40B4-BE49-F238E27FC236}">
                  <a16:creationId xmlns:a16="http://schemas.microsoft.com/office/drawing/2014/main" id="{D1C83F02-418E-47F5-B6EC-F4C8F7BA4394}"/>
                </a:ext>
              </a:extLst>
            </p:cNvPr>
            <p:cNvSpPr/>
            <p:nvPr/>
          </p:nvSpPr>
          <p:spPr>
            <a:xfrm>
              <a:off x="4387100" y="2966100"/>
              <a:ext cx="834725" cy="406250"/>
            </a:xfrm>
            <a:custGeom>
              <a:avLst/>
              <a:gdLst/>
              <a:ahLst/>
              <a:cxnLst/>
              <a:rect l="l" t="t" r="r" b="b"/>
              <a:pathLst>
                <a:path w="33389" h="16250" extrusionOk="0">
                  <a:moveTo>
                    <a:pt x="32979" y="0"/>
                  </a:moveTo>
                  <a:cubicBezTo>
                    <a:pt x="32725" y="0"/>
                    <a:pt x="32353" y="15"/>
                    <a:pt x="31874" y="42"/>
                  </a:cubicBezTo>
                  <a:cubicBezTo>
                    <a:pt x="31393" y="65"/>
                    <a:pt x="30805" y="110"/>
                    <a:pt x="30127" y="205"/>
                  </a:cubicBezTo>
                  <a:cubicBezTo>
                    <a:pt x="29450" y="295"/>
                    <a:pt x="28672" y="373"/>
                    <a:pt x="27828" y="545"/>
                  </a:cubicBezTo>
                  <a:lnTo>
                    <a:pt x="26497" y="792"/>
                  </a:lnTo>
                  <a:cubicBezTo>
                    <a:pt x="26035" y="882"/>
                    <a:pt x="25561" y="1008"/>
                    <a:pt x="25067" y="1122"/>
                  </a:cubicBezTo>
                  <a:cubicBezTo>
                    <a:pt x="24074" y="1339"/>
                    <a:pt x="23038" y="1658"/>
                    <a:pt x="21943" y="1979"/>
                  </a:cubicBezTo>
                  <a:cubicBezTo>
                    <a:pt x="19769" y="2674"/>
                    <a:pt x="17419" y="3572"/>
                    <a:pt x="15043" y="4715"/>
                  </a:cubicBezTo>
                  <a:cubicBezTo>
                    <a:pt x="12675" y="5878"/>
                    <a:pt x="10516" y="7171"/>
                    <a:pt x="8626" y="8451"/>
                  </a:cubicBezTo>
                  <a:cubicBezTo>
                    <a:pt x="7697" y="9114"/>
                    <a:pt x="6805" y="9732"/>
                    <a:pt x="6023" y="10378"/>
                  </a:cubicBezTo>
                  <a:cubicBezTo>
                    <a:pt x="5628" y="10697"/>
                    <a:pt x="5235" y="10990"/>
                    <a:pt x="4879" y="11300"/>
                  </a:cubicBezTo>
                  <a:lnTo>
                    <a:pt x="3863" y="12193"/>
                  </a:lnTo>
                  <a:cubicBezTo>
                    <a:pt x="3206" y="12750"/>
                    <a:pt x="2664" y="13313"/>
                    <a:pt x="2174" y="13791"/>
                  </a:cubicBezTo>
                  <a:cubicBezTo>
                    <a:pt x="1681" y="14264"/>
                    <a:pt x="1284" y="14700"/>
                    <a:pt x="968" y="15064"/>
                  </a:cubicBezTo>
                  <a:cubicBezTo>
                    <a:pt x="331" y="15786"/>
                    <a:pt x="0" y="16204"/>
                    <a:pt x="44" y="16245"/>
                  </a:cubicBezTo>
                  <a:cubicBezTo>
                    <a:pt x="48" y="16248"/>
                    <a:pt x="52" y="16250"/>
                    <a:pt x="59" y="16250"/>
                  </a:cubicBezTo>
                  <a:cubicBezTo>
                    <a:pt x="248" y="16250"/>
                    <a:pt x="1715" y="14755"/>
                    <a:pt x="4265" y="12662"/>
                  </a:cubicBezTo>
                  <a:lnTo>
                    <a:pt x="5304" y="11823"/>
                  </a:lnTo>
                  <a:cubicBezTo>
                    <a:pt x="5667" y="11532"/>
                    <a:pt x="6064" y="11256"/>
                    <a:pt x="6463" y="10954"/>
                  </a:cubicBezTo>
                  <a:cubicBezTo>
                    <a:pt x="7254" y="10341"/>
                    <a:pt x="8148" y="9754"/>
                    <a:pt x="9075" y="9119"/>
                  </a:cubicBezTo>
                  <a:cubicBezTo>
                    <a:pt x="10961" y="7896"/>
                    <a:pt x="13096" y="6645"/>
                    <a:pt x="15425" y="5500"/>
                  </a:cubicBezTo>
                  <a:cubicBezTo>
                    <a:pt x="17762" y="4377"/>
                    <a:pt x="20063" y="3471"/>
                    <a:pt x="22191" y="2744"/>
                  </a:cubicBezTo>
                  <a:cubicBezTo>
                    <a:pt x="23263" y="2407"/>
                    <a:pt x="24277" y="2067"/>
                    <a:pt x="25247" y="1824"/>
                  </a:cubicBezTo>
                  <a:cubicBezTo>
                    <a:pt x="25731" y="1696"/>
                    <a:pt x="26193" y="1554"/>
                    <a:pt x="26647" y="1449"/>
                  </a:cubicBezTo>
                  <a:lnTo>
                    <a:pt x="27949" y="1150"/>
                  </a:lnTo>
                  <a:cubicBezTo>
                    <a:pt x="31277" y="416"/>
                    <a:pt x="33389" y="193"/>
                    <a:pt x="33373" y="45"/>
                  </a:cubicBezTo>
                  <a:cubicBezTo>
                    <a:pt x="33371" y="15"/>
                    <a:pt x="33235" y="0"/>
                    <a:pt x="32979" y="0"/>
                  </a:cubicBezTo>
                  <a:close/>
                </a:path>
              </a:pathLst>
            </a:custGeom>
            <a:solidFill>
              <a:srgbClr val="B8AC9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2648880" y="5849832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2622504" y="4496274"/>
            <a:ext cx="9232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79351001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2648880" y="5849832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2622504" y="4496274"/>
            <a:ext cx="9232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77" name="Google Shape;1586;p34">
            <a:extLst>
              <a:ext uri="{FF2B5EF4-FFF2-40B4-BE49-F238E27FC236}">
                <a16:creationId xmlns:a16="http://schemas.microsoft.com/office/drawing/2014/main" id="{A383ECAA-53A9-4E36-9A15-42745F3D9394}"/>
              </a:ext>
            </a:extLst>
          </p:cNvPr>
          <p:cNvGrpSpPr/>
          <p:nvPr/>
        </p:nvGrpSpPr>
        <p:grpSpPr>
          <a:xfrm>
            <a:off x="2293032" y="2868615"/>
            <a:ext cx="7824362" cy="8850345"/>
            <a:chOff x="8825925" y="1273225"/>
            <a:chExt cx="900275" cy="1018325"/>
          </a:xfrm>
        </p:grpSpPr>
        <p:sp>
          <p:nvSpPr>
            <p:cNvPr id="78" name="Google Shape;1587;p34">
              <a:extLst>
                <a:ext uri="{FF2B5EF4-FFF2-40B4-BE49-F238E27FC236}">
                  <a16:creationId xmlns:a16="http://schemas.microsoft.com/office/drawing/2014/main" id="{385A9E57-DB2D-472C-AD0D-09CB988345C2}"/>
                </a:ext>
              </a:extLst>
            </p:cNvPr>
            <p:cNvSpPr/>
            <p:nvPr/>
          </p:nvSpPr>
          <p:spPr>
            <a:xfrm>
              <a:off x="8920225" y="1557350"/>
              <a:ext cx="32750" cy="734200"/>
            </a:xfrm>
            <a:custGeom>
              <a:avLst/>
              <a:gdLst/>
              <a:ahLst/>
              <a:cxnLst/>
              <a:rect l="l" t="t" r="r" b="b"/>
              <a:pathLst>
                <a:path w="1310" h="29368" extrusionOk="0">
                  <a:moveTo>
                    <a:pt x="0" y="0"/>
                  </a:moveTo>
                  <a:lnTo>
                    <a:pt x="0" y="29368"/>
                  </a:lnTo>
                  <a:lnTo>
                    <a:pt x="1310" y="2936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588;p34">
              <a:extLst>
                <a:ext uri="{FF2B5EF4-FFF2-40B4-BE49-F238E27FC236}">
                  <a16:creationId xmlns:a16="http://schemas.microsoft.com/office/drawing/2014/main" id="{A45D93C8-1EA7-4487-A106-24EA2E4F50AE}"/>
                </a:ext>
              </a:extLst>
            </p:cNvPr>
            <p:cNvSpPr/>
            <p:nvPr/>
          </p:nvSpPr>
          <p:spPr>
            <a:xfrm>
              <a:off x="8952950" y="1559450"/>
              <a:ext cx="32750" cy="732100"/>
            </a:xfrm>
            <a:custGeom>
              <a:avLst/>
              <a:gdLst/>
              <a:ahLst/>
              <a:cxnLst/>
              <a:rect l="l" t="t" r="r" b="b"/>
              <a:pathLst>
                <a:path w="1310" h="29284" extrusionOk="0">
                  <a:moveTo>
                    <a:pt x="1" y="1"/>
                  </a:moveTo>
                  <a:lnTo>
                    <a:pt x="1" y="29284"/>
                  </a:lnTo>
                  <a:lnTo>
                    <a:pt x="1310" y="29284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589;p34">
              <a:extLst>
                <a:ext uri="{FF2B5EF4-FFF2-40B4-BE49-F238E27FC236}">
                  <a16:creationId xmlns:a16="http://schemas.microsoft.com/office/drawing/2014/main" id="{AEC2DD2C-4E66-4CBA-A4F2-B825E3B09B2C}"/>
                </a:ext>
              </a:extLst>
            </p:cNvPr>
            <p:cNvSpPr/>
            <p:nvPr/>
          </p:nvSpPr>
          <p:spPr>
            <a:xfrm>
              <a:off x="9549750" y="1557350"/>
              <a:ext cx="32775" cy="734200"/>
            </a:xfrm>
            <a:custGeom>
              <a:avLst/>
              <a:gdLst/>
              <a:ahLst/>
              <a:cxnLst/>
              <a:rect l="l" t="t" r="r" b="b"/>
              <a:pathLst>
                <a:path w="1311" h="29368" extrusionOk="0">
                  <a:moveTo>
                    <a:pt x="1" y="0"/>
                  </a:moveTo>
                  <a:lnTo>
                    <a:pt x="1" y="29368"/>
                  </a:lnTo>
                  <a:lnTo>
                    <a:pt x="1310" y="2936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590;p34">
              <a:extLst>
                <a:ext uri="{FF2B5EF4-FFF2-40B4-BE49-F238E27FC236}">
                  <a16:creationId xmlns:a16="http://schemas.microsoft.com/office/drawing/2014/main" id="{468A46DF-7287-464F-ACB4-2F5463BD9A24}"/>
                </a:ext>
              </a:extLst>
            </p:cNvPr>
            <p:cNvSpPr/>
            <p:nvPr/>
          </p:nvSpPr>
          <p:spPr>
            <a:xfrm>
              <a:off x="9582500" y="1559450"/>
              <a:ext cx="32750" cy="732100"/>
            </a:xfrm>
            <a:custGeom>
              <a:avLst/>
              <a:gdLst/>
              <a:ahLst/>
              <a:cxnLst/>
              <a:rect l="l" t="t" r="r" b="b"/>
              <a:pathLst>
                <a:path w="1310" h="29284" extrusionOk="0">
                  <a:moveTo>
                    <a:pt x="0" y="1"/>
                  </a:moveTo>
                  <a:lnTo>
                    <a:pt x="0" y="29284"/>
                  </a:lnTo>
                  <a:lnTo>
                    <a:pt x="1309" y="29284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591;p34">
              <a:extLst>
                <a:ext uri="{FF2B5EF4-FFF2-40B4-BE49-F238E27FC236}">
                  <a16:creationId xmlns:a16="http://schemas.microsoft.com/office/drawing/2014/main" id="{5CAFEA89-B37F-483E-B39B-11C96C781AA5}"/>
                </a:ext>
              </a:extLst>
            </p:cNvPr>
            <p:cNvSpPr/>
            <p:nvPr/>
          </p:nvSpPr>
          <p:spPr>
            <a:xfrm>
              <a:off x="8825925" y="1511950"/>
              <a:ext cx="900275" cy="64100"/>
            </a:xfrm>
            <a:custGeom>
              <a:avLst/>
              <a:gdLst/>
              <a:ahLst/>
              <a:cxnLst/>
              <a:rect l="l" t="t" r="r" b="b"/>
              <a:pathLst>
                <a:path w="36011" h="2564" extrusionOk="0">
                  <a:moveTo>
                    <a:pt x="1" y="0"/>
                  </a:moveTo>
                  <a:lnTo>
                    <a:pt x="1" y="2564"/>
                  </a:lnTo>
                  <a:lnTo>
                    <a:pt x="36010" y="2564"/>
                  </a:lnTo>
                  <a:lnTo>
                    <a:pt x="3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592;p34">
              <a:extLst>
                <a:ext uri="{FF2B5EF4-FFF2-40B4-BE49-F238E27FC236}">
                  <a16:creationId xmlns:a16="http://schemas.microsoft.com/office/drawing/2014/main" id="{7BFFEDB9-88B8-49E5-8C01-91F208720ECC}"/>
                </a:ext>
              </a:extLst>
            </p:cNvPr>
            <p:cNvSpPr/>
            <p:nvPr/>
          </p:nvSpPr>
          <p:spPr>
            <a:xfrm>
              <a:off x="8952500" y="1456200"/>
              <a:ext cx="240325" cy="58350"/>
            </a:xfrm>
            <a:custGeom>
              <a:avLst/>
              <a:gdLst/>
              <a:ahLst/>
              <a:cxnLst/>
              <a:rect l="l" t="t" r="r" b="b"/>
              <a:pathLst>
                <a:path w="9613" h="2334" extrusionOk="0">
                  <a:moveTo>
                    <a:pt x="1" y="0"/>
                  </a:moveTo>
                  <a:lnTo>
                    <a:pt x="208" y="2334"/>
                  </a:lnTo>
                  <a:lnTo>
                    <a:pt x="9613" y="2334"/>
                  </a:lnTo>
                  <a:lnTo>
                    <a:pt x="9613" y="7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593;p34">
              <a:extLst>
                <a:ext uri="{FF2B5EF4-FFF2-40B4-BE49-F238E27FC236}">
                  <a16:creationId xmlns:a16="http://schemas.microsoft.com/office/drawing/2014/main" id="{F8748634-9C83-47FF-9043-A0CA9870592D}"/>
                </a:ext>
              </a:extLst>
            </p:cNvPr>
            <p:cNvSpPr/>
            <p:nvPr/>
          </p:nvSpPr>
          <p:spPr>
            <a:xfrm>
              <a:off x="8965925" y="1423250"/>
              <a:ext cx="223375" cy="50075"/>
            </a:xfrm>
            <a:custGeom>
              <a:avLst/>
              <a:gdLst/>
              <a:ahLst/>
              <a:cxnLst/>
              <a:rect l="l" t="t" r="r" b="b"/>
              <a:pathLst>
                <a:path w="8935" h="2003" extrusionOk="0">
                  <a:moveTo>
                    <a:pt x="0" y="0"/>
                  </a:moveTo>
                  <a:lnTo>
                    <a:pt x="0" y="1358"/>
                  </a:lnTo>
                  <a:lnTo>
                    <a:pt x="8758" y="2002"/>
                  </a:lnTo>
                  <a:lnTo>
                    <a:pt x="8934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594;p34">
              <a:extLst>
                <a:ext uri="{FF2B5EF4-FFF2-40B4-BE49-F238E27FC236}">
                  <a16:creationId xmlns:a16="http://schemas.microsoft.com/office/drawing/2014/main" id="{01BA69FD-0F57-447C-A270-F5220B8FB8C0}"/>
                </a:ext>
              </a:extLst>
            </p:cNvPr>
            <p:cNvSpPr/>
            <p:nvPr/>
          </p:nvSpPr>
          <p:spPr>
            <a:xfrm>
              <a:off x="8943900" y="1391975"/>
              <a:ext cx="225175" cy="31300"/>
            </a:xfrm>
            <a:custGeom>
              <a:avLst/>
              <a:gdLst/>
              <a:ahLst/>
              <a:cxnLst/>
              <a:rect l="l" t="t" r="r" b="b"/>
              <a:pathLst>
                <a:path w="9007" h="1252" extrusionOk="0">
                  <a:moveTo>
                    <a:pt x="0" y="1"/>
                  </a:moveTo>
                  <a:lnTo>
                    <a:pt x="183" y="1251"/>
                  </a:lnTo>
                  <a:lnTo>
                    <a:pt x="9007" y="1251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595;p34">
              <a:extLst>
                <a:ext uri="{FF2B5EF4-FFF2-40B4-BE49-F238E27FC236}">
                  <a16:creationId xmlns:a16="http://schemas.microsoft.com/office/drawing/2014/main" id="{FE7A577B-B272-499A-ADC3-03F92FAE50E3}"/>
                </a:ext>
              </a:extLst>
            </p:cNvPr>
            <p:cNvSpPr/>
            <p:nvPr/>
          </p:nvSpPr>
          <p:spPr>
            <a:xfrm>
              <a:off x="8965925" y="1423250"/>
              <a:ext cx="215625" cy="7325"/>
            </a:xfrm>
            <a:custGeom>
              <a:avLst/>
              <a:gdLst/>
              <a:ahLst/>
              <a:cxnLst/>
              <a:rect l="l" t="t" r="r" b="b"/>
              <a:pathLst>
                <a:path w="8625" h="293" extrusionOk="0">
                  <a:moveTo>
                    <a:pt x="0" y="0"/>
                  </a:moveTo>
                  <a:lnTo>
                    <a:pt x="0" y="292"/>
                  </a:lnTo>
                  <a:lnTo>
                    <a:pt x="8625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596;p34">
              <a:extLst>
                <a:ext uri="{FF2B5EF4-FFF2-40B4-BE49-F238E27FC236}">
                  <a16:creationId xmlns:a16="http://schemas.microsoft.com/office/drawing/2014/main" id="{47A29282-E1E2-44FE-8588-7EBA2B1C9F03}"/>
                </a:ext>
              </a:extLst>
            </p:cNvPr>
            <p:cNvSpPr/>
            <p:nvPr/>
          </p:nvSpPr>
          <p:spPr>
            <a:xfrm>
              <a:off x="8965925" y="1457200"/>
              <a:ext cx="219650" cy="16125"/>
            </a:xfrm>
            <a:custGeom>
              <a:avLst/>
              <a:gdLst/>
              <a:ahLst/>
              <a:cxnLst/>
              <a:rect l="l" t="t" r="r" b="b"/>
              <a:pathLst>
                <a:path w="8786" h="645" extrusionOk="0">
                  <a:moveTo>
                    <a:pt x="0" y="0"/>
                  </a:moveTo>
                  <a:lnTo>
                    <a:pt x="8758" y="644"/>
                  </a:lnTo>
                  <a:lnTo>
                    <a:pt x="8786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597;p34">
              <a:extLst>
                <a:ext uri="{FF2B5EF4-FFF2-40B4-BE49-F238E27FC236}">
                  <a16:creationId xmlns:a16="http://schemas.microsoft.com/office/drawing/2014/main" id="{B8B47469-0ED9-49B7-8DA6-F38AE8107B31}"/>
                </a:ext>
              </a:extLst>
            </p:cNvPr>
            <p:cNvSpPr/>
            <p:nvPr/>
          </p:nvSpPr>
          <p:spPr>
            <a:xfrm>
              <a:off x="9086250" y="1439200"/>
              <a:ext cx="95300" cy="4850"/>
            </a:xfrm>
            <a:custGeom>
              <a:avLst/>
              <a:gdLst/>
              <a:ahLst/>
              <a:cxnLst/>
              <a:rect l="l" t="t" r="r" b="b"/>
              <a:pathLst>
                <a:path w="3812" h="194" extrusionOk="0">
                  <a:moveTo>
                    <a:pt x="1515" y="1"/>
                  </a:moveTo>
                  <a:lnTo>
                    <a:pt x="0" y="194"/>
                  </a:lnTo>
                  <a:lnTo>
                    <a:pt x="3812" y="194"/>
                  </a:lnTo>
                  <a:lnTo>
                    <a:pt x="1515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598;p34">
              <a:extLst>
                <a:ext uri="{FF2B5EF4-FFF2-40B4-BE49-F238E27FC236}">
                  <a16:creationId xmlns:a16="http://schemas.microsoft.com/office/drawing/2014/main" id="{04E2A6DE-9DB6-4BF2-9EB3-7CC3D997A2D7}"/>
                </a:ext>
              </a:extLst>
            </p:cNvPr>
            <p:cNvSpPr/>
            <p:nvPr/>
          </p:nvSpPr>
          <p:spPr>
            <a:xfrm>
              <a:off x="8955550" y="1490350"/>
              <a:ext cx="71500" cy="5050"/>
            </a:xfrm>
            <a:custGeom>
              <a:avLst/>
              <a:gdLst/>
              <a:ahLst/>
              <a:cxnLst/>
              <a:rect l="l" t="t" r="r" b="b"/>
              <a:pathLst>
                <a:path w="2860" h="202" extrusionOk="0">
                  <a:moveTo>
                    <a:pt x="1" y="0"/>
                  </a:moveTo>
                  <a:lnTo>
                    <a:pt x="19" y="201"/>
                  </a:lnTo>
                  <a:lnTo>
                    <a:pt x="2859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599;p34">
              <a:extLst>
                <a:ext uri="{FF2B5EF4-FFF2-40B4-BE49-F238E27FC236}">
                  <a16:creationId xmlns:a16="http://schemas.microsoft.com/office/drawing/2014/main" id="{1E7C2D37-E99D-4DDD-AC7E-848F98EE37D0}"/>
                </a:ext>
              </a:extLst>
            </p:cNvPr>
            <p:cNvSpPr/>
            <p:nvPr/>
          </p:nvSpPr>
          <p:spPr>
            <a:xfrm>
              <a:off x="9022075" y="1403050"/>
              <a:ext cx="147150" cy="4575"/>
            </a:xfrm>
            <a:custGeom>
              <a:avLst/>
              <a:gdLst/>
              <a:ahLst/>
              <a:cxnLst/>
              <a:rect l="l" t="t" r="r" b="b"/>
              <a:pathLst>
                <a:path w="5886" h="183" extrusionOk="0">
                  <a:moveTo>
                    <a:pt x="5880" y="1"/>
                  </a:moveTo>
                  <a:lnTo>
                    <a:pt x="1" y="183"/>
                  </a:lnTo>
                  <a:cubicBezTo>
                    <a:pt x="1" y="183"/>
                    <a:pt x="5886" y="140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00;p34">
              <a:extLst>
                <a:ext uri="{FF2B5EF4-FFF2-40B4-BE49-F238E27FC236}">
                  <a16:creationId xmlns:a16="http://schemas.microsoft.com/office/drawing/2014/main" id="{ACBDAABF-C5D0-4F54-A879-D0F69AE1EEE5}"/>
                </a:ext>
              </a:extLst>
            </p:cNvPr>
            <p:cNvSpPr/>
            <p:nvPr/>
          </p:nvSpPr>
          <p:spPr>
            <a:xfrm>
              <a:off x="8940500" y="1481750"/>
              <a:ext cx="50850" cy="8625"/>
            </a:xfrm>
            <a:custGeom>
              <a:avLst/>
              <a:gdLst/>
              <a:ahLst/>
              <a:cxnLst/>
              <a:rect l="l" t="t" r="r" b="b"/>
              <a:pathLst>
                <a:path w="2034" h="345" extrusionOk="0">
                  <a:moveTo>
                    <a:pt x="1588" y="0"/>
                  </a:moveTo>
                  <a:lnTo>
                    <a:pt x="1" y="146"/>
                  </a:lnTo>
                  <a:lnTo>
                    <a:pt x="1" y="344"/>
                  </a:lnTo>
                  <a:lnTo>
                    <a:pt x="2033" y="172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01;p34">
              <a:extLst>
                <a:ext uri="{FF2B5EF4-FFF2-40B4-BE49-F238E27FC236}">
                  <a16:creationId xmlns:a16="http://schemas.microsoft.com/office/drawing/2014/main" id="{0E6AC28A-A6CF-4669-9DC2-D120E825D4F1}"/>
                </a:ext>
              </a:extLst>
            </p:cNvPr>
            <p:cNvSpPr/>
            <p:nvPr/>
          </p:nvSpPr>
          <p:spPr>
            <a:xfrm>
              <a:off x="9130750" y="1405300"/>
              <a:ext cx="50800" cy="8650"/>
            </a:xfrm>
            <a:custGeom>
              <a:avLst/>
              <a:gdLst/>
              <a:ahLst/>
              <a:cxnLst/>
              <a:rect l="l" t="t" r="r" b="b"/>
              <a:pathLst>
                <a:path w="2032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02;p34">
              <a:extLst>
                <a:ext uri="{FF2B5EF4-FFF2-40B4-BE49-F238E27FC236}">
                  <a16:creationId xmlns:a16="http://schemas.microsoft.com/office/drawing/2014/main" id="{CC5E8B85-B72C-40B5-8CF0-0170DD0DBCF1}"/>
                </a:ext>
              </a:extLst>
            </p:cNvPr>
            <p:cNvSpPr/>
            <p:nvPr/>
          </p:nvSpPr>
          <p:spPr>
            <a:xfrm>
              <a:off x="8952500" y="1337450"/>
              <a:ext cx="240325" cy="58375"/>
            </a:xfrm>
            <a:custGeom>
              <a:avLst/>
              <a:gdLst/>
              <a:ahLst/>
              <a:cxnLst/>
              <a:rect l="l" t="t" r="r" b="b"/>
              <a:pathLst>
                <a:path w="9613" h="2335" extrusionOk="0">
                  <a:moveTo>
                    <a:pt x="1" y="1"/>
                  </a:moveTo>
                  <a:lnTo>
                    <a:pt x="208" y="2335"/>
                  </a:lnTo>
                  <a:lnTo>
                    <a:pt x="9613" y="2335"/>
                  </a:lnTo>
                  <a:lnTo>
                    <a:pt x="9613" y="7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03;p34">
              <a:extLst>
                <a:ext uri="{FF2B5EF4-FFF2-40B4-BE49-F238E27FC236}">
                  <a16:creationId xmlns:a16="http://schemas.microsoft.com/office/drawing/2014/main" id="{D09B31ED-0266-408E-B357-6DE9DC6A6F40}"/>
                </a:ext>
              </a:extLst>
            </p:cNvPr>
            <p:cNvSpPr/>
            <p:nvPr/>
          </p:nvSpPr>
          <p:spPr>
            <a:xfrm>
              <a:off x="8965925" y="1304475"/>
              <a:ext cx="223375" cy="50100"/>
            </a:xfrm>
            <a:custGeom>
              <a:avLst/>
              <a:gdLst/>
              <a:ahLst/>
              <a:cxnLst/>
              <a:rect l="l" t="t" r="r" b="b"/>
              <a:pathLst>
                <a:path w="8935" h="2004" extrusionOk="0">
                  <a:moveTo>
                    <a:pt x="0" y="0"/>
                  </a:moveTo>
                  <a:lnTo>
                    <a:pt x="0" y="1360"/>
                  </a:lnTo>
                  <a:lnTo>
                    <a:pt x="8758" y="2004"/>
                  </a:lnTo>
                  <a:lnTo>
                    <a:pt x="8934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04;p34">
              <a:extLst>
                <a:ext uri="{FF2B5EF4-FFF2-40B4-BE49-F238E27FC236}">
                  <a16:creationId xmlns:a16="http://schemas.microsoft.com/office/drawing/2014/main" id="{F778ADC7-9139-4089-9C99-9F840600D771}"/>
                </a:ext>
              </a:extLst>
            </p:cNvPr>
            <p:cNvSpPr/>
            <p:nvPr/>
          </p:nvSpPr>
          <p:spPr>
            <a:xfrm>
              <a:off x="8943900" y="1273225"/>
              <a:ext cx="225175" cy="31275"/>
            </a:xfrm>
            <a:custGeom>
              <a:avLst/>
              <a:gdLst/>
              <a:ahLst/>
              <a:cxnLst/>
              <a:rect l="l" t="t" r="r" b="b"/>
              <a:pathLst>
                <a:path w="9007" h="1251" extrusionOk="0">
                  <a:moveTo>
                    <a:pt x="0" y="1"/>
                  </a:moveTo>
                  <a:lnTo>
                    <a:pt x="183" y="1250"/>
                  </a:lnTo>
                  <a:lnTo>
                    <a:pt x="9007" y="1250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05;p34">
              <a:extLst>
                <a:ext uri="{FF2B5EF4-FFF2-40B4-BE49-F238E27FC236}">
                  <a16:creationId xmlns:a16="http://schemas.microsoft.com/office/drawing/2014/main" id="{21A2097E-29DC-4932-A8FF-839EF0795D9D}"/>
                </a:ext>
              </a:extLst>
            </p:cNvPr>
            <p:cNvSpPr/>
            <p:nvPr/>
          </p:nvSpPr>
          <p:spPr>
            <a:xfrm>
              <a:off x="8965925" y="1304475"/>
              <a:ext cx="215625" cy="7350"/>
            </a:xfrm>
            <a:custGeom>
              <a:avLst/>
              <a:gdLst/>
              <a:ahLst/>
              <a:cxnLst/>
              <a:rect l="l" t="t" r="r" b="b"/>
              <a:pathLst>
                <a:path w="8625" h="294" extrusionOk="0">
                  <a:moveTo>
                    <a:pt x="0" y="0"/>
                  </a:moveTo>
                  <a:lnTo>
                    <a:pt x="0" y="293"/>
                  </a:lnTo>
                  <a:lnTo>
                    <a:pt x="8625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06;p34">
              <a:extLst>
                <a:ext uri="{FF2B5EF4-FFF2-40B4-BE49-F238E27FC236}">
                  <a16:creationId xmlns:a16="http://schemas.microsoft.com/office/drawing/2014/main" id="{8CE175B4-FA2D-44ED-8643-C4FF25C5991F}"/>
                </a:ext>
              </a:extLst>
            </p:cNvPr>
            <p:cNvSpPr/>
            <p:nvPr/>
          </p:nvSpPr>
          <p:spPr>
            <a:xfrm>
              <a:off x="8965925" y="1338450"/>
              <a:ext cx="219650" cy="16125"/>
            </a:xfrm>
            <a:custGeom>
              <a:avLst/>
              <a:gdLst/>
              <a:ahLst/>
              <a:cxnLst/>
              <a:rect l="l" t="t" r="r" b="b"/>
              <a:pathLst>
                <a:path w="8786" h="645" extrusionOk="0">
                  <a:moveTo>
                    <a:pt x="0" y="1"/>
                  </a:moveTo>
                  <a:lnTo>
                    <a:pt x="8758" y="645"/>
                  </a:lnTo>
                  <a:lnTo>
                    <a:pt x="8786" y="3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07;p34">
              <a:extLst>
                <a:ext uri="{FF2B5EF4-FFF2-40B4-BE49-F238E27FC236}">
                  <a16:creationId xmlns:a16="http://schemas.microsoft.com/office/drawing/2014/main" id="{F1EF8435-0330-4B74-AA1E-A0F65DD8E48F}"/>
                </a:ext>
              </a:extLst>
            </p:cNvPr>
            <p:cNvSpPr/>
            <p:nvPr/>
          </p:nvSpPr>
          <p:spPr>
            <a:xfrm>
              <a:off x="9086250" y="1320450"/>
              <a:ext cx="95300" cy="4875"/>
            </a:xfrm>
            <a:custGeom>
              <a:avLst/>
              <a:gdLst/>
              <a:ahLst/>
              <a:cxnLst/>
              <a:rect l="l" t="t" r="r" b="b"/>
              <a:pathLst>
                <a:path w="3812" h="195" extrusionOk="0">
                  <a:moveTo>
                    <a:pt x="1515" y="1"/>
                  </a:moveTo>
                  <a:lnTo>
                    <a:pt x="0" y="194"/>
                  </a:lnTo>
                  <a:lnTo>
                    <a:pt x="3812" y="194"/>
                  </a:lnTo>
                  <a:lnTo>
                    <a:pt x="1515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08;p34">
              <a:extLst>
                <a:ext uri="{FF2B5EF4-FFF2-40B4-BE49-F238E27FC236}">
                  <a16:creationId xmlns:a16="http://schemas.microsoft.com/office/drawing/2014/main" id="{C8374ADB-EC1E-4383-95FF-CBAB79383D0B}"/>
                </a:ext>
              </a:extLst>
            </p:cNvPr>
            <p:cNvSpPr/>
            <p:nvPr/>
          </p:nvSpPr>
          <p:spPr>
            <a:xfrm>
              <a:off x="8955550" y="1371600"/>
              <a:ext cx="71500" cy="5025"/>
            </a:xfrm>
            <a:custGeom>
              <a:avLst/>
              <a:gdLst/>
              <a:ahLst/>
              <a:cxnLst/>
              <a:rect l="l" t="t" r="r" b="b"/>
              <a:pathLst>
                <a:path w="2860" h="201" extrusionOk="0">
                  <a:moveTo>
                    <a:pt x="1" y="1"/>
                  </a:moveTo>
                  <a:lnTo>
                    <a:pt x="19" y="200"/>
                  </a:lnTo>
                  <a:lnTo>
                    <a:pt x="2859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09;p34">
              <a:extLst>
                <a:ext uri="{FF2B5EF4-FFF2-40B4-BE49-F238E27FC236}">
                  <a16:creationId xmlns:a16="http://schemas.microsoft.com/office/drawing/2014/main" id="{C4D544A2-6209-4E57-8AE6-F1598703C7A7}"/>
                </a:ext>
              </a:extLst>
            </p:cNvPr>
            <p:cNvSpPr/>
            <p:nvPr/>
          </p:nvSpPr>
          <p:spPr>
            <a:xfrm>
              <a:off x="9022075" y="1284275"/>
              <a:ext cx="147150" cy="4625"/>
            </a:xfrm>
            <a:custGeom>
              <a:avLst/>
              <a:gdLst/>
              <a:ahLst/>
              <a:cxnLst/>
              <a:rect l="l" t="t" r="r" b="b"/>
              <a:pathLst>
                <a:path w="5886" h="185" extrusionOk="0">
                  <a:moveTo>
                    <a:pt x="5880" y="1"/>
                  </a:moveTo>
                  <a:lnTo>
                    <a:pt x="1" y="184"/>
                  </a:lnTo>
                  <a:cubicBezTo>
                    <a:pt x="1" y="184"/>
                    <a:pt x="5886" y="141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10;p34">
              <a:extLst>
                <a:ext uri="{FF2B5EF4-FFF2-40B4-BE49-F238E27FC236}">
                  <a16:creationId xmlns:a16="http://schemas.microsoft.com/office/drawing/2014/main" id="{96EE0044-4D48-4667-BB3B-B74DBA229E0D}"/>
                </a:ext>
              </a:extLst>
            </p:cNvPr>
            <p:cNvSpPr/>
            <p:nvPr/>
          </p:nvSpPr>
          <p:spPr>
            <a:xfrm>
              <a:off x="8940500" y="1362975"/>
              <a:ext cx="50850" cy="8650"/>
            </a:xfrm>
            <a:custGeom>
              <a:avLst/>
              <a:gdLst/>
              <a:ahLst/>
              <a:cxnLst/>
              <a:rect l="l" t="t" r="r" b="b"/>
              <a:pathLst>
                <a:path w="2034" h="346" extrusionOk="0">
                  <a:moveTo>
                    <a:pt x="1588" y="0"/>
                  </a:moveTo>
                  <a:lnTo>
                    <a:pt x="1" y="147"/>
                  </a:lnTo>
                  <a:lnTo>
                    <a:pt x="1" y="346"/>
                  </a:lnTo>
                  <a:lnTo>
                    <a:pt x="2033" y="173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11;p34">
              <a:extLst>
                <a:ext uri="{FF2B5EF4-FFF2-40B4-BE49-F238E27FC236}">
                  <a16:creationId xmlns:a16="http://schemas.microsoft.com/office/drawing/2014/main" id="{C131A4B0-C5AA-4644-A549-E22633D8AE1B}"/>
                </a:ext>
              </a:extLst>
            </p:cNvPr>
            <p:cNvSpPr/>
            <p:nvPr/>
          </p:nvSpPr>
          <p:spPr>
            <a:xfrm>
              <a:off x="9130750" y="1286550"/>
              <a:ext cx="50800" cy="8650"/>
            </a:xfrm>
            <a:custGeom>
              <a:avLst/>
              <a:gdLst/>
              <a:ahLst/>
              <a:cxnLst/>
              <a:rect l="l" t="t" r="r" b="b"/>
              <a:pathLst>
                <a:path w="2032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12;p34">
              <a:extLst>
                <a:ext uri="{FF2B5EF4-FFF2-40B4-BE49-F238E27FC236}">
                  <a16:creationId xmlns:a16="http://schemas.microsoft.com/office/drawing/2014/main" id="{B506D068-7A01-45A6-B959-3242815FD992}"/>
                </a:ext>
              </a:extLst>
            </p:cNvPr>
            <p:cNvSpPr/>
            <p:nvPr/>
          </p:nvSpPr>
          <p:spPr>
            <a:xfrm>
              <a:off x="9267875" y="1456200"/>
              <a:ext cx="240300" cy="58350"/>
            </a:xfrm>
            <a:custGeom>
              <a:avLst/>
              <a:gdLst/>
              <a:ahLst/>
              <a:cxnLst/>
              <a:rect l="l" t="t" r="r" b="b"/>
              <a:pathLst>
                <a:path w="9612" h="2334" extrusionOk="0">
                  <a:moveTo>
                    <a:pt x="0" y="0"/>
                  </a:moveTo>
                  <a:lnTo>
                    <a:pt x="207" y="2334"/>
                  </a:lnTo>
                  <a:lnTo>
                    <a:pt x="9611" y="2334"/>
                  </a:lnTo>
                  <a:lnTo>
                    <a:pt x="9611" y="7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13;p34">
              <a:extLst>
                <a:ext uri="{FF2B5EF4-FFF2-40B4-BE49-F238E27FC236}">
                  <a16:creationId xmlns:a16="http://schemas.microsoft.com/office/drawing/2014/main" id="{F1EBD902-D63D-48BB-A296-056FC7175258}"/>
                </a:ext>
              </a:extLst>
            </p:cNvPr>
            <p:cNvSpPr/>
            <p:nvPr/>
          </p:nvSpPr>
          <p:spPr>
            <a:xfrm>
              <a:off x="9281250" y="1423250"/>
              <a:ext cx="223400" cy="50075"/>
            </a:xfrm>
            <a:custGeom>
              <a:avLst/>
              <a:gdLst/>
              <a:ahLst/>
              <a:cxnLst/>
              <a:rect l="l" t="t" r="r" b="b"/>
              <a:pathLst>
                <a:path w="8936" h="2003" extrusionOk="0">
                  <a:moveTo>
                    <a:pt x="1" y="0"/>
                  </a:moveTo>
                  <a:lnTo>
                    <a:pt x="1" y="1358"/>
                  </a:lnTo>
                  <a:lnTo>
                    <a:pt x="8758" y="2002"/>
                  </a:lnTo>
                  <a:lnTo>
                    <a:pt x="8935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614;p34">
              <a:extLst>
                <a:ext uri="{FF2B5EF4-FFF2-40B4-BE49-F238E27FC236}">
                  <a16:creationId xmlns:a16="http://schemas.microsoft.com/office/drawing/2014/main" id="{C9278666-787D-4322-B790-2D6BA7EE37F2}"/>
                </a:ext>
              </a:extLst>
            </p:cNvPr>
            <p:cNvSpPr/>
            <p:nvPr/>
          </p:nvSpPr>
          <p:spPr>
            <a:xfrm>
              <a:off x="9259250" y="1391975"/>
              <a:ext cx="225175" cy="31300"/>
            </a:xfrm>
            <a:custGeom>
              <a:avLst/>
              <a:gdLst/>
              <a:ahLst/>
              <a:cxnLst/>
              <a:rect l="l" t="t" r="r" b="b"/>
              <a:pathLst>
                <a:path w="9007" h="1252" extrusionOk="0">
                  <a:moveTo>
                    <a:pt x="0" y="1"/>
                  </a:moveTo>
                  <a:lnTo>
                    <a:pt x="182" y="1251"/>
                  </a:lnTo>
                  <a:lnTo>
                    <a:pt x="9007" y="1251"/>
                  </a:lnTo>
                  <a:lnTo>
                    <a:pt x="900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615;p34">
              <a:extLst>
                <a:ext uri="{FF2B5EF4-FFF2-40B4-BE49-F238E27FC236}">
                  <a16:creationId xmlns:a16="http://schemas.microsoft.com/office/drawing/2014/main" id="{D4C11145-E622-496E-BEE4-BCE84D82D524}"/>
                </a:ext>
              </a:extLst>
            </p:cNvPr>
            <p:cNvSpPr/>
            <p:nvPr/>
          </p:nvSpPr>
          <p:spPr>
            <a:xfrm>
              <a:off x="9281250" y="1423250"/>
              <a:ext cx="215675" cy="7325"/>
            </a:xfrm>
            <a:custGeom>
              <a:avLst/>
              <a:gdLst/>
              <a:ahLst/>
              <a:cxnLst/>
              <a:rect l="l" t="t" r="r" b="b"/>
              <a:pathLst>
                <a:path w="8627" h="293" extrusionOk="0">
                  <a:moveTo>
                    <a:pt x="1" y="0"/>
                  </a:moveTo>
                  <a:lnTo>
                    <a:pt x="1" y="292"/>
                  </a:lnTo>
                  <a:lnTo>
                    <a:pt x="8626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616;p34">
              <a:extLst>
                <a:ext uri="{FF2B5EF4-FFF2-40B4-BE49-F238E27FC236}">
                  <a16:creationId xmlns:a16="http://schemas.microsoft.com/office/drawing/2014/main" id="{1A22D3F5-DF71-4E94-B30A-DF8427241450}"/>
                </a:ext>
              </a:extLst>
            </p:cNvPr>
            <p:cNvSpPr/>
            <p:nvPr/>
          </p:nvSpPr>
          <p:spPr>
            <a:xfrm>
              <a:off x="9281250" y="1457200"/>
              <a:ext cx="219675" cy="16125"/>
            </a:xfrm>
            <a:custGeom>
              <a:avLst/>
              <a:gdLst/>
              <a:ahLst/>
              <a:cxnLst/>
              <a:rect l="l" t="t" r="r" b="b"/>
              <a:pathLst>
                <a:path w="8787" h="645" extrusionOk="0">
                  <a:moveTo>
                    <a:pt x="1" y="0"/>
                  </a:moveTo>
                  <a:lnTo>
                    <a:pt x="8758" y="644"/>
                  </a:lnTo>
                  <a:lnTo>
                    <a:pt x="8786" y="3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617;p34">
              <a:extLst>
                <a:ext uri="{FF2B5EF4-FFF2-40B4-BE49-F238E27FC236}">
                  <a16:creationId xmlns:a16="http://schemas.microsoft.com/office/drawing/2014/main" id="{586822B8-E343-4480-9337-769E20E9EB24}"/>
                </a:ext>
              </a:extLst>
            </p:cNvPr>
            <p:cNvSpPr/>
            <p:nvPr/>
          </p:nvSpPr>
          <p:spPr>
            <a:xfrm>
              <a:off x="9401575" y="1439200"/>
              <a:ext cx="95350" cy="4850"/>
            </a:xfrm>
            <a:custGeom>
              <a:avLst/>
              <a:gdLst/>
              <a:ahLst/>
              <a:cxnLst/>
              <a:rect l="l" t="t" r="r" b="b"/>
              <a:pathLst>
                <a:path w="3814" h="194" extrusionOk="0">
                  <a:moveTo>
                    <a:pt x="1516" y="1"/>
                  </a:moveTo>
                  <a:lnTo>
                    <a:pt x="1" y="194"/>
                  </a:lnTo>
                  <a:lnTo>
                    <a:pt x="3813" y="194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618;p34">
              <a:extLst>
                <a:ext uri="{FF2B5EF4-FFF2-40B4-BE49-F238E27FC236}">
                  <a16:creationId xmlns:a16="http://schemas.microsoft.com/office/drawing/2014/main" id="{344D74F2-7A44-44ED-854E-E324AA3A5B29}"/>
                </a:ext>
              </a:extLst>
            </p:cNvPr>
            <p:cNvSpPr/>
            <p:nvPr/>
          </p:nvSpPr>
          <p:spPr>
            <a:xfrm>
              <a:off x="9270900" y="1490350"/>
              <a:ext cx="71500" cy="5050"/>
            </a:xfrm>
            <a:custGeom>
              <a:avLst/>
              <a:gdLst/>
              <a:ahLst/>
              <a:cxnLst/>
              <a:rect l="l" t="t" r="r" b="b"/>
              <a:pathLst>
                <a:path w="2860" h="202" extrusionOk="0">
                  <a:moveTo>
                    <a:pt x="0" y="0"/>
                  </a:moveTo>
                  <a:lnTo>
                    <a:pt x="18" y="201"/>
                  </a:lnTo>
                  <a:lnTo>
                    <a:pt x="2859" y="0"/>
                  </a:ln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619;p34">
              <a:extLst>
                <a:ext uri="{FF2B5EF4-FFF2-40B4-BE49-F238E27FC236}">
                  <a16:creationId xmlns:a16="http://schemas.microsoft.com/office/drawing/2014/main" id="{473C526C-B56F-4CAE-8830-08FB5CAD43E4}"/>
                </a:ext>
              </a:extLst>
            </p:cNvPr>
            <p:cNvSpPr/>
            <p:nvPr/>
          </p:nvSpPr>
          <p:spPr>
            <a:xfrm>
              <a:off x="9337425" y="1403050"/>
              <a:ext cx="147150" cy="4575"/>
            </a:xfrm>
            <a:custGeom>
              <a:avLst/>
              <a:gdLst/>
              <a:ahLst/>
              <a:cxnLst/>
              <a:rect l="l" t="t" r="r" b="b"/>
              <a:pathLst>
                <a:path w="5886" h="183" extrusionOk="0">
                  <a:moveTo>
                    <a:pt x="5880" y="1"/>
                  </a:moveTo>
                  <a:lnTo>
                    <a:pt x="0" y="183"/>
                  </a:lnTo>
                  <a:cubicBezTo>
                    <a:pt x="0" y="183"/>
                    <a:pt x="5885" y="140"/>
                    <a:pt x="5880" y="1"/>
                  </a:cubicBezTo>
                  <a:close/>
                </a:path>
              </a:pathLst>
            </a:custGeom>
            <a:solidFill>
              <a:srgbClr val="3F367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620;p34">
              <a:extLst>
                <a:ext uri="{FF2B5EF4-FFF2-40B4-BE49-F238E27FC236}">
                  <a16:creationId xmlns:a16="http://schemas.microsoft.com/office/drawing/2014/main" id="{569BB876-BE6D-49A9-BF29-F6C72A62AE57}"/>
                </a:ext>
              </a:extLst>
            </p:cNvPr>
            <p:cNvSpPr/>
            <p:nvPr/>
          </p:nvSpPr>
          <p:spPr>
            <a:xfrm>
              <a:off x="9255850" y="1481750"/>
              <a:ext cx="50825" cy="8625"/>
            </a:xfrm>
            <a:custGeom>
              <a:avLst/>
              <a:gdLst/>
              <a:ahLst/>
              <a:cxnLst/>
              <a:rect l="l" t="t" r="r" b="b"/>
              <a:pathLst>
                <a:path w="2033" h="345" extrusionOk="0">
                  <a:moveTo>
                    <a:pt x="1588" y="0"/>
                  </a:moveTo>
                  <a:lnTo>
                    <a:pt x="1" y="146"/>
                  </a:lnTo>
                  <a:lnTo>
                    <a:pt x="1" y="344"/>
                  </a:lnTo>
                  <a:lnTo>
                    <a:pt x="2033" y="172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621;p34">
              <a:extLst>
                <a:ext uri="{FF2B5EF4-FFF2-40B4-BE49-F238E27FC236}">
                  <a16:creationId xmlns:a16="http://schemas.microsoft.com/office/drawing/2014/main" id="{04B2641F-31BD-480F-A0A6-6C3E8055AF3F}"/>
                </a:ext>
              </a:extLst>
            </p:cNvPr>
            <p:cNvSpPr/>
            <p:nvPr/>
          </p:nvSpPr>
          <p:spPr>
            <a:xfrm>
              <a:off x="9446100" y="1405300"/>
              <a:ext cx="50825" cy="8650"/>
            </a:xfrm>
            <a:custGeom>
              <a:avLst/>
              <a:gdLst/>
              <a:ahLst/>
              <a:cxnLst/>
              <a:rect l="l" t="t" r="r" b="b"/>
              <a:pathLst>
                <a:path w="2033" h="346" extrusionOk="0">
                  <a:moveTo>
                    <a:pt x="1587" y="1"/>
                  </a:moveTo>
                  <a:lnTo>
                    <a:pt x="0" y="146"/>
                  </a:lnTo>
                  <a:lnTo>
                    <a:pt x="0" y="345"/>
                  </a:lnTo>
                  <a:lnTo>
                    <a:pt x="2032" y="173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F1EEE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15087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2207022" y="5997316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2180645" y="4643758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40" name="Google Shape;1224;p34">
            <a:extLst>
              <a:ext uri="{FF2B5EF4-FFF2-40B4-BE49-F238E27FC236}">
                <a16:creationId xmlns:a16="http://schemas.microsoft.com/office/drawing/2014/main" id="{4D7E7233-6983-420C-A20A-20527E7D0437}"/>
              </a:ext>
            </a:extLst>
          </p:cNvPr>
          <p:cNvGrpSpPr/>
          <p:nvPr/>
        </p:nvGrpSpPr>
        <p:grpSpPr>
          <a:xfrm>
            <a:off x="14991382" y="3129691"/>
            <a:ext cx="3803051" cy="8639521"/>
            <a:chOff x="7293875" y="1309325"/>
            <a:chExt cx="1102550" cy="2504700"/>
          </a:xfrm>
        </p:grpSpPr>
        <p:sp>
          <p:nvSpPr>
            <p:cNvPr id="41" name="Google Shape;1225;p34">
              <a:extLst>
                <a:ext uri="{FF2B5EF4-FFF2-40B4-BE49-F238E27FC236}">
                  <a16:creationId xmlns:a16="http://schemas.microsoft.com/office/drawing/2014/main" id="{4E28DDF2-CA47-4951-BF3A-14A04BB60C4B}"/>
                </a:ext>
              </a:extLst>
            </p:cNvPr>
            <p:cNvSpPr/>
            <p:nvPr/>
          </p:nvSpPr>
          <p:spPr>
            <a:xfrm>
              <a:off x="8104475" y="3524375"/>
              <a:ext cx="163925" cy="186525"/>
            </a:xfrm>
            <a:custGeom>
              <a:avLst/>
              <a:gdLst/>
              <a:ahLst/>
              <a:cxnLst/>
              <a:rect l="l" t="t" r="r" b="b"/>
              <a:pathLst>
                <a:path w="6557" h="7461" extrusionOk="0">
                  <a:moveTo>
                    <a:pt x="4666" y="0"/>
                  </a:moveTo>
                  <a:cubicBezTo>
                    <a:pt x="2823" y="0"/>
                    <a:pt x="0" y="16"/>
                    <a:pt x="0" y="16"/>
                  </a:cubicBezTo>
                  <a:lnTo>
                    <a:pt x="404" y="7460"/>
                  </a:lnTo>
                  <a:lnTo>
                    <a:pt x="6557" y="7460"/>
                  </a:lnTo>
                  <a:lnTo>
                    <a:pt x="6221" y="16"/>
                  </a:lnTo>
                  <a:cubicBezTo>
                    <a:pt x="6265" y="4"/>
                    <a:pt x="5588" y="0"/>
                    <a:pt x="4666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26;p34">
              <a:extLst>
                <a:ext uri="{FF2B5EF4-FFF2-40B4-BE49-F238E27FC236}">
                  <a16:creationId xmlns:a16="http://schemas.microsoft.com/office/drawing/2014/main" id="{C08D0069-5033-439B-9F92-A1BC2524C456}"/>
                </a:ext>
              </a:extLst>
            </p:cNvPr>
            <p:cNvSpPr/>
            <p:nvPr/>
          </p:nvSpPr>
          <p:spPr>
            <a:xfrm>
              <a:off x="7356700" y="1953075"/>
              <a:ext cx="481925" cy="439975"/>
            </a:xfrm>
            <a:custGeom>
              <a:avLst/>
              <a:gdLst/>
              <a:ahLst/>
              <a:cxnLst/>
              <a:rect l="l" t="t" r="r" b="b"/>
              <a:pathLst>
                <a:path w="19277" h="17599" extrusionOk="0">
                  <a:moveTo>
                    <a:pt x="4055" y="1"/>
                  </a:moveTo>
                  <a:lnTo>
                    <a:pt x="1" y="3760"/>
                  </a:lnTo>
                  <a:cubicBezTo>
                    <a:pt x="1" y="3760"/>
                    <a:pt x="3854" y="17598"/>
                    <a:pt x="10958" y="17598"/>
                  </a:cubicBezTo>
                  <a:cubicBezTo>
                    <a:pt x="11273" y="17598"/>
                    <a:pt x="11595" y="17571"/>
                    <a:pt x="11922" y="17514"/>
                  </a:cubicBezTo>
                  <a:cubicBezTo>
                    <a:pt x="19011" y="16286"/>
                    <a:pt x="19277" y="4207"/>
                    <a:pt x="19277" y="4207"/>
                  </a:cubicBezTo>
                  <a:lnTo>
                    <a:pt x="11546" y="2874"/>
                  </a:lnTo>
                  <a:lnTo>
                    <a:pt x="10631" y="8813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27;p34">
              <a:extLst>
                <a:ext uri="{FF2B5EF4-FFF2-40B4-BE49-F238E27FC236}">
                  <a16:creationId xmlns:a16="http://schemas.microsoft.com/office/drawing/2014/main" id="{25DBC03C-CC30-4717-AD09-CAB77890A96E}"/>
                </a:ext>
              </a:extLst>
            </p:cNvPr>
            <p:cNvSpPr/>
            <p:nvPr/>
          </p:nvSpPr>
          <p:spPr>
            <a:xfrm>
              <a:off x="7757200" y="1748200"/>
              <a:ext cx="466725" cy="671725"/>
            </a:xfrm>
            <a:custGeom>
              <a:avLst/>
              <a:gdLst/>
              <a:ahLst/>
              <a:cxnLst/>
              <a:rect l="l" t="t" r="r" b="b"/>
              <a:pathLst>
                <a:path w="18669" h="26869" extrusionOk="0">
                  <a:moveTo>
                    <a:pt x="7019" y="0"/>
                  </a:moveTo>
                  <a:cubicBezTo>
                    <a:pt x="6126" y="0"/>
                    <a:pt x="5379" y="19"/>
                    <a:pt x="5150" y="77"/>
                  </a:cubicBezTo>
                  <a:cubicBezTo>
                    <a:pt x="4461" y="249"/>
                    <a:pt x="1205" y="6291"/>
                    <a:pt x="602" y="13437"/>
                  </a:cubicBezTo>
                  <a:cubicBezTo>
                    <a:pt x="0" y="20581"/>
                    <a:pt x="814" y="26361"/>
                    <a:pt x="814" y="26361"/>
                  </a:cubicBezTo>
                  <a:lnTo>
                    <a:pt x="18669" y="26869"/>
                  </a:lnTo>
                  <a:lnTo>
                    <a:pt x="17264" y="779"/>
                  </a:lnTo>
                  <a:cubicBezTo>
                    <a:pt x="17264" y="779"/>
                    <a:pt x="14454" y="148"/>
                    <a:pt x="11180" y="77"/>
                  </a:cubicBezTo>
                  <a:cubicBezTo>
                    <a:pt x="11180" y="77"/>
                    <a:pt x="8806" y="0"/>
                    <a:pt x="7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28;p34">
              <a:extLst>
                <a:ext uri="{FF2B5EF4-FFF2-40B4-BE49-F238E27FC236}">
                  <a16:creationId xmlns:a16="http://schemas.microsoft.com/office/drawing/2014/main" id="{540F7E53-BB2B-43BA-A63B-A2137F66341A}"/>
                </a:ext>
              </a:extLst>
            </p:cNvPr>
            <p:cNvSpPr/>
            <p:nvPr/>
          </p:nvSpPr>
          <p:spPr>
            <a:xfrm>
              <a:off x="7756300" y="1736625"/>
              <a:ext cx="443800" cy="419075"/>
            </a:xfrm>
            <a:custGeom>
              <a:avLst/>
              <a:gdLst/>
              <a:ahLst/>
              <a:cxnLst/>
              <a:rect l="l" t="t" r="r" b="b"/>
              <a:pathLst>
                <a:path w="17752" h="16763" extrusionOk="0">
                  <a:moveTo>
                    <a:pt x="7739" y="1"/>
                  </a:moveTo>
                  <a:cubicBezTo>
                    <a:pt x="5999" y="1"/>
                    <a:pt x="3942" y="99"/>
                    <a:pt x="3386" y="535"/>
                  </a:cubicBezTo>
                  <a:cubicBezTo>
                    <a:pt x="2112" y="1535"/>
                    <a:pt x="661" y="7014"/>
                    <a:pt x="24" y="14556"/>
                  </a:cubicBezTo>
                  <a:lnTo>
                    <a:pt x="1" y="16595"/>
                  </a:lnTo>
                  <a:lnTo>
                    <a:pt x="17752" y="16763"/>
                  </a:lnTo>
                  <a:lnTo>
                    <a:pt x="16602" y="787"/>
                  </a:lnTo>
                  <a:cubicBezTo>
                    <a:pt x="16602" y="787"/>
                    <a:pt x="13832" y="142"/>
                    <a:pt x="10378" y="67"/>
                  </a:cubicBezTo>
                  <a:cubicBezTo>
                    <a:pt x="10378" y="67"/>
                    <a:pt x="9165" y="1"/>
                    <a:pt x="77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29;p34">
              <a:extLst>
                <a:ext uri="{FF2B5EF4-FFF2-40B4-BE49-F238E27FC236}">
                  <a16:creationId xmlns:a16="http://schemas.microsoft.com/office/drawing/2014/main" id="{7D436F5E-8773-45EB-8D57-52AE9E88E10B}"/>
                </a:ext>
              </a:extLst>
            </p:cNvPr>
            <p:cNvSpPr/>
            <p:nvPr/>
          </p:nvSpPr>
          <p:spPr>
            <a:xfrm>
              <a:off x="8163100" y="1754525"/>
              <a:ext cx="212625" cy="401175"/>
            </a:xfrm>
            <a:custGeom>
              <a:avLst/>
              <a:gdLst/>
              <a:ahLst/>
              <a:cxnLst/>
              <a:rect l="l" t="t" r="r" b="b"/>
              <a:pathLst>
                <a:path w="8505" h="16047" extrusionOk="0">
                  <a:moveTo>
                    <a:pt x="1" y="0"/>
                  </a:moveTo>
                  <a:lnTo>
                    <a:pt x="1050" y="16047"/>
                  </a:lnTo>
                  <a:cubicBezTo>
                    <a:pt x="8090" y="16047"/>
                    <a:pt x="8504" y="15879"/>
                    <a:pt x="8504" y="15879"/>
                  </a:cubicBezTo>
                  <a:cubicBezTo>
                    <a:pt x="8231" y="170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230;p34">
              <a:extLst>
                <a:ext uri="{FF2B5EF4-FFF2-40B4-BE49-F238E27FC236}">
                  <a16:creationId xmlns:a16="http://schemas.microsoft.com/office/drawing/2014/main" id="{3F25456B-3CC7-4A66-A931-48F7C4338A8C}"/>
                </a:ext>
              </a:extLst>
            </p:cNvPr>
            <p:cNvSpPr/>
            <p:nvPr/>
          </p:nvSpPr>
          <p:spPr>
            <a:xfrm>
              <a:off x="7618200" y="1747225"/>
              <a:ext cx="228025" cy="404275"/>
            </a:xfrm>
            <a:custGeom>
              <a:avLst/>
              <a:gdLst/>
              <a:ahLst/>
              <a:cxnLst/>
              <a:rect l="l" t="t" r="r" b="b"/>
              <a:pathLst>
                <a:path w="9121" h="16171" extrusionOk="0">
                  <a:moveTo>
                    <a:pt x="9121" y="0"/>
                  </a:moveTo>
                  <a:cubicBezTo>
                    <a:pt x="9120" y="0"/>
                    <a:pt x="1" y="1869"/>
                    <a:pt x="309" y="16171"/>
                  </a:cubicBezTo>
                  <a:lnTo>
                    <a:pt x="7950" y="16171"/>
                  </a:lnTo>
                  <a:lnTo>
                    <a:pt x="91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231;p34">
              <a:extLst>
                <a:ext uri="{FF2B5EF4-FFF2-40B4-BE49-F238E27FC236}">
                  <a16:creationId xmlns:a16="http://schemas.microsoft.com/office/drawing/2014/main" id="{C4F08C78-35EB-49E5-8730-BA4B836DA17E}"/>
                </a:ext>
              </a:extLst>
            </p:cNvPr>
            <p:cNvSpPr/>
            <p:nvPr/>
          </p:nvSpPr>
          <p:spPr>
            <a:xfrm>
              <a:off x="7818975" y="3710875"/>
              <a:ext cx="264300" cy="103150"/>
            </a:xfrm>
            <a:custGeom>
              <a:avLst/>
              <a:gdLst/>
              <a:ahLst/>
              <a:cxnLst/>
              <a:rect l="l" t="t" r="r" b="b"/>
              <a:pathLst>
                <a:path w="10572" h="4126" extrusionOk="0">
                  <a:moveTo>
                    <a:pt x="3747" y="0"/>
                  </a:moveTo>
                  <a:lnTo>
                    <a:pt x="3944" y="2062"/>
                  </a:lnTo>
                  <a:cubicBezTo>
                    <a:pt x="3881" y="2062"/>
                    <a:pt x="3818" y="2061"/>
                    <a:pt x="3756" y="2061"/>
                  </a:cubicBezTo>
                  <a:cubicBezTo>
                    <a:pt x="1321" y="2061"/>
                    <a:pt x="168" y="2807"/>
                    <a:pt x="0" y="4126"/>
                  </a:cubicBezTo>
                  <a:lnTo>
                    <a:pt x="10572" y="4126"/>
                  </a:lnTo>
                  <a:lnTo>
                    <a:pt x="10155" y="0"/>
                  </a:lnTo>
                  <a:close/>
                </a:path>
              </a:pathLst>
            </a:custGeom>
            <a:solidFill>
              <a:srgbClr val="7058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32;p34">
              <a:extLst>
                <a:ext uri="{FF2B5EF4-FFF2-40B4-BE49-F238E27FC236}">
                  <a16:creationId xmlns:a16="http://schemas.microsoft.com/office/drawing/2014/main" id="{57C4F82F-FDCB-4F06-8729-90258B20D433}"/>
                </a:ext>
              </a:extLst>
            </p:cNvPr>
            <p:cNvSpPr/>
            <p:nvPr/>
          </p:nvSpPr>
          <p:spPr>
            <a:xfrm>
              <a:off x="7890525" y="3764100"/>
              <a:ext cx="17275" cy="25475"/>
            </a:xfrm>
            <a:custGeom>
              <a:avLst/>
              <a:gdLst/>
              <a:ahLst/>
              <a:cxnLst/>
              <a:rect l="l" t="t" r="r" b="b"/>
              <a:pathLst>
                <a:path w="691" h="1019" extrusionOk="0">
                  <a:moveTo>
                    <a:pt x="45" y="1"/>
                  </a:moveTo>
                  <a:cubicBezTo>
                    <a:pt x="38" y="1"/>
                    <a:pt x="34" y="2"/>
                    <a:pt x="31" y="6"/>
                  </a:cubicBezTo>
                  <a:cubicBezTo>
                    <a:pt x="0" y="42"/>
                    <a:pt x="180" y="237"/>
                    <a:pt x="344" y="509"/>
                  </a:cubicBezTo>
                  <a:cubicBezTo>
                    <a:pt x="508" y="774"/>
                    <a:pt x="597" y="1019"/>
                    <a:pt x="645" y="1019"/>
                  </a:cubicBezTo>
                  <a:cubicBezTo>
                    <a:pt x="646" y="1019"/>
                    <a:pt x="647" y="1019"/>
                    <a:pt x="648" y="1018"/>
                  </a:cubicBezTo>
                  <a:cubicBezTo>
                    <a:pt x="691" y="1012"/>
                    <a:pt x="668" y="722"/>
                    <a:pt x="487" y="422"/>
                  </a:cubicBezTo>
                  <a:cubicBezTo>
                    <a:pt x="323" y="151"/>
                    <a:pt x="105" y="1"/>
                    <a:pt x="45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33;p34">
              <a:extLst>
                <a:ext uri="{FF2B5EF4-FFF2-40B4-BE49-F238E27FC236}">
                  <a16:creationId xmlns:a16="http://schemas.microsoft.com/office/drawing/2014/main" id="{C451955F-E488-432C-ACBE-5AD46495CE9D}"/>
                </a:ext>
              </a:extLst>
            </p:cNvPr>
            <p:cNvSpPr/>
            <p:nvPr/>
          </p:nvSpPr>
          <p:spPr>
            <a:xfrm>
              <a:off x="7916350" y="3760625"/>
              <a:ext cx="19225" cy="23975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43" y="1"/>
                  </a:moveTo>
                  <a:cubicBezTo>
                    <a:pt x="33" y="1"/>
                    <a:pt x="27" y="3"/>
                    <a:pt x="24" y="8"/>
                  </a:cubicBezTo>
                  <a:cubicBezTo>
                    <a:pt x="0" y="49"/>
                    <a:pt x="205" y="215"/>
                    <a:pt x="392" y="471"/>
                  </a:cubicBezTo>
                  <a:cubicBezTo>
                    <a:pt x="576" y="718"/>
                    <a:pt x="674" y="958"/>
                    <a:pt x="722" y="958"/>
                  </a:cubicBezTo>
                  <a:cubicBezTo>
                    <a:pt x="723" y="958"/>
                    <a:pt x="724" y="958"/>
                    <a:pt x="725" y="958"/>
                  </a:cubicBezTo>
                  <a:cubicBezTo>
                    <a:pt x="769" y="950"/>
                    <a:pt x="735" y="658"/>
                    <a:pt x="525" y="371"/>
                  </a:cubicBezTo>
                  <a:cubicBezTo>
                    <a:pt x="342" y="121"/>
                    <a:pt x="111" y="1"/>
                    <a:pt x="43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34;p34">
              <a:extLst>
                <a:ext uri="{FF2B5EF4-FFF2-40B4-BE49-F238E27FC236}">
                  <a16:creationId xmlns:a16="http://schemas.microsoft.com/office/drawing/2014/main" id="{E68B31CD-82A3-4CF1-8D44-266E0FF326FD}"/>
                </a:ext>
              </a:extLst>
            </p:cNvPr>
            <p:cNvSpPr/>
            <p:nvPr/>
          </p:nvSpPr>
          <p:spPr>
            <a:xfrm>
              <a:off x="7918425" y="3746850"/>
              <a:ext cx="36275" cy="9275"/>
            </a:xfrm>
            <a:custGeom>
              <a:avLst/>
              <a:gdLst/>
              <a:ahLst/>
              <a:cxnLst/>
              <a:rect l="l" t="t" r="r" b="b"/>
              <a:pathLst>
                <a:path w="1451" h="371" extrusionOk="0">
                  <a:moveTo>
                    <a:pt x="548" y="1"/>
                  </a:moveTo>
                  <a:cubicBezTo>
                    <a:pt x="225" y="1"/>
                    <a:pt x="0" y="119"/>
                    <a:pt x="17" y="151"/>
                  </a:cubicBezTo>
                  <a:cubicBezTo>
                    <a:pt x="21" y="164"/>
                    <a:pt x="45" y="167"/>
                    <a:pt x="84" y="167"/>
                  </a:cubicBezTo>
                  <a:cubicBezTo>
                    <a:pt x="151" y="167"/>
                    <a:pt x="261" y="157"/>
                    <a:pt x="398" y="157"/>
                  </a:cubicBezTo>
                  <a:cubicBezTo>
                    <a:pt x="497" y="157"/>
                    <a:pt x="610" y="162"/>
                    <a:pt x="730" y="181"/>
                  </a:cubicBezTo>
                  <a:cubicBezTo>
                    <a:pt x="1073" y="230"/>
                    <a:pt x="1334" y="371"/>
                    <a:pt x="1404" y="371"/>
                  </a:cubicBezTo>
                  <a:cubicBezTo>
                    <a:pt x="1412" y="371"/>
                    <a:pt x="1418" y="369"/>
                    <a:pt x="1421" y="365"/>
                  </a:cubicBezTo>
                  <a:cubicBezTo>
                    <a:pt x="1451" y="334"/>
                    <a:pt x="1185" y="80"/>
                    <a:pt x="755" y="17"/>
                  </a:cubicBezTo>
                  <a:cubicBezTo>
                    <a:pt x="683" y="6"/>
                    <a:pt x="614" y="1"/>
                    <a:pt x="548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35;p34">
              <a:extLst>
                <a:ext uri="{FF2B5EF4-FFF2-40B4-BE49-F238E27FC236}">
                  <a16:creationId xmlns:a16="http://schemas.microsoft.com/office/drawing/2014/main" id="{E95B0E00-152D-4418-B6DE-474286E3F428}"/>
                </a:ext>
              </a:extLst>
            </p:cNvPr>
            <p:cNvSpPr/>
            <p:nvPr/>
          </p:nvSpPr>
          <p:spPr>
            <a:xfrm>
              <a:off x="7824100" y="3799325"/>
              <a:ext cx="254550" cy="4175"/>
            </a:xfrm>
            <a:custGeom>
              <a:avLst/>
              <a:gdLst/>
              <a:ahLst/>
              <a:cxnLst/>
              <a:rect l="l" t="t" r="r" b="b"/>
              <a:pathLst>
                <a:path w="10182" h="167" extrusionOk="0">
                  <a:moveTo>
                    <a:pt x="5092" y="0"/>
                  </a:moveTo>
                  <a:cubicBezTo>
                    <a:pt x="2280" y="0"/>
                    <a:pt x="1" y="38"/>
                    <a:pt x="1" y="84"/>
                  </a:cubicBezTo>
                  <a:cubicBezTo>
                    <a:pt x="1" y="129"/>
                    <a:pt x="2281" y="167"/>
                    <a:pt x="5092" y="167"/>
                  </a:cubicBezTo>
                  <a:cubicBezTo>
                    <a:pt x="7902" y="167"/>
                    <a:pt x="10181" y="130"/>
                    <a:pt x="10181" y="84"/>
                  </a:cubicBezTo>
                  <a:cubicBezTo>
                    <a:pt x="10181" y="38"/>
                    <a:pt x="7903" y="0"/>
                    <a:pt x="509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36;p34">
              <a:extLst>
                <a:ext uri="{FF2B5EF4-FFF2-40B4-BE49-F238E27FC236}">
                  <a16:creationId xmlns:a16="http://schemas.microsoft.com/office/drawing/2014/main" id="{B45243E6-2D56-46FB-8518-BF4F2998E1F8}"/>
                </a:ext>
              </a:extLst>
            </p:cNvPr>
            <p:cNvSpPr/>
            <p:nvPr/>
          </p:nvSpPr>
          <p:spPr>
            <a:xfrm>
              <a:off x="7992575" y="3747375"/>
              <a:ext cx="87225" cy="54675"/>
            </a:xfrm>
            <a:custGeom>
              <a:avLst/>
              <a:gdLst/>
              <a:ahLst/>
              <a:cxnLst/>
              <a:rect l="l" t="t" r="r" b="b"/>
              <a:pathLst>
                <a:path w="3489" h="2187" extrusionOk="0">
                  <a:moveTo>
                    <a:pt x="3117" y="1"/>
                  </a:moveTo>
                  <a:cubicBezTo>
                    <a:pt x="3038" y="1"/>
                    <a:pt x="2947" y="4"/>
                    <a:pt x="2847" y="13"/>
                  </a:cubicBezTo>
                  <a:cubicBezTo>
                    <a:pt x="2450" y="47"/>
                    <a:pt x="1904" y="194"/>
                    <a:pt x="1381" y="515"/>
                  </a:cubicBezTo>
                  <a:cubicBezTo>
                    <a:pt x="860" y="838"/>
                    <a:pt x="484" y="1261"/>
                    <a:pt x="276" y="1601"/>
                  </a:cubicBezTo>
                  <a:cubicBezTo>
                    <a:pt x="65" y="1941"/>
                    <a:pt x="1" y="2181"/>
                    <a:pt x="17" y="2186"/>
                  </a:cubicBezTo>
                  <a:cubicBezTo>
                    <a:pt x="18" y="2186"/>
                    <a:pt x="19" y="2187"/>
                    <a:pt x="19" y="2187"/>
                  </a:cubicBezTo>
                  <a:cubicBezTo>
                    <a:pt x="48" y="2187"/>
                    <a:pt x="153" y="1969"/>
                    <a:pt x="374" y="1666"/>
                  </a:cubicBezTo>
                  <a:cubicBezTo>
                    <a:pt x="599" y="1355"/>
                    <a:pt x="971" y="967"/>
                    <a:pt x="1469" y="657"/>
                  </a:cubicBezTo>
                  <a:cubicBezTo>
                    <a:pt x="1968" y="349"/>
                    <a:pt x="2482" y="194"/>
                    <a:pt x="2862" y="129"/>
                  </a:cubicBezTo>
                  <a:cubicBezTo>
                    <a:pt x="3242" y="65"/>
                    <a:pt x="3485" y="72"/>
                    <a:pt x="3487" y="44"/>
                  </a:cubicBezTo>
                  <a:cubicBezTo>
                    <a:pt x="3488" y="31"/>
                    <a:pt x="3352" y="1"/>
                    <a:pt x="311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37;p34">
              <a:extLst>
                <a:ext uri="{FF2B5EF4-FFF2-40B4-BE49-F238E27FC236}">
                  <a16:creationId xmlns:a16="http://schemas.microsoft.com/office/drawing/2014/main" id="{40124FE7-7992-4F65-915B-03ADFE57BEF5}"/>
                </a:ext>
              </a:extLst>
            </p:cNvPr>
            <p:cNvSpPr/>
            <p:nvPr/>
          </p:nvSpPr>
          <p:spPr>
            <a:xfrm>
              <a:off x="8048850" y="3712500"/>
              <a:ext cx="10350" cy="37825"/>
            </a:xfrm>
            <a:custGeom>
              <a:avLst/>
              <a:gdLst/>
              <a:ahLst/>
              <a:cxnLst/>
              <a:rect l="l" t="t" r="r" b="b"/>
              <a:pathLst>
                <a:path w="414" h="1513" extrusionOk="0"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6" y="4"/>
                    <a:pt x="1" y="358"/>
                    <a:pt x="90" y="781"/>
                  </a:cubicBezTo>
                  <a:cubicBezTo>
                    <a:pt x="176" y="1196"/>
                    <a:pt x="321" y="1513"/>
                    <a:pt x="366" y="1513"/>
                  </a:cubicBezTo>
                  <a:cubicBezTo>
                    <a:pt x="367" y="1513"/>
                    <a:pt x="368" y="1512"/>
                    <a:pt x="369" y="1512"/>
                  </a:cubicBezTo>
                  <a:cubicBezTo>
                    <a:pt x="414" y="1497"/>
                    <a:pt x="340" y="1161"/>
                    <a:pt x="253" y="748"/>
                  </a:cubicBezTo>
                  <a:cubicBezTo>
                    <a:pt x="165" y="336"/>
                    <a:pt x="99" y="1"/>
                    <a:pt x="5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38;p34">
              <a:extLst>
                <a:ext uri="{FF2B5EF4-FFF2-40B4-BE49-F238E27FC236}">
                  <a16:creationId xmlns:a16="http://schemas.microsoft.com/office/drawing/2014/main" id="{12609D7E-2ED4-478D-BCAC-F22D0FA61FD9}"/>
                </a:ext>
              </a:extLst>
            </p:cNvPr>
            <p:cNvSpPr/>
            <p:nvPr/>
          </p:nvSpPr>
          <p:spPr>
            <a:xfrm>
              <a:off x="7858775" y="3769875"/>
              <a:ext cx="24925" cy="31475"/>
            </a:xfrm>
            <a:custGeom>
              <a:avLst/>
              <a:gdLst/>
              <a:ahLst/>
              <a:cxnLst/>
              <a:rect l="l" t="t" r="r" b="b"/>
              <a:pathLst>
                <a:path w="997" h="1259" extrusionOk="0">
                  <a:moveTo>
                    <a:pt x="76" y="0"/>
                  </a:moveTo>
                  <a:cubicBezTo>
                    <a:pt x="38" y="0"/>
                    <a:pt x="16" y="7"/>
                    <a:pt x="14" y="17"/>
                  </a:cubicBezTo>
                  <a:cubicBezTo>
                    <a:pt x="1" y="62"/>
                    <a:pt x="386" y="151"/>
                    <a:pt x="649" y="509"/>
                  </a:cubicBezTo>
                  <a:cubicBezTo>
                    <a:pt x="916" y="864"/>
                    <a:pt x="890" y="1258"/>
                    <a:pt x="938" y="1258"/>
                  </a:cubicBezTo>
                  <a:cubicBezTo>
                    <a:pt x="939" y="1258"/>
                    <a:pt x="939" y="1258"/>
                    <a:pt x="939" y="1258"/>
                  </a:cubicBezTo>
                  <a:cubicBezTo>
                    <a:pt x="961" y="1258"/>
                    <a:pt x="997" y="1162"/>
                    <a:pt x="994" y="1004"/>
                  </a:cubicBezTo>
                  <a:cubicBezTo>
                    <a:pt x="990" y="843"/>
                    <a:pt x="935" y="613"/>
                    <a:pt x="784" y="410"/>
                  </a:cubicBezTo>
                  <a:cubicBezTo>
                    <a:pt x="632" y="206"/>
                    <a:pt x="430" y="88"/>
                    <a:pt x="275" y="38"/>
                  </a:cubicBezTo>
                  <a:cubicBezTo>
                    <a:pt x="191" y="10"/>
                    <a:pt x="122" y="0"/>
                    <a:pt x="7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39;p34">
              <a:extLst>
                <a:ext uri="{FF2B5EF4-FFF2-40B4-BE49-F238E27FC236}">
                  <a16:creationId xmlns:a16="http://schemas.microsoft.com/office/drawing/2014/main" id="{EAAB79A6-5041-4739-B07B-D1F3AC6DE0B6}"/>
                </a:ext>
              </a:extLst>
            </p:cNvPr>
            <p:cNvSpPr/>
            <p:nvPr/>
          </p:nvSpPr>
          <p:spPr>
            <a:xfrm>
              <a:off x="8019525" y="3710875"/>
              <a:ext cx="264325" cy="103150"/>
            </a:xfrm>
            <a:custGeom>
              <a:avLst/>
              <a:gdLst/>
              <a:ahLst/>
              <a:cxnLst/>
              <a:rect l="l" t="t" r="r" b="b"/>
              <a:pathLst>
                <a:path w="10573" h="4126" extrusionOk="0">
                  <a:moveTo>
                    <a:pt x="3748" y="0"/>
                  </a:moveTo>
                  <a:lnTo>
                    <a:pt x="3944" y="2062"/>
                  </a:lnTo>
                  <a:cubicBezTo>
                    <a:pt x="3881" y="2062"/>
                    <a:pt x="3819" y="2061"/>
                    <a:pt x="3757" y="2061"/>
                  </a:cubicBezTo>
                  <a:cubicBezTo>
                    <a:pt x="1321" y="2061"/>
                    <a:pt x="169" y="2807"/>
                    <a:pt x="1" y="4126"/>
                  </a:cubicBezTo>
                  <a:lnTo>
                    <a:pt x="10572" y="4126"/>
                  </a:lnTo>
                  <a:lnTo>
                    <a:pt x="10157" y="0"/>
                  </a:lnTo>
                  <a:close/>
                </a:path>
              </a:pathLst>
            </a:custGeom>
            <a:solidFill>
              <a:srgbClr val="84706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40;p34">
              <a:extLst>
                <a:ext uri="{FF2B5EF4-FFF2-40B4-BE49-F238E27FC236}">
                  <a16:creationId xmlns:a16="http://schemas.microsoft.com/office/drawing/2014/main" id="{22C75166-C912-46A2-9EBD-F437ADBB1FF6}"/>
                </a:ext>
              </a:extLst>
            </p:cNvPr>
            <p:cNvSpPr/>
            <p:nvPr/>
          </p:nvSpPr>
          <p:spPr>
            <a:xfrm>
              <a:off x="8091100" y="3764100"/>
              <a:ext cx="17275" cy="25475"/>
            </a:xfrm>
            <a:custGeom>
              <a:avLst/>
              <a:gdLst/>
              <a:ahLst/>
              <a:cxnLst/>
              <a:rect l="l" t="t" r="r" b="b"/>
              <a:pathLst>
                <a:path w="691" h="1019" extrusionOk="0">
                  <a:moveTo>
                    <a:pt x="44" y="1"/>
                  </a:moveTo>
                  <a:cubicBezTo>
                    <a:pt x="38" y="1"/>
                    <a:pt x="33" y="2"/>
                    <a:pt x="31" y="6"/>
                  </a:cubicBezTo>
                  <a:cubicBezTo>
                    <a:pt x="1" y="42"/>
                    <a:pt x="181" y="237"/>
                    <a:pt x="344" y="509"/>
                  </a:cubicBezTo>
                  <a:cubicBezTo>
                    <a:pt x="509" y="774"/>
                    <a:pt x="597" y="1019"/>
                    <a:pt x="644" y="1019"/>
                  </a:cubicBezTo>
                  <a:cubicBezTo>
                    <a:pt x="645" y="1019"/>
                    <a:pt x="646" y="1019"/>
                    <a:pt x="647" y="1018"/>
                  </a:cubicBezTo>
                  <a:cubicBezTo>
                    <a:pt x="691" y="1012"/>
                    <a:pt x="668" y="722"/>
                    <a:pt x="486" y="422"/>
                  </a:cubicBezTo>
                  <a:cubicBezTo>
                    <a:pt x="323" y="151"/>
                    <a:pt x="104" y="1"/>
                    <a:pt x="4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41;p34">
              <a:extLst>
                <a:ext uri="{FF2B5EF4-FFF2-40B4-BE49-F238E27FC236}">
                  <a16:creationId xmlns:a16="http://schemas.microsoft.com/office/drawing/2014/main" id="{9B43277E-C677-41A2-B406-16E09553D6A5}"/>
                </a:ext>
              </a:extLst>
            </p:cNvPr>
            <p:cNvSpPr/>
            <p:nvPr/>
          </p:nvSpPr>
          <p:spPr>
            <a:xfrm>
              <a:off x="8116900" y="3760625"/>
              <a:ext cx="19250" cy="23975"/>
            </a:xfrm>
            <a:custGeom>
              <a:avLst/>
              <a:gdLst/>
              <a:ahLst/>
              <a:cxnLst/>
              <a:rect l="l" t="t" r="r" b="b"/>
              <a:pathLst>
                <a:path w="770" h="959" extrusionOk="0">
                  <a:moveTo>
                    <a:pt x="45" y="1"/>
                  </a:moveTo>
                  <a:cubicBezTo>
                    <a:pt x="35" y="1"/>
                    <a:pt x="29" y="3"/>
                    <a:pt x="26" y="8"/>
                  </a:cubicBezTo>
                  <a:cubicBezTo>
                    <a:pt x="1" y="49"/>
                    <a:pt x="206" y="215"/>
                    <a:pt x="393" y="471"/>
                  </a:cubicBezTo>
                  <a:cubicBezTo>
                    <a:pt x="577" y="718"/>
                    <a:pt x="674" y="958"/>
                    <a:pt x="722" y="958"/>
                  </a:cubicBezTo>
                  <a:cubicBezTo>
                    <a:pt x="724" y="958"/>
                    <a:pt x="725" y="958"/>
                    <a:pt x="726" y="958"/>
                  </a:cubicBezTo>
                  <a:cubicBezTo>
                    <a:pt x="769" y="950"/>
                    <a:pt x="736" y="658"/>
                    <a:pt x="527" y="371"/>
                  </a:cubicBezTo>
                  <a:cubicBezTo>
                    <a:pt x="343" y="121"/>
                    <a:pt x="113" y="1"/>
                    <a:pt x="45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242;p34">
              <a:extLst>
                <a:ext uri="{FF2B5EF4-FFF2-40B4-BE49-F238E27FC236}">
                  <a16:creationId xmlns:a16="http://schemas.microsoft.com/office/drawing/2014/main" id="{9BFA2566-50C5-477F-9E09-A67C98B213DB}"/>
                </a:ext>
              </a:extLst>
            </p:cNvPr>
            <p:cNvSpPr/>
            <p:nvPr/>
          </p:nvSpPr>
          <p:spPr>
            <a:xfrm>
              <a:off x="8118975" y="3746850"/>
              <a:ext cx="36325" cy="9275"/>
            </a:xfrm>
            <a:custGeom>
              <a:avLst/>
              <a:gdLst/>
              <a:ahLst/>
              <a:cxnLst/>
              <a:rect l="l" t="t" r="r" b="b"/>
              <a:pathLst>
                <a:path w="1453" h="371" extrusionOk="0">
                  <a:moveTo>
                    <a:pt x="549" y="1"/>
                  </a:moveTo>
                  <a:cubicBezTo>
                    <a:pt x="225" y="1"/>
                    <a:pt x="1" y="119"/>
                    <a:pt x="18" y="151"/>
                  </a:cubicBezTo>
                  <a:cubicBezTo>
                    <a:pt x="22" y="164"/>
                    <a:pt x="46" y="167"/>
                    <a:pt x="85" y="167"/>
                  </a:cubicBezTo>
                  <a:cubicBezTo>
                    <a:pt x="152" y="167"/>
                    <a:pt x="262" y="157"/>
                    <a:pt x="399" y="157"/>
                  </a:cubicBezTo>
                  <a:cubicBezTo>
                    <a:pt x="498" y="157"/>
                    <a:pt x="611" y="162"/>
                    <a:pt x="731" y="181"/>
                  </a:cubicBezTo>
                  <a:cubicBezTo>
                    <a:pt x="1075" y="230"/>
                    <a:pt x="1334" y="371"/>
                    <a:pt x="1405" y="371"/>
                  </a:cubicBezTo>
                  <a:cubicBezTo>
                    <a:pt x="1413" y="371"/>
                    <a:pt x="1418" y="369"/>
                    <a:pt x="1421" y="365"/>
                  </a:cubicBezTo>
                  <a:cubicBezTo>
                    <a:pt x="1452" y="334"/>
                    <a:pt x="1186" y="80"/>
                    <a:pt x="756" y="17"/>
                  </a:cubicBezTo>
                  <a:cubicBezTo>
                    <a:pt x="684" y="6"/>
                    <a:pt x="614" y="1"/>
                    <a:pt x="54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243;p34">
              <a:extLst>
                <a:ext uri="{FF2B5EF4-FFF2-40B4-BE49-F238E27FC236}">
                  <a16:creationId xmlns:a16="http://schemas.microsoft.com/office/drawing/2014/main" id="{96FBB231-B4D9-4B85-9BE8-0DDCA6847967}"/>
                </a:ext>
              </a:extLst>
            </p:cNvPr>
            <p:cNvSpPr/>
            <p:nvPr/>
          </p:nvSpPr>
          <p:spPr>
            <a:xfrm>
              <a:off x="8024700" y="3799325"/>
              <a:ext cx="254500" cy="4175"/>
            </a:xfrm>
            <a:custGeom>
              <a:avLst/>
              <a:gdLst/>
              <a:ahLst/>
              <a:cxnLst/>
              <a:rect l="l" t="t" r="r" b="b"/>
              <a:pathLst>
                <a:path w="10180" h="167" extrusionOk="0">
                  <a:moveTo>
                    <a:pt x="5090" y="0"/>
                  </a:moveTo>
                  <a:cubicBezTo>
                    <a:pt x="2278" y="0"/>
                    <a:pt x="0" y="38"/>
                    <a:pt x="0" y="84"/>
                  </a:cubicBezTo>
                  <a:cubicBezTo>
                    <a:pt x="0" y="129"/>
                    <a:pt x="2279" y="167"/>
                    <a:pt x="5090" y="167"/>
                  </a:cubicBezTo>
                  <a:cubicBezTo>
                    <a:pt x="7901" y="167"/>
                    <a:pt x="10180" y="130"/>
                    <a:pt x="10180" y="84"/>
                  </a:cubicBezTo>
                  <a:cubicBezTo>
                    <a:pt x="10180" y="38"/>
                    <a:pt x="7902" y="0"/>
                    <a:pt x="509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244;p34">
              <a:extLst>
                <a:ext uri="{FF2B5EF4-FFF2-40B4-BE49-F238E27FC236}">
                  <a16:creationId xmlns:a16="http://schemas.microsoft.com/office/drawing/2014/main" id="{E0A2EB9B-0F14-498A-AAE2-9B30754719DA}"/>
                </a:ext>
              </a:extLst>
            </p:cNvPr>
            <p:cNvSpPr/>
            <p:nvPr/>
          </p:nvSpPr>
          <p:spPr>
            <a:xfrm>
              <a:off x="8193150" y="3747375"/>
              <a:ext cx="87225" cy="54675"/>
            </a:xfrm>
            <a:custGeom>
              <a:avLst/>
              <a:gdLst/>
              <a:ahLst/>
              <a:cxnLst/>
              <a:rect l="l" t="t" r="r" b="b"/>
              <a:pathLst>
                <a:path w="3489" h="2187" extrusionOk="0">
                  <a:moveTo>
                    <a:pt x="3117" y="1"/>
                  </a:moveTo>
                  <a:cubicBezTo>
                    <a:pt x="3038" y="1"/>
                    <a:pt x="2947" y="4"/>
                    <a:pt x="2847" y="13"/>
                  </a:cubicBezTo>
                  <a:cubicBezTo>
                    <a:pt x="2450" y="47"/>
                    <a:pt x="1904" y="194"/>
                    <a:pt x="1381" y="515"/>
                  </a:cubicBezTo>
                  <a:cubicBezTo>
                    <a:pt x="860" y="838"/>
                    <a:pt x="484" y="1261"/>
                    <a:pt x="276" y="1601"/>
                  </a:cubicBezTo>
                  <a:cubicBezTo>
                    <a:pt x="66" y="1941"/>
                    <a:pt x="0" y="2181"/>
                    <a:pt x="17" y="2186"/>
                  </a:cubicBezTo>
                  <a:cubicBezTo>
                    <a:pt x="18" y="2186"/>
                    <a:pt x="18" y="2187"/>
                    <a:pt x="19" y="2187"/>
                  </a:cubicBezTo>
                  <a:cubicBezTo>
                    <a:pt x="49" y="2187"/>
                    <a:pt x="154" y="1969"/>
                    <a:pt x="373" y="1666"/>
                  </a:cubicBezTo>
                  <a:cubicBezTo>
                    <a:pt x="599" y="1355"/>
                    <a:pt x="971" y="967"/>
                    <a:pt x="1468" y="657"/>
                  </a:cubicBezTo>
                  <a:cubicBezTo>
                    <a:pt x="1968" y="349"/>
                    <a:pt x="2482" y="194"/>
                    <a:pt x="2862" y="129"/>
                  </a:cubicBezTo>
                  <a:cubicBezTo>
                    <a:pt x="3242" y="65"/>
                    <a:pt x="3485" y="72"/>
                    <a:pt x="3487" y="44"/>
                  </a:cubicBezTo>
                  <a:cubicBezTo>
                    <a:pt x="3488" y="31"/>
                    <a:pt x="3351" y="1"/>
                    <a:pt x="3117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245;p34">
              <a:extLst>
                <a:ext uri="{FF2B5EF4-FFF2-40B4-BE49-F238E27FC236}">
                  <a16:creationId xmlns:a16="http://schemas.microsoft.com/office/drawing/2014/main" id="{4770283E-8352-4690-9E6D-E8F0BD866FEC}"/>
                </a:ext>
              </a:extLst>
            </p:cNvPr>
            <p:cNvSpPr/>
            <p:nvPr/>
          </p:nvSpPr>
          <p:spPr>
            <a:xfrm>
              <a:off x="8249425" y="3712500"/>
              <a:ext cx="10350" cy="37825"/>
            </a:xfrm>
            <a:custGeom>
              <a:avLst/>
              <a:gdLst/>
              <a:ahLst/>
              <a:cxnLst/>
              <a:rect l="l" t="t" r="r" b="b"/>
              <a:pathLst>
                <a:path w="414" h="1513" extrusionOk="0">
                  <a:moveTo>
                    <a:pt x="52" y="1"/>
                  </a:moveTo>
                  <a:cubicBezTo>
                    <a:pt x="52" y="1"/>
                    <a:pt x="52" y="1"/>
                    <a:pt x="51" y="1"/>
                  </a:cubicBezTo>
                  <a:cubicBezTo>
                    <a:pt x="6" y="4"/>
                    <a:pt x="0" y="358"/>
                    <a:pt x="89" y="781"/>
                  </a:cubicBezTo>
                  <a:cubicBezTo>
                    <a:pt x="176" y="1196"/>
                    <a:pt x="320" y="1513"/>
                    <a:pt x="366" y="1513"/>
                  </a:cubicBezTo>
                  <a:cubicBezTo>
                    <a:pt x="367" y="1513"/>
                    <a:pt x="368" y="1512"/>
                    <a:pt x="369" y="1512"/>
                  </a:cubicBezTo>
                  <a:cubicBezTo>
                    <a:pt x="413" y="1497"/>
                    <a:pt x="340" y="1161"/>
                    <a:pt x="252" y="748"/>
                  </a:cubicBezTo>
                  <a:cubicBezTo>
                    <a:pt x="165" y="336"/>
                    <a:pt x="99" y="1"/>
                    <a:pt x="5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246;p34">
              <a:extLst>
                <a:ext uri="{FF2B5EF4-FFF2-40B4-BE49-F238E27FC236}">
                  <a16:creationId xmlns:a16="http://schemas.microsoft.com/office/drawing/2014/main" id="{6B7BC881-6DC4-4050-9A9E-0DB2964334FB}"/>
                </a:ext>
              </a:extLst>
            </p:cNvPr>
            <p:cNvSpPr/>
            <p:nvPr/>
          </p:nvSpPr>
          <p:spPr>
            <a:xfrm>
              <a:off x="8059350" y="3769875"/>
              <a:ext cx="24900" cy="31475"/>
            </a:xfrm>
            <a:custGeom>
              <a:avLst/>
              <a:gdLst/>
              <a:ahLst/>
              <a:cxnLst/>
              <a:rect l="l" t="t" r="r" b="b"/>
              <a:pathLst>
                <a:path w="996" h="1259" extrusionOk="0">
                  <a:moveTo>
                    <a:pt x="76" y="0"/>
                  </a:moveTo>
                  <a:cubicBezTo>
                    <a:pt x="37" y="0"/>
                    <a:pt x="15" y="7"/>
                    <a:pt x="14" y="17"/>
                  </a:cubicBezTo>
                  <a:cubicBezTo>
                    <a:pt x="0" y="62"/>
                    <a:pt x="385" y="151"/>
                    <a:pt x="649" y="509"/>
                  </a:cubicBezTo>
                  <a:cubicBezTo>
                    <a:pt x="916" y="864"/>
                    <a:pt x="890" y="1258"/>
                    <a:pt x="938" y="1258"/>
                  </a:cubicBezTo>
                  <a:cubicBezTo>
                    <a:pt x="938" y="1258"/>
                    <a:pt x="938" y="1258"/>
                    <a:pt x="939" y="1258"/>
                  </a:cubicBezTo>
                  <a:cubicBezTo>
                    <a:pt x="960" y="1258"/>
                    <a:pt x="995" y="1162"/>
                    <a:pt x="993" y="1004"/>
                  </a:cubicBezTo>
                  <a:cubicBezTo>
                    <a:pt x="990" y="843"/>
                    <a:pt x="934" y="613"/>
                    <a:pt x="782" y="410"/>
                  </a:cubicBezTo>
                  <a:cubicBezTo>
                    <a:pt x="631" y="206"/>
                    <a:pt x="429" y="88"/>
                    <a:pt x="274" y="38"/>
                  </a:cubicBezTo>
                  <a:cubicBezTo>
                    <a:pt x="190" y="10"/>
                    <a:pt x="121" y="0"/>
                    <a:pt x="7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247;p34">
              <a:extLst>
                <a:ext uri="{FF2B5EF4-FFF2-40B4-BE49-F238E27FC236}">
                  <a16:creationId xmlns:a16="http://schemas.microsoft.com/office/drawing/2014/main" id="{01A8FD90-ED6C-4AD2-820A-DDF3586E2C60}"/>
                </a:ext>
              </a:extLst>
            </p:cNvPr>
            <p:cNvSpPr/>
            <p:nvPr/>
          </p:nvSpPr>
          <p:spPr>
            <a:xfrm>
              <a:off x="7775800" y="2381975"/>
              <a:ext cx="536300" cy="1142825"/>
            </a:xfrm>
            <a:custGeom>
              <a:avLst/>
              <a:gdLst/>
              <a:ahLst/>
              <a:cxnLst/>
              <a:rect l="l" t="t" r="r" b="b"/>
              <a:pathLst>
                <a:path w="21452" h="45713" extrusionOk="0">
                  <a:moveTo>
                    <a:pt x="18272" y="1"/>
                  </a:moveTo>
                  <a:lnTo>
                    <a:pt x="0" y="442"/>
                  </a:lnTo>
                  <a:lnTo>
                    <a:pt x="2865" y="45712"/>
                  </a:lnTo>
                  <a:lnTo>
                    <a:pt x="21452" y="45712"/>
                  </a:lnTo>
                  <a:lnTo>
                    <a:pt x="18272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248;p34">
              <a:extLst>
                <a:ext uri="{FF2B5EF4-FFF2-40B4-BE49-F238E27FC236}">
                  <a16:creationId xmlns:a16="http://schemas.microsoft.com/office/drawing/2014/main" id="{D593D1D4-37DE-47DB-8D6D-7848BA8EC6B2}"/>
                </a:ext>
              </a:extLst>
            </p:cNvPr>
            <p:cNvSpPr/>
            <p:nvPr/>
          </p:nvSpPr>
          <p:spPr>
            <a:xfrm>
              <a:off x="8003825" y="2580050"/>
              <a:ext cx="69700" cy="945925"/>
            </a:xfrm>
            <a:custGeom>
              <a:avLst/>
              <a:gdLst/>
              <a:ahLst/>
              <a:cxnLst/>
              <a:rect l="l" t="t" r="r" b="b"/>
              <a:pathLst>
                <a:path w="2788" h="37837" extrusionOk="0">
                  <a:moveTo>
                    <a:pt x="43" y="1"/>
                  </a:moveTo>
                  <a:cubicBezTo>
                    <a:pt x="21" y="1"/>
                    <a:pt x="0" y="15"/>
                    <a:pt x="3" y="43"/>
                  </a:cubicBezTo>
                  <a:cubicBezTo>
                    <a:pt x="1017" y="12615"/>
                    <a:pt x="1536" y="25229"/>
                    <a:pt x="2686" y="37789"/>
                  </a:cubicBezTo>
                  <a:cubicBezTo>
                    <a:pt x="2689" y="37820"/>
                    <a:pt x="2715" y="37836"/>
                    <a:pt x="2740" y="37836"/>
                  </a:cubicBezTo>
                  <a:cubicBezTo>
                    <a:pt x="2765" y="37836"/>
                    <a:pt x="2788" y="37821"/>
                    <a:pt x="2786" y="37789"/>
                  </a:cubicBezTo>
                  <a:cubicBezTo>
                    <a:pt x="1802" y="25212"/>
                    <a:pt x="1210" y="12607"/>
                    <a:pt x="90" y="43"/>
                  </a:cubicBezTo>
                  <a:cubicBezTo>
                    <a:pt x="88" y="15"/>
                    <a:pt x="64" y="1"/>
                    <a:pt x="4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249;p34">
              <a:extLst>
                <a:ext uri="{FF2B5EF4-FFF2-40B4-BE49-F238E27FC236}">
                  <a16:creationId xmlns:a16="http://schemas.microsoft.com/office/drawing/2014/main" id="{89445C33-B812-4FC3-8949-1114B87E4E4B}"/>
                </a:ext>
              </a:extLst>
            </p:cNvPr>
            <p:cNvSpPr/>
            <p:nvPr/>
          </p:nvSpPr>
          <p:spPr>
            <a:xfrm>
              <a:off x="7293875" y="1827100"/>
              <a:ext cx="191350" cy="235975"/>
            </a:xfrm>
            <a:custGeom>
              <a:avLst/>
              <a:gdLst/>
              <a:ahLst/>
              <a:cxnLst/>
              <a:rect l="l" t="t" r="r" b="b"/>
              <a:pathLst>
                <a:path w="7654" h="9439" extrusionOk="0">
                  <a:moveTo>
                    <a:pt x="2613" y="1"/>
                  </a:moveTo>
                  <a:cubicBezTo>
                    <a:pt x="2214" y="1"/>
                    <a:pt x="2379" y="728"/>
                    <a:pt x="2379" y="728"/>
                  </a:cubicBezTo>
                  <a:cubicBezTo>
                    <a:pt x="2379" y="728"/>
                    <a:pt x="1898" y="461"/>
                    <a:pt x="1518" y="461"/>
                  </a:cubicBezTo>
                  <a:cubicBezTo>
                    <a:pt x="1271" y="461"/>
                    <a:pt x="1067" y="574"/>
                    <a:pt x="1067" y="946"/>
                  </a:cubicBezTo>
                  <a:cubicBezTo>
                    <a:pt x="1067" y="946"/>
                    <a:pt x="82" y="955"/>
                    <a:pt x="399" y="2128"/>
                  </a:cubicBezTo>
                  <a:cubicBezTo>
                    <a:pt x="431" y="2248"/>
                    <a:pt x="425" y="2316"/>
                    <a:pt x="397" y="2351"/>
                  </a:cubicBezTo>
                  <a:cubicBezTo>
                    <a:pt x="185" y="2629"/>
                    <a:pt x="1" y="2930"/>
                    <a:pt x="54" y="3275"/>
                  </a:cubicBezTo>
                  <a:cubicBezTo>
                    <a:pt x="172" y="4025"/>
                    <a:pt x="498" y="4947"/>
                    <a:pt x="589" y="5174"/>
                  </a:cubicBezTo>
                  <a:cubicBezTo>
                    <a:pt x="1253" y="6829"/>
                    <a:pt x="1583" y="6992"/>
                    <a:pt x="2047" y="7993"/>
                  </a:cubicBezTo>
                  <a:cubicBezTo>
                    <a:pt x="2107" y="8122"/>
                    <a:pt x="2801" y="9439"/>
                    <a:pt x="2801" y="9439"/>
                  </a:cubicBezTo>
                  <a:lnTo>
                    <a:pt x="7653" y="6495"/>
                  </a:lnTo>
                  <a:cubicBezTo>
                    <a:pt x="7653" y="6495"/>
                    <a:pt x="6837" y="4969"/>
                    <a:pt x="7051" y="4285"/>
                  </a:cubicBezTo>
                  <a:cubicBezTo>
                    <a:pt x="7276" y="3567"/>
                    <a:pt x="7607" y="2935"/>
                    <a:pt x="7607" y="2935"/>
                  </a:cubicBezTo>
                  <a:cubicBezTo>
                    <a:pt x="7607" y="2935"/>
                    <a:pt x="7444" y="2866"/>
                    <a:pt x="7211" y="2866"/>
                  </a:cubicBezTo>
                  <a:cubicBezTo>
                    <a:pt x="6894" y="2866"/>
                    <a:pt x="6447" y="2994"/>
                    <a:pt x="6096" y="3596"/>
                  </a:cubicBezTo>
                  <a:cubicBezTo>
                    <a:pt x="6096" y="3596"/>
                    <a:pt x="3992" y="780"/>
                    <a:pt x="3055" y="176"/>
                  </a:cubicBezTo>
                  <a:cubicBezTo>
                    <a:pt x="2860" y="51"/>
                    <a:pt x="2717" y="1"/>
                    <a:pt x="261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250;p34">
              <a:extLst>
                <a:ext uri="{FF2B5EF4-FFF2-40B4-BE49-F238E27FC236}">
                  <a16:creationId xmlns:a16="http://schemas.microsoft.com/office/drawing/2014/main" id="{654E2BC2-C6DF-4FCE-B026-F6712290801A}"/>
                </a:ext>
              </a:extLst>
            </p:cNvPr>
            <p:cNvSpPr/>
            <p:nvPr/>
          </p:nvSpPr>
          <p:spPr>
            <a:xfrm>
              <a:off x="7351850" y="1844150"/>
              <a:ext cx="39025" cy="67250"/>
            </a:xfrm>
            <a:custGeom>
              <a:avLst/>
              <a:gdLst/>
              <a:ahLst/>
              <a:cxnLst/>
              <a:rect l="l" t="t" r="r" b="b"/>
              <a:pathLst>
                <a:path w="1561" h="2690" extrusionOk="0">
                  <a:moveTo>
                    <a:pt x="59" y="1"/>
                  </a:moveTo>
                  <a:cubicBezTo>
                    <a:pt x="29" y="1"/>
                    <a:pt x="0" y="23"/>
                    <a:pt x="14" y="58"/>
                  </a:cubicBezTo>
                  <a:cubicBezTo>
                    <a:pt x="355" y="959"/>
                    <a:pt x="940" y="1797"/>
                    <a:pt x="1387" y="2649"/>
                  </a:cubicBezTo>
                  <a:cubicBezTo>
                    <a:pt x="1403" y="2678"/>
                    <a:pt x="1427" y="2690"/>
                    <a:pt x="1451" y="2690"/>
                  </a:cubicBezTo>
                  <a:cubicBezTo>
                    <a:pt x="1505" y="2690"/>
                    <a:pt x="1560" y="2631"/>
                    <a:pt x="1527" y="2568"/>
                  </a:cubicBezTo>
                  <a:cubicBezTo>
                    <a:pt x="1092" y="1718"/>
                    <a:pt x="662" y="794"/>
                    <a:pt x="101" y="21"/>
                  </a:cubicBezTo>
                  <a:cubicBezTo>
                    <a:pt x="91" y="7"/>
                    <a:pt x="75" y="1"/>
                    <a:pt x="5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251;p34">
              <a:extLst>
                <a:ext uri="{FF2B5EF4-FFF2-40B4-BE49-F238E27FC236}">
                  <a16:creationId xmlns:a16="http://schemas.microsoft.com/office/drawing/2014/main" id="{57CB16A9-9E63-4150-8AAE-5E4DCBB4DD39}"/>
                </a:ext>
              </a:extLst>
            </p:cNvPr>
            <p:cNvSpPr/>
            <p:nvPr/>
          </p:nvSpPr>
          <p:spPr>
            <a:xfrm>
              <a:off x="8181950" y="1942675"/>
              <a:ext cx="14050" cy="195375"/>
            </a:xfrm>
            <a:custGeom>
              <a:avLst/>
              <a:gdLst/>
              <a:ahLst/>
              <a:cxnLst/>
              <a:rect l="l" t="t" r="r" b="b"/>
              <a:pathLst>
                <a:path w="562" h="7815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" y="2"/>
                    <a:pt x="8" y="439"/>
                    <a:pt x="39" y="1147"/>
                  </a:cubicBezTo>
                  <a:cubicBezTo>
                    <a:pt x="72" y="1855"/>
                    <a:pt x="126" y="2831"/>
                    <a:pt x="197" y="3912"/>
                  </a:cubicBezTo>
                  <a:cubicBezTo>
                    <a:pt x="269" y="4991"/>
                    <a:pt x="343" y="5969"/>
                    <a:pt x="404" y="6674"/>
                  </a:cubicBezTo>
                  <a:cubicBezTo>
                    <a:pt x="466" y="7379"/>
                    <a:pt x="516" y="7814"/>
                    <a:pt x="538" y="7814"/>
                  </a:cubicBezTo>
                  <a:cubicBezTo>
                    <a:pt x="538" y="7814"/>
                    <a:pt x="538" y="7814"/>
                    <a:pt x="538" y="7814"/>
                  </a:cubicBezTo>
                  <a:cubicBezTo>
                    <a:pt x="561" y="7812"/>
                    <a:pt x="554" y="7373"/>
                    <a:pt x="521" y="6665"/>
                  </a:cubicBezTo>
                  <a:cubicBezTo>
                    <a:pt x="490" y="5957"/>
                    <a:pt x="435" y="4980"/>
                    <a:pt x="364" y="3902"/>
                  </a:cubicBezTo>
                  <a:cubicBezTo>
                    <a:pt x="293" y="2823"/>
                    <a:pt x="219" y="1847"/>
                    <a:pt x="157" y="1142"/>
                  </a:cubicBezTo>
                  <a:cubicBezTo>
                    <a:pt x="96" y="437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252;p34">
              <a:extLst>
                <a:ext uri="{FF2B5EF4-FFF2-40B4-BE49-F238E27FC236}">
                  <a16:creationId xmlns:a16="http://schemas.microsoft.com/office/drawing/2014/main" id="{DE9DA6A2-261F-4C96-AAD9-CD6248271A7B}"/>
                </a:ext>
              </a:extLst>
            </p:cNvPr>
            <p:cNvSpPr/>
            <p:nvPr/>
          </p:nvSpPr>
          <p:spPr>
            <a:xfrm>
              <a:off x="7760975" y="1961450"/>
              <a:ext cx="5500" cy="200050"/>
            </a:xfrm>
            <a:custGeom>
              <a:avLst/>
              <a:gdLst/>
              <a:ahLst/>
              <a:cxnLst/>
              <a:rect l="l" t="t" r="r" b="b"/>
              <a:pathLst>
                <a:path w="220" h="8002" extrusionOk="0">
                  <a:moveTo>
                    <a:pt x="184" y="0"/>
                  </a:moveTo>
                  <a:cubicBezTo>
                    <a:pt x="173" y="0"/>
                    <a:pt x="156" y="110"/>
                    <a:pt x="136" y="312"/>
                  </a:cubicBezTo>
                  <a:cubicBezTo>
                    <a:pt x="117" y="514"/>
                    <a:pt x="95" y="806"/>
                    <a:pt x="75" y="1168"/>
                  </a:cubicBezTo>
                  <a:cubicBezTo>
                    <a:pt x="34" y="1893"/>
                    <a:pt x="0" y="2894"/>
                    <a:pt x="3" y="4000"/>
                  </a:cubicBezTo>
                  <a:cubicBezTo>
                    <a:pt x="5" y="5108"/>
                    <a:pt x="40" y="6109"/>
                    <a:pt x="84" y="6832"/>
                  </a:cubicBezTo>
                  <a:cubicBezTo>
                    <a:pt x="105" y="7194"/>
                    <a:pt x="127" y="7488"/>
                    <a:pt x="147" y="7689"/>
                  </a:cubicBezTo>
                  <a:cubicBezTo>
                    <a:pt x="167" y="7891"/>
                    <a:pt x="184" y="8002"/>
                    <a:pt x="195" y="8002"/>
                  </a:cubicBezTo>
                  <a:cubicBezTo>
                    <a:pt x="219" y="8000"/>
                    <a:pt x="214" y="7552"/>
                    <a:pt x="201" y="6828"/>
                  </a:cubicBezTo>
                  <a:cubicBezTo>
                    <a:pt x="188" y="6104"/>
                    <a:pt x="170" y="5104"/>
                    <a:pt x="169" y="4000"/>
                  </a:cubicBezTo>
                  <a:cubicBezTo>
                    <a:pt x="168" y="2897"/>
                    <a:pt x="183" y="1897"/>
                    <a:pt x="193" y="1174"/>
                  </a:cubicBezTo>
                  <a:cubicBezTo>
                    <a:pt x="204" y="450"/>
                    <a:pt x="207" y="1"/>
                    <a:pt x="184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253;p34">
              <a:extLst>
                <a:ext uri="{FF2B5EF4-FFF2-40B4-BE49-F238E27FC236}">
                  <a16:creationId xmlns:a16="http://schemas.microsoft.com/office/drawing/2014/main" id="{5886E7E4-AB08-4746-980D-2CF98D4552C3}"/>
                </a:ext>
              </a:extLst>
            </p:cNvPr>
            <p:cNvSpPr/>
            <p:nvPr/>
          </p:nvSpPr>
          <p:spPr>
            <a:xfrm>
              <a:off x="7617025" y="2166975"/>
              <a:ext cx="7225" cy="50150"/>
            </a:xfrm>
            <a:custGeom>
              <a:avLst/>
              <a:gdLst/>
              <a:ahLst/>
              <a:cxnLst/>
              <a:rect l="l" t="t" r="r" b="b"/>
              <a:pathLst>
                <a:path w="289" h="2006" extrusionOk="0">
                  <a:moveTo>
                    <a:pt x="49" y="0"/>
                  </a:moveTo>
                  <a:cubicBezTo>
                    <a:pt x="48" y="0"/>
                    <a:pt x="48" y="0"/>
                    <a:pt x="47" y="1"/>
                  </a:cubicBezTo>
                  <a:cubicBezTo>
                    <a:pt x="0" y="14"/>
                    <a:pt x="101" y="454"/>
                    <a:pt x="109" y="1002"/>
                  </a:cubicBezTo>
                  <a:cubicBezTo>
                    <a:pt x="122" y="1550"/>
                    <a:pt x="38" y="1993"/>
                    <a:pt x="86" y="2005"/>
                  </a:cubicBezTo>
                  <a:cubicBezTo>
                    <a:pt x="86" y="2005"/>
                    <a:pt x="87" y="2005"/>
                    <a:pt x="88" y="2005"/>
                  </a:cubicBezTo>
                  <a:cubicBezTo>
                    <a:pt x="132" y="2005"/>
                    <a:pt x="289" y="1566"/>
                    <a:pt x="276" y="999"/>
                  </a:cubicBezTo>
                  <a:cubicBezTo>
                    <a:pt x="267" y="434"/>
                    <a:pt x="94" y="0"/>
                    <a:pt x="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254;p34">
              <a:extLst>
                <a:ext uri="{FF2B5EF4-FFF2-40B4-BE49-F238E27FC236}">
                  <a16:creationId xmlns:a16="http://schemas.microsoft.com/office/drawing/2014/main" id="{8C06789C-63F3-4AF7-B9B8-AEB2D818C86E}"/>
                </a:ext>
              </a:extLst>
            </p:cNvPr>
            <p:cNvSpPr/>
            <p:nvPr/>
          </p:nvSpPr>
          <p:spPr>
            <a:xfrm>
              <a:off x="7399800" y="1914125"/>
              <a:ext cx="49150" cy="37275"/>
            </a:xfrm>
            <a:custGeom>
              <a:avLst/>
              <a:gdLst/>
              <a:ahLst/>
              <a:cxnLst/>
              <a:rect l="l" t="t" r="r" b="b"/>
              <a:pathLst>
                <a:path w="1966" h="1491" extrusionOk="0">
                  <a:moveTo>
                    <a:pt x="1943" y="0"/>
                  </a:moveTo>
                  <a:cubicBezTo>
                    <a:pt x="1919" y="0"/>
                    <a:pt x="1812" y="104"/>
                    <a:pt x="1701" y="314"/>
                  </a:cubicBezTo>
                  <a:cubicBezTo>
                    <a:pt x="1588" y="515"/>
                    <a:pt x="1516" y="821"/>
                    <a:pt x="1431" y="1142"/>
                  </a:cubicBezTo>
                  <a:lnTo>
                    <a:pt x="1431" y="1142"/>
                  </a:lnTo>
                  <a:lnTo>
                    <a:pt x="1406" y="1134"/>
                  </a:lnTo>
                  <a:cubicBezTo>
                    <a:pt x="1264" y="1091"/>
                    <a:pt x="1124" y="1073"/>
                    <a:pt x="991" y="1073"/>
                  </a:cubicBezTo>
                  <a:cubicBezTo>
                    <a:pt x="739" y="1073"/>
                    <a:pt x="513" y="1137"/>
                    <a:pt x="355" y="1216"/>
                  </a:cubicBezTo>
                  <a:cubicBezTo>
                    <a:pt x="107" y="1338"/>
                    <a:pt x="0" y="1475"/>
                    <a:pt x="14" y="1488"/>
                  </a:cubicBezTo>
                  <a:cubicBezTo>
                    <a:pt x="15" y="1490"/>
                    <a:pt x="18" y="1491"/>
                    <a:pt x="21" y="1491"/>
                  </a:cubicBezTo>
                  <a:cubicBezTo>
                    <a:pt x="55" y="1491"/>
                    <a:pt x="183" y="1401"/>
                    <a:pt x="400" y="1325"/>
                  </a:cubicBezTo>
                  <a:cubicBezTo>
                    <a:pt x="543" y="1274"/>
                    <a:pt x="731" y="1233"/>
                    <a:pt x="938" y="1233"/>
                  </a:cubicBezTo>
                  <a:cubicBezTo>
                    <a:pt x="1073" y="1233"/>
                    <a:pt x="1215" y="1250"/>
                    <a:pt x="1359" y="1293"/>
                  </a:cubicBezTo>
                  <a:lnTo>
                    <a:pt x="1457" y="1327"/>
                  </a:lnTo>
                  <a:lnTo>
                    <a:pt x="1546" y="1357"/>
                  </a:lnTo>
                  <a:lnTo>
                    <a:pt x="1568" y="1272"/>
                  </a:lnTo>
                  <a:cubicBezTo>
                    <a:pt x="1664" y="900"/>
                    <a:pt x="1715" y="578"/>
                    <a:pt x="1804" y="361"/>
                  </a:cubicBezTo>
                  <a:cubicBezTo>
                    <a:pt x="1887" y="141"/>
                    <a:pt x="1966" y="15"/>
                    <a:pt x="1946" y="1"/>
                  </a:cubicBezTo>
                  <a:cubicBezTo>
                    <a:pt x="1945" y="0"/>
                    <a:pt x="1944" y="0"/>
                    <a:pt x="194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255;p34">
              <a:extLst>
                <a:ext uri="{FF2B5EF4-FFF2-40B4-BE49-F238E27FC236}">
                  <a16:creationId xmlns:a16="http://schemas.microsoft.com/office/drawing/2014/main" id="{BA61215C-4EC0-48F7-B20E-00B21FABBF79}"/>
                </a:ext>
              </a:extLst>
            </p:cNvPr>
            <p:cNvSpPr/>
            <p:nvPr/>
          </p:nvSpPr>
          <p:spPr>
            <a:xfrm>
              <a:off x="7319475" y="1850450"/>
              <a:ext cx="44375" cy="80050"/>
            </a:xfrm>
            <a:custGeom>
              <a:avLst/>
              <a:gdLst/>
              <a:ahLst/>
              <a:cxnLst/>
              <a:rect l="l" t="t" r="r" b="b"/>
              <a:pathLst>
                <a:path w="1775" h="3202" extrusionOk="0">
                  <a:moveTo>
                    <a:pt x="44" y="1"/>
                  </a:moveTo>
                  <a:cubicBezTo>
                    <a:pt x="44" y="1"/>
                    <a:pt x="43" y="1"/>
                    <a:pt x="43" y="1"/>
                  </a:cubicBezTo>
                  <a:cubicBezTo>
                    <a:pt x="1" y="21"/>
                    <a:pt x="309" y="774"/>
                    <a:pt x="780" y="1659"/>
                  </a:cubicBezTo>
                  <a:cubicBezTo>
                    <a:pt x="1238" y="2530"/>
                    <a:pt x="1680" y="3201"/>
                    <a:pt x="1732" y="3201"/>
                  </a:cubicBezTo>
                  <a:cubicBezTo>
                    <a:pt x="1733" y="3201"/>
                    <a:pt x="1733" y="3201"/>
                    <a:pt x="1734" y="3201"/>
                  </a:cubicBezTo>
                  <a:cubicBezTo>
                    <a:pt x="1774" y="3178"/>
                    <a:pt x="1392" y="2465"/>
                    <a:pt x="927" y="1582"/>
                  </a:cubicBezTo>
                  <a:cubicBezTo>
                    <a:pt x="465" y="711"/>
                    <a:pt x="93" y="1"/>
                    <a:pt x="44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256;p34">
              <a:extLst>
                <a:ext uri="{FF2B5EF4-FFF2-40B4-BE49-F238E27FC236}">
                  <a16:creationId xmlns:a16="http://schemas.microsoft.com/office/drawing/2014/main" id="{AE444496-5D54-46B4-82A0-697A88F85520}"/>
                </a:ext>
              </a:extLst>
            </p:cNvPr>
            <p:cNvSpPr/>
            <p:nvPr/>
          </p:nvSpPr>
          <p:spPr>
            <a:xfrm>
              <a:off x="7303800" y="1883225"/>
              <a:ext cx="33250" cy="59050"/>
            </a:xfrm>
            <a:custGeom>
              <a:avLst/>
              <a:gdLst/>
              <a:ahLst/>
              <a:cxnLst/>
              <a:rect l="l" t="t" r="r" b="b"/>
              <a:pathLst>
                <a:path w="1330" h="2362" extrusionOk="0">
                  <a:moveTo>
                    <a:pt x="43" y="0"/>
                  </a:moveTo>
                  <a:cubicBezTo>
                    <a:pt x="42" y="0"/>
                    <a:pt x="41" y="0"/>
                    <a:pt x="40" y="1"/>
                  </a:cubicBezTo>
                  <a:cubicBezTo>
                    <a:pt x="0" y="19"/>
                    <a:pt x="210" y="580"/>
                    <a:pt x="554" y="1238"/>
                  </a:cubicBezTo>
                  <a:cubicBezTo>
                    <a:pt x="896" y="1878"/>
                    <a:pt x="1235" y="2361"/>
                    <a:pt x="1284" y="2361"/>
                  </a:cubicBezTo>
                  <a:cubicBezTo>
                    <a:pt x="1285" y="2361"/>
                    <a:pt x="1286" y="2361"/>
                    <a:pt x="1287" y="2361"/>
                  </a:cubicBezTo>
                  <a:cubicBezTo>
                    <a:pt x="1329" y="2335"/>
                    <a:pt x="1047" y="1808"/>
                    <a:pt x="702" y="1160"/>
                  </a:cubicBezTo>
                  <a:cubicBezTo>
                    <a:pt x="368" y="523"/>
                    <a:pt x="94" y="0"/>
                    <a:pt x="4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257;p34">
              <a:extLst>
                <a:ext uri="{FF2B5EF4-FFF2-40B4-BE49-F238E27FC236}">
                  <a16:creationId xmlns:a16="http://schemas.microsoft.com/office/drawing/2014/main" id="{EC82C8B5-E443-4F33-B05D-B68FE0FE9F30}"/>
                </a:ext>
              </a:extLst>
            </p:cNvPr>
            <p:cNvSpPr/>
            <p:nvPr/>
          </p:nvSpPr>
          <p:spPr>
            <a:xfrm>
              <a:off x="8115425" y="2426925"/>
              <a:ext cx="133150" cy="90725"/>
            </a:xfrm>
            <a:custGeom>
              <a:avLst/>
              <a:gdLst/>
              <a:ahLst/>
              <a:cxnLst/>
              <a:rect l="l" t="t" r="r" b="b"/>
              <a:pathLst>
                <a:path w="5326" h="3629" extrusionOk="0">
                  <a:moveTo>
                    <a:pt x="85" y="0"/>
                  </a:moveTo>
                  <a:cubicBezTo>
                    <a:pt x="42" y="0"/>
                    <a:pt x="1" y="33"/>
                    <a:pt x="17" y="86"/>
                  </a:cubicBezTo>
                  <a:cubicBezTo>
                    <a:pt x="692" y="2170"/>
                    <a:pt x="2699" y="3629"/>
                    <a:pt x="4875" y="3629"/>
                  </a:cubicBezTo>
                  <a:cubicBezTo>
                    <a:pt x="4994" y="3629"/>
                    <a:pt x="5114" y="3624"/>
                    <a:pt x="5234" y="3616"/>
                  </a:cubicBezTo>
                  <a:cubicBezTo>
                    <a:pt x="5323" y="3609"/>
                    <a:pt x="5326" y="3474"/>
                    <a:pt x="5237" y="3474"/>
                  </a:cubicBezTo>
                  <a:cubicBezTo>
                    <a:pt x="5236" y="3474"/>
                    <a:pt x="5235" y="3474"/>
                    <a:pt x="5234" y="3475"/>
                  </a:cubicBezTo>
                  <a:cubicBezTo>
                    <a:pt x="5180" y="3476"/>
                    <a:pt x="5126" y="3477"/>
                    <a:pt x="5072" y="3477"/>
                  </a:cubicBezTo>
                  <a:cubicBezTo>
                    <a:pt x="2850" y="3477"/>
                    <a:pt x="923" y="2158"/>
                    <a:pt x="154" y="48"/>
                  </a:cubicBezTo>
                  <a:cubicBezTo>
                    <a:pt x="142" y="15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258;p34">
              <a:extLst>
                <a:ext uri="{FF2B5EF4-FFF2-40B4-BE49-F238E27FC236}">
                  <a16:creationId xmlns:a16="http://schemas.microsoft.com/office/drawing/2014/main" id="{1816241A-CEDB-4372-92B3-CBA9CA540209}"/>
                </a:ext>
              </a:extLst>
            </p:cNvPr>
            <p:cNvSpPr/>
            <p:nvPr/>
          </p:nvSpPr>
          <p:spPr>
            <a:xfrm>
              <a:off x="7781875" y="2414775"/>
              <a:ext cx="95825" cy="153800"/>
            </a:xfrm>
            <a:custGeom>
              <a:avLst/>
              <a:gdLst/>
              <a:ahLst/>
              <a:cxnLst/>
              <a:rect l="l" t="t" r="r" b="b"/>
              <a:pathLst>
                <a:path w="3833" h="6152" extrusionOk="0">
                  <a:moveTo>
                    <a:pt x="3760" y="1"/>
                  </a:moveTo>
                  <a:cubicBezTo>
                    <a:pt x="3723" y="1"/>
                    <a:pt x="3685" y="24"/>
                    <a:pt x="3683" y="71"/>
                  </a:cubicBezTo>
                  <a:cubicBezTo>
                    <a:pt x="3550" y="2628"/>
                    <a:pt x="2206" y="4791"/>
                    <a:pt x="22" y="6109"/>
                  </a:cubicBezTo>
                  <a:cubicBezTo>
                    <a:pt x="0" y="6122"/>
                    <a:pt x="12" y="6152"/>
                    <a:pt x="32" y="6152"/>
                  </a:cubicBezTo>
                  <a:cubicBezTo>
                    <a:pt x="36" y="6152"/>
                    <a:pt x="40" y="6151"/>
                    <a:pt x="44" y="6148"/>
                  </a:cubicBezTo>
                  <a:lnTo>
                    <a:pt x="44" y="6149"/>
                  </a:lnTo>
                  <a:cubicBezTo>
                    <a:pt x="2275" y="4919"/>
                    <a:pt x="3683" y="2607"/>
                    <a:pt x="3830" y="71"/>
                  </a:cubicBezTo>
                  <a:cubicBezTo>
                    <a:pt x="3833" y="24"/>
                    <a:pt x="3797" y="1"/>
                    <a:pt x="376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259;p34">
              <a:extLst>
                <a:ext uri="{FF2B5EF4-FFF2-40B4-BE49-F238E27FC236}">
                  <a16:creationId xmlns:a16="http://schemas.microsoft.com/office/drawing/2014/main" id="{A29D6662-C64C-44B3-AE25-6171C8975813}"/>
                </a:ext>
              </a:extLst>
            </p:cNvPr>
            <p:cNvSpPr/>
            <p:nvPr/>
          </p:nvSpPr>
          <p:spPr>
            <a:xfrm>
              <a:off x="7870950" y="2061050"/>
              <a:ext cx="181075" cy="374400"/>
            </a:xfrm>
            <a:custGeom>
              <a:avLst/>
              <a:gdLst/>
              <a:ahLst/>
              <a:cxnLst/>
              <a:rect l="l" t="t" r="r" b="b"/>
              <a:pathLst>
                <a:path w="7243" h="14976" extrusionOk="0">
                  <a:moveTo>
                    <a:pt x="3752" y="1"/>
                  </a:moveTo>
                  <a:lnTo>
                    <a:pt x="0" y="934"/>
                  </a:lnTo>
                  <a:lnTo>
                    <a:pt x="3491" y="14976"/>
                  </a:lnTo>
                  <a:lnTo>
                    <a:pt x="7242" y="14043"/>
                  </a:lnTo>
                  <a:lnTo>
                    <a:pt x="37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260;p34">
              <a:extLst>
                <a:ext uri="{FF2B5EF4-FFF2-40B4-BE49-F238E27FC236}">
                  <a16:creationId xmlns:a16="http://schemas.microsoft.com/office/drawing/2014/main" id="{FBEBC95C-FEB1-4255-A35E-45A894B73F29}"/>
                </a:ext>
              </a:extLst>
            </p:cNvPr>
            <p:cNvSpPr/>
            <p:nvPr/>
          </p:nvSpPr>
          <p:spPr>
            <a:xfrm>
              <a:off x="7891200" y="2151175"/>
              <a:ext cx="93200" cy="23400"/>
            </a:xfrm>
            <a:custGeom>
              <a:avLst/>
              <a:gdLst/>
              <a:ahLst/>
              <a:cxnLst/>
              <a:rect l="l" t="t" r="r" b="b"/>
              <a:pathLst>
                <a:path w="3728" h="936" extrusionOk="0">
                  <a:moveTo>
                    <a:pt x="3686" y="0"/>
                  </a:moveTo>
                  <a:cubicBezTo>
                    <a:pt x="3524" y="0"/>
                    <a:pt x="2758" y="160"/>
                    <a:pt x="1844" y="387"/>
                  </a:cubicBezTo>
                  <a:cubicBezTo>
                    <a:pt x="822" y="641"/>
                    <a:pt x="1" y="884"/>
                    <a:pt x="12" y="928"/>
                  </a:cubicBezTo>
                  <a:cubicBezTo>
                    <a:pt x="13" y="933"/>
                    <a:pt x="24" y="935"/>
                    <a:pt x="43" y="935"/>
                  </a:cubicBezTo>
                  <a:cubicBezTo>
                    <a:pt x="205" y="935"/>
                    <a:pt x="971" y="775"/>
                    <a:pt x="1884" y="548"/>
                  </a:cubicBezTo>
                  <a:cubicBezTo>
                    <a:pt x="2908" y="294"/>
                    <a:pt x="3728" y="52"/>
                    <a:pt x="3717" y="7"/>
                  </a:cubicBezTo>
                  <a:cubicBezTo>
                    <a:pt x="3716" y="3"/>
                    <a:pt x="3705" y="0"/>
                    <a:pt x="3686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261;p34">
              <a:extLst>
                <a:ext uri="{FF2B5EF4-FFF2-40B4-BE49-F238E27FC236}">
                  <a16:creationId xmlns:a16="http://schemas.microsoft.com/office/drawing/2014/main" id="{2AFA9BED-8C1C-4720-91D8-257EF567775D}"/>
                </a:ext>
              </a:extLst>
            </p:cNvPr>
            <p:cNvSpPr/>
            <p:nvPr/>
          </p:nvSpPr>
          <p:spPr>
            <a:xfrm>
              <a:off x="7900650" y="2179600"/>
              <a:ext cx="95350" cy="23950"/>
            </a:xfrm>
            <a:custGeom>
              <a:avLst/>
              <a:gdLst/>
              <a:ahLst/>
              <a:cxnLst/>
              <a:rect l="l" t="t" r="r" b="b"/>
              <a:pathLst>
                <a:path w="3814" h="958" extrusionOk="0">
                  <a:moveTo>
                    <a:pt x="3770" y="0"/>
                  </a:moveTo>
                  <a:cubicBezTo>
                    <a:pt x="3605" y="0"/>
                    <a:pt x="2820" y="165"/>
                    <a:pt x="1886" y="398"/>
                  </a:cubicBezTo>
                  <a:cubicBezTo>
                    <a:pt x="840" y="658"/>
                    <a:pt x="1" y="906"/>
                    <a:pt x="12" y="950"/>
                  </a:cubicBezTo>
                  <a:cubicBezTo>
                    <a:pt x="13" y="955"/>
                    <a:pt x="23" y="957"/>
                    <a:pt x="41" y="957"/>
                  </a:cubicBezTo>
                  <a:cubicBezTo>
                    <a:pt x="201" y="957"/>
                    <a:pt x="989" y="793"/>
                    <a:pt x="1927" y="560"/>
                  </a:cubicBezTo>
                  <a:cubicBezTo>
                    <a:pt x="2974" y="299"/>
                    <a:pt x="3813" y="52"/>
                    <a:pt x="3802" y="8"/>
                  </a:cubicBezTo>
                  <a:cubicBezTo>
                    <a:pt x="3801" y="3"/>
                    <a:pt x="3790" y="0"/>
                    <a:pt x="3770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262;p34">
              <a:extLst>
                <a:ext uri="{FF2B5EF4-FFF2-40B4-BE49-F238E27FC236}">
                  <a16:creationId xmlns:a16="http://schemas.microsoft.com/office/drawing/2014/main" id="{447E5529-A9E5-4F77-9663-7B815EDEE89C}"/>
                </a:ext>
              </a:extLst>
            </p:cNvPr>
            <p:cNvSpPr/>
            <p:nvPr/>
          </p:nvSpPr>
          <p:spPr>
            <a:xfrm>
              <a:off x="7945925" y="2362225"/>
              <a:ext cx="93200" cy="23400"/>
            </a:xfrm>
            <a:custGeom>
              <a:avLst/>
              <a:gdLst/>
              <a:ahLst/>
              <a:cxnLst/>
              <a:rect l="l" t="t" r="r" b="b"/>
              <a:pathLst>
                <a:path w="3728" h="936" extrusionOk="0">
                  <a:moveTo>
                    <a:pt x="3684" y="0"/>
                  </a:moveTo>
                  <a:cubicBezTo>
                    <a:pt x="3520" y="0"/>
                    <a:pt x="2755" y="160"/>
                    <a:pt x="1844" y="386"/>
                  </a:cubicBezTo>
                  <a:cubicBezTo>
                    <a:pt x="820" y="641"/>
                    <a:pt x="1" y="884"/>
                    <a:pt x="12" y="928"/>
                  </a:cubicBezTo>
                  <a:cubicBezTo>
                    <a:pt x="13" y="933"/>
                    <a:pt x="24" y="935"/>
                    <a:pt x="43" y="935"/>
                  </a:cubicBezTo>
                  <a:cubicBezTo>
                    <a:pt x="205" y="935"/>
                    <a:pt x="971" y="776"/>
                    <a:pt x="1884" y="549"/>
                  </a:cubicBezTo>
                  <a:cubicBezTo>
                    <a:pt x="2907" y="294"/>
                    <a:pt x="3728" y="52"/>
                    <a:pt x="3717" y="8"/>
                  </a:cubicBezTo>
                  <a:cubicBezTo>
                    <a:pt x="3716" y="3"/>
                    <a:pt x="3704" y="0"/>
                    <a:pt x="3684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263;p34">
              <a:extLst>
                <a:ext uri="{FF2B5EF4-FFF2-40B4-BE49-F238E27FC236}">
                  <a16:creationId xmlns:a16="http://schemas.microsoft.com/office/drawing/2014/main" id="{AF92BE38-DA96-4C0E-8DF4-1DD3D0510FD7}"/>
                </a:ext>
              </a:extLst>
            </p:cNvPr>
            <p:cNvSpPr/>
            <p:nvPr/>
          </p:nvSpPr>
          <p:spPr>
            <a:xfrm>
              <a:off x="7936500" y="2333000"/>
              <a:ext cx="94250" cy="23675"/>
            </a:xfrm>
            <a:custGeom>
              <a:avLst/>
              <a:gdLst/>
              <a:ahLst/>
              <a:cxnLst/>
              <a:rect l="l" t="t" r="r" b="b"/>
              <a:pathLst>
                <a:path w="3770" h="947" extrusionOk="0">
                  <a:moveTo>
                    <a:pt x="3727" y="0"/>
                  </a:moveTo>
                  <a:cubicBezTo>
                    <a:pt x="3565" y="0"/>
                    <a:pt x="2789" y="162"/>
                    <a:pt x="1865" y="393"/>
                  </a:cubicBezTo>
                  <a:cubicBezTo>
                    <a:pt x="830" y="650"/>
                    <a:pt x="0" y="895"/>
                    <a:pt x="11" y="939"/>
                  </a:cubicBezTo>
                  <a:cubicBezTo>
                    <a:pt x="13" y="944"/>
                    <a:pt x="23" y="946"/>
                    <a:pt x="43" y="946"/>
                  </a:cubicBezTo>
                  <a:cubicBezTo>
                    <a:pt x="207" y="946"/>
                    <a:pt x="982" y="784"/>
                    <a:pt x="1905" y="555"/>
                  </a:cubicBezTo>
                  <a:cubicBezTo>
                    <a:pt x="2940" y="297"/>
                    <a:pt x="3769" y="53"/>
                    <a:pt x="3758" y="7"/>
                  </a:cubicBezTo>
                  <a:cubicBezTo>
                    <a:pt x="3757" y="3"/>
                    <a:pt x="3747" y="0"/>
                    <a:pt x="3727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264;p34">
              <a:extLst>
                <a:ext uri="{FF2B5EF4-FFF2-40B4-BE49-F238E27FC236}">
                  <a16:creationId xmlns:a16="http://schemas.microsoft.com/office/drawing/2014/main" id="{F1738C00-2E75-4879-8FF2-2CBAA3C7EEE6}"/>
                </a:ext>
              </a:extLst>
            </p:cNvPr>
            <p:cNvSpPr/>
            <p:nvPr/>
          </p:nvSpPr>
          <p:spPr>
            <a:xfrm>
              <a:off x="7978575" y="2092150"/>
              <a:ext cx="197650" cy="320375"/>
            </a:xfrm>
            <a:custGeom>
              <a:avLst/>
              <a:gdLst/>
              <a:ahLst/>
              <a:cxnLst/>
              <a:rect l="l" t="t" r="r" b="b"/>
              <a:pathLst>
                <a:path w="7906" h="12815" extrusionOk="0">
                  <a:moveTo>
                    <a:pt x="5031" y="1"/>
                  </a:moveTo>
                  <a:lnTo>
                    <a:pt x="1" y="1251"/>
                  </a:lnTo>
                  <a:lnTo>
                    <a:pt x="2875" y="12814"/>
                  </a:lnTo>
                  <a:lnTo>
                    <a:pt x="7906" y="11564"/>
                  </a:lnTo>
                  <a:lnTo>
                    <a:pt x="50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265;p34">
              <a:extLst>
                <a:ext uri="{FF2B5EF4-FFF2-40B4-BE49-F238E27FC236}">
                  <a16:creationId xmlns:a16="http://schemas.microsoft.com/office/drawing/2014/main" id="{13F3CA30-A916-467E-BFB9-C88B5499EBBE}"/>
                </a:ext>
              </a:extLst>
            </p:cNvPr>
            <p:cNvSpPr/>
            <p:nvPr/>
          </p:nvSpPr>
          <p:spPr>
            <a:xfrm>
              <a:off x="7996325" y="2108425"/>
              <a:ext cx="46050" cy="84300"/>
            </a:xfrm>
            <a:custGeom>
              <a:avLst/>
              <a:gdLst/>
              <a:ahLst/>
              <a:cxnLst/>
              <a:rect l="l" t="t" r="r" b="b"/>
              <a:pathLst>
                <a:path w="1842" h="3372" extrusionOk="0">
                  <a:moveTo>
                    <a:pt x="1698" y="0"/>
                  </a:moveTo>
                  <a:cubicBezTo>
                    <a:pt x="1698" y="0"/>
                    <a:pt x="1698" y="0"/>
                    <a:pt x="1697" y="0"/>
                  </a:cubicBezTo>
                  <a:cubicBezTo>
                    <a:pt x="1671" y="5"/>
                    <a:pt x="1710" y="233"/>
                    <a:pt x="1702" y="591"/>
                  </a:cubicBezTo>
                  <a:cubicBezTo>
                    <a:pt x="1693" y="950"/>
                    <a:pt x="1613" y="1452"/>
                    <a:pt x="1369" y="1942"/>
                  </a:cubicBezTo>
                  <a:cubicBezTo>
                    <a:pt x="1123" y="2430"/>
                    <a:pt x="770" y="2795"/>
                    <a:pt x="488" y="3017"/>
                  </a:cubicBezTo>
                  <a:cubicBezTo>
                    <a:pt x="206" y="3242"/>
                    <a:pt x="1" y="3344"/>
                    <a:pt x="13" y="3369"/>
                  </a:cubicBezTo>
                  <a:cubicBezTo>
                    <a:pt x="13" y="3370"/>
                    <a:pt x="16" y="3371"/>
                    <a:pt x="21" y="3371"/>
                  </a:cubicBezTo>
                  <a:cubicBezTo>
                    <a:pt x="65" y="3371"/>
                    <a:pt x="276" y="3301"/>
                    <a:pt x="558" y="3112"/>
                  </a:cubicBezTo>
                  <a:cubicBezTo>
                    <a:pt x="869" y="2907"/>
                    <a:pt x="1258" y="2535"/>
                    <a:pt x="1518" y="2016"/>
                  </a:cubicBezTo>
                  <a:cubicBezTo>
                    <a:pt x="1777" y="1497"/>
                    <a:pt x="1842" y="962"/>
                    <a:pt x="1820" y="590"/>
                  </a:cubicBezTo>
                  <a:cubicBezTo>
                    <a:pt x="1800" y="219"/>
                    <a:pt x="1717" y="0"/>
                    <a:pt x="1698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66;p34">
              <a:extLst>
                <a:ext uri="{FF2B5EF4-FFF2-40B4-BE49-F238E27FC236}">
                  <a16:creationId xmlns:a16="http://schemas.microsoft.com/office/drawing/2014/main" id="{7C9105AE-C09A-4B1B-BDA8-1854EC191777}"/>
                </a:ext>
              </a:extLst>
            </p:cNvPr>
            <p:cNvSpPr/>
            <p:nvPr/>
          </p:nvSpPr>
          <p:spPr>
            <a:xfrm>
              <a:off x="8017350" y="2212425"/>
              <a:ext cx="115925" cy="54075"/>
            </a:xfrm>
            <a:custGeom>
              <a:avLst/>
              <a:gdLst/>
              <a:ahLst/>
              <a:cxnLst/>
              <a:rect l="l" t="t" r="r" b="b"/>
              <a:pathLst>
                <a:path w="4637" h="2163" extrusionOk="0">
                  <a:moveTo>
                    <a:pt x="3886" y="0"/>
                  </a:moveTo>
                  <a:cubicBezTo>
                    <a:pt x="3876" y="0"/>
                    <a:pt x="3865" y="1"/>
                    <a:pt x="3854" y="1"/>
                  </a:cubicBezTo>
                  <a:cubicBezTo>
                    <a:pt x="3367" y="4"/>
                    <a:pt x="2690" y="114"/>
                    <a:pt x="2007" y="419"/>
                  </a:cubicBezTo>
                  <a:cubicBezTo>
                    <a:pt x="1325" y="727"/>
                    <a:pt x="793" y="1161"/>
                    <a:pt x="468" y="1522"/>
                  </a:cubicBezTo>
                  <a:cubicBezTo>
                    <a:pt x="140" y="1884"/>
                    <a:pt x="0" y="2153"/>
                    <a:pt x="15" y="2162"/>
                  </a:cubicBezTo>
                  <a:cubicBezTo>
                    <a:pt x="15" y="2162"/>
                    <a:pt x="16" y="2163"/>
                    <a:pt x="17" y="2163"/>
                  </a:cubicBezTo>
                  <a:cubicBezTo>
                    <a:pt x="51" y="2163"/>
                    <a:pt x="224" y="1925"/>
                    <a:pt x="552" y="1604"/>
                  </a:cubicBezTo>
                  <a:cubicBezTo>
                    <a:pt x="891" y="1273"/>
                    <a:pt x="1416" y="869"/>
                    <a:pt x="2076" y="570"/>
                  </a:cubicBezTo>
                  <a:cubicBezTo>
                    <a:pt x="2735" y="276"/>
                    <a:pt x="3385" y="153"/>
                    <a:pt x="3859" y="118"/>
                  </a:cubicBezTo>
                  <a:cubicBezTo>
                    <a:pt x="4334" y="84"/>
                    <a:pt x="4630" y="115"/>
                    <a:pt x="4633" y="86"/>
                  </a:cubicBezTo>
                  <a:cubicBezTo>
                    <a:pt x="4637" y="70"/>
                    <a:pt x="4352" y="0"/>
                    <a:pt x="3886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67;p34">
              <a:extLst>
                <a:ext uri="{FF2B5EF4-FFF2-40B4-BE49-F238E27FC236}">
                  <a16:creationId xmlns:a16="http://schemas.microsoft.com/office/drawing/2014/main" id="{2012BBD3-3066-4902-9A71-8757295485F6}"/>
                </a:ext>
              </a:extLst>
            </p:cNvPr>
            <p:cNvSpPr/>
            <p:nvPr/>
          </p:nvSpPr>
          <p:spPr>
            <a:xfrm>
              <a:off x="8067625" y="2294175"/>
              <a:ext cx="84400" cy="114075"/>
            </a:xfrm>
            <a:custGeom>
              <a:avLst/>
              <a:gdLst/>
              <a:ahLst/>
              <a:cxnLst/>
              <a:rect l="l" t="t" r="r" b="b"/>
              <a:pathLst>
                <a:path w="3376" h="4563" extrusionOk="0">
                  <a:moveTo>
                    <a:pt x="2871" y="1"/>
                  </a:moveTo>
                  <a:cubicBezTo>
                    <a:pt x="2733" y="1"/>
                    <a:pt x="2571" y="13"/>
                    <a:pt x="2390" y="46"/>
                  </a:cubicBezTo>
                  <a:cubicBezTo>
                    <a:pt x="1794" y="144"/>
                    <a:pt x="950" y="554"/>
                    <a:pt x="470" y="1396"/>
                  </a:cubicBezTo>
                  <a:cubicBezTo>
                    <a:pt x="0" y="2242"/>
                    <a:pt x="90" y="3176"/>
                    <a:pt x="316" y="3738"/>
                  </a:cubicBezTo>
                  <a:cubicBezTo>
                    <a:pt x="427" y="4026"/>
                    <a:pt x="560" y="4238"/>
                    <a:pt x="667" y="4372"/>
                  </a:cubicBezTo>
                  <a:cubicBezTo>
                    <a:pt x="769" y="4501"/>
                    <a:pt x="839" y="4563"/>
                    <a:pt x="851" y="4563"/>
                  </a:cubicBezTo>
                  <a:cubicBezTo>
                    <a:pt x="852" y="4563"/>
                    <a:pt x="852" y="4562"/>
                    <a:pt x="852" y="4562"/>
                  </a:cubicBezTo>
                  <a:cubicBezTo>
                    <a:pt x="880" y="4542"/>
                    <a:pt x="612" y="4263"/>
                    <a:pt x="427" y="3698"/>
                  </a:cubicBezTo>
                  <a:cubicBezTo>
                    <a:pt x="238" y="3150"/>
                    <a:pt x="177" y="2268"/>
                    <a:pt x="616" y="1477"/>
                  </a:cubicBezTo>
                  <a:cubicBezTo>
                    <a:pt x="1062" y="692"/>
                    <a:pt x="1848" y="285"/>
                    <a:pt x="2415" y="161"/>
                  </a:cubicBezTo>
                  <a:cubicBezTo>
                    <a:pt x="2706" y="93"/>
                    <a:pt x="2946" y="80"/>
                    <a:pt x="3113" y="80"/>
                  </a:cubicBezTo>
                  <a:cubicBezTo>
                    <a:pt x="3211" y="80"/>
                    <a:pt x="3283" y="85"/>
                    <a:pt x="3326" y="85"/>
                  </a:cubicBezTo>
                  <a:cubicBezTo>
                    <a:pt x="3357" y="85"/>
                    <a:pt x="3373" y="83"/>
                    <a:pt x="3373" y="76"/>
                  </a:cubicBezTo>
                  <a:cubicBezTo>
                    <a:pt x="3375" y="67"/>
                    <a:pt x="3284" y="39"/>
                    <a:pt x="3114" y="16"/>
                  </a:cubicBezTo>
                  <a:cubicBezTo>
                    <a:pt x="3046" y="7"/>
                    <a:pt x="2964" y="1"/>
                    <a:pt x="2871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68;p34">
              <a:extLst>
                <a:ext uri="{FF2B5EF4-FFF2-40B4-BE49-F238E27FC236}">
                  <a16:creationId xmlns:a16="http://schemas.microsoft.com/office/drawing/2014/main" id="{5D957A63-E7D4-4A25-9144-3670B557F402}"/>
                </a:ext>
              </a:extLst>
            </p:cNvPr>
            <p:cNvSpPr/>
            <p:nvPr/>
          </p:nvSpPr>
          <p:spPr>
            <a:xfrm>
              <a:off x="8088225" y="2020300"/>
              <a:ext cx="134175" cy="362750"/>
            </a:xfrm>
            <a:custGeom>
              <a:avLst/>
              <a:gdLst/>
              <a:ahLst/>
              <a:cxnLst/>
              <a:rect l="l" t="t" r="r" b="b"/>
              <a:pathLst>
                <a:path w="5367" h="14510" extrusionOk="0">
                  <a:moveTo>
                    <a:pt x="1876" y="1"/>
                  </a:moveTo>
                  <a:lnTo>
                    <a:pt x="0" y="467"/>
                  </a:lnTo>
                  <a:lnTo>
                    <a:pt x="3491" y="14510"/>
                  </a:lnTo>
                  <a:lnTo>
                    <a:pt x="5367" y="14043"/>
                  </a:lnTo>
                  <a:lnTo>
                    <a:pt x="18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69;p34">
              <a:extLst>
                <a:ext uri="{FF2B5EF4-FFF2-40B4-BE49-F238E27FC236}">
                  <a16:creationId xmlns:a16="http://schemas.microsoft.com/office/drawing/2014/main" id="{DF768E42-30BB-4331-BD8B-60600A1EC16E}"/>
                </a:ext>
              </a:extLst>
            </p:cNvPr>
            <p:cNvSpPr/>
            <p:nvPr/>
          </p:nvSpPr>
          <p:spPr>
            <a:xfrm>
              <a:off x="8100875" y="2068225"/>
              <a:ext cx="44500" cy="11650"/>
            </a:xfrm>
            <a:custGeom>
              <a:avLst/>
              <a:gdLst/>
              <a:ahLst/>
              <a:cxnLst/>
              <a:rect l="l" t="t" r="r" b="b"/>
              <a:pathLst>
                <a:path w="1780" h="466" extrusionOk="0">
                  <a:moveTo>
                    <a:pt x="1707" y="0"/>
                  </a:moveTo>
                  <a:cubicBezTo>
                    <a:pt x="1576" y="0"/>
                    <a:pt x="1248" y="58"/>
                    <a:pt x="870" y="153"/>
                  </a:cubicBezTo>
                  <a:cubicBezTo>
                    <a:pt x="385" y="272"/>
                    <a:pt x="1" y="407"/>
                    <a:pt x="11" y="451"/>
                  </a:cubicBezTo>
                  <a:cubicBezTo>
                    <a:pt x="13" y="461"/>
                    <a:pt x="35" y="466"/>
                    <a:pt x="72" y="466"/>
                  </a:cubicBezTo>
                  <a:cubicBezTo>
                    <a:pt x="204" y="466"/>
                    <a:pt x="532" y="408"/>
                    <a:pt x="910" y="314"/>
                  </a:cubicBezTo>
                  <a:cubicBezTo>
                    <a:pt x="1396" y="194"/>
                    <a:pt x="1780" y="59"/>
                    <a:pt x="1769" y="15"/>
                  </a:cubicBezTo>
                  <a:cubicBezTo>
                    <a:pt x="1766" y="5"/>
                    <a:pt x="1745" y="0"/>
                    <a:pt x="1707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70;p34">
              <a:extLst>
                <a:ext uri="{FF2B5EF4-FFF2-40B4-BE49-F238E27FC236}">
                  <a16:creationId xmlns:a16="http://schemas.microsoft.com/office/drawing/2014/main" id="{76F0D580-C285-485B-BB98-8A1ED947BA08}"/>
                </a:ext>
              </a:extLst>
            </p:cNvPr>
            <p:cNvSpPr/>
            <p:nvPr/>
          </p:nvSpPr>
          <p:spPr>
            <a:xfrm>
              <a:off x="8099950" y="2060325"/>
              <a:ext cx="44500" cy="11700"/>
            </a:xfrm>
            <a:custGeom>
              <a:avLst/>
              <a:gdLst/>
              <a:ahLst/>
              <a:cxnLst/>
              <a:rect l="l" t="t" r="r" b="b"/>
              <a:pathLst>
                <a:path w="1780" h="468" extrusionOk="0">
                  <a:moveTo>
                    <a:pt x="1707" y="1"/>
                  </a:moveTo>
                  <a:cubicBezTo>
                    <a:pt x="1575" y="1"/>
                    <a:pt x="1248" y="59"/>
                    <a:pt x="870" y="153"/>
                  </a:cubicBezTo>
                  <a:cubicBezTo>
                    <a:pt x="384" y="274"/>
                    <a:pt x="0" y="407"/>
                    <a:pt x="10" y="453"/>
                  </a:cubicBezTo>
                  <a:cubicBezTo>
                    <a:pt x="13" y="463"/>
                    <a:pt x="34" y="467"/>
                    <a:pt x="71" y="467"/>
                  </a:cubicBezTo>
                  <a:cubicBezTo>
                    <a:pt x="202" y="467"/>
                    <a:pt x="531" y="409"/>
                    <a:pt x="910" y="315"/>
                  </a:cubicBezTo>
                  <a:cubicBezTo>
                    <a:pt x="1395" y="194"/>
                    <a:pt x="1779" y="60"/>
                    <a:pt x="1768" y="15"/>
                  </a:cubicBezTo>
                  <a:cubicBezTo>
                    <a:pt x="1766" y="6"/>
                    <a:pt x="1744" y="1"/>
                    <a:pt x="1707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71;p34">
              <a:extLst>
                <a:ext uri="{FF2B5EF4-FFF2-40B4-BE49-F238E27FC236}">
                  <a16:creationId xmlns:a16="http://schemas.microsoft.com/office/drawing/2014/main" id="{D5021080-F855-4B86-87AC-2E883A84C9E5}"/>
                </a:ext>
              </a:extLst>
            </p:cNvPr>
            <p:cNvSpPr/>
            <p:nvPr/>
          </p:nvSpPr>
          <p:spPr>
            <a:xfrm>
              <a:off x="8169525" y="2344300"/>
              <a:ext cx="44525" cy="11675"/>
            </a:xfrm>
            <a:custGeom>
              <a:avLst/>
              <a:gdLst/>
              <a:ahLst/>
              <a:cxnLst/>
              <a:rect l="l" t="t" r="r" b="b"/>
              <a:pathLst>
                <a:path w="1781" h="467" extrusionOk="0">
                  <a:moveTo>
                    <a:pt x="1708" y="1"/>
                  </a:moveTo>
                  <a:cubicBezTo>
                    <a:pt x="1576" y="1"/>
                    <a:pt x="1248" y="59"/>
                    <a:pt x="870" y="153"/>
                  </a:cubicBezTo>
                  <a:cubicBezTo>
                    <a:pt x="384" y="273"/>
                    <a:pt x="0" y="407"/>
                    <a:pt x="11" y="452"/>
                  </a:cubicBezTo>
                  <a:cubicBezTo>
                    <a:pt x="13" y="461"/>
                    <a:pt x="35" y="466"/>
                    <a:pt x="72" y="466"/>
                  </a:cubicBezTo>
                  <a:cubicBezTo>
                    <a:pt x="203" y="466"/>
                    <a:pt x="532" y="408"/>
                    <a:pt x="910" y="314"/>
                  </a:cubicBezTo>
                  <a:cubicBezTo>
                    <a:pt x="1395" y="194"/>
                    <a:pt x="1780" y="60"/>
                    <a:pt x="1769" y="15"/>
                  </a:cubicBezTo>
                  <a:cubicBezTo>
                    <a:pt x="1767" y="5"/>
                    <a:pt x="1745" y="1"/>
                    <a:pt x="1708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72;p34">
              <a:extLst>
                <a:ext uri="{FF2B5EF4-FFF2-40B4-BE49-F238E27FC236}">
                  <a16:creationId xmlns:a16="http://schemas.microsoft.com/office/drawing/2014/main" id="{FCA5D54F-7E8D-40CB-9381-B7C7D441E657}"/>
                </a:ext>
              </a:extLst>
            </p:cNvPr>
            <p:cNvSpPr/>
            <p:nvPr/>
          </p:nvSpPr>
          <p:spPr>
            <a:xfrm>
              <a:off x="8168575" y="2336425"/>
              <a:ext cx="44525" cy="11675"/>
            </a:xfrm>
            <a:custGeom>
              <a:avLst/>
              <a:gdLst/>
              <a:ahLst/>
              <a:cxnLst/>
              <a:rect l="l" t="t" r="r" b="b"/>
              <a:pathLst>
                <a:path w="1781" h="467" extrusionOk="0">
                  <a:moveTo>
                    <a:pt x="1708" y="0"/>
                  </a:moveTo>
                  <a:cubicBezTo>
                    <a:pt x="1576" y="0"/>
                    <a:pt x="1248" y="58"/>
                    <a:pt x="870" y="152"/>
                  </a:cubicBezTo>
                  <a:cubicBezTo>
                    <a:pt x="385" y="272"/>
                    <a:pt x="0" y="407"/>
                    <a:pt x="11" y="451"/>
                  </a:cubicBezTo>
                  <a:cubicBezTo>
                    <a:pt x="14" y="461"/>
                    <a:pt x="35" y="466"/>
                    <a:pt x="73" y="466"/>
                  </a:cubicBezTo>
                  <a:cubicBezTo>
                    <a:pt x="205" y="466"/>
                    <a:pt x="533" y="408"/>
                    <a:pt x="910" y="313"/>
                  </a:cubicBezTo>
                  <a:cubicBezTo>
                    <a:pt x="1395" y="194"/>
                    <a:pt x="1781" y="59"/>
                    <a:pt x="1769" y="15"/>
                  </a:cubicBezTo>
                  <a:cubicBezTo>
                    <a:pt x="1767" y="5"/>
                    <a:pt x="1745" y="0"/>
                    <a:pt x="1708" y="0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3;p34">
              <a:extLst>
                <a:ext uri="{FF2B5EF4-FFF2-40B4-BE49-F238E27FC236}">
                  <a16:creationId xmlns:a16="http://schemas.microsoft.com/office/drawing/2014/main" id="{F23C9063-4523-4765-A280-A0F8BEE53C33}"/>
                </a:ext>
              </a:extLst>
            </p:cNvPr>
            <p:cNvSpPr/>
            <p:nvPr/>
          </p:nvSpPr>
          <p:spPr>
            <a:xfrm>
              <a:off x="8131725" y="2117250"/>
              <a:ext cx="46925" cy="179625"/>
            </a:xfrm>
            <a:custGeom>
              <a:avLst/>
              <a:gdLst/>
              <a:ahLst/>
              <a:cxnLst/>
              <a:rect l="l" t="t" r="r" b="b"/>
              <a:pathLst>
                <a:path w="1877" h="7185" extrusionOk="0">
                  <a:moveTo>
                    <a:pt x="47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1" y="12"/>
                    <a:pt x="365" y="1630"/>
                    <a:pt x="858" y="3613"/>
                  </a:cubicBezTo>
                  <a:cubicBezTo>
                    <a:pt x="1349" y="5590"/>
                    <a:pt x="1785" y="7185"/>
                    <a:pt x="1831" y="7185"/>
                  </a:cubicBezTo>
                  <a:cubicBezTo>
                    <a:pt x="1832" y="7185"/>
                    <a:pt x="1832" y="7185"/>
                    <a:pt x="1832" y="7185"/>
                  </a:cubicBezTo>
                  <a:cubicBezTo>
                    <a:pt x="1876" y="7174"/>
                    <a:pt x="1513" y="5557"/>
                    <a:pt x="1020" y="3573"/>
                  </a:cubicBezTo>
                  <a:cubicBezTo>
                    <a:pt x="528" y="1596"/>
                    <a:pt x="94" y="1"/>
                    <a:pt x="47" y="1"/>
                  </a:cubicBezTo>
                  <a:close/>
                </a:path>
              </a:pathLst>
            </a:custGeom>
            <a:solidFill>
              <a:srgbClr val="DEF2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74;p34">
              <a:extLst>
                <a:ext uri="{FF2B5EF4-FFF2-40B4-BE49-F238E27FC236}">
                  <a16:creationId xmlns:a16="http://schemas.microsoft.com/office/drawing/2014/main" id="{4FF24F14-4F21-4795-9F74-9FD2BEC4EFD8}"/>
                </a:ext>
              </a:extLst>
            </p:cNvPr>
            <p:cNvSpPr/>
            <p:nvPr/>
          </p:nvSpPr>
          <p:spPr>
            <a:xfrm>
              <a:off x="7999725" y="2129650"/>
              <a:ext cx="396700" cy="308625"/>
            </a:xfrm>
            <a:custGeom>
              <a:avLst/>
              <a:gdLst/>
              <a:ahLst/>
              <a:cxnLst/>
              <a:rect l="l" t="t" r="r" b="b"/>
              <a:pathLst>
                <a:path w="15868" h="12345" extrusionOk="0">
                  <a:moveTo>
                    <a:pt x="11165" y="0"/>
                  </a:moveTo>
                  <a:cubicBezTo>
                    <a:pt x="9401" y="0"/>
                    <a:pt x="8018" y="358"/>
                    <a:pt x="8018" y="358"/>
                  </a:cubicBezTo>
                  <a:lnTo>
                    <a:pt x="8101" y="4371"/>
                  </a:lnTo>
                  <a:lnTo>
                    <a:pt x="0" y="5781"/>
                  </a:lnTo>
                  <a:lnTo>
                    <a:pt x="831" y="11743"/>
                  </a:lnTo>
                  <a:cubicBezTo>
                    <a:pt x="831" y="11743"/>
                    <a:pt x="3866" y="12344"/>
                    <a:pt x="7098" y="12344"/>
                  </a:cubicBezTo>
                  <a:cubicBezTo>
                    <a:pt x="8736" y="12344"/>
                    <a:pt x="10425" y="12190"/>
                    <a:pt x="11795" y="11724"/>
                  </a:cubicBezTo>
                  <a:cubicBezTo>
                    <a:pt x="15867" y="10340"/>
                    <a:pt x="15001" y="730"/>
                    <a:pt x="15001" y="730"/>
                  </a:cubicBezTo>
                  <a:cubicBezTo>
                    <a:pt x="13757" y="167"/>
                    <a:pt x="12372" y="0"/>
                    <a:pt x="1116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75;p34">
              <a:extLst>
                <a:ext uri="{FF2B5EF4-FFF2-40B4-BE49-F238E27FC236}">
                  <a16:creationId xmlns:a16="http://schemas.microsoft.com/office/drawing/2014/main" id="{6FB512EC-E242-4614-B209-D0CF4C267E3E}"/>
                </a:ext>
              </a:extLst>
            </p:cNvPr>
            <p:cNvSpPr/>
            <p:nvPr/>
          </p:nvSpPr>
          <p:spPr>
            <a:xfrm>
              <a:off x="8198925" y="2235825"/>
              <a:ext cx="50400" cy="32400"/>
            </a:xfrm>
            <a:custGeom>
              <a:avLst/>
              <a:gdLst/>
              <a:ahLst/>
              <a:cxnLst/>
              <a:rect l="l" t="t" r="r" b="b"/>
              <a:pathLst>
                <a:path w="2016" h="1296" extrusionOk="0">
                  <a:moveTo>
                    <a:pt x="59" y="1"/>
                  </a:moveTo>
                  <a:cubicBezTo>
                    <a:pt x="29" y="1"/>
                    <a:pt x="12" y="5"/>
                    <a:pt x="11" y="12"/>
                  </a:cubicBezTo>
                  <a:cubicBezTo>
                    <a:pt x="0" y="61"/>
                    <a:pt x="521" y="192"/>
                    <a:pt x="1063" y="549"/>
                  </a:cubicBezTo>
                  <a:cubicBezTo>
                    <a:pt x="1589" y="888"/>
                    <a:pt x="1915" y="1295"/>
                    <a:pt x="1973" y="1295"/>
                  </a:cubicBezTo>
                  <a:cubicBezTo>
                    <a:pt x="1975" y="1295"/>
                    <a:pt x="1977" y="1295"/>
                    <a:pt x="1978" y="1293"/>
                  </a:cubicBezTo>
                  <a:cubicBezTo>
                    <a:pt x="2016" y="1275"/>
                    <a:pt x="1730" y="781"/>
                    <a:pt x="1154" y="409"/>
                  </a:cubicBezTo>
                  <a:cubicBezTo>
                    <a:pt x="679" y="96"/>
                    <a:pt x="208" y="1"/>
                    <a:pt x="5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276;p34">
              <a:extLst>
                <a:ext uri="{FF2B5EF4-FFF2-40B4-BE49-F238E27FC236}">
                  <a16:creationId xmlns:a16="http://schemas.microsoft.com/office/drawing/2014/main" id="{827D2385-312A-480D-92EC-2B83E34870CC}"/>
                </a:ext>
              </a:extLst>
            </p:cNvPr>
            <p:cNvSpPr/>
            <p:nvPr/>
          </p:nvSpPr>
          <p:spPr>
            <a:xfrm>
              <a:off x="7862400" y="2227825"/>
              <a:ext cx="201075" cy="202150"/>
            </a:xfrm>
            <a:custGeom>
              <a:avLst/>
              <a:gdLst/>
              <a:ahLst/>
              <a:cxnLst/>
              <a:rect l="l" t="t" r="r" b="b"/>
              <a:pathLst>
                <a:path w="8043" h="8086" extrusionOk="0">
                  <a:moveTo>
                    <a:pt x="5982" y="0"/>
                  </a:moveTo>
                  <a:cubicBezTo>
                    <a:pt x="5960" y="0"/>
                    <a:pt x="5947" y="1"/>
                    <a:pt x="5947" y="1"/>
                  </a:cubicBezTo>
                  <a:lnTo>
                    <a:pt x="5872" y="130"/>
                  </a:lnTo>
                  <a:cubicBezTo>
                    <a:pt x="5265" y="1155"/>
                    <a:pt x="4193" y="1834"/>
                    <a:pt x="3004" y="1890"/>
                  </a:cubicBezTo>
                  <a:lnTo>
                    <a:pt x="2970" y="1892"/>
                  </a:lnTo>
                  <a:cubicBezTo>
                    <a:pt x="1856" y="1937"/>
                    <a:pt x="456" y="1881"/>
                    <a:pt x="297" y="2203"/>
                  </a:cubicBezTo>
                  <a:cubicBezTo>
                    <a:pt x="0" y="2803"/>
                    <a:pt x="406" y="3218"/>
                    <a:pt x="1119" y="3575"/>
                  </a:cubicBezTo>
                  <a:cubicBezTo>
                    <a:pt x="1119" y="3575"/>
                    <a:pt x="701" y="4203"/>
                    <a:pt x="1233" y="4610"/>
                  </a:cubicBezTo>
                  <a:cubicBezTo>
                    <a:pt x="1233" y="4610"/>
                    <a:pt x="1119" y="5490"/>
                    <a:pt x="1544" y="5858"/>
                  </a:cubicBezTo>
                  <a:cubicBezTo>
                    <a:pt x="1903" y="6167"/>
                    <a:pt x="3974" y="7719"/>
                    <a:pt x="7694" y="8086"/>
                  </a:cubicBezTo>
                  <a:lnTo>
                    <a:pt x="7694" y="2783"/>
                  </a:lnTo>
                  <a:cubicBezTo>
                    <a:pt x="7694" y="2783"/>
                    <a:pt x="8043" y="1085"/>
                    <a:pt x="7091" y="332"/>
                  </a:cubicBezTo>
                  <a:cubicBezTo>
                    <a:pt x="6697" y="21"/>
                    <a:pt x="6128" y="0"/>
                    <a:pt x="59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277;p34">
              <a:extLst>
                <a:ext uri="{FF2B5EF4-FFF2-40B4-BE49-F238E27FC236}">
                  <a16:creationId xmlns:a16="http://schemas.microsoft.com/office/drawing/2014/main" id="{9069B86A-DA88-4E69-A600-7F526726957B}"/>
                </a:ext>
              </a:extLst>
            </p:cNvPr>
            <p:cNvSpPr/>
            <p:nvPr/>
          </p:nvSpPr>
          <p:spPr>
            <a:xfrm>
              <a:off x="7886450" y="2316250"/>
              <a:ext cx="94500" cy="12350"/>
            </a:xfrm>
            <a:custGeom>
              <a:avLst/>
              <a:gdLst/>
              <a:ahLst/>
              <a:cxnLst/>
              <a:rect l="l" t="t" r="r" b="b"/>
              <a:pathLst>
                <a:path w="3780" h="494" extrusionOk="0">
                  <a:moveTo>
                    <a:pt x="60" y="0"/>
                  </a:moveTo>
                  <a:cubicBezTo>
                    <a:pt x="25" y="0"/>
                    <a:pt x="0" y="51"/>
                    <a:pt x="39" y="70"/>
                  </a:cubicBezTo>
                  <a:cubicBezTo>
                    <a:pt x="641" y="360"/>
                    <a:pt x="1366" y="494"/>
                    <a:pt x="2086" y="494"/>
                  </a:cubicBezTo>
                  <a:cubicBezTo>
                    <a:pt x="2645" y="494"/>
                    <a:pt x="3202" y="413"/>
                    <a:pt x="3694" y="263"/>
                  </a:cubicBezTo>
                  <a:cubicBezTo>
                    <a:pt x="3779" y="237"/>
                    <a:pt x="3750" y="123"/>
                    <a:pt x="3671" y="123"/>
                  </a:cubicBezTo>
                  <a:cubicBezTo>
                    <a:pt x="3666" y="123"/>
                    <a:pt x="3661" y="123"/>
                    <a:pt x="3656" y="124"/>
                  </a:cubicBezTo>
                  <a:cubicBezTo>
                    <a:pt x="3121" y="214"/>
                    <a:pt x="2595" y="310"/>
                    <a:pt x="2053" y="310"/>
                  </a:cubicBezTo>
                  <a:cubicBezTo>
                    <a:pt x="1987" y="310"/>
                    <a:pt x="1921" y="308"/>
                    <a:pt x="1855" y="305"/>
                  </a:cubicBezTo>
                  <a:cubicBezTo>
                    <a:pt x="1243" y="278"/>
                    <a:pt x="664" y="113"/>
                    <a:pt x="68" y="1"/>
                  </a:cubicBezTo>
                  <a:cubicBezTo>
                    <a:pt x="65" y="1"/>
                    <a:pt x="63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278;p34">
              <a:extLst>
                <a:ext uri="{FF2B5EF4-FFF2-40B4-BE49-F238E27FC236}">
                  <a16:creationId xmlns:a16="http://schemas.microsoft.com/office/drawing/2014/main" id="{4ED9FA3A-409C-446D-B62A-68022179746E}"/>
                </a:ext>
              </a:extLst>
            </p:cNvPr>
            <p:cNvSpPr/>
            <p:nvPr/>
          </p:nvSpPr>
          <p:spPr>
            <a:xfrm>
              <a:off x="7890975" y="2343925"/>
              <a:ext cx="91075" cy="21550"/>
            </a:xfrm>
            <a:custGeom>
              <a:avLst/>
              <a:gdLst/>
              <a:ahLst/>
              <a:cxnLst/>
              <a:rect l="l" t="t" r="r" b="b"/>
              <a:pathLst>
                <a:path w="3643" h="862" extrusionOk="0">
                  <a:moveTo>
                    <a:pt x="81" y="1"/>
                  </a:moveTo>
                  <a:cubicBezTo>
                    <a:pt x="36" y="1"/>
                    <a:pt x="0" y="62"/>
                    <a:pt x="39" y="99"/>
                  </a:cubicBezTo>
                  <a:lnTo>
                    <a:pt x="40" y="99"/>
                  </a:lnTo>
                  <a:cubicBezTo>
                    <a:pt x="605" y="629"/>
                    <a:pt x="1361" y="861"/>
                    <a:pt x="2124" y="861"/>
                  </a:cubicBezTo>
                  <a:cubicBezTo>
                    <a:pt x="2611" y="861"/>
                    <a:pt x="3101" y="767"/>
                    <a:pt x="3546" y="594"/>
                  </a:cubicBezTo>
                  <a:cubicBezTo>
                    <a:pt x="3642" y="557"/>
                    <a:pt x="3618" y="416"/>
                    <a:pt x="3528" y="416"/>
                  </a:cubicBezTo>
                  <a:cubicBezTo>
                    <a:pt x="3519" y="416"/>
                    <a:pt x="3509" y="418"/>
                    <a:pt x="3498" y="421"/>
                  </a:cubicBezTo>
                  <a:cubicBezTo>
                    <a:pt x="3036" y="569"/>
                    <a:pt x="2590" y="646"/>
                    <a:pt x="2156" y="646"/>
                  </a:cubicBezTo>
                  <a:cubicBezTo>
                    <a:pt x="1449" y="646"/>
                    <a:pt x="774" y="442"/>
                    <a:pt x="109" y="9"/>
                  </a:cubicBezTo>
                  <a:cubicBezTo>
                    <a:pt x="100" y="3"/>
                    <a:pt x="90" y="1"/>
                    <a:pt x="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279;p34">
              <a:extLst>
                <a:ext uri="{FF2B5EF4-FFF2-40B4-BE49-F238E27FC236}">
                  <a16:creationId xmlns:a16="http://schemas.microsoft.com/office/drawing/2014/main" id="{4AE4A25E-EADE-44A6-A971-1FA2E4AF10CE}"/>
                </a:ext>
              </a:extLst>
            </p:cNvPr>
            <p:cNvSpPr/>
            <p:nvPr/>
          </p:nvSpPr>
          <p:spPr>
            <a:xfrm>
              <a:off x="7940575" y="1526525"/>
              <a:ext cx="159175" cy="256875"/>
            </a:xfrm>
            <a:custGeom>
              <a:avLst/>
              <a:gdLst/>
              <a:ahLst/>
              <a:cxnLst/>
              <a:rect l="l" t="t" r="r" b="b"/>
              <a:pathLst>
                <a:path w="6367" h="10275" extrusionOk="0">
                  <a:moveTo>
                    <a:pt x="6366" y="0"/>
                  </a:moveTo>
                  <a:lnTo>
                    <a:pt x="1" y="4316"/>
                  </a:lnTo>
                  <a:lnTo>
                    <a:pt x="1" y="9016"/>
                  </a:lnTo>
                  <a:cubicBezTo>
                    <a:pt x="1" y="9016"/>
                    <a:pt x="1607" y="10274"/>
                    <a:pt x="3117" y="10274"/>
                  </a:cubicBezTo>
                  <a:cubicBezTo>
                    <a:pt x="4626" y="10274"/>
                    <a:pt x="6366" y="9224"/>
                    <a:pt x="6366" y="9224"/>
                  </a:cubicBezTo>
                  <a:lnTo>
                    <a:pt x="6366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80;p34">
              <a:extLst>
                <a:ext uri="{FF2B5EF4-FFF2-40B4-BE49-F238E27FC236}">
                  <a16:creationId xmlns:a16="http://schemas.microsoft.com/office/drawing/2014/main" id="{516475C2-101C-4DB6-BC5E-DBBE58FE737D}"/>
                </a:ext>
              </a:extLst>
            </p:cNvPr>
            <p:cNvSpPr/>
            <p:nvPr/>
          </p:nvSpPr>
          <p:spPr>
            <a:xfrm>
              <a:off x="7940575" y="1561925"/>
              <a:ext cx="143825" cy="142500"/>
            </a:xfrm>
            <a:custGeom>
              <a:avLst/>
              <a:gdLst/>
              <a:ahLst/>
              <a:cxnLst/>
              <a:rect l="l" t="t" r="r" b="b"/>
              <a:pathLst>
                <a:path w="5753" h="5700" extrusionOk="0">
                  <a:moveTo>
                    <a:pt x="5752" y="0"/>
                  </a:moveTo>
                  <a:lnTo>
                    <a:pt x="1" y="3212"/>
                  </a:lnTo>
                  <a:lnTo>
                    <a:pt x="1" y="5558"/>
                  </a:lnTo>
                  <a:cubicBezTo>
                    <a:pt x="1" y="5558"/>
                    <a:pt x="509" y="5699"/>
                    <a:pt x="1223" y="5699"/>
                  </a:cubicBezTo>
                  <a:cubicBezTo>
                    <a:pt x="2866" y="5699"/>
                    <a:pt x="5602" y="4950"/>
                    <a:pt x="575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281;p34">
              <a:extLst>
                <a:ext uri="{FF2B5EF4-FFF2-40B4-BE49-F238E27FC236}">
                  <a16:creationId xmlns:a16="http://schemas.microsoft.com/office/drawing/2014/main" id="{583715EB-87F2-4710-851A-62AD926B2311}"/>
                </a:ext>
              </a:extLst>
            </p:cNvPr>
            <p:cNvSpPr/>
            <p:nvPr/>
          </p:nvSpPr>
          <p:spPr>
            <a:xfrm>
              <a:off x="8088175" y="1467100"/>
              <a:ext cx="53900" cy="68875"/>
            </a:xfrm>
            <a:custGeom>
              <a:avLst/>
              <a:gdLst/>
              <a:ahLst/>
              <a:cxnLst/>
              <a:rect l="l" t="t" r="r" b="b"/>
              <a:pathLst>
                <a:path w="2156" h="2755" extrusionOk="0">
                  <a:moveTo>
                    <a:pt x="1095" y="0"/>
                  </a:moveTo>
                  <a:cubicBezTo>
                    <a:pt x="1038" y="0"/>
                    <a:pt x="980" y="4"/>
                    <a:pt x="924" y="12"/>
                  </a:cubicBezTo>
                  <a:cubicBezTo>
                    <a:pt x="679" y="45"/>
                    <a:pt x="447" y="141"/>
                    <a:pt x="217" y="235"/>
                  </a:cubicBezTo>
                  <a:lnTo>
                    <a:pt x="0" y="2606"/>
                  </a:lnTo>
                  <a:cubicBezTo>
                    <a:pt x="186" y="2707"/>
                    <a:pt x="395" y="2754"/>
                    <a:pt x="604" y="2754"/>
                  </a:cubicBezTo>
                  <a:cubicBezTo>
                    <a:pt x="964" y="2754"/>
                    <a:pt x="1328" y="2613"/>
                    <a:pt x="1591" y="2359"/>
                  </a:cubicBezTo>
                  <a:cubicBezTo>
                    <a:pt x="2005" y="1957"/>
                    <a:pt x="2156" y="1306"/>
                    <a:pt x="1999" y="744"/>
                  </a:cubicBezTo>
                  <a:cubicBezTo>
                    <a:pt x="1936" y="517"/>
                    <a:pt x="1821" y="298"/>
                    <a:pt x="1635" y="161"/>
                  </a:cubicBezTo>
                  <a:cubicBezTo>
                    <a:pt x="1480" y="47"/>
                    <a:pt x="1288" y="0"/>
                    <a:pt x="109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282;p34">
              <a:extLst>
                <a:ext uri="{FF2B5EF4-FFF2-40B4-BE49-F238E27FC236}">
                  <a16:creationId xmlns:a16="http://schemas.microsoft.com/office/drawing/2014/main" id="{E601C11F-EBFA-4F26-ACB4-F52522A060AB}"/>
                </a:ext>
              </a:extLst>
            </p:cNvPr>
            <p:cNvSpPr/>
            <p:nvPr/>
          </p:nvSpPr>
          <p:spPr>
            <a:xfrm>
              <a:off x="8102750" y="1476600"/>
              <a:ext cx="27325" cy="44475"/>
            </a:xfrm>
            <a:custGeom>
              <a:avLst/>
              <a:gdLst/>
              <a:ahLst/>
              <a:cxnLst/>
              <a:rect l="l" t="t" r="r" b="b"/>
              <a:pathLst>
                <a:path w="1093" h="1779" extrusionOk="0">
                  <a:moveTo>
                    <a:pt x="637" y="1"/>
                  </a:moveTo>
                  <a:cubicBezTo>
                    <a:pt x="625" y="1"/>
                    <a:pt x="614" y="5"/>
                    <a:pt x="603" y="15"/>
                  </a:cubicBezTo>
                  <a:lnTo>
                    <a:pt x="604" y="15"/>
                  </a:lnTo>
                  <a:cubicBezTo>
                    <a:pt x="394" y="224"/>
                    <a:pt x="226" y="448"/>
                    <a:pt x="66" y="694"/>
                  </a:cubicBezTo>
                  <a:lnTo>
                    <a:pt x="66" y="694"/>
                  </a:lnTo>
                  <a:cubicBezTo>
                    <a:pt x="51" y="714"/>
                    <a:pt x="38" y="736"/>
                    <a:pt x="25" y="759"/>
                  </a:cubicBezTo>
                  <a:cubicBezTo>
                    <a:pt x="1" y="797"/>
                    <a:pt x="37" y="841"/>
                    <a:pt x="75" y="841"/>
                  </a:cubicBezTo>
                  <a:cubicBezTo>
                    <a:pt x="87" y="841"/>
                    <a:pt x="100" y="836"/>
                    <a:pt x="110" y="825"/>
                  </a:cubicBezTo>
                  <a:cubicBezTo>
                    <a:pt x="203" y="725"/>
                    <a:pt x="305" y="683"/>
                    <a:pt x="400" y="683"/>
                  </a:cubicBezTo>
                  <a:cubicBezTo>
                    <a:pt x="658" y="683"/>
                    <a:pt x="868" y="990"/>
                    <a:pt x="721" y="1287"/>
                  </a:cubicBezTo>
                  <a:cubicBezTo>
                    <a:pt x="617" y="1497"/>
                    <a:pt x="404" y="1552"/>
                    <a:pt x="205" y="1632"/>
                  </a:cubicBezTo>
                  <a:cubicBezTo>
                    <a:pt x="148" y="1655"/>
                    <a:pt x="134" y="1745"/>
                    <a:pt x="205" y="1763"/>
                  </a:cubicBezTo>
                  <a:cubicBezTo>
                    <a:pt x="250" y="1774"/>
                    <a:pt x="294" y="1779"/>
                    <a:pt x="338" y="1779"/>
                  </a:cubicBezTo>
                  <a:cubicBezTo>
                    <a:pt x="753" y="1779"/>
                    <a:pt x="1093" y="1324"/>
                    <a:pt x="975" y="915"/>
                  </a:cubicBezTo>
                  <a:cubicBezTo>
                    <a:pt x="901" y="657"/>
                    <a:pt x="670" y="502"/>
                    <a:pt x="444" y="502"/>
                  </a:cubicBezTo>
                  <a:cubicBezTo>
                    <a:pt x="397" y="502"/>
                    <a:pt x="350" y="508"/>
                    <a:pt x="305" y="522"/>
                  </a:cubicBezTo>
                  <a:lnTo>
                    <a:pt x="305" y="522"/>
                  </a:lnTo>
                  <a:cubicBezTo>
                    <a:pt x="417" y="368"/>
                    <a:pt x="541" y="222"/>
                    <a:pt x="673" y="84"/>
                  </a:cubicBezTo>
                  <a:cubicBezTo>
                    <a:pt x="707" y="49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83;p34">
              <a:extLst>
                <a:ext uri="{FF2B5EF4-FFF2-40B4-BE49-F238E27FC236}">
                  <a16:creationId xmlns:a16="http://schemas.microsoft.com/office/drawing/2014/main" id="{20A8FA3E-1488-4FC0-9699-00AF1232A24F}"/>
                </a:ext>
              </a:extLst>
            </p:cNvPr>
            <p:cNvSpPr/>
            <p:nvPr/>
          </p:nvSpPr>
          <p:spPr>
            <a:xfrm>
              <a:off x="7863750" y="1340150"/>
              <a:ext cx="261350" cy="310375"/>
            </a:xfrm>
            <a:custGeom>
              <a:avLst/>
              <a:gdLst/>
              <a:ahLst/>
              <a:cxnLst/>
              <a:rect l="l" t="t" r="r" b="b"/>
              <a:pathLst>
                <a:path w="10454" h="12415" extrusionOk="0">
                  <a:moveTo>
                    <a:pt x="5772" y="0"/>
                  </a:moveTo>
                  <a:cubicBezTo>
                    <a:pt x="4740" y="0"/>
                    <a:pt x="1840" y="421"/>
                    <a:pt x="1030" y="5024"/>
                  </a:cubicBezTo>
                  <a:cubicBezTo>
                    <a:pt x="1" y="10886"/>
                    <a:pt x="1778" y="12401"/>
                    <a:pt x="4082" y="12414"/>
                  </a:cubicBezTo>
                  <a:cubicBezTo>
                    <a:pt x="4098" y="12414"/>
                    <a:pt x="4114" y="12414"/>
                    <a:pt x="4129" y="12414"/>
                  </a:cubicBezTo>
                  <a:cubicBezTo>
                    <a:pt x="6834" y="12414"/>
                    <a:pt x="8456" y="11086"/>
                    <a:pt x="8993" y="8124"/>
                  </a:cubicBezTo>
                  <a:cubicBezTo>
                    <a:pt x="9800" y="3665"/>
                    <a:pt x="10453" y="293"/>
                    <a:pt x="6141" y="21"/>
                  </a:cubicBezTo>
                  <a:cubicBezTo>
                    <a:pt x="6141" y="21"/>
                    <a:pt x="6003" y="0"/>
                    <a:pt x="577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284;p34">
              <a:extLst>
                <a:ext uri="{FF2B5EF4-FFF2-40B4-BE49-F238E27FC236}">
                  <a16:creationId xmlns:a16="http://schemas.microsoft.com/office/drawing/2014/main" id="{6C07595D-CDB7-4A2A-9E3C-A973E0FF54B8}"/>
                </a:ext>
              </a:extLst>
            </p:cNvPr>
            <p:cNvSpPr/>
            <p:nvPr/>
          </p:nvSpPr>
          <p:spPr>
            <a:xfrm>
              <a:off x="7961125" y="1432825"/>
              <a:ext cx="23450" cy="107700"/>
            </a:xfrm>
            <a:custGeom>
              <a:avLst/>
              <a:gdLst/>
              <a:ahLst/>
              <a:cxnLst/>
              <a:rect l="l" t="t" r="r" b="b"/>
              <a:pathLst>
                <a:path w="938" h="4308" extrusionOk="0">
                  <a:moveTo>
                    <a:pt x="307" y="1"/>
                  </a:moveTo>
                  <a:cubicBezTo>
                    <a:pt x="283" y="1"/>
                    <a:pt x="258" y="17"/>
                    <a:pt x="255" y="48"/>
                  </a:cubicBezTo>
                  <a:cubicBezTo>
                    <a:pt x="135" y="1197"/>
                    <a:pt x="0" y="2496"/>
                    <a:pt x="120" y="3647"/>
                  </a:cubicBezTo>
                  <a:cubicBezTo>
                    <a:pt x="158" y="4007"/>
                    <a:pt x="309" y="4308"/>
                    <a:pt x="643" y="4308"/>
                  </a:cubicBezTo>
                  <a:cubicBezTo>
                    <a:pt x="698" y="4308"/>
                    <a:pt x="757" y="4300"/>
                    <a:pt x="822" y="4283"/>
                  </a:cubicBezTo>
                  <a:cubicBezTo>
                    <a:pt x="937" y="4251"/>
                    <a:pt x="899" y="4090"/>
                    <a:pt x="793" y="4090"/>
                  </a:cubicBezTo>
                  <a:cubicBezTo>
                    <a:pt x="786" y="4090"/>
                    <a:pt x="778" y="4091"/>
                    <a:pt x="770" y="4093"/>
                  </a:cubicBezTo>
                  <a:cubicBezTo>
                    <a:pt x="744" y="4098"/>
                    <a:pt x="720" y="4100"/>
                    <a:pt x="697" y="4100"/>
                  </a:cubicBezTo>
                  <a:cubicBezTo>
                    <a:pt x="91" y="4100"/>
                    <a:pt x="315" y="2358"/>
                    <a:pt x="321" y="2058"/>
                  </a:cubicBezTo>
                  <a:cubicBezTo>
                    <a:pt x="336" y="1387"/>
                    <a:pt x="361" y="718"/>
                    <a:pt x="352" y="48"/>
                  </a:cubicBezTo>
                  <a:cubicBezTo>
                    <a:pt x="352" y="16"/>
                    <a:pt x="330" y="1"/>
                    <a:pt x="307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285;p34">
              <a:extLst>
                <a:ext uri="{FF2B5EF4-FFF2-40B4-BE49-F238E27FC236}">
                  <a16:creationId xmlns:a16="http://schemas.microsoft.com/office/drawing/2014/main" id="{0E542190-8BDE-4021-B260-FAD31E7560CD}"/>
                </a:ext>
              </a:extLst>
            </p:cNvPr>
            <p:cNvSpPr/>
            <p:nvPr/>
          </p:nvSpPr>
          <p:spPr>
            <a:xfrm>
              <a:off x="7983450" y="1475825"/>
              <a:ext cx="18450" cy="18850"/>
            </a:xfrm>
            <a:custGeom>
              <a:avLst/>
              <a:gdLst/>
              <a:ahLst/>
              <a:cxnLst/>
              <a:rect l="l" t="t" r="r" b="b"/>
              <a:pathLst>
                <a:path w="738" h="754" extrusionOk="0">
                  <a:moveTo>
                    <a:pt x="369" y="1"/>
                  </a:moveTo>
                  <a:cubicBezTo>
                    <a:pt x="166" y="1"/>
                    <a:pt x="0" y="169"/>
                    <a:pt x="0" y="377"/>
                  </a:cubicBezTo>
                  <a:cubicBezTo>
                    <a:pt x="0" y="586"/>
                    <a:pt x="166" y="753"/>
                    <a:pt x="369" y="753"/>
                  </a:cubicBezTo>
                  <a:cubicBezTo>
                    <a:pt x="572" y="753"/>
                    <a:pt x="738" y="586"/>
                    <a:pt x="738" y="377"/>
                  </a:cubicBezTo>
                  <a:cubicBezTo>
                    <a:pt x="738" y="169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286;p34">
              <a:extLst>
                <a:ext uri="{FF2B5EF4-FFF2-40B4-BE49-F238E27FC236}">
                  <a16:creationId xmlns:a16="http://schemas.microsoft.com/office/drawing/2014/main" id="{BED53460-2FD9-42CB-AF0F-812D27FFD925}"/>
                </a:ext>
              </a:extLst>
            </p:cNvPr>
            <p:cNvSpPr/>
            <p:nvPr/>
          </p:nvSpPr>
          <p:spPr>
            <a:xfrm>
              <a:off x="7916200" y="1475850"/>
              <a:ext cx="18450" cy="18825"/>
            </a:xfrm>
            <a:custGeom>
              <a:avLst/>
              <a:gdLst/>
              <a:ahLst/>
              <a:cxnLst/>
              <a:rect l="l" t="t" r="r" b="b"/>
              <a:pathLst>
                <a:path w="738" h="753" extrusionOk="0">
                  <a:moveTo>
                    <a:pt x="369" y="1"/>
                  </a:moveTo>
                  <a:cubicBezTo>
                    <a:pt x="166" y="1"/>
                    <a:pt x="0" y="168"/>
                    <a:pt x="0" y="376"/>
                  </a:cubicBezTo>
                  <a:cubicBezTo>
                    <a:pt x="0" y="585"/>
                    <a:pt x="166" y="752"/>
                    <a:pt x="369" y="752"/>
                  </a:cubicBezTo>
                  <a:cubicBezTo>
                    <a:pt x="572" y="752"/>
                    <a:pt x="738" y="585"/>
                    <a:pt x="738" y="376"/>
                  </a:cubicBezTo>
                  <a:cubicBezTo>
                    <a:pt x="738" y="168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287;p34">
              <a:extLst>
                <a:ext uri="{FF2B5EF4-FFF2-40B4-BE49-F238E27FC236}">
                  <a16:creationId xmlns:a16="http://schemas.microsoft.com/office/drawing/2014/main" id="{C9778746-3E3F-4E68-85E2-1E2DA509ABA5}"/>
                </a:ext>
              </a:extLst>
            </p:cNvPr>
            <p:cNvSpPr/>
            <p:nvPr/>
          </p:nvSpPr>
          <p:spPr>
            <a:xfrm>
              <a:off x="7915100" y="1440675"/>
              <a:ext cx="39975" cy="12050"/>
            </a:xfrm>
            <a:custGeom>
              <a:avLst/>
              <a:gdLst/>
              <a:ahLst/>
              <a:cxnLst/>
              <a:rect l="l" t="t" r="r" b="b"/>
              <a:pathLst>
                <a:path w="1599" h="482" extrusionOk="0">
                  <a:moveTo>
                    <a:pt x="871" y="1"/>
                  </a:moveTo>
                  <a:cubicBezTo>
                    <a:pt x="532" y="1"/>
                    <a:pt x="185" y="122"/>
                    <a:pt x="26" y="378"/>
                  </a:cubicBezTo>
                  <a:cubicBezTo>
                    <a:pt x="0" y="419"/>
                    <a:pt x="35" y="481"/>
                    <a:pt x="81" y="481"/>
                  </a:cubicBezTo>
                  <a:cubicBezTo>
                    <a:pt x="88" y="481"/>
                    <a:pt x="95" y="480"/>
                    <a:pt x="102" y="477"/>
                  </a:cubicBezTo>
                  <a:cubicBezTo>
                    <a:pt x="320" y="393"/>
                    <a:pt x="495" y="265"/>
                    <a:pt x="736" y="235"/>
                  </a:cubicBezTo>
                  <a:cubicBezTo>
                    <a:pt x="779" y="229"/>
                    <a:pt x="821" y="227"/>
                    <a:pt x="862" y="227"/>
                  </a:cubicBezTo>
                  <a:cubicBezTo>
                    <a:pt x="1069" y="227"/>
                    <a:pt x="1250" y="292"/>
                    <a:pt x="1454" y="365"/>
                  </a:cubicBezTo>
                  <a:cubicBezTo>
                    <a:pt x="1466" y="369"/>
                    <a:pt x="1477" y="371"/>
                    <a:pt x="1488" y="371"/>
                  </a:cubicBezTo>
                  <a:cubicBezTo>
                    <a:pt x="1573" y="371"/>
                    <a:pt x="1598" y="243"/>
                    <a:pt x="1527" y="189"/>
                  </a:cubicBezTo>
                  <a:cubicBezTo>
                    <a:pt x="1363" y="65"/>
                    <a:pt x="1119" y="1"/>
                    <a:pt x="871" y="1"/>
                  </a:cubicBezTo>
                  <a:close/>
                </a:path>
              </a:pathLst>
            </a:custGeom>
            <a:solidFill>
              <a:srgbClr val="2F1D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288;p34">
              <a:extLst>
                <a:ext uri="{FF2B5EF4-FFF2-40B4-BE49-F238E27FC236}">
                  <a16:creationId xmlns:a16="http://schemas.microsoft.com/office/drawing/2014/main" id="{968A3A72-BA2B-4FCC-BE14-23AE1E4D13DA}"/>
                </a:ext>
              </a:extLst>
            </p:cNvPr>
            <p:cNvSpPr/>
            <p:nvPr/>
          </p:nvSpPr>
          <p:spPr>
            <a:xfrm>
              <a:off x="7994000" y="1437750"/>
              <a:ext cx="39950" cy="12050"/>
            </a:xfrm>
            <a:custGeom>
              <a:avLst/>
              <a:gdLst/>
              <a:ahLst/>
              <a:cxnLst/>
              <a:rect l="l" t="t" r="r" b="b"/>
              <a:pathLst>
                <a:path w="1598" h="482" extrusionOk="0">
                  <a:moveTo>
                    <a:pt x="871" y="1"/>
                  </a:moveTo>
                  <a:cubicBezTo>
                    <a:pt x="532" y="1"/>
                    <a:pt x="186" y="122"/>
                    <a:pt x="26" y="377"/>
                  </a:cubicBezTo>
                  <a:cubicBezTo>
                    <a:pt x="0" y="419"/>
                    <a:pt x="35" y="481"/>
                    <a:pt x="83" y="481"/>
                  </a:cubicBezTo>
                  <a:cubicBezTo>
                    <a:pt x="89" y="481"/>
                    <a:pt x="96" y="480"/>
                    <a:pt x="102" y="477"/>
                  </a:cubicBezTo>
                  <a:lnTo>
                    <a:pt x="101" y="477"/>
                  </a:lnTo>
                  <a:cubicBezTo>
                    <a:pt x="319" y="392"/>
                    <a:pt x="496" y="264"/>
                    <a:pt x="735" y="234"/>
                  </a:cubicBezTo>
                  <a:cubicBezTo>
                    <a:pt x="778" y="229"/>
                    <a:pt x="819" y="226"/>
                    <a:pt x="860" y="226"/>
                  </a:cubicBezTo>
                  <a:cubicBezTo>
                    <a:pt x="1068" y="226"/>
                    <a:pt x="1249" y="292"/>
                    <a:pt x="1453" y="364"/>
                  </a:cubicBezTo>
                  <a:cubicBezTo>
                    <a:pt x="1465" y="369"/>
                    <a:pt x="1477" y="371"/>
                    <a:pt x="1487" y="371"/>
                  </a:cubicBezTo>
                  <a:cubicBezTo>
                    <a:pt x="1572" y="371"/>
                    <a:pt x="1597" y="242"/>
                    <a:pt x="1527" y="189"/>
                  </a:cubicBezTo>
                  <a:cubicBezTo>
                    <a:pt x="1362" y="65"/>
                    <a:pt x="1119" y="1"/>
                    <a:pt x="871" y="1"/>
                  </a:cubicBezTo>
                  <a:close/>
                </a:path>
              </a:pathLst>
            </a:custGeom>
            <a:solidFill>
              <a:srgbClr val="2F1D3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289;p34">
              <a:extLst>
                <a:ext uri="{FF2B5EF4-FFF2-40B4-BE49-F238E27FC236}">
                  <a16:creationId xmlns:a16="http://schemas.microsoft.com/office/drawing/2014/main" id="{D06AAF8B-3EA0-477D-ADCD-1075F9F615E8}"/>
                </a:ext>
              </a:extLst>
            </p:cNvPr>
            <p:cNvSpPr/>
            <p:nvPr/>
          </p:nvSpPr>
          <p:spPr>
            <a:xfrm>
              <a:off x="7964000" y="1546375"/>
              <a:ext cx="34325" cy="17725"/>
            </a:xfrm>
            <a:custGeom>
              <a:avLst/>
              <a:gdLst/>
              <a:ahLst/>
              <a:cxnLst/>
              <a:rect l="l" t="t" r="r" b="b"/>
              <a:pathLst>
                <a:path w="1373" h="709" extrusionOk="0">
                  <a:moveTo>
                    <a:pt x="1288" y="1"/>
                  </a:moveTo>
                  <a:cubicBezTo>
                    <a:pt x="1264" y="1"/>
                    <a:pt x="1240" y="12"/>
                    <a:pt x="1225" y="37"/>
                  </a:cubicBezTo>
                  <a:cubicBezTo>
                    <a:pt x="1101" y="241"/>
                    <a:pt x="1030" y="440"/>
                    <a:pt x="770" y="509"/>
                  </a:cubicBezTo>
                  <a:cubicBezTo>
                    <a:pt x="723" y="522"/>
                    <a:pt x="677" y="527"/>
                    <a:pt x="634" y="527"/>
                  </a:cubicBezTo>
                  <a:cubicBezTo>
                    <a:pt x="432" y="527"/>
                    <a:pt x="273" y="405"/>
                    <a:pt x="102" y="288"/>
                  </a:cubicBezTo>
                  <a:cubicBezTo>
                    <a:pt x="94" y="282"/>
                    <a:pt x="84" y="280"/>
                    <a:pt x="75" y="280"/>
                  </a:cubicBezTo>
                  <a:cubicBezTo>
                    <a:pt x="38" y="280"/>
                    <a:pt x="0" y="317"/>
                    <a:pt x="15" y="355"/>
                  </a:cubicBezTo>
                  <a:lnTo>
                    <a:pt x="16" y="355"/>
                  </a:lnTo>
                  <a:cubicBezTo>
                    <a:pt x="117" y="600"/>
                    <a:pt x="357" y="709"/>
                    <a:pt x="607" y="709"/>
                  </a:cubicBezTo>
                  <a:cubicBezTo>
                    <a:pt x="979" y="709"/>
                    <a:pt x="1373" y="468"/>
                    <a:pt x="1363" y="75"/>
                  </a:cubicBezTo>
                  <a:cubicBezTo>
                    <a:pt x="1363" y="29"/>
                    <a:pt x="1326" y="1"/>
                    <a:pt x="1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290;p34">
              <a:extLst>
                <a:ext uri="{FF2B5EF4-FFF2-40B4-BE49-F238E27FC236}">
                  <a16:creationId xmlns:a16="http://schemas.microsoft.com/office/drawing/2014/main" id="{DCEA12CD-2256-4BFD-A84C-847D4ED6D27A}"/>
                </a:ext>
              </a:extLst>
            </p:cNvPr>
            <p:cNvSpPr/>
            <p:nvPr/>
          </p:nvSpPr>
          <p:spPr>
            <a:xfrm>
              <a:off x="7830575" y="1309325"/>
              <a:ext cx="279825" cy="163400"/>
            </a:xfrm>
            <a:custGeom>
              <a:avLst/>
              <a:gdLst/>
              <a:ahLst/>
              <a:cxnLst/>
              <a:rect l="l" t="t" r="r" b="b"/>
              <a:pathLst>
                <a:path w="11193" h="6536" extrusionOk="0">
                  <a:moveTo>
                    <a:pt x="6593" y="0"/>
                  </a:moveTo>
                  <a:cubicBezTo>
                    <a:pt x="5947" y="0"/>
                    <a:pt x="5300" y="266"/>
                    <a:pt x="4856" y="736"/>
                  </a:cubicBezTo>
                  <a:cubicBezTo>
                    <a:pt x="4609" y="997"/>
                    <a:pt x="4425" y="1310"/>
                    <a:pt x="4196" y="1586"/>
                  </a:cubicBezTo>
                  <a:cubicBezTo>
                    <a:pt x="3969" y="1863"/>
                    <a:pt x="3676" y="2114"/>
                    <a:pt x="3323" y="2177"/>
                  </a:cubicBezTo>
                  <a:cubicBezTo>
                    <a:pt x="3259" y="2189"/>
                    <a:pt x="3195" y="2194"/>
                    <a:pt x="3131" y="2194"/>
                  </a:cubicBezTo>
                  <a:cubicBezTo>
                    <a:pt x="2772" y="2194"/>
                    <a:pt x="2416" y="2037"/>
                    <a:pt x="2056" y="1973"/>
                  </a:cubicBezTo>
                  <a:cubicBezTo>
                    <a:pt x="1950" y="1954"/>
                    <a:pt x="1842" y="1944"/>
                    <a:pt x="1733" y="1944"/>
                  </a:cubicBezTo>
                  <a:cubicBezTo>
                    <a:pt x="1127" y="1944"/>
                    <a:pt x="511" y="2237"/>
                    <a:pt x="258" y="2781"/>
                  </a:cubicBezTo>
                  <a:cubicBezTo>
                    <a:pt x="1" y="3339"/>
                    <a:pt x="190" y="4042"/>
                    <a:pt x="637" y="4464"/>
                  </a:cubicBezTo>
                  <a:cubicBezTo>
                    <a:pt x="1010" y="4816"/>
                    <a:pt x="1529" y="4983"/>
                    <a:pt x="2045" y="4983"/>
                  </a:cubicBezTo>
                  <a:cubicBezTo>
                    <a:pt x="2146" y="4983"/>
                    <a:pt x="2248" y="4976"/>
                    <a:pt x="2348" y="4964"/>
                  </a:cubicBezTo>
                  <a:cubicBezTo>
                    <a:pt x="2957" y="4886"/>
                    <a:pt x="3523" y="4596"/>
                    <a:pt x="4014" y="4226"/>
                  </a:cubicBezTo>
                  <a:cubicBezTo>
                    <a:pt x="4358" y="4568"/>
                    <a:pt x="4843" y="4741"/>
                    <a:pt x="5326" y="4741"/>
                  </a:cubicBezTo>
                  <a:cubicBezTo>
                    <a:pt x="5774" y="4741"/>
                    <a:pt x="6222" y="4592"/>
                    <a:pt x="6556" y="4293"/>
                  </a:cubicBezTo>
                  <a:cubicBezTo>
                    <a:pt x="6846" y="4035"/>
                    <a:pt x="7050" y="3690"/>
                    <a:pt x="7350" y="3443"/>
                  </a:cubicBezTo>
                  <a:cubicBezTo>
                    <a:pt x="7604" y="3236"/>
                    <a:pt x="7928" y="3108"/>
                    <a:pt x="8255" y="3108"/>
                  </a:cubicBezTo>
                  <a:cubicBezTo>
                    <a:pt x="8294" y="3108"/>
                    <a:pt x="8332" y="3110"/>
                    <a:pt x="8371" y="3113"/>
                  </a:cubicBezTo>
                  <a:cubicBezTo>
                    <a:pt x="8736" y="3149"/>
                    <a:pt x="9087" y="3362"/>
                    <a:pt x="9257" y="3688"/>
                  </a:cubicBezTo>
                  <a:cubicBezTo>
                    <a:pt x="9376" y="3915"/>
                    <a:pt x="9402" y="4177"/>
                    <a:pt x="9440" y="4431"/>
                  </a:cubicBezTo>
                  <a:cubicBezTo>
                    <a:pt x="9478" y="4684"/>
                    <a:pt x="9533" y="4947"/>
                    <a:pt x="9696" y="5146"/>
                  </a:cubicBezTo>
                  <a:cubicBezTo>
                    <a:pt x="9809" y="5286"/>
                    <a:pt x="9991" y="5382"/>
                    <a:pt x="10167" y="5382"/>
                  </a:cubicBezTo>
                  <a:cubicBezTo>
                    <a:pt x="10240" y="5382"/>
                    <a:pt x="10312" y="5366"/>
                    <a:pt x="10377" y="5329"/>
                  </a:cubicBezTo>
                  <a:lnTo>
                    <a:pt x="10377" y="5329"/>
                  </a:lnTo>
                  <a:cubicBezTo>
                    <a:pt x="10300" y="5610"/>
                    <a:pt x="10222" y="5912"/>
                    <a:pt x="10324" y="6185"/>
                  </a:cubicBezTo>
                  <a:cubicBezTo>
                    <a:pt x="10398" y="6383"/>
                    <a:pt x="10611" y="6535"/>
                    <a:pt x="10808" y="6535"/>
                  </a:cubicBezTo>
                  <a:cubicBezTo>
                    <a:pt x="10884" y="6535"/>
                    <a:pt x="10957" y="6513"/>
                    <a:pt x="11019" y="6463"/>
                  </a:cubicBezTo>
                  <a:cubicBezTo>
                    <a:pt x="11183" y="6331"/>
                    <a:pt x="11193" y="6090"/>
                    <a:pt x="11188" y="5880"/>
                  </a:cubicBezTo>
                  <a:cubicBezTo>
                    <a:pt x="11165" y="4936"/>
                    <a:pt x="11108" y="3990"/>
                    <a:pt x="10948" y="3058"/>
                  </a:cubicBezTo>
                  <a:cubicBezTo>
                    <a:pt x="10889" y="2715"/>
                    <a:pt x="10815" y="2369"/>
                    <a:pt x="10652" y="2062"/>
                  </a:cubicBezTo>
                  <a:cubicBezTo>
                    <a:pt x="10487" y="1754"/>
                    <a:pt x="10223" y="1486"/>
                    <a:pt x="9888" y="1389"/>
                  </a:cubicBezTo>
                  <a:cubicBezTo>
                    <a:pt x="9745" y="1348"/>
                    <a:pt x="9595" y="1316"/>
                    <a:pt x="9455" y="1316"/>
                  </a:cubicBezTo>
                  <a:cubicBezTo>
                    <a:pt x="9266" y="1316"/>
                    <a:pt x="9095" y="1373"/>
                    <a:pt x="8986" y="1541"/>
                  </a:cubicBezTo>
                  <a:cubicBezTo>
                    <a:pt x="8745" y="755"/>
                    <a:pt x="7911" y="247"/>
                    <a:pt x="7111" y="59"/>
                  </a:cubicBezTo>
                  <a:cubicBezTo>
                    <a:pt x="6941" y="20"/>
                    <a:pt x="6767" y="0"/>
                    <a:pt x="6593" y="0"/>
                  </a:cubicBezTo>
                  <a:close/>
                </a:path>
              </a:pathLst>
            </a:custGeom>
            <a:solidFill>
              <a:srgbClr val="B3513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291;p34">
              <a:extLst>
                <a:ext uri="{FF2B5EF4-FFF2-40B4-BE49-F238E27FC236}">
                  <a16:creationId xmlns:a16="http://schemas.microsoft.com/office/drawing/2014/main" id="{7F55EE43-570B-43A9-A151-665723D222CC}"/>
                </a:ext>
              </a:extLst>
            </p:cNvPr>
            <p:cNvSpPr/>
            <p:nvPr/>
          </p:nvSpPr>
          <p:spPr>
            <a:xfrm>
              <a:off x="7902550" y="3524375"/>
              <a:ext cx="163925" cy="186525"/>
            </a:xfrm>
            <a:custGeom>
              <a:avLst/>
              <a:gdLst/>
              <a:ahLst/>
              <a:cxnLst/>
              <a:rect l="l" t="t" r="r" b="b"/>
              <a:pathLst>
                <a:path w="6557" h="7461" extrusionOk="0">
                  <a:moveTo>
                    <a:pt x="4666" y="0"/>
                  </a:moveTo>
                  <a:cubicBezTo>
                    <a:pt x="2823" y="0"/>
                    <a:pt x="0" y="16"/>
                    <a:pt x="0" y="16"/>
                  </a:cubicBezTo>
                  <a:lnTo>
                    <a:pt x="404" y="7460"/>
                  </a:lnTo>
                  <a:lnTo>
                    <a:pt x="6557" y="7460"/>
                  </a:lnTo>
                  <a:lnTo>
                    <a:pt x="6221" y="16"/>
                  </a:lnTo>
                  <a:cubicBezTo>
                    <a:pt x="6265" y="4"/>
                    <a:pt x="5588" y="0"/>
                    <a:pt x="4666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292;p34">
              <a:extLst>
                <a:ext uri="{FF2B5EF4-FFF2-40B4-BE49-F238E27FC236}">
                  <a16:creationId xmlns:a16="http://schemas.microsoft.com/office/drawing/2014/main" id="{CEA387AA-265C-4E44-98E4-0711DD0D092C}"/>
                </a:ext>
              </a:extLst>
            </p:cNvPr>
            <p:cNvSpPr/>
            <p:nvPr/>
          </p:nvSpPr>
          <p:spPr>
            <a:xfrm>
              <a:off x="7843400" y="3455725"/>
              <a:ext cx="464025" cy="5100"/>
            </a:xfrm>
            <a:custGeom>
              <a:avLst/>
              <a:gdLst/>
              <a:ahLst/>
              <a:cxnLst/>
              <a:rect l="l" t="t" r="r" b="b"/>
              <a:pathLst>
                <a:path w="18561" h="204" extrusionOk="0">
                  <a:moveTo>
                    <a:pt x="7682" y="0"/>
                  </a:moveTo>
                  <a:cubicBezTo>
                    <a:pt x="5759" y="0"/>
                    <a:pt x="4039" y="21"/>
                    <a:pt x="2717" y="60"/>
                  </a:cubicBezTo>
                  <a:cubicBezTo>
                    <a:pt x="1877" y="85"/>
                    <a:pt x="1198" y="110"/>
                    <a:pt x="729" y="137"/>
                  </a:cubicBezTo>
                  <a:lnTo>
                    <a:pt x="189" y="170"/>
                  </a:lnTo>
                  <a:cubicBezTo>
                    <a:pt x="66" y="179"/>
                    <a:pt x="1" y="187"/>
                    <a:pt x="2" y="193"/>
                  </a:cubicBezTo>
                  <a:cubicBezTo>
                    <a:pt x="2" y="199"/>
                    <a:pt x="66" y="202"/>
                    <a:pt x="191" y="203"/>
                  </a:cubicBezTo>
                  <a:lnTo>
                    <a:pt x="731" y="202"/>
                  </a:lnTo>
                  <a:lnTo>
                    <a:pt x="2720" y="178"/>
                  </a:lnTo>
                  <a:cubicBezTo>
                    <a:pt x="3690" y="167"/>
                    <a:pt x="4874" y="162"/>
                    <a:pt x="6195" y="162"/>
                  </a:cubicBezTo>
                  <a:cubicBezTo>
                    <a:pt x="7160" y="162"/>
                    <a:pt x="8199" y="164"/>
                    <a:pt x="9280" y="170"/>
                  </a:cubicBezTo>
                  <a:cubicBezTo>
                    <a:pt x="10493" y="177"/>
                    <a:pt x="11652" y="182"/>
                    <a:pt x="12714" y="182"/>
                  </a:cubicBezTo>
                  <a:cubicBezTo>
                    <a:pt x="13896" y="182"/>
                    <a:pt x="14958" y="176"/>
                    <a:pt x="15843" y="161"/>
                  </a:cubicBezTo>
                  <a:cubicBezTo>
                    <a:pt x="16682" y="149"/>
                    <a:pt x="17362" y="133"/>
                    <a:pt x="17832" y="115"/>
                  </a:cubicBezTo>
                  <a:lnTo>
                    <a:pt x="18372" y="89"/>
                  </a:lnTo>
                  <a:cubicBezTo>
                    <a:pt x="18496" y="82"/>
                    <a:pt x="18560" y="76"/>
                    <a:pt x="18560" y="69"/>
                  </a:cubicBezTo>
                  <a:cubicBezTo>
                    <a:pt x="18560" y="64"/>
                    <a:pt x="18496" y="59"/>
                    <a:pt x="18371" y="56"/>
                  </a:cubicBezTo>
                  <a:lnTo>
                    <a:pt x="17830" y="50"/>
                  </a:lnTo>
                  <a:lnTo>
                    <a:pt x="15841" y="45"/>
                  </a:lnTo>
                  <a:lnTo>
                    <a:pt x="9280" y="5"/>
                  </a:lnTo>
                  <a:cubicBezTo>
                    <a:pt x="8735" y="2"/>
                    <a:pt x="8201" y="0"/>
                    <a:pt x="768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293;p34">
              <a:extLst>
                <a:ext uri="{FF2B5EF4-FFF2-40B4-BE49-F238E27FC236}">
                  <a16:creationId xmlns:a16="http://schemas.microsoft.com/office/drawing/2014/main" id="{78BEF0A6-FC1A-488E-9AD1-19CF2B907CEB}"/>
                </a:ext>
              </a:extLst>
            </p:cNvPr>
            <p:cNvSpPr/>
            <p:nvPr/>
          </p:nvSpPr>
          <p:spPr>
            <a:xfrm>
              <a:off x="7688650" y="1869125"/>
              <a:ext cx="614400" cy="4200"/>
            </a:xfrm>
            <a:custGeom>
              <a:avLst/>
              <a:gdLst/>
              <a:ahLst/>
              <a:cxnLst/>
              <a:rect l="l" t="t" r="r" b="b"/>
              <a:pathLst>
                <a:path w="24576" h="168" extrusionOk="0">
                  <a:moveTo>
                    <a:pt x="12289" y="1"/>
                  </a:moveTo>
                  <a:cubicBezTo>
                    <a:pt x="5501" y="1"/>
                    <a:pt x="0" y="38"/>
                    <a:pt x="0" y="84"/>
                  </a:cubicBezTo>
                  <a:cubicBezTo>
                    <a:pt x="0" y="129"/>
                    <a:pt x="5501" y="167"/>
                    <a:pt x="12289" y="167"/>
                  </a:cubicBezTo>
                  <a:cubicBezTo>
                    <a:pt x="19074" y="167"/>
                    <a:pt x="24576" y="129"/>
                    <a:pt x="24576" y="84"/>
                  </a:cubicBezTo>
                  <a:cubicBezTo>
                    <a:pt x="24576" y="38"/>
                    <a:pt x="19074" y="1"/>
                    <a:pt x="12289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294;p34">
              <a:extLst>
                <a:ext uri="{FF2B5EF4-FFF2-40B4-BE49-F238E27FC236}">
                  <a16:creationId xmlns:a16="http://schemas.microsoft.com/office/drawing/2014/main" id="{27A5886D-B72D-4129-8D8A-CDC9EAF27C4F}"/>
                </a:ext>
              </a:extLst>
            </p:cNvPr>
            <p:cNvSpPr/>
            <p:nvPr/>
          </p:nvSpPr>
          <p:spPr>
            <a:xfrm>
              <a:off x="7671550" y="1905075"/>
              <a:ext cx="648625" cy="4200"/>
            </a:xfrm>
            <a:custGeom>
              <a:avLst/>
              <a:gdLst/>
              <a:ahLst/>
              <a:cxnLst/>
              <a:rect l="l" t="t" r="r" b="b"/>
              <a:pathLst>
                <a:path w="25945" h="168" extrusionOk="0">
                  <a:moveTo>
                    <a:pt x="12974" y="1"/>
                  </a:moveTo>
                  <a:cubicBezTo>
                    <a:pt x="5807" y="1"/>
                    <a:pt x="0" y="37"/>
                    <a:pt x="0" y="84"/>
                  </a:cubicBezTo>
                  <a:cubicBezTo>
                    <a:pt x="0" y="130"/>
                    <a:pt x="5807" y="167"/>
                    <a:pt x="12974" y="167"/>
                  </a:cubicBezTo>
                  <a:cubicBezTo>
                    <a:pt x="20137" y="167"/>
                    <a:pt x="25945" y="130"/>
                    <a:pt x="25945" y="84"/>
                  </a:cubicBezTo>
                  <a:cubicBezTo>
                    <a:pt x="25945" y="37"/>
                    <a:pt x="20137" y="1"/>
                    <a:pt x="12974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0505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2207022" y="5997316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2180645" y="4643758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77" name="Google Shape;1304;p34">
            <a:extLst>
              <a:ext uri="{FF2B5EF4-FFF2-40B4-BE49-F238E27FC236}">
                <a16:creationId xmlns:a16="http://schemas.microsoft.com/office/drawing/2014/main" id="{A5B35019-5770-4370-9F5F-C7856A9FDCA3}"/>
              </a:ext>
            </a:extLst>
          </p:cNvPr>
          <p:cNvGrpSpPr/>
          <p:nvPr/>
        </p:nvGrpSpPr>
        <p:grpSpPr>
          <a:xfrm>
            <a:off x="14421123" y="3592900"/>
            <a:ext cx="7088975" cy="6530199"/>
            <a:chOff x="8665625" y="2535800"/>
            <a:chExt cx="1451350" cy="1336950"/>
          </a:xfrm>
        </p:grpSpPr>
        <p:sp>
          <p:nvSpPr>
            <p:cNvPr id="78" name="Google Shape;1305;p34">
              <a:extLst>
                <a:ext uri="{FF2B5EF4-FFF2-40B4-BE49-F238E27FC236}">
                  <a16:creationId xmlns:a16="http://schemas.microsoft.com/office/drawing/2014/main" id="{94A7B2C1-485C-46BE-8ECE-4A05AD3409E2}"/>
                </a:ext>
              </a:extLst>
            </p:cNvPr>
            <p:cNvSpPr/>
            <p:nvPr/>
          </p:nvSpPr>
          <p:spPr>
            <a:xfrm>
              <a:off x="8894500" y="3193050"/>
              <a:ext cx="553000" cy="273500"/>
            </a:xfrm>
            <a:custGeom>
              <a:avLst/>
              <a:gdLst/>
              <a:ahLst/>
              <a:cxnLst/>
              <a:rect l="l" t="t" r="r" b="b"/>
              <a:pathLst>
                <a:path w="22120" h="10940" extrusionOk="0">
                  <a:moveTo>
                    <a:pt x="15691" y="0"/>
                  </a:moveTo>
                  <a:cubicBezTo>
                    <a:pt x="15691" y="0"/>
                    <a:pt x="12617" y="3248"/>
                    <a:pt x="11789" y="3868"/>
                  </a:cubicBezTo>
                  <a:cubicBezTo>
                    <a:pt x="11704" y="3932"/>
                    <a:pt x="11539" y="3961"/>
                    <a:pt x="11312" y="3961"/>
                  </a:cubicBezTo>
                  <a:cubicBezTo>
                    <a:pt x="9342" y="3961"/>
                    <a:pt x="2685" y="1794"/>
                    <a:pt x="2685" y="1794"/>
                  </a:cubicBezTo>
                  <a:lnTo>
                    <a:pt x="1" y="7030"/>
                  </a:lnTo>
                  <a:cubicBezTo>
                    <a:pt x="1" y="7030"/>
                    <a:pt x="4515" y="10939"/>
                    <a:pt x="11238" y="10939"/>
                  </a:cubicBezTo>
                  <a:cubicBezTo>
                    <a:pt x="11993" y="10939"/>
                    <a:pt x="12775" y="10890"/>
                    <a:pt x="13582" y="10780"/>
                  </a:cubicBezTo>
                  <a:cubicBezTo>
                    <a:pt x="21580" y="9695"/>
                    <a:pt x="22120" y="1084"/>
                    <a:pt x="22120" y="1084"/>
                  </a:cubicBezTo>
                  <a:lnTo>
                    <a:pt x="1569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06;p34">
              <a:extLst>
                <a:ext uri="{FF2B5EF4-FFF2-40B4-BE49-F238E27FC236}">
                  <a16:creationId xmlns:a16="http://schemas.microsoft.com/office/drawing/2014/main" id="{69B0C435-B347-4635-9FDF-47AF22082B4D}"/>
                </a:ext>
              </a:extLst>
            </p:cNvPr>
            <p:cNvSpPr/>
            <p:nvPr/>
          </p:nvSpPr>
          <p:spPr>
            <a:xfrm>
              <a:off x="8751025" y="3146750"/>
              <a:ext cx="218350" cy="233200"/>
            </a:xfrm>
            <a:custGeom>
              <a:avLst/>
              <a:gdLst/>
              <a:ahLst/>
              <a:cxnLst/>
              <a:rect l="l" t="t" r="r" b="b"/>
              <a:pathLst>
                <a:path w="8734" h="9328" extrusionOk="0">
                  <a:moveTo>
                    <a:pt x="2125" y="0"/>
                  </a:moveTo>
                  <a:cubicBezTo>
                    <a:pt x="1467" y="0"/>
                    <a:pt x="1983" y="763"/>
                    <a:pt x="1983" y="763"/>
                  </a:cubicBezTo>
                  <a:cubicBezTo>
                    <a:pt x="1983" y="763"/>
                    <a:pt x="1843" y="744"/>
                    <a:pt x="1660" y="744"/>
                  </a:cubicBezTo>
                  <a:cubicBezTo>
                    <a:pt x="1259" y="744"/>
                    <a:pt x="655" y="835"/>
                    <a:pt x="882" y="1418"/>
                  </a:cubicBezTo>
                  <a:cubicBezTo>
                    <a:pt x="882" y="1418"/>
                    <a:pt x="0" y="1771"/>
                    <a:pt x="696" y="2712"/>
                  </a:cubicBezTo>
                  <a:cubicBezTo>
                    <a:pt x="767" y="2808"/>
                    <a:pt x="785" y="2872"/>
                    <a:pt x="772" y="2913"/>
                  </a:cubicBezTo>
                  <a:cubicBezTo>
                    <a:pt x="679" y="3237"/>
                    <a:pt x="618" y="3571"/>
                    <a:pt x="788" y="3863"/>
                  </a:cubicBezTo>
                  <a:cubicBezTo>
                    <a:pt x="1154" y="4494"/>
                    <a:pt x="1770" y="5208"/>
                    <a:pt x="1932" y="5380"/>
                  </a:cubicBezTo>
                  <a:cubicBezTo>
                    <a:pt x="3106" y="6634"/>
                    <a:pt x="3459" y="6665"/>
                    <a:pt x="4225" y="7401"/>
                  </a:cubicBezTo>
                  <a:cubicBezTo>
                    <a:pt x="4324" y="7496"/>
                    <a:pt x="6316" y="9327"/>
                    <a:pt x="6316" y="9327"/>
                  </a:cubicBezTo>
                  <a:lnTo>
                    <a:pt x="8734" y="3745"/>
                  </a:lnTo>
                  <a:cubicBezTo>
                    <a:pt x="8734" y="3745"/>
                    <a:pt x="7468" y="3012"/>
                    <a:pt x="7421" y="2323"/>
                  </a:cubicBezTo>
                  <a:cubicBezTo>
                    <a:pt x="7371" y="1600"/>
                    <a:pt x="7448" y="917"/>
                    <a:pt x="7448" y="917"/>
                  </a:cubicBezTo>
                  <a:cubicBezTo>
                    <a:pt x="7448" y="917"/>
                    <a:pt x="7445" y="917"/>
                    <a:pt x="7440" y="917"/>
                  </a:cubicBezTo>
                  <a:cubicBezTo>
                    <a:pt x="7350" y="917"/>
                    <a:pt x="6494" y="946"/>
                    <a:pt x="6323" y="2039"/>
                  </a:cubicBezTo>
                  <a:cubicBezTo>
                    <a:pt x="6323" y="2039"/>
                    <a:pt x="3450" y="246"/>
                    <a:pt x="2397" y="32"/>
                  </a:cubicBezTo>
                  <a:cubicBezTo>
                    <a:pt x="2290" y="10"/>
                    <a:pt x="2200" y="0"/>
                    <a:pt x="212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07;p34">
              <a:extLst>
                <a:ext uri="{FF2B5EF4-FFF2-40B4-BE49-F238E27FC236}">
                  <a16:creationId xmlns:a16="http://schemas.microsoft.com/office/drawing/2014/main" id="{848E17E4-3147-4F00-8DA6-604AB3807B53}"/>
                </a:ext>
              </a:extLst>
            </p:cNvPr>
            <p:cNvSpPr/>
            <p:nvPr/>
          </p:nvSpPr>
          <p:spPr>
            <a:xfrm>
              <a:off x="8799050" y="3164600"/>
              <a:ext cx="58275" cy="48475"/>
            </a:xfrm>
            <a:custGeom>
              <a:avLst/>
              <a:gdLst/>
              <a:ahLst/>
              <a:cxnLst/>
              <a:rect l="l" t="t" r="r" b="b"/>
              <a:pathLst>
                <a:path w="2331" h="1939" extrusionOk="0">
                  <a:moveTo>
                    <a:pt x="61" y="0"/>
                  </a:moveTo>
                  <a:cubicBezTo>
                    <a:pt x="25" y="0"/>
                    <a:pt x="0" y="50"/>
                    <a:pt x="29" y="83"/>
                  </a:cubicBezTo>
                  <a:cubicBezTo>
                    <a:pt x="627" y="774"/>
                    <a:pt x="1466" y="1317"/>
                    <a:pt x="2155" y="1918"/>
                  </a:cubicBezTo>
                  <a:cubicBezTo>
                    <a:pt x="2172" y="1933"/>
                    <a:pt x="2191" y="1939"/>
                    <a:pt x="2209" y="1939"/>
                  </a:cubicBezTo>
                  <a:cubicBezTo>
                    <a:pt x="2274" y="1939"/>
                    <a:pt x="2330" y="1858"/>
                    <a:pt x="2270" y="1803"/>
                  </a:cubicBezTo>
                  <a:cubicBezTo>
                    <a:pt x="1584" y="1195"/>
                    <a:pt x="868" y="490"/>
                    <a:pt x="86" y="8"/>
                  </a:cubicBezTo>
                  <a:cubicBezTo>
                    <a:pt x="78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08;p34">
              <a:extLst>
                <a:ext uri="{FF2B5EF4-FFF2-40B4-BE49-F238E27FC236}">
                  <a16:creationId xmlns:a16="http://schemas.microsoft.com/office/drawing/2014/main" id="{975AC35B-472F-4B77-AEA3-313283B17747}"/>
                </a:ext>
              </a:extLst>
            </p:cNvPr>
            <p:cNvSpPr/>
            <p:nvPr/>
          </p:nvSpPr>
          <p:spPr>
            <a:xfrm>
              <a:off x="8879200" y="3194400"/>
              <a:ext cx="33800" cy="50300"/>
            </a:xfrm>
            <a:custGeom>
              <a:avLst/>
              <a:gdLst/>
              <a:ahLst/>
              <a:cxnLst/>
              <a:rect l="l" t="t" r="r" b="b"/>
              <a:pathLst>
                <a:path w="1352" h="2012" extrusionOk="0">
                  <a:moveTo>
                    <a:pt x="1232" y="0"/>
                  </a:moveTo>
                  <a:cubicBezTo>
                    <a:pt x="1212" y="0"/>
                    <a:pt x="1147" y="133"/>
                    <a:pt x="1119" y="367"/>
                  </a:cubicBezTo>
                  <a:cubicBezTo>
                    <a:pt x="1088" y="586"/>
                    <a:pt x="1129" y="884"/>
                    <a:pt x="1165" y="1201"/>
                  </a:cubicBezTo>
                  <a:lnTo>
                    <a:pt x="1165" y="1201"/>
                  </a:lnTo>
                  <a:lnTo>
                    <a:pt x="1144" y="1202"/>
                  </a:lnTo>
                  <a:cubicBezTo>
                    <a:pt x="729" y="1236"/>
                    <a:pt x="403" y="1453"/>
                    <a:pt x="227" y="1645"/>
                  </a:cubicBezTo>
                  <a:cubicBezTo>
                    <a:pt x="48" y="1842"/>
                    <a:pt x="1" y="2003"/>
                    <a:pt x="19" y="2011"/>
                  </a:cubicBezTo>
                  <a:cubicBezTo>
                    <a:pt x="20" y="2011"/>
                    <a:pt x="21" y="2012"/>
                    <a:pt x="22" y="2012"/>
                  </a:cubicBezTo>
                  <a:cubicBezTo>
                    <a:pt x="49" y="2012"/>
                    <a:pt x="133" y="1881"/>
                    <a:pt x="309" y="1731"/>
                  </a:cubicBezTo>
                  <a:cubicBezTo>
                    <a:pt x="491" y="1573"/>
                    <a:pt x="793" y="1397"/>
                    <a:pt x="1157" y="1369"/>
                  </a:cubicBezTo>
                  <a:lnTo>
                    <a:pt x="1258" y="1364"/>
                  </a:lnTo>
                  <a:lnTo>
                    <a:pt x="1351" y="1360"/>
                  </a:lnTo>
                  <a:lnTo>
                    <a:pt x="1341" y="1273"/>
                  </a:lnTo>
                  <a:cubicBezTo>
                    <a:pt x="1298" y="905"/>
                    <a:pt x="1230" y="599"/>
                    <a:pt x="1234" y="373"/>
                  </a:cubicBezTo>
                  <a:cubicBezTo>
                    <a:pt x="1231" y="146"/>
                    <a:pt x="1257" y="6"/>
                    <a:pt x="1234" y="1"/>
                  </a:cubicBezTo>
                  <a:cubicBezTo>
                    <a:pt x="1233" y="1"/>
                    <a:pt x="1233" y="0"/>
                    <a:pt x="1232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09;p34">
              <a:extLst>
                <a:ext uri="{FF2B5EF4-FFF2-40B4-BE49-F238E27FC236}">
                  <a16:creationId xmlns:a16="http://schemas.microsoft.com/office/drawing/2014/main" id="{B04E3124-DFEA-45F4-AC62-3D7ECA8CC1A4}"/>
                </a:ext>
              </a:extLst>
            </p:cNvPr>
            <p:cNvSpPr/>
            <p:nvPr/>
          </p:nvSpPr>
          <p:spPr>
            <a:xfrm>
              <a:off x="8768025" y="3178150"/>
              <a:ext cx="67450" cy="57125"/>
            </a:xfrm>
            <a:custGeom>
              <a:avLst/>
              <a:gdLst/>
              <a:ahLst/>
              <a:cxnLst/>
              <a:rect l="l" t="t" r="r" b="b"/>
              <a:pathLst>
                <a:path w="2698" h="2285" extrusionOk="0">
                  <a:moveTo>
                    <a:pt x="37" y="1"/>
                  </a:moveTo>
                  <a:cubicBezTo>
                    <a:pt x="35" y="1"/>
                    <a:pt x="33" y="1"/>
                    <a:pt x="32" y="2"/>
                  </a:cubicBezTo>
                  <a:cubicBezTo>
                    <a:pt x="0" y="34"/>
                    <a:pt x="540" y="604"/>
                    <a:pt x="1272" y="1235"/>
                  </a:cubicBezTo>
                  <a:cubicBezTo>
                    <a:pt x="1973" y="1843"/>
                    <a:pt x="2593" y="2284"/>
                    <a:pt x="2664" y="2284"/>
                  </a:cubicBezTo>
                  <a:cubicBezTo>
                    <a:pt x="2667" y="2284"/>
                    <a:pt x="2669" y="2283"/>
                    <a:pt x="2670" y="2282"/>
                  </a:cubicBezTo>
                  <a:cubicBezTo>
                    <a:pt x="2698" y="2247"/>
                    <a:pt x="2107" y="1738"/>
                    <a:pt x="1381" y="1108"/>
                  </a:cubicBezTo>
                  <a:cubicBezTo>
                    <a:pt x="675" y="500"/>
                    <a:pt x="101" y="1"/>
                    <a:pt x="37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10;p34">
              <a:extLst>
                <a:ext uri="{FF2B5EF4-FFF2-40B4-BE49-F238E27FC236}">
                  <a16:creationId xmlns:a16="http://schemas.microsoft.com/office/drawing/2014/main" id="{2E104A91-61FA-42B3-99D3-82B1F3D13E9B}"/>
                </a:ext>
              </a:extLst>
            </p:cNvPr>
            <p:cNvSpPr/>
            <p:nvPr/>
          </p:nvSpPr>
          <p:spPr>
            <a:xfrm>
              <a:off x="8674650" y="2964825"/>
              <a:ext cx="251250" cy="105950"/>
            </a:xfrm>
            <a:custGeom>
              <a:avLst/>
              <a:gdLst/>
              <a:ahLst/>
              <a:cxnLst/>
              <a:rect l="l" t="t" r="r" b="b"/>
              <a:pathLst>
                <a:path w="10050" h="4238" extrusionOk="0">
                  <a:moveTo>
                    <a:pt x="9181" y="1"/>
                  </a:moveTo>
                  <a:lnTo>
                    <a:pt x="3401" y="2936"/>
                  </a:lnTo>
                  <a:lnTo>
                    <a:pt x="988" y="835"/>
                  </a:lnTo>
                  <a:lnTo>
                    <a:pt x="0" y="1574"/>
                  </a:lnTo>
                  <a:lnTo>
                    <a:pt x="2723" y="4237"/>
                  </a:lnTo>
                  <a:lnTo>
                    <a:pt x="4393" y="4237"/>
                  </a:lnTo>
                  <a:lnTo>
                    <a:pt x="10050" y="592"/>
                  </a:lnTo>
                  <a:lnTo>
                    <a:pt x="9181" y="1"/>
                  </a:lnTo>
                  <a:close/>
                </a:path>
              </a:pathLst>
            </a:custGeom>
            <a:solidFill>
              <a:srgbClr val="EAE3D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11;p34">
              <a:extLst>
                <a:ext uri="{FF2B5EF4-FFF2-40B4-BE49-F238E27FC236}">
                  <a16:creationId xmlns:a16="http://schemas.microsoft.com/office/drawing/2014/main" id="{8E7963FF-6F8C-4205-B002-30E9CF29EC4A}"/>
                </a:ext>
              </a:extLst>
            </p:cNvPr>
            <p:cNvSpPr/>
            <p:nvPr/>
          </p:nvSpPr>
          <p:spPr>
            <a:xfrm>
              <a:off x="8665625" y="2974800"/>
              <a:ext cx="399850" cy="315325"/>
            </a:xfrm>
            <a:custGeom>
              <a:avLst/>
              <a:gdLst/>
              <a:ahLst/>
              <a:cxnLst/>
              <a:rect l="l" t="t" r="r" b="b"/>
              <a:pathLst>
                <a:path w="15994" h="12613" extrusionOk="0">
                  <a:moveTo>
                    <a:pt x="10753" y="0"/>
                  </a:moveTo>
                  <a:lnTo>
                    <a:pt x="3977" y="3749"/>
                  </a:lnTo>
                  <a:lnTo>
                    <a:pt x="2716" y="3477"/>
                  </a:lnTo>
                  <a:lnTo>
                    <a:pt x="0" y="904"/>
                  </a:lnTo>
                  <a:lnTo>
                    <a:pt x="8377" y="12382"/>
                  </a:lnTo>
                  <a:lnTo>
                    <a:pt x="9302" y="12613"/>
                  </a:lnTo>
                  <a:lnTo>
                    <a:pt x="15993" y="8423"/>
                  </a:lnTo>
                  <a:lnTo>
                    <a:pt x="1075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12;p34">
              <a:extLst>
                <a:ext uri="{FF2B5EF4-FFF2-40B4-BE49-F238E27FC236}">
                  <a16:creationId xmlns:a16="http://schemas.microsoft.com/office/drawing/2014/main" id="{43449272-7D69-498A-8B53-E9EEB90DDECF}"/>
                </a:ext>
              </a:extLst>
            </p:cNvPr>
            <p:cNvSpPr/>
            <p:nvPr/>
          </p:nvSpPr>
          <p:spPr>
            <a:xfrm>
              <a:off x="8733500" y="3061725"/>
              <a:ext cx="164700" cy="228400"/>
            </a:xfrm>
            <a:custGeom>
              <a:avLst/>
              <a:gdLst/>
              <a:ahLst/>
              <a:cxnLst/>
              <a:rect l="l" t="t" r="r" b="b"/>
              <a:pathLst>
                <a:path w="6588" h="9136" extrusionOk="0">
                  <a:moveTo>
                    <a:pt x="1" y="0"/>
                  </a:moveTo>
                  <a:lnTo>
                    <a:pt x="5662" y="8905"/>
                  </a:lnTo>
                  <a:lnTo>
                    <a:pt x="6587" y="9136"/>
                  </a:lnTo>
                  <a:lnTo>
                    <a:pt x="6587" y="9136"/>
                  </a:lnTo>
                  <a:lnTo>
                    <a:pt x="1262" y="2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13;p34">
              <a:extLst>
                <a:ext uri="{FF2B5EF4-FFF2-40B4-BE49-F238E27FC236}">
                  <a16:creationId xmlns:a16="http://schemas.microsoft.com/office/drawing/2014/main" id="{5CBF015D-6B9C-4A78-B1CE-C0F957811572}"/>
                </a:ext>
              </a:extLst>
            </p:cNvPr>
            <p:cNvSpPr/>
            <p:nvPr/>
          </p:nvSpPr>
          <p:spPr>
            <a:xfrm>
              <a:off x="8784200" y="3003150"/>
              <a:ext cx="168550" cy="88100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1"/>
                  </a:moveTo>
                  <a:cubicBezTo>
                    <a:pt x="6704" y="1"/>
                    <a:pt x="6608" y="39"/>
                    <a:pt x="6450" y="108"/>
                  </a:cubicBezTo>
                  <a:cubicBezTo>
                    <a:pt x="6273" y="186"/>
                    <a:pt x="6022" y="306"/>
                    <a:pt x="5714" y="459"/>
                  </a:cubicBezTo>
                  <a:cubicBezTo>
                    <a:pt x="5099" y="764"/>
                    <a:pt x="4264" y="1216"/>
                    <a:pt x="3348" y="1723"/>
                  </a:cubicBezTo>
                  <a:cubicBezTo>
                    <a:pt x="2430" y="2229"/>
                    <a:pt x="1598" y="2679"/>
                    <a:pt x="989" y="2994"/>
                  </a:cubicBezTo>
                  <a:cubicBezTo>
                    <a:pt x="380" y="3311"/>
                    <a:pt x="1" y="3499"/>
                    <a:pt x="11" y="3522"/>
                  </a:cubicBezTo>
                  <a:cubicBezTo>
                    <a:pt x="11" y="3523"/>
                    <a:pt x="13" y="3524"/>
                    <a:pt x="16" y="3524"/>
                  </a:cubicBezTo>
                  <a:cubicBezTo>
                    <a:pt x="41" y="3524"/>
                    <a:pt x="138" y="3489"/>
                    <a:pt x="295" y="3427"/>
                  </a:cubicBezTo>
                  <a:cubicBezTo>
                    <a:pt x="475" y="3357"/>
                    <a:pt x="729" y="3245"/>
                    <a:pt x="1041" y="3101"/>
                  </a:cubicBezTo>
                  <a:cubicBezTo>
                    <a:pt x="1665" y="2812"/>
                    <a:pt x="2510" y="2376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3"/>
                    <a:pt x="6731" y="2"/>
                  </a:cubicBezTo>
                  <a:cubicBezTo>
                    <a:pt x="6730" y="1"/>
                    <a:pt x="6728" y="1"/>
                    <a:pt x="67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14;p34">
              <a:extLst>
                <a:ext uri="{FF2B5EF4-FFF2-40B4-BE49-F238E27FC236}">
                  <a16:creationId xmlns:a16="http://schemas.microsoft.com/office/drawing/2014/main" id="{90BBE71D-0876-4F7D-9B0D-97C58BE2D2D3}"/>
                </a:ext>
              </a:extLst>
            </p:cNvPr>
            <p:cNvSpPr/>
            <p:nvPr/>
          </p:nvSpPr>
          <p:spPr>
            <a:xfrm>
              <a:off x="8789025" y="3010600"/>
              <a:ext cx="168550" cy="88100"/>
            </a:xfrm>
            <a:custGeom>
              <a:avLst/>
              <a:gdLst/>
              <a:ahLst/>
              <a:cxnLst/>
              <a:rect l="l" t="t" r="r" b="b"/>
              <a:pathLst>
                <a:path w="6742" h="3524" extrusionOk="0">
                  <a:moveTo>
                    <a:pt x="6726" y="0"/>
                  </a:moveTo>
                  <a:cubicBezTo>
                    <a:pt x="6704" y="0"/>
                    <a:pt x="6608" y="39"/>
                    <a:pt x="6450" y="107"/>
                  </a:cubicBezTo>
                  <a:cubicBezTo>
                    <a:pt x="6273" y="185"/>
                    <a:pt x="6023" y="305"/>
                    <a:pt x="5716" y="458"/>
                  </a:cubicBezTo>
                  <a:cubicBezTo>
                    <a:pt x="5099" y="765"/>
                    <a:pt x="4264" y="1216"/>
                    <a:pt x="3348" y="1722"/>
                  </a:cubicBezTo>
                  <a:cubicBezTo>
                    <a:pt x="2431" y="2229"/>
                    <a:pt x="1598" y="2678"/>
                    <a:pt x="989" y="2994"/>
                  </a:cubicBezTo>
                  <a:cubicBezTo>
                    <a:pt x="382" y="3310"/>
                    <a:pt x="1" y="3499"/>
                    <a:pt x="11" y="3521"/>
                  </a:cubicBezTo>
                  <a:cubicBezTo>
                    <a:pt x="12" y="3523"/>
                    <a:pt x="14" y="3523"/>
                    <a:pt x="17" y="3523"/>
                  </a:cubicBezTo>
                  <a:cubicBezTo>
                    <a:pt x="42" y="3523"/>
                    <a:pt x="138" y="3488"/>
                    <a:pt x="296" y="3427"/>
                  </a:cubicBezTo>
                  <a:cubicBezTo>
                    <a:pt x="475" y="3357"/>
                    <a:pt x="729" y="3245"/>
                    <a:pt x="1041" y="3099"/>
                  </a:cubicBezTo>
                  <a:cubicBezTo>
                    <a:pt x="1667" y="2811"/>
                    <a:pt x="2511" y="2374"/>
                    <a:pt x="3428" y="1868"/>
                  </a:cubicBezTo>
                  <a:lnTo>
                    <a:pt x="5770" y="563"/>
                  </a:lnTo>
                  <a:cubicBezTo>
                    <a:pt x="6370" y="230"/>
                    <a:pt x="6742" y="24"/>
                    <a:pt x="6731" y="2"/>
                  </a:cubicBezTo>
                  <a:cubicBezTo>
                    <a:pt x="6730" y="1"/>
                    <a:pt x="6729" y="0"/>
                    <a:pt x="67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15;p34">
              <a:extLst>
                <a:ext uri="{FF2B5EF4-FFF2-40B4-BE49-F238E27FC236}">
                  <a16:creationId xmlns:a16="http://schemas.microsoft.com/office/drawing/2014/main" id="{57E7B392-F9BF-4138-8104-9F7ECC78BFA7}"/>
                </a:ext>
              </a:extLst>
            </p:cNvPr>
            <p:cNvSpPr/>
            <p:nvPr/>
          </p:nvSpPr>
          <p:spPr>
            <a:xfrm>
              <a:off x="8846750" y="3067425"/>
              <a:ext cx="102875" cy="71975"/>
            </a:xfrm>
            <a:custGeom>
              <a:avLst/>
              <a:gdLst/>
              <a:ahLst/>
              <a:cxnLst/>
              <a:rect l="l" t="t" r="r" b="b"/>
              <a:pathLst>
                <a:path w="4115" h="2879" extrusionOk="0">
                  <a:moveTo>
                    <a:pt x="3677" y="0"/>
                  </a:moveTo>
                  <a:lnTo>
                    <a:pt x="1" y="2122"/>
                  </a:lnTo>
                  <a:lnTo>
                    <a:pt x="438" y="2879"/>
                  </a:lnTo>
                  <a:lnTo>
                    <a:pt x="4114" y="756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16;p34">
              <a:extLst>
                <a:ext uri="{FF2B5EF4-FFF2-40B4-BE49-F238E27FC236}">
                  <a16:creationId xmlns:a16="http://schemas.microsoft.com/office/drawing/2014/main" id="{8D868C2E-B356-4E04-B953-70ED4B23B480}"/>
                </a:ext>
              </a:extLst>
            </p:cNvPr>
            <p:cNvSpPr/>
            <p:nvPr/>
          </p:nvSpPr>
          <p:spPr>
            <a:xfrm>
              <a:off x="9383750" y="2925750"/>
              <a:ext cx="439100" cy="692625"/>
            </a:xfrm>
            <a:custGeom>
              <a:avLst/>
              <a:gdLst/>
              <a:ahLst/>
              <a:cxnLst/>
              <a:rect l="l" t="t" r="r" b="b"/>
              <a:pathLst>
                <a:path w="17564" h="27705" extrusionOk="0">
                  <a:moveTo>
                    <a:pt x="5482" y="0"/>
                  </a:moveTo>
                  <a:cubicBezTo>
                    <a:pt x="4621" y="0"/>
                    <a:pt x="3902" y="19"/>
                    <a:pt x="3681" y="74"/>
                  </a:cubicBezTo>
                  <a:cubicBezTo>
                    <a:pt x="3017" y="240"/>
                    <a:pt x="209" y="7477"/>
                    <a:pt x="271" y="14384"/>
                  </a:cubicBezTo>
                  <a:cubicBezTo>
                    <a:pt x="330" y="20853"/>
                    <a:pt x="1" y="27705"/>
                    <a:pt x="1" y="27705"/>
                  </a:cubicBezTo>
                  <a:lnTo>
                    <a:pt x="17563" y="27705"/>
                  </a:lnTo>
                  <a:lnTo>
                    <a:pt x="15352" y="751"/>
                  </a:lnTo>
                  <a:cubicBezTo>
                    <a:pt x="15352" y="751"/>
                    <a:pt x="12643" y="142"/>
                    <a:pt x="9490" y="74"/>
                  </a:cubicBezTo>
                  <a:cubicBezTo>
                    <a:pt x="9490" y="74"/>
                    <a:pt x="7203" y="0"/>
                    <a:pt x="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17;p34">
              <a:extLst>
                <a:ext uri="{FF2B5EF4-FFF2-40B4-BE49-F238E27FC236}">
                  <a16:creationId xmlns:a16="http://schemas.microsoft.com/office/drawing/2014/main" id="{5AE2CCAD-02C3-491C-8918-6E89909FB026}"/>
                </a:ext>
              </a:extLst>
            </p:cNvPr>
            <p:cNvSpPr/>
            <p:nvPr/>
          </p:nvSpPr>
          <p:spPr>
            <a:xfrm>
              <a:off x="9761475" y="2944025"/>
              <a:ext cx="186100" cy="374325"/>
            </a:xfrm>
            <a:custGeom>
              <a:avLst/>
              <a:gdLst/>
              <a:ahLst/>
              <a:cxnLst/>
              <a:rect l="l" t="t" r="r" b="b"/>
              <a:pathLst>
                <a:path w="7444" h="14973" extrusionOk="0">
                  <a:moveTo>
                    <a:pt x="1" y="1"/>
                  </a:moveTo>
                  <a:lnTo>
                    <a:pt x="262" y="14972"/>
                  </a:lnTo>
                  <a:cubicBezTo>
                    <a:pt x="7045" y="14972"/>
                    <a:pt x="7444" y="14810"/>
                    <a:pt x="7444" y="14810"/>
                  </a:cubicBezTo>
                  <a:cubicBezTo>
                    <a:pt x="7182" y="1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18;p34">
              <a:extLst>
                <a:ext uri="{FF2B5EF4-FFF2-40B4-BE49-F238E27FC236}">
                  <a16:creationId xmlns:a16="http://schemas.microsoft.com/office/drawing/2014/main" id="{84162A7A-4CD3-445D-B2B8-66C37F0028DD}"/>
                </a:ext>
              </a:extLst>
            </p:cNvPr>
            <p:cNvSpPr/>
            <p:nvPr/>
          </p:nvSpPr>
          <p:spPr>
            <a:xfrm>
              <a:off x="9240450" y="2927600"/>
              <a:ext cx="235350" cy="379650"/>
            </a:xfrm>
            <a:custGeom>
              <a:avLst/>
              <a:gdLst/>
              <a:ahLst/>
              <a:cxnLst/>
              <a:rect l="l" t="t" r="r" b="b"/>
              <a:pathLst>
                <a:path w="9414" h="15186" extrusionOk="0">
                  <a:moveTo>
                    <a:pt x="9413" y="0"/>
                  </a:moveTo>
                  <a:cubicBezTo>
                    <a:pt x="9413" y="0"/>
                    <a:pt x="3231" y="760"/>
                    <a:pt x="0" y="12227"/>
                  </a:cubicBezTo>
                  <a:lnTo>
                    <a:pt x="7182" y="15186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19;p34">
              <a:extLst>
                <a:ext uri="{FF2B5EF4-FFF2-40B4-BE49-F238E27FC236}">
                  <a16:creationId xmlns:a16="http://schemas.microsoft.com/office/drawing/2014/main" id="{16278BF2-6738-413C-913E-9BEE32DD248C}"/>
                </a:ext>
              </a:extLst>
            </p:cNvPr>
            <p:cNvSpPr/>
            <p:nvPr/>
          </p:nvSpPr>
          <p:spPr>
            <a:xfrm>
              <a:off x="9760900" y="3113100"/>
              <a:ext cx="13575" cy="188225"/>
            </a:xfrm>
            <a:custGeom>
              <a:avLst/>
              <a:gdLst/>
              <a:ahLst/>
              <a:cxnLst/>
              <a:rect l="l" t="t" r="r" b="b"/>
              <a:pathLst>
                <a:path w="543" h="7529" extrusionOk="0"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1" y="2"/>
                    <a:pt x="7" y="424"/>
                    <a:pt x="37" y="1106"/>
                  </a:cubicBezTo>
                  <a:cubicBezTo>
                    <a:pt x="67" y="1788"/>
                    <a:pt x="120" y="2730"/>
                    <a:pt x="188" y="3770"/>
                  </a:cubicBezTo>
                  <a:cubicBezTo>
                    <a:pt x="257" y="4810"/>
                    <a:pt x="328" y="5750"/>
                    <a:pt x="388" y="6430"/>
                  </a:cubicBezTo>
                  <a:cubicBezTo>
                    <a:pt x="448" y="7110"/>
                    <a:pt x="497" y="7528"/>
                    <a:pt x="520" y="7528"/>
                  </a:cubicBezTo>
                  <a:cubicBezTo>
                    <a:pt x="520" y="7528"/>
                    <a:pt x="520" y="7528"/>
                    <a:pt x="520" y="7528"/>
                  </a:cubicBezTo>
                  <a:cubicBezTo>
                    <a:pt x="542" y="7526"/>
                    <a:pt x="536" y="7103"/>
                    <a:pt x="506" y="6421"/>
                  </a:cubicBezTo>
                  <a:cubicBezTo>
                    <a:pt x="476" y="5739"/>
                    <a:pt x="424" y="4797"/>
                    <a:pt x="355" y="3759"/>
                  </a:cubicBezTo>
                  <a:cubicBezTo>
                    <a:pt x="286" y="2720"/>
                    <a:pt x="215" y="1780"/>
                    <a:pt x="155" y="1100"/>
                  </a:cubicBezTo>
                  <a:cubicBezTo>
                    <a:pt x="95" y="421"/>
                    <a:pt x="47" y="1"/>
                    <a:pt x="2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20;p34">
              <a:extLst>
                <a:ext uri="{FF2B5EF4-FFF2-40B4-BE49-F238E27FC236}">
                  <a16:creationId xmlns:a16="http://schemas.microsoft.com/office/drawing/2014/main" id="{5C3DDEA6-63B0-4F50-AFC5-E584B555BC68}"/>
                </a:ext>
              </a:extLst>
            </p:cNvPr>
            <p:cNvSpPr/>
            <p:nvPr/>
          </p:nvSpPr>
          <p:spPr>
            <a:xfrm>
              <a:off x="9390475" y="3156600"/>
              <a:ext cx="5000" cy="176125"/>
            </a:xfrm>
            <a:custGeom>
              <a:avLst/>
              <a:gdLst/>
              <a:ahLst/>
              <a:cxnLst/>
              <a:rect l="l" t="t" r="r" b="b"/>
              <a:pathLst>
                <a:path w="200" h="7045" extrusionOk="0">
                  <a:moveTo>
                    <a:pt x="71" y="0"/>
                  </a:moveTo>
                  <a:cubicBezTo>
                    <a:pt x="24" y="0"/>
                    <a:pt x="1" y="1578"/>
                    <a:pt x="16" y="3524"/>
                  </a:cubicBezTo>
                  <a:cubicBezTo>
                    <a:pt x="32" y="5468"/>
                    <a:pt x="84" y="7044"/>
                    <a:pt x="129" y="7044"/>
                  </a:cubicBezTo>
                  <a:cubicBezTo>
                    <a:pt x="175" y="7044"/>
                    <a:pt x="199" y="5467"/>
                    <a:pt x="183" y="3522"/>
                  </a:cubicBezTo>
                  <a:cubicBezTo>
                    <a:pt x="167" y="1576"/>
                    <a:pt x="116" y="0"/>
                    <a:pt x="7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21;p34">
              <a:extLst>
                <a:ext uri="{FF2B5EF4-FFF2-40B4-BE49-F238E27FC236}">
                  <a16:creationId xmlns:a16="http://schemas.microsoft.com/office/drawing/2014/main" id="{65926A14-7E1D-456F-B7A5-2B9F6D082C90}"/>
                </a:ext>
              </a:extLst>
            </p:cNvPr>
            <p:cNvSpPr/>
            <p:nvPr/>
          </p:nvSpPr>
          <p:spPr>
            <a:xfrm>
              <a:off x="9349275" y="3013975"/>
              <a:ext cx="517525" cy="4175"/>
            </a:xfrm>
            <a:custGeom>
              <a:avLst/>
              <a:gdLst/>
              <a:ahLst/>
              <a:cxnLst/>
              <a:rect l="l" t="t" r="r" b="b"/>
              <a:pathLst>
                <a:path w="20701" h="167" extrusionOk="0">
                  <a:moveTo>
                    <a:pt x="10351" y="0"/>
                  </a:moveTo>
                  <a:cubicBezTo>
                    <a:pt x="4634" y="0"/>
                    <a:pt x="1" y="38"/>
                    <a:pt x="1" y="84"/>
                  </a:cubicBezTo>
                  <a:cubicBezTo>
                    <a:pt x="1" y="129"/>
                    <a:pt x="4636" y="167"/>
                    <a:pt x="10351" y="167"/>
                  </a:cubicBezTo>
                  <a:cubicBezTo>
                    <a:pt x="16066" y="167"/>
                    <a:pt x="20700" y="129"/>
                    <a:pt x="20700" y="84"/>
                  </a:cubicBezTo>
                  <a:cubicBezTo>
                    <a:pt x="20700" y="38"/>
                    <a:pt x="16068" y="0"/>
                    <a:pt x="10351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22;p34">
              <a:extLst>
                <a:ext uri="{FF2B5EF4-FFF2-40B4-BE49-F238E27FC236}">
                  <a16:creationId xmlns:a16="http://schemas.microsoft.com/office/drawing/2014/main" id="{8620A900-B4A9-42DB-B4AC-FD3AF206EABB}"/>
                </a:ext>
              </a:extLst>
            </p:cNvPr>
            <p:cNvSpPr/>
            <p:nvPr/>
          </p:nvSpPr>
          <p:spPr>
            <a:xfrm>
              <a:off x="9284800" y="3129075"/>
              <a:ext cx="637050" cy="4200"/>
            </a:xfrm>
            <a:custGeom>
              <a:avLst/>
              <a:gdLst/>
              <a:ahLst/>
              <a:cxnLst/>
              <a:rect l="l" t="t" r="r" b="b"/>
              <a:pathLst>
                <a:path w="25482" h="168" extrusionOk="0">
                  <a:moveTo>
                    <a:pt x="12742" y="1"/>
                  </a:moveTo>
                  <a:cubicBezTo>
                    <a:pt x="5705" y="1"/>
                    <a:pt x="1" y="38"/>
                    <a:pt x="1" y="84"/>
                  </a:cubicBezTo>
                  <a:cubicBezTo>
                    <a:pt x="1" y="130"/>
                    <a:pt x="5704" y="167"/>
                    <a:pt x="12742" y="167"/>
                  </a:cubicBezTo>
                  <a:cubicBezTo>
                    <a:pt x="19776" y="167"/>
                    <a:pt x="25481" y="130"/>
                    <a:pt x="25481" y="84"/>
                  </a:cubicBezTo>
                  <a:cubicBezTo>
                    <a:pt x="25481" y="38"/>
                    <a:pt x="19776" y="1"/>
                    <a:pt x="12742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23;p34">
              <a:extLst>
                <a:ext uri="{FF2B5EF4-FFF2-40B4-BE49-F238E27FC236}">
                  <a16:creationId xmlns:a16="http://schemas.microsoft.com/office/drawing/2014/main" id="{0F4EE5FF-CF81-4A9D-9AEE-4A5814B6CD9A}"/>
                </a:ext>
              </a:extLst>
            </p:cNvPr>
            <p:cNvSpPr/>
            <p:nvPr/>
          </p:nvSpPr>
          <p:spPr>
            <a:xfrm>
              <a:off x="9391225" y="3261225"/>
              <a:ext cx="556350" cy="4200"/>
            </a:xfrm>
            <a:custGeom>
              <a:avLst/>
              <a:gdLst/>
              <a:ahLst/>
              <a:cxnLst/>
              <a:rect l="l" t="t" r="r" b="b"/>
              <a:pathLst>
                <a:path w="22254" h="168" extrusionOk="0">
                  <a:moveTo>
                    <a:pt x="11128" y="1"/>
                  </a:moveTo>
                  <a:cubicBezTo>
                    <a:pt x="4981" y="1"/>
                    <a:pt x="1" y="39"/>
                    <a:pt x="1" y="84"/>
                  </a:cubicBezTo>
                  <a:cubicBezTo>
                    <a:pt x="1" y="131"/>
                    <a:pt x="4981" y="167"/>
                    <a:pt x="11128" y="167"/>
                  </a:cubicBezTo>
                  <a:cubicBezTo>
                    <a:pt x="17272" y="167"/>
                    <a:pt x="22254" y="131"/>
                    <a:pt x="22254" y="84"/>
                  </a:cubicBezTo>
                  <a:cubicBezTo>
                    <a:pt x="22254" y="39"/>
                    <a:pt x="17272" y="1"/>
                    <a:pt x="11128" y="1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24;p34">
              <a:extLst>
                <a:ext uri="{FF2B5EF4-FFF2-40B4-BE49-F238E27FC236}">
                  <a16:creationId xmlns:a16="http://schemas.microsoft.com/office/drawing/2014/main" id="{B220EDEF-BE0E-437A-BA34-0CAB0F44D4CE}"/>
                </a:ext>
              </a:extLst>
            </p:cNvPr>
            <p:cNvSpPr/>
            <p:nvPr/>
          </p:nvSpPr>
          <p:spPr>
            <a:xfrm>
              <a:off x="9389475" y="3429825"/>
              <a:ext cx="409675" cy="4175"/>
            </a:xfrm>
            <a:custGeom>
              <a:avLst/>
              <a:gdLst/>
              <a:ahLst/>
              <a:cxnLst/>
              <a:rect l="l" t="t" r="r" b="b"/>
              <a:pathLst>
                <a:path w="16387" h="167" extrusionOk="0">
                  <a:moveTo>
                    <a:pt x="8194" y="0"/>
                  </a:moveTo>
                  <a:cubicBezTo>
                    <a:pt x="3669" y="0"/>
                    <a:pt x="1" y="38"/>
                    <a:pt x="1" y="83"/>
                  </a:cubicBezTo>
                  <a:cubicBezTo>
                    <a:pt x="1" y="130"/>
                    <a:pt x="3671" y="167"/>
                    <a:pt x="8194" y="167"/>
                  </a:cubicBezTo>
                  <a:cubicBezTo>
                    <a:pt x="12719" y="167"/>
                    <a:pt x="16387" y="130"/>
                    <a:pt x="16387" y="83"/>
                  </a:cubicBezTo>
                  <a:cubicBezTo>
                    <a:pt x="16387" y="38"/>
                    <a:pt x="12720" y="0"/>
                    <a:pt x="8194" y="0"/>
                  </a:cubicBezTo>
                  <a:close/>
                </a:path>
              </a:pathLst>
            </a:custGeom>
            <a:solidFill>
              <a:srgbClr val="91C1A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25;p34">
              <a:extLst>
                <a:ext uri="{FF2B5EF4-FFF2-40B4-BE49-F238E27FC236}">
                  <a16:creationId xmlns:a16="http://schemas.microsoft.com/office/drawing/2014/main" id="{91B86816-3CF5-4B6E-906A-6F4F418D1EFD}"/>
                </a:ext>
              </a:extLst>
            </p:cNvPr>
            <p:cNvSpPr/>
            <p:nvPr/>
          </p:nvSpPr>
          <p:spPr>
            <a:xfrm>
              <a:off x="8895150" y="3563975"/>
              <a:ext cx="724050" cy="308775"/>
            </a:xfrm>
            <a:custGeom>
              <a:avLst/>
              <a:gdLst/>
              <a:ahLst/>
              <a:cxnLst/>
              <a:rect l="l" t="t" r="r" b="b"/>
              <a:pathLst>
                <a:path w="28962" h="12351" extrusionOk="0">
                  <a:moveTo>
                    <a:pt x="28961" y="0"/>
                  </a:moveTo>
                  <a:lnTo>
                    <a:pt x="20182" y="273"/>
                  </a:lnTo>
                  <a:lnTo>
                    <a:pt x="6039" y="273"/>
                  </a:lnTo>
                  <a:cubicBezTo>
                    <a:pt x="2705" y="273"/>
                    <a:pt x="0" y="2977"/>
                    <a:pt x="0" y="6312"/>
                  </a:cubicBezTo>
                  <a:cubicBezTo>
                    <a:pt x="0" y="9646"/>
                    <a:pt x="2705" y="12351"/>
                    <a:pt x="6039" y="12351"/>
                  </a:cubicBezTo>
                  <a:lnTo>
                    <a:pt x="28961" y="12351"/>
                  </a:lnTo>
                  <a:lnTo>
                    <a:pt x="289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26;p34">
              <a:extLst>
                <a:ext uri="{FF2B5EF4-FFF2-40B4-BE49-F238E27FC236}">
                  <a16:creationId xmlns:a16="http://schemas.microsoft.com/office/drawing/2014/main" id="{14F2C88E-B608-4A07-AB77-514EB30CF240}"/>
                </a:ext>
              </a:extLst>
            </p:cNvPr>
            <p:cNvSpPr/>
            <p:nvPr/>
          </p:nvSpPr>
          <p:spPr>
            <a:xfrm>
              <a:off x="9392950" y="3563975"/>
              <a:ext cx="724025" cy="308775"/>
            </a:xfrm>
            <a:custGeom>
              <a:avLst/>
              <a:gdLst/>
              <a:ahLst/>
              <a:cxnLst/>
              <a:rect l="l" t="t" r="r" b="b"/>
              <a:pathLst>
                <a:path w="28961" h="12351" extrusionOk="0">
                  <a:moveTo>
                    <a:pt x="0" y="0"/>
                  </a:moveTo>
                  <a:lnTo>
                    <a:pt x="0" y="12351"/>
                  </a:lnTo>
                  <a:lnTo>
                    <a:pt x="22922" y="12351"/>
                  </a:lnTo>
                  <a:cubicBezTo>
                    <a:pt x="26257" y="12351"/>
                    <a:pt x="28960" y="9646"/>
                    <a:pt x="28960" y="6312"/>
                  </a:cubicBezTo>
                  <a:cubicBezTo>
                    <a:pt x="28960" y="2977"/>
                    <a:pt x="26257" y="273"/>
                    <a:pt x="22922" y="273"/>
                  </a:cubicBezTo>
                  <a:lnTo>
                    <a:pt x="8779" y="2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27;p34">
              <a:extLst>
                <a:ext uri="{FF2B5EF4-FFF2-40B4-BE49-F238E27FC236}">
                  <a16:creationId xmlns:a16="http://schemas.microsoft.com/office/drawing/2014/main" id="{FC41DE49-9C3B-4F1F-8881-02C7DB62C721}"/>
                </a:ext>
              </a:extLst>
            </p:cNvPr>
            <p:cNvSpPr/>
            <p:nvPr/>
          </p:nvSpPr>
          <p:spPr>
            <a:xfrm>
              <a:off x="9374450" y="3630875"/>
              <a:ext cx="598200" cy="241850"/>
            </a:xfrm>
            <a:custGeom>
              <a:avLst/>
              <a:gdLst/>
              <a:ahLst/>
              <a:cxnLst/>
              <a:rect l="l" t="t" r="r" b="b"/>
              <a:pathLst>
                <a:path w="23928" h="9674" extrusionOk="0">
                  <a:moveTo>
                    <a:pt x="23594" y="1"/>
                  </a:moveTo>
                  <a:lnTo>
                    <a:pt x="22638" y="15"/>
                  </a:lnTo>
                  <a:lnTo>
                    <a:pt x="19126" y="96"/>
                  </a:lnTo>
                  <a:lnTo>
                    <a:pt x="7536" y="429"/>
                  </a:lnTo>
                  <a:lnTo>
                    <a:pt x="73" y="668"/>
                  </a:lnTo>
                  <a:lnTo>
                    <a:pt x="1" y="670"/>
                  </a:lnTo>
                  <a:lnTo>
                    <a:pt x="1" y="741"/>
                  </a:lnTo>
                  <a:cubicBezTo>
                    <a:pt x="13" y="3393"/>
                    <a:pt x="24" y="5622"/>
                    <a:pt x="31" y="7204"/>
                  </a:cubicBezTo>
                  <a:cubicBezTo>
                    <a:pt x="40" y="7977"/>
                    <a:pt x="47" y="8592"/>
                    <a:pt x="52" y="9026"/>
                  </a:cubicBezTo>
                  <a:cubicBezTo>
                    <a:pt x="56" y="9228"/>
                    <a:pt x="61" y="9388"/>
                    <a:pt x="63" y="9508"/>
                  </a:cubicBezTo>
                  <a:cubicBezTo>
                    <a:pt x="67" y="9618"/>
                    <a:pt x="71" y="9674"/>
                    <a:pt x="75" y="9674"/>
                  </a:cubicBezTo>
                  <a:cubicBezTo>
                    <a:pt x="80" y="9674"/>
                    <a:pt x="83" y="9618"/>
                    <a:pt x="87" y="9508"/>
                  </a:cubicBezTo>
                  <a:cubicBezTo>
                    <a:pt x="90" y="9387"/>
                    <a:pt x="94" y="9228"/>
                    <a:pt x="99" y="9026"/>
                  </a:cubicBezTo>
                  <a:cubicBezTo>
                    <a:pt x="104" y="8592"/>
                    <a:pt x="111" y="7977"/>
                    <a:pt x="120" y="7204"/>
                  </a:cubicBezTo>
                  <a:cubicBezTo>
                    <a:pt x="126" y="5637"/>
                    <a:pt x="137" y="3434"/>
                    <a:pt x="149" y="814"/>
                  </a:cubicBezTo>
                  <a:lnTo>
                    <a:pt x="149" y="814"/>
                  </a:lnTo>
                  <a:lnTo>
                    <a:pt x="7540" y="596"/>
                  </a:lnTo>
                  <a:lnTo>
                    <a:pt x="19129" y="215"/>
                  </a:lnTo>
                  <a:lnTo>
                    <a:pt x="22640" y="80"/>
                  </a:lnTo>
                  <a:lnTo>
                    <a:pt x="23595" y="35"/>
                  </a:lnTo>
                  <a:lnTo>
                    <a:pt x="23843" y="20"/>
                  </a:lnTo>
                  <a:cubicBezTo>
                    <a:pt x="23899" y="14"/>
                    <a:pt x="23928" y="11"/>
                    <a:pt x="23928" y="7"/>
                  </a:cubicBezTo>
                  <a:cubicBezTo>
                    <a:pt x="23928" y="5"/>
                    <a:pt x="23899" y="3"/>
                    <a:pt x="23843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28;p34">
              <a:extLst>
                <a:ext uri="{FF2B5EF4-FFF2-40B4-BE49-F238E27FC236}">
                  <a16:creationId xmlns:a16="http://schemas.microsoft.com/office/drawing/2014/main" id="{6081A101-7B70-4AC0-B7EC-8C3B3F3F53AF}"/>
                </a:ext>
              </a:extLst>
            </p:cNvPr>
            <p:cNvSpPr/>
            <p:nvPr/>
          </p:nvSpPr>
          <p:spPr>
            <a:xfrm>
              <a:off x="8979725" y="3618175"/>
              <a:ext cx="548625" cy="28400"/>
            </a:xfrm>
            <a:custGeom>
              <a:avLst/>
              <a:gdLst/>
              <a:ahLst/>
              <a:cxnLst/>
              <a:rect l="l" t="t" r="r" b="b"/>
              <a:pathLst>
                <a:path w="21945" h="1136" extrusionOk="0">
                  <a:moveTo>
                    <a:pt x="160" y="1"/>
                  </a:moveTo>
                  <a:cubicBezTo>
                    <a:pt x="55" y="1"/>
                    <a:pt x="0" y="3"/>
                    <a:pt x="0" y="8"/>
                  </a:cubicBezTo>
                  <a:cubicBezTo>
                    <a:pt x="0" y="13"/>
                    <a:pt x="78" y="22"/>
                    <a:pt x="228" y="34"/>
                  </a:cubicBezTo>
                  <a:lnTo>
                    <a:pt x="883" y="78"/>
                  </a:lnTo>
                  <a:cubicBezTo>
                    <a:pt x="1453" y="112"/>
                    <a:pt x="2278" y="152"/>
                    <a:pt x="3297" y="187"/>
                  </a:cubicBezTo>
                  <a:cubicBezTo>
                    <a:pt x="5336" y="261"/>
                    <a:pt x="8155" y="311"/>
                    <a:pt x="11268" y="350"/>
                  </a:cubicBezTo>
                  <a:lnTo>
                    <a:pt x="17922" y="444"/>
                  </a:lnTo>
                  <a:cubicBezTo>
                    <a:pt x="19728" y="488"/>
                    <a:pt x="21113" y="522"/>
                    <a:pt x="21892" y="541"/>
                  </a:cubicBezTo>
                  <a:lnTo>
                    <a:pt x="21892" y="541"/>
                  </a:lnTo>
                  <a:cubicBezTo>
                    <a:pt x="21897" y="726"/>
                    <a:pt x="21901" y="870"/>
                    <a:pt x="21904" y="983"/>
                  </a:cubicBezTo>
                  <a:cubicBezTo>
                    <a:pt x="21909" y="1085"/>
                    <a:pt x="21913" y="1135"/>
                    <a:pt x="21918" y="1135"/>
                  </a:cubicBezTo>
                  <a:cubicBezTo>
                    <a:pt x="21922" y="1135"/>
                    <a:pt x="21927" y="1085"/>
                    <a:pt x="21932" y="983"/>
                  </a:cubicBezTo>
                  <a:cubicBezTo>
                    <a:pt x="21936" y="865"/>
                    <a:pt x="21939" y="713"/>
                    <a:pt x="21944" y="516"/>
                  </a:cubicBezTo>
                  <a:lnTo>
                    <a:pt x="21944" y="492"/>
                  </a:lnTo>
                  <a:lnTo>
                    <a:pt x="21919" y="490"/>
                  </a:lnTo>
                  <a:cubicBezTo>
                    <a:pt x="21202" y="442"/>
                    <a:pt x="19786" y="365"/>
                    <a:pt x="17925" y="311"/>
                  </a:cubicBezTo>
                  <a:cubicBezTo>
                    <a:pt x="16065" y="253"/>
                    <a:pt x="13762" y="214"/>
                    <a:pt x="11270" y="183"/>
                  </a:cubicBezTo>
                  <a:cubicBezTo>
                    <a:pt x="8157" y="146"/>
                    <a:pt x="5340" y="113"/>
                    <a:pt x="3301" y="69"/>
                  </a:cubicBezTo>
                  <a:lnTo>
                    <a:pt x="886" y="13"/>
                  </a:lnTo>
                  <a:lnTo>
                    <a:pt x="229" y="1"/>
                  </a:lnTo>
                  <a:cubicBezTo>
                    <a:pt x="204" y="1"/>
                    <a:pt x="181" y="1"/>
                    <a:pt x="16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29;p34">
              <a:extLst>
                <a:ext uri="{FF2B5EF4-FFF2-40B4-BE49-F238E27FC236}">
                  <a16:creationId xmlns:a16="http://schemas.microsoft.com/office/drawing/2014/main" id="{E05E5FBD-B815-421D-B5E1-7B3A4FAF2410}"/>
                </a:ext>
              </a:extLst>
            </p:cNvPr>
            <p:cNvSpPr/>
            <p:nvPr/>
          </p:nvSpPr>
          <p:spPr>
            <a:xfrm>
              <a:off x="9115625" y="3732975"/>
              <a:ext cx="260725" cy="123000"/>
            </a:xfrm>
            <a:custGeom>
              <a:avLst/>
              <a:gdLst/>
              <a:ahLst/>
              <a:cxnLst/>
              <a:rect l="l" t="t" r="r" b="b"/>
              <a:pathLst>
                <a:path w="10429" h="4920" extrusionOk="0">
                  <a:moveTo>
                    <a:pt x="2532" y="0"/>
                  </a:moveTo>
                  <a:cubicBezTo>
                    <a:pt x="1134" y="0"/>
                    <a:pt x="0" y="1102"/>
                    <a:pt x="0" y="2460"/>
                  </a:cubicBezTo>
                  <a:cubicBezTo>
                    <a:pt x="0" y="3819"/>
                    <a:pt x="1134" y="4920"/>
                    <a:pt x="2532" y="4920"/>
                  </a:cubicBezTo>
                  <a:lnTo>
                    <a:pt x="10428" y="4920"/>
                  </a:lnTo>
                  <a:lnTo>
                    <a:pt x="10428" y="344"/>
                  </a:lnTo>
                  <a:lnTo>
                    <a:pt x="1042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30;p34">
              <a:extLst>
                <a:ext uri="{FF2B5EF4-FFF2-40B4-BE49-F238E27FC236}">
                  <a16:creationId xmlns:a16="http://schemas.microsoft.com/office/drawing/2014/main" id="{CF05B97D-0238-4631-8682-A1DA05107733}"/>
                </a:ext>
              </a:extLst>
            </p:cNvPr>
            <p:cNvSpPr/>
            <p:nvPr/>
          </p:nvSpPr>
          <p:spPr>
            <a:xfrm>
              <a:off x="9169700" y="3735325"/>
              <a:ext cx="36925" cy="115900"/>
            </a:xfrm>
            <a:custGeom>
              <a:avLst/>
              <a:gdLst/>
              <a:ahLst/>
              <a:cxnLst/>
              <a:rect l="l" t="t" r="r" b="b"/>
              <a:pathLst>
                <a:path w="1477" h="4636" extrusionOk="0">
                  <a:moveTo>
                    <a:pt x="21" y="1"/>
                  </a:moveTo>
                  <a:cubicBezTo>
                    <a:pt x="20" y="1"/>
                    <a:pt x="19" y="1"/>
                    <a:pt x="18" y="2"/>
                  </a:cubicBezTo>
                  <a:cubicBezTo>
                    <a:pt x="1" y="25"/>
                    <a:pt x="245" y="196"/>
                    <a:pt x="536" y="561"/>
                  </a:cubicBezTo>
                  <a:cubicBezTo>
                    <a:pt x="827" y="922"/>
                    <a:pt x="1150" y="1508"/>
                    <a:pt x="1228" y="2213"/>
                  </a:cubicBezTo>
                  <a:cubicBezTo>
                    <a:pt x="1305" y="2919"/>
                    <a:pt x="1119" y="3560"/>
                    <a:pt x="913" y="3975"/>
                  </a:cubicBezTo>
                  <a:cubicBezTo>
                    <a:pt x="709" y="4396"/>
                    <a:pt x="508" y="4616"/>
                    <a:pt x="530" y="4635"/>
                  </a:cubicBezTo>
                  <a:cubicBezTo>
                    <a:pt x="531" y="4635"/>
                    <a:pt x="531" y="4635"/>
                    <a:pt x="532" y="4635"/>
                  </a:cubicBezTo>
                  <a:cubicBezTo>
                    <a:pt x="555" y="4635"/>
                    <a:pt x="785" y="4440"/>
                    <a:pt x="1019" y="4030"/>
                  </a:cubicBezTo>
                  <a:cubicBezTo>
                    <a:pt x="1259" y="3613"/>
                    <a:pt x="1476" y="2942"/>
                    <a:pt x="1393" y="2195"/>
                  </a:cubicBezTo>
                  <a:cubicBezTo>
                    <a:pt x="1310" y="1448"/>
                    <a:pt x="951" y="839"/>
                    <a:pt x="626" y="486"/>
                  </a:cubicBezTo>
                  <a:cubicBezTo>
                    <a:pt x="314" y="141"/>
                    <a:pt x="50" y="1"/>
                    <a:pt x="21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31;p34">
              <a:extLst>
                <a:ext uri="{FF2B5EF4-FFF2-40B4-BE49-F238E27FC236}">
                  <a16:creationId xmlns:a16="http://schemas.microsoft.com/office/drawing/2014/main" id="{8AF52815-00B0-434A-B560-6B6F79F83B6D}"/>
                </a:ext>
              </a:extLst>
            </p:cNvPr>
            <p:cNvSpPr/>
            <p:nvPr/>
          </p:nvSpPr>
          <p:spPr>
            <a:xfrm>
              <a:off x="9244625" y="3769050"/>
              <a:ext cx="4200" cy="51450"/>
            </a:xfrm>
            <a:custGeom>
              <a:avLst/>
              <a:gdLst/>
              <a:ahLst/>
              <a:cxnLst/>
              <a:rect l="l" t="t" r="r" b="b"/>
              <a:pathLst>
                <a:path w="168" h="2058" extrusionOk="0">
                  <a:moveTo>
                    <a:pt x="84" y="1"/>
                  </a:moveTo>
                  <a:cubicBezTo>
                    <a:pt x="38" y="1"/>
                    <a:pt x="1" y="461"/>
                    <a:pt x="1" y="1029"/>
                  </a:cubicBezTo>
                  <a:cubicBezTo>
                    <a:pt x="1" y="1598"/>
                    <a:pt x="38" y="2058"/>
                    <a:pt x="84" y="2058"/>
                  </a:cubicBezTo>
                  <a:cubicBezTo>
                    <a:pt x="130" y="2058"/>
                    <a:pt x="167" y="1598"/>
                    <a:pt x="167" y="1029"/>
                  </a:cubicBezTo>
                  <a:cubicBezTo>
                    <a:pt x="167" y="461"/>
                    <a:pt x="130" y="1"/>
                    <a:pt x="84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32;p34">
              <a:extLst>
                <a:ext uri="{FF2B5EF4-FFF2-40B4-BE49-F238E27FC236}">
                  <a16:creationId xmlns:a16="http://schemas.microsoft.com/office/drawing/2014/main" id="{B0C895CA-AD09-4459-8187-B1BE4F887D1F}"/>
                </a:ext>
              </a:extLst>
            </p:cNvPr>
            <p:cNvSpPr/>
            <p:nvPr/>
          </p:nvSpPr>
          <p:spPr>
            <a:xfrm>
              <a:off x="9266675" y="3766950"/>
              <a:ext cx="4200" cy="53550"/>
            </a:xfrm>
            <a:custGeom>
              <a:avLst/>
              <a:gdLst/>
              <a:ahLst/>
              <a:cxnLst/>
              <a:rect l="l" t="t" r="r" b="b"/>
              <a:pathLst>
                <a:path w="168" h="2142" extrusionOk="0">
                  <a:moveTo>
                    <a:pt x="84" y="0"/>
                  </a:moveTo>
                  <a:cubicBezTo>
                    <a:pt x="37" y="0"/>
                    <a:pt x="1" y="480"/>
                    <a:pt x="1" y="1071"/>
                  </a:cubicBezTo>
                  <a:cubicBezTo>
                    <a:pt x="1" y="1663"/>
                    <a:pt x="37" y="2142"/>
                    <a:pt x="84" y="2142"/>
                  </a:cubicBezTo>
                  <a:cubicBezTo>
                    <a:pt x="130" y="2142"/>
                    <a:pt x="167" y="1663"/>
                    <a:pt x="167" y="1071"/>
                  </a:cubicBezTo>
                  <a:cubicBezTo>
                    <a:pt x="167" y="479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33;p34">
              <a:extLst>
                <a:ext uri="{FF2B5EF4-FFF2-40B4-BE49-F238E27FC236}">
                  <a16:creationId xmlns:a16="http://schemas.microsoft.com/office/drawing/2014/main" id="{5926F548-4B55-4965-A9B1-7725EE513BA7}"/>
                </a:ext>
              </a:extLst>
            </p:cNvPr>
            <p:cNvSpPr/>
            <p:nvPr/>
          </p:nvSpPr>
          <p:spPr>
            <a:xfrm>
              <a:off x="9292925" y="3766950"/>
              <a:ext cx="4175" cy="53550"/>
            </a:xfrm>
            <a:custGeom>
              <a:avLst/>
              <a:gdLst/>
              <a:ahLst/>
              <a:cxnLst/>
              <a:rect l="l" t="t" r="r" b="b"/>
              <a:pathLst>
                <a:path w="167" h="2142" extrusionOk="0">
                  <a:moveTo>
                    <a:pt x="83" y="0"/>
                  </a:moveTo>
                  <a:cubicBezTo>
                    <a:pt x="37" y="0"/>
                    <a:pt x="0" y="480"/>
                    <a:pt x="0" y="1071"/>
                  </a:cubicBezTo>
                  <a:cubicBezTo>
                    <a:pt x="0" y="1663"/>
                    <a:pt x="37" y="2142"/>
                    <a:pt x="83" y="2142"/>
                  </a:cubicBezTo>
                  <a:cubicBezTo>
                    <a:pt x="129" y="2142"/>
                    <a:pt x="167" y="1663"/>
                    <a:pt x="167" y="1071"/>
                  </a:cubicBezTo>
                  <a:cubicBezTo>
                    <a:pt x="167" y="479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34;p34">
              <a:extLst>
                <a:ext uri="{FF2B5EF4-FFF2-40B4-BE49-F238E27FC236}">
                  <a16:creationId xmlns:a16="http://schemas.microsoft.com/office/drawing/2014/main" id="{97F1629C-E644-4686-B7D7-2A3DEA6C21E8}"/>
                </a:ext>
              </a:extLst>
            </p:cNvPr>
            <p:cNvSpPr/>
            <p:nvPr/>
          </p:nvSpPr>
          <p:spPr>
            <a:xfrm>
              <a:off x="9307425" y="3734600"/>
              <a:ext cx="44025" cy="68050"/>
            </a:xfrm>
            <a:custGeom>
              <a:avLst/>
              <a:gdLst/>
              <a:ahLst/>
              <a:cxnLst/>
              <a:rect l="l" t="t" r="r" b="b"/>
              <a:pathLst>
                <a:path w="1761" h="2722" extrusionOk="0">
                  <a:moveTo>
                    <a:pt x="1406" y="165"/>
                  </a:moveTo>
                  <a:cubicBezTo>
                    <a:pt x="1411" y="165"/>
                    <a:pt x="1416" y="166"/>
                    <a:pt x="1421" y="166"/>
                  </a:cubicBezTo>
                  <a:cubicBezTo>
                    <a:pt x="1585" y="175"/>
                    <a:pt x="1609" y="394"/>
                    <a:pt x="1551" y="574"/>
                  </a:cubicBezTo>
                  <a:cubicBezTo>
                    <a:pt x="1496" y="758"/>
                    <a:pt x="1424" y="936"/>
                    <a:pt x="1335" y="1107"/>
                  </a:cubicBezTo>
                  <a:cubicBezTo>
                    <a:pt x="1184" y="1398"/>
                    <a:pt x="990" y="1665"/>
                    <a:pt x="762" y="1901"/>
                  </a:cubicBezTo>
                  <a:cubicBezTo>
                    <a:pt x="431" y="2233"/>
                    <a:pt x="150" y="2397"/>
                    <a:pt x="74" y="2457"/>
                  </a:cubicBezTo>
                  <a:lnTo>
                    <a:pt x="74" y="2457"/>
                  </a:lnTo>
                  <a:cubicBezTo>
                    <a:pt x="99" y="2301"/>
                    <a:pt x="142" y="2084"/>
                    <a:pt x="222" y="1825"/>
                  </a:cubicBezTo>
                  <a:cubicBezTo>
                    <a:pt x="320" y="1511"/>
                    <a:pt x="456" y="1211"/>
                    <a:pt x="630" y="931"/>
                  </a:cubicBezTo>
                  <a:cubicBezTo>
                    <a:pt x="732" y="767"/>
                    <a:pt x="846" y="610"/>
                    <a:pt x="972" y="464"/>
                  </a:cubicBezTo>
                  <a:cubicBezTo>
                    <a:pt x="1038" y="386"/>
                    <a:pt x="1102" y="313"/>
                    <a:pt x="1180" y="257"/>
                  </a:cubicBezTo>
                  <a:cubicBezTo>
                    <a:pt x="1251" y="206"/>
                    <a:pt x="1334" y="165"/>
                    <a:pt x="1406" y="165"/>
                  </a:cubicBezTo>
                  <a:close/>
                  <a:moveTo>
                    <a:pt x="1436" y="1"/>
                  </a:moveTo>
                  <a:cubicBezTo>
                    <a:pt x="1145" y="1"/>
                    <a:pt x="978" y="205"/>
                    <a:pt x="847" y="357"/>
                  </a:cubicBezTo>
                  <a:cubicBezTo>
                    <a:pt x="717" y="513"/>
                    <a:pt x="601" y="678"/>
                    <a:pt x="498" y="851"/>
                  </a:cubicBezTo>
                  <a:cubicBezTo>
                    <a:pt x="324" y="1146"/>
                    <a:pt x="193" y="1462"/>
                    <a:pt x="109" y="1793"/>
                  </a:cubicBezTo>
                  <a:cubicBezTo>
                    <a:pt x="50" y="2014"/>
                    <a:pt x="15" y="2242"/>
                    <a:pt x="7" y="2471"/>
                  </a:cubicBezTo>
                  <a:cubicBezTo>
                    <a:pt x="1" y="2632"/>
                    <a:pt x="13" y="2722"/>
                    <a:pt x="23" y="2722"/>
                  </a:cubicBezTo>
                  <a:cubicBezTo>
                    <a:pt x="23" y="2722"/>
                    <a:pt x="23" y="2722"/>
                    <a:pt x="23" y="2722"/>
                  </a:cubicBezTo>
                  <a:cubicBezTo>
                    <a:pt x="38" y="2722"/>
                    <a:pt x="46" y="2635"/>
                    <a:pt x="70" y="2482"/>
                  </a:cubicBezTo>
                  <a:lnTo>
                    <a:pt x="70" y="2482"/>
                  </a:lnTo>
                  <a:cubicBezTo>
                    <a:pt x="102" y="2476"/>
                    <a:pt x="178" y="2446"/>
                    <a:pt x="287" y="2386"/>
                  </a:cubicBezTo>
                  <a:cubicBezTo>
                    <a:pt x="488" y="2275"/>
                    <a:pt x="675" y="2141"/>
                    <a:pt x="844" y="1985"/>
                  </a:cubicBezTo>
                  <a:cubicBezTo>
                    <a:pt x="1095" y="1752"/>
                    <a:pt x="1307" y="1480"/>
                    <a:pt x="1470" y="1179"/>
                  </a:cubicBezTo>
                  <a:cubicBezTo>
                    <a:pt x="1568" y="1000"/>
                    <a:pt x="1648" y="813"/>
                    <a:pt x="1708" y="618"/>
                  </a:cubicBezTo>
                  <a:cubicBezTo>
                    <a:pt x="1737" y="512"/>
                    <a:pt x="1760" y="396"/>
                    <a:pt x="1732" y="267"/>
                  </a:cubicBezTo>
                  <a:cubicBezTo>
                    <a:pt x="1708" y="136"/>
                    <a:pt x="1585" y="8"/>
                    <a:pt x="1436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35;p34">
              <a:extLst>
                <a:ext uri="{FF2B5EF4-FFF2-40B4-BE49-F238E27FC236}">
                  <a16:creationId xmlns:a16="http://schemas.microsoft.com/office/drawing/2014/main" id="{36207998-42C5-4B4C-BD63-3D338172B7F1}"/>
                </a:ext>
              </a:extLst>
            </p:cNvPr>
            <p:cNvSpPr/>
            <p:nvPr/>
          </p:nvSpPr>
          <p:spPr>
            <a:xfrm>
              <a:off x="9306400" y="3793650"/>
              <a:ext cx="44950" cy="53400"/>
            </a:xfrm>
            <a:custGeom>
              <a:avLst/>
              <a:gdLst/>
              <a:ahLst/>
              <a:cxnLst/>
              <a:rect l="l" t="t" r="r" b="b"/>
              <a:pathLst>
                <a:path w="1798" h="2136" extrusionOk="0">
                  <a:moveTo>
                    <a:pt x="69" y="1"/>
                  </a:moveTo>
                  <a:cubicBezTo>
                    <a:pt x="29" y="1"/>
                    <a:pt x="8" y="5"/>
                    <a:pt x="8" y="10"/>
                  </a:cubicBezTo>
                  <a:cubicBezTo>
                    <a:pt x="1" y="41"/>
                    <a:pt x="323" y="60"/>
                    <a:pt x="739" y="318"/>
                  </a:cubicBezTo>
                  <a:cubicBezTo>
                    <a:pt x="979" y="469"/>
                    <a:pt x="1186" y="669"/>
                    <a:pt x="1345" y="905"/>
                  </a:cubicBezTo>
                  <a:cubicBezTo>
                    <a:pt x="1436" y="1043"/>
                    <a:pt x="1508" y="1191"/>
                    <a:pt x="1558" y="1349"/>
                  </a:cubicBezTo>
                  <a:cubicBezTo>
                    <a:pt x="1607" y="1508"/>
                    <a:pt x="1619" y="1686"/>
                    <a:pt x="1533" y="1820"/>
                  </a:cubicBezTo>
                  <a:cubicBezTo>
                    <a:pt x="1475" y="1917"/>
                    <a:pt x="1381" y="1971"/>
                    <a:pt x="1285" y="1971"/>
                  </a:cubicBezTo>
                  <a:cubicBezTo>
                    <a:pt x="1243" y="1971"/>
                    <a:pt x="1200" y="1961"/>
                    <a:pt x="1159" y="1939"/>
                  </a:cubicBezTo>
                  <a:cubicBezTo>
                    <a:pt x="1023" y="1870"/>
                    <a:pt x="918" y="1734"/>
                    <a:pt x="826" y="1602"/>
                  </a:cubicBezTo>
                  <a:cubicBezTo>
                    <a:pt x="661" y="1367"/>
                    <a:pt x="516" y="1116"/>
                    <a:pt x="395" y="854"/>
                  </a:cubicBezTo>
                  <a:cubicBezTo>
                    <a:pt x="190" y="409"/>
                    <a:pt x="117" y="108"/>
                    <a:pt x="91" y="108"/>
                  </a:cubicBezTo>
                  <a:cubicBezTo>
                    <a:pt x="90" y="108"/>
                    <a:pt x="90" y="108"/>
                    <a:pt x="90" y="109"/>
                  </a:cubicBezTo>
                  <a:cubicBezTo>
                    <a:pt x="71" y="111"/>
                    <a:pt x="102" y="426"/>
                    <a:pt x="286" y="900"/>
                  </a:cubicBezTo>
                  <a:cubicBezTo>
                    <a:pt x="395" y="1177"/>
                    <a:pt x="534" y="1441"/>
                    <a:pt x="699" y="1689"/>
                  </a:cubicBezTo>
                  <a:cubicBezTo>
                    <a:pt x="792" y="1827"/>
                    <a:pt x="899" y="1985"/>
                    <a:pt x="1087" y="2085"/>
                  </a:cubicBezTo>
                  <a:cubicBezTo>
                    <a:pt x="1150" y="2119"/>
                    <a:pt x="1219" y="2136"/>
                    <a:pt x="1289" y="2136"/>
                  </a:cubicBezTo>
                  <a:cubicBezTo>
                    <a:pt x="1331" y="2136"/>
                    <a:pt x="1373" y="2130"/>
                    <a:pt x="1413" y="2118"/>
                  </a:cubicBezTo>
                  <a:cubicBezTo>
                    <a:pt x="1527" y="2083"/>
                    <a:pt x="1616" y="2002"/>
                    <a:pt x="1674" y="1908"/>
                  </a:cubicBezTo>
                  <a:cubicBezTo>
                    <a:pt x="1798" y="1711"/>
                    <a:pt x="1771" y="1478"/>
                    <a:pt x="1713" y="1301"/>
                  </a:cubicBezTo>
                  <a:cubicBezTo>
                    <a:pt x="1657" y="1129"/>
                    <a:pt x="1575" y="966"/>
                    <a:pt x="1470" y="818"/>
                  </a:cubicBezTo>
                  <a:cubicBezTo>
                    <a:pt x="1295" y="569"/>
                    <a:pt x="1065" y="364"/>
                    <a:pt x="799" y="216"/>
                  </a:cubicBezTo>
                  <a:cubicBezTo>
                    <a:pt x="622" y="117"/>
                    <a:pt x="428" y="50"/>
                    <a:pt x="229" y="15"/>
                  </a:cubicBezTo>
                  <a:cubicBezTo>
                    <a:pt x="160" y="5"/>
                    <a:pt x="107" y="1"/>
                    <a:pt x="69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36;p34">
              <a:extLst>
                <a:ext uri="{FF2B5EF4-FFF2-40B4-BE49-F238E27FC236}">
                  <a16:creationId xmlns:a16="http://schemas.microsoft.com/office/drawing/2014/main" id="{1684484C-B4EC-4184-80F5-2AF0DF3DE7A2}"/>
                </a:ext>
              </a:extLst>
            </p:cNvPr>
            <p:cNvSpPr/>
            <p:nvPr/>
          </p:nvSpPr>
          <p:spPr>
            <a:xfrm>
              <a:off x="9518875" y="2728550"/>
              <a:ext cx="162825" cy="248250"/>
            </a:xfrm>
            <a:custGeom>
              <a:avLst/>
              <a:gdLst/>
              <a:ahLst/>
              <a:cxnLst/>
              <a:rect l="l" t="t" r="r" b="b"/>
              <a:pathLst>
                <a:path w="6513" h="9930" extrusionOk="0">
                  <a:moveTo>
                    <a:pt x="6512" y="1"/>
                  </a:moveTo>
                  <a:lnTo>
                    <a:pt x="1" y="4322"/>
                  </a:lnTo>
                  <a:lnTo>
                    <a:pt x="1" y="9026"/>
                  </a:lnTo>
                  <a:cubicBezTo>
                    <a:pt x="1318" y="9605"/>
                    <a:pt x="2429" y="9929"/>
                    <a:pt x="3560" y="9929"/>
                  </a:cubicBezTo>
                  <a:cubicBezTo>
                    <a:pt x="4488" y="9929"/>
                    <a:pt x="5431" y="9711"/>
                    <a:pt x="6512" y="9235"/>
                  </a:cubicBezTo>
                  <a:lnTo>
                    <a:pt x="6512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37;p34">
              <a:extLst>
                <a:ext uri="{FF2B5EF4-FFF2-40B4-BE49-F238E27FC236}">
                  <a16:creationId xmlns:a16="http://schemas.microsoft.com/office/drawing/2014/main" id="{159B0BBD-F136-4F96-AE1B-1BF8672FC07F}"/>
                </a:ext>
              </a:extLst>
            </p:cNvPr>
            <p:cNvSpPr/>
            <p:nvPr/>
          </p:nvSpPr>
          <p:spPr>
            <a:xfrm>
              <a:off x="9518875" y="2764000"/>
              <a:ext cx="147100" cy="142675"/>
            </a:xfrm>
            <a:custGeom>
              <a:avLst/>
              <a:gdLst/>
              <a:ahLst/>
              <a:cxnLst/>
              <a:rect l="l" t="t" r="r" b="b"/>
              <a:pathLst>
                <a:path w="5884" h="5707" extrusionOk="0">
                  <a:moveTo>
                    <a:pt x="5883" y="1"/>
                  </a:moveTo>
                  <a:lnTo>
                    <a:pt x="1" y="3216"/>
                  </a:lnTo>
                  <a:lnTo>
                    <a:pt x="1" y="5565"/>
                  </a:lnTo>
                  <a:cubicBezTo>
                    <a:pt x="1" y="5565"/>
                    <a:pt x="520" y="5706"/>
                    <a:pt x="1250" y="5706"/>
                  </a:cubicBezTo>
                  <a:cubicBezTo>
                    <a:pt x="2931" y="5706"/>
                    <a:pt x="5730" y="4956"/>
                    <a:pt x="5883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38;p34">
              <a:extLst>
                <a:ext uri="{FF2B5EF4-FFF2-40B4-BE49-F238E27FC236}">
                  <a16:creationId xmlns:a16="http://schemas.microsoft.com/office/drawing/2014/main" id="{78AE8473-A087-4B89-828F-A764BAA2734B}"/>
                </a:ext>
              </a:extLst>
            </p:cNvPr>
            <p:cNvSpPr/>
            <p:nvPr/>
          </p:nvSpPr>
          <p:spPr>
            <a:xfrm>
              <a:off x="9669825" y="2669050"/>
              <a:ext cx="55150" cy="68950"/>
            </a:xfrm>
            <a:custGeom>
              <a:avLst/>
              <a:gdLst/>
              <a:ahLst/>
              <a:cxnLst/>
              <a:rect l="l" t="t" r="r" b="b"/>
              <a:pathLst>
                <a:path w="2206" h="2758" extrusionOk="0">
                  <a:moveTo>
                    <a:pt x="1118" y="0"/>
                  </a:moveTo>
                  <a:cubicBezTo>
                    <a:pt x="1060" y="0"/>
                    <a:pt x="1003" y="4"/>
                    <a:pt x="946" y="12"/>
                  </a:cubicBezTo>
                  <a:cubicBezTo>
                    <a:pt x="695" y="45"/>
                    <a:pt x="457" y="142"/>
                    <a:pt x="223" y="236"/>
                  </a:cubicBezTo>
                  <a:lnTo>
                    <a:pt x="1" y="2610"/>
                  </a:lnTo>
                  <a:cubicBezTo>
                    <a:pt x="192" y="2710"/>
                    <a:pt x="405" y="2758"/>
                    <a:pt x="619" y="2758"/>
                  </a:cubicBezTo>
                  <a:cubicBezTo>
                    <a:pt x="987" y="2758"/>
                    <a:pt x="1359" y="2618"/>
                    <a:pt x="1627" y="2363"/>
                  </a:cubicBezTo>
                  <a:cubicBezTo>
                    <a:pt x="2051" y="1960"/>
                    <a:pt x="2205" y="1308"/>
                    <a:pt x="2045" y="745"/>
                  </a:cubicBezTo>
                  <a:cubicBezTo>
                    <a:pt x="1981" y="519"/>
                    <a:pt x="1863" y="300"/>
                    <a:pt x="1673" y="162"/>
                  </a:cubicBezTo>
                  <a:cubicBezTo>
                    <a:pt x="1514" y="48"/>
                    <a:pt x="1316" y="0"/>
                    <a:pt x="111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39;p34">
              <a:extLst>
                <a:ext uri="{FF2B5EF4-FFF2-40B4-BE49-F238E27FC236}">
                  <a16:creationId xmlns:a16="http://schemas.microsoft.com/office/drawing/2014/main" id="{1796F993-E3A4-43B3-B065-DF9F6FEA449F}"/>
                </a:ext>
              </a:extLst>
            </p:cNvPr>
            <p:cNvSpPr/>
            <p:nvPr/>
          </p:nvSpPr>
          <p:spPr>
            <a:xfrm>
              <a:off x="9684825" y="2678575"/>
              <a:ext cx="28575" cy="44500"/>
            </a:xfrm>
            <a:custGeom>
              <a:avLst/>
              <a:gdLst/>
              <a:ahLst/>
              <a:cxnLst/>
              <a:rect l="l" t="t" r="r" b="b"/>
              <a:pathLst>
                <a:path w="1143" h="1780" extrusionOk="0">
                  <a:moveTo>
                    <a:pt x="649" y="0"/>
                  </a:moveTo>
                  <a:cubicBezTo>
                    <a:pt x="638" y="0"/>
                    <a:pt x="626" y="4"/>
                    <a:pt x="616" y="14"/>
                  </a:cubicBezTo>
                  <a:lnTo>
                    <a:pt x="616" y="15"/>
                  </a:lnTo>
                  <a:cubicBezTo>
                    <a:pt x="407" y="218"/>
                    <a:pt x="239" y="436"/>
                    <a:pt x="81" y="674"/>
                  </a:cubicBezTo>
                  <a:lnTo>
                    <a:pt x="81" y="674"/>
                  </a:lnTo>
                  <a:cubicBezTo>
                    <a:pt x="60" y="699"/>
                    <a:pt x="42" y="728"/>
                    <a:pt x="25" y="759"/>
                  </a:cubicBezTo>
                  <a:cubicBezTo>
                    <a:pt x="0" y="798"/>
                    <a:pt x="36" y="841"/>
                    <a:pt x="74" y="841"/>
                  </a:cubicBezTo>
                  <a:cubicBezTo>
                    <a:pt x="86" y="841"/>
                    <a:pt x="99" y="836"/>
                    <a:pt x="109" y="825"/>
                  </a:cubicBezTo>
                  <a:cubicBezTo>
                    <a:pt x="199" y="729"/>
                    <a:pt x="307" y="687"/>
                    <a:pt x="411" y="687"/>
                  </a:cubicBezTo>
                  <a:cubicBezTo>
                    <a:pt x="640" y="687"/>
                    <a:pt x="844" y="893"/>
                    <a:pt x="766" y="1185"/>
                  </a:cubicBezTo>
                  <a:cubicBezTo>
                    <a:pt x="690" y="1468"/>
                    <a:pt x="454" y="1538"/>
                    <a:pt x="207" y="1634"/>
                  </a:cubicBezTo>
                  <a:cubicBezTo>
                    <a:pt x="151" y="1657"/>
                    <a:pt x="137" y="1748"/>
                    <a:pt x="207" y="1764"/>
                  </a:cubicBezTo>
                  <a:cubicBezTo>
                    <a:pt x="252" y="1775"/>
                    <a:pt x="297" y="1780"/>
                    <a:pt x="340" y="1780"/>
                  </a:cubicBezTo>
                  <a:cubicBezTo>
                    <a:pt x="775" y="1780"/>
                    <a:pt x="1142" y="1298"/>
                    <a:pt x="979" y="870"/>
                  </a:cubicBezTo>
                  <a:cubicBezTo>
                    <a:pt x="891" y="638"/>
                    <a:pt x="665" y="500"/>
                    <a:pt x="447" y="500"/>
                  </a:cubicBezTo>
                  <a:cubicBezTo>
                    <a:pt x="401" y="500"/>
                    <a:pt x="355" y="506"/>
                    <a:pt x="310" y="519"/>
                  </a:cubicBezTo>
                  <a:lnTo>
                    <a:pt x="310" y="519"/>
                  </a:lnTo>
                  <a:cubicBezTo>
                    <a:pt x="424" y="365"/>
                    <a:pt x="551" y="221"/>
                    <a:pt x="685" y="84"/>
                  </a:cubicBezTo>
                  <a:cubicBezTo>
                    <a:pt x="719" y="49"/>
                    <a:pt x="686" y="0"/>
                    <a:pt x="6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340;p34">
              <a:extLst>
                <a:ext uri="{FF2B5EF4-FFF2-40B4-BE49-F238E27FC236}">
                  <a16:creationId xmlns:a16="http://schemas.microsoft.com/office/drawing/2014/main" id="{8464991F-E6BD-43E9-B72F-FDA73C6AFC6E}"/>
                </a:ext>
              </a:extLst>
            </p:cNvPr>
            <p:cNvSpPr/>
            <p:nvPr/>
          </p:nvSpPr>
          <p:spPr>
            <a:xfrm>
              <a:off x="9440325" y="2541950"/>
              <a:ext cx="267300" cy="310750"/>
            </a:xfrm>
            <a:custGeom>
              <a:avLst/>
              <a:gdLst/>
              <a:ahLst/>
              <a:cxnLst/>
              <a:rect l="l" t="t" r="r" b="b"/>
              <a:pathLst>
                <a:path w="10692" h="12430" extrusionOk="0">
                  <a:moveTo>
                    <a:pt x="5905" y="1"/>
                  </a:moveTo>
                  <a:cubicBezTo>
                    <a:pt x="4849" y="1"/>
                    <a:pt x="1882" y="422"/>
                    <a:pt x="1054" y="5030"/>
                  </a:cubicBezTo>
                  <a:cubicBezTo>
                    <a:pt x="0" y="10900"/>
                    <a:pt x="1818" y="12416"/>
                    <a:pt x="4176" y="12429"/>
                  </a:cubicBezTo>
                  <a:cubicBezTo>
                    <a:pt x="4192" y="12429"/>
                    <a:pt x="4208" y="12429"/>
                    <a:pt x="4224" y="12429"/>
                  </a:cubicBezTo>
                  <a:cubicBezTo>
                    <a:pt x="6989" y="12429"/>
                    <a:pt x="8649" y="11100"/>
                    <a:pt x="9198" y="8133"/>
                  </a:cubicBezTo>
                  <a:cubicBezTo>
                    <a:pt x="10023" y="3671"/>
                    <a:pt x="10691" y="294"/>
                    <a:pt x="6281" y="22"/>
                  </a:cubicBezTo>
                  <a:cubicBezTo>
                    <a:pt x="6281" y="22"/>
                    <a:pt x="6141" y="1"/>
                    <a:pt x="59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341;p34">
              <a:extLst>
                <a:ext uri="{FF2B5EF4-FFF2-40B4-BE49-F238E27FC236}">
                  <a16:creationId xmlns:a16="http://schemas.microsoft.com/office/drawing/2014/main" id="{C062E111-E2A8-474F-9DA2-93BD125BC8BA}"/>
                </a:ext>
              </a:extLst>
            </p:cNvPr>
            <p:cNvSpPr/>
            <p:nvPr/>
          </p:nvSpPr>
          <p:spPr>
            <a:xfrm>
              <a:off x="9539950" y="2634775"/>
              <a:ext cx="23875" cy="107800"/>
            </a:xfrm>
            <a:custGeom>
              <a:avLst/>
              <a:gdLst/>
              <a:ahLst/>
              <a:cxnLst/>
              <a:rect l="l" t="t" r="r" b="b"/>
              <a:pathLst>
                <a:path w="955" h="4312" extrusionOk="0">
                  <a:moveTo>
                    <a:pt x="312" y="0"/>
                  </a:moveTo>
                  <a:cubicBezTo>
                    <a:pt x="288" y="0"/>
                    <a:pt x="263" y="16"/>
                    <a:pt x="261" y="47"/>
                  </a:cubicBezTo>
                  <a:lnTo>
                    <a:pt x="260" y="47"/>
                  </a:lnTo>
                  <a:cubicBezTo>
                    <a:pt x="138" y="1196"/>
                    <a:pt x="1" y="2499"/>
                    <a:pt x="124" y="3651"/>
                  </a:cubicBezTo>
                  <a:cubicBezTo>
                    <a:pt x="163" y="4017"/>
                    <a:pt x="320" y="4311"/>
                    <a:pt x="656" y="4311"/>
                  </a:cubicBezTo>
                  <a:cubicBezTo>
                    <a:pt x="712" y="4311"/>
                    <a:pt x="772" y="4303"/>
                    <a:pt x="838" y="4286"/>
                  </a:cubicBezTo>
                  <a:cubicBezTo>
                    <a:pt x="954" y="4256"/>
                    <a:pt x="915" y="4095"/>
                    <a:pt x="809" y="4095"/>
                  </a:cubicBezTo>
                  <a:cubicBezTo>
                    <a:pt x="802" y="4095"/>
                    <a:pt x="794" y="4095"/>
                    <a:pt x="786" y="4097"/>
                  </a:cubicBezTo>
                  <a:cubicBezTo>
                    <a:pt x="759" y="4102"/>
                    <a:pt x="734" y="4105"/>
                    <a:pt x="710" y="4105"/>
                  </a:cubicBezTo>
                  <a:cubicBezTo>
                    <a:pt x="89" y="4105"/>
                    <a:pt x="319" y="2370"/>
                    <a:pt x="325" y="2059"/>
                  </a:cubicBezTo>
                  <a:cubicBezTo>
                    <a:pt x="340" y="1388"/>
                    <a:pt x="366" y="718"/>
                    <a:pt x="357" y="47"/>
                  </a:cubicBezTo>
                  <a:cubicBezTo>
                    <a:pt x="357" y="16"/>
                    <a:pt x="335" y="0"/>
                    <a:pt x="31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342;p34">
              <a:extLst>
                <a:ext uri="{FF2B5EF4-FFF2-40B4-BE49-F238E27FC236}">
                  <a16:creationId xmlns:a16="http://schemas.microsoft.com/office/drawing/2014/main" id="{176208D3-63F5-411D-A6ED-5A7EE18A1D69}"/>
                </a:ext>
              </a:extLst>
            </p:cNvPr>
            <p:cNvSpPr/>
            <p:nvPr/>
          </p:nvSpPr>
          <p:spPr>
            <a:xfrm>
              <a:off x="9571725" y="267782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503" y="1"/>
                  </a:moveTo>
                  <a:cubicBezTo>
                    <a:pt x="168" y="1"/>
                    <a:pt x="0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343;p34">
              <a:extLst>
                <a:ext uri="{FF2B5EF4-FFF2-40B4-BE49-F238E27FC236}">
                  <a16:creationId xmlns:a16="http://schemas.microsoft.com/office/drawing/2014/main" id="{07620AC0-1600-4C33-B6E1-4FB09975ECA8}"/>
                </a:ext>
              </a:extLst>
            </p:cNvPr>
            <p:cNvSpPr/>
            <p:nvPr/>
          </p:nvSpPr>
          <p:spPr>
            <a:xfrm>
              <a:off x="9500225" y="2677825"/>
              <a:ext cx="22025" cy="18850"/>
            </a:xfrm>
            <a:custGeom>
              <a:avLst/>
              <a:gdLst/>
              <a:ahLst/>
              <a:cxnLst/>
              <a:rect l="l" t="t" r="r" b="b"/>
              <a:pathLst>
                <a:path w="881" h="754" extrusionOk="0">
                  <a:moveTo>
                    <a:pt x="504" y="1"/>
                  </a:moveTo>
                  <a:cubicBezTo>
                    <a:pt x="168" y="1"/>
                    <a:pt x="1" y="406"/>
                    <a:pt x="237" y="644"/>
                  </a:cubicBezTo>
                  <a:cubicBezTo>
                    <a:pt x="309" y="716"/>
                    <a:pt x="405" y="754"/>
                    <a:pt x="503" y="754"/>
                  </a:cubicBezTo>
                  <a:cubicBezTo>
                    <a:pt x="552" y="754"/>
                    <a:pt x="601" y="744"/>
                    <a:pt x="648" y="725"/>
                  </a:cubicBezTo>
                  <a:cubicBezTo>
                    <a:pt x="789" y="667"/>
                    <a:pt x="880" y="529"/>
                    <a:pt x="880" y="377"/>
                  </a:cubicBezTo>
                  <a:cubicBezTo>
                    <a:pt x="880" y="168"/>
                    <a:pt x="711" y="1"/>
                    <a:pt x="50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344;p34">
              <a:extLst>
                <a:ext uri="{FF2B5EF4-FFF2-40B4-BE49-F238E27FC236}">
                  <a16:creationId xmlns:a16="http://schemas.microsoft.com/office/drawing/2014/main" id="{5CDAC9B1-5538-4FA0-AD51-5CDC27C88EC1}"/>
                </a:ext>
              </a:extLst>
            </p:cNvPr>
            <p:cNvSpPr/>
            <p:nvPr/>
          </p:nvSpPr>
          <p:spPr>
            <a:xfrm>
              <a:off x="9492850" y="2642625"/>
              <a:ext cx="40850" cy="12025"/>
            </a:xfrm>
            <a:custGeom>
              <a:avLst/>
              <a:gdLst/>
              <a:ahLst/>
              <a:cxnLst/>
              <a:rect l="l" t="t" r="r" b="b"/>
              <a:pathLst>
                <a:path w="1634" h="481" extrusionOk="0">
                  <a:moveTo>
                    <a:pt x="888" y="1"/>
                  </a:moveTo>
                  <a:cubicBezTo>
                    <a:pt x="544" y="1"/>
                    <a:pt x="194" y="121"/>
                    <a:pt x="27" y="378"/>
                  </a:cubicBezTo>
                  <a:cubicBezTo>
                    <a:pt x="0" y="419"/>
                    <a:pt x="37" y="481"/>
                    <a:pt x="84" y="481"/>
                  </a:cubicBezTo>
                  <a:cubicBezTo>
                    <a:pt x="90" y="481"/>
                    <a:pt x="97" y="480"/>
                    <a:pt x="103" y="477"/>
                  </a:cubicBezTo>
                  <a:cubicBezTo>
                    <a:pt x="326" y="391"/>
                    <a:pt x="508" y="264"/>
                    <a:pt x="752" y="233"/>
                  </a:cubicBezTo>
                  <a:cubicBezTo>
                    <a:pt x="796" y="227"/>
                    <a:pt x="838" y="225"/>
                    <a:pt x="879" y="225"/>
                  </a:cubicBezTo>
                  <a:cubicBezTo>
                    <a:pt x="1092" y="225"/>
                    <a:pt x="1279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2"/>
                    <a:pt x="1561" y="188"/>
                  </a:cubicBezTo>
                  <a:cubicBezTo>
                    <a:pt x="1390" y="66"/>
                    <a:pt x="1141" y="1"/>
                    <a:pt x="888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345;p34">
              <a:extLst>
                <a:ext uri="{FF2B5EF4-FFF2-40B4-BE49-F238E27FC236}">
                  <a16:creationId xmlns:a16="http://schemas.microsoft.com/office/drawing/2014/main" id="{E2895F37-D1BC-4412-ACA3-7258AE492DC6}"/>
                </a:ext>
              </a:extLst>
            </p:cNvPr>
            <p:cNvSpPr/>
            <p:nvPr/>
          </p:nvSpPr>
          <p:spPr>
            <a:xfrm>
              <a:off x="9573550" y="2639700"/>
              <a:ext cx="40875" cy="12025"/>
            </a:xfrm>
            <a:custGeom>
              <a:avLst/>
              <a:gdLst/>
              <a:ahLst/>
              <a:cxnLst/>
              <a:rect l="l" t="t" r="r" b="b"/>
              <a:pathLst>
                <a:path w="1635" h="481" extrusionOk="0">
                  <a:moveTo>
                    <a:pt x="887" y="1"/>
                  </a:moveTo>
                  <a:cubicBezTo>
                    <a:pt x="543" y="1"/>
                    <a:pt x="193" y="120"/>
                    <a:pt x="27" y="377"/>
                  </a:cubicBezTo>
                  <a:cubicBezTo>
                    <a:pt x="1" y="418"/>
                    <a:pt x="37" y="480"/>
                    <a:pt x="83" y="480"/>
                  </a:cubicBezTo>
                  <a:cubicBezTo>
                    <a:pt x="90" y="480"/>
                    <a:pt x="97" y="479"/>
                    <a:pt x="104" y="476"/>
                  </a:cubicBezTo>
                  <a:cubicBezTo>
                    <a:pt x="326" y="392"/>
                    <a:pt x="507" y="263"/>
                    <a:pt x="751" y="233"/>
                  </a:cubicBezTo>
                  <a:cubicBezTo>
                    <a:pt x="796" y="228"/>
                    <a:pt x="839" y="225"/>
                    <a:pt x="882" y="225"/>
                  </a:cubicBezTo>
                  <a:cubicBezTo>
                    <a:pt x="1094" y="225"/>
                    <a:pt x="1280" y="289"/>
                    <a:pt x="1486" y="364"/>
                  </a:cubicBezTo>
                  <a:cubicBezTo>
                    <a:pt x="1498" y="368"/>
                    <a:pt x="1510" y="370"/>
                    <a:pt x="1520" y="370"/>
                  </a:cubicBezTo>
                  <a:cubicBezTo>
                    <a:pt x="1605" y="370"/>
                    <a:pt x="1634" y="241"/>
                    <a:pt x="1561" y="189"/>
                  </a:cubicBezTo>
                  <a:cubicBezTo>
                    <a:pt x="1390" y="66"/>
                    <a:pt x="1140" y="1"/>
                    <a:pt x="887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346;p34">
              <a:extLst>
                <a:ext uri="{FF2B5EF4-FFF2-40B4-BE49-F238E27FC236}">
                  <a16:creationId xmlns:a16="http://schemas.microsoft.com/office/drawing/2014/main" id="{57B99A68-32FC-4AC4-B288-487024EBA6CF}"/>
                </a:ext>
              </a:extLst>
            </p:cNvPr>
            <p:cNvSpPr/>
            <p:nvPr/>
          </p:nvSpPr>
          <p:spPr>
            <a:xfrm>
              <a:off x="9680950" y="2681125"/>
              <a:ext cx="32675" cy="38475"/>
            </a:xfrm>
            <a:custGeom>
              <a:avLst/>
              <a:gdLst/>
              <a:ahLst/>
              <a:cxnLst/>
              <a:rect l="l" t="t" r="r" b="b"/>
              <a:pathLst>
                <a:path w="1307" h="1539" extrusionOk="0">
                  <a:moveTo>
                    <a:pt x="852" y="1"/>
                  </a:moveTo>
                  <a:cubicBezTo>
                    <a:pt x="778" y="1"/>
                    <a:pt x="706" y="22"/>
                    <a:pt x="649" y="68"/>
                  </a:cubicBezTo>
                  <a:lnTo>
                    <a:pt x="811" y="20"/>
                  </a:lnTo>
                  <a:lnTo>
                    <a:pt x="811" y="20"/>
                  </a:lnTo>
                  <a:cubicBezTo>
                    <a:pt x="560" y="106"/>
                    <a:pt x="324" y="257"/>
                    <a:pt x="181" y="481"/>
                  </a:cubicBezTo>
                  <a:cubicBezTo>
                    <a:pt x="38" y="703"/>
                    <a:pt x="0" y="1003"/>
                    <a:pt x="127" y="1236"/>
                  </a:cubicBezTo>
                  <a:cubicBezTo>
                    <a:pt x="224" y="1416"/>
                    <a:pt x="428" y="1538"/>
                    <a:pt x="629" y="1538"/>
                  </a:cubicBezTo>
                  <a:cubicBezTo>
                    <a:pt x="687" y="1538"/>
                    <a:pt x="745" y="1528"/>
                    <a:pt x="801" y="1506"/>
                  </a:cubicBezTo>
                  <a:cubicBezTo>
                    <a:pt x="1017" y="1418"/>
                    <a:pt x="1138" y="1188"/>
                    <a:pt x="1215" y="967"/>
                  </a:cubicBezTo>
                  <a:cubicBezTo>
                    <a:pt x="1266" y="816"/>
                    <a:pt x="1306" y="657"/>
                    <a:pt x="1296" y="497"/>
                  </a:cubicBezTo>
                  <a:cubicBezTo>
                    <a:pt x="1286" y="339"/>
                    <a:pt x="1220" y="176"/>
                    <a:pt x="1093" y="81"/>
                  </a:cubicBezTo>
                  <a:cubicBezTo>
                    <a:pt x="1024" y="29"/>
                    <a:pt x="937" y="1"/>
                    <a:pt x="852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347;p34">
              <a:extLst>
                <a:ext uri="{FF2B5EF4-FFF2-40B4-BE49-F238E27FC236}">
                  <a16:creationId xmlns:a16="http://schemas.microsoft.com/office/drawing/2014/main" id="{646533F3-E774-40D6-8464-3086128BCB81}"/>
                </a:ext>
              </a:extLst>
            </p:cNvPr>
            <p:cNvSpPr/>
            <p:nvPr/>
          </p:nvSpPr>
          <p:spPr>
            <a:xfrm>
              <a:off x="9483875" y="2535800"/>
              <a:ext cx="213650" cy="138725"/>
            </a:xfrm>
            <a:custGeom>
              <a:avLst/>
              <a:gdLst/>
              <a:ahLst/>
              <a:cxnLst/>
              <a:rect l="l" t="t" r="r" b="b"/>
              <a:pathLst>
                <a:path w="8546" h="5549" extrusionOk="0">
                  <a:moveTo>
                    <a:pt x="4339" y="1"/>
                  </a:moveTo>
                  <a:cubicBezTo>
                    <a:pt x="3644" y="1"/>
                    <a:pt x="2947" y="88"/>
                    <a:pt x="2306" y="350"/>
                  </a:cubicBezTo>
                  <a:cubicBezTo>
                    <a:pt x="1208" y="796"/>
                    <a:pt x="334" y="1764"/>
                    <a:pt x="0" y="2902"/>
                  </a:cubicBezTo>
                  <a:lnTo>
                    <a:pt x="14" y="2865"/>
                  </a:lnTo>
                  <a:cubicBezTo>
                    <a:pt x="398" y="3311"/>
                    <a:pt x="990" y="3514"/>
                    <a:pt x="1585" y="3514"/>
                  </a:cubicBezTo>
                  <a:cubicBezTo>
                    <a:pt x="1798" y="3514"/>
                    <a:pt x="2012" y="3488"/>
                    <a:pt x="2217" y="3437"/>
                  </a:cubicBezTo>
                  <a:cubicBezTo>
                    <a:pt x="2992" y="3245"/>
                    <a:pt x="3661" y="2761"/>
                    <a:pt x="4269" y="2246"/>
                  </a:cubicBezTo>
                  <a:cubicBezTo>
                    <a:pt x="4284" y="2865"/>
                    <a:pt x="4890" y="3357"/>
                    <a:pt x="5508" y="3402"/>
                  </a:cubicBezTo>
                  <a:cubicBezTo>
                    <a:pt x="5546" y="3405"/>
                    <a:pt x="5585" y="3406"/>
                    <a:pt x="5623" y="3406"/>
                  </a:cubicBezTo>
                  <a:cubicBezTo>
                    <a:pt x="6200" y="3406"/>
                    <a:pt x="6750" y="3107"/>
                    <a:pt x="7185" y="2722"/>
                  </a:cubicBezTo>
                  <a:cubicBezTo>
                    <a:pt x="7250" y="3550"/>
                    <a:pt x="7375" y="4371"/>
                    <a:pt x="7556" y="5181"/>
                  </a:cubicBezTo>
                  <a:cubicBezTo>
                    <a:pt x="7590" y="5332"/>
                    <a:pt x="7649" y="5509"/>
                    <a:pt x="7799" y="5548"/>
                  </a:cubicBezTo>
                  <a:lnTo>
                    <a:pt x="8384" y="5342"/>
                  </a:lnTo>
                  <a:cubicBezTo>
                    <a:pt x="8545" y="4490"/>
                    <a:pt x="8418" y="3351"/>
                    <a:pt x="8199" y="2511"/>
                  </a:cubicBezTo>
                  <a:cubicBezTo>
                    <a:pt x="7980" y="1672"/>
                    <a:pt x="7469" y="884"/>
                    <a:pt x="6712" y="461"/>
                  </a:cubicBezTo>
                  <a:cubicBezTo>
                    <a:pt x="6145" y="146"/>
                    <a:pt x="5484" y="49"/>
                    <a:pt x="4837" y="15"/>
                  </a:cubicBezTo>
                  <a:cubicBezTo>
                    <a:pt x="4672" y="6"/>
                    <a:pt x="4506" y="1"/>
                    <a:pt x="4339" y="1"/>
                  </a:cubicBezTo>
                  <a:close/>
                </a:path>
              </a:pathLst>
            </a:custGeom>
            <a:solidFill>
              <a:srgbClr val="442D2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348;p34">
              <a:extLst>
                <a:ext uri="{FF2B5EF4-FFF2-40B4-BE49-F238E27FC236}">
                  <a16:creationId xmlns:a16="http://schemas.microsoft.com/office/drawing/2014/main" id="{69E2A880-5083-4467-810F-34EFA9CB6070}"/>
                </a:ext>
              </a:extLst>
            </p:cNvPr>
            <p:cNvSpPr/>
            <p:nvPr/>
          </p:nvSpPr>
          <p:spPr>
            <a:xfrm>
              <a:off x="9545475" y="2735575"/>
              <a:ext cx="39650" cy="25300"/>
            </a:xfrm>
            <a:custGeom>
              <a:avLst/>
              <a:gdLst/>
              <a:ahLst/>
              <a:cxnLst/>
              <a:rect l="l" t="t" r="r" b="b"/>
              <a:pathLst>
                <a:path w="1586" h="1012" extrusionOk="0">
                  <a:moveTo>
                    <a:pt x="1489" y="0"/>
                  </a:moveTo>
                  <a:cubicBezTo>
                    <a:pt x="1450" y="0"/>
                    <a:pt x="1412" y="20"/>
                    <a:pt x="1401" y="64"/>
                  </a:cubicBezTo>
                  <a:cubicBezTo>
                    <a:pt x="1286" y="555"/>
                    <a:pt x="925" y="864"/>
                    <a:pt x="472" y="864"/>
                  </a:cubicBezTo>
                  <a:cubicBezTo>
                    <a:pt x="353" y="864"/>
                    <a:pt x="227" y="843"/>
                    <a:pt x="99" y="798"/>
                  </a:cubicBezTo>
                  <a:cubicBezTo>
                    <a:pt x="93" y="796"/>
                    <a:pt x="87" y="795"/>
                    <a:pt x="82" y="795"/>
                  </a:cubicBezTo>
                  <a:cubicBezTo>
                    <a:pt x="30" y="795"/>
                    <a:pt x="1" y="878"/>
                    <a:pt x="54" y="904"/>
                  </a:cubicBezTo>
                  <a:cubicBezTo>
                    <a:pt x="208" y="977"/>
                    <a:pt x="369" y="1012"/>
                    <a:pt x="526" y="1012"/>
                  </a:cubicBezTo>
                  <a:cubicBezTo>
                    <a:pt x="1038" y="1012"/>
                    <a:pt x="1510" y="648"/>
                    <a:pt x="1579" y="87"/>
                  </a:cubicBezTo>
                  <a:cubicBezTo>
                    <a:pt x="1586" y="31"/>
                    <a:pt x="1538" y="0"/>
                    <a:pt x="148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349;p34">
              <a:extLst>
                <a:ext uri="{FF2B5EF4-FFF2-40B4-BE49-F238E27FC236}">
                  <a16:creationId xmlns:a16="http://schemas.microsoft.com/office/drawing/2014/main" id="{649240AB-D643-42C7-B582-3174C5B859F9}"/>
                </a:ext>
              </a:extLst>
            </p:cNvPr>
            <p:cNvSpPr/>
            <p:nvPr/>
          </p:nvSpPr>
          <p:spPr>
            <a:xfrm>
              <a:off x="9461425" y="3426175"/>
              <a:ext cx="148125" cy="166850"/>
            </a:xfrm>
            <a:custGeom>
              <a:avLst/>
              <a:gdLst/>
              <a:ahLst/>
              <a:cxnLst/>
              <a:rect l="l" t="t" r="r" b="b"/>
              <a:pathLst>
                <a:path w="5925" h="6674" extrusionOk="0">
                  <a:moveTo>
                    <a:pt x="4875" y="1"/>
                  </a:moveTo>
                  <a:cubicBezTo>
                    <a:pt x="4875" y="1"/>
                    <a:pt x="0" y="634"/>
                    <a:pt x="564" y="6323"/>
                  </a:cubicBezTo>
                  <a:cubicBezTo>
                    <a:pt x="564" y="6323"/>
                    <a:pt x="878" y="6674"/>
                    <a:pt x="1170" y="6674"/>
                  </a:cubicBezTo>
                  <a:cubicBezTo>
                    <a:pt x="1316" y="6674"/>
                    <a:pt x="1457" y="6586"/>
                    <a:pt x="1550" y="6323"/>
                  </a:cubicBezTo>
                  <a:cubicBezTo>
                    <a:pt x="1550" y="6323"/>
                    <a:pt x="1729" y="6669"/>
                    <a:pt x="2028" y="6669"/>
                  </a:cubicBezTo>
                  <a:cubicBezTo>
                    <a:pt x="2211" y="6669"/>
                    <a:pt x="2439" y="6540"/>
                    <a:pt x="2698" y="6124"/>
                  </a:cubicBezTo>
                  <a:lnTo>
                    <a:pt x="5925" y="5512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350;p34">
              <a:extLst>
                <a:ext uri="{FF2B5EF4-FFF2-40B4-BE49-F238E27FC236}">
                  <a16:creationId xmlns:a16="http://schemas.microsoft.com/office/drawing/2014/main" id="{A43D0F25-83CC-463B-AF9D-F97F1CA973F1}"/>
                </a:ext>
              </a:extLst>
            </p:cNvPr>
            <p:cNvSpPr/>
            <p:nvPr/>
          </p:nvSpPr>
          <p:spPr>
            <a:xfrm>
              <a:off x="9489050" y="3477100"/>
              <a:ext cx="67425" cy="109450"/>
            </a:xfrm>
            <a:custGeom>
              <a:avLst/>
              <a:gdLst/>
              <a:ahLst/>
              <a:cxnLst/>
              <a:rect l="l" t="t" r="r" b="b"/>
              <a:pathLst>
                <a:path w="2697" h="4378" extrusionOk="0">
                  <a:moveTo>
                    <a:pt x="2581" y="1"/>
                  </a:moveTo>
                  <a:cubicBezTo>
                    <a:pt x="2569" y="1"/>
                    <a:pt x="2557" y="3"/>
                    <a:pt x="2544" y="9"/>
                  </a:cubicBezTo>
                  <a:cubicBezTo>
                    <a:pt x="994" y="750"/>
                    <a:pt x="0" y="2633"/>
                    <a:pt x="419" y="4328"/>
                  </a:cubicBezTo>
                  <a:cubicBezTo>
                    <a:pt x="427" y="4362"/>
                    <a:pt x="456" y="4378"/>
                    <a:pt x="485" y="4378"/>
                  </a:cubicBezTo>
                  <a:cubicBezTo>
                    <a:pt x="521" y="4378"/>
                    <a:pt x="557" y="4353"/>
                    <a:pt x="555" y="4309"/>
                  </a:cubicBezTo>
                  <a:cubicBezTo>
                    <a:pt x="469" y="2468"/>
                    <a:pt x="1036" y="1136"/>
                    <a:pt x="2623" y="145"/>
                  </a:cubicBezTo>
                  <a:cubicBezTo>
                    <a:pt x="2697" y="98"/>
                    <a:pt x="2652" y="1"/>
                    <a:pt x="258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351;p34">
              <a:extLst>
                <a:ext uri="{FF2B5EF4-FFF2-40B4-BE49-F238E27FC236}">
                  <a16:creationId xmlns:a16="http://schemas.microsoft.com/office/drawing/2014/main" id="{3DCB8BE3-F626-4DBA-9A8F-D6646F3CFC37}"/>
                </a:ext>
              </a:extLst>
            </p:cNvPr>
            <p:cNvSpPr/>
            <p:nvPr/>
          </p:nvSpPr>
          <p:spPr>
            <a:xfrm>
              <a:off x="9526300" y="3506175"/>
              <a:ext cx="51150" cy="73625"/>
            </a:xfrm>
            <a:custGeom>
              <a:avLst/>
              <a:gdLst/>
              <a:ahLst/>
              <a:cxnLst/>
              <a:rect l="l" t="t" r="r" b="b"/>
              <a:pathLst>
                <a:path w="2046" h="2945" extrusionOk="0">
                  <a:moveTo>
                    <a:pt x="1906" y="0"/>
                  </a:moveTo>
                  <a:cubicBezTo>
                    <a:pt x="1884" y="0"/>
                    <a:pt x="1861" y="8"/>
                    <a:pt x="1841" y="25"/>
                  </a:cubicBezTo>
                  <a:cubicBezTo>
                    <a:pt x="1024" y="686"/>
                    <a:pt x="167" y="1818"/>
                    <a:pt x="6" y="2880"/>
                  </a:cubicBezTo>
                  <a:cubicBezTo>
                    <a:pt x="1" y="2915"/>
                    <a:pt x="30" y="2945"/>
                    <a:pt x="60" y="2945"/>
                  </a:cubicBezTo>
                  <a:cubicBezTo>
                    <a:pt x="74" y="2945"/>
                    <a:pt x="89" y="2937"/>
                    <a:pt x="99" y="2919"/>
                  </a:cubicBezTo>
                  <a:lnTo>
                    <a:pt x="99" y="2920"/>
                  </a:lnTo>
                  <a:cubicBezTo>
                    <a:pt x="366" y="2454"/>
                    <a:pt x="546" y="1952"/>
                    <a:pt x="838" y="1498"/>
                  </a:cubicBezTo>
                  <a:cubicBezTo>
                    <a:pt x="1161" y="998"/>
                    <a:pt x="1560" y="582"/>
                    <a:pt x="1976" y="160"/>
                  </a:cubicBezTo>
                  <a:cubicBezTo>
                    <a:pt x="2045" y="90"/>
                    <a:pt x="1982" y="0"/>
                    <a:pt x="190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352;p34">
              <a:extLst>
                <a:ext uri="{FF2B5EF4-FFF2-40B4-BE49-F238E27FC236}">
                  <a16:creationId xmlns:a16="http://schemas.microsoft.com/office/drawing/2014/main" id="{2AEDD006-E90F-409A-AD06-286D171517FE}"/>
                </a:ext>
              </a:extLst>
            </p:cNvPr>
            <p:cNvSpPr/>
            <p:nvPr/>
          </p:nvSpPr>
          <p:spPr>
            <a:xfrm>
              <a:off x="9583300" y="3286950"/>
              <a:ext cx="382125" cy="297325"/>
            </a:xfrm>
            <a:custGeom>
              <a:avLst/>
              <a:gdLst/>
              <a:ahLst/>
              <a:cxnLst/>
              <a:rect l="l" t="t" r="r" b="b"/>
              <a:pathLst>
                <a:path w="15285" h="11893" extrusionOk="0">
                  <a:moveTo>
                    <a:pt x="10758" y="0"/>
                  </a:moveTo>
                  <a:cubicBezTo>
                    <a:pt x="9057" y="0"/>
                    <a:pt x="7724" y="346"/>
                    <a:pt x="7724" y="346"/>
                  </a:cubicBezTo>
                  <a:lnTo>
                    <a:pt x="7805" y="4211"/>
                  </a:lnTo>
                  <a:lnTo>
                    <a:pt x="0" y="5571"/>
                  </a:lnTo>
                  <a:lnTo>
                    <a:pt x="800" y="11312"/>
                  </a:lnTo>
                  <a:cubicBezTo>
                    <a:pt x="800" y="11312"/>
                    <a:pt x="3726" y="11893"/>
                    <a:pt x="6841" y="11893"/>
                  </a:cubicBezTo>
                  <a:cubicBezTo>
                    <a:pt x="8418" y="11893"/>
                    <a:pt x="10044" y="11744"/>
                    <a:pt x="11362" y="11296"/>
                  </a:cubicBezTo>
                  <a:cubicBezTo>
                    <a:pt x="15285" y="9961"/>
                    <a:pt x="14452" y="703"/>
                    <a:pt x="14452" y="703"/>
                  </a:cubicBezTo>
                  <a:cubicBezTo>
                    <a:pt x="13254" y="161"/>
                    <a:pt x="11920" y="0"/>
                    <a:pt x="10758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353;p34">
              <a:extLst>
                <a:ext uri="{FF2B5EF4-FFF2-40B4-BE49-F238E27FC236}">
                  <a16:creationId xmlns:a16="http://schemas.microsoft.com/office/drawing/2014/main" id="{5AE70F8D-C90D-494B-A634-27C80712784C}"/>
                </a:ext>
              </a:extLst>
            </p:cNvPr>
            <p:cNvSpPr/>
            <p:nvPr/>
          </p:nvSpPr>
          <p:spPr>
            <a:xfrm>
              <a:off x="9775175" y="3389225"/>
              <a:ext cx="48600" cy="31225"/>
            </a:xfrm>
            <a:custGeom>
              <a:avLst/>
              <a:gdLst/>
              <a:ahLst/>
              <a:cxnLst/>
              <a:rect l="l" t="t" r="r" b="b"/>
              <a:pathLst>
                <a:path w="1944" h="1249" extrusionOk="0">
                  <a:moveTo>
                    <a:pt x="60" y="0"/>
                  </a:moveTo>
                  <a:cubicBezTo>
                    <a:pt x="29" y="0"/>
                    <a:pt x="12" y="4"/>
                    <a:pt x="11" y="12"/>
                  </a:cubicBezTo>
                  <a:cubicBezTo>
                    <a:pt x="0" y="60"/>
                    <a:pt x="501" y="188"/>
                    <a:pt x="1023" y="532"/>
                  </a:cubicBezTo>
                  <a:cubicBezTo>
                    <a:pt x="1528" y="858"/>
                    <a:pt x="1843" y="1248"/>
                    <a:pt x="1901" y="1248"/>
                  </a:cubicBezTo>
                  <a:cubicBezTo>
                    <a:pt x="1903" y="1248"/>
                    <a:pt x="1905" y="1248"/>
                    <a:pt x="1906" y="1246"/>
                  </a:cubicBezTo>
                  <a:cubicBezTo>
                    <a:pt x="1944" y="1228"/>
                    <a:pt x="1669" y="751"/>
                    <a:pt x="1114" y="392"/>
                  </a:cubicBezTo>
                  <a:cubicBezTo>
                    <a:pt x="658" y="92"/>
                    <a:pt x="207" y="0"/>
                    <a:pt x="6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989431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54" name="Google Shape;1446;p34">
            <a:extLst>
              <a:ext uri="{FF2B5EF4-FFF2-40B4-BE49-F238E27FC236}">
                <a16:creationId xmlns:a16="http://schemas.microsoft.com/office/drawing/2014/main" id="{6F03B4A2-1396-4F81-9D24-61902C877EFA}"/>
              </a:ext>
            </a:extLst>
          </p:cNvPr>
          <p:cNvGrpSpPr/>
          <p:nvPr/>
        </p:nvGrpSpPr>
        <p:grpSpPr>
          <a:xfrm>
            <a:off x="2446306" y="2077851"/>
            <a:ext cx="6491217" cy="9103599"/>
            <a:chOff x="10383350" y="3525925"/>
            <a:chExt cx="2056100" cy="2883575"/>
          </a:xfrm>
        </p:grpSpPr>
        <p:sp>
          <p:nvSpPr>
            <p:cNvPr id="55" name="Google Shape;1447;p34">
              <a:extLst>
                <a:ext uri="{FF2B5EF4-FFF2-40B4-BE49-F238E27FC236}">
                  <a16:creationId xmlns:a16="http://schemas.microsoft.com/office/drawing/2014/main" id="{00E74BDB-3040-4E01-975C-5F893D1A29BC}"/>
                </a:ext>
              </a:extLst>
            </p:cNvPr>
            <p:cNvSpPr/>
            <p:nvPr/>
          </p:nvSpPr>
          <p:spPr>
            <a:xfrm>
              <a:off x="10774425" y="5695775"/>
              <a:ext cx="993600" cy="89150"/>
            </a:xfrm>
            <a:custGeom>
              <a:avLst/>
              <a:gdLst/>
              <a:ahLst/>
              <a:cxnLst/>
              <a:rect l="l" t="t" r="r" b="b"/>
              <a:pathLst>
                <a:path w="39744" h="3566" extrusionOk="0">
                  <a:moveTo>
                    <a:pt x="36" y="1"/>
                  </a:moveTo>
                  <a:cubicBezTo>
                    <a:pt x="16" y="1"/>
                    <a:pt x="0" y="16"/>
                    <a:pt x="0" y="35"/>
                  </a:cubicBezTo>
                  <a:lnTo>
                    <a:pt x="0" y="3530"/>
                  </a:lnTo>
                  <a:cubicBezTo>
                    <a:pt x="0" y="3550"/>
                    <a:pt x="16" y="3566"/>
                    <a:pt x="36" y="3566"/>
                  </a:cubicBezTo>
                  <a:lnTo>
                    <a:pt x="39708" y="3566"/>
                  </a:lnTo>
                  <a:cubicBezTo>
                    <a:pt x="39728" y="3566"/>
                    <a:pt x="39743" y="3550"/>
                    <a:pt x="39743" y="3530"/>
                  </a:cubicBezTo>
                  <a:lnTo>
                    <a:pt x="39743" y="35"/>
                  </a:lnTo>
                  <a:cubicBezTo>
                    <a:pt x="39743" y="16"/>
                    <a:pt x="39728" y="1"/>
                    <a:pt x="39708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48;p34">
              <a:extLst>
                <a:ext uri="{FF2B5EF4-FFF2-40B4-BE49-F238E27FC236}">
                  <a16:creationId xmlns:a16="http://schemas.microsoft.com/office/drawing/2014/main" id="{EC6670B4-8877-4958-8C57-B6DE20848B93}"/>
                </a:ext>
              </a:extLst>
            </p:cNvPr>
            <p:cNvSpPr/>
            <p:nvPr/>
          </p:nvSpPr>
          <p:spPr>
            <a:xfrm>
              <a:off x="11330300" y="5400850"/>
              <a:ext cx="522050" cy="299100"/>
            </a:xfrm>
            <a:custGeom>
              <a:avLst/>
              <a:gdLst/>
              <a:ahLst/>
              <a:cxnLst/>
              <a:rect l="l" t="t" r="r" b="b"/>
              <a:pathLst>
                <a:path w="20882" h="11964" extrusionOk="0">
                  <a:moveTo>
                    <a:pt x="0" y="0"/>
                  </a:moveTo>
                  <a:lnTo>
                    <a:pt x="139" y="11963"/>
                  </a:lnTo>
                  <a:lnTo>
                    <a:pt x="20882" y="11963"/>
                  </a:lnTo>
                  <a:lnTo>
                    <a:pt x="2088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49;p34">
              <a:extLst>
                <a:ext uri="{FF2B5EF4-FFF2-40B4-BE49-F238E27FC236}">
                  <a16:creationId xmlns:a16="http://schemas.microsoft.com/office/drawing/2014/main" id="{0F084230-2378-45AE-9C2F-B1BEABC92104}"/>
                </a:ext>
              </a:extLst>
            </p:cNvPr>
            <p:cNvSpPr/>
            <p:nvPr/>
          </p:nvSpPr>
          <p:spPr>
            <a:xfrm>
              <a:off x="10648150" y="4508300"/>
              <a:ext cx="851650" cy="900525"/>
            </a:xfrm>
            <a:custGeom>
              <a:avLst/>
              <a:gdLst/>
              <a:ahLst/>
              <a:cxnLst/>
              <a:rect l="l" t="t" r="r" b="b"/>
              <a:pathLst>
                <a:path w="34066" h="36021" extrusionOk="0">
                  <a:moveTo>
                    <a:pt x="0" y="0"/>
                  </a:moveTo>
                  <a:lnTo>
                    <a:pt x="8966" y="36020"/>
                  </a:lnTo>
                  <a:lnTo>
                    <a:pt x="34065" y="35565"/>
                  </a:lnTo>
                  <a:lnTo>
                    <a:pt x="22231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50;p34">
              <a:extLst>
                <a:ext uri="{FF2B5EF4-FFF2-40B4-BE49-F238E27FC236}">
                  <a16:creationId xmlns:a16="http://schemas.microsoft.com/office/drawing/2014/main" id="{1E53E5DB-ECFA-4589-B206-88AB591C0078}"/>
                </a:ext>
              </a:extLst>
            </p:cNvPr>
            <p:cNvSpPr/>
            <p:nvPr/>
          </p:nvSpPr>
          <p:spPr>
            <a:xfrm>
              <a:off x="10774425" y="5784900"/>
              <a:ext cx="195750" cy="622325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3" y="1"/>
                  </a:moveTo>
                  <a:lnTo>
                    <a:pt x="0" y="24893"/>
                  </a:lnTo>
                  <a:lnTo>
                    <a:pt x="1631" y="24893"/>
                  </a:lnTo>
                  <a:lnTo>
                    <a:pt x="7829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51;p34">
              <a:extLst>
                <a:ext uri="{FF2B5EF4-FFF2-40B4-BE49-F238E27FC236}">
                  <a16:creationId xmlns:a16="http://schemas.microsoft.com/office/drawing/2014/main" id="{DCA82BDF-B9F0-410F-BB75-3E832403E4D5}"/>
                </a:ext>
              </a:extLst>
            </p:cNvPr>
            <p:cNvSpPr/>
            <p:nvPr/>
          </p:nvSpPr>
          <p:spPr>
            <a:xfrm>
              <a:off x="11125400" y="5784900"/>
              <a:ext cx="195750" cy="622325"/>
            </a:xfrm>
            <a:custGeom>
              <a:avLst/>
              <a:gdLst/>
              <a:ahLst/>
              <a:cxnLst/>
              <a:rect l="l" t="t" r="r" b="b"/>
              <a:pathLst>
                <a:path w="7830" h="24893" extrusionOk="0">
                  <a:moveTo>
                    <a:pt x="4324" y="1"/>
                  </a:moveTo>
                  <a:lnTo>
                    <a:pt x="1" y="24893"/>
                  </a:lnTo>
                  <a:lnTo>
                    <a:pt x="1632" y="24893"/>
                  </a:lnTo>
                  <a:lnTo>
                    <a:pt x="7830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52;p34">
              <a:extLst>
                <a:ext uri="{FF2B5EF4-FFF2-40B4-BE49-F238E27FC236}">
                  <a16:creationId xmlns:a16="http://schemas.microsoft.com/office/drawing/2014/main" id="{64AAC0CD-CEA2-4108-8298-49D2E71CE103}"/>
                </a:ext>
              </a:extLst>
            </p:cNvPr>
            <p:cNvSpPr/>
            <p:nvPr/>
          </p:nvSpPr>
          <p:spPr>
            <a:xfrm>
              <a:off x="11415775" y="5784900"/>
              <a:ext cx="195775" cy="622325"/>
            </a:xfrm>
            <a:custGeom>
              <a:avLst/>
              <a:gdLst/>
              <a:ahLst/>
              <a:cxnLst/>
              <a:rect l="l" t="t" r="r" b="b"/>
              <a:pathLst>
                <a:path w="7831" h="24893" extrusionOk="0">
                  <a:moveTo>
                    <a:pt x="1" y="1"/>
                  </a:moveTo>
                  <a:lnTo>
                    <a:pt x="6199" y="24893"/>
                  </a:lnTo>
                  <a:lnTo>
                    <a:pt x="7830" y="24893"/>
                  </a:lnTo>
                  <a:lnTo>
                    <a:pt x="3507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53;p34">
              <a:extLst>
                <a:ext uri="{FF2B5EF4-FFF2-40B4-BE49-F238E27FC236}">
                  <a16:creationId xmlns:a16="http://schemas.microsoft.com/office/drawing/2014/main" id="{DDFE2FE4-7356-47D4-ACE8-8C38FC9333FD}"/>
                </a:ext>
              </a:extLst>
            </p:cNvPr>
            <p:cNvSpPr/>
            <p:nvPr/>
          </p:nvSpPr>
          <p:spPr>
            <a:xfrm>
              <a:off x="10383350" y="4508300"/>
              <a:ext cx="950450" cy="1191675"/>
            </a:xfrm>
            <a:custGeom>
              <a:avLst/>
              <a:gdLst/>
              <a:ahLst/>
              <a:cxnLst/>
              <a:rect l="l" t="t" r="r" b="b"/>
              <a:pathLst>
                <a:path w="38018" h="47667" extrusionOk="0">
                  <a:moveTo>
                    <a:pt x="10592" y="0"/>
                  </a:moveTo>
                  <a:cubicBezTo>
                    <a:pt x="4479" y="0"/>
                    <a:pt x="1" y="5758"/>
                    <a:pt x="1505" y="11682"/>
                  </a:cubicBezTo>
                  <a:lnTo>
                    <a:pt x="10592" y="47500"/>
                  </a:lnTo>
                  <a:lnTo>
                    <a:pt x="38017" y="47666"/>
                  </a:lnTo>
                  <a:lnTo>
                    <a:pt x="38017" y="47666"/>
                  </a:lnTo>
                  <a:lnTo>
                    <a:pt x="37878" y="35702"/>
                  </a:lnTo>
                  <a:lnTo>
                    <a:pt x="19444" y="35702"/>
                  </a:lnTo>
                  <a:lnTo>
                    <a:pt x="1059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54;p34">
              <a:extLst>
                <a:ext uri="{FF2B5EF4-FFF2-40B4-BE49-F238E27FC236}">
                  <a16:creationId xmlns:a16="http://schemas.microsoft.com/office/drawing/2014/main" id="{8958A7E9-CAFA-49D5-8373-59EDB84730C0}"/>
                </a:ext>
              </a:extLst>
            </p:cNvPr>
            <p:cNvSpPr/>
            <p:nvPr/>
          </p:nvSpPr>
          <p:spPr>
            <a:xfrm>
              <a:off x="10501050" y="4559875"/>
              <a:ext cx="832750" cy="998425"/>
            </a:xfrm>
            <a:custGeom>
              <a:avLst/>
              <a:gdLst/>
              <a:ahLst/>
              <a:cxnLst/>
              <a:rect l="l" t="t" r="r" b="b"/>
              <a:pathLst>
                <a:path w="33310" h="39937" extrusionOk="0">
                  <a:moveTo>
                    <a:pt x="17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" y="5"/>
                    <a:pt x="38" y="226"/>
                    <a:pt x="127" y="644"/>
                  </a:cubicBezTo>
                  <a:cubicBezTo>
                    <a:pt x="225" y="1075"/>
                    <a:pt x="363" y="1684"/>
                    <a:pt x="538" y="2463"/>
                  </a:cubicBezTo>
                  <a:cubicBezTo>
                    <a:pt x="912" y="4054"/>
                    <a:pt x="1450" y="6332"/>
                    <a:pt x="2112" y="9141"/>
                  </a:cubicBezTo>
                  <a:cubicBezTo>
                    <a:pt x="3462" y="14773"/>
                    <a:pt x="5298" y="22566"/>
                    <a:pt x="7603" y="31107"/>
                  </a:cubicBezTo>
                  <a:cubicBezTo>
                    <a:pt x="8426" y="34147"/>
                    <a:pt x="9260" y="37074"/>
                    <a:pt x="10073" y="39769"/>
                  </a:cubicBezTo>
                  <a:lnTo>
                    <a:pt x="10123" y="39936"/>
                  </a:lnTo>
                  <a:lnTo>
                    <a:pt x="10298" y="39936"/>
                  </a:lnTo>
                  <a:cubicBezTo>
                    <a:pt x="16961" y="39922"/>
                    <a:pt x="22715" y="39891"/>
                    <a:pt x="26801" y="39850"/>
                  </a:cubicBezTo>
                  <a:lnTo>
                    <a:pt x="31588" y="39781"/>
                  </a:lnTo>
                  <a:lnTo>
                    <a:pt x="32867" y="39742"/>
                  </a:lnTo>
                  <a:cubicBezTo>
                    <a:pt x="33158" y="39729"/>
                    <a:pt x="33309" y="39715"/>
                    <a:pt x="33309" y="39701"/>
                  </a:cubicBezTo>
                  <a:cubicBezTo>
                    <a:pt x="33309" y="39688"/>
                    <a:pt x="33158" y="39674"/>
                    <a:pt x="32867" y="39661"/>
                  </a:cubicBezTo>
                  <a:lnTo>
                    <a:pt x="31588" y="39622"/>
                  </a:lnTo>
                  <a:lnTo>
                    <a:pt x="26801" y="39553"/>
                  </a:lnTo>
                  <a:cubicBezTo>
                    <a:pt x="22751" y="39512"/>
                    <a:pt x="17062" y="39482"/>
                    <a:pt x="10473" y="39467"/>
                  </a:cubicBezTo>
                  <a:lnTo>
                    <a:pt x="10473" y="39467"/>
                  </a:lnTo>
                  <a:cubicBezTo>
                    <a:pt x="9690" y="36819"/>
                    <a:pt x="8881" y="33953"/>
                    <a:pt x="8076" y="30980"/>
                  </a:cubicBezTo>
                  <a:cubicBezTo>
                    <a:pt x="5773" y="22448"/>
                    <a:pt x="3885" y="14670"/>
                    <a:pt x="2447" y="9059"/>
                  </a:cubicBezTo>
                  <a:cubicBezTo>
                    <a:pt x="1735" y="6250"/>
                    <a:pt x="1143" y="3982"/>
                    <a:pt x="722" y="2417"/>
                  </a:cubicBezTo>
                  <a:cubicBezTo>
                    <a:pt x="509" y="1648"/>
                    <a:pt x="342" y="1045"/>
                    <a:pt x="223" y="619"/>
                  </a:cubicBezTo>
                  <a:cubicBezTo>
                    <a:pt x="105" y="213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55;p34">
              <a:extLst>
                <a:ext uri="{FF2B5EF4-FFF2-40B4-BE49-F238E27FC236}">
                  <a16:creationId xmlns:a16="http://schemas.microsoft.com/office/drawing/2014/main" id="{B8F4EAF8-BAB4-4914-9986-2C8E75DC4F81}"/>
                </a:ext>
              </a:extLst>
            </p:cNvPr>
            <p:cNvSpPr/>
            <p:nvPr/>
          </p:nvSpPr>
          <p:spPr>
            <a:xfrm>
              <a:off x="11730900" y="6190875"/>
              <a:ext cx="342600" cy="6150"/>
            </a:xfrm>
            <a:custGeom>
              <a:avLst/>
              <a:gdLst/>
              <a:ahLst/>
              <a:cxnLst/>
              <a:rect l="l" t="t" r="r" b="b"/>
              <a:pathLst>
                <a:path w="13704" h="246" extrusionOk="0">
                  <a:moveTo>
                    <a:pt x="6853" y="0"/>
                  </a:moveTo>
                  <a:cubicBezTo>
                    <a:pt x="3068" y="0"/>
                    <a:pt x="0" y="56"/>
                    <a:pt x="0" y="122"/>
                  </a:cubicBezTo>
                  <a:cubicBezTo>
                    <a:pt x="0" y="190"/>
                    <a:pt x="3070" y="246"/>
                    <a:pt x="6853" y="246"/>
                  </a:cubicBezTo>
                  <a:cubicBezTo>
                    <a:pt x="10635" y="246"/>
                    <a:pt x="13703" y="190"/>
                    <a:pt x="13703" y="122"/>
                  </a:cubicBezTo>
                  <a:cubicBezTo>
                    <a:pt x="13703" y="55"/>
                    <a:pt x="10637" y="0"/>
                    <a:pt x="685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56;p34">
              <a:extLst>
                <a:ext uri="{FF2B5EF4-FFF2-40B4-BE49-F238E27FC236}">
                  <a16:creationId xmlns:a16="http://schemas.microsoft.com/office/drawing/2014/main" id="{B844A0CA-8223-4F9C-B6DA-4F5CC9AF4E3F}"/>
                </a:ext>
              </a:extLst>
            </p:cNvPr>
            <p:cNvSpPr/>
            <p:nvPr/>
          </p:nvSpPr>
          <p:spPr>
            <a:xfrm>
              <a:off x="12056900" y="6190875"/>
              <a:ext cx="271550" cy="6150"/>
            </a:xfrm>
            <a:custGeom>
              <a:avLst/>
              <a:gdLst/>
              <a:ahLst/>
              <a:cxnLst/>
              <a:rect l="l" t="t" r="r" b="b"/>
              <a:pathLst>
                <a:path w="10862" h="246" extrusionOk="0">
                  <a:moveTo>
                    <a:pt x="5431" y="0"/>
                  </a:moveTo>
                  <a:cubicBezTo>
                    <a:pt x="2431" y="0"/>
                    <a:pt x="0" y="56"/>
                    <a:pt x="0" y="122"/>
                  </a:cubicBezTo>
                  <a:cubicBezTo>
                    <a:pt x="0" y="190"/>
                    <a:pt x="2433" y="246"/>
                    <a:pt x="5431" y="246"/>
                  </a:cubicBezTo>
                  <a:cubicBezTo>
                    <a:pt x="8430" y="246"/>
                    <a:pt x="10862" y="190"/>
                    <a:pt x="10862" y="122"/>
                  </a:cubicBezTo>
                  <a:cubicBezTo>
                    <a:pt x="10862" y="55"/>
                    <a:pt x="8431" y="0"/>
                    <a:pt x="5431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57;p34">
              <a:extLst>
                <a:ext uri="{FF2B5EF4-FFF2-40B4-BE49-F238E27FC236}">
                  <a16:creationId xmlns:a16="http://schemas.microsoft.com/office/drawing/2014/main" id="{8A10C8CF-EE5C-41BA-81A1-7D6BFDE8B463}"/>
                </a:ext>
              </a:extLst>
            </p:cNvPr>
            <p:cNvSpPr/>
            <p:nvPr/>
          </p:nvSpPr>
          <p:spPr>
            <a:xfrm>
              <a:off x="11604550" y="4357975"/>
              <a:ext cx="53825" cy="202600"/>
            </a:xfrm>
            <a:custGeom>
              <a:avLst/>
              <a:gdLst/>
              <a:ahLst/>
              <a:cxnLst/>
              <a:rect l="l" t="t" r="r" b="b"/>
              <a:pathLst>
                <a:path w="2153" h="8104" extrusionOk="0">
                  <a:moveTo>
                    <a:pt x="35" y="1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0" y="30"/>
                    <a:pt x="346" y="384"/>
                    <a:pt x="758" y="1051"/>
                  </a:cubicBezTo>
                  <a:cubicBezTo>
                    <a:pt x="1170" y="1712"/>
                    <a:pt x="1622" y="2720"/>
                    <a:pt x="1764" y="3903"/>
                  </a:cubicBezTo>
                  <a:cubicBezTo>
                    <a:pt x="1905" y="5087"/>
                    <a:pt x="1704" y="6172"/>
                    <a:pt x="1458" y="6912"/>
                  </a:cubicBezTo>
                  <a:cubicBezTo>
                    <a:pt x="1216" y="7657"/>
                    <a:pt x="964" y="8082"/>
                    <a:pt x="1001" y="8104"/>
                  </a:cubicBezTo>
                  <a:cubicBezTo>
                    <a:pt x="1001" y="8104"/>
                    <a:pt x="1002" y="8104"/>
                    <a:pt x="1003" y="8104"/>
                  </a:cubicBezTo>
                  <a:cubicBezTo>
                    <a:pt x="1020" y="8104"/>
                    <a:pt x="1096" y="8007"/>
                    <a:pt x="1210" y="7824"/>
                  </a:cubicBezTo>
                  <a:cubicBezTo>
                    <a:pt x="1326" y="7633"/>
                    <a:pt x="1476" y="7344"/>
                    <a:pt x="1622" y="6970"/>
                  </a:cubicBezTo>
                  <a:cubicBezTo>
                    <a:pt x="1916" y="6226"/>
                    <a:pt x="2153" y="5104"/>
                    <a:pt x="2007" y="3873"/>
                  </a:cubicBezTo>
                  <a:cubicBezTo>
                    <a:pt x="1861" y="2644"/>
                    <a:pt x="1363" y="1609"/>
                    <a:pt x="902" y="956"/>
                  </a:cubicBezTo>
                  <a:cubicBezTo>
                    <a:pt x="672" y="626"/>
                    <a:pt x="459" y="382"/>
                    <a:pt x="300" y="224"/>
                  </a:cubicBezTo>
                  <a:cubicBezTo>
                    <a:pt x="152" y="77"/>
                    <a:pt x="55" y="1"/>
                    <a:pt x="3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58;p34">
              <a:extLst>
                <a:ext uri="{FF2B5EF4-FFF2-40B4-BE49-F238E27FC236}">
                  <a16:creationId xmlns:a16="http://schemas.microsoft.com/office/drawing/2014/main" id="{1A7ACD5F-9081-486D-A94D-127849CBC384}"/>
                </a:ext>
              </a:extLst>
            </p:cNvPr>
            <p:cNvSpPr/>
            <p:nvPr/>
          </p:nvSpPr>
          <p:spPr>
            <a:xfrm>
              <a:off x="11625425" y="4555600"/>
              <a:ext cx="8575" cy="188325"/>
            </a:xfrm>
            <a:custGeom>
              <a:avLst/>
              <a:gdLst/>
              <a:ahLst/>
              <a:cxnLst/>
              <a:rect l="l" t="t" r="r" b="b"/>
              <a:pathLst>
                <a:path w="343" h="7533" extrusionOk="0">
                  <a:moveTo>
                    <a:pt x="310" y="1"/>
                  </a:moveTo>
                  <a:cubicBezTo>
                    <a:pt x="278" y="1"/>
                    <a:pt x="209" y="419"/>
                    <a:pt x="144" y="1096"/>
                  </a:cubicBezTo>
                  <a:cubicBezTo>
                    <a:pt x="78" y="1777"/>
                    <a:pt x="20" y="2721"/>
                    <a:pt x="10" y="3764"/>
                  </a:cubicBezTo>
                  <a:cubicBezTo>
                    <a:pt x="0" y="4807"/>
                    <a:pt x="39" y="5751"/>
                    <a:pt x="90" y="6433"/>
                  </a:cubicBezTo>
                  <a:cubicBezTo>
                    <a:pt x="142" y="7114"/>
                    <a:pt x="203" y="7533"/>
                    <a:pt x="237" y="7533"/>
                  </a:cubicBezTo>
                  <a:cubicBezTo>
                    <a:pt x="237" y="7533"/>
                    <a:pt x="237" y="7533"/>
                    <a:pt x="237" y="7533"/>
                  </a:cubicBezTo>
                  <a:cubicBezTo>
                    <a:pt x="271" y="7530"/>
                    <a:pt x="271" y="7107"/>
                    <a:pt x="264" y="6426"/>
                  </a:cubicBezTo>
                  <a:cubicBezTo>
                    <a:pt x="256" y="5745"/>
                    <a:pt x="245" y="4805"/>
                    <a:pt x="255" y="3767"/>
                  </a:cubicBezTo>
                  <a:cubicBezTo>
                    <a:pt x="265" y="2728"/>
                    <a:pt x="295" y="1788"/>
                    <a:pt x="316" y="1107"/>
                  </a:cubicBezTo>
                  <a:cubicBezTo>
                    <a:pt x="337" y="426"/>
                    <a:pt x="343" y="3"/>
                    <a:pt x="310" y="1"/>
                  </a:cubicBezTo>
                  <a:cubicBezTo>
                    <a:pt x="310" y="1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59;p34">
              <a:extLst>
                <a:ext uri="{FF2B5EF4-FFF2-40B4-BE49-F238E27FC236}">
                  <a16:creationId xmlns:a16="http://schemas.microsoft.com/office/drawing/2014/main" id="{1EEF6853-331A-48D9-8492-449C8E84EF77}"/>
                </a:ext>
              </a:extLst>
            </p:cNvPr>
            <p:cNvSpPr/>
            <p:nvPr/>
          </p:nvSpPr>
          <p:spPr>
            <a:xfrm>
              <a:off x="10412950" y="5423450"/>
              <a:ext cx="501250" cy="328875"/>
            </a:xfrm>
            <a:custGeom>
              <a:avLst/>
              <a:gdLst/>
              <a:ahLst/>
              <a:cxnLst/>
              <a:rect l="l" t="t" r="r" b="b"/>
              <a:pathLst>
                <a:path w="20050" h="13155" extrusionOk="0">
                  <a:moveTo>
                    <a:pt x="2362" y="0"/>
                  </a:moveTo>
                  <a:cubicBezTo>
                    <a:pt x="1058" y="0"/>
                    <a:pt x="1" y="1058"/>
                    <a:pt x="1" y="2361"/>
                  </a:cubicBezTo>
                  <a:lnTo>
                    <a:pt x="1" y="10795"/>
                  </a:lnTo>
                  <a:cubicBezTo>
                    <a:pt x="1" y="12099"/>
                    <a:pt x="1058" y="13155"/>
                    <a:pt x="2362" y="13155"/>
                  </a:cubicBezTo>
                  <a:lnTo>
                    <a:pt x="17687" y="13155"/>
                  </a:lnTo>
                  <a:cubicBezTo>
                    <a:pt x="18992" y="13155"/>
                    <a:pt x="20048" y="12099"/>
                    <a:pt x="20048" y="10795"/>
                  </a:cubicBezTo>
                  <a:lnTo>
                    <a:pt x="20048" y="2361"/>
                  </a:lnTo>
                  <a:cubicBezTo>
                    <a:pt x="20050" y="1057"/>
                    <a:pt x="18992" y="0"/>
                    <a:pt x="17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60;p34">
              <a:extLst>
                <a:ext uri="{FF2B5EF4-FFF2-40B4-BE49-F238E27FC236}">
                  <a16:creationId xmlns:a16="http://schemas.microsoft.com/office/drawing/2014/main" id="{AC57DFBF-4E76-442F-9718-02D1E0C83763}"/>
                </a:ext>
              </a:extLst>
            </p:cNvPr>
            <p:cNvSpPr/>
            <p:nvPr/>
          </p:nvSpPr>
          <p:spPr>
            <a:xfrm>
              <a:off x="10415425" y="5462475"/>
              <a:ext cx="446025" cy="290025"/>
            </a:xfrm>
            <a:custGeom>
              <a:avLst/>
              <a:gdLst/>
              <a:ahLst/>
              <a:cxnLst/>
              <a:rect l="l" t="t" r="r" b="b"/>
              <a:pathLst>
                <a:path w="17841" h="11601" extrusionOk="0">
                  <a:moveTo>
                    <a:pt x="14330" y="1"/>
                  </a:moveTo>
                  <a:cubicBezTo>
                    <a:pt x="14258" y="1"/>
                    <a:pt x="14186" y="1"/>
                    <a:pt x="14115" y="1"/>
                  </a:cubicBezTo>
                  <a:lnTo>
                    <a:pt x="4134" y="36"/>
                  </a:lnTo>
                  <a:cubicBezTo>
                    <a:pt x="2880" y="53"/>
                    <a:pt x="1855" y="65"/>
                    <a:pt x="1109" y="75"/>
                  </a:cubicBezTo>
                  <a:lnTo>
                    <a:pt x="287" y="99"/>
                  </a:lnTo>
                  <a:cubicBezTo>
                    <a:pt x="99" y="106"/>
                    <a:pt x="1" y="115"/>
                    <a:pt x="1" y="123"/>
                  </a:cubicBezTo>
                  <a:cubicBezTo>
                    <a:pt x="1" y="132"/>
                    <a:pt x="99" y="140"/>
                    <a:pt x="287" y="147"/>
                  </a:cubicBezTo>
                  <a:lnTo>
                    <a:pt x="1110" y="171"/>
                  </a:lnTo>
                  <a:lnTo>
                    <a:pt x="4134" y="210"/>
                  </a:lnTo>
                  <a:lnTo>
                    <a:pt x="14116" y="246"/>
                  </a:lnTo>
                  <a:cubicBezTo>
                    <a:pt x="14207" y="246"/>
                    <a:pt x="14298" y="246"/>
                    <a:pt x="14389" y="246"/>
                  </a:cubicBezTo>
                  <a:cubicBezTo>
                    <a:pt x="14782" y="246"/>
                    <a:pt x="15169" y="250"/>
                    <a:pt x="15552" y="269"/>
                  </a:cubicBezTo>
                  <a:cubicBezTo>
                    <a:pt x="15786" y="281"/>
                    <a:pt x="16019" y="295"/>
                    <a:pt x="16245" y="325"/>
                  </a:cubicBezTo>
                  <a:cubicBezTo>
                    <a:pt x="16356" y="341"/>
                    <a:pt x="16469" y="361"/>
                    <a:pt x="16560" y="391"/>
                  </a:cubicBezTo>
                  <a:cubicBezTo>
                    <a:pt x="16636" y="418"/>
                    <a:pt x="16732" y="492"/>
                    <a:pt x="16804" y="557"/>
                  </a:cubicBezTo>
                  <a:cubicBezTo>
                    <a:pt x="17106" y="845"/>
                    <a:pt x="17220" y="1291"/>
                    <a:pt x="17282" y="1711"/>
                  </a:cubicBezTo>
                  <a:cubicBezTo>
                    <a:pt x="17340" y="2138"/>
                    <a:pt x="17360" y="2576"/>
                    <a:pt x="17393" y="2995"/>
                  </a:cubicBezTo>
                  <a:cubicBezTo>
                    <a:pt x="17515" y="4677"/>
                    <a:pt x="17591" y="6194"/>
                    <a:pt x="17641" y="7469"/>
                  </a:cubicBezTo>
                  <a:cubicBezTo>
                    <a:pt x="17678" y="8722"/>
                    <a:pt x="17708" y="9746"/>
                    <a:pt x="17731" y="10491"/>
                  </a:cubicBezTo>
                  <a:cubicBezTo>
                    <a:pt x="17741" y="10828"/>
                    <a:pt x="17748" y="11100"/>
                    <a:pt x="17754" y="11314"/>
                  </a:cubicBezTo>
                  <a:cubicBezTo>
                    <a:pt x="17762" y="11502"/>
                    <a:pt x="17769" y="11601"/>
                    <a:pt x="17778" y="11601"/>
                  </a:cubicBezTo>
                  <a:cubicBezTo>
                    <a:pt x="17786" y="11601"/>
                    <a:pt x="17795" y="11502"/>
                    <a:pt x="17803" y="11313"/>
                  </a:cubicBezTo>
                  <a:cubicBezTo>
                    <a:pt x="17809" y="11099"/>
                    <a:pt x="17816" y="10827"/>
                    <a:pt x="17826" y="10491"/>
                  </a:cubicBezTo>
                  <a:cubicBezTo>
                    <a:pt x="17838" y="9776"/>
                    <a:pt x="17840" y="8742"/>
                    <a:pt x="17813" y="7465"/>
                  </a:cubicBezTo>
                  <a:cubicBezTo>
                    <a:pt x="17785" y="6187"/>
                    <a:pt x="17727" y="4665"/>
                    <a:pt x="17618" y="2979"/>
                  </a:cubicBezTo>
                  <a:cubicBezTo>
                    <a:pt x="17586" y="2556"/>
                    <a:pt x="17571" y="2129"/>
                    <a:pt x="17514" y="1679"/>
                  </a:cubicBezTo>
                  <a:cubicBezTo>
                    <a:pt x="17448" y="1240"/>
                    <a:pt x="17341" y="745"/>
                    <a:pt x="16969" y="383"/>
                  </a:cubicBezTo>
                  <a:cubicBezTo>
                    <a:pt x="16871" y="296"/>
                    <a:pt x="16784" y="222"/>
                    <a:pt x="16643" y="165"/>
                  </a:cubicBezTo>
                  <a:cubicBezTo>
                    <a:pt x="16514" y="122"/>
                    <a:pt x="16397" y="103"/>
                    <a:pt x="16278" y="86"/>
                  </a:cubicBezTo>
                  <a:cubicBezTo>
                    <a:pt x="16039" y="53"/>
                    <a:pt x="15803" y="38"/>
                    <a:pt x="15564" y="25"/>
                  </a:cubicBezTo>
                  <a:cubicBezTo>
                    <a:pt x="15157" y="4"/>
                    <a:pt x="14744" y="1"/>
                    <a:pt x="14330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61;p34">
              <a:extLst>
                <a:ext uri="{FF2B5EF4-FFF2-40B4-BE49-F238E27FC236}">
                  <a16:creationId xmlns:a16="http://schemas.microsoft.com/office/drawing/2014/main" id="{C45B49BC-9933-4B5B-916E-5B2950B06EFB}"/>
                </a:ext>
              </a:extLst>
            </p:cNvPr>
            <p:cNvSpPr/>
            <p:nvPr/>
          </p:nvSpPr>
          <p:spPr>
            <a:xfrm>
              <a:off x="10814025" y="5468600"/>
              <a:ext cx="23075" cy="41200"/>
            </a:xfrm>
            <a:custGeom>
              <a:avLst/>
              <a:gdLst/>
              <a:ahLst/>
              <a:cxnLst/>
              <a:rect l="l" t="t" r="r" b="b"/>
              <a:pathLst>
                <a:path w="923" h="1648" extrusionOk="0">
                  <a:moveTo>
                    <a:pt x="526" y="1"/>
                  </a:moveTo>
                  <a:cubicBezTo>
                    <a:pt x="485" y="1"/>
                    <a:pt x="316" y="114"/>
                    <a:pt x="165" y="388"/>
                  </a:cubicBezTo>
                  <a:cubicBezTo>
                    <a:pt x="72" y="565"/>
                    <a:pt x="17" y="761"/>
                    <a:pt x="6" y="961"/>
                  </a:cubicBezTo>
                  <a:cubicBezTo>
                    <a:pt x="1" y="1075"/>
                    <a:pt x="10" y="1203"/>
                    <a:pt x="63" y="1333"/>
                  </a:cubicBezTo>
                  <a:cubicBezTo>
                    <a:pt x="112" y="1459"/>
                    <a:pt x="235" y="1596"/>
                    <a:pt x="396" y="1632"/>
                  </a:cubicBezTo>
                  <a:cubicBezTo>
                    <a:pt x="431" y="1642"/>
                    <a:pt x="469" y="1647"/>
                    <a:pt x="507" y="1647"/>
                  </a:cubicBezTo>
                  <a:cubicBezTo>
                    <a:pt x="635" y="1647"/>
                    <a:pt x="772" y="1590"/>
                    <a:pt x="840" y="1468"/>
                  </a:cubicBezTo>
                  <a:cubicBezTo>
                    <a:pt x="923" y="1316"/>
                    <a:pt x="899" y="1183"/>
                    <a:pt x="895" y="1081"/>
                  </a:cubicBezTo>
                  <a:cubicBezTo>
                    <a:pt x="881" y="892"/>
                    <a:pt x="856" y="704"/>
                    <a:pt x="819" y="519"/>
                  </a:cubicBezTo>
                  <a:cubicBezTo>
                    <a:pt x="755" y="209"/>
                    <a:pt x="679" y="24"/>
                    <a:pt x="645" y="24"/>
                  </a:cubicBezTo>
                  <a:cubicBezTo>
                    <a:pt x="645" y="24"/>
                    <a:pt x="644" y="25"/>
                    <a:pt x="644" y="25"/>
                  </a:cubicBezTo>
                  <a:cubicBezTo>
                    <a:pt x="609" y="32"/>
                    <a:pt x="627" y="229"/>
                    <a:pt x="646" y="542"/>
                  </a:cubicBezTo>
                  <a:cubicBezTo>
                    <a:pt x="656" y="699"/>
                    <a:pt x="666" y="884"/>
                    <a:pt x="668" y="1091"/>
                  </a:cubicBezTo>
                  <a:cubicBezTo>
                    <a:pt x="679" y="1286"/>
                    <a:pt x="646" y="1403"/>
                    <a:pt x="519" y="1403"/>
                  </a:cubicBezTo>
                  <a:cubicBezTo>
                    <a:pt x="500" y="1403"/>
                    <a:pt x="479" y="1400"/>
                    <a:pt x="456" y="1395"/>
                  </a:cubicBezTo>
                  <a:cubicBezTo>
                    <a:pt x="298" y="1363"/>
                    <a:pt x="228" y="1151"/>
                    <a:pt x="232" y="966"/>
                  </a:cubicBezTo>
                  <a:cubicBezTo>
                    <a:pt x="233" y="793"/>
                    <a:pt x="264" y="621"/>
                    <a:pt x="324" y="460"/>
                  </a:cubicBezTo>
                  <a:cubicBezTo>
                    <a:pt x="428" y="178"/>
                    <a:pt x="562" y="29"/>
                    <a:pt x="534" y="4"/>
                  </a:cubicBezTo>
                  <a:cubicBezTo>
                    <a:pt x="532" y="2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62;p34">
              <a:extLst>
                <a:ext uri="{FF2B5EF4-FFF2-40B4-BE49-F238E27FC236}">
                  <a16:creationId xmlns:a16="http://schemas.microsoft.com/office/drawing/2014/main" id="{B934F568-E9DD-4F33-B877-B98C5699AA64}"/>
                </a:ext>
              </a:extLst>
            </p:cNvPr>
            <p:cNvSpPr/>
            <p:nvPr/>
          </p:nvSpPr>
          <p:spPr>
            <a:xfrm>
              <a:off x="10546350" y="5564375"/>
              <a:ext cx="201550" cy="23550"/>
            </a:xfrm>
            <a:custGeom>
              <a:avLst/>
              <a:gdLst/>
              <a:ahLst/>
              <a:cxnLst/>
              <a:rect l="l" t="t" r="r" b="b"/>
              <a:pathLst>
                <a:path w="8062" h="942" extrusionOk="0">
                  <a:moveTo>
                    <a:pt x="1" y="1"/>
                  </a:moveTo>
                  <a:lnTo>
                    <a:pt x="1" y="941"/>
                  </a:lnTo>
                  <a:lnTo>
                    <a:pt x="8061" y="941"/>
                  </a:lnTo>
                  <a:lnTo>
                    <a:pt x="8061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63;p34">
              <a:extLst>
                <a:ext uri="{FF2B5EF4-FFF2-40B4-BE49-F238E27FC236}">
                  <a16:creationId xmlns:a16="http://schemas.microsoft.com/office/drawing/2014/main" id="{92F06CC8-8849-429E-A8CE-D88BE617E2FC}"/>
                </a:ext>
              </a:extLst>
            </p:cNvPr>
            <p:cNvSpPr/>
            <p:nvPr/>
          </p:nvSpPr>
          <p:spPr>
            <a:xfrm>
              <a:off x="10460350" y="4949075"/>
              <a:ext cx="24900" cy="490150"/>
            </a:xfrm>
            <a:custGeom>
              <a:avLst/>
              <a:gdLst/>
              <a:ahLst/>
              <a:cxnLst/>
              <a:rect l="l" t="t" r="r" b="b"/>
              <a:pathLst>
                <a:path w="996" h="19606" extrusionOk="0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" y="2"/>
                    <a:pt x="15" y="277"/>
                    <a:pt x="55" y="772"/>
                  </a:cubicBezTo>
                  <a:cubicBezTo>
                    <a:pt x="99" y="1310"/>
                    <a:pt x="157" y="2016"/>
                    <a:pt x="227" y="2869"/>
                  </a:cubicBezTo>
                  <a:cubicBezTo>
                    <a:pt x="370" y="4638"/>
                    <a:pt x="541" y="7085"/>
                    <a:pt x="646" y="9792"/>
                  </a:cubicBezTo>
                  <a:cubicBezTo>
                    <a:pt x="749" y="12500"/>
                    <a:pt x="768" y="14953"/>
                    <a:pt x="762" y="16729"/>
                  </a:cubicBezTo>
                  <a:cubicBezTo>
                    <a:pt x="758" y="17585"/>
                    <a:pt x="755" y="18294"/>
                    <a:pt x="752" y="18832"/>
                  </a:cubicBezTo>
                  <a:cubicBezTo>
                    <a:pt x="751" y="19330"/>
                    <a:pt x="758" y="19604"/>
                    <a:pt x="775" y="19605"/>
                  </a:cubicBezTo>
                  <a:cubicBezTo>
                    <a:pt x="775" y="19605"/>
                    <a:pt x="775" y="19605"/>
                    <a:pt x="775" y="19605"/>
                  </a:cubicBezTo>
                  <a:cubicBezTo>
                    <a:pt x="792" y="19605"/>
                    <a:pt x="816" y="19331"/>
                    <a:pt x="848" y="18836"/>
                  </a:cubicBezTo>
                  <a:cubicBezTo>
                    <a:pt x="879" y="18339"/>
                    <a:pt x="910" y="17621"/>
                    <a:pt x="934" y="16732"/>
                  </a:cubicBezTo>
                  <a:cubicBezTo>
                    <a:pt x="986" y="14954"/>
                    <a:pt x="996" y="12495"/>
                    <a:pt x="890" y="9783"/>
                  </a:cubicBezTo>
                  <a:cubicBezTo>
                    <a:pt x="785" y="7071"/>
                    <a:pt x="587" y="4622"/>
                    <a:pt x="399" y="2852"/>
                  </a:cubicBezTo>
                  <a:cubicBezTo>
                    <a:pt x="306" y="1968"/>
                    <a:pt x="218" y="1254"/>
                    <a:pt x="149" y="762"/>
                  </a:cubicBezTo>
                  <a:cubicBezTo>
                    <a:pt x="81" y="271"/>
                    <a:pt x="35" y="1"/>
                    <a:pt x="1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64;p34">
              <a:extLst>
                <a:ext uri="{FF2B5EF4-FFF2-40B4-BE49-F238E27FC236}">
                  <a16:creationId xmlns:a16="http://schemas.microsoft.com/office/drawing/2014/main" id="{8C5BA17F-119D-42FF-A80F-7186D6DE6C4F}"/>
                </a:ext>
              </a:extLst>
            </p:cNvPr>
            <p:cNvSpPr/>
            <p:nvPr/>
          </p:nvSpPr>
          <p:spPr>
            <a:xfrm>
              <a:off x="10673475" y="4520950"/>
              <a:ext cx="168600" cy="912150"/>
            </a:xfrm>
            <a:custGeom>
              <a:avLst/>
              <a:gdLst/>
              <a:ahLst/>
              <a:cxnLst/>
              <a:rect l="l" t="t" r="r" b="b"/>
              <a:pathLst>
                <a:path w="6744" h="36486" extrusionOk="0">
                  <a:moveTo>
                    <a:pt x="7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0" y="9"/>
                    <a:pt x="99" y="95"/>
                    <a:pt x="282" y="265"/>
                  </a:cubicBezTo>
                  <a:cubicBezTo>
                    <a:pt x="546" y="515"/>
                    <a:pt x="792" y="783"/>
                    <a:pt x="1018" y="1068"/>
                  </a:cubicBezTo>
                  <a:cubicBezTo>
                    <a:pt x="1613" y="1801"/>
                    <a:pt x="2316" y="3007"/>
                    <a:pt x="2763" y="4642"/>
                  </a:cubicBezTo>
                  <a:cubicBezTo>
                    <a:pt x="3231" y="6272"/>
                    <a:pt x="3413" y="8294"/>
                    <a:pt x="3663" y="10531"/>
                  </a:cubicBezTo>
                  <a:lnTo>
                    <a:pt x="4482" y="17809"/>
                  </a:lnTo>
                  <a:cubicBezTo>
                    <a:pt x="5083" y="22957"/>
                    <a:pt x="5627" y="27618"/>
                    <a:pt x="6025" y="31021"/>
                  </a:cubicBezTo>
                  <a:cubicBezTo>
                    <a:pt x="6231" y="32691"/>
                    <a:pt x="6400" y="34053"/>
                    <a:pt x="6520" y="35022"/>
                  </a:cubicBezTo>
                  <a:cubicBezTo>
                    <a:pt x="6580" y="35475"/>
                    <a:pt x="6630" y="35837"/>
                    <a:pt x="6667" y="36108"/>
                  </a:cubicBezTo>
                  <a:cubicBezTo>
                    <a:pt x="6703" y="36356"/>
                    <a:pt x="6725" y="36486"/>
                    <a:pt x="6734" y="36486"/>
                  </a:cubicBezTo>
                  <a:cubicBezTo>
                    <a:pt x="6734" y="36486"/>
                    <a:pt x="6734" y="36486"/>
                    <a:pt x="6734" y="36486"/>
                  </a:cubicBezTo>
                  <a:cubicBezTo>
                    <a:pt x="6743" y="36485"/>
                    <a:pt x="6737" y="36353"/>
                    <a:pt x="6716" y="36103"/>
                  </a:cubicBezTo>
                  <a:cubicBezTo>
                    <a:pt x="6690" y="35832"/>
                    <a:pt x="6657" y="35467"/>
                    <a:pt x="6614" y="35011"/>
                  </a:cubicBezTo>
                  <a:cubicBezTo>
                    <a:pt x="6513" y="34039"/>
                    <a:pt x="6371" y="32676"/>
                    <a:pt x="6197" y="31001"/>
                  </a:cubicBezTo>
                  <a:cubicBezTo>
                    <a:pt x="5818" y="27596"/>
                    <a:pt x="5298" y="22933"/>
                    <a:pt x="4725" y="17781"/>
                  </a:cubicBezTo>
                  <a:cubicBezTo>
                    <a:pt x="4428" y="15201"/>
                    <a:pt x="4145" y="12744"/>
                    <a:pt x="3887" y="10506"/>
                  </a:cubicBezTo>
                  <a:cubicBezTo>
                    <a:pt x="3625" y="8274"/>
                    <a:pt x="3425" y="6240"/>
                    <a:pt x="2929" y="4594"/>
                  </a:cubicBezTo>
                  <a:cubicBezTo>
                    <a:pt x="2454" y="2944"/>
                    <a:pt x="1717" y="1730"/>
                    <a:pt x="1093" y="1007"/>
                  </a:cubicBezTo>
                  <a:cubicBezTo>
                    <a:pt x="782" y="643"/>
                    <a:pt x="510" y="388"/>
                    <a:pt x="315" y="229"/>
                  </a:cubicBezTo>
                  <a:cubicBezTo>
                    <a:pt x="220" y="146"/>
                    <a:pt x="142" y="91"/>
                    <a:pt x="89" y="53"/>
                  </a:cubicBezTo>
                  <a:cubicBezTo>
                    <a:pt x="41" y="1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65;p34">
              <a:extLst>
                <a:ext uri="{FF2B5EF4-FFF2-40B4-BE49-F238E27FC236}">
                  <a16:creationId xmlns:a16="http://schemas.microsoft.com/office/drawing/2014/main" id="{3545AE2D-9190-429C-8D52-4B2E0E03EBD7}"/>
                </a:ext>
              </a:extLst>
            </p:cNvPr>
            <p:cNvSpPr/>
            <p:nvPr/>
          </p:nvSpPr>
          <p:spPr>
            <a:xfrm>
              <a:off x="11373325" y="4281325"/>
              <a:ext cx="757625" cy="551875"/>
            </a:xfrm>
            <a:custGeom>
              <a:avLst/>
              <a:gdLst/>
              <a:ahLst/>
              <a:cxnLst/>
              <a:rect l="l" t="t" r="r" b="b"/>
              <a:pathLst>
                <a:path w="30305" h="22075" extrusionOk="0">
                  <a:moveTo>
                    <a:pt x="22956" y="1"/>
                  </a:moveTo>
                  <a:cubicBezTo>
                    <a:pt x="22956" y="1"/>
                    <a:pt x="16319" y="11359"/>
                    <a:pt x="15697" y="11359"/>
                  </a:cubicBezTo>
                  <a:cubicBezTo>
                    <a:pt x="15684" y="11359"/>
                    <a:pt x="15675" y="11355"/>
                    <a:pt x="15667" y="11346"/>
                  </a:cubicBezTo>
                  <a:cubicBezTo>
                    <a:pt x="14681" y="10190"/>
                    <a:pt x="10226" y="5191"/>
                    <a:pt x="10226" y="5191"/>
                  </a:cubicBezTo>
                  <a:lnTo>
                    <a:pt x="1" y="7842"/>
                  </a:lnTo>
                  <a:cubicBezTo>
                    <a:pt x="1" y="7842"/>
                    <a:pt x="5347" y="20278"/>
                    <a:pt x="14356" y="21923"/>
                  </a:cubicBezTo>
                  <a:cubicBezTo>
                    <a:pt x="14916" y="22025"/>
                    <a:pt x="15460" y="22074"/>
                    <a:pt x="15987" y="22074"/>
                  </a:cubicBezTo>
                  <a:cubicBezTo>
                    <a:pt x="26421" y="22074"/>
                    <a:pt x="30304" y="2960"/>
                    <a:pt x="30304" y="2960"/>
                  </a:cubicBezTo>
                  <a:lnTo>
                    <a:pt x="22956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66;p34">
              <a:extLst>
                <a:ext uri="{FF2B5EF4-FFF2-40B4-BE49-F238E27FC236}">
                  <a16:creationId xmlns:a16="http://schemas.microsoft.com/office/drawing/2014/main" id="{4EF3F929-323E-4F07-BC4D-5BC015237B82}"/>
                </a:ext>
              </a:extLst>
            </p:cNvPr>
            <p:cNvSpPr/>
            <p:nvPr/>
          </p:nvSpPr>
          <p:spPr>
            <a:xfrm>
              <a:off x="11928600" y="4044800"/>
              <a:ext cx="266550" cy="383175"/>
            </a:xfrm>
            <a:custGeom>
              <a:avLst/>
              <a:gdLst/>
              <a:ahLst/>
              <a:cxnLst/>
              <a:rect l="l" t="t" r="r" b="b"/>
              <a:pathLst>
                <a:path w="10662" h="15327" extrusionOk="0">
                  <a:moveTo>
                    <a:pt x="6484" y="0"/>
                  </a:moveTo>
                  <a:cubicBezTo>
                    <a:pt x="6331" y="0"/>
                    <a:pt x="6124" y="93"/>
                    <a:pt x="5842" y="335"/>
                  </a:cubicBezTo>
                  <a:cubicBezTo>
                    <a:pt x="4646" y="1366"/>
                    <a:pt x="2247" y="5726"/>
                    <a:pt x="2247" y="5726"/>
                  </a:cubicBezTo>
                  <a:cubicBezTo>
                    <a:pt x="1734" y="5072"/>
                    <a:pt x="1191" y="4903"/>
                    <a:pt x="767" y="4903"/>
                  </a:cubicBezTo>
                  <a:cubicBezTo>
                    <a:pt x="316" y="4903"/>
                    <a:pt x="1" y="5094"/>
                    <a:pt x="1" y="5094"/>
                  </a:cubicBezTo>
                  <a:cubicBezTo>
                    <a:pt x="1" y="5094"/>
                    <a:pt x="588" y="5915"/>
                    <a:pt x="1043" y="6876"/>
                  </a:cubicBezTo>
                  <a:cubicBezTo>
                    <a:pt x="1477" y="7795"/>
                    <a:pt x="466" y="9936"/>
                    <a:pt x="466" y="9936"/>
                  </a:cubicBezTo>
                  <a:lnTo>
                    <a:pt x="7284" y="15327"/>
                  </a:lnTo>
                  <a:cubicBezTo>
                    <a:pt x="7284" y="15327"/>
                    <a:pt x="8948" y="12017"/>
                    <a:pt x="9339" y="10943"/>
                  </a:cubicBezTo>
                  <a:cubicBezTo>
                    <a:pt x="10274" y="8368"/>
                    <a:pt x="10405" y="7394"/>
                    <a:pt x="10530" y="6860"/>
                  </a:cubicBezTo>
                  <a:cubicBezTo>
                    <a:pt x="10610" y="6521"/>
                    <a:pt x="10636" y="5166"/>
                    <a:pt x="10654" y="4093"/>
                  </a:cubicBezTo>
                  <a:cubicBezTo>
                    <a:pt x="10662" y="3598"/>
                    <a:pt x="10344" y="3213"/>
                    <a:pt x="9992" y="2865"/>
                  </a:cubicBezTo>
                  <a:cubicBezTo>
                    <a:pt x="9947" y="2821"/>
                    <a:pt x="9923" y="2727"/>
                    <a:pt x="9946" y="2553"/>
                  </a:cubicBezTo>
                  <a:cubicBezTo>
                    <a:pt x="10125" y="1143"/>
                    <a:pt x="9210" y="1021"/>
                    <a:pt x="8888" y="1021"/>
                  </a:cubicBezTo>
                  <a:cubicBezTo>
                    <a:pt x="8820" y="1021"/>
                    <a:pt x="8778" y="1026"/>
                    <a:pt x="8778" y="1026"/>
                  </a:cubicBezTo>
                  <a:cubicBezTo>
                    <a:pt x="8715" y="574"/>
                    <a:pt x="8476" y="425"/>
                    <a:pt x="8188" y="425"/>
                  </a:cubicBezTo>
                  <a:cubicBezTo>
                    <a:pt x="7632" y="425"/>
                    <a:pt x="6897" y="977"/>
                    <a:pt x="6897" y="977"/>
                  </a:cubicBezTo>
                  <a:cubicBezTo>
                    <a:pt x="6897" y="977"/>
                    <a:pt x="6980" y="0"/>
                    <a:pt x="6484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67;p34">
              <a:extLst>
                <a:ext uri="{FF2B5EF4-FFF2-40B4-BE49-F238E27FC236}">
                  <a16:creationId xmlns:a16="http://schemas.microsoft.com/office/drawing/2014/main" id="{3820E4AC-F28E-470A-B99B-B7103B34DDBB}"/>
                </a:ext>
              </a:extLst>
            </p:cNvPr>
            <p:cNvSpPr/>
            <p:nvPr/>
          </p:nvSpPr>
          <p:spPr>
            <a:xfrm>
              <a:off x="12060950" y="4067425"/>
              <a:ext cx="42050" cy="101250"/>
            </a:xfrm>
            <a:custGeom>
              <a:avLst/>
              <a:gdLst/>
              <a:ahLst/>
              <a:cxnLst/>
              <a:rect l="l" t="t" r="r" b="b"/>
              <a:pathLst>
                <a:path w="1682" h="4050" extrusionOk="0">
                  <a:moveTo>
                    <a:pt x="1598" y="1"/>
                  </a:moveTo>
                  <a:cubicBezTo>
                    <a:pt x="1576" y="1"/>
                    <a:pt x="1555" y="11"/>
                    <a:pt x="1542" y="37"/>
                  </a:cubicBezTo>
                  <a:cubicBezTo>
                    <a:pt x="901" y="1236"/>
                    <a:pt x="477" y="2622"/>
                    <a:pt x="31" y="3906"/>
                  </a:cubicBezTo>
                  <a:cubicBezTo>
                    <a:pt x="0" y="3993"/>
                    <a:pt x="72" y="4049"/>
                    <a:pt x="144" y="4049"/>
                  </a:cubicBezTo>
                  <a:cubicBezTo>
                    <a:pt x="192" y="4049"/>
                    <a:pt x="240" y="4025"/>
                    <a:pt x="260" y="3968"/>
                  </a:cubicBezTo>
                  <a:cubicBezTo>
                    <a:pt x="718" y="2695"/>
                    <a:pt x="1372" y="1409"/>
                    <a:pt x="1671" y="90"/>
                  </a:cubicBezTo>
                  <a:cubicBezTo>
                    <a:pt x="1682" y="41"/>
                    <a:pt x="1639" y="1"/>
                    <a:pt x="1598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68;p34">
              <a:extLst>
                <a:ext uri="{FF2B5EF4-FFF2-40B4-BE49-F238E27FC236}">
                  <a16:creationId xmlns:a16="http://schemas.microsoft.com/office/drawing/2014/main" id="{8BFBBB47-2FAF-4DD0-B220-4DEED290EDE8}"/>
                </a:ext>
              </a:extLst>
            </p:cNvPr>
            <p:cNvSpPr/>
            <p:nvPr/>
          </p:nvSpPr>
          <p:spPr>
            <a:xfrm>
              <a:off x="12144475" y="4114875"/>
              <a:ext cx="33700" cy="79175"/>
            </a:xfrm>
            <a:custGeom>
              <a:avLst/>
              <a:gdLst/>
              <a:ahLst/>
              <a:cxnLst/>
              <a:rect l="l" t="t" r="r" b="b"/>
              <a:pathLst>
                <a:path w="1348" h="3167" extrusionOk="0">
                  <a:moveTo>
                    <a:pt x="1266" y="1"/>
                  </a:moveTo>
                  <a:cubicBezTo>
                    <a:pt x="1245" y="1"/>
                    <a:pt x="1224" y="11"/>
                    <a:pt x="1210" y="35"/>
                  </a:cubicBezTo>
                  <a:cubicBezTo>
                    <a:pt x="683" y="924"/>
                    <a:pt x="367" y="2048"/>
                    <a:pt x="31" y="3022"/>
                  </a:cubicBezTo>
                  <a:cubicBezTo>
                    <a:pt x="0" y="3109"/>
                    <a:pt x="71" y="3166"/>
                    <a:pt x="144" y="3166"/>
                  </a:cubicBezTo>
                  <a:cubicBezTo>
                    <a:pt x="192" y="3166"/>
                    <a:pt x="240" y="3142"/>
                    <a:pt x="260" y="3085"/>
                  </a:cubicBezTo>
                  <a:cubicBezTo>
                    <a:pt x="608" y="2123"/>
                    <a:pt x="1157" y="1096"/>
                    <a:pt x="1338" y="90"/>
                  </a:cubicBezTo>
                  <a:cubicBezTo>
                    <a:pt x="1347" y="40"/>
                    <a:pt x="1306" y="1"/>
                    <a:pt x="1266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69;p34">
              <a:extLst>
                <a:ext uri="{FF2B5EF4-FFF2-40B4-BE49-F238E27FC236}">
                  <a16:creationId xmlns:a16="http://schemas.microsoft.com/office/drawing/2014/main" id="{50CE4738-0218-4559-8A6B-157826EB593B}"/>
                </a:ext>
              </a:extLst>
            </p:cNvPr>
            <p:cNvSpPr/>
            <p:nvPr/>
          </p:nvSpPr>
          <p:spPr>
            <a:xfrm>
              <a:off x="12105350" y="4070500"/>
              <a:ext cx="44575" cy="112225"/>
            </a:xfrm>
            <a:custGeom>
              <a:avLst/>
              <a:gdLst/>
              <a:ahLst/>
              <a:cxnLst/>
              <a:rect l="l" t="t" r="r" b="b"/>
              <a:pathLst>
                <a:path w="1783" h="4489" extrusionOk="0">
                  <a:moveTo>
                    <a:pt x="1715" y="1"/>
                  </a:moveTo>
                  <a:cubicBezTo>
                    <a:pt x="1645" y="1"/>
                    <a:pt x="1286" y="998"/>
                    <a:pt x="829" y="2221"/>
                  </a:cubicBezTo>
                  <a:cubicBezTo>
                    <a:pt x="370" y="3456"/>
                    <a:pt x="0" y="4460"/>
                    <a:pt x="65" y="4488"/>
                  </a:cubicBezTo>
                  <a:cubicBezTo>
                    <a:pt x="66" y="4488"/>
                    <a:pt x="66" y="4488"/>
                    <a:pt x="67" y="4488"/>
                  </a:cubicBezTo>
                  <a:cubicBezTo>
                    <a:pt x="138" y="4488"/>
                    <a:pt x="604" y="3532"/>
                    <a:pt x="1059" y="2307"/>
                  </a:cubicBezTo>
                  <a:cubicBezTo>
                    <a:pt x="1523" y="1065"/>
                    <a:pt x="1783" y="20"/>
                    <a:pt x="1717" y="1"/>
                  </a:cubicBezTo>
                  <a:cubicBezTo>
                    <a:pt x="1717" y="1"/>
                    <a:pt x="1716" y="1"/>
                    <a:pt x="1715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70;p34">
              <a:extLst>
                <a:ext uri="{FF2B5EF4-FFF2-40B4-BE49-F238E27FC236}">
                  <a16:creationId xmlns:a16="http://schemas.microsoft.com/office/drawing/2014/main" id="{FDF4D22E-D755-4678-87CF-3B7A25137503}"/>
                </a:ext>
              </a:extLst>
            </p:cNvPr>
            <p:cNvSpPr/>
            <p:nvPr/>
          </p:nvSpPr>
          <p:spPr>
            <a:xfrm>
              <a:off x="12065425" y="6261250"/>
              <a:ext cx="374025" cy="145975"/>
            </a:xfrm>
            <a:custGeom>
              <a:avLst/>
              <a:gdLst/>
              <a:ahLst/>
              <a:cxnLst/>
              <a:rect l="l" t="t" r="r" b="b"/>
              <a:pathLst>
                <a:path w="14961" h="5839" extrusionOk="0">
                  <a:moveTo>
                    <a:pt x="588" y="0"/>
                  </a:moveTo>
                  <a:lnTo>
                    <a:pt x="0" y="5839"/>
                  </a:lnTo>
                  <a:lnTo>
                    <a:pt x="14961" y="5839"/>
                  </a:lnTo>
                  <a:cubicBezTo>
                    <a:pt x="14723" y="3973"/>
                    <a:pt x="13093" y="2917"/>
                    <a:pt x="9647" y="2917"/>
                  </a:cubicBezTo>
                  <a:cubicBezTo>
                    <a:pt x="9559" y="2917"/>
                    <a:pt x="9469" y="2918"/>
                    <a:pt x="9379" y="291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rgbClr val="8C5C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71;p34">
              <a:extLst>
                <a:ext uri="{FF2B5EF4-FFF2-40B4-BE49-F238E27FC236}">
                  <a16:creationId xmlns:a16="http://schemas.microsoft.com/office/drawing/2014/main" id="{A773F7D8-1CE6-42B4-8B42-9EA9BB735B23}"/>
                </a:ext>
              </a:extLst>
            </p:cNvPr>
            <p:cNvSpPr/>
            <p:nvPr/>
          </p:nvSpPr>
          <p:spPr>
            <a:xfrm>
              <a:off x="12317625" y="6338850"/>
              <a:ext cx="24575" cy="36075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1" y="1432"/>
                    <a:pt x="65" y="1442"/>
                  </a:cubicBezTo>
                  <a:cubicBezTo>
                    <a:pt x="67" y="1442"/>
                    <a:pt x="68" y="1442"/>
                    <a:pt x="70" y="1442"/>
                  </a:cubicBezTo>
                  <a:cubicBezTo>
                    <a:pt x="139" y="1442"/>
                    <a:pt x="267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72;p34">
              <a:extLst>
                <a:ext uri="{FF2B5EF4-FFF2-40B4-BE49-F238E27FC236}">
                  <a16:creationId xmlns:a16="http://schemas.microsoft.com/office/drawing/2014/main" id="{D40CBA63-6FB8-4DB4-B549-D1783AC08CFD}"/>
                </a:ext>
              </a:extLst>
            </p:cNvPr>
            <p:cNvSpPr/>
            <p:nvPr/>
          </p:nvSpPr>
          <p:spPr>
            <a:xfrm>
              <a:off x="12278375" y="6333950"/>
              <a:ext cx="27300" cy="33900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4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4" y="11"/>
                  </a:cubicBezTo>
                  <a:cubicBezTo>
                    <a:pt x="1051" y="4"/>
                    <a:pt x="1041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73;p34">
              <a:extLst>
                <a:ext uri="{FF2B5EF4-FFF2-40B4-BE49-F238E27FC236}">
                  <a16:creationId xmlns:a16="http://schemas.microsoft.com/office/drawing/2014/main" id="{3FD69517-E10F-493F-B560-329F34CB632E}"/>
                </a:ext>
              </a:extLst>
            </p:cNvPr>
            <p:cNvSpPr/>
            <p:nvPr/>
          </p:nvSpPr>
          <p:spPr>
            <a:xfrm>
              <a:off x="12251300" y="6314350"/>
              <a:ext cx="51400" cy="13225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7" y="0"/>
                  </a:moveTo>
                  <a:cubicBezTo>
                    <a:pt x="1185" y="0"/>
                    <a:pt x="1087" y="7"/>
                    <a:pt x="986" y="23"/>
                  </a:cubicBezTo>
                  <a:cubicBezTo>
                    <a:pt x="376" y="113"/>
                    <a:pt x="1" y="474"/>
                    <a:pt x="45" y="520"/>
                  </a:cubicBezTo>
                  <a:cubicBezTo>
                    <a:pt x="50" y="526"/>
                    <a:pt x="58" y="529"/>
                    <a:pt x="71" y="529"/>
                  </a:cubicBezTo>
                  <a:cubicBezTo>
                    <a:pt x="175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9" y="242"/>
                    <a:pt x="2026" y="237"/>
                    <a:pt x="2032" y="219"/>
                  </a:cubicBezTo>
                  <a:cubicBezTo>
                    <a:pt x="2056" y="170"/>
                    <a:pt x="1737" y="0"/>
                    <a:pt x="127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74;p34">
              <a:extLst>
                <a:ext uri="{FF2B5EF4-FFF2-40B4-BE49-F238E27FC236}">
                  <a16:creationId xmlns:a16="http://schemas.microsoft.com/office/drawing/2014/main" id="{62A61A1E-3D63-4F8E-B9DA-6375FB89E7D9}"/>
                </a:ext>
              </a:extLst>
            </p:cNvPr>
            <p:cNvSpPr/>
            <p:nvPr/>
          </p:nvSpPr>
          <p:spPr>
            <a:xfrm>
              <a:off x="12075950" y="6388600"/>
              <a:ext cx="360200" cy="6150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4" y="246"/>
                    <a:pt x="7203" y="246"/>
                  </a:cubicBezTo>
                  <a:cubicBezTo>
                    <a:pt x="11182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75;p34">
              <a:extLst>
                <a:ext uri="{FF2B5EF4-FFF2-40B4-BE49-F238E27FC236}">
                  <a16:creationId xmlns:a16="http://schemas.microsoft.com/office/drawing/2014/main" id="{6CAEFE8D-C154-4094-8BA6-4EA7674E292C}"/>
                </a:ext>
              </a:extLst>
            </p:cNvPr>
            <p:cNvSpPr/>
            <p:nvPr/>
          </p:nvSpPr>
          <p:spPr>
            <a:xfrm>
              <a:off x="12074300" y="6315100"/>
              <a:ext cx="123475" cy="77475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9" y="1"/>
                  </a:moveTo>
                  <a:cubicBezTo>
                    <a:pt x="194" y="1"/>
                    <a:pt x="1" y="46"/>
                    <a:pt x="3" y="65"/>
                  </a:cubicBezTo>
                  <a:cubicBezTo>
                    <a:pt x="5" y="106"/>
                    <a:pt x="350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10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50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5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76;p34">
              <a:extLst>
                <a:ext uri="{FF2B5EF4-FFF2-40B4-BE49-F238E27FC236}">
                  <a16:creationId xmlns:a16="http://schemas.microsoft.com/office/drawing/2014/main" id="{1F78D60A-70AC-4929-9ADF-1E53957BB575}"/>
                </a:ext>
              </a:extLst>
            </p:cNvPr>
            <p:cNvSpPr/>
            <p:nvPr/>
          </p:nvSpPr>
          <p:spPr>
            <a:xfrm>
              <a:off x="12103375" y="6265875"/>
              <a:ext cx="14850" cy="53500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6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1" y="2117"/>
                    <a:pt x="66" y="2139"/>
                  </a:cubicBezTo>
                  <a:cubicBezTo>
                    <a:pt x="67" y="2139"/>
                    <a:pt x="69" y="2139"/>
                    <a:pt x="71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4" y="506"/>
                    <a:pt x="582" y="5"/>
                    <a:pt x="517" y="1"/>
                  </a:cubicBezTo>
                  <a:cubicBezTo>
                    <a:pt x="516" y="1"/>
                    <a:pt x="516" y="1"/>
                    <a:pt x="51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77;p34">
              <a:extLst>
                <a:ext uri="{FF2B5EF4-FFF2-40B4-BE49-F238E27FC236}">
                  <a16:creationId xmlns:a16="http://schemas.microsoft.com/office/drawing/2014/main" id="{0D2EEBE1-D992-4803-8A9F-D4761606408D}"/>
                </a:ext>
              </a:extLst>
            </p:cNvPr>
            <p:cNvSpPr/>
            <p:nvPr/>
          </p:nvSpPr>
          <p:spPr>
            <a:xfrm>
              <a:off x="12351725" y="6347000"/>
              <a:ext cx="35325" cy="44575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2" y="0"/>
                  </a:moveTo>
                  <a:cubicBezTo>
                    <a:pt x="1237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4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2" y="11"/>
                    <a:pt x="1359" y="0"/>
                    <a:pt x="130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78;p34">
              <a:extLst>
                <a:ext uri="{FF2B5EF4-FFF2-40B4-BE49-F238E27FC236}">
                  <a16:creationId xmlns:a16="http://schemas.microsoft.com/office/drawing/2014/main" id="{A7BA8FDB-D3AE-49E9-89EF-2FF4129A9242}"/>
                </a:ext>
              </a:extLst>
            </p:cNvPr>
            <p:cNvSpPr/>
            <p:nvPr/>
          </p:nvSpPr>
          <p:spPr>
            <a:xfrm>
              <a:off x="11187500" y="5022875"/>
              <a:ext cx="1162425" cy="1267875"/>
            </a:xfrm>
            <a:custGeom>
              <a:avLst/>
              <a:gdLst/>
              <a:ahLst/>
              <a:cxnLst/>
              <a:rect l="l" t="t" r="r" b="b"/>
              <a:pathLst>
                <a:path w="46497" h="50715" extrusionOk="0">
                  <a:moveTo>
                    <a:pt x="22" y="0"/>
                  </a:moveTo>
                  <a:lnTo>
                    <a:pt x="20" y="1052"/>
                  </a:lnTo>
                  <a:cubicBezTo>
                    <a:pt x="1" y="9158"/>
                    <a:pt x="6327" y="15081"/>
                    <a:pt x="14433" y="15108"/>
                  </a:cubicBezTo>
                  <a:cubicBezTo>
                    <a:pt x="15289" y="15111"/>
                    <a:pt x="16157" y="15112"/>
                    <a:pt x="17023" y="15112"/>
                  </a:cubicBezTo>
                  <a:cubicBezTo>
                    <a:pt x="19023" y="15112"/>
                    <a:pt x="21021" y="15107"/>
                    <a:pt x="22875" y="15107"/>
                  </a:cubicBezTo>
                  <a:cubicBezTo>
                    <a:pt x="25564" y="15107"/>
                    <a:pt x="27950" y="15119"/>
                    <a:pt x="29599" y="15176"/>
                  </a:cubicBezTo>
                  <a:cubicBezTo>
                    <a:pt x="31053" y="15227"/>
                    <a:pt x="32224" y="16383"/>
                    <a:pt x="32296" y="17836"/>
                  </a:cubicBezTo>
                  <a:lnTo>
                    <a:pt x="31943" y="50715"/>
                  </a:lnTo>
                  <a:lnTo>
                    <a:pt x="45529" y="50715"/>
                  </a:lnTo>
                  <a:lnTo>
                    <a:pt x="46496" y="16127"/>
                  </a:lnTo>
                  <a:cubicBezTo>
                    <a:pt x="46496" y="7177"/>
                    <a:pt x="41993" y="163"/>
                    <a:pt x="33043" y="128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79;p34">
              <a:extLst>
                <a:ext uri="{FF2B5EF4-FFF2-40B4-BE49-F238E27FC236}">
                  <a16:creationId xmlns:a16="http://schemas.microsoft.com/office/drawing/2014/main" id="{B92D51AA-52E5-40A1-BBF3-617BB158B677}"/>
                </a:ext>
              </a:extLst>
            </p:cNvPr>
            <p:cNvSpPr/>
            <p:nvPr/>
          </p:nvSpPr>
          <p:spPr>
            <a:xfrm>
              <a:off x="11761400" y="6263525"/>
              <a:ext cx="374075" cy="145975"/>
            </a:xfrm>
            <a:custGeom>
              <a:avLst/>
              <a:gdLst/>
              <a:ahLst/>
              <a:cxnLst/>
              <a:rect l="l" t="t" r="r" b="b"/>
              <a:pathLst>
                <a:path w="14963" h="5839" extrusionOk="0">
                  <a:moveTo>
                    <a:pt x="590" y="1"/>
                  </a:moveTo>
                  <a:lnTo>
                    <a:pt x="1" y="5839"/>
                  </a:lnTo>
                  <a:lnTo>
                    <a:pt x="14962" y="5839"/>
                  </a:lnTo>
                  <a:cubicBezTo>
                    <a:pt x="14725" y="3975"/>
                    <a:pt x="13097" y="2918"/>
                    <a:pt x="9653" y="2918"/>
                  </a:cubicBezTo>
                  <a:cubicBezTo>
                    <a:pt x="9564" y="2918"/>
                    <a:pt x="9473" y="2919"/>
                    <a:pt x="9381" y="2920"/>
                  </a:cubicBezTo>
                  <a:lnTo>
                    <a:pt x="9660" y="1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80;p34">
              <a:extLst>
                <a:ext uri="{FF2B5EF4-FFF2-40B4-BE49-F238E27FC236}">
                  <a16:creationId xmlns:a16="http://schemas.microsoft.com/office/drawing/2014/main" id="{C2A9FBDC-2EC3-4AE3-9A0F-F8E364A5FB33}"/>
                </a:ext>
              </a:extLst>
            </p:cNvPr>
            <p:cNvSpPr/>
            <p:nvPr/>
          </p:nvSpPr>
          <p:spPr>
            <a:xfrm>
              <a:off x="12009675" y="6338850"/>
              <a:ext cx="24575" cy="36075"/>
            </a:xfrm>
            <a:custGeom>
              <a:avLst/>
              <a:gdLst/>
              <a:ahLst/>
              <a:cxnLst/>
              <a:rect l="l" t="t" r="r" b="b"/>
              <a:pathLst>
                <a:path w="983" h="1443" extrusionOk="0">
                  <a:moveTo>
                    <a:pt x="917" y="1"/>
                  </a:moveTo>
                  <a:cubicBezTo>
                    <a:pt x="830" y="1"/>
                    <a:pt x="520" y="212"/>
                    <a:pt x="288" y="596"/>
                  </a:cubicBezTo>
                  <a:cubicBezTo>
                    <a:pt x="29" y="1020"/>
                    <a:pt x="0" y="1432"/>
                    <a:pt x="65" y="1442"/>
                  </a:cubicBezTo>
                  <a:cubicBezTo>
                    <a:pt x="66" y="1442"/>
                    <a:pt x="68" y="1442"/>
                    <a:pt x="69" y="1442"/>
                  </a:cubicBezTo>
                  <a:cubicBezTo>
                    <a:pt x="139" y="1442"/>
                    <a:pt x="266" y="1097"/>
                    <a:pt x="498" y="723"/>
                  </a:cubicBezTo>
                  <a:cubicBezTo>
                    <a:pt x="729" y="338"/>
                    <a:pt x="982" y="63"/>
                    <a:pt x="937" y="8"/>
                  </a:cubicBezTo>
                  <a:cubicBezTo>
                    <a:pt x="933" y="3"/>
                    <a:pt x="926" y="1"/>
                    <a:pt x="917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81;p34">
              <a:extLst>
                <a:ext uri="{FF2B5EF4-FFF2-40B4-BE49-F238E27FC236}">
                  <a16:creationId xmlns:a16="http://schemas.microsoft.com/office/drawing/2014/main" id="{E04B402E-799A-43DA-BDB7-ADA5E115DFD2}"/>
                </a:ext>
              </a:extLst>
            </p:cNvPr>
            <p:cNvSpPr/>
            <p:nvPr/>
          </p:nvSpPr>
          <p:spPr>
            <a:xfrm>
              <a:off x="11970425" y="6333950"/>
              <a:ext cx="27300" cy="33900"/>
            </a:xfrm>
            <a:custGeom>
              <a:avLst/>
              <a:gdLst/>
              <a:ahLst/>
              <a:cxnLst/>
              <a:rect l="l" t="t" r="r" b="b"/>
              <a:pathLst>
                <a:path w="1092" h="1356" extrusionOk="0">
                  <a:moveTo>
                    <a:pt x="1027" y="0"/>
                  </a:moveTo>
                  <a:cubicBezTo>
                    <a:pt x="928" y="0"/>
                    <a:pt x="601" y="169"/>
                    <a:pt x="342" y="523"/>
                  </a:cubicBezTo>
                  <a:cubicBezTo>
                    <a:pt x="43" y="926"/>
                    <a:pt x="0" y="1344"/>
                    <a:pt x="63" y="1355"/>
                  </a:cubicBezTo>
                  <a:cubicBezTo>
                    <a:pt x="65" y="1355"/>
                    <a:pt x="67" y="1355"/>
                    <a:pt x="69" y="1355"/>
                  </a:cubicBezTo>
                  <a:cubicBezTo>
                    <a:pt x="139" y="1355"/>
                    <a:pt x="279" y="1017"/>
                    <a:pt x="540" y="668"/>
                  </a:cubicBezTo>
                  <a:cubicBezTo>
                    <a:pt x="802" y="306"/>
                    <a:pt x="1092" y="71"/>
                    <a:pt x="1055" y="11"/>
                  </a:cubicBezTo>
                  <a:cubicBezTo>
                    <a:pt x="1051" y="4"/>
                    <a:pt x="1042" y="0"/>
                    <a:pt x="102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82;p34">
              <a:extLst>
                <a:ext uri="{FF2B5EF4-FFF2-40B4-BE49-F238E27FC236}">
                  <a16:creationId xmlns:a16="http://schemas.microsoft.com/office/drawing/2014/main" id="{ACAB8E57-9A44-41B0-A9F5-7E43EFC4979A}"/>
                </a:ext>
              </a:extLst>
            </p:cNvPr>
            <p:cNvSpPr/>
            <p:nvPr/>
          </p:nvSpPr>
          <p:spPr>
            <a:xfrm>
              <a:off x="11943350" y="6314350"/>
              <a:ext cx="51400" cy="13225"/>
            </a:xfrm>
            <a:custGeom>
              <a:avLst/>
              <a:gdLst/>
              <a:ahLst/>
              <a:cxnLst/>
              <a:rect l="l" t="t" r="r" b="b"/>
              <a:pathLst>
                <a:path w="2056" h="529" extrusionOk="0">
                  <a:moveTo>
                    <a:pt x="1276" y="0"/>
                  </a:moveTo>
                  <a:cubicBezTo>
                    <a:pt x="1184" y="0"/>
                    <a:pt x="1087" y="7"/>
                    <a:pt x="985" y="23"/>
                  </a:cubicBezTo>
                  <a:cubicBezTo>
                    <a:pt x="376" y="113"/>
                    <a:pt x="0" y="474"/>
                    <a:pt x="45" y="520"/>
                  </a:cubicBezTo>
                  <a:cubicBezTo>
                    <a:pt x="49" y="526"/>
                    <a:pt x="58" y="529"/>
                    <a:pt x="71" y="529"/>
                  </a:cubicBezTo>
                  <a:cubicBezTo>
                    <a:pt x="174" y="529"/>
                    <a:pt x="540" y="334"/>
                    <a:pt x="1022" y="265"/>
                  </a:cubicBezTo>
                  <a:cubicBezTo>
                    <a:pt x="1195" y="237"/>
                    <a:pt x="1359" y="230"/>
                    <a:pt x="1502" y="230"/>
                  </a:cubicBezTo>
                  <a:cubicBezTo>
                    <a:pt x="1685" y="230"/>
                    <a:pt x="1834" y="242"/>
                    <a:pt x="1927" y="242"/>
                  </a:cubicBezTo>
                  <a:cubicBezTo>
                    <a:pt x="1988" y="242"/>
                    <a:pt x="2025" y="237"/>
                    <a:pt x="2030" y="219"/>
                  </a:cubicBezTo>
                  <a:cubicBezTo>
                    <a:pt x="2055" y="170"/>
                    <a:pt x="1736" y="0"/>
                    <a:pt x="127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83;p34">
              <a:extLst>
                <a:ext uri="{FF2B5EF4-FFF2-40B4-BE49-F238E27FC236}">
                  <a16:creationId xmlns:a16="http://schemas.microsoft.com/office/drawing/2014/main" id="{EF55E476-FB97-41FA-821C-9A1FFAFB2892}"/>
                </a:ext>
              </a:extLst>
            </p:cNvPr>
            <p:cNvSpPr/>
            <p:nvPr/>
          </p:nvSpPr>
          <p:spPr>
            <a:xfrm>
              <a:off x="11768000" y="6388600"/>
              <a:ext cx="360200" cy="6150"/>
            </a:xfrm>
            <a:custGeom>
              <a:avLst/>
              <a:gdLst/>
              <a:ahLst/>
              <a:cxnLst/>
              <a:rect l="l" t="t" r="r" b="b"/>
              <a:pathLst>
                <a:path w="14408" h="246" extrusionOk="0">
                  <a:moveTo>
                    <a:pt x="7203" y="1"/>
                  </a:moveTo>
                  <a:cubicBezTo>
                    <a:pt x="3225" y="1"/>
                    <a:pt x="0" y="55"/>
                    <a:pt x="0" y="123"/>
                  </a:cubicBezTo>
                  <a:cubicBezTo>
                    <a:pt x="0" y="190"/>
                    <a:pt x="3223" y="246"/>
                    <a:pt x="7203" y="246"/>
                  </a:cubicBezTo>
                  <a:cubicBezTo>
                    <a:pt x="11183" y="246"/>
                    <a:pt x="14407" y="190"/>
                    <a:pt x="14407" y="123"/>
                  </a:cubicBezTo>
                  <a:cubicBezTo>
                    <a:pt x="14407" y="56"/>
                    <a:pt x="11181" y="1"/>
                    <a:pt x="72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84;p34">
              <a:extLst>
                <a:ext uri="{FF2B5EF4-FFF2-40B4-BE49-F238E27FC236}">
                  <a16:creationId xmlns:a16="http://schemas.microsoft.com/office/drawing/2014/main" id="{F45AB743-7CC8-48CF-9F70-290B39B9A1B2}"/>
                </a:ext>
              </a:extLst>
            </p:cNvPr>
            <p:cNvSpPr/>
            <p:nvPr/>
          </p:nvSpPr>
          <p:spPr>
            <a:xfrm>
              <a:off x="11766350" y="6315100"/>
              <a:ext cx="123475" cy="77475"/>
            </a:xfrm>
            <a:custGeom>
              <a:avLst/>
              <a:gdLst/>
              <a:ahLst/>
              <a:cxnLst/>
              <a:rect l="l" t="t" r="r" b="b"/>
              <a:pathLst>
                <a:path w="4939" h="3099" extrusionOk="0">
                  <a:moveTo>
                    <a:pt x="528" y="1"/>
                  </a:moveTo>
                  <a:cubicBezTo>
                    <a:pt x="194" y="1"/>
                    <a:pt x="0" y="46"/>
                    <a:pt x="3" y="65"/>
                  </a:cubicBezTo>
                  <a:cubicBezTo>
                    <a:pt x="4" y="106"/>
                    <a:pt x="348" y="98"/>
                    <a:pt x="886" y="190"/>
                  </a:cubicBezTo>
                  <a:cubicBezTo>
                    <a:pt x="1422" y="279"/>
                    <a:pt x="2150" y="503"/>
                    <a:pt x="2856" y="936"/>
                  </a:cubicBezTo>
                  <a:cubicBezTo>
                    <a:pt x="3560" y="1374"/>
                    <a:pt x="4086" y="1924"/>
                    <a:pt x="4406" y="2364"/>
                  </a:cubicBezTo>
                  <a:cubicBezTo>
                    <a:pt x="4720" y="2792"/>
                    <a:pt x="4867" y="3099"/>
                    <a:pt x="4909" y="3099"/>
                  </a:cubicBezTo>
                  <a:cubicBezTo>
                    <a:pt x="4911" y="3099"/>
                    <a:pt x="4912" y="3099"/>
                    <a:pt x="4913" y="3098"/>
                  </a:cubicBezTo>
                  <a:cubicBezTo>
                    <a:pt x="4938" y="3089"/>
                    <a:pt x="4846" y="2748"/>
                    <a:pt x="4549" y="2266"/>
                  </a:cubicBezTo>
                  <a:cubicBezTo>
                    <a:pt x="4255" y="1786"/>
                    <a:pt x="3723" y="1186"/>
                    <a:pt x="2985" y="728"/>
                  </a:cubicBezTo>
                  <a:cubicBezTo>
                    <a:pt x="2244" y="273"/>
                    <a:pt x="1470" y="65"/>
                    <a:pt x="909" y="19"/>
                  </a:cubicBezTo>
                  <a:cubicBezTo>
                    <a:pt x="768" y="6"/>
                    <a:pt x="640" y="1"/>
                    <a:pt x="528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85;p34">
              <a:extLst>
                <a:ext uri="{FF2B5EF4-FFF2-40B4-BE49-F238E27FC236}">
                  <a16:creationId xmlns:a16="http://schemas.microsoft.com/office/drawing/2014/main" id="{E4923448-C13F-4E4C-BE9B-8AD708C22B09}"/>
                </a:ext>
              </a:extLst>
            </p:cNvPr>
            <p:cNvSpPr/>
            <p:nvPr/>
          </p:nvSpPr>
          <p:spPr>
            <a:xfrm>
              <a:off x="11795425" y="6265875"/>
              <a:ext cx="14850" cy="53500"/>
            </a:xfrm>
            <a:custGeom>
              <a:avLst/>
              <a:gdLst/>
              <a:ahLst/>
              <a:cxnLst/>
              <a:rect l="l" t="t" r="r" b="b"/>
              <a:pathLst>
                <a:path w="594" h="2140" extrusionOk="0">
                  <a:moveTo>
                    <a:pt x="515" y="1"/>
                  </a:moveTo>
                  <a:cubicBezTo>
                    <a:pt x="447" y="1"/>
                    <a:pt x="348" y="475"/>
                    <a:pt x="227" y="1056"/>
                  </a:cubicBezTo>
                  <a:cubicBezTo>
                    <a:pt x="105" y="1640"/>
                    <a:pt x="0" y="2117"/>
                    <a:pt x="66" y="2139"/>
                  </a:cubicBezTo>
                  <a:cubicBezTo>
                    <a:pt x="67" y="2139"/>
                    <a:pt x="69" y="2139"/>
                    <a:pt x="70" y="2139"/>
                  </a:cubicBezTo>
                  <a:cubicBezTo>
                    <a:pt x="139" y="2139"/>
                    <a:pt x="342" y="1692"/>
                    <a:pt x="467" y="1106"/>
                  </a:cubicBezTo>
                  <a:cubicBezTo>
                    <a:pt x="593" y="506"/>
                    <a:pt x="582" y="5"/>
                    <a:pt x="517" y="1"/>
                  </a:cubicBezTo>
                  <a:cubicBezTo>
                    <a:pt x="516" y="1"/>
                    <a:pt x="516" y="1"/>
                    <a:pt x="51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86;p34">
              <a:extLst>
                <a:ext uri="{FF2B5EF4-FFF2-40B4-BE49-F238E27FC236}">
                  <a16:creationId xmlns:a16="http://schemas.microsoft.com/office/drawing/2014/main" id="{A37CD894-60F5-47ED-B9FF-0431FAF7469E}"/>
                </a:ext>
              </a:extLst>
            </p:cNvPr>
            <p:cNvSpPr/>
            <p:nvPr/>
          </p:nvSpPr>
          <p:spPr>
            <a:xfrm>
              <a:off x="12043775" y="6347000"/>
              <a:ext cx="35325" cy="44575"/>
            </a:xfrm>
            <a:custGeom>
              <a:avLst/>
              <a:gdLst/>
              <a:ahLst/>
              <a:cxnLst/>
              <a:rect l="l" t="t" r="r" b="b"/>
              <a:pathLst>
                <a:path w="1413" h="1783" extrusionOk="0">
                  <a:moveTo>
                    <a:pt x="1301" y="0"/>
                  </a:moveTo>
                  <a:cubicBezTo>
                    <a:pt x="1236" y="0"/>
                    <a:pt x="1141" y="14"/>
                    <a:pt x="1024" y="51"/>
                  </a:cubicBezTo>
                  <a:cubicBezTo>
                    <a:pt x="808" y="121"/>
                    <a:pt x="518" y="290"/>
                    <a:pt x="302" y="578"/>
                  </a:cubicBezTo>
                  <a:cubicBezTo>
                    <a:pt x="88" y="867"/>
                    <a:pt x="8" y="1194"/>
                    <a:pt x="6" y="1421"/>
                  </a:cubicBezTo>
                  <a:cubicBezTo>
                    <a:pt x="0" y="1649"/>
                    <a:pt x="54" y="1782"/>
                    <a:pt x="85" y="1782"/>
                  </a:cubicBezTo>
                  <a:cubicBezTo>
                    <a:pt x="86" y="1782"/>
                    <a:pt x="86" y="1782"/>
                    <a:pt x="87" y="1782"/>
                  </a:cubicBezTo>
                  <a:cubicBezTo>
                    <a:pt x="157" y="1782"/>
                    <a:pt x="122" y="1226"/>
                    <a:pt x="499" y="725"/>
                  </a:cubicBezTo>
                  <a:cubicBezTo>
                    <a:pt x="871" y="220"/>
                    <a:pt x="1413" y="92"/>
                    <a:pt x="1394" y="25"/>
                  </a:cubicBezTo>
                  <a:cubicBezTo>
                    <a:pt x="1391" y="11"/>
                    <a:pt x="1358" y="0"/>
                    <a:pt x="130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87;p34">
              <a:extLst>
                <a:ext uri="{FF2B5EF4-FFF2-40B4-BE49-F238E27FC236}">
                  <a16:creationId xmlns:a16="http://schemas.microsoft.com/office/drawing/2014/main" id="{798F9D2A-454C-4A2D-A5BC-EB71A35A89C0}"/>
                </a:ext>
              </a:extLst>
            </p:cNvPr>
            <p:cNvSpPr/>
            <p:nvPr/>
          </p:nvSpPr>
          <p:spPr>
            <a:xfrm>
              <a:off x="11010775" y="5026075"/>
              <a:ext cx="1077200" cy="1264675"/>
            </a:xfrm>
            <a:custGeom>
              <a:avLst/>
              <a:gdLst/>
              <a:ahLst/>
              <a:cxnLst/>
              <a:rect l="l" t="t" r="r" b="b"/>
              <a:pathLst>
                <a:path w="43088" h="50587" extrusionOk="0">
                  <a:moveTo>
                    <a:pt x="29635" y="0"/>
                  </a:moveTo>
                  <a:lnTo>
                    <a:pt x="21" y="62"/>
                  </a:lnTo>
                  <a:lnTo>
                    <a:pt x="19" y="1113"/>
                  </a:lnTo>
                  <a:cubicBezTo>
                    <a:pt x="0" y="9219"/>
                    <a:pt x="2918" y="14953"/>
                    <a:pt x="11024" y="14980"/>
                  </a:cubicBezTo>
                  <a:cubicBezTo>
                    <a:pt x="11880" y="14983"/>
                    <a:pt x="12748" y="14984"/>
                    <a:pt x="13614" y="14984"/>
                  </a:cubicBezTo>
                  <a:cubicBezTo>
                    <a:pt x="15614" y="14984"/>
                    <a:pt x="17612" y="14979"/>
                    <a:pt x="19466" y="14979"/>
                  </a:cubicBezTo>
                  <a:cubicBezTo>
                    <a:pt x="22155" y="14979"/>
                    <a:pt x="24541" y="14991"/>
                    <a:pt x="26190" y="15048"/>
                  </a:cubicBezTo>
                  <a:cubicBezTo>
                    <a:pt x="27644" y="15099"/>
                    <a:pt x="28815" y="16255"/>
                    <a:pt x="28887" y="17708"/>
                  </a:cubicBezTo>
                  <a:lnTo>
                    <a:pt x="28534" y="50587"/>
                  </a:lnTo>
                  <a:lnTo>
                    <a:pt x="42120" y="50587"/>
                  </a:lnTo>
                  <a:lnTo>
                    <a:pt x="43087" y="15999"/>
                  </a:lnTo>
                  <a:cubicBezTo>
                    <a:pt x="43087" y="7049"/>
                    <a:pt x="38584" y="35"/>
                    <a:pt x="2963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88;p34">
              <a:extLst>
                <a:ext uri="{FF2B5EF4-FFF2-40B4-BE49-F238E27FC236}">
                  <a16:creationId xmlns:a16="http://schemas.microsoft.com/office/drawing/2014/main" id="{01533AC9-AF14-4F4B-A1A0-E0754864BA61}"/>
                </a:ext>
              </a:extLst>
            </p:cNvPr>
            <p:cNvSpPr/>
            <p:nvPr/>
          </p:nvSpPr>
          <p:spPr>
            <a:xfrm>
              <a:off x="11386900" y="3613850"/>
              <a:ext cx="351425" cy="616575"/>
            </a:xfrm>
            <a:custGeom>
              <a:avLst/>
              <a:gdLst/>
              <a:ahLst/>
              <a:cxnLst/>
              <a:rect l="l" t="t" r="r" b="b"/>
              <a:pathLst>
                <a:path w="14057" h="24663" extrusionOk="0">
                  <a:moveTo>
                    <a:pt x="4034" y="1"/>
                  </a:moveTo>
                  <a:lnTo>
                    <a:pt x="1" y="20362"/>
                  </a:lnTo>
                  <a:cubicBezTo>
                    <a:pt x="1129" y="21493"/>
                    <a:pt x="2301" y="22602"/>
                    <a:pt x="3669" y="23426"/>
                  </a:cubicBezTo>
                  <a:cubicBezTo>
                    <a:pt x="4898" y="24164"/>
                    <a:pt x="6307" y="24663"/>
                    <a:pt x="7733" y="24663"/>
                  </a:cubicBezTo>
                  <a:cubicBezTo>
                    <a:pt x="7896" y="24663"/>
                    <a:pt x="8060" y="24656"/>
                    <a:pt x="8223" y="24643"/>
                  </a:cubicBezTo>
                  <a:cubicBezTo>
                    <a:pt x="10606" y="24446"/>
                    <a:pt x="12775" y="22654"/>
                    <a:pt x="13416" y="20351"/>
                  </a:cubicBezTo>
                  <a:cubicBezTo>
                    <a:pt x="14057" y="18047"/>
                    <a:pt x="13127" y="15391"/>
                    <a:pt x="11188" y="13992"/>
                  </a:cubicBezTo>
                  <a:cubicBezTo>
                    <a:pt x="10007" y="13139"/>
                    <a:pt x="8520" y="12730"/>
                    <a:pt x="7465" y="11725"/>
                  </a:cubicBezTo>
                  <a:cubicBezTo>
                    <a:pt x="5958" y="10290"/>
                    <a:pt x="5687" y="8017"/>
                    <a:pt x="5572" y="5939"/>
                  </a:cubicBezTo>
                  <a:cubicBezTo>
                    <a:pt x="5457" y="3860"/>
                    <a:pt x="5349" y="1615"/>
                    <a:pt x="4034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89;p34">
              <a:extLst>
                <a:ext uri="{FF2B5EF4-FFF2-40B4-BE49-F238E27FC236}">
                  <a16:creationId xmlns:a16="http://schemas.microsoft.com/office/drawing/2014/main" id="{C426BFFD-D45F-466B-8355-1222DAB1046C}"/>
                </a:ext>
              </a:extLst>
            </p:cNvPr>
            <p:cNvSpPr/>
            <p:nvPr/>
          </p:nvSpPr>
          <p:spPr>
            <a:xfrm>
              <a:off x="10873500" y="3538850"/>
              <a:ext cx="485000" cy="646675"/>
            </a:xfrm>
            <a:custGeom>
              <a:avLst/>
              <a:gdLst/>
              <a:ahLst/>
              <a:cxnLst/>
              <a:rect l="l" t="t" r="r" b="b"/>
              <a:pathLst>
                <a:path w="19400" h="25867" extrusionOk="0">
                  <a:moveTo>
                    <a:pt x="15562" y="0"/>
                  </a:moveTo>
                  <a:cubicBezTo>
                    <a:pt x="12320" y="1109"/>
                    <a:pt x="9861" y="4224"/>
                    <a:pt x="9536" y="7635"/>
                  </a:cubicBezTo>
                  <a:cubicBezTo>
                    <a:pt x="9338" y="9698"/>
                    <a:pt x="9731" y="12134"/>
                    <a:pt x="8199" y="13529"/>
                  </a:cubicBezTo>
                  <a:cubicBezTo>
                    <a:pt x="7037" y="14585"/>
                    <a:pt x="5272" y="14520"/>
                    <a:pt x="3798" y="15059"/>
                  </a:cubicBezTo>
                  <a:cubicBezTo>
                    <a:pt x="2004" y="15717"/>
                    <a:pt x="621" y="17386"/>
                    <a:pt x="312" y="19270"/>
                  </a:cubicBezTo>
                  <a:cubicBezTo>
                    <a:pt x="1" y="21155"/>
                    <a:pt x="773" y="23181"/>
                    <a:pt x="2261" y="24378"/>
                  </a:cubicBezTo>
                  <a:cubicBezTo>
                    <a:pt x="3680" y="25522"/>
                    <a:pt x="5562" y="25867"/>
                    <a:pt x="7406" y="25867"/>
                  </a:cubicBezTo>
                  <a:cubicBezTo>
                    <a:pt x="7689" y="25867"/>
                    <a:pt x="7971" y="25858"/>
                    <a:pt x="8251" y="25844"/>
                  </a:cubicBezTo>
                  <a:cubicBezTo>
                    <a:pt x="11378" y="25678"/>
                    <a:pt x="14635" y="24703"/>
                    <a:pt x="16702" y="22350"/>
                  </a:cubicBezTo>
                  <a:cubicBezTo>
                    <a:pt x="19045" y="19681"/>
                    <a:pt x="19400" y="15818"/>
                    <a:pt x="19179" y="12273"/>
                  </a:cubicBezTo>
                  <a:cubicBezTo>
                    <a:pt x="18956" y="8728"/>
                    <a:pt x="18278" y="5139"/>
                    <a:pt x="18984" y="1658"/>
                  </a:cubicBezTo>
                  <a:lnTo>
                    <a:pt x="15562" y="0"/>
                  </a:ln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90;p34">
              <a:extLst>
                <a:ext uri="{FF2B5EF4-FFF2-40B4-BE49-F238E27FC236}">
                  <a16:creationId xmlns:a16="http://schemas.microsoft.com/office/drawing/2014/main" id="{45E62F56-C9A5-49CB-B993-937EE3548482}"/>
                </a:ext>
              </a:extLst>
            </p:cNvPr>
            <p:cNvSpPr/>
            <p:nvPr/>
          </p:nvSpPr>
          <p:spPr>
            <a:xfrm>
              <a:off x="10854225" y="4048925"/>
              <a:ext cx="955100" cy="978725"/>
            </a:xfrm>
            <a:custGeom>
              <a:avLst/>
              <a:gdLst/>
              <a:ahLst/>
              <a:cxnLst/>
              <a:rect l="l" t="t" r="r" b="b"/>
              <a:pathLst>
                <a:path w="38204" h="39149" extrusionOk="0">
                  <a:moveTo>
                    <a:pt x="13997" y="0"/>
                  </a:moveTo>
                  <a:cubicBezTo>
                    <a:pt x="13997" y="0"/>
                    <a:pt x="13883" y="51"/>
                    <a:pt x="13662" y="72"/>
                  </a:cubicBezTo>
                  <a:lnTo>
                    <a:pt x="13575" y="81"/>
                  </a:lnTo>
                  <a:cubicBezTo>
                    <a:pt x="6190" y="788"/>
                    <a:pt x="1" y="8360"/>
                    <a:pt x="779" y="15739"/>
                  </a:cubicBezTo>
                  <a:lnTo>
                    <a:pt x="7826" y="15863"/>
                  </a:lnTo>
                  <a:lnTo>
                    <a:pt x="9442" y="27165"/>
                  </a:lnTo>
                  <a:lnTo>
                    <a:pt x="6283" y="39148"/>
                  </a:lnTo>
                  <a:lnTo>
                    <a:pt x="6283" y="39148"/>
                  </a:lnTo>
                  <a:lnTo>
                    <a:pt x="31504" y="39068"/>
                  </a:lnTo>
                  <a:cubicBezTo>
                    <a:pt x="31504" y="39068"/>
                    <a:pt x="31039" y="32050"/>
                    <a:pt x="31102" y="22829"/>
                  </a:cubicBezTo>
                  <a:lnTo>
                    <a:pt x="36775" y="20033"/>
                  </a:lnTo>
                  <a:cubicBezTo>
                    <a:pt x="37705" y="19576"/>
                    <a:pt x="38204" y="18535"/>
                    <a:pt x="37962" y="17529"/>
                  </a:cubicBezTo>
                  <a:cubicBezTo>
                    <a:pt x="34201" y="1884"/>
                    <a:pt x="25270" y="17"/>
                    <a:pt x="21222" y="17"/>
                  </a:cubicBezTo>
                  <a:cubicBezTo>
                    <a:pt x="19953" y="17"/>
                    <a:pt x="19163" y="200"/>
                    <a:pt x="19163" y="200"/>
                  </a:cubicBezTo>
                  <a:cubicBezTo>
                    <a:pt x="18429" y="99"/>
                    <a:pt x="17690" y="49"/>
                    <a:pt x="16950" y="49"/>
                  </a:cubicBezTo>
                  <a:cubicBezTo>
                    <a:pt x="16574" y="49"/>
                    <a:pt x="16198" y="62"/>
                    <a:pt x="15822" y="88"/>
                  </a:cubicBezTo>
                  <a:cubicBezTo>
                    <a:pt x="15149" y="137"/>
                    <a:pt x="14502" y="200"/>
                    <a:pt x="13892" y="272"/>
                  </a:cubicBezTo>
                  <a:lnTo>
                    <a:pt x="139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91;p34">
              <a:extLst>
                <a:ext uri="{FF2B5EF4-FFF2-40B4-BE49-F238E27FC236}">
                  <a16:creationId xmlns:a16="http://schemas.microsoft.com/office/drawing/2014/main" id="{C71B3EE6-3E68-433F-A875-78981A0BE453}"/>
                </a:ext>
              </a:extLst>
            </p:cNvPr>
            <p:cNvSpPr/>
            <p:nvPr/>
          </p:nvSpPr>
          <p:spPr>
            <a:xfrm>
              <a:off x="10992925" y="4135900"/>
              <a:ext cx="509625" cy="12275"/>
            </a:xfrm>
            <a:custGeom>
              <a:avLst/>
              <a:gdLst/>
              <a:ahLst/>
              <a:cxnLst/>
              <a:rect l="l" t="t" r="r" b="b"/>
              <a:pathLst>
                <a:path w="20385" h="491" extrusionOk="0">
                  <a:moveTo>
                    <a:pt x="10193" y="1"/>
                  </a:moveTo>
                  <a:cubicBezTo>
                    <a:pt x="4562" y="1"/>
                    <a:pt x="0" y="111"/>
                    <a:pt x="0" y="246"/>
                  </a:cubicBezTo>
                  <a:cubicBezTo>
                    <a:pt x="0" y="382"/>
                    <a:pt x="4564" y="490"/>
                    <a:pt x="10193" y="490"/>
                  </a:cubicBezTo>
                  <a:cubicBezTo>
                    <a:pt x="15821" y="490"/>
                    <a:pt x="20384" y="382"/>
                    <a:pt x="20384" y="246"/>
                  </a:cubicBezTo>
                  <a:cubicBezTo>
                    <a:pt x="20384" y="111"/>
                    <a:pt x="15822" y="1"/>
                    <a:pt x="10193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92;p34">
              <a:extLst>
                <a:ext uri="{FF2B5EF4-FFF2-40B4-BE49-F238E27FC236}">
                  <a16:creationId xmlns:a16="http://schemas.microsoft.com/office/drawing/2014/main" id="{7AB3F843-99C7-46D2-9BBC-FAFA80E3046C}"/>
                </a:ext>
              </a:extLst>
            </p:cNvPr>
            <p:cNvSpPr/>
            <p:nvPr/>
          </p:nvSpPr>
          <p:spPr>
            <a:xfrm>
              <a:off x="10907575" y="4244300"/>
              <a:ext cx="774825" cy="12250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8" y="0"/>
                  </a:moveTo>
                  <a:cubicBezTo>
                    <a:pt x="6938" y="0"/>
                    <a:pt x="0" y="110"/>
                    <a:pt x="0" y="246"/>
                  </a:cubicBezTo>
                  <a:cubicBezTo>
                    <a:pt x="0" y="380"/>
                    <a:pt x="6938" y="490"/>
                    <a:pt x="15498" y="490"/>
                  </a:cubicBezTo>
                  <a:cubicBezTo>
                    <a:pt x="24055" y="490"/>
                    <a:pt x="30992" y="380"/>
                    <a:pt x="30992" y="246"/>
                  </a:cubicBezTo>
                  <a:cubicBezTo>
                    <a:pt x="30992" y="110"/>
                    <a:pt x="24055" y="0"/>
                    <a:pt x="15498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93;p34">
              <a:extLst>
                <a:ext uri="{FF2B5EF4-FFF2-40B4-BE49-F238E27FC236}">
                  <a16:creationId xmlns:a16="http://schemas.microsoft.com/office/drawing/2014/main" id="{58A0487C-9DC1-4AB1-BAB9-081162C1468F}"/>
                </a:ext>
              </a:extLst>
            </p:cNvPr>
            <p:cNvSpPr/>
            <p:nvPr/>
          </p:nvSpPr>
          <p:spPr>
            <a:xfrm>
              <a:off x="10870950" y="4379550"/>
              <a:ext cx="774825" cy="12275"/>
            </a:xfrm>
            <a:custGeom>
              <a:avLst/>
              <a:gdLst/>
              <a:ahLst/>
              <a:cxnLst/>
              <a:rect l="l" t="t" r="r" b="b"/>
              <a:pathLst>
                <a:path w="30993" h="491" extrusionOk="0">
                  <a:moveTo>
                    <a:pt x="15497" y="1"/>
                  </a:moveTo>
                  <a:cubicBezTo>
                    <a:pt x="6938" y="1"/>
                    <a:pt x="0" y="111"/>
                    <a:pt x="0" y="246"/>
                  </a:cubicBezTo>
                  <a:cubicBezTo>
                    <a:pt x="0" y="381"/>
                    <a:pt x="6938" y="491"/>
                    <a:pt x="15497" y="491"/>
                  </a:cubicBezTo>
                  <a:cubicBezTo>
                    <a:pt x="24054" y="491"/>
                    <a:pt x="30992" y="381"/>
                    <a:pt x="30992" y="246"/>
                  </a:cubicBezTo>
                  <a:cubicBezTo>
                    <a:pt x="30992" y="111"/>
                    <a:pt x="24054" y="1"/>
                    <a:pt x="15497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94;p34">
              <a:extLst>
                <a:ext uri="{FF2B5EF4-FFF2-40B4-BE49-F238E27FC236}">
                  <a16:creationId xmlns:a16="http://schemas.microsoft.com/office/drawing/2014/main" id="{024A2DE6-ECA6-49AE-968F-F0EFF7F7FDF0}"/>
                </a:ext>
              </a:extLst>
            </p:cNvPr>
            <p:cNvSpPr/>
            <p:nvPr/>
          </p:nvSpPr>
          <p:spPr>
            <a:xfrm>
              <a:off x="10941725" y="4512500"/>
              <a:ext cx="774825" cy="12250"/>
            </a:xfrm>
            <a:custGeom>
              <a:avLst/>
              <a:gdLst/>
              <a:ahLst/>
              <a:cxnLst/>
              <a:rect l="l" t="t" r="r" b="b"/>
              <a:pathLst>
                <a:path w="30993" h="490" extrusionOk="0">
                  <a:moveTo>
                    <a:pt x="15497" y="0"/>
                  </a:moveTo>
                  <a:cubicBezTo>
                    <a:pt x="6937" y="0"/>
                    <a:pt x="0" y="110"/>
                    <a:pt x="0" y="246"/>
                  </a:cubicBezTo>
                  <a:cubicBezTo>
                    <a:pt x="0" y="380"/>
                    <a:pt x="6937" y="490"/>
                    <a:pt x="15497" y="490"/>
                  </a:cubicBezTo>
                  <a:cubicBezTo>
                    <a:pt x="24053" y="490"/>
                    <a:pt x="30992" y="380"/>
                    <a:pt x="30992" y="246"/>
                  </a:cubicBezTo>
                  <a:cubicBezTo>
                    <a:pt x="30992" y="110"/>
                    <a:pt x="24053" y="0"/>
                    <a:pt x="1549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95;p34">
              <a:extLst>
                <a:ext uri="{FF2B5EF4-FFF2-40B4-BE49-F238E27FC236}">
                  <a16:creationId xmlns:a16="http://schemas.microsoft.com/office/drawing/2014/main" id="{615C721F-09F4-4474-A919-DDF031514524}"/>
                </a:ext>
              </a:extLst>
            </p:cNvPr>
            <p:cNvSpPr/>
            <p:nvPr/>
          </p:nvSpPr>
          <p:spPr>
            <a:xfrm>
              <a:off x="11038450" y="4688400"/>
              <a:ext cx="558325" cy="12275"/>
            </a:xfrm>
            <a:custGeom>
              <a:avLst/>
              <a:gdLst/>
              <a:ahLst/>
              <a:cxnLst/>
              <a:rect l="l" t="t" r="r" b="b"/>
              <a:pathLst>
                <a:path w="22333" h="491" extrusionOk="0">
                  <a:moveTo>
                    <a:pt x="11167" y="1"/>
                  </a:moveTo>
                  <a:cubicBezTo>
                    <a:pt x="4999" y="1"/>
                    <a:pt x="0" y="111"/>
                    <a:pt x="0" y="246"/>
                  </a:cubicBezTo>
                  <a:cubicBezTo>
                    <a:pt x="0" y="382"/>
                    <a:pt x="5000" y="490"/>
                    <a:pt x="11167" y="490"/>
                  </a:cubicBezTo>
                  <a:cubicBezTo>
                    <a:pt x="17333" y="490"/>
                    <a:pt x="22332" y="382"/>
                    <a:pt x="22332" y="246"/>
                  </a:cubicBezTo>
                  <a:cubicBezTo>
                    <a:pt x="22332" y="111"/>
                    <a:pt x="17335" y="1"/>
                    <a:pt x="11167" y="1"/>
                  </a:cubicBezTo>
                  <a:close/>
                </a:path>
              </a:pathLst>
            </a:custGeom>
            <a:solidFill>
              <a:srgbClr val="CCA18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96;p34">
              <a:extLst>
                <a:ext uri="{FF2B5EF4-FFF2-40B4-BE49-F238E27FC236}">
                  <a16:creationId xmlns:a16="http://schemas.microsoft.com/office/drawing/2014/main" id="{E4451E46-3B9B-4AFB-9A18-AE6044389677}"/>
                </a:ext>
              </a:extLst>
            </p:cNvPr>
            <p:cNvSpPr/>
            <p:nvPr/>
          </p:nvSpPr>
          <p:spPr>
            <a:xfrm>
              <a:off x="11070350" y="4826100"/>
              <a:ext cx="558350" cy="12275"/>
            </a:xfrm>
            <a:custGeom>
              <a:avLst/>
              <a:gdLst/>
              <a:ahLst/>
              <a:cxnLst/>
              <a:rect l="l" t="t" r="r" b="b"/>
              <a:pathLst>
                <a:path w="22334" h="491" extrusionOk="0">
                  <a:moveTo>
                    <a:pt x="11259" y="1"/>
                  </a:moveTo>
                  <a:cubicBezTo>
                    <a:pt x="11229" y="1"/>
                    <a:pt x="11198" y="1"/>
                    <a:pt x="11167" y="1"/>
                  </a:cubicBezTo>
                  <a:cubicBezTo>
                    <a:pt x="4999" y="1"/>
                    <a:pt x="0" y="110"/>
                    <a:pt x="0" y="245"/>
                  </a:cubicBezTo>
                  <a:cubicBezTo>
                    <a:pt x="0" y="381"/>
                    <a:pt x="4999" y="491"/>
                    <a:pt x="11167" y="491"/>
                  </a:cubicBezTo>
                  <a:cubicBezTo>
                    <a:pt x="17334" y="491"/>
                    <a:pt x="22333" y="381"/>
                    <a:pt x="22333" y="245"/>
                  </a:cubicBezTo>
                  <a:cubicBezTo>
                    <a:pt x="22333" y="110"/>
                    <a:pt x="17384" y="1"/>
                    <a:pt x="11259" y="1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97;p34">
              <a:extLst>
                <a:ext uri="{FF2B5EF4-FFF2-40B4-BE49-F238E27FC236}">
                  <a16:creationId xmlns:a16="http://schemas.microsoft.com/office/drawing/2014/main" id="{7486E24F-DC61-4BB0-9423-D479822F58ED}"/>
                </a:ext>
              </a:extLst>
            </p:cNvPr>
            <p:cNvSpPr/>
            <p:nvPr/>
          </p:nvSpPr>
          <p:spPr>
            <a:xfrm>
              <a:off x="11052750" y="4963775"/>
              <a:ext cx="558350" cy="12250"/>
            </a:xfrm>
            <a:custGeom>
              <a:avLst/>
              <a:gdLst/>
              <a:ahLst/>
              <a:cxnLst/>
              <a:rect l="l" t="t" r="r" b="b"/>
              <a:pathLst>
                <a:path w="22334" h="490" extrusionOk="0">
                  <a:moveTo>
                    <a:pt x="11167" y="0"/>
                  </a:moveTo>
                  <a:cubicBezTo>
                    <a:pt x="4999" y="0"/>
                    <a:pt x="0" y="109"/>
                    <a:pt x="0" y="244"/>
                  </a:cubicBezTo>
                  <a:cubicBezTo>
                    <a:pt x="0" y="380"/>
                    <a:pt x="4999" y="490"/>
                    <a:pt x="11167" y="490"/>
                  </a:cubicBezTo>
                  <a:cubicBezTo>
                    <a:pt x="17334" y="490"/>
                    <a:pt x="22333" y="380"/>
                    <a:pt x="22333" y="244"/>
                  </a:cubicBezTo>
                  <a:cubicBezTo>
                    <a:pt x="22333" y="109"/>
                    <a:pt x="17334" y="0"/>
                    <a:pt x="11167" y="0"/>
                  </a:cubicBezTo>
                  <a:close/>
                </a:path>
              </a:pathLst>
            </a:custGeom>
            <a:solidFill>
              <a:srgbClr val="E6604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98;p34">
              <a:extLst>
                <a:ext uri="{FF2B5EF4-FFF2-40B4-BE49-F238E27FC236}">
                  <a16:creationId xmlns:a16="http://schemas.microsoft.com/office/drawing/2014/main" id="{0ABF2D1F-D233-4AAD-9AA0-92B91F627EAB}"/>
                </a:ext>
              </a:extLst>
            </p:cNvPr>
            <p:cNvSpPr/>
            <p:nvPr/>
          </p:nvSpPr>
          <p:spPr>
            <a:xfrm>
              <a:off x="11136700" y="4260100"/>
              <a:ext cx="53875" cy="267900"/>
            </a:xfrm>
            <a:custGeom>
              <a:avLst/>
              <a:gdLst/>
              <a:ahLst/>
              <a:cxnLst/>
              <a:rect l="l" t="t" r="r" b="b"/>
              <a:pathLst>
                <a:path w="2155" h="10716" extrusionOk="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6" y="1"/>
                    <a:pt x="1" y="156"/>
                    <a:pt x="4" y="433"/>
                  </a:cubicBezTo>
                  <a:cubicBezTo>
                    <a:pt x="6" y="711"/>
                    <a:pt x="26" y="1112"/>
                    <a:pt x="63" y="1607"/>
                  </a:cubicBezTo>
                  <a:cubicBezTo>
                    <a:pt x="136" y="2598"/>
                    <a:pt x="297" y="3964"/>
                    <a:pt x="589" y="5453"/>
                  </a:cubicBezTo>
                  <a:cubicBezTo>
                    <a:pt x="881" y="6941"/>
                    <a:pt x="1245" y="8267"/>
                    <a:pt x="1551" y="9212"/>
                  </a:cubicBezTo>
                  <a:cubicBezTo>
                    <a:pt x="1703" y="9685"/>
                    <a:pt x="1838" y="10064"/>
                    <a:pt x="1940" y="10323"/>
                  </a:cubicBezTo>
                  <a:cubicBezTo>
                    <a:pt x="2039" y="10577"/>
                    <a:pt x="2101" y="10716"/>
                    <a:pt x="2119" y="10716"/>
                  </a:cubicBezTo>
                  <a:cubicBezTo>
                    <a:pt x="2119" y="10716"/>
                    <a:pt x="2119" y="10716"/>
                    <a:pt x="2119" y="10716"/>
                  </a:cubicBezTo>
                  <a:cubicBezTo>
                    <a:pt x="2155" y="10705"/>
                    <a:pt x="1980" y="10116"/>
                    <a:pt x="1716" y="9162"/>
                  </a:cubicBezTo>
                  <a:cubicBezTo>
                    <a:pt x="1454" y="8209"/>
                    <a:pt x="1119" y="6886"/>
                    <a:pt x="829" y="5405"/>
                  </a:cubicBezTo>
                  <a:cubicBezTo>
                    <a:pt x="540" y="3925"/>
                    <a:pt x="353" y="2572"/>
                    <a:pt x="235" y="1590"/>
                  </a:cubicBezTo>
                  <a:cubicBezTo>
                    <a:pt x="117" y="610"/>
                    <a:pt x="60" y="0"/>
                    <a:pt x="23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99;p34">
              <a:extLst>
                <a:ext uri="{FF2B5EF4-FFF2-40B4-BE49-F238E27FC236}">
                  <a16:creationId xmlns:a16="http://schemas.microsoft.com/office/drawing/2014/main" id="{818A94A5-1C9B-42D9-A9D6-E05001F7DB51}"/>
                </a:ext>
              </a:extLst>
            </p:cNvPr>
            <p:cNvSpPr/>
            <p:nvPr/>
          </p:nvSpPr>
          <p:spPr>
            <a:xfrm>
              <a:off x="11158650" y="4058600"/>
              <a:ext cx="321100" cy="166850"/>
            </a:xfrm>
            <a:custGeom>
              <a:avLst/>
              <a:gdLst/>
              <a:ahLst/>
              <a:cxnLst/>
              <a:rect l="l" t="t" r="r" b="b"/>
              <a:pathLst>
                <a:path w="12844" h="6674" extrusionOk="0">
                  <a:moveTo>
                    <a:pt x="147" y="1"/>
                  </a:moveTo>
                  <a:cubicBezTo>
                    <a:pt x="138" y="1"/>
                    <a:pt x="117" y="67"/>
                    <a:pt x="83" y="195"/>
                  </a:cubicBezTo>
                  <a:cubicBezTo>
                    <a:pt x="41" y="386"/>
                    <a:pt x="18" y="582"/>
                    <a:pt x="15" y="778"/>
                  </a:cubicBezTo>
                  <a:cubicBezTo>
                    <a:pt x="1" y="1286"/>
                    <a:pt x="119" y="2049"/>
                    <a:pt x="571" y="2855"/>
                  </a:cubicBezTo>
                  <a:cubicBezTo>
                    <a:pt x="1015" y="3665"/>
                    <a:pt x="1808" y="4460"/>
                    <a:pt x="2816" y="5120"/>
                  </a:cubicBezTo>
                  <a:cubicBezTo>
                    <a:pt x="3341" y="5469"/>
                    <a:pt x="3890" y="5782"/>
                    <a:pt x="4456" y="6058"/>
                  </a:cubicBezTo>
                  <a:cubicBezTo>
                    <a:pt x="5050" y="6339"/>
                    <a:pt x="5706" y="6575"/>
                    <a:pt x="6412" y="6651"/>
                  </a:cubicBezTo>
                  <a:cubicBezTo>
                    <a:pt x="6559" y="6666"/>
                    <a:pt x="6705" y="6673"/>
                    <a:pt x="6850" y="6673"/>
                  </a:cubicBezTo>
                  <a:cubicBezTo>
                    <a:pt x="8113" y="6673"/>
                    <a:pt x="9257" y="6115"/>
                    <a:pt x="10104" y="5455"/>
                  </a:cubicBezTo>
                  <a:cubicBezTo>
                    <a:pt x="11064" y="4704"/>
                    <a:pt x="11716" y="3800"/>
                    <a:pt x="12133" y="2989"/>
                  </a:cubicBezTo>
                  <a:cubicBezTo>
                    <a:pt x="12549" y="2173"/>
                    <a:pt x="12721" y="1443"/>
                    <a:pt x="12792" y="941"/>
                  </a:cubicBezTo>
                  <a:cubicBezTo>
                    <a:pt x="12828" y="689"/>
                    <a:pt x="12840" y="492"/>
                    <a:pt x="12842" y="358"/>
                  </a:cubicBezTo>
                  <a:cubicBezTo>
                    <a:pt x="12843" y="224"/>
                    <a:pt x="12840" y="154"/>
                    <a:pt x="12831" y="154"/>
                  </a:cubicBezTo>
                  <a:cubicBezTo>
                    <a:pt x="12831" y="154"/>
                    <a:pt x="12831" y="154"/>
                    <a:pt x="12831" y="154"/>
                  </a:cubicBezTo>
                  <a:cubicBezTo>
                    <a:pt x="12809" y="154"/>
                    <a:pt x="12795" y="435"/>
                    <a:pt x="12699" y="926"/>
                  </a:cubicBezTo>
                  <a:cubicBezTo>
                    <a:pt x="12560" y="1619"/>
                    <a:pt x="12317" y="2287"/>
                    <a:pt x="11980" y="2909"/>
                  </a:cubicBezTo>
                  <a:cubicBezTo>
                    <a:pt x="11554" y="3690"/>
                    <a:pt x="10902" y="4561"/>
                    <a:pt x="9967" y="5277"/>
                  </a:cubicBezTo>
                  <a:cubicBezTo>
                    <a:pt x="9140" y="5908"/>
                    <a:pt x="8044" y="6429"/>
                    <a:pt x="6855" y="6429"/>
                  </a:cubicBezTo>
                  <a:cubicBezTo>
                    <a:pt x="6718" y="6429"/>
                    <a:pt x="6579" y="6422"/>
                    <a:pt x="6439" y="6408"/>
                  </a:cubicBezTo>
                  <a:cubicBezTo>
                    <a:pt x="5096" y="6252"/>
                    <a:pt x="3938" y="5550"/>
                    <a:pt x="2941" y="4933"/>
                  </a:cubicBezTo>
                  <a:cubicBezTo>
                    <a:pt x="1946" y="4295"/>
                    <a:pt x="1168" y="3538"/>
                    <a:pt x="722" y="2769"/>
                  </a:cubicBezTo>
                  <a:cubicBezTo>
                    <a:pt x="266" y="2002"/>
                    <a:pt x="125" y="1272"/>
                    <a:pt x="111" y="778"/>
                  </a:cubicBezTo>
                  <a:cubicBezTo>
                    <a:pt x="92" y="278"/>
                    <a:pt x="173" y="5"/>
                    <a:pt x="148" y="1"/>
                  </a:cubicBezTo>
                  <a:cubicBezTo>
                    <a:pt x="147" y="1"/>
                    <a:pt x="147" y="1"/>
                    <a:pt x="14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500;p34">
              <a:extLst>
                <a:ext uri="{FF2B5EF4-FFF2-40B4-BE49-F238E27FC236}">
                  <a16:creationId xmlns:a16="http://schemas.microsoft.com/office/drawing/2014/main" id="{59F808B3-B1D5-49DB-9E40-D9A563522F13}"/>
                </a:ext>
              </a:extLst>
            </p:cNvPr>
            <p:cNvSpPr/>
            <p:nvPr/>
          </p:nvSpPr>
          <p:spPr>
            <a:xfrm>
              <a:off x="11921925" y="3834900"/>
              <a:ext cx="100125" cy="230625"/>
            </a:xfrm>
            <a:custGeom>
              <a:avLst/>
              <a:gdLst/>
              <a:ahLst/>
              <a:cxnLst/>
              <a:rect l="l" t="t" r="r" b="b"/>
              <a:pathLst>
                <a:path w="4005" h="9225" extrusionOk="0">
                  <a:moveTo>
                    <a:pt x="1114" y="0"/>
                  </a:moveTo>
                  <a:lnTo>
                    <a:pt x="0" y="7920"/>
                  </a:lnTo>
                  <a:lnTo>
                    <a:pt x="4005" y="9224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501;p34">
              <a:extLst>
                <a:ext uri="{FF2B5EF4-FFF2-40B4-BE49-F238E27FC236}">
                  <a16:creationId xmlns:a16="http://schemas.microsoft.com/office/drawing/2014/main" id="{CF3DC1D3-06EA-4B1E-B63F-9F280CAB8919}"/>
                </a:ext>
              </a:extLst>
            </p:cNvPr>
            <p:cNvSpPr/>
            <p:nvPr/>
          </p:nvSpPr>
          <p:spPr>
            <a:xfrm>
              <a:off x="11402625" y="3913075"/>
              <a:ext cx="619425" cy="861750"/>
            </a:xfrm>
            <a:custGeom>
              <a:avLst/>
              <a:gdLst/>
              <a:ahLst/>
              <a:cxnLst/>
              <a:rect l="l" t="t" r="r" b="b"/>
              <a:pathLst>
                <a:path w="24777" h="34470" extrusionOk="0">
                  <a:moveTo>
                    <a:pt x="6051" y="0"/>
                  </a:moveTo>
                  <a:lnTo>
                    <a:pt x="0" y="27864"/>
                  </a:lnTo>
                  <a:lnTo>
                    <a:pt x="18759" y="34470"/>
                  </a:lnTo>
                  <a:lnTo>
                    <a:pt x="24777" y="6097"/>
                  </a:lnTo>
                  <a:lnTo>
                    <a:pt x="6051" y="0"/>
                  </a:lnTo>
                  <a:close/>
                </a:path>
              </a:pathLst>
            </a:custGeom>
            <a:solidFill>
              <a:srgbClr val="EAE8E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502;p34">
              <a:extLst>
                <a:ext uri="{FF2B5EF4-FFF2-40B4-BE49-F238E27FC236}">
                  <a16:creationId xmlns:a16="http://schemas.microsoft.com/office/drawing/2014/main" id="{BCD89869-5343-4EDB-92CA-CB85712EBDF1}"/>
                </a:ext>
              </a:extLst>
            </p:cNvPr>
            <p:cNvSpPr/>
            <p:nvPr/>
          </p:nvSpPr>
          <p:spPr>
            <a:xfrm>
              <a:off x="11871575" y="3860125"/>
              <a:ext cx="229450" cy="914700"/>
            </a:xfrm>
            <a:custGeom>
              <a:avLst/>
              <a:gdLst/>
              <a:ahLst/>
              <a:cxnLst/>
              <a:rect l="l" t="t" r="r" b="b"/>
              <a:pathLst>
                <a:path w="9178" h="36588" extrusionOk="0">
                  <a:moveTo>
                    <a:pt x="9177" y="0"/>
                  </a:moveTo>
                  <a:lnTo>
                    <a:pt x="6019" y="8215"/>
                  </a:lnTo>
                  <a:lnTo>
                    <a:pt x="1" y="36588"/>
                  </a:lnTo>
                  <a:lnTo>
                    <a:pt x="3015" y="27737"/>
                  </a:lnTo>
                  <a:lnTo>
                    <a:pt x="9177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503;p34">
              <a:extLst>
                <a:ext uri="{FF2B5EF4-FFF2-40B4-BE49-F238E27FC236}">
                  <a16:creationId xmlns:a16="http://schemas.microsoft.com/office/drawing/2014/main" id="{D9AF0A81-A7E4-4840-AC28-75C1A1EE6A1F}"/>
                </a:ext>
              </a:extLst>
            </p:cNvPr>
            <p:cNvSpPr/>
            <p:nvPr/>
          </p:nvSpPr>
          <p:spPr>
            <a:xfrm>
              <a:off x="11612150" y="3981575"/>
              <a:ext cx="360125" cy="127325"/>
            </a:xfrm>
            <a:custGeom>
              <a:avLst/>
              <a:gdLst/>
              <a:ahLst/>
              <a:cxnLst/>
              <a:rect l="l" t="t" r="r" b="b"/>
              <a:pathLst>
                <a:path w="14405" h="5093" extrusionOk="0">
                  <a:moveTo>
                    <a:pt x="33" y="1"/>
                  </a:moveTo>
                  <a:cubicBezTo>
                    <a:pt x="28" y="1"/>
                    <a:pt x="25" y="2"/>
                    <a:pt x="24" y="3"/>
                  </a:cubicBezTo>
                  <a:cubicBezTo>
                    <a:pt x="1" y="67"/>
                    <a:pt x="3198" y="1257"/>
                    <a:pt x="7163" y="2662"/>
                  </a:cubicBezTo>
                  <a:cubicBezTo>
                    <a:pt x="11016" y="4027"/>
                    <a:pt x="14179" y="5092"/>
                    <a:pt x="14373" y="5092"/>
                  </a:cubicBezTo>
                  <a:cubicBezTo>
                    <a:pt x="14378" y="5092"/>
                    <a:pt x="14382" y="5091"/>
                    <a:pt x="14382" y="5090"/>
                  </a:cubicBezTo>
                  <a:cubicBezTo>
                    <a:pt x="14404" y="5025"/>
                    <a:pt x="11209" y="3836"/>
                    <a:pt x="7244" y="2431"/>
                  </a:cubicBezTo>
                  <a:cubicBezTo>
                    <a:pt x="3390" y="1066"/>
                    <a:pt x="229" y="1"/>
                    <a:pt x="3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504;p34">
              <a:extLst>
                <a:ext uri="{FF2B5EF4-FFF2-40B4-BE49-F238E27FC236}">
                  <a16:creationId xmlns:a16="http://schemas.microsoft.com/office/drawing/2014/main" id="{45775276-8319-445F-9DBE-4376AE378F8A}"/>
                </a:ext>
              </a:extLst>
            </p:cNvPr>
            <p:cNvSpPr/>
            <p:nvPr/>
          </p:nvSpPr>
          <p:spPr>
            <a:xfrm>
              <a:off x="11570325" y="4022175"/>
              <a:ext cx="328875" cy="237025"/>
            </a:xfrm>
            <a:custGeom>
              <a:avLst/>
              <a:gdLst/>
              <a:ahLst/>
              <a:cxnLst/>
              <a:rect l="l" t="t" r="r" b="b"/>
              <a:pathLst>
                <a:path w="13155" h="9481" extrusionOk="0">
                  <a:moveTo>
                    <a:pt x="1021" y="1"/>
                  </a:moveTo>
                  <a:lnTo>
                    <a:pt x="0" y="5436"/>
                  </a:lnTo>
                  <a:lnTo>
                    <a:pt x="12059" y="9480"/>
                  </a:lnTo>
                  <a:lnTo>
                    <a:pt x="13154" y="4070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505;p34">
              <a:extLst>
                <a:ext uri="{FF2B5EF4-FFF2-40B4-BE49-F238E27FC236}">
                  <a16:creationId xmlns:a16="http://schemas.microsoft.com/office/drawing/2014/main" id="{8CA9AB08-30D6-4E26-859C-B3CAA30C1C53}"/>
                </a:ext>
              </a:extLst>
            </p:cNvPr>
            <p:cNvSpPr/>
            <p:nvPr/>
          </p:nvSpPr>
          <p:spPr>
            <a:xfrm>
              <a:off x="11918675" y="4149100"/>
              <a:ext cx="49125" cy="21750"/>
            </a:xfrm>
            <a:custGeom>
              <a:avLst/>
              <a:gdLst/>
              <a:ahLst/>
              <a:cxnLst/>
              <a:rect l="l" t="t" r="r" b="b"/>
              <a:pathLst>
                <a:path w="1965" h="870" extrusionOk="0">
                  <a:moveTo>
                    <a:pt x="72" y="1"/>
                  </a:moveTo>
                  <a:cubicBezTo>
                    <a:pt x="47" y="1"/>
                    <a:pt x="31" y="6"/>
                    <a:pt x="27" y="16"/>
                  </a:cubicBezTo>
                  <a:cubicBezTo>
                    <a:pt x="0" y="77"/>
                    <a:pt x="405" y="316"/>
                    <a:pt x="933" y="547"/>
                  </a:cubicBezTo>
                  <a:cubicBezTo>
                    <a:pt x="1375" y="741"/>
                    <a:pt x="1761" y="869"/>
                    <a:pt x="1891" y="869"/>
                  </a:cubicBezTo>
                  <a:cubicBezTo>
                    <a:pt x="1917" y="869"/>
                    <a:pt x="1932" y="864"/>
                    <a:pt x="1937" y="854"/>
                  </a:cubicBezTo>
                  <a:cubicBezTo>
                    <a:pt x="1965" y="793"/>
                    <a:pt x="1558" y="554"/>
                    <a:pt x="1031" y="323"/>
                  </a:cubicBezTo>
                  <a:cubicBezTo>
                    <a:pt x="589" y="129"/>
                    <a:pt x="202" y="1"/>
                    <a:pt x="72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506;p34">
              <a:extLst>
                <a:ext uri="{FF2B5EF4-FFF2-40B4-BE49-F238E27FC236}">
                  <a16:creationId xmlns:a16="http://schemas.microsoft.com/office/drawing/2014/main" id="{6194DA0B-14AE-432F-902B-23709D2A3F44}"/>
                </a:ext>
              </a:extLst>
            </p:cNvPr>
            <p:cNvSpPr/>
            <p:nvPr/>
          </p:nvSpPr>
          <p:spPr>
            <a:xfrm>
              <a:off x="11916275" y="4175450"/>
              <a:ext cx="49150" cy="2172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73" y="1"/>
                  </a:moveTo>
                  <a:cubicBezTo>
                    <a:pt x="47" y="1"/>
                    <a:pt x="32" y="5"/>
                    <a:pt x="27" y="16"/>
                  </a:cubicBezTo>
                  <a:cubicBezTo>
                    <a:pt x="1" y="77"/>
                    <a:pt x="406" y="315"/>
                    <a:pt x="933" y="546"/>
                  </a:cubicBezTo>
                  <a:cubicBezTo>
                    <a:pt x="1375" y="741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7" y="854"/>
                  </a:cubicBezTo>
                  <a:cubicBezTo>
                    <a:pt x="1965" y="793"/>
                    <a:pt x="1560" y="554"/>
                    <a:pt x="1032" y="323"/>
                  </a:cubicBezTo>
                  <a:cubicBezTo>
                    <a:pt x="590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507;p34">
              <a:extLst>
                <a:ext uri="{FF2B5EF4-FFF2-40B4-BE49-F238E27FC236}">
                  <a16:creationId xmlns:a16="http://schemas.microsoft.com/office/drawing/2014/main" id="{381A62B6-2A9D-40FA-9F0D-621D3AE40E94}"/>
                </a:ext>
              </a:extLst>
            </p:cNvPr>
            <p:cNvSpPr/>
            <p:nvPr/>
          </p:nvSpPr>
          <p:spPr>
            <a:xfrm>
              <a:off x="11911775" y="4200325"/>
              <a:ext cx="49150" cy="21750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1"/>
                  </a:moveTo>
                  <a:cubicBezTo>
                    <a:pt x="47" y="1"/>
                    <a:pt x="32" y="6"/>
                    <a:pt x="27" y="16"/>
                  </a:cubicBezTo>
                  <a:cubicBezTo>
                    <a:pt x="1" y="78"/>
                    <a:pt x="406" y="315"/>
                    <a:pt x="934" y="548"/>
                  </a:cubicBezTo>
                  <a:cubicBezTo>
                    <a:pt x="1376" y="742"/>
                    <a:pt x="1764" y="870"/>
                    <a:pt x="1894" y="870"/>
                  </a:cubicBezTo>
                  <a:cubicBezTo>
                    <a:pt x="1919" y="870"/>
                    <a:pt x="1934" y="865"/>
                    <a:pt x="1939" y="855"/>
                  </a:cubicBezTo>
                  <a:cubicBezTo>
                    <a:pt x="1965" y="793"/>
                    <a:pt x="1560" y="555"/>
                    <a:pt x="1032" y="323"/>
                  </a:cubicBezTo>
                  <a:cubicBezTo>
                    <a:pt x="591" y="129"/>
                    <a:pt x="203" y="1"/>
                    <a:pt x="73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508;p34">
              <a:extLst>
                <a:ext uri="{FF2B5EF4-FFF2-40B4-BE49-F238E27FC236}">
                  <a16:creationId xmlns:a16="http://schemas.microsoft.com/office/drawing/2014/main" id="{12DBEFDD-1445-4F8D-A548-C0B922628736}"/>
                </a:ext>
              </a:extLst>
            </p:cNvPr>
            <p:cNvSpPr/>
            <p:nvPr/>
          </p:nvSpPr>
          <p:spPr>
            <a:xfrm>
              <a:off x="11906025" y="4225325"/>
              <a:ext cx="49125" cy="21725"/>
            </a:xfrm>
            <a:custGeom>
              <a:avLst/>
              <a:gdLst/>
              <a:ahLst/>
              <a:cxnLst/>
              <a:rect l="l" t="t" r="r" b="b"/>
              <a:pathLst>
                <a:path w="1965" h="869" extrusionOk="0">
                  <a:moveTo>
                    <a:pt x="73" y="0"/>
                  </a:moveTo>
                  <a:cubicBezTo>
                    <a:pt x="47" y="0"/>
                    <a:pt x="32" y="5"/>
                    <a:pt x="27" y="15"/>
                  </a:cubicBezTo>
                  <a:cubicBezTo>
                    <a:pt x="1" y="76"/>
                    <a:pt x="406" y="315"/>
                    <a:pt x="934" y="546"/>
                  </a:cubicBezTo>
                  <a:cubicBezTo>
                    <a:pt x="1375" y="740"/>
                    <a:pt x="1762" y="869"/>
                    <a:pt x="1892" y="869"/>
                  </a:cubicBezTo>
                  <a:cubicBezTo>
                    <a:pt x="1917" y="869"/>
                    <a:pt x="1933" y="864"/>
                    <a:pt x="1938" y="854"/>
                  </a:cubicBezTo>
                  <a:cubicBezTo>
                    <a:pt x="1964" y="791"/>
                    <a:pt x="1560" y="554"/>
                    <a:pt x="1031" y="322"/>
                  </a:cubicBezTo>
                  <a:cubicBezTo>
                    <a:pt x="590" y="128"/>
                    <a:pt x="202" y="0"/>
                    <a:pt x="73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509;p34">
              <a:extLst>
                <a:ext uri="{FF2B5EF4-FFF2-40B4-BE49-F238E27FC236}">
                  <a16:creationId xmlns:a16="http://schemas.microsoft.com/office/drawing/2014/main" id="{10719733-D23D-4C71-B1FD-CF6370477996}"/>
                </a:ext>
              </a:extLst>
            </p:cNvPr>
            <p:cNvSpPr/>
            <p:nvPr/>
          </p:nvSpPr>
          <p:spPr>
            <a:xfrm>
              <a:off x="11898475" y="4252875"/>
              <a:ext cx="49150" cy="21750"/>
            </a:xfrm>
            <a:custGeom>
              <a:avLst/>
              <a:gdLst/>
              <a:ahLst/>
              <a:cxnLst/>
              <a:rect l="l" t="t" r="r" b="b"/>
              <a:pathLst>
                <a:path w="1966" h="870" extrusionOk="0">
                  <a:moveTo>
                    <a:pt x="73" y="0"/>
                  </a:moveTo>
                  <a:cubicBezTo>
                    <a:pt x="48" y="0"/>
                    <a:pt x="33" y="5"/>
                    <a:pt x="28" y="15"/>
                  </a:cubicBezTo>
                  <a:cubicBezTo>
                    <a:pt x="1" y="77"/>
                    <a:pt x="406" y="316"/>
                    <a:pt x="934" y="547"/>
                  </a:cubicBezTo>
                  <a:cubicBezTo>
                    <a:pt x="1375" y="741"/>
                    <a:pt x="1763" y="869"/>
                    <a:pt x="1893" y="869"/>
                  </a:cubicBezTo>
                  <a:cubicBezTo>
                    <a:pt x="1918" y="869"/>
                    <a:pt x="1934" y="864"/>
                    <a:pt x="1939" y="854"/>
                  </a:cubicBezTo>
                  <a:cubicBezTo>
                    <a:pt x="1965" y="792"/>
                    <a:pt x="1560" y="555"/>
                    <a:pt x="1032" y="322"/>
                  </a:cubicBezTo>
                  <a:cubicBezTo>
                    <a:pt x="590" y="128"/>
                    <a:pt x="201" y="0"/>
                    <a:pt x="73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510;p34">
              <a:extLst>
                <a:ext uri="{FF2B5EF4-FFF2-40B4-BE49-F238E27FC236}">
                  <a16:creationId xmlns:a16="http://schemas.microsoft.com/office/drawing/2014/main" id="{3A0CA4FF-A533-4E1B-99D1-D7FFF2406997}"/>
                </a:ext>
              </a:extLst>
            </p:cNvPr>
            <p:cNvSpPr/>
            <p:nvPr/>
          </p:nvSpPr>
          <p:spPr>
            <a:xfrm>
              <a:off x="11808600" y="4295150"/>
              <a:ext cx="115875" cy="145075"/>
            </a:xfrm>
            <a:custGeom>
              <a:avLst/>
              <a:gdLst/>
              <a:ahLst/>
              <a:cxnLst/>
              <a:rect l="l" t="t" r="r" b="b"/>
              <a:pathLst>
                <a:path w="4635" h="5803" extrusionOk="0">
                  <a:moveTo>
                    <a:pt x="1097" y="1"/>
                  </a:moveTo>
                  <a:lnTo>
                    <a:pt x="1" y="4585"/>
                  </a:lnTo>
                  <a:lnTo>
                    <a:pt x="3606" y="5802"/>
                  </a:lnTo>
                  <a:lnTo>
                    <a:pt x="4634" y="1195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511;p34">
              <a:extLst>
                <a:ext uri="{FF2B5EF4-FFF2-40B4-BE49-F238E27FC236}">
                  <a16:creationId xmlns:a16="http://schemas.microsoft.com/office/drawing/2014/main" id="{10F1DF6D-F880-4331-8EE0-F22D42991107}"/>
                </a:ext>
              </a:extLst>
            </p:cNvPr>
            <p:cNvSpPr/>
            <p:nvPr/>
          </p:nvSpPr>
          <p:spPr>
            <a:xfrm>
              <a:off x="11499325" y="4524875"/>
              <a:ext cx="309300" cy="181100"/>
            </a:xfrm>
            <a:custGeom>
              <a:avLst/>
              <a:gdLst/>
              <a:ahLst/>
              <a:cxnLst/>
              <a:rect l="l" t="t" r="r" b="b"/>
              <a:pathLst>
                <a:path w="12372" h="7244" extrusionOk="0">
                  <a:moveTo>
                    <a:pt x="789" y="0"/>
                  </a:moveTo>
                  <a:lnTo>
                    <a:pt x="0" y="3476"/>
                  </a:lnTo>
                  <a:lnTo>
                    <a:pt x="11754" y="7243"/>
                  </a:lnTo>
                  <a:lnTo>
                    <a:pt x="12372" y="3713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512;p34">
              <a:extLst>
                <a:ext uri="{FF2B5EF4-FFF2-40B4-BE49-F238E27FC236}">
                  <a16:creationId xmlns:a16="http://schemas.microsoft.com/office/drawing/2014/main" id="{2ADFBE65-5210-47B9-9BF5-98A775D7F2C1}"/>
                </a:ext>
              </a:extLst>
            </p:cNvPr>
            <p:cNvSpPr/>
            <p:nvPr/>
          </p:nvSpPr>
          <p:spPr>
            <a:xfrm>
              <a:off x="11684125" y="4253225"/>
              <a:ext cx="115850" cy="145075"/>
            </a:xfrm>
            <a:custGeom>
              <a:avLst/>
              <a:gdLst/>
              <a:ahLst/>
              <a:cxnLst/>
              <a:rect l="l" t="t" r="r" b="b"/>
              <a:pathLst>
                <a:path w="4634" h="5803" extrusionOk="0">
                  <a:moveTo>
                    <a:pt x="1096" y="1"/>
                  </a:moveTo>
                  <a:lnTo>
                    <a:pt x="0" y="4585"/>
                  </a:lnTo>
                  <a:lnTo>
                    <a:pt x="3605" y="5802"/>
                  </a:lnTo>
                  <a:lnTo>
                    <a:pt x="4633" y="1195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513;p34">
              <a:extLst>
                <a:ext uri="{FF2B5EF4-FFF2-40B4-BE49-F238E27FC236}">
                  <a16:creationId xmlns:a16="http://schemas.microsoft.com/office/drawing/2014/main" id="{6A48BB7C-D7DA-4F9A-A3EA-DC301C2B0D9F}"/>
                </a:ext>
              </a:extLst>
            </p:cNvPr>
            <p:cNvSpPr/>
            <p:nvPr/>
          </p:nvSpPr>
          <p:spPr>
            <a:xfrm>
              <a:off x="11529925" y="4201875"/>
              <a:ext cx="115775" cy="144675"/>
            </a:xfrm>
            <a:custGeom>
              <a:avLst/>
              <a:gdLst/>
              <a:ahLst/>
              <a:cxnLst/>
              <a:rect l="l" t="t" r="r" b="b"/>
              <a:pathLst>
                <a:path w="4631" h="5787" extrusionOk="0">
                  <a:moveTo>
                    <a:pt x="1115" y="1"/>
                  </a:moveTo>
                  <a:cubicBezTo>
                    <a:pt x="1102" y="1"/>
                    <a:pt x="1090" y="10"/>
                    <a:pt x="1087" y="24"/>
                  </a:cubicBezTo>
                  <a:lnTo>
                    <a:pt x="4" y="4552"/>
                  </a:lnTo>
                  <a:cubicBezTo>
                    <a:pt x="0" y="4567"/>
                    <a:pt x="8" y="4581"/>
                    <a:pt x="22" y="4586"/>
                  </a:cubicBezTo>
                  <a:lnTo>
                    <a:pt x="3574" y="5785"/>
                  </a:lnTo>
                  <a:cubicBezTo>
                    <a:pt x="3577" y="5786"/>
                    <a:pt x="3580" y="5787"/>
                    <a:pt x="3583" y="5787"/>
                  </a:cubicBezTo>
                  <a:cubicBezTo>
                    <a:pt x="3596" y="5787"/>
                    <a:pt x="3608" y="5778"/>
                    <a:pt x="3611" y="5764"/>
                  </a:cubicBezTo>
                  <a:lnTo>
                    <a:pt x="4627" y="1212"/>
                  </a:lnTo>
                  <a:cubicBezTo>
                    <a:pt x="4630" y="1197"/>
                    <a:pt x="4622" y="1184"/>
                    <a:pt x="4608" y="1179"/>
                  </a:cubicBezTo>
                  <a:lnTo>
                    <a:pt x="1124" y="3"/>
                  </a:lnTo>
                  <a:cubicBezTo>
                    <a:pt x="1121" y="1"/>
                    <a:pt x="1118" y="1"/>
                    <a:pt x="1115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514;p34">
              <a:extLst>
                <a:ext uri="{FF2B5EF4-FFF2-40B4-BE49-F238E27FC236}">
                  <a16:creationId xmlns:a16="http://schemas.microsoft.com/office/drawing/2014/main" id="{626B7A8B-3DF5-4C51-9BEA-F5B996B27E92}"/>
                </a:ext>
              </a:extLst>
            </p:cNvPr>
            <p:cNvSpPr/>
            <p:nvPr/>
          </p:nvSpPr>
          <p:spPr>
            <a:xfrm>
              <a:off x="11515175" y="4363700"/>
              <a:ext cx="372775" cy="118100"/>
            </a:xfrm>
            <a:custGeom>
              <a:avLst/>
              <a:gdLst/>
              <a:ahLst/>
              <a:cxnLst/>
              <a:rect l="l" t="t" r="r" b="b"/>
              <a:pathLst>
                <a:path w="14911" h="4724" extrusionOk="0">
                  <a:moveTo>
                    <a:pt x="17" y="1"/>
                  </a:moveTo>
                  <a:cubicBezTo>
                    <a:pt x="10" y="1"/>
                    <a:pt x="6" y="2"/>
                    <a:pt x="5" y="4"/>
                  </a:cubicBezTo>
                  <a:cubicBezTo>
                    <a:pt x="1" y="21"/>
                    <a:pt x="205" y="102"/>
                    <a:pt x="577" y="235"/>
                  </a:cubicBezTo>
                  <a:lnTo>
                    <a:pt x="2163" y="777"/>
                  </a:lnTo>
                  <a:cubicBezTo>
                    <a:pt x="3504" y="1226"/>
                    <a:pt x="5362" y="1829"/>
                    <a:pt x="7419" y="2479"/>
                  </a:cubicBezTo>
                  <a:cubicBezTo>
                    <a:pt x="9476" y="3130"/>
                    <a:pt x="11341" y="3707"/>
                    <a:pt x="12696" y="4112"/>
                  </a:cubicBezTo>
                  <a:lnTo>
                    <a:pt x="14304" y="4581"/>
                  </a:lnTo>
                  <a:cubicBezTo>
                    <a:pt x="14641" y="4673"/>
                    <a:pt x="14846" y="4723"/>
                    <a:pt x="14894" y="4723"/>
                  </a:cubicBezTo>
                  <a:cubicBezTo>
                    <a:pt x="14901" y="4723"/>
                    <a:pt x="14904" y="4722"/>
                    <a:pt x="14905" y="4721"/>
                  </a:cubicBezTo>
                  <a:cubicBezTo>
                    <a:pt x="14911" y="4705"/>
                    <a:pt x="14707" y="4624"/>
                    <a:pt x="14335" y="4490"/>
                  </a:cubicBezTo>
                  <a:lnTo>
                    <a:pt x="12751" y="3948"/>
                  </a:lnTo>
                  <a:cubicBezTo>
                    <a:pt x="11409" y="3500"/>
                    <a:pt x="9551" y="2897"/>
                    <a:pt x="7492" y="2245"/>
                  </a:cubicBezTo>
                  <a:cubicBezTo>
                    <a:pt x="5434" y="1594"/>
                    <a:pt x="3568" y="1018"/>
                    <a:pt x="2213" y="611"/>
                  </a:cubicBezTo>
                  <a:lnTo>
                    <a:pt x="605" y="144"/>
                  </a:lnTo>
                  <a:cubicBezTo>
                    <a:pt x="271" y="52"/>
                    <a:pt x="66" y="1"/>
                    <a:pt x="17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515;p34">
              <a:extLst>
                <a:ext uri="{FF2B5EF4-FFF2-40B4-BE49-F238E27FC236}">
                  <a16:creationId xmlns:a16="http://schemas.microsoft.com/office/drawing/2014/main" id="{E1A846D8-E8F1-4146-87AB-1C68004D13B9}"/>
                </a:ext>
              </a:extLst>
            </p:cNvPr>
            <p:cNvSpPr/>
            <p:nvPr/>
          </p:nvSpPr>
          <p:spPr>
            <a:xfrm>
              <a:off x="11502475" y="4395675"/>
              <a:ext cx="371550" cy="117725"/>
            </a:xfrm>
            <a:custGeom>
              <a:avLst/>
              <a:gdLst/>
              <a:ahLst/>
              <a:cxnLst/>
              <a:rect l="l" t="t" r="r" b="b"/>
              <a:pathLst>
                <a:path w="14862" h="4709" extrusionOk="0">
                  <a:moveTo>
                    <a:pt x="18" y="0"/>
                  </a:moveTo>
                  <a:cubicBezTo>
                    <a:pt x="11" y="0"/>
                    <a:pt x="7" y="1"/>
                    <a:pt x="7" y="3"/>
                  </a:cubicBezTo>
                  <a:cubicBezTo>
                    <a:pt x="1" y="20"/>
                    <a:pt x="204" y="101"/>
                    <a:pt x="576" y="234"/>
                  </a:cubicBezTo>
                  <a:lnTo>
                    <a:pt x="2155" y="775"/>
                  </a:lnTo>
                  <a:cubicBezTo>
                    <a:pt x="3493" y="1222"/>
                    <a:pt x="5345" y="1822"/>
                    <a:pt x="7395" y="2471"/>
                  </a:cubicBezTo>
                  <a:cubicBezTo>
                    <a:pt x="9444" y="3119"/>
                    <a:pt x="11304" y="3694"/>
                    <a:pt x="12655" y="4099"/>
                  </a:cubicBezTo>
                  <a:lnTo>
                    <a:pt x="14257" y="4565"/>
                  </a:lnTo>
                  <a:cubicBezTo>
                    <a:pt x="14593" y="4657"/>
                    <a:pt x="14799" y="4708"/>
                    <a:pt x="14845" y="4708"/>
                  </a:cubicBezTo>
                  <a:cubicBezTo>
                    <a:pt x="14852" y="4708"/>
                    <a:pt x="14855" y="4707"/>
                    <a:pt x="14856" y="4705"/>
                  </a:cubicBezTo>
                  <a:cubicBezTo>
                    <a:pt x="14861" y="4689"/>
                    <a:pt x="14659" y="4608"/>
                    <a:pt x="14288" y="4474"/>
                  </a:cubicBezTo>
                  <a:lnTo>
                    <a:pt x="12709" y="3934"/>
                  </a:lnTo>
                  <a:cubicBezTo>
                    <a:pt x="11372" y="3486"/>
                    <a:pt x="9521" y="2886"/>
                    <a:pt x="7469" y="2237"/>
                  </a:cubicBezTo>
                  <a:cubicBezTo>
                    <a:pt x="5417" y="1588"/>
                    <a:pt x="3557" y="1013"/>
                    <a:pt x="2207" y="609"/>
                  </a:cubicBezTo>
                  <a:lnTo>
                    <a:pt x="604" y="142"/>
                  </a:lnTo>
                  <a:cubicBezTo>
                    <a:pt x="272" y="51"/>
                    <a:pt x="68" y="0"/>
                    <a:pt x="18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516;p34">
              <a:extLst>
                <a:ext uri="{FF2B5EF4-FFF2-40B4-BE49-F238E27FC236}">
                  <a16:creationId xmlns:a16="http://schemas.microsoft.com/office/drawing/2014/main" id="{E2AC6F05-257D-43C7-B633-281CD62E69C4}"/>
                </a:ext>
              </a:extLst>
            </p:cNvPr>
            <p:cNvSpPr/>
            <p:nvPr/>
          </p:nvSpPr>
          <p:spPr>
            <a:xfrm>
              <a:off x="11497200" y="4438475"/>
              <a:ext cx="360525" cy="114175"/>
            </a:xfrm>
            <a:custGeom>
              <a:avLst/>
              <a:gdLst/>
              <a:ahLst/>
              <a:cxnLst/>
              <a:rect l="l" t="t" r="r" b="b"/>
              <a:pathLst>
                <a:path w="14421" h="4567" extrusionOk="0">
                  <a:moveTo>
                    <a:pt x="18" y="0"/>
                  </a:moveTo>
                  <a:cubicBezTo>
                    <a:pt x="11" y="0"/>
                    <a:pt x="7" y="2"/>
                    <a:pt x="7" y="4"/>
                  </a:cubicBezTo>
                  <a:cubicBezTo>
                    <a:pt x="1" y="19"/>
                    <a:pt x="198" y="98"/>
                    <a:pt x="558" y="228"/>
                  </a:cubicBezTo>
                  <a:lnTo>
                    <a:pt x="2091" y="753"/>
                  </a:lnTo>
                  <a:cubicBezTo>
                    <a:pt x="3388" y="1188"/>
                    <a:pt x="5185" y="1771"/>
                    <a:pt x="7174" y="2400"/>
                  </a:cubicBezTo>
                  <a:cubicBezTo>
                    <a:pt x="9162" y="3030"/>
                    <a:pt x="10967" y="3586"/>
                    <a:pt x="12277" y="3978"/>
                  </a:cubicBezTo>
                  <a:lnTo>
                    <a:pt x="13833" y="4430"/>
                  </a:lnTo>
                  <a:cubicBezTo>
                    <a:pt x="14155" y="4518"/>
                    <a:pt x="14353" y="4567"/>
                    <a:pt x="14403" y="4567"/>
                  </a:cubicBezTo>
                  <a:cubicBezTo>
                    <a:pt x="14410" y="4567"/>
                    <a:pt x="14414" y="4566"/>
                    <a:pt x="14415" y="4564"/>
                  </a:cubicBezTo>
                  <a:cubicBezTo>
                    <a:pt x="14420" y="4548"/>
                    <a:pt x="14224" y="4469"/>
                    <a:pt x="13863" y="4339"/>
                  </a:cubicBezTo>
                  <a:lnTo>
                    <a:pt x="12331" y="3814"/>
                  </a:lnTo>
                  <a:cubicBezTo>
                    <a:pt x="11034" y="3380"/>
                    <a:pt x="9237" y="2797"/>
                    <a:pt x="7247" y="2167"/>
                  </a:cubicBezTo>
                  <a:cubicBezTo>
                    <a:pt x="5257" y="1537"/>
                    <a:pt x="3451" y="980"/>
                    <a:pt x="2141" y="588"/>
                  </a:cubicBezTo>
                  <a:lnTo>
                    <a:pt x="586" y="137"/>
                  </a:lnTo>
                  <a:cubicBezTo>
                    <a:pt x="265" y="48"/>
                    <a:pt x="67" y="0"/>
                    <a:pt x="18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517;p34">
              <a:extLst>
                <a:ext uri="{FF2B5EF4-FFF2-40B4-BE49-F238E27FC236}">
                  <a16:creationId xmlns:a16="http://schemas.microsoft.com/office/drawing/2014/main" id="{43F58ECE-999F-4EE4-A750-009A22142B88}"/>
                </a:ext>
              </a:extLst>
            </p:cNvPr>
            <p:cNvSpPr/>
            <p:nvPr/>
          </p:nvSpPr>
          <p:spPr>
            <a:xfrm>
              <a:off x="11488225" y="4467800"/>
              <a:ext cx="360475" cy="114200"/>
            </a:xfrm>
            <a:custGeom>
              <a:avLst/>
              <a:gdLst/>
              <a:ahLst/>
              <a:cxnLst/>
              <a:rect l="l" t="t" r="r" b="b"/>
              <a:pathLst>
                <a:path w="14419" h="4568" extrusionOk="0">
                  <a:moveTo>
                    <a:pt x="17" y="0"/>
                  </a:moveTo>
                  <a:cubicBezTo>
                    <a:pt x="9" y="0"/>
                    <a:pt x="5" y="1"/>
                    <a:pt x="5" y="3"/>
                  </a:cubicBezTo>
                  <a:cubicBezTo>
                    <a:pt x="0" y="20"/>
                    <a:pt x="196" y="99"/>
                    <a:pt x="557" y="228"/>
                  </a:cubicBezTo>
                  <a:lnTo>
                    <a:pt x="2089" y="754"/>
                  </a:lnTo>
                  <a:cubicBezTo>
                    <a:pt x="3386" y="1187"/>
                    <a:pt x="5184" y="1771"/>
                    <a:pt x="7172" y="2400"/>
                  </a:cubicBezTo>
                  <a:cubicBezTo>
                    <a:pt x="9161" y="3030"/>
                    <a:pt x="10966" y="3587"/>
                    <a:pt x="12276" y="3978"/>
                  </a:cubicBezTo>
                  <a:lnTo>
                    <a:pt x="13832" y="4430"/>
                  </a:lnTo>
                  <a:cubicBezTo>
                    <a:pt x="14156" y="4519"/>
                    <a:pt x="14354" y="4567"/>
                    <a:pt x="14402" y="4567"/>
                  </a:cubicBezTo>
                  <a:cubicBezTo>
                    <a:pt x="14408" y="4567"/>
                    <a:pt x="14412" y="4566"/>
                    <a:pt x="14413" y="4565"/>
                  </a:cubicBezTo>
                  <a:cubicBezTo>
                    <a:pt x="14418" y="4548"/>
                    <a:pt x="14222" y="4469"/>
                    <a:pt x="13862" y="4340"/>
                  </a:cubicBezTo>
                  <a:lnTo>
                    <a:pt x="12329" y="3814"/>
                  </a:lnTo>
                  <a:cubicBezTo>
                    <a:pt x="11032" y="3381"/>
                    <a:pt x="9237" y="2798"/>
                    <a:pt x="7245" y="2167"/>
                  </a:cubicBezTo>
                  <a:cubicBezTo>
                    <a:pt x="5255" y="1537"/>
                    <a:pt x="3450" y="980"/>
                    <a:pt x="2139" y="588"/>
                  </a:cubicBezTo>
                  <a:lnTo>
                    <a:pt x="584" y="137"/>
                  </a:lnTo>
                  <a:cubicBezTo>
                    <a:pt x="264" y="48"/>
                    <a:pt x="66" y="0"/>
                    <a:pt x="17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518;p34">
              <a:extLst>
                <a:ext uri="{FF2B5EF4-FFF2-40B4-BE49-F238E27FC236}">
                  <a16:creationId xmlns:a16="http://schemas.microsoft.com/office/drawing/2014/main" id="{BB85003F-C720-4BEC-8D36-CD227F916C19}"/>
                </a:ext>
              </a:extLst>
            </p:cNvPr>
            <p:cNvSpPr/>
            <p:nvPr/>
          </p:nvSpPr>
          <p:spPr>
            <a:xfrm>
              <a:off x="10893875" y="4415400"/>
              <a:ext cx="761250" cy="488625"/>
            </a:xfrm>
            <a:custGeom>
              <a:avLst/>
              <a:gdLst/>
              <a:ahLst/>
              <a:cxnLst/>
              <a:rect l="l" t="t" r="r" b="b"/>
              <a:pathLst>
                <a:path w="30450" h="19545" extrusionOk="0">
                  <a:moveTo>
                    <a:pt x="24237" y="1"/>
                  </a:moveTo>
                  <a:cubicBezTo>
                    <a:pt x="24237" y="1"/>
                    <a:pt x="14845" y="8848"/>
                    <a:pt x="14084" y="8848"/>
                  </a:cubicBezTo>
                  <a:cubicBezTo>
                    <a:pt x="14062" y="8848"/>
                    <a:pt x="14047" y="8841"/>
                    <a:pt x="14040" y="8825"/>
                  </a:cubicBezTo>
                  <a:cubicBezTo>
                    <a:pt x="13421" y="7437"/>
                    <a:pt x="10559" y="1383"/>
                    <a:pt x="10559" y="1383"/>
                  </a:cubicBezTo>
                  <a:lnTo>
                    <a:pt x="1" y="1038"/>
                  </a:lnTo>
                  <a:lnTo>
                    <a:pt x="1" y="1038"/>
                  </a:lnTo>
                  <a:cubicBezTo>
                    <a:pt x="1" y="1038"/>
                    <a:pt x="1617" y="14478"/>
                    <a:pt x="9793" y="18600"/>
                  </a:cubicBezTo>
                  <a:cubicBezTo>
                    <a:pt x="11096" y="19257"/>
                    <a:pt x="12391" y="19545"/>
                    <a:pt x="13660" y="19545"/>
                  </a:cubicBezTo>
                  <a:cubicBezTo>
                    <a:pt x="22706" y="19545"/>
                    <a:pt x="30450" y="4915"/>
                    <a:pt x="30450" y="4915"/>
                  </a:cubicBezTo>
                  <a:lnTo>
                    <a:pt x="24237" y="1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519;p34">
              <a:extLst>
                <a:ext uri="{FF2B5EF4-FFF2-40B4-BE49-F238E27FC236}">
                  <a16:creationId xmlns:a16="http://schemas.microsoft.com/office/drawing/2014/main" id="{5E1752AA-5FBC-4ED6-AA99-670A9AC3D365}"/>
                </a:ext>
              </a:extLst>
            </p:cNvPr>
            <p:cNvSpPr/>
            <p:nvPr/>
          </p:nvSpPr>
          <p:spPr>
            <a:xfrm>
              <a:off x="11489750" y="4228550"/>
              <a:ext cx="296675" cy="373675"/>
            </a:xfrm>
            <a:custGeom>
              <a:avLst/>
              <a:gdLst/>
              <a:ahLst/>
              <a:cxnLst/>
              <a:rect l="l" t="t" r="r" b="b"/>
              <a:pathLst>
                <a:path w="11867" h="14947" extrusionOk="0">
                  <a:moveTo>
                    <a:pt x="8443" y="1"/>
                  </a:moveTo>
                  <a:cubicBezTo>
                    <a:pt x="8303" y="1"/>
                    <a:pt x="8116" y="47"/>
                    <a:pt x="7868" y="159"/>
                  </a:cubicBezTo>
                  <a:cubicBezTo>
                    <a:pt x="6429" y="809"/>
                    <a:pt x="2898" y="4314"/>
                    <a:pt x="2898" y="4314"/>
                  </a:cubicBezTo>
                  <a:cubicBezTo>
                    <a:pt x="2458" y="3210"/>
                    <a:pt x="1678" y="3040"/>
                    <a:pt x="1241" y="3040"/>
                  </a:cubicBezTo>
                  <a:cubicBezTo>
                    <a:pt x="1047" y="3040"/>
                    <a:pt x="921" y="3073"/>
                    <a:pt x="921" y="3073"/>
                  </a:cubicBezTo>
                  <a:cubicBezTo>
                    <a:pt x="921" y="3073"/>
                    <a:pt x="1253" y="4026"/>
                    <a:pt x="1417" y="5078"/>
                  </a:cubicBezTo>
                  <a:cubicBezTo>
                    <a:pt x="1574" y="6081"/>
                    <a:pt x="0" y="7850"/>
                    <a:pt x="0" y="7850"/>
                  </a:cubicBezTo>
                  <a:lnTo>
                    <a:pt x="5015" y="14946"/>
                  </a:lnTo>
                  <a:cubicBezTo>
                    <a:pt x="5015" y="14946"/>
                    <a:pt x="7548" y="12242"/>
                    <a:pt x="8226" y="11321"/>
                  </a:cubicBezTo>
                  <a:cubicBezTo>
                    <a:pt x="9851" y="9115"/>
                    <a:pt x="10251" y="8219"/>
                    <a:pt x="10522" y="7741"/>
                  </a:cubicBezTo>
                  <a:cubicBezTo>
                    <a:pt x="10694" y="7439"/>
                    <a:pt x="11102" y="6146"/>
                    <a:pt x="11421" y="5123"/>
                  </a:cubicBezTo>
                  <a:cubicBezTo>
                    <a:pt x="11569" y="4650"/>
                    <a:pt x="11373" y="4191"/>
                    <a:pt x="11133" y="3758"/>
                  </a:cubicBezTo>
                  <a:cubicBezTo>
                    <a:pt x="11103" y="3702"/>
                    <a:pt x="11107" y="3605"/>
                    <a:pt x="11178" y="3444"/>
                  </a:cubicBezTo>
                  <a:cubicBezTo>
                    <a:pt x="11866" y="1870"/>
                    <a:pt x="10489" y="1651"/>
                    <a:pt x="10489" y="1651"/>
                  </a:cubicBezTo>
                  <a:cubicBezTo>
                    <a:pt x="10582" y="1028"/>
                    <a:pt x="10191" y="864"/>
                    <a:pt x="9751" y="864"/>
                  </a:cubicBezTo>
                  <a:cubicBezTo>
                    <a:pt x="9256" y="864"/>
                    <a:pt x="8699" y="1072"/>
                    <a:pt x="8699" y="1072"/>
                  </a:cubicBezTo>
                  <a:cubicBezTo>
                    <a:pt x="8699" y="1072"/>
                    <a:pt x="9115" y="1"/>
                    <a:pt x="844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520;p34">
              <a:extLst>
                <a:ext uri="{FF2B5EF4-FFF2-40B4-BE49-F238E27FC236}">
                  <a16:creationId xmlns:a16="http://schemas.microsoft.com/office/drawing/2014/main" id="{A4529FC3-6AF6-45FD-9A1E-71069147A271}"/>
                </a:ext>
              </a:extLst>
            </p:cNvPr>
            <p:cNvSpPr/>
            <p:nvPr/>
          </p:nvSpPr>
          <p:spPr>
            <a:xfrm>
              <a:off x="11640850" y="4253575"/>
              <a:ext cx="68625" cy="86975"/>
            </a:xfrm>
            <a:custGeom>
              <a:avLst/>
              <a:gdLst/>
              <a:ahLst/>
              <a:cxnLst/>
              <a:rect l="l" t="t" r="r" b="b"/>
              <a:pathLst>
                <a:path w="2745" h="3479" extrusionOk="0">
                  <a:moveTo>
                    <a:pt x="2652" y="1"/>
                  </a:moveTo>
                  <a:cubicBezTo>
                    <a:pt x="2636" y="1"/>
                    <a:pt x="2620" y="7"/>
                    <a:pt x="2605" y="21"/>
                  </a:cubicBezTo>
                  <a:cubicBezTo>
                    <a:pt x="1645" y="972"/>
                    <a:pt x="847" y="2210"/>
                    <a:pt x="63" y="3307"/>
                  </a:cubicBezTo>
                  <a:cubicBezTo>
                    <a:pt x="0" y="3395"/>
                    <a:pt x="82" y="3479"/>
                    <a:pt x="168" y="3479"/>
                  </a:cubicBezTo>
                  <a:cubicBezTo>
                    <a:pt x="205" y="3479"/>
                    <a:pt x="242" y="3464"/>
                    <a:pt x="269" y="3427"/>
                  </a:cubicBezTo>
                  <a:cubicBezTo>
                    <a:pt x="1063" y="2340"/>
                    <a:pt x="2075" y="1293"/>
                    <a:pt x="2716" y="107"/>
                  </a:cubicBezTo>
                  <a:cubicBezTo>
                    <a:pt x="2744" y="55"/>
                    <a:pt x="2701" y="1"/>
                    <a:pt x="2652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521;p34">
              <a:extLst>
                <a:ext uri="{FF2B5EF4-FFF2-40B4-BE49-F238E27FC236}">
                  <a16:creationId xmlns:a16="http://schemas.microsoft.com/office/drawing/2014/main" id="{B3D6A956-E3EF-4D25-8467-FBAD49AA118D}"/>
                </a:ext>
              </a:extLst>
            </p:cNvPr>
            <p:cNvSpPr/>
            <p:nvPr/>
          </p:nvSpPr>
          <p:spPr>
            <a:xfrm>
              <a:off x="11713800" y="4320350"/>
              <a:ext cx="54350" cy="68150"/>
            </a:xfrm>
            <a:custGeom>
              <a:avLst/>
              <a:gdLst/>
              <a:ahLst/>
              <a:cxnLst/>
              <a:rect l="l" t="t" r="r" b="b"/>
              <a:pathLst>
                <a:path w="2174" h="2726" extrusionOk="0">
                  <a:moveTo>
                    <a:pt x="2085" y="0"/>
                  </a:moveTo>
                  <a:cubicBezTo>
                    <a:pt x="2069" y="0"/>
                    <a:pt x="2052" y="6"/>
                    <a:pt x="2037" y="20"/>
                  </a:cubicBezTo>
                  <a:cubicBezTo>
                    <a:pt x="1642" y="375"/>
                    <a:pt x="1334" y="857"/>
                    <a:pt x="1007" y="1277"/>
                  </a:cubicBezTo>
                  <a:cubicBezTo>
                    <a:pt x="679" y="1696"/>
                    <a:pt x="370" y="2122"/>
                    <a:pt x="63" y="2554"/>
                  </a:cubicBezTo>
                  <a:cubicBezTo>
                    <a:pt x="0" y="2642"/>
                    <a:pt x="83" y="2726"/>
                    <a:pt x="168" y="2726"/>
                  </a:cubicBezTo>
                  <a:cubicBezTo>
                    <a:pt x="205" y="2726"/>
                    <a:pt x="242" y="2711"/>
                    <a:pt x="268" y="2674"/>
                  </a:cubicBezTo>
                  <a:cubicBezTo>
                    <a:pt x="590" y="2234"/>
                    <a:pt x="912" y="1795"/>
                    <a:pt x="1250" y="1366"/>
                  </a:cubicBezTo>
                  <a:cubicBezTo>
                    <a:pt x="1564" y="965"/>
                    <a:pt x="1928" y="566"/>
                    <a:pt x="2148" y="106"/>
                  </a:cubicBezTo>
                  <a:cubicBezTo>
                    <a:pt x="2173" y="52"/>
                    <a:pt x="2133" y="0"/>
                    <a:pt x="2085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522;p34">
              <a:extLst>
                <a:ext uri="{FF2B5EF4-FFF2-40B4-BE49-F238E27FC236}">
                  <a16:creationId xmlns:a16="http://schemas.microsoft.com/office/drawing/2014/main" id="{0087A1CD-20E6-4154-B76F-9C584E605758}"/>
                </a:ext>
              </a:extLst>
            </p:cNvPr>
            <p:cNvSpPr/>
            <p:nvPr/>
          </p:nvSpPr>
          <p:spPr>
            <a:xfrm>
              <a:off x="11679525" y="4269925"/>
              <a:ext cx="74125" cy="96000"/>
            </a:xfrm>
            <a:custGeom>
              <a:avLst/>
              <a:gdLst/>
              <a:ahLst/>
              <a:cxnLst/>
              <a:rect l="l" t="t" r="r" b="b"/>
              <a:pathLst>
                <a:path w="2965" h="3840" extrusionOk="0">
                  <a:moveTo>
                    <a:pt x="2903" y="0"/>
                  </a:moveTo>
                  <a:cubicBezTo>
                    <a:pt x="2825" y="0"/>
                    <a:pt x="2204" y="848"/>
                    <a:pt x="1428" y="1880"/>
                  </a:cubicBezTo>
                  <a:cubicBezTo>
                    <a:pt x="640" y="2935"/>
                    <a:pt x="1" y="3795"/>
                    <a:pt x="54" y="3838"/>
                  </a:cubicBezTo>
                  <a:cubicBezTo>
                    <a:pt x="56" y="3839"/>
                    <a:pt x="57" y="3840"/>
                    <a:pt x="59" y="3840"/>
                  </a:cubicBezTo>
                  <a:cubicBezTo>
                    <a:pt x="142" y="3840"/>
                    <a:pt x="852" y="3061"/>
                    <a:pt x="1625" y="2027"/>
                  </a:cubicBezTo>
                  <a:cubicBezTo>
                    <a:pt x="2420" y="968"/>
                    <a:pt x="2965" y="39"/>
                    <a:pt x="2907" y="1"/>
                  </a:cubicBezTo>
                  <a:cubicBezTo>
                    <a:pt x="2906" y="1"/>
                    <a:pt x="2905" y="0"/>
                    <a:pt x="2903" y="0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523;p34">
              <a:extLst>
                <a:ext uri="{FF2B5EF4-FFF2-40B4-BE49-F238E27FC236}">
                  <a16:creationId xmlns:a16="http://schemas.microsoft.com/office/drawing/2014/main" id="{732CF5F6-FADE-49C8-B6B0-F34D333DE180}"/>
                </a:ext>
              </a:extLst>
            </p:cNvPr>
            <p:cNvSpPr/>
            <p:nvPr/>
          </p:nvSpPr>
          <p:spPr>
            <a:xfrm>
              <a:off x="11204500" y="3812850"/>
              <a:ext cx="238525" cy="358000"/>
            </a:xfrm>
            <a:custGeom>
              <a:avLst/>
              <a:gdLst/>
              <a:ahLst/>
              <a:cxnLst/>
              <a:rect l="l" t="t" r="r" b="b"/>
              <a:pathLst>
                <a:path w="9541" h="14320" extrusionOk="0">
                  <a:moveTo>
                    <a:pt x="0" y="0"/>
                  </a:moveTo>
                  <a:lnTo>
                    <a:pt x="85" y="9549"/>
                  </a:lnTo>
                  <a:cubicBezTo>
                    <a:pt x="108" y="12176"/>
                    <a:pt x="2232" y="14320"/>
                    <a:pt x="4792" y="14320"/>
                  </a:cubicBezTo>
                  <a:cubicBezTo>
                    <a:pt x="4962" y="14320"/>
                    <a:pt x="5134" y="14310"/>
                    <a:pt x="5308" y="14291"/>
                  </a:cubicBezTo>
                  <a:lnTo>
                    <a:pt x="5397" y="14281"/>
                  </a:lnTo>
                  <a:cubicBezTo>
                    <a:pt x="7784" y="13990"/>
                    <a:pt x="9540" y="11889"/>
                    <a:pt x="9519" y="9483"/>
                  </a:cubicBezTo>
                  <a:lnTo>
                    <a:pt x="9489" y="6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524;p34">
              <a:extLst>
                <a:ext uri="{FF2B5EF4-FFF2-40B4-BE49-F238E27FC236}">
                  <a16:creationId xmlns:a16="http://schemas.microsoft.com/office/drawing/2014/main" id="{4C6EF8C8-41B5-489A-93D1-822448F2D248}"/>
                </a:ext>
              </a:extLst>
            </p:cNvPr>
            <p:cNvSpPr/>
            <p:nvPr/>
          </p:nvSpPr>
          <p:spPr>
            <a:xfrm>
              <a:off x="11236400" y="3862150"/>
              <a:ext cx="205325" cy="210175"/>
            </a:xfrm>
            <a:custGeom>
              <a:avLst/>
              <a:gdLst/>
              <a:ahLst/>
              <a:cxnLst/>
              <a:rect l="l" t="t" r="r" b="b"/>
              <a:pathLst>
                <a:path w="8213" h="8407" extrusionOk="0">
                  <a:moveTo>
                    <a:pt x="1" y="1"/>
                  </a:moveTo>
                  <a:lnTo>
                    <a:pt x="1" y="1"/>
                  </a:lnTo>
                  <a:cubicBezTo>
                    <a:pt x="292" y="7312"/>
                    <a:pt x="4194" y="8407"/>
                    <a:pt x="6506" y="8407"/>
                  </a:cubicBezTo>
                  <a:cubicBezTo>
                    <a:pt x="7496" y="8407"/>
                    <a:pt x="8194" y="8206"/>
                    <a:pt x="8194" y="8206"/>
                  </a:cubicBezTo>
                  <a:lnTo>
                    <a:pt x="8213" y="4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525;p34">
              <a:extLst>
                <a:ext uri="{FF2B5EF4-FFF2-40B4-BE49-F238E27FC236}">
                  <a16:creationId xmlns:a16="http://schemas.microsoft.com/office/drawing/2014/main" id="{09B28384-216E-41D5-B49D-BD622EF5BEE2}"/>
                </a:ext>
              </a:extLst>
            </p:cNvPr>
            <p:cNvSpPr/>
            <p:nvPr/>
          </p:nvSpPr>
          <p:spPr>
            <a:xfrm>
              <a:off x="11144125" y="3723100"/>
              <a:ext cx="81425" cy="101100"/>
            </a:xfrm>
            <a:custGeom>
              <a:avLst/>
              <a:gdLst/>
              <a:ahLst/>
              <a:cxnLst/>
              <a:rect l="l" t="t" r="r" b="b"/>
              <a:pathLst>
                <a:path w="3257" h="4044" extrusionOk="0">
                  <a:moveTo>
                    <a:pt x="1594" y="1"/>
                  </a:moveTo>
                  <a:cubicBezTo>
                    <a:pt x="1299" y="1"/>
                    <a:pt x="1003" y="71"/>
                    <a:pt x="767" y="244"/>
                  </a:cubicBezTo>
                  <a:cubicBezTo>
                    <a:pt x="489" y="448"/>
                    <a:pt x="320" y="773"/>
                    <a:pt x="228" y="1105"/>
                  </a:cubicBezTo>
                  <a:cubicBezTo>
                    <a:pt x="0" y="1934"/>
                    <a:pt x="235" y="2889"/>
                    <a:pt x="864" y="3476"/>
                  </a:cubicBezTo>
                  <a:cubicBezTo>
                    <a:pt x="1256" y="3843"/>
                    <a:pt x="1796" y="4044"/>
                    <a:pt x="2330" y="4044"/>
                  </a:cubicBezTo>
                  <a:cubicBezTo>
                    <a:pt x="2652" y="4044"/>
                    <a:pt x="2972" y="3971"/>
                    <a:pt x="3256" y="3818"/>
                  </a:cubicBezTo>
                  <a:lnTo>
                    <a:pt x="2899" y="334"/>
                  </a:lnTo>
                  <a:cubicBezTo>
                    <a:pt x="2553" y="199"/>
                    <a:pt x="2202" y="61"/>
                    <a:pt x="1832" y="15"/>
                  </a:cubicBezTo>
                  <a:cubicBezTo>
                    <a:pt x="1754" y="6"/>
                    <a:pt x="1674" y="1"/>
                    <a:pt x="1594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526;p34">
              <a:extLst>
                <a:ext uri="{FF2B5EF4-FFF2-40B4-BE49-F238E27FC236}">
                  <a16:creationId xmlns:a16="http://schemas.microsoft.com/office/drawing/2014/main" id="{200C089E-C15B-425A-AC94-3024461799EB}"/>
                </a:ext>
              </a:extLst>
            </p:cNvPr>
            <p:cNvSpPr/>
            <p:nvPr/>
          </p:nvSpPr>
          <p:spPr>
            <a:xfrm>
              <a:off x="11161375" y="3737125"/>
              <a:ext cx="41725" cy="65275"/>
            </a:xfrm>
            <a:custGeom>
              <a:avLst/>
              <a:gdLst/>
              <a:ahLst/>
              <a:cxnLst/>
              <a:rect l="l" t="t" r="r" b="b"/>
              <a:pathLst>
                <a:path w="1669" h="2611" extrusionOk="0">
                  <a:moveTo>
                    <a:pt x="705" y="1"/>
                  </a:moveTo>
                  <a:cubicBezTo>
                    <a:pt x="649" y="1"/>
                    <a:pt x="601" y="72"/>
                    <a:pt x="650" y="123"/>
                  </a:cubicBezTo>
                  <a:cubicBezTo>
                    <a:pt x="850" y="322"/>
                    <a:pt x="1039" y="533"/>
                    <a:pt x="1208" y="759"/>
                  </a:cubicBezTo>
                  <a:lnTo>
                    <a:pt x="1208" y="759"/>
                  </a:lnTo>
                  <a:cubicBezTo>
                    <a:pt x="1144" y="740"/>
                    <a:pt x="1077" y="732"/>
                    <a:pt x="1010" y="732"/>
                  </a:cubicBezTo>
                  <a:cubicBezTo>
                    <a:pt x="687" y="732"/>
                    <a:pt x="355" y="936"/>
                    <a:pt x="230" y="1281"/>
                  </a:cubicBezTo>
                  <a:cubicBezTo>
                    <a:pt x="1" y="1909"/>
                    <a:pt x="535" y="2610"/>
                    <a:pt x="1170" y="2610"/>
                  </a:cubicBezTo>
                  <a:cubicBezTo>
                    <a:pt x="1237" y="2610"/>
                    <a:pt x="1305" y="2603"/>
                    <a:pt x="1373" y="2586"/>
                  </a:cubicBezTo>
                  <a:cubicBezTo>
                    <a:pt x="1477" y="2561"/>
                    <a:pt x="1459" y="2427"/>
                    <a:pt x="1373" y="2394"/>
                  </a:cubicBezTo>
                  <a:cubicBezTo>
                    <a:pt x="1019" y="2260"/>
                    <a:pt x="646" y="2165"/>
                    <a:pt x="547" y="1742"/>
                  </a:cubicBezTo>
                  <a:cubicBezTo>
                    <a:pt x="452" y="1332"/>
                    <a:pt x="731" y="994"/>
                    <a:pt x="1066" y="994"/>
                  </a:cubicBezTo>
                  <a:cubicBezTo>
                    <a:pt x="1211" y="994"/>
                    <a:pt x="1366" y="1056"/>
                    <a:pt x="1507" y="1203"/>
                  </a:cubicBezTo>
                  <a:cubicBezTo>
                    <a:pt x="1522" y="1220"/>
                    <a:pt x="1540" y="1226"/>
                    <a:pt x="1559" y="1226"/>
                  </a:cubicBezTo>
                  <a:cubicBezTo>
                    <a:pt x="1614" y="1226"/>
                    <a:pt x="1669" y="1165"/>
                    <a:pt x="1631" y="1108"/>
                  </a:cubicBezTo>
                  <a:cubicBezTo>
                    <a:pt x="1606" y="1062"/>
                    <a:pt x="1579" y="1021"/>
                    <a:pt x="1548" y="983"/>
                  </a:cubicBezTo>
                  <a:lnTo>
                    <a:pt x="1548" y="983"/>
                  </a:lnTo>
                  <a:cubicBezTo>
                    <a:pt x="1311" y="634"/>
                    <a:pt x="1063" y="318"/>
                    <a:pt x="753" y="21"/>
                  </a:cubicBezTo>
                  <a:cubicBezTo>
                    <a:pt x="738" y="7"/>
                    <a:pt x="721" y="1"/>
                    <a:pt x="705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527;p34">
              <a:extLst>
                <a:ext uri="{FF2B5EF4-FFF2-40B4-BE49-F238E27FC236}">
                  <a16:creationId xmlns:a16="http://schemas.microsoft.com/office/drawing/2014/main" id="{A126F086-92BE-42A1-B3F8-CC9524021354}"/>
                </a:ext>
              </a:extLst>
            </p:cNvPr>
            <p:cNvSpPr/>
            <p:nvPr/>
          </p:nvSpPr>
          <p:spPr>
            <a:xfrm>
              <a:off x="11167625" y="3534950"/>
              <a:ext cx="396100" cy="455925"/>
            </a:xfrm>
            <a:custGeom>
              <a:avLst/>
              <a:gdLst/>
              <a:ahLst/>
              <a:cxnLst/>
              <a:rect l="l" t="t" r="r" b="b"/>
              <a:pathLst>
                <a:path w="15844" h="18237" extrusionOk="0">
                  <a:moveTo>
                    <a:pt x="7082" y="0"/>
                  </a:moveTo>
                  <a:cubicBezTo>
                    <a:pt x="6703" y="0"/>
                    <a:pt x="6476" y="36"/>
                    <a:pt x="6476" y="36"/>
                  </a:cubicBezTo>
                  <a:cubicBezTo>
                    <a:pt x="1" y="494"/>
                    <a:pt x="828" y="5404"/>
                    <a:pt x="2100" y="11948"/>
                  </a:cubicBezTo>
                  <a:cubicBezTo>
                    <a:pt x="2937" y="16259"/>
                    <a:pt x="5547" y="18236"/>
                    <a:pt x="9551" y="18236"/>
                  </a:cubicBezTo>
                  <a:cubicBezTo>
                    <a:pt x="9611" y="18236"/>
                    <a:pt x="9671" y="18236"/>
                    <a:pt x="9731" y="18235"/>
                  </a:cubicBezTo>
                  <a:cubicBezTo>
                    <a:pt x="13193" y="18185"/>
                    <a:pt x="15844" y="15934"/>
                    <a:pt x="14219" y="7326"/>
                  </a:cubicBezTo>
                  <a:cubicBezTo>
                    <a:pt x="12958" y="641"/>
                    <a:pt x="8677" y="0"/>
                    <a:pt x="708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528;p34">
              <a:extLst>
                <a:ext uri="{FF2B5EF4-FFF2-40B4-BE49-F238E27FC236}">
                  <a16:creationId xmlns:a16="http://schemas.microsoft.com/office/drawing/2014/main" id="{534BC4BA-FDAD-432C-A8E4-60A4AF633A1D}"/>
                </a:ext>
              </a:extLst>
            </p:cNvPr>
            <p:cNvSpPr/>
            <p:nvPr/>
          </p:nvSpPr>
          <p:spPr>
            <a:xfrm>
              <a:off x="11381325" y="3670750"/>
              <a:ext cx="35375" cy="158500"/>
            </a:xfrm>
            <a:custGeom>
              <a:avLst/>
              <a:gdLst/>
              <a:ahLst/>
              <a:cxnLst/>
              <a:rect l="l" t="t" r="r" b="b"/>
              <a:pathLst>
                <a:path w="1415" h="6340" extrusionOk="0">
                  <a:moveTo>
                    <a:pt x="891" y="1"/>
                  </a:moveTo>
                  <a:cubicBezTo>
                    <a:pt x="857" y="1"/>
                    <a:pt x="825" y="23"/>
                    <a:pt x="825" y="70"/>
                  </a:cubicBezTo>
                  <a:cubicBezTo>
                    <a:pt x="821" y="1055"/>
                    <a:pt x="868" y="2039"/>
                    <a:pt x="898" y="3024"/>
                  </a:cubicBezTo>
                  <a:cubicBezTo>
                    <a:pt x="914" y="3536"/>
                    <a:pt x="1269" y="6036"/>
                    <a:pt x="356" y="6036"/>
                  </a:cubicBezTo>
                  <a:cubicBezTo>
                    <a:pt x="322" y="6036"/>
                    <a:pt x="286" y="6032"/>
                    <a:pt x="248" y="6025"/>
                  </a:cubicBezTo>
                  <a:cubicBezTo>
                    <a:pt x="237" y="6023"/>
                    <a:pt x="227" y="6022"/>
                    <a:pt x="217" y="6022"/>
                  </a:cubicBezTo>
                  <a:cubicBezTo>
                    <a:pt x="60" y="6022"/>
                    <a:pt x="0" y="6261"/>
                    <a:pt x="172" y="6304"/>
                  </a:cubicBezTo>
                  <a:cubicBezTo>
                    <a:pt x="267" y="6328"/>
                    <a:pt x="355" y="6339"/>
                    <a:pt x="435" y="6339"/>
                  </a:cubicBezTo>
                  <a:cubicBezTo>
                    <a:pt x="937" y="6339"/>
                    <a:pt x="1150" y="5898"/>
                    <a:pt x="1214" y="5362"/>
                  </a:cubicBezTo>
                  <a:cubicBezTo>
                    <a:pt x="1414" y="3699"/>
                    <a:pt x="1158" y="1730"/>
                    <a:pt x="968" y="70"/>
                  </a:cubicBezTo>
                  <a:cubicBezTo>
                    <a:pt x="963" y="25"/>
                    <a:pt x="926" y="1"/>
                    <a:pt x="891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529;p34">
              <a:extLst>
                <a:ext uri="{FF2B5EF4-FFF2-40B4-BE49-F238E27FC236}">
                  <a16:creationId xmlns:a16="http://schemas.microsoft.com/office/drawing/2014/main" id="{7A300FF7-59E9-45E2-8150-66088C7F0A25}"/>
                </a:ext>
              </a:extLst>
            </p:cNvPr>
            <p:cNvSpPr/>
            <p:nvPr/>
          </p:nvSpPr>
          <p:spPr>
            <a:xfrm>
              <a:off x="11342550" y="3740875"/>
              <a:ext cx="24500" cy="23525"/>
            </a:xfrm>
            <a:custGeom>
              <a:avLst/>
              <a:gdLst/>
              <a:ahLst/>
              <a:cxnLst/>
              <a:rect l="l" t="t" r="r" b="b"/>
              <a:pathLst>
                <a:path w="980" h="941" extrusionOk="0">
                  <a:moveTo>
                    <a:pt x="474" y="1"/>
                  </a:moveTo>
                  <a:cubicBezTo>
                    <a:pt x="472" y="1"/>
                    <a:pt x="471" y="1"/>
                    <a:pt x="469" y="1"/>
                  </a:cubicBezTo>
                  <a:cubicBezTo>
                    <a:pt x="209" y="3"/>
                    <a:pt x="0" y="215"/>
                    <a:pt x="3" y="475"/>
                  </a:cubicBezTo>
                  <a:cubicBezTo>
                    <a:pt x="5" y="665"/>
                    <a:pt x="121" y="836"/>
                    <a:pt x="297" y="907"/>
                  </a:cubicBezTo>
                  <a:cubicBezTo>
                    <a:pt x="354" y="930"/>
                    <a:pt x="413" y="941"/>
                    <a:pt x="473" y="941"/>
                  </a:cubicBezTo>
                  <a:cubicBezTo>
                    <a:pt x="597" y="941"/>
                    <a:pt x="718" y="892"/>
                    <a:pt x="809" y="800"/>
                  </a:cubicBezTo>
                  <a:cubicBezTo>
                    <a:pt x="942" y="665"/>
                    <a:pt x="980" y="462"/>
                    <a:pt x="906" y="287"/>
                  </a:cubicBezTo>
                  <a:cubicBezTo>
                    <a:pt x="833" y="113"/>
                    <a:pt x="662" y="1"/>
                    <a:pt x="47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530;p34">
              <a:extLst>
                <a:ext uri="{FF2B5EF4-FFF2-40B4-BE49-F238E27FC236}">
                  <a16:creationId xmlns:a16="http://schemas.microsoft.com/office/drawing/2014/main" id="{EAAFF5B5-453A-4E70-A142-B139B8499455}"/>
                </a:ext>
              </a:extLst>
            </p:cNvPr>
            <p:cNvSpPr/>
            <p:nvPr/>
          </p:nvSpPr>
          <p:spPr>
            <a:xfrm>
              <a:off x="11451025" y="3737675"/>
              <a:ext cx="24500" cy="23550"/>
            </a:xfrm>
            <a:custGeom>
              <a:avLst/>
              <a:gdLst/>
              <a:ahLst/>
              <a:cxnLst/>
              <a:rect l="l" t="t" r="r" b="b"/>
              <a:pathLst>
                <a:path w="980" h="942" extrusionOk="0">
                  <a:moveTo>
                    <a:pt x="473" y="1"/>
                  </a:moveTo>
                  <a:cubicBezTo>
                    <a:pt x="471" y="1"/>
                    <a:pt x="469" y="1"/>
                    <a:pt x="468" y="1"/>
                  </a:cubicBezTo>
                  <a:cubicBezTo>
                    <a:pt x="209" y="3"/>
                    <a:pt x="0" y="215"/>
                    <a:pt x="2" y="475"/>
                  </a:cubicBezTo>
                  <a:cubicBezTo>
                    <a:pt x="3" y="665"/>
                    <a:pt x="120" y="835"/>
                    <a:pt x="297" y="907"/>
                  </a:cubicBezTo>
                  <a:cubicBezTo>
                    <a:pt x="353" y="930"/>
                    <a:pt x="413" y="941"/>
                    <a:pt x="472" y="941"/>
                  </a:cubicBezTo>
                  <a:cubicBezTo>
                    <a:pt x="595" y="941"/>
                    <a:pt x="717" y="892"/>
                    <a:pt x="807" y="801"/>
                  </a:cubicBezTo>
                  <a:cubicBezTo>
                    <a:pt x="941" y="665"/>
                    <a:pt x="980" y="462"/>
                    <a:pt x="905" y="287"/>
                  </a:cubicBezTo>
                  <a:cubicBezTo>
                    <a:pt x="831" y="114"/>
                    <a:pt x="662" y="1"/>
                    <a:pt x="47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531;p34">
              <a:extLst>
                <a:ext uri="{FF2B5EF4-FFF2-40B4-BE49-F238E27FC236}">
                  <a16:creationId xmlns:a16="http://schemas.microsoft.com/office/drawing/2014/main" id="{D91C786A-76C1-4A9A-92FE-A8639B894FEC}"/>
                </a:ext>
              </a:extLst>
            </p:cNvPr>
            <p:cNvSpPr/>
            <p:nvPr/>
          </p:nvSpPr>
          <p:spPr>
            <a:xfrm>
              <a:off x="11424475" y="3681875"/>
              <a:ext cx="60025" cy="17400"/>
            </a:xfrm>
            <a:custGeom>
              <a:avLst/>
              <a:gdLst/>
              <a:ahLst/>
              <a:cxnLst/>
              <a:rect l="l" t="t" r="r" b="b"/>
              <a:pathLst>
                <a:path w="2401" h="696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49"/>
                    <a:pt x="214" y="543"/>
                  </a:cubicBezTo>
                  <a:cubicBezTo>
                    <a:pt x="522" y="430"/>
                    <a:pt x="797" y="330"/>
                    <a:pt x="1115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50" y="382"/>
                    <a:pt x="1920" y="568"/>
                    <a:pt x="2247" y="690"/>
                  </a:cubicBezTo>
                  <a:cubicBezTo>
                    <a:pt x="2257" y="694"/>
                    <a:pt x="2266" y="696"/>
                    <a:pt x="2276" y="696"/>
                  </a:cubicBezTo>
                  <a:cubicBezTo>
                    <a:pt x="2345" y="696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532;p34">
              <a:extLst>
                <a:ext uri="{FF2B5EF4-FFF2-40B4-BE49-F238E27FC236}">
                  <a16:creationId xmlns:a16="http://schemas.microsoft.com/office/drawing/2014/main" id="{7DA8921B-45DF-4F4F-98E9-247A875786E4}"/>
                </a:ext>
              </a:extLst>
            </p:cNvPr>
            <p:cNvSpPr/>
            <p:nvPr/>
          </p:nvSpPr>
          <p:spPr>
            <a:xfrm>
              <a:off x="11305925" y="3678625"/>
              <a:ext cx="60025" cy="17375"/>
            </a:xfrm>
            <a:custGeom>
              <a:avLst/>
              <a:gdLst/>
              <a:ahLst/>
              <a:cxnLst/>
              <a:rect l="l" t="t" r="r" b="b"/>
              <a:pathLst>
                <a:path w="2401" h="695" extrusionOk="0">
                  <a:moveTo>
                    <a:pt x="1109" y="1"/>
                  </a:moveTo>
                  <a:cubicBezTo>
                    <a:pt x="731" y="1"/>
                    <a:pt x="358" y="99"/>
                    <a:pt x="105" y="285"/>
                  </a:cubicBezTo>
                  <a:cubicBezTo>
                    <a:pt x="0" y="362"/>
                    <a:pt x="39" y="553"/>
                    <a:pt x="163" y="553"/>
                  </a:cubicBezTo>
                  <a:cubicBezTo>
                    <a:pt x="178" y="553"/>
                    <a:pt x="195" y="550"/>
                    <a:pt x="214" y="543"/>
                  </a:cubicBezTo>
                  <a:cubicBezTo>
                    <a:pt x="522" y="429"/>
                    <a:pt x="796" y="330"/>
                    <a:pt x="1114" y="330"/>
                  </a:cubicBezTo>
                  <a:cubicBezTo>
                    <a:pt x="1172" y="330"/>
                    <a:pt x="1231" y="334"/>
                    <a:pt x="1292" y="341"/>
                  </a:cubicBezTo>
                  <a:cubicBezTo>
                    <a:pt x="1649" y="381"/>
                    <a:pt x="1920" y="568"/>
                    <a:pt x="2247" y="689"/>
                  </a:cubicBezTo>
                  <a:cubicBezTo>
                    <a:pt x="2257" y="693"/>
                    <a:pt x="2267" y="695"/>
                    <a:pt x="2276" y="695"/>
                  </a:cubicBezTo>
                  <a:cubicBezTo>
                    <a:pt x="2345" y="695"/>
                    <a:pt x="2400" y="605"/>
                    <a:pt x="2359" y="544"/>
                  </a:cubicBezTo>
                  <a:cubicBezTo>
                    <a:pt x="2114" y="173"/>
                    <a:pt x="1608" y="1"/>
                    <a:pt x="110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533;p34">
              <a:extLst>
                <a:ext uri="{FF2B5EF4-FFF2-40B4-BE49-F238E27FC236}">
                  <a16:creationId xmlns:a16="http://schemas.microsoft.com/office/drawing/2014/main" id="{7E16B690-9283-4A2B-A25A-5687E5624659}"/>
                </a:ext>
              </a:extLst>
            </p:cNvPr>
            <p:cNvSpPr/>
            <p:nvPr/>
          </p:nvSpPr>
          <p:spPr>
            <a:xfrm>
              <a:off x="11185175" y="3525925"/>
              <a:ext cx="313850" cy="203800"/>
            </a:xfrm>
            <a:custGeom>
              <a:avLst/>
              <a:gdLst/>
              <a:ahLst/>
              <a:cxnLst/>
              <a:rect l="l" t="t" r="r" b="b"/>
              <a:pathLst>
                <a:path w="12554" h="8152" extrusionOk="0">
                  <a:moveTo>
                    <a:pt x="6178" y="1"/>
                  </a:moveTo>
                  <a:cubicBezTo>
                    <a:pt x="5934" y="1"/>
                    <a:pt x="5691" y="8"/>
                    <a:pt x="5449" y="21"/>
                  </a:cubicBezTo>
                  <a:cubicBezTo>
                    <a:pt x="4498" y="72"/>
                    <a:pt x="3525" y="214"/>
                    <a:pt x="2695" y="678"/>
                  </a:cubicBezTo>
                  <a:cubicBezTo>
                    <a:pt x="1582" y="1299"/>
                    <a:pt x="831" y="2455"/>
                    <a:pt x="509" y="3689"/>
                  </a:cubicBezTo>
                  <a:cubicBezTo>
                    <a:pt x="187" y="4922"/>
                    <a:pt x="1" y="6595"/>
                    <a:pt x="237" y="7848"/>
                  </a:cubicBezTo>
                  <a:lnTo>
                    <a:pt x="1098" y="8151"/>
                  </a:lnTo>
                  <a:cubicBezTo>
                    <a:pt x="1318" y="8092"/>
                    <a:pt x="1404" y="7834"/>
                    <a:pt x="1454" y="7611"/>
                  </a:cubicBezTo>
                  <a:cubicBezTo>
                    <a:pt x="1721" y="6421"/>
                    <a:pt x="1903" y="5214"/>
                    <a:pt x="2000" y="3999"/>
                  </a:cubicBezTo>
                  <a:cubicBezTo>
                    <a:pt x="2637" y="4565"/>
                    <a:pt x="3446" y="5003"/>
                    <a:pt x="4292" y="5003"/>
                  </a:cubicBezTo>
                  <a:cubicBezTo>
                    <a:pt x="4349" y="5003"/>
                    <a:pt x="4406" y="5001"/>
                    <a:pt x="4463" y="4997"/>
                  </a:cubicBezTo>
                  <a:cubicBezTo>
                    <a:pt x="5371" y="4933"/>
                    <a:pt x="6262" y="4210"/>
                    <a:pt x="6282" y="3299"/>
                  </a:cubicBezTo>
                  <a:cubicBezTo>
                    <a:pt x="7178" y="4057"/>
                    <a:pt x="8160" y="4768"/>
                    <a:pt x="9298" y="5049"/>
                  </a:cubicBezTo>
                  <a:cubicBezTo>
                    <a:pt x="9599" y="5124"/>
                    <a:pt x="9913" y="5162"/>
                    <a:pt x="10227" y="5162"/>
                  </a:cubicBezTo>
                  <a:cubicBezTo>
                    <a:pt x="11101" y="5162"/>
                    <a:pt x="11970" y="4864"/>
                    <a:pt x="12534" y="4210"/>
                  </a:cubicBezTo>
                  <a:lnTo>
                    <a:pt x="12553" y="4263"/>
                  </a:lnTo>
                  <a:cubicBezTo>
                    <a:pt x="12063" y="2591"/>
                    <a:pt x="10780" y="1170"/>
                    <a:pt x="9166" y="513"/>
                  </a:cubicBezTo>
                  <a:cubicBezTo>
                    <a:pt x="8223" y="129"/>
                    <a:pt x="7199" y="1"/>
                    <a:pt x="6178" y="1"/>
                  </a:cubicBezTo>
                  <a:close/>
                </a:path>
              </a:pathLst>
            </a:custGeom>
            <a:solidFill>
              <a:srgbClr val="2D161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534;p34">
              <a:extLst>
                <a:ext uri="{FF2B5EF4-FFF2-40B4-BE49-F238E27FC236}">
                  <a16:creationId xmlns:a16="http://schemas.microsoft.com/office/drawing/2014/main" id="{C6DA197A-BABF-4BE8-BB95-9984D863A206}"/>
                </a:ext>
              </a:extLst>
            </p:cNvPr>
            <p:cNvSpPr/>
            <p:nvPr/>
          </p:nvSpPr>
          <p:spPr>
            <a:xfrm>
              <a:off x="11363225" y="3834525"/>
              <a:ext cx="44950" cy="28125"/>
            </a:xfrm>
            <a:custGeom>
              <a:avLst/>
              <a:gdLst/>
              <a:ahLst/>
              <a:cxnLst/>
              <a:rect l="l" t="t" r="r" b="b"/>
              <a:pathLst>
                <a:path w="1798" h="1125" extrusionOk="0">
                  <a:moveTo>
                    <a:pt x="124" y="1"/>
                  </a:moveTo>
                  <a:cubicBezTo>
                    <a:pt x="65" y="1"/>
                    <a:pt x="3" y="53"/>
                    <a:pt x="3" y="116"/>
                  </a:cubicBezTo>
                  <a:cubicBezTo>
                    <a:pt x="0" y="685"/>
                    <a:pt x="663" y="1124"/>
                    <a:pt x="1240" y="1124"/>
                  </a:cubicBezTo>
                  <a:cubicBezTo>
                    <a:pt x="1422" y="1124"/>
                    <a:pt x="1596" y="1080"/>
                    <a:pt x="1737" y="982"/>
                  </a:cubicBezTo>
                  <a:cubicBezTo>
                    <a:pt x="1797" y="941"/>
                    <a:pt x="1777" y="847"/>
                    <a:pt x="1701" y="845"/>
                  </a:cubicBezTo>
                  <a:lnTo>
                    <a:pt x="1701" y="843"/>
                  </a:lnTo>
                  <a:cubicBezTo>
                    <a:pt x="1359" y="835"/>
                    <a:pt x="1043" y="863"/>
                    <a:pt x="738" y="675"/>
                  </a:cubicBezTo>
                  <a:cubicBezTo>
                    <a:pt x="475" y="511"/>
                    <a:pt x="381" y="263"/>
                    <a:pt x="197" y="36"/>
                  </a:cubicBezTo>
                  <a:cubicBezTo>
                    <a:pt x="177" y="11"/>
                    <a:pt x="151" y="1"/>
                    <a:pt x="124" y="1"/>
                  </a:cubicBezTo>
                  <a:close/>
                </a:path>
              </a:pathLst>
            </a:custGeom>
            <a:solidFill>
              <a:srgbClr val="9B533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535;p34">
              <a:extLst>
                <a:ext uri="{FF2B5EF4-FFF2-40B4-BE49-F238E27FC236}">
                  <a16:creationId xmlns:a16="http://schemas.microsoft.com/office/drawing/2014/main" id="{23089253-85C2-4072-8F68-792352568F32}"/>
                </a:ext>
              </a:extLst>
            </p:cNvPr>
            <p:cNvSpPr/>
            <p:nvPr/>
          </p:nvSpPr>
          <p:spPr>
            <a:xfrm>
              <a:off x="11186750" y="3815000"/>
              <a:ext cx="23225" cy="18675"/>
            </a:xfrm>
            <a:custGeom>
              <a:avLst/>
              <a:gdLst/>
              <a:ahLst/>
              <a:cxnLst/>
              <a:rect l="l" t="t" r="r" b="b"/>
              <a:pathLst>
                <a:path w="929" h="747" extrusionOk="0">
                  <a:moveTo>
                    <a:pt x="466" y="1"/>
                  </a:moveTo>
                  <a:cubicBezTo>
                    <a:pt x="464" y="1"/>
                    <a:pt x="463" y="1"/>
                    <a:pt x="462" y="1"/>
                  </a:cubicBezTo>
                  <a:lnTo>
                    <a:pt x="461" y="1"/>
                  </a:lnTo>
                  <a:cubicBezTo>
                    <a:pt x="194" y="3"/>
                    <a:pt x="1" y="347"/>
                    <a:pt x="136" y="576"/>
                  </a:cubicBezTo>
                  <a:cubicBezTo>
                    <a:pt x="203" y="690"/>
                    <a:pt x="334" y="747"/>
                    <a:pt x="465" y="747"/>
                  </a:cubicBezTo>
                  <a:cubicBezTo>
                    <a:pt x="598" y="747"/>
                    <a:pt x="731" y="688"/>
                    <a:pt x="797" y="571"/>
                  </a:cubicBezTo>
                  <a:cubicBezTo>
                    <a:pt x="929" y="340"/>
                    <a:pt x="730" y="1"/>
                    <a:pt x="46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56804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roup 351"/>
          <p:cNvGrpSpPr/>
          <p:nvPr/>
        </p:nvGrpSpPr>
        <p:grpSpPr>
          <a:xfrm>
            <a:off x="12230959" y="4979033"/>
            <a:ext cx="1997862" cy="2126738"/>
            <a:chOff x="12967509" y="5434226"/>
            <a:chExt cx="1650046" cy="1756488"/>
          </a:xfrm>
        </p:grpSpPr>
        <p:sp>
          <p:nvSpPr>
            <p:cNvPr id="374" name="Freeform 73"/>
            <p:cNvSpPr>
              <a:spLocks noChangeArrowheads="1"/>
            </p:cNvSpPr>
            <p:nvPr/>
          </p:nvSpPr>
          <p:spPr bwMode="auto">
            <a:xfrm>
              <a:off x="14558484" y="7078473"/>
              <a:ext cx="59071" cy="112241"/>
            </a:xfrm>
            <a:custGeom>
              <a:avLst/>
              <a:gdLst>
                <a:gd name="T0" fmla="*/ 78 w 132"/>
                <a:gd name="T1" fmla="*/ 249 h 250"/>
                <a:gd name="T2" fmla="*/ 78 w 132"/>
                <a:gd name="T3" fmla="*/ 249 h 250"/>
                <a:gd name="T4" fmla="*/ 30 w 132"/>
                <a:gd name="T5" fmla="*/ 208 h 250"/>
                <a:gd name="T6" fmla="*/ 6 w 132"/>
                <a:gd name="T7" fmla="*/ 59 h 250"/>
                <a:gd name="T8" fmla="*/ 48 w 132"/>
                <a:gd name="T9" fmla="*/ 6 h 250"/>
                <a:gd name="T10" fmla="*/ 107 w 132"/>
                <a:gd name="T11" fmla="*/ 42 h 250"/>
                <a:gd name="T12" fmla="*/ 131 w 132"/>
                <a:gd name="T13" fmla="*/ 196 h 250"/>
                <a:gd name="T14" fmla="*/ 83 w 132"/>
                <a:gd name="T15" fmla="*/ 249 h 250"/>
                <a:gd name="T16" fmla="*/ 78 w 132"/>
                <a:gd name="T17" fmla="*/ 24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250">
                  <a:moveTo>
                    <a:pt x="78" y="249"/>
                  </a:moveTo>
                  <a:lnTo>
                    <a:pt x="78" y="249"/>
                  </a:lnTo>
                  <a:cubicBezTo>
                    <a:pt x="54" y="249"/>
                    <a:pt x="30" y="232"/>
                    <a:pt x="30" y="208"/>
                  </a:cubicBezTo>
                  <a:cubicBezTo>
                    <a:pt x="30" y="208"/>
                    <a:pt x="24" y="154"/>
                    <a:pt x="6" y="59"/>
                  </a:cubicBezTo>
                  <a:cubicBezTo>
                    <a:pt x="0" y="36"/>
                    <a:pt x="18" y="6"/>
                    <a:pt x="48" y="6"/>
                  </a:cubicBezTo>
                  <a:cubicBezTo>
                    <a:pt x="72" y="0"/>
                    <a:pt x="101" y="18"/>
                    <a:pt x="107" y="42"/>
                  </a:cubicBezTo>
                  <a:cubicBezTo>
                    <a:pt x="125" y="143"/>
                    <a:pt x="131" y="196"/>
                    <a:pt x="131" y="196"/>
                  </a:cubicBezTo>
                  <a:cubicBezTo>
                    <a:pt x="131" y="225"/>
                    <a:pt x="113" y="249"/>
                    <a:pt x="83" y="249"/>
                  </a:cubicBezTo>
                  <a:cubicBezTo>
                    <a:pt x="83" y="249"/>
                    <a:pt x="83" y="249"/>
                    <a:pt x="78" y="249"/>
                  </a:cubicBezTo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75" name="Freeform 74"/>
            <p:cNvSpPr>
              <a:spLocks noChangeArrowheads="1"/>
            </p:cNvSpPr>
            <p:nvPr/>
          </p:nvSpPr>
          <p:spPr bwMode="auto">
            <a:xfrm>
              <a:off x="13170317" y="5469672"/>
              <a:ext cx="1409824" cy="1518220"/>
            </a:xfrm>
            <a:custGeom>
              <a:avLst/>
              <a:gdLst>
                <a:gd name="T0" fmla="*/ 3096 w 3156"/>
                <a:gd name="T1" fmla="*/ 3398 h 3399"/>
                <a:gd name="T2" fmla="*/ 2965 w 3156"/>
                <a:gd name="T3" fmla="*/ 3055 h 3399"/>
                <a:gd name="T4" fmla="*/ 3060 w 3156"/>
                <a:gd name="T5" fmla="*/ 3025 h 3399"/>
                <a:gd name="T6" fmla="*/ 3107 w 3156"/>
                <a:gd name="T7" fmla="*/ 3393 h 3399"/>
                <a:gd name="T8" fmla="*/ 2912 w 3156"/>
                <a:gd name="T9" fmla="*/ 2794 h 3399"/>
                <a:gd name="T10" fmla="*/ 2864 w 3156"/>
                <a:gd name="T11" fmla="*/ 2764 h 3399"/>
                <a:gd name="T12" fmla="*/ 2769 w 3156"/>
                <a:gd name="T13" fmla="*/ 2408 h 3399"/>
                <a:gd name="T14" fmla="*/ 2959 w 3156"/>
                <a:gd name="T15" fmla="*/ 2728 h 3399"/>
                <a:gd name="T16" fmla="*/ 2912 w 3156"/>
                <a:gd name="T17" fmla="*/ 2794 h 3399"/>
                <a:gd name="T18" fmla="*/ 2657 w 3156"/>
                <a:gd name="T19" fmla="*/ 2218 h 3399"/>
                <a:gd name="T20" fmla="*/ 2461 w 3156"/>
                <a:gd name="T21" fmla="*/ 1922 h 3399"/>
                <a:gd name="T22" fmla="*/ 2544 w 3156"/>
                <a:gd name="T23" fmla="*/ 1868 h 3399"/>
                <a:gd name="T24" fmla="*/ 2680 w 3156"/>
                <a:gd name="T25" fmla="*/ 2212 h 3399"/>
                <a:gd name="T26" fmla="*/ 2331 w 3156"/>
                <a:gd name="T27" fmla="*/ 1679 h 3399"/>
                <a:gd name="T28" fmla="*/ 2289 w 3156"/>
                <a:gd name="T29" fmla="*/ 1661 h 3399"/>
                <a:gd name="T30" fmla="*/ 2111 w 3156"/>
                <a:gd name="T31" fmla="*/ 1341 h 3399"/>
                <a:gd name="T32" fmla="*/ 2372 w 3156"/>
                <a:gd name="T33" fmla="*/ 1602 h 3399"/>
                <a:gd name="T34" fmla="*/ 2331 w 3156"/>
                <a:gd name="T35" fmla="*/ 1679 h 3399"/>
                <a:gd name="T36" fmla="*/ 1933 w 3156"/>
                <a:gd name="T37" fmla="*/ 1192 h 3399"/>
                <a:gd name="T38" fmla="*/ 1678 w 3156"/>
                <a:gd name="T39" fmla="*/ 961 h 3399"/>
                <a:gd name="T40" fmla="*/ 1743 w 3156"/>
                <a:gd name="T41" fmla="*/ 884 h 3399"/>
                <a:gd name="T42" fmla="*/ 1969 w 3156"/>
                <a:gd name="T43" fmla="*/ 1180 h 3399"/>
                <a:gd name="T44" fmla="*/ 1470 w 3156"/>
                <a:gd name="T45" fmla="*/ 771 h 3399"/>
                <a:gd name="T46" fmla="*/ 1435 w 3156"/>
                <a:gd name="T47" fmla="*/ 765 h 3399"/>
                <a:gd name="T48" fmla="*/ 1168 w 3156"/>
                <a:gd name="T49" fmla="*/ 516 h 3399"/>
                <a:gd name="T50" fmla="*/ 1500 w 3156"/>
                <a:gd name="T51" fmla="*/ 682 h 3399"/>
                <a:gd name="T52" fmla="*/ 1470 w 3156"/>
                <a:gd name="T53" fmla="*/ 771 h 3399"/>
                <a:gd name="T54" fmla="*/ 937 w 3156"/>
                <a:gd name="T55" fmla="*/ 439 h 3399"/>
                <a:gd name="T56" fmla="*/ 634 w 3156"/>
                <a:gd name="T57" fmla="*/ 297 h 3399"/>
                <a:gd name="T58" fmla="*/ 670 w 3156"/>
                <a:gd name="T59" fmla="*/ 208 h 3399"/>
                <a:gd name="T60" fmla="*/ 984 w 3156"/>
                <a:gd name="T61" fmla="*/ 409 h 3399"/>
                <a:gd name="T62" fmla="*/ 361 w 3156"/>
                <a:gd name="T63" fmla="*/ 196 h 3399"/>
                <a:gd name="T64" fmla="*/ 344 w 3156"/>
                <a:gd name="T65" fmla="*/ 190 h 3399"/>
                <a:gd name="T66" fmla="*/ 6 w 3156"/>
                <a:gd name="T67" fmla="*/ 48 h 3399"/>
                <a:gd name="T68" fmla="*/ 373 w 3156"/>
                <a:gd name="T69" fmla="*/ 95 h 3399"/>
                <a:gd name="T70" fmla="*/ 361 w 3156"/>
                <a:gd name="T71" fmla="*/ 196 h 3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6" h="3399">
                  <a:moveTo>
                    <a:pt x="3096" y="3398"/>
                  </a:moveTo>
                  <a:lnTo>
                    <a:pt x="3096" y="3398"/>
                  </a:lnTo>
                  <a:cubicBezTo>
                    <a:pt x="3072" y="3398"/>
                    <a:pt x="3054" y="3381"/>
                    <a:pt x="3048" y="3357"/>
                  </a:cubicBezTo>
                  <a:cubicBezTo>
                    <a:pt x="3024" y="3256"/>
                    <a:pt x="2995" y="3155"/>
                    <a:pt x="2965" y="3055"/>
                  </a:cubicBezTo>
                  <a:cubicBezTo>
                    <a:pt x="2953" y="3031"/>
                    <a:pt x="2971" y="3001"/>
                    <a:pt x="2995" y="2995"/>
                  </a:cubicBezTo>
                  <a:cubicBezTo>
                    <a:pt x="3024" y="2983"/>
                    <a:pt x="3054" y="3001"/>
                    <a:pt x="3060" y="3025"/>
                  </a:cubicBezTo>
                  <a:cubicBezTo>
                    <a:pt x="3090" y="3132"/>
                    <a:pt x="3119" y="3232"/>
                    <a:pt x="3143" y="3333"/>
                  </a:cubicBezTo>
                  <a:cubicBezTo>
                    <a:pt x="3155" y="3363"/>
                    <a:pt x="3137" y="3387"/>
                    <a:pt x="3107" y="3393"/>
                  </a:cubicBezTo>
                  <a:cubicBezTo>
                    <a:pt x="3107" y="3393"/>
                    <a:pt x="3101" y="3398"/>
                    <a:pt x="3096" y="3398"/>
                  </a:cubicBezTo>
                  <a:close/>
                  <a:moveTo>
                    <a:pt x="2912" y="2794"/>
                  </a:moveTo>
                  <a:lnTo>
                    <a:pt x="2912" y="2794"/>
                  </a:lnTo>
                  <a:cubicBezTo>
                    <a:pt x="2888" y="2794"/>
                    <a:pt x="2870" y="2782"/>
                    <a:pt x="2864" y="2764"/>
                  </a:cubicBezTo>
                  <a:cubicBezTo>
                    <a:pt x="2829" y="2663"/>
                    <a:pt x="2787" y="2568"/>
                    <a:pt x="2746" y="2473"/>
                  </a:cubicBezTo>
                  <a:cubicBezTo>
                    <a:pt x="2734" y="2449"/>
                    <a:pt x="2746" y="2420"/>
                    <a:pt x="2769" y="2408"/>
                  </a:cubicBezTo>
                  <a:cubicBezTo>
                    <a:pt x="2799" y="2396"/>
                    <a:pt x="2829" y="2408"/>
                    <a:pt x="2835" y="2432"/>
                  </a:cubicBezTo>
                  <a:cubicBezTo>
                    <a:pt x="2882" y="2527"/>
                    <a:pt x="2918" y="2628"/>
                    <a:pt x="2959" y="2728"/>
                  </a:cubicBezTo>
                  <a:cubicBezTo>
                    <a:pt x="2965" y="2752"/>
                    <a:pt x="2953" y="2782"/>
                    <a:pt x="2929" y="2794"/>
                  </a:cubicBezTo>
                  <a:cubicBezTo>
                    <a:pt x="2924" y="2794"/>
                    <a:pt x="2918" y="2794"/>
                    <a:pt x="2912" y="2794"/>
                  </a:cubicBezTo>
                  <a:close/>
                  <a:moveTo>
                    <a:pt x="2657" y="2218"/>
                  </a:moveTo>
                  <a:lnTo>
                    <a:pt x="2657" y="2218"/>
                  </a:lnTo>
                  <a:cubicBezTo>
                    <a:pt x="2639" y="2218"/>
                    <a:pt x="2621" y="2212"/>
                    <a:pt x="2609" y="2195"/>
                  </a:cubicBezTo>
                  <a:cubicBezTo>
                    <a:pt x="2562" y="2100"/>
                    <a:pt x="2514" y="2011"/>
                    <a:pt x="2461" y="1922"/>
                  </a:cubicBezTo>
                  <a:cubicBezTo>
                    <a:pt x="2443" y="1898"/>
                    <a:pt x="2455" y="1862"/>
                    <a:pt x="2479" y="1851"/>
                  </a:cubicBezTo>
                  <a:cubicBezTo>
                    <a:pt x="2502" y="1839"/>
                    <a:pt x="2532" y="1845"/>
                    <a:pt x="2544" y="1868"/>
                  </a:cubicBezTo>
                  <a:cubicBezTo>
                    <a:pt x="2597" y="1957"/>
                    <a:pt x="2651" y="2052"/>
                    <a:pt x="2698" y="2147"/>
                  </a:cubicBezTo>
                  <a:cubicBezTo>
                    <a:pt x="2710" y="2171"/>
                    <a:pt x="2704" y="2200"/>
                    <a:pt x="2680" y="2212"/>
                  </a:cubicBezTo>
                  <a:cubicBezTo>
                    <a:pt x="2669" y="2218"/>
                    <a:pt x="2663" y="2218"/>
                    <a:pt x="2657" y="2218"/>
                  </a:cubicBezTo>
                  <a:close/>
                  <a:moveTo>
                    <a:pt x="2331" y="1679"/>
                  </a:moveTo>
                  <a:lnTo>
                    <a:pt x="2331" y="1679"/>
                  </a:lnTo>
                  <a:cubicBezTo>
                    <a:pt x="2319" y="1679"/>
                    <a:pt x="2301" y="1673"/>
                    <a:pt x="2289" y="1661"/>
                  </a:cubicBezTo>
                  <a:cubicBezTo>
                    <a:pt x="2230" y="1572"/>
                    <a:pt x="2170" y="1489"/>
                    <a:pt x="2105" y="1412"/>
                  </a:cubicBezTo>
                  <a:cubicBezTo>
                    <a:pt x="2087" y="1388"/>
                    <a:pt x="2087" y="1358"/>
                    <a:pt x="2111" y="1341"/>
                  </a:cubicBezTo>
                  <a:cubicBezTo>
                    <a:pt x="2135" y="1323"/>
                    <a:pt x="2164" y="1323"/>
                    <a:pt x="2182" y="1346"/>
                  </a:cubicBezTo>
                  <a:cubicBezTo>
                    <a:pt x="2247" y="1429"/>
                    <a:pt x="2313" y="1513"/>
                    <a:pt x="2372" y="1602"/>
                  </a:cubicBezTo>
                  <a:cubicBezTo>
                    <a:pt x="2390" y="1625"/>
                    <a:pt x="2384" y="1655"/>
                    <a:pt x="2360" y="1673"/>
                  </a:cubicBezTo>
                  <a:cubicBezTo>
                    <a:pt x="2354" y="1679"/>
                    <a:pt x="2342" y="1679"/>
                    <a:pt x="2331" y="1679"/>
                  </a:cubicBezTo>
                  <a:close/>
                  <a:moveTo>
                    <a:pt x="1933" y="1192"/>
                  </a:moveTo>
                  <a:lnTo>
                    <a:pt x="1933" y="1192"/>
                  </a:lnTo>
                  <a:cubicBezTo>
                    <a:pt x="1921" y="1192"/>
                    <a:pt x="1909" y="1186"/>
                    <a:pt x="1897" y="1175"/>
                  </a:cubicBezTo>
                  <a:cubicBezTo>
                    <a:pt x="1826" y="1103"/>
                    <a:pt x="1755" y="1026"/>
                    <a:pt x="1678" y="961"/>
                  </a:cubicBezTo>
                  <a:cubicBezTo>
                    <a:pt x="1654" y="943"/>
                    <a:pt x="1654" y="907"/>
                    <a:pt x="1672" y="890"/>
                  </a:cubicBezTo>
                  <a:cubicBezTo>
                    <a:pt x="1690" y="866"/>
                    <a:pt x="1725" y="866"/>
                    <a:pt x="1743" y="884"/>
                  </a:cubicBezTo>
                  <a:cubicBezTo>
                    <a:pt x="1820" y="955"/>
                    <a:pt x="1897" y="1032"/>
                    <a:pt x="1975" y="1109"/>
                  </a:cubicBezTo>
                  <a:cubicBezTo>
                    <a:pt x="1992" y="1127"/>
                    <a:pt x="1992" y="1157"/>
                    <a:pt x="1969" y="1180"/>
                  </a:cubicBezTo>
                  <a:cubicBezTo>
                    <a:pt x="1963" y="1186"/>
                    <a:pt x="1945" y="1192"/>
                    <a:pt x="1933" y="1192"/>
                  </a:cubicBezTo>
                  <a:close/>
                  <a:moveTo>
                    <a:pt x="1470" y="771"/>
                  </a:moveTo>
                  <a:lnTo>
                    <a:pt x="1470" y="771"/>
                  </a:lnTo>
                  <a:cubicBezTo>
                    <a:pt x="1459" y="771"/>
                    <a:pt x="1447" y="771"/>
                    <a:pt x="1435" y="765"/>
                  </a:cubicBezTo>
                  <a:cubicBezTo>
                    <a:pt x="1358" y="700"/>
                    <a:pt x="1269" y="641"/>
                    <a:pt x="1186" y="587"/>
                  </a:cubicBezTo>
                  <a:cubicBezTo>
                    <a:pt x="1162" y="569"/>
                    <a:pt x="1150" y="540"/>
                    <a:pt x="1168" y="516"/>
                  </a:cubicBezTo>
                  <a:cubicBezTo>
                    <a:pt x="1180" y="492"/>
                    <a:pt x="1216" y="486"/>
                    <a:pt x="1239" y="498"/>
                  </a:cubicBezTo>
                  <a:cubicBezTo>
                    <a:pt x="1328" y="558"/>
                    <a:pt x="1417" y="617"/>
                    <a:pt x="1500" y="682"/>
                  </a:cubicBezTo>
                  <a:cubicBezTo>
                    <a:pt x="1518" y="700"/>
                    <a:pt x="1524" y="730"/>
                    <a:pt x="1506" y="753"/>
                  </a:cubicBezTo>
                  <a:cubicBezTo>
                    <a:pt x="1500" y="765"/>
                    <a:pt x="1482" y="771"/>
                    <a:pt x="1470" y="771"/>
                  </a:cubicBezTo>
                  <a:close/>
                  <a:moveTo>
                    <a:pt x="937" y="439"/>
                  </a:moveTo>
                  <a:lnTo>
                    <a:pt x="937" y="439"/>
                  </a:lnTo>
                  <a:cubicBezTo>
                    <a:pt x="931" y="439"/>
                    <a:pt x="919" y="433"/>
                    <a:pt x="913" y="433"/>
                  </a:cubicBezTo>
                  <a:cubicBezTo>
                    <a:pt x="824" y="386"/>
                    <a:pt x="729" y="338"/>
                    <a:pt x="634" y="297"/>
                  </a:cubicBezTo>
                  <a:cubicBezTo>
                    <a:pt x="610" y="291"/>
                    <a:pt x="599" y="261"/>
                    <a:pt x="605" y="231"/>
                  </a:cubicBezTo>
                  <a:cubicBezTo>
                    <a:pt x="616" y="208"/>
                    <a:pt x="646" y="196"/>
                    <a:pt x="670" y="208"/>
                  </a:cubicBezTo>
                  <a:cubicBezTo>
                    <a:pt x="771" y="249"/>
                    <a:pt x="866" y="291"/>
                    <a:pt x="960" y="344"/>
                  </a:cubicBezTo>
                  <a:cubicBezTo>
                    <a:pt x="984" y="356"/>
                    <a:pt x="996" y="386"/>
                    <a:pt x="984" y="409"/>
                  </a:cubicBezTo>
                  <a:cubicBezTo>
                    <a:pt x="972" y="427"/>
                    <a:pt x="955" y="439"/>
                    <a:pt x="937" y="439"/>
                  </a:cubicBezTo>
                  <a:close/>
                  <a:moveTo>
                    <a:pt x="361" y="196"/>
                  </a:moveTo>
                  <a:lnTo>
                    <a:pt x="361" y="196"/>
                  </a:lnTo>
                  <a:cubicBezTo>
                    <a:pt x="355" y="196"/>
                    <a:pt x="350" y="196"/>
                    <a:pt x="344" y="190"/>
                  </a:cubicBezTo>
                  <a:cubicBezTo>
                    <a:pt x="249" y="160"/>
                    <a:pt x="148" y="131"/>
                    <a:pt x="47" y="107"/>
                  </a:cubicBezTo>
                  <a:cubicBezTo>
                    <a:pt x="17" y="101"/>
                    <a:pt x="0" y="71"/>
                    <a:pt x="6" y="48"/>
                  </a:cubicBezTo>
                  <a:cubicBezTo>
                    <a:pt x="11" y="18"/>
                    <a:pt x="41" y="0"/>
                    <a:pt x="71" y="6"/>
                  </a:cubicBezTo>
                  <a:cubicBezTo>
                    <a:pt x="172" y="36"/>
                    <a:pt x="272" y="65"/>
                    <a:pt x="373" y="95"/>
                  </a:cubicBezTo>
                  <a:cubicBezTo>
                    <a:pt x="403" y="107"/>
                    <a:pt x="415" y="131"/>
                    <a:pt x="409" y="160"/>
                  </a:cubicBezTo>
                  <a:cubicBezTo>
                    <a:pt x="397" y="178"/>
                    <a:pt x="379" y="196"/>
                    <a:pt x="361" y="196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76" name="Freeform 75"/>
            <p:cNvSpPr>
              <a:spLocks noChangeArrowheads="1"/>
            </p:cNvSpPr>
            <p:nvPr/>
          </p:nvSpPr>
          <p:spPr bwMode="auto">
            <a:xfrm>
              <a:off x="12967509" y="5434226"/>
              <a:ext cx="116172" cy="57106"/>
            </a:xfrm>
            <a:custGeom>
              <a:avLst/>
              <a:gdLst>
                <a:gd name="T0" fmla="*/ 208 w 262"/>
                <a:gd name="T1" fmla="*/ 125 h 126"/>
                <a:gd name="T2" fmla="*/ 208 w 262"/>
                <a:gd name="T3" fmla="*/ 125 h 126"/>
                <a:gd name="T4" fmla="*/ 196 w 262"/>
                <a:gd name="T5" fmla="*/ 125 h 126"/>
                <a:gd name="T6" fmla="*/ 47 w 262"/>
                <a:gd name="T7" fmla="*/ 107 h 126"/>
                <a:gd name="T8" fmla="*/ 6 w 262"/>
                <a:gd name="T9" fmla="*/ 48 h 126"/>
                <a:gd name="T10" fmla="*/ 65 w 262"/>
                <a:gd name="T11" fmla="*/ 6 h 126"/>
                <a:gd name="T12" fmla="*/ 213 w 262"/>
                <a:gd name="T13" fmla="*/ 30 h 126"/>
                <a:gd name="T14" fmla="*/ 255 w 262"/>
                <a:gd name="T15" fmla="*/ 83 h 126"/>
                <a:gd name="T16" fmla="*/ 208 w 262"/>
                <a:gd name="T1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126">
                  <a:moveTo>
                    <a:pt x="208" y="125"/>
                  </a:moveTo>
                  <a:lnTo>
                    <a:pt x="208" y="125"/>
                  </a:lnTo>
                  <a:cubicBezTo>
                    <a:pt x="202" y="125"/>
                    <a:pt x="202" y="125"/>
                    <a:pt x="196" y="125"/>
                  </a:cubicBezTo>
                  <a:cubicBezTo>
                    <a:pt x="148" y="119"/>
                    <a:pt x="101" y="113"/>
                    <a:pt x="47" y="107"/>
                  </a:cubicBezTo>
                  <a:cubicBezTo>
                    <a:pt x="24" y="101"/>
                    <a:pt x="0" y="77"/>
                    <a:pt x="6" y="48"/>
                  </a:cubicBezTo>
                  <a:cubicBezTo>
                    <a:pt x="12" y="18"/>
                    <a:pt x="36" y="0"/>
                    <a:pt x="65" y="6"/>
                  </a:cubicBezTo>
                  <a:cubicBezTo>
                    <a:pt x="113" y="12"/>
                    <a:pt x="166" y="18"/>
                    <a:pt x="213" y="30"/>
                  </a:cubicBezTo>
                  <a:cubicBezTo>
                    <a:pt x="243" y="30"/>
                    <a:pt x="261" y="59"/>
                    <a:pt x="255" y="83"/>
                  </a:cubicBezTo>
                  <a:cubicBezTo>
                    <a:pt x="249" y="113"/>
                    <a:pt x="231" y="125"/>
                    <a:pt x="208" y="125"/>
                  </a:cubicBezTo>
                </a:path>
              </a:pathLst>
            </a:custGeom>
            <a:solidFill>
              <a:srgbClr val="98989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sp>
        <p:nvSpPr>
          <p:cNvPr id="353" name="Freeform 76"/>
          <p:cNvSpPr>
            <a:spLocks noChangeArrowheads="1"/>
          </p:cNvSpPr>
          <p:nvPr/>
        </p:nvSpPr>
        <p:spPr bwMode="auto">
          <a:xfrm>
            <a:off x="8580957" y="5193637"/>
            <a:ext cx="1027541" cy="4005525"/>
          </a:xfrm>
          <a:custGeom>
            <a:avLst/>
            <a:gdLst>
              <a:gd name="T0" fmla="*/ 1221 w 1899"/>
              <a:gd name="T1" fmla="*/ 7366 h 7408"/>
              <a:gd name="T2" fmla="*/ 1257 w 1899"/>
              <a:gd name="T3" fmla="*/ 7051 h 7408"/>
              <a:gd name="T4" fmla="*/ 1269 w 1899"/>
              <a:gd name="T5" fmla="*/ 7407 h 7408"/>
              <a:gd name="T6" fmla="*/ 1067 w 1899"/>
              <a:gd name="T7" fmla="*/ 6796 h 7408"/>
              <a:gd name="T8" fmla="*/ 1055 w 1899"/>
              <a:gd name="T9" fmla="*/ 6476 h 7408"/>
              <a:gd name="T10" fmla="*/ 1115 w 1899"/>
              <a:gd name="T11" fmla="*/ 6826 h 7408"/>
              <a:gd name="T12" fmla="*/ 848 w 1899"/>
              <a:gd name="T13" fmla="*/ 6239 h 7408"/>
              <a:gd name="T14" fmla="*/ 818 w 1899"/>
              <a:gd name="T15" fmla="*/ 5918 h 7408"/>
              <a:gd name="T16" fmla="*/ 895 w 1899"/>
              <a:gd name="T17" fmla="*/ 6268 h 7408"/>
              <a:gd name="T18" fmla="*/ 610 w 1899"/>
              <a:gd name="T19" fmla="*/ 5682 h 7408"/>
              <a:gd name="T20" fmla="*/ 587 w 1899"/>
              <a:gd name="T21" fmla="*/ 5368 h 7408"/>
              <a:gd name="T22" fmla="*/ 652 w 1899"/>
              <a:gd name="T23" fmla="*/ 5711 h 7408"/>
              <a:gd name="T24" fmla="*/ 379 w 1899"/>
              <a:gd name="T25" fmla="*/ 5125 h 7408"/>
              <a:gd name="T26" fmla="*/ 373 w 1899"/>
              <a:gd name="T27" fmla="*/ 4804 h 7408"/>
              <a:gd name="T28" fmla="*/ 427 w 1899"/>
              <a:gd name="T29" fmla="*/ 5154 h 7408"/>
              <a:gd name="T30" fmla="*/ 183 w 1899"/>
              <a:gd name="T31" fmla="*/ 4549 h 7408"/>
              <a:gd name="T32" fmla="*/ 207 w 1899"/>
              <a:gd name="T33" fmla="*/ 4229 h 7408"/>
              <a:gd name="T34" fmla="*/ 231 w 1899"/>
              <a:gd name="T35" fmla="*/ 4585 h 7408"/>
              <a:gd name="T36" fmla="*/ 53 w 1899"/>
              <a:gd name="T37" fmla="*/ 3956 h 7408"/>
              <a:gd name="T38" fmla="*/ 112 w 1899"/>
              <a:gd name="T39" fmla="*/ 3642 h 7408"/>
              <a:gd name="T40" fmla="*/ 100 w 1899"/>
              <a:gd name="T41" fmla="*/ 3998 h 7408"/>
              <a:gd name="T42" fmla="*/ 0 w 1899"/>
              <a:gd name="T43" fmla="*/ 3345 h 7408"/>
              <a:gd name="T44" fmla="*/ 65 w 1899"/>
              <a:gd name="T45" fmla="*/ 2996 h 7408"/>
              <a:gd name="T46" fmla="*/ 100 w 1899"/>
              <a:gd name="T47" fmla="*/ 3345 h 7408"/>
              <a:gd name="T48" fmla="*/ 95 w 1899"/>
              <a:gd name="T49" fmla="*/ 2800 h 7408"/>
              <a:gd name="T50" fmla="*/ 59 w 1899"/>
              <a:gd name="T51" fmla="*/ 2663 h 7408"/>
              <a:gd name="T52" fmla="*/ 201 w 1899"/>
              <a:gd name="T53" fmla="*/ 2462 h 7408"/>
              <a:gd name="T54" fmla="*/ 95 w 1899"/>
              <a:gd name="T55" fmla="*/ 2800 h 7408"/>
              <a:gd name="T56" fmla="*/ 213 w 1899"/>
              <a:gd name="T57" fmla="*/ 2207 h 7408"/>
              <a:gd name="T58" fmla="*/ 344 w 1899"/>
              <a:gd name="T59" fmla="*/ 1827 h 7408"/>
              <a:gd name="T60" fmla="*/ 231 w 1899"/>
              <a:gd name="T61" fmla="*/ 2213 h 7408"/>
              <a:gd name="T62" fmla="*/ 421 w 1899"/>
              <a:gd name="T63" fmla="*/ 1643 h 7408"/>
              <a:gd name="T64" fmla="*/ 610 w 1899"/>
              <a:gd name="T65" fmla="*/ 1288 h 7408"/>
              <a:gd name="T66" fmla="*/ 444 w 1899"/>
              <a:gd name="T67" fmla="*/ 1649 h 7408"/>
              <a:gd name="T68" fmla="*/ 717 w 1899"/>
              <a:gd name="T69" fmla="*/ 1115 h 7408"/>
              <a:gd name="T70" fmla="*/ 954 w 1899"/>
              <a:gd name="T71" fmla="*/ 795 h 7408"/>
              <a:gd name="T72" fmla="*/ 747 w 1899"/>
              <a:gd name="T73" fmla="*/ 1127 h 7408"/>
              <a:gd name="T74" fmla="*/ 1091 w 1899"/>
              <a:gd name="T75" fmla="*/ 647 h 7408"/>
              <a:gd name="T76" fmla="*/ 1381 w 1899"/>
              <a:gd name="T77" fmla="*/ 368 h 7408"/>
              <a:gd name="T78" fmla="*/ 1126 w 1899"/>
              <a:gd name="T79" fmla="*/ 659 h 7408"/>
              <a:gd name="T80" fmla="*/ 1542 w 1899"/>
              <a:gd name="T81" fmla="*/ 244 h 7408"/>
              <a:gd name="T82" fmla="*/ 1886 w 1899"/>
              <a:gd name="T83" fmla="*/ 36 h 7408"/>
              <a:gd name="T84" fmla="*/ 1583 w 1899"/>
              <a:gd name="T85" fmla="*/ 267 h 7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99" h="7408">
                <a:moveTo>
                  <a:pt x="1269" y="7407"/>
                </a:moveTo>
                <a:lnTo>
                  <a:pt x="1269" y="7407"/>
                </a:lnTo>
                <a:cubicBezTo>
                  <a:pt x="1245" y="7407"/>
                  <a:pt x="1227" y="7389"/>
                  <a:pt x="1221" y="7366"/>
                </a:cubicBezTo>
                <a:cubicBezTo>
                  <a:pt x="1210" y="7277"/>
                  <a:pt x="1186" y="7182"/>
                  <a:pt x="1156" y="7075"/>
                </a:cubicBezTo>
                <a:cubicBezTo>
                  <a:pt x="1150" y="7051"/>
                  <a:pt x="1168" y="7022"/>
                  <a:pt x="1192" y="7016"/>
                </a:cubicBezTo>
                <a:cubicBezTo>
                  <a:pt x="1221" y="7010"/>
                  <a:pt x="1245" y="7022"/>
                  <a:pt x="1257" y="7051"/>
                </a:cubicBezTo>
                <a:cubicBezTo>
                  <a:pt x="1287" y="7158"/>
                  <a:pt x="1304" y="7253"/>
                  <a:pt x="1322" y="7348"/>
                </a:cubicBezTo>
                <a:cubicBezTo>
                  <a:pt x="1328" y="7377"/>
                  <a:pt x="1304" y="7401"/>
                  <a:pt x="1281" y="7407"/>
                </a:cubicBezTo>
                <a:cubicBezTo>
                  <a:pt x="1275" y="7407"/>
                  <a:pt x="1275" y="7407"/>
                  <a:pt x="1269" y="7407"/>
                </a:cubicBezTo>
                <a:close/>
                <a:moveTo>
                  <a:pt x="1115" y="6826"/>
                </a:moveTo>
                <a:lnTo>
                  <a:pt x="1115" y="6826"/>
                </a:lnTo>
                <a:cubicBezTo>
                  <a:pt x="1097" y="6826"/>
                  <a:pt x="1079" y="6814"/>
                  <a:pt x="1067" y="6796"/>
                </a:cubicBezTo>
                <a:cubicBezTo>
                  <a:pt x="1037" y="6707"/>
                  <a:pt x="1002" y="6612"/>
                  <a:pt x="966" y="6512"/>
                </a:cubicBezTo>
                <a:cubicBezTo>
                  <a:pt x="954" y="6488"/>
                  <a:pt x="966" y="6458"/>
                  <a:pt x="990" y="6446"/>
                </a:cubicBezTo>
                <a:cubicBezTo>
                  <a:pt x="1020" y="6440"/>
                  <a:pt x="1049" y="6452"/>
                  <a:pt x="1055" y="6476"/>
                </a:cubicBezTo>
                <a:cubicBezTo>
                  <a:pt x="1097" y="6577"/>
                  <a:pt x="1132" y="6672"/>
                  <a:pt x="1162" y="6761"/>
                </a:cubicBezTo>
                <a:cubicBezTo>
                  <a:pt x="1174" y="6784"/>
                  <a:pt x="1162" y="6814"/>
                  <a:pt x="1132" y="6826"/>
                </a:cubicBezTo>
                <a:cubicBezTo>
                  <a:pt x="1126" y="6826"/>
                  <a:pt x="1121" y="6826"/>
                  <a:pt x="1115" y="6826"/>
                </a:cubicBezTo>
                <a:close/>
                <a:moveTo>
                  <a:pt x="895" y="6268"/>
                </a:moveTo>
                <a:lnTo>
                  <a:pt x="895" y="6268"/>
                </a:lnTo>
                <a:cubicBezTo>
                  <a:pt x="877" y="6268"/>
                  <a:pt x="860" y="6256"/>
                  <a:pt x="848" y="6239"/>
                </a:cubicBezTo>
                <a:cubicBezTo>
                  <a:pt x="812" y="6144"/>
                  <a:pt x="771" y="6055"/>
                  <a:pt x="729" y="5960"/>
                </a:cubicBezTo>
                <a:cubicBezTo>
                  <a:pt x="717" y="5936"/>
                  <a:pt x="729" y="5907"/>
                  <a:pt x="753" y="5895"/>
                </a:cubicBezTo>
                <a:cubicBezTo>
                  <a:pt x="783" y="5883"/>
                  <a:pt x="812" y="5895"/>
                  <a:pt x="818" y="5918"/>
                </a:cubicBezTo>
                <a:cubicBezTo>
                  <a:pt x="860" y="6013"/>
                  <a:pt x="901" y="6102"/>
                  <a:pt x="943" y="6197"/>
                </a:cubicBezTo>
                <a:cubicBezTo>
                  <a:pt x="954" y="6221"/>
                  <a:pt x="943" y="6251"/>
                  <a:pt x="913" y="6262"/>
                </a:cubicBezTo>
                <a:cubicBezTo>
                  <a:pt x="907" y="6262"/>
                  <a:pt x="901" y="6268"/>
                  <a:pt x="895" y="6268"/>
                </a:cubicBezTo>
                <a:close/>
                <a:moveTo>
                  <a:pt x="652" y="5711"/>
                </a:moveTo>
                <a:lnTo>
                  <a:pt x="652" y="5711"/>
                </a:lnTo>
                <a:cubicBezTo>
                  <a:pt x="634" y="5711"/>
                  <a:pt x="616" y="5706"/>
                  <a:pt x="610" y="5682"/>
                </a:cubicBezTo>
                <a:cubicBezTo>
                  <a:pt x="563" y="5581"/>
                  <a:pt x="527" y="5487"/>
                  <a:pt x="492" y="5403"/>
                </a:cubicBezTo>
                <a:cubicBezTo>
                  <a:pt x="480" y="5380"/>
                  <a:pt x="492" y="5350"/>
                  <a:pt x="515" y="5338"/>
                </a:cubicBezTo>
                <a:cubicBezTo>
                  <a:pt x="545" y="5332"/>
                  <a:pt x="575" y="5344"/>
                  <a:pt x="587" y="5368"/>
                </a:cubicBezTo>
                <a:cubicBezTo>
                  <a:pt x="616" y="5451"/>
                  <a:pt x="658" y="5540"/>
                  <a:pt x="699" y="5647"/>
                </a:cubicBezTo>
                <a:cubicBezTo>
                  <a:pt x="711" y="5670"/>
                  <a:pt x="699" y="5700"/>
                  <a:pt x="676" y="5711"/>
                </a:cubicBezTo>
                <a:cubicBezTo>
                  <a:pt x="670" y="5711"/>
                  <a:pt x="664" y="5711"/>
                  <a:pt x="652" y="5711"/>
                </a:cubicBezTo>
                <a:close/>
                <a:moveTo>
                  <a:pt x="427" y="5154"/>
                </a:moveTo>
                <a:lnTo>
                  <a:pt x="427" y="5154"/>
                </a:lnTo>
                <a:cubicBezTo>
                  <a:pt x="409" y="5154"/>
                  <a:pt x="385" y="5142"/>
                  <a:pt x="379" y="5125"/>
                </a:cubicBezTo>
                <a:cubicBezTo>
                  <a:pt x="344" y="5024"/>
                  <a:pt x="308" y="4929"/>
                  <a:pt x="278" y="4840"/>
                </a:cubicBezTo>
                <a:cubicBezTo>
                  <a:pt x="266" y="4810"/>
                  <a:pt x="284" y="4787"/>
                  <a:pt x="308" y="4775"/>
                </a:cubicBezTo>
                <a:cubicBezTo>
                  <a:pt x="332" y="4769"/>
                  <a:pt x="361" y="4781"/>
                  <a:pt x="373" y="4804"/>
                </a:cubicBezTo>
                <a:cubicBezTo>
                  <a:pt x="403" y="4899"/>
                  <a:pt x="438" y="4988"/>
                  <a:pt x="474" y="5089"/>
                </a:cubicBezTo>
                <a:cubicBezTo>
                  <a:pt x="486" y="5113"/>
                  <a:pt x="468" y="5142"/>
                  <a:pt x="444" y="5154"/>
                </a:cubicBezTo>
                <a:cubicBezTo>
                  <a:pt x="438" y="5154"/>
                  <a:pt x="433" y="5154"/>
                  <a:pt x="427" y="5154"/>
                </a:cubicBezTo>
                <a:close/>
                <a:moveTo>
                  <a:pt x="231" y="4585"/>
                </a:moveTo>
                <a:lnTo>
                  <a:pt x="231" y="4585"/>
                </a:lnTo>
                <a:cubicBezTo>
                  <a:pt x="213" y="4585"/>
                  <a:pt x="189" y="4573"/>
                  <a:pt x="183" y="4549"/>
                </a:cubicBezTo>
                <a:cubicBezTo>
                  <a:pt x="160" y="4449"/>
                  <a:pt x="130" y="4348"/>
                  <a:pt x="112" y="4253"/>
                </a:cubicBezTo>
                <a:cubicBezTo>
                  <a:pt x="106" y="4229"/>
                  <a:pt x="118" y="4199"/>
                  <a:pt x="148" y="4194"/>
                </a:cubicBezTo>
                <a:cubicBezTo>
                  <a:pt x="172" y="4188"/>
                  <a:pt x="201" y="4206"/>
                  <a:pt x="207" y="4229"/>
                </a:cubicBezTo>
                <a:cubicBezTo>
                  <a:pt x="231" y="4324"/>
                  <a:pt x="255" y="4425"/>
                  <a:pt x="284" y="4520"/>
                </a:cubicBezTo>
                <a:cubicBezTo>
                  <a:pt x="290" y="4549"/>
                  <a:pt x="272" y="4573"/>
                  <a:pt x="249" y="4585"/>
                </a:cubicBezTo>
                <a:cubicBezTo>
                  <a:pt x="243" y="4585"/>
                  <a:pt x="237" y="4585"/>
                  <a:pt x="231" y="4585"/>
                </a:cubicBezTo>
                <a:close/>
                <a:moveTo>
                  <a:pt x="100" y="3998"/>
                </a:moveTo>
                <a:lnTo>
                  <a:pt x="100" y="3998"/>
                </a:lnTo>
                <a:cubicBezTo>
                  <a:pt x="77" y="3998"/>
                  <a:pt x="53" y="3980"/>
                  <a:pt x="53" y="3956"/>
                </a:cubicBezTo>
                <a:cubicBezTo>
                  <a:pt x="35" y="3856"/>
                  <a:pt x="23" y="3755"/>
                  <a:pt x="11" y="3654"/>
                </a:cubicBezTo>
                <a:cubicBezTo>
                  <a:pt x="11" y="3624"/>
                  <a:pt x="29" y="3600"/>
                  <a:pt x="59" y="3600"/>
                </a:cubicBezTo>
                <a:cubicBezTo>
                  <a:pt x="88" y="3595"/>
                  <a:pt x="112" y="3618"/>
                  <a:pt x="112" y="3642"/>
                </a:cubicBezTo>
                <a:cubicBezTo>
                  <a:pt x="124" y="3743"/>
                  <a:pt x="136" y="3838"/>
                  <a:pt x="148" y="3938"/>
                </a:cubicBezTo>
                <a:cubicBezTo>
                  <a:pt x="154" y="3968"/>
                  <a:pt x="136" y="3992"/>
                  <a:pt x="106" y="3998"/>
                </a:cubicBezTo>
                <a:cubicBezTo>
                  <a:pt x="106" y="3998"/>
                  <a:pt x="106" y="3998"/>
                  <a:pt x="100" y="3998"/>
                </a:cubicBezTo>
                <a:close/>
                <a:moveTo>
                  <a:pt x="47" y="3393"/>
                </a:moveTo>
                <a:lnTo>
                  <a:pt x="47" y="3393"/>
                </a:lnTo>
                <a:cubicBezTo>
                  <a:pt x="23" y="3393"/>
                  <a:pt x="0" y="3375"/>
                  <a:pt x="0" y="3345"/>
                </a:cubicBezTo>
                <a:cubicBezTo>
                  <a:pt x="0" y="3334"/>
                  <a:pt x="0" y="3328"/>
                  <a:pt x="0" y="3316"/>
                </a:cubicBezTo>
                <a:cubicBezTo>
                  <a:pt x="0" y="3221"/>
                  <a:pt x="0" y="3132"/>
                  <a:pt x="11" y="3043"/>
                </a:cubicBezTo>
                <a:cubicBezTo>
                  <a:pt x="11" y="3013"/>
                  <a:pt x="35" y="2996"/>
                  <a:pt x="65" y="2996"/>
                </a:cubicBezTo>
                <a:cubicBezTo>
                  <a:pt x="88" y="2996"/>
                  <a:pt x="112" y="3025"/>
                  <a:pt x="106" y="3049"/>
                </a:cubicBezTo>
                <a:cubicBezTo>
                  <a:pt x="100" y="3138"/>
                  <a:pt x="100" y="3227"/>
                  <a:pt x="100" y="3316"/>
                </a:cubicBezTo>
                <a:cubicBezTo>
                  <a:pt x="100" y="3328"/>
                  <a:pt x="100" y="3334"/>
                  <a:pt x="100" y="3345"/>
                </a:cubicBezTo>
                <a:cubicBezTo>
                  <a:pt x="100" y="3375"/>
                  <a:pt x="77" y="3393"/>
                  <a:pt x="47" y="3393"/>
                </a:cubicBezTo>
                <a:close/>
                <a:moveTo>
                  <a:pt x="95" y="2800"/>
                </a:moveTo>
                <a:lnTo>
                  <a:pt x="95" y="2800"/>
                </a:lnTo>
                <a:cubicBezTo>
                  <a:pt x="88" y="2800"/>
                  <a:pt x="88" y="2800"/>
                  <a:pt x="88" y="2794"/>
                </a:cubicBezTo>
                <a:cubicBezTo>
                  <a:pt x="59" y="2794"/>
                  <a:pt x="41" y="2764"/>
                  <a:pt x="41" y="2741"/>
                </a:cubicBezTo>
                <a:cubicBezTo>
                  <a:pt x="47" y="2711"/>
                  <a:pt x="53" y="2687"/>
                  <a:pt x="59" y="2663"/>
                </a:cubicBezTo>
                <a:cubicBezTo>
                  <a:pt x="71" y="2586"/>
                  <a:pt x="88" y="2515"/>
                  <a:pt x="100" y="2438"/>
                </a:cubicBezTo>
                <a:cubicBezTo>
                  <a:pt x="106" y="2414"/>
                  <a:pt x="136" y="2396"/>
                  <a:pt x="160" y="2403"/>
                </a:cubicBezTo>
                <a:cubicBezTo>
                  <a:pt x="189" y="2408"/>
                  <a:pt x="207" y="2438"/>
                  <a:pt x="201" y="2462"/>
                </a:cubicBezTo>
                <a:cubicBezTo>
                  <a:pt x="183" y="2533"/>
                  <a:pt x="172" y="2610"/>
                  <a:pt x="154" y="2681"/>
                </a:cubicBezTo>
                <a:cubicBezTo>
                  <a:pt x="154" y="2705"/>
                  <a:pt x="148" y="2729"/>
                  <a:pt x="142" y="2752"/>
                </a:cubicBezTo>
                <a:cubicBezTo>
                  <a:pt x="142" y="2782"/>
                  <a:pt x="118" y="2800"/>
                  <a:pt x="95" y="2800"/>
                </a:cubicBezTo>
                <a:close/>
                <a:moveTo>
                  <a:pt x="231" y="2213"/>
                </a:moveTo>
                <a:lnTo>
                  <a:pt x="231" y="2213"/>
                </a:lnTo>
                <a:cubicBezTo>
                  <a:pt x="225" y="2213"/>
                  <a:pt x="219" y="2213"/>
                  <a:pt x="213" y="2207"/>
                </a:cubicBezTo>
                <a:cubicBezTo>
                  <a:pt x="189" y="2201"/>
                  <a:pt x="172" y="2171"/>
                  <a:pt x="183" y="2147"/>
                </a:cubicBezTo>
                <a:cubicBezTo>
                  <a:pt x="213" y="2047"/>
                  <a:pt x="243" y="1952"/>
                  <a:pt x="278" y="1857"/>
                </a:cubicBezTo>
                <a:cubicBezTo>
                  <a:pt x="290" y="1833"/>
                  <a:pt x="320" y="1821"/>
                  <a:pt x="344" y="1827"/>
                </a:cubicBezTo>
                <a:cubicBezTo>
                  <a:pt x="367" y="1839"/>
                  <a:pt x="385" y="1869"/>
                  <a:pt x="373" y="1892"/>
                </a:cubicBezTo>
                <a:cubicBezTo>
                  <a:pt x="338" y="1987"/>
                  <a:pt x="308" y="2082"/>
                  <a:pt x="278" y="2177"/>
                </a:cubicBezTo>
                <a:cubicBezTo>
                  <a:pt x="272" y="2195"/>
                  <a:pt x="249" y="2213"/>
                  <a:pt x="231" y="2213"/>
                </a:cubicBezTo>
                <a:close/>
                <a:moveTo>
                  <a:pt x="444" y="1649"/>
                </a:moveTo>
                <a:lnTo>
                  <a:pt x="444" y="1649"/>
                </a:lnTo>
                <a:cubicBezTo>
                  <a:pt x="438" y="1649"/>
                  <a:pt x="433" y="1649"/>
                  <a:pt x="421" y="1643"/>
                </a:cubicBezTo>
                <a:cubicBezTo>
                  <a:pt x="397" y="1631"/>
                  <a:pt x="385" y="1602"/>
                  <a:pt x="397" y="1578"/>
                </a:cubicBezTo>
                <a:cubicBezTo>
                  <a:pt x="444" y="1483"/>
                  <a:pt x="492" y="1394"/>
                  <a:pt x="539" y="1305"/>
                </a:cubicBezTo>
                <a:cubicBezTo>
                  <a:pt x="551" y="1281"/>
                  <a:pt x="587" y="1276"/>
                  <a:pt x="610" y="1288"/>
                </a:cubicBezTo>
                <a:cubicBezTo>
                  <a:pt x="634" y="1299"/>
                  <a:pt x="640" y="1335"/>
                  <a:pt x="628" y="1359"/>
                </a:cubicBezTo>
                <a:cubicBezTo>
                  <a:pt x="581" y="1442"/>
                  <a:pt x="533" y="1531"/>
                  <a:pt x="492" y="1620"/>
                </a:cubicBezTo>
                <a:cubicBezTo>
                  <a:pt x="480" y="1637"/>
                  <a:pt x="462" y="1649"/>
                  <a:pt x="444" y="1649"/>
                </a:cubicBezTo>
                <a:close/>
                <a:moveTo>
                  <a:pt x="747" y="1127"/>
                </a:moveTo>
                <a:lnTo>
                  <a:pt x="747" y="1127"/>
                </a:lnTo>
                <a:cubicBezTo>
                  <a:pt x="735" y="1127"/>
                  <a:pt x="723" y="1121"/>
                  <a:pt x="717" y="1115"/>
                </a:cubicBezTo>
                <a:cubicBezTo>
                  <a:pt x="694" y="1104"/>
                  <a:pt x="688" y="1068"/>
                  <a:pt x="705" y="1050"/>
                </a:cubicBezTo>
                <a:cubicBezTo>
                  <a:pt x="759" y="961"/>
                  <a:pt x="824" y="878"/>
                  <a:pt x="883" y="801"/>
                </a:cubicBezTo>
                <a:cubicBezTo>
                  <a:pt x="901" y="783"/>
                  <a:pt x="937" y="777"/>
                  <a:pt x="954" y="795"/>
                </a:cubicBezTo>
                <a:cubicBezTo>
                  <a:pt x="978" y="813"/>
                  <a:pt x="984" y="843"/>
                  <a:pt x="966" y="866"/>
                </a:cubicBezTo>
                <a:cubicBezTo>
                  <a:pt x="901" y="943"/>
                  <a:pt x="842" y="1020"/>
                  <a:pt x="788" y="1104"/>
                </a:cubicBezTo>
                <a:cubicBezTo>
                  <a:pt x="776" y="1121"/>
                  <a:pt x="759" y="1127"/>
                  <a:pt x="747" y="1127"/>
                </a:cubicBezTo>
                <a:close/>
                <a:moveTo>
                  <a:pt x="1126" y="659"/>
                </a:moveTo>
                <a:lnTo>
                  <a:pt x="1126" y="659"/>
                </a:lnTo>
                <a:cubicBezTo>
                  <a:pt x="1115" y="659"/>
                  <a:pt x="1103" y="653"/>
                  <a:pt x="1091" y="647"/>
                </a:cubicBezTo>
                <a:cubicBezTo>
                  <a:pt x="1073" y="629"/>
                  <a:pt x="1067" y="593"/>
                  <a:pt x="1091" y="576"/>
                </a:cubicBezTo>
                <a:cubicBezTo>
                  <a:pt x="1162" y="499"/>
                  <a:pt x="1233" y="427"/>
                  <a:pt x="1310" y="362"/>
                </a:cubicBezTo>
                <a:cubicBezTo>
                  <a:pt x="1334" y="344"/>
                  <a:pt x="1364" y="350"/>
                  <a:pt x="1381" y="368"/>
                </a:cubicBezTo>
                <a:cubicBezTo>
                  <a:pt x="1399" y="392"/>
                  <a:pt x="1399" y="422"/>
                  <a:pt x="1376" y="439"/>
                </a:cubicBezTo>
                <a:cubicBezTo>
                  <a:pt x="1304" y="505"/>
                  <a:pt x="1233" y="576"/>
                  <a:pt x="1162" y="647"/>
                </a:cubicBezTo>
                <a:cubicBezTo>
                  <a:pt x="1150" y="653"/>
                  <a:pt x="1138" y="659"/>
                  <a:pt x="1126" y="659"/>
                </a:cubicBezTo>
                <a:close/>
                <a:moveTo>
                  <a:pt x="1583" y="267"/>
                </a:moveTo>
                <a:lnTo>
                  <a:pt x="1583" y="267"/>
                </a:lnTo>
                <a:cubicBezTo>
                  <a:pt x="1565" y="267"/>
                  <a:pt x="1553" y="261"/>
                  <a:pt x="1542" y="244"/>
                </a:cubicBezTo>
                <a:cubicBezTo>
                  <a:pt x="1524" y="226"/>
                  <a:pt x="1530" y="190"/>
                  <a:pt x="1553" y="178"/>
                </a:cubicBezTo>
                <a:cubicBezTo>
                  <a:pt x="1708" y="66"/>
                  <a:pt x="1814" y="18"/>
                  <a:pt x="1820" y="12"/>
                </a:cubicBezTo>
                <a:cubicBezTo>
                  <a:pt x="1844" y="0"/>
                  <a:pt x="1874" y="12"/>
                  <a:pt x="1886" y="36"/>
                </a:cubicBezTo>
                <a:cubicBezTo>
                  <a:pt x="1898" y="60"/>
                  <a:pt x="1886" y="95"/>
                  <a:pt x="1862" y="107"/>
                </a:cubicBezTo>
                <a:cubicBezTo>
                  <a:pt x="1862" y="107"/>
                  <a:pt x="1761" y="155"/>
                  <a:pt x="1613" y="255"/>
                </a:cubicBezTo>
                <a:cubicBezTo>
                  <a:pt x="1601" y="261"/>
                  <a:pt x="1595" y="267"/>
                  <a:pt x="1583" y="267"/>
                </a:cubicBezTo>
                <a:close/>
              </a:path>
            </a:pathLst>
          </a:custGeom>
          <a:solidFill>
            <a:srgbClr val="98989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5033B7A-308F-43C9-B926-B5438F007B09}"/>
              </a:ext>
            </a:extLst>
          </p:cNvPr>
          <p:cNvGrpSpPr/>
          <p:nvPr/>
        </p:nvGrpSpPr>
        <p:grpSpPr>
          <a:xfrm>
            <a:off x="7651162" y="8140559"/>
            <a:ext cx="646088" cy="937008"/>
            <a:chOff x="7652158" y="8141520"/>
            <a:chExt cx="646172" cy="937130"/>
          </a:xfrm>
          <a:solidFill>
            <a:schemeClr val="accent2"/>
          </a:solidFill>
        </p:grpSpPr>
        <p:sp>
          <p:nvSpPr>
            <p:cNvPr id="354" name="Freeform 77"/>
            <p:cNvSpPr>
              <a:spLocks noChangeArrowheads="1"/>
            </p:cNvSpPr>
            <p:nvPr/>
          </p:nvSpPr>
          <p:spPr bwMode="auto">
            <a:xfrm>
              <a:off x="7652158" y="8141520"/>
              <a:ext cx="646172" cy="772594"/>
            </a:xfrm>
            <a:custGeom>
              <a:avLst/>
              <a:gdLst>
                <a:gd name="T0" fmla="*/ 599 w 1193"/>
                <a:gd name="T1" fmla="*/ 0 h 1429"/>
                <a:gd name="T2" fmla="*/ 599 w 1193"/>
                <a:gd name="T3" fmla="*/ 0 h 1429"/>
                <a:gd name="T4" fmla="*/ 0 w 1193"/>
                <a:gd name="T5" fmla="*/ 592 h 1429"/>
                <a:gd name="T6" fmla="*/ 154 w 1193"/>
                <a:gd name="T7" fmla="*/ 989 h 1429"/>
                <a:gd name="T8" fmla="*/ 154 w 1193"/>
                <a:gd name="T9" fmla="*/ 989 h 1429"/>
                <a:gd name="T10" fmla="*/ 154 w 1193"/>
                <a:gd name="T11" fmla="*/ 995 h 1429"/>
                <a:gd name="T12" fmla="*/ 183 w 1193"/>
                <a:gd name="T13" fmla="*/ 1019 h 1429"/>
                <a:gd name="T14" fmla="*/ 320 w 1193"/>
                <a:gd name="T15" fmla="*/ 1191 h 1429"/>
                <a:gd name="T16" fmla="*/ 492 w 1193"/>
                <a:gd name="T17" fmla="*/ 1428 h 1429"/>
                <a:gd name="T18" fmla="*/ 581 w 1193"/>
                <a:gd name="T19" fmla="*/ 1428 h 1429"/>
                <a:gd name="T20" fmla="*/ 611 w 1193"/>
                <a:gd name="T21" fmla="*/ 1428 h 1429"/>
                <a:gd name="T22" fmla="*/ 705 w 1193"/>
                <a:gd name="T23" fmla="*/ 1428 h 1429"/>
                <a:gd name="T24" fmla="*/ 877 w 1193"/>
                <a:gd name="T25" fmla="*/ 1191 h 1429"/>
                <a:gd name="T26" fmla="*/ 1008 w 1193"/>
                <a:gd name="T27" fmla="*/ 1025 h 1429"/>
                <a:gd name="T28" fmla="*/ 1192 w 1193"/>
                <a:gd name="T29" fmla="*/ 592 h 1429"/>
                <a:gd name="T30" fmla="*/ 599 w 1193"/>
                <a:gd name="T31" fmla="*/ 0 h 1429"/>
                <a:gd name="T32" fmla="*/ 818 w 1193"/>
                <a:gd name="T33" fmla="*/ 859 h 1429"/>
                <a:gd name="T34" fmla="*/ 818 w 1193"/>
                <a:gd name="T35" fmla="*/ 859 h 1429"/>
                <a:gd name="T36" fmla="*/ 747 w 1193"/>
                <a:gd name="T37" fmla="*/ 954 h 1429"/>
                <a:gd name="T38" fmla="*/ 652 w 1193"/>
                <a:gd name="T39" fmla="*/ 1090 h 1429"/>
                <a:gd name="T40" fmla="*/ 605 w 1193"/>
                <a:gd name="T41" fmla="*/ 1090 h 1429"/>
                <a:gd name="T42" fmla="*/ 587 w 1193"/>
                <a:gd name="T43" fmla="*/ 1090 h 1429"/>
                <a:gd name="T44" fmla="*/ 539 w 1193"/>
                <a:gd name="T45" fmla="*/ 1090 h 1429"/>
                <a:gd name="T46" fmla="*/ 450 w 1193"/>
                <a:gd name="T47" fmla="*/ 954 h 1429"/>
                <a:gd name="T48" fmla="*/ 373 w 1193"/>
                <a:gd name="T49" fmla="*/ 859 h 1429"/>
                <a:gd name="T50" fmla="*/ 361 w 1193"/>
                <a:gd name="T51" fmla="*/ 841 h 1429"/>
                <a:gd name="T52" fmla="*/ 355 w 1193"/>
                <a:gd name="T53" fmla="*/ 841 h 1429"/>
                <a:gd name="T54" fmla="*/ 355 w 1193"/>
                <a:gd name="T55" fmla="*/ 841 h 1429"/>
                <a:gd name="T56" fmla="*/ 278 w 1193"/>
                <a:gd name="T57" fmla="*/ 610 h 1429"/>
                <a:gd name="T58" fmla="*/ 599 w 1193"/>
                <a:gd name="T59" fmla="*/ 266 h 1429"/>
                <a:gd name="T60" fmla="*/ 919 w 1193"/>
                <a:gd name="T61" fmla="*/ 610 h 1429"/>
                <a:gd name="T62" fmla="*/ 818 w 1193"/>
                <a:gd name="T63" fmla="*/ 859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3" h="1429">
                  <a:moveTo>
                    <a:pt x="599" y="0"/>
                  </a:moveTo>
                  <a:lnTo>
                    <a:pt x="599" y="0"/>
                  </a:lnTo>
                  <a:cubicBezTo>
                    <a:pt x="266" y="0"/>
                    <a:pt x="0" y="266"/>
                    <a:pt x="0" y="592"/>
                  </a:cubicBezTo>
                  <a:cubicBezTo>
                    <a:pt x="0" y="746"/>
                    <a:pt x="59" y="883"/>
                    <a:pt x="154" y="989"/>
                  </a:cubicBezTo>
                  <a:lnTo>
                    <a:pt x="154" y="989"/>
                  </a:lnTo>
                  <a:cubicBezTo>
                    <a:pt x="154" y="989"/>
                    <a:pt x="154" y="989"/>
                    <a:pt x="154" y="995"/>
                  </a:cubicBezTo>
                  <a:cubicBezTo>
                    <a:pt x="166" y="1001"/>
                    <a:pt x="172" y="1013"/>
                    <a:pt x="183" y="1019"/>
                  </a:cubicBezTo>
                  <a:cubicBezTo>
                    <a:pt x="219" y="1061"/>
                    <a:pt x="278" y="1126"/>
                    <a:pt x="320" y="1191"/>
                  </a:cubicBezTo>
                  <a:cubicBezTo>
                    <a:pt x="379" y="1292"/>
                    <a:pt x="350" y="1428"/>
                    <a:pt x="492" y="1428"/>
                  </a:cubicBezTo>
                  <a:cubicBezTo>
                    <a:pt x="581" y="1428"/>
                    <a:pt x="581" y="1428"/>
                    <a:pt x="581" y="1428"/>
                  </a:cubicBezTo>
                  <a:cubicBezTo>
                    <a:pt x="611" y="1428"/>
                    <a:pt x="611" y="1428"/>
                    <a:pt x="611" y="1428"/>
                  </a:cubicBezTo>
                  <a:cubicBezTo>
                    <a:pt x="705" y="1428"/>
                    <a:pt x="705" y="1428"/>
                    <a:pt x="705" y="1428"/>
                  </a:cubicBezTo>
                  <a:cubicBezTo>
                    <a:pt x="842" y="1428"/>
                    <a:pt x="812" y="1292"/>
                    <a:pt x="877" y="1191"/>
                  </a:cubicBezTo>
                  <a:cubicBezTo>
                    <a:pt x="913" y="1126"/>
                    <a:pt x="972" y="1061"/>
                    <a:pt x="1008" y="1025"/>
                  </a:cubicBezTo>
                  <a:cubicBezTo>
                    <a:pt x="1120" y="918"/>
                    <a:pt x="1192" y="764"/>
                    <a:pt x="1192" y="592"/>
                  </a:cubicBezTo>
                  <a:cubicBezTo>
                    <a:pt x="1192" y="266"/>
                    <a:pt x="925" y="0"/>
                    <a:pt x="599" y="0"/>
                  </a:cubicBezTo>
                  <a:close/>
                  <a:moveTo>
                    <a:pt x="818" y="859"/>
                  </a:moveTo>
                  <a:lnTo>
                    <a:pt x="818" y="859"/>
                  </a:lnTo>
                  <a:cubicBezTo>
                    <a:pt x="800" y="883"/>
                    <a:pt x="771" y="918"/>
                    <a:pt x="747" y="954"/>
                  </a:cubicBezTo>
                  <a:cubicBezTo>
                    <a:pt x="717" y="1013"/>
                    <a:pt x="729" y="1090"/>
                    <a:pt x="652" y="1090"/>
                  </a:cubicBezTo>
                  <a:cubicBezTo>
                    <a:pt x="605" y="1090"/>
                    <a:pt x="605" y="1090"/>
                    <a:pt x="605" y="1090"/>
                  </a:cubicBezTo>
                  <a:cubicBezTo>
                    <a:pt x="587" y="1090"/>
                    <a:pt x="587" y="1090"/>
                    <a:pt x="587" y="1090"/>
                  </a:cubicBezTo>
                  <a:cubicBezTo>
                    <a:pt x="539" y="1090"/>
                    <a:pt x="539" y="1090"/>
                    <a:pt x="539" y="1090"/>
                  </a:cubicBezTo>
                  <a:cubicBezTo>
                    <a:pt x="462" y="1090"/>
                    <a:pt x="480" y="1013"/>
                    <a:pt x="450" y="954"/>
                  </a:cubicBezTo>
                  <a:cubicBezTo>
                    <a:pt x="427" y="918"/>
                    <a:pt x="391" y="877"/>
                    <a:pt x="373" y="859"/>
                  </a:cubicBezTo>
                  <a:cubicBezTo>
                    <a:pt x="367" y="853"/>
                    <a:pt x="361" y="847"/>
                    <a:pt x="361" y="841"/>
                  </a:cubicBezTo>
                  <a:cubicBezTo>
                    <a:pt x="355" y="841"/>
                    <a:pt x="355" y="841"/>
                    <a:pt x="355" y="841"/>
                  </a:cubicBezTo>
                  <a:lnTo>
                    <a:pt x="355" y="841"/>
                  </a:lnTo>
                  <a:cubicBezTo>
                    <a:pt x="308" y="782"/>
                    <a:pt x="278" y="699"/>
                    <a:pt x="278" y="610"/>
                  </a:cubicBezTo>
                  <a:cubicBezTo>
                    <a:pt x="278" y="420"/>
                    <a:pt x="421" y="266"/>
                    <a:pt x="599" y="266"/>
                  </a:cubicBezTo>
                  <a:cubicBezTo>
                    <a:pt x="777" y="266"/>
                    <a:pt x="919" y="420"/>
                    <a:pt x="919" y="610"/>
                  </a:cubicBezTo>
                  <a:cubicBezTo>
                    <a:pt x="919" y="711"/>
                    <a:pt x="883" y="800"/>
                    <a:pt x="818" y="8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5" name="Freeform 78"/>
            <p:cNvSpPr>
              <a:spLocks noChangeArrowheads="1"/>
            </p:cNvSpPr>
            <p:nvPr/>
          </p:nvSpPr>
          <p:spPr bwMode="auto">
            <a:xfrm>
              <a:off x="7866751" y="8918887"/>
              <a:ext cx="219364" cy="52460"/>
            </a:xfrm>
            <a:custGeom>
              <a:avLst/>
              <a:gdLst>
                <a:gd name="T0" fmla="*/ 403 w 404"/>
                <a:gd name="T1" fmla="*/ 53 h 96"/>
                <a:gd name="T2" fmla="*/ 403 w 404"/>
                <a:gd name="T3" fmla="*/ 53 h 96"/>
                <a:gd name="T4" fmla="*/ 356 w 404"/>
                <a:gd name="T5" fmla="*/ 95 h 96"/>
                <a:gd name="T6" fmla="*/ 42 w 404"/>
                <a:gd name="T7" fmla="*/ 95 h 96"/>
                <a:gd name="T8" fmla="*/ 0 w 404"/>
                <a:gd name="T9" fmla="*/ 53 h 96"/>
                <a:gd name="T10" fmla="*/ 0 w 404"/>
                <a:gd name="T11" fmla="*/ 48 h 96"/>
                <a:gd name="T12" fmla="*/ 42 w 404"/>
                <a:gd name="T13" fmla="*/ 0 h 96"/>
                <a:gd name="T14" fmla="*/ 356 w 404"/>
                <a:gd name="T15" fmla="*/ 0 h 96"/>
                <a:gd name="T16" fmla="*/ 403 w 404"/>
                <a:gd name="T17" fmla="*/ 48 h 96"/>
                <a:gd name="T18" fmla="*/ 403 w 404"/>
                <a:gd name="T19" fmla="*/ 5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96">
                  <a:moveTo>
                    <a:pt x="403" y="53"/>
                  </a:moveTo>
                  <a:lnTo>
                    <a:pt x="403" y="53"/>
                  </a:lnTo>
                  <a:cubicBezTo>
                    <a:pt x="403" y="71"/>
                    <a:pt x="380" y="95"/>
                    <a:pt x="356" y="95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18" y="95"/>
                    <a:pt x="0" y="71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4"/>
                    <a:pt x="18" y="0"/>
                    <a:pt x="42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80" y="0"/>
                    <a:pt x="403" y="24"/>
                    <a:pt x="403" y="48"/>
                  </a:cubicBezTo>
                  <a:lnTo>
                    <a:pt x="403" y="5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6" name="Freeform 79"/>
            <p:cNvSpPr>
              <a:spLocks noChangeArrowheads="1"/>
            </p:cNvSpPr>
            <p:nvPr/>
          </p:nvSpPr>
          <p:spPr bwMode="auto">
            <a:xfrm>
              <a:off x="7866751" y="8980883"/>
              <a:ext cx="219364" cy="47691"/>
            </a:xfrm>
            <a:custGeom>
              <a:avLst/>
              <a:gdLst>
                <a:gd name="T0" fmla="*/ 403 w 404"/>
                <a:gd name="T1" fmla="*/ 47 h 90"/>
                <a:gd name="T2" fmla="*/ 403 w 404"/>
                <a:gd name="T3" fmla="*/ 47 h 90"/>
                <a:gd name="T4" fmla="*/ 356 w 404"/>
                <a:gd name="T5" fmla="*/ 89 h 90"/>
                <a:gd name="T6" fmla="*/ 42 w 404"/>
                <a:gd name="T7" fmla="*/ 89 h 90"/>
                <a:gd name="T8" fmla="*/ 0 w 404"/>
                <a:gd name="T9" fmla="*/ 47 h 90"/>
                <a:gd name="T10" fmla="*/ 0 w 404"/>
                <a:gd name="T11" fmla="*/ 47 h 90"/>
                <a:gd name="T12" fmla="*/ 42 w 404"/>
                <a:gd name="T13" fmla="*/ 0 h 90"/>
                <a:gd name="T14" fmla="*/ 356 w 404"/>
                <a:gd name="T15" fmla="*/ 0 h 90"/>
                <a:gd name="T16" fmla="*/ 403 w 404"/>
                <a:gd name="T17" fmla="*/ 4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90">
                  <a:moveTo>
                    <a:pt x="403" y="47"/>
                  </a:moveTo>
                  <a:lnTo>
                    <a:pt x="403" y="47"/>
                  </a:lnTo>
                  <a:cubicBezTo>
                    <a:pt x="403" y="71"/>
                    <a:pt x="380" y="89"/>
                    <a:pt x="356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18" y="89"/>
                    <a:pt x="0" y="71"/>
                    <a:pt x="0" y="47"/>
                  </a:cubicBezTo>
                  <a:lnTo>
                    <a:pt x="0" y="47"/>
                  </a:lnTo>
                  <a:cubicBezTo>
                    <a:pt x="0" y="24"/>
                    <a:pt x="18" y="0"/>
                    <a:pt x="42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80" y="0"/>
                    <a:pt x="403" y="24"/>
                    <a:pt x="403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7" name="Freeform 80"/>
            <p:cNvSpPr>
              <a:spLocks noChangeArrowheads="1"/>
            </p:cNvSpPr>
            <p:nvPr/>
          </p:nvSpPr>
          <p:spPr bwMode="auto">
            <a:xfrm>
              <a:off x="7921595" y="8990421"/>
              <a:ext cx="104913" cy="88229"/>
            </a:xfrm>
            <a:custGeom>
              <a:avLst/>
              <a:gdLst>
                <a:gd name="T0" fmla="*/ 195 w 196"/>
                <a:gd name="T1" fmla="*/ 77 h 161"/>
                <a:gd name="T2" fmla="*/ 195 w 196"/>
                <a:gd name="T3" fmla="*/ 77 h 161"/>
                <a:gd name="T4" fmla="*/ 101 w 196"/>
                <a:gd name="T5" fmla="*/ 160 h 161"/>
                <a:gd name="T6" fmla="*/ 0 w 196"/>
                <a:gd name="T7" fmla="*/ 77 h 161"/>
                <a:gd name="T8" fmla="*/ 101 w 196"/>
                <a:gd name="T9" fmla="*/ 0 h 161"/>
                <a:gd name="T10" fmla="*/ 195 w 196"/>
                <a:gd name="T11" fmla="*/ 7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161">
                  <a:moveTo>
                    <a:pt x="195" y="77"/>
                  </a:moveTo>
                  <a:lnTo>
                    <a:pt x="195" y="77"/>
                  </a:lnTo>
                  <a:cubicBezTo>
                    <a:pt x="195" y="124"/>
                    <a:pt x="154" y="160"/>
                    <a:pt x="101" y="160"/>
                  </a:cubicBezTo>
                  <a:cubicBezTo>
                    <a:pt x="41" y="160"/>
                    <a:pt x="0" y="124"/>
                    <a:pt x="0" y="77"/>
                  </a:cubicBezTo>
                  <a:cubicBezTo>
                    <a:pt x="0" y="35"/>
                    <a:pt x="41" y="0"/>
                    <a:pt x="101" y="0"/>
                  </a:cubicBezTo>
                  <a:cubicBezTo>
                    <a:pt x="154" y="0"/>
                    <a:pt x="195" y="35"/>
                    <a:pt x="195" y="7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E170E80-9294-4D68-99B6-36F432A5E9BD}"/>
              </a:ext>
            </a:extLst>
          </p:cNvPr>
          <p:cNvGrpSpPr/>
          <p:nvPr/>
        </p:nvGrpSpPr>
        <p:grpSpPr>
          <a:xfrm>
            <a:off x="10414318" y="3915685"/>
            <a:ext cx="846351" cy="646131"/>
            <a:chOff x="10415673" y="3916095"/>
            <a:chExt cx="846461" cy="646215"/>
          </a:xfrm>
          <a:solidFill>
            <a:schemeClr val="accent2"/>
          </a:solidFill>
        </p:grpSpPr>
        <p:sp>
          <p:nvSpPr>
            <p:cNvPr id="358" name="Freeform 81"/>
            <p:cNvSpPr>
              <a:spLocks noChangeArrowheads="1"/>
            </p:cNvSpPr>
            <p:nvPr/>
          </p:nvSpPr>
          <p:spPr bwMode="auto">
            <a:xfrm>
              <a:off x="10415673" y="3916095"/>
              <a:ext cx="815464" cy="367221"/>
            </a:xfrm>
            <a:custGeom>
              <a:avLst/>
              <a:gdLst>
                <a:gd name="T0" fmla="*/ 747 w 1507"/>
                <a:gd name="T1" fmla="*/ 676 h 677"/>
                <a:gd name="T2" fmla="*/ 0 w 1507"/>
                <a:gd name="T3" fmla="*/ 338 h 677"/>
                <a:gd name="T4" fmla="*/ 765 w 1507"/>
                <a:gd name="T5" fmla="*/ 0 h 677"/>
                <a:gd name="T6" fmla="*/ 1506 w 1507"/>
                <a:gd name="T7" fmla="*/ 332 h 677"/>
                <a:gd name="T8" fmla="*/ 747 w 1507"/>
                <a:gd name="T9" fmla="*/ 67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7" h="677">
                  <a:moveTo>
                    <a:pt x="747" y="676"/>
                  </a:moveTo>
                  <a:lnTo>
                    <a:pt x="0" y="338"/>
                  </a:lnTo>
                  <a:lnTo>
                    <a:pt x="765" y="0"/>
                  </a:lnTo>
                  <a:lnTo>
                    <a:pt x="1506" y="332"/>
                  </a:lnTo>
                  <a:lnTo>
                    <a:pt x="747" y="6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59" name="Freeform 82"/>
            <p:cNvSpPr>
              <a:spLocks noChangeArrowheads="1"/>
            </p:cNvSpPr>
            <p:nvPr/>
          </p:nvSpPr>
          <p:spPr bwMode="auto">
            <a:xfrm>
              <a:off x="11195370" y="4090168"/>
              <a:ext cx="26229" cy="269454"/>
            </a:xfrm>
            <a:custGeom>
              <a:avLst/>
              <a:gdLst>
                <a:gd name="T0" fmla="*/ 48 w 49"/>
                <a:gd name="T1" fmla="*/ 498 h 499"/>
                <a:gd name="T2" fmla="*/ 0 w 49"/>
                <a:gd name="T3" fmla="*/ 498 h 499"/>
                <a:gd name="T4" fmla="*/ 0 w 49"/>
                <a:gd name="T5" fmla="*/ 0 h 499"/>
                <a:gd name="T6" fmla="*/ 48 w 49"/>
                <a:gd name="T7" fmla="*/ 0 h 499"/>
                <a:gd name="T8" fmla="*/ 48 w 49"/>
                <a:gd name="T9" fmla="*/ 49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9">
                  <a:moveTo>
                    <a:pt x="48" y="498"/>
                  </a:moveTo>
                  <a:lnTo>
                    <a:pt x="0" y="498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49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0" name="Freeform 83"/>
            <p:cNvSpPr>
              <a:spLocks noChangeArrowheads="1"/>
            </p:cNvSpPr>
            <p:nvPr/>
          </p:nvSpPr>
          <p:spPr bwMode="auto">
            <a:xfrm>
              <a:off x="11171526" y="4328625"/>
              <a:ext cx="81068" cy="81074"/>
            </a:xfrm>
            <a:custGeom>
              <a:avLst/>
              <a:gdLst>
                <a:gd name="T0" fmla="*/ 148 w 149"/>
                <a:gd name="T1" fmla="*/ 77 h 149"/>
                <a:gd name="T2" fmla="*/ 148 w 149"/>
                <a:gd name="T3" fmla="*/ 77 h 149"/>
                <a:gd name="T4" fmla="*/ 71 w 149"/>
                <a:gd name="T5" fmla="*/ 0 h 149"/>
                <a:gd name="T6" fmla="*/ 0 w 149"/>
                <a:gd name="T7" fmla="*/ 77 h 149"/>
                <a:gd name="T8" fmla="*/ 71 w 149"/>
                <a:gd name="T9" fmla="*/ 148 h 149"/>
                <a:gd name="T10" fmla="*/ 148 w 149"/>
                <a:gd name="T11" fmla="*/ 7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49">
                  <a:moveTo>
                    <a:pt x="148" y="77"/>
                  </a:moveTo>
                  <a:lnTo>
                    <a:pt x="148" y="77"/>
                  </a:lnTo>
                  <a:cubicBezTo>
                    <a:pt x="148" y="36"/>
                    <a:pt x="112" y="0"/>
                    <a:pt x="71" y="0"/>
                  </a:cubicBezTo>
                  <a:cubicBezTo>
                    <a:pt x="30" y="0"/>
                    <a:pt x="0" y="36"/>
                    <a:pt x="0" y="77"/>
                  </a:cubicBezTo>
                  <a:cubicBezTo>
                    <a:pt x="0" y="113"/>
                    <a:pt x="30" y="148"/>
                    <a:pt x="71" y="148"/>
                  </a:cubicBezTo>
                  <a:cubicBezTo>
                    <a:pt x="112" y="148"/>
                    <a:pt x="148" y="113"/>
                    <a:pt x="148" y="7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1" name="Freeform 84"/>
            <p:cNvSpPr>
              <a:spLocks noChangeArrowheads="1"/>
            </p:cNvSpPr>
            <p:nvPr/>
          </p:nvSpPr>
          <p:spPr bwMode="auto">
            <a:xfrm>
              <a:off x="11161988" y="4371545"/>
              <a:ext cx="57226" cy="176457"/>
            </a:xfrm>
            <a:custGeom>
              <a:avLst/>
              <a:gdLst>
                <a:gd name="T0" fmla="*/ 59 w 108"/>
                <a:gd name="T1" fmla="*/ 18 h 327"/>
                <a:gd name="T2" fmla="*/ 59 w 108"/>
                <a:gd name="T3" fmla="*/ 18 h 327"/>
                <a:gd name="T4" fmla="*/ 24 w 108"/>
                <a:gd name="T5" fmla="*/ 326 h 327"/>
                <a:gd name="T6" fmla="*/ 107 w 108"/>
                <a:gd name="T7" fmla="*/ 326 h 327"/>
                <a:gd name="T8" fmla="*/ 107 w 108"/>
                <a:gd name="T9" fmla="*/ 0 h 327"/>
                <a:gd name="T10" fmla="*/ 59 w 108"/>
                <a:gd name="T11" fmla="*/ 1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27">
                  <a:moveTo>
                    <a:pt x="59" y="18"/>
                  </a:moveTo>
                  <a:lnTo>
                    <a:pt x="59" y="18"/>
                  </a:lnTo>
                  <a:cubicBezTo>
                    <a:pt x="59" y="18"/>
                    <a:pt x="0" y="137"/>
                    <a:pt x="24" y="326"/>
                  </a:cubicBezTo>
                  <a:cubicBezTo>
                    <a:pt x="107" y="326"/>
                    <a:pt x="107" y="326"/>
                    <a:pt x="107" y="326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59" y="24"/>
                    <a:pt x="59" y="1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2" name="Freeform 85"/>
            <p:cNvSpPr>
              <a:spLocks noChangeArrowheads="1"/>
            </p:cNvSpPr>
            <p:nvPr/>
          </p:nvSpPr>
          <p:spPr bwMode="auto">
            <a:xfrm>
              <a:off x="11204908" y="4371545"/>
              <a:ext cx="57226" cy="176457"/>
            </a:xfrm>
            <a:custGeom>
              <a:avLst/>
              <a:gdLst>
                <a:gd name="T0" fmla="*/ 47 w 108"/>
                <a:gd name="T1" fmla="*/ 18 h 327"/>
                <a:gd name="T2" fmla="*/ 47 w 108"/>
                <a:gd name="T3" fmla="*/ 18 h 327"/>
                <a:gd name="T4" fmla="*/ 83 w 108"/>
                <a:gd name="T5" fmla="*/ 326 h 327"/>
                <a:gd name="T6" fmla="*/ 0 w 108"/>
                <a:gd name="T7" fmla="*/ 326 h 327"/>
                <a:gd name="T8" fmla="*/ 0 w 108"/>
                <a:gd name="T9" fmla="*/ 0 h 327"/>
                <a:gd name="T10" fmla="*/ 47 w 108"/>
                <a:gd name="T11" fmla="*/ 1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27">
                  <a:moveTo>
                    <a:pt x="47" y="18"/>
                  </a:moveTo>
                  <a:lnTo>
                    <a:pt x="47" y="18"/>
                  </a:lnTo>
                  <a:cubicBezTo>
                    <a:pt x="47" y="18"/>
                    <a:pt x="107" y="137"/>
                    <a:pt x="83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7" y="24"/>
                    <a:pt x="47" y="1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  <p:sp>
          <p:nvSpPr>
            <p:cNvPr id="363" name="Freeform 86"/>
            <p:cNvSpPr>
              <a:spLocks noChangeArrowheads="1"/>
            </p:cNvSpPr>
            <p:nvPr/>
          </p:nvSpPr>
          <p:spPr bwMode="auto">
            <a:xfrm>
              <a:off x="10580195" y="4209396"/>
              <a:ext cx="472111" cy="352914"/>
            </a:xfrm>
            <a:custGeom>
              <a:avLst/>
              <a:gdLst>
                <a:gd name="T0" fmla="*/ 872 w 873"/>
                <a:gd name="T1" fmla="*/ 0 h 653"/>
                <a:gd name="T2" fmla="*/ 872 w 873"/>
                <a:gd name="T3" fmla="*/ 0 h 653"/>
                <a:gd name="T4" fmla="*/ 434 w 873"/>
                <a:gd name="T5" fmla="*/ 207 h 653"/>
                <a:gd name="T6" fmla="*/ 0 w 873"/>
                <a:gd name="T7" fmla="*/ 0 h 653"/>
                <a:gd name="T8" fmla="*/ 0 w 873"/>
                <a:gd name="T9" fmla="*/ 504 h 653"/>
                <a:gd name="T10" fmla="*/ 422 w 873"/>
                <a:gd name="T11" fmla="*/ 652 h 653"/>
                <a:gd name="T12" fmla="*/ 422 w 873"/>
                <a:gd name="T13" fmla="*/ 652 h 653"/>
                <a:gd name="T14" fmla="*/ 434 w 873"/>
                <a:gd name="T15" fmla="*/ 652 h 653"/>
                <a:gd name="T16" fmla="*/ 445 w 873"/>
                <a:gd name="T17" fmla="*/ 652 h 653"/>
                <a:gd name="T18" fmla="*/ 445 w 873"/>
                <a:gd name="T19" fmla="*/ 652 h 653"/>
                <a:gd name="T20" fmla="*/ 872 w 873"/>
                <a:gd name="T21" fmla="*/ 504 h 653"/>
                <a:gd name="T22" fmla="*/ 872 w 873"/>
                <a:gd name="T23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3" h="653">
                  <a:moveTo>
                    <a:pt x="872" y="0"/>
                  </a:moveTo>
                  <a:lnTo>
                    <a:pt x="872" y="0"/>
                  </a:lnTo>
                  <a:cubicBezTo>
                    <a:pt x="872" y="6"/>
                    <a:pt x="505" y="178"/>
                    <a:pt x="434" y="207"/>
                  </a:cubicBezTo>
                  <a:cubicBezTo>
                    <a:pt x="362" y="178"/>
                    <a:pt x="0" y="6"/>
                    <a:pt x="0" y="0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113" y="628"/>
                    <a:pt x="350" y="646"/>
                    <a:pt x="422" y="652"/>
                  </a:cubicBezTo>
                  <a:lnTo>
                    <a:pt x="422" y="652"/>
                  </a:lnTo>
                  <a:cubicBezTo>
                    <a:pt x="422" y="652"/>
                    <a:pt x="427" y="652"/>
                    <a:pt x="434" y="652"/>
                  </a:cubicBezTo>
                  <a:cubicBezTo>
                    <a:pt x="439" y="652"/>
                    <a:pt x="445" y="652"/>
                    <a:pt x="445" y="652"/>
                  </a:cubicBezTo>
                  <a:lnTo>
                    <a:pt x="445" y="652"/>
                  </a:lnTo>
                  <a:cubicBezTo>
                    <a:pt x="522" y="646"/>
                    <a:pt x="754" y="628"/>
                    <a:pt x="872" y="504"/>
                  </a:cubicBezTo>
                  <a:lnTo>
                    <a:pt x="87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 "/>
              </a:endParaRPr>
            </a:p>
          </p:txBody>
        </p:sp>
      </p:grpSp>
      <p:sp>
        <p:nvSpPr>
          <p:cNvPr id="364" name="Freeform 87"/>
          <p:cNvSpPr>
            <a:spLocks noChangeArrowheads="1"/>
          </p:cNvSpPr>
          <p:nvPr/>
        </p:nvSpPr>
        <p:spPr bwMode="auto">
          <a:xfrm>
            <a:off x="14820109" y="6309462"/>
            <a:ext cx="631783" cy="581755"/>
          </a:xfrm>
          <a:custGeom>
            <a:avLst/>
            <a:gdLst>
              <a:gd name="T0" fmla="*/ 569 w 1169"/>
              <a:gd name="T1" fmla="*/ 1074 h 1075"/>
              <a:gd name="T2" fmla="*/ 569 w 1169"/>
              <a:gd name="T3" fmla="*/ 1074 h 1075"/>
              <a:gd name="T4" fmla="*/ 0 w 1169"/>
              <a:gd name="T5" fmla="*/ 1068 h 1075"/>
              <a:gd name="T6" fmla="*/ 0 w 1169"/>
              <a:gd name="T7" fmla="*/ 214 h 1075"/>
              <a:gd name="T8" fmla="*/ 587 w 1169"/>
              <a:gd name="T9" fmla="*/ 214 h 1075"/>
              <a:gd name="T10" fmla="*/ 1168 w 1169"/>
              <a:gd name="T11" fmla="*/ 214 h 1075"/>
              <a:gd name="T12" fmla="*/ 1168 w 1169"/>
              <a:gd name="T13" fmla="*/ 1074 h 1075"/>
              <a:gd name="T14" fmla="*/ 569 w 1169"/>
              <a:gd name="T15" fmla="*/ 1074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9" h="1075">
                <a:moveTo>
                  <a:pt x="569" y="1074"/>
                </a:moveTo>
                <a:lnTo>
                  <a:pt x="569" y="1074"/>
                </a:lnTo>
                <a:cubicBezTo>
                  <a:pt x="569" y="1074"/>
                  <a:pt x="368" y="872"/>
                  <a:pt x="0" y="1068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14"/>
                  <a:pt x="380" y="0"/>
                  <a:pt x="587" y="214"/>
                </a:cubicBezTo>
                <a:cubicBezTo>
                  <a:pt x="1168" y="214"/>
                  <a:pt x="1168" y="214"/>
                  <a:pt x="1168" y="214"/>
                </a:cubicBezTo>
                <a:cubicBezTo>
                  <a:pt x="1168" y="1074"/>
                  <a:pt x="1168" y="1074"/>
                  <a:pt x="1168" y="1074"/>
                </a:cubicBezTo>
                <a:lnTo>
                  <a:pt x="569" y="1074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65" name="TextBox 364"/>
          <p:cNvSpPr txBox="1"/>
          <p:nvPr/>
        </p:nvSpPr>
        <p:spPr>
          <a:xfrm>
            <a:off x="8817441" y="9050589"/>
            <a:ext cx="939913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01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11260600" y="4438965"/>
            <a:ext cx="1058533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02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7" name="TextBox 366"/>
          <p:cNvSpPr txBox="1"/>
          <p:nvPr/>
        </p:nvSpPr>
        <p:spPr>
          <a:xfrm>
            <a:off x="13702199" y="6923711"/>
            <a:ext cx="1055327" cy="86172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ctr">
              <a:defRPr/>
            </a:pPr>
            <a:r>
              <a:rPr lang="en-US" sz="4400">
                <a:solidFill>
                  <a:srgbClr val="272E3A"/>
                </a:solidFill>
                <a:latin typeface="Montserrat Light "/>
                <a:cs typeface="Lato Black"/>
              </a:rPr>
              <a:t>03</a:t>
            </a:r>
            <a:endParaRPr lang="id-ID" sz="4400">
              <a:solidFill>
                <a:srgbClr val="272E3A"/>
              </a:solidFill>
              <a:latin typeface="Montserrat Light "/>
              <a:cs typeface="Lato Black"/>
            </a:endParaRPr>
          </a:p>
        </p:txBody>
      </p:sp>
      <p:sp>
        <p:nvSpPr>
          <p:cNvPr id="368" name="Freeform 1"/>
          <p:cNvSpPr>
            <a:spLocks noChangeArrowheads="1"/>
          </p:cNvSpPr>
          <p:nvPr/>
        </p:nvSpPr>
        <p:spPr bwMode="auto">
          <a:xfrm>
            <a:off x="9266988" y="5467943"/>
            <a:ext cx="5824606" cy="7342556"/>
          </a:xfrm>
          <a:custGeom>
            <a:avLst/>
            <a:gdLst>
              <a:gd name="T0" fmla="*/ 14513 w 19951"/>
              <a:gd name="T1" fmla="*/ 25133 h 25149"/>
              <a:gd name="T2" fmla="*/ 13737 w 19951"/>
              <a:gd name="T3" fmla="*/ 23789 h 25149"/>
              <a:gd name="T4" fmla="*/ 5537 w 19951"/>
              <a:gd name="T5" fmla="*/ 23366 h 25149"/>
              <a:gd name="T6" fmla="*/ 4108 w 19951"/>
              <a:gd name="T7" fmla="*/ 21815 h 25149"/>
              <a:gd name="T8" fmla="*/ 3433 w 19951"/>
              <a:gd name="T9" fmla="*/ 20149 h 25149"/>
              <a:gd name="T10" fmla="*/ 3202 w 19951"/>
              <a:gd name="T11" fmla="*/ 16778 h 25149"/>
              <a:gd name="T12" fmla="*/ 8309 w 19951"/>
              <a:gd name="T13" fmla="*/ 284 h 25149"/>
              <a:gd name="T14" fmla="*/ 15404 w 19951"/>
              <a:gd name="T15" fmla="*/ 9537 h 25149"/>
              <a:gd name="T16" fmla="*/ 14897 w 19951"/>
              <a:gd name="T17" fmla="*/ 11257 h 25149"/>
              <a:gd name="T18" fmla="*/ 14382 w 19951"/>
              <a:gd name="T19" fmla="*/ 12509 h 25149"/>
              <a:gd name="T20" fmla="*/ 13952 w 19951"/>
              <a:gd name="T21" fmla="*/ 13929 h 25149"/>
              <a:gd name="T22" fmla="*/ 13284 w 19951"/>
              <a:gd name="T23" fmla="*/ 15871 h 25149"/>
              <a:gd name="T24" fmla="*/ 9953 w 19951"/>
              <a:gd name="T25" fmla="*/ 16609 h 25149"/>
              <a:gd name="T26" fmla="*/ 9960 w 19951"/>
              <a:gd name="T27" fmla="*/ 17968 h 25149"/>
              <a:gd name="T28" fmla="*/ 9799 w 19951"/>
              <a:gd name="T29" fmla="*/ 20034 h 25149"/>
              <a:gd name="T30" fmla="*/ 9061 w 19951"/>
              <a:gd name="T31" fmla="*/ 21707 h 25149"/>
              <a:gd name="T32" fmla="*/ 7503 w 19951"/>
              <a:gd name="T33" fmla="*/ 23290 h 25149"/>
              <a:gd name="T34" fmla="*/ 14843 w 19951"/>
              <a:gd name="T35" fmla="*/ 22506 h 25149"/>
              <a:gd name="T36" fmla="*/ 15043 w 19951"/>
              <a:gd name="T37" fmla="*/ 23919 h 25149"/>
              <a:gd name="T38" fmla="*/ 17546 w 19951"/>
              <a:gd name="T39" fmla="*/ 21462 h 25149"/>
              <a:gd name="T40" fmla="*/ 19950 w 19951"/>
              <a:gd name="T41" fmla="*/ 23543 h 25149"/>
              <a:gd name="T42" fmla="*/ 16563 w 19951"/>
              <a:gd name="T43" fmla="*/ 23720 h 25149"/>
              <a:gd name="T44" fmla="*/ 14820 w 19951"/>
              <a:gd name="T45" fmla="*/ 25048 h 25149"/>
              <a:gd name="T46" fmla="*/ 6174 w 19951"/>
              <a:gd name="T47" fmla="*/ 22683 h 25149"/>
              <a:gd name="T48" fmla="*/ 7818 w 19951"/>
              <a:gd name="T49" fmla="*/ 21992 h 25149"/>
              <a:gd name="T50" fmla="*/ 4639 w 19951"/>
              <a:gd name="T51" fmla="*/ 21953 h 25149"/>
              <a:gd name="T52" fmla="*/ 5575 w 19951"/>
              <a:gd name="T53" fmla="*/ 22606 h 25149"/>
              <a:gd name="T54" fmla="*/ 4708 w 19951"/>
              <a:gd name="T55" fmla="*/ 21961 h 25149"/>
              <a:gd name="T56" fmla="*/ 4899 w 19951"/>
              <a:gd name="T57" fmla="*/ 21469 h 25149"/>
              <a:gd name="T58" fmla="*/ 7733 w 19951"/>
              <a:gd name="T59" fmla="*/ 20494 h 25149"/>
              <a:gd name="T60" fmla="*/ 3886 w 19951"/>
              <a:gd name="T61" fmla="*/ 20533 h 25149"/>
              <a:gd name="T62" fmla="*/ 4301 w 19951"/>
              <a:gd name="T63" fmla="*/ 21331 h 25149"/>
              <a:gd name="T64" fmla="*/ 3886 w 19951"/>
              <a:gd name="T65" fmla="*/ 20533 h 25149"/>
              <a:gd name="T66" fmla="*/ 4815 w 19951"/>
              <a:gd name="T67" fmla="*/ 20179 h 25149"/>
              <a:gd name="T68" fmla="*/ 9584 w 19951"/>
              <a:gd name="T69" fmla="*/ 18313 h 25149"/>
              <a:gd name="T70" fmla="*/ 4216 w 19951"/>
              <a:gd name="T71" fmla="*/ 20110 h 25149"/>
              <a:gd name="T72" fmla="*/ 3794 w 19951"/>
              <a:gd name="T73" fmla="*/ 19174 h 25149"/>
              <a:gd name="T74" fmla="*/ 4055 w 19951"/>
              <a:gd name="T75" fmla="*/ 18766 h 25149"/>
              <a:gd name="T76" fmla="*/ 6028 w 19951"/>
              <a:gd name="T77" fmla="*/ 18344 h 25149"/>
              <a:gd name="T78" fmla="*/ 9545 w 19951"/>
              <a:gd name="T79" fmla="*/ 17054 h 25149"/>
              <a:gd name="T80" fmla="*/ 4469 w 19951"/>
              <a:gd name="T81" fmla="*/ 18390 h 25149"/>
              <a:gd name="T82" fmla="*/ 1905 w 19951"/>
              <a:gd name="T83" fmla="*/ 3263 h 25149"/>
              <a:gd name="T84" fmla="*/ 4024 w 19951"/>
              <a:gd name="T85" fmla="*/ 18075 h 25149"/>
              <a:gd name="T86" fmla="*/ 9968 w 19951"/>
              <a:gd name="T87" fmla="*/ 15226 h 25149"/>
              <a:gd name="T88" fmla="*/ 13200 w 19951"/>
              <a:gd name="T89" fmla="*/ 14597 h 25149"/>
              <a:gd name="T90" fmla="*/ 13814 w 19951"/>
              <a:gd name="T91" fmla="*/ 13153 h 25149"/>
              <a:gd name="T92" fmla="*/ 13929 w 19951"/>
              <a:gd name="T93" fmla="*/ 11810 h 25149"/>
              <a:gd name="T94" fmla="*/ 14828 w 19951"/>
              <a:gd name="T95" fmla="*/ 10743 h 25149"/>
              <a:gd name="T96" fmla="*/ 15004 w 19951"/>
              <a:gd name="T97" fmla="*/ 9867 h 25149"/>
              <a:gd name="T98" fmla="*/ 7342 w 19951"/>
              <a:gd name="T99" fmla="*/ 752 h 25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51" h="25149">
                <a:moveTo>
                  <a:pt x="14620" y="25148"/>
                </a:moveTo>
                <a:lnTo>
                  <a:pt x="14620" y="25148"/>
                </a:lnTo>
                <a:cubicBezTo>
                  <a:pt x="14582" y="25148"/>
                  <a:pt x="14544" y="25148"/>
                  <a:pt x="14513" y="25133"/>
                </a:cubicBezTo>
                <a:cubicBezTo>
                  <a:pt x="14405" y="25079"/>
                  <a:pt x="14344" y="24971"/>
                  <a:pt x="14359" y="24848"/>
                </a:cubicBezTo>
                <a:cubicBezTo>
                  <a:pt x="14628" y="23259"/>
                  <a:pt x="14628" y="23259"/>
                  <a:pt x="14628" y="23259"/>
                </a:cubicBezTo>
                <a:cubicBezTo>
                  <a:pt x="13737" y="23789"/>
                  <a:pt x="13737" y="23789"/>
                  <a:pt x="13737" y="23789"/>
                </a:cubicBezTo>
                <a:cubicBezTo>
                  <a:pt x="13699" y="23812"/>
                  <a:pt x="13653" y="23827"/>
                  <a:pt x="13607" y="23827"/>
                </a:cubicBezTo>
                <a:cubicBezTo>
                  <a:pt x="7633" y="23827"/>
                  <a:pt x="7633" y="23827"/>
                  <a:pt x="7633" y="23827"/>
                </a:cubicBezTo>
                <a:cubicBezTo>
                  <a:pt x="6635" y="24180"/>
                  <a:pt x="5783" y="23865"/>
                  <a:pt x="5537" y="23366"/>
                </a:cubicBezTo>
                <a:cubicBezTo>
                  <a:pt x="5514" y="23320"/>
                  <a:pt x="5475" y="23228"/>
                  <a:pt x="5460" y="23113"/>
                </a:cubicBezTo>
                <a:cubicBezTo>
                  <a:pt x="4846" y="22982"/>
                  <a:pt x="4416" y="22706"/>
                  <a:pt x="4224" y="22322"/>
                </a:cubicBezTo>
                <a:cubicBezTo>
                  <a:pt x="4139" y="22145"/>
                  <a:pt x="4101" y="21976"/>
                  <a:pt x="4108" y="21815"/>
                </a:cubicBezTo>
                <a:cubicBezTo>
                  <a:pt x="3594" y="21615"/>
                  <a:pt x="3410" y="21301"/>
                  <a:pt x="3348" y="21032"/>
                </a:cubicBezTo>
                <a:cubicBezTo>
                  <a:pt x="3271" y="20725"/>
                  <a:pt x="3325" y="20448"/>
                  <a:pt x="3463" y="20202"/>
                </a:cubicBezTo>
                <a:cubicBezTo>
                  <a:pt x="3456" y="20187"/>
                  <a:pt x="3441" y="20172"/>
                  <a:pt x="3433" y="20149"/>
                </a:cubicBezTo>
                <a:cubicBezTo>
                  <a:pt x="3195" y="19788"/>
                  <a:pt x="3156" y="19381"/>
                  <a:pt x="3318" y="18981"/>
                </a:cubicBezTo>
                <a:cubicBezTo>
                  <a:pt x="3387" y="18797"/>
                  <a:pt x="3502" y="18613"/>
                  <a:pt x="3656" y="18436"/>
                </a:cubicBezTo>
                <a:cubicBezTo>
                  <a:pt x="3341" y="18068"/>
                  <a:pt x="3195" y="17522"/>
                  <a:pt x="3202" y="16778"/>
                </a:cubicBezTo>
                <a:cubicBezTo>
                  <a:pt x="3241" y="14673"/>
                  <a:pt x="3110" y="14075"/>
                  <a:pt x="1037" y="9537"/>
                </a:cubicBezTo>
                <a:cubicBezTo>
                  <a:pt x="0" y="7264"/>
                  <a:pt x="169" y="4807"/>
                  <a:pt x="1482" y="2964"/>
                </a:cubicBezTo>
                <a:cubicBezTo>
                  <a:pt x="2895" y="975"/>
                  <a:pt x="5383" y="0"/>
                  <a:pt x="8309" y="284"/>
                </a:cubicBezTo>
                <a:cubicBezTo>
                  <a:pt x="10996" y="537"/>
                  <a:pt x="12831" y="1528"/>
                  <a:pt x="13776" y="3225"/>
                </a:cubicBezTo>
                <a:cubicBezTo>
                  <a:pt x="14559" y="4638"/>
                  <a:pt x="14536" y="6189"/>
                  <a:pt x="14520" y="7118"/>
                </a:cubicBezTo>
                <a:cubicBezTo>
                  <a:pt x="14505" y="8439"/>
                  <a:pt x="14958" y="8999"/>
                  <a:pt x="15404" y="9537"/>
                </a:cubicBezTo>
                <a:cubicBezTo>
                  <a:pt x="15550" y="9714"/>
                  <a:pt x="15680" y="9875"/>
                  <a:pt x="15795" y="10067"/>
                </a:cubicBezTo>
                <a:cubicBezTo>
                  <a:pt x="15964" y="10336"/>
                  <a:pt x="16003" y="10574"/>
                  <a:pt x="15903" y="10781"/>
                </a:cubicBezTo>
                <a:cubicBezTo>
                  <a:pt x="15734" y="11142"/>
                  <a:pt x="15235" y="11211"/>
                  <a:pt x="14897" y="11257"/>
                </a:cubicBezTo>
                <a:cubicBezTo>
                  <a:pt x="14851" y="11265"/>
                  <a:pt x="14797" y="11272"/>
                  <a:pt x="14759" y="11272"/>
                </a:cubicBezTo>
                <a:cubicBezTo>
                  <a:pt x="14551" y="11311"/>
                  <a:pt x="14375" y="11418"/>
                  <a:pt x="14329" y="11480"/>
                </a:cubicBezTo>
                <a:cubicBezTo>
                  <a:pt x="14513" y="11703"/>
                  <a:pt x="14666" y="12056"/>
                  <a:pt x="14382" y="12509"/>
                </a:cubicBezTo>
                <a:cubicBezTo>
                  <a:pt x="14367" y="12524"/>
                  <a:pt x="14359" y="12540"/>
                  <a:pt x="14352" y="12555"/>
                </a:cubicBezTo>
                <a:cubicBezTo>
                  <a:pt x="14252" y="12708"/>
                  <a:pt x="14229" y="12754"/>
                  <a:pt x="14305" y="12984"/>
                </a:cubicBezTo>
                <a:cubicBezTo>
                  <a:pt x="14444" y="13414"/>
                  <a:pt x="14160" y="13714"/>
                  <a:pt x="13952" y="13929"/>
                </a:cubicBezTo>
                <a:cubicBezTo>
                  <a:pt x="13883" y="14005"/>
                  <a:pt x="13822" y="14067"/>
                  <a:pt x="13776" y="14136"/>
                </a:cubicBezTo>
                <a:cubicBezTo>
                  <a:pt x="13730" y="14197"/>
                  <a:pt x="13722" y="14451"/>
                  <a:pt x="13714" y="14612"/>
                </a:cubicBezTo>
                <a:cubicBezTo>
                  <a:pt x="13699" y="15050"/>
                  <a:pt x="13684" y="15587"/>
                  <a:pt x="13284" y="15871"/>
                </a:cubicBezTo>
                <a:cubicBezTo>
                  <a:pt x="12939" y="16125"/>
                  <a:pt x="12255" y="16025"/>
                  <a:pt x="11257" y="15856"/>
                </a:cubicBezTo>
                <a:cubicBezTo>
                  <a:pt x="10819" y="15779"/>
                  <a:pt x="10274" y="15679"/>
                  <a:pt x="10098" y="15725"/>
                </a:cubicBezTo>
                <a:cubicBezTo>
                  <a:pt x="9914" y="15772"/>
                  <a:pt x="9899" y="16255"/>
                  <a:pt x="9953" y="16609"/>
                </a:cubicBezTo>
                <a:cubicBezTo>
                  <a:pt x="10083" y="16778"/>
                  <a:pt x="10106" y="17000"/>
                  <a:pt x="10029" y="17246"/>
                </a:cubicBezTo>
                <a:cubicBezTo>
                  <a:pt x="9991" y="17369"/>
                  <a:pt x="9883" y="17530"/>
                  <a:pt x="9515" y="17737"/>
                </a:cubicBezTo>
                <a:cubicBezTo>
                  <a:pt x="9699" y="17776"/>
                  <a:pt x="9853" y="17853"/>
                  <a:pt x="9960" y="17968"/>
                </a:cubicBezTo>
                <a:cubicBezTo>
                  <a:pt x="10152" y="18175"/>
                  <a:pt x="10167" y="18482"/>
                  <a:pt x="9991" y="18782"/>
                </a:cubicBezTo>
                <a:cubicBezTo>
                  <a:pt x="9760" y="19158"/>
                  <a:pt x="8716" y="19626"/>
                  <a:pt x="8194" y="19849"/>
                </a:cubicBezTo>
                <a:cubicBezTo>
                  <a:pt x="9031" y="19673"/>
                  <a:pt x="9561" y="19734"/>
                  <a:pt x="9799" y="20034"/>
                </a:cubicBezTo>
                <a:cubicBezTo>
                  <a:pt x="9891" y="20149"/>
                  <a:pt x="10014" y="20410"/>
                  <a:pt x="9791" y="20817"/>
                </a:cubicBezTo>
                <a:cubicBezTo>
                  <a:pt x="9645" y="21070"/>
                  <a:pt x="9108" y="21301"/>
                  <a:pt x="8586" y="21469"/>
                </a:cubicBezTo>
                <a:cubicBezTo>
                  <a:pt x="8777" y="21508"/>
                  <a:pt x="8954" y="21577"/>
                  <a:pt x="9061" y="21707"/>
                </a:cubicBezTo>
                <a:cubicBezTo>
                  <a:pt x="9123" y="21792"/>
                  <a:pt x="9307" y="22084"/>
                  <a:pt x="8923" y="22468"/>
                </a:cubicBezTo>
                <a:cubicBezTo>
                  <a:pt x="8424" y="22967"/>
                  <a:pt x="7157" y="23266"/>
                  <a:pt x="6036" y="23190"/>
                </a:cubicBezTo>
                <a:cubicBezTo>
                  <a:pt x="6220" y="23412"/>
                  <a:pt x="6796" y="23550"/>
                  <a:pt x="7503" y="23290"/>
                </a:cubicBezTo>
                <a:cubicBezTo>
                  <a:pt x="7534" y="23282"/>
                  <a:pt x="7564" y="23251"/>
                  <a:pt x="7595" y="23251"/>
                </a:cubicBezTo>
                <a:cubicBezTo>
                  <a:pt x="13538" y="23251"/>
                  <a:pt x="13538" y="23251"/>
                  <a:pt x="13538" y="23251"/>
                </a:cubicBezTo>
                <a:cubicBezTo>
                  <a:pt x="14843" y="22506"/>
                  <a:pt x="14843" y="22506"/>
                  <a:pt x="14843" y="22506"/>
                </a:cubicBezTo>
                <a:cubicBezTo>
                  <a:pt x="14928" y="22460"/>
                  <a:pt x="15035" y="22475"/>
                  <a:pt x="15120" y="22529"/>
                </a:cubicBezTo>
                <a:cubicBezTo>
                  <a:pt x="15196" y="22583"/>
                  <a:pt x="15242" y="22690"/>
                  <a:pt x="15227" y="22790"/>
                </a:cubicBezTo>
                <a:cubicBezTo>
                  <a:pt x="15043" y="23919"/>
                  <a:pt x="15043" y="23919"/>
                  <a:pt x="15043" y="23919"/>
                </a:cubicBezTo>
                <a:cubicBezTo>
                  <a:pt x="17093" y="21262"/>
                  <a:pt x="17093" y="21262"/>
                  <a:pt x="17093" y="21262"/>
                </a:cubicBezTo>
                <a:cubicBezTo>
                  <a:pt x="17162" y="21162"/>
                  <a:pt x="17300" y="21132"/>
                  <a:pt x="17408" y="21185"/>
                </a:cubicBezTo>
                <a:cubicBezTo>
                  <a:pt x="17516" y="21239"/>
                  <a:pt x="17577" y="21339"/>
                  <a:pt x="17546" y="21462"/>
                </a:cubicBezTo>
                <a:cubicBezTo>
                  <a:pt x="17093" y="23251"/>
                  <a:pt x="17093" y="23251"/>
                  <a:pt x="17093" y="23251"/>
                </a:cubicBezTo>
                <a:cubicBezTo>
                  <a:pt x="19689" y="23251"/>
                  <a:pt x="19689" y="23251"/>
                  <a:pt x="19689" y="23251"/>
                </a:cubicBezTo>
                <a:cubicBezTo>
                  <a:pt x="19827" y="23251"/>
                  <a:pt x="19950" y="23397"/>
                  <a:pt x="19950" y="23543"/>
                </a:cubicBezTo>
                <a:cubicBezTo>
                  <a:pt x="19950" y="23681"/>
                  <a:pt x="19827" y="23827"/>
                  <a:pt x="19689" y="23827"/>
                </a:cubicBezTo>
                <a:cubicBezTo>
                  <a:pt x="16763" y="23827"/>
                  <a:pt x="16763" y="23827"/>
                  <a:pt x="16763" y="23827"/>
                </a:cubicBezTo>
                <a:cubicBezTo>
                  <a:pt x="16686" y="23827"/>
                  <a:pt x="16609" y="23781"/>
                  <a:pt x="16563" y="23720"/>
                </a:cubicBezTo>
                <a:cubicBezTo>
                  <a:pt x="16509" y="23658"/>
                  <a:pt x="16494" y="23574"/>
                  <a:pt x="16517" y="23497"/>
                </a:cubicBezTo>
                <a:cubicBezTo>
                  <a:pt x="16748" y="22552"/>
                  <a:pt x="16748" y="22552"/>
                  <a:pt x="16748" y="22552"/>
                </a:cubicBezTo>
                <a:cubicBezTo>
                  <a:pt x="14820" y="25048"/>
                  <a:pt x="14820" y="25048"/>
                  <a:pt x="14820" y="25048"/>
                </a:cubicBezTo>
                <a:cubicBezTo>
                  <a:pt x="14774" y="25117"/>
                  <a:pt x="14697" y="25148"/>
                  <a:pt x="14620" y="25148"/>
                </a:cubicBezTo>
                <a:close/>
                <a:moveTo>
                  <a:pt x="6174" y="22683"/>
                </a:moveTo>
                <a:lnTo>
                  <a:pt x="6174" y="22683"/>
                </a:lnTo>
                <a:cubicBezTo>
                  <a:pt x="7111" y="22721"/>
                  <a:pt x="8179" y="22483"/>
                  <a:pt x="8555" y="22107"/>
                </a:cubicBezTo>
                <a:cubicBezTo>
                  <a:pt x="8593" y="22068"/>
                  <a:pt x="8616" y="22038"/>
                  <a:pt x="8632" y="22015"/>
                </a:cubicBezTo>
                <a:cubicBezTo>
                  <a:pt x="8532" y="21976"/>
                  <a:pt x="8263" y="21923"/>
                  <a:pt x="7818" y="21992"/>
                </a:cubicBezTo>
                <a:cubicBezTo>
                  <a:pt x="7303" y="22061"/>
                  <a:pt x="6781" y="22253"/>
                  <a:pt x="6389" y="22514"/>
                </a:cubicBezTo>
                <a:cubicBezTo>
                  <a:pt x="6305" y="22568"/>
                  <a:pt x="6236" y="22621"/>
                  <a:pt x="6174" y="22683"/>
                </a:cubicBezTo>
                <a:close/>
                <a:moveTo>
                  <a:pt x="4639" y="21953"/>
                </a:moveTo>
                <a:lnTo>
                  <a:pt x="4639" y="21953"/>
                </a:lnTo>
                <a:cubicBezTo>
                  <a:pt x="4646" y="21992"/>
                  <a:pt x="4661" y="22038"/>
                  <a:pt x="4692" y="22092"/>
                </a:cubicBezTo>
                <a:cubicBezTo>
                  <a:pt x="4807" y="22329"/>
                  <a:pt x="5122" y="22506"/>
                  <a:pt x="5575" y="22606"/>
                </a:cubicBezTo>
                <a:cubicBezTo>
                  <a:pt x="5667" y="22437"/>
                  <a:pt x="5836" y="22260"/>
                  <a:pt x="6097" y="22084"/>
                </a:cubicBezTo>
                <a:cubicBezTo>
                  <a:pt x="6166" y="22038"/>
                  <a:pt x="6243" y="21992"/>
                  <a:pt x="6312" y="21953"/>
                </a:cubicBezTo>
                <a:cubicBezTo>
                  <a:pt x="5790" y="22015"/>
                  <a:pt x="5222" y="22038"/>
                  <a:pt x="4708" y="21961"/>
                </a:cubicBezTo>
                <a:cubicBezTo>
                  <a:pt x="4684" y="21961"/>
                  <a:pt x="4661" y="21953"/>
                  <a:pt x="4639" y="21953"/>
                </a:cubicBezTo>
                <a:close/>
                <a:moveTo>
                  <a:pt x="4899" y="21469"/>
                </a:moveTo>
                <a:lnTo>
                  <a:pt x="4899" y="21469"/>
                </a:lnTo>
                <a:cubicBezTo>
                  <a:pt x="6543" y="21654"/>
                  <a:pt x="9115" y="20855"/>
                  <a:pt x="9338" y="20556"/>
                </a:cubicBezTo>
                <a:cubicBezTo>
                  <a:pt x="9407" y="20441"/>
                  <a:pt x="9407" y="20371"/>
                  <a:pt x="9392" y="20356"/>
                </a:cubicBezTo>
                <a:cubicBezTo>
                  <a:pt x="9330" y="20279"/>
                  <a:pt x="8916" y="20156"/>
                  <a:pt x="7733" y="20494"/>
                </a:cubicBezTo>
                <a:cubicBezTo>
                  <a:pt x="7510" y="20563"/>
                  <a:pt x="7280" y="20625"/>
                  <a:pt x="7065" y="20686"/>
                </a:cubicBezTo>
                <a:cubicBezTo>
                  <a:pt x="6243" y="20901"/>
                  <a:pt x="5337" y="21147"/>
                  <a:pt x="4899" y="21469"/>
                </a:cubicBezTo>
                <a:close/>
                <a:moveTo>
                  <a:pt x="3886" y="20533"/>
                </a:moveTo>
                <a:lnTo>
                  <a:pt x="3886" y="20533"/>
                </a:lnTo>
                <a:cubicBezTo>
                  <a:pt x="3832" y="20656"/>
                  <a:pt x="3817" y="20778"/>
                  <a:pt x="3847" y="20916"/>
                </a:cubicBezTo>
                <a:cubicBezTo>
                  <a:pt x="3893" y="21093"/>
                  <a:pt x="4039" y="21239"/>
                  <a:pt x="4301" y="21331"/>
                </a:cubicBezTo>
                <a:cubicBezTo>
                  <a:pt x="4516" y="21055"/>
                  <a:pt x="4899" y="20840"/>
                  <a:pt x="5376" y="20656"/>
                </a:cubicBezTo>
                <a:cubicBezTo>
                  <a:pt x="5191" y="20679"/>
                  <a:pt x="5015" y="20694"/>
                  <a:pt x="4846" y="20694"/>
                </a:cubicBezTo>
                <a:cubicBezTo>
                  <a:pt x="4454" y="20701"/>
                  <a:pt x="4132" y="20648"/>
                  <a:pt x="3886" y="20533"/>
                </a:cubicBezTo>
                <a:close/>
                <a:moveTo>
                  <a:pt x="4216" y="20110"/>
                </a:moveTo>
                <a:lnTo>
                  <a:pt x="4216" y="20110"/>
                </a:lnTo>
                <a:cubicBezTo>
                  <a:pt x="4408" y="20164"/>
                  <a:pt x="4623" y="20179"/>
                  <a:pt x="4815" y="20179"/>
                </a:cubicBezTo>
                <a:cubicBezTo>
                  <a:pt x="5552" y="20172"/>
                  <a:pt x="6620" y="19918"/>
                  <a:pt x="7741" y="19481"/>
                </a:cubicBezTo>
                <a:cubicBezTo>
                  <a:pt x="8870" y="19035"/>
                  <a:pt x="9469" y="18636"/>
                  <a:pt x="9545" y="18521"/>
                </a:cubicBezTo>
                <a:cubicBezTo>
                  <a:pt x="9568" y="18475"/>
                  <a:pt x="9622" y="18367"/>
                  <a:pt x="9584" y="18313"/>
                </a:cubicBezTo>
                <a:cubicBezTo>
                  <a:pt x="9492" y="18221"/>
                  <a:pt x="9054" y="18129"/>
                  <a:pt x="8325" y="18475"/>
                </a:cubicBezTo>
                <a:cubicBezTo>
                  <a:pt x="8025" y="18621"/>
                  <a:pt x="7556" y="18766"/>
                  <a:pt x="7011" y="18928"/>
                </a:cubicBezTo>
                <a:cubicBezTo>
                  <a:pt x="6090" y="19212"/>
                  <a:pt x="4846" y="19588"/>
                  <a:pt x="4216" y="20110"/>
                </a:cubicBezTo>
                <a:close/>
                <a:moveTo>
                  <a:pt x="4055" y="18766"/>
                </a:moveTo>
                <a:lnTo>
                  <a:pt x="4055" y="18766"/>
                </a:lnTo>
                <a:cubicBezTo>
                  <a:pt x="3932" y="18905"/>
                  <a:pt x="3847" y="19043"/>
                  <a:pt x="3794" y="19174"/>
                </a:cubicBezTo>
                <a:cubicBezTo>
                  <a:pt x="3709" y="19381"/>
                  <a:pt x="3717" y="19580"/>
                  <a:pt x="3809" y="19780"/>
                </a:cubicBezTo>
                <a:cubicBezTo>
                  <a:pt x="4170" y="19458"/>
                  <a:pt x="4684" y="19196"/>
                  <a:pt x="5245" y="18981"/>
                </a:cubicBezTo>
                <a:cubicBezTo>
                  <a:pt x="4807" y="19004"/>
                  <a:pt x="4400" y="18958"/>
                  <a:pt x="4055" y="18766"/>
                </a:cubicBezTo>
                <a:close/>
                <a:moveTo>
                  <a:pt x="4469" y="18390"/>
                </a:moveTo>
                <a:lnTo>
                  <a:pt x="4469" y="18390"/>
                </a:lnTo>
                <a:cubicBezTo>
                  <a:pt x="4892" y="18536"/>
                  <a:pt x="5460" y="18459"/>
                  <a:pt x="6028" y="18344"/>
                </a:cubicBezTo>
                <a:cubicBezTo>
                  <a:pt x="6673" y="18213"/>
                  <a:pt x="7534" y="17976"/>
                  <a:pt x="8209" y="17737"/>
                </a:cubicBezTo>
                <a:cubicBezTo>
                  <a:pt x="9154" y="17407"/>
                  <a:pt x="9492" y="17169"/>
                  <a:pt x="9538" y="17085"/>
                </a:cubicBezTo>
                <a:cubicBezTo>
                  <a:pt x="9538" y="17069"/>
                  <a:pt x="9545" y="17062"/>
                  <a:pt x="9545" y="17054"/>
                </a:cubicBezTo>
                <a:cubicBezTo>
                  <a:pt x="9469" y="17008"/>
                  <a:pt x="9422" y="16931"/>
                  <a:pt x="9415" y="16847"/>
                </a:cubicBezTo>
                <a:cubicBezTo>
                  <a:pt x="9215" y="16785"/>
                  <a:pt x="8701" y="16739"/>
                  <a:pt x="7434" y="17062"/>
                </a:cubicBezTo>
                <a:cubicBezTo>
                  <a:pt x="6213" y="17376"/>
                  <a:pt x="5138" y="17868"/>
                  <a:pt x="4469" y="18390"/>
                </a:cubicBezTo>
                <a:close/>
                <a:moveTo>
                  <a:pt x="7342" y="752"/>
                </a:moveTo>
                <a:lnTo>
                  <a:pt x="7342" y="752"/>
                </a:lnTo>
                <a:cubicBezTo>
                  <a:pt x="5007" y="752"/>
                  <a:pt x="3064" y="1643"/>
                  <a:pt x="1905" y="3263"/>
                </a:cubicBezTo>
                <a:cubicBezTo>
                  <a:pt x="699" y="4952"/>
                  <a:pt x="553" y="7226"/>
                  <a:pt x="1505" y="9330"/>
                </a:cubicBezTo>
                <a:cubicBezTo>
                  <a:pt x="3625" y="13959"/>
                  <a:pt x="3755" y="14581"/>
                  <a:pt x="3725" y="16785"/>
                </a:cubicBezTo>
                <a:cubicBezTo>
                  <a:pt x="3709" y="17369"/>
                  <a:pt x="3817" y="17806"/>
                  <a:pt x="4024" y="18075"/>
                </a:cubicBezTo>
                <a:cubicBezTo>
                  <a:pt x="4861" y="17376"/>
                  <a:pt x="6190" y="16847"/>
                  <a:pt x="7311" y="16563"/>
                </a:cubicBezTo>
                <a:cubicBezTo>
                  <a:pt x="8271" y="16317"/>
                  <a:pt x="8954" y="16232"/>
                  <a:pt x="9407" y="16317"/>
                </a:cubicBezTo>
                <a:cubicBezTo>
                  <a:pt x="9400" y="15910"/>
                  <a:pt x="9484" y="15357"/>
                  <a:pt x="9968" y="15226"/>
                </a:cubicBezTo>
                <a:cubicBezTo>
                  <a:pt x="10236" y="15157"/>
                  <a:pt x="10666" y="15226"/>
                  <a:pt x="11349" y="15342"/>
                </a:cubicBezTo>
                <a:cubicBezTo>
                  <a:pt x="11887" y="15441"/>
                  <a:pt x="12785" y="15595"/>
                  <a:pt x="12985" y="15457"/>
                </a:cubicBezTo>
                <a:cubicBezTo>
                  <a:pt x="13177" y="15318"/>
                  <a:pt x="13184" y="14935"/>
                  <a:pt x="13200" y="14597"/>
                </a:cubicBezTo>
                <a:cubicBezTo>
                  <a:pt x="13208" y="14282"/>
                  <a:pt x="13215" y="14013"/>
                  <a:pt x="13361" y="13829"/>
                </a:cubicBezTo>
                <a:cubicBezTo>
                  <a:pt x="13430" y="13737"/>
                  <a:pt x="13507" y="13652"/>
                  <a:pt x="13584" y="13575"/>
                </a:cubicBezTo>
                <a:cubicBezTo>
                  <a:pt x="13791" y="13353"/>
                  <a:pt x="13853" y="13268"/>
                  <a:pt x="13814" y="13153"/>
                </a:cubicBezTo>
                <a:cubicBezTo>
                  <a:pt x="13668" y="12715"/>
                  <a:pt x="13768" y="12517"/>
                  <a:pt x="13914" y="12279"/>
                </a:cubicBezTo>
                <a:cubicBezTo>
                  <a:pt x="13945" y="12240"/>
                  <a:pt x="13945" y="12240"/>
                  <a:pt x="13945" y="12240"/>
                </a:cubicBezTo>
                <a:cubicBezTo>
                  <a:pt x="14052" y="12063"/>
                  <a:pt x="14052" y="11948"/>
                  <a:pt x="13929" y="11810"/>
                </a:cubicBezTo>
                <a:cubicBezTo>
                  <a:pt x="13806" y="11664"/>
                  <a:pt x="13768" y="11487"/>
                  <a:pt x="13829" y="11326"/>
                </a:cubicBezTo>
                <a:cubicBezTo>
                  <a:pt x="13937" y="11027"/>
                  <a:pt x="14344" y="10827"/>
                  <a:pt x="14674" y="10766"/>
                </a:cubicBezTo>
                <a:cubicBezTo>
                  <a:pt x="14720" y="10758"/>
                  <a:pt x="14774" y="10750"/>
                  <a:pt x="14828" y="10743"/>
                </a:cubicBezTo>
                <a:cubicBezTo>
                  <a:pt x="14981" y="10727"/>
                  <a:pt x="15388" y="10666"/>
                  <a:pt x="15434" y="10558"/>
                </a:cubicBezTo>
                <a:cubicBezTo>
                  <a:pt x="15442" y="10543"/>
                  <a:pt x="15442" y="10474"/>
                  <a:pt x="15358" y="10336"/>
                </a:cubicBezTo>
                <a:cubicBezTo>
                  <a:pt x="15258" y="10182"/>
                  <a:pt x="15135" y="10029"/>
                  <a:pt x="15004" y="9867"/>
                </a:cubicBezTo>
                <a:cubicBezTo>
                  <a:pt x="14551" y="9307"/>
                  <a:pt x="13983" y="8616"/>
                  <a:pt x="14006" y="7111"/>
                </a:cubicBezTo>
                <a:cubicBezTo>
                  <a:pt x="14029" y="5244"/>
                  <a:pt x="14083" y="1351"/>
                  <a:pt x="8255" y="798"/>
                </a:cubicBezTo>
                <a:cubicBezTo>
                  <a:pt x="7948" y="767"/>
                  <a:pt x="7641" y="752"/>
                  <a:pt x="7342" y="752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69" name="Freeform 2"/>
          <p:cNvSpPr>
            <a:spLocks noChangeArrowheads="1"/>
          </p:cNvSpPr>
          <p:nvPr/>
        </p:nvSpPr>
        <p:spPr bwMode="auto">
          <a:xfrm>
            <a:off x="10594390" y="7279444"/>
            <a:ext cx="370797" cy="1006818"/>
          </a:xfrm>
          <a:custGeom>
            <a:avLst/>
            <a:gdLst>
              <a:gd name="T0" fmla="*/ 991 w 1268"/>
              <a:gd name="T1" fmla="*/ 3448 h 3449"/>
              <a:gd name="T2" fmla="*/ 991 w 1268"/>
              <a:gd name="T3" fmla="*/ 3448 h 3449"/>
              <a:gd name="T4" fmla="*/ 807 w 1268"/>
              <a:gd name="T5" fmla="*/ 3364 h 3449"/>
              <a:gd name="T6" fmla="*/ 215 w 1268"/>
              <a:gd name="T7" fmla="*/ 1068 h 3449"/>
              <a:gd name="T8" fmla="*/ 745 w 1268"/>
              <a:gd name="T9" fmla="*/ 100 h 3449"/>
              <a:gd name="T10" fmla="*/ 1098 w 1268"/>
              <a:gd name="T11" fmla="*/ 92 h 3449"/>
              <a:gd name="T12" fmla="*/ 1098 w 1268"/>
              <a:gd name="T13" fmla="*/ 446 h 3449"/>
              <a:gd name="T14" fmla="*/ 1183 w 1268"/>
              <a:gd name="T15" fmla="*/ 3041 h 3449"/>
              <a:gd name="T16" fmla="*/ 1152 w 1268"/>
              <a:gd name="T17" fmla="*/ 3395 h 3449"/>
              <a:gd name="T18" fmla="*/ 991 w 1268"/>
              <a:gd name="T19" fmla="*/ 3448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68" h="3449">
                <a:moveTo>
                  <a:pt x="991" y="3448"/>
                </a:moveTo>
                <a:lnTo>
                  <a:pt x="991" y="3448"/>
                </a:lnTo>
                <a:cubicBezTo>
                  <a:pt x="922" y="3448"/>
                  <a:pt x="853" y="3418"/>
                  <a:pt x="807" y="3364"/>
                </a:cubicBezTo>
                <a:cubicBezTo>
                  <a:pt x="39" y="2450"/>
                  <a:pt x="62" y="1613"/>
                  <a:pt x="215" y="1068"/>
                </a:cubicBezTo>
                <a:cubicBezTo>
                  <a:pt x="384" y="484"/>
                  <a:pt x="730" y="115"/>
                  <a:pt x="745" y="100"/>
                </a:cubicBezTo>
                <a:cubicBezTo>
                  <a:pt x="845" y="8"/>
                  <a:pt x="999" y="0"/>
                  <a:pt x="1098" y="92"/>
                </a:cubicBezTo>
                <a:cubicBezTo>
                  <a:pt x="1190" y="192"/>
                  <a:pt x="1198" y="346"/>
                  <a:pt x="1098" y="446"/>
                </a:cubicBezTo>
                <a:cubicBezTo>
                  <a:pt x="1052" y="492"/>
                  <a:pt x="0" y="1636"/>
                  <a:pt x="1183" y="3041"/>
                </a:cubicBezTo>
                <a:cubicBezTo>
                  <a:pt x="1267" y="3149"/>
                  <a:pt x="1252" y="3302"/>
                  <a:pt x="1152" y="3395"/>
                </a:cubicBezTo>
                <a:cubicBezTo>
                  <a:pt x="1106" y="3433"/>
                  <a:pt x="1045" y="3448"/>
                  <a:pt x="991" y="3448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0" name="Freeform 3"/>
          <p:cNvSpPr>
            <a:spLocks noChangeArrowheads="1"/>
          </p:cNvSpPr>
          <p:nvPr/>
        </p:nvSpPr>
        <p:spPr bwMode="auto">
          <a:xfrm>
            <a:off x="10213292" y="6521111"/>
            <a:ext cx="1184491" cy="946305"/>
          </a:xfrm>
          <a:custGeom>
            <a:avLst/>
            <a:gdLst>
              <a:gd name="T0" fmla="*/ 1513 w 4055"/>
              <a:gd name="T1" fmla="*/ 3240 h 3241"/>
              <a:gd name="T2" fmla="*/ 1513 w 4055"/>
              <a:gd name="T3" fmla="*/ 3240 h 3241"/>
              <a:gd name="T4" fmla="*/ 990 w 4055"/>
              <a:gd name="T5" fmla="*/ 3148 h 3241"/>
              <a:gd name="T6" fmla="*/ 46 w 4055"/>
              <a:gd name="T7" fmla="*/ 2081 h 3241"/>
              <a:gd name="T8" fmla="*/ 207 w 4055"/>
              <a:gd name="T9" fmla="*/ 1751 h 3241"/>
              <a:gd name="T10" fmla="*/ 537 w 4055"/>
              <a:gd name="T11" fmla="*/ 1912 h 3241"/>
              <a:gd name="T12" fmla="*/ 1167 w 4055"/>
              <a:gd name="T13" fmla="*/ 2657 h 3241"/>
              <a:gd name="T14" fmla="*/ 2526 w 4055"/>
              <a:gd name="T15" fmla="*/ 2419 h 3241"/>
              <a:gd name="T16" fmla="*/ 2795 w 4055"/>
              <a:gd name="T17" fmla="*/ 399 h 3241"/>
              <a:gd name="T18" fmla="*/ 2925 w 4055"/>
              <a:gd name="T19" fmla="*/ 54 h 3241"/>
              <a:gd name="T20" fmla="*/ 3271 w 4055"/>
              <a:gd name="T21" fmla="*/ 184 h 3241"/>
              <a:gd name="T22" fmla="*/ 2826 w 4055"/>
              <a:gd name="T23" fmla="*/ 2849 h 3241"/>
              <a:gd name="T24" fmla="*/ 2810 w 4055"/>
              <a:gd name="T25" fmla="*/ 2856 h 3241"/>
              <a:gd name="T26" fmla="*/ 1513 w 4055"/>
              <a:gd name="T27" fmla="*/ 3240 h 3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55" h="3241">
                <a:moveTo>
                  <a:pt x="1513" y="3240"/>
                </a:moveTo>
                <a:lnTo>
                  <a:pt x="1513" y="3240"/>
                </a:lnTo>
                <a:cubicBezTo>
                  <a:pt x="1344" y="3240"/>
                  <a:pt x="1167" y="3217"/>
                  <a:pt x="990" y="3148"/>
                </a:cubicBezTo>
                <a:cubicBezTo>
                  <a:pt x="553" y="2995"/>
                  <a:pt x="230" y="2634"/>
                  <a:pt x="46" y="2081"/>
                </a:cubicBezTo>
                <a:cubicBezTo>
                  <a:pt x="0" y="1943"/>
                  <a:pt x="69" y="1797"/>
                  <a:pt x="207" y="1751"/>
                </a:cubicBezTo>
                <a:cubicBezTo>
                  <a:pt x="345" y="1704"/>
                  <a:pt x="491" y="1774"/>
                  <a:pt x="537" y="1912"/>
                </a:cubicBezTo>
                <a:cubicBezTo>
                  <a:pt x="676" y="2311"/>
                  <a:pt x="883" y="2557"/>
                  <a:pt x="1167" y="2657"/>
                </a:cubicBezTo>
                <a:cubicBezTo>
                  <a:pt x="1728" y="2864"/>
                  <a:pt x="2450" y="2465"/>
                  <a:pt x="2526" y="2419"/>
                </a:cubicBezTo>
                <a:cubicBezTo>
                  <a:pt x="3402" y="1781"/>
                  <a:pt x="2803" y="414"/>
                  <a:pt x="2795" y="399"/>
                </a:cubicBezTo>
                <a:cubicBezTo>
                  <a:pt x="2734" y="269"/>
                  <a:pt x="2795" y="115"/>
                  <a:pt x="2925" y="54"/>
                </a:cubicBezTo>
                <a:cubicBezTo>
                  <a:pt x="3056" y="0"/>
                  <a:pt x="3210" y="54"/>
                  <a:pt x="3271" y="184"/>
                </a:cubicBezTo>
                <a:cubicBezTo>
                  <a:pt x="3302" y="261"/>
                  <a:pt x="4054" y="1966"/>
                  <a:pt x="2826" y="2849"/>
                </a:cubicBezTo>
                <a:cubicBezTo>
                  <a:pt x="2818" y="2849"/>
                  <a:pt x="2810" y="2856"/>
                  <a:pt x="2810" y="2856"/>
                </a:cubicBezTo>
                <a:cubicBezTo>
                  <a:pt x="2780" y="2880"/>
                  <a:pt x="2181" y="3240"/>
                  <a:pt x="1513" y="324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1" name="Freeform 4"/>
          <p:cNvSpPr>
            <a:spLocks noChangeArrowheads="1"/>
          </p:cNvSpPr>
          <p:nvPr/>
        </p:nvSpPr>
        <p:spPr bwMode="auto">
          <a:xfrm>
            <a:off x="11459583" y="6931821"/>
            <a:ext cx="776357" cy="960468"/>
          </a:xfrm>
          <a:custGeom>
            <a:avLst/>
            <a:gdLst>
              <a:gd name="T0" fmla="*/ 2166 w 2658"/>
              <a:gd name="T1" fmla="*/ 3287 h 3288"/>
              <a:gd name="T2" fmla="*/ 2166 w 2658"/>
              <a:gd name="T3" fmla="*/ 3287 h 3288"/>
              <a:gd name="T4" fmla="*/ 469 w 2658"/>
              <a:gd name="T5" fmla="*/ 2097 h 3288"/>
              <a:gd name="T6" fmla="*/ 968 w 2658"/>
              <a:gd name="T7" fmla="*/ 84 h 3288"/>
              <a:gd name="T8" fmla="*/ 1337 w 2658"/>
              <a:gd name="T9" fmla="*/ 138 h 3288"/>
              <a:gd name="T10" fmla="*/ 1283 w 2658"/>
              <a:gd name="T11" fmla="*/ 507 h 3288"/>
              <a:gd name="T12" fmla="*/ 937 w 2658"/>
              <a:gd name="T13" fmla="*/ 1866 h 3288"/>
              <a:gd name="T14" fmla="*/ 945 w 2658"/>
              <a:gd name="T15" fmla="*/ 1874 h 3288"/>
              <a:gd name="T16" fmla="*/ 2320 w 2658"/>
              <a:gd name="T17" fmla="*/ 2749 h 3288"/>
              <a:gd name="T18" fmla="*/ 2627 w 2658"/>
              <a:gd name="T19" fmla="*/ 2949 h 3288"/>
              <a:gd name="T20" fmla="*/ 2427 w 2658"/>
              <a:gd name="T21" fmla="*/ 3264 h 3288"/>
              <a:gd name="T22" fmla="*/ 2166 w 2658"/>
              <a:gd name="T23" fmla="*/ 3287 h 3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8" h="3288">
                <a:moveTo>
                  <a:pt x="2166" y="3287"/>
                </a:moveTo>
                <a:lnTo>
                  <a:pt x="2166" y="3287"/>
                </a:lnTo>
                <a:cubicBezTo>
                  <a:pt x="1667" y="3287"/>
                  <a:pt x="899" y="3041"/>
                  <a:pt x="469" y="2097"/>
                </a:cubicBezTo>
                <a:cubicBezTo>
                  <a:pt x="0" y="1160"/>
                  <a:pt x="592" y="376"/>
                  <a:pt x="968" y="84"/>
                </a:cubicBezTo>
                <a:cubicBezTo>
                  <a:pt x="1083" y="0"/>
                  <a:pt x="1245" y="23"/>
                  <a:pt x="1337" y="138"/>
                </a:cubicBezTo>
                <a:cubicBezTo>
                  <a:pt x="1421" y="254"/>
                  <a:pt x="1398" y="415"/>
                  <a:pt x="1283" y="507"/>
                </a:cubicBezTo>
                <a:cubicBezTo>
                  <a:pt x="1252" y="530"/>
                  <a:pt x="546" y="1083"/>
                  <a:pt x="937" y="1866"/>
                </a:cubicBezTo>
                <a:cubicBezTo>
                  <a:pt x="937" y="1866"/>
                  <a:pt x="937" y="1874"/>
                  <a:pt x="945" y="1874"/>
                </a:cubicBezTo>
                <a:cubicBezTo>
                  <a:pt x="1413" y="2918"/>
                  <a:pt x="2312" y="2749"/>
                  <a:pt x="2320" y="2749"/>
                </a:cubicBezTo>
                <a:cubicBezTo>
                  <a:pt x="2465" y="2718"/>
                  <a:pt x="2604" y="2811"/>
                  <a:pt x="2627" y="2949"/>
                </a:cubicBezTo>
                <a:cubicBezTo>
                  <a:pt x="2657" y="3095"/>
                  <a:pt x="2565" y="3233"/>
                  <a:pt x="2427" y="3264"/>
                </a:cubicBezTo>
                <a:cubicBezTo>
                  <a:pt x="2350" y="3271"/>
                  <a:pt x="2266" y="3287"/>
                  <a:pt x="2166" y="3287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2" name="Freeform 5"/>
          <p:cNvSpPr>
            <a:spLocks noChangeArrowheads="1"/>
          </p:cNvSpPr>
          <p:nvPr/>
        </p:nvSpPr>
        <p:spPr bwMode="auto">
          <a:xfrm>
            <a:off x="9659672" y="5794964"/>
            <a:ext cx="3594672" cy="3065515"/>
          </a:xfrm>
          <a:custGeom>
            <a:avLst/>
            <a:gdLst>
              <a:gd name="T0" fmla="*/ 2549 w 12310"/>
              <a:gd name="T1" fmla="*/ 10497 h 10498"/>
              <a:gd name="T2" fmla="*/ 2549 w 12310"/>
              <a:gd name="T3" fmla="*/ 10497 h 10498"/>
              <a:gd name="T4" fmla="*/ 1213 w 12310"/>
              <a:gd name="T5" fmla="*/ 8984 h 10498"/>
              <a:gd name="T6" fmla="*/ 799 w 12310"/>
              <a:gd name="T7" fmla="*/ 8109 h 10498"/>
              <a:gd name="T8" fmla="*/ 84 w 12310"/>
              <a:gd name="T9" fmla="*/ 5813 h 10498"/>
              <a:gd name="T10" fmla="*/ 845 w 12310"/>
              <a:gd name="T11" fmla="*/ 2611 h 10498"/>
              <a:gd name="T12" fmla="*/ 6289 w 12310"/>
              <a:gd name="T13" fmla="*/ 0 h 10498"/>
              <a:gd name="T14" fmla="*/ 8777 w 12310"/>
              <a:gd name="T15" fmla="*/ 453 h 10498"/>
              <a:gd name="T16" fmla="*/ 12101 w 12310"/>
              <a:gd name="T17" fmla="*/ 3332 h 10498"/>
              <a:gd name="T18" fmla="*/ 11856 w 12310"/>
              <a:gd name="T19" fmla="*/ 5191 h 10498"/>
              <a:gd name="T20" fmla="*/ 7787 w 12310"/>
              <a:gd name="T21" fmla="*/ 7341 h 10498"/>
              <a:gd name="T22" fmla="*/ 4892 w 12310"/>
              <a:gd name="T23" fmla="*/ 8608 h 10498"/>
              <a:gd name="T24" fmla="*/ 4354 w 12310"/>
              <a:gd name="T25" fmla="*/ 8562 h 10498"/>
              <a:gd name="T26" fmla="*/ 3041 w 12310"/>
              <a:gd name="T27" fmla="*/ 10374 h 10498"/>
              <a:gd name="T28" fmla="*/ 2549 w 12310"/>
              <a:gd name="T29" fmla="*/ 10497 h 10498"/>
              <a:gd name="T30" fmla="*/ 6289 w 12310"/>
              <a:gd name="T31" fmla="*/ 522 h 10498"/>
              <a:gd name="T32" fmla="*/ 6289 w 12310"/>
              <a:gd name="T33" fmla="*/ 522 h 10498"/>
              <a:gd name="T34" fmla="*/ 1290 w 12310"/>
              <a:gd name="T35" fmla="*/ 2880 h 10498"/>
              <a:gd name="T36" fmla="*/ 1229 w 12310"/>
              <a:gd name="T37" fmla="*/ 7817 h 10498"/>
              <a:gd name="T38" fmla="*/ 1697 w 12310"/>
              <a:gd name="T39" fmla="*/ 8785 h 10498"/>
              <a:gd name="T40" fmla="*/ 2549 w 12310"/>
              <a:gd name="T41" fmla="*/ 9975 h 10498"/>
              <a:gd name="T42" fmla="*/ 2818 w 12310"/>
              <a:gd name="T43" fmla="*/ 9898 h 10498"/>
              <a:gd name="T44" fmla="*/ 3870 w 12310"/>
              <a:gd name="T45" fmla="*/ 8232 h 10498"/>
              <a:gd name="T46" fmla="*/ 3978 w 12310"/>
              <a:gd name="T47" fmla="*/ 8032 h 10498"/>
              <a:gd name="T48" fmla="*/ 4208 w 12310"/>
              <a:gd name="T49" fmla="*/ 7994 h 10498"/>
              <a:gd name="T50" fmla="*/ 4892 w 12310"/>
              <a:gd name="T51" fmla="*/ 8086 h 10498"/>
              <a:gd name="T52" fmla="*/ 7472 w 12310"/>
              <a:gd name="T53" fmla="*/ 6911 h 10498"/>
              <a:gd name="T54" fmla="*/ 7626 w 12310"/>
              <a:gd name="T55" fmla="*/ 6834 h 10498"/>
              <a:gd name="T56" fmla="*/ 11410 w 12310"/>
              <a:gd name="T57" fmla="*/ 4907 h 10498"/>
              <a:gd name="T58" fmla="*/ 11602 w 12310"/>
              <a:gd name="T59" fmla="*/ 3494 h 10498"/>
              <a:gd name="T60" fmla="*/ 8601 w 12310"/>
              <a:gd name="T61" fmla="*/ 944 h 10498"/>
              <a:gd name="T62" fmla="*/ 8585 w 12310"/>
              <a:gd name="T63" fmla="*/ 944 h 10498"/>
              <a:gd name="T64" fmla="*/ 6289 w 12310"/>
              <a:gd name="T65" fmla="*/ 522 h 10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10" h="10498">
                <a:moveTo>
                  <a:pt x="2549" y="10497"/>
                </a:moveTo>
                <a:lnTo>
                  <a:pt x="2549" y="10497"/>
                </a:lnTo>
                <a:cubicBezTo>
                  <a:pt x="1835" y="10497"/>
                  <a:pt x="1521" y="9729"/>
                  <a:pt x="1213" y="8984"/>
                </a:cubicBezTo>
                <a:cubicBezTo>
                  <a:pt x="1083" y="8669"/>
                  <a:pt x="952" y="8339"/>
                  <a:pt x="799" y="8109"/>
                </a:cubicBezTo>
                <a:cubicBezTo>
                  <a:pt x="415" y="7533"/>
                  <a:pt x="154" y="6673"/>
                  <a:pt x="84" y="5813"/>
                </a:cubicBezTo>
                <a:cubicBezTo>
                  <a:pt x="0" y="4676"/>
                  <a:pt x="261" y="3563"/>
                  <a:pt x="845" y="2611"/>
                </a:cubicBezTo>
                <a:cubicBezTo>
                  <a:pt x="1789" y="1052"/>
                  <a:pt x="3978" y="0"/>
                  <a:pt x="6289" y="0"/>
                </a:cubicBezTo>
                <a:cubicBezTo>
                  <a:pt x="7172" y="0"/>
                  <a:pt x="8009" y="153"/>
                  <a:pt x="8777" y="453"/>
                </a:cubicBezTo>
                <a:cubicBezTo>
                  <a:pt x="8953" y="514"/>
                  <a:pt x="11495" y="1413"/>
                  <a:pt x="12101" y="3332"/>
                </a:cubicBezTo>
                <a:cubicBezTo>
                  <a:pt x="12309" y="3962"/>
                  <a:pt x="12217" y="4607"/>
                  <a:pt x="11856" y="5191"/>
                </a:cubicBezTo>
                <a:cubicBezTo>
                  <a:pt x="11195" y="6243"/>
                  <a:pt x="9636" y="7065"/>
                  <a:pt x="7787" y="7341"/>
                </a:cubicBezTo>
                <a:cubicBezTo>
                  <a:pt x="7503" y="7610"/>
                  <a:pt x="6343" y="8608"/>
                  <a:pt x="4892" y="8608"/>
                </a:cubicBezTo>
                <a:cubicBezTo>
                  <a:pt x="4715" y="8608"/>
                  <a:pt x="4531" y="8593"/>
                  <a:pt x="4354" y="8562"/>
                </a:cubicBezTo>
                <a:cubicBezTo>
                  <a:pt x="4254" y="9038"/>
                  <a:pt x="3962" y="9936"/>
                  <a:pt x="3041" y="10374"/>
                </a:cubicBezTo>
                <a:cubicBezTo>
                  <a:pt x="2872" y="10451"/>
                  <a:pt x="2703" y="10497"/>
                  <a:pt x="2549" y="10497"/>
                </a:cubicBezTo>
                <a:close/>
                <a:moveTo>
                  <a:pt x="6289" y="522"/>
                </a:moveTo>
                <a:lnTo>
                  <a:pt x="6289" y="522"/>
                </a:lnTo>
                <a:cubicBezTo>
                  <a:pt x="4185" y="522"/>
                  <a:pt x="2127" y="1489"/>
                  <a:pt x="1290" y="2880"/>
                </a:cubicBezTo>
                <a:cubicBezTo>
                  <a:pt x="138" y="4784"/>
                  <a:pt x="645" y="6919"/>
                  <a:pt x="1229" y="7817"/>
                </a:cubicBezTo>
                <a:cubicBezTo>
                  <a:pt x="1413" y="8093"/>
                  <a:pt x="1559" y="8447"/>
                  <a:pt x="1697" y="8785"/>
                </a:cubicBezTo>
                <a:cubicBezTo>
                  <a:pt x="1935" y="9368"/>
                  <a:pt x="2189" y="9975"/>
                  <a:pt x="2549" y="9975"/>
                </a:cubicBezTo>
                <a:cubicBezTo>
                  <a:pt x="2626" y="9975"/>
                  <a:pt x="2719" y="9944"/>
                  <a:pt x="2818" y="9898"/>
                </a:cubicBezTo>
                <a:cubicBezTo>
                  <a:pt x="3794" y="9437"/>
                  <a:pt x="3870" y="8239"/>
                  <a:pt x="3870" y="8232"/>
                </a:cubicBezTo>
                <a:cubicBezTo>
                  <a:pt x="3878" y="8147"/>
                  <a:pt x="3916" y="8078"/>
                  <a:pt x="3978" y="8032"/>
                </a:cubicBezTo>
                <a:cubicBezTo>
                  <a:pt x="4047" y="7986"/>
                  <a:pt x="4131" y="7971"/>
                  <a:pt x="4208" y="7994"/>
                </a:cubicBezTo>
                <a:cubicBezTo>
                  <a:pt x="4431" y="8055"/>
                  <a:pt x="4661" y="8086"/>
                  <a:pt x="4892" y="8086"/>
                </a:cubicBezTo>
                <a:cubicBezTo>
                  <a:pt x="6312" y="8086"/>
                  <a:pt x="7464" y="6919"/>
                  <a:pt x="7472" y="6911"/>
                </a:cubicBezTo>
                <a:cubicBezTo>
                  <a:pt x="7518" y="6873"/>
                  <a:pt x="7572" y="6842"/>
                  <a:pt x="7626" y="6834"/>
                </a:cubicBezTo>
                <a:cubicBezTo>
                  <a:pt x="9345" y="6596"/>
                  <a:pt x="10827" y="5836"/>
                  <a:pt x="11410" y="4907"/>
                </a:cubicBezTo>
                <a:cubicBezTo>
                  <a:pt x="11694" y="4454"/>
                  <a:pt x="11764" y="3977"/>
                  <a:pt x="11602" y="3494"/>
                </a:cubicBezTo>
                <a:cubicBezTo>
                  <a:pt x="11065" y="1797"/>
                  <a:pt x="8624" y="952"/>
                  <a:pt x="8601" y="944"/>
                </a:cubicBezTo>
                <a:cubicBezTo>
                  <a:pt x="8601" y="944"/>
                  <a:pt x="8593" y="944"/>
                  <a:pt x="8585" y="944"/>
                </a:cubicBezTo>
                <a:cubicBezTo>
                  <a:pt x="7879" y="668"/>
                  <a:pt x="7111" y="522"/>
                  <a:pt x="6289" y="52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3" name="Freeform 6"/>
          <p:cNvSpPr>
            <a:spLocks noChangeArrowheads="1"/>
          </p:cNvSpPr>
          <p:nvPr/>
        </p:nvSpPr>
        <p:spPr bwMode="auto">
          <a:xfrm>
            <a:off x="10963899" y="5782090"/>
            <a:ext cx="1530826" cy="1212816"/>
          </a:xfrm>
          <a:custGeom>
            <a:avLst/>
            <a:gdLst>
              <a:gd name="T0" fmla="*/ 4960 w 5245"/>
              <a:gd name="T1" fmla="*/ 4154 h 4155"/>
              <a:gd name="T2" fmla="*/ 4960 w 5245"/>
              <a:gd name="T3" fmla="*/ 4154 h 4155"/>
              <a:gd name="T4" fmla="*/ 4768 w 5245"/>
              <a:gd name="T5" fmla="*/ 4070 h 4155"/>
              <a:gd name="T6" fmla="*/ 2849 w 5245"/>
              <a:gd name="T7" fmla="*/ 3839 h 4155"/>
              <a:gd name="T8" fmla="*/ 2826 w 5245"/>
              <a:gd name="T9" fmla="*/ 3839 h 4155"/>
              <a:gd name="T10" fmla="*/ 438 w 5245"/>
              <a:gd name="T11" fmla="*/ 3340 h 4155"/>
              <a:gd name="T12" fmla="*/ 69 w 5245"/>
              <a:gd name="T13" fmla="*/ 2088 h 4155"/>
              <a:gd name="T14" fmla="*/ 2120 w 5245"/>
              <a:gd name="T15" fmla="*/ 153 h 4155"/>
              <a:gd name="T16" fmla="*/ 2350 w 5245"/>
              <a:gd name="T17" fmla="*/ 437 h 4155"/>
              <a:gd name="T18" fmla="*/ 2066 w 5245"/>
              <a:gd name="T19" fmla="*/ 675 h 4155"/>
              <a:gd name="T20" fmla="*/ 1398 w 5245"/>
              <a:gd name="T21" fmla="*/ 814 h 4155"/>
              <a:gd name="T22" fmla="*/ 592 w 5245"/>
              <a:gd name="T23" fmla="*/ 2165 h 4155"/>
              <a:gd name="T24" fmla="*/ 807 w 5245"/>
              <a:gd name="T25" fmla="*/ 2971 h 4155"/>
              <a:gd name="T26" fmla="*/ 2734 w 5245"/>
              <a:gd name="T27" fmla="*/ 3325 h 4155"/>
              <a:gd name="T28" fmla="*/ 5144 w 5245"/>
              <a:gd name="T29" fmla="*/ 3716 h 4155"/>
              <a:gd name="T30" fmla="*/ 5137 w 5245"/>
              <a:gd name="T31" fmla="*/ 4085 h 4155"/>
              <a:gd name="T32" fmla="*/ 4960 w 5245"/>
              <a:gd name="T33" fmla="*/ 4154 h 4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245" h="4155">
                <a:moveTo>
                  <a:pt x="4960" y="4154"/>
                </a:moveTo>
                <a:lnTo>
                  <a:pt x="4960" y="4154"/>
                </a:lnTo>
                <a:cubicBezTo>
                  <a:pt x="4883" y="4154"/>
                  <a:pt x="4814" y="4123"/>
                  <a:pt x="4768" y="4070"/>
                </a:cubicBezTo>
                <a:cubicBezTo>
                  <a:pt x="4331" y="3593"/>
                  <a:pt x="3233" y="3739"/>
                  <a:pt x="2849" y="3839"/>
                </a:cubicBezTo>
                <a:cubicBezTo>
                  <a:pt x="2842" y="3839"/>
                  <a:pt x="2834" y="3839"/>
                  <a:pt x="2826" y="3839"/>
                </a:cubicBezTo>
                <a:cubicBezTo>
                  <a:pt x="2757" y="3855"/>
                  <a:pt x="1183" y="4077"/>
                  <a:pt x="438" y="3340"/>
                </a:cubicBezTo>
                <a:cubicBezTo>
                  <a:pt x="123" y="3033"/>
                  <a:pt x="0" y="2610"/>
                  <a:pt x="69" y="2088"/>
                </a:cubicBezTo>
                <a:cubicBezTo>
                  <a:pt x="353" y="0"/>
                  <a:pt x="2104" y="153"/>
                  <a:pt x="2120" y="153"/>
                </a:cubicBezTo>
                <a:cubicBezTo>
                  <a:pt x="2266" y="169"/>
                  <a:pt x="2366" y="299"/>
                  <a:pt x="2350" y="437"/>
                </a:cubicBezTo>
                <a:cubicBezTo>
                  <a:pt x="2342" y="583"/>
                  <a:pt x="2212" y="691"/>
                  <a:pt x="2066" y="675"/>
                </a:cubicBezTo>
                <a:cubicBezTo>
                  <a:pt x="2058" y="675"/>
                  <a:pt x="1736" y="645"/>
                  <a:pt x="1398" y="814"/>
                </a:cubicBezTo>
                <a:cubicBezTo>
                  <a:pt x="953" y="1036"/>
                  <a:pt x="676" y="1489"/>
                  <a:pt x="592" y="2165"/>
                </a:cubicBezTo>
                <a:cubicBezTo>
                  <a:pt x="538" y="2518"/>
                  <a:pt x="607" y="2780"/>
                  <a:pt x="807" y="2971"/>
                </a:cubicBezTo>
                <a:cubicBezTo>
                  <a:pt x="1267" y="3425"/>
                  <a:pt x="2342" y="3386"/>
                  <a:pt x="2734" y="3325"/>
                </a:cubicBezTo>
                <a:cubicBezTo>
                  <a:pt x="2903" y="3286"/>
                  <a:pt x="4438" y="2948"/>
                  <a:pt x="5144" y="3716"/>
                </a:cubicBezTo>
                <a:cubicBezTo>
                  <a:pt x="5244" y="3816"/>
                  <a:pt x="5236" y="3985"/>
                  <a:pt x="5137" y="4085"/>
                </a:cubicBezTo>
                <a:cubicBezTo>
                  <a:pt x="5083" y="4131"/>
                  <a:pt x="5021" y="4154"/>
                  <a:pt x="4960" y="4154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7" name="TextBox 376"/>
          <p:cNvSpPr txBox="1"/>
          <p:nvPr/>
        </p:nvSpPr>
        <p:spPr>
          <a:xfrm>
            <a:off x="4865390" y="9718063"/>
            <a:ext cx="4016555" cy="1411099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78" name="TextBox 377"/>
          <p:cNvSpPr txBox="1"/>
          <p:nvPr/>
        </p:nvSpPr>
        <p:spPr>
          <a:xfrm>
            <a:off x="6526994" y="9118284"/>
            <a:ext cx="2284592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 algn="r"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Learning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14600523" y="7596900"/>
            <a:ext cx="4068384" cy="1411099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80" name="TextBox 379"/>
          <p:cNvSpPr txBox="1"/>
          <p:nvPr/>
        </p:nvSpPr>
        <p:spPr>
          <a:xfrm>
            <a:off x="14616105" y="6997121"/>
            <a:ext cx="2880831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Easy to Edit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11328987" y="3422692"/>
            <a:ext cx="5545790" cy="1044245"/>
          </a:xfrm>
          <a:prstGeom prst="rect">
            <a:avLst/>
          </a:prstGeom>
          <a:noFill/>
        </p:spPr>
        <p:txBody>
          <a:bodyPr wrap="square" lIns="219415" tIns="109709" rIns="219415" bIns="109709" rtlCol="0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2400" b="1">
                <a:solidFill>
                  <a:srgbClr val="272E3A"/>
                </a:solidFill>
                <a:latin typeface="Montserrat Light "/>
                <a:cs typeface="Lato Light"/>
              </a:rPr>
              <a:t>Creativity is the key </a:t>
            </a:r>
            <a:r>
              <a:rPr lang="en-US" sz="2400">
                <a:solidFill>
                  <a:srgbClr val="272E3A"/>
                </a:solidFill>
                <a:latin typeface="Montserrat Light "/>
                <a:cs typeface="Lato Light"/>
              </a:rPr>
              <a:t>to success in the future and primary</a:t>
            </a:r>
          </a:p>
        </p:txBody>
      </p:sp>
      <p:sp>
        <p:nvSpPr>
          <p:cNvPr id="382" name="TextBox 381"/>
          <p:cNvSpPr txBox="1"/>
          <p:nvPr/>
        </p:nvSpPr>
        <p:spPr>
          <a:xfrm>
            <a:off x="11344571" y="2822911"/>
            <a:ext cx="2284592" cy="677006"/>
          </a:xfrm>
          <a:prstGeom prst="rect">
            <a:avLst/>
          </a:prstGeom>
          <a:noFill/>
        </p:spPr>
        <p:txBody>
          <a:bodyPr wrap="none" lIns="182840" tIns="91421" rIns="182840" bIns="91421" rtlCol="0"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272E3A"/>
                </a:solidFill>
                <a:latin typeface="Montserrat Light "/>
              </a:rPr>
              <a:t>Learning</a:t>
            </a:r>
            <a:endParaRPr lang="id-ID" sz="3200" b="1">
              <a:solidFill>
                <a:srgbClr val="272E3A"/>
              </a:solidFill>
              <a:latin typeface="Montserrat Light 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AE1DE4B-88B2-4C69-B05C-D696E5A344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extLst>
      <p:ext uri="{BB962C8B-B14F-4D97-AF65-F5344CB8AC3E}">
        <p14:creationId xmlns:p14="http://schemas.microsoft.com/office/powerpoint/2010/main" val="304470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4BCD245-8155-40B3-BC73-DC65034D1826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254DF20-F46B-4FA2-903A-9EDC76556BAC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94" name="Google Shape;1622;p34">
            <a:extLst>
              <a:ext uri="{FF2B5EF4-FFF2-40B4-BE49-F238E27FC236}">
                <a16:creationId xmlns:a16="http://schemas.microsoft.com/office/drawing/2014/main" id="{B1350D4C-4513-4F3C-8BAA-053426E420BD}"/>
              </a:ext>
            </a:extLst>
          </p:cNvPr>
          <p:cNvGrpSpPr/>
          <p:nvPr/>
        </p:nvGrpSpPr>
        <p:grpSpPr>
          <a:xfrm>
            <a:off x="2361589" y="4821390"/>
            <a:ext cx="6615460" cy="5978489"/>
            <a:chOff x="10521475" y="1872375"/>
            <a:chExt cx="562250" cy="508075"/>
          </a:xfrm>
        </p:grpSpPr>
        <p:sp>
          <p:nvSpPr>
            <p:cNvPr id="95" name="Google Shape;1623;p34">
              <a:extLst>
                <a:ext uri="{FF2B5EF4-FFF2-40B4-BE49-F238E27FC236}">
                  <a16:creationId xmlns:a16="http://schemas.microsoft.com/office/drawing/2014/main" id="{A75E0F5E-EA5D-4206-93EE-61B6338AB6CD}"/>
                </a:ext>
              </a:extLst>
            </p:cNvPr>
            <p:cNvSpPr/>
            <p:nvPr/>
          </p:nvSpPr>
          <p:spPr>
            <a:xfrm>
              <a:off x="10657100" y="1872375"/>
              <a:ext cx="163950" cy="155575"/>
            </a:xfrm>
            <a:custGeom>
              <a:avLst/>
              <a:gdLst/>
              <a:ahLst/>
              <a:cxnLst/>
              <a:rect l="l" t="t" r="r" b="b"/>
              <a:pathLst>
                <a:path w="6558" h="6223" extrusionOk="0">
                  <a:moveTo>
                    <a:pt x="334" y="1"/>
                  </a:moveTo>
                  <a:lnTo>
                    <a:pt x="1" y="2051"/>
                  </a:lnTo>
                  <a:lnTo>
                    <a:pt x="6558" y="6223"/>
                  </a:lnTo>
                  <a:cubicBezTo>
                    <a:pt x="6513" y="2977"/>
                    <a:pt x="3580" y="45"/>
                    <a:pt x="334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24;p34">
              <a:extLst>
                <a:ext uri="{FF2B5EF4-FFF2-40B4-BE49-F238E27FC236}">
                  <a16:creationId xmlns:a16="http://schemas.microsoft.com/office/drawing/2014/main" id="{9465FD02-32E5-492F-BDE2-0820AA82B1B5}"/>
                </a:ext>
              </a:extLst>
            </p:cNvPr>
            <p:cNvSpPr/>
            <p:nvPr/>
          </p:nvSpPr>
          <p:spPr>
            <a:xfrm>
              <a:off x="10547025" y="1895775"/>
              <a:ext cx="270950" cy="196100"/>
            </a:xfrm>
            <a:custGeom>
              <a:avLst/>
              <a:gdLst/>
              <a:ahLst/>
              <a:cxnLst/>
              <a:rect l="l" t="t" r="r" b="b"/>
              <a:pathLst>
                <a:path w="10838" h="7844" extrusionOk="0">
                  <a:moveTo>
                    <a:pt x="2659" y="1"/>
                  </a:moveTo>
                  <a:lnTo>
                    <a:pt x="741" y="1112"/>
                  </a:lnTo>
                  <a:lnTo>
                    <a:pt x="1" y="2764"/>
                  </a:lnTo>
                  <a:lnTo>
                    <a:pt x="10352" y="7843"/>
                  </a:lnTo>
                  <a:lnTo>
                    <a:pt x="10675" y="4885"/>
                  </a:lnTo>
                  <a:cubicBezTo>
                    <a:pt x="10837" y="3901"/>
                    <a:pt x="10233" y="2911"/>
                    <a:pt x="9407" y="2353"/>
                  </a:cubicBezTo>
                  <a:cubicBezTo>
                    <a:pt x="8582" y="1795"/>
                    <a:pt x="7570" y="1590"/>
                    <a:pt x="6582" y="1458"/>
                  </a:cubicBezTo>
                  <a:cubicBezTo>
                    <a:pt x="5162" y="1269"/>
                    <a:pt x="3555" y="1118"/>
                    <a:pt x="2659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25;p34">
              <a:extLst>
                <a:ext uri="{FF2B5EF4-FFF2-40B4-BE49-F238E27FC236}">
                  <a16:creationId xmlns:a16="http://schemas.microsoft.com/office/drawing/2014/main" id="{ECFBE6EC-0EAA-4376-849E-D33FA45CE739}"/>
                </a:ext>
              </a:extLst>
            </p:cNvPr>
            <p:cNvSpPr/>
            <p:nvPr/>
          </p:nvSpPr>
          <p:spPr>
            <a:xfrm>
              <a:off x="10815575" y="1914550"/>
              <a:ext cx="232950" cy="127525"/>
            </a:xfrm>
            <a:custGeom>
              <a:avLst/>
              <a:gdLst/>
              <a:ahLst/>
              <a:cxnLst/>
              <a:rect l="l" t="t" r="r" b="b"/>
              <a:pathLst>
                <a:path w="9318" h="5101" extrusionOk="0">
                  <a:moveTo>
                    <a:pt x="7784" y="0"/>
                  </a:moveTo>
                  <a:cubicBezTo>
                    <a:pt x="6151" y="802"/>
                    <a:pt x="4453" y="1461"/>
                    <a:pt x="2706" y="1968"/>
                  </a:cubicBezTo>
                  <a:cubicBezTo>
                    <a:pt x="2080" y="2151"/>
                    <a:pt x="1430" y="2320"/>
                    <a:pt x="906" y="2696"/>
                  </a:cubicBezTo>
                  <a:cubicBezTo>
                    <a:pt x="381" y="3070"/>
                    <a:pt x="1" y="3709"/>
                    <a:pt x="154" y="4319"/>
                  </a:cubicBezTo>
                  <a:lnTo>
                    <a:pt x="2405" y="5100"/>
                  </a:lnTo>
                  <a:lnTo>
                    <a:pt x="9317" y="2272"/>
                  </a:lnTo>
                  <a:lnTo>
                    <a:pt x="8574" y="1350"/>
                  </a:lnTo>
                  <a:cubicBezTo>
                    <a:pt x="8108" y="1056"/>
                    <a:pt x="7803" y="536"/>
                    <a:pt x="77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26;p34">
              <a:extLst>
                <a:ext uri="{FF2B5EF4-FFF2-40B4-BE49-F238E27FC236}">
                  <a16:creationId xmlns:a16="http://schemas.microsoft.com/office/drawing/2014/main" id="{5C40E70E-5E33-4F9C-B9B1-5A5481C14E8E}"/>
                </a:ext>
              </a:extLst>
            </p:cNvPr>
            <p:cNvSpPr/>
            <p:nvPr/>
          </p:nvSpPr>
          <p:spPr>
            <a:xfrm>
              <a:off x="10521475" y="1910450"/>
              <a:ext cx="295575" cy="470000"/>
            </a:xfrm>
            <a:custGeom>
              <a:avLst/>
              <a:gdLst/>
              <a:ahLst/>
              <a:cxnLst/>
              <a:rect l="l" t="t" r="r" b="b"/>
              <a:pathLst>
                <a:path w="11823" h="18800" extrusionOk="0">
                  <a:moveTo>
                    <a:pt x="628" y="0"/>
                  </a:moveTo>
                  <a:cubicBezTo>
                    <a:pt x="419" y="4779"/>
                    <a:pt x="210" y="9559"/>
                    <a:pt x="1" y="14337"/>
                  </a:cubicBezTo>
                  <a:cubicBezTo>
                    <a:pt x="2993" y="16132"/>
                    <a:pt x="9966" y="18800"/>
                    <a:pt x="9966" y="18800"/>
                  </a:cubicBezTo>
                  <a:cubicBezTo>
                    <a:pt x="9966" y="18800"/>
                    <a:pt x="11823" y="6035"/>
                    <a:pt x="11823" y="5263"/>
                  </a:cubicBezTo>
                  <a:cubicBezTo>
                    <a:pt x="11823" y="4491"/>
                    <a:pt x="10362" y="4222"/>
                    <a:pt x="10362" y="4222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27;p34">
              <a:extLst>
                <a:ext uri="{FF2B5EF4-FFF2-40B4-BE49-F238E27FC236}">
                  <a16:creationId xmlns:a16="http://schemas.microsoft.com/office/drawing/2014/main" id="{4E144498-DD95-43D6-A1C0-A346E39EAA7A}"/>
                </a:ext>
              </a:extLst>
            </p:cNvPr>
            <p:cNvSpPr/>
            <p:nvPr/>
          </p:nvSpPr>
          <p:spPr>
            <a:xfrm>
              <a:off x="10805825" y="1952650"/>
              <a:ext cx="277900" cy="418200"/>
            </a:xfrm>
            <a:custGeom>
              <a:avLst/>
              <a:gdLst/>
              <a:ahLst/>
              <a:cxnLst/>
              <a:rect l="l" t="t" r="r" b="b"/>
              <a:pathLst>
                <a:path w="11116" h="16728" extrusionOk="0">
                  <a:moveTo>
                    <a:pt x="10158" y="0"/>
                  </a:moveTo>
                  <a:lnTo>
                    <a:pt x="10158" y="0"/>
                  </a:lnTo>
                  <a:cubicBezTo>
                    <a:pt x="7054" y="1005"/>
                    <a:pt x="3986" y="2125"/>
                    <a:pt x="847" y="3013"/>
                  </a:cubicBezTo>
                  <a:cubicBezTo>
                    <a:pt x="0" y="3253"/>
                    <a:pt x="1093" y="10839"/>
                    <a:pt x="1349" y="12318"/>
                  </a:cubicBezTo>
                  <a:cubicBezTo>
                    <a:pt x="1585" y="13671"/>
                    <a:pt x="353" y="16727"/>
                    <a:pt x="2023" y="16727"/>
                  </a:cubicBezTo>
                  <a:cubicBezTo>
                    <a:pt x="2177" y="16727"/>
                    <a:pt x="2357" y="16701"/>
                    <a:pt x="2564" y="16645"/>
                  </a:cubicBezTo>
                  <a:cubicBezTo>
                    <a:pt x="5495" y="15854"/>
                    <a:pt x="8265" y="14554"/>
                    <a:pt x="11116" y="13508"/>
                  </a:cubicBezTo>
                  <a:cubicBezTo>
                    <a:pt x="10376" y="9046"/>
                    <a:pt x="10056" y="4523"/>
                    <a:pt x="101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28;p34">
              <a:extLst>
                <a:ext uri="{FF2B5EF4-FFF2-40B4-BE49-F238E27FC236}">
                  <a16:creationId xmlns:a16="http://schemas.microsoft.com/office/drawing/2014/main" id="{8D8E1661-B445-4383-A210-CEB476BB0571}"/>
                </a:ext>
              </a:extLst>
            </p:cNvPr>
            <p:cNvSpPr/>
            <p:nvPr/>
          </p:nvSpPr>
          <p:spPr>
            <a:xfrm>
              <a:off x="10770600" y="2016000"/>
              <a:ext cx="93100" cy="364450"/>
            </a:xfrm>
            <a:custGeom>
              <a:avLst/>
              <a:gdLst/>
              <a:ahLst/>
              <a:cxnLst/>
              <a:rect l="l" t="t" r="r" b="b"/>
              <a:pathLst>
                <a:path w="3724" h="14578" extrusionOk="0">
                  <a:moveTo>
                    <a:pt x="397" y="0"/>
                  </a:moveTo>
                  <a:lnTo>
                    <a:pt x="1" y="14578"/>
                  </a:lnTo>
                  <a:lnTo>
                    <a:pt x="3723" y="14221"/>
                  </a:lnTo>
                  <a:cubicBezTo>
                    <a:pt x="3723" y="14221"/>
                    <a:pt x="3465" y="398"/>
                    <a:pt x="3465" y="205"/>
                  </a:cubicBezTo>
                  <a:cubicBezTo>
                    <a:pt x="3465" y="13"/>
                    <a:pt x="397" y="0"/>
                    <a:pt x="39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28192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354;p34">
            <a:extLst>
              <a:ext uri="{FF2B5EF4-FFF2-40B4-BE49-F238E27FC236}">
                <a16:creationId xmlns:a16="http://schemas.microsoft.com/office/drawing/2014/main" id="{61D3A1E8-6490-41B6-A038-65DBC7A03C22}"/>
              </a:ext>
            </a:extLst>
          </p:cNvPr>
          <p:cNvGrpSpPr/>
          <p:nvPr/>
        </p:nvGrpSpPr>
        <p:grpSpPr>
          <a:xfrm>
            <a:off x="2122400" y="2631861"/>
            <a:ext cx="7464052" cy="9567183"/>
            <a:chOff x="7671550" y="4198800"/>
            <a:chExt cx="1647100" cy="2111200"/>
          </a:xfrm>
        </p:grpSpPr>
        <p:sp>
          <p:nvSpPr>
            <p:cNvPr id="3" name="Google Shape;1355;p34">
              <a:extLst>
                <a:ext uri="{FF2B5EF4-FFF2-40B4-BE49-F238E27FC236}">
                  <a16:creationId xmlns:a16="http://schemas.microsoft.com/office/drawing/2014/main" id="{EB15C1DC-394A-40BC-BE95-D4C9FB464771}"/>
                </a:ext>
              </a:extLst>
            </p:cNvPr>
            <p:cNvSpPr/>
            <p:nvPr/>
          </p:nvSpPr>
          <p:spPr>
            <a:xfrm>
              <a:off x="7856700" y="5442000"/>
              <a:ext cx="32750" cy="836450"/>
            </a:xfrm>
            <a:custGeom>
              <a:avLst/>
              <a:gdLst/>
              <a:ahLst/>
              <a:cxnLst/>
              <a:rect l="l" t="t" r="r" b="b"/>
              <a:pathLst>
                <a:path w="1310" h="33458" extrusionOk="0">
                  <a:moveTo>
                    <a:pt x="1" y="0"/>
                  </a:moveTo>
                  <a:lnTo>
                    <a:pt x="1" y="33458"/>
                  </a:lnTo>
                  <a:lnTo>
                    <a:pt x="1310" y="3345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356;p34">
              <a:extLst>
                <a:ext uri="{FF2B5EF4-FFF2-40B4-BE49-F238E27FC236}">
                  <a16:creationId xmlns:a16="http://schemas.microsoft.com/office/drawing/2014/main" id="{1D9DF3F3-9077-4B7A-9D27-CD367C3DA82E}"/>
                </a:ext>
              </a:extLst>
            </p:cNvPr>
            <p:cNvSpPr/>
            <p:nvPr/>
          </p:nvSpPr>
          <p:spPr>
            <a:xfrm>
              <a:off x="7889425" y="5444375"/>
              <a:ext cx="32775" cy="834075"/>
            </a:xfrm>
            <a:custGeom>
              <a:avLst/>
              <a:gdLst/>
              <a:ahLst/>
              <a:cxnLst/>
              <a:rect l="l" t="t" r="r" b="b"/>
              <a:pathLst>
                <a:path w="1311" h="33363" extrusionOk="0">
                  <a:moveTo>
                    <a:pt x="1" y="1"/>
                  </a:moveTo>
                  <a:lnTo>
                    <a:pt x="1" y="33363"/>
                  </a:lnTo>
                  <a:lnTo>
                    <a:pt x="1310" y="33363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357;p34">
              <a:extLst>
                <a:ext uri="{FF2B5EF4-FFF2-40B4-BE49-F238E27FC236}">
                  <a16:creationId xmlns:a16="http://schemas.microsoft.com/office/drawing/2014/main" id="{29D5B02A-72AB-49B0-BDFF-5227E3A9A727}"/>
                </a:ext>
              </a:extLst>
            </p:cNvPr>
            <p:cNvSpPr/>
            <p:nvPr/>
          </p:nvSpPr>
          <p:spPr>
            <a:xfrm>
              <a:off x="8408050" y="5440775"/>
              <a:ext cx="32775" cy="836500"/>
            </a:xfrm>
            <a:custGeom>
              <a:avLst/>
              <a:gdLst/>
              <a:ahLst/>
              <a:cxnLst/>
              <a:rect l="l" t="t" r="r" b="b"/>
              <a:pathLst>
                <a:path w="1311" h="33460" extrusionOk="0">
                  <a:moveTo>
                    <a:pt x="1" y="0"/>
                  </a:moveTo>
                  <a:lnTo>
                    <a:pt x="1" y="33459"/>
                  </a:lnTo>
                  <a:lnTo>
                    <a:pt x="1310" y="33459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58;p34">
              <a:extLst>
                <a:ext uri="{FF2B5EF4-FFF2-40B4-BE49-F238E27FC236}">
                  <a16:creationId xmlns:a16="http://schemas.microsoft.com/office/drawing/2014/main" id="{4A95F4EC-AFB7-4844-91DA-482D78174D07}"/>
                </a:ext>
              </a:extLst>
            </p:cNvPr>
            <p:cNvSpPr/>
            <p:nvPr/>
          </p:nvSpPr>
          <p:spPr>
            <a:xfrm>
              <a:off x="8440800" y="5443200"/>
              <a:ext cx="32750" cy="834075"/>
            </a:xfrm>
            <a:custGeom>
              <a:avLst/>
              <a:gdLst/>
              <a:ahLst/>
              <a:cxnLst/>
              <a:rect l="l" t="t" r="r" b="b"/>
              <a:pathLst>
                <a:path w="1310" h="33363" extrusionOk="0">
                  <a:moveTo>
                    <a:pt x="0" y="0"/>
                  </a:moveTo>
                  <a:lnTo>
                    <a:pt x="0" y="33362"/>
                  </a:lnTo>
                  <a:lnTo>
                    <a:pt x="1310" y="33362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59;p34">
              <a:extLst>
                <a:ext uri="{FF2B5EF4-FFF2-40B4-BE49-F238E27FC236}">
                  <a16:creationId xmlns:a16="http://schemas.microsoft.com/office/drawing/2014/main" id="{4E6B106C-C76F-4B6C-9846-FC598ED447F1}"/>
                </a:ext>
              </a:extLst>
            </p:cNvPr>
            <p:cNvSpPr/>
            <p:nvPr/>
          </p:nvSpPr>
          <p:spPr>
            <a:xfrm>
              <a:off x="7691500" y="4231650"/>
              <a:ext cx="861200" cy="1214775"/>
            </a:xfrm>
            <a:custGeom>
              <a:avLst/>
              <a:gdLst/>
              <a:ahLst/>
              <a:cxnLst/>
              <a:rect l="l" t="t" r="r" b="b"/>
              <a:pathLst>
                <a:path w="34448" h="48591" extrusionOk="0">
                  <a:moveTo>
                    <a:pt x="1" y="1"/>
                  </a:moveTo>
                  <a:lnTo>
                    <a:pt x="1" y="48591"/>
                  </a:lnTo>
                  <a:lnTo>
                    <a:pt x="34448" y="48591"/>
                  </a:lnTo>
                  <a:lnTo>
                    <a:pt x="34448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60;p34">
              <a:extLst>
                <a:ext uri="{FF2B5EF4-FFF2-40B4-BE49-F238E27FC236}">
                  <a16:creationId xmlns:a16="http://schemas.microsoft.com/office/drawing/2014/main" id="{012855D5-056E-459D-BBC2-493067665043}"/>
                </a:ext>
              </a:extLst>
            </p:cNvPr>
            <p:cNvSpPr/>
            <p:nvPr/>
          </p:nvSpPr>
          <p:spPr>
            <a:xfrm>
              <a:off x="7728125" y="4238150"/>
              <a:ext cx="861200" cy="1214775"/>
            </a:xfrm>
            <a:custGeom>
              <a:avLst/>
              <a:gdLst/>
              <a:ahLst/>
              <a:cxnLst/>
              <a:rect l="l" t="t" r="r" b="b"/>
              <a:pathLst>
                <a:path w="34448" h="48591" extrusionOk="0">
                  <a:moveTo>
                    <a:pt x="1" y="1"/>
                  </a:moveTo>
                  <a:lnTo>
                    <a:pt x="1" y="48591"/>
                  </a:lnTo>
                  <a:lnTo>
                    <a:pt x="34448" y="48591"/>
                  </a:lnTo>
                  <a:lnTo>
                    <a:pt x="34448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61;p34">
              <a:extLst>
                <a:ext uri="{FF2B5EF4-FFF2-40B4-BE49-F238E27FC236}">
                  <a16:creationId xmlns:a16="http://schemas.microsoft.com/office/drawing/2014/main" id="{8F20A329-BD73-495D-92E2-2143FE846AD1}"/>
                </a:ext>
              </a:extLst>
            </p:cNvPr>
            <p:cNvSpPr/>
            <p:nvPr/>
          </p:nvSpPr>
          <p:spPr>
            <a:xfrm>
              <a:off x="7765850" y="4231650"/>
              <a:ext cx="861225" cy="1234600"/>
            </a:xfrm>
            <a:custGeom>
              <a:avLst/>
              <a:gdLst/>
              <a:ahLst/>
              <a:cxnLst/>
              <a:rect l="l" t="t" r="r" b="b"/>
              <a:pathLst>
                <a:path w="34449" h="49384" extrusionOk="0">
                  <a:moveTo>
                    <a:pt x="1" y="1"/>
                  </a:moveTo>
                  <a:lnTo>
                    <a:pt x="1" y="49384"/>
                  </a:lnTo>
                  <a:lnTo>
                    <a:pt x="34449" y="49384"/>
                  </a:lnTo>
                  <a:lnTo>
                    <a:pt x="3444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62;p34">
              <a:extLst>
                <a:ext uri="{FF2B5EF4-FFF2-40B4-BE49-F238E27FC236}">
                  <a16:creationId xmlns:a16="http://schemas.microsoft.com/office/drawing/2014/main" id="{D040AA18-7A9A-4BAC-852B-EEC2CDC1BA26}"/>
                </a:ext>
              </a:extLst>
            </p:cNvPr>
            <p:cNvSpPr/>
            <p:nvPr/>
          </p:nvSpPr>
          <p:spPr>
            <a:xfrm>
              <a:off x="7671550" y="4198800"/>
              <a:ext cx="980700" cy="39375"/>
            </a:xfrm>
            <a:custGeom>
              <a:avLst/>
              <a:gdLst/>
              <a:ahLst/>
              <a:cxnLst/>
              <a:rect l="l" t="t" r="r" b="b"/>
              <a:pathLst>
                <a:path w="39228" h="1575" extrusionOk="0">
                  <a:moveTo>
                    <a:pt x="0" y="0"/>
                  </a:moveTo>
                  <a:lnTo>
                    <a:pt x="0" y="1575"/>
                  </a:lnTo>
                  <a:lnTo>
                    <a:pt x="39227" y="1575"/>
                  </a:lnTo>
                  <a:lnTo>
                    <a:pt x="39227" y="0"/>
                  </a:lnTo>
                  <a:close/>
                </a:path>
              </a:pathLst>
            </a:custGeom>
            <a:solidFill>
              <a:srgbClr val="6133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3;p34">
              <a:extLst>
                <a:ext uri="{FF2B5EF4-FFF2-40B4-BE49-F238E27FC236}">
                  <a16:creationId xmlns:a16="http://schemas.microsoft.com/office/drawing/2014/main" id="{4810756E-7570-4659-A5AA-1A8EAA386E09}"/>
                </a:ext>
              </a:extLst>
            </p:cNvPr>
            <p:cNvSpPr/>
            <p:nvPr/>
          </p:nvSpPr>
          <p:spPr>
            <a:xfrm>
              <a:off x="7889425" y="4725550"/>
              <a:ext cx="73625" cy="255400"/>
            </a:xfrm>
            <a:custGeom>
              <a:avLst/>
              <a:gdLst/>
              <a:ahLst/>
              <a:cxnLst/>
              <a:rect l="l" t="t" r="r" b="b"/>
              <a:pathLst>
                <a:path w="2945" h="10216" extrusionOk="0">
                  <a:moveTo>
                    <a:pt x="1" y="1"/>
                  </a:moveTo>
                  <a:lnTo>
                    <a:pt x="1" y="10215"/>
                  </a:lnTo>
                  <a:lnTo>
                    <a:pt x="2945" y="10215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4;p34">
              <a:extLst>
                <a:ext uri="{FF2B5EF4-FFF2-40B4-BE49-F238E27FC236}">
                  <a16:creationId xmlns:a16="http://schemas.microsoft.com/office/drawing/2014/main" id="{9F3678DD-FFDD-4A56-803F-ADAEE99EE25A}"/>
                </a:ext>
              </a:extLst>
            </p:cNvPr>
            <p:cNvSpPr/>
            <p:nvPr/>
          </p:nvSpPr>
          <p:spPr>
            <a:xfrm>
              <a:off x="8132300" y="4665600"/>
              <a:ext cx="73650" cy="315350"/>
            </a:xfrm>
            <a:custGeom>
              <a:avLst/>
              <a:gdLst/>
              <a:ahLst/>
              <a:cxnLst/>
              <a:rect l="l" t="t" r="r" b="b"/>
              <a:pathLst>
                <a:path w="2946" h="12614" extrusionOk="0">
                  <a:moveTo>
                    <a:pt x="1" y="1"/>
                  </a:moveTo>
                  <a:lnTo>
                    <a:pt x="1" y="12613"/>
                  </a:lnTo>
                  <a:lnTo>
                    <a:pt x="2945" y="12613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5;p34">
              <a:extLst>
                <a:ext uri="{FF2B5EF4-FFF2-40B4-BE49-F238E27FC236}">
                  <a16:creationId xmlns:a16="http://schemas.microsoft.com/office/drawing/2014/main" id="{46A34854-3238-43D7-9A35-F93AF078F604}"/>
                </a:ext>
              </a:extLst>
            </p:cNvPr>
            <p:cNvSpPr/>
            <p:nvPr/>
          </p:nvSpPr>
          <p:spPr>
            <a:xfrm>
              <a:off x="8268125" y="4608875"/>
              <a:ext cx="73625" cy="372075"/>
            </a:xfrm>
            <a:custGeom>
              <a:avLst/>
              <a:gdLst/>
              <a:ahLst/>
              <a:cxnLst/>
              <a:rect l="l" t="t" r="r" b="b"/>
              <a:pathLst>
                <a:path w="2945" h="14883" extrusionOk="0">
                  <a:moveTo>
                    <a:pt x="1" y="1"/>
                  </a:moveTo>
                  <a:lnTo>
                    <a:pt x="1" y="14882"/>
                  </a:lnTo>
                  <a:lnTo>
                    <a:pt x="2945" y="14882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6;p34">
              <a:extLst>
                <a:ext uri="{FF2B5EF4-FFF2-40B4-BE49-F238E27FC236}">
                  <a16:creationId xmlns:a16="http://schemas.microsoft.com/office/drawing/2014/main" id="{07B3BBD7-EF60-49A2-AE0D-98317F826E45}"/>
                </a:ext>
              </a:extLst>
            </p:cNvPr>
            <p:cNvSpPr/>
            <p:nvPr/>
          </p:nvSpPr>
          <p:spPr>
            <a:xfrm>
              <a:off x="8403950" y="4678775"/>
              <a:ext cx="73625" cy="302175"/>
            </a:xfrm>
            <a:custGeom>
              <a:avLst/>
              <a:gdLst/>
              <a:ahLst/>
              <a:cxnLst/>
              <a:rect l="l" t="t" r="r" b="b"/>
              <a:pathLst>
                <a:path w="2945" h="12087" extrusionOk="0">
                  <a:moveTo>
                    <a:pt x="1" y="0"/>
                  </a:moveTo>
                  <a:lnTo>
                    <a:pt x="1" y="12086"/>
                  </a:lnTo>
                  <a:lnTo>
                    <a:pt x="2945" y="12086"/>
                  </a:lnTo>
                  <a:lnTo>
                    <a:pt x="29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7;p34">
              <a:extLst>
                <a:ext uri="{FF2B5EF4-FFF2-40B4-BE49-F238E27FC236}">
                  <a16:creationId xmlns:a16="http://schemas.microsoft.com/office/drawing/2014/main" id="{0222C9EA-5B95-4601-9097-E61AACF646E5}"/>
                </a:ext>
              </a:extLst>
            </p:cNvPr>
            <p:cNvSpPr/>
            <p:nvPr/>
          </p:nvSpPr>
          <p:spPr>
            <a:xfrm>
              <a:off x="8012350" y="4814700"/>
              <a:ext cx="73625" cy="166250"/>
            </a:xfrm>
            <a:custGeom>
              <a:avLst/>
              <a:gdLst/>
              <a:ahLst/>
              <a:cxnLst/>
              <a:rect l="l" t="t" r="r" b="b"/>
              <a:pathLst>
                <a:path w="2945" h="6650" extrusionOk="0">
                  <a:moveTo>
                    <a:pt x="0" y="0"/>
                  </a:moveTo>
                  <a:lnTo>
                    <a:pt x="0" y="6649"/>
                  </a:lnTo>
                  <a:lnTo>
                    <a:pt x="2944" y="6649"/>
                  </a:lnTo>
                  <a:lnTo>
                    <a:pt x="29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8;p34">
              <a:extLst>
                <a:ext uri="{FF2B5EF4-FFF2-40B4-BE49-F238E27FC236}">
                  <a16:creationId xmlns:a16="http://schemas.microsoft.com/office/drawing/2014/main" id="{CF6E95D9-3CB3-4ACA-A057-B2E40D203C50}"/>
                </a:ext>
              </a:extLst>
            </p:cNvPr>
            <p:cNvSpPr/>
            <p:nvPr/>
          </p:nvSpPr>
          <p:spPr>
            <a:xfrm>
              <a:off x="7879425" y="4551025"/>
              <a:ext cx="614750" cy="132050"/>
            </a:xfrm>
            <a:custGeom>
              <a:avLst/>
              <a:gdLst/>
              <a:ahLst/>
              <a:cxnLst/>
              <a:rect l="l" t="t" r="r" b="b"/>
              <a:pathLst>
                <a:path w="24590" h="5282" extrusionOk="0">
                  <a:moveTo>
                    <a:pt x="17126" y="0"/>
                  </a:moveTo>
                  <a:cubicBezTo>
                    <a:pt x="15515" y="0"/>
                    <a:pt x="13732" y="389"/>
                    <a:pt x="12099" y="1281"/>
                  </a:cubicBezTo>
                  <a:cubicBezTo>
                    <a:pt x="11270" y="1727"/>
                    <a:pt x="10544" y="2293"/>
                    <a:pt x="9851" y="2835"/>
                  </a:cubicBezTo>
                  <a:cubicBezTo>
                    <a:pt x="9159" y="3378"/>
                    <a:pt x="8487" y="3899"/>
                    <a:pt x="7793" y="4305"/>
                  </a:cubicBezTo>
                  <a:cubicBezTo>
                    <a:pt x="7099" y="4708"/>
                    <a:pt x="6378" y="4991"/>
                    <a:pt x="5676" y="5114"/>
                  </a:cubicBezTo>
                  <a:cubicBezTo>
                    <a:pt x="5422" y="5160"/>
                    <a:pt x="5170" y="5182"/>
                    <a:pt x="4926" y="5182"/>
                  </a:cubicBezTo>
                  <a:cubicBezTo>
                    <a:pt x="4496" y="5182"/>
                    <a:pt x="4088" y="5114"/>
                    <a:pt x="3725" y="4987"/>
                  </a:cubicBezTo>
                  <a:cubicBezTo>
                    <a:pt x="3153" y="4784"/>
                    <a:pt x="2679" y="4492"/>
                    <a:pt x="2237" y="4285"/>
                  </a:cubicBezTo>
                  <a:cubicBezTo>
                    <a:pt x="1797" y="4072"/>
                    <a:pt x="1386" y="3949"/>
                    <a:pt x="1043" y="3911"/>
                  </a:cubicBezTo>
                  <a:cubicBezTo>
                    <a:pt x="948" y="3900"/>
                    <a:pt x="858" y="3895"/>
                    <a:pt x="775" y="3895"/>
                  </a:cubicBezTo>
                  <a:cubicBezTo>
                    <a:pt x="557" y="3895"/>
                    <a:pt x="381" y="3928"/>
                    <a:pt x="254" y="3966"/>
                  </a:cubicBezTo>
                  <a:cubicBezTo>
                    <a:pt x="81" y="4021"/>
                    <a:pt x="0" y="4073"/>
                    <a:pt x="0" y="4073"/>
                  </a:cubicBezTo>
                  <a:cubicBezTo>
                    <a:pt x="0" y="4073"/>
                    <a:pt x="1" y="4074"/>
                    <a:pt x="2" y="4074"/>
                  </a:cubicBezTo>
                  <a:cubicBezTo>
                    <a:pt x="15" y="4074"/>
                    <a:pt x="100" y="4031"/>
                    <a:pt x="261" y="3991"/>
                  </a:cubicBezTo>
                  <a:cubicBezTo>
                    <a:pt x="376" y="3962"/>
                    <a:pt x="530" y="3937"/>
                    <a:pt x="719" y="3937"/>
                  </a:cubicBezTo>
                  <a:cubicBezTo>
                    <a:pt x="816" y="3937"/>
                    <a:pt x="922" y="3944"/>
                    <a:pt x="1036" y="3960"/>
                  </a:cubicBezTo>
                  <a:cubicBezTo>
                    <a:pt x="1373" y="4004"/>
                    <a:pt x="1772" y="4131"/>
                    <a:pt x="2206" y="4348"/>
                  </a:cubicBezTo>
                  <a:cubicBezTo>
                    <a:pt x="2641" y="4557"/>
                    <a:pt x="3112" y="4857"/>
                    <a:pt x="3695" y="5070"/>
                  </a:cubicBezTo>
                  <a:cubicBezTo>
                    <a:pt x="4075" y="5207"/>
                    <a:pt x="4503" y="5281"/>
                    <a:pt x="4955" y="5281"/>
                  </a:cubicBezTo>
                  <a:cubicBezTo>
                    <a:pt x="5196" y="5281"/>
                    <a:pt x="5444" y="5260"/>
                    <a:pt x="5694" y="5216"/>
                  </a:cubicBezTo>
                  <a:cubicBezTo>
                    <a:pt x="6411" y="5095"/>
                    <a:pt x="7145" y="4810"/>
                    <a:pt x="7850" y="4404"/>
                  </a:cubicBezTo>
                  <a:cubicBezTo>
                    <a:pt x="8557" y="3995"/>
                    <a:pt x="9232" y="3471"/>
                    <a:pt x="9927" y="2931"/>
                  </a:cubicBezTo>
                  <a:cubicBezTo>
                    <a:pt x="10621" y="2392"/>
                    <a:pt x="11341" y="1831"/>
                    <a:pt x="12159" y="1391"/>
                  </a:cubicBezTo>
                  <a:cubicBezTo>
                    <a:pt x="13787" y="502"/>
                    <a:pt x="15563" y="116"/>
                    <a:pt x="17165" y="116"/>
                  </a:cubicBezTo>
                  <a:cubicBezTo>
                    <a:pt x="17170" y="116"/>
                    <a:pt x="17174" y="116"/>
                    <a:pt x="17179" y="116"/>
                  </a:cubicBezTo>
                  <a:cubicBezTo>
                    <a:pt x="17190" y="116"/>
                    <a:pt x="17201" y="116"/>
                    <a:pt x="17212" y="116"/>
                  </a:cubicBezTo>
                  <a:cubicBezTo>
                    <a:pt x="18812" y="116"/>
                    <a:pt x="20228" y="513"/>
                    <a:pt x="21334" y="996"/>
                  </a:cubicBezTo>
                  <a:cubicBezTo>
                    <a:pt x="22216" y="1383"/>
                    <a:pt x="23043" y="1889"/>
                    <a:pt x="23790" y="2498"/>
                  </a:cubicBezTo>
                  <a:cubicBezTo>
                    <a:pt x="24056" y="2714"/>
                    <a:pt x="24253" y="2891"/>
                    <a:pt x="24383" y="3015"/>
                  </a:cubicBezTo>
                  <a:lnTo>
                    <a:pt x="24534" y="3153"/>
                  </a:lnTo>
                  <a:cubicBezTo>
                    <a:pt x="24566" y="3183"/>
                    <a:pt x="24584" y="3198"/>
                    <a:pt x="24588" y="3198"/>
                  </a:cubicBezTo>
                  <a:cubicBezTo>
                    <a:pt x="24588" y="3198"/>
                    <a:pt x="24588" y="3198"/>
                    <a:pt x="24589" y="3198"/>
                  </a:cubicBezTo>
                  <a:cubicBezTo>
                    <a:pt x="24590" y="3197"/>
                    <a:pt x="24574" y="3179"/>
                    <a:pt x="24543" y="3146"/>
                  </a:cubicBezTo>
                  <a:cubicBezTo>
                    <a:pt x="24506" y="3107"/>
                    <a:pt x="24460" y="3058"/>
                    <a:pt x="24401" y="2998"/>
                  </a:cubicBezTo>
                  <a:cubicBezTo>
                    <a:pt x="24277" y="2867"/>
                    <a:pt x="24083" y="2684"/>
                    <a:pt x="23822" y="2462"/>
                  </a:cubicBezTo>
                  <a:cubicBezTo>
                    <a:pt x="23082" y="1833"/>
                    <a:pt x="22256" y="1312"/>
                    <a:pt x="21370" y="915"/>
                  </a:cubicBezTo>
                  <a:cubicBezTo>
                    <a:pt x="20253" y="415"/>
                    <a:pt x="18812" y="3"/>
                    <a:pt x="17180" y="1"/>
                  </a:cubicBezTo>
                  <a:cubicBezTo>
                    <a:pt x="17162" y="0"/>
                    <a:pt x="17144" y="0"/>
                    <a:pt x="17126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9;p34">
              <a:extLst>
                <a:ext uri="{FF2B5EF4-FFF2-40B4-BE49-F238E27FC236}">
                  <a16:creationId xmlns:a16="http://schemas.microsoft.com/office/drawing/2014/main" id="{BD271851-1D12-437B-9B3A-ACEF582C1DFE}"/>
                </a:ext>
              </a:extLst>
            </p:cNvPr>
            <p:cNvSpPr/>
            <p:nvPr/>
          </p:nvSpPr>
          <p:spPr>
            <a:xfrm>
              <a:off x="7880125" y="4460875"/>
              <a:ext cx="248225" cy="3200"/>
            </a:xfrm>
            <a:custGeom>
              <a:avLst/>
              <a:gdLst/>
              <a:ahLst/>
              <a:cxnLst/>
              <a:rect l="l" t="t" r="r" b="b"/>
              <a:pathLst>
                <a:path w="9929" h="128" extrusionOk="0">
                  <a:moveTo>
                    <a:pt x="4965" y="1"/>
                  </a:moveTo>
                  <a:cubicBezTo>
                    <a:pt x="2223" y="1"/>
                    <a:pt x="1" y="28"/>
                    <a:pt x="1" y="64"/>
                  </a:cubicBezTo>
                  <a:cubicBezTo>
                    <a:pt x="1" y="99"/>
                    <a:pt x="2223" y="127"/>
                    <a:pt x="4965" y="127"/>
                  </a:cubicBezTo>
                  <a:cubicBezTo>
                    <a:pt x="7706" y="127"/>
                    <a:pt x="9928" y="98"/>
                    <a:pt x="9928" y="64"/>
                  </a:cubicBezTo>
                  <a:cubicBezTo>
                    <a:pt x="9928" y="28"/>
                    <a:pt x="7706" y="1"/>
                    <a:pt x="496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70;p34">
              <a:extLst>
                <a:ext uri="{FF2B5EF4-FFF2-40B4-BE49-F238E27FC236}">
                  <a16:creationId xmlns:a16="http://schemas.microsoft.com/office/drawing/2014/main" id="{69DE343F-847C-4F64-99D1-0C1492F08050}"/>
                </a:ext>
              </a:extLst>
            </p:cNvPr>
            <p:cNvSpPr/>
            <p:nvPr/>
          </p:nvSpPr>
          <p:spPr>
            <a:xfrm>
              <a:off x="7880125" y="5135250"/>
              <a:ext cx="593450" cy="3200"/>
            </a:xfrm>
            <a:custGeom>
              <a:avLst/>
              <a:gdLst/>
              <a:ahLst/>
              <a:cxnLst/>
              <a:rect l="l" t="t" r="r" b="b"/>
              <a:pathLst>
                <a:path w="23738" h="128" extrusionOk="0">
                  <a:moveTo>
                    <a:pt x="11870" y="1"/>
                  </a:moveTo>
                  <a:cubicBezTo>
                    <a:pt x="5314" y="1"/>
                    <a:pt x="1" y="30"/>
                    <a:pt x="1" y="64"/>
                  </a:cubicBezTo>
                  <a:cubicBezTo>
                    <a:pt x="1" y="100"/>
                    <a:pt x="5314" y="128"/>
                    <a:pt x="11870" y="128"/>
                  </a:cubicBezTo>
                  <a:cubicBezTo>
                    <a:pt x="18424" y="128"/>
                    <a:pt x="23738" y="100"/>
                    <a:pt x="23738" y="64"/>
                  </a:cubicBezTo>
                  <a:cubicBezTo>
                    <a:pt x="23738" y="30"/>
                    <a:pt x="18423" y="1"/>
                    <a:pt x="1187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1;p34">
              <a:extLst>
                <a:ext uri="{FF2B5EF4-FFF2-40B4-BE49-F238E27FC236}">
                  <a16:creationId xmlns:a16="http://schemas.microsoft.com/office/drawing/2014/main" id="{ED38D6F1-C8E3-4364-8CC6-D31237DF73FC}"/>
                </a:ext>
              </a:extLst>
            </p:cNvPr>
            <p:cNvSpPr/>
            <p:nvPr/>
          </p:nvSpPr>
          <p:spPr>
            <a:xfrm>
              <a:off x="7880125" y="5180150"/>
              <a:ext cx="593450" cy="3200"/>
            </a:xfrm>
            <a:custGeom>
              <a:avLst/>
              <a:gdLst/>
              <a:ahLst/>
              <a:cxnLst/>
              <a:rect l="l" t="t" r="r" b="b"/>
              <a:pathLst>
                <a:path w="23738" h="128" extrusionOk="0">
                  <a:moveTo>
                    <a:pt x="11870" y="1"/>
                  </a:moveTo>
                  <a:cubicBezTo>
                    <a:pt x="5314" y="1"/>
                    <a:pt x="1" y="28"/>
                    <a:pt x="1" y="64"/>
                  </a:cubicBezTo>
                  <a:cubicBezTo>
                    <a:pt x="1" y="100"/>
                    <a:pt x="5314" y="127"/>
                    <a:pt x="11870" y="127"/>
                  </a:cubicBezTo>
                  <a:cubicBezTo>
                    <a:pt x="18424" y="127"/>
                    <a:pt x="23738" y="100"/>
                    <a:pt x="23738" y="64"/>
                  </a:cubicBezTo>
                  <a:cubicBezTo>
                    <a:pt x="23738" y="30"/>
                    <a:pt x="18423" y="1"/>
                    <a:pt x="11870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2;p34">
              <a:extLst>
                <a:ext uri="{FF2B5EF4-FFF2-40B4-BE49-F238E27FC236}">
                  <a16:creationId xmlns:a16="http://schemas.microsoft.com/office/drawing/2014/main" id="{76092C69-FFBB-4781-91B9-5312521FC85E}"/>
                </a:ext>
              </a:extLst>
            </p:cNvPr>
            <p:cNvSpPr/>
            <p:nvPr/>
          </p:nvSpPr>
          <p:spPr>
            <a:xfrm>
              <a:off x="7880125" y="5229150"/>
              <a:ext cx="252200" cy="3200"/>
            </a:xfrm>
            <a:custGeom>
              <a:avLst/>
              <a:gdLst/>
              <a:ahLst/>
              <a:cxnLst/>
              <a:rect l="l" t="t" r="r" b="b"/>
              <a:pathLst>
                <a:path w="10088" h="128" extrusionOk="0">
                  <a:moveTo>
                    <a:pt x="5045" y="1"/>
                  </a:moveTo>
                  <a:cubicBezTo>
                    <a:pt x="2259" y="1"/>
                    <a:pt x="1" y="29"/>
                    <a:pt x="1" y="64"/>
                  </a:cubicBezTo>
                  <a:cubicBezTo>
                    <a:pt x="1" y="100"/>
                    <a:pt x="2260" y="127"/>
                    <a:pt x="5045" y="127"/>
                  </a:cubicBezTo>
                  <a:cubicBezTo>
                    <a:pt x="7830" y="127"/>
                    <a:pt x="10088" y="100"/>
                    <a:pt x="10088" y="64"/>
                  </a:cubicBezTo>
                  <a:cubicBezTo>
                    <a:pt x="10088" y="30"/>
                    <a:pt x="7831" y="1"/>
                    <a:pt x="5045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3;p34">
              <a:extLst>
                <a:ext uri="{FF2B5EF4-FFF2-40B4-BE49-F238E27FC236}">
                  <a16:creationId xmlns:a16="http://schemas.microsoft.com/office/drawing/2014/main" id="{D475928D-543B-40C5-8C47-00244BAEF475}"/>
                </a:ext>
              </a:extLst>
            </p:cNvPr>
            <p:cNvSpPr/>
            <p:nvPr/>
          </p:nvSpPr>
          <p:spPr>
            <a:xfrm>
              <a:off x="7880125" y="4425675"/>
              <a:ext cx="149100" cy="3200"/>
            </a:xfrm>
            <a:custGeom>
              <a:avLst/>
              <a:gdLst/>
              <a:ahLst/>
              <a:cxnLst/>
              <a:rect l="l" t="t" r="r" b="b"/>
              <a:pathLst>
                <a:path w="5964" h="128" extrusionOk="0">
                  <a:moveTo>
                    <a:pt x="2983" y="0"/>
                  </a:moveTo>
                  <a:cubicBezTo>
                    <a:pt x="1336" y="0"/>
                    <a:pt x="1" y="28"/>
                    <a:pt x="1" y="64"/>
                  </a:cubicBezTo>
                  <a:cubicBezTo>
                    <a:pt x="1" y="99"/>
                    <a:pt x="1336" y="127"/>
                    <a:pt x="2983" y="127"/>
                  </a:cubicBezTo>
                  <a:cubicBezTo>
                    <a:pt x="4629" y="127"/>
                    <a:pt x="5963" y="99"/>
                    <a:pt x="5963" y="64"/>
                  </a:cubicBezTo>
                  <a:cubicBezTo>
                    <a:pt x="5963" y="29"/>
                    <a:pt x="4630" y="0"/>
                    <a:pt x="2983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4;p34">
              <a:extLst>
                <a:ext uri="{FF2B5EF4-FFF2-40B4-BE49-F238E27FC236}">
                  <a16:creationId xmlns:a16="http://schemas.microsoft.com/office/drawing/2014/main" id="{F3082F7A-5767-46BC-B98B-ADBC1D48F2ED}"/>
                </a:ext>
              </a:extLst>
            </p:cNvPr>
            <p:cNvSpPr/>
            <p:nvPr/>
          </p:nvSpPr>
          <p:spPr>
            <a:xfrm>
              <a:off x="7890525" y="5023475"/>
              <a:ext cx="66650" cy="3200"/>
            </a:xfrm>
            <a:custGeom>
              <a:avLst/>
              <a:gdLst/>
              <a:ahLst/>
              <a:cxnLst/>
              <a:rect l="l" t="t" r="r" b="b"/>
              <a:pathLst>
                <a:path w="2666" h="128" extrusionOk="0">
                  <a:moveTo>
                    <a:pt x="1333" y="1"/>
                  </a:moveTo>
                  <a:cubicBezTo>
                    <a:pt x="598" y="1"/>
                    <a:pt x="0" y="29"/>
                    <a:pt x="0" y="64"/>
                  </a:cubicBezTo>
                  <a:cubicBezTo>
                    <a:pt x="0" y="100"/>
                    <a:pt x="598" y="127"/>
                    <a:pt x="1333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75;p34">
              <a:extLst>
                <a:ext uri="{FF2B5EF4-FFF2-40B4-BE49-F238E27FC236}">
                  <a16:creationId xmlns:a16="http://schemas.microsoft.com/office/drawing/2014/main" id="{54628602-E25B-48A2-94D8-237FAAC8323D}"/>
                </a:ext>
              </a:extLst>
            </p:cNvPr>
            <p:cNvSpPr/>
            <p:nvPr/>
          </p:nvSpPr>
          <p:spPr>
            <a:xfrm>
              <a:off x="8017825" y="5023475"/>
              <a:ext cx="66650" cy="3200"/>
            </a:xfrm>
            <a:custGeom>
              <a:avLst/>
              <a:gdLst/>
              <a:ahLst/>
              <a:cxnLst/>
              <a:rect l="l" t="t" r="r" b="b"/>
              <a:pathLst>
                <a:path w="2666" h="128" extrusionOk="0">
                  <a:moveTo>
                    <a:pt x="1333" y="1"/>
                  </a:moveTo>
                  <a:cubicBezTo>
                    <a:pt x="596" y="1"/>
                    <a:pt x="0" y="29"/>
                    <a:pt x="0" y="64"/>
                  </a:cubicBezTo>
                  <a:cubicBezTo>
                    <a:pt x="0" y="100"/>
                    <a:pt x="596" y="127"/>
                    <a:pt x="1333" y="127"/>
                  </a:cubicBezTo>
                  <a:cubicBezTo>
                    <a:pt x="2068" y="127"/>
                    <a:pt x="2665" y="100"/>
                    <a:pt x="2665" y="64"/>
                  </a:cubicBezTo>
                  <a:cubicBezTo>
                    <a:pt x="2665" y="30"/>
                    <a:pt x="2068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76;p34">
              <a:extLst>
                <a:ext uri="{FF2B5EF4-FFF2-40B4-BE49-F238E27FC236}">
                  <a16:creationId xmlns:a16="http://schemas.microsoft.com/office/drawing/2014/main" id="{1B3A9BF0-0CD9-4BAE-B18F-B9BD4C696162}"/>
                </a:ext>
              </a:extLst>
            </p:cNvPr>
            <p:cNvSpPr/>
            <p:nvPr/>
          </p:nvSpPr>
          <p:spPr>
            <a:xfrm>
              <a:off x="8145100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4" y="1"/>
                  </a:moveTo>
                  <a:cubicBezTo>
                    <a:pt x="598" y="1"/>
                    <a:pt x="1" y="29"/>
                    <a:pt x="1" y="64"/>
                  </a:cubicBezTo>
                  <a:cubicBezTo>
                    <a:pt x="1" y="100"/>
                    <a:pt x="598" y="127"/>
                    <a:pt x="1334" y="127"/>
                  </a:cubicBezTo>
                  <a:cubicBezTo>
                    <a:pt x="2070" y="127"/>
                    <a:pt x="2666" y="100"/>
                    <a:pt x="2666" y="64"/>
                  </a:cubicBezTo>
                  <a:cubicBezTo>
                    <a:pt x="2666" y="30"/>
                    <a:pt x="2070" y="1"/>
                    <a:pt x="133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7;p34">
              <a:extLst>
                <a:ext uri="{FF2B5EF4-FFF2-40B4-BE49-F238E27FC236}">
                  <a16:creationId xmlns:a16="http://schemas.microsoft.com/office/drawing/2014/main" id="{EB981AAC-20E9-4516-B218-087D5E353594}"/>
                </a:ext>
              </a:extLst>
            </p:cNvPr>
            <p:cNvSpPr/>
            <p:nvPr/>
          </p:nvSpPr>
          <p:spPr>
            <a:xfrm>
              <a:off x="8272425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4" y="1"/>
                  </a:moveTo>
                  <a:cubicBezTo>
                    <a:pt x="597" y="1"/>
                    <a:pt x="1" y="29"/>
                    <a:pt x="1" y="64"/>
                  </a:cubicBezTo>
                  <a:cubicBezTo>
                    <a:pt x="1" y="100"/>
                    <a:pt x="597" y="127"/>
                    <a:pt x="1334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8;p34">
              <a:extLst>
                <a:ext uri="{FF2B5EF4-FFF2-40B4-BE49-F238E27FC236}">
                  <a16:creationId xmlns:a16="http://schemas.microsoft.com/office/drawing/2014/main" id="{E0264FE7-8846-4073-BCC4-A6905F1D1E12}"/>
                </a:ext>
              </a:extLst>
            </p:cNvPr>
            <p:cNvSpPr/>
            <p:nvPr/>
          </p:nvSpPr>
          <p:spPr>
            <a:xfrm>
              <a:off x="8399725" y="5023475"/>
              <a:ext cx="66675" cy="3200"/>
            </a:xfrm>
            <a:custGeom>
              <a:avLst/>
              <a:gdLst/>
              <a:ahLst/>
              <a:cxnLst/>
              <a:rect l="l" t="t" r="r" b="b"/>
              <a:pathLst>
                <a:path w="2667" h="128" extrusionOk="0">
                  <a:moveTo>
                    <a:pt x="1333" y="1"/>
                  </a:moveTo>
                  <a:cubicBezTo>
                    <a:pt x="597" y="1"/>
                    <a:pt x="1" y="29"/>
                    <a:pt x="1" y="64"/>
                  </a:cubicBezTo>
                  <a:cubicBezTo>
                    <a:pt x="1" y="100"/>
                    <a:pt x="597" y="127"/>
                    <a:pt x="1333" y="127"/>
                  </a:cubicBezTo>
                  <a:cubicBezTo>
                    <a:pt x="2069" y="127"/>
                    <a:pt x="2666" y="100"/>
                    <a:pt x="2666" y="64"/>
                  </a:cubicBezTo>
                  <a:cubicBezTo>
                    <a:pt x="2666" y="30"/>
                    <a:pt x="2069" y="1"/>
                    <a:pt x="133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9;p34">
              <a:extLst>
                <a:ext uri="{FF2B5EF4-FFF2-40B4-BE49-F238E27FC236}">
                  <a16:creationId xmlns:a16="http://schemas.microsoft.com/office/drawing/2014/main" id="{E74D3997-EA2A-46E6-8798-9E7D9E13A2C8}"/>
                </a:ext>
              </a:extLst>
            </p:cNvPr>
            <p:cNvSpPr/>
            <p:nvPr/>
          </p:nvSpPr>
          <p:spPr>
            <a:xfrm>
              <a:off x="8859475" y="6230775"/>
              <a:ext cx="202975" cy="79225"/>
            </a:xfrm>
            <a:custGeom>
              <a:avLst/>
              <a:gdLst/>
              <a:ahLst/>
              <a:cxnLst/>
              <a:rect l="l" t="t" r="r" b="b"/>
              <a:pathLst>
                <a:path w="8119" h="3169" extrusionOk="0">
                  <a:moveTo>
                    <a:pt x="2878" y="0"/>
                  </a:moveTo>
                  <a:lnTo>
                    <a:pt x="3030" y="1584"/>
                  </a:lnTo>
                  <a:cubicBezTo>
                    <a:pt x="2981" y="1583"/>
                    <a:pt x="2933" y="1583"/>
                    <a:pt x="2885" y="1583"/>
                  </a:cubicBezTo>
                  <a:cubicBezTo>
                    <a:pt x="1014" y="1583"/>
                    <a:pt x="130" y="2156"/>
                    <a:pt x="0" y="3168"/>
                  </a:cubicBezTo>
                  <a:lnTo>
                    <a:pt x="8118" y="3168"/>
                  </a:lnTo>
                  <a:lnTo>
                    <a:pt x="7800" y="0"/>
                  </a:lnTo>
                  <a:close/>
                </a:path>
              </a:pathLst>
            </a:custGeom>
            <a:solidFill>
              <a:srgbClr val="B771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80;p34">
              <a:extLst>
                <a:ext uri="{FF2B5EF4-FFF2-40B4-BE49-F238E27FC236}">
                  <a16:creationId xmlns:a16="http://schemas.microsoft.com/office/drawing/2014/main" id="{85E0DC14-0707-4D61-B495-FA65CDDFDE5F}"/>
                </a:ext>
              </a:extLst>
            </p:cNvPr>
            <p:cNvSpPr/>
            <p:nvPr/>
          </p:nvSpPr>
          <p:spPr>
            <a:xfrm>
              <a:off x="8914375" y="6271625"/>
              <a:ext cx="13400" cy="19575"/>
            </a:xfrm>
            <a:custGeom>
              <a:avLst/>
              <a:gdLst/>
              <a:ahLst/>
              <a:cxnLst/>
              <a:rect l="l" t="t" r="r" b="b"/>
              <a:pathLst>
                <a:path w="536" h="783" extrusionOk="0">
                  <a:moveTo>
                    <a:pt x="37" y="0"/>
                  </a:moveTo>
                  <a:cubicBezTo>
                    <a:pt x="32" y="0"/>
                    <a:pt x="29" y="1"/>
                    <a:pt x="26" y="4"/>
                  </a:cubicBezTo>
                  <a:cubicBezTo>
                    <a:pt x="1" y="34"/>
                    <a:pt x="139" y="184"/>
                    <a:pt x="264" y="393"/>
                  </a:cubicBezTo>
                  <a:cubicBezTo>
                    <a:pt x="390" y="596"/>
                    <a:pt x="460" y="783"/>
                    <a:pt x="497" y="783"/>
                  </a:cubicBezTo>
                  <a:cubicBezTo>
                    <a:pt x="498" y="783"/>
                    <a:pt x="499" y="783"/>
                    <a:pt x="500" y="783"/>
                  </a:cubicBezTo>
                  <a:cubicBezTo>
                    <a:pt x="535" y="777"/>
                    <a:pt x="518" y="555"/>
                    <a:pt x="379" y="324"/>
                  </a:cubicBezTo>
                  <a:cubicBezTo>
                    <a:pt x="252" y="115"/>
                    <a:pt x="84" y="0"/>
                    <a:pt x="3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1;p34">
              <a:extLst>
                <a:ext uri="{FF2B5EF4-FFF2-40B4-BE49-F238E27FC236}">
                  <a16:creationId xmlns:a16="http://schemas.microsoft.com/office/drawing/2014/main" id="{BDCC5BA9-2328-47A2-B3A6-A61752187874}"/>
                </a:ext>
              </a:extLst>
            </p:cNvPr>
            <p:cNvSpPr/>
            <p:nvPr/>
          </p:nvSpPr>
          <p:spPr>
            <a:xfrm>
              <a:off x="8934200" y="6268975"/>
              <a:ext cx="14850" cy="18400"/>
            </a:xfrm>
            <a:custGeom>
              <a:avLst/>
              <a:gdLst/>
              <a:ahLst/>
              <a:cxnLst/>
              <a:rect l="l" t="t" r="r" b="b"/>
              <a:pathLst>
                <a:path w="594" h="736" extrusionOk="0">
                  <a:moveTo>
                    <a:pt x="38" y="0"/>
                  </a:moveTo>
                  <a:cubicBezTo>
                    <a:pt x="29" y="0"/>
                    <a:pt x="24" y="3"/>
                    <a:pt x="22" y="7"/>
                  </a:cubicBezTo>
                  <a:cubicBezTo>
                    <a:pt x="1" y="39"/>
                    <a:pt x="159" y="167"/>
                    <a:pt x="301" y="363"/>
                  </a:cubicBezTo>
                  <a:cubicBezTo>
                    <a:pt x="442" y="553"/>
                    <a:pt x="518" y="736"/>
                    <a:pt x="557" y="736"/>
                  </a:cubicBezTo>
                  <a:cubicBezTo>
                    <a:pt x="558" y="736"/>
                    <a:pt x="559" y="736"/>
                    <a:pt x="559" y="735"/>
                  </a:cubicBezTo>
                  <a:cubicBezTo>
                    <a:pt x="594" y="729"/>
                    <a:pt x="569" y="504"/>
                    <a:pt x="408" y="284"/>
                  </a:cubicBezTo>
                  <a:cubicBezTo>
                    <a:pt x="269" y="93"/>
                    <a:pt x="92" y="0"/>
                    <a:pt x="38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2;p34">
              <a:extLst>
                <a:ext uri="{FF2B5EF4-FFF2-40B4-BE49-F238E27FC236}">
                  <a16:creationId xmlns:a16="http://schemas.microsoft.com/office/drawing/2014/main" id="{533948B7-F9E0-4EA9-88CA-D6F7252DAC9A}"/>
                </a:ext>
              </a:extLst>
            </p:cNvPr>
            <p:cNvSpPr/>
            <p:nvPr/>
          </p:nvSpPr>
          <p:spPr>
            <a:xfrm>
              <a:off x="8935825" y="6258325"/>
              <a:ext cx="27925" cy="7225"/>
            </a:xfrm>
            <a:custGeom>
              <a:avLst/>
              <a:gdLst/>
              <a:ahLst/>
              <a:cxnLst/>
              <a:rect l="l" t="t" r="r" b="b"/>
              <a:pathLst>
                <a:path w="1117" h="289" extrusionOk="0">
                  <a:moveTo>
                    <a:pt x="423" y="1"/>
                  </a:moveTo>
                  <a:cubicBezTo>
                    <a:pt x="173" y="1"/>
                    <a:pt x="1" y="93"/>
                    <a:pt x="15" y="120"/>
                  </a:cubicBezTo>
                  <a:cubicBezTo>
                    <a:pt x="18" y="130"/>
                    <a:pt x="38" y="133"/>
                    <a:pt x="72" y="133"/>
                  </a:cubicBezTo>
                  <a:cubicBezTo>
                    <a:pt x="122" y="133"/>
                    <a:pt x="203" y="126"/>
                    <a:pt x="301" y="126"/>
                  </a:cubicBezTo>
                  <a:cubicBezTo>
                    <a:pt x="379" y="126"/>
                    <a:pt x="468" y="130"/>
                    <a:pt x="562" y="145"/>
                  </a:cubicBezTo>
                  <a:cubicBezTo>
                    <a:pt x="823" y="183"/>
                    <a:pt x="1022" y="288"/>
                    <a:pt x="1078" y="288"/>
                  </a:cubicBezTo>
                  <a:cubicBezTo>
                    <a:pt x="1085" y="288"/>
                    <a:pt x="1090" y="286"/>
                    <a:pt x="1092" y="283"/>
                  </a:cubicBezTo>
                  <a:cubicBezTo>
                    <a:pt x="1116" y="257"/>
                    <a:pt x="913" y="62"/>
                    <a:pt x="582" y="13"/>
                  </a:cubicBezTo>
                  <a:cubicBezTo>
                    <a:pt x="527" y="4"/>
                    <a:pt x="473" y="1"/>
                    <a:pt x="423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3;p34">
              <a:extLst>
                <a:ext uri="{FF2B5EF4-FFF2-40B4-BE49-F238E27FC236}">
                  <a16:creationId xmlns:a16="http://schemas.microsoft.com/office/drawing/2014/main" id="{C354ED1F-60B0-4F06-AFC0-9EDBA52D8D08}"/>
                </a:ext>
              </a:extLst>
            </p:cNvPr>
            <p:cNvSpPr/>
            <p:nvPr/>
          </p:nvSpPr>
          <p:spPr>
            <a:xfrm>
              <a:off x="8863450" y="6298625"/>
              <a:ext cx="195450" cy="3375"/>
            </a:xfrm>
            <a:custGeom>
              <a:avLst/>
              <a:gdLst/>
              <a:ahLst/>
              <a:cxnLst/>
              <a:rect l="l" t="t" r="r" b="b"/>
              <a:pathLst>
                <a:path w="7818" h="135" extrusionOk="0">
                  <a:moveTo>
                    <a:pt x="3909" y="0"/>
                  </a:moveTo>
                  <a:cubicBezTo>
                    <a:pt x="1750" y="0"/>
                    <a:pt x="0" y="30"/>
                    <a:pt x="0" y="67"/>
                  </a:cubicBezTo>
                  <a:cubicBezTo>
                    <a:pt x="0" y="105"/>
                    <a:pt x="1750" y="135"/>
                    <a:pt x="3909" y="135"/>
                  </a:cubicBezTo>
                  <a:cubicBezTo>
                    <a:pt x="6068" y="135"/>
                    <a:pt x="7817" y="105"/>
                    <a:pt x="7817" y="67"/>
                  </a:cubicBezTo>
                  <a:cubicBezTo>
                    <a:pt x="7817" y="30"/>
                    <a:pt x="6068" y="0"/>
                    <a:pt x="3909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4;p34">
              <a:extLst>
                <a:ext uri="{FF2B5EF4-FFF2-40B4-BE49-F238E27FC236}">
                  <a16:creationId xmlns:a16="http://schemas.microsoft.com/office/drawing/2014/main" id="{6CD67C07-D65C-46A1-B892-D136036800A6}"/>
                </a:ext>
              </a:extLst>
            </p:cNvPr>
            <p:cNvSpPr/>
            <p:nvPr/>
          </p:nvSpPr>
          <p:spPr>
            <a:xfrm>
              <a:off x="8992800" y="6258775"/>
              <a:ext cx="67000" cy="42050"/>
            </a:xfrm>
            <a:custGeom>
              <a:avLst/>
              <a:gdLst/>
              <a:ahLst/>
              <a:cxnLst/>
              <a:rect l="l" t="t" r="r" b="b"/>
              <a:pathLst>
                <a:path w="2680" h="1682" extrusionOk="0">
                  <a:moveTo>
                    <a:pt x="2389" y="1"/>
                  </a:moveTo>
                  <a:cubicBezTo>
                    <a:pt x="2329" y="1"/>
                    <a:pt x="2261" y="3"/>
                    <a:pt x="2186" y="10"/>
                  </a:cubicBezTo>
                  <a:cubicBezTo>
                    <a:pt x="1881" y="35"/>
                    <a:pt x="1461" y="146"/>
                    <a:pt x="1060" y="394"/>
                  </a:cubicBezTo>
                  <a:cubicBezTo>
                    <a:pt x="659" y="643"/>
                    <a:pt x="372" y="968"/>
                    <a:pt x="211" y="1229"/>
                  </a:cubicBezTo>
                  <a:cubicBezTo>
                    <a:pt x="49" y="1491"/>
                    <a:pt x="0" y="1675"/>
                    <a:pt x="13" y="1681"/>
                  </a:cubicBezTo>
                  <a:cubicBezTo>
                    <a:pt x="14" y="1681"/>
                    <a:pt x="15" y="1681"/>
                    <a:pt x="15" y="1681"/>
                  </a:cubicBezTo>
                  <a:cubicBezTo>
                    <a:pt x="39" y="1681"/>
                    <a:pt x="118" y="1515"/>
                    <a:pt x="289" y="1282"/>
                  </a:cubicBezTo>
                  <a:cubicBezTo>
                    <a:pt x="750" y="658"/>
                    <a:pt x="1434" y="235"/>
                    <a:pt x="2199" y="103"/>
                  </a:cubicBezTo>
                  <a:cubicBezTo>
                    <a:pt x="2490" y="53"/>
                    <a:pt x="2678" y="57"/>
                    <a:pt x="2678" y="35"/>
                  </a:cubicBezTo>
                  <a:cubicBezTo>
                    <a:pt x="2679" y="24"/>
                    <a:pt x="2573" y="1"/>
                    <a:pt x="238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5;p34">
              <a:extLst>
                <a:ext uri="{FF2B5EF4-FFF2-40B4-BE49-F238E27FC236}">
                  <a16:creationId xmlns:a16="http://schemas.microsoft.com/office/drawing/2014/main" id="{DB9D60CE-F61F-4A10-97CA-1704C25CC233}"/>
                </a:ext>
              </a:extLst>
            </p:cNvPr>
            <p:cNvSpPr/>
            <p:nvPr/>
          </p:nvSpPr>
          <p:spPr>
            <a:xfrm>
              <a:off x="9035975" y="6232025"/>
              <a:ext cx="8025" cy="29025"/>
            </a:xfrm>
            <a:custGeom>
              <a:avLst/>
              <a:gdLst/>
              <a:ahLst/>
              <a:cxnLst/>
              <a:rect l="l" t="t" r="r" b="b"/>
              <a:pathLst>
                <a:path w="321" h="1161" extrusionOk="0"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6" y="3"/>
                    <a:pt x="0" y="274"/>
                    <a:pt x="68" y="600"/>
                  </a:cubicBezTo>
                  <a:cubicBezTo>
                    <a:pt x="134" y="919"/>
                    <a:pt x="246" y="1161"/>
                    <a:pt x="283" y="1161"/>
                  </a:cubicBezTo>
                  <a:cubicBezTo>
                    <a:pt x="284" y="1161"/>
                    <a:pt x="285" y="1161"/>
                    <a:pt x="285" y="1161"/>
                  </a:cubicBezTo>
                  <a:cubicBezTo>
                    <a:pt x="321" y="1148"/>
                    <a:pt x="267" y="890"/>
                    <a:pt x="199" y="573"/>
                  </a:cubicBezTo>
                  <a:cubicBezTo>
                    <a:pt x="133" y="257"/>
                    <a:pt x="78" y="0"/>
                    <a:pt x="42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6;p34">
              <a:extLst>
                <a:ext uri="{FF2B5EF4-FFF2-40B4-BE49-F238E27FC236}">
                  <a16:creationId xmlns:a16="http://schemas.microsoft.com/office/drawing/2014/main" id="{37DF777E-F64C-4F5C-B294-8829C10FADA5}"/>
                </a:ext>
              </a:extLst>
            </p:cNvPr>
            <p:cNvSpPr/>
            <p:nvPr/>
          </p:nvSpPr>
          <p:spPr>
            <a:xfrm>
              <a:off x="8890075" y="6276050"/>
              <a:ext cx="19175" cy="24200"/>
            </a:xfrm>
            <a:custGeom>
              <a:avLst/>
              <a:gdLst/>
              <a:ahLst/>
              <a:cxnLst/>
              <a:rect l="l" t="t" r="r" b="b"/>
              <a:pathLst>
                <a:path w="767" h="968" extrusionOk="0">
                  <a:moveTo>
                    <a:pt x="60" y="0"/>
                  </a:moveTo>
                  <a:cubicBezTo>
                    <a:pt x="29" y="0"/>
                    <a:pt x="11" y="6"/>
                    <a:pt x="10" y="14"/>
                  </a:cubicBezTo>
                  <a:cubicBezTo>
                    <a:pt x="0" y="50"/>
                    <a:pt x="294" y="120"/>
                    <a:pt x="495" y="394"/>
                  </a:cubicBezTo>
                  <a:cubicBezTo>
                    <a:pt x="700" y="666"/>
                    <a:pt x="682" y="968"/>
                    <a:pt x="720" y="968"/>
                  </a:cubicBezTo>
                  <a:cubicBezTo>
                    <a:pt x="720" y="968"/>
                    <a:pt x="720" y="968"/>
                    <a:pt x="721" y="968"/>
                  </a:cubicBezTo>
                  <a:cubicBezTo>
                    <a:pt x="738" y="968"/>
                    <a:pt x="766" y="895"/>
                    <a:pt x="764" y="771"/>
                  </a:cubicBezTo>
                  <a:cubicBezTo>
                    <a:pt x="751" y="432"/>
                    <a:pt x="531" y="137"/>
                    <a:pt x="210" y="28"/>
                  </a:cubicBezTo>
                  <a:cubicBezTo>
                    <a:pt x="147" y="8"/>
                    <a:pt x="95" y="0"/>
                    <a:pt x="6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87;p34">
              <a:extLst>
                <a:ext uri="{FF2B5EF4-FFF2-40B4-BE49-F238E27FC236}">
                  <a16:creationId xmlns:a16="http://schemas.microsoft.com/office/drawing/2014/main" id="{D32A51D6-55C9-4E8C-ABBE-BBF8436B05FA}"/>
                </a:ext>
              </a:extLst>
            </p:cNvPr>
            <p:cNvSpPr/>
            <p:nvPr/>
          </p:nvSpPr>
          <p:spPr>
            <a:xfrm>
              <a:off x="9013500" y="6230775"/>
              <a:ext cx="202975" cy="79225"/>
            </a:xfrm>
            <a:custGeom>
              <a:avLst/>
              <a:gdLst/>
              <a:ahLst/>
              <a:cxnLst/>
              <a:rect l="l" t="t" r="r" b="b"/>
              <a:pathLst>
                <a:path w="8119" h="3169" extrusionOk="0">
                  <a:moveTo>
                    <a:pt x="2878" y="0"/>
                  </a:moveTo>
                  <a:lnTo>
                    <a:pt x="3030" y="1584"/>
                  </a:lnTo>
                  <a:cubicBezTo>
                    <a:pt x="2981" y="1583"/>
                    <a:pt x="2933" y="1583"/>
                    <a:pt x="2886" y="1583"/>
                  </a:cubicBezTo>
                  <a:cubicBezTo>
                    <a:pt x="1015" y="1583"/>
                    <a:pt x="129" y="2156"/>
                    <a:pt x="1" y="3168"/>
                  </a:cubicBezTo>
                  <a:lnTo>
                    <a:pt x="8119" y="3168"/>
                  </a:lnTo>
                  <a:lnTo>
                    <a:pt x="7800" y="0"/>
                  </a:lnTo>
                  <a:close/>
                </a:path>
              </a:pathLst>
            </a:custGeom>
            <a:solidFill>
              <a:srgbClr val="CE883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88;p34">
              <a:extLst>
                <a:ext uri="{FF2B5EF4-FFF2-40B4-BE49-F238E27FC236}">
                  <a16:creationId xmlns:a16="http://schemas.microsoft.com/office/drawing/2014/main" id="{7DDABD88-F6E3-4F99-8574-5BFCADEEC353}"/>
                </a:ext>
              </a:extLst>
            </p:cNvPr>
            <p:cNvSpPr/>
            <p:nvPr/>
          </p:nvSpPr>
          <p:spPr>
            <a:xfrm>
              <a:off x="9068425" y="6271625"/>
              <a:ext cx="13375" cy="19575"/>
            </a:xfrm>
            <a:custGeom>
              <a:avLst/>
              <a:gdLst/>
              <a:ahLst/>
              <a:cxnLst/>
              <a:rect l="l" t="t" r="r" b="b"/>
              <a:pathLst>
                <a:path w="535" h="783" extrusionOk="0">
                  <a:moveTo>
                    <a:pt x="36" y="0"/>
                  </a:moveTo>
                  <a:cubicBezTo>
                    <a:pt x="31" y="0"/>
                    <a:pt x="28" y="1"/>
                    <a:pt x="26" y="4"/>
                  </a:cubicBezTo>
                  <a:cubicBezTo>
                    <a:pt x="0" y="34"/>
                    <a:pt x="138" y="184"/>
                    <a:pt x="263" y="393"/>
                  </a:cubicBezTo>
                  <a:cubicBezTo>
                    <a:pt x="388" y="596"/>
                    <a:pt x="458" y="783"/>
                    <a:pt x="496" y="783"/>
                  </a:cubicBezTo>
                  <a:cubicBezTo>
                    <a:pt x="497" y="783"/>
                    <a:pt x="498" y="783"/>
                    <a:pt x="499" y="783"/>
                  </a:cubicBezTo>
                  <a:cubicBezTo>
                    <a:pt x="534" y="777"/>
                    <a:pt x="517" y="555"/>
                    <a:pt x="378" y="324"/>
                  </a:cubicBezTo>
                  <a:cubicBezTo>
                    <a:pt x="252" y="115"/>
                    <a:pt x="83" y="0"/>
                    <a:pt x="3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9;p34">
              <a:extLst>
                <a:ext uri="{FF2B5EF4-FFF2-40B4-BE49-F238E27FC236}">
                  <a16:creationId xmlns:a16="http://schemas.microsoft.com/office/drawing/2014/main" id="{454FF7E4-1F60-480D-B695-CF2FDD6EE562}"/>
                </a:ext>
              </a:extLst>
            </p:cNvPr>
            <p:cNvSpPr/>
            <p:nvPr/>
          </p:nvSpPr>
          <p:spPr>
            <a:xfrm>
              <a:off x="9088250" y="6268975"/>
              <a:ext cx="14850" cy="18400"/>
            </a:xfrm>
            <a:custGeom>
              <a:avLst/>
              <a:gdLst/>
              <a:ahLst/>
              <a:cxnLst/>
              <a:rect l="l" t="t" r="r" b="b"/>
              <a:pathLst>
                <a:path w="594" h="736" extrusionOk="0">
                  <a:moveTo>
                    <a:pt x="37" y="0"/>
                  </a:moveTo>
                  <a:cubicBezTo>
                    <a:pt x="29" y="0"/>
                    <a:pt x="23" y="3"/>
                    <a:pt x="21" y="7"/>
                  </a:cubicBezTo>
                  <a:cubicBezTo>
                    <a:pt x="0" y="39"/>
                    <a:pt x="157" y="167"/>
                    <a:pt x="300" y="363"/>
                  </a:cubicBezTo>
                  <a:cubicBezTo>
                    <a:pt x="442" y="553"/>
                    <a:pt x="517" y="736"/>
                    <a:pt x="556" y="736"/>
                  </a:cubicBezTo>
                  <a:cubicBezTo>
                    <a:pt x="557" y="736"/>
                    <a:pt x="558" y="736"/>
                    <a:pt x="559" y="735"/>
                  </a:cubicBezTo>
                  <a:cubicBezTo>
                    <a:pt x="593" y="729"/>
                    <a:pt x="569" y="504"/>
                    <a:pt x="408" y="284"/>
                  </a:cubicBezTo>
                  <a:cubicBezTo>
                    <a:pt x="268" y="93"/>
                    <a:pt x="91" y="0"/>
                    <a:pt x="37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90;p34">
              <a:extLst>
                <a:ext uri="{FF2B5EF4-FFF2-40B4-BE49-F238E27FC236}">
                  <a16:creationId xmlns:a16="http://schemas.microsoft.com/office/drawing/2014/main" id="{247B3116-F6C5-4C9F-BCCC-1FB74709D130}"/>
                </a:ext>
              </a:extLst>
            </p:cNvPr>
            <p:cNvSpPr/>
            <p:nvPr/>
          </p:nvSpPr>
          <p:spPr>
            <a:xfrm>
              <a:off x="9089875" y="6258325"/>
              <a:ext cx="27900" cy="7225"/>
            </a:xfrm>
            <a:custGeom>
              <a:avLst/>
              <a:gdLst/>
              <a:ahLst/>
              <a:cxnLst/>
              <a:rect l="l" t="t" r="r" b="b"/>
              <a:pathLst>
                <a:path w="1116" h="289" extrusionOk="0">
                  <a:moveTo>
                    <a:pt x="422" y="1"/>
                  </a:moveTo>
                  <a:cubicBezTo>
                    <a:pt x="173" y="1"/>
                    <a:pt x="0" y="93"/>
                    <a:pt x="14" y="120"/>
                  </a:cubicBezTo>
                  <a:cubicBezTo>
                    <a:pt x="17" y="130"/>
                    <a:pt x="37" y="133"/>
                    <a:pt x="71" y="133"/>
                  </a:cubicBezTo>
                  <a:cubicBezTo>
                    <a:pt x="121" y="133"/>
                    <a:pt x="202" y="126"/>
                    <a:pt x="300" y="126"/>
                  </a:cubicBezTo>
                  <a:cubicBezTo>
                    <a:pt x="378" y="126"/>
                    <a:pt x="467" y="130"/>
                    <a:pt x="562" y="145"/>
                  </a:cubicBezTo>
                  <a:cubicBezTo>
                    <a:pt x="822" y="183"/>
                    <a:pt x="1021" y="288"/>
                    <a:pt x="1077" y="288"/>
                  </a:cubicBezTo>
                  <a:cubicBezTo>
                    <a:pt x="1084" y="288"/>
                    <a:pt x="1089" y="286"/>
                    <a:pt x="1091" y="283"/>
                  </a:cubicBezTo>
                  <a:cubicBezTo>
                    <a:pt x="1116" y="257"/>
                    <a:pt x="912" y="62"/>
                    <a:pt x="582" y="13"/>
                  </a:cubicBezTo>
                  <a:cubicBezTo>
                    <a:pt x="526" y="4"/>
                    <a:pt x="473" y="1"/>
                    <a:pt x="422" y="1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1;p34">
              <a:extLst>
                <a:ext uri="{FF2B5EF4-FFF2-40B4-BE49-F238E27FC236}">
                  <a16:creationId xmlns:a16="http://schemas.microsoft.com/office/drawing/2014/main" id="{DC1D8A06-C237-43FE-B9AA-16328B1043BE}"/>
                </a:ext>
              </a:extLst>
            </p:cNvPr>
            <p:cNvSpPr/>
            <p:nvPr/>
          </p:nvSpPr>
          <p:spPr>
            <a:xfrm>
              <a:off x="9017475" y="6298625"/>
              <a:ext cx="195450" cy="3375"/>
            </a:xfrm>
            <a:custGeom>
              <a:avLst/>
              <a:gdLst/>
              <a:ahLst/>
              <a:cxnLst/>
              <a:rect l="l" t="t" r="r" b="b"/>
              <a:pathLst>
                <a:path w="7818" h="135" extrusionOk="0">
                  <a:moveTo>
                    <a:pt x="3910" y="0"/>
                  </a:moveTo>
                  <a:cubicBezTo>
                    <a:pt x="1750" y="0"/>
                    <a:pt x="0" y="30"/>
                    <a:pt x="0" y="67"/>
                  </a:cubicBezTo>
                  <a:cubicBezTo>
                    <a:pt x="0" y="105"/>
                    <a:pt x="1751" y="135"/>
                    <a:pt x="3910" y="135"/>
                  </a:cubicBezTo>
                  <a:cubicBezTo>
                    <a:pt x="6067" y="135"/>
                    <a:pt x="7818" y="105"/>
                    <a:pt x="7818" y="67"/>
                  </a:cubicBezTo>
                  <a:cubicBezTo>
                    <a:pt x="7818" y="30"/>
                    <a:pt x="6068" y="0"/>
                    <a:pt x="391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2;p34">
              <a:extLst>
                <a:ext uri="{FF2B5EF4-FFF2-40B4-BE49-F238E27FC236}">
                  <a16:creationId xmlns:a16="http://schemas.microsoft.com/office/drawing/2014/main" id="{39868F53-5CD3-4093-B8D2-DB83EE62B509}"/>
                </a:ext>
              </a:extLst>
            </p:cNvPr>
            <p:cNvSpPr/>
            <p:nvPr/>
          </p:nvSpPr>
          <p:spPr>
            <a:xfrm>
              <a:off x="9146800" y="6258775"/>
              <a:ext cx="67025" cy="42050"/>
            </a:xfrm>
            <a:custGeom>
              <a:avLst/>
              <a:gdLst/>
              <a:ahLst/>
              <a:cxnLst/>
              <a:rect l="l" t="t" r="r" b="b"/>
              <a:pathLst>
                <a:path w="2681" h="1682" extrusionOk="0">
                  <a:moveTo>
                    <a:pt x="2391" y="1"/>
                  </a:moveTo>
                  <a:cubicBezTo>
                    <a:pt x="2331" y="1"/>
                    <a:pt x="2262" y="3"/>
                    <a:pt x="2187" y="10"/>
                  </a:cubicBezTo>
                  <a:cubicBezTo>
                    <a:pt x="1883" y="35"/>
                    <a:pt x="1462" y="146"/>
                    <a:pt x="1061" y="394"/>
                  </a:cubicBezTo>
                  <a:cubicBezTo>
                    <a:pt x="660" y="643"/>
                    <a:pt x="373" y="968"/>
                    <a:pt x="211" y="1229"/>
                  </a:cubicBezTo>
                  <a:cubicBezTo>
                    <a:pt x="50" y="1491"/>
                    <a:pt x="0" y="1675"/>
                    <a:pt x="15" y="1681"/>
                  </a:cubicBezTo>
                  <a:cubicBezTo>
                    <a:pt x="15" y="1681"/>
                    <a:pt x="16" y="1681"/>
                    <a:pt x="16" y="1681"/>
                  </a:cubicBezTo>
                  <a:cubicBezTo>
                    <a:pt x="40" y="1681"/>
                    <a:pt x="119" y="1515"/>
                    <a:pt x="290" y="1282"/>
                  </a:cubicBezTo>
                  <a:cubicBezTo>
                    <a:pt x="751" y="658"/>
                    <a:pt x="1435" y="235"/>
                    <a:pt x="2200" y="103"/>
                  </a:cubicBezTo>
                  <a:cubicBezTo>
                    <a:pt x="2491" y="53"/>
                    <a:pt x="2678" y="57"/>
                    <a:pt x="2679" y="35"/>
                  </a:cubicBezTo>
                  <a:cubicBezTo>
                    <a:pt x="2681" y="24"/>
                    <a:pt x="2574" y="1"/>
                    <a:pt x="239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3;p34">
              <a:extLst>
                <a:ext uri="{FF2B5EF4-FFF2-40B4-BE49-F238E27FC236}">
                  <a16:creationId xmlns:a16="http://schemas.microsoft.com/office/drawing/2014/main" id="{FBF0AEE7-11CC-4C10-80FB-C4FF2A8FBA04}"/>
                </a:ext>
              </a:extLst>
            </p:cNvPr>
            <p:cNvSpPr/>
            <p:nvPr/>
          </p:nvSpPr>
          <p:spPr>
            <a:xfrm>
              <a:off x="9190000" y="6232025"/>
              <a:ext cx="8050" cy="29025"/>
            </a:xfrm>
            <a:custGeom>
              <a:avLst/>
              <a:gdLst/>
              <a:ahLst/>
              <a:cxnLst/>
              <a:rect l="l" t="t" r="r" b="b"/>
              <a:pathLst>
                <a:path w="322" h="1161" extrusionOk="0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6" y="3"/>
                    <a:pt x="0" y="274"/>
                    <a:pt x="69" y="600"/>
                  </a:cubicBezTo>
                  <a:cubicBezTo>
                    <a:pt x="135" y="919"/>
                    <a:pt x="247" y="1161"/>
                    <a:pt x="285" y="1161"/>
                  </a:cubicBezTo>
                  <a:cubicBezTo>
                    <a:pt x="285" y="1161"/>
                    <a:pt x="286" y="1161"/>
                    <a:pt x="287" y="1161"/>
                  </a:cubicBezTo>
                  <a:cubicBezTo>
                    <a:pt x="321" y="1148"/>
                    <a:pt x="267" y="890"/>
                    <a:pt x="200" y="573"/>
                  </a:cubicBezTo>
                  <a:cubicBezTo>
                    <a:pt x="133" y="257"/>
                    <a:pt x="79" y="0"/>
                    <a:pt x="43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4;p34">
              <a:extLst>
                <a:ext uri="{FF2B5EF4-FFF2-40B4-BE49-F238E27FC236}">
                  <a16:creationId xmlns:a16="http://schemas.microsoft.com/office/drawing/2014/main" id="{1F5E4BFD-AAC4-4226-AFD7-AB24D0392735}"/>
                </a:ext>
              </a:extLst>
            </p:cNvPr>
            <p:cNvSpPr/>
            <p:nvPr/>
          </p:nvSpPr>
          <p:spPr>
            <a:xfrm>
              <a:off x="9044100" y="6276050"/>
              <a:ext cx="19175" cy="24200"/>
            </a:xfrm>
            <a:custGeom>
              <a:avLst/>
              <a:gdLst/>
              <a:ahLst/>
              <a:cxnLst/>
              <a:rect l="l" t="t" r="r" b="b"/>
              <a:pathLst>
                <a:path w="767" h="968" extrusionOk="0">
                  <a:moveTo>
                    <a:pt x="60" y="0"/>
                  </a:moveTo>
                  <a:cubicBezTo>
                    <a:pt x="29" y="0"/>
                    <a:pt x="11" y="6"/>
                    <a:pt x="10" y="14"/>
                  </a:cubicBezTo>
                  <a:cubicBezTo>
                    <a:pt x="0" y="50"/>
                    <a:pt x="295" y="120"/>
                    <a:pt x="496" y="394"/>
                  </a:cubicBezTo>
                  <a:cubicBezTo>
                    <a:pt x="700" y="666"/>
                    <a:pt x="682" y="968"/>
                    <a:pt x="720" y="968"/>
                  </a:cubicBezTo>
                  <a:cubicBezTo>
                    <a:pt x="720" y="968"/>
                    <a:pt x="721" y="968"/>
                    <a:pt x="721" y="968"/>
                  </a:cubicBezTo>
                  <a:cubicBezTo>
                    <a:pt x="738" y="968"/>
                    <a:pt x="767" y="895"/>
                    <a:pt x="764" y="771"/>
                  </a:cubicBezTo>
                  <a:cubicBezTo>
                    <a:pt x="751" y="433"/>
                    <a:pt x="531" y="137"/>
                    <a:pt x="210" y="28"/>
                  </a:cubicBezTo>
                  <a:cubicBezTo>
                    <a:pt x="147" y="8"/>
                    <a:pt x="95" y="0"/>
                    <a:pt x="6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5;p34">
              <a:extLst>
                <a:ext uri="{FF2B5EF4-FFF2-40B4-BE49-F238E27FC236}">
                  <a16:creationId xmlns:a16="http://schemas.microsoft.com/office/drawing/2014/main" id="{E7010D79-0124-4BC5-90A2-AA7C5613074B}"/>
                </a:ext>
              </a:extLst>
            </p:cNvPr>
            <p:cNvSpPr/>
            <p:nvPr/>
          </p:nvSpPr>
          <p:spPr>
            <a:xfrm>
              <a:off x="8485400" y="4704150"/>
              <a:ext cx="163025" cy="159050"/>
            </a:xfrm>
            <a:custGeom>
              <a:avLst/>
              <a:gdLst/>
              <a:ahLst/>
              <a:cxnLst/>
              <a:rect l="l" t="t" r="r" b="b"/>
              <a:pathLst>
                <a:path w="6521" h="6362" extrusionOk="0">
                  <a:moveTo>
                    <a:pt x="1153" y="0"/>
                  </a:moveTo>
                  <a:cubicBezTo>
                    <a:pt x="744" y="0"/>
                    <a:pt x="431" y="49"/>
                    <a:pt x="314" y="155"/>
                  </a:cubicBezTo>
                  <a:cubicBezTo>
                    <a:pt x="1" y="439"/>
                    <a:pt x="222" y="1004"/>
                    <a:pt x="647" y="1085"/>
                  </a:cubicBezTo>
                  <a:cubicBezTo>
                    <a:pt x="1074" y="1165"/>
                    <a:pt x="2094" y="1270"/>
                    <a:pt x="2094" y="1270"/>
                  </a:cubicBezTo>
                  <a:cubicBezTo>
                    <a:pt x="2094" y="1270"/>
                    <a:pt x="856" y="2126"/>
                    <a:pt x="930" y="2475"/>
                  </a:cubicBezTo>
                  <a:lnTo>
                    <a:pt x="1005" y="2824"/>
                  </a:lnTo>
                  <a:cubicBezTo>
                    <a:pt x="1005" y="2824"/>
                    <a:pt x="458" y="3284"/>
                    <a:pt x="495" y="3555"/>
                  </a:cubicBezTo>
                  <a:cubicBezTo>
                    <a:pt x="532" y="3826"/>
                    <a:pt x="987" y="3932"/>
                    <a:pt x="987" y="3932"/>
                  </a:cubicBezTo>
                  <a:cubicBezTo>
                    <a:pt x="987" y="3932"/>
                    <a:pt x="254" y="4638"/>
                    <a:pt x="755" y="4874"/>
                  </a:cubicBezTo>
                  <a:cubicBezTo>
                    <a:pt x="985" y="4983"/>
                    <a:pt x="1360" y="5037"/>
                    <a:pt x="1718" y="5037"/>
                  </a:cubicBezTo>
                  <a:cubicBezTo>
                    <a:pt x="2139" y="5037"/>
                    <a:pt x="2538" y="4962"/>
                    <a:pt x="2653" y="4812"/>
                  </a:cubicBezTo>
                  <a:lnTo>
                    <a:pt x="3418" y="6362"/>
                  </a:lnTo>
                  <a:lnTo>
                    <a:pt x="6521" y="4210"/>
                  </a:lnTo>
                  <a:cubicBezTo>
                    <a:pt x="6521" y="4210"/>
                    <a:pt x="5451" y="1592"/>
                    <a:pt x="4637" y="873"/>
                  </a:cubicBezTo>
                  <a:cubicBezTo>
                    <a:pt x="4044" y="349"/>
                    <a:pt x="2250" y="0"/>
                    <a:pt x="1153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6;p34">
              <a:extLst>
                <a:ext uri="{FF2B5EF4-FFF2-40B4-BE49-F238E27FC236}">
                  <a16:creationId xmlns:a16="http://schemas.microsoft.com/office/drawing/2014/main" id="{773591FC-B195-404C-84F1-B4F1915B98D8}"/>
                </a:ext>
              </a:extLst>
            </p:cNvPr>
            <p:cNvSpPr/>
            <p:nvPr/>
          </p:nvSpPr>
          <p:spPr>
            <a:xfrm>
              <a:off x="8503475" y="4789375"/>
              <a:ext cx="46700" cy="22025"/>
            </a:xfrm>
            <a:custGeom>
              <a:avLst/>
              <a:gdLst/>
              <a:ahLst/>
              <a:cxnLst/>
              <a:rect l="l" t="t" r="r" b="b"/>
              <a:pathLst>
                <a:path w="1868" h="881" extrusionOk="0">
                  <a:moveTo>
                    <a:pt x="1511" y="0"/>
                  </a:moveTo>
                  <a:cubicBezTo>
                    <a:pt x="1504" y="0"/>
                    <a:pt x="1500" y="2"/>
                    <a:pt x="1499" y="4"/>
                  </a:cubicBezTo>
                  <a:cubicBezTo>
                    <a:pt x="1491" y="21"/>
                    <a:pt x="1633" y="83"/>
                    <a:pt x="1707" y="303"/>
                  </a:cubicBezTo>
                  <a:cubicBezTo>
                    <a:pt x="1742" y="409"/>
                    <a:pt x="1777" y="546"/>
                    <a:pt x="1698" y="654"/>
                  </a:cubicBezTo>
                  <a:cubicBezTo>
                    <a:pt x="1662" y="708"/>
                    <a:pt x="1603" y="743"/>
                    <a:pt x="1538" y="747"/>
                  </a:cubicBezTo>
                  <a:cubicBezTo>
                    <a:pt x="1527" y="748"/>
                    <a:pt x="1516" y="748"/>
                    <a:pt x="1504" y="748"/>
                  </a:cubicBezTo>
                  <a:cubicBezTo>
                    <a:pt x="1441" y="748"/>
                    <a:pt x="1367" y="735"/>
                    <a:pt x="1291" y="723"/>
                  </a:cubicBezTo>
                  <a:cubicBezTo>
                    <a:pt x="628" y="617"/>
                    <a:pt x="112" y="403"/>
                    <a:pt x="30" y="403"/>
                  </a:cubicBezTo>
                  <a:cubicBezTo>
                    <a:pt x="24" y="403"/>
                    <a:pt x="20" y="405"/>
                    <a:pt x="19" y="407"/>
                  </a:cubicBezTo>
                  <a:cubicBezTo>
                    <a:pt x="1" y="437"/>
                    <a:pt x="534" y="737"/>
                    <a:pt x="1270" y="856"/>
                  </a:cubicBezTo>
                  <a:cubicBezTo>
                    <a:pt x="1343" y="866"/>
                    <a:pt x="1416" y="881"/>
                    <a:pt x="1496" y="881"/>
                  </a:cubicBezTo>
                  <a:cubicBezTo>
                    <a:pt x="1514" y="881"/>
                    <a:pt x="1533" y="880"/>
                    <a:pt x="1552" y="878"/>
                  </a:cubicBezTo>
                  <a:cubicBezTo>
                    <a:pt x="1656" y="867"/>
                    <a:pt x="1748" y="809"/>
                    <a:pt x="1801" y="721"/>
                  </a:cubicBezTo>
                  <a:cubicBezTo>
                    <a:pt x="1849" y="646"/>
                    <a:pt x="1868" y="556"/>
                    <a:pt x="1857" y="467"/>
                  </a:cubicBezTo>
                  <a:cubicBezTo>
                    <a:pt x="1845" y="397"/>
                    <a:pt x="1824" y="331"/>
                    <a:pt x="1794" y="266"/>
                  </a:cubicBezTo>
                  <a:cubicBezTo>
                    <a:pt x="1740" y="152"/>
                    <a:pt x="1667" y="73"/>
                    <a:pt x="1604" y="35"/>
                  </a:cubicBezTo>
                  <a:cubicBezTo>
                    <a:pt x="1561" y="9"/>
                    <a:pt x="1528" y="0"/>
                    <a:pt x="1511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97;p34">
              <a:extLst>
                <a:ext uri="{FF2B5EF4-FFF2-40B4-BE49-F238E27FC236}">
                  <a16:creationId xmlns:a16="http://schemas.microsoft.com/office/drawing/2014/main" id="{C13461D3-5843-4489-8B8C-1C86F3434FA8}"/>
                </a:ext>
              </a:extLst>
            </p:cNvPr>
            <p:cNvSpPr/>
            <p:nvPr/>
          </p:nvSpPr>
          <p:spPr>
            <a:xfrm>
              <a:off x="8510075" y="4774500"/>
              <a:ext cx="21550" cy="10325"/>
            </a:xfrm>
            <a:custGeom>
              <a:avLst/>
              <a:gdLst/>
              <a:ahLst/>
              <a:cxnLst/>
              <a:rect l="l" t="t" r="r" b="b"/>
              <a:pathLst>
                <a:path w="862" h="413" extrusionOk="0">
                  <a:moveTo>
                    <a:pt x="44" y="1"/>
                  </a:moveTo>
                  <a:cubicBezTo>
                    <a:pt x="29" y="1"/>
                    <a:pt x="20" y="4"/>
                    <a:pt x="17" y="10"/>
                  </a:cubicBezTo>
                  <a:cubicBezTo>
                    <a:pt x="0" y="44"/>
                    <a:pt x="173" y="159"/>
                    <a:pt x="402" y="267"/>
                  </a:cubicBezTo>
                  <a:cubicBezTo>
                    <a:pt x="589" y="356"/>
                    <a:pt x="754" y="413"/>
                    <a:pt x="818" y="413"/>
                  </a:cubicBezTo>
                  <a:cubicBezTo>
                    <a:pt x="833" y="413"/>
                    <a:pt x="842" y="410"/>
                    <a:pt x="845" y="404"/>
                  </a:cubicBezTo>
                  <a:cubicBezTo>
                    <a:pt x="862" y="370"/>
                    <a:pt x="689" y="255"/>
                    <a:pt x="460" y="146"/>
                  </a:cubicBezTo>
                  <a:cubicBezTo>
                    <a:pt x="274" y="58"/>
                    <a:pt x="108" y="1"/>
                    <a:pt x="44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98;p34">
              <a:extLst>
                <a:ext uri="{FF2B5EF4-FFF2-40B4-BE49-F238E27FC236}">
                  <a16:creationId xmlns:a16="http://schemas.microsoft.com/office/drawing/2014/main" id="{C56AEEF0-181F-41AD-995B-116CA37B49B0}"/>
                </a:ext>
              </a:extLst>
            </p:cNvPr>
            <p:cNvSpPr/>
            <p:nvPr/>
          </p:nvSpPr>
          <p:spPr>
            <a:xfrm>
              <a:off x="8544375" y="4810025"/>
              <a:ext cx="10100" cy="17875"/>
            </a:xfrm>
            <a:custGeom>
              <a:avLst/>
              <a:gdLst/>
              <a:ahLst/>
              <a:cxnLst/>
              <a:rect l="l" t="t" r="r" b="b"/>
              <a:pathLst>
                <a:path w="404" h="715" extrusionOk="0">
                  <a:moveTo>
                    <a:pt x="76" y="0"/>
                  </a:moveTo>
                  <a:cubicBezTo>
                    <a:pt x="39" y="0"/>
                    <a:pt x="18" y="11"/>
                    <a:pt x="18" y="21"/>
                  </a:cubicBezTo>
                  <a:cubicBezTo>
                    <a:pt x="17" y="41"/>
                    <a:pt x="73" y="55"/>
                    <a:pt x="136" y="106"/>
                  </a:cubicBezTo>
                  <a:cubicBezTo>
                    <a:pt x="197" y="154"/>
                    <a:pt x="269" y="253"/>
                    <a:pt x="266" y="363"/>
                  </a:cubicBezTo>
                  <a:cubicBezTo>
                    <a:pt x="262" y="472"/>
                    <a:pt x="187" y="566"/>
                    <a:pt x="122" y="611"/>
                  </a:cubicBezTo>
                  <a:cubicBezTo>
                    <a:pt x="56" y="659"/>
                    <a:pt x="1" y="671"/>
                    <a:pt x="1" y="691"/>
                  </a:cubicBezTo>
                  <a:cubicBezTo>
                    <a:pt x="0" y="700"/>
                    <a:pt x="25" y="714"/>
                    <a:pt x="69" y="714"/>
                  </a:cubicBezTo>
                  <a:cubicBezTo>
                    <a:pt x="95" y="714"/>
                    <a:pt x="128" y="709"/>
                    <a:pt x="166" y="695"/>
                  </a:cubicBezTo>
                  <a:cubicBezTo>
                    <a:pt x="304" y="643"/>
                    <a:pt x="396" y="513"/>
                    <a:pt x="399" y="366"/>
                  </a:cubicBezTo>
                  <a:cubicBezTo>
                    <a:pt x="404" y="219"/>
                    <a:pt x="318" y="84"/>
                    <a:pt x="184" y="25"/>
                  </a:cubicBezTo>
                  <a:cubicBezTo>
                    <a:pt x="141" y="7"/>
                    <a:pt x="104" y="0"/>
                    <a:pt x="76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9;p34">
              <a:extLst>
                <a:ext uri="{FF2B5EF4-FFF2-40B4-BE49-F238E27FC236}">
                  <a16:creationId xmlns:a16="http://schemas.microsoft.com/office/drawing/2014/main" id="{6459D299-96FC-4493-B6FE-7919A4B29327}"/>
                </a:ext>
              </a:extLst>
            </p:cNvPr>
            <p:cNvSpPr/>
            <p:nvPr/>
          </p:nvSpPr>
          <p:spPr>
            <a:xfrm>
              <a:off x="8526800" y="4754200"/>
              <a:ext cx="81550" cy="41500"/>
            </a:xfrm>
            <a:custGeom>
              <a:avLst/>
              <a:gdLst/>
              <a:ahLst/>
              <a:cxnLst/>
              <a:rect l="l" t="t" r="r" b="b"/>
              <a:pathLst>
                <a:path w="3262" h="1660" extrusionOk="0">
                  <a:moveTo>
                    <a:pt x="1300" y="1"/>
                  </a:moveTo>
                  <a:cubicBezTo>
                    <a:pt x="1136" y="1"/>
                    <a:pt x="968" y="24"/>
                    <a:pt x="803" y="75"/>
                  </a:cubicBezTo>
                  <a:cubicBezTo>
                    <a:pt x="602" y="135"/>
                    <a:pt x="417" y="240"/>
                    <a:pt x="262" y="383"/>
                  </a:cubicBezTo>
                  <a:cubicBezTo>
                    <a:pt x="113" y="525"/>
                    <a:pt x="2" y="710"/>
                    <a:pt x="1" y="917"/>
                  </a:cubicBezTo>
                  <a:cubicBezTo>
                    <a:pt x="2" y="1018"/>
                    <a:pt x="38" y="1116"/>
                    <a:pt x="104" y="1193"/>
                  </a:cubicBezTo>
                  <a:cubicBezTo>
                    <a:pt x="167" y="1267"/>
                    <a:pt x="244" y="1314"/>
                    <a:pt x="316" y="1352"/>
                  </a:cubicBezTo>
                  <a:cubicBezTo>
                    <a:pt x="449" y="1421"/>
                    <a:pt x="587" y="1479"/>
                    <a:pt x="729" y="1525"/>
                  </a:cubicBezTo>
                  <a:cubicBezTo>
                    <a:pt x="934" y="1593"/>
                    <a:pt x="1146" y="1635"/>
                    <a:pt x="1360" y="1654"/>
                  </a:cubicBezTo>
                  <a:cubicBezTo>
                    <a:pt x="1414" y="1658"/>
                    <a:pt x="1459" y="1659"/>
                    <a:pt x="1496" y="1659"/>
                  </a:cubicBezTo>
                  <a:cubicBezTo>
                    <a:pt x="1561" y="1659"/>
                    <a:pt x="1597" y="1654"/>
                    <a:pt x="1597" y="1649"/>
                  </a:cubicBezTo>
                  <a:cubicBezTo>
                    <a:pt x="1599" y="1624"/>
                    <a:pt x="1259" y="1620"/>
                    <a:pt x="760" y="1435"/>
                  </a:cubicBezTo>
                  <a:cubicBezTo>
                    <a:pt x="626" y="1384"/>
                    <a:pt x="495" y="1324"/>
                    <a:pt x="369" y="1256"/>
                  </a:cubicBezTo>
                  <a:cubicBezTo>
                    <a:pt x="235" y="1183"/>
                    <a:pt x="120" y="1072"/>
                    <a:pt x="124" y="916"/>
                  </a:cubicBezTo>
                  <a:cubicBezTo>
                    <a:pt x="135" y="595"/>
                    <a:pt x="477" y="314"/>
                    <a:pt x="843" y="203"/>
                  </a:cubicBezTo>
                  <a:cubicBezTo>
                    <a:pt x="998" y="154"/>
                    <a:pt x="1157" y="133"/>
                    <a:pt x="1312" y="133"/>
                  </a:cubicBezTo>
                  <a:cubicBezTo>
                    <a:pt x="1533" y="133"/>
                    <a:pt x="1747" y="176"/>
                    <a:pt x="1934" y="247"/>
                  </a:cubicBezTo>
                  <a:cubicBezTo>
                    <a:pt x="2257" y="370"/>
                    <a:pt x="2509" y="567"/>
                    <a:pt x="2699" y="749"/>
                  </a:cubicBezTo>
                  <a:cubicBezTo>
                    <a:pt x="3068" y="1115"/>
                    <a:pt x="3226" y="1410"/>
                    <a:pt x="3253" y="1410"/>
                  </a:cubicBezTo>
                  <a:cubicBezTo>
                    <a:pt x="3254" y="1410"/>
                    <a:pt x="3254" y="1410"/>
                    <a:pt x="3255" y="1410"/>
                  </a:cubicBezTo>
                  <a:cubicBezTo>
                    <a:pt x="3261" y="1407"/>
                    <a:pt x="3230" y="1329"/>
                    <a:pt x="3154" y="1197"/>
                  </a:cubicBezTo>
                  <a:cubicBezTo>
                    <a:pt x="3045" y="1011"/>
                    <a:pt x="2915" y="839"/>
                    <a:pt x="2767" y="682"/>
                  </a:cubicBezTo>
                  <a:cubicBezTo>
                    <a:pt x="2579" y="486"/>
                    <a:pt x="2320" y="269"/>
                    <a:pt x="1980" y="133"/>
                  </a:cubicBezTo>
                  <a:cubicBezTo>
                    <a:pt x="1777" y="51"/>
                    <a:pt x="1543" y="1"/>
                    <a:pt x="1300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00;p34">
              <a:extLst>
                <a:ext uri="{FF2B5EF4-FFF2-40B4-BE49-F238E27FC236}">
                  <a16:creationId xmlns:a16="http://schemas.microsoft.com/office/drawing/2014/main" id="{A882BC88-5C56-40B6-AC76-E50C8324A5BA}"/>
                </a:ext>
              </a:extLst>
            </p:cNvPr>
            <p:cNvSpPr/>
            <p:nvPr/>
          </p:nvSpPr>
          <p:spPr>
            <a:xfrm>
              <a:off x="8569000" y="4809400"/>
              <a:ext cx="308700" cy="346125"/>
            </a:xfrm>
            <a:custGeom>
              <a:avLst/>
              <a:gdLst/>
              <a:ahLst/>
              <a:cxnLst/>
              <a:rect l="l" t="t" r="r" b="b"/>
              <a:pathLst>
                <a:path w="12348" h="13845" extrusionOk="0">
                  <a:moveTo>
                    <a:pt x="3177" y="0"/>
                  </a:moveTo>
                  <a:lnTo>
                    <a:pt x="1" y="2003"/>
                  </a:lnTo>
                  <a:cubicBezTo>
                    <a:pt x="1" y="2003"/>
                    <a:pt x="713" y="13844"/>
                    <a:pt x="6038" y="13844"/>
                  </a:cubicBezTo>
                  <a:cubicBezTo>
                    <a:pt x="6251" y="13844"/>
                    <a:pt x="6472" y="13825"/>
                    <a:pt x="6701" y="13786"/>
                  </a:cubicBezTo>
                  <a:cubicBezTo>
                    <a:pt x="12143" y="12842"/>
                    <a:pt x="12348" y="3566"/>
                    <a:pt x="12348" y="3566"/>
                  </a:cubicBezTo>
                  <a:lnTo>
                    <a:pt x="6834" y="2616"/>
                  </a:lnTo>
                  <a:lnTo>
                    <a:pt x="5708" y="7103"/>
                  </a:lnTo>
                  <a:lnTo>
                    <a:pt x="3177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1;p34">
              <a:extLst>
                <a:ext uri="{FF2B5EF4-FFF2-40B4-BE49-F238E27FC236}">
                  <a16:creationId xmlns:a16="http://schemas.microsoft.com/office/drawing/2014/main" id="{6F3585C4-1E41-4B1D-A36A-C134756F50FF}"/>
                </a:ext>
              </a:extLst>
            </p:cNvPr>
            <p:cNvSpPr/>
            <p:nvPr/>
          </p:nvSpPr>
          <p:spPr>
            <a:xfrm>
              <a:off x="9154200" y="4964100"/>
              <a:ext cx="164450" cy="428275"/>
            </a:xfrm>
            <a:custGeom>
              <a:avLst/>
              <a:gdLst/>
              <a:ahLst/>
              <a:cxnLst/>
              <a:rect l="l" t="t" r="r" b="b"/>
              <a:pathLst>
                <a:path w="6578" h="17131" extrusionOk="0">
                  <a:moveTo>
                    <a:pt x="1" y="0"/>
                  </a:moveTo>
                  <a:lnTo>
                    <a:pt x="1227" y="16081"/>
                  </a:lnTo>
                  <a:lnTo>
                    <a:pt x="5519" y="17131"/>
                  </a:lnTo>
                  <a:cubicBezTo>
                    <a:pt x="5519" y="17131"/>
                    <a:pt x="6578" y="6526"/>
                    <a:pt x="5127" y="38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2;p34">
              <a:extLst>
                <a:ext uri="{FF2B5EF4-FFF2-40B4-BE49-F238E27FC236}">
                  <a16:creationId xmlns:a16="http://schemas.microsoft.com/office/drawing/2014/main" id="{5408A185-F0B6-4638-8905-F21715004D13}"/>
                </a:ext>
              </a:extLst>
            </p:cNvPr>
            <p:cNvSpPr/>
            <p:nvPr/>
          </p:nvSpPr>
          <p:spPr>
            <a:xfrm>
              <a:off x="9149825" y="5366125"/>
              <a:ext cx="143375" cy="157150"/>
            </a:xfrm>
            <a:custGeom>
              <a:avLst/>
              <a:gdLst/>
              <a:ahLst/>
              <a:cxnLst/>
              <a:rect l="l" t="t" r="r" b="b"/>
              <a:pathLst>
                <a:path w="5735" h="6286" extrusionOk="0">
                  <a:moveTo>
                    <a:pt x="1402" y="0"/>
                  </a:moveTo>
                  <a:cubicBezTo>
                    <a:pt x="1402" y="0"/>
                    <a:pt x="1392" y="1124"/>
                    <a:pt x="950" y="1416"/>
                  </a:cubicBezTo>
                  <a:cubicBezTo>
                    <a:pt x="486" y="1724"/>
                    <a:pt x="0" y="1931"/>
                    <a:pt x="0" y="1931"/>
                  </a:cubicBezTo>
                  <a:cubicBezTo>
                    <a:pt x="0" y="1931"/>
                    <a:pt x="217" y="2345"/>
                    <a:pt x="736" y="2345"/>
                  </a:cubicBezTo>
                  <a:cubicBezTo>
                    <a:pt x="864" y="2345"/>
                    <a:pt x="1010" y="2320"/>
                    <a:pt x="1175" y="2258"/>
                  </a:cubicBezTo>
                  <a:lnTo>
                    <a:pt x="1175" y="2258"/>
                  </a:lnTo>
                  <a:cubicBezTo>
                    <a:pt x="1175" y="2258"/>
                    <a:pt x="1065" y="4857"/>
                    <a:pt x="1322" y="5641"/>
                  </a:cubicBezTo>
                  <a:cubicBezTo>
                    <a:pt x="1407" y="5902"/>
                    <a:pt x="1507" y="5990"/>
                    <a:pt x="1603" y="5990"/>
                  </a:cubicBezTo>
                  <a:cubicBezTo>
                    <a:pt x="1794" y="5990"/>
                    <a:pt x="1967" y="5641"/>
                    <a:pt x="1967" y="5641"/>
                  </a:cubicBezTo>
                  <a:cubicBezTo>
                    <a:pt x="1967" y="5641"/>
                    <a:pt x="2225" y="6286"/>
                    <a:pt x="2552" y="6286"/>
                  </a:cubicBezTo>
                  <a:cubicBezTo>
                    <a:pt x="2638" y="6286"/>
                    <a:pt x="2729" y="6241"/>
                    <a:pt x="2821" y="6128"/>
                  </a:cubicBezTo>
                  <a:cubicBezTo>
                    <a:pt x="2821" y="6128"/>
                    <a:pt x="2978" y="6254"/>
                    <a:pt x="3181" y="6254"/>
                  </a:cubicBezTo>
                  <a:cubicBezTo>
                    <a:pt x="3363" y="6254"/>
                    <a:pt x="3582" y="6152"/>
                    <a:pt x="3756" y="5762"/>
                  </a:cubicBezTo>
                  <a:cubicBezTo>
                    <a:pt x="3794" y="5678"/>
                    <a:pt x="3830" y="5643"/>
                    <a:pt x="3862" y="5635"/>
                  </a:cubicBezTo>
                  <a:cubicBezTo>
                    <a:pt x="4114" y="5575"/>
                    <a:pt x="4360" y="5489"/>
                    <a:pt x="4490" y="5265"/>
                  </a:cubicBezTo>
                  <a:cubicBezTo>
                    <a:pt x="4774" y="4781"/>
                    <a:pt x="5017" y="4099"/>
                    <a:pt x="5071" y="3926"/>
                  </a:cubicBezTo>
                  <a:cubicBezTo>
                    <a:pt x="5464" y="2668"/>
                    <a:pt x="5351" y="2419"/>
                    <a:pt x="5552" y="1629"/>
                  </a:cubicBezTo>
                  <a:cubicBezTo>
                    <a:pt x="5579" y="1527"/>
                    <a:pt x="5734" y="611"/>
                    <a:pt x="5734" y="611"/>
                  </a:cubicBezTo>
                  <a:lnTo>
                    <a:pt x="1402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3;p34">
              <a:extLst>
                <a:ext uri="{FF2B5EF4-FFF2-40B4-BE49-F238E27FC236}">
                  <a16:creationId xmlns:a16="http://schemas.microsoft.com/office/drawing/2014/main" id="{F5C2F8FC-3E7B-4127-8428-8581629CF76B}"/>
                </a:ext>
              </a:extLst>
            </p:cNvPr>
            <p:cNvSpPr/>
            <p:nvPr/>
          </p:nvSpPr>
          <p:spPr>
            <a:xfrm>
              <a:off x="9198000" y="5452450"/>
              <a:ext cx="12725" cy="55600"/>
            </a:xfrm>
            <a:custGeom>
              <a:avLst/>
              <a:gdLst/>
              <a:ahLst/>
              <a:cxnLst/>
              <a:rect l="l" t="t" r="r" b="b"/>
              <a:pathLst>
                <a:path w="509" h="2224" extrusionOk="0">
                  <a:moveTo>
                    <a:pt x="430" y="0"/>
                  </a:moveTo>
                  <a:cubicBezTo>
                    <a:pt x="404" y="0"/>
                    <a:pt x="380" y="14"/>
                    <a:pt x="373" y="48"/>
                  </a:cubicBezTo>
                  <a:cubicBezTo>
                    <a:pt x="226" y="742"/>
                    <a:pt x="40" y="1477"/>
                    <a:pt x="1" y="2187"/>
                  </a:cubicBezTo>
                  <a:cubicBezTo>
                    <a:pt x="0" y="2211"/>
                    <a:pt x="19" y="2224"/>
                    <a:pt x="39" y="2224"/>
                  </a:cubicBezTo>
                  <a:cubicBezTo>
                    <a:pt x="55" y="2224"/>
                    <a:pt x="72" y="2215"/>
                    <a:pt x="78" y="2198"/>
                  </a:cubicBezTo>
                  <a:cubicBezTo>
                    <a:pt x="302" y="1526"/>
                    <a:pt x="359" y="776"/>
                    <a:pt x="499" y="82"/>
                  </a:cubicBezTo>
                  <a:cubicBezTo>
                    <a:pt x="509" y="33"/>
                    <a:pt x="468" y="0"/>
                    <a:pt x="43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4;p34">
              <a:extLst>
                <a:ext uri="{FF2B5EF4-FFF2-40B4-BE49-F238E27FC236}">
                  <a16:creationId xmlns:a16="http://schemas.microsoft.com/office/drawing/2014/main" id="{7A4D32A7-6734-4C22-B22E-47DD4DDF3601}"/>
                </a:ext>
              </a:extLst>
            </p:cNvPr>
            <p:cNvSpPr/>
            <p:nvPr/>
          </p:nvSpPr>
          <p:spPr>
            <a:xfrm>
              <a:off x="9218375" y="5458025"/>
              <a:ext cx="14950" cy="65650"/>
            </a:xfrm>
            <a:custGeom>
              <a:avLst/>
              <a:gdLst/>
              <a:ahLst/>
              <a:cxnLst/>
              <a:rect l="l" t="t" r="r" b="b"/>
              <a:pathLst>
                <a:path w="598" h="2626" extrusionOk="0">
                  <a:moveTo>
                    <a:pt x="561" y="0"/>
                  </a:moveTo>
                  <a:cubicBezTo>
                    <a:pt x="523" y="0"/>
                    <a:pt x="405" y="585"/>
                    <a:pt x="262" y="1305"/>
                  </a:cubicBezTo>
                  <a:cubicBezTo>
                    <a:pt x="118" y="2029"/>
                    <a:pt x="0" y="2617"/>
                    <a:pt x="36" y="2625"/>
                  </a:cubicBezTo>
                  <a:cubicBezTo>
                    <a:pt x="36" y="2626"/>
                    <a:pt x="37" y="2626"/>
                    <a:pt x="37" y="2626"/>
                  </a:cubicBezTo>
                  <a:cubicBezTo>
                    <a:pt x="76" y="2626"/>
                    <a:pt x="250" y="2053"/>
                    <a:pt x="393" y="1332"/>
                  </a:cubicBezTo>
                  <a:cubicBezTo>
                    <a:pt x="540" y="605"/>
                    <a:pt x="598" y="5"/>
                    <a:pt x="561" y="0"/>
                  </a:cubicBezTo>
                  <a:cubicBezTo>
                    <a:pt x="561" y="0"/>
                    <a:pt x="561" y="0"/>
                    <a:pt x="561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5;p34">
              <a:extLst>
                <a:ext uri="{FF2B5EF4-FFF2-40B4-BE49-F238E27FC236}">
                  <a16:creationId xmlns:a16="http://schemas.microsoft.com/office/drawing/2014/main" id="{B5C54280-E54E-4BBA-A1DB-2E9FF13EEE12}"/>
                </a:ext>
              </a:extLst>
            </p:cNvPr>
            <p:cNvSpPr/>
            <p:nvPr/>
          </p:nvSpPr>
          <p:spPr>
            <a:xfrm>
              <a:off x="9242950" y="5464275"/>
              <a:ext cx="14350" cy="45500"/>
            </a:xfrm>
            <a:custGeom>
              <a:avLst/>
              <a:gdLst/>
              <a:ahLst/>
              <a:cxnLst/>
              <a:rect l="l" t="t" r="r" b="b"/>
              <a:pathLst>
                <a:path w="574" h="1820" extrusionOk="0">
                  <a:moveTo>
                    <a:pt x="473" y="0"/>
                  </a:moveTo>
                  <a:cubicBezTo>
                    <a:pt x="441" y="0"/>
                    <a:pt x="410" y="19"/>
                    <a:pt x="398" y="62"/>
                  </a:cubicBezTo>
                  <a:cubicBezTo>
                    <a:pt x="247" y="609"/>
                    <a:pt x="69" y="1202"/>
                    <a:pt x="3" y="1765"/>
                  </a:cubicBezTo>
                  <a:cubicBezTo>
                    <a:pt x="0" y="1798"/>
                    <a:pt x="32" y="1820"/>
                    <a:pt x="62" y="1820"/>
                  </a:cubicBezTo>
                  <a:cubicBezTo>
                    <a:pt x="81" y="1820"/>
                    <a:pt x="99" y="1812"/>
                    <a:pt x="108" y="1792"/>
                  </a:cubicBezTo>
                  <a:lnTo>
                    <a:pt x="108" y="1793"/>
                  </a:lnTo>
                  <a:cubicBezTo>
                    <a:pt x="346" y="1285"/>
                    <a:pt x="473" y="659"/>
                    <a:pt x="563" y="108"/>
                  </a:cubicBezTo>
                  <a:cubicBezTo>
                    <a:pt x="574" y="43"/>
                    <a:pt x="522" y="0"/>
                    <a:pt x="47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406;p34">
              <a:extLst>
                <a:ext uri="{FF2B5EF4-FFF2-40B4-BE49-F238E27FC236}">
                  <a16:creationId xmlns:a16="http://schemas.microsoft.com/office/drawing/2014/main" id="{7006EBBF-4728-4927-8A42-274E63054406}"/>
                </a:ext>
              </a:extLst>
            </p:cNvPr>
            <p:cNvSpPr/>
            <p:nvPr/>
          </p:nvSpPr>
          <p:spPr>
            <a:xfrm>
              <a:off x="8827225" y="5210250"/>
              <a:ext cx="410975" cy="1028250"/>
            </a:xfrm>
            <a:custGeom>
              <a:avLst/>
              <a:gdLst/>
              <a:ahLst/>
              <a:cxnLst/>
              <a:rect l="l" t="t" r="r" b="b"/>
              <a:pathLst>
                <a:path w="16439" h="41130" extrusionOk="0">
                  <a:moveTo>
                    <a:pt x="1" y="1"/>
                  </a:moveTo>
                  <a:lnTo>
                    <a:pt x="2164" y="41130"/>
                  </a:lnTo>
                  <a:lnTo>
                    <a:pt x="16438" y="41130"/>
                  </a:lnTo>
                  <a:lnTo>
                    <a:pt x="13997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407;p34">
              <a:extLst>
                <a:ext uri="{FF2B5EF4-FFF2-40B4-BE49-F238E27FC236}">
                  <a16:creationId xmlns:a16="http://schemas.microsoft.com/office/drawing/2014/main" id="{A8E65490-D202-4DE6-8D24-C871ED723D66}"/>
                </a:ext>
              </a:extLst>
            </p:cNvPr>
            <p:cNvSpPr/>
            <p:nvPr/>
          </p:nvSpPr>
          <p:spPr>
            <a:xfrm>
              <a:off x="9007350" y="5368000"/>
              <a:ext cx="58350" cy="864050"/>
            </a:xfrm>
            <a:custGeom>
              <a:avLst/>
              <a:gdLst/>
              <a:ahLst/>
              <a:cxnLst/>
              <a:rect l="l" t="t" r="r" b="b"/>
              <a:pathLst>
                <a:path w="2334" h="34562" extrusionOk="0"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0" y="3"/>
                    <a:pt x="475" y="7740"/>
                    <a:pt x="1101" y="17286"/>
                  </a:cubicBezTo>
                  <a:cubicBezTo>
                    <a:pt x="1724" y="26827"/>
                    <a:pt x="2260" y="34561"/>
                    <a:pt x="2297" y="34561"/>
                  </a:cubicBezTo>
                  <a:cubicBezTo>
                    <a:pt x="2297" y="34561"/>
                    <a:pt x="2297" y="34561"/>
                    <a:pt x="2297" y="34561"/>
                  </a:cubicBezTo>
                  <a:cubicBezTo>
                    <a:pt x="2333" y="34559"/>
                    <a:pt x="1858" y="26819"/>
                    <a:pt x="1234" y="17278"/>
                  </a:cubicBezTo>
                  <a:cubicBezTo>
                    <a:pt x="610" y="7734"/>
                    <a:pt x="75" y="1"/>
                    <a:pt x="3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408;p34">
              <a:extLst>
                <a:ext uri="{FF2B5EF4-FFF2-40B4-BE49-F238E27FC236}">
                  <a16:creationId xmlns:a16="http://schemas.microsoft.com/office/drawing/2014/main" id="{6B637649-EC3D-4F2F-92D6-FBE2F823CD78}"/>
                </a:ext>
              </a:extLst>
            </p:cNvPr>
            <p:cNvSpPr/>
            <p:nvPr/>
          </p:nvSpPr>
          <p:spPr>
            <a:xfrm>
              <a:off x="8991850" y="5236125"/>
              <a:ext cx="22275" cy="95650"/>
            </a:xfrm>
            <a:custGeom>
              <a:avLst/>
              <a:gdLst/>
              <a:ahLst/>
              <a:cxnLst/>
              <a:rect l="l" t="t" r="r" b="b"/>
              <a:pathLst>
                <a:path w="891" h="3826" extrusionOk="0">
                  <a:moveTo>
                    <a:pt x="26" y="1"/>
                  </a:moveTo>
                  <a:cubicBezTo>
                    <a:pt x="7" y="2"/>
                    <a:pt x="0" y="239"/>
                    <a:pt x="5" y="622"/>
                  </a:cubicBezTo>
                  <a:cubicBezTo>
                    <a:pt x="9" y="1007"/>
                    <a:pt x="24" y="1535"/>
                    <a:pt x="49" y="2121"/>
                  </a:cubicBezTo>
                  <a:cubicBezTo>
                    <a:pt x="61" y="2414"/>
                    <a:pt x="73" y="2690"/>
                    <a:pt x="90" y="2946"/>
                  </a:cubicBezTo>
                  <a:cubicBezTo>
                    <a:pt x="108" y="3201"/>
                    <a:pt x="168" y="3447"/>
                    <a:pt x="305" y="3607"/>
                  </a:cubicBezTo>
                  <a:cubicBezTo>
                    <a:pt x="438" y="3764"/>
                    <a:pt x="608" y="3825"/>
                    <a:pt x="721" y="3825"/>
                  </a:cubicBezTo>
                  <a:cubicBezTo>
                    <a:pt x="723" y="3825"/>
                    <a:pt x="724" y="3825"/>
                    <a:pt x="726" y="3825"/>
                  </a:cubicBezTo>
                  <a:cubicBezTo>
                    <a:pt x="838" y="3825"/>
                    <a:pt x="891" y="3785"/>
                    <a:pt x="888" y="3780"/>
                  </a:cubicBezTo>
                  <a:cubicBezTo>
                    <a:pt x="887" y="3777"/>
                    <a:pt x="883" y="3776"/>
                    <a:pt x="877" y="3776"/>
                  </a:cubicBezTo>
                  <a:cubicBezTo>
                    <a:pt x="864" y="3776"/>
                    <a:pt x="840" y="3780"/>
                    <a:pt x="807" y="3780"/>
                  </a:cubicBezTo>
                  <a:cubicBezTo>
                    <a:pt x="784" y="3780"/>
                    <a:pt x="757" y="3778"/>
                    <a:pt x="726" y="3773"/>
                  </a:cubicBezTo>
                  <a:cubicBezTo>
                    <a:pt x="628" y="3758"/>
                    <a:pt x="486" y="3692"/>
                    <a:pt x="379" y="3548"/>
                  </a:cubicBezTo>
                  <a:cubicBezTo>
                    <a:pt x="155" y="3254"/>
                    <a:pt x="226" y="2693"/>
                    <a:pt x="183" y="2115"/>
                  </a:cubicBezTo>
                  <a:cubicBezTo>
                    <a:pt x="158" y="1530"/>
                    <a:pt x="128" y="1001"/>
                    <a:pt x="99" y="619"/>
                  </a:cubicBezTo>
                  <a:cubicBezTo>
                    <a:pt x="71" y="236"/>
                    <a:pt x="44" y="1"/>
                    <a:pt x="2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409;p34">
              <a:extLst>
                <a:ext uri="{FF2B5EF4-FFF2-40B4-BE49-F238E27FC236}">
                  <a16:creationId xmlns:a16="http://schemas.microsoft.com/office/drawing/2014/main" id="{9CC97929-F590-4AD7-AF8A-BC27F8746FED}"/>
                </a:ext>
              </a:extLst>
            </p:cNvPr>
            <p:cNvSpPr/>
            <p:nvPr/>
          </p:nvSpPr>
          <p:spPr>
            <a:xfrm>
              <a:off x="9004600" y="5241425"/>
              <a:ext cx="12700" cy="11550"/>
            </a:xfrm>
            <a:custGeom>
              <a:avLst/>
              <a:gdLst/>
              <a:ahLst/>
              <a:cxnLst/>
              <a:rect l="l" t="t" r="r" b="b"/>
              <a:pathLst>
                <a:path w="508" h="462" extrusionOk="0">
                  <a:moveTo>
                    <a:pt x="289" y="1"/>
                  </a:moveTo>
                  <a:cubicBezTo>
                    <a:pt x="249" y="1"/>
                    <a:pt x="225" y="17"/>
                    <a:pt x="230" y="25"/>
                  </a:cubicBezTo>
                  <a:cubicBezTo>
                    <a:pt x="232" y="45"/>
                    <a:pt x="299" y="47"/>
                    <a:pt x="348" y="117"/>
                  </a:cubicBezTo>
                  <a:cubicBezTo>
                    <a:pt x="402" y="188"/>
                    <a:pt x="393" y="311"/>
                    <a:pt x="268" y="326"/>
                  </a:cubicBezTo>
                  <a:cubicBezTo>
                    <a:pt x="259" y="327"/>
                    <a:pt x="251" y="328"/>
                    <a:pt x="243" y="328"/>
                  </a:cubicBezTo>
                  <a:cubicBezTo>
                    <a:pt x="138" y="328"/>
                    <a:pt x="105" y="223"/>
                    <a:pt x="137" y="146"/>
                  </a:cubicBezTo>
                  <a:cubicBezTo>
                    <a:pt x="166" y="65"/>
                    <a:pt x="229" y="45"/>
                    <a:pt x="226" y="25"/>
                  </a:cubicBezTo>
                  <a:cubicBezTo>
                    <a:pt x="228" y="19"/>
                    <a:pt x="215" y="12"/>
                    <a:pt x="194" y="12"/>
                  </a:cubicBezTo>
                  <a:cubicBezTo>
                    <a:pt x="160" y="12"/>
                    <a:pt x="102" y="31"/>
                    <a:pt x="53" y="102"/>
                  </a:cubicBezTo>
                  <a:cubicBezTo>
                    <a:pt x="9" y="169"/>
                    <a:pt x="0" y="254"/>
                    <a:pt x="31" y="328"/>
                  </a:cubicBezTo>
                  <a:cubicBezTo>
                    <a:pt x="64" y="411"/>
                    <a:pt x="158" y="461"/>
                    <a:pt x="249" y="461"/>
                  </a:cubicBezTo>
                  <a:cubicBezTo>
                    <a:pt x="261" y="461"/>
                    <a:pt x="274" y="460"/>
                    <a:pt x="287" y="458"/>
                  </a:cubicBezTo>
                  <a:cubicBezTo>
                    <a:pt x="388" y="447"/>
                    <a:pt x="485" y="367"/>
                    <a:pt x="498" y="266"/>
                  </a:cubicBezTo>
                  <a:cubicBezTo>
                    <a:pt x="508" y="186"/>
                    <a:pt x="478" y="106"/>
                    <a:pt x="417" y="53"/>
                  </a:cubicBezTo>
                  <a:cubicBezTo>
                    <a:pt x="369" y="13"/>
                    <a:pt x="323" y="1"/>
                    <a:pt x="289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410;p34">
              <a:extLst>
                <a:ext uri="{FF2B5EF4-FFF2-40B4-BE49-F238E27FC236}">
                  <a16:creationId xmlns:a16="http://schemas.microsoft.com/office/drawing/2014/main" id="{BB9532C9-AD5D-4589-98ED-53A274C14F64}"/>
                </a:ext>
              </a:extLst>
            </p:cNvPr>
            <p:cNvSpPr/>
            <p:nvPr/>
          </p:nvSpPr>
          <p:spPr>
            <a:xfrm>
              <a:off x="8945275" y="4566325"/>
              <a:ext cx="129800" cy="233250"/>
            </a:xfrm>
            <a:custGeom>
              <a:avLst/>
              <a:gdLst/>
              <a:ahLst/>
              <a:cxnLst/>
              <a:rect l="l" t="t" r="r" b="b"/>
              <a:pathLst>
                <a:path w="5192" h="9330" extrusionOk="0">
                  <a:moveTo>
                    <a:pt x="5192" y="0"/>
                  </a:moveTo>
                  <a:lnTo>
                    <a:pt x="1" y="3445"/>
                  </a:lnTo>
                  <a:lnTo>
                    <a:pt x="1" y="6735"/>
                  </a:lnTo>
                  <a:cubicBezTo>
                    <a:pt x="1" y="8135"/>
                    <a:pt x="1113" y="9284"/>
                    <a:pt x="2513" y="9328"/>
                  </a:cubicBezTo>
                  <a:cubicBezTo>
                    <a:pt x="2542" y="9329"/>
                    <a:pt x="2571" y="9329"/>
                    <a:pt x="2599" y="9329"/>
                  </a:cubicBezTo>
                  <a:cubicBezTo>
                    <a:pt x="4025" y="9329"/>
                    <a:pt x="5192" y="8172"/>
                    <a:pt x="5192" y="6735"/>
                  </a:cubicBezTo>
                  <a:lnTo>
                    <a:pt x="5192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411;p34">
              <a:extLst>
                <a:ext uri="{FF2B5EF4-FFF2-40B4-BE49-F238E27FC236}">
                  <a16:creationId xmlns:a16="http://schemas.microsoft.com/office/drawing/2014/main" id="{3B0473AD-1897-411C-B3E8-CD786A07BA7B}"/>
                </a:ext>
              </a:extLst>
            </p:cNvPr>
            <p:cNvSpPr/>
            <p:nvPr/>
          </p:nvSpPr>
          <p:spPr>
            <a:xfrm>
              <a:off x="8945275" y="4594600"/>
              <a:ext cx="117250" cy="113725"/>
            </a:xfrm>
            <a:custGeom>
              <a:avLst/>
              <a:gdLst/>
              <a:ahLst/>
              <a:cxnLst/>
              <a:rect l="l" t="t" r="r" b="b"/>
              <a:pathLst>
                <a:path w="4690" h="4549" extrusionOk="0">
                  <a:moveTo>
                    <a:pt x="4690" y="0"/>
                  </a:moveTo>
                  <a:lnTo>
                    <a:pt x="1" y="2563"/>
                  </a:lnTo>
                  <a:lnTo>
                    <a:pt x="1" y="4436"/>
                  </a:lnTo>
                  <a:cubicBezTo>
                    <a:pt x="1" y="4436"/>
                    <a:pt x="415" y="4549"/>
                    <a:pt x="998" y="4549"/>
                  </a:cubicBezTo>
                  <a:cubicBezTo>
                    <a:pt x="2338" y="4549"/>
                    <a:pt x="4567" y="3950"/>
                    <a:pt x="4690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412;p34">
              <a:extLst>
                <a:ext uri="{FF2B5EF4-FFF2-40B4-BE49-F238E27FC236}">
                  <a16:creationId xmlns:a16="http://schemas.microsoft.com/office/drawing/2014/main" id="{6B4BF128-6786-4A17-A6DD-4EE6EC1032FA}"/>
                </a:ext>
              </a:extLst>
            </p:cNvPr>
            <p:cNvSpPr/>
            <p:nvPr/>
          </p:nvSpPr>
          <p:spPr>
            <a:xfrm>
              <a:off x="9065625" y="4518900"/>
              <a:ext cx="43975" cy="54975"/>
            </a:xfrm>
            <a:custGeom>
              <a:avLst/>
              <a:gdLst/>
              <a:ahLst/>
              <a:cxnLst/>
              <a:rect l="l" t="t" r="r" b="b"/>
              <a:pathLst>
                <a:path w="1759" h="2199" extrusionOk="0">
                  <a:moveTo>
                    <a:pt x="892" y="0"/>
                  </a:moveTo>
                  <a:cubicBezTo>
                    <a:pt x="846" y="0"/>
                    <a:pt x="800" y="3"/>
                    <a:pt x="754" y="10"/>
                  </a:cubicBezTo>
                  <a:cubicBezTo>
                    <a:pt x="554" y="36"/>
                    <a:pt x="364" y="113"/>
                    <a:pt x="177" y="188"/>
                  </a:cubicBezTo>
                  <a:lnTo>
                    <a:pt x="0" y="2081"/>
                  </a:lnTo>
                  <a:cubicBezTo>
                    <a:pt x="152" y="2161"/>
                    <a:pt x="322" y="2199"/>
                    <a:pt x="493" y="2199"/>
                  </a:cubicBezTo>
                  <a:cubicBezTo>
                    <a:pt x="786" y="2199"/>
                    <a:pt x="1083" y="2087"/>
                    <a:pt x="1296" y="1883"/>
                  </a:cubicBezTo>
                  <a:cubicBezTo>
                    <a:pt x="1635" y="1562"/>
                    <a:pt x="1758" y="1042"/>
                    <a:pt x="1629" y="594"/>
                  </a:cubicBezTo>
                  <a:cubicBezTo>
                    <a:pt x="1578" y="414"/>
                    <a:pt x="1486" y="238"/>
                    <a:pt x="1333" y="129"/>
                  </a:cubicBezTo>
                  <a:cubicBezTo>
                    <a:pt x="1207" y="38"/>
                    <a:pt x="1049" y="0"/>
                    <a:pt x="89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413;p34">
              <a:extLst>
                <a:ext uri="{FF2B5EF4-FFF2-40B4-BE49-F238E27FC236}">
                  <a16:creationId xmlns:a16="http://schemas.microsoft.com/office/drawing/2014/main" id="{64991942-E4CA-4FF1-B0C6-22917EA4C51A}"/>
                </a:ext>
              </a:extLst>
            </p:cNvPr>
            <p:cNvSpPr/>
            <p:nvPr/>
          </p:nvSpPr>
          <p:spPr>
            <a:xfrm>
              <a:off x="9077525" y="4526475"/>
              <a:ext cx="22850" cy="35550"/>
            </a:xfrm>
            <a:custGeom>
              <a:avLst/>
              <a:gdLst/>
              <a:ahLst/>
              <a:cxnLst/>
              <a:rect l="l" t="t" r="r" b="b"/>
              <a:pathLst>
                <a:path w="914" h="1422" extrusionOk="0">
                  <a:moveTo>
                    <a:pt x="518" y="1"/>
                  </a:moveTo>
                  <a:cubicBezTo>
                    <a:pt x="509" y="1"/>
                    <a:pt x="500" y="4"/>
                    <a:pt x="491" y="12"/>
                  </a:cubicBezTo>
                  <a:lnTo>
                    <a:pt x="492" y="12"/>
                  </a:lnTo>
                  <a:cubicBezTo>
                    <a:pt x="327" y="174"/>
                    <a:pt x="194" y="345"/>
                    <a:pt x="68" y="534"/>
                  </a:cubicBezTo>
                  <a:lnTo>
                    <a:pt x="68" y="534"/>
                  </a:lnTo>
                  <a:cubicBezTo>
                    <a:pt x="50" y="555"/>
                    <a:pt x="35" y="579"/>
                    <a:pt x="21" y="606"/>
                  </a:cubicBezTo>
                  <a:cubicBezTo>
                    <a:pt x="1" y="638"/>
                    <a:pt x="30" y="672"/>
                    <a:pt x="59" y="672"/>
                  </a:cubicBezTo>
                  <a:cubicBezTo>
                    <a:pt x="70" y="672"/>
                    <a:pt x="80" y="668"/>
                    <a:pt x="88" y="658"/>
                  </a:cubicBezTo>
                  <a:cubicBezTo>
                    <a:pt x="160" y="583"/>
                    <a:pt x="246" y="549"/>
                    <a:pt x="328" y="549"/>
                  </a:cubicBezTo>
                  <a:cubicBezTo>
                    <a:pt x="510" y="549"/>
                    <a:pt x="671" y="713"/>
                    <a:pt x="610" y="945"/>
                  </a:cubicBezTo>
                  <a:cubicBezTo>
                    <a:pt x="550" y="1170"/>
                    <a:pt x="361" y="1225"/>
                    <a:pt x="167" y="1304"/>
                  </a:cubicBezTo>
                  <a:cubicBezTo>
                    <a:pt x="120" y="1321"/>
                    <a:pt x="109" y="1393"/>
                    <a:pt x="167" y="1408"/>
                  </a:cubicBezTo>
                  <a:cubicBezTo>
                    <a:pt x="204" y="1417"/>
                    <a:pt x="241" y="1421"/>
                    <a:pt x="277" y="1421"/>
                  </a:cubicBezTo>
                  <a:cubicBezTo>
                    <a:pt x="622" y="1421"/>
                    <a:pt x="913" y="1033"/>
                    <a:pt x="783" y="694"/>
                  </a:cubicBezTo>
                  <a:cubicBezTo>
                    <a:pt x="713" y="509"/>
                    <a:pt x="533" y="398"/>
                    <a:pt x="359" y="398"/>
                  </a:cubicBezTo>
                  <a:cubicBezTo>
                    <a:pt x="322" y="398"/>
                    <a:pt x="285" y="403"/>
                    <a:pt x="250" y="414"/>
                  </a:cubicBezTo>
                  <a:lnTo>
                    <a:pt x="250" y="414"/>
                  </a:lnTo>
                  <a:cubicBezTo>
                    <a:pt x="340" y="291"/>
                    <a:pt x="441" y="176"/>
                    <a:pt x="547" y="67"/>
                  </a:cubicBezTo>
                  <a:cubicBezTo>
                    <a:pt x="574" y="40"/>
                    <a:pt x="548" y="1"/>
                    <a:pt x="518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414;p34">
              <a:extLst>
                <a:ext uri="{FF2B5EF4-FFF2-40B4-BE49-F238E27FC236}">
                  <a16:creationId xmlns:a16="http://schemas.microsoft.com/office/drawing/2014/main" id="{CFD4DA30-8F52-4491-954B-3108057D3340}"/>
                </a:ext>
              </a:extLst>
            </p:cNvPr>
            <p:cNvSpPr/>
            <p:nvPr/>
          </p:nvSpPr>
          <p:spPr>
            <a:xfrm>
              <a:off x="8882650" y="4417600"/>
              <a:ext cx="213075" cy="247700"/>
            </a:xfrm>
            <a:custGeom>
              <a:avLst/>
              <a:gdLst/>
              <a:ahLst/>
              <a:cxnLst/>
              <a:rect l="l" t="t" r="r" b="b"/>
              <a:pathLst>
                <a:path w="8523" h="9908" extrusionOk="0">
                  <a:moveTo>
                    <a:pt x="4707" y="0"/>
                  </a:moveTo>
                  <a:cubicBezTo>
                    <a:pt x="3865" y="0"/>
                    <a:pt x="1500" y="336"/>
                    <a:pt x="841" y="4009"/>
                  </a:cubicBezTo>
                  <a:cubicBezTo>
                    <a:pt x="1" y="8688"/>
                    <a:pt x="1450" y="9896"/>
                    <a:pt x="3329" y="9908"/>
                  </a:cubicBezTo>
                  <a:cubicBezTo>
                    <a:pt x="3342" y="9908"/>
                    <a:pt x="3354" y="9908"/>
                    <a:pt x="3367" y="9908"/>
                  </a:cubicBezTo>
                  <a:cubicBezTo>
                    <a:pt x="5572" y="9908"/>
                    <a:pt x="6895" y="8848"/>
                    <a:pt x="7332" y="6483"/>
                  </a:cubicBezTo>
                  <a:cubicBezTo>
                    <a:pt x="7990" y="2925"/>
                    <a:pt x="8523" y="233"/>
                    <a:pt x="5007" y="17"/>
                  </a:cubicBezTo>
                  <a:cubicBezTo>
                    <a:pt x="5007" y="17"/>
                    <a:pt x="4895" y="0"/>
                    <a:pt x="4707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415;p34">
              <a:extLst>
                <a:ext uri="{FF2B5EF4-FFF2-40B4-BE49-F238E27FC236}">
                  <a16:creationId xmlns:a16="http://schemas.microsoft.com/office/drawing/2014/main" id="{4359354D-23A4-4114-9F59-5F26EC25A696}"/>
                </a:ext>
              </a:extLst>
            </p:cNvPr>
            <p:cNvSpPr/>
            <p:nvPr/>
          </p:nvSpPr>
          <p:spPr>
            <a:xfrm>
              <a:off x="8962075" y="4491575"/>
              <a:ext cx="19125" cy="86000"/>
            </a:xfrm>
            <a:custGeom>
              <a:avLst/>
              <a:gdLst/>
              <a:ahLst/>
              <a:cxnLst/>
              <a:rect l="l" t="t" r="r" b="b"/>
              <a:pathLst>
                <a:path w="765" h="3440" extrusionOk="0">
                  <a:moveTo>
                    <a:pt x="249" y="0"/>
                  </a:moveTo>
                  <a:cubicBezTo>
                    <a:pt x="230" y="0"/>
                    <a:pt x="210" y="13"/>
                    <a:pt x="207" y="38"/>
                  </a:cubicBezTo>
                  <a:cubicBezTo>
                    <a:pt x="110" y="954"/>
                    <a:pt x="1" y="1992"/>
                    <a:pt x="99" y="2911"/>
                  </a:cubicBezTo>
                  <a:cubicBezTo>
                    <a:pt x="129" y="3203"/>
                    <a:pt x="254" y="3439"/>
                    <a:pt x="524" y="3439"/>
                  </a:cubicBezTo>
                  <a:cubicBezTo>
                    <a:pt x="568" y="3439"/>
                    <a:pt x="617" y="3433"/>
                    <a:pt x="669" y="3419"/>
                  </a:cubicBezTo>
                  <a:cubicBezTo>
                    <a:pt x="764" y="3394"/>
                    <a:pt x="732" y="3262"/>
                    <a:pt x="644" y="3262"/>
                  </a:cubicBezTo>
                  <a:cubicBezTo>
                    <a:pt x="639" y="3262"/>
                    <a:pt x="632" y="3262"/>
                    <a:pt x="626" y="3264"/>
                  </a:cubicBezTo>
                  <a:cubicBezTo>
                    <a:pt x="605" y="3268"/>
                    <a:pt x="585" y="3270"/>
                    <a:pt x="566" y="3270"/>
                  </a:cubicBezTo>
                  <a:cubicBezTo>
                    <a:pt x="72" y="3270"/>
                    <a:pt x="255" y="1889"/>
                    <a:pt x="260" y="1641"/>
                  </a:cubicBezTo>
                  <a:cubicBezTo>
                    <a:pt x="272" y="1107"/>
                    <a:pt x="293" y="573"/>
                    <a:pt x="285" y="38"/>
                  </a:cubicBezTo>
                  <a:cubicBezTo>
                    <a:pt x="285" y="12"/>
                    <a:pt x="267" y="0"/>
                    <a:pt x="249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416;p34">
              <a:extLst>
                <a:ext uri="{FF2B5EF4-FFF2-40B4-BE49-F238E27FC236}">
                  <a16:creationId xmlns:a16="http://schemas.microsoft.com/office/drawing/2014/main" id="{6B8128B3-F524-4FCD-8DEF-9FD01C26D496}"/>
                </a:ext>
              </a:extLst>
            </p:cNvPr>
            <p:cNvSpPr/>
            <p:nvPr/>
          </p:nvSpPr>
          <p:spPr>
            <a:xfrm>
              <a:off x="8987375" y="4525900"/>
              <a:ext cx="17600" cy="15075"/>
            </a:xfrm>
            <a:custGeom>
              <a:avLst/>
              <a:gdLst/>
              <a:ahLst/>
              <a:cxnLst/>
              <a:rect l="l" t="t" r="r" b="b"/>
              <a:pathLst>
                <a:path w="704" h="603" extrusionOk="0">
                  <a:moveTo>
                    <a:pt x="403" y="1"/>
                  </a:moveTo>
                  <a:cubicBezTo>
                    <a:pt x="135" y="1"/>
                    <a:pt x="1" y="324"/>
                    <a:pt x="190" y="514"/>
                  </a:cubicBezTo>
                  <a:cubicBezTo>
                    <a:pt x="252" y="575"/>
                    <a:pt x="327" y="602"/>
                    <a:pt x="401" y="602"/>
                  </a:cubicBezTo>
                  <a:cubicBezTo>
                    <a:pt x="555" y="602"/>
                    <a:pt x="704" y="483"/>
                    <a:pt x="704" y="301"/>
                  </a:cubicBezTo>
                  <a:cubicBezTo>
                    <a:pt x="704" y="135"/>
                    <a:pt x="569" y="1"/>
                    <a:pt x="403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417;p34">
              <a:extLst>
                <a:ext uri="{FF2B5EF4-FFF2-40B4-BE49-F238E27FC236}">
                  <a16:creationId xmlns:a16="http://schemas.microsoft.com/office/drawing/2014/main" id="{34127741-9B7D-4E8D-8280-B135CC74EF5C}"/>
                </a:ext>
              </a:extLst>
            </p:cNvPr>
            <p:cNvSpPr/>
            <p:nvPr/>
          </p:nvSpPr>
          <p:spPr>
            <a:xfrm>
              <a:off x="8932925" y="4525900"/>
              <a:ext cx="15050" cy="15025"/>
            </a:xfrm>
            <a:custGeom>
              <a:avLst/>
              <a:gdLst/>
              <a:ahLst/>
              <a:cxnLst/>
              <a:rect l="l" t="t" r="r" b="b"/>
              <a:pathLst>
                <a:path w="602" h="601" extrusionOk="0">
                  <a:moveTo>
                    <a:pt x="301" y="1"/>
                  </a:moveTo>
                  <a:cubicBezTo>
                    <a:pt x="135" y="1"/>
                    <a:pt x="1" y="135"/>
                    <a:pt x="1" y="300"/>
                  </a:cubicBezTo>
                  <a:cubicBezTo>
                    <a:pt x="1" y="466"/>
                    <a:pt x="135" y="600"/>
                    <a:pt x="301" y="600"/>
                  </a:cubicBezTo>
                  <a:cubicBezTo>
                    <a:pt x="467" y="600"/>
                    <a:pt x="602" y="466"/>
                    <a:pt x="602" y="300"/>
                  </a:cubicBezTo>
                  <a:cubicBezTo>
                    <a:pt x="602" y="135"/>
                    <a:pt x="467" y="1"/>
                    <a:pt x="30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418;p34">
              <a:extLst>
                <a:ext uri="{FF2B5EF4-FFF2-40B4-BE49-F238E27FC236}">
                  <a16:creationId xmlns:a16="http://schemas.microsoft.com/office/drawing/2014/main" id="{E6F141AC-56B7-42B0-ADBB-1AC7978F59E8}"/>
                </a:ext>
              </a:extLst>
            </p:cNvPr>
            <p:cNvSpPr/>
            <p:nvPr/>
          </p:nvSpPr>
          <p:spPr>
            <a:xfrm>
              <a:off x="8924600" y="4497875"/>
              <a:ext cx="32375" cy="9500"/>
            </a:xfrm>
            <a:custGeom>
              <a:avLst/>
              <a:gdLst/>
              <a:ahLst/>
              <a:cxnLst/>
              <a:rect l="l" t="t" r="r" b="b"/>
              <a:pathLst>
                <a:path w="1295" h="380" extrusionOk="0">
                  <a:moveTo>
                    <a:pt x="711" y="0"/>
                  </a:moveTo>
                  <a:cubicBezTo>
                    <a:pt x="437" y="0"/>
                    <a:pt x="156" y="98"/>
                    <a:pt x="21" y="301"/>
                  </a:cubicBezTo>
                  <a:cubicBezTo>
                    <a:pt x="0" y="332"/>
                    <a:pt x="28" y="379"/>
                    <a:pt x="64" y="379"/>
                  </a:cubicBezTo>
                  <a:cubicBezTo>
                    <a:pt x="69" y="379"/>
                    <a:pt x="74" y="378"/>
                    <a:pt x="79" y="376"/>
                  </a:cubicBezTo>
                  <a:cubicBezTo>
                    <a:pt x="255" y="307"/>
                    <a:pt x="402" y="206"/>
                    <a:pt x="596" y="182"/>
                  </a:cubicBezTo>
                  <a:cubicBezTo>
                    <a:pt x="631" y="178"/>
                    <a:pt x="665" y="176"/>
                    <a:pt x="698" y="176"/>
                  </a:cubicBezTo>
                  <a:cubicBezTo>
                    <a:pt x="869" y="176"/>
                    <a:pt x="1016" y="229"/>
                    <a:pt x="1183" y="286"/>
                  </a:cubicBezTo>
                  <a:cubicBezTo>
                    <a:pt x="1192" y="289"/>
                    <a:pt x="1201" y="291"/>
                    <a:pt x="1209" y="291"/>
                  </a:cubicBezTo>
                  <a:cubicBezTo>
                    <a:pt x="1275" y="291"/>
                    <a:pt x="1295" y="192"/>
                    <a:pt x="1240" y="151"/>
                  </a:cubicBezTo>
                  <a:cubicBezTo>
                    <a:pt x="1106" y="52"/>
                    <a:pt x="910" y="0"/>
                    <a:pt x="711" y="0"/>
                  </a:cubicBezTo>
                  <a:close/>
                </a:path>
              </a:pathLst>
            </a:custGeom>
            <a:solidFill>
              <a:srgbClr val="B27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419;p34">
              <a:extLst>
                <a:ext uri="{FF2B5EF4-FFF2-40B4-BE49-F238E27FC236}">
                  <a16:creationId xmlns:a16="http://schemas.microsoft.com/office/drawing/2014/main" id="{C513152A-5A9D-47F9-86EC-4F6699F79F39}"/>
                </a:ext>
              </a:extLst>
            </p:cNvPr>
            <p:cNvSpPr/>
            <p:nvPr/>
          </p:nvSpPr>
          <p:spPr>
            <a:xfrm>
              <a:off x="8988900" y="4495550"/>
              <a:ext cx="32400" cy="9500"/>
            </a:xfrm>
            <a:custGeom>
              <a:avLst/>
              <a:gdLst/>
              <a:ahLst/>
              <a:cxnLst/>
              <a:rect l="l" t="t" r="r" b="b"/>
              <a:pathLst>
                <a:path w="1296" h="380" extrusionOk="0">
                  <a:moveTo>
                    <a:pt x="711" y="0"/>
                  </a:moveTo>
                  <a:cubicBezTo>
                    <a:pt x="437" y="0"/>
                    <a:pt x="156" y="98"/>
                    <a:pt x="22" y="301"/>
                  </a:cubicBezTo>
                  <a:cubicBezTo>
                    <a:pt x="0" y="332"/>
                    <a:pt x="29" y="379"/>
                    <a:pt x="64" y="379"/>
                  </a:cubicBezTo>
                  <a:cubicBezTo>
                    <a:pt x="69" y="379"/>
                    <a:pt x="74" y="378"/>
                    <a:pt x="80" y="376"/>
                  </a:cubicBezTo>
                  <a:cubicBezTo>
                    <a:pt x="256" y="307"/>
                    <a:pt x="403" y="206"/>
                    <a:pt x="597" y="182"/>
                  </a:cubicBezTo>
                  <a:cubicBezTo>
                    <a:pt x="632" y="177"/>
                    <a:pt x="666" y="175"/>
                    <a:pt x="699" y="175"/>
                  </a:cubicBezTo>
                  <a:cubicBezTo>
                    <a:pt x="870" y="175"/>
                    <a:pt x="1017" y="228"/>
                    <a:pt x="1183" y="285"/>
                  </a:cubicBezTo>
                  <a:cubicBezTo>
                    <a:pt x="1193" y="288"/>
                    <a:pt x="1202" y="290"/>
                    <a:pt x="1210" y="290"/>
                  </a:cubicBezTo>
                  <a:cubicBezTo>
                    <a:pt x="1275" y="290"/>
                    <a:pt x="1295" y="191"/>
                    <a:pt x="1240" y="151"/>
                  </a:cubicBezTo>
                  <a:cubicBezTo>
                    <a:pt x="1106" y="51"/>
                    <a:pt x="910" y="0"/>
                    <a:pt x="711" y="0"/>
                  </a:cubicBezTo>
                  <a:close/>
                </a:path>
              </a:pathLst>
            </a:custGeom>
            <a:solidFill>
              <a:srgbClr val="B2704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420;p34">
              <a:extLst>
                <a:ext uri="{FF2B5EF4-FFF2-40B4-BE49-F238E27FC236}">
                  <a16:creationId xmlns:a16="http://schemas.microsoft.com/office/drawing/2014/main" id="{4E712B09-C4CA-4736-9BF9-A77E27C1F5AB}"/>
                </a:ext>
              </a:extLst>
            </p:cNvPr>
            <p:cNvSpPr/>
            <p:nvPr/>
          </p:nvSpPr>
          <p:spPr>
            <a:xfrm>
              <a:off x="8964525" y="4582200"/>
              <a:ext cx="27800" cy="14200"/>
            </a:xfrm>
            <a:custGeom>
              <a:avLst/>
              <a:gdLst/>
              <a:ahLst/>
              <a:cxnLst/>
              <a:rect l="l" t="t" r="r" b="b"/>
              <a:pathLst>
                <a:path w="1112" h="568" extrusionOk="0">
                  <a:moveTo>
                    <a:pt x="1044" y="0"/>
                  </a:moveTo>
                  <a:cubicBezTo>
                    <a:pt x="1026" y="0"/>
                    <a:pt x="1007" y="9"/>
                    <a:pt x="995" y="28"/>
                  </a:cubicBezTo>
                  <a:cubicBezTo>
                    <a:pt x="893" y="194"/>
                    <a:pt x="835" y="351"/>
                    <a:pt x="624" y="405"/>
                  </a:cubicBezTo>
                  <a:cubicBezTo>
                    <a:pt x="585" y="415"/>
                    <a:pt x="547" y="420"/>
                    <a:pt x="512" y="420"/>
                  </a:cubicBezTo>
                  <a:cubicBezTo>
                    <a:pt x="348" y="420"/>
                    <a:pt x="218" y="323"/>
                    <a:pt x="77" y="230"/>
                  </a:cubicBezTo>
                  <a:cubicBezTo>
                    <a:pt x="69" y="224"/>
                    <a:pt x="60" y="221"/>
                    <a:pt x="53" y="221"/>
                  </a:cubicBezTo>
                  <a:cubicBezTo>
                    <a:pt x="22" y="221"/>
                    <a:pt x="0" y="263"/>
                    <a:pt x="13" y="294"/>
                  </a:cubicBezTo>
                  <a:cubicBezTo>
                    <a:pt x="93" y="484"/>
                    <a:pt x="283" y="568"/>
                    <a:pt x="482" y="568"/>
                  </a:cubicBezTo>
                  <a:cubicBezTo>
                    <a:pt x="786" y="568"/>
                    <a:pt x="1112" y="372"/>
                    <a:pt x="1106" y="58"/>
                  </a:cubicBezTo>
                  <a:cubicBezTo>
                    <a:pt x="1104" y="22"/>
                    <a:pt x="1074" y="0"/>
                    <a:pt x="10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421;p34">
              <a:extLst>
                <a:ext uri="{FF2B5EF4-FFF2-40B4-BE49-F238E27FC236}">
                  <a16:creationId xmlns:a16="http://schemas.microsoft.com/office/drawing/2014/main" id="{575889B0-F205-4B46-818E-A88439CE2135}"/>
                </a:ext>
              </a:extLst>
            </p:cNvPr>
            <p:cNvSpPr/>
            <p:nvPr/>
          </p:nvSpPr>
          <p:spPr>
            <a:xfrm>
              <a:off x="8940175" y="4414500"/>
              <a:ext cx="140800" cy="113150"/>
            </a:xfrm>
            <a:custGeom>
              <a:avLst/>
              <a:gdLst/>
              <a:ahLst/>
              <a:cxnLst/>
              <a:rect l="l" t="t" r="r" b="b"/>
              <a:pathLst>
                <a:path w="5632" h="4526" extrusionOk="0">
                  <a:moveTo>
                    <a:pt x="2358" y="0"/>
                  </a:moveTo>
                  <a:cubicBezTo>
                    <a:pt x="1928" y="0"/>
                    <a:pt x="1498" y="61"/>
                    <a:pt x="1087" y="185"/>
                  </a:cubicBezTo>
                  <a:cubicBezTo>
                    <a:pt x="727" y="294"/>
                    <a:pt x="369" y="456"/>
                    <a:pt x="117" y="735"/>
                  </a:cubicBezTo>
                  <a:cubicBezTo>
                    <a:pt x="57" y="802"/>
                    <a:pt x="1" y="892"/>
                    <a:pt x="35" y="975"/>
                  </a:cubicBezTo>
                  <a:cubicBezTo>
                    <a:pt x="65" y="1046"/>
                    <a:pt x="147" y="1073"/>
                    <a:pt x="228" y="1073"/>
                  </a:cubicBezTo>
                  <a:cubicBezTo>
                    <a:pt x="250" y="1073"/>
                    <a:pt x="272" y="1071"/>
                    <a:pt x="293" y="1067"/>
                  </a:cubicBezTo>
                  <a:cubicBezTo>
                    <a:pt x="362" y="1055"/>
                    <a:pt x="433" y="1033"/>
                    <a:pt x="502" y="1033"/>
                  </a:cubicBezTo>
                  <a:cubicBezTo>
                    <a:pt x="530" y="1033"/>
                    <a:pt x="558" y="1036"/>
                    <a:pt x="585" y="1046"/>
                  </a:cubicBezTo>
                  <a:cubicBezTo>
                    <a:pt x="687" y="1082"/>
                    <a:pt x="745" y="1189"/>
                    <a:pt x="778" y="1294"/>
                  </a:cubicBezTo>
                  <a:cubicBezTo>
                    <a:pt x="811" y="1397"/>
                    <a:pt x="832" y="1508"/>
                    <a:pt x="901" y="1592"/>
                  </a:cubicBezTo>
                  <a:cubicBezTo>
                    <a:pt x="920" y="1615"/>
                    <a:pt x="943" y="1634"/>
                    <a:pt x="969" y="1649"/>
                  </a:cubicBezTo>
                  <a:lnTo>
                    <a:pt x="969" y="1649"/>
                  </a:lnTo>
                  <a:cubicBezTo>
                    <a:pt x="1030" y="1684"/>
                    <a:pt x="1096" y="1700"/>
                    <a:pt x="1164" y="1700"/>
                  </a:cubicBezTo>
                  <a:cubicBezTo>
                    <a:pt x="1326" y="1700"/>
                    <a:pt x="1495" y="1611"/>
                    <a:pt x="1613" y="1492"/>
                  </a:cubicBezTo>
                  <a:cubicBezTo>
                    <a:pt x="1781" y="1323"/>
                    <a:pt x="2013" y="1132"/>
                    <a:pt x="2224" y="1020"/>
                  </a:cubicBezTo>
                  <a:cubicBezTo>
                    <a:pt x="2517" y="866"/>
                    <a:pt x="2797" y="793"/>
                    <a:pt x="3071" y="793"/>
                  </a:cubicBezTo>
                  <a:cubicBezTo>
                    <a:pt x="3356" y="793"/>
                    <a:pt x="3636" y="872"/>
                    <a:pt x="3919" y="1020"/>
                  </a:cubicBezTo>
                  <a:cubicBezTo>
                    <a:pt x="4474" y="1310"/>
                    <a:pt x="4697" y="1552"/>
                    <a:pt x="4859" y="2159"/>
                  </a:cubicBezTo>
                  <a:cubicBezTo>
                    <a:pt x="5023" y="2764"/>
                    <a:pt x="5008" y="3402"/>
                    <a:pt x="4966" y="4028"/>
                  </a:cubicBezTo>
                  <a:cubicBezTo>
                    <a:pt x="4957" y="4148"/>
                    <a:pt x="4949" y="4274"/>
                    <a:pt x="5004" y="4382"/>
                  </a:cubicBezTo>
                  <a:cubicBezTo>
                    <a:pt x="5045" y="4463"/>
                    <a:pt x="5134" y="4525"/>
                    <a:pt x="5220" y="4525"/>
                  </a:cubicBezTo>
                  <a:cubicBezTo>
                    <a:pt x="5248" y="4525"/>
                    <a:pt x="5276" y="4518"/>
                    <a:pt x="5302" y="4503"/>
                  </a:cubicBezTo>
                  <a:cubicBezTo>
                    <a:pt x="5360" y="4470"/>
                    <a:pt x="5392" y="4404"/>
                    <a:pt x="5418" y="4342"/>
                  </a:cubicBezTo>
                  <a:cubicBezTo>
                    <a:pt x="5631" y="3816"/>
                    <a:pt x="5623" y="3229"/>
                    <a:pt x="5612" y="2662"/>
                  </a:cubicBezTo>
                  <a:cubicBezTo>
                    <a:pt x="5603" y="2195"/>
                    <a:pt x="5588" y="1706"/>
                    <a:pt x="5356" y="1301"/>
                  </a:cubicBezTo>
                  <a:cubicBezTo>
                    <a:pt x="5162" y="967"/>
                    <a:pt x="4838" y="726"/>
                    <a:pt x="4499" y="541"/>
                  </a:cubicBezTo>
                  <a:cubicBezTo>
                    <a:pt x="3846" y="183"/>
                    <a:pt x="3102" y="0"/>
                    <a:pt x="2358" y="0"/>
                  </a:cubicBez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422;p34">
              <a:extLst>
                <a:ext uri="{FF2B5EF4-FFF2-40B4-BE49-F238E27FC236}">
                  <a16:creationId xmlns:a16="http://schemas.microsoft.com/office/drawing/2014/main" id="{2FB17941-E013-4EAC-B99A-CE666725F8C1}"/>
                </a:ext>
              </a:extLst>
            </p:cNvPr>
            <p:cNvSpPr/>
            <p:nvPr/>
          </p:nvSpPr>
          <p:spPr>
            <a:xfrm>
              <a:off x="8912950" y="4385400"/>
              <a:ext cx="172175" cy="73875"/>
            </a:xfrm>
            <a:custGeom>
              <a:avLst/>
              <a:gdLst/>
              <a:ahLst/>
              <a:cxnLst/>
              <a:rect l="l" t="t" r="r" b="b"/>
              <a:pathLst>
                <a:path w="6887" h="2955" extrusionOk="0">
                  <a:moveTo>
                    <a:pt x="1328" y="1"/>
                  </a:moveTo>
                  <a:cubicBezTo>
                    <a:pt x="1129" y="1"/>
                    <a:pt x="922" y="65"/>
                    <a:pt x="750" y="169"/>
                  </a:cubicBezTo>
                  <a:cubicBezTo>
                    <a:pt x="289" y="446"/>
                    <a:pt x="0" y="985"/>
                    <a:pt x="24" y="1523"/>
                  </a:cubicBezTo>
                  <a:cubicBezTo>
                    <a:pt x="46" y="2059"/>
                    <a:pt x="382" y="2571"/>
                    <a:pt x="865" y="2806"/>
                  </a:cubicBezTo>
                  <a:cubicBezTo>
                    <a:pt x="1068" y="2906"/>
                    <a:pt x="1293" y="2954"/>
                    <a:pt x="1518" y="2954"/>
                  </a:cubicBezTo>
                  <a:cubicBezTo>
                    <a:pt x="1830" y="2954"/>
                    <a:pt x="2142" y="2861"/>
                    <a:pt x="2396" y="2681"/>
                  </a:cubicBezTo>
                  <a:cubicBezTo>
                    <a:pt x="2396" y="2681"/>
                    <a:pt x="2583" y="1752"/>
                    <a:pt x="3971" y="1752"/>
                  </a:cubicBezTo>
                  <a:cubicBezTo>
                    <a:pt x="4185" y="1752"/>
                    <a:pt x="4426" y="1774"/>
                    <a:pt x="4700" y="1825"/>
                  </a:cubicBezTo>
                  <a:cubicBezTo>
                    <a:pt x="6757" y="2206"/>
                    <a:pt x="6283" y="2951"/>
                    <a:pt x="6283" y="2951"/>
                  </a:cubicBezTo>
                  <a:cubicBezTo>
                    <a:pt x="6727" y="2714"/>
                    <a:pt x="6887" y="2093"/>
                    <a:pt x="6668" y="1641"/>
                  </a:cubicBezTo>
                  <a:cubicBezTo>
                    <a:pt x="6462" y="1213"/>
                    <a:pt x="5980" y="957"/>
                    <a:pt x="5505" y="957"/>
                  </a:cubicBezTo>
                  <a:cubicBezTo>
                    <a:pt x="5478" y="957"/>
                    <a:pt x="5450" y="958"/>
                    <a:pt x="5422" y="960"/>
                  </a:cubicBezTo>
                  <a:cubicBezTo>
                    <a:pt x="5303" y="967"/>
                    <a:pt x="5180" y="988"/>
                    <a:pt x="5062" y="988"/>
                  </a:cubicBezTo>
                  <a:cubicBezTo>
                    <a:pt x="4971" y="988"/>
                    <a:pt x="4883" y="976"/>
                    <a:pt x="4801" y="936"/>
                  </a:cubicBezTo>
                  <a:cubicBezTo>
                    <a:pt x="4587" y="834"/>
                    <a:pt x="4497" y="584"/>
                    <a:pt x="4348" y="399"/>
                  </a:cubicBezTo>
                  <a:cubicBezTo>
                    <a:pt x="4167" y="173"/>
                    <a:pt x="3877" y="52"/>
                    <a:pt x="3588" y="52"/>
                  </a:cubicBezTo>
                  <a:cubicBezTo>
                    <a:pt x="3396" y="52"/>
                    <a:pt x="3205" y="105"/>
                    <a:pt x="3048" y="217"/>
                  </a:cubicBezTo>
                  <a:cubicBezTo>
                    <a:pt x="2840" y="364"/>
                    <a:pt x="2650" y="608"/>
                    <a:pt x="2406" y="608"/>
                  </a:cubicBezTo>
                  <a:cubicBezTo>
                    <a:pt x="2388" y="608"/>
                    <a:pt x="2369" y="607"/>
                    <a:pt x="2350" y="604"/>
                  </a:cubicBezTo>
                  <a:cubicBezTo>
                    <a:pt x="2107" y="568"/>
                    <a:pt x="1980" y="299"/>
                    <a:pt x="1786" y="148"/>
                  </a:cubicBezTo>
                  <a:cubicBezTo>
                    <a:pt x="1655" y="45"/>
                    <a:pt x="1494" y="1"/>
                    <a:pt x="1328" y="1"/>
                  </a:cubicBez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423;p34">
              <a:extLst>
                <a:ext uri="{FF2B5EF4-FFF2-40B4-BE49-F238E27FC236}">
                  <a16:creationId xmlns:a16="http://schemas.microsoft.com/office/drawing/2014/main" id="{DB4FDA2B-07CC-4F3D-96EC-08F24EF8CCF9}"/>
                </a:ext>
              </a:extLst>
            </p:cNvPr>
            <p:cNvSpPr/>
            <p:nvPr/>
          </p:nvSpPr>
          <p:spPr>
            <a:xfrm>
              <a:off x="8815400" y="4723525"/>
              <a:ext cx="355075" cy="515850"/>
            </a:xfrm>
            <a:custGeom>
              <a:avLst/>
              <a:gdLst/>
              <a:ahLst/>
              <a:cxnLst/>
              <a:rect l="l" t="t" r="r" b="b"/>
              <a:pathLst>
                <a:path w="14203" h="20634" extrusionOk="0">
                  <a:moveTo>
                    <a:pt x="5257" y="1"/>
                  </a:moveTo>
                  <a:cubicBezTo>
                    <a:pt x="4571" y="1"/>
                    <a:pt x="3997" y="15"/>
                    <a:pt x="3821" y="59"/>
                  </a:cubicBezTo>
                  <a:cubicBezTo>
                    <a:pt x="3429" y="157"/>
                    <a:pt x="1249" y="2734"/>
                    <a:pt x="324" y="6296"/>
                  </a:cubicBezTo>
                  <a:cubicBezTo>
                    <a:pt x="1" y="7538"/>
                    <a:pt x="90" y="8934"/>
                    <a:pt x="90" y="10357"/>
                  </a:cubicBezTo>
                  <a:cubicBezTo>
                    <a:pt x="90" y="16096"/>
                    <a:pt x="492" y="20245"/>
                    <a:pt x="492" y="20245"/>
                  </a:cubicBezTo>
                  <a:lnTo>
                    <a:pt x="14203" y="20633"/>
                  </a:lnTo>
                  <a:lnTo>
                    <a:pt x="12700" y="549"/>
                  </a:lnTo>
                  <a:cubicBezTo>
                    <a:pt x="12700" y="549"/>
                    <a:pt x="10965" y="115"/>
                    <a:pt x="8452" y="59"/>
                  </a:cubicBezTo>
                  <a:cubicBezTo>
                    <a:pt x="8452" y="59"/>
                    <a:pt x="6629" y="1"/>
                    <a:pt x="5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424;p34">
              <a:extLst>
                <a:ext uri="{FF2B5EF4-FFF2-40B4-BE49-F238E27FC236}">
                  <a16:creationId xmlns:a16="http://schemas.microsoft.com/office/drawing/2014/main" id="{A4EC8854-3C83-4AA3-92D2-9F248113A4EF}"/>
                </a:ext>
              </a:extLst>
            </p:cNvPr>
            <p:cNvSpPr/>
            <p:nvPr/>
          </p:nvSpPr>
          <p:spPr>
            <a:xfrm>
              <a:off x="9127475" y="4735350"/>
              <a:ext cx="171050" cy="301125"/>
            </a:xfrm>
            <a:custGeom>
              <a:avLst/>
              <a:gdLst/>
              <a:ahLst/>
              <a:cxnLst/>
              <a:rect l="l" t="t" r="r" b="b"/>
              <a:pathLst>
                <a:path w="6842" h="12045" extrusionOk="0">
                  <a:moveTo>
                    <a:pt x="0" y="1"/>
                  </a:moveTo>
                  <a:lnTo>
                    <a:pt x="657" y="12044"/>
                  </a:lnTo>
                  <a:cubicBezTo>
                    <a:pt x="6064" y="12044"/>
                    <a:pt x="6841" y="11858"/>
                    <a:pt x="6841" y="11858"/>
                  </a:cubicBezTo>
                  <a:cubicBezTo>
                    <a:pt x="6631" y="97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425;p34">
              <a:extLst>
                <a:ext uri="{FF2B5EF4-FFF2-40B4-BE49-F238E27FC236}">
                  <a16:creationId xmlns:a16="http://schemas.microsoft.com/office/drawing/2014/main" id="{465393A1-A662-457A-8ADF-53F0B5100B46}"/>
                </a:ext>
              </a:extLst>
            </p:cNvPr>
            <p:cNvSpPr/>
            <p:nvPr/>
          </p:nvSpPr>
          <p:spPr>
            <a:xfrm>
              <a:off x="8717150" y="4725000"/>
              <a:ext cx="193800" cy="230275"/>
            </a:xfrm>
            <a:custGeom>
              <a:avLst/>
              <a:gdLst/>
              <a:ahLst/>
              <a:cxnLst/>
              <a:rect l="l" t="t" r="r" b="b"/>
              <a:pathLst>
                <a:path w="7752" h="9211" extrusionOk="0">
                  <a:moveTo>
                    <a:pt x="7751" y="0"/>
                  </a:moveTo>
                  <a:lnTo>
                    <a:pt x="7751" y="0"/>
                  </a:lnTo>
                  <a:cubicBezTo>
                    <a:pt x="7751" y="0"/>
                    <a:pt x="453" y="1016"/>
                    <a:pt x="1" y="9210"/>
                  </a:cubicBezTo>
                  <a:lnTo>
                    <a:pt x="5808" y="9182"/>
                  </a:lnTo>
                  <a:lnTo>
                    <a:pt x="77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426;p34">
              <a:extLst>
                <a:ext uri="{FF2B5EF4-FFF2-40B4-BE49-F238E27FC236}">
                  <a16:creationId xmlns:a16="http://schemas.microsoft.com/office/drawing/2014/main" id="{A467FD71-ADCB-4327-AA93-2DE33E3D71DD}"/>
                </a:ext>
              </a:extLst>
            </p:cNvPr>
            <p:cNvSpPr/>
            <p:nvPr/>
          </p:nvSpPr>
          <p:spPr>
            <a:xfrm>
              <a:off x="8814875" y="4887300"/>
              <a:ext cx="4300" cy="153625"/>
            </a:xfrm>
            <a:custGeom>
              <a:avLst/>
              <a:gdLst/>
              <a:ahLst/>
              <a:cxnLst/>
              <a:rect l="l" t="t" r="r" b="b"/>
              <a:pathLst>
                <a:path w="172" h="6145" extrusionOk="0">
                  <a:moveTo>
                    <a:pt x="144" y="1"/>
                  </a:moveTo>
                  <a:cubicBezTo>
                    <a:pt x="135" y="1"/>
                    <a:pt x="122" y="86"/>
                    <a:pt x="106" y="240"/>
                  </a:cubicBezTo>
                  <a:cubicBezTo>
                    <a:pt x="91" y="396"/>
                    <a:pt x="74" y="620"/>
                    <a:pt x="59" y="898"/>
                  </a:cubicBezTo>
                  <a:cubicBezTo>
                    <a:pt x="26" y="1454"/>
                    <a:pt x="1" y="2223"/>
                    <a:pt x="2" y="3072"/>
                  </a:cubicBezTo>
                  <a:cubicBezTo>
                    <a:pt x="3" y="3922"/>
                    <a:pt x="31" y="4692"/>
                    <a:pt x="65" y="5247"/>
                  </a:cubicBezTo>
                  <a:cubicBezTo>
                    <a:pt x="82" y="5524"/>
                    <a:pt x="100" y="5750"/>
                    <a:pt x="115" y="5904"/>
                  </a:cubicBezTo>
                  <a:cubicBezTo>
                    <a:pt x="131" y="6060"/>
                    <a:pt x="144" y="6144"/>
                    <a:pt x="153" y="6144"/>
                  </a:cubicBezTo>
                  <a:cubicBezTo>
                    <a:pt x="172" y="6144"/>
                    <a:pt x="170" y="5800"/>
                    <a:pt x="160" y="5243"/>
                  </a:cubicBezTo>
                  <a:cubicBezTo>
                    <a:pt x="150" y="4688"/>
                    <a:pt x="137" y="3920"/>
                    <a:pt x="136" y="3072"/>
                  </a:cubicBezTo>
                  <a:cubicBezTo>
                    <a:pt x="135" y="2225"/>
                    <a:pt x="145" y="1458"/>
                    <a:pt x="153" y="901"/>
                  </a:cubicBezTo>
                  <a:cubicBezTo>
                    <a:pt x="161" y="346"/>
                    <a:pt x="163" y="2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427;p34">
              <a:extLst>
                <a:ext uri="{FF2B5EF4-FFF2-40B4-BE49-F238E27FC236}">
                  <a16:creationId xmlns:a16="http://schemas.microsoft.com/office/drawing/2014/main" id="{D72DE1B0-E255-49AF-A719-E0D227675515}"/>
                </a:ext>
              </a:extLst>
            </p:cNvPr>
            <p:cNvSpPr/>
            <p:nvPr/>
          </p:nvSpPr>
          <p:spPr>
            <a:xfrm>
              <a:off x="9147025" y="4899075"/>
              <a:ext cx="15175" cy="175100"/>
            </a:xfrm>
            <a:custGeom>
              <a:avLst/>
              <a:gdLst/>
              <a:ahLst/>
              <a:cxnLst/>
              <a:rect l="l" t="t" r="r" b="b"/>
              <a:pathLst>
                <a:path w="607" h="7004" extrusionOk="0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3"/>
                    <a:pt x="89" y="1574"/>
                    <a:pt x="237" y="3508"/>
                  </a:cubicBezTo>
                  <a:cubicBezTo>
                    <a:pt x="383" y="5439"/>
                    <a:pt x="532" y="7004"/>
                    <a:pt x="570" y="7004"/>
                  </a:cubicBezTo>
                  <a:cubicBezTo>
                    <a:pt x="570" y="7004"/>
                    <a:pt x="570" y="7004"/>
                    <a:pt x="570" y="7004"/>
                  </a:cubicBezTo>
                  <a:cubicBezTo>
                    <a:pt x="607" y="7001"/>
                    <a:pt x="518" y="5432"/>
                    <a:pt x="370" y="3498"/>
                  </a:cubicBezTo>
                  <a:cubicBezTo>
                    <a:pt x="224" y="1565"/>
                    <a:pt x="75" y="0"/>
                    <a:pt x="3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428;p34">
              <a:extLst>
                <a:ext uri="{FF2B5EF4-FFF2-40B4-BE49-F238E27FC236}">
                  <a16:creationId xmlns:a16="http://schemas.microsoft.com/office/drawing/2014/main" id="{7E1D9A74-92EC-460F-B606-6ECFD0CF6CAD}"/>
                </a:ext>
              </a:extLst>
            </p:cNvPr>
            <p:cNvSpPr/>
            <p:nvPr/>
          </p:nvSpPr>
          <p:spPr>
            <a:xfrm>
              <a:off x="8926225" y="4697225"/>
              <a:ext cx="152775" cy="130075"/>
            </a:xfrm>
            <a:custGeom>
              <a:avLst/>
              <a:gdLst/>
              <a:ahLst/>
              <a:cxnLst/>
              <a:rect l="l" t="t" r="r" b="b"/>
              <a:pathLst>
                <a:path w="6111" h="5203" extrusionOk="0">
                  <a:moveTo>
                    <a:pt x="6110" y="1"/>
                  </a:moveTo>
                  <a:cubicBezTo>
                    <a:pt x="4371" y="131"/>
                    <a:pt x="3358" y="2556"/>
                    <a:pt x="3358" y="2556"/>
                  </a:cubicBezTo>
                  <a:cubicBezTo>
                    <a:pt x="3110" y="513"/>
                    <a:pt x="420" y="277"/>
                    <a:pt x="420" y="277"/>
                  </a:cubicBezTo>
                  <a:lnTo>
                    <a:pt x="0" y="1747"/>
                  </a:lnTo>
                  <a:lnTo>
                    <a:pt x="2462" y="5203"/>
                  </a:lnTo>
                  <a:lnTo>
                    <a:pt x="4169" y="5203"/>
                  </a:lnTo>
                  <a:lnTo>
                    <a:pt x="6110" y="2753"/>
                  </a:lnTo>
                  <a:lnTo>
                    <a:pt x="61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429;p34">
              <a:extLst>
                <a:ext uri="{FF2B5EF4-FFF2-40B4-BE49-F238E27FC236}">
                  <a16:creationId xmlns:a16="http://schemas.microsoft.com/office/drawing/2014/main" id="{65CEA212-F9FF-4789-B830-A05EB78AA74E}"/>
                </a:ext>
              </a:extLst>
            </p:cNvPr>
            <p:cNvSpPr/>
            <p:nvPr/>
          </p:nvSpPr>
          <p:spPr>
            <a:xfrm>
              <a:off x="9005125" y="4761875"/>
              <a:ext cx="3350" cy="471725"/>
            </a:xfrm>
            <a:custGeom>
              <a:avLst/>
              <a:gdLst/>
              <a:ahLst/>
              <a:cxnLst/>
              <a:rect l="l" t="t" r="r" b="b"/>
              <a:pathLst>
                <a:path w="134" h="18869" extrusionOk="0">
                  <a:moveTo>
                    <a:pt x="67" y="0"/>
                  </a:moveTo>
                  <a:cubicBezTo>
                    <a:pt x="30" y="0"/>
                    <a:pt x="0" y="4225"/>
                    <a:pt x="0" y="9434"/>
                  </a:cubicBezTo>
                  <a:cubicBezTo>
                    <a:pt x="0" y="14644"/>
                    <a:pt x="30" y="18868"/>
                    <a:pt x="67" y="18868"/>
                  </a:cubicBezTo>
                  <a:cubicBezTo>
                    <a:pt x="104" y="18868"/>
                    <a:pt x="133" y="14646"/>
                    <a:pt x="133" y="9434"/>
                  </a:cubicBezTo>
                  <a:cubicBezTo>
                    <a:pt x="133" y="4224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430;p34">
              <a:extLst>
                <a:ext uri="{FF2B5EF4-FFF2-40B4-BE49-F238E27FC236}">
                  <a16:creationId xmlns:a16="http://schemas.microsoft.com/office/drawing/2014/main" id="{7EA7778F-8F11-4348-9D2A-8465FBEE273A}"/>
                </a:ext>
              </a:extLst>
            </p:cNvPr>
            <p:cNvSpPr/>
            <p:nvPr/>
          </p:nvSpPr>
          <p:spPr>
            <a:xfrm>
              <a:off x="9019800" y="4891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6" y="1"/>
                  </a:moveTo>
                  <a:cubicBezTo>
                    <a:pt x="214" y="1"/>
                    <a:pt x="169" y="46"/>
                    <a:pt x="179" y="54"/>
                  </a:cubicBezTo>
                  <a:cubicBezTo>
                    <a:pt x="187" y="72"/>
                    <a:pt x="263" y="47"/>
                    <a:pt x="352" y="105"/>
                  </a:cubicBezTo>
                  <a:cubicBezTo>
                    <a:pt x="394" y="133"/>
                    <a:pt x="435" y="184"/>
                    <a:pt x="444" y="239"/>
                  </a:cubicBezTo>
                  <a:cubicBezTo>
                    <a:pt x="454" y="293"/>
                    <a:pt x="422" y="358"/>
                    <a:pt x="361" y="395"/>
                  </a:cubicBezTo>
                  <a:cubicBezTo>
                    <a:pt x="327" y="416"/>
                    <a:pt x="291" y="426"/>
                    <a:pt x="258" y="426"/>
                  </a:cubicBezTo>
                  <a:cubicBezTo>
                    <a:pt x="230" y="426"/>
                    <a:pt x="203" y="418"/>
                    <a:pt x="183" y="403"/>
                  </a:cubicBezTo>
                  <a:cubicBezTo>
                    <a:pt x="135" y="372"/>
                    <a:pt x="108" y="313"/>
                    <a:pt x="102" y="262"/>
                  </a:cubicBezTo>
                  <a:cubicBezTo>
                    <a:pt x="87" y="157"/>
                    <a:pt x="144" y="100"/>
                    <a:pt x="131" y="84"/>
                  </a:cubicBezTo>
                  <a:cubicBezTo>
                    <a:pt x="130" y="82"/>
                    <a:pt x="128" y="81"/>
                    <a:pt x="124" y="81"/>
                  </a:cubicBezTo>
                  <a:cubicBezTo>
                    <a:pt x="100" y="81"/>
                    <a:pt x="18" y="130"/>
                    <a:pt x="7" y="264"/>
                  </a:cubicBezTo>
                  <a:cubicBezTo>
                    <a:pt x="1" y="355"/>
                    <a:pt x="38" y="444"/>
                    <a:pt x="108" y="502"/>
                  </a:cubicBezTo>
                  <a:cubicBezTo>
                    <a:pt x="152" y="539"/>
                    <a:pt x="209" y="557"/>
                    <a:pt x="268" y="557"/>
                  </a:cubicBezTo>
                  <a:cubicBezTo>
                    <a:pt x="325" y="557"/>
                    <a:pt x="384" y="540"/>
                    <a:pt x="432" y="509"/>
                  </a:cubicBezTo>
                  <a:cubicBezTo>
                    <a:pt x="530" y="449"/>
                    <a:pt x="594" y="323"/>
                    <a:pt x="565" y="214"/>
                  </a:cubicBezTo>
                  <a:cubicBezTo>
                    <a:pt x="543" y="127"/>
                    <a:pt x="479" y="54"/>
                    <a:pt x="394" y="20"/>
                  </a:cubicBezTo>
                  <a:cubicBezTo>
                    <a:pt x="357" y="6"/>
                    <a:pt x="325" y="1"/>
                    <a:pt x="29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431;p34">
              <a:extLst>
                <a:ext uri="{FF2B5EF4-FFF2-40B4-BE49-F238E27FC236}">
                  <a16:creationId xmlns:a16="http://schemas.microsoft.com/office/drawing/2014/main" id="{089C92DF-8EAE-43FC-8DF7-C1C5786B3264}"/>
                </a:ext>
              </a:extLst>
            </p:cNvPr>
            <p:cNvSpPr/>
            <p:nvPr/>
          </p:nvSpPr>
          <p:spPr>
            <a:xfrm>
              <a:off x="9019800" y="5024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5" y="1"/>
                  </a:moveTo>
                  <a:cubicBezTo>
                    <a:pt x="213" y="1"/>
                    <a:pt x="169" y="46"/>
                    <a:pt x="179" y="54"/>
                  </a:cubicBezTo>
                  <a:cubicBezTo>
                    <a:pt x="187" y="72"/>
                    <a:pt x="263" y="46"/>
                    <a:pt x="352" y="105"/>
                  </a:cubicBezTo>
                  <a:cubicBezTo>
                    <a:pt x="394" y="133"/>
                    <a:pt x="435" y="184"/>
                    <a:pt x="444" y="238"/>
                  </a:cubicBezTo>
                  <a:cubicBezTo>
                    <a:pt x="454" y="293"/>
                    <a:pt x="422" y="357"/>
                    <a:pt x="361" y="395"/>
                  </a:cubicBezTo>
                  <a:cubicBezTo>
                    <a:pt x="327" y="415"/>
                    <a:pt x="291" y="425"/>
                    <a:pt x="258" y="425"/>
                  </a:cubicBezTo>
                  <a:cubicBezTo>
                    <a:pt x="230" y="425"/>
                    <a:pt x="203" y="418"/>
                    <a:pt x="183" y="403"/>
                  </a:cubicBezTo>
                  <a:cubicBezTo>
                    <a:pt x="135" y="372"/>
                    <a:pt x="108" y="313"/>
                    <a:pt x="102" y="262"/>
                  </a:cubicBezTo>
                  <a:cubicBezTo>
                    <a:pt x="87" y="156"/>
                    <a:pt x="144" y="99"/>
                    <a:pt x="131" y="84"/>
                  </a:cubicBezTo>
                  <a:cubicBezTo>
                    <a:pt x="130" y="82"/>
                    <a:pt x="128" y="80"/>
                    <a:pt x="124" y="80"/>
                  </a:cubicBezTo>
                  <a:cubicBezTo>
                    <a:pt x="100" y="80"/>
                    <a:pt x="18" y="130"/>
                    <a:pt x="7" y="264"/>
                  </a:cubicBezTo>
                  <a:cubicBezTo>
                    <a:pt x="1" y="355"/>
                    <a:pt x="38" y="444"/>
                    <a:pt x="108" y="501"/>
                  </a:cubicBezTo>
                  <a:cubicBezTo>
                    <a:pt x="152" y="539"/>
                    <a:pt x="209" y="556"/>
                    <a:pt x="268" y="556"/>
                  </a:cubicBezTo>
                  <a:cubicBezTo>
                    <a:pt x="325" y="556"/>
                    <a:pt x="384" y="540"/>
                    <a:pt x="432" y="508"/>
                  </a:cubicBezTo>
                  <a:cubicBezTo>
                    <a:pt x="530" y="448"/>
                    <a:pt x="594" y="323"/>
                    <a:pt x="565" y="215"/>
                  </a:cubicBezTo>
                  <a:cubicBezTo>
                    <a:pt x="543" y="126"/>
                    <a:pt x="479" y="54"/>
                    <a:pt x="394" y="21"/>
                  </a:cubicBezTo>
                  <a:cubicBezTo>
                    <a:pt x="357" y="6"/>
                    <a:pt x="324" y="1"/>
                    <a:pt x="29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432;p34">
              <a:extLst>
                <a:ext uri="{FF2B5EF4-FFF2-40B4-BE49-F238E27FC236}">
                  <a16:creationId xmlns:a16="http://schemas.microsoft.com/office/drawing/2014/main" id="{94A091C7-70C6-4FA2-887D-38CB4A0DCD42}"/>
                </a:ext>
              </a:extLst>
            </p:cNvPr>
            <p:cNvSpPr/>
            <p:nvPr/>
          </p:nvSpPr>
          <p:spPr>
            <a:xfrm>
              <a:off x="9019800" y="5157675"/>
              <a:ext cx="14850" cy="13925"/>
            </a:xfrm>
            <a:custGeom>
              <a:avLst/>
              <a:gdLst/>
              <a:ahLst/>
              <a:cxnLst/>
              <a:rect l="l" t="t" r="r" b="b"/>
              <a:pathLst>
                <a:path w="594" h="557" extrusionOk="0">
                  <a:moveTo>
                    <a:pt x="295" y="0"/>
                  </a:moveTo>
                  <a:cubicBezTo>
                    <a:pt x="213" y="0"/>
                    <a:pt x="169" y="45"/>
                    <a:pt x="179" y="53"/>
                  </a:cubicBezTo>
                  <a:cubicBezTo>
                    <a:pt x="187" y="71"/>
                    <a:pt x="263" y="46"/>
                    <a:pt x="352" y="105"/>
                  </a:cubicBezTo>
                  <a:cubicBezTo>
                    <a:pt x="394" y="132"/>
                    <a:pt x="435" y="183"/>
                    <a:pt x="444" y="238"/>
                  </a:cubicBezTo>
                  <a:cubicBezTo>
                    <a:pt x="454" y="292"/>
                    <a:pt x="422" y="357"/>
                    <a:pt x="361" y="394"/>
                  </a:cubicBezTo>
                  <a:cubicBezTo>
                    <a:pt x="327" y="415"/>
                    <a:pt x="291" y="425"/>
                    <a:pt x="258" y="425"/>
                  </a:cubicBezTo>
                  <a:cubicBezTo>
                    <a:pt x="229" y="425"/>
                    <a:pt x="203" y="418"/>
                    <a:pt x="183" y="402"/>
                  </a:cubicBezTo>
                  <a:cubicBezTo>
                    <a:pt x="135" y="371"/>
                    <a:pt x="108" y="312"/>
                    <a:pt x="102" y="261"/>
                  </a:cubicBezTo>
                  <a:cubicBezTo>
                    <a:pt x="87" y="156"/>
                    <a:pt x="144" y="99"/>
                    <a:pt x="131" y="85"/>
                  </a:cubicBezTo>
                  <a:cubicBezTo>
                    <a:pt x="130" y="82"/>
                    <a:pt x="128" y="81"/>
                    <a:pt x="124" y="81"/>
                  </a:cubicBezTo>
                  <a:cubicBezTo>
                    <a:pt x="99" y="81"/>
                    <a:pt x="18" y="131"/>
                    <a:pt x="7" y="263"/>
                  </a:cubicBezTo>
                  <a:cubicBezTo>
                    <a:pt x="1" y="354"/>
                    <a:pt x="38" y="443"/>
                    <a:pt x="108" y="502"/>
                  </a:cubicBezTo>
                  <a:cubicBezTo>
                    <a:pt x="152" y="539"/>
                    <a:pt x="209" y="556"/>
                    <a:pt x="268" y="556"/>
                  </a:cubicBezTo>
                  <a:cubicBezTo>
                    <a:pt x="325" y="556"/>
                    <a:pt x="383" y="539"/>
                    <a:pt x="432" y="508"/>
                  </a:cubicBezTo>
                  <a:cubicBezTo>
                    <a:pt x="530" y="448"/>
                    <a:pt x="594" y="322"/>
                    <a:pt x="565" y="214"/>
                  </a:cubicBezTo>
                  <a:cubicBezTo>
                    <a:pt x="543" y="126"/>
                    <a:pt x="479" y="53"/>
                    <a:pt x="394" y="20"/>
                  </a:cubicBezTo>
                  <a:cubicBezTo>
                    <a:pt x="357" y="6"/>
                    <a:pt x="324" y="0"/>
                    <a:pt x="295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433;p34">
              <a:extLst>
                <a:ext uri="{FF2B5EF4-FFF2-40B4-BE49-F238E27FC236}">
                  <a16:creationId xmlns:a16="http://schemas.microsoft.com/office/drawing/2014/main" id="{D813B541-236F-49B2-A5D6-2838FE092BA2}"/>
                </a:ext>
              </a:extLst>
            </p:cNvPr>
            <p:cNvSpPr/>
            <p:nvPr/>
          </p:nvSpPr>
          <p:spPr>
            <a:xfrm>
              <a:off x="9031700" y="4728100"/>
              <a:ext cx="53900" cy="44925"/>
            </a:xfrm>
            <a:custGeom>
              <a:avLst/>
              <a:gdLst/>
              <a:ahLst/>
              <a:cxnLst/>
              <a:rect l="l" t="t" r="r" b="b"/>
              <a:pathLst>
                <a:path w="2156" h="1797" extrusionOk="0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0" y="5"/>
                    <a:pt x="41" y="201"/>
                    <a:pt x="141" y="513"/>
                  </a:cubicBezTo>
                  <a:cubicBezTo>
                    <a:pt x="274" y="924"/>
                    <a:pt x="438" y="1324"/>
                    <a:pt x="629" y="1712"/>
                  </a:cubicBezTo>
                  <a:lnTo>
                    <a:pt x="670" y="1796"/>
                  </a:lnTo>
                  <a:lnTo>
                    <a:pt x="735" y="1730"/>
                  </a:lnTo>
                  <a:lnTo>
                    <a:pt x="872" y="1592"/>
                  </a:lnTo>
                  <a:cubicBezTo>
                    <a:pt x="1204" y="1252"/>
                    <a:pt x="1517" y="896"/>
                    <a:pt x="1810" y="522"/>
                  </a:cubicBezTo>
                  <a:cubicBezTo>
                    <a:pt x="2033" y="234"/>
                    <a:pt x="2156" y="45"/>
                    <a:pt x="2142" y="34"/>
                  </a:cubicBezTo>
                  <a:cubicBezTo>
                    <a:pt x="2142" y="34"/>
                    <a:pt x="2141" y="33"/>
                    <a:pt x="2140" y="33"/>
                  </a:cubicBezTo>
                  <a:cubicBezTo>
                    <a:pt x="2116" y="33"/>
                    <a:pt x="1969" y="200"/>
                    <a:pt x="1737" y="462"/>
                  </a:cubicBezTo>
                  <a:cubicBezTo>
                    <a:pt x="1496" y="733"/>
                    <a:pt x="1161" y="1103"/>
                    <a:pt x="775" y="1499"/>
                  </a:cubicBezTo>
                  <a:lnTo>
                    <a:pt x="706" y="1570"/>
                  </a:lnTo>
                  <a:lnTo>
                    <a:pt x="706" y="1570"/>
                  </a:lnTo>
                  <a:cubicBezTo>
                    <a:pt x="283" y="707"/>
                    <a:pt x="55" y="1"/>
                    <a:pt x="16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434;p34">
              <a:extLst>
                <a:ext uri="{FF2B5EF4-FFF2-40B4-BE49-F238E27FC236}">
                  <a16:creationId xmlns:a16="http://schemas.microsoft.com/office/drawing/2014/main" id="{52226AC3-5F77-4005-8859-10FBA0EAFD13}"/>
                </a:ext>
              </a:extLst>
            </p:cNvPr>
            <p:cNvSpPr/>
            <p:nvPr/>
          </p:nvSpPr>
          <p:spPr>
            <a:xfrm>
              <a:off x="8928900" y="4729150"/>
              <a:ext cx="64250" cy="48775"/>
            </a:xfrm>
            <a:custGeom>
              <a:avLst/>
              <a:gdLst/>
              <a:ahLst/>
              <a:cxnLst/>
              <a:rect l="l" t="t" r="r" b="b"/>
              <a:pathLst>
                <a:path w="2570" h="1951" extrusionOk="0">
                  <a:moveTo>
                    <a:pt x="2552" y="0"/>
                  </a:moveTo>
                  <a:cubicBezTo>
                    <a:pt x="2530" y="0"/>
                    <a:pt x="2385" y="197"/>
                    <a:pt x="2165" y="515"/>
                  </a:cubicBezTo>
                  <a:cubicBezTo>
                    <a:pt x="1950" y="828"/>
                    <a:pt x="1662" y="1261"/>
                    <a:pt x="1349" y="1744"/>
                  </a:cubicBezTo>
                  <a:lnTo>
                    <a:pt x="1349" y="1744"/>
                  </a:lnTo>
                  <a:cubicBezTo>
                    <a:pt x="997" y="1408"/>
                    <a:pt x="677" y="1040"/>
                    <a:pt x="392" y="645"/>
                  </a:cubicBezTo>
                  <a:cubicBezTo>
                    <a:pt x="166" y="332"/>
                    <a:pt x="40" y="125"/>
                    <a:pt x="17" y="125"/>
                  </a:cubicBezTo>
                  <a:cubicBezTo>
                    <a:pt x="16" y="125"/>
                    <a:pt x="16" y="125"/>
                    <a:pt x="15" y="125"/>
                  </a:cubicBezTo>
                  <a:cubicBezTo>
                    <a:pt x="1" y="132"/>
                    <a:pt x="100" y="361"/>
                    <a:pt x="314" y="698"/>
                  </a:cubicBezTo>
                  <a:cubicBezTo>
                    <a:pt x="527" y="1036"/>
                    <a:pt x="867" y="1479"/>
                    <a:pt x="1316" y="1897"/>
                  </a:cubicBezTo>
                  <a:lnTo>
                    <a:pt x="1375" y="1951"/>
                  </a:lnTo>
                  <a:lnTo>
                    <a:pt x="1418" y="1884"/>
                  </a:lnTo>
                  <a:lnTo>
                    <a:pt x="1419" y="1882"/>
                  </a:lnTo>
                  <a:cubicBezTo>
                    <a:pt x="1748" y="1372"/>
                    <a:pt x="2040" y="907"/>
                    <a:pt x="2245" y="566"/>
                  </a:cubicBezTo>
                  <a:cubicBezTo>
                    <a:pt x="2451" y="226"/>
                    <a:pt x="2569" y="11"/>
                    <a:pt x="2554" y="1"/>
                  </a:cubicBezTo>
                  <a:cubicBezTo>
                    <a:pt x="2554" y="1"/>
                    <a:pt x="2553" y="0"/>
                    <a:pt x="2552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435;p34">
              <a:extLst>
                <a:ext uri="{FF2B5EF4-FFF2-40B4-BE49-F238E27FC236}">
                  <a16:creationId xmlns:a16="http://schemas.microsoft.com/office/drawing/2014/main" id="{C40CDC65-207B-49EA-AD65-981D960DDDD0}"/>
                </a:ext>
              </a:extLst>
            </p:cNvPr>
            <p:cNvSpPr/>
            <p:nvPr/>
          </p:nvSpPr>
          <p:spPr>
            <a:xfrm>
              <a:off x="8967625" y="4754650"/>
              <a:ext cx="39175" cy="40325"/>
            </a:xfrm>
            <a:custGeom>
              <a:avLst/>
              <a:gdLst/>
              <a:ahLst/>
              <a:cxnLst/>
              <a:rect l="l" t="t" r="r" b="b"/>
              <a:pathLst>
                <a:path w="1567" h="1613" extrusionOk="0">
                  <a:moveTo>
                    <a:pt x="346" y="0"/>
                  </a:moveTo>
                  <a:lnTo>
                    <a:pt x="1" y="535"/>
                  </a:lnTo>
                  <a:lnTo>
                    <a:pt x="1197" y="1613"/>
                  </a:lnTo>
                  <a:lnTo>
                    <a:pt x="1567" y="96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436;p34">
              <a:extLst>
                <a:ext uri="{FF2B5EF4-FFF2-40B4-BE49-F238E27FC236}">
                  <a16:creationId xmlns:a16="http://schemas.microsoft.com/office/drawing/2014/main" id="{ED1BE41C-163E-4DB2-8944-28C77041C681}"/>
                </a:ext>
              </a:extLst>
            </p:cNvPr>
            <p:cNvSpPr/>
            <p:nvPr/>
          </p:nvSpPr>
          <p:spPr>
            <a:xfrm>
              <a:off x="8990050" y="4772500"/>
              <a:ext cx="36800" cy="41025"/>
            </a:xfrm>
            <a:custGeom>
              <a:avLst/>
              <a:gdLst/>
              <a:ahLst/>
              <a:cxnLst/>
              <a:rect l="l" t="t" r="r" b="b"/>
              <a:pathLst>
                <a:path w="1472" h="1641" extrusionOk="0">
                  <a:moveTo>
                    <a:pt x="353" y="0"/>
                  </a:moveTo>
                  <a:lnTo>
                    <a:pt x="0" y="701"/>
                  </a:lnTo>
                  <a:lnTo>
                    <a:pt x="353" y="1641"/>
                  </a:lnTo>
                  <a:lnTo>
                    <a:pt x="1049" y="1641"/>
                  </a:lnTo>
                  <a:lnTo>
                    <a:pt x="1472" y="810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437;p34">
              <a:extLst>
                <a:ext uri="{FF2B5EF4-FFF2-40B4-BE49-F238E27FC236}">
                  <a16:creationId xmlns:a16="http://schemas.microsoft.com/office/drawing/2014/main" id="{0B9B0304-C206-453C-B62D-4BA69A6D8C43}"/>
                </a:ext>
              </a:extLst>
            </p:cNvPr>
            <p:cNvSpPr/>
            <p:nvPr/>
          </p:nvSpPr>
          <p:spPr>
            <a:xfrm>
              <a:off x="9017600" y="4752225"/>
              <a:ext cx="28300" cy="32100"/>
            </a:xfrm>
            <a:custGeom>
              <a:avLst/>
              <a:gdLst/>
              <a:ahLst/>
              <a:cxnLst/>
              <a:rect l="l" t="t" r="r" b="b"/>
              <a:pathLst>
                <a:path w="1132" h="1284" extrusionOk="0">
                  <a:moveTo>
                    <a:pt x="928" y="1"/>
                  </a:moveTo>
                  <a:lnTo>
                    <a:pt x="1" y="811"/>
                  </a:lnTo>
                  <a:lnTo>
                    <a:pt x="216" y="1283"/>
                  </a:lnTo>
                  <a:lnTo>
                    <a:pt x="1132" y="465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38;p34">
              <a:extLst>
                <a:ext uri="{FF2B5EF4-FFF2-40B4-BE49-F238E27FC236}">
                  <a16:creationId xmlns:a16="http://schemas.microsoft.com/office/drawing/2014/main" id="{E8AE539C-64E5-4F65-A9E9-391CB27FEFB9}"/>
                </a:ext>
              </a:extLst>
            </p:cNvPr>
            <p:cNvSpPr/>
            <p:nvPr/>
          </p:nvSpPr>
          <p:spPr>
            <a:xfrm>
              <a:off x="8961000" y="4813500"/>
              <a:ext cx="84900" cy="342025"/>
            </a:xfrm>
            <a:custGeom>
              <a:avLst/>
              <a:gdLst/>
              <a:ahLst/>
              <a:cxnLst/>
              <a:rect l="l" t="t" r="r" b="b"/>
              <a:pathLst>
                <a:path w="3396" h="13681" extrusionOk="0">
                  <a:moveTo>
                    <a:pt x="1515" y="1"/>
                  </a:moveTo>
                  <a:lnTo>
                    <a:pt x="1" y="10427"/>
                  </a:lnTo>
                  <a:lnTo>
                    <a:pt x="1515" y="13681"/>
                  </a:lnTo>
                  <a:lnTo>
                    <a:pt x="3396" y="10207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5B05E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39;p34">
              <a:extLst>
                <a:ext uri="{FF2B5EF4-FFF2-40B4-BE49-F238E27FC236}">
                  <a16:creationId xmlns:a16="http://schemas.microsoft.com/office/drawing/2014/main" id="{DD081D0A-AA4F-4A0C-8E7D-001B7B645010}"/>
                </a:ext>
              </a:extLst>
            </p:cNvPr>
            <p:cNvSpPr/>
            <p:nvPr/>
          </p:nvSpPr>
          <p:spPr>
            <a:xfrm>
              <a:off x="8999150" y="4813750"/>
              <a:ext cx="17075" cy="3400"/>
            </a:xfrm>
            <a:custGeom>
              <a:avLst/>
              <a:gdLst/>
              <a:ahLst/>
              <a:cxnLst/>
              <a:rect l="l" t="t" r="r" b="b"/>
              <a:pathLst>
                <a:path w="683" h="136" extrusionOk="0">
                  <a:moveTo>
                    <a:pt x="341" y="1"/>
                  </a:moveTo>
                  <a:cubicBezTo>
                    <a:pt x="153" y="1"/>
                    <a:pt x="0" y="31"/>
                    <a:pt x="0" y="68"/>
                  </a:cubicBezTo>
                  <a:cubicBezTo>
                    <a:pt x="0" y="105"/>
                    <a:pt x="153" y="135"/>
                    <a:pt x="341" y="135"/>
                  </a:cubicBezTo>
                  <a:cubicBezTo>
                    <a:pt x="530" y="135"/>
                    <a:pt x="682" y="105"/>
                    <a:pt x="682" y="68"/>
                  </a:cubicBezTo>
                  <a:cubicBezTo>
                    <a:pt x="682" y="32"/>
                    <a:pt x="530" y="1"/>
                    <a:pt x="34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40;p34">
              <a:extLst>
                <a:ext uri="{FF2B5EF4-FFF2-40B4-BE49-F238E27FC236}">
                  <a16:creationId xmlns:a16="http://schemas.microsoft.com/office/drawing/2014/main" id="{9EE1A7F0-6BE4-4886-9AC7-FF26368FD134}"/>
                </a:ext>
              </a:extLst>
            </p:cNvPr>
            <p:cNvSpPr/>
            <p:nvPr/>
          </p:nvSpPr>
          <p:spPr>
            <a:xfrm>
              <a:off x="8989450" y="4773075"/>
              <a:ext cx="11100" cy="17275"/>
            </a:xfrm>
            <a:custGeom>
              <a:avLst/>
              <a:gdLst/>
              <a:ahLst/>
              <a:cxnLst/>
              <a:rect l="l" t="t" r="r" b="b"/>
              <a:pathLst>
                <a:path w="444" h="691" extrusionOk="0">
                  <a:moveTo>
                    <a:pt x="407" y="0"/>
                  </a:moveTo>
                  <a:cubicBezTo>
                    <a:pt x="366" y="0"/>
                    <a:pt x="243" y="121"/>
                    <a:pt x="143" y="301"/>
                  </a:cubicBezTo>
                  <a:cubicBezTo>
                    <a:pt x="35" y="496"/>
                    <a:pt x="1" y="677"/>
                    <a:pt x="35" y="689"/>
                  </a:cubicBezTo>
                  <a:cubicBezTo>
                    <a:pt x="37" y="690"/>
                    <a:pt x="38" y="690"/>
                    <a:pt x="40" y="690"/>
                  </a:cubicBezTo>
                  <a:cubicBezTo>
                    <a:pt x="78" y="690"/>
                    <a:pt x="162" y="544"/>
                    <a:pt x="261" y="366"/>
                  </a:cubicBezTo>
                  <a:cubicBezTo>
                    <a:pt x="363" y="180"/>
                    <a:pt x="444" y="25"/>
                    <a:pt x="416" y="3"/>
                  </a:cubicBezTo>
                  <a:cubicBezTo>
                    <a:pt x="414" y="1"/>
                    <a:pt x="411" y="0"/>
                    <a:pt x="40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41;p34">
              <a:extLst>
                <a:ext uri="{FF2B5EF4-FFF2-40B4-BE49-F238E27FC236}">
                  <a16:creationId xmlns:a16="http://schemas.microsoft.com/office/drawing/2014/main" id="{83302E45-1ED8-4240-90D5-C517276DBA56}"/>
                </a:ext>
              </a:extLst>
            </p:cNvPr>
            <p:cNvSpPr/>
            <p:nvPr/>
          </p:nvSpPr>
          <p:spPr>
            <a:xfrm>
              <a:off x="9016700" y="4772650"/>
              <a:ext cx="10700" cy="19100"/>
            </a:xfrm>
            <a:custGeom>
              <a:avLst/>
              <a:gdLst/>
              <a:ahLst/>
              <a:cxnLst/>
              <a:rect l="l" t="t" r="r" b="b"/>
              <a:pathLst>
                <a:path w="428" h="764" extrusionOk="0">
                  <a:moveTo>
                    <a:pt x="39" y="0"/>
                  </a:moveTo>
                  <a:cubicBezTo>
                    <a:pt x="38" y="0"/>
                    <a:pt x="36" y="0"/>
                    <a:pt x="35" y="1"/>
                  </a:cubicBezTo>
                  <a:cubicBezTo>
                    <a:pt x="0" y="14"/>
                    <a:pt x="54" y="199"/>
                    <a:pt x="154" y="410"/>
                  </a:cubicBezTo>
                  <a:cubicBezTo>
                    <a:pt x="250" y="612"/>
                    <a:pt x="352" y="763"/>
                    <a:pt x="389" y="763"/>
                  </a:cubicBezTo>
                  <a:cubicBezTo>
                    <a:pt x="391" y="763"/>
                    <a:pt x="393" y="763"/>
                    <a:pt x="395" y="762"/>
                  </a:cubicBezTo>
                  <a:cubicBezTo>
                    <a:pt x="428" y="744"/>
                    <a:pt x="373" y="561"/>
                    <a:pt x="275" y="352"/>
                  </a:cubicBezTo>
                  <a:cubicBezTo>
                    <a:pt x="180" y="152"/>
                    <a:pt x="77" y="0"/>
                    <a:pt x="39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42;p34">
              <a:extLst>
                <a:ext uri="{FF2B5EF4-FFF2-40B4-BE49-F238E27FC236}">
                  <a16:creationId xmlns:a16="http://schemas.microsoft.com/office/drawing/2014/main" id="{E01B94B6-E973-4DE7-8758-75C2CED053BB}"/>
                </a:ext>
              </a:extLst>
            </p:cNvPr>
            <p:cNvSpPr/>
            <p:nvPr/>
          </p:nvSpPr>
          <p:spPr>
            <a:xfrm>
              <a:off x="8994875" y="4778650"/>
              <a:ext cx="25975" cy="25875"/>
            </a:xfrm>
            <a:custGeom>
              <a:avLst/>
              <a:gdLst/>
              <a:ahLst/>
              <a:cxnLst/>
              <a:rect l="l" t="t" r="r" b="b"/>
              <a:pathLst>
                <a:path w="1039" h="1035" extrusionOk="0">
                  <a:moveTo>
                    <a:pt x="1007" y="1"/>
                  </a:moveTo>
                  <a:cubicBezTo>
                    <a:pt x="959" y="1"/>
                    <a:pt x="730" y="203"/>
                    <a:pt x="472" y="472"/>
                  </a:cubicBezTo>
                  <a:cubicBezTo>
                    <a:pt x="199" y="756"/>
                    <a:pt x="0" y="1008"/>
                    <a:pt x="28" y="1033"/>
                  </a:cubicBezTo>
                  <a:cubicBezTo>
                    <a:pt x="30" y="1034"/>
                    <a:pt x="32" y="1035"/>
                    <a:pt x="34" y="1035"/>
                  </a:cubicBezTo>
                  <a:cubicBezTo>
                    <a:pt x="82" y="1035"/>
                    <a:pt x="311" y="832"/>
                    <a:pt x="569" y="564"/>
                  </a:cubicBezTo>
                  <a:cubicBezTo>
                    <a:pt x="840" y="281"/>
                    <a:pt x="1039" y="30"/>
                    <a:pt x="1013" y="3"/>
                  </a:cubicBezTo>
                  <a:cubicBezTo>
                    <a:pt x="1012" y="2"/>
                    <a:pt x="1009" y="1"/>
                    <a:pt x="100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43;p34">
              <a:extLst>
                <a:ext uri="{FF2B5EF4-FFF2-40B4-BE49-F238E27FC236}">
                  <a16:creationId xmlns:a16="http://schemas.microsoft.com/office/drawing/2014/main" id="{8C7C1B2C-C5B1-4688-A0D8-74A3683E605F}"/>
                </a:ext>
              </a:extLst>
            </p:cNvPr>
            <p:cNvSpPr/>
            <p:nvPr/>
          </p:nvSpPr>
          <p:spPr>
            <a:xfrm>
              <a:off x="8981925" y="4845100"/>
              <a:ext cx="32325" cy="77575"/>
            </a:xfrm>
            <a:custGeom>
              <a:avLst/>
              <a:gdLst/>
              <a:ahLst/>
              <a:cxnLst/>
              <a:rect l="l" t="t" r="r" b="b"/>
              <a:pathLst>
                <a:path w="1293" h="3103" extrusionOk="0">
                  <a:moveTo>
                    <a:pt x="538" y="1"/>
                  </a:moveTo>
                  <a:cubicBezTo>
                    <a:pt x="537" y="1"/>
                    <a:pt x="536" y="1"/>
                    <a:pt x="536" y="2"/>
                  </a:cubicBezTo>
                  <a:cubicBezTo>
                    <a:pt x="520" y="19"/>
                    <a:pt x="683" y="158"/>
                    <a:pt x="845" y="448"/>
                  </a:cubicBezTo>
                  <a:cubicBezTo>
                    <a:pt x="1008" y="731"/>
                    <a:pt x="1154" y="1190"/>
                    <a:pt x="1070" y="1686"/>
                  </a:cubicBezTo>
                  <a:cubicBezTo>
                    <a:pt x="986" y="2182"/>
                    <a:pt x="696" y="2567"/>
                    <a:pt x="450" y="2781"/>
                  </a:cubicBezTo>
                  <a:cubicBezTo>
                    <a:pt x="200" y="3001"/>
                    <a:pt x="1" y="3079"/>
                    <a:pt x="11" y="3100"/>
                  </a:cubicBezTo>
                  <a:cubicBezTo>
                    <a:pt x="11" y="3101"/>
                    <a:pt x="14" y="3102"/>
                    <a:pt x="18" y="3102"/>
                  </a:cubicBezTo>
                  <a:cubicBezTo>
                    <a:pt x="58" y="3102"/>
                    <a:pt x="259" y="3045"/>
                    <a:pt x="510" y="2854"/>
                  </a:cubicBezTo>
                  <a:cubicBezTo>
                    <a:pt x="785" y="2648"/>
                    <a:pt x="1110" y="2245"/>
                    <a:pt x="1203" y="1709"/>
                  </a:cubicBezTo>
                  <a:cubicBezTo>
                    <a:pt x="1292" y="1171"/>
                    <a:pt x="1118" y="684"/>
                    <a:pt x="926" y="398"/>
                  </a:cubicBezTo>
                  <a:cubicBezTo>
                    <a:pt x="741" y="119"/>
                    <a:pt x="559" y="1"/>
                    <a:pt x="538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44;p34">
              <a:extLst>
                <a:ext uri="{FF2B5EF4-FFF2-40B4-BE49-F238E27FC236}">
                  <a16:creationId xmlns:a16="http://schemas.microsoft.com/office/drawing/2014/main" id="{49907361-A644-41DA-A472-5B2B250400F7}"/>
                </a:ext>
              </a:extLst>
            </p:cNvPr>
            <p:cNvSpPr/>
            <p:nvPr/>
          </p:nvSpPr>
          <p:spPr>
            <a:xfrm>
              <a:off x="8985200" y="4907775"/>
              <a:ext cx="53850" cy="111950"/>
            </a:xfrm>
            <a:custGeom>
              <a:avLst/>
              <a:gdLst/>
              <a:ahLst/>
              <a:cxnLst/>
              <a:rect l="l" t="t" r="r" b="b"/>
              <a:pathLst>
                <a:path w="2154" h="4478" extrusionOk="0">
                  <a:moveTo>
                    <a:pt x="1510" y="0"/>
                  </a:moveTo>
                  <a:cubicBezTo>
                    <a:pt x="1494" y="0"/>
                    <a:pt x="1412" y="26"/>
                    <a:pt x="1286" y="94"/>
                  </a:cubicBezTo>
                  <a:cubicBezTo>
                    <a:pt x="1088" y="202"/>
                    <a:pt x="908" y="338"/>
                    <a:pt x="751" y="499"/>
                  </a:cubicBezTo>
                  <a:cubicBezTo>
                    <a:pt x="515" y="737"/>
                    <a:pt x="331" y="1021"/>
                    <a:pt x="206" y="1333"/>
                  </a:cubicBezTo>
                  <a:cubicBezTo>
                    <a:pt x="52" y="1717"/>
                    <a:pt x="1" y="2136"/>
                    <a:pt x="60" y="2545"/>
                  </a:cubicBezTo>
                  <a:cubicBezTo>
                    <a:pt x="182" y="3425"/>
                    <a:pt x="751" y="4087"/>
                    <a:pt x="1261" y="4342"/>
                  </a:cubicBezTo>
                  <a:cubicBezTo>
                    <a:pt x="1451" y="4438"/>
                    <a:pt x="1635" y="4478"/>
                    <a:pt x="1781" y="4478"/>
                  </a:cubicBezTo>
                  <a:cubicBezTo>
                    <a:pt x="1834" y="4478"/>
                    <a:pt x="1882" y="4473"/>
                    <a:pt x="1923" y="4463"/>
                  </a:cubicBezTo>
                  <a:cubicBezTo>
                    <a:pt x="2083" y="4432"/>
                    <a:pt x="2153" y="4370"/>
                    <a:pt x="2150" y="4366"/>
                  </a:cubicBezTo>
                  <a:cubicBezTo>
                    <a:pt x="2149" y="4364"/>
                    <a:pt x="2148" y="4364"/>
                    <a:pt x="2145" y="4364"/>
                  </a:cubicBezTo>
                  <a:cubicBezTo>
                    <a:pt x="2126" y="4364"/>
                    <a:pt x="2050" y="4400"/>
                    <a:pt x="1916" y="4411"/>
                  </a:cubicBezTo>
                  <a:cubicBezTo>
                    <a:pt x="1893" y="4414"/>
                    <a:pt x="1869" y="4415"/>
                    <a:pt x="1843" y="4415"/>
                  </a:cubicBezTo>
                  <a:cubicBezTo>
                    <a:pt x="1698" y="4415"/>
                    <a:pt x="1506" y="4371"/>
                    <a:pt x="1305" y="4259"/>
                  </a:cubicBezTo>
                  <a:cubicBezTo>
                    <a:pt x="836" y="3999"/>
                    <a:pt x="306" y="3358"/>
                    <a:pt x="192" y="2528"/>
                  </a:cubicBezTo>
                  <a:cubicBezTo>
                    <a:pt x="138" y="2139"/>
                    <a:pt x="181" y="1744"/>
                    <a:pt x="321" y="1377"/>
                  </a:cubicBezTo>
                  <a:cubicBezTo>
                    <a:pt x="435" y="1077"/>
                    <a:pt x="604" y="801"/>
                    <a:pt x="819" y="563"/>
                  </a:cubicBezTo>
                  <a:cubicBezTo>
                    <a:pt x="1194" y="157"/>
                    <a:pt x="1527" y="26"/>
                    <a:pt x="1512" y="1"/>
                  </a:cubicBezTo>
                  <a:cubicBezTo>
                    <a:pt x="1512" y="1"/>
                    <a:pt x="1511" y="0"/>
                    <a:pt x="1510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45;p34">
              <a:extLst>
                <a:ext uri="{FF2B5EF4-FFF2-40B4-BE49-F238E27FC236}">
                  <a16:creationId xmlns:a16="http://schemas.microsoft.com/office/drawing/2014/main" id="{AE4EBB5A-A3B8-4935-A8F1-D3F22665227A}"/>
                </a:ext>
              </a:extLst>
            </p:cNvPr>
            <p:cNvSpPr/>
            <p:nvPr/>
          </p:nvSpPr>
          <p:spPr>
            <a:xfrm>
              <a:off x="8968925" y="5016300"/>
              <a:ext cx="57150" cy="96675"/>
            </a:xfrm>
            <a:custGeom>
              <a:avLst/>
              <a:gdLst/>
              <a:ahLst/>
              <a:cxnLst/>
              <a:rect l="l" t="t" r="r" b="b"/>
              <a:pathLst>
                <a:path w="2286" h="3867" extrusionOk="0">
                  <a:moveTo>
                    <a:pt x="23" y="0"/>
                  </a:moveTo>
                  <a:cubicBezTo>
                    <a:pt x="13" y="0"/>
                    <a:pt x="8" y="1"/>
                    <a:pt x="8" y="4"/>
                  </a:cubicBezTo>
                  <a:cubicBezTo>
                    <a:pt x="0" y="27"/>
                    <a:pt x="275" y="83"/>
                    <a:pt x="660" y="298"/>
                  </a:cubicBezTo>
                  <a:cubicBezTo>
                    <a:pt x="1042" y="507"/>
                    <a:pt x="1529" y="909"/>
                    <a:pt x="1831" y="1506"/>
                  </a:cubicBezTo>
                  <a:cubicBezTo>
                    <a:pt x="2132" y="2105"/>
                    <a:pt x="2167" y="2734"/>
                    <a:pt x="2109" y="3166"/>
                  </a:cubicBezTo>
                  <a:cubicBezTo>
                    <a:pt x="2053" y="3603"/>
                    <a:pt x="1935" y="3857"/>
                    <a:pt x="1958" y="3866"/>
                  </a:cubicBezTo>
                  <a:cubicBezTo>
                    <a:pt x="1958" y="3866"/>
                    <a:pt x="1958" y="3866"/>
                    <a:pt x="1959" y="3866"/>
                  </a:cubicBezTo>
                  <a:cubicBezTo>
                    <a:pt x="1967" y="3866"/>
                    <a:pt x="2004" y="3807"/>
                    <a:pt x="2052" y="3694"/>
                  </a:cubicBezTo>
                  <a:cubicBezTo>
                    <a:pt x="2121" y="3528"/>
                    <a:pt x="2171" y="3356"/>
                    <a:pt x="2201" y="3181"/>
                  </a:cubicBezTo>
                  <a:cubicBezTo>
                    <a:pt x="2286" y="2739"/>
                    <a:pt x="2269" y="2075"/>
                    <a:pt x="1950" y="1446"/>
                  </a:cubicBezTo>
                  <a:cubicBezTo>
                    <a:pt x="1631" y="818"/>
                    <a:pt x="1110" y="409"/>
                    <a:pt x="704" y="215"/>
                  </a:cubicBezTo>
                  <a:cubicBezTo>
                    <a:pt x="544" y="133"/>
                    <a:pt x="375" y="71"/>
                    <a:pt x="202" y="29"/>
                  </a:cubicBezTo>
                  <a:cubicBezTo>
                    <a:pt x="112" y="9"/>
                    <a:pt x="50" y="0"/>
                    <a:pt x="23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5B9DF3D6-755C-4BC8-9622-C17377E8414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A432E6-54B8-422A-B45A-2C87EF5ECE61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2537733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93">
            <a:extLst>
              <a:ext uri="{FF2B5EF4-FFF2-40B4-BE49-F238E27FC236}">
                <a16:creationId xmlns:a16="http://schemas.microsoft.com/office/drawing/2014/main" id="{5B9DF3D6-755C-4BC8-9622-C17377E8414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A432E6-54B8-422A-B45A-2C87EF5ECE61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  <p:grpSp>
        <p:nvGrpSpPr>
          <p:cNvPr id="96" name="Google Shape;1536;p34">
            <a:extLst>
              <a:ext uri="{FF2B5EF4-FFF2-40B4-BE49-F238E27FC236}">
                <a16:creationId xmlns:a16="http://schemas.microsoft.com/office/drawing/2014/main" id="{74D370B1-7098-4FCF-BEA0-2943F517BF3D}"/>
              </a:ext>
            </a:extLst>
          </p:cNvPr>
          <p:cNvGrpSpPr/>
          <p:nvPr/>
        </p:nvGrpSpPr>
        <p:grpSpPr>
          <a:xfrm>
            <a:off x="3736733" y="3925468"/>
            <a:ext cx="3077022" cy="8473120"/>
            <a:chOff x="9447275" y="4222050"/>
            <a:chExt cx="794375" cy="2187450"/>
          </a:xfrm>
        </p:grpSpPr>
        <p:sp>
          <p:nvSpPr>
            <p:cNvPr id="97" name="Google Shape;1537;p34">
              <a:extLst>
                <a:ext uri="{FF2B5EF4-FFF2-40B4-BE49-F238E27FC236}">
                  <a16:creationId xmlns:a16="http://schemas.microsoft.com/office/drawing/2014/main" id="{E692F921-5A62-49DE-ADF6-D494E3F2E025}"/>
                </a:ext>
              </a:extLst>
            </p:cNvPr>
            <p:cNvSpPr/>
            <p:nvPr/>
          </p:nvSpPr>
          <p:spPr>
            <a:xfrm>
              <a:off x="10012825" y="4694675"/>
              <a:ext cx="209450" cy="394650"/>
            </a:xfrm>
            <a:custGeom>
              <a:avLst/>
              <a:gdLst/>
              <a:ahLst/>
              <a:cxnLst/>
              <a:rect l="l" t="t" r="r" b="b"/>
              <a:pathLst>
                <a:path w="8378" h="15786" extrusionOk="0">
                  <a:moveTo>
                    <a:pt x="3149" y="1"/>
                  </a:moveTo>
                  <a:lnTo>
                    <a:pt x="1" y="10699"/>
                  </a:lnTo>
                  <a:lnTo>
                    <a:pt x="1628" y="15542"/>
                  </a:lnTo>
                  <a:cubicBezTo>
                    <a:pt x="1620" y="15653"/>
                    <a:pt x="2193" y="15786"/>
                    <a:pt x="2984" y="15786"/>
                  </a:cubicBezTo>
                  <a:cubicBezTo>
                    <a:pt x="4451" y="15786"/>
                    <a:pt x="6668" y="15329"/>
                    <a:pt x="7341" y="13432"/>
                  </a:cubicBezTo>
                  <a:cubicBezTo>
                    <a:pt x="8377" y="10510"/>
                    <a:pt x="3149" y="1"/>
                    <a:pt x="3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538;p34">
              <a:extLst>
                <a:ext uri="{FF2B5EF4-FFF2-40B4-BE49-F238E27FC236}">
                  <a16:creationId xmlns:a16="http://schemas.microsoft.com/office/drawing/2014/main" id="{12849442-E082-4B9E-BEC5-4889454E5304}"/>
                </a:ext>
              </a:extLst>
            </p:cNvPr>
            <p:cNvSpPr/>
            <p:nvPr/>
          </p:nvSpPr>
          <p:spPr>
            <a:xfrm>
              <a:off x="9668000" y="4589700"/>
              <a:ext cx="395000" cy="575775"/>
            </a:xfrm>
            <a:custGeom>
              <a:avLst/>
              <a:gdLst/>
              <a:ahLst/>
              <a:cxnLst/>
              <a:rect l="l" t="t" r="r" b="b"/>
              <a:pathLst>
                <a:path w="15800" h="23031" extrusionOk="0">
                  <a:moveTo>
                    <a:pt x="9733" y="0"/>
                  </a:moveTo>
                  <a:cubicBezTo>
                    <a:pt x="8159" y="0"/>
                    <a:pt x="6068" y="67"/>
                    <a:pt x="6068" y="67"/>
                  </a:cubicBezTo>
                  <a:cubicBezTo>
                    <a:pt x="3185" y="131"/>
                    <a:pt x="708" y="687"/>
                    <a:pt x="708" y="687"/>
                  </a:cubicBezTo>
                  <a:lnTo>
                    <a:pt x="702" y="10761"/>
                  </a:lnTo>
                  <a:lnTo>
                    <a:pt x="2387" y="16522"/>
                  </a:lnTo>
                  <a:lnTo>
                    <a:pt x="1" y="22370"/>
                  </a:lnTo>
                  <a:lnTo>
                    <a:pt x="15164" y="23030"/>
                  </a:lnTo>
                  <a:cubicBezTo>
                    <a:pt x="15164" y="23030"/>
                    <a:pt x="15799" y="16537"/>
                    <a:pt x="15633" y="11062"/>
                  </a:cubicBezTo>
                  <a:cubicBezTo>
                    <a:pt x="15442" y="4748"/>
                    <a:pt x="11987" y="219"/>
                    <a:pt x="11380" y="67"/>
                  </a:cubicBezTo>
                  <a:cubicBezTo>
                    <a:pt x="11178" y="17"/>
                    <a:pt x="10520" y="0"/>
                    <a:pt x="9733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539;p34">
              <a:extLst>
                <a:ext uri="{FF2B5EF4-FFF2-40B4-BE49-F238E27FC236}">
                  <a16:creationId xmlns:a16="http://schemas.microsoft.com/office/drawing/2014/main" id="{7497FA1F-0C24-455F-B53A-30A9C0BB2A34}"/>
                </a:ext>
              </a:extLst>
            </p:cNvPr>
            <p:cNvSpPr/>
            <p:nvPr/>
          </p:nvSpPr>
          <p:spPr>
            <a:xfrm>
              <a:off x="9447275" y="4592475"/>
              <a:ext cx="367950" cy="398800"/>
            </a:xfrm>
            <a:custGeom>
              <a:avLst/>
              <a:gdLst/>
              <a:ahLst/>
              <a:cxnLst/>
              <a:rect l="l" t="t" r="r" b="b"/>
              <a:pathLst>
                <a:path w="14718" h="15952" extrusionOk="0">
                  <a:moveTo>
                    <a:pt x="10743" y="1"/>
                  </a:moveTo>
                  <a:cubicBezTo>
                    <a:pt x="10743" y="1"/>
                    <a:pt x="1" y="3277"/>
                    <a:pt x="9985" y="15951"/>
                  </a:cubicBezTo>
                  <a:cubicBezTo>
                    <a:pt x="9985" y="15951"/>
                    <a:pt x="13224" y="14227"/>
                    <a:pt x="14718" y="12036"/>
                  </a:cubicBezTo>
                  <a:lnTo>
                    <a:pt x="107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540;p34">
              <a:extLst>
                <a:ext uri="{FF2B5EF4-FFF2-40B4-BE49-F238E27FC236}">
                  <a16:creationId xmlns:a16="http://schemas.microsoft.com/office/drawing/2014/main" id="{E23DC0AC-5B76-404D-812E-D927BCD09654}"/>
                </a:ext>
              </a:extLst>
            </p:cNvPr>
            <p:cNvSpPr/>
            <p:nvPr/>
          </p:nvSpPr>
          <p:spPr>
            <a:xfrm>
              <a:off x="9998125" y="4589700"/>
              <a:ext cx="147075" cy="355300"/>
            </a:xfrm>
            <a:custGeom>
              <a:avLst/>
              <a:gdLst/>
              <a:ahLst/>
              <a:cxnLst/>
              <a:rect l="l" t="t" r="r" b="b"/>
              <a:pathLst>
                <a:path w="5883" h="14212" extrusionOk="0">
                  <a:moveTo>
                    <a:pt x="0" y="1"/>
                  </a:moveTo>
                  <a:lnTo>
                    <a:pt x="606" y="14211"/>
                  </a:lnTo>
                  <a:lnTo>
                    <a:pt x="5883" y="13938"/>
                  </a:lnTo>
                  <a:cubicBezTo>
                    <a:pt x="5632" y="177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541;p34">
              <a:extLst>
                <a:ext uri="{FF2B5EF4-FFF2-40B4-BE49-F238E27FC236}">
                  <a16:creationId xmlns:a16="http://schemas.microsoft.com/office/drawing/2014/main" id="{13F76055-FD78-4AB7-B2D5-F96372C516DC}"/>
                </a:ext>
              </a:extLst>
            </p:cNvPr>
            <p:cNvSpPr/>
            <p:nvPr/>
          </p:nvSpPr>
          <p:spPr>
            <a:xfrm>
              <a:off x="9778675" y="6318625"/>
              <a:ext cx="232825" cy="90875"/>
            </a:xfrm>
            <a:custGeom>
              <a:avLst/>
              <a:gdLst/>
              <a:ahLst/>
              <a:cxnLst/>
              <a:rect l="l" t="t" r="r" b="b"/>
              <a:pathLst>
                <a:path w="9313" h="3635" extrusionOk="0">
                  <a:moveTo>
                    <a:pt x="367" y="1"/>
                  </a:moveTo>
                  <a:lnTo>
                    <a:pt x="0" y="3635"/>
                  </a:lnTo>
                  <a:lnTo>
                    <a:pt x="9312" y="3635"/>
                  </a:lnTo>
                  <a:cubicBezTo>
                    <a:pt x="9165" y="2474"/>
                    <a:pt x="8150" y="1817"/>
                    <a:pt x="6004" y="1817"/>
                  </a:cubicBezTo>
                  <a:cubicBezTo>
                    <a:pt x="5950" y="1817"/>
                    <a:pt x="5895" y="1817"/>
                    <a:pt x="5838" y="1818"/>
                  </a:cubicBezTo>
                  <a:lnTo>
                    <a:pt x="6012" y="1"/>
                  </a:lnTo>
                  <a:close/>
                </a:path>
              </a:pathLst>
            </a:custGeom>
            <a:solidFill>
              <a:srgbClr val="CE883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542;p34">
              <a:extLst>
                <a:ext uri="{FF2B5EF4-FFF2-40B4-BE49-F238E27FC236}">
                  <a16:creationId xmlns:a16="http://schemas.microsoft.com/office/drawing/2014/main" id="{83F34931-774C-44D5-8450-11E3A3060519}"/>
                </a:ext>
              </a:extLst>
            </p:cNvPr>
            <p:cNvSpPr/>
            <p:nvPr/>
          </p:nvSpPr>
          <p:spPr>
            <a:xfrm>
              <a:off x="9933200" y="6365525"/>
              <a:ext cx="15275" cy="22450"/>
            </a:xfrm>
            <a:custGeom>
              <a:avLst/>
              <a:gdLst/>
              <a:ahLst/>
              <a:cxnLst/>
              <a:rect l="l" t="t" r="r" b="b"/>
              <a:pathLst>
                <a:path w="611" h="898" extrusionOk="0">
                  <a:moveTo>
                    <a:pt x="570" y="0"/>
                  </a:moveTo>
                  <a:cubicBezTo>
                    <a:pt x="517" y="0"/>
                    <a:pt x="326" y="133"/>
                    <a:pt x="179" y="372"/>
                  </a:cubicBezTo>
                  <a:cubicBezTo>
                    <a:pt x="18" y="635"/>
                    <a:pt x="1" y="891"/>
                    <a:pt x="41" y="897"/>
                  </a:cubicBezTo>
                  <a:cubicBezTo>
                    <a:pt x="41" y="897"/>
                    <a:pt x="42" y="897"/>
                    <a:pt x="43" y="897"/>
                  </a:cubicBezTo>
                  <a:cubicBezTo>
                    <a:pt x="86" y="897"/>
                    <a:pt x="166" y="683"/>
                    <a:pt x="308" y="449"/>
                  </a:cubicBezTo>
                  <a:cubicBezTo>
                    <a:pt x="453" y="209"/>
                    <a:pt x="610" y="38"/>
                    <a:pt x="582" y="5"/>
                  </a:cubicBezTo>
                  <a:cubicBezTo>
                    <a:pt x="580" y="2"/>
                    <a:pt x="576" y="0"/>
                    <a:pt x="57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543;p34">
              <a:extLst>
                <a:ext uri="{FF2B5EF4-FFF2-40B4-BE49-F238E27FC236}">
                  <a16:creationId xmlns:a16="http://schemas.microsoft.com/office/drawing/2014/main" id="{0C8C7F33-99CB-46C0-BFF5-A6E68147C37F}"/>
                </a:ext>
              </a:extLst>
            </p:cNvPr>
            <p:cNvSpPr/>
            <p:nvPr/>
          </p:nvSpPr>
          <p:spPr>
            <a:xfrm>
              <a:off x="9908750" y="6362475"/>
              <a:ext cx="17000" cy="21100"/>
            </a:xfrm>
            <a:custGeom>
              <a:avLst/>
              <a:gdLst/>
              <a:ahLst/>
              <a:cxnLst/>
              <a:rect l="l" t="t" r="r" b="b"/>
              <a:pathLst>
                <a:path w="680" h="844" extrusionOk="0">
                  <a:moveTo>
                    <a:pt x="640" y="0"/>
                  </a:moveTo>
                  <a:cubicBezTo>
                    <a:pt x="579" y="0"/>
                    <a:pt x="376" y="107"/>
                    <a:pt x="215" y="326"/>
                  </a:cubicBezTo>
                  <a:cubicBezTo>
                    <a:pt x="28" y="577"/>
                    <a:pt x="0" y="837"/>
                    <a:pt x="40" y="843"/>
                  </a:cubicBezTo>
                  <a:cubicBezTo>
                    <a:pt x="41" y="844"/>
                    <a:pt x="42" y="844"/>
                    <a:pt x="43" y="844"/>
                  </a:cubicBezTo>
                  <a:cubicBezTo>
                    <a:pt x="87" y="844"/>
                    <a:pt x="173" y="634"/>
                    <a:pt x="336" y="416"/>
                  </a:cubicBezTo>
                  <a:cubicBezTo>
                    <a:pt x="500" y="190"/>
                    <a:pt x="680" y="44"/>
                    <a:pt x="657" y="7"/>
                  </a:cubicBezTo>
                  <a:cubicBezTo>
                    <a:pt x="654" y="3"/>
                    <a:pt x="648" y="0"/>
                    <a:pt x="64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544;p34">
              <a:extLst>
                <a:ext uri="{FF2B5EF4-FFF2-40B4-BE49-F238E27FC236}">
                  <a16:creationId xmlns:a16="http://schemas.microsoft.com/office/drawing/2014/main" id="{CE5492BA-0E9A-4A41-8CB4-678FBFA3FAE0}"/>
                </a:ext>
              </a:extLst>
            </p:cNvPr>
            <p:cNvSpPr/>
            <p:nvPr/>
          </p:nvSpPr>
          <p:spPr>
            <a:xfrm>
              <a:off x="9891925" y="6350300"/>
              <a:ext cx="31975" cy="8200"/>
            </a:xfrm>
            <a:custGeom>
              <a:avLst/>
              <a:gdLst/>
              <a:ahLst/>
              <a:cxnLst/>
              <a:rect l="l" t="t" r="r" b="b"/>
              <a:pathLst>
                <a:path w="1279" h="328" extrusionOk="0">
                  <a:moveTo>
                    <a:pt x="795" y="0"/>
                  </a:moveTo>
                  <a:cubicBezTo>
                    <a:pt x="738" y="0"/>
                    <a:pt x="677" y="4"/>
                    <a:pt x="613" y="14"/>
                  </a:cubicBezTo>
                  <a:cubicBezTo>
                    <a:pt x="233" y="70"/>
                    <a:pt x="0" y="294"/>
                    <a:pt x="28" y="322"/>
                  </a:cubicBezTo>
                  <a:cubicBezTo>
                    <a:pt x="31" y="326"/>
                    <a:pt x="36" y="328"/>
                    <a:pt x="44" y="328"/>
                  </a:cubicBezTo>
                  <a:cubicBezTo>
                    <a:pt x="107" y="328"/>
                    <a:pt x="336" y="207"/>
                    <a:pt x="635" y="163"/>
                  </a:cubicBezTo>
                  <a:cubicBezTo>
                    <a:pt x="743" y="146"/>
                    <a:pt x="845" y="141"/>
                    <a:pt x="933" y="141"/>
                  </a:cubicBezTo>
                  <a:cubicBezTo>
                    <a:pt x="1047" y="141"/>
                    <a:pt x="1140" y="149"/>
                    <a:pt x="1198" y="149"/>
                  </a:cubicBezTo>
                  <a:cubicBezTo>
                    <a:pt x="1237" y="149"/>
                    <a:pt x="1260" y="146"/>
                    <a:pt x="1264" y="134"/>
                  </a:cubicBezTo>
                  <a:cubicBezTo>
                    <a:pt x="1279" y="106"/>
                    <a:pt x="1080" y="0"/>
                    <a:pt x="795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545;p34">
              <a:extLst>
                <a:ext uri="{FF2B5EF4-FFF2-40B4-BE49-F238E27FC236}">
                  <a16:creationId xmlns:a16="http://schemas.microsoft.com/office/drawing/2014/main" id="{AECDAEA1-5DCA-49D9-8061-38ADCA650674}"/>
                </a:ext>
              </a:extLst>
            </p:cNvPr>
            <p:cNvSpPr/>
            <p:nvPr/>
          </p:nvSpPr>
          <p:spPr>
            <a:xfrm>
              <a:off x="9782750" y="6396525"/>
              <a:ext cx="224225" cy="3800"/>
            </a:xfrm>
            <a:custGeom>
              <a:avLst/>
              <a:gdLst/>
              <a:ahLst/>
              <a:cxnLst/>
              <a:rect l="l" t="t" r="r" b="b"/>
              <a:pathLst>
                <a:path w="8969" h="152" extrusionOk="0">
                  <a:moveTo>
                    <a:pt x="4484" y="0"/>
                  </a:moveTo>
                  <a:cubicBezTo>
                    <a:pt x="2008" y="0"/>
                    <a:pt x="1" y="33"/>
                    <a:pt x="1" y="76"/>
                  </a:cubicBezTo>
                  <a:cubicBezTo>
                    <a:pt x="1" y="117"/>
                    <a:pt x="2007" y="151"/>
                    <a:pt x="4484" y="151"/>
                  </a:cubicBezTo>
                  <a:cubicBezTo>
                    <a:pt x="6960" y="151"/>
                    <a:pt x="8968" y="118"/>
                    <a:pt x="8968" y="76"/>
                  </a:cubicBezTo>
                  <a:cubicBezTo>
                    <a:pt x="8968" y="33"/>
                    <a:pt x="6960" y="0"/>
                    <a:pt x="4484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546;p34">
              <a:extLst>
                <a:ext uri="{FF2B5EF4-FFF2-40B4-BE49-F238E27FC236}">
                  <a16:creationId xmlns:a16="http://schemas.microsoft.com/office/drawing/2014/main" id="{19754C8B-2B6B-4E56-AE27-CAE0424A1BB3}"/>
                </a:ext>
              </a:extLst>
            </p:cNvPr>
            <p:cNvSpPr/>
            <p:nvPr/>
          </p:nvSpPr>
          <p:spPr>
            <a:xfrm>
              <a:off x="9781725" y="6350750"/>
              <a:ext cx="76825" cy="48225"/>
            </a:xfrm>
            <a:custGeom>
              <a:avLst/>
              <a:gdLst/>
              <a:ahLst/>
              <a:cxnLst/>
              <a:rect l="l" t="t" r="r" b="b"/>
              <a:pathLst>
                <a:path w="3073" h="1929" extrusionOk="0">
                  <a:moveTo>
                    <a:pt x="331" y="0"/>
                  </a:moveTo>
                  <a:cubicBezTo>
                    <a:pt x="122" y="0"/>
                    <a:pt x="1" y="28"/>
                    <a:pt x="2" y="40"/>
                  </a:cubicBezTo>
                  <a:cubicBezTo>
                    <a:pt x="3" y="66"/>
                    <a:pt x="217" y="62"/>
                    <a:pt x="551" y="117"/>
                  </a:cubicBezTo>
                  <a:cubicBezTo>
                    <a:pt x="886" y="173"/>
                    <a:pt x="1338" y="312"/>
                    <a:pt x="1777" y="583"/>
                  </a:cubicBezTo>
                  <a:cubicBezTo>
                    <a:pt x="2216" y="855"/>
                    <a:pt x="2541" y="1197"/>
                    <a:pt x="2742" y="1471"/>
                  </a:cubicBezTo>
                  <a:cubicBezTo>
                    <a:pt x="2938" y="1737"/>
                    <a:pt x="3029" y="1928"/>
                    <a:pt x="3056" y="1928"/>
                  </a:cubicBezTo>
                  <a:cubicBezTo>
                    <a:pt x="3056" y="1928"/>
                    <a:pt x="3057" y="1928"/>
                    <a:pt x="3058" y="1928"/>
                  </a:cubicBezTo>
                  <a:cubicBezTo>
                    <a:pt x="3072" y="1922"/>
                    <a:pt x="3017" y="1710"/>
                    <a:pt x="2831" y="1410"/>
                  </a:cubicBezTo>
                  <a:cubicBezTo>
                    <a:pt x="2648" y="1111"/>
                    <a:pt x="2317" y="737"/>
                    <a:pt x="1857" y="454"/>
                  </a:cubicBezTo>
                  <a:cubicBezTo>
                    <a:pt x="1397" y="171"/>
                    <a:pt x="917" y="43"/>
                    <a:pt x="566" y="11"/>
                  </a:cubicBezTo>
                  <a:cubicBezTo>
                    <a:pt x="478" y="3"/>
                    <a:pt x="400" y="0"/>
                    <a:pt x="33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547;p34">
              <a:extLst>
                <a:ext uri="{FF2B5EF4-FFF2-40B4-BE49-F238E27FC236}">
                  <a16:creationId xmlns:a16="http://schemas.microsoft.com/office/drawing/2014/main" id="{C304EA14-F847-4F13-A36A-3906526D8DE6}"/>
                </a:ext>
              </a:extLst>
            </p:cNvPr>
            <p:cNvSpPr/>
            <p:nvPr/>
          </p:nvSpPr>
          <p:spPr>
            <a:xfrm>
              <a:off x="9799825" y="6320075"/>
              <a:ext cx="9250" cy="33325"/>
            </a:xfrm>
            <a:custGeom>
              <a:avLst/>
              <a:gdLst/>
              <a:ahLst/>
              <a:cxnLst/>
              <a:rect l="l" t="t" r="r" b="b"/>
              <a:pathLst>
                <a:path w="370" h="1333" extrusionOk="0">
                  <a:moveTo>
                    <a:pt x="321" y="1"/>
                  </a:moveTo>
                  <a:cubicBezTo>
                    <a:pt x="279" y="1"/>
                    <a:pt x="218" y="296"/>
                    <a:pt x="142" y="658"/>
                  </a:cubicBezTo>
                  <a:cubicBezTo>
                    <a:pt x="66" y="1021"/>
                    <a:pt x="1" y="1318"/>
                    <a:pt x="42" y="1332"/>
                  </a:cubicBezTo>
                  <a:cubicBezTo>
                    <a:pt x="42" y="1333"/>
                    <a:pt x="43" y="1333"/>
                    <a:pt x="44" y="1333"/>
                  </a:cubicBezTo>
                  <a:cubicBezTo>
                    <a:pt x="86" y="1333"/>
                    <a:pt x="212" y="1054"/>
                    <a:pt x="290" y="689"/>
                  </a:cubicBezTo>
                  <a:cubicBezTo>
                    <a:pt x="369" y="316"/>
                    <a:pt x="364" y="5"/>
                    <a:pt x="321" y="1"/>
                  </a:cubicBezTo>
                  <a:cubicBezTo>
                    <a:pt x="321" y="1"/>
                    <a:pt x="321" y="1"/>
                    <a:pt x="321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548;p34">
              <a:extLst>
                <a:ext uri="{FF2B5EF4-FFF2-40B4-BE49-F238E27FC236}">
                  <a16:creationId xmlns:a16="http://schemas.microsoft.com/office/drawing/2014/main" id="{0D806DAC-D040-4451-ACEE-487EC9FECD4E}"/>
                </a:ext>
              </a:extLst>
            </p:cNvPr>
            <p:cNvSpPr/>
            <p:nvPr/>
          </p:nvSpPr>
          <p:spPr>
            <a:xfrm>
              <a:off x="9954425" y="6370600"/>
              <a:ext cx="22000" cy="27750"/>
            </a:xfrm>
            <a:custGeom>
              <a:avLst/>
              <a:gdLst/>
              <a:ahLst/>
              <a:cxnLst/>
              <a:rect l="l" t="t" r="r" b="b"/>
              <a:pathLst>
                <a:path w="880" h="1110" extrusionOk="0">
                  <a:moveTo>
                    <a:pt x="812" y="1"/>
                  </a:moveTo>
                  <a:cubicBezTo>
                    <a:pt x="771" y="1"/>
                    <a:pt x="711" y="9"/>
                    <a:pt x="637" y="32"/>
                  </a:cubicBezTo>
                  <a:cubicBezTo>
                    <a:pt x="502" y="75"/>
                    <a:pt x="322" y="181"/>
                    <a:pt x="189" y="360"/>
                  </a:cubicBezTo>
                  <a:cubicBezTo>
                    <a:pt x="54" y="540"/>
                    <a:pt x="7" y="741"/>
                    <a:pt x="3" y="885"/>
                  </a:cubicBezTo>
                  <a:cubicBezTo>
                    <a:pt x="0" y="1025"/>
                    <a:pt x="33" y="1109"/>
                    <a:pt x="52" y="1109"/>
                  </a:cubicBezTo>
                  <a:cubicBezTo>
                    <a:pt x="53" y="1109"/>
                    <a:pt x="53" y="1109"/>
                    <a:pt x="53" y="1109"/>
                  </a:cubicBezTo>
                  <a:cubicBezTo>
                    <a:pt x="97" y="1109"/>
                    <a:pt x="76" y="763"/>
                    <a:pt x="310" y="451"/>
                  </a:cubicBezTo>
                  <a:cubicBezTo>
                    <a:pt x="542" y="136"/>
                    <a:pt x="880" y="58"/>
                    <a:pt x="867" y="15"/>
                  </a:cubicBezTo>
                  <a:cubicBezTo>
                    <a:pt x="866" y="7"/>
                    <a:pt x="846" y="1"/>
                    <a:pt x="81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549;p34">
              <a:extLst>
                <a:ext uri="{FF2B5EF4-FFF2-40B4-BE49-F238E27FC236}">
                  <a16:creationId xmlns:a16="http://schemas.microsoft.com/office/drawing/2014/main" id="{EFB4FA8B-AD8B-46FF-9C9E-4CCEC5F5B088}"/>
                </a:ext>
              </a:extLst>
            </p:cNvPr>
            <p:cNvSpPr/>
            <p:nvPr/>
          </p:nvSpPr>
          <p:spPr>
            <a:xfrm>
              <a:off x="9601975" y="6318625"/>
              <a:ext cx="232825" cy="90875"/>
            </a:xfrm>
            <a:custGeom>
              <a:avLst/>
              <a:gdLst/>
              <a:ahLst/>
              <a:cxnLst/>
              <a:rect l="l" t="t" r="r" b="b"/>
              <a:pathLst>
                <a:path w="9313" h="3635" extrusionOk="0">
                  <a:moveTo>
                    <a:pt x="367" y="1"/>
                  </a:moveTo>
                  <a:lnTo>
                    <a:pt x="1" y="3635"/>
                  </a:lnTo>
                  <a:lnTo>
                    <a:pt x="9313" y="3635"/>
                  </a:lnTo>
                  <a:cubicBezTo>
                    <a:pt x="9165" y="2474"/>
                    <a:pt x="8150" y="1817"/>
                    <a:pt x="6005" y="1817"/>
                  </a:cubicBezTo>
                  <a:cubicBezTo>
                    <a:pt x="5950" y="1817"/>
                    <a:pt x="5895" y="1817"/>
                    <a:pt x="5839" y="1818"/>
                  </a:cubicBezTo>
                  <a:lnTo>
                    <a:pt x="6012" y="1"/>
                  </a:lnTo>
                  <a:close/>
                </a:path>
              </a:pathLst>
            </a:custGeom>
            <a:solidFill>
              <a:srgbClr val="B7712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550;p34">
              <a:extLst>
                <a:ext uri="{FF2B5EF4-FFF2-40B4-BE49-F238E27FC236}">
                  <a16:creationId xmlns:a16="http://schemas.microsoft.com/office/drawing/2014/main" id="{154180FA-F673-4302-8F0C-D67423829000}"/>
                </a:ext>
              </a:extLst>
            </p:cNvPr>
            <p:cNvSpPr/>
            <p:nvPr/>
          </p:nvSpPr>
          <p:spPr>
            <a:xfrm>
              <a:off x="9756525" y="6365525"/>
              <a:ext cx="15250" cy="22450"/>
            </a:xfrm>
            <a:custGeom>
              <a:avLst/>
              <a:gdLst/>
              <a:ahLst/>
              <a:cxnLst/>
              <a:rect l="l" t="t" r="r" b="b"/>
              <a:pathLst>
                <a:path w="610" h="898" extrusionOk="0">
                  <a:moveTo>
                    <a:pt x="570" y="0"/>
                  </a:moveTo>
                  <a:cubicBezTo>
                    <a:pt x="517" y="0"/>
                    <a:pt x="325" y="133"/>
                    <a:pt x="179" y="372"/>
                  </a:cubicBezTo>
                  <a:cubicBezTo>
                    <a:pt x="18" y="635"/>
                    <a:pt x="0" y="891"/>
                    <a:pt x="40" y="897"/>
                  </a:cubicBezTo>
                  <a:cubicBezTo>
                    <a:pt x="41" y="897"/>
                    <a:pt x="42" y="897"/>
                    <a:pt x="43" y="897"/>
                  </a:cubicBezTo>
                  <a:cubicBezTo>
                    <a:pt x="86" y="897"/>
                    <a:pt x="165" y="683"/>
                    <a:pt x="308" y="449"/>
                  </a:cubicBezTo>
                  <a:cubicBezTo>
                    <a:pt x="452" y="209"/>
                    <a:pt x="610" y="38"/>
                    <a:pt x="582" y="5"/>
                  </a:cubicBezTo>
                  <a:cubicBezTo>
                    <a:pt x="580" y="2"/>
                    <a:pt x="576" y="0"/>
                    <a:pt x="570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551;p34">
              <a:extLst>
                <a:ext uri="{FF2B5EF4-FFF2-40B4-BE49-F238E27FC236}">
                  <a16:creationId xmlns:a16="http://schemas.microsoft.com/office/drawing/2014/main" id="{264E6C24-0DBA-4E36-8359-A9640982392D}"/>
                </a:ext>
              </a:extLst>
            </p:cNvPr>
            <p:cNvSpPr/>
            <p:nvPr/>
          </p:nvSpPr>
          <p:spPr>
            <a:xfrm>
              <a:off x="9732075" y="6362475"/>
              <a:ext cx="17000" cy="21100"/>
            </a:xfrm>
            <a:custGeom>
              <a:avLst/>
              <a:gdLst/>
              <a:ahLst/>
              <a:cxnLst/>
              <a:rect l="l" t="t" r="r" b="b"/>
              <a:pathLst>
                <a:path w="680" h="844" extrusionOk="0">
                  <a:moveTo>
                    <a:pt x="639" y="0"/>
                  </a:moveTo>
                  <a:cubicBezTo>
                    <a:pt x="578" y="0"/>
                    <a:pt x="376" y="107"/>
                    <a:pt x="214" y="326"/>
                  </a:cubicBezTo>
                  <a:cubicBezTo>
                    <a:pt x="27" y="577"/>
                    <a:pt x="1" y="837"/>
                    <a:pt x="40" y="843"/>
                  </a:cubicBezTo>
                  <a:cubicBezTo>
                    <a:pt x="41" y="844"/>
                    <a:pt x="42" y="844"/>
                    <a:pt x="43" y="844"/>
                  </a:cubicBezTo>
                  <a:cubicBezTo>
                    <a:pt x="86" y="844"/>
                    <a:pt x="173" y="634"/>
                    <a:pt x="335" y="416"/>
                  </a:cubicBezTo>
                  <a:cubicBezTo>
                    <a:pt x="499" y="190"/>
                    <a:pt x="679" y="44"/>
                    <a:pt x="656" y="7"/>
                  </a:cubicBezTo>
                  <a:cubicBezTo>
                    <a:pt x="654" y="3"/>
                    <a:pt x="648" y="0"/>
                    <a:pt x="639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552;p34">
              <a:extLst>
                <a:ext uri="{FF2B5EF4-FFF2-40B4-BE49-F238E27FC236}">
                  <a16:creationId xmlns:a16="http://schemas.microsoft.com/office/drawing/2014/main" id="{47826033-4022-4A02-9E1D-C4B329D94877}"/>
                </a:ext>
              </a:extLst>
            </p:cNvPr>
            <p:cNvSpPr/>
            <p:nvPr/>
          </p:nvSpPr>
          <p:spPr>
            <a:xfrm>
              <a:off x="9715225" y="6350300"/>
              <a:ext cx="32000" cy="8200"/>
            </a:xfrm>
            <a:custGeom>
              <a:avLst/>
              <a:gdLst/>
              <a:ahLst/>
              <a:cxnLst/>
              <a:rect l="l" t="t" r="r" b="b"/>
              <a:pathLst>
                <a:path w="1280" h="328" extrusionOk="0">
                  <a:moveTo>
                    <a:pt x="796" y="0"/>
                  </a:moveTo>
                  <a:cubicBezTo>
                    <a:pt x="738" y="0"/>
                    <a:pt x="677" y="4"/>
                    <a:pt x="614" y="14"/>
                  </a:cubicBezTo>
                  <a:cubicBezTo>
                    <a:pt x="234" y="70"/>
                    <a:pt x="1" y="294"/>
                    <a:pt x="28" y="322"/>
                  </a:cubicBezTo>
                  <a:cubicBezTo>
                    <a:pt x="31" y="326"/>
                    <a:pt x="37" y="328"/>
                    <a:pt x="44" y="328"/>
                  </a:cubicBezTo>
                  <a:cubicBezTo>
                    <a:pt x="109" y="328"/>
                    <a:pt x="336" y="207"/>
                    <a:pt x="636" y="163"/>
                  </a:cubicBezTo>
                  <a:cubicBezTo>
                    <a:pt x="743" y="146"/>
                    <a:pt x="845" y="141"/>
                    <a:pt x="934" y="141"/>
                  </a:cubicBezTo>
                  <a:cubicBezTo>
                    <a:pt x="1048" y="141"/>
                    <a:pt x="1141" y="149"/>
                    <a:pt x="1199" y="149"/>
                  </a:cubicBezTo>
                  <a:cubicBezTo>
                    <a:pt x="1237" y="149"/>
                    <a:pt x="1261" y="146"/>
                    <a:pt x="1264" y="134"/>
                  </a:cubicBezTo>
                  <a:cubicBezTo>
                    <a:pt x="1279" y="106"/>
                    <a:pt x="1081" y="0"/>
                    <a:pt x="796" y="0"/>
                  </a:cubicBez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553;p34">
              <a:extLst>
                <a:ext uri="{FF2B5EF4-FFF2-40B4-BE49-F238E27FC236}">
                  <a16:creationId xmlns:a16="http://schemas.microsoft.com/office/drawing/2014/main" id="{893FBF9F-20AE-450C-8E55-49C54DBD26C4}"/>
                </a:ext>
              </a:extLst>
            </p:cNvPr>
            <p:cNvSpPr/>
            <p:nvPr/>
          </p:nvSpPr>
          <p:spPr>
            <a:xfrm>
              <a:off x="9606075" y="6396525"/>
              <a:ext cx="224200" cy="3800"/>
            </a:xfrm>
            <a:custGeom>
              <a:avLst/>
              <a:gdLst/>
              <a:ahLst/>
              <a:cxnLst/>
              <a:rect l="l" t="t" r="r" b="b"/>
              <a:pathLst>
                <a:path w="8968" h="152" extrusionOk="0">
                  <a:moveTo>
                    <a:pt x="4484" y="0"/>
                  </a:moveTo>
                  <a:cubicBezTo>
                    <a:pt x="2008" y="0"/>
                    <a:pt x="0" y="33"/>
                    <a:pt x="0" y="76"/>
                  </a:cubicBezTo>
                  <a:cubicBezTo>
                    <a:pt x="0" y="117"/>
                    <a:pt x="2007" y="151"/>
                    <a:pt x="4484" y="151"/>
                  </a:cubicBezTo>
                  <a:cubicBezTo>
                    <a:pt x="6961" y="151"/>
                    <a:pt x="8968" y="118"/>
                    <a:pt x="8968" y="76"/>
                  </a:cubicBezTo>
                  <a:cubicBezTo>
                    <a:pt x="8968" y="33"/>
                    <a:pt x="6960" y="0"/>
                    <a:pt x="4484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554;p34">
              <a:extLst>
                <a:ext uri="{FF2B5EF4-FFF2-40B4-BE49-F238E27FC236}">
                  <a16:creationId xmlns:a16="http://schemas.microsoft.com/office/drawing/2014/main" id="{20A5759E-30E7-42B9-B62C-007B5E92E2E6}"/>
                </a:ext>
              </a:extLst>
            </p:cNvPr>
            <p:cNvSpPr/>
            <p:nvPr/>
          </p:nvSpPr>
          <p:spPr>
            <a:xfrm>
              <a:off x="9605050" y="6350750"/>
              <a:ext cx="76825" cy="48225"/>
            </a:xfrm>
            <a:custGeom>
              <a:avLst/>
              <a:gdLst/>
              <a:ahLst/>
              <a:cxnLst/>
              <a:rect l="l" t="t" r="r" b="b"/>
              <a:pathLst>
                <a:path w="3073" h="1929" extrusionOk="0">
                  <a:moveTo>
                    <a:pt x="330" y="0"/>
                  </a:moveTo>
                  <a:cubicBezTo>
                    <a:pt x="121" y="0"/>
                    <a:pt x="0" y="28"/>
                    <a:pt x="2" y="40"/>
                  </a:cubicBezTo>
                  <a:cubicBezTo>
                    <a:pt x="3" y="66"/>
                    <a:pt x="218" y="62"/>
                    <a:pt x="552" y="117"/>
                  </a:cubicBezTo>
                  <a:cubicBezTo>
                    <a:pt x="885" y="173"/>
                    <a:pt x="1338" y="312"/>
                    <a:pt x="1778" y="583"/>
                  </a:cubicBezTo>
                  <a:cubicBezTo>
                    <a:pt x="2217" y="855"/>
                    <a:pt x="2542" y="1197"/>
                    <a:pt x="2743" y="1471"/>
                  </a:cubicBezTo>
                  <a:cubicBezTo>
                    <a:pt x="2938" y="1737"/>
                    <a:pt x="3030" y="1928"/>
                    <a:pt x="3056" y="1928"/>
                  </a:cubicBezTo>
                  <a:cubicBezTo>
                    <a:pt x="3057" y="1928"/>
                    <a:pt x="3058" y="1928"/>
                    <a:pt x="3058" y="1928"/>
                  </a:cubicBezTo>
                  <a:cubicBezTo>
                    <a:pt x="3073" y="1922"/>
                    <a:pt x="3016" y="1710"/>
                    <a:pt x="2832" y="1410"/>
                  </a:cubicBezTo>
                  <a:cubicBezTo>
                    <a:pt x="2649" y="1111"/>
                    <a:pt x="2318" y="737"/>
                    <a:pt x="1858" y="454"/>
                  </a:cubicBezTo>
                  <a:cubicBezTo>
                    <a:pt x="1397" y="171"/>
                    <a:pt x="917" y="43"/>
                    <a:pt x="566" y="11"/>
                  </a:cubicBezTo>
                  <a:cubicBezTo>
                    <a:pt x="479" y="3"/>
                    <a:pt x="400" y="0"/>
                    <a:pt x="330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555;p34">
              <a:extLst>
                <a:ext uri="{FF2B5EF4-FFF2-40B4-BE49-F238E27FC236}">
                  <a16:creationId xmlns:a16="http://schemas.microsoft.com/office/drawing/2014/main" id="{17B291F1-823F-444C-BBBB-ED213405EFE3}"/>
                </a:ext>
              </a:extLst>
            </p:cNvPr>
            <p:cNvSpPr/>
            <p:nvPr/>
          </p:nvSpPr>
          <p:spPr>
            <a:xfrm>
              <a:off x="9623175" y="6320075"/>
              <a:ext cx="9200" cy="33325"/>
            </a:xfrm>
            <a:custGeom>
              <a:avLst/>
              <a:gdLst/>
              <a:ahLst/>
              <a:cxnLst/>
              <a:rect l="l" t="t" r="r" b="b"/>
              <a:pathLst>
                <a:path w="368" h="1333" extrusionOk="0">
                  <a:moveTo>
                    <a:pt x="319" y="1"/>
                  </a:moveTo>
                  <a:cubicBezTo>
                    <a:pt x="277" y="1"/>
                    <a:pt x="216" y="296"/>
                    <a:pt x="140" y="658"/>
                  </a:cubicBezTo>
                  <a:cubicBezTo>
                    <a:pt x="65" y="1021"/>
                    <a:pt x="0" y="1318"/>
                    <a:pt x="40" y="1332"/>
                  </a:cubicBezTo>
                  <a:cubicBezTo>
                    <a:pt x="41" y="1333"/>
                    <a:pt x="42" y="1333"/>
                    <a:pt x="43" y="1333"/>
                  </a:cubicBezTo>
                  <a:cubicBezTo>
                    <a:pt x="85" y="1333"/>
                    <a:pt x="212" y="1054"/>
                    <a:pt x="289" y="689"/>
                  </a:cubicBezTo>
                  <a:cubicBezTo>
                    <a:pt x="368" y="316"/>
                    <a:pt x="362" y="5"/>
                    <a:pt x="320" y="1"/>
                  </a:cubicBezTo>
                  <a:cubicBezTo>
                    <a:pt x="320" y="1"/>
                    <a:pt x="319" y="1"/>
                    <a:pt x="319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556;p34">
              <a:extLst>
                <a:ext uri="{FF2B5EF4-FFF2-40B4-BE49-F238E27FC236}">
                  <a16:creationId xmlns:a16="http://schemas.microsoft.com/office/drawing/2014/main" id="{5BE2839E-DAD3-4EEB-A52B-A5E5C525C005}"/>
                </a:ext>
              </a:extLst>
            </p:cNvPr>
            <p:cNvSpPr/>
            <p:nvPr/>
          </p:nvSpPr>
          <p:spPr>
            <a:xfrm>
              <a:off x="9777750" y="6370600"/>
              <a:ext cx="22000" cy="27750"/>
            </a:xfrm>
            <a:custGeom>
              <a:avLst/>
              <a:gdLst/>
              <a:ahLst/>
              <a:cxnLst/>
              <a:rect l="l" t="t" r="r" b="b"/>
              <a:pathLst>
                <a:path w="880" h="1110" extrusionOk="0">
                  <a:moveTo>
                    <a:pt x="812" y="1"/>
                  </a:moveTo>
                  <a:cubicBezTo>
                    <a:pt x="771" y="1"/>
                    <a:pt x="710" y="9"/>
                    <a:pt x="637" y="32"/>
                  </a:cubicBezTo>
                  <a:cubicBezTo>
                    <a:pt x="501" y="75"/>
                    <a:pt x="322" y="181"/>
                    <a:pt x="188" y="360"/>
                  </a:cubicBezTo>
                  <a:cubicBezTo>
                    <a:pt x="54" y="540"/>
                    <a:pt x="6" y="741"/>
                    <a:pt x="3" y="885"/>
                  </a:cubicBezTo>
                  <a:cubicBezTo>
                    <a:pt x="1" y="1025"/>
                    <a:pt x="33" y="1109"/>
                    <a:pt x="52" y="1109"/>
                  </a:cubicBezTo>
                  <a:cubicBezTo>
                    <a:pt x="52" y="1109"/>
                    <a:pt x="52" y="1109"/>
                    <a:pt x="53" y="1109"/>
                  </a:cubicBezTo>
                  <a:cubicBezTo>
                    <a:pt x="96" y="1109"/>
                    <a:pt x="75" y="763"/>
                    <a:pt x="309" y="451"/>
                  </a:cubicBezTo>
                  <a:cubicBezTo>
                    <a:pt x="541" y="136"/>
                    <a:pt x="879" y="58"/>
                    <a:pt x="867" y="15"/>
                  </a:cubicBezTo>
                  <a:cubicBezTo>
                    <a:pt x="866" y="7"/>
                    <a:pt x="846" y="1"/>
                    <a:pt x="812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557;p34">
              <a:extLst>
                <a:ext uri="{FF2B5EF4-FFF2-40B4-BE49-F238E27FC236}">
                  <a16:creationId xmlns:a16="http://schemas.microsoft.com/office/drawing/2014/main" id="{A98527FC-02A8-40C7-B0BD-A1E38C628C56}"/>
                </a:ext>
              </a:extLst>
            </p:cNvPr>
            <p:cNvSpPr/>
            <p:nvPr/>
          </p:nvSpPr>
          <p:spPr>
            <a:xfrm>
              <a:off x="9695125" y="4579025"/>
              <a:ext cx="337200" cy="231325"/>
            </a:xfrm>
            <a:custGeom>
              <a:avLst/>
              <a:gdLst/>
              <a:ahLst/>
              <a:cxnLst/>
              <a:rect l="l" t="t" r="r" b="b"/>
              <a:pathLst>
                <a:path w="13488" h="9253" extrusionOk="0">
                  <a:moveTo>
                    <a:pt x="8391" y="1"/>
                  </a:moveTo>
                  <a:cubicBezTo>
                    <a:pt x="5579" y="1"/>
                    <a:pt x="1324" y="205"/>
                    <a:pt x="238" y="713"/>
                  </a:cubicBezTo>
                  <a:cubicBezTo>
                    <a:pt x="0" y="824"/>
                    <a:pt x="7389" y="9253"/>
                    <a:pt x="8178" y="9253"/>
                  </a:cubicBezTo>
                  <a:cubicBezTo>
                    <a:pt x="8202" y="9253"/>
                    <a:pt x="8221" y="9244"/>
                    <a:pt x="8232" y="9228"/>
                  </a:cubicBezTo>
                  <a:cubicBezTo>
                    <a:pt x="8608" y="8668"/>
                    <a:pt x="13487" y="1276"/>
                    <a:pt x="13487" y="1276"/>
                  </a:cubicBezTo>
                  <a:cubicBezTo>
                    <a:pt x="13487" y="1276"/>
                    <a:pt x="12272" y="103"/>
                    <a:pt x="9746" y="20"/>
                  </a:cubicBezTo>
                  <a:cubicBezTo>
                    <a:pt x="9359" y="7"/>
                    <a:pt x="8899" y="1"/>
                    <a:pt x="8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558;p34">
              <a:extLst>
                <a:ext uri="{FF2B5EF4-FFF2-40B4-BE49-F238E27FC236}">
                  <a16:creationId xmlns:a16="http://schemas.microsoft.com/office/drawing/2014/main" id="{DDFEF91A-011A-49D3-93A5-912EEC45B58E}"/>
                </a:ext>
              </a:extLst>
            </p:cNvPr>
            <p:cNvSpPr/>
            <p:nvPr/>
          </p:nvSpPr>
          <p:spPr>
            <a:xfrm>
              <a:off x="9577100" y="5148950"/>
              <a:ext cx="474050" cy="1178575"/>
            </a:xfrm>
            <a:custGeom>
              <a:avLst/>
              <a:gdLst/>
              <a:ahLst/>
              <a:cxnLst/>
              <a:rect l="l" t="t" r="r" b="b"/>
              <a:pathLst>
                <a:path w="18962" h="47143" extrusionOk="0">
                  <a:moveTo>
                    <a:pt x="3637" y="0"/>
                  </a:moveTo>
                  <a:lnTo>
                    <a:pt x="1" y="47142"/>
                  </a:lnTo>
                  <a:lnTo>
                    <a:pt x="16373" y="47142"/>
                  </a:lnTo>
                  <a:lnTo>
                    <a:pt x="1896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559;p34">
              <a:extLst>
                <a:ext uri="{FF2B5EF4-FFF2-40B4-BE49-F238E27FC236}">
                  <a16:creationId xmlns:a16="http://schemas.microsoft.com/office/drawing/2014/main" id="{CE2080B3-0F4F-4F28-87C6-5D6F173A57CB}"/>
                </a:ext>
              </a:extLst>
            </p:cNvPr>
            <p:cNvSpPr/>
            <p:nvPr/>
          </p:nvSpPr>
          <p:spPr>
            <a:xfrm>
              <a:off x="9792400" y="5295475"/>
              <a:ext cx="79225" cy="1035200"/>
            </a:xfrm>
            <a:custGeom>
              <a:avLst/>
              <a:gdLst/>
              <a:ahLst/>
              <a:cxnLst/>
              <a:rect l="l" t="t" r="r" b="b"/>
              <a:pathLst>
                <a:path w="3169" h="41408" extrusionOk="0">
                  <a:moveTo>
                    <a:pt x="3165" y="1"/>
                  </a:moveTo>
                  <a:cubicBezTo>
                    <a:pt x="3163" y="1"/>
                    <a:pt x="3158" y="36"/>
                    <a:pt x="3153" y="108"/>
                  </a:cubicBezTo>
                  <a:cubicBezTo>
                    <a:pt x="3148" y="186"/>
                    <a:pt x="3142" y="291"/>
                    <a:pt x="3133" y="422"/>
                  </a:cubicBezTo>
                  <a:cubicBezTo>
                    <a:pt x="3118" y="707"/>
                    <a:pt x="3098" y="1113"/>
                    <a:pt x="3072" y="1631"/>
                  </a:cubicBezTo>
                  <a:cubicBezTo>
                    <a:pt x="3025" y="2681"/>
                    <a:pt x="2943" y="4199"/>
                    <a:pt x="2837" y="6075"/>
                  </a:cubicBezTo>
                  <a:cubicBezTo>
                    <a:pt x="2621" y="9826"/>
                    <a:pt x="2240" y="15002"/>
                    <a:pt x="1718" y="20712"/>
                  </a:cubicBezTo>
                  <a:cubicBezTo>
                    <a:pt x="1200" y="26423"/>
                    <a:pt x="706" y="31593"/>
                    <a:pt x="413" y="35340"/>
                  </a:cubicBezTo>
                  <a:cubicBezTo>
                    <a:pt x="264" y="37213"/>
                    <a:pt x="153" y="38729"/>
                    <a:pt x="90" y="39779"/>
                  </a:cubicBezTo>
                  <a:cubicBezTo>
                    <a:pt x="60" y="40296"/>
                    <a:pt x="35" y="40702"/>
                    <a:pt x="18" y="40986"/>
                  </a:cubicBezTo>
                  <a:cubicBezTo>
                    <a:pt x="12" y="41118"/>
                    <a:pt x="7" y="41222"/>
                    <a:pt x="3" y="41300"/>
                  </a:cubicBezTo>
                  <a:cubicBezTo>
                    <a:pt x="1" y="41371"/>
                    <a:pt x="1" y="41408"/>
                    <a:pt x="3" y="41408"/>
                  </a:cubicBezTo>
                  <a:cubicBezTo>
                    <a:pt x="5" y="41408"/>
                    <a:pt x="11" y="41372"/>
                    <a:pt x="19" y="41301"/>
                  </a:cubicBezTo>
                  <a:cubicBezTo>
                    <a:pt x="25" y="41223"/>
                    <a:pt x="35" y="41120"/>
                    <a:pt x="49" y="40988"/>
                  </a:cubicBezTo>
                  <a:cubicBezTo>
                    <a:pt x="72" y="40704"/>
                    <a:pt x="105" y="40300"/>
                    <a:pt x="149" y="39782"/>
                  </a:cubicBezTo>
                  <a:cubicBezTo>
                    <a:pt x="236" y="38727"/>
                    <a:pt x="363" y="37214"/>
                    <a:pt x="520" y="35349"/>
                  </a:cubicBezTo>
                  <a:cubicBezTo>
                    <a:pt x="839" y="31604"/>
                    <a:pt x="1350" y="26438"/>
                    <a:pt x="1869" y="20725"/>
                  </a:cubicBezTo>
                  <a:cubicBezTo>
                    <a:pt x="2391" y="15014"/>
                    <a:pt x="2754" y="9834"/>
                    <a:pt x="2945" y="6080"/>
                  </a:cubicBezTo>
                  <a:cubicBezTo>
                    <a:pt x="3036" y="4202"/>
                    <a:pt x="3103" y="2683"/>
                    <a:pt x="3131" y="1632"/>
                  </a:cubicBezTo>
                  <a:cubicBezTo>
                    <a:pt x="3145" y="1114"/>
                    <a:pt x="3156" y="708"/>
                    <a:pt x="3164" y="423"/>
                  </a:cubicBezTo>
                  <a:cubicBezTo>
                    <a:pt x="3166" y="291"/>
                    <a:pt x="3167" y="186"/>
                    <a:pt x="3168" y="108"/>
                  </a:cubicBezTo>
                  <a:cubicBezTo>
                    <a:pt x="3168" y="36"/>
                    <a:pt x="3167" y="1"/>
                    <a:pt x="3165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560;p34">
              <a:extLst>
                <a:ext uri="{FF2B5EF4-FFF2-40B4-BE49-F238E27FC236}">
                  <a16:creationId xmlns:a16="http://schemas.microsoft.com/office/drawing/2014/main" id="{E6FE5629-56CB-4976-B4DF-5A9FC3BA3F91}"/>
                </a:ext>
              </a:extLst>
            </p:cNvPr>
            <p:cNvSpPr/>
            <p:nvPr/>
          </p:nvSpPr>
          <p:spPr>
            <a:xfrm>
              <a:off x="10049725" y="4643000"/>
              <a:ext cx="163075" cy="186575"/>
            </a:xfrm>
            <a:custGeom>
              <a:avLst/>
              <a:gdLst/>
              <a:ahLst/>
              <a:cxnLst/>
              <a:rect l="l" t="t" r="r" b="b"/>
              <a:pathLst>
                <a:path w="6523" h="7463" extrusionOk="0">
                  <a:moveTo>
                    <a:pt x="3683" y="1"/>
                  </a:moveTo>
                  <a:cubicBezTo>
                    <a:pt x="3000" y="1"/>
                    <a:pt x="573" y="2172"/>
                    <a:pt x="289" y="3295"/>
                  </a:cubicBezTo>
                  <a:cubicBezTo>
                    <a:pt x="1" y="4439"/>
                    <a:pt x="648" y="7438"/>
                    <a:pt x="648" y="7438"/>
                  </a:cubicBezTo>
                  <a:lnTo>
                    <a:pt x="4746" y="7463"/>
                  </a:lnTo>
                  <a:lnTo>
                    <a:pt x="4482" y="5607"/>
                  </a:lnTo>
                  <a:lnTo>
                    <a:pt x="4482" y="5607"/>
                  </a:lnTo>
                  <a:cubicBezTo>
                    <a:pt x="4508" y="5616"/>
                    <a:pt x="4539" y="5620"/>
                    <a:pt x="4573" y="5620"/>
                  </a:cubicBezTo>
                  <a:cubicBezTo>
                    <a:pt x="4997" y="5620"/>
                    <a:pt x="5937" y="4978"/>
                    <a:pt x="6218" y="4499"/>
                  </a:cubicBezTo>
                  <a:cubicBezTo>
                    <a:pt x="6523" y="3979"/>
                    <a:pt x="5432" y="3797"/>
                    <a:pt x="5432" y="3797"/>
                  </a:cubicBezTo>
                  <a:cubicBezTo>
                    <a:pt x="5432" y="3797"/>
                    <a:pt x="5776" y="3424"/>
                    <a:pt x="5643" y="3158"/>
                  </a:cubicBezTo>
                  <a:cubicBezTo>
                    <a:pt x="5509" y="2893"/>
                    <a:pt x="4738" y="2816"/>
                    <a:pt x="4738" y="2816"/>
                  </a:cubicBezTo>
                  <a:lnTo>
                    <a:pt x="4592" y="2457"/>
                  </a:lnTo>
                  <a:cubicBezTo>
                    <a:pt x="4444" y="2100"/>
                    <a:pt x="2810" y="2091"/>
                    <a:pt x="2810" y="2091"/>
                  </a:cubicBezTo>
                  <a:cubicBezTo>
                    <a:pt x="2810" y="2091"/>
                    <a:pt x="3661" y="1372"/>
                    <a:pt x="3993" y="1039"/>
                  </a:cubicBezTo>
                  <a:cubicBezTo>
                    <a:pt x="4324" y="706"/>
                    <a:pt x="4175" y="64"/>
                    <a:pt x="3720" y="3"/>
                  </a:cubicBezTo>
                  <a:cubicBezTo>
                    <a:pt x="3708" y="1"/>
                    <a:pt x="3696" y="1"/>
                    <a:pt x="3683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561;p34">
              <a:extLst>
                <a:ext uri="{FF2B5EF4-FFF2-40B4-BE49-F238E27FC236}">
                  <a16:creationId xmlns:a16="http://schemas.microsoft.com/office/drawing/2014/main" id="{1D2FBE3F-B7B9-42FB-91F1-9DC8965E22B0}"/>
                </a:ext>
              </a:extLst>
            </p:cNvPr>
            <p:cNvSpPr/>
            <p:nvPr/>
          </p:nvSpPr>
          <p:spPr>
            <a:xfrm>
              <a:off x="10088300" y="4717100"/>
              <a:ext cx="69025" cy="69325"/>
            </a:xfrm>
            <a:custGeom>
              <a:avLst/>
              <a:gdLst/>
              <a:ahLst/>
              <a:cxnLst/>
              <a:rect l="l" t="t" r="r" b="b"/>
              <a:pathLst>
                <a:path w="2761" h="2773" extrusionOk="0">
                  <a:moveTo>
                    <a:pt x="1893" y="0"/>
                  </a:moveTo>
                  <a:cubicBezTo>
                    <a:pt x="1738" y="0"/>
                    <a:pt x="1583" y="24"/>
                    <a:pt x="1434" y="71"/>
                  </a:cubicBezTo>
                  <a:cubicBezTo>
                    <a:pt x="986" y="210"/>
                    <a:pt x="635" y="514"/>
                    <a:pt x="414" y="846"/>
                  </a:cubicBezTo>
                  <a:cubicBezTo>
                    <a:pt x="193" y="1179"/>
                    <a:pt x="94" y="1530"/>
                    <a:pt x="47" y="1822"/>
                  </a:cubicBezTo>
                  <a:cubicBezTo>
                    <a:pt x="10" y="2053"/>
                    <a:pt x="0" y="2286"/>
                    <a:pt x="17" y="2520"/>
                  </a:cubicBezTo>
                  <a:cubicBezTo>
                    <a:pt x="29" y="2683"/>
                    <a:pt x="49" y="2773"/>
                    <a:pt x="58" y="2773"/>
                  </a:cubicBezTo>
                  <a:cubicBezTo>
                    <a:pt x="58" y="2773"/>
                    <a:pt x="58" y="2773"/>
                    <a:pt x="58" y="2773"/>
                  </a:cubicBezTo>
                  <a:cubicBezTo>
                    <a:pt x="87" y="2773"/>
                    <a:pt x="42" y="2406"/>
                    <a:pt x="151" y="1841"/>
                  </a:cubicBezTo>
                  <a:cubicBezTo>
                    <a:pt x="210" y="1562"/>
                    <a:pt x="317" y="1231"/>
                    <a:pt x="530" y="924"/>
                  </a:cubicBezTo>
                  <a:cubicBezTo>
                    <a:pt x="740" y="621"/>
                    <a:pt x="1070" y="342"/>
                    <a:pt x="1478" y="215"/>
                  </a:cubicBezTo>
                  <a:cubicBezTo>
                    <a:pt x="1615" y="172"/>
                    <a:pt x="1762" y="149"/>
                    <a:pt x="1905" y="149"/>
                  </a:cubicBezTo>
                  <a:cubicBezTo>
                    <a:pt x="2172" y="149"/>
                    <a:pt x="2421" y="230"/>
                    <a:pt x="2555" y="413"/>
                  </a:cubicBezTo>
                  <a:cubicBezTo>
                    <a:pt x="2655" y="548"/>
                    <a:pt x="2620" y="718"/>
                    <a:pt x="2544" y="864"/>
                  </a:cubicBezTo>
                  <a:cubicBezTo>
                    <a:pt x="2474" y="1004"/>
                    <a:pt x="2394" y="1137"/>
                    <a:pt x="2304" y="1266"/>
                  </a:cubicBezTo>
                  <a:cubicBezTo>
                    <a:pt x="1972" y="1737"/>
                    <a:pt x="1671" y="1949"/>
                    <a:pt x="1689" y="1970"/>
                  </a:cubicBezTo>
                  <a:cubicBezTo>
                    <a:pt x="1690" y="1970"/>
                    <a:pt x="1690" y="1971"/>
                    <a:pt x="1692" y="1971"/>
                  </a:cubicBezTo>
                  <a:cubicBezTo>
                    <a:pt x="1707" y="1971"/>
                    <a:pt x="1784" y="1925"/>
                    <a:pt x="1905" y="1830"/>
                  </a:cubicBezTo>
                  <a:cubicBezTo>
                    <a:pt x="2086" y="1682"/>
                    <a:pt x="2250" y="1515"/>
                    <a:pt x="2392" y="1328"/>
                  </a:cubicBezTo>
                  <a:cubicBezTo>
                    <a:pt x="2490" y="1199"/>
                    <a:pt x="2579" y="1064"/>
                    <a:pt x="2657" y="920"/>
                  </a:cubicBezTo>
                  <a:cubicBezTo>
                    <a:pt x="2698" y="842"/>
                    <a:pt x="2738" y="752"/>
                    <a:pt x="2749" y="647"/>
                  </a:cubicBezTo>
                  <a:cubicBezTo>
                    <a:pt x="2761" y="537"/>
                    <a:pt x="2733" y="426"/>
                    <a:pt x="2672" y="335"/>
                  </a:cubicBezTo>
                  <a:cubicBezTo>
                    <a:pt x="2543" y="150"/>
                    <a:pt x="2330" y="52"/>
                    <a:pt x="2109" y="15"/>
                  </a:cubicBezTo>
                  <a:cubicBezTo>
                    <a:pt x="2037" y="5"/>
                    <a:pt x="1965" y="0"/>
                    <a:pt x="189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562;p34">
              <a:extLst>
                <a:ext uri="{FF2B5EF4-FFF2-40B4-BE49-F238E27FC236}">
                  <a16:creationId xmlns:a16="http://schemas.microsoft.com/office/drawing/2014/main" id="{5F026662-4D62-4887-890F-68BFD8A68728}"/>
                </a:ext>
              </a:extLst>
            </p:cNvPr>
            <p:cNvSpPr/>
            <p:nvPr/>
          </p:nvSpPr>
          <p:spPr>
            <a:xfrm>
              <a:off x="10113275" y="4704600"/>
              <a:ext cx="16300" cy="24350"/>
            </a:xfrm>
            <a:custGeom>
              <a:avLst/>
              <a:gdLst/>
              <a:ahLst/>
              <a:cxnLst/>
              <a:rect l="l" t="t" r="r" b="b"/>
              <a:pathLst>
                <a:path w="652" h="974" extrusionOk="0">
                  <a:moveTo>
                    <a:pt x="611" y="1"/>
                  </a:moveTo>
                  <a:cubicBezTo>
                    <a:pt x="560" y="1"/>
                    <a:pt x="365" y="158"/>
                    <a:pt x="208" y="415"/>
                  </a:cubicBezTo>
                  <a:cubicBezTo>
                    <a:pt x="39" y="695"/>
                    <a:pt x="1" y="964"/>
                    <a:pt x="41" y="973"/>
                  </a:cubicBezTo>
                  <a:cubicBezTo>
                    <a:pt x="42" y="973"/>
                    <a:pt x="43" y="973"/>
                    <a:pt x="44" y="973"/>
                  </a:cubicBezTo>
                  <a:cubicBezTo>
                    <a:pt x="87" y="973"/>
                    <a:pt x="184" y="747"/>
                    <a:pt x="338" y="493"/>
                  </a:cubicBezTo>
                  <a:cubicBezTo>
                    <a:pt x="494" y="231"/>
                    <a:pt x="651" y="36"/>
                    <a:pt x="621" y="4"/>
                  </a:cubicBezTo>
                  <a:cubicBezTo>
                    <a:pt x="619" y="2"/>
                    <a:pt x="616" y="1"/>
                    <a:pt x="611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563;p34">
              <a:extLst>
                <a:ext uri="{FF2B5EF4-FFF2-40B4-BE49-F238E27FC236}">
                  <a16:creationId xmlns:a16="http://schemas.microsoft.com/office/drawing/2014/main" id="{1395893D-2D49-4646-97B4-FAF6D7EA47EA}"/>
                </a:ext>
              </a:extLst>
            </p:cNvPr>
            <p:cNvSpPr/>
            <p:nvPr/>
          </p:nvSpPr>
          <p:spPr>
            <a:xfrm>
              <a:off x="10080825" y="4736275"/>
              <a:ext cx="160825" cy="205600"/>
            </a:xfrm>
            <a:custGeom>
              <a:avLst/>
              <a:gdLst/>
              <a:ahLst/>
              <a:cxnLst/>
              <a:rect l="l" t="t" r="r" b="b"/>
              <a:pathLst>
                <a:path w="6433" h="8224" extrusionOk="0">
                  <a:moveTo>
                    <a:pt x="1301" y="0"/>
                  </a:moveTo>
                  <a:lnTo>
                    <a:pt x="618" y="2763"/>
                  </a:lnTo>
                  <a:lnTo>
                    <a:pt x="0" y="5199"/>
                  </a:lnTo>
                  <a:lnTo>
                    <a:pt x="4079" y="8224"/>
                  </a:lnTo>
                  <a:lnTo>
                    <a:pt x="6433" y="251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564;p34">
              <a:extLst>
                <a:ext uri="{FF2B5EF4-FFF2-40B4-BE49-F238E27FC236}">
                  <a16:creationId xmlns:a16="http://schemas.microsoft.com/office/drawing/2014/main" id="{0D52E604-E8E7-452F-AB66-661E07F43570}"/>
                </a:ext>
              </a:extLst>
            </p:cNvPr>
            <p:cNvSpPr/>
            <p:nvPr/>
          </p:nvSpPr>
          <p:spPr>
            <a:xfrm>
              <a:off x="9998125" y="4805250"/>
              <a:ext cx="226725" cy="176575"/>
            </a:xfrm>
            <a:custGeom>
              <a:avLst/>
              <a:gdLst/>
              <a:ahLst/>
              <a:cxnLst/>
              <a:rect l="l" t="t" r="r" b="b"/>
              <a:pathLst>
                <a:path w="9069" h="7063" extrusionOk="0">
                  <a:moveTo>
                    <a:pt x="3832" y="0"/>
                  </a:moveTo>
                  <a:cubicBezTo>
                    <a:pt x="3646" y="0"/>
                    <a:pt x="3222" y="28"/>
                    <a:pt x="2909" y="257"/>
                  </a:cubicBezTo>
                  <a:cubicBezTo>
                    <a:pt x="2047" y="888"/>
                    <a:pt x="2297" y="2395"/>
                    <a:pt x="2297" y="2395"/>
                  </a:cubicBezTo>
                  <a:lnTo>
                    <a:pt x="0" y="3994"/>
                  </a:lnTo>
                  <a:lnTo>
                    <a:pt x="2120" y="7063"/>
                  </a:lnTo>
                  <a:cubicBezTo>
                    <a:pt x="5407" y="6864"/>
                    <a:pt x="7282" y="5566"/>
                    <a:pt x="7607" y="5305"/>
                  </a:cubicBezTo>
                  <a:cubicBezTo>
                    <a:pt x="7995" y="4996"/>
                    <a:pt x="7924" y="4218"/>
                    <a:pt x="7924" y="4218"/>
                  </a:cubicBezTo>
                  <a:cubicBezTo>
                    <a:pt x="8406" y="3877"/>
                    <a:pt x="8058" y="3309"/>
                    <a:pt x="8058" y="3309"/>
                  </a:cubicBezTo>
                  <a:cubicBezTo>
                    <a:pt x="8698" y="3018"/>
                    <a:pt x="9069" y="2667"/>
                    <a:pt x="8828" y="2130"/>
                  </a:cubicBezTo>
                  <a:cubicBezTo>
                    <a:pt x="8698" y="1840"/>
                    <a:pt x="7463" y="1842"/>
                    <a:pt x="6483" y="1766"/>
                  </a:cubicBezTo>
                  <a:lnTo>
                    <a:pt x="6455" y="1763"/>
                  </a:lnTo>
                  <a:cubicBezTo>
                    <a:pt x="5409" y="1676"/>
                    <a:pt x="4489" y="1041"/>
                    <a:pt x="3989" y="120"/>
                  </a:cubicBezTo>
                  <a:lnTo>
                    <a:pt x="3926" y="3"/>
                  </a:lnTo>
                  <a:cubicBezTo>
                    <a:pt x="3926" y="3"/>
                    <a:pt x="3891" y="0"/>
                    <a:pt x="3832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565;p34">
              <a:extLst>
                <a:ext uri="{FF2B5EF4-FFF2-40B4-BE49-F238E27FC236}">
                  <a16:creationId xmlns:a16="http://schemas.microsoft.com/office/drawing/2014/main" id="{F24C82FD-05D1-45EA-AC58-C5D67E62276D}"/>
                </a:ext>
              </a:extLst>
            </p:cNvPr>
            <p:cNvSpPr/>
            <p:nvPr/>
          </p:nvSpPr>
          <p:spPr>
            <a:xfrm>
              <a:off x="10119750" y="4886875"/>
              <a:ext cx="83375" cy="9775"/>
            </a:xfrm>
            <a:custGeom>
              <a:avLst/>
              <a:gdLst/>
              <a:ahLst/>
              <a:cxnLst/>
              <a:rect l="l" t="t" r="r" b="b"/>
              <a:pathLst>
                <a:path w="3335" h="391" extrusionOk="0">
                  <a:moveTo>
                    <a:pt x="92" y="0"/>
                  </a:moveTo>
                  <a:cubicBezTo>
                    <a:pt x="23" y="0"/>
                    <a:pt x="1" y="104"/>
                    <a:pt x="74" y="129"/>
                  </a:cubicBezTo>
                  <a:cubicBezTo>
                    <a:pt x="557" y="297"/>
                    <a:pt x="1115" y="390"/>
                    <a:pt x="1671" y="390"/>
                  </a:cubicBezTo>
                  <a:cubicBezTo>
                    <a:pt x="2242" y="390"/>
                    <a:pt x="2812" y="292"/>
                    <a:pt x="3299" y="78"/>
                  </a:cubicBezTo>
                  <a:cubicBezTo>
                    <a:pt x="3335" y="61"/>
                    <a:pt x="3309" y="14"/>
                    <a:pt x="3276" y="14"/>
                  </a:cubicBezTo>
                  <a:cubicBezTo>
                    <a:pt x="3275" y="14"/>
                    <a:pt x="3273" y="14"/>
                    <a:pt x="3272" y="14"/>
                  </a:cubicBezTo>
                  <a:cubicBezTo>
                    <a:pt x="2743" y="92"/>
                    <a:pt x="2225" y="215"/>
                    <a:pt x="1687" y="222"/>
                  </a:cubicBezTo>
                  <a:cubicBezTo>
                    <a:pt x="1673" y="222"/>
                    <a:pt x="1658" y="222"/>
                    <a:pt x="1644" y="222"/>
                  </a:cubicBezTo>
                  <a:cubicBezTo>
                    <a:pt x="1119" y="222"/>
                    <a:pt x="620" y="107"/>
                    <a:pt x="109" y="2"/>
                  </a:cubicBezTo>
                  <a:cubicBezTo>
                    <a:pt x="103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566;p34">
              <a:extLst>
                <a:ext uri="{FF2B5EF4-FFF2-40B4-BE49-F238E27FC236}">
                  <a16:creationId xmlns:a16="http://schemas.microsoft.com/office/drawing/2014/main" id="{892C39BF-4F68-45CE-9BB5-4965F6D5AB66}"/>
                </a:ext>
              </a:extLst>
            </p:cNvPr>
            <p:cNvSpPr/>
            <p:nvPr/>
          </p:nvSpPr>
          <p:spPr>
            <a:xfrm>
              <a:off x="10117250" y="4911425"/>
              <a:ext cx="80975" cy="17425"/>
            </a:xfrm>
            <a:custGeom>
              <a:avLst/>
              <a:gdLst/>
              <a:ahLst/>
              <a:cxnLst/>
              <a:rect l="l" t="t" r="r" b="b"/>
              <a:pathLst>
                <a:path w="3239" h="697" extrusionOk="0">
                  <a:moveTo>
                    <a:pt x="3163" y="0"/>
                  </a:moveTo>
                  <a:cubicBezTo>
                    <a:pt x="3154" y="0"/>
                    <a:pt x="3146" y="2"/>
                    <a:pt x="3138" y="7"/>
                  </a:cubicBezTo>
                  <a:cubicBezTo>
                    <a:pt x="2576" y="342"/>
                    <a:pt x="2015" y="499"/>
                    <a:pt x="1438" y="499"/>
                  </a:cubicBezTo>
                  <a:cubicBezTo>
                    <a:pt x="1016" y="499"/>
                    <a:pt x="586" y="415"/>
                    <a:pt x="140" y="255"/>
                  </a:cubicBezTo>
                  <a:cubicBezTo>
                    <a:pt x="132" y="252"/>
                    <a:pt x="124" y="251"/>
                    <a:pt x="116" y="251"/>
                  </a:cubicBezTo>
                  <a:cubicBezTo>
                    <a:pt x="43" y="251"/>
                    <a:pt x="1" y="371"/>
                    <a:pt x="77" y="404"/>
                  </a:cubicBezTo>
                  <a:cubicBezTo>
                    <a:pt x="507" y="591"/>
                    <a:pt x="989" y="696"/>
                    <a:pt x="1466" y="696"/>
                  </a:cubicBezTo>
                  <a:cubicBezTo>
                    <a:pt x="2095" y="696"/>
                    <a:pt x="2716" y="512"/>
                    <a:pt x="3201" y="88"/>
                  </a:cubicBezTo>
                  <a:cubicBezTo>
                    <a:pt x="3238" y="56"/>
                    <a:pt x="3204" y="0"/>
                    <a:pt x="3163" y="0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567;p34">
              <a:extLst>
                <a:ext uri="{FF2B5EF4-FFF2-40B4-BE49-F238E27FC236}">
                  <a16:creationId xmlns:a16="http://schemas.microsoft.com/office/drawing/2014/main" id="{319E25A7-8315-4874-9E80-7FD79458889E}"/>
                </a:ext>
              </a:extLst>
            </p:cNvPr>
            <p:cNvSpPr/>
            <p:nvPr/>
          </p:nvSpPr>
          <p:spPr>
            <a:xfrm>
              <a:off x="9696875" y="4866225"/>
              <a:ext cx="394725" cy="273625"/>
            </a:xfrm>
            <a:custGeom>
              <a:avLst/>
              <a:gdLst/>
              <a:ahLst/>
              <a:cxnLst/>
              <a:rect l="l" t="t" r="r" b="b"/>
              <a:pathLst>
                <a:path w="15789" h="10945" extrusionOk="0">
                  <a:moveTo>
                    <a:pt x="12905" y="1"/>
                  </a:moveTo>
                  <a:lnTo>
                    <a:pt x="6695" y="3730"/>
                  </a:lnTo>
                  <a:lnTo>
                    <a:pt x="4438" y="1008"/>
                  </a:lnTo>
                  <a:cubicBezTo>
                    <a:pt x="4438" y="1008"/>
                    <a:pt x="1243" y="2313"/>
                    <a:pt x="1" y="5001"/>
                  </a:cubicBezTo>
                  <a:cubicBezTo>
                    <a:pt x="1" y="5001"/>
                    <a:pt x="4107" y="10944"/>
                    <a:pt x="7491" y="10944"/>
                  </a:cubicBezTo>
                  <a:cubicBezTo>
                    <a:pt x="7827" y="10944"/>
                    <a:pt x="8155" y="10886"/>
                    <a:pt x="8472" y="10757"/>
                  </a:cubicBezTo>
                  <a:cubicBezTo>
                    <a:pt x="11982" y="9333"/>
                    <a:pt x="15788" y="4451"/>
                    <a:pt x="15788" y="4451"/>
                  </a:cubicBezTo>
                  <a:lnTo>
                    <a:pt x="129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568;p34">
              <a:extLst>
                <a:ext uri="{FF2B5EF4-FFF2-40B4-BE49-F238E27FC236}">
                  <a16:creationId xmlns:a16="http://schemas.microsoft.com/office/drawing/2014/main" id="{2AA69015-0A37-4E75-98DB-2FF37E9676F9}"/>
                </a:ext>
              </a:extLst>
            </p:cNvPr>
            <p:cNvSpPr/>
            <p:nvPr/>
          </p:nvSpPr>
          <p:spPr>
            <a:xfrm>
              <a:off x="9712250" y="4766925"/>
              <a:ext cx="378975" cy="355000"/>
            </a:xfrm>
            <a:custGeom>
              <a:avLst/>
              <a:gdLst/>
              <a:ahLst/>
              <a:cxnLst/>
              <a:rect l="l" t="t" r="r" b="b"/>
              <a:pathLst>
                <a:path w="15159" h="14200" extrusionOk="0">
                  <a:moveTo>
                    <a:pt x="1421" y="0"/>
                  </a:moveTo>
                  <a:cubicBezTo>
                    <a:pt x="1421" y="0"/>
                    <a:pt x="1421" y="0"/>
                    <a:pt x="1421" y="0"/>
                  </a:cubicBezTo>
                  <a:cubicBezTo>
                    <a:pt x="1420" y="1"/>
                    <a:pt x="1432" y="22"/>
                    <a:pt x="1459" y="61"/>
                  </a:cubicBezTo>
                  <a:lnTo>
                    <a:pt x="1578" y="236"/>
                  </a:lnTo>
                  <a:cubicBezTo>
                    <a:pt x="1691" y="394"/>
                    <a:pt x="1849" y="615"/>
                    <a:pt x="2051" y="900"/>
                  </a:cubicBezTo>
                  <a:cubicBezTo>
                    <a:pt x="2474" y="1483"/>
                    <a:pt x="3080" y="2319"/>
                    <a:pt x="3838" y="3365"/>
                  </a:cubicBezTo>
                  <a:lnTo>
                    <a:pt x="5096" y="5091"/>
                  </a:lnTo>
                  <a:lnTo>
                    <a:pt x="5805" y="6061"/>
                  </a:lnTo>
                  <a:cubicBezTo>
                    <a:pt x="5928" y="6226"/>
                    <a:pt x="6044" y="6405"/>
                    <a:pt x="6205" y="6560"/>
                  </a:cubicBezTo>
                  <a:cubicBezTo>
                    <a:pt x="6347" y="6704"/>
                    <a:pt x="6554" y="6816"/>
                    <a:pt x="6773" y="6816"/>
                  </a:cubicBezTo>
                  <a:cubicBezTo>
                    <a:pt x="6795" y="6816"/>
                    <a:pt x="6816" y="6815"/>
                    <a:pt x="6838" y="6812"/>
                  </a:cubicBezTo>
                  <a:cubicBezTo>
                    <a:pt x="7077" y="6793"/>
                    <a:pt x="7288" y="6686"/>
                    <a:pt x="7489" y="6581"/>
                  </a:cubicBezTo>
                  <a:lnTo>
                    <a:pt x="8099" y="6264"/>
                  </a:lnTo>
                  <a:lnTo>
                    <a:pt x="9365" y="5603"/>
                  </a:lnTo>
                  <a:lnTo>
                    <a:pt x="12054" y="4198"/>
                  </a:lnTo>
                  <a:lnTo>
                    <a:pt x="12054" y="4198"/>
                  </a:lnTo>
                  <a:lnTo>
                    <a:pt x="12471" y="4061"/>
                  </a:lnTo>
                  <a:lnTo>
                    <a:pt x="12471" y="4061"/>
                  </a:lnTo>
                  <a:cubicBezTo>
                    <a:pt x="13156" y="5243"/>
                    <a:pt x="13879" y="6491"/>
                    <a:pt x="14621" y="7772"/>
                  </a:cubicBezTo>
                  <a:lnTo>
                    <a:pt x="14976" y="8383"/>
                  </a:lnTo>
                  <a:lnTo>
                    <a:pt x="14976" y="8383"/>
                  </a:lnTo>
                  <a:cubicBezTo>
                    <a:pt x="14197" y="9399"/>
                    <a:pt x="13431" y="10386"/>
                    <a:pt x="12589" y="11242"/>
                  </a:cubicBezTo>
                  <a:cubicBezTo>
                    <a:pt x="11742" y="12112"/>
                    <a:pt x="10808" y="12839"/>
                    <a:pt x="9815" y="13337"/>
                  </a:cubicBezTo>
                  <a:cubicBezTo>
                    <a:pt x="8867" y="13811"/>
                    <a:pt x="7867" y="14075"/>
                    <a:pt x="6921" y="14075"/>
                  </a:cubicBezTo>
                  <a:cubicBezTo>
                    <a:pt x="6878" y="14075"/>
                    <a:pt x="6834" y="14074"/>
                    <a:pt x="6791" y="14073"/>
                  </a:cubicBezTo>
                  <a:cubicBezTo>
                    <a:pt x="6770" y="14073"/>
                    <a:pt x="6749" y="14074"/>
                    <a:pt x="6729" y="14074"/>
                  </a:cubicBezTo>
                  <a:cubicBezTo>
                    <a:pt x="6258" y="14074"/>
                    <a:pt x="5809" y="13991"/>
                    <a:pt x="5380" y="13905"/>
                  </a:cubicBezTo>
                  <a:cubicBezTo>
                    <a:pt x="4939" y="13789"/>
                    <a:pt x="4520" y="13658"/>
                    <a:pt x="4138" y="13485"/>
                  </a:cubicBezTo>
                  <a:cubicBezTo>
                    <a:pt x="3369" y="13150"/>
                    <a:pt x="2729" y="12734"/>
                    <a:pt x="2203" y="12328"/>
                  </a:cubicBezTo>
                  <a:cubicBezTo>
                    <a:pt x="1752" y="11981"/>
                    <a:pt x="1330" y="11597"/>
                    <a:pt x="941" y="11180"/>
                  </a:cubicBezTo>
                  <a:cubicBezTo>
                    <a:pt x="779" y="11012"/>
                    <a:pt x="642" y="10856"/>
                    <a:pt x="527" y="10717"/>
                  </a:cubicBezTo>
                  <a:cubicBezTo>
                    <a:pt x="408" y="10580"/>
                    <a:pt x="312" y="10463"/>
                    <a:pt x="237" y="10364"/>
                  </a:cubicBezTo>
                  <a:cubicBezTo>
                    <a:pt x="165" y="10272"/>
                    <a:pt x="107" y="10200"/>
                    <a:pt x="64" y="10144"/>
                  </a:cubicBezTo>
                  <a:cubicBezTo>
                    <a:pt x="26" y="10096"/>
                    <a:pt x="4" y="10072"/>
                    <a:pt x="1" y="10072"/>
                  </a:cubicBezTo>
                  <a:cubicBezTo>
                    <a:pt x="1" y="10072"/>
                    <a:pt x="1" y="10072"/>
                    <a:pt x="1" y="10072"/>
                  </a:cubicBezTo>
                  <a:cubicBezTo>
                    <a:pt x="1" y="10072"/>
                    <a:pt x="271" y="10518"/>
                    <a:pt x="899" y="11219"/>
                  </a:cubicBezTo>
                  <a:cubicBezTo>
                    <a:pt x="1282" y="11645"/>
                    <a:pt x="1702" y="12039"/>
                    <a:pt x="2153" y="12393"/>
                  </a:cubicBezTo>
                  <a:cubicBezTo>
                    <a:pt x="2678" y="12808"/>
                    <a:pt x="3321" y="13236"/>
                    <a:pt x="4097" y="13581"/>
                  </a:cubicBezTo>
                  <a:cubicBezTo>
                    <a:pt x="4482" y="13759"/>
                    <a:pt x="4906" y="13895"/>
                    <a:pt x="5355" y="14017"/>
                  </a:cubicBezTo>
                  <a:cubicBezTo>
                    <a:pt x="5798" y="14109"/>
                    <a:pt x="6264" y="14198"/>
                    <a:pt x="6754" y="14198"/>
                  </a:cubicBezTo>
                  <a:cubicBezTo>
                    <a:pt x="6766" y="14198"/>
                    <a:pt x="6778" y="14198"/>
                    <a:pt x="6790" y="14198"/>
                  </a:cubicBezTo>
                  <a:cubicBezTo>
                    <a:pt x="6842" y="14199"/>
                    <a:pt x="6895" y="14200"/>
                    <a:pt x="6949" y="14200"/>
                  </a:cubicBezTo>
                  <a:cubicBezTo>
                    <a:pt x="7907" y="14200"/>
                    <a:pt x="8920" y="13936"/>
                    <a:pt x="9877" y="13460"/>
                  </a:cubicBezTo>
                  <a:cubicBezTo>
                    <a:pt x="10889" y="12957"/>
                    <a:pt x="11837" y="12222"/>
                    <a:pt x="12694" y="11346"/>
                  </a:cubicBezTo>
                  <a:cubicBezTo>
                    <a:pt x="13557" y="10471"/>
                    <a:pt x="14337" y="9465"/>
                    <a:pt x="15128" y="8436"/>
                  </a:cubicBezTo>
                  <a:lnTo>
                    <a:pt x="15159" y="8395"/>
                  </a:lnTo>
                  <a:lnTo>
                    <a:pt x="15133" y="8352"/>
                  </a:lnTo>
                  <a:cubicBezTo>
                    <a:pt x="15012" y="8144"/>
                    <a:pt x="14883" y="7921"/>
                    <a:pt x="14752" y="7695"/>
                  </a:cubicBezTo>
                  <a:lnTo>
                    <a:pt x="12569" y="3936"/>
                  </a:lnTo>
                  <a:lnTo>
                    <a:pt x="12539" y="3885"/>
                  </a:lnTo>
                  <a:lnTo>
                    <a:pt x="12482" y="3903"/>
                  </a:lnTo>
                  <a:lnTo>
                    <a:pt x="12001" y="4062"/>
                  </a:lnTo>
                  <a:lnTo>
                    <a:pt x="11995" y="4064"/>
                  </a:lnTo>
                  <a:lnTo>
                    <a:pt x="11989" y="4066"/>
                  </a:lnTo>
                  <a:lnTo>
                    <a:pt x="9301" y="5482"/>
                  </a:lnTo>
                  <a:lnTo>
                    <a:pt x="8038" y="6147"/>
                  </a:lnTo>
                  <a:lnTo>
                    <a:pt x="7429" y="6467"/>
                  </a:lnTo>
                  <a:cubicBezTo>
                    <a:pt x="7232" y="6571"/>
                    <a:pt x="7033" y="6670"/>
                    <a:pt x="6828" y="6688"/>
                  </a:cubicBezTo>
                  <a:cubicBezTo>
                    <a:pt x="6810" y="6690"/>
                    <a:pt x="6792" y="6691"/>
                    <a:pt x="6774" y="6691"/>
                  </a:cubicBezTo>
                  <a:cubicBezTo>
                    <a:pt x="6591" y="6691"/>
                    <a:pt x="6423" y="6602"/>
                    <a:pt x="6291" y="6473"/>
                  </a:cubicBezTo>
                  <a:cubicBezTo>
                    <a:pt x="6143" y="6331"/>
                    <a:pt x="6026" y="6156"/>
                    <a:pt x="5901" y="5991"/>
                  </a:cubicBezTo>
                  <a:lnTo>
                    <a:pt x="5186" y="5025"/>
                  </a:lnTo>
                  <a:lnTo>
                    <a:pt x="3913" y="3310"/>
                  </a:lnTo>
                  <a:cubicBezTo>
                    <a:pt x="3140" y="2275"/>
                    <a:pt x="2523" y="1447"/>
                    <a:pt x="2092" y="870"/>
                  </a:cubicBezTo>
                  <a:lnTo>
                    <a:pt x="1599" y="220"/>
                  </a:lnTo>
                  <a:lnTo>
                    <a:pt x="1469" y="54"/>
                  </a:lnTo>
                  <a:cubicBezTo>
                    <a:pt x="1440" y="18"/>
                    <a:pt x="1424" y="0"/>
                    <a:pt x="1421" y="0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569;p34">
              <a:extLst>
                <a:ext uri="{FF2B5EF4-FFF2-40B4-BE49-F238E27FC236}">
                  <a16:creationId xmlns:a16="http://schemas.microsoft.com/office/drawing/2014/main" id="{52A94C6D-3DD8-4EC6-B32A-E2E60D8F17AE}"/>
                </a:ext>
              </a:extLst>
            </p:cNvPr>
            <p:cNvSpPr/>
            <p:nvPr/>
          </p:nvSpPr>
          <p:spPr>
            <a:xfrm>
              <a:off x="10030400" y="4762800"/>
              <a:ext cx="3800" cy="122300"/>
            </a:xfrm>
            <a:custGeom>
              <a:avLst/>
              <a:gdLst/>
              <a:ahLst/>
              <a:cxnLst/>
              <a:rect l="l" t="t" r="r" b="b"/>
              <a:pathLst>
                <a:path w="152" h="4892" extrusionOk="0">
                  <a:moveTo>
                    <a:pt x="76" y="1"/>
                  </a:moveTo>
                  <a:cubicBezTo>
                    <a:pt x="34" y="1"/>
                    <a:pt x="1" y="1096"/>
                    <a:pt x="1" y="2446"/>
                  </a:cubicBezTo>
                  <a:cubicBezTo>
                    <a:pt x="1" y="3797"/>
                    <a:pt x="34" y="4892"/>
                    <a:pt x="76" y="4892"/>
                  </a:cubicBezTo>
                  <a:cubicBezTo>
                    <a:pt x="118" y="4892"/>
                    <a:pt x="152" y="3798"/>
                    <a:pt x="152" y="2446"/>
                  </a:cubicBezTo>
                  <a:cubicBezTo>
                    <a:pt x="152" y="1096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570;p34">
              <a:extLst>
                <a:ext uri="{FF2B5EF4-FFF2-40B4-BE49-F238E27FC236}">
                  <a16:creationId xmlns:a16="http://schemas.microsoft.com/office/drawing/2014/main" id="{E7B415F5-60CB-4145-ADDD-3F00274C11AE}"/>
                </a:ext>
              </a:extLst>
            </p:cNvPr>
            <p:cNvSpPr/>
            <p:nvPr/>
          </p:nvSpPr>
          <p:spPr>
            <a:xfrm>
              <a:off x="9941000" y="4289750"/>
              <a:ext cx="108050" cy="195650"/>
            </a:xfrm>
            <a:custGeom>
              <a:avLst/>
              <a:gdLst/>
              <a:ahLst/>
              <a:cxnLst/>
              <a:rect l="l" t="t" r="r" b="b"/>
              <a:pathLst>
                <a:path w="4322" h="7826" extrusionOk="0">
                  <a:moveTo>
                    <a:pt x="1409" y="0"/>
                  </a:moveTo>
                  <a:lnTo>
                    <a:pt x="1" y="274"/>
                  </a:lnTo>
                  <a:lnTo>
                    <a:pt x="684" y="7793"/>
                  </a:lnTo>
                  <a:cubicBezTo>
                    <a:pt x="781" y="7815"/>
                    <a:pt x="880" y="7826"/>
                    <a:pt x="979" y="7826"/>
                  </a:cubicBezTo>
                  <a:cubicBezTo>
                    <a:pt x="1731" y="7826"/>
                    <a:pt x="2468" y="7210"/>
                    <a:pt x="2538" y="6449"/>
                  </a:cubicBezTo>
                  <a:cubicBezTo>
                    <a:pt x="3006" y="6004"/>
                    <a:pt x="3285" y="5396"/>
                    <a:pt x="3318" y="4751"/>
                  </a:cubicBezTo>
                  <a:cubicBezTo>
                    <a:pt x="3820" y="4739"/>
                    <a:pt x="4274" y="4295"/>
                    <a:pt x="4298" y="3792"/>
                  </a:cubicBezTo>
                  <a:cubicBezTo>
                    <a:pt x="4322" y="3290"/>
                    <a:pt x="3912" y="2804"/>
                    <a:pt x="3412" y="2743"/>
                  </a:cubicBezTo>
                  <a:cubicBezTo>
                    <a:pt x="3597" y="2383"/>
                    <a:pt x="3552" y="1919"/>
                    <a:pt x="3305" y="1600"/>
                  </a:cubicBezTo>
                  <a:cubicBezTo>
                    <a:pt x="3103" y="1341"/>
                    <a:pt x="2774" y="1187"/>
                    <a:pt x="2446" y="1187"/>
                  </a:cubicBezTo>
                  <a:cubicBezTo>
                    <a:pt x="2372" y="1187"/>
                    <a:pt x="2297" y="1195"/>
                    <a:pt x="2224" y="1212"/>
                  </a:cubicBezTo>
                  <a:cubicBezTo>
                    <a:pt x="2315" y="682"/>
                    <a:pt x="1934" y="115"/>
                    <a:pt x="1409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571;p34">
              <a:extLst>
                <a:ext uri="{FF2B5EF4-FFF2-40B4-BE49-F238E27FC236}">
                  <a16:creationId xmlns:a16="http://schemas.microsoft.com/office/drawing/2014/main" id="{D5A25EED-5DC7-47BC-8F0A-A30596886508}"/>
                </a:ext>
              </a:extLst>
            </p:cNvPr>
            <p:cNvSpPr/>
            <p:nvPr/>
          </p:nvSpPr>
          <p:spPr>
            <a:xfrm>
              <a:off x="9638750" y="4222050"/>
              <a:ext cx="240625" cy="289100"/>
            </a:xfrm>
            <a:custGeom>
              <a:avLst/>
              <a:gdLst/>
              <a:ahLst/>
              <a:cxnLst/>
              <a:rect l="l" t="t" r="r" b="b"/>
              <a:pathLst>
                <a:path w="9625" h="11564" extrusionOk="0">
                  <a:moveTo>
                    <a:pt x="8248" y="0"/>
                  </a:moveTo>
                  <a:cubicBezTo>
                    <a:pt x="8185" y="0"/>
                    <a:pt x="8123" y="4"/>
                    <a:pt x="8060" y="11"/>
                  </a:cubicBezTo>
                  <a:cubicBezTo>
                    <a:pt x="7483" y="73"/>
                    <a:pt x="6944" y="433"/>
                    <a:pt x="6665" y="942"/>
                  </a:cubicBezTo>
                  <a:cubicBezTo>
                    <a:pt x="6349" y="715"/>
                    <a:pt x="5960" y="598"/>
                    <a:pt x="5572" y="598"/>
                  </a:cubicBezTo>
                  <a:cubicBezTo>
                    <a:pt x="5283" y="598"/>
                    <a:pt x="4994" y="663"/>
                    <a:pt x="4737" y="795"/>
                  </a:cubicBezTo>
                  <a:cubicBezTo>
                    <a:pt x="4132" y="1102"/>
                    <a:pt x="3726" y="1764"/>
                    <a:pt x="3725" y="2442"/>
                  </a:cubicBezTo>
                  <a:cubicBezTo>
                    <a:pt x="3543" y="2390"/>
                    <a:pt x="3355" y="2365"/>
                    <a:pt x="3166" y="2365"/>
                  </a:cubicBezTo>
                  <a:cubicBezTo>
                    <a:pt x="2572" y="2365"/>
                    <a:pt x="1975" y="2614"/>
                    <a:pt x="1575" y="3057"/>
                  </a:cubicBezTo>
                  <a:cubicBezTo>
                    <a:pt x="1048" y="3640"/>
                    <a:pt x="890" y="4528"/>
                    <a:pt x="1181" y="5259"/>
                  </a:cubicBezTo>
                  <a:cubicBezTo>
                    <a:pt x="475" y="5479"/>
                    <a:pt x="0" y="6272"/>
                    <a:pt x="141" y="6998"/>
                  </a:cubicBezTo>
                  <a:cubicBezTo>
                    <a:pt x="274" y="7689"/>
                    <a:pt x="947" y="8230"/>
                    <a:pt x="1648" y="8230"/>
                  </a:cubicBezTo>
                  <a:cubicBezTo>
                    <a:pt x="1683" y="8230"/>
                    <a:pt x="1719" y="8228"/>
                    <a:pt x="1755" y="8225"/>
                  </a:cubicBezTo>
                  <a:cubicBezTo>
                    <a:pt x="2037" y="8757"/>
                    <a:pt x="2330" y="9303"/>
                    <a:pt x="2792" y="9689"/>
                  </a:cubicBezTo>
                  <a:cubicBezTo>
                    <a:pt x="3105" y="9950"/>
                    <a:pt x="3516" y="10122"/>
                    <a:pt x="3916" y="10122"/>
                  </a:cubicBezTo>
                  <a:cubicBezTo>
                    <a:pt x="4107" y="10122"/>
                    <a:pt x="4296" y="10082"/>
                    <a:pt x="4470" y="9995"/>
                  </a:cubicBezTo>
                  <a:cubicBezTo>
                    <a:pt x="4508" y="10526"/>
                    <a:pt x="4815" y="11034"/>
                    <a:pt x="5270" y="11314"/>
                  </a:cubicBezTo>
                  <a:cubicBezTo>
                    <a:pt x="5537" y="11479"/>
                    <a:pt x="5851" y="11564"/>
                    <a:pt x="6166" y="11564"/>
                  </a:cubicBezTo>
                  <a:cubicBezTo>
                    <a:pt x="6385" y="11564"/>
                    <a:pt x="6605" y="11522"/>
                    <a:pt x="6808" y="11438"/>
                  </a:cubicBezTo>
                  <a:lnTo>
                    <a:pt x="9624" y="620"/>
                  </a:lnTo>
                  <a:cubicBezTo>
                    <a:pt x="9282" y="230"/>
                    <a:pt x="8765" y="0"/>
                    <a:pt x="8248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572;p34">
              <a:extLst>
                <a:ext uri="{FF2B5EF4-FFF2-40B4-BE49-F238E27FC236}">
                  <a16:creationId xmlns:a16="http://schemas.microsoft.com/office/drawing/2014/main" id="{F916024C-F25F-4D03-9AA4-853FA63225F7}"/>
                </a:ext>
              </a:extLst>
            </p:cNvPr>
            <p:cNvSpPr/>
            <p:nvPr/>
          </p:nvSpPr>
          <p:spPr>
            <a:xfrm>
              <a:off x="9789875" y="4409600"/>
              <a:ext cx="148900" cy="285325"/>
            </a:xfrm>
            <a:custGeom>
              <a:avLst/>
              <a:gdLst/>
              <a:ahLst/>
              <a:cxnLst/>
              <a:rect l="l" t="t" r="r" b="b"/>
              <a:pathLst>
                <a:path w="5956" h="11413" extrusionOk="0">
                  <a:moveTo>
                    <a:pt x="1" y="0"/>
                  </a:moveTo>
                  <a:lnTo>
                    <a:pt x="1" y="8444"/>
                  </a:lnTo>
                  <a:cubicBezTo>
                    <a:pt x="1" y="8444"/>
                    <a:pt x="271" y="11412"/>
                    <a:pt x="2921" y="11412"/>
                  </a:cubicBezTo>
                  <a:cubicBezTo>
                    <a:pt x="5834" y="11412"/>
                    <a:pt x="5956" y="8253"/>
                    <a:pt x="5956" y="8253"/>
                  </a:cubicBezTo>
                  <a:lnTo>
                    <a:pt x="5956" y="39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573;p34">
              <a:extLst>
                <a:ext uri="{FF2B5EF4-FFF2-40B4-BE49-F238E27FC236}">
                  <a16:creationId xmlns:a16="http://schemas.microsoft.com/office/drawing/2014/main" id="{D279956E-BF53-4B60-8B9B-AFCD6CB3C04B}"/>
                </a:ext>
              </a:extLst>
            </p:cNvPr>
            <p:cNvSpPr/>
            <p:nvPr/>
          </p:nvSpPr>
          <p:spPr>
            <a:xfrm>
              <a:off x="9804275" y="4442000"/>
              <a:ext cx="134500" cy="130450"/>
            </a:xfrm>
            <a:custGeom>
              <a:avLst/>
              <a:gdLst/>
              <a:ahLst/>
              <a:cxnLst/>
              <a:rect l="l" t="t" r="r" b="b"/>
              <a:pathLst>
                <a:path w="5380" h="5218" extrusionOk="0">
                  <a:moveTo>
                    <a:pt x="0" y="0"/>
                  </a:moveTo>
                  <a:lnTo>
                    <a:pt x="0" y="0"/>
                  </a:lnTo>
                  <a:cubicBezTo>
                    <a:pt x="140" y="4531"/>
                    <a:pt x="2699" y="5218"/>
                    <a:pt x="4236" y="5218"/>
                  </a:cubicBezTo>
                  <a:cubicBezTo>
                    <a:pt x="4904" y="5218"/>
                    <a:pt x="5380" y="5088"/>
                    <a:pt x="5380" y="5088"/>
                  </a:cubicBezTo>
                  <a:lnTo>
                    <a:pt x="5380" y="2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574;p34">
              <a:extLst>
                <a:ext uri="{FF2B5EF4-FFF2-40B4-BE49-F238E27FC236}">
                  <a16:creationId xmlns:a16="http://schemas.microsoft.com/office/drawing/2014/main" id="{1538CD65-3942-4BA9-853B-545722BF6BC7}"/>
                </a:ext>
              </a:extLst>
            </p:cNvPr>
            <p:cNvSpPr/>
            <p:nvPr/>
          </p:nvSpPr>
          <p:spPr>
            <a:xfrm>
              <a:off x="9750325" y="4355175"/>
              <a:ext cx="50425" cy="63050"/>
            </a:xfrm>
            <a:custGeom>
              <a:avLst/>
              <a:gdLst/>
              <a:ahLst/>
              <a:cxnLst/>
              <a:rect l="l" t="t" r="r" b="b"/>
              <a:pathLst>
                <a:path w="2017" h="2522" extrusionOk="0">
                  <a:moveTo>
                    <a:pt x="995" y="0"/>
                  </a:moveTo>
                  <a:cubicBezTo>
                    <a:pt x="814" y="0"/>
                    <a:pt x="633" y="43"/>
                    <a:pt x="487" y="148"/>
                  </a:cubicBezTo>
                  <a:cubicBezTo>
                    <a:pt x="312" y="273"/>
                    <a:pt x="206" y="474"/>
                    <a:pt x="147" y="682"/>
                  </a:cubicBezTo>
                  <a:cubicBezTo>
                    <a:pt x="0" y="1196"/>
                    <a:pt x="141" y="1792"/>
                    <a:pt x="529" y="2161"/>
                  </a:cubicBezTo>
                  <a:cubicBezTo>
                    <a:pt x="774" y="2394"/>
                    <a:pt x="1114" y="2522"/>
                    <a:pt x="1450" y="2522"/>
                  </a:cubicBezTo>
                  <a:cubicBezTo>
                    <a:pt x="1647" y="2522"/>
                    <a:pt x="1842" y="2478"/>
                    <a:pt x="2016" y="2386"/>
                  </a:cubicBezTo>
                  <a:lnTo>
                    <a:pt x="1814" y="216"/>
                  </a:lnTo>
                  <a:cubicBezTo>
                    <a:pt x="1598" y="130"/>
                    <a:pt x="1381" y="42"/>
                    <a:pt x="1151" y="11"/>
                  </a:cubicBezTo>
                  <a:cubicBezTo>
                    <a:pt x="1100" y="4"/>
                    <a:pt x="1047" y="0"/>
                    <a:pt x="995" y="0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575;p34">
              <a:extLst>
                <a:ext uri="{FF2B5EF4-FFF2-40B4-BE49-F238E27FC236}">
                  <a16:creationId xmlns:a16="http://schemas.microsoft.com/office/drawing/2014/main" id="{C34B69EF-61BF-47DA-A7B6-1F363A55C8EF}"/>
                </a:ext>
              </a:extLst>
            </p:cNvPr>
            <p:cNvSpPr/>
            <p:nvPr/>
          </p:nvSpPr>
          <p:spPr>
            <a:xfrm>
              <a:off x="9760950" y="4363900"/>
              <a:ext cx="26075" cy="40675"/>
            </a:xfrm>
            <a:custGeom>
              <a:avLst/>
              <a:gdLst/>
              <a:ahLst/>
              <a:cxnLst/>
              <a:rect l="l" t="t" r="r" b="b"/>
              <a:pathLst>
                <a:path w="1043" h="1627" extrusionOk="0">
                  <a:moveTo>
                    <a:pt x="449" y="1"/>
                  </a:moveTo>
                  <a:cubicBezTo>
                    <a:pt x="415" y="1"/>
                    <a:pt x="385" y="44"/>
                    <a:pt x="416" y="76"/>
                  </a:cubicBezTo>
                  <a:lnTo>
                    <a:pt x="417" y="76"/>
                  </a:lnTo>
                  <a:cubicBezTo>
                    <a:pt x="540" y="202"/>
                    <a:pt x="657" y="334"/>
                    <a:pt x="761" y="476"/>
                  </a:cubicBezTo>
                  <a:lnTo>
                    <a:pt x="761" y="476"/>
                  </a:lnTo>
                  <a:cubicBezTo>
                    <a:pt x="719" y="463"/>
                    <a:pt x="676" y="457"/>
                    <a:pt x="632" y="457"/>
                  </a:cubicBezTo>
                  <a:cubicBezTo>
                    <a:pt x="433" y="457"/>
                    <a:pt x="227" y="583"/>
                    <a:pt x="147" y="796"/>
                  </a:cubicBezTo>
                  <a:cubicBezTo>
                    <a:pt x="0" y="1185"/>
                    <a:pt x="332" y="1627"/>
                    <a:pt x="728" y="1627"/>
                  </a:cubicBezTo>
                  <a:cubicBezTo>
                    <a:pt x="769" y="1627"/>
                    <a:pt x="811" y="1622"/>
                    <a:pt x="854" y="1612"/>
                  </a:cubicBezTo>
                  <a:cubicBezTo>
                    <a:pt x="918" y="1597"/>
                    <a:pt x="905" y="1515"/>
                    <a:pt x="854" y="1494"/>
                  </a:cubicBezTo>
                  <a:cubicBezTo>
                    <a:pt x="635" y="1406"/>
                    <a:pt x="403" y="1346"/>
                    <a:pt x="344" y="1082"/>
                  </a:cubicBezTo>
                  <a:cubicBezTo>
                    <a:pt x="287" y="826"/>
                    <a:pt x="465" y="624"/>
                    <a:pt x="671" y="624"/>
                  </a:cubicBezTo>
                  <a:cubicBezTo>
                    <a:pt x="762" y="624"/>
                    <a:pt x="859" y="663"/>
                    <a:pt x="944" y="753"/>
                  </a:cubicBezTo>
                  <a:cubicBezTo>
                    <a:pt x="953" y="763"/>
                    <a:pt x="964" y="768"/>
                    <a:pt x="976" y="768"/>
                  </a:cubicBezTo>
                  <a:cubicBezTo>
                    <a:pt x="1010" y="768"/>
                    <a:pt x="1043" y="730"/>
                    <a:pt x="1020" y="695"/>
                  </a:cubicBezTo>
                  <a:cubicBezTo>
                    <a:pt x="1005" y="666"/>
                    <a:pt x="989" y="641"/>
                    <a:pt x="971" y="618"/>
                  </a:cubicBezTo>
                  <a:lnTo>
                    <a:pt x="971" y="618"/>
                  </a:lnTo>
                  <a:cubicBezTo>
                    <a:pt x="825" y="399"/>
                    <a:pt x="672" y="200"/>
                    <a:pt x="479" y="14"/>
                  </a:cubicBezTo>
                  <a:cubicBezTo>
                    <a:pt x="470" y="5"/>
                    <a:pt x="459" y="1"/>
                    <a:pt x="44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576;p34">
              <a:extLst>
                <a:ext uri="{FF2B5EF4-FFF2-40B4-BE49-F238E27FC236}">
                  <a16:creationId xmlns:a16="http://schemas.microsoft.com/office/drawing/2014/main" id="{F3443F2D-804C-4287-9C47-CB1176BFCA93}"/>
                </a:ext>
              </a:extLst>
            </p:cNvPr>
            <p:cNvSpPr/>
            <p:nvPr/>
          </p:nvSpPr>
          <p:spPr>
            <a:xfrm>
              <a:off x="9766200" y="4238950"/>
              <a:ext cx="244400" cy="284175"/>
            </a:xfrm>
            <a:custGeom>
              <a:avLst/>
              <a:gdLst/>
              <a:ahLst/>
              <a:cxnLst/>
              <a:rect l="l" t="t" r="r" b="b"/>
              <a:pathLst>
                <a:path w="9776" h="11367" extrusionOk="0">
                  <a:moveTo>
                    <a:pt x="4377" y="1"/>
                  </a:moveTo>
                  <a:cubicBezTo>
                    <a:pt x="4161" y="1"/>
                    <a:pt x="4033" y="20"/>
                    <a:pt x="4033" y="20"/>
                  </a:cubicBezTo>
                  <a:cubicBezTo>
                    <a:pt x="1" y="269"/>
                    <a:pt x="611" y="3356"/>
                    <a:pt x="1367" y="7437"/>
                  </a:cubicBezTo>
                  <a:cubicBezTo>
                    <a:pt x="1868" y="10151"/>
                    <a:pt x="3387" y="11366"/>
                    <a:pt x="5917" y="11366"/>
                  </a:cubicBezTo>
                  <a:cubicBezTo>
                    <a:pt x="5931" y="11366"/>
                    <a:pt x="5945" y="11366"/>
                    <a:pt x="5959" y="11366"/>
                  </a:cubicBezTo>
                  <a:cubicBezTo>
                    <a:pt x="8113" y="11354"/>
                    <a:pt x="9776" y="9967"/>
                    <a:pt x="8813" y="4601"/>
                  </a:cubicBezTo>
                  <a:cubicBezTo>
                    <a:pt x="8056" y="385"/>
                    <a:pt x="5342" y="1"/>
                    <a:pt x="4377" y="1"/>
                  </a:cubicBezTo>
                  <a:close/>
                </a:path>
              </a:pathLst>
            </a:custGeom>
            <a:solidFill>
              <a:srgbClr val="F5C8A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577;p34">
              <a:extLst>
                <a:ext uri="{FF2B5EF4-FFF2-40B4-BE49-F238E27FC236}">
                  <a16:creationId xmlns:a16="http://schemas.microsoft.com/office/drawing/2014/main" id="{75C812EF-851A-4529-88A3-4E47988A49D7}"/>
                </a:ext>
              </a:extLst>
            </p:cNvPr>
            <p:cNvSpPr/>
            <p:nvPr/>
          </p:nvSpPr>
          <p:spPr>
            <a:xfrm>
              <a:off x="9897650" y="4323825"/>
              <a:ext cx="22300" cy="98600"/>
            </a:xfrm>
            <a:custGeom>
              <a:avLst/>
              <a:gdLst/>
              <a:ahLst/>
              <a:cxnLst/>
              <a:rect l="l" t="t" r="r" b="b"/>
              <a:pathLst>
                <a:path w="892" h="3944" extrusionOk="0">
                  <a:moveTo>
                    <a:pt x="589" y="1"/>
                  </a:moveTo>
                  <a:cubicBezTo>
                    <a:pt x="568" y="1"/>
                    <a:pt x="547" y="15"/>
                    <a:pt x="547" y="43"/>
                  </a:cubicBezTo>
                  <a:cubicBezTo>
                    <a:pt x="540" y="657"/>
                    <a:pt x="564" y="1270"/>
                    <a:pt x="577" y="1883"/>
                  </a:cubicBezTo>
                  <a:cubicBezTo>
                    <a:pt x="584" y="2202"/>
                    <a:pt x="791" y="3753"/>
                    <a:pt x="226" y="3753"/>
                  </a:cubicBezTo>
                  <a:cubicBezTo>
                    <a:pt x="203" y="3753"/>
                    <a:pt x="180" y="3751"/>
                    <a:pt x="155" y="3746"/>
                  </a:cubicBezTo>
                  <a:cubicBezTo>
                    <a:pt x="148" y="3744"/>
                    <a:pt x="141" y="3744"/>
                    <a:pt x="134" y="3744"/>
                  </a:cubicBezTo>
                  <a:cubicBezTo>
                    <a:pt x="37" y="3744"/>
                    <a:pt x="1" y="3892"/>
                    <a:pt x="108" y="3920"/>
                  </a:cubicBezTo>
                  <a:cubicBezTo>
                    <a:pt x="169" y="3936"/>
                    <a:pt x="224" y="3943"/>
                    <a:pt x="275" y="3943"/>
                  </a:cubicBezTo>
                  <a:cubicBezTo>
                    <a:pt x="584" y="3943"/>
                    <a:pt x="718" y="3670"/>
                    <a:pt x="760" y="3338"/>
                  </a:cubicBezTo>
                  <a:cubicBezTo>
                    <a:pt x="892" y="2303"/>
                    <a:pt x="744" y="1078"/>
                    <a:pt x="635" y="43"/>
                  </a:cubicBezTo>
                  <a:cubicBezTo>
                    <a:pt x="632" y="15"/>
                    <a:pt x="610" y="1"/>
                    <a:pt x="589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578;p34">
              <a:extLst>
                <a:ext uri="{FF2B5EF4-FFF2-40B4-BE49-F238E27FC236}">
                  <a16:creationId xmlns:a16="http://schemas.microsoft.com/office/drawing/2014/main" id="{352F9DE3-205C-4CC5-94F3-A065CA4C0931}"/>
                </a:ext>
              </a:extLst>
            </p:cNvPr>
            <p:cNvSpPr/>
            <p:nvPr/>
          </p:nvSpPr>
          <p:spPr>
            <a:xfrm>
              <a:off x="9870325" y="4363175"/>
              <a:ext cx="17225" cy="17275"/>
            </a:xfrm>
            <a:custGeom>
              <a:avLst/>
              <a:gdLst/>
              <a:ahLst/>
              <a:cxnLst/>
              <a:rect l="l" t="t" r="r" b="b"/>
              <a:pathLst>
                <a:path w="689" h="691" extrusionOk="0">
                  <a:moveTo>
                    <a:pt x="344" y="1"/>
                  </a:moveTo>
                  <a:cubicBezTo>
                    <a:pt x="155" y="1"/>
                    <a:pt x="0" y="155"/>
                    <a:pt x="0" y="346"/>
                  </a:cubicBezTo>
                  <a:cubicBezTo>
                    <a:pt x="0" y="536"/>
                    <a:pt x="155" y="690"/>
                    <a:pt x="344" y="690"/>
                  </a:cubicBezTo>
                  <a:cubicBezTo>
                    <a:pt x="534" y="690"/>
                    <a:pt x="689" y="536"/>
                    <a:pt x="689" y="346"/>
                  </a:cubicBezTo>
                  <a:cubicBezTo>
                    <a:pt x="689" y="155"/>
                    <a:pt x="534" y="1"/>
                    <a:pt x="344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579;p34">
              <a:extLst>
                <a:ext uri="{FF2B5EF4-FFF2-40B4-BE49-F238E27FC236}">
                  <a16:creationId xmlns:a16="http://schemas.microsoft.com/office/drawing/2014/main" id="{DCF5B0DD-DEEA-4FDD-938F-5DFF16D968D7}"/>
                </a:ext>
              </a:extLst>
            </p:cNvPr>
            <p:cNvSpPr/>
            <p:nvPr/>
          </p:nvSpPr>
          <p:spPr>
            <a:xfrm>
              <a:off x="9935675" y="436317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346" y="1"/>
                  </a:moveTo>
                  <a:cubicBezTo>
                    <a:pt x="155" y="1"/>
                    <a:pt x="0" y="155"/>
                    <a:pt x="0" y="346"/>
                  </a:cubicBezTo>
                  <a:cubicBezTo>
                    <a:pt x="0" y="536"/>
                    <a:pt x="155" y="690"/>
                    <a:pt x="346" y="690"/>
                  </a:cubicBezTo>
                  <a:cubicBezTo>
                    <a:pt x="536" y="690"/>
                    <a:pt x="690" y="536"/>
                    <a:pt x="690" y="346"/>
                  </a:cubicBezTo>
                  <a:cubicBezTo>
                    <a:pt x="690" y="155"/>
                    <a:pt x="536" y="1"/>
                    <a:pt x="346" y="1"/>
                  </a:cubicBezTo>
                  <a:close/>
                </a:path>
              </a:pathLst>
            </a:custGeom>
            <a:solidFill>
              <a:srgbClr val="1B1F2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580;p34">
              <a:extLst>
                <a:ext uri="{FF2B5EF4-FFF2-40B4-BE49-F238E27FC236}">
                  <a16:creationId xmlns:a16="http://schemas.microsoft.com/office/drawing/2014/main" id="{5135BC73-B819-4CFD-8751-8CBE52EEA9CB}"/>
                </a:ext>
              </a:extLst>
            </p:cNvPr>
            <p:cNvSpPr/>
            <p:nvPr/>
          </p:nvSpPr>
          <p:spPr>
            <a:xfrm>
              <a:off x="9923375" y="4329700"/>
              <a:ext cx="39950" cy="13025"/>
            </a:xfrm>
            <a:custGeom>
              <a:avLst/>
              <a:gdLst/>
              <a:ahLst/>
              <a:cxnLst/>
              <a:rect l="l" t="t" r="r" b="b"/>
              <a:pathLst>
                <a:path w="1598" h="521" extrusionOk="0">
                  <a:moveTo>
                    <a:pt x="774" y="1"/>
                  </a:moveTo>
                  <a:cubicBezTo>
                    <a:pt x="506" y="1"/>
                    <a:pt x="240" y="75"/>
                    <a:pt x="93" y="208"/>
                  </a:cubicBezTo>
                  <a:cubicBezTo>
                    <a:pt x="1" y="293"/>
                    <a:pt x="83" y="430"/>
                    <a:pt x="191" y="430"/>
                  </a:cubicBezTo>
                  <a:cubicBezTo>
                    <a:pt x="201" y="430"/>
                    <a:pt x="211" y="429"/>
                    <a:pt x="220" y="427"/>
                  </a:cubicBezTo>
                  <a:cubicBezTo>
                    <a:pt x="417" y="380"/>
                    <a:pt x="577" y="310"/>
                    <a:pt x="774" y="310"/>
                  </a:cubicBezTo>
                  <a:cubicBezTo>
                    <a:pt x="806" y="310"/>
                    <a:pt x="840" y="311"/>
                    <a:pt x="874" y="316"/>
                  </a:cubicBezTo>
                  <a:cubicBezTo>
                    <a:pt x="1091" y="341"/>
                    <a:pt x="1259" y="477"/>
                    <a:pt x="1465" y="518"/>
                  </a:cubicBezTo>
                  <a:cubicBezTo>
                    <a:pt x="1473" y="519"/>
                    <a:pt x="1480" y="520"/>
                    <a:pt x="1488" y="520"/>
                  </a:cubicBezTo>
                  <a:cubicBezTo>
                    <a:pt x="1557" y="520"/>
                    <a:pt x="1598" y="450"/>
                    <a:pt x="1569" y="382"/>
                  </a:cubicBezTo>
                  <a:cubicBezTo>
                    <a:pt x="1456" y="119"/>
                    <a:pt x="1113" y="1"/>
                    <a:pt x="774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581;p34">
              <a:extLst>
                <a:ext uri="{FF2B5EF4-FFF2-40B4-BE49-F238E27FC236}">
                  <a16:creationId xmlns:a16="http://schemas.microsoft.com/office/drawing/2014/main" id="{D72B82AD-ADFC-492E-9120-ED18F56FF57E}"/>
                </a:ext>
              </a:extLst>
            </p:cNvPr>
            <p:cNvSpPr/>
            <p:nvPr/>
          </p:nvSpPr>
          <p:spPr>
            <a:xfrm>
              <a:off x="9849600" y="4327050"/>
              <a:ext cx="39950" cy="12975"/>
            </a:xfrm>
            <a:custGeom>
              <a:avLst/>
              <a:gdLst/>
              <a:ahLst/>
              <a:cxnLst/>
              <a:rect l="l" t="t" r="r" b="b"/>
              <a:pathLst>
                <a:path w="1598" h="519" extrusionOk="0">
                  <a:moveTo>
                    <a:pt x="773" y="0"/>
                  </a:moveTo>
                  <a:cubicBezTo>
                    <a:pt x="505" y="0"/>
                    <a:pt x="240" y="74"/>
                    <a:pt x="93" y="207"/>
                  </a:cubicBezTo>
                  <a:cubicBezTo>
                    <a:pt x="0" y="291"/>
                    <a:pt x="83" y="429"/>
                    <a:pt x="190" y="429"/>
                  </a:cubicBezTo>
                  <a:cubicBezTo>
                    <a:pt x="200" y="429"/>
                    <a:pt x="210" y="427"/>
                    <a:pt x="219" y="425"/>
                  </a:cubicBezTo>
                  <a:cubicBezTo>
                    <a:pt x="418" y="378"/>
                    <a:pt x="578" y="308"/>
                    <a:pt x="775" y="308"/>
                  </a:cubicBezTo>
                  <a:cubicBezTo>
                    <a:pt x="807" y="308"/>
                    <a:pt x="840" y="310"/>
                    <a:pt x="874" y="314"/>
                  </a:cubicBezTo>
                  <a:cubicBezTo>
                    <a:pt x="1091" y="341"/>
                    <a:pt x="1259" y="476"/>
                    <a:pt x="1466" y="516"/>
                  </a:cubicBezTo>
                  <a:cubicBezTo>
                    <a:pt x="1473" y="518"/>
                    <a:pt x="1481" y="518"/>
                    <a:pt x="1488" y="518"/>
                  </a:cubicBezTo>
                  <a:cubicBezTo>
                    <a:pt x="1558" y="518"/>
                    <a:pt x="1598" y="449"/>
                    <a:pt x="1569" y="382"/>
                  </a:cubicBezTo>
                  <a:cubicBezTo>
                    <a:pt x="1455" y="118"/>
                    <a:pt x="1112" y="0"/>
                    <a:pt x="773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582;p34">
              <a:extLst>
                <a:ext uri="{FF2B5EF4-FFF2-40B4-BE49-F238E27FC236}">
                  <a16:creationId xmlns:a16="http://schemas.microsoft.com/office/drawing/2014/main" id="{D7BCF299-D971-4791-8241-9910BDF972ED}"/>
                </a:ext>
              </a:extLst>
            </p:cNvPr>
            <p:cNvSpPr/>
            <p:nvPr/>
          </p:nvSpPr>
          <p:spPr>
            <a:xfrm>
              <a:off x="9884875" y="4427800"/>
              <a:ext cx="31825" cy="16250"/>
            </a:xfrm>
            <a:custGeom>
              <a:avLst/>
              <a:gdLst/>
              <a:ahLst/>
              <a:cxnLst/>
              <a:rect l="l" t="t" r="r" b="b"/>
              <a:pathLst>
                <a:path w="1273" h="650" extrusionOk="0">
                  <a:moveTo>
                    <a:pt x="75" y="1"/>
                  </a:moveTo>
                  <a:cubicBezTo>
                    <a:pt x="41" y="1"/>
                    <a:pt x="7" y="26"/>
                    <a:pt x="7" y="66"/>
                  </a:cubicBezTo>
                  <a:cubicBezTo>
                    <a:pt x="1" y="426"/>
                    <a:pt x="373" y="650"/>
                    <a:pt x="720" y="650"/>
                  </a:cubicBezTo>
                  <a:cubicBezTo>
                    <a:pt x="947" y="650"/>
                    <a:pt x="1164" y="554"/>
                    <a:pt x="1257" y="336"/>
                  </a:cubicBezTo>
                  <a:cubicBezTo>
                    <a:pt x="1272" y="301"/>
                    <a:pt x="1248" y="254"/>
                    <a:pt x="1213" y="254"/>
                  </a:cubicBezTo>
                  <a:cubicBezTo>
                    <a:pt x="1204" y="254"/>
                    <a:pt x="1195" y="257"/>
                    <a:pt x="1185" y="263"/>
                  </a:cubicBezTo>
                  <a:cubicBezTo>
                    <a:pt x="1025" y="371"/>
                    <a:pt x="876" y="482"/>
                    <a:pt x="688" y="482"/>
                  </a:cubicBezTo>
                  <a:cubicBezTo>
                    <a:pt x="646" y="482"/>
                    <a:pt x="603" y="477"/>
                    <a:pt x="558" y="465"/>
                  </a:cubicBezTo>
                  <a:cubicBezTo>
                    <a:pt x="319" y="404"/>
                    <a:pt x="247" y="222"/>
                    <a:pt x="132" y="33"/>
                  </a:cubicBezTo>
                  <a:cubicBezTo>
                    <a:pt x="118" y="11"/>
                    <a:pt x="97" y="1"/>
                    <a:pt x="75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583;p34">
              <a:extLst>
                <a:ext uri="{FF2B5EF4-FFF2-40B4-BE49-F238E27FC236}">
                  <a16:creationId xmlns:a16="http://schemas.microsoft.com/office/drawing/2014/main" id="{8CE56474-8EC8-4ADC-B9B6-966E4A610C77}"/>
                </a:ext>
              </a:extLst>
            </p:cNvPr>
            <p:cNvSpPr/>
            <p:nvPr/>
          </p:nvSpPr>
          <p:spPr>
            <a:xfrm>
              <a:off x="9828975" y="4490975"/>
              <a:ext cx="112800" cy="36900"/>
            </a:xfrm>
            <a:custGeom>
              <a:avLst/>
              <a:gdLst/>
              <a:ahLst/>
              <a:cxnLst/>
              <a:rect l="l" t="t" r="r" b="b"/>
              <a:pathLst>
                <a:path w="4512" h="1476" extrusionOk="0">
                  <a:moveTo>
                    <a:pt x="68" y="1"/>
                  </a:moveTo>
                  <a:cubicBezTo>
                    <a:pt x="32" y="1"/>
                    <a:pt x="1" y="47"/>
                    <a:pt x="33" y="82"/>
                  </a:cubicBezTo>
                  <a:cubicBezTo>
                    <a:pt x="785" y="937"/>
                    <a:pt x="1980" y="1475"/>
                    <a:pt x="3148" y="1475"/>
                  </a:cubicBezTo>
                  <a:cubicBezTo>
                    <a:pt x="3610" y="1475"/>
                    <a:pt x="4068" y="1391"/>
                    <a:pt x="4492" y="1209"/>
                  </a:cubicBezTo>
                  <a:cubicBezTo>
                    <a:pt x="4512" y="1200"/>
                    <a:pt x="4498" y="1174"/>
                    <a:pt x="4480" y="1174"/>
                  </a:cubicBezTo>
                  <a:cubicBezTo>
                    <a:pt x="4479" y="1174"/>
                    <a:pt x="4478" y="1174"/>
                    <a:pt x="4477" y="1174"/>
                  </a:cubicBezTo>
                  <a:cubicBezTo>
                    <a:pt x="4048" y="1247"/>
                    <a:pt x="3645" y="1286"/>
                    <a:pt x="3262" y="1286"/>
                  </a:cubicBezTo>
                  <a:cubicBezTo>
                    <a:pt x="2093" y="1286"/>
                    <a:pt x="1106" y="920"/>
                    <a:pt x="99" y="14"/>
                  </a:cubicBezTo>
                  <a:cubicBezTo>
                    <a:pt x="89" y="5"/>
                    <a:pt x="78" y="1"/>
                    <a:pt x="68" y="1"/>
                  </a:cubicBezTo>
                  <a:close/>
                </a:path>
              </a:pathLst>
            </a:custGeom>
            <a:solidFill>
              <a:srgbClr val="DB7F6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584;p34">
              <a:extLst>
                <a:ext uri="{FF2B5EF4-FFF2-40B4-BE49-F238E27FC236}">
                  <a16:creationId xmlns:a16="http://schemas.microsoft.com/office/drawing/2014/main" id="{3A58DD52-432F-4CE9-B21B-389035638B5B}"/>
                </a:ext>
              </a:extLst>
            </p:cNvPr>
            <p:cNvSpPr/>
            <p:nvPr/>
          </p:nvSpPr>
          <p:spPr>
            <a:xfrm>
              <a:off x="9774650" y="4222050"/>
              <a:ext cx="210150" cy="101900"/>
            </a:xfrm>
            <a:custGeom>
              <a:avLst/>
              <a:gdLst/>
              <a:ahLst/>
              <a:cxnLst/>
              <a:rect l="l" t="t" r="r" b="b"/>
              <a:pathLst>
                <a:path w="8406" h="4076" extrusionOk="0">
                  <a:moveTo>
                    <a:pt x="6267" y="1"/>
                  </a:moveTo>
                  <a:cubicBezTo>
                    <a:pt x="5908" y="1"/>
                    <a:pt x="5545" y="174"/>
                    <a:pt x="5350" y="478"/>
                  </a:cubicBezTo>
                  <a:cubicBezTo>
                    <a:pt x="5088" y="227"/>
                    <a:pt x="4731" y="107"/>
                    <a:pt x="4370" y="107"/>
                  </a:cubicBezTo>
                  <a:cubicBezTo>
                    <a:pt x="3893" y="107"/>
                    <a:pt x="3412" y="318"/>
                    <a:pt x="3144" y="716"/>
                  </a:cubicBezTo>
                  <a:cubicBezTo>
                    <a:pt x="2990" y="636"/>
                    <a:pt x="2829" y="603"/>
                    <a:pt x="2666" y="603"/>
                  </a:cubicBezTo>
                  <a:cubicBezTo>
                    <a:pt x="2152" y="603"/>
                    <a:pt x="1612" y="938"/>
                    <a:pt x="1151" y="1236"/>
                  </a:cubicBezTo>
                  <a:cubicBezTo>
                    <a:pt x="879" y="1411"/>
                    <a:pt x="597" y="1579"/>
                    <a:pt x="377" y="1815"/>
                  </a:cubicBezTo>
                  <a:cubicBezTo>
                    <a:pt x="156" y="2052"/>
                    <a:pt x="0" y="2373"/>
                    <a:pt x="45" y="2693"/>
                  </a:cubicBezTo>
                  <a:cubicBezTo>
                    <a:pt x="86" y="2998"/>
                    <a:pt x="351" y="3278"/>
                    <a:pt x="654" y="3278"/>
                  </a:cubicBezTo>
                  <a:cubicBezTo>
                    <a:pt x="669" y="3278"/>
                    <a:pt x="685" y="3277"/>
                    <a:pt x="701" y="3276"/>
                  </a:cubicBezTo>
                  <a:lnTo>
                    <a:pt x="850" y="2712"/>
                  </a:lnTo>
                  <a:lnTo>
                    <a:pt x="850" y="2712"/>
                  </a:lnTo>
                  <a:cubicBezTo>
                    <a:pt x="754" y="3299"/>
                    <a:pt x="1180" y="3924"/>
                    <a:pt x="1762" y="4051"/>
                  </a:cubicBezTo>
                  <a:cubicBezTo>
                    <a:pt x="1836" y="4067"/>
                    <a:pt x="1912" y="4075"/>
                    <a:pt x="1988" y="4075"/>
                  </a:cubicBezTo>
                  <a:cubicBezTo>
                    <a:pt x="2501" y="4075"/>
                    <a:pt x="3010" y="3714"/>
                    <a:pt x="3149" y="3215"/>
                  </a:cubicBezTo>
                  <a:cubicBezTo>
                    <a:pt x="3238" y="3668"/>
                    <a:pt x="3681" y="4021"/>
                    <a:pt x="4140" y="4021"/>
                  </a:cubicBezTo>
                  <a:cubicBezTo>
                    <a:pt x="4165" y="4021"/>
                    <a:pt x="4190" y="4020"/>
                    <a:pt x="4215" y="4018"/>
                  </a:cubicBezTo>
                  <a:cubicBezTo>
                    <a:pt x="4700" y="3976"/>
                    <a:pt x="5118" y="3533"/>
                    <a:pt x="5131" y="3047"/>
                  </a:cubicBezTo>
                  <a:cubicBezTo>
                    <a:pt x="5186" y="3456"/>
                    <a:pt x="5577" y="3789"/>
                    <a:pt x="5989" y="3789"/>
                  </a:cubicBezTo>
                  <a:cubicBezTo>
                    <a:pt x="6010" y="3789"/>
                    <a:pt x="6032" y="3788"/>
                    <a:pt x="6054" y="3787"/>
                  </a:cubicBezTo>
                  <a:cubicBezTo>
                    <a:pt x="6487" y="3749"/>
                    <a:pt x="6852" y="3333"/>
                    <a:pt x="6836" y="2899"/>
                  </a:cubicBezTo>
                  <a:lnTo>
                    <a:pt x="6836" y="2899"/>
                  </a:lnTo>
                  <a:cubicBezTo>
                    <a:pt x="6995" y="3079"/>
                    <a:pt x="7236" y="3173"/>
                    <a:pt x="7476" y="3173"/>
                  </a:cubicBezTo>
                  <a:cubicBezTo>
                    <a:pt x="7642" y="3173"/>
                    <a:pt x="7807" y="3128"/>
                    <a:pt x="7944" y="3035"/>
                  </a:cubicBezTo>
                  <a:cubicBezTo>
                    <a:pt x="8279" y="2806"/>
                    <a:pt x="8406" y="2316"/>
                    <a:pt x="8223" y="1953"/>
                  </a:cubicBezTo>
                  <a:cubicBezTo>
                    <a:pt x="8079" y="1670"/>
                    <a:pt x="7761" y="1493"/>
                    <a:pt x="7447" y="1493"/>
                  </a:cubicBezTo>
                  <a:cubicBezTo>
                    <a:pt x="7359" y="1493"/>
                    <a:pt x="7271" y="1507"/>
                    <a:pt x="7187" y="1537"/>
                  </a:cubicBezTo>
                  <a:cubicBezTo>
                    <a:pt x="7433" y="1058"/>
                    <a:pt x="7240" y="400"/>
                    <a:pt x="6772" y="132"/>
                  </a:cubicBezTo>
                  <a:cubicBezTo>
                    <a:pt x="6619" y="43"/>
                    <a:pt x="6443" y="1"/>
                    <a:pt x="6267" y="1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585;p34">
              <a:extLst>
                <a:ext uri="{FF2B5EF4-FFF2-40B4-BE49-F238E27FC236}">
                  <a16:creationId xmlns:a16="http://schemas.microsoft.com/office/drawing/2014/main" id="{4CEBE152-A740-4871-B2F4-8085EBB3139F}"/>
                </a:ext>
              </a:extLst>
            </p:cNvPr>
            <p:cNvSpPr/>
            <p:nvPr/>
          </p:nvSpPr>
          <p:spPr>
            <a:xfrm>
              <a:off x="9760550" y="4280800"/>
              <a:ext cx="51750" cy="80800"/>
            </a:xfrm>
            <a:custGeom>
              <a:avLst/>
              <a:gdLst/>
              <a:ahLst/>
              <a:cxnLst/>
              <a:rect l="l" t="t" r="r" b="b"/>
              <a:pathLst>
                <a:path w="2070" h="3232" extrusionOk="0">
                  <a:moveTo>
                    <a:pt x="1381" y="0"/>
                  </a:moveTo>
                  <a:cubicBezTo>
                    <a:pt x="1164" y="0"/>
                    <a:pt x="942" y="122"/>
                    <a:pt x="779" y="276"/>
                  </a:cubicBezTo>
                  <a:cubicBezTo>
                    <a:pt x="0" y="1008"/>
                    <a:pt x="106" y="2273"/>
                    <a:pt x="993" y="2868"/>
                  </a:cubicBezTo>
                  <a:lnTo>
                    <a:pt x="1199" y="2958"/>
                  </a:lnTo>
                  <a:cubicBezTo>
                    <a:pt x="1127" y="3086"/>
                    <a:pt x="1279" y="3232"/>
                    <a:pt x="1425" y="3232"/>
                  </a:cubicBezTo>
                  <a:cubicBezTo>
                    <a:pt x="1447" y="3232"/>
                    <a:pt x="1469" y="3229"/>
                    <a:pt x="1490" y="3221"/>
                  </a:cubicBezTo>
                  <a:cubicBezTo>
                    <a:pt x="1650" y="3167"/>
                    <a:pt x="1736" y="2996"/>
                    <a:pt x="1794" y="2836"/>
                  </a:cubicBezTo>
                  <a:cubicBezTo>
                    <a:pt x="2018" y="2214"/>
                    <a:pt x="2069" y="1538"/>
                    <a:pt x="2011" y="878"/>
                  </a:cubicBezTo>
                  <a:cubicBezTo>
                    <a:pt x="1984" y="553"/>
                    <a:pt x="1891" y="176"/>
                    <a:pt x="1593" y="44"/>
                  </a:cubicBezTo>
                  <a:cubicBezTo>
                    <a:pt x="1524" y="14"/>
                    <a:pt x="1453" y="0"/>
                    <a:pt x="1381" y="0"/>
                  </a:cubicBezTo>
                  <a:close/>
                </a:path>
              </a:pathLst>
            </a:custGeom>
            <a:solidFill>
              <a:srgbClr val="47786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51164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95;p34">
            <a:extLst>
              <a:ext uri="{FF2B5EF4-FFF2-40B4-BE49-F238E27FC236}">
                <a16:creationId xmlns:a16="http://schemas.microsoft.com/office/drawing/2014/main" id="{233FAF86-8B97-4B7A-91F8-19A604744ED3}"/>
              </a:ext>
            </a:extLst>
          </p:cNvPr>
          <p:cNvGrpSpPr/>
          <p:nvPr/>
        </p:nvGrpSpPr>
        <p:grpSpPr>
          <a:xfrm>
            <a:off x="4159046" y="3007786"/>
            <a:ext cx="3898563" cy="7143675"/>
            <a:chOff x="3987925" y="1937025"/>
            <a:chExt cx="660379" cy="1210070"/>
          </a:xfrm>
        </p:grpSpPr>
        <p:sp>
          <p:nvSpPr>
            <p:cNvPr id="3" name="Google Shape;1296;p34">
              <a:extLst>
                <a:ext uri="{FF2B5EF4-FFF2-40B4-BE49-F238E27FC236}">
                  <a16:creationId xmlns:a16="http://schemas.microsoft.com/office/drawing/2014/main" id="{D90FFE91-9DC6-4BA7-9F5A-1F3A37628675}"/>
                </a:ext>
              </a:extLst>
            </p:cNvPr>
            <p:cNvSpPr/>
            <p:nvPr/>
          </p:nvSpPr>
          <p:spPr>
            <a:xfrm>
              <a:off x="4340429" y="2293937"/>
              <a:ext cx="307875" cy="256125"/>
            </a:xfrm>
            <a:custGeom>
              <a:avLst/>
              <a:gdLst/>
              <a:ahLst/>
              <a:cxnLst/>
              <a:rect l="l" t="t" r="r" b="b"/>
              <a:pathLst>
                <a:path w="9150" h="7612" extrusionOk="0">
                  <a:moveTo>
                    <a:pt x="6452" y="1"/>
                  </a:moveTo>
                  <a:cubicBezTo>
                    <a:pt x="5007" y="1"/>
                    <a:pt x="3559" y="495"/>
                    <a:pt x="2443" y="1416"/>
                  </a:cubicBezTo>
                  <a:cubicBezTo>
                    <a:pt x="867" y="2716"/>
                    <a:pt x="1" y="4830"/>
                    <a:pt x="212" y="6862"/>
                  </a:cubicBezTo>
                  <a:lnTo>
                    <a:pt x="353" y="7039"/>
                  </a:lnTo>
                  <a:cubicBezTo>
                    <a:pt x="1032" y="7432"/>
                    <a:pt x="1800" y="7612"/>
                    <a:pt x="2578" y="7612"/>
                  </a:cubicBezTo>
                  <a:cubicBezTo>
                    <a:pt x="3766" y="7612"/>
                    <a:pt x="4980" y="7194"/>
                    <a:pt x="5941" y="6480"/>
                  </a:cubicBezTo>
                  <a:cubicBezTo>
                    <a:pt x="7534" y="5300"/>
                    <a:pt x="8512" y="3445"/>
                    <a:pt x="9053" y="1538"/>
                  </a:cubicBezTo>
                  <a:cubicBezTo>
                    <a:pt x="9103" y="1363"/>
                    <a:pt x="9149" y="1178"/>
                    <a:pt x="9116" y="998"/>
                  </a:cubicBezTo>
                  <a:cubicBezTo>
                    <a:pt x="9041" y="596"/>
                    <a:pt x="8606" y="377"/>
                    <a:pt x="8213" y="258"/>
                  </a:cubicBezTo>
                  <a:cubicBezTo>
                    <a:pt x="7642" y="85"/>
                    <a:pt x="7047" y="1"/>
                    <a:pt x="6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297;p34">
              <a:extLst>
                <a:ext uri="{FF2B5EF4-FFF2-40B4-BE49-F238E27FC236}">
                  <a16:creationId xmlns:a16="http://schemas.microsoft.com/office/drawing/2014/main" id="{FD1B5B4E-F53B-43C2-93C0-648DBF323872}"/>
                </a:ext>
              </a:extLst>
            </p:cNvPr>
            <p:cNvSpPr/>
            <p:nvPr/>
          </p:nvSpPr>
          <p:spPr>
            <a:xfrm>
              <a:off x="3987925" y="1937025"/>
              <a:ext cx="375304" cy="555049"/>
            </a:xfrm>
            <a:custGeom>
              <a:avLst/>
              <a:gdLst/>
              <a:ahLst/>
              <a:cxnLst/>
              <a:rect l="l" t="t" r="r" b="b"/>
              <a:pathLst>
                <a:path w="11154" h="16496" extrusionOk="0">
                  <a:moveTo>
                    <a:pt x="4158" y="0"/>
                  </a:moveTo>
                  <a:cubicBezTo>
                    <a:pt x="3609" y="0"/>
                    <a:pt x="3111" y="442"/>
                    <a:pt x="2747" y="883"/>
                  </a:cubicBezTo>
                  <a:cubicBezTo>
                    <a:pt x="704" y="3363"/>
                    <a:pt x="1" y="6884"/>
                    <a:pt x="935" y="9960"/>
                  </a:cubicBezTo>
                  <a:cubicBezTo>
                    <a:pt x="1868" y="13035"/>
                    <a:pt x="4411" y="15570"/>
                    <a:pt x="7488" y="16495"/>
                  </a:cubicBezTo>
                  <a:lnTo>
                    <a:pt x="7831" y="16399"/>
                  </a:lnTo>
                  <a:cubicBezTo>
                    <a:pt x="10312" y="14511"/>
                    <a:pt x="11153" y="10975"/>
                    <a:pt x="10403" y="7948"/>
                  </a:cubicBezTo>
                  <a:cubicBezTo>
                    <a:pt x="9654" y="4922"/>
                    <a:pt x="7555" y="2379"/>
                    <a:pt x="5114" y="440"/>
                  </a:cubicBezTo>
                  <a:cubicBezTo>
                    <a:pt x="4888" y="261"/>
                    <a:pt x="4650" y="82"/>
                    <a:pt x="4369" y="22"/>
                  </a:cubicBezTo>
                  <a:cubicBezTo>
                    <a:pt x="4298" y="7"/>
                    <a:pt x="4227" y="0"/>
                    <a:pt x="4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298;p34">
              <a:extLst>
                <a:ext uri="{FF2B5EF4-FFF2-40B4-BE49-F238E27FC236}">
                  <a16:creationId xmlns:a16="http://schemas.microsoft.com/office/drawing/2014/main" id="{56E743AB-14C0-4A70-B8BB-91FBD3167E98}"/>
                </a:ext>
              </a:extLst>
            </p:cNvPr>
            <p:cNvSpPr/>
            <p:nvPr/>
          </p:nvSpPr>
          <p:spPr>
            <a:xfrm>
              <a:off x="4173666" y="2186497"/>
              <a:ext cx="118641" cy="576112"/>
            </a:xfrm>
            <a:custGeom>
              <a:avLst/>
              <a:gdLst/>
              <a:ahLst/>
              <a:cxnLst/>
              <a:rect l="l" t="t" r="r" b="b"/>
              <a:pathLst>
                <a:path w="3526" h="17122" extrusionOk="0">
                  <a:moveTo>
                    <a:pt x="84" y="1"/>
                  </a:moveTo>
                  <a:cubicBezTo>
                    <a:pt x="44" y="1"/>
                    <a:pt x="0" y="35"/>
                    <a:pt x="11" y="87"/>
                  </a:cubicBezTo>
                  <a:cubicBezTo>
                    <a:pt x="1214" y="5712"/>
                    <a:pt x="2070" y="11408"/>
                    <a:pt x="3272" y="17034"/>
                  </a:cubicBezTo>
                  <a:cubicBezTo>
                    <a:pt x="3285" y="17095"/>
                    <a:pt x="3330" y="17122"/>
                    <a:pt x="3377" y="17122"/>
                  </a:cubicBezTo>
                  <a:cubicBezTo>
                    <a:pt x="3449" y="17122"/>
                    <a:pt x="3526" y="17062"/>
                    <a:pt x="3506" y="16969"/>
                  </a:cubicBezTo>
                  <a:cubicBezTo>
                    <a:pt x="2301" y="11348"/>
                    <a:pt x="1346" y="5674"/>
                    <a:pt x="144" y="50"/>
                  </a:cubicBezTo>
                  <a:cubicBezTo>
                    <a:pt x="137" y="16"/>
                    <a:pt x="111" y="1"/>
                    <a:pt x="8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299;p34">
              <a:extLst>
                <a:ext uri="{FF2B5EF4-FFF2-40B4-BE49-F238E27FC236}">
                  <a16:creationId xmlns:a16="http://schemas.microsoft.com/office/drawing/2014/main" id="{108FEA36-B6FE-4518-9748-1059520BB855}"/>
                </a:ext>
              </a:extLst>
            </p:cNvPr>
            <p:cNvSpPr/>
            <p:nvPr/>
          </p:nvSpPr>
          <p:spPr>
            <a:xfrm>
              <a:off x="4261893" y="2399392"/>
              <a:ext cx="221939" cy="229947"/>
            </a:xfrm>
            <a:custGeom>
              <a:avLst/>
              <a:gdLst/>
              <a:ahLst/>
              <a:cxnLst/>
              <a:rect l="l" t="t" r="r" b="b"/>
              <a:pathLst>
                <a:path w="6596" h="6834" extrusionOk="0">
                  <a:moveTo>
                    <a:pt x="6434" y="1"/>
                  </a:moveTo>
                  <a:cubicBezTo>
                    <a:pt x="6408" y="1"/>
                    <a:pt x="6381" y="12"/>
                    <a:pt x="6357" y="39"/>
                  </a:cubicBezTo>
                  <a:cubicBezTo>
                    <a:pt x="4347" y="2340"/>
                    <a:pt x="1837" y="4299"/>
                    <a:pt x="25" y="6762"/>
                  </a:cubicBezTo>
                  <a:cubicBezTo>
                    <a:pt x="0" y="6796"/>
                    <a:pt x="34" y="6833"/>
                    <a:pt x="69" y="6833"/>
                  </a:cubicBezTo>
                  <a:cubicBezTo>
                    <a:pt x="80" y="6833"/>
                    <a:pt x="91" y="6829"/>
                    <a:pt x="100" y="6820"/>
                  </a:cubicBezTo>
                  <a:cubicBezTo>
                    <a:pt x="2266" y="4668"/>
                    <a:pt x="4545" y="2530"/>
                    <a:pt x="6522" y="203"/>
                  </a:cubicBezTo>
                  <a:cubicBezTo>
                    <a:pt x="6595" y="117"/>
                    <a:pt x="6518" y="1"/>
                    <a:pt x="6434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00;p34">
              <a:extLst>
                <a:ext uri="{FF2B5EF4-FFF2-40B4-BE49-F238E27FC236}">
                  <a16:creationId xmlns:a16="http://schemas.microsoft.com/office/drawing/2014/main" id="{C475A1F0-6514-4A29-BD90-FE4F07260F80}"/>
                </a:ext>
              </a:extLst>
            </p:cNvPr>
            <p:cNvSpPr/>
            <p:nvPr/>
          </p:nvSpPr>
          <p:spPr>
            <a:xfrm>
              <a:off x="4129788" y="2749305"/>
              <a:ext cx="324059" cy="397175"/>
            </a:xfrm>
            <a:custGeom>
              <a:avLst/>
              <a:gdLst/>
              <a:ahLst/>
              <a:cxnLst/>
              <a:rect l="l" t="t" r="r" b="b"/>
              <a:pathLst>
                <a:path w="9631" h="11804" extrusionOk="0">
                  <a:moveTo>
                    <a:pt x="1381" y="0"/>
                  </a:moveTo>
                  <a:lnTo>
                    <a:pt x="2489" y="1713"/>
                  </a:lnTo>
                  <a:cubicBezTo>
                    <a:pt x="84" y="4243"/>
                    <a:pt x="1" y="6770"/>
                    <a:pt x="516" y="8664"/>
                  </a:cubicBezTo>
                  <a:cubicBezTo>
                    <a:pt x="1027" y="10535"/>
                    <a:pt x="2769" y="11803"/>
                    <a:pt x="4708" y="11803"/>
                  </a:cubicBezTo>
                  <a:cubicBezTo>
                    <a:pt x="6792" y="11803"/>
                    <a:pt x="8618" y="10339"/>
                    <a:pt x="8994" y="8290"/>
                  </a:cubicBezTo>
                  <a:cubicBezTo>
                    <a:pt x="9630" y="4813"/>
                    <a:pt x="7179" y="1891"/>
                    <a:pt x="7179" y="1891"/>
                  </a:cubicBezTo>
                  <a:lnTo>
                    <a:pt x="81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01;p34">
              <a:extLst>
                <a:ext uri="{FF2B5EF4-FFF2-40B4-BE49-F238E27FC236}">
                  <a16:creationId xmlns:a16="http://schemas.microsoft.com/office/drawing/2014/main" id="{D42174F1-D799-4395-9F37-EF4B1CB7BE54}"/>
                </a:ext>
              </a:extLst>
            </p:cNvPr>
            <p:cNvSpPr/>
            <p:nvPr/>
          </p:nvSpPr>
          <p:spPr>
            <a:xfrm>
              <a:off x="4140185" y="2927912"/>
              <a:ext cx="293507" cy="7739"/>
            </a:xfrm>
            <a:custGeom>
              <a:avLst/>
              <a:gdLst/>
              <a:ahLst/>
              <a:cxnLst/>
              <a:rect l="l" t="t" r="r" b="b"/>
              <a:pathLst>
                <a:path w="8723" h="230" extrusionOk="0">
                  <a:moveTo>
                    <a:pt x="4077" y="1"/>
                  </a:moveTo>
                  <a:cubicBezTo>
                    <a:pt x="2755" y="1"/>
                    <a:pt x="1432" y="7"/>
                    <a:pt x="110" y="30"/>
                  </a:cubicBezTo>
                  <a:cubicBezTo>
                    <a:pt x="0" y="32"/>
                    <a:pt x="0" y="198"/>
                    <a:pt x="110" y="201"/>
                  </a:cubicBezTo>
                  <a:cubicBezTo>
                    <a:pt x="1445" y="223"/>
                    <a:pt x="2780" y="229"/>
                    <a:pt x="4115" y="229"/>
                  </a:cubicBezTo>
                  <a:cubicBezTo>
                    <a:pt x="5605" y="229"/>
                    <a:pt x="7095" y="222"/>
                    <a:pt x="8585" y="222"/>
                  </a:cubicBezTo>
                  <a:cubicBezTo>
                    <a:pt x="8721" y="222"/>
                    <a:pt x="8723" y="8"/>
                    <a:pt x="8585" y="8"/>
                  </a:cubicBezTo>
                  <a:cubicBezTo>
                    <a:pt x="7083" y="8"/>
                    <a:pt x="5580" y="1"/>
                    <a:pt x="4077" y="1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02;p34">
              <a:extLst>
                <a:ext uri="{FF2B5EF4-FFF2-40B4-BE49-F238E27FC236}">
                  <a16:creationId xmlns:a16="http://schemas.microsoft.com/office/drawing/2014/main" id="{349C8166-9071-44EE-A59C-AAF881162FBD}"/>
                </a:ext>
              </a:extLst>
            </p:cNvPr>
            <p:cNvSpPr/>
            <p:nvPr/>
          </p:nvSpPr>
          <p:spPr>
            <a:xfrm>
              <a:off x="4137325" y="2960518"/>
              <a:ext cx="299362" cy="7874"/>
            </a:xfrm>
            <a:custGeom>
              <a:avLst/>
              <a:gdLst/>
              <a:ahLst/>
              <a:cxnLst/>
              <a:rect l="l" t="t" r="r" b="b"/>
              <a:pathLst>
                <a:path w="8897" h="234" extrusionOk="0">
                  <a:moveTo>
                    <a:pt x="6680" y="0"/>
                  </a:moveTo>
                  <a:cubicBezTo>
                    <a:pt x="4465" y="0"/>
                    <a:pt x="2251" y="50"/>
                    <a:pt x="36" y="88"/>
                  </a:cubicBezTo>
                  <a:cubicBezTo>
                    <a:pt x="1" y="90"/>
                    <a:pt x="1" y="142"/>
                    <a:pt x="36" y="144"/>
                  </a:cubicBezTo>
                  <a:cubicBezTo>
                    <a:pt x="2258" y="183"/>
                    <a:pt x="4478" y="233"/>
                    <a:pt x="6700" y="233"/>
                  </a:cubicBezTo>
                  <a:cubicBezTo>
                    <a:pt x="7389" y="233"/>
                    <a:pt x="8078" y="228"/>
                    <a:pt x="8768" y="217"/>
                  </a:cubicBezTo>
                  <a:cubicBezTo>
                    <a:pt x="8896" y="214"/>
                    <a:pt x="8896" y="19"/>
                    <a:pt x="8768" y="17"/>
                  </a:cubicBezTo>
                  <a:cubicBezTo>
                    <a:pt x="8072" y="5"/>
                    <a:pt x="7376" y="0"/>
                    <a:pt x="6680" y="0"/>
                  </a:cubicBezTo>
                  <a:close/>
                </a:path>
              </a:pathLst>
            </a:custGeom>
            <a:solidFill>
              <a:srgbClr val="1D223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03;p34">
              <a:extLst>
                <a:ext uri="{FF2B5EF4-FFF2-40B4-BE49-F238E27FC236}">
                  <a16:creationId xmlns:a16="http://schemas.microsoft.com/office/drawing/2014/main" id="{44C528BC-1626-4814-BFEA-33DB85F1D2D2}"/>
                </a:ext>
              </a:extLst>
            </p:cNvPr>
            <p:cNvSpPr/>
            <p:nvPr/>
          </p:nvSpPr>
          <p:spPr>
            <a:xfrm>
              <a:off x="4147790" y="3017855"/>
              <a:ext cx="284624" cy="129240"/>
            </a:xfrm>
            <a:custGeom>
              <a:avLst/>
              <a:gdLst/>
              <a:ahLst/>
              <a:cxnLst/>
              <a:rect l="l" t="t" r="r" b="b"/>
              <a:pathLst>
                <a:path w="8459" h="3841" extrusionOk="0">
                  <a:moveTo>
                    <a:pt x="1274" y="0"/>
                  </a:moveTo>
                  <a:cubicBezTo>
                    <a:pt x="1110" y="0"/>
                    <a:pt x="943" y="37"/>
                    <a:pt x="795" y="103"/>
                  </a:cubicBezTo>
                  <a:cubicBezTo>
                    <a:pt x="444" y="261"/>
                    <a:pt x="252" y="461"/>
                    <a:pt x="1" y="753"/>
                  </a:cubicBezTo>
                  <a:cubicBezTo>
                    <a:pt x="1" y="753"/>
                    <a:pt x="916" y="3841"/>
                    <a:pt x="4158" y="3841"/>
                  </a:cubicBezTo>
                  <a:cubicBezTo>
                    <a:pt x="4234" y="3841"/>
                    <a:pt x="4312" y="3839"/>
                    <a:pt x="4391" y="3835"/>
                  </a:cubicBezTo>
                  <a:cubicBezTo>
                    <a:pt x="7917" y="3680"/>
                    <a:pt x="8459" y="308"/>
                    <a:pt x="8459" y="308"/>
                  </a:cubicBezTo>
                  <a:cubicBezTo>
                    <a:pt x="8202" y="200"/>
                    <a:pt x="8017" y="102"/>
                    <a:pt x="7740" y="82"/>
                  </a:cubicBezTo>
                  <a:cubicBezTo>
                    <a:pt x="7715" y="80"/>
                    <a:pt x="7689" y="79"/>
                    <a:pt x="7663" y="79"/>
                  </a:cubicBezTo>
                  <a:cubicBezTo>
                    <a:pt x="7408" y="79"/>
                    <a:pt x="7147" y="169"/>
                    <a:pt x="6994" y="369"/>
                  </a:cubicBezTo>
                  <a:cubicBezTo>
                    <a:pt x="6736" y="707"/>
                    <a:pt x="6833" y="1275"/>
                    <a:pt x="6478" y="1507"/>
                  </a:cubicBezTo>
                  <a:cubicBezTo>
                    <a:pt x="6393" y="1562"/>
                    <a:pt x="6297" y="1586"/>
                    <a:pt x="6199" y="1586"/>
                  </a:cubicBezTo>
                  <a:cubicBezTo>
                    <a:pt x="6011" y="1586"/>
                    <a:pt x="5815" y="1499"/>
                    <a:pt x="5668" y="1376"/>
                  </a:cubicBezTo>
                  <a:cubicBezTo>
                    <a:pt x="5444" y="1186"/>
                    <a:pt x="5292" y="926"/>
                    <a:pt x="5088" y="714"/>
                  </a:cubicBezTo>
                  <a:cubicBezTo>
                    <a:pt x="4919" y="538"/>
                    <a:pt x="4686" y="391"/>
                    <a:pt x="4449" y="391"/>
                  </a:cubicBezTo>
                  <a:cubicBezTo>
                    <a:pt x="4402" y="391"/>
                    <a:pt x="4355" y="397"/>
                    <a:pt x="4308" y="409"/>
                  </a:cubicBezTo>
                  <a:cubicBezTo>
                    <a:pt x="3941" y="508"/>
                    <a:pt x="3796" y="937"/>
                    <a:pt x="3687" y="1300"/>
                  </a:cubicBezTo>
                  <a:cubicBezTo>
                    <a:pt x="3579" y="1663"/>
                    <a:pt x="3374" y="2085"/>
                    <a:pt x="2995" y="2109"/>
                  </a:cubicBezTo>
                  <a:cubicBezTo>
                    <a:pt x="2984" y="2109"/>
                    <a:pt x="2974" y="2110"/>
                    <a:pt x="2963" y="2110"/>
                  </a:cubicBezTo>
                  <a:cubicBezTo>
                    <a:pt x="2588" y="2110"/>
                    <a:pt x="2340" y="1691"/>
                    <a:pt x="2260" y="1317"/>
                  </a:cubicBezTo>
                  <a:cubicBezTo>
                    <a:pt x="2178" y="933"/>
                    <a:pt x="2159" y="496"/>
                    <a:pt x="1875" y="223"/>
                  </a:cubicBezTo>
                  <a:cubicBezTo>
                    <a:pt x="1716" y="68"/>
                    <a:pt x="1497" y="0"/>
                    <a:pt x="127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F165A224-6AD2-4503-96E3-7554244C50BB}"/>
              </a:ext>
            </a:extLst>
          </p:cNvPr>
          <p:cNvSpPr/>
          <p:nvPr/>
        </p:nvSpPr>
        <p:spPr>
          <a:xfrm>
            <a:off x="11559402" y="7014227"/>
            <a:ext cx="977480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/>
              <a:t>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/>
              <a:t>popularised</a:t>
            </a:r>
            <a:r>
              <a:rPr lang="en-US" sz="2400"/>
              <a:t> in the 1960s with the release of </a:t>
            </a:r>
            <a:r>
              <a:rPr lang="en-US" sz="2400" err="1"/>
              <a:t>Letraset</a:t>
            </a:r>
            <a:r>
              <a:rPr lang="en-US" sz="240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24A929-3CC2-4CC6-8D16-F85DAFD02187}"/>
              </a:ext>
            </a:extLst>
          </p:cNvPr>
          <p:cNvSpPr txBox="1"/>
          <p:nvPr/>
        </p:nvSpPr>
        <p:spPr>
          <a:xfrm>
            <a:off x="11533025" y="5660669"/>
            <a:ext cx="97748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atin typeface="+mj-lt"/>
              </a:rPr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16521038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val 30"/>
          <p:cNvSpPr/>
          <p:nvPr/>
        </p:nvSpPr>
        <p:spPr bwMode="auto">
          <a:xfrm>
            <a:off x="12645163" y="4897377"/>
            <a:ext cx="1529720" cy="153011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4199795" y="10219144"/>
            <a:ext cx="2208030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Engage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4228349" y="10758600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12611987" y="10241088"/>
            <a:ext cx="1529720" cy="1530119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 bwMode="auto">
          <a:xfrm>
            <a:off x="12652803" y="6657030"/>
            <a:ext cx="1529720" cy="153011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12652803" y="8439708"/>
            <a:ext cx="1529720" cy="153011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12189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14259110" y="4890841"/>
            <a:ext cx="2482143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Prioritize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4287664" y="5430297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96" name="Rectangle 95"/>
          <p:cNvSpPr/>
          <p:nvPr/>
        </p:nvSpPr>
        <p:spPr>
          <a:xfrm>
            <a:off x="14265385" y="6644807"/>
            <a:ext cx="1126003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Try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4293940" y="7184263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4281389" y="8386374"/>
            <a:ext cx="3246776" cy="744783"/>
          </a:xfrm>
          <a:prstGeom prst="rect">
            <a:avLst/>
          </a:prstGeom>
        </p:spPr>
        <p:txBody>
          <a:bodyPr wrap="none" lIns="219419" tIns="109710" rIns="219419" bIns="10971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Lato Light"/>
                <a:cs typeface="Lato Regular"/>
              </a:rPr>
              <a:t>Get A Coach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4309944" y="8925830"/>
            <a:ext cx="7632535" cy="874306"/>
          </a:xfrm>
          <a:prstGeom prst="rect">
            <a:avLst/>
          </a:prstGeom>
          <a:noFill/>
        </p:spPr>
        <p:txBody>
          <a:bodyPr wrap="square" lIns="219419" tIns="109710" rIns="219419" bIns="109710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Lato Light"/>
              </a:rPr>
              <a:t>Creativity is the key to success in the future, and primary education where our teachers can bring.</a:t>
            </a:r>
          </a:p>
        </p:txBody>
      </p:sp>
      <p:sp>
        <p:nvSpPr>
          <p:cNvPr id="25" name="Freeform 36"/>
          <p:cNvSpPr>
            <a:spLocks noChangeArrowheads="1"/>
          </p:cNvSpPr>
          <p:nvPr/>
        </p:nvSpPr>
        <p:spPr bwMode="auto">
          <a:xfrm>
            <a:off x="13108820" y="10652006"/>
            <a:ext cx="545389" cy="709746"/>
          </a:xfrm>
          <a:custGeom>
            <a:avLst/>
            <a:gdLst>
              <a:gd name="T0" fmla="*/ 115 w 320"/>
              <a:gd name="T1" fmla="*/ 62 h 417"/>
              <a:gd name="T2" fmla="*/ 115 w 320"/>
              <a:gd name="T3" fmla="*/ 62 h 417"/>
              <a:gd name="T4" fmla="*/ 62 w 320"/>
              <a:gd name="T5" fmla="*/ 0 h 417"/>
              <a:gd name="T6" fmla="*/ 0 w 320"/>
              <a:gd name="T7" fmla="*/ 62 h 417"/>
              <a:gd name="T8" fmla="*/ 36 w 320"/>
              <a:gd name="T9" fmla="*/ 115 h 417"/>
              <a:gd name="T10" fmla="*/ 36 w 320"/>
              <a:gd name="T11" fmla="*/ 301 h 417"/>
              <a:gd name="T12" fmla="*/ 0 w 320"/>
              <a:gd name="T13" fmla="*/ 354 h 417"/>
              <a:gd name="T14" fmla="*/ 62 w 320"/>
              <a:gd name="T15" fmla="*/ 416 h 417"/>
              <a:gd name="T16" fmla="*/ 115 w 320"/>
              <a:gd name="T17" fmla="*/ 354 h 417"/>
              <a:gd name="T18" fmla="*/ 80 w 320"/>
              <a:gd name="T19" fmla="*/ 301 h 417"/>
              <a:gd name="T20" fmla="*/ 80 w 320"/>
              <a:gd name="T21" fmla="*/ 115 h 417"/>
              <a:gd name="T22" fmla="*/ 115 w 320"/>
              <a:gd name="T23" fmla="*/ 62 h 417"/>
              <a:gd name="T24" fmla="*/ 98 w 320"/>
              <a:gd name="T25" fmla="*/ 354 h 417"/>
              <a:gd name="T26" fmla="*/ 98 w 320"/>
              <a:gd name="T27" fmla="*/ 354 h 417"/>
              <a:gd name="T28" fmla="*/ 62 w 320"/>
              <a:gd name="T29" fmla="*/ 390 h 417"/>
              <a:gd name="T30" fmla="*/ 27 w 320"/>
              <a:gd name="T31" fmla="*/ 354 h 417"/>
              <a:gd name="T32" fmla="*/ 62 w 320"/>
              <a:gd name="T33" fmla="*/ 319 h 417"/>
              <a:gd name="T34" fmla="*/ 98 w 320"/>
              <a:gd name="T35" fmla="*/ 354 h 417"/>
              <a:gd name="T36" fmla="*/ 62 w 320"/>
              <a:gd name="T37" fmla="*/ 88 h 417"/>
              <a:gd name="T38" fmla="*/ 62 w 320"/>
              <a:gd name="T39" fmla="*/ 88 h 417"/>
              <a:gd name="T40" fmla="*/ 27 w 320"/>
              <a:gd name="T41" fmla="*/ 62 h 417"/>
              <a:gd name="T42" fmla="*/ 62 w 320"/>
              <a:gd name="T43" fmla="*/ 27 h 417"/>
              <a:gd name="T44" fmla="*/ 98 w 320"/>
              <a:gd name="T45" fmla="*/ 62 h 417"/>
              <a:gd name="T46" fmla="*/ 62 w 320"/>
              <a:gd name="T47" fmla="*/ 88 h 417"/>
              <a:gd name="T48" fmla="*/ 284 w 320"/>
              <a:gd name="T49" fmla="*/ 301 h 417"/>
              <a:gd name="T50" fmla="*/ 284 w 320"/>
              <a:gd name="T51" fmla="*/ 301 h 417"/>
              <a:gd name="T52" fmla="*/ 284 w 320"/>
              <a:gd name="T53" fmla="*/ 115 h 417"/>
              <a:gd name="T54" fmla="*/ 319 w 320"/>
              <a:gd name="T55" fmla="*/ 62 h 417"/>
              <a:gd name="T56" fmla="*/ 257 w 320"/>
              <a:gd name="T57" fmla="*/ 0 h 417"/>
              <a:gd name="T58" fmla="*/ 195 w 320"/>
              <a:gd name="T59" fmla="*/ 62 h 417"/>
              <a:gd name="T60" fmla="*/ 239 w 320"/>
              <a:gd name="T61" fmla="*/ 115 h 417"/>
              <a:gd name="T62" fmla="*/ 239 w 320"/>
              <a:gd name="T63" fmla="*/ 301 h 417"/>
              <a:gd name="T64" fmla="*/ 195 w 320"/>
              <a:gd name="T65" fmla="*/ 354 h 417"/>
              <a:gd name="T66" fmla="*/ 257 w 320"/>
              <a:gd name="T67" fmla="*/ 416 h 417"/>
              <a:gd name="T68" fmla="*/ 319 w 320"/>
              <a:gd name="T69" fmla="*/ 354 h 417"/>
              <a:gd name="T70" fmla="*/ 284 w 320"/>
              <a:gd name="T71" fmla="*/ 301 h 417"/>
              <a:gd name="T72" fmla="*/ 221 w 320"/>
              <a:gd name="T73" fmla="*/ 62 h 417"/>
              <a:gd name="T74" fmla="*/ 221 w 320"/>
              <a:gd name="T75" fmla="*/ 62 h 417"/>
              <a:gd name="T76" fmla="*/ 257 w 320"/>
              <a:gd name="T77" fmla="*/ 27 h 417"/>
              <a:gd name="T78" fmla="*/ 292 w 320"/>
              <a:gd name="T79" fmla="*/ 62 h 417"/>
              <a:gd name="T80" fmla="*/ 257 w 320"/>
              <a:gd name="T81" fmla="*/ 88 h 417"/>
              <a:gd name="T82" fmla="*/ 221 w 320"/>
              <a:gd name="T83" fmla="*/ 62 h 417"/>
              <a:gd name="T84" fmla="*/ 257 w 320"/>
              <a:gd name="T85" fmla="*/ 390 h 417"/>
              <a:gd name="T86" fmla="*/ 257 w 320"/>
              <a:gd name="T87" fmla="*/ 390 h 417"/>
              <a:gd name="T88" fmla="*/ 221 w 320"/>
              <a:gd name="T89" fmla="*/ 354 h 417"/>
              <a:gd name="T90" fmla="*/ 257 w 320"/>
              <a:gd name="T91" fmla="*/ 319 h 417"/>
              <a:gd name="T92" fmla="*/ 292 w 320"/>
              <a:gd name="T93" fmla="*/ 354 h 417"/>
              <a:gd name="T94" fmla="*/ 257 w 320"/>
              <a:gd name="T95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6" name="Freeform 46"/>
          <p:cNvSpPr>
            <a:spLocks noChangeArrowheads="1"/>
          </p:cNvSpPr>
          <p:nvPr/>
        </p:nvSpPr>
        <p:spPr bwMode="auto">
          <a:xfrm>
            <a:off x="13062791" y="8819236"/>
            <a:ext cx="717017" cy="682877"/>
          </a:xfrm>
          <a:custGeom>
            <a:avLst/>
            <a:gdLst>
              <a:gd name="T0" fmla="*/ 363 w 461"/>
              <a:gd name="T1" fmla="*/ 336 h 443"/>
              <a:gd name="T2" fmla="*/ 363 w 461"/>
              <a:gd name="T3" fmla="*/ 336 h 443"/>
              <a:gd name="T4" fmla="*/ 284 w 461"/>
              <a:gd name="T5" fmla="*/ 248 h 443"/>
              <a:gd name="T6" fmla="*/ 310 w 461"/>
              <a:gd name="T7" fmla="*/ 195 h 443"/>
              <a:gd name="T8" fmla="*/ 328 w 461"/>
              <a:gd name="T9" fmla="*/ 151 h 443"/>
              <a:gd name="T10" fmla="*/ 319 w 461"/>
              <a:gd name="T11" fmla="*/ 132 h 443"/>
              <a:gd name="T12" fmla="*/ 328 w 461"/>
              <a:gd name="T13" fmla="*/ 88 h 443"/>
              <a:gd name="T14" fmla="*/ 230 w 461"/>
              <a:gd name="T15" fmla="*/ 0 h 443"/>
              <a:gd name="T16" fmla="*/ 132 w 461"/>
              <a:gd name="T17" fmla="*/ 88 h 443"/>
              <a:gd name="T18" fmla="*/ 141 w 461"/>
              <a:gd name="T19" fmla="*/ 132 h 443"/>
              <a:gd name="T20" fmla="*/ 132 w 461"/>
              <a:gd name="T21" fmla="*/ 151 h 443"/>
              <a:gd name="T22" fmla="*/ 150 w 461"/>
              <a:gd name="T23" fmla="*/ 195 h 443"/>
              <a:gd name="T24" fmla="*/ 177 w 461"/>
              <a:gd name="T25" fmla="*/ 248 h 443"/>
              <a:gd name="T26" fmla="*/ 97 w 461"/>
              <a:gd name="T27" fmla="*/ 336 h 443"/>
              <a:gd name="T28" fmla="*/ 0 w 461"/>
              <a:gd name="T29" fmla="*/ 398 h 443"/>
              <a:gd name="T30" fmla="*/ 0 w 461"/>
              <a:gd name="T31" fmla="*/ 442 h 443"/>
              <a:gd name="T32" fmla="*/ 230 w 461"/>
              <a:gd name="T33" fmla="*/ 442 h 443"/>
              <a:gd name="T34" fmla="*/ 460 w 461"/>
              <a:gd name="T35" fmla="*/ 442 h 443"/>
              <a:gd name="T36" fmla="*/ 460 w 461"/>
              <a:gd name="T37" fmla="*/ 398 h 443"/>
              <a:gd name="T38" fmla="*/ 363 w 461"/>
              <a:gd name="T39" fmla="*/ 3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7" name="Freeform 127"/>
          <p:cNvSpPr>
            <a:spLocks noChangeArrowheads="1"/>
          </p:cNvSpPr>
          <p:nvPr/>
        </p:nvSpPr>
        <p:spPr bwMode="auto">
          <a:xfrm>
            <a:off x="13018232" y="5323703"/>
            <a:ext cx="828417" cy="667132"/>
          </a:xfrm>
          <a:custGeom>
            <a:avLst/>
            <a:gdLst>
              <a:gd name="T0" fmla="*/ 169 w 497"/>
              <a:gd name="T1" fmla="*/ 196 h 400"/>
              <a:gd name="T2" fmla="*/ 169 w 497"/>
              <a:gd name="T3" fmla="*/ 196 h 400"/>
              <a:gd name="T4" fmla="*/ 248 w 497"/>
              <a:gd name="T5" fmla="*/ 275 h 400"/>
              <a:gd name="T6" fmla="*/ 328 w 497"/>
              <a:gd name="T7" fmla="*/ 196 h 400"/>
              <a:gd name="T8" fmla="*/ 248 w 497"/>
              <a:gd name="T9" fmla="*/ 116 h 400"/>
              <a:gd name="T10" fmla="*/ 169 w 497"/>
              <a:gd name="T11" fmla="*/ 196 h 400"/>
              <a:gd name="T12" fmla="*/ 116 w 497"/>
              <a:gd name="T13" fmla="*/ 169 h 400"/>
              <a:gd name="T14" fmla="*/ 116 w 497"/>
              <a:gd name="T15" fmla="*/ 169 h 400"/>
              <a:gd name="T16" fmla="*/ 248 w 497"/>
              <a:gd name="T17" fmla="*/ 63 h 400"/>
              <a:gd name="T18" fmla="*/ 345 w 497"/>
              <a:gd name="T19" fmla="*/ 98 h 400"/>
              <a:gd name="T20" fmla="*/ 390 w 497"/>
              <a:gd name="T21" fmla="*/ 98 h 400"/>
              <a:gd name="T22" fmla="*/ 390 w 497"/>
              <a:gd name="T23" fmla="*/ 54 h 400"/>
              <a:gd name="T24" fmla="*/ 248 w 497"/>
              <a:gd name="T25" fmla="*/ 0 h 400"/>
              <a:gd name="T26" fmla="*/ 62 w 497"/>
              <a:gd name="T27" fmla="*/ 143 h 400"/>
              <a:gd name="T28" fmla="*/ 0 w 497"/>
              <a:gd name="T29" fmla="*/ 143 h 400"/>
              <a:gd name="T30" fmla="*/ 0 w 497"/>
              <a:gd name="T31" fmla="*/ 196 h 400"/>
              <a:gd name="T32" fmla="*/ 80 w 497"/>
              <a:gd name="T33" fmla="*/ 196 h 400"/>
              <a:gd name="T34" fmla="*/ 116 w 497"/>
              <a:gd name="T35" fmla="*/ 169 h 400"/>
              <a:gd name="T36" fmla="*/ 416 w 497"/>
              <a:gd name="T37" fmla="*/ 196 h 400"/>
              <a:gd name="T38" fmla="*/ 416 w 497"/>
              <a:gd name="T39" fmla="*/ 196 h 400"/>
              <a:gd name="T40" fmla="*/ 381 w 497"/>
              <a:gd name="T41" fmla="*/ 231 h 400"/>
              <a:gd name="T42" fmla="*/ 248 w 497"/>
              <a:gd name="T43" fmla="*/ 337 h 400"/>
              <a:gd name="T44" fmla="*/ 151 w 497"/>
              <a:gd name="T45" fmla="*/ 293 h 400"/>
              <a:gd name="T46" fmla="*/ 107 w 497"/>
              <a:gd name="T47" fmla="*/ 293 h 400"/>
              <a:gd name="T48" fmla="*/ 107 w 497"/>
              <a:gd name="T49" fmla="*/ 337 h 400"/>
              <a:gd name="T50" fmla="*/ 248 w 497"/>
              <a:gd name="T51" fmla="*/ 399 h 400"/>
              <a:gd name="T52" fmla="*/ 435 w 497"/>
              <a:gd name="T53" fmla="*/ 257 h 400"/>
              <a:gd name="T54" fmla="*/ 496 w 497"/>
              <a:gd name="T55" fmla="*/ 257 h 400"/>
              <a:gd name="T56" fmla="*/ 496 w 497"/>
              <a:gd name="T57" fmla="*/ 196 h 400"/>
              <a:gd name="T58" fmla="*/ 416 w 497"/>
              <a:gd name="T59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30" name="Freeform 75"/>
          <p:cNvSpPr>
            <a:spLocks noChangeArrowheads="1"/>
          </p:cNvSpPr>
          <p:nvPr/>
        </p:nvSpPr>
        <p:spPr bwMode="auto">
          <a:xfrm>
            <a:off x="13087435" y="7154205"/>
            <a:ext cx="662867" cy="533813"/>
          </a:xfrm>
          <a:custGeom>
            <a:avLst/>
            <a:gdLst>
              <a:gd name="T0" fmla="*/ 443 w 497"/>
              <a:gd name="T1" fmla="*/ 0 h 400"/>
              <a:gd name="T2" fmla="*/ 443 w 497"/>
              <a:gd name="T3" fmla="*/ 0 h 400"/>
              <a:gd name="T4" fmla="*/ 53 w 497"/>
              <a:gd name="T5" fmla="*/ 0 h 400"/>
              <a:gd name="T6" fmla="*/ 0 w 497"/>
              <a:gd name="T7" fmla="*/ 44 h 400"/>
              <a:gd name="T8" fmla="*/ 0 w 497"/>
              <a:gd name="T9" fmla="*/ 346 h 400"/>
              <a:gd name="T10" fmla="*/ 53 w 497"/>
              <a:gd name="T11" fmla="*/ 399 h 400"/>
              <a:gd name="T12" fmla="*/ 443 w 497"/>
              <a:gd name="T13" fmla="*/ 399 h 400"/>
              <a:gd name="T14" fmla="*/ 496 w 497"/>
              <a:gd name="T15" fmla="*/ 346 h 400"/>
              <a:gd name="T16" fmla="*/ 496 w 497"/>
              <a:gd name="T17" fmla="*/ 44 h 400"/>
              <a:gd name="T18" fmla="*/ 443 w 497"/>
              <a:gd name="T19" fmla="*/ 0 h 400"/>
              <a:gd name="T20" fmla="*/ 443 w 497"/>
              <a:gd name="T21" fmla="*/ 346 h 400"/>
              <a:gd name="T22" fmla="*/ 443 w 497"/>
              <a:gd name="T23" fmla="*/ 346 h 400"/>
              <a:gd name="T24" fmla="*/ 53 w 497"/>
              <a:gd name="T25" fmla="*/ 346 h 400"/>
              <a:gd name="T26" fmla="*/ 53 w 497"/>
              <a:gd name="T27" fmla="*/ 44 h 400"/>
              <a:gd name="T28" fmla="*/ 443 w 497"/>
              <a:gd name="T29" fmla="*/ 44 h 400"/>
              <a:gd name="T30" fmla="*/ 443 w 497"/>
              <a:gd name="T31" fmla="*/ 346 h 400"/>
              <a:gd name="T32" fmla="*/ 222 w 497"/>
              <a:gd name="T33" fmla="*/ 249 h 400"/>
              <a:gd name="T34" fmla="*/ 222 w 497"/>
              <a:gd name="T35" fmla="*/ 249 h 400"/>
              <a:gd name="T36" fmla="*/ 97 w 497"/>
              <a:gd name="T37" fmla="*/ 249 h 400"/>
              <a:gd name="T38" fmla="*/ 97 w 497"/>
              <a:gd name="T39" fmla="*/ 293 h 400"/>
              <a:gd name="T40" fmla="*/ 222 w 497"/>
              <a:gd name="T41" fmla="*/ 293 h 400"/>
              <a:gd name="T42" fmla="*/ 222 w 497"/>
              <a:gd name="T43" fmla="*/ 249 h 400"/>
              <a:gd name="T44" fmla="*/ 222 w 497"/>
              <a:gd name="T45" fmla="*/ 178 h 400"/>
              <a:gd name="T46" fmla="*/ 222 w 497"/>
              <a:gd name="T47" fmla="*/ 178 h 400"/>
              <a:gd name="T48" fmla="*/ 97 w 497"/>
              <a:gd name="T49" fmla="*/ 178 h 400"/>
              <a:gd name="T50" fmla="*/ 97 w 497"/>
              <a:gd name="T51" fmla="*/ 222 h 400"/>
              <a:gd name="T52" fmla="*/ 222 w 497"/>
              <a:gd name="T53" fmla="*/ 222 h 400"/>
              <a:gd name="T54" fmla="*/ 222 w 497"/>
              <a:gd name="T55" fmla="*/ 178 h 400"/>
              <a:gd name="T56" fmla="*/ 222 w 497"/>
              <a:gd name="T57" fmla="*/ 98 h 400"/>
              <a:gd name="T58" fmla="*/ 222 w 497"/>
              <a:gd name="T59" fmla="*/ 98 h 400"/>
              <a:gd name="T60" fmla="*/ 97 w 497"/>
              <a:gd name="T61" fmla="*/ 98 h 400"/>
              <a:gd name="T62" fmla="*/ 97 w 497"/>
              <a:gd name="T63" fmla="*/ 143 h 400"/>
              <a:gd name="T64" fmla="*/ 222 w 497"/>
              <a:gd name="T65" fmla="*/ 143 h 400"/>
              <a:gd name="T66" fmla="*/ 222 w 497"/>
              <a:gd name="T67" fmla="*/ 98 h 400"/>
              <a:gd name="T68" fmla="*/ 389 w 497"/>
              <a:gd name="T69" fmla="*/ 257 h 400"/>
              <a:gd name="T70" fmla="*/ 389 w 497"/>
              <a:gd name="T71" fmla="*/ 257 h 400"/>
              <a:gd name="T72" fmla="*/ 354 w 497"/>
              <a:gd name="T73" fmla="*/ 231 h 400"/>
              <a:gd name="T74" fmla="*/ 381 w 497"/>
              <a:gd name="T75" fmla="*/ 151 h 400"/>
              <a:gd name="T76" fmla="*/ 336 w 497"/>
              <a:gd name="T77" fmla="*/ 98 h 400"/>
              <a:gd name="T78" fmla="*/ 292 w 497"/>
              <a:gd name="T79" fmla="*/ 151 h 400"/>
              <a:gd name="T80" fmla="*/ 319 w 497"/>
              <a:gd name="T81" fmla="*/ 231 h 400"/>
              <a:gd name="T82" fmla="*/ 275 w 497"/>
              <a:gd name="T83" fmla="*/ 257 h 400"/>
              <a:gd name="T84" fmla="*/ 275 w 497"/>
              <a:gd name="T85" fmla="*/ 293 h 400"/>
              <a:gd name="T86" fmla="*/ 398 w 497"/>
              <a:gd name="T87" fmla="*/ 293 h 400"/>
              <a:gd name="T88" fmla="*/ 389 w 497"/>
              <a:gd name="T89" fmla="*/ 25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3977180" y="10178480"/>
            <a:ext cx="674962" cy="897168"/>
            <a:chOff x="9916767" y="11659096"/>
            <a:chExt cx="1032769" cy="1372771"/>
          </a:xfrm>
          <a:solidFill>
            <a:schemeClr val="accent1"/>
          </a:solidFill>
        </p:grpSpPr>
        <p:sp>
          <p:nvSpPr>
            <p:cNvPr id="86" name="Freeform 1092"/>
            <p:cNvSpPr>
              <a:spLocks noChangeArrowheads="1"/>
            </p:cNvSpPr>
            <p:nvPr/>
          </p:nvSpPr>
          <p:spPr bwMode="auto">
            <a:xfrm>
              <a:off x="9916767" y="12943702"/>
              <a:ext cx="75568" cy="88165"/>
            </a:xfrm>
            <a:custGeom>
              <a:avLst/>
              <a:gdLst>
                <a:gd name="T0" fmla="*/ 3 w 26"/>
                <a:gd name="T1" fmla="*/ 0 h 29"/>
                <a:gd name="T2" fmla="*/ 3 w 26"/>
                <a:gd name="T3" fmla="*/ 0 h 29"/>
                <a:gd name="T4" fmla="*/ 3 w 26"/>
                <a:gd name="T5" fmla="*/ 25 h 29"/>
                <a:gd name="T6" fmla="*/ 25 w 26"/>
                <a:gd name="T7" fmla="*/ 13 h 29"/>
                <a:gd name="T8" fmla="*/ 3 w 2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9">
                  <a:moveTo>
                    <a:pt x="3" y="0"/>
                  </a:moveTo>
                  <a:lnTo>
                    <a:pt x="3" y="0"/>
                  </a:lnTo>
                  <a:cubicBezTo>
                    <a:pt x="3" y="4"/>
                    <a:pt x="0" y="22"/>
                    <a:pt x="3" y="25"/>
                  </a:cubicBezTo>
                  <a:cubicBezTo>
                    <a:pt x="3" y="28"/>
                    <a:pt x="22" y="13"/>
                    <a:pt x="25" y="13"/>
                  </a:cubicBezTo>
                  <a:cubicBezTo>
                    <a:pt x="22" y="7"/>
                    <a:pt x="13" y="0"/>
                    <a:pt x="3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7" name="Freeform 1093"/>
            <p:cNvSpPr>
              <a:spLocks noChangeArrowheads="1"/>
            </p:cNvSpPr>
            <p:nvPr/>
          </p:nvSpPr>
          <p:spPr bwMode="auto">
            <a:xfrm>
              <a:off x="9967144" y="11759852"/>
              <a:ext cx="692717" cy="944566"/>
            </a:xfrm>
            <a:custGeom>
              <a:avLst/>
              <a:gdLst>
                <a:gd name="T0" fmla="*/ 12 w 243"/>
                <a:gd name="T1" fmla="*/ 327 h 331"/>
                <a:gd name="T2" fmla="*/ 12 w 243"/>
                <a:gd name="T3" fmla="*/ 327 h 331"/>
                <a:gd name="T4" fmla="*/ 18 w 243"/>
                <a:gd name="T5" fmla="*/ 330 h 331"/>
                <a:gd name="T6" fmla="*/ 242 w 243"/>
                <a:gd name="T7" fmla="*/ 15 h 331"/>
                <a:gd name="T8" fmla="*/ 224 w 243"/>
                <a:gd name="T9" fmla="*/ 0 h 331"/>
                <a:gd name="T10" fmla="*/ 0 w 243"/>
                <a:gd name="T11" fmla="*/ 315 h 331"/>
                <a:gd name="T12" fmla="*/ 9 w 243"/>
                <a:gd name="T13" fmla="*/ 321 h 331"/>
                <a:gd name="T14" fmla="*/ 12 w 243"/>
                <a:gd name="T15" fmla="*/ 3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331">
                  <a:moveTo>
                    <a:pt x="12" y="327"/>
                  </a:moveTo>
                  <a:lnTo>
                    <a:pt x="12" y="327"/>
                  </a:lnTo>
                  <a:cubicBezTo>
                    <a:pt x="15" y="327"/>
                    <a:pt x="15" y="330"/>
                    <a:pt x="18" y="330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9" y="321"/>
                    <a:pt x="9" y="321"/>
                    <a:pt x="9" y="321"/>
                  </a:cubicBezTo>
                  <a:lnTo>
                    <a:pt x="12" y="32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9" name="Freeform 1094"/>
            <p:cNvSpPr>
              <a:spLocks noChangeArrowheads="1"/>
            </p:cNvSpPr>
            <p:nvPr/>
          </p:nvSpPr>
          <p:spPr bwMode="auto">
            <a:xfrm>
              <a:off x="10080497" y="11848010"/>
              <a:ext cx="705308" cy="944560"/>
            </a:xfrm>
            <a:custGeom>
              <a:avLst/>
              <a:gdLst>
                <a:gd name="T0" fmla="*/ 6 w 246"/>
                <a:gd name="T1" fmla="*/ 318 h 331"/>
                <a:gd name="T2" fmla="*/ 6 w 246"/>
                <a:gd name="T3" fmla="*/ 318 h 331"/>
                <a:gd name="T4" fmla="*/ 18 w 246"/>
                <a:gd name="T5" fmla="*/ 327 h 331"/>
                <a:gd name="T6" fmla="*/ 21 w 246"/>
                <a:gd name="T7" fmla="*/ 330 h 331"/>
                <a:gd name="T8" fmla="*/ 245 w 246"/>
                <a:gd name="T9" fmla="*/ 12 h 331"/>
                <a:gd name="T10" fmla="*/ 224 w 246"/>
                <a:gd name="T11" fmla="*/ 0 h 331"/>
                <a:gd name="T12" fmla="*/ 0 w 246"/>
                <a:gd name="T13" fmla="*/ 315 h 331"/>
                <a:gd name="T14" fmla="*/ 3 w 246"/>
                <a:gd name="T15" fmla="*/ 315 h 331"/>
                <a:gd name="T16" fmla="*/ 6 w 246"/>
                <a:gd name="T17" fmla="*/ 31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331">
                  <a:moveTo>
                    <a:pt x="6" y="318"/>
                  </a:moveTo>
                  <a:lnTo>
                    <a:pt x="6" y="318"/>
                  </a:ln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8" y="327"/>
                    <a:pt x="21" y="330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0" y="315"/>
                    <a:pt x="0" y="315"/>
                    <a:pt x="0" y="315"/>
                  </a:cubicBezTo>
                  <a:lnTo>
                    <a:pt x="3" y="315"/>
                  </a:lnTo>
                  <a:lnTo>
                    <a:pt x="6" y="31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91" name="Freeform 1095"/>
            <p:cNvSpPr>
              <a:spLocks noChangeArrowheads="1"/>
            </p:cNvSpPr>
            <p:nvPr/>
          </p:nvSpPr>
          <p:spPr bwMode="auto">
            <a:xfrm>
              <a:off x="10672451" y="11659096"/>
              <a:ext cx="277085" cy="239294"/>
            </a:xfrm>
            <a:custGeom>
              <a:avLst/>
              <a:gdLst>
                <a:gd name="T0" fmla="*/ 88 w 95"/>
                <a:gd name="T1" fmla="*/ 36 h 82"/>
                <a:gd name="T2" fmla="*/ 88 w 95"/>
                <a:gd name="T3" fmla="*/ 36 h 82"/>
                <a:gd name="T4" fmla="*/ 39 w 95"/>
                <a:gd name="T5" fmla="*/ 2 h 82"/>
                <a:gd name="T6" fmla="*/ 30 w 95"/>
                <a:gd name="T7" fmla="*/ 0 h 82"/>
                <a:gd name="T8" fmla="*/ 21 w 95"/>
                <a:gd name="T9" fmla="*/ 0 h 82"/>
                <a:gd name="T10" fmla="*/ 0 w 95"/>
                <a:gd name="T11" fmla="*/ 27 h 82"/>
                <a:gd name="T12" fmla="*/ 78 w 95"/>
                <a:gd name="T13" fmla="*/ 81 h 82"/>
                <a:gd name="T14" fmla="*/ 94 w 95"/>
                <a:gd name="T15" fmla="*/ 54 h 82"/>
                <a:gd name="T16" fmla="*/ 88 w 95"/>
                <a:gd name="T17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82">
                  <a:moveTo>
                    <a:pt x="88" y="36"/>
                  </a:moveTo>
                  <a:lnTo>
                    <a:pt x="88" y="36"/>
                  </a:lnTo>
                  <a:cubicBezTo>
                    <a:pt x="39" y="2"/>
                    <a:pt x="39" y="2"/>
                    <a:pt x="39" y="2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27" y="0"/>
                    <a:pt x="24" y="0"/>
                    <a:pt x="21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48"/>
                    <a:pt x="94" y="39"/>
                    <a:pt x="88" y="3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04" name="Freeform 1096"/>
            <p:cNvSpPr>
              <a:spLocks noChangeArrowheads="1"/>
            </p:cNvSpPr>
            <p:nvPr/>
          </p:nvSpPr>
          <p:spPr bwMode="auto">
            <a:xfrm>
              <a:off x="10181258" y="11923578"/>
              <a:ext cx="692708" cy="931969"/>
            </a:xfrm>
            <a:custGeom>
              <a:avLst/>
              <a:gdLst>
                <a:gd name="T0" fmla="*/ 0 w 243"/>
                <a:gd name="T1" fmla="*/ 315 h 325"/>
                <a:gd name="T2" fmla="*/ 0 w 243"/>
                <a:gd name="T3" fmla="*/ 315 h 325"/>
                <a:gd name="T4" fmla="*/ 6 w 243"/>
                <a:gd name="T5" fmla="*/ 318 h 325"/>
                <a:gd name="T6" fmla="*/ 9 w 243"/>
                <a:gd name="T7" fmla="*/ 318 h 325"/>
                <a:gd name="T8" fmla="*/ 18 w 243"/>
                <a:gd name="T9" fmla="*/ 324 h 325"/>
                <a:gd name="T10" fmla="*/ 242 w 243"/>
                <a:gd name="T11" fmla="*/ 12 h 325"/>
                <a:gd name="T12" fmla="*/ 227 w 243"/>
                <a:gd name="T13" fmla="*/ 0 h 325"/>
                <a:gd name="T14" fmla="*/ 0 w 243"/>
                <a:gd name="T15" fmla="*/ 31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325">
                  <a:moveTo>
                    <a:pt x="0" y="315"/>
                  </a:moveTo>
                  <a:lnTo>
                    <a:pt x="0" y="315"/>
                  </a:lnTo>
                  <a:cubicBezTo>
                    <a:pt x="3" y="315"/>
                    <a:pt x="6" y="315"/>
                    <a:pt x="6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18" y="324"/>
                    <a:pt x="18" y="324"/>
                    <a:pt x="18" y="324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27" y="0"/>
                    <a:pt x="227" y="0"/>
                    <a:pt x="227" y="0"/>
                  </a:cubicBezTo>
                  <a:lnTo>
                    <a:pt x="0" y="31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05" name="Freeform 1097"/>
            <p:cNvSpPr>
              <a:spLocks noChangeArrowheads="1"/>
            </p:cNvSpPr>
            <p:nvPr/>
          </p:nvSpPr>
          <p:spPr bwMode="auto">
            <a:xfrm>
              <a:off x="9941956" y="12729603"/>
              <a:ext cx="239306" cy="239285"/>
            </a:xfrm>
            <a:custGeom>
              <a:avLst/>
              <a:gdLst>
                <a:gd name="T0" fmla="*/ 78 w 85"/>
                <a:gd name="T1" fmla="*/ 48 h 83"/>
                <a:gd name="T2" fmla="*/ 78 w 85"/>
                <a:gd name="T3" fmla="*/ 48 h 83"/>
                <a:gd name="T4" fmla="*/ 51 w 85"/>
                <a:gd name="T5" fmla="*/ 27 h 83"/>
                <a:gd name="T6" fmla="*/ 42 w 85"/>
                <a:gd name="T7" fmla="*/ 21 h 83"/>
                <a:gd name="T8" fmla="*/ 15 w 85"/>
                <a:gd name="T9" fmla="*/ 3 h 83"/>
                <a:gd name="T10" fmla="*/ 15 w 85"/>
                <a:gd name="T11" fmla="*/ 0 h 83"/>
                <a:gd name="T12" fmla="*/ 12 w 85"/>
                <a:gd name="T13" fmla="*/ 0 h 83"/>
                <a:gd name="T14" fmla="*/ 6 w 85"/>
                <a:gd name="T15" fmla="*/ 15 h 83"/>
                <a:gd name="T16" fmla="*/ 3 w 85"/>
                <a:gd name="T17" fmla="*/ 21 h 83"/>
                <a:gd name="T18" fmla="*/ 0 w 85"/>
                <a:gd name="T19" fmla="*/ 57 h 83"/>
                <a:gd name="T20" fmla="*/ 33 w 85"/>
                <a:gd name="T21" fmla="*/ 82 h 83"/>
                <a:gd name="T22" fmla="*/ 63 w 85"/>
                <a:gd name="T23" fmla="*/ 63 h 83"/>
                <a:gd name="T24" fmla="*/ 69 w 85"/>
                <a:gd name="T25" fmla="*/ 60 h 83"/>
                <a:gd name="T26" fmla="*/ 84 w 85"/>
                <a:gd name="T27" fmla="*/ 51 h 83"/>
                <a:gd name="T28" fmla="*/ 81 w 85"/>
                <a:gd name="T29" fmla="*/ 48 h 83"/>
                <a:gd name="T30" fmla="*/ 78 w 85"/>
                <a:gd name="T31" fmla="*/ 4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3">
                  <a:moveTo>
                    <a:pt x="78" y="48"/>
                  </a:moveTo>
                  <a:lnTo>
                    <a:pt x="78" y="48"/>
                  </a:lnTo>
                  <a:cubicBezTo>
                    <a:pt x="69" y="45"/>
                    <a:pt x="57" y="36"/>
                    <a:pt x="51" y="27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33" y="18"/>
                    <a:pt x="21" y="9"/>
                    <a:pt x="15" y="3"/>
                  </a:cubicBezTo>
                  <a:lnTo>
                    <a:pt x="15" y="0"/>
                  </a:ln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6"/>
                    <a:pt x="6" y="1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9" y="60"/>
                    <a:pt x="24" y="66"/>
                    <a:pt x="33" y="8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8" y="57"/>
                    <a:pt x="81" y="54"/>
                    <a:pt x="84" y="51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78" y="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243770" tIns="121885" rIns="243770" bIns="121885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 rot="19385170">
            <a:off x="4147298" y="7396783"/>
            <a:ext cx="749739" cy="1076511"/>
            <a:chOff x="18561758" y="2385889"/>
            <a:chExt cx="2160750" cy="3102509"/>
          </a:xfrm>
        </p:grpSpPr>
        <p:sp>
          <p:nvSpPr>
            <p:cNvPr id="55" name="Freeform 277"/>
            <p:cNvSpPr>
              <a:spLocks/>
            </p:cNvSpPr>
            <p:nvPr/>
          </p:nvSpPr>
          <p:spPr bwMode="auto">
            <a:xfrm>
              <a:off x="18561758" y="2385889"/>
              <a:ext cx="2160750" cy="3102509"/>
            </a:xfrm>
            <a:custGeom>
              <a:avLst/>
              <a:gdLst>
                <a:gd name="T0" fmla="*/ 0 w 366"/>
                <a:gd name="T1" fmla="*/ 494 h 527"/>
                <a:gd name="T2" fmla="*/ 34 w 366"/>
                <a:gd name="T3" fmla="*/ 527 h 527"/>
                <a:gd name="T4" fmla="*/ 333 w 366"/>
                <a:gd name="T5" fmla="*/ 527 h 527"/>
                <a:gd name="T6" fmla="*/ 366 w 366"/>
                <a:gd name="T7" fmla="*/ 494 h 527"/>
                <a:gd name="T8" fmla="*/ 366 w 366"/>
                <a:gd name="T9" fmla="*/ 34 h 527"/>
                <a:gd name="T10" fmla="*/ 333 w 366"/>
                <a:gd name="T11" fmla="*/ 0 h 527"/>
                <a:gd name="T12" fmla="*/ 34 w 366"/>
                <a:gd name="T13" fmla="*/ 0 h 527"/>
                <a:gd name="T14" fmla="*/ 0 w 366"/>
                <a:gd name="T15" fmla="*/ 34 h 527"/>
                <a:gd name="T16" fmla="*/ 0 w 366"/>
                <a:gd name="T17" fmla="*/ 49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527">
                  <a:moveTo>
                    <a:pt x="0" y="494"/>
                  </a:moveTo>
                  <a:cubicBezTo>
                    <a:pt x="0" y="512"/>
                    <a:pt x="15" y="527"/>
                    <a:pt x="34" y="527"/>
                  </a:cubicBezTo>
                  <a:cubicBezTo>
                    <a:pt x="333" y="527"/>
                    <a:pt x="333" y="527"/>
                    <a:pt x="333" y="527"/>
                  </a:cubicBezTo>
                  <a:cubicBezTo>
                    <a:pt x="351" y="527"/>
                    <a:pt x="366" y="512"/>
                    <a:pt x="366" y="494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6" y="15"/>
                    <a:pt x="351" y="0"/>
                    <a:pt x="3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lnTo>
                    <a:pt x="0" y="494"/>
                  </a:lnTo>
                  <a:close/>
                </a:path>
              </a:pathLst>
            </a:custGeom>
            <a:solidFill>
              <a:srgbClr val="2D353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6" name="Rectangle 278"/>
            <p:cNvSpPr>
              <a:spLocks noChangeArrowheads="1"/>
            </p:cNvSpPr>
            <p:nvPr/>
          </p:nvSpPr>
          <p:spPr bwMode="auto">
            <a:xfrm>
              <a:off x="18721666" y="2532620"/>
              <a:ext cx="1842254" cy="2720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18815497" y="3457953"/>
              <a:ext cx="1671773" cy="1718475"/>
            </a:xfrm>
            <a:custGeom>
              <a:avLst/>
              <a:gdLst>
                <a:gd name="T0" fmla="*/ 278 w 283"/>
                <a:gd name="T1" fmla="*/ 292 h 292"/>
                <a:gd name="T2" fmla="*/ 5 w 283"/>
                <a:gd name="T3" fmla="*/ 292 h 292"/>
                <a:gd name="T4" fmla="*/ 0 w 283"/>
                <a:gd name="T5" fmla="*/ 287 h 292"/>
                <a:gd name="T6" fmla="*/ 5 w 283"/>
                <a:gd name="T7" fmla="*/ 283 h 292"/>
                <a:gd name="T8" fmla="*/ 274 w 283"/>
                <a:gd name="T9" fmla="*/ 283 h 292"/>
                <a:gd name="T10" fmla="*/ 274 w 283"/>
                <a:gd name="T11" fmla="*/ 5 h 292"/>
                <a:gd name="T12" fmla="*/ 278 w 283"/>
                <a:gd name="T13" fmla="*/ 0 h 292"/>
                <a:gd name="T14" fmla="*/ 283 w 283"/>
                <a:gd name="T15" fmla="*/ 5 h 292"/>
                <a:gd name="T16" fmla="*/ 283 w 283"/>
                <a:gd name="T17" fmla="*/ 287 h 292"/>
                <a:gd name="T18" fmla="*/ 278 w 283"/>
                <a:gd name="T1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292">
                  <a:moveTo>
                    <a:pt x="278" y="292"/>
                  </a:moveTo>
                  <a:cubicBezTo>
                    <a:pt x="5" y="292"/>
                    <a:pt x="5" y="292"/>
                    <a:pt x="5" y="292"/>
                  </a:cubicBezTo>
                  <a:cubicBezTo>
                    <a:pt x="2" y="292"/>
                    <a:pt x="0" y="290"/>
                    <a:pt x="0" y="287"/>
                  </a:cubicBezTo>
                  <a:cubicBezTo>
                    <a:pt x="0" y="285"/>
                    <a:pt x="2" y="283"/>
                    <a:pt x="5" y="283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4" y="2"/>
                    <a:pt x="276" y="0"/>
                    <a:pt x="278" y="0"/>
                  </a:cubicBezTo>
                  <a:cubicBezTo>
                    <a:pt x="281" y="0"/>
                    <a:pt x="283" y="2"/>
                    <a:pt x="283" y="5"/>
                  </a:cubicBezTo>
                  <a:cubicBezTo>
                    <a:pt x="283" y="287"/>
                    <a:pt x="283" y="287"/>
                    <a:pt x="283" y="287"/>
                  </a:cubicBezTo>
                  <a:cubicBezTo>
                    <a:pt x="283" y="290"/>
                    <a:pt x="281" y="292"/>
                    <a:pt x="278" y="292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18857787" y="2822118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10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3" name="Freeform 283"/>
            <p:cNvSpPr>
              <a:spLocks/>
            </p:cNvSpPr>
            <p:nvPr/>
          </p:nvSpPr>
          <p:spPr bwMode="auto">
            <a:xfrm>
              <a:off x="18851179" y="2939767"/>
              <a:ext cx="796900" cy="70061"/>
            </a:xfrm>
            <a:custGeom>
              <a:avLst/>
              <a:gdLst>
                <a:gd name="T0" fmla="*/ 129 w 135"/>
                <a:gd name="T1" fmla="*/ 0 h 12"/>
                <a:gd name="T2" fmla="*/ 6 w 135"/>
                <a:gd name="T3" fmla="*/ 0 h 12"/>
                <a:gd name="T4" fmla="*/ 0 w 135"/>
                <a:gd name="T5" fmla="*/ 6 h 12"/>
                <a:gd name="T6" fmla="*/ 6 w 135"/>
                <a:gd name="T7" fmla="*/ 12 h 12"/>
                <a:gd name="T8" fmla="*/ 129 w 135"/>
                <a:gd name="T9" fmla="*/ 12 h 12"/>
                <a:gd name="T10" fmla="*/ 135 w 135"/>
                <a:gd name="T11" fmla="*/ 6 h 12"/>
                <a:gd name="T12" fmla="*/ 129 w 13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2">
                  <a:moveTo>
                    <a:pt x="12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32" y="12"/>
                    <a:pt x="135" y="9"/>
                    <a:pt x="135" y="6"/>
                  </a:cubicBezTo>
                  <a:cubicBezTo>
                    <a:pt x="135" y="3"/>
                    <a:pt x="132" y="0"/>
                    <a:pt x="12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>
              <a:off x="19712836" y="2945054"/>
              <a:ext cx="377966" cy="64773"/>
            </a:xfrm>
            <a:custGeom>
              <a:avLst/>
              <a:gdLst>
                <a:gd name="T0" fmla="*/ 59 w 64"/>
                <a:gd name="T1" fmla="*/ 0 h 11"/>
                <a:gd name="T2" fmla="*/ 6 w 64"/>
                <a:gd name="T3" fmla="*/ 0 h 11"/>
                <a:gd name="T4" fmla="*/ 0 w 64"/>
                <a:gd name="T5" fmla="*/ 5 h 11"/>
                <a:gd name="T6" fmla="*/ 6 w 64"/>
                <a:gd name="T7" fmla="*/ 11 h 11"/>
                <a:gd name="T8" fmla="*/ 59 w 64"/>
                <a:gd name="T9" fmla="*/ 11 h 11"/>
                <a:gd name="T10" fmla="*/ 64 w 64"/>
                <a:gd name="T11" fmla="*/ 5 h 11"/>
                <a:gd name="T12" fmla="*/ 59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4" y="8"/>
                    <a:pt x="64" y="5"/>
                  </a:cubicBezTo>
                  <a:cubicBezTo>
                    <a:pt x="64" y="2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5" name="Freeform 285"/>
            <p:cNvSpPr>
              <a:spLocks/>
            </p:cNvSpPr>
            <p:nvPr/>
          </p:nvSpPr>
          <p:spPr bwMode="auto">
            <a:xfrm>
              <a:off x="18857787" y="3057417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10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6" name="Freeform 286"/>
            <p:cNvSpPr>
              <a:spLocks/>
            </p:cNvSpPr>
            <p:nvPr/>
          </p:nvSpPr>
          <p:spPr bwMode="auto">
            <a:xfrm>
              <a:off x="19282008" y="3192251"/>
              <a:ext cx="377966" cy="59485"/>
            </a:xfrm>
            <a:custGeom>
              <a:avLst/>
              <a:gdLst>
                <a:gd name="T0" fmla="*/ 64 w 64"/>
                <a:gd name="T1" fmla="*/ 5 h 10"/>
                <a:gd name="T2" fmla="*/ 58 w 64"/>
                <a:gd name="T3" fmla="*/ 10 h 10"/>
                <a:gd name="T4" fmla="*/ 6 w 64"/>
                <a:gd name="T5" fmla="*/ 10 h 10"/>
                <a:gd name="T6" fmla="*/ 0 w 64"/>
                <a:gd name="T7" fmla="*/ 5 h 10"/>
                <a:gd name="T8" fmla="*/ 0 w 64"/>
                <a:gd name="T9" fmla="*/ 5 h 10"/>
                <a:gd name="T10" fmla="*/ 6 w 64"/>
                <a:gd name="T11" fmla="*/ 0 h 10"/>
                <a:gd name="T12" fmla="*/ 58 w 64"/>
                <a:gd name="T13" fmla="*/ 0 h 10"/>
                <a:gd name="T14" fmla="*/ 64 w 64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">
                  <a:moveTo>
                    <a:pt x="64" y="5"/>
                  </a:moveTo>
                  <a:cubicBezTo>
                    <a:pt x="64" y="8"/>
                    <a:pt x="61" y="10"/>
                    <a:pt x="5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7" name="Freeform 287"/>
            <p:cNvSpPr>
              <a:spLocks/>
            </p:cNvSpPr>
            <p:nvPr/>
          </p:nvSpPr>
          <p:spPr bwMode="auto">
            <a:xfrm>
              <a:off x="18857787" y="3192251"/>
              <a:ext cx="371358" cy="59485"/>
            </a:xfrm>
            <a:custGeom>
              <a:avLst/>
              <a:gdLst>
                <a:gd name="T0" fmla="*/ 58 w 63"/>
                <a:gd name="T1" fmla="*/ 0 h 10"/>
                <a:gd name="T2" fmla="*/ 5 w 63"/>
                <a:gd name="T3" fmla="*/ 0 h 10"/>
                <a:gd name="T4" fmla="*/ 0 w 63"/>
                <a:gd name="T5" fmla="*/ 5 h 10"/>
                <a:gd name="T6" fmla="*/ 5 w 63"/>
                <a:gd name="T7" fmla="*/ 10 h 10"/>
                <a:gd name="T8" fmla="*/ 58 w 63"/>
                <a:gd name="T9" fmla="*/ 10 h 10"/>
                <a:gd name="T10" fmla="*/ 63 w 63"/>
                <a:gd name="T11" fmla="*/ 5 h 10"/>
                <a:gd name="T12" fmla="*/ 58 w 6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61" y="10"/>
                    <a:pt x="63" y="8"/>
                    <a:pt x="63" y="5"/>
                  </a:cubicBezTo>
                  <a:cubicBezTo>
                    <a:pt x="63" y="2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8" name="Freeform 288"/>
            <p:cNvSpPr>
              <a:spLocks/>
            </p:cNvSpPr>
            <p:nvPr/>
          </p:nvSpPr>
          <p:spPr bwMode="auto">
            <a:xfrm>
              <a:off x="18845893" y="3357488"/>
              <a:ext cx="1433892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69" name="Freeform 289"/>
            <p:cNvSpPr>
              <a:spLocks/>
            </p:cNvSpPr>
            <p:nvPr/>
          </p:nvSpPr>
          <p:spPr bwMode="auto">
            <a:xfrm>
              <a:off x="18839286" y="3475138"/>
              <a:ext cx="796900" cy="64773"/>
            </a:xfrm>
            <a:custGeom>
              <a:avLst/>
              <a:gdLst>
                <a:gd name="T0" fmla="*/ 130 w 135"/>
                <a:gd name="T1" fmla="*/ 0 h 11"/>
                <a:gd name="T2" fmla="*/ 6 w 135"/>
                <a:gd name="T3" fmla="*/ 0 h 11"/>
                <a:gd name="T4" fmla="*/ 0 w 135"/>
                <a:gd name="T5" fmla="*/ 6 h 11"/>
                <a:gd name="T6" fmla="*/ 6 w 135"/>
                <a:gd name="T7" fmla="*/ 11 h 11"/>
                <a:gd name="T8" fmla="*/ 130 w 135"/>
                <a:gd name="T9" fmla="*/ 11 h 11"/>
                <a:gd name="T10" fmla="*/ 135 w 135"/>
                <a:gd name="T11" fmla="*/ 6 h 11"/>
                <a:gd name="T12" fmla="*/ 130 w 13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1">
                  <a:moveTo>
                    <a:pt x="13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3" y="11"/>
                    <a:pt x="135" y="9"/>
                    <a:pt x="135" y="6"/>
                  </a:cubicBezTo>
                  <a:cubicBezTo>
                    <a:pt x="135" y="2"/>
                    <a:pt x="133" y="0"/>
                    <a:pt x="130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0" name="Freeform 290"/>
            <p:cNvSpPr>
              <a:spLocks/>
            </p:cNvSpPr>
            <p:nvPr/>
          </p:nvSpPr>
          <p:spPr bwMode="auto">
            <a:xfrm>
              <a:off x="19707550" y="3475138"/>
              <a:ext cx="371358" cy="64773"/>
            </a:xfrm>
            <a:custGeom>
              <a:avLst/>
              <a:gdLst>
                <a:gd name="T0" fmla="*/ 58 w 63"/>
                <a:gd name="T1" fmla="*/ 0 h 11"/>
                <a:gd name="T2" fmla="*/ 5 w 63"/>
                <a:gd name="T3" fmla="*/ 0 h 11"/>
                <a:gd name="T4" fmla="*/ 0 w 63"/>
                <a:gd name="T5" fmla="*/ 6 h 11"/>
                <a:gd name="T6" fmla="*/ 5 w 63"/>
                <a:gd name="T7" fmla="*/ 11 h 11"/>
                <a:gd name="T8" fmla="*/ 58 w 63"/>
                <a:gd name="T9" fmla="*/ 11 h 11"/>
                <a:gd name="T10" fmla="*/ 63 w 63"/>
                <a:gd name="T11" fmla="*/ 6 h 11"/>
                <a:gd name="T12" fmla="*/ 58 w 6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3" y="9"/>
                    <a:pt x="63" y="6"/>
                  </a:cubicBezTo>
                  <a:cubicBezTo>
                    <a:pt x="63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1" name="Freeform 291"/>
            <p:cNvSpPr>
              <a:spLocks/>
            </p:cNvSpPr>
            <p:nvPr/>
          </p:nvSpPr>
          <p:spPr bwMode="auto">
            <a:xfrm>
              <a:off x="18851179" y="3592787"/>
              <a:ext cx="1435214" cy="71383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3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2" name="Freeform 292"/>
            <p:cNvSpPr>
              <a:spLocks/>
            </p:cNvSpPr>
            <p:nvPr/>
          </p:nvSpPr>
          <p:spPr bwMode="auto">
            <a:xfrm>
              <a:off x="19276721" y="3722334"/>
              <a:ext cx="371358" cy="64773"/>
            </a:xfrm>
            <a:custGeom>
              <a:avLst/>
              <a:gdLst>
                <a:gd name="T0" fmla="*/ 63 w 63"/>
                <a:gd name="T1" fmla="*/ 6 h 11"/>
                <a:gd name="T2" fmla="*/ 58 w 63"/>
                <a:gd name="T3" fmla="*/ 11 h 11"/>
                <a:gd name="T4" fmla="*/ 5 w 63"/>
                <a:gd name="T5" fmla="*/ 11 h 11"/>
                <a:gd name="T6" fmla="*/ 0 w 63"/>
                <a:gd name="T7" fmla="*/ 6 h 11"/>
                <a:gd name="T8" fmla="*/ 0 w 63"/>
                <a:gd name="T9" fmla="*/ 6 h 11"/>
                <a:gd name="T10" fmla="*/ 5 w 63"/>
                <a:gd name="T11" fmla="*/ 0 h 11"/>
                <a:gd name="T12" fmla="*/ 58 w 63"/>
                <a:gd name="T13" fmla="*/ 0 h 11"/>
                <a:gd name="T14" fmla="*/ 63 w 6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1">
                  <a:moveTo>
                    <a:pt x="63" y="6"/>
                  </a:moveTo>
                  <a:cubicBezTo>
                    <a:pt x="63" y="9"/>
                    <a:pt x="61" y="11"/>
                    <a:pt x="58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3" y="3"/>
                    <a:pt x="6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3" name="Freeform 293"/>
            <p:cNvSpPr>
              <a:spLocks/>
            </p:cNvSpPr>
            <p:nvPr/>
          </p:nvSpPr>
          <p:spPr bwMode="auto">
            <a:xfrm>
              <a:off x="18845893" y="3722334"/>
              <a:ext cx="377966" cy="64773"/>
            </a:xfrm>
            <a:custGeom>
              <a:avLst/>
              <a:gdLst>
                <a:gd name="T0" fmla="*/ 58 w 64"/>
                <a:gd name="T1" fmla="*/ 0 h 11"/>
                <a:gd name="T2" fmla="*/ 5 w 64"/>
                <a:gd name="T3" fmla="*/ 0 h 11"/>
                <a:gd name="T4" fmla="*/ 0 w 64"/>
                <a:gd name="T5" fmla="*/ 6 h 11"/>
                <a:gd name="T6" fmla="*/ 5 w 64"/>
                <a:gd name="T7" fmla="*/ 11 h 11"/>
                <a:gd name="T8" fmla="*/ 58 w 64"/>
                <a:gd name="T9" fmla="*/ 11 h 11"/>
                <a:gd name="T10" fmla="*/ 64 w 64"/>
                <a:gd name="T11" fmla="*/ 6 h 11"/>
                <a:gd name="T12" fmla="*/ 58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4" y="9"/>
                    <a:pt x="64" y="6"/>
                  </a:cubicBezTo>
                  <a:cubicBezTo>
                    <a:pt x="64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4" name="Freeform 294"/>
            <p:cNvSpPr>
              <a:spLocks/>
            </p:cNvSpPr>
            <p:nvPr/>
          </p:nvSpPr>
          <p:spPr bwMode="auto">
            <a:xfrm>
              <a:off x="18839286" y="4576284"/>
              <a:ext cx="1435214" cy="70061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0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0" y="0"/>
                    <a:pt x="243" y="2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5" name="Freeform 295"/>
            <p:cNvSpPr>
              <a:spLocks/>
            </p:cNvSpPr>
            <p:nvPr/>
          </p:nvSpPr>
          <p:spPr bwMode="auto">
            <a:xfrm>
              <a:off x="18833999" y="4693934"/>
              <a:ext cx="796900" cy="64773"/>
            </a:xfrm>
            <a:custGeom>
              <a:avLst/>
              <a:gdLst>
                <a:gd name="T0" fmla="*/ 129 w 135"/>
                <a:gd name="T1" fmla="*/ 0 h 11"/>
                <a:gd name="T2" fmla="*/ 6 w 135"/>
                <a:gd name="T3" fmla="*/ 0 h 11"/>
                <a:gd name="T4" fmla="*/ 0 w 135"/>
                <a:gd name="T5" fmla="*/ 5 h 11"/>
                <a:gd name="T6" fmla="*/ 6 w 135"/>
                <a:gd name="T7" fmla="*/ 11 h 11"/>
                <a:gd name="T8" fmla="*/ 129 w 135"/>
                <a:gd name="T9" fmla="*/ 11 h 11"/>
                <a:gd name="T10" fmla="*/ 135 w 135"/>
                <a:gd name="T11" fmla="*/ 5 h 11"/>
                <a:gd name="T12" fmla="*/ 129 w 13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1">
                  <a:moveTo>
                    <a:pt x="12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2" y="11"/>
                    <a:pt x="135" y="9"/>
                    <a:pt x="135" y="5"/>
                  </a:cubicBezTo>
                  <a:cubicBezTo>
                    <a:pt x="135" y="2"/>
                    <a:pt x="132" y="0"/>
                    <a:pt x="12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6" name="Freeform 296"/>
            <p:cNvSpPr>
              <a:spLocks/>
            </p:cNvSpPr>
            <p:nvPr/>
          </p:nvSpPr>
          <p:spPr bwMode="auto">
            <a:xfrm>
              <a:off x="19695656" y="4693934"/>
              <a:ext cx="377966" cy="64773"/>
            </a:xfrm>
            <a:custGeom>
              <a:avLst/>
              <a:gdLst>
                <a:gd name="T0" fmla="*/ 59 w 64"/>
                <a:gd name="T1" fmla="*/ 0 h 11"/>
                <a:gd name="T2" fmla="*/ 6 w 64"/>
                <a:gd name="T3" fmla="*/ 0 h 11"/>
                <a:gd name="T4" fmla="*/ 0 w 64"/>
                <a:gd name="T5" fmla="*/ 6 h 11"/>
                <a:gd name="T6" fmla="*/ 6 w 64"/>
                <a:gd name="T7" fmla="*/ 11 h 11"/>
                <a:gd name="T8" fmla="*/ 59 w 64"/>
                <a:gd name="T9" fmla="*/ 11 h 11"/>
                <a:gd name="T10" fmla="*/ 64 w 64"/>
                <a:gd name="T11" fmla="*/ 6 h 11"/>
                <a:gd name="T12" fmla="*/ 59 w 6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5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4" y="9"/>
                    <a:pt x="64" y="6"/>
                  </a:cubicBezTo>
                  <a:cubicBezTo>
                    <a:pt x="64" y="3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7" name="Freeform 297"/>
            <p:cNvSpPr>
              <a:spLocks/>
            </p:cNvSpPr>
            <p:nvPr/>
          </p:nvSpPr>
          <p:spPr bwMode="auto">
            <a:xfrm>
              <a:off x="18839286" y="4811583"/>
              <a:ext cx="1435214" cy="71383"/>
            </a:xfrm>
            <a:custGeom>
              <a:avLst/>
              <a:gdLst>
                <a:gd name="T0" fmla="*/ 243 w 243"/>
                <a:gd name="T1" fmla="*/ 6 h 12"/>
                <a:gd name="T2" fmla="*/ 237 w 243"/>
                <a:gd name="T3" fmla="*/ 12 h 12"/>
                <a:gd name="T4" fmla="*/ 6 w 243"/>
                <a:gd name="T5" fmla="*/ 12 h 12"/>
                <a:gd name="T6" fmla="*/ 0 w 243"/>
                <a:gd name="T7" fmla="*/ 6 h 12"/>
                <a:gd name="T8" fmla="*/ 0 w 243"/>
                <a:gd name="T9" fmla="*/ 6 h 12"/>
                <a:gd name="T10" fmla="*/ 6 w 243"/>
                <a:gd name="T11" fmla="*/ 0 h 12"/>
                <a:gd name="T12" fmla="*/ 237 w 243"/>
                <a:gd name="T13" fmla="*/ 0 h 12"/>
                <a:gd name="T14" fmla="*/ 243 w 24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12">
                  <a:moveTo>
                    <a:pt x="243" y="6"/>
                  </a:moveTo>
                  <a:cubicBezTo>
                    <a:pt x="243" y="9"/>
                    <a:pt x="241" y="12"/>
                    <a:pt x="23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1" y="0"/>
                    <a:pt x="243" y="2"/>
                    <a:pt x="243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8" name="Freeform 298"/>
            <p:cNvSpPr>
              <a:spLocks/>
            </p:cNvSpPr>
            <p:nvPr/>
          </p:nvSpPr>
          <p:spPr bwMode="auto">
            <a:xfrm>
              <a:off x="19264828" y="4941130"/>
              <a:ext cx="377966" cy="64773"/>
            </a:xfrm>
            <a:custGeom>
              <a:avLst/>
              <a:gdLst>
                <a:gd name="T0" fmla="*/ 64 w 64"/>
                <a:gd name="T1" fmla="*/ 6 h 11"/>
                <a:gd name="T2" fmla="*/ 58 w 64"/>
                <a:gd name="T3" fmla="*/ 11 h 11"/>
                <a:gd name="T4" fmla="*/ 6 w 64"/>
                <a:gd name="T5" fmla="*/ 11 h 11"/>
                <a:gd name="T6" fmla="*/ 0 w 64"/>
                <a:gd name="T7" fmla="*/ 6 h 11"/>
                <a:gd name="T8" fmla="*/ 0 w 64"/>
                <a:gd name="T9" fmla="*/ 6 h 11"/>
                <a:gd name="T10" fmla="*/ 6 w 64"/>
                <a:gd name="T11" fmla="*/ 0 h 11"/>
                <a:gd name="T12" fmla="*/ 58 w 64"/>
                <a:gd name="T13" fmla="*/ 0 h 11"/>
                <a:gd name="T14" fmla="*/ 64 w 64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1">
                  <a:moveTo>
                    <a:pt x="64" y="6"/>
                  </a:moveTo>
                  <a:cubicBezTo>
                    <a:pt x="64" y="9"/>
                    <a:pt x="61" y="11"/>
                    <a:pt x="5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3"/>
                    <a:pt x="64" y="6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79" name="Freeform 299"/>
            <p:cNvSpPr>
              <a:spLocks/>
            </p:cNvSpPr>
            <p:nvPr/>
          </p:nvSpPr>
          <p:spPr bwMode="auto">
            <a:xfrm>
              <a:off x="18839286" y="4941130"/>
              <a:ext cx="372680" cy="64773"/>
            </a:xfrm>
            <a:custGeom>
              <a:avLst/>
              <a:gdLst>
                <a:gd name="T0" fmla="*/ 58 w 63"/>
                <a:gd name="T1" fmla="*/ 0 h 11"/>
                <a:gd name="T2" fmla="*/ 5 w 63"/>
                <a:gd name="T3" fmla="*/ 0 h 11"/>
                <a:gd name="T4" fmla="*/ 0 w 63"/>
                <a:gd name="T5" fmla="*/ 6 h 11"/>
                <a:gd name="T6" fmla="*/ 5 w 63"/>
                <a:gd name="T7" fmla="*/ 11 h 11"/>
                <a:gd name="T8" fmla="*/ 58 w 63"/>
                <a:gd name="T9" fmla="*/ 11 h 11"/>
                <a:gd name="T10" fmla="*/ 63 w 63"/>
                <a:gd name="T11" fmla="*/ 6 h 11"/>
                <a:gd name="T12" fmla="*/ 58 w 6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1">
                  <a:moveTo>
                    <a:pt x="5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11"/>
                    <a:pt x="63" y="9"/>
                    <a:pt x="63" y="6"/>
                  </a:cubicBezTo>
                  <a:cubicBezTo>
                    <a:pt x="63" y="3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8FD4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0" name="Freeform 300"/>
            <p:cNvSpPr>
              <a:spLocks/>
            </p:cNvSpPr>
            <p:nvPr/>
          </p:nvSpPr>
          <p:spPr bwMode="auto">
            <a:xfrm>
              <a:off x="18869681" y="3875675"/>
              <a:ext cx="1392924" cy="606754"/>
            </a:xfrm>
            <a:custGeom>
              <a:avLst/>
              <a:gdLst>
                <a:gd name="T0" fmla="*/ 5 w 236"/>
                <a:gd name="T1" fmla="*/ 103 h 103"/>
                <a:gd name="T2" fmla="*/ 2 w 236"/>
                <a:gd name="T3" fmla="*/ 102 h 103"/>
                <a:gd name="T4" fmla="*/ 2 w 236"/>
                <a:gd name="T5" fmla="*/ 95 h 103"/>
                <a:gd name="T6" fmla="*/ 63 w 236"/>
                <a:gd name="T7" fmla="*/ 29 h 103"/>
                <a:gd name="T8" fmla="*/ 69 w 236"/>
                <a:gd name="T9" fmla="*/ 28 h 103"/>
                <a:gd name="T10" fmla="*/ 145 w 236"/>
                <a:gd name="T11" fmla="*/ 80 h 103"/>
                <a:gd name="T12" fmla="*/ 228 w 236"/>
                <a:gd name="T13" fmla="*/ 1 h 103"/>
                <a:gd name="T14" fmla="*/ 235 w 236"/>
                <a:gd name="T15" fmla="*/ 2 h 103"/>
                <a:gd name="T16" fmla="*/ 235 w 236"/>
                <a:gd name="T17" fmla="*/ 8 h 103"/>
                <a:gd name="T18" fmla="*/ 148 w 236"/>
                <a:gd name="T19" fmla="*/ 90 h 103"/>
                <a:gd name="T20" fmla="*/ 143 w 236"/>
                <a:gd name="T21" fmla="*/ 90 h 103"/>
                <a:gd name="T22" fmla="*/ 67 w 236"/>
                <a:gd name="T23" fmla="*/ 38 h 103"/>
                <a:gd name="T24" fmla="*/ 8 w 236"/>
                <a:gd name="T25" fmla="*/ 101 h 103"/>
                <a:gd name="T26" fmla="*/ 5 w 236"/>
                <a:gd name="T2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103">
                  <a:moveTo>
                    <a:pt x="5" y="103"/>
                  </a:moveTo>
                  <a:cubicBezTo>
                    <a:pt x="4" y="103"/>
                    <a:pt x="3" y="102"/>
                    <a:pt x="2" y="102"/>
                  </a:cubicBezTo>
                  <a:cubicBezTo>
                    <a:pt x="0" y="100"/>
                    <a:pt x="0" y="97"/>
                    <a:pt x="2" y="95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5" y="27"/>
                    <a:pt x="68" y="27"/>
                    <a:pt x="69" y="28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30" y="0"/>
                    <a:pt x="233" y="0"/>
                    <a:pt x="235" y="2"/>
                  </a:cubicBezTo>
                  <a:cubicBezTo>
                    <a:pt x="236" y="3"/>
                    <a:pt x="236" y="6"/>
                    <a:pt x="235" y="8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7" y="91"/>
                    <a:pt x="145" y="91"/>
                    <a:pt x="143" y="9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7" y="102"/>
                    <a:pt x="6" y="103"/>
                    <a:pt x="5" y="103"/>
                  </a:cubicBezTo>
                  <a:close/>
                </a:path>
              </a:pathLst>
            </a:cu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1" name="Oval 301"/>
            <p:cNvSpPr>
              <a:spLocks noChangeArrowheads="1"/>
            </p:cNvSpPr>
            <p:nvPr/>
          </p:nvSpPr>
          <p:spPr bwMode="auto">
            <a:xfrm>
              <a:off x="19181569" y="3993325"/>
              <a:ext cx="171803" cy="165238"/>
            </a:xfrm>
            <a:prstGeom prst="ellipse">
              <a:avLst/>
            </a:pr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82" name="Oval 302"/>
            <p:cNvSpPr>
              <a:spLocks noChangeArrowheads="1"/>
            </p:cNvSpPr>
            <p:nvPr/>
          </p:nvSpPr>
          <p:spPr bwMode="auto">
            <a:xfrm>
              <a:off x="19659974" y="4276212"/>
              <a:ext cx="171803" cy="163916"/>
            </a:xfrm>
            <a:prstGeom prst="ellipse">
              <a:avLst/>
            </a:prstGeom>
            <a:solidFill>
              <a:srgbClr val="FF735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560555" y="3352555"/>
            <a:ext cx="1738194" cy="1732839"/>
            <a:chOff x="131763" y="111125"/>
            <a:chExt cx="3802063" cy="3789363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874838" y="1930400"/>
              <a:ext cx="447675" cy="460375"/>
            </a:xfrm>
            <a:custGeom>
              <a:avLst/>
              <a:gdLst>
                <a:gd name="T0" fmla="*/ 11 w 65"/>
                <a:gd name="T1" fmla="*/ 0 h 67"/>
                <a:gd name="T2" fmla="*/ 2 w 65"/>
                <a:gd name="T3" fmla="*/ 8 h 67"/>
                <a:gd name="T4" fmla="*/ 2 w 65"/>
                <a:gd name="T5" fmla="*/ 18 h 67"/>
                <a:gd name="T6" fmla="*/ 52 w 65"/>
                <a:gd name="T7" fmla="*/ 67 h 67"/>
                <a:gd name="T8" fmla="*/ 65 w 65"/>
                <a:gd name="T9" fmla="*/ 54 h 67"/>
                <a:gd name="T10" fmla="*/ 11 w 65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7">
                  <a:moveTo>
                    <a:pt x="11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0" y="15"/>
                    <a:pt x="2" y="1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65" y="54"/>
                    <a:pt x="65" y="54"/>
                    <a:pt x="65" y="5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6"/>
            <p:cNvSpPr>
              <a:spLocks/>
            </p:cNvSpPr>
            <p:nvPr/>
          </p:nvSpPr>
          <p:spPr bwMode="auto">
            <a:xfrm>
              <a:off x="2116138" y="2301875"/>
              <a:ext cx="1597025" cy="1598613"/>
            </a:xfrm>
            <a:custGeom>
              <a:avLst/>
              <a:gdLst>
                <a:gd name="T0" fmla="*/ 17 w 232"/>
                <a:gd name="T1" fmla="*/ 13 h 232"/>
                <a:gd name="T2" fmla="*/ 2 w 232"/>
                <a:gd name="T3" fmla="*/ 28 h 232"/>
                <a:gd name="T4" fmla="*/ 2 w 232"/>
                <a:gd name="T5" fmla="*/ 37 h 232"/>
                <a:gd name="T6" fmla="*/ 194 w 232"/>
                <a:gd name="T7" fmla="*/ 229 h 232"/>
                <a:gd name="T8" fmla="*/ 204 w 232"/>
                <a:gd name="T9" fmla="*/ 229 h 232"/>
                <a:gd name="T10" fmla="*/ 232 w 232"/>
                <a:gd name="T11" fmla="*/ 201 h 232"/>
                <a:gd name="T12" fmla="*/ 38 w 232"/>
                <a:gd name="T13" fmla="*/ 8 h 232"/>
                <a:gd name="T14" fmla="*/ 30 w 232"/>
                <a:gd name="T15" fmla="*/ 0 h 232"/>
                <a:gd name="T16" fmla="*/ 17 w 232"/>
                <a:gd name="T17" fmla="*/ 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232">
                  <a:moveTo>
                    <a:pt x="17" y="13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0" y="31"/>
                    <a:pt x="0" y="35"/>
                    <a:pt x="2" y="37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7" y="232"/>
                    <a:pt x="201" y="232"/>
                    <a:pt x="204" y="229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17" y="13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9" name="Freeform 7"/>
            <p:cNvSpPr>
              <a:spLocks/>
            </p:cNvSpPr>
            <p:nvPr/>
          </p:nvSpPr>
          <p:spPr bwMode="auto">
            <a:xfrm>
              <a:off x="1951038" y="1839913"/>
              <a:ext cx="474663" cy="461963"/>
            </a:xfrm>
            <a:custGeom>
              <a:avLst/>
              <a:gdLst>
                <a:gd name="T0" fmla="*/ 69 w 69"/>
                <a:gd name="T1" fmla="*/ 52 h 67"/>
                <a:gd name="T2" fmla="*/ 20 w 69"/>
                <a:gd name="T3" fmla="*/ 2 h 67"/>
                <a:gd name="T4" fmla="*/ 10 w 69"/>
                <a:gd name="T5" fmla="*/ 2 h 67"/>
                <a:gd name="T6" fmla="*/ 0 w 69"/>
                <a:gd name="T7" fmla="*/ 13 h 67"/>
                <a:gd name="T8" fmla="*/ 54 w 69"/>
                <a:gd name="T9" fmla="*/ 67 h 67"/>
                <a:gd name="T10" fmla="*/ 69 w 69"/>
                <a:gd name="T11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7">
                  <a:moveTo>
                    <a:pt x="69" y="5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7" y="0"/>
                    <a:pt x="13" y="0"/>
                    <a:pt x="1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4" y="67"/>
                    <a:pt x="54" y="67"/>
                    <a:pt x="54" y="67"/>
                  </a:cubicBezTo>
                  <a:lnTo>
                    <a:pt x="69" y="5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2322513" y="2074863"/>
              <a:ext cx="1611313" cy="1611313"/>
            </a:xfrm>
            <a:custGeom>
              <a:avLst/>
              <a:gdLst>
                <a:gd name="T0" fmla="*/ 30 w 234"/>
                <a:gd name="T1" fmla="*/ 3 h 234"/>
                <a:gd name="T2" fmla="*/ 15 w 234"/>
                <a:gd name="T3" fmla="*/ 18 h 234"/>
                <a:gd name="T4" fmla="*/ 0 w 234"/>
                <a:gd name="T5" fmla="*/ 33 h 234"/>
                <a:gd name="T6" fmla="*/ 8 w 234"/>
                <a:gd name="T7" fmla="*/ 41 h 234"/>
                <a:gd name="T8" fmla="*/ 202 w 234"/>
                <a:gd name="T9" fmla="*/ 234 h 234"/>
                <a:gd name="T10" fmla="*/ 232 w 234"/>
                <a:gd name="T11" fmla="*/ 204 h 234"/>
                <a:gd name="T12" fmla="*/ 232 w 234"/>
                <a:gd name="T13" fmla="*/ 195 h 234"/>
                <a:gd name="T14" fmla="*/ 40 w 234"/>
                <a:gd name="T15" fmla="*/ 3 h 234"/>
                <a:gd name="T16" fmla="*/ 30 w 234"/>
                <a:gd name="T17" fmla="*/ 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234">
                  <a:moveTo>
                    <a:pt x="30" y="3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4" y="202"/>
                    <a:pt x="234" y="197"/>
                    <a:pt x="232" y="195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7" y="0"/>
                    <a:pt x="33" y="0"/>
                    <a:pt x="30" y="3"/>
                  </a:cubicBezTo>
                  <a:close/>
                </a:path>
              </a:pathLst>
            </a:cu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31763" y="111125"/>
              <a:ext cx="2355850" cy="2355850"/>
            </a:xfrm>
            <a:custGeom>
              <a:avLst/>
              <a:gdLst>
                <a:gd name="T0" fmla="*/ 281 w 342"/>
                <a:gd name="T1" fmla="*/ 61 h 342"/>
                <a:gd name="T2" fmla="*/ 281 w 342"/>
                <a:gd name="T3" fmla="*/ 282 h 342"/>
                <a:gd name="T4" fmla="*/ 61 w 342"/>
                <a:gd name="T5" fmla="*/ 282 h 342"/>
                <a:gd name="T6" fmla="*/ 61 w 342"/>
                <a:gd name="T7" fmla="*/ 61 h 342"/>
                <a:gd name="T8" fmla="*/ 281 w 342"/>
                <a:gd name="T9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42">
                  <a:moveTo>
                    <a:pt x="281" y="61"/>
                  </a:moveTo>
                  <a:cubicBezTo>
                    <a:pt x="342" y="122"/>
                    <a:pt x="342" y="221"/>
                    <a:pt x="281" y="282"/>
                  </a:cubicBezTo>
                  <a:cubicBezTo>
                    <a:pt x="220" y="342"/>
                    <a:pt x="122" y="342"/>
                    <a:pt x="61" y="282"/>
                  </a:cubicBezTo>
                  <a:cubicBezTo>
                    <a:pt x="0" y="221"/>
                    <a:pt x="0" y="122"/>
                    <a:pt x="61" y="61"/>
                  </a:cubicBezTo>
                  <a:cubicBezTo>
                    <a:pt x="122" y="0"/>
                    <a:pt x="220" y="0"/>
                    <a:pt x="281" y="61"/>
                  </a:cubicBez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393700" y="379413"/>
              <a:ext cx="1831975" cy="1825625"/>
            </a:xfrm>
            <a:custGeom>
              <a:avLst/>
              <a:gdLst>
                <a:gd name="T0" fmla="*/ 218 w 266"/>
                <a:gd name="T1" fmla="*/ 47 h 265"/>
                <a:gd name="T2" fmla="*/ 218 w 266"/>
                <a:gd name="T3" fmla="*/ 218 h 265"/>
                <a:gd name="T4" fmla="*/ 48 w 266"/>
                <a:gd name="T5" fmla="*/ 218 h 265"/>
                <a:gd name="T6" fmla="*/ 48 w 266"/>
                <a:gd name="T7" fmla="*/ 47 h 265"/>
                <a:gd name="T8" fmla="*/ 218 w 266"/>
                <a:gd name="T9" fmla="*/ 4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265">
                  <a:moveTo>
                    <a:pt x="218" y="47"/>
                  </a:moveTo>
                  <a:cubicBezTo>
                    <a:pt x="266" y="94"/>
                    <a:pt x="266" y="171"/>
                    <a:pt x="218" y="218"/>
                  </a:cubicBezTo>
                  <a:cubicBezTo>
                    <a:pt x="171" y="265"/>
                    <a:pt x="95" y="265"/>
                    <a:pt x="48" y="218"/>
                  </a:cubicBezTo>
                  <a:cubicBezTo>
                    <a:pt x="0" y="171"/>
                    <a:pt x="0" y="94"/>
                    <a:pt x="48" y="47"/>
                  </a:cubicBezTo>
                  <a:cubicBezTo>
                    <a:pt x="95" y="0"/>
                    <a:pt x="171" y="0"/>
                    <a:pt x="218" y="4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558800" y="758825"/>
              <a:ext cx="371475" cy="1033463"/>
            </a:xfrm>
            <a:custGeom>
              <a:avLst/>
              <a:gdLst>
                <a:gd name="T0" fmla="*/ 51 w 54"/>
                <a:gd name="T1" fmla="*/ 147 h 150"/>
                <a:gd name="T2" fmla="*/ 40 w 54"/>
                <a:gd name="T3" fmla="*/ 147 h 150"/>
                <a:gd name="T4" fmla="*/ 40 w 54"/>
                <a:gd name="T5" fmla="*/ 3 h 150"/>
                <a:gd name="T6" fmla="*/ 51 w 54"/>
                <a:gd name="T7" fmla="*/ 3 h 150"/>
                <a:gd name="T8" fmla="*/ 51 w 54"/>
                <a:gd name="T9" fmla="*/ 14 h 150"/>
                <a:gd name="T10" fmla="*/ 51 w 54"/>
                <a:gd name="T11" fmla="*/ 136 h 150"/>
                <a:gd name="T12" fmla="*/ 51 w 54"/>
                <a:gd name="T13" fmla="*/ 1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50">
                  <a:moveTo>
                    <a:pt x="51" y="147"/>
                  </a:moveTo>
                  <a:cubicBezTo>
                    <a:pt x="48" y="150"/>
                    <a:pt x="43" y="150"/>
                    <a:pt x="40" y="147"/>
                  </a:cubicBezTo>
                  <a:cubicBezTo>
                    <a:pt x="0" y="107"/>
                    <a:pt x="0" y="43"/>
                    <a:pt x="40" y="3"/>
                  </a:cubicBezTo>
                  <a:cubicBezTo>
                    <a:pt x="43" y="0"/>
                    <a:pt x="48" y="0"/>
                    <a:pt x="51" y="3"/>
                  </a:cubicBezTo>
                  <a:cubicBezTo>
                    <a:pt x="54" y="6"/>
                    <a:pt x="54" y="11"/>
                    <a:pt x="51" y="14"/>
                  </a:cubicBezTo>
                  <a:cubicBezTo>
                    <a:pt x="17" y="47"/>
                    <a:pt x="17" y="102"/>
                    <a:pt x="51" y="136"/>
                  </a:cubicBezTo>
                  <a:cubicBezTo>
                    <a:pt x="54" y="139"/>
                    <a:pt x="54" y="144"/>
                    <a:pt x="51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54" name="Freeform 12"/>
            <p:cNvSpPr>
              <a:spLocks/>
            </p:cNvSpPr>
            <p:nvPr/>
          </p:nvSpPr>
          <p:spPr bwMode="auto">
            <a:xfrm>
              <a:off x="1041400" y="1819275"/>
              <a:ext cx="412750" cy="165100"/>
            </a:xfrm>
            <a:custGeom>
              <a:avLst/>
              <a:gdLst>
                <a:gd name="T0" fmla="*/ 58 w 60"/>
                <a:gd name="T1" fmla="*/ 20 h 24"/>
                <a:gd name="T2" fmla="*/ 53 w 60"/>
                <a:gd name="T3" fmla="*/ 22 h 24"/>
                <a:gd name="T4" fmla="*/ 6 w 60"/>
                <a:gd name="T5" fmla="*/ 16 h 24"/>
                <a:gd name="T6" fmla="*/ 2 w 60"/>
                <a:gd name="T7" fmla="*/ 6 h 24"/>
                <a:gd name="T8" fmla="*/ 12 w 60"/>
                <a:gd name="T9" fmla="*/ 1 h 24"/>
                <a:gd name="T10" fmla="*/ 51 w 60"/>
                <a:gd name="T11" fmla="*/ 6 h 24"/>
                <a:gd name="T12" fmla="*/ 60 w 60"/>
                <a:gd name="T13" fmla="*/ 13 h 24"/>
                <a:gd name="T14" fmla="*/ 58 w 60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4">
                  <a:moveTo>
                    <a:pt x="58" y="20"/>
                  </a:moveTo>
                  <a:cubicBezTo>
                    <a:pt x="57" y="21"/>
                    <a:pt x="55" y="22"/>
                    <a:pt x="53" y="22"/>
                  </a:cubicBezTo>
                  <a:cubicBezTo>
                    <a:pt x="37" y="24"/>
                    <a:pt x="21" y="22"/>
                    <a:pt x="6" y="16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24" y="6"/>
                    <a:pt x="38" y="8"/>
                    <a:pt x="51" y="6"/>
                  </a:cubicBezTo>
                  <a:cubicBezTo>
                    <a:pt x="56" y="6"/>
                    <a:pt x="60" y="9"/>
                    <a:pt x="60" y="13"/>
                  </a:cubicBezTo>
                  <a:cubicBezTo>
                    <a:pt x="60" y="16"/>
                    <a:pt x="59" y="18"/>
                    <a:pt x="58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5090266" y="4523802"/>
            <a:ext cx="5643422" cy="7398898"/>
            <a:chOff x="12795250" y="366713"/>
            <a:chExt cx="2738438" cy="3589337"/>
          </a:xfrm>
        </p:grpSpPr>
        <p:sp>
          <p:nvSpPr>
            <p:cNvPr id="139" name="Freeform 129"/>
            <p:cNvSpPr>
              <a:spLocks/>
            </p:cNvSpPr>
            <p:nvPr/>
          </p:nvSpPr>
          <p:spPr bwMode="auto">
            <a:xfrm>
              <a:off x="12795250" y="561975"/>
              <a:ext cx="2687638" cy="3394075"/>
            </a:xfrm>
            <a:custGeom>
              <a:avLst/>
              <a:gdLst>
                <a:gd name="T0" fmla="*/ 9 w 424"/>
                <a:gd name="T1" fmla="*/ 0 h 536"/>
                <a:gd name="T2" fmla="*/ 0 w 424"/>
                <a:gd name="T3" fmla="*/ 25 h 536"/>
                <a:gd name="T4" fmla="*/ 0 w 424"/>
                <a:gd name="T5" fmla="*/ 497 h 536"/>
                <a:gd name="T6" fmla="*/ 39 w 424"/>
                <a:gd name="T7" fmla="*/ 536 h 536"/>
                <a:gd name="T8" fmla="*/ 391 w 424"/>
                <a:gd name="T9" fmla="*/ 536 h 536"/>
                <a:gd name="T10" fmla="*/ 424 w 424"/>
                <a:gd name="T11" fmla="*/ 519 h 536"/>
                <a:gd name="T12" fmla="*/ 393 w 424"/>
                <a:gd name="T13" fmla="*/ 534 h 536"/>
                <a:gd name="T14" fmla="*/ 42 w 424"/>
                <a:gd name="T15" fmla="*/ 534 h 536"/>
                <a:gd name="T16" fmla="*/ 2 w 424"/>
                <a:gd name="T17" fmla="*/ 494 h 536"/>
                <a:gd name="T18" fmla="*/ 2 w 424"/>
                <a:gd name="T19" fmla="*/ 22 h 536"/>
                <a:gd name="T20" fmla="*/ 9 w 424"/>
                <a:gd name="T21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4" h="536">
                  <a:moveTo>
                    <a:pt x="9" y="0"/>
                  </a:moveTo>
                  <a:cubicBezTo>
                    <a:pt x="3" y="6"/>
                    <a:pt x="0" y="15"/>
                    <a:pt x="0" y="25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0" y="519"/>
                    <a:pt x="18" y="536"/>
                    <a:pt x="39" y="536"/>
                  </a:cubicBezTo>
                  <a:cubicBezTo>
                    <a:pt x="391" y="536"/>
                    <a:pt x="391" y="536"/>
                    <a:pt x="391" y="536"/>
                  </a:cubicBezTo>
                  <a:cubicBezTo>
                    <a:pt x="405" y="536"/>
                    <a:pt x="416" y="530"/>
                    <a:pt x="424" y="519"/>
                  </a:cubicBezTo>
                  <a:cubicBezTo>
                    <a:pt x="416" y="528"/>
                    <a:pt x="405" y="534"/>
                    <a:pt x="393" y="534"/>
                  </a:cubicBezTo>
                  <a:cubicBezTo>
                    <a:pt x="42" y="534"/>
                    <a:pt x="42" y="534"/>
                    <a:pt x="42" y="534"/>
                  </a:cubicBezTo>
                  <a:cubicBezTo>
                    <a:pt x="20" y="534"/>
                    <a:pt x="2" y="516"/>
                    <a:pt x="2" y="49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14"/>
                    <a:pt x="5" y="6"/>
                    <a:pt x="9" y="0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0" name="Freeform 130"/>
            <p:cNvSpPr>
              <a:spLocks/>
            </p:cNvSpPr>
            <p:nvPr/>
          </p:nvSpPr>
          <p:spPr bwMode="auto">
            <a:xfrm>
              <a:off x="12807950" y="455613"/>
              <a:ext cx="2725738" cy="3487737"/>
            </a:xfrm>
            <a:custGeom>
              <a:avLst/>
              <a:gdLst>
                <a:gd name="T0" fmla="*/ 430 w 430"/>
                <a:gd name="T1" fmla="*/ 511 h 551"/>
                <a:gd name="T2" fmla="*/ 391 w 430"/>
                <a:gd name="T3" fmla="*/ 551 h 551"/>
                <a:gd name="T4" fmla="*/ 40 w 430"/>
                <a:gd name="T5" fmla="*/ 551 h 551"/>
                <a:gd name="T6" fmla="*/ 0 w 430"/>
                <a:gd name="T7" fmla="*/ 511 h 551"/>
                <a:gd name="T8" fmla="*/ 0 w 430"/>
                <a:gd name="T9" fmla="*/ 39 h 551"/>
                <a:gd name="T10" fmla="*/ 40 w 430"/>
                <a:gd name="T11" fmla="*/ 0 h 551"/>
                <a:gd name="T12" fmla="*/ 391 w 430"/>
                <a:gd name="T13" fmla="*/ 0 h 551"/>
                <a:gd name="T14" fmla="*/ 430 w 430"/>
                <a:gd name="T15" fmla="*/ 39 h 551"/>
                <a:gd name="T16" fmla="*/ 430 w 430"/>
                <a:gd name="T17" fmla="*/ 51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0" h="551">
                  <a:moveTo>
                    <a:pt x="430" y="511"/>
                  </a:moveTo>
                  <a:cubicBezTo>
                    <a:pt x="430" y="533"/>
                    <a:pt x="413" y="551"/>
                    <a:pt x="391" y="551"/>
                  </a:cubicBezTo>
                  <a:cubicBezTo>
                    <a:pt x="40" y="551"/>
                    <a:pt x="40" y="551"/>
                    <a:pt x="40" y="551"/>
                  </a:cubicBezTo>
                  <a:cubicBezTo>
                    <a:pt x="18" y="551"/>
                    <a:pt x="0" y="533"/>
                    <a:pt x="0" y="51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8" y="0"/>
                    <a:pt x="40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3" y="0"/>
                    <a:pt x="430" y="17"/>
                    <a:pt x="430" y="39"/>
                  </a:cubicBezTo>
                  <a:cubicBezTo>
                    <a:pt x="430" y="511"/>
                    <a:pt x="430" y="511"/>
                    <a:pt x="430" y="511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1" name="Freeform 131"/>
            <p:cNvSpPr>
              <a:spLocks/>
            </p:cNvSpPr>
            <p:nvPr/>
          </p:nvSpPr>
          <p:spPr bwMode="auto">
            <a:xfrm>
              <a:off x="12934950" y="657225"/>
              <a:ext cx="2459038" cy="3133725"/>
            </a:xfrm>
            <a:custGeom>
              <a:avLst/>
              <a:gdLst>
                <a:gd name="T0" fmla="*/ 1549 w 1549"/>
                <a:gd name="T1" fmla="*/ 0 h 1974"/>
                <a:gd name="T2" fmla="*/ 1541 w 1549"/>
                <a:gd name="T3" fmla="*/ 0 h 1974"/>
                <a:gd name="T4" fmla="*/ 1541 w 1549"/>
                <a:gd name="T5" fmla="*/ 1962 h 1974"/>
                <a:gd name="T6" fmla="*/ 355 w 1549"/>
                <a:gd name="T7" fmla="*/ 1962 h 1974"/>
                <a:gd name="T8" fmla="*/ 0 w 1549"/>
                <a:gd name="T9" fmla="*/ 1619 h 1974"/>
                <a:gd name="T10" fmla="*/ 0 w 1549"/>
                <a:gd name="T11" fmla="*/ 1619 h 1974"/>
                <a:gd name="T12" fmla="*/ 363 w 1549"/>
                <a:gd name="T13" fmla="*/ 1974 h 1974"/>
                <a:gd name="T14" fmla="*/ 1549 w 1549"/>
                <a:gd name="T15" fmla="*/ 1974 h 1974"/>
                <a:gd name="T16" fmla="*/ 1549 w 1549"/>
                <a:gd name="T17" fmla="*/ 0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9" h="1974">
                  <a:moveTo>
                    <a:pt x="1549" y="0"/>
                  </a:moveTo>
                  <a:lnTo>
                    <a:pt x="1541" y="0"/>
                  </a:lnTo>
                  <a:lnTo>
                    <a:pt x="1541" y="1962"/>
                  </a:lnTo>
                  <a:lnTo>
                    <a:pt x="355" y="1962"/>
                  </a:lnTo>
                  <a:lnTo>
                    <a:pt x="0" y="1619"/>
                  </a:lnTo>
                  <a:lnTo>
                    <a:pt x="0" y="1619"/>
                  </a:lnTo>
                  <a:lnTo>
                    <a:pt x="363" y="1974"/>
                  </a:lnTo>
                  <a:lnTo>
                    <a:pt x="1549" y="197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1C1C1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2" name="Freeform 132"/>
            <p:cNvSpPr>
              <a:spLocks/>
            </p:cNvSpPr>
            <p:nvPr/>
          </p:nvSpPr>
          <p:spPr bwMode="auto">
            <a:xfrm>
              <a:off x="12934950" y="657225"/>
              <a:ext cx="2459038" cy="3133725"/>
            </a:xfrm>
            <a:custGeom>
              <a:avLst/>
              <a:gdLst>
                <a:gd name="T0" fmla="*/ 1549 w 1549"/>
                <a:gd name="T1" fmla="*/ 0 h 1974"/>
                <a:gd name="T2" fmla="*/ 1541 w 1549"/>
                <a:gd name="T3" fmla="*/ 0 h 1974"/>
                <a:gd name="T4" fmla="*/ 1541 w 1549"/>
                <a:gd name="T5" fmla="*/ 1962 h 1974"/>
                <a:gd name="T6" fmla="*/ 355 w 1549"/>
                <a:gd name="T7" fmla="*/ 1962 h 1974"/>
                <a:gd name="T8" fmla="*/ 0 w 1549"/>
                <a:gd name="T9" fmla="*/ 1619 h 1974"/>
                <a:gd name="T10" fmla="*/ 0 w 1549"/>
                <a:gd name="T11" fmla="*/ 1619 h 1974"/>
                <a:gd name="T12" fmla="*/ 363 w 1549"/>
                <a:gd name="T13" fmla="*/ 1974 h 1974"/>
                <a:gd name="T14" fmla="*/ 1549 w 1549"/>
                <a:gd name="T15" fmla="*/ 1974 h 1974"/>
                <a:gd name="T16" fmla="*/ 1549 w 1549"/>
                <a:gd name="T17" fmla="*/ 0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9" h="1974">
                  <a:moveTo>
                    <a:pt x="1549" y="0"/>
                  </a:moveTo>
                  <a:lnTo>
                    <a:pt x="1541" y="0"/>
                  </a:lnTo>
                  <a:lnTo>
                    <a:pt x="1541" y="1962"/>
                  </a:lnTo>
                  <a:lnTo>
                    <a:pt x="355" y="1962"/>
                  </a:lnTo>
                  <a:lnTo>
                    <a:pt x="0" y="1619"/>
                  </a:lnTo>
                  <a:lnTo>
                    <a:pt x="0" y="1619"/>
                  </a:lnTo>
                  <a:lnTo>
                    <a:pt x="363" y="1974"/>
                  </a:lnTo>
                  <a:lnTo>
                    <a:pt x="1549" y="1974"/>
                  </a:lnTo>
                  <a:lnTo>
                    <a:pt x="1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3" name="Freeform 133"/>
            <p:cNvSpPr>
              <a:spLocks/>
            </p:cNvSpPr>
            <p:nvPr/>
          </p:nvSpPr>
          <p:spPr bwMode="auto">
            <a:xfrm>
              <a:off x="12915900" y="644525"/>
              <a:ext cx="2465388" cy="3127375"/>
            </a:xfrm>
            <a:custGeom>
              <a:avLst/>
              <a:gdLst>
                <a:gd name="T0" fmla="*/ 367 w 1553"/>
                <a:gd name="T1" fmla="*/ 1970 h 1970"/>
                <a:gd name="T2" fmla="*/ 1553 w 1553"/>
                <a:gd name="T3" fmla="*/ 1970 h 1970"/>
                <a:gd name="T4" fmla="*/ 1553 w 1553"/>
                <a:gd name="T5" fmla="*/ 0 h 1970"/>
                <a:gd name="T6" fmla="*/ 0 w 1553"/>
                <a:gd name="T7" fmla="*/ 0 h 1970"/>
                <a:gd name="T8" fmla="*/ 0 w 1553"/>
                <a:gd name="T9" fmla="*/ 1619 h 1970"/>
                <a:gd name="T10" fmla="*/ 367 w 1553"/>
                <a:gd name="T11" fmla="*/ 197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3" h="1970">
                  <a:moveTo>
                    <a:pt x="367" y="1970"/>
                  </a:moveTo>
                  <a:lnTo>
                    <a:pt x="1553" y="1970"/>
                  </a:lnTo>
                  <a:lnTo>
                    <a:pt x="1553" y="0"/>
                  </a:lnTo>
                  <a:lnTo>
                    <a:pt x="0" y="0"/>
                  </a:lnTo>
                  <a:lnTo>
                    <a:pt x="0" y="1619"/>
                  </a:lnTo>
                  <a:lnTo>
                    <a:pt x="367" y="1970"/>
                  </a:lnTo>
                  <a:close/>
                </a:path>
              </a:pathLst>
            </a:custGeom>
            <a:solidFill>
              <a:srgbClr val="FFFCF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4" name="Freeform 134"/>
            <p:cNvSpPr>
              <a:spLocks/>
            </p:cNvSpPr>
            <p:nvPr/>
          </p:nvSpPr>
          <p:spPr bwMode="auto">
            <a:xfrm>
              <a:off x="12915900" y="644525"/>
              <a:ext cx="2465388" cy="3127375"/>
            </a:xfrm>
            <a:custGeom>
              <a:avLst/>
              <a:gdLst>
                <a:gd name="T0" fmla="*/ 367 w 1553"/>
                <a:gd name="T1" fmla="*/ 1970 h 1970"/>
                <a:gd name="T2" fmla="*/ 1553 w 1553"/>
                <a:gd name="T3" fmla="*/ 1970 h 1970"/>
                <a:gd name="T4" fmla="*/ 1553 w 1553"/>
                <a:gd name="T5" fmla="*/ 0 h 1970"/>
                <a:gd name="T6" fmla="*/ 0 w 1553"/>
                <a:gd name="T7" fmla="*/ 0 h 1970"/>
                <a:gd name="T8" fmla="*/ 0 w 1553"/>
                <a:gd name="T9" fmla="*/ 1619 h 1970"/>
                <a:gd name="T10" fmla="*/ 367 w 1553"/>
                <a:gd name="T11" fmla="*/ 197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3" h="1970">
                  <a:moveTo>
                    <a:pt x="367" y="1970"/>
                  </a:moveTo>
                  <a:lnTo>
                    <a:pt x="1553" y="1970"/>
                  </a:lnTo>
                  <a:lnTo>
                    <a:pt x="1553" y="0"/>
                  </a:lnTo>
                  <a:lnTo>
                    <a:pt x="0" y="0"/>
                  </a:lnTo>
                  <a:lnTo>
                    <a:pt x="0" y="1619"/>
                  </a:lnTo>
                  <a:lnTo>
                    <a:pt x="367" y="19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5" name="Rectangle 135"/>
            <p:cNvSpPr>
              <a:spLocks noChangeArrowheads="1"/>
            </p:cNvSpPr>
            <p:nvPr/>
          </p:nvSpPr>
          <p:spPr bwMode="auto">
            <a:xfrm>
              <a:off x="14228763" y="3360738"/>
              <a:ext cx="868363" cy="10795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6" name="Rectangle 136"/>
            <p:cNvSpPr>
              <a:spLocks noChangeArrowheads="1"/>
            </p:cNvSpPr>
            <p:nvPr/>
          </p:nvSpPr>
          <p:spPr bwMode="auto">
            <a:xfrm>
              <a:off x="13214350" y="1423988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7" name="Rectangle 137"/>
            <p:cNvSpPr>
              <a:spLocks noChangeArrowheads="1"/>
            </p:cNvSpPr>
            <p:nvPr/>
          </p:nvSpPr>
          <p:spPr bwMode="auto">
            <a:xfrm>
              <a:off x="13214350" y="1619250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8" name="Rectangle 138"/>
            <p:cNvSpPr>
              <a:spLocks noChangeArrowheads="1"/>
            </p:cNvSpPr>
            <p:nvPr/>
          </p:nvSpPr>
          <p:spPr bwMode="auto">
            <a:xfrm>
              <a:off x="13214350" y="1822450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49" name="Rectangle 139"/>
            <p:cNvSpPr>
              <a:spLocks noChangeArrowheads="1"/>
            </p:cNvSpPr>
            <p:nvPr/>
          </p:nvSpPr>
          <p:spPr bwMode="auto">
            <a:xfrm>
              <a:off x="13214350" y="2019300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0" name="Rectangle 140"/>
            <p:cNvSpPr>
              <a:spLocks noChangeArrowheads="1"/>
            </p:cNvSpPr>
            <p:nvPr/>
          </p:nvSpPr>
          <p:spPr bwMode="auto">
            <a:xfrm>
              <a:off x="13214350" y="2220913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1" name="Rectangle 141"/>
            <p:cNvSpPr>
              <a:spLocks noChangeArrowheads="1"/>
            </p:cNvSpPr>
            <p:nvPr/>
          </p:nvSpPr>
          <p:spPr bwMode="auto">
            <a:xfrm>
              <a:off x="13214350" y="2424113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2" name="Rectangle 142"/>
            <p:cNvSpPr>
              <a:spLocks noChangeArrowheads="1"/>
            </p:cNvSpPr>
            <p:nvPr/>
          </p:nvSpPr>
          <p:spPr bwMode="auto">
            <a:xfrm>
              <a:off x="13214350" y="2619375"/>
              <a:ext cx="1882775" cy="5715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3" name="Rectangle 143"/>
            <p:cNvSpPr>
              <a:spLocks noChangeArrowheads="1"/>
            </p:cNvSpPr>
            <p:nvPr/>
          </p:nvSpPr>
          <p:spPr bwMode="auto">
            <a:xfrm>
              <a:off x="13214350" y="2822575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4" name="Rectangle 144"/>
            <p:cNvSpPr>
              <a:spLocks noChangeArrowheads="1"/>
            </p:cNvSpPr>
            <p:nvPr/>
          </p:nvSpPr>
          <p:spPr bwMode="auto">
            <a:xfrm>
              <a:off x="13214350" y="3025775"/>
              <a:ext cx="1882775" cy="50800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5" name="Rectangle 145"/>
            <p:cNvSpPr>
              <a:spLocks noChangeArrowheads="1"/>
            </p:cNvSpPr>
            <p:nvPr/>
          </p:nvSpPr>
          <p:spPr bwMode="auto">
            <a:xfrm>
              <a:off x="13511213" y="1006475"/>
              <a:ext cx="1325563" cy="106362"/>
            </a:xfrm>
            <a:prstGeom prst="rect">
              <a:avLst/>
            </a:pr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12915900" y="3214688"/>
              <a:ext cx="595313" cy="557212"/>
            </a:xfrm>
            <a:custGeom>
              <a:avLst/>
              <a:gdLst>
                <a:gd name="T0" fmla="*/ 375 w 375"/>
                <a:gd name="T1" fmla="*/ 0 h 351"/>
                <a:gd name="T2" fmla="*/ 0 w 375"/>
                <a:gd name="T3" fmla="*/ 0 h 351"/>
                <a:gd name="T4" fmla="*/ 367 w 375"/>
                <a:gd name="T5" fmla="*/ 351 h 351"/>
                <a:gd name="T6" fmla="*/ 375 w 375"/>
                <a:gd name="T7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5" h="351">
                  <a:moveTo>
                    <a:pt x="375" y="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BCBCB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7" name="Freeform 147"/>
            <p:cNvSpPr>
              <a:spLocks/>
            </p:cNvSpPr>
            <p:nvPr/>
          </p:nvSpPr>
          <p:spPr bwMode="auto">
            <a:xfrm>
              <a:off x="12915900" y="3214688"/>
              <a:ext cx="595313" cy="557212"/>
            </a:xfrm>
            <a:custGeom>
              <a:avLst/>
              <a:gdLst>
                <a:gd name="T0" fmla="*/ 375 w 375"/>
                <a:gd name="T1" fmla="*/ 0 h 351"/>
                <a:gd name="T2" fmla="*/ 0 w 375"/>
                <a:gd name="T3" fmla="*/ 0 h 351"/>
                <a:gd name="T4" fmla="*/ 367 w 375"/>
                <a:gd name="T5" fmla="*/ 351 h 351"/>
                <a:gd name="T6" fmla="*/ 375 w 375"/>
                <a:gd name="T7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5" h="351">
                  <a:moveTo>
                    <a:pt x="375" y="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8" name="Freeform 148"/>
            <p:cNvSpPr>
              <a:spLocks/>
            </p:cNvSpPr>
            <p:nvPr/>
          </p:nvSpPr>
          <p:spPr bwMode="auto">
            <a:xfrm>
              <a:off x="12915900" y="3214688"/>
              <a:ext cx="582613" cy="557212"/>
            </a:xfrm>
            <a:custGeom>
              <a:avLst/>
              <a:gdLst>
                <a:gd name="T0" fmla="*/ 351 w 367"/>
                <a:gd name="T1" fmla="*/ 20 h 351"/>
                <a:gd name="T2" fmla="*/ 0 w 367"/>
                <a:gd name="T3" fmla="*/ 0 h 351"/>
                <a:gd name="T4" fmla="*/ 367 w 367"/>
                <a:gd name="T5" fmla="*/ 351 h 351"/>
                <a:gd name="T6" fmla="*/ 351 w 367"/>
                <a:gd name="T7" fmla="*/ 2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351">
                  <a:moveTo>
                    <a:pt x="351" y="20"/>
                  </a:moveTo>
                  <a:lnTo>
                    <a:pt x="0" y="0"/>
                  </a:lnTo>
                  <a:lnTo>
                    <a:pt x="367" y="351"/>
                  </a:lnTo>
                  <a:lnTo>
                    <a:pt x="351" y="20"/>
                  </a:lnTo>
                  <a:close/>
                </a:path>
              </a:pathLst>
            </a:custGeom>
            <a:solidFill>
              <a:srgbClr val="F2EFE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59" name="Rectangle 149"/>
            <p:cNvSpPr>
              <a:spLocks noChangeArrowheads="1"/>
            </p:cNvSpPr>
            <p:nvPr/>
          </p:nvSpPr>
          <p:spPr bwMode="auto">
            <a:xfrm>
              <a:off x="13682663" y="366713"/>
              <a:ext cx="944563" cy="290512"/>
            </a:xfrm>
            <a:prstGeom prst="rect">
              <a:avLst/>
            </a:prstGeom>
            <a:solidFill>
              <a:srgbClr val="1E1E1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6889061" y="4004374"/>
            <a:ext cx="1980231" cy="1072195"/>
            <a:chOff x="17801829" y="5891398"/>
            <a:chExt cx="954592" cy="516864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37" name="Freeform 279"/>
            <p:cNvSpPr>
              <a:spLocks/>
            </p:cNvSpPr>
            <p:nvPr/>
          </p:nvSpPr>
          <p:spPr bwMode="auto">
            <a:xfrm>
              <a:off x="17801829" y="5891398"/>
              <a:ext cx="954592" cy="516864"/>
            </a:xfrm>
            <a:custGeom>
              <a:avLst/>
              <a:gdLst>
                <a:gd name="T0" fmla="*/ 115 w 167"/>
                <a:gd name="T1" fmla="*/ 42 h 88"/>
                <a:gd name="T2" fmla="*/ 117 w 167"/>
                <a:gd name="T3" fmla="*/ 33 h 88"/>
                <a:gd name="T4" fmla="*/ 83 w 167"/>
                <a:gd name="T5" fmla="*/ 0 h 88"/>
                <a:gd name="T6" fmla="*/ 50 w 167"/>
                <a:gd name="T7" fmla="*/ 33 h 88"/>
                <a:gd name="T8" fmla="*/ 51 w 167"/>
                <a:gd name="T9" fmla="*/ 42 h 88"/>
                <a:gd name="T10" fmla="*/ 0 w 167"/>
                <a:gd name="T11" fmla="*/ 42 h 88"/>
                <a:gd name="T12" fmla="*/ 0 w 167"/>
                <a:gd name="T13" fmla="*/ 88 h 88"/>
                <a:gd name="T14" fmla="*/ 167 w 167"/>
                <a:gd name="T15" fmla="*/ 88 h 88"/>
                <a:gd name="T16" fmla="*/ 167 w 167"/>
                <a:gd name="T17" fmla="*/ 42 h 88"/>
                <a:gd name="T18" fmla="*/ 115 w 167"/>
                <a:gd name="T19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88">
                  <a:moveTo>
                    <a:pt x="115" y="42"/>
                  </a:moveTo>
                  <a:cubicBezTo>
                    <a:pt x="116" y="39"/>
                    <a:pt x="117" y="36"/>
                    <a:pt x="117" y="33"/>
                  </a:cubicBezTo>
                  <a:cubicBezTo>
                    <a:pt x="117" y="15"/>
                    <a:pt x="102" y="0"/>
                    <a:pt x="83" y="0"/>
                  </a:cubicBezTo>
                  <a:cubicBezTo>
                    <a:pt x="65" y="0"/>
                    <a:pt x="50" y="15"/>
                    <a:pt x="50" y="33"/>
                  </a:cubicBezTo>
                  <a:cubicBezTo>
                    <a:pt x="50" y="36"/>
                    <a:pt x="51" y="39"/>
                    <a:pt x="5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67" y="42"/>
                    <a:pt x="167" y="42"/>
                    <a:pt x="167" y="42"/>
                  </a:cubicBezTo>
                  <a:lnTo>
                    <a:pt x="115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8" name="Oval 280"/>
            <p:cNvSpPr>
              <a:spLocks noChangeArrowheads="1"/>
            </p:cNvSpPr>
            <p:nvPr/>
          </p:nvSpPr>
          <p:spPr bwMode="auto">
            <a:xfrm>
              <a:off x="18167266" y="5973356"/>
              <a:ext cx="229951" cy="2300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grpSp>
        <p:nvGrpSpPr>
          <p:cNvPr id="130" name="Group 129"/>
          <p:cNvGrpSpPr/>
          <p:nvPr/>
        </p:nvGrpSpPr>
        <p:grpSpPr>
          <a:xfrm rot="1080935">
            <a:off x="2822382" y="5814485"/>
            <a:ext cx="5318686" cy="1895882"/>
            <a:chOff x="485775" y="495300"/>
            <a:chExt cx="5238750" cy="1866901"/>
          </a:xfrm>
        </p:grpSpPr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603750" y="1674813"/>
              <a:ext cx="1120775" cy="687388"/>
            </a:xfrm>
            <a:custGeom>
              <a:avLst/>
              <a:gdLst>
                <a:gd name="T0" fmla="*/ 6 w 117"/>
                <a:gd name="T1" fmla="*/ 29 h 71"/>
                <a:gd name="T2" fmla="*/ 0 w 117"/>
                <a:gd name="T3" fmla="*/ 58 h 71"/>
                <a:gd name="T4" fmla="*/ 63 w 117"/>
                <a:gd name="T5" fmla="*/ 71 h 71"/>
                <a:gd name="T6" fmla="*/ 115 w 117"/>
                <a:gd name="T7" fmla="*/ 55 h 71"/>
                <a:gd name="T8" fmla="*/ 115 w 117"/>
                <a:gd name="T9" fmla="*/ 55 h 71"/>
                <a:gd name="T10" fmla="*/ 115 w 117"/>
                <a:gd name="T11" fmla="*/ 53 h 71"/>
                <a:gd name="T12" fmla="*/ 68 w 117"/>
                <a:gd name="T13" fmla="*/ 43 h 71"/>
                <a:gd name="T14" fmla="*/ 62 w 117"/>
                <a:gd name="T15" fmla="*/ 46 h 71"/>
                <a:gd name="T16" fmla="*/ 57 w 117"/>
                <a:gd name="T17" fmla="*/ 39 h 71"/>
                <a:gd name="T18" fmla="*/ 64 w 117"/>
                <a:gd name="T19" fmla="*/ 35 h 71"/>
                <a:gd name="T20" fmla="*/ 68 w 117"/>
                <a:gd name="T21" fmla="*/ 40 h 71"/>
                <a:gd name="T22" fmla="*/ 116 w 117"/>
                <a:gd name="T23" fmla="*/ 50 h 71"/>
                <a:gd name="T24" fmla="*/ 117 w 117"/>
                <a:gd name="T25" fmla="*/ 48 h 71"/>
                <a:gd name="T26" fmla="*/ 117 w 117"/>
                <a:gd name="T27" fmla="*/ 48 h 71"/>
                <a:gd name="T28" fmla="*/ 75 w 117"/>
                <a:gd name="T29" fmla="*/ 13 h 71"/>
                <a:gd name="T30" fmla="*/ 12 w 117"/>
                <a:gd name="T31" fmla="*/ 0 h 71"/>
                <a:gd name="T32" fmla="*/ 6 w 117"/>
                <a:gd name="T33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71">
                  <a:moveTo>
                    <a:pt x="6" y="29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76" y="58"/>
                    <a:pt x="95" y="51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5"/>
                    <a:pt x="64" y="47"/>
                    <a:pt x="62" y="46"/>
                  </a:cubicBezTo>
                  <a:cubicBezTo>
                    <a:pt x="59" y="45"/>
                    <a:pt x="57" y="42"/>
                    <a:pt x="57" y="39"/>
                  </a:cubicBezTo>
                  <a:cubicBezTo>
                    <a:pt x="58" y="36"/>
                    <a:pt x="61" y="34"/>
                    <a:pt x="64" y="35"/>
                  </a:cubicBezTo>
                  <a:cubicBezTo>
                    <a:pt x="67" y="36"/>
                    <a:pt x="68" y="38"/>
                    <a:pt x="68" y="4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97" y="44"/>
                    <a:pt x="82" y="30"/>
                    <a:pt x="75" y="13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6" y="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2" name="Freeform 6"/>
            <p:cNvSpPr>
              <a:spLocks/>
            </p:cNvSpPr>
            <p:nvPr/>
          </p:nvSpPr>
          <p:spPr bwMode="auto">
            <a:xfrm>
              <a:off x="1549400" y="989013"/>
              <a:ext cx="3351213" cy="1335088"/>
            </a:xfrm>
            <a:custGeom>
              <a:avLst/>
              <a:gdLst>
                <a:gd name="T0" fmla="*/ 2111 w 2111"/>
                <a:gd name="T1" fmla="*/ 420 h 841"/>
                <a:gd name="T2" fmla="*/ 2027 w 2111"/>
                <a:gd name="T3" fmla="*/ 841 h 841"/>
                <a:gd name="T4" fmla="*/ 0 w 2111"/>
                <a:gd name="T5" fmla="*/ 426 h 841"/>
                <a:gd name="T6" fmla="*/ 84 w 2111"/>
                <a:gd name="T7" fmla="*/ 0 h 841"/>
                <a:gd name="T8" fmla="*/ 2111 w 2111"/>
                <a:gd name="T9" fmla="*/ 42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1" h="841">
                  <a:moveTo>
                    <a:pt x="2111" y="420"/>
                  </a:moveTo>
                  <a:lnTo>
                    <a:pt x="2027" y="841"/>
                  </a:lnTo>
                  <a:lnTo>
                    <a:pt x="0" y="426"/>
                  </a:lnTo>
                  <a:lnTo>
                    <a:pt x="84" y="0"/>
                  </a:lnTo>
                  <a:lnTo>
                    <a:pt x="2111" y="4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3" name="Freeform 7"/>
            <p:cNvSpPr>
              <a:spLocks/>
            </p:cNvSpPr>
            <p:nvPr/>
          </p:nvSpPr>
          <p:spPr bwMode="auto">
            <a:xfrm>
              <a:off x="1414463" y="958850"/>
              <a:ext cx="3352800" cy="1344613"/>
            </a:xfrm>
            <a:custGeom>
              <a:avLst/>
              <a:gdLst>
                <a:gd name="T0" fmla="*/ 2112 w 2112"/>
                <a:gd name="T1" fmla="*/ 421 h 847"/>
                <a:gd name="T2" fmla="*/ 2027 w 2112"/>
                <a:gd name="T3" fmla="*/ 847 h 847"/>
                <a:gd name="T4" fmla="*/ 0 w 2112"/>
                <a:gd name="T5" fmla="*/ 427 h 847"/>
                <a:gd name="T6" fmla="*/ 85 w 2112"/>
                <a:gd name="T7" fmla="*/ 0 h 847"/>
                <a:gd name="T8" fmla="*/ 2112 w 2112"/>
                <a:gd name="T9" fmla="*/ 421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2" h="847">
                  <a:moveTo>
                    <a:pt x="2112" y="421"/>
                  </a:moveTo>
                  <a:lnTo>
                    <a:pt x="2027" y="847"/>
                  </a:lnTo>
                  <a:lnTo>
                    <a:pt x="0" y="427"/>
                  </a:lnTo>
                  <a:lnTo>
                    <a:pt x="85" y="0"/>
                  </a:lnTo>
                  <a:lnTo>
                    <a:pt x="2112" y="4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4" name="Freeform 8"/>
            <p:cNvSpPr>
              <a:spLocks/>
            </p:cNvSpPr>
            <p:nvPr/>
          </p:nvSpPr>
          <p:spPr bwMode="auto">
            <a:xfrm>
              <a:off x="485775" y="736600"/>
              <a:ext cx="536575" cy="862013"/>
            </a:xfrm>
            <a:custGeom>
              <a:avLst/>
              <a:gdLst>
                <a:gd name="T0" fmla="*/ 37 w 56"/>
                <a:gd name="T1" fmla="*/ 88 h 89"/>
                <a:gd name="T2" fmla="*/ 39 w 56"/>
                <a:gd name="T3" fmla="*/ 89 h 89"/>
                <a:gd name="T4" fmla="*/ 56 w 56"/>
                <a:gd name="T5" fmla="*/ 5 h 89"/>
                <a:gd name="T6" fmla="*/ 54 w 56"/>
                <a:gd name="T7" fmla="*/ 4 h 89"/>
                <a:gd name="T8" fmla="*/ 5 w 56"/>
                <a:gd name="T9" fmla="*/ 38 h 89"/>
                <a:gd name="T10" fmla="*/ 37 w 56"/>
                <a:gd name="T11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89">
                  <a:moveTo>
                    <a:pt x="37" y="88"/>
                  </a:moveTo>
                  <a:cubicBezTo>
                    <a:pt x="39" y="89"/>
                    <a:pt x="39" y="89"/>
                    <a:pt x="39" y="8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32" y="0"/>
                    <a:pt x="10" y="15"/>
                    <a:pt x="5" y="38"/>
                  </a:cubicBezTo>
                  <a:cubicBezTo>
                    <a:pt x="0" y="61"/>
                    <a:pt x="15" y="83"/>
                    <a:pt x="37" y="8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5" name="Freeform 9"/>
            <p:cNvSpPr>
              <a:spLocks/>
            </p:cNvSpPr>
            <p:nvPr/>
          </p:nvSpPr>
          <p:spPr bwMode="auto">
            <a:xfrm>
              <a:off x="858838" y="495300"/>
              <a:ext cx="2087563" cy="1373188"/>
            </a:xfrm>
            <a:custGeom>
              <a:avLst/>
              <a:gdLst>
                <a:gd name="T0" fmla="*/ 17 w 218"/>
                <a:gd name="T1" fmla="*/ 30 h 142"/>
                <a:gd name="T2" fmla="*/ 0 w 218"/>
                <a:gd name="T3" fmla="*/ 114 h 142"/>
                <a:gd name="T4" fmla="*/ 137 w 218"/>
                <a:gd name="T5" fmla="*/ 142 h 142"/>
                <a:gd name="T6" fmla="*/ 145 w 218"/>
                <a:gd name="T7" fmla="*/ 136 h 142"/>
                <a:gd name="T8" fmla="*/ 159 w 218"/>
                <a:gd name="T9" fmla="*/ 65 h 142"/>
                <a:gd name="T10" fmla="*/ 154 w 218"/>
                <a:gd name="T11" fmla="*/ 58 h 142"/>
                <a:gd name="T12" fmla="*/ 31 w 218"/>
                <a:gd name="T13" fmla="*/ 32 h 142"/>
                <a:gd name="T14" fmla="*/ 54 w 218"/>
                <a:gd name="T15" fmla="*/ 18 h 142"/>
                <a:gd name="T16" fmla="*/ 206 w 218"/>
                <a:gd name="T17" fmla="*/ 49 h 142"/>
                <a:gd name="T18" fmla="*/ 206 w 218"/>
                <a:gd name="T19" fmla="*/ 49 h 142"/>
                <a:gd name="T20" fmla="*/ 216 w 218"/>
                <a:gd name="T21" fmla="*/ 44 h 142"/>
                <a:gd name="T22" fmla="*/ 216 w 218"/>
                <a:gd name="T23" fmla="*/ 44 h 142"/>
                <a:gd name="T24" fmla="*/ 218 w 218"/>
                <a:gd name="T25" fmla="*/ 36 h 142"/>
                <a:gd name="T26" fmla="*/ 57 w 218"/>
                <a:gd name="T27" fmla="*/ 3 h 142"/>
                <a:gd name="T28" fmla="*/ 17 w 218"/>
                <a:gd name="T29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42">
                  <a:moveTo>
                    <a:pt x="17" y="30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40" y="142"/>
                    <a:pt x="144" y="140"/>
                    <a:pt x="145" y="136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60" y="62"/>
                    <a:pt x="158" y="58"/>
                    <a:pt x="154" y="58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22"/>
                    <a:pt x="44" y="15"/>
                    <a:pt x="54" y="18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10" y="49"/>
                    <a:pt x="215" y="47"/>
                    <a:pt x="216" y="44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9" y="0"/>
                    <a:pt x="21" y="11"/>
                    <a:pt x="17" y="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136" name="Freeform 10"/>
            <p:cNvSpPr>
              <a:spLocks/>
            </p:cNvSpPr>
            <p:nvPr/>
          </p:nvSpPr>
          <p:spPr bwMode="auto">
            <a:xfrm>
              <a:off x="993775" y="804863"/>
              <a:ext cx="344488" cy="850900"/>
            </a:xfrm>
            <a:custGeom>
              <a:avLst/>
              <a:gdLst>
                <a:gd name="T0" fmla="*/ 114 w 217"/>
                <a:gd name="T1" fmla="*/ 536 h 536"/>
                <a:gd name="T2" fmla="*/ 217 w 217"/>
                <a:gd name="T3" fmla="*/ 24 h 536"/>
                <a:gd name="T4" fmla="*/ 102 w 217"/>
                <a:gd name="T5" fmla="*/ 0 h 536"/>
                <a:gd name="T6" fmla="*/ 0 w 217"/>
                <a:gd name="T7" fmla="*/ 512 h 536"/>
                <a:gd name="T8" fmla="*/ 114 w 217"/>
                <a:gd name="T9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536">
                  <a:moveTo>
                    <a:pt x="114" y="536"/>
                  </a:moveTo>
                  <a:lnTo>
                    <a:pt x="217" y="24"/>
                  </a:lnTo>
                  <a:lnTo>
                    <a:pt x="102" y="0"/>
                  </a:lnTo>
                  <a:lnTo>
                    <a:pt x="0" y="512"/>
                  </a:lnTo>
                  <a:lnTo>
                    <a:pt x="114" y="5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B28A31F-CE48-4B32-B67A-7DC51A191E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272E3A"/>
                </a:solidFill>
              </a:rPr>
              <a:t>EDUCATION INFOGRAPHIC WITH ICONS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89138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730250"/>
            <a:ext cx="21031200" cy="26511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6600">
                <a:solidFill>
                  <a:srgbClr val="272E3A"/>
                </a:solidFill>
              </a:rPr>
              <a:t>Education Infographic</a:t>
            </a:r>
          </a:p>
        </p:txBody>
      </p:sp>
      <p:sp>
        <p:nvSpPr>
          <p:cNvPr id="108" name="TextBox 93">
            <a:extLst>
              <a:ext uri="{FF2B5EF4-FFF2-40B4-BE49-F238E27FC236}">
                <a16:creationId xmlns:a16="http://schemas.microsoft.com/office/drawing/2014/main" id="{3961FA54-4703-430D-B6FB-A5D8AFD59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7626" y="4783397"/>
            <a:ext cx="3108324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9" name="Rectangle 7">
            <a:extLst>
              <a:ext uri="{FF2B5EF4-FFF2-40B4-BE49-F238E27FC236}">
                <a16:creationId xmlns:a16="http://schemas.microsoft.com/office/drawing/2014/main" id="{0DD8222D-B3C0-497C-9FD2-A4C33CD20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9904671"/>
            <a:ext cx="2010166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005986"/>
                </a:solidFill>
                <a:latin typeface="+mn-lt"/>
              </a:rPr>
              <a:t>PROJECT</a:t>
            </a:r>
            <a:endParaRPr lang="en-US" altLang="en-US" sz="3200">
              <a:solidFill>
                <a:srgbClr val="005986"/>
              </a:solidFill>
              <a:latin typeface="+mn-lt"/>
            </a:endParaRPr>
          </a:p>
        </p:txBody>
      </p:sp>
      <p:sp>
        <p:nvSpPr>
          <p:cNvPr id="110" name="Rectangle 8">
            <a:extLst>
              <a:ext uri="{FF2B5EF4-FFF2-40B4-BE49-F238E27FC236}">
                <a16:creationId xmlns:a16="http://schemas.microsoft.com/office/drawing/2014/main" id="{1BCD765B-FBC5-401E-92ED-4403432A4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2476" y="9879271"/>
            <a:ext cx="2393284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37BCFF"/>
                </a:solidFill>
                <a:latin typeface="+mn-lt"/>
              </a:rPr>
              <a:t>RESEARCH</a:t>
            </a:r>
            <a:endParaRPr lang="en-US" altLang="en-US" sz="3200">
              <a:solidFill>
                <a:srgbClr val="37BCFF"/>
              </a:solidFill>
              <a:latin typeface="+mn-lt"/>
            </a:endParaRPr>
          </a:p>
        </p:txBody>
      </p:sp>
      <p:sp>
        <p:nvSpPr>
          <p:cNvPr id="111" name="Rectangle 9">
            <a:extLst>
              <a:ext uri="{FF2B5EF4-FFF2-40B4-BE49-F238E27FC236}">
                <a16:creationId xmlns:a16="http://schemas.microsoft.com/office/drawing/2014/main" id="{53162CB3-CFD6-409E-AD54-756CF0A0B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7139247"/>
            <a:ext cx="2200924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007DBC"/>
                </a:solidFill>
                <a:latin typeface="+mn-lt"/>
              </a:rPr>
              <a:t>BUSINESS</a:t>
            </a:r>
            <a:endParaRPr lang="en-US" altLang="en-US" sz="3200">
              <a:solidFill>
                <a:srgbClr val="007DBC"/>
              </a:solidFill>
              <a:latin typeface="+mn-lt"/>
            </a:endParaRPr>
          </a:p>
        </p:txBody>
      </p:sp>
      <p:sp>
        <p:nvSpPr>
          <p:cNvPr id="112" name="Rectangle 10">
            <a:extLst>
              <a:ext uri="{FF2B5EF4-FFF2-40B4-BE49-F238E27FC236}">
                <a16:creationId xmlns:a16="http://schemas.microsoft.com/office/drawing/2014/main" id="{C1FBB79D-E80C-4F1E-B5E5-7F1E61121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5326" y="7110671"/>
            <a:ext cx="1065998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89D8FF"/>
                </a:solidFill>
                <a:latin typeface="+mn-lt"/>
              </a:rPr>
              <a:t>IDEA</a:t>
            </a:r>
            <a:endParaRPr lang="en-US" altLang="en-US" sz="3200">
              <a:solidFill>
                <a:srgbClr val="89D8FF"/>
              </a:solidFill>
              <a:latin typeface="+mn-lt"/>
            </a:endParaRPr>
          </a:p>
        </p:txBody>
      </p:sp>
      <p:sp>
        <p:nvSpPr>
          <p:cNvPr id="113" name="Rectangle 11">
            <a:extLst>
              <a:ext uri="{FF2B5EF4-FFF2-40B4-BE49-F238E27FC236}">
                <a16:creationId xmlns:a16="http://schemas.microsoft.com/office/drawing/2014/main" id="{7059726C-61F9-4A29-970D-68AF3F6D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3750" y="4370647"/>
            <a:ext cx="2014976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0096E1"/>
                </a:solidFill>
                <a:latin typeface="+mn-lt"/>
              </a:rPr>
              <a:t>SUCCESS</a:t>
            </a:r>
            <a:endParaRPr lang="en-US" altLang="en-US" sz="3200">
              <a:solidFill>
                <a:srgbClr val="0096E1"/>
              </a:solidFill>
              <a:latin typeface="+mn-lt"/>
            </a:endParaRPr>
          </a:p>
        </p:txBody>
      </p:sp>
      <p:sp>
        <p:nvSpPr>
          <p:cNvPr id="114" name="Rectangle 12">
            <a:extLst>
              <a:ext uri="{FF2B5EF4-FFF2-40B4-BE49-F238E27FC236}">
                <a16:creationId xmlns:a16="http://schemas.microsoft.com/office/drawing/2014/main" id="{EFB13F9A-8F3C-49C4-9CF2-4469103FF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7176" y="4345247"/>
            <a:ext cx="1487588" cy="492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AFE4FF"/>
                </a:solidFill>
                <a:latin typeface="+mn-lt"/>
              </a:rPr>
              <a:t>LEARN</a:t>
            </a:r>
            <a:endParaRPr lang="en-US" altLang="en-US" sz="3200">
              <a:solidFill>
                <a:srgbClr val="AFE4FF"/>
              </a:solidFill>
              <a:latin typeface="+mn-lt"/>
            </a:endParaRPr>
          </a:p>
        </p:txBody>
      </p:sp>
      <p:sp>
        <p:nvSpPr>
          <p:cNvPr id="115" name="Rectangle 13">
            <a:extLst>
              <a:ext uri="{FF2B5EF4-FFF2-40B4-BE49-F238E27FC236}">
                <a16:creationId xmlns:a16="http://schemas.microsoft.com/office/drawing/2014/main" id="{B63E4E49-54C5-4F4B-9378-518C38864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1526" y="9571297"/>
            <a:ext cx="1048364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>
                <a:solidFill>
                  <a:srgbClr val="E76F51"/>
                </a:solidFill>
                <a:latin typeface="+mn-lt"/>
              </a:rPr>
              <a:t>4</a:t>
            </a:r>
            <a:endParaRPr lang="en-US" altLang="en-US" sz="3200">
              <a:solidFill>
                <a:srgbClr val="E76F51"/>
              </a:solidFill>
              <a:latin typeface="+mn-lt"/>
            </a:endParaRPr>
          </a:p>
        </p:txBody>
      </p:sp>
      <p:sp>
        <p:nvSpPr>
          <p:cNvPr id="116" name="Rectangle 14">
            <a:extLst>
              <a:ext uri="{FF2B5EF4-FFF2-40B4-BE49-F238E27FC236}">
                <a16:creationId xmlns:a16="http://schemas.microsoft.com/office/drawing/2014/main" id="{4C51DB1F-BC2C-48D0-9113-4DC660EF6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1500" y="9517321"/>
            <a:ext cx="915316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>
                <a:solidFill>
                  <a:srgbClr val="2A9D8F"/>
                </a:solidFill>
                <a:latin typeface="+mn-lt"/>
              </a:rPr>
              <a:t>3</a:t>
            </a:r>
            <a:endParaRPr lang="en-US" altLang="en-US" sz="3200">
              <a:solidFill>
                <a:srgbClr val="2A9D8F"/>
              </a:solidFill>
              <a:latin typeface="+mn-lt"/>
            </a:endParaRPr>
          </a:p>
        </p:txBody>
      </p:sp>
      <p:sp>
        <p:nvSpPr>
          <p:cNvPr id="117" name="Rectangle 15">
            <a:extLst>
              <a:ext uri="{FF2B5EF4-FFF2-40B4-BE49-F238E27FC236}">
                <a16:creationId xmlns:a16="http://schemas.microsoft.com/office/drawing/2014/main" id="{74B61856-FB1E-4EF3-A891-16BF1155F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1526" y="6802697"/>
            <a:ext cx="894476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>
                <a:solidFill>
                  <a:srgbClr val="F4A261"/>
                </a:solidFill>
                <a:latin typeface="+mn-lt"/>
              </a:rPr>
              <a:t>5</a:t>
            </a:r>
            <a:endParaRPr lang="en-US" altLang="en-US" sz="3200">
              <a:solidFill>
                <a:srgbClr val="F4A261"/>
              </a:solidFill>
              <a:latin typeface="+mn-lt"/>
            </a:endParaRPr>
          </a:p>
        </p:txBody>
      </p:sp>
      <p:sp>
        <p:nvSpPr>
          <p:cNvPr id="118" name="Rectangle 16">
            <a:extLst>
              <a:ext uri="{FF2B5EF4-FFF2-40B4-BE49-F238E27FC236}">
                <a16:creationId xmlns:a16="http://schemas.microsoft.com/office/drawing/2014/main" id="{7AE2524D-ED8B-4627-AA6B-649056984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1026" y="6748721"/>
            <a:ext cx="924934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>
                <a:solidFill>
                  <a:srgbClr val="287271"/>
                </a:solidFill>
                <a:latin typeface="+mn-lt"/>
              </a:rPr>
              <a:t>2</a:t>
            </a:r>
            <a:endParaRPr lang="en-US" altLang="en-US" sz="3200">
              <a:solidFill>
                <a:srgbClr val="287271"/>
              </a:solidFill>
              <a:latin typeface="+mn-lt"/>
            </a:endParaRPr>
          </a:p>
        </p:txBody>
      </p:sp>
      <p:sp>
        <p:nvSpPr>
          <p:cNvPr id="119" name="Rectangle 17">
            <a:extLst>
              <a:ext uri="{FF2B5EF4-FFF2-40B4-BE49-F238E27FC236}">
                <a16:creationId xmlns:a16="http://schemas.microsoft.com/office/drawing/2014/main" id="{937F4BD8-049B-4A75-A5EC-C07D3C63C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4850" y="4034097"/>
            <a:ext cx="965008" cy="1923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500">
                <a:solidFill>
                  <a:srgbClr val="E9C46A"/>
                </a:solidFill>
                <a:latin typeface="+mn-lt"/>
              </a:rPr>
              <a:t>6</a:t>
            </a:r>
            <a:endParaRPr lang="en-US" altLang="en-US" sz="3200">
              <a:solidFill>
                <a:srgbClr val="E9C46A"/>
              </a:solidFill>
              <a:latin typeface="+mn-lt"/>
            </a:endParaRPr>
          </a:p>
        </p:txBody>
      </p:sp>
      <p:sp>
        <p:nvSpPr>
          <p:cNvPr id="120" name="Rectangle 18">
            <a:extLst>
              <a:ext uri="{FF2B5EF4-FFF2-40B4-BE49-F238E27FC236}">
                <a16:creationId xmlns:a16="http://schemas.microsoft.com/office/drawing/2014/main" id="{FB60C72E-856D-4D45-AF67-5FAE0500F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876" y="3983297"/>
            <a:ext cx="578686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2800">
                <a:solidFill>
                  <a:srgbClr val="264653"/>
                </a:solidFill>
                <a:latin typeface="+mn-lt"/>
              </a:rPr>
              <a:t>1</a:t>
            </a:r>
            <a:endParaRPr lang="en-US" altLang="en-US" sz="3200">
              <a:solidFill>
                <a:srgbClr val="264653"/>
              </a:solidFill>
              <a:latin typeface="+mn-lt"/>
            </a:endParaRPr>
          </a:p>
        </p:txBody>
      </p:sp>
      <p:sp>
        <p:nvSpPr>
          <p:cNvPr id="122" name="Freeform 23">
            <a:extLst>
              <a:ext uri="{FF2B5EF4-FFF2-40B4-BE49-F238E27FC236}">
                <a16:creationId xmlns:a16="http://schemas.microsoft.com/office/drawing/2014/main" id="{42DCA0BE-54B2-4E81-AF0A-12A3069F9A71}"/>
              </a:ext>
            </a:extLst>
          </p:cNvPr>
          <p:cNvSpPr>
            <a:spLocks/>
          </p:cNvSpPr>
          <p:nvPr/>
        </p:nvSpPr>
        <p:spPr bwMode="auto">
          <a:xfrm>
            <a:off x="13969026" y="7440871"/>
            <a:ext cx="3317874" cy="4102100"/>
          </a:xfrm>
          <a:custGeom>
            <a:avLst/>
            <a:gdLst>
              <a:gd name="T0" fmla="*/ 2147483646 w 385"/>
              <a:gd name="T1" fmla="*/ 2147483646 h 476"/>
              <a:gd name="T2" fmla="*/ 2147483646 w 385"/>
              <a:gd name="T3" fmla="*/ 2147483646 h 476"/>
              <a:gd name="T4" fmla="*/ 2147483646 w 385"/>
              <a:gd name="T5" fmla="*/ 2147483646 h 476"/>
              <a:gd name="T6" fmla="*/ 0 w 385"/>
              <a:gd name="T7" fmla="*/ 2147483646 h 476"/>
              <a:gd name="T8" fmla="*/ 0 w 385"/>
              <a:gd name="T9" fmla="*/ 2147483646 h 476"/>
              <a:gd name="T10" fmla="*/ 0 w 385"/>
              <a:gd name="T11" fmla="*/ 2147483646 h 476"/>
              <a:gd name="T12" fmla="*/ 0 w 385"/>
              <a:gd name="T13" fmla="*/ 2147483646 h 476"/>
              <a:gd name="T14" fmla="*/ 0 w 385"/>
              <a:gd name="T15" fmla="*/ 2147483646 h 476"/>
              <a:gd name="T16" fmla="*/ 0 w 385"/>
              <a:gd name="T17" fmla="*/ 2147483646 h 476"/>
              <a:gd name="T18" fmla="*/ 2147483646 w 385"/>
              <a:gd name="T19" fmla="*/ 2147483646 h 476"/>
              <a:gd name="T20" fmla="*/ 2147483646 w 385"/>
              <a:gd name="T21" fmla="*/ 2147483646 h 476"/>
              <a:gd name="T22" fmla="*/ 2147483646 w 385"/>
              <a:gd name="T23" fmla="*/ 2147483646 h 476"/>
              <a:gd name="T24" fmla="*/ 2147483646 w 385"/>
              <a:gd name="T25" fmla="*/ 2147483646 h 476"/>
              <a:gd name="T26" fmla="*/ 2147483646 w 385"/>
              <a:gd name="T27" fmla="*/ 2147483646 h 476"/>
              <a:gd name="T28" fmla="*/ 2147483646 w 385"/>
              <a:gd name="T29" fmla="*/ 2147483646 h 476"/>
              <a:gd name="T30" fmla="*/ 2147483646 w 385"/>
              <a:gd name="T31" fmla="*/ 2147483646 h 476"/>
              <a:gd name="T32" fmla="*/ 2147483646 w 385"/>
              <a:gd name="T33" fmla="*/ 2147483646 h 476"/>
              <a:gd name="T34" fmla="*/ 2147483646 w 385"/>
              <a:gd name="T35" fmla="*/ 2147483646 h 4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5" h="476">
                <a:moveTo>
                  <a:pt x="377" y="2"/>
                </a:moveTo>
                <a:cubicBezTo>
                  <a:pt x="367" y="6"/>
                  <a:pt x="358" y="10"/>
                  <a:pt x="349" y="14"/>
                </a:cubicBezTo>
                <a:cubicBezTo>
                  <a:pt x="238" y="61"/>
                  <a:pt x="123" y="93"/>
                  <a:pt x="5" y="110"/>
                </a:cubicBezTo>
                <a:cubicBezTo>
                  <a:pt x="2" y="111"/>
                  <a:pt x="0" y="113"/>
                  <a:pt x="0" y="11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70"/>
                  <a:pt x="0" y="470"/>
                  <a:pt x="0" y="470"/>
                </a:cubicBezTo>
                <a:cubicBezTo>
                  <a:pt x="0" y="473"/>
                  <a:pt x="2" y="476"/>
                  <a:pt x="6" y="476"/>
                </a:cubicBezTo>
                <a:cubicBezTo>
                  <a:pt x="272" y="476"/>
                  <a:pt x="272" y="476"/>
                  <a:pt x="272" y="476"/>
                </a:cubicBezTo>
                <a:cubicBezTo>
                  <a:pt x="334" y="476"/>
                  <a:pt x="385" y="425"/>
                  <a:pt x="385" y="363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7"/>
                  <a:pt x="385" y="7"/>
                  <a:pt x="385" y="7"/>
                </a:cubicBezTo>
                <a:cubicBezTo>
                  <a:pt x="385" y="3"/>
                  <a:pt x="380" y="0"/>
                  <a:pt x="377" y="2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3" name="Freeform 24">
            <a:extLst>
              <a:ext uri="{FF2B5EF4-FFF2-40B4-BE49-F238E27FC236}">
                <a16:creationId xmlns:a16="http://schemas.microsoft.com/office/drawing/2014/main" id="{09D6D251-DB31-4983-B929-46C42B0FC8A9}"/>
              </a:ext>
            </a:extLst>
          </p:cNvPr>
          <p:cNvSpPr>
            <a:spLocks/>
          </p:cNvSpPr>
          <p:nvPr/>
        </p:nvSpPr>
        <p:spPr bwMode="auto">
          <a:xfrm>
            <a:off x="7145950" y="7440871"/>
            <a:ext cx="3317876" cy="4102100"/>
          </a:xfrm>
          <a:custGeom>
            <a:avLst/>
            <a:gdLst>
              <a:gd name="T0" fmla="*/ 2147483646 w 385"/>
              <a:gd name="T1" fmla="*/ 2147483646 h 476"/>
              <a:gd name="T2" fmla="*/ 2147483646 w 385"/>
              <a:gd name="T3" fmla="*/ 2147483646 h 476"/>
              <a:gd name="T4" fmla="*/ 2147483646 w 385"/>
              <a:gd name="T5" fmla="*/ 2147483646 h 476"/>
              <a:gd name="T6" fmla="*/ 0 w 385"/>
              <a:gd name="T7" fmla="*/ 2147483646 h 476"/>
              <a:gd name="T8" fmla="*/ 0 w 385"/>
              <a:gd name="T9" fmla="*/ 2147483646 h 476"/>
              <a:gd name="T10" fmla="*/ 0 w 385"/>
              <a:gd name="T11" fmla="*/ 2147483646 h 476"/>
              <a:gd name="T12" fmla="*/ 0 w 385"/>
              <a:gd name="T13" fmla="*/ 2147483646 h 476"/>
              <a:gd name="T14" fmla="*/ 0 w 385"/>
              <a:gd name="T15" fmla="*/ 2147483646 h 476"/>
              <a:gd name="T16" fmla="*/ 0 w 385"/>
              <a:gd name="T17" fmla="*/ 2147483646 h 476"/>
              <a:gd name="T18" fmla="*/ 2147483646 w 385"/>
              <a:gd name="T19" fmla="*/ 2147483646 h 476"/>
              <a:gd name="T20" fmla="*/ 2147483646 w 385"/>
              <a:gd name="T21" fmla="*/ 2147483646 h 476"/>
              <a:gd name="T22" fmla="*/ 2147483646 w 385"/>
              <a:gd name="T23" fmla="*/ 2147483646 h 476"/>
              <a:gd name="T24" fmla="*/ 2147483646 w 385"/>
              <a:gd name="T25" fmla="*/ 2147483646 h 476"/>
              <a:gd name="T26" fmla="*/ 2147483646 w 385"/>
              <a:gd name="T27" fmla="*/ 2147483646 h 476"/>
              <a:gd name="T28" fmla="*/ 2147483646 w 385"/>
              <a:gd name="T29" fmla="*/ 2147483646 h 476"/>
              <a:gd name="T30" fmla="*/ 2147483646 w 385"/>
              <a:gd name="T31" fmla="*/ 2147483646 h 476"/>
              <a:gd name="T32" fmla="*/ 2147483646 w 385"/>
              <a:gd name="T33" fmla="*/ 2147483646 h 476"/>
              <a:gd name="T34" fmla="*/ 2147483646 w 385"/>
              <a:gd name="T35" fmla="*/ 2147483646 h 4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5" h="476">
                <a:moveTo>
                  <a:pt x="380" y="110"/>
                </a:moveTo>
                <a:cubicBezTo>
                  <a:pt x="261" y="93"/>
                  <a:pt x="146" y="61"/>
                  <a:pt x="36" y="14"/>
                </a:cubicBezTo>
                <a:cubicBezTo>
                  <a:pt x="26" y="10"/>
                  <a:pt x="17" y="6"/>
                  <a:pt x="8" y="2"/>
                </a:cubicBezTo>
                <a:cubicBezTo>
                  <a:pt x="4" y="0"/>
                  <a:pt x="0" y="3"/>
                  <a:pt x="0" y="7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425"/>
                  <a:pt x="50" y="476"/>
                  <a:pt x="113" y="476"/>
                </a:cubicBezTo>
                <a:cubicBezTo>
                  <a:pt x="379" y="476"/>
                  <a:pt x="379" y="476"/>
                  <a:pt x="379" y="476"/>
                </a:cubicBezTo>
                <a:cubicBezTo>
                  <a:pt x="382" y="476"/>
                  <a:pt x="385" y="473"/>
                  <a:pt x="385" y="47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340"/>
                  <a:pt x="385" y="340"/>
                  <a:pt x="385" y="340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203"/>
                  <a:pt x="385" y="203"/>
                  <a:pt x="385" y="203"/>
                </a:cubicBezTo>
                <a:cubicBezTo>
                  <a:pt x="385" y="116"/>
                  <a:pt x="385" y="116"/>
                  <a:pt x="385" y="116"/>
                </a:cubicBezTo>
                <a:cubicBezTo>
                  <a:pt x="385" y="113"/>
                  <a:pt x="383" y="111"/>
                  <a:pt x="380" y="110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4" name="Freeform 25">
            <a:extLst>
              <a:ext uri="{FF2B5EF4-FFF2-40B4-BE49-F238E27FC236}">
                <a16:creationId xmlns:a16="http://schemas.microsoft.com/office/drawing/2014/main" id="{E582250C-BE31-4E8A-9EE2-4609DAC28B26}"/>
              </a:ext>
            </a:extLst>
          </p:cNvPr>
          <p:cNvSpPr>
            <a:spLocks/>
          </p:cNvSpPr>
          <p:nvPr/>
        </p:nvSpPr>
        <p:spPr bwMode="auto">
          <a:xfrm>
            <a:off x="13969026" y="4491297"/>
            <a:ext cx="3317874" cy="3644900"/>
          </a:xfrm>
          <a:custGeom>
            <a:avLst/>
            <a:gdLst>
              <a:gd name="T0" fmla="*/ 2147483646 w 385"/>
              <a:gd name="T1" fmla="*/ 0 h 423"/>
              <a:gd name="T2" fmla="*/ 2147483646 w 385"/>
              <a:gd name="T3" fmla="*/ 0 h 423"/>
              <a:gd name="T4" fmla="*/ 0 w 385"/>
              <a:gd name="T5" fmla="*/ 2147483646 h 423"/>
              <a:gd name="T6" fmla="*/ 0 w 385"/>
              <a:gd name="T7" fmla="*/ 2147483646 h 423"/>
              <a:gd name="T8" fmla="*/ 0 w 385"/>
              <a:gd name="T9" fmla="*/ 2147483646 h 423"/>
              <a:gd name="T10" fmla="*/ 0 w 385"/>
              <a:gd name="T11" fmla="*/ 2147483646 h 423"/>
              <a:gd name="T12" fmla="*/ 0 w 385"/>
              <a:gd name="T13" fmla="*/ 2147483646 h 423"/>
              <a:gd name="T14" fmla="*/ 0 w 385"/>
              <a:gd name="T15" fmla="*/ 2147483646 h 423"/>
              <a:gd name="T16" fmla="*/ 2147483646 w 385"/>
              <a:gd name="T17" fmla="*/ 2147483646 h 423"/>
              <a:gd name="T18" fmla="*/ 2147483646 w 385"/>
              <a:gd name="T19" fmla="*/ 2147483646 h 423"/>
              <a:gd name="T20" fmla="*/ 2147483646 w 385"/>
              <a:gd name="T21" fmla="*/ 2147483646 h 423"/>
              <a:gd name="T22" fmla="*/ 2147483646 w 385"/>
              <a:gd name="T23" fmla="*/ 2147483646 h 423"/>
              <a:gd name="T24" fmla="*/ 2147483646 w 385"/>
              <a:gd name="T25" fmla="*/ 2147483646 h 423"/>
              <a:gd name="T26" fmla="*/ 2147483646 w 385"/>
              <a:gd name="T27" fmla="*/ 2147483646 h 423"/>
              <a:gd name="T28" fmla="*/ 2147483646 w 385"/>
              <a:gd name="T29" fmla="*/ 2147483646 h 423"/>
              <a:gd name="T30" fmla="*/ 2147483646 w 385"/>
              <a:gd name="T31" fmla="*/ 2147483646 h 423"/>
              <a:gd name="T32" fmla="*/ 2147483646 w 385"/>
              <a:gd name="T33" fmla="*/ 0 h 4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5" h="423">
                <a:moveTo>
                  <a:pt x="272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21"/>
                  <a:pt x="3" y="423"/>
                  <a:pt x="6" y="423"/>
                </a:cubicBezTo>
                <a:cubicBezTo>
                  <a:pt x="138" y="403"/>
                  <a:pt x="264" y="364"/>
                  <a:pt x="381" y="310"/>
                </a:cubicBezTo>
                <a:cubicBezTo>
                  <a:pt x="383" y="309"/>
                  <a:pt x="385" y="307"/>
                  <a:pt x="385" y="304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3"/>
                  <a:pt x="385" y="113"/>
                  <a:pt x="385" y="113"/>
                </a:cubicBezTo>
                <a:cubicBezTo>
                  <a:pt x="385" y="51"/>
                  <a:pt x="334" y="0"/>
                  <a:pt x="272" y="0"/>
                </a:cubicBez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5" name="Freeform 26">
            <a:extLst>
              <a:ext uri="{FF2B5EF4-FFF2-40B4-BE49-F238E27FC236}">
                <a16:creationId xmlns:a16="http://schemas.microsoft.com/office/drawing/2014/main" id="{479F701E-D768-4011-B04E-FB79CF0C391D}"/>
              </a:ext>
            </a:extLst>
          </p:cNvPr>
          <p:cNvSpPr>
            <a:spLocks/>
          </p:cNvSpPr>
          <p:nvPr/>
        </p:nvSpPr>
        <p:spPr bwMode="auto">
          <a:xfrm>
            <a:off x="10590826" y="4491297"/>
            <a:ext cx="3248024" cy="3749674"/>
          </a:xfrm>
          <a:custGeom>
            <a:avLst/>
            <a:gdLst>
              <a:gd name="T0" fmla="*/ 2147483646 w 377"/>
              <a:gd name="T1" fmla="*/ 0 h 435"/>
              <a:gd name="T2" fmla="*/ 2147483646 w 377"/>
              <a:gd name="T3" fmla="*/ 0 h 435"/>
              <a:gd name="T4" fmla="*/ 0 w 377"/>
              <a:gd name="T5" fmla="*/ 2147483646 h 435"/>
              <a:gd name="T6" fmla="*/ 0 w 377"/>
              <a:gd name="T7" fmla="*/ 2147483646 h 435"/>
              <a:gd name="T8" fmla="*/ 0 w 377"/>
              <a:gd name="T9" fmla="*/ 2147483646 h 435"/>
              <a:gd name="T10" fmla="*/ 0 w 377"/>
              <a:gd name="T11" fmla="*/ 2147483646 h 435"/>
              <a:gd name="T12" fmla="*/ 0 w 377"/>
              <a:gd name="T13" fmla="*/ 2147483646 h 435"/>
              <a:gd name="T14" fmla="*/ 0 w 377"/>
              <a:gd name="T15" fmla="*/ 2147483646 h 435"/>
              <a:gd name="T16" fmla="*/ 2147483646 w 377"/>
              <a:gd name="T17" fmla="*/ 2147483646 h 435"/>
              <a:gd name="T18" fmla="*/ 2147483646 w 377"/>
              <a:gd name="T19" fmla="*/ 2147483646 h 435"/>
              <a:gd name="T20" fmla="*/ 2147483646 w 377"/>
              <a:gd name="T21" fmla="*/ 2147483646 h 435"/>
              <a:gd name="T22" fmla="*/ 2147483646 w 377"/>
              <a:gd name="T23" fmla="*/ 2147483646 h 435"/>
              <a:gd name="T24" fmla="*/ 2147483646 w 377"/>
              <a:gd name="T25" fmla="*/ 2147483646 h 435"/>
              <a:gd name="T26" fmla="*/ 2147483646 w 377"/>
              <a:gd name="T27" fmla="*/ 2147483646 h 435"/>
              <a:gd name="T28" fmla="*/ 2147483646 w 377"/>
              <a:gd name="T29" fmla="*/ 2147483646 h 435"/>
              <a:gd name="T30" fmla="*/ 2147483646 w 377"/>
              <a:gd name="T31" fmla="*/ 2147483646 h 435"/>
              <a:gd name="T32" fmla="*/ 2147483646 w 377"/>
              <a:gd name="T33" fmla="*/ 2147483646 h 435"/>
              <a:gd name="T34" fmla="*/ 2147483646 w 377"/>
              <a:gd name="T35" fmla="*/ 2147483646 h 435"/>
              <a:gd name="T36" fmla="*/ 2147483646 w 377"/>
              <a:gd name="T37" fmla="*/ 2147483646 h 435"/>
              <a:gd name="T38" fmla="*/ 2147483646 w 377"/>
              <a:gd name="T39" fmla="*/ 2147483646 h 435"/>
              <a:gd name="T40" fmla="*/ 2147483646 w 377"/>
              <a:gd name="T41" fmla="*/ 2147483646 h 435"/>
              <a:gd name="T42" fmla="*/ 2147483646 w 377"/>
              <a:gd name="T43" fmla="*/ 2147483646 h 435"/>
              <a:gd name="T44" fmla="*/ 2147483646 w 377"/>
              <a:gd name="T45" fmla="*/ 2147483646 h 435"/>
              <a:gd name="T46" fmla="*/ 2147483646 w 377"/>
              <a:gd name="T47" fmla="*/ 2147483646 h 435"/>
              <a:gd name="T48" fmla="*/ 2147483646 w 377"/>
              <a:gd name="T49" fmla="*/ 0 h 4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7" h="435">
                <a:moveTo>
                  <a:pt x="37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424"/>
                  <a:pt x="2" y="426"/>
                  <a:pt x="5" y="427"/>
                </a:cubicBezTo>
                <a:cubicBezTo>
                  <a:pt x="32" y="430"/>
                  <a:pt x="60" y="433"/>
                  <a:pt x="88" y="435"/>
                </a:cubicBezTo>
                <a:cubicBezTo>
                  <a:pt x="92" y="435"/>
                  <a:pt x="94" y="433"/>
                  <a:pt x="94" y="429"/>
                </a:cubicBezTo>
                <a:cubicBezTo>
                  <a:pt x="94" y="399"/>
                  <a:pt x="94" y="399"/>
                  <a:pt x="94" y="399"/>
                </a:cubicBezTo>
                <a:cubicBezTo>
                  <a:pt x="94" y="376"/>
                  <a:pt x="113" y="358"/>
                  <a:pt x="136" y="358"/>
                </a:cubicBezTo>
                <a:cubicBezTo>
                  <a:pt x="241" y="358"/>
                  <a:pt x="241" y="358"/>
                  <a:pt x="241" y="358"/>
                </a:cubicBezTo>
                <a:cubicBezTo>
                  <a:pt x="264" y="358"/>
                  <a:pt x="282" y="376"/>
                  <a:pt x="282" y="399"/>
                </a:cubicBezTo>
                <a:cubicBezTo>
                  <a:pt x="282" y="429"/>
                  <a:pt x="282" y="429"/>
                  <a:pt x="282" y="429"/>
                </a:cubicBezTo>
                <a:cubicBezTo>
                  <a:pt x="282" y="433"/>
                  <a:pt x="285" y="435"/>
                  <a:pt x="288" y="435"/>
                </a:cubicBezTo>
                <a:cubicBezTo>
                  <a:pt x="316" y="433"/>
                  <a:pt x="344" y="430"/>
                  <a:pt x="372" y="427"/>
                </a:cubicBezTo>
                <a:cubicBezTo>
                  <a:pt x="375" y="426"/>
                  <a:pt x="377" y="424"/>
                  <a:pt x="377" y="421"/>
                </a:cubicBezTo>
                <a:cubicBezTo>
                  <a:pt x="377" y="249"/>
                  <a:pt x="377" y="249"/>
                  <a:pt x="377" y="249"/>
                </a:cubicBezTo>
                <a:cubicBezTo>
                  <a:pt x="377" y="249"/>
                  <a:pt x="377" y="249"/>
                  <a:pt x="377" y="249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6"/>
                  <a:pt x="377" y="6"/>
                  <a:pt x="377" y="6"/>
                </a:cubicBezTo>
                <a:cubicBezTo>
                  <a:pt x="377" y="3"/>
                  <a:pt x="374" y="0"/>
                  <a:pt x="371" y="0"/>
                </a:cubicBez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26" name="Freeform 27">
            <a:extLst>
              <a:ext uri="{FF2B5EF4-FFF2-40B4-BE49-F238E27FC236}">
                <a16:creationId xmlns:a16="http://schemas.microsoft.com/office/drawing/2014/main" id="{7C7FC0AD-BA8C-4E49-8C3D-2C1F484FD2EB}"/>
              </a:ext>
            </a:extLst>
          </p:cNvPr>
          <p:cNvSpPr>
            <a:spLocks/>
          </p:cNvSpPr>
          <p:nvPr/>
        </p:nvSpPr>
        <p:spPr bwMode="auto">
          <a:xfrm>
            <a:off x="7145950" y="4491297"/>
            <a:ext cx="3317876" cy="3644900"/>
          </a:xfrm>
          <a:custGeom>
            <a:avLst/>
            <a:gdLst>
              <a:gd name="T0" fmla="*/ 2147483646 w 385"/>
              <a:gd name="T1" fmla="*/ 0 h 423"/>
              <a:gd name="T2" fmla="*/ 2147483646 w 385"/>
              <a:gd name="T3" fmla="*/ 0 h 423"/>
              <a:gd name="T4" fmla="*/ 0 w 385"/>
              <a:gd name="T5" fmla="*/ 2147483646 h 423"/>
              <a:gd name="T6" fmla="*/ 0 w 385"/>
              <a:gd name="T7" fmla="*/ 2147483646 h 423"/>
              <a:gd name="T8" fmla="*/ 0 w 385"/>
              <a:gd name="T9" fmla="*/ 2147483646 h 423"/>
              <a:gd name="T10" fmla="*/ 0 w 385"/>
              <a:gd name="T11" fmla="*/ 2147483646 h 423"/>
              <a:gd name="T12" fmla="*/ 0 w 385"/>
              <a:gd name="T13" fmla="*/ 2147483646 h 423"/>
              <a:gd name="T14" fmla="*/ 0 w 385"/>
              <a:gd name="T15" fmla="*/ 2147483646 h 423"/>
              <a:gd name="T16" fmla="*/ 2147483646 w 385"/>
              <a:gd name="T17" fmla="*/ 2147483646 h 423"/>
              <a:gd name="T18" fmla="*/ 2147483646 w 385"/>
              <a:gd name="T19" fmla="*/ 2147483646 h 423"/>
              <a:gd name="T20" fmla="*/ 2147483646 w 385"/>
              <a:gd name="T21" fmla="*/ 2147483646 h 423"/>
              <a:gd name="T22" fmla="*/ 2147483646 w 385"/>
              <a:gd name="T23" fmla="*/ 2147483646 h 423"/>
              <a:gd name="T24" fmla="*/ 2147483646 w 385"/>
              <a:gd name="T25" fmla="*/ 2147483646 h 423"/>
              <a:gd name="T26" fmla="*/ 2147483646 w 385"/>
              <a:gd name="T27" fmla="*/ 2147483646 h 423"/>
              <a:gd name="T28" fmla="*/ 2147483646 w 385"/>
              <a:gd name="T29" fmla="*/ 2147483646 h 423"/>
              <a:gd name="T30" fmla="*/ 2147483646 w 385"/>
              <a:gd name="T31" fmla="*/ 2147483646 h 423"/>
              <a:gd name="T32" fmla="*/ 2147483646 w 385"/>
              <a:gd name="T33" fmla="*/ 0 h 4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5" h="423">
                <a:moveTo>
                  <a:pt x="379" y="0"/>
                </a:moveTo>
                <a:cubicBezTo>
                  <a:pt x="113" y="0"/>
                  <a:pt x="113" y="0"/>
                  <a:pt x="113" y="0"/>
                </a:cubicBezTo>
                <a:cubicBezTo>
                  <a:pt x="50" y="0"/>
                  <a:pt x="0" y="51"/>
                  <a:pt x="0" y="11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07"/>
                  <a:pt x="1" y="309"/>
                  <a:pt x="3" y="310"/>
                </a:cubicBezTo>
                <a:cubicBezTo>
                  <a:pt x="120" y="364"/>
                  <a:pt x="246" y="403"/>
                  <a:pt x="378" y="423"/>
                </a:cubicBezTo>
                <a:cubicBezTo>
                  <a:pt x="381" y="423"/>
                  <a:pt x="385" y="421"/>
                  <a:pt x="385" y="417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249"/>
                  <a:pt x="385" y="249"/>
                  <a:pt x="385" y="249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385" y="6"/>
                  <a:pt x="385" y="6"/>
                  <a:pt x="385" y="6"/>
                </a:cubicBezTo>
                <a:cubicBezTo>
                  <a:pt x="385" y="3"/>
                  <a:pt x="382" y="0"/>
                  <a:pt x="379" y="0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6" name="Freeform 28">
            <a:extLst>
              <a:ext uri="{FF2B5EF4-FFF2-40B4-BE49-F238E27FC236}">
                <a16:creationId xmlns:a16="http://schemas.microsoft.com/office/drawing/2014/main" id="{460D29D8-F445-40FF-8658-7B73AC8E49B9}"/>
              </a:ext>
            </a:extLst>
          </p:cNvPr>
          <p:cNvSpPr>
            <a:spLocks/>
          </p:cNvSpPr>
          <p:nvPr/>
        </p:nvSpPr>
        <p:spPr bwMode="auto">
          <a:xfrm>
            <a:off x="10590826" y="8412421"/>
            <a:ext cx="3248024" cy="3130550"/>
          </a:xfrm>
          <a:custGeom>
            <a:avLst/>
            <a:gdLst>
              <a:gd name="T0" fmla="*/ 2147483646 w 377"/>
              <a:gd name="T1" fmla="*/ 2147483646 h 363"/>
              <a:gd name="T2" fmla="*/ 2147483646 w 377"/>
              <a:gd name="T3" fmla="*/ 2147483646 h 363"/>
              <a:gd name="T4" fmla="*/ 2147483646 w 377"/>
              <a:gd name="T5" fmla="*/ 2147483646 h 363"/>
              <a:gd name="T6" fmla="*/ 2147483646 w 377"/>
              <a:gd name="T7" fmla="*/ 2147483646 h 363"/>
              <a:gd name="T8" fmla="*/ 2147483646 w 377"/>
              <a:gd name="T9" fmla="*/ 2147483646 h 363"/>
              <a:gd name="T10" fmla="*/ 2147483646 w 377"/>
              <a:gd name="T11" fmla="*/ 2147483646 h 363"/>
              <a:gd name="T12" fmla="*/ 2147483646 w 377"/>
              <a:gd name="T13" fmla="*/ 2147483646 h 363"/>
              <a:gd name="T14" fmla="*/ 2147483646 w 377"/>
              <a:gd name="T15" fmla="*/ 2147483646 h 363"/>
              <a:gd name="T16" fmla="*/ 2147483646 w 377"/>
              <a:gd name="T17" fmla="*/ 2147483646 h 363"/>
              <a:gd name="T18" fmla="*/ 2147483646 w 377"/>
              <a:gd name="T19" fmla="*/ 2147483646 h 363"/>
              <a:gd name="T20" fmla="*/ 2147483646 w 377"/>
              <a:gd name="T21" fmla="*/ 2147483646 h 363"/>
              <a:gd name="T22" fmla="*/ 2147483646 w 377"/>
              <a:gd name="T23" fmla="*/ 2147483646 h 363"/>
              <a:gd name="T24" fmla="*/ 0 w 377"/>
              <a:gd name="T25" fmla="*/ 2147483646 h 363"/>
              <a:gd name="T26" fmla="*/ 0 w 377"/>
              <a:gd name="T27" fmla="*/ 2147483646 h 363"/>
              <a:gd name="T28" fmla="*/ 0 w 377"/>
              <a:gd name="T29" fmla="*/ 2147483646 h 363"/>
              <a:gd name="T30" fmla="*/ 0 w 377"/>
              <a:gd name="T31" fmla="*/ 2147483646 h 363"/>
              <a:gd name="T32" fmla="*/ 0 w 377"/>
              <a:gd name="T33" fmla="*/ 2147483646 h 363"/>
              <a:gd name="T34" fmla="*/ 0 w 377"/>
              <a:gd name="T35" fmla="*/ 2147483646 h 363"/>
              <a:gd name="T36" fmla="*/ 2147483646 w 377"/>
              <a:gd name="T37" fmla="*/ 2147483646 h 363"/>
              <a:gd name="T38" fmla="*/ 2147483646 w 377"/>
              <a:gd name="T39" fmla="*/ 2147483646 h 363"/>
              <a:gd name="T40" fmla="*/ 2147483646 w 377"/>
              <a:gd name="T41" fmla="*/ 2147483646 h 363"/>
              <a:gd name="T42" fmla="*/ 2147483646 w 377"/>
              <a:gd name="T43" fmla="*/ 2147483646 h 363"/>
              <a:gd name="T44" fmla="*/ 2147483646 w 377"/>
              <a:gd name="T45" fmla="*/ 2147483646 h 363"/>
              <a:gd name="T46" fmla="*/ 2147483646 w 377"/>
              <a:gd name="T47" fmla="*/ 2147483646 h 363"/>
              <a:gd name="T48" fmla="*/ 2147483646 w 377"/>
              <a:gd name="T49" fmla="*/ 2147483646 h 363"/>
              <a:gd name="T50" fmla="*/ 2147483646 w 377"/>
              <a:gd name="T51" fmla="*/ 2147483646 h 363"/>
              <a:gd name="T52" fmla="*/ 2147483646 w 377"/>
              <a:gd name="T53" fmla="*/ 2147483646 h 36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77" h="363">
                <a:moveTo>
                  <a:pt x="370" y="1"/>
                </a:moveTo>
                <a:cubicBezTo>
                  <a:pt x="343" y="4"/>
                  <a:pt x="315" y="7"/>
                  <a:pt x="287" y="9"/>
                </a:cubicBezTo>
                <a:cubicBezTo>
                  <a:pt x="284" y="9"/>
                  <a:pt x="282" y="12"/>
                  <a:pt x="282" y="15"/>
                </a:cubicBezTo>
                <a:cubicBezTo>
                  <a:pt x="282" y="49"/>
                  <a:pt x="282" y="49"/>
                  <a:pt x="282" y="49"/>
                </a:cubicBezTo>
                <a:cubicBezTo>
                  <a:pt x="282" y="72"/>
                  <a:pt x="264" y="90"/>
                  <a:pt x="242" y="90"/>
                </a:cubicBezTo>
                <a:cubicBezTo>
                  <a:pt x="241" y="90"/>
                  <a:pt x="241" y="90"/>
                  <a:pt x="241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12" y="90"/>
                  <a:pt x="94" y="72"/>
                  <a:pt x="94" y="49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12"/>
                  <a:pt x="92" y="9"/>
                  <a:pt x="89" y="9"/>
                </a:cubicBezTo>
                <a:cubicBezTo>
                  <a:pt x="61" y="7"/>
                  <a:pt x="34" y="4"/>
                  <a:pt x="6" y="1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357"/>
                  <a:pt x="0" y="357"/>
                  <a:pt x="0" y="357"/>
                </a:cubicBezTo>
                <a:cubicBezTo>
                  <a:pt x="0" y="360"/>
                  <a:pt x="2" y="363"/>
                  <a:pt x="5" y="363"/>
                </a:cubicBezTo>
                <a:cubicBezTo>
                  <a:pt x="371" y="363"/>
                  <a:pt x="371" y="363"/>
                  <a:pt x="371" y="363"/>
                </a:cubicBezTo>
                <a:cubicBezTo>
                  <a:pt x="374" y="363"/>
                  <a:pt x="377" y="360"/>
                  <a:pt x="377" y="357"/>
                </a:cubicBezTo>
                <a:cubicBezTo>
                  <a:pt x="377" y="227"/>
                  <a:pt x="377" y="227"/>
                  <a:pt x="377" y="227"/>
                </a:cubicBezTo>
                <a:cubicBezTo>
                  <a:pt x="377" y="227"/>
                  <a:pt x="377" y="227"/>
                  <a:pt x="377" y="227"/>
                </a:cubicBezTo>
                <a:cubicBezTo>
                  <a:pt x="377" y="91"/>
                  <a:pt x="377" y="91"/>
                  <a:pt x="377" y="91"/>
                </a:cubicBezTo>
                <a:cubicBezTo>
                  <a:pt x="377" y="90"/>
                  <a:pt x="377" y="90"/>
                  <a:pt x="377" y="90"/>
                </a:cubicBezTo>
                <a:cubicBezTo>
                  <a:pt x="377" y="6"/>
                  <a:pt x="377" y="6"/>
                  <a:pt x="377" y="6"/>
                </a:cubicBezTo>
                <a:cubicBezTo>
                  <a:pt x="377" y="3"/>
                  <a:pt x="374" y="0"/>
                  <a:pt x="370" y="1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7" name="Freeform 29">
            <a:extLst>
              <a:ext uri="{FF2B5EF4-FFF2-40B4-BE49-F238E27FC236}">
                <a16:creationId xmlns:a16="http://schemas.microsoft.com/office/drawing/2014/main" id="{31B3A352-5980-414C-A382-3B264B387214}"/>
              </a:ext>
            </a:extLst>
          </p:cNvPr>
          <p:cNvSpPr>
            <a:spLocks/>
          </p:cNvSpPr>
          <p:nvPr/>
        </p:nvSpPr>
        <p:spPr bwMode="auto">
          <a:xfrm>
            <a:off x="11530626" y="7707571"/>
            <a:ext cx="1362074" cy="1352550"/>
          </a:xfrm>
          <a:custGeom>
            <a:avLst/>
            <a:gdLst>
              <a:gd name="T0" fmla="*/ 2147483646 w 158"/>
              <a:gd name="T1" fmla="*/ 0 h 157"/>
              <a:gd name="T2" fmla="*/ 2147483646 w 158"/>
              <a:gd name="T3" fmla="*/ 0 h 157"/>
              <a:gd name="T4" fmla="*/ 0 w 158"/>
              <a:gd name="T5" fmla="*/ 2147483646 h 157"/>
              <a:gd name="T6" fmla="*/ 0 w 158"/>
              <a:gd name="T7" fmla="*/ 2147483646 h 157"/>
              <a:gd name="T8" fmla="*/ 0 w 158"/>
              <a:gd name="T9" fmla="*/ 2147483646 h 157"/>
              <a:gd name="T10" fmla="*/ 0 w 158"/>
              <a:gd name="T11" fmla="*/ 2147483646 h 157"/>
              <a:gd name="T12" fmla="*/ 0 w 158"/>
              <a:gd name="T13" fmla="*/ 2147483646 h 157"/>
              <a:gd name="T14" fmla="*/ 0 w 158"/>
              <a:gd name="T15" fmla="*/ 2147483646 h 157"/>
              <a:gd name="T16" fmla="*/ 2147483646 w 158"/>
              <a:gd name="T17" fmla="*/ 2147483646 h 157"/>
              <a:gd name="T18" fmla="*/ 2147483646 w 158"/>
              <a:gd name="T19" fmla="*/ 2147483646 h 157"/>
              <a:gd name="T20" fmla="*/ 2147483646 w 158"/>
              <a:gd name="T21" fmla="*/ 2147483646 h 157"/>
              <a:gd name="T22" fmla="*/ 2147483646 w 158"/>
              <a:gd name="T23" fmla="*/ 2147483646 h 157"/>
              <a:gd name="T24" fmla="*/ 2147483646 w 158"/>
              <a:gd name="T25" fmla="*/ 2147483646 h 157"/>
              <a:gd name="T26" fmla="*/ 2147483646 w 158"/>
              <a:gd name="T27" fmla="*/ 2147483646 h 157"/>
              <a:gd name="T28" fmla="*/ 2147483646 w 158"/>
              <a:gd name="T29" fmla="*/ 2147483646 h 157"/>
              <a:gd name="T30" fmla="*/ 2147483646 w 158"/>
              <a:gd name="T31" fmla="*/ 2147483646 h 157"/>
              <a:gd name="T32" fmla="*/ 2147483646 w 158"/>
              <a:gd name="T33" fmla="*/ 0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57">
                <a:moveTo>
                  <a:pt x="123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42"/>
                  <a:pt x="16" y="157"/>
                  <a:pt x="35" y="157"/>
                </a:cubicBezTo>
                <a:cubicBezTo>
                  <a:pt x="123" y="157"/>
                  <a:pt x="123" y="157"/>
                  <a:pt x="123" y="157"/>
                </a:cubicBezTo>
                <a:cubicBezTo>
                  <a:pt x="143" y="157"/>
                  <a:pt x="158" y="142"/>
                  <a:pt x="158" y="123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8" y="52"/>
                  <a:pt x="158" y="52"/>
                  <a:pt x="158" y="52"/>
                </a:cubicBezTo>
                <a:cubicBezTo>
                  <a:pt x="158" y="52"/>
                  <a:pt x="158" y="52"/>
                  <a:pt x="158" y="52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8" y="15"/>
                  <a:pt x="143" y="0"/>
                  <a:pt x="12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8" name="Freeform 30">
            <a:extLst>
              <a:ext uri="{FF2B5EF4-FFF2-40B4-BE49-F238E27FC236}">
                <a16:creationId xmlns:a16="http://schemas.microsoft.com/office/drawing/2014/main" id="{20DBD6B5-B69E-4690-8B76-9950D901AD02}"/>
              </a:ext>
            </a:extLst>
          </p:cNvPr>
          <p:cNvSpPr>
            <a:spLocks/>
          </p:cNvSpPr>
          <p:nvPr/>
        </p:nvSpPr>
        <p:spPr bwMode="auto">
          <a:xfrm>
            <a:off x="10168550" y="2662497"/>
            <a:ext cx="4092576" cy="1473200"/>
          </a:xfrm>
          <a:custGeom>
            <a:avLst/>
            <a:gdLst>
              <a:gd name="T0" fmla="*/ 2147483646 w 475"/>
              <a:gd name="T1" fmla="*/ 2147483646 h 171"/>
              <a:gd name="T2" fmla="*/ 2147483646 w 475"/>
              <a:gd name="T3" fmla="*/ 2147483646 h 171"/>
              <a:gd name="T4" fmla="*/ 2147483646 w 475"/>
              <a:gd name="T5" fmla="*/ 2147483646 h 171"/>
              <a:gd name="T6" fmla="*/ 2147483646 w 475"/>
              <a:gd name="T7" fmla="*/ 2147483646 h 171"/>
              <a:gd name="T8" fmla="*/ 2147483646 w 475"/>
              <a:gd name="T9" fmla="*/ 2147483646 h 171"/>
              <a:gd name="T10" fmla="*/ 2147483646 w 475"/>
              <a:gd name="T11" fmla="*/ 2147483646 h 171"/>
              <a:gd name="T12" fmla="*/ 2147483646 w 475"/>
              <a:gd name="T13" fmla="*/ 2147483646 h 171"/>
              <a:gd name="T14" fmla="*/ 2147483646 w 475"/>
              <a:gd name="T15" fmla="*/ 2147483646 h 171"/>
              <a:gd name="T16" fmla="*/ 2147483646 w 475"/>
              <a:gd name="T17" fmla="*/ 2147483646 h 171"/>
              <a:gd name="T18" fmla="*/ 2147483646 w 475"/>
              <a:gd name="T19" fmla="*/ 0 h 171"/>
              <a:gd name="T20" fmla="*/ 2147483646 w 475"/>
              <a:gd name="T21" fmla="*/ 2147483646 h 171"/>
              <a:gd name="T22" fmla="*/ 0 w 475"/>
              <a:gd name="T23" fmla="*/ 2147483646 h 171"/>
              <a:gd name="T24" fmla="*/ 2147483646 w 475"/>
              <a:gd name="T25" fmla="*/ 2147483646 h 1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5" h="171">
                <a:moveTo>
                  <a:pt x="4" y="171"/>
                </a:moveTo>
                <a:cubicBezTo>
                  <a:pt x="64" y="171"/>
                  <a:pt x="64" y="171"/>
                  <a:pt x="64" y="171"/>
                </a:cubicBezTo>
                <a:cubicBezTo>
                  <a:pt x="66" y="171"/>
                  <a:pt x="68" y="170"/>
                  <a:pt x="68" y="168"/>
                </a:cubicBezTo>
                <a:cubicBezTo>
                  <a:pt x="79" y="112"/>
                  <a:pt x="152" y="64"/>
                  <a:pt x="237" y="64"/>
                </a:cubicBezTo>
                <a:cubicBezTo>
                  <a:pt x="322" y="64"/>
                  <a:pt x="395" y="112"/>
                  <a:pt x="406" y="168"/>
                </a:cubicBezTo>
                <a:cubicBezTo>
                  <a:pt x="407" y="170"/>
                  <a:pt x="408" y="171"/>
                  <a:pt x="410" y="171"/>
                </a:cubicBezTo>
                <a:cubicBezTo>
                  <a:pt x="470" y="171"/>
                  <a:pt x="470" y="171"/>
                  <a:pt x="470" y="171"/>
                </a:cubicBezTo>
                <a:cubicBezTo>
                  <a:pt x="473" y="171"/>
                  <a:pt x="475" y="169"/>
                  <a:pt x="474" y="167"/>
                </a:cubicBezTo>
                <a:cubicBezTo>
                  <a:pt x="470" y="122"/>
                  <a:pt x="444" y="81"/>
                  <a:pt x="402" y="50"/>
                </a:cubicBezTo>
                <a:cubicBezTo>
                  <a:pt x="357" y="18"/>
                  <a:pt x="299" y="0"/>
                  <a:pt x="237" y="0"/>
                </a:cubicBezTo>
                <a:cubicBezTo>
                  <a:pt x="176" y="0"/>
                  <a:pt x="117" y="18"/>
                  <a:pt x="73" y="50"/>
                </a:cubicBezTo>
                <a:cubicBezTo>
                  <a:pt x="30" y="81"/>
                  <a:pt x="5" y="122"/>
                  <a:pt x="0" y="167"/>
                </a:cubicBezTo>
                <a:cubicBezTo>
                  <a:pt x="0" y="169"/>
                  <a:pt x="2" y="171"/>
                  <a:pt x="4" y="17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59" name="Freeform 31">
            <a:extLst>
              <a:ext uri="{FF2B5EF4-FFF2-40B4-BE49-F238E27FC236}">
                <a16:creationId xmlns:a16="http://schemas.microsoft.com/office/drawing/2014/main" id="{B1CA2117-F9BE-44E1-8716-9B97300BCF5B}"/>
              </a:ext>
            </a:extLst>
          </p:cNvPr>
          <p:cNvSpPr>
            <a:spLocks/>
          </p:cNvSpPr>
          <p:nvPr/>
        </p:nvSpPr>
        <p:spPr bwMode="auto">
          <a:xfrm>
            <a:off x="13289576" y="4240471"/>
            <a:ext cx="1368424" cy="165100"/>
          </a:xfrm>
          <a:custGeom>
            <a:avLst/>
            <a:gdLst>
              <a:gd name="T0" fmla="*/ 2147483646 w 159"/>
              <a:gd name="T1" fmla="*/ 0 h 19"/>
              <a:gd name="T2" fmla="*/ 2147483646 w 159"/>
              <a:gd name="T3" fmla="*/ 0 h 19"/>
              <a:gd name="T4" fmla="*/ 0 w 159"/>
              <a:gd name="T5" fmla="*/ 2147483646 h 19"/>
              <a:gd name="T6" fmla="*/ 0 w 159"/>
              <a:gd name="T7" fmla="*/ 2147483646 h 19"/>
              <a:gd name="T8" fmla="*/ 2147483646 w 159"/>
              <a:gd name="T9" fmla="*/ 2147483646 h 19"/>
              <a:gd name="T10" fmla="*/ 2147483646 w 159"/>
              <a:gd name="T11" fmla="*/ 2147483646 h 19"/>
              <a:gd name="T12" fmla="*/ 2147483646 w 159"/>
              <a:gd name="T13" fmla="*/ 2147483646 h 19"/>
              <a:gd name="T14" fmla="*/ 2147483646 w 159"/>
              <a:gd name="T15" fmla="*/ 2147483646 h 19"/>
              <a:gd name="T16" fmla="*/ 2147483646 w 159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9" h="19">
                <a:moveTo>
                  <a:pt x="156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1" y="19"/>
                  <a:pt x="3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8" y="19"/>
                  <a:pt x="159" y="17"/>
                  <a:pt x="159" y="15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8" y="0"/>
                  <a:pt x="15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60" name="Freeform 32">
            <a:extLst>
              <a:ext uri="{FF2B5EF4-FFF2-40B4-BE49-F238E27FC236}">
                <a16:creationId xmlns:a16="http://schemas.microsoft.com/office/drawing/2014/main" id="{3F208A03-9B2A-4ED5-B627-D5D77AE0720D}"/>
              </a:ext>
            </a:extLst>
          </p:cNvPr>
          <p:cNvSpPr>
            <a:spLocks/>
          </p:cNvSpPr>
          <p:nvPr/>
        </p:nvSpPr>
        <p:spPr bwMode="auto">
          <a:xfrm>
            <a:off x="9765326" y="4240471"/>
            <a:ext cx="1377950" cy="165100"/>
          </a:xfrm>
          <a:custGeom>
            <a:avLst/>
            <a:gdLst>
              <a:gd name="T0" fmla="*/ 2147483646 w 160"/>
              <a:gd name="T1" fmla="*/ 0 h 19"/>
              <a:gd name="T2" fmla="*/ 2147483646 w 160"/>
              <a:gd name="T3" fmla="*/ 0 h 19"/>
              <a:gd name="T4" fmla="*/ 0 w 160"/>
              <a:gd name="T5" fmla="*/ 2147483646 h 19"/>
              <a:gd name="T6" fmla="*/ 0 w 160"/>
              <a:gd name="T7" fmla="*/ 2147483646 h 19"/>
              <a:gd name="T8" fmla="*/ 2147483646 w 160"/>
              <a:gd name="T9" fmla="*/ 2147483646 h 19"/>
              <a:gd name="T10" fmla="*/ 2147483646 w 160"/>
              <a:gd name="T11" fmla="*/ 2147483646 h 19"/>
              <a:gd name="T12" fmla="*/ 2147483646 w 160"/>
              <a:gd name="T13" fmla="*/ 2147483646 h 19"/>
              <a:gd name="T14" fmla="*/ 2147483646 w 160"/>
              <a:gd name="T15" fmla="*/ 2147483646 h 19"/>
              <a:gd name="T16" fmla="*/ 2147483646 w 160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0" h="19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19"/>
                  <a:pt x="4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8" y="19"/>
                  <a:pt x="160" y="17"/>
                  <a:pt x="160" y="15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162" name="Freeform 34">
            <a:extLst>
              <a:ext uri="{FF2B5EF4-FFF2-40B4-BE49-F238E27FC236}">
                <a16:creationId xmlns:a16="http://schemas.microsoft.com/office/drawing/2014/main" id="{F2DC6BD6-26FA-4743-B9FB-625E8AC3D9EC}"/>
              </a:ext>
            </a:extLst>
          </p:cNvPr>
          <p:cNvSpPr>
            <a:spLocks/>
          </p:cNvSpPr>
          <p:nvPr/>
        </p:nvSpPr>
        <p:spPr bwMode="auto">
          <a:xfrm>
            <a:off x="15105676" y="9085521"/>
            <a:ext cx="1000124" cy="1457326"/>
          </a:xfrm>
          <a:custGeom>
            <a:avLst/>
            <a:gdLst>
              <a:gd name="T0" fmla="*/ 2147483646 w 116"/>
              <a:gd name="T1" fmla="*/ 2147483646 h 169"/>
              <a:gd name="T2" fmla="*/ 2147483646 w 116"/>
              <a:gd name="T3" fmla="*/ 2147483646 h 169"/>
              <a:gd name="T4" fmla="*/ 2147483646 w 116"/>
              <a:gd name="T5" fmla="*/ 2147483646 h 169"/>
              <a:gd name="T6" fmla="*/ 2147483646 w 116"/>
              <a:gd name="T7" fmla="*/ 2147483646 h 169"/>
              <a:gd name="T8" fmla="*/ 2147483646 w 116"/>
              <a:gd name="T9" fmla="*/ 2147483646 h 169"/>
              <a:gd name="T10" fmla="*/ 2147483646 w 116"/>
              <a:gd name="T11" fmla="*/ 2147483646 h 169"/>
              <a:gd name="T12" fmla="*/ 2147483646 w 116"/>
              <a:gd name="T13" fmla="*/ 2147483646 h 169"/>
              <a:gd name="T14" fmla="*/ 2147483646 w 116"/>
              <a:gd name="T15" fmla="*/ 2147483646 h 169"/>
              <a:gd name="T16" fmla="*/ 2147483646 w 116"/>
              <a:gd name="T17" fmla="*/ 2147483646 h 169"/>
              <a:gd name="T18" fmla="*/ 2147483646 w 116"/>
              <a:gd name="T19" fmla="*/ 2147483646 h 169"/>
              <a:gd name="T20" fmla="*/ 2147483646 w 116"/>
              <a:gd name="T21" fmla="*/ 0 h 169"/>
              <a:gd name="T22" fmla="*/ 2147483646 w 116"/>
              <a:gd name="T23" fmla="*/ 0 h 169"/>
              <a:gd name="T24" fmla="*/ 2147483646 w 116"/>
              <a:gd name="T25" fmla="*/ 2147483646 h 169"/>
              <a:gd name="T26" fmla="*/ 2147483646 w 116"/>
              <a:gd name="T27" fmla="*/ 2147483646 h 169"/>
              <a:gd name="T28" fmla="*/ 0 w 116"/>
              <a:gd name="T29" fmla="*/ 2147483646 h 169"/>
              <a:gd name="T30" fmla="*/ 2147483646 w 116"/>
              <a:gd name="T31" fmla="*/ 2147483646 h 169"/>
              <a:gd name="T32" fmla="*/ 2147483646 w 116"/>
              <a:gd name="T33" fmla="*/ 2147483646 h 169"/>
              <a:gd name="T34" fmla="*/ 2147483646 w 116"/>
              <a:gd name="T35" fmla="*/ 2147483646 h 169"/>
              <a:gd name="T36" fmla="*/ 2147483646 w 116"/>
              <a:gd name="T37" fmla="*/ 2147483646 h 169"/>
              <a:gd name="T38" fmla="*/ 2147483646 w 116"/>
              <a:gd name="T39" fmla="*/ 2147483646 h 169"/>
              <a:gd name="T40" fmla="*/ 2147483646 w 116"/>
              <a:gd name="T41" fmla="*/ 2147483646 h 169"/>
              <a:gd name="T42" fmla="*/ 2147483646 w 116"/>
              <a:gd name="T43" fmla="*/ 2147483646 h 169"/>
              <a:gd name="T44" fmla="*/ 2147483646 w 116"/>
              <a:gd name="T45" fmla="*/ 2147483646 h 169"/>
              <a:gd name="T46" fmla="*/ 2147483646 w 116"/>
              <a:gd name="T47" fmla="*/ 2147483646 h 169"/>
              <a:gd name="T48" fmla="*/ 2147483646 w 116"/>
              <a:gd name="T49" fmla="*/ 2147483646 h 169"/>
              <a:gd name="T50" fmla="*/ 2147483646 w 116"/>
              <a:gd name="T51" fmla="*/ 2147483646 h 169"/>
              <a:gd name="T52" fmla="*/ 2147483646 w 116"/>
              <a:gd name="T53" fmla="*/ 2147483646 h 169"/>
              <a:gd name="T54" fmla="*/ 2147483646 w 116"/>
              <a:gd name="T55" fmla="*/ 2147483646 h 169"/>
              <a:gd name="T56" fmla="*/ 2147483646 w 116"/>
              <a:gd name="T57" fmla="*/ 2147483646 h 16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16" h="169">
                <a:moveTo>
                  <a:pt x="116" y="112"/>
                </a:moveTo>
                <a:cubicBezTo>
                  <a:pt x="116" y="95"/>
                  <a:pt x="103" y="81"/>
                  <a:pt x="76" y="74"/>
                </a:cubicBezTo>
                <a:cubicBezTo>
                  <a:pt x="73" y="74"/>
                  <a:pt x="58" y="70"/>
                  <a:pt x="55" y="69"/>
                </a:cubicBezTo>
                <a:cubicBezTo>
                  <a:pt x="34" y="64"/>
                  <a:pt x="28" y="61"/>
                  <a:pt x="28" y="55"/>
                </a:cubicBezTo>
                <a:cubicBezTo>
                  <a:pt x="28" y="49"/>
                  <a:pt x="36" y="42"/>
                  <a:pt x="57" y="42"/>
                </a:cubicBezTo>
                <a:cubicBezTo>
                  <a:pt x="72" y="42"/>
                  <a:pt x="87" y="54"/>
                  <a:pt x="87" y="54"/>
                </a:cubicBezTo>
                <a:cubicBezTo>
                  <a:pt x="93" y="58"/>
                  <a:pt x="96" y="57"/>
                  <a:pt x="101" y="53"/>
                </a:cubicBezTo>
                <a:cubicBezTo>
                  <a:pt x="101" y="53"/>
                  <a:pt x="108" y="47"/>
                  <a:pt x="108" y="42"/>
                </a:cubicBezTo>
                <a:cubicBezTo>
                  <a:pt x="108" y="34"/>
                  <a:pt x="90" y="23"/>
                  <a:pt x="70" y="2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0" y="0"/>
                  <a:pt x="46" y="3"/>
                  <a:pt x="46" y="6"/>
                </a:cubicBezTo>
                <a:cubicBezTo>
                  <a:pt x="46" y="19"/>
                  <a:pt x="46" y="19"/>
                  <a:pt x="46" y="19"/>
                </a:cubicBezTo>
                <a:cubicBezTo>
                  <a:pt x="16" y="22"/>
                  <a:pt x="0" y="37"/>
                  <a:pt x="0" y="56"/>
                </a:cubicBezTo>
                <a:cubicBezTo>
                  <a:pt x="0" y="78"/>
                  <a:pt x="21" y="86"/>
                  <a:pt x="44" y="92"/>
                </a:cubicBezTo>
                <a:cubicBezTo>
                  <a:pt x="47" y="93"/>
                  <a:pt x="65" y="97"/>
                  <a:pt x="68" y="98"/>
                </a:cubicBezTo>
                <a:cubicBezTo>
                  <a:pt x="85" y="102"/>
                  <a:pt x="89" y="109"/>
                  <a:pt x="89" y="113"/>
                </a:cubicBezTo>
                <a:cubicBezTo>
                  <a:pt x="89" y="120"/>
                  <a:pt x="81" y="127"/>
                  <a:pt x="60" y="127"/>
                </a:cubicBezTo>
                <a:cubicBezTo>
                  <a:pt x="45" y="127"/>
                  <a:pt x="24" y="114"/>
                  <a:pt x="24" y="114"/>
                </a:cubicBezTo>
                <a:cubicBezTo>
                  <a:pt x="19" y="111"/>
                  <a:pt x="13" y="111"/>
                  <a:pt x="9" y="117"/>
                </a:cubicBezTo>
                <a:cubicBezTo>
                  <a:pt x="9" y="117"/>
                  <a:pt x="5" y="122"/>
                  <a:pt x="5" y="127"/>
                </a:cubicBezTo>
                <a:cubicBezTo>
                  <a:pt x="5" y="135"/>
                  <a:pt x="26" y="146"/>
                  <a:pt x="46" y="150"/>
                </a:cubicBezTo>
                <a:cubicBezTo>
                  <a:pt x="46" y="163"/>
                  <a:pt x="46" y="163"/>
                  <a:pt x="46" y="163"/>
                </a:cubicBezTo>
                <a:cubicBezTo>
                  <a:pt x="46" y="166"/>
                  <a:pt x="50" y="169"/>
                  <a:pt x="5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7" y="169"/>
                  <a:pt x="70" y="166"/>
                  <a:pt x="70" y="163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102" y="147"/>
                  <a:pt x="116" y="130"/>
                  <a:pt x="116" y="1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3" name="Freeform 35">
            <a:extLst>
              <a:ext uri="{FF2B5EF4-FFF2-40B4-BE49-F238E27FC236}">
                <a16:creationId xmlns:a16="http://schemas.microsoft.com/office/drawing/2014/main" id="{28608889-04BC-46AC-8F1D-EFFA729D1238}"/>
              </a:ext>
            </a:extLst>
          </p:cNvPr>
          <p:cNvSpPr>
            <a:spLocks noEditPoints="1"/>
          </p:cNvSpPr>
          <p:nvPr/>
        </p:nvSpPr>
        <p:spPr bwMode="auto">
          <a:xfrm>
            <a:off x="8181000" y="5335847"/>
            <a:ext cx="1317626" cy="1568450"/>
          </a:xfrm>
          <a:custGeom>
            <a:avLst/>
            <a:gdLst>
              <a:gd name="T0" fmla="*/ 2147483646 w 153"/>
              <a:gd name="T1" fmla="*/ 2147483646 h 182"/>
              <a:gd name="T2" fmla="*/ 2147483646 w 153"/>
              <a:gd name="T3" fmla="*/ 2147483646 h 182"/>
              <a:gd name="T4" fmla="*/ 2147483646 w 153"/>
              <a:gd name="T5" fmla="*/ 2147483646 h 182"/>
              <a:gd name="T6" fmla="*/ 2147483646 w 153"/>
              <a:gd name="T7" fmla="*/ 2147483646 h 182"/>
              <a:gd name="T8" fmla="*/ 2147483646 w 153"/>
              <a:gd name="T9" fmla="*/ 2147483646 h 182"/>
              <a:gd name="T10" fmla="*/ 2147483646 w 153"/>
              <a:gd name="T11" fmla="*/ 2147483646 h 182"/>
              <a:gd name="T12" fmla="*/ 2147483646 w 153"/>
              <a:gd name="T13" fmla="*/ 2147483646 h 182"/>
              <a:gd name="T14" fmla="*/ 2147483646 w 153"/>
              <a:gd name="T15" fmla="*/ 2147483646 h 182"/>
              <a:gd name="T16" fmla="*/ 2147483646 w 153"/>
              <a:gd name="T17" fmla="*/ 2147483646 h 182"/>
              <a:gd name="T18" fmla="*/ 2147483646 w 153"/>
              <a:gd name="T19" fmla="*/ 2147483646 h 182"/>
              <a:gd name="T20" fmla="*/ 2147483646 w 153"/>
              <a:gd name="T21" fmla="*/ 2147483646 h 182"/>
              <a:gd name="T22" fmla="*/ 2147483646 w 153"/>
              <a:gd name="T23" fmla="*/ 2147483646 h 182"/>
              <a:gd name="T24" fmla="*/ 2147483646 w 153"/>
              <a:gd name="T25" fmla="*/ 2147483646 h 182"/>
              <a:gd name="T26" fmla="*/ 2147483646 w 153"/>
              <a:gd name="T27" fmla="*/ 2147483646 h 182"/>
              <a:gd name="T28" fmla="*/ 2147483646 w 153"/>
              <a:gd name="T29" fmla="*/ 2147483646 h 182"/>
              <a:gd name="T30" fmla="*/ 2147483646 w 153"/>
              <a:gd name="T31" fmla="*/ 2147483646 h 182"/>
              <a:gd name="T32" fmla="*/ 2147483646 w 153"/>
              <a:gd name="T33" fmla="*/ 2147483646 h 182"/>
              <a:gd name="T34" fmla="*/ 2147483646 w 153"/>
              <a:gd name="T35" fmla="*/ 2147483646 h 182"/>
              <a:gd name="T36" fmla="*/ 2147483646 w 153"/>
              <a:gd name="T37" fmla="*/ 2147483646 h 182"/>
              <a:gd name="T38" fmla="*/ 2147483646 w 153"/>
              <a:gd name="T39" fmla="*/ 2147483646 h 182"/>
              <a:gd name="T40" fmla="*/ 2147483646 w 153"/>
              <a:gd name="T41" fmla="*/ 2147483646 h 182"/>
              <a:gd name="T42" fmla="*/ 2147483646 w 153"/>
              <a:gd name="T43" fmla="*/ 2147483646 h 182"/>
              <a:gd name="T44" fmla="*/ 2147483646 w 153"/>
              <a:gd name="T45" fmla="*/ 2147483646 h 182"/>
              <a:gd name="T46" fmla="*/ 2147483646 w 153"/>
              <a:gd name="T47" fmla="*/ 2147483646 h 182"/>
              <a:gd name="T48" fmla="*/ 2147483646 w 153"/>
              <a:gd name="T49" fmla="*/ 0 h 182"/>
              <a:gd name="T50" fmla="*/ 2147483646 w 153"/>
              <a:gd name="T51" fmla="*/ 2147483646 h 182"/>
              <a:gd name="T52" fmla="*/ 2147483646 w 153"/>
              <a:gd name="T53" fmla="*/ 2147483646 h 182"/>
              <a:gd name="T54" fmla="*/ 2147483646 w 153"/>
              <a:gd name="T55" fmla="*/ 2147483646 h 182"/>
              <a:gd name="T56" fmla="*/ 2147483646 w 153"/>
              <a:gd name="T57" fmla="*/ 2147483646 h 182"/>
              <a:gd name="T58" fmla="*/ 2147483646 w 153"/>
              <a:gd name="T59" fmla="*/ 2147483646 h 182"/>
              <a:gd name="T60" fmla="*/ 2147483646 w 153"/>
              <a:gd name="T61" fmla="*/ 2147483646 h 182"/>
              <a:gd name="T62" fmla="*/ 2147483646 w 153"/>
              <a:gd name="T63" fmla="*/ 2147483646 h 182"/>
              <a:gd name="T64" fmla="*/ 2147483646 w 153"/>
              <a:gd name="T65" fmla="*/ 2147483646 h 182"/>
              <a:gd name="T66" fmla="*/ 2147483646 w 153"/>
              <a:gd name="T67" fmla="*/ 2147483646 h 182"/>
              <a:gd name="T68" fmla="*/ 2147483646 w 153"/>
              <a:gd name="T69" fmla="*/ 2147483646 h 182"/>
              <a:gd name="T70" fmla="*/ 2147483646 w 153"/>
              <a:gd name="T71" fmla="*/ 2147483646 h 182"/>
              <a:gd name="T72" fmla="*/ 2147483646 w 153"/>
              <a:gd name="T73" fmla="*/ 2147483646 h 182"/>
              <a:gd name="T74" fmla="*/ 2147483646 w 153"/>
              <a:gd name="T75" fmla="*/ 2147483646 h 182"/>
              <a:gd name="T76" fmla="*/ 2147483646 w 153"/>
              <a:gd name="T77" fmla="*/ 2147483646 h 182"/>
              <a:gd name="T78" fmla="*/ 2147483646 w 153"/>
              <a:gd name="T79" fmla="*/ 2147483646 h 182"/>
              <a:gd name="T80" fmla="*/ 2147483646 w 153"/>
              <a:gd name="T81" fmla="*/ 2147483646 h 182"/>
              <a:gd name="T82" fmla="*/ 2147483646 w 153"/>
              <a:gd name="T83" fmla="*/ 2147483646 h 182"/>
              <a:gd name="T84" fmla="*/ 2147483646 w 153"/>
              <a:gd name="T85" fmla="*/ 2147483646 h 182"/>
              <a:gd name="T86" fmla="*/ 2147483646 w 153"/>
              <a:gd name="T87" fmla="*/ 2147483646 h 182"/>
              <a:gd name="T88" fmla="*/ 2147483646 w 153"/>
              <a:gd name="T89" fmla="*/ 2147483646 h 182"/>
              <a:gd name="T90" fmla="*/ 2147483646 w 153"/>
              <a:gd name="T91" fmla="*/ 2147483646 h 182"/>
              <a:gd name="T92" fmla="*/ 2147483646 w 153"/>
              <a:gd name="T93" fmla="*/ 2147483646 h 182"/>
              <a:gd name="T94" fmla="*/ 2147483646 w 153"/>
              <a:gd name="T95" fmla="*/ 2147483646 h 182"/>
              <a:gd name="T96" fmla="*/ 2147483646 w 153"/>
              <a:gd name="T97" fmla="*/ 2147483646 h 182"/>
              <a:gd name="T98" fmla="*/ 2147483646 w 153"/>
              <a:gd name="T99" fmla="*/ 2147483646 h 182"/>
              <a:gd name="T100" fmla="*/ 2147483646 w 153"/>
              <a:gd name="T101" fmla="*/ 2147483646 h 18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3" h="182">
                <a:moveTo>
                  <a:pt x="103" y="176"/>
                </a:moveTo>
                <a:cubicBezTo>
                  <a:pt x="103" y="180"/>
                  <a:pt x="100" y="182"/>
                  <a:pt x="96" y="182"/>
                </a:cubicBezTo>
                <a:cubicBezTo>
                  <a:pt x="58" y="182"/>
                  <a:pt x="58" y="182"/>
                  <a:pt x="58" y="182"/>
                </a:cubicBezTo>
                <a:cubicBezTo>
                  <a:pt x="54" y="182"/>
                  <a:pt x="52" y="180"/>
                  <a:pt x="52" y="176"/>
                </a:cubicBezTo>
                <a:cubicBezTo>
                  <a:pt x="52" y="176"/>
                  <a:pt x="52" y="176"/>
                  <a:pt x="52" y="176"/>
                </a:cubicBezTo>
                <a:cubicBezTo>
                  <a:pt x="52" y="173"/>
                  <a:pt x="54" y="170"/>
                  <a:pt x="58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100" y="170"/>
                  <a:pt x="103" y="173"/>
                  <a:pt x="103" y="176"/>
                </a:cubicBezTo>
                <a:close/>
                <a:moveTo>
                  <a:pt x="103" y="159"/>
                </a:moveTo>
                <a:cubicBezTo>
                  <a:pt x="103" y="156"/>
                  <a:pt x="100" y="153"/>
                  <a:pt x="96" y="153"/>
                </a:cubicBezTo>
                <a:cubicBezTo>
                  <a:pt x="58" y="153"/>
                  <a:pt x="58" y="153"/>
                  <a:pt x="58" y="153"/>
                </a:cubicBezTo>
                <a:cubicBezTo>
                  <a:pt x="54" y="153"/>
                  <a:pt x="52" y="156"/>
                  <a:pt x="52" y="159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2" y="163"/>
                  <a:pt x="54" y="166"/>
                  <a:pt x="58" y="166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100" y="166"/>
                  <a:pt x="103" y="163"/>
                  <a:pt x="103" y="159"/>
                </a:cubicBezTo>
                <a:close/>
                <a:moveTo>
                  <a:pt x="83" y="90"/>
                </a:moveTo>
                <a:cubicBezTo>
                  <a:pt x="75" y="90"/>
                  <a:pt x="75" y="90"/>
                  <a:pt x="75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73" y="149"/>
                  <a:pt x="75" y="149"/>
                  <a:pt x="77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7" y="149"/>
                  <a:pt x="77" y="149"/>
                  <a:pt x="78" y="149"/>
                </a:cubicBezTo>
                <a:cubicBezTo>
                  <a:pt x="78" y="149"/>
                  <a:pt x="78" y="149"/>
                  <a:pt x="78" y="149"/>
                </a:cubicBezTo>
                <a:cubicBezTo>
                  <a:pt x="79" y="149"/>
                  <a:pt x="81" y="149"/>
                  <a:pt x="83" y="149"/>
                </a:cubicBezTo>
                <a:lnTo>
                  <a:pt x="83" y="90"/>
                </a:lnTo>
                <a:close/>
                <a:moveTo>
                  <a:pt x="56" y="66"/>
                </a:moveTo>
                <a:cubicBezTo>
                  <a:pt x="51" y="66"/>
                  <a:pt x="47" y="70"/>
                  <a:pt x="47" y="75"/>
                </a:cubicBezTo>
                <a:cubicBezTo>
                  <a:pt x="47" y="80"/>
                  <a:pt x="51" y="84"/>
                  <a:pt x="56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0"/>
                  <a:pt x="61" y="66"/>
                  <a:pt x="56" y="66"/>
                </a:cubicBezTo>
                <a:close/>
                <a:moveTo>
                  <a:pt x="108" y="75"/>
                </a:moveTo>
                <a:cubicBezTo>
                  <a:pt x="108" y="70"/>
                  <a:pt x="103" y="66"/>
                  <a:pt x="98" y="66"/>
                </a:cubicBezTo>
                <a:cubicBezTo>
                  <a:pt x="93" y="66"/>
                  <a:pt x="89" y="70"/>
                  <a:pt x="89" y="75"/>
                </a:cubicBezTo>
                <a:cubicBezTo>
                  <a:pt x="89" y="84"/>
                  <a:pt x="89" y="84"/>
                  <a:pt x="89" y="84"/>
                </a:cubicBezTo>
                <a:cubicBezTo>
                  <a:pt x="98" y="84"/>
                  <a:pt x="98" y="84"/>
                  <a:pt x="98" y="84"/>
                </a:cubicBezTo>
                <a:cubicBezTo>
                  <a:pt x="103" y="84"/>
                  <a:pt x="108" y="80"/>
                  <a:pt x="108" y="75"/>
                </a:cubicBezTo>
                <a:close/>
                <a:moveTo>
                  <a:pt x="128" y="58"/>
                </a:moveTo>
                <a:cubicBezTo>
                  <a:pt x="124" y="42"/>
                  <a:pt x="104" y="24"/>
                  <a:pt x="77" y="24"/>
                </a:cubicBezTo>
                <a:cubicBezTo>
                  <a:pt x="50" y="24"/>
                  <a:pt x="31" y="42"/>
                  <a:pt x="27" y="58"/>
                </a:cubicBezTo>
                <a:cubicBezTo>
                  <a:pt x="24" y="70"/>
                  <a:pt x="26" y="82"/>
                  <a:pt x="32" y="94"/>
                </a:cubicBezTo>
                <a:cubicBezTo>
                  <a:pt x="38" y="104"/>
                  <a:pt x="43" y="112"/>
                  <a:pt x="48" y="123"/>
                </a:cubicBezTo>
                <a:cubicBezTo>
                  <a:pt x="50" y="129"/>
                  <a:pt x="51" y="137"/>
                  <a:pt x="53" y="143"/>
                </a:cubicBezTo>
                <a:cubicBezTo>
                  <a:pt x="54" y="148"/>
                  <a:pt x="56" y="149"/>
                  <a:pt x="62" y="149"/>
                </a:cubicBezTo>
                <a:cubicBezTo>
                  <a:pt x="63" y="149"/>
                  <a:pt x="64" y="149"/>
                  <a:pt x="65" y="149"/>
                </a:cubicBezTo>
                <a:cubicBezTo>
                  <a:pt x="65" y="90"/>
                  <a:pt x="65" y="90"/>
                  <a:pt x="65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2" y="90"/>
                  <a:pt x="48" y="88"/>
                  <a:pt x="45" y="85"/>
                </a:cubicBezTo>
                <a:cubicBezTo>
                  <a:pt x="42" y="83"/>
                  <a:pt x="41" y="79"/>
                  <a:pt x="41" y="75"/>
                </a:cubicBezTo>
                <a:cubicBezTo>
                  <a:pt x="41" y="71"/>
                  <a:pt x="42" y="67"/>
                  <a:pt x="45" y="64"/>
                </a:cubicBezTo>
                <a:cubicBezTo>
                  <a:pt x="48" y="61"/>
                  <a:pt x="52" y="60"/>
                  <a:pt x="56" y="60"/>
                </a:cubicBezTo>
                <a:cubicBezTo>
                  <a:pt x="64" y="60"/>
                  <a:pt x="71" y="66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84"/>
                  <a:pt x="71" y="84"/>
                  <a:pt x="71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1"/>
                  <a:pt x="85" y="67"/>
                  <a:pt x="88" y="64"/>
                </a:cubicBezTo>
                <a:cubicBezTo>
                  <a:pt x="91" y="61"/>
                  <a:pt x="94" y="60"/>
                  <a:pt x="98" y="60"/>
                </a:cubicBezTo>
                <a:cubicBezTo>
                  <a:pt x="102" y="60"/>
                  <a:pt x="106" y="61"/>
                  <a:pt x="109" y="64"/>
                </a:cubicBezTo>
                <a:cubicBezTo>
                  <a:pt x="112" y="67"/>
                  <a:pt x="114" y="71"/>
                  <a:pt x="114" y="75"/>
                </a:cubicBezTo>
                <a:cubicBezTo>
                  <a:pt x="114" y="79"/>
                  <a:pt x="112" y="83"/>
                  <a:pt x="109" y="85"/>
                </a:cubicBezTo>
                <a:cubicBezTo>
                  <a:pt x="106" y="88"/>
                  <a:pt x="102" y="90"/>
                  <a:pt x="98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91" y="149"/>
                  <a:pt x="92" y="149"/>
                  <a:pt x="93" y="149"/>
                </a:cubicBezTo>
                <a:cubicBezTo>
                  <a:pt x="99" y="149"/>
                  <a:pt x="101" y="148"/>
                  <a:pt x="102" y="143"/>
                </a:cubicBezTo>
                <a:cubicBezTo>
                  <a:pt x="103" y="137"/>
                  <a:pt x="104" y="129"/>
                  <a:pt x="107" y="123"/>
                </a:cubicBezTo>
                <a:cubicBezTo>
                  <a:pt x="111" y="112"/>
                  <a:pt x="117" y="104"/>
                  <a:pt x="122" y="94"/>
                </a:cubicBezTo>
                <a:cubicBezTo>
                  <a:pt x="128" y="82"/>
                  <a:pt x="131" y="70"/>
                  <a:pt x="128" y="58"/>
                </a:cubicBezTo>
                <a:close/>
                <a:moveTo>
                  <a:pt x="83" y="5"/>
                </a:moveTo>
                <a:cubicBezTo>
                  <a:pt x="83" y="2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4" y="0"/>
                  <a:pt x="72" y="2"/>
                  <a:pt x="72" y="5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9"/>
                  <a:pt x="74" y="21"/>
                  <a:pt x="77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80" y="21"/>
                  <a:pt x="83" y="19"/>
                  <a:pt x="83" y="16"/>
                </a:cubicBezTo>
                <a:lnTo>
                  <a:pt x="83" y="5"/>
                </a:lnTo>
                <a:close/>
                <a:moveTo>
                  <a:pt x="114" y="14"/>
                </a:moveTo>
                <a:cubicBezTo>
                  <a:pt x="115" y="12"/>
                  <a:pt x="114" y="8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09" y="6"/>
                  <a:pt x="105" y="7"/>
                  <a:pt x="104" y="9"/>
                </a:cubicBezTo>
                <a:cubicBezTo>
                  <a:pt x="99" y="18"/>
                  <a:pt x="99" y="18"/>
                  <a:pt x="99" y="18"/>
                </a:cubicBezTo>
                <a:cubicBezTo>
                  <a:pt x="98" y="21"/>
                  <a:pt x="99" y="24"/>
                  <a:pt x="101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4" y="27"/>
                  <a:pt x="107" y="26"/>
                  <a:pt x="109" y="24"/>
                </a:cubicBezTo>
                <a:lnTo>
                  <a:pt x="114" y="14"/>
                </a:lnTo>
                <a:close/>
                <a:moveTo>
                  <a:pt x="136" y="32"/>
                </a:moveTo>
                <a:cubicBezTo>
                  <a:pt x="139" y="30"/>
                  <a:pt x="139" y="27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5" y="22"/>
                  <a:pt x="131" y="22"/>
                  <a:pt x="129" y="24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19" y="33"/>
                  <a:pt x="119" y="36"/>
                  <a:pt x="121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3" y="41"/>
                  <a:pt x="126" y="41"/>
                  <a:pt x="129" y="39"/>
                </a:cubicBezTo>
                <a:lnTo>
                  <a:pt x="136" y="32"/>
                </a:lnTo>
                <a:close/>
                <a:moveTo>
                  <a:pt x="148" y="60"/>
                </a:moveTo>
                <a:cubicBezTo>
                  <a:pt x="151" y="59"/>
                  <a:pt x="153" y="56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2" y="50"/>
                  <a:pt x="149" y="48"/>
                  <a:pt x="146" y="49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3" y="51"/>
                  <a:pt x="131" y="54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60"/>
                  <a:pt x="135" y="62"/>
                  <a:pt x="138" y="62"/>
                </a:cubicBezTo>
                <a:lnTo>
                  <a:pt x="148" y="60"/>
                </a:lnTo>
                <a:close/>
                <a:moveTo>
                  <a:pt x="146" y="89"/>
                </a:moveTo>
                <a:cubicBezTo>
                  <a:pt x="149" y="90"/>
                  <a:pt x="152" y="88"/>
                  <a:pt x="152" y="85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53" y="82"/>
                  <a:pt x="151" y="79"/>
                  <a:pt x="148" y="79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5" y="76"/>
                  <a:pt x="132" y="78"/>
                  <a:pt x="131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1" y="84"/>
                  <a:pt x="133" y="87"/>
                  <a:pt x="136" y="87"/>
                </a:cubicBezTo>
                <a:lnTo>
                  <a:pt x="146" y="89"/>
                </a:lnTo>
                <a:close/>
                <a:moveTo>
                  <a:pt x="45" y="24"/>
                </a:moveTo>
                <a:cubicBezTo>
                  <a:pt x="46" y="26"/>
                  <a:pt x="50" y="27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5" y="24"/>
                  <a:pt x="56" y="21"/>
                  <a:pt x="55" y="18"/>
                </a:cubicBezTo>
                <a:cubicBezTo>
                  <a:pt x="50" y="9"/>
                  <a:pt x="50" y="9"/>
                  <a:pt x="50" y="9"/>
                </a:cubicBezTo>
                <a:cubicBezTo>
                  <a:pt x="48" y="7"/>
                  <a:pt x="45" y="6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0" y="8"/>
                  <a:pt x="39" y="12"/>
                  <a:pt x="40" y="14"/>
                </a:cubicBezTo>
                <a:lnTo>
                  <a:pt x="45" y="24"/>
                </a:lnTo>
                <a:close/>
                <a:moveTo>
                  <a:pt x="25" y="39"/>
                </a:moveTo>
                <a:cubicBezTo>
                  <a:pt x="27" y="41"/>
                  <a:pt x="31" y="41"/>
                  <a:pt x="33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6"/>
                  <a:pt x="35" y="33"/>
                  <a:pt x="32" y="31"/>
                </a:cubicBezTo>
                <a:cubicBezTo>
                  <a:pt x="25" y="24"/>
                  <a:pt x="25" y="24"/>
                  <a:pt x="25" y="24"/>
                </a:cubicBezTo>
                <a:cubicBezTo>
                  <a:pt x="22" y="22"/>
                  <a:pt x="19" y="22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0"/>
                  <a:pt x="17" y="32"/>
                </a:cubicBezTo>
                <a:lnTo>
                  <a:pt x="25" y="39"/>
                </a:lnTo>
                <a:close/>
                <a:moveTo>
                  <a:pt x="16" y="62"/>
                </a:moveTo>
                <a:cubicBezTo>
                  <a:pt x="19" y="62"/>
                  <a:pt x="21" y="60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4"/>
                  <a:pt x="21" y="51"/>
                  <a:pt x="18" y="51"/>
                </a:cubicBezTo>
                <a:cubicBezTo>
                  <a:pt x="7" y="49"/>
                  <a:pt x="7" y="49"/>
                  <a:pt x="7" y="49"/>
                </a:cubicBezTo>
                <a:cubicBezTo>
                  <a:pt x="4" y="48"/>
                  <a:pt x="1" y="50"/>
                  <a:pt x="1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6"/>
                  <a:pt x="2" y="59"/>
                  <a:pt x="5" y="60"/>
                </a:cubicBezTo>
                <a:lnTo>
                  <a:pt x="16" y="62"/>
                </a:lnTo>
                <a:close/>
                <a:moveTo>
                  <a:pt x="18" y="87"/>
                </a:moveTo>
                <a:cubicBezTo>
                  <a:pt x="21" y="87"/>
                  <a:pt x="23" y="84"/>
                  <a:pt x="22" y="81"/>
                </a:cubicBezTo>
                <a:cubicBezTo>
                  <a:pt x="22" y="81"/>
                  <a:pt x="22" y="81"/>
                  <a:pt x="22" y="81"/>
                </a:cubicBezTo>
                <a:cubicBezTo>
                  <a:pt x="22" y="78"/>
                  <a:pt x="19" y="76"/>
                  <a:pt x="16" y="77"/>
                </a:cubicBezTo>
                <a:cubicBezTo>
                  <a:pt x="6" y="79"/>
                  <a:pt x="6" y="79"/>
                  <a:pt x="6" y="79"/>
                </a:cubicBezTo>
                <a:cubicBezTo>
                  <a:pt x="3" y="79"/>
                  <a:pt x="1" y="82"/>
                  <a:pt x="1" y="85"/>
                </a:cubicBezTo>
                <a:cubicBezTo>
                  <a:pt x="1" y="85"/>
                  <a:pt x="1" y="85"/>
                  <a:pt x="1" y="85"/>
                </a:cubicBezTo>
                <a:cubicBezTo>
                  <a:pt x="2" y="88"/>
                  <a:pt x="5" y="90"/>
                  <a:pt x="8" y="89"/>
                </a:cubicBezTo>
                <a:lnTo>
                  <a:pt x="18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167" name="TextBox 93">
            <a:extLst>
              <a:ext uri="{FF2B5EF4-FFF2-40B4-BE49-F238E27FC236}">
                <a16:creationId xmlns:a16="http://schemas.microsoft.com/office/drawing/2014/main" id="{BA5E35DF-7411-47FF-A479-882259A7D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550" y="7605971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68" name="TextBox 93">
            <a:extLst>
              <a:ext uri="{FF2B5EF4-FFF2-40B4-BE49-F238E27FC236}">
                <a16:creationId xmlns:a16="http://schemas.microsoft.com/office/drawing/2014/main" id="{E3AA4C9C-79FA-4055-A105-7A018B525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550" y="10361871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69" name="TextBox 93">
            <a:extLst>
              <a:ext uri="{FF2B5EF4-FFF2-40B4-BE49-F238E27FC236}">
                <a16:creationId xmlns:a16="http://schemas.microsoft.com/office/drawing/2014/main" id="{2F669E71-A9A6-4BD6-8687-AD1BD9A5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48532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70" name="TextBox 93">
            <a:extLst>
              <a:ext uri="{FF2B5EF4-FFF2-40B4-BE49-F238E27FC236}">
                <a16:creationId xmlns:a16="http://schemas.microsoft.com/office/drawing/2014/main" id="{B137EA4C-0BF8-4BB9-9F76-5621426B1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76218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71" name="TextBox 93">
            <a:extLst>
              <a:ext uri="{FF2B5EF4-FFF2-40B4-BE49-F238E27FC236}">
                <a16:creationId xmlns:a16="http://schemas.microsoft.com/office/drawing/2014/main" id="{191073A1-B018-42E0-B7E8-B920FDDB1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9600" y="10390447"/>
            <a:ext cx="3108326" cy="830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346226B-7FCA-4FA7-B201-F5E188319480}"/>
              </a:ext>
            </a:extLst>
          </p:cNvPr>
          <p:cNvGrpSpPr/>
          <p:nvPr/>
        </p:nvGrpSpPr>
        <p:grpSpPr>
          <a:xfrm>
            <a:off x="14810592" y="5371645"/>
            <a:ext cx="1441258" cy="144944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68" name="Freeform 89">
              <a:extLst>
                <a:ext uri="{FF2B5EF4-FFF2-40B4-BE49-F238E27FC236}">
                  <a16:creationId xmlns:a16="http://schemas.microsoft.com/office/drawing/2014/main" id="{5C15CAF8-8082-4320-AAD8-CC1DA3A93F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0">
              <a:extLst>
                <a:ext uri="{FF2B5EF4-FFF2-40B4-BE49-F238E27FC236}">
                  <a16:creationId xmlns:a16="http://schemas.microsoft.com/office/drawing/2014/main" id="{C6C6716A-FF2A-46D3-A0F2-E85058898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1">
              <a:extLst>
                <a:ext uri="{FF2B5EF4-FFF2-40B4-BE49-F238E27FC236}">
                  <a16:creationId xmlns:a16="http://schemas.microsoft.com/office/drawing/2014/main" id="{125299EE-EB06-4CD3-B200-01591EC86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2">
              <a:extLst>
                <a:ext uri="{FF2B5EF4-FFF2-40B4-BE49-F238E27FC236}">
                  <a16:creationId xmlns:a16="http://schemas.microsoft.com/office/drawing/2014/main" id="{902F1262-4DCA-4971-8FA2-EF139B27F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3">
              <a:extLst>
                <a:ext uri="{FF2B5EF4-FFF2-40B4-BE49-F238E27FC236}">
                  <a16:creationId xmlns:a16="http://schemas.microsoft.com/office/drawing/2014/main" id="{8BF0042C-B011-4F01-B04B-A5E9C56A0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94">
              <a:extLst>
                <a:ext uri="{FF2B5EF4-FFF2-40B4-BE49-F238E27FC236}">
                  <a16:creationId xmlns:a16="http://schemas.microsoft.com/office/drawing/2014/main" id="{8E31F500-9B50-45AD-A558-AA1A2A8E0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3DCB73DB-3F52-48C5-A957-2B413488F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C3A3B0B0-E9E5-4259-9CC1-79F53884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CDC1B215-5FD5-49A2-B532-A8D1E6F76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8">
              <a:extLst>
                <a:ext uri="{FF2B5EF4-FFF2-40B4-BE49-F238E27FC236}">
                  <a16:creationId xmlns:a16="http://schemas.microsoft.com/office/drawing/2014/main" id="{E729951E-7AA2-4E09-B725-F3B8E5800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51ACDA82-C5F4-4F36-AA14-A101DC7A5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7FA358AA-FC59-48C9-8F46-DC285801F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Freeform 345">
            <a:extLst>
              <a:ext uri="{FF2B5EF4-FFF2-40B4-BE49-F238E27FC236}">
                <a16:creationId xmlns:a16="http://schemas.microsoft.com/office/drawing/2014/main" id="{D31CE0F2-C7FC-43B5-8800-C6D06E96EC72}"/>
              </a:ext>
            </a:extLst>
          </p:cNvPr>
          <p:cNvSpPr>
            <a:spLocks noEditPoints="1"/>
          </p:cNvSpPr>
          <p:nvPr/>
        </p:nvSpPr>
        <p:spPr bwMode="auto">
          <a:xfrm>
            <a:off x="11565677" y="9673421"/>
            <a:ext cx="1091214" cy="108403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346">
            <a:extLst>
              <a:ext uri="{FF2B5EF4-FFF2-40B4-BE49-F238E27FC236}">
                <a16:creationId xmlns:a16="http://schemas.microsoft.com/office/drawing/2014/main" id="{7F0F8F87-B879-4D28-8CBF-F1FECE0AE544}"/>
              </a:ext>
            </a:extLst>
          </p:cNvPr>
          <p:cNvSpPr>
            <a:spLocks noEditPoints="1"/>
          </p:cNvSpPr>
          <p:nvPr/>
        </p:nvSpPr>
        <p:spPr bwMode="auto">
          <a:xfrm>
            <a:off x="11598090" y="5607258"/>
            <a:ext cx="1084038" cy="108403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6C2795A-A736-43E7-8577-4786284B8BB9}"/>
              </a:ext>
            </a:extLst>
          </p:cNvPr>
          <p:cNvGrpSpPr/>
          <p:nvPr/>
        </p:nvGrpSpPr>
        <p:grpSpPr>
          <a:xfrm>
            <a:off x="8146759" y="9586876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84" name="Freeform 347">
              <a:extLst>
                <a:ext uri="{FF2B5EF4-FFF2-40B4-BE49-F238E27FC236}">
                  <a16:creationId xmlns:a16="http://schemas.microsoft.com/office/drawing/2014/main" id="{95933E49-1E10-4131-9151-9DE36DC60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48">
              <a:extLst>
                <a:ext uri="{FF2B5EF4-FFF2-40B4-BE49-F238E27FC236}">
                  <a16:creationId xmlns:a16="http://schemas.microsoft.com/office/drawing/2014/main" id="{81CFBF96-DF85-4EFC-8065-DBD84E878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49">
              <a:extLst>
                <a:ext uri="{FF2B5EF4-FFF2-40B4-BE49-F238E27FC236}">
                  <a16:creationId xmlns:a16="http://schemas.microsoft.com/office/drawing/2014/main" id="{654CF77D-0F2A-4480-8FC0-F8BD3827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50">
              <a:extLst>
                <a:ext uri="{FF2B5EF4-FFF2-40B4-BE49-F238E27FC236}">
                  <a16:creationId xmlns:a16="http://schemas.microsoft.com/office/drawing/2014/main" id="{D5781C4A-283F-4DAB-9343-BE4387EE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706331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Education Infographic</a:t>
            </a:r>
          </a:p>
        </p:txBody>
      </p:sp>
      <p:sp>
        <p:nvSpPr>
          <p:cNvPr id="67" name="TextBox 93">
            <a:extLst>
              <a:ext uri="{FF2B5EF4-FFF2-40B4-BE49-F238E27FC236}">
                <a16:creationId xmlns:a16="http://schemas.microsoft.com/office/drawing/2014/main" id="{C92D7A4A-5EB1-4832-846A-9CF637E50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6377" y="3370993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68" name="Rectangle 7">
            <a:extLst>
              <a:ext uri="{FF2B5EF4-FFF2-40B4-BE49-F238E27FC236}">
                <a16:creationId xmlns:a16="http://schemas.microsoft.com/office/drawing/2014/main" id="{DF6686ED-1F9A-4085-859F-5F543F837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116" y="10801256"/>
            <a:ext cx="25006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2A9D8F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PLANNING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A9D8F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69" name="Rectangle 8">
            <a:extLst>
              <a:ext uri="{FF2B5EF4-FFF2-40B4-BE49-F238E27FC236}">
                <a16:creationId xmlns:a16="http://schemas.microsoft.com/office/drawing/2014/main" id="{908ABA0E-C64A-488E-B91C-1EE9747D4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327" y="10779754"/>
            <a:ext cx="21159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E9C46A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STARTUP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9C46A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0" name="Rectangle 9">
            <a:extLst>
              <a:ext uri="{FF2B5EF4-FFF2-40B4-BE49-F238E27FC236}">
                <a16:creationId xmlns:a16="http://schemas.microsoft.com/office/drawing/2014/main" id="{BCD07B9C-B40B-4177-AAD9-CB8D9E7B0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1" y="8205732"/>
            <a:ext cx="2135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F4A26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PROJECT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F4A26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1" name="Rectangle 10">
            <a:extLst>
              <a:ext uri="{FF2B5EF4-FFF2-40B4-BE49-F238E27FC236}">
                <a16:creationId xmlns:a16="http://schemas.microsoft.com/office/drawing/2014/main" id="{FC06307A-1293-4DE6-9229-AA3FFCDC7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414" y="8184232"/>
            <a:ext cx="25439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298880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RESEARCH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98880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2" name="Rectangle 11">
            <a:extLst>
              <a:ext uri="{FF2B5EF4-FFF2-40B4-BE49-F238E27FC236}">
                <a16:creationId xmlns:a16="http://schemas.microsoft.com/office/drawing/2014/main" id="{8832B6D4-9DA8-451D-BDDC-37D70CA92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0" y="5582564"/>
            <a:ext cx="23403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E97C6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BUSINESS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97C6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3" name="Rectangle 12">
            <a:extLst>
              <a:ext uri="{FF2B5EF4-FFF2-40B4-BE49-F238E27FC236}">
                <a16:creationId xmlns:a16="http://schemas.microsoft.com/office/drawing/2014/main" id="{940CF1BA-9A2A-49E4-9331-7134234C7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419" y="5561062"/>
            <a:ext cx="1134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28727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IDEA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8727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4" name="Rectangle 13">
            <a:extLst>
              <a:ext uri="{FF2B5EF4-FFF2-40B4-BE49-F238E27FC236}">
                <a16:creationId xmlns:a16="http://schemas.microsoft.com/office/drawing/2014/main" id="{B0B6808F-7681-4888-8B27-9912B010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25111" y="2956324"/>
            <a:ext cx="21400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E76F5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SUCCESS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76F5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5" name="Rectangle 14">
            <a:extLst>
              <a:ext uri="{FF2B5EF4-FFF2-40B4-BE49-F238E27FC236}">
                <a16:creationId xmlns:a16="http://schemas.microsoft.com/office/drawing/2014/main" id="{78CFA41A-937D-42DD-AAFF-034EC24AB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678" y="2934822"/>
            <a:ext cx="15805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400" b="1" i="0" u="none" strike="noStrike" kern="1200" cap="none" spc="0" normalizeH="0" baseline="0" noProof="0">
                <a:ln>
                  <a:noFill/>
                </a:ln>
                <a:solidFill>
                  <a:srgbClr val="264653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LEARN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64653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6" name="Rectangle 15">
            <a:extLst>
              <a:ext uri="{FF2B5EF4-FFF2-40B4-BE49-F238E27FC236}">
                <a16:creationId xmlns:a16="http://schemas.microsoft.com/office/drawing/2014/main" id="{E8D83701-D9DD-4EAB-A9C1-4D63A9FFE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624" y="10457234"/>
            <a:ext cx="1258358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>
                <a:ln>
                  <a:noFill/>
                </a:ln>
                <a:solidFill>
                  <a:srgbClr val="2A9D8F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4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A9D8F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7" name="Rectangle 16">
            <a:extLst>
              <a:ext uri="{FF2B5EF4-FFF2-40B4-BE49-F238E27FC236}">
                <a16:creationId xmlns:a16="http://schemas.microsoft.com/office/drawing/2014/main" id="{64FEFDD0-277C-4EE7-8E45-BC061CF68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7108" y="10457235"/>
            <a:ext cx="107080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>
                <a:ln>
                  <a:noFill/>
                </a:ln>
                <a:solidFill>
                  <a:srgbClr val="E9C46A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5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9C46A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8" name="Rectangle 17">
            <a:extLst>
              <a:ext uri="{FF2B5EF4-FFF2-40B4-BE49-F238E27FC236}">
                <a16:creationId xmlns:a16="http://schemas.microsoft.com/office/drawing/2014/main" id="{F674B6F2-51E4-421F-A284-7F78476F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460" y="7883213"/>
            <a:ext cx="112691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>
                <a:ln>
                  <a:noFill/>
                </a:ln>
                <a:solidFill>
                  <a:srgbClr val="F4A26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6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F4A26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79" name="Rectangle 18">
            <a:extLst>
              <a:ext uri="{FF2B5EF4-FFF2-40B4-BE49-F238E27FC236}">
                <a16:creationId xmlns:a16="http://schemas.microsoft.com/office/drawing/2014/main" id="{75792370-CDAB-4476-A62D-3AE259BB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630" y="7840210"/>
            <a:ext cx="109966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>
                <a:ln>
                  <a:noFill/>
                </a:ln>
                <a:solidFill>
                  <a:srgbClr val="298880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3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98880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0" name="Rectangle 19">
            <a:extLst>
              <a:ext uri="{FF2B5EF4-FFF2-40B4-BE49-F238E27FC236}">
                <a16:creationId xmlns:a16="http://schemas.microsoft.com/office/drawing/2014/main" id="{1B1BF48F-04BC-4F20-BC37-C6E92DFBE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460" y="5260045"/>
            <a:ext cx="1088439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>
                <a:ln>
                  <a:noFill/>
                </a:ln>
                <a:solidFill>
                  <a:srgbClr val="E97C6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7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97C6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1" name="Rectangle 20">
            <a:extLst>
              <a:ext uri="{FF2B5EF4-FFF2-40B4-BE49-F238E27FC236}">
                <a16:creationId xmlns:a16="http://schemas.microsoft.com/office/drawing/2014/main" id="{9DCDC2BF-EA46-4219-8654-0AA4F046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630" y="5217040"/>
            <a:ext cx="109966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2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2" name="Rectangle 21">
            <a:extLst>
              <a:ext uri="{FF2B5EF4-FFF2-40B4-BE49-F238E27FC236}">
                <a16:creationId xmlns:a16="http://schemas.microsoft.com/office/drawing/2014/main" id="{6B5DCC7F-71E6-46CE-849E-B5BC7D741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5028" y="2633803"/>
            <a:ext cx="118301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4600" b="0" i="0" u="none" strike="noStrike" kern="1200" cap="none" spc="0" normalizeH="0" baseline="0" noProof="0">
                <a:ln>
                  <a:noFill/>
                </a:ln>
                <a:solidFill>
                  <a:srgbClr val="E76F51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8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E76F51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3" name="Rectangle 22">
            <a:extLst>
              <a:ext uri="{FF2B5EF4-FFF2-40B4-BE49-F238E27FC236}">
                <a16:creationId xmlns:a16="http://schemas.microsoft.com/office/drawing/2014/main" id="{3151E0E0-F6A1-45A4-9E61-6B39A32C1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350" y="2590800"/>
            <a:ext cx="679673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5000" b="0" i="0" u="none" strike="noStrike" kern="1200" cap="none" spc="0" normalizeH="0" baseline="0" noProof="0">
                <a:ln>
                  <a:noFill/>
                </a:ln>
                <a:solidFill>
                  <a:srgbClr val="264653"/>
                </a:solidFill>
                <a:effectLst/>
                <a:uLnTx/>
                <a:uFillTx/>
                <a:latin typeface="Montserrat Light"/>
                <a:ea typeface="+mn-ea"/>
                <a:cs typeface="+mn-cs"/>
              </a:rPr>
              <a:t>1</a:t>
            </a: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264653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35A60FAB-5D90-4914-A328-9BC43278CD8F}"/>
              </a:ext>
            </a:extLst>
          </p:cNvPr>
          <p:cNvSpPr>
            <a:spLocks/>
          </p:cNvSpPr>
          <p:nvPr/>
        </p:nvSpPr>
        <p:spPr bwMode="auto">
          <a:xfrm>
            <a:off x="11565854" y="7892196"/>
            <a:ext cx="1422164" cy="1422164"/>
          </a:xfrm>
          <a:custGeom>
            <a:avLst/>
            <a:gdLst>
              <a:gd name="T0" fmla="*/ 2147483646 w 194"/>
              <a:gd name="T1" fmla="*/ 2147483646 h 194"/>
              <a:gd name="T2" fmla="*/ 2147483646 w 194"/>
              <a:gd name="T3" fmla="*/ 2147483646 h 194"/>
              <a:gd name="T4" fmla="*/ 0 w 194"/>
              <a:gd name="T5" fmla="*/ 2147483646 h 194"/>
              <a:gd name="T6" fmla="*/ 0 w 194"/>
              <a:gd name="T7" fmla="*/ 2147483646 h 194"/>
              <a:gd name="T8" fmla="*/ 2147483646 w 194"/>
              <a:gd name="T9" fmla="*/ 0 h 194"/>
              <a:gd name="T10" fmla="*/ 2147483646 w 194"/>
              <a:gd name="T11" fmla="*/ 0 h 194"/>
              <a:gd name="T12" fmla="*/ 2147483646 w 194"/>
              <a:gd name="T13" fmla="*/ 2147483646 h 194"/>
              <a:gd name="T14" fmla="*/ 2147483646 w 194"/>
              <a:gd name="T15" fmla="*/ 2147483646 h 194"/>
              <a:gd name="T16" fmla="*/ 2147483646 w 194"/>
              <a:gd name="T17" fmla="*/ 2147483646 h 1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4" h="194">
                <a:moveTo>
                  <a:pt x="151" y="194"/>
                </a:moveTo>
                <a:cubicBezTo>
                  <a:pt x="43" y="194"/>
                  <a:pt x="43" y="194"/>
                  <a:pt x="43" y="194"/>
                </a:cubicBezTo>
                <a:cubicBezTo>
                  <a:pt x="19" y="194"/>
                  <a:pt x="0" y="175"/>
                  <a:pt x="0" y="15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9"/>
                  <a:pt x="19" y="0"/>
                  <a:pt x="43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75" y="0"/>
                  <a:pt x="194" y="19"/>
                  <a:pt x="194" y="43"/>
                </a:cubicBezTo>
                <a:cubicBezTo>
                  <a:pt x="194" y="151"/>
                  <a:pt x="194" y="151"/>
                  <a:pt x="194" y="151"/>
                </a:cubicBezTo>
                <a:cubicBezTo>
                  <a:pt x="194" y="175"/>
                  <a:pt x="175" y="194"/>
                  <a:pt x="151" y="19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5" name="Freeform 24">
            <a:extLst>
              <a:ext uri="{FF2B5EF4-FFF2-40B4-BE49-F238E27FC236}">
                <a16:creationId xmlns:a16="http://schemas.microsoft.com/office/drawing/2014/main" id="{812D7C3B-3DE1-4D14-90F8-05369C30AA5C}"/>
              </a:ext>
            </a:extLst>
          </p:cNvPr>
          <p:cNvSpPr>
            <a:spLocks/>
          </p:cNvSpPr>
          <p:nvPr/>
        </p:nvSpPr>
        <p:spPr bwMode="auto">
          <a:xfrm>
            <a:off x="10248126" y="2959166"/>
            <a:ext cx="4057616" cy="1459024"/>
          </a:xfrm>
          <a:custGeom>
            <a:avLst/>
            <a:gdLst>
              <a:gd name="T0" fmla="*/ 2147483646 w 554"/>
              <a:gd name="T1" fmla="*/ 2147483646 h 199"/>
              <a:gd name="T2" fmla="*/ 2147483646 w 554"/>
              <a:gd name="T3" fmla="*/ 2147483646 h 199"/>
              <a:gd name="T4" fmla="*/ 2147483646 w 554"/>
              <a:gd name="T5" fmla="*/ 2147483646 h 199"/>
              <a:gd name="T6" fmla="*/ 2147483646 w 554"/>
              <a:gd name="T7" fmla="*/ 2147483646 h 199"/>
              <a:gd name="T8" fmla="*/ 2147483646 w 554"/>
              <a:gd name="T9" fmla="*/ 2147483646 h 199"/>
              <a:gd name="T10" fmla="*/ 2147483646 w 554"/>
              <a:gd name="T11" fmla="*/ 2147483646 h 199"/>
              <a:gd name="T12" fmla="*/ 2147483646 w 554"/>
              <a:gd name="T13" fmla="*/ 0 h 199"/>
              <a:gd name="T14" fmla="*/ 2147483646 w 554"/>
              <a:gd name="T15" fmla="*/ 2147483646 h 199"/>
              <a:gd name="T16" fmla="*/ 2147483646 w 554"/>
              <a:gd name="T17" fmla="*/ 2147483646 h 199"/>
              <a:gd name="T18" fmla="*/ 2147483646 w 554"/>
              <a:gd name="T19" fmla="*/ 2147483646 h 199"/>
              <a:gd name="T20" fmla="*/ 2147483646 w 554"/>
              <a:gd name="T21" fmla="*/ 2147483646 h 199"/>
              <a:gd name="T22" fmla="*/ 2147483646 w 554"/>
              <a:gd name="T23" fmla="*/ 2147483646 h 199"/>
              <a:gd name="T24" fmla="*/ 2147483646 w 554"/>
              <a:gd name="T25" fmla="*/ 2147483646 h 1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4" h="199">
                <a:moveTo>
                  <a:pt x="277" y="75"/>
                </a:moveTo>
                <a:cubicBezTo>
                  <a:pt x="376" y="75"/>
                  <a:pt x="461" y="130"/>
                  <a:pt x="474" y="195"/>
                </a:cubicBezTo>
                <a:cubicBezTo>
                  <a:pt x="475" y="198"/>
                  <a:pt x="477" y="199"/>
                  <a:pt x="479" y="199"/>
                </a:cubicBezTo>
                <a:cubicBezTo>
                  <a:pt x="549" y="199"/>
                  <a:pt x="549" y="199"/>
                  <a:pt x="549" y="199"/>
                </a:cubicBezTo>
                <a:cubicBezTo>
                  <a:pt x="551" y="199"/>
                  <a:pt x="554" y="197"/>
                  <a:pt x="553" y="194"/>
                </a:cubicBezTo>
                <a:cubicBezTo>
                  <a:pt x="548" y="142"/>
                  <a:pt x="518" y="94"/>
                  <a:pt x="468" y="58"/>
                </a:cubicBezTo>
                <a:cubicBezTo>
                  <a:pt x="417" y="21"/>
                  <a:pt x="349" y="0"/>
                  <a:pt x="277" y="0"/>
                </a:cubicBezTo>
                <a:cubicBezTo>
                  <a:pt x="205" y="0"/>
                  <a:pt x="137" y="21"/>
                  <a:pt x="86" y="58"/>
                </a:cubicBezTo>
                <a:cubicBezTo>
                  <a:pt x="36" y="94"/>
                  <a:pt x="6" y="142"/>
                  <a:pt x="1" y="194"/>
                </a:cubicBezTo>
                <a:cubicBezTo>
                  <a:pt x="0" y="197"/>
                  <a:pt x="3" y="199"/>
                  <a:pt x="5" y="199"/>
                </a:cubicBezTo>
                <a:cubicBezTo>
                  <a:pt x="75" y="199"/>
                  <a:pt x="75" y="199"/>
                  <a:pt x="75" y="199"/>
                </a:cubicBezTo>
                <a:cubicBezTo>
                  <a:pt x="77" y="199"/>
                  <a:pt x="79" y="198"/>
                  <a:pt x="80" y="195"/>
                </a:cubicBezTo>
                <a:cubicBezTo>
                  <a:pt x="93" y="130"/>
                  <a:pt x="178" y="75"/>
                  <a:pt x="277" y="7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6" name="Freeform 25">
            <a:extLst>
              <a:ext uri="{FF2B5EF4-FFF2-40B4-BE49-F238E27FC236}">
                <a16:creationId xmlns:a16="http://schemas.microsoft.com/office/drawing/2014/main" id="{CD49008E-E92F-427A-B1DE-850FA6A01CD7}"/>
              </a:ext>
            </a:extLst>
          </p:cNvPr>
          <p:cNvSpPr>
            <a:spLocks/>
          </p:cNvSpPr>
          <p:nvPr/>
        </p:nvSpPr>
        <p:spPr bwMode="auto">
          <a:xfrm>
            <a:off x="13338183" y="4501122"/>
            <a:ext cx="1363802" cy="159724"/>
          </a:xfrm>
          <a:custGeom>
            <a:avLst/>
            <a:gdLst>
              <a:gd name="T0" fmla="*/ 2147483646 w 186"/>
              <a:gd name="T1" fmla="*/ 2147483646 h 22"/>
              <a:gd name="T2" fmla="*/ 2147483646 w 186"/>
              <a:gd name="T3" fmla="*/ 2147483646 h 22"/>
              <a:gd name="T4" fmla="*/ 0 w 186"/>
              <a:gd name="T5" fmla="*/ 2147483646 h 22"/>
              <a:gd name="T6" fmla="*/ 0 w 186"/>
              <a:gd name="T7" fmla="*/ 2147483646 h 22"/>
              <a:gd name="T8" fmla="*/ 2147483646 w 186"/>
              <a:gd name="T9" fmla="*/ 0 h 22"/>
              <a:gd name="T10" fmla="*/ 2147483646 w 186"/>
              <a:gd name="T11" fmla="*/ 0 h 22"/>
              <a:gd name="T12" fmla="*/ 2147483646 w 186"/>
              <a:gd name="T13" fmla="*/ 2147483646 h 22"/>
              <a:gd name="T14" fmla="*/ 2147483646 w 186"/>
              <a:gd name="T15" fmla="*/ 2147483646 h 22"/>
              <a:gd name="T16" fmla="*/ 2147483646 w 186"/>
              <a:gd name="T17" fmla="*/ 2147483646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6" h="22">
                <a:moveTo>
                  <a:pt x="182" y="22"/>
                </a:move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0"/>
                  <a:pt x="186" y="2"/>
                  <a:pt x="186" y="5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6" y="20"/>
                  <a:pt x="184" y="22"/>
                  <a:pt x="182" y="2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7" name="Freeform 26">
            <a:extLst>
              <a:ext uri="{FF2B5EF4-FFF2-40B4-BE49-F238E27FC236}">
                <a16:creationId xmlns:a16="http://schemas.microsoft.com/office/drawing/2014/main" id="{A2AE1ACF-1E88-4E3C-BC57-D76CB2095A23}"/>
              </a:ext>
            </a:extLst>
          </p:cNvPr>
          <p:cNvSpPr>
            <a:spLocks/>
          </p:cNvSpPr>
          <p:nvPr/>
        </p:nvSpPr>
        <p:spPr bwMode="auto">
          <a:xfrm>
            <a:off x="9851886" y="4501122"/>
            <a:ext cx="1360732" cy="159724"/>
          </a:xfrm>
          <a:custGeom>
            <a:avLst/>
            <a:gdLst>
              <a:gd name="T0" fmla="*/ 2147483646 w 186"/>
              <a:gd name="T1" fmla="*/ 2147483646 h 22"/>
              <a:gd name="T2" fmla="*/ 2147483646 w 186"/>
              <a:gd name="T3" fmla="*/ 2147483646 h 22"/>
              <a:gd name="T4" fmla="*/ 0 w 186"/>
              <a:gd name="T5" fmla="*/ 2147483646 h 22"/>
              <a:gd name="T6" fmla="*/ 0 w 186"/>
              <a:gd name="T7" fmla="*/ 2147483646 h 22"/>
              <a:gd name="T8" fmla="*/ 2147483646 w 186"/>
              <a:gd name="T9" fmla="*/ 0 h 22"/>
              <a:gd name="T10" fmla="*/ 2147483646 w 186"/>
              <a:gd name="T11" fmla="*/ 0 h 22"/>
              <a:gd name="T12" fmla="*/ 2147483646 w 186"/>
              <a:gd name="T13" fmla="*/ 2147483646 h 22"/>
              <a:gd name="T14" fmla="*/ 2147483646 w 186"/>
              <a:gd name="T15" fmla="*/ 2147483646 h 22"/>
              <a:gd name="T16" fmla="*/ 2147483646 w 186"/>
              <a:gd name="T17" fmla="*/ 2147483646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6" h="22">
                <a:moveTo>
                  <a:pt x="182" y="22"/>
                </a:move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0"/>
                  <a:pt x="186" y="2"/>
                  <a:pt x="186" y="5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6" y="20"/>
                  <a:pt x="184" y="22"/>
                  <a:pt x="182" y="2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8" name="Freeform 27">
            <a:extLst>
              <a:ext uri="{FF2B5EF4-FFF2-40B4-BE49-F238E27FC236}">
                <a16:creationId xmlns:a16="http://schemas.microsoft.com/office/drawing/2014/main" id="{6766E8D5-F64C-4ABD-8D74-5ED699815ABD}"/>
              </a:ext>
            </a:extLst>
          </p:cNvPr>
          <p:cNvSpPr>
            <a:spLocks/>
          </p:cNvSpPr>
          <p:nvPr/>
        </p:nvSpPr>
        <p:spPr bwMode="auto">
          <a:xfrm>
            <a:off x="14840207" y="7680255"/>
            <a:ext cx="2460374" cy="4054546"/>
          </a:xfrm>
          <a:custGeom>
            <a:avLst/>
            <a:gdLst>
              <a:gd name="T0" fmla="*/ 2147483646 w 336"/>
              <a:gd name="T1" fmla="*/ 2147483646 h 553"/>
              <a:gd name="T2" fmla="*/ 2147483646 w 336"/>
              <a:gd name="T3" fmla="*/ 2147483646 h 553"/>
              <a:gd name="T4" fmla="*/ 2147483646 w 336"/>
              <a:gd name="T5" fmla="*/ 2147483646 h 553"/>
              <a:gd name="T6" fmla="*/ 0 w 336"/>
              <a:gd name="T7" fmla="*/ 2147483646 h 553"/>
              <a:gd name="T8" fmla="*/ 0 w 336"/>
              <a:gd name="T9" fmla="*/ 2147483646 h 553"/>
              <a:gd name="T10" fmla="*/ 0 w 336"/>
              <a:gd name="T11" fmla="*/ 2147483646 h 553"/>
              <a:gd name="T12" fmla="*/ 0 w 336"/>
              <a:gd name="T13" fmla="*/ 2147483646 h 553"/>
              <a:gd name="T14" fmla="*/ 2147483646 w 336"/>
              <a:gd name="T15" fmla="*/ 2147483646 h 553"/>
              <a:gd name="T16" fmla="*/ 2147483646 w 336"/>
              <a:gd name="T17" fmla="*/ 2147483646 h 553"/>
              <a:gd name="T18" fmla="*/ 2147483646 w 336"/>
              <a:gd name="T19" fmla="*/ 2147483646 h 553"/>
              <a:gd name="T20" fmla="*/ 2147483646 w 336"/>
              <a:gd name="T21" fmla="*/ 2147483646 h 553"/>
              <a:gd name="T22" fmla="*/ 2147483646 w 336"/>
              <a:gd name="T23" fmla="*/ 2147483646 h 553"/>
              <a:gd name="T24" fmla="*/ 2147483646 w 336"/>
              <a:gd name="T25" fmla="*/ 2147483646 h 553"/>
              <a:gd name="T26" fmla="*/ 2147483646 w 336"/>
              <a:gd name="T27" fmla="*/ 2147483646 h 5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6" h="553">
                <a:moveTo>
                  <a:pt x="317" y="4"/>
                </a:moveTo>
                <a:cubicBezTo>
                  <a:pt x="310" y="8"/>
                  <a:pt x="302" y="11"/>
                  <a:pt x="294" y="14"/>
                </a:cubicBezTo>
                <a:cubicBezTo>
                  <a:pt x="202" y="53"/>
                  <a:pt x="107" y="84"/>
                  <a:pt x="11" y="105"/>
                </a:cubicBezTo>
                <a:cubicBezTo>
                  <a:pt x="4" y="106"/>
                  <a:pt x="0" y="112"/>
                  <a:pt x="0" y="118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94"/>
                  <a:pt x="0" y="394"/>
                  <a:pt x="0" y="394"/>
                </a:cubicBezTo>
                <a:cubicBezTo>
                  <a:pt x="0" y="539"/>
                  <a:pt x="0" y="539"/>
                  <a:pt x="0" y="539"/>
                </a:cubicBezTo>
                <a:cubicBezTo>
                  <a:pt x="0" y="547"/>
                  <a:pt x="6" y="553"/>
                  <a:pt x="13" y="553"/>
                </a:cubicBezTo>
                <a:cubicBezTo>
                  <a:pt x="204" y="553"/>
                  <a:pt x="204" y="553"/>
                  <a:pt x="204" y="553"/>
                </a:cubicBezTo>
                <a:cubicBezTo>
                  <a:pt x="277" y="553"/>
                  <a:pt x="336" y="494"/>
                  <a:pt x="336" y="421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36" y="235"/>
                  <a:pt x="336" y="235"/>
                  <a:pt x="336" y="235"/>
                </a:cubicBezTo>
                <a:cubicBezTo>
                  <a:pt x="336" y="16"/>
                  <a:pt x="336" y="16"/>
                  <a:pt x="336" y="16"/>
                </a:cubicBezTo>
                <a:cubicBezTo>
                  <a:pt x="336" y="7"/>
                  <a:pt x="326" y="0"/>
                  <a:pt x="317" y="4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89" name="Freeform 28">
            <a:extLst>
              <a:ext uri="{FF2B5EF4-FFF2-40B4-BE49-F238E27FC236}">
                <a16:creationId xmlns:a16="http://schemas.microsoft.com/office/drawing/2014/main" id="{9596BABE-0020-4247-9FD1-3CB67B67E907}"/>
              </a:ext>
            </a:extLst>
          </p:cNvPr>
          <p:cNvSpPr>
            <a:spLocks/>
          </p:cNvSpPr>
          <p:nvPr/>
        </p:nvSpPr>
        <p:spPr bwMode="auto">
          <a:xfrm>
            <a:off x="9815026" y="8500379"/>
            <a:ext cx="2411228" cy="3234422"/>
          </a:xfrm>
          <a:custGeom>
            <a:avLst/>
            <a:gdLst>
              <a:gd name="T0" fmla="*/ 2147483646 w 329"/>
              <a:gd name="T1" fmla="*/ 2147483646 h 441"/>
              <a:gd name="T2" fmla="*/ 2147483646 w 329"/>
              <a:gd name="T3" fmla="*/ 2147483646 h 441"/>
              <a:gd name="T4" fmla="*/ 2147483646 w 329"/>
              <a:gd name="T5" fmla="*/ 2147483646 h 441"/>
              <a:gd name="T6" fmla="*/ 2147483646 w 329"/>
              <a:gd name="T7" fmla="*/ 2147483646 h 441"/>
              <a:gd name="T8" fmla="*/ 2147483646 w 329"/>
              <a:gd name="T9" fmla="*/ 2147483646 h 441"/>
              <a:gd name="T10" fmla="*/ 2147483646 w 329"/>
              <a:gd name="T11" fmla="*/ 2147483646 h 441"/>
              <a:gd name="T12" fmla="*/ 2147483646 w 329"/>
              <a:gd name="T13" fmla="*/ 2147483646 h 441"/>
              <a:gd name="T14" fmla="*/ 0 w 329"/>
              <a:gd name="T15" fmla="*/ 2147483646 h 441"/>
              <a:gd name="T16" fmla="*/ 0 w 329"/>
              <a:gd name="T17" fmla="*/ 2147483646 h 441"/>
              <a:gd name="T18" fmla="*/ 0 w 329"/>
              <a:gd name="T19" fmla="*/ 2147483646 h 441"/>
              <a:gd name="T20" fmla="*/ 0 w 329"/>
              <a:gd name="T21" fmla="*/ 2147483646 h 441"/>
              <a:gd name="T22" fmla="*/ 2147483646 w 329"/>
              <a:gd name="T23" fmla="*/ 2147483646 h 441"/>
              <a:gd name="T24" fmla="*/ 2147483646 w 329"/>
              <a:gd name="T25" fmla="*/ 2147483646 h 441"/>
              <a:gd name="T26" fmla="*/ 2147483646 w 329"/>
              <a:gd name="T27" fmla="*/ 2147483646 h 441"/>
              <a:gd name="T28" fmla="*/ 2147483646 w 329"/>
              <a:gd name="T29" fmla="*/ 2147483646 h 441"/>
              <a:gd name="T30" fmla="*/ 2147483646 w 329"/>
              <a:gd name="T31" fmla="*/ 2147483646 h 441"/>
              <a:gd name="T32" fmla="*/ 2147483646 w 329"/>
              <a:gd name="T33" fmla="*/ 2147483646 h 4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441">
                <a:moveTo>
                  <a:pt x="316" y="124"/>
                </a:moveTo>
                <a:cubicBezTo>
                  <a:pt x="275" y="124"/>
                  <a:pt x="275" y="124"/>
                  <a:pt x="275" y="124"/>
                </a:cubicBezTo>
                <a:cubicBezTo>
                  <a:pt x="272" y="124"/>
                  <a:pt x="270" y="123"/>
                  <a:pt x="268" y="123"/>
                </a:cubicBezTo>
                <a:cubicBezTo>
                  <a:pt x="244" y="120"/>
                  <a:pt x="227" y="100"/>
                  <a:pt x="227" y="76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34"/>
                  <a:pt x="221" y="28"/>
                  <a:pt x="214" y="28"/>
                </a:cubicBezTo>
                <a:cubicBezTo>
                  <a:pt x="148" y="23"/>
                  <a:pt x="81" y="14"/>
                  <a:pt x="16" y="2"/>
                </a:cubicBezTo>
                <a:cubicBezTo>
                  <a:pt x="8" y="0"/>
                  <a:pt x="0" y="6"/>
                  <a:pt x="0" y="14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5"/>
                  <a:pt x="6" y="441"/>
                  <a:pt x="14" y="441"/>
                </a:cubicBezTo>
                <a:cubicBezTo>
                  <a:pt x="316" y="441"/>
                  <a:pt x="316" y="441"/>
                  <a:pt x="316" y="441"/>
                </a:cubicBezTo>
                <a:cubicBezTo>
                  <a:pt x="323" y="441"/>
                  <a:pt x="329" y="435"/>
                  <a:pt x="329" y="427"/>
                </a:cubicBezTo>
                <a:cubicBezTo>
                  <a:pt x="329" y="282"/>
                  <a:pt x="329" y="282"/>
                  <a:pt x="329" y="282"/>
                </a:cubicBezTo>
                <a:cubicBezTo>
                  <a:pt x="329" y="137"/>
                  <a:pt x="329" y="137"/>
                  <a:pt x="329" y="137"/>
                </a:cubicBezTo>
                <a:cubicBezTo>
                  <a:pt x="329" y="129"/>
                  <a:pt x="323" y="124"/>
                  <a:pt x="316" y="124"/>
                </a:cubicBez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0" name="Freeform 29">
            <a:extLst>
              <a:ext uri="{FF2B5EF4-FFF2-40B4-BE49-F238E27FC236}">
                <a16:creationId xmlns:a16="http://schemas.microsoft.com/office/drawing/2014/main" id="{79BAF3B6-A27B-4A5B-B020-BD30D038510C}"/>
              </a:ext>
            </a:extLst>
          </p:cNvPr>
          <p:cNvSpPr>
            <a:spLocks/>
          </p:cNvSpPr>
          <p:nvPr/>
        </p:nvSpPr>
        <p:spPr bwMode="auto">
          <a:xfrm>
            <a:off x="12327617" y="8500379"/>
            <a:ext cx="2408154" cy="3234422"/>
          </a:xfrm>
          <a:custGeom>
            <a:avLst/>
            <a:gdLst>
              <a:gd name="T0" fmla="*/ 2147483646 w 329"/>
              <a:gd name="T1" fmla="*/ 2147483646 h 441"/>
              <a:gd name="T2" fmla="*/ 2147483646 w 329"/>
              <a:gd name="T3" fmla="*/ 2147483646 h 441"/>
              <a:gd name="T4" fmla="*/ 2147483646 w 329"/>
              <a:gd name="T5" fmla="*/ 2147483646 h 441"/>
              <a:gd name="T6" fmla="*/ 2147483646 w 329"/>
              <a:gd name="T7" fmla="*/ 2147483646 h 441"/>
              <a:gd name="T8" fmla="*/ 2147483646 w 329"/>
              <a:gd name="T9" fmla="*/ 2147483646 h 441"/>
              <a:gd name="T10" fmla="*/ 2147483646 w 329"/>
              <a:gd name="T11" fmla="*/ 2147483646 h 441"/>
              <a:gd name="T12" fmla="*/ 2147483646 w 329"/>
              <a:gd name="T13" fmla="*/ 2147483646 h 441"/>
              <a:gd name="T14" fmla="*/ 0 w 329"/>
              <a:gd name="T15" fmla="*/ 2147483646 h 441"/>
              <a:gd name="T16" fmla="*/ 0 w 329"/>
              <a:gd name="T17" fmla="*/ 2147483646 h 441"/>
              <a:gd name="T18" fmla="*/ 0 w 329"/>
              <a:gd name="T19" fmla="*/ 2147483646 h 441"/>
              <a:gd name="T20" fmla="*/ 2147483646 w 329"/>
              <a:gd name="T21" fmla="*/ 2147483646 h 441"/>
              <a:gd name="T22" fmla="*/ 2147483646 w 329"/>
              <a:gd name="T23" fmla="*/ 2147483646 h 441"/>
              <a:gd name="T24" fmla="*/ 2147483646 w 329"/>
              <a:gd name="T25" fmla="*/ 2147483646 h 441"/>
              <a:gd name="T26" fmla="*/ 2147483646 w 329"/>
              <a:gd name="T27" fmla="*/ 2147483646 h 441"/>
              <a:gd name="T28" fmla="*/ 2147483646 w 329"/>
              <a:gd name="T29" fmla="*/ 2147483646 h 441"/>
              <a:gd name="T30" fmla="*/ 2147483646 w 329"/>
              <a:gd name="T31" fmla="*/ 2147483646 h 441"/>
              <a:gd name="T32" fmla="*/ 2147483646 w 329"/>
              <a:gd name="T33" fmla="*/ 2147483646 h 4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441">
                <a:moveTo>
                  <a:pt x="313" y="2"/>
                </a:moveTo>
                <a:cubicBezTo>
                  <a:pt x="248" y="14"/>
                  <a:pt x="181" y="23"/>
                  <a:pt x="115" y="28"/>
                </a:cubicBezTo>
                <a:cubicBezTo>
                  <a:pt x="108" y="28"/>
                  <a:pt x="102" y="34"/>
                  <a:pt x="102" y="41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2" y="100"/>
                  <a:pt x="85" y="120"/>
                  <a:pt x="61" y="123"/>
                </a:cubicBezTo>
                <a:cubicBezTo>
                  <a:pt x="59" y="123"/>
                  <a:pt x="57" y="124"/>
                  <a:pt x="54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6" y="124"/>
                  <a:pt x="0" y="129"/>
                  <a:pt x="0" y="137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5"/>
                  <a:pt x="6" y="441"/>
                  <a:pt x="13" y="441"/>
                </a:cubicBezTo>
                <a:cubicBezTo>
                  <a:pt x="315" y="441"/>
                  <a:pt x="315" y="441"/>
                  <a:pt x="315" y="441"/>
                </a:cubicBezTo>
                <a:cubicBezTo>
                  <a:pt x="323" y="441"/>
                  <a:pt x="329" y="435"/>
                  <a:pt x="329" y="427"/>
                </a:cubicBezTo>
                <a:cubicBezTo>
                  <a:pt x="329" y="282"/>
                  <a:pt x="329" y="282"/>
                  <a:pt x="329" y="282"/>
                </a:cubicBezTo>
                <a:cubicBezTo>
                  <a:pt x="329" y="123"/>
                  <a:pt x="329" y="123"/>
                  <a:pt x="329" y="123"/>
                </a:cubicBezTo>
                <a:cubicBezTo>
                  <a:pt x="329" y="14"/>
                  <a:pt x="329" y="14"/>
                  <a:pt x="329" y="14"/>
                </a:cubicBezTo>
                <a:cubicBezTo>
                  <a:pt x="329" y="6"/>
                  <a:pt x="321" y="0"/>
                  <a:pt x="313" y="2"/>
                </a:cubicBezTo>
                <a:close/>
              </a:path>
            </a:pathLst>
          </a:custGeom>
          <a:solidFill>
            <a:srgbClr val="E97C6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1" name="Freeform 30">
            <a:extLst>
              <a:ext uri="{FF2B5EF4-FFF2-40B4-BE49-F238E27FC236}">
                <a16:creationId xmlns:a16="http://schemas.microsoft.com/office/drawing/2014/main" id="{2765D491-038C-41EE-9BE9-C3C1AAE4DD85}"/>
              </a:ext>
            </a:extLst>
          </p:cNvPr>
          <p:cNvSpPr>
            <a:spLocks/>
          </p:cNvSpPr>
          <p:nvPr/>
        </p:nvSpPr>
        <p:spPr bwMode="auto">
          <a:xfrm>
            <a:off x="7250220" y="7680255"/>
            <a:ext cx="2463444" cy="4054546"/>
          </a:xfrm>
          <a:custGeom>
            <a:avLst/>
            <a:gdLst>
              <a:gd name="T0" fmla="*/ 2147483646 w 336"/>
              <a:gd name="T1" fmla="*/ 2147483646 h 553"/>
              <a:gd name="T2" fmla="*/ 2147483646 w 336"/>
              <a:gd name="T3" fmla="*/ 2147483646 h 553"/>
              <a:gd name="T4" fmla="*/ 2147483646 w 336"/>
              <a:gd name="T5" fmla="*/ 2147483646 h 553"/>
              <a:gd name="T6" fmla="*/ 0 w 336"/>
              <a:gd name="T7" fmla="*/ 2147483646 h 553"/>
              <a:gd name="T8" fmla="*/ 0 w 336"/>
              <a:gd name="T9" fmla="*/ 2147483646 h 553"/>
              <a:gd name="T10" fmla="*/ 0 w 336"/>
              <a:gd name="T11" fmla="*/ 2147483646 h 553"/>
              <a:gd name="T12" fmla="*/ 0 w 336"/>
              <a:gd name="T13" fmla="*/ 2147483646 h 553"/>
              <a:gd name="T14" fmla="*/ 2147483646 w 336"/>
              <a:gd name="T15" fmla="*/ 2147483646 h 553"/>
              <a:gd name="T16" fmla="*/ 2147483646 w 336"/>
              <a:gd name="T17" fmla="*/ 2147483646 h 553"/>
              <a:gd name="T18" fmla="*/ 2147483646 w 336"/>
              <a:gd name="T19" fmla="*/ 2147483646 h 553"/>
              <a:gd name="T20" fmla="*/ 2147483646 w 336"/>
              <a:gd name="T21" fmla="*/ 2147483646 h 553"/>
              <a:gd name="T22" fmla="*/ 2147483646 w 336"/>
              <a:gd name="T23" fmla="*/ 2147483646 h 553"/>
              <a:gd name="T24" fmla="*/ 2147483646 w 336"/>
              <a:gd name="T25" fmla="*/ 2147483646 h 553"/>
              <a:gd name="T26" fmla="*/ 2147483646 w 336"/>
              <a:gd name="T27" fmla="*/ 2147483646 h 5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6" h="553">
                <a:moveTo>
                  <a:pt x="325" y="105"/>
                </a:moveTo>
                <a:cubicBezTo>
                  <a:pt x="229" y="84"/>
                  <a:pt x="134" y="53"/>
                  <a:pt x="42" y="14"/>
                </a:cubicBezTo>
                <a:cubicBezTo>
                  <a:pt x="34" y="11"/>
                  <a:pt x="26" y="8"/>
                  <a:pt x="19" y="4"/>
                </a:cubicBezTo>
                <a:cubicBezTo>
                  <a:pt x="10" y="0"/>
                  <a:pt x="0" y="7"/>
                  <a:pt x="0" y="16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94"/>
                  <a:pt x="0" y="394"/>
                  <a:pt x="0" y="394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494"/>
                  <a:pt x="59" y="553"/>
                  <a:pt x="132" y="553"/>
                </a:cubicBezTo>
                <a:cubicBezTo>
                  <a:pt x="323" y="553"/>
                  <a:pt x="323" y="553"/>
                  <a:pt x="323" y="553"/>
                </a:cubicBezTo>
                <a:cubicBezTo>
                  <a:pt x="330" y="553"/>
                  <a:pt x="336" y="547"/>
                  <a:pt x="336" y="539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36" y="235"/>
                  <a:pt x="336" y="235"/>
                  <a:pt x="336" y="235"/>
                </a:cubicBezTo>
                <a:cubicBezTo>
                  <a:pt x="336" y="118"/>
                  <a:pt x="336" y="118"/>
                  <a:pt x="336" y="118"/>
                </a:cubicBezTo>
                <a:cubicBezTo>
                  <a:pt x="336" y="112"/>
                  <a:pt x="332" y="106"/>
                  <a:pt x="325" y="105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2" name="Freeform 31">
            <a:extLst>
              <a:ext uri="{FF2B5EF4-FFF2-40B4-BE49-F238E27FC236}">
                <a16:creationId xmlns:a16="http://schemas.microsoft.com/office/drawing/2014/main" id="{DF34334B-5F29-4B56-86DA-57BCB0F88151}"/>
              </a:ext>
            </a:extLst>
          </p:cNvPr>
          <p:cNvSpPr>
            <a:spLocks/>
          </p:cNvSpPr>
          <p:nvPr/>
        </p:nvSpPr>
        <p:spPr bwMode="auto">
          <a:xfrm>
            <a:off x="9815026" y="4749925"/>
            <a:ext cx="2411228" cy="3716666"/>
          </a:xfrm>
          <a:custGeom>
            <a:avLst/>
            <a:gdLst>
              <a:gd name="T0" fmla="*/ 2147483646 w 329"/>
              <a:gd name="T1" fmla="*/ 0 h 507"/>
              <a:gd name="T2" fmla="*/ 2147483646 w 329"/>
              <a:gd name="T3" fmla="*/ 0 h 507"/>
              <a:gd name="T4" fmla="*/ 0 w 329"/>
              <a:gd name="T5" fmla="*/ 2147483646 h 507"/>
              <a:gd name="T6" fmla="*/ 0 w 329"/>
              <a:gd name="T7" fmla="*/ 2147483646 h 507"/>
              <a:gd name="T8" fmla="*/ 0 w 329"/>
              <a:gd name="T9" fmla="*/ 2147483646 h 507"/>
              <a:gd name="T10" fmla="*/ 0 w 329"/>
              <a:gd name="T11" fmla="*/ 2147483646 h 507"/>
              <a:gd name="T12" fmla="*/ 2147483646 w 329"/>
              <a:gd name="T13" fmla="*/ 2147483646 h 507"/>
              <a:gd name="T14" fmla="*/ 2147483646 w 329"/>
              <a:gd name="T15" fmla="*/ 2147483646 h 507"/>
              <a:gd name="T16" fmla="*/ 2147483646 w 329"/>
              <a:gd name="T17" fmla="*/ 2147483646 h 507"/>
              <a:gd name="T18" fmla="*/ 2147483646 w 329"/>
              <a:gd name="T19" fmla="*/ 2147483646 h 507"/>
              <a:gd name="T20" fmla="*/ 2147483646 w 329"/>
              <a:gd name="T21" fmla="*/ 2147483646 h 507"/>
              <a:gd name="T22" fmla="*/ 2147483646 w 329"/>
              <a:gd name="T23" fmla="*/ 2147483646 h 507"/>
              <a:gd name="T24" fmla="*/ 2147483646 w 329"/>
              <a:gd name="T25" fmla="*/ 2147483646 h 507"/>
              <a:gd name="T26" fmla="*/ 2147483646 w 329"/>
              <a:gd name="T27" fmla="*/ 2147483646 h 507"/>
              <a:gd name="T28" fmla="*/ 2147483646 w 329"/>
              <a:gd name="T29" fmla="*/ 2147483646 h 507"/>
              <a:gd name="T30" fmla="*/ 2147483646 w 329"/>
              <a:gd name="T31" fmla="*/ 2147483646 h 507"/>
              <a:gd name="T32" fmla="*/ 2147483646 w 329"/>
              <a:gd name="T33" fmla="*/ 0 h 5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507">
                <a:moveTo>
                  <a:pt x="31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65"/>
                  <a:pt x="0" y="465"/>
                  <a:pt x="0" y="465"/>
                </a:cubicBezTo>
                <a:cubicBezTo>
                  <a:pt x="0" y="471"/>
                  <a:pt x="5" y="477"/>
                  <a:pt x="11" y="478"/>
                </a:cubicBezTo>
                <a:cubicBezTo>
                  <a:pt x="77" y="492"/>
                  <a:pt x="144" y="501"/>
                  <a:pt x="212" y="506"/>
                </a:cubicBezTo>
                <a:cubicBezTo>
                  <a:pt x="220" y="507"/>
                  <a:pt x="227" y="501"/>
                  <a:pt x="227" y="493"/>
                </a:cubicBezTo>
                <a:cubicBezTo>
                  <a:pt x="227" y="465"/>
                  <a:pt x="227" y="465"/>
                  <a:pt x="227" y="465"/>
                </a:cubicBezTo>
                <a:cubicBezTo>
                  <a:pt x="227" y="438"/>
                  <a:pt x="248" y="417"/>
                  <a:pt x="275" y="417"/>
                </a:cubicBezTo>
                <a:cubicBezTo>
                  <a:pt x="316" y="417"/>
                  <a:pt x="316" y="417"/>
                  <a:pt x="316" y="417"/>
                </a:cubicBezTo>
                <a:cubicBezTo>
                  <a:pt x="323" y="417"/>
                  <a:pt x="329" y="411"/>
                  <a:pt x="329" y="403"/>
                </a:cubicBezTo>
                <a:cubicBezTo>
                  <a:pt x="329" y="317"/>
                  <a:pt x="329" y="317"/>
                  <a:pt x="329" y="317"/>
                </a:cubicBezTo>
                <a:cubicBezTo>
                  <a:pt x="329" y="159"/>
                  <a:pt x="329" y="159"/>
                  <a:pt x="329" y="15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6"/>
                  <a:pt x="323" y="0"/>
                  <a:pt x="316" y="0"/>
                </a:cubicBez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3" name="Freeform 32">
            <a:extLst>
              <a:ext uri="{FF2B5EF4-FFF2-40B4-BE49-F238E27FC236}">
                <a16:creationId xmlns:a16="http://schemas.microsoft.com/office/drawing/2014/main" id="{1332FE1A-3BA9-4344-99FE-CC38A512FD67}"/>
              </a:ext>
            </a:extLst>
          </p:cNvPr>
          <p:cNvSpPr>
            <a:spLocks/>
          </p:cNvSpPr>
          <p:nvPr/>
        </p:nvSpPr>
        <p:spPr bwMode="auto">
          <a:xfrm>
            <a:off x="7250220" y="4749924"/>
            <a:ext cx="2463444" cy="3452508"/>
          </a:xfrm>
          <a:custGeom>
            <a:avLst/>
            <a:gdLst>
              <a:gd name="T0" fmla="*/ 2147483646 w 336"/>
              <a:gd name="T1" fmla="*/ 0 h 471"/>
              <a:gd name="T2" fmla="*/ 2147483646 w 336"/>
              <a:gd name="T3" fmla="*/ 0 h 471"/>
              <a:gd name="T4" fmla="*/ 0 w 336"/>
              <a:gd name="T5" fmla="*/ 2147483646 h 471"/>
              <a:gd name="T6" fmla="*/ 0 w 336"/>
              <a:gd name="T7" fmla="*/ 2147483646 h 471"/>
              <a:gd name="T8" fmla="*/ 0 w 336"/>
              <a:gd name="T9" fmla="*/ 2147483646 h 471"/>
              <a:gd name="T10" fmla="*/ 0 w 336"/>
              <a:gd name="T11" fmla="*/ 2147483646 h 471"/>
              <a:gd name="T12" fmla="*/ 2147483646 w 336"/>
              <a:gd name="T13" fmla="*/ 2147483646 h 471"/>
              <a:gd name="T14" fmla="*/ 2147483646 w 336"/>
              <a:gd name="T15" fmla="*/ 2147483646 h 471"/>
              <a:gd name="T16" fmla="*/ 2147483646 w 336"/>
              <a:gd name="T17" fmla="*/ 2147483646 h 471"/>
              <a:gd name="T18" fmla="*/ 2147483646 w 336"/>
              <a:gd name="T19" fmla="*/ 2147483646 h 471"/>
              <a:gd name="T20" fmla="*/ 2147483646 w 336"/>
              <a:gd name="T21" fmla="*/ 2147483646 h 471"/>
              <a:gd name="T22" fmla="*/ 2147483646 w 336"/>
              <a:gd name="T23" fmla="*/ 2147483646 h 471"/>
              <a:gd name="T24" fmla="*/ 2147483646 w 336"/>
              <a:gd name="T25" fmla="*/ 0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6" h="471">
                <a:moveTo>
                  <a:pt x="323" y="0"/>
                </a:move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0" y="59"/>
                  <a:pt x="0" y="13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55"/>
                  <a:pt x="3" y="360"/>
                  <a:pt x="8" y="362"/>
                </a:cubicBezTo>
                <a:cubicBezTo>
                  <a:pt x="107" y="408"/>
                  <a:pt x="211" y="444"/>
                  <a:pt x="320" y="469"/>
                </a:cubicBezTo>
                <a:cubicBezTo>
                  <a:pt x="328" y="471"/>
                  <a:pt x="336" y="465"/>
                  <a:pt x="336" y="456"/>
                </a:cubicBezTo>
                <a:cubicBezTo>
                  <a:pt x="336" y="317"/>
                  <a:pt x="336" y="317"/>
                  <a:pt x="336" y="317"/>
                </a:cubicBezTo>
                <a:cubicBezTo>
                  <a:pt x="336" y="159"/>
                  <a:pt x="336" y="159"/>
                  <a:pt x="336" y="159"/>
                </a:cubicBezTo>
                <a:cubicBezTo>
                  <a:pt x="336" y="13"/>
                  <a:pt x="336" y="13"/>
                  <a:pt x="336" y="13"/>
                </a:cubicBezTo>
                <a:cubicBezTo>
                  <a:pt x="336" y="6"/>
                  <a:pt x="330" y="0"/>
                  <a:pt x="323" y="0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4" name="Freeform 33">
            <a:extLst>
              <a:ext uri="{FF2B5EF4-FFF2-40B4-BE49-F238E27FC236}">
                <a16:creationId xmlns:a16="http://schemas.microsoft.com/office/drawing/2014/main" id="{591DF24B-E337-4DB3-ACDC-DA4D2B618126}"/>
              </a:ext>
            </a:extLst>
          </p:cNvPr>
          <p:cNvSpPr>
            <a:spLocks/>
          </p:cNvSpPr>
          <p:nvPr/>
        </p:nvSpPr>
        <p:spPr bwMode="auto">
          <a:xfrm>
            <a:off x="14840207" y="4749924"/>
            <a:ext cx="2460374" cy="3452508"/>
          </a:xfrm>
          <a:custGeom>
            <a:avLst/>
            <a:gdLst>
              <a:gd name="T0" fmla="*/ 2147483646 w 336"/>
              <a:gd name="T1" fmla="*/ 0 h 471"/>
              <a:gd name="T2" fmla="*/ 2147483646 w 336"/>
              <a:gd name="T3" fmla="*/ 0 h 471"/>
              <a:gd name="T4" fmla="*/ 0 w 336"/>
              <a:gd name="T5" fmla="*/ 2147483646 h 471"/>
              <a:gd name="T6" fmla="*/ 0 w 336"/>
              <a:gd name="T7" fmla="*/ 2147483646 h 471"/>
              <a:gd name="T8" fmla="*/ 0 w 336"/>
              <a:gd name="T9" fmla="*/ 2147483646 h 471"/>
              <a:gd name="T10" fmla="*/ 0 w 336"/>
              <a:gd name="T11" fmla="*/ 2147483646 h 471"/>
              <a:gd name="T12" fmla="*/ 2147483646 w 336"/>
              <a:gd name="T13" fmla="*/ 2147483646 h 471"/>
              <a:gd name="T14" fmla="*/ 2147483646 w 336"/>
              <a:gd name="T15" fmla="*/ 2147483646 h 471"/>
              <a:gd name="T16" fmla="*/ 2147483646 w 336"/>
              <a:gd name="T17" fmla="*/ 2147483646 h 471"/>
              <a:gd name="T18" fmla="*/ 2147483646 w 336"/>
              <a:gd name="T19" fmla="*/ 2147483646 h 471"/>
              <a:gd name="T20" fmla="*/ 2147483646 w 336"/>
              <a:gd name="T21" fmla="*/ 2147483646 h 471"/>
              <a:gd name="T22" fmla="*/ 2147483646 w 336"/>
              <a:gd name="T23" fmla="*/ 2147483646 h 471"/>
              <a:gd name="T24" fmla="*/ 2147483646 w 336"/>
              <a:gd name="T25" fmla="*/ 0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6" h="471">
                <a:moveTo>
                  <a:pt x="204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56"/>
                  <a:pt x="0" y="456"/>
                  <a:pt x="0" y="456"/>
                </a:cubicBezTo>
                <a:cubicBezTo>
                  <a:pt x="0" y="465"/>
                  <a:pt x="8" y="471"/>
                  <a:pt x="16" y="469"/>
                </a:cubicBezTo>
                <a:cubicBezTo>
                  <a:pt x="125" y="444"/>
                  <a:pt x="229" y="408"/>
                  <a:pt x="328" y="362"/>
                </a:cubicBezTo>
                <a:cubicBezTo>
                  <a:pt x="333" y="360"/>
                  <a:pt x="336" y="355"/>
                  <a:pt x="336" y="350"/>
                </a:cubicBezTo>
                <a:cubicBezTo>
                  <a:pt x="336" y="317"/>
                  <a:pt x="336" y="317"/>
                  <a:pt x="336" y="317"/>
                </a:cubicBezTo>
                <a:cubicBezTo>
                  <a:pt x="336" y="159"/>
                  <a:pt x="336" y="159"/>
                  <a:pt x="336" y="159"/>
                </a:cubicBezTo>
                <a:cubicBezTo>
                  <a:pt x="336" y="131"/>
                  <a:pt x="336" y="131"/>
                  <a:pt x="336" y="131"/>
                </a:cubicBezTo>
                <a:cubicBezTo>
                  <a:pt x="336" y="59"/>
                  <a:pt x="277" y="0"/>
                  <a:pt x="204" y="0"/>
                </a:cubicBez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5" name="Freeform 34">
            <a:extLst>
              <a:ext uri="{FF2B5EF4-FFF2-40B4-BE49-F238E27FC236}">
                <a16:creationId xmlns:a16="http://schemas.microsoft.com/office/drawing/2014/main" id="{C62CF5A8-7C19-4A51-8614-12A18F6A3009}"/>
              </a:ext>
            </a:extLst>
          </p:cNvPr>
          <p:cNvSpPr>
            <a:spLocks/>
          </p:cNvSpPr>
          <p:nvPr/>
        </p:nvSpPr>
        <p:spPr bwMode="auto">
          <a:xfrm>
            <a:off x="12327617" y="4749925"/>
            <a:ext cx="2408154" cy="3716666"/>
          </a:xfrm>
          <a:custGeom>
            <a:avLst/>
            <a:gdLst>
              <a:gd name="T0" fmla="*/ 2147483646 w 329"/>
              <a:gd name="T1" fmla="*/ 0 h 507"/>
              <a:gd name="T2" fmla="*/ 2147483646 w 329"/>
              <a:gd name="T3" fmla="*/ 0 h 507"/>
              <a:gd name="T4" fmla="*/ 0 w 329"/>
              <a:gd name="T5" fmla="*/ 2147483646 h 507"/>
              <a:gd name="T6" fmla="*/ 0 w 329"/>
              <a:gd name="T7" fmla="*/ 2147483646 h 507"/>
              <a:gd name="T8" fmla="*/ 0 w 329"/>
              <a:gd name="T9" fmla="*/ 2147483646 h 507"/>
              <a:gd name="T10" fmla="*/ 0 w 329"/>
              <a:gd name="T11" fmla="*/ 2147483646 h 507"/>
              <a:gd name="T12" fmla="*/ 2147483646 w 329"/>
              <a:gd name="T13" fmla="*/ 2147483646 h 507"/>
              <a:gd name="T14" fmla="*/ 2147483646 w 329"/>
              <a:gd name="T15" fmla="*/ 2147483646 h 507"/>
              <a:gd name="T16" fmla="*/ 2147483646 w 329"/>
              <a:gd name="T17" fmla="*/ 2147483646 h 507"/>
              <a:gd name="T18" fmla="*/ 2147483646 w 329"/>
              <a:gd name="T19" fmla="*/ 2147483646 h 507"/>
              <a:gd name="T20" fmla="*/ 2147483646 w 329"/>
              <a:gd name="T21" fmla="*/ 2147483646 h 507"/>
              <a:gd name="T22" fmla="*/ 2147483646 w 329"/>
              <a:gd name="T23" fmla="*/ 2147483646 h 507"/>
              <a:gd name="T24" fmla="*/ 2147483646 w 329"/>
              <a:gd name="T25" fmla="*/ 2147483646 h 507"/>
              <a:gd name="T26" fmla="*/ 2147483646 w 329"/>
              <a:gd name="T27" fmla="*/ 2147483646 h 507"/>
              <a:gd name="T28" fmla="*/ 2147483646 w 329"/>
              <a:gd name="T29" fmla="*/ 2147483646 h 507"/>
              <a:gd name="T30" fmla="*/ 2147483646 w 329"/>
              <a:gd name="T31" fmla="*/ 2147483646 h 507"/>
              <a:gd name="T32" fmla="*/ 2147483646 w 329"/>
              <a:gd name="T33" fmla="*/ 0 h 5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9" h="507">
                <a:moveTo>
                  <a:pt x="315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1"/>
                  <a:pt x="6" y="417"/>
                  <a:pt x="13" y="417"/>
                </a:cubicBezTo>
                <a:cubicBezTo>
                  <a:pt x="54" y="417"/>
                  <a:pt x="54" y="417"/>
                  <a:pt x="54" y="417"/>
                </a:cubicBezTo>
                <a:cubicBezTo>
                  <a:pt x="81" y="417"/>
                  <a:pt x="102" y="438"/>
                  <a:pt x="102" y="465"/>
                </a:cubicBezTo>
                <a:cubicBezTo>
                  <a:pt x="102" y="493"/>
                  <a:pt x="102" y="493"/>
                  <a:pt x="102" y="493"/>
                </a:cubicBezTo>
                <a:cubicBezTo>
                  <a:pt x="102" y="501"/>
                  <a:pt x="109" y="507"/>
                  <a:pt x="117" y="506"/>
                </a:cubicBezTo>
                <a:cubicBezTo>
                  <a:pt x="185" y="501"/>
                  <a:pt x="252" y="492"/>
                  <a:pt x="318" y="478"/>
                </a:cubicBezTo>
                <a:cubicBezTo>
                  <a:pt x="324" y="477"/>
                  <a:pt x="329" y="471"/>
                  <a:pt x="329" y="465"/>
                </a:cubicBezTo>
                <a:cubicBezTo>
                  <a:pt x="329" y="317"/>
                  <a:pt x="329" y="317"/>
                  <a:pt x="329" y="317"/>
                </a:cubicBezTo>
                <a:cubicBezTo>
                  <a:pt x="329" y="159"/>
                  <a:pt x="329" y="159"/>
                  <a:pt x="329" y="15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6"/>
                  <a:pt x="323" y="0"/>
                  <a:pt x="315" y="0"/>
                </a:cubicBezTo>
                <a:close/>
              </a:path>
            </a:pathLst>
          </a:custGeom>
          <a:solidFill>
            <a:srgbClr val="298880"/>
          </a:solidFill>
          <a:ln>
            <a:noFill/>
          </a:ln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98" name="Freeform 37">
            <a:extLst>
              <a:ext uri="{FF2B5EF4-FFF2-40B4-BE49-F238E27FC236}">
                <a16:creationId xmlns:a16="http://schemas.microsoft.com/office/drawing/2014/main" id="{E1551FD9-05E3-4064-B5BA-E7C4002F22FF}"/>
              </a:ext>
            </a:extLst>
          </p:cNvPr>
          <p:cNvSpPr>
            <a:spLocks noEditPoints="1"/>
          </p:cNvSpPr>
          <p:nvPr/>
        </p:nvSpPr>
        <p:spPr bwMode="auto">
          <a:xfrm>
            <a:off x="7941335" y="9323575"/>
            <a:ext cx="1244010" cy="1047426"/>
          </a:xfrm>
          <a:custGeom>
            <a:avLst/>
            <a:gdLst>
              <a:gd name="T0" fmla="*/ 2147483646 w 170"/>
              <a:gd name="T1" fmla="*/ 2147483646 h 143"/>
              <a:gd name="T2" fmla="*/ 2147483646 w 170"/>
              <a:gd name="T3" fmla="*/ 2147483646 h 143"/>
              <a:gd name="T4" fmla="*/ 2147483646 w 170"/>
              <a:gd name="T5" fmla="*/ 2147483646 h 143"/>
              <a:gd name="T6" fmla="*/ 2147483646 w 170"/>
              <a:gd name="T7" fmla="*/ 2147483646 h 143"/>
              <a:gd name="T8" fmla="*/ 2147483646 w 170"/>
              <a:gd name="T9" fmla="*/ 2147483646 h 143"/>
              <a:gd name="T10" fmla="*/ 2147483646 w 170"/>
              <a:gd name="T11" fmla="*/ 2147483646 h 143"/>
              <a:gd name="T12" fmla="*/ 2147483646 w 170"/>
              <a:gd name="T13" fmla="*/ 2147483646 h 143"/>
              <a:gd name="T14" fmla="*/ 2147483646 w 170"/>
              <a:gd name="T15" fmla="*/ 2147483646 h 143"/>
              <a:gd name="T16" fmla="*/ 2147483646 w 170"/>
              <a:gd name="T17" fmla="*/ 2147483646 h 143"/>
              <a:gd name="T18" fmla="*/ 2147483646 w 170"/>
              <a:gd name="T19" fmla="*/ 2147483646 h 143"/>
              <a:gd name="T20" fmla="*/ 2147483646 w 170"/>
              <a:gd name="T21" fmla="*/ 2147483646 h 143"/>
              <a:gd name="T22" fmla="*/ 2147483646 w 170"/>
              <a:gd name="T23" fmla="*/ 2147483646 h 143"/>
              <a:gd name="T24" fmla="*/ 2147483646 w 170"/>
              <a:gd name="T25" fmla="*/ 2147483646 h 143"/>
              <a:gd name="T26" fmla="*/ 2147483646 w 170"/>
              <a:gd name="T27" fmla="*/ 2147483646 h 143"/>
              <a:gd name="T28" fmla="*/ 2147483646 w 170"/>
              <a:gd name="T29" fmla="*/ 2147483646 h 143"/>
              <a:gd name="T30" fmla="*/ 2147483646 w 170"/>
              <a:gd name="T31" fmla="*/ 2147483646 h 143"/>
              <a:gd name="T32" fmla="*/ 2147483646 w 170"/>
              <a:gd name="T33" fmla="*/ 2147483646 h 143"/>
              <a:gd name="T34" fmla="*/ 2147483646 w 170"/>
              <a:gd name="T35" fmla="*/ 2147483646 h 143"/>
              <a:gd name="T36" fmla="*/ 2147483646 w 170"/>
              <a:gd name="T37" fmla="*/ 2147483646 h 143"/>
              <a:gd name="T38" fmla="*/ 2147483646 w 170"/>
              <a:gd name="T39" fmla="*/ 2147483646 h 143"/>
              <a:gd name="T40" fmla="*/ 2147483646 w 170"/>
              <a:gd name="T41" fmla="*/ 2147483646 h 143"/>
              <a:gd name="T42" fmla="*/ 2147483646 w 170"/>
              <a:gd name="T43" fmla="*/ 2147483646 h 143"/>
              <a:gd name="T44" fmla="*/ 2147483646 w 170"/>
              <a:gd name="T45" fmla="*/ 2147483646 h 143"/>
              <a:gd name="T46" fmla="*/ 2147483646 w 170"/>
              <a:gd name="T47" fmla="*/ 2147483646 h 143"/>
              <a:gd name="T48" fmla="*/ 2147483646 w 170"/>
              <a:gd name="T49" fmla="*/ 2147483646 h 143"/>
              <a:gd name="T50" fmla="*/ 2147483646 w 170"/>
              <a:gd name="T51" fmla="*/ 2147483646 h 143"/>
              <a:gd name="T52" fmla="*/ 2147483646 w 170"/>
              <a:gd name="T53" fmla="*/ 2147483646 h 143"/>
              <a:gd name="T54" fmla="*/ 2147483646 w 170"/>
              <a:gd name="T55" fmla="*/ 2147483646 h 143"/>
              <a:gd name="T56" fmla="*/ 2147483646 w 170"/>
              <a:gd name="T57" fmla="*/ 2147483646 h 143"/>
              <a:gd name="T58" fmla="*/ 2147483646 w 170"/>
              <a:gd name="T59" fmla="*/ 2147483646 h 143"/>
              <a:gd name="T60" fmla="*/ 2147483646 w 170"/>
              <a:gd name="T61" fmla="*/ 2147483646 h 143"/>
              <a:gd name="T62" fmla="*/ 2147483646 w 170"/>
              <a:gd name="T63" fmla="*/ 2147483646 h 143"/>
              <a:gd name="T64" fmla="*/ 2147483646 w 170"/>
              <a:gd name="T65" fmla="*/ 2147483646 h 143"/>
              <a:gd name="T66" fmla="*/ 2147483646 w 170"/>
              <a:gd name="T67" fmla="*/ 2147483646 h 143"/>
              <a:gd name="T68" fmla="*/ 2147483646 w 170"/>
              <a:gd name="T69" fmla="*/ 2147483646 h 143"/>
              <a:gd name="T70" fmla="*/ 2147483646 w 170"/>
              <a:gd name="T71" fmla="*/ 2147483646 h 143"/>
              <a:gd name="T72" fmla="*/ 2147483646 w 170"/>
              <a:gd name="T73" fmla="*/ 2147483646 h 143"/>
              <a:gd name="T74" fmla="*/ 2147483646 w 170"/>
              <a:gd name="T75" fmla="*/ 2147483646 h 143"/>
              <a:gd name="T76" fmla="*/ 2147483646 w 170"/>
              <a:gd name="T77" fmla="*/ 2147483646 h 143"/>
              <a:gd name="T78" fmla="*/ 2147483646 w 170"/>
              <a:gd name="T79" fmla="*/ 2147483646 h 143"/>
              <a:gd name="T80" fmla="*/ 2147483646 w 170"/>
              <a:gd name="T81" fmla="*/ 2147483646 h 143"/>
              <a:gd name="T82" fmla="*/ 2147483646 w 170"/>
              <a:gd name="T83" fmla="*/ 2147483646 h 143"/>
              <a:gd name="T84" fmla="*/ 2147483646 w 170"/>
              <a:gd name="T85" fmla="*/ 2147483646 h 143"/>
              <a:gd name="T86" fmla="*/ 2147483646 w 170"/>
              <a:gd name="T87" fmla="*/ 2147483646 h 143"/>
              <a:gd name="T88" fmla="*/ 2147483646 w 170"/>
              <a:gd name="T89" fmla="*/ 2147483646 h 143"/>
              <a:gd name="T90" fmla="*/ 2147483646 w 170"/>
              <a:gd name="T91" fmla="*/ 2147483646 h 143"/>
              <a:gd name="T92" fmla="*/ 2147483646 w 170"/>
              <a:gd name="T93" fmla="*/ 2147483646 h 143"/>
              <a:gd name="T94" fmla="*/ 2147483646 w 170"/>
              <a:gd name="T95" fmla="*/ 2147483646 h 143"/>
              <a:gd name="T96" fmla="*/ 2147483646 w 170"/>
              <a:gd name="T97" fmla="*/ 2147483646 h 143"/>
              <a:gd name="T98" fmla="*/ 2147483646 w 170"/>
              <a:gd name="T99" fmla="*/ 2147483646 h 143"/>
              <a:gd name="T100" fmla="*/ 2147483646 w 170"/>
              <a:gd name="T101" fmla="*/ 0 h 143"/>
              <a:gd name="T102" fmla="*/ 0 w 170"/>
              <a:gd name="T103" fmla="*/ 2147483646 h 143"/>
              <a:gd name="T104" fmla="*/ 2147483646 w 170"/>
              <a:gd name="T105" fmla="*/ 2147483646 h 143"/>
              <a:gd name="T106" fmla="*/ 2147483646 w 170"/>
              <a:gd name="T107" fmla="*/ 2147483646 h 143"/>
              <a:gd name="T108" fmla="*/ 2147483646 w 170"/>
              <a:gd name="T109" fmla="*/ 2147483646 h 143"/>
              <a:gd name="T110" fmla="*/ 2147483646 w 170"/>
              <a:gd name="T111" fmla="*/ 2147483646 h 143"/>
              <a:gd name="T112" fmla="*/ 2147483646 w 170"/>
              <a:gd name="T113" fmla="*/ 2147483646 h 143"/>
              <a:gd name="T114" fmla="*/ 2147483646 w 170"/>
              <a:gd name="T115" fmla="*/ 2147483646 h 143"/>
              <a:gd name="T116" fmla="*/ 2147483646 w 170"/>
              <a:gd name="T117" fmla="*/ 2147483646 h 14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43">
                <a:moveTo>
                  <a:pt x="23" y="116"/>
                </a:moveTo>
                <a:cubicBezTo>
                  <a:pt x="23" y="78"/>
                  <a:pt x="23" y="78"/>
                  <a:pt x="23" y="78"/>
                </a:cubicBezTo>
                <a:cubicBezTo>
                  <a:pt x="23" y="75"/>
                  <a:pt x="25" y="72"/>
                  <a:pt x="2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41" y="72"/>
                  <a:pt x="43" y="75"/>
                  <a:pt x="43" y="78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19"/>
                  <a:pt x="41" y="122"/>
                  <a:pt x="38" y="122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5" y="122"/>
                  <a:pt x="23" y="119"/>
                  <a:pt x="23" y="116"/>
                </a:cubicBezTo>
                <a:close/>
                <a:moveTo>
                  <a:pt x="63" y="59"/>
                </a:moveTo>
                <a:cubicBezTo>
                  <a:pt x="59" y="59"/>
                  <a:pt x="57" y="61"/>
                  <a:pt x="57" y="64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9"/>
                  <a:pt x="59" y="122"/>
                  <a:pt x="63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5" y="122"/>
                  <a:pt x="77" y="119"/>
                  <a:pt x="77" y="116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1"/>
                  <a:pt x="75" y="59"/>
                  <a:pt x="72" y="59"/>
                </a:cubicBezTo>
                <a:lnTo>
                  <a:pt x="63" y="59"/>
                </a:lnTo>
                <a:close/>
                <a:moveTo>
                  <a:pt x="97" y="47"/>
                </a:moveTo>
                <a:cubicBezTo>
                  <a:pt x="93" y="47"/>
                  <a:pt x="91" y="49"/>
                  <a:pt x="91" y="53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9"/>
                  <a:pt x="93" y="122"/>
                  <a:pt x="97" y="122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109" y="122"/>
                  <a:pt x="111" y="119"/>
                  <a:pt x="111" y="116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1" y="49"/>
                  <a:pt x="109" y="47"/>
                  <a:pt x="106" y="47"/>
                </a:cubicBezTo>
                <a:lnTo>
                  <a:pt x="97" y="47"/>
                </a:lnTo>
                <a:close/>
                <a:moveTo>
                  <a:pt x="131" y="35"/>
                </a:moveTo>
                <a:cubicBezTo>
                  <a:pt x="128" y="35"/>
                  <a:pt x="125" y="37"/>
                  <a:pt x="125" y="4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5" y="119"/>
                  <a:pt x="128" y="122"/>
                  <a:pt x="131" y="122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43" y="122"/>
                  <a:pt x="146" y="119"/>
                  <a:pt x="146" y="116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6" y="37"/>
                  <a:pt x="143" y="35"/>
                  <a:pt x="140" y="35"/>
                </a:cubicBezTo>
                <a:lnTo>
                  <a:pt x="131" y="35"/>
                </a:lnTo>
                <a:close/>
                <a:moveTo>
                  <a:pt x="26" y="57"/>
                </a:moveTo>
                <a:cubicBezTo>
                  <a:pt x="62" y="51"/>
                  <a:pt x="96" y="38"/>
                  <a:pt x="126" y="19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0" y="8"/>
                  <a:pt x="140" y="8"/>
                  <a:pt x="140" y="8"/>
                </a:cubicBezTo>
                <a:cubicBezTo>
                  <a:pt x="120" y="7"/>
                  <a:pt x="120" y="7"/>
                  <a:pt x="120" y="7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93" y="31"/>
                  <a:pt x="60" y="43"/>
                  <a:pt x="24" y="50"/>
                </a:cubicBezTo>
                <a:lnTo>
                  <a:pt x="26" y="57"/>
                </a:lnTo>
                <a:close/>
                <a:moveTo>
                  <a:pt x="170" y="133"/>
                </a:moveTo>
                <a:cubicBezTo>
                  <a:pt x="153" y="123"/>
                  <a:pt x="153" y="123"/>
                  <a:pt x="153" y="123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8"/>
                  <a:pt x="14" y="18"/>
                  <a:pt x="14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6"/>
                  <a:pt x="6" y="136"/>
                  <a:pt x="6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3" y="143"/>
                  <a:pt x="153" y="143"/>
                  <a:pt x="153" y="143"/>
                </a:cubicBezTo>
                <a:lnTo>
                  <a:pt x="170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0" name="Freeform 39">
            <a:extLst>
              <a:ext uri="{FF2B5EF4-FFF2-40B4-BE49-F238E27FC236}">
                <a16:creationId xmlns:a16="http://schemas.microsoft.com/office/drawing/2014/main" id="{F56001BF-1988-430C-84A0-A5DB3773A113}"/>
              </a:ext>
            </a:extLst>
          </p:cNvPr>
          <p:cNvSpPr>
            <a:spLocks noEditPoints="1"/>
          </p:cNvSpPr>
          <p:nvPr/>
        </p:nvSpPr>
        <p:spPr bwMode="auto">
          <a:xfrm>
            <a:off x="7947478" y="5775846"/>
            <a:ext cx="1127288" cy="1016708"/>
          </a:xfrm>
          <a:custGeom>
            <a:avLst/>
            <a:gdLst>
              <a:gd name="T0" fmla="*/ 2147483646 w 154"/>
              <a:gd name="T1" fmla="*/ 2147483646 h 139"/>
              <a:gd name="T2" fmla="*/ 2147483646 w 154"/>
              <a:gd name="T3" fmla="*/ 2147483646 h 139"/>
              <a:gd name="T4" fmla="*/ 2147483646 w 154"/>
              <a:gd name="T5" fmla="*/ 2147483646 h 139"/>
              <a:gd name="T6" fmla="*/ 2147483646 w 154"/>
              <a:gd name="T7" fmla="*/ 0 h 139"/>
              <a:gd name="T8" fmla="*/ 2147483646 w 154"/>
              <a:gd name="T9" fmla="*/ 2147483646 h 139"/>
              <a:gd name="T10" fmla="*/ 2147483646 w 154"/>
              <a:gd name="T11" fmla="*/ 2147483646 h 139"/>
              <a:gd name="T12" fmla="*/ 2147483646 w 154"/>
              <a:gd name="T13" fmla="*/ 2147483646 h 139"/>
              <a:gd name="T14" fmla="*/ 2147483646 w 154"/>
              <a:gd name="T15" fmla="*/ 2147483646 h 139"/>
              <a:gd name="T16" fmla="*/ 2147483646 w 154"/>
              <a:gd name="T17" fmla="*/ 2147483646 h 139"/>
              <a:gd name="T18" fmla="*/ 2147483646 w 154"/>
              <a:gd name="T19" fmla="*/ 2147483646 h 139"/>
              <a:gd name="T20" fmla="*/ 2147483646 w 154"/>
              <a:gd name="T21" fmla="*/ 2147483646 h 139"/>
              <a:gd name="T22" fmla="*/ 2147483646 w 154"/>
              <a:gd name="T23" fmla="*/ 2147483646 h 139"/>
              <a:gd name="T24" fmla="*/ 2147483646 w 154"/>
              <a:gd name="T25" fmla="*/ 2147483646 h 139"/>
              <a:gd name="T26" fmla="*/ 2147483646 w 154"/>
              <a:gd name="T27" fmla="*/ 2147483646 h 139"/>
              <a:gd name="T28" fmla="*/ 2147483646 w 154"/>
              <a:gd name="T29" fmla="*/ 2147483646 h 139"/>
              <a:gd name="T30" fmla="*/ 2147483646 w 154"/>
              <a:gd name="T31" fmla="*/ 2147483646 h 139"/>
              <a:gd name="T32" fmla="*/ 0 w 154"/>
              <a:gd name="T33" fmla="*/ 2147483646 h 139"/>
              <a:gd name="T34" fmla="*/ 2147483646 w 154"/>
              <a:gd name="T35" fmla="*/ 2147483646 h 139"/>
              <a:gd name="T36" fmla="*/ 2147483646 w 154"/>
              <a:gd name="T37" fmla="*/ 2147483646 h 139"/>
              <a:gd name="T38" fmla="*/ 2147483646 w 154"/>
              <a:gd name="T39" fmla="*/ 2147483646 h 139"/>
              <a:gd name="T40" fmla="*/ 2147483646 w 154"/>
              <a:gd name="T41" fmla="*/ 2147483646 h 139"/>
              <a:gd name="T42" fmla="*/ 0 w 154"/>
              <a:gd name="T43" fmla="*/ 2147483646 h 139"/>
              <a:gd name="T44" fmla="*/ 2147483646 w 154"/>
              <a:gd name="T45" fmla="*/ 2147483646 h 139"/>
              <a:gd name="T46" fmla="*/ 2147483646 w 154"/>
              <a:gd name="T47" fmla="*/ 2147483646 h 139"/>
              <a:gd name="T48" fmla="*/ 2147483646 w 154"/>
              <a:gd name="T49" fmla="*/ 2147483646 h 139"/>
              <a:gd name="T50" fmla="*/ 2147483646 w 154"/>
              <a:gd name="T51" fmla="*/ 2147483646 h 139"/>
              <a:gd name="T52" fmla="*/ 2147483646 w 154"/>
              <a:gd name="T53" fmla="*/ 2147483646 h 139"/>
              <a:gd name="T54" fmla="*/ 2147483646 w 154"/>
              <a:gd name="T55" fmla="*/ 2147483646 h 139"/>
              <a:gd name="T56" fmla="*/ 2147483646 w 154"/>
              <a:gd name="T57" fmla="*/ 2147483646 h 139"/>
              <a:gd name="T58" fmla="*/ 2147483646 w 154"/>
              <a:gd name="T59" fmla="*/ 2147483646 h 139"/>
              <a:gd name="T60" fmla="*/ 2147483646 w 154"/>
              <a:gd name="T61" fmla="*/ 2147483646 h 139"/>
              <a:gd name="T62" fmla="*/ 2147483646 w 154"/>
              <a:gd name="T63" fmla="*/ 2147483646 h 139"/>
              <a:gd name="T64" fmla="*/ 2147483646 w 154"/>
              <a:gd name="T65" fmla="*/ 2147483646 h 139"/>
              <a:gd name="T66" fmla="*/ 2147483646 w 154"/>
              <a:gd name="T67" fmla="*/ 2147483646 h 139"/>
              <a:gd name="T68" fmla="*/ 2147483646 w 154"/>
              <a:gd name="T69" fmla="*/ 2147483646 h 139"/>
              <a:gd name="T70" fmla="*/ 2147483646 w 154"/>
              <a:gd name="T71" fmla="*/ 21474836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4" h="139">
                <a:moveTo>
                  <a:pt x="104" y="19"/>
                </a:moveTo>
                <a:cubicBezTo>
                  <a:pt x="95" y="19"/>
                  <a:pt x="95" y="19"/>
                  <a:pt x="95" y="19"/>
                </a:cubicBezTo>
                <a:cubicBezTo>
                  <a:pt x="95" y="13"/>
                  <a:pt x="90" y="9"/>
                  <a:pt x="85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3" y="9"/>
                  <a:pt x="59" y="13"/>
                  <a:pt x="5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8"/>
                  <a:pt x="57" y="0"/>
                  <a:pt x="6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7" y="0"/>
                  <a:pt x="104" y="8"/>
                  <a:pt x="104" y="19"/>
                </a:cubicBezTo>
                <a:close/>
                <a:moveTo>
                  <a:pt x="23" y="77"/>
                </a:moveTo>
                <a:cubicBezTo>
                  <a:pt x="62" y="77"/>
                  <a:pt x="62" y="77"/>
                  <a:pt x="62" y="77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67"/>
                  <a:pt x="65" y="64"/>
                  <a:pt x="69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4"/>
                  <a:pt x="91" y="67"/>
                  <a:pt x="91" y="72"/>
                </a:cubicBezTo>
                <a:cubicBezTo>
                  <a:pt x="91" y="77"/>
                  <a:pt x="91" y="77"/>
                  <a:pt x="91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42" y="77"/>
                  <a:pt x="152" y="68"/>
                  <a:pt x="154" y="55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32"/>
                  <a:pt x="146" y="23"/>
                  <a:pt x="13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8" y="23"/>
                  <a:pt x="0" y="32"/>
                  <a:pt x="0" y="43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68"/>
                  <a:pt x="11" y="77"/>
                  <a:pt x="23" y="77"/>
                </a:cubicBezTo>
                <a:close/>
                <a:moveTo>
                  <a:pt x="130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3"/>
                  <a:pt x="88" y="97"/>
                  <a:pt x="84" y="97"/>
                </a:cubicBezTo>
                <a:cubicBezTo>
                  <a:pt x="69" y="97"/>
                  <a:pt x="69" y="97"/>
                  <a:pt x="69" y="97"/>
                </a:cubicBezTo>
                <a:cubicBezTo>
                  <a:pt x="65" y="97"/>
                  <a:pt x="62" y="93"/>
                  <a:pt x="62" y="89"/>
                </a:cubicBezTo>
                <a:cubicBezTo>
                  <a:pt x="62" y="84"/>
                  <a:pt x="62" y="84"/>
                  <a:pt x="62" y="84"/>
                </a:cubicBezTo>
                <a:cubicBezTo>
                  <a:pt x="23" y="84"/>
                  <a:pt x="23" y="84"/>
                  <a:pt x="23" y="84"/>
                </a:cubicBezTo>
                <a:cubicBezTo>
                  <a:pt x="13" y="84"/>
                  <a:pt x="5" y="78"/>
                  <a:pt x="0" y="7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9"/>
                  <a:pt x="8" y="139"/>
                  <a:pt x="17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46" y="139"/>
                  <a:pt x="154" y="129"/>
                  <a:pt x="154" y="118"/>
                </a:cubicBezTo>
                <a:cubicBezTo>
                  <a:pt x="154" y="70"/>
                  <a:pt x="154" y="70"/>
                  <a:pt x="154" y="70"/>
                </a:cubicBezTo>
                <a:cubicBezTo>
                  <a:pt x="149" y="78"/>
                  <a:pt x="140" y="84"/>
                  <a:pt x="130" y="84"/>
                </a:cubicBezTo>
                <a:close/>
                <a:moveTo>
                  <a:pt x="84" y="70"/>
                </a:moveTo>
                <a:cubicBezTo>
                  <a:pt x="69" y="70"/>
                  <a:pt x="69" y="70"/>
                  <a:pt x="69" y="70"/>
                </a:cubicBezTo>
                <a:cubicBezTo>
                  <a:pt x="68" y="70"/>
                  <a:pt x="67" y="71"/>
                  <a:pt x="67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90"/>
                  <a:pt x="68" y="91"/>
                  <a:pt x="69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5" y="91"/>
                  <a:pt x="86" y="90"/>
                  <a:pt x="86" y="8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1"/>
                  <a:pt x="85" y="70"/>
                  <a:pt x="84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2" name="Freeform 41">
            <a:extLst>
              <a:ext uri="{FF2B5EF4-FFF2-40B4-BE49-F238E27FC236}">
                <a16:creationId xmlns:a16="http://schemas.microsoft.com/office/drawing/2014/main" id="{B16D3E56-E99F-42B9-A75D-472FB1CF29EF}"/>
              </a:ext>
            </a:extLst>
          </p:cNvPr>
          <p:cNvSpPr>
            <a:spLocks/>
          </p:cNvSpPr>
          <p:nvPr/>
        </p:nvSpPr>
        <p:spPr bwMode="auto">
          <a:xfrm>
            <a:off x="15623473" y="9145421"/>
            <a:ext cx="893842" cy="1299298"/>
          </a:xfrm>
          <a:custGeom>
            <a:avLst/>
            <a:gdLst>
              <a:gd name="T0" fmla="*/ 2147483646 w 122"/>
              <a:gd name="T1" fmla="*/ 2147483646 h 177"/>
              <a:gd name="T2" fmla="*/ 2147483646 w 122"/>
              <a:gd name="T3" fmla="*/ 2147483646 h 177"/>
              <a:gd name="T4" fmla="*/ 2147483646 w 122"/>
              <a:gd name="T5" fmla="*/ 2147483646 h 177"/>
              <a:gd name="T6" fmla="*/ 2147483646 w 122"/>
              <a:gd name="T7" fmla="*/ 2147483646 h 177"/>
              <a:gd name="T8" fmla="*/ 2147483646 w 122"/>
              <a:gd name="T9" fmla="*/ 2147483646 h 177"/>
              <a:gd name="T10" fmla="*/ 2147483646 w 122"/>
              <a:gd name="T11" fmla="*/ 2147483646 h 177"/>
              <a:gd name="T12" fmla="*/ 2147483646 w 122"/>
              <a:gd name="T13" fmla="*/ 2147483646 h 177"/>
              <a:gd name="T14" fmla="*/ 2147483646 w 122"/>
              <a:gd name="T15" fmla="*/ 2147483646 h 177"/>
              <a:gd name="T16" fmla="*/ 2147483646 w 122"/>
              <a:gd name="T17" fmla="*/ 2147483646 h 177"/>
              <a:gd name="T18" fmla="*/ 2147483646 w 122"/>
              <a:gd name="T19" fmla="*/ 2147483646 h 177"/>
              <a:gd name="T20" fmla="*/ 2147483646 w 122"/>
              <a:gd name="T21" fmla="*/ 0 h 177"/>
              <a:gd name="T22" fmla="*/ 2147483646 w 122"/>
              <a:gd name="T23" fmla="*/ 0 h 177"/>
              <a:gd name="T24" fmla="*/ 2147483646 w 122"/>
              <a:gd name="T25" fmla="*/ 2147483646 h 177"/>
              <a:gd name="T26" fmla="*/ 2147483646 w 122"/>
              <a:gd name="T27" fmla="*/ 2147483646 h 177"/>
              <a:gd name="T28" fmla="*/ 0 w 122"/>
              <a:gd name="T29" fmla="*/ 2147483646 h 177"/>
              <a:gd name="T30" fmla="*/ 2147483646 w 122"/>
              <a:gd name="T31" fmla="*/ 2147483646 h 177"/>
              <a:gd name="T32" fmla="*/ 2147483646 w 122"/>
              <a:gd name="T33" fmla="*/ 2147483646 h 177"/>
              <a:gd name="T34" fmla="*/ 2147483646 w 122"/>
              <a:gd name="T35" fmla="*/ 2147483646 h 177"/>
              <a:gd name="T36" fmla="*/ 2147483646 w 122"/>
              <a:gd name="T37" fmla="*/ 2147483646 h 177"/>
              <a:gd name="T38" fmla="*/ 2147483646 w 122"/>
              <a:gd name="T39" fmla="*/ 2147483646 h 177"/>
              <a:gd name="T40" fmla="*/ 2147483646 w 122"/>
              <a:gd name="T41" fmla="*/ 2147483646 h 177"/>
              <a:gd name="T42" fmla="*/ 2147483646 w 122"/>
              <a:gd name="T43" fmla="*/ 2147483646 h 177"/>
              <a:gd name="T44" fmla="*/ 2147483646 w 122"/>
              <a:gd name="T45" fmla="*/ 2147483646 h 177"/>
              <a:gd name="T46" fmla="*/ 2147483646 w 122"/>
              <a:gd name="T47" fmla="*/ 2147483646 h 177"/>
              <a:gd name="T48" fmla="*/ 2147483646 w 122"/>
              <a:gd name="T49" fmla="*/ 2147483646 h 177"/>
              <a:gd name="T50" fmla="*/ 2147483646 w 122"/>
              <a:gd name="T51" fmla="*/ 2147483646 h 177"/>
              <a:gd name="T52" fmla="*/ 2147483646 w 122"/>
              <a:gd name="T53" fmla="*/ 2147483646 h 177"/>
              <a:gd name="T54" fmla="*/ 2147483646 w 122"/>
              <a:gd name="T55" fmla="*/ 2147483646 h 177"/>
              <a:gd name="T56" fmla="*/ 2147483646 w 122"/>
              <a:gd name="T57" fmla="*/ 2147483646 h 1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2" h="177">
                <a:moveTo>
                  <a:pt x="122" y="118"/>
                </a:moveTo>
                <a:cubicBezTo>
                  <a:pt x="122" y="99"/>
                  <a:pt x="108" y="85"/>
                  <a:pt x="80" y="78"/>
                </a:cubicBezTo>
                <a:cubicBezTo>
                  <a:pt x="76" y="77"/>
                  <a:pt x="61" y="73"/>
                  <a:pt x="58" y="72"/>
                </a:cubicBezTo>
                <a:cubicBezTo>
                  <a:pt x="36" y="67"/>
                  <a:pt x="29" y="63"/>
                  <a:pt x="29" y="57"/>
                </a:cubicBezTo>
                <a:cubicBezTo>
                  <a:pt x="29" y="51"/>
                  <a:pt x="37" y="44"/>
                  <a:pt x="60" y="44"/>
                </a:cubicBezTo>
                <a:cubicBezTo>
                  <a:pt x="75" y="44"/>
                  <a:pt x="91" y="56"/>
                  <a:pt x="91" y="56"/>
                </a:cubicBezTo>
                <a:cubicBezTo>
                  <a:pt x="97" y="60"/>
                  <a:pt x="101" y="60"/>
                  <a:pt x="106" y="55"/>
                </a:cubicBezTo>
                <a:cubicBezTo>
                  <a:pt x="106" y="55"/>
                  <a:pt x="113" y="49"/>
                  <a:pt x="113" y="44"/>
                </a:cubicBezTo>
                <a:cubicBezTo>
                  <a:pt x="113" y="36"/>
                  <a:pt x="94" y="24"/>
                  <a:pt x="74" y="20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0" y="0"/>
                  <a:pt x="66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2" y="0"/>
                  <a:pt x="48" y="3"/>
                  <a:pt x="48" y="6"/>
                </a:cubicBezTo>
                <a:cubicBezTo>
                  <a:pt x="48" y="19"/>
                  <a:pt x="48" y="19"/>
                  <a:pt x="48" y="19"/>
                </a:cubicBezTo>
                <a:cubicBezTo>
                  <a:pt x="17" y="22"/>
                  <a:pt x="0" y="39"/>
                  <a:pt x="0" y="58"/>
                </a:cubicBezTo>
                <a:cubicBezTo>
                  <a:pt x="0" y="81"/>
                  <a:pt x="22" y="90"/>
                  <a:pt x="46" y="96"/>
                </a:cubicBezTo>
                <a:cubicBezTo>
                  <a:pt x="49" y="97"/>
                  <a:pt x="68" y="102"/>
                  <a:pt x="71" y="103"/>
                </a:cubicBezTo>
                <a:cubicBezTo>
                  <a:pt x="89" y="107"/>
                  <a:pt x="93" y="114"/>
                  <a:pt x="93" y="118"/>
                </a:cubicBezTo>
                <a:cubicBezTo>
                  <a:pt x="93" y="126"/>
                  <a:pt x="85" y="133"/>
                  <a:pt x="63" y="133"/>
                </a:cubicBezTo>
                <a:cubicBezTo>
                  <a:pt x="47" y="133"/>
                  <a:pt x="25" y="119"/>
                  <a:pt x="25" y="119"/>
                </a:cubicBezTo>
                <a:cubicBezTo>
                  <a:pt x="19" y="116"/>
                  <a:pt x="14" y="117"/>
                  <a:pt x="9" y="122"/>
                </a:cubicBezTo>
                <a:cubicBezTo>
                  <a:pt x="9" y="122"/>
                  <a:pt x="5" y="127"/>
                  <a:pt x="5" y="133"/>
                </a:cubicBezTo>
                <a:cubicBezTo>
                  <a:pt x="5" y="141"/>
                  <a:pt x="27" y="152"/>
                  <a:pt x="48" y="157"/>
                </a:cubicBezTo>
                <a:cubicBezTo>
                  <a:pt x="48" y="171"/>
                  <a:pt x="48" y="171"/>
                  <a:pt x="48" y="171"/>
                </a:cubicBezTo>
                <a:cubicBezTo>
                  <a:pt x="48" y="174"/>
                  <a:pt x="52" y="177"/>
                  <a:pt x="57" y="177"/>
                </a:cubicBezTo>
                <a:cubicBezTo>
                  <a:pt x="66" y="177"/>
                  <a:pt x="66" y="177"/>
                  <a:pt x="66" y="177"/>
                </a:cubicBezTo>
                <a:cubicBezTo>
                  <a:pt x="70" y="177"/>
                  <a:pt x="74" y="174"/>
                  <a:pt x="74" y="171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107" y="154"/>
                  <a:pt x="122" y="136"/>
                  <a:pt x="122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3" name="Freeform 42">
            <a:extLst>
              <a:ext uri="{FF2B5EF4-FFF2-40B4-BE49-F238E27FC236}">
                <a16:creationId xmlns:a16="http://schemas.microsoft.com/office/drawing/2014/main" id="{1EF79C64-F3EA-4578-8038-5ECFB535AEB9}"/>
              </a:ext>
            </a:extLst>
          </p:cNvPr>
          <p:cNvSpPr>
            <a:spLocks noEditPoints="1"/>
          </p:cNvSpPr>
          <p:nvPr/>
        </p:nvSpPr>
        <p:spPr bwMode="auto">
          <a:xfrm>
            <a:off x="10481571" y="6030791"/>
            <a:ext cx="1099642" cy="1099642"/>
          </a:xfrm>
          <a:custGeom>
            <a:avLst/>
            <a:gdLst>
              <a:gd name="T0" fmla="*/ 2147483646 w 150"/>
              <a:gd name="T1" fmla="*/ 2147483646 h 150"/>
              <a:gd name="T2" fmla="*/ 2147483646 w 150"/>
              <a:gd name="T3" fmla="*/ 2147483646 h 150"/>
              <a:gd name="T4" fmla="*/ 2147483646 w 150"/>
              <a:gd name="T5" fmla="*/ 2147483646 h 150"/>
              <a:gd name="T6" fmla="*/ 2147483646 w 150"/>
              <a:gd name="T7" fmla="*/ 2147483646 h 150"/>
              <a:gd name="T8" fmla="*/ 2147483646 w 150"/>
              <a:gd name="T9" fmla="*/ 2147483646 h 150"/>
              <a:gd name="T10" fmla="*/ 2147483646 w 150"/>
              <a:gd name="T11" fmla="*/ 2147483646 h 150"/>
              <a:gd name="T12" fmla="*/ 2147483646 w 150"/>
              <a:gd name="T13" fmla="*/ 2147483646 h 150"/>
              <a:gd name="T14" fmla="*/ 2147483646 w 150"/>
              <a:gd name="T15" fmla="*/ 2147483646 h 150"/>
              <a:gd name="T16" fmla="*/ 2147483646 w 150"/>
              <a:gd name="T17" fmla="*/ 2147483646 h 150"/>
              <a:gd name="T18" fmla="*/ 2147483646 w 150"/>
              <a:gd name="T19" fmla="*/ 2147483646 h 150"/>
              <a:gd name="T20" fmla="*/ 2147483646 w 150"/>
              <a:gd name="T21" fmla="*/ 0 h 150"/>
              <a:gd name="T22" fmla="*/ 2147483646 w 150"/>
              <a:gd name="T23" fmla="*/ 0 h 150"/>
              <a:gd name="T24" fmla="*/ 2147483646 w 150"/>
              <a:gd name="T25" fmla="*/ 2147483646 h 150"/>
              <a:gd name="T26" fmla="*/ 2147483646 w 150"/>
              <a:gd name="T27" fmla="*/ 2147483646 h 150"/>
              <a:gd name="T28" fmla="*/ 2147483646 w 150"/>
              <a:gd name="T29" fmla="*/ 2147483646 h 150"/>
              <a:gd name="T30" fmla="*/ 2147483646 w 150"/>
              <a:gd name="T31" fmla="*/ 2147483646 h 150"/>
              <a:gd name="T32" fmla="*/ 2147483646 w 150"/>
              <a:gd name="T33" fmla="*/ 2147483646 h 150"/>
              <a:gd name="T34" fmla="*/ 2147483646 w 150"/>
              <a:gd name="T35" fmla="*/ 2147483646 h 150"/>
              <a:gd name="T36" fmla="*/ 2147483646 w 150"/>
              <a:gd name="T37" fmla="*/ 2147483646 h 150"/>
              <a:gd name="T38" fmla="*/ 2147483646 w 150"/>
              <a:gd name="T39" fmla="*/ 2147483646 h 150"/>
              <a:gd name="T40" fmla="*/ 2147483646 w 150"/>
              <a:gd name="T41" fmla="*/ 2147483646 h 150"/>
              <a:gd name="T42" fmla="*/ 2147483646 w 150"/>
              <a:gd name="T43" fmla="*/ 2147483646 h 150"/>
              <a:gd name="T44" fmla="*/ 0 w 150"/>
              <a:gd name="T45" fmla="*/ 2147483646 h 150"/>
              <a:gd name="T46" fmla="*/ 0 w 150"/>
              <a:gd name="T47" fmla="*/ 2147483646 h 150"/>
              <a:gd name="T48" fmla="*/ 2147483646 w 150"/>
              <a:gd name="T49" fmla="*/ 2147483646 h 150"/>
              <a:gd name="T50" fmla="*/ 2147483646 w 150"/>
              <a:gd name="T51" fmla="*/ 2147483646 h 150"/>
              <a:gd name="T52" fmla="*/ 2147483646 w 150"/>
              <a:gd name="T53" fmla="*/ 2147483646 h 150"/>
              <a:gd name="T54" fmla="*/ 2147483646 w 150"/>
              <a:gd name="T55" fmla="*/ 2147483646 h 150"/>
              <a:gd name="T56" fmla="*/ 2147483646 w 150"/>
              <a:gd name="T57" fmla="*/ 2147483646 h 150"/>
              <a:gd name="T58" fmla="*/ 2147483646 w 150"/>
              <a:gd name="T59" fmla="*/ 2147483646 h 150"/>
              <a:gd name="T60" fmla="*/ 2147483646 w 150"/>
              <a:gd name="T61" fmla="*/ 2147483646 h 150"/>
              <a:gd name="T62" fmla="*/ 2147483646 w 150"/>
              <a:gd name="T63" fmla="*/ 2147483646 h 150"/>
              <a:gd name="T64" fmla="*/ 2147483646 w 150"/>
              <a:gd name="T65" fmla="*/ 2147483646 h 150"/>
              <a:gd name="T66" fmla="*/ 2147483646 w 150"/>
              <a:gd name="T67" fmla="*/ 2147483646 h 150"/>
              <a:gd name="T68" fmla="*/ 2147483646 w 150"/>
              <a:gd name="T69" fmla="*/ 2147483646 h 150"/>
              <a:gd name="T70" fmla="*/ 2147483646 w 150"/>
              <a:gd name="T71" fmla="*/ 2147483646 h 150"/>
              <a:gd name="T72" fmla="*/ 2147483646 w 150"/>
              <a:gd name="T73" fmla="*/ 2147483646 h 150"/>
              <a:gd name="T74" fmla="*/ 2147483646 w 150"/>
              <a:gd name="T75" fmla="*/ 2147483646 h 150"/>
              <a:gd name="T76" fmla="*/ 2147483646 w 150"/>
              <a:gd name="T77" fmla="*/ 2147483646 h 150"/>
              <a:gd name="T78" fmla="*/ 2147483646 w 150"/>
              <a:gd name="T79" fmla="*/ 2147483646 h 150"/>
              <a:gd name="T80" fmla="*/ 2147483646 w 150"/>
              <a:gd name="T81" fmla="*/ 2147483646 h 150"/>
              <a:gd name="T82" fmla="*/ 2147483646 w 150"/>
              <a:gd name="T83" fmla="*/ 2147483646 h 150"/>
              <a:gd name="T84" fmla="*/ 2147483646 w 150"/>
              <a:gd name="T85" fmla="*/ 2147483646 h 150"/>
              <a:gd name="T86" fmla="*/ 2147483646 w 150"/>
              <a:gd name="T87" fmla="*/ 2147483646 h 150"/>
              <a:gd name="T88" fmla="*/ 2147483646 w 150"/>
              <a:gd name="T89" fmla="*/ 2147483646 h 150"/>
              <a:gd name="T90" fmla="*/ 2147483646 w 150"/>
              <a:gd name="T91" fmla="*/ 2147483646 h 150"/>
              <a:gd name="T92" fmla="*/ 2147483646 w 150"/>
              <a:gd name="T93" fmla="*/ 2147483646 h 150"/>
              <a:gd name="T94" fmla="*/ 2147483646 w 150"/>
              <a:gd name="T95" fmla="*/ 2147483646 h 150"/>
              <a:gd name="T96" fmla="*/ 2147483646 w 150"/>
              <a:gd name="T97" fmla="*/ 2147483646 h 150"/>
              <a:gd name="T98" fmla="*/ 2147483646 w 150"/>
              <a:gd name="T99" fmla="*/ 2147483646 h 150"/>
              <a:gd name="T100" fmla="*/ 2147483646 w 150"/>
              <a:gd name="T101" fmla="*/ 2147483646 h 150"/>
              <a:gd name="T102" fmla="*/ 2147483646 w 150"/>
              <a:gd name="T103" fmla="*/ 2147483646 h 150"/>
              <a:gd name="T104" fmla="*/ 2147483646 w 150"/>
              <a:gd name="T105" fmla="*/ 2147483646 h 150"/>
              <a:gd name="T106" fmla="*/ 2147483646 w 150"/>
              <a:gd name="T107" fmla="*/ 2147483646 h 1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50">
                <a:moveTo>
                  <a:pt x="148" y="64"/>
                </a:moveTo>
                <a:cubicBezTo>
                  <a:pt x="129" y="61"/>
                  <a:pt x="129" y="61"/>
                  <a:pt x="129" y="61"/>
                </a:cubicBezTo>
                <a:cubicBezTo>
                  <a:pt x="127" y="56"/>
                  <a:pt x="125" y="51"/>
                  <a:pt x="123" y="47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5" y="30"/>
                  <a:pt x="135" y="29"/>
                  <a:pt x="134" y="2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6"/>
                  <a:pt x="120" y="15"/>
                  <a:pt x="119" y="1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9" y="25"/>
                  <a:pt x="94" y="23"/>
                  <a:pt x="89" y="21"/>
                </a:cubicBezTo>
                <a:cubicBezTo>
                  <a:pt x="86" y="3"/>
                  <a:pt x="86" y="3"/>
                  <a:pt x="86" y="3"/>
                </a:cubicBezTo>
                <a:cubicBezTo>
                  <a:pt x="86" y="1"/>
                  <a:pt x="84" y="0"/>
                  <a:pt x="8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4" y="1"/>
                  <a:pt x="64" y="3"/>
                </a:cubicBezTo>
                <a:cubicBezTo>
                  <a:pt x="61" y="21"/>
                  <a:pt x="61" y="21"/>
                  <a:pt x="61" y="21"/>
                </a:cubicBezTo>
                <a:cubicBezTo>
                  <a:pt x="56" y="23"/>
                  <a:pt x="51" y="25"/>
                  <a:pt x="47" y="27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5"/>
                  <a:pt x="28" y="16"/>
                  <a:pt x="27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5" y="30"/>
                  <a:pt x="16" y="32"/>
                </a:cubicBezTo>
                <a:cubicBezTo>
                  <a:pt x="27" y="47"/>
                  <a:pt x="27" y="47"/>
                  <a:pt x="27" y="47"/>
                </a:cubicBezTo>
                <a:cubicBezTo>
                  <a:pt x="25" y="51"/>
                  <a:pt x="23" y="56"/>
                  <a:pt x="21" y="61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5"/>
                  <a:pt x="0" y="66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4"/>
                  <a:pt x="1" y="86"/>
                  <a:pt x="3" y="86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94"/>
                  <a:pt x="25" y="99"/>
                  <a:pt x="27" y="103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5" y="120"/>
                  <a:pt x="15" y="122"/>
                  <a:pt x="16" y="12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8" y="135"/>
                  <a:pt x="30" y="135"/>
                  <a:pt x="32" y="134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51" y="126"/>
                  <a:pt x="56" y="128"/>
                  <a:pt x="61" y="129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4" y="149"/>
                  <a:pt x="66" y="150"/>
                  <a:pt x="6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4" y="150"/>
                  <a:pt x="86" y="149"/>
                  <a:pt x="86" y="148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8"/>
                  <a:pt x="99" y="126"/>
                  <a:pt x="103" y="12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20" y="135"/>
                  <a:pt x="122" y="135"/>
                  <a:pt x="123" y="134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0"/>
                  <a:pt x="134" y="119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5" y="99"/>
                  <a:pt x="127" y="94"/>
                  <a:pt x="129" y="89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9" y="86"/>
                  <a:pt x="150" y="84"/>
                  <a:pt x="150" y="83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6"/>
                  <a:pt x="149" y="65"/>
                  <a:pt x="148" y="64"/>
                </a:cubicBezTo>
                <a:close/>
                <a:moveTo>
                  <a:pt x="75" y="103"/>
                </a:moveTo>
                <a:cubicBezTo>
                  <a:pt x="60" y="103"/>
                  <a:pt x="47" y="91"/>
                  <a:pt x="47" y="75"/>
                </a:cubicBezTo>
                <a:cubicBezTo>
                  <a:pt x="47" y="60"/>
                  <a:pt x="60" y="47"/>
                  <a:pt x="75" y="47"/>
                </a:cubicBezTo>
                <a:cubicBezTo>
                  <a:pt x="90" y="47"/>
                  <a:pt x="103" y="60"/>
                  <a:pt x="103" y="75"/>
                </a:cubicBezTo>
                <a:cubicBezTo>
                  <a:pt x="103" y="91"/>
                  <a:pt x="90" y="103"/>
                  <a:pt x="75" y="1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+mn-cs"/>
            </a:endParaRPr>
          </a:p>
        </p:txBody>
      </p:sp>
      <p:sp>
        <p:nvSpPr>
          <p:cNvPr id="105" name="TextBox 93">
            <a:extLst>
              <a:ext uri="{FF2B5EF4-FFF2-40B4-BE49-F238E27FC236}">
                <a16:creationId xmlns:a16="http://schemas.microsoft.com/office/drawing/2014/main" id="{5A783709-13B9-4E1B-A0ED-BE9F365D5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667" y="600952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06" name="TextBox 93">
            <a:extLst>
              <a:ext uri="{FF2B5EF4-FFF2-40B4-BE49-F238E27FC236}">
                <a16:creationId xmlns:a16="http://schemas.microsoft.com/office/drawing/2014/main" id="{4ADC8D02-BCCC-48D2-81FA-B6A8D0CC9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1018" y="8651119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07" name="TextBox 93">
            <a:extLst>
              <a:ext uri="{FF2B5EF4-FFF2-40B4-BE49-F238E27FC236}">
                <a16:creationId xmlns:a16="http://schemas.microsoft.com/office/drawing/2014/main" id="{1CC43B28-9A74-4B98-A42D-436A340D1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1" y="1128043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21" name="TextBox 93">
            <a:extLst>
              <a:ext uri="{FF2B5EF4-FFF2-40B4-BE49-F238E27FC236}">
                <a16:creationId xmlns:a16="http://schemas.microsoft.com/office/drawing/2014/main" id="{7BE8416A-7CF8-4AFB-8F14-073156B22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83817" y="11246641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2" name="TextBox 93">
            <a:extLst>
              <a:ext uri="{FF2B5EF4-FFF2-40B4-BE49-F238E27FC236}">
                <a16:creationId xmlns:a16="http://schemas.microsoft.com/office/drawing/2014/main" id="{5E9F992C-BD0C-4341-9182-84D8DCF1C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83817" y="8687979"/>
            <a:ext cx="284125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3" name="TextBox 93">
            <a:extLst>
              <a:ext uri="{FF2B5EF4-FFF2-40B4-BE49-F238E27FC236}">
                <a16:creationId xmlns:a16="http://schemas.microsoft.com/office/drawing/2014/main" id="{E5D58637-45D7-41C6-8408-67CC7B684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04248" y="6030791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sp>
        <p:nvSpPr>
          <p:cNvPr id="174" name="TextBox 93">
            <a:extLst>
              <a:ext uri="{FF2B5EF4-FFF2-40B4-BE49-F238E27FC236}">
                <a16:creationId xmlns:a16="http://schemas.microsoft.com/office/drawing/2014/main" id="{2B7BC58E-E210-4340-B488-EC367DFBD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68458" y="3435499"/>
            <a:ext cx="284125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1828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Lorem ipsum dolor sit </a:t>
            </a:r>
            <a:r>
              <a:rPr kumimoji="0" lang="en-US" altLang="ru-RU" sz="28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amet</a:t>
            </a:r>
            <a:r>
              <a:rPr kumimoji="0" lang="en-US" altLang="ru-RU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/>
                <a:ea typeface="+mn-ea"/>
                <a:cs typeface="Open Sans" panose="020B0606030504020204" pitchFamily="34" charset="0"/>
              </a:rPr>
              <a:t>, </a:t>
            </a:r>
            <a:endParaRPr kumimoji="0" lang="ru-RU" altLang="ru-RU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/>
              <a:ea typeface="+mn-ea"/>
              <a:cs typeface="Open Sans" panose="020B0606030504020204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D455035-5581-4B9D-ABD0-1B18D746EE6E}"/>
              </a:ext>
            </a:extLst>
          </p:cNvPr>
          <p:cNvGrpSpPr/>
          <p:nvPr/>
        </p:nvGrpSpPr>
        <p:grpSpPr>
          <a:xfrm>
            <a:off x="15208800" y="5642690"/>
            <a:ext cx="1441258" cy="144944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48" name="Freeform 89">
              <a:extLst>
                <a:ext uri="{FF2B5EF4-FFF2-40B4-BE49-F238E27FC236}">
                  <a16:creationId xmlns:a16="http://schemas.microsoft.com/office/drawing/2014/main" id="{02ADD149-4A5D-403B-AA55-00860EBDE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90">
              <a:extLst>
                <a:ext uri="{FF2B5EF4-FFF2-40B4-BE49-F238E27FC236}">
                  <a16:creationId xmlns:a16="http://schemas.microsoft.com/office/drawing/2014/main" id="{F5E924F9-B2C7-4A67-905E-C6DC824E6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91">
              <a:extLst>
                <a:ext uri="{FF2B5EF4-FFF2-40B4-BE49-F238E27FC236}">
                  <a16:creationId xmlns:a16="http://schemas.microsoft.com/office/drawing/2014/main" id="{1510BE66-ED9A-4332-AB59-EC9BDFBDB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2">
              <a:extLst>
                <a:ext uri="{FF2B5EF4-FFF2-40B4-BE49-F238E27FC236}">
                  <a16:creationId xmlns:a16="http://schemas.microsoft.com/office/drawing/2014/main" id="{F7707EA7-7A12-43E9-864F-BAA371733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93">
              <a:extLst>
                <a:ext uri="{FF2B5EF4-FFF2-40B4-BE49-F238E27FC236}">
                  <a16:creationId xmlns:a16="http://schemas.microsoft.com/office/drawing/2014/main" id="{B3FB5411-4250-4839-9757-300932DC9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4">
              <a:extLst>
                <a:ext uri="{FF2B5EF4-FFF2-40B4-BE49-F238E27FC236}">
                  <a16:creationId xmlns:a16="http://schemas.microsoft.com/office/drawing/2014/main" id="{15E31007-A03F-402F-B360-4C5A170F8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5">
              <a:extLst>
                <a:ext uri="{FF2B5EF4-FFF2-40B4-BE49-F238E27FC236}">
                  <a16:creationId xmlns:a16="http://schemas.microsoft.com/office/drawing/2014/main" id="{80E8671C-36EE-4209-A991-F1D3087A5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6">
              <a:extLst>
                <a:ext uri="{FF2B5EF4-FFF2-40B4-BE49-F238E27FC236}">
                  <a16:creationId xmlns:a16="http://schemas.microsoft.com/office/drawing/2014/main" id="{0ED5B432-B953-4943-9254-C1A07051F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7">
              <a:extLst>
                <a:ext uri="{FF2B5EF4-FFF2-40B4-BE49-F238E27FC236}">
                  <a16:creationId xmlns:a16="http://schemas.microsoft.com/office/drawing/2014/main" id="{E1DD0886-A8AF-40CF-920D-33AB4AFA5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8">
              <a:extLst>
                <a:ext uri="{FF2B5EF4-FFF2-40B4-BE49-F238E27FC236}">
                  <a16:creationId xmlns:a16="http://schemas.microsoft.com/office/drawing/2014/main" id="{595F2A83-9F4F-400E-AAA9-4BAB3F762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9">
              <a:extLst>
                <a:ext uri="{FF2B5EF4-FFF2-40B4-BE49-F238E27FC236}">
                  <a16:creationId xmlns:a16="http://schemas.microsoft.com/office/drawing/2014/main" id="{E9B11596-CF8B-4291-B5CA-DE688674E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0">
              <a:extLst>
                <a:ext uri="{FF2B5EF4-FFF2-40B4-BE49-F238E27FC236}">
                  <a16:creationId xmlns:a16="http://schemas.microsoft.com/office/drawing/2014/main" id="{C3869A13-6891-4FBF-8B8A-FC6EAABC9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Freeform 345">
            <a:extLst>
              <a:ext uri="{FF2B5EF4-FFF2-40B4-BE49-F238E27FC236}">
                <a16:creationId xmlns:a16="http://schemas.microsoft.com/office/drawing/2014/main" id="{F8BC512C-9A29-43DD-8DA6-DE60BF0BB4F7}"/>
              </a:ext>
            </a:extLst>
          </p:cNvPr>
          <p:cNvSpPr>
            <a:spLocks noEditPoints="1"/>
          </p:cNvSpPr>
          <p:nvPr/>
        </p:nvSpPr>
        <p:spPr bwMode="auto">
          <a:xfrm>
            <a:off x="13009520" y="9656355"/>
            <a:ext cx="1091214" cy="108403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46">
            <a:extLst>
              <a:ext uri="{FF2B5EF4-FFF2-40B4-BE49-F238E27FC236}">
                <a16:creationId xmlns:a16="http://schemas.microsoft.com/office/drawing/2014/main" id="{038448E5-1973-4687-A73E-296C60A4FADE}"/>
              </a:ext>
            </a:extLst>
          </p:cNvPr>
          <p:cNvSpPr>
            <a:spLocks noEditPoints="1"/>
          </p:cNvSpPr>
          <p:nvPr/>
        </p:nvSpPr>
        <p:spPr bwMode="auto">
          <a:xfrm>
            <a:off x="12863741" y="5925739"/>
            <a:ext cx="1084038" cy="108403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BBD63F8-850A-49FB-AD83-A42CEE85BCE1}"/>
              </a:ext>
            </a:extLst>
          </p:cNvPr>
          <p:cNvGrpSpPr/>
          <p:nvPr/>
        </p:nvGrpSpPr>
        <p:grpSpPr>
          <a:xfrm>
            <a:off x="10317485" y="9962575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63" name="Freeform 347">
              <a:extLst>
                <a:ext uri="{FF2B5EF4-FFF2-40B4-BE49-F238E27FC236}">
                  <a16:creationId xmlns:a16="http://schemas.microsoft.com/office/drawing/2014/main" id="{52701D49-8E33-4C78-9360-C74F356A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8">
              <a:extLst>
                <a:ext uri="{FF2B5EF4-FFF2-40B4-BE49-F238E27FC236}">
                  <a16:creationId xmlns:a16="http://schemas.microsoft.com/office/drawing/2014/main" id="{4DA1CABB-08AF-4A48-93E9-28DB89989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9">
              <a:extLst>
                <a:ext uri="{FF2B5EF4-FFF2-40B4-BE49-F238E27FC236}">
                  <a16:creationId xmlns:a16="http://schemas.microsoft.com/office/drawing/2014/main" id="{E118C97C-310E-4817-BA56-4546E65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50">
              <a:extLst>
                <a:ext uri="{FF2B5EF4-FFF2-40B4-BE49-F238E27FC236}">
                  <a16:creationId xmlns:a16="http://schemas.microsoft.com/office/drawing/2014/main" id="{CAFA52CC-2327-46B2-89B9-B71EB086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909238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Knowledge Infographic</a:t>
            </a:r>
          </a:p>
        </p:txBody>
      </p:sp>
      <p:sp>
        <p:nvSpPr>
          <p:cNvPr id="104" name="TextBox 93">
            <a:extLst>
              <a:ext uri="{FF2B5EF4-FFF2-40B4-BE49-F238E27FC236}">
                <a16:creationId xmlns:a16="http://schemas.microsoft.com/office/drawing/2014/main" id="{320A43DB-ADC3-4B6C-84B4-3B3C14C8E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3322" y="4878592"/>
            <a:ext cx="3486036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9" name="Rectangle 10">
            <a:extLst>
              <a:ext uri="{FF2B5EF4-FFF2-40B4-BE49-F238E27FC236}">
                <a16:creationId xmlns:a16="http://schemas.microsoft.com/office/drawing/2014/main" id="{D177CF9D-5577-4849-81E6-0A6272EE3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30800" y="8393664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5"/>
                </a:solidFill>
                <a:latin typeface="+mn-lt"/>
              </a:rPr>
              <a:t>LOREM IPSUM</a:t>
            </a:r>
          </a:p>
        </p:txBody>
      </p:sp>
      <p:sp>
        <p:nvSpPr>
          <p:cNvPr id="110" name="Rectangle 11">
            <a:extLst>
              <a:ext uri="{FF2B5EF4-FFF2-40B4-BE49-F238E27FC236}">
                <a16:creationId xmlns:a16="http://schemas.microsoft.com/office/drawing/2014/main" id="{20C3DD55-36A2-4A62-934C-CC3358FFD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30800" y="4194448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4"/>
                </a:solidFill>
                <a:latin typeface="+mn-lt"/>
              </a:rPr>
              <a:t>LOREM IPSUM</a:t>
            </a:r>
          </a:p>
        </p:txBody>
      </p:sp>
      <p:sp>
        <p:nvSpPr>
          <p:cNvPr id="111" name="Rectangle 12">
            <a:extLst>
              <a:ext uri="{FF2B5EF4-FFF2-40B4-BE49-F238E27FC236}">
                <a16:creationId xmlns:a16="http://schemas.microsoft.com/office/drawing/2014/main" id="{0B9F828D-9E43-4B74-B540-EB69E4A80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5084" y="8358476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3"/>
                </a:solidFill>
                <a:latin typeface="+mn-lt"/>
              </a:rPr>
              <a:t>LOREM IPSUM</a:t>
            </a:r>
          </a:p>
        </p:txBody>
      </p:sp>
      <p:sp>
        <p:nvSpPr>
          <p:cNvPr id="112" name="Rectangle 13">
            <a:extLst>
              <a:ext uri="{FF2B5EF4-FFF2-40B4-BE49-F238E27FC236}">
                <a16:creationId xmlns:a16="http://schemas.microsoft.com/office/drawing/2014/main" id="{4D8BDB41-0725-4685-BD80-4418BF0A9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5084" y="4170706"/>
            <a:ext cx="354904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2"/>
                </a:solidFill>
                <a:latin typeface="+mn-lt"/>
              </a:rPr>
              <a:t>LOREM IPSUM</a:t>
            </a:r>
            <a:endParaRPr lang="en-US" altLang="en-US">
              <a:solidFill>
                <a:schemeClr val="accent2"/>
              </a:solidFill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B7D3EDE-B795-4212-85B3-7B8290487F4F}"/>
              </a:ext>
            </a:extLst>
          </p:cNvPr>
          <p:cNvGrpSpPr/>
          <p:nvPr/>
        </p:nvGrpSpPr>
        <p:grpSpPr>
          <a:xfrm>
            <a:off x="6966623" y="4795156"/>
            <a:ext cx="10249033" cy="5694614"/>
            <a:chOff x="3250745" y="2056092"/>
            <a:chExt cx="5585718" cy="3103562"/>
          </a:xfrm>
        </p:grpSpPr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C4E3742D-68D5-405D-98AE-2FB8E78B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679" y="3251479"/>
              <a:ext cx="3676099" cy="1908175"/>
            </a:xfrm>
            <a:custGeom>
              <a:avLst/>
              <a:gdLst>
                <a:gd name="T0" fmla="*/ 2147483646 w 939"/>
                <a:gd name="T1" fmla="*/ 2147483646 h 474"/>
                <a:gd name="T2" fmla="*/ 2147483646 w 939"/>
                <a:gd name="T3" fmla="*/ 2147483646 h 474"/>
                <a:gd name="T4" fmla="*/ 0 w 939"/>
                <a:gd name="T5" fmla="*/ 0 h 474"/>
                <a:gd name="T6" fmla="*/ 0 w 939"/>
                <a:gd name="T7" fmla="*/ 2147483646 h 474"/>
                <a:gd name="T8" fmla="*/ 2147483646 w 939"/>
                <a:gd name="T9" fmla="*/ 2147483646 h 474"/>
                <a:gd name="T10" fmla="*/ 2147483646 w 939"/>
                <a:gd name="T11" fmla="*/ 2147483646 h 474"/>
                <a:gd name="T12" fmla="*/ 2147483646 w 939"/>
                <a:gd name="T13" fmla="*/ 0 h 474"/>
                <a:gd name="T14" fmla="*/ 2147483646 w 939"/>
                <a:gd name="T15" fmla="*/ 2147483646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9" h="474">
                  <a:moveTo>
                    <a:pt x="469" y="140"/>
                  </a:moveTo>
                  <a:cubicBezTo>
                    <a:pt x="467" y="140"/>
                    <a:pt x="467" y="140"/>
                    <a:pt x="467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83"/>
                    <a:pt x="210" y="474"/>
                    <a:pt x="469" y="474"/>
                  </a:cubicBezTo>
                  <a:cubicBezTo>
                    <a:pt x="729" y="474"/>
                    <a:pt x="939" y="383"/>
                    <a:pt x="939" y="270"/>
                  </a:cubicBezTo>
                  <a:cubicBezTo>
                    <a:pt x="939" y="0"/>
                    <a:pt x="939" y="0"/>
                    <a:pt x="939" y="0"/>
                  </a:cubicBezTo>
                  <a:lnTo>
                    <a:pt x="469" y="14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4" name="Freeform 15">
              <a:extLst>
                <a:ext uri="{FF2B5EF4-FFF2-40B4-BE49-F238E27FC236}">
                  <a16:creationId xmlns:a16="http://schemas.microsoft.com/office/drawing/2014/main" id="{5086228E-AD56-4587-923F-6484DBF7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745" y="2067017"/>
              <a:ext cx="2752053" cy="849312"/>
            </a:xfrm>
            <a:custGeom>
              <a:avLst/>
              <a:gdLst>
                <a:gd name="T0" fmla="*/ 2147483646 w 1781"/>
                <a:gd name="T1" fmla="*/ 0 h 535"/>
                <a:gd name="T2" fmla="*/ 0 w 1781"/>
                <a:gd name="T3" fmla="*/ 2147483646 h 535"/>
                <a:gd name="T4" fmla="*/ 2147483646 w 1781"/>
                <a:gd name="T5" fmla="*/ 2147483646 h 535"/>
                <a:gd name="T6" fmla="*/ 2147483646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1781" y="0"/>
                  </a:moveTo>
                  <a:lnTo>
                    <a:pt x="0" y="535"/>
                  </a:lnTo>
                  <a:lnTo>
                    <a:pt x="1781" y="535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5" name="Freeform 16">
              <a:extLst>
                <a:ext uri="{FF2B5EF4-FFF2-40B4-BE49-F238E27FC236}">
                  <a16:creationId xmlns:a16="http://schemas.microsoft.com/office/drawing/2014/main" id="{9F9AE047-BA5D-466B-A558-700A7367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905404"/>
              <a:ext cx="2752053" cy="849313"/>
            </a:xfrm>
            <a:custGeom>
              <a:avLst/>
              <a:gdLst>
                <a:gd name="T0" fmla="*/ 0 w 1781"/>
                <a:gd name="T1" fmla="*/ 0 h 535"/>
                <a:gd name="T2" fmla="*/ 2147483646 w 1781"/>
                <a:gd name="T3" fmla="*/ 2147483646 h 535"/>
                <a:gd name="T4" fmla="*/ 2147483646 w 1781"/>
                <a:gd name="T5" fmla="*/ 0 h 535"/>
                <a:gd name="T6" fmla="*/ 0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0"/>
                  </a:moveTo>
                  <a:lnTo>
                    <a:pt x="1781" y="535"/>
                  </a:lnTo>
                  <a:lnTo>
                    <a:pt x="17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7274E7A-D0D9-4626-B26A-55108F9B0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056092"/>
              <a:ext cx="2752052" cy="849312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2147483646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535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8B7AF0F-8880-4CE3-838F-4ADBE085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905404"/>
              <a:ext cx="2752052" cy="849313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0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0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310E01B7-5CC9-435F-AC08-EEFC5AEA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310" y="2832379"/>
              <a:ext cx="1253181" cy="1666875"/>
            </a:xfrm>
            <a:custGeom>
              <a:avLst/>
              <a:gdLst>
                <a:gd name="T0" fmla="*/ 2147483646 w 320"/>
                <a:gd name="T1" fmla="*/ 0 h 414"/>
                <a:gd name="T2" fmla="*/ 2147483646 w 320"/>
                <a:gd name="T3" fmla="*/ 2147483646 h 414"/>
                <a:gd name="T4" fmla="*/ 2147483646 w 320"/>
                <a:gd name="T5" fmla="*/ 2147483646 h 414"/>
                <a:gd name="T6" fmla="*/ 2147483646 w 320"/>
                <a:gd name="T7" fmla="*/ 2147483646 h 414"/>
                <a:gd name="T8" fmla="*/ 2147483646 w 320"/>
                <a:gd name="T9" fmla="*/ 2147483646 h 414"/>
                <a:gd name="T10" fmla="*/ 2147483646 w 320"/>
                <a:gd name="T11" fmla="*/ 2147483646 h 414"/>
                <a:gd name="T12" fmla="*/ 2147483646 w 320"/>
                <a:gd name="T13" fmla="*/ 2147483646 h 414"/>
                <a:gd name="T14" fmla="*/ 0 w 320"/>
                <a:gd name="T15" fmla="*/ 2147483646 h 414"/>
                <a:gd name="T16" fmla="*/ 2147483646 w 320"/>
                <a:gd name="T17" fmla="*/ 2147483646 h 414"/>
                <a:gd name="T18" fmla="*/ 2147483646 w 320"/>
                <a:gd name="T19" fmla="*/ 2147483646 h 414"/>
                <a:gd name="T20" fmla="*/ 2147483646 w 320"/>
                <a:gd name="T21" fmla="*/ 2147483646 h 414"/>
                <a:gd name="T22" fmla="*/ 2147483646 w 320"/>
                <a:gd name="T23" fmla="*/ 2147483646 h 414"/>
                <a:gd name="T24" fmla="*/ 2147483646 w 320"/>
                <a:gd name="T25" fmla="*/ 2147483646 h 414"/>
                <a:gd name="T26" fmla="*/ 2147483646 w 320"/>
                <a:gd name="T27" fmla="*/ 2147483646 h 414"/>
                <a:gd name="T28" fmla="*/ 2147483646 w 320"/>
                <a:gd name="T29" fmla="*/ 2147483646 h 414"/>
                <a:gd name="T30" fmla="*/ 2147483646 w 320"/>
                <a:gd name="T31" fmla="*/ 2147483646 h 414"/>
                <a:gd name="T32" fmla="*/ 2147483646 w 320"/>
                <a:gd name="T33" fmla="*/ 2147483646 h 414"/>
                <a:gd name="T34" fmla="*/ 2147483646 w 320"/>
                <a:gd name="T35" fmla="*/ 0 h 4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414">
                  <a:moveTo>
                    <a:pt x="302" y="0"/>
                  </a:moveTo>
                  <a:cubicBezTo>
                    <a:pt x="293" y="0"/>
                    <a:pt x="285" y="8"/>
                    <a:pt x="285" y="18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19" y="145"/>
                    <a:pt x="18" y="148"/>
                    <a:pt x="18" y="151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1" y="316"/>
                    <a:pt x="7" y="323"/>
                    <a:pt x="7" y="330"/>
                  </a:cubicBezTo>
                  <a:cubicBezTo>
                    <a:pt x="7" y="337"/>
                    <a:pt x="10" y="343"/>
                    <a:pt x="15" y="346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0" y="414"/>
                    <a:pt x="28" y="414"/>
                  </a:cubicBezTo>
                  <a:cubicBezTo>
                    <a:pt x="42" y="414"/>
                    <a:pt x="55" y="409"/>
                    <a:pt x="55" y="409"/>
                  </a:cubicBezTo>
                  <a:cubicBezTo>
                    <a:pt x="37" y="346"/>
                    <a:pt x="37" y="346"/>
                    <a:pt x="37" y="346"/>
                  </a:cubicBezTo>
                  <a:cubicBezTo>
                    <a:pt x="42" y="342"/>
                    <a:pt x="45" y="337"/>
                    <a:pt x="45" y="330"/>
                  </a:cubicBezTo>
                  <a:cubicBezTo>
                    <a:pt x="45" y="323"/>
                    <a:pt x="40" y="316"/>
                    <a:pt x="34" y="313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5" y="34"/>
                    <a:pt x="298" y="36"/>
                    <a:pt x="302" y="36"/>
                  </a:cubicBezTo>
                  <a:cubicBezTo>
                    <a:pt x="312" y="36"/>
                    <a:pt x="320" y="28"/>
                    <a:pt x="320" y="18"/>
                  </a:cubicBezTo>
                  <a:cubicBezTo>
                    <a:pt x="320" y="8"/>
                    <a:pt x="31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/>
            </a:p>
          </p:txBody>
        </p:sp>
      </p:grpSp>
      <p:sp>
        <p:nvSpPr>
          <p:cNvPr id="124" name="TextBox 93">
            <a:extLst>
              <a:ext uri="{FF2B5EF4-FFF2-40B4-BE49-F238E27FC236}">
                <a16:creationId xmlns:a16="http://schemas.microsoft.com/office/drawing/2014/main" id="{8CC39715-B065-4EB1-9785-974035FA6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101" y="9075942"/>
            <a:ext cx="3488398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25" name="TextBox 93">
            <a:extLst>
              <a:ext uri="{FF2B5EF4-FFF2-40B4-BE49-F238E27FC236}">
                <a16:creationId xmlns:a16="http://schemas.microsoft.com/office/drawing/2014/main" id="{CF29040A-120A-4944-AC03-A365EE752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78400" y="4878592"/>
            <a:ext cx="3458224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26" name="TextBox 93">
            <a:extLst>
              <a:ext uri="{FF2B5EF4-FFF2-40B4-BE49-F238E27FC236}">
                <a16:creationId xmlns:a16="http://schemas.microsoft.com/office/drawing/2014/main" id="{62F06696-7010-4147-A942-792FE7E36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6608" y="9075942"/>
            <a:ext cx="3538574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FA0BEB0-EDB3-4EEE-9605-65B868FEF514}"/>
              </a:ext>
            </a:extLst>
          </p:cNvPr>
          <p:cNvGrpSpPr/>
          <p:nvPr/>
        </p:nvGrpSpPr>
        <p:grpSpPr>
          <a:xfrm>
            <a:off x="21308339" y="4944403"/>
            <a:ext cx="1132637" cy="1139074"/>
            <a:chOff x="10509976" y="3561490"/>
            <a:chExt cx="520986" cy="523947"/>
          </a:xfrm>
          <a:solidFill>
            <a:schemeClr val="accent4"/>
          </a:solidFill>
        </p:grpSpPr>
        <p:sp>
          <p:nvSpPr>
            <p:cNvPr id="53" name="Freeform 89">
              <a:extLst>
                <a:ext uri="{FF2B5EF4-FFF2-40B4-BE49-F238E27FC236}">
                  <a16:creationId xmlns:a16="http://schemas.microsoft.com/office/drawing/2014/main" id="{46E37758-E734-41EF-BAE2-DF13D6BBF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0">
              <a:extLst>
                <a:ext uri="{FF2B5EF4-FFF2-40B4-BE49-F238E27FC236}">
                  <a16:creationId xmlns:a16="http://schemas.microsoft.com/office/drawing/2014/main" id="{E38AD219-77A1-4D54-9F35-FA36B0111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1">
              <a:extLst>
                <a:ext uri="{FF2B5EF4-FFF2-40B4-BE49-F238E27FC236}">
                  <a16:creationId xmlns:a16="http://schemas.microsoft.com/office/drawing/2014/main" id="{881E60C7-834D-4FD9-9300-34873B90E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2">
              <a:extLst>
                <a:ext uri="{FF2B5EF4-FFF2-40B4-BE49-F238E27FC236}">
                  <a16:creationId xmlns:a16="http://schemas.microsoft.com/office/drawing/2014/main" id="{197F36D5-0C9D-4209-9074-BBB948360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3">
              <a:extLst>
                <a:ext uri="{FF2B5EF4-FFF2-40B4-BE49-F238E27FC236}">
                  <a16:creationId xmlns:a16="http://schemas.microsoft.com/office/drawing/2014/main" id="{05415709-6DD4-4F79-9F59-AEC24CEF0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4">
              <a:extLst>
                <a:ext uri="{FF2B5EF4-FFF2-40B4-BE49-F238E27FC236}">
                  <a16:creationId xmlns:a16="http://schemas.microsoft.com/office/drawing/2014/main" id="{291ED17E-6F9F-4DAE-BB11-32E7379B5A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95">
              <a:extLst>
                <a:ext uri="{FF2B5EF4-FFF2-40B4-BE49-F238E27FC236}">
                  <a16:creationId xmlns:a16="http://schemas.microsoft.com/office/drawing/2014/main" id="{655E650A-B4D1-46B9-B7C0-251D5CA25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6">
              <a:extLst>
                <a:ext uri="{FF2B5EF4-FFF2-40B4-BE49-F238E27FC236}">
                  <a16:creationId xmlns:a16="http://schemas.microsoft.com/office/drawing/2014/main" id="{8BD2D292-11AE-4E36-8A87-3A7C3276B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97">
              <a:extLst>
                <a:ext uri="{FF2B5EF4-FFF2-40B4-BE49-F238E27FC236}">
                  <a16:creationId xmlns:a16="http://schemas.microsoft.com/office/drawing/2014/main" id="{08E73EDE-838E-4AD4-A8B9-CF3D22C5F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8">
              <a:extLst>
                <a:ext uri="{FF2B5EF4-FFF2-40B4-BE49-F238E27FC236}">
                  <a16:creationId xmlns:a16="http://schemas.microsoft.com/office/drawing/2014/main" id="{A10A02D8-A380-41C6-BF3B-2AE67DF3F2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9">
              <a:extLst>
                <a:ext uri="{FF2B5EF4-FFF2-40B4-BE49-F238E27FC236}">
                  <a16:creationId xmlns:a16="http://schemas.microsoft.com/office/drawing/2014/main" id="{E58D6F4D-C6E4-47D1-995F-15947D523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0">
              <a:extLst>
                <a:ext uri="{FF2B5EF4-FFF2-40B4-BE49-F238E27FC236}">
                  <a16:creationId xmlns:a16="http://schemas.microsoft.com/office/drawing/2014/main" id="{448EE010-B52B-49A5-B19A-7D560294C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Freeform 345">
            <a:extLst>
              <a:ext uri="{FF2B5EF4-FFF2-40B4-BE49-F238E27FC236}">
                <a16:creationId xmlns:a16="http://schemas.microsoft.com/office/drawing/2014/main" id="{E8DDD80E-0844-4F19-B6C6-93E4F06EC3AD}"/>
              </a:ext>
            </a:extLst>
          </p:cNvPr>
          <p:cNvSpPr>
            <a:spLocks noEditPoints="1"/>
          </p:cNvSpPr>
          <p:nvPr/>
        </p:nvSpPr>
        <p:spPr bwMode="auto">
          <a:xfrm>
            <a:off x="21512904" y="9350923"/>
            <a:ext cx="890823" cy="884964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46">
            <a:extLst>
              <a:ext uri="{FF2B5EF4-FFF2-40B4-BE49-F238E27FC236}">
                <a16:creationId xmlns:a16="http://schemas.microsoft.com/office/drawing/2014/main" id="{B765596E-E25E-479F-A4DF-2A672E8CA2F1}"/>
              </a:ext>
            </a:extLst>
          </p:cNvPr>
          <p:cNvSpPr>
            <a:spLocks noEditPoints="1"/>
          </p:cNvSpPr>
          <p:nvPr/>
        </p:nvSpPr>
        <p:spPr bwMode="auto">
          <a:xfrm>
            <a:off x="1227753" y="5226087"/>
            <a:ext cx="838978" cy="83897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D522164-8F8B-4687-98C7-412768801D73}"/>
              </a:ext>
            </a:extLst>
          </p:cNvPr>
          <p:cNvGrpSpPr/>
          <p:nvPr/>
        </p:nvGrpSpPr>
        <p:grpSpPr>
          <a:xfrm>
            <a:off x="1169751" y="9628285"/>
            <a:ext cx="1084038" cy="861485"/>
            <a:chOff x="10685463" y="5664201"/>
            <a:chExt cx="239713" cy="190500"/>
          </a:xfrm>
          <a:solidFill>
            <a:schemeClr val="accent3"/>
          </a:solidFill>
        </p:grpSpPr>
        <p:sp>
          <p:nvSpPr>
            <p:cNvPr id="68" name="Freeform 347">
              <a:extLst>
                <a:ext uri="{FF2B5EF4-FFF2-40B4-BE49-F238E27FC236}">
                  <a16:creationId xmlns:a16="http://schemas.microsoft.com/office/drawing/2014/main" id="{6E6317C9-10FB-4528-8886-B8C474A5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8">
              <a:extLst>
                <a:ext uri="{FF2B5EF4-FFF2-40B4-BE49-F238E27FC236}">
                  <a16:creationId xmlns:a16="http://schemas.microsoft.com/office/drawing/2014/main" id="{3D4E04E3-D4CA-4CD2-99AD-6FCDC2963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49">
              <a:extLst>
                <a:ext uri="{FF2B5EF4-FFF2-40B4-BE49-F238E27FC236}">
                  <a16:creationId xmlns:a16="http://schemas.microsoft.com/office/drawing/2014/main" id="{DE5834BB-B27C-4244-9429-9076AD5C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50">
              <a:extLst>
                <a:ext uri="{FF2B5EF4-FFF2-40B4-BE49-F238E27FC236}">
                  <a16:creationId xmlns:a16="http://schemas.microsoft.com/office/drawing/2014/main" id="{06A8F735-7B0F-4B5C-B534-7E663AA17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02775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A0986876-7994-429E-A948-F01DB290F5A0}"/>
              </a:ext>
            </a:extLst>
          </p:cNvPr>
          <p:cNvSpPr/>
          <p:nvPr/>
        </p:nvSpPr>
        <p:spPr>
          <a:xfrm>
            <a:off x="15442692" y="5931243"/>
            <a:ext cx="559816" cy="565689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C1A0625-7624-4471-BCFD-0D18329DE274}"/>
              </a:ext>
            </a:extLst>
          </p:cNvPr>
          <p:cNvSpPr/>
          <p:nvPr/>
        </p:nvSpPr>
        <p:spPr>
          <a:xfrm>
            <a:off x="14246297" y="4514849"/>
            <a:ext cx="569336" cy="749237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D2021FE-EB5F-48AB-B816-981C05D76462}"/>
              </a:ext>
            </a:extLst>
          </p:cNvPr>
          <p:cNvSpPr/>
          <p:nvPr/>
        </p:nvSpPr>
        <p:spPr>
          <a:xfrm>
            <a:off x="14749374" y="2228849"/>
            <a:ext cx="763547" cy="1045476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 useBgFill="1">
        <p:nvSpPr>
          <p:cNvPr id="29" name="Freeform 38">
            <a:extLst>
              <a:ext uri="{FF2B5EF4-FFF2-40B4-BE49-F238E27FC236}">
                <a16:creationId xmlns:a16="http://schemas.microsoft.com/office/drawing/2014/main" id="{7A2CC8F1-909F-40BF-9754-FF3E612986DF}"/>
              </a:ext>
            </a:extLst>
          </p:cNvPr>
          <p:cNvSpPr>
            <a:spLocks/>
          </p:cNvSpPr>
          <p:nvPr/>
        </p:nvSpPr>
        <p:spPr bwMode="auto">
          <a:xfrm>
            <a:off x="13986958" y="9921488"/>
            <a:ext cx="2274887" cy="3794512"/>
          </a:xfrm>
          <a:custGeom>
            <a:avLst/>
            <a:gdLst>
              <a:gd name="T0" fmla="*/ 252 w 284"/>
              <a:gd name="T1" fmla="*/ 25 h 477"/>
              <a:gd name="T2" fmla="*/ 221 w 284"/>
              <a:gd name="T3" fmla="*/ 40 h 477"/>
              <a:gd name="T4" fmla="*/ 182 w 284"/>
              <a:gd name="T5" fmla="*/ 0 h 477"/>
              <a:gd name="T6" fmla="*/ 142 w 284"/>
              <a:gd name="T7" fmla="*/ 40 h 477"/>
              <a:gd name="T8" fmla="*/ 103 w 284"/>
              <a:gd name="T9" fmla="*/ 0 h 477"/>
              <a:gd name="T10" fmla="*/ 63 w 284"/>
              <a:gd name="T11" fmla="*/ 40 h 477"/>
              <a:gd name="T12" fmla="*/ 32 w 284"/>
              <a:gd name="T13" fmla="*/ 25 h 477"/>
              <a:gd name="T14" fmla="*/ 0 w 284"/>
              <a:gd name="T15" fmla="*/ 25 h 477"/>
              <a:gd name="T16" fmla="*/ 0 w 284"/>
              <a:gd name="T17" fmla="*/ 477 h 477"/>
              <a:gd name="T18" fmla="*/ 284 w 284"/>
              <a:gd name="T19" fmla="*/ 477 h 477"/>
              <a:gd name="T20" fmla="*/ 284 w 284"/>
              <a:gd name="T21" fmla="*/ 25 h 477"/>
              <a:gd name="T22" fmla="*/ 252 w 284"/>
              <a:gd name="T23" fmla="*/ 25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477">
                <a:moveTo>
                  <a:pt x="252" y="25"/>
                </a:moveTo>
                <a:cubicBezTo>
                  <a:pt x="245" y="34"/>
                  <a:pt x="234" y="40"/>
                  <a:pt x="221" y="40"/>
                </a:cubicBezTo>
                <a:cubicBezTo>
                  <a:pt x="199" y="40"/>
                  <a:pt x="182" y="22"/>
                  <a:pt x="182" y="0"/>
                </a:cubicBezTo>
                <a:cubicBezTo>
                  <a:pt x="182" y="22"/>
                  <a:pt x="164" y="40"/>
                  <a:pt x="142" y="40"/>
                </a:cubicBezTo>
                <a:cubicBezTo>
                  <a:pt x="120" y="40"/>
                  <a:pt x="103" y="22"/>
                  <a:pt x="103" y="0"/>
                </a:cubicBezTo>
                <a:cubicBezTo>
                  <a:pt x="103" y="22"/>
                  <a:pt x="85" y="40"/>
                  <a:pt x="63" y="40"/>
                </a:cubicBezTo>
                <a:cubicBezTo>
                  <a:pt x="51" y="40"/>
                  <a:pt x="39" y="34"/>
                  <a:pt x="3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477"/>
                  <a:pt x="0" y="477"/>
                  <a:pt x="0" y="477"/>
                </a:cubicBezTo>
                <a:cubicBezTo>
                  <a:pt x="284" y="477"/>
                  <a:pt x="284" y="477"/>
                  <a:pt x="284" y="477"/>
                </a:cubicBezTo>
                <a:cubicBezTo>
                  <a:pt x="284" y="25"/>
                  <a:pt x="284" y="25"/>
                  <a:pt x="284" y="25"/>
                </a:cubicBezTo>
                <a:lnTo>
                  <a:pt x="252" y="25"/>
                </a:lnTo>
                <a:close/>
              </a:path>
            </a:pathLst>
          </a:custGeom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7565A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5836451-7327-4BC7-B6F8-279C2D10A453}"/>
              </a:ext>
            </a:extLst>
          </p:cNvPr>
          <p:cNvGrpSpPr/>
          <p:nvPr/>
        </p:nvGrpSpPr>
        <p:grpSpPr>
          <a:xfrm>
            <a:off x="8595893" y="2859347"/>
            <a:ext cx="5391065" cy="4095838"/>
            <a:chOff x="8201801" y="3891734"/>
            <a:chExt cx="5391065" cy="409583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54E86C0-392B-409C-A272-4FE8AF9F026B}"/>
                </a:ext>
              </a:extLst>
            </p:cNvPr>
            <p:cNvSpPr/>
            <p:nvPr/>
          </p:nvSpPr>
          <p:spPr>
            <a:xfrm>
              <a:off x="9985942" y="5024788"/>
              <a:ext cx="1044897" cy="104489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88900">
              <a:solidFill>
                <a:schemeClr val="accent1">
                  <a:lumMod val="7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t-business-03" panose="02000509000000000000" pitchFamily="49" charset="0"/>
                  <a:ea typeface="+mn-ea"/>
                  <a:cs typeface="+mn-cs"/>
                </a:rPr>
                <a:t>Y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D31351-8094-4F2A-9D9C-9C43327D807F}"/>
                </a:ext>
              </a:extLst>
            </p:cNvPr>
            <p:cNvSpPr txBox="1"/>
            <p:nvPr/>
          </p:nvSpPr>
          <p:spPr>
            <a:xfrm>
              <a:off x="8201801" y="6233246"/>
              <a:ext cx="539106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Recruitment</a:t>
              </a:r>
            </a:p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tellus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8CAA359-A9C6-4985-BF05-9AEA0DFA0FFE}"/>
                </a:ext>
              </a:extLst>
            </p:cNvPr>
            <p:cNvSpPr txBox="1"/>
            <p:nvPr/>
          </p:nvSpPr>
          <p:spPr>
            <a:xfrm>
              <a:off x="11329615" y="3891734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75%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1D329A6-7BD8-4FBE-AF1B-F00A8DF56EB1}"/>
              </a:ext>
            </a:extLst>
          </p:cNvPr>
          <p:cNvGrpSpPr/>
          <p:nvPr/>
        </p:nvGrpSpPr>
        <p:grpSpPr>
          <a:xfrm>
            <a:off x="15766106" y="4683805"/>
            <a:ext cx="6525822" cy="3015440"/>
            <a:chOff x="15372014" y="5716192"/>
            <a:chExt cx="6525822" cy="301544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AA6E474-1333-4C51-A7C4-DFACD7FABEAC}"/>
                </a:ext>
              </a:extLst>
            </p:cNvPr>
            <p:cNvGrpSpPr/>
            <p:nvPr/>
          </p:nvGrpSpPr>
          <p:grpSpPr>
            <a:xfrm>
              <a:off x="15372014" y="6441181"/>
              <a:ext cx="4175097" cy="1044897"/>
              <a:chOff x="16038791" y="5384506"/>
              <a:chExt cx="4175097" cy="1044897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E5F273AD-B93B-4ECA-8D37-996F3C27AD39}"/>
                  </a:ext>
                </a:extLst>
              </p:cNvPr>
              <p:cNvSpPr/>
              <p:nvPr/>
            </p:nvSpPr>
            <p:spPr>
              <a:xfrm flipH="1">
                <a:off x="19168991" y="5384506"/>
                <a:ext cx="1044897" cy="104489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88900">
                <a:solidFill>
                  <a:schemeClr val="accent1">
                    <a:lumMod val="75000"/>
                    <a:alpha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dt-business-03" panose="02000509000000000000" pitchFamily="49" charset="0"/>
                    <a:ea typeface="+mn-ea"/>
                    <a:cs typeface="+mn-cs"/>
                  </a:rPr>
                  <a:t>h</a:t>
                </a:r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CC9257B-887F-4464-919D-37525F8A6A63}"/>
                  </a:ext>
                </a:extLst>
              </p:cNvPr>
              <p:cNvCxnSpPr>
                <a:cxnSpLocks/>
                <a:stCxn id="39" idx="6"/>
              </p:cNvCxnSpPr>
              <p:nvPr/>
            </p:nvCxnSpPr>
            <p:spPr>
              <a:xfrm flipH="1">
                <a:off x="16038791" y="5906955"/>
                <a:ext cx="3130200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3FB48AE-A7B2-4010-B087-E3A8CF5F8487}"/>
                </a:ext>
              </a:extLst>
            </p:cNvPr>
            <p:cNvSpPr txBox="1"/>
            <p:nvPr/>
          </p:nvSpPr>
          <p:spPr>
            <a:xfrm flipH="1">
              <a:off x="16506771" y="7346637"/>
              <a:ext cx="5391065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B3E2F7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Analyze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27B346D-1A97-4586-A331-C96BFFF40328}"/>
                </a:ext>
              </a:extLst>
            </p:cNvPr>
            <p:cNvSpPr txBox="1"/>
            <p:nvPr/>
          </p:nvSpPr>
          <p:spPr>
            <a:xfrm flipH="1">
              <a:off x="16506771" y="5716192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35%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E5876F2-CDF9-4823-8C9C-8E43BF356271}"/>
              </a:ext>
            </a:extLst>
          </p:cNvPr>
          <p:cNvGrpSpPr/>
          <p:nvPr/>
        </p:nvGrpSpPr>
        <p:grpSpPr>
          <a:xfrm>
            <a:off x="15071373" y="1143982"/>
            <a:ext cx="6324014" cy="2736594"/>
            <a:chOff x="16703562" y="186503"/>
            <a:chExt cx="6324014" cy="2736594"/>
          </a:xfrm>
        </p:grpSpPr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AC81E59A-4DF5-412F-AD28-964A0E6588D0}"/>
                </a:ext>
              </a:extLst>
            </p:cNvPr>
            <p:cNvCxnSpPr>
              <a:cxnSpLocks/>
              <a:stCxn id="43" idx="6"/>
            </p:cNvCxnSpPr>
            <p:nvPr/>
          </p:nvCxnSpPr>
          <p:spPr>
            <a:xfrm flipH="1">
              <a:off x="16703562" y="1283366"/>
              <a:ext cx="310603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0A1BE09E-4068-44C3-8985-F4FFC52DEF1F}"/>
                </a:ext>
              </a:extLst>
            </p:cNvPr>
            <p:cNvSpPr/>
            <p:nvPr/>
          </p:nvSpPr>
          <p:spPr>
            <a:xfrm flipH="1">
              <a:off x="19809596" y="760917"/>
              <a:ext cx="1044897" cy="1044897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88900">
              <a:solidFill>
                <a:schemeClr val="accent1">
                  <a:lumMod val="7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t-business-03" panose="02000509000000000000" pitchFamily="49" charset="0"/>
                  <a:ea typeface="+mn-ea"/>
                  <a:cs typeface="+mn-cs"/>
                </a:rPr>
                <a:t>f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F150C7C-2513-462E-88A4-2BB6A7795817}"/>
                </a:ext>
              </a:extLst>
            </p:cNvPr>
            <p:cNvSpPr txBox="1"/>
            <p:nvPr/>
          </p:nvSpPr>
          <p:spPr>
            <a:xfrm flipH="1">
              <a:off x="17636511" y="1538102"/>
              <a:ext cx="5391065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Market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Aenean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ac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viverra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neque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. Maecenas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ullamcorper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err="1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turpis</a:t>
              </a: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272E3A"/>
                  </a:solidFill>
                  <a:effectLst/>
                  <a:uLnTx/>
                  <a:uFillTx/>
                  <a:latin typeface="Montserrat Light "/>
                  <a:ea typeface="+mn-ea"/>
                  <a:cs typeface="+mn-cs"/>
                </a:rPr>
                <a:t> sed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1599C0A-0C42-4A2A-B765-4EF00BE6D562}"/>
                </a:ext>
              </a:extLst>
            </p:cNvPr>
            <p:cNvSpPr txBox="1"/>
            <p:nvPr/>
          </p:nvSpPr>
          <p:spPr>
            <a:xfrm flipH="1">
              <a:off x="17423047" y="186503"/>
              <a:ext cx="1832553" cy="110799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0" i="0" u="none" strike="noStrike" kern="120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  <a:latin typeface="Montserrat Light "/>
                  <a:ea typeface="Open Sans Bold" panose="020B0806030504020204" pitchFamily="34" charset="0"/>
                  <a:cs typeface="Open Sans Bold" panose="020B0806030504020204" pitchFamily="34" charset="0"/>
                </a:rPr>
                <a:t>95%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03B684F-7544-42EA-A2C4-F22504831662}"/>
              </a:ext>
            </a:extLst>
          </p:cNvPr>
          <p:cNvGrpSpPr/>
          <p:nvPr/>
        </p:nvGrpSpPr>
        <p:grpSpPr>
          <a:xfrm>
            <a:off x="14246297" y="9921488"/>
            <a:ext cx="1760764" cy="2338584"/>
            <a:chOff x="13852205" y="10953875"/>
            <a:chExt cx="1760764" cy="2338584"/>
          </a:xfrm>
        </p:grpSpPr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750F447D-1096-41FD-97FF-DF2ACF593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2205" y="10953875"/>
              <a:ext cx="1760764" cy="2338584"/>
            </a:xfrm>
            <a:custGeom>
              <a:avLst/>
              <a:gdLst>
                <a:gd name="T0" fmla="*/ 110 w 220"/>
                <a:gd name="T1" fmla="*/ 40 h 294"/>
                <a:gd name="T2" fmla="*/ 71 w 220"/>
                <a:gd name="T3" fmla="*/ 0 h 294"/>
                <a:gd name="T4" fmla="*/ 31 w 220"/>
                <a:gd name="T5" fmla="*/ 40 h 294"/>
                <a:gd name="T6" fmla="*/ 0 w 220"/>
                <a:gd name="T7" fmla="*/ 25 h 294"/>
                <a:gd name="T8" fmla="*/ 110 w 220"/>
                <a:gd name="T9" fmla="*/ 294 h 294"/>
                <a:gd name="T10" fmla="*/ 220 w 220"/>
                <a:gd name="T11" fmla="*/ 25 h 294"/>
                <a:gd name="T12" fmla="*/ 189 w 220"/>
                <a:gd name="T13" fmla="*/ 40 h 294"/>
                <a:gd name="T14" fmla="*/ 150 w 220"/>
                <a:gd name="T15" fmla="*/ 0 h 294"/>
                <a:gd name="T16" fmla="*/ 110 w 220"/>
                <a:gd name="T17" fmla="*/ 4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0" h="294">
                  <a:moveTo>
                    <a:pt x="110" y="40"/>
                  </a:moveTo>
                  <a:cubicBezTo>
                    <a:pt x="88" y="40"/>
                    <a:pt x="71" y="22"/>
                    <a:pt x="71" y="0"/>
                  </a:cubicBezTo>
                  <a:cubicBezTo>
                    <a:pt x="71" y="22"/>
                    <a:pt x="53" y="40"/>
                    <a:pt x="31" y="40"/>
                  </a:cubicBezTo>
                  <a:cubicBezTo>
                    <a:pt x="19" y="40"/>
                    <a:pt x="7" y="34"/>
                    <a:pt x="0" y="25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3" y="34"/>
                    <a:pt x="202" y="40"/>
                    <a:pt x="189" y="40"/>
                  </a:cubicBezTo>
                  <a:cubicBezTo>
                    <a:pt x="167" y="40"/>
                    <a:pt x="150" y="22"/>
                    <a:pt x="150" y="0"/>
                  </a:cubicBezTo>
                  <a:cubicBezTo>
                    <a:pt x="150" y="22"/>
                    <a:pt x="132" y="40"/>
                    <a:pt x="110" y="40"/>
                  </a:cubicBezTo>
                  <a:close/>
                </a:path>
              </a:pathLst>
            </a:custGeom>
            <a:gradFill>
              <a:gsLst>
                <a:gs pos="100000">
                  <a:srgbClr val="A17859"/>
                </a:gs>
                <a:gs pos="48000">
                  <a:srgbClr val="E7C8B1"/>
                </a:gs>
              </a:gsLst>
              <a:path path="rect">
                <a:fillToRect t="100000" r="10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C9859871-C3AF-45FB-868E-DB3EC249B1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4419919" y="12722532"/>
              <a:ext cx="625337" cy="514516"/>
            </a:xfrm>
            <a:custGeom>
              <a:avLst/>
              <a:gdLst>
                <a:gd name="T0" fmla="*/ 0 w 158"/>
                <a:gd name="T1" fmla="*/ 65 h 130"/>
                <a:gd name="T2" fmla="*/ 158 w 158"/>
                <a:gd name="T3" fmla="*/ 0 h 130"/>
                <a:gd name="T4" fmla="*/ 158 w 158"/>
                <a:gd name="T5" fmla="*/ 130 h 130"/>
                <a:gd name="T6" fmla="*/ 0 w 158"/>
                <a:gd name="T7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30">
                  <a:moveTo>
                    <a:pt x="0" y="65"/>
                  </a:moveTo>
                  <a:lnTo>
                    <a:pt x="158" y="0"/>
                  </a:lnTo>
                  <a:lnTo>
                    <a:pt x="158" y="130"/>
                  </a:lnTo>
                  <a:lnTo>
                    <a:pt x="0" y="65"/>
                  </a:lnTo>
                  <a:close/>
                </a:path>
              </a:pathLst>
            </a:custGeom>
            <a:gradFill flip="none" rotWithShape="1">
              <a:gsLst>
                <a:gs pos="45000">
                  <a:srgbClr val="272E3A"/>
                </a:gs>
                <a:gs pos="100000">
                  <a:srgbClr val="4D5B73"/>
                </a:gs>
              </a:gsLst>
              <a:path path="rect">
                <a:fillToRect t="100000" r="100000"/>
              </a:path>
              <a:tileRect l="-100000" b="-10000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65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endParaRPr>
            </a:p>
          </p:txBody>
        </p: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05368AB-2C09-45D7-9520-23FAEF40DF15}"/>
              </a:ext>
            </a:extLst>
          </p:cNvPr>
          <p:cNvCxnSpPr>
            <a:stCxn id="31" idx="6"/>
          </p:cNvCxnSpPr>
          <p:nvPr/>
        </p:nvCxnSpPr>
        <p:spPr>
          <a:xfrm flipV="1">
            <a:off x="11424931" y="4514849"/>
            <a:ext cx="2821366" cy="1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itle 1">
            <a:extLst>
              <a:ext uri="{FF2B5EF4-FFF2-40B4-BE49-F238E27FC236}">
                <a16:creationId xmlns:a16="http://schemas.microsoft.com/office/drawing/2014/main" id="{1D63CC02-BF62-4528-B5B3-BC7C54C5022D}"/>
              </a:ext>
            </a:extLst>
          </p:cNvPr>
          <p:cNvSpPr txBox="1">
            <a:spLocks/>
          </p:cNvSpPr>
          <p:nvPr/>
        </p:nvSpPr>
        <p:spPr>
          <a:xfrm>
            <a:off x="440905" y="1761144"/>
            <a:ext cx="9778130" cy="241661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4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"/>
                <a:ea typeface="+mj-ea"/>
                <a:cs typeface="+mj-cs"/>
              </a:rPr>
              <a:t>Pencil graphic with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400" b="0" i="0" u="none" strike="noStrike" kern="1200" cap="none" spc="0" normalizeH="0" baseline="0" noProof="0">
              <a:ln>
                <a:noFill/>
              </a:ln>
              <a:solidFill>
                <a:srgbClr val="272E3A"/>
              </a:solidFill>
              <a:effectLst/>
              <a:uLnTx/>
              <a:uFillTx/>
              <a:latin typeface="Montserrat"/>
              <a:ea typeface="+mj-ea"/>
              <a:cs typeface="+mj-c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6CEDB00-6F4D-43D7-B8EE-BD0D00A91491}"/>
              </a:ext>
            </a:extLst>
          </p:cNvPr>
          <p:cNvSpPr/>
          <p:nvPr/>
        </p:nvSpPr>
        <p:spPr>
          <a:xfrm>
            <a:off x="-36513" y="6214517"/>
            <a:ext cx="7462225" cy="4443850"/>
          </a:xfrm>
          <a:prstGeom prst="rect">
            <a:avLst/>
          </a:prstGeom>
          <a:solidFill>
            <a:schemeClr val="bg1">
              <a:lumMod val="85000"/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Light 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EE1C979-E8D8-4953-A6A3-A9AB8F699281}"/>
              </a:ext>
            </a:extLst>
          </p:cNvPr>
          <p:cNvSpPr txBox="1"/>
          <p:nvPr/>
        </p:nvSpPr>
        <p:spPr>
          <a:xfrm>
            <a:off x="850641" y="6912948"/>
            <a:ext cx="568791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Maecenas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facilisis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facilis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orci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at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bibendum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Donec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eget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viverra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nisi, non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luctus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arcu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. Sed ipsum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leo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volutpat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id convallis vitae, </a:t>
            </a:r>
            <a:r>
              <a:rPr kumimoji="0" lang="en-US" sz="3200" b="0" i="0" u="none" strike="noStrike" kern="1200" cap="none" spc="0" normalizeH="0" baseline="0" noProof="0" err="1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mollis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72E3A"/>
                </a:solidFill>
                <a:effectLst/>
                <a:uLnTx/>
                <a:uFillTx/>
                <a:latin typeface="Montserrat Light "/>
                <a:ea typeface="+mn-ea"/>
                <a:cs typeface="+mn-cs"/>
              </a:rPr>
              <a:t> ac dui. </a:t>
            </a:r>
          </a:p>
        </p:txBody>
      </p:sp>
    </p:spTree>
    <p:extLst>
      <p:ext uri="{BB962C8B-B14F-4D97-AF65-F5344CB8AC3E}">
        <p14:creationId xmlns:p14="http://schemas.microsoft.com/office/powerpoint/2010/main" val="1409100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73333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73333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73333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3333">
                                          <p:cBhvr additive="base">
                                            <p:cTn id="1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3333">
                                          <p:cBhvr additive="base">
                                            <p:cTn id="2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Business Plan </a:t>
            </a:r>
          </a:p>
        </p:txBody>
      </p:sp>
      <p:sp>
        <p:nvSpPr>
          <p:cNvPr id="247" name="TextBox 93">
            <a:extLst>
              <a:ext uri="{FF2B5EF4-FFF2-40B4-BE49-F238E27FC236}">
                <a16:creationId xmlns:a16="http://schemas.microsoft.com/office/drawing/2014/main" id="{10CE07CA-1398-42A4-B08E-26479DFFD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10570720"/>
            <a:ext cx="33126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53" name="Freeform 32">
            <a:extLst>
              <a:ext uri="{FF2B5EF4-FFF2-40B4-BE49-F238E27FC236}">
                <a16:creationId xmlns:a16="http://schemas.microsoft.com/office/drawing/2014/main" id="{FD3B173D-7CEF-4EE1-BCA4-28AD64E3CF78}"/>
              </a:ext>
            </a:extLst>
          </p:cNvPr>
          <p:cNvSpPr>
            <a:spLocks/>
          </p:cNvSpPr>
          <p:nvPr/>
        </p:nvSpPr>
        <p:spPr bwMode="auto">
          <a:xfrm>
            <a:off x="10076789" y="8595716"/>
            <a:ext cx="4817846" cy="3861021"/>
          </a:xfrm>
          <a:custGeom>
            <a:avLst/>
            <a:gdLst>
              <a:gd name="T0" fmla="*/ 2147483646 w 705"/>
              <a:gd name="T1" fmla="*/ 2147483646 h 633"/>
              <a:gd name="T2" fmla="*/ 2147483646 w 705"/>
              <a:gd name="T3" fmla="*/ 2147483646 h 633"/>
              <a:gd name="T4" fmla="*/ 2147483646 w 705"/>
              <a:gd name="T5" fmla="*/ 2147483646 h 633"/>
              <a:gd name="T6" fmla="*/ 2147483646 w 705"/>
              <a:gd name="T7" fmla="*/ 2147483646 h 633"/>
              <a:gd name="T8" fmla="*/ 2147483646 w 705"/>
              <a:gd name="T9" fmla="*/ 2147483646 h 633"/>
              <a:gd name="T10" fmla="*/ 2147483646 w 705"/>
              <a:gd name="T11" fmla="*/ 2147483646 h 633"/>
              <a:gd name="T12" fmla="*/ 2147483646 w 705"/>
              <a:gd name="T13" fmla="*/ 0 h 633"/>
              <a:gd name="T14" fmla="*/ 2147483646 w 705"/>
              <a:gd name="T15" fmla="*/ 2147483646 h 633"/>
              <a:gd name="T16" fmla="*/ 2147483646 w 705"/>
              <a:gd name="T17" fmla="*/ 2147483646 h 633"/>
              <a:gd name="T18" fmla="*/ 2147483646 w 705"/>
              <a:gd name="T19" fmla="*/ 2147483646 h 633"/>
              <a:gd name="T20" fmla="*/ 2147483646 w 705"/>
              <a:gd name="T21" fmla="*/ 2147483646 h 633"/>
              <a:gd name="T22" fmla="*/ 2147483646 w 705"/>
              <a:gd name="T23" fmla="*/ 2147483646 h 633"/>
              <a:gd name="T24" fmla="*/ 0 w 705"/>
              <a:gd name="T25" fmla="*/ 2147483646 h 6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05" h="633">
                <a:moveTo>
                  <a:pt x="705" y="633"/>
                </a:moveTo>
                <a:cubicBezTo>
                  <a:pt x="664" y="592"/>
                  <a:pt x="615" y="563"/>
                  <a:pt x="562" y="539"/>
                </a:cubicBezTo>
                <a:cubicBezTo>
                  <a:pt x="539" y="528"/>
                  <a:pt x="515" y="519"/>
                  <a:pt x="491" y="510"/>
                </a:cubicBezTo>
                <a:cubicBezTo>
                  <a:pt x="447" y="493"/>
                  <a:pt x="433" y="447"/>
                  <a:pt x="467" y="414"/>
                </a:cubicBezTo>
                <a:cubicBezTo>
                  <a:pt x="534" y="348"/>
                  <a:pt x="559" y="265"/>
                  <a:pt x="556" y="175"/>
                </a:cubicBezTo>
                <a:cubicBezTo>
                  <a:pt x="552" y="79"/>
                  <a:pt x="496" y="29"/>
                  <a:pt x="408" y="7"/>
                </a:cubicBezTo>
                <a:cubicBezTo>
                  <a:pt x="389" y="2"/>
                  <a:pt x="371" y="0"/>
                  <a:pt x="353" y="0"/>
                </a:cubicBezTo>
                <a:cubicBezTo>
                  <a:pt x="335" y="0"/>
                  <a:pt x="316" y="2"/>
                  <a:pt x="297" y="7"/>
                </a:cubicBezTo>
                <a:cubicBezTo>
                  <a:pt x="209" y="29"/>
                  <a:pt x="154" y="79"/>
                  <a:pt x="150" y="175"/>
                </a:cubicBezTo>
                <a:cubicBezTo>
                  <a:pt x="146" y="265"/>
                  <a:pt x="172" y="347"/>
                  <a:pt x="239" y="414"/>
                </a:cubicBezTo>
                <a:cubicBezTo>
                  <a:pt x="272" y="447"/>
                  <a:pt x="259" y="493"/>
                  <a:pt x="215" y="510"/>
                </a:cubicBezTo>
                <a:cubicBezTo>
                  <a:pt x="191" y="519"/>
                  <a:pt x="167" y="528"/>
                  <a:pt x="143" y="539"/>
                </a:cubicBezTo>
                <a:cubicBezTo>
                  <a:pt x="91" y="563"/>
                  <a:pt x="42" y="592"/>
                  <a:pt x="0" y="633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254" name="Freeform 33">
            <a:extLst>
              <a:ext uri="{FF2B5EF4-FFF2-40B4-BE49-F238E27FC236}">
                <a16:creationId xmlns:a16="http://schemas.microsoft.com/office/drawing/2014/main" id="{79448B28-D50A-42C1-BEAB-4F321AF86F21}"/>
              </a:ext>
            </a:extLst>
          </p:cNvPr>
          <p:cNvSpPr>
            <a:spLocks/>
          </p:cNvSpPr>
          <p:nvPr/>
        </p:nvSpPr>
        <p:spPr bwMode="auto">
          <a:xfrm>
            <a:off x="11047012" y="8541335"/>
            <a:ext cx="2882946" cy="1300190"/>
          </a:xfrm>
          <a:custGeom>
            <a:avLst/>
            <a:gdLst>
              <a:gd name="T0" fmla="*/ 2147483646 w 422"/>
              <a:gd name="T1" fmla="*/ 2147483646 h 213"/>
              <a:gd name="T2" fmla="*/ 2147483646 w 422"/>
              <a:gd name="T3" fmla="*/ 2147483646 h 213"/>
              <a:gd name="T4" fmla="*/ 0 w 422"/>
              <a:gd name="T5" fmla="*/ 0 h 213"/>
              <a:gd name="T6" fmla="*/ 0 w 422"/>
              <a:gd name="T7" fmla="*/ 2147483646 h 213"/>
              <a:gd name="T8" fmla="*/ 2147483646 w 422"/>
              <a:gd name="T9" fmla="*/ 2147483646 h 213"/>
              <a:gd name="T10" fmla="*/ 2147483646 w 422"/>
              <a:gd name="T11" fmla="*/ 2147483646 h 213"/>
              <a:gd name="T12" fmla="*/ 2147483646 w 422"/>
              <a:gd name="T13" fmla="*/ 0 h 213"/>
              <a:gd name="T14" fmla="*/ 2147483646 w 422"/>
              <a:gd name="T15" fmla="*/ 2147483646 h 2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2" h="213">
                <a:moveTo>
                  <a:pt x="211" y="63"/>
                </a:moveTo>
                <a:cubicBezTo>
                  <a:pt x="210" y="63"/>
                  <a:pt x="210" y="63"/>
                  <a:pt x="210" y="63"/>
                </a:cubicBezTo>
                <a:cubicBezTo>
                  <a:pt x="0" y="0"/>
                  <a:pt x="0" y="0"/>
                  <a:pt x="0" y="0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72"/>
                  <a:pt x="94" y="213"/>
                  <a:pt x="211" y="213"/>
                </a:cubicBezTo>
                <a:cubicBezTo>
                  <a:pt x="327" y="213"/>
                  <a:pt x="422" y="172"/>
                  <a:pt x="422" y="121"/>
                </a:cubicBezTo>
                <a:cubicBezTo>
                  <a:pt x="422" y="0"/>
                  <a:pt x="422" y="0"/>
                  <a:pt x="422" y="0"/>
                </a:cubicBezTo>
                <a:lnTo>
                  <a:pt x="211" y="63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255" name="Freeform 34">
            <a:extLst>
              <a:ext uri="{FF2B5EF4-FFF2-40B4-BE49-F238E27FC236}">
                <a16:creationId xmlns:a16="http://schemas.microsoft.com/office/drawing/2014/main" id="{EDCCCE5F-4200-4123-B418-D107C62E97B7}"/>
              </a:ext>
            </a:extLst>
          </p:cNvPr>
          <p:cNvSpPr>
            <a:spLocks/>
          </p:cNvSpPr>
          <p:nvPr/>
        </p:nvSpPr>
        <p:spPr bwMode="auto">
          <a:xfrm>
            <a:off x="10329046" y="7780007"/>
            <a:ext cx="4310559" cy="1151880"/>
          </a:xfrm>
          <a:custGeom>
            <a:avLst/>
            <a:gdLst>
              <a:gd name="T0" fmla="*/ 2147483646 w 1555"/>
              <a:gd name="T1" fmla="*/ 0 h 466"/>
              <a:gd name="T2" fmla="*/ 0 w 1555"/>
              <a:gd name="T3" fmla="*/ 2147483646 h 466"/>
              <a:gd name="T4" fmla="*/ 2147483646 w 1555"/>
              <a:gd name="T5" fmla="*/ 2147483646 h 466"/>
              <a:gd name="T6" fmla="*/ 2147483646 w 1555"/>
              <a:gd name="T7" fmla="*/ 2147483646 h 466"/>
              <a:gd name="T8" fmla="*/ 2147483646 w 1555"/>
              <a:gd name="T9" fmla="*/ 0 h 4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55" h="466">
                <a:moveTo>
                  <a:pt x="779" y="0"/>
                </a:moveTo>
                <a:lnTo>
                  <a:pt x="0" y="232"/>
                </a:lnTo>
                <a:lnTo>
                  <a:pt x="779" y="466"/>
                </a:lnTo>
                <a:lnTo>
                  <a:pt x="1555" y="232"/>
                </a:lnTo>
                <a:lnTo>
                  <a:pt x="779" y="0"/>
                </a:lnTo>
                <a:close/>
              </a:path>
            </a:pathLst>
          </a:custGeom>
          <a:solidFill>
            <a:srgbClr val="424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6" name="Freeform 35">
            <a:extLst>
              <a:ext uri="{FF2B5EF4-FFF2-40B4-BE49-F238E27FC236}">
                <a16:creationId xmlns:a16="http://schemas.microsoft.com/office/drawing/2014/main" id="{92AA404F-5B8F-4154-9D9D-D9017AFFEB4D}"/>
              </a:ext>
            </a:extLst>
          </p:cNvPr>
          <p:cNvSpPr>
            <a:spLocks/>
          </p:cNvSpPr>
          <p:nvPr/>
        </p:nvSpPr>
        <p:spPr bwMode="auto">
          <a:xfrm>
            <a:off x="11579248" y="8304038"/>
            <a:ext cx="956361" cy="1109859"/>
          </a:xfrm>
          <a:custGeom>
            <a:avLst/>
            <a:gdLst>
              <a:gd name="T0" fmla="*/ 2147483646 w 140"/>
              <a:gd name="T1" fmla="*/ 0 h 182"/>
              <a:gd name="T2" fmla="*/ 2147483646 w 140"/>
              <a:gd name="T3" fmla="*/ 2147483646 h 182"/>
              <a:gd name="T4" fmla="*/ 2147483646 w 140"/>
              <a:gd name="T5" fmla="*/ 2147483646 h 182"/>
              <a:gd name="T6" fmla="*/ 2147483646 w 140"/>
              <a:gd name="T7" fmla="*/ 2147483646 h 182"/>
              <a:gd name="T8" fmla="*/ 2147483646 w 140"/>
              <a:gd name="T9" fmla="*/ 2147483646 h 182"/>
              <a:gd name="T10" fmla="*/ 2147483646 w 140"/>
              <a:gd name="T11" fmla="*/ 2147483646 h 182"/>
              <a:gd name="T12" fmla="*/ 2147483646 w 140"/>
              <a:gd name="T13" fmla="*/ 2147483646 h 182"/>
              <a:gd name="T14" fmla="*/ 0 w 140"/>
              <a:gd name="T15" fmla="*/ 2147483646 h 182"/>
              <a:gd name="T16" fmla="*/ 2147483646 w 140"/>
              <a:gd name="T17" fmla="*/ 2147483646 h 182"/>
              <a:gd name="T18" fmla="*/ 2147483646 w 140"/>
              <a:gd name="T19" fmla="*/ 2147483646 h 182"/>
              <a:gd name="T20" fmla="*/ 2147483646 w 140"/>
              <a:gd name="T21" fmla="*/ 2147483646 h 182"/>
              <a:gd name="T22" fmla="*/ 2147483646 w 140"/>
              <a:gd name="T23" fmla="*/ 2147483646 h 182"/>
              <a:gd name="T24" fmla="*/ 2147483646 w 140"/>
              <a:gd name="T25" fmla="*/ 2147483646 h 182"/>
              <a:gd name="T26" fmla="*/ 2147483646 w 140"/>
              <a:gd name="T27" fmla="*/ 2147483646 h 182"/>
              <a:gd name="T28" fmla="*/ 2147483646 w 140"/>
              <a:gd name="T29" fmla="*/ 2147483646 h 182"/>
              <a:gd name="T30" fmla="*/ 2147483646 w 140"/>
              <a:gd name="T31" fmla="*/ 2147483646 h 182"/>
              <a:gd name="T32" fmla="*/ 2147483646 w 140"/>
              <a:gd name="T33" fmla="*/ 2147483646 h 182"/>
              <a:gd name="T34" fmla="*/ 2147483646 w 140"/>
              <a:gd name="T35" fmla="*/ 0 h 1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0" h="182">
                <a:moveTo>
                  <a:pt x="133" y="0"/>
                </a:moveTo>
                <a:cubicBezTo>
                  <a:pt x="128" y="0"/>
                  <a:pt x="125" y="4"/>
                  <a:pt x="125" y="8"/>
                </a:cubicBezTo>
                <a:cubicBezTo>
                  <a:pt x="10" y="63"/>
                  <a:pt x="10" y="63"/>
                  <a:pt x="10" y="63"/>
                </a:cubicBezTo>
                <a:cubicBezTo>
                  <a:pt x="9" y="64"/>
                  <a:pt x="8" y="65"/>
                  <a:pt x="8" y="66"/>
                </a:cubicBezTo>
                <a:cubicBezTo>
                  <a:pt x="8" y="138"/>
                  <a:pt x="8" y="138"/>
                  <a:pt x="8" y="138"/>
                </a:cubicBezTo>
                <a:cubicBezTo>
                  <a:pt x="5" y="139"/>
                  <a:pt x="3" y="142"/>
                  <a:pt x="3" y="145"/>
                </a:cubicBezTo>
                <a:cubicBezTo>
                  <a:pt x="3" y="148"/>
                  <a:pt x="5" y="151"/>
                  <a:pt x="7" y="152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79"/>
                  <a:pt x="4" y="182"/>
                  <a:pt x="12" y="182"/>
                </a:cubicBezTo>
                <a:cubicBezTo>
                  <a:pt x="18" y="182"/>
                  <a:pt x="24" y="179"/>
                  <a:pt x="24" y="179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8" y="150"/>
                  <a:pt x="20" y="148"/>
                  <a:pt x="20" y="145"/>
                </a:cubicBezTo>
                <a:cubicBezTo>
                  <a:pt x="20" y="142"/>
                  <a:pt x="18" y="139"/>
                  <a:pt x="15" y="138"/>
                </a:cubicBezTo>
                <a:cubicBezTo>
                  <a:pt x="15" y="69"/>
                  <a:pt x="15" y="69"/>
                  <a:pt x="15" y="69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9" y="15"/>
                  <a:pt x="131" y="16"/>
                  <a:pt x="133" y="16"/>
                </a:cubicBezTo>
                <a:cubicBezTo>
                  <a:pt x="137" y="16"/>
                  <a:pt x="140" y="12"/>
                  <a:pt x="140" y="8"/>
                </a:cubicBezTo>
                <a:cubicBezTo>
                  <a:pt x="140" y="4"/>
                  <a:pt x="137" y="0"/>
                  <a:pt x="1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7" name="Freeform 36">
            <a:extLst>
              <a:ext uri="{FF2B5EF4-FFF2-40B4-BE49-F238E27FC236}">
                <a16:creationId xmlns:a16="http://schemas.microsoft.com/office/drawing/2014/main" id="{6454C8B0-542D-4E44-9868-7ACB9E767E3C}"/>
              </a:ext>
            </a:extLst>
          </p:cNvPr>
          <p:cNvSpPr>
            <a:spLocks/>
          </p:cNvSpPr>
          <p:nvPr/>
        </p:nvSpPr>
        <p:spPr bwMode="auto">
          <a:xfrm>
            <a:off x="17372860" y="8425159"/>
            <a:ext cx="690243" cy="1483107"/>
          </a:xfrm>
          <a:custGeom>
            <a:avLst/>
            <a:gdLst>
              <a:gd name="T0" fmla="*/ 0 w 101"/>
              <a:gd name="T1" fmla="*/ 0 h 243"/>
              <a:gd name="T2" fmla="*/ 2147483646 w 101"/>
              <a:gd name="T3" fmla="*/ 2147483646 h 24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1" h="243">
                <a:moveTo>
                  <a:pt x="0" y="0"/>
                </a:moveTo>
                <a:cubicBezTo>
                  <a:pt x="47" y="76"/>
                  <a:pt x="80" y="158"/>
                  <a:pt x="101" y="243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8" name="Freeform 37">
            <a:extLst>
              <a:ext uri="{FF2B5EF4-FFF2-40B4-BE49-F238E27FC236}">
                <a16:creationId xmlns:a16="http://schemas.microsoft.com/office/drawing/2014/main" id="{0F28A590-CDD6-4028-A7D3-650A7D847575}"/>
              </a:ext>
            </a:extLst>
          </p:cNvPr>
          <p:cNvSpPr>
            <a:spLocks/>
          </p:cNvSpPr>
          <p:nvPr/>
        </p:nvSpPr>
        <p:spPr bwMode="auto">
          <a:xfrm>
            <a:off x="13785810" y="6109040"/>
            <a:ext cx="1721450" cy="640209"/>
          </a:xfrm>
          <a:custGeom>
            <a:avLst/>
            <a:gdLst>
              <a:gd name="T0" fmla="*/ 0 w 252"/>
              <a:gd name="T1" fmla="*/ 0 h 105"/>
              <a:gd name="T2" fmla="*/ 2147483646 w 252"/>
              <a:gd name="T3" fmla="*/ 2147483646 h 10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2" h="105">
                <a:moveTo>
                  <a:pt x="0" y="0"/>
                </a:moveTo>
                <a:cubicBezTo>
                  <a:pt x="88" y="21"/>
                  <a:pt x="174" y="56"/>
                  <a:pt x="252" y="105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59" name="Freeform 38">
            <a:extLst>
              <a:ext uri="{FF2B5EF4-FFF2-40B4-BE49-F238E27FC236}">
                <a16:creationId xmlns:a16="http://schemas.microsoft.com/office/drawing/2014/main" id="{A61C29F6-CF9F-451D-81CD-6349754DAD84}"/>
              </a:ext>
            </a:extLst>
          </p:cNvPr>
          <p:cNvSpPr>
            <a:spLocks/>
          </p:cNvSpPr>
          <p:nvPr/>
        </p:nvSpPr>
        <p:spPr bwMode="auto">
          <a:xfrm>
            <a:off x="9433671" y="6109040"/>
            <a:ext cx="1715906" cy="632792"/>
          </a:xfrm>
          <a:custGeom>
            <a:avLst/>
            <a:gdLst>
              <a:gd name="T0" fmla="*/ 0 w 251"/>
              <a:gd name="T1" fmla="*/ 2147483646 h 104"/>
              <a:gd name="T2" fmla="*/ 2147483646 w 251"/>
              <a:gd name="T3" fmla="*/ 0 h 10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1" h="104">
                <a:moveTo>
                  <a:pt x="0" y="104"/>
                </a:moveTo>
                <a:cubicBezTo>
                  <a:pt x="78" y="56"/>
                  <a:pt x="163" y="21"/>
                  <a:pt x="251" y="0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0" name="Freeform 39">
            <a:extLst>
              <a:ext uri="{FF2B5EF4-FFF2-40B4-BE49-F238E27FC236}">
                <a16:creationId xmlns:a16="http://schemas.microsoft.com/office/drawing/2014/main" id="{F62571B5-4DF1-4976-9272-A7D66DB7818F}"/>
              </a:ext>
            </a:extLst>
          </p:cNvPr>
          <p:cNvSpPr>
            <a:spLocks/>
          </p:cNvSpPr>
          <p:nvPr/>
        </p:nvSpPr>
        <p:spPr bwMode="auto">
          <a:xfrm>
            <a:off x="6872284" y="8432574"/>
            <a:ext cx="681928" cy="1468276"/>
          </a:xfrm>
          <a:custGeom>
            <a:avLst/>
            <a:gdLst>
              <a:gd name="T0" fmla="*/ 0 w 100"/>
              <a:gd name="T1" fmla="*/ 2147483646 h 241"/>
              <a:gd name="T2" fmla="*/ 2147483646 w 100"/>
              <a:gd name="T3" fmla="*/ 0 h 24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0" h="241">
                <a:moveTo>
                  <a:pt x="0" y="241"/>
                </a:moveTo>
                <a:cubicBezTo>
                  <a:pt x="21" y="157"/>
                  <a:pt x="54" y="76"/>
                  <a:pt x="100" y="0"/>
                </a:cubicBezTo>
              </a:path>
            </a:pathLst>
          </a:custGeom>
          <a:noFill/>
          <a:ln w="71438" cap="rnd">
            <a:solidFill>
              <a:srgbClr val="594F4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61" name="Freeform 40">
            <a:extLst>
              <a:ext uri="{FF2B5EF4-FFF2-40B4-BE49-F238E27FC236}">
                <a16:creationId xmlns:a16="http://schemas.microsoft.com/office/drawing/2014/main" id="{6B25B974-26A8-40A8-9AB1-0190DA8B56F3}"/>
              </a:ext>
            </a:extLst>
          </p:cNvPr>
          <p:cNvSpPr>
            <a:spLocks/>
          </p:cNvSpPr>
          <p:nvPr/>
        </p:nvSpPr>
        <p:spPr bwMode="auto">
          <a:xfrm>
            <a:off x="15379746" y="6450153"/>
            <a:ext cx="2304287" cy="2304289"/>
          </a:xfrm>
          <a:custGeom>
            <a:avLst/>
            <a:gdLst>
              <a:gd name="T0" fmla="*/ 2147483646 w 338"/>
              <a:gd name="T1" fmla="*/ 2147483646 h 338"/>
              <a:gd name="T2" fmla="*/ 2147483646 w 338"/>
              <a:gd name="T3" fmla="*/ 2147483646 h 338"/>
              <a:gd name="T4" fmla="*/ 2147483646 w 338"/>
              <a:gd name="T5" fmla="*/ 2147483646 h 338"/>
              <a:gd name="T6" fmla="*/ 2147483646 w 338"/>
              <a:gd name="T7" fmla="*/ 2147483646 h 338"/>
              <a:gd name="T8" fmla="*/ 2147483646 w 338"/>
              <a:gd name="T9" fmla="*/ 2147483646 h 3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8" h="338">
                <a:moveTo>
                  <a:pt x="278" y="278"/>
                </a:moveTo>
                <a:cubicBezTo>
                  <a:pt x="218" y="338"/>
                  <a:pt x="120" y="338"/>
                  <a:pt x="60" y="278"/>
                </a:cubicBezTo>
                <a:cubicBezTo>
                  <a:pt x="0" y="218"/>
                  <a:pt x="0" y="120"/>
                  <a:pt x="60" y="60"/>
                </a:cubicBezTo>
                <a:cubicBezTo>
                  <a:pt x="120" y="0"/>
                  <a:pt x="218" y="0"/>
                  <a:pt x="278" y="60"/>
                </a:cubicBezTo>
                <a:cubicBezTo>
                  <a:pt x="338" y="120"/>
                  <a:pt x="338" y="218"/>
                  <a:pt x="278" y="27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262" name="Oval 41">
            <a:extLst>
              <a:ext uri="{FF2B5EF4-FFF2-40B4-BE49-F238E27FC236}">
                <a16:creationId xmlns:a16="http://schemas.microsoft.com/office/drawing/2014/main" id="{80FBE960-9ABD-47D9-B327-BA6F843E5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7725" y="10170278"/>
            <a:ext cx="2106768" cy="21031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+mn-lt"/>
            </a:endParaRPr>
          </a:p>
        </p:txBody>
      </p:sp>
      <p:sp>
        <p:nvSpPr>
          <p:cNvPr id="263" name="Oval 42">
            <a:extLst>
              <a:ext uri="{FF2B5EF4-FFF2-40B4-BE49-F238E27FC236}">
                <a16:creationId xmlns:a16="http://schemas.microsoft.com/office/drawing/2014/main" id="{B4DE78A7-6BF8-45D9-8E7F-BF0F831F4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0892" y="10170278"/>
            <a:ext cx="2106768" cy="21031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+mn-lt"/>
            </a:endParaRPr>
          </a:p>
        </p:txBody>
      </p:sp>
      <p:sp>
        <p:nvSpPr>
          <p:cNvPr id="264" name="Freeform 43">
            <a:extLst>
              <a:ext uri="{FF2B5EF4-FFF2-40B4-BE49-F238E27FC236}">
                <a16:creationId xmlns:a16="http://schemas.microsoft.com/office/drawing/2014/main" id="{24C29D06-1CCF-4CA8-85FB-0CD5F01E2220}"/>
              </a:ext>
            </a:extLst>
          </p:cNvPr>
          <p:cNvSpPr>
            <a:spLocks/>
          </p:cNvSpPr>
          <p:nvPr/>
        </p:nvSpPr>
        <p:spPr bwMode="auto">
          <a:xfrm>
            <a:off x="7246512" y="6450153"/>
            <a:ext cx="2309130" cy="2304289"/>
          </a:xfrm>
          <a:custGeom>
            <a:avLst/>
            <a:gdLst>
              <a:gd name="T0" fmla="*/ 2147483646 w 338"/>
              <a:gd name="T1" fmla="*/ 2147483646 h 338"/>
              <a:gd name="T2" fmla="*/ 2147483646 w 338"/>
              <a:gd name="T3" fmla="*/ 2147483646 h 338"/>
              <a:gd name="T4" fmla="*/ 2147483646 w 338"/>
              <a:gd name="T5" fmla="*/ 2147483646 h 338"/>
              <a:gd name="T6" fmla="*/ 2147483646 w 338"/>
              <a:gd name="T7" fmla="*/ 2147483646 h 338"/>
              <a:gd name="T8" fmla="*/ 2147483646 w 338"/>
              <a:gd name="T9" fmla="*/ 2147483646 h 3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8" h="338">
                <a:moveTo>
                  <a:pt x="278" y="60"/>
                </a:moveTo>
                <a:cubicBezTo>
                  <a:pt x="338" y="120"/>
                  <a:pt x="338" y="218"/>
                  <a:pt x="278" y="278"/>
                </a:cubicBezTo>
                <a:cubicBezTo>
                  <a:pt x="217" y="338"/>
                  <a:pt x="120" y="338"/>
                  <a:pt x="60" y="278"/>
                </a:cubicBezTo>
                <a:cubicBezTo>
                  <a:pt x="0" y="218"/>
                  <a:pt x="0" y="120"/>
                  <a:pt x="60" y="60"/>
                </a:cubicBezTo>
                <a:cubicBezTo>
                  <a:pt x="120" y="0"/>
                  <a:pt x="217" y="0"/>
                  <a:pt x="278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n-US" sz="3600"/>
          </a:p>
        </p:txBody>
      </p:sp>
      <p:sp>
        <p:nvSpPr>
          <p:cNvPr id="265" name="Oval 44">
            <a:extLst>
              <a:ext uri="{FF2B5EF4-FFF2-40B4-BE49-F238E27FC236}">
                <a16:creationId xmlns:a16="http://schemas.microsoft.com/office/drawing/2014/main" id="{D5B8C734-AFA9-41DC-8BCE-727E82BC4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5693" y="5036258"/>
            <a:ext cx="2103997" cy="21031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+mn-lt"/>
            </a:endParaRPr>
          </a:p>
        </p:txBody>
      </p:sp>
      <p:sp>
        <p:nvSpPr>
          <p:cNvPr id="266" name="Rectangle 45">
            <a:extLst>
              <a:ext uri="{FF2B5EF4-FFF2-40B4-BE49-F238E27FC236}">
                <a16:creationId xmlns:a16="http://schemas.microsoft.com/office/drawing/2014/main" id="{339F16EE-8A71-4744-90D0-DCE4DC141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435" y="5241423"/>
            <a:ext cx="135133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2"/>
                </a:solidFill>
                <a:latin typeface="+mn-lt"/>
              </a:rPr>
              <a:t>PLAN</a:t>
            </a:r>
            <a:endParaRPr lang="en-US" altLang="en-US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267" name="Rectangle 46">
            <a:extLst>
              <a:ext uri="{FF2B5EF4-FFF2-40B4-BE49-F238E27FC236}">
                <a16:creationId xmlns:a16="http://schemas.microsoft.com/office/drawing/2014/main" id="{07AD6CA4-8DB3-4323-BE07-0527DB7F5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41132" y="5112887"/>
            <a:ext cx="247503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3"/>
                </a:solidFill>
                <a:latin typeface="+mn-lt"/>
              </a:rPr>
              <a:t>BUSINESS</a:t>
            </a:r>
            <a:endParaRPr lang="en-US" altLang="en-US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268" name="Rectangle 47">
            <a:extLst>
              <a:ext uri="{FF2B5EF4-FFF2-40B4-BE49-F238E27FC236}">
                <a16:creationId xmlns:a16="http://schemas.microsoft.com/office/drawing/2014/main" id="{BDD54F52-AA7D-42EA-8F96-D2A744496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996" y="10054102"/>
            <a:ext cx="138499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4"/>
                </a:solidFill>
                <a:latin typeface="+mn-lt"/>
              </a:rPr>
              <a:t>TEAM</a:t>
            </a:r>
            <a:endParaRPr lang="en-US" altLang="en-US">
              <a:solidFill>
                <a:schemeClr val="accent4"/>
              </a:solidFill>
              <a:latin typeface="+mn-lt"/>
            </a:endParaRPr>
          </a:p>
        </p:txBody>
      </p:sp>
      <p:sp>
        <p:nvSpPr>
          <p:cNvPr id="269" name="Rectangle 48">
            <a:extLst>
              <a:ext uri="{FF2B5EF4-FFF2-40B4-BE49-F238E27FC236}">
                <a16:creationId xmlns:a16="http://schemas.microsoft.com/office/drawing/2014/main" id="{46DFB484-0344-42FF-AFD7-60EB03A4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4710" y="2905529"/>
            <a:ext cx="226183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1"/>
                </a:solidFill>
                <a:latin typeface="+mn-lt"/>
              </a:rPr>
              <a:t>PROJECT</a:t>
            </a:r>
            <a:endParaRPr lang="en-US" altLang="en-US">
              <a:solidFill>
                <a:schemeClr val="accent1"/>
              </a:solidFill>
              <a:latin typeface="+mn-lt"/>
            </a:endParaRPr>
          </a:p>
        </p:txBody>
      </p:sp>
      <p:sp>
        <p:nvSpPr>
          <p:cNvPr id="270" name="Rectangle 49">
            <a:extLst>
              <a:ext uri="{FF2B5EF4-FFF2-40B4-BE49-F238E27FC236}">
                <a16:creationId xmlns:a16="http://schemas.microsoft.com/office/drawing/2014/main" id="{4BDBD4BB-6A00-4AD2-85BD-AA894A0BC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0982" y="10138147"/>
            <a:ext cx="226504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chemeClr val="accent5"/>
                </a:solidFill>
                <a:latin typeface="+mn-lt"/>
              </a:rPr>
              <a:t>SUCCESS</a:t>
            </a:r>
            <a:endParaRPr lang="en-US" altLang="en-US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274" name="Freeform 53">
            <a:extLst>
              <a:ext uri="{FF2B5EF4-FFF2-40B4-BE49-F238E27FC236}">
                <a16:creationId xmlns:a16="http://schemas.microsoft.com/office/drawing/2014/main" id="{7D03B936-98A0-4CC6-842E-ED0003A65126}"/>
              </a:ext>
            </a:extLst>
          </p:cNvPr>
          <p:cNvSpPr>
            <a:spLocks noEditPoints="1"/>
          </p:cNvSpPr>
          <p:nvPr/>
        </p:nvSpPr>
        <p:spPr bwMode="auto">
          <a:xfrm>
            <a:off x="17633434" y="10708471"/>
            <a:ext cx="1230796" cy="986265"/>
          </a:xfrm>
          <a:custGeom>
            <a:avLst/>
            <a:gdLst>
              <a:gd name="T0" fmla="*/ 2147483646 w 180"/>
              <a:gd name="T1" fmla="*/ 2147483646 h 162"/>
              <a:gd name="T2" fmla="*/ 2147483646 w 180"/>
              <a:gd name="T3" fmla="*/ 2147483646 h 162"/>
              <a:gd name="T4" fmla="*/ 2147483646 w 180"/>
              <a:gd name="T5" fmla="*/ 2147483646 h 162"/>
              <a:gd name="T6" fmla="*/ 2147483646 w 180"/>
              <a:gd name="T7" fmla="*/ 2147483646 h 162"/>
              <a:gd name="T8" fmla="*/ 2147483646 w 180"/>
              <a:gd name="T9" fmla="*/ 2147483646 h 162"/>
              <a:gd name="T10" fmla="*/ 2147483646 w 180"/>
              <a:gd name="T11" fmla="*/ 2147483646 h 162"/>
              <a:gd name="T12" fmla="*/ 2147483646 w 180"/>
              <a:gd name="T13" fmla="*/ 2147483646 h 162"/>
              <a:gd name="T14" fmla="*/ 2147483646 w 180"/>
              <a:gd name="T15" fmla="*/ 2147483646 h 162"/>
              <a:gd name="T16" fmla="*/ 2147483646 w 180"/>
              <a:gd name="T17" fmla="*/ 2147483646 h 162"/>
              <a:gd name="T18" fmla="*/ 2147483646 w 180"/>
              <a:gd name="T19" fmla="*/ 2147483646 h 162"/>
              <a:gd name="T20" fmla="*/ 2147483646 w 180"/>
              <a:gd name="T21" fmla="*/ 2147483646 h 162"/>
              <a:gd name="T22" fmla="*/ 2147483646 w 180"/>
              <a:gd name="T23" fmla="*/ 2147483646 h 162"/>
              <a:gd name="T24" fmla="*/ 2147483646 w 180"/>
              <a:gd name="T25" fmla="*/ 2147483646 h 162"/>
              <a:gd name="T26" fmla="*/ 2147483646 w 180"/>
              <a:gd name="T27" fmla="*/ 2147483646 h 162"/>
              <a:gd name="T28" fmla="*/ 2147483646 w 180"/>
              <a:gd name="T29" fmla="*/ 2147483646 h 162"/>
              <a:gd name="T30" fmla="*/ 2147483646 w 180"/>
              <a:gd name="T31" fmla="*/ 2147483646 h 162"/>
              <a:gd name="T32" fmla="*/ 2147483646 w 180"/>
              <a:gd name="T33" fmla="*/ 2147483646 h 162"/>
              <a:gd name="T34" fmla="*/ 2147483646 w 180"/>
              <a:gd name="T35" fmla="*/ 2147483646 h 162"/>
              <a:gd name="T36" fmla="*/ 2147483646 w 180"/>
              <a:gd name="T37" fmla="*/ 2147483646 h 162"/>
              <a:gd name="T38" fmla="*/ 2147483646 w 180"/>
              <a:gd name="T39" fmla="*/ 2147483646 h 162"/>
              <a:gd name="T40" fmla="*/ 2147483646 w 180"/>
              <a:gd name="T41" fmla="*/ 2147483646 h 162"/>
              <a:gd name="T42" fmla="*/ 2147483646 w 180"/>
              <a:gd name="T43" fmla="*/ 2147483646 h 162"/>
              <a:gd name="T44" fmla="*/ 2147483646 w 180"/>
              <a:gd name="T45" fmla="*/ 2147483646 h 162"/>
              <a:gd name="T46" fmla="*/ 2147483646 w 180"/>
              <a:gd name="T47" fmla="*/ 2147483646 h 162"/>
              <a:gd name="T48" fmla="*/ 2147483646 w 180"/>
              <a:gd name="T49" fmla="*/ 2147483646 h 162"/>
              <a:gd name="T50" fmla="*/ 2147483646 w 180"/>
              <a:gd name="T51" fmla="*/ 2147483646 h 162"/>
              <a:gd name="T52" fmla="*/ 2147483646 w 180"/>
              <a:gd name="T53" fmla="*/ 2147483646 h 162"/>
              <a:gd name="T54" fmla="*/ 2147483646 w 180"/>
              <a:gd name="T55" fmla="*/ 2147483646 h 162"/>
              <a:gd name="T56" fmla="*/ 2147483646 w 180"/>
              <a:gd name="T57" fmla="*/ 2147483646 h 162"/>
              <a:gd name="T58" fmla="*/ 2147483646 w 180"/>
              <a:gd name="T59" fmla="*/ 2147483646 h 162"/>
              <a:gd name="T60" fmla="*/ 2147483646 w 180"/>
              <a:gd name="T61" fmla="*/ 2147483646 h 162"/>
              <a:gd name="T62" fmla="*/ 2147483646 w 180"/>
              <a:gd name="T63" fmla="*/ 2147483646 h 162"/>
              <a:gd name="T64" fmla="*/ 2147483646 w 180"/>
              <a:gd name="T65" fmla="*/ 2147483646 h 162"/>
              <a:gd name="T66" fmla="*/ 2147483646 w 180"/>
              <a:gd name="T67" fmla="*/ 2147483646 h 162"/>
              <a:gd name="T68" fmla="*/ 2147483646 w 180"/>
              <a:gd name="T69" fmla="*/ 2147483646 h 162"/>
              <a:gd name="T70" fmla="*/ 2147483646 w 180"/>
              <a:gd name="T71" fmla="*/ 2147483646 h 162"/>
              <a:gd name="T72" fmla="*/ 2147483646 w 180"/>
              <a:gd name="T73" fmla="*/ 2147483646 h 162"/>
              <a:gd name="T74" fmla="*/ 2147483646 w 180"/>
              <a:gd name="T75" fmla="*/ 2147483646 h 162"/>
              <a:gd name="T76" fmla="*/ 2147483646 w 180"/>
              <a:gd name="T77" fmla="*/ 2147483646 h 162"/>
              <a:gd name="T78" fmla="*/ 2147483646 w 180"/>
              <a:gd name="T79" fmla="*/ 2147483646 h 162"/>
              <a:gd name="T80" fmla="*/ 2147483646 w 180"/>
              <a:gd name="T81" fmla="*/ 2147483646 h 162"/>
              <a:gd name="T82" fmla="*/ 2147483646 w 180"/>
              <a:gd name="T83" fmla="*/ 2147483646 h 162"/>
              <a:gd name="T84" fmla="*/ 2147483646 w 180"/>
              <a:gd name="T85" fmla="*/ 2147483646 h 162"/>
              <a:gd name="T86" fmla="*/ 2147483646 w 180"/>
              <a:gd name="T87" fmla="*/ 2147483646 h 162"/>
              <a:gd name="T88" fmla="*/ 2147483646 w 180"/>
              <a:gd name="T89" fmla="*/ 2147483646 h 162"/>
              <a:gd name="T90" fmla="*/ 2147483646 w 180"/>
              <a:gd name="T91" fmla="*/ 2147483646 h 162"/>
              <a:gd name="T92" fmla="*/ 0 w 180"/>
              <a:gd name="T93" fmla="*/ 2147483646 h 162"/>
              <a:gd name="T94" fmla="*/ 2147483646 w 180"/>
              <a:gd name="T95" fmla="*/ 2147483646 h 162"/>
              <a:gd name="T96" fmla="*/ 2147483646 w 180"/>
              <a:gd name="T97" fmla="*/ 2147483646 h 162"/>
              <a:gd name="T98" fmla="*/ 2147483646 w 180"/>
              <a:gd name="T99" fmla="*/ 2147483646 h 162"/>
              <a:gd name="T100" fmla="*/ 2147483646 w 180"/>
              <a:gd name="T101" fmla="*/ 2147483646 h 162"/>
              <a:gd name="T102" fmla="*/ 2147483646 w 180"/>
              <a:gd name="T103" fmla="*/ 2147483646 h 16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0" h="162">
                <a:moveTo>
                  <a:pt x="39" y="74"/>
                </a:moveTo>
                <a:cubicBezTo>
                  <a:pt x="34" y="74"/>
                  <a:pt x="29" y="78"/>
                  <a:pt x="29" y="84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30"/>
                  <a:pt x="34" y="135"/>
                  <a:pt x="39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55" y="135"/>
                  <a:pt x="59" y="130"/>
                  <a:pt x="59" y="125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78"/>
                  <a:pt x="55" y="74"/>
                  <a:pt x="49" y="74"/>
                </a:cubicBezTo>
                <a:lnTo>
                  <a:pt x="39" y="74"/>
                </a:lnTo>
                <a:close/>
                <a:moveTo>
                  <a:pt x="51" y="84"/>
                </a:moveTo>
                <a:cubicBezTo>
                  <a:pt x="51" y="125"/>
                  <a:pt x="51" y="125"/>
                  <a:pt x="51" y="125"/>
                </a:cubicBezTo>
                <a:cubicBezTo>
                  <a:pt x="51" y="126"/>
                  <a:pt x="50" y="127"/>
                  <a:pt x="49" y="127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38" y="127"/>
                  <a:pt x="37" y="126"/>
                  <a:pt x="37" y="125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82"/>
                  <a:pt x="38" y="81"/>
                  <a:pt x="39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50" y="81"/>
                  <a:pt x="51" y="82"/>
                  <a:pt x="51" y="84"/>
                </a:cubicBezTo>
                <a:close/>
                <a:moveTo>
                  <a:pt x="76" y="59"/>
                </a:moveTo>
                <a:cubicBezTo>
                  <a:pt x="70" y="59"/>
                  <a:pt x="66" y="64"/>
                  <a:pt x="66" y="69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30"/>
                  <a:pt x="70" y="135"/>
                  <a:pt x="7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91" y="135"/>
                  <a:pt x="96" y="130"/>
                  <a:pt x="96" y="125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4"/>
                  <a:pt x="91" y="59"/>
                  <a:pt x="86" y="59"/>
                </a:cubicBezTo>
                <a:lnTo>
                  <a:pt x="76" y="59"/>
                </a:lnTo>
                <a:close/>
                <a:moveTo>
                  <a:pt x="88" y="69"/>
                </a:move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7" y="127"/>
                  <a:pt x="8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5" y="127"/>
                  <a:pt x="74" y="126"/>
                  <a:pt x="74" y="125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8"/>
                  <a:pt x="75" y="67"/>
                  <a:pt x="7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7" y="67"/>
                  <a:pt x="88" y="68"/>
                  <a:pt x="88" y="69"/>
                </a:cubicBezTo>
                <a:close/>
                <a:moveTo>
                  <a:pt x="112" y="46"/>
                </a:moveTo>
                <a:cubicBezTo>
                  <a:pt x="107" y="46"/>
                  <a:pt x="103" y="51"/>
                  <a:pt x="103" y="56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30"/>
                  <a:pt x="107" y="135"/>
                  <a:pt x="112" y="135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8" y="135"/>
                  <a:pt x="132" y="130"/>
                  <a:pt x="132" y="125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1"/>
                  <a:pt x="128" y="46"/>
                  <a:pt x="123" y="46"/>
                </a:cubicBezTo>
                <a:lnTo>
                  <a:pt x="112" y="46"/>
                </a:lnTo>
                <a:close/>
                <a:moveTo>
                  <a:pt x="125" y="56"/>
                </a:moveTo>
                <a:cubicBezTo>
                  <a:pt x="125" y="125"/>
                  <a:pt x="125" y="125"/>
                  <a:pt x="125" y="125"/>
                </a:cubicBezTo>
                <a:cubicBezTo>
                  <a:pt x="125" y="126"/>
                  <a:pt x="124" y="127"/>
                  <a:pt x="123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1" y="127"/>
                  <a:pt x="110" y="126"/>
                  <a:pt x="110" y="125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5"/>
                  <a:pt x="111" y="54"/>
                  <a:pt x="112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4"/>
                  <a:pt x="125" y="55"/>
                  <a:pt x="125" y="56"/>
                </a:cubicBezTo>
                <a:close/>
                <a:moveTo>
                  <a:pt x="139" y="43"/>
                </a:moveTo>
                <a:cubicBezTo>
                  <a:pt x="139" y="125"/>
                  <a:pt x="139" y="125"/>
                  <a:pt x="139" y="125"/>
                </a:cubicBezTo>
                <a:cubicBezTo>
                  <a:pt x="139" y="130"/>
                  <a:pt x="144" y="135"/>
                  <a:pt x="149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5" y="135"/>
                  <a:pt x="169" y="130"/>
                  <a:pt x="169" y="125"/>
                </a:cubicBezTo>
                <a:cubicBezTo>
                  <a:pt x="169" y="43"/>
                  <a:pt x="169" y="43"/>
                  <a:pt x="169" y="43"/>
                </a:cubicBezTo>
                <a:cubicBezTo>
                  <a:pt x="169" y="38"/>
                  <a:pt x="165" y="34"/>
                  <a:pt x="159" y="34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44" y="34"/>
                  <a:pt x="139" y="38"/>
                  <a:pt x="139" y="43"/>
                </a:cubicBezTo>
                <a:close/>
                <a:moveTo>
                  <a:pt x="161" y="43"/>
                </a:moveTo>
                <a:cubicBezTo>
                  <a:pt x="161" y="125"/>
                  <a:pt x="161" y="125"/>
                  <a:pt x="161" y="125"/>
                </a:cubicBezTo>
                <a:cubicBezTo>
                  <a:pt x="161" y="126"/>
                  <a:pt x="160" y="127"/>
                  <a:pt x="159" y="127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48" y="127"/>
                  <a:pt x="147" y="126"/>
                  <a:pt x="147" y="12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7" y="42"/>
                  <a:pt x="148" y="41"/>
                  <a:pt x="149" y="41"/>
                </a:cubicBezTo>
                <a:cubicBezTo>
                  <a:pt x="159" y="41"/>
                  <a:pt x="159" y="41"/>
                  <a:pt x="159" y="41"/>
                </a:cubicBezTo>
                <a:cubicBezTo>
                  <a:pt x="160" y="41"/>
                  <a:pt x="161" y="42"/>
                  <a:pt x="161" y="43"/>
                </a:cubicBezTo>
                <a:close/>
                <a:moveTo>
                  <a:pt x="93" y="32"/>
                </a:moveTo>
                <a:cubicBezTo>
                  <a:pt x="117" y="23"/>
                  <a:pt x="141" y="9"/>
                  <a:pt x="141" y="9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4"/>
                  <a:pt x="145" y="4"/>
                  <a:pt x="145" y="4"/>
                </a:cubicBezTo>
                <a:cubicBezTo>
                  <a:pt x="153" y="7"/>
                  <a:pt x="153" y="7"/>
                  <a:pt x="153" y="7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5" y="16"/>
                  <a:pt x="145" y="16"/>
                  <a:pt x="145" y="16"/>
                </a:cubicBezTo>
                <a:cubicBezTo>
                  <a:pt x="141" y="18"/>
                  <a:pt x="119" y="31"/>
                  <a:pt x="96" y="40"/>
                </a:cubicBezTo>
                <a:cubicBezTo>
                  <a:pt x="69" y="50"/>
                  <a:pt x="35" y="57"/>
                  <a:pt x="35" y="57"/>
                </a:cubicBezTo>
                <a:cubicBezTo>
                  <a:pt x="35" y="57"/>
                  <a:pt x="34" y="57"/>
                  <a:pt x="34" y="57"/>
                </a:cubicBezTo>
                <a:cubicBezTo>
                  <a:pt x="32" y="57"/>
                  <a:pt x="31" y="56"/>
                  <a:pt x="30" y="54"/>
                </a:cubicBezTo>
                <a:cubicBezTo>
                  <a:pt x="30" y="52"/>
                  <a:pt x="31" y="50"/>
                  <a:pt x="33" y="49"/>
                </a:cubicBezTo>
                <a:cubicBezTo>
                  <a:pt x="34" y="49"/>
                  <a:pt x="67" y="43"/>
                  <a:pt x="93" y="32"/>
                </a:cubicBezTo>
                <a:close/>
                <a:moveTo>
                  <a:pt x="180" y="149"/>
                </a:moveTo>
                <a:cubicBezTo>
                  <a:pt x="175" y="156"/>
                  <a:pt x="175" y="156"/>
                  <a:pt x="175" y="156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69" y="153"/>
                  <a:pt x="169" y="153"/>
                  <a:pt x="169" y="153"/>
                </a:cubicBezTo>
                <a:cubicBezTo>
                  <a:pt x="15" y="153"/>
                  <a:pt x="15" y="153"/>
                  <a:pt x="15" y="153"/>
                </a:cubicBezTo>
                <a:cubicBezTo>
                  <a:pt x="13" y="153"/>
                  <a:pt x="11" y="151"/>
                  <a:pt x="11" y="149"/>
                </a:cubicBezTo>
                <a:cubicBezTo>
                  <a:pt x="11" y="26"/>
                  <a:pt x="11" y="26"/>
                  <a:pt x="11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15" y="13"/>
                  <a:pt x="15" y="13"/>
                  <a:pt x="15" y="13"/>
                </a:cubicBezTo>
                <a:cubicBezTo>
                  <a:pt x="23" y="19"/>
                  <a:pt x="23" y="19"/>
                  <a:pt x="23" y="19"/>
                </a:cubicBezTo>
                <a:cubicBezTo>
                  <a:pt x="30" y="26"/>
                  <a:pt x="30" y="26"/>
                  <a:pt x="3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69" y="136"/>
                  <a:pt x="169" y="136"/>
                  <a:pt x="169" y="136"/>
                </a:cubicBezTo>
                <a:cubicBezTo>
                  <a:pt x="175" y="142"/>
                  <a:pt x="175" y="142"/>
                  <a:pt x="175" y="142"/>
                </a:cubicBezTo>
                <a:lnTo>
                  <a:pt x="180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/>
          </a:p>
        </p:txBody>
      </p:sp>
      <p:sp>
        <p:nvSpPr>
          <p:cNvPr id="276" name="TextBox 93">
            <a:extLst>
              <a:ext uri="{FF2B5EF4-FFF2-40B4-BE49-F238E27FC236}">
                <a16:creationId xmlns:a16="http://schemas.microsoft.com/office/drawing/2014/main" id="{64D2ADCE-32B6-4EE1-8350-9FCC5633D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148" y="5795116"/>
            <a:ext cx="322945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7" name="TextBox 93">
            <a:extLst>
              <a:ext uri="{FF2B5EF4-FFF2-40B4-BE49-F238E27FC236}">
                <a16:creationId xmlns:a16="http://schemas.microsoft.com/office/drawing/2014/main" id="{3EE7BF3E-765C-4478-ACD1-6570BC923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24424" y="3446862"/>
            <a:ext cx="474299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8" name="TextBox 93">
            <a:extLst>
              <a:ext uri="{FF2B5EF4-FFF2-40B4-BE49-F238E27FC236}">
                <a16:creationId xmlns:a16="http://schemas.microsoft.com/office/drawing/2014/main" id="{5DADC663-17F0-4212-8D0D-219F76F5B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9758" y="5644333"/>
            <a:ext cx="353160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279" name="TextBox 93">
            <a:extLst>
              <a:ext uri="{FF2B5EF4-FFF2-40B4-BE49-F238E27FC236}">
                <a16:creationId xmlns:a16="http://schemas.microsoft.com/office/drawing/2014/main" id="{F15590CD-9727-4E6A-B282-BA0DB64BC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0202" y="10649819"/>
            <a:ext cx="296739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635E403-CFDA-4EEE-AC5C-5574BE5D50DB}"/>
              </a:ext>
            </a:extLst>
          </p:cNvPr>
          <p:cNvGrpSpPr/>
          <p:nvPr/>
        </p:nvGrpSpPr>
        <p:grpSpPr>
          <a:xfrm>
            <a:off x="11921503" y="5459366"/>
            <a:ext cx="1132637" cy="1139074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FB6DA3BA-56D0-43FC-B0E9-29806C9CB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0">
              <a:extLst>
                <a:ext uri="{FF2B5EF4-FFF2-40B4-BE49-F238E27FC236}">
                  <a16:creationId xmlns:a16="http://schemas.microsoft.com/office/drawing/2014/main" id="{C1113F1B-247D-4D57-B00D-5F9BA815C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91">
              <a:extLst>
                <a:ext uri="{FF2B5EF4-FFF2-40B4-BE49-F238E27FC236}">
                  <a16:creationId xmlns:a16="http://schemas.microsoft.com/office/drawing/2014/main" id="{9F30BAD6-C055-4576-B495-8AD28AD03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92">
              <a:extLst>
                <a:ext uri="{FF2B5EF4-FFF2-40B4-BE49-F238E27FC236}">
                  <a16:creationId xmlns:a16="http://schemas.microsoft.com/office/drawing/2014/main" id="{D9947621-5635-4FA7-A12F-629D6372D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93">
              <a:extLst>
                <a:ext uri="{FF2B5EF4-FFF2-40B4-BE49-F238E27FC236}">
                  <a16:creationId xmlns:a16="http://schemas.microsoft.com/office/drawing/2014/main" id="{52269064-233B-4A09-9ACE-B12BC799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4">
              <a:extLst>
                <a:ext uri="{FF2B5EF4-FFF2-40B4-BE49-F238E27FC236}">
                  <a16:creationId xmlns:a16="http://schemas.microsoft.com/office/drawing/2014/main" id="{77464232-61F7-479A-BAD3-A2A496A87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5">
              <a:extLst>
                <a:ext uri="{FF2B5EF4-FFF2-40B4-BE49-F238E27FC236}">
                  <a16:creationId xmlns:a16="http://schemas.microsoft.com/office/drawing/2014/main" id="{B141A9AB-9345-4647-AC44-D1A373E36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6">
              <a:extLst>
                <a:ext uri="{FF2B5EF4-FFF2-40B4-BE49-F238E27FC236}">
                  <a16:creationId xmlns:a16="http://schemas.microsoft.com/office/drawing/2014/main" id="{DCA4A106-07A8-491E-A95C-DFB1F0891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7">
              <a:extLst>
                <a:ext uri="{FF2B5EF4-FFF2-40B4-BE49-F238E27FC236}">
                  <a16:creationId xmlns:a16="http://schemas.microsoft.com/office/drawing/2014/main" id="{A0154E49-7BBE-4BD8-8F52-DDAD55623C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8">
              <a:extLst>
                <a:ext uri="{FF2B5EF4-FFF2-40B4-BE49-F238E27FC236}">
                  <a16:creationId xmlns:a16="http://schemas.microsoft.com/office/drawing/2014/main" id="{0C7BFE45-56C7-4317-8F38-B2B3E2F1C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9">
              <a:extLst>
                <a:ext uri="{FF2B5EF4-FFF2-40B4-BE49-F238E27FC236}">
                  <a16:creationId xmlns:a16="http://schemas.microsoft.com/office/drawing/2014/main" id="{53786618-131E-4344-9330-B90884A7A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0">
              <a:extLst>
                <a:ext uri="{FF2B5EF4-FFF2-40B4-BE49-F238E27FC236}">
                  <a16:creationId xmlns:a16="http://schemas.microsoft.com/office/drawing/2014/main" id="{18F01B37-16DB-421F-861E-9172FA7ED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Freeform 345">
            <a:extLst>
              <a:ext uri="{FF2B5EF4-FFF2-40B4-BE49-F238E27FC236}">
                <a16:creationId xmlns:a16="http://schemas.microsoft.com/office/drawing/2014/main" id="{C3AC014B-0F97-4168-ACD9-5EDE9A54035F}"/>
              </a:ext>
            </a:extLst>
          </p:cNvPr>
          <p:cNvSpPr>
            <a:spLocks noEditPoints="1"/>
          </p:cNvSpPr>
          <p:nvPr/>
        </p:nvSpPr>
        <p:spPr bwMode="auto">
          <a:xfrm>
            <a:off x="16246227" y="7263089"/>
            <a:ext cx="741398" cy="736522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346">
            <a:extLst>
              <a:ext uri="{FF2B5EF4-FFF2-40B4-BE49-F238E27FC236}">
                <a16:creationId xmlns:a16="http://schemas.microsoft.com/office/drawing/2014/main" id="{BF817CCA-6EE9-4C8C-B137-B6BA851A5499}"/>
              </a:ext>
            </a:extLst>
          </p:cNvPr>
          <p:cNvSpPr>
            <a:spLocks noEditPoints="1"/>
          </p:cNvSpPr>
          <p:nvPr/>
        </p:nvSpPr>
        <p:spPr bwMode="auto">
          <a:xfrm>
            <a:off x="8018146" y="7156571"/>
            <a:ext cx="838978" cy="838978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7077253B-7066-4FF6-AECD-26B30731E6C2}"/>
              </a:ext>
            </a:extLst>
          </p:cNvPr>
          <p:cNvGrpSpPr/>
          <p:nvPr/>
        </p:nvGrpSpPr>
        <p:grpSpPr>
          <a:xfrm>
            <a:off x="6121738" y="10791095"/>
            <a:ext cx="1084038" cy="861485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77" name="Freeform 347">
              <a:extLst>
                <a:ext uri="{FF2B5EF4-FFF2-40B4-BE49-F238E27FC236}">
                  <a16:creationId xmlns:a16="http://schemas.microsoft.com/office/drawing/2014/main" id="{CE5289D9-6B74-4A48-8A13-BD1880DD1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48">
              <a:extLst>
                <a:ext uri="{FF2B5EF4-FFF2-40B4-BE49-F238E27FC236}">
                  <a16:creationId xmlns:a16="http://schemas.microsoft.com/office/drawing/2014/main" id="{08AA5270-0AD0-4693-B256-50347B0F0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49">
              <a:extLst>
                <a:ext uri="{FF2B5EF4-FFF2-40B4-BE49-F238E27FC236}">
                  <a16:creationId xmlns:a16="http://schemas.microsoft.com/office/drawing/2014/main" id="{FA2A8D90-997B-4AA7-96B7-59C25C1E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50">
              <a:extLst>
                <a:ext uri="{FF2B5EF4-FFF2-40B4-BE49-F238E27FC236}">
                  <a16:creationId xmlns:a16="http://schemas.microsoft.com/office/drawing/2014/main" id="{F6ECA75C-0FFD-4F5C-9CEB-8CF73CF1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58048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FB7D3EDE-B795-4212-85B3-7B8290487F4F}"/>
              </a:ext>
            </a:extLst>
          </p:cNvPr>
          <p:cNvGrpSpPr/>
          <p:nvPr/>
        </p:nvGrpSpPr>
        <p:grpSpPr>
          <a:xfrm>
            <a:off x="301691" y="4238493"/>
            <a:ext cx="12810065" cy="7223123"/>
            <a:chOff x="3332358" y="2056092"/>
            <a:chExt cx="5504105" cy="3103562"/>
          </a:xfrm>
        </p:grpSpPr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C4E3742D-68D5-405D-98AE-2FB8E78B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679" y="3251479"/>
              <a:ext cx="3676099" cy="1908175"/>
            </a:xfrm>
            <a:custGeom>
              <a:avLst/>
              <a:gdLst>
                <a:gd name="T0" fmla="*/ 2147483646 w 939"/>
                <a:gd name="T1" fmla="*/ 2147483646 h 474"/>
                <a:gd name="T2" fmla="*/ 2147483646 w 939"/>
                <a:gd name="T3" fmla="*/ 2147483646 h 474"/>
                <a:gd name="T4" fmla="*/ 0 w 939"/>
                <a:gd name="T5" fmla="*/ 0 h 474"/>
                <a:gd name="T6" fmla="*/ 0 w 939"/>
                <a:gd name="T7" fmla="*/ 2147483646 h 474"/>
                <a:gd name="T8" fmla="*/ 2147483646 w 939"/>
                <a:gd name="T9" fmla="*/ 2147483646 h 474"/>
                <a:gd name="T10" fmla="*/ 2147483646 w 939"/>
                <a:gd name="T11" fmla="*/ 2147483646 h 474"/>
                <a:gd name="T12" fmla="*/ 2147483646 w 939"/>
                <a:gd name="T13" fmla="*/ 0 h 474"/>
                <a:gd name="T14" fmla="*/ 2147483646 w 939"/>
                <a:gd name="T15" fmla="*/ 2147483646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9" h="474">
                  <a:moveTo>
                    <a:pt x="469" y="140"/>
                  </a:moveTo>
                  <a:cubicBezTo>
                    <a:pt x="467" y="140"/>
                    <a:pt x="467" y="140"/>
                    <a:pt x="467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83"/>
                    <a:pt x="210" y="474"/>
                    <a:pt x="469" y="474"/>
                  </a:cubicBezTo>
                  <a:cubicBezTo>
                    <a:pt x="729" y="474"/>
                    <a:pt x="939" y="383"/>
                    <a:pt x="939" y="270"/>
                  </a:cubicBezTo>
                  <a:cubicBezTo>
                    <a:pt x="939" y="0"/>
                    <a:pt x="939" y="0"/>
                    <a:pt x="939" y="0"/>
                  </a:cubicBezTo>
                  <a:lnTo>
                    <a:pt x="469" y="14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4" name="Freeform 15">
              <a:extLst>
                <a:ext uri="{FF2B5EF4-FFF2-40B4-BE49-F238E27FC236}">
                  <a16:creationId xmlns:a16="http://schemas.microsoft.com/office/drawing/2014/main" id="{5086228E-AD56-4587-923F-6484DBF7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056092"/>
              <a:ext cx="2752053" cy="849312"/>
            </a:xfrm>
            <a:custGeom>
              <a:avLst/>
              <a:gdLst>
                <a:gd name="T0" fmla="*/ 2147483646 w 1781"/>
                <a:gd name="T1" fmla="*/ 0 h 535"/>
                <a:gd name="T2" fmla="*/ 0 w 1781"/>
                <a:gd name="T3" fmla="*/ 2147483646 h 535"/>
                <a:gd name="T4" fmla="*/ 2147483646 w 1781"/>
                <a:gd name="T5" fmla="*/ 2147483646 h 535"/>
                <a:gd name="T6" fmla="*/ 2147483646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1781" y="0"/>
                  </a:moveTo>
                  <a:lnTo>
                    <a:pt x="0" y="535"/>
                  </a:lnTo>
                  <a:lnTo>
                    <a:pt x="1781" y="535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5" name="Freeform 16">
              <a:extLst>
                <a:ext uri="{FF2B5EF4-FFF2-40B4-BE49-F238E27FC236}">
                  <a16:creationId xmlns:a16="http://schemas.microsoft.com/office/drawing/2014/main" id="{9F9AE047-BA5D-466B-A558-700A7367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358" y="2905404"/>
              <a:ext cx="2752053" cy="849313"/>
            </a:xfrm>
            <a:custGeom>
              <a:avLst/>
              <a:gdLst>
                <a:gd name="T0" fmla="*/ 0 w 1781"/>
                <a:gd name="T1" fmla="*/ 0 h 535"/>
                <a:gd name="T2" fmla="*/ 2147483646 w 1781"/>
                <a:gd name="T3" fmla="*/ 2147483646 h 535"/>
                <a:gd name="T4" fmla="*/ 2147483646 w 1781"/>
                <a:gd name="T5" fmla="*/ 0 h 535"/>
                <a:gd name="T6" fmla="*/ 0 w 1781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0"/>
                  </a:moveTo>
                  <a:lnTo>
                    <a:pt x="1781" y="535"/>
                  </a:lnTo>
                  <a:lnTo>
                    <a:pt x="17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7274E7A-D0D9-4626-B26A-55108F9B0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056092"/>
              <a:ext cx="2752052" cy="849312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2147483646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535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8B7AF0F-8880-4CE3-838F-4ADBE085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11" y="2905404"/>
              <a:ext cx="2752052" cy="849313"/>
            </a:xfrm>
            <a:custGeom>
              <a:avLst/>
              <a:gdLst>
                <a:gd name="T0" fmla="*/ 0 w 1781"/>
                <a:gd name="T1" fmla="*/ 2147483646 h 535"/>
                <a:gd name="T2" fmla="*/ 2147483646 w 1781"/>
                <a:gd name="T3" fmla="*/ 0 h 535"/>
                <a:gd name="T4" fmla="*/ 0 w 1781"/>
                <a:gd name="T5" fmla="*/ 0 h 535"/>
                <a:gd name="T6" fmla="*/ 0 w 1781"/>
                <a:gd name="T7" fmla="*/ 2147483646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1" h="535">
                  <a:moveTo>
                    <a:pt x="0" y="535"/>
                  </a:moveTo>
                  <a:lnTo>
                    <a:pt x="1781" y="0"/>
                  </a:lnTo>
                  <a:lnTo>
                    <a:pt x="0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310E01B7-5CC9-435F-AC08-EEFC5AEA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310" y="2832379"/>
              <a:ext cx="1253181" cy="1666875"/>
            </a:xfrm>
            <a:custGeom>
              <a:avLst/>
              <a:gdLst>
                <a:gd name="T0" fmla="*/ 2147483646 w 320"/>
                <a:gd name="T1" fmla="*/ 0 h 414"/>
                <a:gd name="T2" fmla="*/ 2147483646 w 320"/>
                <a:gd name="T3" fmla="*/ 2147483646 h 414"/>
                <a:gd name="T4" fmla="*/ 2147483646 w 320"/>
                <a:gd name="T5" fmla="*/ 2147483646 h 414"/>
                <a:gd name="T6" fmla="*/ 2147483646 w 320"/>
                <a:gd name="T7" fmla="*/ 2147483646 h 414"/>
                <a:gd name="T8" fmla="*/ 2147483646 w 320"/>
                <a:gd name="T9" fmla="*/ 2147483646 h 414"/>
                <a:gd name="T10" fmla="*/ 2147483646 w 320"/>
                <a:gd name="T11" fmla="*/ 2147483646 h 414"/>
                <a:gd name="T12" fmla="*/ 2147483646 w 320"/>
                <a:gd name="T13" fmla="*/ 2147483646 h 414"/>
                <a:gd name="T14" fmla="*/ 0 w 320"/>
                <a:gd name="T15" fmla="*/ 2147483646 h 414"/>
                <a:gd name="T16" fmla="*/ 2147483646 w 320"/>
                <a:gd name="T17" fmla="*/ 2147483646 h 414"/>
                <a:gd name="T18" fmla="*/ 2147483646 w 320"/>
                <a:gd name="T19" fmla="*/ 2147483646 h 414"/>
                <a:gd name="T20" fmla="*/ 2147483646 w 320"/>
                <a:gd name="T21" fmla="*/ 2147483646 h 414"/>
                <a:gd name="T22" fmla="*/ 2147483646 w 320"/>
                <a:gd name="T23" fmla="*/ 2147483646 h 414"/>
                <a:gd name="T24" fmla="*/ 2147483646 w 320"/>
                <a:gd name="T25" fmla="*/ 2147483646 h 414"/>
                <a:gd name="T26" fmla="*/ 2147483646 w 320"/>
                <a:gd name="T27" fmla="*/ 2147483646 h 414"/>
                <a:gd name="T28" fmla="*/ 2147483646 w 320"/>
                <a:gd name="T29" fmla="*/ 2147483646 h 414"/>
                <a:gd name="T30" fmla="*/ 2147483646 w 320"/>
                <a:gd name="T31" fmla="*/ 2147483646 h 414"/>
                <a:gd name="T32" fmla="*/ 2147483646 w 320"/>
                <a:gd name="T33" fmla="*/ 2147483646 h 414"/>
                <a:gd name="T34" fmla="*/ 2147483646 w 320"/>
                <a:gd name="T35" fmla="*/ 0 h 4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0" h="414">
                  <a:moveTo>
                    <a:pt x="302" y="0"/>
                  </a:moveTo>
                  <a:cubicBezTo>
                    <a:pt x="293" y="0"/>
                    <a:pt x="285" y="8"/>
                    <a:pt x="285" y="18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19" y="145"/>
                    <a:pt x="18" y="148"/>
                    <a:pt x="18" y="151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1" y="316"/>
                    <a:pt x="7" y="323"/>
                    <a:pt x="7" y="330"/>
                  </a:cubicBezTo>
                  <a:cubicBezTo>
                    <a:pt x="7" y="337"/>
                    <a:pt x="10" y="343"/>
                    <a:pt x="15" y="346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0" y="414"/>
                    <a:pt x="28" y="414"/>
                  </a:cubicBezTo>
                  <a:cubicBezTo>
                    <a:pt x="42" y="414"/>
                    <a:pt x="55" y="409"/>
                    <a:pt x="55" y="409"/>
                  </a:cubicBezTo>
                  <a:cubicBezTo>
                    <a:pt x="37" y="346"/>
                    <a:pt x="37" y="346"/>
                    <a:pt x="37" y="346"/>
                  </a:cubicBezTo>
                  <a:cubicBezTo>
                    <a:pt x="42" y="342"/>
                    <a:pt x="45" y="337"/>
                    <a:pt x="45" y="330"/>
                  </a:cubicBezTo>
                  <a:cubicBezTo>
                    <a:pt x="45" y="323"/>
                    <a:pt x="40" y="316"/>
                    <a:pt x="34" y="313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5" y="34"/>
                    <a:pt x="298" y="36"/>
                    <a:pt x="302" y="36"/>
                  </a:cubicBezTo>
                  <a:cubicBezTo>
                    <a:pt x="312" y="36"/>
                    <a:pt x="320" y="28"/>
                    <a:pt x="320" y="18"/>
                  </a:cubicBezTo>
                  <a:cubicBezTo>
                    <a:pt x="320" y="8"/>
                    <a:pt x="31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2438278"/>
              <a:endParaRPr lang="en-US" sz="3600">
                <a:solidFill>
                  <a:srgbClr val="000000"/>
                </a:solidFill>
                <a:latin typeface="Montserrat Light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98DFC2E-3019-4C74-907C-28BBB8AB17F5}"/>
              </a:ext>
            </a:extLst>
          </p:cNvPr>
          <p:cNvGrpSpPr/>
          <p:nvPr/>
        </p:nvGrpSpPr>
        <p:grpSpPr>
          <a:xfrm>
            <a:off x="13564336" y="2766709"/>
            <a:ext cx="7445768" cy="10436403"/>
            <a:chOff x="713174" y="1981650"/>
            <a:chExt cx="7446738" cy="10437762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BF7EFC1-F60E-4E4F-9CF7-04ECABA58351}"/>
                </a:ext>
              </a:extLst>
            </p:cNvPr>
            <p:cNvSpPr/>
            <p:nvPr/>
          </p:nvSpPr>
          <p:spPr>
            <a:xfrm>
              <a:off x="796758" y="2163216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2A9D8F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64A0C27-6DD5-4E43-BDC2-DABD07078CB8}"/>
                </a:ext>
              </a:extLst>
            </p:cNvPr>
            <p:cNvSpPr/>
            <p:nvPr/>
          </p:nvSpPr>
          <p:spPr>
            <a:xfrm>
              <a:off x="1608411" y="2657556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36AF165-C94B-4AB3-B482-A15012E33BE2}"/>
                </a:ext>
              </a:extLst>
            </p:cNvPr>
            <p:cNvSpPr/>
            <p:nvPr/>
          </p:nvSpPr>
          <p:spPr>
            <a:xfrm>
              <a:off x="1631814" y="198165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B2BEA0A-6F91-41E5-A707-2D9FAAE92D6F}"/>
                </a:ext>
              </a:extLst>
            </p:cNvPr>
            <p:cNvSpPr/>
            <p:nvPr/>
          </p:nvSpPr>
          <p:spPr>
            <a:xfrm>
              <a:off x="796758" y="480811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9C46A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2F6358F-618B-4E50-9070-CA0D4F9A1210}"/>
                </a:ext>
              </a:extLst>
            </p:cNvPr>
            <p:cNvSpPr/>
            <p:nvPr/>
          </p:nvSpPr>
          <p:spPr>
            <a:xfrm>
              <a:off x="1608411" y="5346626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855BCCFB-2573-4892-A8B6-161232A27040}"/>
                </a:ext>
              </a:extLst>
            </p:cNvPr>
            <p:cNvSpPr/>
            <p:nvPr/>
          </p:nvSpPr>
          <p:spPr>
            <a:xfrm>
              <a:off x="1631814" y="467072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AF1D39A-C535-4CB6-9B19-BE81995C9AF6}"/>
                </a:ext>
              </a:extLst>
            </p:cNvPr>
            <p:cNvSpPr/>
            <p:nvPr/>
          </p:nvSpPr>
          <p:spPr>
            <a:xfrm>
              <a:off x="713174" y="7667577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F4A26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32DC973E-2AB1-4967-988E-9D147E35E2BE}"/>
                </a:ext>
              </a:extLst>
            </p:cNvPr>
            <p:cNvSpPr/>
            <p:nvPr/>
          </p:nvSpPr>
          <p:spPr>
            <a:xfrm>
              <a:off x="1524828" y="8206091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A9EBD13-0CC8-412E-B6FA-80D2B592A5C2}"/>
                </a:ext>
              </a:extLst>
            </p:cNvPr>
            <p:cNvSpPr/>
            <p:nvPr/>
          </p:nvSpPr>
          <p:spPr>
            <a:xfrm>
              <a:off x="1548230" y="7530184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ED46486-36E5-48BA-9245-5ECD67AB7025}"/>
                </a:ext>
              </a:extLst>
            </p:cNvPr>
            <p:cNvSpPr/>
            <p:nvPr/>
          </p:nvSpPr>
          <p:spPr>
            <a:xfrm>
              <a:off x="719213" y="10493723"/>
              <a:ext cx="469527" cy="469527"/>
            </a:xfrm>
            <a:custGeom>
              <a:avLst/>
              <a:gdLst>
                <a:gd name="connsiteX0" fmla="*/ 234737 w 469473"/>
                <a:gd name="connsiteY0" fmla="*/ 0 h 469473"/>
                <a:gd name="connsiteX1" fmla="*/ 469474 w 469473"/>
                <a:gd name="connsiteY1" fmla="*/ 234737 h 469473"/>
                <a:gd name="connsiteX2" fmla="*/ 234737 w 469473"/>
                <a:gd name="connsiteY2" fmla="*/ 469474 h 469473"/>
                <a:gd name="connsiteX3" fmla="*/ 0 w 469473"/>
                <a:gd name="connsiteY3" fmla="*/ 234737 h 469473"/>
                <a:gd name="connsiteX4" fmla="*/ 234737 w 469473"/>
                <a:gd name="connsiteY4" fmla="*/ 0 h 469473"/>
                <a:gd name="connsiteX5" fmla="*/ 234737 w 469473"/>
                <a:gd name="connsiteY5" fmla="*/ 0 h 46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73" h="469473">
                  <a:moveTo>
                    <a:pt x="234737" y="0"/>
                  </a:moveTo>
                  <a:cubicBezTo>
                    <a:pt x="364532" y="0"/>
                    <a:pt x="469474" y="104941"/>
                    <a:pt x="469474" y="234737"/>
                  </a:cubicBezTo>
                  <a:cubicBezTo>
                    <a:pt x="469474" y="364533"/>
                    <a:pt x="364532" y="469474"/>
                    <a:pt x="234737" y="469474"/>
                  </a:cubicBezTo>
                  <a:cubicBezTo>
                    <a:pt x="104941" y="469474"/>
                    <a:pt x="0" y="364533"/>
                    <a:pt x="0" y="234737"/>
                  </a:cubicBezTo>
                  <a:cubicBezTo>
                    <a:pt x="0" y="104941"/>
                    <a:pt x="104941" y="0"/>
                    <a:pt x="234737" y="0"/>
                  </a:cubicBezTo>
                  <a:lnTo>
                    <a:pt x="234737" y="0"/>
                  </a:lnTo>
                  <a:close/>
                </a:path>
              </a:pathLst>
            </a:custGeom>
            <a:solidFill>
              <a:srgbClr val="E76F51"/>
            </a:solidFill>
            <a:ln w="92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en-US">
                <a:solidFill>
                  <a:srgbClr val="272E3A"/>
                </a:solidFill>
                <a:latin typeface="Montserrat Light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224BC2D-52F6-4AFD-9113-FA558472053D}"/>
                </a:ext>
              </a:extLst>
            </p:cNvPr>
            <p:cNvSpPr/>
            <p:nvPr/>
          </p:nvSpPr>
          <p:spPr>
            <a:xfrm>
              <a:off x="1530866" y="11032237"/>
              <a:ext cx="6551501" cy="13871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en-US" sz="2400" b="1">
                  <a:solidFill>
                    <a:srgbClr val="272E3A"/>
                  </a:solidFill>
                  <a:latin typeface="Montserrat Light" panose="00000400000000000000" pitchFamily="2" charset="0"/>
                </a:rPr>
                <a:t>Lorem Ipsum</a:t>
              </a:r>
              <a:r>
                <a:rPr lang="en-US" sz="2400">
                  <a:solidFill>
                    <a:srgbClr val="272E3A"/>
                  </a:solidFill>
                  <a:latin typeface="Montserrat Light" panose="00000400000000000000" pitchFamily="2" charset="0"/>
                </a:rPr>
                <a:t> is simply dummy text of the printing and typesetting industry. Lorem Ipsum has been the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C789E72-0936-4676-885C-34578C33451B}"/>
                </a:ext>
              </a:extLst>
            </p:cNvPr>
            <p:cNvSpPr/>
            <p:nvPr/>
          </p:nvSpPr>
          <p:spPr>
            <a:xfrm>
              <a:off x="1554269" y="10356330"/>
              <a:ext cx="4167131" cy="5848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3200" b="1">
                  <a:solidFill>
                    <a:srgbClr val="272E3A"/>
                  </a:solidFill>
                  <a:latin typeface="Montserrat" panose="00000500000000000000" pitchFamily="2" charset="0"/>
                </a:rPr>
                <a:t>Lorem Ipsum 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8D30FFD9-AA48-4116-AC73-3CC7A7DBB190}"/>
              </a:ext>
            </a:extLst>
          </p:cNvPr>
          <p:cNvSpPr/>
          <p:nvPr/>
        </p:nvSpPr>
        <p:spPr>
          <a:xfrm>
            <a:off x="13647908" y="888334"/>
            <a:ext cx="10446836" cy="1107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/>
            <a:r>
              <a:rPr lang="en-GB" sz="6599">
                <a:solidFill>
                  <a:srgbClr val="000000"/>
                </a:solidFill>
                <a:latin typeface="Montserrat SemiBold"/>
              </a:rPr>
              <a:t>Knowledge Infographic</a:t>
            </a:r>
            <a:endParaRPr lang="en-US" sz="6599">
              <a:solidFill>
                <a:srgbClr val="000000"/>
              </a:solidFill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9329033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Brainstorming</a:t>
            </a:r>
          </a:p>
        </p:txBody>
      </p:sp>
      <p:sp>
        <p:nvSpPr>
          <p:cNvPr id="55" name="Freeform 29">
            <a:extLst>
              <a:ext uri="{FF2B5EF4-FFF2-40B4-BE49-F238E27FC236}">
                <a16:creationId xmlns:a16="http://schemas.microsoft.com/office/drawing/2014/main" id="{17A37853-478C-46CE-BFF7-9E2F2C5C6B0B}"/>
              </a:ext>
            </a:extLst>
          </p:cNvPr>
          <p:cNvSpPr>
            <a:spLocks/>
          </p:cNvSpPr>
          <p:nvPr/>
        </p:nvSpPr>
        <p:spPr bwMode="auto">
          <a:xfrm>
            <a:off x="2590800" y="3083062"/>
            <a:ext cx="5410826" cy="4717194"/>
          </a:xfrm>
          <a:custGeom>
            <a:avLst/>
            <a:gdLst>
              <a:gd name="T0" fmla="*/ 2147483646 w 885"/>
              <a:gd name="T1" fmla="*/ 2147483646 h 771"/>
              <a:gd name="T2" fmla="*/ 2147483646 w 885"/>
              <a:gd name="T3" fmla="*/ 2147483646 h 771"/>
              <a:gd name="T4" fmla="*/ 2147483646 w 885"/>
              <a:gd name="T5" fmla="*/ 2147483646 h 771"/>
              <a:gd name="T6" fmla="*/ 2147483646 w 885"/>
              <a:gd name="T7" fmla="*/ 2147483646 h 771"/>
              <a:gd name="T8" fmla="*/ 2147483646 w 885"/>
              <a:gd name="T9" fmla="*/ 2147483646 h 771"/>
              <a:gd name="T10" fmla="*/ 2147483646 w 885"/>
              <a:gd name="T11" fmla="*/ 2147483646 h 771"/>
              <a:gd name="T12" fmla="*/ 2147483646 w 885"/>
              <a:gd name="T13" fmla="*/ 2147483646 h 771"/>
              <a:gd name="T14" fmla="*/ 2147483646 w 885"/>
              <a:gd name="T15" fmla="*/ 2147483646 h 771"/>
              <a:gd name="T16" fmla="*/ 2147483646 w 885"/>
              <a:gd name="T17" fmla="*/ 2147483646 h 771"/>
              <a:gd name="T18" fmla="*/ 2147483646 w 885"/>
              <a:gd name="T19" fmla="*/ 2147483646 h 771"/>
              <a:gd name="T20" fmla="*/ 2147483646 w 885"/>
              <a:gd name="T21" fmla="*/ 2147483646 h 771"/>
              <a:gd name="T22" fmla="*/ 2147483646 w 885"/>
              <a:gd name="T23" fmla="*/ 2147483646 h 771"/>
              <a:gd name="T24" fmla="*/ 2147483646 w 885"/>
              <a:gd name="T25" fmla="*/ 2147483646 h 771"/>
              <a:gd name="T26" fmla="*/ 2147483646 w 885"/>
              <a:gd name="T27" fmla="*/ 2147483646 h 771"/>
              <a:gd name="T28" fmla="*/ 2147483646 w 885"/>
              <a:gd name="T29" fmla="*/ 2147483646 h 771"/>
              <a:gd name="T30" fmla="*/ 2147483646 w 885"/>
              <a:gd name="T31" fmla="*/ 2147483646 h 771"/>
              <a:gd name="T32" fmla="*/ 2147483646 w 885"/>
              <a:gd name="T33" fmla="*/ 2147483646 h 771"/>
              <a:gd name="T34" fmla="*/ 2147483646 w 885"/>
              <a:gd name="T35" fmla="*/ 2147483646 h 771"/>
              <a:gd name="T36" fmla="*/ 2147483646 w 885"/>
              <a:gd name="T37" fmla="*/ 2147483646 h 771"/>
              <a:gd name="T38" fmla="*/ 2147483646 w 885"/>
              <a:gd name="T39" fmla="*/ 2147483646 h 771"/>
              <a:gd name="T40" fmla="*/ 2147483646 w 885"/>
              <a:gd name="T41" fmla="*/ 2147483646 h 771"/>
              <a:gd name="T42" fmla="*/ 2147483646 w 885"/>
              <a:gd name="T43" fmla="*/ 2147483646 h 771"/>
              <a:gd name="T44" fmla="*/ 2147483646 w 885"/>
              <a:gd name="T45" fmla="*/ 2147483646 h 771"/>
              <a:gd name="T46" fmla="*/ 2147483646 w 885"/>
              <a:gd name="T47" fmla="*/ 2147483646 h 771"/>
              <a:gd name="T48" fmla="*/ 2147483646 w 885"/>
              <a:gd name="T49" fmla="*/ 2147483646 h 771"/>
              <a:gd name="T50" fmla="*/ 2147483646 w 885"/>
              <a:gd name="T51" fmla="*/ 2147483646 h 771"/>
              <a:gd name="T52" fmla="*/ 2147483646 w 885"/>
              <a:gd name="T53" fmla="*/ 2147483646 h 771"/>
              <a:gd name="T54" fmla="*/ 2147483646 w 885"/>
              <a:gd name="T55" fmla="*/ 2147483646 h 77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85" h="771">
                <a:moveTo>
                  <a:pt x="708" y="363"/>
                </a:moveTo>
                <a:cubicBezTo>
                  <a:pt x="699" y="358"/>
                  <a:pt x="687" y="357"/>
                  <a:pt x="677" y="361"/>
                </a:cubicBezTo>
                <a:cubicBezTo>
                  <a:pt x="662" y="366"/>
                  <a:pt x="649" y="378"/>
                  <a:pt x="640" y="395"/>
                </a:cubicBezTo>
                <a:cubicBezTo>
                  <a:pt x="630" y="411"/>
                  <a:pt x="626" y="429"/>
                  <a:pt x="629" y="444"/>
                </a:cubicBezTo>
                <a:cubicBezTo>
                  <a:pt x="631" y="455"/>
                  <a:pt x="637" y="464"/>
                  <a:pt x="646" y="470"/>
                </a:cubicBezTo>
                <a:cubicBezTo>
                  <a:pt x="655" y="475"/>
                  <a:pt x="667" y="476"/>
                  <a:pt x="677" y="471"/>
                </a:cubicBezTo>
                <a:cubicBezTo>
                  <a:pt x="551" y="690"/>
                  <a:pt x="551" y="690"/>
                  <a:pt x="551" y="690"/>
                </a:cubicBezTo>
                <a:cubicBezTo>
                  <a:pt x="548" y="696"/>
                  <a:pt x="542" y="699"/>
                  <a:pt x="536" y="699"/>
                </a:cubicBezTo>
                <a:cubicBezTo>
                  <a:pt x="365" y="699"/>
                  <a:pt x="365" y="699"/>
                  <a:pt x="365" y="699"/>
                </a:cubicBezTo>
                <a:cubicBezTo>
                  <a:pt x="362" y="700"/>
                  <a:pt x="359" y="703"/>
                  <a:pt x="359" y="706"/>
                </a:cubicBezTo>
                <a:cubicBezTo>
                  <a:pt x="358" y="713"/>
                  <a:pt x="358" y="720"/>
                  <a:pt x="365" y="724"/>
                </a:cubicBezTo>
                <a:cubicBezTo>
                  <a:pt x="368" y="726"/>
                  <a:pt x="372" y="728"/>
                  <a:pt x="376" y="730"/>
                </a:cubicBezTo>
                <a:cubicBezTo>
                  <a:pt x="387" y="737"/>
                  <a:pt x="388" y="751"/>
                  <a:pt x="378" y="759"/>
                </a:cubicBezTo>
                <a:cubicBezTo>
                  <a:pt x="368" y="767"/>
                  <a:pt x="354" y="771"/>
                  <a:pt x="341" y="770"/>
                </a:cubicBezTo>
                <a:cubicBezTo>
                  <a:pt x="328" y="771"/>
                  <a:pt x="314" y="768"/>
                  <a:pt x="304" y="759"/>
                </a:cubicBezTo>
                <a:cubicBezTo>
                  <a:pt x="294" y="751"/>
                  <a:pt x="295" y="737"/>
                  <a:pt x="306" y="730"/>
                </a:cubicBezTo>
                <a:cubicBezTo>
                  <a:pt x="310" y="728"/>
                  <a:pt x="314" y="726"/>
                  <a:pt x="317" y="724"/>
                </a:cubicBezTo>
                <a:cubicBezTo>
                  <a:pt x="323" y="720"/>
                  <a:pt x="323" y="713"/>
                  <a:pt x="323" y="706"/>
                </a:cubicBezTo>
                <a:cubicBezTo>
                  <a:pt x="323" y="703"/>
                  <a:pt x="320" y="700"/>
                  <a:pt x="317" y="699"/>
                </a:cubicBezTo>
                <a:cubicBezTo>
                  <a:pt x="115" y="699"/>
                  <a:pt x="115" y="699"/>
                  <a:pt x="115" y="699"/>
                </a:cubicBezTo>
                <a:cubicBezTo>
                  <a:pt x="112" y="699"/>
                  <a:pt x="109" y="697"/>
                  <a:pt x="108" y="694"/>
                </a:cubicBezTo>
                <a:cubicBezTo>
                  <a:pt x="108" y="694"/>
                  <a:pt x="108" y="694"/>
                  <a:pt x="108" y="694"/>
                </a:cubicBezTo>
                <a:cubicBezTo>
                  <a:pt x="58" y="592"/>
                  <a:pt x="0" y="246"/>
                  <a:pt x="247" y="121"/>
                </a:cubicBezTo>
                <a:cubicBezTo>
                  <a:pt x="487" y="0"/>
                  <a:pt x="726" y="23"/>
                  <a:pt x="852" y="89"/>
                </a:cubicBezTo>
                <a:cubicBezTo>
                  <a:pt x="862" y="94"/>
                  <a:pt x="871" y="99"/>
                  <a:pt x="879" y="104"/>
                </a:cubicBezTo>
                <a:cubicBezTo>
                  <a:pt x="883" y="107"/>
                  <a:pt x="885" y="112"/>
                  <a:pt x="882" y="116"/>
                </a:cubicBezTo>
                <a:cubicBezTo>
                  <a:pt x="725" y="389"/>
                  <a:pt x="725" y="389"/>
                  <a:pt x="725" y="389"/>
                </a:cubicBezTo>
                <a:cubicBezTo>
                  <a:pt x="723" y="378"/>
                  <a:pt x="717" y="368"/>
                  <a:pt x="708" y="36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9" name="Freeform 30">
            <a:extLst>
              <a:ext uri="{FF2B5EF4-FFF2-40B4-BE49-F238E27FC236}">
                <a16:creationId xmlns:a16="http://schemas.microsoft.com/office/drawing/2014/main" id="{628EC9E7-3E71-4DFA-B7EF-08245D9C9062}"/>
              </a:ext>
            </a:extLst>
          </p:cNvPr>
          <p:cNvSpPr>
            <a:spLocks/>
          </p:cNvSpPr>
          <p:nvPr/>
        </p:nvSpPr>
        <p:spPr bwMode="auto">
          <a:xfrm>
            <a:off x="6039214" y="3828532"/>
            <a:ext cx="3998878" cy="6914108"/>
          </a:xfrm>
          <a:custGeom>
            <a:avLst/>
            <a:gdLst>
              <a:gd name="T0" fmla="*/ 2147483646 w 654"/>
              <a:gd name="T1" fmla="*/ 2147483646 h 1130"/>
              <a:gd name="T2" fmla="*/ 2147483646 w 654"/>
              <a:gd name="T3" fmla="*/ 2147483646 h 1130"/>
              <a:gd name="T4" fmla="*/ 2147483646 w 654"/>
              <a:gd name="T5" fmla="*/ 2147483646 h 1130"/>
              <a:gd name="T6" fmla="*/ 2147483646 w 654"/>
              <a:gd name="T7" fmla="*/ 2147483646 h 1130"/>
              <a:gd name="T8" fmla="*/ 2147483646 w 654"/>
              <a:gd name="T9" fmla="*/ 2147483646 h 1130"/>
              <a:gd name="T10" fmla="*/ 2147483646 w 654"/>
              <a:gd name="T11" fmla="*/ 2147483646 h 1130"/>
              <a:gd name="T12" fmla="*/ 2147483646 w 654"/>
              <a:gd name="T13" fmla="*/ 2147483646 h 1130"/>
              <a:gd name="T14" fmla="*/ 2147483646 w 654"/>
              <a:gd name="T15" fmla="*/ 2147483646 h 1130"/>
              <a:gd name="T16" fmla="*/ 2147483646 w 654"/>
              <a:gd name="T17" fmla="*/ 2147483646 h 1130"/>
              <a:gd name="T18" fmla="*/ 2147483646 w 654"/>
              <a:gd name="T19" fmla="*/ 2147483646 h 1130"/>
              <a:gd name="T20" fmla="*/ 2147483646 w 654"/>
              <a:gd name="T21" fmla="*/ 2147483646 h 1130"/>
              <a:gd name="T22" fmla="*/ 2147483646 w 654"/>
              <a:gd name="T23" fmla="*/ 2147483646 h 1130"/>
              <a:gd name="T24" fmla="*/ 2147483646 w 654"/>
              <a:gd name="T25" fmla="*/ 2147483646 h 1130"/>
              <a:gd name="T26" fmla="*/ 2147483646 w 654"/>
              <a:gd name="T27" fmla="*/ 2147483646 h 1130"/>
              <a:gd name="T28" fmla="*/ 2147483646 w 654"/>
              <a:gd name="T29" fmla="*/ 2147483646 h 1130"/>
              <a:gd name="T30" fmla="*/ 2147483646 w 654"/>
              <a:gd name="T31" fmla="*/ 2147483646 h 1130"/>
              <a:gd name="T32" fmla="*/ 2147483646 w 654"/>
              <a:gd name="T33" fmla="*/ 2147483646 h 1130"/>
              <a:gd name="T34" fmla="*/ 2147483646 w 654"/>
              <a:gd name="T35" fmla="*/ 2147483646 h 1130"/>
              <a:gd name="T36" fmla="*/ 2147483646 w 654"/>
              <a:gd name="T37" fmla="*/ 2147483646 h 1130"/>
              <a:gd name="T38" fmla="*/ 2147483646 w 654"/>
              <a:gd name="T39" fmla="*/ 2147483646 h 1130"/>
              <a:gd name="T40" fmla="*/ 2147483646 w 654"/>
              <a:gd name="T41" fmla="*/ 2147483646 h 1130"/>
              <a:gd name="T42" fmla="*/ 2147483646 w 654"/>
              <a:gd name="T43" fmla="*/ 2147483646 h 1130"/>
              <a:gd name="T44" fmla="*/ 2147483646 w 654"/>
              <a:gd name="T45" fmla="*/ 2147483646 h 1130"/>
              <a:gd name="T46" fmla="*/ 2147483646 w 654"/>
              <a:gd name="T47" fmla="*/ 2147483646 h 1130"/>
              <a:gd name="T48" fmla="*/ 2147483646 w 654"/>
              <a:gd name="T49" fmla="*/ 2147483646 h 1130"/>
              <a:gd name="T50" fmla="*/ 2147483646 w 654"/>
              <a:gd name="T51" fmla="*/ 2147483646 h 1130"/>
              <a:gd name="T52" fmla="*/ 2147483646 w 654"/>
              <a:gd name="T53" fmla="*/ 2147483646 h 1130"/>
              <a:gd name="T54" fmla="*/ 2147483646 w 654"/>
              <a:gd name="T55" fmla="*/ 2147483646 h 1130"/>
              <a:gd name="T56" fmla="*/ 2147483646 w 654"/>
              <a:gd name="T57" fmla="*/ 2147483646 h 1130"/>
              <a:gd name="T58" fmla="*/ 2147483646 w 654"/>
              <a:gd name="T59" fmla="*/ 2147483646 h 1130"/>
              <a:gd name="T60" fmla="*/ 2147483646 w 654"/>
              <a:gd name="T61" fmla="*/ 2147483646 h 1130"/>
              <a:gd name="T62" fmla="*/ 2147483646 w 654"/>
              <a:gd name="T63" fmla="*/ 2147483646 h 1130"/>
              <a:gd name="T64" fmla="*/ 2147483646 w 654"/>
              <a:gd name="T65" fmla="*/ 2147483646 h 1130"/>
              <a:gd name="T66" fmla="*/ 2147483646 w 654"/>
              <a:gd name="T67" fmla="*/ 2147483646 h 113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54" h="1130">
                <a:moveTo>
                  <a:pt x="208" y="896"/>
                </a:moveTo>
                <a:cubicBezTo>
                  <a:pt x="217" y="891"/>
                  <a:pt x="224" y="882"/>
                  <a:pt x="225" y="871"/>
                </a:cubicBezTo>
                <a:cubicBezTo>
                  <a:pt x="228" y="856"/>
                  <a:pt x="224" y="838"/>
                  <a:pt x="214" y="822"/>
                </a:cubicBezTo>
                <a:cubicBezTo>
                  <a:pt x="205" y="805"/>
                  <a:pt x="192" y="793"/>
                  <a:pt x="177" y="787"/>
                </a:cubicBezTo>
                <a:cubicBezTo>
                  <a:pt x="167" y="784"/>
                  <a:pt x="156" y="784"/>
                  <a:pt x="147" y="790"/>
                </a:cubicBezTo>
                <a:cubicBezTo>
                  <a:pt x="137" y="795"/>
                  <a:pt x="131" y="805"/>
                  <a:pt x="130" y="816"/>
                </a:cubicBezTo>
                <a:cubicBezTo>
                  <a:pt x="3" y="597"/>
                  <a:pt x="3" y="597"/>
                  <a:pt x="3" y="597"/>
                </a:cubicBezTo>
                <a:cubicBezTo>
                  <a:pt x="0" y="591"/>
                  <a:pt x="0" y="585"/>
                  <a:pt x="3" y="579"/>
                </a:cubicBezTo>
                <a:cubicBezTo>
                  <a:pt x="142" y="339"/>
                  <a:pt x="142" y="339"/>
                  <a:pt x="142" y="339"/>
                </a:cubicBezTo>
                <a:cubicBezTo>
                  <a:pt x="142" y="336"/>
                  <a:pt x="142" y="332"/>
                  <a:pt x="139" y="330"/>
                </a:cubicBezTo>
                <a:cubicBezTo>
                  <a:pt x="133" y="326"/>
                  <a:pt x="127" y="323"/>
                  <a:pt x="121" y="326"/>
                </a:cubicBezTo>
                <a:cubicBezTo>
                  <a:pt x="117" y="328"/>
                  <a:pt x="113" y="331"/>
                  <a:pt x="110" y="333"/>
                </a:cubicBezTo>
                <a:cubicBezTo>
                  <a:pt x="98" y="339"/>
                  <a:pt x="85" y="333"/>
                  <a:pt x="83" y="320"/>
                </a:cubicBezTo>
                <a:cubicBezTo>
                  <a:pt x="81" y="307"/>
                  <a:pt x="85" y="294"/>
                  <a:pt x="92" y="282"/>
                </a:cubicBezTo>
                <a:cubicBezTo>
                  <a:pt x="99" y="271"/>
                  <a:pt x="108" y="260"/>
                  <a:pt x="120" y="256"/>
                </a:cubicBezTo>
                <a:cubicBezTo>
                  <a:pt x="132" y="251"/>
                  <a:pt x="144" y="259"/>
                  <a:pt x="144" y="272"/>
                </a:cubicBezTo>
                <a:cubicBezTo>
                  <a:pt x="145" y="276"/>
                  <a:pt x="144" y="281"/>
                  <a:pt x="144" y="285"/>
                </a:cubicBezTo>
                <a:cubicBezTo>
                  <a:pt x="145" y="293"/>
                  <a:pt x="150" y="296"/>
                  <a:pt x="157" y="299"/>
                </a:cubicBezTo>
                <a:cubicBezTo>
                  <a:pt x="160" y="301"/>
                  <a:pt x="163" y="299"/>
                  <a:pt x="166" y="297"/>
                </a:cubicBezTo>
                <a:cubicBezTo>
                  <a:pt x="334" y="6"/>
                  <a:pt x="334" y="6"/>
                  <a:pt x="334" y="6"/>
                </a:cubicBezTo>
                <a:cubicBezTo>
                  <a:pt x="337" y="2"/>
                  <a:pt x="343" y="0"/>
                  <a:pt x="347" y="3"/>
                </a:cubicBezTo>
                <a:cubicBezTo>
                  <a:pt x="480" y="102"/>
                  <a:pt x="524" y="251"/>
                  <a:pt x="535" y="353"/>
                </a:cubicBezTo>
                <a:cubicBezTo>
                  <a:pt x="542" y="405"/>
                  <a:pt x="507" y="442"/>
                  <a:pt x="511" y="473"/>
                </a:cubicBezTo>
                <a:cubicBezTo>
                  <a:pt x="518" y="532"/>
                  <a:pt x="648" y="625"/>
                  <a:pt x="651" y="690"/>
                </a:cubicBezTo>
                <a:cubicBezTo>
                  <a:pt x="654" y="734"/>
                  <a:pt x="565" y="752"/>
                  <a:pt x="550" y="781"/>
                </a:cubicBezTo>
                <a:cubicBezTo>
                  <a:pt x="543" y="794"/>
                  <a:pt x="562" y="823"/>
                  <a:pt x="560" y="841"/>
                </a:cubicBezTo>
                <a:cubicBezTo>
                  <a:pt x="559" y="857"/>
                  <a:pt x="515" y="874"/>
                  <a:pt x="515" y="874"/>
                </a:cubicBezTo>
                <a:cubicBezTo>
                  <a:pt x="515" y="874"/>
                  <a:pt x="546" y="903"/>
                  <a:pt x="548" y="916"/>
                </a:cubicBezTo>
                <a:cubicBezTo>
                  <a:pt x="549" y="932"/>
                  <a:pt x="520" y="957"/>
                  <a:pt x="519" y="973"/>
                </a:cubicBezTo>
                <a:cubicBezTo>
                  <a:pt x="519" y="989"/>
                  <a:pt x="545" y="1030"/>
                  <a:pt x="532" y="1073"/>
                </a:cubicBezTo>
                <a:cubicBezTo>
                  <a:pt x="515" y="1130"/>
                  <a:pt x="356" y="1091"/>
                  <a:pt x="288" y="1083"/>
                </a:cubicBezTo>
                <a:cubicBezTo>
                  <a:pt x="286" y="1083"/>
                  <a:pt x="283" y="1082"/>
                  <a:pt x="282" y="1079"/>
                </a:cubicBezTo>
                <a:cubicBezTo>
                  <a:pt x="177" y="898"/>
                  <a:pt x="177" y="898"/>
                  <a:pt x="177" y="898"/>
                </a:cubicBezTo>
                <a:cubicBezTo>
                  <a:pt x="188" y="902"/>
                  <a:pt x="199" y="902"/>
                  <a:pt x="208" y="8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0" name="Freeform 31">
            <a:extLst>
              <a:ext uri="{FF2B5EF4-FFF2-40B4-BE49-F238E27FC236}">
                <a16:creationId xmlns:a16="http://schemas.microsoft.com/office/drawing/2014/main" id="{FF2FF62B-01C3-44A7-BE93-B1648D6796E3}"/>
              </a:ext>
            </a:extLst>
          </p:cNvPr>
          <p:cNvSpPr>
            <a:spLocks/>
          </p:cNvSpPr>
          <p:nvPr/>
        </p:nvSpPr>
        <p:spPr bwMode="auto">
          <a:xfrm>
            <a:off x="3343674" y="7481828"/>
            <a:ext cx="4304966" cy="4356800"/>
          </a:xfrm>
          <a:custGeom>
            <a:avLst/>
            <a:gdLst>
              <a:gd name="T0" fmla="*/ 2147483646 w 704"/>
              <a:gd name="T1" fmla="*/ 0 h 712"/>
              <a:gd name="T2" fmla="*/ 2147483646 w 704"/>
              <a:gd name="T3" fmla="*/ 0 h 712"/>
              <a:gd name="T4" fmla="*/ 2147483646 w 704"/>
              <a:gd name="T5" fmla="*/ 2147483646 h 712"/>
              <a:gd name="T6" fmla="*/ 2147483646 w 704"/>
              <a:gd name="T7" fmla="*/ 2147483646 h 712"/>
              <a:gd name="T8" fmla="*/ 2147483646 w 704"/>
              <a:gd name="T9" fmla="*/ 2147483646 h 712"/>
              <a:gd name="T10" fmla="*/ 2147483646 w 704"/>
              <a:gd name="T11" fmla="*/ 2147483646 h 712"/>
              <a:gd name="T12" fmla="*/ 2147483646 w 704"/>
              <a:gd name="T13" fmla="*/ 2147483646 h 712"/>
              <a:gd name="T14" fmla="*/ 2147483646 w 704"/>
              <a:gd name="T15" fmla="*/ 0 h 712"/>
              <a:gd name="T16" fmla="*/ 2147483646 w 704"/>
              <a:gd name="T17" fmla="*/ 0 h 712"/>
              <a:gd name="T18" fmla="*/ 2147483646 w 704"/>
              <a:gd name="T19" fmla="*/ 2147483646 h 712"/>
              <a:gd name="T20" fmla="*/ 2147483646 w 704"/>
              <a:gd name="T21" fmla="*/ 2147483646 h 712"/>
              <a:gd name="T22" fmla="*/ 2147483646 w 704"/>
              <a:gd name="T23" fmla="*/ 2147483646 h 712"/>
              <a:gd name="T24" fmla="*/ 2147483646 w 704"/>
              <a:gd name="T25" fmla="*/ 2147483646 h 712"/>
              <a:gd name="T26" fmla="*/ 2147483646 w 704"/>
              <a:gd name="T27" fmla="*/ 2147483646 h 712"/>
              <a:gd name="T28" fmla="*/ 2147483646 w 704"/>
              <a:gd name="T29" fmla="*/ 2147483646 h 712"/>
              <a:gd name="T30" fmla="*/ 2147483646 w 704"/>
              <a:gd name="T31" fmla="*/ 2147483646 h 712"/>
              <a:gd name="T32" fmla="*/ 2147483646 w 704"/>
              <a:gd name="T33" fmla="*/ 2147483646 h 712"/>
              <a:gd name="T34" fmla="*/ 2147483646 w 704"/>
              <a:gd name="T35" fmla="*/ 2147483646 h 712"/>
              <a:gd name="T36" fmla="*/ 2147483646 w 704"/>
              <a:gd name="T37" fmla="*/ 2147483646 h 712"/>
              <a:gd name="T38" fmla="*/ 2147483646 w 704"/>
              <a:gd name="T39" fmla="*/ 2147483646 h 712"/>
              <a:gd name="T40" fmla="*/ 2147483646 w 704"/>
              <a:gd name="T41" fmla="*/ 2147483646 h 712"/>
              <a:gd name="T42" fmla="*/ 2147483646 w 704"/>
              <a:gd name="T43" fmla="*/ 2147483646 h 712"/>
              <a:gd name="T44" fmla="*/ 2147483646 w 704"/>
              <a:gd name="T45" fmla="*/ 2147483646 h 712"/>
              <a:gd name="T46" fmla="*/ 2147483646 w 704"/>
              <a:gd name="T47" fmla="*/ 2147483646 h 712"/>
              <a:gd name="T48" fmla="*/ 2147483646 w 704"/>
              <a:gd name="T49" fmla="*/ 2147483646 h 712"/>
              <a:gd name="T50" fmla="*/ 2147483646 w 704"/>
              <a:gd name="T51" fmla="*/ 2147483646 h 712"/>
              <a:gd name="T52" fmla="*/ 2147483646 w 704"/>
              <a:gd name="T53" fmla="*/ 2147483646 h 712"/>
              <a:gd name="T54" fmla="*/ 2147483646 w 704"/>
              <a:gd name="T55" fmla="*/ 2147483646 h 712"/>
              <a:gd name="T56" fmla="*/ 2147483646 w 704"/>
              <a:gd name="T57" fmla="*/ 2147483646 h 712"/>
              <a:gd name="T58" fmla="*/ 2147483646 w 704"/>
              <a:gd name="T59" fmla="*/ 0 h 71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04" h="712">
                <a:moveTo>
                  <a:pt x="11" y="0"/>
                </a:moveTo>
                <a:cubicBezTo>
                  <a:pt x="170" y="0"/>
                  <a:pt x="170" y="0"/>
                  <a:pt x="170" y="0"/>
                </a:cubicBezTo>
                <a:cubicBezTo>
                  <a:pt x="162" y="7"/>
                  <a:pt x="157" y="17"/>
                  <a:pt x="157" y="28"/>
                </a:cubicBezTo>
                <a:cubicBezTo>
                  <a:pt x="157" y="38"/>
                  <a:pt x="162" y="48"/>
                  <a:pt x="170" y="55"/>
                </a:cubicBezTo>
                <a:cubicBezTo>
                  <a:pt x="182" y="65"/>
                  <a:pt x="199" y="70"/>
                  <a:pt x="218" y="70"/>
                </a:cubicBezTo>
                <a:cubicBezTo>
                  <a:pt x="237" y="70"/>
                  <a:pt x="254" y="65"/>
                  <a:pt x="267" y="55"/>
                </a:cubicBezTo>
                <a:cubicBezTo>
                  <a:pt x="275" y="48"/>
                  <a:pt x="280" y="38"/>
                  <a:pt x="280" y="28"/>
                </a:cubicBezTo>
                <a:cubicBezTo>
                  <a:pt x="280" y="17"/>
                  <a:pt x="275" y="7"/>
                  <a:pt x="266" y="0"/>
                </a:cubicBezTo>
                <a:cubicBezTo>
                  <a:pt x="411" y="0"/>
                  <a:pt x="411" y="0"/>
                  <a:pt x="411" y="0"/>
                </a:cubicBezTo>
                <a:cubicBezTo>
                  <a:pt x="417" y="0"/>
                  <a:pt x="423" y="3"/>
                  <a:pt x="426" y="9"/>
                </a:cubicBezTo>
                <a:cubicBezTo>
                  <a:pt x="565" y="249"/>
                  <a:pt x="565" y="249"/>
                  <a:pt x="565" y="249"/>
                </a:cubicBezTo>
                <a:cubicBezTo>
                  <a:pt x="568" y="251"/>
                  <a:pt x="571" y="253"/>
                  <a:pt x="575" y="251"/>
                </a:cubicBezTo>
                <a:cubicBezTo>
                  <a:pt x="581" y="248"/>
                  <a:pt x="586" y="244"/>
                  <a:pt x="587" y="237"/>
                </a:cubicBezTo>
                <a:cubicBezTo>
                  <a:pt x="587" y="233"/>
                  <a:pt x="587" y="228"/>
                  <a:pt x="587" y="224"/>
                </a:cubicBezTo>
                <a:cubicBezTo>
                  <a:pt x="587" y="211"/>
                  <a:pt x="599" y="203"/>
                  <a:pt x="611" y="208"/>
                </a:cubicBezTo>
                <a:cubicBezTo>
                  <a:pt x="623" y="212"/>
                  <a:pt x="633" y="223"/>
                  <a:pt x="639" y="234"/>
                </a:cubicBezTo>
                <a:cubicBezTo>
                  <a:pt x="646" y="245"/>
                  <a:pt x="650" y="259"/>
                  <a:pt x="648" y="272"/>
                </a:cubicBezTo>
                <a:cubicBezTo>
                  <a:pt x="646" y="285"/>
                  <a:pt x="633" y="290"/>
                  <a:pt x="622" y="284"/>
                </a:cubicBezTo>
                <a:cubicBezTo>
                  <a:pt x="618" y="282"/>
                  <a:pt x="614" y="280"/>
                  <a:pt x="611" y="278"/>
                </a:cubicBezTo>
                <a:cubicBezTo>
                  <a:pt x="604" y="275"/>
                  <a:pt x="598" y="278"/>
                  <a:pt x="592" y="282"/>
                </a:cubicBezTo>
                <a:cubicBezTo>
                  <a:pt x="589" y="283"/>
                  <a:pt x="589" y="287"/>
                  <a:pt x="589" y="291"/>
                </a:cubicBezTo>
                <a:cubicBezTo>
                  <a:pt x="700" y="482"/>
                  <a:pt x="700" y="482"/>
                  <a:pt x="700" y="482"/>
                </a:cubicBezTo>
                <a:cubicBezTo>
                  <a:pt x="700" y="482"/>
                  <a:pt x="701" y="484"/>
                  <a:pt x="700" y="485"/>
                </a:cubicBezTo>
                <a:cubicBezTo>
                  <a:pt x="700" y="487"/>
                  <a:pt x="699" y="488"/>
                  <a:pt x="699" y="488"/>
                </a:cubicBezTo>
                <a:cubicBezTo>
                  <a:pt x="699" y="488"/>
                  <a:pt x="699" y="488"/>
                  <a:pt x="699" y="488"/>
                </a:cubicBezTo>
                <a:cubicBezTo>
                  <a:pt x="671" y="516"/>
                  <a:pt x="704" y="593"/>
                  <a:pt x="688" y="619"/>
                </a:cubicBezTo>
                <a:cubicBezTo>
                  <a:pt x="664" y="659"/>
                  <a:pt x="299" y="712"/>
                  <a:pt x="119" y="586"/>
                </a:cubicBezTo>
                <a:cubicBezTo>
                  <a:pt x="83" y="561"/>
                  <a:pt x="129" y="479"/>
                  <a:pt x="98" y="269"/>
                </a:cubicBezTo>
                <a:cubicBezTo>
                  <a:pt x="84" y="172"/>
                  <a:pt x="45" y="96"/>
                  <a:pt x="3" y="12"/>
                </a:cubicBezTo>
                <a:cubicBezTo>
                  <a:pt x="0" y="7"/>
                  <a:pt x="4" y="0"/>
                  <a:pt x="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1" name="Rectangle 32">
            <a:extLst>
              <a:ext uri="{FF2B5EF4-FFF2-40B4-BE49-F238E27FC236}">
                <a16:creationId xmlns:a16="http://schemas.microsoft.com/office/drawing/2014/main" id="{D2E90C87-45C8-48F8-8574-B0B75FC43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4870216"/>
            <a:ext cx="2588850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>
                <a:solidFill>
                  <a:srgbClr val="FFFFFF"/>
                </a:solidFill>
                <a:latin typeface="Open Sans" panose="020B0606030504020204"/>
              </a:rPr>
              <a:t>THINK</a:t>
            </a:r>
            <a:endParaRPr lang="en-US" altLang="en-US" sz="3200">
              <a:latin typeface="Open Sans" panose="020B0606030504020204"/>
            </a:endParaRPr>
          </a:p>
        </p:txBody>
      </p:sp>
      <p:sp>
        <p:nvSpPr>
          <p:cNvPr id="62" name="Rectangle 33">
            <a:extLst>
              <a:ext uri="{FF2B5EF4-FFF2-40B4-BE49-F238E27FC236}">
                <a16:creationId xmlns:a16="http://schemas.microsoft.com/office/drawing/2014/main" id="{4958CF6C-DE5C-49BE-9E1C-4BCE521D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9466" y="8975236"/>
            <a:ext cx="1905972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>
                <a:solidFill>
                  <a:srgbClr val="FFFFFF"/>
                </a:solidFill>
                <a:latin typeface="Open Sans" panose="020B0606030504020204"/>
              </a:rPr>
              <a:t>IDEA</a:t>
            </a:r>
            <a:endParaRPr lang="en-US" altLang="en-US" sz="3200">
              <a:latin typeface="Open Sans" panose="020B0606030504020204"/>
            </a:endParaRPr>
          </a:p>
        </p:txBody>
      </p:sp>
      <p:sp>
        <p:nvSpPr>
          <p:cNvPr id="63" name="Rectangle 34">
            <a:extLst>
              <a:ext uri="{FF2B5EF4-FFF2-40B4-BE49-F238E27FC236}">
                <a16:creationId xmlns:a16="http://schemas.microsoft.com/office/drawing/2014/main" id="{7FBF6D30-C1A4-41FF-A076-50BCE190D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960" y="6963454"/>
            <a:ext cx="2697854" cy="984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6400" b="1">
                <a:solidFill>
                  <a:srgbClr val="FFFFFF"/>
                </a:solidFill>
                <a:latin typeface="Open Sans" panose="020B0606030504020204"/>
              </a:rPr>
              <a:t>LEARN</a:t>
            </a:r>
            <a:endParaRPr lang="en-US" altLang="en-US" sz="3200">
              <a:latin typeface="Open Sans" panose="020B0606030504020204"/>
            </a:endParaRPr>
          </a:p>
        </p:txBody>
      </p:sp>
      <p:sp>
        <p:nvSpPr>
          <p:cNvPr id="42" name="TextBox 93">
            <a:extLst>
              <a:ext uri="{FF2B5EF4-FFF2-40B4-BE49-F238E27FC236}">
                <a16:creationId xmlns:a16="http://schemas.microsoft.com/office/drawing/2014/main" id="{D7EB6323-5167-439A-8631-A918DF7B4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23282" y="3678320"/>
            <a:ext cx="503119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43" name="Oval 20">
            <a:extLst>
              <a:ext uri="{FF2B5EF4-FFF2-40B4-BE49-F238E27FC236}">
                <a16:creationId xmlns:a16="http://schemas.microsoft.com/office/drawing/2014/main" id="{6AF24BD2-6442-4C45-8CFA-48FB73600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2999428"/>
            <a:ext cx="1900316" cy="190290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4" name="Oval 21">
            <a:extLst>
              <a:ext uri="{FF2B5EF4-FFF2-40B4-BE49-F238E27FC236}">
                <a16:creationId xmlns:a16="http://schemas.microsoft.com/office/drawing/2014/main" id="{99C74900-5D5D-4418-811A-06A11861B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6354148"/>
            <a:ext cx="1900316" cy="189513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5" name="Oval 22">
            <a:extLst>
              <a:ext uri="{FF2B5EF4-FFF2-40B4-BE49-F238E27FC236}">
                <a16:creationId xmlns:a16="http://schemas.microsoft.com/office/drawing/2014/main" id="{70BB24AE-2B79-4767-91CE-6A68A1F41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676" y="9703682"/>
            <a:ext cx="1900316" cy="190031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3600">
              <a:latin typeface="Open Sans" panose="020B0606030504020204"/>
            </a:endParaRPr>
          </a:p>
        </p:txBody>
      </p:sp>
      <p:sp>
        <p:nvSpPr>
          <p:cNvPr id="46" name="Rectangle 23">
            <a:extLst>
              <a:ext uri="{FF2B5EF4-FFF2-40B4-BE49-F238E27FC236}">
                <a16:creationId xmlns:a16="http://schemas.microsoft.com/office/drawing/2014/main" id="{D65640C4-C978-4192-8FA9-192A078DE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4660" y="2979944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2"/>
                </a:solidFill>
                <a:latin typeface="+mn-lt"/>
              </a:rPr>
              <a:t>LOREM IPSUM</a:t>
            </a:r>
            <a:endParaRPr lang="en-US" altLang="en-US" sz="320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47" name="Rectangle 24">
            <a:extLst>
              <a:ext uri="{FF2B5EF4-FFF2-40B4-BE49-F238E27FC236}">
                <a16:creationId xmlns:a16="http://schemas.microsoft.com/office/drawing/2014/main" id="{F0073CCC-9458-407D-8F57-9F417D5F2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3736" y="6333840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4"/>
                </a:solidFill>
                <a:latin typeface="+mn-lt"/>
              </a:rPr>
              <a:t>LOREM IPSUM</a:t>
            </a:r>
          </a:p>
        </p:txBody>
      </p:sp>
      <p:sp>
        <p:nvSpPr>
          <p:cNvPr id="48" name="Rectangle 25">
            <a:extLst>
              <a:ext uri="{FF2B5EF4-FFF2-40B4-BE49-F238E27FC236}">
                <a16:creationId xmlns:a16="http://schemas.microsoft.com/office/drawing/2014/main" id="{93313B92-50B7-4B9F-803B-5C96A001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48" y="9598190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5"/>
                </a:solidFill>
                <a:latin typeface="+mn-lt"/>
              </a:rPr>
              <a:t>LOREM IPSUM</a:t>
            </a:r>
          </a:p>
        </p:txBody>
      </p:sp>
      <p:sp>
        <p:nvSpPr>
          <p:cNvPr id="49" name="Freeform 26">
            <a:extLst>
              <a:ext uri="{FF2B5EF4-FFF2-40B4-BE49-F238E27FC236}">
                <a16:creationId xmlns:a16="http://schemas.microsoft.com/office/drawing/2014/main" id="{D4C9621B-1CF1-419C-BCD2-D01BDD64DA5D}"/>
              </a:ext>
            </a:extLst>
          </p:cNvPr>
          <p:cNvSpPr>
            <a:spLocks noEditPoints="1"/>
          </p:cNvSpPr>
          <p:nvPr/>
        </p:nvSpPr>
        <p:spPr bwMode="auto">
          <a:xfrm>
            <a:off x="19836922" y="10152188"/>
            <a:ext cx="1104412" cy="964418"/>
          </a:xfrm>
          <a:custGeom>
            <a:avLst/>
            <a:gdLst>
              <a:gd name="T0" fmla="*/ 2147483646 w 172"/>
              <a:gd name="T1" fmla="*/ 2147483646 h 150"/>
              <a:gd name="T2" fmla="*/ 0 w 172"/>
              <a:gd name="T3" fmla="*/ 2147483646 h 150"/>
              <a:gd name="T4" fmla="*/ 2147483646 w 172"/>
              <a:gd name="T5" fmla="*/ 2147483646 h 150"/>
              <a:gd name="T6" fmla="*/ 2147483646 w 172"/>
              <a:gd name="T7" fmla="*/ 2147483646 h 150"/>
              <a:gd name="T8" fmla="*/ 2147483646 w 172"/>
              <a:gd name="T9" fmla="*/ 2147483646 h 150"/>
              <a:gd name="T10" fmla="*/ 2147483646 w 172"/>
              <a:gd name="T11" fmla="*/ 2147483646 h 150"/>
              <a:gd name="T12" fmla="*/ 2147483646 w 172"/>
              <a:gd name="T13" fmla="*/ 2147483646 h 150"/>
              <a:gd name="T14" fmla="*/ 2147483646 w 172"/>
              <a:gd name="T15" fmla="*/ 2147483646 h 150"/>
              <a:gd name="T16" fmla="*/ 2147483646 w 172"/>
              <a:gd name="T17" fmla="*/ 2147483646 h 150"/>
              <a:gd name="T18" fmla="*/ 2147483646 w 172"/>
              <a:gd name="T19" fmla="*/ 2147483646 h 150"/>
              <a:gd name="T20" fmla="*/ 2147483646 w 172"/>
              <a:gd name="T21" fmla="*/ 2147483646 h 150"/>
              <a:gd name="T22" fmla="*/ 2147483646 w 172"/>
              <a:gd name="T23" fmla="*/ 2147483646 h 150"/>
              <a:gd name="T24" fmla="*/ 2147483646 w 172"/>
              <a:gd name="T25" fmla="*/ 2147483646 h 150"/>
              <a:gd name="T26" fmla="*/ 2147483646 w 172"/>
              <a:gd name="T27" fmla="*/ 2147483646 h 150"/>
              <a:gd name="T28" fmla="*/ 2147483646 w 172"/>
              <a:gd name="T29" fmla="*/ 2147483646 h 150"/>
              <a:gd name="T30" fmla="*/ 2147483646 w 172"/>
              <a:gd name="T31" fmla="*/ 2147483646 h 150"/>
              <a:gd name="T32" fmla="*/ 2147483646 w 172"/>
              <a:gd name="T33" fmla="*/ 2147483646 h 150"/>
              <a:gd name="T34" fmla="*/ 2147483646 w 172"/>
              <a:gd name="T35" fmla="*/ 2147483646 h 150"/>
              <a:gd name="T36" fmla="*/ 2147483646 w 172"/>
              <a:gd name="T37" fmla="*/ 2147483646 h 150"/>
              <a:gd name="T38" fmla="*/ 2147483646 w 172"/>
              <a:gd name="T39" fmla="*/ 2147483646 h 150"/>
              <a:gd name="T40" fmla="*/ 2147483646 w 172"/>
              <a:gd name="T41" fmla="*/ 2147483646 h 150"/>
              <a:gd name="T42" fmla="*/ 2147483646 w 172"/>
              <a:gd name="T43" fmla="*/ 2147483646 h 150"/>
              <a:gd name="T44" fmla="*/ 2147483646 w 172"/>
              <a:gd name="T45" fmla="*/ 2147483646 h 150"/>
              <a:gd name="T46" fmla="*/ 2147483646 w 172"/>
              <a:gd name="T47" fmla="*/ 2147483646 h 150"/>
              <a:gd name="T48" fmla="*/ 0 w 172"/>
              <a:gd name="T49" fmla="*/ 2147483646 h 150"/>
              <a:gd name="T50" fmla="*/ 2147483646 w 172"/>
              <a:gd name="T51" fmla="*/ 2147483646 h 150"/>
              <a:gd name="T52" fmla="*/ 2147483646 w 172"/>
              <a:gd name="T53" fmla="*/ 2147483646 h 150"/>
              <a:gd name="T54" fmla="*/ 2147483646 w 172"/>
              <a:gd name="T55" fmla="*/ 2147483646 h 150"/>
              <a:gd name="T56" fmla="*/ 2147483646 w 172"/>
              <a:gd name="T57" fmla="*/ 2147483646 h 150"/>
              <a:gd name="T58" fmla="*/ 2147483646 w 172"/>
              <a:gd name="T59" fmla="*/ 2147483646 h 150"/>
              <a:gd name="T60" fmla="*/ 2147483646 w 172"/>
              <a:gd name="T61" fmla="*/ 2147483646 h 150"/>
              <a:gd name="T62" fmla="*/ 2147483646 w 172"/>
              <a:gd name="T63" fmla="*/ 2147483646 h 150"/>
              <a:gd name="T64" fmla="*/ 2147483646 w 172"/>
              <a:gd name="T65" fmla="*/ 0 h 150"/>
              <a:gd name="T66" fmla="*/ 2147483646 w 172"/>
              <a:gd name="T67" fmla="*/ 2147483646 h 1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2" h="150">
                <a:moveTo>
                  <a:pt x="152" y="150"/>
                </a:moveTo>
                <a:cubicBezTo>
                  <a:pt x="20" y="150"/>
                  <a:pt x="20" y="150"/>
                  <a:pt x="20" y="150"/>
                </a:cubicBezTo>
                <a:cubicBezTo>
                  <a:pt x="9" y="150"/>
                  <a:pt x="0" y="141"/>
                  <a:pt x="0" y="13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5"/>
                  <a:pt x="1" y="93"/>
                  <a:pt x="3" y="93"/>
                </a:cubicBezTo>
                <a:cubicBezTo>
                  <a:pt x="5" y="93"/>
                  <a:pt x="7" y="95"/>
                  <a:pt x="7" y="97"/>
                </a:cubicBezTo>
                <a:cubicBezTo>
                  <a:pt x="7" y="130"/>
                  <a:pt x="7" y="130"/>
                  <a:pt x="7" y="130"/>
                </a:cubicBezTo>
                <a:cubicBezTo>
                  <a:pt x="7" y="137"/>
                  <a:pt x="13" y="142"/>
                  <a:pt x="20" y="142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9" y="142"/>
                  <a:pt x="165" y="137"/>
                  <a:pt x="165" y="130"/>
                </a:cubicBezTo>
                <a:cubicBezTo>
                  <a:pt x="165" y="97"/>
                  <a:pt x="165" y="97"/>
                  <a:pt x="165" y="97"/>
                </a:cubicBezTo>
                <a:cubicBezTo>
                  <a:pt x="165" y="95"/>
                  <a:pt x="167" y="94"/>
                  <a:pt x="169" y="94"/>
                </a:cubicBezTo>
                <a:cubicBezTo>
                  <a:pt x="171" y="94"/>
                  <a:pt x="172" y="95"/>
                  <a:pt x="172" y="97"/>
                </a:cubicBezTo>
                <a:cubicBezTo>
                  <a:pt x="172" y="130"/>
                  <a:pt x="172" y="130"/>
                  <a:pt x="172" y="130"/>
                </a:cubicBezTo>
                <a:cubicBezTo>
                  <a:pt x="172" y="141"/>
                  <a:pt x="164" y="150"/>
                  <a:pt x="152" y="150"/>
                </a:cubicBezTo>
                <a:close/>
                <a:moveTo>
                  <a:pt x="93" y="107"/>
                </a:moveTo>
                <a:cubicBezTo>
                  <a:pt x="79" y="107"/>
                  <a:pt x="79" y="107"/>
                  <a:pt x="79" y="107"/>
                </a:cubicBezTo>
                <a:cubicBezTo>
                  <a:pt x="74" y="107"/>
                  <a:pt x="69" y="102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74"/>
                  <a:pt x="74" y="69"/>
                  <a:pt x="79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8" y="69"/>
                  <a:pt x="103" y="74"/>
                  <a:pt x="103" y="80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102"/>
                  <a:pt x="98" y="107"/>
                  <a:pt x="93" y="107"/>
                </a:cubicBezTo>
                <a:close/>
                <a:moveTo>
                  <a:pt x="79" y="77"/>
                </a:moveTo>
                <a:cubicBezTo>
                  <a:pt x="78" y="77"/>
                  <a:pt x="77" y="78"/>
                  <a:pt x="77" y="80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98"/>
                  <a:pt x="78" y="100"/>
                  <a:pt x="79" y="100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4" y="100"/>
                  <a:pt x="95" y="98"/>
                  <a:pt x="95" y="96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78"/>
                  <a:pt x="94" y="77"/>
                  <a:pt x="93" y="77"/>
                </a:cubicBezTo>
                <a:lnTo>
                  <a:pt x="79" y="77"/>
                </a:lnTo>
                <a:close/>
                <a:moveTo>
                  <a:pt x="152" y="92"/>
                </a:moveTo>
                <a:cubicBezTo>
                  <a:pt x="113" y="92"/>
                  <a:pt x="113" y="92"/>
                  <a:pt x="113" y="92"/>
                </a:cubicBezTo>
                <a:cubicBezTo>
                  <a:pt x="111" y="92"/>
                  <a:pt x="110" y="90"/>
                  <a:pt x="110" y="88"/>
                </a:cubicBezTo>
                <a:cubicBezTo>
                  <a:pt x="110" y="86"/>
                  <a:pt x="111" y="84"/>
                  <a:pt x="113" y="84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9" y="84"/>
                  <a:pt x="165" y="79"/>
                  <a:pt x="165" y="72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65" y="40"/>
                  <a:pt x="159" y="34"/>
                  <a:pt x="152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3" y="34"/>
                  <a:pt x="7" y="40"/>
                  <a:pt x="7" y="46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9"/>
                  <a:pt x="13" y="84"/>
                  <a:pt x="20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61" y="84"/>
                  <a:pt x="63" y="86"/>
                  <a:pt x="63" y="88"/>
                </a:cubicBezTo>
                <a:cubicBezTo>
                  <a:pt x="63" y="90"/>
                  <a:pt x="61" y="92"/>
                  <a:pt x="59" y="92"/>
                </a:cubicBezTo>
                <a:cubicBezTo>
                  <a:pt x="20" y="92"/>
                  <a:pt x="20" y="92"/>
                  <a:pt x="20" y="92"/>
                </a:cubicBezTo>
                <a:cubicBezTo>
                  <a:pt x="9" y="92"/>
                  <a:pt x="0" y="83"/>
                  <a:pt x="0" y="7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5"/>
                  <a:pt x="9" y="26"/>
                  <a:pt x="20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64" y="26"/>
                  <a:pt x="172" y="35"/>
                  <a:pt x="172" y="46"/>
                </a:cubicBezTo>
                <a:cubicBezTo>
                  <a:pt x="172" y="75"/>
                  <a:pt x="172" y="75"/>
                  <a:pt x="172" y="75"/>
                </a:cubicBezTo>
                <a:cubicBezTo>
                  <a:pt x="172" y="76"/>
                  <a:pt x="172" y="76"/>
                  <a:pt x="172" y="77"/>
                </a:cubicBezTo>
                <a:cubicBezTo>
                  <a:pt x="170" y="85"/>
                  <a:pt x="162" y="92"/>
                  <a:pt x="152" y="92"/>
                </a:cubicBezTo>
                <a:close/>
                <a:moveTo>
                  <a:pt x="115" y="20"/>
                </a:moveTo>
                <a:cubicBezTo>
                  <a:pt x="113" y="20"/>
                  <a:pt x="111" y="18"/>
                  <a:pt x="111" y="16"/>
                </a:cubicBezTo>
                <a:cubicBezTo>
                  <a:pt x="111" y="11"/>
                  <a:pt x="106" y="7"/>
                  <a:pt x="100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66" y="7"/>
                  <a:pt x="61" y="11"/>
                  <a:pt x="61" y="16"/>
                </a:cubicBezTo>
                <a:cubicBezTo>
                  <a:pt x="61" y="18"/>
                  <a:pt x="59" y="20"/>
                  <a:pt x="57" y="20"/>
                </a:cubicBezTo>
                <a:cubicBezTo>
                  <a:pt x="55" y="20"/>
                  <a:pt x="54" y="18"/>
                  <a:pt x="54" y="16"/>
                </a:cubicBezTo>
                <a:cubicBezTo>
                  <a:pt x="54" y="7"/>
                  <a:pt x="62" y="0"/>
                  <a:pt x="7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0" y="0"/>
                  <a:pt x="119" y="7"/>
                  <a:pt x="119" y="16"/>
                </a:cubicBezTo>
                <a:cubicBezTo>
                  <a:pt x="119" y="18"/>
                  <a:pt x="117" y="20"/>
                  <a:pt x="115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0" name="Freeform 27">
            <a:extLst>
              <a:ext uri="{FF2B5EF4-FFF2-40B4-BE49-F238E27FC236}">
                <a16:creationId xmlns:a16="http://schemas.microsoft.com/office/drawing/2014/main" id="{6409687E-99A2-45E6-A866-FCBE70B26031}"/>
              </a:ext>
            </a:extLst>
          </p:cNvPr>
          <p:cNvSpPr>
            <a:spLocks noEditPoints="1"/>
          </p:cNvSpPr>
          <p:nvPr/>
        </p:nvSpPr>
        <p:spPr bwMode="auto">
          <a:xfrm>
            <a:off x="19598412" y="6818208"/>
            <a:ext cx="1578846" cy="795904"/>
          </a:xfrm>
          <a:custGeom>
            <a:avLst/>
            <a:gdLst>
              <a:gd name="T0" fmla="*/ 2147483646 w 246"/>
              <a:gd name="T1" fmla="*/ 2147483646 h 124"/>
              <a:gd name="T2" fmla="*/ 2147483646 w 246"/>
              <a:gd name="T3" fmla="*/ 2147483646 h 124"/>
              <a:gd name="T4" fmla="*/ 2147483646 w 246"/>
              <a:gd name="T5" fmla="*/ 2147483646 h 124"/>
              <a:gd name="T6" fmla="*/ 2147483646 w 246"/>
              <a:gd name="T7" fmla="*/ 2147483646 h 124"/>
              <a:gd name="T8" fmla="*/ 2147483646 w 246"/>
              <a:gd name="T9" fmla="*/ 2147483646 h 124"/>
              <a:gd name="T10" fmla="*/ 2147483646 w 246"/>
              <a:gd name="T11" fmla="*/ 2147483646 h 124"/>
              <a:gd name="T12" fmla="*/ 2147483646 w 246"/>
              <a:gd name="T13" fmla="*/ 2147483646 h 124"/>
              <a:gd name="T14" fmla="*/ 2147483646 w 246"/>
              <a:gd name="T15" fmla="*/ 2147483646 h 124"/>
              <a:gd name="T16" fmla="*/ 2147483646 w 246"/>
              <a:gd name="T17" fmla="*/ 2147483646 h 124"/>
              <a:gd name="T18" fmla="*/ 2147483646 w 246"/>
              <a:gd name="T19" fmla="*/ 2147483646 h 124"/>
              <a:gd name="T20" fmla="*/ 2147483646 w 246"/>
              <a:gd name="T21" fmla="*/ 2147483646 h 124"/>
              <a:gd name="T22" fmla="*/ 2147483646 w 246"/>
              <a:gd name="T23" fmla="*/ 2147483646 h 124"/>
              <a:gd name="T24" fmla="*/ 2147483646 w 246"/>
              <a:gd name="T25" fmla="*/ 2147483646 h 124"/>
              <a:gd name="T26" fmla="*/ 2147483646 w 246"/>
              <a:gd name="T27" fmla="*/ 2147483646 h 124"/>
              <a:gd name="T28" fmla="*/ 2147483646 w 246"/>
              <a:gd name="T29" fmla="*/ 2147483646 h 124"/>
              <a:gd name="T30" fmla="*/ 2147483646 w 246"/>
              <a:gd name="T31" fmla="*/ 2147483646 h 124"/>
              <a:gd name="T32" fmla="*/ 2147483646 w 246"/>
              <a:gd name="T33" fmla="*/ 2147483646 h 124"/>
              <a:gd name="T34" fmla="*/ 2147483646 w 246"/>
              <a:gd name="T35" fmla="*/ 2147483646 h 124"/>
              <a:gd name="T36" fmla="*/ 2147483646 w 246"/>
              <a:gd name="T37" fmla="*/ 2147483646 h 124"/>
              <a:gd name="T38" fmla="*/ 2147483646 w 246"/>
              <a:gd name="T39" fmla="*/ 2147483646 h 124"/>
              <a:gd name="T40" fmla="*/ 2147483646 w 246"/>
              <a:gd name="T41" fmla="*/ 2147483646 h 124"/>
              <a:gd name="T42" fmla="*/ 2147483646 w 246"/>
              <a:gd name="T43" fmla="*/ 2147483646 h 124"/>
              <a:gd name="T44" fmla="*/ 2147483646 w 246"/>
              <a:gd name="T45" fmla="*/ 2147483646 h 124"/>
              <a:gd name="T46" fmla="*/ 2147483646 w 246"/>
              <a:gd name="T47" fmla="*/ 2147483646 h 124"/>
              <a:gd name="T48" fmla="*/ 2147483646 w 246"/>
              <a:gd name="T49" fmla="*/ 2147483646 h 124"/>
              <a:gd name="T50" fmla="*/ 2147483646 w 246"/>
              <a:gd name="T51" fmla="*/ 2147483646 h 124"/>
              <a:gd name="T52" fmla="*/ 2147483646 w 246"/>
              <a:gd name="T53" fmla="*/ 2147483646 h 124"/>
              <a:gd name="T54" fmla="*/ 2147483646 w 246"/>
              <a:gd name="T55" fmla="*/ 2147483646 h 124"/>
              <a:gd name="T56" fmla="*/ 2147483646 w 246"/>
              <a:gd name="T57" fmla="*/ 2147483646 h 124"/>
              <a:gd name="T58" fmla="*/ 2147483646 w 246"/>
              <a:gd name="T59" fmla="*/ 2147483646 h 124"/>
              <a:gd name="T60" fmla="*/ 2147483646 w 246"/>
              <a:gd name="T61" fmla="*/ 2147483646 h 124"/>
              <a:gd name="T62" fmla="*/ 2147483646 w 246"/>
              <a:gd name="T63" fmla="*/ 2147483646 h 124"/>
              <a:gd name="T64" fmla="*/ 2147483646 w 246"/>
              <a:gd name="T65" fmla="*/ 2147483646 h 124"/>
              <a:gd name="T66" fmla="*/ 2147483646 w 246"/>
              <a:gd name="T67" fmla="*/ 2147483646 h 124"/>
              <a:gd name="T68" fmla="*/ 2147483646 w 246"/>
              <a:gd name="T69" fmla="*/ 2147483646 h 124"/>
              <a:gd name="T70" fmla="*/ 2147483646 w 246"/>
              <a:gd name="T71" fmla="*/ 2147483646 h 124"/>
              <a:gd name="T72" fmla="*/ 2147483646 w 246"/>
              <a:gd name="T73" fmla="*/ 2147483646 h 124"/>
              <a:gd name="T74" fmla="*/ 2147483646 w 246"/>
              <a:gd name="T75" fmla="*/ 2147483646 h 124"/>
              <a:gd name="T76" fmla="*/ 2147483646 w 246"/>
              <a:gd name="T77" fmla="*/ 2147483646 h 124"/>
              <a:gd name="T78" fmla="*/ 2147483646 w 246"/>
              <a:gd name="T79" fmla="*/ 2147483646 h 124"/>
              <a:gd name="T80" fmla="*/ 2147483646 w 246"/>
              <a:gd name="T81" fmla="*/ 2147483646 h 124"/>
              <a:gd name="T82" fmla="*/ 2147483646 w 246"/>
              <a:gd name="T83" fmla="*/ 2147483646 h 124"/>
              <a:gd name="T84" fmla="*/ 2147483646 w 246"/>
              <a:gd name="T85" fmla="*/ 2147483646 h 124"/>
              <a:gd name="T86" fmla="*/ 2147483646 w 246"/>
              <a:gd name="T87" fmla="*/ 2147483646 h 124"/>
              <a:gd name="T88" fmla="*/ 2147483646 w 246"/>
              <a:gd name="T89" fmla="*/ 2147483646 h 124"/>
              <a:gd name="T90" fmla="*/ 2147483646 w 246"/>
              <a:gd name="T91" fmla="*/ 2147483646 h 124"/>
              <a:gd name="T92" fmla="*/ 2147483646 w 246"/>
              <a:gd name="T93" fmla="*/ 2147483646 h 12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46" h="124">
                <a:moveTo>
                  <a:pt x="126" y="124"/>
                </a:moveTo>
                <a:cubicBezTo>
                  <a:pt x="111" y="124"/>
                  <a:pt x="99" y="124"/>
                  <a:pt x="88" y="121"/>
                </a:cubicBezTo>
                <a:cubicBezTo>
                  <a:pt x="84" y="120"/>
                  <a:pt x="80" y="119"/>
                  <a:pt x="77" y="117"/>
                </a:cubicBezTo>
                <a:cubicBezTo>
                  <a:pt x="70" y="114"/>
                  <a:pt x="68" y="109"/>
                  <a:pt x="67" y="106"/>
                </a:cubicBezTo>
                <a:cubicBezTo>
                  <a:pt x="66" y="102"/>
                  <a:pt x="68" y="97"/>
                  <a:pt x="72" y="94"/>
                </a:cubicBezTo>
                <a:cubicBezTo>
                  <a:pt x="77" y="88"/>
                  <a:pt x="84" y="84"/>
                  <a:pt x="94" y="79"/>
                </a:cubicBezTo>
                <a:cubicBezTo>
                  <a:pt x="96" y="78"/>
                  <a:pt x="99" y="77"/>
                  <a:pt x="102" y="76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6" y="74"/>
                  <a:pt x="108" y="73"/>
                  <a:pt x="108" y="71"/>
                </a:cubicBezTo>
                <a:cubicBezTo>
                  <a:pt x="108" y="70"/>
                  <a:pt x="108" y="68"/>
                  <a:pt x="107" y="67"/>
                </a:cubicBezTo>
                <a:cubicBezTo>
                  <a:pt x="97" y="57"/>
                  <a:pt x="92" y="44"/>
                  <a:pt x="93" y="29"/>
                </a:cubicBezTo>
                <a:cubicBezTo>
                  <a:pt x="93" y="15"/>
                  <a:pt x="101" y="5"/>
                  <a:pt x="117" y="1"/>
                </a:cubicBezTo>
                <a:cubicBezTo>
                  <a:pt x="120" y="1"/>
                  <a:pt x="123" y="0"/>
                  <a:pt x="126" y="0"/>
                </a:cubicBezTo>
                <a:cubicBezTo>
                  <a:pt x="129" y="0"/>
                  <a:pt x="132" y="1"/>
                  <a:pt x="135" y="1"/>
                </a:cubicBezTo>
                <a:cubicBezTo>
                  <a:pt x="150" y="5"/>
                  <a:pt x="158" y="15"/>
                  <a:pt x="159" y="29"/>
                </a:cubicBezTo>
                <a:cubicBezTo>
                  <a:pt x="159" y="44"/>
                  <a:pt x="155" y="57"/>
                  <a:pt x="145" y="67"/>
                </a:cubicBezTo>
                <a:cubicBezTo>
                  <a:pt x="143" y="68"/>
                  <a:pt x="143" y="70"/>
                  <a:pt x="143" y="71"/>
                </a:cubicBezTo>
                <a:cubicBezTo>
                  <a:pt x="143" y="73"/>
                  <a:pt x="145" y="74"/>
                  <a:pt x="147" y="75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2" y="77"/>
                  <a:pt x="155" y="78"/>
                  <a:pt x="158" y="79"/>
                </a:cubicBezTo>
                <a:cubicBezTo>
                  <a:pt x="167" y="84"/>
                  <a:pt x="174" y="88"/>
                  <a:pt x="180" y="94"/>
                </a:cubicBezTo>
                <a:cubicBezTo>
                  <a:pt x="183" y="97"/>
                  <a:pt x="184" y="102"/>
                  <a:pt x="183" y="106"/>
                </a:cubicBezTo>
                <a:cubicBezTo>
                  <a:pt x="182" y="111"/>
                  <a:pt x="179" y="115"/>
                  <a:pt x="174" y="117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1" y="119"/>
                  <a:pt x="167" y="120"/>
                  <a:pt x="163" y="121"/>
                </a:cubicBezTo>
                <a:cubicBezTo>
                  <a:pt x="152" y="124"/>
                  <a:pt x="140" y="124"/>
                  <a:pt x="126" y="124"/>
                </a:cubicBezTo>
                <a:close/>
                <a:moveTo>
                  <a:pt x="126" y="7"/>
                </a:moveTo>
                <a:cubicBezTo>
                  <a:pt x="123" y="7"/>
                  <a:pt x="121" y="7"/>
                  <a:pt x="118" y="8"/>
                </a:cubicBezTo>
                <a:cubicBezTo>
                  <a:pt x="106" y="11"/>
                  <a:pt x="100" y="18"/>
                  <a:pt x="99" y="29"/>
                </a:cubicBezTo>
                <a:cubicBezTo>
                  <a:pt x="99" y="43"/>
                  <a:pt x="103" y="53"/>
                  <a:pt x="111" y="62"/>
                </a:cubicBezTo>
                <a:cubicBezTo>
                  <a:pt x="114" y="65"/>
                  <a:pt x="116" y="69"/>
                  <a:pt x="115" y="73"/>
                </a:cubicBezTo>
                <a:cubicBezTo>
                  <a:pt x="114" y="76"/>
                  <a:pt x="111" y="80"/>
                  <a:pt x="107" y="81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2" y="83"/>
                  <a:pt x="99" y="84"/>
                  <a:pt x="96" y="86"/>
                </a:cubicBezTo>
                <a:cubicBezTo>
                  <a:pt x="87" y="90"/>
                  <a:pt x="81" y="94"/>
                  <a:pt x="76" y="99"/>
                </a:cubicBezTo>
                <a:cubicBezTo>
                  <a:pt x="74" y="101"/>
                  <a:pt x="74" y="103"/>
                  <a:pt x="74" y="105"/>
                </a:cubicBezTo>
                <a:cubicBezTo>
                  <a:pt x="74" y="107"/>
                  <a:pt x="76" y="109"/>
                  <a:pt x="80" y="111"/>
                </a:cubicBezTo>
                <a:cubicBezTo>
                  <a:pt x="83" y="112"/>
                  <a:pt x="86" y="114"/>
                  <a:pt x="89" y="114"/>
                </a:cubicBezTo>
                <a:cubicBezTo>
                  <a:pt x="100" y="117"/>
                  <a:pt x="112" y="117"/>
                  <a:pt x="126" y="118"/>
                </a:cubicBezTo>
                <a:cubicBezTo>
                  <a:pt x="139" y="117"/>
                  <a:pt x="151" y="117"/>
                  <a:pt x="162" y="114"/>
                </a:cubicBezTo>
                <a:cubicBezTo>
                  <a:pt x="165" y="114"/>
                  <a:pt x="169" y="112"/>
                  <a:pt x="171" y="111"/>
                </a:cubicBezTo>
                <a:cubicBezTo>
                  <a:pt x="174" y="110"/>
                  <a:pt x="176" y="108"/>
                  <a:pt x="177" y="105"/>
                </a:cubicBezTo>
                <a:cubicBezTo>
                  <a:pt x="177" y="103"/>
                  <a:pt x="176" y="100"/>
                  <a:pt x="175" y="99"/>
                </a:cubicBezTo>
                <a:cubicBezTo>
                  <a:pt x="170" y="94"/>
                  <a:pt x="164" y="90"/>
                  <a:pt x="155" y="86"/>
                </a:cubicBezTo>
                <a:cubicBezTo>
                  <a:pt x="152" y="84"/>
                  <a:pt x="149" y="83"/>
                  <a:pt x="147" y="82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0" y="80"/>
                  <a:pt x="137" y="76"/>
                  <a:pt x="136" y="72"/>
                </a:cubicBezTo>
                <a:cubicBezTo>
                  <a:pt x="136" y="69"/>
                  <a:pt x="137" y="65"/>
                  <a:pt x="140" y="62"/>
                </a:cubicBezTo>
                <a:cubicBezTo>
                  <a:pt x="149" y="53"/>
                  <a:pt x="152" y="43"/>
                  <a:pt x="152" y="29"/>
                </a:cubicBezTo>
                <a:cubicBezTo>
                  <a:pt x="151" y="18"/>
                  <a:pt x="145" y="11"/>
                  <a:pt x="133" y="8"/>
                </a:cubicBezTo>
                <a:cubicBezTo>
                  <a:pt x="130" y="7"/>
                  <a:pt x="128" y="7"/>
                  <a:pt x="126" y="7"/>
                </a:cubicBezTo>
                <a:close/>
                <a:moveTo>
                  <a:pt x="173" y="114"/>
                </a:moveTo>
                <a:cubicBezTo>
                  <a:pt x="173" y="114"/>
                  <a:pt x="173" y="114"/>
                  <a:pt x="173" y="114"/>
                </a:cubicBezTo>
                <a:close/>
                <a:moveTo>
                  <a:pt x="204" y="124"/>
                </a:moveTo>
                <a:cubicBezTo>
                  <a:pt x="202" y="124"/>
                  <a:pt x="202" y="124"/>
                  <a:pt x="202" y="124"/>
                </a:cubicBezTo>
                <a:cubicBezTo>
                  <a:pt x="195" y="124"/>
                  <a:pt x="193" y="124"/>
                  <a:pt x="186" y="123"/>
                </a:cubicBezTo>
                <a:cubicBezTo>
                  <a:pt x="184" y="123"/>
                  <a:pt x="183" y="122"/>
                  <a:pt x="183" y="120"/>
                </a:cubicBezTo>
                <a:cubicBezTo>
                  <a:pt x="183" y="118"/>
                  <a:pt x="185" y="116"/>
                  <a:pt x="187" y="117"/>
                </a:cubicBezTo>
                <a:cubicBezTo>
                  <a:pt x="194" y="117"/>
                  <a:pt x="196" y="118"/>
                  <a:pt x="202" y="118"/>
                </a:cubicBezTo>
                <a:cubicBezTo>
                  <a:pt x="204" y="118"/>
                  <a:pt x="204" y="118"/>
                  <a:pt x="204" y="118"/>
                </a:cubicBezTo>
                <a:cubicBezTo>
                  <a:pt x="214" y="117"/>
                  <a:pt x="222" y="117"/>
                  <a:pt x="229" y="115"/>
                </a:cubicBezTo>
                <a:cubicBezTo>
                  <a:pt x="232" y="115"/>
                  <a:pt x="234" y="114"/>
                  <a:pt x="236" y="113"/>
                </a:cubicBezTo>
                <a:cubicBezTo>
                  <a:pt x="237" y="112"/>
                  <a:pt x="238" y="111"/>
                  <a:pt x="239" y="110"/>
                </a:cubicBezTo>
                <a:cubicBezTo>
                  <a:pt x="239" y="108"/>
                  <a:pt x="238" y="107"/>
                  <a:pt x="238" y="106"/>
                </a:cubicBezTo>
                <a:cubicBezTo>
                  <a:pt x="234" y="103"/>
                  <a:pt x="230" y="100"/>
                  <a:pt x="224" y="97"/>
                </a:cubicBezTo>
                <a:cubicBezTo>
                  <a:pt x="222" y="96"/>
                  <a:pt x="220" y="96"/>
                  <a:pt x="218" y="95"/>
                </a:cubicBezTo>
                <a:cubicBezTo>
                  <a:pt x="217" y="94"/>
                  <a:pt x="217" y="94"/>
                  <a:pt x="217" y="94"/>
                </a:cubicBezTo>
                <a:cubicBezTo>
                  <a:pt x="214" y="93"/>
                  <a:pt x="211" y="91"/>
                  <a:pt x="211" y="87"/>
                </a:cubicBezTo>
                <a:cubicBezTo>
                  <a:pt x="210" y="84"/>
                  <a:pt x="211" y="81"/>
                  <a:pt x="213" y="79"/>
                </a:cubicBezTo>
                <a:cubicBezTo>
                  <a:pt x="219" y="73"/>
                  <a:pt x="222" y="66"/>
                  <a:pt x="221" y="57"/>
                </a:cubicBezTo>
                <a:cubicBezTo>
                  <a:pt x="221" y="50"/>
                  <a:pt x="217" y="45"/>
                  <a:pt x="209" y="43"/>
                </a:cubicBezTo>
                <a:cubicBezTo>
                  <a:pt x="207" y="43"/>
                  <a:pt x="206" y="43"/>
                  <a:pt x="204" y="43"/>
                </a:cubicBezTo>
                <a:cubicBezTo>
                  <a:pt x="203" y="43"/>
                  <a:pt x="201" y="43"/>
                  <a:pt x="199" y="43"/>
                </a:cubicBezTo>
                <a:cubicBezTo>
                  <a:pt x="191" y="45"/>
                  <a:pt x="187" y="50"/>
                  <a:pt x="187" y="57"/>
                </a:cubicBezTo>
                <a:cubicBezTo>
                  <a:pt x="187" y="66"/>
                  <a:pt x="189" y="73"/>
                  <a:pt x="195" y="79"/>
                </a:cubicBezTo>
                <a:cubicBezTo>
                  <a:pt x="198" y="82"/>
                  <a:pt x="199" y="85"/>
                  <a:pt x="198" y="88"/>
                </a:cubicBezTo>
                <a:cubicBezTo>
                  <a:pt x="198" y="91"/>
                  <a:pt x="196" y="93"/>
                  <a:pt x="193" y="94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0" y="95"/>
                  <a:pt x="188" y="94"/>
                  <a:pt x="188" y="92"/>
                </a:cubicBezTo>
                <a:cubicBezTo>
                  <a:pt x="187" y="90"/>
                  <a:pt x="188" y="88"/>
                  <a:pt x="190" y="88"/>
                </a:cubicBezTo>
                <a:cubicBezTo>
                  <a:pt x="190" y="88"/>
                  <a:pt x="190" y="88"/>
                  <a:pt x="190" y="88"/>
                </a:cubicBezTo>
                <a:cubicBezTo>
                  <a:pt x="191" y="87"/>
                  <a:pt x="191" y="87"/>
                  <a:pt x="192" y="86"/>
                </a:cubicBezTo>
                <a:cubicBezTo>
                  <a:pt x="192" y="86"/>
                  <a:pt x="191" y="85"/>
                  <a:pt x="190" y="84"/>
                </a:cubicBezTo>
                <a:cubicBezTo>
                  <a:pt x="183" y="77"/>
                  <a:pt x="180" y="68"/>
                  <a:pt x="180" y="57"/>
                </a:cubicBezTo>
                <a:cubicBezTo>
                  <a:pt x="180" y="50"/>
                  <a:pt x="184" y="40"/>
                  <a:pt x="198" y="37"/>
                </a:cubicBezTo>
                <a:cubicBezTo>
                  <a:pt x="200" y="36"/>
                  <a:pt x="202" y="36"/>
                  <a:pt x="204" y="36"/>
                </a:cubicBezTo>
                <a:cubicBezTo>
                  <a:pt x="206" y="36"/>
                  <a:pt x="209" y="36"/>
                  <a:pt x="211" y="37"/>
                </a:cubicBezTo>
                <a:cubicBezTo>
                  <a:pt x="225" y="40"/>
                  <a:pt x="228" y="50"/>
                  <a:pt x="228" y="57"/>
                </a:cubicBezTo>
                <a:cubicBezTo>
                  <a:pt x="229" y="68"/>
                  <a:pt x="225" y="77"/>
                  <a:pt x="218" y="84"/>
                </a:cubicBezTo>
                <a:cubicBezTo>
                  <a:pt x="218" y="84"/>
                  <a:pt x="217" y="85"/>
                  <a:pt x="217" y="86"/>
                </a:cubicBezTo>
                <a:cubicBezTo>
                  <a:pt x="217" y="87"/>
                  <a:pt x="218" y="88"/>
                  <a:pt x="219" y="88"/>
                </a:cubicBezTo>
                <a:cubicBezTo>
                  <a:pt x="221" y="89"/>
                  <a:pt x="221" y="89"/>
                  <a:pt x="221" y="89"/>
                </a:cubicBezTo>
                <a:cubicBezTo>
                  <a:pt x="223" y="89"/>
                  <a:pt x="225" y="90"/>
                  <a:pt x="227" y="91"/>
                </a:cubicBezTo>
                <a:cubicBezTo>
                  <a:pt x="234" y="94"/>
                  <a:pt x="239" y="98"/>
                  <a:pt x="242" y="101"/>
                </a:cubicBezTo>
                <a:cubicBezTo>
                  <a:pt x="245" y="104"/>
                  <a:pt x="246" y="108"/>
                  <a:pt x="245" y="111"/>
                </a:cubicBezTo>
                <a:cubicBezTo>
                  <a:pt x="245" y="115"/>
                  <a:pt x="242" y="118"/>
                  <a:pt x="238" y="119"/>
                </a:cubicBezTo>
                <a:cubicBezTo>
                  <a:pt x="236" y="120"/>
                  <a:pt x="234" y="121"/>
                  <a:pt x="231" y="122"/>
                </a:cubicBezTo>
                <a:cubicBezTo>
                  <a:pt x="223" y="124"/>
                  <a:pt x="214" y="124"/>
                  <a:pt x="204" y="124"/>
                </a:cubicBezTo>
                <a:close/>
                <a:moveTo>
                  <a:pt x="47" y="124"/>
                </a:moveTo>
                <a:cubicBezTo>
                  <a:pt x="35" y="124"/>
                  <a:pt x="26" y="124"/>
                  <a:pt x="17" y="122"/>
                </a:cubicBezTo>
                <a:cubicBezTo>
                  <a:pt x="14" y="121"/>
                  <a:pt x="11" y="120"/>
                  <a:pt x="9" y="119"/>
                </a:cubicBezTo>
                <a:cubicBezTo>
                  <a:pt x="4" y="117"/>
                  <a:pt x="1" y="113"/>
                  <a:pt x="1" y="110"/>
                </a:cubicBezTo>
                <a:cubicBezTo>
                  <a:pt x="0" y="106"/>
                  <a:pt x="2" y="103"/>
                  <a:pt x="4" y="100"/>
                </a:cubicBezTo>
                <a:cubicBezTo>
                  <a:pt x="9" y="95"/>
                  <a:pt x="14" y="92"/>
                  <a:pt x="22" y="88"/>
                </a:cubicBezTo>
                <a:cubicBezTo>
                  <a:pt x="24" y="87"/>
                  <a:pt x="26" y="86"/>
                  <a:pt x="28" y="86"/>
                </a:cubicBezTo>
                <a:cubicBezTo>
                  <a:pt x="30" y="85"/>
                  <a:pt x="30" y="85"/>
                  <a:pt x="30" y="85"/>
                </a:cubicBezTo>
                <a:cubicBezTo>
                  <a:pt x="31" y="84"/>
                  <a:pt x="32" y="83"/>
                  <a:pt x="32" y="82"/>
                </a:cubicBezTo>
                <a:cubicBezTo>
                  <a:pt x="33" y="81"/>
                  <a:pt x="32" y="80"/>
                  <a:pt x="31" y="80"/>
                </a:cubicBezTo>
                <a:cubicBezTo>
                  <a:pt x="24" y="72"/>
                  <a:pt x="20" y="62"/>
                  <a:pt x="20" y="50"/>
                </a:cubicBezTo>
                <a:cubicBezTo>
                  <a:pt x="21" y="42"/>
                  <a:pt x="24" y="32"/>
                  <a:pt x="39" y="28"/>
                </a:cubicBezTo>
                <a:cubicBezTo>
                  <a:pt x="42" y="28"/>
                  <a:pt x="44" y="27"/>
                  <a:pt x="46" y="27"/>
                </a:cubicBezTo>
                <a:cubicBezTo>
                  <a:pt x="49" y="27"/>
                  <a:pt x="51" y="28"/>
                  <a:pt x="54" y="28"/>
                </a:cubicBezTo>
                <a:cubicBezTo>
                  <a:pt x="69" y="32"/>
                  <a:pt x="72" y="42"/>
                  <a:pt x="73" y="50"/>
                </a:cubicBezTo>
                <a:cubicBezTo>
                  <a:pt x="73" y="62"/>
                  <a:pt x="70" y="72"/>
                  <a:pt x="62" y="80"/>
                </a:cubicBezTo>
                <a:cubicBezTo>
                  <a:pt x="61" y="80"/>
                  <a:pt x="60" y="81"/>
                  <a:pt x="61" y="82"/>
                </a:cubicBezTo>
                <a:cubicBezTo>
                  <a:pt x="61" y="83"/>
                  <a:pt x="62" y="84"/>
                  <a:pt x="63" y="85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8" y="88"/>
                  <a:pt x="67" y="90"/>
                </a:cubicBezTo>
                <a:cubicBezTo>
                  <a:pt x="66" y="92"/>
                  <a:pt x="64" y="93"/>
                  <a:pt x="63" y="92"/>
                </a:cubicBezTo>
                <a:cubicBezTo>
                  <a:pt x="61" y="91"/>
                  <a:pt x="61" y="91"/>
                  <a:pt x="61" y="91"/>
                </a:cubicBezTo>
                <a:cubicBezTo>
                  <a:pt x="57" y="90"/>
                  <a:pt x="55" y="87"/>
                  <a:pt x="54" y="84"/>
                </a:cubicBezTo>
                <a:cubicBezTo>
                  <a:pt x="53" y="81"/>
                  <a:pt x="54" y="77"/>
                  <a:pt x="57" y="75"/>
                </a:cubicBezTo>
                <a:cubicBezTo>
                  <a:pt x="63" y="69"/>
                  <a:pt x="66" y="61"/>
                  <a:pt x="66" y="50"/>
                </a:cubicBezTo>
                <a:cubicBezTo>
                  <a:pt x="66" y="42"/>
                  <a:pt x="61" y="37"/>
                  <a:pt x="52" y="35"/>
                </a:cubicBezTo>
                <a:cubicBezTo>
                  <a:pt x="50" y="34"/>
                  <a:pt x="48" y="34"/>
                  <a:pt x="46" y="34"/>
                </a:cubicBezTo>
                <a:cubicBezTo>
                  <a:pt x="45" y="34"/>
                  <a:pt x="43" y="34"/>
                  <a:pt x="41" y="35"/>
                </a:cubicBezTo>
                <a:cubicBezTo>
                  <a:pt x="32" y="37"/>
                  <a:pt x="27" y="42"/>
                  <a:pt x="27" y="50"/>
                </a:cubicBezTo>
                <a:cubicBezTo>
                  <a:pt x="27" y="60"/>
                  <a:pt x="30" y="68"/>
                  <a:pt x="36" y="75"/>
                </a:cubicBezTo>
                <a:cubicBezTo>
                  <a:pt x="39" y="77"/>
                  <a:pt x="40" y="81"/>
                  <a:pt x="39" y="84"/>
                </a:cubicBezTo>
                <a:cubicBezTo>
                  <a:pt x="38" y="87"/>
                  <a:pt x="36" y="90"/>
                  <a:pt x="32" y="91"/>
                </a:cubicBezTo>
                <a:cubicBezTo>
                  <a:pt x="31" y="92"/>
                  <a:pt x="31" y="92"/>
                  <a:pt x="31" y="92"/>
                </a:cubicBezTo>
                <a:cubicBezTo>
                  <a:pt x="28" y="93"/>
                  <a:pt x="26" y="94"/>
                  <a:pt x="24" y="94"/>
                </a:cubicBezTo>
                <a:cubicBezTo>
                  <a:pt x="18" y="98"/>
                  <a:pt x="13" y="101"/>
                  <a:pt x="9" y="104"/>
                </a:cubicBezTo>
                <a:cubicBezTo>
                  <a:pt x="8" y="106"/>
                  <a:pt x="7" y="107"/>
                  <a:pt x="7" y="109"/>
                </a:cubicBezTo>
                <a:cubicBezTo>
                  <a:pt x="8" y="110"/>
                  <a:pt x="9" y="112"/>
                  <a:pt x="12" y="113"/>
                </a:cubicBezTo>
                <a:cubicBezTo>
                  <a:pt x="14" y="114"/>
                  <a:pt x="16" y="115"/>
                  <a:pt x="19" y="115"/>
                </a:cubicBezTo>
                <a:cubicBezTo>
                  <a:pt x="27" y="117"/>
                  <a:pt x="36" y="117"/>
                  <a:pt x="47" y="118"/>
                </a:cubicBezTo>
                <a:cubicBezTo>
                  <a:pt x="53" y="118"/>
                  <a:pt x="58" y="117"/>
                  <a:pt x="63" y="117"/>
                </a:cubicBezTo>
                <a:cubicBezTo>
                  <a:pt x="65" y="117"/>
                  <a:pt x="67" y="118"/>
                  <a:pt x="67" y="120"/>
                </a:cubicBezTo>
                <a:cubicBezTo>
                  <a:pt x="67" y="122"/>
                  <a:pt x="66" y="123"/>
                  <a:pt x="64" y="124"/>
                </a:cubicBezTo>
                <a:cubicBezTo>
                  <a:pt x="59" y="124"/>
                  <a:pt x="53" y="124"/>
                  <a:pt x="47" y="1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51" name="Freeform 28">
            <a:extLst>
              <a:ext uri="{FF2B5EF4-FFF2-40B4-BE49-F238E27FC236}">
                <a16:creationId xmlns:a16="http://schemas.microsoft.com/office/drawing/2014/main" id="{4E06C707-10D5-4343-837E-A8088BB7B02D}"/>
              </a:ext>
            </a:extLst>
          </p:cNvPr>
          <p:cNvSpPr>
            <a:spLocks noEditPoints="1"/>
          </p:cNvSpPr>
          <p:nvPr/>
        </p:nvSpPr>
        <p:spPr bwMode="auto">
          <a:xfrm>
            <a:off x="19849886" y="3300158"/>
            <a:ext cx="1104412" cy="1298852"/>
          </a:xfrm>
          <a:custGeom>
            <a:avLst/>
            <a:gdLst>
              <a:gd name="T0" fmla="*/ 2147483646 w 172"/>
              <a:gd name="T1" fmla="*/ 2147483646 h 202"/>
              <a:gd name="T2" fmla="*/ 2147483646 w 172"/>
              <a:gd name="T3" fmla="*/ 2147483646 h 202"/>
              <a:gd name="T4" fmla="*/ 2147483646 w 172"/>
              <a:gd name="T5" fmla="*/ 2147483646 h 202"/>
              <a:gd name="T6" fmla="*/ 2147483646 w 172"/>
              <a:gd name="T7" fmla="*/ 2147483646 h 202"/>
              <a:gd name="T8" fmla="*/ 2147483646 w 172"/>
              <a:gd name="T9" fmla="*/ 2147483646 h 202"/>
              <a:gd name="T10" fmla="*/ 2147483646 w 172"/>
              <a:gd name="T11" fmla="*/ 2147483646 h 202"/>
              <a:gd name="T12" fmla="*/ 2147483646 w 172"/>
              <a:gd name="T13" fmla="*/ 2147483646 h 202"/>
              <a:gd name="T14" fmla="*/ 2147483646 w 172"/>
              <a:gd name="T15" fmla="*/ 2147483646 h 202"/>
              <a:gd name="T16" fmla="*/ 2147483646 w 172"/>
              <a:gd name="T17" fmla="*/ 2147483646 h 202"/>
              <a:gd name="T18" fmla="*/ 2147483646 w 172"/>
              <a:gd name="T19" fmla="*/ 2147483646 h 202"/>
              <a:gd name="T20" fmla="*/ 2147483646 w 172"/>
              <a:gd name="T21" fmla="*/ 2147483646 h 202"/>
              <a:gd name="T22" fmla="*/ 2147483646 w 172"/>
              <a:gd name="T23" fmla="*/ 2147483646 h 202"/>
              <a:gd name="T24" fmla="*/ 2147483646 w 172"/>
              <a:gd name="T25" fmla="*/ 2147483646 h 202"/>
              <a:gd name="T26" fmla="*/ 2147483646 w 172"/>
              <a:gd name="T27" fmla="*/ 2147483646 h 202"/>
              <a:gd name="T28" fmla="*/ 2147483646 w 172"/>
              <a:gd name="T29" fmla="*/ 2147483646 h 202"/>
              <a:gd name="T30" fmla="*/ 2147483646 w 172"/>
              <a:gd name="T31" fmla="*/ 2147483646 h 202"/>
              <a:gd name="T32" fmla="*/ 2147483646 w 172"/>
              <a:gd name="T33" fmla="*/ 2147483646 h 202"/>
              <a:gd name="T34" fmla="*/ 2147483646 w 172"/>
              <a:gd name="T35" fmla="*/ 2147483646 h 202"/>
              <a:gd name="T36" fmla="*/ 2147483646 w 172"/>
              <a:gd name="T37" fmla="*/ 2147483646 h 202"/>
              <a:gd name="T38" fmla="*/ 2147483646 w 172"/>
              <a:gd name="T39" fmla="*/ 2147483646 h 202"/>
              <a:gd name="T40" fmla="*/ 2147483646 w 172"/>
              <a:gd name="T41" fmla="*/ 2147483646 h 202"/>
              <a:gd name="T42" fmla="*/ 2147483646 w 172"/>
              <a:gd name="T43" fmla="*/ 2147483646 h 202"/>
              <a:gd name="T44" fmla="*/ 2147483646 w 172"/>
              <a:gd name="T45" fmla="*/ 2147483646 h 202"/>
              <a:gd name="T46" fmla="*/ 0 w 172"/>
              <a:gd name="T47" fmla="*/ 2147483646 h 202"/>
              <a:gd name="T48" fmla="*/ 2147483646 w 172"/>
              <a:gd name="T49" fmla="*/ 2147483646 h 202"/>
              <a:gd name="T50" fmla="*/ 2147483646 w 172"/>
              <a:gd name="T51" fmla="*/ 2147483646 h 202"/>
              <a:gd name="T52" fmla="*/ 2147483646 w 172"/>
              <a:gd name="T53" fmla="*/ 2147483646 h 202"/>
              <a:gd name="T54" fmla="*/ 2147483646 w 172"/>
              <a:gd name="T55" fmla="*/ 2147483646 h 202"/>
              <a:gd name="T56" fmla="*/ 2147483646 w 172"/>
              <a:gd name="T57" fmla="*/ 2147483646 h 202"/>
              <a:gd name="T58" fmla="*/ 2147483646 w 172"/>
              <a:gd name="T59" fmla="*/ 2147483646 h 202"/>
              <a:gd name="T60" fmla="*/ 2147483646 w 172"/>
              <a:gd name="T61" fmla="*/ 2147483646 h 202"/>
              <a:gd name="T62" fmla="*/ 2147483646 w 172"/>
              <a:gd name="T63" fmla="*/ 2147483646 h 202"/>
              <a:gd name="T64" fmla="*/ 2147483646 w 172"/>
              <a:gd name="T65" fmla="*/ 2147483646 h 202"/>
              <a:gd name="T66" fmla="*/ 2147483646 w 172"/>
              <a:gd name="T67" fmla="*/ 2147483646 h 202"/>
              <a:gd name="T68" fmla="*/ 2147483646 w 172"/>
              <a:gd name="T69" fmla="*/ 2147483646 h 202"/>
              <a:gd name="T70" fmla="*/ 2147483646 w 172"/>
              <a:gd name="T71" fmla="*/ 2147483646 h 202"/>
              <a:gd name="T72" fmla="*/ 2147483646 w 172"/>
              <a:gd name="T73" fmla="*/ 2147483646 h 202"/>
              <a:gd name="T74" fmla="*/ 2147483646 w 172"/>
              <a:gd name="T75" fmla="*/ 2147483646 h 202"/>
              <a:gd name="T76" fmla="*/ 2147483646 w 172"/>
              <a:gd name="T77" fmla="*/ 2147483646 h 202"/>
              <a:gd name="T78" fmla="*/ 2147483646 w 172"/>
              <a:gd name="T79" fmla="*/ 2147483646 h 202"/>
              <a:gd name="T80" fmla="*/ 2147483646 w 172"/>
              <a:gd name="T81" fmla="*/ 2147483646 h 202"/>
              <a:gd name="T82" fmla="*/ 2147483646 w 172"/>
              <a:gd name="T83" fmla="*/ 2147483646 h 202"/>
              <a:gd name="T84" fmla="*/ 2147483646 w 172"/>
              <a:gd name="T85" fmla="*/ 2147483646 h 202"/>
              <a:gd name="T86" fmla="*/ 2147483646 w 172"/>
              <a:gd name="T87" fmla="*/ 0 h 202"/>
              <a:gd name="T88" fmla="*/ 2147483646 w 172"/>
              <a:gd name="T89" fmla="*/ 2147483646 h 2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2" h="202">
                <a:moveTo>
                  <a:pt x="99" y="202"/>
                </a:moveTo>
                <a:cubicBezTo>
                  <a:pt x="71" y="202"/>
                  <a:pt x="71" y="202"/>
                  <a:pt x="71" y="202"/>
                </a:cubicBezTo>
                <a:cubicBezTo>
                  <a:pt x="69" y="202"/>
                  <a:pt x="67" y="201"/>
                  <a:pt x="67" y="198"/>
                </a:cubicBezTo>
                <a:cubicBezTo>
                  <a:pt x="67" y="196"/>
                  <a:pt x="69" y="195"/>
                  <a:pt x="71" y="195"/>
                </a:cubicBezTo>
                <a:cubicBezTo>
                  <a:pt x="99" y="195"/>
                  <a:pt x="99" y="195"/>
                  <a:pt x="99" y="195"/>
                </a:cubicBezTo>
                <a:cubicBezTo>
                  <a:pt x="101" y="195"/>
                  <a:pt x="103" y="196"/>
                  <a:pt x="103" y="198"/>
                </a:cubicBezTo>
                <a:cubicBezTo>
                  <a:pt x="103" y="201"/>
                  <a:pt x="101" y="202"/>
                  <a:pt x="99" y="202"/>
                </a:cubicBezTo>
                <a:close/>
                <a:moveTo>
                  <a:pt x="107" y="189"/>
                </a:moveTo>
                <a:cubicBezTo>
                  <a:pt x="63" y="189"/>
                  <a:pt x="63" y="189"/>
                  <a:pt x="63" y="189"/>
                </a:cubicBezTo>
                <a:cubicBezTo>
                  <a:pt x="61" y="189"/>
                  <a:pt x="59" y="188"/>
                  <a:pt x="59" y="185"/>
                </a:cubicBezTo>
                <a:cubicBezTo>
                  <a:pt x="59" y="183"/>
                  <a:pt x="61" y="182"/>
                  <a:pt x="63" y="182"/>
                </a:cubicBezTo>
                <a:cubicBezTo>
                  <a:pt x="107" y="182"/>
                  <a:pt x="107" y="182"/>
                  <a:pt x="107" y="182"/>
                </a:cubicBezTo>
                <a:cubicBezTo>
                  <a:pt x="109" y="182"/>
                  <a:pt x="111" y="183"/>
                  <a:pt x="111" y="185"/>
                </a:cubicBezTo>
                <a:cubicBezTo>
                  <a:pt x="111" y="188"/>
                  <a:pt x="109" y="189"/>
                  <a:pt x="107" y="189"/>
                </a:cubicBezTo>
                <a:close/>
                <a:moveTo>
                  <a:pt x="85" y="175"/>
                </a:moveTo>
                <a:cubicBezTo>
                  <a:pt x="77" y="175"/>
                  <a:pt x="68" y="175"/>
                  <a:pt x="6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0" y="175"/>
                  <a:pt x="56" y="172"/>
                  <a:pt x="55" y="165"/>
                </a:cubicBezTo>
                <a:cubicBezTo>
                  <a:pt x="54" y="163"/>
                  <a:pt x="54" y="160"/>
                  <a:pt x="54" y="157"/>
                </a:cubicBezTo>
                <a:cubicBezTo>
                  <a:pt x="54" y="153"/>
                  <a:pt x="54" y="149"/>
                  <a:pt x="52" y="146"/>
                </a:cubicBezTo>
                <a:cubicBezTo>
                  <a:pt x="46" y="136"/>
                  <a:pt x="42" y="128"/>
                  <a:pt x="37" y="117"/>
                </a:cubicBezTo>
                <a:cubicBezTo>
                  <a:pt x="31" y="106"/>
                  <a:pt x="25" y="90"/>
                  <a:pt x="29" y="75"/>
                </a:cubicBezTo>
                <a:cubicBezTo>
                  <a:pt x="34" y="56"/>
                  <a:pt x="55" y="36"/>
                  <a:pt x="84" y="36"/>
                </a:cubicBezTo>
                <a:cubicBezTo>
                  <a:pt x="114" y="36"/>
                  <a:pt x="135" y="56"/>
                  <a:pt x="140" y="75"/>
                </a:cubicBezTo>
                <a:cubicBezTo>
                  <a:pt x="143" y="90"/>
                  <a:pt x="138" y="106"/>
                  <a:pt x="132" y="117"/>
                </a:cubicBezTo>
                <a:cubicBezTo>
                  <a:pt x="126" y="128"/>
                  <a:pt x="122" y="136"/>
                  <a:pt x="116" y="146"/>
                </a:cubicBezTo>
                <a:cubicBezTo>
                  <a:pt x="115" y="149"/>
                  <a:pt x="115" y="153"/>
                  <a:pt x="115" y="157"/>
                </a:cubicBezTo>
                <a:cubicBezTo>
                  <a:pt x="115" y="160"/>
                  <a:pt x="114" y="163"/>
                  <a:pt x="114" y="165"/>
                </a:cubicBezTo>
                <a:cubicBezTo>
                  <a:pt x="112" y="172"/>
                  <a:pt x="109" y="175"/>
                  <a:pt x="101" y="175"/>
                </a:cubicBezTo>
                <a:cubicBezTo>
                  <a:pt x="101" y="175"/>
                  <a:pt x="93" y="175"/>
                  <a:pt x="85" y="175"/>
                </a:cubicBezTo>
                <a:close/>
                <a:moveTo>
                  <a:pt x="68" y="168"/>
                </a:moveTo>
                <a:cubicBezTo>
                  <a:pt x="69" y="168"/>
                  <a:pt x="100" y="168"/>
                  <a:pt x="101" y="168"/>
                </a:cubicBezTo>
                <a:cubicBezTo>
                  <a:pt x="106" y="168"/>
                  <a:pt x="106" y="167"/>
                  <a:pt x="106" y="164"/>
                </a:cubicBezTo>
                <a:cubicBezTo>
                  <a:pt x="107" y="162"/>
                  <a:pt x="107" y="159"/>
                  <a:pt x="107" y="157"/>
                </a:cubicBezTo>
                <a:cubicBezTo>
                  <a:pt x="107" y="152"/>
                  <a:pt x="107" y="147"/>
                  <a:pt x="110" y="143"/>
                </a:cubicBezTo>
                <a:cubicBezTo>
                  <a:pt x="116" y="132"/>
                  <a:pt x="120" y="125"/>
                  <a:pt x="125" y="114"/>
                </a:cubicBezTo>
                <a:cubicBezTo>
                  <a:pt x="129" y="106"/>
                  <a:pt x="136" y="91"/>
                  <a:pt x="132" y="77"/>
                </a:cubicBezTo>
                <a:cubicBezTo>
                  <a:pt x="128" y="61"/>
                  <a:pt x="110" y="44"/>
                  <a:pt x="84" y="44"/>
                </a:cubicBezTo>
                <a:cubicBezTo>
                  <a:pt x="59" y="44"/>
                  <a:pt x="40" y="61"/>
                  <a:pt x="36" y="77"/>
                </a:cubicBezTo>
                <a:cubicBezTo>
                  <a:pt x="33" y="91"/>
                  <a:pt x="39" y="106"/>
                  <a:pt x="43" y="114"/>
                </a:cubicBezTo>
                <a:cubicBezTo>
                  <a:pt x="49" y="125"/>
                  <a:pt x="53" y="132"/>
                  <a:pt x="59" y="143"/>
                </a:cubicBezTo>
                <a:cubicBezTo>
                  <a:pt x="61" y="147"/>
                  <a:pt x="61" y="152"/>
                  <a:pt x="62" y="157"/>
                </a:cubicBezTo>
                <a:cubicBezTo>
                  <a:pt x="62" y="159"/>
                  <a:pt x="62" y="162"/>
                  <a:pt x="62" y="164"/>
                </a:cubicBezTo>
                <a:cubicBezTo>
                  <a:pt x="63" y="167"/>
                  <a:pt x="63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lose/>
                <a:moveTo>
                  <a:pt x="18" y="93"/>
                </a:move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1"/>
                  <a:pt x="0" y="89"/>
                </a:cubicBezTo>
                <a:cubicBezTo>
                  <a:pt x="0" y="87"/>
                  <a:pt x="1" y="86"/>
                  <a:pt x="3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20" y="86"/>
                  <a:pt x="22" y="87"/>
                  <a:pt x="22" y="89"/>
                </a:cubicBezTo>
                <a:cubicBezTo>
                  <a:pt x="22" y="91"/>
                  <a:pt x="20" y="93"/>
                  <a:pt x="18" y="93"/>
                </a:cubicBezTo>
                <a:close/>
                <a:moveTo>
                  <a:pt x="169" y="90"/>
                </a:moveTo>
                <a:cubicBezTo>
                  <a:pt x="151" y="90"/>
                  <a:pt x="151" y="90"/>
                  <a:pt x="151" y="90"/>
                </a:cubicBezTo>
                <a:cubicBezTo>
                  <a:pt x="148" y="90"/>
                  <a:pt x="147" y="89"/>
                  <a:pt x="147" y="87"/>
                </a:cubicBezTo>
                <a:cubicBezTo>
                  <a:pt x="147" y="84"/>
                  <a:pt x="148" y="83"/>
                  <a:pt x="151" y="83"/>
                </a:cubicBezTo>
                <a:cubicBezTo>
                  <a:pt x="169" y="83"/>
                  <a:pt x="169" y="83"/>
                  <a:pt x="169" y="83"/>
                </a:cubicBezTo>
                <a:cubicBezTo>
                  <a:pt x="171" y="83"/>
                  <a:pt x="172" y="84"/>
                  <a:pt x="172" y="87"/>
                </a:cubicBezTo>
                <a:cubicBezTo>
                  <a:pt x="172" y="89"/>
                  <a:pt x="171" y="90"/>
                  <a:pt x="169" y="90"/>
                </a:cubicBezTo>
                <a:close/>
                <a:moveTo>
                  <a:pt x="50" y="87"/>
                </a:moveTo>
                <a:cubicBezTo>
                  <a:pt x="50" y="87"/>
                  <a:pt x="50" y="87"/>
                  <a:pt x="50" y="87"/>
                </a:cubicBezTo>
                <a:cubicBezTo>
                  <a:pt x="48" y="87"/>
                  <a:pt x="46" y="85"/>
                  <a:pt x="47" y="83"/>
                </a:cubicBezTo>
                <a:cubicBezTo>
                  <a:pt x="50" y="69"/>
                  <a:pt x="65" y="55"/>
                  <a:pt x="86" y="55"/>
                </a:cubicBezTo>
                <a:cubicBezTo>
                  <a:pt x="86" y="55"/>
                  <a:pt x="86" y="55"/>
                  <a:pt x="86" y="55"/>
                </a:cubicBezTo>
                <a:cubicBezTo>
                  <a:pt x="88" y="55"/>
                  <a:pt x="90" y="56"/>
                  <a:pt x="90" y="58"/>
                </a:cubicBezTo>
                <a:cubicBezTo>
                  <a:pt x="90" y="61"/>
                  <a:pt x="88" y="62"/>
                  <a:pt x="86" y="62"/>
                </a:cubicBezTo>
                <a:cubicBezTo>
                  <a:pt x="69" y="62"/>
                  <a:pt x="57" y="74"/>
                  <a:pt x="54" y="84"/>
                </a:cubicBezTo>
                <a:cubicBezTo>
                  <a:pt x="54" y="86"/>
                  <a:pt x="52" y="87"/>
                  <a:pt x="50" y="87"/>
                </a:cubicBezTo>
                <a:close/>
                <a:moveTo>
                  <a:pt x="133" y="46"/>
                </a:moveTo>
                <a:cubicBezTo>
                  <a:pt x="132" y="46"/>
                  <a:pt x="131" y="46"/>
                  <a:pt x="130" y="45"/>
                </a:cubicBezTo>
                <a:cubicBezTo>
                  <a:pt x="128" y="43"/>
                  <a:pt x="128" y="41"/>
                  <a:pt x="130" y="40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4" y="25"/>
                  <a:pt x="146" y="25"/>
                  <a:pt x="148" y="27"/>
                </a:cubicBezTo>
                <a:cubicBezTo>
                  <a:pt x="149" y="28"/>
                  <a:pt x="149" y="31"/>
                  <a:pt x="148" y="32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4" y="46"/>
                  <a:pt x="134" y="46"/>
                  <a:pt x="133" y="46"/>
                </a:cubicBezTo>
                <a:close/>
                <a:moveTo>
                  <a:pt x="37" y="46"/>
                </a:moveTo>
                <a:cubicBezTo>
                  <a:pt x="36" y="46"/>
                  <a:pt x="35" y="46"/>
                  <a:pt x="34" y="45"/>
                </a:cubicBezTo>
                <a:cubicBezTo>
                  <a:pt x="22" y="32"/>
                  <a:pt x="22" y="32"/>
                  <a:pt x="22" y="32"/>
                </a:cubicBezTo>
                <a:cubicBezTo>
                  <a:pt x="20" y="31"/>
                  <a:pt x="20" y="28"/>
                  <a:pt x="22" y="27"/>
                </a:cubicBezTo>
                <a:cubicBezTo>
                  <a:pt x="23" y="25"/>
                  <a:pt x="26" y="25"/>
                  <a:pt x="27" y="27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1"/>
                  <a:pt x="41" y="43"/>
                  <a:pt x="40" y="45"/>
                </a:cubicBezTo>
                <a:cubicBezTo>
                  <a:pt x="39" y="46"/>
                  <a:pt x="38" y="46"/>
                  <a:pt x="37" y="46"/>
                </a:cubicBezTo>
                <a:close/>
                <a:moveTo>
                  <a:pt x="84" y="29"/>
                </a:moveTo>
                <a:cubicBezTo>
                  <a:pt x="82" y="29"/>
                  <a:pt x="81" y="27"/>
                  <a:pt x="81" y="25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82" y="0"/>
                  <a:pt x="84" y="0"/>
                </a:cubicBezTo>
                <a:cubicBezTo>
                  <a:pt x="86" y="0"/>
                  <a:pt x="88" y="2"/>
                  <a:pt x="88" y="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7"/>
                  <a:pt x="86" y="29"/>
                  <a:pt x="84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600">
              <a:latin typeface="Open Sans" panose="020B0606030504020204"/>
            </a:endParaRPr>
          </a:p>
        </p:txBody>
      </p:sp>
      <p:sp>
        <p:nvSpPr>
          <p:cNvPr id="66" name="TextBox 93">
            <a:extLst>
              <a:ext uri="{FF2B5EF4-FFF2-40B4-BE49-F238E27FC236}">
                <a16:creationId xmlns:a16="http://schemas.microsoft.com/office/drawing/2014/main" id="{545DE9F9-DC99-4982-8AE5-489DF5130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20040" y="10325678"/>
            <a:ext cx="483443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67" name="TextBox 93">
            <a:extLst>
              <a:ext uri="{FF2B5EF4-FFF2-40B4-BE49-F238E27FC236}">
                <a16:creationId xmlns:a16="http://schemas.microsoft.com/office/drawing/2014/main" id="{A2E4E6DB-0764-49C4-A80D-DE4A8B20D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20040" y="6958472"/>
            <a:ext cx="483443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Various versions have evolved over the years, sometimes by accident.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81431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Brainstorming</a:t>
            </a:r>
          </a:p>
        </p:txBody>
      </p:sp>
      <p:sp>
        <p:nvSpPr>
          <p:cNvPr id="52" name="TextBox 93">
            <a:extLst>
              <a:ext uri="{FF2B5EF4-FFF2-40B4-BE49-F238E27FC236}">
                <a16:creationId xmlns:a16="http://schemas.microsoft.com/office/drawing/2014/main" id="{322CF451-E500-4D46-901C-875BE1DAD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4" y="4432640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53" name="Freeform 7">
            <a:extLst>
              <a:ext uri="{FF2B5EF4-FFF2-40B4-BE49-F238E27FC236}">
                <a16:creationId xmlns:a16="http://schemas.microsoft.com/office/drawing/2014/main" id="{3DFFAFF7-C494-4114-AE8E-9107E23A52C3}"/>
              </a:ext>
            </a:extLst>
          </p:cNvPr>
          <p:cNvSpPr>
            <a:spLocks/>
          </p:cNvSpPr>
          <p:nvPr/>
        </p:nvSpPr>
        <p:spPr bwMode="auto">
          <a:xfrm>
            <a:off x="8797804" y="9596234"/>
            <a:ext cx="5850635" cy="2748166"/>
          </a:xfrm>
          <a:custGeom>
            <a:avLst/>
            <a:gdLst>
              <a:gd name="T0" fmla="*/ 2147483646 w 763"/>
              <a:gd name="T1" fmla="*/ 2147483646 h 358"/>
              <a:gd name="T2" fmla="*/ 2147483646 w 763"/>
              <a:gd name="T3" fmla="*/ 2147483646 h 358"/>
              <a:gd name="T4" fmla="*/ 2147483646 w 763"/>
              <a:gd name="T5" fmla="*/ 2147483646 h 358"/>
              <a:gd name="T6" fmla="*/ 2147483646 w 763"/>
              <a:gd name="T7" fmla="*/ 2147483646 h 358"/>
              <a:gd name="T8" fmla="*/ 2147483646 w 763"/>
              <a:gd name="T9" fmla="*/ 2147483646 h 358"/>
              <a:gd name="T10" fmla="*/ 2147483646 w 763"/>
              <a:gd name="T11" fmla="*/ 2147483646 h 358"/>
              <a:gd name="T12" fmla="*/ 2147483646 w 763"/>
              <a:gd name="T13" fmla="*/ 2147483646 h 358"/>
              <a:gd name="T14" fmla="*/ 2147483646 w 763"/>
              <a:gd name="T15" fmla="*/ 0 h 358"/>
              <a:gd name="T16" fmla="*/ 2147483646 w 763"/>
              <a:gd name="T17" fmla="*/ 0 h 358"/>
              <a:gd name="T18" fmla="*/ 2147483646 w 763"/>
              <a:gd name="T19" fmla="*/ 2147483646 h 358"/>
              <a:gd name="T20" fmla="*/ 2147483646 w 763"/>
              <a:gd name="T21" fmla="*/ 2147483646 h 3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3" h="358">
                <a:moveTo>
                  <a:pt x="1" y="27"/>
                </a:moveTo>
                <a:cubicBezTo>
                  <a:pt x="0" y="41"/>
                  <a:pt x="25" y="62"/>
                  <a:pt x="25" y="75"/>
                </a:cubicBezTo>
                <a:cubicBezTo>
                  <a:pt x="26" y="89"/>
                  <a:pt x="4" y="123"/>
                  <a:pt x="14" y="160"/>
                </a:cubicBezTo>
                <a:cubicBezTo>
                  <a:pt x="32" y="219"/>
                  <a:pt x="230" y="155"/>
                  <a:pt x="245" y="169"/>
                </a:cubicBezTo>
                <a:cubicBezTo>
                  <a:pt x="269" y="192"/>
                  <a:pt x="241" y="258"/>
                  <a:pt x="255" y="280"/>
                </a:cubicBezTo>
                <a:cubicBezTo>
                  <a:pt x="275" y="313"/>
                  <a:pt x="582" y="358"/>
                  <a:pt x="735" y="252"/>
                </a:cubicBezTo>
                <a:cubicBezTo>
                  <a:pt x="763" y="232"/>
                  <a:pt x="729" y="168"/>
                  <a:pt x="749" y="8"/>
                </a:cubicBezTo>
                <a:cubicBezTo>
                  <a:pt x="749" y="4"/>
                  <a:pt x="746" y="0"/>
                  <a:pt x="74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19" y="1"/>
                  <a:pt x="17" y="3"/>
                </a:cubicBezTo>
                <a:cubicBezTo>
                  <a:pt x="10" y="11"/>
                  <a:pt x="2" y="21"/>
                  <a:pt x="1" y="2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4" name="Freeform 8">
            <a:extLst>
              <a:ext uri="{FF2B5EF4-FFF2-40B4-BE49-F238E27FC236}">
                <a16:creationId xmlns:a16="http://schemas.microsoft.com/office/drawing/2014/main" id="{744369FE-538A-4E26-9534-FFE03DFA2CCC}"/>
              </a:ext>
            </a:extLst>
          </p:cNvPr>
          <p:cNvSpPr>
            <a:spLocks/>
          </p:cNvSpPr>
          <p:nvPr/>
        </p:nvSpPr>
        <p:spPr bwMode="auto">
          <a:xfrm>
            <a:off x="8123088" y="7501220"/>
            <a:ext cx="7193907" cy="1987182"/>
          </a:xfrm>
          <a:custGeom>
            <a:avLst/>
            <a:gdLst>
              <a:gd name="T0" fmla="*/ 2147483646 w 938"/>
              <a:gd name="T1" fmla="*/ 2147483646 h 259"/>
              <a:gd name="T2" fmla="*/ 2147483646 w 938"/>
              <a:gd name="T3" fmla="*/ 2147483646 h 259"/>
              <a:gd name="T4" fmla="*/ 2147483646 w 938"/>
              <a:gd name="T5" fmla="*/ 2147483646 h 259"/>
              <a:gd name="T6" fmla="*/ 2147483646 w 938"/>
              <a:gd name="T7" fmla="*/ 2147483646 h 259"/>
              <a:gd name="T8" fmla="*/ 2147483646 w 938"/>
              <a:gd name="T9" fmla="*/ 2147483646 h 259"/>
              <a:gd name="T10" fmla="*/ 2147483646 w 938"/>
              <a:gd name="T11" fmla="*/ 2147483646 h 259"/>
              <a:gd name="T12" fmla="*/ 2147483646 w 938"/>
              <a:gd name="T13" fmla="*/ 2147483646 h 259"/>
              <a:gd name="T14" fmla="*/ 2147483646 w 938"/>
              <a:gd name="T15" fmla="*/ 2147483646 h 259"/>
              <a:gd name="T16" fmla="*/ 2147483646 w 938"/>
              <a:gd name="T17" fmla="*/ 2147483646 h 259"/>
              <a:gd name="T18" fmla="*/ 2147483646 w 938"/>
              <a:gd name="T19" fmla="*/ 0 h 259"/>
              <a:gd name="T20" fmla="*/ 2147483646 w 938"/>
              <a:gd name="T21" fmla="*/ 0 h 259"/>
              <a:gd name="T22" fmla="*/ 2147483646 w 938"/>
              <a:gd name="T23" fmla="*/ 2147483646 h 259"/>
              <a:gd name="T24" fmla="*/ 2147483646 w 938"/>
              <a:gd name="T25" fmla="*/ 2147483646 h 2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38" h="259">
                <a:moveTo>
                  <a:pt x="2" y="109"/>
                </a:moveTo>
                <a:cubicBezTo>
                  <a:pt x="0" y="146"/>
                  <a:pt x="74" y="161"/>
                  <a:pt x="88" y="186"/>
                </a:cubicBezTo>
                <a:cubicBezTo>
                  <a:pt x="93" y="197"/>
                  <a:pt x="77" y="222"/>
                  <a:pt x="79" y="237"/>
                </a:cubicBezTo>
                <a:cubicBezTo>
                  <a:pt x="79" y="244"/>
                  <a:pt x="91" y="252"/>
                  <a:pt x="101" y="257"/>
                </a:cubicBezTo>
                <a:cubicBezTo>
                  <a:pt x="103" y="258"/>
                  <a:pt x="104" y="259"/>
                  <a:pt x="106" y="259"/>
                </a:cubicBezTo>
                <a:cubicBezTo>
                  <a:pt x="840" y="259"/>
                  <a:pt x="840" y="259"/>
                  <a:pt x="840" y="259"/>
                </a:cubicBezTo>
                <a:cubicBezTo>
                  <a:pt x="840" y="258"/>
                  <a:pt x="840" y="258"/>
                  <a:pt x="840" y="258"/>
                </a:cubicBezTo>
                <a:cubicBezTo>
                  <a:pt x="854" y="164"/>
                  <a:pt x="895" y="93"/>
                  <a:pt x="936" y="10"/>
                </a:cubicBezTo>
                <a:cubicBezTo>
                  <a:pt x="936" y="10"/>
                  <a:pt x="936" y="10"/>
                  <a:pt x="936" y="10"/>
                </a:cubicBezTo>
                <a:cubicBezTo>
                  <a:pt x="938" y="5"/>
                  <a:pt x="935" y="0"/>
                  <a:pt x="92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5" y="0"/>
                  <a:pt x="73" y="1"/>
                  <a:pt x="71" y="3"/>
                </a:cubicBezTo>
                <a:cubicBezTo>
                  <a:pt x="39" y="39"/>
                  <a:pt x="3" y="78"/>
                  <a:pt x="2" y="10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6" name="Freeform 9">
            <a:extLst>
              <a:ext uri="{FF2B5EF4-FFF2-40B4-BE49-F238E27FC236}">
                <a16:creationId xmlns:a16="http://schemas.microsoft.com/office/drawing/2014/main" id="{D9E45D2C-7564-4D7A-B0ED-6F940E312FA0}"/>
              </a:ext>
            </a:extLst>
          </p:cNvPr>
          <p:cNvSpPr>
            <a:spLocks/>
          </p:cNvSpPr>
          <p:nvPr/>
        </p:nvSpPr>
        <p:spPr bwMode="auto">
          <a:xfrm>
            <a:off x="8828614" y="5406205"/>
            <a:ext cx="6833442" cy="1981022"/>
          </a:xfrm>
          <a:custGeom>
            <a:avLst/>
            <a:gdLst>
              <a:gd name="T0" fmla="*/ 2147483646 w 891"/>
              <a:gd name="T1" fmla="*/ 2147483646 h 258"/>
              <a:gd name="T2" fmla="*/ 2147483646 w 891"/>
              <a:gd name="T3" fmla="*/ 2147483646 h 258"/>
              <a:gd name="T4" fmla="*/ 2147483646 w 891"/>
              <a:gd name="T5" fmla="*/ 2147483646 h 258"/>
              <a:gd name="T6" fmla="*/ 2147483646 w 891"/>
              <a:gd name="T7" fmla="*/ 2147483646 h 258"/>
              <a:gd name="T8" fmla="*/ 2147483646 w 891"/>
              <a:gd name="T9" fmla="*/ 2147483646 h 258"/>
              <a:gd name="T10" fmla="*/ 2147483646 w 891"/>
              <a:gd name="T11" fmla="*/ 2147483646 h 258"/>
              <a:gd name="T12" fmla="*/ 2147483646 w 891"/>
              <a:gd name="T13" fmla="*/ 2147483646 h 258"/>
              <a:gd name="T14" fmla="*/ 2147483646 w 891"/>
              <a:gd name="T15" fmla="*/ 0 h 258"/>
              <a:gd name="T16" fmla="*/ 2147483646 w 891"/>
              <a:gd name="T17" fmla="*/ 0 h 258"/>
              <a:gd name="T18" fmla="*/ 2147483646 w 891"/>
              <a:gd name="T19" fmla="*/ 2147483646 h 258"/>
              <a:gd name="T20" fmla="*/ 2147483646 w 891"/>
              <a:gd name="T21" fmla="*/ 2147483646 h 2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91" h="258">
                <a:moveTo>
                  <a:pt x="8" y="98"/>
                </a:moveTo>
                <a:cubicBezTo>
                  <a:pt x="2" y="142"/>
                  <a:pt x="31" y="174"/>
                  <a:pt x="28" y="199"/>
                </a:cubicBezTo>
                <a:cubicBezTo>
                  <a:pt x="26" y="213"/>
                  <a:pt x="17" y="230"/>
                  <a:pt x="3" y="247"/>
                </a:cubicBezTo>
                <a:cubicBezTo>
                  <a:pt x="0" y="252"/>
                  <a:pt x="3" y="258"/>
                  <a:pt x="9" y="258"/>
                </a:cubicBezTo>
                <a:cubicBezTo>
                  <a:pt x="849" y="258"/>
                  <a:pt x="849" y="258"/>
                  <a:pt x="849" y="258"/>
                </a:cubicBezTo>
                <a:cubicBezTo>
                  <a:pt x="852" y="258"/>
                  <a:pt x="855" y="256"/>
                  <a:pt x="856" y="254"/>
                </a:cubicBezTo>
                <a:cubicBezTo>
                  <a:pt x="875" y="195"/>
                  <a:pt x="891" y="98"/>
                  <a:pt x="873" y="5"/>
                </a:cubicBezTo>
                <a:cubicBezTo>
                  <a:pt x="872" y="2"/>
                  <a:pt x="869" y="0"/>
                  <a:pt x="86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28" y="2"/>
                  <a:pt x="27" y="5"/>
                </a:cubicBezTo>
                <a:cubicBezTo>
                  <a:pt x="17" y="38"/>
                  <a:pt x="11" y="70"/>
                  <a:pt x="8" y="9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7" name="Freeform 10">
            <a:extLst>
              <a:ext uri="{FF2B5EF4-FFF2-40B4-BE49-F238E27FC236}">
                <a16:creationId xmlns:a16="http://schemas.microsoft.com/office/drawing/2014/main" id="{A762CC0E-BEEA-4916-AB65-C6F95ED60BF9}"/>
              </a:ext>
            </a:extLst>
          </p:cNvPr>
          <p:cNvSpPr>
            <a:spLocks/>
          </p:cNvSpPr>
          <p:nvPr/>
        </p:nvSpPr>
        <p:spPr bwMode="auto">
          <a:xfrm>
            <a:off x="9105895" y="3089366"/>
            <a:ext cx="6371308" cy="2202846"/>
          </a:xfrm>
          <a:custGeom>
            <a:avLst/>
            <a:gdLst>
              <a:gd name="T0" fmla="*/ 2147483646 w 831"/>
              <a:gd name="T1" fmla="*/ 2147483646 h 287"/>
              <a:gd name="T2" fmla="*/ 2147483646 w 831"/>
              <a:gd name="T3" fmla="*/ 2147483646 h 287"/>
              <a:gd name="T4" fmla="*/ 2147483646 w 831"/>
              <a:gd name="T5" fmla="*/ 2147483646 h 287"/>
              <a:gd name="T6" fmla="*/ 2147483646 w 831"/>
              <a:gd name="T7" fmla="*/ 2147483646 h 287"/>
              <a:gd name="T8" fmla="*/ 2147483646 w 831"/>
              <a:gd name="T9" fmla="*/ 2147483646 h 287"/>
              <a:gd name="T10" fmla="*/ 2147483646 w 831"/>
              <a:gd name="T11" fmla="*/ 2147483646 h 287"/>
              <a:gd name="T12" fmla="*/ 2147483646 w 831"/>
              <a:gd name="T13" fmla="*/ 2147483646 h 2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31" h="287">
                <a:moveTo>
                  <a:pt x="690" y="102"/>
                </a:moveTo>
                <a:cubicBezTo>
                  <a:pt x="488" y="0"/>
                  <a:pt x="287" y="19"/>
                  <a:pt x="180" y="75"/>
                </a:cubicBezTo>
                <a:cubicBezTo>
                  <a:pt x="84" y="125"/>
                  <a:pt x="31" y="203"/>
                  <a:pt x="2" y="278"/>
                </a:cubicBezTo>
                <a:cubicBezTo>
                  <a:pt x="0" y="282"/>
                  <a:pt x="3" y="287"/>
                  <a:pt x="8" y="287"/>
                </a:cubicBezTo>
                <a:cubicBezTo>
                  <a:pt x="823" y="287"/>
                  <a:pt x="823" y="287"/>
                  <a:pt x="823" y="287"/>
                </a:cubicBezTo>
                <a:cubicBezTo>
                  <a:pt x="828" y="287"/>
                  <a:pt x="831" y="283"/>
                  <a:pt x="830" y="278"/>
                </a:cubicBezTo>
                <a:cubicBezTo>
                  <a:pt x="810" y="207"/>
                  <a:pt x="768" y="141"/>
                  <a:pt x="690" y="10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58" name="Rectangle 11">
            <a:extLst>
              <a:ext uri="{FF2B5EF4-FFF2-40B4-BE49-F238E27FC236}">
                <a16:creationId xmlns:a16="http://schemas.microsoft.com/office/drawing/2014/main" id="{4EE45DC6-65F6-4EB3-9C41-B4633469A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0035" y="3656252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>
                <a:solidFill>
                  <a:schemeClr val="accent3"/>
                </a:solidFill>
                <a:latin typeface="+mn-lt"/>
              </a:rPr>
              <a:t>LOREM IPSUM</a:t>
            </a:r>
          </a:p>
        </p:txBody>
      </p:sp>
      <p:sp>
        <p:nvSpPr>
          <p:cNvPr id="64" name="Rectangle 12">
            <a:extLst>
              <a:ext uri="{FF2B5EF4-FFF2-40B4-BE49-F238E27FC236}">
                <a16:creationId xmlns:a16="http://schemas.microsoft.com/office/drawing/2014/main" id="{01639A96-FCA8-45D3-B5C7-03F60CBDE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35387" y="9038591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>
                <a:solidFill>
                  <a:schemeClr val="accent5"/>
                </a:solidFill>
                <a:latin typeface="+mn-lt"/>
              </a:rPr>
              <a:t>LOREM IPSUM</a:t>
            </a:r>
          </a:p>
        </p:txBody>
      </p:sp>
      <p:sp>
        <p:nvSpPr>
          <p:cNvPr id="65" name="Rectangle 13">
            <a:extLst>
              <a:ext uri="{FF2B5EF4-FFF2-40B4-BE49-F238E27FC236}">
                <a16:creationId xmlns:a16="http://schemas.microsoft.com/office/drawing/2014/main" id="{1CA8D5FD-1EF2-4F47-82C0-9F71C8878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992" y="3592771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>
                <a:solidFill>
                  <a:schemeClr val="accent2"/>
                </a:solidFill>
                <a:latin typeface="+mn-lt"/>
              </a:rPr>
              <a:t>LOREM IPSUM</a:t>
            </a:r>
          </a:p>
        </p:txBody>
      </p:sp>
      <p:sp>
        <p:nvSpPr>
          <p:cNvPr id="68" name="Rectangle 14">
            <a:extLst>
              <a:ext uri="{FF2B5EF4-FFF2-40B4-BE49-F238E27FC236}">
                <a16:creationId xmlns:a16="http://schemas.microsoft.com/office/drawing/2014/main" id="{C12BC315-541A-4E25-9769-EDE920E3E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639" y="9061073"/>
            <a:ext cx="47320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4800" b="1">
                <a:solidFill>
                  <a:schemeClr val="accent4"/>
                </a:solidFill>
                <a:latin typeface="+mn-lt"/>
              </a:rPr>
              <a:t>LOREM IPSUM</a:t>
            </a:r>
          </a:p>
        </p:txBody>
      </p:sp>
      <p:sp>
        <p:nvSpPr>
          <p:cNvPr id="69" name="Rectangle 15">
            <a:extLst>
              <a:ext uri="{FF2B5EF4-FFF2-40B4-BE49-F238E27FC236}">
                <a16:creationId xmlns:a16="http://schemas.microsoft.com/office/drawing/2014/main" id="{375EEAA1-78B2-4D1C-A047-4DBD338FA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7103" y="3243412"/>
            <a:ext cx="1285608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>
                <a:solidFill>
                  <a:schemeClr val="accent3"/>
                </a:solidFill>
                <a:latin typeface="+mn-lt"/>
              </a:rPr>
              <a:t>2</a:t>
            </a:r>
            <a:endParaRPr lang="en-US" altLang="en-US" sz="3200">
              <a:solidFill>
                <a:schemeClr val="accent3"/>
              </a:solidFill>
              <a:latin typeface="+mn-lt"/>
            </a:endParaRPr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ED30AEC6-16DD-4D94-B333-480F8BC3B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2561" y="8591859"/>
            <a:ext cx="1492396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>
                <a:solidFill>
                  <a:schemeClr val="accent5"/>
                </a:solidFill>
                <a:latin typeface="+mn-lt"/>
              </a:rPr>
              <a:t>4</a:t>
            </a:r>
            <a:endParaRPr lang="en-US" altLang="en-US" sz="320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71" name="Rectangle 17">
            <a:extLst>
              <a:ext uri="{FF2B5EF4-FFF2-40B4-BE49-F238E27FC236}">
                <a16:creationId xmlns:a16="http://schemas.microsoft.com/office/drawing/2014/main" id="{E2CB9D32-1ABC-4BE0-B3D6-4E450B599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371" y="3191038"/>
            <a:ext cx="806311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>
                <a:solidFill>
                  <a:schemeClr val="accent2"/>
                </a:solidFill>
                <a:latin typeface="+mn-lt"/>
              </a:rPr>
              <a:t>1</a:t>
            </a:r>
            <a:endParaRPr lang="en-US" altLang="en-US" sz="320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72" name="Rectangle 18">
            <a:extLst>
              <a:ext uri="{FF2B5EF4-FFF2-40B4-BE49-F238E27FC236}">
                <a16:creationId xmlns:a16="http://schemas.microsoft.com/office/drawing/2014/main" id="{B53E94F1-EC6B-49C5-B01B-6F95B8CB2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919" y="8570293"/>
            <a:ext cx="1274388" cy="2739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7800">
                <a:solidFill>
                  <a:schemeClr val="accent4"/>
                </a:solidFill>
                <a:latin typeface="+mn-lt"/>
              </a:rPr>
              <a:t>3</a:t>
            </a:r>
            <a:endParaRPr lang="en-US" altLang="en-US" sz="3200">
              <a:solidFill>
                <a:schemeClr val="accent4"/>
              </a:solidFill>
              <a:latin typeface="+mn-lt"/>
            </a:endParaRPr>
          </a:p>
        </p:txBody>
      </p:sp>
      <p:sp>
        <p:nvSpPr>
          <p:cNvPr id="73" name="Freeform 19">
            <a:extLst>
              <a:ext uri="{FF2B5EF4-FFF2-40B4-BE49-F238E27FC236}">
                <a16:creationId xmlns:a16="http://schemas.microsoft.com/office/drawing/2014/main" id="{5A57C839-5D9E-4F2B-BB59-732B6C2DCBA7}"/>
              </a:ext>
            </a:extLst>
          </p:cNvPr>
          <p:cNvSpPr>
            <a:spLocks noEditPoints="1"/>
          </p:cNvSpPr>
          <p:nvPr/>
        </p:nvSpPr>
        <p:spPr bwMode="auto">
          <a:xfrm>
            <a:off x="11552132" y="3533017"/>
            <a:ext cx="1263170" cy="1512724"/>
          </a:xfrm>
          <a:custGeom>
            <a:avLst/>
            <a:gdLst>
              <a:gd name="T0" fmla="*/ 2147483646 w 165"/>
              <a:gd name="T1" fmla="*/ 2147483646 h 197"/>
              <a:gd name="T2" fmla="*/ 2147483646 w 165"/>
              <a:gd name="T3" fmla="*/ 2147483646 h 197"/>
              <a:gd name="T4" fmla="*/ 2147483646 w 165"/>
              <a:gd name="T5" fmla="*/ 2147483646 h 197"/>
              <a:gd name="T6" fmla="*/ 2147483646 w 165"/>
              <a:gd name="T7" fmla="*/ 2147483646 h 197"/>
              <a:gd name="T8" fmla="*/ 2147483646 w 165"/>
              <a:gd name="T9" fmla="*/ 2147483646 h 197"/>
              <a:gd name="T10" fmla="*/ 2147483646 w 165"/>
              <a:gd name="T11" fmla="*/ 2147483646 h 197"/>
              <a:gd name="T12" fmla="*/ 2147483646 w 165"/>
              <a:gd name="T13" fmla="*/ 2147483646 h 197"/>
              <a:gd name="T14" fmla="*/ 2147483646 w 165"/>
              <a:gd name="T15" fmla="*/ 2147483646 h 197"/>
              <a:gd name="T16" fmla="*/ 2147483646 w 165"/>
              <a:gd name="T17" fmla="*/ 2147483646 h 197"/>
              <a:gd name="T18" fmla="*/ 2147483646 w 165"/>
              <a:gd name="T19" fmla="*/ 2147483646 h 197"/>
              <a:gd name="T20" fmla="*/ 2147483646 w 165"/>
              <a:gd name="T21" fmla="*/ 2147483646 h 197"/>
              <a:gd name="T22" fmla="*/ 2147483646 w 165"/>
              <a:gd name="T23" fmla="*/ 2147483646 h 197"/>
              <a:gd name="T24" fmla="*/ 2147483646 w 165"/>
              <a:gd name="T25" fmla="*/ 2147483646 h 197"/>
              <a:gd name="T26" fmla="*/ 2147483646 w 165"/>
              <a:gd name="T27" fmla="*/ 2147483646 h 197"/>
              <a:gd name="T28" fmla="*/ 2147483646 w 165"/>
              <a:gd name="T29" fmla="*/ 2147483646 h 197"/>
              <a:gd name="T30" fmla="*/ 2147483646 w 165"/>
              <a:gd name="T31" fmla="*/ 2147483646 h 197"/>
              <a:gd name="T32" fmla="*/ 2147483646 w 165"/>
              <a:gd name="T33" fmla="*/ 2147483646 h 197"/>
              <a:gd name="T34" fmla="*/ 2147483646 w 165"/>
              <a:gd name="T35" fmla="*/ 2147483646 h 197"/>
              <a:gd name="T36" fmla="*/ 2147483646 w 165"/>
              <a:gd name="T37" fmla="*/ 2147483646 h 197"/>
              <a:gd name="T38" fmla="*/ 2147483646 w 165"/>
              <a:gd name="T39" fmla="*/ 2147483646 h 197"/>
              <a:gd name="T40" fmla="*/ 2147483646 w 165"/>
              <a:gd name="T41" fmla="*/ 2147483646 h 197"/>
              <a:gd name="T42" fmla="*/ 2147483646 w 165"/>
              <a:gd name="T43" fmla="*/ 2147483646 h 197"/>
              <a:gd name="T44" fmla="*/ 2147483646 w 165"/>
              <a:gd name="T45" fmla="*/ 2147483646 h 197"/>
              <a:gd name="T46" fmla="*/ 2147483646 w 165"/>
              <a:gd name="T47" fmla="*/ 2147483646 h 197"/>
              <a:gd name="T48" fmla="*/ 2147483646 w 165"/>
              <a:gd name="T49" fmla="*/ 0 h 197"/>
              <a:gd name="T50" fmla="*/ 2147483646 w 165"/>
              <a:gd name="T51" fmla="*/ 2147483646 h 197"/>
              <a:gd name="T52" fmla="*/ 2147483646 w 165"/>
              <a:gd name="T53" fmla="*/ 2147483646 h 197"/>
              <a:gd name="T54" fmla="*/ 2147483646 w 165"/>
              <a:gd name="T55" fmla="*/ 2147483646 h 197"/>
              <a:gd name="T56" fmla="*/ 2147483646 w 165"/>
              <a:gd name="T57" fmla="*/ 2147483646 h 197"/>
              <a:gd name="T58" fmla="*/ 2147483646 w 165"/>
              <a:gd name="T59" fmla="*/ 2147483646 h 197"/>
              <a:gd name="T60" fmla="*/ 2147483646 w 165"/>
              <a:gd name="T61" fmla="*/ 2147483646 h 197"/>
              <a:gd name="T62" fmla="*/ 2147483646 w 165"/>
              <a:gd name="T63" fmla="*/ 2147483646 h 197"/>
              <a:gd name="T64" fmla="*/ 2147483646 w 165"/>
              <a:gd name="T65" fmla="*/ 2147483646 h 197"/>
              <a:gd name="T66" fmla="*/ 2147483646 w 165"/>
              <a:gd name="T67" fmla="*/ 2147483646 h 197"/>
              <a:gd name="T68" fmla="*/ 2147483646 w 165"/>
              <a:gd name="T69" fmla="*/ 2147483646 h 197"/>
              <a:gd name="T70" fmla="*/ 2147483646 w 165"/>
              <a:gd name="T71" fmla="*/ 2147483646 h 197"/>
              <a:gd name="T72" fmla="*/ 2147483646 w 165"/>
              <a:gd name="T73" fmla="*/ 2147483646 h 197"/>
              <a:gd name="T74" fmla="*/ 2147483646 w 165"/>
              <a:gd name="T75" fmla="*/ 2147483646 h 197"/>
              <a:gd name="T76" fmla="*/ 2147483646 w 165"/>
              <a:gd name="T77" fmla="*/ 2147483646 h 197"/>
              <a:gd name="T78" fmla="*/ 2147483646 w 165"/>
              <a:gd name="T79" fmla="*/ 2147483646 h 197"/>
              <a:gd name="T80" fmla="*/ 2147483646 w 165"/>
              <a:gd name="T81" fmla="*/ 2147483646 h 197"/>
              <a:gd name="T82" fmla="*/ 2147483646 w 165"/>
              <a:gd name="T83" fmla="*/ 2147483646 h 197"/>
              <a:gd name="T84" fmla="*/ 2147483646 w 165"/>
              <a:gd name="T85" fmla="*/ 2147483646 h 197"/>
              <a:gd name="T86" fmla="*/ 2147483646 w 165"/>
              <a:gd name="T87" fmla="*/ 2147483646 h 197"/>
              <a:gd name="T88" fmla="*/ 2147483646 w 165"/>
              <a:gd name="T89" fmla="*/ 2147483646 h 197"/>
              <a:gd name="T90" fmla="*/ 2147483646 w 165"/>
              <a:gd name="T91" fmla="*/ 2147483646 h 197"/>
              <a:gd name="T92" fmla="*/ 2147483646 w 165"/>
              <a:gd name="T93" fmla="*/ 2147483646 h 197"/>
              <a:gd name="T94" fmla="*/ 2147483646 w 165"/>
              <a:gd name="T95" fmla="*/ 2147483646 h 197"/>
              <a:gd name="T96" fmla="*/ 2147483646 w 165"/>
              <a:gd name="T97" fmla="*/ 2147483646 h 197"/>
              <a:gd name="T98" fmla="*/ 2147483646 w 165"/>
              <a:gd name="T99" fmla="*/ 2147483646 h 197"/>
              <a:gd name="T100" fmla="*/ 2147483646 w 165"/>
              <a:gd name="T101" fmla="*/ 2147483646 h 19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5" h="197">
                <a:moveTo>
                  <a:pt x="110" y="190"/>
                </a:moveTo>
                <a:cubicBezTo>
                  <a:pt x="110" y="194"/>
                  <a:pt x="107" y="197"/>
                  <a:pt x="103" y="197"/>
                </a:cubicBezTo>
                <a:cubicBezTo>
                  <a:pt x="62" y="197"/>
                  <a:pt x="62" y="197"/>
                  <a:pt x="62" y="197"/>
                </a:cubicBezTo>
                <a:cubicBezTo>
                  <a:pt x="58" y="197"/>
                  <a:pt x="55" y="194"/>
                  <a:pt x="55" y="190"/>
                </a:cubicBezTo>
                <a:cubicBezTo>
                  <a:pt x="55" y="190"/>
                  <a:pt x="55" y="190"/>
                  <a:pt x="55" y="190"/>
                </a:cubicBezTo>
                <a:cubicBezTo>
                  <a:pt x="55" y="186"/>
                  <a:pt x="58" y="183"/>
                  <a:pt x="62" y="183"/>
                </a:cubicBezTo>
                <a:cubicBezTo>
                  <a:pt x="103" y="183"/>
                  <a:pt x="103" y="183"/>
                  <a:pt x="103" y="183"/>
                </a:cubicBezTo>
                <a:cubicBezTo>
                  <a:pt x="107" y="183"/>
                  <a:pt x="110" y="186"/>
                  <a:pt x="110" y="190"/>
                </a:cubicBezTo>
                <a:close/>
                <a:moveTo>
                  <a:pt x="110" y="172"/>
                </a:moveTo>
                <a:cubicBezTo>
                  <a:pt x="110" y="168"/>
                  <a:pt x="107" y="165"/>
                  <a:pt x="103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58" y="165"/>
                  <a:pt x="55" y="168"/>
                  <a:pt x="55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6"/>
                  <a:pt x="58" y="179"/>
                  <a:pt x="62" y="179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07" y="179"/>
                  <a:pt x="110" y="176"/>
                  <a:pt x="110" y="172"/>
                </a:cubicBezTo>
                <a:close/>
                <a:moveTo>
                  <a:pt x="89" y="97"/>
                </a:moveTo>
                <a:cubicBezTo>
                  <a:pt x="80" y="97"/>
                  <a:pt x="80" y="97"/>
                  <a:pt x="80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78" y="161"/>
                  <a:pt x="80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5" y="161"/>
                  <a:pt x="87" y="161"/>
                  <a:pt x="89" y="161"/>
                </a:cubicBezTo>
                <a:lnTo>
                  <a:pt x="89" y="97"/>
                </a:lnTo>
                <a:close/>
                <a:moveTo>
                  <a:pt x="60" y="71"/>
                </a:moveTo>
                <a:cubicBezTo>
                  <a:pt x="54" y="71"/>
                  <a:pt x="50" y="75"/>
                  <a:pt x="50" y="80"/>
                </a:cubicBezTo>
                <a:cubicBezTo>
                  <a:pt x="50" y="86"/>
                  <a:pt x="54" y="90"/>
                  <a:pt x="60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5"/>
                  <a:pt x="65" y="71"/>
                  <a:pt x="60" y="71"/>
                </a:cubicBezTo>
                <a:close/>
                <a:moveTo>
                  <a:pt x="115" y="80"/>
                </a:moveTo>
                <a:cubicBezTo>
                  <a:pt x="115" y="75"/>
                  <a:pt x="111" y="71"/>
                  <a:pt x="105" y="71"/>
                </a:cubicBezTo>
                <a:cubicBezTo>
                  <a:pt x="100" y="71"/>
                  <a:pt x="96" y="75"/>
                  <a:pt x="96" y="80"/>
                </a:cubicBezTo>
                <a:cubicBezTo>
                  <a:pt x="96" y="90"/>
                  <a:pt x="96" y="90"/>
                  <a:pt x="96" y="90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11" y="90"/>
                  <a:pt x="115" y="86"/>
                  <a:pt x="115" y="80"/>
                </a:cubicBezTo>
                <a:close/>
                <a:moveTo>
                  <a:pt x="137" y="63"/>
                </a:moveTo>
                <a:cubicBezTo>
                  <a:pt x="133" y="45"/>
                  <a:pt x="112" y="26"/>
                  <a:pt x="83" y="26"/>
                </a:cubicBezTo>
                <a:cubicBezTo>
                  <a:pt x="53" y="26"/>
                  <a:pt x="33" y="45"/>
                  <a:pt x="28" y="63"/>
                </a:cubicBezTo>
                <a:cubicBezTo>
                  <a:pt x="25" y="76"/>
                  <a:pt x="28" y="89"/>
                  <a:pt x="34" y="101"/>
                </a:cubicBezTo>
                <a:cubicBezTo>
                  <a:pt x="40" y="112"/>
                  <a:pt x="46" y="121"/>
                  <a:pt x="51" y="133"/>
                </a:cubicBezTo>
                <a:cubicBezTo>
                  <a:pt x="54" y="139"/>
                  <a:pt x="55" y="147"/>
                  <a:pt x="56" y="154"/>
                </a:cubicBezTo>
                <a:cubicBezTo>
                  <a:pt x="57" y="159"/>
                  <a:pt x="59" y="161"/>
                  <a:pt x="66" y="161"/>
                </a:cubicBezTo>
                <a:cubicBezTo>
                  <a:pt x="67" y="161"/>
                  <a:pt x="68" y="161"/>
                  <a:pt x="70" y="161"/>
                </a:cubicBezTo>
                <a:cubicBezTo>
                  <a:pt x="70" y="97"/>
                  <a:pt x="70" y="97"/>
                  <a:pt x="7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55" y="97"/>
                  <a:pt x="51" y="95"/>
                  <a:pt x="48" y="92"/>
                </a:cubicBezTo>
                <a:cubicBezTo>
                  <a:pt x="45" y="89"/>
                  <a:pt x="43" y="85"/>
                  <a:pt x="43" y="80"/>
                </a:cubicBezTo>
                <a:cubicBezTo>
                  <a:pt x="43" y="76"/>
                  <a:pt x="45" y="72"/>
                  <a:pt x="48" y="69"/>
                </a:cubicBezTo>
                <a:cubicBezTo>
                  <a:pt x="51" y="66"/>
                  <a:pt x="55" y="64"/>
                  <a:pt x="60" y="64"/>
                </a:cubicBezTo>
                <a:cubicBezTo>
                  <a:pt x="69" y="64"/>
                  <a:pt x="76" y="71"/>
                  <a:pt x="76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90"/>
                  <a:pt x="76" y="90"/>
                  <a:pt x="76" y="90"/>
                </a:cubicBezTo>
                <a:cubicBezTo>
                  <a:pt x="80" y="90"/>
                  <a:pt x="80" y="90"/>
                  <a:pt x="80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76"/>
                  <a:pt x="91" y="72"/>
                  <a:pt x="94" y="69"/>
                </a:cubicBezTo>
                <a:cubicBezTo>
                  <a:pt x="97" y="66"/>
                  <a:pt x="101" y="64"/>
                  <a:pt x="105" y="64"/>
                </a:cubicBezTo>
                <a:cubicBezTo>
                  <a:pt x="110" y="64"/>
                  <a:pt x="114" y="66"/>
                  <a:pt x="117" y="69"/>
                </a:cubicBezTo>
                <a:cubicBezTo>
                  <a:pt x="120" y="72"/>
                  <a:pt x="122" y="76"/>
                  <a:pt x="122" y="80"/>
                </a:cubicBezTo>
                <a:cubicBezTo>
                  <a:pt x="122" y="85"/>
                  <a:pt x="120" y="89"/>
                  <a:pt x="117" y="92"/>
                </a:cubicBezTo>
                <a:cubicBezTo>
                  <a:pt x="114" y="95"/>
                  <a:pt x="110" y="97"/>
                  <a:pt x="105" y="97"/>
                </a:cubicBezTo>
                <a:cubicBezTo>
                  <a:pt x="96" y="97"/>
                  <a:pt x="96" y="97"/>
                  <a:pt x="96" y="97"/>
                </a:cubicBezTo>
                <a:cubicBezTo>
                  <a:pt x="96" y="161"/>
                  <a:pt x="96" y="161"/>
                  <a:pt x="96" y="161"/>
                </a:cubicBezTo>
                <a:cubicBezTo>
                  <a:pt x="97" y="161"/>
                  <a:pt x="98" y="161"/>
                  <a:pt x="100" y="161"/>
                </a:cubicBezTo>
                <a:cubicBezTo>
                  <a:pt x="106" y="161"/>
                  <a:pt x="108" y="159"/>
                  <a:pt x="109" y="154"/>
                </a:cubicBezTo>
                <a:cubicBezTo>
                  <a:pt x="111" y="147"/>
                  <a:pt x="112" y="139"/>
                  <a:pt x="114" y="133"/>
                </a:cubicBezTo>
                <a:cubicBezTo>
                  <a:pt x="119" y="121"/>
                  <a:pt x="125" y="112"/>
                  <a:pt x="131" y="101"/>
                </a:cubicBezTo>
                <a:cubicBezTo>
                  <a:pt x="137" y="89"/>
                  <a:pt x="141" y="76"/>
                  <a:pt x="137" y="63"/>
                </a:cubicBezTo>
                <a:close/>
                <a:moveTo>
                  <a:pt x="89" y="6"/>
                </a:moveTo>
                <a:cubicBezTo>
                  <a:pt x="89" y="2"/>
                  <a:pt x="86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9" y="0"/>
                  <a:pt x="77" y="2"/>
                  <a:pt x="77" y="6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20"/>
                  <a:pt x="79" y="23"/>
                  <a:pt x="8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86" y="23"/>
                  <a:pt x="89" y="20"/>
                  <a:pt x="89" y="17"/>
                </a:cubicBezTo>
                <a:lnTo>
                  <a:pt x="89" y="6"/>
                </a:lnTo>
                <a:close/>
                <a:moveTo>
                  <a:pt x="122" y="16"/>
                </a:moveTo>
                <a:cubicBezTo>
                  <a:pt x="123" y="13"/>
                  <a:pt x="122" y="9"/>
                  <a:pt x="119" y="7"/>
                </a:cubicBezTo>
                <a:cubicBezTo>
                  <a:pt x="119" y="7"/>
                  <a:pt x="119" y="7"/>
                  <a:pt x="119" y="7"/>
                </a:cubicBezTo>
                <a:cubicBezTo>
                  <a:pt x="117" y="6"/>
                  <a:pt x="113" y="7"/>
                  <a:pt x="111" y="1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4" y="22"/>
                  <a:pt x="106" y="26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1" y="29"/>
                  <a:pt x="115" y="28"/>
                  <a:pt x="117" y="25"/>
                </a:cubicBezTo>
                <a:lnTo>
                  <a:pt x="122" y="16"/>
                </a:lnTo>
                <a:close/>
                <a:moveTo>
                  <a:pt x="146" y="35"/>
                </a:moveTo>
                <a:cubicBezTo>
                  <a:pt x="149" y="33"/>
                  <a:pt x="149" y="29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5" y="24"/>
                  <a:pt x="141" y="24"/>
                  <a:pt x="138" y="26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28" y="35"/>
                  <a:pt x="127" y="39"/>
                  <a:pt x="130" y="42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2" y="44"/>
                  <a:pt x="136" y="44"/>
                  <a:pt x="138" y="42"/>
                </a:cubicBezTo>
                <a:lnTo>
                  <a:pt x="146" y="35"/>
                </a:lnTo>
                <a:close/>
                <a:moveTo>
                  <a:pt x="159" y="64"/>
                </a:moveTo>
                <a:cubicBezTo>
                  <a:pt x="163" y="64"/>
                  <a:pt x="165" y="61"/>
                  <a:pt x="164" y="57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4" y="54"/>
                  <a:pt x="160" y="52"/>
                  <a:pt x="157" y="53"/>
                </a:cubicBezTo>
                <a:cubicBezTo>
                  <a:pt x="146" y="54"/>
                  <a:pt x="146" y="54"/>
                  <a:pt x="146" y="54"/>
                </a:cubicBezTo>
                <a:cubicBezTo>
                  <a:pt x="143" y="55"/>
                  <a:pt x="141" y="58"/>
                  <a:pt x="141" y="61"/>
                </a:cubicBezTo>
                <a:cubicBezTo>
                  <a:pt x="141" y="61"/>
                  <a:pt x="141" y="61"/>
                  <a:pt x="141" y="61"/>
                </a:cubicBezTo>
                <a:cubicBezTo>
                  <a:pt x="142" y="65"/>
                  <a:pt x="145" y="67"/>
                  <a:pt x="148" y="66"/>
                </a:cubicBezTo>
                <a:lnTo>
                  <a:pt x="159" y="64"/>
                </a:lnTo>
                <a:close/>
                <a:moveTo>
                  <a:pt x="157" y="96"/>
                </a:moveTo>
                <a:cubicBezTo>
                  <a:pt x="160" y="97"/>
                  <a:pt x="163" y="95"/>
                  <a:pt x="164" y="92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64" y="88"/>
                  <a:pt x="162" y="85"/>
                  <a:pt x="159" y="85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5" y="82"/>
                  <a:pt x="142" y="84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0" y="90"/>
                  <a:pt x="143" y="94"/>
                  <a:pt x="146" y="94"/>
                </a:cubicBezTo>
                <a:lnTo>
                  <a:pt x="157" y="96"/>
                </a:lnTo>
                <a:close/>
                <a:moveTo>
                  <a:pt x="48" y="25"/>
                </a:moveTo>
                <a:cubicBezTo>
                  <a:pt x="49" y="28"/>
                  <a:pt x="53" y="29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9" y="26"/>
                  <a:pt x="60" y="22"/>
                  <a:pt x="58" y="20"/>
                </a:cubicBezTo>
                <a:cubicBezTo>
                  <a:pt x="53" y="10"/>
                  <a:pt x="53" y="10"/>
                  <a:pt x="53" y="10"/>
                </a:cubicBezTo>
                <a:cubicBezTo>
                  <a:pt x="52" y="7"/>
                  <a:pt x="48" y="6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2" y="9"/>
                  <a:pt x="41" y="13"/>
                  <a:pt x="43" y="16"/>
                </a:cubicBezTo>
                <a:lnTo>
                  <a:pt x="48" y="25"/>
                </a:lnTo>
                <a:close/>
                <a:moveTo>
                  <a:pt x="26" y="42"/>
                </a:moveTo>
                <a:cubicBezTo>
                  <a:pt x="29" y="44"/>
                  <a:pt x="33" y="44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7" y="39"/>
                  <a:pt x="37" y="35"/>
                  <a:pt x="34" y="33"/>
                </a:cubicBezTo>
                <a:cubicBezTo>
                  <a:pt x="26" y="26"/>
                  <a:pt x="26" y="26"/>
                  <a:pt x="26" y="26"/>
                </a:cubicBezTo>
                <a:cubicBezTo>
                  <a:pt x="24" y="24"/>
                  <a:pt x="20" y="24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5" y="29"/>
                  <a:pt x="16" y="33"/>
                  <a:pt x="18" y="35"/>
                </a:cubicBezTo>
                <a:lnTo>
                  <a:pt x="26" y="42"/>
                </a:lnTo>
                <a:close/>
                <a:moveTo>
                  <a:pt x="16" y="66"/>
                </a:moveTo>
                <a:cubicBezTo>
                  <a:pt x="19" y="67"/>
                  <a:pt x="22" y="65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4" y="58"/>
                  <a:pt x="21" y="55"/>
                  <a:pt x="18" y="54"/>
                </a:cubicBezTo>
                <a:cubicBezTo>
                  <a:pt x="7" y="53"/>
                  <a:pt x="7" y="53"/>
                  <a:pt x="7" y="53"/>
                </a:cubicBezTo>
                <a:cubicBezTo>
                  <a:pt x="4" y="52"/>
                  <a:pt x="1" y="54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1"/>
                  <a:pt x="2" y="64"/>
                  <a:pt x="5" y="64"/>
                </a:cubicBezTo>
                <a:lnTo>
                  <a:pt x="16" y="66"/>
                </a:lnTo>
                <a:close/>
                <a:moveTo>
                  <a:pt x="19" y="94"/>
                </a:moveTo>
                <a:cubicBezTo>
                  <a:pt x="22" y="94"/>
                  <a:pt x="24" y="90"/>
                  <a:pt x="23" y="87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4"/>
                  <a:pt x="19" y="82"/>
                  <a:pt x="16" y="82"/>
                </a:cubicBezTo>
                <a:cubicBezTo>
                  <a:pt x="5" y="85"/>
                  <a:pt x="5" y="85"/>
                  <a:pt x="5" y="85"/>
                </a:cubicBezTo>
                <a:cubicBezTo>
                  <a:pt x="2" y="85"/>
                  <a:pt x="0" y="88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1" y="95"/>
                  <a:pt x="5" y="97"/>
                  <a:pt x="8" y="96"/>
                </a:cubicBezTo>
                <a:lnTo>
                  <a:pt x="19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4" name="Freeform 20">
            <a:extLst>
              <a:ext uri="{FF2B5EF4-FFF2-40B4-BE49-F238E27FC236}">
                <a16:creationId xmlns:a16="http://schemas.microsoft.com/office/drawing/2014/main" id="{0706B8DE-2D7A-43C7-87B5-034540759ECC}"/>
              </a:ext>
            </a:extLst>
          </p:cNvPr>
          <p:cNvSpPr>
            <a:spLocks noEditPoints="1"/>
          </p:cNvSpPr>
          <p:nvPr/>
        </p:nvSpPr>
        <p:spPr bwMode="auto">
          <a:xfrm>
            <a:off x="11253285" y="5775912"/>
            <a:ext cx="1962534" cy="1312464"/>
          </a:xfrm>
          <a:custGeom>
            <a:avLst/>
            <a:gdLst>
              <a:gd name="T0" fmla="*/ 2147483646 w 256"/>
              <a:gd name="T1" fmla="*/ 2147483646 h 171"/>
              <a:gd name="T2" fmla="*/ 2147483646 w 256"/>
              <a:gd name="T3" fmla="*/ 2147483646 h 171"/>
              <a:gd name="T4" fmla="*/ 2147483646 w 256"/>
              <a:gd name="T5" fmla="*/ 2147483646 h 171"/>
              <a:gd name="T6" fmla="*/ 2147483646 w 256"/>
              <a:gd name="T7" fmla="*/ 2147483646 h 171"/>
              <a:gd name="T8" fmla="*/ 2147483646 w 256"/>
              <a:gd name="T9" fmla="*/ 2147483646 h 171"/>
              <a:gd name="T10" fmla="*/ 2147483646 w 256"/>
              <a:gd name="T11" fmla="*/ 2147483646 h 171"/>
              <a:gd name="T12" fmla="*/ 2147483646 w 256"/>
              <a:gd name="T13" fmla="*/ 2147483646 h 171"/>
              <a:gd name="T14" fmla="*/ 2147483646 w 256"/>
              <a:gd name="T15" fmla="*/ 0 h 171"/>
              <a:gd name="T16" fmla="*/ 2147483646 w 256"/>
              <a:gd name="T17" fmla="*/ 2147483646 h 171"/>
              <a:gd name="T18" fmla="*/ 2147483646 w 256"/>
              <a:gd name="T19" fmla="*/ 2147483646 h 171"/>
              <a:gd name="T20" fmla="*/ 2147483646 w 256"/>
              <a:gd name="T21" fmla="*/ 2147483646 h 171"/>
              <a:gd name="T22" fmla="*/ 0 w 256"/>
              <a:gd name="T23" fmla="*/ 2147483646 h 171"/>
              <a:gd name="T24" fmla="*/ 2147483646 w 256"/>
              <a:gd name="T25" fmla="*/ 2147483646 h 171"/>
              <a:gd name="T26" fmla="*/ 2147483646 w 256"/>
              <a:gd name="T27" fmla="*/ 2147483646 h 171"/>
              <a:gd name="T28" fmla="*/ 2147483646 w 256"/>
              <a:gd name="T29" fmla="*/ 2147483646 h 171"/>
              <a:gd name="T30" fmla="*/ 2147483646 w 256"/>
              <a:gd name="T31" fmla="*/ 2147483646 h 171"/>
              <a:gd name="T32" fmla="*/ 2147483646 w 256"/>
              <a:gd name="T33" fmla="*/ 2147483646 h 171"/>
              <a:gd name="T34" fmla="*/ 2147483646 w 256"/>
              <a:gd name="T35" fmla="*/ 2147483646 h 171"/>
              <a:gd name="T36" fmla="*/ 2147483646 w 256"/>
              <a:gd name="T37" fmla="*/ 2147483646 h 171"/>
              <a:gd name="T38" fmla="*/ 2147483646 w 256"/>
              <a:gd name="T39" fmla="*/ 2147483646 h 171"/>
              <a:gd name="T40" fmla="*/ 2147483646 w 256"/>
              <a:gd name="T41" fmla="*/ 2147483646 h 171"/>
              <a:gd name="T42" fmla="*/ 2147483646 w 256"/>
              <a:gd name="T43" fmla="*/ 2147483646 h 171"/>
              <a:gd name="T44" fmla="*/ 2147483646 w 256"/>
              <a:gd name="T45" fmla="*/ 2147483646 h 171"/>
              <a:gd name="T46" fmla="*/ 2147483646 w 256"/>
              <a:gd name="T47" fmla="*/ 2147483646 h 171"/>
              <a:gd name="T48" fmla="*/ 2147483646 w 256"/>
              <a:gd name="T49" fmla="*/ 2147483646 h 171"/>
              <a:gd name="T50" fmla="*/ 2147483646 w 256"/>
              <a:gd name="T51" fmla="*/ 2147483646 h 171"/>
              <a:gd name="T52" fmla="*/ 2147483646 w 256"/>
              <a:gd name="T53" fmla="*/ 2147483646 h 171"/>
              <a:gd name="T54" fmla="*/ 2147483646 w 256"/>
              <a:gd name="T55" fmla="*/ 2147483646 h 171"/>
              <a:gd name="T56" fmla="*/ 2147483646 w 256"/>
              <a:gd name="T57" fmla="*/ 2147483646 h 171"/>
              <a:gd name="T58" fmla="*/ 2147483646 w 256"/>
              <a:gd name="T59" fmla="*/ 2147483646 h 171"/>
              <a:gd name="T60" fmla="*/ 2147483646 w 256"/>
              <a:gd name="T61" fmla="*/ 2147483646 h 171"/>
              <a:gd name="T62" fmla="*/ 2147483646 w 256"/>
              <a:gd name="T63" fmla="*/ 2147483646 h 171"/>
              <a:gd name="T64" fmla="*/ 2147483646 w 256"/>
              <a:gd name="T65" fmla="*/ 2147483646 h 171"/>
              <a:gd name="T66" fmla="*/ 2147483646 w 256"/>
              <a:gd name="T67" fmla="*/ 2147483646 h 171"/>
              <a:gd name="T68" fmla="*/ 2147483646 w 256"/>
              <a:gd name="T69" fmla="*/ 2147483646 h 171"/>
              <a:gd name="T70" fmla="*/ 2147483646 w 256"/>
              <a:gd name="T71" fmla="*/ 2147483646 h 171"/>
              <a:gd name="T72" fmla="*/ 2147483646 w 256"/>
              <a:gd name="T73" fmla="*/ 2147483646 h 171"/>
              <a:gd name="T74" fmla="*/ 2147483646 w 256"/>
              <a:gd name="T75" fmla="*/ 2147483646 h 171"/>
              <a:gd name="T76" fmla="*/ 2147483646 w 256"/>
              <a:gd name="T77" fmla="*/ 2147483646 h 171"/>
              <a:gd name="T78" fmla="*/ 2147483646 w 256"/>
              <a:gd name="T79" fmla="*/ 2147483646 h 171"/>
              <a:gd name="T80" fmla="*/ 2147483646 w 256"/>
              <a:gd name="T81" fmla="*/ 2147483646 h 171"/>
              <a:gd name="T82" fmla="*/ 2147483646 w 256"/>
              <a:gd name="T83" fmla="*/ 2147483646 h 171"/>
              <a:gd name="T84" fmla="*/ 2147483646 w 256"/>
              <a:gd name="T85" fmla="*/ 2147483646 h 171"/>
              <a:gd name="T86" fmla="*/ 2147483646 w 256"/>
              <a:gd name="T87" fmla="*/ 2147483646 h 171"/>
              <a:gd name="T88" fmla="*/ 2147483646 w 256"/>
              <a:gd name="T89" fmla="*/ 2147483646 h 171"/>
              <a:gd name="T90" fmla="*/ 2147483646 w 256"/>
              <a:gd name="T91" fmla="*/ 2147483646 h 17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171">
                <a:moveTo>
                  <a:pt x="204" y="16"/>
                </a:moveTo>
                <a:cubicBezTo>
                  <a:pt x="227" y="76"/>
                  <a:pt x="227" y="76"/>
                  <a:pt x="227" y="76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182" y="75"/>
                  <a:pt x="134" y="33"/>
                  <a:pt x="130" y="33"/>
                </a:cubicBezTo>
                <a:cubicBezTo>
                  <a:pt x="126" y="33"/>
                  <a:pt x="111" y="38"/>
                  <a:pt x="110" y="39"/>
                </a:cubicBezTo>
                <a:cubicBezTo>
                  <a:pt x="110" y="39"/>
                  <a:pt x="101" y="42"/>
                  <a:pt x="93" y="42"/>
                </a:cubicBezTo>
                <a:cubicBezTo>
                  <a:pt x="89" y="42"/>
                  <a:pt x="86" y="41"/>
                  <a:pt x="84" y="40"/>
                </a:cubicBezTo>
                <a:cubicBezTo>
                  <a:pt x="82" y="39"/>
                  <a:pt x="81" y="37"/>
                  <a:pt x="81" y="35"/>
                </a:cubicBezTo>
                <a:cubicBezTo>
                  <a:pt x="82" y="32"/>
                  <a:pt x="85" y="29"/>
                  <a:pt x="87" y="28"/>
                </a:cubicBezTo>
                <a:cubicBezTo>
                  <a:pt x="100" y="22"/>
                  <a:pt x="133" y="9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46" y="8"/>
                  <a:pt x="197" y="15"/>
                  <a:pt x="204" y="16"/>
                </a:cubicBezTo>
                <a:close/>
                <a:moveTo>
                  <a:pt x="225" y="0"/>
                </a:moveTo>
                <a:cubicBezTo>
                  <a:pt x="224" y="0"/>
                  <a:pt x="223" y="0"/>
                  <a:pt x="222" y="0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5"/>
                  <a:pt x="209" y="6"/>
                  <a:pt x="209" y="8"/>
                </a:cubicBezTo>
                <a:cubicBezTo>
                  <a:pt x="208" y="9"/>
                  <a:pt x="208" y="11"/>
                  <a:pt x="209" y="13"/>
                </a:cubicBezTo>
                <a:cubicBezTo>
                  <a:pt x="233" y="75"/>
                  <a:pt x="233" y="75"/>
                  <a:pt x="233" y="75"/>
                </a:cubicBezTo>
                <a:cubicBezTo>
                  <a:pt x="235" y="78"/>
                  <a:pt x="238" y="80"/>
                  <a:pt x="242" y="79"/>
                </a:cubicBezTo>
                <a:cubicBezTo>
                  <a:pt x="252" y="75"/>
                  <a:pt x="252" y="75"/>
                  <a:pt x="252" y="75"/>
                </a:cubicBezTo>
                <a:cubicBezTo>
                  <a:pt x="253" y="74"/>
                  <a:pt x="255" y="73"/>
                  <a:pt x="255" y="71"/>
                </a:cubicBezTo>
                <a:cubicBezTo>
                  <a:pt x="256" y="70"/>
                  <a:pt x="256" y="68"/>
                  <a:pt x="255" y="66"/>
                </a:cubicBezTo>
                <a:cubicBezTo>
                  <a:pt x="231" y="4"/>
                  <a:pt x="231" y="4"/>
                  <a:pt x="231" y="4"/>
                </a:cubicBezTo>
                <a:cubicBezTo>
                  <a:pt x="230" y="1"/>
                  <a:pt x="227" y="0"/>
                  <a:pt x="225" y="0"/>
                </a:cubicBezTo>
                <a:close/>
                <a:moveTo>
                  <a:pt x="0" y="85"/>
                </a:moveTo>
                <a:cubicBezTo>
                  <a:pt x="0" y="87"/>
                  <a:pt x="0" y="89"/>
                  <a:pt x="1" y="90"/>
                </a:cubicBezTo>
                <a:cubicBezTo>
                  <a:pt x="3" y="91"/>
                  <a:pt x="4" y="92"/>
                  <a:pt x="6" y="92"/>
                </a:cubicBezTo>
                <a:cubicBezTo>
                  <a:pt x="16" y="93"/>
                  <a:pt x="16" y="93"/>
                  <a:pt x="16" y="93"/>
                </a:cubicBezTo>
                <a:cubicBezTo>
                  <a:pt x="20" y="93"/>
                  <a:pt x="23" y="91"/>
                  <a:pt x="24" y="8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3"/>
                  <a:pt x="27" y="12"/>
                </a:cubicBezTo>
                <a:cubicBezTo>
                  <a:pt x="26" y="11"/>
                  <a:pt x="24" y="10"/>
                  <a:pt x="23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8" y="9"/>
                  <a:pt x="5" y="12"/>
                  <a:pt x="5" y="15"/>
                </a:cubicBezTo>
                <a:lnTo>
                  <a:pt x="0" y="85"/>
                </a:lnTo>
                <a:close/>
                <a:moveTo>
                  <a:pt x="105" y="147"/>
                </a:moveTo>
                <a:cubicBezTo>
                  <a:pt x="105" y="145"/>
                  <a:pt x="103" y="143"/>
                  <a:pt x="101" y="141"/>
                </a:cubicBezTo>
                <a:cubicBezTo>
                  <a:pt x="97" y="138"/>
                  <a:pt x="92" y="138"/>
                  <a:pt x="88" y="143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3" y="162"/>
                  <a:pt x="78" y="167"/>
                  <a:pt x="80" y="168"/>
                </a:cubicBezTo>
                <a:cubicBezTo>
                  <a:pt x="82" y="170"/>
                  <a:pt x="84" y="171"/>
                  <a:pt x="86" y="171"/>
                </a:cubicBezTo>
                <a:cubicBezTo>
                  <a:pt x="88" y="171"/>
                  <a:pt x="91" y="169"/>
                  <a:pt x="93" y="167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5" y="153"/>
                  <a:pt x="105" y="150"/>
                  <a:pt x="105" y="147"/>
                </a:cubicBezTo>
                <a:close/>
                <a:moveTo>
                  <a:pt x="55" y="143"/>
                </a:moveTo>
                <a:cubicBezTo>
                  <a:pt x="52" y="148"/>
                  <a:pt x="53" y="151"/>
                  <a:pt x="58" y="156"/>
                </a:cubicBezTo>
                <a:cubicBezTo>
                  <a:pt x="63" y="160"/>
                  <a:pt x="67" y="159"/>
                  <a:pt x="71" y="154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9" y="133"/>
                  <a:pt x="83" y="127"/>
                  <a:pt x="82" y="126"/>
                </a:cubicBezTo>
                <a:cubicBezTo>
                  <a:pt x="77" y="122"/>
                  <a:pt x="73" y="123"/>
                  <a:pt x="69" y="128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lnTo>
                  <a:pt x="55" y="143"/>
                </a:lnTo>
                <a:close/>
                <a:moveTo>
                  <a:pt x="37" y="126"/>
                </a:moveTo>
                <a:cubicBezTo>
                  <a:pt x="35" y="128"/>
                  <a:pt x="35" y="131"/>
                  <a:pt x="35" y="133"/>
                </a:cubicBezTo>
                <a:cubicBezTo>
                  <a:pt x="36" y="136"/>
                  <a:pt x="37" y="138"/>
                  <a:pt x="39" y="140"/>
                </a:cubicBezTo>
                <a:cubicBezTo>
                  <a:pt x="44" y="143"/>
                  <a:pt x="48" y="143"/>
                  <a:pt x="52" y="138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8" y="120"/>
                  <a:pt x="68" y="117"/>
                  <a:pt x="68" y="114"/>
                </a:cubicBezTo>
                <a:cubicBezTo>
                  <a:pt x="67" y="112"/>
                  <a:pt x="66" y="110"/>
                  <a:pt x="64" y="108"/>
                </a:cubicBezTo>
                <a:cubicBezTo>
                  <a:pt x="59" y="105"/>
                  <a:pt x="55" y="105"/>
                  <a:pt x="51" y="110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9"/>
                  <a:pt x="44" y="119"/>
                  <a:pt x="44" y="119"/>
                </a:cubicBezTo>
                <a:lnTo>
                  <a:pt x="37" y="126"/>
                </a:lnTo>
                <a:close/>
                <a:moveTo>
                  <a:pt x="35" y="120"/>
                </a:moveTo>
                <a:cubicBezTo>
                  <a:pt x="48" y="104"/>
                  <a:pt x="48" y="104"/>
                  <a:pt x="48" y="104"/>
                </a:cubicBezTo>
                <a:cubicBezTo>
                  <a:pt x="54" y="97"/>
                  <a:pt x="48" y="92"/>
                  <a:pt x="46" y="91"/>
                </a:cubicBezTo>
                <a:cubicBezTo>
                  <a:pt x="42" y="87"/>
                  <a:pt x="37" y="87"/>
                  <a:pt x="33" y="92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8" y="99"/>
                  <a:pt x="28" y="99"/>
                  <a:pt x="28" y="99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0" y="108"/>
                  <a:pt x="19" y="111"/>
                  <a:pt x="19" y="113"/>
                </a:cubicBezTo>
                <a:cubicBezTo>
                  <a:pt x="19" y="116"/>
                  <a:pt x="21" y="118"/>
                  <a:pt x="22" y="118"/>
                </a:cubicBezTo>
                <a:cubicBezTo>
                  <a:pt x="24" y="120"/>
                  <a:pt x="27" y="122"/>
                  <a:pt x="30" y="122"/>
                </a:cubicBezTo>
                <a:cubicBezTo>
                  <a:pt x="31" y="122"/>
                  <a:pt x="33" y="122"/>
                  <a:pt x="35" y="120"/>
                </a:cubicBezTo>
                <a:close/>
                <a:moveTo>
                  <a:pt x="194" y="106"/>
                </a:moveTo>
                <a:cubicBezTo>
                  <a:pt x="197" y="103"/>
                  <a:pt x="199" y="98"/>
                  <a:pt x="193" y="93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64" y="67"/>
                  <a:pt x="135" y="43"/>
                  <a:pt x="129" y="39"/>
                </a:cubicBezTo>
                <a:cubicBezTo>
                  <a:pt x="126" y="40"/>
                  <a:pt x="118" y="42"/>
                  <a:pt x="112" y="4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1" y="45"/>
                  <a:pt x="101" y="48"/>
                  <a:pt x="93" y="48"/>
                </a:cubicBezTo>
                <a:cubicBezTo>
                  <a:pt x="88" y="48"/>
                  <a:pt x="84" y="47"/>
                  <a:pt x="81" y="45"/>
                </a:cubicBezTo>
                <a:cubicBezTo>
                  <a:pt x="76" y="42"/>
                  <a:pt x="75" y="37"/>
                  <a:pt x="75" y="35"/>
                </a:cubicBezTo>
                <a:cubicBezTo>
                  <a:pt x="75" y="30"/>
                  <a:pt x="80" y="25"/>
                  <a:pt x="83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30" y="87"/>
                  <a:pt x="30" y="87"/>
                  <a:pt x="30" y="87"/>
                </a:cubicBezTo>
                <a:cubicBezTo>
                  <a:pt x="34" y="83"/>
                  <a:pt x="38" y="82"/>
                  <a:pt x="40" y="82"/>
                </a:cubicBezTo>
                <a:cubicBezTo>
                  <a:pt x="44" y="82"/>
                  <a:pt x="47" y="83"/>
                  <a:pt x="50" y="86"/>
                </a:cubicBezTo>
                <a:cubicBezTo>
                  <a:pt x="55" y="90"/>
                  <a:pt x="57" y="95"/>
                  <a:pt x="56" y="100"/>
                </a:cubicBezTo>
                <a:cubicBezTo>
                  <a:pt x="60" y="99"/>
                  <a:pt x="64" y="101"/>
                  <a:pt x="68" y="104"/>
                </a:cubicBezTo>
                <a:cubicBezTo>
                  <a:pt x="72" y="107"/>
                  <a:pt x="75" y="112"/>
                  <a:pt x="74" y="118"/>
                </a:cubicBezTo>
                <a:cubicBezTo>
                  <a:pt x="78" y="117"/>
                  <a:pt x="82" y="118"/>
                  <a:pt x="85" y="121"/>
                </a:cubicBezTo>
                <a:cubicBezTo>
                  <a:pt x="89" y="125"/>
                  <a:pt x="92" y="129"/>
                  <a:pt x="92" y="133"/>
                </a:cubicBezTo>
                <a:cubicBezTo>
                  <a:pt x="96" y="132"/>
                  <a:pt x="101" y="133"/>
                  <a:pt x="105" y="137"/>
                </a:cubicBezTo>
                <a:cubicBezTo>
                  <a:pt x="110" y="141"/>
                  <a:pt x="112" y="148"/>
                  <a:pt x="110" y="154"/>
                </a:cubicBezTo>
                <a:cubicBezTo>
                  <a:pt x="114" y="157"/>
                  <a:pt x="114" y="157"/>
                  <a:pt x="114" y="157"/>
                </a:cubicBezTo>
                <a:cubicBezTo>
                  <a:pt x="115" y="157"/>
                  <a:pt x="115" y="158"/>
                  <a:pt x="115" y="158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7" y="159"/>
                  <a:pt x="119" y="160"/>
                  <a:pt x="121" y="160"/>
                </a:cubicBezTo>
                <a:cubicBezTo>
                  <a:pt x="124" y="160"/>
                  <a:pt x="126" y="158"/>
                  <a:pt x="127" y="156"/>
                </a:cubicBezTo>
                <a:cubicBezTo>
                  <a:pt x="130" y="152"/>
                  <a:pt x="132" y="150"/>
                  <a:pt x="128" y="146"/>
                </a:cubicBezTo>
                <a:cubicBezTo>
                  <a:pt x="128" y="146"/>
                  <a:pt x="128" y="146"/>
                  <a:pt x="128" y="14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7"/>
                  <a:pt x="105" y="126"/>
                  <a:pt x="105" y="125"/>
                </a:cubicBezTo>
                <a:cubicBezTo>
                  <a:pt x="105" y="124"/>
                  <a:pt x="105" y="123"/>
                  <a:pt x="106" y="122"/>
                </a:cubicBezTo>
                <a:cubicBezTo>
                  <a:pt x="107" y="121"/>
                  <a:pt x="109" y="121"/>
                  <a:pt x="111" y="122"/>
                </a:cubicBezTo>
                <a:cubicBezTo>
                  <a:pt x="139" y="146"/>
                  <a:pt x="139" y="146"/>
                  <a:pt x="139" y="146"/>
                </a:cubicBezTo>
                <a:cubicBezTo>
                  <a:pt x="141" y="147"/>
                  <a:pt x="142" y="147"/>
                  <a:pt x="144" y="147"/>
                </a:cubicBezTo>
                <a:cubicBezTo>
                  <a:pt x="147" y="147"/>
                  <a:pt x="150" y="146"/>
                  <a:pt x="152" y="143"/>
                </a:cubicBezTo>
                <a:cubicBezTo>
                  <a:pt x="153" y="141"/>
                  <a:pt x="154" y="139"/>
                  <a:pt x="154" y="136"/>
                </a:cubicBezTo>
                <a:cubicBezTo>
                  <a:pt x="154" y="134"/>
                  <a:pt x="152" y="132"/>
                  <a:pt x="150" y="129"/>
                </a:cubicBezTo>
                <a:cubicBezTo>
                  <a:pt x="146" y="127"/>
                  <a:pt x="146" y="127"/>
                  <a:pt x="146" y="12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31" y="114"/>
                  <a:pt x="131" y="114"/>
                  <a:pt x="131" y="114"/>
                </a:cubicBezTo>
                <a:cubicBezTo>
                  <a:pt x="130" y="113"/>
                  <a:pt x="130" y="112"/>
                  <a:pt x="130" y="112"/>
                </a:cubicBezTo>
                <a:cubicBezTo>
                  <a:pt x="129" y="111"/>
                  <a:pt x="130" y="110"/>
                  <a:pt x="130" y="109"/>
                </a:cubicBezTo>
                <a:cubicBezTo>
                  <a:pt x="131" y="108"/>
                  <a:pt x="134" y="107"/>
                  <a:pt x="135" y="109"/>
                </a:cubicBezTo>
                <a:cubicBezTo>
                  <a:pt x="161" y="130"/>
                  <a:pt x="161" y="130"/>
                  <a:pt x="161" y="130"/>
                </a:cubicBezTo>
                <a:cubicBezTo>
                  <a:pt x="163" y="131"/>
                  <a:pt x="165" y="132"/>
                  <a:pt x="167" y="132"/>
                </a:cubicBezTo>
                <a:cubicBezTo>
                  <a:pt x="170" y="132"/>
                  <a:pt x="173" y="130"/>
                  <a:pt x="176" y="127"/>
                </a:cubicBezTo>
                <a:cubicBezTo>
                  <a:pt x="178" y="125"/>
                  <a:pt x="178" y="123"/>
                  <a:pt x="178" y="120"/>
                </a:cubicBezTo>
                <a:cubicBezTo>
                  <a:pt x="178" y="118"/>
                  <a:pt x="177" y="116"/>
                  <a:pt x="174" y="113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2" y="95"/>
                  <a:pt x="151" y="93"/>
                  <a:pt x="153" y="91"/>
                </a:cubicBezTo>
                <a:cubicBezTo>
                  <a:pt x="154" y="90"/>
                  <a:pt x="156" y="90"/>
                  <a:pt x="157" y="91"/>
                </a:cubicBezTo>
                <a:cubicBezTo>
                  <a:pt x="179" y="109"/>
                  <a:pt x="179" y="109"/>
                  <a:pt x="179" y="109"/>
                </a:cubicBezTo>
                <a:cubicBezTo>
                  <a:pt x="184" y="113"/>
                  <a:pt x="190" y="111"/>
                  <a:pt x="194" y="1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5" name="Freeform 21">
            <a:extLst>
              <a:ext uri="{FF2B5EF4-FFF2-40B4-BE49-F238E27FC236}">
                <a16:creationId xmlns:a16="http://schemas.microsoft.com/office/drawing/2014/main" id="{CCC80FF8-C813-401F-98C1-CD2D6CC6BC70}"/>
              </a:ext>
            </a:extLst>
          </p:cNvPr>
          <p:cNvSpPr>
            <a:spLocks noEditPoints="1"/>
          </p:cNvSpPr>
          <p:nvPr/>
        </p:nvSpPr>
        <p:spPr bwMode="auto">
          <a:xfrm>
            <a:off x="11428896" y="10095340"/>
            <a:ext cx="1602069" cy="1334032"/>
          </a:xfrm>
          <a:custGeom>
            <a:avLst/>
            <a:gdLst>
              <a:gd name="T0" fmla="*/ 2147483646 w 209"/>
              <a:gd name="T1" fmla="*/ 2147483646 h 174"/>
              <a:gd name="T2" fmla="*/ 2147483646 w 209"/>
              <a:gd name="T3" fmla="*/ 2147483646 h 174"/>
              <a:gd name="T4" fmla="*/ 2147483646 w 209"/>
              <a:gd name="T5" fmla="*/ 2147483646 h 174"/>
              <a:gd name="T6" fmla="*/ 2147483646 w 209"/>
              <a:gd name="T7" fmla="*/ 2147483646 h 174"/>
              <a:gd name="T8" fmla="*/ 2147483646 w 209"/>
              <a:gd name="T9" fmla="*/ 2147483646 h 174"/>
              <a:gd name="T10" fmla="*/ 2147483646 w 209"/>
              <a:gd name="T11" fmla="*/ 2147483646 h 174"/>
              <a:gd name="T12" fmla="*/ 2147483646 w 209"/>
              <a:gd name="T13" fmla="*/ 2147483646 h 174"/>
              <a:gd name="T14" fmla="*/ 2147483646 w 209"/>
              <a:gd name="T15" fmla="*/ 2147483646 h 174"/>
              <a:gd name="T16" fmla="*/ 2147483646 w 209"/>
              <a:gd name="T17" fmla="*/ 2147483646 h 174"/>
              <a:gd name="T18" fmla="*/ 2147483646 w 209"/>
              <a:gd name="T19" fmla="*/ 2147483646 h 174"/>
              <a:gd name="T20" fmla="*/ 2147483646 w 209"/>
              <a:gd name="T21" fmla="*/ 2147483646 h 174"/>
              <a:gd name="T22" fmla="*/ 2147483646 w 209"/>
              <a:gd name="T23" fmla="*/ 2147483646 h 174"/>
              <a:gd name="T24" fmla="*/ 2147483646 w 209"/>
              <a:gd name="T25" fmla="*/ 2147483646 h 174"/>
              <a:gd name="T26" fmla="*/ 2147483646 w 209"/>
              <a:gd name="T27" fmla="*/ 2147483646 h 174"/>
              <a:gd name="T28" fmla="*/ 2147483646 w 209"/>
              <a:gd name="T29" fmla="*/ 2147483646 h 174"/>
              <a:gd name="T30" fmla="*/ 2147483646 w 209"/>
              <a:gd name="T31" fmla="*/ 2147483646 h 174"/>
              <a:gd name="T32" fmla="*/ 2147483646 w 209"/>
              <a:gd name="T33" fmla="*/ 2147483646 h 174"/>
              <a:gd name="T34" fmla="*/ 2147483646 w 209"/>
              <a:gd name="T35" fmla="*/ 2147483646 h 174"/>
              <a:gd name="T36" fmla="*/ 2147483646 w 209"/>
              <a:gd name="T37" fmla="*/ 2147483646 h 174"/>
              <a:gd name="T38" fmla="*/ 2147483646 w 209"/>
              <a:gd name="T39" fmla="*/ 2147483646 h 174"/>
              <a:gd name="T40" fmla="*/ 2147483646 w 209"/>
              <a:gd name="T41" fmla="*/ 2147483646 h 174"/>
              <a:gd name="T42" fmla="*/ 2147483646 w 209"/>
              <a:gd name="T43" fmla="*/ 2147483646 h 174"/>
              <a:gd name="T44" fmla="*/ 2147483646 w 209"/>
              <a:gd name="T45" fmla="*/ 2147483646 h 174"/>
              <a:gd name="T46" fmla="*/ 2147483646 w 209"/>
              <a:gd name="T47" fmla="*/ 2147483646 h 174"/>
              <a:gd name="T48" fmla="*/ 2147483646 w 209"/>
              <a:gd name="T49" fmla="*/ 2147483646 h 174"/>
              <a:gd name="T50" fmla="*/ 2147483646 w 209"/>
              <a:gd name="T51" fmla="*/ 2147483646 h 174"/>
              <a:gd name="T52" fmla="*/ 2147483646 w 209"/>
              <a:gd name="T53" fmla="*/ 2147483646 h 174"/>
              <a:gd name="T54" fmla="*/ 2147483646 w 209"/>
              <a:gd name="T55" fmla="*/ 2147483646 h 174"/>
              <a:gd name="T56" fmla="*/ 2147483646 w 209"/>
              <a:gd name="T57" fmla="*/ 2147483646 h 174"/>
              <a:gd name="T58" fmla="*/ 2147483646 w 209"/>
              <a:gd name="T59" fmla="*/ 2147483646 h 174"/>
              <a:gd name="T60" fmla="*/ 2147483646 w 209"/>
              <a:gd name="T61" fmla="*/ 2147483646 h 174"/>
              <a:gd name="T62" fmla="*/ 2147483646 w 209"/>
              <a:gd name="T63" fmla="*/ 2147483646 h 174"/>
              <a:gd name="T64" fmla="*/ 2147483646 w 209"/>
              <a:gd name="T65" fmla="*/ 2147483646 h 174"/>
              <a:gd name="T66" fmla="*/ 2147483646 w 209"/>
              <a:gd name="T67" fmla="*/ 2147483646 h 174"/>
              <a:gd name="T68" fmla="*/ 2147483646 w 209"/>
              <a:gd name="T69" fmla="*/ 2147483646 h 174"/>
              <a:gd name="T70" fmla="*/ 2147483646 w 209"/>
              <a:gd name="T71" fmla="*/ 2147483646 h 174"/>
              <a:gd name="T72" fmla="*/ 2147483646 w 209"/>
              <a:gd name="T73" fmla="*/ 2147483646 h 174"/>
              <a:gd name="T74" fmla="*/ 2147483646 w 209"/>
              <a:gd name="T75" fmla="*/ 2147483646 h 174"/>
              <a:gd name="T76" fmla="*/ 2147483646 w 209"/>
              <a:gd name="T77" fmla="*/ 2147483646 h 174"/>
              <a:gd name="T78" fmla="*/ 2147483646 w 209"/>
              <a:gd name="T79" fmla="*/ 2147483646 h 174"/>
              <a:gd name="T80" fmla="*/ 2147483646 w 209"/>
              <a:gd name="T81" fmla="*/ 2147483646 h 174"/>
              <a:gd name="T82" fmla="*/ 2147483646 w 209"/>
              <a:gd name="T83" fmla="*/ 2147483646 h 174"/>
              <a:gd name="T84" fmla="*/ 2147483646 w 209"/>
              <a:gd name="T85" fmla="*/ 2147483646 h 174"/>
              <a:gd name="T86" fmla="*/ 2147483646 w 209"/>
              <a:gd name="T87" fmla="*/ 2147483646 h 174"/>
              <a:gd name="T88" fmla="*/ 2147483646 w 209"/>
              <a:gd name="T89" fmla="*/ 2147483646 h 174"/>
              <a:gd name="T90" fmla="*/ 2147483646 w 209"/>
              <a:gd name="T91" fmla="*/ 2147483646 h 174"/>
              <a:gd name="T92" fmla="*/ 2147483646 w 209"/>
              <a:gd name="T93" fmla="*/ 2147483646 h 174"/>
              <a:gd name="T94" fmla="*/ 2147483646 w 209"/>
              <a:gd name="T95" fmla="*/ 2147483646 h 174"/>
              <a:gd name="T96" fmla="*/ 2147483646 w 209"/>
              <a:gd name="T97" fmla="*/ 2147483646 h 174"/>
              <a:gd name="T98" fmla="*/ 2147483646 w 209"/>
              <a:gd name="T99" fmla="*/ 2147483646 h 174"/>
              <a:gd name="T100" fmla="*/ 2147483646 w 209"/>
              <a:gd name="T101" fmla="*/ 0 h 174"/>
              <a:gd name="T102" fmla="*/ 0 w 209"/>
              <a:gd name="T103" fmla="*/ 2147483646 h 174"/>
              <a:gd name="T104" fmla="*/ 2147483646 w 209"/>
              <a:gd name="T105" fmla="*/ 2147483646 h 174"/>
              <a:gd name="T106" fmla="*/ 2147483646 w 209"/>
              <a:gd name="T107" fmla="*/ 2147483646 h 174"/>
              <a:gd name="T108" fmla="*/ 2147483646 w 209"/>
              <a:gd name="T109" fmla="*/ 2147483646 h 174"/>
              <a:gd name="T110" fmla="*/ 2147483646 w 209"/>
              <a:gd name="T111" fmla="*/ 2147483646 h 174"/>
              <a:gd name="T112" fmla="*/ 2147483646 w 209"/>
              <a:gd name="T113" fmla="*/ 2147483646 h 174"/>
              <a:gd name="T114" fmla="*/ 2147483646 w 209"/>
              <a:gd name="T115" fmla="*/ 2147483646 h 174"/>
              <a:gd name="T116" fmla="*/ 2147483646 w 209"/>
              <a:gd name="T117" fmla="*/ 2147483646 h 17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9" h="174">
                <a:moveTo>
                  <a:pt x="28" y="142"/>
                </a:moveTo>
                <a:cubicBezTo>
                  <a:pt x="28" y="95"/>
                  <a:pt x="28" y="95"/>
                  <a:pt x="28" y="95"/>
                </a:cubicBezTo>
                <a:cubicBezTo>
                  <a:pt x="28" y="91"/>
                  <a:pt x="31" y="88"/>
                  <a:pt x="35" y="88"/>
                </a:cubicBezTo>
                <a:cubicBezTo>
                  <a:pt x="47" y="88"/>
                  <a:pt x="47" y="88"/>
                  <a:pt x="47" y="88"/>
                </a:cubicBezTo>
                <a:cubicBezTo>
                  <a:pt x="50" y="88"/>
                  <a:pt x="53" y="91"/>
                  <a:pt x="53" y="95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53" y="146"/>
                  <a:pt x="50" y="149"/>
                  <a:pt x="47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31" y="149"/>
                  <a:pt x="28" y="146"/>
                  <a:pt x="28" y="142"/>
                </a:cubicBezTo>
                <a:close/>
                <a:moveTo>
                  <a:pt x="77" y="71"/>
                </a:moveTo>
                <a:cubicBezTo>
                  <a:pt x="73" y="71"/>
                  <a:pt x="70" y="74"/>
                  <a:pt x="70" y="78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0" y="146"/>
                  <a:pt x="73" y="149"/>
                  <a:pt x="77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92" y="149"/>
                  <a:pt x="95" y="146"/>
                  <a:pt x="95" y="142"/>
                </a:cubicBezTo>
                <a:cubicBezTo>
                  <a:pt x="95" y="78"/>
                  <a:pt x="95" y="78"/>
                  <a:pt x="95" y="78"/>
                </a:cubicBezTo>
                <a:cubicBezTo>
                  <a:pt x="95" y="74"/>
                  <a:pt x="92" y="71"/>
                  <a:pt x="88" y="71"/>
                </a:cubicBezTo>
                <a:lnTo>
                  <a:pt x="77" y="71"/>
                </a:lnTo>
                <a:close/>
                <a:moveTo>
                  <a:pt x="118" y="57"/>
                </a:moveTo>
                <a:cubicBezTo>
                  <a:pt x="115" y="57"/>
                  <a:pt x="112" y="60"/>
                  <a:pt x="112" y="64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2" y="146"/>
                  <a:pt x="115" y="149"/>
                  <a:pt x="118" y="149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4" y="149"/>
                  <a:pt x="137" y="146"/>
                  <a:pt x="137" y="142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37" y="60"/>
                  <a:pt x="134" y="57"/>
                  <a:pt x="130" y="57"/>
                </a:cubicBezTo>
                <a:lnTo>
                  <a:pt x="118" y="57"/>
                </a:lnTo>
                <a:close/>
                <a:moveTo>
                  <a:pt x="160" y="42"/>
                </a:moveTo>
                <a:cubicBezTo>
                  <a:pt x="156" y="42"/>
                  <a:pt x="153" y="45"/>
                  <a:pt x="153" y="49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3" y="146"/>
                  <a:pt x="156" y="149"/>
                  <a:pt x="160" y="149"/>
                </a:cubicBezTo>
                <a:cubicBezTo>
                  <a:pt x="172" y="149"/>
                  <a:pt x="172" y="149"/>
                  <a:pt x="172" y="149"/>
                </a:cubicBezTo>
                <a:cubicBezTo>
                  <a:pt x="175" y="149"/>
                  <a:pt x="178" y="146"/>
                  <a:pt x="178" y="14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8" y="45"/>
                  <a:pt x="175" y="42"/>
                  <a:pt x="172" y="42"/>
                </a:cubicBezTo>
                <a:lnTo>
                  <a:pt x="160" y="42"/>
                </a:lnTo>
                <a:close/>
                <a:moveTo>
                  <a:pt x="32" y="70"/>
                </a:moveTo>
                <a:cubicBezTo>
                  <a:pt x="76" y="62"/>
                  <a:pt x="118" y="46"/>
                  <a:pt x="155" y="23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72" y="9"/>
                  <a:pt x="172" y="9"/>
                  <a:pt x="172" y="9"/>
                </a:cubicBezTo>
                <a:cubicBezTo>
                  <a:pt x="147" y="8"/>
                  <a:pt x="147" y="8"/>
                  <a:pt x="147" y="8"/>
                </a:cubicBezTo>
                <a:cubicBezTo>
                  <a:pt x="151" y="15"/>
                  <a:pt x="151" y="15"/>
                  <a:pt x="151" y="15"/>
                </a:cubicBezTo>
                <a:cubicBezTo>
                  <a:pt x="114" y="37"/>
                  <a:pt x="73" y="53"/>
                  <a:pt x="30" y="61"/>
                </a:cubicBezTo>
                <a:lnTo>
                  <a:pt x="32" y="70"/>
                </a:lnTo>
                <a:close/>
                <a:moveTo>
                  <a:pt x="209" y="162"/>
                </a:moveTo>
                <a:cubicBezTo>
                  <a:pt x="187" y="150"/>
                  <a:pt x="187" y="150"/>
                  <a:pt x="187" y="150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17" y="21"/>
                  <a:pt x="17" y="21"/>
                  <a:pt x="17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7"/>
                  <a:pt x="8" y="157"/>
                  <a:pt x="8" y="157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8" y="167"/>
                  <a:pt x="8" y="167"/>
                </a:cubicBezTo>
                <a:cubicBezTo>
                  <a:pt x="187" y="167"/>
                  <a:pt x="187" y="167"/>
                  <a:pt x="187" y="167"/>
                </a:cubicBezTo>
                <a:cubicBezTo>
                  <a:pt x="187" y="174"/>
                  <a:pt x="187" y="174"/>
                  <a:pt x="187" y="174"/>
                </a:cubicBezTo>
                <a:lnTo>
                  <a:pt x="209" y="1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6" name="Freeform 22">
            <a:extLst>
              <a:ext uri="{FF2B5EF4-FFF2-40B4-BE49-F238E27FC236}">
                <a16:creationId xmlns:a16="http://schemas.microsoft.com/office/drawing/2014/main" id="{A25BDBAE-CDAE-4113-8C66-51A7DB5723B0}"/>
              </a:ext>
            </a:extLst>
          </p:cNvPr>
          <p:cNvSpPr>
            <a:spLocks noEditPoints="1"/>
          </p:cNvSpPr>
          <p:nvPr/>
        </p:nvSpPr>
        <p:spPr bwMode="auto">
          <a:xfrm>
            <a:off x="11475110" y="7784663"/>
            <a:ext cx="1417216" cy="1275494"/>
          </a:xfrm>
          <a:custGeom>
            <a:avLst/>
            <a:gdLst>
              <a:gd name="T0" fmla="*/ 2147483646 w 185"/>
              <a:gd name="T1" fmla="*/ 2147483646 h 166"/>
              <a:gd name="T2" fmla="*/ 2147483646 w 185"/>
              <a:gd name="T3" fmla="*/ 2147483646 h 166"/>
              <a:gd name="T4" fmla="*/ 2147483646 w 185"/>
              <a:gd name="T5" fmla="*/ 2147483646 h 166"/>
              <a:gd name="T6" fmla="*/ 2147483646 w 185"/>
              <a:gd name="T7" fmla="*/ 0 h 166"/>
              <a:gd name="T8" fmla="*/ 2147483646 w 185"/>
              <a:gd name="T9" fmla="*/ 2147483646 h 166"/>
              <a:gd name="T10" fmla="*/ 2147483646 w 185"/>
              <a:gd name="T11" fmla="*/ 2147483646 h 166"/>
              <a:gd name="T12" fmla="*/ 2147483646 w 185"/>
              <a:gd name="T13" fmla="*/ 2147483646 h 166"/>
              <a:gd name="T14" fmla="*/ 2147483646 w 185"/>
              <a:gd name="T15" fmla="*/ 2147483646 h 166"/>
              <a:gd name="T16" fmla="*/ 2147483646 w 185"/>
              <a:gd name="T17" fmla="*/ 2147483646 h 166"/>
              <a:gd name="T18" fmla="*/ 2147483646 w 185"/>
              <a:gd name="T19" fmla="*/ 2147483646 h 166"/>
              <a:gd name="T20" fmla="*/ 2147483646 w 185"/>
              <a:gd name="T21" fmla="*/ 2147483646 h 166"/>
              <a:gd name="T22" fmla="*/ 2147483646 w 185"/>
              <a:gd name="T23" fmla="*/ 2147483646 h 166"/>
              <a:gd name="T24" fmla="*/ 2147483646 w 185"/>
              <a:gd name="T25" fmla="*/ 2147483646 h 166"/>
              <a:gd name="T26" fmla="*/ 2147483646 w 185"/>
              <a:gd name="T27" fmla="*/ 2147483646 h 166"/>
              <a:gd name="T28" fmla="*/ 2147483646 w 185"/>
              <a:gd name="T29" fmla="*/ 2147483646 h 166"/>
              <a:gd name="T30" fmla="*/ 2147483646 w 185"/>
              <a:gd name="T31" fmla="*/ 2147483646 h 166"/>
              <a:gd name="T32" fmla="*/ 0 w 185"/>
              <a:gd name="T33" fmla="*/ 2147483646 h 166"/>
              <a:gd name="T34" fmla="*/ 2147483646 w 185"/>
              <a:gd name="T35" fmla="*/ 2147483646 h 166"/>
              <a:gd name="T36" fmla="*/ 2147483646 w 185"/>
              <a:gd name="T37" fmla="*/ 2147483646 h 166"/>
              <a:gd name="T38" fmla="*/ 2147483646 w 185"/>
              <a:gd name="T39" fmla="*/ 2147483646 h 166"/>
              <a:gd name="T40" fmla="*/ 2147483646 w 185"/>
              <a:gd name="T41" fmla="*/ 2147483646 h 166"/>
              <a:gd name="T42" fmla="*/ 0 w 185"/>
              <a:gd name="T43" fmla="*/ 2147483646 h 166"/>
              <a:gd name="T44" fmla="*/ 2147483646 w 185"/>
              <a:gd name="T45" fmla="*/ 2147483646 h 166"/>
              <a:gd name="T46" fmla="*/ 2147483646 w 185"/>
              <a:gd name="T47" fmla="*/ 2147483646 h 166"/>
              <a:gd name="T48" fmla="*/ 2147483646 w 185"/>
              <a:gd name="T49" fmla="*/ 2147483646 h 166"/>
              <a:gd name="T50" fmla="*/ 2147483646 w 185"/>
              <a:gd name="T51" fmla="*/ 2147483646 h 166"/>
              <a:gd name="T52" fmla="*/ 2147483646 w 185"/>
              <a:gd name="T53" fmla="*/ 2147483646 h 166"/>
              <a:gd name="T54" fmla="*/ 2147483646 w 185"/>
              <a:gd name="T55" fmla="*/ 2147483646 h 166"/>
              <a:gd name="T56" fmla="*/ 2147483646 w 185"/>
              <a:gd name="T57" fmla="*/ 2147483646 h 166"/>
              <a:gd name="T58" fmla="*/ 2147483646 w 185"/>
              <a:gd name="T59" fmla="*/ 2147483646 h 166"/>
              <a:gd name="T60" fmla="*/ 2147483646 w 185"/>
              <a:gd name="T61" fmla="*/ 2147483646 h 166"/>
              <a:gd name="T62" fmla="*/ 2147483646 w 185"/>
              <a:gd name="T63" fmla="*/ 2147483646 h 166"/>
              <a:gd name="T64" fmla="*/ 2147483646 w 185"/>
              <a:gd name="T65" fmla="*/ 2147483646 h 166"/>
              <a:gd name="T66" fmla="*/ 2147483646 w 185"/>
              <a:gd name="T67" fmla="*/ 2147483646 h 166"/>
              <a:gd name="T68" fmla="*/ 2147483646 w 185"/>
              <a:gd name="T69" fmla="*/ 2147483646 h 166"/>
              <a:gd name="T70" fmla="*/ 2147483646 w 185"/>
              <a:gd name="T71" fmla="*/ 2147483646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5" h="166">
                <a:moveTo>
                  <a:pt x="126" y="22"/>
                </a:moveTo>
                <a:cubicBezTo>
                  <a:pt x="115" y="22"/>
                  <a:pt x="115" y="22"/>
                  <a:pt x="115" y="22"/>
                </a:cubicBezTo>
                <a:cubicBezTo>
                  <a:pt x="114" y="16"/>
                  <a:pt x="109" y="11"/>
                  <a:pt x="103" y="11"/>
                </a:cubicBezTo>
                <a:cubicBezTo>
                  <a:pt x="82" y="11"/>
                  <a:pt x="82" y="11"/>
                  <a:pt x="82" y="11"/>
                </a:cubicBezTo>
                <a:cubicBezTo>
                  <a:pt x="76" y="11"/>
                  <a:pt x="71" y="16"/>
                  <a:pt x="70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10"/>
                  <a:pt x="69" y="0"/>
                  <a:pt x="79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17" y="0"/>
                  <a:pt x="126" y="10"/>
                  <a:pt x="126" y="22"/>
                </a:cubicBezTo>
                <a:close/>
                <a:moveTo>
                  <a:pt x="28" y="93"/>
                </a:moveTo>
                <a:cubicBezTo>
                  <a:pt x="75" y="93"/>
                  <a:pt x="75" y="93"/>
                  <a:pt x="75" y="93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1"/>
                  <a:pt x="79" y="77"/>
                  <a:pt x="84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7" y="77"/>
                  <a:pt x="110" y="81"/>
                  <a:pt x="110" y="86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71" y="93"/>
                  <a:pt x="183" y="81"/>
                  <a:pt x="185" y="66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185" y="38"/>
                  <a:pt x="176" y="27"/>
                  <a:pt x="164" y="27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0" y="27"/>
                  <a:pt x="0" y="38"/>
                  <a:pt x="0" y="52"/>
                </a:cubicBezTo>
                <a:cubicBezTo>
                  <a:pt x="0" y="66"/>
                  <a:pt x="0" y="66"/>
                  <a:pt x="0" y="66"/>
                </a:cubicBezTo>
                <a:cubicBezTo>
                  <a:pt x="2" y="81"/>
                  <a:pt x="14" y="93"/>
                  <a:pt x="28" y="93"/>
                </a:cubicBezTo>
                <a:close/>
                <a:moveTo>
                  <a:pt x="157" y="100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10" y="112"/>
                  <a:pt x="107" y="116"/>
                  <a:pt x="102" y="11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79" y="116"/>
                  <a:pt x="75" y="112"/>
                  <a:pt x="75" y="107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16" y="100"/>
                  <a:pt x="6" y="94"/>
                  <a:pt x="0" y="84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5"/>
                  <a:pt x="10" y="166"/>
                  <a:pt x="22" y="166"/>
                </a:cubicBezTo>
                <a:cubicBezTo>
                  <a:pt x="29" y="166"/>
                  <a:pt x="29" y="166"/>
                  <a:pt x="29" y="166"/>
                </a:cubicBezTo>
                <a:cubicBezTo>
                  <a:pt x="35" y="166"/>
                  <a:pt x="35" y="166"/>
                  <a:pt x="35" y="166"/>
                </a:cubicBezTo>
                <a:cubicBezTo>
                  <a:pt x="43" y="166"/>
                  <a:pt x="43" y="166"/>
                  <a:pt x="43" y="166"/>
                </a:cubicBezTo>
                <a:cubicBezTo>
                  <a:pt x="141" y="166"/>
                  <a:pt x="141" y="166"/>
                  <a:pt x="141" y="166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3" y="166"/>
                  <a:pt x="153" y="166"/>
                  <a:pt x="153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76" y="166"/>
                  <a:pt x="185" y="155"/>
                  <a:pt x="185" y="142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79" y="94"/>
                  <a:pt x="169" y="100"/>
                  <a:pt x="157" y="100"/>
                </a:cubicBezTo>
                <a:close/>
                <a:moveTo>
                  <a:pt x="101" y="84"/>
                </a:moveTo>
                <a:cubicBezTo>
                  <a:pt x="84" y="84"/>
                  <a:pt x="84" y="84"/>
                  <a:pt x="84" y="84"/>
                </a:cubicBezTo>
                <a:cubicBezTo>
                  <a:pt x="82" y="84"/>
                  <a:pt x="81" y="85"/>
                  <a:pt x="81" y="87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94"/>
                  <a:pt x="81" y="94"/>
                  <a:pt x="81" y="94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8"/>
                  <a:pt x="82" y="110"/>
                  <a:pt x="84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3" y="110"/>
                  <a:pt x="104" y="108"/>
                  <a:pt x="104" y="106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5"/>
                  <a:pt x="103" y="84"/>
                  <a:pt x="101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3200"/>
          </a:p>
        </p:txBody>
      </p:sp>
      <p:sp>
        <p:nvSpPr>
          <p:cNvPr id="78" name="TextBox 93">
            <a:extLst>
              <a:ext uri="{FF2B5EF4-FFF2-40B4-BE49-F238E27FC236}">
                <a16:creationId xmlns:a16="http://schemas.microsoft.com/office/drawing/2014/main" id="{C56B59BB-D63B-4AB2-A4F4-A7A775CD0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1986" y="9855029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79" name="TextBox 93">
            <a:extLst>
              <a:ext uri="{FF2B5EF4-FFF2-40B4-BE49-F238E27FC236}">
                <a16:creationId xmlns:a16="http://schemas.microsoft.com/office/drawing/2014/main" id="{B8FFB9FC-E65A-4600-A59E-31279317A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31802" y="9842705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80" name="TextBox 93">
            <a:extLst>
              <a:ext uri="{FF2B5EF4-FFF2-40B4-BE49-F238E27FC236}">
                <a16:creationId xmlns:a16="http://schemas.microsoft.com/office/drawing/2014/main" id="{FBB83D17-C8D3-4CE2-970F-B1190F9EA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9582" y="4494258"/>
            <a:ext cx="345081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916618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/>
              <a:t>Human Head Infographic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20F919B-6EB0-4787-8143-005C959E0538}"/>
              </a:ext>
            </a:extLst>
          </p:cNvPr>
          <p:cNvGrpSpPr/>
          <p:nvPr/>
        </p:nvGrpSpPr>
        <p:grpSpPr>
          <a:xfrm>
            <a:off x="4114799" y="3637223"/>
            <a:ext cx="16154400" cy="9765384"/>
            <a:chOff x="1752600" y="1298268"/>
            <a:chExt cx="7316895" cy="4423085"/>
          </a:xfrm>
        </p:grpSpPr>
        <p:graphicFrame>
          <p:nvGraphicFramePr>
            <p:cNvPr id="87" name="Chart 86">
              <a:extLst>
                <a:ext uri="{FF2B5EF4-FFF2-40B4-BE49-F238E27FC236}">
                  <a16:creationId xmlns:a16="http://schemas.microsoft.com/office/drawing/2014/main" id="{52108A75-D65E-4793-ACB3-0E89633A80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236527059"/>
                </p:ext>
              </p:extLst>
            </p:nvPr>
          </p:nvGraphicFramePr>
          <p:xfrm>
            <a:off x="3649272" y="1558000"/>
            <a:ext cx="3851236" cy="251315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 useBgFill="1">
          <p:nvSpPr>
            <p:cNvPr id="88" name="Freeform 34">
              <a:extLst>
                <a:ext uri="{FF2B5EF4-FFF2-40B4-BE49-F238E27FC236}">
                  <a16:creationId xmlns:a16="http://schemas.microsoft.com/office/drawing/2014/main" id="{F49FB943-96CE-48F1-B20C-7F515CF94644}"/>
                </a:ext>
              </a:extLst>
            </p:cNvPr>
            <p:cNvSpPr>
              <a:spLocks/>
            </p:cNvSpPr>
            <p:nvPr/>
          </p:nvSpPr>
          <p:spPr bwMode="white">
            <a:xfrm>
              <a:off x="5236874" y="1549353"/>
              <a:ext cx="1575688" cy="2978915"/>
            </a:xfrm>
            <a:custGeom>
              <a:avLst/>
              <a:gdLst>
                <a:gd name="T0" fmla="*/ 67 w 992"/>
                <a:gd name="T1" fmla="*/ 89 h 4117"/>
                <a:gd name="T2" fmla="*/ 283 w 992"/>
                <a:gd name="T3" fmla="*/ 205 h 4117"/>
                <a:gd name="T4" fmla="*/ 419 w 992"/>
                <a:gd name="T5" fmla="*/ 404 h 4117"/>
                <a:gd name="T6" fmla="*/ 519 w 992"/>
                <a:gd name="T7" fmla="*/ 615 h 4117"/>
                <a:gd name="T8" fmla="*/ 564 w 992"/>
                <a:gd name="T9" fmla="*/ 919 h 4117"/>
                <a:gd name="T10" fmla="*/ 505 w 992"/>
                <a:gd name="T11" fmla="*/ 1171 h 4117"/>
                <a:gd name="T12" fmla="*/ 334 w 992"/>
                <a:gd name="T13" fmla="*/ 1391 h 4117"/>
                <a:gd name="T14" fmla="*/ 89 w 992"/>
                <a:gd name="T15" fmla="*/ 1768 h 4117"/>
                <a:gd name="T16" fmla="*/ 0 w 992"/>
                <a:gd name="T17" fmla="*/ 2050 h 4117"/>
                <a:gd name="T18" fmla="*/ 121 w 992"/>
                <a:gd name="T19" fmla="*/ 2393 h 4117"/>
                <a:gd name="T20" fmla="*/ 419 w 992"/>
                <a:gd name="T21" fmla="*/ 3021 h 4117"/>
                <a:gd name="T22" fmla="*/ 593 w 992"/>
                <a:gd name="T23" fmla="*/ 3613 h 4117"/>
                <a:gd name="T24" fmla="*/ 541 w 992"/>
                <a:gd name="T25" fmla="*/ 4117 h 4117"/>
                <a:gd name="T26" fmla="*/ 992 w 992"/>
                <a:gd name="T27" fmla="*/ 4117 h 4117"/>
                <a:gd name="T28" fmla="*/ 983 w 992"/>
                <a:gd name="T29" fmla="*/ 0 h 4117"/>
                <a:gd name="T30" fmla="*/ 113 w 992"/>
                <a:gd name="T31" fmla="*/ 0 h 4117"/>
                <a:gd name="T32" fmla="*/ 67 w 992"/>
                <a:gd name="T33" fmla="*/ 89 h 4117"/>
                <a:gd name="connsiteX0" fmla="*/ 6087 w 15412"/>
                <a:gd name="connsiteY0" fmla="*/ 386 h 10170"/>
                <a:gd name="connsiteX1" fmla="*/ 8265 w 15412"/>
                <a:gd name="connsiteY1" fmla="*/ 668 h 10170"/>
                <a:gd name="connsiteX2" fmla="*/ 9636 w 15412"/>
                <a:gd name="connsiteY2" fmla="*/ 1151 h 10170"/>
                <a:gd name="connsiteX3" fmla="*/ 10644 w 15412"/>
                <a:gd name="connsiteY3" fmla="*/ 1664 h 10170"/>
                <a:gd name="connsiteX4" fmla="*/ 11097 w 15412"/>
                <a:gd name="connsiteY4" fmla="*/ 2402 h 10170"/>
                <a:gd name="connsiteX5" fmla="*/ 10503 w 15412"/>
                <a:gd name="connsiteY5" fmla="*/ 3014 h 10170"/>
                <a:gd name="connsiteX6" fmla="*/ 8779 w 15412"/>
                <a:gd name="connsiteY6" fmla="*/ 3549 h 10170"/>
                <a:gd name="connsiteX7" fmla="*/ 6309 w 15412"/>
                <a:gd name="connsiteY7" fmla="*/ 4464 h 10170"/>
                <a:gd name="connsiteX8" fmla="*/ 5412 w 15412"/>
                <a:gd name="connsiteY8" fmla="*/ 5149 h 10170"/>
                <a:gd name="connsiteX9" fmla="*/ 6632 w 15412"/>
                <a:gd name="connsiteY9" fmla="*/ 5982 h 10170"/>
                <a:gd name="connsiteX10" fmla="*/ 9636 w 15412"/>
                <a:gd name="connsiteY10" fmla="*/ 7508 h 10170"/>
                <a:gd name="connsiteX11" fmla="*/ 11390 w 15412"/>
                <a:gd name="connsiteY11" fmla="*/ 8946 h 10170"/>
                <a:gd name="connsiteX12" fmla="*/ 10866 w 15412"/>
                <a:gd name="connsiteY12" fmla="*/ 10170 h 10170"/>
                <a:gd name="connsiteX13" fmla="*/ 15412 w 15412"/>
                <a:gd name="connsiteY13" fmla="*/ 10170 h 10170"/>
                <a:gd name="connsiteX14" fmla="*/ 15321 w 15412"/>
                <a:gd name="connsiteY14" fmla="*/ 170 h 10170"/>
                <a:gd name="connsiteX15" fmla="*/ 0 w 15412"/>
                <a:gd name="connsiteY15" fmla="*/ 0 h 10170"/>
                <a:gd name="connsiteX16" fmla="*/ 6087 w 15412"/>
                <a:gd name="connsiteY16" fmla="*/ 386 h 10170"/>
                <a:gd name="connsiteX0" fmla="*/ 6087 w 15412"/>
                <a:gd name="connsiteY0" fmla="*/ 386 h 10170"/>
                <a:gd name="connsiteX1" fmla="*/ 8265 w 15412"/>
                <a:gd name="connsiteY1" fmla="*/ 668 h 10170"/>
                <a:gd name="connsiteX2" fmla="*/ 9636 w 15412"/>
                <a:gd name="connsiteY2" fmla="*/ 1151 h 10170"/>
                <a:gd name="connsiteX3" fmla="*/ 10644 w 15412"/>
                <a:gd name="connsiteY3" fmla="*/ 1664 h 10170"/>
                <a:gd name="connsiteX4" fmla="*/ 11097 w 15412"/>
                <a:gd name="connsiteY4" fmla="*/ 2402 h 10170"/>
                <a:gd name="connsiteX5" fmla="*/ 10503 w 15412"/>
                <a:gd name="connsiteY5" fmla="*/ 3014 h 10170"/>
                <a:gd name="connsiteX6" fmla="*/ 8779 w 15412"/>
                <a:gd name="connsiteY6" fmla="*/ 3549 h 10170"/>
                <a:gd name="connsiteX7" fmla="*/ 6309 w 15412"/>
                <a:gd name="connsiteY7" fmla="*/ 4464 h 10170"/>
                <a:gd name="connsiteX8" fmla="*/ 5412 w 15412"/>
                <a:gd name="connsiteY8" fmla="*/ 5149 h 10170"/>
                <a:gd name="connsiteX9" fmla="*/ 6632 w 15412"/>
                <a:gd name="connsiteY9" fmla="*/ 5982 h 10170"/>
                <a:gd name="connsiteX10" fmla="*/ 9636 w 15412"/>
                <a:gd name="connsiteY10" fmla="*/ 7508 h 10170"/>
                <a:gd name="connsiteX11" fmla="*/ 11390 w 15412"/>
                <a:gd name="connsiteY11" fmla="*/ 8946 h 10170"/>
                <a:gd name="connsiteX12" fmla="*/ 10866 w 15412"/>
                <a:gd name="connsiteY12" fmla="*/ 10170 h 10170"/>
                <a:gd name="connsiteX13" fmla="*/ 15412 w 15412"/>
                <a:gd name="connsiteY13" fmla="*/ 10170 h 10170"/>
                <a:gd name="connsiteX14" fmla="*/ 15321 w 15412"/>
                <a:gd name="connsiteY14" fmla="*/ 170 h 10170"/>
                <a:gd name="connsiteX15" fmla="*/ 0 w 15412"/>
                <a:gd name="connsiteY15" fmla="*/ 0 h 10170"/>
                <a:gd name="connsiteX16" fmla="*/ 6087 w 15412"/>
                <a:gd name="connsiteY16" fmla="*/ 386 h 10170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6169 w 15412"/>
                <a:gd name="connsiteY14" fmla="*/ 0 h 10805"/>
                <a:gd name="connsiteX15" fmla="*/ 0 w 15412"/>
                <a:gd name="connsiteY15" fmla="*/ 635 h 10805"/>
                <a:gd name="connsiteX16" fmla="*/ 6087 w 15412"/>
                <a:gd name="connsiteY16" fmla="*/ 1021 h 10805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5912 w 15412"/>
                <a:gd name="connsiteY14" fmla="*/ 0 h 10805"/>
                <a:gd name="connsiteX15" fmla="*/ 0 w 15412"/>
                <a:gd name="connsiteY15" fmla="*/ 635 h 10805"/>
                <a:gd name="connsiteX16" fmla="*/ 6087 w 15412"/>
                <a:gd name="connsiteY16" fmla="*/ 1021 h 10805"/>
                <a:gd name="connsiteX0" fmla="*/ 6087 w 15412"/>
                <a:gd name="connsiteY0" fmla="*/ 1021 h 10805"/>
                <a:gd name="connsiteX1" fmla="*/ 8265 w 15412"/>
                <a:gd name="connsiteY1" fmla="*/ 1303 h 10805"/>
                <a:gd name="connsiteX2" fmla="*/ 9636 w 15412"/>
                <a:gd name="connsiteY2" fmla="*/ 1786 h 10805"/>
                <a:gd name="connsiteX3" fmla="*/ 10644 w 15412"/>
                <a:gd name="connsiteY3" fmla="*/ 2299 h 10805"/>
                <a:gd name="connsiteX4" fmla="*/ 11097 w 15412"/>
                <a:gd name="connsiteY4" fmla="*/ 3037 h 10805"/>
                <a:gd name="connsiteX5" fmla="*/ 10503 w 15412"/>
                <a:gd name="connsiteY5" fmla="*/ 3649 h 10805"/>
                <a:gd name="connsiteX6" fmla="*/ 8779 w 15412"/>
                <a:gd name="connsiteY6" fmla="*/ 4184 h 10805"/>
                <a:gd name="connsiteX7" fmla="*/ 6309 w 15412"/>
                <a:gd name="connsiteY7" fmla="*/ 5099 h 10805"/>
                <a:gd name="connsiteX8" fmla="*/ 5412 w 15412"/>
                <a:gd name="connsiteY8" fmla="*/ 5784 h 10805"/>
                <a:gd name="connsiteX9" fmla="*/ 6632 w 15412"/>
                <a:gd name="connsiteY9" fmla="*/ 6617 h 10805"/>
                <a:gd name="connsiteX10" fmla="*/ 9636 w 15412"/>
                <a:gd name="connsiteY10" fmla="*/ 8143 h 10805"/>
                <a:gd name="connsiteX11" fmla="*/ 11390 w 15412"/>
                <a:gd name="connsiteY11" fmla="*/ 9581 h 10805"/>
                <a:gd name="connsiteX12" fmla="*/ 10866 w 15412"/>
                <a:gd name="connsiteY12" fmla="*/ 10805 h 10805"/>
                <a:gd name="connsiteX13" fmla="*/ 15412 w 15412"/>
                <a:gd name="connsiteY13" fmla="*/ 10805 h 10805"/>
                <a:gd name="connsiteX14" fmla="*/ 5912 w 15412"/>
                <a:gd name="connsiteY14" fmla="*/ 0 h 10805"/>
                <a:gd name="connsiteX15" fmla="*/ 5471 w 15412"/>
                <a:gd name="connsiteY15" fmla="*/ 7 h 10805"/>
                <a:gd name="connsiteX16" fmla="*/ 0 w 15412"/>
                <a:gd name="connsiteY16" fmla="*/ 635 h 10805"/>
                <a:gd name="connsiteX17" fmla="*/ 6087 w 15412"/>
                <a:gd name="connsiteY17" fmla="*/ 1021 h 10805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6087 w 15412"/>
                <a:gd name="connsiteY0" fmla="*/ 1014 h 10798"/>
                <a:gd name="connsiteX1" fmla="*/ 8265 w 15412"/>
                <a:gd name="connsiteY1" fmla="*/ 1296 h 10798"/>
                <a:gd name="connsiteX2" fmla="*/ 9636 w 15412"/>
                <a:gd name="connsiteY2" fmla="*/ 1779 h 10798"/>
                <a:gd name="connsiteX3" fmla="*/ 10644 w 15412"/>
                <a:gd name="connsiteY3" fmla="*/ 2292 h 10798"/>
                <a:gd name="connsiteX4" fmla="*/ 11097 w 15412"/>
                <a:gd name="connsiteY4" fmla="*/ 3030 h 10798"/>
                <a:gd name="connsiteX5" fmla="*/ 10503 w 15412"/>
                <a:gd name="connsiteY5" fmla="*/ 3642 h 10798"/>
                <a:gd name="connsiteX6" fmla="*/ 8779 w 15412"/>
                <a:gd name="connsiteY6" fmla="*/ 4177 h 10798"/>
                <a:gd name="connsiteX7" fmla="*/ 6309 w 15412"/>
                <a:gd name="connsiteY7" fmla="*/ 5092 h 10798"/>
                <a:gd name="connsiteX8" fmla="*/ 5412 w 15412"/>
                <a:gd name="connsiteY8" fmla="*/ 5777 h 10798"/>
                <a:gd name="connsiteX9" fmla="*/ 6632 w 15412"/>
                <a:gd name="connsiteY9" fmla="*/ 6610 h 10798"/>
                <a:gd name="connsiteX10" fmla="*/ 9636 w 15412"/>
                <a:gd name="connsiteY10" fmla="*/ 8136 h 10798"/>
                <a:gd name="connsiteX11" fmla="*/ 11390 w 15412"/>
                <a:gd name="connsiteY11" fmla="*/ 9574 h 10798"/>
                <a:gd name="connsiteX12" fmla="*/ 10866 w 15412"/>
                <a:gd name="connsiteY12" fmla="*/ 10798 h 10798"/>
                <a:gd name="connsiteX13" fmla="*/ 15412 w 15412"/>
                <a:gd name="connsiteY13" fmla="*/ 10798 h 10798"/>
                <a:gd name="connsiteX14" fmla="*/ 7486 w 15412"/>
                <a:gd name="connsiteY14" fmla="*/ 364 h 10798"/>
                <a:gd name="connsiteX15" fmla="*/ 5471 w 15412"/>
                <a:gd name="connsiteY15" fmla="*/ 0 h 10798"/>
                <a:gd name="connsiteX16" fmla="*/ 0 w 15412"/>
                <a:gd name="connsiteY16" fmla="*/ 628 h 10798"/>
                <a:gd name="connsiteX17" fmla="*/ 6087 w 15412"/>
                <a:gd name="connsiteY17" fmla="*/ 1014 h 10798"/>
                <a:gd name="connsiteX0" fmla="*/ 7777 w 17102"/>
                <a:gd name="connsiteY0" fmla="*/ 821 h 10605"/>
                <a:gd name="connsiteX1" fmla="*/ 9955 w 17102"/>
                <a:gd name="connsiteY1" fmla="*/ 1103 h 10605"/>
                <a:gd name="connsiteX2" fmla="*/ 11326 w 17102"/>
                <a:gd name="connsiteY2" fmla="*/ 1586 h 10605"/>
                <a:gd name="connsiteX3" fmla="*/ 12334 w 17102"/>
                <a:gd name="connsiteY3" fmla="*/ 2099 h 10605"/>
                <a:gd name="connsiteX4" fmla="*/ 12787 w 17102"/>
                <a:gd name="connsiteY4" fmla="*/ 2837 h 10605"/>
                <a:gd name="connsiteX5" fmla="*/ 12193 w 17102"/>
                <a:gd name="connsiteY5" fmla="*/ 3449 h 10605"/>
                <a:gd name="connsiteX6" fmla="*/ 10469 w 17102"/>
                <a:gd name="connsiteY6" fmla="*/ 3984 h 10605"/>
                <a:gd name="connsiteX7" fmla="*/ 7999 w 17102"/>
                <a:gd name="connsiteY7" fmla="*/ 4899 h 10605"/>
                <a:gd name="connsiteX8" fmla="*/ 7102 w 17102"/>
                <a:gd name="connsiteY8" fmla="*/ 5584 h 10605"/>
                <a:gd name="connsiteX9" fmla="*/ 8322 w 17102"/>
                <a:gd name="connsiteY9" fmla="*/ 6417 h 10605"/>
                <a:gd name="connsiteX10" fmla="*/ 11326 w 17102"/>
                <a:gd name="connsiteY10" fmla="*/ 7943 h 10605"/>
                <a:gd name="connsiteX11" fmla="*/ 13080 w 17102"/>
                <a:gd name="connsiteY11" fmla="*/ 9381 h 10605"/>
                <a:gd name="connsiteX12" fmla="*/ 12556 w 17102"/>
                <a:gd name="connsiteY12" fmla="*/ 10605 h 10605"/>
                <a:gd name="connsiteX13" fmla="*/ 17102 w 17102"/>
                <a:gd name="connsiteY13" fmla="*/ 10605 h 10605"/>
                <a:gd name="connsiteX14" fmla="*/ 9176 w 17102"/>
                <a:gd name="connsiteY14" fmla="*/ 171 h 10605"/>
                <a:gd name="connsiteX15" fmla="*/ 0 w 17102"/>
                <a:gd name="connsiteY15" fmla="*/ 0 h 10605"/>
                <a:gd name="connsiteX16" fmla="*/ 1690 w 17102"/>
                <a:gd name="connsiteY16" fmla="*/ 435 h 10605"/>
                <a:gd name="connsiteX17" fmla="*/ 7777 w 17102"/>
                <a:gd name="connsiteY17" fmla="*/ 821 h 10605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9176 w 17102"/>
                <a:gd name="connsiteY14" fmla="*/ 178 h 10612"/>
                <a:gd name="connsiteX15" fmla="*/ 0 w 17102"/>
                <a:gd name="connsiteY15" fmla="*/ 7 h 10612"/>
                <a:gd name="connsiteX16" fmla="*/ 1690 w 17102"/>
                <a:gd name="connsiteY16" fmla="*/ 442 h 10612"/>
                <a:gd name="connsiteX17" fmla="*/ 7777 w 17102"/>
                <a:gd name="connsiteY17" fmla="*/ 828 h 10612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11946 w 17102"/>
                <a:gd name="connsiteY14" fmla="*/ 4286 h 10612"/>
                <a:gd name="connsiteX15" fmla="*/ 9176 w 17102"/>
                <a:gd name="connsiteY15" fmla="*/ 178 h 10612"/>
                <a:gd name="connsiteX16" fmla="*/ 0 w 17102"/>
                <a:gd name="connsiteY16" fmla="*/ 7 h 10612"/>
                <a:gd name="connsiteX17" fmla="*/ 1690 w 17102"/>
                <a:gd name="connsiteY17" fmla="*/ 442 h 10612"/>
                <a:gd name="connsiteX18" fmla="*/ 7777 w 17102"/>
                <a:gd name="connsiteY18" fmla="*/ 828 h 10612"/>
                <a:gd name="connsiteX0" fmla="*/ 7777 w 17102"/>
                <a:gd name="connsiteY0" fmla="*/ 828 h 10612"/>
                <a:gd name="connsiteX1" fmla="*/ 9955 w 17102"/>
                <a:gd name="connsiteY1" fmla="*/ 1110 h 10612"/>
                <a:gd name="connsiteX2" fmla="*/ 11326 w 17102"/>
                <a:gd name="connsiteY2" fmla="*/ 1593 h 10612"/>
                <a:gd name="connsiteX3" fmla="*/ 12334 w 17102"/>
                <a:gd name="connsiteY3" fmla="*/ 2106 h 10612"/>
                <a:gd name="connsiteX4" fmla="*/ 12787 w 17102"/>
                <a:gd name="connsiteY4" fmla="*/ 2844 h 10612"/>
                <a:gd name="connsiteX5" fmla="*/ 12193 w 17102"/>
                <a:gd name="connsiteY5" fmla="*/ 3456 h 10612"/>
                <a:gd name="connsiteX6" fmla="*/ 10469 w 17102"/>
                <a:gd name="connsiteY6" fmla="*/ 3991 h 10612"/>
                <a:gd name="connsiteX7" fmla="*/ 7999 w 17102"/>
                <a:gd name="connsiteY7" fmla="*/ 4906 h 10612"/>
                <a:gd name="connsiteX8" fmla="*/ 7102 w 17102"/>
                <a:gd name="connsiteY8" fmla="*/ 5591 h 10612"/>
                <a:gd name="connsiteX9" fmla="*/ 8322 w 17102"/>
                <a:gd name="connsiteY9" fmla="*/ 6424 h 10612"/>
                <a:gd name="connsiteX10" fmla="*/ 11326 w 17102"/>
                <a:gd name="connsiteY10" fmla="*/ 7950 h 10612"/>
                <a:gd name="connsiteX11" fmla="*/ 13080 w 17102"/>
                <a:gd name="connsiteY11" fmla="*/ 9388 h 10612"/>
                <a:gd name="connsiteX12" fmla="*/ 12556 w 17102"/>
                <a:gd name="connsiteY12" fmla="*/ 10612 h 10612"/>
                <a:gd name="connsiteX13" fmla="*/ 17102 w 17102"/>
                <a:gd name="connsiteY13" fmla="*/ 10612 h 10612"/>
                <a:gd name="connsiteX14" fmla="*/ 13487 w 17102"/>
                <a:gd name="connsiteY14" fmla="*/ 1694 h 10612"/>
                <a:gd name="connsiteX15" fmla="*/ 9176 w 17102"/>
                <a:gd name="connsiteY15" fmla="*/ 178 h 10612"/>
                <a:gd name="connsiteX16" fmla="*/ 0 w 17102"/>
                <a:gd name="connsiteY16" fmla="*/ 7 h 10612"/>
                <a:gd name="connsiteX17" fmla="*/ 1690 w 17102"/>
                <a:gd name="connsiteY17" fmla="*/ 442 h 10612"/>
                <a:gd name="connsiteX18" fmla="*/ 7777 w 17102"/>
                <a:gd name="connsiteY18" fmla="*/ 828 h 10612"/>
                <a:gd name="connsiteX0" fmla="*/ 7777 w 14306"/>
                <a:gd name="connsiteY0" fmla="*/ 828 h 10612"/>
                <a:gd name="connsiteX1" fmla="*/ 9955 w 14306"/>
                <a:gd name="connsiteY1" fmla="*/ 1110 h 10612"/>
                <a:gd name="connsiteX2" fmla="*/ 11326 w 14306"/>
                <a:gd name="connsiteY2" fmla="*/ 1593 h 10612"/>
                <a:gd name="connsiteX3" fmla="*/ 12334 w 14306"/>
                <a:gd name="connsiteY3" fmla="*/ 2106 h 10612"/>
                <a:gd name="connsiteX4" fmla="*/ 12787 w 14306"/>
                <a:gd name="connsiteY4" fmla="*/ 2844 h 10612"/>
                <a:gd name="connsiteX5" fmla="*/ 12193 w 14306"/>
                <a:gd name="connsiteY5" fmla="*/ 3456 h 10612"/>
                <a:gd name="connsiteX6" fmla="*/ 10469 w 14306"/>
                <a:gd name="connsiteY6" fmla="*/ 3991 h 10612"/>
                <a:gd name="connsiteX7" fmla="*/ 7999 w 14306"/>
                <a:gd name="connsiteY7" fmla="*/ 4906 h 10612"/>
                <a:gd name="connsiteX8" fmla="*/ 7102 w 14306"/>
                <a:gd name="connsiteY8" fmla="*/ 5591 h 10612"/>
                <a:gd name="connsiteX9" fmla="*/ 8322 w 14306"/>
                <a:gd name="connsiteY9" fmla="*/ 6424 h 10612"/>
                <a:gd name="connsiteX10" fmla="*/ 11326 w 14306"/>
                <a:gd name="connsiteY10" fmla="*/ 7950 h 10612"/>
                <a:gd name="connsiteX11" fmla="*/ 13080 w 14306"/>
                <a:gd name="connsiteY11" fmla="*/ 9388 h 10612"/>
                <a:gd name="connsiteX12" fmla="*/ 12556 w 14306"/>
                <a:gd name="connsiteY12" fmla="*/ 10612 h 10612"/>
                <a:gd name="connsiteX13" fmla="*/ 14212 w 14306"/>
                <a:gd name="connsiteY13" fmla="*/ 4275 h 10612"/>
                <a:gd name="connsiteX14" fmla="*/ 13487 w 14306"/>
                <a:gd name="connsiteY14" fmla="*/ 1694 h 10612"/>
                <a:gd name="connsiteX15" fmla="*/ 9176 w 14306"/>
                <a:gd name="connsiteY15" fmla="*/ 178 h 10612"/>
                <a:gd name="connsiteX16" fmla="*/ 0 w 14306"/>
                <a:gd name="connsiteY16" fmla="*/ 7 h 10612"/>
                <a:gd name="connsiteX17" fmla="*/ 1690 w 14306"/>
                <a:gd name="connsiteY17" fmla="*/ 442 h 10612"/>
                <a:gd name="connsiteX18" fmla="*/ 7777 w 14306"/>
                <a:gd name="connsiteY18" fmla="*/ 828 h 10612"/>
                <a:gd name="connsiteX0" fmla="*/ 7777 w 14306"/>
                <a:gd name="connsiteY0" fmla="*/ 828 h 9388"/>
                <a:gd name="connsiteX1" fmla="*/ 9955 w 14306"/>
                <a:gd name="connsiteY1" fmla="*/ 1110 h 9388"/>
                <a:gd name="connsiteX2" fmla="*/ 11326 w 14306"/>
                <a:gd name="connsiteY2" fmla="*/ 1593 h 9388"/>
                <a:gd name="connsiteX3" fmla="*/ 12334 w 14306"/>
                <a:gd name="connsiteY3" fmla="*/ 2106 h 9388"/>
                <a:gd name="connsiteX4" fmla="*/ 12787 w 14306"/>
                <a:gd name="connsiteY4" fmla="*/ 2844 h 9388"/>
                <a:gd name="connsiteX5" fmla="*/ 12193 w 14306"/>
                <a:gd name="connsiteY5" fmla="*/ 3456 h 9388"/>
                <a:gd name="connsiteX6" fmla="*/ 10469 w 14306"/>
                <a:gd name="connsiteY6" fmla="*/ 3991 h 9388"/>
                <a:gd name="connsiteX7" fmla="*/ 7999 w 14306"/>
                <a:gd name="connsiteY7" fmla="*/ 4906 h 9388"/>
                <a:gd name="connsiteX8" fmla="*/ 7102 w 14306"/>
                <a:gd name="connsiteY8" fmla="*/ 5591 h 9388"/>
                <a:gd name="connsiteX9" fmla="*/ 8322 w 14306"/>
                <a:gd name="connsiteY9" fmla="*/ 6424 h 9388"/>
                <a:gd name="connsiteX10" fmla="*/ 11326 w 14306"/>
                <a:gd name="connsiteY10" fmla="*/ 7950 h 9388"/>
                <a:gd name="connsiteX11" fmla="*/ 13080 w 14306"/>
                <a:gd name="connsiteY11" fmla="*/ 9388 h 9388"/>
                <a:gd name="connsiteX12" fmla="*/ 14212 w 14306"/>
                <a:gd name="connsiteY12" fmla="*/ 4275 h 9388"/>
                <a:gd name="connsiteX13" fmla="*/ 13487 w 14306"/>
                <a:gd name="connsiteY13" fmla="*/ 1694 h 9388"/>
                <a:gd name="connsiteX14" fmla="*/ 9176 w 14306"/>
                <a:gd name="connsiteY14" fmla="*/ 178 h 9388"/>
                <a:gd name="connsiteX15" fmla="*/ 0 w 14306"/>
                <a:gd name="connsiteY15" fmla="*/ 7 h 9388"/>
                <a:gd name="connsiteX16" fmla="*/ 1690 w 14306"/>
                <a:gd name="connsiteY16" fmla="*/ 442 h 9388"/>
                <a:gd name="connsiteX17" fmla="*/ 7777 w 14306"/>
                <a:gd name="connsiteY17" fmla="*/ 828 h 9388"/>
                <a:gd name="connsiteX0" fmla="*/ 5436 w 10000"/>
                <a:gd name="connsiteY0" fmla="*/ 882 h 8468"/>
                <a:gd name="connsiteX1" fmla="*/ 6959 w 10000"/>
                <a:gd name="connsiteY1" fmla="*/ 1182 h 8468"/>
                <a:gd name="connsiteX2" fmla="*/ 7917 w 10000"/>
                <a:gd name="connsiteY2" fmla="*/ 1697 h 8468"/>
                <a:gd name="connsiteX3" fmla="*/ 8622 w 10000"/>
                <a:gd name="connsiteY3" fmla="*/ 2243 h 8468"/>
                <a:gd name="connsiteX4" fmla="*/ 8938 w 10000"/>
                <a:gd name="connsiteY4" fmla="*/ 3029 h 8468"/>
                <a:gd name="connsiteX5" fmla="*/ 8523 w 10000"/>
                <a:gd name="connsiteY5" fmla="*/ 3681 h 8468"/>
                <a:gd name="connsiteX6" fmla="*/ 7318 w 10000"/>
                <a:gd name="connsiteY6" fmla="*/ 4251 h 8468"/>
                <a:gd name="connsiteX7" fmla="*/ 5591 w 10000"/>
                <a:gd name="connsiteY7" fmla="*/ 5226 h 8468"/>
                <a:gd name="connsiteX8" fmla="*/ 4964 w 10000"/>
                <a:gd name="connsiteY8" fmla="*/ 5955 h 8468"/>
                <a:gd name="connsiteX9" fmla="*/ 5817 w 10000"/>
                <a:gd name="connsiteY9" fmla="*/ 6843 h 8468"/>
                <a:gd name="connsiteX10" fmla="*/ 7917 w 10000"/>
                <a:gd name="connsiteY10" fmla="*/ 8468 h 8468"/>
                <a:gd name="connsiteX11" fmla="*/ 9934 w 10000"/>
                <a:gd name="connsiteY11" fmla="*/ 4554 h 8468"/>
                <a:gd name="connsiteX12" fmla="*/ 9428 w 10000"/>
                <a:gd name="connsiteY12" fmla="*/ 1804 h 8468"/>
                <a:gd name="connsiteX13" fmla="*/ 6414 w 10000"/>
                <a:gd name="connsiteY13" fmla="*/ 190 h 8468"/>
                <a:gd name="connsiteX14" fmla="*/ 0 w 10000"/>
                <a:gd name="connsiteY14" fmla="*/ 7 h 8468"/>
                <a:gd name="connsiteX15" fmla="*/ 1181 w 10000"/>
                <a:gd name="connsiteY15" fmla="*/ 471 h 8468"/>
                <a:gd name="connsiteX16" fmla="*/ 5436 w 10000"/>
                <a:gd name="connsiteY16" fmla="*/ 882 h 8468"/>
                <a:gd name="connsiteX0" fmla="*/ 5436 w 10000"/>
                <a:gd name="connsiteY0" fmla="*/ 1043 h 8082"/>
                <a:gd name="connsiteX1" fmla="*/ 6959 w 10000"/>
                <a:gd name="connsiteY1" fmla="*/ 1397 h 8082"/>
                <a:gd name="connsiteX2" fmla="*/ 7917 w 10000"/>
                <a:gd name="connsiteY2" fmla="*/ 2005 h 8082"/>
                <a:gd name="connsiteX3" fmla="*/ 8622 w 10000"/>
                <a:gd name="connsiteY3" fmla="*/ 2650 h 8082"/>
                <a:gd name="connsiteX4" fmla="*/ 8938 w 10000"/>
                <a:gd name="connsiteY4" fmla="*/ 3578 h 8082"/>
                <a:gd name="connsiteX5" fmla="*/ 8523 w 10000"/>
                <a:gd name="connsiteY5" fmla="*/ 4348 h 8082"/>
                <a:gd name="connsiteX6" fmla="*/ 7318 w 10000"/>
                <a:gd name="connsiteY6" fmla="*/ 5021 h 8082"/>
                <a:gd name="connsiteX7" fmla="*/ 5591 w 10000"/>
                <a:gd name="connsiteY7" fmla="*/ 6172 h 8082"/>
                <a:gd name="connsiteX8" fmla="*/ 4964 w 10000"/>
                <a:gd name="connsiteY8" fmla="*/ 7033 h 8082"/>
                <a:gd name="connsiteX9" fmla="*/ 5817 w 10000"/>
                <a:gd name="connsiteY9" fmla="*/ 8082 h 8082"/>
                <a:gd name="connsiteX10" fmla="*/ 9934 w 10000"/>
                <a:gd name="connsiteY10" fmla="*/ 5379 h 8082"/>
                <a:gd name="connsiteX11" fmla="*/ 9428 w 10000"/>
                <a:gd name="connsiteY11" fmla="*/ 2131 h 8082"/>
                <a:gd name="connsiteX12" fmla="*/ 6414 w 10000"/>
                <a:gd name="connsiteY12" fmla="*/ 225 h 8082"/>
                <a:gd name="connsiteX13" fmla="*/ 0 w 10000"/>
                <a:gd name="connsiteY13" fmla="*/ 9 h 8082"/>
                <a:gd name="connsiteX14" fmla="*/ 1181 w 10000"/>
                <a:gd name="connsiteY14" fmla="*/ 557 h 8082"/>
                <a:gd name="connsiteX15" fmla="*/ 5436 w 10000"/>
                <a:gd name="connsiteY15" fmla="*/ 1043 h 8082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8622 w 10000"/>
                <a:gd name="connsiteY3" fmla="*/ 3279 h 10000"/>
                <a:gd name="connsiteX4" fmla="*/ 8938 w 10000"/>
                <a:gd name="connsiteY4" fmla="*/ 4427 h 10000"/>
                <a:gd name="connsiteX5" fmla="*/ 8523 w 10000"/>
                <a:gd name="connsiteY5" fmla="*/ 5380 h 10000"/>
                <a:gd name="connsiteX6" fmla="*/ 7318 w 10000"/>
                <a:gd name="connsiteY6" fmla="*/ 6213 h 10000"/>
                <a:gd name="connsiteX7" fmla="*/ 5591 w 10000"/>
                <a:gd name="connsiteY7" fmla="*/ 7637 h 10000"/>
                <a:gd name="connsiteX8" fmla="*/ 4964 w 10000"/>
                <a:gd name="connsiteY8" fmla="*/ 8702 h 10000"/>
                <a:gd name="connsiteX9" fmla="*/ 5817 w 10000"/>
                <a:gd name="connsiteY9" fmla="*/ 10000 h 10000"/>
                <a:gd name="connsiteX10" fmla="*/ 9934 w 10000"/>
                <a:gd name="connsiteY10" fmla="*/ 6656 h 10000"/>
                <a:gd name="connsiteX11" fmla="*/ 9428 w 10000"/>
                <a:gd name="connsiteY11" fmla="*/ 2637 h 10000"/>
                <a:gd name="connsiteX12" fmla="*/ 6414 w 10000"/>
                <a:gd name="connsiteY12" fmla="*/ 278 h 10000"/>
                <a:gd name="connsiteX13" fmla="*/ 0 w 10000"/>
                <a:gd name="connsiteY13" fmla="*/ 11 h 10000"/>
                <a:gd name="connsiteX14" fmla="*/ 1181 w 10000"/>
                <a:gd name="connsiteY14" fmla="*/ 689 h 10000"/>
                <a:gd name="connsiteX15" fmla="*/ 5436 w 10000"/>
                <a:gd name="connsiteY15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8622 w 10000"/>
                <a:gd name="connsiteY4" fmla="*/ 3279 h 10000"/>
                <a:gd name="connsiteX5" fmla="*/ 8938 w 10000"/>
                <a:gd name="connsiteY5" fmla="*/ 4427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8938 w 10000"/>
                <a:gd name="connsiteY5" fmla="*/ 4427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436 w 10000"/>
                <a:gd name="connsiteY0" fmla="*/ 1291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9207 w 10000"/>
                <a:gd name="connsiteY5" fmla="*/ 4644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436 w 10000"/>
                <a:gd name="connsiteY16" fmla="*/ 1291 h 10000"/>
                <a:gd name="connsiteX0" fmla="*/ 5279 w 10000"/>
                <a:gd name="connsiteY0" fmla="*/ 1026 h 10000"/>
                <a:gd name="connsiteX1" fmla="*/ 6959 w 10000"/>
                <a:gd name="connsiteY1" fmla="*/ 1729 h 10000"/>
                <a:gd name="connsiteX2" fmla="*/ 8366 w 10000"/>
                <a:gd name="connsiteY2" fmla="*/ 2421 h 10000"/>
                <a:gd name="connsiteX3" fmla="*/ 9035 w 10000"/>
                <a:gd name="connsiteY3" fmla="*/ 3291 h 10000"/>
                <a:gd name="connsiteX4" fmla="*/ 9093 w 10000"/>
                <a:gd name="connsiteY4" fmla="*/ 3544 h 10000"/>
                <a:gd name="connsiteX5" fmla="*/ 9207 w 10000"/>
                <a:gd name="connsiteY5" fmla="*/ 4644 h 10000"/>
                <a:gd name="connsiteX6" fmla="*/ 8523 w 10000"/>
                <a:gd name="connsiteY6" fmla="*/ 5380 h 10000"/>
                <a:gd name="connsiteX7" fmla="*/ 7318 w 10000"/>
                <a:gd name="connsiteY7" fmla="*/ 6213 h 10000"/>
                <a:gd name="connsiteX8" fmla="*/ 5591 w 10000"/>
                <a:gd name="connsiteY8" fmla="*/ 7637 h 10000"/>
                <a:gd name="connsiteX9" fmla="*/ 4964 w 10000"/>
                <a:gd name="connsiteY9" fmla="*/ 8702 h 10000"/>
                <a:gd name="connsiteX10" fmla="*/ 5817 w 10000"/>
                <a:gd name="connsiteY10" fmla="*/ 10000 h 10000"/>
                <a:gd name="connsiteX11" fmla="*/ 9934 w 10000"/>
                <a:gd name="connsiteY11" fmla="*/ 6656 h 10000"/>
                <a:gd name="connsiteX12" fmla="*/ 9428 w 10000"/>
                <a:gd name="connsiteY12" fmla="*/ 2637 h 10000"/>
                <a:gd name="connsiteX13" fmla="*/ 6414 w 10000"/>
                <a:gd name="connsiteY13" fmla="*/ 278 h 10000"/>
                <a:gd name="connsiteX14" fmla="*/ 0 w 10000"/>
                <a:gd name="connsiteY14" fmla="*/ 11 h 10000"/>
                <a:gd name="connsiteX15" fmla="*/ 1181 w 10000"/>
                <a:gd name="connsiteY15" fmla="*/ 689 h 10000"/>
                <a:gd name="connsiteX16" fmla="*/ 5279 w 10000"/>
                <a:gd name="connsiteY16" fmla="*/ 1026 h 10000"/>
                <a:gd name="connsiteX0" fmla="*/ 5279 w 9934"/>
                <a:gd name="connsiteY0" fmla="*/ 1102 h 10076"/>
                <a:gd name="connsiteX1" fmla="*/ 6959 w 9934"/>
                <a:gd name="connsiteY1" fmla="*/ 1805 h 10076"/>
                <a:gd name="connsiteX2" fmla="*/ 8366 w 9934"/>
                <a:gd name="connsiteY2" fmla="*/ 2497 h 10076"/>
                <a:gd name="connsiteX3" fmla="*/ 9035 w 9934"/>
                <a:gd name="connsiteY3" fmla="*/ 3367 h 10076"/>
                <a:gd name="connsiteX4" fmla="*/ 9093 w 9934"/>
                <a:gd name="connsiteY4" fmla="*/ 3620 h 10076"/>
                <a:gd name="connsiteX5" fmla="*/ 9207 w 9934"/>
                <a:gd name="connsiteY5" fmla="*/ 4720 h 10076"/>
                <a:gd name="connsiteX6" fmla="*/ 8523 w 9934"/>
                <a:gd name="connsiteY6" fmla="*/ 5456 h 10076"/>
                <a:gd name="connsiteX7" fmla="*/ 7318 w 9934"/>
                <a:gd name="connsiteY7" fmla="*/ 6289 h 10076"/>
                <a:gd name="connsiteX8" fmla="*/ 5591 w 9934"/>
                <a:gd name="connsiteY8" fmla="*/ 7713 h 10076"/>
                <a:gd name="connsiteX9" fmla="*/ 4964 w 9934"/>
                <a:gd name="connsiteY9" fmla="*/ 8778 h 10076"/>
                <a:gd name="connsiteX10" fmla="*/ 5817 w 9934"/>
                <a:gd name="connsiteY10" fmla="*/ 10076 h 10076"/>
                <a:gd name="connsiteX11" fmla="*/ 9934 w 9934"/>
                <a:gd name="connsiteY11" fmla="*/ 6732 h 10076"/>
                <a:gd name="connsiteX12" fmla="*/ 9428 w 9934"/>
                <a:gd name="connsiteY12" fmla="*/ 2713 h 10076"/>
                <a:gd name="connsiteX13" fmla="*/ 7830 w 9934"/>
                <a:gd name="connsiteY13" fmla="*/ 42 h 10076"/>
                <a:gd name="connsiteX14" fmla="*/ 0 w 9934"/>
                <a:gd name="connsiteY14" fmla="*/ 87 h 10076"/>
                <a:gd name="connsiteX15" fmla="*/ 1181 w 9934"/>
                <a:gd name="connsiteY15" fmla="*/ 765 h 10076"/>
                <a:gd name="connsiteX16" fmla="*/ 5279 w 9934"/>
                <a:gd name="connsiteY16" fmla="*/ 1102 h 1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34" h="10076">
                  <a:moveTo>
                    <a:pt x="5279" y="1102"/>
                  </a:moveTo>
                  <a:lnTo>
                    <a:pt x="6959" y="1805"/>
                  </a:lnTo>
                  <a:lnTo>
                    <a:pt x="8366" y="2497"/>
                  </a:lnTo>
                  <a:cubicBezTo>
                    <a:pt x="8645" y="2737"/>
                    <a:pt x="8992" y="3224"/>
                    <a:pt x="9035" y="3367"/>
                  </a:cubicBezTo>
                  <a:cubicBezTo>
                    <a:pt x="9078" y="3510"/>
                    <a:pt x="9042" y="3411"/>
                    <a:pt x="9093" y="3620"/>
                  </a:cubicBezTo>
                  <a:cubicBezTo>
                    <a:pt x="9198" y="4003"/>
                    <a:pt x="9102" y="4337"/>
                    <a:pt x="9207" y="4720"/>
                  </a:cubicBezTo>
                  <a:lnTo>
                    <a:pt x="8523" y="5456"/>
                  </a:lnTo>
                  <a:lnTo>
                    <a:pt x="7318" y="6289"/>
                  </a:lnTo>
                  <a:lnTo>
                    <a:pt x="5591" y="7713"/>
                  </a:lnTo>
                  <a:lnTo>
                    <a:pt x="4964" y="8778"/>
                  </a:lnTo>
                  <a:lnTo>
                    <a:pt x="5817" y="10076"/>
                  </a:lnTo>
                  <a:lnTo>
                    <a:pt x="9934" y="6732"/>
                  </a:lnTo>
                  <a:cubicBezTo>
                    <a:pt x="9863" y="5091"/>
                    <a:pt x="9779" y="3828"/>
                    <a:pt x="9428" y="2713"/>
                  </a:cubicBezTo>
                  <a:cubicBezTo>
                    <a:pt x="9077" y="1598"/>
                    <a:pt x="9222" y="1152"/>
                    <a:pt x="7830" y="42"/>
                  </a:cubicBezTo>
                  <a:cubicBezTo>
                    <a:pt x="5692" y="-47"/>
                    <a:pt x="2902" y="20"/>
                    <a:pt x="0" y="87"/>
                  </a:cubicBezTo>
                  <a:lnTo>
                    <a:pt x="1181" y="765"/>
                  </a:lnTo>
                  <a:cubicBezTo>
                    <a:pt x="3318" y="821"/>
                    <a:pt x="3861" y="901"/>
                    <a:pt x="5279" y="11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solidFill>
                  <a:srgbClr val="272E3A"/>
                </a:solidFill>
                <a:cs typeface="Gotham Light"/>
              </a:endParaRPr>
            </a:p>
          </p:txBody>
        </p:sp>
        <p:sp useBgFill="1">
          <p:nvSpPr>
            <p:cNvPr id="89" name="Freeform 35">
              <a:extLst>
                <a:ext uri="{FF2B5EF4-FFF2-40B4-BE49-F238E27FC236}">
                  <a16:creationId xmlns:a16="http://schemas.microsoft.com/office/drawing/2014/main" id="{F9EEB606-B773-42B1-88D2-E9F46E6DF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973" y="1518394"/>
              <a:ext cx="1735670" cy="3245233"/>
            </a:xfrm>
            <a:custGeom>
              <a:avLst/>
              <a:gdLst>
                <a:gd name="T0" fmla="*/ 901 w 1398"/>
                <a:gd name="T1" fmla="*/ 142 h 4117"/>
                <a:gd name="T2" fmla="*/ 627 w 1398"/>
                <a:gd name="T3" fmla="*/ 341 h 4117"/>
                <a:gd name="T4" fmla="*/ 477 w 1398"/>
                <a:gd name="T5" fmla="*/ 611 h 4117"/>
                <a:gd name="T6" fmla="*/ 477 w 1398"/>
                <a:gd name="T7" fmla="*/ 950 h 4117"/>
                <a:gd name="T8" fmla="*/ 608 w 1398"/>
                <a:gd name="T9" fmla="*/ 1279 h 4117"/>
                <a:gd name="T10" fmla="*/ 690 w 1398"/>
                <a:gd name="T11" fmla="*/ 1853 h 4117"/>
                <a:gd name="T12" fmla="*/ 1176 w 1398"/>
                <a:gd name="T13" fmla="*/ 1888 h 4117"/>
                <a:gd name="T14" fmla="*/ 1398 w 1398"/>
                <a:gd name="T15" fmla="*/ 2588 h 4117"/>
                <a:gd name="T16" fmla="*/ 1042 w 1398"/>
                <a:gd name="T17" fmla="*/ 3142 h 4117"/>
                <a:gd name="T18" fmla="*/ 901 w 1398"/>
                <a:gd name="T19" fmla="*/ 3441 h 4117"/>
                <a:gd name="T20" fmla="*/ 690 w 1398"/>
                <a:gd name="T21" fmla="*/ 4117 h 4117"/>
                <a:gd name="T22" fmla="*/ 0 w 1398"/>
                <a:gd name="T23" fmla="*/ 4117 h 4117"/>
                <a:gd name="T24" fmla="*/ 0 w 1398"/>
                <a:gd name="T25" fmla="*/ 0 h 4117"/>
                <a:gd name="T26" fmla="*/ 699 w 1398"/>
                <a:gd name="T27" fmla="*/ 0 h 4117"/>
                <a:gd name="T28" fmla="*/ 901 w 1398"/>
                <a:gd name="T29" fmla="*/ 142 h 4117"/>
                <a:gd name="connsiteX0" fmla="*/ 6445 w 10000"/>
                <a:gd name="connsiteY0" fmla="*/ 353 h 10008"/>
                <a:gd name="connsiteX1" fmla="*/ 4485 w 10000"/>
                <a:gd name="connsiteY1" fmla="*/ 836 h 10008"/>
                <a:gd name="connsiteX2" fmla="*/ 3412 w 10000"/>
                <a:gd name="connsiteY2" fmla="*/ 1492 h 10008"/>
                <a:gd name="connsiteX3" fmla="*/ 3412 w 10000"/>
                <a:gd name="connsiteY3" fmla="*/ 2316 h 10008"/>
                <a:gd name="connsiteX4" fmla="*/ 4349 w 10000"/>
                <a:gd name="connsiteY4" fmla="*/ 3115 h 10008"/>
                <a:gd name="connsiteX5" fmla="*/ 4936 w 10000"/>
                <a:gd name="connsiteY5" fmla="*/ 4509 h 10008"/>
                <a:gd name="connsiteX6" fmla="*/ 8412 w 10000"/>
                <a:gd name="connsiteY6" fmla="*/ 4594 h 10008"/>
                <a:gd name="connsiteX7" fmla="*/ 10000 w 10000"/>
                <a:gd name="connsiteY7" fmla="*/ 6294 h 10008"/>
                <a:gd name="connsiteX8" fmla="*/ 7454 w 10000"/>
                <a:gd name="connsiteY8" fmla="*/ 7640 h 10008"/>
                <a:gd name="connsiteX9" fmla="*/ 6445 w 10000"/>
                <a:gd name="connsiteY9" fmla="*/ 8366 h 10008"/>
                <a:gd name="connsiteX10" fmla="*/ 4936 w 10000"/>
                <a:gd name="connsiteY10" fmla="*/ 10008 h 10008"/>
                <a:gd name="connsiteX11" fmla="*/ 0 w 10000"/>
                <a:gd name="connsiteY11" fmla="*/ 10008 h 10008"/>
                <a:gd name="connsiteX12" fmla="*/ 2871 w 10000"/>
                <a:gd name="connsiteY12" fmla="*/ 0 h 10008"/>
                <a:gd name="connsiteX13" fmla="*/ 5000 w 10000"/>
                <a:gd name="connsiteY13" fmla="*/ 8 h 10008"/>
                <a:gd name="connsiteX14" fmla="*/ 6445 w 10000"/>
                <a:gd name="connsiteY14" fmla="*/ 353 h 10008"/>
                <a:gd name="connsiteX0" fmla="*/ 4599 w 8154"/>
                <a:gd name="connsiteY0" fmla="*/ 353 h 10008"/>
                <a:gd name="connsiteX1" fmla="*/ 2639 w 8154"/>
                <a:gd name="connsiteY1" fmla="*/ 836 h 10008"/>
                <a:gd name="connsiteX2" fmla="*/ 1566 w 8154"/>
                <a:gd name="connsiteY2" fmla="*/ 1492 h 10008"/>
                <a:gd name="connsiteX3" fmla="*/ 1566 w 8154"/>
                <a:gd name="connsiteY3" fmla="*/ 2316 h 10008"/>
                <a:gd name="connsiteX4" fmla="*/ 2503 w 8154"/>
                <a:gd name="connsiteY4" fmla="*/ 3115 h 10008"/>
                <a:gd name="connsiteX5" fmla="*/ 3090 w 8154"/>
                <a:gd name="connsiteY5" fmla="*/ 4509 h 10008"/>
                <a:gd name="connsiteX6" fmla="*/ 6566 w 8154"/>
                <a:gd name="connsiteY6" fmla="*/ 4594 h 10008"/>
                <a:gd name="connsiteX7" fmla="*/ 8154 w 8154"/>
                <a:gd name="connsiteY7" fmla="*/ 6294 h 10008"/>
                <a:gd name="connsiteX8" fmla="*/ 5608 w 8154"/>
                <a:gd name="connsiteY8" fmla="*/ 7640 h 10008"/>
                <a:gd name="connsiteX9" fmla="*/ 4599 w 8154"/>
                <a:gd name="connsiteY9" fmla="*/ 8366 h 10008"/>
                <a:gd name="connsiteX10" fmla="*/ 3090 w 8154"/>
                <a:gd name="connsiteY10" fmla="*/ 10008 h 10008"/>
                <a:gd name="connsiteX11" fmla="*/ 0 w 8154"/>
                <a:gd name="connsiteY11" fmla="*/ 3733 h 10008"/>
                <a:gd name="connsiteX12" fmla="*/ 1025 w 8154"/>
                <a:gd name="connsiteY12" fmla="*/ 0 h 10008"/>
                <a:gd name="connsiteX13" fmla="*/ 3154 w 8154"/>
                <a:gd name="connsiteY13" fmla="*/ 8 h 10008"/>
                <a:gd name="connsiteX14" fmla="*/ 4599 w 8154"/>
                <a:gd name="connsiteY14" fmla="*/ 353 h 10008"/>
                <a:gd name="connsiteX0" fmla="*/ 5640 w 10000"/>
                <a:gd name="connsiteY0" fmla="*/ 353 h 8359"/>
                <a:gd name="connsiteX1" fmla="*/ 3236 w 10000"/>
                <a:gd name="connsiteY1" fmla="*/ 835 h 8359"/>
                <a:gd name="connsiteX2" fmla="*/ 1921 w 10000"/>
                <a:gd name="connsiteY2" fmla="*/ 1491 h 8359"/>
                <a:gd name="connsiteX3" fmla="*/ 1921 w 10000"/>
                <a:gd name="connsiteY3" fmla="*/ 2314 h 8359"/>
                <a:gd name="connsiteX4" fmla="*/ 3070 w 10000"/>
                <a:gd name="connsiteY4" fmla="*/ 3113 h 8359"/>
                <a:gd name="connsiteX5" fmla="*/ 3790 w 10000"/>
                <a:gd name="connsiteY5" fmla="*/ 4505 h 8359"/>
                <a:gd name="connsiteX6" fmla="*/ 8052 w 10000"/>
                <a:gd name="connsiteY6" fmla="*/ 4590 h 8359"/>
                <a:gd name="connsiteX7" fmla="*/ 10000 w 10000"/>
                <a:gd name="connsiteY7" fmla="*/ 6289 h 8359"/>
                <a:gd name="connsiteX8" fmla="*/ 6878 w 10000"/>
                <a:gd name="connsiteY8" fmla="*/ 7634 h 8359"/>
                <a:gd name="connsiteX9" fmla="*/ 5640 w 10000"/>
                <a:gd name="connsiteY9" fmla="*/ 8359 h 8359"/>
                <a:gd name="connsiteX10" fmla="*/ 2085 w 10000"/>
                <a:gd name="connsiteY10" fmla="*/ 5624 h 8359"/>
                <a:gd name="connsiteX11" fmla="*/ 0 w 10000"/>
                <a:gd name="connsiteY11" fmla="*/ 3730 h 8359"/>
                <a:gd name="connsiteX12" fmla="*/ 1257 w 10000"/>
                <a:gd name="connsiteY12" fmla="*/ 0 h 8359"/>
                <a:gd name="connsiteX13" fmla="*/ 3868 w 10000"/>
                <a:gd name="connsiteY13" fmla="*/ 8 h 8359"/>
                <a:gd name="connsiteX14" fmla="*/ 5640 w 10000"/>
                <a:gd name="connsiteY14" fmla="*/ 353 h 8359"/>
                <a:gd name="connsiteX0" fmla="*/ 5640 w 10000"/>
                <a:gd name="connsiteY0" fmla="*/ 422 h 9133"/>
                <a:gd name="connsiteX1" fmla="*/ 3236 w 10000"/>
                <a:gd name="connsiteY1" fmla="*/ 999 h 9133"/>
                <a:gd name="connsiteX2" fmla="*/ 1921 w 10000"/>
                <a:gd name="connsiteY2" fmla="*/ 1784 h 9133"/>
                <a:gd name="connsiteX3" fmla="*/ 1921 w 10000"/>
                <a:gd name="connsiteY3" fmla="*/ 2768 h 9133"/>
                <a:gd name="connsiteX4" fmla="*/ 3070 w 10000"/>
                <a:gd name="connsiteY4" fmla="*/ 3724 h 9133"/>
                <a:gd name="connsiteX5" fmla="*/ 3790 w 10000"/>
                <a:gd name="connsiteY5" fmla="*/ 5389 h 9133"/>
                <a:gd name="connsiteX6" fmla="*/ 8052 w 10000"/>
                <a:gd name="connsiteY6" fmla="*/ 5491 h 9133"/>
                <a:gd name="connsiteX7" fmla="*/ 10000 w 10000"/>
                <a:gd name="connsiteY7" fmla="*/ 7524 h 9133"/>
                <a:gd name="connsiteX8" fmla="*/ 6878 w 10000"/>
                <a:gd name="connsiteY8" fmla="*/ 9133 h 9133"/>
                <a:gd name="connsiteX9" fmla="*/ 4438 w 10000"/>
                <a:gd name="connsiteY9" fmla="*/ 7142 h 9133"/>
                <a:gd name="connsiteX10" fmla="*/ 2085 w 10000"/>
                <a:gd name="connsiteY10" fmla="*/ 6728 h 9133"/>
                <a:gd name="connsiteX11" fmla="*/ 0 w 10000"/>
                <a:gd name="connsiteY11" fmla="*/ 4462 h 9133"/>
                <a:gd name="connsiteX12" fmla="*/ 1257 w 10000"/>
                <a:gd name="connsiteY12" fmla="*/ 0 h 9133"/>
                <a:gd name="connsiteX13" fmla="*/ 3868 w 10000"/>
                <a:gd name="connsiteY13" fmla="*/ 10 h 9133"/>
                <a:gd name="connsiteX14" fmla="*/ 5640 w 10000"/>
                <a:gd name="connsiteY14" fmla="*/ 422 h 9133"/>
                <a:gd name="connsiteX0" fmla="*/ 5640 w 10000"/>
                <a:gd name="connsiteY0" fmla="*/ 462 h 8238"/>
                <a:gd name="connsiteX1" fmla="*/ 3236 w 10000"/>
                <a:gd name="connsiteY1" fmla="*/ 1094 h 8238"/>
                <a:gd name="connsiteX2" fmla="*/ 1921 w 10000"/>
                <a:gd name="connsiteY2" fmla="*/ 1953 h 8238"/>
                <a:gd name="connsiteX3" fmla="*/ 1921 w 10000"/>
                <a:gd name="connsiteY3" fmla="*/ 3031 h 8238"/>
                <a:gd name="connsiteX4" fmla="*/ 3070 w 10000"/>
                <a:gd name="connsiteY4" fmla="*/ 4078 h 8238"/>
                <a:gd name="connsiteX5" fmla="*/ 3790 w 10000"/>
                <a:gd name="connsiteY5" fmla="*/ 5901 h 8238"/>
                <a:gd name="connsiteX6" fmla="*/ 8052 w 10000"/>
                <a:gd name="connsiteY6" fmla="*/ 6012 h 8238"/>
                <a:gd name="connsiteX7" fmla="*/ 10000 w 10000"/>
                <a:gd name="connsiteY7" fmla="*/ 8238 h 8238"/>
                <a:gd name="connsiteX8" fmla="*/ 7633 w 10000"/>
                <a:gd name="connsiteY8" fmla="*/ 7499 h 8238"/>
                <a:gd name="connsiteX9" fmla="*/ 4438 w 10000"/>
                <a:gd name="connsiteY9" fmla="*/ 7820 h 8238"/>
                <a:gd name="connsiteX10" fmla="*/ 2085 w 10000"/>
                <a:gd name="connsiteY10" fmla="*/ 7367 h 8238"/>
                <a:gd name="connsiteX11" fmla="*/ 0 w 10000"/>
                <a:gd name="connsiteY11" fmla="*/ 4886 h 8238"/>
                <a:gd name="connsiteX12" fmla="*/ 1257 w 10000"/>
                <a:gd name="connsiteY12" fmla="*/ 0 h 8238"/>
                <a:gd name="connsiteX13" fmla="*/ 3868 w 10000"/>
                <a:gd name="connsiteY13" fmla="*/ 11 h 8238"/>
                <a:gd name="connsiteX14" fmla="*/ 5640 w 10000"/>
                <a:gd name="connsiteY14" fmla="*/ 462 h 8238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3868 w 12570"/>
                <a:gd name="connsiteY13" fmla="*/ 202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3868 w 12570"/>
                <a:gd name="connsiteY13" fmla="*/ 202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4008 w 12570"/>
                <a:gd name="connsiteY13" fmla="*/ 141 h 10189"/>
                <a:gd name="connsiteX14" fmla="*/ 12570 w 12570"/>
                <a:gd name="connsiteY14" fmla="*/ 0 h 10189"/>
                <a:gd name="connsiteX0" fmla="*/ 12570 w 12570"/>
                <a:gd name="connsiteY0" fmla="*/ 0 h 10189"/>
                <a:gd name="connsiteX1" fmla="*/ 3236 w 12570"/>
                <a:gd name="connsiteY1" fmla="*/ 1517 h 10189"/>
                <a:gd name="connsiteX2" fmla="*/ 1921 w 12570"/>
                <a:gd name="connsiteY2" fmla="*/ 2560 h 10189"/>
                <a:gd name="connsiteX3" fmla="*/ 1921 w 12570"/>
                <a:gd name="connsiteY3" fmla="*/ 3868 h 10189"/>
                <a:gd name="connsiteX4" fmla="*/ 3070 w 12570"/>
                <a:gd name="connsiteY4" fmla="*/ 5139 h 10189"/>
                <a:gd name="connsiteX5" fmla="*/ 3790 w 12570"/>
                <a:gd name="connsiteY5" fmla="*/ 7352 h 10189"/>
                <a:gd name="connsiteX6" fmla="*/ 8052 w 12570"/>
                <a:gd name="connsiteY6" fmla="*/ 7487 h 10189"/>
                <a:gd name="connsiteX7" fmla="*/ 10000 w 12570"/>
                <a:gd name="connsiteY7" fmla="*/ 10189 h 10189"/>
                <a:gd name="connsiteX8" fmla="*/ 7633 w 12570"/>
                <a:gd name="connsiteY8" fmla="*/ 9292 h 10189"/>
                <a:gd name="connsiteX9" fmla="*/ 4438 w 12570"/>
                <a:gd name="connsiteY9" fmla="*/ 9682 h 10189"/>
                <a:gd name="connsiteX10" fmla="*/ 2085 w 12570"/>
                <a:gd name="connsiteY10" fmla="*/ 9132 h 10189"/>
                <a:gd name="connsiteX11" fmla="*/ 0 w 12570"/>
                <a:gd name="connsiteY11" fmla="*/ 6120 h 10189"/>
                <a:gd name="connsiteX12" fmla="*/ 1257 w 12570"/>
                <a:gd name="connsiteY12" fmla="*/ 189 h 10189"/>
                <a:gd name="connsiteX13" fmla="*/ 4008 w 12570"/>
                <a:gd name="connsiteY13" fmla="*/ 141 h 10189"/>
                <a:gd name="connsiteX14" fmla="*/ 12570 w 12570"/>
                <a:gd name="connsiteY14" fmla="*/ 0 h 10189"/>
                <a:gd name="connsiteX0" fmla="*/ 12570 w 12570"/>
                <a:gd name="connsiteY0" fmla="*/ 400 h 10589"/>
                <a:gd name="connsiteX1" fmla="*/ 3236 w 12570"/>
                <a:gd name="connsiteY1" fmla="*/ 1917 h 10589"/>
                <a:gd name="connsiteX2" fmla="*/ 1921 w 12570"/>
                <a:gd name="connsiteY2" fmla="*/ 2960 h 10589"/>
                <a:gd name="connsiteX3" fmla="*/ 1921 w 12570"/>
                <a:gd name="connsiteY3" fmla="*/ 4268 h 10589"/>
                <a:gd name="connsiteX4" fmla="*/ 3070 w 12570"/>
                <a:gd name="connsiteY4" fmla="*/ 5539 h 10589"/>
                <a:gd name="connsiteX5" fmla="*/ 3790 w 12570"/>
                <a:gd name="connsiteY5" fmla="*/ 7752 h 10589"/>
                <a:gd name="connsiteX6" fmla="*/ 8052 w 12570"/>
                <a:gd name="connsiteY6" fmla="*/ 7887 h 10589"/>
                <a:gd name="connsiteX7" fmla="*/ 10000 w 12570"/>
                <a:gd name="connsiteY7" fmla="*/ 10589 h 10589"/>
                <a:gd name="connsiteX8" fmla="*/ 7633 w 12570"/>
                <a:gd name="connsiteY8" fmla="*/ 9692 h 10589"/>
                <a:gd name="connsiteX9" fmla="*/ 4438 w 12570"/>
                <a:gd name="connsiteY9" fmla="*/ 10082 h 10589"/>
                <a:gd name="connsiteX10" fmla="*/ 2085 w 12570"/>
                <a:gd name="connsiteY10" fmla="*/ 9532 h 10589"/>
                <a:gd name="connsiteX11" fmla="*/ 0 w 12570"/>
                <a:gd name="connsiteY11" fmla="*/ 6520 h 10589"/>
                <a:gd name="connsiteX12" fmla="*/ 1257 w 12570"/>
                <a:gd name="connsiteY12" fmla="*/ 589 h 10589"/>
                <a:gd name="connsiteX13" fmla="*/ 4008 w 12570"/>
                <a:gd name="connsiteY13" fmla="*/ 541 h 10589"/>
                <a:gd name="connsiteX14" fmla="*/ 12570 w 12570"/>
                <a:gd name="connsiteY14" fmla="*/ 400 h 10589"/>
                <a:gd name="connsiteX0" fmla="*/ 12570 w 12570"/>
                <a:gd name="connsiteY0" fmla="*/ 1366 h 11555"/>
                <a:gd name="connsiteX1" fmla="*/ 3236 w 12570"/>
                <a:gd name="connsiteY1" fmla="*/ 2883 h 11555"/>
                <a:gd name="connsiteX2" fmla="*/ 1921 w 12570"/>
                <a:gd name="connsiteY2" fmla="*/ 3926 h 11555"/>
                <a:gd name="connsiteX3" fmla="*/ 1921 w 12570"/>
                <a:gd name="connsiteY3" fmla="*/ 5234 h 11555"/>
                <a:gd name="connsiteX4" fmla="*/ 3070 w 12570"/>
                <a:gd name="connsiteY4" fmla="*/ 6505 h 11555"/>
                <a:gd name="connsiteX5" fmla="*/ 3790 w 12570"/>
                <a:gd name="connsiteY5" fmla="*/ 8718 h 11555"/>
                <a:gd name="connsiteX6" fmla="*/ 8052 w 12570"/>
                <a:gd name="connsiteY6" fmla="*/ 8853 h 11555"/>
                <a:gd name="connsiteX7" fmla="*/ 10000 w 12570"/>
                <a:gd name="connsiteY7" fmla="*/ 11555 h 11555"/>
                <a:gd name="connsiteX8" fmla="*/ 7633 w 12570"/>
                <a:gd name="connsiteY8" fmla="*/ 10658 h 11555"/>
                <a:gd name="connsiteX9" fmla="*/ 4438 w 12570"/>
                <a:gd name="connsiteY9" fmla="*/ 11048 h 11555"/>
                <a:gd name="connsiteX10" fmla="*/ 2085 w 12570"/>
                <a:gd name="connsiteY10" fmla="*/ 10498 h 11555"/>
                <a:gd name="connsiteX11" fmla="*/ 0 w 12570"/>
                <a:gd name="connsiteY11" fmla="*/ 7486 h 11555"/>
                <a:gd name="connsiteX12" fmla="*/ 1257 w 12570"/>
                <a:gd name="connsiteY12" fmla="*/ 1555 h 11555"/>
                <a:gd name="connsiteX13" fmla="*/ 12392 w 12570"/>
                <a:gd name="connsiteY13" fmla="*/ 351 h 11555"/>
                <a:gd name="connsiteX14" fmla="*/ 12570 w 12570"/>
                <a:gd name="connsiteY14" fmla="*/ 1366 h 11555"/>
                <a:gd name="connsiteX0" fmla="*/ 12570 w 12570"/>
                <a:gd name="connsiteY0" fmla="*/ 1016 h 11205"/>
                <a:gd name="connsiteX1" fmla="*/ 3236 w 12570"/>
                <a:gd name="connsiteY1" fmla="*/ 2533 h 11205"/>
                <a:gd name="connsiteX2" fmla="*/ 1921 w 12570"/>
                <a:gd name="connsiteY2" fmla="*/ 3576 h 11205"/>
                <a:gd name="connsiteX3" fmla="*/ 1921 w 12570"/>
                <a:gd name="connsiteY3" fmla="*/ 4884 h 11205"/>
                <a:gd name="connsiteX4" fmla="*/ 3070 w 12570"/>
                <a:gd name="connsiteY4" fmla="*/ 6155 h 11205"/>
                <a:gd name="connsiteX5" fmla="*/ 3790 w 12570"/>
                <a:gd name="connsiteY5" fmla="*/ 8368 h 11205"/>
                <a:gd name="connsiteX6" fmla="*/ 8052 w 12570"/>
                <a:gd name="connsiteY6" fmla="*/ 8503 h 11205"/>
                <a:gd name="connsiteX7" fmla="*/ 10000 w 12570"/>
                <a:gd name="connsiteY7" fmla="*/ 11205 h 11205"/>
                <a:gd name="connsiteX8" fmla="*/ 7633 w 12570"/>
                <a:gd name="connsiteY8" fmla="*/ 10308 h 11205"/>
                <a:gd name="connsiteX9" fmla="*/ 4438 w 12570"/>
                <a:gd name="connsiteY9" fmla="*/ 10698 h 11205"/>
                <a:gd name="connsiteX10" fmla="*/ 2085 w 12570"/>
                <a:gd name="connsiteY10" fmla="*/ 10148 h 11205"/>
                <a:gd name="connsiteX11" fmla="*/ 0 w 12570"/>
                <a:gd name="connsiteY11" fmla="*/ 7136 h 11205"/>
                <a:gd name="connsiteX12" fmla="*/ 1257 w 12570"/>
                <a:gd name="connsiteY12" fmla="*/ 1205 h 11205"/>
                <a:gd name="connsiteX13" fmla="*/ 12392 w 12570"/>
                <a:gd name="connsiteY13" fmla="*/ 1 h 11205"/>
                <a:gd name="connsiteX14" fmla="*/ 12570 w 12570"/>
                <a:gd name="connsiteY14" fmla="*/ 1016 h 11205"/>
                <a:gd name="connsiteX0" fmla="*/ 12570 w 12987"/>
                <a:gd name="connsiteY0" fmla="*/ 1016 h 11205"/>
                <a:gd name="connsiteX1" fmla="*/ 3236 w 12987"/>
                <a:gd name="connsiteY1" fmla="*/ 2533 h 11205"/>
                <a:gd name="connsiteX2" fmla="*/ 1921 w 12987"/>
                <a:gd name="connsiteY2" fmla="*/ 3576 h 11205"/>
                <a:gd name="connsiteX3" fmla="*/ 1921 w 12987"/>
                <a:gd name="connsiteY3" fmla="*/ 4884 h 11205"/>
                <a:gd name="connsiteX4" fmla="*/ 3070 w 12987"/>
                <a:gd name="connsiteY4" fmla="*/ 6155 h 11205"/>
                <a:gd name="connsiteX5" fmla="*/ 3790 w 12987"/>
                <a:gd name="connsiteY5" fmla="*/ 8368 h 11205"/>
                <a:gd name="connsiteX6" fmla="*/ 8052 w 12987"/>
                <a:gd name="connsiteY6" fmla="*/ 8503 h 11205"/>
                <a:gd name="connsiteX7" fmla="*/ 10000 w 12987"/>
                <a:gd name="connsiteY7" fmla="*/ 11205 h 11205"/>
                <a:gd name="connsiteX8" fmla="*/ 7633 w 12987"/>
                <a:gd name="connsiteY8" fmla="*/ 10308 h 11205"/>
                <a:gd name="connsiteX9" fmla="*/ 4438 w 12987"/>
                <a:gd name="connsiteY9" fmla="*/ 10698 h 11205"/>
                <a:gd name="connsiteX10" fmla="*/ 2085 w 12987"/>
                <a:gd name="connsiteY10" fmla="*/ 10148 h 11205"/>
                <a:gd name="connsiteX11" fmla="*/ 0 w 12987"/>
                <a:gd name="connsiteY11" fmla="*/ 7136 h 11205"/>
                <a:gd name="connsiteX12" fmla="*/ 1257 w 12987"/>
                <a:gd name="connsiteY12" fmla="*/ 1205 h 11205"/>
                <a:gd name="connsiteX13" fmla="*/ 12392 w 12987"/>
                <a:gd name="connsiteY13" fmla="*/ 1 h 11205"/>
                <a:gd name="connsiteX14" fmla="*/ 12570 w 12987"/>
                <a:gd name="connsiteY14" fmla="*/ 1016 h 11205"/>
                <a:gd name="connsiteX0" fmla="*/ 12570 w 13623"/>
                <a:gd name="connsiteY0" fmla="*/ 1016 h 11205"/>
                <a:gd name="connsiteX1" fmla="*/ 3236 w 13623"/>
                <a:gd name="connsiteY1" fmla="*/ 2533 h 11205"/>
                <a:gd name="connsiteX2" fmla="*/ 1921 w 13623"/>
                <a:gd name="connsiteY2" fmla="*/ 3576 h 11205"/>
                <a:gd name="connsiteX3" fmla="*/ 1921 w 13623"/>
                <a:gd name="connsiteY3" fmla="*/ 4884 h 11205"/>
                <a:gd name="connsiteX4" fmla="*/ 3070 w 13623"/>
                <a:gd name="connsiteY4" fmla="*/ 6155 h 11205"/>
                <a:gd name="connsiteX5" fmla="*/ 3790 w 13623"/>
                <a:gd name="connsiteY5" fmla="*/ 8368 h 11205"/>
                <a:gd name="connsiteX6" fmla="*/ 8052 w 13623"/>
                <a:gd name="connsiteY6" fmla="*/ 8503 h 11205"/>
                <a:gd name="connsiteX7" fmla="*/ 10000 w 13623"/>
                <a:gd name="connsiteY7" fmla="*/ 11205 h 11205"/>
                <a:gd name="connsiteX8" fmla="*/ 7633 w 13623"/>
                <a:gd name="connsiteY8" fmla="*/ 10308 h 11205"/>
                <a:gd name="connsiteX9" fmla="*/ 4438 w 13623"/>
                <a:gd name="connsiteY9" fmla="*/ 10698 h 11205"/>
                <a:gd name="connsiteX10" fmla="*/ 2085 w 13623"/>
                <a:gd name="connsiteY10" fmla="*/ 10148 h 11205"/>
                <a:gd name="connsiteX11" fmla="*/ 0 w 13623"/>
                <a:gd name="connsiteY11" fmla="*/ 7136 h 11205"/>
                <a:gd name="connsiteX12" fmla="*/ 1257 w 13623"/>
                <a:gd name="connsiteY12" fmla="*/ 1205 h 11205"/>
                <a:gd name="connsiteX13" fmla="*/ 12392 w 13623"/>
                <a:gd name="connsiteY13" fmla="*/ 1 h 11205"/>
                <a:gd name="connsiteX14" fmla="*/ 12570 w 13623"/>
                <a:gd name="connsiteY14" fmla="*/ 1016 h 11205"/>
                <a:gd name="connsiteX0" fmla="*/ 12570 w 13623"/>
                <a:gd name="connsiteY0" fmla="*/ 1016 h 11205"/>
                <a:gd name="connsiteX1" fmla="*/ 3236 w 13623"/>
                <a:gd name="connsiteY1" fmla="*/ 2533 h 11205"/>
                <a:gd name="connsiteX2" fmla="*/ 1921 w 13623"/>
                <a:gd name="connsiteY2" fmla="*/ 3576 h 11205"/>
                <a:gd name="connsiteX3" fmla="*/ 1921 w 13623"/>
                <a:gd name="connsiteY3" fmla="*/ 4884 h 11205"/>
                <a:gd name="connsiteX4" fmla="*/ 3070 w 13623"/>
                <a:gd name="connsiteY4" fmla="*/ 6155 h 11205"/>
                <a:gd name="connsiteX5" fmla="*/ 3790 w 13623"/>
                <a:gd name="connsiteY5" fmla="*/ 8368 h 11205"/>
                <a:gd name="connsiteX6" fmla="*/ 8052 w 13623"/>
                <a:gd name="connsiteY6" fmla="*/ 8503 h 11205"/>
                <a:gd name="connsiteX7" fmla="*/ 10000 w 13623"/>
                <a:gd name="connsiteY7" fmla="*/ 11205 h 11205"/>
                <a:gd name="connsiteX8" fmla="*/ 7633 w 13623"/>
                <a:gd name="connsiteY8" fmla="*/ 10308 h 11205"/>
                <a:gd name="connsiteX9" fmla="*/ 4438 w 13623"/>
                <a:gd name="connsiteY9" fmla="*/ 10698 h 11205"/>
                <a:gd name="connsiteX10" fmla="*/ 2085 w 13623"/>
                <a:gd name="connsiteY10" fmla="*/ 10148 h 11205"/>
                <a:gd name="connsiteX11" fmla="*/ 0 w 13623"/>
                <a:gd name="connsiteY11" fmla="*/ 7136 h 11205"/>
                <a:gd name="connsiteX12" fmla="*/ 1257 w 13623"/>
                <a:gd name="connsiteY12" fmla="*/ 1205 h 11205"/>
                <a:gd name="connsiteX13" fmla="*/ 12392 w 13623"/>
                <a:gd name="connsiteY13" fmla="*/ 1 h 11205"/>
                <a:gd name="connsiteX14" fmla="*/ 12570 w 13623"/>
                <a:gd name="connsiteY14" fmla="*/ 1016 h 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23" h="11205">
                  <a:moveTo>
                    <a:pt x="12570" y="1016"/>
                  </a:moveTo>
                  <a:cubicBezTo>
                    <a:pt x="5630" y="1461"/>
                    <a:pt x="5145" y="1855"/>
                    <a:pt x="3236" y="2533"/>
                  </a:cubicBezTo>
                  <a:lnTo>
                    <a:pt x="1921" y="3576"/>
                  </a:lnTo>
                  <a:lnTo>
                    <a:pt x="1921" y="4884"/>
                  </a:lnTo>
                  <a:lnTo>
                    <a:pt x="3070" y="6155"/>
                  </a:lnTo>
                  <a:lnTo>
                    <a:pt x="3790" y="8368"/>
                  </a:lnTo>
                  <a:lnTo>
                    <a:pt x="8052" y="8503"/>
                  </a:lnTo>
                  <a:lnTo>
                    <a:pt x="10000" y="11205"/>
                  </a:lnTo>
                  <a:lnTo>
                    <a:pt x="7633" y="10308"/>
                  </a:lnTo>
                  <a:lnTo>
                    <a:pt x="4438" y="10698"/>
                  </a:lnTo>
                  <a:lnTo>
                    <a:pt x="2085" y="10148"/>
                  </a:lnTo>
                  <a:lnTo>
                    <a:pt x="0" y="7136"/>
                  </a:lnTo>
                  <a:lnTo>
                    <a:pt x="1257" y="1205"/>
                  </a:lnTo>
                  <a:cubicBezTo>
                    <a:pt x="2174" y="1189"/>
                    <a:pt x="7926" y="-32"/>
                    <a:pt x="12392" y="1"/>
                  </a:cubicBezTo>
                  <a:cubicBezTo>
                    <a:pt x="13653" y="191"/>
                    <a:pt x="14300" y="801"/>
                    <a:pt x="12570" y="1016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AEB8241-6E76-491F-A53A-EDF23B93F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965" y="1730325"/>
              <a:ext cx="2601952" cy="3553094"/>
            </a:xfrm>
            <a:custGeom>
              <a:avLst/>
              <a:gdLst>
                <a:gd name="T0" fmla="*/ 913 w 1589"/>
                <a:gd name="T1" fmla="*/ 29 h 2169"/>
                <a:gd name="T2" fmla="*/ 126 w 1589"/>
                <a:gd name="T3" fmla="*/ 393 h 2169"/>
                <a:gd name="T4" fmla="*/ 89 w 1589"/>
                <a:gd name="T5" fmla="*/ 690 h 2169"/>
                <a:gd name="T6" fmla="*/ 103 w 1589"/>
                <a:gd name="T7" fmla="*/ 930 h 2169"/>
                <a:gd name="T8" fmla="*/ 20 w 1589"/>
                <a:gd name="T9" fmla="*/ 1132 h 2169"/>
                <a:gd name="T10" fmla="*/ 99 w 1589"/>
                <a:gd name="T11" fmla="*/ 1174 h 2169"/>
                <a:gd name="T12" fmla="*/ 69 w 1589"/>
                <a:gd name="T13" fmla="*/ 1255 h 2169"/>
                <a:gd name="T14" fmla="*/ 107 w 1589"/>
                <a:gd name="T15" fmla="*/ 1335 h 2169"/>
                <a:gd name="T16" fmla="*/ 90 w 1589"/>
                <a:gd name="T17" fmla="*/ 1427 h 2169"/>
                <a:gd name="T18" fmla="*/ 153 w 1589"/>
                <a:gd name="T19" fmla="*/ 1482 h 2169"/>
                <a:gd name="T20" fmla="*/ 229 w 1589"/>
                <a:gd name="T21" fmla="*/ 1642 h 2169"/>
                <a:gd name="T22" fmla="*/ 583 w 1589"/>
                <a:gd name="T23" fmla="*/ 1567 h 2169"/>
                <a:gd name="T24" fmla="*/ 675 w 1589"/>
                <a:gd name="T25" fmla="*/ 1816 h 2169"/>
                <a:gd name="T26" fmla="*/ 630 w 1589"/>
                <a:gd name="T27" fmla="*/ 2057 h 2169"/>
                <a:gd name="T28" fmla="*/ 696 w 1589"/>
                <a:gd name="T29" fmla="*/ 2163 h 2169"/>
                <a:gd name="T30" fmla="*/ 1299 w 1589"/>
                <a:gd name="T31" fmla="*/ 1653 h 2169"/>
                <a:gd name="T32" fmla="*/ 1589 w 1589"/>
                <a:gd name="T33" fmla="*/ 633 h 2169"/>
                <a:gd name="T34" fmla="*/ 1216 w 1589"/>
                <a:gd name="T35" fmla="*/ 1223 h 2169"/>
                <a:gd name="T36" fmla="*/ 1103 w 1589"/>
                <a:gd name="T37" fmla="*/ 1202 h 2169"/>
                <a:gd name="T38" fmla="*/ 1051 w 1589"/>
                <a:gd name="T39" fmla="*/ 1111 h 2169"/>
                <a:gd name="T40" fmla="*/ 975 w 1589"/>
                <a:gd name="T41" fmla="*/ 1004 h 2169"/>
                <a:gd name="T42" fmla="*/ 818 w 1589"/>
                <a:gd name="T43" fmla="*/ 995 h 2169"/>
                <a:gd name="T44" fmla="*/ 630 w 1589"/>
                <a:gd name="T45" fmla="*/ 887 h 2169"/>
                <a:gd name="T46" fmla="*/ 551 w 1589"/>
                <a:gd name="T47" fmla="*/ 808 h 2169"/>
                <a:gd name="T48" fmla="*/ 442 w 1589"/>
                <a:gd name="T49" fmla="*/ 755 h 2169"/>
                <a:gd name="T50" fmla="*/ 341 w 1589"/>
                <a:gd name="T51" fmla="*/ 708 h 2169"/>
                <a:gd name="T52" fmla="*/ 171 w 1589"/>
                <a:gd name="T53" fmla="*/ 590 h 2169"/>
                <a:gd name="T54" fmla="*/ 198 w 1589"/>
                <a:gd name="T55" fmla="*/ 482 h 2169"/>
                <a:gd name="T56" fmla="*/ 244 w 1589"/>
                <a:gd name="T57" fmla="*/ 409 h 2169"/>
                <a:gd name="T58" fmla="*/ 370 w 1589"/>
                <a:gd name="T59" fmla="*/ 283 h 2169"/>
                <a:gd name="T60" fmla="*/ 457 w 1589"/>
                <a:gd name="T61" fmla="*/ 211 h 2169"/>
                <a:gd name="T62" fmla="*/ 592 w 1589"/>
                <a:gd name="T63" fmla="*/ 147 h 2169"/>
                <a:gd name="T64" fmla="*/ 782 w 1589"/>
                <a:gd name="T65" fmla="*/ 96 h 2169"/>
                <a:gd name="T66" fmla="*/ 936 w 1589"/>
                <a:gd name="T67" fmla="*/ 87 h 2169"/>
                <a:gd name="T68" fmla="*/ 1105 w 1589"/>
                <a:gd name="T69" fmla="*/ 108 h 2169"/>
                <a:gd name="T70" fmla="*/ 1373 w 1589"/>
                <a:gd name="T71" fmla="*/ 309 h 2169"/>
                <a:gd name="T72" fmla="*/ 1523 w 1589"/>
                <a:gd name="T73" fmla="*/ 620 h 2169"/>
                <a:gd name="T74" fmla="*/ 1529 w 1589"/>
                <a:gd name="T75" fmla="*/ 754 h 2169"/>
                <a:gd name="T76" fmla="*/ 1439 w 1589"/>
                <a:gd name="T77" fmla="*/ 910 h 2169"/>
                <a:gd name="T78" fmla="*/ 1297 w 1589"/>
                <a:gd name="T79" fmla="*/ 1105 h 2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89" h="2169">
                  <a:moveTo>
                    <a:pt x="1589" y="633"/>
                  </a:moveTo>
                  <a:cubicBezTo>
                    <a:pt x="1589" y="257"/>
                    <a:pt x="1275" y="0"/>
                    <a:pt x="913" y="29"/>
                  </a:cubicBezTo>
                  <a:cubicBezTo>
                    <a:pt x="552" y="57"/>
                    <a:pt x="378" y="162"/>
                    <a:pt x="302" y="210"/>
                  </a:cubicBezTo>
                  <a:cubicBezTo>
                    <a:pt x="226" y="257"/>
                    <a:pt x="152" y="341"/>
                    <a:pt x="126" y="393"/>
                  </a:cubicBezTo>
                  <a:cubicBezTo>
                    <a:pt x="99" y="445"/>
                    <a:pt x="83" y="542"/>
                    <a:pt x="80" y="587"/>
                  </a:cubicBezTo>
                  <a:cubicBezTo>
                    <a:pt x="77" y="632"/>
                    <a:pt x="82" y="660"/>
                    <a:pt x="89" y="690"/>
                  </a:cubicBezTo>
                  <a:cubicBezTo>
                    <a:pt x="96" y="720"/>
                    <a:pt x="126" y="769"/>
                    <a:pt x="135" y="806"/>
                  </a:cubicBezTo>
                  <a:cubicBezTo>
                    <a:pt x="143" y="842"/>
                    <a:pt x="120" y="904"/>
                    <a:pt x="103" y="930"/>
                  </a:cubicBezTo>
                  <a:cubicBezTo>
                    <a:pt x="87" y="955"/>
                    <a:pt x="29" y="1039"/>
                    <a:pt x="15" y="1060"/>
                  </a:cubicBezTo>
                  <a:cubicBezTo>
                    <a:pt x="0" y="1081"/>
                    <a:pt x="10" y="1109"/>
                    <a:pt x="20" y="1132"/>
                  </a:cubicBezTo>
                  <a:cubicBezTo>
                    <a:pt x="30" y="1156"/>
                    <a:pt x="67" y="1165"/>
                    <a:pt x="75" y="1168"/>
                  </a:cubicBezTo>
                  <a:cubicBezTo>
                    <a:pt x="83" y="1171"/>
                    <a:pt x="96" y="1171"/>
                    <a:pt x="99" y="1174"/>
                  </a:cubicBezTo>
                  <a:cubicBezTo>
                    <a:pt x="101" y="1177"/>
                    <a:pt x="97" y="1202"/>
                    <a:pt x="92" y="1217"/>
                  </a:cubicBezTo>
                  <a:cubicBezTo>
                    <a:pt x="88" y="1231"/>
                    <a:pt x="74" y="1247"/>
                    <a:pt x="69" y="1255"/>
                  </a:cubicBezTo>
                  <a:cubicBezTo>
                    <a:pt x="64" y="1264"/>
                    <a:pt x="72" y="1292"/>
                    <a:pt x="80" y="1309"/>
                  </a:cubicBezTo>
                  <a:cubicBezTo>
                    <a:pt x="87" y="1326"/>
                    <a:pt x="107" y="1335"/>
                    <a:pt x="107" y="1335"/>
                  </a:cubicBezTo>
                  <a:cubicBezTo>
                    <a:pt x="107" y="1335"/>
                    <a:pt x="79" y="1358"/>
                    <a:pt x="80" y="1384"/>
                  </a:cubicBezTo>
                  <a:cubicBezTo>
                    <a:pt x="80" y="1410"/>
                    <a:pt x="84" y="1423"/>
                    <a:pt x="90" y="1427"/>
                  </a:cubicBezTo>
                  <a:cubicBezTo>
                    <a:pt x="95" y="1431"/>
                    <a:pt x="127" y="1439"/>
                    <a:pt x="135" y="1451"/>
                  </a:cubicBezTo>
                  <a:cubicBezTo>
                    <a:pt x="143" y="1462"/>
                    <a:pt x="151" y="1473"/>
                    <a:pt x="153" y="1482"/>
                  </a:cubicBezTo>
                  <a:cubicBezTo>
                    <a:pt x="154" y="1488"/>
                    <a:pt x="150" y="1502"/>
                    <a:pt x="149" y="1511"/>
                  </a:cubicBezTo>
                  <a:cubicBezTo>
                    <a:pt x="145" y="1553"/>
                    <a:pt x="162" y="1638"/>
                    <a:pt x="229" y="1642"/>
                  </a:cubicBezTo>
                  <a:cubicBezTo>
                    <a:pt x="282" y="1645"/>
                    <a:pt x="365" y="1614"/>
                    <a:pt x="396" y="1607"/>
                  </a:cubicBezTo>
                  <a:cubicBezTo>
                    <a:pt x="426" y="1601"/>
                    <a:pt x="559" y="1551"/>
                    <a:pt x="583" y="1567"/>
                  </a:cubicBezTo>
                  <a:cubicBezTo>
                    <a:pt x="608" y="1584"/>
                    <a:pt x="612" y="1609"/>
                    <a:pt x="619" y="1632"/>
                  </a:cubicBezTo>
                  <a:cubicBezTo>
                    <a:pt x="627" y="1656"/>
                    <a:pt x="665" y="1773"/>
                    <a:pt x="675" y="1816"/>
                  </a:cubicBezTo>
                  <a:cubicBezTo>
                    <a:pt x="685" y="1858"/>
                    <a:pt x="708" y="1934"/>
                    <a:pt x="714" y="1957"/>
                  </a:cubicBezTo>
                  <a:cubicBezTo>
                    <a:pt x="675" y="1967"/>
                    <a:pt x="635" y="2046"/>
                    <a:pt x="630" y="2057"/>
                  </a:cubicBezTo>
                  <a:cubicBezTo>
                    <a:pt x="609" y="2163"/>
                    <a:pt x="609" y="2163"/>
                    <a:pt x="609" y="2163"/>
                  </a:cubicBezTo>
                  <a:cubicBezTo>
                    <a:pt x="609" y="2163"/>
                    <a:pt x="697" y="2169"/>
                    <a:pt x="696" y="2163"/>
                  </a:cubicBezTo>
                  <a:cubicBezTo>
                    <a:pt x="695" y="2158"/>
                    <a:pt x="1263" y="1721"/>
                    <a:pt x="1263" y="1721"/>
                  </a:cubicBezTo>
                  <a:cubicBezTo>
                    <a:pt x="1299" y="1653"/>
                    <a:pt x="1299" y="1653"/>
                    <a:pt x="1299" y="1653"/>
                  </a:cubicBezTo>
                  <a:cubicBezTo>
                    <a:pt x="1219" y="1406"/>
                    <a:pt x="1279" y="1307"/>
                    <a:pt x="1355" y="1193"/>
                  </a:cubicBezTo>
                  <a:cubicBezTo>
                    <a:pt x="1426" y="1087"/>
                    <a:pt x="1589" y="1008"/>
                    <a:pt x="1589" y="633"/>
                  </a:cubicBezTo>
                  <a:close/>
                  <a:moveTo>
                    <a:pt x="1297" y="1119"/>
                  </a:moveTo>
                  <a:cubicBezTo>
                    <a:pt x="1297" y="1169"/>
                    <a:pt x="1263" y="1211"/>
                    <a:pt x="1216" y="1223"/>
                  </a:cubicBezTo>
                  <a:cubicBezTo>
                    <a:pt x="1208" y="1245"/>
                    <a:pt x="1187" y="1261"/>
                    <a:pt x="1162" y="1261"/>
                  </a:cubicBezTo>
                  <a:cubicBezTo>
                    <a:pt x="1129" y="1261"/>
                    <a:pt x="1103" y="1234"/>
                    <a:pt x="1103" y="1202"/>
                  </a:cubicBezTo>
                  <a:cubicBezTo>
                    <a:pt x="1103" y="1197"/>
                    <a:pt x="1104" y="1191"/>
                    <a:pt x="1106" y="1186"/>
                  </a:cubicBezTo>
                  <a:cubicBezTo>
                    <a:pt x="1074" y="1176"/>
                    <a:pt x="1051" y="1146"/>
                    <a:pt x="1051" y="1111"/>
                  </a:cubicBezTo>
                  <a:cubicBezTo>
                    <a:pt x="1051" y="1107"/>
                    <a:pt x="1052" y="1103"/>
                    <a:pt x="1052" y="1099"/>
                  </a:cubicBezTo>
                  <a:cubicBezTo>
                    <a:pt x="1010" y="1087"/>
                    <a:pt x="978" y="1050"/>
                    <a:pt x="975" y="1004"/>
                  </a:cubicBezTo>
                  <a:cubicBezTo>
                    <a:pt x="946" y="1001"/>
                    <a:pt x="920" y="993"/>
                    <a:pt x="895" y="981"/>
                  </a:cubicBezTo>
                  <a:cubicBezTo>
                    <a:pt x="871" y="990"/>
                    <a:pt x="845" y="995"/>
                    <a:pt x="818" y="995"/>
                  </a:cubicBezTo>
                  <a:cubicBezTo>
                    <a:pt x="738" y="995"/>
                    <a:pt x="668" y="952"/>
                    <a:pt x="631" y="887"/>
                  </a:cubicBezTo>
                  <a:cubicBezTo>
                    <a:pt x="631" y="887"/>
                    <a:pt x="630" y="887"/>
                    <a:pt x="630" y="887"/>
                  </a:cubicBezTo>
                  <a:cubicBezTo>
                    <a:pt x="586" y="887"/>
                    <a:pt x="551" y="852"/>
                    <a:pt x="551" y="809"/>
                  </a:cubicBezTo>
                  <a:cubicBezTo>
                    <a:pt x="551" y="809"/>
                    <a:pt x="551" y="809"/>
                    <a:pt x="551" y="808"/>
                  </a:cubicBezTo>
                  <a:cubicBezTo>
                    <a:pt x="549" y="809"/>
                    <a:pt x="547" y="809"/>
                    <a:pt x="545" y="809"/>
                  </a:cubicBezTo>
                  <a:cubicBezTo>
                    <a:pt x="502" y="809"/>
                    <a:pt x="465" y="787"/>
                    <a:pt x="442" y="755"/>
                  </a:cubicBezTo>
                  <a:cubicBezTo>
                    <a:pt x="433" y="758"/>
                    <a:pt x="424" y="760"/>
                    <a:pt x="414" y="760"/>
                  </a:cubicBezTo>
                  <a:cubicBezTo>
                    <a:pt x="380" y="760"/>
                    <a:pt x="352" y="738"/>
                    <a:pt x="341" y="708"/>
                  </a:cubicBezTo>
                  <a:cubicBezTo>
                    <a:pt x="327" y="713"/>
                    <a:pt x="312" y="716"/>
                    <a:pt x="297" y="716"/>
                  </a:cubicBezTo>
                  <a:cubicBezTo>
                    <a:pt x="227" y="716"/>
                    <a:pt x="171" y="660"/>
                    <a:pt x="171" y="590"/>
                  </a:cubicBezTo>
                  <a:cubicBezTo>
                    <a:pt x="171" y="559"/>
                    <a:pt x="183" y="530"/>
                    <a:pt x="202" y="508"/>
                  </a:cubicBezTo>
                  <a:cubicBezTo>
                    <a:pt x="199" y="500"/>
                    <a:pt x="198" y="491"/>
                    <a:pt x="198" y="482"/>
                  </a:cubicBezTo>
                  <a:cubicBezTo>
                    <a:pt x="198" y="450"/>
                    <a:pt x="217" y="422"/>
                    <a:pt x="244" y="410"/>
                  </a:cubicBezTo>
                  <a:cubicBezTo>
                    <a:pt x="244" y="410"/>
                    <a:pt x="244" y="409"/>
                    <a:pt x="244" y="409"/>
                  </a:cubicBezTo>
                  <a:cubicBezTo>
                    <a:pt x="244" y="340"/>
                    <a:pt x="300" y="283"/>
                    <a:pt x="370" y="283"/>
                  </a:cubicBezTo>
                  <a:cubicBezTo>
                    <a:pt x="370" y="283"/>
                    <a:pt x="370" y="283"/>
                    <a:pt x="370" y="283"/>
                  </a:cubicBezTo>
                  <a:cubicBezTo>
                    <a:pt x="370" y="282"/>
                    <a:pt x="370" y="281"/>
                    <a:pt x="370" y="280"/>
                  </a:cubicBezTo>
                  <a:cubicBezTo>
                    <a:pt x="370" y="236"/>
                    <a:pt x="414" y="211"/>
                    <a:pt x="457" y="211"/>
                  </a:cubicBezTo>
                  <a:cubicBezTo>
                    <a:pt x="470" y="211"/>
                    <a:pt x="481" y="214"/>
                    <a:pt x="492" y="219"/>
                  </a:cubicBezTo>
                  <a:cubicBezTo>
                    <a:pt x="514" y="181"/>
                    <a:pt x="545" y="147"/>
                    <a:pt x="592" y="147"/>
                  </a:cubicBezTo>
                  <a:cubicBezTo>
                    <a:pt x="609" y="147"/>
                    <a:pt x="626" y="151"/>
                    <a:pt x="641" y="157"/>
                  </a:cubicBezTo>
                  <a:cubicBezTo>
                    <a:pt x="679" y="125"/>
                    <a:pt x="728" y="96"/>
                    <a:pt x="782" y="96"/>
                  </a:cubicBezTo>
                  <a:cubicBezTo>
                    <a:pt x="817" y="96"/>
                    <a:pt x="841" y="99"/>
                    <a:pt x="871" y="114"/>
                  </a:cubicBezTo>
                  <a:cubicBezTo>
                    <a:pt x="888" y="105"/>
                    <a:pt x="916" y="87"/>
                    <a:pt x="936" y="87"/>
                  </a:cubicBezTo>
                  <a:cubicBezTo>
                    <a:pt x="980" y="87"/>
                    <a:pt x="1011" y="86"/>
                    <a:pt x="1033" y="120"/>
                  </a:cubicBezTo>
                  <a:cubicBezTo>
                    <a:pt x="1046" y="111"/>
                    <a:pt x="1088" y="108"/>
                    <a:pt x="1105" y="108"/>
                  </a:cubicBezTo>
                  <a:cubicBezTo>
                    <a:pt x="1139" y="108"/>
                    <a:pt x="1188" y="156"/>
                    <a:pt x="1199" y="186"/>
                  </a:cubicBezTo>
                  <a:cubicBezTo>
                    <a:pt x="1279" y="152"/>
                    <a:pt x="1357" y="225"/>
                    <a:pt x="1373" y="309"/>
                  </a:cubicBezTo>
                  <a:cubicBezTo>
                    <a:pt x="1432" y="305"/>
                    <a:pt x="1485" y="391"/>
                    <a:pt x="1462" y="442"/>
                  </a:cubicBezTo>
                  <a:cubicBezTo>
                    <a:pt x="1513" y="483"/>
                    <a:pt x="1523" y="549"/>
                    <a:pt x="1523" y="620"/>
                  </a:cubicBezTo>
                  <a:cubicBezTo>
                    <a:pt x="1523" y="645"/>
                    <a:pt x="1519" y="669"/>
                    <a:pt x="1512" y="692"/>
                  </a:cubicBezTo>
                  <a:cubicBezTo>
                    <a:pt x="1522" y="710"/>
                    <a:pt x="1529" y="731"/>
                    <a:pt x="1529" y="754"/>
                  </a:cubicBezTo>
                  <a:cubicBezTo>
                    <a:pt x="1529" y="814"/>
                    <a:pt x="1487" y="864"/>
                    <a:pt x="1432" y="877"/>
                  </a:cubicBezTo>
                  <a:cubicBezTo>
                    <a:pt x="1437" y="887"/>
                    <a:pt x="1439" y="898"/>
                    <a:pt x="1439" y="910"/>
                  </a:cubicBezTo>
                  <a:cubicBezTo>
                    <a:pt x="1439" y="946"/>
                    <a:pt x="1415" y="976"/>
                    <a:pt x="1383" y="985"/>
                  </a:cubicBezTo>
                  <a:cubicBezTo>
                    <a:pt x="1381" y="1040"/>
                    <a:pt x="1346" y="1087"/>
                    <a:pt x="1297" y="1105"/>
                  </a:cubicBezTo>
                  <a:cubicBezTo>
                    <a:pt x="1297" y="1110"/>
                    <a:pt x="1297" y="1114"/>
                    <a:pt x="1297" y="111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ln>
                  <a:solidFill>
                    <a:schemeClr val="accent2"/>
                  </a:solidFill>
                </a:ln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4AFC25CC-FF7F-4620-9B13-381E6B63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795" y="4438457"/>
              <a:ext cx="2546068" cy="1282896"/>
            </a:xfrm>
            <a:custGeom>
              <a:avLst/>
              <a:gdLst>
                <a:gd name="T0" fmla="*/ 1178 w 1554"/>
                <a:gd name="T1" fmla="*/ 59 h 1379"/>
                <a:gd name="T2" fmla="*/ 1171 w 1554"/>
                <a:gd name="T3" fmla="*/ 26 h 1379"/>
                <a:gd name="T4" fmla="*/ 1149 w 1554"/>
                <a:gd name="T5" fmla="*/ 0 h 1379"/>
                <a:gd name="T6" fmla="*/ 1120 w 1554"/>
                <a:gd name="T7" fmla="*/ 7 h 1379"/>
                <a:gd name="T8" fmla="*/ 1085 w 1554"/>
                <a:gd name="T9" fmla="*/ 8 h 1379"/>
                <a:gd name="T10" fmla="*/ 1038 w 1554"/>
                <a:gd name="T11" fmla="*/ 24 h 1379"/>
                <a:gd name="T12" fmla="*/ 960 w 1554"/>
                <a:gd name="T13" fmla="*/ 59 h 1379"/>
                <a:gd name="T14" fmla="*/ 902 w 1554"/>
                <a:gd name="T15" fmla="*/ 98 h 1379"/>
                <a:gd name="T16" fmla="*/ 864 w 1554"/>
                <a:gd name="T17" fmla="*/ 118 h 1379"/>
                <a:gd name="T18" fmla="*/ 757 w 1554"/>
                <a:gd name="T19" fmla="*/ 209 h 1379"/>
                <a:gd name="T20" fmla="*/ 653 w 1554"/>
                <a:gd name="T21" fmla="*/ 295 h 1379"/>
                <a:gd name="T22" fmla="*/ 607 w 1554"/>
                <a:gd name="T23" fmla="*/ 352 h 1379"/>
                <a:gd name="T24" fmla="*/ 543 w 1554"/>
                <a:gd name="T25" fmla="*/ 404 h 1379"/>
                <a:gd name="T26" fmla="*/ 502 w 1554"/>
                <a:gd name="T27" fmla="*/ 444 h 1379"/>
                <a:gd name="T28" fmla="*/ 469 w 1554"/>
                <a:gd name="T29" fmla="*/ 479 h 1379"/>
                <a:gd name="T30" fmla="*/ 528 w 1554"/>
                <a:gd name="T31" fmla="*/ 366 h 1379"/>
                <a:gd name="T32" fmla="*/ 558 w 1554"/>
                <a:gd name="T33" fmla="*/ 304 h 1379"/>
                <a:gd name="T34" fmla="*/ 524 w 1554"/>
                <a:gd name="T35" fmla="*/ 181 h 1379"/>
                <a:gd name="T36" fmla="*/ 406 w 1554"/>
                <a:gd name="T37" fmla="*/ 272 h 1379"/>
                <a:gd name="T38" fmla="*/ 379 w 1554"/>
                <a:gd name="T39" fmla="*/ 397 h 1379"/>
                <a:gd name="T40" fmla="*/ 263 w 1554"/>
                <a:gd name="T41" fmla="*/ 581 h 1379"/>
                <a:gd name="T42" fmla="*/ 214 w 1554"/>
                <a:gd name="T43" fmla="*/ 697 h 1379"/>
                <a:gd name="T44" fmla="*/ 133 w 1554"/>
                <a:gd name="T45" fmla="*/ 878 h 1379"/>
                <a:gd name="T46" fmla="*/ 77 w 1554"/>
                <a:gd name="T47" fmla="*/ 1078 h 1379"/>
                <a:gd name="T48" fmla="*/ 0 w 1554"/>
                <a:gd name="T49" fmla="*/ 1293 h 1379"/>
                <a:gd name="T50" fmla="*/ 1477 w 1554"/>
                <a:gd name="T51" fmla="*/ 1379 h 1379"/>
                <a:gd name="T52" fmla="*/ 1495 w 1554"/>
                <a:gd name="T53" fmla="*/ 1298 h 1379"/>
                <a:gd name="T54" fmla="*/ 1509 w 1554"/>
                <a:gd name="T55" fmla="*/ 1188 h 1379"/>
                <a:gd name="T56" fmla="*/ 1503 w 1554"/>
                <a:gd name="T57" fmla="*/ 1122 h 1379"/>
                <a:gd name="T58" fmla="*/ 1542 w 1554"/>
                <a:gd name="T59" fmla="*/ 1006 h 1379"/>
                <a:gd name="T60" fmla="*/ 1542 w 1554"/>
                <a:gd name="T61" fmla="*/ 953 h 1379"/>
                <a:gd name="T62" fmla="*/ 1543 w 1554"/>
                <a:gd name="T63" fmla="*/ 898 h 1379"/>
                <a:gd name="T64" fmla="*/ 1537 w 1554"/>
                <a:gd name="T65" fmla="*/ 841 h 1379"/>
                <a:gd name="T66" fmla="*/ 1509 w 1554"/>
                <a:gd name="T67" fmla="*/ 764 h 1379"/>
                <a:gd name="T68" fmla="*/ 1472 w 1554"/>
                <a:gd name="T69" fmla="*/ 716 h 1379"/>
                <a:gd name="T70" fmla="*/ 1468 w 1554"/>
                <a:gd name="T71" fmla="*/ 673 h 1379"/>
                <a:gd name="T72" fmla="*/ 1427 w 1554"/>
                <a:gd name="T73" fmla="*/ 574 h 1379"/>
                <a:gd name="T74" fmla="*/ 1399 w 1554"/>
                <a:gd name="T75" fmla="*/ 550 h 1379"/>
                <a:gd name="T76" fmla="*/ 1405 w 1554"/>
                <a:gd name="T77" fmla="*/ 495 h 1379"/>
                <a:gd name="T78" fmla="*/ 1384 w 1554"/>
                <a:gd name="T79" fmla="*/ 448 h 1379"/>
                <a:gd name="T80" fmla="*/ 1352 w 1554"/>
                <a:gd name="T81" fmla="*/ 359 h 1379"/>
                <a:gd name="T82" fmla="*/ 1314 w 1554"/>
                <a:gd name="T83" fmla="*/ 287 h 1379"/>
                <a:gd name="T84" fmla="*/ 1245 w 1554"/>
                <a:gd name="T85" fmla="*/ 181 h 1379"/>
                <a:gd name="T86" fmla="*/ 1237 w 1554"/>
                <a:gd name="T87" fmla="*/ 145 h 1379"/>
                <a:gd name="T88" fmla="*/ 1241 w 1554"/>
                <a:gd name="T89" fmla="*/ 81 h 1379"/>
                <a:gd name="T90" fmla="*/ 1178 w 1554"/>
                <a:gd name="T91" fmla="*/ 59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4" h="1379">
                  <a:moveTo>
                    <a:pt x="1178" y="59"/>
                  </a:moveTo>
                  <a:cubicBezTo>
                    <a:pt x="1178" y="59"/>
                    <a:pt x="1176" y="36"/>
                    <a:pt x="1171" y="26"/>
                  </a:cubicBezTo>
                  <a:cubicBezTo>
                    <a:pt x="1167" y="16"/>
                    <a:pt x="1166" y="0"/>
                    <a:pt x="1149" y="0"/>
                  </a:cubicBezTo>
                  <a:cubicBezTo>
                    <a:pt x="1132" y="0"/>
                    <a:pt x="1126" y="6"/>
                    <a:pt x="1120" y="7"/>
                  </a:cubicBezTo>
                  <a:cubicBezTo>
                    <a:pt x="1113" y="8"/>
                    <a:pt x="1099" y="7"/>
                    <a:pt x="1085" y="8"/>
                  </a:cubicBezTo>
                  <a:cubicBezTo>
                    <a:pt x="1070" y="9"/>
                    <a:pt x="1065" y="19"/>
                    <a:pt x="1038" y="24"/>
                  </a:cubicBezTo>
                  <a:cubicBezTo>
                    <a:pt x="1011" y="28"/>
                    <a:pt x="975" y="46"/>
                    <a:pt x="960" y="59"/>
                  </a:cubicBezTo>
                  <a:cubicBezTo>
                    <a:pt x="944" y="71"/>
                    <a:pt x="914" y="88"/>
                    <a:pt x="902" y="98"/>
                  </a:cubicBezTo>
                  <a:cubicBezTo>
                    <a:pt x="890" y="108"/>
                    <a:pt x="875" y="104"/>
                    <a:pt x="864" y="118"/>
                  </a:cubicBezTo>
                  <a:cubicBezTo>
                    <a:pt x="852" y="133"/>
                    <a:pt x="779" y="187"/>
                    <a:pt x="757" y="209"/>
                  </a:cubicBezTo>
                  <a:cubicBezTo>
                    <a:pt x="734" y="230"/>
                    <a:pt x="663" y="268"/>
                    <a:pt x="653" y="295"/>
                  </a:cubicBezTo>
                  <a:cubicBezTo>
                    <a:pt x="643" y="323"/>
                    <a:pt x="627" y="345"/>
                    <a:pt x="607" y="352"/>
                  </a:cubicBezTo>
                  <a:cubicBezTo>
                    <a:pt x="586" y="359"/>
                    <a:pt x="551" y="388"/>
                    <a:pt x="543" y="404"/>
                  </a:cubicBezTo>
                  <a:cubicBezTo>
                    <a:pt x="536" y="419"/>
                    <a:pt x="513" y="428"/>
                    <a:pt x="502" y="444"/>
                  </a:cubicBezTo>
                  <a:cubicBezTo>
                    <a:pt x="490" y="460"/>
                    <a:pt x="469" y="479"/>
                    <a:pt x="469" y="479"/>
                  </a:cubicBezTo>
                  <a:cubicBezTo>
                    <a:pt x="469" y="479"/>
                    <a:pt x="514" y="385"/>
                    <a:pt x="528" y="366"/>
                  </a:cubicBezTo>
                  <a:cubicBezTo>
                    <a:pt x="541" y="348"/>
                    <a:pt x="546" y="314"/>
                    <a:pt x="558" y="304"/>
                  </a:cubicBezTo>
                  <a:cubicBezTo>
                    <a:pt x="552" y="279"/>
                    <a:pt x="534" y="216"/>
                    <a:pt x="524" y="181"/>
                  </a:cubicBezTo>
                  <a:cubicBezTo>
                    <a:pt x="483" y="203"/>
                    <a:pt x="418" y="248"/>
                    <a:pt x="406" y="272"/>
                  </a:cubicBezTo>
                  <a:cubicBezTo>
                    <a:pt x="394" y="295"/>
                    <a:pt x="382" y="373"/>
                    <a:pt x="379" y="397"/>
                  </a:cubicBezTo>
                  <a:cubicBezTo>
                    <a:pt x="345" y="416"/>
                    <a:pt x="272" y="552"/>
                    <a:pt x="263" y="581"/>
                  </a:cubicBezTo>
                  <a:cubicBezTo>
                    <a:pt x="254" y="609"/>
                    <a:pt x="219" y="652"/>
                    <a:pt x="214" y="697"/>
                  </a:cubicBezTo>
                  <a:cubicBezTo>
                    <a:pt x="208" y="743"/>
                    <a:pt x="151" y="831"/>
                    <a:pt x="133" y="878"/>
                  </a:cubicBezTo>
                  <a:cubicBezTo>
                    <a:pt x="115" y="924"/>
                    <a:pt x="87" y="1041"/>
                    <a:pt x="77" y="1078"/>
                  </a:cubicBezTo>
                  <a:cubicBezTo>
                    <a:pt x="67" y="1115"/>
                    <a:pt x="0" y="1293"/>
                    <a:pt x="0" y="1293"/>
                  </a:cubicBezTo>
                  <a:cubicBezTo>
                    <a:pt x="1477" y="1379"/>
                    <a:pt x="1477" y="1379"/>
                    <a:pt x="1477" y="1379"/>
                  </a:cubicBezTo>
                  <a:cubicBezTo>
                    <a:pt x="1477" y="1379"/>
                    <a:pt x="1493" y="1335"/>
                    <a:pt x="1495" y="1298"/>
                  </a:cubicBezTo>
                  <a:cubicBezTo>
                    <a:pt x="1497" y="1262"/>
                    <a:pt x="1510" y="1219"/>
                    <a:pt x="1509" y="1188"/>
                  </a:cubicBezTo>
                  <a:cubicBezTo>
                    <a:pt x="1508" y="1158"/>
                    <a:pt x="1500" y="1150"/>
                    <a:pt x="1503" y="1122"/>
                  </a:cubicBezTo>
                  <a:cubicBezTo>
                    <a:pt x="1507" y="1094"/>
                    <a:pt x="1539" y="1032"/>
                    <a:pt x="1542" y="1006"/>
                  </a:cubicBezTo>
                  <a:cubicBezTo>
                    <a:pt x="1544" y="980"/>
                    <a:pt x="1541" y="973"/>
                    <a:pt x="1542" y="953"/>
                  </a:cubicBezTo>
                  <a:cubicBezTo>
                    <a:pt x="1543" y="933"/>
                    <a:pt x="1554" y="910"/>
                    <a:pt x="1543" y="898"/>
                  </a:cubicBezTo>
                  <a:cubicBezTo>
                    <a:pt x="1531" y="886"/>
                    <a:pt x="1542" y="860"/>
                    <a:pt x="1537" y="841"/>
                  </a:cubicBezTo>
                  <a:cubicBezTo>
                    <a:pt x="1532" y="822"/>
                    <a:pt x="1527" y="782"/>
                    <a:pt x="1509" y="764"/>
                  </a:cubicBezTo>
                  <a:cubicBezTo>
                    <a:pt x="1491" y="745"/>
                    <a:pt x="1468" y="725"/>
                    <a:pt x="1472" y="716"/>
                  </a:cubicBezTo>
                  <a:cubicBezTo>
                    <a:pt x="1475" y="706"/>
                    <a:pt x="1474" y="692"/>
                    <a:pt x="1468" y="673"/>
                  </a:cubicBezTo>
                  <a:cubicBezTo>
                    <a:pt x="1461" y="653"/>
                    <a:pt x="1434" y="584"/>
                    <a:pt x="1427" y="574"/>
                  </a:cubicBezTo>
                  <a:cubicBezTo>
                    <a:pt x="1420" y="565"/>
                    <a:pt x="1405" y="559"/>
                    <a:pt x="1399" y="550"/>
                  </a:cubicBezTo>
                  <a:cubicBezTo>
                    <a:pt x="1394" y="541"/>
                    <a:pt x="1409" y="513"/>
                    <a:pt x="1405" y="495"/>
                  </a:cubicBezTo>
                  <a:cubicBezTo>
                    <a:pt x="1402" y="477"/>
                    <a:pt x="1391" y="468"/>
                    <a:pt x="1384" y="448"/>
                  </a:cubicBezTo>
                  <a:cubicBezTo>
                    <a:pt x="1369" y="411"/>
                    <a:pt x="1351" y="375"/>
                    <a:pt x="1352" y="359"/>
                  </a:cubicBezTo>
                  <a:cubicBezTo>
                    <a:pt x="1352" y="342"/>
                    <a:pt x="1319" y="311"/>
                    <a:pt x="1314" y="287"/>
                  </a:cubicBezTo>
                  <a:cubicBezTo>
                    <a:pt x="1309" y="262"/>
                    <a:pt x="1251" y="201"/>
                    <a:pt x="1245" y="181"/>
                  </a:cubicBezTo>
                  <a:cubicBezTo>
                    <a:pt x="1239" y="161"/>
                    <a:pt x="1233" y="161"/>
                    <a:pt x="1237" y="145"/>
                  </a:cubicBezTo>
                  <a:cubicBezTo>
                    <a:pt x="1241" y="130"/>
                    <a:pt x="1255" y="98"/>
                    <a:pt x="1241" y="81"/>
                  </a:cubicBezTo>
                  <a:cubicBezTo>
                    <a:pt x="1228" y="64"/>
                    <a:pt x="1197" y="59"/>
                    <a:pt x="1178" y="5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lumMod val="60000"/>
                  <a:lumOff val="40000"/>
                </a:schemeClr>
              </a:solidFill>
            </a:ln>
          </p:spPr>
          <p:txBody>
            <a:bodyPr vert="horz" wrap="square" lIns="243840" tIns="121920" rIns="243840" bIns="121920" numCol="1" anchor="t" anchorCtr="0" compatLnSpc="1">
              <a:prstTxWarp prst="textNoShape">
                <a:avLst/>
              </a:prstTxWarp>
            </a:bodyPr>
            <a:lstStyle/>
            <a:p>
              <a:endParaRPr lang="en-US" sz="6400">
                <a:ln>
                  <a:solidFill>
                    <a:schemeClr val="accent2"/>
                  </a:solidFill>
                </a:ln>
                <a:solidFill>
                  <a:srgbClr val="272E3A"/>
                </a:solidFill>
                <a:cs typeface="Gotham Light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782FBF70-A326-47CE-B852-5B719F219412}"/>
                </a:ext>
              </a:extLst>
            </p:cNvPr>
            <p:cNvSpPr/>
            <p:nvPr/>
          </p:nvSpPr>
          <p:spPr>
            <a:xfrm>
              <a:off x="7411218" y="1636462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87000"/>
                </a:lnSpc>
              </a:pPr>
              <a:r>
                <a:rPr lang="en-US" sz="7466">
                  <a:solidFill>
                    <a:srgbClr val="272E3A"/>
                  </a:solidFill>
                </a:rPr>
                <a:t>64%</a:t>
              </a:r>
            </a:p>
            <a:p>
              <a:pPr>
                <a:lnSpc>
                  <a:spcPct val="87000"/>
                </a:lnSpc>
              </a:pPr>
              <a:r>
                <a:rPr lang="en-US" sz="280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BE4E491A-2BA7-4CD6-B9F1-7675052BABC0}"/>
                </a:ext>
              </a:extLst>
            </p:cNvPr>
            <p:cNvSpPr/>
            <p:nvPr/>
          </p:nvSpPr>
          <p:spPr>
            <a:xfrm>
              <a:off x="2241805" y="1298268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87000"/>
                </a:lnSpc>
              </a:pPr>
              <a:r>
                <a:rPr lang="en-US" sz="7466">
                  <a:solidFill>
                    <a:srgbClr val="272E3A"/>
                  </a:solidFill>
                </a:rPr>
                <a:t>11%</a:t>
              </a:r>
            </a:p>
            <a:p>
              <a:pPr algn="r">
                <a:lnSpc>
                  <a:spcPct val="87000"/>
                </a:lnSpc>
              </a:pPr>
              <a:r>
                <a:rPr lang="en-US" sz="280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62E24E7B-29C5-4378-8361-678AEB1A8E24}"/>
                </a:ext>
              </a:extLst>
            </p:cNvPr>
            <p:cNvSpPr/>
            <p:nvPr/>
          </p:nvSpPr>
          <p:spPr>
            <a:xfrm>
              <a:off x="1752600" y="2556294"/>
              <a:ext cx="1658277" cy="6643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87000"/>
                </a:lnSpc>
              </a:pPr>
              <a:r>
                <a:rPr lang="en-US" sz="7466">
                  <a:solidFill>
                    <a:srgbClr val="272E3A"/>
                  </a:solidFill>
                </a:rPr>
                <a:t>25%</a:t>
              </a:r>
            </a:p>
            <a:p>
              <a:pPr algn="r">
                <a:lnSpc>
                  <a:spcPct val="87000"/>
                </a:lnSpc>
              </a:pPr>
              <a:r>
                <a:rPr lang="en-US" sz="2800">
                  <a:solidFill>
                    <a:srgbClr val="272E3A"/>
                  </a:solidFill>
                </a:rPr>
                <a:t>Lorem ipsum</a:t>
              </a:r>
            </a:p>
          </p:txBody>
        </p:sp>
        <p:sp>
          <p:nvSpPr>
            <p:cNvPr id="96" name="Freeform 20">
              <a:extLst>
                <a:ext uri="{FF2B5EF4-FFF2-40B4-BE49-F238E27FC236}">
                  <a16:creationId xmlns:a16="http://schemas.microsoft.com/office/drawing/2014/main" id="{0D06457D-0770-42E1-A179-C6B27F984D53}"/>
                </a:ext>
              </a:extLst>
            </p:cNvPr>
            <p:cNvSpPr/>
            <p:nvPr/>
          </p:nvSpPr>
          <p:spPr>
            <a:xfrm>
              <a:off x="4361845" y="1558000"/>
              <a:ext cx="996951" cy="619518"/>
            </a:xfrm>
            <a:custGeom>
              <a:avLst/>
              <a:gdLst>
                <a:gd name="connsiteX0" fmla="*/ 0 w 1744869"/>
                <a:gd name="connsiteY0" fmla="*/ 0 h 768626"/>
                <a:gd name="connsiteX1" fmla="*/ 1501913 w 1744869"/>
                <a:gd name="connsiteY1" fmla="*/ 0 h 768626"/>
                <a:gd name="connsiteX2" fmla="*/ 1744869 w 1744869"/>
                <a:gd name="connsiteY2" fmla="*/ 768626 h 76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4869" h="768626">
                  <a:moveTo>
                    <a:pt x="0" y="0"/>
                  </a:moveTo>
                  <a:lnTo>
                    <a:pt x="1501913" y="0"/>
                  </a:lnTo>
                  <a:lnTo>
                    <a:pt x="1744869" y="768626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sp>
          <p:nvSpPr>
            <p:cNvPr id="97" name="Freeform 21">
              <a:extLst>
                <a:ext uri="{FF2B5EF4-FFF2-40B4-BE49-F238E27FC236}">
                  <a16:creationId xmlns:a16="http://schemas.microsoft.com/office/drawing/2014/main" id="{F9B6CF3C-FA04-4DD1-959B-7C49FCDC0250}"/>
                </a:ext>
              </a:extLst>
            </p:cNvPr>
            <p:cNvSpPr/>
            <p:nvPr/>
          </p:nvSpPr>
          <p:spPr>
            <a:xfrm>
              <a:off x="6110942" y="1891515"/>
              <a:ext cx="816635" cy="542354"/>
            </a:xfrm>
            <a:custGeom>
              <a:avLst/>
              <a:gdLst>
                <a:gd name="connsiteX0" fmla="*/ 1197113 w 1197113"/>
                <a:gd name="connsiteY0" fmla="*/ 0 h 658191"/>
                <a:gd name="connsiteX1" fmla="*/ 454991 w 1197113"/>
                <a:gd name="connsiteY1" fmla="*/ 0 h 658191"/>
                <a:gd name="connsiteX2" fmla="*/ 0 w 1197113"/>
                <a:gd name="connsiteY2" fmla="*/ 658191 h 65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7113" h="658191">
                  <a:moveTo>
                    <a:pt x="1197113" y="0"/>
                  </a:moveTo>
                  <a:lnTo>
                    <a:pt x="454991" y="0"/>
                  </a:lnTo>
                  <a:lnTo>
                    <a:pt x="0" y="658191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sp>
          <p:nvSpPr>
            <p:cNvPr id="104" name="Freeform 22">
              <a:extLst>
                <a:ext uri="{FF2B5EF4-FFF2-40B4-BE49-F238E27FC236}">
                  <a16:creationId xmlns:a16="http://schemas.microsoft.com/office/drawing/2014/main" id="{3F522961-E57C-41AF-8FA2-47B6C4CAF525}"/>
                </a:ext>
              </a:extLst>
            </p:cNvPr>
            <p:cNvSpPr/>
            <p:nvPr/>
          </p:nvSpPr>
          <p:spPr>
            <a:xfrm>
              <a:off x="3875115" y="2615452"/>
              <a:ext cx="1096485" cy="202945"/>
            </a:xfrm>
            <a:custGeom>
              <a:avLst/>
              <a:gdLst>
                <a:gd name="connsiteX0" fmla="*/ 0 w 1258957"/>
                <a:gd name="connsiteY0" fmla="*/ 251791 h 251791"/>
                <a:gd name="connsiteX1" fmla="*/ 516835 w 1258957"/>
                <a:gd name="connsiteY1" fmla="*/ 251791 h 251791"/>
                <a:gd name="connsiteX2" fmla="*/ 1258957 w 1258957"/>
                <a:gd name="connsiteY2" fmla="*/ 0 h 25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8957" h="251791">
                  <a:moveTo>
                    <a:pt x="0" y="251791"/>
                  </a:moveTo>
                  <a:lnTo>
                    <a:pt x="516835" y="251791"/>
                  </a:lnTo>
                  <a:lnTo>
                    <a:pt x="1258957" y="0"/>
                  </a:lnTo>
                </a:path>
              </a:pathLst>
            </a:custGeom>
            <a:noFill/>
            <a:ln>
              <a:solidFill>
                <a:schemeClr val="tx1"/>
              </a:solidFill>
              <a:tailEnd type="oval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400">
                <a:solidFill>
                  <a:srgbClr val="272E3A"/>
                </a:solidFill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E7E208B-694E-4BFB-8950-FB25B1A6C774}"/>
                </a:ext>
              </a:extLst>
            </p:cNvPr>
            <p:cNvGrpSpPr/>
            <p:nvPr/>
          </p:nvGrpSpPr>
          <p:grpSpPr>
            <a:xfrm>
              <a:off x="6937678" y="1662712"/>
              <a:ext cx="455250" cy="455245"/>
              <a:chOff x="4848383" y="-1159084"/>
              <a:chExt cx="564821" cy="564816"/>
            </a:xfrm>
          </p:grpSpPr>
          <p:sp>
            <p:nvSpPr>
              <p:cNvPr id="106" name="Oval 12">
                <a:extLst>
                  <a:ext uri="{FF2B5EF4-FFF2-40B4-BE49-F238E27FC236}">
                    <a16:creationId xmlns:a16="http://schemas.microsoft.com/office/drawing/2014/main" id="{A44E5C6A-7C19-4174-8D29-C44B23956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383" y="-1159084"/>
                <a:ext cx="564821" cy="564816"/>
              </a:xfrm>
              <a:prstGeom prst="ellipse">
                <a:avLst/>
              </a:prstGeom>
              <a:solidFill>
                <a:schemeClr val="accent5"/>
              </a:solidFill>
              <a:ln w="9525">
                <a:solidFill>
                  <a:schemeClr val="accent5"/>
                </a:solidFill>
                <a:round/>
                <a:headEnd/>
                <a:tailEnd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  <p:sp>
            <p:nvSpPr>
              <p:cNvPr id="107" name="Freeform 5">
                <a:extLst>
                  <a:ext uri="{FF2B5EF4-FFF2-40B4-BE49-F238E27FC236}">
                    <a16:creationId xmlns:a16="http://schemas.microsoft.com/office/drawing/2014/main" id="{869960B3-8C45-4948-8385-732F89684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564" y="-1014354"/>
                <a:ext cx="296458" cy="275356"/>
              </a:xfrm>
              <a:custGeom>
                <a:avLst/>
                <a:gdLst>
                  <a:gd name="T0" fmla="*/ 314 w 628"/>
                  <a:gd name="T1" fmla="*/ 583 h 583"/>
                  <a:gd name="T2" fmla="*/ 0 w 628"/>
                  <a:gd name="T3" fmla="*/ 194 h 583"/>
                  <a:gd name="T4" fmla="*/ 160 w 628"/>
                  <a:gd name="T5" fmla="*/ 0 h 583"/>
                  <a:gd name="T6" fmla="*/ 314 w 628"/>
                  <a:gd name="T7" fmla="*/ 84 h 583"/>
                  <a:gd name="T8" fmla="*/ 467 w 628"/>
                  <a:gd name="T9" fmla="*/ 0 h 583"/>
                  <a:gd name="T10" fmla="*/ 628 w 628"/>
                  <a:gd name="T11" fmla="*/ 194 h 583"/>
                  <a:gd name="T12" fmla="*/ 314 w 628"/>
                  <a:gd name="T13" fmla="*/ 583 h 583"/>
                  <a:gd name="T14" fmla="*/ 160 w 628"/>
                  <a:gd name="T15" fmla="*/ 14 h 583"/>
                  <a:gd name="T16" fmla="*/ 14 w 628"/>
                  <a:gd name="T17" fmla="*/ 194 h 583"/>
                  <a:gd name="T18" fmla="*/ 140 w 628"/>
                  <a:gd name="T19" fmla="*/ 458 h 583"/>
                  <a:gd name="T20" fmla="*/ 314 w 628"/>
                  <a:gd name="T21" fmla="*/ 569 h 583"/>
                  <a:gd name="T22" fmla="*/ 488 w 628"/>
                  <a:gd name="T23" fmla="*/ 458 h 583"/>
                  <a:gd name="T24" fmla="*/ 614 w 628"/>
                  <a:gd name="T25" fmla="*/ 194 h 583"/>
                  <a:gd name="T26" fmla="*/ 467 w 628"/>
                  <a:gd name="T27" fmla="*/ 14 h 583"/>
                  <a:gd name="T28" fmla="*/ 321 w 628"/>
                  <a:gd name="T29" fmla="*/ 116 h 583"/>
                  <a:gd name="T30" fmla="*/ 314 w 628"/>
                  <a:gd name="T31" fmla="*/ 123 h 583"/>
                  <a:gd name="T32" fmla="*/ 307 w 628"/>
                  <a:gd name="T33" fmla="*/ 116 h 583"/>
                  <a:gd name="T34" fmla="*/ 160 w 628"/>
                  <a:gd name="T35" fmla="*/ 14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8" h="583">
                    <a:moveTo>
                      <a:pt x="314" y="583"/>
                    </a:moveTo>
                    <a:cubicBezTo>
                      <a:pt x="239" y="583"/>
                      <a:pt x="0" y="403"/>
                      <a:pt x="0" y="194"/>
                    </a:cubicBezTo>
                    <a:cubicBezTo>
                      <a:pt x="0" y="102"/>
                      <a:pt x="68" y="0"/>
                      <a:pt x="160" y="0"/>
                    </a:cubicBezTo>
                    <a:cubicBezTo>
                      <a:pt x="230" y="0"/>
                      <a:pt x="294" y="37"/>
                      <a:pt x="314" y="84"/>
                    </a:cubicBezTo>
                    <a:cubicBezTo>
                      <a:pt x="335" y="37"/>
                      <a:pt x="398" y="0"/>
                      <a:pt x="467" y="0"/>
                    </a:cubicBezTo>
                    <a:cubicBezTo>
                      <a:pt x="559" y="0"/>
                      <a:pt x="628" y="102"/>
                      <a:pt x="628" y="194"/>
                    </a:cubicBezTo>
                    <a:cubicBezTo>
                      <a:pt x="628" y="403"/>
                      <a:pt x="388" y="583"/>
                      <a:pt x="314" y="583"/>
                    </a:cubicBezTo>
                    <a:close/>
                    <a:moveTo>
                      <a:pt x="160" y="14"/>
                    </a:moveTo>
                    <a:cubicBezTo>
                      <a:pt x="91" y="14"/>
                      <a:pt x="14" y="91"/>
                      <a:pt x="14" y="194"/>
                    </a:cubicBezTo>
                    <a:cubicBezTo>
                      <a:pt x="14" y="312"/>
                      <a:pt x="93" y="410"/>
                      <a:pt x="140" y="458"/>
                    </a:cubicBezTo>
                    <a:cubicBezTo>
                      <a:pt x="207" y="526"/>
                      <a:pt x="282" y="569"/>
                      <a:pt x="314" y="569"/>
                    </a:cubicBezTo>
                    <a:cubicBezTo>
                      <a:pt x="345" y="569"/>
                      <a:pt x="421" y="526"/>
                      <a:pt x="488" y="458"/>
                    </a:cubicBezTo>
                    <a:cubicBezTo>
                      <a:pt x="535" y="410"/>
                      <a:pt x="614" y="312"/>
                      <a:pt x="614" y="194"/>
                    </a:cubicBezTo>
                    <a:cubicBezTo>
                      <a:pt x="614" y="91"/>
                      <a:pt x="536" y="14"/>
                      <a:pt x="467" y="14"/>
                    </a:cubicBezTo>
                    <a:cubicBezTo>
                      <a:pt x="383" y="14"/>
                      <a:pt x="321" y="68"/>
                      <a:pt x="321" y="116"/>
                    </a:cubicBezTo>
                    <a:cubicBezTo>
                      <a:pt x="321" y="120"/>
                      <a:pt x="318" y="123"/>
                      <a:pt x="314" y="123"/>
                    </a:cubicBezTo>
                    <a:cubicBezTo>
                      <a:pt x="310" y="123"/>
                      <a:pt x="307" y="120"/>
                      <a:pt x="307" y="116"/>
                    </a:cubicBezTo>
                    <a:cubicBezTo>
                      <a:pt x="307" y="58"/>
                      <a:pt x="229" y="14"/>
                      <a:pt x="160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C2CEB88A-4347-41A1-9BDB-C5813DBAF6EC}"/>
                </a:ext>
              </a:extLst>
            </p:cNvPr>
            <p:cNvGrpSpPr/>
            <p:nvPr/>
          </p:nvGrpSpPr>
          <p:grpSpPr>
            <a:xfrm>
              <a:off x="3896495" y="1333820"/>
              <a:ext cx="455250" cy="455245"/>
              <a:chOff x="1140024" y="-1159083"/>
              <a:chExt cx="564821" cy="564815"/>
            </a:xfrm>
          </p:grpSpPr>
          <p:sp>
            <p:nvSpPr>
              <p:cNvPr id="109" name="Oval 12">
                <a:extLst>
                  <a:ext uri="{FF2B5EF4-FFF2-40B4-BE49-F238E27FC236}">
                    <a16:creationId xmlns:a16="http://schemas.microsoft.com/office/drawing/2014/main" id="{E0314AE1-3545-419A-AFCE-109B2B04B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24" y="-1159083"/>
                <a:ext cx="564821" cy="564815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50F02DCF-C798-43CE-90F5-A5F520C26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6051" y="-1029242"/>
                <a:ext cx="232766" cy="305132"/>
              </a:xfrm>
              <a:custGeom>
                <a:avLst/>
                <a:gdLst>
                  <a:gd name="T0" fmla="*/ 451 w 493"/>
                  <a:gd name="T1" fmla="*/ 579 h 646"/>
                  <a:gd name="T2" fmla="*/ 285 w 493"/>
                  <a:gd name="T3" fmla="*/ 321 h 646"/>
                  <a:gd name="T4" fmla="*/ 419 w 493"/>
                  <a:gd name="T5" fmla="*/ 174 h 646"/>
                  <a:gd name="T6" fmla="*/ 424 w 493"/>
                  <a:gd name="T7" fmla="*/ 165 h 646"/>
                  <a:gd name="T8" fmla="*/ 460 w 493"/>
                  <a:gd name="T9" fmla="*/ 67 h 646"/>
                  <a:gd name="T10" fmla="*/ 460 w 493"/>
                  <a:gd name="T11" fmla="*/ 0 h 646"/>
                  <a:gd name="T12" fmla="*/ 0 w 493"/>
                  <a:gd name="T13" fmla="*/ 33 h 646"/>
                  <a:gd name="T14" fmla="*/ 44 w 493"/>
                  <a:gd name="T15" fmla="*/ 67 h 646"/>
                  <a:gd name="T16" fmla="*/ 73 w 493"/>
                  <a:gd name="T17" fmla="*/ 166 h 646"/>
                  <a:gd name="T18" fmla="*/ 211 w 493"/>
                  <a:gd name="T19" fmla="*/ 317 h 646"/>
                  <a:gd name="T20" fmla="*/ 211 w 493"/>
                  <a:gd name="T21" fmla="*/ 332 h 646"/>
                  <a:gd name="T22" fmla="*/ 34 w 493"/>
                  <a:gd name="T23" fmla="*/ 579 h 646"/>
                  <a:gd name="T24" fmla="*/ 34 w 493"/>
                  <a:gd name="T25" fmla="*/ 646 h 646"/>
                  <a:gd name="T26" fmla="*/ 493 w 493"/>
                  <a:gd name="T27" fmla="*/ 612 h 646"/>
                  <a:gd name="T28" fmla="*/ 404 w 493"/>
                  <a:gd name="T29" fmla="*/ 479 h 646"/>
                  <a:gd name="T30" fmla="*/ 285 w 493"/>
                  <a:gd name="T31" fmla="*/ 348 h 646"/>
                  <a:gd name="T32" fmla="*/ 14 w 493"/>
                  <a:gd name="T33" fmla="*/ 33 h 646"/>
                  <a:gd name="T34" fmla="*/ 460 w 493"/>
                  <a:gd name="T35" fmla="*/ 14 h 646"/>
                  <a:gd name="T36" fmla="*/ 460 w 493"/>
                  <a:gd name="T37" fmla="*/ 53 h 646"/>
                  <a:gd name="T38" fmla="*/ 14 w 493"/>
                  <a:gd name="T39" fmla="*/ 33 h 646"/>
                  <a:gd name="T40" fmla="*/ 412 w 493"/>
                  <a:gd name="T41" fmla="*/ 156 h 646"/>
                  <a:gd name="T42" fmla="*/ 85 w 493"/>
                  <a:gd name="T43" fmla="*/ 156 h 646"/>
                  <a:gd name="T44" fmla="*/ 439 w 493"/>
                  <a:gd name="T45" fmla="*/ 67 h 646"/>
                  <a:gd name="T46" fmla="*/ 211 w 493"/>
                  <a:gd name="T47" fmla="*/ 490 h 646"/>
                  <a:gd name="T48" fmla="*/ 211 w 493"/>
                  <a:gd name="T49" fmla="*/ 348 h 646"/>
                  <a:gd name="T50" fmla="*/ 156 w 493"/>
                  <a:gd name="T51" fmla="*/ 509 h 646"/>
                  <a:gd name="T52" fmla="*/ 219 w 493"/>
                  <a:gd name="T53" fmla="*/ 503 h 646"/>
                  <a:gd name="T54" fmla="*/ 225 w 493"/>
                  <a:gd name="T55" fmla="*/ 336 h 646"/>
                  <a:gd name="T56" fmla="*/ 225 w 493"/>
                  <a:gd name="T57" fmla="*/ 313 h 646"/>
                  <a:gd name="T58" fmla="*/ 94 w 493"/>
                  <a:gd name="T59" fmla="*/ 175 h 646"/>
                  <a:gd name="T60" fmla="*/ 259 w 493"/>
                  <a:gd name="T61" fmla="*/ 169 h 646"/>
                  <a:gd name="T62" fmla="*/ 274 w 493"/>
                  <a:gd name="T63" fmla="*/ 307 h 646"/>
                  <a:gd name="T64" fmla="*/ 271 w 493"/>
                  <a:gd name="T65" fmla="*/ 321 h 646"/>
                  <a:gd name="T66" fmla="*/ 271 w 493"/>
                  <a:gd name="T67" fmla="*/ 483 h 646"/>
                  <a:gd name="T68" fmla="*/ 278 w 493"/>
                  <a:gd name="T69" fmla="*/ 493 h 646"/>
                  <a:gd name="T70" fmla="*/ 437 w 493"/>
                  <a:gd name="T71" fmla="*/ 579 h 646"/>
                  <a:gd name="T72" fmla="*/ 84 w 493"/>
                  <a:gd name="T73" fmla="*/ 495 h 646"/>
                  <a:gd name="T74" fmla="*/ 34 w 493"/>
                  <a:gd name="T75" fmla="*/ 632 h 646"/>
                  <a:gd name="T76" fmla="*/ 34 w 493"/>
                  <a:gd name="T77" fmla="*/ 593 h 646"/>
                  <a:gd name="T78" fmla="*/ 479 w 493"/>
                  <a:gd name="T79" fmla="*/ 612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3" h="646">
                    <a:moveTo>
                      <a:pt x="460" y="579"/>
                    </a:moveTo>
                    <a:cubicBezTo>
                      <a:pt x="451" y="579"/>
                      <a:pt x="451" y="579"/>
                      <a:pt x="451" y="579"/>
                    </a:cubicBezTo>
                    <a:cubicBezTo>
                      <a:pt x="435" y="462"/>
                      <a:pt x="357" y="372"/>
                      <a:pt x="285" y="332"/>
                    </a:cubicBezTo>
                    <a:cubicBezTo>
                      <a:pt x="285" y="321"/>
                      <a:pt x="285" y="321"/>
                      <a:pt x="285" y="321"/>
                    </a:cubicBezTo>
                    <a:cubicBezTo>
                      <a:pt x="285" y="317"/>
                      <a:pt x="285" y="317"/>
                      <a:pt x="285" y="317"/>
                    </a:cubicBezTo>
                    <a:cubicBezTo>
                      <a:pt x="334" y="291"/>
                      <a:pt x="385" y="241"/>
                      <a:pt x="419" y="174"/>
                    </a:cubicBezTo>
                    <a:cubicBezTo>
                      <a:pt x="421" y="174"/>
                      <a:pt x="422" y="173"/>
                      <a:pt x="423" y="172"/>
                    </a:cubicBezTo>
                    <a:cubicBezTo>
                      <a:pt x="424" y="170"/>
                      <a:pt x="424" y="167"/>
                      <a:pt x="424" y="165"/>
                    </a:cubicBezTo>
                    <a:cubicBezTo>
                      <a:pt x="438" y="135"/>
                      <a:pt x="448" y="102"/>
                      <a:pt x="453" y="67"/>
                    </a:cubicBezTo>
                    <a:cubicBezTo>
                      <a:pt x="460" y="67"/>
                      <a:pt x="460" y="67"/>
                      <a:pt x="460" y="67"/>
                    </a:cubicBezTo>
                    <a:cubicBezTo>
                      <a:pt x="478" y="67"/>
                      <a:pt x="493" y="52"/>
                      <a:pt x="493" y="33"/>
                    </a:cubicBezTo>
                    <a:cubicBezTo>
                      <a:pt x="493" y="15"/>
                      <a:pt x="478" y="0"/>
                      <a:pt x="46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8" y="100"/>
                      <a:pt x="58" y="130"/>
                      <a:pt x="70" y="158"/>
                    </a:cubicBezTo>
                    <a:cubicBezTo>
                      <a:pt x="69" y="161"/>
                      <a:pt x="70" y="165"/>
                      <a:pt x="73" y="166"/>
                    </a:cubicBezTo>
                    <a:cubicBezTo>
                      <a:pt x="73" y="166"/>
                      <a:pt x="74" y="167"/>
                      <a:pt x="74" y="167"/>
                    </a:cubicBezTo>
                    <a:cubicBezTo>
                      <a:pt x="107" y="237"/>
                      <a:pt x="160" y="290"/>
                      <a:pt x="211" y="317"/>
                    </a:cubicBezTo>
                    <a:cubicBezTo>
                      <a:pt x="211" y="330"/>
                      <a:pt x="211" y="330"/>
                      <a:pt x="211" y="330"/>
                    </a:cubicBezTo>
                    <a:cubicBezTo>
                      <a:pt x="211" y="332"/>
                      <a:pt x="211" y="332"/>
                      <a:pt x="211" y="332"/>
                    </a:cubicBezTo>
                    <a:cubicBezTo>
                      <a:pt x="140" y="371"/>
                      <a:pt x="62" y="462"/>
                      <a:pt x="44" y="579"/>
                    </a:cubicBezTo>
                    <a:cubicBezTo>
                      <a:pt x="34" y="579"/>
                      <a:pt x="34" y="579"/>
                      <a:pt x="34" y="579"/>
                    </a:cubicBezTo>
                    <a:cubicBezTo>
                      <a:pt x="15" y="579"/>
                      <a:pt x="0" y="594"/>
                      <a:pt x="0" y="612"/>
                    </a:cubicBezTo>
                    <a:cubicBezTo>
                      <a:pt x="0" y="631"/>
                      <a:pt x="15" y="646"/>
                      <a:pt x="34" y="646"/>
                    </a:cubicBezTo>
                    <a:cubicBezTo>
                      <a:pt x="460" y="646"/>
                      <a:pt x="460" y="646"/>
                      <a:pt x="460" y="646"/>
                    </a:cubicBezTo>
                    <a:cubicBezTo>
                      <a:pt x="478" y="646"/>
                      <a:pt x="493" y="631"/>
                      <a:pt x="493" y="612"/>
                    </a:cubicBezTo>
                    <a:cubicBezTo>
                      <a:pt x="493" y="594"/>
                      <a:pt x="478" y="579"/>
                      <a:pt x="460" y="579"/>
                    </a:cubicBezTo>
                    <a:close/>
                    <a:moveTo>
                      <a:pt x="404" y="479"/>
                    </a:moveTo>
                    <a:cubicBezTo>
                      <a:pt x="371" y="466"/>
                      <a:pt x="329" y="470"/>
                      <a:pt x="285" y="478"/>
                    </a:cubicBezTo>
                    <a:cubicBezTo>
                      <a:pt x="285" y="348"/>
                      <a:pt x="285" y="348"/>
                      <a:pt x="285" y="348"/>
                    </a:cubicBezTo>
                    <a:cubicBezTo>
                      <a:pt x="328" y="374"/>
                      <a:pt x="373" y="420"/>
                      <a:pt x="404" y="479"/>
                    </a:cubicBezTo>
                    <a:close/>
                    <a:moveTo>
                      <a:pt x="14" y="33"/>
                    </a:moveTo>
                    <a:cubicBezTo>
                      <a:pt x="14" y="23"/>
                      <a:pt x="23" y="14"/>
                      <a:pt x="34" y="14"/>
                    </a:cubicBezTo>
                    <a:cubicBezTo>
                      <a:pt x="460" y="14"/>
                      <a:pt x="460" y="14"/>
                      <a:pt x="460" y="14"/>
                    </a:cubicBezTo>
                    <a:cubicBezTo>
                      <a:pt x="471" y="14"/>
                      <a:pt x="479" y="23"/>
                      <a:pt x="479" y="33"/>
                    </a:cubicBezTo>
                    <a:cubicBezTo>
                      <a:pt x="479" y="44"/>
                      <a:pt x="471" y="53"/>
                      <a:pt x="460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23" y="53"/>
                      <a:pt x="14" y="44"/>
                      <a:pt x="14" y="33"/>
                    </a:cubicBezTo>
                    <a:close/>
                    <a:moveTo>
                      <a:pt x="439" y="67"/>
                    </a:moveTo>
                    <a:cubicBezTo>
                      <a:pt x="434" y="99"/>
                      <a:pt x="425" y="129"/>
                      <a:pt x="412" y="156"/>
                    </a:cubicBezTo>
                    <a:cubicBezTo>
                      <a:pt x="372" y="134"/>
                      <a:pt x="315" y="145"/>
                      <a:pt x="256" y="156"/>
                    </a:cubicBezTo>
                    <a:cubicBezTo>
                      <a:pt x="196" y="167"/>
                      <a:pt x="134" y="178"/>
                      <a:pt x="85" y="156"/>
                    </a:cubicBezTo>
                    <a:cubicBezTo>
                      <a:pt x="72" y="129"/>
                      <a:pt x="63" y="99"/>
                      <a:pt x="58" y="67"/>
                    </a:cubicBezTo>
                    <a:lnTo>
                      <a:pt x="439" y="67"/>
                    </a:lnTo>
                    <a:close/>
                    <a:moveTo>
                      <a:pt x="211" y="348"/>
                    </a:moveTo>
                    <a:cubicBezTo>
                      <a:pt x="211" y="490"/>
                      <a:pt x="211" y="490"/>
                      <a:pt x="211" y="490"/>
                    </a:cubicBezTo>
                    <a:cubicBezTo>
                      <a:pt x="171" y="496"/>
                      <a:pt x="127" y="499"/>
                      <a:pt x="90" y="483"/>
                    </a:cubicBezTo>
                    <a:cubicBezTo>
                      <a:pt x="121" y="422"/>
                      <a:pt x="168" y="374"/>
                      <a:pt x="211" y="348"/>
                    </a:cubicBezTo>
                    <a:close/>
                    <a:moveTo>
                      <a:pt x="84" y="495"/>
                    </a:moveTo>
                    <a:cubicBezTo>
                      <a:pt x="107" y="505"/>
                      <a:pt x="131" y="509"/>
                      <a:pt x="156" y="509"/>
                    </a:cubicBezTo>
                    <a:cubicBezTo>
                      <a:pt x="178" y="509"/>
                      <a:pt x="199" y="506"/>
                      <a:pt x="219" y="503"/>
                    </a:cubicBezTo>
                    <a:cubicBezTo>
                      <a:pt x="219" y="503"/>
                      <a:pt x="219" y="503"/>
                      <a:pt x="219" y="503"/>
                    </a:cubicBezTo>
                    <a:cubicBezTo>
                      <a:pt x="222" y="503"/>
                      <a:pt x="225" y="500"/>
                      <a:pt x="225" y="496"/>
                    </a:cubicBezTo>
                    <a:cubicBezTo>
                      <a:pt x="225" y="336"/>
                      <a:pt x="225" y="336"/>
                      <a:pt x="225" y="336"/>
                    </a:cubicBezTo>
                    <a:cubicBezTo>
                      <a:pt x="225" y="330"/>
                      <a:pt x="225" y="330"/>
                      <a:pt x="225" y="330"/>
                    </a:cubicBezTo>
                    <a:cubicBezTo>
                      <a:pt x="225" y="313"/>
                      <a:pt x="225" y="313"/>
                      <a:pt x="225" y="313"/>
                    </a:cubicBezTo>
                    <a:cubicBezTo>
                      <a:pt x="225" y="311"/>
                      <a:pt x="224" y="308"/>
                      <a:pt x="221" y="307"/>
                    </a:cubicBezTo>
                    <a:cubicBezTo>
                      <a:pt x="177" y="284"/>
                      <a:pt x="127" y="237"/>
                      <a:pt x="94" y="175"/>
                    </a:cubicBezTo>
                    <a:cubicBezTo>
                      <a:pt x="112" y="180"/>
                      <a:pt x="131" y="183"/>
                      <a:pt x="151" y="183"/>
                    </a:cubicBezTo>
                    <a:cubicBezTo>
                      <a:pt x="186" y="183"/>
                      <a:pt x="223" y="176"/>
                      <a:pt x="259" y="169"/>
                    </a:cubicBezTo>
                    <a:cubicBezTo>
                      <a:pt x="316" y="159"/>
                      <a:pt x="370" y="149"/>
                      <a:pt x="406" y="169"/>
                    </a:cubicBezTo>
                    <a:cubicBezTo>
                      <a:pt x="372" y="234"/>
                      <a:pt x="321" y="283"/>
                      <a:pt x="274" y="307"/>
                    </a:cubicBezTo>
                    <a:cubicBezTo>
                      <a:pt x="272" y="308"/>
                      <a:pt x="271" y="311"/>
                      <a:pt x="271" y="313"/>
                    </a:cubicBezTo>
                    <a:cubicBezTo>
                      <a:pt x="271" y="321"/>
                      <a:pt x="271" y="321"/>
                      <a:pt x="271" y="321"/>
                    </a:cubicBezTo>
                    <a:cubicBezTo>
                      <a:pt x="271" y="336"/>
                      <a:pt x="271" y="336"/>
                      <a:pt x="271" y="336"/>
                    </a:cubicBezTo>
                    <a:cubicBezTo>
                      <a:pt x="271" y="483"/>
                      <a:pt x="271" y="483"/>
                      <a:pt x="271" y="483"/>
                    </a:cubicBezTo>
                    <a:cubicBezTo>
                      <a:pt x="270" y="484"/>
                      <a:pt x="270" y="486"/>
                      <a:pt x="270" y="487"/>
                    </a:cubicBezTo>
                    <a:cubicBezTo>
                      <a:pt x="271" y="491"/>
                      <a:pt x="274" y="494"/>
                      <a:pt x="278" y="493"/>
                    </a:cubicBezTo>
                    <a:cubicBezTo>
                      <a:pt x="331" y="484"/>
                      <a:pt x="381" y="477"/>
                      <a:pt x="414" y="499"/>
                    </a:cubicBezTo>
                    <a:cubicBezTo>
                      <a:pt x="425" y="524"/>
                      <a:pt x="433" y="551"/>
                      <a:pt x="437" y="579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63" y="549"/>
                      <a:pt x="72" y="521"/>
                      <a:pt x="84" y="495"/>
                    </a:cubicBezTo>
                    <a:close/>
                    <a:moveTo>
                      <a:pt x="460" y="632"/>
                    </a:moveTo>
                    <a:cubicBezTo>
                      <a:pt x="34" y="632"/>
                      <a:pt x="34" y="632"/>
                      <a:pt x="34" y="632"/>
                    </a:cubicBezTo>
                    <a:cubicBezTo>
                      <a:pt x="23" y="632"/>
                      <a:pt x="14" y="623"/>
                      <a:pt x="14" y="612"/>
                    </a:cubicBezTo>
                    <a:cubicBezTo>
                      <a:pt x="14" y="601"/>
                      <a:pt x="23" y="593"/>
                      <a:pt x="34" y="593"/>
                    </a:cubicBezTo>
                    <a:cubicBezTo>
                      <a:pt x="460" y="593"/>
                      <a:pt x="460" y="593"/>
                      <a:pt x="460" y="593"/>
                    </a:cubicBezTo>
                    <a:cubicBezTo>
                      <a:pt x="471" y="593"/>
                      <a:pt x="479" y="601"/>
                      <a:pt x="479" y="612"/>
                    </a:cubicBezTo>
                    <a:cubicBezTo>
                      <a:pt x="479" y="623"/>
                      <a:pt x="471" y="632"/>
                      <a:pt x="460" y="6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9F274FD-9552-4875-BE96-6286B05D8F74}"/>
                </a:ext>
              </a:extLst>
            </p:cNvPr>
            <p:cNvGrpSpPr/>
            <p:nvPr/>
          </p:nvGrpSpPr>
          <p:grpSpPr>
            <a:xfrm>
              <a:off x="3411276" y="2590774"/>
              <a:ext cx="455250" cy="455245"/>
              <a:chOff x="3538631" y="-1159084"/>
              <a:chExt cx="564821" cy="564816"/>
            </a:xfrm>
          </p:grpSpPr>
          <p:sp>
            <p:nvSpPr>
              <p:cNvPr id="112" name="Oval 12">
                <a:extLst>
                  <a:ext uri="{FF2B5EF4-FFF2-40B4-BE49-F238E27FC236}">
                    <a16:creationId xmlns:a16="http://schemas.microsoft.com/office/drawing/2014/main" id="{999CF808-C2B1-4E5D-B92F-2F572C58C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631" y="-1159084"/>
                <a:ext cx="564821" cy="564816"/>
              </a:xfrm>
              <a:prstGeom prst="ellipse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  <p:sp>
            <p:nvSpPr>
              <p:cNvPr id="113" name="Freeform 7">
                <a:extLst>
                  <a:ext uri="{FF2B5EF4-FFF2-40B4-BE49-F238E27FC236}">
                    <a16:creationId xmlns:a16="http://schemas.microsoft.com/office/drawing/2014/main" id="{176A1CE3-F1FC-47F5-AC6A-042260E6A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4531" y="-1052377"/>
                <a:ext cx="353020" cy="342734"/>
              </a:xfrm>
              <a:custGeom>
                <a:avLst/>
                <a:gdLst>
                  <a:gd name="T0" fmla="*/ 492 w 640"/>
                  <a:gd name="T1" fmla="*/ 256 h 621"/>
                  <a:gd name="T2" fmla="*/ 421 w 640"/>
                  <a:gd name="T3" fmla="*/ 285 h 621"/>
                  <a:gd name="T4" fmla="*/ 334 w 640"/>
                  <a:gd name="T5" fmla="*/ 147 h 621"/>
                  <a:gd name="T6" fmla="*/ 327 w 640"/>
                  <a:gd name="T7" fmla="*/ 0 h 621"/>
                  <a:gd name="T8" fmla="*/ 320 w 640"/>
                  <a:gd name="T9" fmla="*/ 147 h 621"/>
                  <a:gd name="T10" fmla="*/ 234 w 640"/>
                  <a:gd name="T11" fmla="*/ 286 h 621"/>
                  <a:gd name="T12" fmla="*/ 147 w 640"/>
                  <a:gd name="T13" fmla="*/ 256 h 621"/>
                  <a:gd name="T14" fmla="*/ 0 w 640"/>
                  <a:gd name="T15" fmla="*/ 256 h 621"/>
                  <a:gd name="T16" fmla="*/ 143 w 640"/>
                  <a:gd name="T17" fmla="*/ 281 h 621"/>
                  <a:gd name="T18" fmla="*/ 229 w 640"/>
                  <a:gd name="T19" fmla="*/ 316 h 621"/>
                  <a:gd name="T20" fmla="*/ 206 w 640"/>
                  <a:gd name="T21" fmla="*/ 483 h 621"/>
                  <a:gd name="T22" fmla="*/ 97 w 640"/>
                  <a:gd name="T23" fmla="*/ 548 h 621"/>
                  <a:gd name="T24" fmla="*/ 245 w 640"/>
                  <a:gd name="T25" fmla="*/ 548 h 621"/>
                  <a:gd name="T26" fmla="*/ 278 w 640"/>
                  <a:gd name="T27" fmla="*/ 401 h 621"/>
                  <a:gd name="T28" fmla="*/ 372 w 640"/>
                  <a:gd name="T29" fmla="*/ 404 h 621"/>
                  <a:gd name="T30" fmla="*/ 394 w 640"/>
                  <a:gd name="T31" fmla="*/ 548 h 621"/>
                  <a:gd name="T32" fmla="*/ 542 w 640"/>
                  <a:gd name="T33" fmla="*/ 548 h 621"/>
                  <a:gd name="T34" fmla="*/ 436 w 640"/>
                  <a:gd name="T35" fmla="*/ 481 h 621"/>
                  <a:gd name="T36" fmla="*/ 426 w 640"/>
                  <a:gd name="T37" fmla="*/ 316 h 621"/>
                  <a:gd name="T38" fmla="*/ 496 w 640"/>
                  <a:gd name="T39" fmla="*/ 281 h 621"/>
                  <a:gd name="T40" fmla="*/ 640 w 640"/>
                  <a:gd name="T41" fmla="*/ 256 h 621"/>
                  <a:gd name="T42" fmla="*/ 73 w 640"/>
                  <a:gd name="T43" fmla="*/ 316 h 621"/>
                  <a:gd name="T44" fmla="*/ 73 w 640"/>
                  <a:gd name="T45" fmla="*/ 196 h 621"/>
                  <a:gd name="T46" fmla="*/ 73 w 640"/>
                  <a:gd name="T47" fmla="*/ 316 h 621"/>
                  <a:gd name="T48" fmla="*/ 171 w 640"/>
                  <a:gd name="T49" fmla="*/ 607 h 621"/>
                  <a:gd name="T50" fmla="*/ 171 w 640"/>
                  <a:gd name="T51" fmla="*/ 488 h 621"/>
                  <a:gd name="T52" fmla="*/ 528 w 640"/>
                  <a:gd name="T53" fmla="*/ 548 h 621"/>
                  <a:gd name="T54" fmla="*/ 408 w 640"/>
                  <a:gd name="T55" fmla="*/ 548 h 621"/>
                  <a:gd name="T56" fmla="*/ 528 w 640"/>
                  <a:gd name="T57" fmla="*/ 548 h 621"/>
                  <a:gd name="T58" fmla="*/ 327 w 640"/>
                  <a:gd name="T59" fmla="*/ 14 h 621"/>
                  <a:gd name="T60" fmla="*/ 327 w 640"/>
                  <a:gd name="T61" fmla="*/ 134 h 621"/>
                  <a:gd name="T62" fmla="*/ 327 w 640"/>
                  <a:gd name="T63" fmla="*/ 400 h 621"/>
                  <a:gd name="T64" fmla="*/ 327 w 640"/>
                  <a:gd name="T65" fmla="*/ 232 h 621"/>
                  <a:gd name="T66" fmla="*/ 327 w 640"/>
                  <a:gd name="T67" fmla="*/ 400 h 621"/>
                  <a:gd name="T68" fmla="*/ 508 w 640"/>
                  <a:gd name="T69" fmla="*/ 271 h 621"/>
                  <a:gd name="T70" fmla="*/ 508 w 640"/>
                  <a:gd name="T71" fmla="*/ 271 h 621"/>
                  <a:gd name="T72" fmla="*/ 566 w 640"/>
                  <a:gd name="T73" fmla="*/ 196 h 621"/>
                  <a:gd name="T74" fmla="*/ 566 w 640"/>
                  <a:gd name="T75" fmla="*/ 316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0" h="621">
                    <a:moveTo>
                      <a:pt x="566" y="182"/>
                    </a:moveTo>
                    <a:cubicBezTo>
                      <a:pt x="525" y="182"/>
                      <a:pt x="492" y="215"/>
                      <a:pt x="492" y="256"/>
                    </a:cubicBezTo>
                    <a:cubicBezTo>
                      <a:pt x="492" y="260"/>
                      <a:pt x="492" y="264"/>
                      <a:pt x="493" y="267"/>
                    </a:cubicBezTo>
                    <a:cubicBezTo>
                      <a:pt x="421" y="285"/>
                      <a:pt x="421" y="285"/>
                      <a:pt x="421" y="285"/>
                    </a:cubicBezTo>
                    <a:cubicBezTo>
                      <a:pt x="408" y="248"/>
                      <a:pt x="375" y="221"/>
                      <a:pt x="334" y="218"/>
                    </a:cubicBezTo>
                    <a:cubicBezTo>
                      <a:pt x="334" y="147"/>
                      <a:pt x="334" y="147"/>
                      <a:pt x="334" y="147"/>
                    </a:cubicBezTo>
                    <a:cubicBezTo>
                      <a:pt x="372" y="144"/>
                      <a:pt x="401" y="112"/>
                      <a:pt x="401" y="74"/>
                    </a:cubicBezTo>
                    <a:cubicBezTo>
                      <a:pt x="401" y="33"/>
                      <a:pt x="368" y="0"/>
                      <a:pt x="327" y="0"/>
                    </a:cubicBezTo>
                    <a:cubicBezTo>
                      <a:pt x="287" y="0"/>
                      <a:pt x="254" y="33"/>
                      <a:pt x="254" y="74"/>
                    </a:cubicBezTo>
                    <a:cubicBezTo>
                      <a:pt x="254" y="112"/>
                      <a:pt x="283" y="144"/>
                      <a:pt x="320" y="147"/>
                    </a:cubicBezTo>
                    <a:cubicBezTo>
                      <a:pt x="320" y="218"/>
                      <a:pt x="320" y="218"/>
                      <a:pt x="320" y="218"/>
                    </a:cubicBezTo>
                    <a:cubicBezTo>
                      <a:pt x="280" y="221"/>
                      <a:pt x="246" y="249"/>
                      <a:pt x="234" y="286"/>
                    </a:cubicBezTo>
                    <a:cubicBezTo>
                      <a:pt x="146" y="267"/>
                      <a:pt x="146" y="267"/>
                      <a:pt x="146" y="267"/>
                    </a:cubicBezTo>
                    <a:cubicBezTo>
                      <a:pt x="147" y="263"/>
                      <a:pt x="147" y="260"/>
                      <a:pt x="147" y="256"/>
                    </a:cubicBezTo>
                    <a:cubicBezTo>
                      <a:pt x="147" y="215"/>
                      <a:pt x="114" y="182"/>
                      <a:pt x="73" y="182"/>
                    </a:cubicBezTo>
                    <a:cubicBezTo>
                      <a:pt x="33" y="182"/>
                      <a:pt x="0" y="215"/>
                      <a:pt x="0" y="256"/>
                    </a:cubicBezTo>
                    <a:cubicBezTo>
                      <a:pt x="0" y="297"/>
                      <a:pt x="33" y="330"/>
                      <a:pt x="73" y="330"/>
                    </a:cubicBezTo>
                    <a:cubicBezTo>
                      <a:pt x="105" y="330"/>
                      <a:pt x="133" y="309"/>
                      <a:pt x="143" y="281"/>
                    </a:cubicBezTo>
                    <a:cubicBezTo>
                      <a:pt x="230" y="300"/>
                      <a:pt x="230" y="300"/>
                      <a:pt x="230" y="300"/>
                    </a:cubicBezTo>
                    <a:cubicBezTo>
                      <a:pt x="229" y="305"/>
                      <a:pt x="229" y="311"/>
                      <a:pt x="229" y="316"/>
                    </a:cubicBezTo>
                    <a:cubicBezTo>
                      <a:pt x="229" y="348"/>
                      <a:pt x="244" y="375"/>
                      <a:pt x="267" y="394"/>
                    </a:cubicBezTo>
                    <a:cubicBezTo>
                      <a:pt x="206" y="483"/>
                      <a:pt x="206" y="483"/>
                      <a:pt x="206" y="483"/>
                    </a:cubicBezTo>
                    <a:cubicBezTo>
                      <a:pt x="196" y="477"/>
                      <a:pt x="184" y="474"/>
                      <a:pt x="171" y="474"/>
                    </a:cubicBezTo>
                    <a:cubicBezTo>
                      <a:pt x="130" y="474"/>
                      <a:pt x="97" y="507"/>
                      <a:pt x="97" y="548"/>
                    </a:cubicBezTo>
                    <a:cubicBezTo>
                      <a:pt x="97" y="588"/>
                      <a:pt x="130" y="621"/>
                      <a:pt x="171" y="621"/>
                    </a:cubicBezTo>
                    <a:cubicBezTo>
                      <a:pt x="212" y="621"/>
                      <a:pt x="245" y="588"/>
                      <a:pt x="245" y="548"/>
                    </a:cubicBezTo>
                    <a:cubicBezTo>
                      <a:pt x="245" y="525"/>
                      <a:pt x="234" y="504"/>
                      <a:pt x="218" y="491"/>
                    </a:cubicBezTo>
                    <a:cubicBezTo>
                      <a:pt x="278" y="401"/>
                      <a:pt x="278" y="401"/>
                      <a:pt x="278" y="401"/>
                    </a:cubicBezTo>
                    <a:cubicBezTo>
                      <a:pt x="293" y="410"/>
                      <a:pt x="309" y="414"/>
                      <a:pt x="327" y="414"/>
                    </a:cubicBezTo>
                    <a:cubicBezTo>
                      <a:pt x="343" y="414"/>
                      <a:pt x="359" y="411"/>
                      <a:pt x="372" y="404"/>
                    </a:cubicBezTo>
                    <a:cubicBezTo>
                      <a:pt x="424" y="489"/>
                      <a:pt x="424" y="489"/>
                      <a:pt x="424" y="489"/>
                    </a:cubicBezTo>
                    <a:cubicBezTo>
                      <a:pt x="406" y="502"/>
                      <a:pt x="394" y="523"/>
                      <a:pt x="394" y="548"/>
                    </a:cubicBezTo>
                    <a:cubicBezTo>
                      <a:pt x="394" y="588"/>
                      <a:pt x="427" y="621"/>
                      <a:pt x="468" y="621"/>
                    </a:cubicBezTo>
                    <a:cubicBezTo>
                      <a:pt x="509" y="621"/>
                      <a:pt x="542" y="588"/>
                      <a:pt x="542" y="548"/>
                    </a:cubicBezTo>
                    <a:cubicBezTo>
                      <a:pt x="542" y="507"/>
                      <a:pt x="509" y="474"/>
                      <a:pt x="468" y="474"/>
                    </a:cubicBezTo>
                    <a:cubicBezTo>
                      <a:pt x="456" y="474"/>
                      <a:pt x="446" y="477"/>
                      <a:pt x="436" y="481"/>
                    </a:cubicBezTo>
                    <a:cubicBezTo>
                      <a:pt x="384" y="396"/>
                      <a:pt x="384" y="396"/>
                      <a:pt x="384" y="396"/>
                    </a:cubicBezTo>
                    <a:cubicBezTo>
                      <a:pt x="409" y="378"/>
                      <a:pt x="426" y="349"/>
                      <a:pt x="426" y="316"/>
                    </a:cubicBezTo>
                    <a:cubicBezTo>
                      <a:pt x="426" y="310"/>
                      <a:pt x="425" y="305"/>
                      <a:pt x="424" y="299"/>
                    </a:cubicBezTo>
                    <a:cubicBezTo>
                      <a:pt x="496" y="281"/>
                      <a:pt x="496" y="281"/>
                      <a:pt x="496" y="281"/>
                    </a:cubicBezTo>
                    <a:cubicBezTo>
                      <a:pt x="507" y="309"/>
                      <a:pt x="534" y="330"/>
                      <a:pt x="566" y="330"/>
                    </a:cubicBezTo>
                    <a:cubicBezTo>
                      <a:pt x="606" y="330"/>
                      <a:pt x="640" y="297"/>
                      <a:pt x="640" y="256"/>
                    </a:cubicBezTo>
                    <a:cubicBezTo>
                      <a:pt x="640" y="215"/>
                      <a:pt x="606" y="182"/>
                      <a:pt x="566" y="182"/>
                    </a:cubicBezTo>
                    <a:close/>
                    <a:moveTo>
                      <a:pt x="73" y="316"/>
                    </a:moveTo>
                    <a:cubicBezTo>
                      <a:pt x="40" y="316"/>
                      <a:pt x="14" y="289"/>
                      <a:pt x="14" y="256"/>
                    </a:cubicBezTo>
                    <a:cubicBezTo>
                      <a:pt x="14" y="223"/>
                      <a:pt x="40" y="196"/>
                      <a:pt x="73" y="196"/>
                    </a:cubicBezTo>
                    <a:cubicBezTo>
                      <a:pt x="106" y="196"/>
                      <a:pt x="133" y="223"/>
                      <a:pt x="133" y="256"/>
                    </a:cubicBezTo>
                    <a:cubicBezTo>
                      <a:pt x="133" y="289"/>
                      <a:pt x="106" y="316"/>
                      <a:pt x="73" y="316"/>
                    </a:cubicBezTo>
                    <a:close/>
                    <a:moveTo>
                      <a:pt x="231" y="548"/>
                    </a:moveTo>
                    <a:cubicBezTo>
                      <a:pt x="231" y="581"/>
                      <a:pt x="204" y="607"/>
                      <a:pt x="171" y="607"/>
                    </a:cubicBezTo>
                    <a:cubicBezTo>
                      <a:pt x="138" y="607"/>
                      <a:pt x="111" y="581"/>
                      <a:pt x="111" y="548"/>
                    </a:cubicBezTo>
                    <a:cubicBezTo>
                      <a:pt x="111" y="515"/>
                      <a:pt x="138" y="488"/>
                      <a:pt x="171" y="488"/>
                    </a:cubicBezTo>
                    <a:cubicBezTo>
                      <a:pt x="204" y="488"/>
                      <a:pt x="231" y="515"/>
                      <a:pt x="231" y="548"/>
                    </a:cubicBezTo>
                    <a:close/>
                    <a:moveTo>
                      <a:pt x="528" y="548"/>
                    </a:moveTo>
                    <a:cubicBezTo>
                      <a:pt x="528" y="581"/>
                      <a:pt x="501" y="607"/>
                      <a:pt x="468" y="607"/>
                    </a:cubicBezTo>
                    <a:cubicBezTo>
                      <a:pt x="435" y="607"/>
                      <a:pt x="408" y="581"/>
                      <a:pt x="408" y="548"/>
                    </a:cubicBezTo>
                    <a:cubicBezTo>
                      <a:pt x="408" y="515"/>
                      <a:pt x="435" y="488"/>
                      <a:pt x="468" y="488"/>
                    </a:cubicBezTo>
                    <a:cubicBezTo>
                      <a:pt x="501" y="488"/>
                      <a:pt x="528" y="515"/>
                      <a:pt x="528" y="548"/>
                    </a:cubicBezTo>
                    <a:close/>
                    <a:moveTo>
                      <a:pt x="268" y="74"/>
                    </a:moveTo>
                    <a:cubicBezTo>
                      <a:pt x="268" y="41"/>
                      <a:pt x="294" y="14"/>
                      <a:pt x="327" y="14"/>
                    </a:cubicBezTo>
                    <a:cubicBezTo>
                      <a:pt x="360" y="14"/>
                      <a:pt x="387" y="41"/>
                      <a:pt x="387" y="74"/>
                    </a:cubicBezTo>
                    <a:cubicBezTo>
                      <a:pt x="387" y="107"/>
                      <a:pt x="360" y="134"/>
                      <a:pt x="327" y="134"/>
                    </a:cubicBezTo>
                    <a:cubicBezTo>
                      <a:pt x="294" y="134"/>
                      <a:pt x="268" y="107"/>
                      <a:pt x="268" y="74"/>
                    </a:cubicBezTo>
                    <a:close/>
                    <a:moveTo>
                      <a:pt x="327" y="400"/>
                    </a:moveTo>
                    <a:cubicBezTo>
                      <a:pt x="281" y="400"/>
                      <a:pt x="243" y="363"/>
                      <a:pt x="243" y="316"/>
                    </a:cubicBezTo>
                    <a:cubicBezTo>
                      <a:pt x="243" y="270"/>
                      <a:pt x="281" y="232"/>
                      <a:pt x="327" y="232"/>
                    </a:cubicBezTo>
                    <a:cubicBezTo>
                      <a:pt x="374" y="232"/>
                      <a:pt x="412" y="270"/>
                      <a:pt x="412" y="316"/>
                    </a:cubicBezTo>
                    <a:cubicBezTo>
                      <a:pt x="412" y="363"/>
                      <a:pt x="374" y="400"/>
                      <a:pt x="327" y="400"/>
                    </a:cubicBezTo>
                    <a:close/>
                    <a:moveTo>
                      <a:pt x="566" y="316"/>
                    </a:moveTo>
                    <a:cubicBezTo>
                      <a:pt x="538" y="316"/>
                      <a:pt x="514" y="297"/>
                      <a:pt x="508" y="271"/>
                    </a:cubicBezTo>
                    <a:cubicBezTo>
                      <a:pt x="508" y="271"/>
                      <a:pt x="508" y="271"/>
                      <a:pt x="508" y="271"/>
                    </a:cubicBezTo>
                    <a:cubicBezTo>
                      <a:pt x="508" y="271"/>
                      <a:pt x="508" y="271"/>
                      <a:pt x="508" y="271"/>
                    </a:cubicBezTo>
                    <a:cubicBezTo>
                      <a:pt x="507" y="266"/>
                      <a:pt x="506" y="261"/>
                      <a:pt x="506" y="256"/>
                    </a:cubicBezTo>
                    <a:cubicBezTo>
                      <a:pt x="506" y="223"/>
                      <a:pt x="533" y="196"/>
                      <a:pt x="566" y="196"/>
                    </a:cubicBezTo>
                    <a:cubicBezTo>
                      <a:pt x="599" y="196"/>
                      <a:pt x="626" y="223"/>
                      <a:pt x="626" y="256"/>
                    </a:cubicBezTo>
                    <a:cubicBezTo>
                      <a:pt x="626" y="289"/>
                      <a:pt x="599" y="316"/>
                      <a:pt x="566" y="3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243840" tIns="121920" rIns="243840" bIns="1219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6400">
                  <a:solidFill>
                    <a:srgbClr val="272E3A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165012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/>
              <a:t>Creative Slide Title</a:t>
            </a:r>
          </a:p>
        </p:txBody>
      </p:sp>
      <p:sp>
        <p:nvSpPr>
          <p:cNvPr id="55" name="TextBox 93">
            <a:extLst>
              <a:ext uri="{FF2B5EF4-FFF2-40B4-BE49-F238E27FC236}">
                <a16:creationId xmlns:a16="http://schemas.microsoft.com/office/drawing/2014/main" id="{B8EC9339-9BDA-4C7B-B1BB-635A69201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4126" y="3765523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59" name="Rectangle 7">
            <a:extLst>
              <a:ext uri="{FF2B5EF4-FFF2-40B4-BE49-F238E27FC236}">
                <a16:creationId xmlns:a16="http://schemas.microsoft.com/office/drawing/2014/main" id="{53BB1907-2658-4C4B-A8B8-FA42C3349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995902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E76F51"/>
                </a:solidFill>
                <a:latin typeface="+mn-lt"/>
              </a:rPr>
              <a:t>LOREM IPSUM</a:t>
            </a:r>
          </a:p>
        </p:txBody>
      </p:sp>
      <p:sp>
        <p:nvSpPr>
          <p:cNvPr id="60" name="Rectangle 8">
            <a:extLst>
              <a:ext uri="{FF2B5EF4-FFF2-40B4-BE49-F238E27FC236}">
                <a16:creationId xmlns:a16="http://schemas.microsoft.com/office/drawing/2014/main" id="{A5A915E9-0561-4461-9574-5F550E880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6596583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E9C46A"/>
                </a:solidFill>
                <a:latin typeface="+mn-lt"/>
              </a:rPr>
              <a:t>LOREM IPSUM</a:t>
            </a:r>
          </a:p>
        </p:txBody>
      </p:sp>
      <p:sp>
        <p:nvSpPr>
          <p:cNvPr id="61" name="Rectangle 9">
            <a:extLst>
              <a:ext uri="{FF2B5EF4-FFF2-40B4-BE49-F238E27FC236}">
                <a16:creationId xmlns:a16="http://schemas.microsoft.com/office/drawing/2014/main" id="{C5FD9C85-2355-4D95-8D55-ED061661E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4060" y="3240141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287271"/>
                </a:solidFill>
                <a:latin typeface="+mn-lt"/>
              </a:rPr>
              <a:t>LOREM IPSUM</a:t>
            </a:r>
          </a:p>
        </p:txBody>
      </p:sp>
      <p:sp>
        <p:nvSpPr>
          <p:cNvPr id="62" name="Rectangle 10">
            <a:extLst>
              <a:ext uri="{FF2B5EF4-FFF2-40B4-BE49-F238E27FC236}">
                <a16:creationId xmlns:a16="http://schemas.microsoft.com/office/drawing/2014/main" id="{5B760B3F-D1BF-4443-8EF6-51BFA9FA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904" y="995902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F4A261"/>
                </a:solidFill>
                <a:latin typeface="+mn-lt"/>
              </a:rPr>
              <a:t>LOREM IPSUM</a:t>
            </a:r>
          </a:p>
        </p:txBody>
      </p:sp>
      <p:sp>
        <p:nvSpPr>
          <p:cNvPr id="63" name="Rectangle 11">
            <a:extLst>
              <a:ext uri="{FF2B5EF4-FFF2-40B4-BE49-F238E27FC236}">
                <a16:creationId xmlns:a16="http://schemas.microsoft.com/office/drawing/2014/main" id="{03E63D16-99C1-48C4-B8BE-282A6A011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00" y="6684163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2A9D8F"/>
                </a:solidFill>
                <a:latin typeface="+mn-lt"/>
              </a:rPr>
              <a:t>LOREM IPSUM</a:t>
            </a:r>
          </a:p>
        </p:txBody>
      </p:sp>
      <p:sp>
        <p:nvSpPr>
          <p:cNvPr id="66" name="Rectangle 12">
            <a:extLst>
              <a:ext uri="{FF2B5EF4-FFF2-40B4-BE49-F238E27FC236}">
                <a16:creationId xmlns:a16="http://schemas.microsoft.com/office/drawing/2014/main" id="{CB78C509-2EE2-4CA6-BBA7-37CD6AB43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3904" y="316765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rgbClr val="264653"/>
                </a:solidFill>
                <a:latin typeface="+mn-lt"/>
              </a:rPr>
              <a:t>LOREM IPSUM</a:t>
            </a:r>
            <a:endParaRPr lang="en-US" altLang="en-US" sz="2400">
              <a:solidFill>
                <a:srgbClr val="264653"/>
              </a:solidFill>
              <a:latin typeface="+mn-lt"/>
            </a:endParaRPr>
          </a:p>
        </p:txBody>
      </p:sp>
      <p:sp>
        <p:nvSpPr>
          <p:cNvPr id="77" name="Freeform 14">
            <a:extLst>
              <a:ext uri="{FF2B5EF4-FFF2-40B4-BE49-F238E27FC236}">
                <a16:creationId xmlns:a16="http://schemas.microsoft.com/office/drawing/2014/main" id="{5B74EA86-3900-45DB-894B-F6F9E5AF9AED}"/>
              </a:ext>
            </a:extLst>
          </p:cNvPr>
          <p:cNvSpPr>
            <a:spLocks noEditPoints="1"/>
          </p:cNvSpPr>
          <p:nvPr/>
        </p:nvSpPr>
        <p:spPr bwMode="auto">
          <a:xfrm>
            <a:off x="21105286" y="3858629"/>
            <a:ext cx="1449914" cy="1185864"/>
          </a:xfrm>
          <a:custGeom>
            <a:avLst/>
            <a:gdLst>
              <a:gd name="T0" fmla="*/ 2147483646 w 182"/>
              <a:gd name="T1" fmla="*/ 2147483646 h 152"/>
              <a:gd name="T2" fmla="*/ 2147483646 w 182"/>
              <a:gd name="T3" fmla="*/ 2147483646 h 152"/>
              <a:gd name="T4" fmla="*/ 2147483646 w 182"/>
              <a:gd name="T5" fmla="*/ 2147483646 h 152"/>
              <a:gd name="T6" fmla="*/ 2147483646 w 182"/>
              <a:gd name="T7" fmla="*/ 2147483646 h 152"/>
              <a:gd name="T8" fmla="*/ 2147483646 w 182"/>
              <a:gd name="T9" fmla="*/ 2147483646 h 152"/>
              <a:gd name="T10" fmla="*/ 2147483646 w 182"/>
              <a:gd name="T11" fmla="*/ 2147483646 h 152"/>
              <a:gd name="T12" fmla="*/ 2147483646 w 182"/>
              <a:gd name="T13" fmla="*/ 2147483646 h 152"/>
              <a:gd name="T14" fmla="*/ 2147483646 w 182"/>
              <a:gd name="T15" fmla="*/ 2147483646 h 152"/>
              <a:gd name="T16" fmla="*/ 2147483646 w 182"/>
              <a:gd name="T17" fmla="*/ 2147483646 h 152"/>
              <a:gd name="T18" fmla="*/ 2147483646 w 182"/>
              <a:gd name="T19" fmla="*/ 2147483646 h 152"/>
              <a:gd name="T20" fmla="*/ 2147483646 w 182"/>
              <a:gd name="T21" fmla="*/ 2147483646 h 152"/>
              <a:gd name="T22" fmla="*/ 2147483646 w 182"/>
              <a:gd name="T23" fmla="*/ 2147483646 h 152"/>
              <a:gd name="T24" fmla="*/ 2147483646 w 182"/>
              <a:gd name="T25" fmla="*/ 2147483646 h 152"/>
              <a:gd name="T26" fmla="*/ 2147483646 w 182"/>
              <a:gd name="T27" fmla="*/ 2147483646 h 152"/>
              <a:gd name="T28" fmla="*/ 2147483646 w 182"/>
              <a:gd name="T29" fmla="*/ 2147483646 h 152"/>
              <a:gd name="T30" fmla="*/ 2147483646 w 182"/>
              <a:gd name="T31" fmla="*/ 2147483646 h 152"/>
              <a:gd name="T32" fmla="*/ 2147483646 w 182"/>
              <a:gd name="T33" fmla="*/ 2147483646 h 152"/>
              <a:gd name="T34" fmla="*/ 2147483646 w 182"/>
              <a:gd name="T35" fmla="*/ 2147483646 h 152"/>
              <a:gd name="T36" fmla="*/ 2147483646 w 182"/>
              <a:gd name="T37" fmla="*/ 2147483646 h 152"/>
              <a:gd name="T38" fmla="*/ 2147483646 w 182"/>
              <a:gd name="T39" fmla="*/ 2147483646 h 152"/>
              <a:gd name="T40" fmla="*/ 2147483646 w 182"/>
              <a:gd name="T41" fmla="*/ 2147483646 h 152"/>
              <a:gd name="T42" fmla="*/ 2147483646 w 182"/>
              <a:gd name="T43" fmla="*/ 2147483646 h 152"/>
              <a:gd name="T44" fmla="*/ 2147483646 w 182"/>
              <a:gd name="T45" fmla="*/ 2147483646 h 152"/>
              <a:gd name="T46" fmla="*/ 2147483646 w 182"/>
              <a:gd name="T47" fmla="*/ 2147483646 h 152"/>
              <a:gd name="T48" fmla="*/ 2147483646 w 182"/>
              <a:gd name="T49" fmla="*/ 2147483646 h 152"/>
              <a:gd name="T50" fmla="*/ 2147483646 w 182"/>
              <a:gd name="T51" fmla="*/ 2147483646 h 152"/>
              <a:gd name="T52" fmla="*/ 2147483646 w 182"/>
              <a:gd name="T53" fmla="*/ 2147483646 h 152"/>
              <a:gd name="T54" fmla="*/ 2147483646 w 182"/>
              <a:gd name="T55" fmla="*/ 2147483646 h 152"/>
              <a:gd name="T56" fmla="*/ 2147483646 w 182"/>
              <a:gd name="T57" fmla="*/ 2147483646 h 152"/>
              <a:gd name="T58" fmla="*/ 2147483646 w 182"/>
              <a:gd name="T59" fmla="*/ 2147483646 h 152"/>
              <a:gd name="T60" fmla="*/ 2147483646 w 182"/>
              <a:gd name="T61" fmla="*/ 2147483646 h 152"/>
              <a:gd name="T62" fmla="*/ 2147483646 w 182"/>
              <a:gd name="T63" fmla="*/ 2147483646 h 152"/>
              <a:gd name="T64" fmla="*/ 2147483646 w 182"/>
              <a:gd name="T65" fmla="*/ 2147483646 h 152"/>
              <a:gd name="T66" fmla="*/ 2147483646 w 182"/>
              <a:gd name="T67" fmla="*/ 2147483646 h 152"/>
              <a:gd name="T68" fmla="*/ 2147483646 w 182"/>
              <a:gd name="T69" fmla="*/ 2147483646 h 152"/>
              <a:gd name="T70" fmla="*/ 2147483646 w 182"/>
              <a:gd name="T71" fmla="*/ 2147483646 h 152"/>
              <a:gd name="T72" fmla="*/ 2147483646 w 182"/>
              <a:gd name="T73" fmla="*/ 2147483646 h 152"/>
              <a:gd name="T74" fmla="*/ 2147483646 w 182"/>
              <a:gd name="T75" fmla="*/ 2147483646 h 152"/>
              <a:gd name="T76" fmla="*/ 2147483646 w 182"/>
              <a:gd name="T77" fmla="*/ 2147483646 h 152"/>
              <a:gd name="T78" fmla="*/ 2147483646 w 182"/>
              <a:gd name="T79" fmla="*/ 2147483646 h 152"/>
              <a:gd name="T80" fmla="*/ 2147483646 w 182"/>
              <a:gd name="T81" fmla="*/ 2147483646 h 152"/>
              <a:gd name="T82" fmla="*/ 2147483646 w 182"/>
              <a:gd name="T83" fmla="*/ 2147483646 h 152"/>
              <a:gd name="T84" fmla="*/ 2147483646 w 182"/>
              <a:gd name="T85" fmla="*/ 2147483646 h 152"/>
              <a:gd name="T86" fmla="*/ 2147483646 w 182"/>
              <a:gd name="T87" fmla="*/ 2147483646 h 152"/>
              <a:gd name="T88" fmla="*/ 2147483646 w 182"/>
              <a:gd name="T89" fmla="*/ 2147483646 h 152"/>
              <a:gd name="T90" fmla="*/ 2147483646 w 182"/>
              <a:gd name="T91" fmla="*/ 2147483646 h 152"/>
              <a:gd name="T92" fmla="*/ 2147483646 w 182"/>
              <a:gd name="T93" fmla="*/ 2147483646 h 152"/>
              <a:gd name="T94" fmla="*/ 2147483646 w 182"/>
              <a:gd name="T95" fmla="*/ 2147483646 h 152"/>
              <a:gd name="T96" fmla="*/ 2147483646 w 182"/>
              <a:gd name="T97" fmla="*/ 2147483646 h 152"/>
              <a:gd name="T98" fmla="*/ 2147483646 w 182"/>
              <a:gd name="T99" fmla="*/ 2147483646 h 152"/>
              <a:gd name="T100" fmla="*/ 2147483646 w 182"/>
              <a:gd name="T101" fmla="*/ 0 h 152"/>
              <a:gd name="T102" fmla="*/ 0 w 182"/>
              <a:gd name="T103" fmla="*/ 2147483646 h 152"/>
              <a:gd name="T104" fmla="*/ 2147483646 w 182"/>
              <a:gd name="T105" fmla="*/ 2147483646 h 152"/>
              <a:gd name="T106" fmla="*/ 2147483646 w 182"/>
              <a:gd name="T107" fmla="*/ 2147483646 h 152"/>
              <a:gd name="T108" fmla="*/ 2147483646 w 182"/>
              <a:gd name="T109" fmla="*/ 2147483646 h 152"/>
              <a:gd name="T110" fmla="*/ 2147483646 w 182"/>
              <a:gd name="T111" fmla="*/ 2147483646 h 152"/>
              <a:gd name="T112" fmla="*/ 2147483646 w 182"/>
              <a:gd name="T113" fmla="*/ 2147483646 h 152"/>
              <a:gd name="T114" fmla="*/ 2147483646 w 182"/>
              <a:gd name="T115" fmla="*/ 2147483646 h 152"/>
              <a:gd name="T116" fmla="*/ 2147483646 w 182"/>
              <a:gd name="T117" fmla="*/ 2147483646 h 15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2" h="152">
                <a:moveTo>
                  <a:pt x="24" y="124"/>
                </a:moveTo>
                <a:cubicBezTo>
                  <a:pt x="24" y="82"/>
                  <a:pt x="24" y="82"/>
                  <a:pt x="24" y="82"/>
                </a:cubicBezTo>
                <a:cubicBezTo>
                  <a:pt x="24" y="79"/>
                  <a:pt x="27" y="77"/>
                  <a:pt x="3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4" y="77"/>
                  <a:pt x="46" y="79"/>
                  <a:pt x="46" y="82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27"/>
                  <a:pt x="44" y="129"/>
                  <a:pt x="4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27" y="129"/>
                  <a:pt x="24" y="127"/>
                  <a:pt x="24" y="124"/>
                </a:cubicBezTo>
                <a:close/>
                <a:moveTo>
                  <a:pt x="67" y="62"/>
                </a:moveTo>
                <a:cubicBezTo>
                  <a:pt x="63" y="62"/>
                  <a:pt x="61" y="65"/>
                  <a:pt x="61" y="68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7"/>
                  <a:pt x="63" y="129"/>
                  <a:pt x="6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80" y="129"/>
                  <a:pt x="83" y="127"/>
                  <a:pt x="83" y="124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5"/>
                  <a:pt x="80" y="62"/>
                  <a:pt x="77" y="62"/>
                </a:cubicBezTo>
                <a:lnTo>
                  <a:pt x="67" y="62"/>
                </a:lnTo>
                <a:close/>
                <a:moveTo>
                  <a:pt x="103" y="49"/>
                </a:moveTo>
                <a:cubicBezTo>
                  <a:pt x="100" y="49"/>
                  <a:pt x="97" y="52"/>
                  <a:pt x="97" y="55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97" y="127"/>
                  <a:pt x="100" y="129"/>
                  <a:pt x="10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6" y="129"/>
                  <a:pt x="119" y="127"/>
                  <a:pt x="119" y="124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2"/>
                  <a:pt x="116" y="49"/>
                  <a:pt x="113" y="49"/>
                </a:cubicBezTo>
                <a:lnTo>
                  <a:pt x="103" y="49"/>
                </a:lnTo>
                <a:close/>
                <a:moveTo>
                  <a:pt x="139" y="37"/>
                </a:moveTo>
                <a:cubicBezTo>
                  <a:pt x="136" y="37"/>
                  <a:pt x="133" y="39"/>
                  <a:pt x="133" y="43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7"/>
                  <a:pt x="136" y="129"/>
                  <a:pt x="13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3" y="129"/>
                  <a:pt x="155" y="127"/>
                  <a:pt x="155" y="124"/>
                </a:cubicBezTo>
                <a:cubicBezTo>
                  <a:pt x="155" y="43"/>
                  <a:pt x="155" y="43"/>
                  <a:pt x="155" y="43"/>
                </a:cubicBezTo>
                <a:cubicBezTo>
                  <a:pt x="155" y="39"/>
                  <a:pt x="153" y="37"/>
                  <a:pt x="149" y="37"/>
                </a:cubicBezTo>
                <a:lnTo>
                  <a:pt x="139" y="37"/>
                </a:lnTo>
                <a:close/>
                <a:moveTo>
                  <a:pt x="27" y="61"/>
                </a:moveTo>
                <a:cubicBezTo>
                  <a:pt x="66" y="54"/>
                  <a:pt x="102" y="40"/>
                  <a:pt x="135" y="2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49" y="8"/>
                  <a:pt x="149" y="8"/>
                  <a:pt x="149" y="8"/>
                </a:cubicBezTo>
                <a:cubicBezTo>
                  <a:pt x="128" y="7"/>
                  <a:pt x="128" y="7"/>
                  <a:pt x="128" y="7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99" y="32"/>
                  <a:pt x="64" y="46"/>
                  <a:pt x="26" y="53"/>
                </a:cubicBezTo>
                <a:lnTo>
                  <a:pt x="27" y="61"/>
                </a:lnTo>
                <a:close/>
                <a:moveTo>
                  <a:pt x="182" y="141"/>
                </a:moveTo>
                <a:cubicBezTo>
                  <a:pt x="163" y="130"/>
                  <a:pt x="163" y="130"/>
                  <a:pt x="163" y="130"/>
                </a:cubicBezTo>
                <a:cubicBezTo>
                  <a:pt x="163" y="137"/>
                  <a:pt x="163" y="137"/>
                  <a:pt x="163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8"/>
                  <a:pt x="15" y="18"/>
                  <a:pt x="1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37"/>
                  <a:pt x="7" y="137"/>
                  <a:pt x="7" y="137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45"/>
                  <a:pt x="7" y="145"/>
                  <a:pt x="7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3" y="152"/>
                  <a:pt x="163" y="152"/>
                  <a:pt x="163" y="152"/>
                </a:cubicBezTo>
                <a:lnTo>
                  <a:pt x="182" y="141"/>
                </a:ln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1" name="Freeform 15">
            <a:extLst>
              <a:ext uri="{FF2B5EF4-FFF2-40B4-BE49-F238E27FC236}">
                <a16:creationId xmlns:a16="http://schemas.microsoft.com/office/drawing/2014/main" id="{B8991DDB-9F72-4792-90A0-AEA7813D3438}"/>
              </a:ext>
            </a:extLst>
          </p:cNvPr>
          <p:cNvSpPr>
            <a:spLocks noEditPoints="1"/>
          </p:cNvSpPr>
          <p:nvPr/>
        </p:nvSpPr>
        <p:spPr bwMode="auto">
          <a:xfrm>
            <a:off x="20846062" y="10631519"/>
            <a:ext cx="2013938" cy="1029748"/>
          </a:xfrm>
          <a:custGeom>
            <a:avLst/>
            <a:gdLst>
              <a:gd name="T0" fmla="*/ 2147483646 w 253"/>
              <a:gd name="T1" fmla="*/ 2147483646 h 132"/>
              <a:gd name="T2" fmla="*/ 2147483646 w 253"/>
              <a:gd name="T3" fmla="*/ 2147483646 h 132"/>
              <a:gd name="T4" fmla="*/ 2147483646 w 253"/>
              <a:gd name="T5" fmla="*/ 2147483646 h 132"/>
              <a:gd name="T6" fmla="*/ 2147483646 w 253"/>
              <a:gd name="T7" fmla="*/ 2147483646 h 132"/>
              <a:gd name="T8" fmla="*/ 2147483646 w 253"/>
              <a:gd name="T9" fmla="*/ 2147483646 h 132"/>
              <a:gd name="T10" fmla="*/ 2147483646 w 253"/>
              <a:gd name="T11" fmla="*/ 2147483646 h 132"/>
              <a:gd name="T12" fmla="*/ 2147483646 w 253"/>
              <a:gd name="T13" fmla="*/ 2147483646 h 132"/>
              <a:gd name="T14" fmla="*/ 2147483646 w 253"/>
              <a:gd name="T15" fmla="*/ 2147483646 h 132"/>
              <a:gd name="T16" fmla="*/ 2147483646 w 253"/>
              <a:gd name="T17" fmla="*/ 2147483646 h 132"/>
              <a:gd name="T18" fmla="*/ 2147483646 w 253"/>
              <a:gd name="T19" fmla="*/ 2147483646 h 132"/>
              <a:gd name="T20" fmla="*/ 2147483646 w 253"/>
              <a:gd name="T21" fmla="*/ 2147483646 h 132"/>
              <a:gd name="T22" fmla="*/ 2147483646 w 253"/>
              <a:gd name="T23" fmla="*/ 0 h 132"/>
              <a:gd name="T24" fmla="*/ 2147483646 w 253"/>
              <a:gd name="T25" fmla="*/ 2147483646 h 132"/>
              <a:gd name="T26" fmla="*/ 2147483646 w 253"/>
              <a:gd name="T27" fmla="*/ 2147483646 h 132"/>
              <a:gd name="T28" fmla="*/ 2147483646 w 253"/>
              <a:gd name="T29" fmla="*/ 2147483646 h 132"/>
              <a:gd name="T30" fmla="*/ 2147483646 w 253"/>
              <a:gd name="T31" fmla="*/ 2147483646 h 132"/>
              <a:gd name="T32" fmla="*/ 2147483646 w 253"/>
              <a:gd name="T33" fmla="*/ 2147483646 h 132"/>
              <a:gd name="T34" fmla="*/ 2147483646 w 253"/>
              <a:gd name="T35" fmla="*/ 2147483646 h 132"/>
              <a:gd name="T36" fmla="*/ 2147483646 w 253"/>
              <a:gd name="T37" fmla="*/ 2147483646 h 132"/>
              <a:gd name="T38" fmla="*/ 2147483646 w 253"/>
              <a:gd name="T39" fmla="*/ 2147483646 h 132"/>
              <a:gd name="T40" fmla="*/ 2147483646 w 253"/>
              <a:gd name="T41" fmla="*/ 2147483646 h 132"/>
              <a:gd name="T42" fmla="*/ 2147483646 w 253"/>
              <a:gd name="T43" fmla="*/ 2147483646 h 132"/>
              <a:gd name="T44" fmla="*/ 2147483646 w 253"/>
              <a:gd name="T45" fmla="*/ 2147483646 h 132"/>
              <a:gd name="T46" fmla="*/ 2147483646 w 253"/>
              <a:gd name="T47" fmla="*/ 2147483646 h 132"/>
              <a:gd name="T48" fmla="*/ 2147483646 w 253"/>
              <a:gd name="T49" fmla="*/ 2147483646 h 132"/>
              <a:gd name="T50" fmla="*/ 2147483646 w 253"/>
              <a:gd name="T51" fmla="*/ 2147483646 h 132"/>
              <a:gd name="T52" fmla="*/ 2147483646 w 253"/>
              <a:gd name="T53" fmla="*/ 2147483646 h 132"/>
              <a:gd name="T54" fmla="*/ 2147483646 w 253"/>
              <a:gd name="T55" fmla="*/ 2147483646 h 132"/>
              <a:gd name="T56" fmla="*/ 2147483646 w 253"/>
              <a:gd name="T57" fmla="*/ 2147483646 h 132"/>
              <a:gd name="T58" fmla="*/ 2147483646 w 253"/>
              <a:gd name="T59" fmla="*/ 2147483646 h 132"/>
              <a:gd name="T60" fmla="*/ 2147483646 w 253"/>
              <a:gd name="T61" fmla="*/ 2147483646 h 132"/>
              <a:gd name="T62" fmla="*/ 2147483646 w 253"/>
              <a:gd name="T63" fmla="*/ 2147483646 h 132"/>
              <a:gd name="T64" fmla="*/ 2147483646 w 253"/>
              <a:gd name="T65" fmla="*/ 2147483646 h 132"/>
              <a:gd name="T66" fmla="*/ 2147483646 w 253"/>
              <a:gd name="T67" fmla="*/ 2147483646 h 132"/>
              <a:gd name="T68" fmla="*/ 2147483646 w 253"/>
              <a:gd name="T69" fmla="*/ 2147483646 h 132"/>
              <a:gd name="T70" fmla="*/ 2147483646 w 253"/>
              <a:gd name="T71" fmla="*/ 2147483646 h 132"/>
              <a:gd name="T72" fmla="*/ 2147483646 w 253"/>
              <a:gd name="T73" fmla="*/ 2147483646 h 132"/>
              <a:gd name="T74" fmla="*/ 2147483646 w 253"/>
              <a:gd name="T75" fmla="*/ 2147483646 h 132"/>
              <a:gd name="T76" fmla="*/ 2147483646 w 253"/>
              <a:gd name="T77" fmla="*/ 2147483646 h 132"/>
              <a:gd name="T78" fmla="*/ 2147483646 w 253"/>
              <a:gd name="T79" fmla="*/ 2147483646 h 132"/>
              <a:gd name="T80" fmla="*/ 2147483646 w 253"/>
              <a:gd name="T81" fmla="*/ 2147483646 h 132"/>
              <a:gd name="T82" fmla="*/ 2147483646 w 253"/>
              <a:gd name="T83" fmla="*/ 2147483646 h 132"/>
              <a:gd name="T84" fmla="*/ 2147483646 w 253"/>
              <a:gd name="T85" fmla="*/ 2147483646 h 132"/>
              <a:gd name="T86" fmla="*/ 2147483646 w 253"/>
              <a:gd name="T87" fmla="*/ 2147483646 h 132"/>
              <a:gd name="T88" fmla="*/ 2147483646 w 253"/>
              <a:gd name="T89" fmla="*/ 2147483646 h 132"/>
              <a:gd name="T90" fmla="*/ 2147483646 w 253"/>
              <a:gd name="T91" fmla="*/ 2147483646 h 132"/>
              <a:gd name="T92" fmla="*/ 2147483646 w 253"/>
              <a:gd name="T93" fmla="*/ 2147483646 h 132"/>
              <a:gd name="T94" fmla="*/ 2147483646 w 253"/>
              <a:gd name="T95" fmla="*/ 2147483646 h 132"/>
              <a:gd name="T96" fmla="*/ 2147483646 w 253"/>
              <a:gd name="T97" fmla="*/ 2147483646 h 132"/>
              <a:gd name="T98" fmla="*/ 2147483646 w 253"/>
              <a:gd name="T99" fmla="*/ 2147483646 h 132"/>
              <a:gd name="T100" fmla="*/ 2147483646 w 253"/>
              <a:gd name="T101" fmla="*/ 2147483646 h 132"/>
              <a:gd name="T102" fmla="*/ 2147483646 w 253"/>
              <a:gd name="T103" fmla="*/ 2147483646 h 132"/>
              <a:gd name="T104" fmla="*/ 2147483646 w 253"/>
              <a:gd name="T105" fmla="*/ 2147483646 h 132"/>
              <a:gd name="T106" fmla="*/ 2147483646 w 253"/>
              <a:gd name="T107" fmla="*/ 2147483646 h 132"/>
              <a:gd name="T108" fmla="*/ 2147483646 w 253"/>
              <a:gd name="T109" fmla="*/ 2147483646 h 132"/>
              <a:gd name="T110" fmla="*/ 2147483646 w 253"/>
              <a:gd name="T111" fmla="*/ 2147483646 h 132"/>
              <a:gd name="T112" fmla="*/ 2147483646 w 253"/>
              <a:gd name="T113" fmla="*/ 2147483646 h 132"/>
              <a:gd name="T114" fmla="*/ 2147483646 w 253"/>
              <a:gd name="T115" fmla="*/ 2147483646 h 132"/>
              <a:gd name="T116" fmla="*/ 2147483646 w 253"/>
              <a:gd name="T117" fmla="*/ 2147483646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3" h="132">
                <a:moveTo>
                  <a:pt x="183" y="124"/>
                </a:moveTo>
                <a:cubicBezTo>
                  <a:pt x="179" y="126"/>
                  <a:pt x="175" y="127"/>
                  <a:pt x="172" y="128"/>
                </a:cubicBezTo>
                <a:cubicBezTo>
                  <a:pt x="159" y="131"/>
                  <a:pt x="146" y="132"/>
                  <a:pt x="130" y="132"/>
                </a:cubicBezTo>
                <a:cubicBezTo>
                  <a:pt x="114" y="132"/>
                  <a:pt x="101" y="131"/>
                  <a:pt x="88" y="128"/>
                </a:cubicBezTo>
                <a:cubicBezTo>
                  <a:pt x="84" y="127"/>
                  <a:pt x="80" y="126"/>
                  <a:pt x="77" y="124"/>
                </a:cubicBezTo>
                <a:cubicBezTo>
                  <a:pt x="66" y="119"/>
                  <a:pt x="66" y="110"/>
                  <a:pt x="72" y="104"/>
                </a:cubicBezTo>
                <a:cubicBezTo>
                  <a:pt x="79" y="97"/>
                  <a:pt x="87" y="93"/>
                  <a:pt x="95" y="89"/>
                </a:cubicBezTo>
                <a:cubicBezTo>
                  <a:pt x="99" y="87"/>
                  <a:pt x="103" y="85"/>
                  <a:pt x="107" y="84"/>
                </a:cubicBezTo>
                <a:cubicBezTo>
                  <a:pt x="114" y="81"/>
                  <a:pt x="117" y="74"/>
                  <a:pt x="111" y="68"/>
                </a:cubicBezTo>
                <a:cubicBezTo>
                  <a:pt x="100" y="57"/>
                  <a:pt x="96" y="44"/>
                  <a:pt x="96" y="29"/>
                </a:cubicBezTo>
                <a:cubicBezTo>
                  <a:pt x="97" y="13"/>
                  <a:pt x="106" y="5"/>
                  <a:pt x="121" y="1"/>
                </a:cubicBezTo>
                <a:cubicBezTo>
                  <a:pt x="124" y="0"/>
                  <a:pt x="127" y="0"/>
                  <a:pt x="130" y="0"/>
                </a:cubicBezTo>
                <a:cubicBezTo>
                  <a:pt x="133" y="0"/>
                  <a:pt x="136" y="0"/>
                  <a:pt x="139" y="1"/>
                </a:cubicBezTo>
                <a:cubicBezTo>
                  <a:pt x="153" y="5"/>
                  <a:pt x="163" y="13"/>
                  <a:pt x="163" y="29"/>
                </a:cubicBezTo>
                <a:cubicBezTo>
                  <a:pt x="164" y="44"/>
                  <a:pt x="160" y="57"/>
                  <a:pt x="149" y="68"/>
                </a:cubicBezTo>
                <a:cubicBezTo>
                  <a:pt x="143" y="73"/>
                  <a:pt x="145" y="81"/>
                  <a:pt x="153" y="84"/>
                </a:cubicBezTo>
                <a:cubicBezTo>
                  <a:pt x="156" y="85"/>
                  <a:pt x="160" y="87"/>
                  <a:pt x="164" y="89"/>
                </a:cubicBezTo>
                <a:cubicBezTo>
                  <a:pt x="173" y="93"/>
                  <a:pt x="181" y="97"/>
                  <a:pt x="188" y="104"/>
                </a:cubicBezTo>
                <a:cubicBezTo>
                  <a:pt x="192" y="108"/>
                  <a:pt x="194" y="119"/>
                  <a:pt x="183" y="124"/>
                </a:cubicBezTo>
                <a:close/>
                <a:moveTo>
                  <a:pt x="249" y="113"/>
                </a:moveTo>
                <a:cubicBezTo>
                  <a:pt x="245" y="108"/>
                  <a:pt x="239" y="105"/>
                  <a:pt x="233" y="102"/>
                </a:cubicBezTo>
                <a:cubicBezTo>
                  <a:pt x="230" y="101"/>
                  <a:pt x="228" y="100"/>
                  <a:pt x="225" y="98"/>
                </a:cubicBezTo>
                <a:cubicBezTo>
                  <a:pt x="220" y="97"/>
                  <a:pt x="218" y="91"/>
                  <a:pt x="222" y="88"/>
                </a:cubicBezTo>
                <a:cubicBezTo>
                  <a:pt x="230" y="80"/>
                  <a:pt x="233" y="71"/>
                  <a:pt x="232" y="60"/>
                </a:cubicBezTo>
                <a:cubicBezTo>
                  <a:pt x="232" y="49"/>
                  <a:pt x="225" y="43"/>
                  <a:pt x="215" y="41"/>
                </a:cubicBezTo>
                <a:cubicBezTo>
                  <a:pt x="213" y="40"/>
                  <a:pt x="211" y="40"/>
                  <a:pt x="209" y="40"/>
                </a:cubicBezTo>
                <a:cubicBezTo>
                  <a:pt x="207" y="40"/>
                  <a:pt x="205" y="40"/>
                  <a:pt x="203" y="41"/>
                </a:cubicBezTo>
                <a:cubicBezTo>
                  <a:pt x="193" y="43"/>
                  <a:pt x="186" y="49"/>
                  <a:pt x="186" y="60"/>
                </a:cubicBezTo>
                <a:cubicBezTo>
                  <a:pt x="185" y="71"/>
                  <a:pt x="188" y="80"/>
                  <a:pt x="196" y="88"/>
                </a:cubicBezTo>
                <a:cubicBezTo>
                  <a:pt x="200" y="91"/>
                  <a:pt x="198" y="97"/>
                  <a:pt x="193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3" y="99"/>
                  <a:pt x="194" y="100"/>
                  <a:pt x="195" y="101"/>
                </a:cubicBezTo>
                <a:cubicBezTo>
                  <a:pt x="198" y="104"/>
                  <a:pt x="200" y="110"/>
                  <a:pt x="199" y="115"/>
                </a:cubicBezTo>
                <a:cubicBezTo>
                  <a:pt x="198" y="121"/>
                  <a:pt x="195" y="126"/>
                  <a:pt x="189" y="128"/>
                </a:cubicBezTo>
                <a:cubicBezTo>
                  <a:pt x="187" y="129"/>
                  <a:pt x="186" y="130"/>
                  <a:pt x="184" y="130"/>
                </a:cubicBezTo>
                <a:cubicBezTo>
                  <a:pt x="192" y="131"/>
                  <a:pt x="200" y="132"/>
                  <a:pt x="209" y="132"/>
                </a:cubicBezTo>
                <a:cubicBezTo>
                  <a:pt x="220" y="132"/>
                  <a:pt x="229" y="131"/>
                  <a:pt x="238" y="129"/>
                </a:cubicBezTo>
                <a:cubicBezTo>
                  <a:pt x="241" y="129"/>
                  <a:pt x="243" y="128"/>
                  <a:pt x="246" y="127"/>
                </a:cubicBezTo>
                <a:cubicBezTo>
                  <a:pt x="253" y="123"/>
                  <a:pt x="252" y="115"/>
                  <a:pt x="249" y="113"/>
                </a:cubicBezTo>
                <a:close/>
                <a:moveTo>
                  <a:pt x="60" y="115"/>
                </a:moveTo>
                <a:cubicBezTo>
                  <a:pt x="59" y="110"/>
                  <a:pt x="61" y="105"/>
                  <a:pt x="65" y="101"/>
                </a:cubicBezTo>
                <a:cubicBezTo>
                  <a:pt x="66" y="99"/>
                  <a:pt x="68" y="98"/>
                  <a:pt x="70" y="96"/>
                </a:cubicBezTo>
                <a:cubicBezTo>
                  <a:pt x="69" y="96"/>
                  <a:pt x="68" y="95"/>
                  <a:pt x="67" y="95"/>
                </a:cubicBezTo>
                <a:cubicBezTo>
                  <a:pt x="61" y="93"/>
                  <a:pt x="59" y="87"/>
                  <a:pt x="64" y="83"/>
                </a:cubicBezTo>
                <a:cubicBezTo>
                  <a:pt x="72" y="74"/>
                  <a:pt x="75" y="64"/>
                  <a:pt x="75" y="52"/>
                </a:cubicBezTo>
                <a:cubicBezTo>
                  <a:pt x="74" y="40"/>
                  <a:pt x="67" y="34"/>
                  <a:pt x="56" y="31"/>
                </a:cubicBezTo>
                <a:cubicBezTo>
                  <a:pt x="54" y="31"/>
                  <a:pt x="52" y="30"/>
                  <a:pt x="49" y="30"/>
                </a:cubicBezTo>
                <a:cubicBezTo>
                  <a:pt x="47" y="30"/>
                  <a:pt x="45" y="31"/>
                  <a:pt x="42" y="31"/>
                </a:cubicBezTo>
                <a:cubicBezTo>
                  <a:pt x="31" y="34"/>
                  <a:pt x="24" y="40"/>
                  <a:pt x="24" y="52"/>
                </a:cubicBezTo>
                <a:cubicBezTo>
                  <a:pt x="23" y="64"/>
                  <a:pt x="26" y="74"/>
                  <a:pt x="35" y="83"/>
                </a:cubicBezTo>
                <a:cubicBezTo>
                  <a:pt x="39" y="87"/>
                  <a:pt x="37" y="93"/>
                  <a:pt x="32" y="95"/>
                </a:cubicBezTo>
                <a:cubicBezTo>
                  <a:pt x="29" y="96"/>
                  <a:pt x="26" y="97"/>
                  <a:pt x="23" y="99"/>
                </a:cubicBezTo>
                <a:cubicBezTo>
                  <a:pt x="16" y="102"/>
                  <a:pt x="10" y="105"/>
                  <a:pt x="5" y="110"/>
                </a:cubicBezTo>
                <a:cubicBezTo>
                  <a:pt x="0" y="115"/>
                  <a:pt x="0" y="122"/>
                  <a:pt x="8" y="126"/>
                </a:cubicBezTo>
                <a:cubicBezTo>
                  <a:pt x="11" y="127"/>
                  <a:pt x="14" y="128"/>
                  <a:pt x="17" y="129"/>
                </a:cubicBezTo>
                <a:cubicBezTo>
                  <a:pt x="27" y="131"/>
                  <a:pt x="37" y="132"/>
                  <a:pt x="49" y="132"/>
                </a:cubicBezTo>
                <a:cubicBezTo>
                  <a:pt x="59" y="132"/>
                  <a:pt x="67" y="131"/>
                  <a:pt x="75" y="130"/>
                </a:cubicBezTo>
                <a:cubicBezTo>
                  <a:pt x="74" y="130"/>
                  <a:pt x="72" y="129"/>
                  <a:pt x="71" y="128"/>
                </a:cubicBezTo>
                <a:cubicBezTo>
                  <a:pt x="64" y="125"/>
                  <a:pt x="60" y="121"/>
                  <a:pt x="60" y="115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5" name="Freeform 19">
            <a:extLst>
              <a:ext uri="{FF2B5EF4-FFF2-40B4-BE49-F238E27FC236}">
                <a16:creationId xmlns:a16="http://schemas.microsoft.com/office/drawing/2014/main" id="{FF0E6B2C-4158-4DE5-9EFF-420FB8B44E2A}"/>
              </a:ext>
            </a:extLst>
          </p:cNvPr>
          <p:cNvSpPr>
            <a:spLocks/>
          </p:cNvSpPr>
          <p:nvPr/>
        </p:nvSpPr>
        <p:spPr bwMode="auto">
          <a:xfrm>
            <a:off x="8976442" y="9289541"/>
            <a:ext cx="5916138" cy="2722982"/>
          </a:xfrm>
          <a:custGeom>
            <a:avLst/>
            <a:gdLst>
              <a:gd name="T0" fmla="*/ 2147483646 w 743"/>
              <a:gd name="T1" fmla="*/ 2147483646 h 349"/>
              <a:gd name="T2" fmla="*/ 2147483646 w 743"/>
              <a:gd name="T3" fmla="*/ 2147483646 h 349"/>
              <a:gd name="T4" fmla="*/ 2147483646 w 743"/>
              <a:gd name="T5" fmla="*/ 2147483646 h 349"/>
              <a:gd name="T6" fmla="*/ 2147483646 w 743"/>
              <a:gd name="T7" fmla="*/ 2147483646 h 349"/>
              <a:gd name="T8" fmla="*/ 2147483646 w 743"/>
              <a:gd name="T9" fmla="*/ 2147483646 h 349"/>
              <a:gd name="T10" fmla="*/ 2147483646 w 743"/>
              <a:gd name="T11" fmla="*/ 2147483646 h 349"/>
              <a:gd name="T12" fmla="*/ 2147483646 w 743"/>
              <a:gd name="T13" fmla="*/ 2147483646 h 349"/>
              <a:gd name="T14" fmla="*/ 2147483646 w 743"/>
              <a:gd name="T15" fmla="*/ 0 h 349"/>
              <a:gd name="T16" fmla="*/ 2147483646 w 743"/>
              <a:gd name="T17" fmla="*/ 0 h 349"/>
              <a:gd name="T18" fmla="*/ 2147483646 w 743"/>
              <a:gd name="T19" fmla="*/ 2147483646 h 349"/>
              <a:gd name="T20" fmla="*/ 2147483646 w 743"/>
              <a:gd name="T21" fmla="*/ 2147483646 h 3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49">
                <a:moveTo>
                  <a:pt x="1" y="27"/>
                </a:moveTo>
                <a:cubicBezTo>
                  <a:pt x="0" y="40"/>
                  <a:pt x="24" y="60"/>
                  <a:pt x="24" y="73"/>
                </a:cubicBezTo>
                <a:cubicBezTo>
                  <a:pt x="25" y="86"/>
                  <a:pt x="3" y="120"/>
                  <a:pt x="13" y="155"/>
                </a:cubicBezTo>
                <a:cubicBezTo>
                  <a:pt x="30" y="213"/>
                  <a:pt x="223" y="151"/>
                  <a:pt x="238" y="165"/>
                </a:cubicBezTo>
                <a:cubicBezTo>
                  <a:pt x="262" y="187"/>
                  <a:pt x="235" y="251"/>
                  <a:pt x="247" y="273"/>
                </a:cubicBezTo>
                <a:cubicBezTo>
                  <a:pt x="267" y="305"/>
                  <a:pt x="566" y="349"/>
                  <a:pt x="715" y="245"/>
                </a:cubicBezTo>
                <a:cubicBezTo>
                  <a:pt x="743" y="226"/>
                  <a:pt x="709" y="164"/>
                  <a:pt x="728" y="8"/>
                </a:cubicBezTo>
                <a:cubicBezTo>
                  <a:pt x="729" y="4"/>
                  <a:pt x="725" y="0"/>
                  <a:pt x="72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1" y="0"/>
                  <a:pt x="18" y="1"/>
                  <a:pt x="16" y="3"/>
                </a:cubicBezTo>
                <a:cubicBezTo>
                  <a:pt x="9" y="11"/>
                  <a:pt x="1" y="21"/>
                  <a:pt x="1" y="2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6" name="Freeform 20">
            <a:extLst>
              <a:ext uri="{FF2B5EF4-FFF2-40B4-BE49-F238E27FC236}">
                <a16:creationId xmlns:a16="http://schemas.microsoft.com/office/drawing/2014/main" id="{CD921D06-B465-4301-94D9-A427D39AFF72}"/>
              </a:ext>
            </a:extLst>
          </p:cNvPr>
          <p:cNvSpPr>
            <a:spLocks/>
          </p:cNvSpPr>
          <p:nvPr/>
        </p:nvSpPr>
        <p:spPr bwMode="auto">
          <a:xfrm>
            <a:off x="11962100" y="7215033"/>
            <a:ext cx="3598728" cy="1966430"/>
          </a:xfrm>
          <a:custGeom>
            <a:avLst/>
            <a:gdLst>
              <a:gd name="T0" fmla="*/ 2147483646 w 452"/>
              <a:gd name="T1" fmla="*/ 2147483646 h 252"/>
              <a:gd name="T2" fmla="*/ 2147483646 w 452"/>
              <a:gd name="T3" fmla="*/ 2147483646 h 252"/>
              <a:gd name="T4" fmla="*/ 2147483646 w 452"/>
              <a:gd name="T5" fmla="*/ 2147483646 h 252"/>
              <a:gd name="T6" fmla="*/ 2147483646 w 452"/>
              <a:gd name="T7" fmla="*/ 2147483646 h 252"/>
              <a:gd name="T8" fmla="*/ 2147483646 w 452"/>
              <a:gd name="T9" fmla="*/ 0 h 252"/>
              <a:gd name="T10" fmla="*/ 2147483646 w 452"/>
              <a:gd name="T11" fmla="*/ 0 h 252"/>
              <a:gd name="T12" fmla="*/ 2147483646 w 452"/>
              <a:gd name="T13" fmla="*/ 2147483646 h 252"/>
              <a:gd name="T14" fmla="*/ 2147483646 w 452"/>
              <a:gd name="T15" fmla="*/ 2147483646 h 252"/>
              <a:gd name="T16" fmla="*/ 2147483646 w 452"/>
              <a:gd name="T17" fmla="*/ 2147483646 h 252"/>
              <a:gd name="T18" fmla="*/ 2147483646 w 452"/>
              <a:gd name="T19" fmla="*/ 2147483646 h 252"/>
              <a:gd name="T20" fmla="*/ 2147483646 w 452"/>
              <a:gd name="T21" fmla="*/ 2147483646 h 25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52" h="252">
                <a:moveTo>
                  <a:pt x="356" y="251"/>
                </a:moveTo>
                <a:cubicBezTo>
                  <a:pt x="357" y="250"/>
                  <a:pt x="357" y="249"/>
                  <a:pt x="357" y="249"/>
                </a:cubicBezTo>
                <a:cubicBezTo>
                  <a:pt x="370" y="157"/>
                  <a:pt x="410" y="91"/>
                  <a:pt x="449" y="10"/>
                </a:cubicBezTo>
                <a:cubicBezTo>
                  <a:pt x="449" y="10"/>
                  <a:pt x="449" y="10"/>
                  <a:pt x="449" y="10"/>
                </a:cubicBezTo>
                <a:cubicBezTo>
                  <a:pt x="452" y="6"/>
                  <a:pt x="448" y="0"/>
                  <a:pt x="4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0" y="5"/>
                  <a:pt x="30" y="11"/>
                </a:cubicBezTo>
                <a:cubicBezTo>
                  <a:pt x="1" y="238"/>
                  <a:pt x="1" y="238"/>
                  <a:pt x="1" y="238"/>
                </a:cubicBezTo>
                <a:cubicBezTo>
                  <a:pt x="0" y="245"/>
                  <a:pt x="5" y="252"/>
                  <a:pt x="13" y="252"/>
                </a:cubicBezTo>
                <a:cubicBezTo>
                  <a:pt x="354" y="252"/>
                  <a:pt x="354" y="252"/>
                  <a:pt x="354" y="252"/>
                </a:cubicBezTo>
                <a:cubicBezTo>
                  <a:pt x="354" y="252"/>
                  <a:pt x="355" y="252"/>
                  <a:pt x="356" y="251"/>
                </a:cubicBezTo>
                <a:close/>
              </a:path>
            </a:pathLst>
          </a:custGeom>
          <a:solidFill>
            <a:srgbClr val="E76F5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7" name="Freeform 21">
            <a:extLst>
              <a:ext uri="{FF2B5EF4-FFF2-40B4-BE49-F238E27FC236}">
                <a16:creationId xmlns:a16="http://schemas.microsoft.com/office/drawing/2014/main" id="{B7A3ED22-736B-4B3E-B5CE-C85B03DCA76B}"/>
              </a:ext>
            </a:extLst>
          </p:cNvPr>
          <p:cNvSpPr>
            <a:spLocks/>
          </p:cNvSpPr>
          <p:nvPr/>
        </p:nvSpPr>
        <p:spPr bwMode="auto">
          <a:xfrm>
            <a:off x="8289802" y="7215033"/>
            <a:ext cx="3801042" cy="1966430"/>
          </a:xfrm>
          <a:custGeom>
            <a:avLst/>
            <a:gdLst>
              <a:gd name="T0" fmla="*/ 2147483646 w 477"/>
              <a:gd name="T1" fmla="*/ 0 h 252"/>
              <a:gd name="T2" fmla="*/ 2147483646 w 477"/>
              <a:gd name="T3" fmla="*/ 2147483646 h 252"/>
              <a:gd name="T4" fmla="*/ 2147483646 w 477"/>
              <a:gd name="T5" fmla="*/ 2147483646 h 252"/>
              <a:gd name="T6" fmla="*/ 2147483646 w 477"/>
              <a:gd name="T7" fmla="*/ 2147483646 h 252"/>
              <a:gd name="T8" fmla="*/ 2147483646 w 477"/>
              <a:gd name="T9" fmla="*/ 2147483646 h 252"/>
              <a:gd name="T10" fmla="*/ 2147483646 w 477"/>
              <a:gd name="T11" fmla="*/ 2147483646 h 252"/>
              <a:gd name="T12" fmla="*/ 2147483646 w 477"/>
              <a:gd name="T13" fmla="*/ 2147483646 h 252"/>
              <a:gd name="T14" fmla="*/ 2147483646 w 477"/>
              <a:gd name="T15" fmla="*/ 2147483646 h 252"/>
              <a:gd name="T16" fmla="*/ 2147483646 w 477"/>
              <a:gd name="T17" fmla="*/ 2147483646 h 252"/>
              <a:gd name="T18" fmla="*/ 2147483646 w 477"/>
              <a:gd name="T19" fmla="*/ 2147483646 h 252"/>
              <a:gd name="T20" fmla="*/ 2147483646 w 477"/>
              <a:gd name="T21" fmla="*/ 0 h 252"/>
              <a:gd name="T22" fmla="*/ 2147483646 w 477"/>
              <a:gd name="T23" fmla="*/ 0 h 25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7" h="252">
                <a:moveTo>
                  <a:pt x="75" y="0"/>
                </a:moveTo>
                <a:cubicBezTo>
                  <a:pt x="73" y="0"/>
                  <a:pt x="71" y="1"/>
                  <a:pt x="69" y="3"/>
                </a:cubicBezTo>
                <a:cubicBezTo>
                  <a:pt x="38" y="39"/>
                  <a:pt x="3" y="77"/>
                  <a:pt x="2" y="107"/>
                </a:cubicBezTo>
                <a:cubicBezTo>
                  <a:pt x="0" y="143"/>
                  <a:pt x="72" y="157"/>
                  <a:pt x="85" y="182"/>
                </a:cubicBezTo>
                <a:cubicBezTo>
                  <a:pt x="91" y="192"/>
                  <a:pt x="75" y="216"/>
                  <a:pt x="76" y="231"/>
                </a:cubicBezTo>
                <a:cubicBezTo>
                  <a:pt x="77" y="238"/>
                  <a:pt x="89" y="246"/>
                  <a:pt x="98" y="251"/>
                </a:cubicBezTo>
                <a:cubicBezTo>
                  <a:pt x="100" y="252"/>
                  <a:pt x="101" y="252"/>
                  <a:pt x="103" y="252"/>
                </a:cubicBezTo>
                <a:cubicBezTo>
                  <a:pt x="435" y="252"/>
                  <a:pt x="435" y="252"/>
                  <a:pt x="435" y="252"/>
                </a:cubicBezTo>
                <a:cubicBezTo>
                  <a:pt x="441" y="252"/>
                  <a:pt x="447" y="247"/>
                  <a:pt x="447" y="241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7" y="7"/>
                  <a:pt x="472" y="0"/>
                  <a:pt x="464" y="0"/>
                </a:cubicBezTo>
                <a:lnTo>
                  <a:pt x="75" y="0"/>
                </a:lnTo>
                <a:close/>
              </a:path>
            </a:pathLst>
          </a:custGeom>
          <a:solidFill>
            <a:srgbClr val="F4A26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8" name="Freeform 22">
            <a:extLst>
              <a:ext uri="{FF2B5EF4-FFF2-40B4-BE49-F238E27FC236}">
                <a16:creationId xmlns:a16="http://schemas.microsoft.com/office/drawing/2014/main" id="{A461DD80-1E29-4B6A-8C1F-1663E2164212}"/>
              </a:ext>
            </a:extLst>
          </p:cNvPr>
          <p:cNvSpPr>
            <a:spLocks/>
          </p:cNvSpPr>
          <p:nvPr/>
        </p:nvSpPr>
        <p:spPr bwMode="auto">
          <a:xfrm>
            <a:off x="9000964" y="5146527"/>
            <a:ext cx="3359632" cy="1957424"/>
          </a:xfrm>
          <a:custGeom>
            <a:avLst/>
            <a:gdLst>
              <a:gd name="T0" fmla="*/ 2147483646 w 422"/>
              <a:gd name="T1" fmla="*/ 0 h 251"/>
              <a:gd name="T2" fmla="*/ 2147483646 w 422"/>
              <a:gd name="T3" fmla="*/ 2147483646 h 251"/>
              <a:gd name="T4" fmla="*/ 2147483646 w 422"/>
              <a:gd name="T5" fmla="*/ 2147483646 h 251"/>
              <a:gd name="T6" fmla="*/ 2147483646 w 422"/>
              <a:gd name="T7" fmla="*/ 2147483646 h 251"/>
              <a:gd name="T8" fmla="*/ 2147483646 w 422"/>
              <a:gd name="T9" fmla="*/ 2147483646 h 251"/>
              <a:gd name="T10" fmla="*/ 2147483646 w 422"/>
              <a:gd name="T11" fmla="*/ 2147483646 h 251"/>
              <a:gd name="T12" fmla="*/ 2147483646 w 422"/>
              <a:gd name="T13" fmla="*/ 2147483646 h 251"/>
              <a:gd name="T14" fmla="*/ 2147483646 w 422"/>
              <a:gd name="T15" fmla="*/ 2147483646 h 251"/>
              <a:gd name="T16" fmla="*/ 2147483646 w 422"/>
              <a:gd name="T17" fmla="*/ 2147483646 h 251"/>
              <a:gd name="T18" fmla="*/ 2147483646 w 422"/>
              <a:gd name="T19" fmla="*/ 0 h 251"/>
              <a:gd name="T20" fmla="*/ 2147483646 w 422"/>
              <a:gd name="T21" fmla="*/ 0 h 2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2" h="251">
                <a:moveTo>
                  <a:pt x="34" y="0"/>
                </a:moveTo>
                <a:cubicBezTo>
                  <a:pt x="31" y="0"/>
                  <a:pt x="28" y="1"/>
                  <a:pt x="27" y="4"/>
                </a:cubicBezTo>
                <a:cubicBezTo>
                  <a:pt x="17" y="37"/>
                  <a:pt x="11" y="68"/>
                  <a:pt x="8" y="95"/>
                </a:cubicBezTo>
                <a:cubicBezTo>
                  <a:pt x="3" y="138"/>
                  <a:pt x="31" y="169"/>
                  <a:pt x="28" y="194"/>
                </a:cubicBezTo>
                <a:cubicBezTo>
                  <a:pt x="26" y="207"/>
                  <a:pt x="17" y="223"/>
                  <a:pt x="4" y="240"/>
                </a:cubicBezTo>
                <a:cubicBezTo>
                  <a:pt x="0" y="245"/>
                  <a:pt x="3" y="251"/>
                  <a:pt x="9" y="251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386" y="251"/>
                  <a:pt x="392" y="247"/>
                  <a:pt x="392" y="240"/>
                </a:cubicBezTo>
                <a:cubicBezTo>
                  <a:pt x="421" y="13"/>
                  <a:pt x="421" y="13"/>
                  <a:pt x="421" y="13"/>
                </a:cubicBezTo>
                <a:cubicBezTo>
                  <a:pt x="422" y="6"/>
                  <a:pt x="417" y="0"/>
                  <a:pt x="409" y="0"/>
                </a:cubicBezTo>
                <a:lnTo>
                  <a:pt x="34" y="0"/>
                </a:lnTo>
                <a:close/>
              </a:path>
            </a:pathLst>
          </a:custGeom>
          <a:solidFill>
            <a:srgbClr val="2A9D8F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FE723A48-234E-4082-B1EE-FA285BC54157}"/>
              </a:ext>
            </a:extLst>
          </p:cNvPr>
          <p:cNvSpPr>
            <a:spLocks/>
          </p:cNvSpPr>
          <p:nvPr/>
        </p:nvSpPr>
        <p:spPr bwMode="auto">
          <a:xfrm>
            <a:off x="12231850" y="5146527"/>
            <a:ext cx="3672298" cy="1957424"/>
          </a:xfrm>
          <a:custGeom>
            <a:avLst/>
            <a:gdLst>
              <a:gd name="T0" fmla="*/ 2147483646 w 461"/>
              <a:gd name="T1" fmla="*/ 2147483646 h 251"/>
              <a:gd name="T2" fmla="*/ 2147483646 w 461"/>
              <a:gd name="T3" fmla="*/ 0 h 251"/>
              <a:gd name="T4" fmla="*/ 2147483646 w 461"/>
              <a:gd name="T5" fmla="*/ 0 h 251"/>
              <a:gd name="T6" fmla="*/ 2147483646 w 461"/>
              <a:gd name="T7" fmla="*/ 2147483646 h 251"/>
              <a:gd name="T8" fmla="*/ 2147483646 w 461"/>
              <a:gd name="T9" fmla="*/ 2147483646 h 251"/>
              <a:gd name="T10" fmla="*/ 2147483646 w 461"/>
              <a:gd name="T11" fmla="*/ 2147483646 h 251"/>
              <a:gd name="T12" fmla="*/ 2147483646 w 461"/>
              <a:gd name="T13" fmla="*/ 2147483646 h 251"/>
              <a:gd name="T14" fmla="*/ 2147483646 w 461"/>
              <a:gd name="T15" fmla="*/ 2147483646 h 251"/>
              <a:gd name="T16" fmla="*/ 2147483646 w 461"/>
              <a:gd name="T17" fmla="*/ 2147483646 h 2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61" h="251">
                <a:moveTo>
                  <a:pt x="444" y="5"/>
                </a:moveTo>
                <a:cubicBezTo>
                  <a:pt x="443" y="2"/>
                  <a:pt x="440" y="0"/>
                  <a:pt x="437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0" y="4"/>
                  <a:pt x="30" y="10"/>
                </a:cubicBezTo>
                <a:cubicBezTo>
                  <a:pt x="1" y="237"/>
                  <a:pt x="1" y="237"/>
                  <a:pt x="1" y="237"/>
                </a:cubicBezTo>
                <a:cubicBezTo>
                  <a:pt x="0" y="245"/>
                  <a:pt x="5" y="251"/>
                  <a:pt x="13" y="251"/>
                </a:cubicBezTo>
                <a:cubicBezTo>
                  <a:pt x="421" y="251"/>
                  <a:pt x="421" y="251"/>
                  <a:pt x="421" y="251"/>
                </a:cubicBezTo>
                <a:cubicBezTo>
                  <a:pt x="424" y="251"/>
                  <a:pt x="426" y="249"/>
                  <a:pt x="427" y="246"/>
                </a:cubicBezTo>
                <a:cubicBezTo>
                  <a:pt x="446" y="190"/>
                  <a:pt x="461" y="95"/>
                  <a:pt x="444" y="5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0" name="Freeform 24">
            <a:extLst>
              <a:ext uri="{FF2B5EF4-FFF2-40B4-BE49-F238E27FC236}">
                <a16:creationId xmlns:a16="http://schemas.microsoft.com/office/drawing/2014/main" id="{5E420D46-D5C9-471A-9057-09A4C12477DA}"/>
              </a:ext>
            </a:extLst>
          </p:cNvPr>
          <p:cNvSpPr>
            <a:spLocks/>
          </p:cNvSpPr>
          <p:nvPr/>
        </p:nvSpPr>
        <p:spPr bwMode="auto">
          <a:xfrm>
            <a:off x="9279912" y="3048001"/>
            <a:ext cx="3350436" cy="1981442"/>
          </a:xfrm>
          <a:custGeom>
            <a:avLst/>
            <a:gdLst>
              <a:gd name="T0" fmla="*/ 2147483646 w 421"/>
              <a:gd name="T1" fmla="*/ 2147483646 h 254"/>
              <a:gd name="T2" fmla="*/ 2147483646 w 421"/>
              <a:gd name="T3" fmla="*/ 2147483646 h 254"/>
              <a:gd name="T4" fmla="*/ 2147483646 w 421"/>
              <a:gd name="T5" fmla="*/ 2147483646 h 254"/>
              <a:gd name="T6" fmla="*/ 2147483646 w 421"/>
              <a:gd name="T7" fmla="*/ 2147483646 h 254"/>
              <a:gd name="T8" fmla="*/ 2147483646 w 421"/>
              <a:gd name="T9" fmla="*/ 2147483646 h 254"/>
              <a:gd name="T10" fmla="*/ 2147483646 w 421"/>
              <a:gd name="T11" fmla="*/ 2147483646 h 254"/>
              <a:gd name="T12" fmla="*/ 2147483646 w 421"/>
              <a:gd name="T13" fmla="*/ 2147483646 h 254"/>
              <a:gd name="T14" fmla="*/ 2147483646 w 421"/>
              <a:gd name="T15" fmla="*/ 2147483646 h 2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1" h="254">
                <a:moveTo>
                  <a:pt x="176" y="48"/>
                </a:moveTo>
                <a:cubicBezTo>
                  <a:pt x="82" y="97"/>
                  <a:pt x="30" y="172"/>
                  <a:pt x="2" y="245"/>
                </a:cubicBezTo>
                <a:cubicBezTo>
                  <a:pt x="0" y="249"/>
                  <a:pt x="4" y="254"/>
                  <a:pt x="8" y="254"/>
                </a:cubicBezTo>
                <a:cubicBezTo>
                  <a:pt x="379" y="254"/>
                  <a:pt x="379" y="254"/>
                  <a:pt x="379" y="254"/>
                </a:cubicBezTo>
                <a:cubicBezTo>
                  <a:pt x="385" y="254"/>
                  <a:pt x="390" y="250"/>
                  <a:pt x="391" y="244"/>
                </a:cubicBezTo>
                <a:cubicBezTo>
                  <a:pt x="420" y="18"/>
                  <a:pt x="420" y="18"/>
                  <a:pt x="420" y="18"/>
                </a:cubicBezTo>
                <a:cubicBezTo>
                  <a:pt x="421" y="10"/>
                  <a:pt x="416" y="4"/>
                  <a:pt x="408" y="4"/>
                </a:cubicBezTo>
                <a:cubicBezTo>
                  <a:pt x="314" y="0"/>
                  <a:pt x="231" y="18"/>
                  <a:pt x="176" y="48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1" name="Freeform 25">
            <a:extLst>
              <a:ext uri="{FF2B5EF4-FFF2-40B4-BE49-F238E27FC236}">
                <a16:creationId xmlns:a16="http://schemas.microsoft.com/office/drawing/2014/main" id="{DE66CB32-010C-48D6-8C88-8F53BDB71853}"/>
              </a:ext>
            </a:extLst>
          </p:cNvPr>
          <p:cNvSpPr>
            <a:spLocks/>
          </p:cNvSpPr>
          <p:nvPr/>
        </p:nvSpPr>
        <p:spPr bwMode="auto">
          <a:xfrm>
            <a:off x="12504666" y="3093033"/>
            <a:ext cx="3215560" cy="1936410"/>
          </a:xfrm>
          <a:custGeom>
            <a:avLst/>
            <a:gdLst>
              <a:gd name="T0" fmla="*/ 2147483646 w 404"/>
              <a:gd name="T1" fmla="*/ 2147483646 h 248"/>
              <a:gd name="T2" fmla="*/ 2147483646 w 404"/>
              <a:gd name="T3" fmla="*/ 2147483646 h 248"/>
              <a:gd name="T4" fmla="*/ 2147483646 w 404"/>
              <a:gd name="T5" fmla="*/ 2147483646 h 248"/>
              <a:gd name="T6" fmla="*/ 2147483646 w 404"/>
              <a:gd name="T7" fmla="*/ 2147483646 h 248"/>
              <a:gd name="T8" fmla="*/ 2147483646 w 404"/>
              <a:gd name="T9" fmla="*/ 2147483646 h 248"/>
              <a:gd name="T10" fmla="*/ 2147483646 w 404"/>
              <a:gd name="T11" fmla="*/ 2147483646 h 248"/>
              <a:gd name="T12" fmla="*/ 2147483646 w 404"/>
              <a:gd name="T13" fmla="*/ 2147483646 h 248"/>
              <a:gd name="T14" fmla="*/ 2147483646 w 404"/>
              <a:gd name="T15" fmla="*/ 2147483646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04" h="248">
                <a:moveTo>
                  <a:pt x="396" y="248"/>
                </a:moveTo>
                <a:cubicBezTo>
                  <a:pt x="401" y="248"/>
                  <a:pt x="404" y="244"/>
                  <a:pt x="403" y="240"/>
                </a:cubicBezTo>
                <a:cubicBezTo>
                  <a:pt x="384" y="170"/>
                  <a:pt x="343" y="106"/>
                  <a:pt x="267" y="68"/>
                </a:cubicBezTo>
                <a:cubicBezTo>
                  <a:pt x="190" y="29"/>
                  <a:pt x="114" y="8"/>
                  <a:pt x="43" y="1"/>
                </a:cubicBezTo>
                <a:cubicBezTo>
                  <a:pt x="36" y="0"/>
                  <a:pt x="30" y="5"/>
                  <a:pt x="29" y="11"/>
                </a:cubicBezTo>
                <a:cubicBezTo>
                  <a:pt x="1" y="234"/>
                  <a:pt x="1" y="234"/>
                  <a:pt x="1" y="234"/>
                </a:cubicBezTo>
                <a:cubicBezTo>
                  <a:pt x="0" y="242"/>
                  <a:pt x="5" y="248"/>
                  <a:pt x="13" y="248"/>
                </a:cubicBezTo>
                <a:lnTo>
                  <a:pt x="396" y="248"/>
                </a:lnTo>
                <a:close/>
              </a:path>
            </a:pathLst>
          </a:custGeom>
          <a:solidFill>
            <a:srgbClr val="287271"/>
          </a:solidFill>
          <a:ln>
            <a:noFill/>
          </a:ln>
        </p:spPr>
        <p:txBody>
          <a:bodyPr/>
          <a:lstStyle/>
          <a:p>
            <a:endParaRPr lang="en-US" sz="3200"/>
          </a:p>
        </p:txBody>
      </p:sp>
      <p:sp>
        <p:nvSpPr>
          <p:cNvPr id="93" name="TextBox 93">
            <a:extLst>
              <a:ext uri="{FF2B5EF4-FFF2-40B4-BE49-F238E27FC236}">
                <a16:creationId xmlns:a16="http://schemas.microsoft.com/office/drawing/2014/main" id="{1FACCC56-CE46-46D0-8554-B5FF5E605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426" y="7145981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997B77C-B5BA-41E5-8ABA-F744194769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426" y="10529445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5" name="TextBox 93">
            <a:extLst>
              <a:ext uri="{FF2B5EF4-FFF2-40B4-BE49-F238E27FC236}">
                <a16:creationId xmlns:a16="http://schemas.microsoft.com/office/drawing/2014/main" id="{DF50A765-3E20-4CCF-A232-D99915DB7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85468" y="10568471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6" name="TextBox 93">
            <a:extLst>
              <a:ext uri="{FF2B5EF4-FFF2-40B4-BE49-F238E27FC236}">
                <a16:creationId xmlns:a16="http://schemas.microsoft.com/office/drawing/2014/main" id="{9A93DDB3-1AFC-4789-9647-03B6DB802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25316" y="7169999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97" name="TextBox 93">
            <a:extLst>
              <a:ext uri="{FF2B5EF4-FFF2-40B4-BE49-F238E27FC236}">
                <a16:creationId xmlns:a16="http://schemas.microsoft.com/office/drawing/2014/main" id="{A39DD058-F5F6-4913-9F45-ED544E2F6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9336" y="3837575"/>
            <a:ext cx="35435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amet, consetur adipin nnscing 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C5C06F3-E935-4FC5-A583-12B974CE9F71}"/>
              </a:ext>
            </a:extLst>
          </p:cNvPr>
          <p:cNvGrpSpPr/>
          <p:nvPr/>
        </p:nvGrpSpPr>
        <p:grpSpPr>
          <a:xfrm>
            <a:off x="1958997" y="10757459"/>
            <a:ext cx="1132637" cy="1139074"/>
            <a:chOff x="10509976" y="3561490"/>
            <a:chExt cx="520986" cy="523947"/>
          </a:xfrm>
          <a:solidFill>
            <a:srgbClr val="F4A261"/>
          </a:solidFill>
        </p:grpSpPr>
        <p:sp>
          <p:nvSpPr>
            <p:cNvPr id="65" name="Freeform 89">
              <a:extLst>
                <a:ext uri="{FF2B5EF4-FFF2-40B4-BE49-F238E27FC236}">
                  <a16:creationId xmlns:a16="http://schemas.microsoft.com/office/drawing/2014/main" id="{290EF12F-EFD6-4385-91EA-0D28E4299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8" name="Freeform 90">
              <a:extLst>
                <a:ext uri="{FF2B5EF4-FFF2-40B4-BE49-F238E27FC236}">
                  <a16:creationId xmlns:a16="http://schemas.microsoft.com/office/drawing/2014/main" id="{C2CE6D32-EB53-4E7D-83BA-BF7F713230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9" name="Freeform 91">
              <a:extLst>
                <a:ext uri="{FF2B5EF4-FFF2-40B4-BE49-F238E27FC236}">
                  <a16:creationId xmlns:a16="http://schemas.microsoft.com/office/drawing/2014/main" id="{DFD54EB6-4009-476F-87C2-63B391A279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0" name="Freeform 92">
              <a:extLst>
                <a:ext uri="{FF2B5EF4-FFF2-40B4-BE49-F238E27FC236}">
                  <a16:creationId xmlns:a16="http://schemas.microsoft.com/office/drawing/2014/main" id="{A08D8638-FD9F-4DE6-8931-D900162FD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1" name="Freeform 93">
              <a:extLst>
                <a:ext uri="{FF2B5EF4-FFF2-40B4-BE49-F238E27FC236}">
                  <a16:creationId xmlns:a16="http://schemas.microsoft.com/office/drawing/2014/main" id="{05D49731-74C4-4FD1-B2DF-7BE0F5927E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2" name="Freeform 94">
              <a:extLst>
                <a:ext uri="{FF2B5EF4-FFF2-40B4-BE49-F238E27FC236}">
                  <a16:creationId xmlns:a16="http://schemas.microsoft.com/office/drawing/2014/main" id="{981B2217-96C6-4EFA-ACA3-C916DA56B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3" name="Freeform 95">
              <a:extLst>
                <a:ext uri="{FF2B5EF4-FFF2-40B4-BE49-F238E27FC236}">
                  <a16:creationId xmlns:a16="http://schemas.microsoft.com/office/drawing/2014/main" id="{2CF3596F-84B0-4203-981E-304818335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4" name="Freeform 96">
              <a:extLst>
                <a:ext uri="{FF2B5EF4-FFF2-40B4-BE49-F238E27FC236}">
                  <a16:creationId xmlns:a16="http://schemas.microsoft.com/office/drawing/2014/main" id="{7103560B-DE72-4C9A-B90F-ECFF1D553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5" name="Freeform 97">
              <a:extLst>
                <a:ext uri="{FF2B5EF4-FFF2-40B4-BE49-F238E27FC236}">
                  <a16:creationId xmlns:a16="http://schemas.microsoft.com/office/drawing/2014/main" id="{75B00064-9871-4317-AFA9-3325F1B13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6" name="Freeform 98">
              <a:extLst>
                <a:ext uri="{FF2B5EF4-FFF2-40B4-BE49-F238E27FC236}">
                  <a16:creationId xmlns:a16="http://schemas.microsoft.com/office/drawing/2014/main" id="{924942EF-0853-44F9-919C-94A0DB3D6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7E5B8C38-34AF-4C39-929C-9650E86DC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54955DB9-4259-4205-85E5-21C281349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80" name="Freeform 345">
            <a:extLst>
              <a:ext uri="{FF2B5EF4-FFF2-40B4-BE49-F238E27FC236}">
                <a16:creationId xmlns:a16="http://schemas.microsoft.com/office/drawing/2014/main" id="{0A9201C9-A88B-4C31-9F69-259EB84F885C}"/>
              </a:ext>
            </a:extLst>
          </p:cNvPr>
          <p:cNvSpPr>
            <a:spLocks noEditPoints="1"/>
          </p:cNvSpPr>
          <p:nvPr/>
        </p:nvSpPr>
        <p:spPr bwMode="auto">
          <a:xfrm>
            <a:off x="21405856" y="7394129"/>
            <a:ext cx="1036565" cy="1029748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rgbClr val="E9C46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92" name="Freeform 346">
            <a:extLst>
              <a:ext uri="{FF2B5EF4-FFF2-40B4-BE49-F238E27FC236}">
                <a16:creationId xmlns:a16="http://schemas.microsoft.com/office/drawing/2014/main" id="{87699200-2E69-473B-A81C-8384FD568D81}"/>
              </a:ext>
            </a:extLst>
          </p:cNvPr>
          <p:cNvSpPr>
            <a:spLocks noEditPoints="1"/>
          </p:cNvSpPr>
          <p:nvPr/>
        </p:nvSpPr>
        <p:spPr bwMode="auto">
          <a:xfrm>
            <a:off x="2127651" y="4116646"/>
            <a:ext cx="1024493" cy="1024493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rgbClr val="26465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438C054-6A05-49CE-A2D8-EF7A5A3CA704}"/>
              </a:ext>
            </a:extLst>
          </p:cNvPr>
          <p:cNvGrpSpPr/>
          <p:nvPr/>
        </p:nvGrpSpPr>
        <p:grpSpPr>
          <a:xfrm>
            <a:off x="2066955" y="7465298"/>
            <a:ext cx="1084038" cy="861485"/>
            <a:chOff x="10685463" y="5664201"/>
            <a:chExt cx="239713" cy="190500"/>
          </a:xfrm>
          <a:solidFill>
            <a:srgbClr val="2A9D8F"/>
          </a:solidFill>
        </p:grpSpPr>
        <p:sp>
          <p:nvSpPr>
            <p:cNvPr id="99" name="Freeform 347">
              <a:extLst>
                <a:ext uri="{FF2B5EF4-FFF2-40B4-BE49-F238E27FC236}">
                  <a16:creationId xmlns:a16="http://schemas.microsoft.com/office/drawing/2014/main" id="{EFC9AB23-7FCE-49F8-870A-6BB91D00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0" name="Freeform 348">
              <a:extLst>
                <a:ext uri="{FF2B5EF4-FFF2-40B4-BE49-F238E27FC236}">
                  <a16:creationId xmlns:a16="http://schemas.microsoft.com/office/drawing/2014/main" id="{F90B5B4A-A910-482E-9D65-56781F5B5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1" name="Freeform 349">
              <a:extLst>
                <a:ext uri="{FF2B5EF4-FFF2-40B4-BE49-F238E27FC236}">
                  <a16:creationId xmlns:a16="http://schemas.microsoft.com/office/drawing/2014/main" id="{37694F84-9CFC-4D59-A988-81D68D19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2" name="Freeform 350">
              <a:extLst>
                <a:ext uri="{FF2B5EF4-FFF2-40B4-BE49-F238E27FC236}">
                  <a16:creationId xmlns:a16="http://schemas.microsoft.com/office/drawing/2014/main" id="{67EA6706-8AF8-4D7C-AD32-3C246580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78248104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E12CE3-220E-4897-9C10-D35A67125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600"/>
              <a:t>Human Head Infographic</a:t>
            </a:r>
          </a:p>
        </p:txBody>
      </p:sp>
      <p:sp>
        <p:nvSpPr>
          <p:cNvPr id="64" name="TextBox 93">
            <a:extLst>
              <a:ext uri="{FF2B5EF4-FFF2-40B4-BE49-F238E27FC236}">
                <a16:creationId xmlns:a16="http://schemas.microsoft.com/office/drawing/2014/main" id="{4BFDDA32-E194-419E-B868-29B8D317D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4972" y="4017563"/>
            <a:ext cx="51953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65" name="Rectangle 7">
            <a:extLst>
              <a:ext uri="{FF2B5EF4-FFF2-40B4-BE49-F238E27FC236}">
                <a16:creationId xmlns:a16="http://schemas.microsoft.com/office/drawing/2014/main" id="{C4E7B327-B088-4556-917F-39EA07A10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8874" y="8714325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4"/>
                </a:solidFill>
                <a:latin typeface="+mn-lt"/>
              </a:rPr>
              <a:t>LOREM IPSUM</a:t>
            </a:r>
          </a:p>
        </p:txBody>
      </p:sp>
      <p:sp>
        <p:nvSpPr>
          <p:cNvPr id="68" name="Rectangle 8">
            <a:extLst>
              <a:ext uri="{FF2B5EF4-FFF2-40B4-BE49-F238E27FC236}">
                <a16:creationId xmlns:a16="http://schemas.microsoft.com/office/drawing/2014/main" id="{F747C2DA-E55A-4354-8D91-078475A3E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8874" y="4880657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2"/>
                </a:solidFill>
                <a:latin typeface="+mn-lt"/>
              </a:rPr>
              <a:t>LOREM IPSUM</a:t>
            </a:r>
          </a:p>
        </p:txBody>
      </p:sp>
      <p:sp>
        <p:nvSpPr>
          <p:cNvPr id="69" name="Rectangle 9">
            <a:extLst>
              <a:ext uri="{FF2B5EF4-FFF2-40B4-BE49-F238E27FC236}">
                <a16:creationId xmlns:a16="http://schemas.microsoft.com/office/drawing/2014/main" id="{A9D0CCC5-27FC-4478-9009-BB980002B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186" y="10870965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5"/>
                </a:solidFill>
                <a:latin typeface="+mn-lt"/>
              </a:rPr>
              <a:t>LOREM IPSUM</a:t>
            </a:r>
          </a:p>
        </p:txBody>
      </p:sp>
      <p:sp>
        <p:nvSpPr>
          <p:cNvPr id="70" name="Rectangle 10">
            <a:extLst>
              <a:ext uri="{FF2B5EF4-FFF2-40B4-BE49-F238E27FC236}">
                <a16:creationId xmlns:a16="http://schemas.microsoft.com/office/drawing/2014/main" id="{C77A9881-1D7C-4E62-9E44-2F9CA2D3B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5272" y="7186881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3"/>
                </a:solidFill>
                <a:latin typeface="+mn-lt"/>
              </a:rPr>
              <a:t>LOREM IPSUM</a:t>
            </a:r>
          </a:p>
        </p:txBody>
      </p:sp>
      <p:sp>
        <p:nvSpPr>
          <p:cNvPr id="71" name="Rectangle 11">
            <a:extLst>
              <a:ext uri="{FF2B5EF4-FFF2-40B4-BE49-F238E27FC236}">
                <a16:creationId xmlns:a16="http://schemas.microsoft.com/office/drawing/2014/main" id="{5CDB1AFA-15E5-45E6-BEAF-B006CCC2A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152" y="3474169"/>
            <a:ext cx="315631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3200" b="1">
                <a:solidFill>
                  <a:schemeClr val="accent1"/>
                </a:solidFill>
                <a:latin typeface="+mn-lt"/>
              </a:rPr>
              <a:t>LOREM IPSUM</a:t>
            </a:r>
            <a:endParaRPr lang="en-US" altLang="en-US" sz="2400">
              <a:solidFill>
                <a:schemeClr val="accent1"/>
              </a:solidFill>
              <a:latin typeface="+mn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2F077A-DD59-4741-97FA-4D26BC06A76B}"/>
              </a:ext>
            </a:extLst>
          </p:cNvPr>
          <p:cNvGrpSpPr/>
          <p:nvPr/>
        </p:nvGrpSpPr>
        <p:grpSpPr>
          <a:xfrm>
            <a:off x="8017226" y="3973617"/>
            <a:ext cx="7050668" cy="8351556"/>
            <a:chOff x="4043363" y="1487488"/>
            <a:chExt cx="4241800" cy="5024437"/>
          </a:xfrm>
        </p:grpSpPr>
        <p:sp>
          <p:nvSpPr>
            <p:cNvPr id="72" name="Freeform 12">
              <a:extLst>
                <a:ext uri="{FF2B5EF4-FFF2-40B4-BE49-F238E27FC236}">
                  <a16:creationId xmlns:a16="http://schemas.microsoft.com/office/drawing/2014/main" id="{9134E6C6-28B4-4D62-9BF1-0FA2F5410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938" y="3365500"/>
              <a:ext cx="1914525" cy="2416175"/>
            </a:xfrm>
            <a:custGeom>
              <a:avLst/>
              <a:gdLst>
                <a:gd name="T0" fmla="*/ 2147483646 w 459"/>
                <a:gd name="T1" fmla="*/ 2147483646 h 579"/>
                <a:gd name="T2" fmla="*/ 0 w 459"/>
                <a:gd name="T3" fmla="*/ 2147483646 h 579"/>
                <a:gd name="T4" fmla="*/ 2147483646 w 459"/>
                <a:gd name="T5" fmla="*/ 2147483646 h 579"/>
                <a:gd name="T6" fmla="*/ 2147483646 w 459"/>
                <a:gd name="T7" fmla="*/ 2147483646 h 579"/>
                <a:gd name="T8" fmla="*/ 2147483646 w 459"/>
                <a:gd name="T9" fmla="*/ 2147483646 h 579"/>
                <a:gd name="T10" fmla="*/ 2147483646 w 459"/>
                <a:gd name="T11" fmla="*/ 2147483646 h 579"/>
                <a:gd name="T12" fmla="*/ 2147483646 w 459"/>
                <a:gd name="T13" fmla="*/ 2147483646 h 579"/>
                <a:gd name="T14" fmla="*/ 2147483646 w 459"/>
                <a:gd name="T15" fmla="*/ 2147483646 h 579"/>
                <a:gd name="T16" fmla="*/ 2147483646 w 459"/>
                <a:gd name="T17" fmla="*/ 2147483646 h 579"/>
                <a:gd name="T18" fmla="*/ 2147483646 w 459"/>
                <a:gd name="T19" fmla="*/ 2147483646 h 5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9" h="579">
                  <a:moveTo>
                    <a:pt x="33" y="128"/>
                  </a:moveTo>
                  <a:cubicBezTo>
                    <a:pt x="22" y="105"/>
                    <a:pt x="8" y="61"/>
                    <a:pt x="0" y="5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451" y="146"/>
                    <a:pt x="451" y="146"/>
                    <a:pt x="451" y="146"/>
                  </a:cubicBezTo>
                  <a:cubicBezTo>
                    <a:pt x="457" y="147"/>
                    <a:pt x="459" y="154"/>
                    <a:pt x="455" y="158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50" y="579"/>
                    <a:pt x="145" y="577"/>
                    <a:pt x="145" y="573"/>
                  </a:cubicBezTo>
                  <a:cubicBezTo>
                    <a:pt x="147" y="530"/>
                    <a:pt x="147" y="471"/>
                    <a:pt x="136" y="394"/>
                  </a:cubicBezTo>
                  <a:cubicBezTo>
                    <a:pt x="123" y="307"/>
                    <a:pt x="88" y="238"/>
                    <a:pt x="52" y="166"/>
                  </a:cubicBezTo>
                  <a:cubicBezTo>
                    <a:pt x="46" y="153"/>
                    <a:pt x="40" y="141"/>
                    <a:pt x="33" y="1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3" name="Freeform 13">
              <a:extLst>
                <a:ext uri="{FF2B5EF4-FFF2-40B4-BE49-F238E27FC236}">
                  <a16:creationId xmlns:a16="http://schemas.microsoft.com/office/drawing/2014/main" id="{1736ABE3-FB68-49BC-8CBA-65E63254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1487488"/>
              <a:ext cx="1976437" cy="2428875"/>
            </a:xfrm>
            <a:custGeom>
              <a:avLst/>
              <a:gdLst>
                <a:gd name="T0" fmla="*/ 2147483646 w 474"/>
                <a:gd name="T1" fmla="*/ 2147483646 h 582"/>
                <a:gd name="T2" fmla="*/ 2147483646 w 474"/>
                <a:gd name="T3" fmla="*/ 2147483646 h 582"/>
                <a:gd name="T4" fmla="*/ 2147483646 w 474"/>
                <a:gd name="T5" fmla="*/ 2147483646 h 582"/>
                <a:gd name="T6" fmla="*/ 2147483646 w 474"/>
                <a:gd name="T7" fmla="*/ 2147483646 h 582"/>
                <a:gd name="T8" fmla="*/ 2147483646 w 474"/>
                <a:gd name="T9" fmla="*/ 2147483646 h 582"/>
                <a:gd name="T10" fmla="*/ 2147483646 w 474"/>
                <a:gd name="T11" fmla="*/ 2147483646 h 582"/>
                <a:gd name="T12" fmla="*/ 2147483646 w 474"/>
                <a:gd name="T13" fmla="*/ 2147483646 h 582"/>
                <a:gd name="T14" fmla="*/ 2147483646 w 474"/>
                <a:gd name="T15" fmla="*/ 2147483646 h 582"/>
                <a:gd name="T16" fmla="*/ 2147483646 w 474"/>
                <a:gd name="T17" fmla="*/ 0 h 582"/>
                <a:gd name="T18" fmla="*/ 2147483646 w 474"/>
                <a:gd name="T19" fmla="*/ 2147483646 h 582"/>
                <a:gd name="T20" fmla="*/ 2147483646 w 474"/>
                <a:gd name="T21" fmla="*/ 2147483646 h 5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4" h="582">
                  <a:moveTo>
                    <a:pt x="474" y="70"/>
                  </a:moveTo>
                  <a:cubicBezTo>
                    <a:pt x="474" y="567"/>
                    <a:pt x="474" y="567"/>
                    <a:pt x="474" y="567"/>
                  </a:cubicBezTo>
                  <a:cubicBezTo>
                    <a:pt x="474" y="576"/>
                    <a:pt x="465" y="582"/>
                    <a:pt x="457" y="579"/>
                  </a:cubicBezTo>
                  <a:cubicBezTo>
                    <a:pt x="12" y="435"/>
                    <a:pt x="12" y="435"/>
                    <a:pt x="12" y="435"/>
                  </a:cubicBezTo>
                  <a:cubicBezTo>
                    <a:pt x="8" y="433"/>
                    <a:pt x="4" y="429"/>
                    <a:pt x="4" y="424"/>
                  </a:cubicBezTo>
                  <a:cubicBezTo>
                    <a:pt x="0" y="373"/>
                    <a:pt x="1" y="303"/>
                    <a:pt x="24" y="237"/>
                  </a:cubicBezTo>
                  <a:cubicBezTo>
                    <a:pt x="50" y="163"/>
                    <a:pt x="96" y="110"/>
                    <a:pt x="162" y="76"/>
                  </a:cubicBezTo>
                  <a:cubicBezTo>
                    <a:pt x="247" y="33"/>
                    <a:pt x="338" y="8"/>
                    <a:pt x="429" y="2"/>
                  </a:cubicBezTo>
                  <a:cubicBezTo>
                    <a:pt x="437" y="1"/>
                    <a:pt x="451" y="1"/>
                    <a:pt x="461" y="0"/>
                  </a:cubicBezTo>
                  <a:cubicBezTo>
                    <a:pt x="468" y="0"/>
                    <a:pt x="473" y="6"/>
                    <a:pt x="474" y="12"/>
                  </a:cubicBezTo>
                  <a:cubicBezTo>
                    <a:pt x="474" y="32"/>
                    <a:pt x="474" y="70"/>
                    <a:pt x="474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4" name="Freeform 14">
              <a:extLst>
                <a:ext uri="{FF2B5EF4-FFF2-40B4-BE49-F238E27FC236}">
                  <a16:creationId xmlns:a16="http://schemas.microsoft.com/office/drawing/2014/main" id="{C55B7CE7-6B39-4E72-B5B3-E9BAAF9D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054475"/>
              <a:ext cx="2678112" cy="2457450"/>
            </a:xfrm>
            <a:custGeom>
              <a:avLst/>
              <a:gdLst>
                <a:gd name="T0" fmla="*/ 2147483646 w 642"/>
                <a:gd name="T1" fmla="*/ 2147483646 h 589"/>
                <a:gd name="T2" fmla="*/ 2147483646 w 642"/>
                <a:gd name="T3" fmla="*/ 2147483646 h 589"/>
                <a:gd name="T4" fmla="*/ 2147483646 w 642"/>
                <a:gd name="T5" fmla="*/ 2147483646 h 589"/>
                <a:gd name="T6" fmla="*/ 2147483646 w 642"/>
                <a:gd name="T7" fmla="*/ 2147483646 h 589"/>
                <a:gd name="T8" fmla="*/ 2147483646 w 642"/>
                <a:gd name="T9" fmla="*/ 2147483646 h 589"/>
                <a:gd name="T10" fmla="*/ 2147483646 w 642"/>
                <a:gd name="T11" fmla="*/ 2147483646 h 589"/>
                <a:gd name="T12" fmla="*/ 2147483646 w 642"/>
                <a:gd name="T13" fmla="*/ 2147483646 h 589"/>
                <a:gd name="T14" fmla="*/ 2147483646 w 642"/>
                <a:gd name="T15" fmla="*/ 2147483646 h 589"/>
                <a:gd name="T16" fmla="*/ 2147483646 w 642"/>
                <a:gd name="T17" fmla="*/ 2147483646 h 589"/>
                <a:gd name="T18" fmla="*/ 2147483646 w 642"/>
                <a:gd name="T19" fmla="*/ 2147483646 h 589"/>
                <a:gd name="T20" fmla="*/ 2147483646 w 642"/>
                <a:gd name="T21" fmla="*/ 2147483646 h 589"/>
                <a:gd name="T22" fmla="*/ 2147483646 w 642"/>
                <a:gd name="T23" fmla="*/ 2147483646 h 589"/>
                <a:gd name="T24" fmla="*/ 2147483646 w 642"/>
                <a:gd name="T25" fmla="*/ 2147483646 h 589"/>
                <a:gd name="T26" fmla="*/ 2147483646 w 642"/>
                <a:gd name="T27" fmla="*/ 2147483646 h 5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2" h="589">
                  <a:moveTo>
                    <a:pt x="509" y="538"/>
                  </a:moveTo>
                  <a:cubicBezTo>
                    <a:pt x="506" y="542"/>
                    <a:pt x="491" y="552"/>
                    <a:pt x="449" y="561"/>
                  </a:cubicBezTo>
                  <a:cubicBezTo>
                    <a:pt x="342" y="584"/>
                    <a:pt x="129" y="589"/>
                    <a:pt x="11" y="507"/>
                  </a:cubicBezTo>
                  <a:cubicBezTo>
                    <a:pt x="1" y="500"/>
                    <a:pt x="0" y="484"/>
                    <a:pt x="2" y="454"/>
                  </a:cubicBezTo>
                  <a:cubicBezTo>
                    <a:pt x="2" y="452"/>
                    <a:pt x="3" y="450"/>
                    <a:pt x="4" y="448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9" y="0"/>
                    <a:pt x="339" y="0"/>
                    <a:pt x="344" y="7"/>
                  </a:cubicBezTo>
                  <a:cubicBezTo>
                    <a:pt x="636" y="407"/>
                    <a:pt x="636" y="407"/>
                    <a:pt x="636" y="407"/>
                  </a:cubicBezTo>
                  <a:cubicBezTo>
                    <a:pt x="642" y="416"/>
                    <a:pt x="635" y="428"/>
                    <a:pt x="624" y="427"/>
                  </a:cubicBezTo>
                  <a:cubicBezTo>
                    <a:pt x="614" y="425"/>
                    <a:pt x="604" y="424"/>
                    <a:pt x="595" y="422"/>
                  </a:cubicBezTo>
                  <a:cubicBezTo>
                    <a:pt x="566" y="418"/>
                    <a:pt x="548" y="415"/>
                    <a:pt x="537" y="415"/>
                  </a:cubicBezTo>
                  <a:cubicBezTo>
                    <a:pt x="528" y="415"/>
                    <a:pt x="523" y="416"/>
                    <a:pt x="520" y="419"/>
                  </a:cubicBezTo>
                  <a:cubicBezTo>
                    <a:pt x="503" y="436"/>
                    <a:pt x="506" y="467"/>
                    <a:pt x="509" y="494"/>
                  </a:cubicBezTo>
                  <a:cubicBezTo>
                    <a:pt x="511" y="512"/>
                    <a:pt x="513" y="530"/>
                    <a:pt x="509" y="5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5" name="Freeform 15">
              <a:extLst>
                <a:ext uri="{FF2B5EF4-FFF2-40B4-BE49-F238E27FC236}">
                  <a16:creationId xmlns:a16="http://schemas.microsoft.com/office/drawing/2014/main" id="{D1661B9F-1833-4C30-9791-AB35D725A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0" y="1487488"/>
              <a:ext cx="1709738" cy="2428875"/>
            </a:xfrm>
            <a:custGeom>
              <a:avLst/>
              <a:gdLst>
                <a:gd name="T0" fmla="*/ 0 w 410"/>
                <a:gd name="T1" fmla="*/ 2147483646 h 582"/>
                <a:gd name="T2" fmla="*/ 2147483646 w 410"/>
                <a:gd name="T3" fmla="*/ 2147483646 h 582"/>
                <a:gd name="T4" fmla="*/ 2147483646 w 410"/>
                <a:gd name="T5" fmla="*/ 2147483646 h 582"/>
                <a:gd name="T6" fmla="*/ 2147483646 w 410"/>
                <a:gd name="T7" fmla="*/ 2147483646 h 582"/>
                <a:gd name="T8" fmla="*/ 2147483646 w 410"/>
                <a:gd name="T9" fmla="*/ 2147483646 h 582"/>
                <a:gd name="T10" fmla="*/ 2147483646 w 410"/>
                <a:gd name="T11" fmla="*/ 2147483646 h 582"/>
                <a:gd name="T12" fmla="*/ 2147483646 w 410"/>
                <a:gd name="T13" fmla="*/ 2147483646 h 582"/>
                <a:gd name="T14" fmla="*/ 2147483646 w 410"/>
                <a:gd name="T15" fmla="*/ 2147483646 h 582"/>
                <a:gd name="T16" fmla="*/ 0 w 410"/>
                <a:gd name="T17" fmla="*/ 2147483646 h 582"/>
                <a:gd name="T18" fmla="*/ 0 w 410"/>
                <a:gd name="T19" fmla="*/ 2147483646 h 5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0" h="582">
                  <a:moveTo>
                    <a:pt x="0" y="13"/>
                  </a:moveTo>
                  <a:cubicBezTo>
                    <a:pt x="0" y="6"/>
                    <a:pt x="6" y="0"/>
                    <a:pt x="13" y="1"/>
                  </a:cubicBezTo>
                  <a:cubicBezTo>
                    <a:pt x="87" y="4"/>
                    <a:pt x="155" y="21"/>
                    <a:pt x="206" y="48"/>
                  </a:cubicBezTo>
                  <a:cubicBezTo>
                    <a:pt x="371" y="134"/>
                    <a:pt x="397" y="301"/>
                    <a:pt x="407" y="391"/>
                  </a:cubicBezTo>
                  <a:cubicBezTo>
                    <a:pt x="410" y="409"/>
                    <a:pt x="409" y="437"/>
                    <a:pt x="405" y="444"/>
                  </a:cubicBezTo>
                  <a:cubicBezTo>
                    <a:pt x="401" y="451"/>
                    <a:pt x="390" y="457"/>
                    <a:pt x="381" y="460"/>
                  </a:cubicBezTo>
                  <a:cubicBezTo>
                    <a:pt x="278" y="494"/>
                    <a:pt x="278" y="494"/>
                    <a:pt x="278" y="494"/>
                  </a:cubicBezTo>
                  <a:cubicBezTo>
                    <a:pt x="17" y="579"/>
                    <a:pt x="17" y="579"/>
                    <a:pt x="17" y="579"/>
                  </a:cubicBezTo>
                  <a:cubicBezTo>
                    <a:pt x="9" y="582"/>
                    <a:pt x="0" y="576"/>
                    <a:pt x="0" y="56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76" name="Freeform 16">
              <a:extLst>
                <a:ext uri="{FF2B5EF4-FFF2-40B4-BE49-F238E27FC236}">
                  <a16:creationId xmlns:a16="http://schemas.microsoft.com/office/drawing/2014/main" id="{90476538-CAA8-40B0-8AEC-B365A759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5" y="3460750"/>
              <a:ext cx="2160588" cy="2413000"/>
            </a:xfrm>
            <a:custGeom>
              <a:avLst/>
              <a:gdLst>
                <a:gd name="T0" fmla="*/ 2147483646 w 518"/>
                <a:gd name="T1" fmla="*/ 2147483646 h 578"/>
                <a:gd name="T2" fmla="*/ 2147483646 w 518"/>
                <a:gd name="T3" fmla="*/ 2147483646 h 578"/>
                <a:gd name="T4" fmla="*/ 2147483646 w 518"/>
                <a:gd name="T5" fmla="*/ 2147483646 h 578"/>
                <a:gd name="T6" fmla="*/ 2147483646 w 518"/>
                <a:gd name="T7" fmla="*/ 2147483646 h 578"/>
                <a:gd name="T8" fmla="*/ 2147483646 w 518"/>
                <a:gd name="T9" fmla="*/ 2147483646 h 578"/>
                <a:gd name="T10" fmla="*/ 2147483646 w 518"/>
                <a:gd name="T11" fmla="*/ 2147483646 h 578"/>
                <a:gd name="T12" fmla="*/ 2147483646 w 518"/>
                <a:gd name="T13" fmla="*/ 2147483646 h 578"/>
                <a:gd name="T14" fmla="*/ 2147483646 w 518"/>
                <a:gd name="T15" fmla="*/ 2147483646 h 578"/>
                <a:gd name="T16" fmla="*/ 2147483646 w 518"/>
                <a:gd name="T17" fmla="*/ 2147483646 h 578"/>
                <a:gd name="T18" fmla="*/ 2147483646 w 518"/>
                <a:gd name="T19" fmla="*/ 2147483646 h 578"/>
                <a:gd name="T20" fmla="*/ 2147483646 w 518"/>
                <a:gd name="T21" fmla="*/ 2147483646 h 578"/>
                <a:gd name="T22" fmla="*/ 2147483646 w 518"/>
                <a:gd name="T23" fmla="*/ 2147483646 h 578"/>
                <a:gd name="T24" fmla="*/ 2147483646 w 518"/>
                <a:gd name="T25" fmla="*/ 2147483646 h 578"/>
                <a:gd name="T26" fmla="*/ 2147483646 w 518"/>
                <a:gd name="T27" fmla="*/ 2147483646 h 578"/>
                <a:gd name="T28" fmla="*/ 2147483646 w 518"/>
                <a:gd name="T29" fmla="*/ 2147483646 h 578"/>
                <a:gd name="T30" fmla="*/ 2147483646 w 518"/>
                <a:gd name="T31" fmla="*/ 2147483646 h 578"/>
                <a:gd name="T32" fmla="*/ 2147483646 w 518"/>
                <a:gd name="T33" fmla="*/ 2147483646 h 578"/>
                <a:gd name="T34" fmla="*/ 2147483646 w 518"/>
                <a:gd name="T35" fmla="*/ 2147483646 h 578"/>
                <a:gd name="T36" fmla="*/ 2147483646 w 518"/>
                <a:gd name="T37" fmla="*/ 2147483646 h 578"/>
                <a:gd name="T38" fmla="*/ 2147483646 w 518"/>
                <a:gd name="T39" fmla="*/ 2147483646 h 578"/>
                <a:gd name="T40" fmla="*/ 2147483646 w 518"/>
                <a:gd name="T41" fmla="*/ 2147483646 h 578"/>
                <a:gd name="T42" fmla="*/ 2147483646 w 518"/>
                <a:gd name="T43" fmla="*/ 2147483646 h 578"/>
                <a:gd name="T44" fmla="*/ 2147483646 w 518"/>
                <a:gd name="T45" fmla="*/ 2147483646 h 5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8" h="578">
                  <a:moveTo>
                    <a:pt x="315" y="566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0" y="133"/>
                    <a:pt x="3" y="123"/>
                    <a:pt x="11" y="121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83" y="0"/>
                    <a:pt x="391" y="6"/>
                    <a:pt x="391" y="15"/>
                  </a:cubicBezTo>
                  <a:cubicBezTo>
                    <a:pt x="391" y="17"/>
                    <a:pt x="391" y="19"/>
                    <a:pt x="392" y="21"/>
                  </a:cubicBezTo>
                  <a:cubicBezTo>
                    <a:pt x="395" y="49"/>
                    <a:pt x="423" y="81"/>
                    <a:pt x="453" y="115"/>
                  </a:cubicBezTo>
                  <a:cubicBezTo>
                    <a:pt x="484" y="150"/>
                    <a:pt x="516" y="187"/>
                    <a:pt x="517" y="215"/>
                  </a:cubicBezTo>
                  <a:cubicBezTo>
                    <a:pt x="518" y="233"/>
                    <a:pt x="493" y="246"/>
                    <a:pt x="469" y="260"/>
                  </a:cubicBezTo>
                  <a:cubicBezTo>
                    <a:pt x="451" y="270"/>
                    <a:pt x="434" y="279"/>
                    <a:pt x="427" y="292"/>
                  </a:cubicBezTo>
                  <a:cubicBezTo>
                    <a:pt x="422" y="301"/>
                    <a:pt x="426" y="313"/>
                    <a:pt x="430" y="326"/>
                  </a:cubicBezTo>
                  <a:cubicBezTo>
                    <a:pt x="433" y="334"/>
                    <a:pt x="436" y="343"/>
                    <a:pt x="436" y="349"/>
                  </a:cubicBezTo>
                  <a:cubicBezTo>
                    <a:pt x="435" y="353"/>
                    <a:pt x="418" y="364"/>
                    <a:pt x="400" y="372"/>
                  </a:cubicBezTo>
                  <a:cubicBezTo>
                    <a:pt x="395" y="374"/>
                    <a:pt x="395" y="374"/>
                    <a:pt x="395" y="374"/>
                  </a:cubicBezTo>
                  <a:cubicBezTo>
                    <a:pt x="392" y="375"/>
                    <a:pt x="391" y="378"/>
                    <a:pt x="393" y="380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410" y="396"/>
                    <a:pt x="424" y="412"/>
                    <a:pt x="424" y="417"/>
                  </a:cubicBezTo>
                  <a:cubicBezTo>
                    <a:pt x="425" y="422"/>
                    <a:pt x="418" y="431"/>
                    <a:pt x="413" y="439"/>
                  </a:cubicBezTo>
                  <a:cubicBezTo>
                    <a:pt x="406" y="449"/>
                    <a:pt x="399" y="458"/>
                    <a:pt x="399" y="467"/>
                  </a:cubicBezTo>
                  <a:cubicBezTo>
                    <a:pt x="399" y="473"/>
                    <a:pt x="401" y="480"/>
                    <a:pt x="404" y="489"/>
                  </a:cubicBezTo>
                  <a:cubicBezTo>
                    <a:pt x="410" y="507"/>
                    <a:pt x="418" y="530"/>
                    <a:pt x="411" y="554"/>
                  </a:cubicBezTo>
                  <a:cubicBezTo>
                    <a:pt x="406" y="571"/>
                    <a:pt x="379" y="578"/>
                    <a:pt x="332" y="576"/>
                  </a:cubicBezTo>
                  <a:cubicBezTo>
                    <a:pt x="325" y="575"/>
                    <a:pt x="319" y="572"/>
                    <a:pt x="315" y="5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endParaRPr lang="en-US" sz="3200"/>
            </a:p>
          </p:txBody>
        </p:sp>
        <p:sp>
          <p:nvSpPr>
            <p:cNvPr id="92" name="Freeform 20">
              <a:extLst>
                <a:ext uri="{FF2B5EF4-FFF2-40B4-BE49-F238E27FC236}">
                  <a16:creationId xmlns:a16="http://schemas.microsoft.com/office/drawing/2014/main" id="{F83713EB-FA33-413D-8F52-63B61BB0EC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413" y="2305050"/>
              <a:ext cx="1284287" cy="668338"/>
            </a:xfrm>
            <a:custGeom>
              <a:avLst/>
              <a:gdLst>
                <a:gd name="T0" fmla="*/ 2147483646 w 308"/>
                <a:gd name="T1" fmla="*/ 2147483646 h 160"/>
                <a:gd name="T2" fmla="*/ 2147483646 w 308"/>
                <a:gd name="T3" fmla="*/ 2147483646 h 160"/>
                <a:gd name="T4" fmla="*/ 2147483646 w 308"/>
                <a:gd name="T5" fmla="*/ 2147483646 h 160"/>
                <a:gd name="T6" fmla="*/ 2147483646 w 308"/>
                <a:gd name="T7" fmla="*/ 2147483646 h 160"/>
                <a:gd name="T8" fmla="*/ 2147483646 w 308"/>
                <a:gd name="T9" fmla="*/ 2147483646 h 160"/>
                <a:gd name="T10" fmla="*/ 2147483646 w 308"/>
                <a:gd name="T11" fmla="*/ 2147483646 h 160"/>
                <a:gd name="T12" fmla="*/ 2147483646 w 308"/>
                <a:gd name="T13" fmla="*/ 2147483646 h 160"/>
                <a:gd name="T14" fmla="*/ 2147483646 w 308"/>
                <a:gd name="T15" fmla="*/ 2147483646 h 160"/>
                <a:gd name="T16" fmla="*/ 2147483646 w 308"/>
                <a:gd name="T17" fmla="*/ 2147483646 h 160"/>
                <a:gd name="T18" fmla="*/ 2147483646 w 308"/>
                <a:gd name="T19" fmla="*/ 2147483646 h 160"/>
                <a:gd name="T20" fmla="*/ 2147483646 w 308"/>
                <a:gd name="T21" fmla="*/ 2147483646 h 160"/>
                <a:gd name="T22" fmla="*/ 2147483646 w 308"/>
                <a:gd name="T23" fmla="*/ 0 h 160"/>
                <a:gd name="T24" fmla="*/ 2147483646 w 308"/>
                <a:gd name="T25" fmla="*/ 2147483646 h 160"/>
                <a:gd name="T26" fmla="*/ 2147483646 w 308"/>
                <a:gd name="T27" fmla="*/ 2147483646 h 160"/>
                <a:gd name="T28" fmla="*/ 2147483646 w 308"/>
                <a:gd name="T29" fmla="*/ 2147483646 h 160"/>
                <a:gd name="T30" fmla="*/ 2147483646 w 308"/>
                <a:gd name="T31" fmla="*/ 2147483646 h 160"/>
                <a:gd name="T32" fmla="*/ 2147483646 w 308"/>
                <a:gd name="T33" fmla="*/ 2147483646 h 160"/>
                <a:gd name="T34" fmla="*/ 2147483646 w 308"/>
                <a:gd name="T35" fmla="*/ 2147483646 h 160"/>
                <a:gd name="T36" fmla="*/ 2147483646 w 308"/>
                <a:gd name="T37" fmla="*/ 2147483646 h 160"/>
                <a:gd name="T38" fmla="*/ 2147483646 w 308"/>
                <a:gd name="T39" fmla="*/ 2147483646 h 160"/>
                <a:gd name="T40" fmla="*/ 2147483646 w 308"/>
                <a:gd name="T41" fmla="*/ 2147483646 h 160"/>
                <a:gd name="T42" fmla="*/ 2147483646 w 308"/>
                <a:gd name="T43" fmla="*/ 2147483646 h 160"/>
                <a:gd name="T44" fmla="*/ 2147483646 w 308"/>
                <a:gd name="T45" fmla="*/ 2147483646 h 160"/>
                <a:gd name="T46" fmla="*/ 2147483646 w 308"/>
                <a:gd name="T47" fmla="*/ 2147483646 h 160"/>
                <a:gd name="T48" fmla="*/ 2147483646 w 308"/>
                <a:gd name="T49" fmla="*/ 2147483646 h 160"/>
                <a:gd name="T50" fmla="*/ 2147483646 w 308"/>
                <a:gd name="T51" fmla="*/ 2147483646 h 160"/>
                <a:gd name="T52" fmla="*/ 2147483646 w 308"/>
                <a:gd name="T53" fmla="*/ 2147483646 h 160"/>
                <a:gd name="T54" fmla="*/ 2147483646 w 308"/>
                <a:gd name="T55" fmla="*/ 2147483646 h 160"/>
                <a:gd name="T56" fmla="*/ 2147483646 w 308"/>
                <a:gd name="T57" fmla="*/ 2147483646 h 160"/>
                <a:gd name="T58" fmla="*/ 2147483646 w 308"/>
                <a:gd name="T59" fmla="*/ 2147483646 h 160"/>
                <a:gd name="T60" fmla="*/ 2147483646 w 308"/>
                <a:gd name="T61" fmla="*/ 2147483646 h 160"/>
                <a:gd name="T62" fmla="*/ 2147483646 w 308"/>
                <a:gd name="T63" fmla="*/ 2147483646 h 160"/>
                <a:gd name="T64" fmla="*/ 2147483646 w 308"/>
                <a:gd name="T65" fmla="*/ 2147483646 h 160"/>
                <a:gd name="T66" fmla="*/ 2147483646 w 308"/>
                <a:gd name="T67" fmla="*/ 2147483646 h 160"/>
                <a:gd name="T68" fmla="*/ 2147483646 w 308"/>
                <a:gd name="T69" fmla="*/ 2147483646 h 160"/>
                <a:gd name="T70" fmla="*/ 2147483646 w 308"/>
                <a:gd name="T71" fmla="*/ 2147483646 h 160"/>
                <a:gd name="T72" fmla="*/ 2147483646 w 308"/>
                <a:gd name="T73" fmla="*/ 2147483646 h 160"/>
                <a:gd name="T74" fmla="*/ 2147483646 w 308"/>
                <a:gd name="T75" fmla="*/ 2147483646 h 160"/>
                <a:gd name="T76" fmla="*/ 2147483646 w 308"/>
                <a:gd name="T77" fmla="*/ 2147483646 h 160"/>
                <a:gd name="T78" fmla="*/ 2147483646 w 308"/>
                <a:gd name="T79" fmla="*/ 2147483646 h 160"/>
                <a:gd name="T80" fmla="*/ 2147483646 w 308"/>
                <a:gd name="T81" fmla="*/ 2147483646 h 160"/>
                <a:gd name="T82" fmla="*/ 2147483646 w 308"/>
                <a:gd name="T83" fmla="*/ 2147483646 h 160"/>
                <a:gd name="T84" fmla="*/ 2147483646 w 308"/>
                <a:gd name="T85" fmla="*/ 2147483646 h 160"/>
                <a:gd name="T86" fmla="*/ 2147483646 w 308"/>
                <a:gd name="T87" fmla="*/ 2147483646 h 160"/>
                <a:gd name="T88" fmla="*/ 2147483646 w 308"/>
                <a:gd name="T89" fmla="*/ 2147483646 h 160"/>
                <a:gd name="T90" fmla="*/ 2147483646 w 308"/>
                <a:gd name="T91" fmla="*/ 2147483646 h 160"/>
                <a:gd name="T92" fmla="*/ 2147483646 w 308"/>
                <a:gd name="T93" fmla="*/ 2147483646 h 160"/>
                <a:gd name="T94" fmla="*/ 2147483646 w 308"/>
                <a:gd name="T95" fmla="*/ 2147483646 h 160"/>
                <a:gd name="T96" fmla="*/ 2147483646 w 308"/>
                <a:gd name="T97" fmla="*/ 2147483646 h 160"/>
                <a:gd name="T98" fmla="*/ 2147483646 w 308"/>
                <a:gd name="T99" fmla="*/ 2147483646 h 160"/>
                <a:gd name="T100" fmla="*/ 2147483646 w 308"/>
                <a:gd name="T101" fmla="*/ 2147483646 h 160"/>
                <a:gd name="T102" fmla="*/ 2147483646 w 308"/>
                <a:gd name="T103" fmla="*/ 2147483646 h 160"/>
                <a:gd name="T104" fmla="*/ 2147483646 w 308"/>
                <a:gd name="T105" fmla="*/ 2147483646 h 160"/>
                <a:gd name="T106" fmla="*/ 2147483646 w 308"/>
                <a:gd name="T107" fmla="*/ 2147483646 h 160"/>
                <a:gd name="T108" fmla="*/ 2147483646 w 308"/>
                <a:gd name="T109" fmla="*/ 2147483646 h 160"/>
                <a:gd name="T110" fmla="*/ 2147483646 w 308"/>
                <a:gd name="T111" fmla="*/ 2147483646 h 160"/>
                <a:gd name="T112" fmla="*/ 2147483646 w 308"/>
                <a:gd name="T113" fmla="*/ 2147483646 h 160"/>
                <a:gd name="T114" fmla="*/ 2147483646 w 308"/>
                <a:gd name="T115" fmla="*/ 2147483646 h 160"/>
                <a:gd name="T116" fmla="*/ 2147483646 w 308"/>
                <a:gd name="T117" fmla="*/ 2147483646 h 1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08" h="160">
                  <a:moveTo>
                    <a:pt x="222" y="151"/>
                  </a:moveTo>
                  <a:cubicBezTo>
                    <a:pt x="218" y="153"/>
                    <a:pt x="213" y="155"/>
                    <a:pt x="208" y="156"/>
                  </a:cubicBezTo>
                  <a:cubicBezTo>
                    <a:pt x="193" y="159"/>
                    <a:pt x="177" y="160"/>
                    <a:pt x="158" y="160"/>
                  </a:cubicBezTo>
                  <a:cubicBezTo>
                    <a:pt x="138" y="160"/>
                    <a:pt x="122" y="159"/>
                    <a:pt x="107" y="156"/>
                  </a:cubicBezTo>
                  <a:cubicBezTo>
                    <a:pt x="102" y="155"/>
                    <a:pt x="98" y="153"/>
                    <a:pt x="93" y="151"/>
                  </a:cubicBezTo>
                  <a:cubicBezTo>
                    <a:pt x="80" y="145"/>
                    <a:pt x="80" y="134"/>
                    <a:pt x="87" y="127"/>
                  </a:cubicBezTo>
                  <a:cubicBezTo>
                    <a:pt x="96" y="118"/>
                    <a:pt x="105" y="113"/>
                    <a:pt x="116" y="108"/>
                  </a:cubicBezTo>
                  <a:cubicBezTo>
                    <a:pt x="121" y="106"/>
                    <a:pt x="125" y="104"/>
                    <a:pt x="130" y="102"/>
                  </a:cubicBezTo>
                  <a:cubicBezTo>
                    <a:pt x="139" y="99"/>
                    <a:pt x="142" y="90"/>
                    <a:pt x="135" y="83"/>
                  </a:cubicBezTo>
                  <a:cubicBezTo>
                    <a:pt x="122" y="69"/>
                    <a:pt x="116" y="53"/>
                    <a:pt x="117" y="35"/>
                  </a:cubicBezTo>
                  <a:cubicBezTo>
                    <a:pt x="118" y="16"/>
                    <a:pt x="129" y="6"/>
                    <a:pt x="147" y="2"/>
                  </a:cubicBezTo>
                  <a:cubicBezTo>
                    <a:pt x="150" y="1"/>
                    <a:pt x="154" y="0"/>
                    <a:pt x="158" y="0"/>
                  </a:cubicBezTo>
                  <a:cubicBezTo>
                    <a:pt x="161" y="0"/>
                    <a:pt x="165" y="1"/>
                    <a:pt x="169" y="2"/>
                  </a:cubicBezTo>
                  <a:cubicBezTo>
                    <a:pt x="186" y="6"/>
                    <a:pt x="198" y="16"/>
                    <a:pt x="198" y="35"/>
                  </a:cubicBezTo>
                  <a:cubicBezTo>
                    <a:pt x="199" y="53"/>
                    <a:pt x="194" y="70"/>
                    <a:pt x="181" y="83"/>
                  </a:cubicBezTo>
                  <a:cubicBezTo>
                    <a:pt x="174" y="90"/>
                    <a:pt x="176" y="99"/>
                    <a:pt x="185" y="102"/>
                  </a:cubicBezTo>
                  <a:cubicBezTo>
                    <a:pt x="190" y="104"/>
                    <a:pt x="195" y="106"/>
                    <a:pt x="200" y="108"/>
                  </a:cubicBezTo>
                  <a:cubicBezTo>
                    <a:pt x="210" y="113"/>
                    <a:pt x="220" y="118"/>
                    <a:pt x="228" y="127"/>
                  </a:cubicBezTo>
                  <a:cubicBezTo>
                    <a:pt x="233" y="132"/>
                    <a:pt x="235" y="145"/>
                    <a:pt x="222" y="151"/>
                  </a:cubicBezTo>
                  <a:close/>
                  <a:moveTo>
                    <a:pt x="303" y="137"/>
                  </a:moveTo>
                  <a:cubicBezTo>
                    <a:pt x="297" y="131"/>
                    <a:pt x="290" y="127"/>
                    <a:pt x="283" y="124"/>
                  </a:cubicBezTo>
                  <a:cubicBezTo>
                    <a:pt x="280" y="122"/>
                    <a:pt x="276" y="121"/>
                    <a:pt x="273" y="120"/>
                  </a:cubicBezTo>
                  <a:cubicBezTo>
                    <a:pt x="267" y="117"/>
                    <a:pt x="265" y="111"/>
                    <a:pt x="270" y="107"/>
                  </a:cubicBezTo>
                  <a:cubicBezTo>
                    <a:pt x="279" y="97"/>
                    <a:pt x="283" y="86"/>
                    <a:pt x="282" y="73"/>
                  </a:cubicBezTo>
                  <a:cubicBezTo>
                    <a:pt x="282" y="60"/>
                    <a:pt x="274" y="53"/>
                    <a:pt x="262" y="50"/>
                  </a:cubicBezTo>
                  <a:cubicBezTo>
                    <a:pt x="259" y="49"/>
                    <a:pt x="256" y="49"/>
                    <a:pt x="254" y="49"/>
                  </a:cubicBezTo>
                  <a:cubicBezTo>
                    <a:pt x="251" y="49"/>
                    <a:pt x="249" y="49"/>
                    <a:pt x="246" y="50"/>
                  </a:cubicBezTo>
                  <a:cubicBezTo>
                    <a:pt x="234" y="53"/>
                    <a:pt x="226" y="60"/>
                    <a:pt x="226" y="73"/>
                  </a:cubicBezTo>
                  <a:cubicBezTo>
                    <a:pt x="225" y="86"/>
                    <a:pt x="229" y="97"/>
                    <a:pt x="238" y="107"/>
                  </a:cubicBezTo>
                  <a:cubicBezTo>
                    <a:pt x="243" y="111"/>
                    <a:pt x="241" y="117"/>
                    <a:pt x="235" y="120"/>
                  </a:cubicBezTo>
                  <a:cubicBezTo>
                    <a:pt x="234" y="120"/>
                    <a:pt x="234" y="120"/>
                    <a:pt x="234" y="120"/>
                  </a:cubicBezTo>
                  <a:cubicBezTo>
                    <a:pt x="235" y="121"/>
                    <a:pt x="236" y="122"/>
                    <a:pt x="237" y="123"/>
                  </a:cubicBezTo>
                  <a:cubicBezTo>
                    <a:pt x="241" y="127"/>
                    <a:pt x="243" y="134"/>
                    <a:pt x="242" y="140"/>
                  </a:cubicBezTo>
                  <a:cubicBezTo>
                    <a:pt x="241" y="147"/>
                    <a:pt x="236" y="153"/>
                    <a:pt x="229" y="156"/>
                  </a:cubicBezTo>
                  <a:cubicBezTo>
                    <a:pt x="228" y="157"/>
                    <a:pt x="226" y="158"/>
                    <a:pt x="224" y="158"/>
                  </a:cubicBezTo>
                  <a:cubicBezTo>
                    <a:pt x="233" y="160"/>
                    <a:pt x="242" y="160"/>
                    <a:pt x="254" y="160"/>
                  </a:cubicBezTo>
                  <a:cubicBezTo>
                    <a:pt x="267" y="160"/>
                    <a:pt x="278" y="160"/>
                    <a:pt x="289" y="157"/>
                  </a:cubicBezTo>
                  <a:cubicBezTo>
                    <a:pt x="292" y="156"/>
                    <a:pt x="296" y="155"/>
                    <a:pt x="299" y="154"/>
                  </a:cubicBezTo>
                  <a:cubicBezTo>
                    <a:pt x="308" y="150"/>
                    <a:pt x="306" y="140"/>
                    <a:pt x="303" y="137"/>
                  </a:cubicBezTo>
                  <a:close/>
                  <a:moveTo>
                    <a:pt x="72" y="140"/>
                  </a:moveTo>
                  <a:cubicBezTo>
                    <a:pt x="71" y="134"/>
                    <a:pt x="74" y="128"/>
                    <a:pt x="79" y="123"/>
                  </a:cubicBezTo>
                  <a:cubicBezTo>
                    <a:pt x="81" y="121"/>
                    <a:pt x="83" y="119"/>
                    <a:pt x="85" y="117"/>
                  </a:cubicBezTo>
                  <a:cubicBezTo>
                    <a:pt x="84" y="117"/>
                    <a:pt x="82" y="116"/>
                    <a:pt x="81" y="116"/>
                  </a:cubicBezTo>
                  <a:cubicBezTo>
                    <a:pt x="74" y="113"/>
                    <a:pt x="72" y="106"/>
                    <a:pt x="77" y="101"/>
                  </a:cubicBezTo>
                  <a:cubicBezTo>
                    <a:pt x="88" y="91"/>
                    <a:pt x="92" y="78"/>
                    <a:pt x="91" y="64"/>
                  </a:cubicBezTo>
                  <a:cubicBezTo>
                    <a:pt x="91" y="49"/>
                    <a:pt x="82" y="41"/>
                    <a:pt x="68" y="38"/>
                  </a:cubicBezTo>
                  <a:cubicBezTo>
                    <a:pt x="66" y="37"/>
                    <a:pt x="63" y="37"/>
                    <a:pt x="60" y="37"/>
                  </a:cubicBezTo>
                  <a:cubicBezTo>
                    <a:pt x="57" y="37"/>
                    <a:pt x="54" y="37"/>
                    <a:pt x="51" y="38"/>
                  </a:cubicBezTo>
                  <a:cubicBezTo>
                    <a:pt x="38" y="41"/>
                    <a:pt x="29" y="49"/>
                    <a:pt x="29" y="64"/>
                  </a:cubicBezTo>
                  <a:cubicBezTo>
                    <a:pt x="28" y="78"/>
                    <a:pt x="32" y="90"/>
                    <a:pt x="42" y="101"/>
                  </a:cubicBezTo>
                  <a:cubicBezTo>
                    <a:pt x="47" y="106"/>
                    <a:pt x="45" y="113"/>
                    <a:pt x="39" y="116"/>
                  </a:cubicBezTo>
                  <a:cubicBezTo>
                    <a:pt x="35" y="117"/>
                    <a:pt x="31" y="118"/>
                    <a:pt x="28" y="120"/>
                  </a:cubicBezTo>
                  <a:cubicBezTo>
                    <a:pt x="20" y="124"/>
                    <a:pt x="12" y="128"/>
                    <a:pt x="6" y="134"/>
                  </a:cubicBezTo>
                  <a:cubicBezTo>
                    <a:pt x="0" y="140"/>
                    <a:pt x="0" y="148"/>
                    <a:pt x="10" y="153"/>
                  </a:cubicBezTo>
                  <a:cubicBezTo>
                    <a:pt x="14" y="155"/>
                    <a:pt x="17" y="156"/>
                    <a:pt x="21" y="157"/>
                  </a:cubicBezTo>
                  <a:cubicBezTo>
                    <a:pt x="33" y="160"/>
                    <a:pt x="45" y="160"/>
                    <a:pt x="60" y="160"/>
                  </a:cubicBezTo>
                  <a:cubicBezTo>
                    <a:pt x="72" y="160"/>
                    <a:pt x="82" y="160"/>
                    <a:pt x="92" y="158"/>
                  </a:cubicBezTo>
                  <a:cubicBezTo>
                    <a:pt x="90" y="158"/>
                    <a:pt x="88" y="157"/>
                    <a:pt x="86" y="156"/>
                  </a:cubicBezTo>
                  <a:cubicBezTo>
                    <a:pt x="78" y="152"/>
                    <a:pt x="74" y="147"/>
                    <a:pt x="72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/>
            </a:p>
          </p:txBody>
        </p:sp>
      </p:grpSp>
      <p:sp>
        <p:nvSpPr>
          <p:cNvPr id="100" name="TextBox 93">
            <a:extLst>
              <a:ext uri="{FF2B5EF4-FFF2-40B4-BE49-F238E27FC236}">
                <a16:creationId xmlns:a16="http://schemas.microsoft.com/office/drawing/2014/main" id="{4BF1E575-9E65-4942-879E-2BDAE7196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32" y="7781361"/>
            <a:ext cx="510469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1" name="TextBox 93">
            <a:extLst>
              <a:ext uri="{FF2B5EF4-FFF2-40B4-BE49-F238E27FC236}">
                <a16:creationId xmlns:a16="http://schemas.microsoft.com/office/drawing/2014/main" id="{AF48D77E-499E-44AE-884C-2B5DC40C0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32" y="11502629"/>
            <a:ext cx="51953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2" name="TextBox 93">
            <a:extLst>
              <a:ext uri="{FF2B5EF4-FFF2-40B4-BE49-F238E27FC236}">
                <a16:creationId xmlns:a16="http://schemas.microsoft.com/office/drawing/2014/main" id="{BD446ECC-E4AB-469E-8CBC-56FD093AC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59644" y="5460505"/>
            <a:ext cx="50145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sp>
        <p:nvSpPr>
          <p:cNvPr id="103" name="TextBox 93">
            <a:extLst>
              <a:ext uri="{FF2B5EF4-FFF2-40B4-BE49-F238E27FC236}">
                <a16:creationId xmlns:a16="http://schemas.microsoft.com/office/drawing/2014/main" id="{9978CB08-C3FA-409A-AB9B-69E0B64D8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17362" y="9291133"/>
            <a:ext cx="50145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consetur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adipin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nnscing</a:t>
            </a:r>
            <a:r>
              <a:rPr lang="en-US" altLang="ru-RU" sz="2400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ru-RU" sz="2400" err="1">
                <a:solidFill>
                  <a:srgbClr val="272E3A"/>
                </a:solidFill>
                <a:latin typeface="+mn-lt"/>
                <a:cs typeface="Open Sans" panose="020B0606030504020204" pitchFamily="34" charset="0"/>
              </a:rPr>
              <a:t>elit</a:t>
            </a:r>
            <a:endParaRPr lang="ru-RU" altLang="ru-RU" sz="2400">
              <a:solidFill>
                <a:srgbClr val="272E3A"/>
              </a:solidFill>
              <a:latin typeface="+mn-lt"/>
              <a:cs typeface="Open Sans" panose="020B0606030504020204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373E59D-7705-46A4-8B07-6CA07B6F67E2}"/>
              </a:ext>
            </a:extLst>
          </p:cNvPr>
          <p:cNvGrpSpPr/>
          <p:nvPr/>
        </p:nvGrpSpPr>
        <p:grpSpPr>
          <a:xfrm>
            <a:off x="10538788" y="9890891"/>
            <a:ext cx="1351210" cy="1358889"/>
            <a:chOff x="10509976" y="3561490"/>
            <a:chExt cx="520986" cy="523947"/>
          </a:xfrm>
          <a:solidFill>
            <a:schemeClr val="bg1"/>
          </a:solidFill>
        </p:grpSpPr>
        <p:sp>
          <p:nvSpPr>
            <p:cNvPr id="55" name="Freeform 89">
              <a:extLst>
                <a:ext uri="{FF2B5EF4-FFF2-40B4-BE49-F238E27FC236}">
                  <a16:creationId xmlns:a16="http://schemas.microsoft.com/office/drawing/2014/main" id="{C4BD23D2-99D7-49B0-9E7B-32DC2CEF01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789423"/>
              <a:ext cx="198331" cy="68084"/>
            </a:xfrm>
            <a:custGeom>
              <a:avLst/>
              <a:gdLst>
                <a:gd name="T0" fmla="*/ 73 w 80"/>
                <a:gd name="T1" fmla="*/ 7 h 28"/>
                <a:gd name="T2" fmla="*/ 66 w 80"/>
                <a:gd name="T3" fmla="*/ 14 h 28"/>
                <a:gd name="T4" fmla="*/ 73 w 80"/>
                <a:gd name="T5" fmla="*/ 21 h 28"/>
                <a:gd name="T6" fmla="*/ 80 w 80"/>
                <a:gd name="T7" fmla="*/ 14 h 28"/>
                <a:gd name="T8" fmla="*/ 73 w 80"/>
                <a:gd name="T9" fmla="*/ 7 h 28"/>
                <a:gd name="T10" fmla="*/ 60 w 80"/>
                <a:gd name="T11" fmla="*/ 0 h 28"/>
                <a:gd name="T12" fmla="*/ 37 w 80"/>
                <a:gd name="T13" fmla="*/ 0 h 28"/>
                <a:gd name="T14" fmla="*/ 34 w 80"/>
                <a:gd name="T15" fmla="*/ 3 h 28"/>
                <a:gd name="T16" fmla="*/ 37 w 80"/>
                <a:gd name="T17" fmla="*/ 5 h 28"/>
                <a:gd name="T18" fmla="*/ 54 w 80"/>
                <a:gd name="T19" fmla="*/ 5 h 28"/>
                <a:gd name="T20" fmla="*/ 54 w 80"/>
                <a:gd name="T21" fmla="*/ 6 h 28"/>
                <a:gd name="T22" fmla="*/ 46 w 80"/>
                <a:gd name="T23" fmla="*/ 6 h 28"/>
                <a:gd name="T24" fmla="*/ 3 w 80"/>
                <a:gd name="T25" fmla="*/ 6 h 28"/>
                <a:gd name="T26" fmla="*/ 0 w 80"/>
                <a:gd name="T27" fmla="*/ 10 h 28"/>
                <a:gd name="T28" fmla="*/ 3 w 80"/>
                <a:gd name="T29" fmla="*/ 13 h 28"/>
                <a:gd name="T30" fmla="*/ 30 w 80"/>
                <a:gd name="T31" fmla="*/ 13 h 28"/>
                <a:gd name="T32" fmla="*/ 30 w 80"/>
                <a:gd name="T33" fmla="*/ 15 h 28"/>
                <a:gd name="T34" fmla="*/ 3 w 80"/>
                <a:gd name="T35" fmla="*/ 15 h 28"/>
                <a:gd name="T36" fmla="*/ 0 w 80"/>
                <a:gd name="T37" fmla="*/ 19 h 28"/>
                <a:gd name="T38" fmla="*/ 3 w 80"/>
                <a:gd name="T39" fmla="*/ 22 h 28"/>
                <a:gd name="T40" fmla="*/ 54 w 80"/>
                <a:gd name="T41" fmla="*/ 22 h 28"/>
                <a:gd name="T42" fmla="*/ 54 w 80"/>
                <a:gd name="T43" fmla="*/ 23 h 28"/>
                <a:gd name="T44" fmla="*/ 37 w 80"/>
                <a:gd name="T45" fmla="*/ 23 h 28"/>
                <a:gd name="T46" fmla="*/ 34 w 80"/>
                <a:gd name="T47" fmla="*/ 26 h 28"/>
                <a:gd name="T48" fmla="*/ 37 w 80"/>
                <a:gd name="T49" fmla="*/ 28 h 28"/>
                <a:gd name="T50" fmla="*/ 60 w 80"/>
                <a:gd name="T51" fmla="*/ 28 h 28"/>
                <a:gd name="T52" fmla="*/ 65 w 80"/>
                <a:gd name="T53" fmla="*/ 22 h 28"/>
                <a:gd name="T54" fmla="*/ 65 w 80"/>
                <a:gd name="T55" fmla="*/ 6 h 28"/>
                <a:gd name="T56" fmla="*/ 60 w 80"/>
                <a:gd name="T5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28">
                  <a:moveTo>
                    <a:pt x="73" y="7"/>
                  </a:moveTo>
                  <a:cubicBezTo>
                    <a:pt x="69" y="7"/>
                    <a:pt x="66" y="10"/>
                    <a:pt x="66" y="14"/>
                  </a:cubicBezTo>
                  <a:cubicBezTo>
                    <a:pt x="66" y="18"/>
                    <a:pt x="69" y="21"/>
                    <a:pt x="73" y="21"/>
                  </a:cubicBezTo>
                  <a:cubicBezTo>
                    <a:pt x="77" y="21"/>
                    <a:pt x="80" y="18"/>
                    <a:pt x="80" y="14"/>
                  </a:cubicBezTo>
                  <a:cubicBezTo>
                    <a:pt x="80" y="10"/>
                    <a:pt x="77" y="7"/>
                    <a:pt x="73" y="7"/>
                  </a:cubicBezTo>
                  <a:close/>
                  <a:moveTo>
                    <a:pt x="6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4" y="1"/>
                    <a:pt x="34" y="3"/>
                  </a:cubicBezTo>
                  <a:cubicBezTo>
                    <a:pt x="34" y="4"/>
                    <a:pt x="35" y="5"/>
                    <a:pt x="37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4" y="24"/>
                    <a:pt x="34" y="26"/>
                  </a:cubicBezTo>
                  <a:cubicBezTo>
                    <a:pt x="34" y="27"/>
                    <a:pt x="35" y="28"/>
                    <a:pt x="37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5" y="27"/>
                    <a:pt x="65" y="2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2"/>
                    <a:pt x="6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6" name="Freeform 90">
              <a:extLst>
                <a:ext uri="{FF2B5EF4-FFF2-40B4-BE49-F238E27FC236}">
                  <a16:creationId xmlns:a16="http://schemas.microsoft.com/office/drawing/2014/main" id="{3241F13A-87DE-4DC5-8191-BB0BF77D3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9976" y="3786462"/>
              <a:ext cx="183529" cy="74005"/>
            </a:xfrm>
            <a:custGeom>
              <a:avLst/>
              <a:gdLst>
                <a:gd name="T0" fmla="*/ 13 w 73"/>
                <a:gd name="T1" fmla="*/ 15 h 30"/>
                <a:gd name="T2" fmla="*/ 6 w 73"/>
                <a:gd name="T3" fmla="*/ 8 h 30"/>
                <a:gd name="T4" fmla="*/ 0 w 73"/>
                <a:gd name="T5" fmla="*/ 15 h 30"/>
                <a:gd name="T6" fmla="*/ 6 w 73"/>
                <a:gd name="T7" fmla="*/ 22 h 30"/>
                <a:gd name="T8" fmla="*/ 13 w 73"/>
                <a:gd name="T9" fmla="*/ 15 h 30"/>
                <a:gd name="T10" fmla="*/ 37 w 73"/>
                <a:gd name="T11" fmla="*/ 1 h 30"/>
                <a:gd name="T12" fmla="*/ 19 w 73"/>
                <a:gd name="T13" fmla="*/ 7 h 30"/>
                <a:gd name="T14" fmla="*/ 15 w 73"/>
                <a:gd name="T15" fmla="*/ 11 h 30"/>
                <a:gd name="T16" fmla="*/ 15 w 73"/>
                <a:gd name="T17" fmla="*/ 19 h 30"/>
                <a:gd name="T18" fmla="*/ 19 w 73"/>
                <a:gd name="T19" fmla="*/ 24 h 30"/>
                <a:gd name="T20" fmla="*/ 37 w 73"/>
                <a:gd name="T21" fmla="*/ 29 h 30"/>
                <a:gd name="T22" fmla="*/ 40 w 73"/>
                <a:gd name="T23" fmla="*/ 26 h 30"/>
                <a:gd name="T24" fmla="*/ 23 w 73"/>
                <a:gd name="T25" fmla="*/ 21 h 30"/>
                <a:gd name="T26" fmla="*/ 25 w 73"/>
                <a:gd name="T27" fmla="*/ 19 h 30"/>
                <a:gd name="T28" fmla="*/ 50 w 73"/>
                <a:gd name="T29" fmla="*/ 27 h 30"/>
                <a:gd name="T30" fmla="*/ 50 w 73"/>
                <a:gd name="T31" fmla="*/ 21 h 30"/>
                <a:gd name="T32" fmla="*/ 70 w 73"/>
                <a:gd name="T33" fmla="*/ 21 h 30"/>
                <a:gd name="T34" fmla="*/ 73 w 73"/>
                <a:gd name="T35" fmla="*/ 19 h 30"/>
                <a:gd name="T36" fmla="*/ 70 w 73"/>
                <a:gd name="T37" fmla="*/ 16 h 30"/>
                <a:gd name="T38" fmla="*/ 50 w 73"/>
                <a:gd name="T39" fmla="*/ 16 h 30"/>
                <a:gd name="T40" fmla="*/ 50 w 73"/>
                <a:gd name="T41" fmla="*/ 14 h 30"/>
                <a:gd name="T42" fmla="*/ 70 w 73"/>
                <a:gd name="T43" fmla="*/ 14 h 30"/>
                <a:gd name="T44" fmla="*/ 73 w 73"/>
                <a:gd name="T45" fmla="*/ 12 h 30"/>
                <a:gd name="T46" fmla="*/ 70 w 73"/>
                <a:gd name="T47" fmla="*/ 9 h 30"/>
                <a:gd name="T48" fmla="*/ 50 w 73"/>
                <a:gd name="T49" fmla="*/ 9 h 30"/>
                <a:gd name="T50" fmla="*/ 50 w 73"/>
                <a:gd name="T51" fmla="*/ 3 h 30"/>
                <a:gd name="T52" fmla="*/ 25 w 73"/>
                <a:gd name="T53" fmla="*/ 11 h 30"/>
                <a:gd name="T54" fmla="*/ 23 w 73"/>
                <a:gd name="T55" fmla="*/ 10 h 30"/>
                <a:gd name="T56" fmla="*/ 40 w 73"/>
                <a:gd name="T57" fmla="*/ 4 h 30"/>
                <a:gd name="T58" fmla="*/ 37 w 73"/>
                <a:gd name="T5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">
                  <a:moveTo>
                    <a:pt x="13" y="15"/>
                  </a:moveTo>
                  <a:cubicBezTo>
                    <a:pt x="13" y="11"/>
                    <a:pt x="10" y="8"/>
                    <a:pt x="6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0" y="22"/>
                    <a:pt x="13" y="19"/>
                    <a:pt x="13" y="15"/>
                  </a:cubicBezTo>
                  <a:close/>
                  <a:moveTo>
                    <a:pt x="37" y="1"/>
                  </a:moveTo>
                  <a:cubicBezTo>
                    <a:pt x="33" y="2"/>
                    <a:pt x="21" y="6"/>
                    <a:pt x="19" y="7"/>
                  </a:cubicBezTo>
                  <a:cubicBezTo>
                    <a:pt x="16" y="8"/>
                    <a:pt x="15" y="9"/>
                    <a:pt x="15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6" y="23"/>
                    <a:pt x="19" y="24"/>
                  </a:cubicBezTo>
                  <a:cubicBezTo>
                    <a:pt x="21" y="25"/>
                    <a:pt x="33" y="28"/>
                    <a:pt x="37" y="29"/>
                  </a:cubicBezTo>
                  <a:cubicBezTo>
                    <a:pt x="42" y="30"/>
                    <a:pt x="42" y="27"/>
                    <a:pt x="40" y="26"/>
                  </a:cubicBezTo>
                  <a:cubicBezTo>
                    <a:pt x="38" y="25"/>
                    <a:pt x="23" y="21"/>
                    <a:pt x="23" y="21"/>
                  </a:cubicBezTo>
                  <a:cubicBezTo>
                    <a:pt x="23" y="20"/>
                    <a:pt x="24" y="19"/>
                    <a:pt x="25" y="19"/>
                  </a:cubicBezTo>
                  <a:cubicBezTo>
                    <a:pt x="25" y="20"/>
                    <a:pt x="50" y="27"/>
                    <a:pt x="50" y="27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2" y="21"/>
                    <a:pt x="73" y="20"/>
                    <a:pt x="73" y="19"/>
                  </a:cubicBezTo>
                  <a:cubicBezTo>
                    <a:pt x="73" y="17"/>
                    <a:pt x="72" y="16"/>
                    <a:pt x="7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3" y="13"/>
                    <a:pt x="73" y="12"/>
                  </a:cubicBezTo>
                  <a:cubicBezTo>
                    <a:pt x="73" y="10"/>
                    <a:pt x="72" y="9"/>
                    <a:pt x="7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25" y="11"/>
                    <a:pt x="25" y="11"/>
                  </a:cubicBezTo>
                  <a:cubicBezTo>
                    <a:pt x="24" y="11"/>
                    <a:pt x="23" y="11"/>
                    <a:pt x="23" y="10"/>
                  </a:cubicBezTo>
                  <a:cubicBezTo>
                    <a:pt x="23" y="9"/>
                    <a:pt x="38" y="5"/>
                    <a:pt x="40" y="4"/>
                  </a:cubicBezTo>
                  <a:cubicBezTo>
                    <a:pt x="42" y="4"/>
                    <a:pt x="42" y="0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7" name="Freeform 91">
              <a:extLst>
                <a:ext uri="{FF2B5EF4-FFF2-40B4-BE49-F238E27FC236}">
                  <a16:creationId xmlns:a16="http://schemas.microsoft.com/office/drawing/2014/main" id="{C7FF87F3-6E67-4A4C-9782-4917F5846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870" y="3679896"/>
              <a:ext cx="186490" cy="127287"/>
            </a:xfrm>
            <a:custGeom>
              <a:avLst/>
              <a:gdLst>
                <a:gd name="T0" fmla="*/ 72 w 74"/>
                <a:gd name="T1" fmla="*/ 5 h 51"/>
                <a:gd name="T2" fmla="*/ 63 w 74"/>
                <a:gd name="T3" fmla="*/ 2 h 51"/>
                <a:gd name="T4" fmla="*/ 60 w 74"/>
                <a:gd name="T5" fmla="*/ 12 h 51"/>
                <a:gd name="T6" fmla="*/ 70 w 74"/>
                <a:gd name="T7" fmla="*/ 15 h 51"/>
                <a:gd name="T8" fmla="*/ 72 w 74"/>
                <a:gd name="T9" fmla="*/ 5 h 51"/>
                <a:gd name="T10" fmla="*/ 55 w 74"/>
                <a:gd name="T11" fmla="*/ 5 h 51"/>
                <a:gd name="T12" fmla="*/ 47 w 74"/>
                <a:gd name="T13" fmla="*/ 3 h 51"/>
                <a:gd name="T14" fmla="*/ 27 w 74"/>
                <a:gd name="T15" fmla="*/ 15 h 51"/>
                <a:gd name="T16" fmla="*/ 26 w 74"/>
                <a:gd name="T17" fmla="*/ 18 h 51"/>
                <a:gd name="T18" fmla="*/ 30 w 74"/>
                <a:gd name="T19" fmla="*/ 19 h 51"/>
                <a:gd name="T20" fmla="*/ 45 w 74"/>
                <a:gd name="T21" fmla="*/ 10 h 51"/>
                <a:gd name="T22" fmla="*/ 46 w 74"/>
                <a:gd name="T23" fmla="*/ 11 h 51"/>
                <a:gd name="T24" fmla="*/ 38 w 74"/>
                <a:gd name="T25" fmla="*/ 16 h 51"/>
                <a:gd name="T26" fmla="*/ 2 w 74"/>
                <a:gd name="T27" fmla="*/ 37 h 51"/>
                <a:gd name="T28" fmla="*/ 1 w 74"/>
                <a:gd name="T29" fmla="*/ 41 h 51"/>
                <a:gd name="T30" fmla="*/ 5 w 74"/>
                <a:gd name="T31" fmla="*/ 43 h 51"/>
                <a:gd name="T32" fmla="*/ 28 w 74"/>
                <a:gd name="T33" fmla="*/ 29 h 51"/>
                <a:gd name="T34" fmla="*/ 29 w 74"/>
                <a:gd name="T35" fmla="*/ 31 h 51"/>
                <a:gd name="T36" fmla="*/ 6 w 74"/>
                <a:gd name="T37" fmla="*/ 44 h 51"/>
                <a:gd name="T38" fmla="*/ 5 w 74"/>
                <a:gd name="T39" fmla="*/ 49 h 51"/>
                <a:gd name="T40" fmla="*/ 10 w 74"/>
                <a:gd name="T41" fmla="*/ 50 h 51"/>
                <a:gd name="T42" fmla="*/ 46 w 74"/>
                <a:gd name="T43" fmla="*/ 29 h 51"/>
                <a:gd name="T44" fmla="*/ 54 w 74"/>
                <a:gd name="T45" fmla="*/ 25 h 51"/>
                <a:gd name="T46" fmla="*/ 54 w 74"/>
                <a:gd name="T47" fmla="*/ 26 h 51"/>
                <a:gd name="T48" fmla="*/ 39 w 74"/>
                <a:gd name="T49" fmla="*/ 35 h 51"/>
                <a:gd name="T50" fmla="*/ 38 w 74"/>
                <a:gd name="T51" fmla="*/ 38 h 51"/>
                <a:gd name="T52" fmla="*/ 42 w 74"/>
                <a:gd name="T53" fmla="*/ 39 h 51"/>
                <a:gd name="T54" fmla="*/ 62 w 74"/>
                <a:gd name="T55" fmla="*/ 28 h 51"/>
                <a:gd name="T56" fmla="*/ 63 w 74"/>
                <a:gd name="T57" fmla="*/ 20 h 51"/>
                <a:gd name="T58" fmla="*/ 55 w 74"/>
                <a:gd name="T5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1">
                  <a:moveTo>
                    <a:pt x="72" y="5"/>
                  </a:moveTo>
                  <a:cubicBezTo>
                    <a:pt x="70" y="2"/>
                    <a:pt x="66" y="0"/>
                    <a:pt x="63" y="2"/>
                  </a:cubicBezTo>
                  <a:cubicBezTo>
                    <a:pt x="59" y="4"/>
                    <a:pt x="58" y="9"/>
                    <a:pt x="60" y="12"/>
                  </a:cubicBezTo>
                  <a:cubicBezTo>
                    <a:pt x="62" y="15"/>
                    <a:pt x="66" y="17"/>
                    <a:pt x="70" y="15"/>
                  </a:cubicBezTo>
                  <a:cubicBezTo>
                    <a:pt x="73" y="13"/>
                    <a:pt x="74" y="8"/>
                    <a:pt x="72" y="5"/>
                  </a:cubicBezTo>
                  <a:close/>
                  <a:moveTo>
                    <a:pt x="55" y="5"/>
                  </a:moveTo>
                  <a:cubicBezTo>
                    <a:pt x="53" y="2"/>
                    <a:pt x="47" y="3"/>
                    <a:pt x="47" y="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7" y="20"/>
                    <a:pt x="29" y="20"/>
                    <a:pt x="30" y="1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5" y="43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5"/>
                    <a:pt x="4" y="47"/>
                    <a:pt x="5" y="49"/>
                  </a:cubicBezTo>
                  <a:cubicBezTo>
                    <a:pt x="6" y="51"/>
                    <a:pt x="8" y="51"/>
                    <a:pt x="10" y="5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7"/>
                    <a:pt x="38" y="38"/>
                  </a:cubicBezTo>
                  <a:cubicBezTo>
                    <a:pt x="39" y="40"/>
                    <a:pt x="40" y="40"/>
                    <a:pt x="42" y="3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5" y="23"/>
                    <a:pt x="63" y="20"/>
                  </a:cubicBezTo>
                  <a:lnTo>
                    <a:pt x="5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8" name="Freeform 92">
              <a:extLst>
                <a:ext uri="{FF2B5EF4-FFF2-40B4-BE49-F238E27FC236}">
                  <a16:creationId xmlns:a16="http://schemas.microsoft.com/office/drawing/2014/main" id="{35E0D5CB-7D60-44F8-BE3E-7284469C7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851585"/>
              <a:ext cx="171689" cy="115447"/>
            </a:xfrm>
            <a:custGeom>
              <a:avLst/>
              <a:gdLst>
                <a:gd name="T0" fmla="*/ 13 w 68"/>
                <a:gd name="T1" fmla="*/ 35 h 46"/>
                <a:gd name="T2" fmla="*/ 4 w 68"/>
                <a:gd name="T3" fmla="*/ 32 h 46"/>
                <a:gd name="T4" fmla="*/ 2 w 68"/>
                <a:gd name="T5" fmla="*/ 41 h 46"/>
                <a:gd name="T6" fmla="*/ 11 w 68"/>
                <a:gd name="T7" fmla="*/ 44 h 46"/>
                <a:gd name="T8" fmla="*/ 13 w 68"/>
                <a:gd name="T9" fmla="*/ 35 h 46"/>
                <a:gd name="T10" fmla="*/ 27 w 68"/>
                <a:gd name="T11" fmla="*/ 10 h 46"/>
                <a:gd name="T12" fmla="*/ 14 w 68"/>
                <a:gd name="T13" fmla="*/ 25 h 46"/>
                <a:gd name="T14" fmla="*/ 13 w 68"/>
                <a:gd name="T15" fmla="*/ 30 h 46"/>
                <a:gd name="T16" fmla="*/ 17 w 68"/>
                <a:gd name="T17" fmla="*/ 37 h 46"/>
                <a:gd name="T18" fmla="*/ 22 w 68"/>
                <a:gd name="T19" fmla="*/ 39 h 46"/>
                <a:gd name="T20" fmla="*/ 41 w 68"/>
                <a:gd name="T21" fmla="*/ 35 h 46"/>
                <a:gd name="T22" fmla="*/ 42 w 68"/>
                <a:gd name="T23" fmla="*/ 31 h 46"/>
                <a:gd name="T24" fmla="*/ 25 w 68"/>
                <a:gd name="T25" fmla="*/ 34 h 46"/>
                <a:gd name="T26" fmla="*/ 25 w 68"/>
                <a:gd name="T27" fmla="*/ 32 h 46"/>
                <a:gd name="T28" fmla="*/ 51 w 68"/>
                <a:gd name="T29" fmla="*/ 26 h 46"/>
                <a:gd name="T30" fmla="*/ 48 w 68"/>
                <a:gd name="T31" fmla="*/ 21 h 46"/>
                <a:gd name="T32" fmla="*/ 66 w 68"/>
                <a:gd name="T33" fmla="*/ 11 h 46"/>
                <a:gd name="T34" fmla="*/ 67 w 68"/>
                <a:gd name="T35" fmla="*/ 8 h 46"/>
                <a:gd name="T36" fmla="*/ 63 w 68"/>
                <a:gd name="T37" fmla="*/ 7 h 46"/>
                <a:gd name="T38" fmla="*/ 46 w 68"/>
                <a:gd name="T39" fmla="*/ 17 h 46"/>
                <a:gd name="T40" fmla="*/ 45 w 68"/>
                <a:gd name="T41" fmla="*/ 15 h 46"/>
                <a:gd name="T42" fmla="*/ 62 w 68"/>
                <a:gd name="T43" fmla="*/ 5 h 46"/>
                <a:gd name="T44" fmla="*/ 63 w 68"/>
                <a:gd name="T45" fmla="*/ 2 h 46"/>
                <a:gd name="T46" fmla="*/ 60 w 68"/>
                <a:gd name="T47" fmla="*/ 1 h 46"/>
                <a:gd name="T48" fmla="*/ 42 w 68"/>
                <a:gd name="T49" fmla="*/ 11 h 46"/>
                <a:gd name="T50" fmla="*/ 39 w 68"/>
                <a:gd name="T51" fmla="*/ 6 h 46"/>
                <a:gd name="T52" fmla="*/ 21 w 68"/>
                <a:gd name="T53" fmla="*/ 25 h 46"/>
                <a:gd name="T54" fmla="*/ 19 w 68"/>
                <a:gd name="T55" fmla="*/ 25 h 46"/>
                <a:gd name="T56" fmla="*/ 31 w 68"/>
                <a:gd name="T57" fmla="*/ 12 h 46"/>
                <a:gd name="T58" fmla="*/ 27 w 68"/>
                <a:gd name="T59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13" y="35"/>
                  </a:moveTo>
                  <a:cubicBezTo>
                    <a:pt x="12" y="31"/>
                    <a:pt x="7" y="30"/>
                    <a:pt x="4" y="32"/>
                  </a:cubicBezTo>
                  <a:cubicBezTo>
                    <a:pt x="1" y="34"/>
                    <a:pt x="0" y="38"/>
                    <a:pt x="2" y="41"/>
                  </a:cubicBezTo>
                  <a:cubicBezTo>
                    <a:pt x="3" y="45"/>
                    <a:pt x="8" y="46"/>
                    <a:pt x="11" y="44"/>
                  </a:cubicBezTo>
                  <a:cubicBezTo>
                    <a:pt x="14" y="42"/>
                    <a:pt x="15" y="38"/>
                    <a:pt x="13" y="35"/>
                  </a:cubicBezTo>
                  <a:close/>
                  <a:moveTo>
                    <a:pt x="27" y="10"/>
                  </a:moveTo>
                  <a:cubicBezTo>
                    <a:pt x="24" y="13"/>
                    <a:pt x="15" y="23"/>
                    <a:pt x="14" y="25"/>
                  </a:cubicBezTo>
                  <a:cubicBezTo>
                    <a:pt x="12" y="27"/>
                    <a:pt x="12" y="28"/>
                    <a:pt x="13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20" y="39"/>
                    <a:pt x="22" y="39"/>
                  </a:cubicBezTo>
                  <a:cubicBezTo>
                    <a:pt x="25" y="39"/>
                    <a:pt x="37" y="36"/>
                    <a:pt x="41" y="35"/>
                  </a:cubicBezTo>
                  <a:cubicBezTo>
                    <a:pt x="46" y="33"/>
                    <a:pt x="44" y="30"/>
                    <a:pt x="42" y="31"/>
                  </a:cubicBezTo>
                  <a:cubicBezTo>
                    <a:pt x="40" y="31"/>
                    <a:pt x="25" y="35"/>
                    <a:pt x="25" y="34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6" y="32"/>
                    <a:pt x="51" y="26"/>
                    <a:pt x="51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8" y="9"/>
                    <a:pt x="67" y="8"/>
                  </a:cubicBezTo>
                  <a:cubicBezTo>
                    <a:pt x="66" y="6"/>
                    <a:pt x="65" y="6"/>
                    <a:pt x="63" y="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3"/>
                    <a:pt x="63" y="2"/>
                  </a:cubicBezTo>
                  <a:cubicBezTo>
                    <a:pt x="63" y="0"/>
                    <a:pt x="61" y="0"/>
                    <a:pt x="60" y="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22" y="24"/>
                    <a:pt x="21" y="25"/>
                  </a:cubicBezTo>
                  <a:cubicBezTo>
                    <a:pt x="21" y="26"/>
                    <a:pt x="20" y="26"/>
                    <a:pt x="19" y="25"/>
                  </a:cubicBezTo>
                  <a:cubicBezTo>
                    <a:pt x="19" y="24"/>
                    <a:pt x="29" y="13"/>
                    <a:pt x="31" y="12"/>
                  </a:cubicBezTo>
                  <a:cubicBezTo>
                    <a:pt x="33" y="10"/>
                    <a:pt x="31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9" name="Freeform 93">
              <a:extLst>
                <a:ext uri="{FF2B5EF4-FFF2-40B4-BE49-F238E27FC236}">
                  <a16:creationId xmlns:a16="http://schemas.microsoft.com/office/drawing/2014/main" id="{B3CB11F9-15BC-4A23-87BD-4E64BAAC1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85269" y="3591092"/>
              <a:ext cx="130246" cy="186490"/>
            </a:xfrm>
            <a:custGeom>
              <a:avLst/>
              <a:gdLst>
                <a:gd name="T0" fmla="*/ 46 w 51"/>
                <a:gd name="T1" fmla="*/ 2 h 74"/>
                <a:gd name="T2" fmla="*/ 36 w 51"/>
                <a:gd name="T3" fmla="*/ 4 h 74"/>
                <a:gd name="T4" fmla="*/ 39 w 51"/>
                <a:gd name="T5" fmla="*/ 14 h 74"/>
                <a:gd name="T6" fmla="*/ 49 w 51"/>
                <a:gd name="T7" fmla="*/ 11 h 74"/>
                <a:gd name="T8" fmla="*/ 46 w 51"/>
                <a:gd name="T9" fmla="*/ 2 h 74"/>
                <a:gd name="T10" fmla="*/ 46 w 51"/>
                <a:gd name="T11" fmla="*/ 19 h 74"/>
                <a:gd name="T12" fmla="*/ 31 w 51"/>
                <a:gd name="T13" fmla="*/ 11 h 74"/>
                <a:gd name="T14" fmla="*/ 24 w 51"/>
                <a:gd name="T15" fmla="*/ 12 h 74"/>
                <a:gd name="T16" fmla="*/ 12 w 51"/>
                <a:gd name="T17" fmla="*/ 33 h 74"/>
                <a:gd name="T18" fmla="*/ 13 w 51"/>
                <a:gd name="T19" fmla="*/ 36 h 74"/>
                <a:gd name="T20" fmla="*/ 17 w 51"/>
                <a:gd name="T21" fmla="*/ 35 h 74"/>
                <a:gd name="T22" fmla="*/ 25 w 51"/>
                <a:gd name="T23" fmla="*/ 20 h 74"/>
                <a:gd name="T24" fmla="*/ 26 w 51"/>
                <a:gd name="T25" fmla="*/ 20 h 74"/>
                <a:gd name="T26" fmla="*/ 22 w 51"/>
                <a:gd name="T27" fmla="*/ 28 h 74"/>
                <a:gd name="T28" fmla="*/ 1 w 51"/>
                <a:gd name="T29" fmla="*/ 65 h 74"/>
                <a:gd name="T30" fmla="*/ 2 w 51"/>
                <a:gd name="T31" fmla="*/ 69 h 74"/>
                <a:gd name="T32" fmla="*/ 7 w 51"/>
                <a:gd name="T33" fmla="*/ 68 h 74"/>
                <a:gd name="T34" fmla="*/ 20 w 51"/>
                <a:gd name="T35" fmla="*/ 45 h 74"/>
                <a:gd name="T36" fmla="*/ 22 w 51"/>
                <a:gd name="T37" fmla="*/ 46 h 74"/>
                <a:gd name="T38" fmla="*/ 9 w 51"/>
                <a:gd name="T39" fmla="*/ 69 h 74"/>
                <a:gd name="T40" fmla="*/ 10 w 51"/>
                <a:gd name="T41" fmla="*/ 73 h 74"/>
                <a:gd name="T42" fmla="*/ 14 w 51"/>
                <a:gd name="T43" fmla="*/ 72 h 74"/>
                <a:gd name="T44" fmla="*/ 35 w 51"/>
                <a:gd name="T45" fmla="*/ 36 h 74"/>
                <a:gd name="T46" fmla="*/ 40 w 51"/>
                <a:gd name="T47" fmla="*/ 28 h 74"/>
                <a:gd name="T48" fmla="*/ 41 w 51"/>
                <a:gd name="T49" fmla="*/ 29 h 74"/>
                <a:gd name="T50" fmla="*/ 32 w 51"/>
                <a:gd name="T51" fmla="*/ 44 h 74"/>
                <a:gd name="T52" fmla="*/ 33 w 51"/>
                <a:gd name="T53" fmla="*/ 48 h 74"/>
                <a:gd name="T54" fmla="*/ 37 w 51"/>
                <a:gd name="T55" fmla="*/ 47 h 74"/>
                <a:gd name="T56" fmla="*/ 48 w 51"/>
                <a:gd name="T57" fmla="*/ 27 h 74"/>
                <a:gd name="T58" fmla="*/ 46 w 51"/>
                <a:gd name="T5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46" y="2"/>
                  </a:moveTo>
                  <a:cubicBezTo>
                    <a:pt x="43" y="0"/>
                    <a:pt x="38" y="1"/>
                    <a:pt x="36" y="4"/>
                  </a:cubicBezTo>
                  <a:cubicBezTo>
                    <a:pt x="34" y="8"/>
                    <a:pt x="36" y="12"/>
                    <a:pt x="39" y="14"/>
                  </a:cubicBezTo>
                  <a:cubicBezTo>
                    <a:pt x="42" y="16"/>
                    <a:pt x="47" y="15"/>
                    <a:pt x="49" y="11"/>
                  </a:cubicBezTo>
                  <a:cubicBezTo>
                    <a:pt x="51" y="8"/>
                    <a:pt x="49" y="4"/>
                    <a:pt x="46" y="2"/>
                  </a:cubicBezTo>
                  <a:close/>
                  <a:moveTo>
                    <a:pt x="46" y="1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28" y="9"/>
                    <a:pt x="24" y="12"/>
                    <a:pt x="24" y="1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2" y="36"/>
                    <a:pt x="13" y="36"/>
                  </a:cubicBezTo>
                  <a:cubicBezTo>
                    <a:pt x="14" y="37"/>
                    <a:pt x="16" y="37"/>
                    <a:pt x="17" y="3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4" y="70"/>
                    <a:pt x="6" y="69"/>
                    <a:pt x="7" y="6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1"/>
                    <a:pt x="8" y="73"/>
                    <a:pt x="10" y="73"/>
                  </a:cubicBezTo>
                  <a:cubicBezTo>
                    <a:pt x="11" y="74"/>
                    <a:pt x="13" y="74"/>
                    <a:pt x="14" y="7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5"/>
                    <a:pt x="32" y="47"/>
                    <a:pt x="33" y="48"/>
                  </a:cubicBezTo>
                  <a:cubicBezTo>
                    <a:pt x="34" y="49"/>
                    <a:pt x="36" y="48"/>
                    <a:pt x="37" y="4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1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0" name="Freeform 94">
              <a:extLst>
                <a:ext uri="{FF2B5EF4-FFF2-40B4-BE49-F238E27FC236}">
                  <a16:creationId xmlns:a16="http://schemas.microsoft.com/office/drawing/2014/main" id="{2B9F7F56-AB4F-4BAC-ADDD-327578F99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887107"/>
              <a:ext cx="115447" cy="165768"/>
            </a:xfrm>
            <a:custGeom>
              <a:avLst/>
              <a:gdLst>
                <a:gd name="T0" fmla="*/ 12 w 46"/>
                <a:gd name="T1" fmla="*/ 54 h 67"/>
                <a:gd name="T2" fmla="*/ 2 w 46"/>
                <a:gd name="T3" fmla="*/ 56 h 67"/>
                <a:gd name="T4" fmla="*/ 5 w 46"/>
                <a:gd name="T5" fmla="*/ 66 h 67"/>
                <a:gd name="T6" fmla="*/ 14 w 46"/>
                <a:gd name="T7" fmla="*/ 63 h 67"/>
                <a:gd name="T8" fmla="*/ 12 w 46"/>
                <a:gd name="T9" fmla="*/ 54 h 67"/>
                <a:gd name="T10" fmla="*/ 12 w 46"/>
                <a:gd name="T11" fmla="*/ 26 h 67"/>
                <a:gd name="T12" fmla="*/ 7 w 46"/>
                <a:gd name="T13" fmla="*/ 45 h 67"/>
                <a:gd name="T14" fmla="*/ 9 w 46"/>
                <a:gd name="T15" fmla="*/ 50 h 67"/>
                <a:gd name="T16" fmla="*/ 16 w 46"/>
                <a:gd name="T17" fmla="*/ 54 h 67"/>
                <a:gd name="T18" fmla="*/ 22 w 46"/>
                <a:gd name="T19" fmla="*/ 53 h 67"/>
                <a:gd name="T20" fmla="*/ 36 w 46"/>
                <a:gd name="T21" fmla="*/ 40 h 67"/>
                <a:gd name="T22" fmla="*/ 34 w 46"/>
                <a:gd name="T23" fmla="*/ 36 h 67"/>
                <a:gd name="T24" fmla="*/ 21 w 46"/>
                <a:gd name="T25" fmla="*/ 48 h 67"/>
                <a:gd name="T26" fmla="*/ 21 w 46"/>
                <a:gd name="T27" fmla="*/ 46 h 67"/>
                <a:gd name="T28" fmla="*/ 40 w 46"/>
                <a:gd name="T29" fmla="*/ 28 h 67"/>
                <a:gd name="T30" fmla="*/ 35 w 46"/>
                <a:gd name="T31" fmla="*/ 25 h 67"/>
                <a:gd name="T32" fmla="*/ 45 w 46"/>
                <a:gd name="T33" fmla="*/ 7 h 67"/>
                <a:gd name="T34" fmla="*/ 44 w 46"/>
                <a:gd name="T35" fmla="*/ 4 h 67"/>
                <a:gd name="T36" fmla="*/ 41 w 46"/>
                <a:gd name="T37" fmla="*/ 5 h 67"/>
                <a:gd name="T38" fmla="*/ 31 w 46"/>
                <a:gd name="T39" fmla="*/ 22 h 67"/>
                <a:gd name="T40" fmla="*/ 29 w 46"/>
                <a:gd name="T41" fmla="*/ 21 h 67"/>
                <a:gd name="T42" fmla="*/ 39 w 46"/>
                <a:gd name="T43" fmla="*/ 4 h 67"/>
                <a:gd name="T44" fmla="*/ 38 w 46"/>
                <a:gd name="T45" fmla="*/ 0 h 67"/>
                <a:gd name="T46" fmla="*/ 35 w 46"/>
                <a:gd name="T47" fmla="*/ 1 h 67"/>
                <a:gd name="T48" fmla="*/ 25 w 46"/>
                <a:gd name="T49" fmla="*/ 19 h 67"/>
                <a:gd name="T50" fmla="*/ 20 w 46"/>
                <a:gd name="T51" fmla="*/ 16 h 67"/>
                <a:gd name="T52" fmla="*/ 14 w 46"/>
                <a:gd name="T53" fmla="*/ 42 h 67"/>
                <a:gd name="T54" fmla="*/ 12 w 46"/>
                <a:gd name="T55" fmla="*/ 42 h 67"/>
                <a:gd name="T56" fmla="*/ 15 w 46"/>
                <a:gd name="T57" fmla="*/ 25 h 67"/>
                <a:gd name="T58" fmla="*/ 12 w 46"/>
                <a:gd name="T59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67">
                  <a:moveTo>
                    <a:pt x="12" y="54"/>
                  </a:moveTo>
                  <a:cubicBezTo>
                    <a:pt x="8" y="52"/>
                    <a:pt x="4" y="53"/>
                    <a:pt x="2" y="56"/>
                  </a:cubicBezTo>
                  <a:cubicBezTo>
                    <a:pt x="0" y="59"/>
                    <a:pt x="2" y="64"/>
                    <a:pt x="5" y="66"/>
                  </a:cubicBezTo>
                  <a:cubicBezTo>
                    <a:pt x="8" y="67"/>
                    <a:pt x="12" y="66"/>
                    <a:pt x="14" y="63"/>
                  </a:cubicBezTo>
                  <a:cubicBezTo>
                    <a:pt x="16" y="60"/>
                    <a:pt x="15" y="56"/>
                    <a:pt x="12" y="54"/>
                  </a:cubicBezTo>
                  <a:close/>
                  <a:moveTo>
                    <a:pt x="12" y="26"/>
                  </a:moveTo>
                  <a:cubicBezTo>
                    <a:pt x="10" y="30"/>
                    <a:pt x="7" y="42"/>
                    <a:pt x="7" y="45"/>
                  </a:cubicBezTo>
                  <a:cubicBezTo>
                    <a:pt x="7" y="47"/>
                    <a:pt x="7" y="49"/>
                    <a:pt x="9" y="5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5"/>
                    <a:pt x="20" y="55"/>
                    <a:pt x="22" y="53"/>
                  </a:cubicBezTo>
                  <a:cubicBezTo>
                    <a:pt x="24" y="52"/>
                    <a:pt x="33" y="43"/>
                    <a:pt x="36" y="40"/>
                  </a:cubicBezTo>
                  <a:cubicBezTo>
                    <a:pt x="39" y="37"/>
                    <a:pt x="36" y="35"/>
                    <a:pt x="34" y="36"/>
                  </a:cubicBezTo>
                  <a:cubicBezTo>
                    <a:pt x="33" y="38"/>
                    <a:pt x="22" y="48"/>
                    <a:pt x="21" y="48"/>
                  </a:cubicBezTo>
                  <a:cubicBezTo>
                    <a:pt x="20" y="47"/>
                    <a:pt x="20" y="46"/>
                    <a:pt x="21" y="46"/>
                  </a:cubicBezTo>
                  <a:cubicBezTo>
                    <a:pt x="22" y="45"/>
                    <a:pt x="40" y="28"/>
                    <a:pt x="40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4"/>
                    <a:pt x="44" y="4"/>
                  </a:cubicBezTo>
                  <a:cubicBezTo>
                    <a:pt x="43" y="3"/>
                    <a:pt x="42" y="4"/>
                    <a:pt x="41" y="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1"/>
                    <a:pt x="38" y="0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4" y="41"/>
                    <a:pt x="14" y="42"/>
                  </a:cubicBezTo>
                  <a:cubicBezTo>
                    <a:pt x="14" y="42"/>
                    <a:pt x="13" y="43"/>
                    <a:pt x="12" y="42"/>
                  </a:cubicBezTo>
                  <a:cubicBezTo>
                    <a:pt x="11" y="42"/>
                    <a:pt x="15" y="27"/>
                    <a:pt x="15" y="25"/>
                  </a:cubicBezTo>
                  <a:cubicBezTo>
                    <a:pt x="16" y="23"/>
                    <a:pt x="13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1" name="Freeform 95">
              <a:extLst>
                <a:ext uri="{FF2B5EF4-FFF2-40B4-BE49-F238E27FC236}">
                  <a16:creationId xmlns:a16="http://schemas.microsoft.com/office/drawing/2014/main" id="{82F6466B-E041-4139-BDA1-1F3DD8B11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947" y="3561490"/>
              <a:ext cx="71044" cy="201290"/>
            </a:xfrm>
            <a:custGeom>
              <a:avLst/>
              <a:gdLst>
                <a:gd name="T0" fmla="*/ 14 w 28"/>
                <a:gd name="T1" fmla="*/ 14 h 80"/>
                <a:gd name="T2" fmla="*/ 21 w 28"/>
                <a:gd name="T3" fmla="*/ 7 h 80"/>
                <a:gd name="T4" fmla="*/ 14 w 28"/>
                <a:gd name="T5" fmla="*/ 0 h 80"/>
                <a:gd name="T6" fmla="*/ 7 w 28"/>
                <a:gd name="T7" fmla="*/ 7 h 80"/>
                <a:gd name="T8" fmla="*/ 14 w 28"/>
                <a:gd name="T9" fmla="*/ 14 h 80"/>
                <a:gd name="T10" fmla="*/ 22 w 28"/>
                <a:gd name="T11" fmla="*/ 15 h 80"/>
                <a:gd name="T12" fmla="*/ 6 w 28"/>
                <a:gd name="T13" fmla="*/ 15 h 80"/>
                <a:gd name="T14" fmla="*/ 0 w 28"/>
                <a:gd name="T15" fmla="*/ 20 h 80"/>
                <a:gd name="T16" fmla="*/ 0 w 28"/>
                <a:gd name="T17" fmla="*/ 44 h 80"/>
                <a:gd name="T18" fmla="*/ 2 w 28"/>
                <a:gd name="T19" fmla="*/ 46 h 80"/>
                <a:gd name="T20" fmla="*/ 5 w 28"/>
                <a:gd name="T21" fmla="*/ 44 h 80"/>
                <a:gd name="T22" fmla="*/ 5 w 28"/>
                <a:gd name="T23" fmla="*/ 26 h 80"/>
                <a:gd name="T24" fmla="*/ 6 w 28"/>
                <a:gd name="T25" fmla="*/ 26 h 80"/>
                <a:gd name="T26" fmla="*/ 6 w 28"/>
                <a:gd name="T27" fmla="*/ 34 h 80"/>
                <a:gd name="T28" fmla="*/ 6 w 28"/>
                <a:gd name="T29" fmla="*/ 77 h 80"/>
                <a:gd name="T30" fmla="*/ 10 w 28"/>
                <a:gd name="T31" fmla="*/ 80 h 80"/>
                <a:gd name="T32" fmla="*/ 13 w 28"/>
                <a:gd name="T33" fmla="*/ 77 h 80"/>
                <a:gd name="T34" fmla="*/ 13 w 28"/>
                <a:gd name="T35" fmla="*/ 51 h 80"/>
                <a:gd name="T36" fmla="*/ 15 w 28"/>
                <a:gd name="T37" fmla="*/ 51 h 80"/>
                <a:gd name="T38" fmla="*/ 15 w 28"/>
                <a:gd name="T39" fmla="*/ 77 h 80"/>
                <a:gd name="T40" fmla="*/ 18 w 28"/>
                <a:gd name="T41" fmla="*/ 80 h 80"/>
                <a:gd name="T42" fmla="*/ 22 w 28"/>
                <a:gd name="T43" fmla="*/ 77 h 80"/>
                <a:gd name="T44" fmla="*/ 22 w 28"/>
                <a:gd name="T45" fmla="*/ 26 h 80"/>
                <a:gd name="T46" fmla="*/ 23 w 28"/>
                <a:gd name="T47" fmla="*/ 26 h 80"/>
                <a:gd name="T48" fmla="*/ 23 w 28"/>
                <a:gd name="T49" fmla="*/ 44 h 80"/>
                <a:gd name="T50" fmla="*/ 25 w 28"/>
                <a:gd name="T51" fmla="*/ 46 h 80"/>
                <a:gd name="T52" fmla="*/ 28 w 28"/>
                <a:gd name="T53" fmla="*/ 44 h 80"/>
                <a:gd name="T54" fmla="*/ 28 w 28"/>
                <a:gd name="T55" fmla="*/ 20 h 80"/>
                <a:gd name="T56" fmla="*/ 22 w 28"/>
                <a:gd name="T5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80">
                  <a:moveTo>
                    <a:pt x="14" y="14"/>
                  </a:moveTo>
                  <a:cubicBezTo>
                    <a:pt x="18" y="14"/>
                    <a:pt x="21" y="11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ubicBezTo>
                    <a:pt x="10" y="0"/>
                    <a:pt x="7" y="3"/>
                    <a:pt x="7" y="7"/>
                  </a:cubicBezTo>
                  <a:cubicBezTo>
                    <a:pt x="7" y="11"/>
                    <a:pt x="10" y="14"/>
                    <a:pt x="14" y="14"/>
                  </a:cubicBezTo>
                  <a:close/>
                  <a:moveTo>
                    <a:pt x="2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" y="15"/>
                    <a:pt x="0" y="20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4" y="46"/>
                    <a:pt x="5" y="45"/>
                    <a:pt x="5" y="4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9"/>
                    <a:pt x="8" y="80"/>
                    <a:pt x="10" y="80"/>
                  </a:cubicBezTo>
                  <a:cubicBezTo>
                    <a:pt x="11" y="80"/>
                    <a:pt x="13" y="79"/>
                    <a:pt x="13" y="77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9"/>
                    <a:pt x="17" y="80"/>
                    <a:pt x="18" y="80"/>
                  </a:cubicBezTo>
                  <a:cubicBezTo>
                    <a:pt x="20" y="80"/>
                    <a:pt x="22" y="79"/>
                    <a:pt x="22" y="7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4" y="46"/>
                    <a:pt x="25" y="46"/>
                  </a:cubicBezTo>
                  <a:cubicBezTo>
                    <a:pt x="27" y="46"/>
                    <a:pt x="28" y="45"/>
                    <a:pt x="28" y="4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6" y="15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2" name="Freeform 96">
              <a:extLst>
                <a:ext uri="{FF2B5EF4-FFF2-40B4-BE49-F238E27FC236}">
                  <a16:creationId xmlns:a16="http://schemas.microsoft.com/office/drawing/2014/main" id="{45150B83-116F-499E-90A8-FFF7C1A67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1986" y="3901908"/>
              <a:ext cx="76964" cy="183529"/>
            </a:xfrm>
            <a:custGeom>
              <a:avLst/>
              <a:gdLst>
                <a:gd name="T0" fmla="*/ 15 w 30"/>
                <a:gd name="T1" fmla="*/ 60 h 74"/>
                <a:gd name="T2" fmla="*/ 8 w 30"/>
                <a:gd name="T3" fmla="*/ 67 h 74"/>
                <a:gd name="T4" fmla="*/ 15 w 30"/>
                <a:gd name="T5" fmla="*/ 74 h 74"/>
                <a:gd name="T6" fmla="*/ 22 w 30"/>
                <a:gd name="T7" fmla="*/ 67 h 74"/>
                <a:gd name="T8" fmla="*/ 15 w 30"/>
                <a:gd name="T9" fmla="*/ 60 h 74"/>
                <a:gd name="T10" fmla="*/ 1 w 30"/>
                <a:gd name="T11" fmla="*/ 36 h 74"/>
                <a:gd name="T12" fmla="*/ 7 w 30"/>
                <a:gd name="T13" fmla="*/ 55 h 74"/>
                <a:gd name="T14" fmla="*/ 11 w 30"/>
                <a:gd name="T15" fmla="*/ 58 h 74"/>
                <a:gd name="T16" fmla="*/ 19 w 30"/>
                <a:gd name="T17" fmla="*/ 58 h 74"/>
                <a:gd name="T18" fmla="*/ 23 w 30"/>
                <a:gd name="T19" fmla="*/ 55 h 74"/>
                <a:gd name="T20" fmla="*/ 29 w 30"/>
                <a:gd name="T21" fmla="*/ 36 h 74"/>
                <a:gd name="T22" fmla="*/ 26 w 30"/>
                <a:gd name="T23" fmla="*/ 33 h 74"/>
                <a:gd name="T24" fmla="*/ 20 w 30"/>
                <a:gd name="T25" fmla="*/ 50 h 74"/>
                <a:gd name="T26" fmla="*/ 19 w 30"/>
                <a:gd name="T27" fmla="*/ 48 h 74"/>
                <a:gd name="T28" fmla="*/ 27 w 30"/>
                <a:gd name="T29" fmla="*/ 23 h 74"/>
                <a:gd name="T30" fmla="*/ 21 w 30"/>
                <a:gd name="T31" fmla="*/ 23 h 74"/>
                <a:gd name="T32" fmla="*/ 21 w 30"/>
                <a:gd name="T33" fmla="*/ 3 h 74"/>
                <a:gd name="T34" fmla="*/ 18 w 30"/>
                <a:gd name="T35" fmla="*/ 0 h 74"/>
                <a:gd name="T36" fmla="*/ 16 w 30"/>
                <a:gd name="T37" fmla="*/ 3 h 74"/>
                <a:gd name="T38" fmla="*/ 16 w 30"/>
                <a:gd name="T39" fmla="*/ 23 h 74"/>
                <a:gd name="T40" fmla="*/ 14 w 30"/>
                <a:gd name="T41" fmla="*/ 23 h 74"/>
                <a:gd name="T42" fmla="*/ 14 w 30"/>
                <a:gd name="T43" fmla="*/ 3 h 74"/>
                <a:gd name="T44" fmla="*/ 11 w 30"/>
                <a:gd name="T45" fmla="*/ 0 h 74"/>
                <a:gd name="T46" fmla="*/ 9 w 30"/>
                <a:gd name="T47" fmla="*/ 3 h 74"/>
                <a:gd name="T48" fmla="*/ 9 w 30"/>
                <a:gd name="T49" fmla="*/ 23 h 74"/>
                <a:gd name="T50" fmla="*/ 3 w 30"/>
                <a:gd name="T51" fmla="*/ 23 h 74"/>
                <a:gd name="T52" fmla="*/ 11 w 30"/>
                <a:gd name="T53" fmla="*/ 48 h 74"/>
                <a:gd name="T54" fmla="*/ 10 w 30"/>
                <a:gd name="T55" fmla="*/ 50 h 74"/>
                <a:gd name="T56" fmla="*/ 4 w 30"/>
                <a:gd name="T57" fmla="*/ 33 h 74"/>
                <a:gd name="T58" fmla="*/ 1 w 30"/>
                <a:gd name="T59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4">
                  <a:moveTo>
                    <a:pt x="15" y="60"/>
                  </a:moveTo>
                  <a:cubicBezTo>
                    <a:pt x="11" y="60"/>
                    <a:pt x="8" y="63"/>
                    <a:pt x="8" y="67"/>
                  </a:cubicBezTo>
                  <a:cubicBezTo>
                    <a:pt x="8" y="70"/>
                    <a:pt x="11" y="74"/>
                    <a:pt x="15" y="74"/>
                  </a:cubicBezTo>
                  <a:cubicBezTo>
                    <a:pt x="19" y="74"/>
                    <a:pt x="22" y="70"/>
                    <a:pt x="22" y="67"/>
                  </a:cubicBezTo>
                  <a:cubicBezTo>
                    <a:pt x="22" y="63"/>
                    <a:pt x="19" y="60"/>
                    <a:pt x="15" y="60"/>
                  </a:cubicBezTo>
                  <a:close/>
                  <a:moveTo>
                    <a:pt x="1" y="36"/>
                  </a:moveTo>
                  <a:cubicBezTo>
                    <a:pt x="2" y="40"/>
                    <a:pt x="6" y="52"/>
                    <a:pt x="7" y="55"/>
                  </a:cubicBezTo>
                  <a:cubicBezTo>
                    <a:pt x="8" y="57"/>
                    <a:pt x="9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2" y="57"/>
                    <a:pt x="23" y="55"/>
                  </a:cubicBezTo>
                  <a:cubicBezTo>
                    <a:pt x="24" y="52"/>
                    <a:pt x="28" y="40"/>
                    <a:pt x="29" y="36"/>
                  </a:cubicBezTo>
                  <a:cubicBezTo>
                    <a:pt x="30" y="31"/>
                    <a:pt x="26" y="31"/>
                    <a:pt x="26" y="33"/>
                  </a:cubicBezTo>
                  <a:cubicBezTo>
                    <a:pt x="25" y="36"/>
                    <a:pt x="21" y="50"/>
                    <a:pt x="20" y="50"/>
                  </a:cubicBezTo>
                  <a:cubicBezTo>
                    <a:pt x="19" y="50"/>
                    <a:pt x="19" y="49"/>
                    <a:pt x="19" y="48"/>
                  </a:cubicBezTo>
                  <a:cubicBezTo>
                    <a:pt x="20" y="48"/>
                    <a:pt x="27" y="23"/>
                    <a:pt x="27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0"/>
                    <a:pt x="16" y="1"/>
                    <a:pt x="16" y="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10" y="48"/>
                    <a:pt x="11" y="48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9" y="50"/>
                    <a:pt x="5" y="36"/>
                    <a:pt x="4" y="33"/>
                  </a:cubicBezTo>
                  <a:cubicBezTo>
                    <a:pt x="4" y="31"/>
                    <a:pt x="0" y="31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3" name="Freeform 97">
              <a:extLst>
                <a:ext uri="{FF2B5EF4-FFF2-40B4-BE49-F238E27FC236}">
                  <a16:creationId xmlns:a16="http://schemas.microsoft.com/office/drawing/2014/main" id="{4AFF5B09-0B7A-4B9E-A487-E3B635D83C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8382" y="3591092"/>
              <a:ext cx="127287" cy="186490"/>
            </a:xfrm>
            <a:custGeom>
              <a:avLst/>
              <a:gdLst>
                <a:gd name="T0" fmla="*/ 12 w 51"/>
                <a:gd name="T1" fmla="*/ 14 h 74"/>
                <a:gd name="T2" fmla="*/ 14 w 51"/>
                <a:gd name="T3" fmla="*/ 4 h 74"/>
                <a:gd name="T4" fmla="*/ 5 w 51"/>
                <a:gd name="T5" fmla="*/ 2 h 74"/>
                <a:gd name="T6" fmla="*/ 2 w 51"/>
                <a:gd name="T7" fmla="*/ 12 h 74"/>
                <a:gd name="T8" fmla="*/ 12 w 51"/>
                <a:gd name="T9" fmla="*/ 14 h 74"/>
                <a:gd name="T10" fmla="*/ 50 w 51"/>
                <a:gd name="T11" fmla="*/ 65 h 74"/>
                <a:gd name="T12" fmla="*/ 29 w 51"/>
                <a:gd name="T13" fmla="*/ 28 h 74"/>
                <a:gd name="T14" fmla="*/ 24 w 51"/>
                <a:gd name="T15" fmla="*/ 20 h 74"/>
                <a:gd name="T16" fmla="*/ 25 w 51"/>
                <a:gd name="T17" fmla="*/ 20 h 74"/>
                <a:gd name="T18" fmla="*/ 34 w 51"/>
                <a:gd name="T19" fmla="*/ 35 h 74"/>
                <a:gd name="T20" fmla="*/ 38 w 51"/>
                <a:gd name="T21" fmla="*/ 36 h 74"/>
                <a:gd name="T22" fmla="*/ 39 w 51"/>
                <a:gd name="T23" fmla="*/ 33 h 74"/>
                <a:gd name="T24" fmla="*/ 27 w 51"/>
                <a:gd name="T25" fmla="*/ 12 h 74"/>
                <a:gd name="T26" fmla="*/ 19 w 51"/>
                <a:gd name="T27" fmla="*/ 11 h 74"/>
                <a:gd name="T28" fmla="*/ 5 w 51"/>
                <a:gd name="T29" fmla="*/ 19 h 74"/>
                <a:gd name="T30" fmla="*/ 3 w 51"/>
                <a:gd name="T31" fmla="*/ 27 h 74"/>
                <a:gd name="T32" fmla="*/ 14 w 51"/>
                <a:gd name="T33" fmla="*/ 47 h 74"/>
                <a:gd name="T34" fmla="*/ 18 w 51"/>
                <a:gd name="T35" fmla="*/ 48 h 74"/>
                <a:gd name="T36" fmla="*/ 19 w 51"/>
                <a:gd name="T37" fmla="*/ 44 h 74"/>
                <a:gd name="T38" fmla="*/ 10 w 51"/>
                <a:gd name="T39" fmla="*/ 29 h 74"/>
                <a:gd name="T40" fmla="*/ 11 w 51"/>
                <a:gd name="T41" fmla="*/ 28 h 74"/>
                <a:gd name="T42" fmla="*/ 15 w 51"/>
                <a:gd name="T43" fmla="*/ 36 h 74"/>
                <a:gd name="T44" fmla="*/ 37 w 51"/>
                <a:gd name="T45" fmla="*/ 72 h 74"/>
                <a:gd name="T46" fmla="*/ 41 w 51"/>
                <a:gd name="T47" fmla="*/ 73 h 74"/>
                <a:gd name="T48" fmla="*/ 42 w 51"/>
                <a:gd name="T49" fmla="*/ 69 h 74"/>
                <a:gd name="T50" fmla="*/ 29 w 51"/>
                <a:gd name="T51" fmla="*/ 46 h 74"/>
                <a:gd name="T52" fmla="*/ 31 w 51"/>
                <a:gd name="T53" fmla="*/ 45 h 74"/>
                <a:gd name="T54" fmla="*/ 44 w 51"/>
                <a:gd name="T55" fmla="*/ 68 h 74"/>
                <a:gd name="T56" fmla="*/ 49 w 51"/>
                <a:gd name="T57" fmla="*/ 69 h 74"/>
                <a:gd name="T58" fmla="*/ 50 w 51"/>
                <a:gd name="T5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74">
                  <a:moveTo>
                    <a:pt x="12" y="14"/>
                  </a:moveTo>
                  <a:cubicBezTo>
                    <a:pt x="15" y="12"/>
                    <a:pt x="16" y="8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4" y="15"/>
                    <a:pt x="8" y="16"/>
                    <a:pt x="12" y="14"/>
                  </a:cubicBezTo>
                  <a:close/>
                  <a:moveTo>
                    <a:pt x="50" y="65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7"/>
                    <a:pt x="37" y="37"/>
                    <a:pt x="38" y="36"/>
                  </a:cubicBezTo>
                  <a:cubicBezTo>
                    <a:pt x="39" y="36"/>
                    <a:pt x="40" y="34"/>
                    <a:pt x="39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3" y="9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1"/>
                    <a:pt x="3" y="27"/>
                    <a:pt x="3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7" y="49"/>
                    <a:pt x="18" y="48"/>
                  </a:cubicBezTo>
                  <a:cubicBezTo>
                    <a:pt x="19" y="47"/>
                    <a:pt x="20" y="45"/>
                    <a:pt x="19" y="4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4"/>
                    <a:pt x="39" y="74"/>
                    <a:pt x="41" y="73"/>
                  </a:cubicBezTo>
                  <a:cubicBezTo>
                    <a:pt x="43" y="73"/>
                    <a:pt x="43" y="71"/>
                    <a:pt x="42" y="6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9"/>
                    <a:pt x="47" y="70"/>
                    <a:pt x="49" y="69"/>
                  </a:cubicBezTo>
                  <a:cubicBezTo>
                    <a:pt x="50" y="68"/>
                    <a:pt x="51" y="66"/>
                    <a:pt x="5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6" name="Freeform 98">
              <a:extLst>
                <a:ext uri="{FF2B5EF4-FFF2-40B4-BE49-F238E27FC236}">
                  <a16:creationId xmlns:a16="http://schemas.microsoft.com/office/drawing/2014/main" id="{263250BF-39DE-4BA9-B658-C52E9680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0071" y="3887107"/>
              <a:ext cx="112486" cy="165768"/>
            </a:xfrm>
            <a:custGeom>
              <a:avLst/>
              <a:gdLst>
                <a:gd name="T0" fmla="*/ 34 w 45"/>
                <a:gd name="T1" fmla="*/ 54 h 67"/>
                <a:gd name="T2" fmla="*/ 32 w 45"/>
                <a:gd name="T3" fmla="*/ 63 h 67"/>
                <a:gd name="T4" fmla="*/ 41 w 45"/>
                <a:gd name="T5" fmla="*/ 66 h 67"/>
                <a:gd name="T6" fmla="*/ 44 w 45"/>
                <a:gd name="T7" fmla="*/ 56 h 67"/>
                <a:gd name="T8" fmla="*/ 34 w 45"/>
                <a:gd name="T9" fmla="*/ 54 h 67"/>
                <a:gd name="T10" fmla="*/ 10 w 45"/>
                <a:gd name="T11" fmla="*/ 40 h 67"/>
                <a:gd name="T12" fmla="*/ 24 w 45"/>
                <a:gd name="T13" fmla="*/ 53 h 67"/>
                <a:gd name="T14" fmla="*/ 30 w 45"/>
                <a:gd name="T15" fmla="*/ 54 h 67"/>
                <a:gd name="T16" fmla="*/ 37 w 45"/>
                <a:gd name="T17" fmla="*/ 50 h 67"/>
                <a:gd name="T18" fmla="*/ 39 w 45"/>
                <a:gd name="T19" fmla="*/ 45 h 67"/>
                <a:gd name="T20" fmla="*/ 34 w 45"/>
                <a:gd name="T21" fmla="*/ 26 h 67"/>
                <a:gd name="T22" fmla="*/ 30 w 45"/>
                <a:gd name="T23" fmla="*/ 25 h 67"/>
                <a:gd name="T24" fmla="*/ 34 w 45"/>
                <a:gd name="T25" fmla="*/ 42 h 67"/>
                <a:gd name="T26" fmla="*/ 32 w 45"/>
                <a:gd name="T27" fmla="*/ 42 h 67"/>
                <a:gd name="T28" fmla="*/ 26 w 45"/>
                <a:gd name="T29" fmla="*/ 16 h 67"/>
                <a:gd name="T30" fmla="*/ 21 w 45"/>
                <a:gd name="T31" fmla="*/ 19 h 67"/>
                <a:gd name="T32" fmla="*/ 11 w 45"/>
                <a:gd name="T33" fmla="*/ 1 h 67"/>
                <a:gd name="T34" fmla="*/ 7 w 45"/>
                <a:gd name="T35" fmla="*/ 0 h 67"/>
                <a:gd name="T36" fmla="*/ 7 w 45"/>
                <a:gd name="T37" fmla="*/ 4 h 67"/>
                <a:gd name="T38" fmla="*/ 17 w 45"/>
                <a:gd name="T39" fmla="*/ 21 h 67"/>
                <a:gd name="T40" fmla="*/ 15 w 45"/>
                <a:gd name="T41" fmla="*/ 22 h 67"/>
                <a:gd name="T42" fmla="*/ 5 w 45"/>
                <a:gd name="T43" fmla="*/ 5 h 67"/>
                <a:gd name="T44" fmla="*/ 1 w 45"/>
                <a:gd name="T45" fmla="*/ 4 h 67"/>
                <a:gd name="T46" fmla="*/ 1 w 45"/>
                <a:gd name="T47" fmla="*/ 7 h 67"/>
                <a:gd name="T48" fmla="*/ 11 w 45"/>
                <a:gd name="T49" fmla="*/ 25 h 67"/>
                <a:gd name="T50" fmla="*/ 6 w 45"/>
                <a:gd name="T51" fmla="*/ 28 h 67"/>
                <a:gd name="T52" fmla="*/ 25 w 45"/>
                <a:gd name="T53" fmla="*/ 46 h 67"/>
                <a:gd name="T54" fmla="*/ 25 w 45"/>
                <a:gd name="T55" fmla="*/ 48 h 67"/>
                <a:gd name="T56" fmla="*/ 12 w 45"/>
                <a:gd name="T57" fmla="*/ 36 h 67"/>
                <a:gd name="T58" fmla="*/ 10 w 45"/>
                <a:gd name="T5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7">
                  <a:moveTo>
                    <a:pt x="34" y="54"/>
                  </a:moveTo>
                  <a:cubicBezTo>
                    <a:pt x="31" y="56"/>
                    <a:pt x="30" y="60"/>
                    <a:pt x="32" y="63"/>
                  </a:cubicBezTo>
                  <a:cubicBezTo>
                    <a:pt x="34" y="66"/>
                    <a:pt x="38" y="67"/>
                    <a:pt x="41" y="66"/>
                  </a:cubicBezTo>
                  <a:cubicBezTo>
                    <a:pt x="44" y="64"/>
                    <a:pt x="45" y="59"/>
                    <a:pt x="44" y="56"/>
                  </a:cubicBezTo>
                  <a:cubicBezTo>
                    <a:pt x="42" y="53"/>
                    <a:pt x="38" y="52"/>
                    <a:pt x="34" y="54"/>
                  </a:cubicBezTo>
                  <a:close/>
                  <a:moveTo>
                    <a:pt x="10" y="40"/>
                  </a:moveTo>
                  <a:cubicBezTo>
                    <a:pt x="13" y="43"/>
                    <a:pt x="22" y="52"/>
                    <a:pt x="24" y="53"/>
                  </a:cubicBezTo>
                  <a:cubicBezTo>
                    <a:pt x="26" y="55"/>
                    <a:pt x="28" y="55"/>
                    <a:pt x="30" y="5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9" y="49"/>
                    <a:pt x="39" y="47"/>
                    <a:pt x="39" y="45"/>
                  </a:cubicBezTo>
                  <a:cubicBezTo>
                    <a:pt x="39" y="42"/>
                    <a:pt x="36" y="30"/>
                    <a:pt x="34" y="26"/>
                  </a:cubicBezTo>
                  <a:cubicBezTo>
                    <a:pt x="33" y="22"/>
                    <a:pt x="30" y="23"/>
                    <a:pt x="30" y="25"/>
                  </a:cubicBezTo>
                  <a:cubicBezTo>
                    <a:pt x="31" y="27"/>
                    <a:pt x="35" y="42"/>
                    <a:pt x="34" y="42"/>
                  </a:cubicBezTo>
                  <a:cubicBezTo>
                    <a:pt x="33" y="43"/>
                    <a:pt x="32" y="42"/>
                    <a:pt x="32" y="42"/>
                  </a:cubicBezTo>
                  <a:cubicBezTo>
                    <a:pt x="32" y="41"/>
                    <a:pt x="26" y="16"/>
                    <a:pt x="26" y="16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1"/>
                    <a:pt x="6" y="2"/>
                    <a:pt x="7" y="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4" y="45"/>
                    <a:pt x="25" y="46"/>
                  </a:cubicBezTo>
                  <a:cubicBezTo>
                    <a:pt x="26" y="46"/>
                    <a:pt x="25" y="47"/>
                    <a:pt x="25" y="48"/>
                  </a:cubicBezTo>
                  <a:cubicBezTo>
                    <a:pt x="24" y="48"/>
                    <a:pt x="13" y="38"/>
                    <a:pt x="12" y="36"/>
                  </a:cubicBezTo>
                  <a:cubicBezTo>
                    <a:pt x="10" y="35"/>
                    <a:pt x="7" y="37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7" name="Freeform 99">
              <a:extLst>
                <a:ext uri="{FF2B5EF4-FFF2-40B4-BE49-F238E27FC236}">
                  <a16:creationId xmlns:a16="http://schemas.microsoft.com/office/drawing/2014/main" id="{75F0A625-BCF6-47C3-B8F9-791B9969DA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9578" y="3682857"/>
              <a:ext cx="186490" cy="124326"/>
            </a:xfrm>
            <a:custGeom>
              <a:avLst/>
              <a:gdLst>
                <a:gd name="T0" fmla="*/ 14 w 74"/>
                <a:gd name="T1" fmla="*/ 11 h 50"/>
                <a:gd name="T2" fmla="*/ 11 w 74"/>
                <a:gd name="T3" fmla="*/ 1 h 50"/>
                <a:gd name="T4" fmla="*/ 2 w 74"/>
                <a:gd name="T5" fmla="*/ 4 h 50"/>
                <a:gd name="T6" fmla="*/ 4 w 74"/>
                <a:gd name="T7" fmla="*/ 14 h 50"/>
                <a:gd name="T8" fmla="*/ 14 w 74"/>
                <a:gd name="T9" fmla="*/ 11 h 50"/>
                <a:gd name="T10" fmla="*/ 72 w 74"/>
                <a:gd name="T11" fmla="*/ 36 h 50"/>
                <a:gd name="T12" fmla="*/ 35 w 74"/>
                <a:gd name="T13" fmla="*/ 15 h 50"/>
                <a:gd name="T14" fmla="*/ 28 w 74"/>
                <a:gd name="T15" fmla="*/ 10 h 50"/>
                <a:gd name="T16" fmla="*/ 29 w 74"/>
                <a:gd name="T17" fmla="*/ 9 h 50"/>
                <a:gd name="T18" fmla="*/ 44 w 74"/>
                <a:gd name="T19" fmla="*/ 18 h 50"/>
                <a:gd name="T20" fmla="*/ 48 w 74"/>
                <a:gd name="T21" fmla="*/ 17 h 50"/>
                <a:gd name="T22" fmla="*/ 47 w 74"/>
                <a:gd name="T23" fmla="*/ 14 h 50"/>
                <a:gd name="T24" fmla="*/ 26 w 74"/>
                <a:gd name="T25" fmla="*/ 2 h 50"/>
                <a:gd name="T26" fmla="*/ 19 w 74"/>
                <a:gd name="T27" fmla="*/ 4 h 50"/>
                <a:gd name="T28" fmla="*/ 11 w 74"/>
                <a:gd name="T29" fmla="*/ 19 h 50"/>
                <a:gd name="T30" fmla="*/ 12 w 74"/>
                <a:gd name="T31" fmla="*/ 27 h 50"/>
                <a:gd name="T32" fmla="*/ 32 w 74"/>
                <a:gd name="T33" fmla="*/ 38 h 50"/>
                <a:gd name="T34" fmla="*/ 36 w 74"/>
                <a:gd name="T35" fmla="*/ 37 h 50"/>
                <a:gd name="T36" fmla="*/ 35 w 74"/>
                <a:gd name="T37" fmla="*/ 34 h 50"/>
                <a:gd name="T38" fmla="*/ 20 w 74"/>
                <a:gd name="T39" fmla="*/ 25 h 50"/>
                <a:gd name="T40" fmla="*/ 20 w 74"/>
                <a:gd name="T41" fmla="*/ 24 h 50"/>
                <a:gd name="T42" fmla="*/ 28 w 74"/>
                <a:gd name="T43" fmla="*/ 28 h 50"/>
                <a:gd name="T44" fmla="*/ 64 w 74"/>
                <a:gd name="T45" fmla="*/ 49 h 50"/>
                <a:gd name="T46" fmla="*/ 69 w 74"/>
                <a:gd name="T47" fmla="*/ 48 h 50"/>
                <a:gd name="T48" fmla="*/ 68 w 74"/>
                <a:gd name="T49" fmla="*/ 43 h 50"/>
                <a:gd name="T50" fmla="*/ 45 w 74"/>
                <a:gd name="T51" fmla="*/ 30 h 50"/>
                <a:gd name="T52" fmla="*/ 46 w 74"/>
                <a:gd name="T53" fmla="*/ 28 h 50"/>
                <a:gd name="T54" fmla="*/ 69 w 74"/>
                <a:gd name="T55" fmla="*/ 42 h 50"/>
                <a:gd name="T56" fmla="*/ 73 w 74"/>
                <a:gd name="T57" fmla="*/ 40 h 50"/>
                <a:gd name="T58" fmla="*/ 72 w 74"/>
                <a:gd name="T5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0">
                  <a:moveTo>
                    <a:pt x="14" y="11"/>
                  </a:moveTo>
                  <a:cubicBezTo>
                    <a:pt x="16" y="8"/>
                    <a:pt x="15" y="3"/>
                    <a:pt x="11" y="1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8" y="16"/>
                    <a:pt x="12" y="15"/>
                    <a:pt x="14" y="11"/>
                  </a:cubicBezTo>
                  <a:close/>
                  <a:moveTo>
                    <a:pt x="72" y="3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9"/>
                    <a:pt x="47" y="19"/>
                    <a:pt x="48" y="17"/>
                  </a:cubicBezTo>
                  <a:cubicBezTo>
                    <a:pt x="48" y="16"/>
                    <a:pt x="48" y="14"/>
                    <a:pt x="47" y="1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1" y="1"/>
                    <a:pt x="19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2"/>
                    <a:pt x="12" y="27"/>
                    <a:pt x="12" y="2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9"/>
                    <a:pt x="35" y="39"/>
                    <a:pt x="36" y="37"/>
                  </a:cubicBezTo>
                  <a:cubicBezTo>
                    <a:pt x="37" y="36"/>
                    <a:pt x="36" y="34"/>
                    <a:pt x="35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8" y="50"/>
                    <a:pt x="69" y="48"/>
                  </a:cubicBezTo>
                  <a:cubicBezTo>
                    <a:pt x="70" y="46"/>
                    <a:pt x="69" y="44"/>
                    <a:pt x="68" y="4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2" y="42"/>
                    <a:pt x="73" y="40"/>
                  </a:cubicBezTo>
                  <a:cubicBezTo>
                    <a:pt x="74" y="39"/>
                    <a:pt x="74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7" name="Freeform 100">
              <a:extLst>
                <a:ext uri="{FF2B5EF4-FFF2-40B4-BE49-F238E27FC236}">
                  <a16:creationId xmlns:a16="http://schemas.microsoft.com/office/drawing/2014/main" id="{0BFD61AA-D76F-4482-AAFE-0696B8CEB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2631" y="3851585"/>
              <a:ext cx="168729" cy="115447"/>
            </a:xfrm>
            <a:custGeom>
              <a:avLst/>
              <a:gdLst>
                <a:gd name="T0" fmla="*/ 54 w 68"/>
                <a:gd name="T1" fmla="*/ 35 h 46"/>
                <a:gd name="T2" fmla="*/ 57 w 68"/>
                <a:gd name="T3" fmla="*/ 44 h 46"/>
                <a:gd name="T4" fmla="*/ 66 w 68"/>
                <a:gd name="T5" fmla="*/ 41 h 46"/>
                <a:gd name="T6" fmla="*/ 64 w 68"/>
                <a:gd name="T7" fmla="*/ 32 h 46"/>
                <a:gd name="T8" fmla="*/ 54 w 68"/>
                <a:gd name="T9" fmla="*/ 35 h 46"/>
                <a:gd name="T10" fmla="*/ 27 w 68"/>
                <a:gd name="T11" fmla="*/ 35 h 46"/>
                <a:gd name="T12" fmla="*/ 46 w 68"/>
                <a:gd name="T13" fmla="*/ 39 h 46"/>
                <a:gd name="T14" fmla="*/ 51 w 68"/>
                <a:gd name="T15" fmla="*/ 37 h 46"/>
                <a:gd name="T16" fmla="*/ 55 w 68"/>
                <a:gd name="T17" fmla="*/ 30 h 46"/>
                <a:gd name="T18" fmla="*/ 54 w 68"/>
                <a:gd name="T19" fmla="*/ 25 h 46"/>
                <a:gd name="T20" fmla="*/ 41 w 68"/>
                <a:gd name="T21" fmla="*/ 10 h 46"/>
                <a:gd name="T22" fmla="*/ 37 w 68"/>
                <a:gd name="T23" fmla="*/ 12 h 46"/>
                <a:gd name="T24" fmla="*/ 49 w 68"/>
                <a:gd name="T25" fmla="*/ 25 h 46"/>
                <a:gd name="T26" fmla="*/ 47 w 68"/>
                <a:gd name="T27" fmla="*/ 25 h 46"/>
                <a:gd name="T28" fmla="*/ 28 w 68"/>
                <a:gd name="T29" fmla="*/ 6 h 46"/>
                <a:gd name="T30" fmla="*/ 25 w 68"/>
                <a:gd name="T31" fmla="*/ 11 h 46"/>
                <a:gd name="T32" fmla="*/ 8 w 68"/>
                <a:gd name="T33" fmla="*/ 1 h 46"/>
                <a:gd name="T34" fmla="*/ 4 w 68"/>
                <a:gd name="T35" fmla="*/ 2 h 46"/>
                <a:gd name="T36" fmla="*/ 6 w 68"/>
                <a:gd name="T37" fmla="*/ 5 h 46"/>
                <a:gd name="T38" fmla="*/ 23 w 68"/>
                <a:gd name="T39" fmla="*/ 15 h 46"/>
                <a:gd name="T40" fmla="*/ 22 w 68"/>
                <a:gd name="T41" fmla="*/ 17 h 46"/>
                <a:gd name="T42" fmla="*/ 5 w 68"/>
                <a:gd name="T43" fmla="*/ 7 h 46"/>
                <a:gd name="T44" fmla="*/ 1 w 68"/>
                <a:gd name="T45" fmla="*/ 8 h 46"/>
                <a:gd name="T46" fmla="*/ 2 w 68"/>
                <a:gd name="T47" fmla="*/ 11 h 46"/>
                <a:gd name="T48" fmla="*/ 20 w 68"/>
                <a:gd name="T49" fmla="*/ 21 h 46"/>
                <a:gd name="T50" fmla="*/ 17 w 68"/>
                <a:gd name="T51" fmla="*/ 26 h 46"/>
                <a:gd name="T52" fmla="*/ 42 w 68"/>
                <a:gd name="T53" fmla="*/ 32 h 46"/>
                <a:gd name="T54" fmla="*/ 43 w 68"/>
                <a:gd name="T55" fmla="*/ 34 h 46"/>
                <a:gd name="T56" fmla="*/ 26 w 68"/>
                <a:gd name="T57" fmla="*/ 31 h 46"/>
                <a:gd name="T58" fmla="*/ 27 w 68"/>
                <a:gd name="T5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46">
                  <a:moveTo>
                    <a:pt x="54" y="35"/>
                  </a:moveTo>
                  <a:cubicBezTo>
                    <a:pt x="53" y="38"/>
                    <a:pt x="54" y="42"/>
                    <a:pt x="57" y="44"/>
                  </a:cubicBezTo>
                  <a:cubicBezTo>
                    <a:pt x="60" y="46"/>
                    <a:pt x="64" y="45"/>
                    <a:pt x="66" y="41"/>
                  </a:cubicBezTo>
                  <a:cubicBezTo>
                    <a:pt x="68" y="38"/>
                    <a:pt x="67" y="34"/>
                    <a:pt x="64" y="32"/>
                  </a:cubicBezTo>
                  <a:cubicBezTo>
                    <a:pt x="61" y="30"/>
                    <a:pt x="56" y="31"/>
                    <a:pt x="54" y="35"/>
                  </a:cubicBezTo>
                  <a:close/>
                  <a:moveTo>
                    <a:pt x="27" y="35"/>
                  </a:moveTo>
                  <a:cubicBezTo>
                    <a:pt x="31" y="36"/>
                    <a:pt x="43" y="39"/>
                    <a:pt x="46" y="39"/>
                  </a:cubicBezTo>
                  <a:cubicBezTo>
                    <a:pt x="48" y="39"/>
                    <a:pt x="50" y="39"/>
                    <a:pt x="51" y="3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8"/>
                    <a:pt x="56" y="27"/>
                    <a:pt x="54" y="25"/>
                  </a:cubicBezTo>
                  <a:cubicBezTo>
                    <a:pt x="53" y="23"/>
                    <a:pt x="44" y="13"/>
                    <a:pt x="41" y="10"/>
                  </a:cubicBezTo>
                  <a:cubicBezTo>
                    <a:pt x="37" y="7"/>
                    <a:pt x="35" y="10"/>
                    <a:pt x="37" y="12"/>
                  </a:cubicBezTo>
                  <a:cubicBezTo>
                    <a:pt x="39" y="13"/>
                    <a:pt x="49" y="24"/>
                    <a:pt x="49" y="25"/>
                  </a:cubicBezTo>
                  <a:cubicBezTo>
                    <a:pt x="48" y="26"/>
                    <a:pt x="47" y="26"/>
                    <a:pt x="47" y="25"/>
                  </a:cubicBezTo>
                  <a:cubicBezTo>
                    <a:pt x="46" y="24"/>
                    <a:pt x="28" y="6"/>
                    <a:pt x="28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3"/>
                    <a:pt x="4" y="4"/>
                    <a:pt x="6" y="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6"/>
                    <a:pt x="1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42" y="32"/>
                    <a:pt x="42" y="32"/>
                  </a:cubicBezTo>
                  <a:cubicBezTo>
                    <a:pt x="43" y="33"/>
                    <a:pt x="44" y="33"/>
                    <a:pt x="43" y="34"/>
                  </a:cubicBezTo>
                  <a:cubicBezTo>
                    <a:pt x="43" y="35"/>
                    <a:pt x="28" y="31"/>
                    <a:pt x="26" y="31"/>
                  </a:cubicBezTo>
                  <a:cubicBezTo>
                    <a:pt x="24" y="30"/>
                    <a:pt x="22" y="33"/>
                    <a:pt x="2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78" name="Freeform 345">
            <a:extLst>
              <a:ext uri="{FF2B5EF4-FFF2-40B4-BE49-F238E27FC236}">
                <a16:creationId xmlns:a16="http://schemas.microsoft.com/office/drawing/2014/main" id="{010FF7B0-FC05-4789-B135-AFF8A83326C4}"/>
              </a:ext>
            </a:extLst>
          </p:cNvPr>
          <p:cNvSpPr>
            <a:spLocks noEditPoints="1"/>
          </p:cNvSpPr>
          <p:nvPr/>
        </p:nvSpPr>
        <p:spPr bwMode="auto">
          <a:xfrm>
            <a:off x="9024324" y="8129839"/>
            <a:ext cx="1112248" cy="1104933"/>
          </a:xfrm>
          <a:custGeom>
            <a:avLst/>
            <a:gdLst>
              <a:gd name="T0" fmla="*/ 93 w 93"/>
              <a:gd name="T1" fmla="*/ 7 h 92"/>
              <a:gd name="T2" fmla="*/ 75 w 93"/>
              <a:gd name="T3" fmla="*/ 7 h 92"/>
              <a:gd name="T4" fmla="*/ 75 w 93"/>
              <a:gd name="T5" fmla="*/ 0 h 92"/>
              <a:gd name="T6" fmla="*/ 18 w 93"/>
              <a:gd name="T7" fmla="*/ 0 h 92"/>
              <a:gd name="T8" fmla="*/ 18 w 93"/>
              <a:gd name="T9" fmla="*/ 7 h 92"/>
              <a:gd name="T10" fmla="*/ 1 w 93"/>
              <a:gd name="T11" fmla="*/ 7 h 92"/>
              <a:gd name="T12" fmla="*/ 0 w 93"/>
              <a:gd name="T13" fmla="*/ 7 h 92"/>
              <a:gd name="T14" fmla="*/ 1 w 93"/>
              <a:gd name="T15" fmla="*/ 14 h 92"/>
              <a:gd name="T16" fmla="*/ 21 w 93"/>
              <a:gd name="T17" fmla="*/ 50 h 92"/>
              <a:gd name="T18" fmla="*/ 39 w 93"/>
              <a:gd name="T19" fmla="*/ 63 h 92"/>
              <a:gd name="T20" fmla="*/ 39 w 93"/>
              <a:gd name="T21" fmla="*/ 82 h 92"/>
              <a:gd name="T22" fmla="*/ 21 w 93"/>
              <a:gd name="T23" fmla="*/ 92 h 92"/>
              <a:gd name="T24" fmla="*/ 72 w 93"/>
              <a:gd name="T25" fmla="*/ 92 h 92"/>
              <a:gd name="T26" fmla="*/ 54 w 93"/>
              <a:gd name="T27" fmla="*/ 82 h 92"/>
              <a:gd name="T28" fmla="*/ 54 w 93"/>
              <a:gd name="T29" fmla="*/ 63 h 92"/>
              <a:gd name="T30" fmla="*/ 70 w 93"/>
              <a:gd name="T31" fmla="*/ 50 h 92"/>
              <a:gd name="T32" fmla="*/ 93 w 93"/>
              <a:gd name="T33" fmla="*/ 14 h 92"/>
              <a:gd name="T34" fmla="*/ 93 w 93"/>
              <a:gd name="T35" fmla="*/ 7 h 92"/>
              <a:gd name="T36" fmla="*/ 11 w 93"/>
              <a:gd name="T37" fmla="*/ 26 h 92"/>
              <a:gd name="T38" fmla="*/ 8 w 93"/>
              <a:gd name="T39" fmla="*/ 14 h 92"/>
              <a:gd name="T40" fmla="*/ 18 w 93"/>
              <a:gd name="T41" fmla="*/ 14 h 92"/>
              <a:gd name="T42" fmla="*/ 18 w 93"/>
              <a:gd name="T43" fmla="*/ 35 h 92"/>
              <a:gd name="T44" fmla="*/ 18 w 93"/>
              <a:gd name="T45" fmla="*/ 35 h 92"/>
              <a:gd name="T46" fmla="*/ 18 w 93"/>
              <a:gd name="T47" fmla="*/ 36 h 92"/>
              <a:gd name="T48" fmla="*/ 18 w 93"/>
              <a:gd name="T49" fmla="*/ 37 h 92"/>
              <a:gd name="T50" fmla="*/ 11 w 93"/>
              <a:gd name="T51" fmla="*/ 26 h 92"/>
              <a:gd name="T52" fmla="*/ 55 w 93"/>
              <a:gd name="T53" fmla="*/ 44 h 92"/>
              <a:gd name="T54" fmla="*/ 47 w 93"/>
              <a:gd name="T55" fmla="*/ 39 h 92"/>
              <a:gd name="T56" fmla="*/ 38 w 93"/>
              <a:gd name="T57" fmla="*/ 44 h 92"/>
              <a:gd name="T58" fmla="*/ 39 w 93"/>
              <a:gd name="T59" fmla="*/ 34 h 92"/>
              <a:gd name="T60" fmla="*/ 32 w 93"/>
              <a:gd name="T61" fmla="*/ 27 h 92"/>
              <a:gd name="T62" fmla="*/ 42 w 93"/>
              <a:gd name="T63" fmla="*/ 25 h 92"/>
              <a:gd name="T64" fmla="*/ 47 w 93"/>
              <a:gd name="T65" fmla="*/ 16 h 92"/>
              <a:gd name="T66" fmla="*/ 51 w 93"/>
              <a:gd name="T67" fmla="*/ 25 h 92"/>
              <a:gd name="T68" fmla="*/ 61 w 93"/>
              <a:gd name="T69" fmla="*/ 27 h 92"/>
              <a:gd name="T70" fmla="*/ 54 w 93"/>
              <a:gd name="T71" fmla="*/ 34 h 92"/>
              <a:gd name="T72" fmla="*/ 55 w 93"/>
              <a:gd name="T73" fmla="*/ 44 h 92"/>
              <a:gd name="T74" fmla="*/ 83 w 93"/>
              <a:gd name="T75" fmla="*/ 26 h 92"/>
              <a:gd name="T76" fmla="*/ 74 w 93"/>
              <a:gd name="T77" fmla="*/ 38 h 92"/>
              <a:gd name="T78" fmla="*/ 75 w 93"/>
              <a:gd name="T79" fmla="*/ 36 h 92"/>
              <a:gd name="T80" fmla="*/ 75 w 93"/>
              <a:gd name="T81" fmla="*/ 35 h 92"/>
              <a:gd name="T82" fmla="*/ 75 w 93"/>
              <a:gd name="T83" fmla="*/ 35 h 92"/>
              <a:gd name="T84" fmla="*/ 75 w 93"/>
              <a:gd name="T85" fmla="*/ 14 h 92"/>
              <a:gd name="T86" fmla="*/ 86 w 93"/>
              <a:gd name="T87" fmla="*/ 14 h 92"/>
              <a:gd name="T88" fmla="*/ 83 w 93"/>
              <a:gd name="T89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" h="92">
                <a:moveTo>
                  <a:pt x="93" y="7"/>
                </a:moveTo>
                <a:cubicBezTo>
                  <a:pt x="75" y="7"/>
                  <a:pt x="75" y="7"/>
                  <a:pt x="75" y="7"/>
                </a:cubicBezTo>
                <a:cubicBezTo>
                  <a:pt x="75" y="0"/>
                  <a:pt x="75" y="0"/>
                  <a:pt x="7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7"/>
                  <a:pt x="18" y="7"/>
                  <a:pt x="1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29"/>
                  <a:pt x="10" y="42"/>
                  <a:pt x="21" y="50"/>
                </a:cubicBezTo>
                <a:cubicBezTo>
                  <a:pt x="25" y="56"/>
                  <a:pt x="32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2" y="92"/>
                  <a:pt x="72" y="92"/>
                  <a:pt x="72" y="9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63"/>
                  <a:pt x="54" y="63"/>
                  <a:pt x="54" y="63"/>
                </a:cubicBezTo>
                <a:cubicBezTo>
                  <a:pt x="61" y="61"/>
                  <a:pt x="67" y="57"/>
                  <a:pt x="70" y="50"/>
                </a:cubicBezTo>
                <a:cubicBezTo>
                  <a:pt x="83" y="43"/>
                  <a:pt x="91" y="30"/>
                  <a:pt x="93" y="14"/>
                </a:cubicBezTo>
                <a:cubicBezTo>
                  <a:pt x="93" y="7"/>
                  <a:pt x="93" y="7"/>
                  <a:pt x="93" y="7"/>
                </a:cubicBezTo>
                <a:close/>
                <a:moveTo>
                  <a:pt x="11" y="26"/>
                </a:moveTo>
                <a:cubicBezTo>
                  <a:pt x="9" y="22"/>
                  <a:pt x="8" y="18"/>
                  <a:pt x="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5" y="34"/>
                  <a:pt x="12" y="30"/>
                  <a:pt x="11" y="26"/>
                </a:cubicBezTo>
                <a:close/>
                <a:moveTo>
                  <a:pt x="55" y="44"/>
                </a:moveTo>
                <a:cubicBezTo>
                  <a:pt x="47" y="39"/>
                  <a:pt x="47" y="39"/>
                  <a:pt x="47" y="39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34"/>
                  <a:pt x="39" y="34"/>
                  <a:pt x="39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16"/>
                  <a:pt x="47" y="16"/>
                  <a:pt x="47" y="16"/>
                </a:cubicBezTo>
                <a:cubicBezTo>
                  <a:pt x="51" y="25"/>
                  <a:pt x="51" y="25"/>
                  <a:pt x="51" y="25"/>
                </a:cubicBezTo>
                <a:cubicBezTo>
                  <a:pt x="61" y="27"/>
                  <a:pt x="61" y="27"/>
                  <a:pt x="61" y="27"/>
                </a:cubicBezTo>
                <a:cubicBezTo>
                  <a:pt x="54" y="34"/>
                  <a:pt x="54" y="34"/>
                  <a:pt x="54" y="34"/>
                </a:cubicBezTo>
                <a:lnTo>
                  <a:pt x="55" y="44"/>
                </a:lnTo>
                <a:close/>
                <a:moveTo>
                  <a:pt x="83" y="26"/>
                </a:moveTo>
                <a:cubicBezTo>
                  <a:pt x="81" y="31"/>
                  <a:pt x="78" y="35"/>
                  <a:pt x="74" y="38"/>
                </a:cubicBezTo>
                <a:cubicBezTo>
                  <a:pt x="75" y="37"/>
                  <a:pt x="75" y="37"/>
                  <a:pt x="75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14"/>
                  <a:pt x="75" y="14"/>
                  <a:pt x="75" y="14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8"/>
                  <a:pt x="84" y="22"/>
                  <a:pt x="8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81" name="Freeform 346">
            <a:extLst>
              <a:ext uri="{FF2B5EF4-FFF2-40B4-BE49-F238E27FC236}">
                <a16:creationId xmlns:a16="http://schemas.microsoft.com/office/drawing/2014/main" id="{A3458E7C-A896-450B-B403-D4F96C106A00}"/>
              </a:ext>
            </a:extLst>
          </p:cNvPr>
          <p:cNvSpPr>
            <a:spLocks noEditPoints="1"/>
          </p:cNvSpPr>
          <p:nvPr/>
        </p:nvSpPr>
        <p:spPr bwMode="auto">
          <a:xfrm>
            <a:off x="12197711" y="5491252"/>
            <a:ext cx="1170055" cy="1170055"/>
          </a:xfrm>
          <a:custGeom>
            <a:avLst/>
            <a:gdLst>
              <a:gd name="T0" fmla="*/ 92 w 92"/>
              <a:gd name="T1" fmla="*/ 7 h 92"/>
              <a:gd name="T2" fmla="*/ 74 w 92"/>
              <a:gd name="T3" fmla="*/ 7 h 92"/>
              <a:gd name="T4" fmla="*/ 74 w 92"/>
              <a:gd name="T5" fmla="*/ 0 h 92"/>
              <a:gd name="T6" fmla="*/ 17 w 92"/>
              <a:gd name="T7" fmla="*/ 0 h 92"/>
              <a:gd name="T8" fmla="*/ 17 w 92"/>
              <a:gd name="T9" fmla="*/ 7 h 92"/>
              <a:gd name="T10" fmla="*/ 0 w 92"/>
              <a:gd name="T11" fmla="*/ 7 h 92"/>
              <a:gd name="T12" fmla="*/ 0 w 92"/>
              <a:gd name="T13" fmla="*/ 7 h 92"/>
              <a:gd name="T14" fmla="*/ 0 w 92"/>
              <a:gd name="T15" fmla="*/ 14 h 92"/>
              <a:gd name="T16" fmla="*/ 21 w 92"/>
              <a:gd name="T17" fmla="*/ 50 h 92"/>
              <a:gd name="T18" fmla="*/ 39 w 92"/>
              <a:gd name="T19" fmla="*/ 63 h 92"/>
              <a:gd name="T20" fmla="*/ 39 w 92"/>
              <a:gd name="T21" fmla="*/ 82 h 92"/>
              <a:gd name="T22" fmla="*/ 21 w 92"/>
              <a:gd name="T23" fmla="*/ 92 h 92"/>
              <a:gd name="T24" fmla="*/ 71 w 92"/>
              <a:gd name="T25" fmla="*/ 92 h 92"/>
              <a:gd name="T26" fmla="*/ 53 w 92"/>
              <a:gd name="T27" fmla="*/ 82 h 92"/>
              <a:gd name="T28" fmla="*/ 53 w 92"/>
              <a:gd name="T29" fmla="*/ 63 h 92"/>
              <a:gd name="T30" fmla="*/ 70 w 92"/>
              <a:gd name="T31" fmla="*/ 50 h 92"/>
              <a:gd name="T32" fmla="*/ 92 w 92"/>
              <a:gd name="T33" fmla="*/ 14 h 92"/>
              <a:gd name="T34" fmla="*/ 92 w 92"/>
              <a:gd name="T35" fmla="*/ 7 h 92"/>
              <a:gd name="T36" fmla="*/ 10 w 92"/>
              <a:gd name="T37" fmla="*/ 26 h 92"/>
              <a:gd name="T38" fmla="*/ 7 w 92"/>
              <a:gd name="T39" fmla="*/ 14 h 92"/>
              <a:gd name="T40" fmla="*/ 17 w 92"/>
              <a:gd name="T41" fmla="*/ 14 h 92"/>
              <a:gd name="T42" fmla="*/ 17 w 92"/>
              <a:gd name="T43" fmla="*/ 35 h 92"/>
              <a:gd name="T44" fmla="*/ 17 w 92"/>
              <a:gd name="T45" fmla="*/ 35 h 92"/>
              <a:gd name="T46" fmla="*/ 17 w 92"/>
              <a:gd name="T47" fmla="*/ 36 h 92"/>
              <a:gd name="T48" fmla="*/ 17 w 92"/>
              <a:gd name="T49" fmla="*/ 37 h 92"/>
              <a:gd name="T50" fmla="*/ 10 w 92"/>
              <a:gd name="T51" fmla="*/ 26 h 92"/>
              <a:gd name="T52" fmla="*/ 82 w 92"/>
              <a:gd name="T53" fmla="*/ 26 h 92"/>
              <a:gd name="T54" fmla="*/ 74 w 92"/>
              <a:gd name="T55" fmla="*/ 38 h 92"/>
              <a:gd name="T56" fmla="*/ 74 w 92"/>
              <a:gd name="T57" fmla="*/ 36 h 92"/>
              <a:gd name="T58" fmla="*/ 74 w 92"/>
              <a:gd name="T59" fmla="*/ 35 h 92"/>
              <a:gd name="T60" fmla="*/ 74 w 92"/>
              <a:gd name="T61" fmla="*/ 35 h 92"/>
              <a:gd name="T62" fmla="*/ 74 w 92"/>
              <a:gd name="T63" fmla="*/ 14 h 92"/>
              <a:gd name="T64" fmla="*/ 85 w 92"/>
              <a:gd name="T65" fmla="*/ 14 h 92"/>
              <a:gd name="T66" fmla="*/ 82 w 92"/>
              <a:gd name="T67" fmla="*/ 2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92">
                <a:moveTo>
                  <a:pt x="92" y="7"/>
                </a:moveTo>
                <a:cubicBezTo>
                  <a:pt x="74" y="7"/>
                  <a:pt x="74" y="7"/>
                  <a:pt x="74" y="7"/>
                </a:cubicBezTo>
                <a:cubicBezTo>
                  <a:pt x="74" y="0"/>
                  <a:pt x="74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29"/>
                  <a:pt x="9" y="42"/>
                  <a:pt x="21" y="50"/>
                </a:cubicBezTo>
                <a:cubicBezTo>
                  <a:pt x="25" y="56"/>
                  <a:pt x="31" y="61"/>
                  <a:pt x="39" y="63"/>
                </a:cubicBezTo>
                <a:cubicBezTo>
                  <a:pt x="39" y="82"/>
                  <a:pt x="39" y="82"/>
                  <a:pt x="39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3"/>
                  <a:pt x="53" y="63"/>
                  <a:pt x="53" y="63"/>
                </a:cubicBezTo>
                <a:cubicBezTo>
                  <a:pt x="60" y="61"/>
                  <a:pt x="66" y="57"/>
                  <a:pt x="70" y="50"/>
                </a:cubicBezTo>
                <a:cubicBezTo>
                  <a:pt x="82" y="43"/>
                  <a:pt x="91" y="30"/>
                  <a:pt x="92" y="14"/>
                </a:cubicBezTo>
                <a:cubicBezTo>
                  <a:pt x="92" y="7"/>
                  <a:pt x="92" y="7"/>
                  <a:pt x="92" y="7"/>
                </a:cubicBezTo>
                <a:close/>
                <a:moveTo>
                  <a:pt x="10" y="26"/>
                </a:moveTo>
                <a:cubicBezTo>
                  <a:pt x="8" y="22"/>
                  <a:pt x="7" y="18"/>
                  <a:pt x="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4" y="34"/>
                  <a:pt x="12" y="30"/>
                  <a:pt x="10" y="26"/>
                </a:cubicBezTo>
                <a:close/>
                <a:moveTo>
                  <a:pt x="82" y="26"/>
                </a:moveTo>
                <a:cubicBezTo>
                  <a:pt x="80" y="31"/>
                  <a:pt x="77" y="35"/>
                  <a:pt x="74" y="38"/>
                </a:cubicBezTo>
                <a:cubicBezTo>
                  <a:pt x="74" y="37"/>
                  <a:pt x="74" y="37"/>
                  <a:pt x="74" y="36"/>
                </a:cubicBezTo>
                <a:cubicBezTo>
                  <a:pt x="74" y="36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14"/>
                  <a:pt x="74" y="14"/>
                  <a:pt x="7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8"/>
                  <a:pt x="83" y="22"/>
                  <a:pt x="82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5D9B2AD-3F53-4951-A110-D12670EBA379}"/>
              </a:ext>
            </a:extLst>
          </p:cNvPr>
          <p:cNvGrpSpPr/>
          <p:nvPr/>
        </p:nvGrpSpPr>
        <p:grpSpPr>
          <a:xfrm>
            <a:off x="12553422" y="8129839"/>
            <a:ext cx="1390377" cy="1104933"/>
            <a:chOff x="10685463" y="5664201"/>
            <a:chExt cx="239713" cy="190500"/>
          </a:xfrm>
          <a:solidFill>
            <a:schemeClr val="bg1"/>
          </a:solidFill>
        </p:grpSpPr>
        <p:sp>
          <p:nvSpPr>
            <p:cNvPr id="83" name="Freeform 347">
              <a:extLst>
                <a:ext uri="{FF2B5EF4-FFF2-40B4-BE49-F238E27FC236}">
                  <a16:creationId xmlns:a16="http://schemas.microsoft.com/office/drawing/2014/main" id="{150800D5-AD1F-45F5-AC78-5635DF94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0863" y="5664201"/>
              <a:ext cx="187325" cy="36513"/>
            </a:xfrm>
            <a:custGeom>
              <a:avLst/>
              <a:gdLst>
                <a:gd name="T0" fmla="*/ 95 w 118"/>
                <a:gd name="T1" fmla="*/ 23 h 23"/>
                <a:gd name="T2" fmla="*/ 118 w 118"/>
                <a:gd name="T3" fmla="*/ 0 h 23"/>
                <a:gd name="T4" fmla="*/ 0 w 118"/>
                <a:gd name="T5" fmla="*/ 0 h 23"/>
                <a:gd name="T6" fmla="*/ 23 w 118"/>
                <a:gd name="T7" fmla="*/ 23 h 23"/>
                <a:gd name="T8" fmla="*/ 95 w 11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3">
                  <a:moveTo>
                    <a:pt x="95" y="23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23" y="23"/>
                  </a:lnTo>
                  <a:lnTo>
                    <a:pt x="9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4" name="Freeform 348">
              <a:extLst>
                <a:ext uri="{FF2B5EF4-FFF2-40B4-BE49-F238E27FC236}">
                  <a16:creationId xmlns:a16="http://schemas.microsoft.com/office/drawing/2014/main" id="{04B3D9AA-D6F6-4E92-8543-B4F8BA9095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8488" y="5764213"/>
              <a:ext cx="93663" cy="90488"/>
            </a:xfrm>
            <a:custGeom>
              <a:avLst/>
              <a:gdLst>
                <a:gd name="T0" fmla="*/ 18 w 36"/>
                <a:gd name="T1" fmla="*/ 0 h 35"/>
                <a:gd name="T2" fmla="*/ 0 w 36"/>
                <a:gd name="T3" fmla="*/ 17 h 35"/>
                <a:gd name="T4" fmla="*/ 18 w 36"/>
                <a:gd name="T5" fmla="*/ 35 h 35"/>
                <a:gd name="T6" fmla="*/ 36 w 36"/>
                <a:gd name="T7" fmla="*/ 17 h 35"/>
                <a:gd name="T8" fmla="*/ 18 w 36"/>
                <a:gd name="T9" fmla="*/ 0 h 35"/>
                <a:gd name="T10" fmla="*/ 21 w 36"/>
                <a:gd name="T11" fmla="*/ 24 h 35"/>
                <a:gd name="T12" fmla="*/ 15 w 36"/>
                <a:gd name="T13" fmla="*/ 24 h 35"/>
                <a:gd name="T14" fmla="*/ 15 w 36"/>
                <a:gd name="T15" fmla="*/ 10 h 35"/>
                <a:gd name="T16" fmla="*/ 21 w 36"/>
                <a:gd name="T17" fmla="*/ 10 h 35"/>
                <a:gd name="T18" fmla="*/ 21 w 36"/>
                <a:gd name="T1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6" y="27"/>
                    <a:pt x="36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  <a:moveTo>
                    <a:pt x="21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5" name="Freeform 349">
              <a:extLst>
                <a:ext uri="{FF2B5EF4-FFF2-40B4-BE49-F238E27FC236}">
                  <a16:creationId xmlns:a16="http://schemas.microsoft.com/office/drawing/2014/main" id="{8E145341-185D-4014-B26F-479F19FE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6276" y="5664201"/>
              <a:ext cx="88900" cy="115888"/>
            </a:xfrm>
            <a:custGeom>
              <a:avLst/>
              <a:gdLst>
                <a:gd name="T0" fmla="*/ 34 w 34"/>
                <a:gd name="T1" fmla="*/ 0 h 44"/>
                <a:gd name="T2" fmla="*/ 0 w 34"/>
                <a:gd name="T3" fmla="*/ 34 h 44"/>
                <a:gd name="T4" fmla="*/ 6 w 34"/>
                <a:gd name="T5" fmla="*/ 38 h 44"/>
                <a:gd name="T6" fmla="*/ 10 w 34"/>
                <a:gd name="T7" fmla="*/ 44 h 44"/>
                <a:gd name="T8" fmla="*/ 34 w 34"/>
                <a:gd name="T9" fmla="*/ 20 h 44"/>
                <a:gd name="T10" fmla="*/ 34 w 3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7" y="40"/>
                    <a:pt x="9" y="42"/>
                    <a:pt x="10" y="4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6" name="Freeform 350">
              <a:extLst>
                <a:ext uri="{FF2B5EF4-FFF2-40B4-BE49-F238E27FC236}">
                  <a16:creationId xmlns:a16="http://schemas.microsoft.com/office/drawing/2014/main" id="{40B83EDD-A5EF-4C6C-B371-03879864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5664201"/>
              <a:ext cx="88900" cy="115888"/>
            </a:xfrm>
            <a:custGeom>
              <a:avLst/>
              <a:gdLst>
                <a:gd name="T0" fmla="*/ 34 w 34"/>
                <a:gd name="T1" fmla="*/ 34 h 44"/>
                <a:gd name="T2" fmla="*/ 0 w 34"/>
                <a:gd name="T3" fmla="*/ 0 h 44"/>
                <a:gd name="T4" fmla="*/ 0 w 34"/>
                <a:gd name="T5" fmla="*/ 20 h 44"/>
                <a:gd name="T6" fmla="*/ 24 w 34"/>
                <a:gd name="T7" fmla="*/ 44 h 44"/>
                <a:gd name="T8" fmla="*/ 28 w 34"/>
                <a:gd name="T9" fmla="*/ 38 h 44"/>
                <a:gd name="T10" fmla="*/ 34 w 34"/>
                <a:gd name="T11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4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7" y="40"/>
                    <a:pt x="28" y="38"/>
                  </a:cubicBezTo>
                  <a:cubicBezTo>
                    <a:pt x="30" y="36"/>
                    <a:pt x="32" y="35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24148123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6AC2C3F-DE4E-48A9-8170-2A0C5FFA47D0}"/>
              </a:ext>
            </a:extLst>
          </p:cNvPr>
          <p:cNvGrpSpPr/>
          <p:nvPr/>
        </p:nvGrpSpPr>
        <p:grpSpPr>
          <a:xfrm>
            <a:off x="12192000" y="2324185"/>
            <a:ext cx="9757428" cy="8734221"/>
            <a:chOff x="1066800" y="1447800"/>
            <a:chExt cx="5059396" cy="4528846"/>
          </a:xfrm>
        </p:grpSpPr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CF8C6646-779A-4EA8-9FE8-EE8EE34C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68" y="1839838"/>
              <a:ext cx="380908" cy="2226085"/>
            </a:xfrm>
            <a:custGeom>
              <a:avLst/>
              <a:gdLst>
                <a:gd name="T0" fmla="*/ 2147483646 w 120"/>
                <a:gd name="T1" fmla="*/ 2147483646 h 700"/>
                <a:gd name="T2" fmla="*/ 0 w 120"/>
                <a:gd name="T3" fmla="*/ 0 h 700"/>
                <a:gd name="T4" fmla="*/ 0 w 120"/>
                <a:gd name="T5" fmla="*/ 2147483646 h 700"/>
                <a:gd name="T6" fmla="*/ 2147483646 w 120"/>
                <a:gd name="T7" fmla="*/ 2147483646 h 7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700">
                  <a:moveTo>
                    <a:pt x="114" y="268"/>
                  </a:moveTo>
                  <a:cubicBezTo>
                    <a:pt x="109" y="150"/>
                    <a:pt x="69" y="63"/>
                    <a:pt x="0" y="0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86" y="573"/>
                    <a:pt x="120" y="426"/>
                    <a:pt x="114" y="26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4" name="Freeform 8">
              <a:extLst>
                <a:ext uri="{FF2B5EF4-FFF2-40B4-BE49-F238E27FC236}">
                  <a16:creationId xmlns:a16="http://schemas.microsoft.com/office/drawing/2014/main" id="{9BE761C5-3994-463F-9106-CA46A0AD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3457460"/>
              <a:ext cx="793970" cy="808811"/>
            </a:xfrm>
            <a:custGeom>
              <a:avLst/>
              <a:gdLst>
                <a:gd name="T0" fmla="*/ 0 w 250"/>
                <a:gd name="T1" fmla="*/ 0 h 254"/>
                <a:gd name="T2" fmla="*/ 0 w 250"/>
                <a:gd name="T3" fmla="*/ 2147483646 h 254"/>
                <a:gd name="T4" fmla="*/ 2147483646 w 250"/>
                <a:gd name="T5" fmla="*/ 2147483646 h 254"/>
                <a:gd name="T6" fmla="*/ 2147483646 w 250"/>
                <a:gd name="T7" fmla="*/ 2147483646 h 254"/>
                <a:gd name="T8" fmla="*/ 2147483646 w 250"/>
                <a:gd name="T9" fmla="*/ 2147483646 h 254"/>
                <a:gd name="T10" fmla="*/ 2147483646 w 250"/>
                <a:gd name="T11" fmla="*/ 2147483646 h 254"/>
                <a:gd name="T12" fmla="*/ 2147483646 w 250"/>
                <a:gd name="T13" fmla="*/ 2147483646 h 254"/>
                <a:gd name="T14" fmla="*/ 0 w 250"/>
                <a:gd name="T15" fmla="*/ 2147483646 h 254"/>
                <a:gd name="T16" fmla="*/ 0 w 250"/>
                <a:gd name="T17" fmla="*/ 2147483646 h 254"/>
                <a:gd name="T18" fmla="*/ 2147483646 w 250"/>
                <a:gd name="T19" fmla="*/ 2147483646 h 254"/>
                <a:gd name="T20" fmla="*/ 2147483646 w 250"/>
                <a:gd name="T21" fmla="*/ 2147483646 h 254"/>
                <a:gd name="T22" fmla="*/ 2147483646 w 250"/>
                <a:gd name="T23" fmla="*/ 0 h 254"/>
                <a:gd name="T24" fmla="*/ 0 w 250"/>
                <a:gd name="T25" fmla="*/ 0 h 2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4">
                  <a:moveTo>
                    <a:pt x="0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6" y="84"/>
                    <a:pt x="14" y="80"/>
                    <a:pt x="23" y="80"/>
                  </a:cubicBezTo>
                  <a:cubicBezTo>
                    <a:pt x="32" y="80"/>
                    <a:pt x="40" y="84"/>
                    <a:pt x="46" y="91"/>
                  </a:cubicBezTo>
                  <a:cubicBezTo>
                    <a:pt x="55" y="101"/>
                    <a:pt x="59" y="115"/>
                    <a:pt x="59" y="131"/>
                  </a:cubicBezTo>
                  <a:cubicBezTo>
                    <a:pt x="59" y="147"/>
                    <a:pt x="55" y="161"/>
                    <a:pt x="46" y="171"/>
                  </a:cubicBezTo>
                  <a:cubicBezTo>
                    <a:pt x="40" y="178"/>
                    <a:pt x="32" y="182"/>
                    <a:pt x="23" y="182"/>
                  </a:cubicBezTo>
                  <a:cubicBezTo>
                    <a:pt x="14" y="182"/>
                    <a:pt x="6" y="178"/>
                    <a:pt x="0" y="170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218" y="254"/>
                    <a:pt x="218" y="254"/>
                    <a:pt x="218" y="254"/>
                  </a:cubicBezTo>
                  <a:cubicBezTo>
                    <a:pt x="229" y="241"/>
                    <a:pt x="240" y="228"/>
                    <a:pt x="250" y="214"/>
                  </a:cubicBezTo>
                  <a:cubicBezTo>
                    <a:pt x="250" y="0"/>
                    <a:pt x="250" y="0"/>
                    <a:pt x="2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EBC4AF5B-0894-4E5F-8331-07D39CA9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706" y="1769346"/>
              <a:ext cx="984424" cy="789023"/>
            </a:xfrm>
            <a:custGeom>
              <a:avLst/>
              <a:gdLst>
                <a:gd name="T0" fmla="*/ 0 w 310"/>
                <a:gd name="T1" fmla="*/ 0 h 248"/>
                <a:gd name="T2" fmla="*/ 0 w 310"/>
                <a:gd name="T3" fmla="*/ 2147483646 h 248"/>
                <a:gd name="T4" fmla="*/ 2147483646 w 310"/>
                <a:gd name="T5" fmla="*/ 2147483646 h 248"/>
                <a:gd name="T6" fmla="*/ 2147483646 w 310"/>
                <a:gd name="T7" fmla="*/ 2147483646 h 248"/>
                <a:gd name="T8" fmla="*/ 2147483646 w 310"/>
                <a:gd name="T9" fmla="*/ 2147483646 h 248"/>
                <a:gd name="T10" fmla="*/ 2147483646 w 310"/>
                <a:gd name="T11" fmla="*/ 2147483646 h 248"/>
                <a:gd name="T12" fmla="*/ 2147483646 w 310"/>
                <a:gd name="T13" fmla="*/ 2147483646 h 248"/>
                <a:gd name="T14" fmla="*/ 0 w 310"/>
                <a:gd name="T15" fmla="*/ 2147483646 h 248"/>
                <a:gd name="T16" fmla="*/ 0 w 310"/>
                <a:gd name="T17" fmla="*/ 2147483646 h 248"/>
                <a:gd name="T18" fmla="*/ 2147483646 w 310"/>
                <a:gd name="T19" fmla="*/ 2147483646 h 248"/>
                <a:gd name="T20" fmla="*/ 2147483646 w 310"/>
                <a:gd name="T21" fmla="*/ 2147483646 h 248"/>
                <a:gd name="T22" fmla="*/ 2147483646 w 310"/>
                <a:gd name="T23" fmla="*/ 2147483646 h 248"/>
                <a:gd name="T24" fmla="*/ 2147483646 w 310"/>
                <a:gd name="T25" fmla="*/ 2147483646 h 248"/>
                <a:gd name="T26" fmla="*/ 2147483646 w 310"/>
                <a:gd name="T27" fmla="*/ 2147483646 h 248"/>
                <a:gd name="T28" fmla="*/ 2147483646 w 310"/>
                <a:gd name="T29" fmla="*/ 2147483646 h 248"/>
                <a:gd name="T30" fmla="*/ 2147483646 w 310"/>
                <a:gd name="T31" fmla="*/ 2147483646 h 248"/>
                <a:gd name="T32" fmla="*/ 2147483646 w 310"/>
                <a:gd name="T33" fmla="*/ 2147483646 h 248"/>
                <a:gd name="T34" fmla="*/ 2147483646 w 310"/>
                <a:gd name="T35" fmla="*/ 2147483646 h 248"/>
                <a:gd name="T36" fmla="*/ 2147483646 w 310"/>
                <a:gd name="T37" fmla="*/ 2147483646 h 248"/>
                <a:gd name="T38" fmla="*/ 2147483646 w 310"/>
                <a:gd name="T39" fmla="*/ 2147483646 h 248"/>
                <a:gd name="T40" fmla="*/ 2147483646 w 310"/>
                <a:gd name="T41" fmla="*/ 2147483646 h 248"/>
                <a:gd name="T42" fmla="*/ 2147483646 w 310"/>
                <a:gd name="T43" fmla="*/ 0 h 248"/>
                <a:gd name="T44" fmla="*/ 0 w 31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10" h="248">
                  <a:moveTo>
                    <a:pt x="0" y="0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6" y="101"/>
                    <a:pt x="15" y="97"/>
                    <a:pt x="24" y="97"/>
                  </a:cubicBezTo>
                  <a:cubicBezTo>
                    <a:pt x="32" y="97"/>
                    <a:pt x="41" y="101"/>
                    <a:pt x="46" y="108"/>
                  </a:cubicBezTo>
                  <a:cubicBezTo>
                    <a:pt x="55" y="118"/>
                    <a:pt x="59" y="132"/>
                    <a:pt x="59" y="148"/>
                  </a:cubicBezTo>
                  <a:cubicBezTo>
                    <a:pt x="59" y="164"/>
                    <a:pt x="55" y="178"/>
                    <a:pt x="46" y="188"/>
                  </a:cubicBezTo>
                  <a:cubicBezTo>
                    <a:pt x="41" y="195"/>
                    <a:pt x="32" y="199"/>
                    <a:pt x="24" y="199"/>
                  </a:cubicBezTo>
                  <a:cubicBezTo>
                    <a:pt x="15" y="199"/>
                    <a:pt x="6" y="195"/>
                    <a:pt x="0" y="18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251" y="138"/>
                    <a:pt x="251" y="138"/>
                    <a:pt x="251" y="138"/>
                  </a:cubicBezTo>
                  <a:cubicBezTo>
                    <a:pt x="252" y="135"/>
                    <a:pt x="254" y="133"/>
                    <a:pt x="257" y="133"/>
                  </a:cubicBezTo>
                  <a:cubicBezTo>
                    <a:pt x="262" y="132"/>
                    <a:pt x="268" y="132"/>
                    <a:pt x="271" y="138"/>
                  </a:cubicBezTo>
                  <a:cubicBezTo>
                    <a:pt x="273" y="140"/>
                    <a:pt x="275" y="144"/>
                    <a:pt x="277" y="147"/>
                  </a:cubicBezTo>
                  <a:cubicBezTo>
                    <a:pt x="282" y="156"/>
                    <a:pt x="294" y="157"/>
                    <a:pt x="301" y="148"/>
                  </a:cubicBezTo>
                  <a:cubicBezTo>
                    <a:pt x="308" y="140"/>
                    <a:pt x="310" y="129"/>
                    <a:pt x="310" y="118"/>
                  </a:cubicBezTo>
                  <a:cubicBezTo>
                    <a:pt x="310" y="107"/>
                    <a:pt x="308" y="96"/>
                    <a:pt x="301" y="87"/>
                  </a:cubicBezTo>
                  <a:cubicBezTo>
                    <a:pt x="294" y="79"/>
                    <a:pt x="282" y="79"/>
                    <a:pt x="277" y="89"/>
                  </a:cubicBezTo>
                  <a:cubicBezTo>
                    <a:pt x="275" y="92"/>
                    <a:pt x="273" y="95"/>
                    <a:pt x="271" y="98"/>
                  </a:cubicBezTo>
                  <a:cubicBezTo>
                    <a:pt x="268" y="103"/>
                    <a:pt x="262" y="103"/>
                    <a:pt x="257" y="103"/>
                  </a:cubicBezTo>
                  <a:cubicBezTo>
                    <a:pt x="254" y="103"/>
                    <a:pt x="252" y="100"/>
                    <a:pt x="251" y="98"/>
                  </a:cubicBezTo>
                  <a:cubicBezTo>
                    <a:pt x="251" y="0"/>
                    <a:pt x="251" y="0"/>
                    <a:pt x="2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E8C4F514-869E-4E8C-9A83-06E5F483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111" y="4319449"/>
              <a:ext cx="1007922" cy="782839"/>
            </a:xfrm>
            <a:custGeom>
              <a:avLst/>
              <a:gdLst>
                <a:gd name="T0" fmla="*/ 2147483646 w 317"/>
                <a:gd name="T1" fmla="*/ 2147483646 h 246"/>
                <a:gd name="T2" fmla="*/ 2147483646 w 317"/>
                <a:gd name="T3" fmla="*/ 2147483646 h 246"/>
                <a:gd name="T4" fmla="*/ 2147483646 w 317"/>
                <a:gd name="T5" fmla="*/ 2147483646 h 246"/>
                <a:gd name="T6" fmla="*/ 2147483646 w 317"/>
                <a:gd name="T7" fmla="*/ 0 h 246"/>
                <a:gd name="T8" fmla="*/ 2147483646 w 317"/>
                <a:gd name="T9" fmla="*/ 0 h 246"/>
                <a:gd name="T10" fmla="*/ 2147483646 w 317"/>
                <a:gd name="T11" fmla="*/ 2147483646 h 246"/>
                <a:gd name="T12" fmla="*/ 2147483646 w 317"/>
                <a:gd name="T13" fmla="*/ 2147483646 h 246"/>
                <a:gd name="T14" fmla="*/ 2147483646 w 317"/>
                <a:gd name="T15" fmla="*/ 2147483646 h 246"/>
                <a:gd name="T16" fmla="*/ 2147483646 w 317"/>
                <a:gd name="T17" fmla="*/ 2147483646 h 246"/>
                <a:gd name="T18" fmla="*/ 2147483646 w 317"/>
                <a:gd name="T19" fmla="*/ 2147483646 h 246"/>
                <a:gd name="T20" fmla="*/ 0 w 317"/>
                <a:gd name="T21" fmla="*/ 2147483646 h 246"/>
                <a:gd name="T22" fmla="*/ 2147483646 w 317"/>
                <a:gd name="T23" fmla="*/ 2147483646 h 246"/>
                <a:gd name="T24" fmla="*/ 2147483646 w 317"/>
                <a:gd name="T25" fmla="*/ 2147483646 h 246"/>
                <a:gd name="T26" fmla="*/ 2147483646 w 317"/>
                <a:gd name="T27" fmla="*/ 2147483646 h 246"/>
                <a:gd name="T28" fmla="*/ 2147483646 w 317"/>
                <a:gd name="T29" fmla="*/ 2147483646 h 246"/>
                <a:gd name="T30" fmla="*/ 2147483646 w 317"/>
                <a:gd name="T31" fmla="*/ 2147483646 h 246"/>
                <a:gd name="T32" fmla="*/ 2147483646 w 317"/>
                <a:gd name="T33" fmla="*/ 2147483646 h 246"/>
                <a:gd name="T34" fmla="*/ 2147483646 w 317"/>
                <a:gd name="T35" fmla="*/ 2147483646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7" h="246">
                  <a:moveTo>
                    <a:pt x="317" y="246"/>
                  </a:moveTo>
                  <a:cubicBezTo>
                    <a:pt x="309" y="243"/>
                    <a:pt x="301" y="240"/>
                    <a:pt x="294" y="237"/>
                  </a:cubicBezTo>
                  <a:cubicBezTo>
                    <a:pt x="194" y="198"/>
                    <a:pt x="165" y="96"/>
                    <a:pt x="240" y="23"/>
                  </a:cubicBezTo>
                  <a:cubicBezTo>
                    <a:pt x="248" y="15"/>
                    <a:pt x="255" y="7"/>
                    <a:pt x="26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8" y="105"/>
                    <a:pt x="56" y="108"/>
                    <a:pt x="53" y="108"/>
                  </a:cubicBezTo>
                  <a:cubicBezTo>
                    <a:pt x="48" y="108"/>
                    <a:pt x="42" y="108"/>
                    <a:pt x="39" y="103"/>
                  </a:cubicBezTo>
                  <a:cubicBezTo>
                    <a:pt x="37" y="100"/>
                    <a:pt x="35" y="96"/>
                    <a:pt x="33" y="93"/>
                  </a:cubicBezTo>
                  <a:cubicBezTo>
                    <a:pt x="28" y="84"/>
                    <a:pt x="16" y="83"/>
                    <a:pt x="9" y="92"/>
                  </a:cubicBezTo>
                  <a:cubicBezTo>
                    <a:pt x="2" y="100"/>
                    <a:pt x="0" y="112"/>
                    <a:pt x="0" y="122"/>
                  </a:cubicBezTo>
                  <a:cubicBezTo>
                    <a:pt x="0" y="133"/>
                    <a:pt x="2" y="145"/>
                    <a:pt x="9" y="153"/>
                  </a:cubicBezTo>
                  <a:cubicBezTo>
                    <a:pt x="16" y="161"/>
                    <a:pt x="28" y="161"/>
                    <a:pt x="33" y="151"/>
                  </a:cubicBezTo>
                  <a:cubicBezTo>
                    <a:pt x="35" y="148"/>
                    <a:pt x="37" y="145"/>
                    <a:pt x="39" y="142"/>
                  </a:cubicBezTo>
                  <a:cubicBezTo>
                    <a:pt x="42" y="137"/>
                    <a:pt x="48" y="137"/>
                    <a:pt x="53" y="137"/>
                  </a:cubicBezTo>
                  <a:cubicBezTo>
                    <a:pt x="56" y="137"/>
                    <a:pt x="58" y="140"/>
                    <a:pt x="59" y="142"/>
                  </a:cubicBezTo>
                  <a:cubicBezTo>
                    <a:pt x="59" y="246"/>
                    <a:pt x="59" y="246"/>
                    <a:pt x="59" y="246"/>
                  </a:cubicBezTo>
                  <a:lnTo>
                    <a:pt x="317" y="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875D8ACC-90D0-4F2D-917E-6F240D8C6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688" y="2611547"/>
              <a:ext cx="785314" cy="795207"/>
            </a:xfrm>
            <a:custGeom>
              <a:avLst/>
              <a:gdLst>
                <a:gd name="T0" fmla="*/ 2147483646 w 247"/>
                <a:gd name="T1" fmla="*/ 2147483646 h 250"/>
                <a:gd name="T2" fmla="*/ 2147483646 w 247"/>
                <a:gd name="T3" fmla="*/ 2147483646 h 250"/>
                <a:gd name="T4" fmla="*/ 2147483646 w 247"/>
                <a:gd name="T5" fmla="*/ 2147483646 h 250"/>
                <a:gd name="T6" fmla="*/ 2147483646 w 247"/>
                <a:gd name="T7" fmla="*/ 2147483646 h 250"/>
                <a:gd name="T8" fmla="*/ 2147483646 w 247"/>
                <a:gd name="T9" fmla="*/ 2147483646 h 250"/>
                <a:gd name="T10" fmla="*/ 2147483646 w 247"/>
                <a:gd name="T11" fmla="*/ 2147483646 h 250"/>
                <a:gd name="T12" fmla="*/ 2147483646 w 247"/>
                <a:gd name="T13" fmla="*/ 2147483646 h 250"/>
                <a:gd name="T14" fmla="*/ 2147483646 w 247"/>
                <a:gd name="T15" fmla="*/ 2147483646 h 250"/>
                <a:gd name="T16" fmla="*/ 2147483646 w 247"/>
                <a:gd name="T17" fmla="*/ 0 h 250"/>
                <a:gd name="T18" fmla="*/ 2147483646 w 247"/>
                <a:gd name="T19" fmla="*/ 0 h 250"/>
                <a:gd name="T20" fmla="*/ 2147483646 w 247"/>
                <a:gd name="T21" fmla="*/ 2147483646 h 250"/>
                <a:gd name="T22" fmla="*/ 2147483646 w 247"/>
                <a:gd name="T23" fmla="*/ 2147483646 h 250"/>
                <a:gd name="T24" fmla="*/ 2147483646 w 247"/>
                <a:gd name="T25" fmla="*/ 2147483646 h 2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250">
                  <a:moveTo>
                    <a:pt x="247" y="250"/>
                  </a:moveTo>
                  <a:cubicBezTo>
                    <a:pt x="247" y="162"/>
                    <a:pt x="247" y="162"/>
                    <a:pt x="247" y="162"/>
                  </a:cubicBezTo>
                  <a:cubicBezTo>
                    <a:pt x="241" y="170"/>
                    <a:pt x="233" y="174"/>
                    <a:pt x="224" y="174"/>
                  </a:cubicBezTo>
                  <a:cubicBezTo>
                    <a:pt x="215" y="174"/>
                    <a:pt x="207" y="170"/>
                    <a:pt x="201" y="163"/>
                  </a:cubicBezTo>
                  <a:cubicBezTo>
                    <a:pt x="193" y="153"/>
                    <a:pt x="188" y="139"/>
                    <a:pt x="188" y="123"/>
                  </a:cubicBezTo>
                  <a:cubicBezTo>
                    <a:pt x="188" y="107"/>
                    <a:pt x="193" y="93"/>
                    <a:pt x="201" y="83"/>
                  </a:cubicBezTo>
                  <a:cubicBezTo>
                    <a:pt x="207" y="76"/>
                    <a:pt x="215" y="72"/>
                    <a:pt x="224" y="72"/>
                  </a:cubicBezTo>
                  <a:cubicBezTo>
                    <a:pt x="233" y="72"/>
                    <a:pt x="241" y="76"/>
                    <a:pt x="247" y="83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3" y="17"/>
                    <a:pt x="3" y="25"/>
                  </a:cubicBezTo>
                  <a:cubicBezTo>
                    <a:pt x="0" y="103"/>
                    <a:pt x="6" y="178"/>
                    <a:pt x="24" y="250"/>
                  </a:cubicBezTo>
                  <a:lnTo>
                    <a:pt x="247" y="25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9BF699EF-DC73-44FA-928A-FA67328A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239" y="1769346"/>
              <a:ext cx="957216" cy="789023"/>
            </a:xfrm>
            <a:custGeom>
              <a:avLst/>
              <a:gdLst>
                <a:gd name="T0" fmla="*/ 2147483646 w 301"/>
                <a:gd name="T1" fmla="*/ 2147483646 h 248"/>
                <a:gd name="T2" fmla="*/ 2147483646 w 301"/>
                <a:gd name="T3" fmla="*/ 2147483646 h 248"/>
                <a:gd name="T4" fmla="*/ 2147483646 w 301"/>
                <a:gd name="T5" fmla="*/ 2147483646 h 248"/>
                <a:gd name="T6" fmla="*/ 2147483646 w 301"/>
                <a:gd name="T7" fmla="*/ 2147483646 h 248"/>
                <a:gd name="T8" fmla="*/ 2147483646 w 301"/>
                <a:gd name="T9" fmla="*/ 2147483646 h 248"/>
                <a:gd name="T10" fmla="*/ 2147483646 w 301"/>
                <a:gd name="T11" fmla="*/ 2147483646 h 248"/>
                <a:gd name="T12" fmla="*/ 2147483646 w 301"/>
                <a:gd name="T13" fmla="*/ 2147483646 h 248"/>
                <a:gd name="T14" fmla="*/ 2147483646 w 301"/>
                <a:gd name="T15" fmla="*/ 2147483646 h 248"/>
                <a:gd name="T16" fmla="*/ 2147483646 w 301"/>
                <a:gd name="T17" fmla="*/ 2147483646 h 248"/>
                <a:gd name="T18" fmla="*/ 2147483646 w 301"/>
                <a:gd name="T19" fmla="*/ 2147483646 h 248"/>
                <a:gd name="T20" fmla="*/ 2147483646 w 301"/>
                <a:gd name="T21" fmla="*/ 2147483646 h 248"/>
                <a:gd name="T22" fmla="*/ 2147483646 w 301"/>
                <a:gd name="T23" fmla="*/ 2147483646 h 248"/>
                <a:gd name="T24" fmla="*/ 2147483646 w 301"/>
                <a:gd name="T25" fmla="*/ 0 h 248"/>
                <a:gd name="T26" fmla="*/ 2147483646 w 301"/>
                <a:gd name="T27" fmla="*/ 0 h 248"/>
                <a:gd name="T28" fmla="*/ 0 w 301"/>
                <a:gd name="T29" fmla="*/ 2147483646 h 248"/>
                <a:gd name="T30" fmla="*/ 2147483646 w 301"/>
                <a:gd name="T31" fmla="*/ 2147483646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1" h="248">
                  <a:moveTo>
                    <a:pt x="241" y="248"/>
                  </a:moveTo>
                  <a:cubicBezTo>
                    <a:pt x="241" y="168"/>
                    <a:pt x="241" y="168"/>
                    <a:pt x="241" y="168"/>
                  </a:cubicBezTo>
                  <a:cubicBezTo>
                    <a:pt x="242" y="166"/>
                    <a:pt x="244" y="163"/>
                    <a:pt x="247" y="163"/>
                  </a:cubicBezTo>
                  <a:cubicBezTo>
                    <a:pt x="253" y="163"/>
                    <a:pt x="258" y="163"/>
                    <a:pt x="262" y="168"/>
                  </a:cubicBezTo>
                  <a:cubicBezTo>
                    <a:pt x="264" y="171"/>
                    <a:pt x="265" y="174"/>
                    <a:pt x="267" y="177"/>
                  </a:cubicBezTo>
                  <a:cubicBezTo>
                    <a:pt x="273" y="187"/>
                    <a:pt x="284" y="187"/>
                    <a:pt x="291" y="179"/>
                  </a:cubicBezTo>
                  <a:cubicBezTo>
                    <a:pt x="298" y="170"/>
                    <a:pt x="301" y="159"/>
                    <a:pt x="300" y="148"/>
                  </a:cubicBezTo>
                  <a:cubicBezTo>
                    <a:pt x="301" y="137"/>
                    <a:pt x="298" y="126"/>
                    <a:pt x="291" y="118"/>
                  </a:cubicBezTo>
                  <a:cubicBezTo>
                    <a:pt x="284" y="109"/>
                    <a:pt x="273" y="110"/>
                    <a:pt x="267" y="119"/>
                  </a:cubicBezTo>
                  <a:cubicBezTo>
                    <a:pt x="265" y="122"/>
                    <a:pt x="264" y="125"/>
                    <a:pt x="262" y="128"/>
                  </a:cubicBezTo>
                  <a:cubicBezTo>
                    <a:pt x="258" y="134"/>
                    <a:pt x="253" y="134"/>
                    <a:pt x="247" y="133"/>
                  </a:cubicBezTo>
                  <a:cubicBezTo>
                    <a:pt x="244" y="133"/>
                    <a:pt x="242" y="131"/>
                    <a:pt x="241" y="128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61" y="57"/>
                    <a:pt x="13" y="138"/>
                    <a:pt x="0" y="248"/>
                  </a:cubicBezTo>
                  <a:lnTo>
                    <a:pt x="241" y="248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9CA1687A-7E8A-4032-AD1D-F8287F6BB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180" y="3457460"/>
              <a:ext cx="981951" cy="1835283"/>
            </a:xfrm>
            <a:custGeom>
              <a:avLst/>
              <a:gdLst>
                <a:gd name="T0" fmla="*/ 2147483646 w 309"/>
                <a:gd name="T1" fmla="*/ 2147483646 h 577"/>
                <a:gd name="T2" fmla="*/ 2147483646 w 309"/>
                <a:gd name="T3" fmla="*/ 2147483646 h 577"/>
                <a:gd name="T4" fmla="*/ 2147483646 w 309"/>
                <a:gd name="T5" fmla="*/ 2147483646 h 577"/>
                <a:gd name="T6" fmla="*/ 2147483646 w 309"/>
                <a:gd name="T7" fmla="*/ 2147483646 h 577"/>
                <a:gd name="T8" fmla="*/ 2147483646 w 309"/>
                <a:gd name="T9" fmla="*/ 2147483646 h 577"/>
                <a:gd name="T10" fmla="*/ 2147483646 w 309"/>
                <a:gd name="T11" fmla="*/ 2147483646 h 577"/>
                <a:gd name="T12" fmla="*/ 2147483646 w 309"/>
                <a:gd name="T13" fmla="*/ 2147483646 h 577"/>
                <a:gd name="T14" fmla="*/ 2147483646 w 309"/>
                <a:gd name="T15" fmla="*/ 2147483646 h 577"/>
                <a:gd name="T16" fmla="*/ 2147483646 w 309"/>
                <a:gd name="T17" fmla="*/ 2147483646 h 577"/>
                <a:gd name="T18" fmla="*/ 2147483646 w 309"/>
                <a:gd name="T19" fmla="*/ 2147483646 h 577"/>
                <a:gd name="T20" fmla="*/ 2147483646 w 309"/>
                <a:gd name="T21" fmla="*/ 2147483646 h 577"/>
                <a:gd name="T22" fmla="*/ 2147483646 w 309"/>
                <a:gd name="T23" fmla="*/ 2147483646 h 577"/>
                <a:gd name="T24" fmla="*/ 2147483646 w 309"/>
                <a:gd name="T25" fmla="*/ 2147483646 h 577"/>
                <a:gd name="T26" fmla="*/ 2147483646 w 309"/>
                <a:gd name="T27" fmla="*/ 2147483646 h 577"/>
                <a:gd name="T28" fmla="*/ 2147483646 w 309"/>
                <a:gd name="T29" fmla="*/ 2147483646 h 577"/>
                <a:gd name="T30" fmla="*/ 2147483646 w 309"/>
                <a:gd name="T31" fmla="*/ 2147483646 h 577"/>
                <a:gd name="T32" fmla="*/ 2147483646 w 309"/>
                <a:gd name="T33" fmla="*/ 2147483646 h 577"/>
                <a:gd name="T34" fmla="*/ 2147483646 w 309"/>
                <a:gd name="T35" fmla="*/ 2147483646 h 577"/>
                <a:gd name="T36" fmla="*/ 2147483646 w 309"/>
                <a:gd name="T37" fmla="*/ 2147483646 h 577"/>
                <a:gd name="T38" fmla="*/ 2147483646 w 309"/>
                <a:gd name="T39" fmla="*/ 2147483646 h 577"/>
                <a:gd name="T40" fmla="*/ 2147483646 w 309"/>
                <a:gd name="T41" fmla="*/ 2147483646 h 577"/>
                <a:gd name="T42" fmla="*/ 2147483646 w 309"/>
                <a:gd name="T43" fmla="*/ 2147483646 h 577"/>
                <a:gd name="T44" fmla="*/ 2147483646 w 309"/>
                <a:gd name="T45" fmla="*/ 2147483646 h 577"/>
                <a:gd name="T46" fmla="*/ 2147483646 w 309"/>
                <a:gd name="T47" fmla="*/ 2147483646 h 577"/>
                <a:gd name="T48" fmla="*/ 2147483646 w 309"/>
                <a:gd name="T49" fmla="*/ 0 h 577"/>
                <a:gd name="T50" fmla="*/ 2147483646 w 309"/>
                <a:gd name="T51" fmla="*/ 0 h 577"/>
                <a:gd name="T52" fmla="*/ 2147483646 w 309"/>
                <a:gd name="T53" fmla="*/ 2147483646 h 577"/>
                <a:gd name="T54" fmla="*/ 2147483646 w 309"/>
                <a:gd name="T55" fmla="*/ 2147483646 h 577"/>
                <a:gd name="T56" fmla="*/ 2147483646 w 309"/>
                <a:gd name="T57" fmla="*/ 2147483646 h 577"/>
                <a:gd name="T58" fmla="*/ 2147483646 w 309"/>
                <a:gd name="T59" fmla="*/ 2147483646 h 577"/>
                <a:gd name="T60" fmla="*/ 2147483646 w 309"/>
                <a:gd name="T61" fmla="*/ 2147483646 h 577"/>
                <a:gd name="T62" fmla="*/ 2147483646 w 309"/>
                <a:gd name="T63" fmla="*/ 0 h 577"/>
                <a:gd name="T64" fmla="*/ 0 w 309"/>
                <a:gd name="T65" fmla="*/ 0 h 577"/>
                <a:gd name="T66" fmla="*/ 0 w 309"/>
                <a:gd name="T67" fmla="*/ 2147483646 h 577"/>
                <a:gd name="T68" fmla="*/ 0 w 309"/>
                <a:gd name="T69" fmla="*/ 2147483646 h 577"/>
                <a:gd name="T70" fmla="*/ 0 w 309"/>
                <a:gd name="T71" fmla="*/ 2147483646 h 577"/>
                <a:gd name="T72" fmla="*/ 2147483646 w 309"/>
                <a:gd name="T73" fmla="*/ 2147483646 h 577"/>
                <a:gd name="T74" fmla="*/ 2147483646 w 309"/>
                <a:gd name="T75" fmla="*/ 2147483646 h 577"/>
                <a:gd name="T76" fmla="*/ 2147483646 w 309"/>
                <a:gd name="T77" fmla="*/ 2147483646 h 577"/>
                <a:gd name="T78" fmla="*/ 2147483646 w 309"/>
                <a:gd name="T79" fmla="*/ 2147483646 h 577"/>
                <a:gd name="T80" fmla="*/ 2147483646 w 309"/>
                <a:gd name="T81" fmla="*/ 2147483646 h 577"/>
                <a:gd name="T82" fmla="*/ 0 w 309"/>
                <a:gd name="T83" fmla="*/ 2147483646 h 577"/>
                <a:gd name="T84" fmla="*/ 0 w 309"/>
                <a:gd name="T85" fmla="*/ 2147483646 h 577"/>
                <a:gd name="T86" fmla="*/ 2147483646 w 309"/>
                <a:gd name="T87" fmla="*/ 2147483646 h 577"/>
                <a:gd name="T88" fmla="*/ 2147483646 w 309"/>
                <a:gd name="T89" fmla="*/ 2147483646 h 577"/>
                <a:gd name="T90" fmla="*/ 2147483646 w 309"/>
                <a:gd name="T91" fmla="*/ 2147483646 h 577"/>
                <a:gd name="T92" fmla="*/ 2147483646 w 309"/>
                <a:gd name="T93" fmla="*/ 2147483646 h 577"/>
                <a:gd name="T94" fmla="*/ 2147483646 w 309"/>
                <a:gd name="T95" fmla="*/ 2147483646 h 577"/>
                <a:gd name="T96" fmla="*/ 2147483646 w 309"/>
                <a:gd name="T97" fmla="*/ 2147483646 h 577"/>
                <a:gd name="T98" fmla="*/ 2147483646 w 309"/>
                <a:gd name="T99" fmla="*/ 2147483646 h 577"/>
                <a:gd name="T100" fmla="*/ 2147483646 w 309"/>
                <a:gd name="T101" fmla="*/ 2147483646 h 577"/>
                <a:gd name="T102" fmla="*/ 2147483646 w 309"/>
                <a:gd name="T103" fmla="*/ 2147483646 h 577"/>
                <a:gd name="T104" fmla="*/ 2147483646 w 309"/>
                <a:gd name="T105" fmla="*/ 2147483646 h 577"/>
                <a:gd name="T106" fmla="*/ 2147483646 w 309"/>
                <a:gd name="T107" fmla="*/ 2147483646 h 57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9" h="577">
                  <a:moveTo>
                    <a:pt x="160" y="517"/>
                  </a:moveTo>
                  <a:cubicBezTo>
                    <a:pt x="250" y="517"/>
                    <a:pt x="250" y="517"/>
                    <a:pt x="250" y="517"/>
                  </a:cubicBezTo>
                  <a:cubicBezTo>
                    <a:pt x="250" y="433"/>
                    <a:pt x="250" y="433"/>
                    <a:pt x="250" y="433"/>
                  </a:cubicBezTo>
                  <a:cubicBezTo>
                    <a:pt x="244" y="440"/>
                    <a:pt x="236" y="445"/>
                    <a:pt x="227" y="445"/>
                  </a:cubicBezTo>
                  <a:cubicBezTo>
                    <a:pt x="218" y="445"/>
                    <a:pt x="210" y="441"/>
                    <a:pt x="204" y="434"/>
                  </a:cubicBezTo>
                  <a:cubicBezTo>
                    <a:pt x="196" y="423"/>
                    <a:pt x="191" y="409"/>
                    <a:pt x="191" y="393"/>
                  </a:cubicBezTo>
                  <a:cubicBezTo>
                    <a:pt x="191" y="378"/>
                    <a:pt x="196" y="363"/>
                    <a:pt x="204" y="353"/>
                  </a:cubicBezTo>
                  <a:cubicBezTo>
                    <a:pt x="210" y="346"/>
                    <a:pt x="218" y="342"/>
                    <a:pt x="227" y="342"/>
                  </a:cubicBezTo>
                  <a:cubicBezTo>
                    <a:pt x="236" y="342"/>
                    <a:pt x="244" y="346"/>
                    <a:pt x="250" y="354"/>
                  </a:cubicBezTo>
                  <a:cubicBezTo>
                    <a:pt x="250" y="271"/>
                    <a:pt x="250" y="271"/>
                    <a:pt x="250" y="271"/>
                  </a:cubicBezTo>
                  <a:cubicBezTo>
                    <a:pt x="250" y="271"/>
                    <a:pt x="250" y="271"/>
                    <a:pt x="250" y="271"/>
                  </a:cubicBezTo>
                  <a:cubicBezTo>
                    <a:pt x="250" y="258"/>
                    <a:pt x="250" y="258"/>
                    <a:pt x="250" y="258"/>
                  </a:cubicBezTo>
                  <a:cubicBezTo>
                    <a:pt x="250" y="254"/>
                    <a:pt x="250" y="254"/>
                    <a:pt x="250" y="254"/>
                  </a:cubicBezTo>
                  <a:cubicBezTo>
                    <a:pt x="250" y="151"/>
                    <a:pt x="250" y="151"/>
                    <a:pt x="250" y="151"/>
                  </a:cubicBezTo>
                  <a:cubicBezTo>
                    <a:pt x="251" y="148"/>
                    <a:pt x="253" y="146"/>
                    <a:pt x="256" y="145"/>
                  </a:cubicBezTo>
                  <a:cubicBezTo>
                    <a:pt x="262" y="145"/>
                    <a:pt x="267" y="145"/>
                    <a:pt x="271" y="150"/>
                  </a:cubicBezTo>
                  <a:cubicBezTo>
                    <a:pt x="273" y="153"/>
                    <a:pt x="274" y="157"/>
                    <a:pt x="276" y="160"/>
                  </a:cubicBezTo>
                  <a:cubicBezTo>
                    <a:pt x="282" y="169"/>
                    <a:pt x="293" y="170"/>
                    <a:pt x="300" y="161"/>
                  </a:cubicBezTo>
                  <a:cubicBezTo>
                    <a:pt x="307" y="153"/>
                    <a:pt x="309" y="141"/>
                    <a:pt x="309" y="131"/>
                  </a:cubicBezTo>
                  <a:cubicBezTo>
                    <a:pt x="309" y="120"/>
                    <a:pt x="307" y="108"/>
                    <a:pt x="300" y="100"/>
                  </a:cubicBezTo>
                  <a:cubicBezTo>
                    <a:pt x="293" y="92"/>
                    <a:pt x="282" y="92"/>
                    <a:pt x="276" y="102"/>
                  </a:cubicBezTo>
                  <a:cubicBezTo>
                    <a:pt x="274" y="105"/>
                    <a:pt x="273" y="108"/>
                    <a:pt x="271" y="111"/>
                  </a:cubicBezTo>
                  <a:cubicBezTo>
                    <a:pt x="267" y="116"/>
                    <a:pt x="262" y="116"/>
                    <a:pt x="256" y="116"/>
                  </a:cubicBezTo>
                  <a:cubicBezTo>
                    <a:pt x="253" y="116"/>
                    <a:pt x="251" y="113"/>
                    <a:pt x="250" y="111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7" y="6"/>
                    <a:pt x="171" y="14"/>
                    <a:pt x="171" y="23"/>
                  </a:cubicBezTo>
                  <a:cubicBezTo>
                    <a:pt x="171" y="32"/>
                    <a:pt x="167" y="40"/>
                    <a:pt x="160" y="46"/>
                  </a:cubicBezTo>
                  <a:cubicBezTo>
                    <a:pt x="150" y="54"/>
                    <a:pt x="136" y="59"/>
                    <a:pt x="120" y="59"/>
                  </a:cubicBezTo>
                  <a:cubicBezTo>
                    <a:pt x="104" y="59"/>
                    <a:pt x="90" y="54"/>
                    <a:pt x="80" y="46"/>
                  </a:cubicBezTo>
                  <a:cubicBezTo>
                    <a:pt x="73" y="40"/>
                    <a:pt x="69" y="32"/>
                    <a:pt x="69" y="23"/>
                  </a:cubicBezTo>
                  <a:cubicBezTo>
                    <a:pt x="69" y="14"/>
                    <a:pt x="73" y="6"/>
                    <a:pt x="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5" y="356"/>
                    <a:pt x="14" y="351"/>
                    <a:pt x="23" y="351"/>
                  </a:cubicBezTo>
                  <a:cubicBezTo>
                    <a:pt x="31" y="351"/>
                    <a:pt x="40" y="355"/>
                    <a:pt x="45" y="362"/>
                  </a:cubicBezTo>
                  <a:cubicBezTo>
                    <a:pt x="54" y="372"/>
                    <a:pt x="58" y="387"/>
                    <a:pt x="58" y="402"/>
                  </a:cubicBezTo>
                  <a:cubicBezTo>
                    <a:pt x="58" y="418"/>
                    <a:pt x="54" y="433"/>
                    <a:pt x="45" y="443"/>
                  </a:cubicBezTo>
                  <a:cubicBezTo>
                    <a:pt x="40" y="450"/>
                    <a:pt x="31" y="454"/>
                    <a:pt x="23" y="454"/>
                  </a:cubicBezTo>
                  <a:cubicBezTo>
                    <a:pt x="14" y="454"/>
                    <a:pt x="5" y="449"/>
                    <a:pt x="0" y="442"/>
                  </a:cubicBezTo>
                  <a:cubicBezTo>
                    <a:pt x="0" y="517"/>
                    <a:pt x="0" y="517"/>
                    <a:pt x="0" y="517"/>
                  </a:cubicBezTo>
                  <a:cubicBezTo>
                    <a:pt x="120" y="517"/>
                    <a:pt x="120" y="517"/>
                    <a:pt x="120" y="517"/>
                  </a:cubicBezTo>
                  <a:cubicBezTo>
                    <a:pt x="123" y="518"/>
                    <a:pt x="125" y="520"/>
                    <a:pt x="125" y="523"/>
                  </a:cubicBezTo>
                  <a:cubicBezTo>
                    <a:pt x="125" y="529"/>
                    <a:pt x="125" y="534"/>
                    <a:pt x="120" y="538"/>
                  </a:cubicBezTo>
                  <a:cubicBezTo>
                    <a:pt x="117" y="540"/>
                    <a:pt x="114" y="541"/>
                    <a:pt x="111" y="543"/>
                  </a:cubicBezTo>
                  <a:cubicBezTo>
                    <a:pt x="102" y="549"/>
                    <a:pt x="101" y="561"/>
                    <a:pt x="109" y="567"/>
                  </a:cubicBezTo>
                  <a:cubicBezTo>
                    <a:pt x="118" y="574"/>
                    <a:pt x="129" y="577"/>
                    <a:pt x="140" y="576"/>
                  </a:cubicBezTo>
                  <a:cubicBezTo>
                    <a:pt x="151" y="577"/>
                    <a:pt x="162" y="574"/>
                    <a:pt x="170" y="567"/>
                  </a:cubicBezTo>
                  <a:cubicBezTo>
                    <a:pt x="179" y="561"/>
                    <a:pt x="178" y="549"/>
                    <a:pt x="169" y="543"/>
                  </a:cubicBezTo>
                  <a:cubicBezTo>
                    <a:pt x="166" y="541"/>
                    <a:pt x="163" y="540"/>
                    <a:pt x="160" y="538"/>
                  </a:cubicBezTo>
                  <a:cubicBezTo>
                    <a:pt x="155" y="534"/>
                    <a:pt x="154" y="529"/>
                    <a:pt x="155" y="523"/>
                  </a:cubicBezTo>
                  <a:cubicBezTo>
                    <a:pt x="155" y="520"/>
                    <a:pt x="157" y="518"/>
                    <a:pt x="160" y="5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4AB45D52-9501-4A0B-B676-09B2032C0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726" y="5156704"/>
              <a:ext cx="1172405" cy="819942"/>
            </a:xfrm>
            <a:custGeom>
              <a:avLst/>
              <a:gdLst>
                <a:gd name="T0" fmla="*/ 2147483646 w 369"/>
                <a:gd name="T1" fmla="*/ 2147483646 h 258"/>
                <a:gd name="T2" fmla="*/ 2147483646 w 369"/>
                <a:gd name="T3" fmla="*/ 2147483646 h 258"/>
                <a:gd name="T4" fmla="*/ 2147483646 w 369"/>
                <a:gd name="T5" fmla="*/ 2147483646 h 258"/>
                <a:gd name="T6" fmla="*/ 2147483646 w 369"/>
                <a:gd name="T7" fmla="*/ 2147483646 h 258"/>
                <a:gd name="T8" fmla="*/ 2147483646 w 369"/>
                <a:gd name="T9" fmla="*/ 2147483646 h 258"/>
                <a:gd name="T10" fmla="*/ 2147483646 w 369"/>
                <a:gd name="T11" fmla="*/ 2147483646 h 258"/>
                <a:gd name="T12" fmla="*/ 2147483646 w 369"/>
                <a:gd name="T13" fmla="*/ 2147483646 h 258"/>
                <a:gd name="T14" fmla="*/ 2147483646 w 369"/>
                <a:gd name="T15" fmla="*/ 2147483646 h 258"/>
                <a:gd name="T16" fmla="*/ 2147483646 w 369"/>
                <a:gd name="T17" fmla="*/ 2147483646 h 258"/>
                <a:gd name="T18" fmla="*/ 2147483646 w 369"/>
                <a:gd name="T19" fmla="*/ 2147483646 h 258"/>
                <a:gd name="T20" fmla="*/ 2147483646 w 369"/>
                <a:gd name="T21" fmla="*/ 0 h 258"/>
                <a:gd name="T22" fmla="*/ 2147483646 w 369"/>
                <a:gd name="T23" fmla="*/ 0 h 258"/>
                <a:gd name="T24" fmla="*/ 2147483646 w 369"/>
                <a:gd name="T25" fmla="*/ 2147483646 h 258"/>
                <a:gd name="T26" fmla="*/ 2147483646 w 369"/>
                <a:gd name="T27" fmla="*/ 2147483646 h 258"/>
                <a:gd name="T28" fmla="*/ 2147483646 w 369"/>
                <a:gd name="T29" fmla="*/ 2147483646 h 258"/>
                <a:gd name="T30" fmla="*/ 2147483646 w 369"/>
                <a:gd name="T31" fmla="*/ 2147483646 h 258"/>
                <a:gd name="T32" fmla="*/ 2147483646 w 369"/>
                <a:gd name="T33" fmla="*/ 2147483646 h 258"/>
                <a:gd name="T34" fmla="*/ 2147483646 w 369"/>
                <a:gd name="T35" fmla="*/ 0 h 258"/>
                <a:gd name="T36" fmla="*/ 2147483646 w 369"/>
                <a:gd name="T37" fmla="*/ 0 h 258"/>
                <a:gd name="T38" fmla="*/ 2147483646 w 369"/>
                <a:gd name="T39" fmla="*/ 2147483646 h 258"/>
                <a:gd name="T40" fmla="*/ 2147483646 w 369"/>
                <a:gd name="T41" fmla="*/ 2147483646 h 258"/>
                <a:gd name="T42" fmla="*/ 2147483646 w 369"/>
                <a:gd name="T43" fmla="*/ 2147483646 h 258"/>
                <a:gd name="T44" fmla="*/ 2147483646 w 369"/>
                <a:gd name="T45" fmla="*/ 2147483646 h 258"/>
                <a:gd name="T46" fmla="*/ 2147483646 w 369"/>
                <a:gd name="T47" fmla="*/ 2147483646 h 258"/>
                <a:gd name="T48" fmla="*/ 0 w 369"/>
                <a:gd name="T49" fmla="*/ 2147483646 h 258"/>
                <a:gd name="T50" fmla="*/ 2147483646 w 369"/>
                <a:gd name="T51" fmla="*/ 2147483646 h 258"/>
                <a:gd name="T52" fmla="*/ 2147483646 w 369"/>
                <a:gd name="T53" fmla="*/ 2147483646 h 258"/>
                <a:gd name="T54" fmla="*/ 2147483646 w 369"/>
                <a:gd name="T55" fmla="*/ 2147483646 h 258"/>
                <a:gd name="T56" fmla="*/ 2147483646 w 369"/>
                <a:gd name="T57" fmla="*/ 2147483646 h 258"/>
                <a:gd name="T58" fmla="*/ 2147483646 w 369"/>
                <a:gd name="T59" fmla="*/ 2147483646 h 258"/>
                <a:gd name="T60" fmla="*/ 2147483646 w 369"/>
                <a:gd name="T61" fmla="*/ 2147483646 h 258"/>
                <a:gd name="T62" fmla="*/ 2147483646 w 369"/>
                <a:gd name="T63" fmla="*/ 2147483646 h 258"/>
                <a:gd name="T64" fmla="*/ 2147483646 w 369"/>
                <a:gd name="T65" fmla="*/ 2147483646 h 258"/>
                <a:gd name="T66" fmla="*/ 2147483646 w 369"/>
                <a:gd name="T67" fmla="*/ 2147483646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9" h="258">
                  <a:moveTo>
                    <a:pt x="316" y="145"/>
                  </a:moveTo>
                  <a:cubicBezTo>
                    <a:pt x="321" y="145"/>
                    <a:pt x="327" y="145"/>
                    <a:pt x="330" y="150"/>
                  </a:cubicBezTo>
                  <a:cubicBezTo>
                    <a:pt x="332" y="153"/>
                    <a:pt x="334" y="157"/>
                    <a:pt x="336" y="160"/>
                  </a:cubicBezTo>
                  <a:cubicBezTo>
                    <a:pt x="341" y="169"/>
                    <a:pt x="353" y="170"/>
                    <a:pt x="360" y="161"/>
                  </a:cubicBezTo>
                  <a:cubicBezTo>
                    <a:pt x="367" y="153"/>
                    <a:pt x="369" y="141"/>
                    <a:pt x="369" y="131"/>
                  </a:cubicBezTo>
                  <a:cubicBezTo>
                    <a:pt x="369" y="120"/>
                    <a:pt x="367" y="108"/>
                    <a:pt x="360" y="100"/>
                  </a:cubicBezTo>
                  <a:cubicBezTo>
                    <a:pt x="353" y="92"/>
                    <a:pt x="341" y="92"/>
                    <a:pt x="336" y="102"/>
                  </a:cubicBezTo>
                  <a:cubicBezTo>
                    <a:pt x="334" y="105"/>
                    <a:pt x="332" y="108"/>
                    <a:pt x="330" y="111"/>
                  </a:cubicBezTo>
                  <a:cubicBezTo>
                    <a:pt x="327" y="116"/>
                    <a:pt x="321" y="116"/>
                    <a:pt x="316" y="116"/>
                  </a:cubicBezTo>
                  <a:cubicBezTo>
                    <a:pt x="313" y="116"/>
                    <a:pt x="311" y="113"/>
                    <a:pt x="310" y="111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7" y="5"/>
                    <a:pt x="251" y="14"/>
                    <a:pt x="251" y="23"/>
                  </a:cubicBezTo>
                  <a:cubicBezTo>
                    <a:pt x="251" y="31"/>
                    <a:pt x="247" y="40"/>
                    <a:pt x="240" y="45"/>
                  </a:cubicBezTo>
                  <a:cubicBezTo>
                    <a:pt x="230" y="54"/>
                    <a:pt x="216" y="58"/>
                    <a:pt x="200" y="58"/>
                  </a:cubicBezTo>
                  <a:cubicBezTo>
                    <a:pt x="184" y="58"/>
                    <a:pt x="170" y="54"/>
                    <a:pt x="160" y="45"/>
                  </a:cubicBezTo>
                  <a:cubicBezTo>
                    <a:pt x="153" y="40"/>
                    <a:pt x="149" y="31"/>
                    <a:pt x="149" y="23"/>
                  </a:cubicBezTo>
                  <a:cubicBezTo>
                    <a:pt x="149" y="14"/>
                    <a:pt x="153" y="5"/>
                    <a:pt x="1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59" y="97"/>
                    <a:pt x="57" y="100"/>
                    <a:pt x="54" y="100"/>
                  </a:cubicBezTo>
                  <a:cubicBezTo>
                    <a:pt x="48" y="100"/>
                    <a:pt x="43" y="100"/>
                    <a:pt x="39" y="95"/>
                  </a:cubicBezTo>
                  <a:cubicBezTo>
                    <a:pt x="37" y="92"/>
                    <a:pt x="36" y="88"/>
                    <a:pt x="34" y="85"/>
                  </a:cubicBezTo>
                  <a:cubicBezTo>
                    <a:pt x="28" y="76"/>
                    <a:pt x="16" y="75"/>
                    <a:pt x="9" y="84"/>
                  </a:cubicBezTo>
                  <a:cubicBezTo>
                    <a:pt x="3" y="92"/>
                    <a:pt x="0" y="104"/>
                    <a:pt x="0" y="114"/>
                  </a:cubicBezTo>
                  <a:cubicBezTo>
                    <a:pt x="0" y="125"/>
                    <a:pt x="3" y="137"/>
                    <a:pt x="9" y="145"/>
                  </a:cubicBezTo>
                  <a:cubicBezTo>
                    <a:pt x="16" y="153"/>
                    <a:pt x="28" y="153"/>
                    <a:pt x="34" y="143"/>
                  </a:cubicBezTo>
                  <a:cubicBezTo>
                    <a:pt x="36" y="140"/>
                    <a:pt x="37" y="137"/>
                    <a:pt x="39" y="134"/>
                  </a:cubicBezTo>
                  <a:cubicBezTo>
                    <a:pt x="43" y="129"/>
                    <a:pt x="48" y="129"/>
                    <a:pt x="54" y="129"/>
                  </a:cubicBezTo>
                  <a:cubicBezTo>
                    <a:pt x="57" y="129"/>
                    <a:pt x="59" y="132"/>
                    <a:pt x="60" y="13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11" y="148"/>
                    <a:pt x="313" y="146"/>
                    <a:pt x="316" y="1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6DC3EF27-83F6-43B3-84FB-3DDE28DD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31" y="3457460"/>
              <a:ext cx="886724" cy="1644829"/>
            </a:xfrm>
            <a:custGeom>
              <a:avLst/>
              <a:gdLst>
                <a:gd name="T0" fmla="*/ 2147483646 w 279"/>
                <a:gd name="T1" fmla="*/ 2147483646 h 517"/>
                <a:gd name="T2" fmla="*/ 2147483646 w 279"/>
                <a:gd name="T3" fmla="*/ 2147483646 h 517"/>
                <a:gd name="T4" fmla="*/ 2147483646 w 279"/>
                <a:gd name="T5" fmla="*/ 2147483646 h 517"/>
                <a:gd name="T6" fmla="*/ 2147483646 w 279"/>
                <a:gd name="T7" fmla="*/ 2147483646 h 517"/>
                <a:gd name="T8" fmla="*/ 2147483646 w 279"/>
                <a:gd name="T9" fmla="*/ 2147483646 h 517"/>
                <a:gd name="T10" fmla="*/ 2147483646 w 279"/>
                <a:gd name="T11" fmla="*/ 2147483646 h 517"/>
                <a:gd name="T12" fmla="*/ 2147483646 w 279"/>
                <a:gd name="T13" fmla="*/ 2147483646 h 517"/>
                <a:gd name="T14" fmla="*/ 2147483646 w 279"/>
                <a:gd name="T15" fmla="*/ 2147483646 h 517"/>
                <a:gd name="T16" fmla="*/ 2147483646 w 279"/>
                <a:gd name="T17" fmla="*/ 2147483646 h 517"/>
                <a:gd name="T18" fmla="*/ 2147483646 w 279"/>
                <a:gd name="T19" fmla="*/ 2147483646 h 517"/>
                <a:gd name="T20" fmla="*/ 2147483646 w 279"/>
                <a:gd name="T21" fmla="*/ 2147483646 h 517"/>
                <a:gd name="T22" fmla="*/ 2147483646 w 279"/>
                <a:gd name="T23" fmla="*/ 2147483646 h 517"/>
                <a:gd name="T24" fmla="*/ 2147483646 w 279"/>
                <a:gd name="T25" fmla="*/ 2147483646 h 517"/>
                <a:gd name="T26" fmla="*/ 2147483646 w 279"/>
                <a:gd name="T27" fmla="*/ 2147483646 h 517"/>
                <a:gd name="T28" fmla="*/ 2147483646 w 279"/>
                <a:gd name="T29" fmla="*/ 2147483646 h 517"/>
                <a:gd name="T30" fmla="*/ 2147483646 w 279"/>
                <a:gd name="T31" fmla="*/ 2147483646 h 517"/>
                <a:gd name="T32" fmla="*/ 2147483646 w 279"/>
                <a:gd name="T33" fmla="*/ 0 h 517"/>
                <a:gd name="T34" fmla="*/ 2147483646 w 279"/>
                <a:gd name="T35" fmla="*/ 0 h 517"/>
                <a:gd name="T36" fmla="*/ 2147483646 w 279"/>
                <a:gd name="T37" fmla="*/ 0 h 517"/>
                <a:gd name="T38" fmla="*/ 0 w 279"/>
                <a:gd name="T39" fmla="*/ 0 h 517"/>
                <a:gd name="T40" fmla="*/ 2147483646 w 279"/>
                <a:gd name="T41" fmla="*/ 2147483646 h 517"/>
                <a:gd name="T42" fmla="*/ 2147483646 w 279"/>
                <a:gd name="T43" fmla="*/ 2147483646 h 5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9" h="517">
                  <a:moveTo>
                    <a:pt x="120" y="508"/>
                  </a:moveTo>
                  <a:cubicBezTo>
                    <a:pt x="112" y="511"/>
                    <a:pt x="104" y="514"/>
                    <a:pt x="96" y="517"/>
                  </a:cubicBezTo>
                  <a:cubicBezTo>
                    <a:pt x="219" y="517"/>
                    <a:pt x="219" y="517"/>
                    <a:pt x="219" y="517"/>
                  </a:cubicBezTo>
                  <a:cubicBezTo>
                    <a:pt x="219" y="422"/>
                    <a:pt x="219" y="422"/>
                    <a:pt x="219" y="422"/>
                  </a:cubicBezTo>
                  <a:cubicBezTo>
                    <a:pt x="220" y="420"/>
                    <a:pt x="222" y="417"/>
                    <a:pt x="225" y="417"/>
                  </a:cubicBezTo>
                  <a:cubicBezTo>
                    <a:pt x="231" y="417"/>
                    <a:pt x="236" y="417"/>
                    <a:pt x="240" y="422"/>
                  </a:cubicBezTo>
                  <a:cubicBezTo>
                    <a:pt x="242" y="425"/>
                    <a:pt x="243" y="428"/>
                    <a:pt x="245" y="431"/>
                  </a:cubicBezTo>
                  <a:cubicBezTo>
                    <a:pt x="251" y="441"/>
                    <a:pt x="262" y="442"/>
                    <a:pt x="269" y="433"/>
                  </a:cubicBezTo>
                  <a:cubicBezTo>
                    <a:pt x="276" y="425"/>
                    <a:pt x="279" y="413"/>
                    <a:pt x="278" y="402"/>
                  </a:cubicBezTo>
                  <a:cubicBezTo>
                    <a:pt x="279" y="392"/>
                    <a:pt x="276" y="380"/>
                    <a:pt x="269" y="372"/>
                  </a:cubicBezTo>
                  <a:cubicBezTo>
                    <a:pt x="262" y="363"/>
                    <a:pt x="251" y="364"/>
                    <a:pt x="245" y="374"/>
                  </a:cubicBezTo>
                  <a:cubicBezTo>
                    <a:pt x="243" y="377"/>
                    <a:pt x="242" y="380"/>
                    <a:pt x="240" y="383"/>
                  </a:cubicBezTo>
                  <a:cubicBezTo>
                    <a:pt x="236" y="388"/>
                    <a:pt x="231" y="388"/>
                    <a:pt x="225" y="388"/>
                  </a:cubicBezTo>
                  <a:cubicBezTo>
                    <a:pt x="222" y="388"/>
                    <a:pt x="220" y="385"/>
                    <a:pt x="219" y="383"/>
                  </a:cubicBezTo>
                  <a:cubicBezTo>
                    <a:pt x="219" y="259"/>
                    <a:pt x="219" y="259"/>
                    <a:pt x="219" y="259"/>
                  </a:cubicBezTo>
                  <a:cubicBezTo>
                    <a:pt x="219" y="259"/>
                    <a:pt x="219" y="259"/>
                    <a:pt x="219" y="259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107"/>
                    <a:pt x="86" y="206"/>
                    <a:pt x="173" y="294"/>
                  </a:cubicBezTo>
                  <a:cubicBezTo>
                    <a:pt x="247" y="368"/>
                    <a:pt x="219" y="469"/>
                    <a:pt x="120" y="50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ECA11C39-2303-4AC3-9A70-16ECAD60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794" y="5156704"/>
              <a:ext cx="795207" cy="819942"/>
            </a:xfrm>
            <a:custGeom>
              <a:avLst/>
              <a:gdLst>
                <a:gd name="T0" fmla="*/ 2147483646 w 250"/>
                <a:gd name="T1" fmla="*/ 2147483646 h 258"/>
                <a:gd name="T2" fmla="*/ 2147483646 w 250"/>
                <a:gd name="T3" fmla="*/ 2147483646 h 258"/>
                <a:gd name="T4" fmla="*/ 2147483646 w 250"/>
                <a:gd name="T5" fmla="*/ 2147483646 h 258"/>
                <a:gd name="T6" fmla="*/ 2147483646 w 250"/>
                <a:gd name="T7" fmla="*/ 2147483646 h 258"/>
                <a:gd name="T8" fmla="*/ 2147483646 w 250"/>
                <a:gd name="T9" fmla="*/ 2147483646 h 258"/>
                <a:gd name="T10" fmla="*/ 2147483646 w 250"/>
                <a:gd name="T11" fmla="*/ 2147483646 h 258"/>
                <a:gd name="T12" fmla="*/ 2147483646 w 250"/>
                <a:gd name="T13" fmla="*/ 0 h 258"/>
                <a:gd name="T14" fmla="*/ 2147483646 w 250"/>
                <a:gd name="T15" fmla="*/ 0 h 258"/>
                <a:gd name="T16" fmla="*/ 0 w 250"/>
                <a:gd name="T17" fmla="*/ 2147483646 h 258"/>
                <a:gd name="T18" fmla="*/ 0 w 250"/>
                <a:gd name="T19" fmla="*/ 2147483646 h 258"/>
                <a:gd name="T20" fmla="*/ 2147483646 w 250"/>
                <a:gd name="T21" fmla="*/ 2147483646 h 258"/>
                <a:gd name="T22" fmla="*/ 2147483646 w 250"/>
                <a:gd name="T23" fmla="*/ 2147483646 h 258"/>
                <a:gd name="T24" fmla="*/ 2147483646 w 250"/>
                <a:gd name="T25" fmla="*/ 2147483646 h 2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8">
                  <a:moveTo>
                    <a:pt x="227" y="165"/>
                  </a:moveTo>
                  <a:cubicBezTo>
                    <a:pt x="218" y="165"/>
                    <a:pt x="210" y="161"/>
                    <a:pt x="204" y="155"/>
                  </a:cubicBezTo>
                  <a:cubicBezTo>
                    <a:pt x="196" y="144"/>
                    <a:pt x="191" y="130"/>
                    <a:pt x="192" y="114"/>
                  </a:cubicBezTo>
                  <a:cubicBezTo>
                    <a:pt x="191" y="99"/>
                    <a:pt x="196" y="84"/>
                    <a:pt x="204" y="74"/>
                  </a:cubicBezTo>
                  <a:cubicBezTo>
                    <a:pt x="210" y="67"/>
                    <a:pt x="218" y="63"/>
                    <a:pt x="227" y="63"/>
                  </a:cubicBezTo>
                  <a:cubicBezTo>
                    <a:pt x="236" y="63"/>
                    <a:pt x="244" y="67"/>
                    <a:pt x="250" y="75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6" y="11"/>
                    <a:pt x="28" y="22"/>
                    <a:pt x="0" y="35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250" y="258"/>
                    <a:pt x="250" y="258"/>
                    <a:pt x="250" y="258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44" y="161"/>
                    <a:pt x="236" y="165"/>
                    <a:pt x="227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5" name="Freeform 17">
              <a:extLst>
                <a:ext uri="{FF2B5EF4-FFF2-40B4-BE49-F238E27FC236}">
                  <a16:creationId xmlns:a16="http://schemas.microsoft.com/office/drawing/2014/main" id="{C2A12496-7D47-46B6-80B7-3AA00637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153" y="5512878"/>
              <a:ext cx="601043" cy="463768"/>
            </a:xfrm>
            <a:custGeom>
              <a:avLst/>
              <a:gdLst>
                <a:gd name="T0" fmla="*/ 0 w 189"/>
                <a:gd name="T1" fmla="*/ 0 h 146"/>
                <a:gd name="T2" fmla="*/ 0 w 189"/>
                <a:gd name="T3" fmla="*/ 2147483646 h 146"/>
                <a:gd name="T4" fmla="*/ 2147483646 w 189"/>
                <a:gd name="T5" fmla="*/ 2147483646 h 146"/>
                <a:gd name="T6" fmla="*/ 2147483646 w 189"/>
                <a:gd name="T7" fmla="*/ 2147483646 h 146"/>
                <a:gd name="T8" fmla="*/ 0 w 189"/>
                <a:gd name="T9" fmla="*/ 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46">
                  <a:moveTo>
                    <a:pt x="0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6" y="143"/>
                    <a:pt x="183" y="140"/>
                    <a:pt x="180" y="137"/>
                  </a:cubicBezTo>
                  <a:cubicBezTo>
                    <a:pt x="126" y="82"/>
                    <a:pt x="65" y="38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6" name="Freeform 18">
              <a:extLst>
                <a:ext uri="{FF2B5EF4-FFF2-40B4-BE49-F238E27FC236}">
                  <a16:creationId xmlns:a16="http://schemas.microsoft.com/office/drawing/2014/main" id="{84F66961-37F4-4B25-B32E-86C77C8C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5156704"/>
              <a:ext cx="1642356" cy="819942"/>
            </a:xfrm>
            <a:custGeom>
              <a:avLst/>
              <a:gdLst>
                <a:gd name="T0" fmla="*/ 2147483646 w 517"/>
                <a:gd name="T1" fmla="*/ 2147483646 h 258"/>
                <a:gd name="T2" fmla="*/ 2147483646 w 517"/>
                <a:gd name="T3" fmla="*/ 2147483646 h 258"/>
                <a:gd name="T4" fmla="*/ 2147483646 w 517"/>
                <a:gd name="T5" fmla="*/ 0 h 258"/>
                <a:gd name="T6" fmla="*/ 0 w 517"/>
                <a:gd name="T7" fmla="*/ 0 h 258"/>
                <a:gd name="T8" fmla="*/ 0 w 517"/>
                <a:gd name="T9" fmla="*/ 2147483646 h 258"/>
                <a:gd name="T10" fmla="*/ 0 w 517"/>
                <a:gd name="T11" fmla="*/ 2147483646 h 258"/>
                <a:gd name="T12" fmla="*/ 0 w 517"/>
                <a:gd name="T13" fmla="*/ 2147483646 h 258"/>
                <a:gd name="T14" fmla="*/ 2147483646 w 517"/>
                <a:gd name="T15" fmla="*/ 2147483646 h 258"/>
                <a:gd name="T16" fmla="*/ 2147483646 w 517"/>
                <a:gd name="T17" fmla="*/ 2147483646 h 258"/>
                <a:gd name="T18" fmla="*/ 2147483646 w 517"/>
                <a:gd name="T19" fmla="*/ 2147483646 h 258"/>
                <a:gd name="T20" fmla="*/ 2147483646 w 517"/>
                <a:gd name="T21" fmla="*/ 2147483646 h 258"/>
                <a:gd name="T22" fmla="*/ 2147483646 w 517"/>
                <a:gd name="T23" fmla="*/ 2147483646 h 258"/>
                <a:gd name="T24" fmla="*/ 0 w 517"/>
                <a:gd name="T25" fmla="*/ 2147483646 h 258"/>
                <a:gd name="T26" fmla="*/ 0 w 517"/>
                <a:gd name="T27" fmla="*/ 2147483646 h 258"/>
                <a:gd name="T28" fmla="*/ 2147483646 w 517"/>
                <a:gd name="T29" fmla="*/ 2147483646 h 258"/>
                <a:gd name="T30" fmla="*/ 2147483646 w 517"/>
                <a:gd name="T31" fmla="*/ 2147483646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7" h="258">
                  <a:moveTo>
                    <a:pt x="517" y="102"/>
                  </a:moveTo>
                  <a:cubicBezTo>
                    <a:pt x="477" y="79"/>
                    <a:pt x="436" y="58"/>
                    <a:pt x="394" y="39"/>
                  </a:cubicBezTo>
                  <a:cubicBezTo>
                    <a:pt x="363" y="25"/>
                    <a:pt x="332" y="12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6" y="84"/>
                    <a:pt x="14" y="80"/>
                    <a:pt x="23" y="80"/>
                  </a:cubicBezTo>
                  <a:cubicBezTo>
                    <a:pt x="32" y="80"/>
                    <a:pt x="40" y="84"/>
                    <a:pt x="46" y="91"/>
                  </a:cubicBezTo>
                  <a:cubicBezTo>
                    <a:pt x="54" y="101"/>
                    <a:pt x="59" y="115"/>
                    <a:pt x="59" y="131"/>
                  </a:cubicBezTo>
                  <a:cubicBezTo>
                    <a:pt x="59" y="147"/>
                    <a:pt x="54" y="161"/>
                    <a:pt x="46" y="171"/>
                  </a:cubicBezTo>
                  <a:cubicBezTo>
                    <a:pt x="40" y="178"/>
                    <a:pt x="32" y="182"/>
                    <a:pt x="23" y="182"/>
                  </a:cubicBezTo>
                  <a:cubicBezTo>
                    <a:pt x="14" y="182"/>
                    <a:pt x="6" y="178"/>
                    <a:pt x="0" y="170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517" y="258"/>
                    <a:pt x="517" y="258"/>
                    <a:pt x="517" y="258"/>
                  </a:cubicBezTo>
                  <a:lnTo>
                    <a:pt x="517" y="10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C0AAD4C5-2F05-40F3-916C-EACA469A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5292743"/>
              <a:ext cx="1017816" cy="683903"/>
            </a:xfrm>
            <a:custGeom>
              <a:avLst/>
              <a:gdLst>
                <a:gd name="T0" fmla="*/ 2147483646 w 320"/>
                <a:gd name="T1" fmla="*/ 0 h 215"/>
                <a:gd name="T2" fmla="*/ 2147483646 w 320"/>
                <a:gd name="T3" fmla="*/ 2147483646 h 215"/>
                <a:gd name="T4" fmla="*/ 0 w 320"/>
                <a:gd name="T5" fmla="*/ 2147483646 h 215"/>
                <a:gd name="T6" fmla="*/ 2147483646 w 320"/>
                <a:gd name="T7" fmla="*/ 2147483646 h 215"/>
                <a:gd name="T8" fmla="*/ 2147483646 w 320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215">
                  <a:moveTo>
                    <a:pt x="320" y="0"/>
                  </a:moveTo>
                  <a:cubicBezTo>
                    <a:pt x="206" y="53"/>
                    <a:pt x="98" y="116"/>
                    <a:pt x="9" y="206"/>
                  </a:cubicBezTo>
                  <a:cubicBezTo>
                    <a:pt x="6" y="209"/>
                    <a:pt x="3" y="212"/>
                    <a:pt x="0" y="215"/>
                  </a:cubicBezTo>
                  <a:cubicBezTo>
                    <a:pt x="320" y="215"/>
                    <a:pt x="320" y="215"/>
                    <a:pt x="320" y="215"/>
                  </a:cubicBezTo>
                  <a:lnTo>
                    <a:pt x="32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79" name="Freeform 20">
              <a:extLst>
                <a:ext uri="{FF2B5EF4-FFF2-40B4-BE49-F238E27FC236}">
                  <a16:creationId xmlns:a16="http://schemas.microsoft.com/office/drawing/2014/main" id="{2919323C-0C98-4727-A483-D2E612C4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092" y="1769346"/>
              <a:ext cx="793970" cy="979477"/>
            </a:xfrm>
            <a:custGeom>
              <a:avLst/>
              <a:gdLst>
                <a:gd name="T0" fmla="*/ 2147483646 w 250"/>
                <a:gd name="T1" fmla="*/ 2147483646 h 308"/>
                <a:gd name="T2" fmla="*/ 2147483646 w 250"/>
                <a:gd name="T3" fmla="*/ 2147483646 h 308"/>
                <a:gd name="T4" fmla="*/ 2147483646 w 250"/>
                <a:gd name="T5" fmla="*/ 2147483646 h 308"/>
                <a:gd name="T6" fmla="*/ 2147483646 w 250"/>
                <a:gd name="T7" fmla="*/ 2147483646 h 308"/>
                <a:gd name="T8" fmla="*/ 2147483646 w 250"/>
                <a:gd name="T9" fmla="*/ 2147483646 h 308"/>
                <a:gd name="T10" fmla="*/ 2147483646 w 250"/>
                <a:gd name="T11" fmla="*/ 2147483646 h 308"/>
                <a:gd name="T12" fmla="*/ 2147483646 w 250"/>
                <a:gd name="T13" fmla="*/ 2147483646 h 308"/>
                <a:gd name="T14" fmla="*/ 2147483646 w 250"/>
                <a:gd name="T15" fmla="*/ 2147483646 h 308"/>
                <a:gd name="T16" fmla="*/ 2147483646 w 250"/>
                <a:gd name="T17" fmla="*/ 2147483646 h 308"/>
                <a:gd name="T18" fmla="*/ 2147483646 w 250"/>
                <a:gd name="T19" fmla="*/ 2147483646 h 308"/>
                <a:gd name="T20" fmla="*/ 2147483646 w 250"/>
                <a:gd name="T21" fmla="*/ 2147483646 h 308"/>
                <a:gd name="T22" fmla="*/ 2147483646 w 250"/>
                <a:gd name="T23" fmla="*/ 2147483646 h 308"/>
                <a:gd name="T24" fmla="*/ 2147483646 w 250"/>
                <a:gd name="T25" fmla="*/ 2147483646 h 308"/>
                <a:gd name="T26" fmla="*/ 2147483646 w 250"/>
                <a:gd name="T27" fmla="*/ 2147483646 h 308"/>
                <a:gd name="T28" fmla="*/ 2147483646 w 250"/>
                <a:gd name="T29" fmla="*/ 0 h 308"/>
                <a:gd name="T30" fmla="*/ 0 w 250"/>
                <a:gd name="T31" fmla="*/ 0 h 308"/>
                <a:gd name="T32" fmla="*/ 0 w 250"/>
                <a:gd name="T33" fmla="*/ 2147483646 h 308"/>
                <a:gd name="T34" fmla="*/ 2147483646 w 250"/>
                <a:gd name="T35" fmla="*/ 2147483646 h 308"/>
                <a:gd name="T36" fmla="*/ 2147483646 w 250"/>
                <a:gd name="T37" fmla="*/ 2147483646 h 308"/>
                <a:gd name="T38" fmla="*/ 2147483646 w 250"/>
                <a:gd name="T39" fmla="*/ 2147483646 h 308"/>
                <a:gd name="T40" fmla="*/ 2147483646 w 250"/>
                <a:gd name="T41" fmla="*/ 2147483646 h 308"/>
                <a:gd name="T42" fmla="*/ 2147483646 w 250"/>
                <a:gd name="T43" fmla="*/ 2147483646 h 308"/>
                <a:gd name="T44" fmla="*/ 0 w 250"/>
                <a:gd name="T45" fmla="*/ 2147483646 h 308"/>
                <a:gd name="T46" fmla="*/ 0 w 250"/>
                <a:gd name="T47" fmla="*/ 2147483646 h 308"/>
                <a:gd name="T48" fmla="*/ 2147483646 w 250"/>
                <a:gd name="T49" fmla="*/ 2147483646 h 308"/>
                <a:gd name="T50" fmla="*/ 2147483646 w 250"/>
                <a:gd name="T51" fmla="*/ 2147483646 h 3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0" h="308">
                  <a:moveTo>
                    <a:pt x="105" y="254"/>
                  </a:moveTo>
                  <a:cubicBezTo>
                    <a:pt x="106" y="260"/>
                    <a:pt x="106" y="266"/>
                    <a:pt x="100" y="269"/>
                  </a:cubicBezTo>
                  <a:cubicBezTo>
                    <a:pt x="98" y="271"/>
                    <a:pt x="94" y="273"/>
                    <a:pt x="91" y="274"/>
                  </a:cubicBezTo>
                  <a:cubicBezTo>
                    <a:pt x="82" y="280"/>
                    <a:pt x="81" y="292"/>
                    <a:pt x="90" y="299"/>
                  </a:cubicBezTo>
                  <a:cubicBezTo>
                    <a:pt x="98" y="305"/>
                    <a:pt x="109" y="308"/>
                    <a:pt x="120" y="308"/>
                  </a:cubicBezTo>
                  <a:cubicBezTo>
                    <a:pt x="131" y="308"/>
                    <a:pt x="142" y="305"/>
                    <a:pt x="151" y="299"/>
                  </a:cubicBezTo>
                  <a:cubicBezTo>
                    <a:pt x="159" y="292"/>
                    <a:pt x="159" y="280"/>
                    <a:pt x="149" y="274"/>
                  </a:cubicBezTo>
                  <a:cubicBezTo>
                    <a:pt x="146" y="273"/>
                    <a:pt x="143" y="271"/>
                    <a:pt x="140" y="269"/>
                  </a:cubicBezTo>
                  <a:cubicBezTo>
                    <a:pt x="135" y="266"/>
                    <a:pt x="135" y="260"/>
                    <a:pt x="135" y="254"/>
                  </a:cubicBezTo>
                  <a:cubicBezTo>
                    <a:pt x="135" y="251"/>
                    <a:pt x="138" y="250"/>
                    <a:pt x="140" y="248"/>
                  </a:cubicBezTo>
                  <a:cubicBezTo>
                    <a:pt x="242" y="248"/>
                    <a:pt x="242" y="248"/>
                    <a:pt x="242" y="248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50" y="248"/>
                    <a:pt x="250" y="248"/>
                    <a:pt x="250" y="24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47" y="5"/>
                    <a:pt x="243" y="2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1"/>
                    <a:pt x="14" y="67"/>
                    <a:pt x="23" y="67"/>
                  </a:cubicBezTo>
                  <a:cubicBezTo>
                    <a:pt x="32" y="67"/>
                    <a:pt x="40" y="71"/>
                    <a:pt x="46" y="78"/>
                  </a:cubicBezTo>
                  <a:cubicBezTo>
                    <a:pt x="54" y="88"/>
                    <a:pt x="59" y="102"/>
                    <a:pt x="59" y="118"/>
                  </a:cubicBezTo>
                  <a:cubicBezTo>
                    <a:pt x="59" y="134"/>
                    <a:pt x="54" y="148"/>
                    <a:pt x="46" y="158"/>
                  </a:cubicBezTo>
                  <a:cubicBezTo>
                    <a:pt x="40" y="165"/>
                    <a:pt x="32" y="169"/>
                    <a:pt x="23" y="169"/>
                  </a:cubicBezTo>
                  <a:cubicBezTo>
                    <a:pt x="14" y="169"/>
                    <a:pt x="6" y="165"/>
                    <a:pt x="0" y="15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3" y="250"/>
                    <a:pt x="105" y="251"/>
                    <a:pt x="105" y="25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596E8E89-8FE0-4CED-9A8F-491595D65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726" y="2611547"/>
              <a:ext cx="1830336" cy="983188"/>
            </a:xfrm>
            <a:custGeom>
              <a:avLst/>
              <a:gdLst>
                <a:gd name="T0" fmla="*/ 2147483646 w 576"/>
                <a:gd name="T1" fmla="*/ 2147483646 h 309"/>
                <a:gd name="T2" fmla="*/ 2147483646 w 576"/>
                <a:gd name="T3" fmla="*/ 2147483646 h 309"/>
                <a:gd name="T4" fmla="*/ 2147483646 w 576"/>
                <a:gd name="T5" fmla="*/ 0 h 309"/>
                <a:gd name="T6" fmla="*/ 2147483646 w 576"/>
                <a:gd name="T7" fmla="*/ 0 h 309"/>
                <a:gd name="T8" fmla="*/ 2147483646 w 576"/>
                <a:gd name="T9" fmla="*/ 0 h 309"/>
                <a:gd name="T10" fmla="*/ 2147483646 w 576"/>
                <a:gd name="T11" fmla="*/ 0 h 309"/>
                <a:gd name="T12" fmla="*/ 2147483646 w 576"/>
                <a:gd name="T13" fmla="*/ 2147483646 h 309"/>
                <a:gd name="T14" fmla="*/ 2147483646 w 576"/>
                <a:gd name="T15" fmla="*/ 2147483646 h 309"/>
                <a:gd name="T16" fmla="*/ 2147483646 w 576"/>
                <a:gd name="T17" fmla="*/ 2147483646 h 309"/>
                <a:gd name="T18" fmla="*/ 2147483646 w 576"/>
                <a:gd name="T19" fmla="*/ 2147483646 h 309"/>
                <a:gd name="T20" fmla="*/ 2147483646 w 576"/>
                <a:gd name="T21" fmla="*/ 2147483646 h 309"/>
                <a:gd name="T22" fmla="*/ 2147483646 w 576"/>
                <a:gd name="T23" fmla="*/ 0 h 309"/>
                <a:gd name="T24" fmla="*/ 2147483646 w 576"/>
                <a:gd name="T25" fmla="*/ 0 h 309"/>
                <a:gd name="T26" fmla="*/ 2147483646 w 576"/>
                <a:gd name="T27" fmla="*/ 2147483646 h 309"/>
                <a:gd name="T28" fmla="*/ 2147483646 w 576"/>
                <a:gd name="T29" fmla="*/ 2147483646 h 309"/>
                <a:gd name="T30" fmla="*/ 2147483646 w 576"/>
                <a:gd name="T31" fmla="*/ 2147483646 h 309"/>
                <a:gd name="T32" fmla="*/ 2147483646 w 576"/>
                <a:gd name="T33" fmla="*/ 2147483646 h 309"/>
                <a:gd name="T34" fmla="*/ 2147483646 w 576"/>
                <a:gd name="T35" fmla="*/ 2147483646 h 309"/>
                <a:gd name="T36" fmla="*/ 2147483646 w 576"/>
                <a:gd name="T37" fmla="*/ 2147483646 h 309"/>
                <a:gd name="T38" fmla="*/ 2147483646 w 576"/>
                <a:gd name="T39" fmla="*/ 2147483646 h 309"/>
                <a:gd name="T40" fmla="*/ 0 w 576"/>
                <a:gd name="T41" fmla="*/ 2147483646 h 309"/>
                <a:gd name="T42" fmla="*/ 2147483646 w 576"/>
                <a:gd name="T43" fmla="*/ 2147483646 h 309"/>
                <a:gd name="T44" fmla="*/ 2147483646 w 576"/>
                <a:gd name="T45" fmla="*/ 2147483646 h 309"/>
                <a:gd name="T46" fmla="*/ 2147483646 w 576"/>
                <a:gd name="T47" fmla="*/ 2147483646 h 309"/>
                <a:gd name="T48" fmla="*/ 2147483646 w 576"/>
                <a:gd name="T49" fmla="*/ 2147483646 h 309"/>
                <a:gd name="T50" fmla="*/ 2147483646 w 576"/>
                <a:gd name="T51" fmla="*/ 2147483646 h 309"/>
                <a:gd name="T52" fmla="*/ 2147483646 w 576"/>
                <a:gd name="T53" fmla="*/ 2147483646 h 309"/>
                <a:gd name="T54" fmla="*/ 2147483646 w 576"/>
                <a:gd name="T55" fmla="*/ 2147483646 h 309"/>
                <a:gd name="T56" fmla="*/ 2147483646 w 576"/>
                <a:gd name="T57" fmla="*/ 2147483646 h 309"/>
                <a:gd name="T58" fmla="*/ 2147483646 w 576"/>
                <a:gd name="T59" fmla="*/ 2147483646 h 309"/>
                <a:gd name="T60" fmla="*/ 2147483646 w 576"/>
                <a:gd name="T61" fmla="*/ 2147483646 h 309"/>
                <a:gd name="T62" fmla="*/ 2147483646 w 576"/>
                <a:gd name="T63" fmla="*/ 2147483646 h 309"/>
                <a:gd name="T64" fmla="*/ 2147483646 w 576"/>
                <a:gd name="T65" fmla="*/ 2147483646 h 309"/>
                <a:gd name="T66" fmla="*/ 2147483646 w 576"/>
                <a:gd name="T67" fmla="*/ 2147483646 h 309"/>
                <a:gd name="T68" fmla="*/ 2147483646 w 576"/>
                <a:gd name="T69" fmla="*/ 2147483646 h 309"/>
                <a:gd name="T70" fmla="*/ 2147483646 w 576"/>
                <a:gd name="T71" fmla="*/ 2147483646 h 309"/>
                <a:gd name="T72" fmla="*/ 2147483646 w 576"/>
                <a:gd name="T73" fmla="*/ 2147483646 h 309"/>
                <a:gd name="T74" fmla="*/ 2147483646 w 576"/>
                <a:gd name="T75" fmla="*/ 2147483646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76" h="309">
                  <a:moveTo>
                    <a:pt x="200" y="250"/>
                  </a:moveTo>
                  <a:cubicBezTo>
                    <a:pt x="576" y="250"/>
                    <a:pt x="576" y="250"/>
                    <a:pt x="576" y="250"/>
                  </a:cubicBezTo>
                  <a:cubicBezTo>
                    <a:pt x="576" y="0"/>
                    <a:pt x="576" y="0"/>
                    <a:pt x="576" y="0"/>
                  </a:cubicBezTo>
                  <a:cubicBezTo>
                    <a:pt x="575" y="0"/>
                    <a:pt x="575" y="0"/>
                    <a:pt x="575" y="0"/>
                  </a:cubicBezTo>
                  <a:cubicBezTo>
                    <a:pt x="568" y="0"/>
                    <a:pt x="568" y="0"/>
                    <a:pt x="568" y="0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493" y="6"/>
                    <a:pt x="497" y="14"/>
                    <a:pt x="497" y="23"/>
                  </a:cubicBezTo>
                  <a:cubicBezTo>
                    <a:pt x="497" y="32"/>
                    <a:pt x="493" y="40"/>
                    <a:pt x="486" y="46"/>
                  </a:cubicBezTo>
                  <a:cubicBezTo>
                    <a:pt x="476" y="54"/>
                    <a:pt x="462" y="59"/>
                    <a:pt x="446" y="58"/>
                  </a:cubicBezTo>
                  <a:cubicBezTo>
                    <a:pt x="430" y="59"/>
                    <a:pt x="416" y="54"/>
                    <a:pt x="406" y="46"/>
                  </a:cubicBezTo>
                  <a:cubicBezTo>
                    <a:pt x="399" y="40"/>
                    <a:pt x="395" y="32"/>
                    <a:pt x="395" y="23"/>
                  </a:cubicBezTo>
                  <a:cubicBezTo>
                    <a:pt x="395" y="14"/>
                    <a:pt x="399" y="6"/>
                    <a:pt x="4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8" y="105"/>
                    <a:pt x="56" y="108"/>
                    <a:pt x="53" y="108"/>
                  </a:cubicBezTo>
                  <a:cubicBezTo>
                    <a:pt x="47" y="108"/>
                    <a:pt x="42" y="108"/>
                    <a:pt x="39" y="103"/>
                  </a:cubicBezTo>
                  <a:cubicBezTo>
                    <a:pt x="37" y="100"/>
                    <a:pt x="35" y="97"/>
                    <a:pt x="33" y="94"/>
                  </a:cubicBezTo>
                  <a:cubicBezTo>
                    <a:pt x="27" y="84"/>
                    <a:pt x="16" y="84"/>
                    <a:pt x="9" y="92"/>
                  </a:cubicBezTo>
                  <a:cubicBezTo>
                    <a:pt x="2" y="101"/>
                    <a:pt x="0" y="112"/>
                    <a:pt x="0" y="123"/>
                  </a:cubicBezTo>
                  <a:cubicBezTo>
                    <a:pt x="0" y="134"/>
                    <a:pt x="2" y="145"/>
                    <a:pt x="9" y="153"/>
                  </a:cubicBezTo>
                  <a:cubicBezTo>
                    <a:pt x="16" y="162"/>
                    <a:pt x="27" y="161"/>
                    <a:pt x="33" y="152"/>
                  </a:cubicBezTo>
                  <a:cubicBezTo>
                    <a:pt x="35" y="149"/>
                    <a:pt x="37" y="145"/>
                    <a:pt x="39" y="143"/>
                  </a:cubicBezTo>
                  <a:cubicBezTo>
                    <a:pt x="42" y="137"/>
                    <a:pt x="47" y="137"/>
                    <a:pt x="53" y="138"/>
                  </a:cubicBezTo>
                  <a:cubicBezTo>
                    <a:pt x="56" y="138"/>
                    <a:pt x="58" y="140"/>
                    <a:pt x="59" y="143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63" y="251"/>
                    <a:pt x="165" y="253"/>
                    <a:pt x="165" y="256"/>
                  </a:cubicBezTo>
                  <a:cubicBezTo>
                    <a:pt x="166" y="262"/>
                    <a:pt x="165" y="267"/>
                    <a:pt x="160" y="270"/>
                  </a:cubicBezTo>
                  <a:cubicBezTo>
                    <a:pt x="157" y="272"/>
                    <a:pt x="154" y="274"/>
                    <a:pt x="151" y="276"/>
                  </a:cubicBezTo>
                  <a:cubicBezTo>
                    <a:pt x="142" y="282"/>
                    <a:pt x="141" y="293"/>
                    <a:pt x="150" y="300"/>
                  </a:cubicBezTo>
                  <a:cubicBezTo>
                    <a:pt x="158" y="307"/>
                    <a:pt x="169" y="309"/>
                    <a:pt x="180" y="309"/>
                  </a:cubicBezTo>
                  <a:cubicBezTo>
                    <a:pt x="191" y="309"/>
                    <a:pt x="202" y="307"/>
                    <a:pt x="210" y="300"/>
                  </a:cubicBezTo>
                  <a:cubicBezTo>
                    <a:pt x="219" y="293"/>
                    <a:pt x="218" y="282"/>
                    <a:pt x="209" y="276"/>
                  </a:cubicBezTo>
                  <a:cubicBezTo>
                    <a:pt x="206" y="274"/>
                    <a:pt x="203" y="272"/>
                    <a:pt x="200" y="270"/>
                  </a:cubicBezTo>
                  <a:cubicBezTo>
                    <a:pt x="195" y="267"/>
                    <a:pt x="195" y="262"/>
                    <a:pt x="195" y="256"/>
                  </a:cubicBezTo>
                  <a:cubicBezTo>
                    <a:pt x="195" y="253"/>
                    <a:pt x="197" y="251"/>
                    <a:pt x="200" y="2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E2F8647-352C-4D9E-A6FD-026C4232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528" y="1447800"/>
              <a:ext cx="1843940" cy="267130"/>
            </a:xfrm>
            <a:custGeom>
              <a:avLst/>
              <a:gdLst>
                <a:gd name="T0" fmla="*/ 2147483646 w 580"/>
                <a:gd name="T1" fmla="*/ 2147483646 h 84"/>
                <a:gd name="T2" fmla="*/ 2147483646 w 580"/>
                <a:gd name="T3" fmla="*/ 2147483646 h 84"/>
                <a:gd name="T4" fmla="*/ 2147483646 w 580"/>
                <a:gd name="T5" fmla="*/ 0 h 84"/>
                <a:gd name="T6" fmla="*/ 2147483646 w 580"/>
                <a:gd name="T7" fmla="*/ 2147483646 h 84"/>
                <a:gd name="T8" fmla="*/ 0 w 580"/>
                <a:gd name="T9" fmla="*/ 2147483646 h 84"/>
                <a:gd name="T10" fmla="*/ 2147483646 w 580"/>
                <a:gd name="T11" fmla="*/ 214748364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0" h="84">
                  <a:moveTo>
                    <a:pt x="580" y="84"/>
                  </a:moveTo>
                  <a:cubicBezTo>
                    <a:pt x="533" y="54"/>
                    <a:pt x="477" y="32"/>
                    <a:pt x="414" y="16"/>
                  </a:cubicBezTo>
                  <a:cubicBezTo>
                    <a:pt x="372" y="6"/>
                    <a:pt x="330" y="1"/>
                    <a:pt x="290" y="0"/>
                  </a:cubicBezTo>
                  <a:cubicBezTo>
                    <a:pt x="250" y="1"/>
                    <a:pt x="208" y="6"/>
                    <a:pt x="166" y="16"/>
                  </a:cubicBezTo>
                  <a:cubicBezTo>
                    <a:pt x="103" y="32"/>
                    <a:pt x="47" y="54"/>
                    <a:pt x="0" y="84"/>
                  </a:cubicBezTo>
                  <a:lnTo>
                    <a:pt x="580" y="8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9AE31AF4-EFFB-486D-B236-57AD74835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499" y="2907160"/>
              <a:ext cx="1526222" cy="287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FFFFFF"/>
                  </a:solidFill>
                  <a:latin typeface="Open Sans" panose="020B0606030504020204"/>
                </a:rPr>
                <a:t>KNOWLEDGE</a:t>
              </a:r>
              <a:endParaRPr lang="en-US" altLang="en-US">
                <a:latin typeface="Open Sans" panose="020B0606030504020204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197F9DFA-BA5B-4391-8836-E300E12B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013" y="5452279"/>
              <a:ext cx="874406" cy="319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4000" b="1">
                  <a:solidFill>
                    <a:srgbClr val="FFFFFF"/>
                  </a:solidFill>
                  <a:latin typeface="Open Sans" panose="020B0606030504020204"/>
                </a:rPr>
                <a:t>LEARN</a:t>
              </a:r>
              <a:endParaRPr lang="en-US" altLang="en-US">
                <a:latin typeface="Open Sans" panose="020B0606030504020204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718A4295-521A-401F-8501-9FAD41DB0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242" y="4009601"/>
              <a:ext cx="1222374" cy="319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4000" b="1">
                  <a:solidFill>
                    <a:srgbClr val="FFFFFF"/>
                  </a:solidFill>
                  <a:latin typeface="Open Sans" panose="020B0606030504020204"/>
                </a:rPr>
                <a:t>CREATIVE</a:t>
              </a:r>
              <a:endParaRPr lang="en-US" altLang="en-US">
                <a:latin typeface="Open Sans" panose="020B0606030504020204"/>
              </a:endParaRPr>
            </a:p>
          </p:txBody>
        </p:sp>
        <p:sp>
          <p:nvSpPr>
            <p:cNvPr id="101" name="Freeform 26">
              <a:extLst>
                <a:ext uri="{FF2B5EF4-FFF2-40B4-BE49-F238E27FC236}">
                  <a16:creationId xmlns:a16="http://schemas.microsoft.com/office/drawing/2014/main" id="{0A54A24F-C710-4CB2-B398-2B770ED6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228" y="3531772"/>
              <a:ext cx="359883" cy="429140"/>
            </a:xfrm>
            <a:custGeom>
              <a:avLst/>
              <a:gdLst>
                <a:gd name="T0" fmla="*/ 2147483646 w 113"/>
                <a:gd name="T1" fmla="*/ 2147483646 h 135"/>
                <a:gd name="T2" fmla="*/ 2147483646 w 113"/>
                <a:gd name="T3" fmla="*/ 2147483646 h 135"/>
                <a:gd name="T4" fmla="*/ 2147483646 w 113"/>
                <a:gd name="T5" fmla="*/ 2147483646 h 135"/>
                <a:gd name="T6" fmla="*/ 2147483646 w 113"/>
                <a:gd name="T7" fmla="*/ 2147483646 h 135"/>
                <a:gd name="T8" fmla="*/ 2147483646 w 113"/>
                <a:gd name="T9" fmla="*/ 2147483646 h 135"/>
                <a:gd name="T10" fmla="*/ 2147483646 w 113"/>
                <a:gd name="T11" fmla="*/ 2147483646 h 135"/>
                <a:gd name="T12" fmla="*/ 2147483646 w 113"/>
                <a:gd name="T13" fmla="*/ 2147483646 h 135"/>
                <a:gd name="T14" fmla="*/ 2147483646 w 113"/>
                <a:gd name="T15" fmla="*/ 2147483646 h 135"/>
                <a:gd name="T16" fmla="*/ 2147483646 w 113"/>
                <a:gd name="T17" fmla="*/ 2147483646 h 135"/>
                <a:gd name="T18" fmla="*/ 2147483646 w 113"/>
                <a:gd name="T19" fmla="*/ 2147483646 h 135"/>
                <a:gd name="T20" fmla="*/ 2147483646 w 113"/>
                <a:gd name="T21" fmla="*/ 2147483646 h 135"/>
                <a:gd name="T22" fmla="*/ 2147483646 w 113"/>
                <a:gd name="T23" fmla="*/ 2147483646 h 135"/>
                <a:gd name="T24" fmla="*/ 2147483646 w 113"/>
                <a:gd name="T25" fmla="*/ 2147483646 h 135"/>
                <a:gd name="T26" fmla="*/ 2147483646 w 113"/>
                <a:gd name="T27" fmla="*/ 2147483646 h 135"/>
                <a:gd name="T28" fmla="*/ 2147483646 w 113"/>
                <a:gd name="T29" fmla="*/ 2147483646 h 135"/>
                <a:gd name="T30" fmla="*/ 2147483646 w 113"/>
                <a:gd name="T31" fmla="*/ 2147483646 h 135"/>
                <a:gd name="T32" fmla="*/ 2147483646 w 113"/>
                <a:gd name="T33" fmla="*/ 2147483646 h 135"/>
                <a:gd name="T34" fmla="*/ 2147483646 w 113"/>
                <a:gd name="T35" fmla="*/ 2147483646 h 135"/>
                <a:gd name="T36" fmla="*/ 2147483646 w 113"/>
                <a:gd name="T37" fmla="*/ 2147483646 h 135"/>
                <a:gd name="T38" fmla="*/ 2147483646 w 113"/>
                <a:gd name="T39" fmla="*/ 2147483646 h 135"/>
                <a:gd name="T40" fmla="*/ 2147483646 w 113"/>
                <a:gd name="T41" fmla="*/ 2147483646 h 135"/>
                <a:gd name="T42" fmla="*/ 2147483646 w 113"/>
                <a:gd name="T43" fmla="*/ 2147483646 h 135"/>
                <a:gd name="T44" fmla="*/ 2147483646 w 113"/>
                <a:gd name="T45" fmla="*/ 2147483646 h 135"/>
                <a:gd name="T46" fmla="*/ 2147483646 w 113"/>
                <a:gd name="T47" fmla="*/ 2147483646 h 135"/>
                <a:gd name="T48" fmla="*/ 2147483646 w 113"/>
                <a:gd name="T49" fmla="*/ 0 h 135"/>
                <a:gd name="T50" fmla="*/ 2147483646 w 113"/>
                <a:gd name="T51" fmla="*/ 2147483646 h 135"/>
                <a:gd name="T52" fmla="*/ 2147483646 w 113"/>
                <a:gd name="T53" fmla="*/ 2147483646 h 135"/>
                <a:gd name="T54" fmla="*/ 2147483646 w 113"/>
                <a:gd name="T55" fmla="*/ 2147483646 h 135"/>
                <a:gd name="T56" fmla="*/ 2147483646 w 113"/>
                <a:gd name="T57" fmla="*/ 2147483646 h 135"/>
                <a:gd name="T58" fmla="*/ 2147483646 w 113"/>
                <a:gd name="T59" fmla="*/ 2147483646 h 135"/>
                <a:gd name="T60" fmla="*/ 2147483646 w 113"/>
                <a:gd name="T61" fmla="*/ 2147483646 h 135"/>
                <a:gd name="T62" fmla="*/ 2147483646 w 113"/>
                <a:gd name="T63" fmla="*/ 2147483646 h 135"/>
                <a:gd name="T64" fmla="*/ 2147483646 w 113"/>
                <a:gd name="T65" fmla="*/ 2147483646 h 135"/>
                <a:gd name="T66" fmla="*/ 2147483646 w 113"/>
                <a:gd name="T67" fmla="*/ 2147483646 h 135"/>
                <a:gd name="T68" fmla="*/ 2147483646 w 113"/>
                <a:gd name="T69" fmla="*/ 2147483646 h 135"/>
                <a:gd name="T70" fmla="*/ 2147483646 w 113"/>
                <a:gd name="T71" fmla="*/ 2147483646 h 135"/>
                <a:gd name="T72" fmla="*/ 2147483646 w 113"/>
                <a:gd name="T73" fmla="*/ 2147483646 h 135"/>
                <a:gd name="T74" fmla="*/ 2147483646 w 113"/>
                <a:gd name="T75" fmla="*/ 2147483646 h 135"/>
                <a:gd name="T76" fmla="*/ 2147483646 w 113"/>
                <a:gd name="T77" fmla="*/ 2147483646 h 135"/>
                <a:gd name="T78" fmla="*/ 2147483646 w 113"/>
                <a:gd name="T79" fmla="*/ 2147483646 h 135"/>
                <a:gd name="T80" fmla="*/ 2147483646 w 113"/>
                <a:gd name="T81" fmla="*/ 2147483646 h 135"/>
                <a:gd name="T82" fmla="*/ 2147483646 w 113"/>
                <a:gd name="T83" fmla="*/ 2147483646 h 135"/>
                <a:gd name="T84" fmla="*/ 2147483646 w 113"/>
                <a:gd name="T85" fmla="*/ 2147483646 h 135"/>
                <a:gd name="T86" fmla="*/ 2147483646 w 113"/>
                <a:gd name="T87" fmla="*/ 2147483646 h 135"/>
                <a:gd name="T88" fmla="*/ 2147483646 w 113"/>
                <a:gd name="T89" fmla="*/ 2147483646 h 135"/>
                <a:gd name="T90" fmla="*/ 2147483646 w 113"/>
                <a:gd name="T91" fmla="*/ 2147483646 h 135"/>
                <a:gd name="T92" fmla="*/ 2147483646 w 113"/>
                <a:gd name="T93" fmla="*/ 2147483646 h 135"/>
                <a:gd name="T94" fmla="*/ 2147483646 w 113"/>
                <a:gd name="T95" fmla="*/ 2147483646 h 135"/>
                <a:gd name="T96" fmla="*/ 2147483646 w 113"/>
                <a:gd name="T97" fmla="*/ 2147483646 h 135"/>
                <a:gd name="T98" fmla="*/ 2147483646 w 113"/>
                <a:gd name="T99" fmla="*/ 2147483646 h 135"/>
                <a:gd name="T100" fmla="*/ 2147483646 w 113"/>
                <a:gd name="T101" fmla="*/ 2147483646 h 1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" h="135">
                  <a:moveTo>
                    <a:pt x="76" y="131"/>
                  </a:moveTo>
                  <a:cubicBezTo>
                    <a:pt x="76" y="133"/>
                    <a:pt x="74" y="135"/>
                    <a:pt x="71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0" y="135"/>
                    <a:pt x="38" y="133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28"/>
                    <a:pt x="40" y="126"/>
                    <a:pt x="43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4" y="126"/>
                    <a:pt x="76" y="128"/>
                    <a:pt x="76" y="131"/>
                  </a:cubicBezTo>
                  <a:close/>
                  <a:moveTo>
                    <a:pt x="76" y="118"/>
                  </a:moveTo>
                  <a:cubicBezTo>
                    <a:pt x="76" y="116"/>
                    <a:pt x="74" y="114"/>
                    <a:pt x="71" y="114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0" y="114"/>
                    <a:pt x="38" y="116"/>
                    <a:pt x="38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21"/>
                    <a:pt x="40" y="123"/>
                    <a:pt x="43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4" y="123"/>
                    <a:pt x="76" y="121"/>
                    <a:pt x="76" y="118"/>
                  </a:cubicBezTo>
                  <a:close/>
                  <a:moveTo>
                    <a:pt x="61" y="67"/>
                  </a:moveTo>
                  <a:cubicBezTo>
                    <a:pt x="55" y="67"/>
                    <a:pt x="55" y="67"/>
                    <a:pt x="55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4" y="111"/>
                    <a:pt x="55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8" y="111"/>
                    <a:pt x="60" y="111"/>
                    <a:pt x="61" y="111"/>
                  </a:cubicBezTo>
                  <a:lnTo>
                    <a:pt x="61" y="67"/>
                  </a:lnTo>
                  <a:close/>
                  <a:moveTo>
                    <a:pt x="41" y="49"/>
                  </a:moveTo>
                  <a:cubicBezTo>
                    <a:pt x="37" y="49"/>
                    <a:pt x="34" y="52"/>
                    <a:pt x="34" y="56"/>
                  </a:cubicBezTo>
                  <a:cubicBezTo>
                    <a:pt x="34" y="59"/>
                    <a:pt x="37" y="62"/>
                    <a:pt x="41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2"/>
                    <a:pt x="45" y="49"/>
                    <a:pt x="41" y="49"/>
                  </a:cubicBezTo>
                  <a:close/>
                  <a:moveTo>
                    <a:pt x="79" y="56"/>
                  </a:moveTo>
                  <a:cubicBezTo>
                    <a:pt x="79" y="52"/>
                    <a:pt x="76" y="49"/>
                    <a:pt x="73" y="49"/>
                  </a:cubicBezTo>
                  <a:cubicBezTo>
                    <a:pt x="69" y="49"/>
                    <a:pt x="66" y="52"/>
                    <a:pt x="66" y="56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6" y="62"/>
                    <a:pt x="79" y="59"/>
                    <a:pt x="79" y="56"/>
                  </a:cubicBezTo>
                  <a:close/>
                  <a:moveTo>
                    <a:pt x="94" y="43"/>
                  </a:moveTo>
                  <a:cubicBezTo>
                    <a:pt x="91" y="31"/>
                    <a:pt x="77" y="18"/>
                    <a:pt x="57" y="18"/>
                  </a:cubicBezTo>
                  <a:cubicBezTo>
                    <a:pt x="37" y="18"/>
                    <a:pt x="22" y="31"/>
                    <a:pt x="19" y="43"/>
                  </a:cubicBezTo>
                  <a:cubicBezTo>
                    <a:pt x="17" y="52"/>
                    <a:pt x="19" y="61"/>
                    <a:pt x="23" y="70"/>
                  </a:cubicBezTo>
                  <a:cubicBezTo>
                    <a:pt x="27" y="77"/>
                    <a:pt x="32" y="83"/>
                    <a:pt x="35" y="91"/>
                  </a:cubicBezTo>
                  <a:cubicBezTo>
                    <a:pt x="37" y="96"/>
                    <a:pt x="38" y="102"/>
                    <a:pt x="39" y="106"/>
                  </a:cubicBezTo>
                  <a:cubicBezTo>
                    <a:pt x="39" y="110"/>
                    <a:pt x="41" y="111"/>
                    <a:pt x="45" y="111"/>
                  </a:cubicBezTo>
                  <a:cubicBezTo>
                    <a:pt x="46" y="111"/>
                    <a:pt x="47" y="111"/>
                    <a:pt x="48" y="111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38" y="67"/>
                    <a:pt x="35" y="66"/>
                    <a:pt x="33" y="63"/>
                  </a:cubicBezTo>
                  <a:cubicBezTo>
                    <a:pt x="31" y="61"/>
                    <a:pt x="30" y="59"/>
                    <a:pt x="30" y="56"/>
                  </a:cubicBezTo>
                  <a:cubicBezTo>
                    <a:pt x="30" y="53"/>
                    <a:pt x="31" y="50"/>
                    <a:pt x="33" y="48"/>
                  </a:cubicBezTo>
                  <a:cubicBezTo>
                    <a:pt x="35" y="45"/>
                    <a:pt x="38" y="44"/>
                    <a:pt x="41" y="44"/>
                  </a:cubicBezTo>
                  <a:cubicBezTo>
                    <a:pt x="47" y="44"/>
                    <a:pt x="52" y="49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2"/>
                    <a:pt x="62" y="50"/>
                    <a:pt x="65" y="48"/>
                  </a:cubicBezTo>
                  <a:cubicBezTo>
                    <a:pt x="67" y="45"/>
                    <a:pt x="70" y="44"/>
                    <a:pt x="73" y="44"/>
                  </a:cubicBezTo>
                  <a:cubicBezTo>
                    <a:pt x="76" y="44"/>
                    <a:pt x="78" y="45"/>
                    <a:pt x="80" y="48"/>
                  </a:cubicBezTo>
                  <a:cubicBezTo>
                    <a:pt x="83" y="50"/>
                    <a:pt x="84" y="53"/>
                    <a:pt x="84" y="56"/>
                  </a:cubicBezTo>
                  <a:cubicBezTo>
                    <a:pt x="84" y="59"/>
                    <a:pt x="83" y="61"/>
                    <a:pt x="80" y="63"/>
                  </a:cubicBezTo>
                  <a:cubicBezTo>
                    <a:pt x="78" y="66"/>
                    <a:pt x="76" y="67"/>
                    <a:pt x="73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8" y="111"/>
                    <a:pt x="68" y="111"/>
                  </a:cubicBezTo>
                  <a:cubicBezTo>
                    <a:pt x="73" y="111"/>
                    <a:pt x="74" y="110"/>
                    <a:pt x="75" y="106"/>
                  </a:cubicBezTo>
                  <a:cubicBezTo>
                    <a:pt x="76" y="102"/>
                    <a:pt x="77" y="96"/>
                    <a:pt x="79" y="91"/>
                  </a:cubicBezTo>
                  <a:cubicBezTo>
                    <a:pt x="82" y="83"/>
                    <a:pt x="86" y="77"/>
                    <a:pt x="90" y="70"/>
                  </a:cubicBezTo>
                  <a:cubicBezTo>
                    <a:pt x="94" y="61"/>
                    <a:pt x="97" y="52"/>
                    <a:pt x="94" y="43"/>
                  </a:cubicBezTo>
                  <a:close/>
                  <a:moveTo>
                    <a:pt x="61" y="4"/>
                  </a:moveTo>
                  <a:cubicBezTo>
                    <a:pt x="61" y="2"/>
                    <a:pt x="59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3" y="2"/>
                    <a:pt x="53" y="4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4"/>
                    <a:pt x="55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9" y="16"/>
                    <a:pt x="61" y="14"/>
                    <a:pt x="61" y="12"/>
                  </a:cubicBezTo>
                  <a:lnTo>
                    <a:pt x="61" y="4"/>
                  </a:lnTo>
                  <a:close/>
                  <a:moveTo>
                    <a:pt x="84" y="11"/>
                  </a:moveTo>
                  <a:cubicBezTo>
                    <a:pt x="85" y="9"/>
                    <a:pt x="84" y="6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0" y="4"/>
                    <a:pt x="78" y="5"/>
                    <a:pt x="77" y="7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6"/>
                    <a:pt x="73" y="18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7" y="20"/>
                    <a:pt x="79" y="20"/>
                    <a:pt x="80" y="18"/>
                  </a:cubicBezTo>
                  <a:lnTo>
                    <a:pt x="84" y="11"/>
                  </a:lnTo>
                  <a:close/>
                  <a:moveTo>
                    <a:pt x="101" y="24"/>
                  </a:moveTo>
                  <a:cubicBezTo>
                    <a:pt x="102" y="23"/>
                    <a:pt x="103" y="20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99" y="17"/>
                    <a:pt x="97" y="16"/>
                    <a:pt x="95" y="18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5"/>
                    <a:pt x="88" y="27"/>
                    <a:pt x="89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1" y="31"/>
                    <a:pt x="93" y="31"/>
                    <a:pt x="95" y="29"/>
                  </a:cubicBezTo>
                  <a:lnTo>
                    <a:pt x="101" y="24"/>
                  </a:lnTo>
                  <a:close/>
                  <a:moveTo>
                    <a:pt x="110" y="44"/>
                  </a:moveTo>
                  <a:cubicBezTo>
                    <a:pt x="112" y="44"/>
                    <a:pt x="113" y="42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2" y="37"/>
                    <a:pt x="110" y="36"/>
                    <a:pt x="108" y="36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8" y="38"/>
                    <a:pt x="97" y="40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8" y="45"/>
                    <a:pt x="100" y="46"/>
                    <a:pt x="102" y="46"/>
                  </a:cubicBezTo>
                  <a:lnTo>
                    <a:pt x="110" y="44"/>
                  </a:lnTo>
                  <a:close/>
                  <a:moveTo>
                    <a:pt x="108" y="66"/>
                  </a:moveTo>
                  <a:cubicBezTo>
                    <a:pt x="110" y="67"/>
                    <a:pt x="112" y="65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1"/>
                    <a:pt x="112" y="59"/>
                    <a:pt x="109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0" y="56"/>
                    <a:pt x="97" y="58"/>
                    <a:pt x="97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2"/>
                    <a:pt x="98" y="65"/>
                    <a:pt x="100" y="65"/>
                  </a:cubicBezTo>
                  <a:lnTo>
                    <a:pt x="108" y="66"/>
                  </a:lnTo>
                  <a:close/>
                  <a:moveTo>
                    <a:pt x="33" y="18"/>
                  </a:moveTo>
                  <a:cubicBezTo>
                    <a:pt x="34" y="20"/>
                    <a:pt x="36" y="20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8"/>
                    <a:pt x="41" y="16"/>
                    <a:pt x="40" y="1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5"/>
                    <a:pt x="33" y="4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6"/>
                    <a:pt x="28" y="9"/>
                    <a:pt x="29" y="11"/>
                  </a:cubicBezTo>
                  <a:lnTo>
                    <a:pt x="33" y="18"/>
                  </a:lnTo>
                  <a:close/>
                  <a:moveTo>
                    <a:pt x="18" y="29"/>
                  </a:moveTo>
                  <a:cubicBezTo>
                    <a:pt x="20" y="31"/>
                    <a:pt x="22" y="31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7"/>
                    <a:pt x="25" y="25"/>
                    <a:pt x="24" y="2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3"/>
                    <a:pt x="12" y="24"/>
                  </a:cubicBezTo>
                  <a:lnTo>
                    <a:pt x="18" y="29"/>
                  </a:lnTo>
                  <a:close/>
                  <a:moveTo>
                    <a:pt x="11" y="46"/>
                  </a:moveTo>
                  <a:cubicBezTo>
                    <a:pt x="13" y="46"/>
                    <a:pt x="15" y="4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0"/>
                    <a:pt x="15" y="38"/>
                    <a:pt x="12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3" y="36"/>
                    <a:pt x="1" y="37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3" y="44"/>
                  </a:cubicBezTo>
                  <a:lnTo>
                    <a:pt x="11" y="46"/>
                  </a:lnTo>
                  <a:close/>
                  <a:moveTo>
                    <a:pt x="13" y="65"/>
                  </a:moveTo>
                  <a:cubicBezTo>
                    <a:pt x="15" y="65"/>
                    <a:pt x="16" y="62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58"/>
                    <a:pt x="13" y="56"/>
                    <a:pt x="11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1" y="59"/>
                    <a:pt x="0" y="61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5"/>
                    <a:pt x="3" y="67"/>
                    <a:pt x="5" y="66"/>
                  </a:cubicBezTo>
                  <a:lnTo>
                    <a:pt x="13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102" name="Freeform 27">
              <a:extLst>
                <a:ext uri="{FF2B5EF4-FFF2-40B4-BE49-F238E27FC236}">
                  <a16:creationId xmlns:a16="http://schemas.microsoft.com/office/drawing/2014/main" id="{D40CD2CC-545F-4D70-84C1-3DC2559AF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344" y="5452279"/>
              <a:ext cx="416772" cy="374724"/>
            </a:xfrm>
            <a:custGeom>
              <a:avLst/>
              <a:gdLst>
                <a:gd name="T0" fmla="*/ 2147483646 w 131"/>
                <a:gd name="T1" fmla="*/ 2147483646 h 118"/>
                <a:gd name="T2" fmla="*/ 2147483646 w 131"/>
                <a:gd name="T3" fmla="*/ 2147483646 h 118"/>
                <a:gd name="T4" fmla="*/ 2147483646 w 131"/>
                <a:gd name="T5" fmla="*/ 2147483646 h 118"/>
                <a:gd name="T6" fmla="*/ 2147483646 w 131"/>
                <a:gd name="T7" fmla="*/ 0 h 118"/>
                <a:gd name="T8" fmla="*/ 2147483646 w 131"/>
                <a:gd name="T9" fmla="*/ 2147483646 h 118"/>
                <a:gd name="T10" fmla="*/ 2147483646 w 131"/>
                <a:gd name="T11" fmla="*/ 2147483646 h 118"/>
                <a:gd name="T12" fmla="*/ 2147483646 w 131"/>
                <a:gd name="T13" fmla="*/ 2147483646 h 118"/>
                <a:gd name="T14" fmla="*/ 2147483646 w 131"/>
                <a:gd name="T15" fmla="*/ 2147483646 h 118"/>
                <a:gd name="T16" fmla="*/ 2147483646 w 131"/>
                <a:gd name="T17" fmla="*/ 2147483646 h 118"/>
                <a:gd name="T18" fmla="*/ 2147483646 w 131"/>
                <a:gd name="T19" fmla="*/ 2147483646 h 118"/>
                <a:gd name="T20" fmla="*/ 2147483646 w 131"/>
                <a:gd name="T21" fmla="*/ 2147483646 h 118"/>
                <a:gd name="T22" fmla="*/ 2147483646 w 131"/>
                <a:gd name="T23" fmla="*/ 2147483646 h 118"/>
                <a:gd name="T24" fmla="*/ 2147483646 w 131"/>
                <a:gd name="T25" fmla="*/ 2147483646 h 118"/>
                <a:gd name="T26" fmla="*/ 2147483646 w 131"/>
                <a:gd name="T27" fmla="*/ 2147483646 h 118"/>
                <a:gd name="T28" fmla="*/ 2147483646 w 131"/>
                <a:gd name="T29" fmla="*/ 2147483646 h 118"/>
                <a:gd name="T30" fmla="*/ 2147483646 w 131"/>
                <a:gd name="T31" fmla="*/ 2147483646 h 118"/>
                <a:gd name="T32" fmla="*/ 0 w 131"/>
                <a:gd name="T33" fmla="*/ 2147483646 h 118"/>
                <a:gd name="T34" fmla="*/ 2147483646 w 131"/>
                <a:gd name="T35" fmla="*/ 2147483646 h 118"/>
                <a:gd name="T36" fmla="*/ 2147483646 w 131"/>
                <a:gd name="T37" fmla="*/ 2147483646 h 118"/>
                <a:gd name="T38" fmla="*/ 2147483646 w 131"/>
                <a:gd name="T39" fmla="*/ 2147483646 h 118"/>
                <a:gd name="T40" fmla="*/ 2147483646 w 131"/>
                <a:gd name="T41" fmla="*/ 2147483646 h 118"/>
                <a:gd name="T42" fmla="*/ 0 w 131"/>
                <a:gd name="T43" fmla="*/ 2147483646 h 118"/>
                <a:gd name="T44" fmla="*/ 2147483646 w 131"/>
                <a:gd name="T45" fmla="*/ 2147483646 h 118"/>
                <a:gd name="T46" fmla="*/ 2147483646 w 131"/>
                <a:gd name="T47" fmla="*/ 2147483646 h 118"/>
                <a:gd name="T48" fmla="*/ 2147483646 w 131"/>
                <a:gd name="T49" fmla="*/ 2147483646 h 118"/>
                <a:gd name="T50" fmla="*/ 2147483646 w 131"/>
                <a:gd name="T51" fmla="*/ 2147483646 h 118"/>
                <a:gd name="T52" fmla="*/ 2147483646 w 131"/>
                <a:gd name="T53" fmla="*/ 2147483646 h 118"/>
                <a:gd name="T54" fmla="*/ 2147483646 w 131"/>
                <a:gd name="T55" fmla="*/ 2147483646 h 118"/>
                <a:gd name="T56" fmla="*/ 2147483646 w 131"/>
                <a:gd name="T57" fmla="*/ 2147483646 h 118"/>
                <a:gd name="T58" fmla="*/ 2147483646 w 131"/>
                <a:gd name="T59" fmla="*/ 2147483646 h 118"/>
                <a:gd name="T60" fmla="*/ 2147483646 w 131"/>
                <a:gd name="T61" fmla="*/ 2147483646 h 118"/>
                <a:gd name="T62" fmla="*/ 2147483646 w 131"/>
                <a:gd name="T63" fmla="*/ 2147483646 h 118"/>
                <a:gd name="T64" fmla="*/ 2147483646 w 131"/>
                <a:gd name="T65" fmla="*/ 2147483646 h 118"/>
                <a:gd name="T66" fmla="*/ 2147483646 w 131"/>
                <a:gd name="T67" fmla="*/ 2147483646 h 118"/>
                <a:gd name="T68" fmla="*/ 2147483646 w 131"/>
                <a:gd name="T69" fmla="*/ 2147483646 h 118"/>
                <a:gd name="T70" fmla="*/ 2147483646 w 131"/>
                <a:gd name="T71" fmla="*/ 2147483646 h 1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1" h="118">
                  <a:moveTo>
                    <a:pt x="89" y="16"/>
                  </a:moveTo>
                  <a:cubicBezTo>
                    <a:pt x="81" y="16"/>
                    <a:pt x="81" y="16"/>
                    <a:pt x="81" y="16"/>
                  </a:cubicBezTo>
                  <a:cubicBezTo>
                    <a:pt x="81" y="11"/>
                    <a:pt x="77" y="7"/>
                    <a:pt x="73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4" y="7"/>
                    <a:pt x="50" y="11"/>
                    <a:pt x="49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7"/>
                    <a:pt x="48" y="0"/>
                    <a:pt x="5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2" y="0"/>
                    <a:pt x="89" y="7"/>
                    <a:pt x="89" y="16"/>
                  </a:cubicBezTo>
                  <a:close/>
                  <a:moveTo>
                    <a:pt x="19" y="66"/>
                  </a:moveTo>
                  <a:cubicBezTo>
                    <a:pt x="53" y="66"/>
                    <a:pt x="53" y="66"/>
                    <a:pt x="53" y="66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57"/>
                    <a:pt x="55" y="54"/>
                    <a:pt x="59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5" y="54"/>
                    <a:pt x="78" y="57"/>
                    <a:pt x="78" y="61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21" y="66"/>
                    <a:pt x="129" y="57"/>
                    <a:pt x="131" y="47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27"/>
                    <a:pt x="124" y="19"/>
                    <a:pt x="116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6" y="19"/>
                    <a:pt x="0" y="27"/>
                    <a:pt x="0" y="3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57"/>
                    <a:pt x="10" y="66"/>
                    <a:pt x="19" y="66"/>
                  </a:cubicBezTo>
                  <a:close/>
                  <a:moveTo>
                    <a:pt x="111" y="71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9"/>
                    <a:pt x="75" y="82"/>
                    <a:pt x="72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5" y="82"/>
                    <a:pt x="53" y="79"/>
                    <a:pt x="53" y="76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1" y="71"/>
                    <a:pt x="4" y="66"/>
                    <a:pt x="0" y="6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10"/>
                    <a:pt x="6" y="118"/>
                    <a:pt x="15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16" y="118"/>
                    <a:pt x="116" y="118"/>
                    <a:pt x="116" y="118"/>
                  </a:cubicBezTo>
                  <a:cubicBezTo>
                    <a:pt x="124" y="118"/>
                    <a:pt x="131" y="110"/>
                    <a:pt x="131" y="10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7" y="66"/>
                    <a:pt x="119" y="71"/>
                    <a:pt x="111" y="71"/>
                  </a:cubicBezTo>
                  <a:close/>
                  <a:moveTo>
                    <a:pt x="71" y="59"/>
                  </a:move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7" y="60"/>
                    <a:pt x="57" y="62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7"/>
                    <a:pt x="58" y="78"/>
                    <a:pt x="59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4" y="77"/>
                    <a:pt x="74" y="75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0"/>
                    <a:pt x="73" y="59"/>
                    <a:pt x="7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  <p:sp>
          <p:nvSpPr>
            <p:cNvPr id="103" name="Freeform 28">
              <a:extLst>
                <a:ext uri="{FF2B5EF4-FFF2-40B4-BE49-F238E27FC236}">
                  <a16:creationId xmlns:a16="http://schemas.microsoft.com/office/drawing/2014/main" id="{54696A7E-A6E3-4EA9-93B2-A5FA9F049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677" y="1965983"/>
              <a:ext cx="398222" cy="398222"/>
            </a:xfrm>
            <a:custGeom>
              <a:avLst/>
              <a:gdLst>
                <a:gd name="T0" fmla="*/ 2147483646 w 125"/>
                <a:gd name="T1" fmla="*/ 2147483646 h 125"/>
                <a:gd name="T2" fmla="*/ 2147483646 w 125"/>
                <a:gd name="T3" fmla="*/ 2147483646 h 125"/>
                <a:gd name="T4" fmla="*/ 2147483646 w 125"/>
                <a:gd name="T5" fmla="*/ 2147483646 h 125"/>
                <a:gd name="T6" fmla="*/ 2147483646 w 125"/>
                <a:gd name="T7" fmla="*/ 2147483646 h 125"/>
                <a:gd name="T8" fmla="*/ 2147483646 w 125"/>
                <a:gd name="T9" fmla="*/ 2147483646 h 125"/>
                <a:gd name="T10" fmla="*/ 2147483646 w 125"/>
                <a:gd name="T11" fmla="*/ 2147483646 h 125"/>
                <a:gd name="T12" fmla="*/ 2147483646 w 125"/>
                <a:gd name="T13" fmla="*/ 2147483646 h 125"/>
                <a:gd name="T14" fmla="*/ 2147483646 w 125"/>
                <a:gd name="T15" fmla="*/ 2147483646 h 125"/>
                <a:gd name="T16" fmla="*/ 2147483646 w 125"/>
                <a:gd name="T17" fmla="*/ 2147483646 h 125"/>
                <a:gd name="T18" fmla="*/ 2147483646 w 125"/>
                <a:gd name="T19" fmla="*/ 2147483646 h 125"/>
                <a:gd name="T20" fmla="*/ 2147483646 w 125"/>
                <a:gd name="T21" fmla="*/ 0 h 125"/>
                <a:gd name="T22" fmla="*/ 2147483646 w 125"/>
                <a:gd name="T23" fmla="*/ 0 h 125"/>
                <a:gd name="T24" fmla="*/ 2147483646 w 125"/>
                <a:gd name="T25" fmla="*/ 2147483646 h 125"/>
                <a:gd name="T26" fmla="*/ 2147483646 w 125"/>
                <a:gd name="T27" fmla="*/ 2147483646 h 125"/>
                <a:gd name="T28" fmla="*/ 2147483646 w 125"/>
                <a:gd name="T29" fmla="*/ 2147483646 h 125"/>
                <a:gd name="T30" fmla="*/ 2147483646 w 125"/>
                <a:gd name="T31" fmla="*/ 2147483646 h 125"/>
                <a:gd name="T32" fmla="*/ 2147483646 w 125"/>
                <a:gd name="T33" fmla="*/ 2147483646 h 125"/>
                <a:gd name="T34" fmla="*/ 2147483646 w 125"/>
                <a:gd name="T35" fmla="*/ 2147483646 h 125"/>
                <a:gd name="T36" fmla="*/ 2147483646 w 125"/>
                <a:gd name="T37" fmla="*/ 2147483646 h 125"/>
                <a:gd name="T38" fmla="*/ 2147483646 w 125"/>
                <a:gd name="T39" fmla="*/ 2147483646 h 125"/>
                <a:gd name="T40" fmla="*/ 2147483646 w 125"/>
                <a:gd name="T41" fmla="*/ 2147483646 h 125"/>
                <a:gd name="T42" fmla="*/ 2147483646 w 125"/>
                <a:gd name="T43" fmla="*/ 2147483646 h 125"/>
                <a:gd name="T44" fmla="*/ 0 w 125"/>
                <a:gd name="T45" fmla="*/ 2147483646 h 125"/>
                <a:gd name="T46" fmla="*/ 0 w 125"/>
                <a:gd name="T47" fmla="*/ 2147483646 h 125"/>
                <a:gd name="T48" fmla="*/ 2147483646 w 125"/>
                <a:gd name="T49" fmla="*/ 2147483646 h 125"/>
                <a:gd name="T50" fmla="*/ 2147483646 w 125"/>
                <a:gd name="T51" fmla="*/ 2147483646 h 125"/>
                <a:gd name="T52" fmla="*/ 2147483646 w 125"/>
                <a:gd name="T53" fmla="*/ 2147483646 h 125"/>
                <a:gd name="T54" fmla="*/ 2147483646 w 125"/>
                <a:gd name="T55" fmla="*/ 2147483646 h 125"/>
                <a:gd name="T56" fmla="*/ 2147483646 w 125"/>
                <a:gd name="T57" fmla="*/ 2147483646 h 125"/>
                <a:gd name="T58" fmla="*/ 2147483646 w 125"/>
                <a:gd name="T59" fmla="*/ 2147483646 h 125"/>
                <a:gd name="T60" fmla="*/ 2147483646 w 125"/>
                <a:gd name="T61" fmla="*/ 2147483646 h 125"/>
                <a:gd name="T62" fmla="*/ 2147483646 w 125"/>
                <a:gd name="T63" fmla="*/ 2147483646 h 125"/>
                <a:gd name="T64" fmla="*/ 2147483646 w 125"/>
                <a:gd name="T65" fmla="*/ 2147483646 h 125"/>
                <a:gd name="T66" fmla="*/ 2147483646 w 125"/>
                <a:gd name="T67" fmla="*/ 2147483646 h 125"/>
                <a:gd name="T68" fmla="*/ 2147483646 w 125"/>
                <a:gd name="T69" fmla="*/ 2147483646 h 125"/>
                <a:gd name="T70" fmla="*/ 2147483646 w 125"/>
                <a:gd name="T71" fmla="*/ 2147483646 h 125"/>
                <a:gd name="T72" fmla="*/ 2147483646 w 125"/>
                <a:gd name="T73" fmla="*/ 2147483646 h 125"/>
                <a:gd name="T74" fmla="*/ 2147483646 w 125"/>
                <a:gd name="T75" fmla="*/ 2147483646 h 125"/>
                <a:gd name="T76" fmla="*/ 2147483646 w 125"/>
                <a:gd name="T77" fmla="*/ 2147483646 h 125"/>
                <a:gd name="T78" fmla="*/ 2147483646 w 125"/>
                <a:gd name="T79" fmla="*/ 2147483646 h 125"/>
                <a:gd name="T80" fmla="*/ 2147483646 w 125"/>
                <a:gd name="T81" fmla="*/ 2147483646 h 125"/>
                <a:gd name="T82" fmla="*/ 2147483646 w 125"/>
                <a:gd name="T83" fmla="*/ 2147483646 h 125"/>
                <a:gd name="T84" fmla="*/ 2147483646 w 125"/>
                <a:gd name="T85" fmla="*/ 2147483646 h 125"/>
                <a:gd name="T86" fmla="*/ 2147483646 w 125"/>
                <a:gd name="T87" fmla="*/ 2147483646 h 125"/>
                <a:gd name="T88" fmla="*/ 2147483646 w 125"/>
                <a:gd name="T89" fmla="*/ 2147483646 h 125"/>
                <a:gd name="T90" fmla="*/ 2147483646 w 125"/>
                <a:gd name="T91" fmla="*/ 2147483646 h 125"/>
                <a:gd name="T92" fmla="*/ 2147483646 w 125"/>
                <a:gd name="T93" fmla="*/ 2147483646 h 125"/>
                <a:gd name="T94" fmla="*/ 2147483646 w 125"/>
                <a:gd name="T95" fmla="*/ 2147483646 h 125"/>
                <a:gd name="T96" fmla="*/ 2147483646 w 125"/>
                <a:gd name="T97" fmla="*/ 2147483646 h 125"/>
                <a:gd name="T98" fmla="*/ 2147483646 w 125"/>
                <a:gd name="T99" fmla="*/ 2147483646 h 125"/>
                <a:gd name="T100" fmla="*/ 2147483646 w 125"/>
                <a:gd name="T101" fmla="*/ 2147483646 h 125"/>
                <a:gd name="T102" fmla="*/ 2147483646 w 125"/>
                <a:gd name="T103" fmla="*/ 2147483646 h 125"/>
                <a:gd name="T104" fmla="*/ 2147483646 w 125"/>
                <a:gd name="T105" fmla="*/ 2147483646 h 125"/>
                <a:gd name="T106" fmla="*/ 2147483646 w 125"/>
                <a:gd name="T107" fmla="*/ 2147483646 h 1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25">
                  <a:moveTo>
                    <a:pt x="123" y="53"/>
                  </a:moveTo>
                  <a:cubicBezTo>
                    <a:pt x="107" y="51"/>
                    <a:pt x="107" y="51"/>
                    <a:pt x="107" y="51"/>
                  </a:cubicBezTo>
                  <a:cubicBezTo>
                    <a:pt x="106" y="47"/>
                    <a:pt x="104" y="43"/>
                    <a:pt x="102" y="3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2" y="25"/>
                    <a:pt x="112" y="24"/>
                    <a:pt x="111" y="23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1" y="13"/>
                    <a:pt x="100" y="13"/>
                    <a:pt x="99" y="1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2" y="21"/>
                    <a:pt x="78" y="19"/>
                    <a:pt x="74" y="18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1" y="1"/>
                    <a:pt x="70" y="0"/>
                    <a:pt x="6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7" y="19"/>
                    <a:pt x="43" y="21"/>
                    <a:pt x="39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43"/>
                    <a:pt x="19" y="47"/>
                    <a:pt x="18" y="51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4"/>
                    <a:pt x="0" y="55"/>
                    <a:pt x="0" y="5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1" y="71"/>
                    <a:pt x="2" y="71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8"/>
                    <a:pt x="21" y="82"/>
                    <a:pt x="23" y="86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3" y="101"/>
                    <a:pt x="14" y="10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2"/>
                    <a:pt x="25" y="112"/>
                    <a:pt x="26" y="111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3" y="104"/>
                    <a:pt x="47" y="106"/>
                    <a:pt x="51" y="107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4"/>
                    <a:pt x="55" y="125"/>
                    <a:pt x="56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0" y="125"/>
                    <a:pt x="71" y="124"/>
                    <a:pt x="72" y="12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8" y="106"/>
                    <a:pt x="82" y="104"/>
                    <a:pt x="86" y="102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100" y="112"/>
                    <a:pt x="101" y="112"/>
                    <a:pt x="102" y="111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2" y="101"/>
                    <a:pt x="112" y="100"/>
                    <a:pt x="111" y="99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4" y="82"/>
                    <a:pt x="106" y="78"/>
                    <a:pt x="107" y="74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4" y="71"/>
                    <a:pt x="125" y="70"/>
                    <a:pt x="125" y="69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5"/>
                    <a:pt x="124" y="54"/>
                    <a:pt x="123" y="53"/>
                  </a:cubicBezTo>
                  <a:close/>
                  <a:moveTo>
                    <a:pt x="62" y="85"/>
                  </a:moveTo>
                  <a:cubicBezTo>
                    <a:pt x="50" y="85"/>
                    <a:pt x="39" y="75"/>
                    <a:pt x="39" y="62"/>
                  </a:cubicBezTo>
                  <a:cubicBezTo>
                    <a:pt x="39" y="50"/>
                    <a:pt x="50" y="39"/>
                    <a:pt x="62" y="39"/>
                  </a:cubicBezTo>
                  <a:cubicBezTo>
                    <a:pt x="75" y="39"/>
                    <a:pt x="86" y="50"/>
                    <a:pt x="86" y="62"/>
                  </a:cubicBezTo>
                  <a:cubicBezTo>
                    <a:pt x="86" y="75"/>
                    <a:pt x="75" y="85"/>
                    <a:pt x="62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600">
                <a:latin typeface="Open Sans" panose="020B0606030504020204"/>
              </a:endParaRPr>
            </a:p>
          </p:txBody>
        </p:sp>
      </p:grpSp>
      <p:sp>
        <p:nvSpPr>
          <p:cNvPr id="105" name="TextBox 28">
            <a:extLst>
              <a:ext uri="{FF2B5EF4-FFF2-40B4-BE49-F238E27FC236}">
                <a16:creationId xmlns:a16="http://schemas.microsoft.com/office/drawing/2014/main" id="{FB8F40C4-3FDA-49F1-98F4-3E6919A04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1100" y="5291155"/>
            <a:ext cx="6573047" cy="497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latin typeface="+mn-lt"/>
                <a:cs typeface="Open Sans" panose="020B0606030504020204" pitchFamily="34" charset="0"/>
              </a:rPr>
              <a:t>Lorem ipsum dolor sit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amet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consectetur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adipiscing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elit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, sed do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eiusmod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tempor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incididunt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ut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labore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et dolore magna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aliqua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. Ut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enim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ad minim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veniam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,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quis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nostrud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exercitation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ullamco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laboris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nisi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ut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aliquip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ex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ea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commodo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consequat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. Duis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aute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irure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dolor in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reprehenderit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in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voluptate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velit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esse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cillum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dolore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eu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fugiat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nulla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 </a:t>
            </a:r>
            <a:r>
              <a:rPr lang="en-US" altLang="en-US" sz="2400" err="1">
                <a:latin typeface="+mn-lt"/>
                <a:cs typeface="Open Sans" panose="020B0606030504020204" pitchFamily="34" charset="0"/>
              </a:rPr>
              <a:t>pariatur</a:t>
            </a:r>
            <a:r>
              <a:rPr lang="en-US" altLang="en-US" sz="2400">
                <a:latin typeface="+mn-lt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88AA5E-404F-4665-98B4-5DBA60CAF70E}"/>
              </a:ext>
            </a:extLst>
          </p:cNvPr>
          <p:cNvSpPr/>
          <p:nvPr/>
        </p:nvSpPr>
        <p:spPr>
          <a:xfrm>
            <a:off x="2151101" y="3846604"/>
            <a:ext cx="709161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6600" b="1">
                <a:solidFill>
                  <a:srgbClr val="272E3A"/>
                </a:solidFill>
                <a:latin typeface="+mj-lt"/>
                <a:cs typeface="Open Sans" panose="020B0606030504020204" pitchFamily="34" charset="0"/>
              </a:rPr>
              <a:t>LOREM IPSUM </a:t>
            </a:r>
            <a:endParaRPr lang="en-US" sz="6600" b="1">
              <a:solidFill>
                <a:srgbClr val="272E3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2208615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29"/>
          <p:cNvGrpSpPr/>
          <p:nvPr/>
        </p:nvGrpSpPr>
        <p:grpSpPr>
          <a:xfrm>
            <a:off x="5245860" y="2308129"/>
            <a:ext cx="14788019" cy="11610376"/>
            <a:chOff x="1382525" y="1469916"/>
            <a:chExt cx="4774025" cy="3748184"/>
          </a:xfrm>
        </p:grpSpPr>
        <p:sp>
          <p:nvSpPr>
            <p:cNvPr id="576" name="Google Shape;576;p29"/>
            <p:cNvSpPr/>
            <p:nvPr/>
          </p:nvSpPr>
          <p:spPr>
            <a:xfrm>
              <a:off x="1989751" y="1469916"/>
              <a:ext cx="3558786" cy="3559072"/>
            </a:xfrm>
            <a:custGeom>
              <a:avLst/>
              <a:gdLst/>
              <a:ahLst/>
              <a:cxnLst/>
              <a:rect l="l" t="t" r="r" b="b"/>
              <a:pathLst>
                <a:path w="124651" h="124661" extrusionOk="0">
                  <a:moveTo>
                    <a:pt x="106400" y="18251"/>
                  </a:moveTo>
                  <a:cubicBezTo>
                    <a:pt x="118093" y="29945"/>
                    <a:pt x="124651" y="45798"/>
                    <a:pt x="124651" y="62330"/>
                  </a:cubicBezTo>
                  <a:cubicBezTo>
                    <a:pt x="124651" y="78862"/>
                    <a:pt x="118093" y="94716"/>
                    <a:pt x="106400" y="106399"/>
                  </a:cubicBezTo>
                  <a:cubicBezTo>
                    <a:pt x="94717" y="118092"/>
                    <a:pt x="78863" y="124660"/>
                    <a:pt x="62331" y="124660"/>
                  </a:cubicBezTo>
                  <a:cubicBezTo>
                    <a:pt x="45799" y="124660"/>
                    <a:pt x="29946" y="118092"/>
                    <a:pt x="18252" y="106399"/>
                  </a:cubicBezTo>
                  <a:cubicBezTo>
                    <a:pt x="6569" y="94716"/>
                    <a:pt x="1" y="78862"/>
                    <a:pt x="1" y="62330"/>
                  </a:cubicBezTo>
                  <a:cubicBezTo>
                    <a:pt x="1" y="45798"/>
                    <a:pt x="6569" y="29945"/>
                    <a:pt x="18252" y="18251"/>
                  </a:cubicBezTo>
                  <a:cubicBezTo>
                    <a:pt x="29946" y="6568"/>
                    <a:pt x="45799" y="0"/>
                    <a:pt x="62331" y="0"/>
                  </a:cubicBezTo>
                  <a:cubicBezTo>
                    <a:pt x="78863" y="0"/>
                    <a:pt x="94717" y="6568"/>
                    <a:pt x="106400" y="18251"/>
                  </a:cubicBezTo>
                  <a:close/>
                </a:path>
              </a:pathLst>
            </a:custGeom>
            <a:solidFill>
              <a:schemeClr val="bg1">
                <a:lumMod val="85000"/>
                <a:alpha val="4972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9"/>
            <p:cNvSpPr/>
            <p:nvPr/>
          </p:nvSpPr>
          <p:spPr>
            <a:xfrm>
              <a:off x="1382525" y="3835450"/>
              <a:ext cx="978125" cy="759250"/>
            </a:xfrm>
            <a:custGeom>
              <a:avLst/>
              <a:gdLst/>
              <a:ahLst/>
              <a:cxnLst/>
              <a:rect l="l" t="t" r="r" b="b"/>
              <a:pathLst>
                <a:path w="39125" h="30370" extrusionOk="0">
                  <a:moveTo>
                    <a:pt x="415" y="7492"/>
                  </a:moveTo>
                  <a:cubicBezTo>
                    <a:pt x="425" y="7417"/>
                    <a:pt x="436" y="7343"/>
                    <a:pt x="468" y="7269"/>
                  </a:cubicBezTo>
                  <a:cubicBezTo>
                    <a:pt x="500" y="7163"/>
                    <a:pt x="563" y="7067"/>
                    <a:pt x="648" y="6982"/>
                  </a:cubicBezTo>
                  <a:lnTo>
                    <a:pt x="6835" y="308"/>
                  </a:lnTo>
                  <a:cubicBezTo>
                    <a:pt x="7057" y="64"/>
                    <a:pt x="7408" y="0"/>
                    <a:pt x="7705" y="149"/>
                  </a:cubicBezTo>
                  <a:lnTo>
                    <a:pt x="38626" y="15768"/>
                  </a:lnTo>
                  <a:cubicBezTo>
                    <a:pt x="38976" y="15959"/>
                    <a:pt x="39125" y="16394"/>
                    <a:pt x="38944" y="16755"/>
                  </a:cubicBezTo>
                  <a:lnTo>
                    <a:pt x="34976" y="24608"/>
                  </a:lnTo>
                  <a:lnTo>
                    <a:pt x="34976" y="24608"/>
                  </a:lnTo>
                  <a:lnTo>
                    <a:pt x="32323" y="29860"/>
                  </a:lnTo>
                  <a:cubicBezTo>
                    <a:pt x="32132" y="30221"/>
                    <a:pt x="31697" y="30369"/>
                    <a:pt x="31336" y="30178"/>
                  </a:cubicBezTo>
                  <a:lnTo>
                    <a:pt x="415" y="14569"/>
                  </a:lnTo>
                  <a:cubicBezTo>
                    <a:pt x="149" y="14431"/>
                    <a:pt x="1" y="14155"/>
                    <a:pt x="22" y="13869"/>
                  </a:cubicBezTo>
                  <a:lnTo>
                    <a:pt x="171" y="11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9"/>
            <p:cNvSpPr/>
            <p:nvPr/>
          </p:nvSpPr>
          <p:spPr>
            <a:xfrm>
              <a:off x="1382525" y="4847225"/>
              <a:ext cx="638825" cy="326300"/>
            </a:xfrm>
            <a:custGeom>
              <a:avLst/>
              <a:gdLst/>
              <a:ahLst/>
              <a:cxnLst/>
              <a:rect l="l" t="t" r="r" b="b"/>
              <a:pathLst>
                <a:path w="25553" h="13052" extrusionOk="0">
                  <a:moveTo>
                    <a:pt x="33" y="6112"/>
                  </a:moveTo>
                  <a:cubicBezTo>
                    <a:pt x="11" y="6070"/>
                    <a:pt x="1" y="6017"/>
                    <a:pt x="1" y="5964"/>
                  </a:cubicBezTo>
                  <a:cubicBezTo>
                    <a:pt x="1" y="5889"/>
                    <a:pt x="22" y="5815"/>
                    <a:pt x="54" y="5751"/>
                  </a:cubicBezTo>
                  <a:lnTo>
                    <a:pt x="2325" y="319"/>
                  </a:lnTo>
                  <a:cubicBezTo>
                    <a:pt x="2410" y="117"/>
                    <a:pt x="2611" y="0"/>
                    <a:pt x="2813" y="21"/>
                  </a:cubicBezTo>
                  <a:lnTo>
                    <a:pt x="25096" y="2632"/>
                  </a:lnTo>
                  <a:cubicBezTo>
                    <a:pt x="25362" y="2653"/>
                    <a:pt x="25553" y="2897"/>
                    <a:pt x="25510" y="3162"/>
                  </a:cubicBezTo>
                  <a:lnTo>
                    <a:pt x="24852" y="8818"/>
                  </a:lnTo>
                  <a:lnTo>
                    <a:pt x="24852" y="8818"/>
                  </a:lnTo>
                  <a:lnTo>
                    <a:pt x="24407" y="12606"/>
                  </a:lnTo>
                  <a:cubicBezTo>
                    <a:pt x="24375" y="12872"/>
                    <a:pt x="24141" y="13052"/>
                    <a:pt x="23876" y="13020"/>
                  </a:cubicBezTo>
                  <a:lnTo>
                    <a:pt x="1593" y="10420"/>
                  </a:lnTo>
                  <a:cubicBezTo>
                    <a:pt x="1412" y="10399"/>
                    <a:pt x="1253" y="10261"/>
                    <a:pt x="1200" y="10081"/>
                  </a:cubicBezTo>
                  <a:lnTo>
                    <a:pt x="765" y="860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9"/>
            <p:cNvSpPr/>
            <p:nvPr/>
          </p:nvSpPr>
          <p:spPr>
            <a:xfrm>
              <a:off x="4750800" y="2855225"/>
              <a:ext cx="548900" cy="671450"/>
            </a:xfrm>
            <a:custGeom>
              <a:avLst/>
              <a:gdLst/>
              <a:ahLst/>
              <a:cxnLst/>
              <a:rect l="l" t="t" r="r" b="b"/>
              <a:pathLst>
                <a:path w="21956" h="26858" extrusionOk="0">
                  <a:moveTo>
                    <a:pt x="17095" y="574"/>
                  </a:moveTo>
                  <a:cubicBezTo>
                    <a:pt x="17223" y="584"/>
                    <a:pt x="17350" y="659"/>
                    <a:pt x="17435" y="754"/>
                  </a:cubicBezTo>
                  <a:lnTo>
                    <a:pt x="21775" y="5306"/>
                  </a:lnTo>
                  <a:cubicBezTo>
                    <a:pt x="21924" y="5466"/>
                    <a:pt x="21955" y="5710"/>
                    <a:pt x="21839" y="5901"/>
                  </a:cubicBezTo>
                  <a:lnTo>
                    <a:pt x="9763" y="26529"/>
                  </a:lnTo>
                  <a:cubicBezTo>
                    <a:pt x="9615" y="26773"/>
                    <a:pt x="9307" y="26858"/>
                    <a:pt x="9073" y="26709"/>
                  </a:cubicBezTo>
                  <a:lnTo>
                    <a:pt x="3831" y="23643"/>
                  </a:lnTo>
                  <a:lnTo>
                    <a:pt x="3831" y="23643"/>
                  </a:lnTo>
                  <a:lnTo>
                    <a:pt x="330" y="21595"/>
                  </a:lnTo>
                  <a:cubicBezTo>
                    <a:pt x="86" y="21457"/>
                    <a:pt x="1" y="21149"/>
                    <a:pt x="149" y="20905"/>
                  </a:cubicBezTo>
                  <a:lnTo>
                    <a:pt x="12225" y="277"/>
                  </a:lnTo>
                  <a:cubicBezTo>
                    <a:pt x="12331" y="96"/>
                    <a:pt x="12522" y="1"/>
                    <a:pt x="12724" y="33"/>
                  </a:cubicBezTo>
                  <a:lnTo>
                    <a:pt x="14347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9"/>
            <p:cNvSpPr/>
            <p:nvPr/>
          </p:nvSpPr>
          <p:spPr>
            <a:xfrm>
              <a:off x="2935225" y="2344300"/>
              <a:ext cx="851575" cy="1323500"/>
            </a:xfrm>
            <a:custGeom>
              <a:avLst/>
              <a:gdLst/>
              <a:ahLst/>
              <a:cxnLst/>
              <a:rect l="l" t="t" r="r" b="b"/>
              <a:pathLst>
                <a:path w="34063" h="52940" extrusionOk="0">
                  <a:moveTo>
                    <a:pt x="7216" y="255"/>
                  </a:moveTo>
                  <a:cubicBezTo>
                    <a:pt x="7290" y="181"/>
                    <a:pt x="7375" y="128"/>
                    <a:pt x="7481" y="86"/>
                  </a:cubicBezTo>
                  <a:cubicBezTo>
                    <a:pt x="7619" y="22"/>
                    <a:pt x="7778" y="1"/>
                    <a:pt x="7927" y="11"/>
                  </a:cubicBezTo>
                  <a:lnTo>
                    <a:pt x="20310" y="96"/>
                  </a:lnTo>
                  <a:cubicBezTo>
                    <a:pt x="20756" y="96"/>
                    <a:pt x="21149" y="393"/>
                    <a:pt x="21265" y="828"/>
                  </a:cubicBezTo>
                  <a:lnTo>
                    <a:pt x="33914" y="46202"/>
                  </a:lnTo>
                  <a:cubicBezTo>
                    <a:pt x="34063" y="46732"/>
                    <a:pt x="33755" y="47284"/>
                    <a:pt x="33224" y="47433"/>
                  </a:cubicBezTo>
                  <a:lnTo>
                    <a:pt x="21690" y="50637"/>
                  </a:lnTo>
                  <a:lnTo>
                    <a:pt x="21690" y="50637"/>
                  </a:lnTo>
                  <a:lnTo>
                    <a:pt x="13986" y="52791"/>
                  </a:lnTo>
                  <a:cubicBezTo>
                    <a:pt x="13466" y="52940"/>
                    <a:pt x="12914" y="52622"/>
                    <a:pt x="12766" y="52102"/>
                  </a:cubicBezTo>
                  <a:lnTo>
                    <a:pt x="117" y="6728"/>
                  </a:lnTo>
                  <a:cubicBezTo>
                    <a:pt x="0" y="6336"/>
                    <a:pt x="138" y="5922"/>
                    <a:pt x="446" y="5678"/>
                  </a:cubicBezTo>
                  <a:lnTo>
                    <a:pt x="2972" y="36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9"/>
            <p:cNvSpPr/>
            <p:nvPr/>
          </p:nvSpPr>
          <p:spPr>
            <a:xfrm>
              <a:off x="2382650" y="2776450"/>
              <a:ext cx="880475" cy="1000650"/>
            </a:xfrm>
            <a:custGeom>
              <a:avLst/>
              <a:gdLst/>
              <a:ahLst/>
              <a:cxnLst/>
              <a:rect l="l" t="t" r="r" b="b"/>
              <a:pathLst>
                <a:path w="35219" h="40026" extrusionOk="0">
                  <a:moveTo>
                    <a:pt x="3597" y="3682"/>
                  </a:moveTo>
                  <a:cubicBezTo>
                    <a:pt x="3640" y="3608"/>
                    <a:pt x="3693" y="3544"/>
                    <a:pt x="3757" y="3491"/>
                  </a:cubicBezTo>
                  <a:cubicBezTo>
                    <a:pt x="3842" y="3406"/>
                    <a:pt x="3948" y="3353"/>
                    <a:pt x="4064" y="3322"/>
                  </a:cubicBezTo>
                  <a:lnTo>
                    <a:pt x="13010" y="117"/>
                  </a:lnTo>
                  <a:cubicBezTo>
                    <a:pt x="13328" y="0"/>
                    <a:pt x="13689" y="106"/>
                    <a:pt x="13890" y="393"/>
                  </a:cubicBezTo>
                  <a:lnTo>
                    <a:pt x="34975" y="29775"/>
                  </a:lnTo>
                  <a:cubicBezTo>
                    <a:pt x="35219" y="30115"/>
                    <a:pt x="35145" y="30592"/>
                    <a:pt x="34805" y="30836"/>
                  </a:cubicBezTo>
                  <a:lnTo>
                    <a:pt x="27335" y="36195"/>
                  </a:lnTo>
                  <a:lnTo>
                    <a:pt x="27335" y="36195"/>
                  </a:lnTo>
                  <a:lnTo>
                    <a:pt x="22348" y="39782"/>
                  </a:lnTo>
                  <a:cubicBezTo>
                    <a:pt x="22008" y="40026"/>
                    <a:pt x="21530" y="39941"/>
                    <a:pt x="21286" y="39601"/>
                  </a:cubicBezTo>
                  <a:lnTo>
                    <a:pt x="202" y="10219"/>
                  </a:lnTo>
                  <a:cubicBezTo>
                    <a:pt x="21" y="9975"/>
                    <a:pt x="0" y="9635"/>
                    <a:pt x="170" y="9381"/>
                  </a:cubicBezTo>
                  <a:lnTo>
                    <a:pt x="1443" y="72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9"/>
            <p:cNvSpPr/>
            <p:nvPr/>
          </p:nvSpPr>
          <p:spPr>
            <a:xfrm>
              <a:off x="1489450" y="3376500"/>
              <a:ext cx="1145500" cy="914175"/>
            </a:xfrm>
            <a:custGeom>
              <a:avLst/>
              <a:gdLst/>
              <a:ahLst/>
              <a:cxnLst/>
              <a:rect l="l" t="t" r="r" b="b"/>
              <a:pathLst>
                <a:path w="45820" h="36567" extrusionOk="0">
                  <a:moveTo>
                    <a:pt x="7311" y="11323"/>
                  </a:moveTo>
                  <a:lnTo>
                    <a:pt x="5974" y="10304"/>
                  </a:lnTo>
                  <a:cubicBezTo>
                    <a:pt x="5826" y="10198"/>
                    <a:pt x="5751" y="10007"/>
                    <a:pt x="5794" y="9816"/>
                  </a:cubicBezTo>
                  <a:lnTo>
                    <a:pt x="6059" y="8458"/>
                  </a:lnTo>
                  <a:lnTo>
                    <a:pt x="3513" y="6516"/>
                  </a:lnTo>
                  <a:cubicBezTo>
                    <a:pt x="3364" y="6399"/>
                    <a:pt x="3290" y="6208"/>
                    <a:pt x="3332" y="6028"/>
                  </a:cubicBezTo>
                  <a:lnTo>
                    <a:pt x="3502" y="5158"/>
                  </a:lnTo>
                  <a:lnTo>
                    <a:pt x="223" y="2664"/>
                  </a:lnTo>
                  <a:cubicBezTo>
                    <a:pt x="74" y="2547"/>
                    <a:pt x="0" y="2356"/>
                    <a:pt x="43" y="2176"/>
                  </a:cubicBezTo>
                  <a:lnTo>
                    <a:pt x="244" y="1189"/>
                  </a:lnTo>
                  <a:cubicBezTo>
                    <a:pt x="265" y="1062"/>
                    <a:pt x="340" y="945"/>
                    <a:pt x="446" y="871"/>
                  </a:cubicBezTo>
                  <a:lnTo>
                    <a:pt x="1581" y="118"/>
                  </a:lnTo>
                  <a:cubicBezTo>
                    <a:pt x="1751" y="1"/>
                    <a:pt x="1985" y="1"/>
                    <a:pt x="2154" y="139"/>
                  </a:cubicBezTo>
                  <a:lnTo>
                    <a:pt x="5391" y="2611"/>
                  </a:lnTo>
                  <a:lnTo>
                    <a:pt x="6441" y="1911"/>
                  </a:lnTo>
                  <a:cubicBezTo>
                    <a:pt x="6611" y="1783"/>
                    <a:pt x="6844" y="1794"/>
                    <a:pt x="7004" y="1921"/>
                  </a:cubicBezTo>
                  <a:lnTo>
                    <a:pt x="9529" y="3842"/>
                  </a:lnTo>
                  <a:lnTo>
                    <a:pt x="11153" y="2760"/>
                  </a:lnTo>
                  <a:cubicBezTo>
                    <a:pt x="11322" y="2643"/>
                    <a:pt x="11556" y="2643"/>
                    <a:pt x="11715" y="2781"/>
                  </a:cubicBezTo>
                  <a:lnTo>
                    <a:pt x="13020" y="3768"/>
                  </a:lnTo>
                  <a:lnTo>
                    <a:pt x="15312" y="2240"/>
                  </a:lnTo>
                  <a:cubicBezTo>
                    <a:pt x="15482" y="2112"/>
                    <a:pt x="15715" y="2123"/>
                    <a:pt x="15885" y="2250"/>
                  </a:cubicBezTo>
                  <a:lnTo>
                    <a:pt x="45565" y="24895"/>
                  </a:lnTo>
                  <a:cubicBezTo>
                    <a:pt x="45777" y="25054"/>
                    <a:pt x="45820" y="25362"/>
                    <a:pt x="45660" y="25574"/>
                  </a:cubicBezTo>
                  <a:lnTo>
                    <a:pt x="37479" y="36312"/>
                  </a:lnTo>
                  <a:cubicBezTo>
                    <a:pt x="37309" y="36525"/>
                    <a:pt x="37002" y="36567"/>
                    <a:pt x="36789" y="36397"/>
                  </a:cubicBezTo>
                  <a:lnTo>
                    <a:pt x="7099" y="13764"/>
                  </a:lnTo>
                  <a:cubicBezTo>
                    <a:pt x="6951" y="13647"/>
                    <a:pt x="6876" y="13456"/>
                    <a:pt x="6919" y="132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9"/>
            <p:cNvSpPr/>
            <p:nvPr/>
          </p:nvSpPr>
          <p:spPr>
            <a:xfrm>
              <a:off x="4877600" y="3096625"/>
              <a:ext cx="1195125" cy="914200"/>
            </a:xfrm>
            <a:custGeom>
              <a:avLst/>
              <a:gdLst/>
              <a:ahLst/>
              <a:cxnLst/>
              <a:rect l="l" t="t" r="r" b="b"/>
              <a:pathLst>
                <a:path w="47805" h="36568" extrusionOk="0">
                  <a:moveTo>
                    <a:pt x="31007" y="21032"/>
                  </a:moveTo>
                  <a:lnTo>
                    <a:pt x="30254" y="20268"/>
                  </a:lnTo>
                  <a:lnTo>
                    <a:pt x="16915" y="33363"/>
                  </a:lnTo>
                  <a:cubicBezTo>
                    <a:pt x="16799" y="33479"/>
                    <a:pt x="16597" y="33479"/>
                    <a:pt x="16470" y="33363"/>
                  </a:cubicBezTo>
                  <a:lnTo>
                    <a:pt x="15939" y="32821"/>
                  </a:lnTo>
                  <a:cubicBezTo>
                    <a:pt x="15812" y="32694"/>
                    <a:pt x="15812" y="32492"/>
                    <a:pt x="15939" y="32376"/>
                  </a:cubicBezTo>
                  <a:lnTo>
                    <a:pt x="29277" y="19282"/>
                  </a:lnTo>
                  <a:lnTo>
                    <a:pt x="28450" y="18443"/>
                  </a:lnTo>
                  <a:lnTo>
                    <a:pt x="15408" y="31251"/>
                  </a:lnTo>
                  <a:cubicBezTo>
                    <a:pt x="15292" y="31378"/>
                    <a:pt x="15079" y="31378"/>
                    <a:pt x="14963" y="31251"/>
                  </a:cubicBezTo>
                  <a:lnTo>
                    <a:pt x="14432" y="30720"/>
                  </a:lnTo>
                  <a:cubicBezTo>
                    <a:pt x="14305" y="30593"/>
                    <a:pt x="14305" y="30391"/>
                    <a:pt x="14432" y="30264"/>
                  </a:cubicBezTo>
                  <a:lnTo>
                    <a:pt x="27155" y="17775"/>
                  </a:lnTo>
                  <a:cubicBezTo>
                    <a:pt x="26550" y="17785"/>
                    <a:pt x="25945" y="17785"/>
                    <a:pt x="25341" y="17785"/>
                  </a:cubicBezTo>
                  <a:lnTo>
                    <a:pt x="12204" y="30678"/>
                  </a:lnTo>
                  <a:cubicBezTo>
                    <a:pt x="12077" y="30795"/>
                    <a:pt x="11886" y="30795"/>
                    <a:pt x="11758" y="30678"/>
                  </a:cubicBezTo>
                  <a:lnTo>
                    <a:pt x="10931" y="29829"/>
                  </a:lnTo>
                  <a:cubicBezTo>
                    <a:pt x="10803" y="29702"/>
                    <a:pt x="10803" y="29500"/>
                    <a:pt x="10931" y="29373"/>
                  </a:cubicBezTo>
                  <a:lnTo>
                    <a:pt x="22804" y="17711"/>
                  </a:lnTo>
                  <a:cubicBezTo>
                    <a:pt x="22253" y="17690"/>
                    <a:pt x="21712" y="17658"/>
                    <a:pt x="21160" y="17616"/>
                  </a:cubicBezTo>
                  <a:lnTo>
                    <a:pt x="11408" y="27197"/>
                  </a:lnTo>
                  <a:cubicBezTo>
                    <a:pt x="11281" y="27325"/>
                    <a:pt x="11079" y="27325"/>
                    <a:pt x="10952" y="27197"/>
                  </a:cubicBezTo>
                  <a:lnTo>
                    <a:pt x="10421" y="26667"/>
                  </a:lnTo>
                  <a:cubicBezTo>
                    <a:pt x="10294" y="26540"/>
                    <a:pt x="10294" y="26338"/>
                    <a:pt x="10421" y="26221"/>
                  </a:cubicBezTo>
                  <a:lnTo>
                    <a:pt x="19356" y="17446"/>
                  </a:lnTo>
                  <a:lnTo>
                    <a:pt x="18974" y="17403"/>
                  </a:lnTo>
                  <a:cubicBezTo>
                    <a:pt x="18677" y="17372"/>
                    <a:pt x="18380" y="17340"/>
                    <a:pt x="18082" y="17308"/>
                  </a:cubicBezTo>
                  <a:lnTo>
                    <a:pt x="9753" y="25489"/>
                  </a:lnTo>
                  <a:cubicBezTo>
                    <a:pt x="9625" y="25606"/>
                    <a:pt x="9424" y="25606"/>
                    <a:pt x="9307" y="25489"/>
                  </a:cubicBezTo>
                  <a:lnTo>
                    <a:pt x="8776" y="24959"/>
                  </a:lnTo>
                  <a:cubicBezTo>
                    <a:pt x="8649" y="24831"/>
                    <a:pt x="8649" y="24630"/>
                    <a:pt x="8776" y="24502"/>
                  </a:cubicBezTo>
                  <a:lnTo>
                    <a:pt x="16300" y="17106"/>
                  </a:lnTo>
                  <a:lnTo>
                    <a:pt x="16003" y="17074"/>
                  </a:lnTo>
                  <a:cubicBezTo>
                    <a:pt x="15737" y="17032"/>
                    <a:pt x="15472" y="17000"/>
                    <a:pt x="15207" y="16958"/>
                  </a:cubicBezTo>
                  <a:lnTo>
                    <a:pt x="8161" y="23876"/>
                  </a:lnTo>
                  <a:cubicBezTo>
                    <a:pt x="8034" y="24004"/>
                    <a:pt x="7832" y="24004"/>
                    <a:pt x="7705" y="23876"/>
                  </a:cubicBezTo>
                  <a:lnTo>
                    <a:pt x="7174" y="23346"/>
                  </a:lnTo>
                  <a:cubicBezTo>
                    <a:pt x="7047" y="23229"/>
                    <a:pt x="7047" y="23017"/>
                    <a:pt x="7174" y="22900"/>
                  </a:cubicBezTo>
                  <a:lnTo>
                    <a:pt x="13477" y="16714"/>
                  </a:lnTo>
                  <a:lnTo>
                    <a:pt x="13063" y="16639"/>
                  </a:lnTo>
                  <a:lnTo>
                    <a:pt x="12204" y="16491"/>
                  </a:lnTo>
                  <a:lnTo>
                    <a:pt x="6442" y="22147"/>
                  </a:lnTo>
                  <a:cubicBezTo>
                    <a:pt x="6315" y="22274"/>
                    <a:pt x="6113" y="22274"/>
                    <a:pt x="5986" y="22147"/>
                  </a:cubicBezTo>
                  <a:lnTo>
                    <a:pt x="5455" y="21616"/>
                  </a:lnTo>
                  <a:cubicBezTo>
                    <a:pt x="5338" y="21489"/>
                    <a:pt x="5338" y="21287"/>
                    <a:pt x="5455" y="21160"/>
                  </a:cubicBezTo>
                  <a:lnTo>
                    <a:pt x="10517" y="16194"/>
                  </a:lnTo>
                  <a:lnTo>
                    <a:pt x="10209" y="16130"/>
                  </a:lnTo>
                  <a:lnTo>
                    <a:pt x="9477" y="15992"/>
                  </a:lnTo>
                  <a:lnTo>
                    <a:pt x="4871" y="20512"/>
                  </a:lnTo>
                  <a:cubicBezTo>
                    <a:pt x="4744" y="20629"/>
                    <a:pt x="4543" y="20629"/>
                    <a:pt x="4415" y="20512"/>
                  </a:cubicBezTo>
                  <a:lnTo>
                    <a:pt x="3885" y="19971"/>
                  </a:lnTo>
                  <a:cubicBezTo>
                    <a:pt x="3757" y="19844"/>
                    <a:pt x="3757" y="19642"/>
                    <a:pt x="3885" y="19515"/>
                  </a:cubicBezTo>
                  <a:lnTo>
                    <a:pt x="7853" y="15621"/>
                  </a:lnTo>
                  <a:cubicBezTo>
                    <a:pt x="5858" y="15186"/>
                    <a:pt x="3874" y="14708"/>
                    <a:pt x="1900" y="14167"/>
                  </a:cubicBezTo>
                  <a:cubicBezTo>
                    <a:pt x="1752" y="14124"/>
                    <a:pt x="1656" y="13976"/>
                    <a:pt x="1667" y="13827"/>
                  </a:cubicBezTo>
                  <a:lnTo>
                    <a:pt x="1741" y="13159"/>
                  </a:lnTo>
                  <a:cubicBezTo>
                    <a:pt x="1741" y="13063"/>
                    <a:pt x="1794" y="12978"/>
                    <a:pt x="1869" y="12936"/>
                  </a:cubicBezTo>
                  <a:cubicBezTo>
                    <a:pt x="1879" y="12925"/>
                    <a:pt x="1900" y="12915"/>
                    <a:pt x="1911" y="12904"/>
                  </a:cubicBezTo>
                  <a:cubicBezTo>
                    <a:pt x="1349" y="12766"/>
                    <a:pt x="797" y="12628"/>
                    <a:pt x="234" y="12469"/>
                  </a:cubicBezTo>
                  <a:cubicBezTo>
                    <a:pt x="107" y="12437"/>
                    <a:pt x="1" y="12321"/>
                    <a:pt x="1" y="12172"/>
                  </a:cubicBezTo>
                  <a:lnTo>
                    <a:pt x="892" y="11302"/>
                  </a:lnTo>
                  <a:cubicBezTo>
                    <a:pt x="4734" y="12321"/>
                    <a:pt x="8681" y="13010"/>
                    <a:pt x="12639" y="13180"/>
                  </a:cubicBezTo>
                  <a:cubicBezTo>
                    <a:pt x="13753" y="13223"/>
                    <a:pt x="14867" y="13223"/>
                    <a:pt x="15971" y="13180"/>
                  </a:cubicBezTo>
                  <a:cubicBezTo>
                    <a:pt x="17191" y="13127"/>
                    <a:pt x="18411" y="13021"/>
                    <a:pt x="19621" y="12862"/>
                  </a:cubicBezTo>
                  <a:cubicBezTo>
                    <a:pt x="20067" y="12798"/>
                    <a:pt x="20502" y="12724"/>
                    <a:pt x="20948" y="12650"/>
                  </a:cubicBezTo>
                  <a:cubicBezTo>
                    <a:pt x="21892" y="12480"/>
                    <a:pt x="22826" y="12278"/>
                    <a:pt x="23749" y="12034"/>
                  </a:cubicBezTo>
                  <a:cubicBezTo>
                    <a:pt x="26752" y="11238"/>
                    <a:pt x="29426" y="10050"/>
                    <a:pt x="32111" y="8554"/>
                  </a:cubicBezTo>
                  <a:lnTo>
                    <a:pt x="40695" y="118"/>
                  </a:lnTo>
                  <a:cubicBezTo>
                    <a:pt x="40822" y="1"/>
                    <a:pt x="41024" y="1"/>
                    <a:pt x="41151" y="118"/>
                  </a:cubicBezTo>
                  <a:lnTo>
                    <a:pt x="41979" y="967"/>
                  </a:lnTo>
                  <a:cubicBezTo>
                    <a:pt x="42106" y="1094"/>
                    <a:pt x="42106" y="1296"/>
                    <a:pt x="41979" y="1423"/>
                  </a:cubicBezTo>
                  <a:lnTo>
                    <a:pt x="37883" y="5434"/>
                  </a:lnTo>
                  <a:lnTo>
                    <a:pt x="42297" y="9944"/>
                  </a:lnTo>
                  <a:lnTo>
                    <a:pt x="46393" y="5922"/>
                  </a:lnTo>
                  <a:cubicBezTo>
                    <a:pt x="46521" y="5795"/>
                    <a:pt x="46722" y="5795"/>
                    <a:pt x="46850" y="5922"/>
                  </a:cubicBezTo>
                  <a:lnTo>
                    <a:pt x="47677" y="6760"/>
                  </a:lnTo>
                  <a:cubicBezTo>
                    <a:pt x="47805" y="6888"/>
                    <a:pt x="47805" y="7089"/>
                    <a:pt x="47677" y="7217"/>
                  </a:cubicBezTo>
                  <a:lnTo>
                    <a:pt x="17913" y="36440"/>
                  </a:lnTo>
                  <a:cubicBezTo>
                    <a:pt x="17785" y="36567"/>
                    <a:pt x="17584" y="36567"/>
                    <a:pt x="17456" y="36440"/>
                  </a:cubicBezTo>
                  <a:lnTo>
                    <a:pt x="16629" y="35602"/>
                  </a:lnTo>
                  <a:cubicBezTo>
                    <a:pt x="16501" y="35474"/>
                    <a:pt x="16501" y="35273"/>
                    <a:pt x="16629" y="35145"/>
                  </a:cubicBezTo>
                  <a:lnTo>
                    <a:pt x="31007" y="21032"/>
                  </a:lnTo>
                  <a:close/>
                  <a:moveTo>
                    <a:pt x="32164" y="19886"/>
                  </a:moveTo>
                  <a:lnTo>
                    <a:pt x="35336" y="16777"/>
                  </a:lnTo>
                  <a:cubicBezTo>
                    <a:pt x="34678" y="16947"/>
                    <a:pt x="34021" y="17085"/>
                    <a:pt x="33384" y="17191"/>
                  </a:cubicBezTo>
                  <a:lnTo>
                    <a:pt x="31421" y="19122"/>
                  </a:lnTo>
                  <a:lnTo>
                    <a:pt x="32174" y="19886"/>
                  </a:lnTo>
                  <a:close/>
                  <a:moveTo>
                    <a:pt x="30445" y="18136"/>
                  </a:moveTo>
                  <a:lnTo>
                    <a:pt x="31071" y="17520"/>
                  </a:lnTo>
                  <a:cubicBezTo>
                    <a:pt x="30689" y="17552"/>
                    <a:pt x="30317" y="17594"/>
                    <a:pt x="29946" y="17626"/>
                  </a:cubicBezTo>
                  <a:close/>
                  <a:moveTo>
                    <a:pt x="27760" y="15398"/>
                  </a:moveTo>
                  <a:lnTo>
                    <a:pt x="28704" y="16363"/>
                  </a:lnTo>
                  <a:cubicBezTo>
                    <a:pt x="31813" y="16194"/>
                    <a:pt x="35135" y="15695"/>
                    <a:pt x="37597" y="14560"/>
                  </a:cubicBezTo>
                  <a:lnTo>
                    <a:pt x="41130" y="11079"/>
                  </a:lnTo>
                  <a:lnTo>
                    <a:pt x="36726" y="6591"/>
                  </a:lnTo>
                  <a:lnTo>
                    <a:pt x="27760" y="15398"/>
                  </a:lnTo>
                  <a:close/>
                  <a:moveTo>
                    <a:pt x="25542" y="15016"/>
                  </a:moveTo>
                  <a:lnTo>
                    <a:pt x="28948" y="11684"/>
                  </a:lnTo>
                  <a:cubicBezTo>
                    <a:pt x="28015" y="12077"/>
                    <a:pt x="27081" y="12437"/>
                    <a:pt x="26105" y="12766"/>
                  </a:cubicBezTo>
                  <a:lnTo>
                    <a:pt x="22454" y="16342"/>
                  </a:lnTo>
                  <a:cubicBezTo>
                    <a:pt x="22911" y="16363"/>
                    <a:pt x="23356" y="16385"/>
                    <a:pt x="23813" y="16406"/>
                  </a:cubicBezTo>
                  <a:lnTo>
                    <a:pt x="24120" y="16406"/>
                  </a:lnTo>
                  <a:lnTo>
                    <a:pt x="25542" y="15005"/>
                  </a:lnTo>
                  <a:close/>
                  <a:moveTo>
                    <a:pt x="4129" y="13403"/>
                  </a:moveTo>
                  <a:cubicBezTo>
                    <a:pt x="5731" y="13806"/>
                    <a:pt x="7355" y="14188"/>
                    <a:pt x="8978" y="14528"/>
                  </a:cubicBezTo>
                  <a:lnTo>
                    <a:pt x="9265" y="14231"/>
                  </a:lnTo>
                  <a:cubicBezTo>
                    <a:pt x="7546" y="14040"/>
                    <a:pt x="5816" y="13753"/>
                    <a:pt x="4129" y="13403"/>
                  </a:cubicBezTo>
                  <a:close/>
                  <a:moveTo>
                    <a:pt x="20587" y="16226"/>
                  </a:moveTo>
                  <a:lnTo>
                    <a:pt x="23314" y="13551"/>
                  </a:lnTo>
                  <a:lnTo>
                    <a:pt x="22900" y="13647"/>
                  </a:lnTo>
                  <a:cubicBezTo>
                    <a:pt x="22444" y="13753"/>
                    <a:pt x="21977" y="13838"/>
                    <a:pt x="21521" y="13933"/>
                  </a:cubicBezTo>
                  <a:lnTo>
                    <a:pt x="19303" y="16109"/>
                  </a:lnTo>
                  <a:lnTo>
                    <a:pt x="19674" y="16151"/>
                  </a:lnTo>
                  <a:cubicBezTo>
                    <a:pt x="19982" y="16172"/>
                    <a:pt x="20279" y="16204"/>
                    <a:pt x="20587" y="16226"/>
                  </a:cubicBezTo>
                  <a:close/>
                  <a:moveTo>
                    <a:pt x="17509" y="15918"/>
                  </a:moveTo>
                  <a:lnTo>
                    <a:pt x="19175" y="14284"/>
                  </a:lnTo>
                  <a:lnTo>
                    <a:pt x="18878" y="14315"/>
                  </a:lnTo>
                  <a:cubicBezTo>
                    <a:pt x="18518" y="14347"/>
                    <a:pt x="18157" y="14390"/>
                    <a:pt x="17796" y="14411"/>
                  </a:cubicBezTo>
                  <a:lnTo>
                    <a:pt x="16406" y="15780"/>
                  </a:lnTo>
                  <a:lnTo>
                    <a:pt x="16703" y="15822"/>
                  </a:lnTo>
                  <a:close/>
                  <a:moveTo>
                    <a:pt x="14666" y="15546"/>
                  </a:moveTo>
                  <a:lnTo>
                    <a:pt x="15695" y="14528"/>
                  </a:lnTo>
                  <a:lnTo>
                    <a:pt x="15271" y="14538"/>
                  </a:lnTo>
                  <a:cubicBezTo>
                    <a:pt x="14910" y="14538"/>
                    <a:pt x="14549" y="14549"/>
                    <a:pt x="14188" y="14538"/>
                  </a:cubicBezTo>
                  <a:lnTo>
                    <a:pt x="13371" y="15334"/>
                  </a:lnTo>
                  <a:lnTo>
                    <a:pt x="13785" y="15398"/>
                  </a:lnTo>
                  <a:cubicBezTo>
                    <a:pt x="14071" y="15451"/>
                    <a:pt x="14369" y="15493"/>
                    <a:pt x="14666" y="15536"/>
                  </a:cubicBezTo>
                  <a:close/>
                  <a:moveTo>
                    <a:pt x="11684" y="15048"/>
                  </a:moveTo>
                  <a:lnTo>
                    <a:pt x="12257" y="14485"/>
                  </a:lnTo>
                  <a:lnTo>
                    <a:pt x="11949" y="14464"/>
                  </a:lnTo>
                  <a:cubicBezTo>
                    <a:pt x="11663" y="14453"/>
                    <a:pt x="11366" y="14432"/>
                    <a:pt x="11079" y="14411"/>
                  </a:cubicBezTo>
                  <a:lnTo>
                    <a:pt x="10623" y="14846"/>
                  </a:lnTo>
                  <a:lnTo>
                    <a:pt x="10931" y="1491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1772500" y="2142950"/>
              <a:ext cx="1530700" cy="1530700"/>
            </a:xfrm>
            <a:custGeom>
              <a:avLst/>
              <a:gdLst/>
              <a:ahLst/>
              <a:cxnLst/>
              <a:rect l="l" t="t" r="r" b="b"/>
              <a:pathLst>
                <a:path w="61228" h="61228" extrusionOk="0">
                  <a:moveTo>
                    <a:pt x="42095" y="11280"/>
                  </a:moveTo>
                  <a:cubicBezTo>
                    <a:pt x="51868" y="17085"/>
                    <a:pt x="55784" y="29266"/>
                    <a:pt x="51200" y="39676"/>
                  </a:cubicBezTo>
                  <a:cubicBezTo>
                    <a:pt x="46626" y="50086"/>
                    <a:pt x="35007" y="55434"/>
                    <a:pt x="24120" y="52155"/>
                  </a:cubicBezTo>
                  <a:lnTo>
                    <a:pt x="24120" y="52155"/>
                  </a:lnTo>
                  <a:cubicBezTo>
                    <a:pt x="11195" y="48260"/>
                    <a:pt x="4595" y="33925"/>
                    <a:pt x="10028" y="21573"/>
                  </a:cubicBezTo>
                  <a:cubicBezTo>
                    <a:pt x="15461" y="9211"/>
                    <a:pt x="30486" y="4394"/>
                    <a:pt x="42095" y="11291"/>
                  </a:cubicBezTo>
                  <a:close/>
                  <a:moveTo>
                    <a:pt x="30911" y="22231"/>
                  </a:moveTo>
                  <a:cubicBezTo>
                    <a:pt x="32481" y="22284"/>
                    <a:pt x="33999" y="22783"/>
                    <a:pt x="35293" y="23653"/>
                  </a:cubicBezTo>
                  <a:lnTo>
                    <a:pt x="42085" y="14305"/>
                  </a:lnTo>
                  <a:lnTo>
                    <a:pt x="42679" y="13488"/>
                  </a:lnTo>
                  <a:cubicBezTo>
                    <a:pt x="39230" y="11058"/>
                    <a:pt x="35124" y="9721"/>
                    <a:pt x="30911" y="9668"/>
                  </a:cubicBezTo>
                  <a:lnTo>
                    <a:pt x="30911" y="22231"/>
                  </a:lnTo>
                  <a:close/>
                  <a:moveTo>
                    <a:pt x="35781" y="24014"/>
                  </a:moveTo>
                  <a:cubicBezTo>
                    <a:pt x="36047" y="24215"/>
                    <a:pt x="36301" y="24449"/>
                    <a:pt x="36545" y="24682"/>
                  </a:cubicBezTo>
                  <a:cubicBezTo>
                    <a:pt x="37405" y="25542"/>
                    <a:pt x="38074" y="26592"/>
                    <a:pt x="38498" y="27738"/>
                  </a:cubicBezTo>
                  <a:lnTo>
                    <a:pt x="42095" y="26561"/>
                  </a:lnTo>
                  <a:lnTo>
                    <a:pt x="50446" y="23855"/>
                  </a:lnTo>
                  <a:cubicBezTo>
                    <a:pt x="49088" y="19854"/>
                    <a:pt x="46552" y="16374"/>
                    <a:pt x="43178" y="13838"/>
                  </a:cubicBezTo>
                  <a:lnTo>
                    <a:pt x="42095" y="15323"/>
                  </a:lnTo>
                  <a:close/>
                  <a:moveTo>
                    <a:pt x="38678" y="28311"/>
                  </a:moveTo>
                  <a:cubicBezTo>
                    <a:pt x="39103" y="29818"/>
                    <a:pt x="39103" y="31410"/>
                    <a:pt x="38678" y="32917"/>
                  </a:cubicBezTo>
                  <a:lnTo>
                    <a:pt x="42095" y="34031"/>
                  </a:lnTo>
                  <a:lnTo>
                    <a:pt x="50637" y="36811"/>
                  </a:lnTo>
                  <a:cubicBezTo>
                    <a:pt x="51879" y="32768"/>
                    <a:pt x="51879" y="28460"/>
                    <a:pt x="50637" y="24428"/>
                  </a:cubicBezTo>
                  <a:lnTo>
                    <a:pt x="42095" y="27208"/>
                  </a:lnTo>
                  <a:close/>
                  <a:moveTo>
                    <a:pt x="38498" y="33500"/>
                  </a:moveTo>
                  <a:cubicBezTo>
                    <a:pt x="38074" y="34646"/>
                    <a:pt x="37405" y="35686"/>
                    <a:pt x="36545" y="36546"/>
                  </a:cubicBezTo>
                  <a:cubicBezTo>
                    <a:pt x="36301" y="36790"/>
                    <a:pt x="36047" y="37013"/>
                    <a:pt x="35781" y="37225"/>
                  </a:cubicBezTo>
                  <a:lnTo>
                    <a:pt x="42095" y="45905"/>
                  </a:lnTo>
                  <a:lnTo>
                    <a:pt x="43167" y="47390"/>
                  </a:lnTo>
                  <a:cubicBezTo>
                    <a:pt x="46552" y="44854"/>
                    <a:pt x="49088" y="41374"/>
                    <a:pt x="50446" y="37373"/>
                  </a:cubicBezTo>
                  <a:lnTo>
                    <a:pt x="42095" y="34668"/>
                  </a:lnTo>
                  <a:lnTo>
                    <a:pt x="38498" y="33490"/>
                  </a:lnTo>
                  <a:close/>
                  <a:moveTo>
                    <a:pt x="35293" y="37575"/>
                  </a:moveTo>
                  <a:cubicBezTo>
                    <a:pt x="33999" y="38456"/>
                    <a:pt x="32481" y="38944"/>
                    <a:pt x="30922" y="38997"/>
                  </a:cubicBezTo>
                  <a:lnTo>
                    <a:pt x="30922" y="51571"/>
                  </a:lnTo>
                  <a:cubicBezTo>
                    <a:pt x="35134" y="51507"/>
                    <a:pt x="39241" y="50181"/>
                    <a:pt x="42689" y="47741"/>
                  </a:cubicBezTo>
                  <a:lnTo>
                    <a:pt x="42095" y="46934"/>
                  </a:lnTo>
                  <a:lnTo>
                    <a:pt x="35304" y="37575"/>
                  </a:lnTo>
                  <a:close/>
                  <a:moveTo>
                    <a:pt x="30317" y="38997"/>
                  </a:moveTo>
                  <a:cubicBezTo>
                    <a:pt x="28746" y="38944"/>
                    <a:pt x="27229" y="38456"/>
                    <a:pt x="25934" y="37575"/>
                  </a:cubicBezTo>
                  <a:lnTo>
                    <a:pt x="24130" y="40069"/>
                  </a:lnTo>
                  <a:lnTo>
                    <a:pt x="18538" y="47741"/>
                  </a:lnTo>
                  <a:cubicBezTo>
                    <a:pt x="21987" y="50181"/>
                    <a:pt x="26093" y="51507"/>
                    <a:pt x="30317" y="51571"/>
                  </a:cubicBezTo>
                  <a:close/>
                  <a:moveTo>
                    <a:pt x="25436" y="37225"/>
                  </a:moveTo>
                  <a:cubicBezTo>
                    <a:pt x="25170" y="37013"/>
                    <a:pt x="24916" y="36790"/>
                    <a:pt x="24682" y="36546"/>
                  </a:cubicBezTo>
                  <a:cubicBezTo>
                    <a:pt x="23812" y="35686"/>
                    <a:pt x="23154" y="34646"/>
                    <a:pt x="22730" y="33500"/>
                  </a:cubicBezTo>
                  <a:lnTo>
                    <a:pt x="10781" y="37384"/>
                  </a:lnTo>
                  <a:cubicBezTo>
                    <a:pt x="12150" y="41374"/>
                    <a:pt x="14686" y="44865"/>
                    <a:pt x="18061" y="47390"/>
                  </a:cubicBezTo>
                  <a:lnTo>
                    <a:pt x="24130" y="39039"/>
                  </a:lnTo>
                  <a:lnTo>
                    <a:pt x="25446" y="37214"/>
                  </a:lnTo>
                  <a:close/>
                  <a:moveTo>
                    <a:pt x="22539" y="32927"/>
                  </a:moveTo>
                  <a:cubicBezTo>
                    <a:pt x="22114" y="31420"/>
                    <a:pt x="22114" y="29818"/>
                    <a:pt x="22539" y="28311"/>
                  </a:cubicBezTo>
                  <a:lnTo>
                    <a:pt x="10590" y="24438"/>
                  </a:lnTo>
                  <a:cubicBezTo>
                    <a:pt x="9349" y="28471"/>
                    <a:pt x="9349" y="32779"/>
                    <a:pt x="10590" y="36811"/>
                  </a:cubicBezTo>
                  <a:close/>
                  <a:moveTo>
                    <a:pt x="22730" y="27738"/>
                  </a:moveTo>
                  <a:cubicBezTo>
                    <a:pt x="23271" y="26274"/>
                    <a:pt x="24205" y="24980"/>
                    <a:pt x="25436" y="24014"/>
                  </a:cubicBezTo>
                  <a:lnTo>
                    <a:pt x="24120" y="22199"/>
                  </a:lnTo>
                  <a:lnTo>
                    <a:pt x="18050" y="13838"/>
                  </a:lnTo>
                  <a:cubicBezTo>
                    <a:pt x="14676" y="16374"/>
                    <a:pt x="12140" y="19865"/>
                    <a:pt x="10781" y="23855"/>
                  </a:cubicBezTo>
                  <a:lnTo>
                    <a:pt x="22740" y="27738"/>
                  </a:lnTo>
                  <a:close/>
                  <a:moveTo>
                    <a:pt x="25924" y="23653"/>
                  </a:moveTo>
                  <a:cubicBezTo>
                    <a:pt x="27229" y="22783"/>
                    <a:pt x="28746" y="22284"/>
                    <a:pt x="30306" y="22231"/>
                  </a:cubicBezTo>
                  <a:lnTo>
                    <a:pt x="30306" y="9668"/>
                  </a:lnTo>
                  <a:cubicBezTo>
                    <a:pt x="26083" y="9721"/>
                    <a:pt x="21976" y="11058"/>
                    <a:pt x="18538" y="13488"/>
                  </a:cubicBezTo>
                  <a:lnTo>
                    <a:pt x="24120" y="21170"/>
                  </a:lnTo>
                  <a:lnTo>
                    <a:pt x="25924" y="23653"/>
                  </a:lnTo>
                  <a:close/>
                  <a:moveTo>
                    <a:pt x="36227" y="25001"/>
                  </a:moveTo>
                  <a:cubicBezTo>
                    <a:pt x="36004" y="24778"/>
                    <a:pt x="35771" y="24566"/>
                    <a:pt x="35527" y="24375"/>
                  </a:cubicBezTo>
                  <a:lnTo>
                    <a:pt x="34307" y="26041"/>
                  </a:lnTo>
                  <a:cubicBezTo>
                    <a:pt x="35124" y="26688"/>
                    <a:pt x="35739" y="27547"/>
                    <a:pt x="36121" y="28513"/>
                  </a:cubicBezTo>
                  <a:lnTo>
                    <a:pt x="38074" y="27887"/>
                  </a:lnTo>
                  <a:cubicBezTo>
                    <a:pt x="37681" y="26805"/>
                    <a:pt x="37044" y="25818"/>
                    <a:pt x="36238" y="25001"/>
                  </a:cubicBezTo>
                  <a:close/>
                  <a:moveTo>
                    <a:pt x="35039" y="24014"/>
                  </a:moveTo>
                  <a:cubicBezTo>
                    <a:pt x="33818" y="23197"/>
                    <a:pt x="32386" y="22730"/>
                    <a:pt x="30911" y="22677"/>
                  </a:cubicBezTo>
                  <a:lnTo>
                    <a:pt x="30911" y="24735"/>
                  </a:lnTo>
                  <a:cubicBezTo>
                    <a:pt x="31951" y="24789"/>
                    <a:pt x="32959" y="25117"/>
                    <a:pt x="33829" y="25680"/>
                  </a:cubicBezTo>
                  <a:lnTo>
                    <a:pt x="35049" y="24014"/>
                  </a:lnTo>
                  <a:close/>
                  <a:moveTo>
                    <a:pt x="30317" y="22677"/>
                  </a:moveTo>
                  <a:cubicBezTo>
                    <a:pt x="28842" y="22730"/>
                    <a:pt x="27409" y="23197"/>
                    <a:pt x="26189" y="24014"/>
                  </a:cubicBezTo>
                  <a:lnTo>
                    <a:pt x="27399" y="25680"/>
                  </a:lnTo>
                  <a:cubicBezTo>
                    <a:pt x="28269" y="25117"/>
                    <a:pt x="29277" y="24789"/>
                    <a:pt x="30317" y="24735"/>
                  </a:cubicBezTo>
                  <a:lnTo>
                    <a:pt x="30317" y="22677"/>
                  </a:lnTo>
                  <a:close/>
                  <a:moveTo>
                    <a:pt x="25701" y="24375"/>
                  </a:moveTo>
                  <a:cubicBezTo>
                    <a:pt x="24544" y="25287"/>
                    <a:pt x="23663" y="26497"/>
                    <a:pt x="23154" y="27887"/>
                  </a:cubicBezTo>
                  <a:lnTo>
                    <a:pt x="24120" y="28195"/>
                  </a:lnTo>
                  <a:lnTo>
                    <a:pt x="25117" y="28524"/>
                  </a:lnTo>
                  <a:cubicBezTo>
                    <a:pt x="25489" y="27547"/>
                    <a:pt x="26104" y="26699"/>
                    <a:pt x="26910" y="26041"/>
                  </a:cubicBezTo>
                  <a:lnTo>
                    <a:pt x="25701" y="24375"/>
                  </a:lnTo>
                  <a:close/>
                  <a:moveTo>
                    <a:pt x="22963" y="28449"/>
                  </a:moveTo>
                  <a:cubicBezTo>
                    <a:pt x="22570" y="29871"/>
                    <a:pt x="22570" y="31367"/>
                    <a:pt x="22963" y="32789"/>
                  </a:cubicBezTo>
                  <a:lnTo>
                    <a:pt x="24120" y="32407"/>
                  </a:lnTo>
                  <a:lnTo>
                    <a:pt x="24926" y="32142"/>
                  </a:lnTo>
                  <a:cubicBezTo>
                    <a:pt x="24661" y="31145"/>
                    <a:pt x="24661" y="30083"/>
                    <a:pt x="24926" y="29086"/>
                  </a:cubicBezTo>
                  <a:lnTo>
                    <a:pt x="24120" y="28821"/>
                  </a:lnTo>
                  <a:lnTo>
                    <a:pt x="22963" y="28439"/>
                  </a:lnTo>
                  <a:close/>
                  <a:moveTo>
                    <a:pt x="23154" y="33362"/>
                  </a:moveTo>
                  <a:cubicBezTo>
                    <a:pt x="23663" y="34742"/>
                    <a:pt x="24544" y="35951"/>
                    <a:pt x="25701" y="36864"/>
                  </a:cubicBezTo>
                  <a:lnTo>
                    <a:pt x="26910" y="35198"/>
                  </a:lnTo>
                  <a:cubicBezTo>
                    <a:pt x="26104" y="34540"/>
                    <a:pt x="25489" y="33691"/>
                    <a:pt x="25117" y="32715"/>
                  </a:cubicBezTo>
                  <a:lnTo>
                    <a:pt x="24120" y="33044"/>
                  </a:lnTo>
                  <a:close/>
                  <a:moveTo>
                    <a:pt x="26189" y="37214"/>
                  </a:moveTo>
                  <a:cubicBezTo>
                    <a:pt x="27409" y="38042"/>
                    <a:pt x="28842" y="38509"/>
                    <a:pt x="30317" y="38562"/>
                  </a:cubicBezTo>
                  <a:lnTo>
                    <a:pt x="30317" y="36503"/>
                  </a:lnTo>
                  <a:cubicBezTo>
                    <a:pt x="29277" y="36450"/>
                    <a:pt x="28269" y="36121"/>
                    <a:pt x="27399" y="35559"/>
                  </a:cubicBezTo>
                  <a:lnTo>
                    <a:pt x="26178" y="37225"/>
                  </a:lnTo>
                  <a:close/>
                  <a:moveTo>
                    <a:pt x="30911" y="38562"/>
                  </a:moveTo>
                  <a:cubicBezTo>
                    <a:pt x="32386" y="38509"/>
                    <a:pt x="33818" y="38042"/>
                    <a:pt x="35039" y="37214"/>
                  </a:cubicBezTo>
                  <a:lnTo>
                    <a:pt x="33829" y="35548"/>
                  </a:lnTo>
                  <a:cubicBezTo>
                    <a:pt x="32959" y="36121"/>
                    <a:pt x="31951" y="36450"/>
                    <a:pt x="30911" y="36503"/>
                  </a:cubicBezTo>
                  <a:lnTo>
                    <a:pt x="30911" y="38562"/>
                  </a:lnTo>
                  <a:close/>
                  <a:moveTo>
                    <a:pt x="35527" y="36864"/>
                  </a:moveTo>
                  <a:cubicBezTo>
                    <a:pt x="35771" y="36673"/>
                    <a:pt x="36015" y="36461"/>
                    <a:pt x="36238" y="36238"/>
                  </a:cubicBezTo>
                  <a:cubicBezTo>
                    <a:pt x="37044" y="35421"/>
                    <a:pt x="37681" y="34434"/>
                    <a:pt x="38074" y="33362"/>
                  </a:cubicBezTo>
                  <a:lnTo>
                    <a:pt x="36121" y="32726"/>
                  </a:lnTo>
                  <a:cubicBezTo>
                    <a:pt x="35750" y="33691"/>
                    <a:pt x="35124" y="34540"/>
                    <a:pt x="34317" y="35198"/>
                  </a:cubicBezTo>
                  <a:lnTo>
                    <a:pt x="35527" y="36864"/>
                  </a:lnTo>
                  <a:close/>
                  <a:moveTo>
                    <a:pt x="38265" y="32789"/>
                  </a:moveTo>
                  <a:cubicBezTo>
                    <a:pt x="38657" y="31367"/>
                    <a:pt x="38657" y="29871"/>
                    <a:pt x="38265" y="28449"/>
                  </a:cubicBezTo>
                  <a:lnTo>
                    <a:pt x="36301" y="29086"/>
                  </a:lnTo>
                  <a:cubicBezTo>
                    <a:pt x="36567" y="30094"/>
                    <a:pt x="36567" y="31155"/>
                    <a:pt x="36301" y="32153"/>
                  </a:cubicBezTo>
                  <a:close/>
                  <a:moveTo>
                    <a:pt x="44907" y="7418"/>
                  </a:moveTo>
                  <a:cubicBezTo>
                    <a:pt x="44058" y="6367"/>
                    <a:pt x="42445" y="6367"/>
                    <a:pt x="41586" y="7418"/>
                  </a:cubicBezTo>
                  <a:cubicBezTo>
                    <a:pt x="41575" y="7439"/>
                    <a:pt x="41565" y="7450"/>
                    <a:pt x="41565" y="7471"/>
                  </a:cubicBezTo>
                  <a:lnTo>
                    <a:pt x="41214" y="9381"/>
                  </a:lnTo>
                  <a:cubicBezTo>
                    <a:pt x="41204" y="9402"/>
                    <a:pt x="41204" y="9413"/>
                    <a:pt x="41214" y="9434"/>
                  </a:cubicBezTo>
                  <a:cubicBezTo>
                    <a:pt x="41851" y="11397"/>
                    <a:pt x="44631" y="11397"/>
                    <a:pt x="45279" y="9434"/>
                  </a:cubicBezTo>
                  <a:cubicBezTo>
                    <a:pt x="45279" y="9413"/>
                    <a:pt x="45279" y="9402"/>
                    <a:pt x="45279" y="9381"/>
                  </a:cubicBezTo>
                  <a:lnTo>
                    <a:pt x="44928" y="7471"/>
                  </a:lnTo>
                  <a:cubicBezTo>
                    <a:pt x="44918" y="7450"/>
                    <a:pt x="44918" y="7439"/>
                    <a:pt x="44907" y="7418"/>
                  </a:cubicBezTo>
                  <a:close/>
                  <a:moveTo>
                    <a:pt x="43103" y="7609"/>
                  </a:moveTo>
                  <a:lnTo>
                    <a:pt x="41925" y="7609"/>
                  </a:lnTo>
                  <a:lnTo>
                    <a:pt x="41618" y="9286"/>
                  </a:lnTo>
                  <a:lnTo>
                    <a:pt x="43103" y="9286"/>
                  </a:lnTo>
                  <a:close/>
                  <a:moveTo>
                    <a:pt x="43390" y="9286"/>
                  </a:moveTo>
                  <a:lnTo>
                    <a:pt x="44875" y="9286"/>
                  </a:lnTo>
                  <a:lnTo>
                    <a:pt x="44578" y="7609"/>
                  </a:lnTo>
                  <a:lnTo>
                    <a:pt x="43390" y="7609"/>
                  </a:lnTo>
                  <a:close/>
                  <a:moveTo>
                    <a:pt x="54107" y="16639"/>
                  </a:moveTo>
                  <a:cubicBezTo>
                    <a:pt x="53248" y="15589"/>
                    <a:pt x="51635" y="15589"/>
                    <a:pt x="50786" y="16639"/>
                  </a:cubicBezTo>
                  <a:cubicBezTo>
                    <a:pt x="50775" y="16660"/>
                    <a:pt x="50765" y="16671"/>
                    <a:pt x="50765" y="16692"/>
                  </a:cubicBezTo>
                  <a:lnTo>
                    <a:pt x="50414" y="18602"/>
                  </a:lnTo>
                  <a:cubicBezTo>
                    <a:pt x="50404" y="18613"/>
                    <a:pt x="50404" y="18634"/>
                    <a:pt x="50414" y="18655"/>
                  </a:cubicBezTo>
                  <a:cubicBezTo>
                    <a:pt x="51062" y="20608"/>
                    <a:pt x="53831" y="20608"/>
                    <a:pt x="54478" y="18655"/>
                  </a:cubicBezTo>
                  <a:cubicBezTo>
                    <a:pt x="54478" y="18634"/>
                    <a:pt x="54478" y="18613"/>
                    <a:pt x="54478" y="18602"/>
                  </a:cubicBezTo>
                  <a:lnTo>
                    <a:pt x="54128" y="16692"/>
                  </a:lnTo>
                  <a:cubicBezTo>
                    <a:pt x="54118" y="16671"/>
                    <a:pt x="54107" y="16650"/>
                    <a:pt x="54096" y="16639"/>
                  </a:cubicBezTo>
                  <a:close/>
                  <a:moveTo>
                    <a:pt x="52303" y="16830"/>
                  </a:moveTo>
                  <a:lnTo>
                    <a:pt x="51115" y="16830"/>
                  </a:lnTo>
                  <a:lnTo>
                    <a:pt x="50807" y="18507"/>
                  </a:lnTo>
                  <a:lnTo>
                    <a:pt x="52303" y="18507"/>
                  </a:lnTo>
                  <a:close/>
                  <a:moveTo>
                    <a:pt x="52590" y="18507"/>
                  </a:moveTo>
                  <a:lnTo>
                    <a:pt x="54075" y="18507"/>
                  </a:lnTo>
                  <a:lnTo>
                    <a:pt x="53768" y="16830"/>
                  </a:lnTo>
                  <a:lnTo>
                    <a:pt x="52590" y="16830"/>
                  </a:lnTo>
                  <a:close/>
                  <a:moveTo>
                    <a:pt x="57492" y="29266"/>
                  </a:moveTo>
                  <a:cubicBezTo>
                    <a:pt x="56643" y="28216"/>
                    <a:pt x="55030" y="28216"/>
                    <a:pt x="54171" y="29266"/>
                  </a:cubicBezTo>
                  <a:cubicBezTo>
                    <a:pt x="54160" y="29288"/>
                    <a:pt x="54150" y="29309"/>
                    <a:pt x="54150" y="29319"/>
                  </a:cubicBezTo>
                  <a:lnTo>
                    <a:pt x="53799" y="31229"/>
                  </a:lnTo>
                  <a:cubicBezTo>
                    <a:pt x="53789" y="31251"/>
                    <a:pt x="53789" y="31261"/>
                    <a:pt x="53799" y="31283"/>
                  </a:cubicBezTo>
                  <a:cubicBezTo>
                    <a:pt x="54436" y="33246"/>
                    <a:pt x="57216" y="33246"/>
                    <a:pt x="57863" y="31283"/>
                  </a:cubicBezTo>
                  <a:cubicBezTo>
                    <a:pt x="57863" y="31261"/>
                    <a:pt x="57863" y="31251"/>
                    <a:pt x="57863" y="31229"/>
                  </a:cubicBezTo>
                  <a:lnTo>
                    <a:pt x="57513" y="29319"/>
                  </a:lnTo>
                  <a:cubicBezTo>
                    <a:pt x="57503" y="29309"/>
                    <a:pt x="57503" y="29288"/>
                    <a:pt x="57492" y="29266"/>
                  </a:cubicBezTo>
                  <a:close/>
                  <a:moveTo>
                    <a:pt x="55688" y="29457"/>
                  </a:moveTo>
                  <a:lnTo>
                    <a:pt x="55688" y="31134"/>
                  </a:lnTo>
                  <a:lnTo>
                    <a:pt x="54203" y="31134"/>
                  </a:lnTo>
                  <a:lnTo>
                    <a:pt x="54510" y="29457"/>
                  </a:lnTo>
                  <a:close/>
                  <a:moveTo>
                    <a:pt x="55975" y="31134"/>
                  </a:moveTo>
                  <a:lnTo>
                    <a:pt x="55975" y="29457"/>
                  </a:lnTo>
                  <a:lnTo>
                    <a:pt x="57153" y="29457"/>
                  </a:lnTo>
                  <a:lnTo>
                    <a:pt x="57471" y="31134"/>
                  </a:lnTo>
                  <a:close/>
                  <a:moveTo>
                    <a:pt x="54118" y="41883"/>
                  </a:moveTo>
                  <a:cubicBezTo>
                    <a:pt x="53258" y="40833"/>
                    <a:pt x="51656" y="40833"/>
                    <a:pt x="50796" y="41883"/>
                  </a:cubicBezTo>
                  <a:cubicBezTo>
                    <a:pt x="50786" y="41904"/>
                    <a:pt x="50775" y="41926"/>
                    <a:pt x="50775" y="41936"/>
                  </a:cubicBezTo>
                  <a:lnTo>
                    <a:pt x="50425" y="43846"/>
                  </a:lnTo>
                  <a:cubicBezTo>
                    <a:pt x="50414" y="43867"/>
                    <a:pt x="50414" y="43889"/>
                    <a:pt x="50425" y="43899"/>
                  </a:cubicBezTo>
                  <a:cubicBezTo>
                    <a:pt x="51062" y="45862"/>
                    <a:pt x="53842" y="45862"/>
                    <a:pt x="54489" y="43899"/>
                  </a:cubicBezTo>
                  <a:cubicBezTo>
                    <a:pt x="54489" y="43889"/>
                    <a:pt x="54489" y="43867"/>
                    <a:pt x="54489" y="43846"/>
                  </a:cubicBezTo>
                  <a:lnTo>
                    <a:pt x="54160" y="41947"/>
                  </a:lnTo>
                  <a:cubicBezTo>
                    <a:pt x="54150" y="41926"/>
                    <a:pt x="54139" y="41904"/>
                    <a:pt x="54128" y="41894"/>
                  </a:cubicBezTo>
                  <a:close/>
                  <a:moveTo>
                    <a:pt x="52324" y="42074"/>
                  </a:moveTo>
                  <a:lnTo>
                    <a:pt x="51147" y="42074"/>
                  </a:lnTo>
                  <a:lnTo>
                    <a:pt x="50839" y="43751"/>
                  </a:lnTo>
                  <a:lnTo>
                    <a:pt x="52324" y="43751"/>
                  </a:lnTo>
                  <a:lnTo>
                    <a:pt x="52324" y="42074"/>
                  </a:lnTo>
                  <a:close/>
                  <a:moveTo>
                    <a:pt x="52611" y="43751"/>
                  </a:moveTo>
                  <a:lnTo>
                    <a:pt x="54096" y="43751"/>
                  </a:lnTo>
                  <a:lnTo>
                    <a:pt x="53789" y="42074"/>
                  </a:lnTo>
                  <a:lnTo>
                    <a:pt x="52611" y="42074"/>
                  </a:lnTo>
                  <a:close/>
                  <a:moveTo>
                    <a:pt x="44886" y="51104"/>
                  </a:moveTo>
                  <a:cubicBezTo>
                    <a:pt x="44037" y="50043"/>
                    <a:pt x="42424" y="50043"/>
                    <a:pt x="41565" y="51104"/>
                  </a:cubicBezTo>
                  <a:cubicBezTo>
                    <a:pt x="41554" y="51115"/>
                    <a:pt x="41543" y="51136"/>
                    <a:pt x="41543" y="51157"/>
                  </a:cubicBezTo>
                  <a:lnTo>
                    <a:pt x="41193" y="53067"/>
                  </a:lnTo>
                  <a:cubicBezTo>
                    <a:pt x="41183" y="53078"/>
                    <a:pt x="41183" y="53099"/>
                    <a:pt x="41193" y="53120"/>
                  </a:cubicBezTo>
                  <a:cubicBezTo>
                    <a:pt x="41841" y="55083"/>
                    <a:pt x="44610" y="55083"/>
                    <a:pt x="45257" y="53120"/>
                  </a:cubicBezTo>
                  <a:cubicBezTo>
                    <a:pt x="45257" y="53099"/>
                    <a:pt x="45257" y="53078"/>
                    <a:pt x="45257" y="53067"/>
                  </a:cubicBezTo>
                  <a:lnTo>
                    <a:pt x="44907" y="51157"/>
                  </a:lnTo>
                  <a:cubicBezTo>
                    <a:pt x="44897" y="51136"/>
                    <a:pt x="44897" y="51115"/>
                    <a:pt x="44886" y="51104"/>
                  </a:cubicBezTo>
                  <a:close/>
                  <a:moveTo>
                    <a:pt x="43082" y="51295"/>
                  </a:moveTo>
                  <a:lnTo>
                    <a:pt x="41904" y="51295"/>
                  </a:lnTo>
                  <a:lnTo>
                    <a:pt x="41596" y="52972"/>
                  </a:lnTo>
                  <a:lnTo>
                    <a:pt x="43082" y="52972"/>
                  </a:lnTo>
                  <a:lnTo>
                    <a:pt x="43082" y="51295"/>
                  </a:lnTo>
                  <a:close/>
                  <a:moveTo>
                    <a:pt x="43369" y="52972"/>
                  </a:moveTo>
                  <a:lnTo>
                    <a:pt x="44854" y="52972"/>
                  </a:lnTo>
                  <a:lnTo>
                    <a:pt x="44546" y="51295"/>
                  </a:lnTo>
                  <a:lnTo>
                    <a:pt x="43369" y="51295"/>
                  </a:lnTo>
                  <a:close/>
                  <a:moveTo>
                    <a:pt x="45225" y="55922"/>
                  </a:moveTo>
                  <a:cubicBezTo>
                    <a:pt x="45438" y="55794"/>
                    <a:pt x="45703" y="55805"/>
                    <a:pt x="45894" y="55943"/>
                  </a:cubicBezTo>
                  <a:cubicBezTo>
                    <a:pt x="50011" y="53460"/>
                    <a:pt x="53460" y="50011"/>
                    <a:pt x="55943" y="45894"/>
                  </a:cubicBezTo>
                  <a:cubicBezTo>
                    <a:pt x="55646" y="45459"/>
                    <a:pt x="55985" y="44865"/>
                    <a:pt x="56516" y="44907"/>
                  </a:cubicBezTo>
                  <a:cubicBezTo>
                    <a:pt x="58840" y="40705"/>
                    <a:pt x="60102" y="35994"/>
                    <a:pt x="60187" y="31187"/>
                  </a:cubicBezTo>
                  <a:cubicBezTo>
                    <a:pt x="59720" y="30954"/>
                    <a:pt x="59720" y="30274"/>
                    <a:pt x="60187" y="30052"/>
                  </a:cubicBezTo>
                  <a:cubicBezTo>
                    <a:pt x="60102" y="25245"/>
                    <a:pt x="58840" y="20523"/>
                    <a:pt x="56516" y="16321"/>
                  </a:cubicBezTo>
                  <a:cubicBezTo>
                    <a:pt x="55985" y="16363"/>
                    <a:pt x="55646" y="15769"/>
                    <a:pt x="55943" y="15334"/>
                  </a:cubicBezTo>
                  <a:cubicBezTo>
                    <a:pt x="53460" y="11217"/>
                    <a:pt x="50011" y="7768"/>
                    <a:pt x="45894" y="5285"/>
                  </a:cubicBezTo>
                  <a:cubicBezTo>
                    <a:pt x="45459" y="5582"/>
                    <a:pt x="44865" y="5243"/>
                    <a:pt x="44907" y="4712"/>
                  </a:cubicBezTo>
                  <a:cubicBezTo>
                    <a:pt x="40705" y="2388"/>
                    <a:pt x="35983" y="1126"/>
                    <a:pt x="31176" y="1041"/>
                  </a:cubicBezTo>
                  <a:cubicBezTo>
                    <a:pt x="30953" y="1518"/>
                    <a:pt x="30274" y="1518"/>
                    <a:pt x="30041" y="1041"/>
                  </a:cubicBezTo>
                  <a:cubicBezTo>
                    <a:pt x="25234" y="1126"/>
                    <a:pt x="20523" y="2388"/>
                    <a:pt x="16310" y="4712"/>
                  </a:cubicBezTo>
                  <a:cubicBezTo>
                    <a:pt x="16352" y="5243"/>
                    <a:pt x="15769" y="5582"/>
                    <a:pt x="15334" y="5285"/>
                  </a:cubicBezTo>
                  <a:cubicBezTo>
                    <a:pt x="11216" y="7768"/>
                    <a:pt x="7768" y="11217"/>
                    <a:pt x="5274" y="15334"/>
                  </a:cubicBezTo>
                  <a:cubicBezTo>
                    <a:pt x="5582" y="15769"/>
                    <a:pt x="5232" y="16363"/>
                    <a:pt x="4712" y="16321"/>
                  </a:cubicBezTo>
                  <a:cubicBezTo>
                    <a:pt x="2377" y="20523"/>
                    <a:pt x="1115" y="25245"/>
                    <a:pt x="1030" y="30052"/>
                  </a:cubicBezTo>
                  <a:cubicBezTo>
                    <a:pt x="1507" y="30274"/>
                    <a:pt x="1507" y="30954"/>
                    <a:pt x="1030" y="31187"/>
                  </a:cubicBezTo>
                  <a:cubicBezTo>
                    <a:pt x="1115" y="35994"/>
                    <a:pt x="2377" y="40705"/>
                    <a:pt x="4712" y="44918"/>
                  </a:cubicBezTo>
                  <a:cubicBezTo>
                    <a:pt x="5232" y="44865"/>
                    <a:pt x="5582" y="45459"/>
                    <a:pt x="5274" y="45894"/>
                  </a:cubicBezTo>
                  <a:cubicBezTo>
                    <a:pt x="7768" y="50011"/>
                    <a:pt x="11216" y="53460"/>
                    <a:pt x="15334" y="55954"/>
                  </a:cubicBezTo>
                  <a:cubicBezTo>
                    <a:pt x="15769" y="55646"/>
                    <a:pt x="16352" y="55996"/>
                    <a:pt x="16310" y="56516"/>
                  </a:cubicBezTo>
                  <a:cubicBezTo>
                    <a:pt x="20523" y="58850"/>
                    <a:pt x="25234" y="60113"/>
                    <a:pt x="30041" y="60198"/>
                  </a:cubicBezTo>
                  <a:cubicBezTo>
                    <a:pt x="30274" y="59721"/>
                    <a:pt x="30953" y="59721"/>
                    <a:pt x="31176" y="60198"/>
                  </a:cubicBezTo>
                  <a:cubicBezTo>
                    <a:pt x="35983" y="60113"/>
                    <a:pt x="40705" y="58850"/>
                    <a:pt x="44907" y="56516"/>
                  </a:cubicBezTo>
                  <a:cubicBezTo>
                    <a:pt x="44897" y="56272"/>
                    <a:pt x="45013" y="56049"/>
                    <a:pt x="45225" y="55922"/>
                  </a:cubicBezTo>
                  <a:close/>
                  <a:moveTo>
                    <a:pt x="45162" y="56972"/>
                  </a:moveTo>
                  <a:cubicBezTo>
                    <a:pt x="45607" y="57301"/>
                    <a:pt x="46234" y="56940"/>
                    <a:pt x="46170" y="56389"/>
                  </a:cubicBezTo>
                  <a:cubicBezTo>
                    <a:pt x="50351" y="53853"/>
                    <a:pt x="53852" y="50351"/>
                    <a:pt x="56389" y="46159"/>
                  </a:cubicBezTo>
                  <a:cubicBezTo>
                    <a:pt x="56940" y="46234"/>
                    <a:pt x="57301" y="45608"/>
                    <a:pt x="56972" y="45162"/>
                  </a:cubicBezTo>
                  <a:cubicBezTo>
                    <a:pt x="59338" y="40875"/>
                    <a:pt x="60622" y="36089"/>
                    <a:pt x="60707" y="31198"/>
                  </a:cubicBezTo>
                  <a:cubicBezTo>
                    <a:pt x="61227" y="30985"/>
                    <a:pt x="61227" y="30253"/>
                    <a:pt x="60707" y="30041"/>
                  </a:cubicBezTo>
                  <a:cubicBezTo>
                    <a:pt x="60622" y="25149"/>
                    <a:pt x="59338" y="20353"/>
                    <a:pt x="56972" y="16066"/>
                  </a:cubicBezTo>
                  <a:cubicBezTo>
                    <a:pt x="57301" y="15620"/>
                    <a:pt x="56940" y="14994"/>
                    <a:pt x="56389" y="15069"/>
                  </a:cubicBezTo>
                  <a:cubicBezTo>
                    <a:pt x="53852" y="10877"/>
                    <a:pt x="50351" y="7376"/>
                    <a:pt x="46159" y="4839"/>
                  </a:cubicBezTo>
                  <a:cubicBezTo>
                    <a:pt x="46234" y="4288"/>
                    <a:pt x="45607" y="3927"/>
                    <a:pt x="45162" y="4256"/>
                  </a:cubicBezTo>
                  <a:cubicBezTo>
                    <a:pt x="40875" y="1890"/>
                    <a:pt x="36089" y="606"/>
                    <a:pt x="31197" y="521"/>
                  </a:cubicBezTo>
                  <a:cubicBezTo>
                    <a:pt x="30985" y="1"/>
                    <a:pt x="30242" y="1"/>
                    <a:pt x="30030" y="521"/>
                  </a:cubicBezTo>
                  <a:cubicBezTo>
                    <a:pt x="25138" y="606"/>
                    <a:pt x="20342" y="1890"/>
                    <a:pt x="16066" y="4256"/>
                  </a:cubicBezTo>
                  <a:cubicBezTo>
                    <a:pt x="15620" y="3927"/>
                    <a:pt x="14983" y="4288"/>
                    <a:pt x="15058" y="4839"/>
                  </a:cubicBezTo>
                  <a:cubicBezTo>
                    <a:pt x="10877" y="7376"/>
                    <a:pt x="7375" y="10877"/>
                    <a:pt x="4839" y="15069"/>
                  </a:cubicBezTo>
                  <a:cubicBezTo>
                    <a:pt x="4287" y="14994"/>
                    <a:pt x="3916" y="15620"/>
                    <a:pt x="4256" y="16066"/>
                  </a:cubicBezTo>
                  <a:cubicBezTo>
                    <a:pt x="1889" y="20353"/>
                    <a:pt x="605" y="25139"/>
                    <a:pt x="520" y="30030"/>
                  </a:cubicBezTo>
                  <a:cubicBezTo>
                    <a:pt x="0" y="30243"/>
                    <a:pt x="0" y="30985"/>
                    <a:pt x="520" y="31198"/>
                  </a:cubicBezTo>
                  <a:cubicBezTo>
                    <a:pt x="605" y="36089"/>
                    <a:pt x="1889" y="40886"/>
                    <a:pt x="4256" y="45162"/>
                  </a:cubicBezTo>
                  <a:cubicBezTo>
                    <a:pt x="3916" y="45608"/>
                    <a:pt x="4287" y="46234"/>
                    <a:pt x="4839" y="46170"/>
                  </a:cubicBezTo>
                  <a:cubicBezTo>
                    <a:pt x="7365" y="50351"/>
                    <a:pt x="10877" y="53863"/>
                    <a:pt x="15058" y="56389"/>
                  </a:cubicBezTo>
                  <a:cubicBezTo>
                    <a:pt x="14994" y="56940"/>
                    <a:pt x="15620" y="57301"/>
                    <a:pt x="16066" y="56972"/>
                  </a:cubicBezTo>
                  <a:cubicBezTo>
                    <a:pt x="20342" y="59339"/>
                    <a:pt x="25138" y="60622"/>
                    <a:pt x="30030" y="60707"/>
                  </a:cubicBezTo>
                  <a:cubicBezTo>
                    <a:pt x="30242" y="61227"/>
                    <a:pt x="30985" y="61227"/>
                    <a:pt x="31197" y="60707"/>
                  </a:cubicBezTo>
                  <a:cubicBezTo>
                    <a:pt x="36089" y="60622"/>
                    <a:pt x="40875" y="59339"/>
                    <a:pt x="45162" y="56972"/>
                  </a:cubicBezTo>
                  <a:close/>
                  <a:moveTo>
                    <a:pt x="16310" y="7418"/>
                  </a:moveTo>
                  <a:cubicBezTo>
                    <a:pt x="16299" y="7439"/>
                    <a:pt x="16289" y="7450"/>
                    <a:pt x="16289" y="7471"/>
                  </a:cubicBezTo>
                  <a:lnTo>
                    <a:pt x="15938" y="9381"/>
                  </a:lnTo>
                  <a:cubicBezTo>
                    <a:pt x="15938" y="9402"/>
                    <a:pt x="15938" y="9413"/>
                    <a:pt x="15938" y="9434"/>
                  </a:cubicBezTo>
                  <a:cubicBezTo>
                    <a:pt x="16586" y="11397"/>
                    <a:pt x="19355" y="11397"/>
                    <a:pt x="20003" y="9434"/>
                  </a:cubicBezTo>
                  <a:cubicBezTo>
                    <a:pt x="20013" y="9413"/>
                    <a:pt x="20013" y="9402"/>
                    <a:pt x="20003" y="9381"/>
                  </a:cubicBezTo>
                  <a:lnTo>
                    <a:pt x="19674" y="7471"/>
                  </a:lnTo>
                  <a:cubicBezTo>
                    <a:pt x="19663" y="7450"/>
                    <a:pt x="19652" y="7439"/>
                    <a:pt x="19642" y="7418"/>
                  </a:cubicBezTo>
                  <a:cubicBezTo>
                    <a:pt x="18793" y="6367"/>
                    <a:pt x="17180" y="6367"/>
                    <a:pt x="16320" y="7418"/>
                  </a:cubicBezTo>
                  <a:close/>
                  <a:moveTo>
                    <a:pt x="18124" y="7609"/>
                  </a:moveTo>
                  <a:lnTo>
                    <a:pt x="18124" y="9286"/>
                  </a:lnTo>
                  <a:lnTo>
                    <a:pt x="19610" y="9286"/>
                  </a:lnTo>
                  <a:lnTo>
                    <a:pt x="19302" y="7609"/>
                  </a:lnTo>
                  <a:close/>
                  <a:moveTo>
                    <a:pt x="17838" y="9286"/>
                  </a:moveTo>
                  <a:lnTo>
                    <a:pt x="17838" y="7609"/>
                  </a:lnTo>
                  <a:lnTo>
                    <a:pt x="16649" y="7609"/>
                  </a:lnTo>
                  <a:lnTo>
                    <a:pt x="16352" y="9286"/>
                  </a:lnTo>
                  <a:close/>
                  <a:moveTo>
                    <a:pt x="7121" y="16639"/>
                  </a:moveTo>
                  <a:cubicBezTo>
                    <a:pt x="7110" y="16660"/>
                    <a:pt x="7099" y="16671"/>
                    <a:pt x="7089" y="16692"/>
                  </a:cubicBezTo>
                  <a:lnTo>
                    <a:pt x="6739" y="18602"/>
                  </a:lnTo>
                  <a:cubicBezTo>
                    <a:pt x="6739" y="18613"/>
                    <a:pt x="6739" y="18634"/>
                    <a:pt x="6739" y="18655"/>
                  </a:cubicBezTo>
                  <a:cubicBezTo>
                    <a:pt x="7386" y="20608"/>
                    <a:pt x="10155" y="20608"/>
                    <a:pt x="10803" y="18655"/>
                  </a:cubicBezTo>
                  <a:cubicBezTo>
                    <a:pt x="10813" y="18634"/>
                    <a:pt x="10813" y="18613"/>
                    <a:pt x="10803" y="18602"/>
                  </a:cubicBezTo>
                  <a:lnTo>
                    <a:pt x="10452" y="16692"/>
                  </a:lnTo>
                  <a:cubicBezTo>
                    <a:pt x="10452" y="16671"/>
                    <a:pt x="10442" y="16650"/>
                    <a:pt x="10431" y="16639"/>
                  </a:cubicBezTo>
                  <a:cubicBezTo>
                    <a:pt x="9572" y="15578"/>
                    <a:pt x="7959" y="15578"/>
                    <a:pt x="7110" y="16639"/>
                  </a:cubicBezTo>
                  <a:close/>
                  <a:moveTo>
                    <a:pt x="8924" y="16830"/>
                  </a:moveTo>
                  <a:lnTo>
                    <a:pt x="8924" y="18507"/>
                  </a:lnTo>
                  <a:lnTo>
                    <a:pt x="10410" y="18507"/>
                  </a:lnTo>
                  <a:lnTo>
                    <a:pt x="10102" y="16830"/>
                  </a:lnTo>
                  <a:close/>
                  <a:moveTo>
                    <a:pt x="8638" y="18507"/>
                  </a:moveTo>
                  <a:lnTo>
                    <a:pt x="8638" y="16830"/>
                  </a:lnTo>
                  <a:lnTo>
                    <a:pt x="7449" y="16830"/>
                  </a:lnTo>
                  <a:lnTo>
                    <a:pt x="7152" y="18507"/>
                  </a:lnTo>
                  <a:close/>
                  <a:moveTo>
                    <a:pt x="3725" y="29266"/>
                  </a:moveTo>
                  <a:cubicBezTo>
                    <a:pt x="4584" y="28216"/>
                    <a:pt x="6197" y="28216"/>
                    <a:pt x="7057" y="29266"/>
                  </a:cubicBezTo>
                  <a:cubicBezTo>
                    <a:pt x="7067" y="29288"/>
                    <a:pt x="7078" y="29309"/>
                    <a:pt x="7078" y="29319"/>
                  </a:cubicBezTo>
                  <a:lnTo>
                    <a:pt x="7428" y="31229"/>
                  </a:lnTo>
                  <a:cubicBezTo>
                    <a:pt x="7428" y="31251"/>
                    <a:pt x="7428" y="31261"/>
                    <a:pt x="7428" y="31283"/>
                  </a:cubicBezTo>
                  <a:cubicBezTo>
                    <a:pt x="6781" y="33246"/>
                    <a:pt x="4011" y="33246"/>
                    <a:pt x="3364" y="31283"/>
                  </a:cubicBezTo>
                  <a:cubicBezTo>
                    <a:pt x="3354" y="31261"/>
                    <a:pt x="3354" y="31251"/>
                    <a:pt x="3364" y="31229"/>
                  </a:cubicBezTo>
                  <a:lnTo>
                    <a:pt x="3714" y="29319"/>
                  </a:lnTo>
                  <a:cubicBezTo>
                    <a:pt x="3714" y="29309"/>
                    <a:pt x="3725" y="29288"/>
                    <a:pt x="3736" y="29266"/>
                  </a:cubicBezTo>
                  <a:close/>
                  <a:moveTo>
                    <a:pt x="5539" y="29457"/>
                  </a:moveTo>
                  <a:lnTo>
                    <a:pt x="6717" y="29457"/>
                  </a:lnTo>
                  <a:lnTo>
                    <a:pt x="7025" y="31134"/>
                  </a:lnTo>
                  <a:lnTo>
                    <a:pt x="5539" y="31134"/>
                  </a:lnTo>
                  <a:close/>
                  <a:moveTo>
                    <a:pt x="5242" y="31134"/>
                  </a:moveTo>
                  <a:lnTo>
                    <a:pt x="3757" y="31134"/>
                  </a:lnTo>
                  <a:lnTo>
                    <a:pt x="4065" y="29457"/>
                  </a:lnTo>
                  <a:lnTo>
                    <a:pt x="5242" y="29457"/>
                  </a:lnTo>
                  <a:lnTo>
                    <a:pt x="5242" y="31134"/>
                  </a:lnTo>
                  <a:close/>
                  <a:moveTo>
                    <a:pt x="7099" y="41883"/>
                  </a:moveTo>
                  <a:cubicBezTo>
                    <a:pt x="7089" y="41904"/>
                    <a:pt x="7078" y="41926"/>
                    <a:pt x="7078" y="41936"/>
                  </a:cubicBezTo>
                  <a:lnTo>
                    <a:pt x="6728" y="43846"/>
                  </a:lnTo>
                  <a:cubicBezTo>
                    <a:pt x="6728" y="43867"/>
                    <a:pt x="6728" y="43889"/>
                    <a:pt x="6728" y="43899"/>
                  </a:cubicBezTo>
                  <a:cubicBezTo>
                    <a:pt x="7375" y="45862"/>
                    <a:pt x="10145" y="45862"/>
                    <a:pt x="10792" y="43899"/>
                  </a:cubicBezTo>
                  <a:cubicBezTo>
                    <a:pt x="10792" y="43889"/>
                    <a:pt x="10792" y="43867"/>
                    <a:pt x="10792" y="43846"/>
                  </a:cubicBezTo>
                  <a:lnTo>
                    <a:pt x="10442" y="41947"/>
                  </a:lnTo>
                  <a:cubicBezTo>
                    <a:pt x="10442" y="41926"/>
                    <a:pt x="10431" y="41904"/>
                    <a:pt x="10421" y="41894"/>
                  </a:cubicBezTo>
                  <a:cubicBezTo>
                    <a:pt x="9561" y="40833"/>
                    <a:pt x="7948" y="40833"/>
                    <a:pt x="7099" y="41894"/>
                  </a:cubicBezTo>
                  <a:close/>
                  <a:moveTo>
                    <a:pt x="8903" y="42074"/>
                  </a:moveTo>
                  <a:lnTo>
                    <a:pt x="8903" y="43751"/>
                  </a:lnTo>
                  <a:lnTo>
                    <a:pt x="10389" y="43751"/>
                  </a:lnTo>
                  <a:lnTo>
                    <a:pt x="10081" y="42074"/>
                  </a:lnTo>
                  <a:close/>
                  <a:moveTo>
                    <a:pt x="8617" y="43751"/>
                  </a:moveTo>
                  <a:lnTo>
                    <a:pt x="8617" y="42074"/>
                  </a:lnTo>
                  <a:lnTo>
                    <a:pt x="7428" y="42074"/>
                  </a:lnTo>
                  <a:lnTo>
                    <a:pt x="7131" y="43751"/>
                  </a:lnTo>
                  <a:close/>
                  <a:moveTo>
                    <a:pt x="16342" y="51104"/>
                  </a:moveTo>
                  <a:cubicBezTo>
                    <a:pt x="16320" y="51115"/>
                    <a:pt x="16320" y="51136"/>
                    <a:pt x="16310" y="51157"/>
                  </a:cubicBezTo>
                  <a:lnTo>
                    <a:pt x="15960" y="53067"/>
                  </a:lnTo>
                  <a:cubicBezTo>
                    <a:pt x="15960" y="53078"/>
                    <a:pt x="15960" y="53099"/>
                    <a:pt x="15960" y="53120"/>
                  </a:cubicBezTo>
                  <a:cubicBezTo>
                    <a:pt x="16607" y="55083"/>
                    <a:pt x="19387" y="55083"/>
                    <a:pt x="20024" y="53120"/>
                  </a:cubicBezTo>
                  <a:cubicBezTo>
                    <a:pt x="20034" y="53099"/>
                    <a:pt x="20034" y="53078"/>
                    <a:pt x="20024" y="53067"/>
                  </a:cubicBezTo>
                  <a:lnTo>
                    <a:pt x="19674" y="51157"/>
                  </a:lnTo>
                  <a:cubicBezTo>
                    <a:pt x="19674" y="51136"/>
                    <a:pt x="19663" y="51115"/>
                    <a:pt x="19652" y="51104"/>
                  </a:cubicBezTo>
                  <a:cubicBezTo>
                    <a:pt x="18793" y="50043"/>
                    <a:pt x="17180" y="50043"/>
                    <a:pt x="16331" y="51104"/>
                  </a:cubicBezTo>
                  <a:close/>
                  <a:moveTo>
                    <a:pt x="18146" y="51295"/>
                  </a:moveTo>
                  <a:lnTo>
                    <a:pt x="18146" y="52972"/>
                  </a:lnTo>
                  <a:lnTo>
                    <a:pt x="19631" y="52972"/>
                  </a:lnTo>
                  <a:lnTo>
                    <a:pt x="19323" y="51295"/>
                  </a:lnTo>
                  <a:close/>
                  <a:moveTo>
                    <a:pt x="17859" y="52972"/>
                  </a:moveTo>
                  <a:lnTo>
                    <a:pt x="17859" y="51295"/>
                  </a:lnTo>
                  <a:lnTo>
                    <a:pt x="16671" y="51295"/>
                  </a:lnTo>
                  <a:lnTo>
                    <a:pt x="16374" y="52972"/>
                  </a:lnTo>
                  <a:close/>
                  <a:moveTo>
                    <a:pt x="28958" y="54500"/>
                  </a:moveTo>
                  <a:cubicBezTo>
                    <a:pt x="29807" y="53439"/>
                    <a:pt x="31420" y="53439"/>
                    <a:pt x="32280" y="54500"/>
                  </a:cubicBezTo>
                  <a:cubicBezTo>
                    <a:pt x="32290" y="54510"/>
                    <a:pt x="32301" y="54532"/>
                    <a:pt x="32301" y="54542"/>
                  </a:cubicBezTo>
                  <a:lnTo>
                    <a:pt x="32651" y="56452"/>
                  </a:lnTo>
                  <a:cubicBezTo>
                    <a:pt x="32662" y="56474"/>
                    <a:pt x="32662" y="56495"/>
                    <a:pt x="32651" y="56505"/>
                  </a:cubicBezTo>
                  <a:cubicBezTo>
                    <a:pt x="32004" y="58468"/>
                    <a:pt x="29234" y="58468"/>
                    <a:pt x="28587" y="56505"/>
                  </a:cubicBezTo>
                  <a:cubicBezTo>
                    <a:pt x="28587" y="56495"/>
                    <a:pt x="28587" y="56474"/>
                    <a:pt x="28587" y="56452"/>
                  </a:cubicBezTo>
                  <a:lnTo>
                    <a:pt x="28927" y="54542"/>
                  </a:lnTo>
                  <a:cubicBezTo>
                    <a:pt x="28927" y="54521"/>
                    <a:pt x="28937" y="54510"/>
                    <a:pt x="28948" y="54489"/>
                  </a:cubicBezTo>
                  <a:close/>
                  <a:moveTo>
                    <a:pt x="30762" y="54680"/>
                  </a:moveTo>
                  <a:lnTo>
                    <a:pt x="31940" y="54680"/>
                  </a:lnTo>
                  <a:lnTo>
                    <a:pt x="32248" y="56357"/>
                  </a:lnTo>
                  <a:lnTo>
                    <a:pt x="30762" y="56357"/>
                  </a:lnTo>
                  <a:lnTo>
                    <a:pt x="30762" y="54680"/>
                  </a:lnTo>
                  <a:close/>
                  <a:moveTo>
                    <a:pt x="30476" y="56357"/>
                  </a:moveTo>
                  <a:lnTo>
                    <a:pt x="28980" y="56357"/>
                  </a:lnTo>
                  <a:lnTo>
                    <a:pt x="29287" y="54680"/>
                  </a:lnTo>
                  <a:lnTo>
                    <a:pt x="30465" y="54680"/>
                  </a:lnTo>
                  <a:lnTo>
                    <a:pt x="30465" y="56357"/>
                  </a:lnTo>
                  <a:close/>
                  <a:moveTo>
                    <a:pt x="28958" y="4044"/>
                  </a:moveTo>
                  <a:cubicBezTo>
                    <a:pt x="29807" y="2993"/>
                    <a:pt x="31420" y="2993"/>
                    <a:pt x="32280" y="4044"/>
                  </a:cubicBezTo>
                  <a:cubicBezTo>
                    <a:pt x="32290" y="4065"/>
                    <a:pt x="32301" y="4075"/>
                    <a:pt x="32301" y="4097"/>
                  </a:cubicBezTo>
                  <a:lnTo>
                    <a:pt x="32651" y="6007"/>
                  </a:lnTo>
                  <a:cubicBezTo>
                    <a:pt x="32662" y="6028"/>
                    <a:pt x="32662" y="6039"/>
                    <a:pt x="32651" y="6060"/>
                  </a:cubicBezTo>
                  <a:cubicBezTo>
                    <a:pt x="32004" y="8023"/>
                    <a:pt x="29234" y="8023"/>
                    <a:pt x="28587" y="6060"/>
                  </a:cubicBezTo>
                  <a:cubicBezTo>
                    <a:pt x="28587" y="6039"/>
                    <a:pt x="28587" y="6028"/>
                    <a:pt x="28587" y="6007"/>
                  </a:cubicBezTo>
                  <a:lnTo>
                    <a:pt x="28937" y="4097"/>
                  </a:lnTo>
                  <a:cubicBezTo>
                    <a:pt x="28948" y="4075"/>
                    <a:pt x="28948" y="4065"/>
                    <a:pt x="28969" y="4044"/>
                  </a:cubicBezTo>
                  <a:close/>
                  <a:moveTo>
                    <a:pt x="30762" y="4235"/>
                  </a:moveTo>
                  <a:lnTo>
                    <a:pt x="31940" y="4235"/>
                  </a:lnTo>
                  <a:lnTo>
                    <a:pt x="32248" y="5911"/>
                  </a:lnTo>
                  <a:lnTo>
                    <a:pt x="30762" y="5911"/>
                  </a:lnTo>
                  <a:lnTo>
                    <a:pt x="30762" y="4235"/>
                  </a:lnTo>
                  <a:close/>
                  <a:moveTo>
                    <a:pt x="30476" y="5911"/>
                  </a:moveTo>
                  <a:lnTo>
                    <a:pt x="28980" y="5911"/>
                  </a:lnTo>
                  <a:lnTo>
                    <a:pt x="29287" y="4235"/>
                  </a:lnTo>
                  <a:lnTo>
                    <a:pt x="30465" y="4235"/>
                  </a:lnTo>
                  <a:lnTo>
                    <a:pt x="30465" y="5911"/>
                  </a:lnTo>
                  <a:close/>
                  <a:moveTo>
                    <a:pt x="30922" y="51932"/>
                  </a:moveTo>
                  <a:lnTo>
                    <a:pt x="30922" y="52611"/>
                  </a:lnTo>
                  <a:cubicBezTo>
                    <a:pt x="34869" y="52558"/>
                    <a:pt x="38731" y="51433"/>
                    <a:pt x="42095" y="49375"/>
                  </a:cubicBezTo>
                  <a:cubicBezTo>
                    <a:pt x="42498" y="49120"/>
                    <a:pt x="42902" y="48855"/>
                    <a:pt x="43284" y="48579"/>
                  </a:cubicBezTo>
                  <a:lnTo>
                    <a:pt x="42891" y="48027"/>
                  </a:lnTo>
                  <a:cubicBezTo>
                    <a:pt x="39379" y="50510"/>
                    <a:pt x="35198" y="51868"/>
                    <a:pt x="30900" y="51921"/>
                  </a:cubicBezTo>
                  <a:close/>
                  <a:moveTo>
                    <a:pt x="43390" y="47687"/>
                  </a:moveTo>
                  <a:lnTo>
                    <a:pt x="43782" y="48239"/>
                  </a:lnTo>
                  <a:cubicBezTo>
                    <a:pt x="44621" y="47603"/>
                    <a:pt x="45416" y="46913"/>
                    <a:pt x="46159" y="46170"/>
                  </a:cubicBezTo>
                  <a:cubicBezTo>
                    <a:pt x="48547" y="43793"/>
                    <a:pt x="50351" y="40886"/>
                    <a:pt x="51433" y="37702"/>
                  </a:cubicBezTo>
                  <a:lnTo>
                    <a:pt x="50796" y="37490"/>
                  </a:lnTo>
                  <a:cubicBezTo>
                    <a:pt x="49406" y="41554"/>
                    <a:pt x="46828" y="45109"/>
                    <a:pt x="43390" y="47687"/>
                  </a:cubicBezTo>
                  <a:close/>
                  <a:moveTo>
                    <a:pt x="50987" y="36928"/>
                  </a:moveTo>
                  <a:lnTo>
                    <a:pt x="51624" y="37129"/>
                  </a:lnTo>
                  <a:cubicBezTo>
                    <a:pt x="52929" y="32895"/>
                    <a:pt x="52929" y="28354"/>
                    <a:pt x="51624" y="24109"/>
                  </a:cubicBezTo>
                  <a:lnTo>
                    <a:pt x="50987" y="24322"/>
                  </a:lnTo>
                  <a:cubicBezTo>
                    <a:pt x="52250" y="28428"/>
                    <a:pt x="52250" y="32811"/>
                    <a:pt x="50987" y="36917"/>
                  </a:cubicBezTo>
                  <a:close/>
                  <a:moveTo>
                    <a:pt x="50796" y="23749"/>
                  </a:moveTo>
                  <a:lnTo>
                    <a:pt x="51433" y="23536"/>
                  </a:lnTo>
                  <a:cubicBezTo>
                    <a:pt x="50351" y="20353"/>
                    <a:pt x="48547" y="17456"/>
                    <a:pt x="46159" y="15069"/>
                  </a:cubicBezTo>
                  <a:cubicBezTo>
                    <a:pt x="45416" y="14336"/>
                    <a:pt x="44621" y="13647"/>
                    <a:pt x="43782" y="13010"/>
                  </a:cubicBezTo>
                  <a:lnTo>
                    <a:pt x="43379" y="13551"/>
                  </a:lnTo>
                  <a:cubicBezTo>
                    <a:pt x="46817" y="16130"/>
                    <a:pt x="49406" y="19685"/>
                    <a:pt x="50796" y="23749"/>
                  </a:cubicBezTo>
                  <a:close/>
                  <a:moveTo>
                    <a:pt x="42902" y="13201"/>
                  </a:moveTo>
                  <a:lnTo>
                    <a:pt x="43294" y="12660"/>
                  </a:lnTo>
                  <a:cubicBezTo>
                    <a:pt x="42902" y="12384"/>
                    <a:pt x="42509" y="12119"/>
                    <a:pt x="42106" y="11864"/>
                  </a:cubicBezTo>
                  <a:cubicBezTo>
                    <a:pt x="38731" y="9795"/>
                    <a:pt x="34869" y="8681"/>
                    <a:pt x="30922" y="8628"/>
                  </a:cubicBezTo>
                  <a:lnTo>
                    <a:pt x="30922" y="9307"/>
                  </a:lnTo>
                  <a:cubicBezTo>
                    <a:pt x="35219" y="9360"/>
                    <a:pt x="39400" y="10718"/>
                    <a:pt x="42912" y="13190"/>
                  </a:cubicBezTo>
                  <a:close/>
                  <a:moveTo>
                    <a:pt x="30306" y="9307"/>
                  </a:moveTo>
                  <a:lnTo>
                    <a:pt x="30306" y="8638"/>
                  </a:lnTo>
                  <a:cubicBezTo>
                    <a:pt x="25871" y="8691"/>
                    <a:pt x="21552" y="10092"/>
                    <a:pt x="17933" y="12660"/>
                  </a:cubicBezTo>
                  <a:lnTo>
                    <a:pt x="18326" y="13201"/>
                  </a:lnTo>
                  <a:cubicBezTo>
                    <a:pt x="21838" y="10718"/>
                    <a:pt x="26019" y="9360"/>
                    <a:pt x="30317" y="9307"/>
                  </a:cubicBezTo>
                  <a:close/>
                  <a:moveTo>
                    <a:pt x="17838" y="13551"/>
                  </a:moveTo>
                  <a:lnTo>
                    <a:pt x="17445" y="13010"/>
                  </a:lnTo>
                  <a:cubicBezTo>
                    <a:pt x="16596" y="13636"/>
                    <a:pt x="15801" y="14326"/>
                    <a:pt x="15058" y="15069"/>
                  </a:cubicBezTo>
                  <a:cubicBezTo>
                    <a:pt x="12670" y="17456"/>
                    <a:pt x="10866" y="20353"/>
                    <a:pt x="9784" y="23536"/>
                  </a:cubicBezTo>
                  <a:lnTo>
                    <a:pt x="10421" y="23749"/>
                  </a:lnTo>
                  <a:cubicBezTo>
                    <a:pt x="11811" y="19685"/>
                    <a:pt x="14389" y="16130"/>
                    <a:pt x="17827" y="13551"/>
                  </a:cubicBezTo>
                  <a:close/>
                  <a:moveTo>
                    <a:pt x="10240" y="24311"/>
                  </a:moveTo>
                  <a:lnTo>
                    <a:pt x="9604" y="24109"/>
                  </a:lnTo>
                  <a:cubicBezTo>
                    <a:pt x="8298" y="28354"/>
                    <a:pt x="8298" y="32885"/>
                    <a:pt x="9604" y="37129"/>
                  </a:cubicBezTo>
                  <a:lnTo>
                    <a:pt x="10240" y="36917"/>
                  </a:lnTo>
                  <a:cubicBezTo>
                    <a:pt x="8978" y="32811"/>
                    <a:pt x="8978" y="28428"/>
                    <a:pt x="10240" y="24322"/>
                  </a:cubicBezTo>
                  <a:close/>
                  <a:moveTo>
                    <a:pt x="10431" y="37490"/>
                  </a:moveTo>
                  <a:lnTo>
                    <a:pt x="9795" y="37702"/>
                  </a:lnTo>
                  <a:cubicBezTo>
                    <a:pt x="11216" y="41894"/>
                    <a:pt x="13891" y="45565"/>
                    <a:pt x="17445" y="48229"/>
                  </a:cubicBezTo>
                  <a:lnTo>
                    <a:pt x="17838" y="47687"/>
                  </a:lnTo>
                  <a:cubicBezTo>
                    <a:pt x="14400" y="45109"/>
                    <a:pt x="11821" y="41554"/>
                    <a:pt x="10431" y="37490"/>
                  </a:cubicBezTo>
                  <a:close/>
                  <a:moveTo>
                    <a:pt x="18326" y="48048"/>
                  </a:moveTo>
                  <a:lnTo>
                    <a:pt x="17933" y="48589"/>
                  </a:lnTo>
                  <a:cubicBezTo>
                    <a:pt x="21552" y="51147"/>
                    <a:pt x="25871" y="52547"/>
                    <a:pt x="30306" y="52611"/>
                  </a:cubicBezTo>
                  <a:lnTo>
                    <a:pt x="30306" y="51932"/>
                  </a:lnTo>
                  <a:cubicBezTo>
                    <a:pt x="26009" y="51879"/>
                    <a:pt x="21838" y="50521"/>
                    <a:pt x="18326" y="48048"/>
                  </a:cubicBezTo>
                  <a:close/>
                  <a:moveTo>
                    <a:pt x="30614" y="2685"/>
                  </a:moveTo>
                  <a:cubicBezTo>
                    <a:pt x="46043" y="2685"/>
                    <a:pt x="58553" y="15185"/>
                    <a:pt x="58553" y="30625"/>
                  </a:cubicBezTo>
                  <a:cubicBezTo>
                    <a:pt x="58553" y="46053"/>
                    <a:pt x="46043" y="58553"/>
                    <a:pt x="30614" y="58553"/>
                  </a:cubicBezTo>
                  <a:lnTo>
                    <a:pt x="30614" y="59041"/>
                  </a:lnTo>
                  <a:cubicBezTo>
                    <a:pt x="46308" y="59041"/>
                    <a:pt x="59041" y="46319"/>
                    <a:pt x="59041" y="30614"/>
                  </a:cubicBezTo>
                  <a:cubicBezTo>
                    <a:pt x="59041" y="14920"/>
                    <a:pt x="46308" y="2187"/>
                    <a:pt x="30614" y="2187"/>
                  </a:cubicBezTo>
                  <a:close/>
                  <a:moveTo>
                    <a:pt x="30614" y="2685"/>
                  </a:moveTo>
                  <a:lnTo>
                    <a:pt x="30614" y="2685"/>
                  </a:lnTo>
                  <a:lnTo>
                    <a:pt x="30614" y="2197"/>
                  </a:lnTo>
                  <a:lnTo>
                    <a:pt x="30614" y="2197"/>
                  </a:lnTo>
                  <a:cubicBezTo>
                    <a:pt x="14909" y="2197"/>
                    <a:pt x="2186" y="14920"/>
                    <a:pt x="2186" y="30625"/>
                  </a:cubicBezTo>
                  <a:cubicBezTo>
                    <a:pt x="2186" y="46319"/>
                    <a:pt x="14909" y="59041"/>
                    <a:pt x="30614" y="59041"/>
                  </a:cubicBezTo>
                  <a:lnTo>
                    <a:pt x="30614" y="59041"/>
                  </a:lnTo>
                  <a:lnTo>
                    <a:pt x="30614" y="58564"/>
                  </a:lnTo>
                  <a:lnTo>
                    <a:pt x="30614" y="58564"/>
                  </a:lnTo>
                  <a:cubicBezTo>
                    <a:pt x="15185" y="58564"/>
                    <a:pt x="2674" y="46053"/>
                    <a:pt x="2674" y="30625"/>
                  </a:cubicBezTo>
                  <a:cubicBezTo>
                    <a:pt x="2674" y="15185"/>
                    <a:pt x="15185" y="2685"/>
                    <a:pt x="30614" y="26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9"/>
            <p:cNvSpPr/>
            <p:nvPr/>
          </p:nvSpPr>
          <p:spPr>
            <a:xfrm>
              <a:off x="3637950" y="2088850"/>
              <a:ext cx="713100" cy="1916400"/>
            </a:xfrm>
            <a:custGeom>
              <a:avLst/>
              <a:gdLst/>
              <a:ahLst/>
              <a:cxnLst/>
              <a:rect l="l" t="t" r="r" b="b"/>
              <a:pathLst>
                <a:path w="28524" h="76656" extrusionOk="0">
                  <a:moveTo>
                    <a:pt x="25627" y="8691"/>
                  </a:moveTo>
                  <a:lnTo>
                    <a:pt x="28311" y="170"/>
                  </a:lnTo>
                  <a:cubicBezTo>
                    <a:pt x="28343" y="64"/>
                    <a:pt x="28407" y="0"/>
                    <a:pt x="28460" y="11"/>
                  </a:cubicBezTo>
                  <a:cubicBezTo>
                    <a:pt x="28513" y="21"/>
                    <a:pt x="28524" y="117"/>
                    <a:pt x="28502" y="223"/>
                  </a:cubicBezTo>
                  <a:lnTo>
                    <a:pt x="26571" y="8945"/>
                  </a:lnTo>
                  <a:cubicBezTo>
                    <a:pt x="26667" y="9030"/>
                    <a:pt x="26730" y="9179"/>
                    <a:pt x="26656" y="9476"/>
                  </a:cubicBezTo>
                  <a:cubicBezTo>
                    <a:pt x="26539" y="9900"/>
                    <a:pt x="25648" y="14378"/>
                    <a:pt x="25499" y="15354"/>
                  </a:cubicBezTo>
                  <a:cubicBezTo>
                    <a:pt x="25361" y="16331"/>
                    <a:pt x="25393" y="17509"/>
                    <a:pt x="25913" y="17869"/>
                  </a:cubicBezTo>
                  <a:lnTo>
                    <a:pt x="26009" y="17891"/>
                  </a:lnTo>
                  <a:cubicBezTo>
                    <a:pt x="26189" y="17944"/>
                    <a:pt x="26285" y="18113"/>
                    <a:pt x="26242" y="18294"/>
                  </a:cubicBezTo>
                  <a:lnTo>
                    <a:pt x="26083" y="18877"/>
                  </a:lnTo>
                  <a:lnTo>
                    <a:pt x="26348" y="18952"/>
                  </a:lnTo>
                  <a:cubicBezTo>
                    <a:pt x="26529" y="18994"/>
                    <a:pt x="26624" y="19175"/>
                    <a:pt x="26582" y="19344"/>
                  </a:cubicBezTo>
                  <a:lnTo>
                    <a:pt x="26242" y="20628"/>
                  </a:lnTo>
                  <a:lnTo>
                    <a:pt x="26412" y="20671"/>
                  </a:lnTo>
                  <a:cubicBezTo>
                    <a:pt x="26773" y="20777"/>
                    <a:pt x="26985" y="21138"/>
                    <a:pt x="26889" y="21498"/>
                  </a:cubicBezTo>
                  <a:lnTo>
                    <a:pt x="25733" y="25817"/>
                  </a:lnTo>
                  <a:cubicBezTo>
                    <a:pt x="26168" y="25934"/>
                    <a:pt x="26423" y="26369"/>
                    <a:pt x="26306" y="26804"/>
                  </a:cubicBezTo>
                  <a:lnTo>
                    <a:pt x="25022" y="31600"/>
                  </a:lnTo>
                  <a:lnTo>
                    <a:pt x="25277" y="31674"/>
                  </a:lnTo>
                  <a:cubicBezTo>
                    <a:pt x="25818" y="31823"/>
                    <a:pt x="26147" y="32375"/>
                    <a:pt x="25998" y="32916"/>
                  </a:cubicBezTo>
                  <a:lnTo>
                    <a:pt x="18294" y="61704"/>
                  </a:lnTo>
                  <a:lnTo>
                    <a:pt x="18931" y="61874"/>
                  </a:lnTo>
                  <a:cubicBezTo>
                    <a:pt x="19249" y="61959"/>
                    <a:pt x="19430" y="62277"/>
                    <a:pt x="19345" y="62595"/>
                  </a:cubicBezTo>
                  <a:lnTo>
                    <a:pt x="18719" y="64941"/>
                  </a:lnTo>
                  <a:lnTo>
                    <a:pt x="19557" y="65163"/>
                  </a:lnTo>
                  <a:cubicBezTo>
                    <a:pt x="19875" y="65248"/>
                    <a:pt x="20056" y="65577"/>
                    <a:pt x="19971" y="65885"/>
                  </a:cubicBezTo>
                  <a:lnTo>
                    <a:pt x="19440" y="67848"/>
                  </a:lnTo>
                  <a:lnTo>
                    <a:pt x="20109" y="68028"/>
                  </a:lnTo>
                  <a:cubicBezTo>
                    <a:pt x="20661" y="68177"/>
                    <a:pt x="20990" y="68750"/>
                    <a:pt x="20841" y="69302"/>
                  </a:cubicBezTo>
                  <a:lnTo>
                    <a:pt x="20841" y="69302"/>
                  </a:lnTo>
                  <a:cubicBezTo>
                    <a:pt x="20693" y="69854"/>
                    <a:pt x="20130" y="70182"/>
                    <a:pt x="19568" y="70034"/>
                  </a:cubicBezTo>
                  <a:cubicBezTo>
                    <a:pt x="19472" y="70373"/>
                    <a:pt x="19122" y="70575"/>
                    <a:pt x="18783" y="70480"/>
                  </a:cubicBezTo>
                  <a:lnTo>
                    <a:pt x="18740" y="70469"/>
                  </a:lnTo>
                  <a:lnTo>
                    <a:pt x="18443" y="71573"/>
                  </a:lnTo>
                  <a:lnTo>
                    <a:pt x="17085" y="76655"/>
                  </a:lnTo>
                  <a:lnTo>
                    <a:pt x="1" y="72093"/>
                  </a:lnTo>
                  <a:lnTo>
                    <a:pt x="1369" y="66999"/>
                  </a:lnTo>
                  <a:lnTo>
                    <a:pt x="1656" y="65896"/>
                  </a:lnTo>
                  <a:lnTo>
                    <a:pt x="1614" y="65885"/>
                  </a:lnTo>
                  <a:cubicBezTo>
                    <a:pt x="1274" y="65789"/>
                    <a:pt x="1072" y="65450"/>
                    <a:pt x="1157" y="65110"/>
                  </a:cubicBezTo>
                  <a:cubicBezTo>
                    <a:pt x="605" y="64951"/>
                    <a:pt x="277" y="64389"/>
                    <a:pt x="414" y="63837"/>
                  </a:cubicBezTo>
                  <a:lnTo>
                    <a:pt x="414" y="63837"/>
                  </a:lnTo>
                  <a:cubicBezTo>
                    <a:pt x="574" y="63285"/>
                    <a:pt x="1136" y="62956"/>
                    <a:pt x="1688" y="63094"/>
                  </a:cubicBezTo>
                  <a:lnTo>
                    <a:pt x="2356" y="63275"/>
                  </a:lnTo>
                  <a:lnTo>
                    <a:pt x="2887" y="61312"/>
                  </a:lnTo>
                  <a:cubicBezTo>
                    <a:pt x="2972" y="61004"/>
                    <a:pt x="3290" y="60813"/>
                    <a:pt x="3598" y="60898"/>
                  </a:cubicBezTo>
                  <a:lnTo>
                    <a:pt x="4447" y="61121"/>
                  </a:lnTo>
                  <a:lnTo>
                    <a:pt x="5073" y="58775"/>
                  </a:lnTo>
                  <a:cubicBezTo>
                    <a:pt x="5158" y="58457"/>
                    <a:pt x="5476" y="58277"/>
                    <a:pt x="5794" y="58362"/>
                  </a:cubicBezTo>
                  <a:lnTo>
                    <a:pt x="6431" y="58531"/>
                  </a:lnTo>
                  <a:lnTo>
                    <a:pt x="14135" y="29743"/>
                  </a:lnTo>
                  <a:cubicBezTo>
                    <a:pt x="14283" y="29202"/>
                    <a:pt x="14835" y="28884"/>
                    <a:pt x="15376" y="29022"/>
                  </a:cubicBezTo>
                  <a:lnTo>
                    <a:pt x="15631" y="29096"/>
                  </a:lnTo>
                  <a:lnTo>
                    <a:pt x="16926" y="24289"/>
                  </a:lnTo>
                  <a:cubicBezTo>
                    <a:pt x="17042" y="23865"/>
                    <a:pt x="17477" y="23610"/>
                    <a:pt x="17912" y="23727"/>
                  </a:cubicBezTo>
                  <a:lnTo>
                    <a:pt x="19069" y="19408"/>
                  </a:lnTo>
                  <a:cubicBezTo>
                    <a:pt x="19165" y="19047"/>
                    <a:pt x="19525" y="18835"/>
                    <a:pt x="19886" y="18930"/>
                  </a:cubicBezTo>
                  <a:lnTo>
                    <a:pt x="20066" y="18984"/>
                  </a:lnTo>
                  <a:lnTo>
                    <a:pt x="20406" y="17700"/>
                  </a:lnTo>
                  <a:cubicBezTo>
                    <a:pt x="20459" y="17519"/>
                    <a:pt x="20629" y="17424"/>
                    <a:pt x="20809" y="17466"/>
                  </a:cubicBezTo>
                  <a:lnTo>
                    <a:pt x="21075" y="17540"/>
                  </a:lnTo>
                  <a:lnTo>
                    <a:pt x="21223" y="16946"/>
                  </a:lnTo>
                  <a:cubicBezTo>
                    <a:pt x="21276" y="16776"/>
                    <a:pt x="21457" y="16670"/>
                    <a:pt x="21626" y="16723"/>
                  </a:cubicBezTo>
                  <a:lnTo>
                    <a:pt x="21732" y="16745"/>
                  </a:lnTo>
                  <a:cubicBezTo>
                    <a:pt x="22348" y="16691"/>
                    <a:pt x="22974" y="15683"/>
                    <a:pt x="23335" y="14771"/>
                  </a:cubicBezTo>
                  <a:cubicBezTo>
                    <a:pt x="23696" y="13869"/>
                    <a:pt x="25160" y="9529"/>
                    <a:pt x="25277" y="9104"/>
                  </a:cubicBezTo>
                  <a:cubicBezTo>
                    <a:pt x="25372" y="8829"/>
                    <a:pt x="25499" y="8722"/>
                    <a:pt x="25627" y="86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9"/>
            <p:cNvSpPr/>
            <p:nvPr/>
          </p:nvSpPr>
          <p:spPr>
            <a:xfrm>
              <a:off x="4531950" y="3376500"/>
              <a:ext cx="1539450" cy="1694375"/>
            </a:xfrm>
            <a:custGeom>
              <a:avLst/>
              <a:gdLst/>
              <a:ahLst/>
              <a:cxnLst/>
              <a:rect l="l" t="t" r="r" b="b"/>
              <a:pathLst>
                <a:path w="61578" h="67775" extrusionOk="0">
                  <a:moveTo>
                    <a:pt x="19048" y="1"/>
                  </a:moveTo>
                  <a:lnTo>
                    <a:pt x="40313" y="26147"/>
                  </a:lnTo>
                  <a:lnTo>
                    <a:pt x="61577" y="52282"/>
                  </a:lnTo>
                  <a:lnTo>
                    <a:pt x="42541" y="67774"/>
                  </a:lnTo>
                  <a:lnTo>
                    <a:pt x="21265" y="41628"/>
                  </a:lnTo>
                  <a:lnTo>
                    <a:pt x="0" y="1549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4555825" y="3386325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4897775" y="33316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26" y="5433"/>
                    <a:pt x="6484" y="5826"/>
                    <a:pt x="6219" y="6038"/>
                  </a:cubicBezTo>
                  <a:lnTo>
                    <a:pt x="5051" y="6993"/>
                  </a:lnTo>
                  <a:cubicBezTo>
                    <a:pt x="4775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43" y="1391"/>
                    <a:pt x="308" y="1168"/>
                  </a:cubicBezTo>
                  <a:lnTo>
                    <a:pt x="1475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9"/>
            <p:cNvSpPr/>
            <p:nvPr/>
          </p:nvSpPr>
          <p:spPr>
            <a:xfrm>
              <a:off x="4907850" y="3331675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89" y="6176"/>
                    <a:pt x="4097" y="6134"/>
                    <a:pt x="3884" y="5868"/>
                  </a:cubicBezTo>
                  <a:lnTo>
                    <a:pt x="1" y="1093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9"/>
            <p:cNvSpPr/>
            <p:nvPr/>
          </p:nvSpPr>
          <p:spPr>
            <a:xfrm>
              <a:off x="4570675" y="3398250"/>
              <a:ext cx="418900" cy="371700"/>
            </a:xfrm>
            <a:custGeom>
              <a:avLst/>
              <a:gdLst/>
              <a:ahLst/>
              <a:cxnLst/>
              <a:rect l="l" t="t" r="r" b="b"/>
              <a:pathLst>
                <a:path w="16756" h="14868" extrusionOk="0">
                  <a:moveTo>
                    <a:pt x="14687" y="4288"/>
                  </a:moveTo>
                  <a:lnTo>
                    <a:pt x="3906" y="13053"/>
                  </a:lnTo>
                  <a:cubicBezTo>
                    <a:pt x="3460" y="13403"/>
                    <a:pt x="2813" y="13339"/>
                    <a:pt x="2452" y="12904"/>
                  </a:cubicBezTo>
                  <a:lnTo>
                    <a:pt x="701" y="10750"/>
                  </a:lnTo>
                  <a:lnTo>
                    <a:pt x="659" y="10697"/>
                  </a:lnTo>
                  <a:lnTo>
                    <a:pt x="1" y="11228"/>
                  </a:lnTo>
                  <a:lnTo>
                    <a:pt x="2961" y="14867"/>
                  </a:lnTo>
                  <a:lnTo>
                    <a:pt x="16756" y="3641"/>
                  </a:lnTo>
                  <a:lnTo>
                    <a:pt x="13795" y="1"/>
                  </a:lnTo>
                  <a:lnTo>
                    <a:pt x="13042" y="616"/>
                  </a:lnTo>
                  <a:lnTo>
                    <a:pt x="13084" y="669"/>
                  </a:lnTo>
                  <a:lnTo>
                    <a:pt x="14835" y="2823"/>
                  </a:lnTo>
                  <a:cubicBezTo>
                    <a:pt x="15196" y="3269"/>
                    <a:pt x="15132" y="3916"/>
                    <a:pt x="14687" y="428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9"/>
            <p:cNvSpPr/>
            <p:nvPr/>
          </p:nvSpPr>
          <p:spPr>
            <a:xfrm>
              <a:off x="4616300" y="34391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3" y="456"/>
                  </a:cubicBezTo>
                  <a:lnTo>
                    <a:pt x="425" y="9041"/>
                  </a:lnTo>
                  <a:cubicBezTo>
                    <a:pt x="319" y="9126"/>
                    <a:pt x="171" y="9104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0" y="1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9"/>
            <p:cNvSpPr/>
            <p:nvPr/>
          </p:nvSpPr>
          <p:spPr>
            <a:xfrm>
              <a:off x="4634625" y="3461400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68" y="361"/>
                    <a:pt x="10972" y="446"/>
                  </a:cubicBezTo>
                  <a:lnTo>
                    <a:pt x="424" y="9041"/>
                  </a:lnTo>
                  <a:cubicBezTo>
                    <a:pt x="318" y="9115"/>
                    <a:pt x="170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21" y="8755"/>
                    <a:pt x="117" y="8670"/>
                  </a:cubicBezTo>
                  <a:lnTo>
                    <a:pt x="10664" y="85"/>
                  </a:lnTo>
                  <a:cubicBezTo>
                    <a:pt x="10770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9"/>
            <p:cNvSpPr/>
            <p:nvPr/>
          </p:nvSpPr>
          <p:spPr>
            <a:xfrm>
              <a:off x="4652375" y="34834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4" y="456"/>
                  </a:cubicBezTo>
                  <a:lnTo>
                    <a:pt x="425" y="9041"/>
                  </a:lnTo>
                  <a:cubicBezTo>
                    <a:pt x="319" y="9126"/>
                    <a:pt x="171" y="911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1" y="2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9"/>
            <p:cNvSpPr/>
            <p:nvPr/>
          </p:nvSpPr>
          <p:spPr>
            <a:xfrm>
              <a:off x="4936775" y="3349975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7"/>
                  </a:moveTo>
                  <a:lnTo>
                    <a:pt x="457" y="139"/>
                  </a:lnTo>
                  <a:cubicBezTo>
                    <a:pt x="541" y="234"/>
                    <a:pt x="520" y="393"/>
                    <a:pt x="425" y="468"/>
                  </a:cubicBezTo>
                  <a:lnTo>
                    <a:pt x="425" y="468"/>
                  </a:lnTo>
                  <a:cubicBezTo>
                    <a:pt x="319" y="552"/>
                    <a:pt x="170" y="531"/>
                    <a:pt x="96" y="436"/>
                  </a:cubicBezTo>
                  <a:lnTo>
                    <a:pt x="75" y="415"/>
                  </a:lnTo>
                  <a:cubicBezTo>
                    <a:pt x="0" y="319"/>
                    <a:pt x="11" y="170"/>
                    <a:pt x="106" y="86"/>
                  </a:cubicBezTo>
                  <a:lnTo>
                    <a:pt x="106" y="86"/>
                  </a:lnTo>
                  <a:cubicBezTo>
                    <a:pt x="212" y="1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9"/>
            <p:cNvSpPr/>
            <p:nvPr/>
          </p:nvSpPr>
          <p:spPr>
            <a:xfrm>
              <a:off x="4949500" y="33659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15" y="1794"/>
                  </a:lnTo>
                  <a:cubicBezTo>
                    <a:pt x="1889" y="1889"/>
                    <a:pt x="1879" y="2038"/>
                    <a:pt x="1783" y="2123"/>
                  </a:cubicBezTo>
                  <a:lnTo>
                    <a:pt x="1783" y="2123"/>
                  </a:lnTo>
                  <a:cubicBezTo>
                    <a:pt x="1677" y="2207"/>
                    <a:pt x="1529" y="2186"/>
                    <a:pt x="1444" y="2091"/>
                  </a:cubicBezTo>
                  <a:lnTo>
                    <a:pt x="85" y="414"/>
                  </a:lnTo>
                  <a:cubicBezTo>
                    <a:pt x="1" y="319"/>
                    <a:pt x="22" y="170"/>
                    <a:pt x="117" y="85"/>
                  </a:cubicBezTo>
                  <a:lnTo>
                    <a:pt x="117" y="85"/>
                  </a:lnTo>
                  <a:cubicBezTo>
                    <a:pt x="223" y="0"/>
                    <a:pt x="372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9"/>
            <p:cNvSpPr/>
            <p:nvPr/>
          </p:nvSpPr>
          <p:spPr>
            <a:xfrm>
              <a:off x="4499325" y="3655850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2356" y="308"/>
                  </a:moveTo>
                  <a:lnTo>
                    <a:pt x="6303" y="5168"/>
                  </a:lnTo>
                  <a:cubicBezTo>
                    <a:pt x="6526" y="5433"/>
                    <a:pt x="6484" y="5826"/>
                    <a:pt x="6218" y="6049"/>
                  </a:cubicBezTo>
                  <a:lnTo>
                    <a:pt x="5041" y="7004"/>
                  </a:lnTo>
                  <a:cubicBezTo>
                    <a:pt x="4775" y="7216"/>
                    <a:pt x="4383" y="7184"/>
                    <a:pt x="4160" y="6908"/>
                  </a:cubicBezTo>
                  <a:lnTo>
                    <a:pt x="213" y="2059"/>
                  </a:lnTo>
                  <a:cubicBezTo>
                    <a:pt x="0" y="1783"/>
                    <a:pt x="32" y="1390"/>
                    <a:pt x="308" y="1178"/>
                  </a:cubicBezTo>
                  <a:lnTo>
                    <a:pt x="1475" y="223"/>
                  </a:lnTo>
                  <a:cubicBezTo>
                    <a:pt x="1741" y="0"/>
                    <a:pt x="2133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9"/>
            <p:cNvSpPr/>
            <p:nvPr/>
          </p:nvSpPr>
          <p:spPr>
            <a:xfrm>
              <a:off x="4509125" y="3655850"/>
              <a:ext cx="146200" cy="154675"/>
            </a:xfrm>
            <a:custGeom>
              <a:avLst/>
              <a:gdLst/>
              <a:ahLst/>
              <a:cxnLst/>
              <a:rect l="l" t="t" r="r" b="b"/>
              <a:pathLst>
                <a:path w="5848" h="618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87"/>
                    <a:pt x="4107" y="6144"/>
                    <a:pt x="3885" y="5879"/>
                  </a:cubicBezTo>
                  <a:lnTo>
                    <a:pt x="1" y="1104"/>
                  </a:lnTo>
                  <a:lnTo>
                    <a:pt x="1083" y="223"/>
                  </a:lnTo>
                  <a:cubicBezTo>
                    <a:pt x="1349" y="0"/>
                    <a:pt x="1752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9"/>
            <p:cNvSpPr/>
            <p:nvPr/>
          </p:nvSpPr>
          <p:spPr>
            <a:xfrm>
              <a:off x="4538050" y="367442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7"/>
                  </a:lnTo>
                  <a:cubicBezTo>
                    <a:pt x="542" y="234"/>
                    <a:pt x="531" y="382"/>
                    <a:pt x="425" y="467"/>
                  </a:cubicBezTo>
                  <a:lnTo>
                    <a:pt x="425" y="467"/>
                  </a:lnTo>
                  <a:cubicBezTo>
                    <a:pt x="329" y="541"/>
                    <a:pt x="181" y="531"/>
                    <a:pt x="96" y="425"/>
                  </a:cubicBezTo>
                  <a:lnTo>
                    <a:pt x="85" y="403"/>
                  </a:lnTo>
                  <a:cubicBezTo>
                    <a:pt x="1" y="308"/>
                    <a:pt x="22" y="159"/>
                    <a:pt x="117" y="74"/>
                  </a:cubicBezTo>
                  <a:lnTo>
                    <a:pt x="117" y="74"/>
                  </a:lnTo>
                  <a:cubicBezTo>
                    <a:pt x="213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9"/>
            <p:cNvSpPr/>
            <p:nvPr/>
          </p:nvSpPr>
          <p:spPr>
            <a:xfrm>
              <a:off x="4551050" y="3690325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04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5" y="415"/>
                  </a:lnTo>
                  <a:cubicBezTo>
                    <a:pt x="0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9"/>
            <p:cNvSpPr/>
            <p:nvPr/>
          </p:nvSpPr>
          <p:spPr>
            <a:xfrm>
              <a:off x="4701475" y="3565125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83" y="0"/>
                  </a:moveTo>
                  <a:lnTo>
                    <a:pt x="0" y="12182"/>
                  </a:lnTo>
                  <a:lnTo>
                    <a:pt x="2971" y="15822"/>
                  </a:lnTo>
                  <a:lnTo>
                    <a:pt x="17944" y="3651"/>
                  </a:lnTo>
                  <a:lnTo>
                    <a:pt x="14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9"/>
            <p:cNvSpPr/>
            <p:nvPr/>
          </p:nvSpPr>
          <p:spPr>
            <a:xfrm>
              <a:off x="5043400" y="351075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2367" y="308"/>
                  </a:moveTo>
                  <a:lnTo>
                    <a:pt x="6315" y="5157"/>
                  </a:lnTo>
                  <a:cubicBezTo>
                    <a:pt x="6537" y="5433"/>
                    <a:pt x="6495" y="5826"/>
                    <a:pt x="6230" y="6038"/>
                  </a:cubicBezTo>
                  <a:lnTo>
                    <a:pt x="5052" y="6993"/>
                  </a:lnTo>
                  <a:cubicBezTo>
                    <a:pt x="4787" y="7216"/>
                    <a:pt x="4394" y="7173"/>
                    <a:pt x="4171" y="6908"/>
                  </a:cubicBezTo>
                  <a:lnTo>
                    <a:pt x="224" y="2048"/>
                  </a:lnTo>
                  <a:cubicBezTo>
                    <a:pt x="1" y="1783"/>
                    <a:pt x="43" y="1390"/>
                    <a:pt x="309" y="1167"/>
                  </a:cubicBezTo>
                  <a:lnTo>
                    <a:pt x="1487" y="212"/>
                  </a:lnTo>
                  <a:cubicBezTo>
                    <a:pt x="1752" y="0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9"/>
            <p:cNvSpPr/>
            <p:nvPr/>
          </p:nvSpPr>
          <p:spPr>
            <a:xfrm>
              <a:off x="5053500" y="3510750"/>
              <a:ext cx="146175" cy="154400"/>
            </a:xfrm>
            <a:custGeom>
              <a:avLst/>
              <a:gdLst/>
              <a:ahLst/>
              <a:cxnLst/>
              <a:rect l="l" t="t" r="r" b="b"/>
              <a:pathLst>
                <a:path w="5847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0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9"/>
            <p:cNvSpPr/>
            <p:nvPr/>
          </p:nvSpPr>
          <p:spPr>
            <a:xfrm>
              <a:off x="4716325" y="357732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2"/>
                    <a:pt x="2812" y="13339"/>
                    <a:pt x="2451" y="12893"/>
                  </a:cubicBezTo>
                  <a:lnTo>
                    <a:pt x="701" y="10750"/>
                  </a:lnTo>
                  <a:lnTo>
                    <a:pt x="658" y="10686"/>
                  </a:lnTo>
                  <a:lnTo>
                    <a:pt x="0" y="11216"/>
                  </a:lnTo>
                  <a:lnTo>
                    <a:pt x="2961" y="14867"/>
                  </a:lnTo>
                  <a:lnTo>
                    <a:pt x="16755" y="3640"/>
                  </a:lnTo>
                  <a:lnTo>
                    <a:pt x="13795" y="0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32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9"/>
            <p:cNvSpPr/>
            <p:nvPr/>
          </p:nvSpPr>
          <p:spPr>
            <a:xfrm>
              <a:off x="4761950" y="3618175"/>
              <a:ext cx="277500" cy="228175"/>
            </a:xfrm>
            <a:custGeom>
              <a:avLst/>
              <a:gdLst/>
              <a:ahLst/>
              <a:cxnLst/>
              <a:rect l="l" t="t" r="r" b="b"/>
              <a:pathLst>
                <a:path w="1110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05"/>
                    <a:pt x="85" y="9009"/>
                  </a:cubicBezTo>
                  <a:lnTo>
                    <a:pt x="85" y="9009"/>
                  </a:lnTo>
                  <a:cubicBezTo>
                    <a:pt x="0" y="8903"/>
                    <a:pt x="22" y="8755"/>
                    <a:pt x="128" y="8670"/>
                  </a:cubicBezTo>
                  <a:lnTo>
                    <a:pt x="10686" y="85"/>
                  </a:lnTo>
                  <a:cubicBezTo>
                    <a:pt x="10781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9"/>
            <p:cNvSpPr/>
            <p:nvPr/>
          </p:nvSpPr>
          <p:spPr>
            <a:xfrm>
              <a:off x="4780250" y="364045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1089" y="213"/>
                    <a:pt x="11068" y="362"/>
                    <a:pt x="10973" y="447"/>
                  </a:cubicBezTo>
                  <a:lnTo>
                    <a:pt x="414" y="9042"/>
                  </a:lnTo>
                  <a:cubicBezTo>
                    <a:pt x="308" y="9116"/>
                    <a:pt x="160" y="9105"/>
                    <a:pt x="75" y="8999"/>
                  </a:cubicBezTo>
                  <a:lnTo>
                    <a:pt x="75" y="8999"/>
                  </a:lnTo>
                  <a:cubicBezTo>
                    <a:pt x="1" y="8904"/>
                    <a:pt x="11" y="8745"/>
                    <a:pt x="117" y="8670"/>
                  </a:cubicBezTo>
                  <a:lnTo>
                    <a:pt x="10676" y="86"/>
                  </a:lnTo>
                  <a:cubicBezTo>
                    <a:pt x="10771" y="1"/>
                    <a:pt x="10920" y="12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9"/>
            <p:cNvSpPr/>
            <p:nvPr/>
          </p:nvSpPr>
          <p:spPr>
            <a:xfrm>
              <a:off x="4798300" y="3662475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6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74" y="9010"/>
                  </a:cubicBezTo>
                  <a:lnTo>
                    <a:pt x="74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9"/>
            <p:cNvSpPr/>
            <p:nvPr/>
          </p:nvSpPr>
          <p:spPr>
            <a:xfrm>
              <a:off x="5082400" y="3529050"/>
              <a:ext cx="13550" cy="13800"/>
            </a:xfrm>
            <a:custGeom>
              <a:avLst/>
              <a:gdLst/>
              <a:ahLst/>
              <a:cxnLst/>
              <a:rect l="l" t="t" r="r" b="b"/>
              <a:pathLst>
                <a:path w="542" h="552" extrusionOk="0">
                  <a:moveTo>
                    <a:pt x="446" y="117"/>
                  </a:moveTo>
                  <a:lnTo>
                    <a:pt x="457" y="138"/>
                  </a:lnTo>
                  <a:cubicBezTo>
                    <a:pt x="542" y="244"/>
                    <a:pt x="521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75" y="414"/>
                  </a:lnTo>
                  <a:cubicBezTo>
                    <a:pt x="1" y="319"/>
                    <a:pt x="11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9"/>
            <p:cNvSpPr/>
            <p:nvPr/>
          </p:nvSpPr>
          <p:spPr>
            <a:xfrm>
              <a:off x="5095400" y="35449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446" y="118"/>
                  </a:moveTo>
                  <a:lnTo>
                    <a:pt x="1805" y="1794"/>
                  </a:lnTo>
                  <a:cubicBezTo>
                    <a:pt x="1890" y="1890"/>
                    <a:pt x="1868" y="2038"/>
                    <a:pt x="1773" y="2123"/>
                  </a:cubicBezTo>
                  <a:lnTo>
                    <a:pt x="1773" y="2123"/>
                  </a:lnTo>
                  <a:cubicBezTo>
                    <a:pt x="1667" y="2208"/>
                    <a:pt x="1518" y="2187"/>
                    <a:pt x="1444" y="2091"/>
                  </a:cubicBezTo>
                  <a:lnTo>
                    <a:pt x="75" y="415"/>
                  </a:lnTo>
                  <a:cubicBezTo>
                    <a:pt x="1" y="309"/>
                    <a:pt x="11" y="171"/>
                    <a:pt x="107" y="86"/>
                  </a:cubicBezTo>
                  <a:lnTo>
                    <a:pt x="107" y="86"/>
                  </a:lnTo>
                  <a:cubicBezTo>
                    <a:pt x="213" y="1"/>
                    <a:pt x="362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9"/>
            <p:cNvSpPr/>
            <p:nvPr/>
          </p:nvSpPr>
          <p:spPr>
            <a:xfrm>
              <a:off x="4644950" y="383490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7" y="309"/>
                  </a:moveTo>
                  <a:lnTo>
                    <a:pt x="6315" y="5169"/>
                  </a:lnTo>
                  <a:cubicBezTo>
                    <a:pt x="6527" y="5434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7"/>
                    <a:pt x="4383" y="7174"/>
                    <a:pt x="4160" y="6909"/>
                  </a:cubicBezTo>
                  <a:lnTo>
                    <a:pt x="213" y="2060"/>
                  </a:lnTo>
                  <a:cubicBezTo>
                    <a:pt x="1" y="1784"/>
                    <a:pt x="33" y="1391"/>
                    <a:pt x="309" y="1179"/>
                  </a:cubicBezTo>
                  <a:lnTo>
                    <a:pt x="1476" y="224"/>
                  </a:lnTo>
                  <a:cubicBezTo>
                    <a:pt x="1752" y="1"/>
                    <a:pt x="2144" y="43"/>
                    <a:pt x="2357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9"/>
            <p:cNvSpPr/>
            <p:nvPr/>
          </p:nvSpPr>
          <p:spPr>
            <a:xfrm>
              <a:off x="4654775" y="3834900"/>
              <a:ext cx="146200" cy="154700"/>
            </a:xfrm>
            <a:custGeom>
              <a:avLst/>
              <a:gdLst/>
              <a:ahLst/>
              <a:cxnLst/>
              <a:rect l="l" t="t" r="r" b="b"/>
              <a:pathLst>
                <a:path w="5848" h="6188" extrusionOk="0">
                  <a:moveTo>
                    <a:pt x="1964" y="309"/>
                  </a:moveTo>
                  <a:lnTo>
                    <a:pt x="5847" y="5084"/>
                  </a:lnTo>
                  <a:lnTo>
                    <a:pt x="4765" y="5964"/>
                  </a:lnTo>
                  <a:cubicBezTo>
                    <a:pt x="4500" y="6187"/>
                    <a:pt x="4107" y="6145"/>
                    <a:pt x="3884" y="5880"/>
                  </a:cubicBezTo>
                  <a:lnTo>
                    <a:pt x="0" y="1104"/>
                  </a:lnTo>
                  <a:lnTo>
                    <a:pt x="1083" y="224"/>
                  </a:lnTo>
                  <a:cubicBezTo>
                    <a:pt x="1348" y="1"/>
                    <a:pt x="1751" y="43"/>
                    <a:pt x="1964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9"/>
            <p:cNvSpPr/>
            <p:nvPr/>
          </p:nvSpPr>
          <p:spPr>
            <a:xfrm>
              <a:off x="4683700" y="385347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8"/>
                  </a:lnTo>
                  <a:cubicBezTo>
                    <a:pt x="541" y="234"/>
                    <a:pt x="531" y="383"/>
                    <a:pt x="425" y="468"/>
                  </a:cubicBezTo>
                  <a:lnTo>
                    <a:pt x="425" y="468"/>
                  </a:lnTo>
                  <a:cubicBezTo>
                    <a:pt x="329" y="542"/>
                    <a:pt x="181" y="531"/>
                    <a:pt x="96" y="425"/>
                  </a:cubicBezTo>
                  <a:lnTo>
                    <a:pt x="85" y="40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1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9"/>
            <p:cNvSpPr/>
            <p:nvPr/>
          </p:nvSpPr>
          <p:spPr>
            <a:xfrm>
              <a:off x="4696700" y="3869400"/>
              <a:ext cx="47225" cy="54925"/>
            </a:xfrm>
            <a:custGeom>
              <a:avLst/>
              <a:gdLst/>
              <a:ahLst/>
              <a:cxnLst/>
              <a:rect l="l" t="t" r="r" b="b"/>
              <a:pathLst>
                <a:path w="1889" h="2197" extrusionOk="0">
                  <a:moveTo>
                    <a:pt x="446" y="117"/>
                  </a:moveTo>
                  <a:lnTo>
                    <a:pt x="1804" y="1783"/>
                  </a:lnTo>
                  <a:cubicBezTo>
                    <a:pt x="1889" y="1889"/>
                    <a:pt x="1878" y="2038"/>
                    <a:pt x="1772" y="2123"/>
                  </a:cubicBezTo>
                  <a:lnTo>
                    <a:pt x="1772" y="2123"/>
                  </a:lnTo>
                  <a:cubicBezTo>
                    <a:pt x="1677" y="2197"/>
                    <a:pt x="1528" y="2186"/>
                    <a:pt x="1443" y="2080"/>
                  </a:cubicBezTo>
                  <a:lnTo>
                    <a:pt x="85" y="41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9"/>
            <p:cNvSpPr/>
            <p:nvPr/>
          </p:nvSpPr>
          <p:spPr>
            <a:xfrm>
              <a:off x="4847375" y="374392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62" y="0"/>
                  </a:moveTo>
                  <a:lnTo>
                    <a:pt x="0" y="1218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9"/>
            <p:cNvSpPr/>
            <p:nvPr/>
          </p:nvSpPr>
          <p:spPr>
            <a:xfrm>
              <a:off x="5189050" y="3689800"/>
              <a:ext cx="163450" cy="180425"/>
            </a:xfrm>
            <a:custGeom>
              <a:avLst/>
              <a:gdLst/>
              <a:ahLst/>
              <a:cxnLst/>
              <a:rect l="l" t="t" r="r" b="b"/>
              <a:pathLst>
                <a:path w="6538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37" y="5434"/>
                    <a:pt x="6495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4" y="7174"/>
                    <a:pt x="4171" y="6908"/>
                  </a:cubicBezTo>
                  <a:lnTo>
                    <a:pt x="223" y="2049"/>
                  </a:lnTo>
                  <a:cubicBezTo>
                    <a:pt x="1" y="1783"/>
                    <a:pt x="43" y="1391"/>
                    <a:pt x="308" y="1168"/>
                  </a:cubicBezTo>
                  <a:lnTo>
                    <a:pt x="1486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9"/>
            <p:cNvSpPr/>
            <p:nvPr/>
          </p:nvSpPr>
          <p:spPr>
            <a:xfrm>
              <a:off x="5199125" y="3689800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76"/>
                    <a:pt x="4107" y="6134"/>
                    <a:pt x="3884" y="5869"/>
                  </a:cubicBezTo>
                  <a:lnTo>
                    <a:pt x="1" y="1094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9"/>
            <p:cNvSpPr/>
            <p:nvPr/>
          </p:nvSpPr>
          <p:spPr>
            <a:xfrm>
              <a:off x="4861950" y="375640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7" y="4287"/>
                  </a:moveTo>
                  <a:lnTo>
                    <a:pt x="3906" y="13052"/>
                  </a:lnTo>
                  <a:cubicBezTo>
                    <a:pt x="3460" y="13413"/>
                    <a:pt x="2813" y="13338"/>
                    <a:pt x="2452" y="12903"/>
                  </a:cubicBezTo>
                  <a:lnTo>
                    <a:pt x="701" y="10749"/>
                  </a:lnTo>
                  <a:cubicBezTo>
                    <a:pt x="680" y="10728"/>
                    <a:pt x="669" y="10707"/>
                    <a:pt x="659" y="10685"/>
                  </a:cubicBezTo>
                  <a:lnTo>
                    <a:pt x="1" y="11216"/>
                  </a:lnTo>
                  <a:lnTo>
                    <a:pt x="2961" y="14866"/>
                  </a:lnTo>
                  <a:lnTo>
                    <a:pt x="16756" y="3640"/>
                  </a:lnTo>
                  <a:lnTo>
                    <a:pt x="13795" y="0"/>
                  </a:lnTo>
                  <a:lnTo>
                    <a:pt x="13042" y="615"/>
                  </a:lnTo>
                  <a:cubicBezTo>
                    <a:pt x="13053" y="637"/>
                    <a:pt x="13074" y="647"/>
                    <a:pt x="13095" y="669"/>
                  </a:cubicBezTo>
                  <a:lnTo>
                    <a:pt x="14835" y="2823"/>
                  </a:lnTo>
                  <a:cubicBezTo>
                    <a:pt x="15196" y="3268"/>
                    <a:pt x="15132" y="3916"/>
                    <a:pt x="14687" y="42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9"/>
            <p:cNvSpPr/>
            <p:nvPr/>
          </p:nvSpPr>
          <p:spPr>
            <a:xfrm>
              <a:off x="4907850" y="37972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4" y="9041"/>
                  </a:lnTo>
                  <a:cubicBezTo>
                    <a:pt x="308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9"/>
            <p:cNvSpPr/>
            <p:nvPr/>
          </p:nvSpPr>
          <p:spPr>
            <a:xfrm>
              <a:off x="4925900" y="38195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78" y="361"/>
                    <a:pt x="10972" y="446"/>
                  </a:cubicBezTo>
                  <a:lnTo>
                    <a:pt x="414" y="9041"/>
                  </a:lnTo>
                  <a:cubicBezTo>
                    <a:pt x="308" y="9115"/>
                    <a:pt x="159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75"/>
                  </a:lnTo>
                  <a:cubicBezTo>
                    <a:pt x="10771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9"/>
            <p:cNvSpPr/>
            <p:nvPr/>
          </p:nvSpPr>
          <p:spPr>
            <a:xfrm>
              <a:off x="4943925" y="38415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5" y="9041"/>
                  </a:lnTo>
                  <a:cubicBezTo>
                    <a:pt x="319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70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9"/>
            <p:cNvSpPr/>
            <p:nvPr/>
          </p:nvSpPr>
          <p:spPr>
            <a:xfrm>
              <a:off x="5228050" y="37081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8"/>
                  </a:moveTo>
                  <a:lnTo>
                    <a:pt x="457" y="139"/>
                  </a:lnTo>
                  <a:cubicBezTo>
                    <a:pt x="542" y="245"/>
                    <a:pt x="531" y="393"/>
                    <a:pt x="425" y="468"/>
                  </a:cubicBezTo>
                  <a:lnTo>
                    <a:pt x="425" y="468"/>
                  </a:lnTo>
                  <a:cubicBezTo>
                    <a:pt x="329" y="553"/>
                    <a:pt x="181" y="531"/>
                    <a:pt x="96" y="436"/>
                  </a:cubicBezTo>
                  <a:lnTo>
                    <a:pt x="85" y="41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3" y="1"/>
                    <a:pt x="361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9"/>
            <p:cNvSpPr/>
            <p:nvPr/>
          </p:nvSpPr>
          <p:spPr>
            <a:xfrm>
              <a:off x="5241050" y="37240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04" y="1794"/>
                  </a:lnTo>
                  <a:cubicBezTo>
                    <a:pt x="1889" y="1900"/>
                    <a:pt x="1868" y="2048"/>
                    <a:pt x="1772" y="2123"/>
                  </a:cubicBezTo>
                  <a:lnTo>
                    <a:pt x="1772" y="2123"/>
                  </a:lnTo>
                  <a:cubicBezTo>
                    <a:pt x="1666" y="2208"/>
                    <a:pt x="1528" y="2186"/>
                    <a:pt x="1443" y="2091"/>
                  </a:cubicBezTo>
                  <a:lnTo>
                    <a:pt x="75" y="414"/>
                  </a:lnTo>
                  <a:cubicBezTo>
                    <a:pt x="0" y="319"/>
                    <a:pt x="11" y="170"/>
                    <a:pt x="117" y="85"/>
                  </a:cubicBezTo>
                  <a:lnTo>
                    <a:pt x="117" y="85"/>
                  </a:lnTo>
                  <a:cubicBezTo>
                    <a:pt x="213" y="0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9"/>
            <p:cNvSpPr/>
            <p:nvPr/>
          </p:nvSpPr>
          <p:spPr>
            <a:xfrm>
              <a:off x="4790600" y="40139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32" y="1391"/>
                    <a:pt x="308" y="1168"/>
                  </a:cubicBezTo>
                  <a:lnTo>
                    <a:pt x="1475" y="213"/>
                  </a:lnTo>
                  <a:cubicBezTo>
                    <a:pt x="1751" y="0"/>
                    <a:pt x="2144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9"/>
            <p:cNvSpPr/>
            <p:nvPr/>
          </p:nvSpPr>
          <p:spPr>
            <a:xfrm>
              <a:off x="4800425" y="4013975"/>
              <a:ext cx="146175" cy="154425"/>
            </a:xfrm>
            <a:custGeom>
              <a:avLst/>
              <a:gdLst/>
              <a:ahLst/>
              <a:cxnLst/>
              <a:rect l="l" t="t" r="r" b="b"/>
              <a:pathLst>
                <a:path w="5847" h="6177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44"/>
                    <a:pt x="3884" y="5879"/>
                  </a:cubicBezTo>
                  <a:lnTo>
                    <a:pt x="0" y="1104"/>
                  </a:lnTo>
                  <a:lnTo>
                    <a:pt x="1082" y="213"/>
                  </a:lnTo>
                  <a:cubicBezTo>
                    <a:pt x="1358" y="0"/>
                    <a:pt x="175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9"/>
            <p:cNvSpPr/>
            <p:nvPr/>
          </p:nvSpPr>
          <p:spPr>
            <a:xfrm>
              <a:off x="4829325" y="40325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8" y="128"/>
                  </a:lnTo>
                  <a:cubicBezTo>
                    <a:pt x="542" y="234"/>
                    <a:pt x="531" y="382"/>
                    <a:pt x="436" y="467"/>
                  </a:cubicBezTo>
                  <a:lnTo>
                    <a:pt x="436" y="467"/>
                  </a:lnTo>
                  <a:cubicBezTo>
                    <a:pt x="330" y="541"/>
                    <a:pt x="181" y="531"/>
                    <a:pt x="96" y="425"/>
                  </a:cubicBezTo>
                  <a:lnTo>
                    <a:pt x="86" y="403"/>
                  </a:lnTo>
                  <a:cubicBezTo>
                    <a:pt x="1" y="308"/>
                    <a:pt x="22" y="159"/>
                    <a:pt x="117" y="75"/>
                  </a:cubicBezTo>
                  <a:lnTo>
                    <a:pt x="117" y="75"/>
                  </a:lnTo>
                  <a:cubicBezTo>
                    <a:pt x="224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9"/>
            <p:cNvSpPr/>
            <p:nvPr/>
          </p:nvSpPr>
          <p:spPr>
            <a:xfrm>
              <a:off x="4842325" y="4048450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15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6" y="404"/>
                  </a:lnTo>
                  <a:cubicBezTo>
                    <a:pt x="1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9"/>
            <p:cNvSpPr/>
            <p:nvPr/>
          </p:nvSpPr>
          <p:spPr>
            <a:xfrm>
              <a:off x="4993000" y="392325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51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9"/>
            <p:cNvSpPr/>
            <p:nvPr/>
          </p:nvSpPr>
          <p:spPr>
            <a:xfrm>
              <a:off x="5334700" y="3868875"/>
              <a:ext cx="163425" cy="180400"/>
            </a:xfrm>
            <a:custGeom>
              <a:avLst/>
              <a:gdLst/>
              <a:ahLst/>
              <a:cxnLst/>
              <a:rect l="l" t="t" r="r" b="b"/>
              <a:pathLst>
                <a:path w="6537" h="7216" extrusionOk="0">
                  <a:moveTo>
                    <a:pt x="2366" y="308"/>
                  </a:moveTo>
                  <a:lnTo>
                    <a:pt x="6314" y="5157"/>
                  </a:lnTo>
                  <a:cubicBezTo>
                    <a:pt x="6537" y="5433"/>
                    <a:pt x="6494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3" y="7173"/>
                    <a:pt x="4170" y="6908"/>
                  </a:cubicBezTo>
                  <a:lnTo>
                    <a:pt x="223" y="2048"/>
                  </a:lnTo>
                  <a:cubicBezTo>
                    <a:pt x="0" y="1783"/>
                    <a:pt x="43" y="1390"/>
                    <a:pt x="318" y="1167"/>
                  </a:cubicBezTo>
                  <a:lnTo>
                    <a:pt x="1486" y="212"/>
                  </a:lnTo>
                  <a:cubicBezTo>
                    <a:pt x="1751" y="0"/>
                    <a:pt x="2144" y="43"/>
                    <a:pt x="2366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9"/>
            <p:cNvSpPr/>
            <p:nvPr/>
          </p:nvSpPr>
          <p:spPr>
            <a:xfrm>
              <a:off x="5344775" y="3868875"/>
              <a:ext cx="146200" cy="154400"/>
            </a:xfrm>
            <a:custGeom>
              <a:avLst/>
              <a:gdLst/>
              <a:ahLst/>
              <a:cxnLst/>
              <a:rect l="l" t="t" r="r" b="b"/>
              <a:pathLst>
                <a:path w="5848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1" y="43"/>
                    <a:pt x="196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9"/>
            <p:cNvSpPr/>
            <p:nvPr/>
          </p:nvSpPr>
          <p:spPr>
            <a:xfrm>
              <a:off x="5007600" y="393545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3"/>
                    <a:pt x="2812" y="13339"/>
                    <a:pt x="2441" y="12904"/>
                  </a:cubicBezTo>
                  <a:lnTo>
                    <a:pt x="701" y="10750"/>
                  </a:lnTo>
                  <a:lnTo>
                    <a:pt x="648" y="10686"/>
                  </a:lnTo>
                  <a:lnTo>
                    <a:pt x="0" y="11217"/>
                  </a:lnTo>
                  <a:lnTo>
                    <a:pt x="2961" y="14867"/>
                  </a:lnTo>
                  <a:lnTo>
                    <a:pt x="16756" y="3640"/>
                  </a:lnTo>
                  <a:lnTo>
                    <a:pt x="13795" y="1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21" y="3916"/>
                    <a:pt x="14686" y="42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9"/>
            <p:cNvSpPr/>
            <p:nvPr/>
          </p:nvSpPr>
          <p:spPr>
            <a:xfrm>
              <a:off x="5053500" y="3976300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4"/>
                    <a:pt x="1107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85" y="9010"/>
                  </a:cubicBezTo>
                  <a:lnTo>
                    <a:pt x="85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9"/>
            <p:cNvSpPr/>
            <p:nvPr/>
          </p:nvSpPr>
          <p:spPr>
            <a:xfrm>
              <a:off x="5071525" y="39986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12"/>
                    <a:pt x="11079" y="361"/>
                    <a:pt x="10973" y="446"/>
                  </a:cubicBezTo>
                  <a:lnTo>
                    <a:pt x="415" y="9041"/>
                  </a:lnTo>
                  <a:cubicBezTo>
                    <a:pt x="319" y="9115"/>
                    <a:pt x="171" y="9104"/>
                    <a:pt x="86" y="8998"/>
                  </a:cubicBezTo>
                  <a:lnTo>
                    <a:pt x="86" y="8998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11"/>
                    <a:pt x="1100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9"/>
            <p:cNvSpPr/>
            <p:nvPr/>
          </p:nvSpPr>
          <p:spPr>
            <a:xfrm>
              <a:off x="5089300" y="4020600"/>
              <a:ext cx="277525" cy="228175"/>
            </a:xfrm>
            <a:custGeom>
              <a:avLst/>
              <a:gdLst/>
              <a:ahLst/>
              <a:cxnLst/>
              <a:rect l="l" t="t" r="r" b="b"/>
              <a:pathLst>
                <a:path w="11101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4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16"/>
                    <a:pt x="86" y="9010"/>
                  </a:cubicBezTo>
                  <a:lnTo>
                    <a:pt x="86" y="9010"/>
                  </a:lnTo>
                  <a:cubicBezTo>
                    <a:pt x="1" y="8904"/>
                    <a:pt x="22" y="8755"/>
                    <a:pt x="128" y="8670"/>
                  </a:cubicBezTo>
                  <a:lnTo>
                    <a:pt x="10676" y="86"/>
                  </a:lnTo>
                  <a:cubicBezTo>
                    <a:pt x="10782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9"/>
            <p:cNvSpPr/>
            <p:nvPr/>
          </p:nvSpPr>
          <p:spPr>
            <a:xfrm>
              <a:off x="5373675" y="388717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47" y="117"/>
                  </a:moveTo>
                  <a:lnTo>
                    <a:pt x="457" y="138"/>
                  </a:lnTo>
                  <a:cubicBezTo>
                    <a:pt x="542" y="244"/>
                    <a:pt x="532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86" y="414"/>
                  </a:lnTo>
                  <a:cubicBezTo>
                    <a:pt x="1" y="319"/>
                    <a:pt x="1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2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9"/>
            <p:cNvSpPr/>
            <p:nvPr/>
          </p:nvSpPr>
          <p:spPr>
            <a:xfrm>
              <a:off x="5386675" y="39031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7" y="117"/>
                  </a:moveTo>
                  <a:lnTo>
                    <a:pt x="1815" y="1793"/>
                  </a:lnTo>
                  <a:cubicBezTo>
                    <a:pt x="1890" y="1899"/>
                    <a:pt x="1879" y="2037"/>
                    <a:pt x="1773" y="2122"/>
                  </a:cubicBezTo>
                  <a:lnTo>
                    <a:pt x="1773" y="2122"/>
                  </a:lnTo>
                  <a:cubicBezTo>
                    <a:pt x="1677" y="2207"/>
                    <a:pt x="1529" y="2186"/>
                    <a:pt x="1444" y="2090"/>
                  </a:cubicBezTo>
                  <a:lnTo>
                    <a:pt x="86" y="414"/>
                  </a:lnTo>
                  <a:cubicBezTo>
                    <a:pt x="1" y="318"/>
                    <a:pt x="2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9"/>
            <p:cNvSpPr/>
            <p:nvPr/>
          </p:nvSpPr>
          <p:spPr>
            <a:xfrm>
              <a:off x="4936250" y="419305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3" y="5826"/>
                    <a:pt x="6218" y="6048"/>
                  </a:cubicBezTo>
                  <a:lnTo>
                    <a:pt x="5051" y="7003"/>
                  </a:lnTo>
                  <a:cubicBezTo>
                    <a:pt x="4775" y="7216"/>
                    <a:pt x="4382" y="7173"/>
                    <a:pt x="4160" y="6908"/>
                  </a:cubicBezTo>
                  <a:lnTo>
                    <a:pt x="212" y="2059"/>
                  </a:lnTo>
                  <a:cubicBezTo>
                    <a:pt x="0" y="1783"/>
                    <a:pt x="42" y="1390"/>
                    <a:pt x="308" y="1167"/>
                  </a:cubicBezTo>
                  <a:lnTo>
                    <a:pt x="1475" y="212"/>
                  </a:lnTo>
                  <a:cubicBezTo>
                    <a:pt x="1751" y="0"/>
                    <a:pt x="2143" y="42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9"/>
            <p:cNvSpPr/>
            <p:nvPr/>
          </p:nvSpPr>
          <p:spPr>
            <a:xfrm>
              <a:off x="4946050" y="4193050"/>
              <a:ext cx="146475" cy="154400"/>
            </a:xfrm>
            <a:custGeom>
              <a:avLst/>
              <a:gdLst/>
              <a:ahLst/>
              <a:cxnLst/>
              <a:rect l="l" t="t" r="r" b="b"/>
              <a:pathLst>
                <a:path w="5859" h="6176" extrusionOk="0">
                  <a:moveTo>
                    <a:pt x="1964" y="308"/>
                  </a:moveTo>
                  <a:lnTo>
                    <a:pt x="5858" y="5083"/>
                  </a:lnTo>
                  <a:lnTo>
                    <a:pt x="4765" y="5964"/>
                  </a:lnTo>
                  <a:cubicBezTo>
                    <a:pt x="4500" y="6176"/>
                    <a:pt x="4107" y="6144"/>
                    <a:pt x="3884" y="5868"/>
                  </a:cubicBezTo>
                  <a:lnTo>
                    <a:pt x="1" y="1093"/>
                  </a:lnTo>
                  <a:lnTo>
                    <a:pt x="1083" y="212"/>
                  </a:lnTo>
                  <a:cubicBezTo>
                    <a:pt x="1359" y="0"/>
                    <a:pt x="1751" y="42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9"/>
            <p:cNvSpPr/>
            <p:nvPr/>
          </p:nvSpPr>
          <p:spPr>
            <a:xfrm>
              <a:off x="4974975" y="4211600"/>
              <a:ext cx="13825" cy="13550"/>
            </a:xfrm>
            <a:custGeom>
              <a:avLst/>
              <a:gdLst/>
              <a:ahLst/>
              <a:cxnLst/>
              <a:rect l="l" t="t" r="r" b="b"/>
              <a:pathLst>
                <a:path w="553" h="542" extrusionOk="0">
                  <a:moveTo>
                    <a:pt x="446" y="118"/>
                  </a:moveTo>
                  <a:lnTo>
                    <a:pt x="467" y="128"/>
                  </a:lnTo>
                  <a:cubicBezTo>
                    <a:pt x="552" y="234"/>
                    <a:pt x="531" y="383"/>
                    <a:pt x="435" y="468"/>
                  </a:cubicBezTo>
                  <a:lnTo>
                    <a:pt x="435" y="468"/>
                  </a:lnTo>
                  <a:cubicBezTo>
                    <a:pt x="329" y="542"/>
                    <a:pt x="181" y="531"/>
                    <a:pt x="106" y="425"/>
                  </a:cubicBezTo>
                  <a:lnTo>
                    <a:pt x="85" y="404"/>
                  </a:lnTo>
                  <a:cubicBezTo>
                    <a:pt x="0" y="309"/>
                    <a:pt x="21" y="160"/>
                    <a:pt x="117" y="75"/>
                  </a:cubicBezTo>
                  <a:lnTo>
                    <a:pt x="117" y="75"/>
                  </a:lnTo>
                  <a:cubicBezTo>
                    <a:pt x="223" y="1"/>
                    <a:pt x="372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9"/>
            <p:cNvSpPr/>
            <p:nvPr/>
          </p:nvSpPr>
          <p:spPr>
            <a:xfrm>
              <a:off x="4987975" y="422725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446" y="128"/>
                  </a:moveTo>
                  <a:lnTo>
                    <a:pt x="1815" y="1794"/>
                  </a:lnTo>
                  <a:cubicBezTo>
                    <a:pt x="1889" y="1900"/>
                    <a:pt x="1878" y="2049"/>
                    <a:pt x="1772" y="2134"/>
                  </a:cubicBezTo>
                  <a:lnTo>
                    <a:pt x="1772" y="2134"/>
                  </a:lnTo>
                  <a:cubicBezTo>
                    <a:pt x="1677" y="2208"/>
                    <a:pt x="1528" y="2197"/>
                    <a:pt x="1443" y="2091"/>
                  </a:cubicBezTo>
                  <a:lnTo>
                    <a:pt x="85" y="42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2" y="1"/>
                    <a:pt x="361" y="22"/>
                    <a:pt x="44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9"/>
            <p:cNvSpPr/>
            <p:nvPr/>
          </p:nvSpPr>
          <p:spPr>
            <a:xfrm>
              <a:off x="4424250" y="3666450"/>
              <a:ext cx="1254525" cy="1523000"/>
            </a:xfrm>
            <a:custGeom>
              <a:avLst/>
              <a:gdLst/>
              <a:ahLst/>
              <a:cxnLst/>
              <a:rect l="l" t="t" r="r" b="b"/>
              <a:pathLst>
                <a:path w="50181" h="60920" extrusionOk="0">
                  <a:moveTo>
                    <a:pt x="2186" y="255"/>
                  </a:moveTo>
                  <a:lnTo>
                    <a:pt x="50000" y="59031"/>
                  </a:lnTo>
                  <a:cubicBezTo>
                    <a:pt x="50181" y="59254"/>
                    <a:pt x="50149" y="59583"/>
                    <a:pt x="49926" y="59763"/>
                  </a:cubicBezTo>
                  <a:lnTo>
                    <a:pt x="48727" y="60739"/>
                  </a:lnTo>
                  <a:cubicBezTo>
                    <a:pt x="48504" y="60920"/>
                    <a:pt x="48175" y="60888"/>
                    <a:pt x="47995" y="60665"/>
                  </a:cubicBezTo>
                  <a:lnTo>
                    <a:pt x="181" y="1890"/>
                  </a:lnTo>
                  <a:cubicBezTo>
                    <a:pt x="0" y="1667"/>
                    <a:pt x="32" y="1338"/>
                    <a:pt x="255" y="1157"/>
                  </a:cubicBezTo>
                  <a:lnTo>
                    <a:pt x="1454" y="181"/>
                  </a:lnTo>
                  <a:cubicBezTo>
                    <a:pt x="1677" y="1"/>
                    <a:pt x="2006" y="33"/>
                    <a:pt x="2186" y="2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9"/>
            <p:cNvSpPr/>
            <p:nvPr/>
          </p:nvSpPr>
          <p:spPr>
            <a:xfrm>
              <a:off x="4950825" y="3280750"/>
              <a:ext cx="1179725" cy="1450300"/>
            </a:xfrm>
            <a:custGeom>
              <a:avLst/>
              <a:gdLst/>
              <a:ahLst/>
              <a:cxnLst/>
              <a:rect l="l" t="t" r="r" b="b"/>
              <a:pathLst>
                <a:path w="47189" h="58012" extrusionOk="0">
                  <a:moveTo>
                    <a:pt x="1" y="0"/>
                  </a:moveTo>
                  <a:lnTo>
                    <a:pt x="33384" y="21042"/>
                  </a:lnTo>
                  <a:lnTo>
                    <a:pt x="47189" y="58012"/>
                  </a:lnTo>
                  <a:lnTo>
                    <a:pt x="46022" y="57576"/>
                  </a:lnTo>
                  <a:lnTo>
                    <a:pt x="22592" y="29818"/>
                  </a:lnTo>
                  <a:lnTo>
                    <a:pt x="181" y="1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9"/>
            <p:cNvSpPr/>
            <p:nvPr/>
          </p:nvSpPr>
          <p:spPr>
            <a:xfrm>
              <a:off x="4991425" y="3357400"/>
              <a:ext cx="1072275" cy="1318200"/>
            </a:xfrm>
            <a:custGeom>
              <a:avLst/>
              <a:gdLst/>
              <a:ahLst/>
              <a:cxnLst/>
              <a:rect l="l" t="t" r="r" b="b"/>
              <a:pathLst>
                <a:path w="42891" h="52728" extrusionOk="0">
                  <a:moveTo>
                    <a:pt x="42891" y="52728"/>
                  </a:moveTo>
                  <a:lnTo>
                    <a:pt x="20968" y="26752"/>
                  </a:lnTo>
                  <a:lnTo>
                    <a:pt x="0" y="1"/>
                  </a:lnTo>
                  <a:lnTo>
                    <a:pt x="30338" y="1913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9"/>
            <p:cNvSpPr/>
            <p:nvPr/>
          </p:nvSpPr>
          <p:spPr>
            <a:xfrm>
              <a:off x="5346350" y="3793800"/>
              <a:ext cx="403525" cy="445425"/>
            </a:xfrm>
            <a:custGeom>
              <a:avLst/>
              <a:gdLst/>
              <a:ahLst/>
              <a:cxnLst/>
              <a:rect l="l" t="t" r="r" b="b"/>
              <a:pathLst>
                <a:path w="16141" h="17817" extrusionOk="0">
                  <a:moveTo>
                    <a:pt x="14496" y="17816"/>
                  </a:moveTo>
                  <a:lnTo>
                    <a:pt x="6771" y="9296"/>
                  </a:lnTo>
                  <a:lnTo>
                    <a:pt x="1" y="0"/>
                  </a:lnTo>
                  <a:lnTo>
                    <a:pt x="16141" y="16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9"/>
            <p:cNvSpPr/>
            <p:nvPr/>
          </p:nvSpPr>
          <p:spPr>
            <a:xfrm>
              <a:off x="5597575" y="4667100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9"/>
            <p:cNvSpPr/>
            <p:nvPr/>
          </p:nvSpPr>
          <p:spPr>
            <a:xfrm>
              <a:off x="5939800" y="46121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41" y="1"/>
                    <a:pt x="1475" y="224"/>
                  </a:cubicBezTo>
                  <a:lnTo>
                    <a:pt x="308" y="1179"/>
                  </a:lnTo>
                  <a:cubicBezTo>
                    <a:pt x="32" y="1391"/>
                    <a:pt x="0" y="1783"/>
                    <a:pt x="213" y="205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1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9"/>
            <p:cNvSpPr/>
            <p:nvPr/>
          </p:nvSpPr>
          <p:spPr>
            <a:xfrm>
              <a:off x="5965525" y="462200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401" y="0"/>
                  </a:lnTo>
                  <a:lnTo>
                    <a:pt x="308" y="881"/>
                  </a:lnTo>
                  <a:cubicBezTo>
                    <a:pt x="43" y="1093"/>
                    <a:pt x="1" y="1486"/>
                    <a:pt x="223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1"/>
                    <a:pt x="5285" y="47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9"/>
            <p:cNvSpPr/>
            <p:nvPr/>
          </p:nvSpPr>
          <p:spPr>
            <a:xfrm>
              <a:off x="5612450" y="4678500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4" y="1911"/>
                  </a:moveTo>
                  <a:lnTo>
                    <a:pt x="1963" y="10675"/>
                  </a:lnTo>
                  <a:cubicBezTo>
                    <a:pt x="1517" y="11036"/>
                    <a:pt x="1454" y="11694"/>
                    <a:pt x="1815" y="12140"/>
                  </a:cubicBezTo>
                  <a:lnTo>
                    <a:pt x="3555" y="14283"/>
                  </a:lnTo>
                  <a:cubicBezTo>
                    <a:pt x="3576" y="14304"/>
                    <a:pt x="3597" y="14326"/>
                    <a:pt x="3608" y="14347"/>
                  </a:cubicBezTo>
                  <a:lnTo>
                    <a:pt x="2961" y="14877"/>
                  </a:lnTo>
                  <a:lnTo>
                    <a:pt x="0" y="11227"/>
                  </a:lnTo>
                  <a:lnTo>
                    <a:pt x="13795" y="1"/>
                  </a:lnTo>
                  <a:lnTo>
                    <a:pt x="16755" y="3651"/>
                  </a:lnTo>
                  <a:lnTo>
                    <a:pt x="15991" y="4266"/>
                  </a:lnTo>
                  <a:lnTo>
                    <a:pt x="15949" y="4203"/>
                  </a:lnTo>
                  <a:lnTo>
                    <a:pt x="14209" y="2070"/>
                  </a:lnTo>
                  <a:cubicBezTo>
                    <a:pt x="13848" y="1613"/>
                    <a:pt x="13190" y="1550"/>
                    <a:pt x="12744" y="19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9"/>
            <p:cNvSpPr/>
            <p:nvPr/>
          </p:nvSpPr>
          <p:spPr>
            <a:xfrm>
              <a:off x="5708200" y="4781425"/>
              <a:ext cx="277525" cy="227900"/>
            </a:xfrm>
            <a:custGeom>
              <a:avLst/>
              <a:gdLst/>
              <a:ahLst/>
              <a:cxnLst/>
              <a:rect l="l" t="t" r="r" b="b"/>
              <a:pathLst>
                <a:path w="11101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6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6" y="8999"/>
                  </a:cubicBezTo>
                  <a:lnTo>
                    <a:pt x="86" y="8999"/>
                  </a:lnTo>
                  <a:cubicBezTo>
                    <a:pt x="170" y="9105"/>
                    <a:pt x="319" y="9116"/>
                    <a:pt x="425" y="9041"/>
                  </a:cubicBezTo>
                  <a:lnTo>
                    <a:pt x="10983" y="446"/>
                  </a:lnTo>
                  <a:cubicBezTo>
                    <a:pt x="11079" y="361"/>
                    <a:pt x="11100" y="213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9"/>
            <p:cNvSpPr/>
            <p:nvPr/>
          </p:nvSpPr>
          <p:spPr>
            <a:xfrm>
              <a:off x="5690175" y="4759150"/>
              <a:ext cx="277500" cy="228150"/>
            </a:xfrm>
            <a:custGeom>
              <a:avLst/>
              <a:gdLst/>
              <a:ahLst/>
              <a:cxnLst/>
              <a:rect l="l" t="t" r="r" b="b"/>
              <a:pathLst>
                <a:path w="11100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5" y="9041"/>
                  </a:cubicBezTo>
                  <a:lnTo>
                    <a:pt x="10983" y="457"/>
                  </a:lnTo>
                  <a:cubicBezTo>
                    <a:pt x="11078" y="372"/>
                    <a:pt x="11100" y="223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9"/>
            <p:cNvSpPr/>
            <p:nvPr/>
          </p:nvSpPr>
          <p:spPr>
            <a:xfrm>
              <a:off x="5672125" y="47371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5"/>
                  </a:cubicBezTo>
                  <a:lnTo>
                    <a:pt x="117" y="8670"/>
                  </a:lnTo>
                  <a:cubicBezTo>
                    <a:pt x="22" y="8755"/>
                    <a:pt x="1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9"/>
            <p:cNvSpPr/>
            <p:nvPr/>
          </p:nvSpPr>
          <p:spPr>
            <a:xfrm>
              <a:off x="6023900" y="4686725"/>
              <a:ext cx="47500" cy="55200"/>
            </a:xfrm>
            <a:custGeom>
              <a:avLst/>
              <a:gdLst/>
              <a:ahLst/>
              <a:cxnLst/>
              <a:rect l="l" t="t" r="r" b="b"/>
              <a:pathLst>
                <a:path w="1900" h="2208" extrusionOk="0">
                  <a:moveTo>
                    <a:pt x="1815" y="1794"/>
                  </a:moveTo>
                  <a:lnTo>
                    <a:pt x="456" y="117"/>
                  </a:lnTo>
                  <a:cubicBezTo>
                    <a:pt x="371" y="22"/>
                    <a:pt x="223" y="0"/>
                    <a:pt x="117" y="85"/>
                  </a:cubicBezTo>
                  <a:lnTo>
                    <a:pt x="117" y="85"/>
                  </a:lnTo>
                  <a:cubicBezTo>
                    <a:pt x="21" y="160"/>
                    <a:pt x="0" y="308"/>
                    <a:pt x="85" y="414"/>
                  </a:cubicBezTo>
                  <a:lnTo>
                    <a:pt x="1454" y="2091"/>
                  </a:lnTo>
                  <a:cubicBezTo>
                    <a:pt x="1528" y="2186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8" y="2038"/>
                    <a:pt x="1899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9"/>
            <p:cNvSpPr/>
            <p:nvPr/>
          </p:nvSpPr>
          <p:spPr>
            <a:xfrm>
              <a:off x="5541075" y="49366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57"/>
                  </a:moveTo>
                  <a:lnTo>
                    <a:pt x="2367" y="308"/>
                  </a:lnTo>
                  <a:cubicBezTo>
                    <a:pt x="2144" y="32"/>
                    <a:pt x="1751" y="0"/>
                    <a:pt x="1486" y="212"/>
                  </a:cubicBezTo>
                  <a:lnTo>
                    <a:pt x="308" y="1167"/>
                  </a:lnTo>
                  <a:cubicBezTo>
                    <a:pt x="43" y="1390"/>
                    <a:pt x="1" y="1783"/>
                    <a:pt x="223" y="2048"/>
                  </a:cubicBezTo>
                  <a:lnTo>
                    <a:pt x="4171" y="6908"/>
                  </a:lnTo>
                  <a:cubicBezTo>
                    <a:pt x="4383" y="7173"/>
                    <a:pt x="4776" y="7216"/>
                    <a:pt x="5052" y="6993"/>
                  </a:cubicBezTo>
                  <a:lnTo>
                    <a:pt x="6219" y="6038"/>
                  </a:lnTo>
                  <a:cubicBezTo>
                    <a:pt x="6484" y="5815"/>
                    <a:pt x="6527" y="5423"/>
                    <a:pt x="6314" y="515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9"/>
            <p:cNvSpPr/>
            <p:nvPr/>
          </p:nvSpPr>
          <p:spPr>
            <a:xfrm>
              <a:off x="5566800" y="4946175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44"/>
                    <a:pt x="5498" y="5051"/>
                    <a:pt x="5285" y="477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9"/>
            <p:cNvSpPr/>
            <p:nvPr/>
          </p:nvSpPr>
          <p:spPr>
            <a:xfrm>
              <a:off x="5672125" y="50682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57" y="138"/>
                  </a:moveTo>
                  <a:lnTo>
                    <a:pt x="446" y="117"/>
                  </a:lnTo>
                  <a:cubicBezTo>
                    <a:pt x="361" y="22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1" y="308"/>
                    <a:pt x="75" y="414"/>
                  </a:cubicBezTo>
                  <a:lnTo>
                    <a:pt x="96" y="435"/>
                  </a:lnTo>
                  <a:cubicBezTo>
                    <a:pt x="170" y="531"/>
                    <a:pt x="319" y="552"/>
                    <a:pt x="425" y="467"/>
                  </a:cubicBezTo>
                  <a:lnTo>
                    <a:pt x="425" y="467"/>
                  </a:lnTo>
                  <a:cubicBezTo>
                    <a:pt x="521" y="382"/>
                    <a:pt x="542" y="234"/>
                    <a:pt x="45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9"/>
            <p:cNvSpPr/>
            <p:nvPr/>
          </p:nvSpPr>
          <p:spPr>
            <a:xfrm>
              <a:off x="5625450" y="501090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2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0" y="319"/>
                    <a:pt x="85" y="414"/>
                  </a:cubicBezTo>
                  <a:lnTo>
                    <a:pt x="1443" y="2091"/>
                  </a:lnTo>
                  <a:cubicBezTo>
                    <a:pt x="1528" y="2186"/>
                    <a:pt x="1677" y="2207"/>
                    <a:pt x="1772" y="2123"/>
                  </a:cubicBezTo>
                  <a:lnTo>
                    <a:pt x="1772" y="2123"/>
                  </a:lnTo>
                  <a:cubicBezTo>
                    <a:pt x="1878" y="204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9"/>
            <p:cNvSpPr/>
            <p:nvPr/>
          </p:nvSpPr>
          <p:spPr>
            <a:xfrm>
              <a:off x="5451950" y="4488300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73" y="0"/>
                  </a:moveTo>
                  <a:lnTo>
                    <a:pt x="0" y="12171"/>
                  </a:lnTo>
                  <a:lnTo>
                    <a:pt x="2961" y="15822"/>
                  </a:lnTo>
                  <a:lnTo>
                    <a:pt x="1794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9"/>
            <p:cNvSpPr/>
            <p:nvPr/>
          </p:nvSpPr>
          <p:spPr>
            <a:xfrm>
              <a:off x="5793900" y="44331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51" y="0"/>
                    <a:pt x="1475" y="223"/>
                  </a:cubicBezTo>
                  <a:lnTo>
                    <a:pt x="308" y="1178"/>
                  </a:lnTo>
                  <a:cubicBezTo>
                    <a:pt x="43" y="1390"/>
                    <a:pt x="0" y="1783"/>
                    <a:pt x="212" y="2059"/>
                  </a:cubicBezTo>
                  <a:lnTo>
                    <a:pt x="4160" y="6908"/>
                  </a:lnTo>
                  <a:cubicBezTo>
                    <a:pt x="4383" y="7184"/>
                    <a:pt x="4775" y="7216"/>
                    <a:pt x="5040" y="7004"/>
                  </a:cubicBezTo>
                  <a:lnTo>
                    <a:pt x="6218" y="6049"/>
                  </a:lnTo>
                  <a:cubicBezTo>
                    <a:pt x="6484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9"/>
            <p:cNvSpPr/>
            <p:nvPr/>
          </p:nvSpPr>
          <p:spPr>
            <a:xfrm>
              <a:off x="5819625" y="4442925"/>
              <a:ext cx="137450" cy="163450"/>
            </a:xfrm>
            <a:custGeom>
              <a:avLst/>
              <a:gdLst/>
              <a:ahLst/>
              <a:cxnLst/>
              <a:rect l="l" t="t" r="r" b="b"/>
              <a:pathLst>
                <a:path w="5498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19" y="882"/>
                  </a:lnTo>
                  <a:cubicBezTo>
                    <a:pt x="43" y="1094"/>
                    <a:pt x="0" y="1486"/>
                    <a:pt x="223" y="1762"/>
                  </a:cubicBezTo>
                  <a:lnTo>
                    <a:pt x="4107" y="6537"/>
                  </a:lnTo>
                  <a:lnTo>
                    <a:pt x="5189" y="5657"/>
                  </a:lnTo>
                  <a:cubicBezTo>
                    <a:pt x="5455" y="543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9"/>
            <p:cNvSpPr/>
            <p:nvPr/>
          </p:nvSpPr>
          <p:spPr>
            <a:xfrm>
              <a:off x="5466800" y="4499425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5" y="1911"/>
                  </a:moveTo>
                  <a:lnTo>
                    <a:pt x="1964" y="10676"/>
                  </a:lnTo>
                  <a:cubicBezTo>
                    <a:pt x="1518" y="11047"/>
                    <a:pt x="1454" y="11694"/>
                    <a:pt x="1815" y="12140"/>
                  </a:cubicBezTo>
                  <a:lnTo>
                    <a:pt x="3555" y="14284"/>
                  </a:lnTo>
                  <a:lnTo>
                    <a:pt x="3608" y="14347"/>
                  </a:lnTo>
                  <a:lnTo>
                    <a:pt x="2961" y="14878"/>
                  </a:lnTo>
                  <a:lnTo>
                    <a:pt x="0" y="11228"/>
                  </a:lnTo>
                  <a:lnTo>
                    <a:pt x="13795" y="1"/>
                  </a:lnTo>
                  <a:lnTo>
                    <a:pt x="16756" y="3651"/>
                  </a:lnTo>
                  <a:lnTo>
                    <a:pt x="15992" y="4267"/>
                  </a:lnTo>
                  <a:cubicBezTo>
                    <a:pt x="15981" y="4245"/>
                    <a:pt x="15960" y="4224"/>
                    <a:pt x="15949" y="4203"/>
                  </a:cubicBezTo>
                  <a:lnTo>
                    <a:pt x="14209" y="2070"/>
                  </a:lnTo>
                  <a:cubicBezTo>
                    <a:pt x="13838" y="1624"/>
                    <a:pt x="13190" y="1550"/>
                    <a:pt x="12745" y="19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9"/>
            <p:cNvSpPr/>
            <p:nvPr/>
          </p:nvSpPr>
          <p:spPr>
            <a:xfrm>
              <a:off x="5562575" y="460237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74"/>
                  </a:cubicBezTo>
                  <a:lnTo>
                    <a:pt x="117" y="8669"/>
                  </a:lnTo>
                  <a:cubicBezTo>
                    <a:pt x="21" y="8744"/>
                    <a:pt x="0" y="8903"/>
                    <a:pt x="85" y="8998"/>
                  </a:cubicBezTo>
                  <a:lnTo>
                    <a:pt x="85" y="8998"/>
                  </a:lnTo>
                  <a:cubicBezTo>
                    <a:pt x="170" y="9105"/>
                    <a:pt x="318" y="9115"/>
                    <a:pt x="425" y="9030"/>
                  </a:cubicBezTo>
                  <a:lnTo>
                    <a:pt x="10983" y="446"/>
                  </a:lnTo>
                  <a:cubicBezTo>
                    <a:pt x="11078" y="361"/>
                    <a:pt x="11089" y="212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9"/>
            <p:cNvSpPr/>
            <p:nvPr/>
          </p:nvSpPr>
          <p:spPr>
            <a:xfrm>
              <a:off x="5544525" y="458007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6"/>
                  </a:cubicBezTo>
                  <a:lnTo>
                    <a:pt x="117" y="8670"/>
                  </a:lnTo>
                  <a:cubicBezTo>
                    <a:pt x="22" y="8755"/>
                    <a:pt x="1" y="8904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4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9"/>
            <p:cNvSpPr/>
            <p:nvPr/>
          </p:nvSpPr>
          <p:spPr>
            <a:xfrm>
              <a:off x="5526500" y="455807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69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4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1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9"/>
            <p:cNvSpPr/>
            <p:nvPr/>
          </p:nvSpPr>
          <p:spPr>
            <a:xfrm>
              <a:off x="5924950" y="456495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9"/>
                  </a:moveTo>
                  <a:lnTo>
                    <a:pt x="446" y="118"/>
                  </a:lnTo>
                  <a:cubicBezTo>
                    <a:pt x="361" y="22"/>
                    <a:pt x="212" y="1"/>
                    <a:pt x="117" y="86"/>
                  </a:cubicBezTo>
                  <a:lnTo>
                    <a:pt x="117" y="86"/>
                  </a:lnTo>
                  <a:cubicBezTo>
                    <a:pt x="11" y="160"/>
                    <a:pt x="0" y="309"/>
                    <a:pt x="85" y="415"/>
                  </a:cubicBezTo>
                  <a:lnTo>
                    <a:pt x="96" y="436"/>
                  </a:lnTo>
                  <a:cubicBezTo>
                    <a:pt x="180" y="531"/>
                    <a:pt x="329" y="553"/>
                    <a:pt x="425" y="468"/>
                  </a:cubicBezTo>
                  <a:lnTo>
                    <a:pt x="425" y="468"/>
                  </a:lnTo>
                  <a:cubicBezTo>
                    <a:pt x="531" y="383"/>
                    <a:pt x="541" y="234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9"/>
            <p:cNvSpPr/>
            <p:nvPr/>
          </p:nvSpPr>
          <p:spPr>
            <a:xfrm>
              <a:off x="5878250" y="45076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1" y="309"/>
                    <a:pt x="85" y="415"/>
                  </a:cubicBezTo>
                  <a:lnTo>
                    <a:pt x="1444" y="2091"/>
                  </a:lnTo>
                  <a:cubicBezTo>
                    <a:pt x="1529" y="2187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9"/>
            <p:cNvSpPr/>
            <p:nvPr/>
          </p:nvSpPr>
          <p:spPr>
            <a:xfrm>
              <a:off x="5395450" y="4757550"/>
              <a:ext cx="163150" cy="180425"/>
            </a:xfrm>
            <a:custGeom>
              <a:avLst/>
              <a:gdLst/>
              <a:ahLst/>
              <a:cxnLst/>
              <a:rect l="l" t="t" r="r" b="b"/>
              <a:pathLst>
                <a:path w="6526" h="7217" extrusionOk="0">
                  <a:moveTo>
                    <a:pt x="6303" y="5158"/>
                  </a:moveTo>
                  <a:lnTo>
                    <a:pt x="2356" y="308"/>
                  </a:lnTo>
                  <a:cubicBezTo>
                    <a:pt x="2133" y="32"/>
                    <a:pt x="1740" y="1"/>
                    <a:pt x="1475" y="213"/>
                  </a:cubicBezTo>
                  <a:lnTo>
                    <a:pt x="297" y="1168"/>
                  </a:lnTo>
                  <a:cubicBezTo>
                    <a:pt x="32" y="1391"/>
                    <a:pt x="0" y="1783"/>
                    <a:pt x="212" y="204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0" y="6993"/>
                  </a:cubicBezTo>
                  <a:lnTo>
                    <a:pt x="6218" y="6038"/>
                  </a:lnTo>
                  <a:cubicBezTo>
                    <a:pt x="6484" y="5826"/>
                    <a:pt x="6526" y="5434"/>
                    <a:pt x="6303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9"/>
            <p:cNvSpPr/>
            <p:nvPr/>
          </p:nvSpPr>
          <p:spPr>
            <a:xfrm>
              <a:off x="5421175" y="4767100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74" y="4776"/>
                  </a:moveTo>
                  <a:lnTo>
                    <a:pt x="1390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5" y="5444"/>
                    <a:pt x="5497" y="5052"/>
                    <a:pt x="5274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9"/>
            <p:cNvSpPr/>
            <p:nvPr/>
          </p:nvSpPr>
          <p:spPr>
            <a:xfrm>
              <a:off x="5526225" y="488912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57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71"/>
                    <a:pt x="0" y="309"/>
                    <a:pt x="85" y="415"/>
                  </a:cubicBezTo>
                  <a:lnTo>
                    <a:pt x="107" y="436"/>
                  </a:lnTo>
                  <a:cubicBezTo>
                    <a:pt x="181" y="531"/>
                    <a:pt x="329" y="553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9"/>
            <p:cNvSpPr/>
            <p:nvPr/>
          </p:nvSpPr>
          <p:spPr>
            <a:xfrm>
              <a:off x="5479800" y="48318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8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1"/>
                    <a:pt x="0" y="31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66" y="2208"/>
                    <a:pt x="1773" y="2123"/>
                  </a:cubicBezTo>
                  <a:lnTo>
                    <a:pt x="1773" y="2123"/>
                  </a:lnTo>
                  <a:cubicBezTo>
                    <a:pt x="1868" y="203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9"/>
            <p:cNvSpPr/>
            <p:nvPr/>
          </p:nvSpPr>
          <p:spPr>
            <a:xfrm>
              <a:off x="5306300" y="430817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9"/>
            <p:cNvSpPr/>
            <p:nvPr/>
          </p:nvSpPr>
          <p:spPr>
            <a:xfrm>
              <a:off x="5648250" y="425405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67" y="308"/>
                  </a:lnTo>
                  <a:cubicBezTo>
                    <a:pt x="2144" y="43"/>
                    <a:pt x="1751" y="1"/>
                    <a:pt x="1476" y="223"/>
                  </a:cubicBezTo>
                  <a:lnTo>
                    <a:pt x="308" y="1178"/>
                  </a:lnTo>
                  <a:cubicBezTo>
                    <a:pt x="43" y="1391"/>
                    <a:pt x="1" y="1783"/>
                    <a:pt x="213" y="2059"/>
                  </a:cubicBezTo>
                  <a:lnTo>
                    <a:pt x="4171" y="6908"/>
                  </a:lnTo>
                  <a:cubicBezTo>
                    <a:pt x="4383" y="7174"/>
                    <a:pt x="4776" y="7216"/>
                    <a:pt x="5052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9"/>
            <p:cNvSpPr/>
            <p:nvPr/>
          </p:nvSpPr>
          <p:spPr>
            <a:xfrm>
              <a:off x="5674250" y="4263875"/>
              <a:ext cx="137175" cy="163425"/>
            </a:xfrm>
            <a:custGeom>
              <a:avLst/>
              <a:gdLst/>
              <a:ahLst/>
              <a:cxnLst/>
              <a:rect l="l" t="t" r="r" b="b"/>
              <a:pathLst>
                <a:path w="5487" h="6537" extrusionOk="0">
                  <a:moveTo>
                    <a:pt x="5274" y="4775"/>
                  </a:moveTo>
                  <a:lnTo>
                    <a:pt x="1391" y="0"/>
                  </a:lnTo>
                  <a:lnTo>
                    <a:pt x="308" y="881"/>
                  </a:lnTo>
                  <a:cubicBezTo>
                    <a:pt x="43" y="1093"/>
                    <a:pt x="0" y="1486"/>
                    <a:pt x="213" y="1762"/>
                  </a:cubicBezTo>
                  <a:lnTo>
                    <a:pt x="4096" y="6537"/>
                  </a:lnTo>
                  <a:lnTo>
                    <a:pt x="5179" y="5656"/>
                  </a:lnTo>
                  <a:cubicBezTo>
                    <a:pt x="5444" y="5433"/>
                    <a:pt x="5486" y="5041"/>
                    <a:pt x="5274" y="47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9"/>
            <p:cNvSpPr/>
            <p:nvPr/>
          </p:nvSpPr>
          <p:spPr>
            <a:xfrm>
              <a:off x="5321150" y="4320375"/>
              <a:ext cx="418925" cy="371950"/>
            </a:xfrm>
            <a:custGeom>
              <a:avLst/>
              <a:gdLst/>
              <a:ahLst/>
              <a:cxnLst/>
              <a:rect l="l" t="t" r="r" b="b"/>
              <a:pathLst>
                <a:path w="16757" h="14878" extrusionOk="0">
                  <a:moveTo>
                    <a:pt x="12745" y="1910"/>
                  </a:moveTo>
                  <a:lnTo>
                    <a:pt x="1964" y="10675"/>
                  </a:lnTo>
                  <a:cubicBezTo>
                    <a:pt x="1518" y="11047"/>
                    <a:pt x="1455" y="11694"/>
                    <a:pt x="1815" y="12140"/>
                  </a:cubicBezTo>
                  <a:lnTo>
                    <a:pt x="3556" y="14283"/>
                  </a:lnTo>
                  <a:lnTo>
                    <a:pt x="3609" y="14347"/>
                  </a:lnTo>
                  <a:lnTo>
                    <a:pt x="2961" y="14877"/>
                  </a:lnTo>
                  <a:lnTo>
                    <a:pt x="1" y="11227"/>
                  </a:lnTo>
                  <a:lnTo>
                    <a:pt x="13796" y="0"/>
                  </a:lnTo>
                  <a:lnTo>
                    <a:pt x="16756" y="3640"/>
                  </a:lnTo>
                  <a:lnTo>
                    <a:pt x="15992" y="4266"/>
                  </a:lnTo>
                  <a:cubicBezTo>
                    <a:pt x="15981" y="4245"/>
                    <a:pt x="15960" y="4224"/>
                    <a:pt x="15950" y="4202"/>
                  </a:cubicBezTo>
                  <a:lnTo>
                    <a:pt x="14209" y="2070"/>
                  </a:lnTo>
                  <a:cubicBezTo>
                    <a:pt x="13849" y="1613"/>
                    <a:pt x="13191" y="1550"/>
                    <a:pt x="12745" y="19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5416925" y="44233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9" y="9116"/>
                    <a:pt x="414" y="9031"/>
                  </a:cubicBezTo>
                  <a:lnTo>
                    <a:pt x="10973" y="446"/>
                  </a:lnTo>
                  <a:cubicBezTo>
                    <a:pt x="11079" y="361"/>
                    <a:pt x="11089" y="213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5398900" y="440102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2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5380850" y="437900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5779300" y="43859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8"/>
                  </a:moveTo>
                  <a:lnTo>
                    <a:pt x="446" y="117"/>
                  </a:lnTo>
                  <a:cubicBezTo>
                    <a:pt x="361" y="11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60"/>
                    <a:pt x="1" y="308"/>
                    <a:pt x="85" y="414"/>
                  </a:cubicBezTo>
                  <a:lnTo>
                    <a:pt x="96" y="435"/>
                  </a:lnTo>
                  <a:cubicBezTo>
                    <a:pt x="181" y="531"/>
                    <a:pt x="329" y="552"/>
                    <a:pt x="425" y="467"/>
                  </a:cubicBezTo>
                  <a:lnTo>
                    <a:pt x="425" y="467"/>
                  </a:lnTo>
                  <a:cubicBezTo>
                    <a:pt x="531" y="382"/>
                    <a:pt x="542" y="234"/>
                    <a:pt x="46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5732600" y="43286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7" y="117"/>
                  </a:lnTo>
                  <a:cubicBezTo>
                    <a:pt x="372" y="22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60"/>
                    <a:pt x="1" y="308"/>
                    <a:pt x="86" y="414"/>
                  </a:cubicBezTo>
                  <a:lnTo>
                    <a:pt x="1444" y="2091"/>
                  </a:lnTo>
                  <a:cubicBezTo>
                    <a:pt x="1529" y="2186"/>
                    <a:pt x="1678" y="2207"/>
                    <a:pt x="1773" y="2123"/>
                  </a:cubicBezTo>
                  <a:lnTo>
                    <a:pt x="1773" y="2123"/>
                  </a:lnTo>
                  <a:cubicBezTo>
                    <a:pt x="1879" y="2038"/>
                    <a:pt x="1890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5249525" y="457850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6315" y="5157"/>
                  </a:moveTo>
                  <a:lnTo>
                    <a:pt x="2367" y="308"/>
                  </a:lnTo>
                  <a:cubicBezTo>
                    <a:pt x="2144" y="32"/>
                    <a:pt x="1752" y="0"/>
                    <a:pt x="1486" y="212"/>
                  </a:cubicBezTo>
                  <a:lnTo>
                    <a:pt x="309" y="1167"/>
                  </a:lnTo>
                  <a:cubicBezTo>
                    <a:pt x="43" y="1390"/>
                    <a:pt x="1" y="1783"/>
                    <a:pt x="224" y="2048"/>
                  </a:cubicBezTo>
                  <a:lnTo>
                    <a:pt x="4171" y="6908"/>
                  </a:lnTo>
                  <a:cubicBezTo>
                    <a:pt x="4394" y="7173"/>
                    <a:pt x="4787" y="7216"/>
                    <a:pt x="5052" y="6993"/>
                  </a:cubicBezTo>
                  <a:lnTo>
                    <a:pt x="6230" y="6038"/>
                  </a:lnTo>
                  <a:cubicBezTo>
                    <a:pt x="6495" y="5826"/>
                    <a:pt x="6537" y="5422"/>
                    <a:pt x="6315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5275525" y="458805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7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0"/>
                    <a:pt x="527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5380575" y="471007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8" y="138"/>
                  </a:moveTo>
                  <a:lnTo>
                    <a:pt x="447" y="117"/>
                  </a:lnTo>
                  <a:cubicBezTo>
                    <a:pt x="372" y="21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70"/>
                    <a:pt x="1" y="319"/>
                    <a:pt x="86" y="414"/>
                  </a:cubicBezTo>
                  <a:lnTo>
                    <a:pt x="107" y="435"/>
                  </a:lnTo>
                  <a:cubicBezTo>
                    <a:pt x="181" y="531"/>
                    <a:pt x="330" y="552"/>
                    <a:pt x="436" y="467"/>
                  </a:cubicBezTo>
                  <a:lnTo>
                    <a:pt x="436" y="467"/>
                  </a:lnTo>
                  <a:cubicBezTo>
                    <a:pt x="531" y="382"/>
                    <a:pt x="553" y="244"/>
                    <a:pt x="468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5334150" y="465277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5" y="1794"/>
                  </a:moveTo>
                  <a:lnTo>
                    <a:pt x="447" y="117"/>
                  </a:lnTo>
                  <a:cubicBezTo>
                    <a:pt x="362" y="21"/>
                    <a:pt x="213" y="0"/>
                    <a:pt x="118" y="85"/>
                  </a:cubicBezTo>
                  <a:lnTo>
                    <a:pt x="118" y="85"/>
                  </a:lnTo>
                  <a:cubicBezTo>
                    <a:pt x="11" y="170"/>
                    <a:pt x="1" y="319"/>
                    <a:pt x="75" y="414"/>
                  </a:cubicBezTo>
                  <a:lnTo>
                    <a:pt x="1444" y="2091"/>
                  </a:lnTo>
                  <a:cubicBezTo>
                    <a:pt x="1518" y="2197"/>
                    <a:pt x="1667" y="2207"/>
                    <a:pt x="1773" y="2122"/>
                  </a:cubicBezTo>
                  <a:lnTo>
                    <a:pt x="1773" y="2122"/>
                  </a:lnTo>
                  <a:cubicBezTo>
                    <a:pt x="1868" y="2038"/>
                    <a:pt x="1890" y="1900"/>
                    <a:pt x="180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5160675" y="412990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1"/>
                  </a:moveTo>
                  <a:lnTo>
                    <a:pt x="0" y="1217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5502625" y="407500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3" y="43"/>
                    <a:pt x="1751" y="0"/>
                    <a:pt x="1486" y="223"/>
                  </a:cubicBezTo>
                  <a:lnTo>
                    <a:pt x="308" y="1178"/>
                  </a:lnTo>
                  <a:cubicBezTo>
                    <a:pt x="42" y="1390"/>
                    <a:pt x="0" y="1783"/>
                    <a:pt x="212" y="2059"/>
                  </a:cubicBezTo>
                  <a:lnTo>
                    <a:pt x="4170" y="6908"/>
                  </a:lnTo>
                  <a:cubicBezTo>
                    <a:pt x="4382" y="7184"/>
                    <a:pt x="4775" y="7216"/>
                    <a:pt x="5051" y="7003"/>
                  </a:cubicBezTo>
                  <a:lnTo>
                    <a:pt x="6218" y="6048"/>
                  </a:lnTo>
                  <a:cubicBezTo>
                    <a:pt x="6483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5528600" y="4084800"/>
              <a:ext cx="137175" cy="163450"/>
            </a:xfrm>
            <a:custGeom>
              <a:avLst/>
              <a:gdLst/>
              <a:ahLst/>
              <a:cxnLst/>
              <a:rect l="l" t="t" r="r" b="b"/>
              <a:pathLst>
                <a:path w="5487" h="6538" extrusionOk="0">
                  <a:moveTo>
                    <a:pt x="5275" y="4776"/>
                  </a:moveTo>
                  <a:lnTo>
                    <a:pt x="1391" y="1"/>
                  </a:lnTo>
                  <a:lnTo>
                    <a:pt x="309" y="881"/>
                  </a:lnTo>
                  <a:cubicBezTo>
                    <a:pt x="33" y="1094"/>
                    <a:pt x="1" y="1497"/>
                    <a:pt x="213" y="1762"/>
                  </a:cubicBezTo>
                  <a:lnTo>
                    <a:pt x="4097" y="6537"/>
                  </a:lnTo>
                  <a:lnTo>
                    <a:pt x="5179" y="5656"/>
                  </a:lnTo>
                  <a:cubicBezTo>
                    <a:pt x="5444" y="5434"/>
                    <a:pt x="5487" y="5041"/>
                    <a:pt x="5275" y="4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5175525" y="414157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2744" y="1900"/>
                  </a:moveTo>
                  <a:lnTo>
                    <a:pt x="1963" y="10665"/>
                  </a:lnTo>
                  <a:cubicBezTo>
                    <a:pt x="1518" y="11025"/>
                    <a:pt x="1454" y="11683"/>
                    <a:pt x="1815" y="12129"/>
                  </a:cubicBezTo>
                  <a:lnTo>
                    <a:pt x="3555" y="14273"/>
                  </a:lnTo>
                  <a:cubicBezTo>
                    <a:pt x="3576" y="14294"/>
                    <a:pt x="3587" y="14315"/>
                    <a:pt x="3608" y="14336"/>
                  </a:cubicBezTo>
                  <a:lnTo>
                    <a:pt x="2961" y="14867"/>
                  </a:lnTo>
                  <a:lnTo>
                    <a:pt x="0" y="11216"/>
                  </a:lnTo>
                  <a:lnTo>
                    <a:pt x="13795" y="0"/>
                  </a:lnTo>
                  <a:lnTo>
                    <a:pt x="16755" y="3640"/>
                  </a:lnTo>
                  <a:lnTo>
                    <a:pt x="15991" y="4256"/>
                  </a:lnTo>
                  <a:cubicBezTo>
                    <a:pt x="15981" y="4234"/>
                    <a:pt x="15960" y="4213"/>
                    <a:pt x="15949" y="4192"/>
                  </a:cubicBezTo>
                  <a:lnTo>
                    <a:pt x="14198" y="2059"/>
                  </a:lnTo>
                  <a:cubicBezTo>
                    <a:pt x="13837" y="1613"/>
                    <a:pt x="13190" y="1539"/>
                    <a:pt x="12744" y="19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5271300" y="42442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4" y="118"/>
                  </a:moveTo>
                  <a:lnTo>
                    <a:pt x="11014" y="118"/>
                  </a:lnTo>
                  <a:cubicBezTo>
                    <a:pt x="10930" y="12"/>
                    <a:pt x="10781" y="1"/>
                    <a:pt x="10675" y="75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8" y="9116"/>
                    <a:pt x="414" y="9031"/>
                  </a:cubicBezTo>
                  <a:lnTo>
                    <a:pt x="10972" y="447"/>
                  </a:lnTo>
                  <a:cubicBezTo>
                    <a:pt x="11078" y="362"/>
                    <a:pt x="11089" y="213"/>
                    <a:pt x="11014" y="11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5253250" y="422195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0930" y="11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14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04" y="11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5235475" y="41999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0919" y="12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75" y="9010"/>
                  </a:cubicBezTo>
                  <a:lnTo>
                    <a:pt x="75" y="9010"/>
                  </a:lnTo>
                  <a:cubicBezTo>
                    <a:pt x="160" y="9105"/>
                    <a:pt x="308" y="9127"/>
                    <a:pt x="414" y="9042"/>
                  </a:cubicBezTo>
                  <a:lnTo>
                    <a:pt x="10973" y="457"/>
                  </a:lnTo>
                  <a:cubicBezTo>
                    <a:pt x="11068" y="372"/>
                    <a:pt x="11089" y="224"/>
                    <a:pt x="11004" y="11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5633650" y="420682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57" y="139"/>
                  </a:moveTo>
                  <a:lnTo>
                    <a:pt x="447" y="118"/>
                  </a:lnTo>
                  <a:cubicBezTo>
                    <a:pt x="362" y="11"/>
                    <a:pt x="213" y="1"/>
                    <a:pt x="118" y="86"/>
                  </a:cubicBezTo>
                  <a:lnTo>
                    <a:pt x="118" y="86"/>
                  </a:lnTo>
                  <a:cubicBezTo>
                    <a:pt x="12" y="160"/>
                    <a:pt x="1" y="309"/>
                    <a:pt x="86" y="415"/>
                  </a:cubicBezTo>
                  <a:lnTo>
                    <a:pt x="96" y="436"/>
                  </a:lnTo>
                  <a:cubicBezTo>
                    <a:pt x="181" y="531"/>
                    <a:pt x="330" y="553"/>
                    <a:pt x="425" y="468"/>
                  </a:cubicBezTo>
                  <a:lnTo>
                    <a:pt x="425" y="468"/>
                  </a:lnTo>
                  <a:cubicBezTo>
                    <a:pt x="532" y="383"/>
                    <a:pt x="542" y="234"/>
                    <a:pt x="45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5586975" y="41495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61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0" y="30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77" y="2208"/>
                    <a:pt x="1772" y="2123"/>
                  </a:cubicBezTo>
                  <a:lnTo>
                    <a:pt x="1772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5104150" y="439942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5" y="5158"/>
                  </a:moveTo>
                  <a:lnTo>
                    <a:pt x="2357" y="308"/>
                  </a:lnTo>
                  <a:cubicBezTo>
                    <a:pt x="2144" y="32"/>
                    <a:pt x="1752" y="1"/>
                    <a:pt x="1476" y="213"/>
                  </a:cubicBezTo>
                  <a:lnTo>
                    <a:pt x="309" y="1168"/>
                  </a:lnTo>
                  <a:cubicBezTo>
                    <a:pt x="33" y="1391"/>
                    <a:pt x="1" y="1783"/>
                    <a:pt x="213" y="2049"/>
                  </a:cubicBezTo>
                  <a:lnTo>
                    <a:pt x="4161" y="6908"/>
                  </a:lnTo>
                  <a:cubicBezTo>
                    <a:pt x="4383" y="7174"/>
                    <a:pt x="4776" y="7216"/>
                    <a:pt x="5041" y="6993"/>
                  </a:cubicBezTo>
                  <a:lnTo>
                    <a:pt x="6219" y="6038"/>
                  </a:lnTo>
                  <a:cubicBezTo>
                    <a:pt x="6484" y="5826"/>
                    <a:pt x="6527" y="5423"/>
                    <a:pt x="6315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5129900" y="4408975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4" y="544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5234950" y="4531000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46" y="117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1" y="170"/>
                    <a:pt x="0" y="308"/>
                    <a:pt x="85" y="415"/>
                  </a:cubicBezTo>
                  <a:lnTo>
                    <a:pt x="106" y="436"/>
                  </a:lnTo>
                  <a:cubicBezTo>
                    <a:pt x="181" y="531"/>
                    <a:pt x="329" y="552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5188525" y="44737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0"/>
                    <a:pt x="0" y="319"/>
                    <a:pt x="75" y="415"/>
                  </a:cubicBezTo>
                  <a:lnTo>
                    <a:pt x="1443" y="2091"/>
                  </a:lnTo>
                  <a:cubicBezTo>
                    <a:pt x="1518" y="2187"/>
                    <a:pt x="1666" y="2208"/>
                    <a:pt x="1772" y="2123"/>
                  </a:cubicBezTo>
                  <a:lnTo>
                    <a:pt x="1772" y="2123"/>
                  </a:lnTo>
                  <a:cubicBezTo>
                    <a:pt x="1868" y="2038"/>
                    <a:pt x="1889" y="1889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923500" y="3277300"/>
              <a:ext cx="1233050" cy="1506275"/>
            </a:xfrm>
            <a:custGeom>
              <a:avLst/>
              <a:gdLst/>
              <a:ahLst/>
              <a:cxnLst/>
              <a:rect l="l" t="t" r="r" b="b"/>
              <a:pathLst>
                <a:path w="49322" h="60251" extrusionOk="0">
                  <a:moveTo>
                    <a:pt x="1094" y="138"/>
                  </a:moveTo>
                  <a:lnTo>
                    <a:pt x="49237" y="59306"/>
                  </a:lnTo>
                  <a:cubicBezTo>
                    <a:pt x="49322" y="59423"/>
                    <a:pt x="49300" y="59582"/>
                    <a:pt x="49194" y="59678"/>
                  </a:cubicBezTo>
                  <a:lnTo>
                    <a:pt x="48600" y="60166"/>
                  </a:lnTo>
                  <a:cubicBezTo>
                    <a:pt x="48483" y="60251"/>
                    <a:pt x="48324" y="60229"/>
                    <a:pt x="48229" y="60123"/>
                  </a:cubicBezTo>
                  <a:lnTo>
                    <a:pt x="86" y="945"/>
                  </a:lnTo>
                  <a:cubicBezTo>
                    <a:pt x="1" y="828"/>
                    <a:pt x="22" y="669"/>
                    <a:pt x="128" y="573"/>
                  </a:cubicBezTo>
                  <a:lnTo>
                    <a:pt x="733" y="96"/>
                  </a:lnTo>
                  <a:cubicBezTo>
                    <a:pt x="839" y="0"/>
                    <a:pt x="998" y="21"/>
                    <a:pt x="1094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5250850" y="3584475"/>
              <a:ext cx="146475" cy="170350"/>
            </a:xfrm>
            <a:custGeom>
              <a:avLst/>
              <a:gdLst/>
              <a:ahLst/>
              <a:cxnLst/>
              <a:rect l="l" t="t" r="r" b="b"/>
              <a:pathLst>
                <a:path w="5859" h="6814" extrusionOk="0">
                  <a:moveTo>
                    <a:pt x="1391" y="351"/>
                  </a:moveTo>
                  <a:lnTo>
                    <a:pt x="5604" y="5529"/>
                  </a:lnTo>
                  <a:cubicBezTo>
                    <a:pt x="5858" y="5848"/>
                    <a:pt x="5816" y="6304"/>
                    <a:pt x="5498" y="6559"/>
                  </a:cubicBezTo>
                  <a:lnTo>
                    <a:pt x="5498" y="6559"/>
                  </a:lnTo>
                  <a:cubicBezTo>
                    <a:pt x="5190" y="6813"/>
                    <a:pt x="4723" y="6771"/>
                    <a:pt x="4468" y="6453"/>
                  </a:cubicBezTo>
                  <a:lnTo>
                    <a:pt x="256" y="1285"/>
                  </a:lnTo>
                  <a:cubicBezTo>
                    <a:pt x="1" y="967"/>
                    <a:pt x="54" y="510"/>
                    <a:pt x="362" y="256"/>
                  </a:cubicBezTo>
                  <a:lnTo>
                    <a:pt x="362" y="256"/>
                  </a:lnTo>
                  <a:cubicBezTo>
                    <a:pt x="680" y="1"/>
                    <a:pt x="1136" y="43"/>
                    <a:pt x="1391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5208675" y="3532225"/>
              <a:ext cx="43525" cy="44075"/>
            </a:xfrm>
            <a:custGeom>
              <a:avLst/>
              <a:gdLst/>
              <a:ahLst/>
              <a:cxnLst/>
              <a:rect l="l" t="t" r="r" b="b"/>
              <a:pathLst>
                <a:path w="1741" h="1763" extrusionOk="0">
                  <a:moveTo>
                    <a:pt x="1380" y="361"/>
                  </a:moveTo>
                  <a:lnTo>
                    <a:pt x="1486" y="478"/>
                  </a:lnTo>
                  <a:cubicBezTo>
                    <a:pt x="1741" y="796"/>
                    <a:pt x="1688" y="1253"/>
                    <a:pt x="1380" y="1507"/>
                  </a:cubicBezTo>
                  <a:lnTo>
                    <a:pt x="1380" y="1507"/>
                  </a:lnTo>
                  <a:cubicBezTo>
                    <a:pt x="1062" y="1762"/>
                    <a:pt x="606" y="1709"/>
                    <a:pt x="351" y="1401"/>
                  </a:cubicBezTo>
                  <a:lnTo>
                    <a:pt x="255" y="1285"/>
                  </a:lnTo>
                  <a:cubicBezTo>
                    <a:pt x="1" y="966"/>
                    <a:pt x="43" y="510"/>
                    <a:pt x="362" y="255"/>
                  </a:cubicBezTo>
                  <a:lnTo>
                    <a:pt x="362" y="255"/>
                  </a:lnTo>
                  <a:cubicBezTo>
                    <a:pt x="669" y="1"/>
                    <a:pt x="1126" y="43"/>
                    <a:pt x="1380" y="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470675" y="2638225"/>
              <a:ext cx="509100" cy="377525"/>
            </a:xfrm>
            <a:custGeom>
              <a:avLst/>
              <a:gdLst/>
              <a:ahLst/>
              <a:cxnLst/>
              <a:rect l="l" t="t" r="r" b="b"/>
              <a:pathLst>
                <a:path w="20364" h="15101" extrusionOk="0">
                  <a:moveTo>
                    <a:pt x="276" y="8012"/>
                  </a:moveTo>
                  <a:lnTo>
                    <a:pt x="16692" y="15026"/>
                  </a:lnTo>
                  <a:cubicBezTo>
                    <a:pt x="16883" y="15101"/>
                    <a:pt x="17106" y="15016"/>
                    <a:pt x="17190" y="14825"/>
                  </a:cubicBezTo>
                  <a:lnTo>
                    <a:pt x="20278" y="7598"/>
                  </a:lnTo>
                  <a:cubicBezTo>
                    <a:pt x="20363" y="7407"/>
                    <a:pt x="20278" y="7174"/>
                    <a:pt x="20077" y="7100"/>
                  </a:cubicBezTo>
                  <a:lnTo>
                    <a:pt x="3672" y="86"/>
                  </a:lnTo>
                  <a:cubicBezTo>
                    <a:pt x="3470" y="1"/>
                    <a:pt x="3247" y="86"/>
                    <a:pt x="3173" y="287"/>
                  </a:cubicBezTo>
                  <a:lnTo>
                    <a:pt x="85" y="7514"/>
                  </a:lnTo>
                  <a:cubicBezTo>
                    <a:pt x="0" y="7705"/>
                    <a:pt x="85" y="7927"/>
                    <a:pt x="276" y="801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509675" y="2621250"/>
              <a:ext cx="486800" cy="281225"/>
            </a:xfrm>
            <a:custGeom>
              <a:avLst/>
              <a:gdLst/>
              <a:ahLst/>
              <a:cxnLst/>
              <a:rect l="l" t="t" r="r" b="b"/>
              <a:pathLst>
                <a:path w="19472" h="11249" extrusionOk="0">
                  <a:moveTo>
                    <a:pt x="382" y="3821"/>
                  </a:moveTo>
                  <a:lnTo>
                    <a:pt x="17498" y="11132"/>
                  </a:lnTo>
                  <a:cubicBezTo>
                    <a:pt x="17763" y="11249"/>
                    <a:pt x="18082" y="11132"/>
                    <a:pt x="18198" y="10856"/>
                  </a:cubicBezTo>
                  <a:lnTo>
                    <a:pt x="19355" y="8129"/>
                  </a:lnTo>
                  <a:cubicBezTo>
                    <a:pt x="19472" y="7864"/>
                    <a:pt x="19344" y="7545"/>
                    <a:pt x="19079" y="7439"/>
                  </a:cubicBezTo>
                  <a:lnTo>
                    <a:pt x="1974" y="117"/>
                  </a:lnTo>
                  <a:cubicBezTo>
                    <a:pt x="1698" y="1"/>
                    <a:pt x="1390" y="128"/>
                    <a:pt x="1273" y="404"/>
                  </a:cubicBezTo>
                  <a:lnTo>
                    <a:pt x="117" y="3120"/>
                  </a:lnTo>
                  <a:cubicBezTo>
                    <a:pt x="0" y="3396"/>
                    <a:pt x="117" y="3704"/>
                    <a:pt x="382" y="382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530100" y="2773525"/>
              <a:ext cx="112750" cy="128425"/>
            </a:xfrm>
            <a:custGeom>
              <a:avLst/>
              <a:gdLst/>
              <a:ahLst/>
              <a:cxnLst/>
              <a:rect l="l" t="t" r="r" b="b"/>
              <a:pathLst>
                <a:path w="4510" h="5137" extrusionOk="0">
                  <a:moveTo>
                    <a:pt x="520" y="4256"/>
                  </a:moveTo>
                  <a:lnTo>
                    <a:pt x="2229" y="4988"/>
                  </a:lnTo>
                  <a:cubicBezTo>
                    <a:pt x="2589" y="5136"/>
                    <a:pt x="3003" y="4967"/>
                    <a:pt x="3152" y="4616"/>
                  </a:cubicBezTo>
                  <a:lnTo>
                    <a:pt x="4361" y="1804"/>
                  </a:lnTo>
                  <a:cubicBezTo>
                    <a:pt x="4510" y="1444"/>
                    <a:pt x="4340" y="1030"/>
                    <a:pt x="3990" y="881"/>
                  </a:cubicBezTo>
                  <a:lnTo>
                    <a:pt x="2271" y="149"/>
                  </a:lnTo>
                  <a:cubicBezTo>
                    <a:pt x="1921" y="1"/>
                    <a:pt x="1507" y="160"/>
                    <a:pt x="1348" y="521"/>
                  </a:cubicBezTo>
                  <a:lnTo>
                    <a:pt x="149" y="3332"/>
                  </a:lnTo>
                  <a:cubicBezTo>
                    <a:pt x="0" y="3683"/>
                    <a:pt x="159" y="4096"/>
                    <a:pt x="520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643625" y="2821800"/>
              <a:ext cx="112775" cy="128700"/>
            </a:xfrm>
            <a:custGeom>
              <a:avLst/>
              <a:gdLst/>
              <a:ahLst/>
              <a:cxnLst/>
              <a:rect l="l" t="t" r="r" b="b"/>
              <a:pathLst>
                <a:path w="4511" h="5148" extrusionOk="0">
                  <a:moveTo>
                    <a:pt x="521" y="4256"/>
                  </a:moveTo>
                  <a:lnTo>
                    <a:pt x="2229" y="4988"/>
                  </a:lnTo>
                  <a:cubicBezTo>
                    <a:pt x="2590" y="5147"/>
                    <a:pt x="3004" y="4977"/>
                    <a:pt x="3152" y="4627"/>
                  </a:cubicBezTo>
                  <a:lnTo>
                    <a:pt x="4351" y="1815"/>
                  </a:lnTo>
                  <a:cubicBezTo>
                    <a:pt x="4511" y="1455"/>
                    <a:pt x="4341" y="1041"/>
                    <a:pt x="3991" y="892"/>
                  </a:cubicBezTo>
                  <a:lnTo>
                    <a:pt x="2272" y="160"/>
                  </a:lnTo>
                  <a:cubicBezTo>
                    <a:pt x="1911" y="1"/>
                    <a:pt x="1508" y="171"/>
                    <a:pt x="1348" y="521"/>
                  </a:cubicBezTo>
                  <a:lnTo>
                    <a:pt x="149" y="3343"/>
                  </a:lnTo>
                  <a:cubicBezTo>
                    <a:pt x="1" y="3693"/>
                    <a:pt x="160" y="4107"/>
                    <a:pt x="52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9"/>
            <p:cNvSpPr/>
            <p:nvPr/>
          </p:nvSpPr>
          <p:spPr>
            <a:xfrm>
              <a:off x="4756900" y="2870350"/>
              <a:ext cx="112775" cy="128425"/>
            </a:xfrm>
            <a:custGeom>
              <a:avLst/>
              <a:gdLst/>
              <a:ahLst/>
              <a:cxnLst/>
              <a:rect l="l" t="t" r="r" b="b"/>
              <a:pathLst>
                <a:path w="4511" h="5137" extrusionOk="0">
                  <a:moveTo>
                    <a:pt x="531" y="4256"/>
                  </a:moveTo>
                  <a:lnTo>
                    <a:pt x="2240" y="4988"/>
                  </a:lnTo>
                  <a:cubicBezTo>
                    <a:pt x="2601" y="5136"/>
                    <a:pt x="3004" y="4977"/>
                    <a:pt x="3163" y="4617"/>
                  </a:cubicBezTo>
                  <a:lnTo>
                    <a:pt x="4362" y="1805"/>
                  </a:lnTo>
                  <a:cubicBezTo>
                    <a:pt x="4511" y="1454"/>
                    <a:pt x="4351" y="1041"/>
                    <a:pt x="3991" y="881"/>
                  </a:cubicBezTo>
                  <a:lnTo>
                    <a:pt x="2282" y="160"/>
                  </a:lnTo>
                  <a:cubicBezTo>
                    <a:pt x="1921" y="1"/>
                    <a:pt x="1508" y="160"/>
                    <a:pt x="1359" y="521"/>
                  </a:cubicBezTo>
                  <a:lnTo>
                    <a:pt x="149" y="3333"/>
                  </a:lnTo>
                  <a:cubicBezTo>
                    <a:pt x="1" y="3693"/>
                    <a:pt x="171" y="4107"/>
                    <a:pt x="53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9"/>
            <p:cNvSpPr/>
            <p:nvPr/>
          </p:nvSpPr>
          <p:spPr>
            <a:xfrm>
              <a:off x="4376250" y="2793388"/>
              <a:ext cx="563225" cy="354450"/>
            </a:xfrm>
            <a:custGeom>
              <a:avLst/>
              <a:gdLst/>
              <a:ahLst/>
              <a:cxnLst/>
              <a:rect l="l" t="t" r="r" b="b"/>
              <a:pathLst>
                <a:path w="22529" h="14178" extrusionOk="0">
                  <a:moveTo>
                    <a:pt x="12501" y="4192"/>
                  </a:moveTo>
                  <a:lnTo>
                    <a:pt x="21807" y="8171"/>
                  </a:lnTo>
                  <a:cubicBezTo>
                    <a:pt x="22295" y="8384"/>
                    <a:pt x="22528" y="8957"/>
                    <a:pt x="22316" y="9445"/>
                  </a:cubicBezTo>
                  <a:lnTo>
                    <a:pt x="20608" y="13445"/>
                  </a:lnTo>
                  <a:cubicBezTo>
                    <a:pt x="20395" y="13944"/>
                    <a:pt x="19822" y="14177"/>
                    <a:pt x="19324" y="13965"/>
                  </a:cubicBezTo>
                  <a:lnTo>
                    <a:pt x="10028" y="9986"/>
                  </a:lnTo>
                  <a:lnTo>
                    <a:pt x="722" y="6007"/>
                  </a:lnTo>
                  <a:cubicBezTo>
                    <a:pt x="234" y="5795"/>
                    <a:pt x="1" y="5221"/>
                    <a:pt x="213" y="4723"/>
                  </a:cubicBezTo>
                  <a:lnTo>
                    <a:pt x="1921" y="722"/>
                  </a:lnTo>
                  <a:cubicBezTo>
                    <a:pt x="2134" y="224"/>
                    <a:pt x="2707" y="1"/>
                    <a:pt x="3205" y="21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9"/>
            <p:cNvSpPr/>
            <p:nvPr/>
          </p:nvSpPr>
          <p:spPr>
            <a:xfrm>
              <a:off x="4232975" y="2867175"/>
              <a:ext cx="762175" cy="439325"/>
            </a:xfrm>
            <a:custGeom>
              <a:avLst/>
              <a:gdLst/>
              <a:ahLst/>
              <a:cxnLst/>
              <a:rect l="l" t="t" r="r" b="b"/>
              <a:pathLst>
                <a:path w="30487" h="17573" extrusionOk="0">
                  <a:moveTo>
                    <a:pt x="16490" y="5890"/>
                  </a:moveTo>
                  <a:lnTo>
                    <a:pt x="3205" y="213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3" y="4722"/>
                  </a:lnTo>
                  <a:cubicBezTo>
                    <a:pt x="1" y="5221"/>
                    <a:pt x="234" y="5794"/>
                    <a:pt x="722" y="6006"/>
                  </a:cubicBezTo>
                  <a:lnTo>
                    <a:pt x="14007" y="11683"/>
                  </a:lnTo>
                  <a:lnTo>
                    <a:pt x="27293" y="17360"/>
                  </a:lnTo>
                  <a:cubicBezTo>
                    <a:pt x="27781" y="17572"/>
                    <a:pt x="28354" y="17339"/>
                    <a:pt x="28566" y="16851"/>
                  </a:cubicBezTo>
                  <a:lnTo>
                    <a:pt x="30285" y="12840"/>
                  </a:lnTo>
                  <a:cubicBezTo>
                    <a:pt x="30487" y="12341"/>
                    <a:pt x="30264" y="11768"/>
                    <a:pt x="29765" y="1155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9"/>
            <p:cNvSpPr/>
            <p:nvPr/>
          </p:nvSpPr>
          <p:spPr>
            <a:xfrm>
              <a:off x="4090000" y="2926850"/>
              <a:ext cx="961125" cy="524225"/>
            </a:xfrm>
            <a:custGeom>
              <a:avLst/>
              <a:gdLst/>
              <a:ahLst/>
              <a:cxnLst/>
              <a:rect l="l" t="t" r="r" b="b"/>
              <a:pathLst>
                <a:path w="38445" h="20969" extrusionOk="0">
                  <a:moveTo>
                    <a:pt x="20459" y="7588"/>
                  </a:moveTo>
                  <a:lnTo>
                    <a:pt x="3194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02" y="4723"/>
                  </a:lnTo>
                  <a:cubicBezTo>
                    <a:pt x="0" y="5222"/>
                    <a:pt x="223" y="5795"/>
                    <a:pt x="722" y="6007"/>
                  </a:cubicBezTo>
                  <a:lnTo>
                    <a:pt x="17976" y="13382"/>
                  </a:lnTo>
                  <a:lnTo>
                    <a:pt x="35240" y="20756"/>
                  </a:lnTo>
                  <a:cubicBezTo>
                    <a:pt x="35739" y="20969"/>
                    <a:pt x="36312" y="20746"/>
                    <a:pt x="36524" y="20247"/>
                  </a:cubicBezTo>
                  <a:lnTo>
                    <a:pt x="38232" y="16247"/>
                  </a:lnTo>
                  <a:cubicBezTo>
                    <a:pt x="38445" y="15748"/>
                    <a:pt x="38211" y="15175"/>
                    <a:pt x="37723" y="1496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9"/>
            <p:cNvSpPr/>
            <p:nvPr/>
          </p:nvSpPr>
          <p:spPr>
            <a:xfrm>
              <a:off x="3946750" y="2986275"/>
              <a:ext cx="1160350" cy="609650"/>
            </a:xfrm>
            <a:custGeom>
              <a:avLst/>
              <a:gdLst/>
              <a:ahLst/>
              <a:cxnLst/>
              <a:rect l="l" t="t" r="r" b="b"/>
              <a:pathLst>
                <a:path w="46414" h="24386" extrusionOk="0">
                  <a:moveTo>
                    <a:pt x="24448" y="9296"/>
                  </a:moveTo>
                  <a:lnTo>
                    <a:pt x="45692" y="18379"/>
                  </a:lnTo>
                  <a:cubicBezTo>
                    <a:pt x="46180" y="18592"/>
                    <a:pt x="46414" y="19154"/>
                    <a:pt x="46201" y="19653"/>
                  </a:cubicBezTo>
                  <a:lnTo>
                    <a:pt x="44493" y="23664"/>
                  </a:lnTo>
                  <a:cubicBezTo>
                    <a:pt x="44281" y="24152"/>
                    <a:pt x="43708" y="24385"/>
                    <a:pt x="43209" y="24173"/>
                  </a:cubicBezTo>
                  <a:lnTo>
                    <a:pt x="21965" y="15090"/>
                  </a:lnTo>
                  <a:lnTo>
                    <a:pt x="722" y="6017"/>
                  </a:lnTo>
                  <a:cubicBezTo>
                    <a:pt x="223" y="5794"/>
                    <a:pt x="0" y="5221"/>
                    <a:pt x="212" y="4733"/>
                  </a:cubicBezTo>
                  <a:lnTo>
                    <a:pt x="1921" y="733"/>
                  </a:lnTo>
                  <a:cubicBezTo>
                    <a:pt x="2133" y="234"/>
                    <a:pt x="2706" y="1"/>
                    <a:pt x="3205" y="21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9"/>
            <p:cNvSpPr/>
            <p:nvPr/>
          </p:nvSpPr>
          <p:spPr>
            <a:xfrm>
              <a:off x="3803500" y="3045975"/>
              <a:ext cx="1291675" cy="659500"/>
            </a:xfrm>
            <a:custGeom>
              <a:avLst/>
              <a:gdLst/>
              <a:ahLst/>
              <a:cxnLst/>
              <a:rect l="l" t="t" r="r" b="b"/>
              <a:pathLst>
                <a:path w="51667" h="26380" extrusionOk="0">
                  <a:moveTo>
                    <a:pt x="28428" y="10993"/>
                  </a:moveTo>
                  <a:lnTo>
                    <a:pt x="3205" y="212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2" y="4733"/>
                  </a:lnTo>
                  <a:cubicBezTo>
                    <a:pt x="0" y="5221"/>
                    <a:pt x="233" y="5794"/>
                    <a:pt x="722" y="6006"/>
                  </a:cubicBezTo>
                  <a:lnTo>
                    <a:pt x="25945" y="16787"/>
                  </a:lnTo>
                  <a:lnTo>
                    <a:pt x="48387" y="26380"/>
                  </a:lnTo>
                  <a:lnTo>
                    <a:pt x="51666" y="209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9"/>
            <p:cNvSpPr/>
            <p:nvPr/>
          </p:nvSpPr>
          <p:spPr>
            <a:xfrm>
              <a:off x="3548550" y="3057900"/>
              <a:ext cx="1488775" cy="743875"/>
            </a:xfrm>
            <a:custGeom>
              <a:avLst/>
              <a:gdLst/>
              <a:ahLst/>
              <a:cxnLst/>
              <a:rect l="l" t="t" r="r" b="b"/>
              <a:pathLst>
                <a:path w="59551" h="29755" extrusionOk="0">
                  <a:moveTo>
                    <a:pt x="36875" y="14602"/>
                  </a:moveTo>
                  <a:lnTo>
                    <a:pt x="3205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13" y="4723"/>
                  </a:lnTo>
                  <a:cubicBezTo>
                    <a:pt x="1" y="5221"/>
                    <a:pt x="234" y="5794"/>
                    <a:pt x="722" y="6007"/>
                  </a:cubicBezTo>
                  <a:lnTo>
                    <a:pt x="34402" y="20395"/>
                  </a:lnTo>
                  <a:lnTo>
                    <a:pt x="56272" y="29755"/>
                  </a:lnTo>
                  <a:lnTo>
                    <a:pt x="59551" y="242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9"/>
            <p:cNvSpPr/>
            <p:nvPr/>
          </p:nvSpPr>
          <p:spPr>
            <a:xfrm>
              <a:off x="4232175" y="2836675"/>
              <a:ext cx="633000" cy="806475"/>
            </a:xfrm>
            <a:custGeom>
              <a:avLst/>
              <a:gdLst/>
              <a:ahLst/>
              <a:cxnLst/>
              <a:rect l="l" t="t" r="r" b="b"/>
              <a:pathLst>
                <a:path w="25320" h="32259" extrusionOk="0">
                  <a:moveTo>
                    <a:pt x="11206" y="0"/>
                  </a:moveTo>
                  <a:lnTo>
                    <a:pt x="1" y="26231"/>
                  </a:lnTo>
                  <a:lnTo>
                    <a:pt x="14103" y="32258"/>
                  </a:lnTo>
                  <a:lnTo>
                    <a:pt x="25319" y="602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9"/>
            <p:cNvSpPr/>
            <p:nvPr/>
          </p:nvSpPr>
          <p:spPr>
            <a:xfrm>
              <a:off x="4254475" y="2846225"/>
              <a:ext cx="301375" cy="664550"/>
            </a:xfrm>
            <a:custGeom>
              <a:avLst/>
              <a:gdLst/>
              <a:ahLst/>
              <a:cxnLst/>
              <a:rect l="l" t="t" r="r" b="b"/>
              <a:pathLst>
                <a:path w="12055" h="26582" extrusionOk="0">
                  <a:moveTo>
                    <a:pt x="11216" y="0"/>
                  </a:moveTo>
                  <a:lnTo>
                    <a:pt x="0" y="26220"/>
                  </a:lnTo>
                  <a:lnTo>
                    <a:pt x="838" y="26581"/>
                  </a:lnTo>
                  <a:lnTo>
                    <a:pt x="12055" y="361"/>
                  </a:lnTo>
                  <a:lnTo>
                    <a:pt x="1121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9"/>
            <p:cNvSpPr/>
            <p:nvPr/>
          </p:nvSpPr>
          <p:spPr>
            <a:xfrm>
              <a:off x="4301150" y="2866375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1"/>
                  </a:lnTo>
                  <a:lnTo>
                    <a:pt x="828" y="26582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4494800" y="29491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0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4541225" y="29690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31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4533800" y="2634000"/>
              <a:ext cx="458700" cy="209050"/>
            </a:xfrm>
            <a:custGeom>
              <a:avLst/>
              <a:gdLst/>
              <a:ahLst/>
              <a:cxnLst/>
              <a:rect l="l" t="t" r="r" b="b"/>
              <a:pathLst>
                <a:path w="18348" h="8362" extrusionOk="0">
                  <a:moveTo>
                    <a:pt x="75" y="679"/>
                  </a:moveTo>
                  <a:lnTo>
                    <a:pt x="17987" y="8340"/>
                  </a:lnTo>
                  <a:cubicBezTo>
                    <a:pt x="18029" y="8362"/>
                    <a:pt x="18093" y="8340"/>
                    <a:pt x="18114" y="8287"/>
                  </a:cubicBezTo>
                  <a:lnTo>
                    <a:pt x="18326" y="7799"/>
                  </a:lnTo>
                  <a:cubicBezTo>
                    <a:pt x="18348" y="7757"/>
                    <a:pt x="18326" y="7693"/>
                    <a:pt x="18273" y="7672"/>
                  </a:cubicBezTo>
                  <a:lnTo>
                    <a:pt x="351" y="21"/>
                  </a:lnTo>
                  <a:cubicBezTo>
                    <a:pt x="308" y="0"/>
                    <a:pt x="245" y="21"/>
                    <a:pt x="224" y="64"/>
                  </a:cubicBezTo>
                  <a:lnTo>
                    <a:pt x="22" y="552"/>
                  </a:lnTo>
                  <a:cubicBezTo>
                    <a:pt x="1" y="605"/>
                    <a:pt x="22" y="658"/>
                    <a:pt x="75" y="67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4525050" y="2661575"/>
              <a:ext cx="455525" cy="201375"/>
            </a:xfrm>
            <a:custGeom>
              <a:avLst/>
              <a:gdLst/>
              <a:ahLst/>
              <a:cxnLst/>
              <a:rect l="l" t="t" r="r" b="b"/>
              <a:pathLst>
                <a:path w="18221" h="8055" extrusionOk="0">
                  <a:moveTo>
                    <a:pt x="43" y="351"/>
                  </a:moveTo>
                  <a:lnTo>
                    <a:pt x="18040" y="8044"/>
                  </a:lnTo>
                  <a:cubicBezTo>
                    <a:pt x="18072" y="8055"/>
                    <a:pt x="18093" y="8033"/>
                    <a:pt x="18103" y="8012"/>
                  </a:cubicBezTo>
                  <a:lnTo>
                    <a:pt x="18209" y="7768"/>
                  </a:lnTo>
                  <a:cubicBezTo>
                    <a:pt x="18220" y="7747"/>
                    <a:pt x="18209" y="7715"/>
                    <a:pt x="18188" y="7704"/>
                  </a:cubicBezTo>
                  <a:lnTo>
                    <a:pt x="181" y="11"/>
                  </a:lnTo>
                  <a:cubicBezTo>
                    <a:pt x="160" y="1"/>
                    <a:pt x="128" y="11"/>
                    <a:pt x="117" y="43"/>
                  </a:cubicBezTo>
                  <a:lnTo>
                    <a:pt x="11" y="287"/>
                  </a:lnTo>
                  <a:cubicBezTo>
                    <a:pt x="1" y="308"/>
                    <a:pt x="11" y="340"/>
                    <a:pt x="43" y="35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9"/>
            <p:cNvSpPr/>
            <p:nvPr/>
          </p:nvSpPr>
          <p:spPr>
            <a:xfrm>
              <a:off x="4585000" y="3589800"/>
              <a:ext cx="400600" cy="211700"/>
            </a:xfrm>
            <a:custGeom>
              <a:avLst/>
              <a:gdLst/>
              <a:ahLst/>
              <a:cxnLst/>
              <a:rect l="l" t="t" r="r" b="b"/>
              <a:pathLst>
                <a:path w="16024" h="8468" extrusionOk="0">
                  <a:moveTo>
                    <a:pt x="16024" y="6462"/>
                  </a:moveTo>
                  <a:lnTo>
                    <a:pt x="913" y="0"/>
                  </a:lnTo>
                  <a:lnTo>
                    <a:pt x="1" y="2133"/>
                  </a:lnTo>
                  <a:lnTo>
                    <a:pt x="14814" y="846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9"/>
            <p:cNvSpPr/>
            <p:nvPr/>
          </p:nvSpPr>
          <p:spPr>
            <a:xfrm>
              <a:off x="3548550" y="3145175"/>
              <a:ext cx="706475" cy="347275"/>
            </a:xfrm>
            <a:custGeom>
              <a:avLst/>
              <a:gdLst/>
              <a:ahLst/>
              <a:cxnLst/>
              <a:rect l="l" t="t" r="r" b="b"/>
              <a:pathLst>
                <a:path w="28259" h="13891" extrusionOk="0">
                  <a:moveTo>
                    <a:pt x="27346" y="13891"/>
                  </a:moveTo>
                  <a:lnTo>
                    <a:pt x="28258" y="11747"/>
                  </a:lnTo>
                  <a:lnTo>
                    <a:pt x="743" y="1"/>
                  </a:lnTo>
                  <a:lnTo>
                    <a:pt x="213" y="1242"/>
                  </a:lnTo>
                  <a:cubicBezTo>
                    <a:pt x="1" y="1730"/>
                    <a:pt x="234" y="2303"/>
                    <a:pt x="722" y="252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4646825" y="3472275"/>
              <a:ext cx="405375" cy="192875"/>
            </a:xfrm>
            <a:custGeom>
              <a:avLst/>
              <a:gdLst/>
              <a:ahLst/>
              <a:cxnLst/>
              <a:rect l="l" t="t" r="r" b="b"/>
              <a:pathLst>
                <a:path w="16215" h="7715" extrusionOk="0">
                  <a:moveTo>
                    <a:pt x="16214" y="6728"/>
                  </a:moveTo>
                  <a:lnTo>
                    <a:pt x="446" y="0"/>
                  </a:lnTo>
                  <a:lnTo>
                    <a:pt x="0" y="1040"/>
                  </a:lnTo>
                  <a:lnTo>
                    <a:pt x="15620" y="771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9"/>
            <p:cNvSpPr/>
            <p:nvPr/>
          </p:nvSpPr>
          <p:spPr>
            <a:xfrm>
              <a:off x="3817550" y="3117850"/>
              <a:ext cx="487875" cy="229775"/>
            </a:xfrm>
            <a:custGeom>
              <a:avLst/>
              <a:gdLst/>
              <a:ahLst/>
              <a:cxnLst/>
              <a:rect l="l" t="t" r="r" b="b"/>
              <a:pathLst>
                <a:path w="19515" h="9191" extrusionOk="0">
                  <a:moveTo>
                    <a:pt x="446" y="1"/>
                  </a:moveTo>
                  <a:lnTo>
                    <a:pt x="0" y="1051"/>
                  </a:lnTo>
                  <a:lnTo>
                    <a:pt x="19069" y="9190"/>
                  </a:lnTo>
                  <a:lnTo>
                    <a:pt x="19514" y="8140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9"/>
            <p:cNvSpPr/>
            <p:nvPr/>
          </p:nvSpPr>
          <p:spPr>
            <a:xfrm>
              <a:off x="4821375" y="3008300"/>
              <a:ext cx="118075" cy="114900"/>
            </a:xfrm>
            <a:custGeom>
              <a:avLst/>
              <a:gdLst/>
              <a:ahLst/>
              <a:cxnLst/>
              <a:rect l="l" t="t" r="r" b="b"/>
              <a:pathLst>
                <a:path w="4723" h="4596" extrusionOk="0">
                  <a:moveTo>
                    <a:pt x="2738" y="2176"/>
                  </a:moveTo>
                  <a:cubicBezTo>
                    <a:pt x="2526" y="2674"/>
                    <a:pt x="1953" y="2908"/>
                    <a:pt x="1454" y="2696"/>
                  </a:cubicBezTo>
                  <a:lnTo>
                    <a:pt x="435" y="2261"/>
                  </a:lnTo>
                  <a:lnTo>
                    <a:pt x="0" y="3258"/>
                  </a:lnTo>
                  <a:lnTo>
                    <a:pt x="3152" y="4595"/>
                  </a:lnTo>
                  <a:lnTo>
                    <a:pt x="4510" y="1412"/>
                  </a:lnTo>
                  <a:cubicBezTo>
                    <a:pt x="4722" y="924"/>
                    <a:pt x="4489" y="351"/>
                    <a:pt x="4001" y="138"/>
                  </a:cubicBezTo>
                  <a:lnTo>
                    <a:pt x="3672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9"/>
            <p:cNvSpPr/>
            <p:nvPr/>
          </p:nvSpPr>
          <p:spPr>
            <a:xfrm>
              <a:off x="4390025" y="2880175"/>
              <a:ext cx="89425" cy="58650"/>
            </a:xfrm>
            <a:custGeom>
              <a:avLst/>
              <a:gdLst/>
              <a:ahLst/>
              <a:cxnLst/>
              <a:rect l="l" t="t" r="r" b="b"/>
              <a:pathLst>
                <a:path w="3577" h="2346" extrusionOk="0">
                  <a:moveTo>
                    <a:pt x="425" y="0"/>
                  </a:moveTo>
                  <a:lnTo>
                    <a:pt x="0" y="998"/>
                  </a:lnTo>
                  <a:lnTo>
                    <a:pt x="3141" y="2345"/>
                  </a:lnTo>
                  <a:lnTo>
                    <a:pt x="3576" y="1348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9"/>
            <p:cNvSpPr/>
            <p:nvPr/>
          </p:nvSpPr>
          <p:spPr>
            <a:xfrm>
              <a:off x="4777875" y="3152875"/>
              <a:ext cx="217275" cy="115150"/>
            </a:xfrm>
            <a:custGeom>
              <a:avLst/>
              <a:gdLst/>
              <a:ahLst/>
              <a:cxnLst/>
              <a:rect l="l" t="t" r="r" b="b"/>
              <a:pathLst>
                <a:path w="8691" h="4606" extrusionOk="0">
                  <a:moveTo>
                    <a:pt x="6706" y="2186"/>
                  </a:moveTo>
                  <a:cubicBezTo>
                    <a:pt x="6494" y="2675"/>
                    <a:pt x="5921" y="2908"/>
                    <a:pt x="5433" y="2696"/>
                  </a:cubicBezTo>
                  <a:lnTo>
                    <a:pt x="425" y="563"/>
                  </a:lnTo>
                  <a:lnTo>
                    <a:pt x="0" y="1560"/>
                  </a:lnTo>
                  <a:lnTo>
                    <a:pt x="7120" y="4606"/>
                  </a:lnTo>
                  <a:lnTo>
                    <a:pt x="8489" y="1412"/>
                  </a:lnTo>
                  <a:cubicBezTo>
                    <a:pt x="8691" y="913"/>
                    <a:pt x="8468" y="340"/>
                    <a:pt x="7969" y="128"/>
                  </a:cubicBezTo>
                  <a:lnTo>
                    <a:pt x="764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4247050" y="2939850"/>
              <a:ext cx="188625" cy="101375"/>
            </a:xfrm>
            <a:custGeom>
              <a:avLst/>
              <a:gdLst/>
              <a:ahLst/>
              <a:cxnLst/>
              <a:rect l="l" t="t" r="r" b="b"/>
              <a:pathLst>
                <a:path w="7545" h="4055" extrusionOk="0">
                  <a:moveTo>
                    <a:pt x="424" y="1"/>
                  </a:moveTo>
                  <a:lnTo>
                    <a:pt x="0" y="998"/>
                  </a:lnTo>
                  <a:lnTo>
                    <a:pt x="7120" y="4054"/>
                  </a:lnTo>
                  <a:lnTo>
                    <a:pt x="7545" y="3046"/>
                  </a:lnTo>
                  <a:lnTo>
                    <a:pt x="424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4734100" y="3269075"/>
              <a:ext cx="317025" cy="143525"/>
            </a:xfrm>
            <a:custGeom>
              <a:avLst/>
              <a:gdLst/>
              <a:ahLst/>
              <a:cxnLst/>
              <a:rect l="l" t="t" r="r" b="b"/>
              <a:pathLst>
                <a:path w="12681" h="5741" extrusionOk="0">
                  <a:moveTo>
                    <a:pt x="11630" y="1146"/>
                  </a:moveTo>
                  <a:lnTo>
                    <a:pt x="10696" y="3332"/>
                  </a:lnTo>
                  <a:cubicBezTo>
                    <a:pt x="10484" y="3820"/>
                    <a:pt x="9911" y="4054"/>
                    <a:pt x="9412" y="3842"/>
                  </a:cubicBezTo>
                  <a:lnTo>
                    <a:pt x="435" y="0"/>
                  </a:lnTo>
                  <a:lnTo>
                    <a:pt x="0" y="998"/>
                  </a:lnTo>
                  <a:lnTo>
                    <a:pt x="11110" y="5741"/>
                  </a:lnTo>
                  <a:lnTo>
                    <a:pt x="12468" y="2558"/>
                  </a:lnTo>
                  <a:cubicBezTo>
                    <a:pt x="12681" y="2059"/>
                    <a:pt x="12458" y="1486"/>
                    <a:pt x="11959" y="12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4103525" y="2999275"/>
              <a:ext cx="288375" cy="143550"/>
            </a:xfrm>
            <a:custGeom>
              <a:avLst/>
              <a:gdLst/>
              <a:ahLst/>
              <a:cxnLst/>
              <a:rect l="l" t="t" r="r" b="b"/>
              <a:pathLst>
                <a:path w="11535" h="5742" extrusionOk="0">
                  <a:moveTo>
                    <a:pt x="425" y="1"/>
                  </a:moveTo>
                  <a:lnTo>
                    <a:pt x="0" y="998"/>
                  </a:lnTo>
                  <a:lnTo>
                    <a:pt x="11110" y="5741"/>
                  </a:lnTo>
                  <a:lnTo>
                    <a:pt x="11535" y="4744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4690600" y="3371200"/>
              <a:ext cx="416500" cy="186250"/>
            </a:xfrm>
            <a:custGeom>
              <a:avLst/>
              <a:gdLst/>
              <a:ahLst/>
              <a:cxnLst/>
              <a:rect l="l" t="t" r="r" b="b"/>
              <a:pathLst>
                <a:path w="16660" h="7450" extrusionOk="0">
                  <a:moveTo>
                    <a:pt x="15609" y="2834"/>
                  </a:moveTo>
                  <a:lnTo>
                    <a:pt x="14675" y="5030"/>
                  </a:lnTo>
                  <a:cubicBezTo>
                    <a:pt x="14463" y="5518"/>
                    <a:pt x="13890" y="5752"/>
                    <a:pt x="13391" y="5540"/>
                  </a:cubicBezTo>
                  <a:lnTo>
                    <a:pt x="424" y="1"/>
                  </a:lnTo>
                  <a:lnTo>
                    <a:pt x="0" y="998"/>
                  </a:lnTo>
                  <a:lnTo>
                    <a:pt x="15079" y="7450"/>
                  </a:lnTo>
                  <a:lnTo>
                    <a:pt x="16447" y="4256"/>
                  </a:lnTo>
                  <a:cubicBezTo>
                    <a:pt x="16660" y="3757"/>
                    <a:pt x="16426" y="3195"/>
                    <a:pt x="15938" y="29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3960525" y="3058975"/>
              <a:ext cx="387875" cy="186250"/>
            </a:xfrm>
            <a:custGeom>
              <a:avLst/>
              <a:gdLst/>
              <a:ahLst/>
              <a:cxnLst/>
              <a:rect l="l" t="t" r="r" b="b"/>
              <a:pathLst>
                <a:path w="15515" h="7450" extrusionOk="0">
                  <a:moveTo>
                    <a:pt x="425" y="0"/>
                  </a:moveTo>
                  <a:lnTo>
                    <a:pt x="1" y="1008"/>
                  </a:lnTo>
                  <a:lnTo>
                    <a:pt x="15090" y="7449"/>
                  </a:lnTo>
                  <a:lnTo>
                    <a:pt x="15515" y="6452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3708250" y="3138550"/>
              <a:ext cx="259725" cy="132925"/>
            </a:xfrm>
            <a:custGeom>
              <a:avLst/>
              <a:gdLst/>
              <a:ahLst/>
              <a:cxnLst/>
              <a:rect l="l" t="t" r="r" b="b"/>
              <a:pathLst>
                <a:path w="10389" h="5317" extrusionOk="0">
                  <a:moveTo>
                    <a:pt x="1040" y="139"/>
                  </a:moveTo>
                  <a:lnTo>
                    <a:pt x="9880" y="3927"/>
                  </a:lnTo>
                  <a:cubicBezTo>
                    <a:pt x="10230" y="4075"/>
                    <a:pt x="10389" y="4468"/>
                    <a:pt x="10240" y="4818"/>
                  </a:cubicBezTo>
                  <a:lnTo>
                    <a:pt x="10240" y="4818"/>
                  </a:lnTo>
                  <a:cubicBezTo>
                    <a:pt x="10092" y="5158"/>
                    <a:pt x="9699" y="5317"/>
                    <a:pt x="9360" y="5168"/>
                  </a:cubicBezTo>
                  <a:lnTo>
                    <a:pt x="510" y="1391"/>
                  </a:lnTo>
                  <a:cubicBezTo>
                    <a:pt x="160" y="1242"/>
                    <a:pt x="1" y="839"/>
                    <a:pt x="149" y="499"/>
                  </a:cubicBezTo>
                  <a:lnTo>
                    <a:pt x="149" y="499"/>
                  </a:lnTo>
                  <a:cubicBezTo>
                    <a:pt x="298" y="149"/>
                    <a:pt x="690" y="1"/>
                    <a:pt x="1040" y="1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3650675" y="3113875"/>
              <a:ext cx="45675" cy="41675"/>
            </a:xfrm>
            <a:custGeom>
              <a:avLst/>
              <a:gdLst/>
              <a:ahLst/>
              <a:cxnLst/>
              <a:rect l="l" t="t" r="r" b="b"/>
              <a:pathLst>
                <a:path w="1827" h="1667" extrusionOk="0">
                  <a:moveTo>
                    <a:pt x="1327" y="266"/>
                  </a:moveTo>
                  <a:lnTo>
                    <a:pt x="1041" y="149"/>
                  </a:lnTo>
                  <a:cubicBezTo>
                    <a:pt x="701" y="1"/>
                    <a:pt x="298" y="160"/>
                    <a:pt x="150" y="510"/>
                  </a:cubicBezTo>
                  <a:lnTo>
                    <a:pt x="150" y="510"/>
                  </a:lnTo>
                  <a:cubicBezTo>
                    <a:pt x="1" y="850"/>
                    <a:pt x="160" y="1253"/>
                    <a:pt x="510" y="1401"/>
                  </a:cubicBezTo>
                  <a:lnTo>
                    <a:pt x="786" y="1518"/>
                  </a:lnTo>
                  <a:cubicBezTo>
                    <a:pt x="1136" y="1667"/>
                    <a:pt x="1529" y="1508"/>
                    <a:pt x="1678" y="1157"/>
                  </a:cubicBezTo>
                  <a:lnTo>
                    <a:pt x="1678" y="1157"/>
                  </a:lnTo>
                  <a:cubicBezTo>
                    <a:pt x="1826" y="818"/>
                    <a:pt x="1667" y="415"/>
                    <a:pt x="1327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3976450" y="3126625"/>
              <a:ext cx="260000" cy="133175"/>
            </a:xfrm>
            <a:custGeom>
              <a:avLst/>
              <a:gdLst/>
              <a:ahLst/>
              <a:cxnLst/>
              <a:rect l="l" t="t" r="r" b="b"/>
              <a:pathLst>
                <a:path w="10400" h="5327" extrusionOk="0">
                  <a:moveTo>
                    <a:pt x="1040" y="149"/>
                  </a:moveTo>
                  <a:lnTo>
                    <a:pt x="9890" y="3926"/>
                  </a:lnTo>
                  <a:cubicBezTo>
                    <a:pt x="10230" y="4075"/>
                    <a:pt x="10400" y="4478"/>
                    <a:pt x="10251" y="4818"/>
                  </a:cubicBezTo>
                  <a:lnTo>
                    <a:pt x="10251" y="4818"/>
                  </a:lnTo>
                  <a:cubicBezTo>
                    <a:pt x="10102" y="5168"/>
                    <a:pt x="9699" y="5327"/>
                    <a:pt x="9360" y="5178"/>
                  </a:cubicBezTo>
                  <a:lnTo>
                    <a:pt x="510" y="1401"/>
                  </a:lnTo>
                  <a:cubicBezTo>
                    <a:pt x="160" y="1252"/>
                    <a:pt x="1" y="849"/>
                    <a:pt x="149" y="509"/>
                  </a:cubicBezTo>
                  <a:lnTo>
                    <a:pt x="149" y="509"/>
                  </a:lnTo>
                  <a:cubicBezTo>
                    <a:pt x="298" y="159"/>
                    <a:pt x="701" y="0"/>
                    <a:pt x="1040" y="1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3919150" y="310195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6" y="265"/>
                  </a:moveTo>
                  <a:lnTo>
                    <a:pt x="1040" y="149"/>
                  </a:lnTo>
                  <a:cubicBezTo>
                    <a:pt x="690" y="0"/>
                    <a:pt x="298" y="159"/>
                    <a:pt x="149" y="510"/>
                  </a:cubicBezTo>
                  <a:lnTo>
                    <a:pt x="149" y="510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25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56" y="414"/>
                    <a:pt x="1316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4794850" y="3354225"/>
              <a:ext cx="259725" cy="133200"/>
            </a:xfrm>
            <a:custGeom>
              <a:avLst/>
              <a:gdLst/>
              <a:ahLst/>
              <a:cxnLst/>
              <a:rect l="l" t="t" r="r" b="b"/>
              <a:pathLst>
                <a:path w="10389" h="5328" extrusionOk="0">
                  <a:moveTo>
                    <a:pt x="1040" y="149"/>
                  </a:moveTo>
                  <a:lnTo>
                    <a:pt x="9890" y="3927"/>
                  </a:lnTo>
                  <a:cubicBezTo>
                    <a:pt x="10229" y="4075"/>
                    <a:pt x="10389" y="4478"/>
                    <a:pt x="10251" y="4818"/>
                  </a:cubicBezTo>
                  <a:lnTo>
                    <a:pt x="10251" y="4818"/>
                  </a:lnTo>
                  <a:cubicBezTo>
                    <a:pt x="10092" y="5168"/>
                    <a:pt x="9699" y="5327"/>
                    <a:pt x="9349" y="5179"/>
                  </a:cubicBezTo>
                  <a:lnTo>
                    <a:pt x="510" y="1401"/>
                  </a:lnTo>
                  <a:cubicBezTo>
                    <a:pt x="170" y="1253"/>
                    <a:pt x="0" y="849"/>
                    <a:pt x="149" y="499"/>
                  </a:cubicBezTo>
                  <a:lnTo>
                    <a:pt x="149" y="499"/>
                  </a:lnTo>
                  <a:cubicBezTo>
                    <a:pt x="297" y="160"/>
                    <a:pt x="701" y="0"/>
                    <a:pt x="1040" y="1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4737550" y="3329550"/>
              <a:ext cx="45375" cy="41675"/>
            </a:xfrm>
            <a:custGeom>
              <a:avLst/>
              <a:gdLst/>
              <a:ahLst/>
              <a:cxnLst/>
              <a:rect l="l" t="t" r="r" b="b"/>
              <a:pathLst>
                <a:path w="1815" h="1667" extrusionOk="0">
                  <a:moveTo>
                    <a:pt x="1316" y="266"/>
                  </a:moveTo>
                  <a:lnTo>
                    <a:pt x="1040" y="149"/>
                  </a:lnTo>
                  <a:cubicBezTo>
                    <a:pt x="690" y="1"/>
                    <a:pt x="287" y="160"/>
                    <a:pt x="138" y="510"/>
                  </a:cubicBezTo>
                  <a:lnTo>
                    <a:pt x="138" y="510"/>
                  </a:lnTo>
                  <a:cubicBezTo>
                    <a:pt x="0" y="850"/>
                    <a:pt x="159" y="1253"/>
                    <a:pt x="499" y="1401"/>
                  </a:cubicBezTo>
                  <a:lnTo>
                    <a:pt x="775" y="1518"/>
                  </a:lnTo>
                  <a:cubicBezTo>
                    <a:pt x="1125" y="1667"/>
                    <a:pt x="1528" y="1507"/>
                    <a:pt x="1677" y="1168"/>
                  </a:cubicBezTo>
                  <a:lnTo>
                    <a:pt x="1677" y="1168"/>
                  </a:lnTo>
                  <a:cubicBezTo>
                    <a:pt x="1815" y="818"/>
                    <a:pt x="1656" y="414"/>
                    <a:pt x="1316" y="26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4356325" y="2925800"/>
              <a:ext cx="79075" cy="56000"/>
            </a:xfrm>
            <a:custGeom>
              <a:avLst/>
              <a:gdLst/>
              <a:ahLst/>
              <a:cxnLst/>
              <a:rect l="l" t="t" r="r" b="b"/>
              <a:pathLst>
                <a:path w="3163" h="2240" extrusionOk="0">
                  <a:moveTo>
                    <a:pt x="1051" y="149"/>
                  </a:moveTo>
                  <a:lnTo>
                    <a:pt x="2664" y="839"/>
                  </a:lnTo>
                  <a:cubicBezTo>
                    <a:pt x="3004" y="987"/>
                    <a:pt x="3163" y="1390"/>
                    <a:pt x="3025" y="1730"/>
                  </a:cubicBezTo>
                  <a:lnTo>
                    <a:pt x="3025" y="1730"/>
                  </a:lnTo>
                  <a:cubicBezTo>
                    <a:pt x="2876" y="2080"/>
                    <a:pt x="2473" y="2239"/>
                    <a:pt x="2134" y="2091"/>
                  </a:cubicBezTo>
                  <a:lnTo>
                    <a:pt x="510" y="1401"/>
                  </a:lnTo>
                  <a:cubicBezTo>
                    <a:pt x="171" y="1253"/>
                    <a:pt x="1" y="849"/>
                    <a:pt x="149" y="510"/>
                  </a:cubicBezTo>
                  <a:lnTo>
                    <a:pt x="149" y="510"/>
                  </a:lnTo>
                  <a:cubicBezTo>
                    <a:pt x="298" y="160"/>
                    <a:pt x="701" y="0"/>
                    <a:pt x="1051" y="1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4299025" y="290140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7" y="265"/>
                  </a:moveTo>
                  <a:lnTo>
                    <a:pt x="1041" y="149"/>
                  </a:lnTo>
                  <a:cubicBezTo>
                    <a:pt x="701" y="0"/>
                    <a:pt x="298" y="159"/>
                    <a:pt x="149" y="509"/>
                  </a:cubicBezTo>
                  <a:lnTo>
                    <a:pt x="149" y="509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36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67" y="414"/>
                    <a:pt x="1317" y="26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5599700" y="2518600"/>
              <a:ext cx="182025" cy="169800"/>
            </a:xfrm>
            <a:custGeom>
              <a:avLst/>
              <a:gdLst/>
              <a:ahLst/>
              <a:cxnLst/>
              <a:rect l="l" t="t" r="r" b="b"/>
              <a:pathLst>
                <a:path w="7281" h="6792" extrusionOk="0">
                  <a:moveTo>
                    <a:pt x="2303" y="0"/>
                  </a:moveTo>
                  <a:lnTo>
                    <a:pt x="1" y="3597"/>
                  </a:lnTo>
                  <a:lnTo>
                    <a:pt x="4967" y="6791"/>
                  </a:lnTo>
                  <a:lnTo>
                    <a:pt x="7280" y="3194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5687775" y="2603475"/>
              <a:ext cx="61850" cy="76700"/>
            </a:xfrm>
            <a:custGeom>
              <a:avLst/>
              <a:gdLst/>
              <a:ahLst/>
              <a:cxnLst/>
              <a:rect l="l" t="t" r="r" b="b"/>
              <a:pathLst>
                <a:path w="2474" h="3068" extrusionOk="0">
                  <a:moveTo>
                    <a:pt x="1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9" y="330"/>
                    <a:pt x="2144" y="160"/>
                  </a:cubicBezTo>
                  <a:lnTo>
                    <a:pt x="2144" y="160"/>
                  </a:lnTo>
                  <a:cubicBezTo>
                    <a:pt x="1889" y="1"/>
                    <a:pt x="1550" y="75"/>
                    <a:pt x="1391" y="33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5650375" y="2579350"/>
              <a:ext cx="61825" cy="76675"/>
            </a:xfrm>
            <a:custGeom>
              <a:avLst/>
              <a:gdLst/>
              <a:ahLst/>
              <a:cxnLst/>
              <a:rect l="l" t="t" r="r" b="b"/>
              <a:pathLst>
                <a:path w="2473" h="3067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3"/>
                  </a:lnTo>
                  <a:cubicBezTo>
                    <a:pt x="2473" y="669"/>
                    <a:pt x="2399" y="329"/>
                    <a:pt x="2144" y="170"/>
                  </a:cubicBezTo>
                  <a:lnTo>
                    <a:pt x="2144" y="170"/>
                  </a:lnTo>
                  <a:cubicBezTo>
                    <a:pt x="1889" y="0"/>
                    <a:pt x="1550" y="74"/>
                    <a:pt x="1391" y="3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5612975" y="2555200"/>
              <a:ext cx="61825" cy="76700"/>
            </a:xfrm>
            <a:custGeom>
              <a:avLst/>
              <a:gdLst/>
              <a:ahLst/>
              <a:cxnLst/>
              <a:rect l="l" t="t" r="r" b="b"/>
              <a:pathLst>
                <a:path w="2473" h="3068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8" y="330"/>
                    <a:pt x="2144" y="170"/>
                  </a:cubicBezTo>
                  <a:lnTo>
                    <a:pt x="2144" y="170"/>
                  </a:lnTo>
                  <a:cubicBezTo>
                    <a:pt x="1889" y="1"/>
                    <a:pt x="1550" y="75"/>
                    <a:pt x="1390" y="33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4656625" y="2843550"/>
              <a:ext cx="964850" cy="1236775"/>
            </a:xfrm>
            <a:custGeom>
              <a:avLst/>
              <a:gdLst/>
              <a:ahLst/>
              <a:cxnLst/>
              <a:rect l="l" t="t" r="r" b="b"/>
              <a:pathLst>
                <a:path w="38594" h="49471" extrusionOk="0">
                  <a:moveTo>
                    <a:pt x="38159" y="7004"/>
                  </a:moveTo>
                  <a:lnTo>
                    <a:pt x="27601" y="213"/>
                  </a:lnTo>
                  <a:cubicBezTo>
                    <a:pt x="27261" y="1"/>
                    <a:pt x="26815" y="96"/>
                    <a:pt x="26603" y="436"/>
                  </a:cubicBezTo>
                  <a:lnTo>
                    <a:pt x="224" y="41459"/>
                  </a:lnTo>
                  <a:cubicBezTo>
                    <a:pt x="1" y="41798"/>
                    <a:pt x="96" y="42244"/>
                    <a:pt x="436" y="42467"/>
                  </a:cubicBezTo>
                  <a:lnTo>
                    <a:pt x="10994" y="49258"/>
                  </a:lnTo>
                  <a:cubicBezTo>
                    <a:pt x="11334" y="49470"/>
                    <a:pt x="11779" y="49375"/>
                    <a:pt x="11991" y="49035"/>
                  </a:cubicBezTo>
                  <a:lnTo>
                    <a:pt x="38371" y="8012"/>
                  </a:lnTo>
                  <a:cubicBezTo>
                    <a:pt x="38594" y="7673"/>
                    <a:pt x="38498" y="7217"/>
                    <a:pt x="38159" y="700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5167825" y="2886000"/>
              <a:ext cx="417575" cy="413325"/>
            </a:xfrm>
            <a:custGeom>
              <a:avLst/>
              <a:gdLst/>
              <a:ahLst/>
              <a:cxnLst/>
              <a:rect l="l" t="t" r="r" b="b"/>
              <a:pathLst>
                <a:path w="16703" h="16533" extrusionOk="0">
                  <a:moveTo>
                    <a:pt x="160" y="10050"/>
                  </a:moveTo>
                  <a:lnTo>
                    <a:pt x="10134" y="16459"/>
                  </a:lnTo>
                  <a:cubicBezTo>
                    <a:pt x="10251" y="16533"/>
                    <a:pt x="10421" y="16501"/>
                    <a:pt x="10506" y="16374"/>
                  </a:cubicBezTo>
                  <a:lnTo>
                    <a:pt x="16618" y="6856"/>
                  </a:lnTo>
                  <a:cubicBezTo>
                    <a:pt x="16703" y="6739"/>
                    <a:pt x="16671" y="6569"/>
                    <a:pt x="16533" y="6484"/>
                  </a:cubicBezTo>
                  <a:lnTo>
                    <a:pt x="6580" y="75"/>
                  </a:lnTo>
                  <a:cubicBezTo>
                    <a:pt x="6452" y="1"/>
                    <a:pt x="6282" y="33"/>
                    <a:pt x="6198" y="160"/>
                  </a:cubicBezTo>
                  <a:lnTo>
                    <a:pt x="86" y="9678"/>
                  </a:lnTo>
                  <a:cubicBezTo>
                    <a:pt x="1" y="9795"/>
                    <a:pt x="32" y="9965"/>
                    <a:pt x="160" y="1005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5261475" y="2969050"/>
              <a:ext cx="229500" cy="239025"/>
            </a:xfrm>
            <a:custGeom>
              <a:avLst/>
              <a:gdLst/>
              <a:ahLst/>
              <a:cxnLst/>
              <a:rect l="l" t="t" r="r" b="b"/>
              <a:pathLst>
                <a:path w="9180" h="9561" extrusionOk="0">
                  <a:moveTo>
                    <a:pt x="6951" y="1295"/>
                  </a:moveTo>
                  <a:cubicBezTo>
                    <a:pt x="8426" y="2250"/>
                    <a:pt x="9179" y="3990"/>
                    <a:pt x="8871" y="5719"/>
                  </a:cubicBezTo>
                  <a:cubicBezTo>
                    <a:pt x="8553" y="7438"/>
                    <a:pt x="7227" y="8807"/>
                    <a:pt x="5518" y="9179"/>
                  </a:cubicBezTo>
                  <a:cubicBezTo>
                    <a:pt x="3799" y="9561"/>
                    <a:pt x="2027" y="8860"/>
                    <a:pt x="1030" y="7417"/>
                  </a:cubicBezTo>
                  <a:cubicBezTo>
                    <a:pt x="32" y="5974"/>
                    <a:pt x="0" y="4075"/>
                    <a:pt x="945" y="2600"/>
                  </a:cubicBezTo>
                  <a:cubicBezTo>
                    <a:pt x="2239" y="584"/>
                    <a:pt x="4935" y="0"/>
                    <a:pt x="6951" y="1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5367850" y="3084975"/>
              <a:ext cx="17275" cy="15125"/>
            </a:xfrm>
            <a:custGeom>
              <a:avLst/>
              <a:gdLst/>
              <a:ahLst/>
              <a:cxnLst/>
              <a:rect l="l" t="t" r="r" b="b"/>
              <a:pathLst>
                <a:path w="691" h="605" extrusionOk="0">
                  <a:moveTo>
                    <a:pt x="489" y="85"/>
                  </a:moveTo>
                  <a:cubicBezTo>
                    <a:pt x="690" y="212"/>
                    <a:pt x="627" y="509"/>
                    <a:pt x="404" y="562"/>
                  </a:cubicBezTo>
                  <a:cubicBezTo>
                    <a:pt x="170" y="605"/>
                    <a:pt x="0" y="361"/>
                    <a:pt x="117" y="159"/>
                  </a:cubicBezTo>
                  <a:cubicBezTo>
                    <a:pt x="191" y="32"/>
                    <a:pt x="361" y="0"/>
                    <a:pt x="489" y="8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5369450" y="3020225"/>
              <a:ext cx="56250" cy="80150"/>
            </a:xfrm>
            <a:custGeom>
              <a:avLst/>
              <a:gdLst/>
              <a:ahLst/>
              <a:cxnLst/>
              <a:rect l="l" t="t" r="r" b="b"/>
              <a:pathLst>
                <a:path w="2250" h="3206" extrusionOk="0">
                  <a:moveTo>
                    <a:pt x="435" y="3004"/>
                  </a:moveTo>
                  <a:cubicBezTo>
                    <a:pt x="297" y="3206"/>
                    <a:pt x="0" y="3015"/>
                    <a:pt x="127" y="2802"/>
                  </a:cubicBezTo>
                  <a:lnTo>
                    <a:pt x="1783" y="234"/>
                  </a:lnTo>
                  <a:cubicBezTo>
                    <a:pt x="1910" y="1"/>
                    <a:pt x="2250" y="224"/>
                    <a:pt x="2091" y="43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5370775" y="3085750"/>
              <a:ext cx="22300" cy="65025"/>
            </a:xfrm>
            <a:custGeom>
              <a:avLst/>
              <a:gdLst/>
              <a:ahLst/>
              <a:cxnLst/>
              <a:rect l="l" t="t" r="r" b="b"/>
              <a:pathLst>
                <a:path w="892" h="2601" extrusionOk="0">
                  <a:moveTo>
                    <a:pt x="53" y="319"/>
                  </a:moveTo>
                  <a:cubicBezTo>
                    <a:pt x="0" y="75"/>
                    <a:pt x="361" y="1"/>
                    <a:pt x="414" y="234"/>
                  </a:cubicBezTo>
                  <a:lnTo>
                    <a:pt x="870" y="2357"/>
                  </a:lnTo>
                  <a:cubicBezTo>
                    <a:pt x="892" y="2463"/>
                    <a:pt x="828" y="2558"/>
                    <a:pt x="732" y="2579"/>
                  </a:cubicBezTo>
                  <a:cubicBezTo>
                    <a:pt x="626" y="2601"/>
                    <a:pt x="531" y="2537"/>
                    <a:pt x="510" y="244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5276075" y="2992375"/>
              <a:ext cx="200025" cy="200575"/>
            </a:xfrm>
            <a:custGeom>
              <a:avLst/>
              <a:gdLst/>
              <a:ahLst/>
              <a:cxnLst/>
              <a:rect l="l" t="t" r="r" b="b"/>
              <a:pathLst>
                <a:path w="8001" h="8023" extrusionOk="0">
                  <a:moveTo>
                    <a:pt x="4924" y="7927"/>
                  </a:moveTo>
                  <a:cubicBezTo>
                    <a:pt x="4945" y="8002"/>
                    <a:pt x="4828" y="8023"/>
                    <a:pt x="4818" y="7949"/>
                  </a:cubicBezTo>
                  <a:lnTo>
                    <a:pt x="4733" y="7556"/>
                  </a:lnTo>
                  <a:cubicBezTo>
                    <a:pt x="4722" y="7524"/>
                    <a:pt x="4743" y="7492"/>
                    <a:pt x="4775" y="7492"/>
                  </a:cubicBezTo>
                  <a:cubicBezTo>
                    <a:pt x="4807" y="7482"/>
                    <a:pt x="4828" y="7503"/>
                    <a:pt x="4839" y="7535"/>
                  </a:cubicBezTo>
                  <a:close/>
                  <a:moveTo>
                    <a:pt x="1008" y="2006"/>
                  </a:moveTo>
                  <a:cubicBezTo>
                    <a:pt x="1029" y="2028"/>
                    <a:pt x="1040" y="2059"/>
                    <a:pt x="1019" y="2091"/>
                  </a:cubicBezTo>
                  <a:cubicBezTo>
                    <a:pt x="1008" y="2112"/>
                    <a:pt x="966" y="2123"/>
                    <a:pt x="944" y="2102"/>
                  </a:cubicBezTo>
                  <a:lnTo>
                    <a:pt x="605" y="1890"/>
                  </a:lnTo>
                  <a:cubicBezTo>
                    <a:pt x="541" y="1847"/>
                    <a:pt x="605" y="1752"/>
                    <a:pt x="669" y="1794"/>
                  </a:cubicBezTo>
                  <a:close/>
                  <a:moveTo>
                    <a:pt x="7428" y="6145"/>
                  </a:moveTo>
                  <a:cubicBezTo>
                    <a:pt x="7460" y="6155"/>
                    <a:pt x="7460" y="6187"/>
                    <a:pt x="7449" y="6219"/>
                  </a:cubicBezTo>
                  <a:cubicBezTo>
                    <a:pt x="7428" y="6240"/>
                    <a:pt x="7396" y="6251"/>
                    <a:pt x="7364" y="6230"/>
                  </a:cubicBezTo>
                  <a:lnTo>
                    <a:pt x="7025" y="6017"/>
                  </a:lnTo>
                  <a:cubicBezTo>
                    <a:pt x="6961" y="5975"/>
                    <a:pt x="7025" y="5879"/>
                    <a:pt x="7088" y="5922"/>
                  </a:cubicBezTo>
                  <a:close/>
                  <a:moveTo>
                    <a:pt x="467" y="4723"/>
                  </a:moveTo>
                  <a:cubicBezTo>
                    <a:pt x="541" y="4712"/>
                    <a:pt x="562" y="4818"/>
                    <a:pt x="488" y="4839"/>
                  </a:cubicBezTo>
                  <a:lnTo>
                    <a:pt x="96" y="4924"/>
                  </a:lnTo>
                  <a:cubicBezTo>
                    <a:pt x="21" y="4935"/>
                    <a:pt x="0" y="4829"/>
                    <a:pt x="74" y="4808"/>
                  </a:cubicBezTo>
                  <a:close/>
                  <a:moveTo>
                    <a:pt x="7937" y="3099"/>
                  </a:moveTo>
                  <a:cubicBezTo>
                    <a:pt x="7958" y="3099"/>
                    <a:pt x="7990" y="3120"/>
                    <a:pt x="8001" y="3142"/>
                  </a:cubicBezTo>
                  <a:cubicBezTo>
                    <a:pt x="8001" y="3174"/>
                    <a:pt x="7990" y="3205"/>
                    <a:pt x="7958" y="3216"/>
                  </a:cubicBezTo>
                  <a:lnTo>
                    <a:pt x="7555" y="3301"/>
                  </a:lnTo>
                  <a:cubicBezTo>
                    <a:pt x="7492" y="3311"/>
                    <a:pt x="7470" y="3205"/>
                    <a:pt x="7534" y="3195"/>
                  </a:cubicBezTo>
                  <a:lnTo>
                    <a:pt x="7937" y="3099"/>
                  </a:lnTo>
                  <a:close/>
                  <a:moveTo>
                    <a:pt x="2016" y="7025"/>
                  </a:moveTo>
                  <a:cubicBezTo>
                    <a:pt x="2027" y="7004"/>
                    <a:pt x="2059" y="6994"/>
                    <a:pt x="2090" y="7004"/>
                  </a:cubicBezTo>
                  <a:cubicBezTo>
                    <a:pt x="2112" y="7025"/>
                    <a:pt x="2122" y="7057"/>
                    <a:pt x="2112" y="7089"/>
                  </a:cubicBezTo>
                  <a:lnTo>
                    <a:pt x="1889" y="7429"/>
                  </a:lnTo>
                  <a:cubicBezTo>
                    <a:pt x="1846" y="7482"/>
                    <a:pt x="1751" y="7429"/>
                    <a:pt x="1793" y="7365"/>
                  </a:cubicBezTo>
                  <a:close/>
                  <a:moveTo>
                    <a:pt x="6144" y="606"/>
                  </a:moveTo>
                  <a:cubicBezTo>
                    <a:pt x="6165" y="574"/>
                    <a:pt x="6197" y="563"/>
                    <a:pt x="6218" y="584"/>
                  </a:cubicBezTo>
                  <a:cubicBezTo>
                    <a:pt x="6250" y="595"/>
                    <a:pt x="6250" y="637"/>
                    <a:pt x="6239" y="659"/>
                  </a:cubicBezTo>
                  <a:lnTo>
                    <a:pt x="6017" y="998"/>
                  </a:lnTo>
                  <a:cubicBezTo>
                    <a:pt x="6006" y="1030"/>
                    <a:pt x="5964" y="1030"/>
                    <a:pt x="5942" y="1019"/>
                  </a:cubicBezTo>
                  <a:cubicBezTo>
                    <a:pt x="5921" y="998"/>
                    <a:pt x="5910" y="966"/>
                    <a:pt x="5921" y="935"/>
                  </a:cubicBezTo>
                  <a:close/>
                  <a:moveTo>
                    <a:pt x="3300" y="468"/>
                  </a:moveTo>
                  <a:cubicBezTo>
                    <a:pt x="3321" y="542"/>
                    <a:pt x="3205" y="563"/>
                    <a:pt x="3194" y="489"/>
                  </a:cubicBezTo>
                  <a:lnTo>
                    <a:pt x="3109" y="96"/>
                  </a:lnTo>
                  <a:cubicBezTo>
                    <a:pt x="3088" y="22"/>
                    <a:pt x="3205" y="1"/>
                    <a:pt x="3215" y="7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5343450" y="2760275"/>
              <a:ext cx="329775" cy="255475"/>
            </a:xfrm>
            <a:custGeom>
              <a:avLst/>
              <a:gdLst/>
              <a:ahLst/>
              <a:cxnLst/>
              <a:rect l="l" t="t" r="r" b="b"/>
              <a:pathLst>
                <a:path w="13191" h="10219" extrusionOk="0">
                  <a:moveTo>
                    <a:pt x="1910" y="0"/>
                  </a:moveTo>
                  <a:lnTo>
                    <a:pt x="0" y="2971"/>
                  </a:lnTo>
                  <a:lnTo>
                    <a:pt x="11269" y="10219"/>
                  </a:lnTo>
                  <a:lnTo>
                    <a:pt x="13190" y="7247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5448500" y="285655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9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5403675" y="282790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86"/>
                    <a:pt x="1517" y="1"/>
                    <a:pt x="1825" y="192"/>
                  </a:cubicBezTo>
                  <a:lnTo>
                    <a:pt x="1825" y="192"/>
                  </a:lnTo>
                  <a:cubicBezTo>
                    <a:pt x="2122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5359100" y="27992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04" y="8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5581925" y="29425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15"/>
                  </a:lnTo>
                  <a:lnTo>
                    <a:pt x="913" y="394"/>
                  </a:lnTo>
                  <a:cubicBezTo>
                    <a:pt x="1115" y="9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4"/>
                    <a:pt x="2208" y="797"/>
                    <a:pt x="2017" y="110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5537100" y="29138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05"/>
                  </a:lnTo>
                  <a:lnTo>
                    <a:pt x="913" y="39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8" y="797"/>
                    <a:pt x="2017" y="10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5492525" y="28852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05"/>
                  </a:lnTo>
                  <a:lnTo>
                    <a:pt x="913" y="38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83"/>
                    <a:pt x="2208" y="786"/>
                    <a:pt x="2017" y="109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5402600" y="2597900"/>
              <a:ext cx="328450" cy="331100"/>
            </a:xfrm>
            <a:custGeom>
              <a:avLst/>
              <a:gdLst/>
              <a:ahLst/>
              <a:cxnLst/>
              <a:rect l="l" t="t" r="r" b="b"/>
              <a:pathLst>
                <a:path w="13138" h="13244" extrusionOk="0">
                  <a:moveTo>
                    <a:pt x="13137" y="3195"/>
                  </a:moveTo>
                  <a:lnTo>
                    <a:pt x="11057" y="12840"/>
                  </a:lnTo>
                  <a:lnTo>
                    <a:pt x="10792" y="13244"/>
                  </a:lnTo>
                  <a:lnTo>
                    <a:pt x="1" y="6304"/>
                  </a:lnTo>
                  <a:lnTo>
                    <a:pt x="255" y="5901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5660200" y="2368700"/>
              <a:ext cx="181725" cy="228450"/>
            </a:xfrm>
            <a:custGeom>
              <a:avLst/>
              <a:gdLst/>
              <a:ahLst/>
              <a:cxnLst/>
              <a:rect l="l" t="t" r="r" b="b"/>
              <a:pathLst>
                <a:path w="7269" h="9138" extrusionOk="0">
                  <a:moveTo>
                    <a:pt x="7269" y="1"/>
                  </a:moveTo>
                  <a:lnTo>
                    <a:pt x="5125" y="8798"/>
                  </a:lnTo>
                  <a:lnTo>
                    <a:pt x="4754" y="9137"/>
                  </a:lnTo>
                  <a:lnTo>
                    <a:pt x="2388" y="7598"/>
                  </a:lnTo>
                  <a:lnTo>
                    <a:pt x="0" y="6081"/>
                  </a:lnTo>
                  <a:lnTo>
                    <a:pt x="159" y="560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5662850" y="2368700"/>
              <a:ext cx="179350" cy="222875"/>
            </a:xfrm>
            <a:custGeom>
              <a:avLst/>
              <a:gdLst/>
              <a:ahLst/>
              <a:cxnLst/>
              <a:rect l="l" t="t" r="r" b="b"/>
              <a:pathLst>
                <a:path w="7174" h="8915" extrusionOk="0">
                  <a:moveTo>
                    <a:pt x="7173" y="1"/>
                  </a:moveTo>
                  <a:lnTo>
                    <a:pt x="5030" y="8798"/>
                  </a:lnTo>
                  <a:lnTo>
                    <a:pt x="4892" y="8914"/>
                  </a:lnTo>
                  <a:lnTo>
                    <a:pt x="0" y="5773"/>
                  </a:lnTo>
                  <a:lnTo>
                    <a:pt x="53" y="5604"/>
                  </a:lnTo>
                  <a:lnTo>
                    <a:pt x="1380" y="4553"/>
                  </a:lnTo>
                  <a:lnTo>
                    <a:pt x="2568" y="5317"/>
                  </a:lnTo>
                  <a:cubicBezTo>
                    <a:pt x="4425" y="6506"/>
                    <a:pt x="5115" y="4808"/>
                    <a:pt x="5115" y="4808"/>
                  </a:cubicBezTo>
                  <a:lnTo>
                    <a:pt x="6261" y="7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5802650" y="2370025"/>
              <a:ext cx="48825" cy="43275"/>
            </a:xfrm>
            <a:custGeom>
              <a:avLst/>
              <a:gdLst/>
              <a:ahLst/>
              <a:cxnLst/>
              <a:rect l="l" t="t" r="r" b="b"/>
              <a:pathLst>
                <a:path w="1953" h="1731" extrusionOk="0">
                  <a:moveTo>
                    <a:pt x="1390" y="234"/>
                  </a:moveTo>
                  <a:cubicBezTo>
                    <a:pt x="1953" y="595"/>
                    <a:pt x="1794" y="1444"/>
                    <a:pt x="1146" y="1593"/>
                  </a:cubicBezTo>
                  <a:cubicBezTo>
                    <a:pt x="488" y="1731"/>
                    <a:pt x="0" y="1009"/>
                    <a:pt x="361" y="457"/>
                  </a:cubicBezTo>
                  <a:cubicBezTo>
                    <a:pt x="584" y="107"/>
                    <a:pt x="1040" y="1"/>
                    <a:pt x="1390" y="23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5815650" y="2360225"/>
              <a:ext cx="42475" cy="33175"/>
            </a:xfrm>
            <a:custGeom>
              <a:avLst/>
              <a:gdLst/>
              <a:ahLst/>
              <a:cxnLst/>
              <a:rect l="l" t="t" r="r" b="b"/>
              <a:pathLst>
                <a:path w="1699" h="1327" extrusionOk="0">
                  <a:moveTo>
                    <a:pt x="478" y="96"/>
                  </a:moveTo>
                  <a:lnTo>
                    <a:pt x="1528" y="764"/>
                  </a:lnTo>
                  <a:cubicBezTo>
                    <a:pt x="1656" y="849"/>
                    <a:pt x="1698" y="1030"/>
                    <a:pt x="1613" y="1157"/>
                  </a:cubicBezTo>
                  <a:lnTo>
                    <a:pt x="1613" y="1157"/>
                  </a:lnTo>
                  <a:cubicBezTo>
                    <a:pt x="1528" y="1284"/>
                    <a:pt x="1359" y="1327"/>
                    <a:pt x="1221" y="1242"/>
                  </a:cubicBezTo>
                  <a:lnTo>
                    <a:pt x="159" y="563"/>
                  </a:lnTo>
                  <a:cubicBezTo>
                    <a:pt x="32" y="478"/>
                    <a:pt x="0" y="308"/>
                    <a:pt x="75" y="170"/>
                  </a:cubicBezTo>
                  <a:lnTo>
                    <a:pt x="75" y="170"/>
                  </a:lnTo>
                  <a:cubicBezTo>
                    <a:pt x="159" y="43"/>
                    <a:pt x="340" y="0"/>
                    <a:pt x="478" y="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5830775" y="2313800"/>
              <a:ext cx="49350" cy="68200"/>
            </a:xfrm>
            <a:custGeom>
              <a:avLst/>
              <a:gdLst/>
              <a:ahLst/>
              <a:cxnLst/>
              <a:rect l="l" t="t" r="r" b="b"/>
              <a:pathLst>
                <a:path w="1974" h="2728" extrusionOk="0">
                  <a:moveTo>
                    <a:pt x="74" y="2250"/>
                  </a:moveTo>
                  <a:lnTo>
                    <a:pt x="1422" y="170"/>
                  </a:lnTo>
                  <a:cubicBezTo>
                    <a:pt x="1496" y="43"/>
                    <a:pt x="1677" y="0"/>
                    <a:pt x="1804" y="85"/>
                  </a:cubicBezTo>
                  <a:lnTo>
                    <a:pt x="1804" y="85"/>
                  </a:lnTo>
                  <a:cubicBezTo>
                    <a:pt x="1931" y="170"/>
                    <a:pt x="1974" y="340"/>
                    <a:pt x="1889" y="478"/>
                  </a:cubicBezTo>
                  <a:lnTo>
                    <a:pt x="552" y="2558"/>
                  </a:lnTo>
                  <a:cubicBezTo>
                    <a:pt x="467" y="2685"/>
                    <a:pt x="297" y="2727"/>
                    <a:pt x="159" y="2643"/>
                  </a:cubicBezTo>
                  <a:lnTo>
                    <a:pt x="159" y="2643"/>
                  </a:lnTo>
                  <a:cubicBezTo>
                    <a:pt x="32" y="2558"/>
                    <a:pt x="0" y="2388"/>
                    <a:pt x="74" y="225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5101500" y="3135625"/>
              <a:ext cx="340925" cy="239325"/>
            </a:xfrm>
            <a:custGeom>
              <a:avLst/>
              <a:gdLst/>
              <a:ahLst/>
              <a:cxnLst/>
              <a:rect l="l" t="t" r="r" b="b"/>
              <a:pathLst>
                <a:path w="13637" h="9573" extrusionOk="0">
                  <a:moveTo>
                    <a:pt x="13530" y="8087"/>
                  </a:moveTo>
                  <a:lnTo>
                    <a:pt x="1030" y="54"/>
                  </a:lnTo>
                  <a:cubicBezTo>
                    <a:pt x="945" y="1"/>
                    <a:pt x="839" y="22"/>
                    <a:pt x="786" y="107"/>
                  </a:cubicBezTo>
                  <a:lnTo>
                    <a:pt x="54" y="1232"/>
                  </a:lnTo>
                  <a:cubicBezTo>
                    <a:pt x="1" y="1317"/>
                    <a:pt x="22" y="1433"/>
                    <a:pt x="107" y="1486"/>
                  </a:cubicBezTo>
                  <a:lnTo>
                    <a:pt x="12596" y="9519"/>
                  </a:lnTo>
                  <a:cubicBezTo>
                    <a:pt x="12681" y="9572"/>
                    <a:pt x="12798" y="9551"/>
                    <a:pt x="12851" y="9466"/>
                  </a:cubicBezTo>
                  <a:lnTo>
                    <a:pt x="13583" y="8341"/>
                  </a:lnTo>
                  <a:cubicBezTo>
                    <a:pt x="13636" y="8256"/>
                    <a:pt x="13604" y="8140"/>
                    <a:pt x="13530" y="80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5380850" y="2739300"/>
              <a:ext cx="308800" cy="213325"/>
            </a:xfrm>
            <a:custGeom>
              <a:avLst/>
              <a:gdLst/>
              <a:ahLst/>
              <a:cxnLst/>
              <a:rect l="l" t="t" r="r" b="b"/>
              <a:pathLst>
                <a:path w="12352" h="8533" extrusionOk="0">
                  <a:moveTo>
                    <a:pt x="181" y="1200"/>
                  </a:moveTo>
                  <a:lnTo>
                    <a:pt x="11450" y="8447"/>
                  </a:lnTo>
                  <a:cubicBezTo>
                    <a:pt x="11588" y="8532"/>
                    <a:pt x="11768" y="8500"/>
                    <a:pt x="11864" y="8362"/>
                  </a:cubicBezTo>
                  <a:lnTo>
                    <a:pt x="12256" y="7747"/>
                  </a:lnTo>
                  <a:cubicBezTo>
                    <a:pt x="12352" y="7609"/>
                    <a:pt x="12309" y="7429"/>
                    <a:pt x="12172" y="7344"/>
                  </a:cubicBezTo>
                  <a:lnTo>
                    <a:pt x="892" y="96"/>
                  </a:lnTo>
                  <a:cubicBezTo>
                    <a:pt x="754" y="1"/>
                    <a:pt x="573" y="43"/>
                    <a:pt x="489" y="181"/>
                  </a:cubicBezTo>
                  <a:lnTo>
                    <a:pt x="85" y="786"/>
                  </a:lnTo>
                  <a:cubicBezTo>
                    <a:pt x="0" y="924"/>
                    <a:pt x="43" y="1115"/>
                    <a:pt x="181" y="12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5308150" y="2814125"/>
              <a:ext cx="341200" cy="239550"/>
            </a:xfrm>
            <a:custGeom>
              <a:avLst/>
              <a:gdLst/>
              <a:ahLst/>
              <a:cxnLst/>
              <a:rect l="l" t="t" r="r" b="b"/>
              <a:pathLst>
                <a:path w="13648" h="9582" extrusionOk="0">
                  <a:moveTo>
                    <a:pt x="13530" y="8086"/>
                  </a:moveTo>
                  <a:lnTo>
                    <a:pt x="1041" y="53"/>
                  </a:lnTo>
                  <a:cubicBezTo>
                    <a:pt x="956" y="0"/>
                    <a:pt x="839" y="21"/>
                    <a:pt x="786" y="106"/>
                  </a:cubicBezTo>
                  <a:lnTo>
                    <a:pt x="65" y="1231"/>
                  </a:lnTo>
                  <a:cubicBezTo>
                    <a:pt x="1" y="1316"/>
                    <a:pt x="33" y="1433"/>
                    <a:pt x="118" y="1486"/>
                  </a:cubicBezTo>
                  <a:lnTo>
                    <a:pt x="12607" y="9529"/>
                  </a:lnTo>
                  <a:cubicBezTo>
                    <a:pt x="12692" y="9582"/>
                    <a:pt x="12809" y="9550"/>
                    <a:pt x="12862" y="9465"/>
                  </a:cubicBezTo>
                  <a:lnTo>
                    <a:pt x="13583" y="8340"/>
                  </a:lnTo>
                  <a:cubicBezTo>
                    <a:pt x="13647" y="8256"/>
                    <a:pt x="13615" y="8139"/>
                    <a:pt x="13530" y="80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5644800" y="2505600"/>
              <a:ext cx="149900" cy="106125"/>
            </a:xfrm>
            <a:custGeom>
              <a:avLst/>
              <a:gdLst/>
              <a:ahLst/>
              <a:cxnLst/>
              <a:rect l="l" t="t" r="r" b="b"/>
              <a:pathLst>
                <a:path w="5996" h="4245" extrusionOk="0">
                  <a:moveTo>
                    <a:pt x="266" y="923"/>
                  </a:moveTo>
                  <a:lnTo>
                    <a:pt x="5232" y="4117"/>
                  </a:lnTo>
                  <a:cubicBezTo>
                    <a:pt x="5423" y="4245"/>
                    <a:pt x="5678" y="4192"/>
                    <a:pt x="5805" y="4001"/>
                  </a:cubicBezTo>
                  <a:lnTo>
                    <a:pt x="5869" y="3895"/>
                  </a:lnTo>
                  <a:cubicBezTo>
                    <a:pt x="5996" y="3704"/>
                    <a:pt x="5932" y="3438"/>
                    <a:pt x="5741" y="3322"/>
                  </a:cubicBezTo>
                  <a:lnTo>
                    <a:pt x="765" y="128"/>
                  </a:lnTo>
                  <a:cubicBezTo>
                    <a:pt x="574" y="0"/>
                    <a:pt x="319" y="53"/>
                    <a:pt x="192" y="244"/>
                  </a:cubicBezTo>
                  <a:lnTo>
                    <a:pt x="128" y="350"/>
                  </a:lnTo>
                  <a:cubicBezTo>
                    <a:pt x="1" y="541"/>
                    <a:pt x="64" y="807"/>
                    <a:pt x="266" y="9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5009975" y="3222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75" y="797"/>
                    <a:pt x="5084" y="1104"/>
                  </a:cubicBezTo>
                  <a:lnTo>
                    <a:pt x="1296" y="6993"/>
                  </a:lnTo>
                  <a:cubicBezTo>
                    <a:pt x="1094" y="7291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5054550" y="3251025"/>
              <a:ext cx="131875" cy="184675"/>
            </a:xfrm>
            <a:custGeom>
              <a:avLst/>
              <a:gdLst/>
              <a:ahLst/>
              <a:cxnLst/>
              <a:rect l="l" t="t" r="r" b="b"/>
              <a:pathLst>
                <a:path w="5275" h="7387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90" y="393"/>
                    <a:pt x="5274" y="797"/>
                    <a:pt x="5083" y="1104"/>
                  </a:cubicBezTo>
                  <a:lnTo>
                    <a:pt x="1295" y="6993"/>
                  </a:lnTo>
                  <a:cubicBezTo>
                    <a:pt x="1104" y="7291"/>
                    <a:pt x="701" y="7386"/>
                    <a:pt x="393" y="7184"/>
                  </a:cubicBezTo>
                  <a:lnTo>
                    <a:pt x="393" y="7184"/>
                  </a:lnTo>
                  <a:cubicBezTo>
                    <a:pt x="86" y="699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81" y="96"/>
                    <a:pt x="4585" y="1"/>
                    <a:pt x="4892" y="2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5099375" y="32799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79" y="382"/>
                    <a:pt x="5275" y="786"/>
                    <a:pt x="5084" y="1093"/>
                  </a:cubicBezTo>
                  <a:lnTo>
                    <a:pt x="1295" y="6982"/>
                  </a:lnTo>
                  <a:cubicBezTo>
                    <a:pt x="1094" y="728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2"/>
                    <a:pt x="1" y="6579"/>
                    <a:pt x="192" y="6272"/>
                  </a:cubicBezTo>
                  <a:lnTo>
                    <a:pt x="3980" y="382"/>
                  </a:lnTo>
                  <a:cubicBezTo>
                    <a:pt x="4182" y="85"/>
                    <a:pt x="4574" y="0"/>
                    <a:pt x="4882" y="19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5143950" y="33086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6" y="6982"/>
                    <a:pt x="1" y="6579"/>
                    <a:pt x="192" y="6282"/>
                  </a:cubicBezTo>
                  <a:lnTo>
                    <a:pt x="3980" y="393"/>
                  </a:lnTo>
                  <a:cubicBezTo>
                    <a:pt x="4181" y="85"/>
                    <a:pt x="4585" y="0"/>
                    <a:pt x="4882" y="19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5188775" y="33372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5" y="796"/>
                    <a:pt x="5084" y="1104"/>
                  </a:cubicBezTo>
                  <a:lnTo>
                    <a:pt x="1295" y="6993"/>
                  </a:lnTo>
                  <a:cubicBezTo>
                    <a:pt x="1094" y="729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5233350" y="33661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94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91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9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81" y="86"/>
                    <a:pt x="4585" y="1"/>
                    <a:pt x="489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4966750" y="3386600"/>
              <a:ext cx="309875" cy="204800"/>
            </a:xfrm>
            <a:custGeom>
              <a:avLst/>
              <a:gdLst/>
              <a:ahLst/>
              <a:cxnLst/>
              <a:rect l="l" t="t" r="r" b="b"/>
              <a:pathLst>
                <a:path w="12395" h="8192" extrusionOk="0">
                  <a:moveTo>
                    <a:pt x="467" y="74"/>
                  </a:moveTo>
                  <a:lnTo>
                    <a:pt x="12235" y="7640"/>
                  </a:lnTo>
                  <a:cubicBezTo>
                    <a:pt x="12352" y="7725"/>
                    <a:pt x="12394" y="7884"/>
                    <a:pt x="12309" y="8011"/>
                  </a:cubicBezTo>
                  <a:lnTo>
                    <a:pt x="12288" y="8043"/>
                  </a:lnTo>
                  <a:cubicBezTo>
                    <a:pt x="12214" y="8160"/>
                    <a:pt x="12055" y="8192"/>
                    <a:pt x="11927" y="8118"/>
                  </a:cubicBezTo>
                  <a:lnTo>
                    <a:pt x="159" y="552"/>
                  </a:lnTo>
                  <a:cubicBezTo>
                    <a:pt x="32" y="478"/>
                    <a:pt x="0" y="308"/>
                    <a:pt x="75" y="191"/>
                  </a:cubicBezTo>
                  <a:lnTo>
                    <a:pt x="96" y="159"/>
                  </a:lnTo>
                  <a:cubicBezTo>
                    <a:pt x="181" y="32"/>
                    <a:pt x="340" y="0"/>
                    <a:pt x="467" y="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4866200" y="34460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8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80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86" y="6983"/>
                    <a:pt x="1" y="6580"/>
                    <a:pt x="192" y="6272"/>
                  </a:cubicBezTo>
                  <a:lnTo>
                    <a:pt x="3980" y="383"/>
                  </a:lnTo>
                  <a:cubicBezTo>
                    <a:pt x="418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4911025" y="34746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4"/>
                    <a:pt x="5275" y="797"/>
                    <a:pt x="5084" y="1094"/>
                  </a:cubicBezTo>
                  <a:lnTo>
                    <a:pt x="1296" y="6983"/>
                  </a:lnTo>
                  <a:cubicBezTo>
                    <a:pt x="1094" y="7291"/>
                    <a:pt x="691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4955350" y="3503300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203"/>
                  </a:moveTo>
                  <a:lnTo>
                    <a:pt x="4892" y="203"/>
                  </a:lnTo>
                  <a:cubicBezTo>
                    <a:pt x="5189" y="394"/>
                    <a:pt x="5284" y="797"/>
                    <a:pt x="5093" y="1105"/>
                  </a:cubicBezTo>
                  <a:lnTo>
                    <a:pt x="1305" y="6994"/>
                  </a:lnTo>
                  <a:cubicBezTo>
                    <a:pt x="1104" y="7291"/>
                    <a:pt x="700" y="7376"/>
                    <a:pt x="393" y="7185"/>
                  </a:cubicBezTo>
                  <a:lnTo>
                    <a:pt x="393" y="7185"/>
                  </a:lnTo>
                  <a:cubicBezTo>
                    <a:pt x="96" y="6994"/>
                    <a:pt x="0" y="6590"/>
                    <a:pt x="202" y="6283"/>
                  </a:cubicBezTo>
                  <a:lnTo>
                    <a:pt x="3990" y="394"/>
                  </a:lnTo>
                  <a:cubicBezTo>
                    <a:pt x="4181" y="96"/>
                    <a:pt x="4584" y="1"/>
                    <a:pt x="4892" y="20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5000175" y="3532225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83"/>
                    <a:pt x="5285" y="786"/>
                    <a:pt x="5083" y="1094"/>
                  </a:cubicBezTo>
                  <a:lnTo>
                    <a:pt x="1295" y="698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5" y="6983"/>
                    <a:pt x="0" y="6580"/>
                    <a:pt x="202" y="6282"/>
                  </a:cubicBezTo>
                  <a:lnTo>
                    <a:pt x="3980" y="393"/>
                  </a:lnTo>
                  <a:cubicBezTo>
                    <a:pt x="4181" y="85"/>
                    <a:pt x="4584" y="1"/>
                    <a:pt x="489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5045000" y="35608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6" y="698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85"/>
                    <a:pt x="457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5089575" y="358952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84" y="1"/>
                    <a:pt x="4892" y="2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4822975" y="3609950"/>
              <a:ext cx="309850" cy="205100"/>
            </a:xfrm>
            <a:custGeom>
              <a:avLst/>
              <a:gdLst/>
              <a:ahLst/>
              <a:cxnLst/>
              <a:rect l="l" t="t" r="r" b="b"/>
              <a:pathLst>
                <a:path w="12394" h="8204" extrusionOk="0">
                  <a:moveTo>
                    <a:pt x="467" y="86"/>
                  </a:moveTo>
                  <a:lnTo>
                    <a:pt x="12235" y="7651"/>
                  </a:lnTo>
                  <a:cubicBezTo>
                    <a:pt x="12351" y="7726"/>
                    <a:pt x="12394" y="7895"/>
                    <a:pt x="12320" y="8012"/>
                  </a:cubicBezTo>
                  <a:lnTo>
                    <a:pt x="12298" y="8055"/>
                  </a:lnTo>
                  <a:cubicBezTo>
                    <a:pt x="12214" y="8171"/>
                    <a:pt x="12054" y="8203"/>
                    <a:pt x="11927" y="8129"/>
                  </a:cubicBezTo>
                  <a:lnTo>
                    <a:pt x="159" y="563"/>
                  </a:lnTo>
                  <a:cubicBezTo>
                    <a:pt x="32" y="478"/>
                    <a:pt x="0" y="319"/>
                    <a:pt x="74" y="192"/>
                  </a:cubicBezTo>
                  <a:lnTo>
                    <a:pt x="106" y="160"/>
                  </a:lnTo>
                  <a:cubicBezTo>
                    <a:pt x="180" y="43"/>
                    <a:pt x="340" y="1"/>
                    <a:pt x="467" y="8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4722425" y="3669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3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5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74" y="1"/>
                    <a:pt x="4882" y="2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4767000" y="3698300"/>
              <a:ext cx="131850" cy="184375"/>
            </a:xfrm>
            <a:custGeom>
              <a:avLst/>
              <a:gdLst/>
              <a:ahLst/>
              <a:cxnLst/>
              <a:rect l="l" t="t" r="r" b="b"/>
              <a:pathLst>
                <a:path w="5274" h="7375" extrusionOk="0">
                  <a:moveTo>
                    <a:pt x="4892" y="191"/>
                  </a:moveTo>
                  <a:lnTo>
                    <a:pt x="4892" y="191"/>
                  </a:lnTo>
                  <a:cubicBezTo>
                    <a:pt x="5189" y="393"/>
                    <a:pt x="5274" y="785"/>
                    <a:pt x="5083" y="1093"/>
                  </a:cubicBezTo>
                  <a:lnTo>
                    <a:pt x="1305" y="6982"/>
                  </a:lnTo>
                  <a:cubicBezTo>
                    <a:pt x="1104" y="7290"/>
                    <a:pt x="700" y="7375"/>
                    <a:pt x="393" y="7184"/>
                  </a:cubicBezTo>
                  <a:lnTo>
                    <a:pt x="393" y="7184"/>
                  </a:lnTo>
                  <a:cubicBezTo>
                    <a:pt x="85" y="6982"/>
                    <a:pt x="0" y="6579"/>
                    <a:pt x="202" y="6271"/>
                  </a:cubicBezTo>
                  <a:lnTo>
                    <a:pt x="3990" y="382"/>
                  </a:lnTo>
                  <a:cubicBezTo>
                    <a:pt x="4181" y="85"/>
                    <a:pt x="4584" y="0"/>
                    <a:pt x="4892" y="19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4811550" y="3726950"/>
              <a:ext cx="132150" cy="184375"/>
            </a:xfrm>
            <a:custGeom>
              <a:avLst/>
              <a:gdLst/>
              <a:ahLst/>
              <a:cxnLst/>
              <a:rect l="l" t="t" r="r" b="b"/>
              <a:pathLst>
                <a:path w="5286" h="7375" extrusionOk="0">
                  <a:moveTo>
                    <a:pt x="4893" y="191"/>
                  </a:moveTo>
                  <a:lnTo>
                    <a:pt x="4893" y="191"/>
                  </a:lnTo>
                  <a:cubicBezTo>
                    <a:pt x="5200" y="393"/>
                    <a:pt x="5285" y="796"/>
                    <a:pt x="5094" y="1104"/>
                  </a:cubicBezTo>
                  <a:lnTo>
                    <a:pt x="1306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1" y="6579"/>
                    <a:pt x="202" y="6282"/>
                  </a:cubicBezTo>
                  <a:lnTo>
                    <a:pt x="3991" y="393"/>
                  </a:lnTo>
                  <a:cubicBezTo>
                    <a:pt x="4182" y="85"/>
                    <a:pt x="4585" y="0"/>
                    <a:pt x="4893" y="19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4856650" y="3755600"/>
              <a:ext cx="131875" cy="184375"/>
            </a:xfrm>
            <a:custGeom>
              <a:avLst/>
              <a:gdLst/>
              <a:ahLst/>
              <a:cxnLst/>
              <a:rect l="l" t="t" r="r" b="b"/>
              <a:pathLst>
                <a:path w="5275" h="7375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4" y="796"/>
                    <a:pt x="507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69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4901225" y="37845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89" y="39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093" y="7291"/>
                    <a:pt x="690" y="7376"/>
                    <a:pt x="393" y="7185"/>
                  </a:cubicBezTo>
                  <a:lnTo>
                    <a:pt x="393" y="7185"/>
                  </a:lnTo>
                  <a:cubicBezTo>
                    <a:pt x="85" y="6983"/>
                    <a:pt x="0" y="6580"/>
                    <a:pt x="191" y="6272"/>
                  </a:cubicBezTo>
                  <a:lnTo>
                    <a:pt x="3980" y="393"/>
                  </a:lnTo>
                  <a:cubicBezTo>
                    <a:pt x="4171" y="86"/>
                    <a:pt x="458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4946050" y="3813150"/>
              <a:ext cx="131600" cy="184400"/>
            </a:xfrm>
            <a:custGeom>
              <a:avLst/>
              <a:gdLst/>
              <a:ahLst/>
              <a:cxnLst/>
              <a:rect l="l" t="t" r="r" b="b"/>
              <a:pathLst>
                <a:path w="5264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64" y="797"/>
                    <a:pt x="5073" y="1104"/>
                  </a:cubicBezTo>
                  <a:lnTo>
                    <a:pt x="1295" y="6994"/>
                  </a:lnTo>
                  <a:cubicBezTo>
                    <a:pt x="1094" y="7291"/>
                    <a:pt x="690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69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4679175" y="3833575"/>
              <a:ext cx="309875" cy="205100"/>
            </a:xfrm>
            <a:custGeom>
              <a:avLst/>
              <a:gdLst/>
              <a:ahLst/>
              <a:cxnLst/>
              <a:rect l="l" t="t" r="r" b="b"/>
              <a:pathLst>
                <a:path w="12395" h="8204" extrusionOk="0">
                  <a:moveTo>
                    <a:pt x="468" y="75"/>
                  </a:moveTo>
                  <a:lnTo>
                    <a:pt x="12235" y="7652"/>
                  </a:lnTo>
                  <a:cubicBezTo>
                    <a:pt x="12363" y="7726"/>
                    <a:pt x="12395" y="7885"/>
                    <a:pt x="12320" y="8012"/>
                  </a:cubicBezTo>
                  <a:lnTo>
                    <a:pt x="12299" y="8044"/>
                  </a:lnTo>
                  <a:cubicBezTo>
                    <a:pt x="12214" y="8161"/>
                    <a:pt x="12055" y="8203"/>
                    <a:pt x="11928" y="8118"/>
                  </a:cubicBezTo>
                  <a:lnTo>
                    <a:pt x="160" y="553"/>
                  </a:lnTo>
                  <a:cubicBezTo>
                    <a:pt x="43" y="478"/>
                    <a:pt x="1" y="319"/>
                    <a:pt x="86" y="192"/>
                  </a:cubicBezTo>
                  <a:lnTo>
                    <a:pt x="107" y="160"/>
                  </a:lnTo>
                  <a:cubicBezTo>
                    <a:pt x="181" y="33"/>
                    <a:pt x="340" y="1"/>
                    <a:pt x="468" y="7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5408975" y="2652825"/>
              <a:ext cx="322075" cy="266375"/>
            </a:xfrm>
            <a:custGeom>
              <a:avLst/>
              <a:gdLst/>
              <a:ahLst/>
              <a:cxnLst/>
              <a:rect l="l" t="t" r="r" b="b"/>
              <a:pathLst>
                <a:path w="12883" h="10655" extrusionOk="0">
                  <a:moveTo>
                    <a:pt x="7173" y="6208"/>
                  </a:moveTo>
                  <a:lnTo>
                    <a:pt x="1518" y="2579"/>
                  </a:lnTo>
                  <a:lnTo>
                    <a:pt x="0" y="3714"/>
                  </a:lnTo>
                  <a:lnTo>
                    <a:pt x="10792" y="10654"/>
                  </a:lnTo>
                  <a:lnTo>
                    <a:pt x="12882" y="1009"/>
                  </a:lnTo>
                  <a:lnTo>
                    <a:pt x="12352" y="669"/>
                  </a:lnTo>
                  <a:lnTo>
                    <a:pt x="11429" y="75"/>
                  </a:lnTo>
                  <a:lnTo>
                    <a:pt x="11301" y="0"/>
                  </a:lnTo>
                  <a:lnTo>
                    <a:pt x="11174" y="467"/>
                  </a:lnTo>
                  <a:lnTo>
                    <a:pt x="11153" y="510"/>
                  </a:lnTo>
                  <a:lnTo>
                    <a:pt x="9710" y="5709"/>
                  </a:lnTo>
                  <a:cubicBezTo>
                    <a:pt x="9710" y="5709"/>
                    <a:pt x="9030" y="7396"/>
                    <a:pt x="7173" y="62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5431525" y="2776700"/>
              <a:ext cx="112225" cy="78825"/>
            </a:xfrm>
            <a:custGeom>
              <a:avLst/>
              <a:gdLst/>
              <a:ahLst/>
              <a:cxnLst/>
              <a:rect l="l" t="t" r="r" b="b"/>
              <a:pathLst>
                <a:path w="4489" h="3153" extrusionOk="0">
                  <a:moveTo>
                    <a:pt x="573" y="96"/>
                  </a:moveTo>
                  <a:lnTo>
                    <a:pt x="4287" y="2484"/>
                  </a:lnTo>
                  <a:cubicBezTo>
                    <a:pt x="4446" y="2590"/>
                    <a:pt x="4489" y="2792"/>
                    <a:pt x="4393" y="2951"/>
                  </a:cubicBezTo>
                  <a:lnTo>
                    <a:pt x="4393" y="2951"/>
                  </a:lnTo>
                  <a:cubicBezTo>
                    <a:pt x="4287" y="3110"/>
                    <a:pt x="4075" y="3152"/>
                    <a:pt x="3926" y="3057"/>
                  </a:cubicBezTo>
                  <a:lnTo>
                    <a:pt x="212" y="669"/>
                  </a:lnTo>
                  <a:cubicBezTo>
                    <a:pt x="53" y="563"/>
                    <a:pt x="0" y="362"/>
                    <a:pt x="106" y="203"/>
                  </a:cubicBezTo>
                  <a:lnTo>
                    <a:pt x="106" y="203"/>
                  </a:lnTo>
                  <a:cubicBezTo>
                    <a:pt x="202" y="43"/>
                    <a:pt x="414" y="1"/>
                    <a:pt x="573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5404450" y="2759200"/>
              <a:ext cx="21000" cy="20200"/>
            </a:xfrm>
            <a:custGeom>
              <a:avLst/>
              <a:gdLst/>
              <a:ahLst/>
              <a:cxnLst/>
              <a:rect l="l" t="t" r="r" b="b"/>
              <a:pathLst>
                <a:path w="840" h="808" extrusionOk="0">
                  <a:moveTo>
                    <a:pt x="638" y="139"/>
                  </a:moveTo>
                  <a:lnTo>
                    <a:pt x="563" y="96"/>
                  </a:lnTo>
                  <a:cubicBezTo>
                    <a:pt x="415" y="1"/>
                    <a:pt x="202" y="43"/>
                    <a:pt x="96" y="202"/>
                  </a:cubicBezTo>
                  <a:lnTo>
                    <a:pt x="96" y="202"/>
                  </a:lnTo>
                  <a:cubicBezTo>
                    <a:pt x="1" y="361"/>
                    <a:pt x="43" y="563"/>
                    <a:pt x="202" y="669"/>
                  </a:cubicBezTo>
                  <a:lnTo>
                    <a:pt x="266" y="712"/>
                  </a:lnTo>
                  <a:cubicBezTo>
                    <a:pt x="425" y="807"/>
                    <a:pt x="638" y="765"/>
                    <a:pt x="733" y="605"/>
                  </a:cubicBezTo>
                  <a:lnTo>
                    <a:pt x="733" y="605"/>
                  </a:lnTo>
                  <a:cubicBezTo>
                    <a:pt x="839" y="457"/>
                    <a:pt x="786" y="245"/>
                    <a:pt x="638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5388275" y="2872200"/>
              <a:ext cx="162900" cy="111450"/>
            </a:xfrm>
            <a:custGeom>
              <a:avLst/>
              <a:gdLst/>
              <a:ahLst/>
              <a:cxnLst/>
              <a:rect l="l" t="t" r="r" b="b"/>
              <a:pathLst>
                <a:path w="6516" h="4458" extrusionOk="0">
                  <a:moveTo>
                    <a:pt x="574" y="96"/>
                  </a:moveTo>
                  <a:lnTo>
                    <a:pt x="6314" y="3789"/>
                  </a:lnTo>
                  <a:cubicBezTo>
                    <a:pt x="6463" y="3895"/>
                    <a:pt x="6516" y="4097"/>
                    <a:pt x="6410" y="4256"/>
                  </a:cubicBezTo>
                  <a:lnTo>
                    <a:pt x="6410" y="4256"/>
                  </a:lnTo>
                  <a:cubicBezTo>
                    <a:pt x="6314" y="4415"/>
                    <a:pt x="6102" y="4458"/>
                    <a:pt x="5943" y="4362"/>
                  </a:cubicBezTo>
                  <a:lnTo>
                    <a:pt x="202" y="669"/>
                  </a:lnTo>
                  <a:cubicBezTo>
                    <a:pt x="54" y="563"/>
                    <a:pt x="1" y="362"/>
                    <a:pt x="107" y="203"/>
                  </a:cubicBezTo>
                  <a:lnTo>
                    <a:pt x="107" y="203"/>
                  </a:lnTo>
                  <a:cubicBezTo>
                    <a:pt x="202" y="43"/>
                    <a:pt x="414" y="1"/>
                    <a:pt x="574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5348225" y="2846475"/>
              <a:ext cx="28675" cy="25225"/>
            </a:xfrm>
            <a:custGeom>
              <a:avLst/>
              <a:gdLst/>
              <a:ahLst/>
              <a:cxnLst/>
              <a:rect l="l" t="t" r="r" b="b"/>
              <a:pathLst>
                <a:path w="1147" h="1009" extrusionOk="0">
                  <a:moveTo>
                    <a:pt x="945" y="340"/>
                  </a:moveTo>
                  <a:lnTo>
                    <a:pt x="573" y="96"/>
                  </a:lnTo>
                  <a:cubicBezTo>
                    <a:pt x="414" y="1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53" y="563"/>
                    <a:pt x="202" y="669"/>
                  </a:cubicBezTo>
                  <a:lnTo>
                    <a:pt x="573" y="903"/>
                  </a:lnTo>
                  <a:cubicBezTo>
                    <a:pt x="732" y="1009"/>
                    <a:pt x="945" y="956"/>
                    <a:pt x="1040" y="807"/>
                  </a:cubicBezTo>
                  <a:lnTo>
                    <a:pt x="1040" y="807"/>
                  </a:lnTo>
                  <a:cubicBezTo>
                    <a:pt x="1146" y="648"/>
                    <a:pt x="1093" y="436"/>
                    <a:pt x="945" y="3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5181625" y="3193725"/>
              <a:ext cx="162650" cy="111450"/>
            </a:xfrm>
            <a:custGeom>
              <a:avLst/>
              <a:gdLst/>
              <a:ahLst/>
              <a:cxnLst/>
              <a:rect l="l" t="t" r="r" b="b"/>
              <a:pathLst>
                <a:path w="6506" h="4458" extrusionOk="0">
                  <a:moveTo>
                    <a:pt x="563" y="107"/>
                  </a:moveTo>
                  <a:lnTo>
                    <a:pt x="6303" y="3789"/>
                  </a:lnTo>
                  <a:cubicBezTo>
                    <a:pt x="6463" y="3895"/>
                    <a:pt x="6505" y="4097"/>
                    <a:pt x="6410" y="4256"/>
                  </a:cubicBezTo>
                  <a:lnTo>
                    <a:pt x="6410" y="4256"/>
                  </a:lnTo>
                  <a:cubicBezTo>
                    <a:pt x="6303" y="4415"/>
                    <a:pt x="6102" y="4457"/>
                    <a:pt x="5943" y="4362"/>
                  </a:cubicBezTo>
                  <a:lnTo>
                    <a:pt x="202" y="669"/>
                  </a:lnTo>
                  <a:cubicBezTo>
                    <a:pt x="43" y="574"/>
                    <a:pt x="0" y="361"/>
                    <a:pt x="96" y="202"/>
                  </a:cubicBezTo>
                  <a:lnTo>
                    <a:pt x="96" y="202"/>
                  </a:lnTo>
                  <a:cubicBezTo>
                    <a:pt x="202" y="43"/>
                    <a:pt x="414" y="1"/>
                    <a:pt x="563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5141575" y="3168000"/>
              <a:ext cx="28400" cy="25225"/>
            </a:xfrm>
            <a:custGeom>
              <a:avLst/>
              <a:gdLst/>
              <a:ahLst/>
              <a:cxnLst/>
              <a:rect l="l" t="t" r="r" b="b"/>
              <a:pathLst>
                <a:path w="1136" h="1009" extrusionOk="0">
                  <a:moveTo>
                    <a:pt x="934" y="340"/>
                  </a:moveTo>
                  <a:lnTo>
                    <a:pt x="573" y="96"/>
                  </a:lnTo>
                  <a:cubicBezTo>
                    <a:pt x="414" y="0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43" y="573"/>
                    <a:pt x="202" y="669"/>
                  </a:cubicBezTo>
                  <a:lnTo>
                    <a:pt x="573" y="902"/>
                  </a:lnTo>
                  <a:cubicBezTo>
                    <a:pt x="722" y="1008"/>
                    <a:pt x="934" y="966"/>
                    <a:pt x="1040" y="807"/>
                  </a:cubicBezTo>
                  <a:lnTo>
                    <a:pt x="1040" y="807"/>
                  </a:lnTo>
                  <a:cubicBezTo>
                    <a:pt x="1136" y="648"/>
                    <a:pt x="1093" y="435"/>
                    <a:pt x="934" y="3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1419950" y="3850825"/>
              <a:ext cx="996150" cy="803300"/>
            </a:xfrm>
            <a:custGeom>
              <a:avLst/>
              <a:gdLst/>
              <a:ahLst/>
              <a:cxnLst/>
              <a:rect l="l" t="t" r="r" b="b"/>
              <a:pathLst>
                <a:path w="39846" h="32132" extrusionOk="0">
                  <a:moveTo>
                    <a:pt x="26475" y="32131"/>
                  </a:moveTo>
                  <a:lnTo>
                    <a:pt x="1486" y="26582"/>
                  </a:lnTo>
                  <a:cubicBezTo>
                    <a:pt x="1486" y="26582"/>
                    <a:pt x="817" y="25871"/>
                    <a:pt x="1019" y="25414"/>
                  </a:cubicBezTo>
                  <a:lnTo>
                    <a:pt x="1581" y="24152"/>
                  </a:lnTo>
                  <a:cubicBezTo>
                    <a:pt x="1740" y="23791"/>
                    <a:pt x="1783" y="23377"/>
                    <a:pt x="1316" y="22910"/>
                  </a:cubicBezTo>
                  <a:cubicBezTo>
                    <a:pt x="838" y="22454"/>
                    <a:pt x="467" y="22114"/>
                    <a:pt x="382" y="22029"/>
                  </a:cubicBezTo>
                  <a:cubicBezTo>
                    <a:pt x="308" y="21934"/>
                    <a:pt x="0" y="21690"/>
                    <a:pt x="138" y="21361"/>
                  </a:cubicBezTo>
                  <a:cubicBezTo>
                    <a:pt x="287" y="21032"/>
                    <a:pt x="3597" y="13572"/>
                    <a:pt x="3778" y="13190"/>
                  </a:cubicBezTo>
                  <a:cubicBezTo>
                    <a:pt x="3947" y="12798"/>
                    <a:pt x="4276" y="12097"/>
                    <a:pt x="5730" y="12172"/>
                  </a:cubicBezTo>
                  <a:cubicBezTo>
                    <a:pt x="7184" y="12235"/>
                    <a:pt x="15047" y="12490"/>
                    <a:pt x="15408" y="12490"/>
                  </a:cubicBezTo>
                  <a:cubicBezTo>
                    <a:pt x="15768" y="12479"/>
                    <a:pt x="16872" y="12426"/>
                    <a:pt x="17254" y="11567"/>
                  </a:cubicBezTo>
                  <a:cubicBezTo>
                    <a:pt x="17636" y="10707"/>
                    <a:pt x="21445" y="2112"/>
                    <a:pt x="21859" y="1189"/>
                  </a:cubicBezTo>
                  <a:cubicBezTo>
                    <a:pt x="22273" y="266"/>
                    <a:pt x="22867" y="1"/>
                    <a:pt x="24194" y="96"/>
                  </a:cubicBezTo>
                  <a:cubicBezTo>
                    <a:pt x="25520" y="192"/>
                    <a:pt x="39845" y="2027"/>
                    <a:pt x="39845" y="202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1714925" y="3850825"/>
              <a:ext cx="701175" cy="766150"/>
            </a:xfrm>
            <a:custGeom>
              <a:avLst/>
              <a:gdLst/>
              <a:ahLst/>
              <a:cxnLst/>
              <a:rect l="l" t="t" r="r" b="b"/>
              <a:pathLst>
                <a:path w="28047" h="30646" extrusionOk="0">
                  <a:moveTo>
                    <a:pt x="5455" y="11567"/>
                  </a:moveTo>
                  <a:lnTo>
                    <a:pt x="5476" y="11514"/>
                  </a:lnTo>
                  <a:lnTo>
                    <a:pt x="5497" y="11461"/>
                  </a:lnTo>
                  <a:lnTo>
                    <a:pt x="5529" y="11397"/>
                  </a:lnTo>
                  <a:lnTo>
                    <a:pt x="5561" y="11312"/>
                  </a:lnTo>
                  <a:lnTo>
                    <a:pt x="5603" y="11227"/>
                  </a:lnTo>
                  <a:lnTo>
                    <a:pt x="5646" y="11132"/>
                  </a:lnTo>
                  <a:lnTo>
                    <a:pt x="5688" y="11026"/>
                  </a:lnTo>
                  <a:lnTo>
                    <a:pt x="5741" y="10909"/>
                  </a:lnTo>
                  <a:lnTo>
                    <a:pt x="5794" y="10782"/>
                  </a:lnTo>
                  <a:lnTo>
                    <a:pt x="5858" y="10654"/>
                  </a:lnTo>
                  <a:lnTo>
                    <a:pt x="5922" y="10506"/>
                  </a:lnTo>
                  <a:lnTo>
                    <a:pt x="5985" y="10368"/>
                  </a:lnTo>
                  <a:lnTo>
                    <a:pt x="6049" y="10209"/>
                  </a:lnTo>
                  <a:lnTo>
                    <a:pt x="6123" y="10049"/>
                  </a:lnTo>
                  <a:lnTo>
                    <a:pt x="6198" y="9880"/>
                  </a:lnTo>
                  <a:lnTo>
                    <a:pt x="6272" y="9710"/>
                  </a:lnTo>
                  <a:lnTo>
                    <a:pt x="6357" y="9529"/>
                  </a:lnTo>
                  <a:lnTo>
                    <a:pt x="6431" y="9338"/>
                  </a:lnTo>
                  <a:lnTo>
                    <a:pt x="6516" y="9158"/>
                  </a:lnTo>
                  <a:lnTo>
                    <a:pt x="6612" y="8956"/>
                  </a:lnTo>
                  <a:lnTo>
                    <a:pt x="6696" y="8765"/>
                  </a:lnTo>
                  <a:lnTo>
                    <a:pt x="6781" y="8564"/>
                  </a:lnTo>
                  <a:lnTo>
                    <a:pt x="6877" y="8352"/>
                  </a:lnTo>
                  <a:lnTo>
                    <a:pt x="6972" y="8139"/>
                  </a:lnTo>
                  <a:lnTo>
                    <a:pt x="7068" y="7927"/>
                  </a:lnTo>
                  <a:lnTo>
                    <a:pt x="7163" y="7715"/>
                  </a:lnTo>
                  <a:lnTo>
                    <a:pt x="7259" y="7503"/>
                  </a:lnTo>
                  <a:lnTo>
                    <a:pt x="7354" y="7280"/>
                  </a:lnTo>
                  <a:lnTo>
                    <a:pt x="7450" y="7057"/>
                  </a:lnTo>
                  <a:lnTo>
                    <a:pt x="7545" y="6845"/>
                  </a:lnTo>
                  <a:lnTo>
                    <a:pt x="7641" y="6622"/>
                  </a:lnTo>
                  <a:lnTo>
                    <a:pt x="7747" y="6399"/>
                  </a:lnTo>
                  <a:lnTo>
                    <a:pt x="7842" y="6176"/>
                  </a:lnTo>
                  <a:lnTo>
                    <a:pt x="7938" y="5953"/>
                  </a:lnTo>
                  <a:lnTo>
                    <a:pt x="8044" y="5731"/>
                  </a:lnTo>
                  <a:lnTo>
                    <a:pt x="8140" y="5508"/>
                  </a:lnTo>
                  <a:lnTo>
                    <a:pt x="8235" y="5296"/>
                  </a:lnTo>
                  <a:lnTo>
                    <a:pt x="8331" y="5073"/>
                  </a:lnTo>
                  <a:lnTo>
                    <a:pt x="8426" y="4861"/>
                  </a:lnTo>
                  <a:lnTo>
                    <a:pt x="8522" y="4648"/>
                  </a:lnTo>
                  <a:lnTo>
                    <a:pt x="8617" y="4436"/>
                  </a:lnTo>
                  <a:lnTo>
                    <a:pt x="8702" y="4224"/>
                  </a:lnTo>
                  <a:lnTo>
                    <a:pt x="8797" y="4022"/>
                  </a:lnTo>
                  <a:lnTo>
                    <a:pt x="8882" y="3831"/>
                  </a:lnTo>
                  <a:lnTo>
                    <a:pt x="8967" y="3630"/>
                  </a:lnTo>
                  <a:lnTo>
                    <a:pt x="9052" y="3439"/>
                  </a:lnTo>
                  <a:lnTo>
                    <a:pt x="9137" y="3258"/>
                  </a:lnTo>
                  <a:lnTo>
                    <a:pt x="9222" y="3078"/>
                  </a:lnTo>
                  <a:lnTo>
                    <a:pt x="9296" y="2897"/>
                  </a:lnTo>
                  <a:lnTo>
                    <a:pt x="9370" y="2728"/>
                  </a:lnTo>
                  <a:lnTo>
                    <a:pt x="9445" y="2569"/>
                  </a:lnTo>
                  <a:lnTo>
                    <a:pt x="9519" y="2409"/>
                  </a:lnTo>
                  <a:lnTo>
                    <a:pt x="9583" y="2261"/>
                  </a:lnTo>
                  <a:lnTo>
                    <a:pt x="9646" y="2123"/>
                  </a:lnTo>
                  <a:lnTo>
                    <a:pt x="9699" y="1985"/>
                  </a:lnTo>
                  <a:lnTo>
                    <a:pt x="9763" y="1858"/>
                  </a:lnTo>
                  <a:lnTo>
                    <a:pt x="9806" y="1741"/>
                  </a:lnTo>
                  <a:lnTo>
                    <a:pt x="9859" y="1635"/>
                  </a:lnTo>
                  <a:lnTo>
                    <a:pt x="9901" y="1539"/>
                  </a:lnTo>
                  <a:lnTo>
                    <a:pt x="9943" y="1444"/>
                  </a:lnTo>
                  <a:lnTo>
                    <a:pt x="9975" y="1359"/>
                  </a:lnTo>
                  <a:lnTo>
                    <a:pt x="10007" y="1295"/>
                  </a:lnTo>
                  <a:lnTo>
                    <a:pt x="10039" y="1232"/>
                  </a:lnTo>
                  <a:lnTo>
                    <a:pt x="10060" y="1189"/>
                  </a:lnTo>
                  <a:cubicBezTo>
                    <a:pt x="10474" y="255"/>
                    <a:pt x="11068" y="1"/>
                    <a:pt x="12395" y="96"/>
                  </a:cubicBezTo>
                  <a:cubicBezTo>
                    <a:pt x="13721" y="192"/>
                    <a:pt x="28046" y="2027"/>
                    <a:pt x="28046" y="2027"/>
                  </a:cubicBezTo>
                  <a:lnTo>
                    <a:pt x="15345" y="30646"/>
                  </a:lnTo>
                  <a:lnTo>
                    <a:pt x="1" y="2384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1408000" y="4265450"/>
              <a:ext cx="824250" cy="803575"/>
            </a:xfrm>
            <a:custGeom>
              <a:avLst/>
              <a:gdLst/>
              <a:ahLst/>
              <a:cxnLst/>
              <a:rect l="l" t="t" r="r" b="b"/>
              <a:pathLst>
                <a:path w="32970" h="32143" extrusionOk="0">
                  <a:moveTo>
                    <a:pt x="19589" y="32142"/>
                  </a:moveTo>
                  <a:lnTo>
                    <a:pt x="1486" y="11100"/>
                  </a:lnTo>
                  <a:cubicBezTo>
                    <a:pt x="1486" y="11100"/>
                    <a:pt x="818" y="10389"/>
                    <a:pt x="1019" y="9933"/>
                  </a:cubicBezTo>
                  <a:lnTo>
                    <a:pt x="1582" y="8670"/>
                  </a:lnTo>
                  <a:cubicBezTo>
                    <a:pt x="1741" y="8309"/>
                    <a:pt x="1783" y="7885"/>
                    <a:pt x="1316" y="7429"/>
                  </a:cubicBezTo>
                  <a:cubicBezTo>
                    <a:pt x="839" y="6962"/>
                    <a:pt x="457" y="6633"/>
                    <a:pt x="383" y="6537"/>
                  </a:cubicBezTo>
                  <a:cubicBezTo>
                    <a:pt x="308" y="6452"/>
                    <a:pt x="1" y="6208"/>
                    <a:pt x="139" y="5879"/>
                  </a:cubicBezTo>
                  <a:cubicBezTo>
                    <a:pt x="287" y="5551"/>
                    <a:pt x="467" y="5147"/>
                    <a:pt x="637" y="4755"/>
                  </a:cubicBezTo>
                  <a:cubicBezTo>
                    <a:pt x="818" y="4362"/>
                    <a:pt x="1147" y="3672"/>
                    <a:pt x="2600" y="3736"/>
                  </a:cubicBezTo>
                  <a:cubicBezTo>
                    <a:pt x="4054" y="3810"/>
                    <a:pt x="11917" y="4065"/>
                    <a:pt x="12278" y="4054"/>
                  </a:cubicBezTo>
                  <a:cubicBezTo>
                    <a:pt x="12628" y="4054"/>
                    <a:pt x="13742" y="3991"/>
                    <a:pt x="14124" y="3131"/>
                  </a:cubicBezTo>
                  <a:cubicBezTo>
                    <a:pt x="14506" y="2261"/>
                    <a:pt x="14580" y="2113"/>
                    <a:pt x="14984" y="1179"/>
                  </a:cubicBezTo>
                  <a:cubicBezTo>
                    <a:pt x="15397" y="256"/>
                    <a:pt x="15992" y="1"/>
                    <a:pt x="17318" y="96"/>
                  </a:cubicBezTo>
                  <a:cubicBezTo>
                    <a:pt x="18645" y="192"/>
                    <a:pt x="32970" y="2017"/>
                    <a:pt x="32970" y="20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1493425" y="4390675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22" y="234"/>
                    <a:pt x="3354" y="340"/>
                    <a:pt x="3322" y="435"/>
                  </a:cubicBezTo>
                  <a:lnTo>
                    <a:pt x="722" y="6282"/>
                  </a:lnTo>
                  <a:cubicBezTo>
                    <a:pt x="679" y="6378"/>
                    <a:pt x="573" y="6420"/>
                    <a:pt x="478" y="6378"/>
                  </a:cubicBezTo>
                  <a:lnTo>
                    <a:pt x="138" y="6229"/>
                  </a:lnTo>
                  <a:cubicBezTo>
                    <a:pt x="43" y="6187"/>
                    <a:pt x="0" y="6070"/>
                    <a:pt x="43" y="59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1856050" y="4273425"/>
              <a:ext cx="52825" cy="84375"/>
            </a:xfrm>
            <a:custGeom>
              <a:avLst/>
              <a:gdLst/>
              <a:ahLst/>
              <a:cxnLst/>
              <a:rect l="l" t="t" r="r" b="b"/>
              <a:pathLst>
                <a:path w="2113" h="3375" extrusionOk="0">
                  <a:moveTo>
                    <a:pt x="1338" y="0"/>
                  </a:moveTo>
                  <a:lnTo>
                    <a:pt x="2113" y="96"/>
                  </a:lnTo>
                  <a:lnTo>
                    <a:pt x="712" y="3237"/>
                  </a:lnTo>
                  <a:cubicBezTo>
                    <a:pt x="669" y="3332"/>
                    <a:pt x="563" y="3375"/>
                    <a:pt x="468" y="3332"/>
                  </a:cubicBezTo>
                  <a:lnTo>
                    <a:pt x="128" y="3184"/>
                  </a:lnTo>
                  <a:cubicBezTo>
                    <a:pt x="43" y="3141"/>
                    <a:pt x="1" y="3035"/>
                    <a:pt x="43" y="29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1630575" y="4433125"/>
              <a:ext cx="83850" cy="160500"/>
            </a:xfrm>
            <a:custGeom>
              <a:avLst/>
              <a:gdLst/>
              <a:ahLst/>
              <a:cxnLst/>
              <a:rect l="l" t="t" r="r" b="b"/>
              <a:pathLst>
                <a:path w="3354" h="6420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11" y="234"/>
                    <a:pt x="3354" y="340"/>
                    <a:pt x="3311" y="435"/>
                  </a:cubicBezTo>
                  <a:lnTo>
                    <a:pt x="722" y="6282"/>
                  </a:lnTo>
                  <a:cubicBezTo>
                    <a:pt x="680" y="6377"/>
                    <a:pt x="573" y="6420"/>
                    <a:pt x="478" y="6377"/>
                  </a:cubicBezTo>
                  <a:lnTo>
                    <a:pt x="138" y="6218"/>
                  </a:lnTo>
                  <a:cubicBezTo>
                    <a:pt x="43" y="6186"/>
                    <a:pt x="0" y="6070"/>
                    <a:pt x="43" y="59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1538775" y="4530750"/>
              <a:ext cx="70075" cy="136375"/>
            </a:xfrm>
            <a:custGeom>
              <a:avLst/>
              <a:gdLst/>
              <a:ahLst/>
              <a:cxnLst/>
              <a:rect l="l" t="t" r="r" b="b"/>
              <a:pathLst>
                <a:path w="2803" h="5455" extrusionOk="0">
                  <a:moveTo>
                    <a:pt x="266" y="5147"/>
                  </a:moveTo>
                  <a:lnTo>
                    <a:pt x="1" y="4839"/>
                  </a:lnTo>
                  <a:lnTo>
                    <a:pt x="2081" y="138"/>
                  </a:lnTo>
                  <a:cubicBezTo>
                    <a:pt x="2123" y="43"/>
                    <a:pt x="2229" y="0"/>
                    <a:pt x="2325" y="43"/>
                  </a:cubicBezTo>
                  <a:lnTo>
                    <a:pt x="2664" y="191"/>
                  </a:lnTo>
                  <a:cubicBezTo>
                    <a:pt x="2760" y="234"/>
                    <a:pt x="2802" y="340"/>
                    <a:pt x="2760" y="435"/>
                  </a:cubicBezTo>
                  <a:lnTo>
                    <a:pt x="531" y="54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1707250" y="4391200"/>
              <a:ext cx="25750" cy="29750"/>
            </a:xfrm>
            <a:custGeom>
              <a:avLst/>
              <a:gdLst/>
              <a:ahLst/>
              <a:cxnLst/>
              <a:rect l="l" t="t" r="r" b="b"/>
              <a:pathLst>
                <a:path w="1030" h="1190" extrusionOk="0">
                  <a:moveTo>
                    <a:pt x="42" y="754"/>
                  </a:moveTo>
                  <a:lnTo>
                    <a:pt x="318" y="139"/>
                  </a:lnTo>
                  <a:cubicBezTo>
                    <a:pt x="361" y="43"/>
                    <a:pt x="467" y="1"/>
                    <a:pt x="562" y="43"/>
                  </a:cubicBezTo>
                  <a:lnTo>
                    <a:pt x="902" y="192"/>
                  </a:lnTo>
                  <a:cubicBezTo>
                    <a:pt x="987" y="234"/>
                    <a:pt x="1029" y="340"/>
                    <a:pt x="997" y="436"/>
                  </a:cubicBezTo>
                  <a:lnTo>
                    <a:pt x="722" y="1062"/>
                  </a:lnTo>
                  <a:cubicBezTo>
                    <a:pt x="679" y="1147"/>
                    <a:pt x="562" y="1189"/>
                    <a:pt x="478" y="1157"/>
                  </a:cubicBezTo>
                  <a:lnTo>
                    <a:pt x="138" y="998"/>
                  </a:lnTo>
                  <a:cubicBezTo>
                    <a:pt x="42" y="956"/>
                    <a:pt x="0" y="849"/>
                    <a:pt x="42" y="7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1582300" y="4416400"/>
              <a:ext cx="583100" cy="588950"/>
            </a:xfrm>
            <a:custGeom>
              <a:avLst/>
              <a:gdLst/>
              <a:ahLst/>
              <a:cxnLst/>
              <a:rect l="l" t="t" r="r" b="b"/>
              <a:pathLst>
                <a:path w="23324" h="23558" extrusionOk="0">
                  <a:moveTo>
                    <a:pt x="13752" y="23557"/>
                  </a:moveTo>
                  <a:lnTo>
                    <a:pt x="0" y="11832"/>
                  </a:lnTo>
                  <a:lnTo>
                    <a:pt x="2547" y="6070"/>
                  </a:lnTo>
                  <a:cubicBezTo>
                    <a:pt x="3237" y="4532"/>
                    <a:pt x="3693" y="4457"/>
                    <a:pt x="4743" y="4394"/>
                  </a:cubicBezTo>
                  <a:lnTo>
                    <a:pt x="6685" y="4277"/>
                  </a:lnTo>
                  <a:cubicBezTo>
                    <a:pt x="6685" y="4277"/>
                    <a:pt x="8436" y="4394"/>
                    <a:pt x="9147" y="2770"/>
                  </a:cubicBezTo>
                  <a:lnTo>
                    <a:pt x="9996" y="860"/>
                  </a:lnTo>
                  <a:cubicBezTo>
                    <a:pt x="9996" y="860"/>
                    <a:pt x="10346" y="1"/>
                    <a:pt x="11853" y="245"/>
                  </a:cubicBezTo>
                  <a:cubicBezTo>
                    <a:pt x="13360" y="489"/>
                    <a:pt x="23324" y="1996"/>
                    <a:pt x="23324" y="199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1675400" y="4416675"/>
              <a:ext cx="490000" cy="528975"/>
            </a:xfrm>
            <a:custGeom>
              <a:avLst/>
              <a:gdLst/>
              <a:ahLst/>
              <a:cxnLst/>
              <a:rect l="l" t="t" r="r" b="b"/>
              <a:pathLst>
                <a:path w="19600" h="21159" extrusionOk="0">
                  <a:moveTo>
                    <a:pt x="3057" y="17604"/>
                  </a:moveTo>
                  <a:lnTo>
                    <a:pt x="1" y="14994"/>
                  </a:lnTo>
                  <a:lnTo>
                    <a:pt x="5423" y="2759"/>
                  </a:lnTo>
                  <a:lnTo>
                    <a:pt x="6272" y="849"/>
                  </a:lnTo>
                  <a:lnTo>
                    <a:pt x="6272" y="839"/>
                  </a:lnTo>
                  <a:cubicBezTo>
                    <a:pt x="6314" y="743"/>
                    <a:pt x="6718" y="0"/>
                    <a:pt x="8129" y="234"/>
                  </a:cubicBezTo>
                  <a:cubicBezTo>
                    <a:pt x="9636" y="478"/>
                    <a:pt x="19600" y="1985"/>
                    <a:pt x="19600" y="1985"/>
                  </a:cubicBezTo>
                  <a:lnTo>
                    <a:pt x="11089" y="2115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en-US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C4 </a:t>
              </a: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1540375" y="4569725"/>
              <a:ext cx="556850" cy="589225"/>
            </a:xfrm>
            <a:custGeom>
              <a:avLst/>
              <a:gdLst/>
              <a:ahLst/>
              <a:cxnLst/>
              <a:rect l="l" t="t" r="r" b="b"/>
              <a:pathLst>
                <a:path w="22274" h="23569" extrusionOk="0">
                  <a:moveTo>
                    <a:pt x="12702" y="23568"/>
                  </a:moveTo>
                  <a:lnTo>
                    <a:pt x="1200" y="10336"/>
                  </a:lnTo>
                  <a:cubicBezTo>
                    <a:pt x="1" y="8967"/>
                    <a:pt x="319" y="8755"/>
                    <a:pt x="1040" y="7132"/>
                  </a:cubicBezTo>
                  <a:lnTo>
                    <a:pt x="1624" y="5805"/>
                  </a:lnTo>
                  <a:cubicBezTo>
                    <a:pt x="2346" y="4171"/>
                    <a:pt x="2006" y="4489"/>
                    <a:pt x="3821" y="4383"/>
                  </a:cubicBezTo>
                  <a:lnTo>
                    <a:pt x="5646" y="4277"/>
                  </a:lnTo>
                  <a:cubicBezTo>
                    <a:pt x="5646" y="4277"/>
                    <a:pt x="7386" y="4383"/>
                    <a:pt x="8108" y="2770"/>
                  </a:cubicBezTo>
                  <a:lnTo>
                    <a:pt x="8956" y="860"/>
                  </a:lnTo>
                  <a:cubicBezTo>
                    <a:pt x="8956" y="860"/>
                    <a:pt x="9296" y="1"/>
                    <a:pt x="10813" y="245"/>
                  </a:cubicBezTo>
                  <a:cubicBezTo>
                    <a:pt x="12320" y="489"/>
                    <a:pt x="22274" y="1996"/>
                    <a:pt x="22274" y="199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1698475" y="4793900"/>
              <a:ext cx="83875" cy="160250"/>
            </a:xfrm>
            <a:custGeom>
              <a:avLst/>
              <a:gdLst/>
              <a:ahLst/>
              <a:cxnLst/>
              <a:rect l="l" t="t" r="r" b="b"/>
              <a:pathLst>
                <a:path w="3355" h="6410" extrusionOk="0">
                  <a:moveTo>
                    <a:pt x="43" y="5974"/>
                  </a:moveTo>
                  <a:lnTo>
                    <a:pt x="2643" y="138"/>
                  </a:lnTo>
                  <a:cubicBezTo>
                    <a:pt x="2686" y="43"/>
                    <a:pt x="2792" y="0"/>
                    <a:pt x="2887" y="43"/>
                  </a:cubicBezTo>
                  <a:lnTo>
                    <a:pt x="3227" y="191"/>
                  </a:lnTo>
                  <a:cubicBezTo>
                    <a:pt x="3312" y="234"/>
                    <a:pt x="3354" y="340"/>
                    <a:pt x="3312" y="435"/>
                  </a:cubicBezTo>
                  <a:lnTo>
                    <a:pt x="722" y="6282"/>
                  </a:lnTo>
                  <a:cubicBezTo>
                    <a:pt x="680" y="6367"/>
                    <a:pt x="574" y="6410"/>
                    <a:pt x="478" y="6367"/>
                  </a:cubicBezTo>
                  <a:lnTo>
                    <a:pt x="139" y="6219"/>
                  </a:lnTo>
                  <a:cubicBezTo>
                    <a:pt x="43" y="6176"/>
                    <a:pt x="1" y="6070"/>
                    <a:pt x="43" y="597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1839875" y="4623575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3" y="139"/>
                  </a:lnTo>
                  <a:cubicBezTo>
                    <a:pt x="2675" y="43"/>
                    <a:pt x="2791" y="1"/>
                    <a:pt x="2887" y="43"/>
                  </a:cubicBezTo>
                  <a:lnTo>
                    <a:pt x="3216" y="192"/>
                  </a:lnTo>
                  <a:cubicBezTo>
                    <a:pt x="3311" y="234"/>
                    <a:pt x="3354" y="341"/>
                    <a:pt x="3311" y="436"/>
                  </a:cubicBezTo>
                  <a:lnTo>
                    <a:pt x="722" y="6283"/>
                  </a:lnTo>
                  <a:cubicBezTo>
                    <a:pt x="680" y="6368"/>
                    <a:pt x="574" y="6410"/>
                    <a:pt x="478" y="6368"/>
                  </a:cubicBezTo>
                  <a:lnTo>
                    <a:pt x="139" y="6219"/>
                  </a:lnTo>
                  <a:cubicBezTo>
                    <a:pt x="43" y="6177"/>
                    <a:pt x="1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1689475" y="4679550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2" y="139"/>
                  </a:lnTo>
                  <a:cubicBezTo>
                    <a:pt x="2674" y="43"/>
                    <a:pt x="2791" y="1"/>
                    <a:pt x="2886" y="43"/>
                  </a:cubicBezTo>
                  <a:lnTo>
                    <a:pt x="3215" y="192"/>
                  </a:lnTo>
                  <a:cubicBezTo>
                    <a:pt x="3311" y="234"/>
                    <a:pt x="3353" y="341"/>
                    <a:pt x="3311" y="436"/>
                  </a:cubicBezTo>
                  <a:lnTo>
                    <a:pt x="722" y="6283"/>
                  </a:lnTo>
                  <a:cubicBezTo>
                    <a:pt x="679" y="6368"/>
                    <a:pt x="573" y="6410"/>
                    <a:pt x="478" y="6378"/>
                  </a:cubicBezTo>
                  <a:lnTo>
                    <a:pt x="138" y="6219"/>
                  </a:lnTo>
                  <a:cubicBezTo>
                    <a:pt x="43" y="6177"/>
                    <a:pt x="0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1994275" y="4607675"/>
              <a:ext cx="41400" cy="59175"/>
            </a:xfrm>
            <a:custGeom>
              <a:avLst/>
              <a:gdLst/>
              <a:ahLst/>
              <a:cxnLst/>
              <a:rect l="l" t="t" r="r" b="b"/>
              <a:pathLst>
                <a:path w="1656" h="2367" extrusionOk="0">
                  <a:moveTo>
                    <a:pt x="43" y="1932"/>
                  </a:moveTo>
                  <a:lnTo>
                    <a:pt x="902" y="0"/>
                  </a:lnTo>
                  <a:lnTo>
                    <a:pt x="1656" y="106"/>
                  </a:lnTo>
                  <a:lnTo>
                    <a:pt x="711" y="2229"/>
                  </a:lnTo>
                  <a:cubicBezTo>
                    <a:pt x="669" y="2324"/>
                    <a:pt x="563" y="2367"/>
                    <a:pt x="467" y="2324"/>
                  </a:cubicBezTo>
                  <a:lnTo>
                    <a:pt x="128" y="2176"/>
                  </a:lnTo>
                  <a:cubicBezTo>
                    <a:pt x="43" y="2133"/>
                    <a:pt x="0" y="2027"/>
                    <a:pt x="43" y="193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1614925" y="4677700"/>
              <a:ext cx="50425" cy="76425"/>
            </a:xfrm>
            <a:custGeom>
              <a:avLst/>
              <a:gdLst/>
              <a:ahLst/>
              <a:cxnLst/>
              <a:rect l="l" t="t" r="r" b="b"/>
              <a:pathLst>
                <a:path w="2017" h="3057" extrusionOk="0">
                  <a:moveTo>
                    <a:pt x="43" y="2622"/>
                  </a:moveTo>
                  <a:lnTo>
                    <a:pt x="1189" y="54"/>
                  </a:lnTo>
                  <a:lnTo>
                    <a:pt x="2016" y="1"/>
                  </a:lnTo>
                  <a:lnTo>
                    <a:pt x="722" y="2919"/>
                  </a:lnTo>
                  <a:cubicBezTo>
                    <a:pt x="679" y="3014"/>
                    <a:pt x="573" y="3057"/>
                    <a:pt x="478" y="3014"/>
                  </a:cubicBezTo>
                  <a:lnTo>
                    <a:pt x="138" y="2866"/>
                  </a:lnTo>
                  <a:cubicBezTo>
                    <a:pt x="43" y="2823"/>
                    <a:pt x="0" y="2717"/>
                    <a:pt x="43" y="26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1887625" y="4819900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32" y="138"/>
                  </a:lnTo>
                  <a:cubicBezTo>
                    <a:pt x="2675" y="43"/>
                    <a:pt x="2781" y="0"/>
                    <a:pt x="2876" y="43"/>
                  </a:cubicBezTo>
                  <a:lnTo>
                    <a:pt x="3216" y="202"/>
                  </a:lnTo>
                  <a:cubicBezTo>
                    <a:pt x="3311" y="234"/>
                    <a:pt x="3354" y="350"/>
                    <a:pt x="3311" y="435"/>
                  </a:cubicBezTo>
                  <a:lnTo>
                    <a:pt x="712" y="6282"/>
                  </a:lnTo>
                  <a:cubicBezTo>
                    <a:pt x="669" y="6378"/>
                    <a:pt x="563" y="6420"/>
                    <a:pt x="468" y="6378"/>
                  </a:cubicBezTo>
                  <a:lnTo>
                    <a:pt x="139" y="6229"/>
                  </a:lnTo>
                  <a:cubicBezTo>
                    <a:pt x="43" y="6187"/>
                    <a:pt x="1" y="6080"/>
                    <a:pt x="43" y="598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1781250" y="4949625"/>
              <a:ext cx="70325" cy="136625"/>
            </a:xfrm>
            <a:custGeom>
              <a:avLst/>
              <a:gdLst/>
              <a:ahLst/>
              <a:cxnLst/>
              <a:rect l="l" t="t" r="r" b="b"/>
              <a:pathLst>
                <a:path w="2813" h="5465" extrusionOk="0">
                  <a:moveTo>
                    <a:pt x="542" y="5465"/>
                  </a:moveTo>
                  <a:lnTo>
                    <a:pt x="2770" y="435"/>
                  </a:lnTo>
                  <a:cubicBezTo>
                    <a:pt x="2813" y="340"/>
                    <a:pt x="2770" y="234"/>
                    <a:pt x="2675" y="191"/>
                  </a:cubicBezTo>
                  <a:lnTo>
                    <a:pt x="2335" y="43"/>
                  </a:lnTo>
                  <a:cubicBezTo>
                    <a:pt x="2240" y="0"/>
                    <a:pt x="2133" y="43"/>
                    <a:pt x="2091" y="138"/>
                  </a:cubicBezTo>
                  <a:lnTo>
                    <a:pt x="1" y="4849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1764275" y="464162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9"/>
                  </a:lnTo>
                  <a:cubicBezTo>
                    <a:pt x="361" y="43"/>
                    <a:pt x="467" y="1"/>
                    <a:pt x="563" y="43"/>
                  </a:cubicBezTo>
                  <a:lnTo>
                    <a:pt x="902" y="192"/>
                  </a:lnTo>
                  <a:cubicBezTo>
                    <a:pt x="998" y="234"/>
                    <a:pt x="1030" y="340"/>
                    <a:pt x="998" y="436"/>
                  </a:cubicBezTo>
                  <a:lnTo>
                    <a:pt x="722" y="1051"/>
                  </a:lnTo>
                  <a:cubicBezTo>
                    <a:pt x="680" y="1147"/>
                    <a:pt x="573" y="1189"/>
                    <a:pt x="478" y="1147"/>
                  </a:cubicBezTo>
                  <a:lnTo>
                    <a:pt x="138" y="998"/>
                  </a:lnTo>
                  <a:cubicBezTo>
                    <a:pt x="43" y="956"/>
                    <a:pt x="0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1961100" y="4784600"/>
              <a:ext cx="26025" cy="30025"/>
            </a:xfrm>
            <a:custGeom>
              <a:avLst/>
              <a:gdLst/>
              <a:ahLst/>
              <a:cxnLst/>
              <a:rect l="l" t="t" r="r" b="b"/>
              <a:pathLst>
                <a:path w="1041" h="1201" extrusionOk="0">
                  <a:moveTo>
                    <a:pt x="43" y="765"/>
                  </a:moveTo>
                  <a:lnTo>
                    <a:pt x="319" y="139"/>
                  </a:lnTo>
                  <a:cubicBezTo>
                    <a:pt x="362" y="43"/>
                    <a:pt x="468" y="1"/>
                    <a:pt x="563" y="43"/>
                  </a:cubicBezTo>
                  <a:lnTo>
                    <a:pt x="903" y="203"/>
                  </a:lnTo>
                  <a:cubicBezTo>
                    <a:pt x="998" y="234"/>
                    <a:pt x="1041" y="351"/>
                    <a:pt x="998" y="447"/>
                  </a:cubicBezTo>
                  <a:lnTo>
                    <a:pt x="723" y="1062"/>
                  </a:lnTo>
                  <a:cubicBezTo>
                    <a:pt x="680" y="1158"/>
                    <a:pt x="574" y="1200"/>
                    <a:pt x="478" y="1158"/>
                  </a:cubicBezTo>
                  <a:lnTo>
                    <a:pt x="139" y="1009"/>
                  </a:lnTo>
                  <a:cubicBezTo>
                    <a:pt x="43" y="967"/>
                    <a:pt x="1" y="850"/>
                    <a:pt x="43" y="76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1599000" y="476047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8"/>
                  </a:lnTo>
                  <a:cubicBezTo>
                    <a:pt x="361" y="43"/>
                    <a:pt x="468" y="0"/>
                    <a:pt x="563" y="43"/>
                  </a:cubicBezTo>
                  <a:lnTo>
                    <a:pt x="903" y="191"/>
                  </a:lnTo>
                  <a:cubicBezTo>
                    <a:pt x="987" y="234"/>
                    <a:pt x="1030" y="340"/>
                    <a:pt x="987" y="435"/>
                  </a:cubicBezTo>
                  <a:lnTo>
                    <a:pt x="712" y="1051"/>
                  </a:lnTo>
                  <a:cubicBezTo>
                    <a:pt x="669" y="1146"/>
                    <a:pt x="563" y="1189"/>
                    <a:pt x="468" y="1146"/>
                  </a:cubicBezTo>
                  <a:lnTo>
                    <a:pt x="139" y="998"/>
                  </a:lnTo>
                  <a:cubicBezTo>
                    <a:pt x="43" y="955"/>
                    <a:pt x="1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1608550" y="2574825"/>
              <a:ext cx="1451650" cy="1650600"/>
            </a:xfrm>
            <a:custGeom>
              <a:avLst/>
              <a:gdLst/>
              <a:ahLst/>
              <a:cxnLst/>
              <a:rect l="l" t="t" r="r" b="b"/>
              <a:pathLst>
                <a:path w="58066" h="66024" extrusionOk="0">
                  <a:moveTo>
                    <a:pt x="1" y="1614"/>
                  </a:moveTo>
                  <a:lnTo>
                    <a:pt x="2123" y="1"/>
                  </a:lnTo>
                  <a:lnTo>
                    <a:pt x="2484" y="500"/>
                  </a:lnTo>
                  <a:cubicBezTo>
                    <a:pt x="3163" y="1433"/>
                    <a:pt x="3874" y="2335"/>
                    <a:pt x="4585" y="3237"/>
                  </a:cubicBezTo>
                  <a:cubicBezTo>
                    <a:pt x="6399" y="5529"/>
                    <a:pt x="8288" y="7779"/>
                    <a:pt x="10230" y="9975"/>
                  </a:cubicBezTo>
                  <a:cubicBezTo>
                    <a:pt x="15939" y="16427"/>
                    <a:pt x="22263" y="22656"/>
                    <a:pt x="29118" y="27876"/>
                  </a:cubicBezTo>
                  <a:cubicBezTo>
                    <a:pt x="36631" y="33596"/>
                    <a:pt x="46499" y="39347"/>
                    <a:pt x="56230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60" y="40992"/>
                    <a:pt x="38275" y="40069"/>
                    <a:pt x="33585" y="43623"/>
                  </a:cubicBezTo>
                  <a:cubicBezTo>
                    <a:pt x="28895" y="47189"/>
                    <a:pt x="27993" y="53884"/>
                    <a:pt x="31569" y="58564"/>
                  </a:cubicBezTo>
                  <a:lnTo>
                    <a:pt x="31940" y="59041"/>
                  </a:lnTo>
                  <a:lnTo>
                    <a:pt x="22751" y="66024"/>
                  </a:lnTo>
                  <a:lnTo>
                    <a:pt x="23260" y="64262"/>
                  </a:lnTo>
                  <a:cubicBezTo>
                    <a:pt x="25998" y="54914"/>
                    <a:pt x="23112" y="43878"/>
                    <a:pt x="19610" y="35103"/>
                  </a:cubicBezTo>
                  <a:cubicBezTo>
                    <a:pt x="16416" y="27091"/>
                    <a:pt x="12119" y="19324"/>
                    <a:pt x="7429" y="12098"/>
                  </a:cubicBezTo>
                  <a:cubicBezTo>
                    <a:pt x="5837" y="9646"/>
                    <a:pt x="4181" y="7227"/>
                    <a:pt x="2452" y="4850"/>
                  </a:cubicBezTo>
                  <a:cubicBezTo>
                    <a:pt x="1783" y="3916"/>
                    <a:pt x="1094" y="2993"/>
                    <a:pt x="383" y="2102"/>
                  </a:cubicBezTo>
                  <a:lnTo>
                    <a:pt x="1" y="1614"/>
                  </a:lnTo>
                  <a:close/>
                  <a:moveTo>
                    <a:pt x="16427" y="21043"/>
                  </a:moveTo>
                  <a:lnTo>
                    <a:pt x="16947" y="21902"/>
                  </a:ln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7" y="26189"/>
                    <a:pt x="19801" y="27081"/>
                    <a:pt x="20162" y="28004"/>
                  </a:cubicBezTo>
                  <a:cubicBezTo>
                    <a:pt x="20459" y="28014"/>
                    <a:pt x="21106" y="27600"/>
                    <a:pt x="21297" y="27452"/>
                  </a:cubicBezTo>
                  <a:cubicBezTo>
                    <a:pt x="21488" y="27314"/>
                    <a:pt x="22072" y="26794"/>
                    <a:pt x="22136" y="26497"/>
                  </a:cubicBezTo>
                  <a:cubicBezTo>
                    <a:pt x="21350" y="25945"/>
                    <a:pt x="20586" y="25224"/>
                    <a:pt x="19897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4" y="21531"/>
                    <a:pt x="16660" y="21287"/>
                    <a:pt x="16427" y="21043"/>
                  </a:cubicBezTo>
                  <a:close/>
                  <a:moveTo>
                    <a:pt x="30020" y="38933"/>
                  </a:moveTo>
                  <a:cubicBezTo>
                    <a:pt x="30932" y="38244"/>
                    <a:pt x="31845" y="37543"/>
                    <a:pt x="32768" y="36843"/>
                  </a:cubicBezTo>
                  <a:cubicBezTo>
                    <a:pt x="33086" y="36599"/>
                    <a:pt x="33182" y="36429"/>
                    <a:pt x="32853" y="36142"/>
                  </a:cubicBezTo>
                  <a:cubicBezTo>
                    <a:pt x="31792" y="35219"/>
                    <a:pt x="30710" y="34296"/>
                    <a:pt x="29648" y="33384"/>
                  </a:cubicBezTo>
                  <a:lnTo>
                    <a:pt x="26773" y="30932"/>
                  </a:lnTo>
                  <a:cubicBezTo>
                    <a:pt x="26465" y="30667"/>
                    <a:pt x="25903" y="30285"/>
                    <a:pt x="25510" y="30593"/>
                  </a:cubicBezTo>
                  <a:lnTo>
                    <a:pt x="24353" y="31474"/>
                  </a:lnTo>
                  <a:lnTo>
                    <a:pt x="23186" y="32344"/>
                  </a:lnTo>
                  <a:cubicBezTo>
                    <a:pt x="22794" y="32651"/>
                    <a:pt x="23006" y="33288"/>
                    <a:pt x="23186" y="33659"/>
                  </a:cubicBezTo>
                  <a:cubicBezTo>
                    <a:pt x="23717" y="34795"/>
                    <a:pt x="24247" y="35941"/>
                    <a:pt x="24778" y="37087"/>
                  </a:cubicBezTo>
                  <a:cubicBezTo>
                    <a:pt x="25372" y="38360"/>
                    <a:pt x="25956" y="39655"/>
                    <a:pt x="26571" y="40918"/>
                  </a:cubicBezTo>
                  <a:cubicBezTo>
                    <a:pt x="26762" y="41310"/>
                    <a:pt x="26953" y="41257"/>
                    <a:pt x="27272" y="41013"/>
                  </a:cubicBezTo>
                  <a:cubicBezTo>
                    <a:pt x="28184" y="40323"/>
                    <a:pt x="29107" y="39634"/>
                    <a:pt x="30020" y="3893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1575400" y="2600025"/>
              <a:ext cx="1451625" cy="1650600"/>
            </a:xfrm>
            <a:custGeom>
              <a:avLst/>
              <a:gdLst/>
              <a:ahLst/>
              <a:cxnLst/>
              <a:rect l="l" t="t" r="r" b="b"/>
              <a:pathLst>
                <a:path w="58065" h="66024" extrusionOk="0">
                  <a:moveTo>
                    <a:pt x="0" y="1614"/>
                  </a:moveTo>
                  <a:lnTo>
                    <a:pt x="2112" y="1"/>
                  </a:lnTo>
                  <a:lnTo>
                    <a:pt x="2483" y="500"/>
                  </a:lnTo>
                  <a:cubicBezTo>
                    <a:pt x="3152" y="1433"/>
                    <a:pt x="3873" y="2335"/>
                    <a:pt x="4584" y="3237"/>
                  </a:cubicBezTo>
                  <a:cubicBezTo>
                    <a:pt x="6399" y="5529"/>
                    <a:pt x="8298" y="7779"/>
                    <a:pt x="10229" y="9975"/>
                  </a:cubicBezTo>
                  <a:cubicBezTo>
                    <a:pt x="15928" y="16427"/>
                    <a:pt x="22263" y="22656"/>
                    <a:pt x="29117" y="27876"/>
                  </a:cubicBezTo>
                  <a:cubicBezTo>
                    <a:pt x="36630" y="33596"/>
                    <a:pt x="46499" y="39347"/>
                    <a:pt x="56229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28" y="41109"/>
                    <a:pt x="38328" y="40249"/>
                    <a:pt x="33691" y="43761"/>
                  </a:cubicBezTo>
                  <a:cubicBezTo>
                    <a:pt x="29054" y="47284"/>
                    <a:pt x="28109" y="53884"/>
                    <a:pt x="31569" y="58564"/>
                  </a:cubicBezTo>
                  <a:lnTo>
                    <a:pt x="31940" y="59042"/>
                  </a:lnTo>
                  <a:lnTo>
                    <a:pt x="22740" y="66024"/>
                  </a:lnTo>
                  <a:lnTo>
                    <a:pt x="23260" y="64262"/>
                  </a:lnTo>
                  <a:cubicBezTo>
                    <a:pt x="25998" y="54914"/>
                    <a:pt x="23101" y="43868"/>
                    <a:pt x="19610" y="35103"/>
                  </a:cubicBezTo>
                  <a:cubicBezTo>
                    <a:pt x="16416" y="27091"/>
                    <a:pt x="12108" y="19324"/>
                    <a:pt x="7428" y="12098"/>
                  </a:cubicBezTo>
                  <a:cubicBezTo>
                    <a:pt x="5836" y="9636"/>
                    <a:pt x="4181" y="7227"/>
                    <a:pt x="2451" y="4850"/>
                  </a:cubicBezTo>
                  <a:cubicBezTo>
                    <a:pt x="1783" y="3916"/>
                    <a:pt x="1093" y="2993"/>
                    <a:pt x="382" y="2091"/>
                  </a:cubicBezTo>
                  <a:lnTo>
                    <a:pt x="0" y="1614"/>
                  </a:lnTo>
                  <a:close/>
                  <a:moveTo>
                    <a:pt x="16426" y="21043"/>
                  </a:moveTo>
                  <a:cubicBezTo>
                    <a:pt x="16607" y="21329"/>
                    <a:pt x="16777" y="21616"/>
                    <a:pt x="16946" y="21902"/>
                  </a:cubicBez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6" y="26189"/>
                    <a:pt x="19801" y="27081"/>
                    <a:pt x="20162" y="28004"/>
                  </a:cubicBezTo>
                  <a:cubicBezTo>
                    <a:pt x="20448" y="28014"/>
                    <a:pt x="21106" y="27601"/>
                    <a:pt x="21297" y="27452"/>
                  </a:cubicBezTo>
                  <a:cubicBezTo>
                    <a:pt x="21488" y="27314"/>
                    <a:pt x="22072" y="26794"/>
                    <a:pt x="22125" y="26508"/>
                  </a:cubicBezTo>
                  <a:cubicBezTo>
                    <a:pt x="21339" y="25913"/>
                    <a:pt x="20597" y="25266"/>
                    <a:pt x="19896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3" y="21531"/>
                    <a:pt x="16660" y="21287"/>
                    <a:pt x="16426" y="21043"/>
                  </a:cubicBezTo>
                  <a:close/>
                  <a:moveTo>
                    <a:pt x="30019" y="38933"/>
                  </a:moveTo>
                  <a:cubicBezTo>
                    <a:pt x="30932" y="38244"/>
                    <a:pt x="31845" y="37543"/>
                    <a:pt x="32757" y="36854"/>
                  </a:cubicBezTo>
                  <a:cubicBezTo>
                    <a:pt x="33086" y="36609"/>
                    <a:pt x="33182" y="36429"/>
                    <a:pt x="32853" y="36143"/>
                  </a:cubicBezTo>
                  <a:cubicBezTo>
                    <a:pt x="31792" y="35219"/>
                    <a:pt x="30709" y="34296"/>
                    <a:pt x="29637" y="33384"/>
                  </a:cubicBezTo>
                  <a:lnTo>
                    <a:pt x="26772" y="30932"/>
                  </a:lnTo>
                  <a:cubicBezTo>
                    <a:pt x="26454" y="30667"/>
                    <a:pt x="25902" y="30285"/>
                    <a:pt x="25510" y="30593"/>
                  </a:cubicBezTo>
                  <a:lnTo>
                    <a:pt x="24342" y="31474"/>
                  </a:lnTo>
                  <a:lnTo>
                    <a:pt x="23186" y="32344"/>
                  </a:lnTo>
                  <a:cubicBezTo>
                    <a:pt x="22793" y="32651"/>
                    <a:pt x="23005" y="33288"/>
                    <a:pt x="23186" y="33660"/>
                  </a:cubicBezTo>
                  <a:lnTo>
                    <a:pt x="24777" y="37087"/>
                  </a:lnTo>
                  <a:cubicBezTo>
                    <a:pt x="25372" y="38360"/>
                    <a:pt x="25955" y="39655"/>
                    <a:pt x="26571" y="40918"/>
                  </a:cubicBezTo>
                  <a:cubicBezTo>
                    <a:pt x="26762" y="41310"/>
                    <a:pt x="26953" y="41257"/>
                    <a:pt x="27271" y="4101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2064300" y="3385525"/>
              <a:ext cx="586025" cy="464800"/>
            </a:xfrm>
            <a:custGeom>
              <a:avLst/>
              <a:gdLst/>
              <a:ahLst/>
              <a:cxnLst/>
              <a:rect l="l" t="t" r="r" b="b"/>
              <a:pathLst>
                <a:path w="23441" h="18592" extrusionOk="0">
                  <a:moveTo>
                    <a:pt x="22497" y="1"/>
                  </a:moveTo>
                  <a:lnTo>
                    <a:pt x="22497" y="1"/>
                  </a:lnTo>
                  <a:cubicBezTo>
                    <a:pt x="23441" y="1263"/>
                    <a:pt x="23208" y="3046"/>
                    <a:pt x="21955" y="4001"/>
                  </a:cubicBezTo>
                  <a:lnTo>
                    <a:pt x="3991" y="17636"/>
                  </a:lnTo>
                  <a:cubicBezTo>
                    <a:pt x="2738" y="18591"/>
                    <a:pt x="956" y="18347"/>
                    <a:pt x="1" y="17095"/>
                  </a:cubicBezTo>
                  <a:lnTo>
                    <a:pt x="1" y="170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2029825" y="3354750"/>
              <a:ext cx="631125" cy="488950"/>
            </a:xfrm>
            <a:custGeom>
              <a:avLst/>
              <a:gdLst/>
              <a:ahLst/>
              <a:cxnLst/>
              <a:rect l="l" t="t" r="r" b="b"/>
              <a:pathLst>
                <a:path w="25245" h="19558" extrusionOk="0">
                  <a:moveTo>
                    <a:pt x="372" y="18220"/>
                  </a:moveTo>
                  <a:lnTo>
                    <a:pt x="24045" y="234"/>
                  </a:lnTo>
                  <a:cubicBezTo>
                    <a:pt x="24353" y="1"/>
                    <a:pt x="24788" y="64"/>
                    <a:pt x="25022" y="372"/>
                  </a:cubicBezTo>
                  <a:lnTo>
                    <a:pt x="25022" y="372"/>
                  </a:lnTo>
                  <a:cubicBezTo>
                    <a:pt x="25244" y="669"/>
                    <a:pt x="25191" y="1104"/>
                    <a:pt x="24884" y="1338"/>
                  </a:cubicBezTo>
                  <a:lnTo>
                    <a:pt x="1210" y="19324"/>
                  </a:lnTo>
                  <a:cubicBezTo>
                    <a:pt x="902" y="19557"/>
                    <a:pt x="467" y="19493"/>
                    <a:pt x="234" y="19196"/>
                  </a:cubicBezTo>
                  <a:lnTo>
                    <a:pt x="234" y="19196"/>
                  </a:lnTo>
                  <a:cubicBezTo>
                    <a:pt x="0" y="18889"/>
                    <a:pt x="64" y="18454"/>
                    <a:pt x="372" y="18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1539050" y="2536100"/>
              <a:ext cx="160250" cy="161850"/>
            </a:xfrm>
            <a:custGeom>
              <a:avLst/>
              <a:gdLst/>
              <a:ahLst/>
              <a:cxnLst/>
              <a:rect l="l" t="t" r="r" b="b"/>
              <a:pathLst>
                <a:path w="6410" h="6474" extrusionOk="0">
                  <a:moveTo>
                    <a:pt x="871" y="1465"/>
                  </a:moveTo>
                  <a:lnTo>
                    <a:pt x="2123" y="520"/>
                  </a:lnTo>
                  <a:cubicBezTo>
                    <a:pt x="2812" y="1"/>
                    <a:pt x="3736" y="64"/>
                    <a:pt x="4192" y="658"/>
                  </a:cubicBezTo>
                  <a:lnTo>
                    <a:pt x="5953" y="2972"/>
                  </a:lnTo>
                  <a:cubicBezTo>
                    <a:pt x="6410" y="3577"/>
                    <a:pt x="6219" y="4489"/>
                    <a:pt x="5529" y="5009"/>
                  </a:cubicBezTo>
                  <a:lnTo>
                    <a:pt x="4287" y="5953"/>
                  </a:lnTo>
                  <a:cubicBezTo>
                    <a:pt x="3598" y="6473"/>
                    <a:pt x="2664" y="6410"/>
                    <a:pt x="2218" y="5826"/>
                  </a:cubicBezTo>
                  <a:lnTo>
                    <a:pt x="457" y="3502"/>
                  </a:lnTo>
                  <a:cubicBezTo>
                    <a:pt x="1" y="2908"/>
                    <a:pt x="192" y="1995"/>
                    <a:pt x="871" y="1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1593425" y="2616750"/>
              <a:ext cx="143025" cy="121775"/>
            </a:xfrm>
            <a:custGeom>
              <a:avLst/>
              <a:gdLst/>
              <a:ahLst/>
              <a:cxnLst/>
              <a:rect l="l" t="t" r="r" b="b"/>
              <a:pathLst>
                <a:path w="5721" h="4871" extrusionOk="0">
                  <a:moveTo>
                    <a:pt x="680" y="2653"/>
                  </a:moveTo>
                  <a:lnTo>
                    <a:pt x="3662" y="393"/>
                  </a:lnTo>
                  <a:cubicBezTo>
                    <a:pt x="4139" y="22"/>
                    <a:pt x="4755" y="0"/>
                    <a:pt x="4999" y="329"/>
                  </a:cubicBezTo>
                  <a:lnTo>
                    <a:pt x="5466" y="934"/>
                  </a:lnTo>
                  <a:cubicBezTo>
                    <a:pt x="5720" y="1274"/>
                    <a:pt x="5529" y="1847"/>
                    <a:pt x="5041" y="2218"/>
                  </a:cubicBezTo>
                  <a:lnTo>
                    <a:pt x="2070" y="4468"/>
                  </a:lnTo>
                  <a:cubicBezTo>
                    <a:pt x="1582" y="4839"/>
                    <a:pt x="977" y="4871"/>
                    <a:pt x="722" y="4531"/>
                  </a:cubicBezTo>
                  <a:lnTo>
                    <a:pt x="255" y="3926"/>
                  </a:lnTo>
                  <a:cubicBezTo>
                    <a:pt x="1" y="3598"/>
                    <a:pt x="192" y="3014"/>
                    <a:pt x="680" y="26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1426300" y="2370300"/>
              <a:ext cx="172200" cy="212250"/>
            </a:xfrm>
            <a:custGeom>
              <a:avLst/>
              <a:gdLst/>
              <a:ahLst/>
              <a:cxnLst/>
              <a:rect l="l" t="t" r="r" b="b"/>
              <a:pathLst>
                <a:path w="6888" h="8490" extrusionOk="0">
                  <a:moveTo>
                    <a:pt x="255" y="467"/>
                  </a:moveTo>
                  <a:lnTo>
                    <a:pt x="659" y="170"/>
                  </a:lnTo>
                  <a:cubicBezTo>
                    <a:pt x="881" y="1"/>
                    <a:pt x="1189" y="54"/>
                    <a:pt x="1359" y="276"/>
                  </a:cubicBezTo>
                  <a:lnTo>
                    <a:pt x="6718" y="7322"/>
                  </a:lnTo>
                  <a:cubicBezTo>
                    <a:pt x="6887" y="7545"/>
                    <a:pt x="6845" y="7863"/>
                    <a:pt x="6633" y="8033"/>
                  </a:cubicBezTo>
                  <a:lnTo>
                    <a:pt x="6230" y="8330"/>
                  </a:lnTo>
                  <a:cubicBezTo>
                    <a:pt x="6007" y="8490"/>
                    <a:pt x="5699" y="8447"/>
                    <a:pt x="5529" y="8224"/>
                  </a:cubicBezTo>
                  <a:lnTo>
                    <a:pt x="171" y="1168"/>
                  </a:lnTo>
                  <a:cubicBezTo>
                    <a:pt x="1" y="956"/>
                    <a:pt x="43" y="637"/>
                    <a:pt x="255" y="4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1957400" y="3174625"/>
              <a:ext cx="333750" cy="273000"/>
            </a:xfrm>
            <a:custGeom>
              <a:avLst/>
              <a:gdLst/>
              <a:ahLst/>
              <a:cxnLst/>
              <a:rect l="l" t="t" r="r" b="b"/>
              <a:pathLst>
                <a:path w="13350" h="10920" extrusionOk="0">
                  <a:moveTo>
                    <a:pt x="12405" y="1"/>
                  </a:moveTo>
                  <a:lnTo>
                    <a:pt x="12405" y="1"/>
                  </a:lnTo>
                  <a:cubicBezTo>
                    <a:pt x="13349" y="1253"/>
                    <a:pt x="13105" y="3035"/>
                    <a:pt x="11864" y="3990"/>
                  </a:cubicBezTo>
                  <a:lnTo>
                    <a:pt x="3990" y="9965"/>
                  </a:lnTo>
                  <a:cubicBezTo>
                    <a:pt x="2738" y="10920"/>
                    <a:pt x="955" y="10676"/>
                    <a:pt x="0" y="9434"/>
                  </a:cubicBezTo>
                  <a:lnTo>
                    <a:pt x="0" y="94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1922900" y="3143850"/>
              <a:ext cx="378850" cy="297150"/>
            </a:xfrm>
            <a:custGeom>
              <a:avLst/>
              <a:gdLst/>
              <a:ahLst/>
              <a:cxnLst/>
              <a:rect l="l" t="t" r="r" b="b"/>
              <a:pathLst>
                <a:path w="15154" h="11886" extrusionOk="0">
                  <a:moveTo>
                    <a:pt x="372" y="10548"/>
                  </a:moveTo>
                  <a:lnTo>
                    <a:pt x="13955" y="234"/>
                  </a:lnTo>
                  <a:cubicBezTo>
                    <a:pt x="14252" y="1"/>
                    <a:pt x="14687" y="54"/>
                    <a:pt x="14920" y="362"/>
                  </a:cubicBezTo>
                  <a:lnTo>
                    <a:pt x="14920" y="362"/>
                  </a:lnTo>
                  <a:cubicBezTo>
                    <a:pt x="15154" y="669"/>
                    <a:pt x="15101" y="1104"/>
                    <a:pt x="14793" y="1338"/>
                  </a:cubicBezTo>
                  <a:lnTo>
                    <a:pt x="1211" y="11652"/>
                  </a:lnTo>
                  <a:cubicBezTo>
                    <a:pt x="903" y="11885"/>
                    <a:pt x="468" y="11822"/>
                    <a:pt x="234" y="11525"/>
                  </a:cubicBezTo>
                  <a:lnTo>
                    <a:pt x="234" y="11525"/>
                  </a:lnTo>
                  <a:cubicBezTo>
                    <a:pt x="1" y="11217"/>
                    <a:pt x="65" y="10782"/>
                    <a:pt x="372" y="105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2270700" y="2357575"/>
              <a:ext cx="1042850" cy="629525"/>
            </a:xfrm>
            <a:custGeom>
              <a:avLst/>
              <a:gdLst/>
              <a:ahLst/>
              <a:cxnLst/>
              <a:rect l="l" t="t" r="r" b="b"/>
              <a:pathLst>
                <a:path w="41714" h="25181" extrusionOk="0">
                  <a:moveTo>
                    <a:pt x="4234" y="24915"/>
                  </a:moveTo>
                  <a:lnTo>
                    <a:pt x="40907" y="7460"/>
                  </a:lnTo>
                  <a:cubicBezTo>
                    <a:pt x="41469" y="7195"/>
                    <a:pt x="41713" y="6515"/>
                    <a:pt x="41437" y="5953"/>
                  </a:cubicBezTo>
                  <a:lnTo>
                    <a:pt x="38986" y="796"/>
                  </a:lnTo>
                  <a:cubicBezTo>
                    <a:pt x="38710" y="234"/>
                    <a:pt x="38042" y="0"/>
                    <a:pt x="37479" y="265"/>
                  </a:cubicBezTo>
                  <a:lnTo>
                    <a:pt x="807" y="17721"/>
                  </a:lnTo>
                  <a:cubicBezTo>
                    <a:pt x="244" y="17986"/>
                    <a:pt x="0" y="18655"/>
                    <a:pt x="276" y="19228"/>
                  </a:cubicBezTo>
                  <a:lnTo>
                    <a:pt x="2727" y="24385"/>
                  </a:lnTo>
                  <a:cubicBezTo>
                    <a:pt x="2993" y="24947"/>
                    <a:pt x="3672" y="25181"/>
                    <a:pt x="4234" y="2491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2351075" y="2532125"/>
              <a:ext cx="1334400" cy="1230400"/>
            </a:xfrm>
            <a:custGeom>
              <a:avLst/>
              <a:gdLst/>
              <a:ahLst/>
              <a:cxnLst/>
              <a:rect l="l" t="t" r="r" b="b"/>
              <a:pathLst>
                <a:path w="53376" h="49216" extrusionOk="0">
                  <a:moveTo>
                    <a:pt x="1" y="18421"/>
                  </a:moveTo>
                  <a:lnTo>
                    <a:pt x="38721" y="0"/>
                  </a:lnTo>
                  <a:lnTo>
                    <a:pt x="53375" y="30794"/>
                  </a:lnTo>
                  <a:lnTo>
                    <a:pt x="40270" y="37023"/>
                  </a:lnTo>
                  <a:lnTo>
                    <a:pt x="32089" y="19833"/>
                  </a:lnTo>
                  <a:cubicBezTo>
                    <a:pt x="30444" y="16384"/>
                    <a:pt x="26306" y="14909"/>
                    <a:pt x="22857" y="16554"/>
                  </a:cubicBezTo>
                  <a:cubicBezTo>
                    <a:pt x="19398" y="18199"/>
                    <a:pt x="17933" y="22337"/>
                    <a:pt x="19578" y="25796"/>
                  </a:cubicBezTo>
                  <a:lnTo>
                    <a:pt x="27760" y="42986"/>
                  </a:lnTo>
                  <a:lnTo>
                    <a:pt x="14655" y="4921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2351075" y="2557050"/>
              <a:ext cx="1281850" cy="1205475"/>
            </a:xfrm>
            <a:custGeom>
              <a:avLst/>
              <a:gdLst/>
              <a:ahLst/>
              <a:cxnLst/>
              <a:rect l="l" t="t" r="r" b="b"/>
              <a:pathLst>
                <a:path w="51274" h="48219" extrusionOk="0">
                  <a:moveTo>
                    <a:pt x="1" y="17424"/>
                  </a:moveTo>
                  <a:lnTo>
                    <a:pt x="117" y="17371"/>
                  </a:lnTo>
                  <a:lnTo>
                    <a:pt x="743" y="17064"/>
                  </a:lnTo>
                  <a:lnTo>
                    <a:pt x="828" y="17032"/>
                  </a:lnTo>
                  <a:lnTo>
                    <a:pt x="1486" y="16713"/>
                  </a:lnTo>
                  <a:lnTo>
                    <a:pt x="1529" y="16703"/>
                  </a:lnTo>
                  <a:lnTo>
                    <a:pt x="2208" y="16374"/>
                  </a:lnTo>
                  <a:lnTo>
                    <a:pt x="2208" y="16374"/>
                  </a:lnTo>
                  <a:lnTo>
                    <a:pt x="2887" y="16056"/>
                  </a:lnTo>
                  <a:lnTo>
                    <a:pt x="2919" y="16034"/>
                  </a:lnTo>
                  <a:lnTo>
                    <a:pt x="3545" y="15737"/>
                  </a:lnTo>
                  <a:lnTo>
                    <a:pt x="3619" y="15705"/>
                  </a:lnTo>
                  <a:lnTo>
                    <a:pt x="4203" y="15430"/>
                  </a:lnTo>
                  <a:lnTo>
                    <a:pt x="4309" y="15376"/>
                  </a:lnTo>
                  <a:lnTo>
                    <a:pt x="4839" y="15122"/>
                  </a:lnTo>
                  <a:lnTo>
                    <a:pt x="4967" y="15058"/>
                  </a:lnTo>
                  <a:lnTo>
                    <a:pt x="5465" y="14825"/>
                  </a:lnTo>
                  <a:lnTo>
                    <a:pt x="5635" y="14740"/>
                  </a:lnTo>
                  <a:lnTo>
                    <a:pt x="6081" y="14528"/>
                  </a:lnTo>
                  <a:lnTo>
                    <a:pt x="6282" y="14432"/>
                  </a:lnTo>
                  <a:lnTo>
                    <a:pt x="6696" y="14230"/>
                  </a:lnTo>
                  <a:lnTo>
                    <a:pt x="6930" y="14124"/>
                  </a:lnTo>
                  <a:lnTo>
                    <a:pt x="7301" y="13944"/>
                  </a:lnTo>
                  <a:lnTo>
                    <a:pt x="7556" y="13827"/>
                  </a:lnTo>
                  <a:lnTo>
                    <a:pt x="7906" y="13657"/>
                  </a:lnTo>
                  <a:lnTo>
                    <a:pt x="8182" y="13530"/>
                  </a:lnTo>
                  <a:lnTo>
                    <a:pt x="8489" y="13382"/>
                  </a:lnTo>
                  <a:lnTo>
                    <a:pt x="8797" y="13233"/>
                  </a:lnTo>
                  <a:lnTo>
                    <a:pt x="9073" y="13106"/>
                  </a:lnTo>
                  <a:lnTo>
                    <a:pt x="9402" y="12946"/>
                  </a:lnTo>
                  <a:lnTo>
                    <a:pt x="9646" y="12830"/>
                  </a:lnTo>
                  <a:lnTo>
                    <a:pt x="9996" y="12660"/>
                  </a:lnTo>
                  <a:lnTo>
                    <a:pt x="10219" y="12564"/>
                  </a:lnTo>
                  <a:lnTo>
                    <a:pt x="10580" y="12384"/>
                  </a:lnTo>
                  <a:lnTo>
                    <a:pt x="10782" y="12289"/>
                  </a:lnTo>
                  <a:lnTo>
                    <a:pt x="11164" y="12108"/>
                  </a:lnTo>
                  <a:lnTo>
                    <a:pt x="11344" y="12023"/>
                  </a:lnTo>
                  <a:lnTo>
                    <a:pt x="11737" y="11832"/>
                  </a:lnTo>
                  <a:lnTo>
                    <a:pt x="11885" y="11758"/>
                  </a:lnTo>
                  <a:lnTo>
                    <a:pt x="12310" y="11567"/>
                  </a:lnTo>
                  <a:lnTo>
                    <a:pt x="12437" y="11503"/>
                  </a:lnTo>
                  <a:lnTo>
                    <a:pt x="12872" y="11291"/>
                  </a:lnTo>
                  <a:lnTo>
                    <a:pt x="12989" y="11238"/>
                  </a:lnTo>
                  <a:lnTo>
                    <a:pt x="13434" y="11026"/>
                  </a:lnTo>
                  <a:lnTo>
                    <a:pt x="13530" y="10983"/>
                  </a:lnTo>
                  <a:lnTo>
                    <a:pt x="13986" y="10761"/>
                  </a:lnTo>
                  <a:lnTo>
                    <a:pt x="14071" y="10729"/>
                  </a:lnTo>
                  <a:lnTo>
                    <a:pt x="14538" y="10506"/>
                  </a:lnTo>
                  <a:lnTo>
                    <a:pt x="14602" y="10474"/>
                  </a:lnTo>
                  <a:lnTo>
                    <a:pt x="15079" y="10241"/>
                  </a:lnTo>
                  <a:lnTo>
                    <a:pt x="15132" y="10219"/>
                  </a:lnTo>
                  <a:lnTo>
                    <a:pt x="15631" y="9997"/>
                  </a:lnTo>
                  <a:lnTo>
                    <a:pt x="15673" y="9975"/>
                  </a:lnTo>
                  <a:lnTo>
                    <a:pt x="16172" y="9731"/>
                  </a:lnTo>
                  <a:lnTo>
                    <a:pt x="16204" y="9710"/>
                  </a:lnTo>
                  <a:lnTo>
                    <a:pt x="16703" y="9477"/>
                  </a:lnTo>
                  <a:lnTo>
                    <a:pt x="16734" y="9455"/>
                  </a:lnTo>
                  <a:lnTo>
                    <a:pt x="17233" y="9222"/>
                  </a:lnTo>
                  <a:lnTo>
                    <a:pt x="17265" y="9211"/>
                  </a:lnTo>
                  <a:lnTo>
                    <a:pt x="17774" y="8967"/>
                  </a:lnTo>
                  <a:lnTo>
                    <a:pt x="17796" y="8957"/>
                  </a:lnTo>
                  <a:lnTo>
                    <a:pt x="18294" y="8713"/>
                  </a:lnTo>
                  <a:lnTo>
                    <a:pt x="18326" y="8702"/>
                  </a:lnTo>
                  <a:lnTo>
                    <a:pt x="18825" y="8458"/>
                  </a:lnTo>
                  <a:lnTo>
                    <a:pt x="18846" y="8447"/>
                  </a:lnTo>
                  <a:lnTo>
                    <a:pt x="19355" y="8203"/>
                  </a:lnTo>
                  <a:lnTo>
                    <a:pt x="19387" y="8193"/>
                  </a:lnTo>
                  <a:lnTo>
                    <a:pt x="19886" y="7959"/>
                  </a:lnTo>
                  <a:lnTo>
                    <a:pt x="19918" y="7938"/>
                  </a:lnTo>
                  <a:lnTo>
                    <a:pt x="20417" y="7705"/>
                  </a:lnTo>
                  <a:lnTo>
                    <a:pt x="20448" y="7683"/>
                  </a:lnTo>
                  <a:lnTo>
                    <a:pt x="20947" y="7450"/>
                  </a:lnTo>
                  <a:lnTo>
                    <a:pt x="20990" y="7429"/>
                  </a:lnTo>
                  <a:lnTo>
                    <a:pt x="21478" y="7206"/>
                  </a:lnTo>
                  <a:lnTo>
                    <a:pt x="21531" y="7185"/>
                  </a:lnTo>
                  <a:lnTo>
                    <a:pt x="22008" y="6951"/>
                  </a:lnTo>
                  <a:lnTo>
                    <a:pt x="22072" y="6919"/>
                  </a:lnTo>
                  <a:lnTo>
                    <a:pt x="22549" y="6696"/>
                  </a:lnTo>
                  <a:lnTo>
                    <a:pt x="22624" y="6665"/>
                  </a:lnTo>
                  <a:lnTo>
                    <a:pt x="23080" y="6442"/>
                  </a:lnTo>
                  <a:lnTo>
                    <a:pt x="23175" y="6399"/>
                  </a:lnTo>
                  <a:lnTo>
                    <a:pt x="23621" y="6187"/>
                  </a:lnTo>
                  <a:lnTo>
                    <a:pt x="23738" y="6134"/>
                  </a:lnTo>
                  <a:lnTo>
                    <a:pt x="24173" y="5922"/>
                  </a:lnTo>
                  <a:lnTo>
                    <a:pt x="24300" y="5869"/>
                  </a:lnTo>
                  <a:lnTo>
                    <a:pt x="24725" y="5667"/>
                  </a:lnTo>
                  <a:lnTo>
                    <a:pt x="24873" y="5593"/>
                  </a:lnTo>
                  <a:lnTo>
                    <a:pt x="25266" y="5402"/>
                  </a:lnTo>
                  <a:lnTo>
                    <a:pt x="25446" y="5317"/>
                  </a:lnTo>
                  <a:lnTo>
                    <a:pt x="25828" y="5137"/>
                  </a:lnTo>
                  <a:lnTo>
                    <a:pt x="26019" y="5041"/>
                  </a:lnTo>
                  <a:lnTo>
                    <a:pt x="26391" y="4861"/>
                  </a:lnTo>
                  <a:lnTo>
                    <a:pt x="26613" y="4765"/>
                  </a:lnTo>
                  <a:lnTo>
                    <a:pt x="26964" y="4595"/>
                  </a:lnTo>
                  <a:lnTo>
                    <a:pt x="27208" y="4479"/>
                  </a:lnTo>
                  <a:lnTo>
                    <a:pt x="27537" y="4320"/>
                  </a:lnTo>
                  <a:lnTo>
                    <a:pt x="27813" y="4192"/>
                  </a:lnTo>
                  <a:lnTo>
                    <a:pt x="28120" y="4044"/>
                  </a:lnTo>
                  <a:lnTo>
                    <a:pt x="28428" y="3895"/>
                  </a:lnTo>
                  <a:lnTo>
                    <a:pt x="28704" y="3768"/>
                  </a:lnTo>
                  <a:lnTo>
                    <a:pt x="29054" y="3598"/>
                  </a:lnTo>
                  <a:lnTo>
                    <a:pt x="29309" y="3481"/>
                  </a:lnTo>
                  <a:lnTo>
                    <a:pt x="29680" y="3301"/>
                  </a:lnTo>
                  <a:lnTo>
                    <a:pt x="29914" y="3195"/>
                  </a:lnTo>
                  <a:lnTo>
                    <a:pt x="30327" y="2993"/>
                  </a:lnTo>
                  <a:lnTo>
                    <a:pt x="30518" y="2898"/>
                  </a:lnTo>
                  <a:lnTo>
                    <a:pt x="30975" y="2685"/>
                  </a:lnTo>
                  <a:lnTo>
                    <a:pt x="31144" y="2601"/>
                  </a:lnTo>
                  <a:lnTo>
                    <a:pt x="31643" y="2367"/>
                  </a:lnTo>
                  <a:lnTo>
                    <a:pt x="31771" y="2303"/>
                  </a:lnTo>
                  <a:lnTo>
                    <a:pt x="32312" y="2049"/>
                  </a:lnTo>
                  <a:lnTo>
                    <a:pt x="32418" y="1996"/>
                  </a:lnTo>
                  <a:lnTo>
                    <a:pt x="33001" y="1720"/>
                  </a:lnTo>
                  <a:lnTo>
                    <a:pt x="33065" y="1688"/>
                  </a:lnTo>
                  <a:lnTo>
                    <a:pt x="33691" y="1391"/>
                  </a:lnTo>
                  <a:lnTo>
                    <a:pt x="33734" y="1370"/>
                  </a:lnTo>
                  <a:lnTo>
                    <a:pt x="34402" y="1051"/>
                  </a:lnTo>
                  <a:lnTo>
                    <a:pt x="34402" y="1051"/>
                  </a:lnTo>
                  <a:lnTo>
                    <a:pt x="35092" y="722"/>
                  </a:lnTo>
                  <a:lnTo>
                    <a:pt x="35124" y="701"/>
                  </a:lnTo>
                  <a:lnTo>
                    <a:pt x="35792" y="393"/>
                  </a:lnTo>
                  <a:lnTo>
                    <a:pt x="35866" y="351"/>
                  </a:lnTo>
                  <a:lnTo>
                    <a:pt x="36503" y="54"/>
                  </a:lnTo>
                  <a:lnTo>
                    <a:pt x="36620" y="1"/>
                  </a:lnTo>
                  <a:lnTo>
                    <a:pt x="51274" y="30795"/>
                  </a:lnTo>
                  <a:lnTo>
                    <a:pt x="40270" y="36036"/>
                  </a:lnTo>
                  <a:lnTo>
                    <a:pt x="32089" y="18836"/>
                  </a:lnTo>
                  <a:cubicBezTo>
                    <a:pt x="30434" y="15398"/>
                    <a:pt x="26306" y="13933"/>
                    <a:pt x="22857" y="15567"/>
                  </a:cubicBezTo>
                  <a:cubicBezTo>
                    <a:pt x="22507" y="15727"/>
                    <a:pt x="22167" y="15928"/>
                    <a:pt x="21849" y="16151"/>
                  </a:cubicBezTo>
                  <a:cubicBezTo>
                    <a:pt x="17721" y="17318"/>
                    <a:pt x="15631" y="21913"/>
                    <a:pt x="17488" y="25786"/>
                  </a:cubicBezTo>
                  <a:lnTo>
                    <a:pt x="25669" y="42987"/>
                  </a:lnTo>
                  <a:lnTo>
                    <a:pt x="14655" y="482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2481600" y="3147825"/>
              <a:ext cx="396875" cy="222600"/>
            </a:xfrm>
            <a:custGeom>
              <a:avLst/>
              <a:gdLst/>
              <a:ahLst/>
              <a:cxnLst/>
              <a:rect l="l" t="t" r="r" b="b"/>
              <a:pathLst>
                <a:path w="15875" h="8904" extrusionOk="0">
                  <a:moveTo>
                    <a:pt x="807" y="6591"/>
                  </a:moveTo>
                  <a:lnTo>
                    <a:pt x="14103" y="266"/>
                  </a:lnTo>
                  <a:cubicBezTo>
                    <a:pt x="14665" y="1"/>
                    <a:pt x="15344" y="234"/>
                    <a:pt x="15609" y="797"/>
                  </a:cubicBezTo>
                  <a:lnTo>
                    <a:pt x="15609" y="797"/>
                  </a:lnTo>
                  <a:cubicBezTo>
                    <a:pt x="15875" y="1359"/>
                    <a:pt x="15641" y="2028"/>
                    <a:pt x="15079" y="2304"/>
                  </a:cubicBezTo>
                  <a:lnTo>
                    <a:pt x="1783" y="8638"/>
                  </a:lnTo>
                  <a:cubicBezTo>
                    <a:pt x="1221" y="8904"/>
                    <a:pt x="541" y="8660"/>
                    <a:pt x="276" y="8108"/>
                  </a:cubicBezTo>
                  <a:lnTo>
                    <a:pt x="276" y="8108"/>
                  </a:lnTo>
                  <a:cubicBezTo>
                    <a:pt x="0" y="7546"/>
                    <a:pt x="244" y="6866"/>
                    <a:pt x="807" y="659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2314200" y="2518850"/>
              <a:ext cx="1079450" cy="566675"/>
            </a:xfrm>
            <a:custGeom>
              <a:avLst/>
              <a:gdLst/>
              <a:ahLst/>
              <a:cxnLst/>
              <a:rect l="l" t="t" r="r" b="b"/>
              <a:pathLst>
                <a:path w="43178" h="22667" extrusionOk="0">
                  <a:moveTo>
                    <a:pt x="2770" y="22252"/>
                  </a:moveTo>
                  <a:lnTo>
                    <a:pt x="23738" y="12267"/>
                  </a:lnTo>
                  <a:lnTo>
                    <a:pt x="41936" y="3609"/>
                  </a:lnTo>
                  <a:cubicBezTo>
                    <a:pt x="42806" y="3184"/>
                    <a:pt x="43178" y="2134"/>
                    <a:pt x="42764" y="1253"/>
                  </a:cubicBezTo>
                  <a:lnTo>
                    <a:pt x="42764" y="1253"/>
                  </a:lnTo>
                  <a:cubicBezTo>
                    <a:pt x="42339" y="383"/>
                    <a:pt x="41289" y="1"/>
                    <a:pt x="40408" y="415"/>
                  </a:cubicBezTo>
                  <a:lnTo>
                    <a:pt x="22210" y="9084"/>
                  </a:lnTo>
                  <a:lnTo>
                    <a:pt x="1253" y="19059"/>
                  </a:lnTo>
                  <a:cubicBezTo>
                    <a:pt x="372" y="19483"/>
                    <a:pt x="1" y="20533"/>
                    <a:pt x="414" y="21414"/>
                  </a:cubicBezTo>
                  <a:lnTo>
                    <a:pt x="414" y="21414"/>
                  </a:lnTo>
                  <a:cubicBezTo>
                    <a:pt x="839" y="22295"/>
                    <a:pt x="1889" y="22666"/>
                    <a:pt x="2770" y="2225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2200925" y="2434775"/>
              <a:ext cx="1242075" cy="640400"/>
            </a:xfrm>
            <a:custGeom>
              <a:avLst/>
              <a:gdLst/>
              <a:ahLst/>
              <a:cxnLst/>
              <a:rect l="l" t="t" r="r" b="b"/>
              <a:pathLst>
                <a:path w="49683" h="25616" extrusionOk="0">
                  <a:moveTo>
                    <a:pt x="49088" y="170"/>
                  </a:moveTo>
                  <a:lnTo>
                    <a:pt x="24735" y="11757"/>
                  </a:lnTo>
                  <a:lnTo>
                    <a:pt x="361" y="23355"/>
                  </a:lnTo>
                  <a:cubicBezTo>
                    <a:pt x="1" y="23525"/>
                    <a:pt x="160" y="23960"/>
                    <a:pt x="711" y="24321"/>
                  </a:cubicBezTo>
                  <a:lnTo>
                    <a:pt x="1889" y="25096"/>
                  </a:lnTo>
                  <a:cubicBezTo>
                    <a:pt x="2441" y="25467"/>
                    <a:pt x="3184" y="25615"/>
                    <a:pt x="3545" y="25446"/>
                  </a:cubicBezTo>
                  <a:lnTo>
                    <a:pt x="26125" y="14707"/>
                  </a:lnTo>
                  <a:lnTo>
                    <a:pt x="48706" y="3958"/>
                  </a:lnTo>
                  <a:cubicBezTo>
                    <a:pt x="49067" y="3788"/>
                    <a:pt x="49417" y="3109"/>
                    <a:pt x="49481" y="2462"/>
                  </a:cubicBezTo>
                  <a:lnTo>
                    <a:pt x="49619" y="1040"/>
                  </a:lnTo>
                  <a:cubicBezTo>
                    <a:pt x="49682" y="393"/>
                    <a:pt x="49438" y="0"/>
                    <a:pt x="49088" y="17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2248400" y="2363400"/>
              <a:ext cx="1038350" cy="514400"/>
            </a:xfrm>
            <a:custGeom>
              <a:avLst/>
              <a:gdLst/>
              <a:ahLst/>
              <a:cxnLst/>
              <a:rect l="l" t="t" r="r" b="b"/>
              <a:pathLst>
                <a:path w="41534" h="20576" extrusionOk="0">
                  <a:moveTo>
                    <a:pt x="489" y="19186"/>
                  </a:moveTo>
                  <a:lnTo>
                    <a:pt x="40462" y="160"/>
                  </a:lnTo>
                  <a:cubicBezTo>
                    <a:pt x="40801" y="1"/>
                    <a:pt x="41204" y="139"/>
                    <a:pt x="41364" y="478"/>
                  </a:cubicBezTo>
                  <a:lnTo>
                    <a:pt x="41364" y="478"/>
                  </a:lnTo>
                  <a:cubicBezTo>
                    <a:pt x="41533" y="818"/>
                    <a:pt x="41385" y="1232"/>
                    <a:pt x="41045" y="1391"/>
                  </a:cubicBezTo>
                  <a:lnTo>
                    <a:pt x="1073" y="20417"/>
                  </a:lnTo>
                  <a:cubicBezTo>
                    <a:pt x="733" y="20576"/>
                    <a:pt x="319" y="20427"/>
                    <a:pt x="160" y="20088"/>
                  </a:cubicBezTo>
                  <a:lnTo>
                    <a:pt x="160" y="20088"/>
                  </a:lnTo>
                  <a:cubicBezTo>
                    <a:pt x="1" y="19748"/>
                    <a:pt x="150" y="19345"/>
                    <a:pt x="489" y="1918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2435700" y="2961350"/>
              <a:ext cx="344625" cy="297925"/>
            </a:xfrm>
            <a:custGeom>
              <a:avLst/>
              <a:gdLst/>
              <a:ahLst/>
              <a:cxnLst/>
              <a:rect l="l" t="t" r="r" b="b"/>
              <a:pathLst>
                <a:path w="13785" h="11917" extrusionOk="0">
                  <a:moveTo>
                    <a:pt x="382" y="4722"/>
                  </a:moveTo>
                  <a:lnTo>
                    <a:pt x="10028" y="128"/>
                  </a:lnTo>
                  <a:cubicBezTo>
                    <a:pt x="10304" y="0"/>
                    <a:pt x="10622" y="117"/>
                    <a:pt x="10750" y="382"/>
                  </a:cubicBezTo>
                  <a:lnTo>
                    <a:pt x="13647" y="6473"/>
                  </a:lnTo>
                  <a:cubicBezTo>
                    <a:pt x="13784" y="6749"/>
                    <a:pt x="13668" y="7067"/>
                    <a:pt x="13392" y="7195"/>
                  </a:cubicBezTo>
                  <a:lnTo>
                    <a:pt x="3757" y="11789"/>
                  </a:lnTo>
                  <a:cubicBezTo>
                    <a:pt x="3481" y="11917"/>
                    <a:pt x="3152" y="11800"/>
                    <a:pt x="3025" y="11535"/>
                  </a:cubicBezTo>
                  <a:lnTo>
                    <a:pt x="128" y="5444"/>
                  </a:lnTo>
                  <a:cubicBezTo>
                    <a:pt x="0" y="5179"/>
                    <a:pt x="117" y="4850"/>
                    <a:pt x="382" y="47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2485850" y="3011750"/>
              <a:ext cx="244075" cy="197400"/>
            </a:xfrm>
            <a:custGeom>
              <a:avLst/>
              <a:gdLst/>
              <a:ahLst/>
              <a:cxnLst/>
              <a:rect l="l" t="t" r="r" b="b"/>
              <a:pathLst>
                <a:path w="9763" h="7896" extrusionOk="0">
                  <a:moveTo>
                    <a:pt x="7767" y="0"/>
                  </a:moveTo>
                  <a:lnTo>
                    <a:pt x="0" y="3693"/>
                  </a:lnTo>
                  <a:lnTo>
                    <a:pt x="1995" y="7895"/>
                  </a:lnTo>
                  <a:lnTo>
                    <a:pt x="9762" y="4202"/>
                  </a:lnTo>
                  <a:lnTo>
                    <a:pt x="776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578950" y="3262425"/>
              <a:ext cx="407500" cy="430050"/>
            </a:xfrm>
            <a:custGeom>
              <a:avLst/>
              <a:gdLst/>
              <a:ahLst/>
              <a:cxnLst/>
              <a:rect l="l" t="t" r="r" b="b"/>
              <a:pathLst>
                <a:path w="16300" h="17202" extrusionOk="0">
                  <a:moveTo>
                    <a:pt x="383" y="4723"/>
                  </a:moveTo>
                  <a:lnTo>
                    <a:pt x="10028" y="128"/>
                  </a:lnTo>
                  <a:cubicBezTo>
                    <a:pt x="10304" y="1"/>
                    <a:pt x="10622" y="118"/>
                    <a:pt x="10760" y="383"/>
                  </a:cubicBezTo>
                  <a:lnTo>
                    <a:pt x="16172" y="11758"/>
                  </a:lnTo>
                  <a:cubicBezTo>
                    <a:pt x="16299" y="12034"/>
                    <a:pt x="16183" y="12352"/>
                    <a:pt x="15907" y="12490"/>
                  </a:cubicBezTo>
                  <a:lnTo>
                    <a:pt x="6261" y="17074"/>
                  </a:lnTo>
                  <a:cubicBezTo>
                    <a:pt x="5996" y="17202"/>
                    <a:pt x="5667" y="17085"/>
                    <a:pt x="5540" y="16820"/>
                  </a:cubicBezTo>
                  <a:lnTo>
                    <a:pt x="128" y="5445"/>
                  </a:lnTo>
                  <a:cubicBezTo>
                    <a:pt x="1" y="5179"/>
                    <a:pt x="117" y="4850"/>
                    <a:pt x="383" y="47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629100" y="331257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0" y="3693"/>
                  </a:lnTo>
                  <a:lnTo>
                    <a:pt x="4520" y="13190"/>
                  </a:lnTo>
                  <a:lnTo>
                    <a:pt x="12277" y="9498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3121975" y="2843025"/>
              <a:ext cx="396900" cy="222600"/>
            </a:xfrm>
            <a:custGeom>
              <a:avLst/>
              <a:gdLst/>
              <a:ahLst/>
              <a:cxnLst/>
              <a:rect l="l" t="t" r="r" b="b"/>
              <a:pathLst>
                <a:path w="15876" h="8904" extrusionOk="0">
                  <a:moveTo>
                    <a:pt x="807" y="6590"/>
                  </a:moveTo>
                  <a:lnTo>
                    <a:pt x="14103" y="266"/>
                  </a:lnTo>
                  <a:cubicBezTo>
                    <a:pt x="14665" y="1"/>
                    <a:pt x="15334" y="234"/>
                    <a:pt x="15610" y="797"/>
                  </a:cubicBezTo>
                  <a:lnTo>
                    <a:pt x="15610" y="797"/>
                  </a:lnTo>
                  <a:cubicBezTo>
                    <a:pt x="15875" y="1359"/>
                    <a:pt x="15642" y="2027"/>
                    <a:pt x="15079" y="2303"/>
                  </a:cubicBezTo>
                  <a:lnTo>
                    <a:pt x="1773" y="8638"/>
                  </a:lnTo>
                  <a:cubicBezTo>
                    <a:pt x="1210" y="8903"/>
                    <a:pt x="542" y="8659"/>
                    <a:pt x="266" y="8108"/>
                  </a:cubicBezTo>
                  <a:lnTo>
                    <a:pt x="266" y="8108"/>
                  </a:lnTo>
                  <a:cubicBezTo>
                    <a:pt x="1" y="7535"/>
                    <a:pt x="245" y="6866"/>
                    <a:pt x="807" y="659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3076100" y="2656550"/>
              <a:ext cx="344350" cy="297925"/>
            </a:xfrm>
            <a:custGeom>
              <a:avLst/>
              <a:gdLst/>
              <a:ahLst/>
              <a:cxnLst/>
              <a:rect l="l" t="t" r="r" b="b"/>
              <a:pathLst>
                <a:path w="13774" h="11917" extrusionOk="0">
                  <a:moveTo>
                    <a:pt x="382" y="4722"/>
                  </a:moveTo>
                  <a:lnTo>
                    <a:pt x="10028" y="127"/>
                  </a:lnTo>
                  <a:cubicBezTo>
                    <a:pt x="10304" y="0"/>
                    <a:pt x="10622" y="117"/>
                    <a:pt x="10749" y="393"/>
                  </a:cubicBezTo>
                  <a:lnTo>
                    <a:pt x="13646" y="6473"/>
                  </a:lnTo>
                  <a:cubicBezTo>
                    <a:pt x="13773" y="6749"/>
                    <a:pt x="13667" y="7067"/>
                    <a:pt x="13391" y="7194"/>
                  </a:cubicBezTo>
                  <a:lnTo>
                    <a:pt x="3746" y="11789"/>
                  </a:lnTo>
                  <a:cubicBezTo>
                    <a:pt x="3470" y="11916"/>
                    <a:pt x="3152" y="11800"/>
                    <a:pt x="3024" y="11534"/>
                  </a:cubicBezTo>
                  <a:lnTo>
                    <a:pt x="127" y="5444"/>
                  </a:lnTo>
                  <a:cubicBezTo>
                    <a:pt x="0" y="5178"/>
                    <a:pt x="106" y="4849"/>
                    <a:pt x="382" y="47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3126225" y="2706950"/>
              <a:ext cx="244075" cy="197375"/>
            </a:xfrm>
            <a:custGeom>
              <a:avLst/>
              <a:gdLst/>
              <a:ahLst/>
              <a:cxnLst/>
              <a:rect l="l" t="t" r="r" b="b"/>
              <a:pathLst>
                <a:path w="9763" h="7895" extrusionOk="0">
                  <a:moveTo>
                    <a:pt x="7757" y="0"/>
                  </a:moveTo>
                  <a:lnTo>
                    <a:pt x="1" y="3693"/>
                  </a:lnTo>
                  <a:lnTo>
                    <a:pt x="1995" y="7895"/>
                  </a:lnTo>
                  <a:lnTo>
                    <a:pt x="9763" y="4202"/>
                  </a:lnTo>
                  <a:lnTo>
                    <a:pt x="775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3219350" y="2957625"/>
              <a:ext cx="407475" cy="430050"/>
            </a:xfrm>
            <a:custGeom>
              <a:avLst/>
              <a:gdLst/>
              <a:ahLst/>
              <a:cxnLst/>
              <a:rect l="l" t="t" r="r" b="b"/>
              <a:pathLst>
                <a:path w="16299" h="17202" extrusionOk="0">
                  <a:moveTo>
                    <a:pt x="382" y="4723"/>
                  </a:moveTo>
                  <a:lnTo>
                    <a:pt x="10028" y="128"/>
                  </a:lnTo>
                  <a:cubicBezTo>
                    <a:pt x="10304" y="1"/>
                    <a:pt x="10622" y="117"/>
                    <a:pt x="10760" y="383"/>
                  </a:cubicBezTo>
                  <a:lnTo>
                    <a:pt x="16172" y="11769"/>
                  </a:lnTo>
                  <a:cubicBezTo>
                    <a:pt x="16299" y="12034"/>
                    <a:pt x="16182" y="12352"/>
                    <a:pt x="15917" y="12490"/>
                  </a:cubicBezTo>
                  <a:lnTo>
                    <a:pt x="6261" y="17074"/>
                  </a:lnTo>
                  <a:cubicBezTo>
                    <a:pt x="5995" y="17201"/>
                    <a:pt x="5666" y="17095"/>
                    <a:pt x="5539" y="16819"/>
                  </a:cubicBezTo>
                  <a:lnTo>
                    <a:pt x="127" y="5444"/>
                  </a:lnTo>
                  <a:cubicBezTo>
                    <a:pt x="0" y="5179"/>
                    <a:pt x="117" y="4850"/>
                    <a:pt x="382" y="47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3269475" y="300802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1" y="3694"/>
                  </a:lnTo>
                  <a:lnTo>
                    <a:pt x="4521" y="13191"/>
                  </a:lnTo>
                  <a:lnTo>
                    <a:pt x="12278" y="9487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320025" y="2405575"/>
              <a:ext cx="982900" cy="553675"/>
            </a:xfrm>
            <a:custGeom>
              <a:avLst/>
              <a:gdLst/>
              <a:ahLst/>
              <a:cxnLst/>
              <a:rect l="l" t="t" r="r" b="b"/>
              <a:pathLst>
                <a:path w="39316" h="22147" extrusionOk="0">
                  <a:moveTo>
                    <a:pt x="36143" y="669"/>
                  </a:moveTo>
                  <a:lnTo>
                    <a:pt x="36822" y="2102"/>
                  </a:lnTo>
                  <a:cubicBezTo>
                    <a:pt x="37087" y="2664"/>
                    <a:pt x="36854" y="3343"/>
                    <a:pt x="36291" y="3609"/>
                  </a:cubicBezTo>
                  <a:lnTo>
                    <a:pt x="1" y="20884"/>
                  </a:lnTo>
                  <a:lnTo>
                    <a:pt x="606" y="22146"/>
                  </a:lnTo>
                  <a:lnTo>
                    <a:pt x="19971" y="12925"/>
                  </a:lnTo>
                  <a:lnTo>
                    <a:pt x="39316" y="3715"/>
                  </a:lnTo>
                  <a:lnTo>
                    <a:pt x="37554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3197575" y="2357825"/>
              <a:ext cx="46450" cy="33725"/>
            </a:xfrm>
            <a:custGeom>
              <a:avLst/>
              <a:gdLst/>
              <a:ahLst/>
              <a:cxnLst/>
              <a:rect l="l" t="t" r="r" b="b"/>
              <a:pathLst>
                <a:path w="1858" h="1349" extrusionOk="0">
                  <a:moveTo>
                    <a:pt x="447" y="1348"/>
                  </a:moveTo>
                  <a:lnTo>
                    <a:pt x="1858" y="680"/>
                  </a:lnTo>
                  <a:cubicBezTo>
                    <a:pt x="1561" y="181"/>
                    <a:pt x="924" y="1"/>
                    <a:pt x="404" y="255"/>
                  </a:cubicBezTo>
                  <a:lnTo>
                    <a:pt x="1" y="436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2294575" y="2974075"/>
              <a:ext cx="70575" cy="56000"/>
            </a:xfrm>
            <a:custGeom>
              <a:avLst/>
              <a:gdLst/>
              <a:ahLst/>
              <a:cxnLst/>
              <a:rect l="l" t="t" r="r" b="b"/>
              <a:pathLst>
                <a:path w="2823" h="2240" extrusionOk="0">
                  <a:moveTo>
                    <a:pt x="541" y="701"/>
                  </a:moveTo>
                  <a:lnTo>
                    <a:pt x="1634" y="170"/>
                  </a:lnTo>
                  <a:cubicBezTo>
                    <a:pt x="2016" y="1"/>
                    <a:pt x="2462" y="160"/>
                    <a:pt x="2643" y="531"/>
                  </a:cubicBezTo>
                  <a:lnTo>
                    <a:pt x="2643" y="531"/>
                  </a:lnTo>
                  <a:cubicBezTo>
                    <a:pt x="2823" y="903"/>
                    <a:pt x="2664" y="1359"/>
                    <a:pt x="2292" y="1539"/>
                  </a:cubicBezTo>
                  <a:lnTo>
                    <a:pt x="1189" y="2070"/>
                  </a:lnTo>
                  <a:cubicBezTo>
                    <a:pt x="807" y="2240"/>
                    <a:pt x="361" y="2080"/>
                    <a:pt x="181" y="1709"/>
                  </a:cubicBezTo>
                  <a:lnTo>
                    <a:pt x="181" y="1709"/>
                  </a:lnTo>
                  <a:cubicBezTo>
                    <a:pt x="0" y="1338"/>
                    <a:pt x="159" y="881"/>
                    <a:pt x="541" y="7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83975" y="2826850"/>
              <a:ext cx="290775" cy="161050"/>
            </a:xfrm>
            <a:custGeom>
              <a:avLst/>
              <a:gdLst/>
              <a:ahLst/>
              <a:cxnLst/>
              <a:rect l="l" t="t" r="r" b="b"/>
              <a:pathLst>
                <a:path w="11631" h="6442" extrusionOk="0">
                  <a:moveTo>
                    <a:pt x="520" y="4903"/>
                  </a:moveTo>
                  <a:lnTo>
                    <a:pt x="10452" y="181"/>
                  </a:lnTo>
                  <a:cubicBezTo>
                    <a:pt x="10824" y="0"/>
                    <a:pt x="11269" y="160"/>
                    <a:pt x="11450" y="542"/>
                  </a:cubicBezTo>
                  <a:lnTo>
                    <a:pt x="11450" y="542"/>
                  </a:lnTo>
                  <a:cubicBezTo>
                    <a:pt x="11630" y="913"/>
                    <a:pt x="11471" y="1359"/>
                    <a:pt x="11100" y="1539"/>
                  </a:cubicBezTo>
                  <a:lnTo>
                    <a:pt x="1178" y="6261"/>
                  </a:lnTo>
                  <a:cubicBezTo>
                    <a:pt x="807" y="6441"/>
                    <a:pt x="350" y="6282"/>
                    <a:pt x="170" y="5900"/>
                  </a:cubicBezTo>
                  <a:lnTo>
                    <a:pt x="170" y="5900"/>
                  </a:lnTo>
                  <a:cubicBezTo>
                    <a:pt x="0" y="5529"/>
                    <a:pt x="159" y="5083"/>
                    <a:pt x="520" y="490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3535825" y="2542475"/>
              <a:ext cx="395825" cy="250175"/>
            </a:xfrm>
            <a:custGeom>
              <a:avLst/>
              <a:gdLst/>
              <a:ahLst/>
              <a:cxnLst/>
              <a:rect l="l" t="t" r="r" b="b"/>
              <a:pathLst>
                <a:path w="15833" h="10007" extrusionOk="0">
                  <a:moveTo>
                    <a:pt x="0" y="976"/>
                  </a:moveTo>
                  <a:lnTo>
                    <a:pt x="0" y="1221"/>
                  </a:lnTo>
                  <a:cubicBezTo>
                    <a:pt x="0" y="1316"/>
                    <a:pt x="117" y="1687"/>
                    <a:pt x="626" y="1931"/>
                  </a:cubicBezTo>
                  <a:cubicBezTo>
                    <a:pt x="1136" y="2186"/>
                    <a:pt x="14028" y="9094"/>
                    <a:pt x="14028" y="9094"/>
                  </a:cubicBezTo>
                  <a:lnTo>
                    <a:pt x="14262" y="10007"/>
                  </a:lnTo>
                  <a:lnTo>
                    <a:pt x="15005" y="10007"/>
                  </a:lnTo>
                  <a:cubicBezTo>
                    <a:pt x="15238" y="10007"/>
                    <a:pt x="15832" y="9699"/>
                    <a:pt x="15832" y="9158"/>
                  </a:cubicBezTo>
                  <a:lnTo>
                    <a:pt x="15832" y="8362"/>
                  </a:lnTo>
                  <a:lnTo>
                    <a:pt x="14983" y="7736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3547750" y="2534775"/>
              <a:ext cx="356050" cy="580200"/>
            </a:xfrm>
            <a:custGeom>
              <a:avLst/>
              <a:gdLst/>
              <a:ahLst/>
              <a:cxnLst/>
              <a:rect l="l" t="t" r="r" b="b"/>
              <a:pathLst>
                <a:path w="14242" h="23208" extrusionOk="0">
                  <a:moveTo>
                    <a:pt x="1" y="0"/>
                  </a:moveTo>
                  <a:lnTo>
                    <a:pt x="1" y="23207"/>
                  </a:lnTo>
                  <a:lnTo>
                    <a:pt x="14241" y="23207"/>
                  </a:lnTo>
                  <a:lnTo>
                    <a:pt x="14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3573750" y="2567400"/>
              <a:ext cx="303775" cy="547575"/>
            </a:xfrm>
            <a:custGeom>
              <a:avLst/>
              <a:gdLst/>
              <a:ahLst/>
              <a:cxnLst/>
              <a:rect l="l" t="t" r="r" b="b"/>
              <a:pathLst>
                <a:path w="12151" h="21903" extrusionOk="0">
                  <a:moveTo>
                    <a:pt x="12151" y="21902"/>
                  </a:moveTo>
                  <a:lnTo>
                    <a:pt x="10442" y="21902"/>
                  </a:lnTo>
                  <a:lnTo>
                    <a:pt x="10442" y="1"/>
                  </a:lnTo>
                  <a:lnTo>
                    <a:pt x="12151" y="1"/>
                  </a:lnTo>
                  <a:close/>
                  <a:moveTo>
                    <a:pt x="9381" y="21902"/>
                  </a:moveTo>
                  <a:lnTo>
                    <a:pt x="8606" y="21902"/>
                  </a:lnTo>
                  <a:lnTo>
                    <a:pt x="8606" y="1"/>
                  </a:lnTo>
                  <a:lnTo>
                    <a:pt x="9381" y="1"/>
                  </a:lnTo>
                  <a:close/>
                  <a:moveTo>
                    <a:pt x="5497" y="21902"/>
                  </a:moveTo>
                  <a:lnTo>
                    <a:pt x="3959" y="21902"/>
                  </a:lnTo>
                  <a:lnTo>
                    <a:pt x="3959" y="1"/>
                  </a:lnTo>
                  <a:lnTo>
                    <a:pt x="5497" y="1"/>
                  </a:lnTo>
                  <a:close/>
                  <a:moveTo>
                    <a:pt x="690" y="21902"/>
                  </a:moveTo>
                  <a:lnTo>
                    <a:pt x="1" y="21902"/>
                  </a:lnTo>
                  <a:lnTo>
                    <a:pt x="1" y="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3547500" y="2535050"/>
              <a:ext cx="356300" cy="224450"/>
            </a:xfrm>
            <a:custGeom>
              <a:avLst/>
              <a:gdLst/>
              <a:ahLst/>
              <a:cxnLst/>
              <a:rect l="l" t="t" r="r" b="b"/>
              <a:pathLst>
                <a:path w="14252" h="8978" extrusionOk="0">
                  <a:moveTo>
                    <a:pt x="11" y="0"/>
                  </a:moveTo>
                  <a:lnTo>
                    <a:pt x="14251" y="0"/>
                  </a:lnTo>
                  <a:lnTo>
                    <a:pt x="14251" y="8977"/>
                  </a:lnTo>
                  <a:cubicBezTo>
                    <a:pt x="13657" y="8542"/>
                    <a:pt x="13031" y="8149"/>
                    <a:pt x="12394" y="7789"/>
                  </a:cubicBezTo>
                  <a:cubicBezTo>
                    <a:pt x="10728" y="6823"/>
                    <a:pt x="4998" y="3523"/>
                    <a:pt x="3619" y="2759"/>
                  </a:cubicBezTo>
                  <a:cubicBezTo>
                    <a:pt x="2229" y="1984"/>
                    <a:pt x="679" y="2048"/>
                    <a:pt x="265" y="2048"/>
                  </a:cubicBezTo>
                  <a:lnTo>
                    <a:pt x="0" y="2048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2960950" y="1807650"/>
              <a:ext cx="1519025" cy="963525"/>
            </a:xfrm>
            <a:custGeom>
              <a:avLst/>
              <a:gdLst/>
              <a:ahLst/>
              <a:cxnLst/>
              <a:rect l="l" t="t" r="r" b="b"/>
              <a:pathLst>
                <a:path w="60761" h="38541" extrusionOk="0">
                  <a:moveTo>
                    <a:pt x="30381" y="0"/>
                  </a:moveTo>
                  <a:lnTo>
                    <a:pt x="27654" y="117"/>
                  </a:lnTo>
                  <a:lnTo>
                    <a:pt x="27654" y="2409"/>
                  </a:lnTo>
                  <a:cubicBezTo>
                    <a:pt x="27654" y="2876"/>
                    <a:pt x="27760" y="4383"/>
                    <a:pt x="25627" y="4383"/>
                  </a:cubicBezTo>
                  <a:lnTo>
                    <a:pt x="19313" y="4383"/>
                  </a:lnTo>
                  <a:cubicBezTo>
                    <a:pt x="17870" y="4383"/>
                    <a:pt x="17849" y="5603"/>
                    <a:pt x="15801" y="5603"/>
                  </a:cubicBezTo>
                  <a:lnTo>
                    <a:pt x="6962" y="5603"/>
                  </a:lnTo>
                  <a:cubicBezTo>
                    <a:pt x="5901" y="5603"/>
                    <a:pt x="6092" y="4807"/>
                    <a:pt x="4988" y="4807"/>
                  </a:cubicBezTo>
                  <a:lnTo>
                    <a:pt x="1019" y="4807"/>
                  </a:lnTo>
                  <a:cubicBezTo>
                    <a:pt x="160" y="4807"/>
                    <a:pt x="1" y="5741"/>
                    <a:pt x="1423" y="6653"/>
                  </a:cubicBezTo>
                  <a:cubicBezTo>
                    <a:pt x="2845" y="7555"/>
                    <a:pt x="3375" y="7916"/>
                    <a:pt x="4022" y="8192"/>
                  </a:cubicBezTo>
                  <a:cubicBezTo>
                    <a:pt x="4659" y="8479"/>
                    <a:pt x="5805" y="8426"/>
                    <a:pt x="6442" y="8426"/>
                  </a:cubicBezTo>
                  <a:cubicBezTo>
                    <a:pt x="7068" y="8426"/>
                    <a:pt x="7089" y="7842"/>
                    <a:pt x="7874" y="7842"/>
                  </a:cubicBezTo>
                  <a:lnTo>
                    <a:pt x="8744" y="7842"/>
                  </a:lnTo>
                  <a:lnTo>
                    <a:pt x="8744" y="9731"/>
                  </a:lnTo>
                  <a:cubicBezTo>
                    <a:pt x="8744" y="10495"/>
                    <a:pt x="9233" y="11195"/>
                    <a:pt x="9848" y="11757"/>
                  </a:cubicBezTo>
                  <a:cubicBezTo>
                    <a:pt x="10463" y="12320"/>
                    <a:pt x="11705" y="13264"/>
                    <a:pt x="12426" y="13583"/>
                  </a:cubicBezTo>
                  <a:cubicBezTo>
                    <a:pt x="13137" y="13911"/>
                    <a:pt x="14591" y="13583"/>
                    <a:pt x="15589" y="13402"/>
                  </a:cubicBezTo>
                  <a:cubicBezTo>
                    <a:pt x="16119" y="13296"/>
                    <a:pt x="16724" y="13179"/>
                    <a:pt x="17170" y="13084"/>
                  </a:cubicBezTo>
                  <a:cubicBezTo>
                    <a:pt x="17828" y="12946"/>
                    <a:pt x="18507" y="12872"/>
                    <a:pt x="19186" y="12882"/>
                  </a:cubicBezTo>
                  <a:lnTo>
                    <a:pt x="20608" y="12882"/>
                  </a:lnTo>
                  <a:cubicBezTo>
                    <a:pt x="20852" y="12882"/>
                    <a:pt x="21945" y="12925"/>
                    <a:pt x="21945" y="14060"/>
                  </a:cubicBezTo>
                  <a:lnTo>
                    <a:pt x="21945" y="22209"/>
                  </a:lnTo>
                  <a:cubicBezTo>
                    <a:pt x="21945" y="22867"/>
                    <a:pt x="22995" y="23058"/>
                    <a:pt x="22995" y="24353"/>
                  </a:cubicBezTo>
                  <a:lnTo>
                    <a:pt x="22995" y="30369"/>
                  </a:lnTo>
                  <a:lnTo>
                    <a:pt x="23727" y="30369"/>
                  </a:lnTo>
                  <a:cubicBezTo>
                    <a:pt x="24141" y="30369"/>
                    <a:pt x="25691" y="30316"/>
                    <a:pt x="27081" y="31080"/>
                  </a:cubicBezTo>
                  <a:cubicBezTo>
                    <a:pt x="28471" y="31844"/>
                    <a:pt x="34201" y="35144"/>
                    <a:pt x="35856" y="36110"/>
                  </a:cubicBezTo>
                  <a:cubicBezTo>
                    <a:pt x="37522" y="37065"/>
                    <a:pt x="38053" y="37553"/>
                    <a:pt x="38413" y="37882"/>
                  </a:cubicBezTo>
                  <a:cubicBezTo>
                    <a:pt x="38626" y="38052"/>
                    <a:pt x="38764" y="38275"/>
                    <a:pt x="38827" y="38540"/>
                  </a:cubicBezTo>
                  <a:lnTo>
                    <a:pt x="38827" y="20352"/>
                  </a:lnTo>
                  <a:lnTo>
                    <a:pt x="38806" y="20352"/>
                  </a:lnTo>
                  <a:lnTo>
                    <a:pt x="38806" y="14071"/>
                  </a:lnTo>
                  <a:cubicBezTo>
                    <a:pt x="38806" y="12935"/>
                    <a:pt x="39910" y="12882"/>
                    <a:pt x="40154" y="12882"/>
                  </a:cubicBezTo>
                  <a:lnTo>
                    <a:pt x="41576" y="12882"/>
                  </a:lnTo>
                  <a:cubicBezTo>
                    <a:pt x="42244" y="12882"/>
                    <a:pt x="42923" y="12946"/>
                    <a:pt x="43592" y="13094"/>
                  </a:cubicBezTo>
                  <a:cubicBezTo>
                    <a:pt x="44037" y="13179"/>
                    <a:pt x="44632" y="13307"/>
                    <a:pt x="45162" y="13402"/>
                  </a:cubicBezTo>
                  <a:cubicBezTo>
                    <a:pt x="46170" y="13593"/>
                    <a:pt x="47624" y="13911"/>
                    <a:pt x="48335" y="13593"/>
                  </a:cubicBezTo>
                  <a:cubicBezTo>
                    <a:pt x="49056" y="13264"/>
                    <a:pt x="50298" y="12330"/>
                    <a:pt x="50913" y="11768"/>
                  </a:cubicBezTo>
                  <a:cubicBezTo>
                    <a:pt x="51529" y="11206"/>
                    <a:pt x="52017" y="10505"/>
                    <a:pt x="52017" y="9741"/>
                  </a:cubicBezTo>
                  <a:lnTo>
                    <a:pt x="52017" y="7842"/>
                  </a:lnTo>
                  <a:lnTo>
                    <a:pt x="52887" y="7842"/>
                  </a:lnTo>
                  <a:cubicBezTo>
                    <a:pt x="53672" y="7842"/>
                    <a:pt x="53683" y="8426"/>
                    <a:pt x="54320" y="8426"/>
                  </a:cubicBezTo>
                  <a:cubicBezTo>
                    <a:pt x="54956" y="8426"/>
                    <a:pt x="56102" y="8489"/>
                    <a:pt x="56739" y="8203"/>
                  </a:cubicBezTo>
                  <a:cubicBezTo>
                    <a:pt x="57386" y="7916"/>
                    <a:pt x="57917" y="7566"/>
                    <a:pt x="59339" y="6653"/>
                  </a:cubicBezTo>
                  <a:cubicBezTo>
                    <a:pt x="60761" y="5751"/>
                    <a:pt x="60602" y="4807"/>
                    <a:pt x="59742" y="4807"/>
                  </a:cubicBezTo>
                  <a:lnTo>
                    <a:pt x="55773" y="4807"/>
                  </a:lnTo>
                  <a:cubicBezTo>
                    <a:pt x="54670" y="4807"/>
                    <a:pt x="54861" y="5603"/>
                    <a:pt x="53800" y="5603"/>
                  </a:cubicBezTo>
                  <a:lnTo>
                    <a:pt x="44961" y="5603"/>
                  </a:lnTo>
                  <a:cubicBezTo>
                    <a:pt x="42913" y="5603"/>
                    <a:pt x="42881" y="4393"/>
                    <a:pt x="41448" y="4393"/>
                  </a:cubicBezTo>
                  <a:lnTo>
                    <a:pt x="35135" y="4393"/>
                  </a:lnTo>
                  <a:cubicBezTo>
                    <a:pt x="33002" y="4393"/>
                    <a:pt x="33108" y="2876"/>
                    <a:pt x="33108" y="2409"/>
                  </a:cubicBezTo>
                  <a:lnTo>
                    <a:pt x="33108" y="11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en-US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,</a:t>
              </a: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3535825" y="2055425"/>
              <a:ext cx="395825" cy="715750"/>
            </a:xfrm>
            <a:custGeom>
              <a:avLst/>
              <a:gdLst/>
              <a:ahLst/>
              <a:cxnLst/>
              <a:rect l="l" t="t" r="r" b="b"/>
              <a:pathLst>
                <a:path w="15833" h="28630" extrusionOk="0">
                  <a:moveTo>
                    <a:pt x="0" y="19631"/>
                  </a:moveTo>
                  <a:lnTo>
                    <a:pt x="0" y="20458"/>
                  </a:lnTo>
                  <a:lnTo>
                    <a:pt x="732" y="20458"/>
                  </a:lnTo>
                  <a:cubicBezTo>
                    <a:pt x="1146" y="20458"/>
                    <a:pt x="2696" y="20405"/>
                    <a:pt x="4086" y="21169"/>
                  </a:cubicBezTo>
                  <a:cubicBezTo>
                    <a:pt x="5476" y="21933"/>
                    <a:pt x="11206" y="25244"/>
                    <a:pt x="12861" y="26199"/>
                  </a:cubicBezTo>
                  <a:cubicBezTo>
                    <a:pt x="14527" y="27165"/>
                    <a:pt x="15058" y="27653"/>
                    <a:pt x="15418" y="27971"/>
                  </a:cubicBezTo>
                  <a:cubicBezTo>
                    <a:pt x="15631" y="28141"/>
                    <a:pt x="15769" y="28374"/>
                    <a:pt x="15832" y="28629"/>
                  </a:cubicBezTo>
                  <a:lnTo>
                    <a:pt x="15832" y="24087"/>
                  </a:lnTo>
                  <a:cubicBezTo>
                    <a:pt x="15567" y="24395"/>
                    <a:pt x="15132" y="24597"/>
                    <a:pt x="14410" y="24406"/>
                  </a:cubicBezTo>
                  <a:cubicBezTo>
                    <a:pt x="12649" y="23928"/>
                    <a:pt x="12405" y="21244"/>
                    <a:pt x="12405" y="19174"/>
                  </a:cubicBezTo>
                  <a:lnTo>
                    <a:pt x="12405" y="3449"/>
                  </a:lnTo>
                  <a:cubicBezTo>
                    <a:pt x="12405" y="0"/>
                    <a:pt x="11450" y="2950"/>
                    <a:pt x="11450" y="4414"/>
                  </a:cubicBezTo>
                  <a:lnTo>
                    <a:pt x="11450" y="15599"/>
                  </a:lnTo>
                  <a:cubicBezTo>
                    <a:pt x="11450" y="18103"/>
                    <a:pt x="10272" y="19641"/>
                    <a:pt x="6898" y="1964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3644050" y="1807650"/>
              <a:ext cx="184925" cy="203475"/>
            </a:xfrm>
            <a:custGeom>
              <a:avLst/>
              <a:gdLst/>
              <a:ahLst/>
              <a:cxnLst/>
              <a:rect l="l" t="t" r="r" b="b"/>
              <a:pathLst>
                <a:path w="7397" h="8139" extrusionOk="0">
                  <a:moveTo>
                    <a:pt x="3057" y="0"/>
                  </a:moveTo>
                  <a:lnTo>
                    <a:pt x="330" y="117"/>
                  </a:lnTo>
                  <a:lnTo>
                    <a:pt x="330" y="2292"/>
                  </a:lnTo>
                  <a:cubicBezTo>
                    <a:pt x="828" y="2642"/>
                    <a:pt x="1412" y="3035"/>
                    <a:pt x="1815" y="3268"/>
                  </a:cubicBezTo>
                  <a:cubicBezTo>
                    <a:pt x="2685" y="3757"/>
                    <a:pt x="2664" y="4542"/>
                    <a:pt x="1879" y="5539"/>
                  </a:cubicBezTo>
                  <a:cubicBezTo>
                    <a:pt x="1094" y="6547"/>
                    <a:pt x="393" y="7269"/>
                    <a:pt x="192" y="7587"/>
                  </a:cubicBezTo>
                  <a:cubicBezTo>
                    <a:pt x="1" y="7906"/>
                    <a:pt x="478" y="8139"/>
                    <a:pt x="1253" y="7460"/>
                  </a:cubicBezTo>
                  <a:cubicBezTo>
                    <a:pt x="2038" y="6770"/>
                    <a:pt x="3173" y="4796"/>
                    <a:pt x="4500" y="4796"/>
                  </a:cubicBezTo>
                  <a:lnTo>
                    <a:pt x="6357" y="4796"/>
                  </a:lnTo>
                  <a:cubicBezTo>
                    <a:pt x="6686" y="4796"/>
                    <a:pt x="7078" y="4595"/>
                    <a:pt x="7397" y="4361"/>
                  </a:cubicBezTo>
                  <a:cubicBezTo>
                    <a:pt x="5688" y="4181"/>
                    <a:pt x="5784" y="2833"/>
                    <a:pt x="5784" y="2398"/>
                  </a:cubicBezTo>
                  <a:lnTo>
                    <a:pt x="5784" y="117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3893675" y="1966800"/>
              <a:ext cx="367450" cy="381500"/>
            </a:xfrm>
            <a:custGeom>
              <a:avLst/>
              <a:gdLst/>
              <a:ahLst/>
              <a:cxnLst/>
              <a:rect l="l" t="t" r="r" b="b"/>
              <a:pathLst>
                <a:path w="14698" h="15260" extrusionOk="0">
                  <a:moveTo>
                    <a:pt x="1518" y="15260"/>
                  </a:moveTo>
                  <a:lnTo>
                    <a:pt x="1518" y="13986"/>
                  </a:lnTo>
                  <a:lnTo>
                    <a:pt x="1497" y="13986"/>
                  </a:lnTo>
                  <a:lnTo>
                    <a:pt x="1497" y="7705"/>
                  </a:lnTo>
                  <a:cubicBezTo>
                    <a:pt x="1497" y="6569"/>
                    <a:pt x="2601" y="6516"/>
                    <a:pt x="2845" y="6516"/>
                  </a:cubicBezTo>
                  <a:lnTo>
                    <a:pt x="4267" y="6516"/>
                  </a:lnTo>
                  <a:cubicBezTo>
                    <a:pt x="4935" y="6516"/>
                    <a:pt x="5614" y="6580"/>
                    <a:pt x="6283" y="6728"/>
                  </a:cubicBezTo>
                  <a:cubicBezTo>
                    <a:pt x="6728" y="6813"/>
                    <a:pt x="7323" y="6941"/>
                    <a:pt x="7853" y="7036"/>
                  </a:cubicBezTo>
                  <a:cubicBezTo>
                    <a:pt x="8861" y="7227"/>
                    <a:pt x="10315" y="7545"/>
                    <a:pt x="11026" y="7227"/>
                  </a:cubicBezTo>
                  <a:cubicBezTo>
                    <a:pt x="11747" y="6898"/>
                    <a:pt x="12989" y="5964"/>
                    <a:pt x="13604" y="5402"/>
                  </a:cubicBezTo>
                  <a:cubicBezTo>
                    <a:pt x="13668" y="5338"/>
                    <a:pt x="13742" y="5275"/>
                    <a:pt x="13806" y="5211"/>
                  </a:cubicBezTo>
                  <a:lnTo>
                    <a:pt x="13806" y="5200"/>
                  </a:lnTo>
                  <a:cubicBezTo>
                    <a:pt x="14315" y="4670"/>
                    <a:pt x="14697" y="4054"/>
                    <a:pt x="14697" y="3375"/>
                  </a:cubicBezTo>
                  <a:lnTo>
                    <a:pt x="14697" y="1476"/>
                  </a:lnTo>
                  <a:cubicBezTo>
                    <a:pt x="14697" y="1476"/>
                    <a:pt x="12872" y="3906"/>
                    <a:pt x="12045" y="4871"/>
                  </a:cubicBezTo>
                  <a:lnTo>
                    <a:pt x="11907" y="5031"/>
                  </a:lnTo>
                  <a:cubicBezTo>
                    <a:pt x="11854" y="5084"/>
                    <a:pt x="11801" y="5158"/>
                    <a:pt x="11737" y="5222"/>
                  </a:cubicBezTo>
                  <a:lnTo>
                    <a:pt x="11726" y="5243"/>
                  </a:lnTo>
                  <a:lnTo>
                    <a:pt x="11694" y="5275"/>
                  </a:lnTo>
                  <a:lnTo>
                    <a:pt x="11673" y="5307"/>
                  </a:lnTo>
                  <a:cubicBezTo>
                    <a:pt x="10379" y="6781"/>
                    <a:pt x="9646" y="4893"/>
                    <a:pt x="10230" y="4076"/>
                  </a:cubicBezTo>
                  <a:cubicBezTo>
                    <a:pt x="10814" y="3269"/>
                    <a:pt x="11100" y="2611"/>
                    <a:pt x="10294" y="3121"/>
                  </a:cubicBezTo>
                  <a:cubicBezTo>
                    <a:pt x="9487" y="3630"/>
                    <a:pt x="5858" y="5826"/>
                    <a:pt x="5009" y="5826"/>
                  </a:cubicBezTo>
                  <a:cubicBezTo>
                    <a:pt x="4160" y="5826"/>
                    <a:pt x="3619" y="5296"/>
                    <a:pt x="3969" y="4850"/>
                  </a:cubicBezTo>
                  <a:cubicBezTo>
                    <a:pt x="4309" y="4394"/>
                    <a:pt x="5413" y="2866"/>
                    <a:pt x="6007" y="2251"/>
                  </a:cubicBezTo>
                  <a:cubicBezTo>
                    <a:pt x="6612" y="1635"/>
                    <a:pt x="6484" y="1221"/>
                    <a:pt x="6007" y="1561"/>
                  </a:cubicBezTo>
                  <a:cubicBezTo>
                    <a:pt x="5540" y="1900"/>
                    <a:pt x="3683" y="3439"/>
                    <a:pt x="2813" y="4033"/>
                  </a:cubicBezTo>
                  <a:cubicBezTo>
                    <a:pt x="1943" y="4638"/>
                    <a:pt x="1476" y="4458"/>
                    <a:pt x="1327" y="4001"/>
                  </a:cubicBezTo>
                  <a:cubicBezTo>
                    <a:pt x="1189" y="3556"/>
                    <a:pt x="807" y="1784"/>
                    <a:pt x="638" y="1115"/>
                  </a:cubicBezTo>
                  <a:cubicBezTo>
                    <a:pt x="468" y="457"/>
                    <a:pt x="1" y="1"/>
                    <a:pt x="128" y="807"/>
                  </a:cubicBezTo>
                  <a:cubicBezTo>
                    <a:pt x="256" y="1614"/>
                    <a:pt x="1518" y="15260"/>
                    <a:pt x="1518" y="1526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3509825" y="2362875"/>
              <a:ext cx="115950" cy="87575"/>
            </a:xfrm>
            <a:custGeom>
              <a:avLst/>
              <a:gdLst/>
              <a:ahLst/>
              <a:cxnLst/>
              <a:rect l="l" t="t" r="r" b="b"/>
              <a:pathLst>
                <a:path w="4638" h="3503" extrusionOk="0">
                  <a:moveTo>
                    <a:pt x="0" y="0"/>
                  </a:moveTo>
                  <a:cubicBezTo>
                    <a:pt x="0" y="669"/>
                    <a:pt x="1040" y="849"/>
                    <a:pt x="1040" y="2155"/>
                  </a:cubicBezTo>
                  <a:lnTo>
                    <a:pt x="1040" y="3502"/>
                  </a:lnTo>
                  <a:cubicBezTo>
                    <a:pt x="1040" y="1974"/>
                    <a:pt x="2812" y="1836"/>
                    <a:pt x="3534" y="1836"/>
                  </a:cubicBezTo>
                  <a:cubicBezTo>
                    <a:pt x="4245" y="1836"/>
                    <a:pt x="4638" y="1072"/>
                    <a:pt x="4234" y="1072"/>
                  </a:cubicBezTo>
                  <a:lnTo>
                    <a:pt x="2834" y="1072"/>
                  </a:lnTo>
                  <a:cubicBezTo>
                    <a:pt x="1751" y="1072"/>
                    <a:pt x="1507" y="0"/>
                    <a:pt x="95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3303425" y="1917725"/>
              <a:ext cx="346225" cy="182800"/>
            </a:xfrm>
            <a:custGeom>
              <a:avLst/>
              <a:gdLst/>
              <a:ahLst/>
              <a:cxnLst/>
              <a:rect l="l" t="t" r="r" b="b"/>
              <a:pathLst>
                <a:path w="13849" h="7312" extrusionOk="0">
                  <a:moveTo>
                    <a:pt x="5349" y="1"/>
                  </a:moveTo>
                  <a:cubicBezTo>
                    <a:pt x="4160" y="139"/>
                    <a:pt x="4023" y="1200"/>
                    <a:pt x="2102" y="1200"/>
                  </a:cubicBezTo>
                  <a:lnTo>
                    <a:pt x="1" y="1200"/>
                  </a:lnTo>
                  <a:cubicBezTo>
                    <a:pt x="1327" y="1200"/>
                    <a:pt x="1879" y="1518"/>
                    <a:pt x="3036" y="2134"/>
                  </a:cubicBezTo>
                  <a:cubicBezTo>
                    <a:pt x="4203" y="2739"/>
                    <a:pt x="10676" y="6675"/>
                    <a:pt x="11641" y="6972"/>
                  </a:cubicBezTo>
                  <a:cubicBezTo>
                    <a:pt x="12596" y="7259"/>
                    <a:pt x="13583" y="7312"/>
                    <a:pt x="13721" y="7163"/>
                  </a:cubicBezTo>
                  <a:cubicBezTo>
                    <a:pt x="13849" y="7015"/>
                    <a:pt x="13647" y="6813"/>
                    <a:pt x="13647" y="6813"/>
                  </a:cubicBezTo>
                  <a:cubicBezTo>
                    <a:pt x="13647" y="6813"/>
                    <a:pt x="10559" y="5041"/>
                    <a:pt x="8150" y="3450"/>
                  </a:cubicBezTo>
                  <a:cubicBezTo>
                    <a:pt x="5742" y="1847"/>
                    <a:pt x="5084" y="1168"/>
                    <a:pt x="4978" y="701"/>
                  </a:cubicBezTo>
                  <a:cubicBezTo>
                    <a:pt x="4871" y="234"/>
                    <a:pt x="5328" y="11"/>
                    <a:pt x="53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2967600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3756" y="1"/>
                  </a:moveTo>
                  <a:lnTo>
                    <a:pt x="753" y="1"/>
                  </a:lnTo>
                  <a:cubicBezTo>
                    <a:pt x="255" y="1"/>
                    <a:pt x="0" y="319"/>
                    <a:pt x="138" y="754"/>
                  </a:cubicBezTo>
                  <a:lnTo>
                    <a:pt x="1454" y="754"/>
                  </a:lnTo>
                  <a:cubicBezTo>
                    <a:pt x="2080" y="754"/>
                    <a:pt x="2663" y="606"/>
                    <a:pt x="3226" y="1157"/>
                  </a:cubicBezTo>
                  <a:cubicBezTo>
                    <a:pt x="3778" y="1698"/>
                    <a:pt x="3852" y="1815"/>
                    <a:pt x="4361" y="1815"/>
                  </a:cubicBezTo>
                  <a:cubicBezTo>
                    <a:pt x="4871" y="1815"/>
                    <a:pt x="4881" y="1486"/>
                    <a:pt x="4743" y="1370"/>
                  </a:cubicBezTo>
                  <a:cubicBezTo>
                    <a:pt x="4605" y="1253"/>
                    <a:pt x="3937" y="627"/>
                    <a:pt x="3714" y="425"/>
                  </a:cubicBezTo>
                  <a:cubicBezTo>
                    <a:pt x="3502" y="234"/>
                    <a:pt x="3756" y="1"/>
                    <a:pt x="375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3254100" y="2012450"/>
              <a:ext cx="255750" cy="146975"/>
            </a:xfrm>
            <a:custGeom>
              <a:avLst/>
              <a:gdLst/>
              <a:ahLst/>
              <a:cxnLst/>
              <a:rect l="l" t="t" r="r" b="b"/>
              <a:pathLst>
                <a:path w="10230" h="5879" extrusionOk="0">
                  <a:moveTo>
                    <a:pt x="5730" y="4849"/>
                  </a:moveTo>
                  <a:cubicBezTo>
                    <a:pt x="6303" y="4743"/>
                    <a:pt x="6876" y="4690"/>
                    <a:pt x="7460" y="4690"/>
                  </a:cubicBezTo>
                  <a:lnTo>
                    <a:pt x="8882" y="4690"/>
                  </a:lnTo>
                  <a:cubicBezTo>
                    <a:pt x="9126" y="4690"/>
                    <a:pt x="10229" y="4743"/>
                    <a:pt x="10229" y="5879"/>
                  </a:cubicBezTo>
                  <a:cubicBezTo>
                    <a:pt x="10229" y="4573"/>
                    <a:pt x="9030" y="3990"/>
                    <a:pt x="8118" y="3597"/>
                  </a:cubicBezTo>
                  <a:cubicBezTo>
                    <a:pt x="7205" y="3215"/>
                    <a:pt x="1751" y="637"/>
                    <a:pt x="1231" y="403"/>
                  </a:cubicBezTo>
                  <a:cubicBezTo>
                    <a:pt x="722" y="170"/>
                    <a:pt x="0" y="0"/>
                    <a:pt x="616" y="573"/>
                  </a:cubicBezTo>
                  <a:cubicBezTo>
                    <a:pt x="1231" y="1146"/>
                    <a:pt x="5730" y="4849"/>
                    <a:pt x="5730" y="484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3179550" y="2003675"/>
              <a:ext cx="95800" cy="145150"/>
            </a:xfrm>
            <a:custGeom>
              <a:avLst/>
              <a:gdLst/>
              <a:ahLst/>
              <a:cxnLst/>
              <a:rect l="l" t="t" r="r" b="b"/>
              <a:pathLst>
                <a:path w="3832" h="5806" extrusionOk="0">
                  <a:moveTo>
                    <a:pt x="0" y="1"/>
                  </a:moveTo>
                  <a:lnTo>
                    <a:pt x="0" y="1900"/>
                  </a:lnTo>
                  <a:cubicBezTo>
                    <a:pt x="0" y="2664"/>
                    <a:pt x="489" y="3365"/>
                    <a:pt x="1104" y="3927"/>
                  </a:cubicBezTo>
                  <a:cubicBezTo>
                    <a:pt x="1719" y="4489"/>
                    <a:pt x="2961" y="5423"/>
                    <a:pt x="3682" y="5752"/>
                  </a:cubicBezTo>
                  <a:cubicBezTo>
                    <a:pt x="3725" y="5773"/>
                    <a:pt x="3778" y="5784"/>
                    <a:pt x="3831" y="5805"/>
                  </a:cubicBezTo>
                  <a:cubicBezTo>
                    <a:pt x="3831" y="4702"/>
                    <a:pt x="3481" y="4351"/>
                    <a:pt x="2653" y="3396"/>
                  </a:cubicBezTo>
                  <a:cubicBezTo>
                    <a:pt x="1815" y="24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4351025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1125" y="1"/>
                  </a:moveTo>
                  <a:lnTo>
                    <a:pt x="4128" y="1"/>
                  </a:lnTo>
                  <a:cubicBezTo>
                    <a:pt x="4617" y="1"/>
                    <a:pt x="4882" y="319"/>
                    <a:pt x="4744" y="754"/>
                  </a:cubicBezTo>
                  <a:lnTo>
                    <a:pt x="3417" y="754"/>
                  </a:lnTo>
                  <a:cubicBezTo>
                    <a:pt x="2791" y="754"/>
                    <a:pt x="2218" y="606"/>
                    <a:pt x="1656" y="1157"/>
                  </a:cubicBezTo>
                  <a:cubicBezTo>
                    <a:pt x="1094" y="1698"/>
                    <a:pt x="1030" y="1815"/>
                    <a:pt x="510" y="1815"/>
                  </a:cubicBezTo>
                  <a:cubicBezTo>
                    <a:pt x="1" y="1815"/>
                    <a:pt x="1" y="1486"/>
                    <a:pt x="139" y="1370"/>
                  </a:cubicBezTo>
                  <a:cubicBezTo>
                    <a:pt x="277" y="1253"/>
                    <a:pt x="945" y="627"/>
                    <a:pt x="1157" y="425"/>
                  </a:cubicBezTo>
                  <a:cubicBezTo>
                    <a:pt x="1369" y="234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3651750" y="1699950"/>
              <a:ext cx="137450" cy="170600"/>
            </a:xfrm>
            <a:custGeom>
              <a:avLst/>
              <a:gdLst/>
              <a:ahLst/>
              <a:cxnLst/>
              <a:rect l="l" t="t" r="r" b="b"/>
              <a:pathLst>
                <a:path w="5498" h="6824" extrusionOk="0">
                  <a:moveTo>
                    <a:pt x="2749" y="0"/>
                  </a:moveTo>
                  <a:lnTo>
                    <a:pt x="2749" y="0"/>
                  </a:lnTo>
                  <a:cubicBezTo>
                    <a:pt x="4266" y="0"/>
                    <a:pt x="5497" y="1231"/>
                    <a:pt x="5497" y="2748"/>
                  </a:cubicBezTo>
                  <a:lnTo>
                    <a:pt x="5497" y="4075"/>
                  </a:lnTo>
                  <a:cubicBezTo>
                    <a:pt x="5497" y="5592"/>
                    <a:pt x="4266" y="6812"/>
                    <a:pt x="2749" y="6823"/>
                  </a:cubicBezTo>
                  <a:lnTo>
                    <a:pt x="2749" y="6823"/>
                  </a:lnTo>
                  <a:cubicBezTo>
                    <a:pt x="1231" y="6812"/>
                    <a:pt x="0" y="5592"/>
                    <a:pt x="0" y="4075"/>
                  </a:cubicBezTo>
                  <a:lnTo>
                    <a:pt x="0" y="2748"/>
                  </a:lnTo>
                  <a:cubicBezTo>
                    <a:pt x="0" y="1231"/>
                    <a:pt x="1231" y="0"/>
                    <a:pt x="27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3706125" y="1741050"/>
              <a:ext cx="68200" cy="75375"/>
            </a:xfrm>
            <a:custGeom>
              <a:avLst/>
              <a:gdLst/>
              <a:ahLst/>
              <a:cxnLst/>
              <a:rect l="l" t="t" r="r" b="b"/>
              <a:pathLst>
                <a:path w="2728" h="3015" extrusionOk="0">
                  <a:moveTo>
                    <a:pt x="1815" y="648"/>
                  </a:moveTo>
                  <a:cubicBezTo>
                    <a:pt x="1465" y="648"/>
                    <a:pt x="1157" y="415"/>
                    <a:pt x="1072" y="75"/>
                  </a:cubicBezTo>
                  <a:lnTo>
                    <a:pt x="1072" y="75"/>
                  </a:lnTo>
                  <a:cubicBezTo>
                    <a:pt x="1051" y="33"/>
                    <a:pt x="1019" y="11"/>
                    <a:pt x="977" y="11"/>
                  </a:cubicBezTo>
                  <a:cubicBezTo>
                    <a:pt x="924" y="1"/>
                    <a:pt x="881" y="43"/>
                    <a:pt x="871" y="96"/>
                  </a:cubicBezTo>
                  <a:lnTo>
                    <a:pt x="828" y="945"/>
                  </a:lnTo>
                  <a:lnTo>
                    <a:pt x="754" y="2356"/>
                  </a:lnTo>
                  <a:cubicBezTo>
                    <a:pt x="680" y="2484"/>
                    <a:pt x="542" y="2558"/>
                    <a:pt x="393" y="2548"/>
                  </a:cubicBezTo>
                  <a:lnTo>
                    <a:pt x="1" y="2548"/>
                  </a:lnTo>
                  <a:cubicBezTo>
                    <a:pt x="1" y="2548"/>
                    <a:pt x="202" y="2781"/>
                    <a:pt x="319" y="2887"/>
                  </a:cubicBezTo>
                  <a:cubicBezTo>
                    <a:pt x="436" y="2993"/>
                    <a:pt x="521" y="3014"/>
                    <a:pt x="765" y="3014"/>
                  </a:cubicBezTo>
                  <a:cubicBezTo>
                    <a:pt x="1019" y="3014"/>
                    <a:pt x="1136" y="2739"/>
                    <a:pt x="1136" y="2431"/>
                  </a:cubicBezTo>
                  <a:lnTo>
                    <a:pt x="1136" y="1508"/>
                  </a:lnTo>
                  <a:cubicBezTo>
                    <a:pt x="1136" y="1508"/>
                    <a:pt x="1104" y="1200"/>
                    <a:pt x="1508" y="1200"/>
                  </a:cubicBezTo>
                  <a:lnTo>
                    <a:pt x="2632" y="1200"/>
                  </a:lnTo>
                  <a:cubicBezTo>
                    <a:pt x="2685" y="1200"/>
                    <a:pt x="2728" y="1157"/>
                    <a:pt x="2728" y="1104"/>
                  </a:cubicBezTo>
                  <a:lnTo>
                    <a:pt x="2728" y="744"/>
                  </a:lnTo>
                  <a:cubicBezTo>
                    <a:pt x="2728" y="691"/>
                    <a:pt x="2685" y="637"/>
                    <a:pt x="2632" y="6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3715425" y="1820100"/>
              <a:ext cx="26550" cy="5075"/>
            </a:xfrm>
            <a:custGeom>
              <a:avLst/>
              <a:gdLst/>
              <a:ahLst/>
              <a:cxnLst/>
              <a:rect l="l" t="t" r="r" b="b"/>
              <a:pathLst>
                <a:path w="1062" h="203" extrusionOk="0">
                  <a:moveTo>
                    <a:pt x="96" y="1"/>
                  </a:moveTo>
                  <a:lnTo>
                    <a:pt x="955" y="1"/>
                  </a:lnTo>
                  <a:cubicBezTo>
                    <a:pt x="1019" y="1"/>
                    <a:pt x="1061" y="43"/>
                    <a:pt x="1061" y="96"/>
                  </a:cubicBezTo>
                  <a:lnTo>
                    <a:pt x="1061" y="96"/>
                  </a:lnTo>
                  <a:cubicBezTo>
                    <a:pt x="1061" y="160"/>
                    <a:pt x="1019" y="203"/>
                    <a:pt x="955" y="203"/>
                  </a:cubicBezTo>
                  <a:lnTo>
                    <a:pt x="96" y="203"/>
                  </a:lnTo>
                  <a:cubicBezTo>
                    <a:pt x="43" y="203"/>
                    <a:pt x="0" y="160"/>
                    <a:pt x="0" y="96"/>
                  </a:cubicBezTo>
                  <a:lnTo>
                    <a:pt x="0" y="96"/>
                  </a:lnTo>
                  <a:cubicBezTo>
                    <a:pt x="0" y="43"/>
                    <a:pt x="43" y="1"/>
                    <a:pt x="9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3698975" y="1827550"/>
              <a:ext cx="43000" cy="8250"/>
            </a:xfrm>
            <a:custGeom>
              <a:avLst/>
              <a:gdLst/>
              <a:ahLst/>
              <a:cxnLst/>
              <a:rect l="l" t="t" r="r" b="b"/>
              <a:pathLst>
                <a:path w="1720" h="330" extrusionOk="0">
                  <a:moveTo>
                    <a:pt x="159" y="0"/>
                  </a:moveTo>
                  <a:lnTo>
                    <a:pt x="1560" y="0"/>
                  </a:lnTo>
                  <a:cubicBezTo>
                    <a:pt x="1645" y="0"/>
                    <a:pt x="1719" y="74"/>
                    <a:pt x="1719" y="170"/>
                  </a:cubicBezTo>
                  <a:lnTo>
                    <a:pt x="1719" y="170"/>
                  </a:lnTo>
                  <a:cubicBezTo>
                    <a:pt x="1719" y="255"/>
                    <a:pt x="1645" y="329"/>
                    <a:pt x="1560" y="329"/>
                  </a:cubicBezTo>
                  <a:lnTo>
                    <a:pt x="159" y="329"/>
                  </a:lnTo>
                  <a:cubicBezTo>
                    <a:pt x="74" y="329"/>
                    <a:pt x="0" y="255"/>
                    <a:pt x="0" y="170"/>
                  </a:cubicBezTo>
                  <a:lnTo>
                    <a:pt x="0" y="170"/>
                  </a:lnTo>
                  <a:cubicBezTo>
                    <a:pt x="0" y="74"/>
                    <a:pt x="74" y="0"/>
                    <a:pt x="1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3674550" y="1705775"/>
              <a:ext cx="114650" cy="184125"/>
            </a:xfrm>
            <a:custGeom>
              <a:avLst/>
              <a:gdLst/>
              <a:ahLst/>
              <a:cxnLst/>
              <a:rect l="l" t="t" r="r" b="b"/>
              <a:pathLst>
                <a:path w="4586" h="7365" extrusionOk="0">
                  <a:moveTo>
                    <a:pt x="2940" y="1"/>
                  </a:moveTo>
                  <a:cubicBezTo>
                    <a:pt x="3524" y="520"/>
                    <a:pt x="3863" y="1263"/>
                    <a:pt x="3863" y="2048"/>
                  </a:cubicBezTo>
                  <a:lnTo>
                    <a:pt x="3863" y="2059"/>
                  </a:lnTo>
                  <a:lnTo>
                    <a:pt x="3895" y="2059"/>
                  </a:lnTo>
                  <a:cubicBezTo>
                    <a:pt x="3948" y="2059"/>
                    <a:pt x="3991" y="2102"/>
                    <a:pt x="3991" y="2155"/>
                  </a:cubicBezTo>
                  <a:lnTo>
                    <a:pt x="3991" y="2526"/>
                  </a:lnTo>
                  <a:cubicBezTo>
                    <a:pt x="3991" y="2579"/>
                    <a:pt x="3948" y="2621"/>
                    <a:pt x="3895" y="2621"/>
                  </a:cubicBezTo>
                  <a:lnTo>
                    <a:pt x="3863" y="2621"/>
                  </a:lnTo>
                  <a:lnTo>
                    <a:pt x="3863" y="3375"/>
                  </a:lnTo>
                  <a:cubicBezTo>
                    <a:pt x="3863" y="4892"/>
                    <a:pt x="2633" y="6123"/>
                    <a:pt x="1115" y="6123"/>
                  </a:cubicBezTo>
                  <a:cubicBezTo>
                    <a:pt x="733" y="6123"/>
                    <a:pt x="351" y="6038"/>
                    <a:pt x="1" y="5890"/>
                  </a:cubicBezTo>
                  <a:cubicBezTo>
                    <a:pt x="1646" y="7365"/>
                    <a:pt x="4277" y="6388"/>
                    <a:pt x="4564" y="4192"/>
                  </a:cubicBezTo>
                  <a:cubicBezTo>
                    <a:pt x="4574" y="4075"/>
                    <a:pt x="4585" y="3959"/>
                    <a:pt x="4585" y="3842"/>
                  </a:cubicBezTo>
                  <a:lnTo>
                    <a:pt x="4585" y="2515"/>
                  </a:lnTo>
                  <a:cubicBezTo>
                    <a:pt x="4585" y="1422"/>
                    <a:pt x="3938" y="436"/>
                    <a:pt x="29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3422275" y="3107525"/>
              <a:ext cx="607000" cy="541975"/>
            </a:xfrm>
            <a:custGeom>
              <a:avLst/>
              <a:gdLst/>
              <a:ahLst/>
              <a:cxnLst/>
              <a:rect l="l" t="t" r="r" b="b"/>
              <a:pathLst>
                <a:path w="24280" h="21679" extrusionOk="0">
                  <a:moveTo>
                    <a:pt x="616" y="0"/>
                  </a:moveTo>
                  <a:lnTo>
                    <a:pt x="23664" y="0"/>
                  </a:lnTo>
                  <a:cubicBezTo>
                    <a:pt x="24003" y="0"/>
                    <a:pt x="24279" y="276"/>
                    <a:pt x="24279" y="615"/>
                  </a:cubicBezTo>
                  <a:lnTo>
                    <a:pt x="24279" y="21074"/>
                  </a:lnTo>
                  <a:cubicBezTo>
                    <a:pt x="24279" y="21403"/>
                    <a:pt x="24003" y="21679"/>
                    <a:pt x="23664" y="21679"/>
                  </a:cubicBezTo>
                  <a:lnTo>
                    <a:pt x="616" y="21679"/>
                  </a:lnTo>
                  <a:cubicBezTo>
                    <a:pt x="277" y="21679"/>
                    <a:pt x="1" y="21403"/>
                    <a:pt x="1" y="21074"/>
                  </a:cubicBezTo>
                  <a:lnTo>
                    <a:pt x="1" y="615"/>
                  </a:lnTo>
                  <a:cubicBezTo>
                    <a:pt x="1" y="276"/>
                    <a:pt x="277" y="11"/>
                    <a:pt x="61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510" y="1"/>
                  </a:moveTo>
                  <a:lnTo>
                    <a:pt x="26020" y="1"/>
                  </a:lnTo>
                  <a:cubicBezTo>
                    <a:pt x="26296" y="1"/>
                    <a:pt x="26518" y="223"/>
                    <a:pt x="26529" y="499"/>
                  </a:cubicBezTo>
                  <a:lnTo>
                    <a:pt x="26529" y="3025"/>
                  </a:lnTo>
                  <a:cubicBezTo>
                    <a:pt x="26529" y="3301"/>
                    <a:pt x="26296" y="3523"/>
                    <a:pt x="26020" y="3523"/>
                  </a:cubicBezTo>
                  <a:lnTo>
                    <a:pt x="510" y="3523"/>
                  </a:lnTo>
                  <a:cubicBezTo>
                    <a:pt x="234" y="3523"/>
                    <a:pt x="1" y="3301"/>
                    <a:pt x="1" y="3025"/>
                  </a:cubicBezTo>
                  <a:lnTo>
                    <a:pt x="1" y="499"/>
                  </a:lnTo>
                  <a:cubicBezTo>
                    <a:pt x="1" y="223"/>
                    <a:pt x="234" y="1"/>
                    <a:pt x="510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en-US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                            </a:t>
              </a: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24842" y="2399"/>
                  </a:moveTo>
                  <a:lnTo>
                    <a:pt x="6145" y="2399"/>
                  </a:lnTo>
                  <a:lnTo>
                    <a:pt x="1731" y="2399"/>
                  </a:lnTo>
                  <a:lnTo>
                    <a:pt x="1688" y="2399"/>
                  </a:lnTo>
                  <a:lnTo>
                    <a:pt x="1" y="2399"/>
                  </a:lnTo>
                  <a:lnTo>
                    <a:pt x="1" y="3025"/>
                  </a:lnTo>
                  <a:cubicBezTo>
                    <a:pt x="1" y="3301"/>
                    <a:pt x="234" y="3523"/>
                    <a:pt x="510" y="3523"/>
                  </a:cubicBezTo>
                  <a:lnTo>
                    <a:pt x="26020" y="3523"/>
                  </a:lnTo>
                  <a:cubicBezTo>
                    <a:pt x="26296" y="3523"/>
                    <a:pt x="26529" y="3301"/>
                    <a:pt x="26518" y="3025"/>
                  </a:cubicBezTo>
                  <a:lnTo>
                    <a:pt x="26518" y="499"/>
                  </a:lnTo>
                  <a:cubicBezTo>
                    <a:pt x="26518" y="223"/>
                    <a:pt x="26296" y="1"/>
                    <a:pt x="26020" y="1"/>
                  </a:cubicBezTo>
                  <a:lnTo>
                    <a:pt x="25341" y="1"/>
                  </a:lnTo>
                  <a:lnTo>
                    <a:pt x="25341" y="1900"/>
                  </a:lnTo>
                  <a:cubicBezTo>
                    <a:pt x="25341" y="2176"/>
                    <a:pt x="25118" y="2388"/>
                    <a:pt x="24842" y="239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3422275" y="3135900"/>
              <a:ext cx="607000" cy="513600"/>
            </a:xfrm>
            <a:custGeom>
              <a:avLst/>
              <a:gdLst/>
              <a:ahLst/>
              <a:cxnLst/>
              <a:rect l="l" t="t" r="r" b="b"/>
              <a:pathLst>
                <a:path w="24280" h="20544" extrusionOk="0">
                  <a:moveTo>
                    <a:pt x="1" y="2834"/>
                  </a:moveTo>
                  <a:lnTo>
                    <a:pt x="20353" y="2834"/>
                  </a:lnTo>
                  <a:cubicBezTo>
                    <a:pt x="20693" y="2834"/>
                    <a:pt x="20958" y="3110"/>
                    <a:pt x="20958" y="3449"/>
                  </a:cubicBezTo>
                  <a:lnTo>
                    <a:pt x="20958" y="20544"/>
                  </a:lnTo>
                  <a:lnTo>
                    <a:pt x="23664" y="20544"/>
                  </a:lnTo>
                  <a:cubicBezTo>
                    <a:pt x="24003" y="20544"/>
                    <a:pt x="24279" y="20268"/>
                    <a:pt x="24279" y="19939"/>
                  </a:cubicBezTo>
                  <a:lnTo>
                    <a:pt x="2427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3561025" y="3232725"/>
              <a:ext cx="308000" cy="64500"/>
            </a:xfrm>
            <a:custGeom>
              <a:avLst/>
              <a:gdLst/>
              <a:ahLst/>
              <a:cxnLst/>
              <a:rect l="l" t="t" r="r" b="b"/>
              <a:pathLst>
                <a:path w="12320" h="2580" extrusionOk="0">
                  <a:moveTo>
                    <a:pt x="1295" y="1"/>
                  </a:moveTo>
                  <a:lnTo>
                    <a:pt x="11036" y="1"/>
                  </a:lnTo>
                  <a:cubicBezTo>
                    <a:pt x="11747" y="1"/>
                    <a:pt x="12320" y="574"/>
                    <a:pt x="12320" y="1284"/>
                  </a:cubicBezTo>
                  <a:lnTo>
                    <a:pt x="12320" y="1284"/>
                  </a:lnTo>
                  <a:cubicBezTo>
                    <a:pt x="12320" y="1995"/>
                    <a:pt x="11747" y="2568"/>
                    <a:pt x="11036" y="2579"/>
                  </a:cubicBezTo>
                  <a:lnTo>
                    <a:pt x="1295" y="2579"/>
                  </a:lnTo>
                  <a:cubicBezTo>
                    <a:pt x="584" y="2568"/>
                    <a:pt x="0" y="1995"/>
                    <a:pt x="0" y="1284"/>
                  </a:cubicBezTo>
                  <a:lnTo>
                    <a:pt x="0" y="1284"/>
                  </a:lnTo>
                  <a:cubicBezTo>
                    <a:pt x="0" y="574"/>
                    <a:pt x="584" y="1"/>
                    <a:pt x="129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en-US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  </a:t>
              </a: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3459675" y="3232725"/>
              <a:ext cx="66100" cy="64500"/>
            </a:xfrm>
            <a:custGeom>
              <a:avLst/>
              <a:gdLst/>
              <a:ahLst/>
              <a:cxnLst/>
              <a:rect l="l" t="t" r="r" b="b"/>
              <a:pathLst>
                <a:path w="2644" h="2580" extrusionOk="0">
                  <a:moveTo>
                    <a:pt x="1285" y="1"/>
                  </a:moveTo>
                  <a:cubicBezTo>
                    <a:pt x="574" y="1"/>
                    <a:pt x="1" y="574"/>
                    <a:pt x="1" y="1284"/>
                  </a:cubicBezTo>
                  <a:cubicBezTo>
                    <a:pt x="1" y="2006"/>
                    <a:pt x="574" y="2579"/>
                    <a:pt x="1285" y="2579"/>
                  </a:cubicBezTo>
                  <a:lnTo>
                    <a:pt x="1359" y="2579"/>
                  </a:lnTo>
                  <a:cubicBezTo>
                    <a:pt x="2070" y="2579"/>
                    <a:pt x="2643" y="2006"/>
                    <a:pt x="2643" y="1284"/>
                  </a:cubicBezTo>
                  <a:cubicBezTo>
                    <a:pt x="2643" y="574"/>
                    <a:pt x="2070" y="1"/>
                    <a:pt x="13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842275" y="3339900"/>
              <a:ext cx="3756400" cy="1878200"/>
            </a:xfrm>
            <a:custGeom>
              <a:avLst/>
              <a:gdLst/>
              <a:ahLst/>
              <a:cxnLst/>
              <a:rect l="l" t="t" r="r" b="b"/>
              <a:pathLst>
                <a:path w="150256" h="75128" extrusionOk="0">
                  <a:moveTo>
                    <a:pt x="75128" y="0"/>
                  </a:moveTo>
                  <a:cubicBezTo>
                    <a:pt x="116618" y="0"/>
                    <a:pt x="150255" y="33638"/>
                    <a:pt x="150255" y="75128"/>
                  </a:cubicBezTo>
                  <a:lnTo>
                    <a:pt x="0" y="75128"/>
                  </a:lnTo>
                  <a:cubicBezTo>
                    <a:pt x="0" y="33638"/>
                    <a:pt x="33638" y="0"/>
                    <a:pt x="7512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2262200" y="3348650"/>
              <a:ext cx="3336475" cy="1869450"/>
            </a:xfrm>
            <a:custGeom>
              <a:avLst/>
              <a:gdLst/>
              <a:ahLst/>
              <a:cxnLst/>
              <a:rect l="l" t="t" r="r" b="b"/>
              <a:pathLst>
                <a:path w="133459" h="74778" extrusionOk="0">
                  <a:moveTo>
                    <a:pt x="55116" y="64389"/>
                  </a:moveTo>
                  <a:cubicBezTo>
                    <a:pt x="55116" y="64389"/>
                    <a:pt x="52441" y="65620"/>
                    <a:pt x="51136" y="65143"/>
                  </a:cubicBezTo>
                  <a:cubicBezTo>
                    <a:pt x="49821" y="64665"/>
                    <a:pt x="48590" y="63158"/>
                    <a:pt x="47762" y="63975"/>
                  </a:cubicBezTo>
                  <a:cubicBezTo>
                    <a:pt x="46934" y="64793"/>
                    <a:pt x="44738" y="65355"/>
                    <a:pt x="43921" y="64591"/>
                  </a:cubicBezTo>
                  <a:cubicBezTo>
                    <a:pt x="43093" y="63838"/>
                    <a:pt x="41714" y="63084"/>
                    <a:pt x="39655" y="64251"/>
                  </a:cubicBezTo>
                  <a:cubicBezTo>
                    <a:pt x="37586" y="65419"/>
                    <a:pt x="34774" y="64113"/>
                    <a:pt x="33055" y="63700"/>
                  </a:cubicBezTo>
                  <a:cubicBezTo>
                    <a:pt x="31336" y="63286"/>
                    <a:pt x="29617" y="60877"/>
                    <a:pt x="29065" y="60262"/>
                  </a:cubicBezTo>
                  <a:cubicBezTo>
                    <a:pt x="28513" y="59646"/>
                    <a:pt x="27760" y="59986"/>
                    <a:pt x="25691" y="60134"/>
                  </a:cubicBezTo>
                  <a:cubicBezTo>
                    <a:pt x="23632" y="60272"/>
                    <a:pt x="22666" y="58341"/>
                    <a:pt x="21022" y="58203"/>
                  </a:cubicBezTo>
                  <a:cubicBezTo>
                    <a:pt x="19366" y="58065"/>
                    <a:pt x="16968" y="58139"/>
                    <a:pt x="15928" y="58277"/>
                  </a:cubicBezTo>
                  <a:cubicBezTo>
                    <a:pt x="14899" y="58415"/>
                    <a:pt x="13626" y="61057"/>
                    <a:pt x="12628" y="62331"/>
                  </a:cubicBezTo>
                  <a:cubicBezTo>
                    <a:pt x="11641" y="63604"/>
                    <a:pt x="1359" y="73228"/>
                    <a:pt x="255" y="74470"/>
                  </a:cubicBezTo>
                  <a:cubicBezTo>
                    <a:pt x="171" y="74565"/>
                    <a:pt x="86" y="74672"/>
                    <a:pt x="1" y="74778"/>
                  </a:cubicBezTo>
                  <a:lnTo>
                    <a:pt x="59519" y="74778"/>
                  </a:lnTo>
                  <a:cubicBezTo>
                    <a:pt x="59052" y="73579"/>
                    <a:pt x="58617" y="72210"/>
                    <a:pt x="58320" y="71403"/>
                  </a:cubicBezTo>
                  <a:cubicBezTo>
                    <a:pt x="57768" y="69886"/>
                    <a:pt x="58872" y="67891"/>
                    <a:pt x="59010" y="67212"/>
                  </a:cubicBezTo>
                  <a:cubicBezTo>
                    <a:pt x="59148" y="66522"/>
                    <a:pt x="59838" y="66798"/>
                    <a:pt x="61068" y="66862"/>
                  </a:cubicBezTo>
                  <a:cubicBezTo>
                    <a:pt x="62310" y="66936"/>
                    <a:pt x="63413" y="70852"/>
                    <a:pt x="63955" y="72369"/>
                  </a:cubicBezTo>
                  <a:cubicBezTo>
                    <a:pt x="64379" y="73526"/>
                    <a:pt x="65493" y="74046"/>
                    <a:pt x="66554" y="74778"/>
                  </a:cubicBezTo>
                  <a:lnTo>
                    <a:pt x="80498" y="74778"/>
                  </a:lnTo>
                  <a:cubicBezTo>
                    <a:pt x="79330" y="73791"/>
                    <a:pt x="77516" y="71011"/>
                    <a:pt x="77197" y="70544"/>
                  </a:cubicBezTo>
                  <a:cubicBezTo>
                    <a:pt x="76815" y="69992"/>
                    <a:pt x="77993" y="69101"/>
                    <a:pt x="78917" y="68655"/>
                  </a:cubicBezTo>
                  <a:cubicBezTo>
                    <a:pt x="79850" y="68209"/>
                    <a:pt x="80742" y="68517"/>
                    <a:pt x="81495" y="68623"/>
                  </a:cubicBezTo>
                  <a:cubicBezTo>
                    <a:pt x="82259" y="68719"/>
                    <a:pt x="85007" y="69239"/>
                    <a:pt x="85559" y="69345"/>
                  </a:cubicBezTo>
                  <a:cubicBezTo>
                    <a:pt x="86100" y="69440"/>
                    <a:pt x="86175" y="70883"/>
                    <a:pt x="89538" y="71297"/>
                  </a:cubicBezTo>
                  <a:cubicBezTo>
                    <a:pt x="92913" y="71711"/>
                    <a:pt x="93878" y="71923"/>
                    <a:pt x="95417" y="72125"/>
                  </a:cubicBezTo>
                  <a:cubicBezTo>
                    <a:pt x="96966" y="72326"/>
                    <a:pt x="97826" y="71573"/>
                    <a:pt x="99513" y="71647"/>
                  </a:cubicBezTo>
                  <a:cubicBezTo>
                    <a:pt x="101190" y="71711"/>
                    <a:pt x="101709" y="72740"/>
                    <a:pt x="102367" y="73632"/>
                  </a:cubicBezTo>
                  <a:cubicBezTo>
                    <a:pt x="102590" y="73939"/>
                    <a:pt x="102548" y="74343"/>
                    <a:pt x="102367" y="74778"/>
                  </a:cubicBezTo>
                  <a:lnTo>
                    <a:pt x="120895" y="74778"/>
                  </a:lnTo>
                  <a:cubicBezTo>
                    <a:pt x="121011" y="73515"/>
                    <a:pt x="121107" y="72284"/>
                    <a:pt x="121298" y="71679"/>
                  </a:cubicBezTo>
                  <a:cubicBezTo>
                    <a:pt x="121712" y="70363"/>
                    <a:pt x="124120" y="70915"/>
                    <a:pt x="125086" y="71265"/>
                  </a:cubicBezTo>
                  <a:cubicBezTo>
                    <a:pt x="125532" y="71425"/>
                    <a:pt x="125914" y="72984"/>
                    <a:pt x="126253" y="74778"/>
                  </a:cubicBezTo>
                  <a:lnTo>
                    <a:pt x="133458" y="74778"/>
                  </a:lnTo>
                  <a:cubicBezTo>
                    <a:pt x="133458" y="42849"/>
                    <a:pt x="113541" y="15578"/>
                    <a:pt x="85442" y="4701"/>
                  </a:cubicBezTo>
                  <a:cubicBezTo>
                    <a:pt x="84084" y="4701"/>
                    <a:pt x="81400" y="4765"/>
                    <a:pt x="80933" y="5327"/>
                  </a:cubicBezTo>
                  <a:cubicBezTo>
                    <a:pt x="80317" y="6081"/>
                    <a:pt x="79214" y="7800"/>
                    <a:pt x="77845" y="8352"/>
                  </a:cubicBezTo>
                  <a:cubicBezTo>
                    <a:pt x="76465" y="8903"/>
                    <a:pt x="75160" y="8214"/>
                    <a:pt x="74057" y="9105"/>
                  </a:cubicBezTo>
                  <a:cubicBezTo>
                    <a:pt x="72964" y="9996"/>
                    <a:pt x="71510" y="11439"/>
                    <a:pt x="71510" y="11439"/>
                  </a:cubicBezTo>
                  <a:cubicBezTo>
                    <a:pt x="71510" y="11439"/>
                    <a:pt x="71308" y="12267"/>
                    <a:pt x="70555" y="13923"/>
                  </a:cubicBezTo>
                  <a:cubicBezTo>
                    <a:pt x="69801" y="15567"/>
                    <a:pt x="67637" y="16257"/>
                    <a:pt x="66809" y="16257"/>
                  </a:cubicBezTo>
                  <a:cubicBezTo>
                    <a:pt x="65981" y="16257"/>
                    <a:pt x="64952" y="15397"/>
                    <a:pt x="64326" y="15334"/>
                  </a:cubicBezTo>
                  <a:cubicBezTo>
                    <a:pt x="63711" y="15260"/>
                    <a:pt x="61514" y="15504"/>
                    <a:pt x="60824" y="15397"/>
                  </a:cubicBezTo>
                  <a:cubicBezTo>
                    <a:pt x="60135" y="15291"/>
                    <a:pt x="59169" y="13880"/>
                    <a:pt x="59137" y="13095"/>
                  </a:cubicBezTo>
                  <a:cubicBezTo>
                    <a:pt x="59105" y="12299"/>
                    <a:pt x="58140" y="12182"/>
                    <a:pt x="57079" y="12182"/>
                  </a:cubicBezTo>
                  <a:cubicBezTo>
                    <a:pt x="56007" y="12182"/>
                    <a:pt x="55349" y="10219"/>
                    <a:pt x="57185" y="10219"/>
                  </a:cubicBezTo>
                  <a:lnTo>
                    <a:pt x="59583" y="10219"/>
                  </a:lnTo>
                  <a:cubicBezTo>
                    <a:pt x="60485" y="10219"/>
                    <a:pt x="60761" y="8850"/>
                    <a:pt x="61960" y="8850"/>
                  </a:cubicBezTo>
                  <a:lnTo>
                    <a:pt x="64369" y="8850"/>
                  </a:lnTo>
                  <a:cubicBezTo>
                    <a:pt x="65366" y="8850"/>
                    <a:pt x="67287" y="8956"/>
                    <a:pt x="67287" y="6240"/>
                  </a:cubicBezTo>
                  <a:cubicBezTo>
                    <a:pt x="67287" y="3524"/>
                    <a:pt x="64984" y="3619"/>
                    <a:pt x="61334" y="3619"/>
                  </a:cubicBezTo>
                  <a:cubicBezTo>
                    <a:pt x="57694" y="3619"/>
                    <a:pt x="58861" y="2144"/>
                    <a:pt x="56559" y="2144"/>
                  </a:cubicBezTo>
                  <a:lnTo>
                    <a:pt x="53333" y="2144"/>
                  </a:lnTo>
                  <a:cubicBezTo>
                    <a:pt x="52229" y="2144"/>
                    <a:pt x="51402" y="871"/>
                    <a:pt x="51168" y="86"/>
                  </a:cubicBezTo>
                  <a:cubicBezTo>
                    <a:pt x="51158" y="54"/>
                    <a:pt x="51136" y="22"/>
                    <a:pt x="51104" y="1"/>
                  </a:cubicBezTo>
                  <a:cubicBezTo>
                    <a:pt x="45194" y="552"/>
                    <a:pt x="39358" y="1826"/>
                    <a:pt x="33744" y="3768"/>
                  </a:cubicBezTo>
                  <a:cubicBezTo>
                    <a:pt x="33914" y="4415"/>
                    <a:pt x="34095" y="5603"/>
                    <a:pt x="33394" y="6378"/>
                  </a:cubicBezTo>
                  <a:cubicBezTo>
                    <a:pt x="32397" y="7471"/>
                    <a:pt x="31813" y="7853"/>
                    <a:pt x="30646" y="8808"/>
                  </a:cubicBezTo>
                  <a:cubicBezTo>
                    <a:pt x="29479" y="9774"/>
                    <a:pt x="30434" y="10877"/>
                    <a:pt x="29267" y="12426"/>
                  </a:cubicBezTo>
                  <a:cubicBezTo>
                    <a:pt x="28099" y="13976"/>
                    <a:pt x="26444" y="16172"/>
                    <a:pt x="26041" y="16724"/>
                  </a:cubicBezTo>
                  <a:cubicBezTo>
                    <a:pt x="25627" y="17276"/>
                    <a:pt x="25553" y="17445"/>
                    <a:pt x="25627" y="18507"/>
                  </a:cubicBezTo>
                  <a:cubicBezTo>
                    <a:pt x="25691" y="19568"/>
                    <a:pt x="24969" y="20979"/>
                    <a:pt x="24629" y="21669"/>
                  </a:cubicBezTo>
                  <a:cubicBezTo>
                    <a:pt x="24279" y="22358"/>
                    <a:pt x="25446" y="24184"/>
                    <a:pt x="25998" y="24725"/>
                  </a:cubicBezTo>
                  <a:cubicBezTo>
                    <a:pt x="26550" y="25276"/>
                    <a:pt x="28269" y="24417"/>
                    <a:pt x="28853" y="24385"/>
                  </a:cubicBezTo>
                  <a:cubicBezTo>
                    <a:pt x="29436" y="24353"/>
                    <a:pt x="30922" y="26316"/>
                    <a:pt x="31261" y="26656"/>
                  </a:cubicBezTo>
                  <a:cubicBezTo>
                    <a:pt x="31612" y="26995"/>
                    <a:pt x="32927" y="27017"/>
                    <a:pt x="33946" y="27017"/>
                  </a:cubicBezTo>
                  <a:cubicBezTo>
                    <a:pt x="34954" y="27017"/>
                    <a:pt x="36121" y="26741"/>
                    <a:pt x="36779" y="25849"/>
                  </a:cubicBezTo>
                  <a:cubicBezTo>
                    <a:pt x="37437" y="24958"/>
                    <a:pt x="38583" y="22836"/>
                    <a:pt x="38838" y="22263"/>
                  </a:cubicBezTo>
                  <a:cubicBezTo>
                    <a:pt x="39103" y="21690"/>
                    <a:pt x="38466" y="18199"/>
                    <a:pt x="38392" y="17509"/>
                  </a:cubicBezTo>
                  <a:cubicBezTo>
                    <a:pt x="38329" y="16819"/>
                    <a:pt x="38604" y="15928"/>
                    <a:pt x="39740" y="14411"/>
                  </a:cubicBezTo>
                  <a:cubicBezTo>
                    <a:pt x="40875" y="12904"/>
                    <a:pt x="41353" y="12384"/>
                    <a:pt x="41660" y="11906"/>
                  </a:cubicBezTo>
                  <a:cubicBezTo>
                    <a:pt x="41968" y="11418"/>
                    <a:pt x="43072" y="11386"/>
                    <a:pt x="43687" y="11768"/>
                  </a:cubicBezTo>
                  <a:cubicBezTo>
                    <a:pt x="44303" y="12150"/>
                    <a:pt x="45481" y="12904"/>
                    <a:pt x="44515" y="14655"/>
                  </a:cubicBezTo>
                  <a:cubicBezTo>
                    <a:pt x="43549" y="16416"/>
                    <a:pt x="42997" y="17414"/>
                    <a:pt x="42828" y="17817"/>
                  </a:cubicBezTo>
                  <a:cubicBezTo>
                    <a:pt x="42658" y="18231"/>
                    <a:pt x="42244" y="19748"/>
                    <a:pt x="43486" y="20639"/>
                  </a:cubicBezTo>
                  <a:cubicBezTo>
                    <a:pt x="44716" y="21531"/>
                    <a:pt x="45576" y="20745"/>
                    <a:pt x="46711" y="19780"/>
                  </a:cubicBezTo>
                  <a:cubicBezTo>
                    <a:pt x="47847" y="18814"/>
                    <a:pt x="50638" y="15514"/>
                    <a:pt x="51083" y="14962"/>
                  </a:cubicBezTo>
                  <a:cubicBezTo>
                    <a:pt x="51529" y="14421"/>
                    <a:pt x="52357" y="14591"/>
                    <a:pt x="53036" y="14655"/>
                  </a:cubicBezTo>
                  <a:cubicBezTo>
                    <a:pt x="53725" y="14729"/>
                    <a:pt x="53450" y="16002"/>
                    <a:pt x="53418" y="16819"/>
                  </a:cubicBezTo>
                  <a:cubicBezTo>
                    <a:pt x="53386" y="17647"/>
                    <a:pt x="54107" y="18443"/>
                    <a:pt x="54585" y="18857"/>
                  </a:cubicBezTo>
                  <a:cubicBezTo>
                    <a:pt x="55073" y="19260"/>
                    <a:pt x="56134" y="18369"/>
                    <a:pt x="57163" y="18644"/>
                  </a:cubicBezTo>
                  <a:cubicBezTo>
                    <a:pt x="58203" y="18920"/>
                    <a:pt x="59371" y="20470"/>
                    <a:pt x="59604" y="20809"/>
                  </a:cubicBezTo>
                  <a:cubicBezTo>
                    <a:pt x="59848" y="21149"/>
                    <a:pt x="60506" y="23324"/>
                    <a:pt x="57683" y="23324"/>
                  </a:cubicBezTo>
                  <a:lnTo>
                    <a:pt x="48887" y="23324"/>
                  </a:lnTo>
                  <a:cubicBezTo>
                    <a:pt x="46000" y="23324"/>
                    <a:pt x="45756" y="30571"/>
                    <a:pt x="40812" y="30571"/>
                  </a:cubicBezTo>
                  <a:lnTo>
                    <a:pt x="31039" y="30571"/>
                  </a:lnTo>
                  <a:cubicBezTo>
                    <a:pt x="27876" y="30571"/>
                    <a:pt x="25340" y="35453"/>
                    <a:pt x="21796" y="35453"/>
                  </a:cubicBezTo>
                  <a:cubicBezTo>
                    <a:pt x="18252" y="35453"/>
                    <a:pt x="17806" y="36662"/>
                    <a:pt x="16639" y="38105"/>
                  </a:cubicBezTo>
                  <a:cubicBezTo>
                    <a:pt x="15472" y="39559"/>
                    <a:pt x="13986" y="41756"/>
                    <a:pt x="14262" y="43231"/>
                  </a:cubicBezTo>
                  <a:cubicBezTo>
                    <a:pt x="14549" y="44706"/>
                    <a:pt x="15260" y="46255"/>
                    <a:pt x="13403" y="48282"/>
                  </a:cubicBezTo>
                  <a:cubicBezTo>
                    <a:pt x="11556" y="50308"/>
                    <a:pt x="10686" y="49778"/>
                    <a:pt x="9116" y="49884"/>
                  </a:cubicBezTo>
                  <a:cubicBezTo>
                    <a:pt x="7535" y="49990"/>
                    <a:pt x="6569" y="51571"/>
                    <a:pt x="6049" y="52982"/>
                  </a:cubicBezTo>
                  <a:cubicBezTo>
                    <a:pt x="5529" y="54383"/>
                    <a:pt x="5879" y="57142"/>
                    <a:pt x="7938" y="57142"/>
                  </a:cubicBezTo>
                  <a:lnTo>
                    <a:pt x="11493" y="57142"/>
                  </a:lnTo>
                  <a:cubicBezTo>
                    <a:pt x="12692" y="57142"/>
                    <a:pt x="15514" y="56346"/>
                    <a:pt x="15514" y="53768"/>
                  </a:cubicBezTo>
                  <a:lnTo>
                    <a:pt x="15514" y="50319"/>
                  </a:lnTo>
                  <a:cubicBezTo>
                    <a:pt x="15514" y="49565"/>
                    <a:pt x="15292" y="48568"/>
                    <a:pt x="16979" y="46499"/>
                  </a:cubicBezTo>
                  <a:cubicBezTo>
                    <a:pt x="18666" y="44440"/>
                    <a:pt x="19727" y="44546"/>
                    <a:pt x="21998" y="44546"/>
                  </a:cubicBezTo>
                  <a:lnTo>
                    <a:pt x="25330" y="44546"/>
                  </a:lnTo>
                  <a:cubicBezTo>
                    <a:pt x="26868" y="44546"/>
                    <a:pt x="28513" y="45448"/>
                    <a:pt x="30115" y="47868"/>
                  </a:cubicBezTo>
                  <a:cubicBezTo>
                    <a:pt x="31707" y="50287"/>
                    <a:pt x="31601" y="49799"/>
                    <a:pt x="33299" y="49799"/>
                  </a:cubicBezTo>
                  <a:cubicBezTo>
                    <a:pt x="35007" y="49799"/>
                    <a:pt x="37331" y="49629"/>
                    <a:pt x="37978" y="49799"/>
                  </a:cubicBezTo>
                  <a:cubicBezTo>
                    <a:pt x="38615" y="49969"/>
                    <a:pt x="41056" y="50510"/>
                    <a:pt x="41056" y="54256"/>
                  </a:cubicBezTo>
                  <a:cubicBezTo>
                    <a:pt x="41056" y="54256"/>
                    <a:pt x="41098" y="56463"/>
                    <a:pt x="42902" y="56463"/>
                  </a:cubicBezTo>
                  <a:lnTo>
                    <a:pt x="45693" y="56463"/>
                  </a:lnTo>
                  <a:cubicBezTo>
                    <a:pt x="46924" y="56463"/>
                    <a:pt x="46871" y="54585"/>
                    <a:pt x="48292" y="54585"/>
                  </a:cubicBezTo>
                  <a:lnTo>
                    <a:pt x="50818" y="54585"/>
                  </a:lnTo>
                  <a:cubicBezTo>
                    <a:pt x="51614" y="54585"/>
                    <a:pt x="52028" y="57991"/>
                    <a:pt x="53057" y="58967"/>
                  </a:cubicBezTo>
                  <a:cubicBezTo>
                    <a:pt x="54086" y="59943"/>
                    <a:pt x="54914" y="59795"/>
                    <a:pt x="56357" y="59795"/>
                  </a:cubicBezTo>
                  <a:cubicBezTo>
                    <a:pt x="57800" y="59795"/>
                    <a:pt x="59095" y="60463"/>
                    <a:pt x="59095" y="61747"/>
                  </a:cubicBezTo>
                  <a:cubicBezTo>
                    <a:pt x="59095" y="63042"/>
                    <a:pt x="59243" y="64283"/>
                    <a:pt x="57747" y="64283"/>
                  </a:cubicBezTo>
                  <a:cubicBezTo>
                    <a:pt x="56251" y="64283"/>
                    <a:pt x="55763" y="64230"/>
                    <a:pt x="55116" y="64400"/>
                  </a:cubicBezTo>
                  <a:close/>
                  <a:moveTo>
                    <a:pt x="20003" y="23939"/>
                  </a:moveTo>
                  <a:cubicBezTo>
                    <a:pt x="20003" y="23939"/>
                    <a:pt x="21690" y="26868"/>
                    <a:pt x="22189" y="27452"/>
                  </a:cubicBezTo>
                  <a:cubicBezTo>
                    <a:pt x="22677" y="28025"/>
                    <a:pt x="23091" y="28067"/>
                    <a:pt x="23961" y="28067"/>
                  </a:cubicBezTo>
                  <a:lnTo>
                    <a:pt x="26455" y="28067"/>
                  </a:lnTo>
                  <a:cubicBezTo>
                    <a:pt x="27006" y="28067"/>
                    <a:pt x="27611" y="28587"/>
                    <a:pt x="27611" y="29394"/>
                  </a:cubicBezTo>
                  <a:cubicBezTo>
                    <a:pt x="27611" y="30200"/>
                    <a:pt x="27134" y="30943"/>
                    <a:pt x="25319" y="30943"/>
                  </a:cubicBezTo>
                  <a:lnTo>
                    <a:pt x="19547" y="30943"/>
                  </a:lnTo>
                  <a:cubicBezTo>
                    <a:pt x="18539" y="30943"/>
                    <a:pt x="17531" y="28428"/>
                    <a:pt x="15058" y="28428"/>
                  </a:cubicBezTo>
                  <a:cubicBezTo>
                    <a:pt x="12586" y="28428"/>
                    <a:pt x="11991" y="25903"/>
                    <a:pt x="13721" y="25903"/>
                  </a:cubicBezTo>
                  <a:lnTo>
                    <a:pt x="17297" y="25903"/>
                  </a:lnTo>
                  <a:cubicBezTo>
                    <a:pt x="18178" y="25903"/>
                    <a:pt x="18146" y="24438"/>
                    <a:pt x="18146" y="24035"/>
                  </a:cubicBezTo>
                  <a:cubicBezTo>
                    <a:pt x="18146" y="23621"/>
                    <a:pt x="19610" y="23197"/>
                    <a:pt x="19992" y="23950"/>
                  </a:cubicBezTo>
                  <a:close/>
                  <a:moveTo>
                    <a:pt x="90695" y="46945"/>
                  </a:moveTo>
                  <a:cubicBezTo>
                    <a:pt x="92711" y="46945"/>
                    <a:pt x="93719" y="49396"/>
                    <a:pt x="92287" y="50818"/>
                  </a:cubicBezTo>
                  <a:cubicBezTo>
                    <a:pt x="90865" y="52240"/>
                    <a:pt x="88424" y="51231"/>
                    <a:pt x="88424" y="49215"/>
                  </a:cubicBezTo>
                  <a:cubicBezTo>
                    <a:pt x="88424" y="47953"/>
                    <a:pt x="89432" y="46945"/>
                    <a:pt x="90684" y="46945"/>
                  </a:cubicBezTo>
                  <a:close/>
                  <a:moveTo>
                    <a:pt x="50574" y="45501"/>
                  </a:moveTo>
                  <a:cubicBezTo>
                    <a:pt x="51720" y="44164"/>
                    <a:pt x="53269" y="42403"/>
                    <a:pt x="53863" y="41968"/>
                  </a:cubicBezTo>
                  <a:cubicBezTo>
                    <a:pt x="54840" y="41246"/>
                    <a:pt x="55200" y="41395"/>
                    <a:pt x="56124" y="41395"/>
                  </a:cubicBezTo>
                  <a:lnTo>
                    <a:pt x="57715" y="41395"/>
                  </a:lnTo>
                  <a:cubicBezTo>
                    <a:pt x="58002" y="41395"/>
                    <a:pt x="58235" y="42265"/>
                    <a:pt x="58819" y="42265"/>
                  </a:cubicBezTo>
                  <a:lnTo>
                    <a:pt x="60304" y="42265"/>
                  </a:lnTo>
                  <a:cubicBezTo>
                    <a:pt x="61037" y="42265"/>
                    <a:pt x="62352" y="42191"/>
                    <a:pt x="63063" y="42891"/>
                  </a:cubicBezTo>
                  <a:cubicBezTo>
                    <a:pt x="63764" y="43602"/>
                    <a:pt x="66066" y="46403"/>
                    <a:pt x="66448" y="46998"/>
                  </a:cubicBezTo>
                  <a:cubicBezTo>
                    <a:pt x="66841" y="47592"/>
                    <a:pt x="67064" y="47921"/>
                    <a:pt x="67064" y="49237"/>
                  </a:cubicBezTo>
                  <a:cubicBezTo>
                    <a:pt x="67064" y="50552"/>
                    <a:pt x="66448" y="50775"/>
                    <a:pt x="65536" y="50775"/>
                  </a:cubicBezTo>
                  <a:lnTo>
                    <a:pt x="58713" y="50775"/>
                  </a:lnTo>
                  <a:cubicBezTo>
                    <a:pt x="57291" y="50775"/>
                    <a:pt x="57142" y="49873"/>
                    <a:pt x="54840" y="49873"/>
                  </a:cubicBezTo>
                  <a:lnTo>
                    <a:pt x="52049" y="49873"/>
                  </a:lnTo>
                  <a:cubicBezTo>
                    <a:pt x="49375" y="49873"/>
                    <a:pt x="49630" y="46616"/>
                    <a:pt x="50574" y="45501"/>
                  </a:cubicBezTo>
                  <a:close/>
                  <a:moveTo>
                    <a:pt x="80922" y="44260"/>
                  </a:moveTo>
                  <a:cubicBezTo>
                    <a:pt x="82132" y="44239"/>
                    <a:pt x="82206" y="46064"/>
                    <a:pt x="82206" y="46064"/>
                  </a:cubicBezTo>
                  <a:lnTo>
                    <a:pt x="82206" y="51688"/>
                  </a:lnTo>
                  <a:cubicBezTo>
                    <a:pt x="82206" y="54521"/>
                    <a:pt x="83798" y="54627"/>
                    <a:pt x="86493" y="54627"/>
                  </a:cubicBezTo>
                  <a:cubicBezTo>
                    <a:pt x="89178" y="54627"/>
                    <a:pt x="88445" y="58903"/>
                    <a:pt x="86949" y="58903"/>
                  </a:cubicBezTo>
                  <a:lnTo>
                    <a:pt x="80922" y="58903"/>
                  </a:lnTo>
                  <a:cubicBezTo>
                    <a:pt x="79214" y="58903"/>
                    <a:pt x="78598" y="57980"/>
                    <a:pt x="78598" y="55815"/>
                  </a:cubicBezTo>
                  <a:lnTo>
                    <a:pt x="78598" y="47571"/>
                  </a:lnTo>
                  <a:cubicBezTo>
                    <a:pt x="78609" y="44419"/>
                    <a:pt x="80922" y="44260"/>
                    <a:pt x="80922" y="4426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775150" y="3861975"/>
              <a:ext cx="54675" cy="54925"/>
            </a:xfrm>
            <a:custGeom>
              <a:avLst/>
              <a:gdLst/>
              <a:ahLst/>
              <a:cxnLst/>
              <a:rect l="l" t="t" r="r" b="b"/>
              <a:pathLst>
                <a:path w="2187" h="2197" extrusionOk="0">
                  <a:moveTo>
                    <a:pt x="1794" y="807"/>
                  </a:moveTo>
                  <a:cubicBezTo>
                    <a:pt x="2186" y="807"/>
                    <a:pt x="2186" y="1401"/>
                    <a:pt x="1794" y="1401"/>
                  </a:cubicBezTo>
                  <a:lnTo>
                    <a:pt x="1391" y="1401"/>
                  </a:lnTo>
                  <a:lnTo>
                    <a:pt x="1391" y="1804"/>
                  </a:lnTo>
                  <a:cubicBezTo>
                    <a:pt x="1391" y="2197"/>
                    <a:pt x="796" y="2197"/>
                    <a:pt x="796" y="1804"/>
                  </a:cubicBezTo>
                  <a:lnTo>
                    <a:pt x="796" y="1401"/>
                  </a:lnTo>
                  <a:lnTo>
                    <a:pt x="393" y="1401"/>
                  </a:lnTo>
                  <a:cubicBezTo>
                    <a:pt x="1" y="1401"/>
                    <a:pt x="1" y="807"/>
                    <a:pt x="393" y="807"/>
                  </a:cubicBezTo>
                  <a:lnTo>
                    <a:pt x="796" y="807"/>
                  </a:lnTo>
                  <a:lnTo>
                    <a:pt x="796" y="403"/>
                  </a:lnTo>
                  <a:cubicBezTo>
                    <a:pt x="796" y="0"/>
                    <a:pt x="1391" y="0"/>
                    <a:pt x="1391" y="403"/>
                  </a:cubicBezTo>
                  <a:lnTo>
                    <a:pt x="1391" y="8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3993950" y="4188525"/>
              <a:ext cx="54950" cy="54950"/>
            </a:xfrm>
            <a:custGeom>
              <a:avLst/>
              <a:gdLst/>
              <a:ahLst/>
              <a:cxnLst/>
              <a:rect l="l" t="t" r="r" b="b"/>
              <a:pathLst>
                <a:path w="2198" h="2198" extrusionOk="0">
                  <a:moveTo>
                    <a:pt x="1805" y="828"/>
                  </a:moveTo>
                  <a:cubicBezTo>
                    <a:pt x="2197" y="828"/>
                    <a:pt x="2197" y="1423"/>
                    <a:pt x="1805" y="1423"/>
                  </a:cubicBezTo>
                  <a:lnTo>
                    <a:pt x="1402" y="1423"/>
                  </a:lnTo>
                  <a:lnTo>
                    <a:pt x="1402" y="1826"/>
                  </a:lnTo>
                  <a:cubicBezTo>
                    <a:pt x="1370" y="2197"/>
                    <a:pt x="829" y="2197"/>
                    <a:pt x="807" y="1826"/>
                  </a:cubicBezTo>
                  <a:lnTo>
                    <a:pt x="807" y="1423"/>
                  </a:lnTo>
                  <a:lnTo>
                    <a:pt x="404" y="1423"/>
                  </a:lnTo>
                  <a:cubicBezTo>
                    <a:pt x="1" y="1423"/>
                    <a:pt x="1" y="828"/>
                    <a:pt x="404" y="828"/>
                  </a:cubicBezTo>
                  <a:lnTo>
                    <a:pt x="807" y="828"/>
                  </a:lnTo>
                  <a:lnTo>
                    <a:pt x="807" y="425"/>
                  </a:lnTo>
                  <a:cubicBezTo>
                    <a:pt x="776" y="1"/>
                    <a:pt x="1423" y="1"/>
                    <a:pt x="1402" y="425"/>
                  </a:cubicBezTo>
                  <a:lnTo>
                    <a:pt x="1402" y="8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5993650" y="4949075"/>
              <a:ext cx="56250" cy="56275"/>
            </a:xfrm>
            <a:custGeom>
              <a:avLst/>
              <a:gdLst/>
              <a:ahLst/>
              <a:cxnLst/>
              <a:rect l="l" t="t" r="r" b="b"/>
              <a:pathLst>
                <a:path w="2250" h="2251" extrusionOk="0">
                  <a:moveTo>
                    <a:pt x="1836" y="829"/>
                  </a:moveTo>
                  <a:cubicBezTo>
                    <a:pt x="2250" y="797"/>
                    <a:pt x="2250" y="1444"/>
                    <a:pt x="1836" y="1423"/>
                  </a:cubicBezTo>
                  <a:lnTo>
                    <a:pt x="1422" y="1423"/>
                  </a:lnTo>
                  <a:lnTo>
                    <a:pt x="1422" y="1826"/>
                  </a:lnTo>
                  <a:cubicBezTo>
                    <a:pt x="1454" y="2250"/>
                    <a:pt x="807" y="2250"/>
                    <a:pt x="839" y="1826"/>
                  </a:cubicBezTo>
                  <a:lnTo>
                    <a:pt x="839" y="1423"/>
                  </a:lnTo>
                  <a:lnTo>
                    <a:pt x="425" y="1423"/>
                  </a:lnTo>
                  <a:cubicBezTo>
                    <a:pt x="0" y="1444"/>
                    <a:pt x="0" y="797"/>
                    <a:pt x="425" y="829"/>
                  </a:cubicBezTo>
                  <a:lnTo>
                    <a:pt x="839" y="829"/>
                  </a:lnTo>
                  <a:lnTo>
                    <a:pt x="839" y="425"/>
                  </a:lnTo>
                  <a:cubicBezTo>
                    <a:pt x="807" y="1"/>
                    <a:pt x="1454" y="1"/>
                    <a:pt x="1433" y="425"/>
                  </a:cubicBezTo>
                  <a:lnTo>
                    <a:pt x="1433" y="8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4818650" y="1861825"/>
              <a:ext cx="98975" cy="356900"/>
            </a:xfrm>
            <a:custGeom>
              <a:avLst/>
              <a:gdLst/>
              <a:ahLst/>
              <a:cxnLst/>
              <a:rect l="l" t="t" r="r" b="b"/>
              <a:pathLst>
                <a:path w="3959" h="14276" extrusionOk="0">
                  <a:moveTo>
                    <a:pt x="83" y="1"/>
                  </a:moveTo>
                  <a:cubicBezTo>
                    <a:pt x="38" y="1"/>
                    <a:pt x="0" y="51"/>
                    <a:pt x="24" y="136"/>
                  </a:cubicBezTo>
                  <a:cubicBezTo>
                    <a:pt x="24" y="136"/>
                    <a:pt x="1096" y="4433"/>
                    <a:pt x="1828" y="7182"/>
                  </a:cubicBezTo>
                  <a:cubicBezTo>
                    <a:pt x="2571" y="9941"/>
                    <a:pt x="3791" y="14196"/>
                    <a:pt x="3791" y="14196"/>
                  </a:cubicBezTo>
                  <a:cubicBezTo>
                    <a:pt x="3809" y="14250"/>
                    <a:pt x="3845" y="14275"/>
                    <a:pt x="3877" y="14275"/>
                  </a:cubicBezTo>
                  <a:cubicBezTo>
                    <a:pt x="3920" y="14275"/>
                    <a:pt x="3958" y="14228"/>
                    <a:pt x="3940" y="14143"/>
                  </a:cubicBezTo>
                  <a:cubicBezTo>
                    <a:pt x="3940" y="14143"/>
                    <a:pt x="2868" y="9845"/>
                    <a:pt x="2136" y="7097"/>
                  </a:cubicBezTo>
                  <a:cubicBezTo>
                    <a:pt x="1393" y="4348"/>
                    <a:pt x="173" y="93"/>
                    <a:pt x="173" y="93"/>
                  </a:cubicBezTo>
                  <a:cubicBezTo>
                    <a:pt x="155" y="30"/>
                    <a:pt x="117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4883500" y="1959200"/>
              <a:ext cx="52175" cy="259425"/>
            </a:xfrm>
            <a:custGeom>
              <a:avLst/>
              <a:gdLst/>
              <a:ahLst/>
              <a:cxnLst/>
              <a:rect l="l" t="t" r="r" b="b"/>
              <a:pathLst>
                <a:path w="2087" h="10377" extrusionOk="0">
                  <a:moveTo>
                    <a:pt x="104" y="0"/>
                  </a:moveTo>
                  <a:cubicBezTo>
                    <a:pt x="56" y="0"/>
                    <a:pt x="1" y="32"/>
                    <a:pt x="20" y="82"/>
                  </a:cubicBezTo>
                  <a:cubicBezTo>
                    <a:pt x="20" y="82"/>
                    <a:pt x="518" y="3212"/>
                    <a:pt x="890" y="5218"/>
                  </a:cubicBezTo>
                  <a:cubicBezTo>
                    <a:pt x="1261" y="7223"/>
                    <a:pt x="1908" y="10322"/>
                    <a:pt x="1908" y="10322"/>
                  </a:cubicBezTo>
                  <a:cubicBezTo>
                    <a:pt x="1913" y="10360"/>
                    <a:pt x="1944" y="10376"/>
                    <a:pt x="1979" y="10376"/>
                  </a:cubicBezTo>
                  <a:cubicBezTo>
                    <a:pt x="2030" y="10376"/>
                    <a:pt x="2087" y="10341"/>
                    <a:pt x="2068" y="10290"/>
                  </a:cubicBezTo>
                  <a:cubicBezTo>
                    <a:pt x="2068" y="10290"/>
                    <a:pt x="1569" y="7160"/>
                    <a:pt x="1197" y="5154"/>
                  </a:cubicBezTo>
                  <a:cubicBezTo>
                    <a:pt x="815" y="3149"/>
                    <a:pt x="168" y="50"/>
                    <a:pt x="168" y="50"/>
                  </a:cubicBezTo>
                  <a:cubicBezTo>
                    <a:pt x="168" y="16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5109700" y="1909450"/>
              <a:ext cx="81800" cy="310950"/>
            </a:xfrm>
            <a:custGeom>
              <a:avLst/>
              <a:gdLst/>
              <a:ahLst/>
              <a:cxnLst/>
              <a:rect l="l" t="t" r="r" b="b"/>
              <a:pathLst>
                <a:path w="3272" h="12438" extrusionOk="0">
                  <a:moveTo>
                    <a:pt x="3185" y="0"/>
                  </a:moveTo>
                  <a:cubicBezTo>
                    <a:pt x="3153" y="0"/>
                    <a:pt x="3118" y="24"/>
                    <a:pt x="3100" y="77"/>
                  </a:cubicBezTo>
                  <a:cubicBezTo>
                    <a:pt x="3100" y="77"/>
                    <a:pt x="2092" y="3781"/>
                    <a:pt x="1487" y="6179"/>
                  </a:cubicBezTo>
                  <a:cubicBezTo>
                    <a:pt x="882" y="8577"/>
                    <a:pt x="12" y="12323"/>
                    <a:pt x="12" y="12323"/>
                  </a:cubicBezTo>
                  <a:cubicBezTo>
                    <a:pt x="0" y="12396"/>
                    <a:pt x="37" y="12437"/>
                    <a:pt x="79" y="12437"/>
                  </a:cubicBezTo>
                  <a:cubicBezTo>
                    <a:pt x="109" y="12437"/>
                    <a:pt x="143" y="12415"/>
                    <a:pt x="161" y="12365"/>
                  </a:cubicBezTo>
                  <a:cubicBezTo>
                    <a:pt x="161" y="12365"/>
                    <a:pt x="1180" y="8662"/>
                    <a:pt x="1784" y="6264"/>
                  </a:cubicBezTo>
                  <a:cubicBezTo>
                    <a:pt x="2389" y="3865"/>
                    <a:pt x="3259" y="120"/>
                    <a:pt x="3259" y="120"/>
                  </a:cubicBezTo>
                  <a:cubicBezTo>
                    <a:pt x="3272" y="46"/>
                    <a:pt x="3230" y="0"/>
                    <a:pt x="31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5091675" y="1974775"/>
              <a:ext cx="47525" cy="245550"/>
            </a:xfrm>
            <a:custGeom>
              <a:avLst/>
              <a:gdLst/>
              <a:ahLst/>
              <a:cxnLst/>
              <a:rect l="l" t="t" r="r" b="b"/>
              <a:pathLst>
                <a:path w="1901" h="9822" extrusionOk="0">
                  <a:moveTo>
                    <a:pt x="1813" y="0"/>
                  </a:moveTo>
                  <a:cubicBezTo>
                    <a:pt x="1781" y="0"/>
                    <a:pt x="1751" y="17"/>
                    <a:pt x="1741" y="53"/>
                  </a:cubicBezTo>
                  <a:cubicBezTo>
                    <a:pt x="1741" y="53"/>
                    <a:pt x="1137" y="2982"/>
                    <a:pt x="797" y="4881"/>
                  </a:cubicBezTo>
                  <a:cubicBezTo>
                    <a:pt x="468" y="6770"/>
                    <a:pt x="12" y="9731"/>
                    <a:pt x="12" y="9731"/>
                  </a:cubicBezTo>
                  <a:cubicBezTo>
                    <a:pt x="0" y="9789"/>
                    <a:pt x="43" y="9822"/>
                    <a:pt x="87" y="9822"/>
                  </a:cubicBezTo>
                  <a:cubicBezTo>
                    <a:pt x="124" y="9822"/>
                    <a:pt x="161" y="9800"/>
                    <a:pt x="171" y="9752"/>
                  </a:cubicBezTo>
                  <a:cubicBezTo>
                    <a:pt x="171" y="9752"/>
                    <a:pt x="755" y="6823"/>
                    <a:pt x="1105" y="4934"/>
                  </a:cubicBezTo>
                  <a:cubicBezTo>
                    <a:pt x="1444" y="3035"/>
                    <a:pt x="1901" y="85"/>
                    <a:pt x="1901" y="85"/>
                  </a:cubicBezTo>
                  <a:cubicBezTo>
                    <a:pt x="1901" y="30"/>
                    <a:pt x="1855" y="0"/>
                    <a:pt x="18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4786875" y="1558650"/>
              <a:ext cx="458975" cy="536850"/>
            </a:xfrm>
            <a:custGeom>
              <a:avLst/>
              <a:gdLst/>
              <a:ahLst/>
              <a:cxnLst/>
              <a:rect l="l" t="t" r="r" b="b"/>
              <a:pathLst>
                <a:path w="18359" h="21474" extrusionOk="0">
                  <a:moveTo>
                    <a:pt x="9060" y="1"/>
                  </a:moveTo>
                  <a:cubicBezTo>
                    <a:pt x="8904" y="1"/>
                    <a:pt x="8747" y="8"/>
                    <a:pt x="8585" y="28"/>
                  </a:cubicBezTo>
                  <a:cubicBezTo>
                    <a:pt x="8288" y="60"/>
                    <a:pt x="8002" y="113"/>
                    <a:pt x="7715" y="177"/>
                  </a:cubicBezTo>
                  <a:cubicBezTo>
                    <a:pt x="6972" y="378"/>
                    <a:pt x="6251" y="665"/>
                    <a:pt x="5593" y="1047"/>
                  </a:cubicBezTo>
                  <a:cubicBezTo>
                    <a:pt x="4383" y="1715"/>
                    <a:pt x="3301" y="2596"/>
                    <a:pt x="2410" y="3647"/>
                  </a:cubicBezTo>
                  <a:cubicBezTo>
                    <a:pt x="1975" y="4145"/>
                    <a:pt x="1614" y="4697"/>
                    <a:pt x="1317" y="5291"/>
                  </a:cubicBezTo>
                  <a:cubicBezTo>
                    <a:pt x="1" y="8103"/>
                    <a:pt x="383" y="10873"/>
                    <a:pt x="1656" y="13324"/>
                  </a:cubicBezTo>
                  <a:cubicBezTo>
                    <a:pt x="2293" y="14523"/>
                    <a:pt x="3099" y="15637"/>
                    <a:pt x="4044" y="16624"/>
                  </a:cubicBezTo>
                  <a:lnTo>
                    <a:pt x="4054" y="16635"/>
                  </a:lnTo>
                  <a:lnTo>
                    <a:pt x="4171" y="16751"/>
                  </a:lnTo>
                  <a:cubicBezTo>
                    <a:pt x="4893" y="17505"/>
                    <a:pt x="5678" y="18205"/>
                    <a:pt x="6453" y="18916"/>
                  </a:cubicBezTo>
                  <a:cubicBezTo>
                    <a:pt x="7015" y="19425"/>
                    <a:pt x="7577" y="19935"/>
                    <a:pt x="8129" y="20455"/>
                  </a:cubicBezTo>
                  <a:cubicBezTo>
                    <a:pt x="8426" y="20731"/>
                    <a:pt x="8713" y="21017"/>
                    <a:pt x="8989" y="21304"/>
                  </a:cubicBezTo>
                  <a:cubicBezTo>
                    <a:pt x="9042" y="21367"/>
                    <a:pt x="9105" y="21420"/>
                    <a:pt x="9158" y="21473"/>
                  </a:cubicBezTo>
                  <a:cubicBezTo>
                    <a:pt x="9286" y="21335"/>
                    <a:pt x="9424" y="21187"/>
                    <a:pt x="9562" y="21060"/>
                  </a:cubicBezTo>
                  <a:cubicBezTo>
                    <a:pt x="9869" y="20762"/>
                    <a:pt x="10188" y="20465"/>
                    <a:pt x="10527" y="20179"/>
                  </a:cubicBezTo>
                  <a:cubicBezTo>
                    <a:pt x="11079" y="19701"/>
                    <a:pt x="11663" y="19234"/>
                    <a:pt x="12236" y="18757"/>
                  </a:cubicBezTo>
                  <a:lnTo>
                    <a:pt x="12278" y="18725"/>
                  </a:lnTo>
                  <a:cubicBezTo>
                    <a:pt x="12374" y="18640"/>
                    <a:pt x="12469" y="18566"/>
                    <a:pt x="12565" y="18481"/>
                  </a:cubicBezTo>
                  <a:cubicBezTo>
                    <a:pt x="13021" y="18099"/>
                    <a:pt x="13477" y="17717"/>
                    <a:pt x="13902" y="17314"/>
                  </a:cubicBezTo>
                  <a:cubicBezTo>
                    <a:pt x="14093" y="17133"/>
                    <a:pt x="14294" y="16942"/>
                    <a:pt x="14475" y="16751"/>
                  </a:cubicBezTo>
                  <a:cubicBezTo>
                    <a:pt x="14528" y="16709"/>
                    <a:pt x="14570" y="16656"/>
                    <a:pt x="14613" y="16613"/>
                  </a:cubicBezTo>
                  <a:cubicBezTo>
                    <a:pt x="14719" y="16507"/>
                    <a:pt x="14825" y="16391"/>
                    <a:pt x="14931" y="16274"/>
                  </a:cubicBezTo>
                  <a:cubicBezTo>
                    <a:pt x="15239" y="15924"/>
                    <a:pt x="15546" y="15552"/>
                    <a:pt x="15833" y="15181"/>
                  </a:cubicBezTo>
                  <a:cubicBezTo>
                    <a:pt x="16862" y="13791"/>
                    <a:pt x="17637" y="12263"/>
                    <a:pt x="17976" y="10639"/>
                  </a:cubicBezTo>
                  <a:cubicBezTo>
                    <a:pt x="18358" y="8835"/>
                    <a:pt x="18146" y="6957"/>
                    <a:pt x="17340" y="5291"/>
                  </a:cubicBezTo>
                  <a:cubicBezTo>
                    <a:pt x="17053" y="4697"/>
                    <a:pt x="16692" y="4145"/>
                    <a:pt x="16257" y="3647"/>
                  </a:cubicBezTo>
                  <a:cubicBezTo>
                    <a:pt x="16003" y="3349"/>
                    <a:pt x="15727" y="3063"/>
                    <a:pt x="15440" y="2787"/>
                  </a:cubicBezTo>
                  <a:cubicBezTo>
                    <a:pt x="14729" y="2108"/>
                    <a:pt x="13933" y="1524"/>
                    <a:pt x="13074" y="1047"/>
                  </a:cubicBezTo>
                  <a:cubicBezTo>
                    <a:pt x="12395" y="665"/>
                    <a:pt x="11673" y="368"/>
                    <a:pt x="10920" y="177"/>
                  </a:cubicBezTo>
                  <a:cubicBezTo>
                    <a:pt x="10473" y="58"/>
                    <a:pt x="10019" y="2"/>
                    <a:pt x="9557" y="2"/>
                  </a:cubicBezTo>
                  <a:cubicBezTo>
                    <a:pt x="9481" y="2"/>
                    <a:pt x="9405" y="4"/>
                    <a:pt x="9328" y="7"/>
                  </a:cubicBezTo>
                  <a:cubicBezTo>
                    <a:pt x="9239" y="3"/>
                    <a:pt x="9150" y="1"/>
                    <a:pt x="9060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4899375" y="2220425"/>
              <a:ext cx="241675" cy="124425"/>
            </a:xfrm>
            <a:custGeom>
              <a:avLst/>
              <a:gdLst/>
              <a:ahLst/>
              <a:cxnLst/>
              <a:rect l="l" t="t" r="r" b="b"/>
              <a:pathLst>
                <a:path w="9667" h="4977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11" y="435"/>
                    <a:pt x="32" y="860"/>
                    <a:pt x="74" y="1305"/>
                  </a:cubicBezTo>
                  <a:cubicBezTo>
                    <a:pt x="191" y="2791"/>
                    <a:pt x="509" y="4414"/>
                    <a:pt x="1634" y="4818"/>
                  </a:cubicBezTo>
                  <a:cubicBezTo>
                    <a:pt x="2059" y="4977"/>
                    <a:pt x="2472" y="4977"/>
                    <a:pt x="2897" y="4977"/>
                  </a:cubicBezTo>
                  <a:lnTo>
                    <a:pt x="6759" y="4977"/>
                  </a:lnTo>
                  <a:cubicBezTo>
                    <a:pt x="7184" y="4977"/>
                    <a:pt x="7608" y="4977"/>
                    <a:pt x="8022" y="4818"/>
                  </a:cubicBezTo>
                  <a:cubicBezTo>
                    <a:pt x="8765" y="4552"/>
                    <a:pt x="9158" y="3757"/>
                    <a:pt x="9370" y="2823"/>
                  </a:cubicBezTo>
                  <a:cubicBezTo>
                    <a:pt x="9582" y="1900"/>
                    <a:pt x="9624" y="828"/>
                    <a:pt x="9667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4956400" y="1558650"/>
              <a:ext cx="127100" cy="536850"/>
            </a:xfrm>
            <a:custGeom>
              <a:avLst/>
              <a:gdLst/>
              <a:ahLst/>
              <a:cxnLst/>
              <a:rect l="l" t="t" r="r" b="b"/>
              <a:pathLst>
                <a:path w="5084" h="21474" extrusionOk="0">
                  <a:moveTo>
                    <a:pt x="2279" y="1"/>
                  </a:moveTo>
                  <a:cubicBezTo>
                    <a:pt x="2123" y="1"/>
                    <a:pt x="1966" y="8"/>
                    <a:pt x="1804" y="28"/>
                  </a:cubicBezTo>
                  <a:cubicBezTo>
                    <a:pt x="1507" y="49"/>
                    <a:pt x="1221" y="102"/>
                    <a:pt x="934" y="177"/>
                  </a:cubicBezTo>
                  <a:cubicBezTo>
                    <a:pt x="807" y="495"/>
                    <a:pt x="701" y="824"/>
                    <a:pt x="616" y="1153"/>
                  </a:cubicBezTo>
                  <a:cubicBezTo>
                    <a:pt x="287" y="2437"/>
                    <a:pt x="191" y="3848"/>
                    <a:pt x="96" y="5249"/>
                  </a:cubicBezTo>
                  <a:cubicBezTo>
                    <a:pt x="0" y="7350"/>
                    <a:pt x="393" y="11849"/>
                    <a:pt x="828" y="15881"/>
                  </a:cubicBezTo>
                  <a:cubicBezTo>
                    <a:pt x="1009" y="17547"/>
                    <a:pt x="1200" y="19139"/>
                    <a:pt x="1359" y="20455"/>
                  </a:cubicBezTo>
                  <a:cubicBezTo>
                    <a:pt x="1645" y="20731"/>
                    <a:pt x="1932" y="21017"/>
                    <a:pt x="2218" y="21304"/>
                  </a:cubicBezTo>
                  <a:cubicBezTo>
                    <a:pt x="2271" y="21357"/>
                    <a:pt x="2324" y="21420"/>
                    <a:pt x="2377" y="21473"/>
                  </a:cubicBezTo>
                  <a:cubicBezTo>
                    <a:pt x="2505" y="21335"/>
                    <a:pt x="2643" y="21187"/>
                    <a:pt x="2791" y="21060"/>
                  </a:cubicBezTo>
                  <a:cubicBezTo>
                    <a:pt x="3088" y="20762"/>
                    <a:pt x="3417" y="20465"/>
                    <a:pt x="3746" y="20179"/>
                  </a:cubicBezTo>
                  <a:cubicBezTo>
                    <a:pt x="3831" y="19510"/>
                    <a:pt x="3916" y="18768"/>
                    <a:pt x="4001" y="17982"/>
                  </a:cubicBezTo>
                  <a:cubicBezTo>
                    <a:pt x="4510" y="13526"/>
                    <a:pt x="5083" y="7721"/>
                    <a:pt x="4977" y="5249"/>
                  </a:cubicBezTo>
                  <a:cubicBezTo>
                    <a:pt x="4860" y="3487"/>
                    <a:pt x="4744" y="1705"/>
                    <a:pt x="4139" y="166"/>
                  </a:cubicBezTo>
                  <a:cubicBezTo>
                    <a:pt x="3693" y="57"/>
                    <a:pt x="3240" y="2"/>
                    <a:pt x="2778" y="2"/>
                  </a:cubicBezTo>
                  <a:cubicBezTo>
                    <a:pt x="2702" y="2"/>
                    <a:pt x="2624" y="4"/>
                    <a:pt x="2547" y="7"/>
                  </a:cubicBezTo>
                  <a:cubicBezTo>
                    <a:pt x="2458" y="3"/>
                    <a:pt x="2369" y="1"/>
                    <a:pt x="2279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4824550" y="1584800"/>
              <a:ext cx="123650" cy="446775"/>
            </a:xfrm>
            <a:custGeom>
              <a:avLst/>
              <a:gdLst/>
              <a:ahLst/>
              <a:cxnLst/>
              <a:rect l="l" t="t" r="r" b="b"/>
              <a:pathLst>
                <a:path w="4946" h="17871" extrusionOk="0">
                  <a:moveTo>
                    <a:pt x="4086" y="1"/>
                  </a:moveTo>
                  <a:lnTo>
                    <a:pt x="4086" y="1"/>
                  </a:lnTo>
                  <a:cubicBezTo>
                    <a:pt x="2876" y="669"/>
                    <a:pt x="1794" y="1550"/>
                    <a:pt x="903" y="2601"/>
                  </a:cubicBezTo>
                  <a:cubicBezTo>
                    <a:pt x="499" y="3704"/>
                    <a:pt x="266" y="4861"/>
                    <a:pt x="224" y="6039"/>
                  </a:cubicBezTo>
                  <a:cubicBezTo>
                    <a:pt x="1" y="9328"/>
                    <a:pt x="1529" y="12660"/>
                    <a:pt x="2675" y="15705"/>
                  </a:cubicBezTo>
                  <a:cubicBezTo>
                    <a:pt x="3396" y="16459"/>
                    <a:pt x="4171" y="17159"/>
                    <a:pt x="4946" y="17870"/>
                  </a:cubicBezTo>
                  <a:cubicBezTo>
                    <a:pt x="4213" y="13944"/>
                    <a:pt x="2590" y="10209"/>
                    <a:pt x="2643" y="6102"/>
                  </a:cubicBezTo>
                  <a:cubicBezTo>
                    <a:pt x="2643" y="3895"/>
                    <a:pt x="3025" y="1762"/>
                    <a:pt x="408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5093825" y="1584800"/>
              <a:ext cx="118600" cy="442000"/>
            </a:xfrm>
            <a:custGeom>
              <a:avLst/>
              <a:gdLst/>
              <a:ahLst/>
              <a:cxnLst/>
              <a:rect l="l" t="t" r="r" b="b"/>
              <a:pathLst>
                <a:path w="4744" h="17680" extrusionOk="0">
                  <a:moveTo>
                    <a:pt x="785" y="1"/>
                  </a:moveTo>
                  <a:cubicBezTo>
                    <a:pt x="1104" y="521"/>
                    <a:pt x="1358" y="1083"/>
                    <a:pt x="1560" y="1667"/>
                  </a:cubicBezTo>
                  <a:cubicBezTo>
                    <a:pt x="2037" y="3036"/>
                    <a:pt x="2218" y="4553"/>
                    <a:pt x="2218" y="6102"/>
                  </a:cubicBezTo>
                  <a:cubicBezTo>
                    <a:pt x="2228" y="7344"/>
                    <a:pt x="2112" y="8575"/>
                    <a:pt x="1878" y="9784"/>
                  </a:cubicBezTo>
                  <a:cubicBezTo>
                    <a:pt x="1401" y="12352"/>
                    <a:pt x="541" y="14825"/>
                    <a:pt x="21" y="17382"/>
                  </a:cubicBezTo>
                  <a:cubicBezTo>
                    <a:pt x="11" y="17414"/>
                    <a:pt x="11" y="17531"/>
                    <a:pt x="0" y="17679"/>
                  </a:cubicBezTo>
                  <a:cubicBezTo>
                    <a:pt x="96" y="17594"/>
                    <a:pt x="191" y="17520"/>
                    <a:pt x="287" y="17435"/>
                  </a:cubicBezTo>
                  <a:cubicBezTo>
                    <a:pt x="743" y="17064"/>
                    <a:pt x="1199" y="16671"/>
                    <a:pt x="1624" y="16268"/>
                  </a:cubicBezTo>
                  <a:cubicBezTo>
                    <a:pt x="1815" y="16087"/>
                    <a:pt x="2016" y="15896"/>
                    <a:pt x="2197" y="15705"/>
                  </a:cubicBezTo>
                  <a:cubicBezTo>
                    <a:pt x="2250" y="15663"/>
                    <a:pt x="2292" y="15620"/>
                    <a:pt x="2335" y="15567"/>
                  </a:cubicBezTo>
                  <a:cubicBezTo>
                    <a:pt x="2441" y="15461"/>
                    <a:pt x="2547" y="15345"/>
                    <a:pt x="2653" y="15228"/>
                  </a:cubicBezTo>
                  <a:cubicBezTo>
                    <a:pt x="3237" y="13530"/>
                    <a:pt x="3831" y="11514"/>
                    <a:pt x="4245" y="9880"/>
                  </a:cubicBezTo>
                  <a:cubicBezTo>
                    <a:pt x="4563" y="8606"/>
                    <a:pt x="4743" y="7323"/>
                    <a:pt x="4658" y="6039"/>
                  </a:cubicBezTo>
                  <a:cubicBezTo>
                    <a:pt x="4605" y="4861"/>
                    <a:pt x="4372" y="3704"/>
                    <a:pt x="3969" y="2601"/>
                  </a:cubicBezTo>
                  <a:cubicBezTo>
                    <a:pt x="3714" y="2303"/>
                    <a:pt x="3438" y="2017"/>
                    <a:pt x="3152" y="1741"/>
                  </a:cubicBezTo>
                  <a:cubicBezTo>
                    <a:pt x="2441" y="1062"/>
                    <a:pt x="1645" y="478"/>
                    <a:pt x="785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4896175" y="2219950"/>
              <a:ext cx="245425" cy="56225"/>
            </a:xfrm>
            <a:custGeom>
              <a:avLst/>
              <a:gdLst/>
              <a:ahLst/>
              <a:cxnLst/>
              <a:rect l="l" t="t" r="r" b="b"/>
              <a:pathLst>
                <a:path w="9817" h="2249" extrusionOk="0">
                  <a:moveTo>
                    <a:pt x="9752" y="1"/>
                  </a:moveTo>
                  <a:cubicBezTo>
                    <a:pt x="9750" y="1"/>
                    <a:pt x="9747" y="3"/>
                    <a:pt x="9742" y="9"/>
                  </a:cubicBezTo>
                  <a:lnTo>
                    <a:pt x="9721" y="9"/>
                  </a:lnTo>
                  <a:cubicBezTo>
                    <a:pt x="9711" y="6"/>
                    <a:pt x="9702" y="4"/>
                    <a:pt x="9693" y="4"/>
                  </a:cubicBezTo>
                  <a:cubicBezTo>
                    <a:pt x="9671" y="4"/>
                    <a:pt x="9651" y="12"/>
                    <a:pt x="9636" y="19"/>
                  </a:cubicBezTo>
                  <a:cubicBezTo>
                    <a:pt x="9323" y="771"/>
                    <a:pt x="8737" y="1130"/>
                    <a:pt x="8140" y="1130"/>
                  </a:cubicBezTo>
                  <a:cubicBezTo>
                    <a:pt x="7523" y="1130"/>
                    <a:pt x="6893" y="747"/>
                    <a:pt x="6537" y="19"/>
                  </a:cubicBezTo>
                  <a:lnTo>
                    <a:pt x="6431" y="19"/>
                  </a:lnTo>
                  <a:cubicBezTo>
                    <a:pt x="6100" y="759"/>
                    <a:pt x="5482" y="1111"/>
                    <a:pt x="4852" y="1111"/>
                  </a:cubicBezTo>
                  <a:cubicBezTo>
                    <a:pt x="4290" y="1111"/>
                    <a:pt x="3718" y="831"/>
                    <a:pt x="3333" y="295"/>
                  </a:cubicBezTo>
                  <a:cubicBezTo>
                    <a:pt x="3269" y="210"/>
                    <a:pt x="3205" y="115"/>
                    <a:pt x="3163" y="19"/>
                  </a:cubicBezTo>
                  <a:lnTo>
                    <a:pt x="3046" y="19"/>
                  </a:lnTo>
                  <a:cubicBezTo>
                    <a:pt x="2769" y="712"/>
                    <a:pt x="2228" y="1052"/>
                    <a:pt x="1665" y="1052"/>
                  </a:cubicBezTo>
                  <a:cubicBezTo>
                    <a:pt x="1149" y="1052"/>
                    <a:pt x="615" y="768"/>
                    <a:pt x="245" y="210"/>
                  </a:cubicBezTo>
                  <a:cubicBezTo>
                    <a:pt x="202" y="147"/>
                    <a:pt x="170" y="83"/>
                    <a:pt x="139" y="19"/>
                  </a:cubicBezTo>
                  <a:cubicBezTo>
                    <a:pt x="128" y="40"/>
                    <a:pt x="128" y="51"/>
                    <a:pt x="117" y="72"/>
                  </a:cubicBezTo>
                  <a:cubicBezTo>
                    <a:pt x="1" y="486"/>
                    <a:pt x="33" y="921"/>
                    <a:pt x="192" y="1314"/>
                  </a:cubicBezTo>
                  <a:cubicBezTo>
                    <a:pt x="439" y="1860"/>
                    <a:pt x="971" y="2153"/>
                    <a:pt x="1517" y="2153"/>
                  </a:cubicBezTo>
                  <a:cubicBezTo>
                    <a:pt x="2116" y="2153"/>
                    <a:pt x="2731" y="1799"/>
                    <a:pt x="3004" y="1038"/>
                  </a:cubicBezTo>
                  <a:cubicBezTo>
                    <a:pt x="3036" y="1208"/>
                    <a:pt x="3110" y="1367"/>
                    <a:pt x="3205" y="1505"/>
                  </a:cubicBezTo>
                  <a:cubicBezTo>
                    <a:pt x="3498" y="1953"/>
                    <a:pt x="4039" y="2203"/>
                    <a:pt x="4597" y="2203"/>
                  </a:cubicBezTo>
                  <a:cubicBezTo>
                    <a:pt x="5214" y="2203"/>
                    <a:pt x="5852" y="1898"/>
                    <a:pt x="6198" y="1218"/>
                  </a:cubicBezTo>
                  <a:cubicBezTo>
                    <a:pt x="6251" y="1123"/>
                    <a:pt x="6304" y="1027"/>
                    <a:pt x="6336" y="921"/>
                  </a:cubicBezTo>
                  <a:cubicBezTo>
                    <a:pt x="6346" y="868"/>
                    <a:pt x="6367" y="826"/>
                    <a:pt x="6378" y="773"/>
                  </a:cubicBezTo>
                  <a:cubicBezTo>
                    <a:pt x="6410" y="1324"/>
                    <a:pt x="6739" y="1823"/>
                    <a:pt x="7248" y="2046"/>
                  </a:cubicBezTo>
                  <a:cubicBezTo>
                    <a:pt x="7517" y="2177"/>
                    <a:pt x="7821" y="2248"/>
                    <a:pt x="8122" y="2248"/>
                  </a:cubicBezTo>
                  <a:cubicBezTo>
                    <a:pt x="8867" y="2248"/>
                    <a:pt x="9600" y="1817"/>
                    <a:pt x="9774" y="804"/>
                  </a:cubicBezTo>
                  <a:cubicBezTo>
                    <a:pt x="9806" y="550"/>
                    <a:pt x="9816" y="285"/>
                    <a:pt x="9784" y="30"/>
                  </a:cubicBezTo>
                  <a:lnTo>
                    <a:pt x="9784" y="9"/>
                  </a:lnTo>
                  <a:lnTo>
                    <a:pt x="9763" y="9"/>
                  </a:lnTo>
                  <a:cubicBezTo>
                    <a:pt x="9758" y="3"/>
                    <a:pt x="9755" y="1"/>
                    <a:pt x="9752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5137325" y="2217225"/>
              <a:ext cx="2400" cy="2425"/>
            </a:xfrm>
            <a:custGeom>
              <a:avLst/>
              <a:gdLst/>
              <a:ahLst/>
              <a:cxnLst/>
              <a:rect l="l" t="t" r="r" b="b"/>
              <a:pathLst>
                <a:path w="96" h="97" extrusionOk="0">
                  <a:moveTo>
                    <a:pt x="0" y="1"/>
                  </a:moveTo>
                  <a:lnTo>
                    <a:pt x="96" y="96"/>
                  </a:lnTo>
                  <a:cubicBezTo>
                    <a:pt x="96" y="65"/>
                    <a:pt x="96" y="33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5057475" y="2220050"/>
              <a:ext cx="84375" cy="36200"/>
            </a:xfrm>
            <a:custGeom>
              <a:avLst/>
              <a:gdLst/>
              <a:ahLst/>
              <a:cxnLst/>
              <a:rect l="l" t="t" r="r" b="b"/>
              <a:pathLst>
                <a:path w="3375" h="1448" extrusionOk="0">
                  <a:moveTo>
                    <a:pt x="3258" y="0"/>
                  </a:moveTo>
                  <a:cubicBezTo>
                    <a:pt x="3240" y="0"/>
                    <a:pt x="3220" y="8"/>
                    <a:pt x="3205" y="15"/>
                  </a:cubicBezTo>
                  <a:cubicBezTo>
                    <a:pt x="2887" y="771"/>
                    <a:pt x="2301" y="1130"/>
                    <a:pt x="1704" y="1130"/>
                  </a:cubicBezTo>
                  <a:cubicBezTo>
                    <a:pt x="1086" y="1130"/>
                    <a:pt x="457" y="744"/>
                    <a:pt x="106" y="15"/>
                  </a:cubicBezTo>
                  <a:lnTo>
                    <a:pt x="0" y="15"/>
                  </a:lnTo>
                  <a:cubicBezTo>
                    <a:pt x="32" y="631"/>
                    <a:pt x="510" y="1236"/>
                    <a:pt x="1061" y="1352"/>
                  </a:cubicBezTo>
                  <a:cubicBezTo>
                    <a:pt x="1352" y="1407"/>
                    <a:pt x="1641" y="1447"/>
                    <a:pt x="1918" y="1447"/>
                  </a:cubicBezTo>
                  <a:cubicBezTo>
                    <a:pt x="2453" y="1447"/>
                    <a:pt x="2945" y="1296"/>
                    <a:pt x="3322" y="800"/>
                  </a:cubicBezTo>
                  <a:cubicBezTo>
                    <a:pt x="3364" y="546"/>
                    <a:pt x="3375" y="291"/>
                    <a:pt x="3354" y="26"/>
                  </a:cubicBezTo>
                  <a:lnTo>
                    <a:pt x="3354" y="5"/>
                  </a:lnTo>
                  <a:lnTo>
                    <a:pt x="3279" y="5"/>
                  </a:lnTo>
                  <a:cubicBezTo>
                    <a:pt x="3273" y="2"/>
                    <a:pt x="3266" y="0"/>
                    <a:pt x="3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795627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r>
              <a:rPr lang="en-US"/>
              <a:t>TABLE OF CONTENTS</a:t>
            </a:r>
          </a:p>
        </p:txBody>
      </p:sp>
      <p:sp>
        <p:nvSpPr>
          <p:cNvPr id="103" name="Google Shape;907;p31">
            <a:extLst>
              <a:ext uri="{FF2B5EF4-FFF2-40B4-BE49-F238E27FC236}">
                <a16:creationId xmlns:a16="http://schemas.microsoft.com/office/drawing/2014/main" id="{D773CC80-25E0-4602-949D-718BCA0786A9}"/>
              </a:ext>
            </a:extLst>
          </p:cNvPr>
          <p:cNvSpPr txBox="1">
            <a:spLocks/>
          </p:cNvSpPr>
          <p:nvPr/>
        </p:nvSpPr>
        <p:spPr>
          <a:xfrm>
            <a:off x="4209578" y="3114204"/>
            <a:ext cx="65760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ctr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rgbClr val="272E3A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4400"/>
              <a:t>Overview</a:t>
            </a:r>
          </a:p>
        </p:txBody>
      </p:sp>
      <p:sp>
        <p:nvSpPr>
          <p:cNvPr id="104" name="Google Shape;908;p31">
            <a:extLst>
              <a:ext uri="{FF2B5EF4-FFF2-40B4-BE49-F238E27FC236}">
                <a16:creationId xmlns:a16="http://schemas.microsoft.com/office/drawing/2014/main" id="{671E3659-D95A-4754-8B06-85975CB2B110}"/>
              </a:ext>
            </a:extLst>
          </p:cNvPr>
          <p:cNvSpPr txBox="1">
            <a:spLocks/>
          </p:cNvSpPr>
          <p:nvPr/>
        </p:nvSpPr>
        <p:spPr>
          <a:xfrm>
            <a:off x="1179912" y="6277123"/>
            <a:ext cx="5912000" cy="2402400"/>
          </a:xfrm>
          <a:prstGeom prst="rect">
            <a:avLst/>
          </a:prstGeom>
        </p:spPr>
        <p:txBody>
          <a:bodyPr spcFirstLastPara="1" wrap="square" lIns="243800" tIns="243800" rIns="1776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4400"/>
              <a:t>Features of the Topic</a:t>
            </a:r>
          </a:p>
        </p:txBody>
      </p:sp>
      <p:sp>
        <p:nvSpPr>
          <p:cNvPr id="105" name="Google Shape;909;p31">
            <a:extLst>
              <a:ext uri="{FF2B5EF4-FFF2-40B4-BE49-F238E27FC236}">
                <a16:creationId xmlns:a16="http://schemas.microsoft.com/office/drawing/2014/main" id="{17752797-26F3-4016-BCD0-FAA70CBDC69D}"/>
              </a:ext>
            </a:extLst>
          </p:cNvPr>
          <p:cNvSpPr txBox="1">
            <a:spLocks/>
          </p:cNvSpPr>
          <p:nvPr/>
        </p:nvSpPr>
        <p:spPr>
          <a:xfrm>
            <a:off x="7497578" y="6040614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/>
              <a:t>02</a:t>
            </a:r>
          </a:p>
        </p:txBody>
      </p:sp>
      <p:sp>
        <p:nvSpPr>
          <p:cNvPr id="106" name="Google Shape;910;p31">
            <a:extLst>
              <a:ext uri="{FF2B5EF4-FFF2-40B4-BE49-F238E27FC236}">
                <a16:creationId xmlns:a16="http://schemas.microsoft.com/office/drawing/2014/main" id="{9FB72782-5481-43FA-86CC-1BB4D277410A}"/>
              </a:ext>
            </a:extLst>
          </p:cNvPr>
          <p:cNvSpPr txBox="1">
            <a:spLocks/>
          </p:cNvSpPr>
          <p:nvPr/>
        </p:nvSpPr>
        <p:spPr>
          <a:xfrm>
            <a:off x="16795600" y="6707923"/>
            <a:ext cx="5912000" cy="1540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/>
              <a:t>Assignment</a:t>
            </a:r>
          </a:p>
        </p:txBody>
      </p:sp>
      <p:sp>
        <p:nvSpPr>
          <p:cNvPr id="107" name="Google Shape;911;p31">
            <a:extLst>
              <a:ext uri="{FF2B5EF4-FFF2-40B4-BE49-F238E27FC236}">
                <a16:creationId xmlns:a16="http://schemas.microsoft.com/office/drawing/2014/main" id="{53844327-90DE-498B-9688-83282552DD32}"/>
              </a:ext>
            </a:extLst>
          </p:cNvPr>
          <p:cNvSpPr txBox="1">
            <a:spLocks/>
          </p:cNvSpPr>
          <p:nvPr/>
        </p:nvSpPr>
        <p:spPr>
          <a:xfrm>
            <a:off x="14886927" y="5996669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/>
              <a:t>03</a:t>
            </a:r>
          </a:p>
        </p:txBody>
      </p:sp>
      <p:sp>
        <p:nvSpPr>
          <p:cNvPr id="108" name="Google Shape;912;p31">
            <a:extLst>
              <a:ext uri="{FF2B5EF4-FFF2-40B4-BE49-F238E27FC236}">
                <a16:creationId xmlns:a16="http://schemas.microsoft.com/office/drawing/2014/main" id="{B8AA3653-FBBE-4A88-B45F-96613F53F324}"/>
              </a:ext>
            </a:extLst>
          </p:cNvPr>
          <p:cNvSpPr txBox="1">
            <a:spLocks/>
          </p:cNvSpPr>
          <p:nvPr/>
        </p:nvSpPr>
        <p:spPr>
          <a:xfrm>
            <a:off x="13128852" y="9385437"/>
            <a:ext cx="84576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/>
              <a:t>About the Topic</a:t>
            </a:r>
          </a:p>
        </p:txBody>
      </p:sp>
      <p:sp>
        <p:nvSpPr>
          <p:cNvPr id="109" name="Google Shape;913;p31">
            <a:extLst>
              <a:ext uri="{FF2B5EF4-FFF2-40B4-BE49-F238E27FC236}">
                <a16:creationId xmlns:a16="http://schemas.microsoft.com/office/drawing/2014/main" id="{5D271B86-0C46-4284-A312-06F2D1E23F43}"/>
              </a:ext>
            </a:extLst>
          </p:cNvPr>
          <p:cNvSpPr txBox="1">
            <a:spLocks/>
          </p:cNvSpPr>
          <p:nvPr/>
        </p:nvSpPr>
        <p:spPr>
          <a:xfrm>
            <a:off x="10946144" y="9648436"/>
            <a:ext cx="2995200" cy="240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/>
              <a:t>04</a:t>
            </a:r>
          </a:p>
        </p:txBody>
      </p:sp>
      <p:sp>
        <p:nvSpPr>
          <p:cNvPr id="110" name="Google Shape;914;p31">
            <a:extLst>
              <a:ext uri="{FF2B5EF4-FFF2-40B4-BE49-F238E27FC236}">
                <a16:creationId xmlns:a16="http://schemas.microsoft.com/office/drawing/2014/main" id="{860B7492-0B85-45FF-B7FF-63D18ED3C983}"/>
              </a:ext>
            </a:extLst>
          </p:cNvPr>
          <p:cNvSpPr txBox="1">
            <a:spLocks/>
          </p:cNvSpPr>
          <p:nvPr/>
        </p:nvSpPr>
        <p:spPr>
          <a:xfrm>
            <a:off x="10673464" y="3502099"/>
            <a:ext cx="2995200" cy="1540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/>
              <a:t>01</a:t>
            </a:r>
          </a:p>
        </p:txBody>
      </p:sp>
      <p:grpSp>
        <p:nvGrpSpPr>
          <p:cNvPr id="111" name="Google Shape;916;p31">
            <a:extLst>
              <a:ext uri="{FF2B5EF4-FFF2-40B4-BE49-F238E27FC236}">
                <a16:creationId xmlns:a16="http://schemas.microsoft.com/office/drawing/2014/main" id="{EEFD1EE6-E4B3-4FD0-9FB6-CC72771CD209}"/>
              </a:ext>
            </a:extLst>
          </p:cNvPr>
          <p:cNvGrpSpPr/>
          <p:nvPr/>
        </p:nvGrpSpPr>
        <p:grpSpPr>
          <a:xfrm>
            <a:off x="9667657" y="4838257"/>
            <a:ext cx="5048691" cy="5360739"/>
            <a:chOff x="1793675" y="238125"/>
            <a:chExt cx="3612400" cy="3835675"/>
          </a:xfrm>
        </p:grpSpPr>
        <p:sp>
          <p:nvSpPr>
            <p:cNvPr id="112" name="Google Shape;917;p31">
              <a:extLst>
                <a:ext uri="{FF2B5EF4-FFF2-40B4-BE49-F238E27FC236}">
                  <a16:creationId xmlns:a16="http://schemas.microsoft.com/office/drawing/2014/main" id="{99927C98-F8AF-4E21-8C83-E37BB494434D}"/>
                </a:ext>
              </a:extLst>
            </p:cNvPr>
            <p:cNvSpPr/>
            <p:nvPr/>
          </p:nvSpPr>
          <p:spPr>
            <a:xfrm>
              <a:off x="2818050" y="2221150"/>
              <a:ext cx="785850" cy="1103275"/>
            </a:xfrm>
            <a:custGeom>
              <a:avLst/>
              <a:gdLst/>
              <a:ahLst/>
              <a:cxnLst/>
              <a:rect l="l" t="t" r="r" b="b"/>
              <a:pathLst>
                <a:path w="31434" h="44131" extrusionOk="0">
                  <a:moveTo>
                    <a:pt x="27849" y="0"/>
                  </a:moveTo>
                  <a:cubicBezTo>
                    <a:pt x="24534" y="0"/>
                    <a:pt x="17229" y="8029"/>
                    <a:pt x="10683" y="19092"/>
                  </a:cubicBezTo>
                  <a:cubicBezTo>
                    <a:pt x="3532" y="31145"/>
                    <a:pt x="1" y="42265"/>
                    <a:pt x="2773" y="43928"/>
                  </a:cubicBezTo>
                  <a:cubicBezTo>
                    <a:pt x="3007" y="44065"/>
                    <a:pt x="3277" y="44131"/>
                    <a:pt x="3580" y="44131"/>
                  </a:cubicBezTo>
                  <a:cubicBezTo>
                    <a:pt x="6907" y="44131"/>
                    <a:pt x="14197" y="36121"/>
                    <a:pt x="20751" y="25045"/>
                  </a:cubicBezTo>
                  <a:cubicBezTo>
                    <a:pt x="27902" y="12992"/>
                    <a:pt x="31433" y="1872"/>
                    <a:pt x="28661" y="209"/>
                  </a:cubicBezTo>
                  <a:cubicBezTo>
                    <a:pt x="28427" y="68"/>
                    <a:pt x="28155" y="0"/>
                    <a:pt x="27849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918;p31">
              <a:extLst>
                <a:ext uri="{FF2B5EF4-FFF2-40B4-BE49-F238E27FC236}">
                  <a16:creationId xmlns:a16="http://schemas.microsoft.com/office/drawing/2014/main" id="{4516A65F-468E-4EEA-BFFE-5064DB2D5D73}"/>
                </a:ext>
              </a:extLst>
            </p:cNvPr>
            <p:cNvSpPr/>
            <p:nvPr/>
          </p:nvSpPr>
          <p:spPr>
            <a:xfrm>
              <a:off x="3614075" y="876425"/>
              <a:ext cx="786575" cy="1103300"/>
            </a:xfrm>
            <a:custGeom>
              <a:avLst/>
              <a:gdLst/>
              <a:ahLst/>
              <a:cxnLst/>
              <a:rect l="l" t="t" r="r" b="b"/>
              <a:pathLst>
                <a:path w="31463" h="44132" extrusionOk="0">
                  <a:moveTo>
                    <a:pt x="27849" y="1"/>
                  </a:moveTo>
                  <a:cubicBezTo>
                    <a:pt x="24534" y="1"/>
                    <a:pt x="17229" y="8027"/>
                    <a:pt x="10683" y="19063"/>
                  </a:cubicBezTo>
                  <a:cubicBezTo>
                    <a:pt x="3532" y="31146"/>
                    <a:pt x="1" y="42265"/>
                    <a:pt x="2803" y="43929"/>
                  </a:cubicBezTo>
                  <a:cubicBezTo>
                    <a:pt x="3034" y="44065"/>
                    <a:pt x="3302" y="44131"/>
                    <a:pt x="3603" y="44131"/>
                  </a:cubicBezTo>
                  <a:cubicBezTo>
                    <a:pt x="6917" y="44131"/>
                    <a:pt x="14253" y="36121"/>
                    <a:pt x="20781" y="25046"/>
                  </a:cubicBezTo>
                  <a:cubicBezTo>
                    <a:pt x="27931" y="12963"/>
                    <a:pt x="31462" y="1844"/>
                    <a:pt x="28661" y="209"/>
                  </a:cubicBezTo>
                  <a:cubicBezTo>
                    <a:pt x="28426" y="69"/>
                    <a:pt x="28155" y="1"/>
                    <a:pt x="27849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919;p31">
              <a:extLst>
                <a:ext uri="{FF2B5EF4-FFF2-40B4-BE49-F238E27FC236}">
                  <a16:creationId xmlns:a16="http://schemas.microsoft.com/office/drawing/2014/main" id="{BCB4A7CD-F380-49B9-8125-45E3D0CE98BF}"/>
                </a:ext>
              </a:extLst>
            </p:cNvPr>
            <p:cNvSpPr/>
            <p:nvPr/>
          </p:nvSpPr>
          <p:spPr>
            <a:xfrm>
              <a:off x="2318275" y="1413375"/>
              <a:ext cx="1198800" cy="646100"/>
            </a:xfrm>
            <a:custGeom>
              <a:avLst/>
              <a:gdLst/>
              <a:ahLst/>
              <a:cxnLst/>
              <a:rect l="l" t="t" r="r" b="b"/>
              <a:pathLst>
                <a:path w="47952" h="25844" extrusionOk="0">
                  <a:moveTo>
                    <a:pt x="4466" y="0"/>
                  </a:moveTo>
                  <a:cubicBezTo>
                    <a:pt x="2922" y="0"/>
                    <a:pt x="1880" y="349"/>
                    <a:pt x="1489" y="1087"/>
                  </a:cubicBezTo>
                  <a:cubicBezTo>
                    <a:pt x="0" y="3947"/>
                    <a:pt x="8843" y="11565"/>
                    <a:pt x="21247" y="18102"/>
                  </a:cubicBezTo>
                  <a:cubicBezTo>
                    <a:pt x="30451" y="22953"/>
                    <a:pt x="39044" y="25844"/>
                    <a:pt x="43485" y="25844"/>
                  </a:cubicBezTo>
                  <a:cubicBezTo>
                    <a:pt x="45029" y="25844"/>
                    <a:pt x="46071" y="25494"/>
                    <a:pt x="46463" y="24757"/>
                  </a:cubicBezTo>
                  <a:cubicBezTo>
                    <a:pt x="47951" y="21896"/>
                    <a:pt x="39108" y="14279"/>
                    <a:pt x="26704" y="7742"/>
                  </a:cubicBezTo>
                  <a:cubicBezTo>
                    <a:pt x="17501" y="2891"/>
                    <a:pt x="8907" y="0"/>
                    <a:pt x="4466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920;p31">
              <a:extLst>
                <a:ext uri="{FF2B5EF4-FFF2-40B4-BE49-F238E27FC236}">
                  <a16:creationId xmlns:a16="http://schemas.microsoft.com/office/drawing/2014/main" id="{42E71266-BA59-4D6C-B3E5-93CBD3E589F8}"/>
                </a:ext>
              </a:extLst>
            </p:cNvPr>
            <p:cNvSpPr/>
            <p:nvPr/>
          </p:nvSpPr>
          <p:spPr>
            <a:xfrm>
              <a:off x="3701650" y="2141525"/>
              <a:ext cx="1198050" cy="646125"/>
            </a:xfrm>
            <a:custGeom>
              <a:avLst/>
              <a:gdLst/>
              <a:ahLst/>
              <a:cxnLst/>
              <a:rect l="l" t="t" r="r" b="b"/>
              <a:pathLst>
                <a:path w="47922" h="25845" extrusionOk="0">
                  <a:moveTo>
                    <a:pt x="4453" y="0"/>
                  </a:moveTo>
                  <a:cubicBezTo>
                    <a:pt x="2911" y="0"/>
                    <a:pt x="1873" y="350"/>
                    <a:pt x="1488" y="1088"/>
                  </a:cubicBezTo>
                  <a:cubicBezTo>
                    <a:pt x="0" y="3948"/>
                    <a:pt x="8814" y="11566"/>
                    <a:pt x="21247" y="18103"/>
                  </a:cubicBezTo>
                  <a:cubicBezTo>
                    <a:pt x="30451" y="22954"/>
                    <a:pt x="39044" y="25845"/>
                    <a:pt x="43473" y="25845"/>
                  </a:cubicBezTo>
                  <a:cubicBezTo>
                    <a:pt x="45013" y="25845"/>
                    <a:pt x="46050" y="25495"/>
                    <a:pt x="46434" y="24757"/>
                  </a:cubicBezTo>
                  <a:cubicBezTo>
                    <a:pt x="47922" y="21868"/>
                    <a:pt x="39108" y="14251"/>
                    <a:pt x="26704" y="7713"/>
                  </a:cubicBezTo>
                  <a:cubicBezTo>
                    <a:pt x="17481" y="2885"/>
                    <a:pt x="8884" y="0"/>
                    <a:pt x="445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921;p31">
              <a:extLst>
                <a:ext uri="{FF2B5EF4-FFF2-40B4-BE49-F238E27FC236}">
                  <a16:creationId xmlns:a16="http://schemas.microsoft.com/office/drawing/2014/main" id="{EFA10B8C-7DBE-4A03-A359-A5A127AF2BA8}"/>
                </a:ext>
              </a:extLst>
            </p:cNvPr>
            <p:cNvSpPr/>
            <p:nvPr/>
          </p:nvSpPr>
          <p:spPr>
            <a:xfrm>
              <a:off x="2366425" y="2156075"/>
              <a:ext cx="1161575" cy="720000"/>
            </a:xfrm>
            <a:custGeom>
              <a:avLst/>
              <a:gdLst/>
              <a:ahLst/>
              <a:cxnLst/>
              <a:rect l="l" t="t" r="r" b="b"/>
              <a:pathLst>
                <a:path w="46463" h="28800" extrusionOk="0">
                  <a:moveTo>
                    <a:pt x="42361" y="1"/>
                  </a:moveTo>
                  <a:cubicBezTo>
                    <a:pt x="38149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722" y="27911"/>
                  </a:cubicBezTo>
                  <a:cubicBezTo>
                    <a:pt x="2100" y="28514"/>
                    <a:pt x="2928" y="28799"/>
                    <a:pt x="4114" y="28799"/>
                  </a:cubicBezTo>
                  <a:cubicBezTo>
                    <a:pt x="8330" y="28799"/>
                    <a:pt x="17085" y="25190"/>
                    <a:pt x="26354" y="19360"/>
                  </a:cubicBezTo>
                  <a:cubicBezTo>
                    <a:pt x="38233" y="11918"/>
                    <a:pt x="46463" y="3629"/>
                    <a:pt x="44741" y="886"/>
                  </a:cubicBezTo>
                  <a:cubicBezTo>
                    <a:pt x="44364" y="285"/>
                    <a:pt x="43541" y="1"/>
                    <a:pt x="42361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922;p31">
              <a:extLst>
                <a:ext uri="{FF2B5EF4-FFF2-40B4-BE49-F238E27FC236}">
                  <a16:creationId xmlns:a16="http://schemas.microsoft.com/office/drawing/2014/main" id="{CDA1788D-4A2D-414B-98E8-4F68543D78F1}"/>
                </a:ext>
              </a:extLst>
            </p:cNvPr>
            <p:cNvSpPr/>
            <p:nvPr/>
          </p:nvSpPr>
          <p:spPr>
            <a:xfrm>
              <a:off x="3690700" y="1325025"/>
              <a:ext cx="1160850" cy="720000"/>
            </a:xfrm>
            <a:custGeom>
              <a:avLst/>
              <a:gdLst/>
              <a:ahLst/>
              <a:cxnLst/>
              <a:rect l="l" t="t" r="r" b="b"/>
              <a:pathLst>
                <a:path w="46434" h="28800" extrusionOk="0">
                  <a:moveTo>
                    <a:pt x="42335" y="1"/>
                  </a:moveTo>
                  <a:cubicBezTo>
                    <a:pt x="38131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693" y="27911"/>
                  </a:cubicBezTo>
                  <a:cubicBezTo>
                    <a:pt x="2071" y="28514"/>
                    <a:pt x="2898" y="28799"/>
                    <a:pt x="4085" y="28799"/>
                  </a:cubicBezTo>
                  <a:cubicBezTo>
                    <a:pt x="8301" y="28799"/>
                    <a:pt x="17055" y="25190"/>
                    <a:pt x="26325" y="19360"/>
                  </a:cubicBezTo>
                  <a:cubicBezTo>
                    <a:pt x="38204" y="11888"/>
                    <a:pt x="46434" y="3629"/>
                    <a:pt x="44712" y="886"/>
                  </a:cubicBezTo>
                  <a:cubicBezTo>
                    <a:pt x="44335" y="285"/>
                    <a:pt x="43513" y="1"/>
                    <a:pt x="42335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923;p31">
              <a:extLst>
                <a:ext uri="{FF2B5EF4-FFF2-40B4-BE49-F238E27FC236}">
                  <a16:creationId xmlns:a16="http://schemas.microsoft.com/office/drawing/2014/main" id="{B07AA3B6-9A6A-4370-BDAD-A71191AA99E6}"/>
                </a:ext>
              </a:extLst>
            </p:cNvPr>
            <p:cNvSpPr/>
            <p:nvPr/>
          </p:nvSpPr>
          <p:spPr>
            <a:xfrm>
              <a:off x="2730500" y="933650"/>
              <a:ext cx="861000" cy="1053750"/>
            </a:xfrm>
            <a:custGeom>
              <a:avLst/>
              <a:gdLst/>
              <a:ahLst/>
              <a:cxnLst/>
              <a:rect l="l" t="t" r="r" b="b"/>
              <a:pathLst>
                <a:path w="34440" h="42150" extrusionOk="0">
                  <a:moveTo>
                    <a:pt x="3636" y="1"/>
                  </a:moveTo>
                  <a:cubicBezTo>
                    <a:pt x="3253" y="1"/>
                    <a:pt x="2924" y="93"/>
                    <a:pt x="2657" y="284"/>
                  </a:cubicBezTo>
                  <a:cubicBezTo>
                    <a:pt x="1" y="2152"/>
                    <a:pt x="4378" y="12922"/>
                    <a:pt x="12434" y="24421"/>
                  </a:cubicBezTo>
                  <a:cubicBezTo>
                    <a:pt x="19661" y="34776"/>
                    <a:pt x="27410" y="42149"/>
                    <a:pt x="30819" y="42149"/>
                  </a:cubicBezTo>
                  <a:cubicBezTo>
                    <a:pt x="31195" y="42149"/>
                    <a:pt x="31519" y="42059"/>
                    <a:pt x="31783" y="41873"/>
                  </a:cubicBezTo>
                  <a:cubicBezTo>
                    <a:pt x="34439" y="40005"/>
                    <a:pt x="30061" y="29207"/>
                    <a:pt x="22006" y="17708"/>
                  </a:cubicBezTo>
                  <a:cubicBezTo>
                    <a:pt x="14789" y="7368"/>
                    <a:pt x="7052" y="1"/>
                    <a:pt x="3636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924;p31">
              <a:extLst>
                <a:ext uri="{FF2B5EF4-FFF2-40B4-BE49-F238E27FC236}">
                  <a16:creationId xmlns:a16="http://schemas.microsoft.com/office/drawing/2014/main" id="{FD52EB4C-9BB8-4A8E-964B-670263115389}"/>
                </a:ext>
              </a:extLst>
            </p:cNvPr>
            <p:cNvSpPr/>
            <p:nvPr/>
          </p:nvSpPr>
          <p:spPr>
            <a:xfrm>
              <a:off x="3626475" y="2213625"/>
              <a:ext cx="861000" cy="1054275"/>
            </a:xfrm>
            <a:custGeom>
              <a:avLst/>
              <a:gdLst/>
              <a:ahLst/>
              <a:cxnLst/>
              <a:rect l="l" t="t" r="r" b="b"/>
              <a:pathLst>
                <a:path w="34440" h="42171" extrusionOk="0">
                  <a:moveTo>
                    <a:pt x="3621" y="1"/>
                  </a:moveTo>
                  <a:cubicBezTo>
                    <a:pt x="3245" y="1"/>
                    <a:pt x="2921" y="91"/>
                    <a:pt x="2657" y="276"/>
                  </a:cubicBezTo>
                  <a:cubicBezTo>
                    <a:pt x="1" y="2144"/>
                    <a:pt x="4408" y="12943"/>
                    <a:pt x="12434" y="24442"/>
                  </a:cubicBezTo>
                  <a:cubicBezTo>
                    <a:pt x="19661" y="34797"/>
                    <a:pt x="27410" y="42170"/>
                    <a:pt x="30819" y="42170"/>
                  </a:cubicBezTo>
                  <a:cubicBezTo>
                    <a:pt x="31196" y="42170"/>
                    <a:pt x="31519" y="42080"/>
                    <a:pt x="31784" y="41894"/>
                  </a:cubicBezTo>
                  <a:cubicBezTo>
                    <a:pt x="34439" y="40027"/>
                    <a:pt x="30062" y="29228"/>
                    <a:pt x="22036" y="17729"/>
                  </a:cubicBezTo>
                  <a:cubicBezTo>
                    <a:pt x="14782" y="7374"/>
                    <a:pt x="7031" y="1"/>
                    <a:pt x="3621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925;p31">
              <a:extLst>
                <a:ext uri="{FF2B5EF4-FFF2-40B4-BE49-F238E27FC236}">
                  <a16:creationId xmlns:a16="http://schemas.microsoft.com/office/drawing/2014/main" id="{698DCEE9-9F2B-41C5-9E1C-D22E19B4F60A}"/>
                </a:ext>
              </a:extLst>
            </p:cNvPr>
            <p:cNvSpPr/>
            <p:nvPr/>
          </p:nvSpPr>
          <p:spPr>
            <a:xfrm>
              <a:off x="3174125" y="2241275"/>
              <a:ext cx="476475" cy="1231000"/>
            </a:xfrm>
            <a:custGeom>
              <a:avLst/>
              <a:gdLst/>
              <a:ahLst/>
              <a:cxnLst/>
              <a:rect l="l" t="t" r="r" b="b"/>
              <a:pathLst>
                <a:path w="19059" h="49240" extrusionOk="0">
                  <a:moveTo>
                    <a:pt x="15578" y="1"/>
                  </a:moveTo>
                  <a:cubicBezTo>
                    <a:pt x="12412" y="1"/>
                    <a:pt x="7253" y="10065"/>
                    <a:pt x="3853" y="23161"/>
                  </a:cubicBezTo>
                  <a:cubicBezTo>
                    <a:pt x="321" y="36732"/>
                    <a:pt x="0" y="48377"/>
                    <a:pt x="3123" y="49194"/>
                  </a:cubicBezTo>
                  <a:cubicBezTo>
                    <a:pt x="3239" y="49224"/>
                    <a:pt x="3358" y="49239"/>
                    <a:pt x="3480" y="49239"/>
                  </a:cubicBezTo>
                  <a:cubicBezTo>
                    <a:pt x="6646" y="49239"/>
                    <a:pt x="11805" y="39175"/>
                    <a:pt x="15206" y="26108"/>
                  </a:cubicBezTo>
                  <a:cubicBezTo>
                    <a:pt x="18737" y="12508"/>
                    <a:pt x="19058" y="863"/>
                    <a:pt x="15935" y="46"/>
                  </a:cubicBezTo>
                  <a:cubicBezTo>
                    <a:pt x="15819" y="16"/>
                    <a:pt x="15700" y="1"/>
                    <a:pt x="15578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926;p31">
              <a:extLst>
                <a:ext uri="{FF2B5EF4-FFF2-40B4-BE49-F238E27FC236}">
                  <a16:creationId xmlns:a16="http://schemas.microsoft.com/office/drawing/2014/main" id="{13DB2216-8608-49BB-9C57-FC78F6050C6A}"/>
                </a:ext>
              </a:extLst>
            </p:cNvPr>
            <p:cNvSpPr/>
            <p:nvPr/>
          </p:nvSpPr>
          <p:spPr>
            <a:xfrm>
              <a:off x="3568125" y="728675"/>
              <a:ext cx="475725" cy="1231075"/>
            </a:xfrm>
            <a:custGeom>
              <a:avLst/>
              <a:gdLst/>
              <a:ahLst/>
              <a:cxnLst/>
              <a:rect l="l" t="t" r="r" b="b"/>
              <a:pathLst>
                <a:path w="19029" h="49243" extrusionOk="0">
                  <a:moveTo>
                    <a:pt x="15538" y="0"/>
                  </a:moveTo>
                  <a:cubicBezTo>
                    <a:pt x="12373" y="0"/>
                    <a:pt x="7249" y="10083"/>
                    <a:pt x="3853" y="23134"/>
                  </a:cubicBezTo>
                  <a:cubicBezTo>
                    <a:pt x="321" y="36735"/>
                    <a:pt x="0" y="48380"/>
                    <a:pt x="3123" y="49197"/>
                  </a:cubicBezTo>
                  <a:cubicBezTo>
                    <a:pt x="3239" y="49227"/>
                    <a:pt x="3358" y="49242"/>
                    <a:pt x="3480" y="49242"/>
                  </a:cubicBezTo>
                  <a:cubicBezTo>
                    <a:pt x="6644" y="49242"/>
                    <a:pt x="11776" y="39177"/>
                    <a:pt x="15176" y="26082"/>
                  </a:cubicBezTo>
                  <a:cubicBezTo>
                    <a:pt x="18708" y="12511"/>
                    <a:pt x="19029" y="866"/>
                    <a:pt x="15906" y="49"/>
                  </a:cubicBezTo>
                  <a:cubicBezTo>
                    <a:pt x="15786" y="16"/>
                    <a:pt x="15664" y="0"/>
                    <a:pt x="1553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927;p31">
              <a:extLst>
                <a:ext uri="{FF2B5EF4-FFF2-40B4-BE49-F238E27FC236}">
                  <a16:creationId xmlns:a16="http://schemas.microsoft.com/office/drawing/2014/main" id="{C5E289E7-09B3-469E-895E-DE08B0FCDB67}"/>
                </a:ext>
              </a:extLst>
            </p:cNvPr>
            <p:cNvSpPr/>
            <p:nvPr/>
          </p:nvSpPr>
          <p:spPr>
            <a:xfrm>
              <a:off x="2205900" y="1749000"/>
              <a:ext cx="1276150" cy="385625"/>
            </a:xfrm>
            <a:custGeom>
              <a:avLst/>
              <a:gdLst/>
              <a:ahLst/>
              <a:cxnLst/>
              <a:rect l="l" t="t" r="r" b="b"/>
              <a:pathLst>
                <a:path w="51046" h="15425" extrusionOk="0">
                  <a:moveTo>
                    <a:pt x="9808" y="0"/>
                  </a:moveTo>
                  <a:cubicBezTo>
                    <a:pt x="4521" y="0"/>
                    <a:pt x="1016" y="859"/>
                    <a:pt x="672" y="2547"/>
                  </a:cubicBezTo>
                  <a:cubicBezTo>
                    <a:pt x="1" y="5728"/>
                    <a:pt x="10595" y="10602"/>
                    <a:pt x="24341" y="13462"/>
                  </a:cubicBezTo>
                  <a:cubicBezTo>
                    <a:pt x="30715" y="14778"/>
                    <a:pt x="36648" y="15425"/>
                    <a:pt x="41240" y="15425"/>
                  </a:cubicBezTo>
                  <a:cubicBezTo>
                    <a:pt x="46531" y="15425"/>
                    <a:pt x="50044" y="14566"/>
                    <a:pt x="50403" y="12878"/>
                  </a:cubicBezTo>
                  <a:cubicBezTo>
                    <a:pt x="51045" y="9697"/>
                    <a:pt x="40451" y="4823"/>
                    <a:pt x="26705" y="1963"/>
                  </a:cubicBezTo>
                  <a:cubicBezTo>
                    <a:pt x="20331" y="648"/>
                    <a:pt x="14398" y="0"/>
                    <a:pt x="980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928;p31">
              <a:extLst>
                <a:ext uri="{FF2B5EF4-FFF2-40B4-BE49-F238E27FC236}">
                  <a16:creationId xmlns:a16="http://schemas.microsoft.com/office/drawing/2014/main" id="{0FCA3FDE-304C-4E8F-A852-8577B01965A6}"/>
                </a:ext>
              </a:extLst>
            </p:cNvPr>
            <p:cNvSpPr/>
            <p:nvPr/>
          </p:nvSpPr>
          <p:spPr>
            <a:xfrm>
              <a:off x="3735925" y="2066375"/>
              <a:ext cx="1276875" cy="385650"/>
            </a:xfrm>
            <a:custGeom>
              <a:avLst/>
              <a:gdLst/>
              <a:ahLst/>
              <a:cxnLst/>
              <a:rect l="l" t="t" r="r" b="b"/>
              <a:pathLst>
                <a:path w="51075" h="15426" extrusionOk="0">
                  <a:moveTo>
                    <a:pt x="9813" y="1"/>
                  </a:moveTo>
                  <a:cubicBezTo>
                    <a:pt x="4521" y="1"/>
                    <a:pt x="1016" y="860"/>
                    <a:pt x="672" y="2547"/>
                  </a:cubicBezTo>
                  <a:cubicBezTo>
                    <a:pt x="1" y="5729"/>
                    <a:pt x="10624" y="10602"/>
                    <a:pt x="24341" y="13463"/>
                  </a:cubicBezTo>
                  <a:cubicBezTo>
                    <a:pt x="30729" y="14778"/>
                    <a:pt x="36669" y="15426"/>
                    <a:pt x="41262" y="15426"/>
                  </a:cubicBezTo>
                  <a:cubicBezTo>
                    <a:pt x="46555" y="15426"/>
                    <a:pt x="50060" y="14566"/>
                    <a:pt x="50403" y="12879"/>
                  </a:cubicBezTo>
                  <a:cubicBezTo>
                    <a:pt x="51075" y="9698"/>
                    <a:pt x="40480" y="4824"/>
                    <a:pt x="26734" y="1964"/>
                  </a:cubicBezTo>
                  <a:cubicBezTo>
                    <a:pt x="20347" y="648"/>
                    <a:pt x="14407" y="1"/>
                    <a:pt x="9813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929;p31">
              <a:extLst>
                <a:ext uri="{FF2B5EF4-FFF2-40B4-BE49-F238E27FC236}">
                  <a16:creationId xmlns:a16="http://schemas.microsoft.com/office/drawing/2014/main" id="{65A6C476-5EFA-4A6A-9762-980F08C15AC4}"/>
                </a:ext>
              </a:extLst>
            </p:cNvPr>
            <p:cNvSpPr/>
            <p:nvPr/>
          </p:nvSpPr>
          <p:spPr>
            <a:xfrm>
              <a:off x="3234675" y="71307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81" y="1"/>
                  </a:moveTo>
                  <a:cubicBezTo>
                    <a:pt x="3581" y="1"/>
                    <a:pt x="3483" y="11"/>
                    <a:pt x="3386" y="31"/>
                  </a:cubicBezTo>
                  <a:cubicBezTo>
                    <a:pt x="205" y="702"/>
                    <a:pt x="1" y="12376"/>
                    <a:pt x="2861" y="26093"/>
                  </a:cubicBezTo>
                  <a:cubicBezTo>
                    <a:pt x="5635" y="39398"/>
                    <a:pt x="10331" y="49793"/>
                    <a:pt x="13487" y="49793"/>
                  </a:cubicBezTo>
                  <a:cubicBezTo>
                    <a:pt x="13585" y="49793"/>
                    <a:pt x="13681" y="49783"/>
                    <a:pt x="13776" y="49762"/>
                  </a:cubicBezTo>
                  <a:cubicBezTo>
                    <a:pt x="16957" y="49091"/>
                    <a:pt x="17191" y="37417"/>
                    <a:pt x="14330" y="23700"/>
                  </a:cubicBezTo>
                  <a:cubicBezTo>
                    <a:pt x="11556" y="10368"/>
                    <a:pt x="6888" y="1"/>
                    <a:pt x="3681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930;p31">
              <a:extLst>
                <a:ext uri="{FF2B5EF4-FFF2-40B4-BE49-F238E27FC236}">
                  <a16:creationId xmlns:a16="http://schemas.microsoft.com/office/drawing/2014/main" id="{88CBAEFA-8F9F-4737-87EA-52BB08B83CCE}"/>
                </a:ext>
              </a:extLst>
            </p:cNvPr>
            <p:cNvSpPr/>
            <p:nvPr/>
          </p:nvSpPr>
          <p:spPr>
            <a:xfrm>
              <a:off x="3554250" y="224312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77" y="0"/>
                  </a:moveTo>
                  <a:cubicBezTo>
                    <a:pt x="3579" y="0"/>
                    <a:pt x="3482" y="10"/>
                    <a:pt x="3386" y="30"/>
                  </a:cubicBezTo>
                  <a:cubicBezTo>
                    <a:pt x="234" y="701"/>
                    <a:pt x="1" y="12376"/>
                    <a:pt x="2832" y="26093"/>
                  </a:cubicBezTo>
                  <a:cubicBezTo>
                    <a:pt x="5634" y="39425"/>
                    <a:pt x="10303" y="49792"/>
                    <a:pt x="13484" y="49792"/>
                  </a:cubicBezTo>
                  <a:cubicBezTo>
                    <a:pt x="13583" y="49792"/>
                    <a:pt x="13680" y="49782"/>
                    <a:pt x="13776" y="49762"/>
                  </a:cubicBezTo>
                  <a:cubicBezTo>
                    <a:pt x="16928" y="49091"/>
                    <a:pt x="17191" y="37446"/>
                    <a:pt x="14331" y="23699"/>
                  </a:cubicBezTo>
                  <a:cubicBezTo>
                    <a:pt x="11528" y="10394"/>
                    <a:pt x="6858" y="0"/>
                    <a:pt x="3677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931;p31">
              <a:extLst>
                <a:ext uri="{FF2B5EF4-FFF2-40B4-BE49-F238E27FC236}">
                  <a16:creationId xmlns:a16="http://schemas.microsoft.com/office/drawing/2014/main" id="{F5ACAD94-EF21-4345-B332-E80CA8DBE3E9}"/>
                </a:ext>
              </a:extLst>
            </p:cNvPr>
            <p:cNvSpPr/>
            <p:nvPr/>
          </p:nvSpPr>
          <p:spPr>
            <a:xfrm>
              <a:off x="2205900" y="2066600"/>
              <a:ext cx="1276150" cy="386775"/>
            </a:xfrm>
            <a:custGeom>
              <a:avLst/>
              <a:gdLst/>
              <a:ahLst/>
              <a:cxnLst/>
              <a:rect l="l" t="t" r="r" b="b"/>
              <a:pathLst>
                <a:path w="51046" h="15471" extrusionOk="0">
                  <a:moveTo>
                    <a:pt x="41322" y="1"/>
                  </a:moveTo>
                  <a:cubicBezTo>
                    <a:pt x="36718" y="1"/>
                    <a:pt x="30753" y="662"/>
                    <a:pt x="24341" y="2013"/>
                  </a:cubicBezTo>
                  <a:cubicBezTo>
                    <a:pt x="10595" y="4873"/>
                    <a:pt x="1" y="9747"/>
                    <a:pt x="672" y="12928"/>
                  </a:cubicBezTo>
                  <a:cubicBezTo>
                    <a:pt x="1015" y="14611"/>
                    <a:pt x="4503" y="15470"/>
                    <a:pt x="9772" y="15470"/>
                  </a:cubicBezTo>
                  <a:cubicBezTo>
                    <a:pt x="14371" y="15470"/>
                    <a:pt x="20328" y="14816"/>
                    <a:pt x="26734" y="13483"/>
                  </a:cubicBezTo>
                  <a:cubicBezTo>
                    <a:pt x="40451" y="10623"/>
                    <a:pt x="51045" y="5720"/>
                    <a:pt x="50403" y="2538"/>
                  </a:cubicBezTo>
                  <a:cubicBezTo>
                    <a:pt x="50046" y="860"/>
                    <a:pt x="46568" y="1"/>
                    <a:pt x="4132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932;p31">
              <a:extLst>
                <a:ext uri="{FF2B5EF4-FFF2-40B4-BE49-F238E27FC236}">
                  <a16:creationId xmlns:a16="http://schemas.microsoft.com/office/drawing/2014/main" id="{D4236F20-9D9A-4522-8545-B0701D8EE3EE}"/>
                </a:ext>
              </a:extLst>
            </p:cNvPr>
            <p:cNvSpPr/>
            <p:nvPr/>
          </p:nvSpPr>
          <p:spPr>
            <a:xfrm>
              <a:off x="3736650" y="1747650"/>
              <a:ext cx="1275425" cy="386700"/>
            </a:xfrm>
            <a:custGeom>
              <a:avLst/>
              <a:gdLst/>
              <a:ahLst/>
              <a:cxnLst/>
              <a:rect l="l" t="t" r="r" b="b"/>
              <a:pathLst>
                <a:path w="51017" h="15468" extrusionOk="0">
                  <a:moveTo>
                    <a:pt x="41253" y="0"/>
                  </a:moveTo>
                  <a:cubicBezTo>
                    <a:pt x="36654" y="0"/>
                    <a:pt x="30705" y="655"/>
                    <a:pt x="24312" y="1988"/>
                  </a:cubicBezTo>
                  <a:cubicBezTo>
                    <a:pt x="10566" y="4848"/>
                    <a:pt x="1" y="9751"/>
                    <a:pt x="643" y="12903"/>
                  </a:cubicBezTo>
                  <a:cubicBezTo>
                    <a:pt x="986" y="14601"/>
                    <a:pt x="4469" y="15467"/>
                    <a:pt x="9733" y="15467"/>
                  </a:cubicBezTo>
                  <a:cubicBezTo>
                    <a:pt x="14334" y="15467"/>
                    <a:pt x="20294" y="14805"/>
                    <a:pt x="26705" y="13458"/>
                  </a:cubicBezTo>
                  <a:cubicBezTo>
                    <a:pt x="40422" y="10597"/>
                    <a:pt x="51016" y="5724"/>
                    <a:pt x="50374" y="2542"/>
                  </a:cubicBezTo>
                  <a:cubicBezTo>
                    <a:pt x="50016" y="859"/>
                    <a:pt x="46521" y="0"/>
                    <a:pt x="41253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933;p31">
              <a:extLst>
                <a:ext uri="{FF2B5EF4-FFF2-40B4-BE49-F238E27FC236}">
                  <a16:creationId xmlns:a16="http://schemas.microsoft.com/office/drawing/2014/main" id="{A6A8CB0D-7633-45D9-8912-A9D496D68D86}"/>
                </a:ext>
              </a:extLst>
            </p:cNvPr>
            <p:cNvSpPr/>
            <p:nvPr/>
          </p:nvSpPr>
          <p:spPr>
            <a:xfrm>
              <a:off x="3247800" y="1826150"/>
              <a:ext cx="699750" cy="651200"/>
            </a:xfrm>
            <a:custGeom>
              <a:avLst/>
              <a:gdLst/>
              <a:ahLst/>
              <a:cxnLst/>
              <a:rect l="l" t="t" r="r" b="b"/>
              <a:pathLst>
                <a:path w="27990" h="26048" extrusionOk="0">
                  <a:moveTo>
                    <a:pt x="14234" y="1"/>
                  </a:moveTo>
                  <a:cubicBezTo>
                    <a:pt x="13347" y="1"/>
                    <a:pt x="12451" y="91"/>
                    <a:pt x="11558" y="278"/>
                  </a:cubicBezTo>
                  <a:cubicBezTo>
                    <a:pt x="4525" y="1737"/>
                    <a:pt x="1" y="8625"/>
                    <a:pt x="1460" y="15688"/>
                  </a:cubicBezTo>
                  <a:cubicBezTo>
                    <a:pt x="2540" y="20824"/>
                    <a:pt x="6626" y="24823"/>
                    <a:pt x="11792" y="25815"/>
                  </a:cubicBezTo>
                  <a:cubicBezTo>
                    <a:pt x="12604" y="25971"/>
                    <a:pt x="13419" y="26047"/>
                    <a:pt x="14228" y="26047"/>
                  </a:cubicBezTo>
                  <a:cubicBezTo>
                    <a:pt x="18559" y="26047"/>
                    <a:pt x="22690" y="23867"/>
                    <a:pt x="25100" y="20153"/>
                  </a:cubicBezTo>
                  <a:cubicBezTo>
                    <a:pt x="27989" y="15746"/>
                    <a:pt x="27931" y="10026"/>
                    <a:pt x="24983" y="5677"/>
                  </a:cubicBezTo>
                  <a:cubicBezTo>
                    <a:pt x="22521" y="2080"/>
                    <a:pt x="18481" y="1"/>
                    <a:pt x="142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934;p31">
              <a:extLst>
                <a:ext uri="{FF2B5EF4-FFF2-40B4-BE49-F238E27FC236}">
                  <a16:creationId xmlns:a16="http://schemas.microsoft.com/office/drawing/2014/main" id="{1572CCE2-D969-43C1-AE03-AABE0880DBDA}"/>
                </a:ext>
              </a:extLst>
            </p:cNvPr>
            <p:cNvSpPr/>
            <p:nvPr/>
          </p:nvSpPr>
          <p:spPr>
            <a:xfrm>
              <a:off x="3381325" y="246875"/>
              <a:ext cx="215275" cy="1937925"/>
            </a:xfrm>
            <a:custGeom>
              <a:avLst/>
              <a:gdLst/>
              <a:ahLst/>
              <a:cxnLst/>
              <a:rect l="l" t="t" r="r" b="b"/>
              <a:pathLst>
                <a:path w="8611" h="77517" extrusionOk="0">
                  <a:moveTo>
                    <a:pt x="8610" y="0"/>
                  </a:moveTo>
                  <a:lnTo>
                    <a:pt x="1" y="65258"/>
                  </a:lnTo>
                  <a:lnTo>
                    <a:pt x="8610" y="77516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935;p31">
              <a:extLst>
                <a:ext uri="{FF2B5EF4-FFF2-40B4-BE49-F238E27FC236}">
                  <a16:creationId xmlns:a16="http://schemas.microsoft.com/office/drawing/2014/main" id="{39B8A804-F4C6-4632-BC82-94563506F052}"/>
                </a:ext>
              </a:extLst>
            </p:cNvPr>
            <p:cNvSpPr/>
            <p:nvPr/>
          </p:nvSpPr>
          <p:spPr>
            <a:xfrm>
              <a:off x="3596575" y="238125"/>
              <a:ext cx="216000" cy="1937900"/>
            </a:xfrm>
            <a:custGeom>
              <a:avLst/>
              <a:gdLst/>
              <a:ahLst/>
              <a:cxnLst/>
              <a:rect l="l" t="t" r="r" b="b"/>
              <a:pathLst>
                <a:path w="8640" h="77516" extrusionOk="0">
                  <a:moveTo>
                    <a:pt x="0" y="0"/>
                  </a:moveTo>
                  <a:lnTo>
                    <a:pt x="0" y="77516"/>
                  </a:lnTo>
                  <a:lnTo>
                    <a:pt x="8639" y="65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936;p31">
              <a:extLst>
                <a:ext uri="{FF2B5EF4-FFF2-40B4-BE49-F238E27FC236}">
                  <a16:creationId xmlns:a16="http://schemas.microsoft.com/office/drawing/2014/main" id="{83F8326D-4EDC-4EC8-8B5F-4D79B9816576}"/>
                </a:ext>
              </a:extLst>
            </p:cNvPr>
            <p:cNvSpPr/>
            <p:nvPr/>
          </p:nvSpPr>
          <p:spPr>
            <a:xfrm>
              <a:off x="1802425" y="2130050"/>
              <a:ext cx="1794175" cy="313025"/>
            </a:xfrm>
            <a:custGeom>
              <a:avLst/>
              <a:gdLst/>
              <a:ahLst/>
              <a:cxnLst/>
              <a:rect l="l" t="t" r="r" b="b"/>
              <a:pathLst>
                <a:path w="71767" h="12521" extrusionOk="0">
                  <a:moveTo>
                    <a:pt x="0" y="0"/>
                  </a:moveTo>
                  <a:lnTo>
                    <a:pt x="63157" y="12521"/>
                  </a:lnTo>
                  <a:lnTo>
                    <a:pt x="7176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937;p31">
              <a:extLst>
                <a:ext uri="{FF2B5EF4-FFF2-40B4-BE49-F238E27FC236}">
                  <a16:creationId xmlns:a16="http://schemas.microsoft.com/office/drawing/2014/main" id="{3A5908F0-182D-4DA8-9749-F22AF370AA26}"/>
                </a:ext>
              </a:extLst>
            </p:cNvPr>
            <p:cNvSpPr/>
            <p:nvPr/>
          </p:nvSpPr>
          <p:spPr>
            <a:xfrm>
              <a:off x="1793675" y="1878325"/>
              <a:ext cx="1794900" cy="251750"/>
            </a:xfrm>
            <a:custGeom>
              <a:avLst/>
              <a:gdLst/>
              <a:ahLst/>
              <a:cxnLst/>
              <a:rect l="l" t="t" r="r" b="b"/>
              <a:pathLst>
                <a:path w="71796" h="10070" extrusionOk="0">
                  <a:moveTo>
                    <a:pt x="63507" y="0"/>
                  </a:moveTo>
                  <a:lnTo>
                    <a:pt x="0" y="10069"/>
                  </a:lnTo>
                  <a:lnTo>
                    <a:pt x="71795" y="10069"/>
                  </a:lnTo>
                  <a:lnTo>
                    <a:pt x="63507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938;p31">
              <a:extLst>
                <a:ext uri="{FF2B5EF4-FFF2-40B4-BE49-F238E27FC236}">
                  <a16:creationId xmlns:a16="http://schemas.microsoft.com/office/drawing/2014/main" id="{1CA2D4BA-4E75-4065-947F-DEFE51B54CD9}"/>
                </a:ext>
              </a:extLst>
            </p:cNvPr>
            <p:cNvSpPr/>
            <p:nvPr/>
          </p:nvSpPr>
          <p:spPr>
            <a:xfrm>
              <a:off x="3602400" y="1822875"/>
              <a:ext cx="1794925" cy="313025"/>
            </a:xfrm>
            <a:custGeom>
              <a:avLst/>
              <a:gdLst/>
              <a:ahLst/>
              <a:cxnLst/>
              <a:rect l="l" t="t" r="r" b="b"/>
              <a:pathLst>
                <a:path w="71797" h="12521" extrusionOk="0">
                  <a:moveTo>
                    <a:pt x="8640" y="0"/>
                  </a:moveTo>
                  <a:lnTo>
                    <a:pt x="1" y="12521"/>
                  </a:lnTo>
                  <a:lnTo>
                    <a:pt x="71796" y="12521"/>
                  </a:lnTo>
                  <a:lnTo>
                    <a:pt x="86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939;p31">
              <a:extLst>
                <a:ext uri="{FF2B5EF4-FFF2-40B4-BE49-F238E27FC236}">
                  <a16:creationId xmlns:a16="http://schemas.microsoft.com/office/drawing/2014/main" id="{BB64FFD6-3B5A-453F-BE50-B34F36DC46CE}"/>
                </a:ext>
              </a:extLst>
            </p:cNvPr>
            <p:cNvSpPr/>
            <p:nvPr/>
          </p:nvSpPr>
          <p:spPr>
            <a:xfrm>
              <a:off x="3611175" y="2135875"/>
              <a:ext cx="1794900" cy="251025"/>
            </a:xfrm>
            <a:custGeom>
              <a:avLst/>
              <a:gdLst/>
              <a:ahLst/>
              <a:cxnLst/>
              <a:rect l="l" t="t" r="r" b="b"/>
              <a:pathLst>
                <a:path w="71796" h="10041" extrusionOk="0">
                  <a:moveTo>
                    <a:pt x="0" y="1"/>
                  </a:moveTo>
                  <a:lnTo>
                    <a:pt x="8289" y="10041"/>
                  </a:lnTo>
                  <a:lnTo>
                    <a:pt x="71795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940;p31">
              <a:extLst>
                <a:ext uri="{FF2B5EF4-FFF2-40B4-BE49-F238E27FC236}">
                  <a16:creationId xmlns:a16="http://schemas.microsoft.com/office/drawing/2014/main" id="{78A81AD7-3A72-4D63-B5C8-DCC4A7ADEE3E}"/>
                </a:ext>
              </a:extLst>
            </p:cNvPr>
            <p:cNvSpPr/>
            <p:nvPr/>
          </p:nvSpPr>
          <p:spPr>
            <a:xfrm>
              <a:off x="3596575" y="2127125"/>
              <a:ext cx="221825" cy="1937925"/>
            </a:xfrm>
            <a:custGeom>
              <a:avLst/>
              <a:gdLst/>
              <a:ahLst/>
              <a:cxnLst/>
              <a:rect l="l" t="t" r="r" b="b"/>
              <a:pathLst>
                <a:path w="8873" h="77517" extrusionOk="0">
                  <a:moveTo>
                    <a:pt x="0" y="1"/>
                  </a:moveTo>
                  <a:lnTo>
                    <a:pt x="0" y="77517"/>
                  </a:lnTo>
                  <a:lnTo>
                    <a:pt x="8873" y="103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941;p31">
              <a:extLst>
                <a:ext uri="{FF2B5EF4-FFF2-40B4-BE49-F238E27FC236}">
                  <a16:creationId xmlns:a16="http://schemas.microsoft.com/office/drawing/2014/main" id="{3BAEA64F-D7B4-4F76-8E06-186A6B14C8ED}"/>
                </a:ext>
              </a:extLst>
            </p:cNvPr>
            <p:cNvSpPr/>
            <p:nvPr/>
          </p:nvSpPr>
          <p:spPr>
            <a:xfrm>
              <a:off x="3381325" y="2136600"/>
              <a:ext cx="216000" cy="1937200"/>
            </a:xfrm>
            <a:custGeom>
              <a:avLst/>
              <a:gdLst/>
              <a:ahLst/>
              <a:cxnLst/>
              <a:rect l="l" t="t" r="r" b="b"/>
              <a:pathLst>
                <a:path w="8640" h="77488" extrusionOk="0">
                  <a:moveTo>
                    <a:pt x="8640" y="1"/>
                  </a:moveTo>
                  <a:lnTo>
                    <a:pt x="1" y="12259"/>
                  </a:lnTo>
                  <a:lnTo>
                    <a:pt x="8640" y="77488"/>
                  </a:lnTo>
                  <a:lnTo>
                    <a:pt x="8640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370955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" name="Google Shape;1262;p33"/>
          <p:cNvGrpSpPr/>
          <p:nvPr/>
        </p:nvGrpSpPr>
        <p:grpSpPr>
          <a:xfrm>
            <a:off x="1130403" y="1102935"/>
            <a:ext cx="11902957" cy="9752328"/>
            <a:chOff x="-333504" y="357617"/>
            <a:chExt cx="4463609" cy="3657123"/>
          </a:xfrm>
        </p:grpSpPr>
        <p:sp>
          <p:nvSpPr>
            <p:cNvPr id="1263" name="Google Shape;1263;p33"/>
            <p:cNvSpPr/>
            <p:nvPr/>
          </p:nvSpPr>
          <p:spPr>
            <a:xfrm>
              <a:off x="-207222" y="3324646"/>
              <a:ext cx="4210905" cy="390230"/>
            </a:xfrm>
            <a:custGeom>
              <a:avLst/>
              <a:gdLst/>
              <a:ahLst/>
              <a:cxnLst/>
              <a:rect l="l" t="t" r="r" b="b"/>
              <a:pathLst>
                <a:path w="121343" h="11245" extrusionOk="0">
                  <a:moveTo>
                    <a:pt x="1" y="1"/>
                  </a:moveTo>
                  <a:lnTo>
                    <a:pt x="1" y="11245"/>
                  </a:lnTo>
                  <a:lnTo>
                    <a:pt x="121342" y="11245"/>
                  </a:lnTo>
                  <a:lnTo>
                    <a:pt x="1213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1894466" y="357617"/>
              <a:ext cx="7530" cy="274948"/>
            </a:xfrm>
            <a:custGeom>
              <a:avLst/>
              <a:gdLst/>
              <a:ahLst/>
              <a:cxnLst/>
              <a:rect l="l" t="t" r="r" b="b"/>
              <a:pathLst>
                <a:path w="217" h="7923" extrusionOk="0">
                  <a:moveTo>
                    <a:pt x="108" y="0"/>
                  </a:moveTo>
                  <a:cubicBezTo>
                    <a:pt x="51" y="0"/>
                    <a:pt x="0" y="47"/>
                    <a:pt x="0" y="109"/>
                  </a:cubicBezTo>
                  <a:lnTo>
                    <a:pt x="0" y="7814"/>
                  </a:lnTo>
                  <a:cubicBezTo>
                    <a:pt x="0" y="7876"/>
                    <a:pt x="51" y="7923"/>
                    <a:pt x="108" y="7923"/>
                  </a:cubicBezTo>
                  <a:cubicBezTo>
                    <a:pt x="170" y="7923"/>
                    <a:pt x="217" y="7876"/>
                    <a:pt x="217" y="7814"/>
                  </a:cubicBezTo>
                  <a:lnTo>
                    <a:pt x="217" y="109"/>
                  </a:lnTo>
                  <a:cubicBezTo>
                    <a:pt x="217" y="47"/>
                    <a:pt x="170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1876906" y="618892"/>
              <a:ext cx="42649" cy="56149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614" y="0"/>
                  </a:moveTo>
                  <a:cubicBezTo>
                    <a:pt x="275" y="0"/>
                    <a:pt x="1" y="275"/>
                    <a:pt x="1" y="614"/>
                  </a:cubicBezTo>
                  <a:lnTo>
                    <a:pt x="1" y="1618"/>
                  </a:lnTo>
                  <a:lnTo>
                    <a:pt x="1228" y="1618"/>
                  </a:lnTo>
                  <a:lnTo>
                    <a:pt x="1228" y="614"/>
                  </a:lnTo>
                  <a:cubicBezTo>
                    <a:pt x="1228" y="275"/>
                    <a:pt x="954" y="0"/>
                    <a:pt x="6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1874269" y="536925"/>
              <a:ext cx="47924" cy="47924"/>
            </a:xfrm>
            <a:custGeom>
              <a:avLst/>
              <a:gdLst/>
              <a:ahLst/>
              <a:cxnLst/>
              <a:rect l="l" t="t" r="r" b="b"/>
              <a:pathLst>
                <a:path w="1381" h="1381" extrusionOk="0">
                  <a:moveTo>
                    <a:pt x="690" y="1"/>
                  </a:moveTo>
                  <a:cubicBezTo>
                    <a:pt x="311" y="1"/>
                    <a:pt x="1" y="308"/>
                    <a:pt x="1" y="690"/>
                  </a:cubicBezTo>
                  <a:cubicBezTo>
                    <a:pt x="1" y="1069"/>
                    <a:pt x="311" y="1380"/>
                    <a:pt x="690" y="1380"/>
                  </a:cubicBezTo>
                  <a:cubicBezTo>
                    <a:pt x="1073" y="1380"/>
                    <a:pt x="1380" y="1069"/>
                    <a:pt x="1380" y="690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1874269" y="432782"/>
              <a:ext cx="47924" cy="47785"/>
            </a:xfrm>
            <a:custGeom>
              <a:avLst/>
              <a:gdLst/>
              <a:ahLst/>
              <a:cxnLst/>
              <a:rect l="l" t="t" r="r" b="b"/>
              <a:pathLst>
                <a:path w="1381" h="1377" extrusionOk="0">
                  <a:moveTo>
                    <a:pt x="690" y="1"/>
                  </a:moveTo>
                  <a:cubicBezTo>
                    <a:pt x="311" y="1"/>
                    <a:pt x="1" y="308"/>
                    <a:pt x="1" y="691"/>
                  </a:cubicBezTo>
                  <a:cubicBezTo>
                    <a:pt x="1" y="1070"/>
                    <a:pt x="311" y="1377"/>
                    <a:pt x="690" y="1377"/>
                  </a:cubicBezTo>
                  <a:cubicBezTo>
                    <a:pt x="1073" y="1377"/>
                    <a:pt x="1380" y="1070"/>
                    <a:pt x="1380" y="691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1824922" y="805349"/>
              <a:ext cx="146757" cy="182084"/>
            </a:xfrm>
            <a:custGeom>
              <a:avLst/>
              <a:gdLst/>
              <a:ahLst/>
              <a:cxnLst/>
              <a:rect l="l" t="t" r="r" b="b"/>
              <a:pathLst>
                <a:path w="4229" h="5247" extrusionOk="0">
                  <a:moveTo>
                    <a:pt x="2112" y="1185"/>
                  </a:moveTo>
                  <a:cubicBezTo>
                    <a:pt x="2716" y="1185"/>
                    <a:pt x="3207" y="1676"/>
                    <a:pt x="3207" y="2279"/>
                  </a:cubicBezTo>
                  <a:lnTo>
                    <a:pt x="3207" y="4485"/>
                  </a:lnTo>
                  <a:lnTo>
                    <a:pt x="1018" y="4485"/>
                  </a:lnTo>
                  <a:lnTo>
                    <a:pt x="1018" y="2279"/>
                  </a:lnTo>
                  <a:cubicBezTo>
                    <a:pt x="1018" y="1676"/>
                    <a:pt x="1509" y="1185"/>
                    <a:pt x="2112" y="1185"/>
                  </a:cubicBezTo>
                  <a:close/>
                  <a:moveTo>
                    <a:pt x="0" y="0"/>
                  </a:moveTo>
                  <a:lnTo>
                    <a:pt x="0" y="5247"/>
                  </a:lnTo>
                  <a:lnTo>
                    <a:pt x="4228" y="5247"/>
                  </a:lnTo>
                  <a:lnTo>
                    <a:pt x="422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1757634" y="1024495"/>
              <a:ext cx="281194" cy="231500"/>
            </a:xfrm>
            <a:custGeom>
              <a:avLst/>
              <a:gdLst/>
              <a:ahLst/>
              <a:cxnLst/>
              <a:rect l="l" t="t" r="r" b="b"/>
              <a:pathLst>
                <a:path w="8103" h="6671" extrusionOk="0">
                  <a:moveTo>
                    <a:pt x="4051" y="661"/>
                  </a:moveTo>
                  <a:cubicBezTo>
                    <a:pt x="4868" y="661"/>
                    <a:pt x="5528" y="1322"/>
                    <a:pt x="5528" y="2138"/>
                  </a:cubicBezTo>
                  <a:lnTo>
                    <a:pt x="5528" y="5670"/>
                  </a:lnTo>
                  <a:lnTo>
                    <a:pt x="2575" y="5670"/>
                  </a:lnTo>
                  <a:lnTo>
                    <a:pt x="2575" y="2138"/>
                  </a:lnTo>
                  <a:cubicBezTo>
                    <a:pt x="2575" y="1322"/>
                    <a:pt x="3235" y="661"/>
                    <a:pt x="4051" y="661"/>
                  </a:cubicBezTo>
                  <a:close/>
                  <a:moveTo>
                    <a:pt x="264" y="1"/>
                  </a:moveTo>
                  <a:cubicBezTo>
                    <a:pt x="607" y="860"/>
                    <a:pt x="812" y="1911"/>
                    <a:pt x="812" y="3052"/>
                  </a:cubicBezTo>
                  <a:cubicBezTo>
                    <a:pt x="812" y="4457"/>
                    <a:pt x="506" y="5728"/>
                    <a:pt x="0" y="6659"/>
                  </a:cubicBezTo>
                  <a:lnTo>
                    <a:pt x="0" y="6670"/>
                  </a:lnTo>
                  <a:lnTo>
                    <a:pt x="8103" y="6670"/>
                  </a:lnTo>
                  <a:lnTo>
                    <a:pt x="8103" y="6659"/>
                  </a:lnTo>
                  <a:cubicBezTo>
                    <a:pt x="7601" y="5728"/>
                    <a:pt x="7290" y="4457"/>
                    <a:pt x="7290" y="3052"/>
                  </a:cubicBezTo>
                  <a:cubicBezTo>
                    <a:pt x="7290" y="1911"/>
                    <a:pt x="7493" y="860"/>
                    <a:pt x="78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1646586" y="1704664"/>
              <a:ext cx="503394" cy="99527"/>
            </a:xfrm>
            <a:custGeom>
              <a:avLst/>
              <a:gdLst/>
              <a:ahLst/>
              <a:cxnLst/>
              <a:rect l="l" t="t" r="r" b="b"/>
              <a:pathLst>
                <a:path w="14506" h="2868" extrusionOk="0">
                  <a:moveTo>
                    <a:pt x="1326" y="1"/>
                  </a:moveTo>
                  <a:lnTo>
                    <a:pt x="1" y="2868"/>
                  </a:lnTo>
                  <a:lnTo>
                    <a:pt x="14506" y="2868"/>
                  </a:lnTo>
                  <a:lnTo>
                    <a:pt x="131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1692567" y="1435130"/>
              <a:ext cx="411433" cy="269569"/>
            </a:xfrm>
            <a:custGeom>
              <a:avLst/>
              <a:gdLst/>
              <a:ahLst/>
              <a:cxnLst/>
              <a:rect l="l" t="t" r="r" b="b"/>
              <a:pathLst>
                <a:path w="11856" h="7768" extrusionOk="0">
                  <a:moveTo>
                    <a:pt x="1" y="1"/>
                  </a:moveTo>
                  <a:lnTo>
                    <a:pt x="1" y="7768"/>
                  </a:lnTo>
                  <a:lnTo>
                    <a:pt x="11856" y="7768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1669524" y="1394770"/>
              <a:ext cx="457414" cy="41157"/>
            </a:xfrm>
            <a:custGeom>
              <a:avLst/>
              <a:gdLst/>
              <a:ahLst/>
              <a:cxnLst/>
              <a:rect l="l" t="t" r="r" b="b"/>
              <a:pathLst>
                <a:path w="13181" h="1186" extrusionOk="0">
                  <a:moveTo>
                    <a:pt x="1" y="1"/>
                  </a:moveTo>
                  <a:lnTo>
                    <a:pt x="578" y="1185"/>
                  </a:lnTo>
                  <a:lnTo>
                    <a:pt x="12603" y="1185"/>
                  </a:lnTo>
                  <a:lnTo>
                    <a:pt x="1318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1745071" y="1262207"/>
              <a:ext cx="306319" cy="132598"/>
            </a:xfrm>
            <a:custGeom>
              <a:avLst/>
              <a:gdLst/>
              <a:ahLst/>
              <a:cxnLst/>
              <a:rect l="l" t="t" r="r" b="b"/>
              <a:pathLst>
                <a:path w="8827" h="3821" extrusionOk="0">
                  <a:moveTo>
                    <a:pt x="1" y="1"/>
                  </a:moveTo>
                  <a:lnTo>
                    <a:pt x="1" y="3821"/>
                  </a:lnTo>
                  <a:lnTo>
                    <a:pt x="8826" y="3821"/>
                  </a:lnTo>
                  <a:lnTo>
                    <a:pt x="882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1730427" y="1249541"/>
              <a:ext cx="335608" cy="37132"/>
            </a:xfrm>
            <a:custGeom>
              <a:avLst/>
              <a:gdLst/>
              <a:ahLst/>
              <a:cxnLst/>
              <a:rect l="l" t="t" r="r" b="b"/>
              <a:pathLst>
                <a:path w="9671" h="1070" extrusionOk="0">
                  <a:moveTo>
                    <a:pt x="0" y="1"/>
                  </a:moveTo>
                  <a:lnTo>
                    <a:pt x="0" y="1070"/>
                  </a:lnTo>
                  <a:lnTo>
                    <a:pt x="9671" y="1070"/>
                  </a:lnTo>
                  <a:lnTo>
                    <a:pt x="9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1669524" y="1300310"/>
              <a:ext cx="44003" cy="94634"/>
            </a:xfrm>
            <a:custGeom>
              <a:avLst/>
              <a:gdLst/>
              <a:ahLst/>
              <a:cxnLst/>
              <a:rect l="l" t="t" r="r" b="b"/>
              <a:pathLst>
                <a:path w="1268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2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1752220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1834916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1917647" y="1300310"/>
              <a:ext cx="43864" cy="94634"/>
            </a:xfrm>
            <a:custGeom>
              <a:avLst/>
              <a:gdLst/>
              <a:ahLst/>
              <a:cxnLst/>
              <a:rect l="l" t="t" r="r" b="b"/>
              <a:pathLst>
                <a:path w="1264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2000343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2083039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1802712" y="1046947"/>
              <a:ext cx="28387" cy="28352"/>
            </a:xfrm>
            <a:custGeom>
              <a:avLst/>
              <a:gdLst/>
              <a:ahLst/>
              <a:cxnLst/>
              <a:rect l="l" t="t" r="r" b="b"/>
              <a:pathLst>
                <a:path w="818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1809861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1" y="0"/>
                  </a:moveTo>
                  <a:lnTo>
                    <a:pt x="1" y="408"/>
                  </a:lnTo>
                  <a:lnTo>
                    <a:pt x="409" y="40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1965363" y="1046947"/>
              <a:ext cx="28352" cy="28352"/>
            </a:xfrm>
            <a:custGeom>
              <a:avLst/>
              <a:gdLst/>
              <a:ahLst/>
              <a:cxnLst/>
              <a:rect l="l" t="t" r="r" b="b"/>
              <a:pathLst>
                <a:path w="817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1972408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0" y="0"/>
                  </a:moveTo>
                  <a:lnTo>
                    <a:pt x="0" y="408"/>
                  </a:lnTo>
                  <a:lnTo>
                    <a:pt x="408" y="40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1895958" y="1040423"/>
              <a:ext cx="4546" cy="78601"/>
            </a:xfrm>
            <a:custGeom>
              <a:avLst/>
              <a:gdLst/>
              <a:ahLst/>
              <a:cxnLst/>
              <a:rect l="l" t="t" r="r" b="b"/>
              <a:pathLst>
                <a:path w="131" h="2265" extrusionOk="0">
                  <a:moveTo>
                    <a:pt x="116" y="15"/>
                  </a:moveTo>
                  <a:lnTo>
                    <a:pt x="116" y="2250"/>
                  </a:lnTo>
                  <a:lnTo>
                    <a:pt x="19" y="2250"/>
                  </a:lnTo>
                  <a:lnTo>
                    <a:pt x="19" y="15"/>
                  </a:lnTo>
                  <a:close/>
                  <a:moveTo>
                    <a:pt x="0" y="0"/>
                  </a:moveTo>
                  <a:lnTo>
                    <a:pt x="0" y="2264"/>
                  </a:lnTo>
                  <a:lnTo>
                    <a:pt x="130" y="226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76282" y="1097925"/>
              <a:ext cx="43899" cy="62812"/>
            </a:xfrm>
            <a:custGeom>
              <a:avLst/>
              <a:gdLst/>
              <a:ahLst/>
              <a:cxnLst/>
              <a:rect l="l" t="t" r="r" b="b"/>
              <a:pathLst>
                <a:path w="1265" h="1810" extrusionOk="0">
                  <a:moveTo>
                    <a:pt x="632" y="1"/>
                  </a:moveTo>
                  <a:cubicBezTo>
                    <a:pt x="282" y="1"/>
                    <a:pt x="1" y="282"/>
                    <a:pt x="1" y="633"/>
                  </a:cubicBezTo>
                  <a:lnTo>
                    <a:pt x="1" y="1810"/>
                  </a:lnTo>
                  <a:lnTo>
                    <a:pt x="1264" y="1810"/>
                  </a:lnTo>
                  <a:lnTo>
                    <a:pt x="1264" y="633"/>
                  </a:lnTo>
                  <a:cubicBezTo>
                    <a:pt x="1264" y="282"/>
                    <a:pt x="979" y="1"/>
                    <a:pt x="6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1864379" y="1147550"/>
              <a:ext cx="67947" cy="23459"/>
            </a:xfrm>
            <a:custGeom>
              <a:avLst/>
              <a:gdLst/>
              <a:ahLst/>
              <a:cxnLst/>
              <a:rect l="l" t="t" r="r" b="b"/>
              <a:pathLst>
                <a:path w="1958" h="676" extrusionOk="0">
                  <a:moveTo>
                    <a:pt x="679" y="1"/>
                  </a:moveTo>
                  <a:cubicBezTo>
                    <a:pt x="304" y="1"/>
                    <a:pt x="1" y="304"/>
                    <a:pt x="1" y="676"/>
                  </a:cubicBezTo>
                  <a:lnTo>
                    <a:pt x="1958" y="676"/>
                  </a:lnTo>
                  <a:cubicBezTo>
                    <a:pt x="1954" y="304"/>
                    <a:pt x="1651" y="1"/>
                    <a:pt x="12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1856744" y="1166602"/>
              <a:ext cx="82974" cy="13187"/>
            </a:xfrm>
            <a:custGeom>
              <a:avLst/>
              <a:gdLst/>
              <a:ahLst/>
              <a:cxnLst/>
              <a:rect l="l" t="t" r="r" b="b"/>
              <a:pathLst>
                <a:path w="2391" h="380" extrusionOk="0">
                  <a:moveTo>
                    <a:pt x="192" y="0"/>
                  </a:moveTo>
                  <a:cubicBezTo>
                    <a:pt x="83" y="0"/>
                    <a:pt x="0" y="84"/>
                    <a:pt x="0" y="188"/>
                  </a:cubicBezTo>
                  <a:cubicBezTo>
                    <a:pt x="0" y="297"/>
                    <a:pt x="83" y="380"/>
                    <a:pt x="192" y="380"/>
                  </a:cubicBezTo>
                  <a:lnTo>
                    <a:pt x="2203" y="380"/>
                  </a:lnTo>
                  <a:cubicBezTo>
                    <a:pt x="2308" y="380"/>
                    <a:pt x="2391" y="293"/>
                    <a:pt x="2391" y="188"/>
                  </a:cubicBezTo>
                  <a:cubicBezTo>
                    <a:pt x="2391" y="84"/>
                    <a:pt x="2308" y="0"/>
                    <a:pt x="220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1760375" y="1012349"/>
              <a:ext cx="275850" cy="19572"/>
            </a:xfrm>
            <a:custGeom>
              <a:avLst/>
              <a:gdLst/>
              <a:ahLst/>
              <a:cxnLst/>
              <a:rect l="l" t="t" r="r" b="b"/>
              <a:pathLst>
                <a:path w="7949" h="564" extrusionOk="0">
                  <a:moveTo>
                    <a:pt x="0" y="0"/>
                  </a:moveTo>
                  <a:lnTo>
                    <a:pt x="0" y="564"/>
                  </a:lnTo>
                  <a:lnTo>
                    <a:pt x="7948" y="564"/>
                  </a:lnTo>
                  <a:lnTo>
                    <a:pt x="79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1743198" y="987398"/>
              <a:ext cx="310067" cy="24986"/>
            </a:xfrm>
            <a:custGeom>
              <a:avLst/>
              <a:gdLst/>
              <a:ahLst/>
              <a:cxnLst/>
              <a:rect l="l" t="t" r="r" b="b"/>
              <a:pathLst>
                <a:path w="8935" h="720" extrusionOk="0">
                  <a:moveTo>
                    <a:pt x="1" y="1"/>
                  </a:moveTo>
                  <a:lnTo>
                    <a:pt x="1" y="719"/>
                  </a:lnTo>
                  <a:lnTo>
                    <a:pt x="8934" y="719"/>
                  </a:lnTo>
                  <a:lnTo>
                    <a:pt x="89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1824922" y="653837"/>
              <a:ext cx="146757" cy="151546"/>
            </a:xfrm>
            <a:custGeom>
              <a:avLst/>
              <a:gdLst/>
              <a:ahLst/>
              <a:cxnLst/>
              <a:rect l="l" t="t" r="r" b="b"/>
              <a:pathLst>
                <a:path w="4229" h="4367" extrusionOk="0">
                  <a:moveTo>
                    <a:pt x="2106" y="1"/>
                  </a:moveTo>
                  <a:cubicBezTo>
                    <a:pt x="943" y="1"/>
                    <a:pt x="0" y="949"/>
                    <a:pt x="0" y="2113"/>
                  </a:cubicBezTo>
                  <a:lnTo>
                    <a:pt x="0" y="4366"/>
                  </a:lnTo>
                  <a:lnTo>
                    <a:pt x="4228" y="4366"/>
                  </a:lnTo>
                  <a:lnTo>
                    <a:pt x="4228" y="2113"/>
                  </a:lnTo>
                  <a:cubicBezTo>
                    <a:pt x="4228" y="949"/>
                    <a:pt x="3282" y="1"/>
                    <a:pt x="2119" y="1"/>
                  </a:cubicBezTo>
                  <a:cubicBezTo>
                    <a:pt x="2117" y="1"/>
                    <a:pt x="2115" y="1"/>
                    <a:pt x="2112" y="1"/>
                  </a:cubicBezTo>
                  <a:cubicBezTo>
                    <a:pt x="2110" y="1"/>
                    <a:pt x="2108" y="1"/>
                    <a:pt x="21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66253" y="651443"/>
              <a:ext cx="63957" cy="153940"/>
            </a:xfrm>
            <a:custGeom>
              <a:avLst/>
              <a:gdLst/>
              <a:ahLst/>
              <a:cxnLst/>
              <a:rect l="l" t="t" r="r" b="b"/>
              <a:pathLst>
                <a:path w="1843" h="4436" extrusionOk="0">
                  <a:moveTo>
                    <a:pt x="908" y="1"/>
                  </a:moveTo>
                  <a:cubicBezTo>
                    <a:pt x="469" y="1"/>
                    <a:pt x="69" y="352"/>
                    <a:pt x="19" y="788"/>
                  </a:cubicBezTo>
                  <a:cubicBezTo>
                    <a:pt x="1" y="1207"/>
                    <a:pt x="15" y="1604"/>
                    <a:pt x="19" y="2009"/>
                  </a:cubicBezTo>
                  <a:cubicBezTo>
                    <a:pt x="26" y="2818"/>
                    <a:pt x="44" y="3626"/>
                    <a:pt x="69" y="4435"/>
                  </a:cubicBezTo>
                  <a:cubicBezTo>
                    <a:pt x="95" y="3626"/>
                    <a:pt x="113" y="2818"/>
                    <a:pt x="120" y="2009"/>
                  </a:cubicBezTo>
                  <a:cubicBezTo>
                    <a:pt x="134" y="1608"/>
                    <a:pt x="120" y="1189"/>
                    <a:pt x="142" y="806"/>
                  </a:cubicBezTo>
                  <a:cubicBezTo>
                    <a:pt x="188" y="432"/>
                    <a:pt x="538" y="134"/>
                    <a:pt x="908" y="134"/>
                  </a:cubicBezTo>
                  <a:cubicBezTo>
                    <a:pt x="913" y="134"/>
                    <a:pt x="917" y="135"/>
                    <a:pt x="921" y="135"/>
                  </a:cubicBezTo>
                  <a:cubicBezTo>
                    <a:pt x="926" y="135"/>
                    <a:pt x="930" y="134"/>
                    <a:pt x="935" y="134"/>
                  </a:cubicBezTo>
                  <a:cubicBezTo>
                    <a:pt x="1305" y="134"/>
                    <a:pt x="1655" y="432"/>
                    <a:pt x="1705" y="806"/>
                  </a:cubicBezTo>
                  <a:cubicBezTo>
                    <a:pt x="1727" y="1189"/>
                    <a:pt x="1709" y="1608"/>
                    <a:pt x="1723" y="2009"/>
                  </a:cubicBezTo>
                  <a:cubicBezTo>
                    <a:pt x="1730" y="2818"/>
                    <a:pt x="1748" y="3626"/>
                    <a:pt x="1774" y="4435"/>
                  </a:cubicBezTo>
                  <a:cubicBezTo>
                    <a:pt x="1799" y="3626"/>
                    <a:pt x="1817" y="2818"/>
                    <a:pt x="1824" y="2009"/>
                  </a:cubicBezTo>
                  <a:cubicBezTo>
                    <a:pt x="1828" y="1601"/>
                    <a:pt x="1842" y="1207"/>
                    <a:pt x="1824" y="788"/>
                  </a:cubicBezTo>
                  <a:cubicBezTo>
                    <a:pt x="1774" y="352"/>
                    <a:pt x="1370" y="1"/>
                    <a:pt x="935" y="1"/>
                  </a:cubicBezTo>
                  <a:cubicBezTo>
                    <a:pt x="930" y="1"/>
                    <a:pt x="926" y="1"/>
                    <a:pt x="921" y="1"/>
                  </a:cubicBezTo>
                  <a:cubicBezTo>
                    <a:pt x="917" y="1"/>
                    <a:pt x="913" y="1"/>
                    <a:pt x="9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1812498" y="824123"/>
              <a:ext cx="171569" cy="11452"/>
            </a:xfrm>
            <a:custGeom>
              <a:avLst/>
              <a:gdLst/>
              <a:ahLst/>
              <a:cxnLst/>
              <a:rect l="l" t="t" r="r" b="b"/>
              <a:pathLst>
                <a:path w="4944" h="330" extrusionOk="0">
                  <a:moveTo>
                    <a:pt x="1" y="1"/>
                  </a:moveTo>
                  <a:lnTo>
                    <a:pt x="1" y="329"/>
                  </a:lnTo>
                  <a:lnTo>
                    <a:pt x="4944" y="329"/>
                  </a:lnTo>
                  <a:lnTo>
                    <a:pt x="494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1812498" y="789316"/>
              <a:ext cx="171569" cy="22834"/>
            </a:xfrm>
            <a:custGeom>
              <a:avLst/>
              <a:gdLst/>
              <a:ahLst/>
              <a:cxnLst/>
              <a:rect l="l" t="t" r="r" b="b"/>
              <a:pathLst>
                <a:path w="4944" h="658" extrusionOk="0">
                  <a:moveTo>
                    <a:pt x="1" y="0"/>
                  </a:moveTo>
                  <a:lnTo>
                    <a:pt x="1" y="657"/>
                  </a:lnTo>
                  <a:lnTo>
                    <a:pt x="4944" y="657"/>
                  </a:lnTo>
                  <a:lnTo>
                    <a:pt x="494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1815275" y="720397"/>
              <a:ext cx="165913" cy="17941"/>
            </a:xfrm>
            <a:custGeom>
              <a:avLst/>
              <a:gdLst/>
              <a:ahLst/>
              <a:cxnLst/>
              <a:rect l="l" t="t" r="r" b="b"/>
              <a:pathLst>
                <a:path w="4781" h="517" extrusionOk="0">
                  <a:moveTo>
                    <a:pt x="0" y="0"/>
                  </a:moveTo>
                  <a:lnTo>
                    <a:pt x="0" y="516"/>
                  </a:lnTo>
                  <a:lnTo>
                    <a:pt x="4781" y="516"/>
                  </a:lnTo>
                  <a:lnTo>
                    <a:pt x="478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1819127" y="1452168"/>
              <a:ext cx="158174" cy="158174"/>
            </a:xfrm>
            <a:custGeom>
              <a:avLst/>
              <a:gdLst/>
              <a:ahLst/>
              <a:cxnLst/>
              <a:rect l="l" t="t" r="r" b="b"/>
              <a:pathLst>
                <a:path w="4558" h="4558" extrusionOk="0">
                  <a:moveTo>
                    <a:pt x="1" y="1"/>
                  </a:moveTo>
                  <a:lnTo>
                    <a:pt x="1" y="4558"/>
                  </a:lnTo>
                  <a:lnTo>
                    <a:pt x="4558" y="4558"/>
                  </a:lnTo>
                  <a:lnTo>
                    <a:pt x="455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0" y="0"/>
                  </a:moveTo>
                  <a:lnTo>
                    <a:pt x="0" y="3716"/>
                  </a:lnTo>
                  <a:lnTo>
                    <a:pt x="3716" y="3716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1843210" y="1476252"/>
              <a:ext cx="110042" cy="110042"/>
            </a:xfrm>
            <a:custGeom>
              <a:avLst/>
              <a:gdLst/>
              <a:ahLst/>
              <a:cxnLst/>
              <a:rect l="l" t="t" r="r" b="b"/>
              <a:pathLst>
                <a:path w="3171" h="3171" extrusionOk="0">
                  <a:moveTo>
                    <a:pt x="0" y="0"/>
                  </a:moveTo>
                  <a:lnTo>
                    <a:pt x="0" y="3170"/>
                  </a:lnTo>
                  <a:lnTo>
                    <a:pt x="3171" y="3170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1856" y="0"/>
                  </a:moveTo>
                  <a:cubicBezTo>
                    <a:pt x="831" y="0"/>
                    <a:pt x="0" y="831"/>
                    <a:pt x="0" y="1856"/>
                  </a:cubicBezTo>
                  <a:cubicBezTo>
                    <a:pt x="0" y="2882"/>
                    <a:pt x="831" y="3716"/>
                    <a:pt x="1856" y="3716"/>
                  </a:cubicBezTo>
                  <a:cubicBezTo>
                    <a:pt x="2882" y="3716"/>
                    <a:pt x="3716" y="2882"/>
                    <a:pt x="3716" y="1856"/>
                  </a:cubicBezTo>
                  <a:cubicBezTo>
                    <a:pt x="3716" y="831"/>
                    <a:pt x="2882" y="0"/>
                    <a:pt x="18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1843939" y="1480867"/>
              <a:ext cx="104697" cy="100845"/>
            </a:xfrm>
            <a:custGeom>
              <a:avLst/>
              <a:gdLst/>
              <a:ahLst/>
              <a:cxnLst/>
              <a:rect l="l" t="t" r="r" b="b"/>
              <a:pathLst>
                <a:path w="3017" h="2906" extrusionOk="0">
                  <a:moveTo>
                    <a:pt x="1564" y="1"/>
                  </a:moveTo>
                  <a:cubicBezTo>
                    <a:pt x="980" y="1"/>
                    <a:pt x="449" y="355"/>
                    <a:pt x="225" y="900"/>
                  </a:cubicBezTo>
                  <a:cubicBezTo>
                    <a:pt x="1" y="1441"/>
                    <a:pt x="124" y="2066"/>
                    <a:pt x="539" y="2481"/>
                  </a:cubicBezTo>
                  <a:cubicBezTo>
                    <a:pt x="817" y="2759"/>
                    <a:pt x="1188" y="2906"/>
                    <a:pt x="1565" y="2906"/>
                  </a:cubicBezTo>
                  <a:cubicBezTo>
                    <a:pt x="1752" y="2906"/>
                    <a:pt x="1941" y="2870"/>
                    <a:pt x="2121" y="2795"/>
                  </a:cubicBezTo>
                  <a:cubicBezTo>
                    <a:pt x="2662" y="2572"/>
                    <a:pt x="3016" y="2041"/>
                    <a:pt x="3016" y="1452"/>
                  </a:cubicBezTo>
                  <a:cubicBezTo>
                    <a:pt x="3016" y="651"/>
                    <a:pt x="2366" y="1"/>
                    <a:pt x="15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1850081" y="1495269"/>
              <a:ext cx="84258" cy="72181"/>
            </a:xfrm>
            <a:custGeom>
              <a:avLst/>
              <a:gdLst/>
              <a:ahLst/>
              <a:cxnLst/>
              <a:rect l="l" t="t" r="r" b="b"/>
              <a:pathLst>
                <a:path w="2428" h="2080" extrusionOk="0">
                  <a:moveTo>
                    <a:pt x="1391" y="1"/>
                  </a:moveTo>
                  <a:cubicBezTo>
                    <a:pt x="463" y="1"/>
                    <a:pt x="1" y="1120"/>
                    <a:pt x="654" y="1774"/>
                  </a:cubicBezTo>
                  <a:cubicBezTo>
                    <a:pt x="866" y="1985"/>
                    <a:pt x="1126" y="2080"/>
                    <a:pt x="1381" y="2080"/>
                  </a:cubicBezTo>
                  <a:cubicBezTo>
                    <a:pt x="1915" y="2080"/>
                    <a:pt x="2427" y="1665"/>
                    <a:pt x="2427" y="1037"/>
                  </a:cubicBezTo>
                  <a:cubicBezTo>
                    <a:pt x="2427" y="467"/>
                    <a:pt x="1962" y="1"/>
                    <a:pt x="13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1892210" y="1526848"/>
              <a:ext cx="10550" cy="8953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73" y="1"/>
                  </a:moveTo>
                  <a:cubicBezTo>
                    <a:pt x="58" y="1"/>
                    <a:pt x="0" y="138"/>
                    <a:pt x="83" y="221"/>
                  </a:cubicBezTo>
                  <a:cubicBezTo>
                    <a:pt x="109" y="246"/>
                    <a:pt x="140" y="258"/>
                    <a:pt x="171" y="258"/>
                  </a:cubicBezTo>
                  <a:cubicBezTo>
                    <a:pt x="238" y="258"/>
                    <a:pt x="303" y="206"/>
                    <a:pt x="303" y="127"/>
                  </a:cubicBezTo>
                  <a:cubicBezTo>
                    <a:pt x="303" y="59"/>
                    <a:pt x="246" y="1"/>
                    <a:pt x="17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1895715" y="1487530"/>
              <a:ext cx="5171" cy="43760"/>
            </a:xfrm>
            <a:custGeom>
              <a:avLst/>
              <a:gdLst/>
              <a:ahLst/>
              <a:cxnLst/>
              <a:rect l="l" t="t" r="r" b="b"/>
              <a:pathLst>
                <a:path w="149" h="1261" extrusionOk="0">
                  <a:moveTo>
                    <a:pt x="72" y="0"/>
                  </a:moveTo>
                  <a:cubicBezTo>
                    <a:pt x="33" y="0"/>
                    <a:pt x="0" y="33"/>
                    <a:pt x="0" y="76"/>
                  </a:cubicBezTo>
                  <a:lnTo>
                    <a:pt x="0" y="1184"/>
                  </a:lnTo>
                  <a:cubicBezTo>
                    <a:pt x="0" y="1228"/>
                    <a:pt x="33" y="1260"/>
                    <a:pt x="72" y="1260"/>
                  </a:cubicBezTo>
                  <a:cubicBezTo>
                    <a:pt x="116" y="1260"/>
                    <a:pt x="148" y="1224"/>
                    <a:pt x="148" y="1184"/>
                  </a:cubicBezTo>
                  <a:lnTo>
                    <a:pt x="148" y="76"/>
                  </a:lnTo>
                  <a:cubicBezTo>
                    <a:pt x="148" y="33"/>
                    <a:pt x="112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1898457" y="1528757"/>
              <a:ext cx="21203" cy="5171"/>
            </a:xfrm>
            <a:custGeom>
              <a:avLst/>
              <a:gdLst/>
              <a:ahLst/>
              <a:cxnLst/>
              <a:rect l="l" t="t" r="r" b="b"/>
              <a:pathLst>
                <a:path w="611" h="149" extrusionOk="0">
                  <a:moveTo>
                    <a:pt x="73" y="0"/>
                  </a:moveTo>
                  <a:cubicBezTo>
                    <a:pt x="33" y="0"/>
                    <a:pt x="1" y="33"/>
                    <a:pt x="1" y="72"/>
                  </a:cubicBezTo>
                  <a:cubicBezTo>
                    <a:pt x="1" y="116"/>
                    <a:pt x="33" y="148"/>
                    <a:pt x="73" y="148"/>
                  </a:cubicBezTo>
                  <a:lnTo>
                    <a:pt x="539" y="148"/>
                  </a:lnTo>
                  <a:cubicBezTo>
                    <a:pt x="578" y="148"/>
                    <a:pt x="611" y="116"/>
                    <a:pt x="611" y="72"/>
                  </a:cubicBezTo>
                  <a:cubicBezTo>
                    <a:pt x="611" y="33"/>
                    <a:pt x="578" y="0"/>
                    <a:pt x="5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1810486" y="1434505"/>
              <a:ext cx="175491" cy="17698"/>
            </a:xfrm>
            <a:custGeom>
              <a:avLst/>
              <a:gdLst/>
              <a:ahLst/>
              <a:cxnLst/>
              <a:rect l="l" t="t" r="r" b="b"/>
              <a:pathLst>
                <a:path w="5057" h="510" extrusionOk="0">
                  <a:moveTo>
                    <a:pt x="250" y="1"/>
                  </a:moveTo>
                  <a:lnTo>
                    <a:pt x="1" y="510"/>
                  </a:lnTo>
                  <a:lnTo>
                    <a:pt x="5056" y="510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1810486" y="1449913"/>
              <a:ext cx="175491" cy="4685"/>
            </a:xfrm>
            <a:custGeom>
              <a:avLst/>
              <a:gdLst/>
              <a:ahLst/>
              <a:cxnLst/>
              <a:rect l="l" t="t" r="r" b="b"/>
              <a:pathLst>
                <a:path w="5057" h="135" extrusionOk="0">
                  <a:moveTo>
                    <a:pt x="2528" y="1"/>
                  </a:moveTo>
                  <a:cubicBezTo>
                    <a:pt x="1687" y="8"/>
                    <a:pt x="842" y="12"/>
                    <a:pt x="1" y="66"/>
                  </a:cubicBezTo>
                  <a:cubicBezTo>
                    <a:pt x="842" y="124"/>
                    <a:pt x="1687" y="127"/>
                    <a:pt x="2528" y="134"/>
                  </a:cubicBezTo>
                  <a:cubicBezTo>
                    <a:pt x="3370" y="127"/>
                    <a:pt x="4215" y="124"/>
                    <a:pt x="5056" y="66"/>
                  </a:cubicBezTo>
                  <a:cubicBezTo>
                    <a:pt x="4215" y="12"/>
                    <a:pt x="3370" y="8"/>
                    <a:pt x="2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174871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174871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174871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1748715" y="1596531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174871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178029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178029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178029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1780295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178029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2004473" y="167547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2004473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2004473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2004473" y="1596392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2004473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2036052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2036052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2036052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2036052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2036052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0" y="1"/>
                  </a:moveTo>
                  <a:lnTo>
                    <a:pt x="0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1449476" y="1885117"/>
              <a:ext cx="897511" cy="1459101"/>
            </a:xfrm>
            <a:custGeom>
              <a:avLst/>
              <a:gdLst/>
              <a:ahLst/>
              <a:cxnLst/>
              <a:rect l="l" t="t" r="r" b="b"/>
              <a:pathLst>
                <a:path w="25863" h="42046" extrusionOk="0">
                  <a:moveTo>
                    <a:pt x="1" y="0"/>
                  </a:moveTo>
                  <a:lnTo>
                    <a:pt x="1" y="42046"/>
                  </a:lnTo>
                  <a:lnTo>
                    <a:pt x="25862" y="4204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2057359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0" y="0"/>
                  </a:moveTo>
                  <a:lnTo>
                    <a:pt x="0" y="863"/>
                  </a:lnTo>
                  <a:lnTo>
                    <a:pt x="2062" y="863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2042680" y="2115194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40" y="339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213967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7" y="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223666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2042680" y="2162667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213967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223666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1548100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164509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174208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1548100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164509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174208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2042680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213967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223666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2042680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213967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223666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548100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64509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174208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1548100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164509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174208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2042680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213967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223666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2042680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213967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223666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1548100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164509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174208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1548100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164509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174208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2042680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213967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223666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2042680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213967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223666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1548100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164509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174208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1548100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164509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174208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042680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13967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23666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2042680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13967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223666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1548100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164509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174208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1548100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164509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174208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149660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1622919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1749236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1875414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2001731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2128014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4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22542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1803372" y="3100988"/>
              <a:ext cx="189857" cy="244479"/>
            </a:xfrm>
            <a:custGeom>
              <a:avLst/>
              <a:gdLst/>
              <a:ahLst/>
              <a:cxnLst/>
              <a:rect l="l" t="t" r="r" b="b"/>
              <a:pathLst>
                <a:path w="5471" h="7045" extrusionOk="0">
                  <a:moveTo>
                    <a:pt x="2733" y="33"/>
                  </a:moveTo>
                  <a:cubicBezTo>
                    <a:pt x="4221" y="33"/>
                    <a:pt x="5420" y="1246"/>
                    <a:pt x="5398" y="2734"/>
                  </a:cubicBezTo>
                  <a:lnTo>
                    <a:pt x="5398" y="6976"/>
                  </a:lnTo>
                  <a:lnTo>
                    <a:pt x="69" y="6976"/>
                  </a:lnTo>
                  <a:lnTo>
                    <a:pt x="69" y="2734"/>
                  </a:lnTo>
                  <a:cubicBezTo>
                    <a:pt x="51" y="1246"/>
                    <a:pt x="1249" y="33"/>
                    <a:pt x="2733" y="33"/>
                  </a:cubicBezTo>
                  <a:close/>
                  <a:moveTo>
                    <a:pt x="2733" y="0"/>
                  </a:moveTo>
                  <a:cubicBezTo>
                    <a:pt x="1224" y="0"/>
                    <a:pt x="0" y="1224"/>
                    <a:pt x="0" y="2734"/>
                  </a:cubicBezTo>
                  <a:lnTo>
                    <a:pt x="0" y="7045"/>
                  </a:lnTo>
                  <a:lnTo>
                    <a:pt x="5471" y="7045"/>
                  </a:lnTo>
                  <a:lnTo>
                    <a:pt x="5471" y="2734"/>
                  </a:lnTo>
                  <a:cubicBezTo>
                    <a:pt x="5471" y="1224"/>
                    <a:pt x="4246" y="0"/>
                    <a:pt x="27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1445728" y="1804156"/>
              <a:ext cx="905145" cy="80996"/>
            </a:xfrm>
            <a:custGeom>
              <a:avLst/>
              <a:gdLst/>
              <a:ahLst/>
              <a:cxnLst/>
              <a:rect l="l" t="t" r="r" b="b"/>
              <a:pathLst>
                <a:path w="26083" h="2334" extrusionOk="0">
                  <a:moveTo>
                    <a:pt x="5789" y="1"/>
                  </a:moveTo>
                  <a:lnTo>
                    <a:pt x="0" y="2333"/>
                  </a:lnTo>
                  <a:lnTo>
                    <a:pt x="26082" y="2333"/>
                  </a:lnTo>
                  <a:lnTo>
                    <a:pt x="202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1624411" y="1822236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4" y="307"/>
                    <a:pt x="196" y="502"/>
                    <a:pt x="438" y="502"/>
                  </a:cubicBezTo>
                  <a:cubicBezTo>
                    <a:pt x="676" y="502"/>
                    <a:pt x="867" y="307"/>
                    <a:pt x="871" y="68"/>
                  </a:cubicBezTo>
                  <a:cubicBezTo>
                    <a:pt x="871" y="23"/>
                    <a:pt x="837" y="1"/>
                    <a:pt x="802" y="1"/>
                  </a:cubicBezTo>
                  <a:cubicBezTo>
                    <a:pt x="768" y="1"/>
                    <a:pt x="734" y="23"/>
                    <a:pt x="734" y="68"/>
                  </a:cubicBezTo>
                  <a:cubicBezTo>
                    <a:pt x="726" y="227"/>
                    <a:pt x="596" y="354"/>
                    <a:pt x="438" y="354"/>
                  </a:cubicBezTo>
                  <a:cubicBezTo>
                    <a:pt x="275" y="354"/>
                    <a:pt x="145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1676152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5" y="307"/>
                    <a:pt x="196" y="502"/>
                    <a:pt x="438" y="502"/>
                  </a:cubicBezTo>
                  <a:cubicBezTo>
                    <a:pt x="676" y="502"/>
                    <a:pt x="868" y="307"/>
                    <a:pt x="868" y="68"/>
                  </a:cubicBezTo>
                  <a:cubicBezTo>
                    <a:pt x="868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2" y="364"/>
                    <a:pt x="138" y="234"/>
                    <a:pt x="138" y="68"/>
                  </a:cubicBezTo>
                  <a:cubicBezTo>
                    <a:pt x="138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1727928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5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5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26" y="227"/>
                    <a:pt x="596" y="354"/>
                    <a:pt x="434" y="354"/>
                  </a:cubicBezTo>
                  <a:cubicBezTo>
                    <a:pt x="275" y="354"/>
                    <a:pt x="141" y="227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1779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1" y="364"/>
                    <a:pt x="138" y="234"/>
                    <a:pt x="138" y="68"/>
                  </a:cubicBezTo>
                  <a:cubicBezTo>
                    <a:pt x="138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1831411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7" y="354"/>
                    <a:pt x="434" y="354"/>
                  </a:cubicBezTo>
                  <a:cubicBezTo>
                    <a:pt x="275" y="354"/>
                    <a:pt x="142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1883187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33" y="234"/>
                    <a:pt x="600" y="364"/>
                    <a:pt x="433" y="364"/>
                  </a:cubicBezTo>
                  <a:cubicBezTo>
                    <a:pt x="271" y="364"/>
                    <a:pt x="137" y="234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1934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6" y="227"/>
                    <a:pt x="593" y="354"/>
                    <a:pt x="434" y="354"/>
                  </a:cubicBezTo>
                  <a:cubicBezTo>
                    <a:pt x="275" y="354"/>
                    <a:pt x="141" y="227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1986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5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2038446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2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6" y="227"/>
                    <a:pt x="592" y="354"/>
                    <a:pt x="433" y="354"/>
                  </a:cubicBezTo>
                  <a:cubicBezTo>
                    <a:pt x="271" y="354"/>
                    <a:pt x="141" y="227"/>
                    <a:pt x="134" y="68"/>
                  </a:cubicBezTo>
                  <a:cubicBezTo>
                    <a:pt x="134" y="23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2090188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30" y="234"/>
                    <a:pt x="596" y="364"/>
                    <a:pt x="434" y="364"/>
                  </a:cubicBezTo>
                  <a:cubicBezTo>
                    <a:pt x="268" y="364"/>
                    <a:pt x="134" y="234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2141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2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9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2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1546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1598592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1650368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3" y="364"/>
                  </a:cubicBezTo>
                  <a:cubicBezTo>
                    <a:pt x="267" y="364"/>
                    <a:pt x="134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1702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30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1753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180562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3" y="0"/>
                    <a:pt x="0" y="23"/>
                    <a:pt x="0" y="68"/>
                  </a:cubicBezTo>
                  <a:cubicBezTo>
                    <a:pt x="0" y="306"/>
                    <a:pt x="191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2" y="0"/>
                    <a:pt x="798" y="0"/>
                  </a:cubicBezTo>
                  <a:cubicBezTo>
                    <a:pt x="764" y="0"/>
                    <a:pt x="729" y="23"/>
                    <a:pt x="729" y="68"/>
                  </a:cubicBezTo>
                  <a:cubicBezTo>
                    <a:pt x="737" y="238"/>
                    <a:pt x="603" y="378"/>
                    <a:pt x="433" y="378"/>
                  </a:cubicBezTo>
                  <a:cubicBezTo>
                    <a:pt x="264" y="378"/>
                    <a:pt x="126" y="238"/>
                    <a:pt x="134" y="68"/>
                  </a:cubicBezTo>
                  <a:cubicBezTo>
                    <a:pt x="134" y="23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1857369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8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1909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0" y="230"/>
                    <a:pt x="596" y="364"/>
                    <a:pt x="434" y="364"/>
                  </a:cubicBezTo>
                  <a:cubicBezTo>
                    <a:pt x="268" y="364"/>
                    <a:pt x="134" y="230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1960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6" y="0"/>
                    <a:pt x="802" y="0"/>
                  </a:cubicBezTo>
                  <a:cubicBezTo>
                    <a:pt x="768" y="0"/>
                    <a:pt x="733" y="23"/>
                    <a:pt x="733" y="68"/>
                  </a:cubicBezTo>
                  <a:cubicBezTo>
                    <a:pt x="741" y="238"/>
                    <a:pt x="603" y="378"/>
                    <a:pt x="434" y="378"/>
                  </a:cubicBezTo>
                  <a:cubicBezTo>
                    <a:pt x="268" y="378"/>
                    <a:pt x="130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2012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4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206423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4" y="378"/>
                  </a:cubicBezTo>
                  <a:cubicBezTo>
                    <a:pt x="265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7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11600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7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2167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4" y="306"/>
                    <a:pt x="196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7" y="0"/>
                    <a:pt x="802" y="0"/>
                  </a:cubicBezTo>
                  <a:cubicBezTo>
                    <a:pt x="768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7" y="378"/>
                  </a:cubicBezTo>
                  <a:cubicBezTo>
                    <a:pt x="268" y="378"/>
                    <a:pt x="131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19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3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8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2081547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0" y="1"/>
                  </a:moveTo>
                  <a:lnTo>
                    <a:pt x="0" y="279"/>
                  </a:lnTo>
                  <a:lnTo>
                    <a:pt x="668" y="279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1667511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1" y="0"/>
                  </a:moveTo>
                  <a:lnTo>
                    <a:pt x="1" y="863"/>
                  </a:lnTo>
                  <a:lnTo>
                    <a:pt x="2063" y="863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1691699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1" y="1"/>
                  </a:moveTo>
                  <a:lnTo>
                    <a:pt x="1" y="279"/>
                  </a:lnTo>
                  <a:lnTo>
                    <a:pt x="669" y="279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645627" y="2846862"/>
              <a:ext cx="1701359" cy="497356"/>
            </a:xfrm>
            <a:custGeom>
              <a:avLst/>
              <a:gdLst/>
              <a:ahLst/>
              <a:cxnLst/>
              <a:rect l="l" t="t" r="r" b="b"/>
              <a:pathLst>
                <a:path w="49027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26" y="14332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645627" y="2846862"/>
              <a:ext cx="1701359" cy="73847"/>
            </a:xfrm>
            <a:custGeom>
              <a:avLst/>
              <a:gdLst/>
              <a:ahLst/>
              <a:cxnLst/>
              <a:rect l="l" t="t" r="r" b="b"/>
              <a:pathLst>
                <a:path w="49027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26" y="2127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645627" y="2772529"/>
              <a:ext cx="1701359" cy="35258"/>
            </a:xfrm>
            <a:custGeom>
              <a:avLst/>
              <a:gdLst/>
              <a:ahLst/>
              <a:cxnLst/>
              <a:rect l="l" t="t" r="r" b="b"/>
              <a:pathLst>
                <a:path w="49027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26" y="1016"/>
                  </a:lnTo>
                  <a:lnTo>
                    <a:pt x="490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405126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1320660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236333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151867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106754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983074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89874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81442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72995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64562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19035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1287346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1384339" y="2961241"/>
              <a:ext cx="11660" cy="11834"/>
            </a:xfrm>
            <a:custGeom>
              <a:avLst/>
              <a:gdLst/>
              <a:ahLst/>
              <a:cxnLst/>
              <a:rect l="l" t="t" r="r" b="b"/>
              <a:pathLst>
                <a:path w="336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119035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1287346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1384339" y="3008749"/>
              <a:ext cx="11660" cy="11799"/>
            </a:xfrm>
            <a:custGeom>
              <a:avLst/>
              <a:gdLst/>
              <a:ahLst/>
              <a:cxnLst/>
              <a:rect l="l" t="t" r="r" b="b"/>
              <a:pathLst>
                <a:path w="336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69563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792627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88962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69563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792627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88962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125149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1258889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129786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3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1280058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78" y="484"/>
                  </a:cubicBezTo>
                  <a:cubicBezTo>
                    <a:pt x="236" y="541"/>
                    <a:pt x="307" y="566"/>
                    <a:pt x="376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100413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101153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105050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1032699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81" y="484"/>
                  </a:cubicBezTo>
                  <a:cubicBezTo>
                    <a:pt x="238" y="541"/>
                    <a:pt x="308" y="566"/>
                    <a:pt x="377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756779" y="3102099"/>
              <a:ext cx="83494" cy="148908"/>
            </a:xfrm>
            <a:custGeom>
              <a:avLst/>
              <a:gdLst/>
              <a:ahLst/>
              <a:cxnLst/>
              <a:rect l="l" t="t" r="r" b="b"/>
              <a:pathLst>
                <a:path w="2406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6" y="4290"/>
                  </a:lnTo>
                  <a:lnTo>
                    <a:pt x="2406" y="1203"/>
                  </a:lnTo>
                  <a:cubicBezTo>
                    <a:pt x="2406" y="539"/>
                    <a:pt x="1867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76417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80314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785478" y="3116153"/>
              <a:ext cx="22834" cy="19572"/>
            </a:xfrm>
            <a:custGeom>
              <a:avLst/>
              <a:gdLst/>
              <a:ahLst/>
              <a:cxnLst/>
              <a:rect l="l" t="t" r="r" b="b"/>
              <a:pathLst>
                <a:path w="658" h="564" extrusionOk="0">
                  <a:moveTo>
                    <a:pt x="376" y="0"/>
                  </a:moveTo>
                  <a:cubicBezTo>
                    <a:pt x="127" y="0"/>
                    <a:pt x="1" y="303"/>
                    <a:pt x="177" y="480"/>
                  </a:cubicBezTo>
                  <a:cubicBezTo>
                    <a:pt x="235" y="538"/>
                    <a:pt x="306" y="564"/>
                    <a:pt x="375" y="564"/>
                  </a:cubicBezTo>
                  <a:cubicBezTo>
                    <a:pt x="520" y="564"/>
                    <a:pt x="658" y="452"/>
                    <a:pt x="658" y="282"/>
                  </a:cubicBezTo>
                  <a:cubicBezTo>
                    <a:pt x="658" y="126"/>
                    <a:pt x="531" y="0"/>
                    <a:pt x="3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1449476" y="2846862"/>
              <a:ext cx="1701464" cy="497356"/>
            </a:xfrm>
            <a:custGeom>
              <a:avLst/>
              <a:gdLst/>
              <a:ahLst/>
              <a:cxnLst/>
              <a:rect l="l" t="t" r="r" b="b"/>
              <a:pathLst>
                <a:path w="49030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30" y="14332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1449476" y="2846862"/>
              <a:ext cx="1701464" cy="73847"/>
            </a:xfrm>
            <a:custGeom>
              <a:avLst/>
              <a:gdLst/>
              <a:ahLst/>
              <a:cxnLst/>
              <a:rect l="l" t="t" r="r" b="b"/>
              <a:pathLst>
                <a:path w="49030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30" y="2127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1449476" y="2772529"/>
              <a:ext cx="1701464" cy="35258"/>
            </a:xfrm>
            <a:custGeom>
              <a:avLst/>
              <a:gdLst/>
              <a:ahLst/>
              <a:cxnLst/>
              <a:rect l="l" t="t" r="r" b="b"/>
              <a:pathLst>
                <a:path w="49030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30" y="1016"/>
                  </a:lnTo>
                  <a:lnTo>
                    <a:pt x="490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2350318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2434645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2519111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260357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268790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277237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285669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2941024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302549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3109817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2594415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249742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240046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2594415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249742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240046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308903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2992036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289504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308903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2992036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289504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2461713" y="3102099"/>
              <a:ext cx="83390" cy="148908"/>
            </a:xfrm>
            <a:custGeom>
              <a:avLst/>
              <a:gdLst/>
              <a:ahLst/>
              <a:cxnLst/>
              <a:rect l="l" t="t" r="r" b="b"/>
              <a:pathLst>
                <a:path w="2403" h="4291" extrusionOk="0">
                  <a:moveTo>
                    <a:pt x="1200" y="1"/>
                  </a:moveTo>
                  <a:cubicBezTo>
                    <a:pt x="535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250783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6" y="0"/>
                    <a:pt x="1" y="191"/>
                    <a:pt x="4" y="426"/>
                  </a:cubicBezTo>
                  <a:lnTo>
                    <a:pt x="4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246900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2493535" y="3116153"/>
              <a:ext cx="22869" cy="19572"/>
            </a:xfrm>
            <a:custGeom>
              <a:avLst/>
              <a:gdLst/>
              <a:ahLst/>
              <a:cxnLst/>
              <a:rect l="l" t="t" r="r" b="b"/>
              <a:pathLst>
                <a:path w="659" h="564" extrusionOk="0">
                  <a:moveTo>
                    <a:pt x="283" y="0"/>
                  </a:moveTo>
                  <a:cubicBezTo>
                    <a:pt x="127" y="0"/>
                    <a:pt x="1" y="126"/>
                    <a:pt x="1" y="282"/>
                  </a:cubicBezTo>
                  <a:cubicBezTo>
                    <a:pt x="1" y="452"/>
                    <a:pt x="139" y="564"/>
                    <a:pt x="283" y="564"/>
                  </a:cubicBezTo>
                  <a:cubicBezTo>
                    <a:pt x="353" y="564"/>
                    <a:pt x="424" y="538"/>
                    <a:pt x="481" y="480"/>
                  </a:cubicBezTo>
                  <a:cubicBezTo>
                    <a:pt x="658" y="303"/>
                    <a:pt x="532" y="0"/>
                    <a:pt x="28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270896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199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19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275519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271636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2740894" y="3116153"/>
              <a:ext cx="22730" cy="19572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279" y="0"/>
                  </a:moveTo>
                  <a:cubicBezTo>
                    <a:pt x="124" y="0"/>
                    <a:pt x="1" y="126"/>
                    <a:pt x="1" y="282"/>
                  </a:cubicBezTo>
                  <a:cubicBezTo>
                    <a:pt x="1" y="452"/>
                    <a:pt x="137" y="564"/>
                    <a:pt x="281" y="564"/>
                  </a:cubicBezTo>
                  <a:cubicBezTo>
                    <a:pt x="350" y="564"/>
                    <a:pt x="420" y="538"/>
                    <a:pt x="478" y="480"/>
                  </a:cubicBezTo>
                  <a:cubicBezTo>
                    <a:pt x="654" y="303"/>
                    <a:pt x="532" y="0"/>
                    <a:pt x="27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295632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00255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2963719" y="3141590"/>
              <a:ext cx="29601" cy="101505"/>
            </a:xfrm>
            <a:custGeom>
              <a:avLst/>
              <a:gdLst/>
              <a:ahLst/>
              <a:cxnLst/>
              <a:rect l="l" t="t" r="r" b="b"/>
              <a:pathLst>
                <a:path w="853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2" y="2925"/>
                  </a:lnTo>
                  <a:lnTo>
                    <a:pt x="852" y="426"/>
                  </a:lnTo>
                  <a:cubicBezTo>
                    <a:pt x="852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2988150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282" y="0"/>
                  </a:moveTo>
                  <a:cubicBezTo>
                    <a:pt x="127" y="0"/>
                    <a:pt x="0" y="126"/>
                    <a:pt x="0" y="282"/>
                  </a:cubicBezTo>
                  <a:cubicBezTo>
                    <a:pt x="0" y="453"/>
                    <a:pt x="140" y="566"/>
                    <a:pt x="285" y="566"/>
                  </a:cubicBezTo>
                  <a:cubicBezTo>
                    <a:pt x="354" y="566"/>
                    <a:pt x="424" y="541"/>
                    <a:pt x="481" y="484"/>
                  </a:cubicBezTo>
                  <a:cubicBezTo>
                    <a:pt x="661" y="303"/>
                    <a:pt x="535" y="0"/>
                    <a:pt x="2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-202329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-175365" y="2003036"/>
              <a:ext cx="824913" cy="1341182"/>
            </a:xfrm>
            <a:custGeom>
              <a:avLst/>
              <a:gdLst/>
              <a:ahLst/>
              <a:cxnLst/>
              <a:rect l="l" t="t" r="r" b="b"/>
              <a:pathLst>
                <a:path w="23771" h="38648" extrusionOk="0">
                  <a:moveTo>
                    <a:pt x="0" y="0"/>
                  </a:moveTo>
                  <a:lnTo>
                    <a:pt x="0" y="38648"/>
                  </a:lnTo>
                  <a:lnTo>
                    <a:pt x="23771" y="38648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-175365" y="3090335"/>
              <a:ext cx="824913" cy="24951"/>
            </a:xfrm>
            <a:custGeom>
              <a:avLst/>
              <a:gdLst/>
              <a:ahLst/>
              <a:cxnLst/>
              <a:rect l="l" t="t" r="r" b="b"/>
              <a:pathLst>
                <a:path w="23771" h="719" extrusionOk="0">
                  <a:moveTo>
                    <a:pt x="0" y="0"/>
                  </a:moveTo>
                  <a:lnTo>
                    <a:pt x="0" y="719"/>
                  </a:lnTo>
                  <a:lnTo>
                    <a:pt x="23771" y="719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-239148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8" y="1"/>
                  </a:moveTo>
                  <a:lnTo>
                    <a:pt x="0" y="6598"/>
                  </a:lnTo>
                  <a:lnTo>
                    <a:pt x="27443" y="6598"/>
                  </a:lnTo>
                  <a:lnTo>
                    <a:pt x="2560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381471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478465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575458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381471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478465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575458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-1131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-16115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80878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-1131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-16115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80878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381471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478465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575458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381471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478465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575458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-1131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-16115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80878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-1131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-16115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80878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381471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478465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575458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381471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478465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575458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-1131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-16115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80878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-1131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-16115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80878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381471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478465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575458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381471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478465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575458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-1131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-16115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80878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-1131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-16115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80878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-219506" y="2044262"/>
              <a:ext cx="913057" cy="25715"/>
            </a:xfrm>
            <a:custGeom>
              <a:avLst/>
              <a:gdLst/>
              <a:ahLst/>
              <a:cxnLst/>
              <a:rect l="l" t="t" r="r" b="b"/>
              <a:pathLst>
                <a:path w="26311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99908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0" y="0"/>
                  </a:moveTo>
                  <a:cubicBezTo>
                    <a:pt x="481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7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99908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99908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70" y="1"/>
                  </a:moveTo>
                  <a:cubicBezTo>
                    <a:pt x="481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62" y="1"/>
                    <a:pt x="1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9908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-211594" y="1885117"/>
              <a:ext cx="897372" cy="159180"/>
            </a:xfrm>
            <a:custGeom>
              <a:avLst/>
              <a:gdLst/>
              <a:ahLst/>
              <a:cxnLst/>
              <a:rect l="l" t="t" r="r" b="b"/>
              <a:pathLst>
                <a:path w="25859" h="4587" extrusionOk="0">
                  <a:moveTo>
                    <a:pt x="0" y="0"/>
                  </a:moveTo>
                  <a:lnTo>
                    <a:pt x="0" y="4586"/>
                  </a:lnTo>
                  <a:lnTo>
                    <a:pt x="25858" y="4586"/>
                  </a:lnTo>
                  <a:lnTo>
                    <a:pt x="2585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27739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268" y="0"/>
                  </a:moveTo>
                  <a:cubicBezTo>
                    <a:pt x="123" y="0"/>
                    <a:pt x="0" y="120"/>
                    <a:pt x="0" y="264"/>
                  </a:cubicBezTo>
                  <a:lnTo>
                    <a:pt x="0" y="7056"/>
                  </a:lnTo>
                  <a:cubicBezTo>
                    <a:pt x="4" y="7201"/>
                    <a:pt x="123" y="7320"/>
                    <a:pt x="268" y="7320"/>
                  </a:cubicBezTo>
                  <a:cubicBezTo>
                    <a:pt x="416" y="7320"/>
                    <a:pt x="535" y="7201"/>
                    <a:pt x="535" y="7056"/>
                  </a:cubicBezTo>
                  <a:lnTo>
                    <a:pt x="535" y="264"/>
                  </a:lnTo>
                  <a:cubicBezTo>
                    <a:pt x="535" y="120"/>
                    <a:pt x="416" y="0"/>
                    <a:pt x="2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-164468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-3829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88027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214310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5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34052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466805" y="1880224"/>
              <a:ext cx="45668" cy="144501"/>
            </a:xfrm>
            <a:custGeom>
              <a:avLst/>
              <a:gdLst/>
              <a:ahLst/>
              <a:cxnLst/>
              <a:rect l="l" t="t" r="r" b="b"/>
              <a:pathLst>
                <a:path w="1316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5930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68710" y="1586016"/>
              <a:ext cx="136763" cy="151025"/>
            </a:xfrm>
            <a:custGeom>
              <a:avLst/>
              <a:gdLst/>
              <a:ahLst/>
              <a:cxnLst/>
              <a:rect l="l" t="t" r="r" b="b"/>
              <a:pathLst>
                <a:path w="3941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0" y="435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68710" y="1474100"/>
              <a:ext cx="136763" cy="111950"/>
            </a:xfrm>
            <a:custGeom>
              <a:avLst/>
              <a:gdLst/>
              <a:ahLst/>
              <a:cxnLst/>
              <a:rect l="l" t="t" r="r" b="b"/>
              <a:pathLst>
                <a:path w="3941" h="3226" extrusionOk="0">
                  <a:moveTo>
                    <a:pt x="1969" y="1"/>
                  </a:moveTo>
                  <a:lnTo>
                    <a:pt x="1" y="3225"/>
                  </a:lnTo>
                  <a:lnTo>
                    <a:pt x="3940" y="3225"/>
                  </a:lnTo>
                  <a:lnTo>
                    <a:pt x="19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14310" y="1619955"/>
              <a:ext cx="45530" cy="84639"/>
            </a:xfrm>
            <a:custGeom>
              <a:avLst/>
              <a:gdLst/>
              <a:ahLst/>
              <a:cxnLst/>
              <a:rect l="l" t="t" r="r" b="b"/>
              <a:pathLst>
                <a:path w="1312" h="2439" extrusionOk="0">
                  <a:moveTo>
                    <a:pt x="655" y="1"/>
                  </a:moveTo>
                  <a:cubicBezTo>
                    <a:pt x="293" y="1"/>
                    <a:pt x="1" y="293"/>
                    <a:pt x="1" y="654"/>
                  </a:cubicBezTo>
                  <a:lnTo>
                    <a:pt x="1" y="2438"/>
                  </a:lnTo>
                  <a:lnTo>
                    <a:pt x="1312" y="2438"/>
                  </a:lnTo>
                  <a:lnTo>
                    <a:pt x="1312" y="654"/>
                  </a:lnTo>
                  <a:cubicBezTo>
                    <a:pt x="1312" y="293"/>
                    <a:pt x="1019" y="1"/>
                    <a:pt x="65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-215481" y="1737007"/>
              <a:ext cx="905145" cy="148145"/>
            </a:xfrm>
            <a:custGeom>
              <a:avLst/>
              <a:gdLst/>
              <a:ahLst/>
              <a:cxnLst/>
              <a:rect l="l" t="t" r="r" b="b"/>
              <a:pathLst>
                <a:path w="26083" h="4269" extrusionOk="0">
                  <a:moveTo>
                    <a:pt x="11072" y="0"/>
                  </a:moveTo>
                  <a:lnTo>
                    <a:pt x="1" y="4268"/>
                  </a:lnTo>
                  <a:lnTo>
                    <a:pt x="26082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303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30490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396151" y="2140631"/>
              <a:ext cx="71695" cy="29844"/>
            </a:xfrm>
            <a:custGeom>
              <a:avLst/>
              <a:gdLst/>
              <a:ahLst/>
              <a:cxnLst/>
              <a:rect l="l" t="t" r="r" b="b"/>
              <a:pathLst>
                <a:path w="2066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6" y="859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420338" y="2150626"/>
              <a:ext cx="23320" cy="9821"/>
            </a:xfrm>
            <a:custGeom>
              <a:avLst/>
              <a:gdLst/>
              <a:ahLst/>
              <a:cxnLst/>
              <a:rect l="l" t="t" r="r" b="b"/>
              <a:pathLst>
                <a:path w="672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72" y="283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3119950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3147018" y="2003036"/>
              <a:ext cx="824809" cy="1341182"/>
            </a:xfrm>
            <a:custGeom>
              <a:avLst/>
              <a:gdLst/>
              <a:ahLst/>
              <a:cxnLst/>
              <a:rect l="l" t="t" r="r" b="b"/>
              <a:pathLst>
                <a:path w="23768" h="38648" extrusionOk="0">
                  <a:moveTo>
                    <a:pt x="1" y="0"/>
                  </a:moveTo>
                  <a:lnTo>
                    <a:pt x="1" y="38648"/>
                  </a:lnTo>
                  <a:lnTo>
                    <a:pt x="23768" y="3864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3147018" y="3090335"/>
              <a:ext cx="824809" cy="24951"/>
            </a:xfrm>
            <a:custGeom>
              <a:avLst/>
              <a:gdLst/>
              <a:ahLst/>
              <a:cxnLst/>
              <a:rect l="l" t="t" r="r" b="b"/>
              <a:pathLst>
                <a:path w="23768" h="719" extrusionOk="0">
                  <a:moveTo>
                    <a:pt x="1" y="0"/>
                  </a:moveTo>
                  <a:lnTo>
                    <a:pt x="1" y="719"/>
                  </a:lnTo>
                  <a:lnTo>
                    <a:pt x="23768" y="719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3083235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9" y="1"/>
                  </a:moveTo>
                  <a:lnTo>
                    <a:pt x="1" y="6598"/>
                  </a:lnTo>
                  <a:lnTo>
                    <a:pt x="27444" y="6598"/>
                  </a:lnTo>
                  <a:lnTo>
                    <a:pt x="256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3703889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380088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3897876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3703889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380088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3897876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32093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330630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3403157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32093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330630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3403157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3703889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380088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3897876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703889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80088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897876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2093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30630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403157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2093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0630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403157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3703889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380088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3897876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3703889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380088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3897876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32093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330630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3403157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32093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330630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3403157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3703889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380088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3897876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3703889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380088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3897876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32093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330630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3403157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32093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330630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3403157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3522325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6" y="0"/>
                  </a:moveTo>
                  <a:cubicBezTo>
                    <a:pt x="1074" y="0"/>
                    <a:pt x="1072" y="0"/>
                    <a:pt x="1069" y="0"/>
                  </a:cubicBezTo>
                  <a:cubicBezTo>
                    <a:pt x="477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9"/>
                    <a:pt x="1662" y="0"/>
                    <a:pt x="10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3522325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3522325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69" y="1"/>
                  </a:moveTo>
                  <a:cubicBezTo>
                    <a:pt x="477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58" y="1"/>
                    <a:pt x="1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3522325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3328720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3352908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3718568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2" y="859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3742756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68" y="283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3110684" y="1885117"/>
              <a:ext cx="897511" cy="159180"/>
            </a:xfrm>
            <a:custGeom>
              <a:avLst/>
              <a:gdLst/>
              <a:ahLst/>
              <a:cxnLst/>
              <a:rect l="l" t="t" r="r" b="b"/>
              <a:pathLst>
                <a:path w="25863" h="4587" extrusionOk="0">
                  <a:moveTo>
                    <a:pt x="1" y="0"/>
                  </a:moveTo>
                  <a:lnTo>
                    <a:pt x="1" y="4586"/>
                  </a:lnTo>
                  <a:lnTo>
                    <a:pt x="25862" y="458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3550157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0" y="0"/>
                  </a:moveTo>
                  <a:lnTo>
                    <a:pt x="0" y="7320"/>
                  </a:lnTo>
                  <a:lnTo>
                    <a:pt x="535" y="732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3102911" y="2044262"/>
              <a:ext cx="913023" cy="25715"/>
            </a:xfrm>
            <a:custGeom>
              <a:avLst/>
              <a:gdLst/>
              <a:ahLst/>
              <a:cxnLst/>
              <a:rect l="l" t="t" r="r" b="b"/>
              <a:pathLst>
                <a:path w="26310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315781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32841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3410444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3536623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366294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37891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3915435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3106936" y="1737007"/>
              <a:ext cx="905006" cy="148145"/>
            </a:xfrm>
            <a:custGeom>
              <a:avLst/>
              <a:gdLst/>
              <a:ahLst/>
              <a:cxnLst/>
              <a:rect l="l" t="t" r="r" b="b"/>
              <a:pathLst>
                <a:path w="26079" h="4269" extrusionOk="0">
                  <a:moveTo>
                    <a:pt x="11068" y="0"/>
                  </a:moveTo>
                  <a:lnTo>
                    <a:pt x="0" y="4268"/>
                  </a:lnTo>
                  <a:lnTo>
                    <a:pt x="26078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3490989" y="1586016"/>
              <a:ext cx="136867" cy="151025"/>
            </a:xfrm>
            <a:custGeom>
              <a:avLst/>
              <a:gdLst/>
              <a:ahLst/>
              <a:cxnLst/>
              <a:rect l="l" t="t" r="r" b="b"/>
              <a:pathLst>
                <a:path w="3944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4" y="4351"/>
                  </a:lnTo>
                  <a:lnTo>
                    <a:pt x="394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3490989" y="1474100"/>
              <a:ext cx="136867" cy="111950"/>
            </a:xfrm>
            <a:custGeom>
              <a:avLst/>
              <a:gdLst/>
              <a:ahLst/>
              <a:cxnLst/>
              <a:rect l="l" t="t" r="r" b="b"/>
              <a:pathLst>
                <a:path w="3944" h="3226" extrusionOk="0">
                  <a:moveTo>
                    <a:pt x="1972" y="1"/>
                  </a:moveTo>
                  <a:lnTo>
                    <a:pt x="1" y="3225"/>
                  </a:lnTo>
                  <a:lnTo>
                    <a:pt x="3944" y="3225"/>
                  </a:lnTo>
                  <a:lnTo>
                    <a:pt x="19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3536623" y="1619955"/>
              <a:ext cx="45634" cy="84639"/>
            </a:xfrm>
            <a:custGeom>
              <a:avLst/>
              <a:gdLst/>
              <a:ahLst/>
              <a:cxnLst/>
              <a:rect l="l" t="t" r="r" b="b"/>
              <a:pathLst>
                <a:path w="1315" h="2439" extrusionOk="0">
                  <a:moveTo>
                    <a:pt x="664" y="1"/>
                  </a:moveTo>
                  <a:cubicBezTo>
                    <a:pt x="662" y="1"/>
                    <a:pt x="660" y="1"/>
                    <a:pt x="657" y="1"/>
                  </a:cubicBezTo>
                  <a:cubicBezTo>
                    <a:pt x="293" y="1"/>
                    <a:pt x="0" y="293"/>
                    <a:pt x="0" y="654"/>
                  </a:cubicBezTo>
                  <a:lnTo>
                    <a:pt x="0" y="2438"/>
                  </a:lnTo>
                  <a:lnTo>
                    <a:pt x="1315" y="2438"/>
                  </a:lnTo>
                  <a:lnTo>
                    <a:pt x="1315" y="654"/>
                  </a:lnTo>
                  <a:cubicBezTo>
                    <a:pt x="1315" y="295"/>
                    <a:pt x="1022" y="1"/>
                    <a:pt x="6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1572288" y="2328441"/>
              <a:ext cx="651886" cy="497877"/>
            </a:xfrm>
            <a:custGeom>
              <a:avLst/>
              <a:gdLst/>
              <a:ahLst/>
              <a:cxnLst/>
              <a:rect l="l" t="t" r="r" b="b"/>
              <a:pathLst>
                <a:path w="18785" h="14347" extrusionOk="0">
                  <a:moveTo>
                    <a:pt x="0" y="1"/>
                  </a:moveTo>
                  <a:lnTo>
                    <a:pt x="0" y="14347"/>
                  </a:lnTo>
                  <a:lnTo>
                    <a:pt x="18784" y="14347"/>
                  </a:lnTo>
                  <a:lnTo>
                    <a:pt x="1878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1564896" y="2479709"/>
              <a:ext cx="666670" cy="37756"/>
            </a:xfrm>
            <a:custGeom>
              <a:avLst/>
              <a:gdLst/>
              <a:ahLst/>
              <a:cxnLst/>
              <a:rect l="l" t="t" r="r" b="b"/>
              <a:pathLst>
                <a:path w="19211" h="1088" extrusionOk="0">
                  <a:moveTo>
                    <a:pt x="44" y="0"/>
                  </a:moveTo>
                  <a:cubicBezTo>
                    <a:pt x="22" y="0"/>
                    <a:pt x="0" y="18"/>
                    <a:pt x="0" y="44"/>
                  </a:cubicBezTo>
                  <a:lnTo>
                    <a:pt x="0" y="1044"/>
                  </a:lnTo>
                  <a:cubicBezTo>
                    <a:pt x="0" y="1069"/>
                    <a:pt x="22" y="1087"/>
                    <a:pt x="44" y="1087"/>
                  </a:cubicBezTo>
                  <a:lnTo>
                    <a:pt x="19167" y="1087"/>
                  </a:lnTo>
                  <a:cubicBezTo>
                    <a:pt x="19192" y="1087"/>
                    <a:pt x="19211" y="1069"/>
                    <a:pt x="19211" y="1044"/>
                  </a:cubicBezTo>
                  <a:lnTo>
                    <a:pt x="19211" y="44"/>
                  </a:lnTo>
                  <a:cubicBezTo>
                    <a:pt x="19211" y="18"/>
                    <a:pt x="19192" y="0"/>
                    <a:pt x="191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1542721" y="2300367"/>
              <a:ext cx="711020" cy="28109"/>
            </a:xfrm>
            <a:custGeom>
              <a:avLst/>
              <a:gdLst/>
              <a:ahLst/>
              <a:cxnLst/>
              <a:rect l="l" t="t" r="r" b="b"/>
              <a:pathLst>
                <a:path w="20489" h="810" extrusionOk="0">
                  <a:moveTo>
                    <a:pt x="1708" y="1"/>
                  </a:moveTo>
                  <a:lnTo>
                    <a:pt x="0" y="810"/>
                  </a:lnTo>
                  <a:lnTo>
                    <a:pt x="20489" y="810"/>
                  </a:lnTo>
                  <a:lnTo>
                    <a:pt x="1878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1601993" y="2271703"/>
              <a:ext cx="592476" cy="28699"/>
            </a:xfrm>
            <a:custGeom>
              <a:avLst/>
              <a:gdLst/>
              <a:ahLst/>
              <a:cxnLst/>
              <a:rect l="l" t="t" r="r" b="b"/>
              <a:pathLst>
                <a:path w="17073" h="827" extrusionOk="0">
                  <a:moveTo>
                    <a:pt x="0" y="0"/>
                  </a:moveTo>
                  <a:lnTo>
                    <a:pt x="0" y="827"/>
                  </a:lnTo>
                  <a:lnTo>
                    <a:pt x="17073" y="827"/>
                  </a:lnTo>
                  <a:lnTo>
                    <a:pt x="1707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1601993" y="2194004"/>
              <a:ext cx="592476" cy="77734"/>
            </a:xfrm>
            <a:custGeom>
              <a:avLst/>
              <a:gdLst/>
              <a:ahLst/>
              <a:cxnLst/>
              <a:rect l="l" t="t" r="r" b="b"/>
              <a:pathLst>
                <a:path w="17073" h="2240" extrusionOk="0">
                  <a:moveTo>
                    <a:pt x="5550" y="0"/>
                  </a:moveTo>
                  <a:lnTo>
                    <a:pt x="0" y="2239"/>
                  </a:lnTo>
                  <a:lnTo>
                    <a:pt x="17073" y="2239"/>
                  </a:lnTo>
                  <a:lnTo>
                    <a:pt x="1131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1955230" y="2194004"/>
              <a:ext cx="118440" cy="77734"/>
            </a:xfrm>
            <a:custGeom>
              <a:avLst/>
              <a:gdLst/>
              <a:ahLst/>
              <a:cxnLst/>
              <a:rect l="l" t="t" r="r" b="b"/>
              <a:pathLst>
                <a:path w="3413" h="2240" extrusionOk="0">
                  <a:moveTo>
                    <a:pt x="0" y="0"/>
                  </a:moveTo>
                  <a:lnTo>
                    <a:pt x="0" y="0"/>
                  </a:lnTo>
                  <a:cubicBezTo>
                    <a:pt x="538" y="419"/>
                    <a:pt x="1105" y="795"/>
                    <a:pt x="1669" y="1177"/>
                  </a:cubicBezTo>
                  <a:cubicBezTo>
                    <a:pt x="2243" y="1542"/>
                    <a:pt x="2813" y="1914"/>
                    <a:pt x="3413" y="2239"/>
                  </a:cubicBezTo>
                  <a:cubicBezTo>
                    <a:pt x="2875" y="1820"/>
                    <a:pt x="2308" y="1445"/>
                    <a:pt x="1745" y="1062"/>
                  </a:cubicBezTo>
                  <a:cubicBezTo>
                    <a:pt x="1170" y="697"/>
                    <a:pt x="600" y="325"/>
                    <a:pt x="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1722792" y="2194004"/>
              <a:ext cx="114067" cy="77734"/>
            </a:xfrm>
            <a:custGeom>
              <a:avLst/>
              <a:gdLst/>
              <a:ahLst/>
              <a:cxnLst/>
              <a:rect l="l" t="t" r="r" b="b"/>
              <a:pathLst>
                <a:path w="3287" h="2240" extrusionOk="0">
                  <a:moveTo>
                    <a:pt x="3286" y="0"/>
                  </a:moveTo>
                  <a:cubicBezTo>
                    <a:pt x="2708" y="325"/>
                    <a:pt x="2156" y="697"/>
                    <a:pt x="1607" y="1062"/>
                  </a:cubicBezTo>
                  <a:cubicBezTo>
                    <a:pt x="1062" y="1445"/>
                    <a:pt x="517" y="1820"/>
                    <a:pt x="0" y="2239"/>
                  </a:cubicBezTo>
                  <a:cubicBezTo>
                    <a:pt x="582" y="1914"/>
                    <a:pt x="1130" y="1542"/>
                    <a:pt x="1683" y="1174"/>
                  </a:cubicBezTo>
                  <a:cubicBezTo>
                    <a:pt x="2225" y="795"/>
                    <a:pt x="2770" y="419"/>
                    <a:pt x="328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1923651" y="2193865"/>
              <a:ext cx="52783" cy="77872"/>
            </a:xfrm>
            <a:custGeom>
              <a:avLst/>
              <a:gdLst/>
              <a:ahLst/>
              <a:cxnLst/>
              <a:rect l="l" t="t" r="r" b="b"/>
              <a:pathLst>
                <a:path w="1521" h="2244" extrusionOk="0">
                  <a:moveTo>
                    <a:pt x="1" y="1"/>
                  </a:moveTo>
                  <a:lnTo>
                    <a:pt x="1" y="1"/>
                  </a:lnTo>
                  <a:cubicBezTo>
                    <a:pt x="210" y="409"/>
                    <a:pt x="459" y="784"/>
                    <a:pt x="705" y="1160"/>
                  </a:cubicBezTo>
                  <a:cubicBezTo>
                    <a:pt x="965" y="1532"/>
                    <a:pt x="1221" y="1904"/>
                    <a:pt x="1521" y="2243"/>
                  </a:cubicBezTo>
                  <a:cubicBezTo>
                    <a:pt x="1315" y="1839"/>
                    <a:pt x="1066" y="1463"/>
                    <a:pt x="817" y="1084"/>
                  </a:cubicBezTo>
                  <a:cubicBezTo>
                    <a:pt x="557" y="716"/>
                    <a:pt x="300" y="344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1820029" y="2194004"/>
              <a:ext cx="50909" cy="77734"/>
            </a:xfrm>
            <a:custGeom>
              <a:avLst/>
              <a:gdLst/>
              <a:ahLst/>
              <a:cxnLst/>
              <a:rect l="l" t="t" r="r" b="b"/>
              <a:pathLst>
                <a:path w="1467" h="2240" extrusionOk="0">
                  <a:moveTo>
                    <a:pt x="1466" y="0"/>
                  </a:moveTo>
                  <a:lnTo>
                    <a:pt x="1466" y="0"/>
                  </a:lnTo>
                  <a:cubicBezTo>
                    <a:pt x="1174" y="340"/>
                    <a:pt x="928" y="712"/>
                    <a:pt x="676" y="1084"/>
                  </a:cubicBezTo>
                  <a:cubicBezTo>
                    <a:pt x="437" y="1459"/>
                    <a:pt x="195" y="1835"/>
                    <a:pt x="0" y="2239"/>
                  </a:cubicBezTo>
                  <a:cubicBezTo>
                    <a:pt x="293" y="1896"/>
                    <a:pt x="538" y="1524"/>
                    <a:pt x="787" y="1156"/>
                  </a:cubicBezTo>
                  <a:cubicBezTo>
                    <a:pt x="1026" y="780"/>
                    <a:pt x="1268" y="405"/>
                    <a:pt x="14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1827906" y="2156039"/>
              <a:ext cx="140753" cy="37999"/>
            </a:xfrm>
            <a:custGeom>
              <a:avLst/>
              <a:gdLst/>
              <a:ahLst/>
              <a:cxnLst/>
              <a:rect l="l" t="t" r="r" b="b"/>
              <a:pathLst>
                <a:path w="4056" h="1095" extrusionOk="0">
                  <a:moveTo>
                    <a:pt x="1" y="0"/>
                  </a:moveTo>
                  <a:lnTo>
                    <a:pt x="1" y="1094"/>
                  </a:lnTo>
                  <a:lnTo>
                    <a:pt x="4056" y="1094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1827906" y="2134975"/>
              <a:ext cx="140753" cy="21099"/>
            </a:xfrm>
            <a:custGeom>
              <a:avLst/>
              <a:gdLst/>
              <a:ahLst/>
              <a:cxnLst/>
              <a:rect l="l" t="t" r="r" b="b"/>
              <a:pathLst>
                <a:path w="4056" h="608" extrusionOk="0">
                  <a:moveTo>
                    <a:pt x="853" y="1"/>
                  </a:moveTo>
                  <a:lnTo>
                    <a:pt x="1" y="607"/>
                  </a:lnTo>
                  <a:lnTo>
                    <a:pt x="4056" y="607"/>
                  </a:lnTo>
                  <a:lnTo>
                    <a:pt x="32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1857473" y="2074592"/>
              <a:ext cx="81516" cy="60417"/>
            </a:xfrm>
            <a:custGeom>
              <a:avLst/>
              <a:gdLst/>
              <a:ahLst/>
              <a:cxnLst/>
              <a:rect l="l" t="t" r="r" b="b"/>
              <a:pathLst>
                <a:path w="2349" h="1741" extrusionOk="0">
                  <a:moveTo>
                    <a:pt x="1" y="0"/>
                  </a:moveTo>
                  <a:lnTo>
                    <a:pt x="1" y="1741"/>
                  </a:lnTo>
                  <a:lnTo>
                    <a:pt x="2348" y="1741"/>
                  </a:lnTo>
                  <a:lnTo>
                    <a:pt x="23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1857473" y="2060295"/>
              <a:ext cx="81516" cy="14332"/>
            </a:xfrm>
            <a:custGeom>
              <a:avLst/>
              <a:gdLst/>
              <a:ahLst/>
              <a:cxnLst/>
              <a:rect l="l" t="t" r="r" b="b"/>
              <a:pathLst>
                <a:path w="2349" h="413" extrusionOk="0">
                  <a:moveTo>
                    <a:pt x="640" y="0"/>
                  </a:moveTo>
                  <a:lnTo>
                    <a:pt x="1" y="412"/>
                  </a:lnTo>
                  <a:lnTo>
                    <a:pt x="2348" y="412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1879682" y="2017680"/>
              <a:ext cx="37097" cy="42649"/>
            </a:xfrm>
            <a:custGeom>
              <a:avLst/>
              <a:gdLst/>
              <a:ahLst/>
              <a:cxnLst/>
              <a:rect l="l" t="t" r="r" b="b"/>
              <a:pathLst>
                <a:path w="1069" h="1229" extrusionOk="0">
                  <a:moveTo>
                    <a:pt x="0" y="1"/>
                  </a:moveTo>
                  <a:lnTo>
                    <a:pt x="0" y="1228"/>
                  </a:lnTo>
                  <a:lnTo>
                    <a:pt x="1069" y="1228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1892453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lnTo>
                    <a:pt x="0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7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1915877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lnTo>
                    <a:pt x="1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1868890" y="2083962"/>
              <a:ext cx="11799" cy="45044"/>
            </a:xfrm>
            <a:custGeom>
              <a:avLst/>
              <a:gdLst/>
              <a:ahLst/>
              <a:cxnLst/>
              <a:rect l="l" t="t" r="r" b="b"/>
              <a:pathLst>
                <a:path w="340" h="1298" extrusionOk="0">
                  <a:moveTo>
                    <a:pt x="170" y="1"/>
                  </a:moveTo>
                  <a:cubicBezTo>
                    <a:pt x="76" y="1"/>
                    <a:pt x="1" y="77"/>
                    <a:pt x="1" y="167"/>
                  </a:cubicBezTo>
                  <a:lnTo>
                    <a:pt x="1" y="1297"/>
                  </a:lnTo>
                  <a:lnTo>
                    <a:pt x="340" y="1297"/>
                  </a:lnTo>
                  <a:lnTo>
                    <a:pt x="340" y="167"/>
                  </a:lnTo>
                  <a:cubicBezTo>
                    <a:pt x="340" y="73"/>
                    <a:pt x="264" y="1"/>
                    <a:pt x="1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1594359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4" y="0"/>
                  </a:moveTo>
                  <a:cubicBezTo>
                    <a:pt x="141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8" y="2857"/>
                  </a:lnTo>
                  <a:lnTo>
                    <a:pt x="628" y="314"/>
                  </a:lnTo>
                  <a:cubicBezTo>
                    <a:pt x="628" y="141"/>
                    <a:pt x="487" y="0"/>
                    <a:pt x="31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1589465" y="2444348"/>
              <a:ext cx="31336" cy="5830"/>
            </a:xfrm>
            <a:custGeom>
              <a:avLst/>
              <a:gdLst/>
              <a:ahLst/>
              <a:cxnLst/>
              <a:rect l="l" t="t" r="r" b="b"/>
              <a:pathLst>
                <a:path w="903" h="168" extrusionOk="0">
                  <a:moveTo>
                    <a:pt x="83" y="1"/>
                  </a:moveTo>
                  <a:cubicBezTo>
                    <a:pt x="36" y="1"/>
                    <a:pt x="0" y="37"/>
                    <a:pt x="0" y="84"/>
                  </a:cubicBezTo>
                  <a:cubicBezTo>
                    <a:pt x="0" y="127"/>
                    <a:pt x="36" y="167"/>
                    <a:pt x="83" y="167"/>
                  </a:cubicBezTo>
                  <a:lnTo>
                    <a:pt x="823" y="167"/>
                  </a:lnTo>
                  <a:cubicBezTo>
                    <a:pt x="867" y="167"/>
                    <a:pt x="903" y="127"/>
                    <a:pt x="903" y="84"/>
                  </a:cubicBezTo>
                  <a:cubicBezTo>
                    <a:pt x="903" y="37"/>
                    <a:pt x="867" y="1"/>
                    <a:pt x="8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1590576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8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8" y="484"/>
                    <a:pt x="127" y="484"/>
                  </a:cubicBezTo>
                  <a:lnTo>
                    <a:pt x="716" y="484"/>
                  </a:lnTo>
                  <a:cubicBezTo>
                    <a:pt x="788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8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2180414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1" y="0"/>
                  </a:moveTo>
                  <a:cubicBezTo>
                    <a:pt x="137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9" y="2857"/>
                  </a:lnTo>
                  <a:lnTo>
                    <a:pt x="629" y="314"/>
                  </a:lnTo>
                  <a:cubicBezTo>
                    <a:pt x="629" y="141"/>
                    <a:pt x="488" y="0"/>
                    <a:pt x="31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2175521" y="2444348"/>
              <a:ext cx="31475" cy="5830"/>
            </a:xfrm>
            <a:custGeom>
              <a:avLst/>
              <a:gdLst/>
              <a:ahLst/>
              <a:cxnLst/>
              <a:rect l="l" t="t" r="r" b="b"/>
              <a:pathLst>
                <a:path w="907" h="168" extrusionOk="0">
                  <a:moveTo>
                    <a:pt x="84" y="1"/>
                  </a:moveTo>
                  <a:cubicBezTo>
                    <a:pt x="40" y="1"/>
                    <a:pt x="0" y="37"/>
                    <a:pt x="0" y="84"/>
                  </a:cubicBezTo>
                  <a:cubicBezTo>
                    <a:pt x="0" y="127"/>
                    <a:pt x="40" y="167"/>
                    <a:pt x="84" y="167"/>
                  </a:cubicBezTo>
                  <a:lnTo>
                    <a:pt x="824" y="167"/>
                  </a:lnTo>
                  <a:cubicBezTo>
                    <a:pt x="867" y="167"/>
                    <a:pt x="907" y="127"/>
                    <a:pt x="907" y="84"/>
                  </a:cubicBezTo>
                  <a:cubicBezTo>
                    <a:pt x="907" y="37"/>
                    <a:pt x="867" y="1"/>
                    <a:pt x="82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2176632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9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9" y="484"/>
                    <a:pt x="127" y="484"/>
                  </a:cubicBezTo>
                  <a:lnTo>
                    <a:pt x="716" y="484"/>
                  </a:lnTo>
                  <a:cubicBezTo>
                    <a:pt x="785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5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1647835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4" y="0"/>
                  </a:moveTo>
                  <a:cubicBezTo>
                    <a:pt x="652" y="0"/>
                    <a:pt x="649" y="0"/>
                    <a:pt x="647" y="0"/>
                  </a:cubicBez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1643705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1644087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1713006" y="2345376"/>
              <a:ext cx="44905" cy="99006"/>
            </a:xfrm>
            <a:custGeom>
              <a:avLst/>
              <a:gdLst/>
              <a:ahLst/>
              <a:cxnLst/>
              <a:rect l="l" t="t" r="r" b="b"/>
              <a:pathLst>
                <a:path w="1294" h="2853" extrusionOk="0">
                  <a:moveTo>
                    <a:pt x="647" y="0"/>
                  </a:moveTo>
                  <a:cubicBezTo>
                    <a:pt x="289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3" y="2853"/>
                  </a:lnTo>
                  <a:lnTo>
                    <a:pt x="1293" y="647"/>
                  </a:lnTo>
                  <a:cubicBezTo>
                    <a:pt x="1293" y="289"/>
                    <a:pt x="1004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170887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0" y="37"/>
                    <a:pt x="0" y="80"/>
                  </a:cubicBezTo>
                  <a:cubicBezTo>
                    <a:pt x="0" y="124"/>
                    <a:pt x="37" y="156"/>
                    <a:pt x="80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1709258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1778039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6" y="0"/>
                    <a:pt x="1" y="291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ubicBezTo>
                    <a:pt x="655" y="0"/>
                    <a:pt x="653" y="0"/>
                    <a:pt x="651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1774048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1774395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88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88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1843210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0" y="0"/>
                  </a:moveTo>
                  <a:cubicBezTo>
                    <a:pt x="286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3" y="0"/>
                  </a:cubicBezTo>
                  <a:cubicBezTo>
                    <a:pt x="651" y="0"/>
                    <a:pt x="649" y="0"/>
                    <a:pt x="647" y="0"/>
                  </a:cubicBezTo>
                  <a:cubicBezTo>
                    <a:pt x="644" y="0"/>
                    <a:pt x="642" y="0"/>
                    <a:pt x="6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1839081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6" y="1"/>
                    <a:pt x="0" y="37"/>
                    <a:pt x="0" y="80"/>
                  </a:cubicBezTo>
                  <a:cubicBezTo>
                    <a:pt x="0" y="124"/>
                    <a:pt x="36" y="156"/>
                    <a:pt x="80" y="156"/>
                  </a:cubicBezTo>
                  <a:lnTo>
                    <a:pt x="1455" y="156"/>
                  </a:lnTo>
                  <a:cubicBezTo>
                    <a:pt x="1499" y="156"/>
                    <a:pt x="1531" y="124"/>
                    <a:pt x="1531" y="80"/>
                  </a:cubicBezTo>
                  <a:cubicBezTo>
                    <a:pt x="1531" y="37"/>
                    <a:pt x="1499" y="1"/>
                    <a:pt x="145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1839428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91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1908243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9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1" y="0"/>
                    <a:pt x="657" y="0"/>
                  </a:cubicBezTo>
                  <a:cubicBezTo>
                    <a:pt x="655" y="0"/>
                    <a:pt x="653" y="0"/>
                    <a:pt x="650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190421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7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3" y="156"/>
                    <a:pt x="77" y="156"/>
                  </a:cubicBezTo>
                  <a:lnTo>
                    <a:pt x="1452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1904599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1973414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50" y="0"/>
                  </a:moveTo>
                  <a:cubicBezTo>
                    <a:pt x="289" y="0"/>
                    <a:pt x="0" y="289"/>
                    <a:pt x="0" y="647"/>
                  </a:cubicBezTo>
                  <a:lnTo>
                    <a:pt x="0" y="2853"/>
                  </a:lnTo>
                  <a:lnTo>
                    <a:pt x="1296" y="2853"/>
                  </a:lnTo>
                  <a:lnTo>
                    <a:pt x="1296" y="647"/>
                  </a:lnTo>
                  <a:cubicBezTo>
                    <a:pt x="1296" y="289"/>
                    <a:pt x="1007" y="0"/>
                    <a:pt x="6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1969250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4" y="80"/>
                  </a:cubicBezTo>
                  <a:cubicBezTo>
                    <a:pt x="4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6" y="124"/>
                    <a:pt x="1536" y="80"/>
                  </a:cubicBezTo>
                  <a:cubicBezTo>
                    <a:pt x="1536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1969631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4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4" y="484"/>
                    <a:pt x="91" y="484"/>
                  </a:cubicBezTo>
                  <a:lnTo>
                    <a:pt x="1423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2038551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47" y="0"/>
                  </a:move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89"/>
                    <a:pt x="1005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2034421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5" y="124"/>
                    <a:pt x="1535" y="80"/>
                  </a:cubicBezTo>
                  <a:cubicBezTo>
                    <a:pt x="1535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2034803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1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2103583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7" y="0"/>
                  </a:moveTo>
                  <a:cubicBezTo>
                    <a:pt x="655" y="0"/>
                    <a:pt x="653" y="0"/>
                    <a:pt x="651" y="0"/>
                  </a:cubicBezTo>
                  <a:cubicBezTo>
                    <a:pt x="293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2099592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2099974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09" y="445"/>
                    <a:pt x="1509" y="394"/>
                  </a:cubicBezTo>
                  <a:lnTo>
                    <a:pt x="1509" y="87"/>
                  </a:lnTo>
                  <a:cubicBezTo>
                    <a:pt x="1509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1884298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0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1900330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1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1879682" y="1998004"/>
              <a:ext cx="37097" cy="19711"/>
            </a:xfrm>
            <a:custGeom>
              <a:avLst/>
              <a:gdLst/>
              <a:ahLst/>
              <a:cxnLst/>
              <a:rect l="l" t="t" r="r" b="b"/>
              <a:pathLst>
                <a:path w="1069" h="568" extrusionOk="0">
                  <a:moveTo>
                    <a:pt x="534" y="1"/>
                  </a:moveTo>
                  <a:cubicBezTo>
                    <a:pt x="242" y="1"/>
                    <a:pt x="0" y="239"/>
                    <a:pt x="0" y="535"/>
                  </a:cubicBezTo>
                  <a:lnTo>
                    <a:pt x="0" y="568"/>
                  </a:lnTo>
                  <a:lnTo>
                    <a:pt x="1069" y="568"/>
                  </a:lnTo>
                  <a:lnTo>
                    <a:pt x="1069" y="535"/>
                  </a:lnTo>
                  <a:cubicBezTo>
                    <a:pt x="1069" y="239"/>
                    <a:pt x="831" y="1"/>
                    <a:pt x="5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1593456" y="2550884"/>
              <a:ext cx="23355" cy="73326"/>
            </a:xfrm>
            <a:custGeom>
              <a:avLst/>
              <a:gdLst/>
              <a:ahLst/>
              <a:cxnLst/>
              <a:rect l="l" t="t" r="r" b="b"/>
              <a:pathLst>
                <a:path w="673" h="2113" extrusionOk="0">
                  <a:moveTo>
                    <a:pt x="669" y="4"/>
                  </a:moveTo>
                  <a:lnTo>
                    <a:pt x="669" y="2109"/>
                  </a:lnTo>
                  <a:lnTo>
                    <a:pt x="4" y="2109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2113"/>
                  </a:lnTo>
                  <a:lnTo>
                    <a:pt x="672" y="2113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1593595" y="2562648"/>
              <a:ext cx="23216" cy="61562"/>
            </a:xfrm>
            <a:custGeom>
              <a:avLst/>
              <a:gdLst/>
              <a:ahLst/>
              <a:cxnLst/>
              <a:rect l="l" t="t" r="r" b="b"/>
              <a:pathLst>
                <a:path w="669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8" y="1774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1593595" y="2550884"/>
              <a:ext cx="23216" cy="11799"/>
            </a:xfrm>
            <a:custGeom>
              <a:avLst/>
              <a:gdLst/>
              <a:ahLst/>
              <a:cxnLst/>
              <a:rect l="l" t="t" r="r" b="b"/>
              <a:pathLst>
                <a:path w="669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8" y="340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1593595" y="2539606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0"/>
                  </a:moveTo>
                  <a:lnTo>
                    <a:pt x="0" y="325"/>
                  </a:lnTo>
                  <a:lnTo>
                    <a:pt x="340" y="32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160487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1639333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1639333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1650715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167230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39" y="326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163933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1655851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1707107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170710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" y="0"/>
                  </a:moveTo>
                  <a:lnTo>
                    <a:pt x="1" y="4"/>
                  </a:lnTo>
                  <a:lnTo>
                    <a:pt x="1290" y="4"/>
                  </a:lnTo>
                  <a:lnTo>
                    <a:pt x="1290" y="336"/>
                  </a:lnTo>
                  <a:lnTo>
                    <a:pt x="1" y="336"/>
                  </a:ln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1718385" y="2539710"/>
              <a:ext cx="22210" cy="11209"/>
            </a:xfrm>
            <a:custGeom>
              <a:avLst/>
              <a:gdLst/>
              <a:ahLst/>
              <a:cxnLst/>
              <a:rect l="l" t="t" r="r" b="b"/>
              <a:pathLst>
                <a:path w="640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40" y="32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1740074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1707107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1723521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1774916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177477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1786194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1807744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1774916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1791330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2179790" y="2550884"/>
              <a:ext cx="23216" cy="73326"/>
            </a:xfrm>
            <a:custGeom>
              <a:avLst/>
              <a:gdLst/>
              <a:ahLst/>
              <a:cxnLst/>
              <a:rect l="l" t="t" r="r" b="b"/>
              <a:pathLst>
                <a:path w="669" h="2113" extrusionOk="0">
                  <a:moveTo>
                    <a:pt x="0" y="0"/>
                  </a:moveTo>
                  <a:lnTo>
                    <a:pt x="0" y="4"/>
                  </a:lnTo>
                  <a:lnTo>
                    <a:pt x="665" y="4"/>
                  </a:lnTo>
                  <a:lnTo>
                    <a:pt x="665" y="2109"/>
                  </a:lnTo>
                  <a:lnTo>
                    <a:pt x="0" y="2109"/>
                  </a:lnTo>
                  <a:lnTo>
                    <a:pt x="0" y="2113"/>
                  </a:lnTo>
                  <a:lnTo>
                    <a:pt x="668" y="2113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179790" y="2562648"/>
              <a:ext cx="23077" cy="61562"/>
            </a:xfrm>
            <a:custGeom>
              <a:avLst/>
              <a:gdLst/>
              <a:ahLst/>
              <a:cxnLst/>
              <a:rect l="l" t="t" r="r" b="b"/>
              <a:pathLst>
                <a:path w="665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5" y="1774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2179790" y="2550884"/>
              <a:ext cx="23077" cy="11799"/>
            </a:xfrm>
            <a:custGeom>
              <a:avLst/>
              <a:gdLst/>
              <a:ahLst/>
              <a:cxnLst/>
              <a:rect l="l" t="t" r="r" b="b"/>
              <a:pathLst>
                <a:path w="665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5" y="340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2191068" y="2539710"/>
              <a:ext cx="11799" cy="11209"/>
            </a:xfrm>
            <a:custGeom>
              <a:avLst/>
              <a:gdLst/>
              <a:ahLst/>
              <a:cxnLst/>
              <a:rect l="l" t="t" r="r" b="b"/>
              <a:pathLst>
                <a:path w="340" h="323" extrusionOk="0">
                  <a:moveTo>
                    <a:pt x="0" y="1"/>
                  </a:moveTo>
                  <a:lnTo>
                    <a:pt x="0" y="322"/>
                  </a:lnTo>
                  <a:lnTo>
                    <a:pt x="340" y="322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217979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2112363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2112224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5" y="336"/>
                  </a:lnTo>
                  <a:lnTo>
                    <a:pt x="5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212364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2112363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214533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2128777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2044589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2044589" y="2550884"/>
              <a:ext cx="44870" cy="11799"/>
            </a:xfrm>
            <a:custGeom>
              <a:avLst/>
              <a:gdLst/>
              <a:ahLst/>
              <a:cxnLst/>
              <a:rect l="l" t="t" r="r" b="b"/>
              <a:pathLst>
                <a:path w="1293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205597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2044589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2077521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2061107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1976780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76780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988197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1976780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4" y="326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009747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1993333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895867" y="3724245"/>
              <a:ext cx="2004729" cy="49416"/>
            </a:xfrm>
            <a:custGeom>
              <a:avLst/>
              <a:gdLst/>
              <a:ahLst/>
              <a:cxnLst/>
              <a:rect l="l" t="t" r="r" b="b"/>
              <a:pathLst>
                <a:path w="57769" h="1424" extrusionOk="0">
                  <a:moveTo>
                    <a:pt x="1" y="1"/>
                  </a:moveTo>
                  <a:lnTo>
                    <a:pt x="1" y="1423"/>
                  </a:lnTo>
                  <a:lnTo>
                    <a:pt x="57768" y="1423"/>
                  </a:lnTo>
                  <a:lnTo>
                    <a:pt x="5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895867" y="3040710"/>
              <a:ext cx="2004729" cy="683570"/>
            </a:xfrm>
            <a:custGeom>
              <a:avLst/>
              <a:gdLst/>
              <a:ahLst/>
              <a:cxnLst/>
              <a:rect l="l" t="t" r="r" b="b"/>
              <a:pathLst>
                <a:path w="57769" h="19698" extrusionOk="0">
                  <a:moveTo>
                    <a:pt x="1" y="0"/>
                  </a:moveTo>
                  <a:lnTo>
                    <a:pt x="1" y="19698"/>
                  </a:lnTo>
                  <a:lnTo>
                    <a:pt x="57768" y="19698"/>
                  </a:lnTo>
                  <a:lnTo>
                    <a:pt x="5776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895867" y="2506500"/>
              <a:ext cx="2004729" cy="534245"/>
            </a:xfrm>
            <a:custGeom>
              <a:avLst/>
              <a:gdLst/>
              <a:ahLst/>
              <a:cxnLst/>
              <a:rect l="l" t="t" r="r" b="b"/>
              <a:pathLst>
                <a:path w="57769" h="15395" extrusionOk="0">
                  <a:moveTo>
                    <a:pt x="28884" y="1"/>
                  </a:moveTo>
                  <a:lnTo>
                    <a:pt x="1" y="14463"/>
                  </a:lnTo>
                  <a:lnTo>
                    <a:pt x="1" y="15394"/>
                  </a:lnTo>
                  <a:lnTo>
                    <a:pt x="57768" y="15394"/>
                  </a:lnTo>
                  <a:lnTo>
                    <a:pt x="57768" y="14463"/>
                  </a:lnTo>
                  <a:lnTo>
                    <a:pt x="2888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920818" y="2576321"/>
              <a:ext cx="1954827" cy="520919"/>
            </a:xfrm>
            <a:custGeom>
              <a:avLst/>
              <a:gdLst/>
              <a:ahLst/>
              <a:cxnLst/>
              <a:rect l="l" t="t" r="r" b="b"/>
              <a:pathLst>
                <a:path w="56331" h="15011" extrusionOk="0">
                  <a:moveTo>
                    <a:pt x="28165" y="0"/>
                  </a:moveTo>
                  <a:lnTo>
                    <a:pt x="0" y="14101"/>
                  </a:lnTo>
                  <a:lnTo>
                    <a:pt x="0" y="15011"/>
                  </a:lnTo>
                  <a:lnTo>
                    <a:pt x="56331" y="15011"/>
                  </a:lnTo>
                  <a:lnTo>
                    <a:pt x="56331" y="14101"/>
                  </a:lnTo>
                  <a:lnTo>
                    <a:pt x="2816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957915" y="2630561"/>
              <a:ext cx="1880633" cy="501278"/>
            </a:xfrm>
            <a:custGeom>
              <a:avLst/>
              <a:gdLst/>
              <a:ahLst/>
              <a:cxnLst/>
              <a:rect l="l" t="t" r="r" b="b"/>
              <a:pathLst>
                <a:path w="54193" h="14445" extrusionOk="0">
                  <a:moveTo>
                    <a:pt x="27096" y="1"/>
                  </a:moveTo>
                  <a:lnTo>
                    <a:pt x="0" y="13567"/>
                  </a:lnTo>
                  <a:lnTo>
                    <a:pt x="0" y="14444"/>
                  </a:lnTo>
                  <a:lnTo>
                    <a:pt x="54193" y="14444"/>
                  </a:lnTo>
                  <a:lnTo>
                    <a:pt x="54193" y="13567"/>
                  </a:lnTo>
                  <a:lnTo>
                    <a:pt x="2709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88708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894513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880355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887087" y="3040710"/>
              <a:ext cx="86375" cy="58786"/>
            </a:xfrm>
            <a:custGeom>
              <a:avLst/>
              <a:gdLst/>
              <a:ahLst/>
              <a:cxnLst/>
              <a:rect l="l" t="t" r="r" b="b"/>
              <a:pathLst>
                <a:path w="2489" h="1694" extrusionOk="0">
                  <a:moveTo>
                    <a:pt x="33" y="0"/>
                  </a:moveTo>
                  <a:cubicBezTo>
                    <a:pt x="15" y="0"/>
                    <a:pt x="1" y="15"/>
                    <a:pt x="1" y="33"/>
                  </a:cubicBezTo>
                  <a:lnTo>
                    <a:pt x="1" y="1661"/>
                  </a:lnTo>
                  <a:cubicBezTo>
                    <a:pt x="1" y="1679"/>
                    <a:pt x="15" y="1694"/>
                    <a:pt x="33" y="1694"/>
                  </a:cubicBezTo>
                  <a:lnTo>
                    <a:pt x="2456" y="1694"/>
                  </a:lnTo>
                  <a:cubicBezTo>
                    <a:pt x="2474" y="1694"/>
                    <a:pt x="2489" y="1679"/>
                    <a:pt x="2489" y="1661"/>
                  </a:cubicBezTo>
                  <a:lnTo>
                    <a:pt x="2489" y="33"/>
                  </a:lnTo>
                  <a:cubicBezTo>
                    <a:pt x="2489" y="15"/>
                    <a:pt x="2474" y="0"/>
                    <a:pt x="24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277455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6" y="1"/>
                  </a:moveTo>
                  <a:cubicBezTo>
                    <a:pt x="14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4" y="1423"/>
                    <a:pt x="36" y="1423"/>
                  </a:cubicBezTo>
                  <a:lnTo>
                    <a:pt x="2455" y="1423"/>
                  </a:lnTo>
                  <a:cubicBezTo>
                    <a:pt x="2477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7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4847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5" y="25032"/>
                  </a:lnTo>
                  <a:lnTo>
                    <a:pt x="206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70792" y="2816393"/>
              <a:ext cx="99770" cy="39249"/>
            </a:xfrm>
            <a:custGeom>
              <a:avLst/>
              <a:gdLst/>
              <a:ahLst/>
              <a:cxnLst/>
              <a:rect l="l" t="t" r="r" b="b"/>
              <a:pathLst>
                <a:path w="2875" h="1131" extrusionOk="0">
                  <a:moveTo>
                    <a:pt x="1" y="1"/>
                  </a:moveTo>
                  <a:lnTo>
                    <a:pt x="405" y="1131"/>
                  </a:lnTo>
                  <a:lnTo>
                    <a:pt x="2470" y="1131"/>
                  </a:lnTo>
                  <a:lnTo>
                    <a:pt x="287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562640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570032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0" y="0"/>
                  </a:moveTo>
                  <a:lnTo>
                    <a:pt x="0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555873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0" y="1"/>
                  </a:moveTo>
                  <a:lnTo>
                    <a:pt x="408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87705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178" y="1"/>
                  </a:moveTo>
                  <a:cubicBezTo>
                    <a:pt x="1362" y="1"/>
                    <a:pt x="625" y="492"/>
                    <a:pt x="311" y="1246"/>
                  </a:cubicBezTo>
                  <a:cubicBezTo>
                    <a:pt x="1" y="2001"/>
                    <a:pt x="170" y="2868"/>
                    <a:pt x="748" y="3445"/>
                  </a:cubicBezTo>
                  <a:cubicBezTo>
                    <a:pt x="1134" y="3832"/>
                    <a:pt x="1651" y="4037"/>
                    <a:pt x="2177" y="4037"/>
                  </a:cubicBezTo>
                  <a:cubicBezTo>
                    <a:pt x="2438" y="4037"/>
                    <a:pt x="2700" y="3987"/>
                    <a:pt x="2951" y="3882"/>
                  </a:cubicBezTo>
                  <a:cubicBezTo>
                    <a:pt x="3705" y="3572"/>
                    <a:pt x="4196" y="2835"/>
                    <a:pt x="4196" y="2019"/>
                  </a:cubicBezTo>
                  <a:cubicBezTo>
                    <a:pt x="4196" y="903"/>
                    <a:pt x="3294" y="1"/>
                    <a:pt x="21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410505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521" y="1"/>
                  </a:moveTo>
                  <a:cubicBezTo>
                    <a:pt x="950" y="1"/>
                    <a:pt x="438" y="344"/>
                    <a:pt x="217" y="867"/>
                  </a:cubicBezTo>
                  <a:cubicBezTo>
                    <a:pt x="1" y="1395"/>
                    <a:pt x="120" y="2001"/>
                    <a:pt x="524" y="2402"/>
                  </a:cubicBezTo>
                  <a:cubicBezTo>
                    <a:pt x="795" y="2673"/>
                    <a:pt x="1155" y="2816"/>
                    <a:pt x="1521" y="2816"/>
                  </a:cubicBezTo>
                  <a:cubicBezTo>
                    <a:pt x="1702" y="2816"/>
                    <a:pt x="1885" y="2781"/>
                    <a:pt x="2059" y="2709"/>
                  </a:cubicBezTo>
                  <a:cubicBezTo>
                    <a:pt x="2586" y="2492"/>
                    <a:pt x="2929" y="1976"/>
                    <a:pt x="2929" y="1409"/>
                  </a:cubicBezTo>
                  <a:cubicBezTo>
                    <a:pt x="2929" y="629"/>
                    <a:pt x="2297" y="1"/>
                    <a:pt x="15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432437" y="2916510"/>
              <a:ext cx="61701" cy="61562"/>
            </a:xfrm>
            <a:custGeom>
              <a:avLst/>
              <a:gdLst/>
              <a:ahLst/>
              <a:cxnLst/>
              <a:rect l="l" t="t" r="r" b="b"/>
              <a:pathLst>
                <a:path w="1778" h="1774" extrusionOk="0">
                  <a:moveTo>
                    <a:pt x="889" y="1"/>
                  </a:moveTo>
                  <a:cubicBezTo>
                    <a:pt x="398" y="1"/>
                    <a:pt x="1" y="398"/>
                    <a:pt x="1" y="889"/>
                  </a:cubicBezTo>
                  <a:cubicBezTo>
                    <a:pt x="1" y="1377"/>
                    <a:pt x="398" y="1774"/>
                    <a:pt x="889" y="1774"/>
                  </a:cubicBezTo>
                  <a:cubicBezTo>
                    <a:pt x="1380" y="1774"/>
                    <a:pt x="1777" y="1377"/>
                    <a:pt x="1777" y="889"/>
                  </a:cubicBezTo>
                  <a:cubicBezTo>
                    <a:pt x="1777" y="398"/>
                    <a:pt x="1380" y="1"/>
                    <a:pt x="8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416404" y="3629264"/>
              <a:ext cx="93766" cy="144397"/>
            </a:xfrm>
            <a:custGeom>
              <a:avLst/>
              <a:gdLst/>
              <a:ahLst/>
              <a:cxnLst/>
              <a:rect l="l" t="t" r="r" b="b"/>
              <a:pathLst>
                <a:path w="2702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1" y="4160"/>
                  </a:lnTo>
                  <a:lnTo>
                    <a:pt x="27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373789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395964" y="3287306"/>
              <a:ext cx="134646" cy="290113"/>
            </a:xfrm>
            <a:custGeom>
              <a:avLst/>
              <a:gdLst/>
              <a:ahLst/>
              <a:cxnLst/>
              <a:rect l="l" t="t" r="r" b="b"/>
              <a:pathLst>
                <a:path w="3880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424039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8" y="6901"/>
                  </a:lnTo>
                  <a:lnTo>
                    <a:pt x="2258" y="1131"/>
                  </a:lnTo>
                  <a:cubicBezTo>
                    <a:pt x="2258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420673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420673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420673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7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7407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3" y="1"/>
                    <a:pt x="0" y="904"/>
                    <a:pt x="0" y="2019"/>
                  </a:cubicBezTo>
                  <a:cubicBezTo>
                    <a:pt x="0" y="3135"/>
                    <a:pt x="903" y="4038"/>
                    <a:pt x="2019" y="4038"/>
                  </a:cubicBezTo>
                  <a:cubicBezTo>
                    <a:pt x="3131" y="4038"/>
                    <a:pt x="4037" y="3135"/>
                    <a:pt x="4037" y="2019"/>
                  </a:cubicBezTo>
                  <a:cubicBezTo>
                    <a:pt x="4037" y="904"/>
                    <a:pt x="3131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078575" y="3068160"/>
              <a:ext cx="97757" cy="97757"/>
            </a:xfrm>
            <a:custGeom>
              <a:avLst/>
              <a:gdLst/>
              <a:ahLst/>
              <a:cxnLst/>
              <a:rect l="l" t="t" r="r" b="b"/>
              <a:pathLst>
                <a:path w="2817" h="2817" extrusionOk="0">
                  <a:moveTo>
                    <a:pt x="1409" y="0"/>
                  </a:moveTo>
                  <a:cubicBezTo>
                    <a:pt x="629" y="0"/>
                    <a:pt x="0" y="632"/>
                    <a:pt x="0" y="1408"/>
                  </a:cubicBezTo>
                  <a:cubicBezTo>
                    <a:pt x="0" y="2188"/>
                    <a:pt x="629" y="2817"/>
                    <a:pt x="1409" y="2817"/>
                  </a:cubicBezTo>
                  <a:cubicBezTo>
                    <a:pt x="2185" y="2817"/>
                    <a:pt x="2817" y="2188"/>
                    <a:pt x="2817" y="1408"/>
                  </a:cubicBezTo>
                  <a:cubicBezTo>
                    <a:pt x="2817" y="632"/>
                    <a:pt x="2185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096621" y="3086205"/>
              <a:ext cx="61701" cy="61666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889" y="0"/>
                  </a:moveTo>
                  <a:cubicBezTo>
                    <a:pt x="398" y="0"/>
                    <a:pt x="0" y="397"/>
                    <a:pt x="0" y="888"/>
                  </a:cubicBezTo>
                  <a:cubicBezTo>
                    <a:pt x="0" y="1379"/>
                    <a:pt x="398" y="1777"/>
                    <a:pt x="889" y="1777"/>
                  </a:cubicBezTo>
                  <a:cubicBezTo>
                    <a:pt x="1376" y="1777"/>
                    <a:pt x="1777" y="1379"/>
                    <a:pt x="1777" y="888"/>
                  </a:cubicBezTo>
                  <a:cubicBezTo>
                    <a:pt x="1777" y="397"/>
                    <a:pt x="1376" y="0"/>
                    <a:pt x="88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1037973" y="3265131"/>
              <a:ext cx="178961" cy="334463"/>
            </a:xfrm>
            <a:custGeom>
              <a:avLst/>
              <a:gdLst/>
              <a:ahLst/>
              <a:cxnLst/>
              <a:rect l="l" t="t" r="r" b="b"/>
              <a:pathLst>
                <a:path w="5157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1060148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1088223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1084856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1084856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4"/>
                    <a:pt x="2455" y="113"/>
                  </a:cubicBezTo>
                  <a:cubicBezTo>
                    <a:pt x="2455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1084856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7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2823001" y="3724245"/>
              <a:ext cx="86340" cy="49416"/>
            </a:xfrm>
            <a:custGeom>
              <a:avLst/>
              <a:gdLst/>
              <a:ahLst/>
              <a:cxnLst/>
              <a:rect l="l" t="t" r="r" b="b"/>
              <a:pathLst>
                <a:path w="2488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5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830392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2816234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2823001" y="3040710"/>
              <a:ext cx="86340" cy="58786"/>
            </a:xfrm>
            <a:custGeom>
              <a:avLst/>
              <a:gdLst/>
              <a:ahLst/>
              <a:cxnLst/>
              <a:rect l="l" t="t" r="r" b="b"/>
              <a:pathLst>
                <a:path w="2488" h="1694" extrusionOk="0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lnTo>
                    <a:pt x="0" y="1661"/>
                  </a:lnTo>
                  <a:cubicBezTo>
                    <a:pt x="0" y="1679"/>
                    <a:pt x="15" y="1694"/>
                    <a:pt x="33" y="1694"/>
                  </a:cubicBezTo>
                  <a:lnTo>
                    <a:pt x="2455" y="1694"/>
                  </a:lnTo>
                  <a:cubicBezTo>
                    <a:pt x="2474" y="1694"/>
                    <a:pt x="2488" y="1679"/>
                    <a:pt x="2488" y="1661"/>
                  </a:cubicBezTo>
                  <a:lnTo>
                    <a:pt x="2488" y="33"/>
                  </a:lnTo>
                  <a:cubicBezTo>
                    <a:pt x="2488" y="15"/>
                    <a:pt x="2474" y="0"/>
                    <a:pt x="24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2432528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7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7" y="1423"/>
                  </a:cubicBezTo>
                  <a:lnTo>
                    <a:pt x="2456" y="1423"/>
                  </a:lnTo>
                  <a:cubicBezTo>
                    <a:pt x="2478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8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2439920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6" y="25032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2425900" y="2816393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1"/>
                  </a:moveTo>
                  <a:lnTo>
                    <a:pt x="404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214744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2154839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1" y="0"/>
                  </a:moveTo>
                  <a:lnTo>
                    <a:pt x="1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2140680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1" y="1"/>
                  </a:moveTo>
                  <a:lnTo>
                    <a:pt x="409" y="1131"/>
                  </a:lnTo>
                  <a:lnTo>
                    <a:pt x="2470" y="1131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2263110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016" y="1"/>
                  </a:moveTo>
                  <a:cubicBezTo>
                    <a:pt x="903" y="1"/>
                    <a:pt x="0" y="906"/>
                    <a:pt x="0" y="2019"/>
                  </a:cubicBezTo>
                  <a:cubicBezTo>
                    <a:pt x="0" y="2835"/>
                    <a:pt x="492" y="3572"/>
                    <a:pt x="1246" y="3882"/>
                  </a:cubicBezTo>
                  <a:cubicBezTo>
                    <a:pt x="1496" y="3987"/>
                    <a:pt x="1759" y="4037"/>
                    <a:pt x="2020" y="4037"/>
                  </a:cubicBezTo>
                  <a:cubicBezTo>
                    <a:pt x="2546" y="4037"/>
                    <a:pt x="3063" y="3832"/>
                    <a:pt x="3449" y="3445"/>
                  </a:cubicBezTo>
                  <a:cubicBezTo>
                    <a:pt x="4027" y="2868"/>
                    <a:pt x="4196" y="2001"/>
                    <a:pt x="3886" y="1246"/>
                  </a:cubicBezTo>
                  <a:cubicBezTo>
                    <a:pt x="3572" y="492"/>
                    <a:pt x="2839" y="1"/>
                    <a:pt x="2023" y="1"/>
                  </a:cubicBezTo>
                  <a:cubicBezTo>
                    <a:pt x="2020" y="1"/>
                    <a:pt x="2018" y="1"/>
                    <a:pt x="20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2284279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409" y="1"/>
                  </a:moveTo>
                  <a:cubicBezTo>
                    <a:pt x="633" y="1"/>
                    <a:pt x="1" y="629"/>
                    <a:pt x="1" y="1409"/>
                  </a:cubicBezTo>
                  <a:cubicBezTo>
                    <a:pt x="1" y="1976"/>
                    <a:pt x="344" y="2492"/>
                    <a:pt x="871" y="2709"/>
                  </a:cubicBezTo>
                  <a:cubicBezTo>
                    <a:pt x="1045" y="2781"/>
                    <a:pt x="1228" y="2816"/>
                    <a:pt x="1410" y="2816"/>
                  </a:cubicBezTo>
                  <a:cubicBezTo>
                    <a:pt x="1777" y="2816"/>
                    <a:pt x="2137" y="2673"/>
                    <a:pt x="2406" y="2402"/>
                  </a:cubicBezTo>
                  <a:cubicBezTo>
                    <a:pt x="2810" y="2001"/>
                    <a:pt x="2929" y="1395"/>
                    <a:pt x="2713" y="867"/>
                  </a:cubicBezTo>
                  <a:cubicBezTo>
                    <a:pt x="2492" y="344"/>
                    <a:pt x="1980" y="1"/>
                    <a:pt x="140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2302463" y="2916510"/>
              <a:ext cx="61562" cy="61562"/>
            </a:xfrm>
            <a:custGeom>
              <a:avLst/>
              <a:gdLst/>
              <a:ahLst/>
              <a:cxnLst/>
              <a:rect l="l" t="t" r="r" b="b"/>
              <a:pathLst>
                <a:path w="1774" h="1774" extrusionOk="0">
                  <a:moveTo>
                    <a:pt x="885" y="1"/>
                  </a:moveTo>
                  <a:cubicBezTo>
                    <a:pt x="398" y="1"/>
                    <a:pt x="0" y="398"/>
                    <a:pt x="0" y="889"/>
                  </a:cubicBezTo>
                  <a:cubicBezTo>
                    <a:pt x="0" y="1377"/>
                    <a:pt x="398" y="1774"/>
                    <a:pt x="885" y="1774"/>
                  </a:cubicBezTo>
                  <a:cubicBezTo>
                    <a:pt x="1376" y="1774"/>
                    <a:pt x="1773" y="1377"/>
                    <a:pt x="1773" y="889"/>
                  </a:cubicBezTo>
                  <a:cubicBezTo>
                    <a:pt x="1773" y="398"/>
                    <a:pt x="1376" y="1"/>
                    <a:pt x="88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2286292" y="3629264"/>
              <a:ext cx="93905" cy="144397"/>
            </a:xfrm>
            <a:custGeom>
              <a:avLst/>
              <a:gdLst/>
              <a:ahLst/>
              <a:cxnLst/>
              <a:rect l="l" t="t" r="r" b="b"/>
              <a:pathLst>
                <a:path w="2706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5" y="4160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2243677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2265991" y="3287306"/>
              <a:ext cx="134507" cy="290113"/>
            </a:xfrm>
            <a:custGeom>
              <a:avLst/>
              <a:gdLst/>
              <a:ahLst/>
              <a:cxnLst/>
              <a:rect l="l" t="t" r="r" b="b"/>
              <a:pathLst>
                <a:path w="3876" h="8360" extrusionOk="0">
                  <a:moveTo>
                    <a:pt x="1936" y="1"/>
                  </a:moveTo>
                  <a:cubicBezTo>
                    <a:pt x="1936" y="1"/>
                    <a:pt x="1" y="867"/>
                    <a:pt x="1" y="1940"/>
                  </a:cubicBezTo>
                  <a:lnTo>
                    <a:pt x="1" y="8360"/>
                  </a:lnTo>
                  <a:lnTo>
                    <a:pt x="3875" y="8360"/>
                  </a:lnTo>
                  <a:lnTo>
                    <a:pt x="3875" y="1940"/>
                  </a:lnTo>
                  <a:cubicBezTo>
                    <a:pt x="3875" y="871"/>
                    <a:pt x="1936" y="1"/>
                    <a:pt x="193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2294065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0" y="506"/>
                    <a:pt x="0" y="1131"/>
                  </a:cubicBezTo>
                  <a:lnTo>
                    <a:pt x="0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2290560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6" y="0"/>
                  </a:moveTo>
                  <a:cubicBezTo>
                    <a:pt x="51" y="0"/>
                    <a:pt x="4" y="51"/>
                    <a:pt x="4" y="112"/>
                  </a:cubicBezTo>
                  <a:cubicBezTo>
                    <a:pt x="0" y="173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2290560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6" y="1"/>
                  </a:moveTo>
                  <a:cubicBezTo>
                    <a:pt x="51" y="1"/>
                    <a:pt x="0" y="51"/>
                    <a:pt x="4" y="113"/>
                  </a:cubicBezTo>
                  <a:cubicBezTo>
                    <a:pt x="4" y="174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2290664" y="3504856"/>
              <a:ext cx="85125" cy="7773"/>
            </a:xfrm>
            <a:custGeom>
              <a:avLst/>
              <a:gdLst/>
              <a:ahLst/>
              <a:cxnLst/>
              <a:rect l="l" t="t" r="r" b="b"/>
              <a:pathLst>
                <a:path w="2453" h="224" extrusionOk="0">
                  <a:moveTo>
                    <a:pt x="113" y="0"/>
                  </a:moveTo>
                  <a:cubicBezTo>
                    <a:pt x="48" y="0"/>
                    <a:pt x="1" y="51"/>
                    <a:pt x="1" y="112"/>
                  </a:cubicBezTo>
                  <a:cubicBezTo>
                    <a:pt x="1" y="173"/>
                    <a:pt x="48" y="224"/>
                    <a:pt x="113" y="224"/>
                  </a:cubicBezTo>
                  <a:lnTo>
                    <a:pt x="2341" y="224"/>
                  </a:lnTo>
                  <a:cubicBezTo>
                    <a:pt x="2402" y="224"/>
                    <a:pt x="2453" y="177"/>
                    <a:pt x="2453" y="112"/>
                  </a:cubicBezTo>
                  <a:cubicBezTo>
                    <a:pt x="2453" y="51"/>
                    <a:pt x="2402" y="0"/>
                    <a:pt x="23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2598926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7" y="1"/>
                    <a:pt x="1" y="904"/>
                    <a:pt x="1" y="2019"/>
                  </a:cubicBezTo>
                  <a:cubicBezTo>
                    <a:pt x="1" y="3135"/>
                    <a:pt x="907" y="4038"/>
                    <a:pt x="2019" y="4038"/>
                  </a:cubicBezTo>
                  <a:cubicBezTo>
                    <a:pt x="3135" y="4038"/>
                    <a:pt x="4038" y="3135"/>
                    <a:pt x="4038" y="2019"/>
                  </a:cubicBezTo>
                  <a:cubicBezTo>
                    <a:pt x="4038" y="904"/>
                    <a:pt x="3135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2620095" y="3068160"/>
              <a:ext cx="97930" cy="97757"/>
            </a:xfrm>
            <a:custGeom>
              <a:avLst/>
              <a:gdLst/>
              <a:ahLst/>
              <a:cxnLst/>
              <a:rect l="l" t="t" r="r" b="b"/>
              <a:pathLst>
                <a:path w="2822" h="2817" extrusionOk="0">
                  <a:moveTo>
                    <a:pt x="1409" y="0"/>
                  </a:moveTo>
                  <a:cubicBezTo>
                    <a:pt x="633" y="0"/>
                    <a:pt x="1" y="632"/>
                    <a:pt x="1" y="1408"/>
                  </a:cubicBezTo>
                  <a:cubicBezTo>
                    <a:pt x="1" y="2188"/>
                    <a:pt x="633" y="2817"/>
                    <a:pt x="1409" y="2817"/>
                  </a:cubicBezTo>
                  <a:cubicBezTo>
                    <a:pt x="2189" y="2817"/>
                    <a:pt x="2821" y="2188"/>
                    <a:pt x="2821" y="1408"/>
                  </a:cubicBezTo>
                  <a:cubicBezTo>
                    <a:pt x="2821" y="632"/>
                    <a:pt x="2189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2638279" y="3086205"/>
              <a:ext cx="61562" cy="61666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5" y="0"/>
                  </a:moveTo>
                  <a:cubicBezTo>
                    <a:pt x="398" y="0"/>
                    <a:pt x="1" y="397"/>
                    <a:pt x="1" y="888"/>
                  </a:cubicBezTo>
                  <a:cubicBezTo>
                    <a:pt x="1" y="1379"/>
                    <a:pt x="398" y="1777"/>
                    <a:pt x="885" y="1777"/>
                  </a:cubicBezTo>
                  <a:cubicBezTo>
                    <a:pt x="1376" y="1777"/>
                    <a:pt x="1774" y="1379"/>
                    <a:pt x="1774" y="888"/>
                  </a:cubicBezTo>
                  <a:cubicBezTo>
                    <a:pt x="1774" y="397"/>
                    <a:pt x="1376" y="0"/>
                    <a:pt x="8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2579528" y="3265131"/>
              <a:ext cx="179100" cy="334463"/>
            </a:xfrm>
            <a:custGeom>
              <a:avLst/>
              <a:gdLst/>
              <a:ahLst/>
              <a:cxnLst/>
              <a:rect l="l" t="t" r="r" b="b"/>
              <a:pathLst>
                <a:path w="5161" h="9638" extrusionOk="0">
                  <a:moveTo>
                    <a:pt x="0" y="0"/>
                  </a:moveTo>
                  <a:lnTo>
                    <a:pt x="0" y="9638"/>
                  </a:lnTo>
                  <a:lnTo>
                    <a:pt x="5160" y="9638"/>
                  </a:lnTo>
                  <a:lnTo>
                    <a:pt x="51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2601703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39" y="1"/>
                  </a:moveTo>
                  <a:cubicBezTo>
                    <a:pt x="1939" y="1"/>
                    <a:pt x="0" y="867"/>
                    <a:pt x="0" y="1940"/>
                  </a:cubicBezTo>
                  <a:lnTo>
                    <a:pt x="0" y="8360"/>
                  </a:lnTo>
                  <a:lnTo>
                    <a:pt x="3878" y="8360"/>
                  </a:lnTo>
                  <a:lnTo>
                    <a:pt x="3878" y="1940"/>
                  </a:lnTo>
                  <a:cubicBezTo>
                    <a:pt x="3878" y="871"/>
                    <a:pt x="1939" y="1"/>
                    <a:pt x="1939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2629881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2626515" y="3387319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3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2626515" y="3446070"/>
              <a:ext cx="85091" cy="7808"/>
            </a:xfrm>
            <a:custGeom>
              <a:avLst/>
              <a:gdLst/>
              <a:ahLst/>
              <a:cxnLst/>
              <a:rect l="l" t="t" r="r" b="b"/>
              <a:pathLst>
                <a:path w="2452" h="225" extrusionOk="0">
                  <a:moveTo>
                    <a:pt x="112" y="1"/>
                  </a:moveTo>
                  <a:cubicBezTo>
                    <a:pt x="47" y="1"/>
                    <a:pt x="0" y="51"/>
                    <a:pt x="0" y="113"/>
                  </a:cubicBezTo>
                  <a:cubicBezTo>
                    <a:pt x="0" y="174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4"/>
                    <a:pt x="2452" y="113"/>
                  </a:cubicBezTo>
                  <a:cubicBezTo>
                    <a:pt x="2452" y="51"/>
                    <a:pt x="2401" y="1"/>
                    <a:pt x="2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2626515" y="3504856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7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1799207" y="2662418"/>
              <a:ext cx="198672" cy="184548"/>
            </a:xfrm>
            <a:custGeom>
              <a:avLst/>
              <a:gdLst/>
              <a:ahLst/>
              <a:cxnLst/>
              <a:rect l="l" t="t" r="r" b="b"/>
              <a:pathLst>
                <a:path w="5725" h="5318" extrusionOk="0">
                  <a:moveTo>
                    <a:pt x="2856" y="0"/>
                  </a:moveTo>
                  <a:cubicBezTo>
                    <a:pt x="1576" y="0"/>
                    <a:pt x="450" y="929"/>
                    <a:pt x="239" y="2231"/>
                  </a:cubicBezTo>
                  <a:cubicBezTo>
                    <a:pt x="1" y="3683"/>
                    <a:pt x="987" y="5048"/>
                    <a:pt x="2438" y="5283"/>
                  </a:cubicBezTo>
                  <a:cubicBezTo>
                    <a:pt x="2582" y="5306"/>
                    <a:pt x="2725" y="5317"/>
                    <a:pt x="2867" y="5317"/>
                  </a:cubicBezTo>
                  <a:cubicBezTo>
                    <a:pt x="4147" y="5317"/>
                    <a:pt x="5274" y="4391"/>
                    <a:pt x="5486" y="3084"/>
                  </a:cubicBezTo>
                  <a:cubicBezTo>
                    <a:pt x="5724" y="1636"/>
                    <a:pt x="4738" y="271"/>
                    <a:pt x="3290" y="36"/>
                  </a:cubicBezTo>
                  <a:cubicBezTo>
                    <a:pt x="3145" y="12"/>
                    <a:pt x="3000" y="0"/>
                    <a:pt x="28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1829919" y="2686189"/>
              <a:ext cx="136624" cy="136624"/>
            </a:xfrm>
            <a:custGeom>
              <a:avLst/>
              <a:gdLst/>
              <a:ahLst/>
              <a:cxnLst/>
              <a:rect l="l" t="t" r="r" b="b"/>
              <a:pathLst>
                <a:path w="3937" h="3937" extrusionOk="0">
                  <a:moveTo>
                    <a:pt x="1968" y="1"/>
                  </a:moveTo>
                  <a:cubicBezTo>
                    <a:pt x="882" y="1"/>
                    <a:pt x="1" y="882"/>
                    <a:pt x="1" y="1969"/>
                  </a:cubicBezTo>
                  <a:cubicBezTo>
                    <a:pt x="1" y="3056"/>
                    <a:pt x="882" y="3937"/>
                    <a:pt x="1968" y="3937"/>
                  </a:cubicBezTo>
                  <a:cubicBezTo>
                    <a:pt x="3055" y="3937"/>
                    <a:pt x="3936" y="3056"/>
                    <a:pt x="3936" y="1969"/>
                  </a:cubicBezTo>
                  <a:cubicBezTo>
                    <a:pt x="3936" y="882"/>
                    <a:pt x="3055" y="1"/>
                    <a:pt x="1968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1845223" y="2705380"/>
              <a:ext cx="102129" cy="98347"/>
            </a:xfrm>
            <a:custGeom>
              <a:avLst/>
              <a:gdLst/>
              <a:ahLst/>
              <a:cxnLst/>
              <a:rect l="l" t="t" r="r" b="b"/>
              <a:pathLst>
                <a:path w="2943" h="2834" extrusionOk="0">
                  <a:moveTo>
                    <a:pt x="1527" y="0"/>
                  </a:moveTo>
                  <a:cubicBezTo>
                    <a:pt x="953" y="0"/>
                    <a:pt x="437" y="343"/>
                    <a:pt x="220" y="874"/>
                  </a:cubicBezTo>
                  <a:cubicBezTo>
                    <a:pt x="0" y="1405"/>
                    <a:pt x="123" y="2012"/>
                    <a:pt x="527" y="2416"/>
                  </a:cubicBezTo>
                  <a:cubicBezTo>
                    <a:pt x="798" y="2689"/>
                    <a:pt x="1161" y="2833"/>
                    <a:pt x="1530" y="2833"/>
                  </a:cubicBezTo>
                  <a:cubicBezTo>
                    <a:pt x="1712" y="2833"/>
                    <a:pt x="1895" y="2798"/>
                    <a:pt x="2069" y="2727"/>
                  </a:cubicBezTo>
                  <a:cubicBezTo>
                    <a:pt x="2600" y="2506"/>
                    <a:pt x="2943" y="1990"/>
                    <a:pt x="2943" y="1416"/>
                  </a:cubicBezTo>
                  <a:cubicBezTo>
                    <a:pt x="2943" y="632"/>
                    <a:pt x="2311" y="0"/>
                    <a:pt x="15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1849110" y="2705380"/>
              <a:ext cx="98382" cy="98416"/>
            </a:xfrm>
            <a:custGeom>
              <a:avLst/>
              <a:gdLst/>
              <a:ahLst/>
              <a:cxnLst/>
              <a:rect l="l" t="t" r="r" b="b"/>
              <a:pathLst>
                <a:path w="2835" h="2836" extrusionOk="0">
                  <a:moveTo>
                    <a:pt x="1415" y="0"/>
                  </a:moveTo>
                  <a:cubicBezTo>
                    <a:pt x="1372" y="0"/>
                    <a:pt x="1325" y="11"/>
                    <a:pt x="1282" y="15"/>
                  </a:cubicBezTo>
                  <a:lnTo>
                    <a:pt x="1282" y="1282"/>
                  </a:lnTo>
                  <a:lnTo>
                    <a:pt x="14" y="1282"/>
                  </a:lnTo>
                  <a:cubicBezTo>
                    <a:pt x="7" y="1329"/>
                    <a:pt x="0" y="1373"/>
                    <a:pt x="0" y="1420"/>
                  </a:cubicBezTo>
                  <a:cubicBezTo>
                    <a:pt x="0" y="1466"/>
                    <a:pt x="7" y="1510"/>
                    <a:pt x="14" y="1553"/>
                  </a:cubicBezTo>
                  <a:lnTo>
                    <a:pt x="1282" y="1553"/>
                  </a:lnTo>
                  <a:lnTo>
                    <a:pt x="1282" y="2821"/>
                  </a:lnTo>
                  <a:cubicBezTo>
                    <a:pt x="1329" y="2824"/>
                    <a:pt x="1369" y="2835"/>
                    <a:pt x="1419" y="2835"/>
                  </a:cubicBezTo>
                  <a:cubicBezTo>
                    <a:pt x="1466" y="2835"/>
                    <a:pt x="1509" y="2824"/>
                    <a:pt x="1553" y="2821"/>
                  </a:cubicBezTo>
                  <a:lnTo>
                    <a:pt x="1553" y="1553"/>
                  </a:lnTo>
                  <a:lnTo>
                    <a:pt x="2820" y="1553"/>
                  </a:lnTo>
                  <a:cubicBezTo>
                    <a:pt x="2824" y="1506"/>
                    <a:pt x="2835" y="1463"/>
                    <a:pt x="2835" y="1420"/>
                  </a:cubicBezTo>
                  <a:cubicBezTo>
                    <a:pt x="2835" y="1373"/>
                    <a:pt x="2824" y="1329"/>
                    <a:pt x="2820" y="1282"/>
                  </a:cubicBezTo>
                  <a:lnTo>
                    <a:pt x="1553" y="1282"/>
                  </a:lnTo>
                  <a:lnTo>
                    <a:pt x="1549" y="15"/>
                  </a:lnTo>
                  <a:cubicBezTo>
                    <a:pt x="1506" y="11"/>
                    <a:pt x="1462" y="0"/>
                    <a:pt x="141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1716650" y="2902906"/>
              <a:ext cx="363786" cy="338280"/>
            </a:xfrm>
            <a:custGeom>
              <a:avLst/>
              <a:gdLst/>
              <a:ahLst/>
              <a:cxnLst/>
              <a:rect l="l" t="t" r="r" b="b"/>
              <a:pathLst>
                <a:path w="10483" h="9748" extrusionOk="0">
                  <a:moveTo>
                    <a:pt x="5234" y="0"/>
                  </a:moveTo>
                  <a:cubicBezTo>
                    <a:pt x="2886" y="0"/>
                    <a:pt x="820" y="1702"/>
                    <a:pt x="430" y="4094"/>
                  </a:cubicBezTo>
                  <a:cubicBezTo>
                    <a:pt x="0" y="6748"/>
                    <a:pt x="1806" y="9254"/>
                    <a:pt x="4460" y="9684"/>
                  </a:cubicBezTo>
                  <a:cubicBezTo>
                    <a:pt x="4725" y="9727"/>
                    <a:pt x="4989" y="9748"/>
                    <a:pt x="5249" y="9748"/>
                  </a:cubicBezTo>
                  <a:cubicBezTo>
                    <a:pt x="7597" y="9748"/>
                    <a:pt x="9663" y="8046"/>
                    <a:pt x="10053" y="5654"/>
                  </a:cubicBezTo>
                  <a:cubicBezTo>
                    <a:pt x="10483" y="2996"/>
                    <a:pt x="8681" y="494"/>
                    <a:pt x="6023" y="64"/>
                  </a:cubicBezTo>
                  <a:cubicBezTo>
                    <a:pt x="5758" y="21"/>
                    <a:pt x="5494" y="0"/>
                    <a:pt x="52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1739831" y="2924908"/>
              <a:ext cx="305278" cy="293895"/>
            </a:xfrm>
            <a:custGeom>
              <a:avLst/>
              <a:gdLst/>
              <a:ahLst/>
              <a:cxnLst/>
              <a:rect l="l" t="t" r="r" b="b"/>
              <a:pathLst>
                <a:path w="8797" h="8469" extrusionOk="0">
                  <a:moveTo>
                    <a:pt x="4567" y="1"/>
                  </a:moveTo>
                  <a:cubicBezTo>
                    <a:pt x="3466" y="1"/>
                    <a:pt x="2383" y="430"/>
                    <a:pt x="1571" y="1239"/>
                  </a:cubicBezTo>
                  <a:cubicBezTo>
                    <a:pt x="361" y="2453"/>
                    <a:pt x="0" y="4272"/>
                    <a:pt x="654" y="5854"/>
                  </a:cubicBezTo>
                  <a:cubicBezTo>
                    <a:pt x="1311" y="7436"/>
                    <a:pt x="2853" y="8465"/>
                    <a:pt x="4564" y="8468"/>
                  </a:cubicBezTo>
                  <a:cubicBezTo>
                    <a:pt x="6901" y="8465"/>
                    <a:pt x="8796" y="6569"/>
                    <a:pt x="8796" y="4233"/>
                  </a:cubicBezTo>
                  <a:cubicBezTo>
                    <a:pt x="8796" y="2521"/>
                    <a:pt x="7767" y="979"/>
                    <a:pt x="6186" y="322"/>
                  </a:cubicBezTo>
                  <a:cubicBezTo>
                    <a:pt x="5662" y="106"/>
                    <a:pt x="5113" y="1"/>
                    <a:pt x="45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1779670" y="2962005"/>
              <a:ext cx="228481" cy="219702"/>
            </a:xfrm>
            <a:custGeom>
              <a:avLst/>
              <a:gdLst/>
              <a:ahLst/>
              <a:cxnLst/>
              <a:rect l="l" t="t" r="r" b="b"/>
              <a:pathLst>
                <a:path w="6584" h="6331" extrusionOk="0">
                  <a:moveTo>
                    <a:pt x="3417" y="1"/>
                  </a:moveTo>
                  <a:cubicBezTo>
                    <a:pt x="2593" y="1"/>
                    <a:pt x="1784" y="323"/>
                    <a:pt x="1178" y="929"/>
                  </a:cubicBezTo>
                  <a:cubicBezTo>
                    <a:pt x="271" y="1831"/>
                    <a:pt x="1" y="3196"/>
                    <a:pt x="492" y="4377"/>
                  </a:cubicBezTo>
                  <a:cubicBezTo>
                    <a:pt x="983" y="5561"/>
                    <a:pt x="2138" y="6331"/>
                    <a:pt x="3416" y="6331"/>
                  </a:cubicBezTo>
                  <a:cubicBezTo>
                    <a:pt x="5164" y="6331"/>
                    <a:pt x="6580" y="4915"/>
                    <a:pt x="6583" y="3167"/>
                  </a:cubicBezTo>
                  <a:cubicBezTo>
                    <a:pt x="6583" y="1886"/>
                    <a:pt x="5811" y="730"/>
                    <a:pt x="4630" y="243"/>
                  </a:cubicBezTo>
                  <a:cubicBezTo>
                    <a:pt x="4237" y="80"/>
                    <a:pt x="3825" y="1"/>
                    <a:pt x="341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1811631" y="2991641"/>
              <a:ext cx="166815" cy="160499"/>
            </a:xfrm>
            <a:custGeom>
              <a:avLst/>
              <a:gdLst/>
              <a:ahLst/>
              <a:cxnLst/>
              <a:rect l="l" t="t" r="r" b="b"/>
              <a:pathLst>
                <a:path w="4807" h="4625" extrusionOk="0">
                  <a:moveTo>
                    <a:pt x="2497" y="0"/>
                  </a:moveTo>
                  <a:cubicBezTo>
                    <a:pt x="1895" y="0"/>
                    <a:pt x="1302" y="235"/>
                    <a:pt x="860" y="678"/>
                  </a:cubicBezTo>
                  <a:cubicBezTo>
                    <a:pt x="199" y="1338"/>
                    <a:pt x="0" y="2331"/>
                    <a:pt x="358" y="3198"/>
                  </a:cubicBezTo>
                  <a:cubicBezTo>
                    <a:pt x="719" y="4061"/>
                    <a:pt x="1560" y="4624"/>
                    <a:pt x="2495" y="4624"/>
                  </a:cubicBezTo>
                  <a:cubicBezTo>
                    <a:pt x="3774" y="4621"/>
                    <a:pt x="4806" y="3588"/>
                    <a:pt x="4806" y="2313"/>
                  </a:cubicBezTo>
                  <a:cubicBezTo>
                    <a:pt x="4806" y="1378"/>
                    <a:pt x="4243" y="533"/>
                    <a:pt x="3380" y="176"/>
                  </a:cubicBezTo>
                  <a:cubicBezTo>
                    <a:pt x="3095" y="58"/>
                    <a:pt x="2795" y="0"/>
                    <a:pt x="24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1822666" y="2996326"/>
              <a:ext cx="151129" cy="151060"/>
            </a:xfrm>
            <a:custGeom>
              <a:avLst/>
              <a:gdLst/>
              <a:ahLst/>
              <a:cxnLst/>
              <a:rect l="l" t="t" r="r" b="b"/>
              <a:pathLst>
                <a:path w="4355" h="4353" extrusionOk="0">
                  <a:moveTo>
                    <a:pt x="2950" y="1402"/>
                  </a:moveTo>
                  <a:lnTo>
                    <a:pt x="2950" y="2951"/>
                  </a:lnTo>
                  <a:lnTo>
                    <a:pt x="1405" y="2951"/>
                  </a:lnTo>
                  <a:lnTo>
                    <a:pt x="1405" y="1402"/>
                  </a:lnTo>
                  <a:close/>
                  <a:moveTo>
                    <a:pt x="1405" y="1"/>
                  </a:moveTo>
                  <a:cubicBezTo>
                    <a:pt x="1314" y="30"/>
                    <a:pt x="1224" y="70"/>
                    <a:pt x="1138" y="113"/>
                  </a:cubicBezTo>
                  <a:lnTo>
                    <a:pt x="1138" y="1135"/>
                  </a:lnTo>
                  <a:lnTo>
                    <a:pt x="116" y="1135"/>
                  </a:lnTo>
                  <a:cubicBezTo>
                    <a:pt x="72" y="1221"/>
                    <a:pt x="33" y="1312"/>
                    <a:pt x="0" y="1402"/>
                  </a:cubicBezTo>
                  <a:lnTo>
                    <a:pt x="1138" y="1402"/>
                  </a:lnTo>
                  <a:lnTo>
                    <a:pt x="1138" y="2951"/>
                  </a:lnTo>
                  <a:lnTo>
                    <a:pt x="0" y="2951"/>
                  </a:lnTo>
                  <a:cubicBezTo>
                    <a:pt x="33" y="3041"/>
                    <a:pt x="72" y="3128"/>
                    <a:pt x="116" y="3215"/>
                  </a:cubicBezTo>
                  <a:lnTo>
                    <a:pt x="1138" y="3215"/>
                  </a:lnTo>
                  <a:lnTo>
                    <a:pt x="1138" y="4237"/>
                  </a:lnTo>
                  <a:cubicBezTo>
                    <a:pt x="1224" y="4280"/>
                    <a:pt x="1314" y="4320"/>
                    <a:pt x="1405" y="4352"/>
                  </a:cubicBezTo>
                  <a:lnTo>
                    <a:pt x="1405" y="3218"/>
                  </a:lnTo>
                  <a:lnTo>
                    <a:pt x="2950" y="3218"/>
                  </a:lnTo>
                  <a:lnTo>
                    <a:pt x="2950" y="4352"/>
                  </a:lnTo>
                  <a:cubicBezTo>
                    <a:pt x="3044" y="4320"/>
                    <a:pt x="3131" y="4284"/>
                    <a:pt x="3217" y="4240"/>
                  </a:cubicBezTo>
                  <a:lnTo>
                    <a:pt x="3217" y="3218"/>
                  </a:lnTo>
                  <a:lnTo>
                    <a:pt x="4243" y="3218"/>
                  </a:lnTo>
                  <a:cubicBezTo>
                    <a:pt x="4286" y="3132"/>
                    <a:pt x="4322" y="3041"/>
                    <a:pt x="4355" y="2951"/>
                  </a:cubicBezTo>
                  <a:lnTo>
                    <a:pt x="3221" y="2951"/>
                  </a:lnTo>
                  <a:lnTo>
                    <a:pt x="3221" y="1402"/>
                  </a:lnTo>
                  <a:lnTo>
                    <a:pt x="4355" y="1402"/>
                  </a:lnTo>
                  <a:cubicBezTo>
                    <a:pt x="4322" y="1312"/>
                    <a:pt x="4283" y="1221"/>
                    <a:pt x="4239" y="1135"/>
                  </a:cubicBezTo>
                  <a:lnTo>
                    <a:pt x="3217" y="1135"/>
                  </a:lnTo>
                  <a:lnTo>
                    <a:pt x="3217" y="117"/>
                  </a:lnTo>
                  <a:cubicBezTo>
                    <a:pt x="3131" y="73"/>
                    <a:pt x="3044" y="33"/>
                    <a:pt x="2950" y="1"/>
                  </a:cubicBezTo>
                  <a:lnTo>
                    <a:pt x="2950" y="1135"/>
                  </a:lnTo>
                  <a:lnTo>
                    <a:pt x="1405" y="1135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1756246" y="3271516"/>
              <a:ext cx="283971" cy="502145"/>
            </a:xfrm>
            <a:custGeom>
              <a:avLst/>
              <a:gdLst/>
              <a:ahLst/>
              <a:cxnLst/>
              <a:rect l="l" t="t" r="r" b="b"/>
              <a:pathLst>
                <a:path w="8183" h="14470" extrusionOk="0">
                  <a:moveTo>
                    <a:pt x="4091" y="1"/>
                  </a:moveTo>
                  <a:cubicBezTo>
                    <a:pt x="1831" y="1"/>
                    <a:pt x="0" y="1835"/>
                    <a:pt x="0" y="4095"/>
                  </a:cubicBezTo>
                  <a:lnTo>
                    <a:pt x="0" y="14469"/>
                  </a:lnTo>
                  <a:lnTo>
                    <a:pt x="8183" y="14469"/>
                  </a:lnTo>
                  <a:lnTo>
                    <a:pt x="8183" y="4095"/>
                  </a:lnTo>
                  <a:cubicBezTo>
                    <a:pt x="8183" y="1835"/>
                    <a:pt x="6352" y="1"/>
                    <a:pt x="409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1784945" y="3305594"/>
              <a:ext cx="226573" cy="468067"/>
            </a:xfrm>
            <a:custGeom>
              <a:avLst/>
              <a:gdLst/>
              <a:ahLst/>
              <a:cxnLst/>
              <a:rect l="l" t="t" r="r" b="b"/>
              <a:pathLst>
                <a:path w="6529" h="13488" extrusionOk="0">
                  <a:moveTo>
                    <a:pt x="3264" y="1"/>
                  </a:moveTo>
                  <a:cubicBezTo>
                    <a:pt x="1463" y="1"/>
                    <a:pt x="0" y="1460"/>
                    <a:pt x="4" y="3261"/>
                  </a:cubicBezTo>
                  <a:lnTo>
                    <a:pt x="4" y="13487"/>
                  </a:lnTo>
                  <a:lnTo>
                    <a:pt x="6529" y="13487"/>
                  </a:lnTo>
                  <a:lnTo>
                    <a:pt x="6525" y="3261"/>
                  </a:lnTo>
                  <a:cubicBezTo>
                    <a:pt x="6525" y="1460"/>
                    <a:pt x="5066" y="1"/>
                    <a:pt x="3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1780676" y="3458598"/>
              <a:ext cx="235109" cy="34251"/>
            </a:xfrm>
            <a:custGeom>
              <a:avLst/>
              <a:gdLst/>
              <a:ahLst/>
              <a:cxnLst/>
              <a:rect l="l" t="t" r="r" b="b"/>
              <a:pathLst>
                <a:path w="6775" h="987" extrusionOk="0">
                  <a:moveTo>
                    <a:pt x="0" y="1"/>
                  </a:moveTo>
                  <a:lnTo>
                    <a:pt x="0" y="986"/>
                  </a:lnTo>
                  <a:lnTo>
                    <a:pt x="6775" y="98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1789178" y="3462623"/>
              <a:ext cx="28872" cy="24708"/>
            </a:xfrm>
            <a:custGeom>
              <a:avLst/>
              <a:gdLst/>
              <a:ahLst/>
              <a:cxnLst/>
              <a:rect l="l" t="t" r="r" b="b"/>
              <a:pathLst>
                <a:path w="832" h="712" extrusionOk="0">
                  <a:moveTo>
                    <a:pt x="474" y="0"/>
                  </a:moveTo>
                  <a:cubicBezTo>
                    <a:pt x="156" y="0"/>
                    <a:pt x="1" y="383"/>
                    <a:pt x="225" y="607"/>
                  </a:cubicBezTo>
                  <a:cubicBezTo>
                    <a:pt x="297" y="679"/>
                    <a:pt x="386" y="712"/>
                    <a:pt x="473" y="712"/>
                  </a:cubicBezTo>
                  <a:cubicBezTo>
                    <a:pt x="656" y="712"/>
                    <a:pt x="832" y="569"/>
                    <a:pt x="832" y="354"/>
                  </a:cubicBezTo>
                  <a:cubicBezTo>
                    <a:pt x="832" y="159"/>
                    <a:pt x="673" y="0"/>
                    <a:pt x="4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182617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1863268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1900226" y="3462623"/>
              <a:ext cx="28977" cy="24708"/>
            </a:xfrm>
            <a:custGeom>
              <a:avLst/>
              <a:gdLst/>
              <a:ahLst/>
              <a:cxnLst/>
              <a:rect l="l" t="t" r="r" b="b"/>
              <a:pathLst>
                <a:path w="835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6" y="712"/>
                    <a:pt x="473" y="712"/>
                  </a:cubicBezTo>
                  <a:cubicBezTo>
                    <a:pt x="657" y="712"/>
                    <a:pt x="834" y="569"/>
                    <a:pt x="834" y="354"/>
                  </a:cubicBezTo>
                  <a:cubicBezTo>
                    <a:pt x="834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1937323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197428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3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1815760" y="3348452"/>
              <a:ext cx="165080" cy="82488"/>
            </a:xfrm>
            <a:custGeom>
              <a:avLst/>
              <a:gdLst/>
              <a:ahLst/>
              <a:cxnLst/>
              <a:rect l="l" t="t" r="r" b="b"/>
              <a:pathLst>
                <a:path w="4757" h="2377" extrusionOk="0">
                  <a:moveTo>
                    <a:pt x="2376" y="1"/>
                  </a:moveTo>
                  <a:cubicBezTo>
                    <a:pt x="1062" y="1"/>
                    <a:pt x="1" y="1066"/>
                    <a:pt x="1" y="2377"/>
                  </a:cubicBezTo>
                  <a:lnTo>
                    <a:pt x="4756" y="2377"/>
                  </a:lnTo>
                  <a:cubicBezTo>
                    <a:pt x="4756" y="1066"/>
                    <a:pt x="3691" y="1"/>
                    <a:pt x="23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1743961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5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1751353" y="3503329"/>
              <a:ext cx="35258" cy="270332"/>
            </a:xfrm>
            <a:custGeom>
              <a:avLst/>
              <a:gdLst/>
              <a:ahLst/>
              <a:cxnLst/>
              <a:rect l="l" t="t" r="r" b="b"/>
              <a:pathLst>
                <a:path w="1016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5" y="778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1743961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4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1734453" y="347563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1"/>
                  </a:moveTo>
                  <a:lnTo>
                    <a:pt x="487" y="799"/>
                  </a:lnTo>
                  <a:lnTo>
                    <a:pt x="1502" y="799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2002599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5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2009990" y="3503329"/>
              <a:ext cx="35119" cy="270332"/>
            </a:xfrm>
            <a:custGeom>
              <a:avLst/>
              <a:gdLst/>
              <a:ahLst/>
              <a:cxnLst/>
              <a:rect l="l" t="t" r="r" b="b"/>
              <a:pathLst>
                <a:path w="1012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1" y="778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2002599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4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1993056" y="347563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1"/>
                  </a:moveTo>
                  <a:lnTo>
                    <a:pt x="488" y="799"/>
                  </a:lnTo>
                  <a:lnTo>
                    <a:pt x="1499" y="79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1780676" y="3429274"/>
              <a:ext cx="235109" cy="23459"/>
            </a:xfrm>
            <a:custGeom>
              <a:avLst/>
              <a:gdLst/>
              <a:ahLst/>
              <a:cxnLst/>
              <a:rect l="l" t="t" r="r" b="b"/>
              <a:pathLst>
                <a:path w="6775" h="676" extrusionOk="0">
                  <a:moveTo>
                    <a:pt x="0" y="1"/>
                  </a:moveTo>
                  <a:lnTo>
                    <a:pt x="0" y="676"/>
                  </a:lnTo>
                  <a:lnTo>
                    <a:pt x="6775" y="67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1812117" y="3528037"/>
              <a:ext cx="172229" cy="245624"/>
            </a:xfrm>
            <a:custGeom>
              <a:avLst/>
              <a:gdLst/>
              <a:ahLst/>
              <a:cxnLst/>
              <a:rect l="l" t="t" r="r" b="b"/>
              <a:pathLst>
                <a:path w="4963" h="7078" extrusionOk="0">
                  <a:moveTo>
                    <a:pt x="1" y="0"/>
                  </a:moveTo>
                  <a:lnTo>
                    <a:pt x="1" y="7077"/>
                  </a:lnTo>
                  <a:lnTo>
                    <a:pt x="4962" y="707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871436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8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1261909" y="2775305"/>
              <a:ext cx="117572" cy="41643"/>
            </a:xfrm>
            <a:custGeom>
              <a:avLst/>
              <a:gdLst/>
              <a:ahLst/>
              <a:cxnLst/>
              <a:rect l="l" t="t" r="r" b="b"/>
              <a:pathLst>
                <a:path w="3388" h="1200" extrusionOk="0">
                  <a:moveTo>
                    <a:pt x="26" y="0"/>
                  </a:moveTo>
                  <a:cubicBezTo>
                    <a:pt x="11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1" y="1199"/>
                    <a:pt x="26" y="1199"/>
                  </a:cubicBezTo>
                  <a:lnTo>
                    <a:pt x="3362" y="1199"/>
                  </a:lnTo>
                  <a:cubicBezTo>
                    <a:pt x="3376" y="1199"/>
                    <a:pt x="3387" y="1188"/>
                    <a:pt x="3387" y="1170"/>
                  </a:cubicBezTo>
                  <a:lnTo>
                    <a:pt x="3387" y="29"/>
                  </a:lnTo>
                  <a:cubicBezTo>
                    <a:pt x="3387" y="15"/>
                    <a:pt x="3376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1546990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5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2807315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5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1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1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2416981" y="2775409"/>
              <a:ext cx="117711" cy="41539"/>
            </a:xfrm>
            <a:custGeom>
              <a:avLst/>
              <a:gdLst/>
              <a:ahLst/>
              <a:cxnLst/>
              <a:rect l="l" t="t" r="r" b="b"/>
              <a:pathLst>
                <a:path w="3392" h="1197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lnTo>
                    <a:pt x="1" y="1171"/>
                  </a:lnTo>
                  <a:cubicBezTo>
                    <a:pt x="1" y="1185"/>
                    <a:pt x="12" y="1196"/>
                    <a:pt x="26" y="1196"/>
                  </a:cubicBezTo>
                  <a:lnTo>
                    <a:pt x="3362" y="1196"/>
                  </a:lnTo>
                  <a:cubicBezTo>
                    <a:pt x="3377" y="1196"/>
                    <a:pt x="3391" y="1185"/>
                    <a:pt x="3391" y="1171"/>
                  </a:cubicBezTo>
                  <a:lnTo>
                    <a:pt x="3391" y="26"/>
                  </a:lnTo>
                  <a:cubicBezTo>
                    <a:pt x="3391" y="12"/>
                    <a:pt x="3377" y="1"/>
                    <a:pt x="33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2131796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403356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3" y="0"/>
                  </a:moveTo>
                  <a:cubicBezTo>
                    <a:pt x="149" y="0"/>
                    <a:pt x="1" y="148"/>
                    <a:pt x="1" y="333"/>
                  </a:cubicBezTo>
                  <a:cubicBezTo>
                    <a:pt x="1" y="517"/>
                    <a:pt x="149" y="665"/>
                    <a:pt x="333" y="665"/>
                  </a:cubicBezTo>
                  <a:lnTo>
                    <a:pt x="3121" y="665"/>
                  </a:lnTo>
                  <a:cubicBezTo>
                    <a:pt x="3301" y="665"/>
                    <a:pt x="3453" y="517"/>
                    <a:pt x="3453" y="333"/>
                  </a:cubicBezTo>
                  <a:cubicBezTo>
                    <a:pt x="3453" y="148"/>
                    <a:pt x="3301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2273244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7" y="0"/>
                  </a:moveTo>
                  <a:cubicBezTo>
                    <a:pt x="153" y="0"/>
                    <a:pt x="5" y="148"/>
                    <a:pt x="5" y="333"/>
                  </a:cubicBezTo>
                  <a:cubicBezTo>
                    <a:pt x="1" y="517"/>
                    <a:pt x="153" y="665"/>
                    <a:pt x="337" y="665"/>
                  </a:cubicBezTo>
                  <a:lnTo>
                    <a:pt x="3121" y="665"/>
                  </a:lnTo>
                  <a:cubicBezTo>
                    <a:pt x="3305" y="665"/>
                    <a:pt x="3453" y="517"/>
                    <a:pt x="3453" y="333"/>
                  </a:cubicBezTo>
                  <a:cubicBezTo>
                    <a:pt x="3453" y="148"/>
                    <a:pt x="3305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1734453" y="342715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0"/>
                  </a:moveTo>
                  <a:lnTo>
                    <a:pt x="487" y="798"/>
                  </a:lnTo>
                  <a:lnTo>
                    <a:pt x="1502" y="798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993056" y="342715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0"/>
                  </a:moveTo>
                  <a:lnTo>
                    <a:pt x="488" y="798"/>
                  </a:lnTo>
                  <a:lnTo>
                    <a:pt x="1499" y="798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-296442" y="3678403"/>
              <a:ext cx="175838" cy="92760"/>
            </a:xfrm>
            <a:custGeom>
              <a:avLst/>
              <a:gdLst/>
              <a:ahLst/>
              <a:cxnLst/>
              <a:rect l="l" t="t" r="r" b="b"/>
              <a:pathLst>
                <a:path w="5067" h="2673" extrusionOk="0">
                  <a:moveTo>
                    <a:pt x="1337" y="0"/>
                  </a:moveTo>
                  <a:cubicBezTo>
                    <a:pt x="600" y="0"/>
                    <a:pt x="1" y="596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1" y="2672"/>
                  </a:lnTo>
                  <a:cubicBezTo>
                    <a:pt x="4468" y="2672"/>
                    <a:pt x="5067" y="2073"/>
                    <a:pt x="5067" y="1336"/>
                  </a:cubicBezTo>
                  <a:cubicBezTo>
                    <a:pt x="5067" y="596"/>
                    <a:pt x="4468" y="0"/>
                    <a:pt x="37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-333504" y="3633776"/>
              <a:ext cx="249997" cy="81239"/>
            </a:xfrm>
            <a:custGeom>
              <a:avLst/>
              <a:gdLst/>
              <a:ahLst/>
              <a:cxnLst/>
              <a:rect l="l" t="t" r="r" b="b"/>
              <a:pathLst>
                <a:path w="7204" h="2341" extrusionOk="0">
                  <a:moveTo>
                    <a:pt x="3600" y="1"/>
                  </a:moveTo>
                  <a:cubicBezTo>
                    <a:pt x="1611" y="1"/>
                    <a:pt x="0" y="524"/>
                    <a:pt x="0" y="1171"/>
                  </a:cubicBezTo>
                  <a:cubicBezTo>
                    <a:pt x="0" y="1817"/>
                    <a:pt x="1611" y="2341"/>
                    <a:pt x="3600" y="2341"/>
                  </a:cubicBezTo>
                  <a:cubicBezTo>
                    <a:pt x="5590" y="2341"/>
                    <a:pt x="7204" y="1817"/>
                    <a:pt x="7204" y="1171"/>
                  </a:cubicBezTo>
                  <a:cubicBezTo>
                    <a:pt x="7204" y="524"/>
                    <a:pt x="5590" y="1"/>
                    <a:pt x="3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-296442" y="3089189"/>
              <a:ext cx="175838" cy="285740"/>
            </a:xfrm>
            <a:custGeom>
              <a:avLst/>
              <a:gdLst/>
              <a:ahLst/>
              <a:cxnLst/>
              <a:rect l="l" t="t" r="r" b="b"/>
              <a:pathLst>
                <a:path w="5067" h="8234" extrusionOk="0">
                  <a:moveTo>
                    <a:pt x="2532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2" y="8234"/>
                  </a:cubicBezTo>
                  <a:cubicBezTo>
                    <a:pt x="3933" y="8234"/>
                    <a:pt x="5067" y="7100"/>
                    <a:pt x="5067" y="5699"/>
                  </a:cubicBezTo>
                  <a:lnTo>
                    <a:pt x="5067" y="2532"/>
                  </a:lnTo>
                  <a:cubicBezTo>
                    <a:pt x="5067" y="1135"/>
                    <a:pt x="3933" y="1"/>
                    <a:pt x="25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-333504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0" y="0"/>
                  </a:moveTo>
                  <a:cubicBezTo>
                    <a:pt x="1611" y="0"/>
                    <a:pt x="0" y="1611"/>
                    <a:pt x="0" y="3600"/>
                  </a:cubicBezTo>
                  <a:cubicBezTo>
                    <a:pt x="0" y="5590"/>
                    <a:pt x="1611" y="7204"/>
                    <a:pt x="3600" y="7204"/>
                  </a:cubicBezTo>
                  <a:cubicBezTo>
                    <a:pt x="5590" y="7204"/>
                    <a:pt x="7204" y="5590"/>
                    <a:pt x="7204" y="3600"/>
                  </a:cubicBezTo>
                  <a:cubicBezTo>
                    <a:pt x="7204" y="1611"/>
                    <a:pt x="5590" y="0"/>
                    <a:pt x="36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-214301" y="3182157"/>
              <a:ext cx="11591" cy="459183"/>
            </a:xfrm>
            <a:custGeom>
              <a:avLst/>
              <a:gdLst/>
              <a:ahLst/>
              <a:cxnLst/>
              <a:rect l="l" t="t" r="r" b="b"/>
              <a:pathLst>
                <a:path w="334" h="13232" extrusionOk="0">
                  <a:moveTo>
                    <a:pt x="167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6" y="13163"/>
                    <a:pt x="78" y="13231"/>
                    <a:pt x="165" y="13231"/>
                  </a:cubicBezTo>
                  <a:cubicBezTo>
                    <a:pt x="252" y="13231"/>
                    <a:pt x="324" y="13163"/>
                    <a:pt x="324" y="13076"/>
                  </a:cubicBezTo>
                  <a:lnTo>
                    <a:pt x="324" y="171"/>
                  </a:lnTo>
                  <a:cubicBezTo>
                    <a:pt x="333" y="57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3917032" y="3678403"/>
              <a:ext cx="175976" cy="92760"/>
            </a:xfrm>
            <a:custGeom>
              <a:avLst/>
              <a:gdLst/>
              <a:ahLst/>
              <a:cxnLst/>
              <a:rect l="l" t="t" r="r" b="b"/>
              <a:pathLst>
                <a:path w="5071" h="2673" extrusionOk="0">
                  <a:moveTo>
                    <a:pt x="1337" y="0"/>
                  </a:moveTo>
                  <a:cubicBezTo>
                    <a:pt x="600" y="0"/>
                    <a:pt x="1" y="600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5" y="2672"/>
                  </a:lnTo>
                  <a:cubicBezTo>
                    <a:pt x="4471" y="2672"/>
                    <a:pt x="5071" y="2073"/>
                    <a:pt x="5071" y="1336"/>
                  </a:cubicBezTo>
                  <a:cubicBezTo>
                    <a:pt x="5071" y="600"/>
                    <a:pt x="4471" y="0"/>
                    <a:pt x="3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3879969" y="3633776"/>
              <a:ext cx="250136" cy="81239"/>
            </a:xfrm>
            <a:custGeom>
              <a:avLst/>
              <a:gdLst/>
              <a:ahLst/>
              <a:cxnLst/>
              <a:rect l="l" t="t" r="r" b="b"/>
              <a:pathLst>
                <a:path w="7208" h="2341" extrusionOk="0">
                  <a:moveTo>
                    <a:pt x="3604" y="1"/>
                  </a:moveTo>
                  <a:cubicBezTo>
                    <a:pt x="1614" y="1"/>
                    <a:pt x="0" y="524"/>
                    <a:pt x="0" y="1171"/>
                  </a:cubicBezTo>
                  <a:cubicBezTo>
                    <a:pt x="0" y="1817"/>
                    <a:pt x="1614" y="2341"/>
                    <a:pt x="3604" y="2341"/>
                  </a:cubicBezTo>
                  <a:cubicBezTo>
                    <a:pt x="5593" y="2341"/>
                    <a:pt x="7208" y="1817"/>
                    <a:pt x="7208" y="1171"/>
                  </a:cubicBezTo>
                  <a:cubicBezTo>
                    <a:pt x="7208" y="524"/>
                    <a:pt x="5593" y="1"/>
                    <a:pt x="3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3917032" y="3089189"/>
              <a:ext cx="175976" cy="285740"/>
            </a:xfrm>
            <a:custGeom>
              <a:avLst/>
              <a:gdLst/>
              <a:ahLst/>
              <a:cxnLst/>
              <a:rect l="l" t="t" r="r" b="b"/>
              <a:pathLst>
                <a:path w="5071" h="8234" extrusionOk="0">
                  <a:moveTo>
                    <a:pt x="2536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6" y="8234"/>
                  </a:cubicBezTo>
                  <a:cubicBezTo>
                    <a:pt x="3933" y="8234"/>
                    <a:pt x="5071" y="7100"/>
                    <a:pt x="5071" y="5699"/>
                  </a:cubicBezTo>
                  <a:lnTo>
                    <a:pt x="5071" y="2532"/>
                  </a:lnTo>
                  <a:cubicBezTo>
                    <a:pt x="5071" y="1135"/>
                    <a:pt x="3933" y="1"/>
                    <a:pt x="25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3879969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4" y="0"/>
                  </a:moveTo>
                  <a:cubicBezTo>
                    <a:pt x="1614" y="0"/>
                    <a:pt x="0" y="1611"/>
                    <a:pt x="0" y="3600"/>
                  </a:cubicBezTo>
                  <a:cubicBezTo>
                    <a:pt x="0" y="5590"/>
                    <a:pt x="1614" y="7204"/>
                    <a:pt x="3604" y="7204"/>
                  </a:cubicBezTo>
                  <a:cubicBezTo>
                    <a:pt x="5593" y="7204"/>
                    <a:pt x="7204" y="5590"/>
                    <a:pt x="7204" y="3600"/>
                  </a:cubicBezTo>
                  <a:cubicBezTo>
                    <a:pt x="7204" y="1611"/>
                    <a:pt x="5593" y="0"/>
                    <a:pt x="36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3999172" y="3182157"/>
              <a:ext cx="11625" cy="459183"/>
            </a:xfrm>
            <a:custGeom>
              <a:avLst/>
              <a:gdLst/>
              <a:ahLst/>
              <a:cxnLst/>
              <a:rect l="l" t="t" r="r" b="b"/>
              <a:pathLst>
                <a:path w="335" h="13232" extrusionOk="0">
                  <a:moveTo>
                    <a:pt x="168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10" y="13163"/>
                    <a:pt x="82" y="13231"/>
                    <a:pt x="169" y="13231"/>
                  </a:cubicBezTo>
                  <a:cubicBezTo>
                    <a:pt x="256" y="13231"/>
                    <a:pt x="328" y="13163"/>
                    <a:pt x="328" y="13076"/>
                  </a:cubicBezTo>
                  <a:lnTo>
                    <a:pt x="328" y="171"/>
                  </a:lnTo>
                  <a:cubicBezTo>
                    <a:pt x="335" y="57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3392260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0" y="70"/>
                    <a:pt x="0" y="153"/>
                  </a:cubicBezTo>
                  <a:lnTo>
                    <a:pt x="0" y="12300"/>
                  </a:lnTo>
                  <a:lnTo>
                    <a:pt x="300" y="12300"/>
                  </a:lnTo>
                  <a:lnTo>
                    <a:pt x="300" y="153"/>
                  </a:lnTo>
                  <a:cubicBezTo>
                    <a:pt x="300" y="70"/>
                    <a:pt x="235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3381607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6" y="0"/>
                  </a:moveTo>
                  <a:cubicBezTo>
                    <a:pt x="37" y="0"/>
                    <a:pt x="1" y="36"/>
                    <a:pt x="1" y="76"/>
                  </a:cubicBezTo>
                  <a:cubicBezTo>
                    <a:pt x="1" y="119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3381607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7"/>
                    <a:pt x="1" y="77"/>
                  </a:cubicBezTo>
                  <a:cubicBezTo>
                    <a:pt x="1" y="120"/>
                    <a:pt x="33" y="153"/>
                    <a:pt x="76" y="153"/>
                  </a:cubicBezTo>
                  <a:lnTo>
                    <a:pt x="838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3381607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3"/>
                    <a:pt x="1" y="77"/>
                  </a:cubicBezTo>
                  <a:cubicBezTo>
                    <a:pt x="1" y="116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3325215" y="3245698"/>
              <a:ext cx="61701" cy="54309"/>
            </a:xfrm>
            <a:custGeom>
              <a:avLst/>
              <a:gdLst/>
              <a:ahLst/>
              <a:cxnLst/>
              <a:rect l="l" t="t" r="r" b="b"/>
              <a:pathLst>
                <a:path w="1778" h="1565" extrusionOk="0">
                  <a:moveTo>
                    <a:pt x="1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3344024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3408189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3426963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8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3334411" y="3307607"/>
              <a:ext cx="58994" cy="36125"/>
            </a:xfrm>
            <a:custGeom>
              <a:avLst/>
              <a:gdLst/>
              <a:ahLst/>
              <a:cxnLst/>
              <a:rect l="l" t="t" r="r" b="b"/>
              <a:pathLst>
                <a:path w="1700" h="1041" extrusionOk="0">
                  <a:moveTo>
                    <a:pt x="720" y="0"/>
                  </a:moveTo>
                  <a:cubicBezTo>
                    <a:pt x="482" y="0"/>
                    <a:pt x="240" y="89"/>
                    <a:pt x="43" y="286"/>
                  </a:cubicBezTo>
                  <a:cubicBezTo>
                    <a:pt x="0" y="336"/>
                    <a:pt x="44" y="400"/>
                    <a:pt x="96" y="400"/>
                  </a:cubicBezTo>
                  <a:cubicBezTo>
                    <a:pt x="110" y="400"/>
                    <a:pt x="126" y="395"/>
                    <a:pt x="140" y="383"/>
                  </a:cubicBezTo>
                  <a:cubicBezTo>
                    <a:pt x="310" y="212"/>
                    <a:pt x="519" y="136"/>
                    <a:pt x="724" y="136"/>
                  </a:cubicBezTo>
                  <a:cubicBezTo>
                    <a:pt x="1152" y="136"/>
                    <a:pt x="1563" y="469"/>
                    <a:pt x="1563" y="972"/>
                  </a:cubicBezTo>
                  <a:cubicBezTo>
                    <a:pt x="1563" y="1012"/>
                    <a:pt x="1595" y="1040"/>
                    <a:pt x="1631" y="1040"/>
                  </a:cubicBezTo>
                  <a:cubicBezTo>
                    <a:pt x="1667" y="1040"/>
                    <a:pt x="1700" y="1012"/>
                    <a:pt x="1700" y="972"/>
                  </a:cubicBezTo>
                  <a:cubicBezTo>
                    <a:pt x="1698" y="388"/>
                    <a:pt x="1219" y="0"/>
                    <a:pt x="7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3401665" y="3307607"/>
              <a:ext cx="59168" cy="36125"/>
            </a:xfrm>
            <a:custGeom>
              <a:avLst/>
              <a:gdLst/>
              <a:ahLst/>
              <a:cxnLst/>
              <a:rect l="l" t="t" r="r" b="b"/>
              <a:pathLst>
                <a:path w="1705" h="1041" extrusionOk="0">
                  <a:moveTo>
                    <a:pt x="977" y="0"/>
                  </a:moveTo>
                  <a:cubicBezTo>
                    <a:pt x="478" y="0"/>
                    <a:pt x="0" y="388"/>
                    <a:pt x="0" y="972"/>
                  </a:cubicBezTo>
                  <a:cubicBezTo>
                    <a:pt x="0" y="1012"/>
                    <a:pt x="29" y="1040"/>
                    <a:pt x="65" y="1040"/>
                  </a:cubicBezTo>
                  <a:cubicBezTo>
                    <a:pt x="105" y="1040"/>
                    <a:pt x="134" y="1012"/>
                    <a:pt x="134" y="972"/>
                  </a:cubicBezTo>
                  <a:cubicBezTo>
                    <a:pt x="134" y="469"/>
                    <a:pt x="545" y="136"/>
                    <a:pt x="974" y="136"/>
                  </a:cubicBezTo>
                  <a:cubicBezTo>
                    <a:pt x="1180" y="136"/>
                    <a:pt x="1389" y="212"/>
                    <a:pt x="1560" y="383"/>
                  </a:cubicBezTo>
                  <a:cubicBezTo>
                    <a:pt x="1574" y="397"/>
                    <a:pt x="1590" y="403"/>
                    <a:pt x="1606" y="403"/>
                  </a:cubicBezTo>
                  <a:cubicBezTo>
                    <a:pt x="1658" y="403"/>
                    <a:pt x="1704" y="336"/>
                    <a:pt x="1654" y="286"/>
                  </a:cubicBezTo>
                  <a:cubicBezTo>
                    <a:pt x="1457" y="89"/>
                    <a:pt x="1215" y="0"/>
                    <a:pt x="9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3"/>
            <p:cNvSpPr/>
            <p:nvPr/>
          </p:nvSpPr>
          <p:spPr>
            <a:xfrm>
              <a:off x="3362937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3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9" y="1"/>
                    <a:pt x="121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3"/>
            <p:cNvSpPr/>
            <p:nvPr/>
          </p:nvSpPr>
          <p:spPr>
            <a:xfrm>
              <a:off x="3364811" y="3717478"/>
              <a:ext cx="65449" cy="84882"/>
            </a:xfrm>
            <a:custGeom>
              <a:avLst/>
              <a:gdLst/>
              <a:ahLst/>
              <a:cxnLst/>
              <a:rect l="l" t="t" r="r" b="b"/>
              <a:pathLst>
                <a:path w="1886" h="2446" extrusionOk="0">
                  <a:moveTo>
                    <a:pt x="546" y="1"/>
                  </a:moveTo>
                  <a:cubicBezTo>
                    <a:pt x="405" y="1"/>
                    <a:pt x="286" y="106"/>
                    <a:pt x="268" y="246"/>
                  </a:cubicBezTo>
                  <a:lnTo>
                    <a:pt x="19" y="2131"/>
                  </a:lnTo>
                  <a:cubicBezTo>
                    <a:pt x="1" y="2297"/>
                    <a:pt x="131" y="2445"/>
                    <a:pt x="300" y="2445"/>
                  </a:cubicBezTo>
                  <a:lnTo>
                    <a:pt x="1586" y="2445"/>
                  </a:lnTo>
                  <a:cubicBezTo>
                    <a:pt x="1756" y="2445"/>
                    <a:pt x="1886" y="2297"/>
                    <a:pt x="1864" y="2131"/>
                  </a:cubicBezTo>
                  <a:lnTo>
                    <a:pt x="1618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3"/>
            <p:cNvSpPr/>
            <p:nvPr/>
          </p:nvSpPr>
          <p:spPr>
            <a:xfrm>
              <a:off x="3380982" y="3722996"/>
              <a:ext cx="33106" cy="75235"/>
            </a:xfrm>
            <a:custGeom>
              <a:avLst/>
              <a:gdLst/>
              <a:ahLst/>
              <a:cxnLst/>
              <a:rect l="l" t="t" r="r" b="b"/>
              <a:pathLst>
                <a:path w="954" h="2168" extrusionOk="0">
                  <a:moveTo>
                    <a:pt x="477" y="1"/>
                  </a:moveTo>
                  <a:cubicBezTo>
                    <a:pt x="214" y="1"/>
                    <a:pt x="0" y="214"/>
                    <a:pt x="0" y="474"/>
                  </a:cubicBezTo>
                  <a:lnTo>
                    <a:pt x="0" y="1691"/>
                  </a:lnTo>
                  <a:cubicBezTo>
                    <a:pt x="0" y="1954"/>
                    <a:pt x="214" y="2167"/>
                    <a:pt x="477" y="2167"/>
                  </a:cubicBezTo>
                  <a:cubicBezTo>
                    <a:pt x="737" y="2167"/>
                    <a:pt x="954" y="1954"/>
                    <a:pt x="954" y="1691"/>
                  </a:cubicBezTo>
                  <a:lnTo>
                    <a:pt x="954" y="474"/>
                  </a:lnTo>
                  <a:cubicBezTo>
                    <a:pt x="954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3"/>
            <p:cNvSpPr/>
            <p:nvPr/>
          </p:nvSpPr>
          <p:spPr>
            <a:xfrm>
              <a:off x="3403920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4" y="1"/>
                  </a:moveTo>
                  <a:cubicBezTo>
                    <a:pt x="11" y="290"/>
                    <a:pt x="8" y="579"/>
                    <a:pt x="4" y="867"/>
                  </a:cubicBezTo>
                  <a:cubicBezTo>
                    <a:pt x="0" y="1156"/>
                    <a:pt x="15" y="1445"/>
                    <a:pt x="44" y="1734"/>
                  </a:cubicBezTo>
                  <a:cubicBezTo>
                    <a:pt x="76" y="1445"/>
                    <a:pt x="80" y="1156"/>
                    <a:pt x="83" y="867"/>
                  </a:cubicBezTo>
                  <a:cubicBezTo>
                    <a:pt x="80" y="579"/>
                    <a:pt x="76" y="290"/>
                    <a:pt x="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3"/>
            <p:cNvSpPr/>
            <p:nvPr/>
          </p:nvSpPr>
          <p:spPr>
            <a:xfrm>
              <a:off x="3388131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0" y="1"/>
                  </a:moveTo>
                  <a:cubicBezTo>
                    <a:pt x="8" y="290"/>
                    <a:pt x="8" y="579"/>
                    <a:pt x="0" y="867"/>
                  </a:cubicBezTo>
                  <a:cubicBezTo>
                    <a:pt x="8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3" y="867"/>
                  </a:cubicBezTo>
                  <a:cubicBezTo>
                    <a:pt x="83" y="579"/>
                    <a:pt x="69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3332746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0" y="69"/>
                    <a:pt x="0" y="152"/>
                  </a:cubicBezTo>
                  <a:cubicBezTo>
                    <a:pt x="0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0" y="235"/>
                    <a:pt x="3730" y="152"/>
                  </a:cubicBezTo>
                  <a:cubicBezTo>
                    <a:pt x="3730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3350027" y="3199335"/>
              <a:ext cx="12076" cy="13395"/>
            </a:xfrm>
            <a:custGeom>
              <a:avLst/>
              <a:gdLst/>
              <a:ahLst/>
              <a:cxnLst/>
              <a:rect l="l" t="t" r="r" b="b"/>
              <a:pathLst>
                <a:path w="348" h="386" extrusionOk="0">
                  <a:moveTo>
                    <a:pt x="174" y="1"/>
                  </a:moveTo>
                  <a:cubicBezTo>
                    <a:pt x="174" y="1"/>
                    <a:pt x="1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3342636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5" y="347"/>
                  </a:lnTo>
                  <a:cubicBezTo>
                    <a:pt x="762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5" y="69"/>
                    <a:pt x="510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332320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1" y="170"/>
                    <a:pt x="207" y="441"/>
                  </a:cubicBezTo>
                  <a:lnTo>
                    <a:pt x="12" y="802"/>
                  </a:lnTo>
                  <a:cubicBezTo>
                    <a:pt x="1" y="823"/>
                    <a:pt x="15" y="845"/>
                    <a:pt x="37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79" y="802"/>
                  </a:cubicBezTo>
                  <a:lnTo>
                    <a:pt x="1684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3425575" y="3209746"/>
              <a:ext cx="26756" cy="12076"/>
            </a:xfrm>
            <a:custGeom>
              <a:avLst/>
              <a:gdLst/>
              <a:ahLst/>
              <a:cxnLst/>
              <a:rect l="l" t="t" r="r" b="b"/>
              <a:pathLst>
                <a:path w="771" h="348" extrusionOk="0">
                  <a:moveTo>
                    <a:pt x="387" y="0"/>
                  </a:moveTo>
                  <a:cubicBezTo>
                    <a:pt x="261" y="0"/>
                    <a:pt x="145" y="69"/>
                    <a:pt x="88" y="181"/>
                  </a:cubicBezTo>
                  <a:lnTo>
                    <a:pt x="8" y="325"/>
                  </a:lnTo>
                  <a:cubicBezTo>
                    <a:pt x="1" y="336"/>
                    <a:pt x="8" y="347"/>
                    <a:pt x="19" y="347"/>
                  </a:cubicBezTo>
                  <a:lnTo>
                    <a:pt x="756" y="347"/>
                  </a:lnTo>
                  <a:cubicBezTo>
                    <a:pt x="766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9" y="69"/>
                    <a:pt x="514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3433001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3" y="1"/>
                  </a:moveTo>
                  <a:cubicBezTo>
                    <a:pt x="173" y="1"/>
                    <a:pt x="0" y="336"/>
                    <a:pt x="4" y="336"/>
                  </a:cubicBezTo>
                  <a:cubicBezTo>
                    <a:pt x="4" y="369"/>
                    <a:pt x="88" y="385"/>
                    <a:pt x="173" y="385"/>
                  </a:cubicBezTo>
                  <a:cubicBezTo>
                    <a:pt x="258" y="385"/>
                    <a:pt x="343" y="369"/>
                    <a:pt x="343" y="336"/>
                  </a:cubicBezTo>
                  <a:cubicBezTo>
                    <a:pt x="347" y="336"/>
                    <a:pt x="173" y="1"/>
                    <a:pt x="17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3406176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6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3" y="0"/>
                    <a:pt x="94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3332225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6" y="1"/>
                  </a:moveTo>
                  <a:lnTo>
                    <a:pt x="1005" y="272"/>
                  </a:lnTo>
                  <a:cubicBezTo>
                    <a:pt x="972" y="286"/>
                    <a:pt x="951" y="304"/>
                    <a:pt x="961" y="322"/>
                  </a:cubicBezTo>
                  <a:lnTo>
                    <a:pt x="1207" y="878"/>
                  </a:lnTo>
                  <a:cubicBezTo>
                    <a:pt x="1218" y="900"/>
                    <a:pt x="1254" y="918"/>
                    <a:pt x="1301" y="929"/>
                  </a:cubicBezTo>
                  <a:lnTo>
                    <a:pt x="1445" y="1254"/>
                  </a:lnTo>
                  <a:cubicBezTo>
                    <a:pt x="1460" y="1283"/>
                    <a:pt x="1550" y="1308"/>
                    <a:pt x="1662" y="1308"/>
                  </a:cubicBezTo>
                  <a:lnTo>
                    <a:pt x="1734" y="1308"/>
                  </a:lnTo>
                  <a:lnTo>
                    <a:pt x="1734" y="2528"/>
                  </a:lnTo>
                  <a:lnTo>
                    <a:pt x="1449" y="2528"/>
                  </a:lnTo>
                  <a:cubicBezTo>
                    <a:pt x="1420" y="2528"/>
                    <a:pt x="1420" y="2575"/>
                    <a:pt x="1449" y="2575"/>
                  </a:cubicBezTo>
                  <a:lnTo>
                    <a:pt x="1734" y="2575"/>
                  </a:lnTo>
                  <a:lnTo>
                    <a:pt x="1734" y="2629"/>
                  </a:lnTo>
                  <a:lnTo>
                    <a:pt x="1449" y="2629"/>
                  </a:lnTo>
                  <a:cubicBezTo>
                    <a:pt x="1420" y="2629"/>
                    <a:pt x="1420" y="2673"/>
                    <a:pt x="1449" y="2673"/>
                  </a:cubicBezTo>
                  <a:lnTo>
                    <a:pt x="1734" y="2673"/>
                  </a:lnTo>
                  <a:lnTo>
                    <a:pt x="1734" y="2720"/>
                  </a:lnTo>
                  <a:lnTo>
                    <a:pt x="1449" y="2720"/>
                  </a:lnTo>
                  <a:cubicBezTo>
                    <a:pt x="1420" y="2720"/>
                    <a:pt x="1420" y="2763"/>
                    <a:pt x="1449" y="2763"/>
                  </a:cubicBezTo>
                  <a:lnTo>
                    <a:pt x="1734" y="2763"/>
                  </a:lnTo>
                  <a:lnTo>
                    <a:pt x="1734" y="4402"/>
                  </a:lnTo>
                  <a:lnTo>
                    <a:pt x="907" y="4402"/>
                  </a:lnTo>
                  <a:cubicBezTo>
                    <a:pt x="1084" y="4399"/>
                    <a:pt x="1261" y="4374"/>
                    <a:pt x="1431" y="4327"/>
                  </a:cubicBezTo>
                  <a:cubicBezTo>
                    <a:pt x="1597" y="4280"/>
                    <a:pt x="1698" y="4215"/>
                    <a:pt x="1698" y="4139"/>
                  </a:cubicBezTo>
                  <a:lnTo>
                    <a:pt x="1698" y="4139"/>
                  </a:lnTo>
                  <a:lnTo>
                    <a:pt x="156" y="4327"/>
                  </a:lnTo>
                  <a:cubicBezTo>
                    <a:pt x="326" y="4374"/>
                    <a:pt x="503" y="4399"/>
                    <a:pt x="680" y="4402"/>
                  </a:cubicBezTo>
                  <a:lnTo>
                    <a:pt x="62" y="4402"/>
                  </a:lnTo>
                  <a:cubicBezTo>
                    <a:pt x="1" y="4402"/>
                    <a:pt x="1" y="4493"/>
                    <a:pt x="62" y="4493"/>
                  </a:cubicBezTo>
                  <a:lnTo>
                    <a:pt x="1734" y="4493"/>
                  </a:lnTo>
                  <a:lnTo>
                    <a:pt x="1734" y="4652"/>
                  </a:lnTo>
                  <a:cubicBezTo>
                    <a:pt x="1734" y="4699"/>
                    <a:pt x="1770" y="4735"/>
                    <a:pt x="1814" y="4735"/>
                  </a:cubicBezTo>
                  <a:lnTo>
                    <a:pt x="1951" y="4735"/>
                  </a:lnTo>
                  <a:cubicBezTo>
                    <a:pt x="1994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2" y="4493"/>
                  </a:lnTo>
                  <a:cubicBezTo>
                    <a:pt x="3760" y="4493"/>
                    <a:pt x="3760" y="4402"/>
                    <a:pt x="3702" y="4402"/>
                  </a:cubicBezTo>
                  <a:lnTo>
                    <a:pt x="3085" y="4402"/>
                  </a:lnTo>
                  <a:cubicBezTo>
                    <a:pt x="3262" y="4399"/>
                    <a:pt x="3438" y="4374"/>
                    <a:pt x="3608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33" y="4327"/>
                  </a:cubicBezTo>
                  <a:cubicBezTo>
                    <a:pt x="2503" y="4374"/>
                    <a:pt x="2680" y="4399"/>
                    <a:pt x="2857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4" y="1308"/>
                    <a:pt x="2305" y="1283"/>
                    <a:pt x="2319" y="1254"/>
                  </a:cubicBezTo>
                  <a:lnTo>
                    <a:pt x="2463" y="929"/>
                  </a:lnTo>
                  <a:cubicBezTo>
                    <a:pt x="2514" y="918"/>
                    <a:pt x="2547" y="900"/>
                    <a:pt x="2557" y="878"/>
                  </a:cubicBezTo>
                  <a:lnTo>
                    <a:pt x="2803" y="322"/>
                  </a:lnTo>
                  <a:cubicBezTo>
                    <a:pt x="2810" y="304"/>
                    <a:pt x="2792" y="286"/>
                    <a:pt x="2760" y="272"/>
                  </a:cubicBezTo>
                  <a:lnTo>
                    <a:pt x="287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332320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1" y="1"/>
                  </a:moveTo>
                  <a:lnTo>
                    <a:pt x="77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6" y="615"/>
                    <a:pt x="449" y="651"/>
                    <a:pt x="579" y="662"/>
                  </a:cubicBezTo>
                  <a:cubicBezTo>
                    <a:pt x="568" y="662"/>
                    <a:pt x="561" y="665"/>
                    <a:pt x="568" y="669"/>
                  </a:cubicBezTo>
                  <a:lnTo>
                    <a:pt x="647" y="712"/>
                  </a:lnTo>
                  <a:cubicBezTo>
                    <a:pt x="691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7" y="755"/>
                  </a:cubicBezTo>
                  <a:cubicBezTo>
                    <a:pt x="1109" y="755"/>
                    <a:pt x="1113" y="755"/>
                    <a:pt x="1109" y="752"/>
                  </a:cubicBezTo>
                  <a:cubicBezTo>
                    <a:pt x="1156" y="748"/>
                    <a:pt x="1203" y="734"/>
                    <a:pt x="1247" y="712"/>
                  </a:cubicBezTo>
                  <a:lnTo>
                    <a:pt x="1326" y="669"/>
                  </a:lnTo>
                  <a:cubicBezTo>
                    <a:pt x="1330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5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3406280" y="3985139"/>
              <a:ext cx="65588" cy="29601"/>
            </a:xfrm>
            <a:custGeom>
              <a:avLst/>
              <a:gdLst/>
              <a:ahLst/>
              <a:cxnLst/>
              <a:rect l="l" t="t" r="r" b="b"/>
              <a:pathLst>
                <a:path w="1890" h="853" extrusionOk="0">
                  <a:moveTo>
                    <a:pt x="481" y="1"/>
                  </a:moveTo>
                  <a:lnTo>
                    <a:pt x="73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2" y="615"/>
                    <a:pt x="449" y="651"/>
                    <a:pt x="575" y="662"/>
                  </a:cubicBezTo>
                  <a:cubicBezTo>
                    <a:pt x="568" y="662"/>
                    <a:pt x="561" y="665"/>
                    <a:pt x="564" y="669"/>
                  </a:cubicBezTo>
                  <a:lnTo>
                    <a:pt x="644" y="712"/>
                  </a:lnTo>
                  <a:cubicBezTo>
                    <a:pt x="687" y="734"/>
                    <a:pt x="734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3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0" y="734"/>
                    <a:pt x="1243" y="712"/>
                  </a:cubicBezTo>
                  <a:lnTo>
                    <a:pt x="1322" y="669"/>
                  </a:lnTo>
                  <a:cubicBezTo>
                    <a:pt x="1330" y="665"/>
                    <a:pt x="1322" y="662"/>
                    <a:pt x="1312" y="662"/>
                  </a:cubicBezTo>
                  <a:cubicBezTo>
                    <a:pt x="1442" y="651"/>
                    <a:pt x="1564" y="615"/>
                    <a:pt x="1684" y="560"/>
                  </a:cubicBezTo>
                  <a:lnTo>
                    <a:pt x="1879" y="456"/>
                  </a:lnTo>
                  <a:cubicBezTo>
                    <a:pt x="1889" y="448"/>
                    <a:pt x="1875" y="441"/>
                    <a:pt x="1850" y="441"/>
                  </a:cubicBezTo>
                  <a:lnTo>
                    <a:pt x="1814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3"/>
            <p:cNvSpPr/>
            <p:nvPr/>
          </p:nvSpPr>
          <p:spPr>
            <a:xfrm>
              <a:off x="333756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5" y="1"/>
                  </a:moveTo>
                  <a:lnTo>
                    <a:pt x="1004" y="272"/>
                  </a:lnTo>
                  <a:cubicBezTo>
                    <a:pt x="972" y="286"/>
                    <a:pt x="950" y="304"/>
                    <a:pt x="961" y="322"/>
                  </a:cubicBezTo>
                  <a:lnTo>
                    <a:pt x="1206" y="878"/>
                  </a:lnTo>
                  <a:cubicBezTo>
                    <a:pt x="1217" y="900"/>
                    <a:pt x="1253" y="918"/>
                    <a:pt x="1300" y="929"/>
                  </a:cubicBezTo>
                  <a:lnTo>
                    <a:pt x="1445" y="1254"/>
                  </a:lnTo>
                  <a:cubicBezTo>
                    <a:pt x="1459" y="1283"/>
                    <a:pt x="1549" y="1308"/>
                    <a:pt x="1658" y="1308"/>
                  </a:cubicBezTo>
                  <a:lnTo>
                    <a:pt x="1730" y="1308"/>
                  </a:lnTo>
                  <a:lnTo>
                    <a:pt x="1730" y="2528"/>
                  </a:lnTo>
                  <a:lnTo>
                    <a:pt x="1448" y="2528"/>
                  </a:lnTo>
                  <a:cubicBezTo>
                    <a:pt x="1416" y="2528"/>
                    <a:pt x="1416" y="2575"/>
                    <a:pt x="1448" y="2575"/>
                  </a:cubicBezTo>
                  <a:lnTo>
                    <a:pt x="1730" y="2575"/>
                  </a:lnTo>
                  <a:lnTo>
                    <a:pt x="1730" y="2629"/>
                  </a:lnTo>
                  <a:lnTo>
                    <a:pt x="1448" y="2629"/>
                  </a:lnTo>
                  <a:cubicBezTo>
                    <a:pt x="1416" y="2629"/>
                    <a:pt x="1416" y="2673"/>
                    <a:pt x="1448" y="2673"/>
                  </a:cubicBezTo>
                  <a:lnTo>
                    <a:pt x="1730" y="2673"/>
                  </a:lnTo>
                  <a:lnTo>
                    <a:pt x="1730" y="2720"/>
                  </a:lnTo>
                  <a:lnTo>
                    <a:pt x="1448" y="2720"/>
                  </a:lnTo>
                  <a:cubicBezTo>
                    <a:pt x="1416" y="2720"/>
                    <a:pt x="1416" y="2763"/>
                    <a:pt x="1448" y="2763"/>
                  </a:cubicBezTo>
                  <a:lnTo>
                    <a:pt x="1730" y="2763"/>
                  </a:lnTo>
                  <a:lnTo>
                    <a:pt x="1730" y="4402"/>
                  </a:lnTo>
                  <a:lnTo>
                    <a:pt x="907" y="4402"/>
                  </a:lnTo>
                  <a:cubicBezTo>
                    <a:pt x="1083" y="4399"/>
                    <a:pt x="1260" y="4374"/>
                    <a:pt x="1430" y="4327"/>
                  </a:cubicBezTo>
                  <a:cubicBezTo>
                    <a:pt x="1593" y="4280"/>
                    <a:pt x="1694" y="4215"/>
                    <a:pt x="1694" y="4139"/>
                  </a:cubicBezTo>
                  <a:lnTo>
                    <a:pt x="1694" y="4139"/>
                  </a:lnTo>
                  <a:lnTo>
                    <a:pt x="155" y="4327"/>
                  </a:lnTo>
                  <a:cubicBezTo>
                    <a:pt x="325" y="4374"/>
                    <a:pt x="502" y="4399"/>
                    <a:pt x="679" y="4402"/>
                  </a:cubicBezTo>
                  <a:lnTo>
                    <a:pt x="62" y="4402"/>
                  </a:lnTo>
                  <a:cubicBezTo>
                    <a:pt x="0" y="4402"/>
                    <a:pt x="0" y="4493"/>
                    <a:pt x="62" y="4493"/>
                  </a:cubicBezTo>
                  <a:lnTo>
                    <a:pt x="1730" y="4493"/>
                  </a:lnTo>
                  <a:lnTo>
                    <a:pt x="1730" y="4652"/>
                  </a:lnTo>
                  <a:cubicBezTo>
                    <a:pt x="1730" y="4699"/>
                    <a:pt x="1766" y="4735"/>
                    <a:pt x="1813" y="4735"/>
                  </a:cubicBezTo>
                  <a:lnTo>
                    <a:pt x="1946" y="4735"/>
                  </a:lnTo>
                  <a:cubicBezTo>
                    <a:pt x="1993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1" y="4493"/>
                  </a:lnTo>
                  <a:cubicBezTo>
                    <a:pt x="3759" y="4493"/>
                    <a:pt x="3759" y="4402"/>
                    <a:pt x="3701" y="4402"/>
                  </a:cubicBezTo>
                  <a:lnTo>
                    <a:pt x="3084" y="4402"/>
                  </a:lnTo>
                  <a:cubicBezTo>
                    <a:pt x="3261" y="4399"/>
                    <a:pt x="3434" y="4374"/>
                    <a:pt x="3607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29" y="4327"/>
                  </a:cubicBezTo>
                  <a:cubicBezTo>
                    <a:pt x="2503" y="4374"/>
                    <a:pt x="2676" y="4399"/>
                    <a:pt x="2856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0" y="1308"/>
                    <a:pt x="2304" y="1283"/>
                    <a:pt x="2318" y="1254"/>
                  </a:cubicBezTo>
                  <a:lnTo>
                    <a:pt x="2463" y="929"/>
                  </a:lnTo>
                  <a:cubicBezTo>
                    <a:pt x="2510" y="918"/>
                    <a:pt x="2546" y="900"/>
                    <a:pt x="2557" y="878"/>
                  </a:cubicBezTo>
                  <a:lnTo>
                    <a:pt x="2802" y="322"/>
                  </a:lnTo>
                  <a:cubicBezTo>
                    <a:pt x="2809" y="304"/>
                    <a:pt x="2788" y="286"/>
                    <a:pt x="2755" y="272"/>
                  </a:cubicBezTo>
                  <a:lnTo>
                    <a:pt x="287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3"/>
            <p:cNvSpPr/>
            <p:nvPr/>
          </p:nvSpPr>
          <p:spPr>
            <a:xfrm>
              <a:off x="324733" y="3985139"/>
              <a:ext cx="65553" cy="29601"/>
            </a:xfrm>
            <a:custGeom>
              <a:avLst/>
              <a:gdLst/>
              <a:ahLst/>
              <a:cxnLst/>
              <a:rect l="l" t="t" r="r" b="b"/>
              <a:pathLst>
                <a:path w="1889" h="853" extrusionOk="0">
                  <a:moveTo>
                    <a:pt x="480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5" y="441"/>
                    <a:pt x="0" y="448"/>
                    <a:pt x="11" y="456"/>
                  </a:cubicBezTo>
                  <a:lnTo>
                    <a:pt x="206" y="560"/>
                  </a:lnTo>
                  <a:cubicBezTo>
                    <a:pt x="325" y="615"/>
                    <a:pt x="448" y="651"/>
                    <a:pt x="578" y="662"/>
                  </a:cubicBezTo>
                  <a:cubicBezTo>
                    <a:pt x="567" y="662"/>
                    <a:pt x="563" y="665"/>
                    <a:pt x="567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6" y="853"/>
                    <a:pt x="946" y="853"/>
                  </a:cubicBezTo>
                  <a:cubicBezTo>
                    <a:pt x="946" y="853"/>
                    <a:pt x="1120" y="755"/>
                    <a:pt x="1116" y="755"/>
                  </a:cubicBezTo>
                  <a:cubicBezTo>
                    <a:pt x="1112" y="755"/>
                    <a:pt x="1112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5" y="669"/>
                  </a:lnTo>
                  <a:cubicBezTo>
                    <a:pt x="1329" y="665"/>
                    <a:pt x="1325" y="662"/>
                    <a:pt x="1315" y="662"/>
                  </a:cubicBezTo>
                  <a:cubicBezTo>
                    <a:pt x="1441" y="651"/>
                    <a:pt x="1567" y="615"/>
                    <a:pt x="1683" y="560"/>
                  </a:cubicBezTo>
                  <a:lnTo>
                    <a:pt x="1878" y="456"/>
                  </a:lnTo>
                  <a:cubicBezTo>
                    <a:pt x="1889" y="448"/>
                    <a:pt x="1874" y="441"/>
                    <a:pt x="1853" y="441"/>
                  </a:cubicBezTo>
                  <a:lnTo>
                    <a:pt x="1813" y="44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40767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4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9" y="441"/>
                    <a:pt x="1" y="448"/>
                    <a:pt x="11" y="456"/>
                  </a:cubicBezTo>
                  <a:lnTo>
                    <a:pt x="210" y="560"/>
                  </a:lnTo>
                  <a:cubicBezTo>
                    <a:pt x="326" y="615"/>
                    <a:pt x="452" y="651"/>
                    <a:pt x="578" y="662"/>
                  </a:cubicBezTo>
                  <a:cubicBezTo>
                    <a:pt x="571" y="662"/>
                    <a:pt x="564" y="665"/>
                    <a:pt x="568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6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6" y="669"/>
                  </a:lnTo>
                  <a:cubicBezTo>
                    <a:pt x="1329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8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393756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1" y="70"/>
                    <a:pt x="1" y="153"/>
                  </a:cubicBezTo>
                  <a:lnTo>
                    <a:pt x="1" y="12300"/>
                  </a:lnTo>
                  <a:lnTo>
                    <a:pt x="301" y="12300"/>
                  </a:lnTo>
                  <a:lnTo>
                    <a:pt x="301" y="153"/>
                  </a:lnTo>
                  <a:cubicBezTo>
                    <a:pt x="301" y="70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383102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7" y="0"/>
                  </a:moveTo>
                  <a:cubicBezTo>
                    <a:pt x="33" y="0"/>
                    <a:pt x="1" y="36"/>
                    <a:pt x="1" y="76"/>
                  </a:cubicBezTo>
                  <a:cubicBezTo>
                    <a:pt x="1" y="119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383102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20"/>
                    <a:pt x="33" y="153"/>
                    <a:pt x="77" y="153"/>
                  </a:cubicBezTo>
                  <a:lnTo>
                    <a:pt x="839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383102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16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326607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4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345520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09685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28493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7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335456" y="3307607"/>
              <a:ext cx="59480" cy="36125"/>
            </a:xfrm>
            <a:custGeom>
              <a:avLst/>
              <a:gdLst/>
              <a:ahLst/>
              <a:cxnLst/>
              <a:rect l="l" t="t" r="r" b="b"/>
              <a:pathLst>
                <a:path w="1714" h="1041" extrusionOk="0">
                  <a:moveTo>
                    <a:pt x="734" y="0"/>
                  </a:moveTo>
                  <a:cubicBezTo>
                    <a:pt x="496" y="0"/>
                    <a:pt x="253" y="89"/>
                    <a:pt x="56" y="286"/>
                  </a:cubicBezTo>
                  <a:cubicBezTo>
                    <a:pt x="1" y="335"/>
                    <a:pt x="48" y="408"/>
                    <a:pt x="103" y="408"/>
                  </a:cubicBezTo>
                  <a:cubicBezTo>
                    <a:pt x="120" y="408"/>
                    <a:pt x="138" y="401"/>
                    <a:pt x="153" y="383"/>
                  </a:cubicBezTo>
                  <a:cubicBezTo>
                    <a:pt x="323" y="212"/>
                    <a:pt x="532" y="136"/>
                    <a:pt x="737" y="136"/>
                  </a:cubicBezTo>
                  <a:cubicBezTo>
                    <a:pt x="1165" y="136"/>
                    <a:pt x="1576" y="469"/>
                    <a:pt x="1576" y="972"/>
                  </a:cubicBezTo>
                  <a:cubicBezTo>
                    <a:pt x="1576" y="1012"/>
                    <a:pt x="1609" y="1040"/>
                    <a:pt x="1645" y="1040"/>
                  </a:cubicBezTo>
                  <a:cubicBezTo>
                    <a:pt x="1681" y="1040"/>
                    <a:pt x="1713" y="1012"/>
                    <a:pt x="1713" y="972"/>
                  </a:cubicBezTo>
                  <a:cubicBezTo>
                    <a:pt x="1713" y="388"/>
                    <a:pt x="1233" y="0"/>
                    <a:pt x="7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403056" y="3307607"/>
              <a:ext cx="59272" cy="36125"/>
            </a:xfrm>
            <a:custGeom>
              <a:avLst/>
              <a:gdLst/>
              <a:ahLst/>
              <a:cxnLst/>
              <a:rect l="l" t="t" r="r" b="b"/>
              <a:pathLst>
                <a:path w="1708" h="1041" extrusionOk="0">
                  <a:moveTo>
                    <a:pt x="980" y="0"/>
                  </a:moveTo>
                  <a:cubicBezTo>
                    <a:pt x="482" y="0"/>
                    <a:pt x="4" y="388"/>
                    <a:pt x="4" y="972"/>
                  </a:cubicBezTo>
                  <a:cubicBezTo>
                    <a:pt x="0" y="1012"/>
                    <a:pt x="33" y="1040"/>
                    <a:pt x="69" y="1040"/>
                  </a:cubicBezTo>
                  <a:cubicBezTo>
                    <a:pt x="105" y="1040"/>
                    <a:pt x="137" y="1012"/>
                    <a:pt x="137" y="972"/>
                  </a:cubicBezTo>
                  <a:cubicBezTo>
                    <a:pt x="137" y="469"/>
                    <a:pt x="548" y="136"/>
                    <a:pt x="977" y="136"/>
                  </a:cubicBezTo>
                  <a:cubicBezTo>
                    <a:pt x="1183" y="136"/>
                    <a:pt x="1393" y="212"/>
                    <a:pt x="1564" y="383"/>
                  </a:cubicBezTo>
                  <a:cubicBezTo>
                    <a:pt x="1578" y="397"/>
                    <a:pt x="1594" y="403"/>
                    <a:pt x="1609" y="403"/>
                  </a:cubicBezTo>
                  <a:cubicBezTo>
                    <a:pt x="1661" y="403"/>
                    <a:pt x="1708" y="336"/>
                    <a:pt x="1657" y="286"/>
                  </a:cubicBezTo>
                  <a:cubicBezTo>
                    <a:pt x="1460" y="89"/>
                    <a:pt x="1218" y="0"/>
                    <a:pt x="9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364433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4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6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366202" y="3717478"/>
              <a:ext cx="65553" cy="84882"/>
            </a:xfrm>
            <a:custGeom>
              <a:avLst/>
              <a:gdLst/>
              <a:ahLst/>
              <a:cxnLst/>
              <a:rect l="l" t="t" r="r" b="b"/>
              <a:pathLst>
                <a:path w="1889" h="2446" extrusionOk="0">
                  <a:moveTo>
                    <a:pt x="549" y="1"/>
                  </a:moveTo>
                  <a:cubicBezTo>
                    <a:pt x="408" y="1"/>
                    <a:pt x="289" y="106"/>
                    <a:pt x="271" y="246"/>
                  </a:cubicBezTo>
                  <a:lnTo>
                    <a:pt x="22" y="2131"/>
                  </a:lnTo>
                  <a:cubicBezTo>
                    <a:pt x="0" y="2297"/>
                    <a:pt x="130" y="2445"/>
                    <a:pt x="300" y="2445"/>
                  </a:cubicBezTo>
                  <a:lnTo>
                    <a:pt x="1589" y="2445"/>
                  </a:lnTo>
                  <a:cubicBezTo>
                    <a:pt x="1759" y="2445"/>
                    <a:pt x="1889" y="2297"/>
                    <a:pt x="1867" y="2131"/>
                  </a:cubicBezTo>
                  <a:lnTo>
                    <a:pt x="1622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382478" y="3722996"/>
              <a:ext cx="33002" cy="75235"/>
            </a:xfrm>
            <a:custGeom>
              <a:avLst/>
              <a:gdLst/>
              <a:ahLst/>
              <a:cxnLst/>
              <a:rect l="l" t="t" r="r" b="b"/>
              <a:pathLst>
                <a:path w="951" h="2168" extrusionOk="0">
                  <a:moveTo>
                    <a:pt x="477" y="1"/>
                  </a:moveTo>
                  <a:cubicBezTo>
                    <a:pt x="214" y="1"/>
                    <a:pt x="1" y="214"/>
                    <a:pt x="1" y="474"/>
                  </a:cubicBezTo>
                  <a:lnTo>
                    <a:pt x="1" y="1691"/>
                  </a:lnTo>
                  <a:cubicBezTo>
                    <a:pt x="1" y="1954"/>
                    <a:pt x="214" y="2167"/>
                    <a:pt x="477" y="2167"/>
                  </a:cubicBezTo>
                  <a:cubicBezTo>
                    <a:pt x="737" y="2167"/>
                    <a:pt x="950" y="1954"/>
                    <a:pt x="950" y="1691"/>
                  </a:cubicBezTo>
                  <a:lnTo>
                    <a:pt x="950" y="474"/>
                  </a:lnTo>
                  <a:cubicBezTo>
                    <a:pt x="950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405555" y="3731637"/>
              <a:ext cx="2776" cy="60209"/>
            </a:xfrm>
            <a:custGeom>
              <a:avLst/>
              <a:gdLst/>
              <a:ahLst/>
              <a:cxnLst/>
              <a:rect l="l" t="t" r="r" b="b"/>
              <a:pathLst>
                <a:path w="80" h="1735" extrusionOk="0">
                  <a:moveTo>
                    <a:pt x="40" y="1"/>
                  </a:moveTo>
                  <a:cubicBezTo>
                    <a:pt x="7" y="290"/>
                    <a:pt x="4" y="579"/>
                    <a:pt x="0" y="867"/>
                  </a:cubicBezTo>
                  <a:cubicBezTo>
                    <a:pt x="4" y="1156"/>
                    <a:pt x="7" y="1445"/>
                    <a:pt x="40" y="1734"/>
                  </a:cubicBezTo>
                  <a:cubicBezTo>
                    <a:pt x="69" y="1445"/>
                    <a:pt x="80" y="1156"/>
                    <a:pt x="80" y="867"/>
                  </a:cubicBezTo>
                  <a:cubicBezTo>
                    <a:pt x="76" y="579"/>
                    <a:pt x="72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389627" y="3731637"/>
              <a:ext cx="2811" cy="60209"/>
            </a:xfrm>
            <a:custGeom>
              <a:avLst/>
              <a:gdLst/>
              <a:ahLst/>
              <a:cxnLst/>
              <a:rect l="l" t="t" r="r" b="b"/>
              <a:pathLst>
                <a:path w="81" h="1735" extrusionOk="0">
                  <a:moveTo>
                    <a:pt x="40" y="1"/>
                  </a:moveTo>
                  <a:cubicBezTo>
                    <a:pt x="11" y="290"/>
                    <a:pt x="1" y="579"/>
                    <a:pt x="1" y="867"/>
                  </a:cubicBezTo>
                  <a:cubicBezTo>
                    <a:pt x="4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0" y="867"/>
                  </a:cubicBezTo>
                  <a:cubicBezTo>
                    <a:pt x="76" y="579"/>
                    <a:pt x="76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334241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1" y="69"/>
                    <a:pt x="1" y="152"/>
                  </a:cubicBezTo>
                  <a:cubicBezTo>
                    <a:pt x="1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1" y="235"/>
                    <a:pt x="3731" y="152"/>
                  </a:cubicBezTo>
                  <a:cubicBezTo>
                    <a:pt x="3731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351419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8" y="336"/>
                  </a:cubicBezTo>
                  <a:cubicBezTo>
                    <a:pt x="8" y="369"/>
                    <a:pt x="91" y="385"/>
                    <a:pt x="175" y="385"/>
                  </a:cubicBezTo>
                  <a:cubicBezTo>
                    <a:pt x="259" y="385"/>
                    <a:pt x="343" y="369"/>
                    <a:pt x="343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344132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4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6" y="347"/>
                  </a:lnTo>
                  <a:cubicBezTo>
                    <a:pt x="763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6" y="69"/>
                    <a:pt x="510" y="0"/>
                    <a:pt x="38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324733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3" y="0"/>
                  </a:moveTo>
                  <a:cubicBezTo>
                    <a:pt x="636" y="0"/>
                    <a:pt x="350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36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78" y="802"/>
                  </a:cubicBezTo>
                  <a:lnTo>
                    <a:pt x="1683" y="441"/>
                  </a:lnTo>
                  <a:cubicBezTo>
                    <a:pt x="1535" y="170"/>
                    <a:pt x="1253" y="0"/>
                    <a:pt x="94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27105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0" y="0"/>
                    <a:pt x="145" y="69"/>
                    <a:pt x="87" y="181"/>
                  </a:cubicBezTo>
                  <a:lnTo>
                    <a:pt x="4" y="325"/>
                  </a:lnTo>
                  <a:cubicBezTo>
                    <a:pt x="0" y="336"/>
                    <a:pt x="8" y="347"/>
                    <a:pt x="18" y="347"/>
                  </a:cubicBezTo>
                  <a:lnTo>
                    <a:pt x="755" y="347"/>
                  </a:lnTo>
                  <a:cubicBezTo>
                    <a:pt x="762" y="347"/>
                    <a:pt x="769" y="336"/>
                    <a:pt x="766" y="325"/>
                  </a:cubicBezTo>
                  <a:lnTo>
                    <a:pt x="686" y="181"/>
                  </a:lnTo>
                  <a:cubicBezTo>
                    <a:pt x="625" y="69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34497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0767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1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33"/>
          <p:cNvGrpSpPr/>
          <p:nvPr/>
        </p:nvGrpSpPr>
        <p:grpSpPr>
          <a:xfrm>
            <a:off x="212334" y="10990599"/>
            <a:ext cx="13739080" cy="1574253"/>
            <a:chOff x="3662700" y="3875900"/>
            <a:chExt cx="3715675" cy="425750"/>
          </a:xfrm>
        </p:grpSpPr>
        <p:sp>
          <p:nvSpPr>
            <p:cNvPr id="1907" name="Google Shape;1907;p33"/>
            <p:cNvSpPr/>
            <p:nvPr/>
          </p:nvSpPr>
          <p:spPr>
            <a:xfrm>
              <a:off x="4573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4622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0" y="286"/>
                    <a:pt x="0" y="633"/>
                  </a:cubicBezTo>
                  <a:lnTo>
                    <a:pt x="0" y="11317"/>
                  </a:lnTo>
                  <a:cubicBezTo>
                    <a:pt x="0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3752800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26" y="0"/>
                  </a:moveTo>
                  <a:cubicBezTo>
                    <a:pt x="11" y="0"/>
                    <a:pt x="0" y="11"/>
                    <a:pt x="0" y="26"/>
                  </a:cubicBezTo>
                  <a:lnTo>
                    <a:pt x="0" y="372"/>
                  </a:lnTo>
                  <a:cubicBezTo>
                    <a:pt x="0" y="387"/>
                    <a:pt x="11" y="397"/>
                    <a:pt x="26" y="397"/>
                  </a:cubicBezTo>
                  <a:lnTo>
                    <a:pt x="452" y="39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375940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3759400" y="4074400"/>
              <a:ext cx="8950" cy="95900"/>
            </a:xfrm>
            <a:custGeom>
              <a:avLst/>
              <a:gdLst/>
              <a:ahLst/>
              <a:cxnLst/>
              <a:rect l="l" t="t" r="r" b="b"/>
              <a:pathLst>
                <a:path w="358" h="3836" extrusionOk="0">
                  <a:moveTo>
                    <a:pt x="358" y="1"/>
                  </a:moveTo>
                  <a:cubicBezTo>
                    <a:pt x="159" y="1"/>
                    <a:pt x="0" y="160"/>
                    <a:pt x="0" y="355"/>
                  </a:cubicBezTo>
                  <a:lnTo>
                    <a:pt x="0" y="3836"/>
                  </a:lnTo>
                  <a:lnTo>
                    <a:pt x="358" y="3836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37728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26" y="0"/>
                  </a:moveTo>
                  <a:cubicBezTo>
                    <a:pt x="58" y="0"/>
                    <a:pt x="0" y="54"/>
                    <a:pt x="0" y="123"/>
                  </a:cubicBezTo>
                  <a:lnTo>
                    <a:pt x="0" y="9840"/>
                  </a:lnTo>
                  <a:cubicBezTo>
                    <a:pt x="0" y="9909"/>
                    <a:pt x="58" y="9966"/>
                    <a:pt x="126" y="9966"/>
                  </a:cubicBezTo>
                  <a:lnTo>
                    <a:pt x="1466" y="9966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3772850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58" y="0"/>
                  </a:moveTo>
                  <a:cubicBezTo>
                    <a:pt x="25" y="0"/>
                    <a:pt x="0" y="26"/>
                    <a:pt x="0" y="55"/>
                  </a:cubicBezTo>
                  <a:lnTo>
                    <a:pt x="0" y="1055"/>
                  </a:lnTo>
                  <a:cubicBezTo>
                    <a:pt x="0" y="1084"/>
                    <a:pt x="25" y="1109"/>
                    <a:pt x="58" y="1109"/>
                  </a:cubicBezTo>
                  <a:lnTo>
                    <a:pt x="1863" y="1109"/>
                  </a:lnTo>
                  <a:lnTo>
                    <a:pt x="18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3787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8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3787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3809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504675" y="4089925"/>
              <a:ext cx="68200" cy="109900"/>
            </a:xfrm>
            <a:custGeom>
              <a:avLst/>
              <a:gdLst/>
              <a:ahLst/>
              <a:cxnLst/>
              <a:rect l="l" t="t" r="r" b="b"/>
              <a:pathLst>
                <a:path w="272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504675" y="4003825"/>
              <a:ext cx="68200" cy="72050"/>
            </a:xfrm>
            <a:custGeom>
              <a:avLst/>
              <a:gdLst/>
              <a:ahLst/>
              <a:cxnLst/>
              <a:rect l="l" t="t" r="r" b="b"/>
              <a:pathLst>
                <a:path w="272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3818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3818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091950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09195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4202100" y="4003825"/>
              <a:ext cx="96775" cy="72050"/>
            </a:xfrm>
            <a:custGeom>
              <a:avLst/>
              <a:gdLst/>
              <a:ahLst/>
              <a:cxnLst/>
              <a:rect l="l" t="t" r="r" b="b"/>
              <a:pathLst>
                <a:path w="3871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3787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8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3989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3895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3895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3895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39700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39891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39891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39892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398912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4307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4307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4307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4381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4400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4400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4400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4400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3987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4398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3787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3"/>
            <p:cNvSpPr/>
            <p:nvPr/>
          </p:nvSpPr>
          <p:spPr>
            <a:xfrm>
              <a:off x="3987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3"/>
            <p:cNvSpPr/>
            <p:nvPr/>
          </p:nvSpPr>
          <p:spPr>
            <a:xfrm>
              <a:off x="3894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3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3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4081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4398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4306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4493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79" y="1687"/>
                    <a:pt x="83" y="1268"/>
                  </a:cubicBezTo>
                  <a:cubicBezTo>
                    <a:pt x="79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4019100" y="3875900"/>
              <a:ext cx="41200" cy="36325"/>
            </a:xfrm>
            <a:custGeom>
              <a:avLst/>
              <a:gdLst/>
              <a:ahLst/>
              <a:cxnLst/>
              <a:rect l="l" t="t" r="r" b="b"/>
              <a:pathLst>
                <a:path w="1648" h="1453" extrusionOk="0">
                  <a:moveTo>
                    <a:pt x="91" y="1"/>
                  </a:moveTo>
                  <a:cubicBezTo>
                    <a:pt x="40" y="1"/>
                    <a:pt x="1" y="40"/>
                    <a:pt x="1" y="91"/>
                  </a:cubicBezTo>
                  <a:lnTo>
                    <a:pt x="1" y="1452"/>
                  </a:lnTo>
                  <a:lnTo>
                    <a:pt x="1647" y="1452"/>
                  </a:lnTo>
                  <a:lnTo>
                    <a:pt x="1647" y="91"/>
                  </a:lnTo>
                  <a:cubicBezTo>
                    <a:pt x="1647" y="40"/>
                    <a:pt x="1608" y="1"/>
                    <a:pt x="15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3878550" y="3893600"/>
              <a:ext cx="204225" cy="56525"/>
            </a:xfrm>
            <a:custGeom>
              <a:avLst/>
              <a:gdLst/>
              <a:ahLst/>
              <a:cxnLst/>
              <a:rect l="l" t="t" r="r" b="b"/>
              <a:pathLst>
                <a:path w="8169" h="2261" extrusionOk="0">
                  <a:moveTo>
                    <a:pt x="145" y="0"/>
                  </a:moveTo>
                  <a:cubicBezTo>
                    <a:pt x="65" y="0"/>
                    <a:pt x="1" y="62"/>
                    <a:pt x="4" y="141"/>
                  </a:cubicBezTo>
                  <a:lnTo>
                    <a:pt x="4" y="2261"/>
                  </a:lnTo>
                  <a:lnTo>
                    <a:pt x="8168" y="2261"/>
                  </a:lnTo>
                  <a:lnTo>
                    <a:pt x="8168" y="141"/>
                  </a:lnTo>
                  <a:cubicBezTo>
                    <a:pt x="8168" y="62"/>
                    <a:pt x="8107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387855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3913850" y="3923025"/>
              <a:ext cx="133725" cy="16175"/>
            </a:xfrm>
            <a:custGeom>
              <a:avLst/>
              <a:gdLst/>
              <a:ahLst/>
              <a:cxnLst/>
              <a:rect l="l" t="t" r="r" b="b"/>
              <a:pathLst>
                <a:path w="5349" h="647" extrusionOk="0">
                  <a:moveTo>
                    <a:pt x="322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2"/>
                    <a:pt x="145" y="647"/>
                    <a:pt x="322" y="647"/>
                  </a:cubicBezTo>
                  <a:lnTo>
                    <a:pt x="5023" y="647"/>
                  </a:lnTo>
                  <a:cubicBezTo>
                    <a:pt x="5204" y="647"/>
                    <a:pt x="5348" y="502"/>
                    <a:pt x="5348" y="325"/>
                  </a:cubicBezTo>
                  <a:cubicBezTo>
                    <a:pt x="5348" y="145"/>
                    <a:pt x="5204" y="0"/>
                    <a:pt x="50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4307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3787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5457525" y="3966350"/>
              <a:ext cx="125125" cy="286000"/>
            </a:xfrm>
            <a:custGeom>
              <a:avLst/>
              <a:gdLst/>
              <a:ahLst/>
              <a:cxnLst/>
              <a:rect l="l" t="t" r="r" b="b"/>
              <a:pathLst>
                <a:path w="5005" h="11440" extrusionOk="0">
                  <a:moveTo>
                    <a:pt x="0" y="1"/>
                  </a:moveTo>
                  <a:lnTo>
                    <a:pt x="0" y="11440"/>
                  </a:lnTo>
                  <a:lnTo>
                    <a:pt x="5005" y="11440"/>
                  </a:lnTo>
                  <a:lnTo>
                    <a:pt x="50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5506075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3" y="1"/>
                  </a:moveTo>
                  <a:cubicBezTo>
                    <a:pt x="286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6" y="11949"/>
                    <a:pt x="633" y="11949"/>
                  </a:cubicBezTo>
                  <a:cubicBezTo>
                    <a:pt x="983" y="11949"/>
                    <a:pt x="1265" y="11664"/>
                    <a:pt x="1265" y="11317"/>
                  </a:cubicBezTo>
                  <a:lnTo>
                    <a:pt x="1265" y="633"/>
                  </a:lnTo>
                  <a:cubicBezTo>
                    <a:pt x="1265" y="286"/>
                    <a:pt x="983" y="1"/>
                    <a:pt x="6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4671700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6" y="0"/>
                  </a:moveTo>
                  <a:cubicBezTo>
                    <a:pt x="72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2" y="13346"/>
                    <a:pt x="166" y="13346"/>
                  </a:cubicBezTo>
                  <a:lnTo>
                    <a:pt x="32495" y="13346"/>
                  </a:lnTo>
                  <a:cubicBezTo>
                    <a:pt x="32589" y="13346"/>
                    <a:pt x="32664" y="13271"/>
                    <a:pt x="32664" y="13177"/>
                  </a:cubicBezTo>
                  <a:lnTo>
                    <a:pt x="32664" y="167"/>
                  </a:lnTo>
                  <a:cubicBezTo>
                    <a:pt x="32664" y="73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4671700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4" y="7839"/>
                  </a:ln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469280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53883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53883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70275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70275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975625" y="4089925"/>
              <a:ext cx="206950" cy="109900"/>
            </a:xfrm>
            <a:custGeom>
              <a:avLst/>
              <a:gdLst/>
              <a:ahLst/>
              <a:cxnLst/>
              <a:rect l="l" t="t" r="r" b="b"/>
              <a:pathLst>
                <a:path w="827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975625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5085775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671700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2" y="2243"/>
                    <a:pt x="166" y="2243"/>
                  </a:cubicBezTo>
                  <a:lnTo>
                    <a:pt x="32495" y="2243"/>
                  </a:lnTo>
                  <a:cubicBezTo>
                    <a:pt x="32589" y="2243"/>
                    <a:pt x="32664" y="2167"/>
                    <a:pt x="32664" y="2077"/>
                  </a:cubicBez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4872825" y="4218750"/>
              <a:ext cx="93350" cy="56275"/>
            </a:xfrm>
            <a:custGeom>
              <a:avLst/>
              <a:gdLst/>
              <a:ahLst/>
              <a:cxnLst/>
              <a:rect l="l" t="t" r="r" b="b"/>
              <a:pathLst>
                <a:path w="3734" h="2251" extrusionOk="0">
                  <a:moveTo>
                    <a:pt x="3730" y="4"/>
                  </a:moveTo>
                  <a:lnTo>
                    <a:pt x="3730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4" y="2250"/>
                  </a:lnTo>
                  <a:lnTo>
                    <a:pt x="37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77965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77965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779650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4853775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487290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487290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487290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48729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519130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519130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5191400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52655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528455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528455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528455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28455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70750" y="3941350"/>
              <a:ext cx="4250" cy="333675"/>
            </a:xfrm>
            <a:custGeom>
              <a:avLst/>
              <a:gdLst/>
              <a:ahLst/>
              <a:cxnLst/>
              <a:rect l="l" t="t" r="r" b="b"/>
              <a:pathLst>
                <a:path w="170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282375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4671700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6" y="0"/>
                  </a:moveTo>
                  <a:cubicBezTo>
                    <a:pt x="72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4" y="2539"/>
                  </a:lnTo>
                  <a:lnTo>
                    <a:pt x="32664" y="167"/>
                  </a:lnTo>
                  <a:cubicBezTo>
                    <a:pt x="32664" y="76"/>
                    <a:pt x="32589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4870750" y="3941350"/>
              <a:ext cx="4250" cy="63475"/>
            </a:xfrm>
            <a:custGeom>
              <a:avLst/>
              <a:gdLst/>
              <a:ahLst/>
              <a:cxnLst/>
              <a:rect l="l" t="t" r="r" b="b"/>
              <a:pathLst>
                <a:path w="170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47786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1" y="0"/>
                  </a:moveTo>
                  <a:cubicBezTo>
                    <a:pt x="5" y="423"/>
                    <a:pt x="5" y="845"/>
                    <a:pt x="1" y="1268"/>
                  </a:cubicBezTo>
                  <a:cubicBezTo>
                    <a:pt x="5" y="1687"/>
                    <a:pt x="5" y="2109"/>
                    <a:pt x="41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4965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5282375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519030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53767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33"/>
            <p:cNvSpPr/>
            <p:nvPr/>
          </p:nvSpPr>
          <p:spPr>
            <a:xfrm>
              <a:off x="5191025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1" y="1"/>
                  </a:moveTo>
                  <a:cubicBezTo>
                    <a:pt x="62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33"/>
            <p:cNvSpPr/>
            <p:nvPr/>
          </p:nvSpPr>
          <p:spPr>
            <a:xfrm>
              <a:off x="4779650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4671600" y="3941350"/>
              <a:ext cx="816725" cy="28650"/>
            </a:xfrm>
            <a:custGeom>
              <a:avLst/>
              <a:gdLst/>
              <a:ahLst/>
              <a:cxnLst/>
              <a:rect l="l" t="t" r="r" b="b"/>
              <a:pathLst>
                <a:path w="32669" h="1146" extrusionOk="0">
                  <a:moveTo>
                    <a:pt x="1145" y="0"/>
                  </a:moveTo>
                  <a:cubicBezTo>
                    <a:pt x="513" y="0"/>
                    <a:pt x="0" y="513"/>
                    <a:pt x="4" y="1145"/>
                  </a:cubicBezTo>
                  <a:lnTo>
                    <a:pt x="32668" y="1145"/>
                  </a:lnTo>
                  <a:cubicBezTo>
                    <a:pt x="32668" y="513"/>
                    <a:pt x="32156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6340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6389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5554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9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5554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5576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62716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62716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5585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5585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5858950" y="4089925"/>
              <a:ext cx="206850" cy="109900"/>
            </a:xfrm>
            <a:custGeom>
              <a:avLst/>
              <a:gdLst/>
              <a:ahLst/>
              <a:cxnLst/>
              <a:rect l="l" t="t" r="r" b="b"/>
              <a:pathLst>
                <a:path w="8274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3" y="4395"/>
                  </a:lnTo>
                  <a:lnTo>
                    <a:pt x="82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5858950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5969100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5554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9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5756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5" y="2247"/>
                  </a:lnTo>
                  <a:lnTo>
                    <a:pt x="5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5662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5662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5662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5737100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5756225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5756225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5756225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57562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6074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6074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6074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6148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6167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6167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6167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6167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5754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6165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5554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5754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5661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4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3"/>
            <p:cNvSpPr/>
            <p:nvPr/>
          </p:nvSpPr>
          <p:spPr>
            <a:xfrm>
              <a:off x="5848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3"/>
            <p:cNvSpPr/>
            <p:nvPr/>
          </p:nvSpPr>
          <p:spPr>
            <a:xfrm>
              <a:off x="6165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3"/>
            <p:cNvSpPr/>
            <p:nvPr/>
          </p:nvSpPr>
          <p:spPr>
            <a:xfrm>
              <a:off x="6073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3"/>
            <p:cNvSpPr/>
            <p:nvPr/>
          </p:nvSpPr>
          <p:spPr>
            <a:xfrm>
              <a:off x="6260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3"/>
            <p:cNvSpPr/>
            <p:nvPr/>
          </p:nvSpPr>
          <p:spPr>
            <a:xfrm>
              <a:off x="6074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2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3"/>
            <p:cNvSpPr/>
            <p:nvPr/>
          </p:nvSpPr>
          <p:spPr>
            <a:xfrm>
              <a:off x="5662975" y="3912725"/>
              <a:ext cx="187875" cy="41725"/>
            </a:xfrm>
            <a:custGeom>
              <a:avLst/>
              <a:gdLst/>
              <a:ahLst/>
              <a:cxnLst/>
              <a:rect l="l" t="t" r="r" b="b"/>
              <a:pathLst>
                <a:path w="7515" h="1669" extrusionOk="0">
                  <a:moveTo>
                    <a:pt x="141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3"/>
            <p:cNvSpPr/>
            <p:nvPr/>
          </p:nvSpPr>
          <p:spPr>
            <a:xfrm>
              <a:off x="5554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3"/>
            <p:cNvSpPr/>
            <p:nvPr/>
          </p:nvSpPr>
          <p:spPr>
            <a:xfrm>
              <a:off x="7276975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0" y="0"/>
                  </a:moveTo>
                  <a:lnTo>
                    <a:pt x="0" y="397"/>
                  </a:lnTo>
                  <a:lnTo>
                    <a:pt x="426" y="397"/>
                  </a:lnTo>
                  <a:cubicBezTo>
                    <a:pt x="441" y="397"/>
                    <a:pt x="451" y="387"/>
                    <a:pt x="451" y="372"/>
                  </a:cubicBezTo>
                  <a:lnTo>
                    <a:pt x="451" y="26"/>
                  </a:lnTo>
                  <a:cubicBezTo>
                    <a:pt x="451" y="11"/>
                    <a:pt x="44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3"/>
            <p:cNvSpPr/>
            <p:nvPr/>
          </p:nvSpPr>
          <p:spPr>
            <a:xfrm>
              <a:off x="726235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3"/>
            <p:cNvSpPr/>
            <p:nvPr/>
          </p:nvSpPr>
          <p:spPr>
            <a:xfrm>
              <a:off x="7272825" y="4074400"/>
              <a:ext cx="8850" cy="95900"/>
            </a:xfrm>
            <a:custGeom>
              <a:avLst/>
              <a:gdLst/>
              <a:ahLst/>
              <a:cxnLst/>
              <a:rect l="l" t="t" r="r" b="b"/>
              <a:pathLst>
                <a:path w="354" h="3836" extrusionOk="0">
                  <a:moveTo>
                    <a:pt x="0" y="1"/>
                  </a:moveTo>
                  <a:lnTo>
                    <a:pt x="0" y="3836"/>
                  </a:lnTo>
                  <a:lnTo>
                    <a:pt x="354" y="3836"/>
                  </a:lnTo>
                  <a:lnTo>
                    <a:pt x="354" y="355"/>
                  </a:lnTo>
                  <a:cubicBezTo>
                    <a:pt x="354" y="160"/>
                    <a:pt x="195" y="1"/>
                    <a:pt x="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3"/>
            <p:cNvSpPr/>
            <p:nvPr/>
          </p:nvSpPr>
          <p:spPr>
            <a:xfrm>
              <a:off x="72315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" y="0"/>
                  </a:moveTo>
                  <a:lnTo>
                    <a:pt x="1" y="9966"/>
                  </a:lnTo>
                  <a:lnTo>
                    <a:pt x="1340" y="9966"/>
                  </a:lnTo>
                  <a:cubicBezTo>
                    <a:pt x="1409" y="9966"/>
                    <a:pt x="1467" y="9909"/>
                    <a:pt x="1467" y="9840"/>
                  </a:cubicBezTo>
                  <a:lnTo>
                    <a:pt x="1467" y="123"/>
                  </a:lnTo>
                  <a:cubicBezTo>
                    <a:pt x="1467" y="54"/>
                    <a:pt x="1409" y="0"/>
                    <a:pt x="13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3"/>
            <p:cNvSpPr/>
            <p:nvPr/>
          </p:nvSpPr>
          <p:spPr>
            <a:xfrm>
              <a:off x="7221625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1" y="0"/>
                  </a:moveTo>
                  <a:lnTo>
                    <a:pt x="1" y="1109"/>
                  </a:lnTo>
                  <a:lnTo>
                    <a:pt x="1806" y="1109"/>
                  </a:lnTo>
                  <a:cubicBezTo>
                    <a:pt x="1839" y="1109"/>
                    <a:pt x="1864" y="1087"/>
                    <a:pt x="1864" y="1055"/>
                  </a:cubicBezTo>
                  <a:lnTo>
                    <a:pt x="1864" y="58"/>
                  </a:lnTo>
                  <a:cubicBezTo>
                    <a:pt x="1864" y="26"/>
                    <a:pt x="1839" y="0"/>
                    <a:pt x="18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3"/>
            <p:cNvSpPr/>
            <p:nvPr/>
          </p:nvSpPr>
          <p:spPr>
            <a:xfrm>
              <a:off x="64365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7" y="0"/>
                  </a:moveTo>
                  <a:cubicBezTo>
                    <a:pt x="73" y="0"/>
                    <a:pt x="0" y="76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3" y="13346"/>
                    <a:pt x="167" y="13346"/>
                  </a:cubicBezTo>
                  <a:lnTo>
                    <a:pt x="32495" y="13346"/>
                  </a:lnTo>
                  <a:cubicBezTo>
                    <a:pt x="32589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3"/>
            <p:cNvSpPr/>
            <p:nvPr/>
          </p:nvSpPr>
          <p:spPr>
            <a:xfrm>
              <a:off x="64365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3"/>
            <p:cNvSpPr/>
            <p:nvPr/>
          </p:nvSpPr>
          <p:spPr>
            <a:xfrm>
              <a:off x="645765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0971" y="7839"/>
                  </a:lnTo>
                  <a:lnTo>
                    <a:pt x="309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3"/>
            <p:cNvSpPr/>
            <p:nvPr/>
          </p:nvSpPr>
          <p:spPr>
            <a:xfrm>
              <a:off x="64683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3"/>
            <p:cNvSpPr/>
            <p:nvPr/>
          </p:nvSpPr>
          <p:spPr>
            <a:xfrm>
              <a:off x="64683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3"/>
            <p:cNvSpPr/>
            <p:nvPr/>
          </p:nvSpPr>
          <p:spPr>
            <a:xfrm>
              <a:off x="715392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3"/>
            <p:cNvSpPr/>
            <p:nvPr/>
          </p:nvSpPr>
          <p:spPr>
            <a:xfrm>
              <a:off x="715392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3"/>
            <p:cNvSpPr/>
            <p:nvPr/>
          </p:nvSpPr>
          <p:spPr>
            <a:xfrm>
              <a:off x="6742275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3"/>
            <p:cNvSpPr/>
            <p:nvPr/>
          </p:nvSpPr>
          <p:spPr>
            <a:xfrm>
              <a:off x="685450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784" y="288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3"/>
            <p:cNvSpPr/>
            <p:nvPr/>
          </p:nvSpPr>
          <p:spPr>
            <a:xfrm>
              <a:off x="6742275" y="4003825"/>
              <a:ext cx="96700" cy="72050"/>
            </a:xfrm>
            <a:custGeom>
              <a:avLst/>
              <a:gdLst/>
              <a:ahLst/>
              <a:cxnLst/>
              <a:rect l="l" t="t" r="r" b="b"/>
              <a:pathLst>
                <a:path w="386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868" y="2882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3"/>
            <p:cNvSpPr/>
            <p:nvPr/>
          </p:nvSpPr>
          <p:spPr>
            <a:xfrm>
              <a:off x="6436525" y="4218850"/>
              <a:ext cx="816625" cy="56175"/>
            </a:xfrm>
            <a:custGeom>
              <a:avLst/>
              <a:gdLst/>
              <a:ahLst/>
              <a:cxnLst/>
              <a:rect l="l" t="t" r="r" b="b"/>
              <a:pathLst>
                <a:path w="32665" h="2247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71"/>
                    <a:pt x="76" y="2246"/>
                    <a:pt x="167" y="2246"/>
                  </a:cubicBezTo>
                  <a:lnTo>
                    <a:pt x="32495" y="2246"/>
                  </a:lnTo>
                  <a:cubicBezTo>
                    <a:pt x="32589" y="2246"/>
                    <a:pt x="32665" y="2171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3"/>
            <p:cNvSpPr/>
            <p:nvPr/>
          </p:nvSpPr>
          <p:spPr>
            <a:xfrm>
              <a:off x="6958675" y="4218750"/>
              <a:ext cx="93275" cy="56275"/>
            </a:xfrm>
            <a:custGeom>
              <a:avLst/>
              <a:gdLst/>
              <a:ahLst/>
              <a:cxnLst/>
              <a:rect l="l" t="t" r="r" b="b"/>
              <a:pathLst>
                <a:path w="3731" h="2251" extrusionOk="0">
                  <a:moveTo>
                    <a:pt x="3726" y="4"/>
                  </a:moveTo>
                  <a:lnTo>
                    <a:pt x="3726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0" y="225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33"/>
            <p:cNvSpPr/>
            <p:nvPr/>
          </p:nvSpPr>
          <p:spPr>
            <a:xfrm>
              <a:off x="70519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33"/>
            <p:cNvSpPr/>
            <p:nvPr/>
          </p:nvSpPr>
          <p:spPr>
            <a:xfrm>
              <a:off x="70519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3"/>
            <p:cNvSpPr/>
            <p:nvPr/>
          </p:nvSpPr>
          <p:spPr>
            <a:xfrm>
              <a:off x="70519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3"/>
            <p:cNvSpPr/>
            <p:nvPr/>
          </p:nvSpPr>
          <p:spPr>
            <a:xfrm>
              <a:off x="7051925" y="3941350"/>
              <a:ext cx="19050" cy="333675"/>
            </a:xfrm>
            <a:custGeom>
              <a:avLst/>
              <a:gdLst/>
              <a:ahLst/>
              <a:cxnLst/>
              <a:rect l="l" t="t" r="r" b="b"/>
              <a:pathLst>
                <a:path w="762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33"/>
            <p:cNvSpPr/>
            <p:nvPr/>
          </p:nvSpPr>
          <p:spPr>
            <a:xfrm>
              <a:off x="69586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33"/>
            <p:cNvSpPr/>
            <p:nvPr/>
          </p:nvSpPr>
          <p:spPr>
            <a:xfrm>
              <a:off x="69586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3"/>
            <p:cNvSpPr/>
            <p:nvPr/>
          </p:nvSpPr>
          <p:spPr>
            <a:xfrm>
              <a:off x="69586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3"/>
            <p:cNvSpPr/>
            <p:nvPr/>
          </p:nvSpPr>
          <p:spPr>
            <a:xfrm>
              <a:off x="70327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33"/>
            <p:cNvSpPr/>
            <p:nvPr/>
          </p:nvSpPr>
          <p:spPr>
            <a:xfrm>
              <a:off x="66402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33"/>
            <p:cNvSpPr/>
            <p:nvPr/>
          </p:nvSpPr>
          <p:spPr>
            <a:xfrm>
              <a:off x="66402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33"/>
            <p:cNvSpPr/>
            <p:nvPr/>
          </p:nvSpPr>
          <p:spPr>
            <a:xfrm>
              <a:off x="66402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33"/>
            <p:cNvSpPr/>
            <p:nvPr/>
          </p:nvSpPr>
          <p:spPr>
            <a:xfrm>
              <a:off x="66401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33"/>
            <p:cNvSpPr/>
            <p:nvPr/>
          </p:nvSpPr>
          <p:spPr>
            <a:xfrm>
              <a:off x="65470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33"/>
            <p:cNvSpPr/>
            <p:nvPr/>
          </p:nvSpPr>
          <p:spPr>
            <a:xfrm>
              <a:off x="65470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33"/>
            <p:cNvSpPr/>
            <p:nvPr/>
          </p:nvSpPr>
          <p:spPr>
            <a:xfrm>
              <a:off x="65470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3"/>
            <p:cNvSpPr/>
            <p:nvPr/>
          </p:nvSpPr>
          <p:spPr>
            <a:xfrm>
              <a:off x="66211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3"/>
            <p:cNvSpPr/>
            <p:nvPr/>
          </p:nvSpPr>
          <p:spPr>
            <a:xfrm>
              <a:off x="70497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3"/>
            <p:cNvSpPr/>
            <p:nvPr/>
          </p:nvSpPr>
          <p:spPr>
            <a:xfrm>
              <a:off x="66381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33"/>
            <p:cNvSpPr/>
            <p:nvPr/>
          </p:nvSpPr>
          <p:spPr>
            <a:xfrm>
              <a:off x="64365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7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33"/>
            <p:cNvSpPr/>
            <p:nvPr/>
          </p:nvSpPr>
          <p:spPr>
            <a:xfrm>
              <a:off x="70497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7144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6957575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4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66381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673235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0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65460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4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6980950" y="3876000"/>
              <a:ext cx="41100" cy="36125"/>
            </a:xfrm>
            <a:custGeom>
              <a:avLst/>
              <a:gdLst/>
              <a:ahLst/>
              <a:cxnLst/>
              <a:rect l="l" t="t" r="r" b="b"/>
              <a:pathLst>
                <a:path w="1644" h="1445" extrusionOk="0"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1444"/>
                  </a:lnTo>
                  <a:lnTo>
                    <a:pt x="1644" y="1444"/>
                  </a:lnTo>
                  <a:lnTo>
                    <a:pt x="1644" y="90"/>
                  </a:lnTo>
                  <a:cubicBezTo>
                    <a:pt x="1644" y="40"/>
                    <a:pt x="1604" y="0"/>
                    <a:pt x="15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6958300" y="3893600"/>
              <a:ext cx="204225" cy="56625"/>
            </a:xfrm>
            <a:custGeom>
              <a:avLst/>
              <a:gdLst/>
              <a:ahLst/>
              <a:cxnLst/>
              <a:rect l="l" t="t" r="r" b="b"/>
              <a:pathLst>
                <a:path w="8169" h="2265" extrusionOk="0">
                  <a:moveTo>
                    <a:pt x="145" y="0"/>
                  </a:moveTo>
                  <a:cubicBezTo>
                    <a:pt x="66" y="0"/>
                    <a:pt x="1" y="62"/>
                    <a:pt x="1" y="141"/>
                  </a:cubicBezTo>
                  <a:lnTo>
                    <a:pt x="1" y="2264"/>
                  </a:lnTo>
                  <a:lnTo>
                    <a:pt x="8168" y="2264"/>
                  </a:lnTo>
                  <a:lnTo>
                    <a:pt x="8168" y="141"/>
                  </a:lnTo>
                  <a:cubicBezTo>
                    <a:pt x="8168" y="62"/>
                    <a:pt x="8103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695830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6993500" y="3923025"/>
              <a:ext cx="133825" cy="16175"/>
            </a:xfrm>
            <a:custGeom>
              <a:avLst/>
              <a:gdLst/>
              <a:ahLst/>
              <a:cxnLst/>
              <a:rect l="l" t="t" r="r" b="b"/>
              <a:pathLst>
                <a:path w="5353" h="647" extrusionOk="0">
                  <a:moveTo>
                    <a:pt x="326" y="0"/>
                  </a:moveTo>
                  <a:cubicBezTo>
                    <a:pt x="149" y="0"/>
                    <a:pt x="1" y="145"/>
                    <a:pt x="4" y="325"/>
                  </a:cubicBezTo>
                  <a:cubicBezTo>
                    <a:pt x="4" y="502"/>
                    <a:pt x="149" y="647"/>
                    <a:pt x="326" y="647"/>
                  </a:cubicBezTo>
                  <a:lnTo>
                    <a:pt x="5027" y="647"/>
                  </a:lnTo>
                  <a:cubicBezTo>
                    <a:pt x="5204" y="647"/>
                    <a:pt x="5352" y="502"/>
                    <a:pt x="5352" y="325"/>
                  </a:cubicBezTo>
                  <a:cubicBezTo>
                    <a:pt x="5352" y="145"/>
                    <a:pt x="5204" y="0"/>
                    <a:pt x="50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6545925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64365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2" y="0"/>
                  </a:moveTo>
                  <a:cubicBezTo>
                    <a:pt x="510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2" y="0"/>
                    <a:pt x="3152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3662700" y="4274275"/>
              <a:ext cx="3715675" cy="12650"/>
            </a:xfrm>
            <a:custGeom>
              <a:avLst/>
              <a:gdLst/>
              <a:ahLst/>
              <a:cxnLst/>
              <a:rect l="l" t="t" r="r" b="b"/>
              <a:pathLst>
                <a:path w="148627" h="506" extrusionOk="0">
                  <a:moveTo>
                    <a:pt x="1" y="0"/>
                  </a:moveTo>
                  <a:lnTo>
                    <a:pt x="1" y="506"/>
                  </a:lnTo>
                  <a:lnTo>
                    <a:pt x="148626" y="506"/>
                  </a:lnTo>
                  <a:lnTo>
                    <a:pt x="1486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62700" y="4286900"/>
              <a:ext cx="3715675" cy="14750"/>
            </a:xfrm>
            <a:custGeom>
              <a:avLst/>
              <a:gdLst/>
              <a:ahLst/>
              <a:cxnLst/>
              <a:rect l="l" t="t" r="r" b="b"/>
              <a:pathLst>
                <a:path w="148627" h="590" extrusionOk="0">
                  <a:moveTo>
                    <a:pt x="1" y="1"/>
                  </a:moveTo>
                  <a:lnTo>
                    <a:pt x="1" y="590"/>
                  </a:lnTo>
                  <a:lnTo>
                    <a:pt x="148626" y="590"/>
                  </a:lnTo>
                  <a:lnTo>
                    <a:pt x="1486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37" name="Google Shape;1260;p33">
            <a:extLst>
              <a:ext uri="{FF2B5EF4-FFF2-40B4-BE49-F238E27FC236}">
                <a16:creationId xmlns:a16="http://schemas.microsoft.com/office/drawing/2014/main" id="{72DBDFAE-1E25-463D-9CA6-7DB0B2FAC7BB}"/>
              </a:ext>
            </a:extLst>
          </p:cNvPr>
          <p:cNvSpPr txBox="1">
            <a:spLocks/>
          </p:cNvSpPr>
          <p:nvPr/>
        </p:nvSpPr>
        <p:spPr>
          <a:xfrm>
            <a:off x="13033360" y="5206481"/>
            <a:ext cx="9236637" cy="3821098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/>
              <a:t>Here you could give a brief description of one of the topics</a:t>
            </a:r>
          </a:p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/>
              <a:t>Here you could give a brief description of one of the topics</a:t>
            </a:r>
          </a:p>
          <a:p>
            <a:pPr marL="1219215" indent="-880544">
              <a:buClr>
                <a:schemeClr val="accent1"/>
              </a:buClr>
              <a:buSzPts val="1600"/>
              <a:buFont typeface="Arial" panose="020B0604020202020204" pitchFamily="34" charset="0"/>
              <a:buChar char="●"/>
            </a:pPr>
            <a:r>
              <a:rPr lang="en-US" sz="2800"/>
              <a:t>Here you could give a brief description of one of the topics</a:t>
            </a:r>
          </a:p>
        </p:txBody>
      </p:sp>
      <p:sp>
        <p:nvSpPr>
          <p:cNvPr id="838" name="Google Shape;1261;p33">
            <a:extLst>
              <a:ext uri="{FF2B5EF4-FFF2-40B4-BE49-F238E27FC236}">
                <a16:creationId xmlns:a16="http://schemas.microsoft.com/office/drawing/2014/main" id="{682ED28C-68C7-4738-AE2D-9E27CD04236C}"/>
              </a:ext>
            </a:extLst>
          </p:cNvPr>
          <p:cNvSpPr txBox="1">
            <a:spLocks/>
          </p:cNvSpPr>
          <p:nvPr/>
        </p:nvSpPr>
        <p:spPr>
          <a:xfrm>
            <a:off x="13903597" y="3120793"/>
            <a:ext cx="8366400" cy="26616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>
                <a:latin typeface="+mn-lt"/>
              </a:rPr>
              <a:t>What Is This Topic About?</a:t>
            </a:r>
          </a:p>
        </p:txBody>
      </p:sp>
    </p:spTree>
    <p:extLst>
      <p:ext uri="{BB962C8B-B14F-4D97-AF65-F5344CB8AC3E}">
        <p14:creationId xmlns:p14="http://schemas.microsoft.com/office/powerpoint/2010/main" val="29251283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7" name="Google Shape;2097;p34"/>
          <p:cNvGrpSpPr/>
          <p:nvPr/>
        </p:nvGrpSpPr>
        <p:grpSpPr>
          <a:xfrm>
            <a:off x="19852000" y="1023000"/>
            <a:ext cx="2804667" cy="4810800"/>
            <a:chOff x="5094425" y="750400"/>
            <a:chExt cx="1051750" cy="1804050"/>
          </a:xfrm>
        </p:grpSpPr>
        <p:sp>
          <p:nvSpPr>
            <p:cNvPr id="2098" name="Google Shape;2098;p34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25" name="Google Shape;2125;p34"/>
          <p:cNvGrpSpPr/>
          <p:nvPr/>
        </p:nvGrpSpPr>
        <p:grpSpPr>
          <a:xfrm>
            <a:off x="-122516" y="6070630"/>
            <a:ext cx="9589459" cy="8347205"/>
            <a:chOff x="3698075" y="2635550"/>
            <a:chExt cx="3252575" cy="2831225"/>
          </a:xfrm>
        </p:grpSpPr>
        <p:sp>
          <p:nvSpPr>
            <p:cNvPr id="2126" name="Google Shape;2126;p34"/>
            <p:cNvSpPr/>
            <p:nvPr/>
          </p:nvSpPr>
          <p:spPr>
            <a:xfrm>
              <a:off x="5374950" y="4125800"/>
              <a:ext cx="284725" cy="132650"/>
            </a:xfrm>
            <a:custGeom>
              <a:avLst/>
              <a:gdLst/>
              <a:ahLst/>
              <a:cxnLst/>
              <a:rect l="l" t="t" r="r" b="b"/>
              <a:pathLst>
                <a:path w="11389" h="5306" extrusionOk="0">
                  <a:moveTo>
                    <a:pt x="257" y="0"/>
                  </a:moveTo>
                  <a:cubicBezTo>
                    <a:pt x="147" y="0"/>
                    <a:pt x="1" y="252"/>
                    <a:pt x="93" y="319"/>
                  </a:cubicBezTo>
                  <a:cubicBezTo>
                    <a:pt x="93" y="319"/>
                    <a:pt x="865" y="843"/>
                    <a:pt x="1875" y="1568"/>
                  </a:cubicBezTo>
                  <a:cubicBezTo>
                    <a:pt x="2876" y="2285"/>
                    <a:pt x="4143" y="3194"/>
                    <a:pt x="5218" y="3781"/>
                  </a:cubicBezTo>
                  <a:cubicBezTo>
                    <a:pt x="6292" y="4360"/>
                    <a:pt x="7780" y="4966"/>
                    <a:pt x="9038" y="5159"/>
                  </a:cubicBezTo>
                  <a:cubicBezTo>
                    <a:pt x="9561" y="5242"/>
                    <a:pt x="10094" y="5297"/>
                    <a:pt x="10627" y="5306"/>
                  </a:cubicBezTo>
                  <a:lnTo>
                    <a:pt x="11260" y="5288"/>
                  </a:lnTo>
                  <a:cubicBezTo>
                    <a:pt x="11389" y="5269"/>
                    <a:pt x="11380" y="4957"/>
                    <a:pt x="11251" y="4929"/>
                  </a:cubicBezTo>
                  <a:lnTo>
                    <a:pt x="10645" y="4884"/>
                  </a:lnTo>
                  <a:cubicBezTo>
                    <a:pt x="10140" y="4838"/>
                    <a:pt x="9644" y="4755"/>
                    <a:pt x="9148" y="4636"/>
                  </a:cubicBezTo>
                  <a:cubicBezTo>
                    <a:pt x="7973" y="4378"/>
                    <a:pt x="6604" y="3717"/>
                    <a:pt x="5557" y="3157"/>
                  </a:cubicBezTo>
                  <a:cubicBezTo>
                    <a:pt x="4520" y="2597"/>
                    <a:pt x="3216" y="1779"/>
                    <a:pt x="2169" y="1118"/>
                  </a:cubicBezTo>
                  <a:cubicBezTo>
                    <a:pt x="1113" y="457"/>
                    <a:pt x="286" y="7"/>
                    <a:pt x="286" y="7"/>
                  </a:cubicBezTo>
                  <a:cubicBezTo>
                    <a:pt x="277" y="2"/>
                    <a:pt x="267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5257150" y="4261525"/>
              <a:ext cx="295100" cy="169575"/>
            </a:xfrm>
            <a:custGeom>
              <a:avLst/>
              <a:gdLst/>
              <a:ahLst/>
              <a:cxnLst/>
              <a:rect l="l" t="t" r="r" b="b"/>
              <a:pathLst>
                <a:path w="11804" h="6783" extrusionOk="0">
                  <a:moveTo>
                    <a:pt x="267" y="1"/>
                  </a:moveTo>
                  <a:cubicBezTo>
                    <a:pt x="151" y="1"/>
                    <a:pt x="0" y="84"/>
                    <a:pt x="39" y="180"/>
                  </a:cubicBezTo>
                  <a:lnTo>
                    <a:pt x="296" y="850"/>
                  </a:lnTo>
                  <a:cubicBezTo>
                    <a:pt x="397" y="1052"/>
                    <a:pt x="526" y="1282"/>
                    <a:pt x="682" y="1548"/>
                  </a:cubicBezTo>
                  <a:cubicBezTo>
                    <a:pt x="829" y="1815"/>
                    <a:pt x="1040" y="2072"/>
                    <a:pt x="1242" y="2366"/>
                  </a:cubicBezTo>
                  <a:cubicBezTo>
                    <a:pt x="2142" y="3495"/>
                    <a:pt x="3602" y="4570"/>
                    <a:pt x="4851" y="5157"/>
                  </a:cubicBezTo>
                  <a:cubicBezTo>
                    <a:pt x="6100" y="5764"/>
                    <a:pt x="7790" y="6269"/>
                    <a:pt x="9177" y="6507"/>
                  </a:cubicBezTo>
                  <a:cubicBezTo>
                    <a:pt x="9874" y="6627"/>
                    <a:pt x="10481" y="6691"/>
                    <a:pt x="10921" y="6737"/>
                  </a:cubicBezTo>
                  <a:lnTo>
                    <a:pt x="11629" y="6783"/>
                  </a:lnTo>
                  <a:cubicBezTo>
                    <a:pt x="11775" y="6765"/>
                    <a:pt x="11803" y="6462"/>
                    <a:pt x="11656" y="6406"/>
                  </a:cubicBezTo>
                  <a:lnTo>
                    <a:pt x="10967" y="6315"/>
                  </a:lnTo>
                  <a:cubicBezTo>
                    <a:pt x="10545" y="6241"/>
                    <a:pt x="9948" y="6131"/>
                    <a:pt x="9287" y="5975"/>
                  </a:cubicBezTo>
                  <a:cubicBezTo>
                    <a:pt x="7863" y="5635"/>
                    <a:pt x="6486" y="5148"/>
                    <a:pt x="5163" y="4515"/>
                  </a:cubicBezTo>
                  <a:cubicBezTo>
                    <a:pt x="3969" y="3954"/>
                    <a:pt x="2555" y="3018"/>
                    <a:pt x="1655" y="2017"/>
                  </a:cubicBezTo>
                  <a:cubicBezTo>
                    <a:pt x="1453" y="1760"/>
                    <a:pt x="1233" y="1530"/>
                    <a:pt x="1077" y="1291"/>
                  </a:cubicBezTo>
                  <a:cubicBezTo>
                    <a:pt x="930" y="1052"/>
                    <a:pt x="783" y="841"/>
                    <a:pt x="682" y="658"/>
                  </a:cubicBezTo>
                  <a:cubicBezTo>
                    <a:pt x="498" y="281"/>
                    <a:pt x="379" y="51"/>
                    <a:pt x="379" y="51"/>
                  </a:cubicBezTo>
                  <a:cubicBezTo>
                    <a:pt x="359" y="16"/>
                    <a:pt x="316" y="1"/>
                    <a:pt x="26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5494350" y="4201425"/>
              <a:ext cx="1456300" cy="442525"/>
            </a:xfrm>
            <a:custGeom>
              <a:avLst/>
              <a:gdLst/>
              <a:ahLst/>
              <a:cxnLst/>
              <a:rect l="l" t="t" r="r" b="b"/>
              <a:pathLst>
                <a:path w="58252" h="17701" extrusionOk="0">
                  <a:moveTo>
                    <a:pt x="20045" y="1"/>
                  </a:moveTo>
                  <a:cubicBezTo>
                    <a:pt x="19915" y="1"/>
                    <a:pt x="19784" y="2"/>
                    <a:pt x="19653" y="3"/>
                  </a:cubicBezTo>
                  <a:cubicBezTo>
                    <a:pt x="16292" y="49"/>
                    <a:pt x="12683" y="674"/>
                    <a:pt x="9570" y="1326"/>
                  </a:cubicBezTo>
                  <a:cubicBezTo>
                    <a:pt x="8330" y="1592"/>
                    <a:pt x="7164" y="1859"/>
                    <a:pt x="6126" y="2088"/>
                  </a:cubicBezTo>
                  <a:lnTo>
                    <a:pt x="6126" y="2253"/>
                  </a:lnTo>
                  <a:cubicBezTo>
                    <a:pt x="6126" y="5357"/>
                    <a:pt x="3013" y="7819"/>
                    <a:pt x="1" y="8709"/>
                  </a:cubicBezTo>
                  <a:lnTo>
                    <a:pt x="10" y="8709"/>
                  </a:lnTo>
                  <a:cubicBezTo>
                    <a:pt x="120" y="8755"/>
                    <a:pt x="221" y="8801"/>
                    <a:pt x="341" y="8847"/>
                  </a:cubicBezTo>
                  <a:cubicBezTo>
                    <a:pt x="423" y="8884"/>
                    <a:pt x="515" y="8921"/>
                    <a:pt x="598" y="8948"/>
                  </a:cubicBezTo>
                  <a:cubicBezTo>
                    <a:pt x="781" y="9022"/>
                    <a:pt x="965" y="9086"/>
                    <a:pt x="1149" y="9150"/>
                  </a:cubicBezTo>
                  <a:cubicBezTo>
                    <a:pt x="1222" y="9169"/>
                    <a:pt x="1286" y="9196"/>
                    <a:pt x="1360" y="9215"/>
                  </a:cubicBezTo>
                  <a:cubicBezTo>
                    <a:pt x="1580" y="9288"/>
                    <a:pt x="1810" y="9352"/>
                    <a:pt x="2040" y="9407"/>
                  </a:cubicBezTo>
                  <a:cubicBezTo>
                    <a:pt x="2168" y="9435"/>
                    <a:pt x="2278" y="9462"/>
                    <a:pt x="2398" y="9490"/>
                  </a:cubicBezTo>
                  <a:cubicBezTo>
                    <a:pt x="2554" y="9527"/>
                    <a:pt x="2719" y="9554"/>
                    <a:pt x="2884" y="9591"/>
                  </a:cubicBezTo>
                  <a:lnTo>
                    <a:pt x="3114" y="9628"/>
                  </a:lnTo>
                  <a:cubicBezTo>
                    <a:pt x="3233" y="9646"/>
                    <a:pt x="3344" y="9665"/>
                    <a:pt x="3472" y="9683"/>
                  </a:cubicBezTo>
                  <a:cubicBezTo>
                    <a:pt x="4377" y="9808"/>
                    <a:pt x="5307" y="9858"/>
                    <a:pt x="6254" y="9858"/>
                  </a:cubicBezTo>
                  <a:cubicBezTo>
                    <a:pt x="9057" y="9858"/>
                    <a:pt x="12011" y="9423"/>
                    <a:pt x="14915" y="9224"/>
                  </a:cubicBezTo>
                  <a:cubicBezTo>
                    <a:pt x="15819" y="9158"/>
                    <a:pt x="16715" y="9115"/>
                    <a:pt x="17599" y="9115"/>
                  </a:cubicBezTo>
                  <a:cubicBezTo>
                    <a:pt x="18825" y="9115"/>
                    <a:pt x="20028" y="9198"/>
                    <a:pt x="21196" y="9417"/>
                  </a:cubicBezTo>
                  <a:cubicBezTo>
                    <a:pt x="22060" y="9573"/>
                    <a:pt x="22914" y="9811"/>
                    <a:pt x="23731" y="10142"/>
                  </a:cubicBezTo>
                  <a:cubicBezTo>
                    <a:pt x="24539" y="10473"/>
                    <a:pt x="25329" y="10868"/>
                    <a:pt x="26082" y="11327"/>
                  </a:cubicBezTo>
                  <a:cubicBezTo>
                    <a:pt x="29259" y="13219"/>
                    <a:pt x="31629" y="15726"/>
                    <a:pt x="35881" y="16277"/>
                  </a:cubicBezTo>
                  <a:cubicBezTo>
                    <a:pt x="36507" y="16337"/>
                    <a:pt x="37138" y="16367"/>
                    <a:pt x="37770" y="16367"/>
                  </a:cubicBezTo>
                  <a:cubicBezTo>
                    <a:pt x="38296" y="16367"/>
                    <a:pt x="38821" y="16346"/>
                    <a:pt x="39343" y="16304"/>
                  </a:cubicBezTo>
                  <a:cubicBezTo>
                    <a:pt x="41391" y="16148"/>
                    <a:pt x="43457" y="15799"/>
                    <a:pt x="45569" y="15735"/>
                  </a:cubicBezTo>
                  <a:cubicBezTo>
                    <a:pt x="45774" y="15728"/>
                    <a:pt x="45979" y="15725"/>
                    <a:pt x="46184" y="15725"/>
                  </a:cubicBezTo>
                  <a:cubicBezTo>
                    <a:pt x="46799" y="15725"/>
                    <a:pt x="47418" y="15756"/>
                    <a:pt x="48031" y="15818"/>
                  </a:cubicBezTo>
                  <a:cubicBezTo>
                    <a:pt x="48269" y="15854"/>
                    <a:pt x="48499" y="15891"/>
                    <a:pt x="48719" y="15946"/>
                  </a:cubicBezTo>
                  <a:cubicBezTo>
                    <a:pt x="49785" y="16176"/>
                    <a:pt x="50749" y="16571"/>
                    <a:pt x="51676" y="16920"/>
                  </a:cubicBezTo>
                  <a:cubicBezTo>
                    <a:pt x="52761" y="17336"/>
                    <a:pt x="53782" y="17700"/>
                    <a:pt x="54840" y="17700"/>
                  </a:cubicBezTo>
                  <a:cubicBezTo>
                    <a:pt x="55905" y="17700"/>
                    <a:pt x="57008" y="17331"/>
                    <a:pt x="58252" y="16277"/>
                  </a:cubicBezTo>
                  <a:cubicBezTo>
                    <a:pt x="55230" y="16277"/>
                    <a:pt x="53577" y="14872"/>
                    <a:pt x="51943" y="13274"/>
                  </a:cubicBezTo>
                  <a:cubicBezTo>
                    <a:pt x="51180" y="12530"/>
                    <a:pt x="50418" y="11722"/>
                    <a:pt x="49518" y="11005"/>
                  </a:cubicBezTo>
                  <a:cubicBezTo>
                    <a:pt x="49022" y="10601"/>
                    <a:pt x="48481" y="10234"/>
                    <a:pt x="47911" y="9922"/>
                  </a:cubicBezTo>
                  <a:cubicBezTo>
                    <a:pt x="47020" y="9426"/>
                    <a:pt x="46038" y="9104"/>
                    <a:pt x="45028" y="8957"/>
                  </a:cubicBezTo>
                  <a:cubicBezTo>
                    <a:pt x="44541" y="8887"/>
                    <a:pt x="44059" y="8858"/>
                    <a:pt x="43581" y="8858"/>
                  </a:cubicBezTo>
                  <a:cubicBezTo>
                    <a:pt x="41813" y="8858"/>
                    <a:pt x="40093" y="9252"/>
                    <a:pt x="38351" y="9389"/>
                  </a:cubicBezTo>
                  <a:cubicBezTo>
                    <a:pt x="38000" y="9415"/>
                    <a:pt x="37648" y="9430"/>
                    <a:pt x="37294" y="9430"/>
                  </a:cubicBezTo>
                  <a:cubicBezTo>
                    <a:pt x="36382" y="9430"/>
                    <a:pt x="35459" y="9326"/>
                    <a:pt x="34512" y="9022"/>
                  </a:cubicBezTo>
                  <a:cubicBezTo>
                    <a:pt x="31509" y="7966"/>
                    <a:pt x="31004" y="5743"/>
                    <a:pt x="29755" y="3824"/>
                  </a:cubicBezTo>
                  <a:cubicBezTo>
                    <a:pt x="29241" y="2979"/>
                    <a:pt x="28534" y="2281"/>
                    <a:pt x="27707" y="1758"/>
                  </a:cubicBezTo>
                  <a:cubicBezTo>
                    <a:pt x="27423" y="1574"/>
                    <a:pt x="27129" y="1409"/>
                    <a:pt x="26826" y="1271"/>
                  </a:cubicBezTo>
                  <a:cubicBezTo>
                    <a:pt x="24931" y="345"/>
                    <a:pt x="22563" y="1"/>
                    <a:pt x="20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3698075" y="2635625"/>
              <a:ext cx="1948075" cy="1930950"/>
            </a:xfrm>
            <a:custGeom>
              <a:avLst/>
              <a:gdLst/>
              <a:ahLst/>
              <a:cxnLst/>
              <a:rect l="l" t="t" r="r" b="b"/>
              <a:pathLst>
                <a:path w="77923" h="77238" extrusionOk="0">
                  <a:moveTo>
                    <a:pt x="43769" y="1"/>
                  </a:moveTo>
                  <a:cubicBezTo>
                    <a:pt x="43119" y="1"/>
                    <a:pt x="42470" y="20"/>
                    <a:pt x="41822" y="59"/>
                  </a:cubicBezTo>
                  <a:cubicBezTo>
                    <a:pt x="40380" y="141"/>
                    <a:pt x="38947" y="325"/>
                    <a:pt x="37533" y="601"/>
                  </a:cubicBezTo>
                  <a:cubicBezTo>
                    <a:pt x="37303" y="647"/>
                    <a:pt x="37055" y="702"/>
                    <a:pt x="36826" y="748"/>
                  </a:cubicBezTo>
                  <a:lnTo>
                    <a:pt x="36762" y="766"/>
                  </a:lnTo>
                  <a:cubicBezTo>
                    <a:pt x="36596" y="793"/>
                    <a:pt x="36422" y="839"/>
                    <a:pt x="36257" y="876"/>
                  </a:cubicBezTo>
                  <a:lnTo>
                    <a:pt x="35660" y="1023"/>
                  </a:lnTo>
                  <a:lnTo>
                    <a:pt x="35430" y="1087"/>
                  </a:lnTo>
                  <a:cubicBezTo>
                    <a:pt x="35301" y="1124"/>
                    <a:pt x="35164" y="1161"/>
                    <a:pt x="35026" y="1198"/>
                  </a:cubicBezTo>
                  <a:cubicBezTo>
                    <a:pt x="34521" y="1335"/>
                    <a:pt x="34025" y="1491"/>
                    <a:pt x="33529" y="1657"/>
                  </a:cubicBezTo>
                  <a:cubicBezTo>
                    <a:pt x="29121" y="3163"/>
                    <a:pt x="25108" y="5652"/>
                    <a:pt x="21793" y="8939"/>
                  </a:cubicBezTo>
                  <a:cubicBezTo>
                    <a:pt x="0" y="30364"/>
                    <a:pt x="15566" y="56354"/>
                    <a:pt x="38883" y="77237"/>
                  </a:cubicBezTo>
                  <a:lnTo>
                    <a:pt x="50546" y="77237"/>
                  </a:lnTo>
                  <a:cubicBezTo>
                    <a:pt x="55836" y="72958"/>
                    <a:pt x="61732" y="66933"/>
                    <a:pt x="66672" y="60138"/>
                  </a:cubicBezTo>
                  <a:cubicBezTo>
                    <a:pt x="72733" y="51808"/>
                    <a:pt x="77371" y="42312"/>
                    <a:pt x="77711" y="33404"/>
                  </a:cubicBezTo>
                  <a:cubicBezTo>
                    <a:pt x="77922" y="27169"/>
                    <a:pt x="76343" y="21539"/>
                    <a:pt x="73551" y="16764"/>
                  </a:cubicBezTo>
                  <a:cubicBezTo>
                    <a:pt x="72035" y="14183"/>
                    <a:pt x="70171" y="11832"/>
                    <a:pt x="68004" y="9775"/>
                  </a:cubicBezTo>
                  <a:cubicBezTo>
                    <a:pt x="64670" y="6588"/>
                    <a:pt x="60749" y="4090"/>
                    <a:pt x="56451" y="2428"/>
                  </a:cubicBezTo>
                  <a:lnTo>
                    <a:pt x="56442" y="2428"/>
                  </a:lnTo>
                  <a:cubicBezTo>
                    <a:pt x="54899" y="1822"/>
                    <a:pt x="53310" y="1326"/>
                    <a:pt x="51694" y="940"/>
                  </a:cubicBezTo>
                  <a:cubicBezTo>
                    <a:pt x="50280" y="601"/>
                    <a:pt x="48847" y="353"/>
                    <a:pt x="47396" y="206"/>
                  </a:cubicBezTo>
                  <a:cubicBezTo>
                    <a:pt x="46189" y="68"/>
                    <a:pt x="44978" y="1"/>
                    <a:pt x="43769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4634550" y="4582650"/>
              <a:ext cx="82750" cy="346675"/>
            </a:xfrm>
            <a:custGeom>
              <a:avLst/>
              <a:gdLst/>
              <a:ahLst/>
              <a:cxnLst/>
              <a:rect l="l" t="t" r="r" b="b"/>
              <a:pathLst>
                <a:path w="3310" h="13867" extrusionOk="0">
                  <a:moveTo>
                    <a:pt x="2974" y="0"/>
                  </a:moveTo>
                  <a:cubicBezTo>
                    <a:pt x="2897" y="0"/>
                    <a:pt x="2833" y="21"/>
                    <a:pt x="2820" y="73"/>
                  </a:cubicBezTo>
                  <a:cubicBezTo>
                    <a:pt x="2820" y="73"/>
                    <a:pt x="1727" y="4168"/>
                    <a:pt x="1185" y="6841"/>
                  </a:cubicBezTo>
                  <a:cubicBezTo>
                    <a:pt x="634" y="9513"/>
                    <a:pt x="1" y="13710"/>
                    <a:pt x="1" y="13710"/>
                  </a:cubicBezTo>
                  <a:cubicBezTo>
                    <a:pt x="1" y="13800"/>
                    <a:pt x="172" y="13866"/>
                    <a:pt x="311" y="13866"/>
                  </a:cubicBezTo>
                  <a:cubicBezTo>
                    <a:pt x="386" y="13866"/>
                    <a:pt x="452" y="13847"/>
                    <a:pt x="478" y="13802"/>
                  </a:cubicBezTo>
                  <a:cubicBezTo>
                    <a:pt x="478" y="13802"/>
                    <a:pt x="1562" y="9697"/>
                    <a:pt x="2113" y="7025"/>
                  </a:cubicBezTo>
                  <a:cubicBezTo>
                    <a:pt x="2664" y="4352"/>
                    <a:pt x="3297" y="164"/>
                    <a:pt x="3297" y="164"/>
                  </a:cubicBezTo>
                  <a:cubicBezTo>
                    <a:pt x="3309" y="75"/>
                    <a:pt x="3118" y="0"/>
                    <a:pt x="2974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4898725" y="4582450"/>
              <a:ext cx="75175" cy="342725"/>
            </a:xfrm>
            <a:custGeom>
              <a:avLst/>
              <a:gdLst/>
              <a:ahLst/>
              <a:cxnLst/>
              <a:rect l="l" t="t" r="r" b="b"/>
              <a:pathLst>
                <a:path w="3007" h="13709" extrusionOk="0">
                  <a:moveTo>
                    <a:pt x="344" y="1"/>
                  </a:moveTo>
                  <a:cubicBezTo>
                    <a:pt x="199" y="1"/>
                    <a:pt x="1" y="72"/>
                    <a:pt x="13" y="163"/>
                  </a:cubicBezTo>
                  <a:cubicBezTo>
                    <a:pt x="13" y="163"/>
                    <a:pt x="546" y="4296"/>
                    <a:pt x="1051" y="6941"/>
                  </a:cubicBezTo>
                  <a:cubicBezTo>
                    <a:pt x="1547" y="9586"/>
                    <a:pt x="2529" y="13645"/>
                    <a:pt x="2529" y="13645"/>
                  </a:cubicBezTo>
                  <a:cubicBezTo>
                    <a:pt x="2548" y="13689"/>
                    <a:pt x="2609" y="13708"/>
                    <a:pt x="2681" y="13708"/>
                  </a:cubicBezTo>
                  <a:cubicBezTo>
                    <a:pt x="2818" y="13708"/>
                    <a:pt x="2995" y="13640"/>
                    <a:pt x="3007" y="13544"/>
                  </a:cubicBezTo>
                  <a:cubicBezTo>
                    <a:pt x="3007" y="13544"/>
                    <a:pt x="2474" y="9411"/>
                    <a:pt x="1978" y="6766"/>
                  </a:cubicBezTo>
                  <a:cubicBezTo>
                    <a:pt x="1482" y="4121"/>
                    <a:pt x="491" y="62"/>
                    <a:pt x="491" y="62"/>
                  </a:cubicBezTo>
                  <a:cubicBezTo>
                    <a:pt x="478" y="19"/>
                    <a:pt x="418" y="1"/>
                    <a:pt x="344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4535825" y="5029400"/>
              <a:ext cx="551725" cy="437375"/>
            </a:xfrm>
            <a:custGeom>
              <a:avLst/>
              <a:gdLst/>
              <a:ahLst/>
              <a:cxnLst/>
              <a:rect l="l" t="t" r="r" b="b"/>
              <a:pathLst>
                <a:path w="22069" h="17495" extrusionOk="0">
                  <a:moveTo>
                    <a:pt x="1" y="0"/>
                  </a:moveTo>
                  <a:lnTo>
                    <a:pt x="74" y="579"/>
                  </a:lnTo>
                  <a:lnTo>
                    <a:pt x="2241" y="17495"/>
                  </a:lnTo>
                  <a:lnTo>
                    <a:pt x="19828" y="17495"/>
                  </a:lnTo>
                  <a:lnTo>
                    <a:pt x="20021" y="15998"/>
                  </a:lnTo>
                  <a:lnTo>
                    <a:pt x="21995" y="570"/>
                  </a:lnTo>
                  <a:lnTo>
                    <a:pt x="2206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4531000" y="2635550"/>
              <a:ext cx="572850" cy="1914025"/>
            </a:xfrm>
            <a:custGeom>
              <a:avLst/>
              <a:gdLst/>
              <a:ahLst/>
              <a:cxnLst/>
              <a:rect l="l" t="t" r="r" b="b"/>
              <a:pathLst>
                <a:path w="22914" h="76561" extrusionOk="0">
                  <a:moveTo>
                    <a:pt x="10397" y="1"/>
                  </a:moveTo>
                  <a:cubicBezTo>
                    <a:pt x="9764" y="1"/>
                    <a:pt x="9130" y="18"/>
                    <a:pt x="8496" y="53"/>
                  </a:cubicBezTo>
                  <a:cubicBezTo>
                    <a:pt x="4905" y="7657"/>
                    <a:pt x="2949" y="15812"/>
                    <a:pt x="1645" y="24361"/>
                  </a:cubicBezTo>
                  <a:cubicBezTo>
                    <a:pt x="1" y="36153"/>
                    <a:pt x="690" y="48395"/>
                    <a:pt x="3711" y="59874"/>
                  </a:cubicBezTo>
                  <a:cubicBezTo>
                    <a:pt x="5355" y="65687"/>
                    <a:pt x="7697" y="71207"/>
                    <a:pt x="10167" y="76561"/>
                  </a:cubicBezTo>
                  <a:lnTo>
                    <a:pt x="12169" y="76561"/>
                  </a:lnTo>
                  <a:cubicBezTo>
                    <a:pt x="16191" y="68516"/>
                    <a:pt x="18928" y="59893"/>
                    <a:pt x="20278" y="51003"/>
                  </a:cubicBezTo>
                  <a:cubicBezTo>
                    <a:pt x="21931" y="39220"/>
                    <a:pt x="22914" y="26960"/>
                    <a:pt x="19892" y="15481"/>
                  </a:cubicBezTo>
                  <a:cubicBezTo>
                    <a:pt x="18386" y="10173"/>
                    <a:pt x="16302" y="5122"/>
                    <a:pt x="14070" y="200"/>
                  </a:cubicBezTo>
                  <a:cubicBezTo>
                    <a:pt x="12852" y="66"/>
                    <a:pt x="11626" y="1"/>
                    <a:pt x="1039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3794250" y="2650625"/>
              <a:ext cx="941575" cy="1912275"/>
            </a:xfrm>
            <a:custGeom>
              <a:avLst/>
              <a:gdLst/>
              <a:ahLst/>
              <a:cxnLst/>
              <a:rect l="l" t="t" r="r" b="b"/>
              <a:pathLst>
                <a:path w="37663" h="76491" extrusionOk="0">
                  <a:moveTo>
                    <a:pt x="33686" y="1"/>
                  </a:moveTo>
                  <a:cubicBezTo>
                    <a:pt x="32327" y="258"/>
                    <a:pt x="30995" y="616"/>
                    <a:pt x="29691" y="1066"/>
                  </a:cubicBezTo>
                  <a:cubicBezTo>
                    <a:pt x="1" y="19617"/>
                    <a:pt x="13106" y="50372"/>
                    <a:pt x="21766" y="59988"/>
                  </a:cubicBezTo>
                  <a:cubicBezTo>
                    <a:pt x="26688" y="65452"/>
                    <a:pt x="31454" y="71191"/>
                    <a:pt x="36753" y="76490"/>
                  </a:cubicBezTo>
                  <a:lnTo>
                    <a:pt x="37662" y="76187"/>
                  </a:lnTo>
                  <a:cubicBezTo>
                    <a:pt x="33585" y="71944"/>
                    <a:pt x="30554" y="66343"/>
                    <a:pt x="27671" y="61200"/>
                  </a:cubicBezTo>
                  <a:cubicBezTo>
                    <a:pt x="21463" y="50143"/>
                    <a:pt x="18138" y="37267"/>
                    <a:pt x="19948" y="24695"/>
                  </a:cubicBezTo>
                  <a:cubicBezTo>
                    <a:pt x="21325" y="15383"/>
                    <a:pt x="25917" y="6062"/>
                    <a:pt x="3368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4880200" y="2659125"/>
              <a:ext cx="932625" cy="1903775"/>
            </a:xfrm>
            <a:custGeom>
              <a:avLst/>
              <a:gdLst/>
              <a:ahLst/>
              <a:cxnLst/>
              <a:rect l="l" t="t" r="r" b="b"/>
              <a:pathLst>
                <a:path w="37305" h="76151" extrusionOk="0">
                  <a:moveTo>
                    <a:pt x="4409" y="0"/>
                  </a:moveTo>
                  <a:lnTo>
                    <a:pt x="4409" y="0"/>
                  </a:lnTo>
                  <a:cubicBezTo>
                    <a:pt x="11921" y="6062"/>
                    <a:pt x="16375" y="15208"/>
                    <a:pt x="17716" y="24355"/>
                  </a:cubicBezTo>
                  <a:cubicBezTo>
                    <a:pt x="19534" y="36927"/>
                    <a:pt x="16201" y="49803"/>
                    <a:pt x="9993" y="60860"/>
                  </a:cubicBezTo>
                  <a:cubicBezTo>
                    <a:pt x="7118" y="66003"/>
                    <a:pt x="4088" y="71604"/>
                    <a:pt x="1" y="75847"/>
                  </a:cubicBezTo>
                  <a:lnTo>
                    <a:pt x="910" y="76150"/>
                  </a:lnTo>
                  <a:cubicBezTo>
                    <a:pt x="6209" y="70851"/>
                    <a:pt x="10975" y="65112"/>
                    <a:pt x="15907" y="59648"/>
                  </a:cubicBezTo>
                  <a:cubicBezTo>
                    <a:pt x="24447" y="50161"/>
                    <a:pt x="37304" y="20112"/>
                    <a:pt x="9166" y="1479"/>
                  </a:cubicBezTo>
                  <a:lnTo>
                    <a:pt x="9157" y="1479"/>
                  </a:lnTo>
                  <a:cubicBezTo>
                    <a:pt x="7605" y="873"/>
                    <a:pt x="6025" y="377"/>
                    <a:pt x="440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4648775" y="5013550"/>
              <a:ext cx="17950" cy="179175"/>
            </a:xfrm>
            <a:custGeom>
              <a:avLst/>
              <a:gdLst/>
              <a:ahLst/>
              <a:cxnLst/>
              <a:rect l="l" t="t" r="r" b="b"/>
              <a:pathLst>
                <a:path w="718" h="7167" extrusionOk="0">
                  <a:moveTo>
                    <a:pt x="359" y="1"/>
                  </a:moveTo>
                  <a:cubicBezTo>
                    <a:pt x="270" y="1"/>
                    <a:pt x="180" y="19"/>
                    <a:pt x="175" y="56"/>
                  </a:cubicBezTo>
                  <a:cubicBezTo>
                    <a:pt x="175" y="56"/>
                    <a:pt x="1" y="2205"/>
                    <a:pt x="1" y="3582"/>
                  </a:cubicBezTo>
                  <a:cubicBezTo>
                    <a:pt x="10" y="4969"/>
                    <a:pt x="175" y="7118"/>
                    <a:pt x="175" y="7118"/>
                  </a:cubicBezTo>
                  <a:cubicBezTo>
                    <a:pt x="189" y="7150"/>
                    <a:pt x="272" y="7166"/>
                    <a:pt x="357" y="7166"/>
                  </a:cubicBezTo>
                  <a:cubicBezTo>
                    <a:pt x="442" y="7166"/>
                    <a:pt x="529" y="7150"/>
                    <a:pt x="552" y="7118"/>
                  </a:cubicBezTo>
                  <a:cubicBezTo>
                    <a:pt x="552" y="7118"/>
                    <a:pt x="717" y="4969"/>
                    <a:pt x="717" y="3582"/>
                  </a:cubicBezTo>
                  <a:cubicBezTo>
                    <a:pt x="717" y="2205"/>
                    <a:pt x="543" y="56"/>
                    <a:pt x="543" y="56"/>
                  </a:cubicBezTo>
                  <a:cubicBezTo>
                    <a:pt x="538" y="19"/>
                    <a:pt x="449" y="1"/>
                    <a:pt x="359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4577375" y="5178400"/>
              <a:ext cx="127450" cy="197450"/>
            </a:xfrm>
            <a:custGeom>
              <a:avLst/>
              <a:gdLst/>
              <a:ahLst/>
              <a:cxnLst/>
              <a:rect l="l" t="t" r="r" b="b"/>
              <a:pathLst>
                <a:path w="5098" h="7898" extrusionOk="0">
                  <a:moveTo>
                    <a:pt x="3243" y="0"/>
                  </a:moveTo>
                  <a:cubicBezTo>
                    <a:pt x="2728" y="671"/>
                    <a:pt x="1929" y="1727"/>
                    <a:pt x="1323" y="2875"/>
                  </a:cubicBezTo>
                  <a:cubicBezTo>
                    <a:pt x="460" y="4528"/>
                    <a:pt x="1" y="6365"/>
                    <a:pt x="1415" y="7476"/>
                  </a:cubicBezTo>
                  <a:cubicBezTo>
                    <a:pt x="1784" y="7766"/>
                    <a:pt x="2217" y="7897"/>
                    <a:pt x="2650" y="7897"/>
                  </a:cubicBezTo>
                  <a:cubicBezTo>
                    <a:pt x="3384" y="7897"/>
                    <a:pt x="4120" y="7521"/>
                    <a:pt x="4547" y="6897"/>
                  </a:cubicBezTo>
                  <a:cubicBezTo>
                    <a:pt x="4841" y="6484"/>
                    <a:pt x="5015" y="5997"/>
                    <a:pt x="5043" y="5492"/>
                  </a:cubicBezTo>
                  <a:cubicBezTo>
                    <a:pt x="5098" y="4684"/>
                    <a:pt x="4841" y="3830"/>
                    <a:pt x="4547" y="3077"/>
                  </a:cubicBezTo>
                  <a:cubicBezTo>
                    <a:pt x="4179" y="1984"/>
                    <a:pt x="3555" y="1038"/>
                    <a:pt x="324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4653025" y="5022200"/>
              <a:ext cx="276400" cy="108400"/>
            </a:xfrm>
            <a:custGeom>
              <a:avLst/>
              <a:gdLst/>
              <a:ahLst/>
              <a:cxnLst/>
              <a:rect l="l" t="t" r="r" b="b"/>
              <a:pathLst>
                <a:path w="11056" h="4336" extrusionOk="0">
                  <a:moveTo>
                    <a:pt x="10828" y="1"/>
                  </a:moveTo>
                  <a:cubicBezTo>
                    <a:pt x="10766" y="1"/>
                    <a:pt x="10707" y="19"/>
                    <a:pt x="10677" y="59"/>
                  </a:cubicBezTo>
                  <a:cubicBezTo>
                    <a:pt x="10612" y="270"/>
                    <a:pt x="10530" y="481"/>
                    <a:pt x="10429" y="683"/>
                  </a:cubicBezTo>
                  <a:cubicBezTo>
                    <a:pt x="10162" y="1188"/>
                    <a:pt x="9832" y="1657"/>
                    <a:pt x="9455" y="2079"/>
                  </a:cubicBezTo>
                  <a:cubicBezTo>
                    <a:pt x="9336" y="2198"/>
                    <a:pt x="9216" y="2318"/>
                    <a:pt x="9088" y="2428"/>
                  </a:cubicBezTo>
                  <a:lnTo>
                    <a:pt x="8895" y="2584"/>
                  </a:lnTo>
                  <a:lnTo>
                    <a:pt x="8665" y="2722"/>
                  </a:lnTo>
                  <a:cubicBezTo>
                    <a:pt x="8344" y="2915"/>
                    <a:pt x="8004" y="3080"/>
                    <a:pt x="7655" y="3209"/>
                  </a:cubicBezTo>
                  <a:cubicBezTo>
                    <a:pt x="6985" y="3457"/>
                    <a:pt x="6278" y="3594"/>
                    <a:pt x="5561" y="3613"/>
                  </a:cubicBezTo>
                  <a:cubicBezTo>
                    <a:pt x="5442" y="3621"/>
                    <a:pt x="5321" y="3624"/>
                    <a:pt x="5201" y="3624"/>
                  </a:cubicBezTo>
                  <a:cubicBezTo>
                    <a:pt x="4612" y="3624"/>
                    <a:pt x="4021" y="3533"/>
                    <a:pt x="3449" y="3365"/>
                  </a:cubicBezTo>
                  <a:cubicBezTo>
                    <a:pt x="2760" y="3154"/>
                    <a:pt x="2127" y="2805"/>
                    <a:pt x="1594" y="2318"/>
                  </a:cubicBezTo>
                  <a:cubicBezTo>
                    <a:pt x="1089" y="1886"/>
                    <a:pt x="814" y="1344"/>
                    <a:pt x="612" y="977"/>
                  </a:cubicBezTo>
                  <a:cubicBezTo>
                    <a:pt x="520" y="784"/>
                    <a:pt x="474" y="619"/>
                    <a:pt x="437" y="509"/>
                  </a:cubicBezTo>
                  <a:cubicBezTo>
                    <a:pt x="400" y="398"/>
                    <a:pt x="373" y="334"/>
                    <a:pt x="373" y="334"/>
                  </a:cubicBezTo>
                  <a:cubicBezTo>
                    <a:pt x="356" y="288"/>
                    <a:pt x="302" y="268"/>
                    <a:pt x="241" y="268"/>
                  </a:cubicBezTo>
                  <a:cubicBezTo>
                    <a:pt x="131" y="268"/>
                    <a:pt x="0" y="332"/>
                    <a:pt x="24" y="426"/>
                  </a:cubicBezTo>
                  <a:lnTo>
                    <a:pt x="70" y="619"/>
                  </a:lnTo>
                  <a:cubicBezTo>
                    <a:pt x="116" y="793"/>
                    <a:pt x="171" y="968"/>
                    <a:pt x="226" y="1133"/>
                  </a:cubicBezTo>
                  <a:cubicBezTo>
                    <a:pt x="419" y="1556"/>
                    <a:pt x="676" y="2171"/>
                    <a:pt x="1218" y="2704"/>
                  </a:cubicBezTo>
                  <a:cubicBezTo>
                    <a:pt x="1787" y="3282"/>
                    <a:pt x="2485" y="3723"/>
                    <a:pt x="3247" y="3989"/>
                  </a:cubicBezTo>
                  <a:cubicBezTo>
                    <a:pt x="3906" y="4222"/>
                    <a:pt x="4601" y="4336"/>
                    <a:pt x="5300" y="4336"/>
                  </a:cubicBezTo>
                  <a:cubicBezTo>
                    <a:pt x="5399" y="4336"/>
                    <a:pt x="5499" y="4334"/>
                    <a:pt x="5598" y="4329"/>
                  </a:cubicBezTo>
                  <a:cubicBezTo>
                    <a:pt x="7040" y="4292"/>
                    <a:pt x="8877" y="3640"/>
                    <a:pt x="9869" y="2437"/>
                  </a:cubicBezTo>
                  <a:cubicBezTo>
                    <a:pt x="10245" y="1951"/>
                    <a:pt x="10566" y="1427"/>
                    <a:pt x="10814" y="867"/>
                  </a:cubicBezTo>
                  <a:cubicBezTo>
                    <a:pt x="10915" y="637"/>
                    <a:pt x="10989" y="398"/>
                    <a:pt x="11044" y="151"/>
                  </a:cubicBezTo>
                  <a:cubicBezTo>
                    <a:pt x="11056" y="57"/>
                    <a:pt x="10937" y="1"/>
                    <a:pt x="10828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4922000" y="5013300"/>
              <a:ext cx="165550" cy="101250"/>
            </a:xfrm>
            <a:custGeom>
              <a:avLst/>
              <a:gdLst/>
              <a:ahLst/>
              <a:cxnLst/>
              <a:rect l="l" t="t" r="r" b="b"/>
              <a:pathLst>
                <a:path w="6622" h="4050" extrusionOk="0">
                  <a:moveTo>
                    <a:pt x="6436" y="0"/>
                  </a:moveTo>
                  <a:cubicBezTo>
                    <a:pt x="6356" y="0"/>
                    <a:pt x="6277" y="25"/>
                    <a:pt x="6263" y="75"/>
                  </a:cubicBezTo>
                  <a:lnTo>
                    <a:pt x="6254" y="203"/>
                  </a:lnTo>
                  <a:cubicBezTo>
                    <a:pt x="6245" y="323"/>
                    <a:pt x="6227" y="442"/>
                    <a:pt x="6208" y="562"/>
                  </a:cubicBezTo>
                  <a:cubicBezTo>
                    <a:pt x="6153" y="947"/>
                    <a:pt x="6043" y="1333"/>
                    <a:pt x="5878" y="1682"/>
                  </a:cubicBezTo>
                  <a:cubicBezTo>
                    <a:pt x="5667" y="2132"/>
                    <a:pt x="5354" y="2518"/>
                    <a:pt x="4959" y="2802"/>
                  </a:cubicBezTo>
                  <a:cubicBezTo>
                    <a:pt x="4574" y="3078"/>
                    <a:pt x="4124" y="3252"/>
                    <a:pt x="3646" y="3317"/>
                  </a:cubicBezTo>
                  <a:cubicBezTo>
                    <a:pt x="3489" y="3341"/>
                    <a:pt x="3331" y="3352"/>
                    <a:pt x="3173" y="3352"/>
                  </a:cubicBezTo>
                  <a:cubicBezTo>
                    <a:pt x="2603" y="3352"/>
                    <a:pt x="2039" y="3198"/>
                    <a:pt x="1543" y="2903"/>
                  </a:cubicBezTo>
                  <a:cubicBezTo>
                    <a:pt x="1341" y="2784"/>
                    <a:pt x="1157" y="2637"/>
                    <a:pt x="992" y="2463"/>
                  </a:cubicBezTo>
                  <a:cubicBezTo>
                    <a:pt x="735" y="2187"/>
                    <a:pt x="542" y="1857"/>
                    <a:pt x="441" y="1489"/>
                  </a:cubicBezTo>
                  <a:cubicBezTo>
                    <a:pt x="414" y="1379"/>
                    <a:pt x="395" y="1260"/>
                    <a:pt x="377" y="1149"/>
                  </a:cubicBezTo>
                  <a:cubicBezTo>
                    <a:pt x="368" y="1067"/>
                    <a:pt x="368" y="1030"/>
                    <a:pt x="368" y="1030"/>
                  </a:cubicBezTo>
                  <a:cubicBezTo>
                    <a:pt x="358" y="983"/>
                    <a:pt x="263" y="955"/>
                    <a:pt x="171" y="955"/>
                  </a:cubicBezTo>
                  <a:cubicBezTo>
                    <a:pt x="84" y="955"/>
                    <a:pt x="0" y="981"/>
                    <a:pt x="0" y="1039"/>
                  </a:cubicBezTo>
                  <a:lnTo>
                    <a:pt x="0" y="1177"/>
                  </a:lnTo>
                  <a:cubicBezTo>
                    <a:pt x="0" y="1315"/>
                    <a:pt x="9" y="1443"/>
                    <a:pt x="37" y="1572"/>
                  </a:cubicBezTo>
                  <a:cubicBezTo>
                    <a:pt x="111" y="2031"/>
                    <a:pt x="294" y="2453"/>
                    <a:pt x="588" y="2812"/>
                  </a:cubicBezTo>
                  <a:cubicBezTo>
                    <a:pt x="763" y="3041"/>
                    <a:pt x="974" y="3234"/>
                    <a:pt x="1213" y="3409"/>
                  </a:cubicBezTo>
                  <a:cubicBezTo>
                    <a:pt x="1460" y="3583"/>
                    <a:pt x="1727" y="3721"/>
                    <a:pt x="2011" y="3831"/>
                  </a:cubicBezTo>
                  <a:cubicBezTo>
                    <a:pt x="2406" y="3976"/>
                    <a:pt x="2824" y="4050"/>
                    <a:pt x="3242" y="4050"/>
                  </a:cubicBezTo>
                  <a:cubicBezTo>
                    <a:pt x="3408" y="4050"/>
                    <a:pt x="3574" y="4038"/>
                    <a:pt x="3738" y="4015"/>
                  </a:cubicBezTo>
                  <a:cubicBezTo>
                    <a:pt x="4941" y="3859"/>
                    <a:pt x="5951" y="3041"/>
                    <a:pt x="6355" y="1893"/>
                  </a:cubicBezTo>
                  <a:cubicBezTo>
                    <a:pt x="6502" y="1480"/>
                    <a:pt x="6594" y="1039"/>
                    <a:pt x="6612" y="598"/>
                  </a:cubicBezTo>
                  <a:cubicBezTo>
                    <a:pt x="6622" y="442"/>
                    <a:pt x="6612" y="304"/>
                    <a:pt x="6612" y="222"/>
                  </a:cubicBezTo>
                  <a:lnTo>
                    <a:pt x="6612" y="84"/>
                  </a:lnTo>
                  <a:cubicBezTo>
                    <a:pt x="6603" y="28"/>
                    <a:pt x="6519" y="0"/>
                    <a:pt x="6436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4531225" y="5022175"/>
              <a:ext cx="130900" cy="66525"/>
            </a:xfrm>
            <a:custGeom>
              <a:avLst/>
              <a:gdLst/>
              <a:ahLst/>
              <a:cxnLst/>
              <a:rect l="l" t="t" r="r" b="b"/>
              <a:pathLst>
                <a:path w="5236" h="2661" extrusionOk="0">
                  <a:moveTo>
                    <a:pt x="5052" y="0"/>
                  </a:moveTo>
                  <a:cubicBezTo>
                    <a:pt x="4962" y="0"/>
                    <a:pt x="4873" y="18"/>
                    <a:pt x="4868" y="51"/>
                  </a:cubicBezTo>
                  <a:cubicBezTo>
                    <a:pt x="4859" y="161"/>
                    <a:pt x="4841" y="271"/>
                    <a:pt x="4804" y="381"/>
                  </a:cubicBezTo>
                  <a:cubicBezTo>
                    <a:pt x="4740" y="638"/>
                    <a:pt x="4611" y="877"/>
                    <a:pt x="4446" y="1088"/>
                  </a:cubicBezTo>
                  <a:cubicBezTo>
                    <a:pt x="4051" y="1593"/>
                    <a:pt x="3261" y="1906"/>
                    <a:pt x="2637" y="1942"/>
                  </a:cubicBezTo>
                  <a:cubicBezTo>
                    <a:pt x="2554" y="1949"/>
                    <a:pt x="2470" y="1953"/>
                    <a:pt x="2386" y="1953"/>
                  </a:cubicBezTo>
                  <a:cubicBezTo>
                    <a:pt x="2133" y="1953"/>
                    <a:pt x="1877" y="1922"/>
                    <a:pt x="1636" y="1860"/>
                  </a:cubicBezTo>
                  <a:cubicBezTo>
                    <a:pt x="1314" y="1777"/>
                    <a:pt x="1020" y="1593"/>
                    <a:pt x="791" y="1355"/>
                  </a:cubicBezTo>
                  <a:cubicBezTo>
                    <a:pt x="616" y="1153"/>
                    <a:pt x="497" y="923"/>
                    <a:pt x="433" y="666"/>
                  </a:cubicBezTo>
                  <a:cubicBezTo>
                    <a:pt x="405" y="556"/>
                    <a:pt x="387" y="445"/>
                    <a:pt x="378" y="335"/>
                  </a:cubicBezTo>
                  <a:cubicBezTo>
                    <a:pt x="363" y="302"/>
                    <a:pt x="273" y="283"/>
                    <a:pt x="185" y="283"/>
                  </a:cubicBezTo>
                  <a:cubicBezTo>
                    <a:pt x="103" y="283"/>
                    <a:pt x="23" y="300"/>
                    <a:pt x="10" y="335"/>
                  </a:cubicBezTo>
                  <a:cubicBezTo>
                    <a:pt x="1" y="464"/>
                    <a:pt x="1" y="592"/>
                    <a:pt x="19" y="730"/>
                  </a:cubicBezTo>
                  <a:cubicBezTo>
                    <a:pt x="56" y="1070"/>
                    <a:pt x="166" y="1391"/>
                    <a:pt x="359" y="1676"/>
                  </a:cubicBezTo>
                  <a:cubicBezTo>
                    <a:pt x="625" y="2043"/>
                    <a:pt x="993" y="2328"/>
                    <a:pt x="1415" y="2484"/>
                  </a:cubicBezTo>
                  <a:cubicBezTo>
                    <a:pt x="1746" y="2602"/>
                    <a:pt x="2088" y="2660"/>
                    <a:pt x="2433" y="2660"/>
                  </a:cubicBezTo>
                  <a:cubicBezTo>
                    <a:pt x="2519" y="2660"/>
                    <a:pt x="2605" y="2657"/>
                    <a:pt x="2692" y="2649"/>
                  </a:cubicBezTo>
                  <a:cubicBezTo>
                    <a:pt x="3123" y="2613"/>
                    <a:pt x="3537" y="2484"/>
                    <a:pt x="3913" y="2273"/>
                  </a:cubicBezTo>
                  <a:cubicBezTo>
                    <a:pt x="4308" y="2071"/>
                    <a:pt x="4629" y="1768"/>
                    <a:pt x="4877" y="1400"/>
                  </a:cubicBezTo>
                  <a:cubicBezTo>
                    <a:pt x="5061" y="1116"/>
                    <a:pt x="5180" y="794"/>
                    <a:pt x="5217" y="455"/>
                  </a:cubicBezTo>
                  <a:cubicBezTo>
                    <a:pt x="5236" y="354"/>
                    <a:pt x="5236" y="262"/>
                    <a:pt x="5236" y="161"/>
                  </a:cubicBezTo>
                  <a:lnTo>
                    <a:pt x="5236" y="60"/>
                  </a:lnTo>
                  <a:cubicBezTo>
                    <a:pt x="5231" y="18"/>
                    <a:pt x="5141" y="0"/>
                    <a:pt x="505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4670150" y="4549775"/>
              <a:ext cx="291600" cy="66150"/>
            </a:xfrm>
            <a:custGeom>
              <a:avLst/>
              <a:gdLst/>
              <a:ahLst/>
              <a:cxnLst/>
              <a:rect l="l" t="t" r="r" b="b"/>
              <a:pathLst>
                <a:path w="11664" h="2646" extrusionOk="0">
                  <a:moveTo>
                    <a:pt x="0" y="1"/>
                  </a:moveTo>
                  <a:lnTo>
                    <a:pt x="0" y="2646"/>
                  </a:lnTo>
                  <a:lnTo>
                    <a:pt x="11663" y="2646"/>
                  </a:lnTo>
                  <a:lnTo>
                    <a:pt x="1166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4915575" y="5013325"/>
              <a:ext cx="18150" cy="283050"/>
            </a:xfrm>
            <a:custGeom>
              <a:avLst/>
              <a:gdLst/>
              <a:ahLst/>
              <a:cxnLst/>
              <a:rect l="l" t="t" r="r" b="b"/>
              <a:pathLst>
                <a:path w="726" h="11322" extrusionOk="0">
                  <a:moveTo>
                    <a:pt x="358" y="0"/>
                  </a:moveTo>
                  <a:cubicBezTo>
                    <a:pt x="269" y="0"/>
                    <a:pt x="179" y="28"/>
                    <a:pt x="175" y="83"/>
                  </a:cubicBezTo>
                  <a:cubicBezTo>
                    <a:pt x="175" y="83"/>
                    <a:pt x="0" y="3481"/>
                    <a:pt x="9" y="5658"/>
                  </a:cubicBezTo>
                  <a:cubicBezTo>
                    <a:pt x="9" y="7843"/>
                    <a:pt x="175" y="11232"/>
                    <a:pt x="175" y="11232"/>
                  </a:cubicBezTo>
                  <a:cubicBezTo>
                    <a:pt x="193" y="11292"/>
                    <a:pt x="276" y="11321"/>
                    <a:pt x="358" y="11321"/>
                  </a:cubicBezTo>
                  <a:cubicBezTo>
                    <a:pt x="441" y="11321"/>
                    <a:pt x="524" y="11292"/>
                    <a:pt x="542" y="11232"/>
                  </a:cubicBezTo>
                  <a:cubicBezTo>
                    <a:pt x="542" y="11232"/>
                    <a:pt x="726" y="7843"/>
                    <a:pt x="716" y="5658"/>
                  </a:cubicBezTo>
                  <a:cubicBezTo>
                    <a:pt x="716" y="3481"/>
                    <a:pt x="542" y="83"/>
                    <a:pt x="542" y="83"/>
                  </a:cubicBezTo>
                  <a:cubicBezTo>
                    <a:pt x="537" y="28"/>
                    <a:pt x="448" y="0"/>
                    <a:pt x="358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4492200" y="4920575"/>
              <a:ext cx="638975" cy="108625"/>
            </a:xfrm>
            <a:custGeom>
              <a:avLst/>
              <a:gdLst/>
              <a:ahLst/>
              <a:cxnLst/>
              <a:rect l="l" t="t" r="r" b="b"/>
              <a:pathLst>
                <a:path w="25559" h="4345" extrusionOk="0">
                  <a:moveTo>
                    <a:pt x="1" y="0"/>
                  </a:moveTo>
                  <a:lnTo>
                    <a:pt x="1" y="4344"/>
                  </a:lnTo>
                  <a:lnTo>
                    <a:pt x="25558" y="4344"/>
                  </a:lnTo>
                  <a:lnTo>
                    <a:pt x="2555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4843250" y="5269550"/>
              <a:ext cx="129275" cy="197225"/>
            </a:xfrm>
            <a:custGeom>
              <a:avLst/>
              <a:gdLst/>
              <a:ahLst/>
              <a:cxnLst/>
              <a:rect l="l" t="t" r="r" b="b"/>
              <a:pathLst>
                <a:path w="5171" h="7889" extrusionOk="0">
                  <a:moveTo>
                    <a:pt x="3224" y="0"/>
                  </a:moveTo>
                  <a:cubicBezTo>
                    <a:pt x="2691" y="689"/>
                    <a:pt x="1865" y="1782"/>
                    <a:pt x="1259" y="2967"/>
                  </a:cubicBezTo>
                  <a:cubicBezTo>
                    <a:pt x="414" y="4592"/>
                    <a:pt x="0" y="6374"/>
                    <a:pt x="1396" y="7466"/>
                  </a:cubicBezTo>
                  <a:cubicBezTo>
                    <a:pt x="1765" y="7756"/>
                    <a:pt x="2198" y="7888"/>
                    <a:pt x="2631" y="7888"/>
                  </a:cubicBezTo>
                  <a:cubicBezTo>
                    <a:pt x="3365" y="7888"/>
                    <a:pt x="4101" y="7511"/>
                    <a:pt x="4528" y="6888"/>
                  </a:cubicBezTo>
                  <a:cubicBezTo>
                    <a:pt x="4730" y="6612"/>
                    <a:pt x="4868" y="6300"/>
                    <a:pt x="4950" y="5960"/>
                  </a:cubicBezTo>
                  <a:cubicBezTo>
                    <a:pt x="5171" y="5014"/>
                    <a:pt x="4877" y="3977"/>
                    <a:pt x="4528" y="3086"/>
                  </a:cubicBezTo>
                  <a:cubicBezTo>
                    <a:pt x="4160" y="1984"/>
                    <a:pt x="3536" y="1038"/>
                    <a:pt x="322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4265150" y="4069475"/>
              <a:ext cx="67050" cy="39300"/>
            </a:xfrm>
            <a:custGeom>
              <a:avLst/>
              <a:gdLst/>
              <a:ahLst/>
              <a:cxnLst/>
              <a:rect l="l" t="t" r="r" b="b"/>
              <a:pathLst>
                <a:path w="2682" h="1572" extrusionOk="0">
                  <a:moveTo>
                    <a:pt x="2581" y="1"/>
                  </a:moveTo>
                  <a:cubicBezTo>
                    <a:pt x="2581" y="1"/>
                    <a:pt x="1745" y="304"/>
                    <a:pt x="1231" y="561"/>
                  </a:cubicBezTo>
                  <a:cubicBezTo>
                    <a:pt x="808" y="800"/>
                    <a:pt x="404" y="1066"/>
                    <a:pt x="19" y="1351"/>
                  </a:cubicBezTo>
                  <a:cubicBezTo>
                    <a:pt x="1" y="1369"/>
                    <a:pt x="106" y="1572"/>
                    <a:pt x="136" y="1572"/>
                  </a:cubicBezTo>
                  <a:cubicBezTo>
                    <a:pt x="137" y="1572"/>
                    <a:pt x="137" y="1571"/>
                    <a:pt x="138" y="1571"/>
                  </a:cubicBezTo>
                  <a:cubicBezTo>
                    <a:pt x="138" y="1571"/>
                    <a:pt x="965" y="1241"/>
                    <a:pt x="1460" y="974"/>
                  </a:cubicBezTo>
                  <a:cubicBezTo>
                    <a:pt x="1956" y="726"/>
                    <a:pt x="2682" y="231"/>
                    <a:pt x="2682" y="231"/>
                  </a:cubicBezTo>
                  <a:cubicBezTo>
                    <a:pt x="2673" y="139"/>
                    <a:pt x="2636" y="65"/>
                    <a:pt x="258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4248375" y="4049275"/>
              <a:ext cx="57425" cy="28725"/>
            </a:xfrm>
            <a:custGeom>
              <a:avLst/>
              <a:gdLst/>
              <a:ahLst/>
              <a:cxnLst/>
              <a:rect l="l" t="t" r="r" b="b"/>
              <a:pathLst>
                <a:path w="2297" h="1149" extrusionOk="0">
                  <a:moveTo>
                    <a:pt x="2150" y="1"/>
                  </a:moveTo>
                  <a:lnTo>
                    <a:pt x="1773" y="120"/>
                  </a:lnTo>
                  <a:cubicBezTo>
                    <a:pt x="1562" y="212"/>
                    <a:pt x="1268" y="267"/>
                    <a:pt x="1057" y="350"/>
                  </a:cubicBezTo>
                  <a:cubicBezTo>
                    <a:pt x="818" y="442"/>
                    <a:pt x="579" y="561"/>
                    <a:pt x="359" y="699"/>
                  </a:cubicBezTo>
                  <a:lnTo>
                    <a:pt x="1" y="937"/>
                  </a:lnTo>
                  <a:cubicBezTo>
                    <a:pt x="28" y="1020"/>
                    <a:pt x="65" y="1094"/>
                    <a:pt x="129" y="1149"/>
                  </a:cubicBezTo>
                  <a:lnTo>
                    <a:pt x="515" y="1020"/>
                  </a:lnTo>
                  <a:cubicBezTo>
                    <a:pt x="726" y="937"/>
                    <a:pt x="1020" y="882"/>
                    <a:pt x="1222" y="791"/>
                  </a:cubicBezTo>
                  <a:cubicBezTo>
                    <a:pt x="1461" y="699"/>
                    <a:pt x="1700" y="589"/>
                    <a:pt x="1920" y="451"/>
                  </a:cubicBezTo>
                  <a:lnTo>
                    <a:pt x="2278" y="203"/>
                  </a:lnTo>
                  <a:cubicBezTo>
                    <a:pt x="2297" y="184"/>
                    <a:pt x="2187" y="10"/>
                    <a:pt x="21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4230025" y="4018275"/>
              <a:ext cx="44550" cy="21925"/>
            </a:xfrm>
            <a:custGeom>
              <a:avLst/>
              <a:gdLst/>
              <a:ahLst/>
              <a:cxnLst/>
              <a:rect l="l" t="t" r="r" b="b"/>
              <a:pathLst>
                <a:path w="1782" h="877" extrusionOk="0">
                  <a:moveTo>
                    <a:pt x="1672" y="1"/>
                  </a:moveTo>
                  <a:lnTo>
                    <a:pt x="1378" y="65"/>
                  </a:lnTo>
                  <a:cubicBezTo>
                    <a:pt x="1185" y="102"/>
                    <a:pt x="1001" y="157"/>
                    <a:pt x="827" y="221"/>
                  </a:cubicBezTo>
                  <a:cubicBezTo>
                    <a:pt x="643" y="295"/>
                    <a:pt x="478" y="387"/>
                    <a:pt x="312" y="488"/>
                  </a:cubicBezTo>
                  <a:cubicBezTo>
                    <a:pt x="202" y="543"/>
                    <a:pt x="101" y="616"/>
                    <a:pt x="9" y="699"/>
                  </a:cubicBezTo>
                  <a:cubicBezTo>
                    <a:pt x="0" y="717"/>
                    <a:pt x="55" y="754"/>
                    <a:pt x="101" y="791"/>
                  </a:cubicBezTo>
                  <a:cubicBezTo>
                    <a:pt x="147" y="828"/>
                    <a:pt x="184" y="864"/>
                    <a:pt x="184" y="864"/>
                  </a:cubicBezTo>
                  <a:cubicBezTo>
                    <a:pt x="171" y="873"/>
                    <a:pt x="169" y="876"/>
                    <a:pt x="176" y="876"/>
                  </a:cubicBezTo>
                  <a:cubicBezTo>
                    <a:pt x="200" y="876"/>
                    <a:pt x="317" y="839"/>
                    <a:pt x="450" y="818"/>
                  </a:cubicBezTo>
                  <a:cubicBezTo>
                    <a:pt x="634" y="782"/>
                    <a:pt x="818" y="726"/>
                    <a:pt x="992" y="662"/>
                  </a:cubicBezTo>
                  <a:cubicBezTo>
                    <a:pt x="1176" y="589"/>
                    <a:pt x="1341" y="497"/>
                    <a:pt x="1506" y="396"/>
                  </a:cubicBezTo>
                  <a:cubicBezTo>
                    <a:pt x="1662" y="304"/>
                    <a:pt x="1782" y="221"/>
                    <a:pt x="1782" y="221"/>
                  </a:cubicBezTo>
                  <a:cubicBezTo>
                    <a:pt x="1763" y="139"/>
                    <a:pt x="1727" y="65"/>
                    <a:pt x="167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5358950" y="3934625"/>
              <a:ext cx="61975" cy="67850"/>
            </a:xfrm>
            <a:custGeom>
              <a:avLst/>
              <a:gdLst/>
              <a:ahLst/>
              <a:cxnLst/>
              <a:rect l="l" t="t" r="r" b="b"/>
              <a:pathLst>
                <a:path w="2479" h="2714" extrusionOk="0">
                  <a:moveTo>
                    <a:pt x="215" y="0"/>
                  </a:moveTo>
                  <a:cubicBezTo>
                    <a:pt x="162" y="0"/>
                    <a:pt x="0" y="99"/>
                    <a:pt x="17" y="124"/>
                  </a:cubicBezTo>
                  <a:lnTo>
                    <a:pt x="302" y="675"/>
                  </a:lnTo>
                  <a:cubicBezTo>
                    <a:pt x="485" y="1005"/>
                    <a:pt x="706" y="1327"/>
                    <a:pt x="954" y="1620"/>
                  </a:cubicBezTo>
                  <a:cubicBezTo>
                    <a:pt x="1073" y="1740"/>
                    <a:pt x="1220" y="1878"/>
                    <a:pt x="1367" y="2015"/>
                  </a:cubicBezTo>
                  <a:cubicBezTo>
                    <a:pt x="1505" y="2144"/>
                    <a:pt x="1652" y="2263"/>
                    <a:pt x="1817" y="2374"/>
                  </a:cubicBezTo>
                  <a:lnTo>
                    <a:pt x="2331" y="2713"/>
                  </a:lnTo>
                  <a:cubicBezTo>
                    <a:pt x="2332" y="2714"/>
                    <a:pt x="2333" y="2714"/>
                    <a:pt x="2334" y="2714"/>
                  </a:cubicBezTo>
                  <a:cubicBezTo>
                    <a:pt x="2365" y="2714"/>
                    <a:pt x="2478" y="2556"/>
                    <a:pt x="2478" y="2520"/>
                  </a:cubicBezTo>
                  <a:lnTo>
                    <a:pt x="2046" y="2098"/>
                  </a:lnTo>
                  <a:cubicBezTo>
                    <a:pt x="1909" y="1979"/>
                    <a:pt x="1780" y="1841"/>
                    <a:pt x="1670" y="1703"/>
                  </a:cubicBezTo>
                  <a:cubicBezTo>
                    <a:pt x="1551" y="1556"/>
                    <a:pt x="1422" y="1418"/>
                    <a:pt x="1303" y="1299"/>
                  </a:cubicBezTo>
                  <a:cubicBezTo>
                    <a:pt x="1101" y="1051"/>
                    <a:pt x="797" y="748"/>
                    <a:pt x="595" y="473"/>
                  </a:cubicBezTo>
                  <a:lnTo>
                    <a:pt x="228" y="4"/>
                  </a:lnTo>
                  <a:cubicBezTo>
                    <a:pt x="225" y="1"/>
                    <a:pt x="221" y="0"/>
                    <a:pt x="2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5396575" y="3913775"/>
              <a:ext cx="45225" cy="51050"/>
            </a:xfrm>
            <a:custGeom>
              <a:avLst/>
              <a:gdLst/>
              <a:ahLst/>
              <a:cxnLst/>
              <a:rect l="l" t="t" r="r" b="b"/>
              <a:pathLst>
                <a:path w="1809" h="2042" extrusionOk="0">
                  <a:moveTo>
                    <a:pt x="197" y="1"/>
                  </a:moveTo>
                  <a:cubicBezTo>
                    <a:pt x="162" y="1"/>
                    <a:pt x="1" y="132"/>
                    <a:pt x="18" y="149"/>
                  </a:cubicBezTo>
                  <a:cubicBezTo>
                    <a:pt x="229" y="508"/>
                    <a:pt x="459" y="857"/>
                    <a:pt x="716" y="1187"/>
                  </a:cubicBezTo>
                  <a:cubicBezTo>
                    <a:pt x="1001" y="1490"/>
                    <a:pt x="1304" y="1775"/>
                    <a:pt x="1634" y="2041"/>
                  </a:cubicBezTo>
                  <a:cubicBezTo>
                    <a:pt x="1635" y="2041"/>
                    <a:pt x="1636" y="2042"/>
                    <a:pt x="1637" y="2042"/>
                  </a:cubicBezTo>
                  <a:cubicBezTo>
                    <a:pt x="1671" y="2042"/>
                    <a:pt x="1809" y="1902"/>
                    <a:pt x="1809" y="1867"/>
                  </a:cubicBezTo>
                  <a:cubicBezTo>
                    <a:pt x="1579" y="1527"/>
                    <a:pt x="1340" y="1196"/>
                    <a:pt x="1074" y="884"/>
                  </a:cubicBezTo>
                  <a:cubicBezTo>
                    <a:pt x="799" y="572"/>
                    <a:pt x="514" y="278"/>
                    <a:pt x="202" y="2"/>
                  </a:cubicBez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5434425" y="3872275"/>
              <a:ext cx="31500" cy="37675"/>
            </a:xfrm>
            <a:custGeom>
              <a:avLst/>
              <a:gdLst/>
              <a:ahLst/>
              <a:cxnLst/>
              <a:rect l="l" t="t" r="r" b="b"/>
              <a:pathLst>
                <a:path w="1260" h="1507" extrusionOk="0">
                  <a:moveTo>
                    <a:pt x="175" y="0"/>
                  </a:moveTo>
                  <a:cubicBezTo>
                    <a:pt x="102" y="46"/>
                    <a:pt x="47" y="110"/>
                    <a:pt x="1" y="175"/>
                  </a:cubicBezTo>
                  <a:cubicBezTo>
                    <a:pt x="139" y="423"/>
                    <a:pt x="295" y="661"/>
                    <a:pt x="460" y="891"/>
                  </a:cubicBezTo>
                  <a:cubicBezTo>
                    <a:pt x="644" y="1111"/>
                    <a:pt x="846" y="1313"/>
                    <a:pt x="1066" y="1506"/>
                  </a:cubicBezTo>
                  <a:cubicBezTo>
                    <a:pt x="1140" y="1470"/>
                    <a:pt x="1204" y="1424"/>
                    <a:pt x="1259" y="1359"/>
                  </a:cubicBezTo>
                  <a:cubicBezTo>
                    <a:pt x="1140" y="1093"/>
                    <a:pt x="1002" y="845"/>
                    <a:pt x="837" y="597"/>
                  </a:cubicBezTo>
                  <a:cubicBezTo>
                    <a:pt x="635" y="377"/>
                    <a:pt x="414" y="18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4961475" y="2684600"/>
              <a:ext cx="101725" cy="52200"/>
            </a:xfrm>
            <a:custGeom>
              <a:avLst/>
              <a:gdLst/>
              <a:ahLst/>
              <a:cxnLst/>
              <a:rect l="l" t="t" r="r" b="b"/>
              <a:pathLst>
                <a:path w="4069" h="2088" extrusionOk="0">
                  <a:moveTo>
                    <a:pt x="93" y="1"/>
                  </a:moveTo>
                  <a:cubicBezTo>
                    <a:pt x="47" y="1"/>
                    <a:pt x="1" y="230"/>
                    <a:pt x="47" y="240"/>
                  </a:cubicBezTo>
                  <a:cubicBezTo>
                    <a:pt x="47" y="240"/>
                    <a:pt x="1332" y="607"/>
                    <a:pt x="2067" y="974"/>
                  </a:cubicBezTo>
                  <a:cubicBezTo>
                    <a:pt x="2490" y="1158"/>
                    <a:pt x="2894" y="1378"/>
                    <a:pt x="3270" y="1635"/>
                  </a:cubicBezTo>
                  <a:cubicBezTo>
                    <a:pt x="3426" y="1736"/>
                    <a:pt x="3564" y="1838"/>
                    <a:pt x="3711" y="1957"/>
                  </a:cubicBezTo>
                  <a:lnTo>
                    <a:pt x="3885" y="2085"/>
                  </a:lnTo>
                  <a:cubicBezTo>
                    <a:pt x="3888" y="2087"/>
                    <a:pt x="3890" y="2087"/>
                    <a:pt x="3893" y="2087"/>
                  </a:cubicBezTo>
                  <a:cubicBezTo>
                    <a:pt x="3940" y="2087"/>
                    <a:pt x="4068" y="1963"/>
                    <a:pt x="4051" y="1911"/>
                  </a:cubicBezTo>
                  <a:lnTo>
                    <a:pt x="3895" y="1746"/>
                  </a:lnTo>
                  <a:cubicBezTo>
                    <a:pt x="3766" y="1608"/>
                    <a:pt x="3638" y="1470"/>
                    <a:pt x="3491" y="1351"/>
                  </a:cubicBezTo>
                  <a:cubicBezTo>
                    <a:pt x="3123" y="1020"/>
                    <a:pt x="2710" y="754"/>
                    <a:pt x="2269" y="543"/>
                  </a:cubicBezTo>
                  <a:cubicBezTo>
                    <a:pt x="1819" y="350"/>
                    <a:pt x="1351" y="212"/>
                    <a:pt x="873" y="120"/>
                  </a:cubicBezTo>
                  <a:cubicBezTo>
                    <a:pt x="653" y="74"/>
                    <a:pt x="460" y="47"/>
                    <a:pt x="313" y="28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4967225" y="2722950"/>
              <a:ext cx="38125" cy="31250"/>
            </a:xfrm>
            <a:custGeom>
              <a:avLst/>
              <a:gdLst/>
              <a:ahLst/>
              <a:cxnLst/>
              <a:rect l="l" t="t" r="r" b="b"/>
              <a:pathLst>
                <a:path w="1525" h="1250" extrusionOk="0">
                  <a:moveTo>
                    <a:pt x="175" y="0"/>
                  </a:moveTo>
                  <a:cubicBezTo>
                    <a:pt x="157" y="0"/>
                    <a:pt x="0" y="175"/>
                    <a:pt x="0" y="175"/>
                  </a:cubicBezTo>
                  <a:cubicBezTo>
                    <a:pt x="0" y="175"/>
                    <a:pt x="92" y="285"/>
                    <a:pt x="202" y="423"/>
                  </a:cubicBezTo>
                  <a:cubicBezTo>
                    <a:pt x="331" y="570"/>
                    <a:pt x="469" y="708"/>
                    <a:pt x="625" y="818"/>
                  </a:cubicBezTo>
                  <a:cubicBezTo>
                    <a:pt x="754" y="919"/>
                    <a:pt x="956" y="1011"/>
                    <a:pt x="1093" y="1102"/>
                  </a:cubicBezTo>
                  <a:lnTo>
                    <a:pt x="1350" y="1249"/>
                  </a:lnTo>
                  <a:cubicBezTo>
                    <a:pt x="1415" y="1203"/>
                    <a:pt x="1479" y="1148"/>
                    <a:pt x="1525" y="1075"/>
                  </a:cubicBezTo>
                  <a:cubicBezTo>
                    <a:pt x="1525" y="1075"/>
                    <a:pt x="1433" y="965"/>
                    <a:pt x="1323" y="827"/>
                  </a:cubicBezTo>
                  <a:cubicBezTo>
                    <a:pt x="1194" y="680"/>
                    <a:pt x="1057" y="551"/>
                    <a:pt x="900" y="432"/>
                  </a:cubicBezTo>
                  <a:cubicBezTo>
                    <a:pt x="772" y="331"/>
                    <a:pt x="570" y="239"/>
                    <a:pt x="432" y="157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4519075" y="4993800"/>
              <a:ext cx="41125" cy="11750"/>
            </a:xfrm>
            <a:custGeom>
              <a:avLst/>
              <a:gdLst/>
              <a:ahLst/>
              <a:cxnLst/>
              <a:rect l="l" t="t" r="r" b="b"/>
              <a:pathLst>
                <a:path w="1645" h="470" extrusionOk="0">
                  <a:moveTo>
                    <a:pt x="822" y="1"/>
                  </a:moveTo>
                  <a:cubicBezTo>
                    <a:pt x="551" y="1"/>
                    <a:pt x="280" y="38"/>
                    <a:pt x="19" y="111"/>
                  </a:cubicBezTo>
                  <a:cubicBezTo>
                    <a:pt x="0" y="194"/>
                    <a:pt x="0" y="276"/>
                    <a:pt x="19" y="359"/>
                  </a:cubicBezTo>
                  <a:cubicBezTo>
                    <a:pt x="280" y="432"/>
                    <a:pt x="551" y="469"/>
                    <a:pt x="822" y="469"/>
                  </a:cubicBezTo>
                  <a:cubicBezTo>
                    <a:pt x="1093" y="469"/>
                    <a:pt x="1364" y="432"/>
                    <a:pt x="1626" y="359"/>
                  </a:cubicBezTo>
                  <a:cubicBezTo>
                    <a:pt x="1644" y="276"/>
                    <a:pt x="1644" y="194"/>
                    <a:pt x="1626" y="111"/>
                  </a:cubicBezTo>
                  <a:cubicBezTo>
                    <a:pt x="1364" y="38"/>
                    <a:pt x="1093" y="1"/>
                    <a:pt x="8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4519075" y="4966475"/>
              <a:ext cx="27350" cy="11925"/>
            </a:xfrm>
            <a:custGeom>
              <a:avLst/>
              <a:gdLst/>
              <a:ahLst/>
              <a:cxnLst/>
              <a:rect l="l" t="t" r="r" b="b"/>
              <a:pathLst>
                <a:path w="1094" h="477" extrusionOk="0">
                  <a:moveTo>
                    <a:pt x="547" y="1"/>
                  </a:moveTo>
                  <a:cubicBezTo>
                    <a:pt x="363" y="1"/>
                    <a:pt x="179" y="38"/>
                    <a:pt x="9" y="111"/>
                  </a:cubicBezTo>
                  <a:cubicBezTo>
                    <a:pt x="0" y="194"/>
                    <a:pt x="0" y="277"/>
                    <a:pt x="9" y="359"/>
                  </a:cubicBezTo>
                  <a:cubicBezTo>
                    <a:pt x="179" y="437"/>
                    <a:pt x="363" y="476"/>
                    <a:pt x="547" y="476"/>
                  </a:cubicBezTo>
                  <a:cubicBezTo>
                    <a:pt x="730" y="476"/>
                    <a:pt x="914" y="437"/>
                    <a:pt x="1084" y="359"/>
                  </a:cubicBezTo>
                  <a:cubicBezTo>
                    <a:pt x="1093" y="277"/>
                    <a:pt x="1093" y="194"/>
                    <a:pt x="1084" y="111"/>
                  </a:cubicBezTo>
                  <a:cubicBezTo>
                    <a:pt x="914" y="38"/>
                    <a:pt x="730" y="1"/>
                    <a:pt x="5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4518850" y="4942675"/>
              <a:ext cx="48000" cy="11850"/>
            </a:xfrm>
            <a:custGeom>
              <a:avLst/>
              <a:gdLst/>
              <a:ahLst/>
              <a:cxnLst/>
              <a:rect l="l" t="t" r="r" b="b"/>
              <a:pathLst>
                <a:path w="1920" h="474" extrusionOk="0">
                  <a:moveTo>
                    <a:pt x="963" y="0"/>
                  </a:moveTo>
                  <a:cubicBezTo>
                    <a:pt x="648" y="0"/>
                    <a:pt x="331" y="39"/>
                    <a:pt x="18" y="117"/>
                  </a:cubicBezTo>
                  <a:cubicBezTo>
                    <a:pt x="0" y="191"/>
                    <a:pt x="0" y="273"/>
                    <a:pt x="18" y="356"/>
                  </a:cubicBezTo>
                  <a:cubicBezTo>
                    <a:pt x="331" y="434"/>
                    <a:pt x="648" y="473"/>
                    <a:pt x="963" y="473"/>
                  </a:cubicBezTo>
                  <a:cubicBezTo>
                    <a:pt x="1279" y="473"/>
                    <a:pt x="1593" y="434"/>
                    <a:pt x="1901" y="356"/>
                  </a:cubicBezTo>
                  <a:cubicBezTo>
                    <a:pt x="1919" y="273"/>
                    <a:pt x="1919" y="191"/>
                    <a:pt x="1901" y="117"/>
                  </a:cubicBezTo>
                  <a:cubicBezTo>
                    <a:pt x="1593" y="39"/>
                    <a:pt x="1279" y="0"/>
                    <a:pt x="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5640150" y="4426425"/>
              <a:ext cx="72800" cy="12425"/>
            </a:xfrm>
            <a:custGeom>
              <a:avLst/>
              <a:gdLst/>
              <a:ahLst/>
              <a:cxnLst/>
              <a:rect l="l" t="t" r="r" b="b"/>
              <a:pathLst>
                <a:path w="2912" h="497" extrusionOk="0">
                  <a:moveTo>
                    <a:pt x="2195" y="1"/>
                  </a:moveTo>
                  <a:cubicBezTo>
                    <a:pt x="1942" y="1"/>
                    <a:pt x="1667" y="14"/>
                    <a:pt x="1451" y="22"/>
                  </a:cubicBezTo>
                  <a:cubicBezTo>
                    <a:pt x="1209" y="38"/>
                    <a:pt x="905" y="78"/>
                    <a:pt x="645" y="78"/>
                  </a:cubicBezTo>
                  <a:cubicBezTo>
                    <a:pt x="619" y="78"/>
                    <a:pt x="594" y="78"/>
                    <a:pt x="570" y="77"/>
                  </a:cubicBezTo>
                  <a:cubicBezTo>
                    <a:pt x="459" y="77"/>
                    <a:pt x="340" y="68"/>
                    <a:pt x="230" y="58"/>
                  </a:cubicBezTo>
                  <a:lnTo>
                    <a:pt x="92" y="40"/>
                  </a:lnTo>
                  <a:cubicBezTo>
                    <a:pt x="65" y="40"/>
                    <a:pt x="0" y="260"/>
                    <a:pt x="28" y="270"/>
                  </a:cubicBezTo>
                  <a:lnTo>
                    <a:pt x="166" y="325"/>
                  </a:lnTo>
                  <a:cubicBezTo>
                    <a:pt x="285" y="361"/>
                    <a:pt x="404" y="398"/>
                    <a:pt x="533" y="426"/>
                  </a:cubicBezTo>
                  <a:cubicBezTo>
                    <a:pt x="769" y="474"/>
                    <a:pt x="1011" y="497"/>
                    <a:pt x="1250" y="497"/>
                  </a:cubicBezTo>
                  <a:cubicBezTo>
                    <a:pt x="1327" y="497"/>
                    <a:pt x="1403" y="494"/>
                    <a:pt x="1479" y="490"/>
                  </a:cubicBezTo>
                  <a:cubicBezTo>
                    <a:pt x="1764" y="472"/>
                    <a:pt x="2113" y="407"/>
                    <a:pt x="2388" y="352"/>
                  </a:cubicBezTo>
                  <a:cubicBezTo>
                    <a:pt x="2673" y="297"/>
                    <a:pt x="2884" y="270"/>
                    <a:pt x="2884" y="270"/>
                  </a:cubicBezTo>
                  <a:cubicBezTo>
                    <a:pt x="2911" y="196"/>
                    <a:pt x="2911" y="114"/>
                    <a:pt x="2884" y="31"/>
                  </a:cubicBezTo>
                  <a:cubicBezTo>
                    <a:pt x="2884" y="31"/>
                    <a:pt x="2664" y="12"/>
                    <a:pt x="2370" y="3"/>
                  </a:cubicBezTo>
                  <a:cubicBezTo>
                    <a:pt x="2314" y="2"/>
                    <a:pt x="2255" y="1"/>
                    <a:pt x="21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5661500" y="4407200"/>
              <a:ext cx="30775" cy="11925"/>
            </a:xfrm>
            <a:custGeom>
              <a:avLst/>
              <a:gdLst/>
              <a:ahLst/>
              <a:cxnLst/>
              <a:rect l="l" t="t" r="r" b="b"/>
              <a:pathLst>
                <a:path w="1231" h="477" extrusionOk="0">
                  <a:moveTo>
                    <a:pt x="612" y="1"/>
                  </a:moveTo>
                  <a:cubicBezTo>
                    <a:pt x="407" y="1"/>
                    <a:pt x="202" y="38"/>
                    <a:pt x="10" y="111"/>
                  </a:cubicBezTo>
                  <a:cubicBezTo>
                    <a:pt x="0" y="194"/>
                    <a:pt x="0" y="276"/>
                    <a:pt x="10" y="359"/>
                  </a:cubicBezTo>
                  <a:cubicBezTo>
                    <a:pt x="202" y="437"/>
                    <a:pt x="407" y="476"/>
                    <a:pt x="612" y="476"/>
                  </a:cubicBezTo>
                  <a:cubicBezTo>
                    <a:pt x="818" y="476"/>
                    <a:pt x="1024" y="437"/>
                    <a:pt x="1222" y="359"/>
                  </a:cubicBezTo>
                  <a:cubicBezTo>
                    <a:pt x="1231" y="276"/>
                    <a:pt x="1231" y="194"/>
                    <a:pt x="1222" y="111"/>
                  </a:cubicBezTo>
                  <a:cubicBezTo>
                    <a:pt x="1024" y="38"/>
                    <a:pt x="818" y="1"/>
                    <a:pt x="6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5688125" y="4384025"/>
              <a:ext cx="34925" cy="11600"/>
            </a:xfrm>
            <a:custGeom>
              <a:avLst/>
              <a:gdLst/>
              <a:ahLst/>
              <a:cxnLst/>
              <a:rect l="l" t="t" r="r" b="b"/>
              <a:pathLst>
                <a:path w="1397" h="464" extrusionOk="0">
                  <a:moveTo>
                    <a:pt x="689" y="0"/>
                  </a:moveTo>
                  <a:cubicBezTo>
                    <a:pt x="533" y="19"/>
                    <a:pt x="377" y="55"/>
                    <a:pt x="230" y="120"/>
                  </a:cubicBezTo>
                  <a:cubicBezTo>
                    <a:pt x="102" y="175"/>
                    <a:pt x="1" y="230"/>
                    <a:pt x="1" y="230"/>
                  </a:cubicBezTo>
                  <a:cubicBezTo>
                    <a:pt x="10" y="313"/>
                    <a:pt x="37" y="386"/>
                    <a:pt x="74" y="460"/>
                  </a:cubicBezTo>
                  <a:lnTo>
                    <a:pt x="304" y="460"/>
                  </a:lnTo>
                  <a:cubicBezTo>
                    <a:pt x="389" y="460"/>
                    <a:pt x="491" y="464"/>
                    <a:pt x="585" y="464"/>
                  </a:cubicBezTo>
                  <a:cubicBezTo>
                    <a:pt x="632" y="464"/>
                    <a:pt x="677" y="463"/>
                    <a:pt x="717" y="460"/>
                  </a:cubicBezTo>
                  <a:cubicBezTo>
                    <a:pt x="947" y="432"/>
                    <a:pt x="1167" y="386"/>
                    <a:pt x="1378" y="331"/>
                  </a:cubicBezTo>
                  <a:cubicBezTo>
                    <a:pt x="1397" y="257"/>
                    <a:pt x="1397" y="175"/>
                    <a:pt x="1387" y="101"/>
                  </a:cubicBezTo>
                  <a:cubicBezTo>
                    <a:pt x="1158" y="37"/>
                    <a:pt x="928" y="0"/>
                    <a:pt x="6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6507975" y="4558975"/>
              <a:ext cx="15650" cy="28950"/>
            </a:xfrm>
            <a:custGeom>
              <a:avLst/>
              <a:gdLst/>
              <a:ahLst/>
              <a:cxnLst/>
              <a:rect l="l" t="t" r="r" b="b"/>
              <a:pathLst>
                <a:path w="626" h="1158" extrusionOk="0">
                  <a:moveTo>
                    <a:pt x="231" y="0"/>
                  </a:moveTo>
                  <a:cubicBezTo>
                    <a:pt x="148" y="19"/>
                    <a:pt x="65" y="37"/>
                    <a:pt x="1" y="83"/>
                  </a:cubicBezTo>
                  <a:cubicBezTo>
                    <a:pt x="1" y="276"/>
                    <a:pt x="38" y="478"/>
                    <a:pt x="93" y="661"/>
                  </a:cubicBezTo>
                  <a:cubicBezTo>
                    <a:pt x="175" y="836"/>
                    <a:pt x="276" y="1001"/>
                    <a:pt x="396" y="1157"/>
                  </a:cubicBezTo>
                  <a:cubicBezTo>
                    <a:pt x="478" y="1139"/>
                    <a:pt x="552" y="1111"/>
                    <a:pt x="625" y="1075"/>
                  </a:cubicBezTo>
                  <a:cubicBezTo>
                    <a:pt x="616" y="873"/>
                    <a:pt x="589" y="680"/>
                    <a:pt x="534" y="487"/>
                  </a:cubicBezTo>
                  <a:cubicBezTo>
                    <a:pt x="451" y="312"/>
                    <a:pt x="350" y="147"/>
                    <a:pt x="2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6534400" y="4542775"/>
              <a:ext cx="19750" cy="41925"/>
            </a:xfrm>
            <a:custGeom>
              <a:avLst/>
              <a:gdLst/>
              <a:ahLst/>
              <a:cxnLst/>
              <a:rect l="l" t="t" r="r" b="b"/>
              <a:pathLst>
                <a:path w="790" h="1677" extrusionOk="0">
                  <a:moveTo>
                    <a:pt x="142" y="1"/>
                  </a:moveTo>
                  <a:cubicBezTo>
                    <a:pt x="101" y="1"/>
                    <a:pt x="60" y="5"/>
                    <a:pt x="18" y="15"/>
                  </a:cubicBezTo>
                  <a:cubicBezTo>
                    <a:pt x="18" y="15"/>
                    <a:pt x="0" y="152"/>
                    <a:pt x="0" y="345"/>
                  </a:cubicBezTo>
                  <a:cubicBezTo>
                    <a:pt x="9" y="538"/>
                    <a:pt x="37" y="740"/>
                    <a:pt x="101" y="933"/>
                  </a:cubicBezTo>
                  <a:cubicBezTo>
                    <a:pt x="230" y="1199"/>
                    <a:pt x="386" y="1447"/>
                    <a:pt x="569" y="1677"/>
                  </a:cubicBezTo>
                  <a:cubicBezTo>
                    <a:pt x="652" y="1658"/>
                    <a:pt x="726" y="1612"/>
                    <a:pt x="790" y="1567"/>
                  </a:cubicBezTo>
                  <a:cubicBezTo>
                    <a:pt x="790" y="1567"/>
                    <a:pt x="661" y="1052"/>
                    <a:pt x="551" y="758"/>
                  </a:cubicBezTo>
                  <a:cubicBezTo>
                    <a:pt x="505" y="611"/>
                    <a:pt x="395" y="437"/>
                    <a:pt x="358" y="281"/>
                  </a:cubicBezTo>
                  <a:lnTo>
                    <a:pt x="266" y="15"/>
                  </a:lnTo>
                  <a:cubicBezTo>
                    <a:pt x="225" y="5"/>
                    <a:pt x="184" y="1"/>
                    <a:pt x="1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6586050" y="4548400"/>
              <a:ext cx="11725" cy="21625"/>
            </a:xfrm>
            <a:custGeom>
              <a:avLst/>
              <a:gdLst/>
              <a:ahLst/>
              <a:cxnLst/>
              <a:rect l="l" t="t" r="r" b="b"/>
              <a:pathLst>
                <a:path w="469" h="865" extrusionOk="0">
                  <a:moveTo>
                    <a:pt x="221" y="1"/>
                  </a:moveTo>
                  <a:cubicBezTo>
                    <a:pt x="147" y="28"/>
                    <a:pt x="74" y="65"/>
                    <a:pt x="10" y="111"/>
                  </a:cubicBezTo>
                  <a:lnTo>
                    <a:pt x="10" y="249"/>
                  </a:lnTo>
                  <a:cubicBezTo>
                    <a:pt x="0" y="322"/>
                    <a:pt x="0" y="405"/>
                    <a:pt x="10" y="478"/>
                  </a:cubicBezTo>
                  <a:cubicBezTo>
                    <a:pt x="37" y="607"/>
                    <a:pt x="83" y="735"/>
                    <a:pt x="138" y="855"/>
                  </a:cubicBezTo>
                  <a:cubicBezTo>
                    <a:pt x="212" y="864"/>
                    <a:pt x="294" y="864"/>
                    <a:pt x="377" y="864"/>
                  </a:cubicBezTo>
                  <a:cubicBezTo>
                    <a:pt x="441" y="717"/>
                    <a:pt x="469" y="570"/>
                    <a:pt x="469" y="414"/>
                  </a:cubicBezTo>
                  <a:cubicBezTo>
                    <a:pt x="450" y="313"/>
                    <a:pt x="404" y="212"/>
                    <a:pt x="340" y="129"/>
                  </a:cubicBezTo>
                  <a:cubicBezTo>
                    <a:pt x="303" y="83"/>
                    <a:pt x="267" y="38"/>
                    <a:pt x="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5023025" y="5183675"/>
              <a:ext cx="13800" cy="61625"/>
            </a:xfrm>
            <a:custGeom>
              <a:avLst/>
              <a:gdLst/>
              <a:ahLst/>
              <a:cxnLst/>
              <a:rect l="l" t="t" r="r" b="b"/>
              <a:pathLst>
                <a:path w="552" h="2465" extrusionOk="0">
                  <a:moveTo>
                    <a:pt x="353" y="0"/>
                  </a:moveTo>
                  <a:cubicBezTo>
                    <a:pt x="331" y="0"/>
                    <a:pt x="315" y="3"/>
                    <a:pt x="312" y="10"/>
                  </a:cubicBezTo>
                  <a:cubicBezTo>
                    <a:pt x="193" y="396"/>
                    <a:pt x="92" y="800"/>
                    <a:pt x="9" y="1204"/>
                  </a:cubicBezTo>
                  <a:cubicBezTo>
                    <a:pt x="0" y="1617"/>
                    <a:pt x="9" y="2030"/>
                    <a:pt x="46" y="2443"/>
                  </a:cubicBezTo>
                  <a:cubicBezTo>
                    <a:pt x="83" y="2457"/>
                    <a:pt x="122" y="2464"/>
                    <a:pt x="162" y="2464"/>
                  </a:cubicBezTo>
                  <a:cubicBezTo>
                    <a:pt x="202" y="2464"/>
                    <a:pt x="243" y="2457"/>
                    <a:pt x="285" y="2443"/>
                  </a:cubicBezTo>
                  <a:cubicBezTo>
                    <a:pt x="459" y="1654"/>
                    <a:pt x="551" y="855"/>
                    <a:pt x="551" y="47"/>
                  </a:cubicBezTo>
                  <a:cubicBezTo>
                    <a:pt x="551" y="26"/>
                    <a:pt x="422" y="0"/>
                    <a:pt x="3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4995475" y="5207675"/>
              <a:ext cx="12175" cy="30775"/>
            </a:xfrm>
            <a:custGeom>
              <a:avLst/>
              <a:gdLst/>
              <a:ahLst/>
              <a:cxnLst/>
              <a:rect l="l" t="t" r="r" b="b"/>
              <a:pathLst>
                <a:path w="487" h="1231" extrusionOk="0">
                  <a:moveTo>
                    <a:pt x="316" y="0"/>
                  </a:moveTo>
                  <a:cubicBezTo>
                    <a:pt x="276" y="0"/>
                    <a:pt x="234" y="5"/>
                    <a:pt x="193" y="14"/>
                  </a:cubicBezTo>
                  <a:cubicBezTo>
                    <a:pt x="110" y="189"/>
                    <a:pt x="46" y="381"/>
                    <a:pt x="9" y="574"/>
                  </a:cubicBezTo>
                  <a:cubicBezTo>
                    <a:pt x="0" y="795"/>
                    <a:pt x="18" y="1006"/>
                    <a:pt x="55" y="1217"/>
                  </a:cubicBezTo>
                  <a:cubicBezTo>
                    <a:pt x="96" y="1226"/>
                    <a:pt x="138" y="1231"/>
                    <a:pt x="179" y="1231"/>
                  </a:cubicBezTo>
                  <a:cubicBezTo>
                    <a:pt x="220" y="1231"/>
                    <a:pt x="262" y="1226"/>
                    <a:pt x="303" y="1217"/>
                  </a:cubicBezTo>
                  <a:cubicBezTo>
                    <a:pt x="386" y="1043"/>
                    <a:pt x="441" y="850"/>
                    <a:pt x="478" y="657"/>
                  </a:cubicBezTo>
                  <a:cubicBezTo>
                    <a:pt x="487" y="437"/>
                    <a:pt x="478" y="225"/>
                    <a:pt x="432" y="14"/>
                  </a:cubicBezTo>
                  <a:cubicBezTo>
                    <a:pt x="395" y="5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4699750" y="4591350"/>
              <a:ext cx="30800" cy="11900"/>
            </a:xfrm>
            <a:custGeom>
              <a:avLst/>
              <a:gdLst/>
              <a:ahLst/>
              <a:cxnLst/>
              <a:rect l="l" t="t" r="r" b="b"/>
              <a:pathLst>
                <a:path w="1232" h="476" extrusionOk="0">
                  <a:moveTo>
                    <a:pt x="613" y="0"/>
                  </a:moveTo>
                  <a:cubicBezTo>
                    <a:pt x="407" y="0"/>
                    <a:pt x="203" y="37"/>
                    <a:pt x="10" y="110"/>
                  </a:cubicBezTo>
                  <a:cubicBezTo>
                    <a:pt x="1" y="193"/>
                    <a:pt x="1" y="276"/>
                    <a:pt x="10" y="358"/>
                  </a:cubicBezTo>
                  <a:cubicBezTo>
                    <a:pt x="203" y="436"/>
                    <a:pt x="407" y="475"/>
                    <a:pt x="613" y="475"/>
                  </a:cubicBezTo>
                  <a:cubicBezTo>
                    <a:pt x="818" y="475"/>
                    <a:pt x="1025" y="436"/>
                    <a:pt x="1222" y="358"/>
                  </a:cubicBezTo>
                  <a:cubicBezTo>
                    <a:pt x="1231" y="276"/>
                    <a:pt x="1231" y="193"/>
                    <a:pt x="1222" y="110"/>
                  </a:cubicBezTo>
                  <a:cubicBezTo>
                    <a:pt x="1025" y="37"/>
                    <a:pt x="818" y="0"/>
                    <a:pt x="6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4699750" y="4570900"/>
              <a:ext cx="20700" cy="11900"/>
            </a:xfrm>
            <a:custGeom>
              <a:avLst/>
              <a:gdLst/>
              <a:ahLst/>
              <a:cxnLst/>
              <a:rect l="l" t="t" r="r" b="b"/>
              <a:pathLst>
                <a:path w="828" h="476" extrusionOk="0">
                  <a:moveTo>
                    <a:pt x="414" y="1"/>
                  </a:moveTo>
                  <a:cubicBezTo>
                    <a:pt x="274" y="1"/>
                    <a:pt x="134" y="37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34" y="437"/>
                    <a:pt x="274" y="476"/>
                    <a:pt x="414" y="476"/>
                  </a:cubicBezTo>
                  <a:cubicBezTo>
                    <a:pt x="554" y="476"/>
                    <a:pt x="694" y="437"/>
                    <a:pt x="818" y="359"/>
                  </a:cubicBezTo>
                  <a:cubicBezTo>
                    <a:pt x="827" y="276"/>
                    <a:pt x="827" y="194"/>
                    <a:pt x="818" y="111"/>
                  </a:cubicBezTo>
                  <a:cubicBezTo>
                    <a:pt x="694" y="37"/>
                    <a:pt x="554" y="1"/>
                    <a:pt x="4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6" name="Google Shape;2166;p34"/>
          <p:cNvGrpSpPr/>
          <p:nvPr/>
        </p:nvGrpSpPr>
        <p:grpSpPr>
          <a:xfrm>
            <a:off x="19737345" y="11379095"/>
            <a:ext cx="259864" cy="530392"/>
            <a:chOff x="8800202" y="3370171"/>
            <a:chExt cx="52288" cy="106721"/>
          </a:xfrm>
        </p:grpSpPr>
        <p:sp>
          <p:nvSpPr>
            <p:cNvPr id="2167" name="Google Shape;2167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0" name="Google Shape;2170;p34"/>
          <p:cNvGrpSpPr/>
          <p:nvPr/>
        </p:nvGrpSpPr>
        <p:grpSpPr>
          <a:xfrm>
            <a:off x="22396812" y="13051095"/>
            <a:ext cx="259864" cy="530392"/>
            <a:chOff x="8800202" y="3370171"/>
            <a:chExt cx="52288" cy="106721"/>
          </a:xfrm>
        </p:grpSpPr>
        <p:sp>
          <p:nvSpPr>
            <p:cNvPr id="2171" name="Google Shape;2171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4" name="Google Shape;2174;p34"/>
          <p:cNvGrpSpPr/>
          <p:nvPr/>
        </p:nvGrpSpPr>
        <p:grpSpPr>
          <a:xfrm rot="-6785158">
            <a:off x="9450029" y="9979036"/>
            <a:ext cx="259872" cy="530408"/>
            <a:chOff x="8800202" y="3370171"/>
            <a:chExt cx="52288" cy="106721"/>
          </a:xfrm>
        </p:grpSpPr>
        <p:sp>
          <p:nvSpPr>
            <p:cNvPr id="2175" name="Google Shape;2175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" name="Google Shape;2095;p34">
            <a:extLst>
              <a:ext uri="{FF2B5EF4-FFF2-40B4-BE49-F238E27FC236}">
                <a16:creationId xmlns:a16="http://schemas.microsoft.com/office/drawing/2014/main" id="{41FEBC6A-3445-4234-B520-7C65AFBF7C0F}"/>
              </a:ext>
            </a:extLst>
          </p:cNvPr>
          <p:cNvSpPr txBox="1">
            <a:spLocks/>
          </p:cNvSpPr>
          <p:nvPr/>
        </p:nvSpPr>
        <p:spPr>
          <a:xfrm>
            <a:off x="5670533" y="1128635"/>
            <a:ext cx="11147200" cy="5214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/>
              <a:t>“This is a quote. Words full of wisdom that someone important said and can make the reader get inspired.”</a:t>
            </a:r>
          </a:p>
        </p:txBody>
      </p:sp>
      <p:sp>
        <p:nvSpPr>
          <p:cNvPr id="90" name="Google Shape;2096;p34">
            <a:extLst>
              <a:ext uri="{FF2B5EF4-FFF2-40B4-BE49-F238E27FC236}">
                <a16:creationId xmlns:a16="http://schemas.microsoft.com/office/drawing/2014/main" id="{063B2508-5AE7-474A-9AC8-6418F1763163}"/>
              </a:ext>
            </a:extLst>
          </p:cNvPr>
          <p:cNvSpPr txBox="1">
            <a:spLocks/>
          </p:cNvSpPr>
          <p:nvPr/>
        </p:nvSpPr>
        <p:spPr>
          <a:xfrm>
            <a:off x="12344400" y="8106867"/>
            <a:ext cx="7507600" cy="275757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8000"/>
              <a:t>—Someone Famous</a:t>
            </a:r>
          </a:p>
        </p:txBody>
      </p:sp>
    </p:spTree>
    <p:extLst>
      <p:ext uri="{BB962C8B-B14F-4D97-AF65-F5344CB8AC3E}">
        <p14:creationId xmlns:p14="http://schemas.microsoft.com/office/powerpoint/2010/main" val="41107869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6EBB110-CE20-480A-AB1B-20BB51043EE4}"/>
              </a:ext>
            </a:extLst>
          </p:cNvPr>
          <p:cNvSpPr txBox="1"/>
          <p:nvPr/>
        </p:nvSpPr>
        <p:spPr>
          <a:xfrm>
            <a:off x="2532086" y="11673795"/>
            <a:ext cx="11206154" cy="1107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6600">
                <a:solidFill>
                  <a:srgbClr val="000000"/>
                </a:solidFill>
                <a:latin typeface="Montserrat "/>
              </a:rPr>
              <a:t>Education Infographics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E61771-DDDC-4555-BAA2-B893396D11CE}"/>
              </a:ext>
            </a:extLst>
          </p:cNvPr>
          <p:cNvSpPr txBox="1"/>
          <p:nvPr/>
        </p:nvSpPr>
        <p:spPr>
          <a:xfrm>
            <a:off x="8499227" y="3001298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>
                <a:solidFill>
                  <a:srgbClr val="000000"/>
                </a:solidFill>
                <a:latin typeface="Montserrat Light "/>
              </a:rPr>
              <a:t>Creative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D3F25EE-7626-4140-8FA4-BBF94D0374BC}"/>
              </a:ext>
            </a:extLst>
          </p:cNvPr>
          <p:cNvSpPr txBox="1"/>
          <p:nvPr/>
        </p:nvSpPr>
        <p:spPr>
          <a:xfrm>
            <a:off x="8499227" y="6653401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>
                <a:solidFill>
                  <a:srgbClr val="000000"/>
                </a:solidFill>
                <a:latin typeface="Montserrat Light "/>
              </a:rPr>
              <a:t>Idea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1DDF2E-403E-4BA1-9E0B-90B983A35D42}"/>
              </a:ext>
            </a:extLst>
          </p:cNvPr>
          <p:cNvSpPr txBox="1"/>
          <p:nvPr/>
        </p:nvSpPr>
        <p:spPr>
          <a:xfrm>
            <a:off x="8375857" y="7908869"/>
            <a:ext cx="33268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>
                <a:solidFill>
                  <a:srgbClr val="000000"/>
                </a:solidFill>
                <a:latin typeface="Montserrat Light "/>
              </a:rPr>
              <a:t>Mind 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31474A1-2C1D-45E5-9273-A2322E7B9725}"/>
              </a:ext>
            </a:extLst>
          </p:cNvPr>
          <p:cNvSpPr txBox="1"/>
          <p:nvPr/>
        </p:nvSpPr>
        <p:spPr>
          <a:xfrm>
            <a:off x="4841170" y="4333801"/>
            <a:ext cx="29191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>
                <a:solidFill>
                  <a:srgbClr val="000000"/>
                </a:solidFill>
                <a:latin typeface="Montserrat Light "/>
              </a:rPr>
              <a:t>Learn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7D2FF6A-5459-4E31-8FDD-B27672A83DF1}"/>
              </a:ext>
            </a:extLst>
          </p:cNvPr>
          <p:cNvSpPr txBox="1"/>
          <p:nvPr/>
        </p:nvSpPr>
        <p:spPr>
          <a:xfrm>
            <a:off x="3904503" y="5330666"/>
            <a:ext cx="2919144" cy="461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438278"/>
            <a:r>
              <a:rPr lang="en-US" sz="2400">
                <a:solidFill>
                  <a:srgbClr val="000000"/>
                </a:solidFill>
                <a:latin typeface="Montserrat Light "/>
              </a:rPr>
              <a:t>Brain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C85662D-A6BE-4C03-AEB6-4573C2BC953F}"/>
              </a:ext>
            </a:extLst>
          </p:cNvPr>
          <p:cNvSpPr/>
          <p:nvPr/>
        </p:nvSpPr>
        <p:spPr>
          <a:xfrm>
            <a:off x="15010860" y="892344"/>
            <a:ext cx="5578554" cy="11983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2438278">
              <a:lnSpc>
                <a:spcPct val="150000"/>
              </a:lnSpc>
            </a:pPr>
            <a:r>
              <a:rPr lang="en-US" sz="4000" b="1">
                <a:solidFill>
                  <a:srgbClr val="000000"/>
                </a:solidFill>
                <a:latin typeface="Montserrat Light "/>
              </a:rPr>
              <a:t>Lorem Ipsum</a:t>
            </a:r>
            <a:r>
              <a:rPr lang="en-US" sz="4000">
                <a:solidFill>
                  <a:srgbClr val="000000"/>
                </a:solidFill>
                <a:latin typeface="Montserrat Light "/>
              </a:rPr>
              <a:t> is simply dummy text of the printing and typesetting industry. Lorem Ipsum has been the industry's standard dummy text ever since the 1500s, when an unknown printer took a galley of type and scrambled it to make a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7254571-EB20-4BE1-83EA-01D407B18E78}"/>
              </a:ext>
            </a:extLst>
          </p:cNvPr>
          <p:cNvSpPr/>
          <p:nvPr/>
        </p:nvSpPr>
        <p:spPr>
          <a:xfrm>
            <a:off x="9703098" y="2772327"/>
            <a:ext cx="2206573" cy="1472014"/>
          </a:xfrm>
          <a:custGeom>
            <a:avLst/>
            <a:gdLst>
              <a:gd name="connsiteX0" fmla="*/ 0 w 2206573"/>
              <a:gd name="connsiteY0" fmla="*/ 0 h 1472014"/>
              <a:gd name="connsiteX1" fmla="*/ 915915 w 2206573"/>
              <a:gd name="connsiteY1" fmla="*/ 0 h 1472014"/>
              <a:gd name="connsiteX2" fmla="*/ 2206573 w 2206573"/>
              <a:gd name="connsiteY2" fmla="*/ 1290658 h 1472014"/>
              <a:gd name="connsiteX3" fmla="*/ 2206573 w 2206573"/>
              <a:gd name="connsiteY3" fmla="*/ 1290658 h 1472014"/>
              <a:gd name="connsiteX4" fmla="*/ 2206573 w 2206573"/>
              <a:gd name="connsiteY4" fmla="*/ 1472015 h 147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6573" h="1472014">
                <a:moveTo>
                  <a:pt x="0" y="0"/>
                </a:moveTo>
                <a:lnTo>
                  <a:pt x="915915" y="0"/>
                </a:lnTo>
                <a:cubicBezTo>
                  <a:pt x="1628863" y="0"/>
                  <a:pt x="2206573" y="577933"/>
                  <a:pt x="2206573" y="1290658"/>
                </a:cubicBezTo>
                <a:lnTo>
                  <a:pt x="2206573" y="1290658"/>
                </a:lnTo>
                <a:lnTo>
                  <a:pt x="2206573" y="1472015"/>
                </a:lnTo>
              </a:path>
            </a:pathLst>
          </a:custGeom>
          <a:noFill/>
          <a:ln w="75126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023B543-BAC7-4D02-B187-80579C58C54F}"/>
              </a:ext>
            </a:extLst>
          </p:cNvPr>
          <p:cNvSpPr/>
          <p:nvPr/>
        </p:nvSpPr>
        <p:spPr>
          <a:xfrm>
            <a:off x="9405219" y="7570466"/>
            <a:ext cx="1835395" cy="1126457"/>
          </a:xfrm>
          <a:custGeom>
            <a:avLst/>
            <a:gdLst>
              <a:gd name="connsiteX0" fmla="*/ 0 w 1835395"/>
              <a:gd name="connsiteY0" fmla="*/ 1126458 h 1126457"/>
              <a:gd name="connsiteX1" fmla="*/ 1272167 w 1835395"/>
              <a:gd name="connsiteY1" fmla="*/ 1126458 h 1126457"/>
              <a:gd name="connsiteX2" fmla="*/ 1835395 w 1835395"/>
              <a:gd name="connsiteY2" fmla="*/ 563229 h 1126457"/>
              <a:gd name="connsiteX3" fmla="*/ 1835395 w 1835395"/>
              <a:gd name="connsiteY3" fmla="*/ 563229 h 1126457"/>
              <a:gd name="connsiteX4" fmla="*/ 1272167 w 1835395"/>
              <a:gd name="connsiteY4" fmla="*/ 0 h 1126457"/>
              <a:gd name="connsiteX5" fmla="*/ 1141831 w 1835395"/>
              <a:gd name="connsiteY5" fmla="*/ 0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395" h="1126457">
                <a:moveTo>
                  <a:pt x="0" y="1126458"/>
                </a:moveTo>
                <a:lnTo>
                  <a:pt x="1272167" y="1126458"/>
                </a:lnTo>
                <a:cubicBezTo>
                  <a:pt x="1583191" y="1126458"/>
                  <a:pt x="1835395" y="874252"/>
                  <a:pt x="1835395" y="563229"/>
                </a:cubicBezTo>
                <a:lnTo>
                  <a:pt x="1835395" y="563229"/>
                </a:lnTo>
                <a:cubicBezTo>
                  <a:pt x="1835395" y="252205"/>
                  <a:pt x="1583191" y="0"/>
                  <a:pt x="1272167" y="0"/>
                </a:cubicBezTo>
                <a:lnTo>
                  <a:pt x="1141831" y="0"/>
                </a:lnTo>
              </a:path>
            </a:pathLst>
          </a:custGeom>
          <a:noFill/>
          <a:ln w="75126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E8386D9-F10E-4DA5-9FAA-6B0A6156A743}"/>
              </a:ext>
            </a:extLst>
          </p:cNvPr>
          <p:cNvSpPr/>
          <p:nvPr/>
        </p:nvSpPr>
        <p:spPr>
          <a:xfrm>
            <a:off x="3610735" y="2772327"/>
            <a:ext cx="2206573" cy="1472014"/>
          </a:xfrm>
          <a:custGeom>
            <a:avLst/>
            <a:gdLst>
              <a:gd name="connsiteX0" fmla="*/ 2206574 w 2206573"/>
              <a:gd name="connsiteY0" fmla="*/ 0 h 1472014"/>
              <a:gd name="connsiteX1" fmla="*/ 1290659 w 2206573"/>
              <a:gd name="connsiteY1" fmla="*/ 0 h 1472014"/>
              <a:gd name="connsiteX2" fmla="*/ 0 w 2206573"/>
              <a:gd name="connsiteY2" fmla="*/ 1290658 h 1472014"/>
              <a:gd name="connsiteX3" fmla="*/ 0 w 2206573"/>
              <a:gd name="connsiteY3" fmla="*/ 1290658 h 1472014"/>
              <a:gd name="connsiteX4" fmla="*/ 0 w 2206573"/>
              <a:gd name="connsiteY4" fmla="*/ 1472015 h 147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6573" h="1472014">
                <a:moveTo>
                  <a:pt x="2206574" y="0"/>
                </a:moveTo>
                <a:lnTo>
                  <a:pt x="1290659" y="0"/>
                </a:lnTo>
                <a:cubicBezTo>
                  <a:pt x="577711" y="0"/>
                  <a:pt x="0" y="577933"/>
                  <a:pt x="0" y="1290658"/>
                </a:cubicBezTo>
                <a:lnTo>
                  <a:pt x="0" y="1290658"/>
                </a:lnTo>
                <a:lnTo>
                  <a:pt x="0" y="1472015"/>
                </a:lnTo>
              </a:path>
            </a:pathLst>
          </a:custGeom>
          <a:noFill/>
          <a:ln w="75126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D8D690-26D6-405E-A46A-89D240CFA87D}"/>
              </a:ext>
            </a:extLst>
          </p:cNvPr>
          <p:cNvSpPr/>
          <p:nvPr/>
        </p:nvSpPr>
        <p:spPr>
          <a:xfrm>
            <a:off x="4205824" y="1716273"/>
            <a:ext cx="2810574" cy="2325769"/>
          </a:xfrm>
          <a:custGeom>
            <a:avLst/>
            <a:gdLst>
              <a:gd name="connsiteX0" fmla="*/ 2005612 w 2810574"/>
              <a:gd name="connsiteY0" fmla="*/ 2325770 h 2325769"/>
              <a:gd name="connsiteX1" fmla="*/ 2810574 w 2810574"/>
              <a:gd name="connsiteY1" fmla="*/ 1692806 h 2325769"/>
              <a:gd name="connsiteX2" fmla="*/ 2005612 w 2810574"/>
              <a:gd name="connsiteY2" fmla="*/ 1056500 h 2325769"/>
              <a:gd name="connsiteX3" fmla="*/ 532037 w 2810574"/>
              <a:gd name="connsiteY3" fmla="*/ 1056500 h 2325769"/>
              <a:gd name="connsiteX4" fmla="*/ 0 w 2810574"/>
              <a:gd name="connsiteY4" fmla="*/ 524462 h 2325769"/>
              <a:gd name="connsiteX5" fmla="*/ 582612 w 2810574"/>
              <a:gd name="connsiteY5" fmla="*/ 0 h 2325769"/>
              <a:gd name="connsiteX6" fmla="*/ 2111217 w 2810574"/>
              <a:gd name="connsiteY6" fmla="*/ 0 h 2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0574" h="2325769">
                <a:moveTo>
                  <a:pt x="2005612" y="2325770"/>
                </a:moveTo>
                <a:cubicBezTo>
                  <a:pt x="2577975" y="2325770"/>
                  <a:pt x="2810574" y="2069108"/>
                  <a:pt x="2810574" y="1692806"/>
                </a:cubicBezTo>
                <a:cubicBezTo>
                  <a:pt x="2810574" y="1316726"/>
                  <a:pt x="2561711" y="1056500"/>
                  <a:pt x="2005612" y="1056500"/>
                </a:cubicBezTo>
                <a:cubicBezTo>
                  <a:pt x="1449512" y="1056500"/>
                  <a:pt x="915915" y="1056500"/>
                  <a:pt x="532037" y="1056500"/>
                </a:cubicBezTo>
                <a:cubicBezTo>
                  <a:pt x="148160" y="1056500"/>
                  <a:pt x="0" y="727875"/>
                  <a:pt x="0" y="524462"/>
                </a:cubicBezTo>
                <a:cubicBezTo>
                  <a:pt x="0" y="321049"/>
                  <a:pt x="180019" y="0"/>
                  <a:pt x="582612" y="0"/>
                </a:cubicBezTo>
                <a:cubicBezTo>
                  <a:pt x="985205" y="0"/>
                  <a:pt x="1587869" y="0"/>
                  <a:pt x="2111217" y="0"/>
                </a:cubicBezTo>
              </a:path>
            </a:pathLst>
          </a:custGeom>
          <a:noFill/>
          <a:ln w="75126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5378026-0BEB-483C-9A1A-B1A9FFF266CD}"/>
              </a:ext>
            </a:extLst>
          </p:cNvPr>
          <p:cNvSpPr/>
          <p:nvPr/>
        </p:nvSpPr>
        <p:spPr>
          <a:xfrm>
            <a:off x="4808487" y="3976541"/>
            <a:ext cx="1617277" cy="1126457"/>
          </a:xfrm>
          <a:custGeom>
            <a:avLst/>
            <a:gdLst>
              <a:gd name="connsiteX0" fmla="*/ 563452 w 1617277"/>
              <a:gd name="connsiteY0" fmla="*/ 0 h 1126457"/>
              <a:gd name="connsiteX1" fmla="*/ 0 w 1617277"/>
              <a:gd name="connsiteY1" fmla="*/ 563229 h 1126457"/>
              <a:gd name="connsiteX2" fmla="*/ 0 w 1617277"/>
              <a:gd name="connsiteY2" fmla="*/ 563229 h 1126457"/>
              <a:gd name="connsiteX3" fmla="*/ 563452 w 1617277"/>
              <a:gd name="connsiteY3" fmla="*/ 1126458 h 1126457"/>
              <a:gd name="connsiteX4" fmla="*/ 1617278 w 1617277"/>
              <a:gd name="connsiteY4" fmla="*/ 1126458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277" h="1126457">
                <a:moveTo>
                  <a:pt x="563452" y="0"/>
                </a:moveTo>
                <a:cubicBezTo>
                  <a:pt x="252205" y="0"/>
                  <a:pt x="0" y="252205"/>
                  <a:pt x="0" y="563229"/>
                </a:cubicBezTo>
                <a:lnTo>
                  <a:pt x="0" y="563229"/>
                </a:lnTo>
                <a:cubicBezTo>
                  <a:pt x="0" y="874252"/>
                  <a:pt x="252205" y="1126458"/>
                  <a:pt x="563452" y="1126458"/>
                </a:cubicBezTo>
                <a:lnTo>
                  <a:pt x="1617278" y="1126458"/>
                </a:lnTo>
              </a:path>
            </a:pathLst>
          </a:custGeom>
          <a:noFill/>
          <a:ln w="75126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61E2C57-F413-46B2-8D50-533CC4F32238}"/>
              </a:ext>
            </a:extLst>
          </p:cNvPr>
          <p:cNvSpPr/>
          <p:nvPr/>
        </p:nvSpPr>
        <p:spPr>
          <a:xfrm>
            <a:off x="4808487" y="6443786"/>
            <a:ext cx="2180729" cy="1126457"/>
          </a:xfrm>
          <a:custGeom>
            <a:avLst/>
            <a:gdLst>
              <a:gd name="connsiteX0" fmla="*/ 1617278 w 2180729"/>
              <a:gd name="connsiteY0" fmla="*/ 0 h 1126457"/>
              <a:gd name="connsiteX1" fmla="*/ 2180729 w 2180729"/>
              <a:gd name="connsiteY1" fmla="*/ 563229 h 1126457"/>
              <a:gd name="connsiteX2" fmla="*/ 2180729 w 2180729"/>
              <a:gd name="connsiteY2" fmla="*/ 563229 h 1126457"/>
              <a:gd name="connsiteX3" fmla="*/ 1617278 w 2180729"/>
              <a:gd name="connsiteY3" fmla="*/ 1126458 h 1126457"/>
              <a:gd name="connsiteX4" fmla="*/ 0 w 2180729"/>
              <a:gd name="connsiteY4" fmla="*/ 1126458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0729" h="1126457">
                <a:moveTo>
                  <a:pt x="1617278" y="0"/>
                </a:moveTo>
                <a:cubicBezTo>
                  <a:pt x="1928524" y="0"/>
                  <a:pt x="2180729" y="252205"/>
                  <a:pt x="2180729" y="563229"/>
                </a:cubicBezTo>
                <a:lnTo>
                  <a:pt x="2180729" y="563229"/>
                </a:lnTo>
                <a:cubicBezTo>
                  <a:pt x="2180729" y="874253"/>
                  <a:pt x="1928524" y="1126458"/>
                  <a:pt x="1617278" y="1126458"/>
                </a:cubicBezTo>
                <a:lnTo>
                  <a:pt x="0" y="1126458"/>
                </a:lnTo>
              </a:path>
            </a:pathLst>
          </a:custGeom>
          <a:noFill/>
          <a:ln w="75126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E1175F65-596D-44A0-8595-D45ED6D6D2DB}"/>
              </a:ext>
            </a:extLst>
          </p:cNvPr>
          <p:cNvSpPr/>
          <p:nvPr/>
        </p:nvSpPr>
        <p:spPr>
          <a:xfrm>
            <a:off x="5075175" y="487552"/>
            <a:ext cx="2449421" cy="9862965"/>
          </a:xfrm>
          <a:custGeom>
            <a:avLst/>
            <a:gdLst>
              <a:gd name="connsiteX0" fmla="*/ 0 w 2449421"/>
              <a:gd name="connsiteY0" fmla="*/ 1224711 h 9862965"/>
              <a:gd name="connsiteX1" fmla="*/ 1224711 w 2449421"/>
              <a:gd name="connsiteY1" fmla="*/ 0 h 9862965"/>
              <a:gd name="connsiteX2" fmla="*/ 1224711 w 2449421"/>
              <a:gd name="connsiteY2" fmla="*/ 0 h 9862965"/>
              <a:gd name="connsiteX3" fmla="*/ 2449422 w 2449421"/>
              <a:gd name="connsiteY3" fmla="*/ 1224711 h 9862965"/>
              <a:gd name="connsiteX4" fmla="*/ 2449422 w 2449421"/>
              <a:gd name="connsiteY4" fmla="*/ 9862965 h 986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9421" h="9862965">
                <a:moveTo>
                  <a:pt x="0" y="1224711"/>
                </a:moveTo>
                <a:cubicBezTo>
                  <a:pt x="0" y="548302"/>
                  <a:pt x="548301" y="0"/>
                  <a:pt x="1224711" y="0"/>
                </a:cubicBezTo>
                <a:lnTo>
                  <a:pt x="1224711" y="0"/>
                </a:lnTo>
                <a:cubicBezTo>
                  <a:pt x="1901120" y="0"/>
                  <a:pt x="2449422" y="548302"/>
                  <a:pt x="2449422" y="1224711"/>
                </a:cubicBezTo>
                <a:lnTo>
                  <a:pt x="2449422" y="9862965"/>
                </a:lnTo>
              </a:path>
            </a:pathLst>
          </a:custGeom>
          <a:noFill/>
          <a:ln w="75126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83D862C-CCE3-4738-8BF2-F3120BC9E89D}"/>
              </a:ext>
            </a:extLst>
          </p:cNvPr>
          <p:cNvSpPr/>
          <p:nvPr/>
        </p:nvSpPr>
        <p:spPr>
          <a:xfrm>
            <a:off x="3432052" y="6028717"/>
            <a:ext cx="1541304" cy="1541526"/>
          </a:xfrm>
          <a:custGeom>
            <a:avLst/>
            <a:gdLst>
              <a:gd name="connsiteX0" fmla="*/ 1541304 w 1541304"/>
              <a:gd name="connsiteY0" fmla="*/ 1541527 h 1541526"/>
              <a:gd name="connsiteX1" fmla="*/ 1541304 w 1541304"/>
              <a:gd name="connsiteY1" fmla="*/ 1541527 h 1541526"/>
              <a:gd name="connsiteX2" fmla="*/ 0 w 1541304"/>
              <a:gd name="connsiteY2" fmla="*/ 0 h 1541526"/>
              <a:gd name="connsiteX3" fmla="*/ 0 w 1541304"/>
              <a:gd name="connsiteY3" fmla="*/ 0 h 1541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1304" h="1541526">
                <a:moveTo>
                  <a:pt x="1541304" y="1541527"/>
                </a:moveTo>
                <a:lnTo>
                  <a:pt x="1541304" y="1541527"/>
                </a:lnTo>
                <a:cubicBezTo>
                  <a:pt x="690000" y="1541527"/>
                  <a:pt x="0" y="851304"/>
                  <a:pt x="0" y="0"/>
                </a:cubicBezTo>
                <a:lnTo>
                  <a:pt x="0" y="0"/>
                </a:lnTo>
              </a:path>
            </a:pathLst>
          </a:custGeom>
          <a:noFill/>
          <a:ln w="75126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319BB50-5384-4BE7-9503-4A122EEADF27}"/>
              </a:ext>
            </a:extLst>
          </p:cNvPr>
          <p:cNvSpPr/>
          <p:nvPr/>
        </p:nvSpPr>
        <p:spPr>
          <a:xfrm>
            <a:off x="5703014" y="5102998"/>
            <a:ext cx="1821581" cy="632073"/>
          </a:xfrm>
          <a:custGeom>
            <a:avLst/>
            <a:gdLst>
              <a:gd name="connsiteX0" fmla="*/ 1821582 w 1821581"/>
              <a:gd name="connsiteY0" fmla="*/ 632073 h 632073"/>
              <a:gd name="connsiteX1" fmla="*/ 1821582 w 1821581"/>
              <a:gd name="connsiteY1" fmla="*/ 632073 h 632073"/>
              <a:gd name="connsiteX2" fmla="*/ 1189286 w 1821581"/>
              <a:gd name="connsiteY2" fmla="*/ 0 h 632073"/>
              <a:gd name="connsiteX3" fmla="*/ 0 w 1821581"/>
              <a:gd name="connsiteY3" fmla="*/ 0 h 632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581" h="632073">
                <a:moveTo>
                  <a:pt x="1821582" y="632073"/>
                </a:moveTo>
                <a:lnTo>
                  <a:pt x="1821582" y="632073"/>
                </a:lnTo>
                <a:cubicBezTo>
                  <a:pt x="1821582" y="282951"/>
                  <a:pt x="1538408" y="0"/>
                  <a:pt x="1189286" y="0"/>
                </a:cubicBezTo>
                <a:lnTo>
                  <a:pt x="0" y="0"/>
                </a:lnTo>
              </a:path>
            </a:pathLst>
          </a:custGeom>
          <a:noFill/>
          <a:ln w="75126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8947232-A8DB-4130-AF5E-496CCC2C9538}"/>
              </a:ext>
            </a:extLst>
          </p:cNvPr>
          <p:cNvSpPr/>
          <p:nvPr/>
        </p:nvSpPr>
        <p:spPr>
          <a:xfrm>
            <a:off x="5043760" y="8696924"/>
            <a:ext cx="1421217" cy="1091256"/>
          </a:xfrm>
          <a:custGeom>
            <a:avLst/>
            <a:gdLst>
              <a:gd name="connsiteX0" fmla="*/ 1421217 w 1421217"/>
              <a:gd name="connsiteY0" fmla="*/ 1091256 h 1091256"/>
              <a:gd name="connsiteX1" fmla="*/ 545628 w 1421217"/>
              <a:gd name="connsiteY1" fmla="*/ 1091256 h 1091256"/>
              <a:gd name="connsiteX2" fmla="*/ 0 w 1421217"/>
              <a:gd name="connsiteY2" fmla="*/ 545628 h 1091256"/>
              <a:gd name="connsiteX3" fmla="*/ 0 w 1421217"/>
              <a:gd name="connsiteY3" fmla="*/ 545628 h 1091256"/>
              <a:gd name="connsiteX4" fmla="*/ 545628 w 1421217"/>
              <a:gd name="connsiteY4" fmla="*/ 0 h 109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217" h="1091256">
                <a:moveTo>
                  <a:pt x="1421217" y="1091256"/>
                </a:moveTo>
                <a:lnTo>
                  <a:pt x="545628" y="1091256"/>
                </a:lnTo>
                <a:cubicBezTo>
                  <a:pt x="244185" y="1091256"/>
                  <a:pt x="0" y="846849"/>
                  <a:pt x="0" y="545628"/>
                </a:cubicBezTo>
                <a:lnTo>
                  <a:pt x="0" y="545628"/>
                </a:lnTo>
                <a:cubicBezTo>
                  <a:pt x="0" y="244184"/>
                  <a:pt x="244185" y="0"/>
                  <a:pt x="545628" y="0"/>
                </a:cubicBezTo>
              </a:path>
            </a:pathLst>
          </a:custGeom>
          <a:noFill/>
          <a:ln w="75126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184D5CF-B3D5-40A7-98DF-235B6F128DFB}"/>
              </a:ext>
            </a:extLst>
          </p:cNvPr>
          <p:cNvSpPr/>
          <p:nvPr/>
        </p:nvSpPr>
        <p:spPr>
          <a:xfrm>
            <a:off x="5866101" y="9242552"/>
            <a:ext cx="1421217" cy="545627"/>
          </a:xfrm>
          <a:custGeom>
            <a:avLst/>
            <a:gdLst>
              <a:gd name="connsiteX0" fmla="*/ 0 w 1421217"/>
              <a:gd name="connsiteY0" fmla="*/ 545628 h 545627"/>
              <a:gd name="connsiteX1" fmla="*/ 875589 w 1421217"/>
              <a:gd name="connsiteY1" fmla="*/ 545628 h 545627"/>
              <a:gd name="connsiteX2" fmla="*/ 1421217 w 1421217"/>
              <a:gd name="connsiteY2" fmla="*/ 0 h 545627"/>
              <a:gd name="connsiteX3" fmla="*/ 1421217 w 1421217"/>
              <a:gd name="connsiteY3" fmla="*/ 0 h 54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1217" h="545627">
                <a:moveTo>
                  <a:pt x="0" y="545628"/>
                </a:moveTo>
                <a:lnTo>
                  <a:pt x="875589" y="545628"/>
                </a:lnTo>
                <a:cubicBezTo>
                  <a:pt x="1177032" y="545628"/>
                  <a:pt x="1421217" y="301220"/>
                  <a:pt x="1421217" y="0"/>
                </a:cubicBezTo>
                <a:lnTo>
                  <a:pt x="1421217" y="0"/>
                </a:lnTo>
              </a:path>
            </a:pathLst>
          </a:custGeom>
          <a:noFill/>
          <a:ln w="75126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B1A4FF1-C039-4C31-A6E0-4E6EE09D92C7}"/>
              </a:ext>
            </a:extLst>
          </p:cNvPr>
          <p:cNvSpPr/>
          <p:nvPr/>
        </p:nvSpPr>
        <p:spPr>
          <a:xfrm>
            <a:off x="3085827" y="4085934"/>
            <a:ext cx="2239770" cy="2182511"/>
          </a:xfrm>
          <a:custGeom>
            <a:avLst/>
            <a:gdLst>
              <a:gd name="connsiteX0" fmla="*/ 2239771 w 2239770"/>
              <a:gd name="connsiteY0" fmla="*/ 2182512 h 2182511"/>
              <a:gd name="connsiteX1" fmla="*/ 1091256 w 2239770"/>
              <a:gd name="connsiteY1" fmla="*/ 2182512 h 2182511"/>
              <a:gd name="connsiteX2" fmla="*/ 0 w 2239770"/>
              <a:gd name="connsiteY2" fmla="*/ 1091256 h 2182511"/>
              <a:gd name="connsiteX3" fmla="*/ 0 w 2239770"/>
              <a:gd name="connsiteY3" fmla="*/ 1091256 h 2182511"/>
              <a:gd name="connsiteX4" fmla="*/ 1091256 w 2239770"/>
              <a:gd name="connsiteY4" fmla="*/ 0 h 2182511"/>
              <a:gd name="connsiteX5" fmla="*/ 1438372 w 2239770"/>
              <a:gd name="connsiteY5" fmla="*/ 0 h 218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9770" h="2182511">
                <a:moveTo>
                  <a:pt x="2239771" y="2182512"/>
                </a:moveTo>
                <a:lnTo>
                  <a:pt x="1091256" y="2182512"/>
                </a:lnTo>
                <a:cubicBezTo>
                  <a:pt x="488592" y="2182512"/>
                  <a:pt x="0" y="1693920"/>
                  <a:pt x="0" y="1091256"/>
                </a:cubicBezTo>
                <a:lnTo>
                  <a:pt x="0" y="1091256"/>
                </a:lnTo>
                <a:cubicBezTo>
                  <a:pt x="0" y="488592"/>
                  <a:pt x="488592" y="0"/>
                  <a:pt x="1091256" y="0"/>
                </a:cubicBezTo>
                <a:lnTo>
                  <a:pt x="1438372" y="0"/>
                </a:lnTo>
              </a:path>
            </a:pathLst>
          </a:custGeom>
          <a:noFill/>
          <a:ln w="75126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A978504-8090-49AC-B414-C33182A7B98B}"/>
              </a:ext>
            </a:extLst>
          </p:cNvPr>
          <p:cNvSpPr/>
          <p:nvPr/>
        </p:nvSpPr>
        <p:spPr>
          <a:xfrm>
            <a:off x="4280015" y="7570466"/>
            <a:ext cx="1281301" cy="1126457"/>
          </a:xfrm>
          <a:custGeom>
            <a:avLst/>
            <a:gdLst>
              <a:gd name="connsiteX0" fmla="*/ 1281301 w 1281301"/>
              <a:gd name="connsiteY0" fmla="*/ 1126458 h 1126457"/>
              <a:gd name="connsiteX1" fmla="*/ 563229 w 1281301"/>
              <a:gd name="connsiteY1" fmla="*/ 1126458 h 1126457"/>
              <a:gd name="connsiteX2" fmla="*/ 0 w 1281301"/>
              <a:gd name="connsiteY2" fmla="*/ 563229 h 1126457"/>
              <a:gd name="connsiteX3" fmla="*/ 0 w 1281301"/>
              <a:gd name="connsiteY3" fmla="*/ 563229 h 1126457"/>
              <a:gd name="connsiteX4" fmla="*/ 563229 w 1281301"/>
              <a:gd name="connsiteY4" fmla="*/ 0 h 1126457"/>
              <a:gd name="connsiteX5" fmla="*/ 693565 w 1281301"/>
              <a:gd name="connsiteY5" fmla="*/ 0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1301" h="1126457">
                <a:moveTo>
                  <a:pt x="1281301" y="1126458"/>
                </a:moveTo>
                <a:lnTo>
                  <a:pt x="563229" y="1126458"/>
                </a:lnTo>
                <a:cubicBezTo>
                  <a:pt x="252205" y="1126458"/>
                  <a:pt x="0" y="874252"/>
                  <a:pt x="0" y="563229"/>
                </a:cubicBezTo>
                <a:lnTo>
                  <a:pt x="0" y="563229"/>
                </a:lnTo>
                <a:cubicBezTo>
                  <a:pt x="0" y="252205"/>
                  <a:pt x="252205" y="0"/>
                  <a:pt x="563229" y="0"/>
                </a:cubicBezTo>
                <a:lnTo>
                  <a:pt x="693565" y="0"/>
                </a:lnTo>
              </a:path>
            </a:pathLst>
          </a:custGeom>
          <a:noFill/>
          <a:ln w="75126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8448D11-6381-4F15-A7E1-0C0226216EF8}"/>
              </a:ext>
            </a:extLst>
          </p:cNvPr>
          <p:cNvSpPr/>
          <p:nvPr/>
        </p:nvSpPr>
        <p:spPr>
          <a:xfrm>
            <a:off x="8504231" y="1716273"/>
            <a:ext cx="2810574" cy="1692805"/>
          </a:xfrm>
          <a:custGeom>
            <a:avLst/>
            <a:gdLst>
              <a:gd name="connsiteX0" fmla="*/ 0 w 2810574"/>
              <a:gd name="connsiteY0" fmla="*/ 1692806 h 1692805"/>
              <a:gd name="connsiteX1" fmla="*/ 804963 w 2810574"/>
              <a:gd name="connsiteY1" fmla="*/ 1056500 h 1692805"/>
              <a:gd name="connsiteX2" fmla="*/ 2278537 w 2810574"/>
              <a:gd name="connsiteY2" fmla="*/ 1056500 h 1692805"/>
              <a:gd name="connsiteX3" fmla="*/ 2810575 w 2810574"/>
              <a:gd name="connsiteY3" fmla="*/ 524462 h 1692805"/>
              <a:gd name="connsiteX4" fmla="*/ 2227740 w 2810574"/>
              <a:gd name="connsiteY4" fmla="*/ 0 h 1692805"/>
              <a:gd name="connsiteX5" fmla="*/ 699134 w 2810574"/>
              <a:gd name="connsiteY5" fmla="*/ 0 h 1692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0574" h="1692805">
                <a:moveTo>
                  <a:pt x="0" y="1692806"/>
                </a:moveTo>
                <a:cubicBezTo>
                  <a:pt x="0" y="1316726"/>
                  <a:pt x="248863" y="1056500"/>
                  <a:pt x="804963" y="1056500"/>
                </a:cubicBezTo>
                <a:cubicBezTo>
                  <a:pt x="1361062" y="1056500"/>
                  <a:pt x="1894659" y="1056500"/>
                  <a:pt x="2278537" y="1056500"/>
                </a:cubicBezTo>
                <a:cubicBezTo>
                  <a:pt x="2662638" y="1056500"/>
                  <a:pt x="2810575" y="727875"/>
                  <a:pt x="2810575" y="524462"/>
                </a:cubicBezTo>
                <a:cubicBezTo>
                  <a:pt x="2810575" y="321049"/>
                  <a:pt x="2630555" y="0"/>
                  <a:pt x="2227740" y="0"/>
                </a:cubicBezTo>
                <a:cubicBezTo>
                  <a:pt x="1825147" y="0"/>
                  <a:pt x="1222483" y="0"/>
                  <a:pt x="699134" y="0"/>
                </a:cubicBezTo>
              </a:path>
            </a:pathLst>
          </a:custGeom>
          <a:noFill/>
          <a:ln w="75126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AEED5D0-8B7B-41B0-9DF0-D536D70C8B6C}"/>
              </a:ext>
            </a:extLst>
          </p:cNvPr>
          <p:cNvSpPr/>
          <p:nvPr/>
        </p:nvSpPr>
        <p:spPr>
          <a:xfrm>
            <a:off x="9094864" y="3976541"/>
            <a:ext cx="1617277" cy="1126457"/>
          </a:xfrm>
          <a:custGeom>
            <a:avLst/>
            <a:gdLst>
              <a:gd name="connsiteX0" fmla="*/ 1053827 w 1617277"/>
              <a:gd name="connsiteY0" fmla="*/ 0 h 1126457"/>
              <a:gd name="connsiteX1" fmla="*/ 1617278 w 1617277"/>
              <a:gd name="connsiteY1" fmla="*/ 563229 h 1126457"/>
              <a:gd name="connsiteX2" fmla="*/ 1617278 w 1617277"/>
              <a:gd name="connsiteY2" fmla="*/ 563229 h 1126457"/>
              <a:gd name="connsiteX3" fmla="*/ 1053827 w 1617277"/>
              <a:gd name="connsiteY3" fmla="*/ 1126458 h 1126457"/>
              <a:gd name="connsiteX4" fmla="*/ 0 w 1617277"/>
              <a:gd name="connsiteY4" fmla="*/ 1126458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277" h="1126457">
                <a:moveTo>
                  <a:pt x="1053827" y="0"/>
                </a:moveTo>
                <a:cubicBezTo>
                  <a:pt x="1365073" y="0"/>
                  <a:pt x="1617278" y="252205"/>
                  <a:pt x="1617278" y="563229"/>
                </a:cubicBezTo>
                <a:lnTo>
                  <a:pt x="1617278" y="563229"/>
                </a:lnTo>
                <a:cubicBezTo>
                  <a:pt x="1617278" y="874252"/>
                  <a:pt x="1365073" y="1126458"/>
                  <a:pt x="1053827" y="1126458"/>
                </a:cubicBezTo>
                <a:lnTo>
                  <a:pt x="0" y="1126458"/>
                </a:lnTo>
              </a:path>
            </a:pathLst>
          </a:custGeom>
          <a:noFill/>
          <a:ln w="75126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335BD0E-FEE1-409A-BCC7-A8E11A8EA7A2}"/>
              </a:ext>
            </a:extLst>
          </p:cNvPr>
          <p:cNvSpPr/>
          <p:nvPr/>
        </p:nvSpPr>
        <p:spPr>
          <a:xfrm>
            <a:off x="8531412" y="6443786"/>
            <a:ext cx="1836731" cy="1126457"/>
          </a:xfrm>
          <a:custGeom>
            <a:avLst/>
            <a:gdLst>
              <a:gd name="connsiteX0" fmla="*/ 563452 w 1836731"/>
              <a:gd name="connsiteY0" fmla="*/ 0 h 1126457"/>
              <a:gd name="connsiteX1" fmla="*/ 0 w 1836731"/>
              <a:gd name="connsiteY1" fmla="*/ 563229 h 1126457"/>
              <a:gd name="connsiteX2" fmla="*/ 0 w 1836731"/>
              <a:gd name="connsiteY2" fmla="*/ 563229 h 1126457"/>
              <a:gd name="connsiteX3" fmla="*/ 563452 w 1836731"/>
              <a:gd name="connsiteY3" fmla="*/ 1126458 h 1126457"/>
              <a:gd name="connsiteX4" fmla="*/ 1836732 w 1836731"/>
              <a:gd name="connsiteY4" fmla="*/ 1126458 h 112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731" h="1126457">
                <a:moveTo>
                  <a:pt x="563452" y="0"/>
                </a:moveTo>
                <a:cubicBezTo>
                  <a:pt x="252205" y="0"/>
                  <a:pt x="0" y="252205"/>
                  <a:pt x="0" y="563229"/>
                </a:cubicBezTo>
                <a:lnTo>
                  <a:pt x="0" y="563229"/>
                </a:lnTo>
                <a:cubicBezTo>
                  <a:pt x="0" y="874253"/>
                  <a:pt x="252205" y="1126458"/>
                  <a:pt x="563452" y="1126458"/>
                </a:cubicBezTo>
                <a:lnTo>
                  <a:pt x="1836732" y="1126458"/>
                </a:lnTo>
              </a:path>
            </a:pathLst>
          </a:custGeom>
          <a:noFill/>
          <a:ln w="75126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06B0536-4BB9-4599-8353-19BDCCF89EAC}"/>
              </a:ext>
            </a:extLst>
          </p:cNvPr>
          <p:cNvSpPr/>
          <p:nvPr/>
        </p:nvSpPr>
        <p:spPr>
          <a:xfrm>
            <a:off x="7995810" y="487552"/>
            <a:ext cx="2449421" cy="10807620"/>
          </a:xfrm>
          <a:custGeom>
            <a:avLst/>
            <a:gdLst>
              <a:gd name="connsiteX0" fmla="*/ 2449422 w 2449421"/>
              <a:gd name="connsiteY0" fmla="*/ 1224711 h 10807620"/>
              <a:gd name="connsiteX1" fmla="*/ 1224711 w 2449421"/>
              <a:gd name="connsiteY1" fmla="*/ 0 h 10807620"/>
              <a:gd name="connsiteX2" fmla="*/ 1224711 w 2449421"/>
              <a:gd name="connsiteY2" fmla="*/ 0 h 10807620"/>
              <a:gd name="connsiteX3" fmla="*/ 0 w 2449421"/>
              <a:gd name="connsiteY3" fmla="*/ 1224711 h 10807620"/>
              <a:gd name="connsiteX4" fmla="*/ 0 w 2449421"/>
              <a:gd name="connsiteY4" fmla="*/ 10807621 h 1080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9421" h="10807620">
                <a:moveTo>
                  <a:pt x="2449422" y="1224711"/>
                </a:moveTo>
                <a:cubicBezTo>
                  <a:pt x="2449422" y="548302"/>
                  <a:pt x="1901120" y="0"/>
                  <a:pt x="1224711" y="0"/>
                </a:cubicBezTo>
                <a:lnTo>
                  <a:pt x="1224711" y="0"/>
                </a:lnTo>
                <a:cubicBezTo>
                  <a:pt x="548301" y="0"/>
                  <a:pt x="0" y="548302"/>
                  <a:pt x="0" y="1224711"/>
                </a:cubicBezTo>
                <a:lnTo>
                  <a:pt x="0" y="10807621"/>
                </a:lnTo>
              </a:path>
            </a:pathLst>
          </a:custGeom>
          <a:noFill/>
          <a:ln w="75126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3897A04-E8E4-4B37-80C3-36884037D7D3}"/>
              </a:ext>
            </a:extLst>
          </p:cNvPr>
          <p:cNvSpPr/>
          <p:nvPr/>
        </p:nvSpPr>
        <p:spPr>
          <a:xfrm>
            <a:off x="9065677" y="6028717"/>
            <a:ext cx="3022676" cy="1541526"/>
          </a:xfrm>
          <a:custGeom>
            <a:avLst/>
            <a:gdLst>
              <a:gd name="connsiteX0" fmla="*/ 0 w 3022676"/>
              <a:gd name="connsiteY0" fmla="*/ 1541527 h 1541526"/>
              <a:gd name="connsiteX1" fmla="*/ 1481372 w 3022676"/>
              <a:gd name="connsiteY1" fmla="*/ 1541527 h 1541526"/>
              <a:gd name="connsiteX2" fmla="*/ 3022677 w 3022676"/>
              <a:gd name="connsiteY2" fmla="*/ 0 h 1541526"/>
              <a:gd name="connsiteX3" fmla="*/ 3022677 w 3022676"/>
              <a:gd name="connsiteY3" fmla="*/ 0 h 1541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76" h="1541526">
                <a:moveTo>
                  <a:pt x="0" y="1541527"/>
                </a:moveTo>
                <a:lnTo>
                  <a:pt x="1481372" y="1541527"/>
                </a:lnTo>
                <a:cubicBezTo>
                  <a:pt x="2332677" y="1541527"/>
                  <a:pt x="3022677" y="851304"/>
                  <a:pt x="3022677" y="0"/>
                </a:cubicBezTo>
                <a:lnTo>
                  <a:pt x="3022677" y="0"/>
                </a:lnTo>
              </a:path>
            </a:pathLst>
          </a:custGeom>
          <a:noFill/>
          <a:ln w="75126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6FCBD7C1-FE43-4B0E-9E2D-8AE31D83DA44}"/>
              </a:ext>
            </a:extLst>
          </p:cNvPr>
          <p:cNvSpPr/>
          <p:nvPr/>
        </p:nvSpPr>
        <p:spPr>
          <a:xfrm>
            <a:off x="7996033" y="5102998"/>
            <a:ext cx="1821358" cy="632073"/>
          </a:xfrm>
          <a:custGeom>
            <a:avLst/>
            <a:gdLst>
              <a:gd name="connsiteX0" fmla="*/ 0 w 1821358"/>
              <a:gd name="connsiteY0" fmla="*/ 632073 h 632073"/>
              <a:gd name="connsiteX1" fmla="*/ 0 w 1821358"/>
              <a:gd name="connsiteY1" fmla="*/ 632073 h 632073"/>
              <a:gd name="connsiteX2" fmla="*/ 632073 w 1821358"/>
              <a:gd name="connsiteY2" fmla="*/ 0 h 632073"/>
              <a:gd name="connsiteX3" fmla="*/ 1821359 w 1821358"/>
              <a:gd name="connsiteY3" fmla="*/ 0 h 632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358" h="632073">
                <a:moveTo>
                  <a:pt x="0" y="632073"/>
                </a:moveTo>
                <a:lnTo>
                  <a:pt x="0" y="632073"/>
                </a:lnTo>
                <a:cubicBezTo>
                  <a:pt x="0" y="282951"/>
                  <a:pt x="282951" y="0"/>
                  <a:pt x="632073" y="0"/>
                </a:cubicBezTo>
                <a:lnTo>
                  <a:pt x="1821359" y="0"/>
                </a:lnTo>
              </a:path>
            </a:pathLst>
          </a:custGeom>
          <a:noFill/>
          <a:ln w="75126" cap="flat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1008FECB-683D-465B-BCC9-D2981950E6C0}"/>
              </a:ext>
            </a:extLst>
          </p:cNvPr>
          <p:cNvSpPr/>
          <p:nvPr/>
        </p:nvSpPr>
        <p:spPr>
          <a:xfrm>
            <a:off x="8568396" y="8696924"/>
            <a:ext cx="1421216" cy="1091256"/>
          </a:xfrm>
          <a:custGeom>
            <a:avLst/>
            <a:gdLst>
              <a:gd name="connsiteX0" fmla="*/ 0 w 1421216"/>
              <a:gd name="connsiteY0" fmla="*/ 1091256 h 1091256"/>
              <a:gd name="connsiteX1" fmla="*/ 875589 w 1421216"/>
              <a:gd name="connsiteY1" fmla="*/ 1091256 h 1091256"/>
              <a:gd name="connsiteX2" fmla="*/ 1421217 w 1421216"/>
              <a:gd name="connsiteY2" fmla="*/ 545628 h 1091256"/>
              <a:gd name="connsiteX3" fmla="*/ 1421217 w 1421216"/>
              <a:gd name="connsiteY3" fmla="*/ 545628 h 1091256"/>
              <a:gd name="connsiteX4" fmla="*/ 875589 w 1421216"/>
              <a:gd name="connsiteY4" fmla="*/ 0 h 109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216" h="1091256">
                <a:moveTo>
                  <a:pt x="0" y="1091256"/>
                </a:moveTo>
                <a:lnTo>
                  <a:pt x="875589" y="1091256"/>
                </a:lnTo>
                <a:cubicBezTo>
                  <a:pt x="1177033" y="1091256"/>
                  <a:pt x="1421217" y="846849"/>
                  <a:pt x="1421217" y="545628"/>
                </a:cubicBezTo>
                <a:lnTo>
                  <a:pt x="1421217" y="545628"/>
                </a:lnTo>
                <a:cubicBezTo>
                  <a:pt x="1421217" y="244184"/>
                  <a:pt x="1177033" y="0"/>
                  <a:pt x="875589" y="0"/>
                </a:cubicBezTo>
              </a:path>
            </a:pathLst>
          </a:custGeom>
          <a:noFill/>
          <a:ln w="75126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2F1E5FC-3416-4475-B8E9-88522CD31CB2}"/>
              </a:ext>
            </a:extLst>
          </p:cNvPr>
          <p:cNvSpPr/>
          <p:nvPr/>
        </p:nvSpPr>
        <p:spPr>
          <a:xfrm>
            <a:off x="10194809" y="4085934"/>
            <a:ext cx="2239770" cy="2182511"/>
          </a:xfrm>
          <a:custGeom>
            <a:avLst/>
            <a:gdLst>
              <a:gd name="connsiteX0" fmla="*/ 0 w 2239770"/>
              <a:gd name="connsiteY0" fmla="*/ 2182512 h 2182511"/>
              <a:gd name="connsiteX1" fmla="*/ 1148515 w 2239770"/>
              <a:gd name="connsiteY1" fmla="*/ 2182512 h 2182511"/>
              <a:gd name="connsiteX2" fmla="*/ 2239770 w 2239770"/>
              <a:gd name="connsiteY2" fmla="*/ 1091256 h 2182511"/>
              <a:gd name="connsiteX3" fmla="*/ 2239770 w 2239770"/>
              <a:gd name="connsiteY3" fmla="*/ 1091256 h 2182511"/>
              <a:gd name="connsiteX4" fmla="*/ 1148515 w 2239770"/>
              <a:gd name="connsiteY4" fmla="*/ 0 h 2182511"/>
              <a:gd name="connsiteX5" fmla="*/ 801398 w 2239770"/>
              <a:gd name="connsiteY5" fmla="*/ 0 h 218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9770" h="2182511">
                <a:moveTo>
                  <a:pt x="0" y="2182512"/>
                </a:moveTo>
                <a:lnTo>
                  <a:pt x="1148515" y="2182512"/>
                </a:lnTo>
                <a:cubicBezTo>
                  <a:pt x="1751178" y="2182512"/>
                  <a:pt x="2239770" y="1693920"/>
                  <a:pt x="2239770" y="1091256"/>
                </a:cubicBezTo>
                <a:lnTo>
                  <a:pt x="2239770" y="1091256"/>
                </a:lnTo>
                <a:cubicBezTo>
                  <a:pt x="2239770" y="488592"/>
                  <a:pt x="1751178" y="0"/>
                  <a:pt x="1148515" y="0"/>
                </a:cubicBezTo>
                <a:lnTo>
                  <a:pt x="801398" y="0"/>
                </a:lnTo>
              </a:path>
            </a:pathLst>
          </a:custGeom>
          <a:noFill/>
          <a:ln w="75126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02EDC62-8C37-4BC0-836D-6CB1724E18A8}"/>
              </a:ext>
            </a:extLst>
          </p:cNvPr>
          <p:cNvSpPr/>
          <p:nvPr/>
        </p:nvSpPr>
        <p:spPr>
          <a:xfrm>
            <a:off x="8961854" y="6314341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3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3"/>
                  <a:pt x="57927" y="258889"/>
                  <a:pt x="129445" y="258889"/>
                </a:cubicBezTo>
                <a:cubicBezTo>
                  <a:pt x="200740" y="258889"/>
                  <a:pt x="258889" y="200963"/>
                  <a:pt x="258889" y="129445"/>
                </a:cubicBezTo>
                <a:close/>
              </a:path>
            </a:pathLst>
          </a:custGeom>
          <a:solidFill>
            <a:schemeClr val="accent3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044C536-20D8-4406-ACCD-98AE769BE7F1}"/>
              </a:ext>
            </a:extLst>
          </p:cNvPr>
          <p:cNvSpPr/>
          <p:nvPr/>
        </p:nvSpPr>
        <p:spPr>
          <a:xfrm>
            <a:off x="10874783" y="3956489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739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3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165BB87-FBBC-4E8B-83E7-2542D692B934}"/>
              </a:ext>
            </a:extLst>
          </p:cNvPr>
          <p:cNvSpPr/>
          <p:nvPr/>
        </p:nvSpPr>
        <p:spPr>
          <a:xfrm>
            <a:off x="10024147" y="3847096"/>
            <a:ext cx="258889" cy="258889"/>
          </a:xfrm>
          <a:custGeom>
            <a:avLst/>
            <a:gdLst>
              <a:gd name="connsiteX0" fmla="*/ 258890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90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90" y="129445"/>
                </a:moveTo>
                <a:cubicBezTo>
                  <a:pt x="258890" y="57927"/>
                  <a:pt x="200740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740" y="258889"/>
                  <a:pt x="258890" y="200962"/>
                  <a:pt x="258890" y="129445"/>
                </a:cubicBezTo>
                <a:close/>
              </a:path>
            </a:pathLst>
          </a:custGeom>
          <a:solidFill>
            <a:schemeClr val="accent2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6056D0A-A100-4D74-8F3A-B49E2221C842}"/>
              </a:ext>
            </a:extLst>
          </p:cNvPr>
          <p:cNvSpPr/>
          <p:nvPr/>
        </p:nvSpPr>
        <p:spPr>
          <a:xfrm>
            <a:off x="10109255" y="6139001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3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3" y="259112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3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0AA38391-B1F9-4E52-A3CB-4BCD53FC95AE}"/>
              </a:ext>
            </a:extLst>
          </p:cNvPr>
          <p:cNvSpPr/>
          <p:nvPr/>
        </p:nvSpPr>
        <p:spPr>
          <a:xfrm>
            <a:off x="8374787" y="3274510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2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B8CDB08-91E0-4426-AA85-EFE6E6B0A1E5}"/>
              </a:ext>
            </a:extLst>
          </p:cNvPr>
          <p:cNvSpPr/>
          <p:nvPr/>
        </p:nvSpPr>
        <p:spPr>
          <a:xfrm>
            <a:off x="7866588" y="11165729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3"/>
                  <a:pt x="57927" y="258889"/>
                  <a:pt x="129445" y="258889"/>
                </a:cubicBezTo>
                <a:cubicBezTo>
                  <a:pt x="200962" y="258889"/>
                  <a:pt x="258889" y="200963"/>
                  <a:pt x="258889" y="129445"/>
                </a:cubicBezTo>
                <a:close/>
              </a:path>
            </a:pathLst>
          </a:custGeom>
          <a:solidFill>
            <a:schemeClr val="accent2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3232E57-307B-4E5C-A28D-6E0DDBFAEBA6}"/>
              </a:ext>
            </a:extLst>
          </p:cNvPr>
          <p:cNvSpPr/>
          <p:nvPr/>
        </p:nvSpPr>
        <p:spPr>
          <a:xfrm>
            <a:off x="9091299" y="1586606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3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3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2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E7D0ADF-B900-4FB2-A0B3-F926E1F33DA0}"/>
              </a:ext>
            </a:extLst>
          </p:cNvPr>
          <p:cNvSpPr/>
          <p:nvPr/>
        </p:nvSpPr>
        <p:spPr>
          <a:xfrm>
            <a:off x="8438952" y="9658735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5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999FEA79-D547-4C65-83E5-ACDBBF88F6B9}"/>
              </a:ext>
            </a:extLst>
          </p:cNvPr>
          <p:cNvSpPr/>
          <p:nvPr/>
        </p:nvSpPr>
        <p:spPr>
          <a:xfrm>
            <a:off x="9320333" y="8567479"/>
            <a:ext cx="258889" cy="258889"/>
          </a:xfrm>
          <a:custGeom>
            <a:avLst/>
            <a:gdLst>
              <a:gd name="connsiteX0" fmla="*/ 258890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90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90" y="129445"/>
                </a:moveTo>
                <a:cubicBezTo>
                  <a:pt x="258890" y="57927"/>
                  <a:pt x="200963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3" y="258889"/>
                  <a:pt x="258890" y="200962"/>
                  <a:pt x="258890" y="129445"/>
                </a:cubicBezTo>
                <a:close/>
              </a:path>
            </a:pathLst>
          </a:custGeom>
          <a:solidFill>
            <a:schemeClr val="accent5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738671E0-4953-426A-BE81-8BD5011839C3}"/>
              </a:ext>
            </a:extLst>
          </p:cNvPr>
          <p:cNvSpPr/>
          <p:nvPr/>
        </p:nvSpPr>
        <p:spPr>
          <a:xfrm>
            <a:off x="6300108" y="6314341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3"/>
                  <a:pt x="57927" y="258889"/>
                  <a:pt x="129445" y="258889"/>
                </a:cubicBezTo>
                <a:cubicBezTo>
                  <a:pt x="200739" y="258889"/>
                  <a:pt x="258889" y="200963"/>
                  <a:pt x="258889" y="129445"/>
                </a:cubicBezTo>
                <a:close/>
              </a:path>
            </a:pathLst>
          </a:custGeom>
          <a:solidFill>
            <a:schemeClr val="accent4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881C4FE-3C8A-448E-B705-20C5ACC9779A}"/>
              </a:ext>
            </a:extLst>
          </p:cNvPr>
          <p:cNvSpPr/>
          <p:nvPr/>
        </p:nvSpPr>
        <p:spPr>
          <a:xfrm>
            <a:off x="5431871" y="8567479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8150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5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C417221-8E90-4E2B-A37B-09DFD912C8CD}"/>
              </a:ext>
            </a:extLst>
          </p:cNvPr>
          <p:cNvSpPr/>
          <p:nvPr/>
        </p:nvSpPr>
        <p:spPr>
          <a:xfrm>
            <a:off x="7158096" y="9088154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3"/>
                  <a:pt x="57927" y="258889"/>
                  <a:pt x="129445" y="258889"/>
                </a:cubicBezTo>
                <a:cubicBezTo>
                  <a:pt x="200962" y="259112"/>
                  <a:pt x="258889" y="200963"/>
                  <a:pt x="258889" y="129445"/>
                </a:cubicBezTo>
                <a:close/>
              </a:path>
            </a:pathLst>
          </a:custGeom>
          <a:solidFill>
            <a:schemeClr val="accent5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99CAC83-0647-41D4-9998-C0AAD720AAA8}"/>
              </a:ext>
            </a:extLst>
          </p:cNvPr>
          <p:cNvSpPr/>
          <p:nvPr/>
        </p:nvSpPr>
        <p:spPr>
          <a:xfrm>
            <a:off x="5196376" y="6139001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739" y="259112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4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EEEA79A5-1C25-44B2-8F7C-915E8B3306C7}"/>
              </a:ext>
            </a:extLst>
          </p:cNvPr>
          <p:cNvSpPr/>
          <p:nvPr/>
        </p:nvSpPr>
        <p:spPr>
          <a:xfrm>
            <a:off x="4374926" y="3956489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4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251DEFE-6E0D-44DC-8C44-12A4AEDE87FB}"/>
              </a:ext>
            </a:extLst>
          </p:cNvPr>
          <p:cNvSpPr/>
          <p:nvPr/>
        </p:nvSpPr>
        <p:spPr>
          <a:xfrm>
            <a:off x="7395152" y="10221073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1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3130A583-1360-4361-A776-4BA90DF5E0A2}"/>
              </a:ext>
            </a:extLst>
          </p:cNvPr>
          <p:cNvSpPr/>
          <p:nvPr/>
        </p:nvSpPr>
        <p:spPr>
          <a:xfrm>
            <a:off x="5196153" y="3827045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1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4A92384-9AD4-41AC-97DE-C33E3ED17C04}"/>
              </a:ext>
            </a:extLst>
          </p:cNvPr>
          <p:cNvSpPr/>
          <p:nvPr/>
        </p:nvSpPr>
        <p:spPr>
          <a:xfrm>
            <a:off x="6093576" y="3912375"/>
            <a:ext cx="258889" cy="258890"/>
          </a:xfrm>
          <a:custGeom>
            <a:avLst/>
            <a:gdLst>
              <a:gd name="connsiteX0" fmla="*/ 258889 w 258889"/>
              <a:gd name="connsiteY0" fmla="*/ 129445 h 258890"/>
              <a:gd name="connsiteX1" fmla="*/ 129445 w 258889"/>
              <a:gd name="connsiteY1" fmla="*/ 0 h 258890"/>
              <a:gd name="connsiteX2" fmla="*/ 0 w 258889"/>
              <a:gd name="connsiteY2" fmla="*/ 129445 h 258890"/>
              <a:gd name="connsiteX3" fmla="*/ 129445 w 258889"/>
              <a:gd name="connsiteY3" fmla="*/ 258889 h 258890"/>
              <a:gd name="connsiteX4" fmla="*/ 258889 w 258889"/>
              <a:gd name="connsiteY4" fmla="*/ 129445 h 25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90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9112"/>
                  <a:pt x="258889" y="201185"/>
                  <a:pt x="258889" y="129445"/>
                </a:cubicBezTo>
                <a:close/>
              </a:path>
            </a:pathLst>
          </a:custGeom>
          <a:solidFill>
            <a:schemeClr val="accent1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78F0D6D3-65F7-4BE5-95C2-CDCD53EC193C}"/>
              </a:ext>
            </a:extLst>
          </p:cNvPr>
          <p:cNvSpPr/>
          <p:nvPr/>
        </p:nvSpPr>
        <p:spPr>
          <a:xfrm>
            <a:off x="6170441" y="1586606"/>
            <a:ext cx="258889" cy="258889"/>
          </a:xfrm>
          <a:custGeom>
            <a:avLst/>
            <a:gdLst>
              <a:gd name="connsiteX0" fmla="*/ 258889 w 258889"/>
              <a:gd name="connsiteY0" fmla="*/ 129445 h 258889"/>
              <a:gd name="connsiteX1" fmla="*/ 129445 w 258889"/>
              <a:gd name="connsiteY1" fmla="*/ 0 h 258889"/>
              <a:gd name="connsiteX2" fmla="*/ 0 w 258889"/>
              <a:gd name="connsiteY2" fmla="*/ 129445 h 258889"/>
              <a:gd name="connsiteX3" fmla="*/ 129445 w 258889"/>
              <a:gd name="connsiteY3" fmla="*/ 258889 h 258889"/>
              <a:gd name="connsiteX4" fmla="*/ 258889 w 258889"/>
              <a:gd name="connsiteY4" fmla="*/ 129445 h 2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89" h="258889">
                <a:moveTo>
                  <a:pt x="258889" y="129445"/>
                </a:moveTo>
                <a:cubicBezTo>
                  <a:pt x="258889" y="57927"/>
                  <a:pt x="200962" y="0"/>
                  <a:pt x="129445" y="0"/>
                </a:cubicBezTo>
                <a:cubicBezTo>
                  <a:pt x="57927" y="0"/>
                  <a:pt x="0" y="57927"/>
                  <a:pt x="0" y="129445"/>
                </a:cubicBezTo>
                <a:cubicBezTo>
                  <a:pt x="0" y="200962"/>
                  <a:pt x="57927" y="258889"/>
                  <a:pt x="129445" y="258889"/>
                </a:cubicBezTo>
                <a:cubicBezTo>
                  <a:pt x="200962" y="258889"/>
                  <a:pt x="258889" y="200962"/>
                  <a:pt x="258889" y="129445"/>
                </a:cubicBezTo>
                <a:close/>
              </a:path>
            </a:pathLst>
          </a:custGeom>
          <a:solidFill>
            <a:schemeClr val="accent1"/>
          </a:solidFill>
          <a:ln w="2227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0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8792975" y="3700274"/>
            <a:ext cx="1024416" cy="1030209"/>
            <a:chOff x="8792975" y="3700274"/>
            <a:chExt cx="1024416" cy="1030209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D04744-625C-459A-9ACB-B99EEC71DC52}"/>
                </a:ext>
              </a:extLst>
            </p:cNvPr>
            <p:cNvSpPr/>
            <p:nvPr/>
          </p:nvSpPr>
          <p:spPr>
            <a:xfrm>
              <a:off x="9288474" y="4008178"/>
              <a:ext cx="204086" cy="204081"/>
            </a:xfrm>
            <a:custGeom>
              <a:avLst/>
              <a:gdLst>
                <a:gd name="connsiteX0" fmla="*/ 189822 w 204086"/>
                <a:gd name="connsiteY0" fmla="*/ 204081 h 204081"/>
                <a:gd name="connsiteX1" fmla="*/ 175341 w 204086"/>
                <a:gd name="connsiteY1" fmla="*/ 189822 h 204081"/>
                <a:gd name="connsiteX2" fmla="*/ 14259 w 204086"/>
                <a:gd name="connsiteY2" fmla="*/ 28741 h 204081"/>
                <a:gd name="connsiteX3" fmla="*/ 0 w 204086"/>
                <a:gd name="connsiteY3" fmla="*/ 14482 h 204081"/>
                <a:gd name="connsiteX4" fmla="*/ 14259 w 204086"/>
                <a:gd name="connsiteY4" fmla="*/ 0 h 204081"/>
                <a:gd name="connsiteX5" fmla="*/ 204081 w 204086"/>
                <a:gd name="connsiteY5" fmla="*/ 189822 h 204081"/>
                <a:gd name="connsiteX6" fmla="*/ 189822 w 204086"/>
                <a:gd name="connsiteY6" fmla="*/ 204081 h 20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086" h="204081">
                  <a:moveTo>
                    <a:pt x="189822" y="204081"/>
                  </a:moveTo>
                  <a:cubicBezTo>
                    <a:pt x="181802" y="204081"/>
                    <a:pt x="175341" y="197620"/>
                    <a:pt x="175341" y="189822"/>
                  </a:cubicBezTo>
                  <a:cubicBezTo>
                    <a:pt x="175341" y="100927"/>
                    <a:pt x="103155" y="28741"/>
                    <a:pt x="14259" y="28741"/>
                  </a:cubicBezTo>
                  <a:cubicBezTo>
                    <a:pt x="6238" y="28741"/>
                    <a:pt x="0" y="22280"/>
                    <a:pt x="0" y="14482"/>
                  </a:cubicBezTo>
                  <a:cubicBezTo>
                    <a:pt x="0" y="6461"/>
                    <a:pt x="6461" y="0"/>
                    <a:pt x="14259" y="0"/>
                  </a:cubicBezTo>
                  <a:cubicBezTo>
                    <a:pt x="118973" y="0"/>
                    <a:pt x="204081" y="85108"/>
                    <a:pt x="204081" y="189822"/>
                  </a:cubicBezTo>
                  <a:cubicBezTo>
                    <a:pt x="204304" y="197620"/>
                    <a:pt x="197620" y="204081"/>
                    <a:pt x="189822" y="20408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9205148" y="4310958"/>
              <a:ext cx="195169" cy="262899"/>
              <a:chOff x="9205148" y="4310958"/>
              <a:chExt cx="195169" cy="262899"/>
            </a:xfrm>
            <a:grpFill/>
          </p:grpSpPr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9205148" y="4310958"/>
                <a:ext cx="195169" cy="262899"/>
                <a:chOff x="9205148" y="4310958"/>
                <a:chExt cx="195169" cy="262899"/>
              </a:xfrm>
              <a:grpFill/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EAED7D8-3E02-4D96-A5B4-BF418C38BBED}"/>
                    </a:ext>
                  </a:extLst>
                </p:cNvPr>
                <p:cNvSpPr/>
                <p:nvPr/>
              </p:nvSpPr>
              <p:spPr>
                <a:xfrm>
                  <a:off x="9335929" y="4310958"/>
                  <a:ext cx="64387" cy="262899"/>
                </a:xfrm>
                <a:custGeom>
                  <a:avLst/>
                  <a:gdLst>
                    <a:gd name="connsiteX0" fmla="*/ 21611 w 64387"/>
                    <a:gd name="connsiteY0" fmla="*/ 262900 h 262899"/>
                    <a:gd name="connsiteX1" fmla="*/ 0 w 64387"/>
                    <a:gd name="connsiteY1" fmla="*/ 259335 h 262899"/>
                    <a:gd name="connsiteX2" fmla="*/ 42777 w 64387"/>
                    <a:gd name="connsiteY2" fmla="*/ 0 h 262899"/>
                    <a:gd name="connsiteX3" fmla="*/ 64388 w 64387"/>
                    <a:gd name="connsiteY3" fmla="*/ 3565 h 262899"/>
                    <a:gd name="connsiteX4" fmla="*/ 21611 w 64387"/>
                    <a:gd name="connsiteY4" fmla="*/ 262900 h 262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7" h="262899">
                      <a:moveTo>
                        <a:pt x="21611" y="262900"/>
                      </a:moveTo>
                      <a:lnTo>
                        <a:pt x="0" y="259335"/>
                      </a:lnTo>
                      <a:lnTo>
                        <a:pt x="42777" y="0"/>
                      </a:lnTo>
                      <a:lnTo>
                        <a:pt x="64388" y="3565"/>
                      </a:lnTo>
                      <a:lnTo>
                        <a:pt x="21611" y="26290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55F9381F-A9B1-4C0A-9F22-9C72CEA89714}"/>
                    </a:ext>
                  </a:extLst>
                </p:cNvPr>
                <p:cNvSpPr/>
                <p:nvPr/>
              </p:nvSpPr>
              <p:spPr>
                <a:xfrm>
                  <a:off x="9205148" y="4310958"/>
                  <a:ext cx="64610" cy="262899"/>
                </a:xfrm>
                <a:custGeom>
                  <a:avLst/>
                  <a:gdLst>
                    <a:gd name="connsiteX0" fmla="*/ 43000 w 64610"/>
                    <a:gd name="connsiteY0" fmla="*/ 262900 h 262899"/>
                    <a:gd name="connsiteX1" fmla="*/ 0 w 64610"/>
                    <a:gd name="connsiteY1" fmla="*/ 3565 h 262899"/>
                    <a:gd name="connsiteX2" fmla="*/ 21834 w 64610"/>
                    <a:gd name="connsiteY2" fmla="*/ 0 h 262899"/>
                    <a:gd name="connsiteX3" fmla="*/ 64611 w 64610"/>
                    <a:gd name="connsiteY3" fmla="*/ 259335 h 262899"/>
                    <a:gd name="connsiteX4" fmla="*/ 43000 w 64610"/>
                    <a:gd name="connsiteY4" fmla="*/ 262900 h 262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610" h="262899">
                      <a:moveTo>
                        <a:pt x="43000" y="262900"/>
                      </a:moveTo>
                      <a:lnTo>
                        <a:pt x="0" y="3565"/>
                      </a:lnTo>
                      <a:lnTo>
                        <a:pt x="21834" y="0"/>
                      </a:lnTo>
                      <a:lnTo>
                        <a:pt x="64611" y="259335"/>
                      </a:lnTo>
                      <a:lnTo>
                        <a:pt x="43000" y="26290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EA49FA5-B9FA-43E2-A0B2-9A5E0031D65F}"/>
                  </a:ext>
                </a:extLst>
              </p:cNvPr>
              <p:cNvSpPr/>
              <p:nvPr/>
            </p:nvSpPr>
            <p:spPr>
              <a:xfrm>
                <a:off x="9220966" y="4312295"/>
                <a:ext cx="167320" cy="35201"/>
              </a:xfrm>
              <a:custGeom>
                <a:avLst/>
                <a:gdLst>
                  <a:gd name="connsiteX0" fmla="*/ 167320 w 167320"/>
                  <a:gd name="connsiteY0" fmla="*/ 35202 h 35201"/>
                  <a:gd name="connsiteX1" fmla="*/ 151501 w 167320"/>
                  <a:gd name="connsiteY1" fmla="*/ 20052 h 35201"/>
                  <a:gd name="connsiteX2" fmla="*/ 146377 w 167320"/>
                  <a:gd name="connsiteY2" fmla="*/ 11808 h 35201"/>
                  <a:gd name="connsiteX3" fmla="*/ 141253 w 167320"/>
                  <a:gd name="connsiteY3" fmla="*/ 20052 h 35201"/>
                  <a:gd name="connsiteX4" fmla="*/ 125434 w 167320"/>
                  <a:gd name="connsiteY4" fmla="*/ 35202 h 35201"/>
                  <a:gd name="connsiteX5" fmla="*/ 109616 w 167320"/>
                  <a:gd name="connsiteY5" fmla="*/ 20052 h 35201"/>
                  <a:gd name="connsiteX6" fmla="*/ 104714 w 167320"/>
                  <a:gd name="connsiteY6" fmla="*/ 11808 h 35201"/>
                  <a:gd name="connsiteX7" fmla="*/ 99590 w 167320"/>
                  <a:gd name="connsiteY7" fmla="*/ 20052 h 35201"/>
                  <a:gd name="connsiteX8" fmla="*/ 83772 w 167320"/>
                  <a:gd name="connsiteY8" fmla="*/ 35202 h 35201"/>
                  <a:gd name="connsiteX9" fmla="*/ 67953 w 167320"/>
                  <a:gd name="connsiteY9" fmla="*/ 20052 h 35201"/>
                  <a:gd name="connsiteX10" fmla="*/ 62829 w 167320"/>
                  <a:gd name="connsiteY10" fmla="*/ 11808 h 35201"/>
                  <a:gd name="connsiteX11" fmla="*/ 57704 w 167320"/>
                  <a:gd name="connsiteY11" fmla="*/ 20052 h 35201"/>
                  <a:gd name="connsiteX12" fmla="*/ 41886 w 167320"/>
                  <a:gd name="connsiteY12" fmla="*/ 35202 h 35201"/>
                  <a:gd name="connsiteX13" fmla="*/ 26067 w 167320"/>
                  <a:gd name="connsiteY13" fmla="*/ 20052 h 35201"/>
                  <a:gd name="connsiteX14" fmla="*/ 20943 w 167320"/>
                  <a:gd name="connsiteY14" fmla="*/ 11808 h 35201"/>
                  <a:gd name="connsiteX15" fmla="*/ 15818 w 167320"/>
                  <a:gd name="connsiteY15" fmla="*/ 20052 h 35201"/>
                  <a:gd name="connsiteX16" fmla="*/ 0 w 167320"/>
                  <a:gd name="connsiteY16" fmla="*/ 35202 h 35201"/>
                  <a:gd name="connsiteX17" fmla="*/ 0 w 167320"/>
                  <a:gd name="connsiteY17" fmla="*/ 23393 h 35201"/>
                  <a:gd name="connsiteX18" fmla="*/ 5125 w 167320"/>
                  <a:gd name="connsiteY18" fmla="*/ 15150 h 35201"/>
                  <a:gd name="connsiteX19" fmla="*/ 20943 w 167320"/>
                  <a:gd name="connsiteY19" fmla="*/ 0 h 35201"/>
                  <a:gd name="connsiteX20" fmla="*/ 36761 w 167320"/>
                  <a:gd name="connsiteY20" fmla="*/ 15150 h 35201"/>
                  <a:gd name="connsiteX21" fmla="*/ 41886 w 167320"/>
                  <a:gd name="connsiteY21" fmla="*/ 23393 h 35201"/>
                  <a:gd name="connsiteX22" fmla="*/ 47010 w 167320"/>
                  <a:gd name="connsiteY22" fmla="*/ 15150 h 35201"/>
                  <a:gd name="connsiteX23" fmla="*/ 62829 w 167320"/>
                  <a:gd name="connsiteY23" fmla="*/ 0 h 35201"/>
                  <a:gd name="connsiteX24" fmla="*/ 78647 w 167320"/>
                  <a:gd name="connsiteY24" fmla="*/ 15150 h 35201"/>
                  <a:gd name="connsiteX25" fmla="*/ 83772 w 167320"/>
                  <a:gd name="connsiteY25" fmla="*/ 23393 h 35201"/>
                  <a:gd name="connsiteX26" fmla="*/ 88895 w 167320"/>
                  <a:gd name="connsiteY26" fmla="*/ 15150 h 35201"/>
                  <a:gd name="connsiteX27" fmla="*/ 104714 w 167320"/>
                  <a:gd name="connsiteY27" fmla="*/ 0 h 35201"/>
                  <a:gd name="connsiteX28" fmla="*/ 120310 w 167320"/>
                  <a:gd name="connsiteY28" fmla="*/ 15150 h 35201"/>
                  <a:gd name="connsiteX29" fmla="*/ 125434 w 167320"/>
                  <a:gd name="connsiteY29" fmla="*/ 23393 h 35201"/>
                  <a:gd name="connsiteX30" fmla="*/ 130559 w 167320"/>
                  <a:gd name="connsiteY30" fmla="*/ 15150 h 35201"/>
                  <a:gd name="connsiteX31" fmla="*/ 146154 w 167320"/>
                  <a:gd name="connsiteY31" fmla="*/ 0 h 35201"/>
                  <a:gd name="connsiteX32" fmla="*/ 161973 w 167320"/>
                  <a:gd name="connsiteY32" fmla="*/ 15150 h 35201"/>
                  <a:gd name="connsiteX33" fmla="*/ 167097 w 167320"/>
                  <a:gd name="connsiteY33" fmla="*/ 23393 h 35201"/>
                  <a:gd name="connsiteX34" fmla="*/ 167097 w 167320"/>
                  <a:gd name="connsiteY34" fmla="*/ 35202 h 35201"/>
                  <a:gd name="connsiteX35" fmla="*/ 167320 w 167320"/>
                  <a:gd name="connsiteY35" fmla="*/ 35202 h 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320" h="35201">
                    <a:moveTo>
                      <a:pt x="167320" y="35202"/>
                    </a:moveTo>
                    <a:cubicBezTo>
                      <a:pt x="158185" y="35202"/>
                      <a:pt x="154398" y="26512"/>
                      <a:pt x="151501" y="20052"/>
                    </a:cubicBezTo>
                    <a:cubicBezTo>
                      <a:pt x="150387" y="17378"/>
                      <a:pt x="147937" y="11808"/>
                      <a:pt x="146377" y="11808"/>
                    </a:cubicBezTo>
                    <a:cubicBezTo>
                      <a:pt x="145041" y="11808"/>
                      <a:pt x="142589" y="17378"/>
                      <a:pt x="141253" y="20052"/>
                    </a:cubicBezTo>
                    <a:cubicBezTo>
                      <a:pt x="138356" y="26512"/>
                      <a:pt x="134569" y="35202"/>
                      <a:pt x="125434" y="35202"/>
                    </a:cubicBezTo>
                    <a:cubicBezTo>
                      <a:pt x="116523" y="35202"/>
                      <a:pt x="112512" y="26512"/>
                      <a:pt x="109616" y="20052"/>
                    </a:cubicBezTo>
                    <a:cubicBezTo>
                      <a:pt x="108502" y="17378"/>
                      <a:pt x="106051" y="11808"/>
                      <a:pt x="104714" y="11808"/>
                    </a:cubicBezTo>
                    <a:cubicBezTo>
                      <a:pt x="103155" y="11808"/>
                      <a:pt x="100704" y="17378"/>
                      <a:pt x="99590" y="20052"/>
                    </a:cubicBezTo>
                    <a:cubicBezTo>
                      <a:pt x="96693" y="26512"/>
                      <a:pt x="92906" y="35202"/>
                      <a:pt x="83772" y="35202"/>
                    </a:cubicBezTo>
                    <a:cubicBezTo>
                      <a:pt x="74860" y="35202"/>
                      <a:pt x="70849" y="26512"/>
                      <a:pt x="67953" y="20052"/>
                    </a:cubicBezTo>
                    <a:cubicBezTo>
                      <a:pt x="66839" y="17378"/>
                      <a:pt x="64388" y="11808"/>
                      <a:pt x="62829" y="11808"/>
                    </a:cubicBezTo>
                    <a:cubicBezTo>
                      <a:pt x="61492" y="11808"/>
                      <a:pt x="59041" y="17378"/>
                      <a:pt x="57704" y="20052"/>
                    </a:cubicBezTo>
                    <a:cubicBezTo>
                      <a:pt x="54808" y="26512"/>
                      <a:pt x="51021" y="35202"/>
                      <a:pt x="41886" y="35202"/>
                    </a:cubicBezTo>
                    <a:cubicBezTo>
                      <a:pt x="32974" y="35202"/>
                      <a:pt x="28963" y="26512"/>
                      <a:pt x="26067" y="20052"/>
                    </a:cubicBezTo>
                    <a:cubicBezTo>
                      <a:pt x="24953" y="17378"/>
                      <a:pt x="22503" y="11808"/>
                      <a:pt x="20943" y="11808"/>
                    </a:cubicBezTo>
                    <a:cubicBezTo>
                      <a:pt x="19606" y="11808"/>
                      <a:pt x="17155" y="17378"/>
                      <a:pt x="15818" y="20052"/>
                    </a:cubicBezTo>
                    <a:cubicBezTo>
                      <a:pt x="12923" y="26512"/>
                      <a:pt x="9135" y="35202"/>
                      <a:pt x="0" y="35202"/>
                    </a:cubicBezTo>
                    <a:lnTo>
                      <a:pt x="0" y="23393"/>
                    </a:lnTo>
                    <a:cubicBezTo>
                      <a:pt x="1337" y="23393"/>
                      <a:pt x="3788" y="17823"/>
                      <a:pt x="5125" y="15150"/>
                    </a:cubicBezTo>
                    <a:cubicBezTo>
                      <a:pt x="8021" y="8689"/>
                      <a:pt x="11808" y="0"/>
                      <a:pt x="20943" y="0"/>
                    </a:cubicBezTo>
                    <a:cubicBezTo>
                      <a:pt x="30078" y="0"/>
                      <a:pt x="33865" y="8689"/>
                      <a:pt x="36761" y="15150"/>
                    </a:cubicBezTo>
                    <a:cubicBezTo>
                      <a:pt x="37876" y="17823"/>
                      <a:pt x="40326" y="23393"/>
                      <a:pt x="41886" y="23393"/>
                    </a:cubicBezTo>
                    <a:cubicBezTo>
                      <a:pt x="43223" y="23393"/>
                      <a:pt x="45673" y="17823"/>
                      <a:pt x="47010" y="15150"/>
                    </a:cubicBezTo>
                    <a:cubicBezTo>
                      <a:pt x="49906" y="8689"/>
                      <a:pt x="53694" y="0"/>
                      <a:pt x="62829" y="0"/>
                    </a:cubicBezTo>
                    <a:cubicBezTo>
                      <a:pt x="71740" y="0"/>
                      <a:pt x="75751" y="8689"/>
                      <a:pt x="78647" y="15150"/>
                    </a:cubicBezTo>
                    <a:cubicBezTo>
                      <a:pt x="79761" y="17823"/>
                      <a:pt x="82435" y="23393"/>
                      <a:pt x="83772" y="23393"/>
                    </a:cubicBezTo>
                    <a:cubicBezTo>
                      <a:pt x="85108" y="23393"/>
                      <a:pt x="87559" y="17823"/>
                      <a:pt x="88895" y="15150"/>
                    </a:cubicBezTo>
                    <a:cubicBezTo>
                      <a:pt x="91792" y="8689"/>
                      <a:pt x="95580" y="0"/>
                      <a:pt x="104714" y="0"/>
                    </a:cubicBezTo>
                    <a:cubicBezTo>
                      <a:pt x="113626" y="0"/>
                      <a:pt x="117636" y="8689"/>
                      <a:pt x="120310" y="15150"/>
                    </a:cubicBezTo>
                    <a:cubicBezTo>
                      <a:pt x="121647" y="17823"/>
                      <a:pt x="124098" y="23393"/>
                      <a:pt x="125434" y="23393"/>
                    </a:cubicBezTo>
                    <a:cubicBezTo>
                      <a:pt x="126771" y="23393"/>
                      <a:pt x="129222" y="17823"/>
                      <a:pt x="130559" y="15150"/>
                    </a:cubicBezTo>
                    <a:cubicBezTo>
                      <a:pt x="133455" y="8689"/>
                      <a:pt x="137243" y="0"/>
                      <a:pt x="146154" y="0"/>
                    </a:cubicBezTo>
                    <a:cubicBezTo>
                      <a:pt x="155289" y="0"/>
                      <a:pt x="159077" y="8689"/>
                      <a:pt x="161973" y="15150"/>
                    </a:cubicBezTo>
                    <a:cubicBezTo>
                      <a:pt x="163087" y="17823"/>
                      <a:pt x="165537" y="23393"/>
                      <a:pt x="167097" y="23393"/>
                    </a:cubicBezTo>
                    <a:lnTo>
                      <a:pt x="167097" y="35202"/>
                    </a:lnTo>
                    <a:lnTo>
                      <a:pt x="167320" y="35202"/>
                    </a:ln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A2AACE0-4EC5-43BD-98A4-4BD35AFD9E6F}"/>
                </a:ext>
              </a:extLst>
            </p:cNvPr>
            <p:cNvSpPr/>
            <p:nvPr/>
          </p:nvSpPr>
          <p:spPr>
            <a:xfrm>
              <a:off x="9288251" y="3700274"/>
              <a:ext cx="28963" cy="179573"/>
            </a:xfrm>
            <a:custGeom>
              <a:avLst/>
              <a:gdLst>
                <a:gd name="connsiteX0" fmla="*/ 14482 w 28963"/>
                <a:gd name="connsiteY0" fmla="*/ 179574 h 179573"/>
                <a:gd name="connsiteX1" fmla="*/ 0 w 28963"/>
                <a:gd name="connsiteY1" fmla="*/ 165315 h 179573"/>
                <a:gd name="connsiteX2" fmla="*/ 0 w 28963"/>
                <a:gd name="connsiteY2" fmla="*/ 14482 h 179573"/>
                <a:gd name="connsiteX3" fmla="*/ 14482 w 28963"/>
                <a:gd name="connsiteY3" fmla="*/ 0 h 179573"/>
                <a:gd name="connsiteX4" fmla="*/ 28964 w 28963"/>
                <a:gd name="connsiteY4" fmla="*/ 14482 h 179573"/>
                <a:gd name="connsiteX5" fmla="*/ 28964 w 28963"/>
                <a:gd name="connsiteY5" fmla="*/ 165315 h 179573"/>
                <a:gd name="connsiteX6" fmla="*/ 14482 w 28963"/>
                <a:gd name="connsiteY6" fmla="*/ 179574 h 17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3" h="179573">
                  <a:moveTo>
                    <a:pt x="14482" y="179574"/>
                  </a:moveTo>
                  <a:cubicBezTo>
                    <a:pt x="6461" y="179574"/>
                    <a:pt x="0" y="173112"/>
                    <a:pt x="0" y="165315"/>
                  </a:cubicBezTo>
                  <a:lnTo>
                    <a:pt x="0" y="14482"/>
                  </a:lnTo>
                  <a:cubicBezTo>
                    <a:pt x="0" y="6461"/>
                    <a:pt x="6461" y="0"/>
                    <a:pt x="14482" y="0"/>
                  </a:cubicBezTo>
                  <a:cubicBezTo>
                    <a:pt x="22503" y="0"/>
                    <a:pt x="28964" y="6461"/>
                    <a:pt x="28964" y="14482"/>
                  </a:cubicBezTo>
                  <a:lnTo>
                    <a:pt x="28964" y="165315"/>
                  </a:lnTo>
                  <a:cubicBezTo>
                    <a:pt x="28741" y="173112"/>
                    <a:pt x="22503" y="179574"/>
                    <a:pt x="14482" y="179574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1A23CE9-AD77-4C65-8EB6-82061F8DCF35}"/>
                </a:ext>
              </a:extLst>
            </p:cNvPr>
            <p:cNvSpPr/>
            <p:nvPr/>
          </p:nvSpPr>
          <p:spPr>
            <a:xfrm>
              <a:off x="9460546" y="3766518"/>
              <a:ext cx="104121" cy="159448"/>
            </a:xfrm>
            <a:custGeom>
              <a:avLst/>
              <a:gdLst>
                <a:gd name="connsiteX0" fmla="*/ 14408 w 104121"/>
                <a:gd name="connsiteY0" fmla="*/ 159448 h 159448"/>
                <a:gd name="connsiteX1" fmla="*/ 7279 w 104121"/>
                <a:gd name="connsiteY1" fmla="*/ 157443 h 159448"/>
                <a:gd name="connsiteX2" fmla="*/ 1932 w 104121"/>
                <a:gd name="connsiteY2" fmla="*/ 137837 h 159448"/>
                <a:gd name="connsiteX3" fmla="*/ 77237 w 104121"/>
                <a:gd name="connsiteY3" fmla="*/ 7279 h 159448"/>
                <a:gd name="connsiteX4" fmla="*/ 96843 w 104121"/>
                <a:gd name="connsiteY4" fmla="*/ 1932 h 159448"/>
                <a:gd name="connsiteX5" fmla="*/ 102190 w 104121"/>
                <a:gd name="connsiteY5" fmla="*/ 21538 h 159448"/>
                <a:gd name="connsiteX6" fmla="*/ 26885 w 104121"/>
                <a:gd name="connsiteY6" fmla="*/ 152096 h 159448"/>
                <a:gd name="connsiteX7" fmla="*/ 14408 w 104121"/>
                <a:gd name="connsiteY7" fmla="*/ 159448 h 15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121" h="159448">
                  <a:moveTo>
                    <a:pt x="14408" y="159448"/>
                  </a:moveTo>
                  <a:cubicBezTo>
                    <a:pt x="11958" y="159448"/>
                    <a:pt x="9507" y="158780"/>
                    <a:pt x="7279" y="157443"/>
                  </a:cubicBezTo>
                  <a:cubicBezTo>
                    <a:pt x="372" y="153433"/>
                    <a:pt x="-2079" y="144744"/>
                    <a:pt x="1932" y="137837"/>
                  </a:cubicBezTo>
                  <a:lnTo>
                    <a:pt x="77237" y="7279"/>
                  </a:lnTo>
                  <a:cubicBezTo>
                    <a:pt x="81247" y="372"/>
                    <a:pt x="89936" y="-2079"/>
                    <a:pt x="96843" y="1932"/>
                  </a:cubicBezTo>
                  <a:cubicBezTo>
                    <a:pt x="103750" y="5942"/>
                    <a:pt x="106200" y="14631"/>
                    <a:pt x="102190" y="21538"/>
                  </a:cubicBezTo>
                  <a:lnTo>
                    <a:pt x="26885" y="152096"/>
                  </a:lnTo>
                  <a:cubicBezTo>
                    <a:pt x="24211" y="156775"/>
                    <a:pt x="19310" y="159448"/>
                    <a:pt x="14408" y="15944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5C18C86-F9E5-4D9F-A673-22B3FA7035FF}"/>
                </a:ext>
              </a:extLst>
            </p:cNvPr>
            <p:cNvSpPr/>
            <p:nvPr/>
          </p:nvSpPr>
          <p:spPr>
            <a:xfrm>
              <a:off x="9586872" y="3947874"/>
              <a:ext cx="159275" cy="104195"/>
            </a:xfrm>
            <a:custGeom>
              <a:avLst/>
              <a:gdLst>
                <a:gd name="connsiteX0" fmla="*/ 14408 w 159275"/>
                <a:gd name="connsiteY0" fmla="*/ 104195 h 104195"/>
                <a:gd name="connsiteX1" fmla="*/ 1932 w 159275"/>
                <a:gd name="connsiteY1" fmla="*/ 97066 h 104195"/>
                <a:gd name="connsiteX2" fmla="*/ 7278 w 159275"/>
                <a:gd name="connsiteY2" fmla="*/ 77460 h 104195"/>
                <a:gd name="connsiteX3" fmla="*/ 137837 w 159275"/>
                <a:gd name="connsiteY3" fmla="*/ 1932 h 104195"/>
                <a:gd name="connsiteX4" fmla="*/ 157443 w 159275"/>
                <a:gd name="connsiteY4" fmla="*/ 7279 h 104195"/>
                <a:gd name="connsiteX5" fmla="*/ 152096 w 159275"/>
                <a:gd name="connsiteY5" fmla="*/ 26885 h 104195"/>
                <a:gd name="connsiteX6" fmla="*/ 21538 w 159275"/>
                <a:gd name="connsiteY6" fmla="*/ 102190 h 104195"/>
                <a:gd name="connsiteX7" fmla="*/ 14408 w 159275"/>
                <a:gd name="connsiteY7" fmla="*/ 104195 h 10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275" h="104195">
                  <a:moveTo>
                    <a:pt x="14408" y="104195"/>
                  </a:moveTo>
                  <a:cubicBezTo>
                    <a:pt x="9507" y="104195"/>
                    <a:pt x="4605" y="101744"/>
                    <a:pt x="1932" y="97066"/>
                  </a:cubicBezTo>
                  <a:cubicBezTo>
                    <a:pt x="-2079" y="90159"/>
                    <a:pt x="372" y="81470"/>
                    <a:pt x="7278" y="77460"/>
                  </a:cubicBezTo>
                  <a:lnTo>
                    <a:pt x="137837" y="1932"/>
                  </a:lnTo>
                  <a:cubicBezTo>
                    <a:pt x="144744" y="-2079"/>
                    <a:pt x="153433" y="372"/>
                    <a:pt x="157443" y="7279"/>
                  </a:cubicBezTo>
                  <a:cubicBezTo>
                    <a:pt x="161231" y="14186"/>
                    <a:pt x="159003" y="22875"/>
                    <a:pt x="152096" y="26885"/>
                  </a:cubicBezTo>
                  <a:lnTo>
                    <a:pt x="21538" y="102190"/>
                  </a:lnTo>
                  <a:cubicBezTo>
                    <a:pt x="19310" y="103527"/>
                    <a:pt x="16859" y="104195"/>
                    <a:pt x="14408" y="104195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5E307E2-05D3-4674-8CAC-E016C4858085}"/>
                </a:ext>
              </a:extLst>
            </p:cNvPr>
            <p:cNvSpPr/>
            <p:nvPr/>
          </p:nvSpPr>
          <p:spPr>
            <a:xfrm>
              <a:off x="9632916" y="4195327"/>
              <a:ext cx="184475" cy="28963"/>
            </a:xfrm>
            <a:custGeom>
              <a:avLst/>
              <a:gdLst>
                <a:gd name="connsiteX0" fmla="*/ 170217 w 184475"/>
                <a:gd name="connsiteY0" fmla="*/ 28963 h 28963"/>
                <a:gd name="connsiteX1" fmla="*/ 14482 w 184475"/>
                <a:gd name="connsiteY1" fmla="*/ 28963 h 28963"/>
                <a:gd name="connsiteX2" fmla="*/ 0 w 184475"/>
                <a:gd name="connsiteY2" fmla="*/ 14482 h 28963"/>
                <a:gd name="connsiteX3" fmla="*/ 14482 w 184475"/>
                <a:gd name="connsiteY3" fmla="*/ 0 h 28963"/>
                <a:gd name="connsiteX4" fmla="*/ 170217 w 184475"/>
                <a:gd name="connsiteY4" fmla="*/ 0 h 28963"/>
                <a:gd name="connsiteX5" fmla="*/ 184475 w 184475"/>
                <a:gd name="connsiteY5" fmla="*/ 14482 h 28963"/>
                <a:gd name="connsiteX6" fmla="*/ 170217 w 184475"/>
                <a:gd name="connsiteY6" fmla="*/ 28963 h 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75" h="28963">
                  <a:moveTo>
                    <a:pt x="170217" y="28963"/>
                  </a:moveTo>
                  <a:lnTo>
                    <a:pt x="14482" y="28963"/>
                  </a:lnTo>
                  <a:cubicBezTo>
                    <a:pt x="6684" y="28963"/>
                    <a:pt x="0" y="22502"/>
                    <a:pt x="0" y="14482"/>
                  </a:cubicBezTo>
                  <a:cubicBezTo>
                    <a:pt x="0" y="6461"/>
                    <a:pt x="6461" y="0"/>
                    <a:pt x="14482" y="0"/>
                  </a:cubicBezTo>
                  <a:lnTo>
                    <a:pt x="170217" y="0"/>
                  </a:lnTo>
                  <a:cubicBezTo>
                    <a:pt x="178237" y="0"/>
                    <a:pt x="184475" y="6461"/>
                    <a:pt x="184475" y="14482"/>
                  </a:cubicBezTo>
                  <a:cubicBezTo>
                    <a:pt x="184475" y="22502"/>
                    <a:pt x="178015" y="28963"/>
                    <a:pt x="170217" y="28963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1AC8B6D-E2D3-473B-B8B4-D473DE242791}"/>
                </a:ext>
              </a:extLst>
            </p:cNvPr>
            <p:cNvSpPr/>
            <p:nvPr/>
          </p:nvSpPr>
          <p:spPr>
            <a:xfrm>
              <a:off x="9586970" y="4367943"/>
              <a:ext cx="159399" cy="104096"/>
            </a:xfrm>
            <a:custGeom>
              <a:avLst/>
              <a:gdLst>
                <a:gd name="connsiteX0" fmla="*/ 144868 w 159399"/>
                <a:gd name="connsiteY0" fmla="*/ 104096 h 104096"/>
                <a:gd name="connsiteX1" fmla="*/ 137739 w 159399"/>
                <a:gd name="connsiteY1" fmla="*/ 102091 h 104096"/>
                <a:gd name="connsiteX2" fmla="*/ 7180 w 159399"/>
                <a:gd name="connsiteY2" fmla="*/ 26786 h 104096"/>
                <a:gd name="connsiteX3" fmla="*/ 1833 w 159399"/>
                <a:gd name="connsiteY3" fmla="*/ 7180 h 104096"/>
                <a:gd name="connsiteX4" fmla="*/ 21439 w 159399"/>
                <a:gd name="connsiteY4" fmla="*/ 1833 h 104096"/>
                <a:gd name="connsiteX5" fmla="*/ 152220 w 159399"/>
                <a:gd name="connsiteY5" fmla="*/ 77138 h 104096"/>
                <a:gd name="connsiteX6" fmla="*/ 157567 w 159399"/>
                <a:gd name="connsiteY6" fmla="*/ 96744 h 104096"/>
                <a:gd name="connsiteX7" fmla="*/ 144868 w 159399"/>
                <a:gd name="connsiteY7" fmla="*/ 104096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99" h="104096">
                  <a:moveTo>
                    <a:pt x="144868" y="104096"/>
                  </a:moveTo>
                  <a:cubicBezTo>
                    <a:pt x="142417" y="104096"/>
                    <a:pt x="139966" y="103428"/>
                    <a:pt x="137739" y="102091"/>
                  </a:cubicBezTo>
                  <a:lnTo>
                    <a:pt x="7180" y="26786"/>
                  </a:lnTo>
                  <a:cubicBezTo>
                    <a:pt x="273" y="22775"/>
                    <a:pt x="-1955" y="14086"/>
                    <a:pt x="1833" y="7180"/>
                  </a:cubicBezTo>
                  <a:cubicBezTo>
                    <a:pt x="5843" y="273"/>
                    <a:pt x="14532" y="-1955"/>
                    <a:pt x="21439" y="1833"/>
                  </a:cubicBezTo>
                  <a:lnTo>
                    <a:pt x="152220" y="77138"/>
                  </a:lnTo>
                  <a:cubicBezTo>
                    <a:pt x="159127" y="81148"/>
                    <a:pt x="161355" y="89837"/>
                    <a:pt x="157567" y="96744"/>
                  </a:cubicBezTo>
                  <a:cubicBezTo>
                    <a:pt x="154671" y="101646"/>
                    <a:pt x="149769" y="104096"/>
                    <a:pt x="144868" y="10409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D9A6FAA-9A03-4473-B494-9AAD76F27D09}"/>
                </a:ext>
              </a:extLst>
            </p:cNvPr>
            <p:cNvSpPr/>
            <p:nvPr/>
          </p:nvSpPr>
          <p:spPr>
            <a:xfrm>
              <a:off x="9040352" y="3766963"/>
              <a:ext cx="104129" cy="159225"/>
            </a:xfrm>
            <a:custGeom>
              <a:avLst/>
              <a:gdLst>
                <a:gd name="connsiteX0" fmla="*/ 89936 w 104129"/>
                <a:gd name="connsiteY0" fmla="*/ 159226 h 159225"/>
                <a:gd name="connsiteX1" fmla="*/ 77459 w 104129"/>
                <a:gd name="connsiteY1" fmla="*/ 152096 h 159225"/>
                <a:gd name="connsiteX2" fmla="*/ 1932 w 104129"/>
                <a:gd name="connsiteY2" fmla="*/ 21538 h 159225"/>
                <a:gd name="connsiteX3" fmla="*/ 7279 w 104129"/>
                <a:gd name="connsiteY3" fmla="*/ 1932 h 159225"/>
                <a:gd name="connsiteX4" fmla="*/ 26885 w 104129"/>
                <a:gd name="connsiteY4" fmla="*/ 7279 h 159225"/>
                <a:gd name="connsiteX5" fmla="*/ 102190 w 104129"/>
                <a:gd name="connsiteY5" fmla="*/ 137837 h 159225"/>
                <a:gd name="connsiteX6" fmla="*/ 97066 w 104129"/>
                <a:gd name="connsiteY6" fmla="*/ 157443 h 159225"/>
                <a:gd name="connsiteX7" fmla="*/ 89936 w 104129"/>
                <a:gd name="connsiteY7" fmla="*/ 159226 h 15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129" h="159225">
                  <a:moveTo>
                    <a:pt x="89936" y="159226"/>
                  </a:moveTo>
                  <a:cubicBezTo>
                    <a:pt x="85034" y="159226"/>
                    <a:pt x="80133" y="156552"/>
                    <a:pt x="77459" y="152096"/>
                  </a:cubicBezTo>
                  <a:lnTo>
                    <a:pt x="1932" y="21538"/>
                  </a:lnTo>
                  <a:cubicBezTo>
                    <a:pt x="-2079" y="14631"/>
                    <a:pt x="372" y="5719"/>
                    <a:pt x="7279" y="1932"/>
                  </a:cubicBezTo>
                  <a:cubicBezTo>
                    <a:pt x="14185" y="-2079"/>
                    <a:pt x="22875" y="372"/>
                    <a:pt x="26885" y="7279"/>
                  </a:cubicBezTo>
                  <a:lnTo>
                    <a:pt x="102190" y="137837"/>
                  </a:lnTo>
                  <a:cubicBezTo>
                    <a:pt x="106200" y="144744"/>
                    <a:pt x="103749" y="153433"/>
                    <a:pt x="97066" y="157443"/>
                  </a:cubicBezTo>
                  <a:cubicBezTo>
                    <a:pt x="95061" y="158557"/>
                    <a:pt x="92387" y="159226"/>
                    <a:pt x="89936" y="15922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C8DC21F-3F42-4DD9-9B92-2C35A18E3885}"/>
                </a:ext>
              </a:extLst>
            </p:cNvPr>
            <p:cNvSpPr/>
            <p:nvPr/>
          </p:nvSpPr>
          <p:spPr>
            <a:xfrm>
              <a:off x="8859385" y="3948195"/>
              <a:ext cx="159333" cy="104095"/>
            </a:xfrm>
            <a:custGeom>
              <a:avLst/>
              <a:gdLst>
                <a:gd name="connsiteX0" fmla="*/ 145024 w 159333"/>
                <a:gd name="connsiteY0" fmla="*/ 104096 h 104095"/>
                <a:gd name="connsiteX1" fmla="*/ 137894 w 159333"/>
                <a:gd name="connsiteY1" fmla="*/ 102091 h 104095"/>
                <a:gd name="connsiteX2" fmla="*/ 7113 w 159333"/>
                <a:gd name="connsiteY2" fmla="*/ 26786 h 104095"/>
                <a:gd name="connsiteX3" fmla="*/ 1989 w 159333"/>
                <a:gd name="connsiteY3" fmla="*/ 7180 h 104095"/>
                <a:gd name="connsiteX4" fmla="*/ 21595 w 159333"/>
                <a:gd name="connsiteY4" fmla="*/ 1833 h 104095"/>
                <a:gd name="connsiteX5" fmla="*/ 152154 w 159333"/>
                <a:gd name="connsiteY5" fmla="*/ 77138 h 104095"/>
                <a:gd name="connsiteX6" fmla="*/ 157500 w 159333"/>
                <a:gd name="connsiteY6" fmla="*/ 96744 h 104095"/>
                <a:gd name="connsiteX7" fmla="*/ 145024 w 159333"/>
                <a:gd name="connsiteY7" fmla="*/ 104096 h 1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33" h="104095">
                  <a:moveTo>
                    <a:pt x="145024" y="104096"/>
                  </a:moveTo>
                  <a:cubicBezTo>
                    <a:pt x="142573" y="104096"/>
                    <a:pt x="140122" y="103428"/>
                    <a:pt x="137894" y="102091"/>
                  </a:cubicBezTo>
                  <a:lnTo>
                    <a:pt x="7113" y="26786"/>
                  </a:lnTo>
                  <a:cubicBezTo>
                    <a:pt x="206" y="22775"/>
                    <a:pt x="-2022" y="14086"/>
                    <a:pt x="1989" y="7180"/>
                  </a:cubicBezTo>
                  <a:cubicBezTo>
                    <a:pt x="5999" y="273"/>
                    <a:pt x="14688" y="-1955"/>
                    <a:pt x="21595" y="1833"/>
                  </a:cubicBezTo>
                  <a:lnTo>
                    <a:pt x="152154" y="77138"/>
                  </a:lnTo>
                  <a:cubicBezTo>
                    <a:pt x="159060" y="81148"/>
                    <a:pt x="161288" y="89837"/>
                    <a:pt x="157500" y="96744"/>
                  </a:cubicBezTo>
                  <a:cubicBezTo>
                    <a:pt x="154827" y="101422"/>
                    <a:pt x="149925" y="104096"/>
                    <a:pt x="145024" y="10409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B0D2F3D-8D16-4DD0-A64C-0FF4BECF782A}"/>
                </a:ext>
              </a:extLst>
            </p:cNvPr>
            <p:cNvSpPr/>
            <p:nvPr/>
          </p:nvSpPr>
          <p:spPr>
            <a:xfrm>
              <a:off x="8792975" y="4195772"/>
              <a:ext cx="179796" cy="28740"/>
            </a:xfrm>
            <a:custGeom>
              <a:avLst/>
              <a:gdLst>
                <a:gd name="connsiteX0" fmla="*/ 165314 w 179796"/>
                <a:gd name="connsiteY0" fmla="*/ 28741 h 28740"/>
                <a:gd name="connsiteX1" fmla="*/ 14482 w 179796"/>
                <a:gd name="connsiteY1" fmla="*/ 28741 h 28740"/>
                <a:gd name="connsiteX2" fmla="*/ 0 w 179796"/>
                <a:gd name="connsiteY2" fmla="*/ 14259 h 28740"/>
                <a:gd name="connsiteX3" fmla="*/ 14482 w 179796"/>
                <a:gd name="connsiteY3" fmla="*/ 0 h 28740"/>
                <a:gd name="connsiteX4" fmla="*/ 165314 w 179796"/>
                <a:gd name="connsiteY4" fmla="*/ 0 h 28740"/>
                <a:gd name="connsiteX5" fmla="*/ 179797 w 179796"/>
                <a:gd name="connsiteY5" fmla="*/ 14259 h 28740"/>
                <a:gd name="connsiteX6" fmla="*/ 165314 w 179796"/>
                <a:gd name="connsiteY6" fmla="*/ 28741 h 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96" h="28740">
                  <a:moveTo>
                    <a:pt x="165314" y="28741"/>
                  </a:moveTo>
                  <a:lnTo>
                    <a:pt x="14482" y="28741"/>
                  </a:lnTo>
                  <a:cubicBezTo>
                    <a:pt x="6461" y="28741"/>
                    <a:pt x="0" y="22280"/>
                    <a:pt x="0" y="14259"/>
                  </a:cubicBezTo>
                  <a:cubicBezTo>
                    <a:pt x="0" y="6238"/>
                    <a:pt x="6461" y="0"/>
                    <a:pt x="14482" y="0"/>
                  </a:cubicBezTo>
                  <a:lnTo>
                    <a:pt x="165314" y="0"/>
                  </a:lnTo>
                  <a:cubicBezTo>
                    <a:pt x="173335" y="0"/>
                    <a:pt x="179797" y="6461"/>
                    <a:pt x="179797" y="14259"/>
                  </a:cubicBezTo>
                  <a:cubicBezTo>
                    <a:pt x="179574" y="22503"/>
                    <a:pt x="173112" y="28741"/>
                    <a:pt x="165314" y="2874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632DD30-588F-41E7-B088-9B9042AFF653}"/>
                </a:ext>
              </a:extLst>
            </p:cNvPr>
            <p:cNvSpPr/>
            <p:nvPr/>
          </p:nvSpPr>
          <p:spPr>
            <a:xfrm>
              <a:off x="8859442" y="4368067"/>
              <a:ext cx="159382" cy="104195"/>
            </a:xfrm>
            <a:custGeom>
              <a:avLst/>
              <a:gdLst>
                <a:gd name="connsiteX0" fmla="*/ 14408 w 159382"/>
                <a:gd name="connsiteY0" fmla="*/ 104195 h 104195"/>
                <a:gd name="connsiteX1" fmla="*/ 1932 w 159382"/>
                <a:gd name="connsiteY1" fmla="*/ 97066 h 104195"/>
                <a:gd name="connsiteX2" fmla="*/ 7279 w 159382"/>
                <a:gd name="connsiteY2" fmla="*/ 77460 h 104195"/>
                <a:gd name="connsiteX3" fmla="*/ 137837 w 159382"/>
                <a:gd name="connsiteY3" fmla="*/ 1932 h 104195"/>
                <a:gd name="connsiteX4" fmla="*/ 157443 w 159382"/>
                <a:gd name="connsiteY4" fmla="*/ 7279 h 104195"/>
                <a:gd name="connsiteX5" fmla="*/ 152319 w 159382"/>
                <a:gd name="connsiteY5" fmla="*/ 26885 h 104195"/>
                <a:gd name="connsiteX6" fmla="*/ 21537 w 159382"/>
                <a:gd name="connsiteY6" fmla="*/ 102413 h 104195"/>
                <a:gd name="connsiteX7" fmla="*/ 14408 w 159382"/>
                <a:gd name="connsiteY7" fmla="*/ 104195 h 10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82" h="104195">
                  <a:moveTo>
                    <a:pt x="14408" y="104195"/>
                  </a:moveTo>
                  <a:cubicBezTo>
                    <a:pt x="9507" y="104195"/>
                    <a:pt x="4605" y="101522"/>
                    <a:pt x="1932" y="97066"/>
                  </a:cubicBezTo>
                  <a:cubicBezTo>
                    <a:pt x="-2079" y="90159"/>
                    <a:pt x="372" y="81470"/>
                    <a:pt x="7279" y="77460"/>
                  </a:cubicBezTo>
                  <a:lnTo>
                    <a:pt x="137837" y="1932"/>
                  </a:lnTo>
                  <a:cubicBezTo>
                    <a:pt x="144744" y="-2079"/>
                    <a:pt x="153433" y="372"/>
                    <a:pt x="157443" y="7279"/>
                  </a:cubicBezTo>
                  <a:cubicBezTo>
                    <a:pt x="161453" y="14186"/>
                    <a:pt x="159003" y="22875"/>
                    <a:pt x="152319" y="26885"/>
                  </a:cubicBezTo>
                  <a:lnTo>
                    <a:pt x="21537" y="102413"/>
                  </a:lnTo>
                  <a:cubicBezTo>
                    <a:pt x="19310" y="103527"/>
                    <a:pt x="16859" y="104195"/>
                    <a:pt x="14408" y="104195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9028248" y="3923293"/>
              <a:ext cx="549415" cy="807190"/>
              <a:chOff x="9028248" y="3923293"/>
              <a:chExt cx="549415" cy="807190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628F272-AD01-4B17-9D95-1B2B00387AF9}"/>
                  </a:ext>
                </a:extLst>
              </p:cNvPr>
              <p:cNvSpPr/>
              <p:nvPr/>
            </p:nvSpPr>
            <p:spPr>
              <a:xfrm>
                <a:off x="9028248" y="3923293"/>
                <a:ext cx="549415" cy="654798"/>
              </a:xfrm>
              <a:custGeom>
                <a:avLst/>
                <a:gdLst>
                  <a:gd name="connsiteX0" fmla="*/ 402147 w 549415"/>
                  <a:gd name="connsiteY0" fmla="*/ 654798 h 654798"/>
                  <a:gd name="connsiteX1" fmla="*/ 402147 w 549415"/>
                  <a:gd name="connsiteY1" fmla="*/ 654798 h 654798"/>
                  <a:gd name="connsiteX2" fmla="*/ 146600 w 549415"/>
                  <a:gd name="connsiteY2" fmla="*/ 654798 h 654798"/>
                  <a:gd name="connsiteX3" fmla="*/ 122538 w 549415"/>
                  <a:gd name="connsiteY3" fmla="*/ 630736 h 654798"/>
                  <a:gd name="connsiteX4" fmla="*/ 122761 w 549415"/>
                  <a:gd name="connsiteY4" fmla="*/ 627617 h 654798"/>
                  <a:gd name="connsiteX5" fmla="*/ 105160 w 549415"/>
                  <a:gd name="connsiteY5" fmla="*/ 534711 h 654798"/>
                  <a:gd name="connsiteX6" fmla="*/ 0 w 549415"/>
                  <a:gd name="connsiteY6" fmla="*/ 274708 h 654798"/>
                  <a:gd name="connsiteX7" fmla="*/ 274707 w 549415"/>
                  <a:gd name="connsiteY7" fmla="*/ 0 h 654798"/>
                  <a:gd name="connsiteX8" fmla="*/ 549416 w 549415"/>
                  <a:gd name="connsiteY8" fmla="*/ 274708 h 654798"/>
                  <a:gd name="connsiteX9" fmla="*/ 444033 w 549415"/>
                  <a:gd name="connsiteY9" fmla="*/ 535157 h 654798"/>
                  <a:gd name="connsiteX10" fmla="*/ 425986 w 549415"/>
                  <a:gd name="connsiteY10" fmla="*/ 626726 h 654798"/>
                  <a:gd name="connsiteX11" fmla="*/ 426209 w 549415"/>
                  <a:gd name="connsiteY11" fmla="*/ 630736 h 654798"/>
                  <a:gd name="connsiteX12" fmla="*/ 402147 w 549415"/>
                  <a:gd name="connsiteY12" fmla="*/ 654798 h 654798"/>
                  <a:gd name="connsiteX13" fmla="*/ 146600 w 549415"/>
                  <a:gd name="connsiteY13" fmla="*/ 606897 h 654798"/>
                  <a:gd name="connsiteX14" fmla="*/ 122983 w 549415"/>
                  <a:gd name="connsiteY14" fmla="*/ 627171 h 654798"/>
                  <a:gd name="connsiteX15" fmla="*/ 146600 w 549415"/>
                  <a:gd name="connsiteY15" fmla="*/ 606897 h 654798"/>
                  <a:gd name="connsiteX16" fmla="*/ 406158 w 549415"/>
                  <a:gd name="connsiteY16" fmla="*/ 607342 h 654798"/>
                  <a:gd name="connsiteX17" fmla="*/ 415515 w 549415"/>
                  <a:gd name="connsiteY17" fmla="*/ 610907 h 654798"/>
                  <a:gd name="connsiteX18" fmla="*/ 406158 w 549415"/>
                  <a:gd name="connsiteY18" fmla="*/ 607342 h 654798"/>
                  <a:gd name="connsiteX19" fmla="*/ 170884 w 549415"/>
                  <a:gd name="connsiteY19" fmla="*/ 606897 h 654798"/>
                  <a:gd name="connsiteX20" fmla="*/ 377862 w 549415"/>
                  <a:gd name="connsiteY20" fmla="*/ 606897 h 654798"/>
                  <a:gd name="connsiteX21" fmla="*/ 379199 w 549415"/>
                  <a:gd name="connsiteY21" fmla="*/ 586845 h 654798"/>
                  <a:gd name="connsiteX22" fmla="*/ 405712 w 549415"/>
                  <a:gd name="connsiteY22" fmla="*/ 505970 h 654798"/>
                  <a:gd name="connsiteX23" fmla="*/ 501292 w 549415"/>
                  <a:gd name="connsiteY23" fmla="*/ 274708 h 654798"/>
                  <a:gd name="connsiteX24" fmla="*/ 274485 w 549415"/>
                  <a:gd name="connsiteY24" fmla="*/ 47901 h 654798"/>
                  <a:gd name="connsiteX25" fmla="*/ 47901 w 549415"/>
                  <a:gd name="connsiteY25" fmla="*/ 274708 h 654798"/>
                  <a:gd name="connsiteX26" fmla="*/ 143258 w 549415"/>
                  <a:gd name="connsiteY26" fmla="*/ 505747 h 654798"/>
                  <a:gd name="connsiteX27" fmla="*/ 169771 w 549415"/>
                  <a:gd name="connsiteY27" fmla="*/ 586845 h 654798"/>
                  <a:gd name="connsiteX28" fmla="*/ 170884 w 549415"/>
                  <a:gd name="connsiteY28" fmla="*/ 606897 h 6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9415" h="654798">
                    <a:moveTo>
                      <a:pt x="402147" y="654798"/>
                    </a:moveTo>
                    <a:cubicBezTo>
                      <a:pt x="402147" y="654798"/>
                      <a:pt x="401925" y="654798"/>
                      <a:pt x="402147" y="654798"/>
                    </a:cubicBezTo>
                    <a:lnTo>
                      <a:pt x="146600" y="654798"/>
                    </a:lnTo>
                    <a:cubicBezTo>
                      <a:pt x="133455" y="654798"/>
                      <a:pt x="122538" y="644104"/>
                      <a:pt x="122538" y="630736"/>
                    </a:cubicBezTo>
                    <a:cubicBezTo>
                      <a:pt x="122538" y="629622"/>
                      <a:pt x="122761" y="628731"/>
                      <a:pt x="122761" y="627617"/>
                    </a:cubicBezTo>
                    <a:cubicBezTo>
                      <a:pt x="124098" y="610462"/>
                      <a:pt x="122761" y="558105"/>
                      <a:pt x="105160" y="534711"/>
                    </a:cubicBezTo>
                    <a:cubicBezTo>
                      <a:pt x="2673" y="402816"/>
                      <a:pt x="0" y="275822"/>
                      <a:pt x="0" y="274708"/>
                    </a:cubicBezTo>
                    <a:cubicBezTo>
                      <a:pt x="0" y="123206"/>
                      <a:pt x="123206" y="0"/>
                      <a:pt x="274707" y="0"/>
                    </a:cubicBezTo>
                    <a:cubicBezTo>
                      <a:pt x="426209" y="0"/>
                      <a:pt x="549416" y="123206"/>
                      <a:pt x="549416" y="274708"/>
                    </a:cubicBezTo>
                    <a:cubicBezTo>
                      <a:pt x="549416" y="276045"/>
                      <a:pt x="546519" y="403038"/>
                      <a:pt x="444033" y="535157"/>
                    </a:cubicBezTo>
                    <a:cubicBezTo>
                      <a:pt x="425763" y="559219"/>
                      <a:pt x="425095" y="611799"/>
                      <a:pt x="425986" y="626726"/>
                    </a:cubicBezTo>
                    <a:cubicBezTo>
                      <a:pt x="426209" y="628063"/>
                      <a:pt x="426209" y="629399"/>
                      <a:pt x="426209" y="630736"/>
                    </a:cubicBezTo>
                    <a:cubicBezTo>
                      <a:pt x="425986" y="644104"/>
                      <a:pt x="415292" y="654798"/>
                      <a:pt x="402147" y="654798"/>
                    </a:cubicBezTo>
                    <a:close/>
                    <a:moveTo>
                      <a:pt x="146600" y="606897"/>
                    </a:moveTo>
                    <a:cubicBezTo>
                      <a:pt x="133232" y="606897"/>
                      <a:pt x="124320" y="617145"/>
                      <a:pt x="122983" y="627171"/>
                    </a:cubicBezTo>
                    <a:cubicBezTo>
                      <a:pt x="124543" y="615809"/>
                      <a:pt x="134569" y="606897"/>
                      <a:pt x="146600" y="606897"/>
                    </a:cubicBezTo>
                    <a:close/>
                    <a:moveTo>
                      <a:pt x="406158" y="607342"/>
                    </a:moveTo>
                    <a:cubicBezTo>
                      <a:pt x="409500" y="608011"/>
                      <a:pt x="412618" y="609125"/>
                      <a:pt x="415515" y="610907"/>
                    </a:cubicBezTo>
                    <a:cubicBezTo>
                      <a:pt x="412618" y="609125"/>
                      <a:pt x="409500" y="607788"/>
                      <a:pt x="406158" y="607342"/>
                    </a:cubicBezTo>
                    <a:close/>
                    <a:moveTo>
                      <a:pt x="170884" y="606897"/>
                    </a:moveTo>
                    <a:lnTo>
                      <a:pt x="377862" y="606897"/>
                    </a:lnTo>
                    <a:cubicBezTo>
                      <a:pt x="378308" y="595980"/>
                      <a:pt x="379199" y="587068"/>
                      <a:pt x="379199" y="586845"/>
                    </a:cubicBezTo>
                    <a:cubicBezTo>
                      <a:pt x="382541" y="552089"/>
                      <a:pt x="391675" y="524685"/>
                      <a:pt x="405712" y="505970"/>
                    </a:cubicBezTo>
                    <a:cubicBezTo>
                      <a:pt x="497950" y="387220"/>
                      <a:pt x="501292" y="275822"/>
                      <a:pt x="501292" y="274708"/>
                    </a:cubicBezTo>
                    <a:cubicBezTo>
                      <a:pt x="501292" y="149719"/>
                      <a:pt x="399696" y="47901"/>
                      <a:pt x="274485" y="47901"/>
                    </a:cubicBezTo>
                    <a:cubicBezTo>
                      <a:pt x="149496" y="47901"/>
                      <a:pt x="47901" y="149719"/>
                      <a:pt x="47901" y="274708"/>
                    </a:cubicBezTo>
                    <a:cubicBezTo>
                      <a:pt x="47901" y="275822"/>
                      <a:pt x="51243" y="387220"/>
                      <a:pt x="143258" y="505747"/>
                    </a:cubicBezTo>
                    <a:cubicBezTo>
                      <a:pt x="157517" y="524908"/>
                      <a:pt x="166429" y="552089"/>
                      <a:pt x="169771" y="586845"/>
                    </a:cubicBezTo>
                    <a:cubicBezTo>
                      <a:pt x="169771" y="587068"/>
                      <a:pt x="170439" y="596203"/>
                      <a:pt x="170884" y="606897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961F26F-3470-4416-9EE6-F3BF34161E19}"/>
                  </a:ext>
                </a:extLst>
              </p:cNvPr>
              <p:cNvSpPr/>
              <p:nvPr/>
            </p:nvSpPr>
            <p:spPr>
              <a:xfrm>
                <a:off x="9159474" y="4581432"/>
                <a:ext cx="286739" cy="48124"/>
              </a:xfrm>
              <a:custGeom>
                <a:avLst/>
                <a:gdLst>
                  <a:gd name="connsiteX0" fmla="*/ 262677 w 286739"/>
                  <a:gd name="connsiteY0" fmla="*/ 48124 h 48124"/>
                  <a:gd name="connsiteX1" fmla="*/ 24062 w 286739"/>
                  <a:gd name="connsiteY1" fmla="*/ 48124 h 48124"/>
                  <a:gd name="connsiteX2" fmla="*/ 0 w 286739"/>
                  <a:gd name="connsiteY2" fmla="*/ 24062 h 48124"/>
                  <a:gd name="connsiteX3" fmla="*/ 24062 w 286739"/>
                  <a:gd name="connsiteY3" fmla="*/ 0 h 48124"/>
                  <a:gd name="connsiteX4" fmla="*/ 262677 w 286739"/>
                  <a:gd name="connsiteY4" fmla="*/ 0 h 48124"/>
                  <a:gd name="connsiteX5" fmla="*/ 286739 w 286739"/>
                  <a:gd name="connsiteY5" fmla="*/ 24062 h 48124"/>
                  <a:gd name="connsiteX6" fmla="*/ 262677 w 286739"/>
                  <a:gd name="connsiteY6" fmla="*/ 48124 h 4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739" h="48124">
                    <a:moveTo>
                      <a:pt x="262677" y="48124"/>
                    </a:moveTo>
                    <a:lnTo>
                      <a:pt x="24062" y="48124"/>
                    </a:lnTo>
                    <a:cubicBezTo>
                      <a:pt x="10694" y="48124"/>
                      <a:pt x="0" y="37430"/>
                      <a:pt x="0" y="24062"/>
                    </a:cubicBezTo>
                    <a:cubicBezTo>
                      <a:pt x="0" y="10694"/>
                      <a:pt x="10694" y="0"/>
                      <a:pt x="24062" y="0"/>
                    </a:cubicBezTo>
                    <a:lnTo>
                      <a:pt x="262677" y="0"/>
                    </a:lnTo>
                    <a:cubicBezTo>
                      <a:pt x="275822" y="0"/>
                      <a:pt x="286739" y="10694"/>
                      <a:pt x="286739" y="24062"/>
                    </a:cubicBezTo>
                    <a:cubicBezTo>
                      <a:pt x="286516" y="37207"/>
                      <a:pt x="275822" y="48124"/>
                      <a:pt x="262677" y="48124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86482C0B-E093-4FDA-9C96-D296BBD38B7B}"/>
                  </a:ext>
                </a:extLst>
              </p:cNvPr>
              <p:cNvSpPr/>
              <p:nvPr/>
            </p:nvSpPr>
            <p:spPr>
              <a:xfrm>
                <a:off x="9177076" y="4632899"/>
                <a:ext cx="251537" cy="47901"/>
              </a:xfrm>
              <a:custGeom>
                <a:avLst/>
                <a:gdLst>
                  <a:gd name="connsiteX0" fmla="*/ 227475 w 251537"/>
                  <a:gd name="connsiteY0" fmla="*/ 47901 h 47901"/>
                  <a:gd name="connsiteX1" fmla="*/ 24062 w 251537"/>
                  <a:gd name="connsiteY1" fmla="*/ 47901 h 47901"/>
                  <a:gd name="connsiteX2" fmla="*/ 0 w 251537"/>
                  <a:gd name="connsiteY2" fmla="*/ 24062 h 47901"/>
                  <a:gd name="connsiteX3" fmla="*/ 24062 w 251537"/>
                  <a:gd name="connsiteY3" fmla="*/ 0 h 47901"/>
                  <a:gd name="connsiteX4" fmla="*/ 227475 w 251537"/>
                  <a:gd name="connsiteY4" fmla="*/ 0 h 47901"/>
                  <a:gd name="connsiteX5" fmla="*/ 251537 w 251537"/>
                  <a:gd name="connsiteY5" fmla="*/ 24062 h 47901"/>
                  <a:gd name="connsiteX6" fmla="*/ 227475 w 251537"/>
                  <a:gd name="connsiteY6" fmla="*/ 47901 h 4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537" h="47901">
                    <a:moveTo>
                      <a:pt x="227475" y="47901"/>
                    </a:moveTo>
                    <a:lnTo>
                      <a:pt x="24062" y="47901"/>
                    </a:lnTo>
                    <a:cubicBezTo>
                      <a:pt x="10917" y="47901"/>
                      <a:pt x="0" y="37207"/>
                      <a:pt x="0" y="24062"/>
                    </a:cubicBezTo>
                    <a:cubicBezTo>
                      <a:pt x="0" y="10694"/>
                      <a:pt x="10694" y="0"/>
                      <a:pt x="24062" y="0"/>
                    </a:cubicBezTo>
                    <a:lnTo>
                      <a:pt x="227475" y="0"/>
                    </a:lnTo>
                    <a:cubicBezTo>
                      <a:pt x="240620" y="0"/>
                      <a:pt x="251537" y="10694"/>
                      <a:pt x="251537" y="24062"/>
                    </a:cubicBezTo>
                    <a:cubicBezTo>
                      <a:pt x="251314" y="36984"/>
                      <a:pt x="240620" y="47901"/>
                      <a:pt x="227475" y="47901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F5A8E70-7F2B-4F71-91E6-4AB1B59EBAA1}"/>
                  </a:ext>
                </a:extLst>
              </p:cNvPr>
              <p:cNvSpPr/>
              <p:nvPr/>
            </p:nvSpPr>
            <p:spPr>
              <a:xfrm>
                <a:off x="9206930" y="4682582"/>
                <a:ext cx="191827" cy="47901"/>
              </a:xfrm>
              <a:custGeom>
                <a:avLst/>
                <a:gdLst>
                  <a:gd name="connsiteX0" fmla="*/ 167766 w 191827"/>
                  <a:gd name="connsiteY0" fmla="*/ 47901 h 47901"/>
                  <a:gd name="connsiteX1" fmla="*/ 24062 w 191827"/>
                  <a:gd name="connsiteY1" fmla="*/ 47901 h 47901"/>
                  <a:gd name="connsiteX2" fmla="*/ 0 w 191827"/>
                  <a:gd name="connsiteY2" fmla="*/ 24062 h 47901"/>
                  <a:gd name="connsiteX3" fmla="*/ 24062 w 191827"/>
                  <a:gd name="connsiteY3" fmla="*/ 0 h 47901"/>
                  <a:gd name="connsiteX4" fmla="*/ 167766 w 191827"/>
                  <a:gd name="connsiteY4" fmla="*/ 0 h 47901"/>
                  <a:gd name="connsiteX5" fmla="*/ 191828 w 191827"/>
                  <a:gd name="connsiteY5" fmla="*/ 24062 h 47901"/>
                  <a:gd name="connsiteX6" fmla="*/ 167766 w 191827"/>
                  <a:gd name="connsiteY6" fmla="*/ 47901 h 4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27" h="47901">
                    <a:moveTo>
                      <a:pt x="167766" y="47901"/>
                    </a:moveTo>
                    <a:lnTo>
                      <a:pt x="24062" y="47901"/>
                    </a:lnTo>
                    <a:cubicBezTo>
                      <a:pt x="10917" y="47901"/>
                      <a:pt x="0" y="37207"/>
                      <a:pt x="0" y="24062"/>
                    </a:cubicBezTo>
                    <a:cubicBezTo>
                      <a:pt x="0" y="10694"/>
                      <a:pt x="10694" y="0"/>
                      <a:pt x="24062" y="0"/>
                    </a:cubicBezTo>
                    <a:lnTo>
                      <a:pt x="167766" y="0"/>
                    </a:lnTo>
                    <a:cubicBezTo>
                      <a:pt x="180910" y="0"/>
                      <a:pt x="191828" y="10694"/>
                      <a:pt x="191828" y="24062"/>
                    </a:cubicBezTo>
                    <a:cubicBezTo>
                      <a:pt x="191605" y="37207"/>
                      <a:pt x="180910" y="47901"/>
                      <a:pt x="167766" y="47901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5937173" y="7973282"/>
            <a:ext cx="1181047" cy="1188171"/>
            <a:chOff x="5937173" y="7973282"/>
            <a:chExt cx="1181047" cy="1188171"/>
          </a:xfrm>
          <a:solidFill>
            <a:schemeClr val="accent5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C8EECA2-9D0D-4B4F-A4EB-C23F029F16F0}"/>
                </a:ext>
              </a:extLst>
            </p:cNvPr>
            <p:cNvSpPr/>
            <p:nvPr/>
          </p:nvSpPr>
          <p:spPr>
            <a:xfrm>
              <a:off x="6508422" y="8328419"/>
              <a:ext cx="235495" cy="235273"/>
            </a:xfrm>
            <a:custGeom>
              <a:avLst/>
              <a:gdLst>
                <a:gd name="connsiteX0" fmla="*/ 218786 w 235495"/>
                <a:gd name="connsiteY0" fmla="*/ 235273 h 235273"/>
                <a:gd name="connsiteX1" fmla="*/ 202299 w 235495"/>
                <a:gd name="connsiteY1" fmla="*/ 218786 h 235273"/>
                <a:gd name="connsiteX2" fmla="*/ 16487 w 235495"/>
                <a:gd name="connsiteY2" fmla="*/ 32974 h 235273"/>
                <a:gd name="connsiteX3" fmla="*/ 0 w 235495"/>
                <a:gd name="connsiteY3" fmla="*/ 16487 h 235273"/>
                <a:gd name="connsiteX4" fmla="*/ 16487 w 235495"/>
                <a:gd name="connsiteY4" fmla="*/ 0 h 235273"/>
                <a:gd name="connsiteX5" fmla="*/ 235496 w 235495"/>
                <a:gd name="connsiteY5" fmla="*/ 218786 h 235273"/>
                <a:gd name="connsiteX6" fmla="*/ 218786 w 235495"/>
                <a:gd name="connsiteY6" fmla="*/ 235273 h 23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95" h="235273">
                  <a:moveTo>
                    <a:pt x="218786" y="235273"/>
                  </a:moveTo>
                  <a:cubicBezTo>
                    <a:pt x="209651" y="235273"/>
                    <a:pt x="202299" y="227921"/>
                    <a:pt x="202299" y="218786"/>
                  </a:cubicBezTo>
                  <a:cubicBezTo>
                    <a:pt x="202299" y="116300"/>
                    <a:pt x="118973" y="32974"/>
                    <a:pt x="16487" y="32974"/>
                  </a:cubicBezTo>
                  <a:cubicBezTo>
                    <a:pt x="7352" y="32974"/>
                    <a:pt x="0" y="25622"/>
                    <a:pt x="0" y="16487"/>
                  </a:cubicBezTo>
                  <a:cubicBezTo>
                    <a:pt x="0" y="7353"/>
                    <a:pt x="7352" y="0"/>
                    <a:pt x="16487" y="0"/>
                  </a:cubicBezTo>
                  <a:cubicBezTo>
                    <a:pt x="137243" y="0"/>
                    <a:pt x="235496" y="98253"/>
                    <a:pt x="235496" y="218786"/>
                  </a:cubicBezTo>
                  <a:cubicBezTo>
                    <a:pt x="235496" y="227921"/>
                    <a:pt x="227920" y="235273"/>
                    <a:pt x="218786" y="235273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412397" y="8677541"/>
              <a:ext cx="225024" cy="303002"/>
              <a:chOff x="6412397" y="8677541"/>
              <a:chExt cx="225024" cy="303002"/>
            </a:xfrm>
            <a:grpFill/>
          </p:grpSpPr>
          <p:grpSp>
            <p:nvGrpSpPr>
              <p:cNvPr id="74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412397" y="8677541"/>
                <a:ext cx="225024" cy="303002"/>
                <a:chOff x="6412397" y="8677541"/>
                <a:chExt cx="225024" cy="303002"/>
              </a:xfrm>
              <a:grpFill/>
            </p:grpSpPr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90E31CF7-FF5D-47DD-A794-977FB7A3E6F8}"/>
                    </a:ext>
                  </a:extLst>
                </p:cNvPr>
                <p:cNvSpPr/>
                <p:nvPr/>
              </p:nvSpPr>
              <p:spPr>
                <a:xfrm>
                  <a:off x="6563008" y="8677541"/>
                  <a:ext cx="74414" cy="303002"/>
                </a:xfrm>
                <a:custGeom>
                  <a:avLst/>
                  <a:gdLst>
                    <a:gd name="connsiteX0" fmla="*/ 25176 w 74414"/>
                    <a:gd name="connsiteY0" fmla="*/ 303003 h 303002"/>
                    <a:gd name="connsiteX1" fmla="*/ 0 w 74414"/>
                    <a:gd name="connsiteY1" fmla="*/ 298993 h 303002"/>
                    <a:gd name="connsiteX2" fmla="*/ 49461 w 74414"/>
                    <a:gd name="connsiteY2" fmla="*/ 0 h 303002"/>
                    <a:gd name="connsiteX3" fmla="*/ 74414 w 74414"/>
                    <a:gd name="connsiteY3" fmla="*/ 4233 h 303002"/>
                    <a:gd name="connsiteX4" fmla="*/ 25176 w 74414"/>
                    <a:gd name="connsiteY4" fmla="*/ 303003 h 30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414" h="303002">
                      <a:moveTo>
                        <a:pt x="25176" y="303003"/>
                      </a:moveTo>
                      <a:lnTo>
                        <a:pt x="0" y="298993"/>
                      </a:lnTo>
                      <a:lnTo>
                        <a:pt x="49461" y="0"/>
                      </a:lnTo>
                      <a:lnTo>
                        <a:pt x="74414" y="4233"/>
                      </a:lnTo>
                      <a:lnTo>
                        <a:pt x="25176" y="303003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3035FF8A-81C6-4BBD-86A3-EE8CFD8C6C94}"/>
                    </a:ext>
                  </a:extLst>
                </p:cNvPr>
                <p:cNvSpPr/>
                <p:nvPr/>
              </p:nvSpPr>
              <p:spPr>
                <a:xfrm>
                  <a:off x="6412397" y="8677541"/>
                  <a:ext cx="74413" cy="303002"/>
                </a:xfrm>
                <a:custGeom>
                  <a:avLst/>
                  <a:gdLst>
                    <a:gd name="connsiteX0" fmla="*/ 49238 w 74413"/>
                    <a:gd name="connsiteY0" fmla="*/ 303003 h 303002"/>
                    <a:gd name="connsiteX1" fmla="*/ 0 w 74413"/>
                    <a:gd name="connsiteY1" fmla="*/ 4233 h 303002"/>
                    <a:gd name="connsiteX2" fmla="*/ 24953 w 74413"/>
                    <a:gd name="connsiteY2" fmla="*/ 0 h 303002"/>
                    <a:gd name="connsiteX3" fmla="*/ 74414 w 74413"/>
                    <a:gd name="connsiteY3" fmla="*/ 298993 h 303002"/>
                    <a:gd name="connsiteX4" fmla="*/ 49238 w 74413"/>
                    <a:gd name="connsiteY4" fmla="*/ 303003 h 30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413" h="303002">
                      <a:moveTo>
                        <a:pt x="49238" y="303003"/>
                      </a:moveTo>
                      <a:lnTo>
                        <a:pt x="0" y="4233"/>
                      </a:lnTo>
                      <a:lnTo>
                        <a:pt x="24953" y="0"/>
                      </a:lnTo>
                      <a:lnTo>
                        <a:pt x="74414" y="298993"/>
                      </a:lnTo>
                      <a:lnTo>
                        <a:pt x="49238" y="303003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6DDD971-2D63-4890-91BC-F058DFC294C7}"/>
                  </a:ext>
                </a:extLst>
              </p:cNvPr>
              <p:cNvSpPr/>
              <p:nvPr/>
            </p:nvSpPr>
            <p:spPr>
              <a:xfrm>
                <a:off x="6431112" y="8679101"/>
                <a:ext cx="192273" cy="40549"/>
              </a:xfrm>
              <a:custGeom>
                <a:avLst/>
                <a:gdLst>
                  <a:gd name="connsiteX0" fmla="*/ 192273 w 192273"/>
                  <a:gd name="connsiteY0" fmla="*/ 40549 h 40549"/>
                  <a:gd name="connsiteX1" fmla="*/ 174004 w 192273"/>
                  <a:gd name="connsiteY1" fmla="*/ 22948 h 40549"/>
                  <a:gd name="connsiteX2" fmla="*/ 168211 w 192273"/>
                  <a:gd name="connsiteY2" fmla="*/ 13590 h 40549"/>
                  <a:gd name="connsiteX3" fmla="*/ 162419 w 192273"/>
                  <a:gd name="connsiteY3" fmla="*/ 22948 h 40549"/>
                  <a:gd name="connsiteX4" fmla="*/ 144372 w 192273"/>
                  <a:gd name="connsiteY4" fmla="*/ 40549 h 40549"/>
                  <a:gd name="connsiteX5" fmla="*/ 126103 w 192273"/>
                  <a:gd name="connsiteY5" fmla="*/ 22948 h 40549"/>
                  <a:gd name="connsiteX6" fmla="*/ 120310 w 192273"/>
                  <a:gd name="connsiteY6" fmla="*/ 13590 h 40549"/>
                  <a:gd name="connsiteX7" fmla="*/ 114517 w 192273"/>
                  <a:gd name="connsiteY7" fmla="*/ 22948 h 40549"/>
                  <a:gd name="connsiteX8" fmla="*/ 96248 w 192273"/>
                  <a:gd name="connsiteY8" fmla="*/ 40549 h 40549"/>
                  <a:gd name="connsiteX9" fmla="*/ 77979 w 192273"/>
                  <a:gd name="connsiteY9" fmla="*/ 22948 h 40549"/>
                  <a:gd name="connsiteX10" fmla="*/ 72186 w 192273"/>
                  <a:gd name="connsiteY10" fmla="*/ 13590 h 40549"/>
                  <a:gd name="connsiteX11" fmla="*/ 66394 w 192273"/>
                  <a:gd name="connsiteY11" fmla="*/ 22948 h 40549"/>
                  <a:gd name="connsiteX12" fmla="*/ 48124 w 192273"/>
                  <a:gd name="connsiteY12" fmla="*/ 40549 h 40549"/>
                  <a:gd name="connsiteX13" fmla="*/ 29855 w 192273"/>
                  <a:gd name="connsiteY13" fmla="*/ 22948 h 40549"/>
                  <a:gd name="connsiteX14" fmla="*/ 24062 w 192273"/>
                  <a:gd name="connsiteY14" fmla="*/ 13590 h 40549"/>
                  <a:gd name="connsiteX15" fmla="*/ 18269 w 192273"/>
                  <a:gd name="connsiteY15" fmla="*/ 22948 h 40549"/>
                  <a:gd name="connsiteX16" fmla="*/ 0 w 192273"/>
                  <a:gd name="connsiteY16" fmla="*/ 40549 h 40549"/>
                  <a:gd name="connsiteX17" fmla="*/ 0 w 192273"/>
                  <a:gd name="connsiteY17" fmla="*/ 26958 h 40549"/>
                  <a:gd name="connsiteX18" fmla="*/ 5793 w 192273"/>
                  <a:gd name="connsiteY18" fmla="*/ 17601 h 40549"/>
                  <a:gd name="connsiteX19" fmla="*/ 24062 w 192273"/>
                  <a:gd name="connsiteY19" fmla="*/ 0 h 40549"/>
                  <a:gd name="connsiteX20" fmla="*/ 42331 w 192273"/>
                  <a:gd name="connsiteY20" fmla="*/ 17601 h 40549"/>
                  <a:gd name="connsiteX21" fmla="*/ 48124 w 192273"/>
                  <a:gd name="connsiteY21" fmla="*/ 26958 h 40549"/>
                  <a:gd name="connsiteX22" fmla="*/ 53917 w 192273"/>
                  <a:gd name="connsiteY22" fmla="*/ 17601 h 40549"/>
                  <a:gd name="connsiteX23" fmla="*/ 72186 w 192273"/>
                  <a:gd name="connsiteY23" fmla="*/ 0 h 40549"/>
                  <a:gd name="connsiteX24" fmla="*/ 90455 w 192273"/>
                  <a:gd name="connsiteY24" fmla="*/ 17601 h 40549"/>
                  <a:gd name="connsiteX25" fmla="*/ 96248 w 192273"/>
                  <a:gd name="connsiteY25" fmla="*/ 26958 h 40549"/>
                  <a:gd name="connsiteX26" fmla="*/ 102041 w 192273"/>
                  <a:gd name="connsiteY26" fmla="*/ 17601 h 40549"/>
                  <a:gd name="connsiteX27" fmla="*/ 120310 w 192273"/>
                  <a:gd name="connsiteY27" fmla="*/ 0 h 40549"/>
                  <a:gd name="connsiteX28" fmla="*/ 138357 w 192273"/>
                  <a:gd name="connsiteY28" fmla="*/ 17601 h 40549"/>
                  <a:gd name="connsiteX29" fmla="*/ 144372 w 192273"/>
                  <a:gd name="connsiteY29" fmla="*/ 26958 h 40549"/>
                  <a:gd name="connsiteX30" fmla="*/ 150165 w 192273"/>
                  <a:gd name="connsiteY30" fmla="*/ 17601 h 40549"/>
                  <a:gd name="connsiteX31" fmla="*/ 168211 w 192273"/>
                  <a:gd name="connsiteY31" fmla="*/ 0 h 40549"/>
                  <a:gd name="connsiteX32" fmla="*/ 186481 w 192273"/>
                  <a:gd name="connsiteY32" fmla="*/ 17601 h 40549"/>
                  <a:gd name="connsiteX33" fmla="*/ 192273 w 192273"/>
                  <a:gd name="connsiteY33" fmla="*/ 26958 h 40549"/>
                  <a:gd name="connsiteX34" fmla="*/ 192273 w 192273"/>
                  <a:gd name="connsiteY34" fmla="*/ 40549 h 40549"/>
                  <a:gd name="connsiteX35" fmla="*/ 192273 w 192273"/>
                  <a:gd name="connsiteY35" fmla="*/ 40549 h 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2273" h="40549">
                    <a:moveTo>
                      <a:pt x="192273" y="40549"/>
                    </a:moveTo>
                    <a:cubicBezTo>
                      <a:pt x="181802" y="40549"/>
                      <a:pt x="177346" y="30523"/>
                      <a:pt x="174004" y="22948"/>
                    </a:cubicBezTo>
                    <a:cubicBezTo>
                      <a:pt x="172667" y="19829"/>
                      <a:pt x="169771" y="13590"/>
                      <a:pt x="168211" y="13590"/>
                    </a:cubicBezTo>
                    <a:cubicBezTo>
                      <a:pt x="166652" y="13590"/>
                      <a:pt x="163755" y="20052"/>
                      <a:pt x="162419" y="22948"/>
                    </a:cubicBezTo>
                    <a:cubicBezTo>
                      <a:pt x="159076" y="30300"/>
                      <a:pt x="154621" y="40549"/>
                      <a:pt x="144372" y="40549"/>
                    </a:cubicBezTo>
                    <a:cubicBezTo>
                      <a:pt x="133901" y="40549"/>
                      <a:pt x="129445" y="30523"/>
                      <a:pt x="126103" y="22948"/>
                    </a:cubicBezTo>
                    <a:cubicBezTo>
                      <a:pt x="124766" y="19829"/>
                      <a:pt x="121870" y="13590"/>
                      <a:pt x="120310" y="13590"/>
                    </a:cubicBezTo>
                    <a:cubicBezTo>
                      <a:pt x="118528" y="13590"/>
                      <a:pt x="115854" y="20052"/>
                      <a:pt x="114517" y="22948"/>
                    </a:cubicBezTo>
                    <a:cubicBezTo>
                      <a:pt x="111175" y="30300"/>
                      <a:pt x="106720" y="40549"/>
                      <a:pt x="96248" y="40549"/>
                    </a:cubicBezTo>
                    <a:cubicBezTo>
                      <a:pt x="85999" y="40549"/>
                      <a:pt x="81321" y="30523"/>
                      <a:pt x="77979" y="22948"/>
                    </a:cubicBezTo>
                    <a:cubicBezTo>
                      <a:pt x="76642" y="19829"/>
                      <a:pt x="73745" y="13590"/>
                      <a:pt x="72186" y="13590"/>
                    </a:cubicBezTo>
                    <a:cubicBezTo>
                      <a:pt x="70626" y="13590"/>
                      <a:pt x="67730" y="20052"/>
                      <a:pt x="66394" y="22948"/>
                    </a:cubicBezTo>
                    <a:cubicBezTo>
                      <a:pt x="63274" y="30300"/>
                      <a:pt x="58596" y="40549"/>
                      <a:pt x="48124" y="40549"/>
                    </a:cubicBezTo>
                    <a:cubicBezTo>
                      <a:pt x="37875" y="40549"/>
                      <a:pt x="33197" y="30523"/>
                      <a:pt x="29855" y="22948"/>
                    </a:cubicBezTo>
                    <a:cubicBezTo>
                      <a:pt x="28518" y="19829"/>
                      <a:pt x="25622" y="13590"/>
                      <a:pt x="24062" y="13590"/>
                    </a:cubicBezTo>
                    <a:cubicBezTo>
                      <a:pt x="22503" y="13590"/>
                      <a:pt x="19606" y="20052"/>
                      <a:pt x="18269" y="22948"/>
                    </a:cubicBezTo>
                    <a:cubicBezTo>
                      <a:pt x="14927" y="30300"/>
                      <a:pt x="10471" y="40549"/>
                      <a:pt x="0" y="40549"/>
                    </a:cubicBezTo>
                    <a:lnTo>
                      <a:pt x="0" y="26958"/>
                    </a:lnTo>
                    <a:cubicBezTo>
                      <a:pt x="1560" y="26958"/>
                      <a:pt x="4456" y="20497"/>
                      <a:pt x="5793" y="17601"/>
                    </a:cubicBezTo>
                    <a:cubicBezTo>
                      <a:pt x="9135" y="10248"/>
                      <a:pt x="13591" y="0"/>
                      <a:pt x="24062" y="0"/>
                    </a:cubicBezTo>
                    <a:cubicBezTo>
                      <a:pt x="34533" y="0"/>
                      <a:pt x="38989" y="10025"/>
                      <a:pt x="42331" y="17601"/>
                    </a:cubicBezTo>
                    <a:cubicBezTo>
                      <a:pt x="43668" y="20720"/>
                      <a:pt x="46564" y="26958"/>
                      <a:pt x="48124" y="26958"/>
                    </a:cubicBezTo>
                    <a:cubicBezTo>
                      <a:pt x="49684" y="26958"/>
                      <a:pt x="52580" y="20497"/>
                      <a:pt x="53917" y="17601"/>
                    </a:cubicBezTo>
                    <a:cubicBezTo>
                      <a:pt x="57259" y="10248"/>
                      <a:pt x="61715" y="0"/>
                      <a:pt x="72186" y="0"/>
                    </a:cubicBezTo>
                    <a:cubicBezTo>
                      <a:pt x="82658" y="0"/>
                      <a:pt x="87113" y="10025"/>
                      <a:pt x="90455" y="17601"/>
                    </a:cubicBezTo>
                    <a:cubicBezTo>
                      <a:pt x="91792" y="20720"/>
                      <a:pt x="94688" y="26958"/>
                      <a:pt x="96248" y="26958"/>
                    </a:cubicBezTo>
                    <a:cubicBezTo>
                      <a:pt x="97808" y="26958"/>
                      <a:pt x="100704" y="20497"/>
                      <a:pt x="102041" y="17601"/>
                    </a:cubicBezTo>
                    <a:cubicBezTo>
                      <a:pt x="105383" y="10248"/>
                      <a:pt x="109839" y="0"/>
                      <a:pt x="120310" y="0"/>
                    </a:cubicBezTo>
                    <a:cubicBezTo>
                      <a:pt x="130559" y="0"/>
                      <a:pt x="135237" y="10025"/>
                      <a:pt x="138357" y="17601"/>
                    </a:cubicBezTo>
                    <a:cubicBezTo>
                      <a:pt x="139916" y="20720"/>
                      <a:pt x="142590" y="26958"/>
                      <a:pt x="144372" y="26958"/>
                    </a:cubicBezTo>
                    <a:cubicBezTo>
                      <a:pt x="145932" y="26958"/>
                      <a:pt x="148828" y="20497"/>
                      <a:pt x="150165" y="17601"/>
                    </a:cubicBezTo>
                    <a:cubicBezTo>
                      <a:pt x="153507" y="10248"/>
                      <a:pt x="157962" y="0"/>
                      <a:pt x="168211" y="0"/>
                    </a:cubicBezTo>
                    <a:cubicBezTo>
                      <a:pt x="178683" y="0"/>
                      <a:pt x="183139" y="10025"/>
                      <a:pt x="186481" y="17601"/>
                    </a:cubicBezTo>
                    <a:cubicBezTo>
                      <a:pt x="187817" y="20720"/>
                      <a:pt x="190714" y="26958"/>
                      <a:pt x="192273" y="26958"/>
                    </a:cubicBezTo>
                    <a:lnTo>
                      <a:pt x="192273" y="40549"/>
                    </a:lnTo>
                    <a:lnTo>
                      <a:pt x="192273" y="40549"/>
                    </a:ln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1D40F6-B259-478D-A534-EB5ED4DCACC5}"/>
                </a:ext>
              </a:extLst>
            </p:cNvPr>
            <p:cNvSpPr/>
            <p:nvPr/>
          </p:nvSpPr>
          <p:spPr>
            <a:xfrm>
              <a:off x="6508200" y="7973282"/>
              <a:ext cx="33196" cy="207200"/>
            </a:xfrm>
            <a:custGeom>
              <a:avLst/>
              <a:gdLst>
                <a:gd name="connsiteX0" fmla="*/ 16487 w 33196"/>
                <a:gd name="connsiteY0" fmla="*/ 207200 h 207200"/>
                <a:gd name="connsiteX1" fmla="*/ 0 w 33196"/>
                <a:gd name="connsiteY1" fmla="*/ 190714 h 207200"/>
                <a:gd name="connsiteX2" fmla="*/ 0 w 33196"/>
                <a:gd name="connsiteY2" fmla="*/ 16710 h 207200"/>
                <a:gd name="connsiteX3" fmla="*/ 16487 w 33196"/>
                <a:gd name="connsiteY3" fmla="*/ 0 h 207200"/>
                <a:gd name="connsiteX4" fmla="*/ 33196 w 33196"/>
                <a:gd name="connsiteY4" fmla="*/ 16710 h 207200"/>
                <a:gd name="connsiteX5" fmla="*/ 33196 w 33196"/>
                <a:gd name="connsiteY5" fmla="*/ 190714 h 207200"/>
                <a:gd name="connsiteX6" fmla="*/ 16487 w 33196"/>
                <a:gd name="connsiteY6" fmla="*/ 207200 h 20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96" h="207200">
                  <a:moveTo>
                    <a:pt x="16487" y="207200"/>
                  </a:moveTo>
                  <a:cubicBezTo>
                    <a:pt x="7352" y="207200"/>
                    <a:pt x="0" y="199848"/>
                    <a:pt x="0" y="190714"/>
                  </a:cubicBezTo>
                  <a:lnTo>
                    <a:pt x="0" y="16710"/>
                  </a:lnTo>
                  <a:cubicBezTo>
                    <a:pt x="0" y="7575"/>
                    <a:pt x="7575" y="0"/>
                    <a:pt x="16487" y="0"/>
                  </a:cubicBezTo>
                  <a:cubicBezTo>
                    <a:pt x="25621" y="0"/>
                    <a:pt x="33196" y="7352"/>
                    <a:pt x="33196" y="16710"/>
                  </a:cubicBezTo>
                  <a:lnTo>
                    <a:pt x="33196" y="190714"/>
                  </a:lnTo>
                  <a:cubicBezTo>
                    <a:pt x="33196" y="199625"/>
                    <a:pt x="25844" y="207200"/>
                    <a:pt x="16487" y="207200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6D2CFA-7774-47E8-AE81-4476D3A2B09B}"/>
                </a:ext>
              </a:extLst>
            </p:cNvPr>
            <p:cNvSpPr/>
            <p:nvPr/>
          </p:nvSpPr>
          <p:spPr>
            <a:xfrm>
              <a:off x="6706860" y="8049850"/>
              <a:ext cx="120235" cy="183658"/>
            </a:xfrm>
            <a:custGeom>
              <a:avLst/>
              <a:gdLst>
                <a:gd name="connsiteX0" fmla="*/ 16561 w 120235"/>
                <a:gd name="connsiteY0" fmla="*/ 183659 h 183658"/>
                <a:gd name="connsiteX1" fmla="*/ 8318 w 120235"/>
                <a:gd name="connsiteY1" fmla="*/ 181430 h 183658"/>
                <a:gd name="connsiteX2" fmla="*/ 2302 w 120235"/>
                <a:gd name="connsiteY2" fmla="*/ 158928 h 183658"/>
                <a:gd name="connsiteX3" fmla="*/ 89193 w 120235"/>
                <a:gd name="connsiteY3" fmla="*/ 8318 h 183658"/>
                <a:gd name="connsiteX4" fmla="*/ 111918 w 120235"/>
                <a:gd name="connsiteY4" fmla="*/ 2302 h 183658"/>
                <a:gd name="connsiteX5" fmla="*/ 117933 w 120235"/>
                <a:gd name="connsiteY5" fmla="*/ 25028 h 183658"/>
                <a:gd name="connsiteX6" fmla="*/ 31043 w 120235"/>
                <a:gd name="connsiteY6" fmla="*/ 175638 h 183658"/>
                <a:gd name="connsiteX7" fmla="*/ 16561 w 120235"/>
                <a:gd name="connsiteY7" fmla="*/ 183659 h 1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235" h="183658">
                  <a:moveTo>
                    <a:pt x="16561" y="183659"/>
                  </a:moveTo>
                  <a:cubicBezTo>
                    <a:pt x="13665" y="183659"/>
                    <a:pt x="10991" y="182990"/>
                    <a:pt x="8318" y="181430"/>
                  </a:cubicBezTo>
                  <a:cubicBezTo>
                    <a:pt x="297" y="176974"/>
                    <a:pt x="-2377" y="166726"/>
                    <a:pt x="2302" y="158928"/>
                  </a:cubicBezTo>
                  <a:lnTo>
                    <a:pt x="89193" y="8318"/>
                  </a:lnTo>
                  <a:cubicBezTo>
                    <a:pt x="93871" y="297"/>
                    <a:pt x="103897" y="-2376"/>
                    <a:pt x="111918" y="2302"/>
                  </a:cubicBezTo>
                  <a:cubicBezTo>
                    <a:pt x="119939" y="6981"/>
                    <a:pt x="122612" y="17007"/>
                    <a:pt x="117933" y="25028"/>
                  </a:cubicBezTo>
                  <a:lnTo>
                    <a:pt x="31043" y="175638"/>
                  </a:lnTo>
                  <a:cubicBezTo>
                    <a:pt x="27924" y="180762"/>
                    <a:pt x="22354" y="183659"/>
                    <a:pt x="16561" y="183659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5CB93C-FFB5-42CC-B75C-A4BE44128CDF}"/>
                </a:ext>
              </a:extLst>
            </p:cNvPr>
            <p:cNvSpPr/>
            <p:nvPr/>
          </p:nvSpPr>
          <p:spPr>
            <a:xfrm>
              <a:off x="6852494" y="8258658"/>
              <a:ext cx="183659" cy="120335"/>
            </a:xfrm>
            <a:custGeom>
              <a:avLst/>
              <a:gdLst>
                <a:gd name="connsiteX0" fmla="*/ 16413 w 183659"/>
                <a:gd name="connsiteY0" fmla="*/ 120336 h 120335"/>
                <a:gd name="connsiteX1" fmla="*/ 2154 w 183659"/>
                <a:gd name="connsiteY1" fmla="*/ 112092 h 120335"/>
                <a:gd name="connsiteX2" fmla="*/ 8170 w 183659"/>
                <a:gd name="connsiteY2" fmla="*/ 89367 h 120335"/>
                <a:gd name="connsiteX3" fmla="*/ 158780 w 183659"/>
                <a:gd name="connsiteY3" fmla="*/ 2253 h 120335"/>
                <a:gd name="connsiteX4" fmla="*/ 181505 w 183659"/>
                <a:gd name="connsiteY4" fmla="*/ 8269 h 120335"/>
                <a:gd name="connsiteX5" fmla="*/ 175490 w 183659"/>
                <a:gd name="connsiteY5" fmla="*/ 30994 h 120335"/>
                <a:gd name="connsiteX6" fmla="*/ 24879 w 183659"/>
                <a:gd name="connsiteY6" fmla="*/ 117884 h 120335"/>
                <a:gd name="connsiteX7" fmla="*/ 16413 w 183659"/>
                <a:gd name="connsiteY7" fmla="*/ 120336 h 1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659" h="120335">
                  <a:moveTo>
                    <a:pt x="16413" y="120336"/>
                  </a:moveTo>
                  <a:cubicBezTo>
                    <a:pt x="10844" y="120336"/>
                    <a:pt x="5051" y="117439"/>
                    <a:pt x="2154" y="112092"/>
                  </a:cubicBezTo>
                  <a:cubicBezTo>
                    <a:pt x="-2302" y="104071"/>
                    <a:pt x="372" y="94046"/>
                    <a:pt x="8170" y="89367"/>
                  </a:cubicBezTo>
                  <a:lnTo>
                    <a:pt x="158780" y="2253"/>
                  </a:lnTo>
                  <a:cubicBezTo>
                    <a:pt x="166578" y="-2425"/>
                    <a:pt x="176827" y="471"/>
                    <a:pt x="181505" y="8269"/>
                  </a:cubicBezTo>
                  <a:cubicBezTo>
                    <a:pt x="185961" y="16067"/>
                    <a:pt x="183288" y="26316"/>
                    <a:pt x="175490" y="30994"/>
                  </a:cubicBezTo>
                  <a:lnTo>
                    <a:pt x="24879" y="117884"/>
                  </a:lnTo>
                  <a:cubicBezTo>
                    <a:pt x="22206" y="119667"/>
                    <a:pt x="19310" y="120336"/>
                    <a:pt x="16413" y="12033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4BF3BB-EF3F-462A-A67E-5654DB106BE0}"/>
                </a:ext>
              </a:extLst>
            </p:cNvPr>
            <p:cNvSpPr/>
            <p:nvPr/>
          </p:nvSpPr>
          <p:spPr>
            <a:xfrm>
              <a:off x="6905668" y="8544308"/>
              <a:ext cx="212552" cy="33419"/>
            </a:xfrm>
            <a:custGeom>
              <a:avLst/>
              <a:gdLst>
                <a:gd name="connsiteX0" fmla="*/ 196061 w 212552"/>
                <a:gd name="connsiteY0" fmla="*/ 33419 h 33419"/>
                <a:gd name="connsiteX1" fmla="*/ 16487 w 212552"/>
                <a:gd name="connsiteY1" fmla="*/ 33419 h 33419"/>
                <a:gd name="connsiteX2" fmla="*/ 0 w 212552"/>
                <a:gd name="connsiteY2" fmla="*/ 16710 h 33419"/>
                <a:gd name="connsiteX3" fmla="*/ 16487 w 212552"/>
                <a:gd name="connsiteY3" fmla="*/ 0 h 33419"/>
                <a:gd name="connsiteX4" fmla="*/ 196061 w 212552"/>
                <a:gd name="connsiteY4" fmla="*/ 0 h 33419"/>
                <a:gd name="connsiteX5" fmla="*/ 212547 w 212552"/>
                <a:gd name="connsiteY5" fmla="*/ 16710 h 33419"/>
                <a:gd name="connsiteX6" fmla="*/ 196061 w 212552"/>
                <a:gd name="connsiteY6" fmla="*/ 33419 h 3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552" h="33419">
                  <a:moveTo>
                    <a:pt x="196061" y="33419"/>
                  </a:moveTo>
                  <a:lnTo>
                    <a:pt x="16487" y="33419"/>
                  </a:lnTo>
                  <a:cubicBezTo>
                    <a:pt x="7352" y="33419"/>
                    <a:pt x="0" y="26067"/>
                    <a:pt x="0" y="16710"/>
                  </a:cubicBezTo>
                  <a:cubicBezTo>
                    <a:pt x="0" y="7576"/>
                    <a:pt x="7575" y="0"/>
                    <a:pt x="16487" y="0"/>
                  </a:cubicBezTo>
                  <a:lnTo>
                    <a:pt x="196061" y="0"/>
                  </a:lnTo>
                  <a:cubicBezTo>
                    <a:pt x="205195" y="0"/>
                    <a:pt x="212547" y="7576"/>
                    <a:pt x="212547" y="16710"/>
                  </a:cubicBezTo>
                  <a:cubicBezTo>
                    <a:pt x="212770" y="26067"/>
                    <a:pt x="205195" y="33419"/>
                    <a:pt x="196061" y="33419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08B713-258B-448C-8828-431BD354517C}"/>
                </a:ext>
              </a:extLst>
            </p:cNvPr>
            <p:cNvSpPr/>
            <p:nvPr/>
          </p:nvSpPr>
          <p:spPr>
            <a:xfrm>
              <a:off x="6852568" y="8743191"/>
              <a:ext cx="184129" cy="120161"/>
            </a:xfrm>
            <a:custGeom>
              <a:avLst/>
              <a:gdLst>
                <a:gd name="connsiteX0" fmla="*/ 167171 w 184129"/>
                <a:gd name="connsiteY0" fmla="*/ 120161 h 120161"/>
                <a:gd name="connsiteX1" fmla="*/ 158928 w 184129"/>
                <a:gd name="connsiteY1" fmla="*/ 117933 h 120161"/>
                <a:gd name="connsiteX2" fmla="*/ 8318 w 184129"/>
                <a:gd name="connsiteY2" fmla="*/ 31043 h 120161"/>
                <a:gd name="connsiteX3" fmla="*/ 2302 w 184129"/>
                <a:gd name="connsiteY3" fmla="*/ 8318 h 120161"/>
                <a:gd name="connsiteX4" fmla="*/ 25028 w 184129"/>
                <a:gd name="connsiteY4" fmla="*/ 2302 h 120161"/>
                <a:gd name="connsiteX5" fmla="*/ 175860 w 184129"/>
                <a:gd name="connsiteY5" fmla="*/ 89193 h 120161"/>
                <a:gd name="connsiteX6" fmla="*/ 181876 w 184129"/>
                <a:gd name="connsiteY6" fmla="*/ 111918 h 120161"/>
                <a:gd name="connsiteX7" fmla="*/ 167171 w 184129"/>
                <a:gd name="connsiteY7" fmla="*/ 120161 h 12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29" h="120161">
                  <a:moveTo>
                    <a:pt x="167171" y="120161"/>
                  </a:moveTo>
                  <a:cubicBezTo>
                    <a:pt x="164275" y="120161"/>
                    <a:pt x="161379" y="119270"/>
                    <a:pt x="158928" y="117933"/>
                  </a:cubicBezTo>
                  <a:lnTo>
                    <a:pt x="8318" y="31043"/>
                  </a:lnTo>
                  <a:cubicBezTo>
                    <a:pt x="297" y="26364"/>
                    <a:pt x="-2377" y="16338"/>
                    <a:pt x="2302" y="8318"/>
                  </a:cubicBezTo>
                  <a:cubicBezTo>
                    <a:pt x="6981" y="297"/>
                    <a:pt x="17007" y="-2376"/>
                    <a:pt x="25028" y="2302"/>
                  </a:cubicBezTo>
                  <a:lnTo>
                    <a:pt x="175860" y="89193"/>
                  </a:lnTo>
                  <a:cubicBezTo>
                    <a:pt x="183658" y="93649"/>
                    <a:pt x="186555" y="103898"/>
                    <a:pt x="181876" y="111918"/>
                  </a:cubicBezTo>
                  <a:cubicBezTo>
                    <a:pt x="178534" y="117265"/>
                    <a:pt x="172964" y="120161"/>
                    <a:pt x="167171" y="12016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9766266-4D1E-4DEF-BBA7-876570A771D6}"/>
                </a:ext>
              </a:extLst>
            </p:cNvPr>
            <p:cNvSpPr/>
            <p:nvPr/>
          </p:nvSpPr>
          <p:spPr>
            <a:xfrm>
              <a:off x="6222649" y="8049899"/>
              <a:ext cx="120038" cy="183831"/>
            </a:xfrm>
            <a:custGeom>
              <a:avLst/>
              <a:gdLst>
                <a:gd name="connsiteX0" fmla="*/ 103527 w 120038"/>
                <a:gd name="connsiteY0" fmla="*/ 183832 h 183831"/>
                <a:gd name="connsiteX1" fmla="*/ 89045 w 120038"/>
                <a:gd name="connsiteY1" fmla="*/ 175589 h 183831"/>
                <a:gd name="connsiteX2" fmla="*/ 2154 w 120038"/>
                <a:gd name="connsiteY2" fmla="*/ 24979 h 183831"/>
                <a:gd name="connsiteX3" fmla="*/ 8170 w 120038"/>
                <a:gd name="connsiteY3" fmla="*/ 2253 h 183831"/>
                <a:gd name="connsiteX4" fmla="*/ 30895 w 120038"/>
                <a:gd name="connsiteY4" fmla="*/ 8269 h 183831"/>
                <a:gd name="connsiteX5" fmla="*/ 117786 w 120038"/>
                <a:gd name="connsiteY5" fmla="*/ 158879 h 183831"/>
                <a:gd name="connsiteX6" fmla="*/ 111770 w 120038"/>
                <a:gd name="connsiteY6" fmla="*/ 181605 h 183831"/>
                <a:gd name="connsiteX7" fmla="*/ 103527 w 120038"/>
                <a:gd name="connsiteY7" fmla="*/ 183832 h 18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38" h="183831">
                  <a:moveTo>
                    <a:pt x="103527" y="183832"/>
                  </a:moveTo>
                  <a:cubicBezTo>
                    <a:pt x="97734" y="183832"/>
                    <a:pt x="92164" y="180936"/>
                    <a:pt x="89045" y="175589"/>
                  </a:cubicBezTo>
                  <a:lnTo>
                    <a:pt x="2154" y="24979"/>
                  </a:lnTo>
                  <a:cubicBezTo>
                    <a:pt x="-2302" y="16958"/>
                    <a:pt x="372" y="6932"/>
                    <a:pt x="8170" y="2253"/>
                  </a:cubicBezTo>
                  <a:cubicBezTo>
                    <a:pt x="15968" y="-2425"/>
                    <a:pt x="26216" y="471"/>
                    <a:pt x="30895" y="8269"/>
                  </a:cubicBezTo>
                  <a:lnTo>
                    <a:pt x="117786" y="158879"/>
                  </a:lnTo>
                  <a:cubicBezTo>
                    <a:pt x="122464" y="166900"/>
                    <a:pt x="119568" y="176925"/>
                    <a:pt x="111770" y="181605"/>
                  </a:cubicBezTo>
                  <a:cubicBezTo>
                    <a:pt x="109097" y="183164"/>
                    <a:pt x="106200" y="183832"/>
                    <a:pt x="103527" y="18383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30937C4-D2AB-4DA9-B856-68D19FA58E28}"/>
                </a:ext>
              </a:extLst>
            </p:cNvPr>
            <p:cNvSpPr/>
            <p:nvPr/>
          </p:nvSpPr>
          <p:spPr>
            <a:xfrm>
              <a:off x="6013567" y="8259056"/>
              <a:ext cx="183857" cy="120161"/>
            </a:xfrm>
            <a:custGeom>
              <a:avLst/>
              <a:gdLst>
                <a:gd name="connsiteX0" fmla="*/ 167123 w 183857"/>
                <a:gd name="connsiteY0" fmla="*/ 120162 h 120161"/>
                <a:gd name="connsiteX1" fmla="*/ 158879 w 183857"/>
                <a:gd name="connsiteY1" fmla="*/ 117933 h 120161"/>
                <a:gd name="connsiteX2" fmla="*/ 8269 w 183857"/>
                <a:gd name="connsiteY2" fmla="*/ 31043 h 120161"/>
                <a:gd name="connsiteX3" fmla="*/ 2253 w 183857"/>
                <a:gd name="connsiteY3" fmla="*/ 8317 h 120161"/>
                <a:gd name="connsiteX4" fmla="*/ 24979 w 183857"/>
                <a:gd name="connsiteY4" fmla="*/ 2302 h 120161"/>
                <a:gd name="connsiteX5" fmla="*/ 175589 w 183857"/>
                <a:gd name="connsiteY5" fmla="*/ 89193 h 120161"/>
                <a:gd name="connsiteX6" fmla="*/ 181604 w 183857"/>
                <a:gd name="connsiteY6" fmla="*/ 111917 h 120161"/>
                <a:gd name="connsiteX7" fmla="*/ 167123 w 183857"/>
                <a:gd name="connsiteY7" fmla="*/ 120162 h 12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857" h="120161">
                  <a:moveTo>
                    <a:pt x="167123" y="120162"/>
                  </a:moveTo>
                  <a:cubicBezTo>
                    <a:pt x="164226" y="120162"/>
                    <a:pt x="161553" y="119492"/>
                    <a:pt x="158879" y="117933"/>
                  </a:cubicBezTo>
                  <a:lnTo>
                    <a:pt x="8269" y="31043"/>
                  </a:lnTo>
                  <a:cubicBezTo>
                    <a:pt x="471" y="26364"/>
                    <a:pt x="-2425" y="16338"/>
                    <a:pt x="2253" y="8317"/>
                  </a:cubicBezTo>
                  <a:cubicBezTo>
                    <a:pt x="6709" y="297"/>
                    <a:pt x="16958" y="-2376"/>
                    <a:pt x="24979" y="2302"/>
                  </a:cubicBezTo>
                  <a:lnTo>
                    <a:pt x="175589" y="89193"/>
                  </a:lnTo>
                  <a:cubicBezTo>
                    <a:pt x="183387" y="93871"/>
                    <a:pt x="186283" y="103897"/>
                    <a:pt x="181604" y="111917"/>
                  </a:cubicBezTo>
                  <a:cubicBezTo>
                    <a:pt x="178485" y="117265"/>
                    <a:pt x="172915" y="120162"/>
                    <a:pt x="167123" y="1201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E554CAD-5A65-40F9-A7AB-1E46A5090460}"/>
                </a:ext>
              </a:extLst>
            </p:cNvPr>
            <p:cNvSpPr/>
            <p:nvPr/>
          </p:nvSpPr>
          <p:spPr>
            <a:xfrm>
              <a:off x="5937173" y="8544754"/>
              <a:ext cx="206977" cy="33196"/>
            </a:xfrm>
            <a:custGeom>
              <a:avLst/>
              <a:gdLst>
                <a:gd name="connsiteX0" fmla="*/ 190268 w 206977"/>
                <a:gd name="connsiteY0" fmla="*/ 33196 h 33196"/>
                <a:gd name="connsiteX1" fmla="*/ 16487 w 206977"/>
                <a:gd name="connsiteY1" fmla="*/ 33196 h 33196"/>
                <a:gd name="connsiteX2" fmla="*/ 0 w 206977"/>
                <a:gd name="connsiteY2" fmla="*/ 16487 h 33196"/>
                <a:gd name="connsiteX3" fmla="*/ 16487 w 206977"/>
                <a:gd name="connsiteY3" fmla="*/ 0 h 33196"/>
                <a:gd name="connsiteX4" fmla="*/ 190268 w 206977"/>
                <a:gd name="connsiteY4" fmla="*/ 0 h 33196"/>
                <a:gd name="connsiteX5" fmla="*/ 206978 w 206977"/>
                <a:gd name="connsiteY5" fmla="*/ 16487 h 33196"/>
                <a:gd name="connsiteX6" fmla="*/ 190268 w 206977"/>
                <a:gd name="connsiteY6" fmla="*/ 33196 h 3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977" h="33196">
                  <a:moveTo>
                    <a:pt x="190268" y="33196"/>
                  </a:moveTo>
                  <a:lnTo>
                    <a:pt x="16487" y="33196"/>
                  </a:lnTo>
                  <a:cubicBezTo>
                    <a:pt x="7352" y="33196"/>
                    <a:pt x="0" y="25844"/>
                    <a:pt x="0" y="16487"/>
                  </a:cubicBezTo>
                  <a:cubicBezTo>
                    <a:pt x="0" y="7352"/>
                    <a:pt x="7352" y="0"/>
                    <a:pt x="16487" y="0"/>
                  </a:cubicBezTo>
                  <a:lnTo>
                    <a:pt x="190268" y="0"/>
                  </a:lnTo>
                  <a:cubicBezTo>
                    <a:pt x="199403" y="0"/>
                    <a:pt x="206978" y="7352"/>
                    <a:pt x="206978" y="16487"/>
                  </a:cubicBezTo>
                  <a:cubicBezTo>
                    <a:pt x="206978" y="25844"/>
                    <a:pt x="199626" y="33196"/>
                    <a:pt x="190268" y="3319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474D41-C68F-4180-82D8-E10B3819F52D}"/>
                </a:ext>
              </a:extLst>
            </p:cNvPr>
            <p:cNvSpPr/>
            <p:nvPr/>
          </p:nvSpPr>
          <p:spPr>
            <a:xfrm>
              <a:off x="6013518" y="8743240"/>
              <a:ext cx="183906" cy="120335"/>
            </a:xfrm>
            <a:custGeom>
              <a:avLst/>
              <a:gdLst>
                <a:gd name="connsiteX0" fmla="*/ 16561 w 183906"/>
                <a:gd name="connsiteY0" fmla="*/ 120336 h 120335"/>
                <a:gd name="connsiteX1" fmla="*/ 2302 w 183906"/>
                <a:gd name="connsiteY1" fmla="*/ 112092 h 120335"/>
                <a:gd name="connsiteX2" fmla="*/ 8318 w 183906"/>
                <a:gd name="connsiteY2" fmla="*/ 89367 h 120335"/>
                <a:gd name="connsiteX3" fmla="*/ 158928 w 183906"/>
                <a:gd name="connsiteY3" fmla="*/ 2253 h 120335"/>
                <a:gd name="connsiteX4" fmla="*/ 181653 w 183906"/>
                <a:gd name="connsiteY4" fmla="*/ 8269 h 120335"/>
                <a:gd name="connsiteX5" fmla="*/ 175638 w 183906"/>
                <a:gd name="connsiteY5" fmla="*/ 30994 h 120335"/>
                <a:gd name="connsiteX6" fmla="*/ 25027 w 183906"/>
                <a:gd name="connsiteY6" fmla="*/ 117884 h 120335"/>
                <a:gd name="connsiteX7" fmla="*/ 16561 w 183906"/>
                <a:gd name="connsiteY7" fmla="*/ 120336 h 12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906" h="120335">
                  <a:moveTo>
                    <a:pt x="16561" y="120336"/>
                  </a:moveTo>
                  <a:cubicBezTo>
                    <a:pt x="10768" y="120336"/>
                    <a:pt x="5199" y="117439"/>
                    <a:pt x="2302" y="112092"/>
                  </a:cubicBezTo>
                  <a:cubicBezTo>
                    <a:pt x="-2376" y="104071"/>
                    <a:pt x="297" y="94046"/>
                    <a:pt x="8318" y="89367"/>
                  </a:cubicBezTo>
                  <a:lnTo>
                    <a:pt x="158928" y="2253"/>
                  </a:lnTo>
                  <a:cubicBezTo>
                    <a:pt x="166949" y="-2425"/>
                    <a:pt x="176974" y="471"/>
                    <a:pt x="181653" y="8269"/>
                  </a:cubicBezTo>
                  <a:cubicBezTo>
                    <a:pt x="186332" y="16289"/>
                    <a:pt x="183436" y="26316"/>
                    <a:pt x="175638" y="30994"/>
                  </a:cubicBezTo>
                  <a:lnTo>
                    <a:pt x="25027" y="117884"/>
                  </a:lnTo>
                  <a:cubicBezTo>
                    <a:pt x="22354" y="119667"/>
                    <a:pt x="19458" y="120336"/>
                    <a:pt x="16561" y="120336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208093" y="8230612"/>
              <a:ext cx="633632" cy="930842"/>
              <a:chOff x="6208093" y="8230612"/>
              <a:chExt cx="633632" cy="930842"/>
            </a:xfrm>
            <a:grpFill/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9A0A05-3E41-4D2B-BCA1-4D85FDA02058}"/>
                  </a:ext>
                </a:extLst>
              </p:cNvPr>
              <p:cNvSpPr/>
              <p:nvPr/>
            </p:nvSpPr>
            <p:spPr>
              <a:xfrm>
                <a:off x="6208093" y="8230612"/>
                <a:ext cx="633632" cy="755055"/>
              </a:xfrm>
              <a:custGeom>
                <a:avLst/>
                <a:gdLst>
                  <a:gd name="connsiteX0" fmla="*/ 463862 w 633632"/>
                  <a:gd name="connsiteY0" fmla="*/ 755056 h 755055"/>
                  <a:gd name="connsiteX1" fmla="*/ 463862 w 633632"/>
                  <a:gd name="connsiteY1" fmla="*/ 755056 h 755055"/>
                  <a:gd name="connsiteX2" fmla="*/ 169102 w 633632"/>
                  <a:gd name="connsiteY2" fmla="*/ 755056 h 755055"/>
                  <a:gd name="connsiteX3" fmla="*/ 141475 w 633632"/>
                  <a:gd name="connsiteY3" fmla="*/ 727430 h 755055"/>
                  <a:gd name="connsiteX4" fmla="*/ 141698 w 633632"/>
                  <a:gd name="connsiteY4" fmla="*/ 723865 h 755055"/>
                  <a:gd name="connsiteX5" fmla="*/ 121424 w 633632"/>
                  <a:gd name="connsiteY5" fmla="*/ 616700 h 755055"/>
                  <a:gd name="connsiteX6" fmla="*/ 0 w 633632"/>
                  <a:gd name="connsiteY6" fmla="*/ 316816 h 755055"/>
                  <a:gd name="connsiteX7" fmla="*/ 316816 w 633632"/>
                  <a:gd name="connsiteY7" fmla="*/ 0 h 755055"/>
                  <a:gd name="connsiteX8" fmla="*/ 633633 w 633632"/>
                  <a:gd name="connsiteY8" fmla="*/ 316816 h 755055"/>
                  <a:gd name="connsiteX9" fmla="*/ 511986 w 633632"/>
                  <a:gd name="connsiteY9" fmla="*/ 617146 h 755055"/>
                  <a:gd name="connsiteX10" fmla="*/ 491043 w 633632"/>
                  <a:gd name="connsiteY10" fmla="*/ 722974 h 755055"/>
                  <a:gd name="connsiteX11" fmla="*/ 491488 w 633632"/>
                  <a:gd name="connsiteY11" fmla="*/ 727653 h 755055"/>
                  <a:gd name="connsiteX12" fmla="*/ 463862 w 633632"/>
                  <a:gd name="connsiteY12" fmla="*/ 755056 h 755055"/>
                  <a:gd name="connsiteX13" fmla="*/ 169102 w 633632"/>
                  <a:gd name="connsiteY13" fmla="*/ 699803 h 755055"/>
                  <a:gd name="connsiteX14" fmla="*/ 141698 w 633632"/>
                  <a:gd name="connsiteY14" fmla="*/ 723196 h 755055"/>
                  <a:gd name="connsiteX15" fmla="*/ 169102 w 633632"/>
                  <a:gd name="connsiteY15" fmla="*/ 699803 h 755055"/>
                  <a:gd name="connsiteX16" fmla="*/ 468540 w 633632"/>
                  <a:gd name="connsiteY16" fmla="*/ 700248 h 755055"/>
                  <a:gd name="connsiteX17" fmla="*/ 479235 w 633632"/>
                  <a:gd name="connsiteY17" fmla="*/ 704482 h 755055"/>
                  <a:gd name="connsiteX18" fmla="*/ 468540 w 633632"/>
                  <a:gd name="connsiteY18" fmla="*/ 700248 h 755055"/>
                  <a:gd name="connsiteX19" fmla="*/ 197397 w 633632"/>
                  <a:gd name="connsiteY19" fmla="*/ 699803 h 755055"/>
                  <a:gd name="connsiteX20" fmla="*/ 436012 w 633632"/>
                  <a:gd name="connsiteY20" fmla="*/ 699803 h 755055"/>
                  <a:gd name="connsiteX21" fmla="*/ 437572 w 633632"/>
                  <a:gd name="connsiteY21" fmla="*/ 676632 h 755055"/>
                  <a:gd name="connsiteX22" fmla="*/ 468095 w 633632"/>
                  <a:gd name="connsiteY22" fmla="*/ 583503 h 755055"/>
                  <a:gd name="connsiteX23" fmla="*/ 578379 w 633632"/>
                  <a:gd name="connsiteY23" fmla="*/ 316816 h 755055"/>
                  <a:gd name="connsiteX24" fmla="*/ 316816 w 633632"/>
                  <a:gd name="connsiteY24" fmla="*/ 55254 h 755055"/>
                  <a:gd name="connsiteX25" fmla="*/ 55476 w 633632"/>
                  <a:gd name="connsiteY25" fmla="*/ 316816 h 755055"/>
                  <a:gd name="connsiteX26" fmla="*/ 165537 w 633632"/>
                  <a:gd name="connsiteY26" fmla="*/ 583280 h 755055"/>
                  <a:gd name="connsiteX27" fmla="*/ 196061 w 633632"/>
                  <a:gd name="connsiteY27" fmla="*/ 676855 h 755055"/>
                  <a:gd name="connsiteX28" fmla="*/ 197397 w 633632"/>
                  <a:gd name="connsiteY28" fmla="*/ 699803 h 75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33632" h="755055">
                    <a:moveTo>
                      <a:pt x="463862" y="755056"/>
                    </a:moveTo>
                    <a:cubicBezTo>
                      <a:pt x="463862" y="755056"/>
                      <a:pt x="463862" y="755056"/>
                      <a:pt x="463862" y="755056"/>
                    </a:cubicBezTo>
                    <a:lnTo>
                      <a:pt x="169102" y="755056"/>
                    </a:lnTo>
                    <a:cubicBezTo>
                      <a:pt x="153729" y="755056"/>
                      <a:pt x="141475" y="742579"/>
                      <a:pt x="141475" y="727430"/>
                    </a:cubicBezTo>
                    <a:cubicBezTo>
                      <a:pt x="141475" y="726316"/>
                      <a:pt x="141698" y="724979"/>
                      <a:pt x="141698" y="723865"/>
                    </a:cubicBezTo>
                    <a:cubicBezTo>
                      <a:pt x="143258" y="704036"/>
                      <a:pt x="141475" y="643658"/>
                      <a:pt x="121424" y="616700"/>
                    </a:cubicBezTo>
                    <a:cubicBezTo>
                      <a:pt x="3342" y="464753"/>
                      <a:pt x="0" y="318153"/>
                      <a:pt x="0" y="316816"/>
                    </a:cubicBezTo>
                    <a:cubicBezTo>
                      <a:pt x="0" y="142144"/>
                      <a:pt x="142144" y="0"/>
                      <a:pt x="316816" y="0"/>
                    </a:cubicBezTo>
                    <a:cubicBezTo>
                      <a:pt x="491488" y="0"/>
                      <a:pt x="633633" y="142144"/>
                      <a:pt x="633633" y="316816"/>
                    </a:cubicBezTo>
                    <a:cubicBezTo>
                      <a:pt x="633633" y="318376"/>
                      <a:pt x="630290" y="464753"/>
                      <a:pt x="511986" y="617146"/>
                    </a:cubicBezTo>
                    <a:cubicBezTo>
                      <a:pt x="491043" y="644995"/>
                      <a:pt x="490152" y="705596"/>
                      <a:pt x="491043" y="722974"/>
                    </a:cubicBezTo>
                    <a:cubicBezTo>
                      <a:pt x="491266" y="724533"/>
                      <a:pt x="491488" y="726093"/>
                      <a:pt x="491488" y="727653"/>
                    </a:cubicBezTo>
                    <a:cubicBezTo>
                      <a:pt x="491488" y="742579"/>
                      <a:pt x="479235" y="755056"/>
                      <a:pt x="463862" y="755056"/>
                    </a:cubicBezTo>
                    <a:close/>
                    <a:moveTo>
                      <a:pt x="169102" y="699803"/>
                    </a:moveTo>
                    <a:cubicBezTo>
                      <a:pt x="153729" y="699803"/>
                      <a:pt x="143258" y="711611"/>
                      <a:pt x="141698" y="723196"/>
                    </a:cubicBezTo>
                    <a:cubicBezTo>
                      <a:pt x="143926" y="710051"/>
                      <a:pt x="155289" y="699803"/>
                      <a:pt x="169102" y="699803"/>
                    </a:cubicBezTo>
                    <a:close/>
                    <a:moveTo>
                      <a:pt x="468540" y="700248"/>
                    </a:moveTo>
                    <a:cubicBezTo>
                      <a:pt x="472551" y="700917"/>
                      <a:pt x="476115" y="702476"/>
                      <a:pt x="479235" y="704482"/>
                    </a:cubicBezTo>
                    <a:cubicBezTo>
                      <a:pt x="476115" y="702476"/>
                      <a:pt x="472551" y="700917"/>
                      <a:pt x="468540" y="700248"/>
                    </a:cubicBezTo>
                    <a:close/>
                    <a:moveTo>
                      <a:pt x="197397" y="699803"/>
                    </a:moveTo>
                    <a:lnTo>
                      <a:pt x="436012" y="699803"/>
                    </a:lnTo>
                    <a:cubicBezTo>
                      <a:pt x="436458" y="687326"/>
                      <a:pt x="437572" y="676855"/>
                      <a:pt x="437572" y="676632"/>
                    </a:cubicBezTo>
                    <a:cubicBezTo>
                      <a:pt x="441582" y="636306"/>
                      <a:pt x="452053" y="605115"/>
                      <a:pt x="468095" y="583503"/>
                    </a:cubicBezTo>
                    <a:cubicBezTo>
                      <a:pt x="574369" y="446706"/>
                      <a:pt x="578379" y="318153"/>
                      <a:pt x="578379" y="316816"/>
                    </a:cubicBezTo>
                    <a:cubicBezTo>
                      <a:pt x="578379" y="172667"/>
                      <a:pt x="461188" y="55254"/>
                      <a:pt x="316816" y="55254"/>
                    </a:cubicBezTo>
                    <a:cubicBezTo>
                      <a:pt x="172667" y="55254"/>
                      <a:pt x="55476" y="172444"/>
                      <a:pt x="55476" y="316816"/>
                    </a:cubicBezTo>
                    <a:cubicBezTo>
                      <a:pt x="55476" y="318153"/>
                      <a:pt x="59487" y="446484"/>
                      <a:pt x="165537" y="583280"/>
                    </a:cubicBezTo>
                    <a:cubicBezTo>
                      <a:pt x="182024" y="605338"/>
                      <a:pt x="192050" y="636751"/>
                      <a:pt x="196061" y="676855"/>
                    </a:cubicBezTo>
                    <a:cubicBezTo>
                      <a:pt x="195838" y="676855"/>
                      <a:pt x="196729" y="687326"/>
                      <a:pt x="197397" y="699803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4D86003-B36C-4BB7-9A8C-CB284C238EBA}"/>
                  </a:ext>
                </a:extLst>
              </p:cNvPr>
              <p:cNvSpPr/>
              <p:nvPr/>
            </p:nvSpPr>
            <p:spPr>
              <a:xfrm>
                <a:off x="6359817" y="8989679"/>
                <a:ext cx="330406" cy="55253"/>
              </a:xfrm>
              <a:custGeom>
                <a:avLst/>
                <a:gdLst>
                  <a:gd name="connsiteX0" fmla="*/ 302780 w 330406"/>
                  <a:gd name="connsiteY0" fmla="*/ 55253 h 55253"/>
                  <a:gd name="connsiteX1" fmla="*/ 27627 w 330406"/>
                  <a:gd name="connsiteY1" fmla="*/ 55253 h 55253"/>
                  <a:gd name="connsiteX2" fmla="*/ 0 w 330406"/>
                  <a:gd name="connsiteY2" fmla="*/ 27627 h 55253"/>
                  <a:gd name="connsiteX3" fmla="*/ 27627 w 330406"/>
                  <a:gd name="connsiteY3" fmla="*/ 0 h 55253"/>
                  <a:gd name="connsiteX4" fmla="*/ 302780 w 330406"/>
                  <a:gd name="connsiteY4" fmla="*/ 0 h 55253"/>
                  <a:gd name="connsiteX5" fmla="*/ 330407 w 330406"/>
                  <a:gd name="connsiteY5" fmla="*/ 27627 h 55253"/>
                  <a:gd name="connsiteX6" fmla="*/ 302780 w 330406"/>
                  <a:gd name="connsiteY6" fmla="*/ 55253 h 5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406" h="55253">
                    <a:moveTo>
                      <a:pt x="302780" y="55253"/>
                    </a:moveTo>
                    <a:lnTo>
                      <a:pt x="27627" y="55253"/>
                    </a:lnTo>
                    <a:cubicBezTo>
                      <a:pt x="12254" y="55253"/>
                      <a:pt x="0" y="42776"/>
                      <a:pt x="0" y="27627"/>
                    </a:cubicBezTo>
                    <a:cubicBezTo>
                      <a:pt x="0" y="12254"/>
                      <a:pt x="12477" y="0"/>
                      <a:pt x="27627" y="0"/>
                    </a:cubicBezTo>
                    <a:lnTo>
                      <a:pt x="302780" y="0"/>
                    </a:lnTo>
                    <a:cubicBezTo>
                      <a:pt x="318153" y="0"/>
                      <a:pt x="330407" y="12254"/>
                      <a:pt x="330407" y="27627"/>
                    </a:cubicBezTo>
                    <a:cubicBezTo>
                      <a:pt x="330407" y="42776"/>
                      <a:pt x="317930" y="55253"/>
                      <a:pt x="302780" y="55253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770D20D-7938-4E8E-BC25-B1731A03500E}"/>
                  </a:ext>
                </a:extLst>
              </p:cNvPr>
              <p:cNvSpPr/>
              <p:nvPr/>
            </p:nvSpPr>
            <p:spPr>
              <a:xfrm>
                <a:off x="6380092" y="9048719"/>
                <a:ext cx="289635" cy="55253"/>
              </a:xfrm>
              <a:custGeom>
                <a:avLst/>
                <a:gdLst>
                  <a:gd name="connsiteX0" fmla="*/ 262008 w 289635"/>
                  <a:gd name="connsiteY0" fmla="*/ 55254 h 55253"/>
                  <a:gd name="connsiteX1" fmla="*/ 27627 w 289635"/>
                  <a:gd name="connsiteY1" fmla="*/ 55254 h 55253"/>
                  <a:gd name="connsiteX2" fmla="*/ 0 w 289635"/>
                  <a:gd name="connsiteY2" fmla="*/ 27627 h 55253"/>
                  <a:gd name="connsiteX3" fmla="*/ 27627 w 289635"/>
                  <a:gd name="connsiteY3" fmla="*/ 0 h 55253"/>
                  <a:gd name="connsiteX4" fmla="*/ 262008 w 289635"/>
                  <a:gd name="connsiteY4" fmla="*/ 0 h 55253"/>
                  <a:gd name="connsiteX5" fmla="*/ 289635 w 289635"/>
                  <a:gd name="connsiteY5" fmla="*/ 27627 h 55253"/>
                  <a:gd name="connsiteX6" fmla="*/ 262008 w 289635"/>
                  <a:gd name="connsiteY6" fmla="*/ 55254 h 5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635" h="55253">
                    <a:moveTo>
                      <a:pt x="262008" y="55254"/>
                    </a:moveTo>
                    <a:lnTo>
                      <a:pt x="27627" y="55254"/>
                    </a:lnTo>
                    <a:cubicBezTo>
                      <a:pt x="12477" y="55254"/>
                      <a:pt x="0" y="42776"/>
                      <a:pt x="0" y="27627"/>
                    </a:cubicBezTo>
                    <a:cubicBezTo>
                      <a:pt x="0" y="12254"/>
                      <a:pt x="12477" y="0"/>
                      <a:pt x="27627" y="0"/>
                    </a:cubicBezTo>
                    <a:lnTo>
                      <a:pt x="262008" y="0"/>
                    </a:lnTo>
                    <a:cubicBezTo>
                      <a:pt x="277159" y="0"/>
                      <a:pt x="289635" y="12477"/>
                      <a:pt x="289635" y="27627"/>
                    </a:cubicBezTo>
                    <a:cubicBezTo>
                      <a:pt x="289635" y="42776"/>
                      <a:pt x="277381" y="55254"/>
                      <a:pt x="262008" y="55254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607A3C9-9C86-49F3-B6C3-B454021960A7}"/>
                  </a:ext>
                </a:extLst>
              </p:cNvPr>
              <p:cNvSpPr/>
              <p:nvPr/>
            </p:nvSpPr>
            <p:spPr>
              <a:xfrm>
                <a:off x="6414625" y="9106200"/>
                <a:ext cx="220790" cy="55253"/>
              </a:xfrm>
              <a:custGeom>
                <a:avLst/>
                <a:gdLst>
                  <a:gd name="connsiteX0" fmla="*/ 193164 w 220790"/>
                  <a:gd name="connsiteY0" fmla="*/ 55254 h 55253"/>
                  <a:gd name="connsiteX1" fmla="*/ 27627 w 220790"/>
                  <a:gd name="connsiteY1" fmla="*/ 55254 h 55253"/>
                  <a:gd name="connsiteX2" fmla="*/ 0 w 220790"/>
                  <a:gd name="connsiteY2" fmla="*/ 27627 h 55253"/>
                  <a:gd name="connsiteX3" fmla="*/ 27627 w 220790"/>
                  <a:gd name="connsiteY3" fmla="*/ 0 h 55253"/>
                  <a:gd name="connsiteX4" fmla="*/ 193164 w 220790"/>
                  <a:gd name="connsiteY4" fmla="*/ 0 h 55253"/>
                  <a:gd name="connsiteX5" fmla="*/ 220791 w 220790"/>
                  <a:gd name="connsiteY5" fmla="*/ 27627 h 55253"/>
                  <a:gd name="connsiteX6" fmla="*/ 193164 w 220790"/>
                  <a:gd name="connsiteY6" fmla="*/ 55254 h 5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790" h="55253">
                    <a:moveTo>
                      <a:pt x="193164" y="55254"/>
                    </a:moveTo>
                    <a:lnTo>
                      <a:pt x="27627" y="55254"/>
                    </a:lnTo>
                    <a:cubicBezTo>
                      <a:pt x="12477" y="55254"/>
                      <a:pt x="0" y="42777"/>
                      <a:pt x="0" y="27627"/>
                    </a:cubicBezTo>
                    <a:cubicBezTo>
                      <a:pt x="0" y="12254"/>
                      <a:pt x="12477" y="0"/>
                      <a:pt x="27627" y="0"/>
                    </a:cubicBezTo>
                    <a:lnTo>
                      <a:pt x="193164" y="0"/>
                    </a:lnTo>
                    <a:cubicBezTo>
                      <a:pt x="208537" y="0"/>
                      <a:pt x="220791" y="12254"/>
                      <a:pt x="220791" y="27627"/>
                    </a:cubicBezTo>
                    <a:cubicBezTo>
                      <a:pt x="220791" y="42777"/>
                      <a:pt x="208314" y="55254"/>
                      <a:pt x="193164" y="55254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2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6356030" y="1682631"/>
            <a:ext cx="959812" cy="965598"/>
            <a:chOff x="6356030" y="1682631"/>
            <a:chExt cx="959812" cy="965598"/>
          </a:xfrm>
          <a:solidFill>
            <a:schemeClr val="accent1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447A098-3C8A-4095-A6E0-B37B1A25CB1B}"/>
                </a:ext>
              </a:extLst>
            </p:cNvPr>
            <p:cNvSpPr/>
            <p:nvPr/>
          </p:nvSpPr>
          <p:spPr>
            <a:xfrm>
              <a:off x="6820337" y="1970929"/>
              <a:ext cx="191381" cy="191381"/>
            </a:xfrm>
            <a:custGeom>
              <a:avLst/>
              <a:gdLst>
                <a:gd name="connsiteX0" fmla="*/ 177791 w 191381"/>
                <a:gd name="connsiteY0" fmla="*/ 191382 h 191381"/>
                <a:gd name="connsiteX1" fmla="*/ 164424 w 191381"/>
                <a:gd name="connsiteY1" fmla="*/ 178014 h 191381"/>
                <a:gd name="connsiteX2" fmla="*/ 13368 w 191381"/>
                <a:gd name="connsiteY2" fmla="*/ 26958 h 191381"/>
                <a:gd name="connsiteX3" fmla="*/ 0 w 191381"/>
                <a:gd name="connsiteY3" fmla="*/ 13591 h 191381"/>
                <a:gd name="connsiteX4" fmla="*/ 13368 w 191381"/>
                <a:gd name="connsiteY4" fmla="*/ 0 h 191381"/>
                <a:gd name="connsiteX5" fmla="*/ 191382 w 191381"/>
                <a:gd name="connsiteY5" fmla="*/ 178014 h 191381"/>
                <a:gd name="connsiteX6" fmla="*/ 177791 w 191381"/>
                <a:gd name="connsiteY6" fmla="*/ 191382 h 1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381" h="191381">
                  <a:moveTo>
                    <a:pt x="177791" y="191382"/>
                  </a:moveTo>
                  <a:cubicBezTo>
                    <a:pt x="170439" y="191382"/>
                    <a:pt x="164424" y="185366"/>
                    <a:pt x="164424" y="178014"/>
                  </a:cubicBezTo>
                  <a:cubicBezTo>
                    <a:pt x="164424" y="94688"/>
                    <a:pt x="96693" y="26958"/>
                    <a:pt x="13368" y="26958"/>
                  </a:cubicBezTo>
                  <a:cubicBezTo>
                    <a:pt x="6016" y="26958"/>
                    <a:pt x="0" y="20943"/>
                    <a:pt x="0" y="13591"/>
                  </a:cubicBezTo>
                  <a:cubicBezTo>
                    <a:pt x="0" y="6238"/>
                    <a:pt x="6016" y="0"/>
                    <a:pt x="13368" y="0"/>
                  </a:cubicBezTo>
                  <a:cubicBezTo>
                    <a:pt x="111398" y="0"/>
                    <a:pt x="191382" y="79761"/>
                    <a:pt x="191382" y="178014"/>
                  </a:cubicBezTo>
                  <a:cubicBezTo>
                    <a:pt x="191159" y="185366"/>
                    <a:pt x="185144" y="191382"/>
                    <a:pt x="177791" y="19138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742136" y="2254995"/>
              <a:ext cx="182915" cy="246189"/>
              <a:chOff x="6742136" y="2254995"/>
              <a:chExt cx="182915" cy="246189"/>
            </a:xfrm>
            <a:grpFill/>
          </p:grpSpPr>
          <p:grpSp>
            <p:nvGrpSpPr>
              <p:cNvPr id="95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6742136" y="2254995"/>
                <a:ext cx="182915" cy="246189"/>
                <a:chOff x="6742136" y="2254995"/>
                <a:chExt cx="182915" cy="246189"/>
              </a:xfrm>
              <a:grpFill/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580CC58-6FAC-41A6-8467-24A668E7CACB}"/>
                    </a:ext>
                  </a:extLst>
                </p:cNvPr>
                <p:cNvSpPr/>
                <p:nvPr/>
              </p:nvSpPr>
              <p:spPr>
                <a:xfrm>
                  <a:off x="6864674" y="2254995"/>
                  <a:ext cx="60377" cy="246189"/>
                </a:xfrm>
                <a:custGeom>
                  <a:avLst/>
                  <a:gdLst>
                    <a:gd name="connsiteX0" fmla="*/ 20275 w 60377"/>
                    <a:gd name="connsiteY0" fmla="*/ 246190 h 246189"/>
                    <a:gd name="connsiteX1" fmla="*/ 0 w 60377"/>
                    <a:gd name="connsiteY1" fmla="*/ 242848 h 246189"/>
                    <a:gd name="connsiteX2" fmla="*/ 40103 w 60377"/>
                    <a:gd name="connsiteY2" fmla="*/ 0 h 246189"/>
                    <a:gd name="connsiteX3" fmla="*/ 60378 w 60377"/>
                    <a:gd name="connsiteY3" fmla="*/ 3342 h 246189"/>
                    <a:gd name="connsiteX4" fmla="*/ 20275 w 60377"/>
                    <a:gd name="connsiteY4" fmla="*/ 246190 h 24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377" h="246189">
                      <a:moveTo>
                        <a:pt x="20275" y="246190"/>
                      </a:moveTo>
                      <a:lnTo>
                        <a:pt x="0" y="242848"/>
                      </a:lnTo>
                      <a:lnTo>
                        <a:pt x="40103" y="0"/>
                      </a:lnTo>
                      <a:lnTo>
                        <a:pt x="60378" y="3342"/>
                      </a:lnTo>
                      <a:lnTo>
                        <a:pt x="20275" y="24619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2B040970-A38F-4198-A1F5-709597610771}"/>
                    </a:ext>
                  </a:extLst>
                </p:cNvPr>
                <p:cNvSpPr/>
                <p:nvPr/>
              </p:nvSpPr>
              <p:spPr>
                <a:xfrm>
                  <a:off x="6742136" y="2254995"/>
                  <a:ext cx="60600" cy="246189"/>
                </a:xfrm>
                <a:custGeom>
                  <a:avLst/>
                  <a:gdLst>
                    <a:gd name="connsiteX0" fmla="*/ 40103 w 60600"/>
                    <a:gd name="connsiteY0" fmla="*/ 246190 h 246189"/>
                    <a:gd name="connsiteX1" fmla="*/ 0 w 60600"/>
                    <a:gd name="connsiteY1" fmla="*/ 3342 h 246189"/>
                    <a:gd name="connsiteX2" fmla="*/ 20275 w 60600"/>
                    <a:gd name="connsiteY2" fmla="*/ 0 h 246189"/>
                    <a:gd name="connsiteX3" fmla="*/ 60601 w 60600"/>
                    <a:gd name="connsiteY3" fmla="*/ 242848 h 246189"/>
                    <a:gd name="connsiteX4" fmla="*/ 40103 w 60600"/>
                    <a:gd name="connsiteY4" fmla="*/ 246190 h 24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00" h="246189">
                      <a:moveTo>
                        <a:pt x="40103" y="246190"/>
                      </a:moveTo>
                      <a:lnTo>
                        <a:pt x="0" y="3342"/>
                      </a:lnTo>
                      <a:lnTo>
                        <a:pt x="20275" y="0"/>
                      </a:lnTo>
                      <a:lnTo>
                        <a:pt x="60601" y="242848"/>
                      </a:lnTo>
                      <a:lnTo>
                        <a:pt x="40103" y="24619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ED9E946-F338-43DD-A9C7-741178359784}"/>
                  </a:ext>
                </a:extLst>
              </p:cNvPr>
              <p:cNvSpPr/>
              <p:nvPr/>
            </p:nvSpPr>
            <p:spPr>
              <a:xfrm>
                <a:off x="6758177" y="2256108"/>
                <a:ext cx="155957" cy="32973"/>
              </a:xfrm>
              <a:custGeom>
                <a:avLst/>
                <a:gdLst>
                  <a:gd name="connsiteX0" fmla="*/ 155512 w 155957"/>
                  <a:gd name="connsiteY0" fmla="*/ 32974 h 32973"/>
                  <a:gd name="connsiteX1" fmla="*/ 140807 w 155957"/>
                  <a:gd name="connsiteY1" fmla="*/ 18715 h 32973"/>
                  <a:gd name="connsiteX2" fmla="*/ 136129 w 155957"/>
                  <a:gd name="connsiteY2" fmla="*/ 10917 h 32973"/>
                  <a:gd name="connsiteX3" fmla="*/ 131450 w 155957"/>
                  <a:gd name="connsiteY3" fmla="*/ 18715 h 32973"/>
                  <a:gd name="connsiteX4" fmla="*/ 116745 w 155957"/>
                  <a:gd name="connsiteY4" fmla="*/ 32974 h 32973"/>
                  <a:gd name="connsiteX5" fmla="*/ 102041 w 155957"/>
                  <a:gd name="connsiteY5" fmla="*/ 18715 h 32973"/>
                  <a:gd name="connsiteX6" fmla="*/ 97362 w 155957"/>
                  <a:gd name="connsiteY6" fmla="*/ 10917 h 32973"/>
                  <a:gd name="connsiteX7" fmla="*/ 92683 w 155957"/>
                  <a:gd name="connsiteY7" fmla="*/ 18715 h 32973"/>
                  <a:gd name="connsiteX8" fmla="*/ 77756 w 155957"/>
                  <a:gd name="connsiteY8" fmla="*/ 32974 h 32973"/>
                  <a:gd name="connsiteX9" fmla="*/ 63051 w 155957"/>
                  <a:gd name="connsiteY9" fmla="*/ 18715 h 32973"/>
                  <a:gd name="connsiteX10" fmla="*/ 58373 w 155957"/>
                  <a:gd name="connsiteY10" fmla="*/ 10917 h 32973"/>
                  <a:gd name="connsiteX11" fmla="*/ 53471 w 155957"/>
                  <a:gd name="connsiteY11" fmla="*/ 18715 h 32973"/>
                  <a:gd name="connsiteX12" fmla="*/ 38766 w 155957"/>
                  <a:gd name="connsiteY12" fmla="*/ 32974 h 32973"/>
                  <a:gd name="connsiteX13" fmla="*/ 24062 w 155957"/>
                  <a:gd name="connsiteY13" fmla="*/ 18715 h 32973"/>
                  <a:gd name="connsiteX14" fmla="*/ 19383 w 155957"/>
                  <a:gd name="connsiteY14" fmla="*/ 10917 h 32973"/>
                  <a:gd name="connsiteX15" fmla="*/ 14704 w 155957"/>
                  <a:gd name="connsiteY15" fmla="*/ 18715 h 32973"/>
                  <a:gd name="connsiteX16" fmla="*/ 0 w 155957"/>
                  <a:gd name="connsiteY16" fmla="*/ 32974 h 32973"/>
                  <a:gd name="connsiteX17" fmla="*/ 0 w 155957"/>
                  <a:gd name="connsiteY17" fmla="*/ 22057 h 32973"/>
                  <a:gd name="connsiteX18" fmla="*/ 4679 w 155957"/>
                  <a:gd name="connsiteY18" fmla="*/ 14259 h 32973"/>
                  <a:gd name="connsiteX19" fmla="*/ 19606 w 155957"/>
                  <a:gd name="connsiteY19" fmla="*/ 0 h 32973"/>
                  <a:gd name="connsiteX20" fmla="*/ 34310 w 155957"/>
                  <a:gd name="connsiteY20" fmla="*/ 14259 h 32973"/>
                  <a:gd name="connsiteX21" fmla="*/ 38989 w 155957"/>
                  <a:gd name="connsiteY21" fmla="*/ 22057 h 32973"/>
                  <a:gd name="connsiteX22" fmla="*/ 43668 w 155957"/>
                  <a:gd name="connsiteY22" fmla="*/ 14259 h 32973"/>
                  <a:gd name="connsiteX23" fmla="*/ 58373 w 155957"/>
                  <a:gd name="connsiteY23" fmla="*/ 0 h 32973"/>
                  <a:gd name="connsiteX24" fmla="*/ 73077 w 155957"/>
                  <a:gd name="connsiteY24" fmla="*/ 14259 h 32973"/>
                  <a:gd name="connsiteX25" fmla="*/ 77756 w 155957"/>
                  <a:gd name="connsiteY25" fmla="*/ 22057 h 32973"/>
                  <a:gd name="connsiteX26" fmla="*/ 82657 w 155957"/>
                  <a:gd name="connsiteY26" fmla="*/ 14259 h 32973"/>
                  <a:gd name="connsiteX27" fmla="*/ 97362 w 155957"/>
                  <a:gd name="connsiteY27" fmla="*/ 0 h 32973"/>
                  <a:gd name="connsiteX28" fmla="*/ 112066 w 155957"/>
                  <a:gd name="connsiteY28" fmla="*/ 14259 h 32973"/>
                  <a:gd name="connsiteX29" fmla="*/ 116968 w 155957"/>
                  <a:gd name="connsiteY29" fmla="*/ 22057 h 32973"/>
                  <a:gd name="connsiteX30" fmla="*/ 121647 w 155957"/>
                  <a:gd name="connsiteY30" fmla="*/ 14259 h 32973"/>
                  <a:gd name="connsiteX31" fmla="*/ 136351 w 155957"/>
                  <a:gd name="connsiteY31" fmla="*/ 0 h 32973"/>
                  <a:gd name="connsiteX32" fmla="*/ 151056 w 155957"/>
                  <a:gd name="connsiteY32" fmla="*/ 14259 h 32973"/>
                  <a:gd name="connsiteX33" fmla="*/ 155957 w 155957"/>
                  <a:gd name="connsiteY33" fmla="*/ 22057 h 32973"/>
                  <a:gd name="connsiteX34" fmla="*/ 155957 w 155957"/>
                  <a:gd name="connsiteY34" fmla="*/ 32974 h 32973"/>
                  <a:gd name="connsiteX35" fmla="*/ 155512 w 155957"/>
                  <a:gd name="connsiteY35" fmla="*/ 32974 h 3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5957" h="32973">
                    <a:moveTo>
                      <a:pt x="155512" y="32974"/>
                    </a:moveTo>
                    <a:cubicBezTo>
                      <a:pt x="147045" y="32974"/>
                      <a:pt x="143481" y="24730"/>
                      <a:pt x="140807" y="18715"/>
                    </a:cubicBezTo>
                    <a:cubicBezTo>
                      <a:pt x="139693" y="16264"/>
                      <a:pt x="137465" y="10917"/>
                      <a:pt x="136129" y="10917"/>
                    </a:cubicBezTo>
                    <a:cubicBezTo>
                      <a:pt x="134792" y="10917"/>
                      <a:pt x="132564" y="16041"/>
                      <a:pt x="131450" y="18715"/>
                    </a:cubicBezTo>
                    <a:cubicBezTo>
                      <a:pt x="128776" y="24730"/>
                      <a:pt x="125211" y="32974"/>
                      <a:pt x="116745" y="32974"/>
                    </a:cubicBezTo>
                    <a:cubicBezTo>
                      <a:pt x="108279" y="32974"/>
                      <a:pt x="104714" y="24730"/>
                      <a:pt x="102041" y="18715"/>
                    </a:cubicBezTo>
                    <a:cubicBezTo>
                      <a:pt x="100927" y="16264"/>
                      <a:pt x="98699" y="10917"/>
                      <a:pt x="97362" y="10917"/>
                    </a:cubicBezTo>
                    <a:cubicBezTo>
                      <a:pt x="96025" y="10917"/>
                      <a:pt x="93574" y="16041"/>
                      <a:pt x="92683" y="18715"/>
                    </a:cubicBezTo>
                    <a:cubicBezTo>
                      <a:pt x="90010" y="24730"/>
                      <a:pt x="86222" y="32974"/>
                      <a:pt x="77756" y="32974"/>
                    </a:cubicBezTo>
                    <a:cubicBezTo>
                      <a:pt x="69290" y="32974"/>
                      <a:pt x="65725" y="24730"/>
                      <a:pt x="63051" y="18715"/>
                    </a:cubicBezTo>
                    <a:cubicBezTo>
                      <a:pt x="61937" y="16264"/>
                      <a:pt x="59709" y="10917"/>
                      <a:pt x="58373" y="10917"/>
                    </a:cubicBezTo>
                    <a:cubicBezTo>
                      <a:pt x="57036" y="10917"/>
                      <a:pt x="54808" y="16041"/>
                      <a:pt x="53471" y="18715"/>
                    </a:cubicBezTo>
                    <a:cubicBezTo>
                      <a:pt x="50798" y="24730"/>
                      <a:pt x="47233" y="32974"/>
                      <a:pt x="38766" y="32974"/>
                    </a:cubicBezTo>
                    <a:cubicBezTo>
                      <a:pt x="30300" y="32974"/>
                      <a:pt x="26735" y="24730"/>
                      <a:pt x="24062" y="18715"/>
                    </a:cubicBezTo>
                    <a:cubicBezTo>
                      <a:pt x="22948" y="16264"/>
                      <a:pt x="20497" y="10917"/>
                      <a:pt x="19383" y="10917"/>
                    </a:cubicBezTo>
                    <a:cubicBezTo>
                      <a:pt x="18046" y="10917"/>
                      <a:pt x="15818" y="16041"/>
                      <a:pt x="14704" y="18715"/>
                    </a:cubicBezTo>
                    <a:cubicBezTo>
                      <a:pt x="12031" y="24730"/>
                      <a:pt x="8466" y="32974"/>
                      <a:pt x="0" y="32974"/>
                    </a:cubicBezTo>
                    <a:lnTo>
                      <a:pt x="0" y="22057"/>
                    </a:lnTo>
                    <a:cubicBezTo>
                      <a:pt x="1337" y="22057"/>
                      <a:pt x="3564" y="16933"/>
                      <a:pt x="4679" y="14259"/>
                    </a:cubicBezTo>
                    <a:cubicBezTo>
                      <a:pt x="7352" y="8244"/>
                      <a:pt x="11140" y="0"/>
                      <a:pt x="19606" y="0"/>
                    </a:cubicBezTo>
                    <a:cubicBezTo>
                      <a:pt x="28072" y="0"/>
                      <a:pt x="31637" y="8244"/>
                      <a:pt x="34310" y="14259"/>
                    </a:cubicBezTo>
                    <a:cubicBezTo>
                      <a:pt x="35425" y="16710"/>
                      <a:pt x="37653" y="22057"/>
                      <a:pt x="38989" y="22057"/>
                    </a:cubicBezTo>
                    <a:cubicBezTo>
                      <a:pt x="40326" y="22057"/>
                      <a:pt x="42554" y="16933"/>
                      <a:pt x="43668" y="14259"/>
                    </a:cubicBezTo>
                    <a:cubicBezTo>
                      <a:pt x="46342" y="8244"/>
                      <a:pt x="49906" y="0"/>
                      <a:pt x="58373" y="0"/>
                    </a:cubicBezTo>
                    <a:cubicBezTo>
                      <a:pt x="66839" y="0"/>
                      <a:pt x="70403" y="8244"/>
                      <a:pt x="73077" y="14259"/>
                    </a:cubicBezTo>
                    <a:cubicBezTo>
                      <a:pt x="74191" y="16710"/>
                      <a:pt x="76419" y="22057"/>
                      <a:pt x="77756" y="22057"/>
                    </a:cubicBezTo>
                    <a:cubicBezTo>
                      <a:pt x="79093" y="22057"/>
                      <a:pt x="81320" y="16933"/>
                      <a:pt x="82657" y="14259"/>
                    </a:cubicBezTo>
                    <a:cubicBezTo>
                      <a:pt x="85331" y="8244"/>
                      <a:pt x="88895" y="0"/>
                      <a:pt x="97362" y="0"/>
                    </a:cubicBezTo>
                    <a:cubicBezTo>
                      <a:pt x="105828" y="0"/>
                      <a:pt x="109393" y="8244"/>
                      <a:pt x="112066" y="14259"/>
                    </a:cubicBezTo>
                    <a:cubicBezTo>
                      <a:pt x="113181" y="16710"/>
                      <a:pt x="115631" y="22057"/>
                      <a:pt x="116968" y="22057"/>
                    </a:cubicBezTo>
                    <a:cubicBezTo>
                      <a:pt x="118305" y="22057"/>
                      <a:pt x="120532" y="16933"/>
                      <a:pt x="121647" y="14259"/>
                    </a:cubicBezTo>
                    <a:cubicBezTo>
                      <a:pt x="124320" y="8244"/>
                      <a:pt x="127885" y="0"/>
                      <a:pt x="136351" y="0"/>
                    </a:cubicBezTo>
                    <a:cubicBezTo>
                      <a:pt x="144818" y="0"/>
                      <a:pt x="148382" y="8244"/>
                      <a:pt x="151056" y="14259"/>
                    </a:cubicBezTo>
                    <a:cubicBezTo>
                      <a:pt x="152170" y="16710"/>
                      <a:pt x="154398" y="22057"/>
                      <a:pt x="155957" y="22057"/>
                    </a:cubicBezTo>
                    <a:lnTo>
                      <a:pt x="155957" y="32974"/>
                    </a:lnTo>
                    <a:lnTo>
                      <a:pt x="155512" y="32974"/>
                    </a:ln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913B5AC-1024-4735-AA96-ACC64EF259C5}"/>
                </a:ext>
              </a:extLst>
            </p:cNvPr>
            <p:cNvSpPr/>
            <p:nvPr/>
          </p:nvSpPr>
          <p:spPr>
            <a:xfrm>
              <a:off x="6819892" y="1682631"/>
              <a:ext cx="26964" cy="168211"/>
            </a:xfrm>
            <a:custGeom>
              <a:avLst/>
              <a:gdLst>
                <a:gd name="connsiteX0" fmla="*/ 13591 w 26964"/>
                <a:gd name="connsiteY0" fmla="*/ 168211 h 168211"/>
                <a:gd name="connsiteX1" fmla="*/ 0 w 26964"/>
                <a:gd name="connsiteY1" fmla="*/ 154843 h 168211"/>
                <a:gd name="connsiteX2" fmla="*/ 0 w 26964"/>
                <a:gd name="connsiteY2" fmla="*/ 13368 h 168211"/>
                <a:gd name="connsiteX3" fmla="*/ 13591 w 26964"/>
                <a:gd name="connsiteY3" fmla="*/ 0 h 168211"/>
                <a:gd name="connsiteX4" fmla="*/ 26958 w 26964"/>
                <a:gd name="connsiteY4" fmla="*/ 13368 h 168211"/>
                <a:gd name="connsiteX5" fmla="*/ 26958 w 26964"/>
                <a:gd name="connsiteY5" fmla="*/ 154843 h 168211"/>
                <a:gd name="connsiteX6" fmla="*/ 13591 w 26964"/>
                <a:gd name="connsiteY6" fmla="*/ 168211 h 16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64" h="168211">
                  <a:moveTo>
                    <a:pt x="13591" y="168211"/>
                  </a:moveTo>
                  <a:cubicBezTo>
                    <a:pt x="6239" y="168211"/>
                    <a:pt x="0" y="162196"/>
                    <a:pt x="0" y="154843"/>
                  </a:cubicBezTo>
                  <a:lnTo>
                    <a:pt x="0" y="13368"/>
                  </a:lnTo>
                  <a:cubicBezTo>
                    <a:pt x="0" y="6016"/>
                    <a:pt x="6016" y="0"/>
                    <a:pt x="13591" y="0"/>
                  </a:cubicBezTo>
                  <a:cubicBezTo>
                    <a:pt x="21166" y="0"/>
                    <a:pt x="26958" y="6016"/>
                    <a:pt x="26958" y="13368"/>
                  </a:cubicBezTo>
                  <a:lnTo>
                    <a:pt x="26958" y="154843"/>
                  </a:lnTo>
                  <a:cubicBezTo>
                    <a:pt x="27181" y="162196"/>
                    <a:pt x="21166" y="168211"/>
                    <a:pt x="13591" y="16821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1DA09AA-D28C-4FAA-B8B0-C9A48C781C85}"/>
                </a:ext>
              </a:extLst>
            </p:cNvPr>
            <p:cNvSpPr/>
            <p:nvPr/>
          </p:nvSpPr>
          <p:spPr>
            <a:xfrm>
              <a:off x="6981576" y="1744502"/>
              <a:ext cx="97716" cy="149562"/>
            </a:xfrm>
            <a:custGeom>
              <a:avLst/>
              <a:gdLst>
                <a:gd name="connsiteX0" fmla="*/ 13434 w 97716"/>
                <a:gd name="connsiteY0" fmla="*/ 149562 h 149562"/>
                <a:gd name="connsiteX1" fmla="*/ 6750 w 97716"/>
                <a:gd name="connsiteY1" fmla="*/ 147780 h 149562"/>
                <a:gd name="connsiteX2" fmla="*/ 1848 w 97716"/>
                <a:gd name="connsiteY2" fmla="*/ 129288 h 149562"/>
                <a:gd name="connsiteX3" fmla="*/ 72475 w 97716"/>
                <a:gd name="connsiteY3" fmla="*/ 6750 h 149562"/>
                <a:gd name="connsiteX4" fmla="*/ 90967 w 97716"/>
                <a:gd name="connsiteY4" fmla="*/ 1848 h 149562"/>
                <a:gd name="connsiteX5" fmla="*/ 95869 w 97716"/>
                <a:gd name="connsiteY5" fmla="*/ 20341 h 149562"/>
                <a:gd name="connsiteX6" fmla="*/ 25242 w 97716"/>
                <a:gd name="connsiteY6" fmla="*/ 142879 h 149562"/>
                <a:gd name="connsiteX7" fmla="*/ 13434 w 97716"/>
                <a:gd name="connsiteY7" fmla="*/ 149562 h 1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16" h="149562">
                  <a:moveTo>
                    <a:pt x="13434" y="149562"/>
                  </a:moveTo>
                  <a:cubicBezTo>
                    <a:pt x="11206" y="149562"/>
                    <a:pt x="8755" y="148894"/>
                    <a:pt x="6750" y="147780"/>
                  </a:cubicBezTo>
                  <a:cubicBezTo>
                    <a:pt x="289" y="143992"/>
                    <a:pt x="-1939" y="135749"/>
                    <a:pt x="1848" y="129288"/>
                  </a:cubicBezTo>
                  <a:lnTo>
                    <a:pt x="72475" y="6750"/>
                  </a:lnTo>
                  <a:cubicBezTo>
                    <a:pt x="76262" y="289"/>
                    <a:pt x="84506" y="-1939"/>
                    <a:pt x="90967" y="1848"/>
                  </a:cubicBezTo>
                  <a:cubicBezTo>
                    <a:pt x="97428" y="5636"/>
                    <a:pt x="99656" y="13880"/>
                    <a:pt x="95869" y="20341"/>
                  </a:cubicBezTo>
                  <a:lnTo>
                    <a:pt x="25242" y="142879"/>
                  </a:lnTo>
                  <a:cubicBezTo>
                    <a:pt x="22568" y="147112"/>
                    <a:pt x="18113" y="149562"/>
                    <a:pt x="13434" y="1495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075F35-D28C-4D86-88B3-ED8AD047EC8B}"/>
                </a:ext>
              </a:extLst>
            </p:cNvPr>
            <p:cNvSpPr/>
            <p:nvPr/>
          </p:nvSpPr>
          <p:spPr>
            <a:xfrm>
              <a:off x="7099880" y="1914496"/>
              <a:ext cx="149529" cy="97650"/>
            </a:xfrm>
            <a:custGeom>
              <a:avLst/>
              <a:gdLst>
                <a:gd name="connsiteX0" fmla="*/ 13434 w 149529"/>
                <a:gd name="connsiteY0" fmla="*/ 97651 h 97650"/>
                <a:gd name="connsiteX1" fmla="*/ 1848 w 149529"/>
                <a:gd name="connsiteY1" fmla="*/ 90967 h 97650"/>
                <a:gd name="connsiteX2" fmla="*/ 6750 w 149529"/>
                <a:gd name="connsiteY2" fmla="*/ 72475 h 97650"/>
                <a:gd name="connsiteX3" fmla="*/ 129288 w 149529"/>
                <a:gd name="connsiteY3" fmla="*/ 1848 h 97650"/>
                <a:gd name="connsiteX4" fmla="*/ 147780 w 149529"/>
                <a:gd name="connsiteY4" fmla="*/ 6750 h 97650"/>
                <a:gd name="connsiteX5" fmla="*/ 142879 w 149529"/>
                <a:gd name="connsiteY5" fmla="*/ 25242 h 97650"/>
                <a:gd name="connsiteX6" fmla="*/ 20341 w 149529"/>
                <a:gd name="connsiteY6" fmla="*/ 95868 h 97650"/>
                <a:gd name="connsiteX7" fmla="*/ 13434 w 149529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29" h="97650">
                  <a:moveTo>
                    <a:pt x="13434" y="97651"/>
                  </a:moveTo>
                  <a:cubicBezTo>
                    <a:pt x="8755" y="97651"/>
                    <a:pt x="4299" y="95200"/>
                    <a:pt x="1848" y="90967"/>
                  </a:cubicBezTo>
                  <a:cubicBezTo>
                    <a:pt x="-1939" y="84506"/>
                    <a:pt x="289" y="76262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3" y="289"/>
                    <a:pt x="147780" y="6750"/>
                  </a:cubicBezTo>
                  <a:cubicBezTo>
                    <a:pt x="151345" y="13211"/>
                    <a:pt x="149339" y="21455"/>
                    <a:pt x="142879" y="25242"/>
                  </a:cubicBezTo>
                  <a:lnTo>
                    <a:pt x="20341" y="95868"/>
                  </a:lnTo>
                  <a:cubicBezTo>
                    <a:pt x="18113" y="97205"/>
                    <a:pt x="15662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7BD81F-B075-443C-A5E9-CA55388AD9FF}"/>
                </a:ext>
              </a:extLst>
            </p:cNvPr>
            <p:cNvSpPr/>
            <p:nvPr/>
          </p:nvSpPr>
          <p:spPr>
            <a:xfrm>
              <a:off x="7142946" y="2146938"/>
              <a:ext cx="172896" cy="26735"/>
            </a:xfrm>
            <a:custGeom>
              <a:avLst/>
              <a:gdLst>
                <a:gd name="connsiteX0" fmla="*/ 159522 w 172896"/>
                <a:gd name="connsiteY0" fmla="*/ 26735 h 26735"/>
                <a:gd name="connsiteX1" fmla="*/ 13591 w 172896"/>
                <a:gd name="connsiteY1" fmla="*/ 26735 h 26735"/>
                <a:gd name="connsiteX2" fmla="*/ 0 w 172896"/>
                <a:gd name="connsiteY2" fmla="*/ 13368 h 26735"/>
                <a:gd name="connsiteX3" fmla="*/ 13591 w 172896"/>
                <a:gd name="connsiteY3" fmla="*/ 0 h 26735"/>
                <a:gd name="connsiteX4" fmla="*/ 159522 w 172896"/>
                <a:gd name="connsiteY4" fmla="*/ 0 h 26735"/>
                <a:gd name="connsiteX5" fmla="*/ 172890 w 172896"/>
                <a:gd name="connsiteY5" fmla="*/ 13368 h 26735"/>
                <a:gd name="connsiteX6" fmla="*/ 159522 w 172896"/>
                <a:gd name="connsiteY6" fmla="*/ 26735 h 2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96" h="26735">
                  <a:moveTo>
                    <a:pt x="159522" y="26735"/>
                  </a:moveTo>
                  <a:lnTo>
                    <a:pt x="13591" y="26735"/>
                  </a:lnTo>
                  <a:cubicBezTo>
                    <a:pt x="6239" y="26735"/>
                    <a:pt x="0" y="20720"/>
                    <a:pt x="0" y="13368"/>
                  </a:cubicBezTo>
                  <a:cubicBezTo>
                    <a:pt x="0" y="6015"/>
                    <a:pt x="6016" y="0"/>
                    <a:pt x="13591" y="0"/>
                  </a:cubicBezTo>
                  <a:lnTo>
                    <a:pt x="159522" y="0"/>
                  </a:lnTo>
                  <a:cubicBezTo>
                    <a:pt x="166874" y="0"/>
                    <a:pt x="172890" y="6015"/>
                    <a:pt x="172890" y="13368"/>
                  </a:cubicBezTo>
                  <a:cubicBezTo>
                    <a:pt x="173113" y="20720"/>
                    <a:pt x="167097" y="26735"/>
                    <a:pt x="159522" y="26735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4AF97D-17AB-4DF1-849A-C91539020033}"/>
                </a:ext>
              </a:extLst>
            </p:cNvPr>
            <p:cNvSpPr/>
            <p:nvPr/>
          </p:nvSpPr>
          <p:spPr>
            <a:xfrm>
              <a:off x="7099880" y="2308400"/>
              <a:ext cx="149405" cy="97650"/>
            </a:xfrm>
            <a:custGeom>
              <a:avLst/>
              <a:gdLst>
                <a:gd name="connsiteX0" fmla="*/ 135972 w 149405"/>
                <a:gd name="connsiteY0" fmla="*/ 97651 h 97650"/>
                <a:gd name="connsiteX1" fmla="*/ 129288 w 149405"/>
                <a:gd name="connsiteY1" fmla="*/ 95868 h 97650"/>
                <a:gd name="connsiteX2" fmla="*/ 6750 w 149405"/>
                <a:gd name="connsiteY2" fmla="*/ 25242 h 97650"/>
                <a:gd name="connsiteX3" fmla="*/ 1848 w 149405"/>
                <a:gd name="connsiteY3" fmla="*/ 6750 h 97650"/>
                <a:gd name="connsiteX4" fmla="*/ 20118 w 149405"/>
                <a:gd name="connsiteY4" fmla="*/ 1848 h 97650"/>
                <a:gd name="connsiteX5" fmla="*/ 142656 w 149405"/>
                <a:gd name="connsiteY5" fmla="*/ 72475 h 97650"/>
                <a:gd name="connsiteX6" fmla="*/ 147557 w 149405"/>
                <a:gd name="connsiteY6" fmla="*/ 90967 h 97650"/>
                <a:gd name="connsiteX7" fmla="*/ 135972 w 149405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405" h="97650">
                  <a:moveTo>
                    <a:pt x="135972" y="97651"/>
                  </a:moveTo>
                  <a:cubicBezTo>
                    <a:pt x="133744" y="97651"/>
                    <a:pt x="131293" y="96983"/>
                    <a:pt x="129288" y="95868"/>
                  </a:cubicBezTo>
                  <a:lnTo>
                    <a:pt x="6750" y="25242"/>
                  </a:lnTo>
                  <a:cubicBezTo>
                    <a:pt x="289" y="21455"/>
                    <a:pt x="-1939" y="13211"/>
                    <a:pt x="1848" y="6750"/>
                  </a:cubicBezTo>
                  <a:cubicBezTo>
                    <a:pt x="5636" y="289"/>
                    <a:pt x="13879" y="-1939"/>
                    <a:pt x="20118" y="1848"/>
                  </a:cubicBezTo>
                  <a:lnTo>
                    <a:pt x="142656" y="72475"/>
                  </a:lnTo>
                  <a:cubicBezTo>
                    <a:pt x="149117" y="76262"/>
                    <a:pt x="151345" y="84506"/>
                    <a:pt x="147557" y="90967"/>
                  </a:cubicBezTo>
                  <a:cubicBezTo>
                    <a:pt x="145106" y="95200"/>
                    <a:pt x="140650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479A7AB-88EC-4AFB-96A6-E2805016439A}"/>
                </a:ext>
              </a:extLst>
            </p:cNvPr>
            <p:cNvSpPr/>
            <p:nvPr/>
          </p:nvSpPr>
          <p:spPr>
            <a:xfrm>
              <a:off x="6587895" y="1744725"/>
              <a:ext cx="97716" cy="149339"/>
            </a:xfrm>
            <a:custGeom>
              <a:avLst/>
              <a:gdLst>
                <a:gd name="connsiteX0" fmla="*/ 84060 w 97716"/>
                <a:gd name="connsiteY0" fmla="*/ 149340 h 149339"/>
                <a:gd name="connsiteX1" fmla="*/ 72475 w 97716"/>
                <a:gd name="connsiteY1" fmla="*/ 142656 h 149339"/>
                <a:gd name="connsiteX2" fmla="*/ 1849 w 97716"/>
                <a:gd name="connsiteY2" fmla="*/ 20341 h 149339"/>
                <a:gd name="connsiteX3" fmla="*/ 6750 w 97716"/>
                <a:gd name="connsiteY3" fmla="*/ 1848 h 149339"/>
                <a:gd name="connsiteX4" fmla="*/ 25242 w 97716"/>
                <a:gd name="connsiteY4" fmla="*/ 6750 h 149339"/>
                <a:gd name="connsiteX5" fmla="*/ 95868 w 97716"/>
                <a:gd name="connsiteY5" fmla="*/ 129288 h 149339"/>
                <a:gd name="connsiteX6" fmla="*/ 90967 w 97716"/>
                <a:gd name="connsiteY6" fmla="*/ 147780 h 149339"/>
                <a:gd name="connsiteX7" fmla="*/ 84060 w 97716"/>
                <a:gd name="connsiteY7" fmla="*/ 149340 h 1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16" h="149339">
                  <a:moveTo>
                    <a:pt x="84060" y="149340"/>
                  </a:moveTo>
                  <a:cubicBezTo>
                    <a:pt x="79382" y="149340"/>
                    <a:pt x="74926" y="146889"/>
                    <a:pt x="72475" y="142656"/>
                  </a:cubicBezTo>
                  <a:lnTo>
                    <a:pt x="1849" y="20341"/>
                  </a:lnTo>
                  <a:cubicBezTo>
                    <a:pt x="-1939" y="13879"/>
                    <a:pt x="289" y="5636"/>
                    <a:pt x="6750" y="1848"/>
                  </a:cubicBezTo>
                  <a:cubicBezTo>
                    <a:pt x="13211" y="-1939"/>
                    <a:pt x="21454" y="289"/>
                    <a:pt x="25242" y="6750"/>
                  </a:cubicBezTo>
                  <a:lnTo>
                    <a:pt x="95868" y="129288"/>
                  </a:lnTo>
                  <a:cubicBezTo>
                    <a:pt x="99656" y="135749"/>
                    <a:pt x="97428" y="143992"/>
                    <a:pt x="90967" y="147780"/>
                  </a:cubicBezTo>
                  <a:cubicBezTo>
                    <a:pt x="88739" y="148894"/>
                    <a:pt x="86511" y="149340"/>
                    <a:pt x="84060" y="149340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34B4A56-2F03-40F5-8435-184E24B784C5}"/>
                </a:ext>
              </a:extLst>
            </p:cNvPr>
            <p:cNvSpPr/>
            <p:nvPr/>
          </p:nvSpPr>
          <p:spPr>
            <a:xfrm>
              <a:off x="6417901" y="1914719"/>
              <a:ext cx="149628" cy="97650"/>
            </a:xfrm>
            <a:custGeom>
              <a:avLst/>
              <a:gdLst>
                <a:gd name="connsiteX0" fmla="*/ 135972 w 149628"/>
                <a:gd name="connsiteY0" fmla="*/ 97651 h 97650"/>
                <a:gd name="connsiteX1" fmla="*/ 129288 w 149628"/>
                <a:gd name="connsiteY1" fmla="*/ 95868 h 97650"/>
                <a:gd name="connsiteX2" fmla="*/ 6750 w 149628"/>
                <a:gd name="connsiteY2" fmla="*/ 25242 h 97650"/>
                <a:gd name="connsiteX3" fmla="*/ 1848 w 149628"/>
                <a:gd name="connsiteY3" fmla="*/ 6750 h 97650"/>
                <a:gd name="connsiteX4" fmla="*/ 20341 w 149628"/>
                <a:gd name="connsiteY4" fmla="*/ 1848 h 97650"/>
                <a:gd name="connsiteX5" fmla="*/ 142879 w 149628"/>
                <a:gd name="connsiteY5" fmla="*/ 72475 h 97650"/>
                <a:gd name="connsiteX6" fmla="*/ 147780 w 149628"/>
                <a:gd name="connsiteY6" fmla="*/ 90967 h 97650"/>
                <a:gd name="connsiteX7" fmla="*/ 135972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5972" y="97651"/>
                  </a:moveTo>
                  <a:cubicBezTo>
                    <a:pt x="133744" y="97651"/>
                    <a:pt x="131293" y="96982"/>
                    <a:pt x="129288" y="95868"/>
                  </a:cubicBezTo>
                  <a:lnTo>
                    <a:pt x="6750" y="25242"/>
                  </a:lnTo>
                  <a:cubicBezTo>
                    <a:pt x="289" y="21454"/>
                    <a:pt x="-1939" y="13211"/>
                    <a:pt x="1848" y="6750"/>
                  </a:cubicBezTo>
                  <a:cubicBezTo>
                    <a:pt x="5636" y="289"/>
                    <a:pt x="13879" y="-1939"/>
                    <a:pt x="20341" y="1848"/>
                  </a:cubicBezTo>
                  <a:lnTo>
                    <a:pt x="142879" y="72475"/>
                  </a:lnTo>
                  <a:cubicBezTo>
                    <a:pt x="149339" y="76262"/>
                    <a:pt x="151568" y="84506"/>
                    <a:pt x="147780" y="90967"/>
                  </a:cubicBezTo>
                  <a:cubicBezTo>
                    <a:pt x="145106" y="95200"/>
                    <a:pt x="140650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46328C2-8419-461E-95A8-972CF9874D81}"/>
                </a:ext>
              </a:extLst>
            </p:cNvPr>
            <p:cNvSpPr/>
            <p:nvPr/>
          </p:nvSpPr>
          <p:spPr>
            <a:xfrm>
              <a:off x="6356030" y="2146938"/>
              <a:ext cx="168211" cy="26958"/>
            </a:xfrm>
            <a:custGeom>
              <a:avLst/>
              <a:gdLst>
                <a:gd name="connsiteX0" fmla="*/ 154621 w 168211"/>
                <a:gd name="connsiteY0" fmla="*/ 26958 h 26958"/>
                <a:gd name="connsiteX1" fmla="*/ 13368 w 168211"/>
                <a:gd name="connsiteY1" fmla="*/ 26958 h 26958"/>
                <a:gd name="connsiteX2" fmla="*/ 0 w 168211"/>
                <a:gd name="connsiteY2" fmla="*/ 13368 h 26958"/>
                <a:gd name="connsiteX3" fmla="*/ 13368 w 168211"/>
                <a:gd name="connsiteY3" fmla="*/ 0 h 26958"/>
                <a:gd name="connsiteX4" fmla="*/ 154621 w 168211"/>
                <a:gd name="connsiteY4" fmla="*/ 0 h 26958"/>
                <a:gd name="connsiteX5" fmla="*/ 168211 w 168211"/>
                <a:gd name="connsiteY5" fmla="*/ 13368 h 26958"/>
                <a:gd name="connsiteX6" fmla="*/ 154621 w 168211"/>
                <a:gd name="connsiteY6" fmla="*/ 26958 h 2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211" h="26958">
                  <a:moveTo>
                    <a:pt x="154621" y="26958"/>
                  </a:moveTo>
                  <a:lnTo>
                    <a:pt x="13368" y="26958"/>
                  </a:lnTo>
                  <a:cubicBezTo>
                    <a:pt x="5793" y="26958"/>
                    <a:pt x="0" y="20943"/>
                    <a:pt x="0" y="13368"/>
                  </a:cubicBezTo>
                  <a:cubicBezTo>
                    <a:pt x="0" y="6015"/>
                    <a:pt x="6016" y="0"/>
                    <a:pt x="13368" y="0"/>
                  </a:cubicBezTo>
                  <a:lnTo>
                    <a:pt x="154621" y="0"/>
                  </a:lnTo>
                  <a:cubicBezTo>
                    <a:pt x="162196" y="0"/>
                    <a:pt x="168211" y="6015"/>
                    <a:pt x="168211" y="13368"/>
                  </a:cubicBezTo>
                  <a:cubicBezTo>
                    <a:pt x="168211" y="20943"/>
                    <a:pt x="161973" y="26958"/>
                    <a:pt x="154621" y="2695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7861DF3-1682-4C55-B5FE-E9BE0CCA5A0C}"/>
                </a:ext>
              </a:extLst>
            </p:cNvPr>
            <p:cNvSpPr/>
            <p:nvPr/>
          </p:nvSpPr>
          <p:spPr>
            <a:xfrm>
              <a:off x="6418124" y="2308622"/>
              <a:ext cx="149405" cy="97650"/>
            </a:xfrm>
            <a:custGeom>
              <a:avLst/>
              <a:gdLst>
                <a:gd name="connsiteX0" fmla="*/ 13434 w 149405"/>
                <a:gd name="connsiteY0" fmla="*/ 97651 h 97650"/>
                <a:gd name="connsiteX1" fmla="*/ 1848 w 149405"/>
                <a:gd name="connsiteY1" fmla="*/ 90967 h 97650"/>
                <a:gd name="connsiteX2" fmla="*/ 6750 w 149405"/>
                <a:gd name="connsiteY2" fmla="*/ 72475 h 97650"/>
                <a:gd name="connsiteX3" fmla="*/ 129288 w 149405"/>
                <a:gd name="connsiteY3" fmla="*/ 1848 h 97650"/>
                <a:gd name="connsiteX4" fmla="*/ 147557 w 149405"/>
                <a:gd name="connsiteY4" fmla="*/ 6750 h 97650"/>
                <a:gd name="connsiteX5" fmla="*/ 142656 w 149405"/>
                <a:gd name="connsiteY5" fmla="*/ 25242 h 97650"/>
                <a:gd name="connsiteX6" fmla="*/ 20118 w 149405"/>
                <a:gd name="connsiteY6" fmla="*/ 95868 h 97650"/>
                <a:gd name="connsiteX7" fmla="*/ 13434 w 149405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405" h="97650">
                  <a:moveTo>
                    <a:pt x="13434" y="97651"/>
                  </a:moveTo>
                  <a:cubicBezTo>
                    <a:pt x="8755" y="97651"/>
                    <a:pt x="4299" y="95200"/>
                    <a:pt x="1848" y="90967"/>
                  </a:cubicBezTo>
                  <a:cubicBezTo>
                    <a:pt x="-1939" y="84506"/>
                    <a:pt x="289" y="76262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3" y="289"/>
                    <a:pt x="147557" y="6750"/>
                  </a:cubicBezTo>
                  <a:cubicBezTo>
                    <a:pt x="151345" y="13211"/>
                    <a:pt x="149117" y="21454"/>
                    <a:pt x="142656" y="25242"/>
                  </a:cubicBezTo>
                  <a:lnTo>
                    <a:pt x="20118" y="95868"/>
                  </a:lnTo>
                  <a:cubicBezTo>
                    <a:pt x="18113" y="96982"/>
                    <a:pt x="15662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8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6576153" y="1891614"/>
              <a:ext cx="514882" cy="756616"/>
              <a:chOff x="6576153" y="1891614"/>
              <a:chExt cx="514882" cy="756616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F63CB6D-845C-4CE4-9397-639DE65B8893}"/>
                  </a:ext>
                </a:extLst>
              </p:cNvPr>
              <p:cNvSpPr/>
              <p:nvPr/>
            </p:nvSpPr>
            <p:spPr>
              <a:xfrm>
                <a:off x="6576153" y="1891614"/>
                <a:ext cx="514882" cy="613803"/>
              </a:xfrm>
              <a:custGeom>
                <a:avLst/>
                <a:gdLst>
                  <a:gd name="connsiteX0" fmla="*/ 376971 w 514882"/>
                  <a:gd name="connsiteY0" fmla="*/ 613804 h 613803"/>
                  <a:gd name="connsiteX1" fmla="*/ 376971 w 514882"/>
                  <a:gd name="connsiteY1" fmla="*/ 613804 h 613803"/>
                  <a:gd name="connsiteX2" fmla="*/ 137465 w 514882"/>
                  <a:gd name="connsiteY2" fmla="*/ 613804 h 613803"/>
                  <a:gd name="connsiteX3" fmla="*/ 114963 w 514882"/>
                  <a:gd name="connsiteY3" fmla="*/ 591301 h 613803"/>
                  <a:gd name="connsiteX4" fmla="*/ 115186 w 514882"/>
                  <a:gd name="connsiteY4" fmla="*/ 588405 h 613803"/>
                  <a:gd name="connsiteX5" fmla="*/ 98699 w 514882"/>
                  <a:gd name="connsiteY5" fmla="*/ 501291 h 613803"/>
                  <a:gd name="connsiteX6" fmla="*/ 0 w 514882"/>
                  <a:gd name="connsiteY6" fmla="*/ 257553 h 613803"/>
                  <a:gd name="connsiteX7" fmla="*/ 257329 w 514882"/>
                  <a:gd name="connsiteY7" fmla="*/ 0 h 613803"/>
                  <a:gd name="connsiteX8" fmla="*/ 514882 w 514882"/>
                  <a:gd name="connsiteY8" fmla="*/ 257553 h 613803"/>
                  <a:gd name="connsiteX9" fmla="*/ 415961 w 514882"/>
                  <a:gd name="connsiteY9" fmla="*/ 501737 h 613803"/>
                  <a:gd name="connsiteX10" fmla="*/ 399028 w 514882"/>
                  <a:gd name="connsiteY10" fmla="*/ 587737 h 613803"/>
                  <a:gd name="connsiteX11" fmla="*/ 399251 w 514882"/>
                  <a:gd name="connsiteY11" fmla="*/ 591524 h 613803"/>
                  <a:gd name="connsiteX12" fmla="*/ 376971 w 514882"/>
                  <a:gd name="connsiteY12" fmla="*/ 613804 h 613803"/>
                  <a:gd name="connsiteX13" fmla="*/ 137465 w 514882"/>
                  <a:gd name="connsiteY13" fmla="*/ 568799 h 613803"/>
                  <a:gd name="connsiteX14" fmla="*/ 115186 w 514882"/>
                  <a:gd name="connsiteY14" fmla="*/ 587959 h 613803"/>
                  <a:gd name="connsiteX15" fmla="*/ 137465 w 514882"/>
                  <a:gd name="connsiteY15" fmla="*/ 568799 h 613803"/>
                  <a:gd name="connsiteX16" fmla="*/ 380759 w 514882"/>
                  <a:gd name="connsiteY16" fmla="*/ 569022 h 613803"/>
                  <a:gd name="connsiteX17" fmla="*/ 389448 w 514882"/>
                  <a:gd name="connsiteY17" fmla="*/ 572364 h 613803"/>
                  <a:gd name="connsiteX18" fmla="*/ 380759 w 514882"/>
                  <a:gd name="connsiteY18" fmla="*/ 569022 h 613803"/>
                  <a:gd name="connsiteX19" fmla="*/ 160413 w 514882"/>
                  <a:gd name="connsiteY19" fmla="*/ 568799 h 613803"/>
                  <a:gd name="connsiteX20" fmla="*/ 354246 w 514882"/>
                  <a:gd name="connsiteY20" fmla="*/ 568799 h 613803"/>
                  <a:gd name="connsiteX21" fmla="*/ 355583 w 514882"/>
                  <a:gd name="connsiteY21" fmla="*/ 549861 h 613803"/>
                  <a:gd name="connsiteX22" fmla="*/ 380536 w 514882"/>
                  <a:gd name="connsiteY22" fmla="*/ 474110 h 613803"/>
                  <a:gd name="connsiteX23" fmla="*/ 470100 w 514882"/>
                  <a:gd name="connsiteY23" fmla="*/ 257330 h 613803"/>
                  <a:gd name="connsiteX24" fmla="*/ 257552 w 514882"/>
                  <a:gd name="connsiteY24" fmla="*/ 44782 h 613803"/>
                  <a:gd name="connsiteX25" fmla="*/ 45005 w 514882"/>
                  <a:gd name="connsiteY25" fmla="*/ 257330 h 613803"/>
                  <a:gd name="connsiteX26" fmla="*/ 134346 w 514882"/>
                  <a:gd name="connsiteY26" fmla="*/ 473888 h 613803"/>
                  <a:gd name="connsiteX27" fmla="*/ 159076 w 514882"/>
                  <a:gd name="connsiteY27" fmla="*/ 550084 h 613803"/>
                  <a:gd name="connsiteX28" fmla="*/ 160413 w 514882"/>
                  <a:gd name="connsiteY28" fmla="*/ 568799 h 6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4882" h="613803">
                    <a:moveTo>
                      <a:pt x="376971" y="613804"/>
                    </a:moveTo>
                    <a:cubicBezTo>
                      <a:pt x="376971" y="613804"/>
                      <a:pt x="376971" y="613804"/>
                      <a:pt x="376971" y="613804"/>
                    </a:cubicBezTo>
                    <a:lnTo>
                      <a:pt x="137465" y="613804"/>
                    </a:lnTo>
                    <a:cubicBezTo>
                      <a:pt x="124989" y="613804"/>
                      <a:pt x="114963" y="603778"/>
                      <a:pt x="114963" y="591301"/>
                    </a:cubicBezTo>
                    <a:cubicBezTo>
                      <a:pt x="114963" y="590410"/>
                      <a:pt x="115186" y="589296"/>
                      <a:pt x="115186" y="588405"/>
                    </a:cubicBezTo>
                    <a:cubicBezTo>
                      <a:pt x="116522" y="572364"/>
                      <a:pt x="115186" y="523126"/>
                      <a:pt x="98699" y="501291"/>
                    </a:cubicBezTo>
                    <a:cubicBezTo>
                      <a:pt x="2673" y="377640"/>
                      <a:pt x="0" y="258666"/>
                      <a:pt x="0" y="257553"/>
                    </a:cubicBezTo>
                    <a:cubicBezTo>
                      <a:pt x="0" y="115631"/>
                      <a:pt x="115408" y="0"/>
                      <a:pt x="257329" y="0"/>
                    </a:cubicBezTo>
                    <a:cubicBezTo>
                      <a:pt x="399251" y="0"/>
                      <a:pt x="514882" y="115408"/>
                      <a:pt x="514882" y="257553"/>
                    </a:cubicBezTo>
                    <a:cubicBezTo>
                      <a:pt x="514882" y="258666"/>
                      <a:pt x="512208" y="377640"/>
                      <a:pt x="415961" y="501737"/>
                    </a:cubicBezTo>
                    <a:cubicBezTo>
                      <a:pt x="398805" y="524462"/>
                      <a:pt x="398137" y="573478"/>
                      <a:pt x="399028" y="587737"/>
                    </a:cubicBezTo>
                    <a:cubicBezTo>
                      <a:pt x="399251" y="589073"/>
                      <a:pt x="399251" y="590187"/>
                      <a:pt x="399251" y="591524"/>
                    </a:cubicBezTo>
                    <a:cubicBezTo>
                      <a:pt x="399473" y="603555"/>
                      <a:pt x="389448" y="613804"/>
                      <a:pt x="376971" y="613804"/>
                    </a:cubicBezTo>
                    <a:close/>
                    <a:moveTo>
                      <a:pt x="137465" y="568799"/>
                    </a:moveTo>
                    <a:cubicBezTo>
                      <a:pt x="124989" y="568799"/>
                      <a:pt x="116522" y="578379"/>
                      <a:pt x="115186" y="587959"/>
                    </a:cubicBezTo>
                    <a:cubicBezTo>
                      <a:pt x="116968" y="577042"/>
                      <a:pt x="126102" y="568799"/>
                      <a:pt x="137465" y="568799"/>
                    </a:cubicBezTo>
                    <a:close/>
                    <a:moveTo>
                      <a:pt x="380759" y="569022"/>
                    </a:moveTo>
                    <a:cubicBezTo>
                      <a:pt x="383878" y="569467"/>
                      <a:pt x="386997" y="570804"/>
                      <a:pt x="389448" y="572364"/>
                    </a:cubicBezTo>
                    <a:cubicBezTo>
                      <a:pt x="386774" y="570804"/>
                      <a:pt x="384100" y="569690"/>
                      <a:pt x="380759" y="569022"/>
                    </a:cubicBezTo>
                    <a:close/>
                    <a:moveTo>
                      <a:pt x="160413" y="568799"/>
                    </a:moveTo>
                    <a:lnTo>
                      <a:pt x="354246" y="568799"/>
                    </a:lnTo>
                    <a:cubicBezTo>
                      <a:pt x="354692" y="558550"/>
                      <a:pt x="355583" y="550084"/>
                      <a:pt x="355583" y="549861"/>
                    </a:cubicBezTo>
                    <a:cubicBezTo>
                      <a:pt x="358925" y="517110"/>
                      <a:pt x="367391" y="491711"/>
                      <a:pt x="380536" y="474110"/>
                    </a:cubicBezTo>
                    <a:cubicBezTo>
                      <a:pt x="466981" y="362935"/>
                      <a:pt x="470100" y="258444"/>
                      <a:pt x="470100" y="257330"/>
                    </a:cubicBezTo>
                    <a:cubicBezTo>
                      <a:pt x="470100" y="140139"/>
                      <a:pt x="374743" y="44782"/>
                      <a:pt x="257552" y="44782"/>
                    </a:cubicBezTo>
                    <a:cubicBezTo>
                      <a:pt x="140361" y="44782"/>
                      <a:pt x="45005" y="140139"/>
                      <a:pt x="45005" y="257330"/>
                    </a:cubicBezTo>
                    <a:cubicBezTo>
                      <a:pt x="45005" y="258221"/>
                      <a:pt x="48124" y="362712"/>
                      <a:pt x="134346" y="473888"/>
                    </a:cubicBezTo>
                    <a:cubicBezTo>
                      <a:pt x="147714" y="491711"/>
                      <a:pt x="155957" y="517333"/>
                      <a:pt x="159076" y="550084"/>
                    </a:cubicBezTo>
                    <a:cubicBezTo>
                      <a:pt x="159076" y="550084"/>
                      <a:pt x="159968" y="558773"/>
                      <a:pt x="160413" y="568799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962BC37-80F0-4EE6-85D9-801354268DD8}"/>
                  </a:ext>
                </a:extLst>
              </p:cNvPr>
              <p:cNvSpPr/>
              <p:nvPr/>
            </p:nvSpPr>
            <p:spPr>
              <a:xfrm>
                <a:off x="6699359" y="2508537"/>
                <a:ext cx="268692" cy="45004"/>
              </a:xfrm>
              <a:custGeom>
                <a:avLst/>
                <a:gdLst>
                  <a:gd name="connsiteX0" fmla="*/ 246190 w 268692"/>
                  <a:gd name="connsiteY0" fmla="*/ 45005 h 45004"/>
                  <a:gd name="connsiteX1" fmla="*/ 22502 w 268692"/>
                  <a:gd name="connsiteY1" fmla="*/ 45005 h 45004"/>
                  <a:gd name="connsiteX2" fmla="*/ 0 w 268692"/>
                  <a:gd name="connsiteY2" fmla="*/ 22502 h 45004"/>
                  <a:gd name="connsiteX3" fmla="*/ 22502 w 268692"/>
                  <a:gd name="connsiteY3" fmla="*/ 0 h 45004"/>
                  <a:gd name="connsiteX4" fmla="*/ 246190 w 268692"/>
                  <a:gd name="connsiteY4" fmla="*/ 0 h 45004"/>
                  <a:gd name="connsiteX5" fmla="*/ 268692 w 268692"/>
                  <a:gd name="connsiteY5" fmla="*/ 22502 h 45004"/>
                  <a:gd name="connsiteX6" fmla="*/ 246190 w 268692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692" h="45004">
                    <a:moveTo>
                      <a:pt x="246190" y="45005"/>
                    </a:moveTo>
                    <a:lnTo>
                      <a:pt x="22502" y="45005"/>
                    </a:lnTo>
                    <a:cubicBezTo>
                      <a:pt x="10026" y="45005"/>
                      <a:pt x="0" y="34979"/>
                      <a:pt x="0" y="22502"/>
                    </a:cubicBezTo>
                    <a:cubicBezTo>
                      <a:pt x="0" y="10026"/>
                      <a:pt x="10026" y="0"/>
                      <a:pt x="22502" y="0"/>
                    </a:cubicBezTo>
                    <a:lnTo>
                      <a:pt x="246190" y="0"/>
                    </a:lnTo>
                    <a:cubicBezTo>
                      <a:pt x="258666" y="0"/>
                      <a:pt x="268692" y="10026"/>
                      <a:pt x="268692" y="22502"/>
                    </a:cubicBezTo>
                    <a:cubicBezTo>
                      <a:pt x="268692" y="34756"/>
                      <a:pt x="258443" y="45005"/>
                      <a:pt x="246190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B1BAC6F-1A1D-4E83-8FA2-3794F6721579}"/>
                  </a:ext>
                </a:extLst>
              </p:cNvPr>
              <p:cNvSpPr/>
              <p:nvPr/>
            </p:nvSpPr>
            <p:spPr>
              <a:xfrm>
                <a:off x="6715846" y="2556438"/>
                <a:ext cx="235495" cy="45004"/>
              </a:xfrm>
              <a:custGeom>
                <a:avLst/>
                <a:gdLst>
                  <a:gd name="connsiteX0" fmla="*/ 212993 w 235495"/>
                  <a:gd name="connsiteY0" fmla="*/ 45005 h 45004"/>
                  <a:gd name="connsiteX1" fmla="*/ 22503 w 235495"/>
                  <a:gd name="connsiteY1" fmla="*/ 45005 h 45004"/>
                  <a:gd name="connsiteX2" fmla="*/ 0 w 235495"/>
                  <a:gd name="connsiteY2" fmla="*/ 22502 h 45004"/>
                  <a:gd name="connsiteX3" fmla="*/ 22503 w 235495"/>
                  <a:gd name="connsiteY3" fmla="*/ 0 h 45004"/>
                  <a:gd name="connsiteX4" fmla="*/ 212993 w 235495"/>
                  <a:gd name="connsiteY4" fmla="*/ 0 h 45004"/>
                  <a:gd name="connsiteX5" fmla="*/ 235496 w 235495"/>
                  <a:gd name="connsiteY5" fmla="*/ 22502 h 45004"/>
                  <a:gd name="connsiteX6" fmla="*/ 212993 w 235495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95" h="45004">
                    <a:moveTo>
                      <a:pt x="212993" y="45005"/>
                    </a:moveTo>
                    <a:lnTo>
                      <a:pt x="22503" y="45005"/>
                    </a:lnTo>
                    <a:cubicBezTo>
                      <a:pt x="10026" y="45005"/>
                      <a:pt x="0" y="34979"/>
                      <a:pt x="0" y="22502"/>
                    </a:cubicBezTo>
                    <a:cubicBezTo>
                      <a:pt x="0" y="10026"/>
                      <a:pt x="10026" y="0"/>
                      <a:pt x="22503" y="0"/>
                    </a:cubicBezTo>
                    <a:lnTo>
                      <a:pt x="212993" y="0"/>
                    </a:lnTo>
                    <a:cubicBezTo>
                      <a:pt x="225470" y="0"/>
                      <a:pt x="235496" y="10026"/>
                      <a:pt x="235496" y="22502"/>
                    </a:cubicBezTo>
                    <a:cubicBezTo>
                      <a:pt x="235496" y="34979"/>
                      <a:pt x="225470" y="45005"/>
                      <a:pt x="212993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E322983-B1AA-4FE0-B6D7-71E1854CFC7D}"/>
                  </a:ext>
                </a:extLst>
              </p:cNvPr>
              <p:cNvSpPr/>
              <p:nvPr/>
            </p:nvSpPr>
            <p:spPr>
              <a:xfrm>
                <a:off x="6743695" y="2603225"/>
                <a:ext cx="179573" cy="45004"/>
              </a:xfrm>
              <a:custGeom>
                <a:avLst/>
                <a:gdLst>
                  <a:gd name="connsiteX0" fmla="*/ 157071 w 179573"/>
                  <a:gd name="connsiteY0" fmla="*/ 45005 h 45004"/>
                  <a:gd name="connsiteX1" fmla="*/ 22503 w 179573"/>
                  <a:gd name="connsiteY1" fmla="*/ 45005 h 45004"/>
                  <a:gd name="connsiteX2" fmla="*/ 0 w 179573"/>
                  <a:gd name="connsiteY2" fmla="*/ 22502 h 45004"/>
                  <a:gd name="connsiteX3" fmla="*/ 22503 w 179573"/>
                  <a:gd name="connsiteY3" fmla="*/ 0 h 45004"/>
                  <a:gd name="connsiteX4" fmla="*/ 157071 w 179573"/>
                  <a:gd name="connsiteY4" fmla="*/ 0 h 45004"/>
                  <a:gd name="connsiteX5" fmla="*/ 179574 w 179573"/>
                  <a:gd name="connsiteY5" fmla="*/ 22502 h 45004"/>
                  <a:gd name="connsiteX6" fmla="*/ 157071 w 179573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73" h="45004">
                    <a:moveTo>
                      <a:pt x="157071" y="45005"/>
                    </a:moveTo>
                    <a:lnTo>
                      <a:pt x="22503" y="45005"/>
                    </a:lnTo>
                    <a:cubicBezTo>
                      <a:pt x="10249" y="45005"/>
                      <a:pt x="0" y="34979"/>
                      <a:pt x="0" y="22502"/>
                    </a:cubicBezTo>
                    <a:cubicBezTo>
                      <a:pt x="0" y="10026"/>
                      <a:pt x="10026" y="0"/>
                      <a:pt x="22503" y="0"/>
                    </a:cubicBezTo>
                    <a:lnTo>
                      <a:pt x="157071" y="0"/>
                    </a:lnTo>
                    <a:cubicBezTo>
                      <a:pt x="169548" y="0"/>
                      <a:pt x="179574" y="10026"/>
                      <a:pt x="179574" y="22502"/>
                    </a:cubicBezTo>
                    <a:cubicBezTo>
                      <a:pt x="179574" y="34979"/>
                      <a:pt x="169548" y="45005"/>
                      <a:pt x="157071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3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10834679" y="4881762"/>
            <a:ext cx="960251" cy="965821"/>
            <a:chOff x="10834679" y="4881762"/>
            <a:chExt cx="960251" cy="965821"/>
          </a:xfrm>
          <a:solidFill>
            <a:schemeClr val="accent3"/>
          </a:solidFill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791CEFD-2143-4940-B15D-F639A8D06DB0}"/>
                </a:ext>
              </a:extLst>
            </p:cNvPr>
            <p:cNvSpPr/>
            <p:nvPr/>
          </p:nvSpPr>
          <p:spPr>
            <a:xfrm>
              <a:off x="11298764" y="5170283"/>
              <a:ext cx="191610" cy="191381"/>
            </a:xfrm>
            <a:custGeom>
              <a:avLst/>
              <a:gdLst>
                <a:gd name="connsiteX0" fmla="*/ 178237 w 191610"/>
                <a:gd name="connsiteY0" fmla="*/ 191382 h 191381"/>
                <a:gd name="connsiteX1" fmla="*/ 164646 w 191610"/>
                <a:gd name="connsiteY1" fmla="*/ 178014 h 191381"/>
                <a:gd name="connsiteX2" fmla="*/ 13590 w 191610"/>
                <a:gd name="connsiteY2" fmla="*/ 26958 h 191381"/>
                <a:gd name="connsiteX3" fmla="*/ 0 w 191610"/>
                <a:gd name="connsiteY3" fmla="*/ 13591 h 191381"/>
                <a:gd name="connsiteX4" fmla="*/ 13590 w 191610"/>
                <a:gd name="connsiteY4" fmla="*/ 0 h 191381"/>
                <a:gd name="connsiteX5" fmla="*/ 191605 w 191610"/>
                <a:gd name="connsiteY5" fmla="*/ 178014 h 191381"/>
                <a:gd name="connsiteX6" fmla="*/ 178237 w 191610"/>
                <a:gd name="connsiteY6" fmla="*/ 191382 h 1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10" h="191381">
                  <a:moveTo>
                    <a:pt x="178237" y="191382"/>
                  </a:moveTo>
                  <a:cubicBezTo>
                    <a:pt x="170884" y="191382"/>
                    <a:pt x="164646" y="185366"/>
                    <a:pt x="164646" y="178014"/>
                  </a:cubicBezTo>
                  <a:cubicBezTo>
                    <a:pt x="164646" y="94688"/>
                    <a:pt x="96916" y="26958"/>
                    <a:pt x="13590" y="26958"/>
                  </a:cubicBezTo>
                  <a:cubicBezTo>
                    <a:pt x="6238" y="26958"/>
                    <a:pt x="0" y="20943"/>
                    <a:pt x="0" y="13591"/>
                  </a:cubicBezTo>
                  <a:cubicBezTo>
                    <a:pt x="0" y="6238"/>
                    <a:pt x="6015" y="0"/>
                    <a:pt x="13590" y="0"/>
                  </a:cubicBezTo>
                  <a:cubicBezTo>
                    <a:pt x="111620" y="0"/>
                    <a:pt x="191605" y="79761"/>
                    <a:pt x="191605" y="178014"/>
                  </a:cubicBezTo>
                  <a:cubicBezTo>
                    <a:pt x="191827" y="185366"/>
                    <a:pt x="185812" y="191382"/>
                    <a:pt x="178237" y="19138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11221008" y="5454125"/>
              <a:ext cx="183138" cy="246412"/>
              <a:chOff x="11221008" y="5454125"/>
              <a:chExt cx="183138" cy="246412"/>
            </a:xfrm>
            <a:grpFill/>
          </p:grpSpPr>
          <p:grpSp>
            <p:nvGrpSpPr>
              <p:cNvPr id="116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11221008" y="5454125"/>
                <a:ext cx="183138" cy="246412"/>
                <a:chOff x="11221008" y="5454125"/>
                <a:chExt cx="183138" cy="246412"/>
              </a:xfrm>
              <a:grpFill/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C2EFE3C-1A28-45E5-AE20-461BEF92E2CE}"/>
                    </a:ext>
                  </a:extLst>
                </p:cNvPr>
                <p:cNvSpPr/>
                <p:nvPr/>
              </p:nvSpPr>
              <p:spPr>
                <a:xfrm>
                  <a:off x="11343546" y="5454125"/>
                  <a:ext cx="60600" cy="246412"/>
                </a:xfrm>
                <a:custGeom>
                  <a:avLst/>
                  <a:gdLst>
                    <a:gd name="connsiteX0" fmla="*/ 20498 w 60600"/>
                    <a:gd name="connsiteY0" fmla="*/ 246413 h 246412"/>
                    <a:gd name="connsiteX1" fmla="*/ 0 w 60600"/>
                    <a:gd name="connsiteY1" fmla="*/ 243070 h 246412"/>
                    <a:gd name="connsiteX2" fmla="*/ 40104 w 60600"/>
                    <a:gd name="connsiteY2" fmla="*/ 0 h 246412"/>
                    <a:gd name="connsiteX3" fmla="*/ 60601 w 60600"/>
                    <a:gd name="connsiteY3" fmla="*/ 3342 h 246412"/>
                    <a:gd name="connsiteX4" fmla="*/ 20498 w 60600"/>
                    <a:gd name="connsiteY4" fmla="*/ 246413 h 246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00" h="246412">
                      <a:moveTo>
                        <a:pt x="20498" y="246413"/>
                      </a:moveTo>
                      <a:lnTo>
                        <a:pt x="0" y="243070"/>
                      </a:lnTo>
                      <a:lnTo>
                        <a:pt x="40104" y="0"/>
                      </a:lnTo>
                      <a:lnTo>
                        <a:pt x="60601" y="3342"/>
                      </a:lnTo>
                      <a:lnTo>
                        <a:pt x="20498" y="246413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C7CB897D-70C0-4FA1-B81A-1BDA682246BE}"/>
                    </a:ext>
                  </a:extLst>
                </p:cNvPr>
                <p:cNvSpPr/>
                <p:nvPr/>
              </p:nvSpPr>
              <p:spPr>
                <a:xfrm>
                  <a:off x="11221008" y="5454125"/>
                  <a:ext cx="60600" cy="246412"/>
                </a:xfrm>
                <a:custGeom>
                  <a:avLst/>
                  <a:gdLst>
                    <a:gd name="connsiteX0" fmla="*/ 40104 w 60600"/>
                    <a:gd name="connsiteY0" fmla="*/ 246413 h 246412"/>
                    <a:gd name="connsiteX1" fmla="*/ 0 w 60600"/>
                    <a:gd name="connsiteY1" fmla="*/ 3342 h 246412"/>
                    <a:gd name="connsiteX2" fmla="*/ 20498 w 60600"/>
                    <a:gd name="connsiteY2" fmla="*/ 0 h 246412"/>
                    <a:gd name="connsiteX3" fmla="*/ 60601 w 60600"/>
                    <a:gd name="connsiteY3" fmla="*/ 243070 h 246412"/>
                    <a:gd name="connsiteX4" fmla="*/ 40104 w 60600"/>
                    <a:gd name="connsiteY4" fmla="*/ 246413 h 246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00" h="246412">
                      <a:moveTo>
                        <a:pt x="40104" y="246413"/>
                      </a:moveTo>
                      <a:lnTo>
                        <a:pt x="0" y="3342"/>
                      </a:lnTo>
                      <a:lnTo>
                        <a:pt x="20498" y="0"/>
                      </a:lnTo>
                      <a:lnTo>
                        <a:pt x="60601" y="243070"/>
                      </a:lnTo>
                      <a:lnTo>
                        <a:pt x="40104" y="246413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54A44CCE-A64E-491E-8FC1-A2D2D9A079ED}"/>
                  </a:ext>
                </a:extLst>
              </p:cNvPr>
              <p:cNvSpPr/>
              <p:nvPr/>
            </p:nvSpPr>
            <p:spPr>
              <a:xfrm>
                <a:off x="11236827" y="5455462"/>
                <a:ext cx="155734" cy="32973"/>
              </a:xfrm>
              <a:custGeom>
                <a:avLst/>
                <a:gdLst>
                  <a:gd name="connsiteX0" fmla="*/ 155734 w 155734"/>
                  <a:gd name="connsiteY0" fmla="*/ 32974 h 32973"/>
                  <a:gd name="connsiteX1" fmla="*/ 141030 w 155734"/>
                  <a:gd name="connsiteY1" fmla="*/ 18715 h 32973"/>
                  <a:gd name="connsiteX2" fmla="*/ 136351 w 155734"/>
                  <a:gd name="connsiteY2" fmla="*/ 10917 h 32973"/>
                  <a:gd name="connsiteX3" fmla="*/ 131673 w 155734"/>
                  <a:gd name="connsiteY3" fmla="*/ 18715 h 32973"/>
                  <a:gd name="connsiteX4" fmla="*/ 116968 w 155734"/>
                  <a:gd name="connsiteY4" fmla="*/ 32974 h 32973"/>
                  <a:gd name="connsiteX5" fmla="*/ 102263 w 155734"/>
                  <a:gd name="connsiteY5" fmla="*/ 18715 h 32973"/>
                  <a:gd name="connsiteX6" fmla="*/ 97585 w 155734"/>
                  <a:gd name="connsiteY6" fmla="*/ 10917 h 32973"/>
                  <a:gd name="connsiteX7" fmla="*/ 92906 w 155734"/>
                  <a:gd name="connsiteY7" fmla="*/ 18715 h 32973"/>
                  <a:gd name="connsiteX8" fmla="*/ 77979 w 155734"/>
                  <a:gd name="connsiteY8" fmla="*/ 32974 h 32973"/>
                  <a:gd name="connsiteX9" fmla="*/ 63274 w 155734"/>
                  <a:gd name="connsiteY9" fmla="*/ 18715 h 32973"/>
                  <a:gd name="connsiteX10" fmla="*/ 58596 w 155734"/>
                  <a:gd name="connsiteY10" fmla="*/ 10917 h 32973"/>
                  <a:gd name="connsiteX11" fmla="*/ 53694 w 155734"/>
                  <a:gd name="connsiteY11" fmla="*/ 18715 h 32973"/>
                  <a:gd name="connsiteX12" fmla="*/ 38989 w 155734"/>
                  <a:gd name="connsiteY12" fmla="*/ 32974 h 32973"/>
                  <a:gd name="connsiteX13" fmla="*/ 24285 w 155734"/>
                  <a:gd name="connsiteY13" fmla="*/ 18715 h 32973"/>
                  <a:gd name="connsiteX14" fmla="*/ 19606 w 155734"/>
                  <a:gd name="connsiteY14" fmla="*/ 10917 h 32973"/>
                  <a:gd name="connsiteX15" fmla="*/ 14927 w 155734"/>
                  <a:gd name="connsiteY15" fmla="*/ 18715 h 32973"/>
                  <a:gd name="connsiteX16" fmla="*/ 0 w 155734"/>
                  <a:gd name="connsiteY16" fmla="*/ 32974 h 32973"/>
                  <a:gd name="connsiteX17" fmla="*/ 0 w 155734"/>
                  <a:gd name="connsiteY17" fmla="*/ 22057 h 32973"/>
                  <a:gd name="connsiteX18" fmla="*/ 4679 w 155734"/>
                  <a:gd name="connsiteY18" fmla="*/ 14259 h 32973"/>
                  <a:gd name="connsiteX19" fmla="*/ 19606 w 155734"/>
                  <a:gd name="connsiteY19" fmla="*/ 0 h 32973"/>
                  <a:gd name="connsiteX20" fmla="*/ 34310 w 155734"/>
                  <a:gd name="connsiteY20" fmla="*/ 14259 h 32973"/>
                  <a:gd name="connsiteX21" fmla="*/ 38989 w 155734"/>
                  <a:gd name="connsiteY21" fmla="*/ 22057 h 32973"/>
                  <a:gd name="connsiteX22" fmla="*/ 43668 w 155734"/>
                  <a:gd name="connsiteY22" fmla="*/ 14259 h 32973"/>
                  <a:gd name="connsiteX23" fmla="*/ 58373 w 155734"/>
                  <a:gd name="connsiteY23" fmla="*/ 0 h 32973"/>
                  <a:gd name="connsiteX24" fmla="*/ 73077 w 155734"/>
                  <a:gd name="connsiteY24" fmla="*/ 14259 h 32973"/>
                  <a:gd name="connsiteX25" fmla="*/ 77756 w 155734"/>
                  <a:gd name="connsiteY25" fmla="*/ 22057 h 32973"/>
                  <a:gd name="connsiteX26" fmla="*/ 82434 w 155734"/>
                  <a:gd name="connsiteY26" fmla="*/ 14259 h 32973"/>
                  <a:gd name="connsiteX27" fmla="*/ 97139 w 155734"/>
                  <a:gd name="connsiteY27" fmla="*/ 0 h 32973"/>
                  <a:gd name="connsiteX28" fmla="*/ 111843 w 155734"/>
                  <a:gd name="connsiteY28" fmla="*/ 14259 h 32973"/>
                  <a:gd name="connsiteX29" fmla="*/ 116522 w 155734"/>
                  <a:gd name="connsiteY29" fmla="*/ 22057 h 32973"/>
                  <a:gd name="connsiteX30" fmla="*/ 121201 w 155734"/>
                  <a:gd name="connsiteY30" fmla="*/ 14259 h 32973"/>
                  <a:gd name="connsiteX31" fmla="*/ 135906 w 155734"/>
                  <a:gd name="connsiteY31" fmla="*/ 0 h 32973"/>
                  <a:gd name="connsiteX32" fmla="*/ 150610 w 155734"/>
                  <a:gd name="connsiteY32" fmla="*/ 14259 h 32973"/>
                  <a:gd name="connsiteX33" fmla="*/ 155289 w 155734"/>
                  <a:gd name="connsiteY33" fmla="*/ 22057 h 32973"/>
                  <a:gd name="connsiteX34" fmla="*/ 155289 w 155734"/>
                  <a:gd name="connsiteY34" fmla="*/ 32974 h 32973"/>
                  <a:gd name="connsiteX35" fmla="*/ 155734 w 155734"/>
                  <a:gd name="connsiteY35" fmla="*/ 32974 h 3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5734" h="32973">
                    <a:moveTo>
                      <a:pt x="155734" y="32974"/>
                    </a:moveTo>
                    <a:cubicBezTo>
                      <a:pt x="147268" y="32974"/>
                      <a:pt x="143703" y="24730"/>
                      <a:pt x="141030" y="18715"/>
                    </a:cubicBezTo>
                    <a:cubicBezTo>
                      <a:pt x="139916" y="16264"/>
                      <a:pt x="137688" y="10917"/>
                      <a:pt x="136351" y="10917"/>
                    </a:cubicBezTo>
                    <a:cubicBezTo>
                      <a:pt x="135014" y="10917"/>
                      <a:pt x="132786" y="16041"/>
                      <a:pt x="131673" y="18715"/>
                    </a:cubicBezTo>
                    <a:cubicBezTo>
                      <a:pt x="128999" y="24730"/>
                      <a:pt x="125434" y="32974"/>
                      <a:pt x="116968" y="32974"/>
                    </a:cubicBezTo>
                    <a:cubicBezTo>
                      <a:pt x="108502" y="32974"/>
                      <a:pt x="104937" y="24730"/>
                      <a:pt x="102263" y="18715"/>
                    </a:cubicBezTo>
                    <a:cubicBezTo>
                      <a:pt x="101149" y="16264"/>
                      <a:pt x="98922" y="10917"/>
                      <a:pt x="97585" y="10917"/>
                    </a:cubicBezTo>
                    <a:cubicBezTo>
                      <a:pt x="96247" y="10917"/>
                      <a:pt x="94020" y="16041"/>
                      <a:pt x="92906" y="18715"/>
                    </a:cubicBezTo>
                    <a:cubicBezTo>
                      <a:pt x="90232" y="24730"/>
                      <a:pt x="86445" y="32974"/>
                      <a:pt x="77979" y="32974"/>
                    </a:cubicBezTo>
                    <a:cubicBezTo>
                      <a:pt x="69735" y="32974"/>
                      <a:pt x="65947" y="24730"/>
                      <a:pt x="63274" y="18715"/>
                    </a:cubicBezTo>
                    <a:cubicBezTo>
                      <a:pt x="62160" y="16264"/>
                      <a:pt x="59932" y="10917"/>
                      <a:pt x="58596" y="10917"/>
                    </a:cubicBezTo>
                    <a:cubicBezTo>
                      <a:pt x="57258" y="10917"/>
                      <a:pt x="55031" y="16041"/>
                      <a:pt x="53694" y="18715"/>
                    </a:cubicBezTo>
                    <a:cubicBezTo>
                      <a:pt x="51020" y="24730"/>
                      <a:pt x="47456" y="32974"/>
                      <a:pt x="38989" y="32974"/>
                    </a:cubicBezTo>
                    <a:cubicBezTo>
                      <a:pt x="30523" y="32974"/>
                      <a:pt x="26958" y="24730"/>
                      <a:pt x="24285" y="18715"/>
                    </a:cubicBezTo>
                    <a:cubicBezTo>
                      <a:pt x="23170" y="16264"/>
                      <a:pt x="20720" y="10917"/>
                      <a:pt x="19606" y="10917"/>
                    </a:cubicBezTo>
                    <a:cubicBezTo>
                      <a:pt x="18269" y="10917"/>
                      <a:pt x="15818" y="16041"/>
                      <a:pt x="14927" y="18715"/>
                    </a:cubicBezTo>
                    <a:cubicBezTo>
                      <a:pt x="12254" y="24730"/>
                      <a:pt x="8466" y="32974"/>
                      <a:pt x="0" y="32974"/>
                    </a:cubicBezTo>
                    <a:lnTo>
                      <a:pt x="0" y="22057"/>
                    </a:lnTo>
                    <a:cubicBezTo>
                      <a:pt x="1337" y="22057"/>
                      <a:pt x="3565" y="16932"/>
                      <a:pt x="4679" y="14259"/>
                    </a:cubicBezTo>
                    <a:cubicBezTo>
                      <a:pt x="7352" y="8243"/>
                      <a:pt x="11140" y="0"/>
                      <a:pt x="19606" y="0"/>
                    </a:cubicBezTo>
                    <a:cubicBezTo>
                      <a:pt x="28072" y="0"/>
                      <a:pt x="31637" y="8243"/>
                      <a:pt x="34310" y="14259"/>
                    </a:cubicBezTo>
                    <a:cubicBezTo>
                      <a:pt x="35425" y="16710"/>
                      <a:pt x="37653" y="22057"/>
                      <a:pt x="38989" y="22057"/>
                    </a:cubicBezTo>
                    <a:cubicBezTo>
                      <a:pt x="40326" y="22057"/>
                      <a:pt x="42554" y="16932"/>
                      <a:pt x="43668" y="14259"/>
                    </a:cubicBezTo>
                    <a:cubicBezTo>
                      <a:pt x="46341" y="8243"/>
                      <a:pt x="49906" y="0"/>
                      <a:pt x="58373" y="0"/>
                    </a:cubicBezTo>
                    <a:cubicBezTo>
                      <a:pt x="66839" y="0"/>
                      <a:pt x="70404" y="8243"/>
                      <a:pt x="73077" y="14259"/>
                    </a:cubicBezTo>
                    <a:cubicBezTo>
                      <a:pt x="74191" y="16710"/>
                      <a:pt x="76419" y="22057"/>
                      <a:pt x="77756" y="22057"/>
                    </a:cubicBezTo>
                    <a:cubicBezTo>
                      <a:pt x="79092" y="22057"/>
                      <a:pt x="81320" y="16932"/>
                      <a:pt x="82434" y="14259"/>
                    </a:cubicBezTo>
                    <a:cubicBezTo>
                      <a:pt x="85108" y="8243"/>
                      <a:pt x="88672" y="0"/>
                      <a:pt x="97139" y="0"/>
                    </a:cubicBezTo>
                    <a:cubicBezTo>
                      <a:pt x="105605" y="0"/>
                      <a:pt x="109170" y="8243"/>
                      <a:pt x="111843" y="14259"/>
                    </a:cubicBezTo>
                    <a:cubicBezTo>
                      <a:pt x="112957" y="16710"/>
                      <a:pt x="115408" y="22057"/>
                      <a:pt x="116522" y="22057"/>
                    </a:cubicBezTo>
                    <a:cubicBezTo>
                      <a:pt x="117859" y="22057"/>
                      <a:pt x="120310" y="16932"/>
                      <a:pt x="121201" y="14259"/>
                    </a:cubicBezTo>
                    <a:cubicBezTo>
                      <a:pt x="123875" y="8243"/>
                      <a:pt x="127439" y="0"/>
                      <a:pt x="135906" y="0"/>
                    </a:cubicBezTo>
                    <a:cubicBezTo>
                      <a:pt x="144372" y="0"/>
                      <a:pt x="147936" y="8243"/>
                      <a:pt x="150610" y="14259"/>
                    </a:cubicBezTo>
                    <a:cubicBezTo>
                      <a:pt x="151724" y="16710"/>
                      <a:pt x="153952" y="22057"/>
                      <a:pt x="155289" y="22057"/>
                    </a:cubicBezTo>
                    <a:lnTo>
                      <a:pt x="155289" y="32974"/>
                    </a:lnTo>
                    <a:lnTo>
                      <a:pt x="155734" y="32974"/>
                    </a:ln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6D99CF1-C4A6-4D5D-8389-9E6EE863D115}"/>
                </a:ext>
              </a:extLst>
            </p:cNvPr>
            <p:cNvSpPr/>
            <p:nvPr/>
          </p:nvSpPr>
          <p:spPr>
            <a:xfrm>
              <a:off x="11298987" y="4881762"/>
              <a:ext cx="27181" cy="168211"/>
            </a:xfrm>
            <a:custGeom>
              <a:avLst/>
              <a:gdLst>
                <a:gd name="connsiteX0" fmla="*/ 13591 w 27181"/>
                <a:gd name="connsiteY0" fmla="*/ 168211 h 168211"/>
                <a:gd name="connsiteX1" fmla="*/ 0 w 27181"/>
                <a:gd name="connsiteY1" fmla="*/ 154843 h 168211"/>
                <a:gd name="connsiteX2" fmla="*/ 0 w 27181"/>
                <a:gd name="connsiteY2" fmla="*/ 13368 h 168211"/>
                <a:gd name="connsiteX3" fmla="*/ 13591 w 27181"/>
                <a:gd name="connsiteY3" fmla="*/ 0 h 168211"/>
                <a:gd name="connsiteX4" fmla="*/ 27181 w 27181"/>
                <a:gd name="connsiteY4" fmla="*/ 13368 h 168211"/>
                <a:gd name="connsiteX5" fmla="*/ 27181 w 27181"/>
                <a:gd name="connsiteY5" fmla="*/ 154843 h 168211"/>
                <a:gd name="connsiteX6" fmla="*/ 13591 w 27181"/>
                <a:gd name="connsiteY6" fmla="*/ 168211 h 16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1" h="168211">
                  <a:moveTo>
                    <a:pt x="13591" y="168211"/>
                  </a:moveTo>
                  <a:cubicBezTo>
                    <a:pt x="6238" y="168211"/>
                    <a:pt x="0" y="162196"/>
                    <a:pt x="0" y="154843"/>
                  </a:cubicBezTo>
                  <a:lnTo>
                    <a:pt x="0" y="13368"/>
                  </a:lnTo>
                  <a:cubicBezTo>
                    <a:pt x="0" y="6015"/>
                    <a:pt x="6016" y="0"/>
                    <a:pt x="13591" y="0"/>
                  </a:cubicBezTo>
                  <a:cubicBezTo>
                    <a:pt x="21166" y="0"/>
                    <a:pt x="27181" y="6015"/>
                    <a:pt x="27181" y="13368"/>
                  </a:cubicBezTo>
                  <a:lnTo>
                    <a:pt x="27181" y="154843"/>
                  </a:lnTo>
                  <a:cubicBezTo>
                    <a:pt x="26959" y="162196"/>
                    <a:pt x="20943" y="168211"/>
                    <a:pt x="13591" y="16821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875CC7A-0FC6-4E78-BECF-1E8EB4D56CA5}"/>
                </a:ext>
              </a:extLst>
            </p:cNvPr>
            <p:cNvSpPr/>
            <p:nvPr/>
          </p:nvSpPr>
          <p:spPr>
            <a:xfrm>
              <a:off x="11460671" y="4943633"/>
              <a:ext cx="97493" cy="149562"/>
            </a:xfrm>
            <a:custGeom>
              <a:avLst/>
              <a:gdLst>
                <a:gd name="connsiteX0" fmla="*/ 13434 w 97493"/>
                <a:gd name="connsiteY0" fmla="*/ 149562 h 149562"/>
                <a:gd name="connsiteX1" fmla="*/ 6750 w 97493"/>
                <a:gd name="connsiteY1" fmla="*/ 147780 h 149562"/>
                <a:gd name="connsiteX2" fmla="*/ 1849 w 97493"/>
                <a:gd name="connsiteY2" fmla="*/ 129288 h 149562"/>
                <a:gd name="connsiteX3" fmla="*/ 72475 w 97493"/>
                <a:gd name="connsiteY3" fmla="*/ 6750 h 149562"/>
                <a:gd name="connsiteX4" fmla="*/ 90744 w 97493"/>
                <a:gd name="connsiteY4" fmla="*/ 1848 h 149562"/>
                <a:gd name="connsiteX5" fmla="*/ 95646 w 97493"/>
                <a:gd name="connsiteY5" fmla="*/ 20341 h 149562"/>
                <a:gd name="connsiteX6" fmla="*/ 25019 w 97493"/>
                <a:gd name="connsiteY6" fmla="*/ 142879 h 149562"/>
                <a:gd name="connsiteX7" fmla="*/ 13434 w 97493"/>
                <a:gd name="connsiteY7" fmla="*/ 149562 h 1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93" h="149562">
                  <a:moveTo>
                    <a:pt x="13434" y="149562"/>
                  </a:moveTo>
                  <a:cubicBezTo>
                    <a:pt x="11206" y="149562"/>
                    <a:pt x="8755" y="149117"/>
                    <a:pt x="6750" y="147780"/>
                  </a:cubicBezTo>
                  <a:cubicBezTo>
                    <a:pt x="289" y="143992"/>
                    <a:pt x="-1939" y="135749"/>
                    <a:pt x="1849" y="129288"/>
                  </a:cubicBezTo>
                  <a:lnTo>
                    <a:pt x="72475" y="6750"/>
                  </a:lnTo>
                  <a:cubicBezTo>
                    <a:pt x="76262" y="289"/>
                    <a:pt x="84506" y="-1939"/>
                    <a:pt x="90744" y="1848"/>
                  </a:cubicBezTo>
                  <a:cubicBezTo>
                    <a:pt x="97205" y="5636"/>
                    <a:pt x="99433" y="13879"/>
                    <a:pt x="95646" y="20341"/>
                  </a:cubicBezTo>
                  <a:lnTo>
                    <a:pt x="25019" y="142879"/>
                  </a:lnTo>
                  <a:cubicBezTo>
                    <a:pt x="22569" y="147334"/>
                    <a:pt x="17890" y="149562"/>
                    <a:pt x="13434" y="1495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EE54449-80BE-4C01-B458-1AC764E829A6}"/>
                </a:ext>
              </a:extLst>
            </p:cNvPr>
            <p:cNvSpPr/>
            <p:nvPr/>
          </p:nvSpPr>
          <p:spPr>
            <a:xfrm>
              <a:off x="11578753" y="5113849"/>
              <a:ext cx="149628" cy="97650"/>
            </a:xfrm>
            <a:custGeom>
              <a:avLst/>
              <a:gdLst>
                <a:gd name="connsiteX0" fmla="*/ 13434 w 149628"/>
                <a:gd name="connsiteY0" fmla="*/ 97651 h 97650"/>
                <a:gd name="connsiteX1" fmla="*/ 1849 w 149628"/>
                <a:gd name="connsiteY1" fmla="*/ 90967 h 97650"/>
                <a:gd name="connsiteX2" fmla="*/ 6750 w 149628"/>
                <a:gd name="connsiteY2" fmla="*/ 72475 h 97650"/>
                <a:gd name="connsiteX3" fmla="*/ 129288 w 149628"/>
                <a:gd name="connsiteY3" fmla="*/ 1848 h 97650"/>
                <a:gd name="connsiteX4" fmla="*/ 147780 w 149628"/>
                <a:gd name="connsiteY4" fmla="*/ 6750 h 97650"/>
                <a:gd name="connsiteX5" fmla="*/ 142878 w 149628"/>
                <a:gd name="connsiteY5" fmla="*/ 25242 h 97650"/>
                <a:gd name="connsiteX6" fmla="*/ 20340 w 149628"/>
                <a:gd name="connsiteY6" fmla="*/ 95869 h 97650"/>
                <a:gd name="connsiteX7" fmla="*/ 13434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434" y="97651"/>
                  </a:moveTo>
                  <a:cubicBezTo>
                    <a:pt x="8755" y="97651"/>
                    <a:pt x="4299" y="95200"/>
                    <a:pt x="1849" y="90967"/>
                  </a:cubicBezTo>
                  <a:cubicBezTo>
                    <a:pt x="-1939" y="84506"/>
                    <a:pt x="289" y="76262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3" y="289"/>
                    <a:pt x="147780" y="6750"/>
                  </a:cubicBezTo>
                  <a:cubicBezTo>
                    <a:pt x="151568" y="13211"/>
                    <a:pt x="149340" y="21454"/>
                    <a:pt x="142878" y="25242"/>
                  </a:cubicBezTo>
                  <a:lnTo>
                    <a:pt x="20340" y="95869"/>
                  </a:lnTo>
                  <a:cubicBezTo>
                    <a:pt x="18113" y="97205"/>
                    <a:pt x="15885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F9A5275-2324-41A8-B960-B5BCE09DB223}"/>
                </a:ext>
              </a:extLst>
            </p:cNvPr>
            <p:cNvSpPr/>
            <p:nvPr/>
          </p:nvSpPr>
          <p:spPr>
            <a:xfrm>
              <a:off x="11622264" y="5346069"/>
              <a:ext cx="172667" cy="26958"/>
            </a:xfrm>
            <a:custGeom>
              <a:avLst/>
              <a:gdLst>
                <a:gd name="connsiteX0" fmla="*/ 159299 w 172667"/>
                <a:gd name="connsiteY0" fmla="*/ 26958 h 26958"/>
                <a:gd name="connsiteX1" fmla="*/ 13368 w 172667"/>
                <a:gd name="connsiteY1" fmla="*/ 26958 h 26958"/>
                <a:gd name="connsiteX2" fmla="*/ 0 w 172667"/>
                <a:gd name="connsiteY2" fmla="*/ 13368 h 26958"/>
                <a:gd name="connsiteX3" fmla="*/ 13368 w 172667"/>
                <a:gd name="connsiteY3" fmla="*/ 0 h 26958"/>
                <a:gd name="connsiteX4" fmla="*/ 159299 w 172667"/>
                <a:gd name="connsiteY4" fmla="*/ 0 h 26958"/>
                <a:gd name="connsiteX5" fmla="*/ 172667 w 172667"/>
                <a:gd name="connsiteY5" fmla="*/ 13368 h 26958"/>
                <a:gd name="connsiteX6" fmla="*/ 159299 w 172667"/>
                <a:gd name="connsiteY6" fmla="*/ 26958 h 2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667" h="26958">
                  <a:moveTo>
                    <a:pt x="159299" y="26958"/>
                  </a:moveTo>
                  <a:lnTo>
                    <a:pt x="13368" y="26958"/>
                  </a:lnTo>
                  <a:cubicBezTo>
                    <a:pt x="6015" y="26958"/>
                    <a:pt x="0" y="20943"/>
                    <a:pt x="0" y="13368"/>
                  </a:cubicBezTo>
                  <a:cubicBezTo>
                    <a:pt x="0" y="6016"/>
                    <a:pt x="6015" y="0"/>
                    <a:pt x="13368" y="0"/>
                  </a:cubicBezTo>
                  <a:lnTo>
                    <a:pt x="159299" y="0"/>
                  </a:lnTo>
                  <a:cubicBezTo>
                    <a:pt x="166652" y="0"/>
                    <a:pt x="172667" y="6016"/>
                    <a:pt x="172667" y="13368"/>
                  </a:cubicBezTo>
                  <a:cubicBezTo>
                    <a:pt x="172667" y="20943"/>
                    <a:pt x="166652" y="26958"/>
                    <a:pt x="159299" y="2695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914AD5D-28C8-4E2F-8675-F827B919A962}"/>
                </a:ext>
              </a:extLst>
            </p:cNvPr>
            <p:cNvSpPr/>
            <p:nvPr/>
          </p:nvSpPr>
          <p:spPr>
            <a:xfrm>
              <a:off x="11578753" y="5507530"/>
              <a:ext cx="149628" cy="97650"/>
            </a:xfrm>
            <a:custGeom>
              <a:avLst/>
              <a:gdLst>
                <a:gd name="connsiteX0" fmla="*/ 135972 w 149628"/>
                <a:gd name="connsiteY0" fmla="*/ 97651 h 97650"/>
                <a:gd name="connsiteX1" fmla="*/ 129288 w 149628"/>
                <a:gd name="connsiteY1" fmla="*/ 95869 h 97650"/>
                <a:gd name="connsiteX2" fmla="*/ 6750 w 149628"/>
                <a:gd name="connsiteY2" fmla="*/ 25242 h 97650"/>
                <a:gd name="connsiteX3" fmla="*/ 1849 w 149628"/>
                <a:gd name="connsiteY3" fmla="*/ 6750 h 97650"/>
                <a:gd name="connsiteX4" fmla="*/ 20340 w 149628"/>
                <a:gd name="connsiteY4" fmla="*/ 1848 h 97650"/>
                <a:gd name="connsiteX5" fmla="*/ 142878 w 149628"/>
                <a:gd name="connsiteY5" fmla="*/ 72475 h 97650"/>
                <a:gd name="connsiteX6" fmla="*/ 147780 w 149628"/>
                <a:gd name="connsiteY6" fmla="*/ 90967 h 97650"/>
                <a:gd name="connsiteX7" fmla="*/ 135972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5972" y="97651"/>
                  </a:moveTo>
                  <a:cubicBezTo>
                    <a:pt x="133744" y="97651"/>
                    <a:pt x="131293" y="96983"/>
                    <a:pt x="129288" y="95869"/>
                  </a:cubicBezTo>
                  <a:lnTo>
                    <a:pt x="6750" y="25242"/>
                  </a:lnTo>
                  <a:cubicBezTo>
                    <a:pt x="289" y="21455"/>
                    <a:pt x="-1939" y="13211"/>
                    <a:pt x="1849" y="6750"/>
                  </a:cubicBezTo>
                  <a:cubicBezTo>
                    <a:pt x="5636" y="289"/>
                    <a:pt x="13880" y="-1939"/>
                    <a:pt x="20340" y="1848"/>
                  </a:cubicBezTo>
                  <a:lnTo>
                    <a:pt x="142878" y="72475"/>
                  </a:lnTo>
                  <a:cubicBezTo>
                    <a:pt x="149340" y="76262"/>
                    <a:pt x="151568" y="84506"/>
                    <a:pt x="147780" y="90967"/>
                  </a:cubicBezTo>
                  <a:cubicBezTo>
                    <a:pt x="145329" y="95200"/>
                    <a:pt x="140651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906C34D-3DEF-4886-9D94-944FF75A36AF}"/>
                </a:ext>
              </a:extLst>
            </p:cNvPr>
            <p:cNvSpPr/>
            <p:nvPr/>
          </p:nvSpPr>
          <p:spPr>
            <a:xfrm>
              <a:off x="11066990" y="4943856"/>
              <a:ext cx="97717" cy="149562"/>
            </a:xfrm>
            <a:custGeom>
              <a:avLst/>
              <a:gdLst>
                <a:gd name="connsiteX0" fmla="*/ 84060 w 97717"/>
                <a:gd name="connsiteY0" fmla="*/ 149562 h 149562"/>
                <a:gd name="connsiteX1" fmla="*/ 72475 w 97717"/>
                <a:gd name="connsiteY1" fmla="*/ 142878 h 149562"/>
                <a:gd name="connsiteX2" fmla="*/ 1849 w 97717"/>
                <a:gd name="connsiteY2" fmla="*/ 20341 h 149562"/>
                <a:gd name="connsiteX3" fmla="*/ 6750 w 97717"/>
                <a:gd name="connsiteY3" fmla="*/ 1848 h 149562"/>
                <a:gd name="connsiteX4" fmla="*/ 25242 w 97717"/>
                <a:gd name="connsiteY4" fmla="*/ 6750 h 149562"/>
                <a:gd name="connsiteX5" fmla="*/ 95869 w 97717"/>
                <a:gd name="connsiteY5" fmla="*/ 129288 h 149562"/>
                <a:gd name="connsiteX6" fmla="*/ 90967 w 97717"/>
                <a:gd name="connsiteY6" fmla="*/ 147780 h 149562"/>
                <a:gd name="connsiteX7" fmla="*/ 84060 w 97717"/>
                <a:gd name="connsiteY7" fmla="*/ 149562 h 1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17" h="149562">
                  <a:moveTo>
                    <a:pt x="84060" y="149562"/>
                  </a:moveTo>
                  <a:cubicBezTo>
                    <a:pt x="79382" y="149562"/>
                    <a:pt x="74926" y="147112"/>
                    <a:pt x="72475" y="142878"/>
                  </a:cubicBezTo>
                  <a:lnTo>
                    <a:pt x="1849" y="20341"/>
                  </a:lnTo>
                  <a:cubicBezTo>
                    <a:pt x="-1939" y="13880"/>
                    <a:pt x="289" y="5636"/>
                    <a:pt x="6750" y="1848"/>
                  </a:cubicBezTo>
                  <a:cubicBezTo>
                    <a:pt x="13211" y="-1939"/>
                    <a:pt x="21455" y="289"/>
                    <a:pt x="25242" y="6750"/>
                  </a:cubicBezTo>
                  <a:lnTo>
                    <a:pt x="95869" y="129288"/>
                  </a:lnTo>
                  <a:cubicBezTo>
                    <a:pt x="99657" y="135749"/>
                    <a:pt x="97428" y="143993"/>
                    <a:pt x="90967" y="147780"/>
                  </a:cubicBezTo>
                  <a:cubicBezTo>
                    <a:pt x="88517" y="148894"/>
                    <a:pt x="86289" y="149562"/>
                    <a:pt x="84060" y="1495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F5ABBC4-B3D5-41A9-94E3-916434C0A5A7}"/>
                </a:ext>
              </a:extLst>
            </p:cNvPr>
            <p:cNvSpPr/>
            <p:nvPr/>
          </p:nvSpPr>
          <p:spPr>
            <a:xfrm>
              <a:off x="10896774" y="5114072"/>
              <a:ext cx="149628" cy="97650"/>
            </a:xfrm>
            <a:custGeom>
              <a:avLst/>
              <a:gdLst>
                <a:gd name="connsiteX0" fmla="*/ 135972 w 149628"/>
                <a:gd name="connsiteY0" fmla="*/ 97651 h 97650"/>
                <a:gd name="connsiteX1" fmla="*/ 129288 w 149628"/>
                <a:gd name="connsiteY1" fmla="*/ 95868 h 97650"/>
                <a:gd name="connsiteX2" fmla="*/ 6750 w 149628"/>
                <a:gd name="connsiteY2" fmla="*/ 25242 h 97650"/>
                <a:gd name="connsiteX3" fmla="*/ 1848 w 149628"/>
                <a:gd name="connsiteY3" fmla="*/ 6750 h 97650"/>
                <a:gd name="connsiteX4" fmla="*/ 20341 w 149628"/>
                <a:gd name="connsiteY4" fmla="*/ 1848 h 97650"/>
                <a:gd name="connsiteX5" fmla="*/ 142879 w 149628"/>
                <a:gd name="connsiteY5" fmla="*/ 72475 h 97650"/>
                <a:gd name="connsiteX6" fmla="*/ 147780 w 149628"/>
                <a:gd name="connsiteY6" fmla="*/ 90967 h 97650"/>
                <a:gd name="connsiteX7" fmla="*/ 135972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5972" y="97651"/>
                  </a:moveTo>
                  <a:cubicBezTo>
                    <a:pt x="133744" y="97651"/>
                    <a:pt x="131293" y="97205"/>
                    <a:pt x="129288" y="95868"/>
                  </a:cubicBezTo>
                  <a:lnTo>
                    <a:pt x="6750" y="25242"/>
                  </a:lnTo>
                  <a:cubicBezTo>
                    <a:pt x="289" y="21455"/>
                    <a:pt x="-1939" y="13211"/>
                    <a:pt x="1848" y="6750"/>
                  </a:cubicBezTo>
                  <a:cubicBezTo>
                    <a:pt x="5636" y="289"/>
                    <a:pt x="13879" y="-1939"/>
                    <a:pt x="20341" y="1848"/>
                  </a:cubicBezTo>
                  <a:lnTo>
                    <a:pt x="142879" y="72475"/>
                  </a:lnTo>
                  <a:cubicBezTo>
                    <a:pt x="149340" y="76262"/>
                    <a:pt x="151567" y="84506"/>
                    <a:pt x="147780" y="90967"/>
                  </a:cubicBezTo>
                  <a:cubicBezTo>
                    <a:pt x="145329" y="95200"/>
                    <a:pt x="140650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C662F34-943A-4249-A253-47C47F564CAE}"/>
                </a:ext>
              </a:extLst>
            </p:cNvPr>
            <p:cNvSpPr/>
            <p:nvPr/>
          </p:nvSpPr>
          <p:spPr>
            <a:xfrm>
              <a:off x="10834679" y="5346292"/>
              <a:ext cx="168433" cy="26958"/>
            </a:xfrm>
            <a:custGeom>
              <a:avLst/>
              <a:gdLst>
                <a:gd name="connsiteX0" fmla="*/ 154844 w 168433"/>
                <a:gd name="connsiteY0" fmla="*/ 26958 h 26958"/>
                <a:gd name="connsiteX1" fmla="*/ 13591 w 168433"/>
                <a:gd name="connsiteY1" fmla="*/ 26958 h 26958"/>
                <a:gd name="connsiteX2" fmla="*/ 0 w 168433"/>
                <a:gd name="connsiteY2" fmla="*/ 13368 h 26958"/>
                <a:gd name="connsiteX3" fmla="*/ 13591 w 168433"/>
                <a:gd name="connsiteY3" fmla="*/ 0 h 26958"/>
                <a:gd name="connsiteX4" fmla="*/ 154844 w 168433"/>
                <a:gd name="connsiteY4" fmla="*/ 0 h 26958"/>
                <a:gd name="connsiteX5" fmla="*/ 168434 w 168433"/>
                <a:gd name="connsiteY5" fmla="*/ 13368 h 26958"/>
                <a:gd name="connsiteX6" fmla="*/ 154844 w 168433"/>
                <a:gd name="connsiteY6" fmla="*/ 26958 h 2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3" h="26958">
                  <a:moveTo>
                    <a:pt x="154844" y="26958"/>
                  </a:moveTo>
                  <a:lnTo>
                    <a:pt x="13591" y="26958"/>
                  </a:lnTo>
                  <a:cubicBezTo>
                    <a:pt x="6016" y="26958"/>
                    <a:pt x="0" y="20943"/>
                    <a:pt x="0" y="13368"/>
                  </a:cubicBezTo>
                  <a:cubicBezTo>
                    <a:pt x="0" y="6016"/>
                    <a:pt x="6016" y="0"/>
                    <a:pt x="13591" y="0"/>
                  </a:cubicBezTo>
                  <a:lnTo>
                    <a:pt x="154844" y="0"/>
                  </a:lnTo>
                  <a:cubicBezTo>
                    <a:pt x="162419" y="0"/>
                    <a:pt x="168434" y="6016"/>
                    <a:pt x="168434" y="13368"/>
                  </a:cubicBezTo>
                  <a:cubicBezTo>
                    <a:pt x="168434" y="20943"/>
                    <a:pt x="162419" y="26958"/>
                    <a:pt x="154844" y="2695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E1D4F18-DCEE-47E3-9435-0924F0F629CA}"/>
                </a:ext>
              </a:extLst>
            </p:cNvPr>
            <p:cNvSpPr/>
            <p:nvPr/>
          </p:nvSpPr>
          <p:spPr>
            <a:xfrm>
              <a:off x="10896996" y="5507753"/>
              <a:ext cx="149628" cy="97650"/>
            </a:xfrm>
            <a:custGeom>
              <a:avLst/>
              <a:gdLst>
                <a:gd name="connsiteX0" fmla="*/ 13434 w 149628"/>
                <a:gd name="connsiteY0" fmla="*/ 97651 h 97650"/>
                <a:gd name="connsiteX1" fmla="*/ 1848 w 149628"/>
                <a:gd name="connsiteY1" fmla="*/ 90967 h 97650"/>
                <a:gd name="connsiteX2" fmla="*/ 6750 w 149628"/>
                <a:gd name="connsiteY2" fmla="*/ 72475 h 97650"/>
                <a:gd name="connsiteX3" fmla="*/ 129288 w 149628"/>
                <a:gd name="connsiteY3" fmla="*/ 1848 h 97650"/>
                <a:gd name="connsiteX4" fmla="*/ 147780 w 149628"/>
                <a:gd name="connsiteY4" fmla="*/ 6750 h 97650"/>
                <a:gd name="connsiteX5" fmla="*/ 142879 w 149628"/>
                <a:gd name="connsiteY5" fmla="*/ 25242 h 97650"/>
                <a:gd name="connsiteX6" fmla="*/ 20341 w 149628"/>
                <a:gd name="connsiteY6" fmla="*/ 95868 h 97650"/>
                <a:gd name="connsiteX7" fmla="*/ 13434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434" y="97651"/>
                  </a:moveTo>
                  <a:cubicBezTo>
                    <a:pt x="8755" y="97651"/>
                    <a:pt x="4299" y="95200"/>
                    <a:pt x="1848" y="90967"/>
                  </a:cubicBezTo>
                  <a:cubicBezTo>
                    <a:pt x="-1939" y="84506"/>
                    <a:pt x="289" y="76262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2" y="289"/>
                    <a:pt x="147780" y="6750"/>
                  </a:cubicBezTo>
                  <a:cubicBezTo>
                    <a:pt x="151567" y="13211"/>
                    <a:pt x="149339" y="21455"/>
                    <a:pt x="142879" y="25242"/>
                  </a:cubicBezTo>
                  <a:lnTo>
                    <a:pt x="20341" y="95868"/>
                  </a:lnTo>
                  <a:cubicBezTo>
                    <a:pt x="18113" y="96982"/>
                    <a:pt x="15662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9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11055248" y="5090745"/>
              <a:ext cx="514881" cy="756838"/>
              <a:chOff x="11055248" y="5090745"/>
              <a:chExt cx="514881" cy="756838"/>
            </a:xfrm>
            <a:grpFill/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B66EC4F-BEE5-4835-990F-594A7A7C7B7B}"/>
                  </a:ext>
                </a:extLst>
              </p:cNvPr>
              <p:cNvSpPr/>
              <p:nvPr/>
            </p:nvSpPr>
            <p:spPr>
              <a:xfrm>
                <a:off x="11055248" y="5090745"/>
                <a:ext cx="514881" cy="613803"/>
              </a:xfrm>
              <a:custGeom>
                <a:avLst/>
                <a:gdLst>
                  <a:gd name="connsiteX0" fmla="*/ 376971 w 514881"/>
                  <a:gd name="connsiteY0" fmla="*/ 613804 h 613803"/>
                  <a:gd name="connsiteX1" fmla="*/ 376971 w 514881"/>
                  <a:gd name="connsiteY1" fmla="*/ 613804 h 613803"/>
                  <a:gd name="connsiteX2" fmla="*/ 137465 w 514881"/>
                  <a:gd name="connsiteY2" fmla="*/ 613804 h 613803"/>
                  <a:gd name="connsiteX3" fmla="*/ 114962 w 514881"/>
                  <a:gd name="connsiteY3" fmla="*/ 591301 h 613803"/>
                  <a:gd name="connsiteX4" fmla="*/ 115185 w 514881"/>
                  <a:gd name="connsiteY4" fmla="*/ 588405 h 613803"/>
                  <a:gd name="connsiteX5" fmla="*/ 98699 w 514881"/>
                  <a:gd name="connsiteY5" fmla="*/ 501291 h 613803"/>
                  <a:gd name="connsiteX6" fmla="*/ 0 w 514881"/>
                  <a:gd name="connsiteY6" fmla="*/ 257553 h 613803"/>
                  <a:gd name="connsiteX7" fmla="*/ 257329 w 514881"/>
                  <a:gd name="connsiteY7" fmla="*/ 0 h 613803"/>
                  <a:gd name="connsiteX8" fmla="*/ 514882 w 514881"/>
                  <a:gd name="connsiteY8" fmla="*/ 257553 h 613803"/>
                  <a:gd name="connsiteX9" fmla="*/ 416183 w 514881"/>
                  <a:gd name="connsiteY9" fmla="*/ 501737 h 613803"/>
                  <a:gd name="connsiteX10" fmla="*/ 399250 w 514881"/>
                  <a:gd name="connsiteY10" fmla="*/ 587737 h 613803"/>
                  <a:gd name="connsiteX11" fmla="*/ 399473 w 514881"/>
                  <a:gd name="connsiteY11" fmla="*/ 591524 h 613803"/>
                  <a:gd name="connsiteX12" fmla="*/ 376971 w 514881"/>
                  <a:gd name="connsiteY12" fmla="*/ 613804 h 613803"/>
                  <a:gd name="connsiteX13" fmla="*/ 137242 w 514881"/>
                  <a:gd name="connsiteY13" fmla="*/ 569022 h 613803"/>
                  <a:gd name="connsiteX14" fmla="*/ 114962 w 514881"/>
                  <a:gd name="connsiteY14" fmla="*/ 588182 h 613803"/>
                  <a:gd name="connsiteX15" fmla="*/ 137242 w 514881"/>
                  <a:gd name="connsiteY15" fmla="*/ 569022 h 613803"/>
                  <a:gd name="connsiteX16" fmla="*/ 380536 w 514881"/>
                  <a:gd name="connsiteY16" fmla="*/ 569244 h 613803"/>
                  <a:gd name="connsiteX17" fmla="*/ 389224 w 514881"/>
                  <a:gd name="connsiteY17" fmla="*/ 572587 h 613803"/>
                  <a:gd name="connsiteX18" fmla="*/ 380536 w 514881"/>
                  <a:gd name="connsiteY18" fmla="*/ 569244 h 613803"/>
                  <a:gd name="connsiteX19" fmla="*/ 160190 w 514881"/>
                  <a:gd name="connsiteY19" fmla="*/ 569022 h 613803"/>
                  <a:gd name="connsiteX20" fmla="*/ 354246 w 514881"/>
                  <a:gd name="connsiteY20" fmla="*/ 569022 h 613803"/>
                  <a:gd name="connsiteX21" fmla="*/ 355583 w 514881"/>
                  <a:gd name="connsiteY21" fmla="*/ 550084 h 613803"/>
                  <a:gd name="connsiteX22" fmla="*/ 380536 w 514881"/>
                  <a:gd name="connsiteY22" fmla="*/ 474333 h 613803"/>
                  <a:gd name="connsiteX23" fmla="*/ 470099 w 514881"/>
                  <a:gd name="connsiteY23" fmla="*/ 257553 h 613803"/>
                  <a:gd name="connsiteX24" fmla="*/ 257552 w 514881"/>
                  <a:gd name="connsiteY24" fmla="*/ 45005 h 613803"/>
                  <a:gd name="connsiteX25" fmla="*/ 45005 w 514881"/>
                  <a:gd name="connsiteY25" fmla="*/ 257553 h 613803"/>
                  <a:gd name="connsiteX26" fmla="*/ 134346 w 514881"/>
                  <a:gd name="connsiteY26" fmla="*/ 474111 h 613803"/>
                  <a:gd name="connsiteX27" fmla="*/ 159076 w 514881"/>
                  <a:gd name="connsiteY27" fmla="*/ 550084 h 613803"/>
                  <a:gd name="connsiteX28" fmla="*/ 160190 w 514881"/>
                  <a:gd name="connsiteY28" fmla="*/ 569022 h 6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4881" h="613803">
                    <a:moveTo>
                      <a:pt x="376971" y="613804"/>
                    </a:moveTo>
                    <a:cubicBezTo>
                      <a:pt x="376971" y="613804"/>
                      <a:pt x="376748" y="613804"/>
                      <a:pt x="376971" y="613804"/>
                    </a:cubicBezTo>
                    <a:lnTo>
                      <a:pt x="137465" y="613804"/>
                    </a:lnTo>
                    <a:cubicBezTo>
                      <a:pt x="124988" y="613804"/>
                      <a:pt x="114962" y="603778"/>
                      <a:pt x="114962" y="591301"/>
                    </a:cubicBezTo>
                    <a:cubicBezTo>
                      <a:pt x="114962" y="590187"/>
                      <a:pt x="115185" y="589296"/>
                      <a:pt x="115185" y="588405"/>
                    </a:cubicBezTo>
                    <a:cubicBezTo>
                      <a:pt x="116522" y="572364"/>
                      <a:pt x="115185" y="523126"/>
                      <a:pt x="98699" y="501291"/>
                    </a:cubicBezTo>
                    <a:cubicBezTo>
                      <a:pt x="2673" y="377640"/>
                      <a:pt x="0" y="258666"/>
                      <a:pt x="0" y="257553"/>
                    </a:cubicBezTo>
                    <a:cubicBezTo>
                      <a:pt x="0" y="115631"/>
                      <a:pt x="115408" y="0"/>
                      <a:pt x="257329" y="0"/>
                    </a:cubicBezTo>
                    <a:cubicBezTo>
                      <a:pt x="399250" y="0"/>
                      <a:pt x="514882" y="115409"/>
                      <a:pt x="514882" y="257553"/>
                    </a:cubicBezTo>
                    <a:cubicBezTo>
                      <a:pt x="514882" y="258666"/>
                      <a:pt x="512208" y="377863"/>
                      <a:pt x="416183" y="501737"/>
                    </a:cubicBezTo>
                    <a:cubicBezTo>
                      <a:pt x="399027" y="524240"/>
                      <a:pt x="398359" y="573478"/>
                      <a:pt x="399250" y="587737"/>
                    </a:cubicBezTo>
                    <a:cubicBezTo>
                      <a:pt x="399473" y="589073"/>
                      <a:pt x="399473" y="590187"/>
                      <a:pt x="399473" y="591524"/>
                    </a:cubicBezTo>
                    <a:cubicBezTo>
                      <a:pt x="399250" y="603778"/>
                      <a:pt x="389224" y="613804"/>
                      <a:pt x="376971" y="613804"/>
                    </a:cubicBezTo>
                    <a:close/>
                    <a:moveTo>
                      <a:pt x="137242" y="569022"/>
                    </a:moveTo>
                    <a:cubicBezTo>
                      <a:pt x="124765" y="569022"/>
                      <a:pt x="116299" y="578602"/>
                      <a:pt x="114962" y="588182"/>
                    </a:cubicBezTo>
                    <a:cubicBezTo>
                      <a:pt x="116745" y="577265"/>
                      <a:pt x="126102" y="569022"/>
                      <a:pt x="137242" y="569022"/>
                    </a:cubicBezTo>
                    <a:close/>
                    <a:moveTo>
                      <a:pt x="380536" y="569244"/>
                    </a:moveTo>
                    <a:cubicBezTo>
                      <a:pt x="383654" y="569690"/>
                      <a:pt x="386774" y="571027"/>
                      <a:pt x="389224" y="572587"/>
                    </a:cubicBezTo>
                    <a:cubicBezTo>
                      <a:pt x="386774" y="571027"/>
                      <a:pt x="383877" y="569690"/>
                      <a:pt x="380536" y="569244"/>
                    </a:cubicBezTo>
                    <a:close/>
                    <a:moveTo>
                      <a:pt x="160190" y="569022"/>
                    </a:moveTo>
                    <a:lnTo>
                      <a:pt x="354246" y="569022"/>
                    </a:lnTo>
                    <a:cubicBezTo>
                      <a:pt x="354691" y="558773"/>
                      <a:pt x="355583" y="550307"/>
                      <a:pt x="355583" y="550084"/>
                    </a:cubicBezTo>
                    <a:cubicBezTo>
                      <a:pt x="358701" y="517333"/>
                      <a:pt x="367391" y="491934"/>
                      <a:pt x="380536" y="474333"/>
                    </a:cubicBezTo>
                    <a:cubicBezTo>
                      <a:pt x="466981" y="363158"/>
                      <a:pt x="470099" y="258666"/>
                      <a:pt x="470099" y="257553"/>
                    </a:cubicBezTo>
                    <a:cubicBezTo>
                      <a:pt x="470099" y="140362"/>
                      <a:pt x="374743" y="45005"/>
                      <a:pt x="257552" y="45005"/>
                    </a:cubicBezTo>
                    <a:cubicBezTo>
                      <a:pt x="140361" y="45005"/>
                      <a:pt x="45005" y="140362"/>
                      <a:pt x="45005" y="257553"/>
                    </a:cubicBezTo>
                    <a:cubicBezTo>
                      <a:pt x="45005" y="258444"/>
                      <a:pt x="48123" y="362935"/>
                      <a:pt x="134346" y="474111"/>
                    </a:cubicBezTo>
                    <a:cubicBezTo>
                      <a:pt x="147713" y="491934"/>
                      <a:pt x="155957" y="517556"/>
                      <a:pt x="159076" y="550084"/>
                    </a:cubicBezTo>
                    <a:cubicBezTo>
                      <a:pt x="159076" y="550307"/>
                      <a:pt x="159745" y="558773"/>
                      <a:pt x="160190" y="569022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69F21A9-869B-4C30-B398-8D53593D9AA7}"/>
                  </a:ext>
                </a:extLst>
              </p:cNvPr>
              <p:cNvSpPr/>
              <p:nvPr/>
            </p:nvSpPr>
            <p:spPr>
              <a:xfrm>
                <a:off x="11178231" y="5707667"/>
                <a:ext cx="268692" cy="45004"/>
              </a:xfrm>
              <a:custGeom>
                <a:avLst/>
                <a:gdLst>
                  <a:gd name="connsiteX0" fmla="*/ 246190 w 268692"/>
                  <a:gd name="connsiteY0" fmla="*/ 45005 h 45004"/>
                  <a:gd name="connsiteX1" fmla="*/ 22503 w 268692"/>
                  <a:gd name="connsiteY1" fmla="*/ 45005 h 45004"/>
                  <a:gd name="connsiteX2" fmla="*/ 0 w 268692"/>
                  <a:gd name="connsiteY2" fmla="*/ 22503 h 45004"/>
                  <a:gd name="connsiteX3" fmla="*/ 22503 w 268692"/>
                  <a:gd name="connsiteY3" fmla="*/ 0 h 45004"/>
                  <a:gd name="connsiteX4" fmla="*/ 246190 w 268692"/>
                  <a:gd name="connsiteY4" fmla="*/ 0 h 45004"/>
                  <a:gd name="connsiteX5" fmla="*/ 268692 w 268692"/>
                  <a:gd name="connsiteY5" fmla="*/ 22503 h 45004"/>
                  <a:gd name="connsiteX6" fmla="*/ 246190 w 268692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692" h="45004">
                    <a:moveTo>
                      <a:pt x="246190" y="45005"/>
                    </a:moveTo>
                    <a:lnTo>
                      <a:pt x="22503" y="45005"/>
                    </a:lnTo>
                    <a:cubicBezTo>
                      <a:pt x="10025" y="45005"/>
                      <a:pt x="0" y="34979"/>
                      <a:pt x="0" y="22503"/>
                    </a:cubicBezTo>
                    <a:cubicBezTo>
                      <a:pt x="0" y="10026"/>
                      <a:pt x="10025" y="0"/>
                      <a:pt x="22503" y="0"/>
                    </a:cubicBezTo>
                    <a:lnTo>
                      <a:pt x="246190" y="0"/>
                    </a:lnTo>
                    <a:cubicBezTo>
                      <a:pt x="258666" y="0"/>
                      <a:pt x="268692" y="10026"/>
                      <a:pt x="268692" y="22503"/>
                    </a:cubicBezTo>
                    <a:cubicBezTo>
                      <a:pt x="268692" y="34979"/>
                      <a:pt x="258666" y="45005"/>
                      <a:pt x="246190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6AF9F58-F6D7-466C-A4E7-6D6B9DC98A91}"/>
                  </a:ext>
                </a:extLst>
              </p:cNvPr>
              <p:cNvSpPr/>
              <p:nvPr/>
            </p:nvSpPr>
            <p:spPr>
              <a:xfrm>
                <a:off x="11194941" y="5755791"/>
                <a:ext cx="235495" cy="45004"/>
              </a:xfrm>
              <a:custGeom>
                <a:avLst/>
                <a:gdLst>
                  <a:gd name="connsiteX0" fmla="*/ 212993 w 235495"/>
                  <a:gd name="connsiteY0" fmla="*/ 45005 h 45004"/>
                  <a:gd name="connsiteX1" fmla="*/ 22503 w 235495"/>
                  <a:gd name="connsiteY1" fmla="*/ 45005 h 45004"/>
                  <a:gd name="connsiteX2" fmla="*/ 0 w 235495"/>
                  <a:gd name="connsiteY2" fmla="*/ 22502 h 45004"/>
                  <a:gd name="connsiteX3" fmla="*/ 22503 w 235495"/>
                  <a:gd name="connsiteY3" fmla="*/ 0 h 45004"/>
                  <a:gd name="connsiteX4" fmla="*/ 212993 w 235495"/>
                  <a:gd name="connsiteY4" fmla="*/ 0 h 45004"/>
                  <a:gd name="connsiteX5" fmla="*/ 235496 w 235495"/>
                  <a:gd name="connsiteY5" fmla="*/ 22502 h 45004"/>
                  <a:gd name="connsiteX6" fmla="*/ 212993 w 235495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95" h="45004">
                    <a:moveTo>
                      <a:pt x="212993" y="45005"/>
                    </a:moveTo>
                    <a:lnTo>
                      <a:pt x="22503" y="45005"/>
                    </a:lnTo>
                    <a:cubicBezTo>
                      <a:pt x="10025" y="45005"/>
                      <a:pt x="0" y="34979"/>
                      <a:pt x="0" y="22502"/>
                    </a:cubicBezTo>
                    <a:cubicBezTo>
                      <a:pt x="0" y="10026"/>
                      <a:pt x="10025" y="0"/>
                      <a:pt x="22503" y="0"/>
                    </a:cubicBezTo>
                    <a:lnTo>
                      <a:pt x="212993" y="0"/>
                    </a:lnTo>
                    <a:cubicBezTo>
                      <a:pt x="225470" y="0"/>
                      <a:pt x="235496" y="10026"/>
                      <a:pt x="235496" y="22502"/>
                    </a:cubicBezTo>
                    <a:cubicBezTo>
                      <a:pt x="235496" y="34979"/>
                      <a:pt x="225247" y="45005"/>
                      <a:pt x="212993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BA67EB8-9708-4201-A9B5-D2F4F910A554}"/>
                  </a:ext>
                </a:extLst>
              </p:cNvPr>
              <p:cNvSpPr/>
              <p:nvPr/>
            </p:nvSpPr>
            <p:spPr>
              <a:xfrm>
                <a:off x="11222791" y="5802579"/>
                <a:ext cx="179573" cy="45004"/>
              </a:xfrm>
              <a:custGeom>
                <a:avLst/>
                <a:gdLst>
                  <a:gd name="connsiteX0" fmla="*/ 157071 w 179573"/>
                  <a:gd name="connsiteY0" fmla="*/ 45005 h 45004"/>
                  <a:gd name="connsiteX1" fmla="*/ 22503 w 179573"/>
                  <a:gd name="connsiteY1" fmla="*/ 45005 h 45004"/>
                  <a:gd name="connsiteX2" fmla="*/ 0 w 179573"/>
                  <a:gd name="connsiteY2" fmla="*/ 22502 h 45004"/>
                  <a:gd name="connsiteX3" fmla="*/ 22503 w 179573"/>
                  <a:gd name="connsiteY3" fmla="*/ 0 h 45004"/>
                  <a:gd name="connsiteX4" fmla="*/ 157071 w 179573"/>
                  <a:gd name="connsiteY4" fmla="*/ 0 h 45004"/>
                  <a:gd name="connsiteX5" fmla="*/ 179574 w 179573"/>
                  <a:gd name="connsiteY5" fmla="*/ 22502 h 45004"/>
                  <a:gd name="connsiteX6" fmla="*/ 157071 w 179573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73" h="45004">
                    <a:moveTo>
                      <a:pt x="157071" y="45005"/>
                    </a:moveTo>
                    <a:lnTo>
                      <a:pt x="22503" y="45005"/>
                    </a:lnTo>
                    <a:cubicBezTo>
                      <a:pt x="10248" y="45005"/>
                      <a:pt x="0" y="34979"/>
                      <a:pt x="0" y="22502"/>
                    </a:cubicBezTo>
                    <a:cubicBezTo>
                      <a:pt x="0" y="10026"/>
                      <a:pt x="10025" y="0"/>
                      <a:pt x="22503" y="0"/>
                    </a:cubicBezTo>
                    <a:lnTo>
                      <a:pt x="157071" y="0"/>
                    </a:lnTo>
                    <a:cubicBezTo>
                      <a:pt x="169548" y="0"/>
                      <a:pt x="179574" y="10026"/>
                      <a:pt x="179574" y="22502"/>
                    </a:cubicBezTo>
                    <a:cubicBezTo>
                      <a:pt x="179574" y="34756"/>
                      <a:pt x="169548" y="45005"/>
                      <a:pt x="157071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4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3722579" y="4783286"/>
            <a:ext cx="960251" cy="965598"/>
            <a:chOff x="3722579" y="4783286"/>
            <a:chExt cx="960251" cy="965598"/>
          </a:xfrm>
          <a:solidFill>
            <a:schemeClr val="accent4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E75F0BB-9DF6-46B1-AA3C-C0F173228DD3}"/>
                </a:ext>
              </a:extLst>
            </p:cNvPr>
            <p:cNvSpPr/>
            <p:nvPr/>
          </p:nvSpPr>
          <p:spPr>
            <a:xfrm>
              <a:off x="4187109" y="5071584"/>
              <a:ext cx="191604" cy="191382"/>
            </a:xfrm>
            <a:custGeom>
              <a:avLst/>
              <a:gdLst>
                <a:gd name="connsiteX0" fmla="*/ 178014 w 191604"/>
                <a:gd name="connsiteY0" fmla="*/ 191382 h 191382"/>
                <a:gd name="connsiteX1" fmla="*/ 164646 w 191604"/>
                <a:gd name="connsiteY1" fmla="*/ 178014 h 191382"/>
                <a:gd name="connsiteX2" fmla="*/ 13591 w 191604"/>
                <a:gd name="connsiteY2" fmla="*/ 26958 h 191382"/>
                <a:gd name="connsiteX3" fmla="*/ 0 w 191604"/>
                <a:gd name="connsiteY3" fmla="*/ 13591 h 191382"/>
                <a:gd name="connsiteX4" fmla="*/ 13591 w 191604"/>
                <a:gd name="connsiteY4" fmla="*/ 0 h 191382"/>
                <a:gd name="connsiteX5" fmla="*/ 191605 w 191604"/>
                <a:gd name="connsiteY5" fmla="*/ 178014 h 191382"/>
                <a:gd name="connsiteX6" fmla="*/ 178014 w 191604"/>
                <a:gd name="connsiteY6" fmla="*/ 191382 h 19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04" h="191382">
                  <a:moveTo>
                    <a:pt x="178014" y="191382"/>
                  </a:moveTo>
                  <a:cubicBezTo>
                    <a:pt x="170439" y="191382"/>
                    <a:pt x="164646" y="185367"/>
                    <a:pt x="164646" y="178014"/>
                  </a:cubicBezTo>
                  <a:cubicBezTo>
                    <a:pt x="164646" y="94688"/>
                    <a:pt x="96916" y="26958"/>
                    <a:pt x="13591" y="26958"/>
                  </a:cubicBezTo>
                  <a:cubicBezTo>
                    <a:pt x="6016" y="26958"/>
                    <a:pt x="0" y="20943"/>
                    <a:pt x="0" y="13591"/>
                  </a:cubicBezTo>
                  <a:cubicBezTo>
                    <a:pt x="0" y="6016"/>
                    <a:pt x="6016" y="0"/>
                    <a:pt x="13591" y="0"/>
                  </a:cubicBezTo>
                  <a:cubicBezTo>
                    <a:pt x="111621" y="0"/>
                    <a:pt x="191605" y="79761"/>
                    <a:pt x="191605" y="178014"/>
                  </a:cubicBezTo>
                  <a:cubicBezTo>
                    <a:pt x="191382" y="185367"/>
                    <a:pt x="185366" y="191382"/>
                    <a:pt x="178014" y="19138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6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4109130" y="5355649"/>
              <a:ext cx="182915" cy="246189"/>
              <a:chOff x="4109130" y="5355649"/>
              <a:chExt cx="182915" cy="246189"/>
            </a:xfrm>
            <a:grpFill/>
          </p:grpSpPr>
          <p:grpSp>
            <p:nvGrpSpPr>
              <p:cNvPr id="137" name="Graphic 1">
                <a:extLst>
                  <a:ext uri="{FF2B5EF4-FFF2-40B4-BE49-F238E27FC236}">
                    <a16:creationId xmlns:a16="http://schemas.microsoft.com/office/drawing/2014/main" id="{3FD93492-0038-4CED-AFA0-B47AB62B912F}"/>
                  </a:ext>
                </a:extLst>
              </p:cNvPr>
              <p:cNvGrpSpPr/>
              <p:nvPr/>
            </p:nvGrpSpPr>
            <p:grpSpPr>
              <a:xfrm>
                <a:off x="4109130" y="5355649"/>
                <a:ext cx="182915" cy="246189"/>
                <a:chOff x="4109130" y="5355649"/>
                <a:chExt cx="182915" cy="246189"/>
              </a:xfrm>
              <a:grpFill/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999F7F6D-E89F-4A80-A0A9-118504905AF1}"/>
                    </a:ext>
                  </a:extLst>
                </p:cNvPr>
                <p:cNvSpPr/>
                <p:nvPr/>
              </p:nvSpPr>
              <p:spPr>
                <a:xfrm>
                  <a:off x="4231445" y="5355649"/>
                  <a:ext cx="60600" cy="246189"/>
                </a:xfrm>
                <a:custGeom>
                  <a:avLst/>
                  <a:gdLst>
                    <a:gd name="connsiteX0" fmla="*/ 20497 w 60600"/>
                    <a:gd name="connsiteY0" fmla="*/ 246190 h 246189"/>
                    <a:gd name="connsiteX1" fmla="*/ 0 w 60600"/>
                    <a:gd name="connsiteY1" fmla="*/ 242848 h 246189"/>
                    <a:gd name="connsiteX2" fmla="*/ 40103 w 60600"/>
                    <a:gd name="connsiteY2" fmla="*/ 0 h 246189"/>
                    <a:gd name="connsiteX3" fmla="*/ 60601 w 60600"/>
                    <a:gd name="connsiteY3" fmla="*/ 3342 h 246189"/>
                    <a:gd name="connsiteX4" fmla="*/ 20497 w 60600"/>
                    <a:gd name="connsiteY4" fmla="*/ 246190 h 24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00" h="246189">
                      <a:moveTo>
                        <a:pt x="20497" y="246190"/>
                      </a:moveTo>
                      <a:lnTo>
                        <a:pt x="0" y="242848"/>
                      </a:lnTo>
                      <a:lnTo>
                        <a:pt x="40103" y="0"/>
                      </a:lnTo>
                      <a:lnTo>
                        <a:pt x="60601" y="3342"/>
                      </a:lnTo>
                      <a:lnTo>
                        <a:pt x="20497" y="24619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3B9F31A1-B3E8-4C0C-A5E3-28BB4FB15DC1}"/>
                    </a:ext>
                  </a:extLst>
                </p:cNvPr>
                <p:cNvSpPr/>
                <p:nvPr/>
              </p:nvSpPr>
              <p:spPr>
                <a:xfrm>
                  <a:off x="4109130" y="5355649"/>
                  <a:ext cx="60377" cy="246189"/>
                </a:xfrm>
                <a:custGeom>
                  <a:avLst/>
                  <a:gdLst>
                    <a:gd name="connsiteX0" fmla="*/ 40103 w 60377"/>
                    <a:gd name="connsiteY0" fmla="*/ 246190 h 246189"/>
                    <a:gd name="connsiteX1" fmla="*/ 0 w 60377"/>
                    <a:gd name="connsiteY1" fmla="*/ 3342 h 246189"/>
                    <a:gd name="connsiteX2" fmla="*/ 20274 w 60377"/>
                    <a:gd name="connsiteY2" fmla="*/ 0 h 246189"/>
                    <a:gd name="connsiteX3" fmla="*/ 60378 w 60377"/>
                    <a:gd name="connsiteY3" fmla="*/ 242848 h 246189"/>
                    <a:gd name="connsiteX4" fmla="*/ 40103 w 60377"/>
                    <a:gd name="connsiteY4" fmla="*/ 246190 h 246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377" h="246189">
                      <a:moveTo>
                        <a:pt x="40103" y="246190"/>
                      </a:moveTo>
                      <a:lnTo>
                        <a:pt x="0" y="3342"/>
                      </a:lnTo>
                      <a:lnTo>
                        <a:pt x="20274" y="0"/>
                      </a:lnTo>
                      <a:lnTo>
                        <a:pt x="60378" y="242848"/>
                      </a:lnTo>
                      <a:lnTo>
                        <a:pt x="40103" y="246190"/>
                      </a:lnTo>
                      <a:close/>
                    </a:path>
                  </a:pathLst>
                </a:custGeom>
                <a:grpFill/>
                <a:ln w="2227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0060BCE-24D9-4B95-8CD9-9CA9181016DC}"/>
                  </a:ext>
                </a:extLst>
              </p:cNvPr>
              <p:cNvSpPr/>
              <p:nvPr/>
            </p:nvSpPr>
            <p:spPr>
              <a:xfrm>
                <a:off x="4125394" y="5356763"/>
                <a:ext cx="155288" cy="32974"/>
              </a:xfrm>
              <a:custGeom>
                <a:avLst/>
                <a:gdLst>
                  <a:gd name="connsiteX0" fmla="*/ 155066 w 155288"/>
                  <a:gd name="connsiteY0" fmla="*/ 32974 h 32974"/>
                  <a:gd name="connsiteX1" fmla="*/ 140362 w 155288"/>
                  <a:gd name="connsiteY1" fmla="*/ 18715 h 32974"/>
                  <a:gd name="connsiteX2" fmla="*/ 135683 w 155288"/>
                  <a:gd name="connsiteY2" fmla="*/ 10917 h 32974"/>
                  <a:gd name="connsiteX3" fmla="*/ 131004 w 155288"/>
                  <a:gd name="connsiteY3" fmla="*/ 18715 h 32974"/>
                  <a:gd name="connsiteX4" fmla="*/ 116300 w 155288"/>
                  <a:gd name="connsiteY4" fmla="*/ 32974 h 32974"/>
                  <a:gd name="connsiteX5" fmla="*/ 101595 w 155288"/>
                  <a:gd name="connsiteY5" fmla="*/ 18715 h 32974"/>
                  <a:gd name="connsiteX6" fmla="*/ 96916 w 155288"/>
                  <a:gd name="connsiteY6" fmla="*/ 10917 h 32974"/>
                  <a:gd name="connsiteX7" fmla="*/ 92238 w 155288"/>
                  <a:gd name="connsiteY7" fmla="*/ 18715 h 32974"/>
                  <a:gd name="connsiteX8" fmla="*/ 77533 w 155288"/>
                  <a:gd name="connsiteY8" fmla="*/ 32974 h 32974"/>
                  <a:gd name="connsiteX9" fmla="*/ 62829 w 155288"/>
                  <a:gd name="connsiteY9" fmla="*/ 18715 h 32974"/>
                  <a:gd name="connsiteX10" fmla="*/ 58150 w 155288"/>
                  <a:gd name="connsiteY10" fmla="*/ 10917 h 32974"/>
                  <a:gd name="connsiteX11" fmla="*/ 53471 w 155288"/>
                  <a:gd name="connsiteY11" fmla="*/ 18715 h 32974"/>
                  <a:gd name="connsiteX12" fmla="*/ 38767 w 155288"/>
                  <a:gd name="connsiteY12" fmla="*/ 32974 h 32974"/>
                  <a:gd name="connsiteX13" fmla="*/ 24062 w 155288"/>
                  <a:gd name="connsiteY13" fmla="*/ 18715 h 32974"/>
                  <a:gd name="connsiteX14" fmla="*/ 19383 w 155288"/>
                  <a:gd name="connsiteY14" fmla="*/ 10917 h 32974"/>
                  <a:gd name="connsiteX15" fmla="*/ 14705 w 155288"/>
                  <a:gd name="connsiteY15" fmla="*/ 18715 h 32974"/>
                  <a:gd name="connsiteX16" fmla="*/ 0 w 155288"/>
                  <a:gd name="connsiteY16" fmla="*/ 32974 h 32974"/>
                  <a:gd name="connsiteX17" fmla="*/ 0 w 155288"/>
                  <a:gd name="connsiteY17" fmla="*/ 22057 h 32974"/>
                  <a:gd name="connsiteX18" fmla="*/ 4679 w 155288"/>
                  <a:gd name="connsiteY18" fmla="*/ 14259 h 32974"/>
                  <a:gd name="connsiteX19" fmla="*/ 19606 w 155288"/>
                  <a:gd name="connsiteY19" fmla="*/ 0 h 32974"/>
                  <a:gd name="connsiteX20" fmla="*/ 34311 w 155288"/>
                  <a:gd name="connsiteY20" fmla="*/ 14259 h 32974"/>
                  <a:gd name="connsiteX21" fmla="*/ 38989 w 155288"/>
                  <a:gd name="connsiteY21" fmla="*/ 22057 h 32974"/>
                  <a:gd name="connsiteX22" fmla="*/ 43668 w 155288"/>
                  <a:gd name="connsiteY22" fmla="*/ 14259 h 32974"/>
                  <a:gd name="connsiteX23" fmla="*/ 58373 w 155288"/>
                  <a:gd name="connsiteY23" fmla="*/ 0 h 32974"/>
                  <a:gd name="connsiteX24" fmla="*/ 73077 w 155288"/>
                  <a:gd name="connsiteY24" fmla="*/ 14259 h 32974"/>
                  <a:gd name="connsiteX25" fmla="*/ 77756 w 155288"/>
                  <a:gd name="connsiteY25" fmla="*/ 22057 h 32974"/>
                  <a:gd name="connsiteX26" fmla="*/ 82435 w 155288"/>
                  <a:gd name="connsiteY26" fmla="*/ 14259 h 32974"/>
                  <a:gd name="connsiteX27" fmla="*/ 97139 w 155288"/>
                  <a:gd name="connsiteY27" fmla="*/ 0 h 32974"/>
                  <a:gd name="connsiteX28" fmla="*/ 111844 w 155288"/>
                  <a:gd name="connsiteY28" fmla="*/ 14259 h 32974"/>
                  <a:gd name="connsiteX29" fmla="*/ 116523 w 155288"/>
                  <a:gd name="connsiteY29" fmla="*/ 22057 h 32974"/>
                  <a:gd name="connsiteX30" fmla="*/ 121201 w 155288"/>
                  <a:gd name="connsiteY30" fmla="*/ 14259 h 32974"/>
                  <a:gd name="connsiteX31" fmla="*/ 135906 w 155288"/>
                  <a:gd name="connsiteY31" fmla="*/ 0 h 32974"/>
                  <a:gd name="connsiteX32" fmla="*/ 150610 w 155288"/>
                  <a:gd name="connsiteY32" fmla="*/ 14259 h 32974"/>
                  <a:gd name="connsiteX33" fmla="*/ 155289 w 155288"/>
                  <a:gd name="connsiteY33" fmla="*/ 22057 h 32974"/>
                  <a:gd name="connsiteX34" fmla="*/ 155289 w 155288"/>
                  <a:gd name="connsiteY34" fmla="*/ 32974 h 32974"/>
                  <a:gd name="connsiteX35" fmla="*/ 155066 w 155288"/>
                  <a:gd name="connsiteY35" fmla="*/ 32974 h 3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5288" h="32974">
                    <a:moveTo>
                      <a:pt x="155066" y="32974"/>
                    </a:moveTo>
                    <a:cubicBezTo>
                      <a:pt x="146600" y="32974"/>
                      <a:pt x="143035" y="24730"/>
                      <a:pt x="140362" y="18715"/>
                    </a:cubicBezTo>
                    <a:cubicBezTo>
                      <a:pt x="139248" y="16264"/>
                      <a:pt x="137020" y="10917"/>
                      <a:pt x="135683" y="10917"/>
                    </a:cubicBezTo>
                    <a:cubicBezTo>
                      <a:pt x="134346" y="10917"/>
                      <a:pt x="132118" y="16041"/>
                      <a:pt x="131004" y="18715"/>
                    </a:cubicBezTo>
                    <a:cubicBezTo>
                      <a:pt x="128331" y="24730"/>
                      <a:pt x="124766" y="32974"/>
                      <a:pt x="116300" y="32974"/>
                    </a:cubicBezTo>
                    <a:cubicBezTo>
                      <a:pt x="107833" y="32974"/>
                      <a:pt x="104269" y="24730"/>
                      <a:pt x="101595" y="18715"/>
                    </a:cubicBezTo>
                    <a:cubicBezTo>
                      <a:pt x="100481" y="16264"/>
                      <a:pt x="98253" y="10917"/>
                      <a:pt x="96916" y="10917"/>
                    </a:cubicBezTo>
                    <a:cubicBezTo>
                      <a:pt x="95580" y="10917"/>
                      <a:pt x="93352" y="16041"/>
                      <a:pt x="92238" y="18715"/>
                    </a:cubicBezTo>
                    <a:cubicBezTo>
                      <a:pt x="89564" y="24730"/>
                      <a:pt x="85777" y="32974"/>
                      <a:pt x="77533" y="32974"/>
                    </a:cubicBezTo>
                    <a:cubicBezTo>
                      <a:pt x="69290" y="32974"/>
                      <a:pt x="65502" y="24730"/>
                      <a:pt x="62829" y="18715"/>
                    </a:cubicBezTo>
                    <a:cubicBezTo>
                      <a:pt x="61715" y="16264"/>
                      <a:pt x="59487" y="10917"/>
                      <a:pt x="58150" y="10917"/>
                    </a:cubicBezTo>
                    <a:cubicBezTo>
                      <a:pt x="56813" y="10917"/>
                      <a:pt x="54585" y="16041"/>
                      <a:pt x="53471" y="18715"/>
                    </a:cubicBezTo>
                    <a:cubicBezTo>
                      <a:pt x="50798" y="24730"/>
                      <a:pt x="47233" y="32974"/>
                      <a:pt x="38767" y="32974"/>
                    </a:cubicBezTo>
                    <a:cubicBezTo>
                      <a:pt x="30300" y="32974"/>
                      <a:pt x="26736" y="24730"/>
                      <a:pt x="24062" y="18715"/>
                    </a:cubicBezTo>
                    <a:cubicBezTo>
                      <a:pt x="22948" y="16264"/>
                      <a:pt x="20497" y="10917"/>
                      <a:pt x="19383" y="10917"/>
                    </a:cubicBezTo>
                    <a:cubicBezTo>
                      <a:pt x="18047" y="10917"/>
                      <a:pt x="15819" y="16041"/>
                      <a:pt x="14705" y="18715"/>
                    </a:cubicBezTo>
                    <a:cubicBezTo>
                      <a:pt x="12031" y="24730"/>
                      <a:pt x="8466" y="32974"/>
                      <a:pt x="0" y="32974"/>
                    </a:cubicBezTo>
                    <a:lnTo>
                      <a:pt x="0" y="22057"/>
                    </a:lnTo>
                    <a:cubicBezTo>
                      <a:pt x="1337" y="22057"/>
                      <a:pt x="3565" y="16933"/>
                      <a:pt x="4679" y="14259"/>
                    </a:cubicBezTo>
                    <a:cubicBezTo>
                      <a:pt x="7352" y="8244"/>
                      <a:pt x="11140" y="0"/>
                      <a:pt x="19606" y="0"/>
                    </a:cubicBezTo>
                    <a:cubicBezTo>
                      <a:pt x="28072" y="0"/>
                      <a:pt x="31637" y="8244"/>
                      <a:pt x="34311" y="14259"/>
                    </a:cubicBezTo>
                    <a:cubicBezTo>
                      <a:pt x="35425" y="16710"/>
                      <a:pt x="37653" y="22057"/>
                      <a:pt x="38989" y="22057"/>
                    </a:cubicBezTo>
                    <a:cubicBezTo>
                      <a:pt x="40326" y="22057"/>
                      <a:pt x="42554" y="16933"/>
                      <a:pt x="43668" y="14259"/>
                    </a:cubicBezTo>
                    <a:cubicBezTo>
                      <a:pt x="46342" y="8244"/>
                      <a:pt x="49906" y="0"/>
                      <a:pt x="58373" y="0"/>
                    </a:cubicBezTo>
                    <a:cubicBezTo>
                      <a:pt x="66839" y="0"/>
                      <a:pt x="70404" y="8244"/>
                      <a:pt x="73077" y="14259"/>
                    </a:cubicBezTo>
                    <a:cubicBezTo>
                      <a:pt x="74191" y="16710"/>
                      <a:pt x="76419" y="22057"/>
                      <a:pt x="77756" y="22057"/>
                    </a:cubicBezTo>
                    <a:cubicBezTo>
                      <a:pt x="79093" y="22057"/>
                      <a:pt x="81321" y="16933"/>
                      <a:pt x="82435" y="14259"/>
                    </a:cubicBezTo>
                    <a:cubicBezTo>
                      <a:pt x="85108" y="8244"/>
                      <a:pt x="88673" y="0"/>
                      <a:pt x="97139" y="0"/>
                    </a:cubicBezTo>
                    <a:cubicBezTo>
                      <a:pt x="105605" y="0"/>
                      <a:pt x="109170" y="8244"/>
                      <a:pt x="111844" y="14259"/>
                    </a:cubicBezTo>
                    <a:cubicBezTo>
                      <a:pt x="112958" y="16710"/>
                      <a:pt x="115408" y="22057"/>
                      <a:pt x="116523" y="22057"/>
                    </a:cubicBezTo>
                    <a:cubicBezTo>
                      <a:pt x="117859" y="22057"/>
                      <a:pt x="120087" y="16933"/>
                      <a:pt x="121201" y="14259"/>
                    </a:cubicBezTo>
                    <a:cubicBezTo>
                      <a:pt x="123875" y="8244"/>
                      <a:pt x="127439" y="0"/>
                      <a:pt x="135906" y="0"/>
                    </a:cubicBezTo>
                    <a:cubicBezTo>
                      <a:pt x="144372" y="0"/>
                      <a:pt x="147937" y="8244"/>
                      <a:pt x="150610" y="14259"/>
                    </a:cubicBezTo>
                    <a:cubicBezTo>
                      <a:pt x="151724" y="16710"/>
                      <a:pt x="153952" y="22057"/>
                      <a:pt x="155289" y="22057"/>
                    </a:cubicBezTo>
                    <a:lnTo>
                      <a:pt x="155289" y="32974"/>
                    </a:lnTo>
                    <a:lnTo>
                      <a:pt x="155066" y="32974"/>
                    </a:ln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704E7B8-5AF0-47EF-B23C-A525E4AE81BD}"/>
                </a:ext>
              </a:extLst>
            </p:cNvPr>
            <p:cNvSpPr/>
            <p:nvPr/>
          </p:nvSpPr>
          <p:spPr>
            <a:xfrm>
              <a:off x="4187109" y="4783286"/>
              <a:ext cx="26958" cy="168210"/>
            </a:xfrm>
            <a:custGeom>
              <a:avLst/>
              <a:gdLst>
                <a:gd name="connsiteX0" fmla="*/ 13368 w 26958"/>
                <a:gd name="connsiteY0" fmla="*/ 168211 h 168210"/>
                <a:gd name="connsiteX1" fmla="*/ 0 w 26958"/>
                <a:gd name="connsiteY1" fmla="*/ 154843 h 168210"/>
                <a:gd name="connsiteX2" fmla="*/ 0 w 26958"/>
                <a:gd name="connsiteY2" fmla="*/ 13368 h 168210"/>
                <a:gd name="connsiteX3" fmla="*/ 13368 w 26958"/>
                <a:gd name="connsiteY3" fmla="*/ 0 h 168210"/>
                <a:gd name="connsiteX4" fmla="*/ 26958 w 26958"/>
                <a:gd name="connsiteY4" fmla="*/ 13368 h 168210"/>
                <a:gd name="connsiteX5" fmla="*/ 26958 w 26958"/>
                <a:gd name="connsiteY5" fmla="*/ 154843 h 168210"/>
                <a:gd name="connsiteX6" fmla="*/ 13368 w 26958"/>
                <a:gd name="connsiteY6" fmla="*/ 168211 h 16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8" h="168210">
                  <a:moveTo>
                    <a:pt x="13368" y="168211"/>
                  </a:moveTo>
                  <a:cubicBezTo>
                    <a:pt x="6016" y="168211"/>
                    <a:pt x="0" y="162196"/>
                    <a:pt x="0" y="154843"/>
                  </a:cubicBezTo>
                  <a:lnTo>
                    <a:pt x="0" y="13368"/>
                  </a:lnTo>
                  <a:cubicBezTo>
                    <a:pt x="0" y="6015"/>
                    <a:pt x="6016" y="0"/>
                    <a:pt x="13368" y="0"/>
                  </a:cubicBezTo>
                  <a:cubicBezTo>
                    <a:pt x="20943" y="0"/>
                    <a:pt x="26958" y="6015"/>
                    <a:pt x="26958" y="13368"/>
                  </a:cubicBezTo>
                  <a:lnTo>
                    <a:pt x="26958" y="154843"/>
                  </a:lnTo>
                  <a:cubicBezTo>
                    <a:pt x="26736" y="162196"/>
                    <a:pt x="20720" y="168211"/>
                    <a:pt x="13368" y="16821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B3EC123-D80E-4AC1-93AC-2900CC595727}"/>
                </a:ext>
              </a:extLst>
            </p:cNvPr>
            <p:cNvSpPr/>
            <p:nvPr/>
          </p:nvSpPr>
          <p:spPr>
            <a:xfrm>
              <a:off x="4348570" y="4845157"/>
              <a:ext cx="97494" cy="149562"/>
            </a:xfrm>
            <a:custGeom>
              <a:avLst/>
              <a:gdLst>
                <a:gd name="connsiteX0" fmla="*/ 13434 w 97494"/>
                <a:gd name="connsiteY0" fmla="*/ 149562 h 149562"/>
                <a:gd name="connsiteX1" fmla="*/ 6750 w 97494"/>
                <a:gd name="connsiteY1" fmla="*/ 147780 h 149562"/>
                <a:gd name="connsiteX2" fmla="*/ 1848 w 97494"/>
                <a:gd name="connsiteY2" fmla="*/ 129288 h 149562"/>
                <a:gd name="connsiteX3" fmla="*/ 72475 w 97494"/>
                <a:gd name="connsiteY3" fmla="*/ 6750 h 149562"/>
                <a:gd name="connsiteX4" fmla="*/ 90744 w 97494"/>
                <a:gd name="connsiteY4" fmla="*/ 1849 h 149562"/>
                <a:gd name="connsiteX5" fmla="*/ 95646 w 97494"/>
                <a:gd name="connsiteY5" fmla="*/ 20340 h 149562"/>
                <a:gd name="connsiteX6" fmla="*/ 25019 w 97494"/>
                <a:gd name="connsiteY6" fmla="*/ 142878 h 149562"/>
                <a:gd name="connsiteX7" fmla="*/ 13434 w 97494"/>
                <a:gd name="connsiteY7" fmla="*/ 149562 h 1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94" h="149562">
                  <a:moveTo>
                    <a:pt x="13434" y="149562"/>
                  </a:moveTo>
                  <a:cubicBezTo>
                    <a:pt x="11206" y="149562"/>
                    <a:pt x="8755" y="148894"/>
                    <a:pt x="6750" y="147780"/>
                  </a:cubicBezTo>
                  <a:cubicBezTo>
                    <a:pt x="289" y="143992"/>
                    <a:pt x="-1939" y="135749"/>
                    <a:pt x="1848" y="129288"/>
                  </a:cubicBezTo>
                  <a:lnTo>
                    <a:pt x="72475" y="6750"/>
                  </a:lnTo>
                  <a:cubicBezTo>
                    <a:pt x="76262" y="289"/>
                    <a:pt x="84506" y="-1939"/>
                    <a:pt x="90744" y="1849"/>
                  </a:cubicBezTo>
                  <a:cubicBezTo>
                    <a:pt x="97205" y="5636"/>
                    <a:pt x="99433" y="13879"/>
                    <a:pt x="95646" y="20340"/>
                  </a:cubicBezTo>
                  <a:lnTo>
                    <a:pt x="25019" y="142878"/>
                  </a:lnTo>
                  <a:cubicBezTo>
                    <a:pt x="22569" y="147112"/>
                    <a:pt x="18113" y="149562"/>
                    <a:pt x="13434" y="1495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57D6BEE-554B-443D-A62E-0240E73B228D}"/>
                </a:ext>
              </a:extLst>
            </p:cNvPr>
            <p:cNvSpPr/>
            <p:nvPr/>
          </p:nvSpPr>
          <p:spPr>
            <a:xfrm>
              <a:off x="4466875" y="5015151"/>
              <a:ext cx="149628" cy="97650"/>
            </a:xfrm>
            <a:custGeom>
              <a:avLst/>
              <a:gdLst>
                <a:gd name="connsiteX0" fmla="*/ 13434 w 149628"/>
                <a:gd name="connsiteY0" fmla="*/ 97651 h 97650"/>
                <a:gd name="connsiteX1" fmla="*/ 1848 w 149628"/>
                <a:gd name="connsiteY1" fmla="*/ 90967 h 97650"/>
                <a:gd name="connsiteX2" fmla="*/ 6750 w 149628"/>
                <a:gd name="connsiteY2" fmla="*/ 72475 h 97650"/>
                <a:gd name="connsiteX3" fmla="*/ 129288 w 149628"/>
                <a:gd name="connsiteY3" fmla="*/ 1848 h 97650"/>
                <a:gd name="connsiteX4" fmla="*/ 147780 w 149628"/>
                <a:gd name="connsiteY4" fmla="*/ 6750 h 97650"/>
                <a:gd name="connsiteX5" fmla="*/ 142878 w 149628"/>
                <a:gd name="connsiteY5" fmla="*/ 25242 h 97650"/>
                <a:gd name="connsiteX6" fmla="*/ 20340 w 149628"/>
                <a:gd name="connsiteY6" fmla="*/ 95868 h 97650"/>
                <a:gd name="connsiteX7" fmla="*/ 13434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434" y="97651"/>
                  </a:moveTo>
                  <a:cubicBezTo>
                    <a:pt x="8755" y="97651"/>
                    <a:pt x="4299" y="95200"/>
                    <a:pt x="1848" y="90967"/>
                  </a:cubicBezTo>
                  <a:cubicBezTo>
                    <a:pt x="-1939" y="84506"/>
                    <a:pt x="289" y="76263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2" y="289"/>
                    <a:pt x="147780" y="6750"/>
                  </a:cubicBezTo>
                  <a:cubicBezTo>
                    <a:pt x="151568" y="13211"/>
                    <a:pt x="149340" y="21455"/>
                    <a:pt x="142878" y="25242"/>
                  </a:cubicBezTo>
                  <a:lnTo>
                    <a:pt x="20340" y="95868"/>
                  </a:lnTo>
                  <a:cubicBezTo>
                    <a:pt x="17890" y="97205"/>
                    <a:pt x="15662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7B83AFFC-D899-4307-9A68-872645966F0D}"/>
                </a:ext>
              </a:extLst>
            </p:cNvPr>
            <p:cNvSpPr/>
            <p:nvPr/>
          </p:nvSpPr>
          <p:spPr>
            <a:xfrm>
              <a:off x="4509940" y="5247371"/>
              <a:ext cx="172889" cy="26958"/>
            </a:xfrm>
            <a:custGeom>
              <a:avLst/>
              <a:gdLst>
                <a:gd name="connsiteX0" fmla="*/ 159522 w 172889"/>
                <a:gd name="connsiteY0" fmla="*/ 26958 h 26958"/>
                <a:gd name="connsiteX1" fmla="*/ 13591 w 172889"/>
                <a:gd name="connsiteY1" fmla="*/ 26958 h 26958"/>
                <a:gd name="connsiteX2" fmla="*/ 0 w 172889"/>
                <a:gd name="connsiteY2" fmla="*/ 13368 h 26958"/>
                <a:gd name="connsiteX3" fmla="*/ 13591 w 172889"/>
                <a:gd name="connsiteY3" fmla="*/ 0 h 26958"/>
                <a:gd name="connsiteX4" fmla="*/ 159522 w 172889"/>
                <a:gd name="connsiteY4" fmla="*/ 0 h 26958"/>
                <a:gd name="connsiteX5" fmla="*/ 172890 w 172889"/>
                <a:gd name="connsiteY5" fmla="*/ 13368 h 26958"/>
                <a:gd name="connsiteX6" fmla="*/ 159522 w 172889"/>
                <a:gd name="connsiteY6" fmla="*/ 26958 h 2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89" h="26958">
                  <a:moveTo>
                    <a:pt x="159522" y="26958"/>
                  </a:moveTo>
                  <a:lnTo>
                    <a:pt x="13591" y="26958"/>
                  </a:lnTo>
                  <a:cubicBezTo>
                    <a:pt x="6238" y="26958"/>
                    <a:pt x="0" y="20943"/>
                    <a:pt x="0" y="13368"/>
                  </a:cubicBezTo>
                  <a:cubicBezTo>
                    <a:pt x="0" y="6015"/>
                    <a:pt x="6015" y="0"/>
                    <a:pt x="13591" y="0"/>
                  </a:cubicBezTo>
                  <a:lnTo>
                    <a:pt x="159522" y="0"/>
                  </a:lnTo>
                  <a:cubicBezTo>
                    <a:pt x="166874" y="0"/>
                    <a:pt x="172890" y="6015"/>
                    <a:pt x="172890" y="13368"/>
                  </a:cubicBezTo>
                  <a:cubicBezTo>
                    <a:pt x="172890" y="20943"/>
                    <a:pt x="166874" y="26958"/>
                    <a:pt x="159522" y="2695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35F752A-E9E6-4977-BA13-F611F47B81DC}"/>
                </a:ext>
              </a:extLst>
            </p:cNvPr>
            <p:cNvSpPr/>
            <p:nvPr/>
          </p:nvSpPr>
          <p:spPr>
            <a:xfrm>
              <a:off x="4466875" y="5408832"/>
              <a:ext cx="149405" cy="97650"/>
            </a:xfrm>
            <a:custGeom>
              <a:avLst/>
              <a:gdLst>
                <a:gd name="connsiteX0" fmla="*/ 135972 w 149405"/>
                <a:gd name="connsiteY0" fmla="*/ 97651 h 97650"/>
                <a:gd name="connsiteX1" fmla="*/ 129288 w 149405"/>
                <a:gd name="connsiteY1" fmla="*/ 95868 h 97650"/>
                <a:gd name="connsiteX2" fmla="*/ 6750 w 149405"/>
                <a:gd name="connsiteY2" fmla="*/ 25242 h 97650"/>
                <a:gd name="connsiteX3" fmla="*/ 1848 w 149405"/>
                <a:gd name="connsiteY3" fmla="*/ 6750 h 97650"/>
                <a:gd name="connsiteX4" fmla="*/ 20118 w 149405"/>
                <a:gd name="connsiteY4" fmla="*/ 1848 h 97650"/>
                <a:gd name="connsiteX5" fmla="*/ 142656 w 149405"/>
                <a:gd name="connsiteY5" fmla="*/ 72475 h 97650"/>
                <a:gd name="connsiteX6" fmla="*/ 147557 w 149405"/>
                <a:gd name="connsiteY6" fmla="*/ 90967 h 97650"/>
                <a:gd name="connsiteX7" fmla="*/ 135972 w 149405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405" h="97650">
                  <a:moveTo>
                    <a:pt x="135972" y="97651"/>
                  </a:moveTo>
                  <a:cubicBezTo>
                    <a:pt x="133744" y="97651"/>
                    <a:pt x="131293" y="96982"/>
                    <a:pt x="129288" y="95868"/>
                  </a:cubicBezTo>
                  <a:lnTo>
                    <a:pt x="6750" y="25242"/>
                  </a:lnTo>
                  <a:cubicBezTo>
                    <a:pt x="289" y="21455"/>
                    <a:pt x="-1939" y="13211"/>
                    <a:pt x="1848" y="6750"/>
                  </a:cubicBezTo>
                  <a:cubicBezTo>
                    <a:pt x="5636" y="289"/>
                    <a:pt x="13880" y="-1939"/>
                    <a:pt x="20118" y="1848"/>
                  </a:cubicBezTo>
                  <a:lnTo>
                    <a:pt x="142656" y="72475"/>
                  </a:lnTo>
                  <a:cubicBezTo>
                    <a:pt x="149117" y="76263"/>
                    <a:pt x="151345" y="84506"/>
                    <a:pt x="147557" y="90967"/>
                  </a:cubicBezTo>
                  <a:cubicBezTo>
                    <a:pt x="145107" y="95200"/>
                    <a:pt x="140428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E35A48BB-522A-4437-BD39-B254EFB4C9A2}"/>
                </a:ext>
              </a:extLst>
            </p:cNvPr>
            <p:cNvSpPr/>
            <p:nvPr/>
          </p:nvSpPr>
          <p:spPr>
            <a:xfrm>
              <a:off x="3954889" y="4845157"/>
              <a:ext cx="97716" cy="149562"/>
            </a:xfrm>
            <a:custGeom>
              <a:avLst/>
              <a:gdLst>
                <a:gd name="connsiteX0" fmla="*/ 84060 w 97716"/>
                <a:gd name="connsiteY0" fmla="*/ 149562 h 149562"/>
                <a:gd name="connsiteX1" fmla="*/ 72475 w 97716"/>
                <a:gd name="connsiteY1" fmla="*/ 142878 h 149562"/>
                <a:gd name="connsiteX2" fmla="*/ 1848 w 97716"/>
                <a:gd name="connsiteY2" fmla="*/ 20340 h 149562"/>
                <a:gd name="connsiteX3" fmla="*/ 6750 w 97716"/>
                <a:gd name="connsiteY3" fmla="*/ 1849 h 149562"/>
                <a:gd name="connsiteX4" fmla="*/ 25242 w 97716"/>
                <a:gd name="connsiteY4" fmla="*/ 6750 h 149562"/>
                <a:gd name="connsiteX5" fmla="*/ 95868 w 97716"/>
                <a:gd name="connsiteY5" fmla="*/ 129288 h 149562"/>
                <a:gd name="connsiteX6" fmla="*/ 90967 w 97716"/>
                <a:gd name="connsiteY6" fmla="*/ 147780 h 149562"/>
                <a:gd name="connsiteX7" fmla="*/ 84060 w 97716"/>
                <a:gd name="connsiteY7" fmla="*/ 149562 h 14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16" h="149562">
                  <a:moveTo>
                    <a:pt x="84060" y="149562"/>
                  </a:moveTo>
                  <a:cubicBezTo>
                    <a:pt x="79382" y="149562"/>
                    <a:pt x="74926" y="147112"/>
                    <a:pt x="72475" y="142878"/>
                  </a:cubicBezTo>
                  <a:lnTo>
                    <a:pt x="1848" y="20340"/>
                  </a:lnTo>
                  <a:cubicBezTo>
                    <a:pt x="-1939" y="13879"/>
                    <a:pt x="289" y="5636"/>
                    <a:pt x="6750" y="1849"/>
                  </a:cubicBezTo>
                  <a:cubicBezTo>
                    <a:pt x="13211" y="-1939"/>
                    <a:pt x="21455" y="289"/>
                    <a:pt x="25242" y="6750"/>
                  </a:cubicBezTo>
                  <a:lnTo>
                    <a:pt x="95868" y="129288"/>
                  </a:lnTo>
                  <a:cubicBezTo>
                    <a:pt x="99656" y="135749"/>
                    <a:pt x="97428" y="143992"/>
                    <a:pt x="90967" y="147780"/>
                  </a:cubicBezTo>
                  <a:cubicBezTo>
                    <a:pt x="88739" y="149117"/>
                    <a:pt x="86288" y="149562"/>
                    <a:pt x="84060" y="149562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3AB3C84-0754-49AD-B1A7-7AF2BE0F947A}"/>
                </a:ext>
              </a:extLst>
            </p:cNvPr>
            <p:cNvSpPr/>
            <p:nvPr/>
          </p:nvSpPr>
          <p:spPr>
            <a:xfrm>
              <a:off x="3784896" y="5015374"/>
              <a:ext cx="149628" cy="97650"/>
            </a:xfrm>
            <a:custGeom>
              <a:avLst/>
              <a:gdLst>
                <a:gd name="connsiteX0" fmla="*/ 135972 w 149628"/>
                <a:gd name="connsiteY0" fmla="*/ 97651 h 97650"/>
                <a:gd name="connsiteX1" fmla="*/ 129288 w 149628"/>
                <a:gd name="connsiteY1" fmla="*/ 95869 h 97650"/>
                <a:gd name="connsiteX2" fmla="*/ 6750 w 149628"/>
                <a:gd name="connsiteY2" fmla="*/ 25242 h 97650"/>
                <a:gd name="connsiteX3" fmla="*/ 1848 w 149628"/>
                <a:gd name="connsiteY3" fmla="*/ 6750 h 97650"/>
                <a:gd name="connsiteX4" fmla="*/ 20341 w 149628"/>
                <a:gd name="connsiteY4" fmla="*/ 1848 h 97650"/>
                <a:gd name="connsiteX5" fmla="*/ 142878 w 149628"/>
                <a:gd name="connsiteY5" fmla="*/ 72475 h 97650"/>
                <a:gd name="connsiteX6" fmla="*/ 147780 w 149628"/>
                <a:gd name="connsiteY6" fmla="*/ 90967 h 97650"/>
                <a:gd name="connsiteX7" fmla="*/ 135972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5972" y="97651"/>
                  </a:moveTo>
                  <a:cubicBezTo>
                    <a:pt x="133744" y="97651"/>
                    <a:pt x="131293" y="97205"/>
                    <a:pt x="129288" y="95869"/>
                  </a:cubicBezTo>
                  <a:lnTo>
                    <a:pt x="6750" y="25242"/>
                  </a:lnTo>
                  <a:cubicBezTo>
                    <a:pt x="289" y="21454"/>
                    <a:pt x="-1939" y="13211"/>
                    <a:pt x="1848" y="6750"/>
                  </a:cubicBezTo>
                  <a:cubicBezTo>
                    <a:pt x="5636" y="289"/>
                    <a:pt x="13879" y="-1939"/>
                    <a:pt x="20341" y="1848"/>
                  </a:cubicBezTo>
                  <a:lnTo>
                    <a:pt x="142878" y="72475"/>
                  </a:lnTo>
                  <a:cubicBezTo>
                    <a:pt x="149340" y="76262"/>
                    <a:pt x="151567" y="84506"/>
                    <a:pt x="147780" y="90967"/>
                  </a:cubicBezTo>
                  <a:cubicBezTo>
                    <a:pt x="145106" y="95200"/>
                    <a:pt x="140428" y="97651"/>
                    <a:pt x="135972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681CFE2-F210-46D0-A048-C62E3AA24E0C}"/>
                </a:ext>
              </a:extLst>
            </p:cNvPr>
            <p:cNvSpPr/>
            <p:nvPr/>
          </p:nvSpPr>
          <p:spPr>
            <a:xfrm>
              <a:off x="3722579" y="5247593"/>
              <a:ext cx="168433" cy="26958"/>
            </a:xfrm>
            <a:custGeom>
              <a:avLst/>
              <a:gdLst>
                <a:gd name="connsiteX0" fmla="*/ 154843 w 168433"/>
                <a:gd name="connsiteY0" fmla="*/ 26958 h 26958"/>
                <a:gd name="connsiteX1" fmla="*/ 13591 w 168433"/>
                <a:gd name="connsiteY1" fmla="*/ 26958 h 26958"/>
                <a:gd name="connsiteX2" fmla="*/ 0 w 168433"/>
                <a:gd name="connsiteY2" fmla="*/ 13368 h 26958"/>
                <a:gd name="connsiteX3" fmla="*/ 13591 w 168433"/>
                <a:gd name="connsiteY3" fmla="*/ 0 h 26958"/>
                <a:gd name="connsiteX4" fmla="*/ 154843 w 168433"/>
                <a:gd name="connsiteY4" fmla="*/ 0 h 26958"/>
                <a:gd name="connsiteX5" fmla="*/ 168434 w 168433"/>
                <a:gd name="connsiteY5" fmla="*/ 13368 h 26958"/>
                <a:gd name="connsiteX6" fmla="*/ 154843 w 168433"/>
                <a:gd name="connsiteY6" fmla="*/ 26958 h 2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3" h="26958">
                  <a:moveTo>
                    <a:pt x="154843" y="26958"/>
                  </a:moveTo>
                  <a:lnTo>
                    <a:pt x="13591" y="26958"/>
                  </a:lnTo>
                  <a:cubicBezTo>
                    <a:pt x="6016" y="26958"/>
                    <a:pt x="0" y="20943"/>
                    <a:pt x="0" y="13368"/>
                  </a:cubicBezTo>
                  <a:cubicBezTo>
                    <a:pt x="0" y="6016"/>
                    <a:pt x="6016" y="0"/>
                    <a:pt x="13591" y="0"/>
                  </a:cubicBezTo>
                  <a:lnTo>
                    <a:pt x="154843" y="0"/>
                  </a:lnTo>
                  <a:cubicBezTo>
                    <a:pt x="162418" y="0"/>
                    <a:pt x="168434" y="6016"/>
                    <a:pt x="168434" y="13368"/>
                  </a:cubicBezTo>
                  <a:cubicBezTo>
                    <a:pt x="168434" y="20943"/>
                    <a:pt x="162418" y="26958"/>
                    <a:pt x="154843" y="26958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5DDF715-751D-4DAB-BD47-63D387B19ADD}"/>
                </a:ext>
              </a:extLst>
            </p:cNvPr>
            <p:cNvSpPr/>
            <p:nvPr/>
          </p:nvSpPr>
          <p:spPr>
            <a:xfrm>
              <a:off x="3784896" y="5409054"/>
              <a:ext cx="149628" cy="97650"/>
            </a:xfrm>
            <a:custGeom>
              <a:avLst/>
              <a:gdLst>
                <a:gd name="connsiteX0" fmla="*/ 13434 w 149628"/>
                <a:gd name="connsiteY0" fmla="*/ 97651 h 97650"/>
                <a:gd name="connsiteX1" fmla="*/ 1848 w 149628"/>
                <a:gd name="connsiteY1" fmla="*/ 90967 h 97650"/>
                <a:gd name="connsiteX2" fmla="*/ 6750 w 149628"/>
                <a:gd name="connsiteY2" fmla="*/ 72475 h 97650"/>
                <a:gd name="connsiteX3" fmla="*/ 129288 w 149628"/>
                <a:gd name="connsiteY3" fmla="*/ 1848 h 97650"/>
                <a:gd name="connsiteX4" fmla="*/ 147780 w 149628"/>
                <a:gd name="connsiteY4" fmla="*/ 6750 h 97650"/>
                <a:gd name="connsiteX5" fmla="*/ 142878 w 149628"/>
                <a:gd name="connsiteY5" fmla="*/ 25242 h 97650"/>
                <a:gd name="connsiteX6" fmla="*/ 20341 w 149628"/>
                <a:gd name="connsiteY6" fmla="*/ 95869 h 97650"/>
                <a:gd name="connsiteX7" fmla="*/ 13434 w 149628"/>
                <a:gd name="connsiteY7" fmla="*/ 97651 h 9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628" h="97650">
                  <a:moveTo>
                    <a:pt x="13434" y="97651"/>
                  </a:moveTo>
                  <a:cubicBezTo>
                    <a:pt x="8755" y="97651"/>
                    <a:pt x="4299" y="95200"/>
                    <a:pt x="1848" y="90967"/>
                  </a:cubicBezTo>
                  <a:cubicBezTo>
                    <a:pt x="-1939" y="84506"/>
                    <a:pt x="289" y="76262"/>
                    <a:pt x="6750" y="72475"/>
                  </a:cubicBezTo>
                  <a:lnTo>
                    <a:pt x="129288" y="1848"/>
                  </a:lnTo>
                  <a:cubicBezTo>
                    <a:pt x="135749" y="-1939"/>
                    <a:pt x="143992" y="289"/>
                    <a:pt x="147780" y="6750"/>
                  </a:cubicBezTo>
                  <a:cubicBezTo>
                    <a:pt x="151567" y="13211"/>
                    <a:pt x="149340" y="21454"/>
                    <a:pt x="142878" y="25242"/>
                  </a:cubicBezTo>
                  <a:lnTo>
                    <a:pt x="20341" y="95869"/>
                  </a:lnTo>
                  <a:cubicBezTo>
                    <a:pt x="18113" y="96982"/>
                    <a:pt x="15885" y="97651"/>
                    <a:pt x="13434" y="97651"/>
                  </a:cubicBezTo>
                  <a:close/>
                </a:path>
              </a:pathLst>
            </a:custGeom>
            <a:grpFill/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0" name="Graphic 1">
              <a:extLst>
                <a:ext uri="{FF2B5EF4-FFF2-40B4-BE49-F238E27FC236}">
                  <a16:creationId xmlns:a16="http://schemas.microsoft.com/office/drawing/2014/main" id="{3FD93492-0038-4CED-AFA0-B47AB62B912F}"/>
                </a:ext>
              </a:extLst>
            </p:cNvPr>
            <p:cNvGrpSpPr/>
            <p:nvPr/>
          </p:nvGrpSpPr>
          <p:grpSpPr>
            <a:xfrm>
              <a:off x="3943147" y="4992046"/>
              <a:ext cx="514659" cy="756838"/>
              <a:chOff x="3943147" y="4992046"/>
              <a:chExt cx="514659" cy="756838"/>
            </a:xfrm>
            <a:grpFill/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6C13BF7B-CA10-41E4-98DA-8ADEA10134B7}"/>
                  </a:ext>
                </a:extLst>
              </p:cNvPr>
              <p:cNvSpPr/>
              <p:nvPr/>
            </p:nvSpPr>
            <p:spPr>
              <a:xfrm>
                <a:off x="3943147" y="4992046"/>
                <a:ext cx="514659" cy="613803"/>
              </a:xfrm>
              <a:custGeom>
                <a:avLst/>
                <a:gdLst>
                  <a:gd name="connsiteX0" fmla="*/ 376971 w 514659"/>
                  <a:gd name="connsiteY0" fmla="*/ 613804 h 613803"/>
                  <a:gd name="connsiteX1" fmla="*/ 376971 w 514659"/>
                  <a:gd name="connsiteY1" fmla="*/ 613804 h 613803"/>
                  <a:gd name="connsiteX2" fmla="*/ 137465 w 514659"/>
                  <a:gd name="connsiteY2" fmla="*/ 613804 h 613803"/>
                  <a:gd name="connsiteX3" fmla="*/ 114963 w 514659"/>
                  <a:gd name="connsiteY3" fmla="*/ 591301 h 613803"/>
                  <a:gd name="connsiteX4" fmla="*/ 115186 w 514659"/>
                  <a:gd name="connsiteY4" fmla="*/ 588405 h 613803"/>
                  <a:gd name="connsiteX5" fmla="*/ 98699 w 514659"/>
                  <a:gd name="connsiteY5" fmla="*/ 501291 h 613803"/>
                  <a:gd name="connsiteX6" fmla="*/ 0 w 514659"/>
                  <a:gd name="connsiteY6" fmla="*/ 257552 h 613803"/>
                  <a:gd name="connsiteX7" fmla="*/ 257330 w 514659"/>
                  <a:gd name="connsiteY7" fmla="*/ 0 h 613803"/>
                  <a:gd name="connsiteX8" fmla="*/ 514659 w 514659"/>
                  <a:gd name="connsiteY8" fmla="*/ 257552 h 613803"/>
                  <a:gd name="connsiteX9" fmla="*/ 415961 w 514659"/>
                  <a:gd name="connsiteY9" fmla="*/ 501737 h 613803"/>
                  <a:gd name="connsiteX10" fmla="*/ 399028 w 514659"/>
                  <a:gd name="connsiteY10" fmla="*/ 587737 h 613803"/>
                  <a:gd name="connsiteX11" fmla="*/ 399251 w 514659"/>
                  <a:gd name="connsiteY11" fmla="*/ 591524 h 613803"/>
                  <a:gd name="connsiteX12" fmla="*/ 376971 w 514659"/>
                  <a:gd name="connsiteY12" fmla="*/ 613804 h 613803"/>
                  <a:gd name="connsiteX13" fmla="*/ 137465 w 514659"/>
                  <a:gd name="connsiteY13" fmla="*/ 569021 h 613803"/>
                  <a:gd name="connsiteX14" fmla="*/ 115186 w 514659"/>
                  <a:gd name="connsiteY14" fmla="*/ 588182 h 613803"/>
                  <a:gd name="connsiteX15" fmla="*/ 137465 w 514659"/>
                  <a:gd name="connsiteY15" fmla="*/ 569021 h 613803"/>
                  <a:gd name="connsiteX16" fmla="*/ 380536 w 514659"/>
                  <a:gd name="connsiteY16" fmla="*/ 569244 h 613803"/>
                  <a:gd name="connsiteX17" fmla="*/ 389225 w 514659"/>
                  <a:gd name="connsiteY17" fmla="*/ 572586 h 613803"/>
                  <a:gd name="connsiteX18" fmla="*/ 380536 w 514659"/>
                  <a:gd name="connsiteY18" fmla="*/ 569244 h 613803"/>
                  <a:gd name="connsiteX19" fmla="*/ 160191 w 514659"/>
                  <a:gd name="connsiteY19" fmla="*/ 569021 h 613803"/>
                  <a:gd name="connsiteX20" fmla="*/ 354023 w 514659"/>
                  <a:gd name="connsiteY20" fmla="*/ 569021 h 613803"/>
                  <a:gd name="connsiteX21" fmla="*/ 355360 w 514659"/>
                  <a:gd name="connsiteY21" fmla="*/ 550084 h 613803"/>
                  <a:gd name="connsiteX22" fmla="*/ 380313 w 514659"/>
                  <a:gd name="connsiteY22" fmla="*/ 474333 h 613803"/>
                  <a:gd name="connsiteX23" fmla="*/ 469877 w 514659"/>
                  <a:gd name="connsiteY23" fmla="*/ 257552 h 613803"/>
                  <a:gd name="connsiteX24" fmla="*/ 257330 w 514659"/>
                  <a:gd name="connsiteY24" fmla="*/ 45005 h 613803"/>
                  <a:gd name="connsiteX25" fmla="*/ 44782 w 514659"/>
                  <a:gd name="connsiteY25" fmla="*/ 257552 h 613803"/>
                  <a:gd name="connsiteX26" fmla="*/ 134123 w 514659"/>
                  <a:gd name="connsiteY26" fmla="*/ 474110 h 613803"/>
                  <a:gd name="connsiteX27" fmla="*/ 158854 w 514659"/>
                  <a:gd name="connsiteY27" fmla="*/ 550084 h 613803"/>
                  <a:gd name="connsiteX28" fmla="*/ 160191 w 514659"/>
                  <a:gd name="connsiteY28" fmla="*/ 569021 h 6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14659" h="613803">
                    <a:moveTo>
                      <a:pt x="376971" y="613804"/>
                    </a:moveTo>
                    <a:cubicBezTo>
                      <a:pt x="376971" y="613804"/>
                      <a:pt x="376749" y="613804"/>
                      <a:pt x="376971" y="613804"/>
                    </a:cubicBezTo>
                    <a:lnTo>
                      <a:pt x="137465" y="613804"/>
                    </a:lnTo>
                    <a:cubicBezTo>
                      <a:pt x="124989" y="613804"/>
                      <a:pt x="114963" y="603778"/>
                      <a:pt x="114963" y="591301"/>
                    </a:cubicBezTo>
                    <a:cubicBezTo>
                      <a:pt x="114963" y="590410"/>
                      <a:pt x="115186" y="589296"/>
                      <a:pt x="115186" y="588405"/>
                    </a:cubicBezTo>
                    <a:cubicBezTo>
                      <a:pt x="116523" y="572364"/>
                      <a:pt x="115186" y="523125"/>
                      <a:pt x="98699" y="501291"/>
                    </a:cubicBezTo>
                    <a:cubicBezTo>
                      <a:pt x="2674" y="377640"/>
                      <a:pt x="0" y="258666"/>
                      <a:pt x="0" y="257552"/>
                    </a:cubicBezTo>
                    <a:cubicBezTo>
                      <a:pt x="0" y="115631"/>
                      <a:pt x="115408" y="0"/>
                      <a:pt x="257330" y="0"/>
                    </a:cubicBezTo>
                    <a:cubicBezTo>
                      <a:pt x="399251" y="0"/>
                      <a:pt x="514659" y="115408"/>
                      <a:pt x="514659" y="257552"/>
                    </a:cubicBezTo>
                    <a:cubicBezTo>
                      <a:pt x="514659" y="258666"/>
                      <a:pt x="511986" y="377863"/>
                      <a:pt x="415961" y="501737"/>
                    </a:cubicBezTo>
                    <a:cubicBezTo>
                      <a:pt x="398805" y="524239"/>
                      <a:pt x="398137" y="573478"/>
                      <a:pt x="399028" y="587737"/>
                    </a:cubicBezTo>
                    <a:cubicBezTo>
                      <a:pt x="399251" y="589073"/>
                      <a:pt x="399251" y="590187"/>
                      <a:pt x="399251" y="591524"/>
                    </a:cubicBezTo>
                    <a:cubicBezTo>
                      <a:pt x="399251" y="603778"/>
                      <a:pt x="389225" y="613804"/>
                      <a:pt x="376971" y="613804"/>
                    </a:cubicBezTo>
                    <a:close/>
                    <a:moveTo>
                      <a:pt x="137465" y="569021"/>
                    </a:moveTo>
                    <a:cubicBezTo>
                      <a:pt x="124989" y="569021"/>
                      <a:pt x="116523" y="578602"/>
                      <a:pt x="115186" y="588182"/>
                    </a:cubicBezTo>
                    <a:cubicBezTo>
                      <a:pt x="116745" y="577265"/>
                      <a:pt x="126103" y="569021"/>
                      <a:pt x="137465" y="569021"/>
                    </a:cubicBezTo>
                    <a:close/>
                    <a:moveTo>
                      <a:pt x="380536" y="569244"/>
                    </a:moveTo>
                    <a:cubicBezTo>
                      <a:pt x="383655" y="569690"/>
                      <a:pt x="386774" y="571027"/>
                      <a:pt x="389225" y="572586"/>
                    </a:cubicBezTo>
                    <a:cubicBezTo>
                      <a:pt x="386774" y="571027"/>
                      <a:pt x="383878" y="569913"/>
                      <a:pt x="380536" y="569244"/>
                    </a:cubicBezTo>
                    <a:close/>
                    <a:moveTo>
                      <a:pt x="160191" y="569021"/>
                    </a:moveTo>
                    <a:lnTo>
                      <a:pt x="354023" y="569021"/>
                    </a:lnTo>
                    <a:cubicBezTo>
                      <a:pt x="354469" y="558773"/>
                      <a:pt x="355360" y="550307"/>
                      <a:pt x="355360" y="550084"/>
                    </a:cubicBezTo>
                    <a:cubicBezTo>
                      <a:pt x="358702" y="517333"/>
                      <a:pt x="367168" y="491934"/>
                      <a:pt x="380313" y="474333"/>
                    </a:cubicBezTo>
                    <a:cubicBezTo>
                      <a:pt x="466758" y="363158"/>
                      <a:pt x="469877" y="258666"/>
                      <a:pt x="469877" y="257552"/>
                    </a:cubicBezTo>
                    <a:cubicBezTo>
                      <a:pt x="469877" y="140362"/>
                      <a:pt x="374520" y="45005"/>
                      <a:pt x="257330" y="45005"/>
                    </a:cubicBezTo>
                    <a:cubicBezTo>
                      <a:pt x="140139" y="45005"/>
                      <a:pt x="44782" y="140362"/>
                      <a:pt x="44782" y="257552"/>
                    </a:cubicBezTo>
                    <a:cubicBezTo>
                      <a:pt x="44782" y="258666"/>
                      <a:pt x="47901" y="362935"/>
                      <a:pt x="134123" y="474110"/>
                    </a:cubicBezTo>
                    <a:cubicBezTo>
                      <a:pt x="147491" y="491934"/>
                      <a:pt x="155735" y="517556"/>
                      <a:pt x="158854" y="550084"/>
                    </a:cubicBezTo>
                    <a:cubicBezTo>
                      <a:pt x="159077" y="550307"/>
                      <a:pt x="159745" y="558773"/>
                      <a:pt x="160191" y="569021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AEBF92D-217E-4727-9CF2-FBB0582D4406}"/>
                  </a:ext>
                </a:extLst>
              </p:cNvPr>
              <p:cNvSpPr/>
              <p:nvPr/>
            </p:nvSpPr>
            <p:spPr>
              <a:xfrm>
                <a:off x="4066130" y="5608969"/>
                <a:ext cx="268692" cy="45004"/>
              </a:xfrm>
              <a:custGeom>
                <a:avLst/>
                <a:gdLst>
                  <a:gd name="connsiteX0" fmla="*/ 246190 w 268692"/>
                  <a:gd name="connsiteY0" fmla="*/ 45005 h 45004"/>
                  <a:gd name="connsiteX1" fmla="*/ 22502 w 268692"/>
                  <a:gd name="connsiteY1" fmla="*/ 45005 h 45004"/>
                  <a:gd name="connsiteX2" fmla="*/ 0 w 268692"/>
                  <a:gd name="connsiteY2" fmla="*/ 22502 h 45004"/>
                  <a:gd name="connsiteX3" fmla="*/ 22502 w 268692"/>
                  <a:gd name="connsiteY3" fmla="*/ 0 h 45004"/>
                  <a:gd name="connsiteX4" fmla="*/ 246190 w 268692"/>
                  <a:gd name="connsiteY4" fmla="*/ 0 h 45004"/>
                  <a:gd name="connsiteX5" fmla="*/ 268692 w 268692"/>
                  <a:gd name="connsiteY5" fmla="*/ 22502 h 45004"/>
                  <a:gd name="connsiteX6" fmla="*/ 246190 w 268692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692" h="45004">
                    <a:moveTo>
                      <a:pt x="246190" y="45005"/>
                    </a:moveTo>
                    <a:lnTo>
                      <a:pt x="22502" y="45005"/>
                    </a:lnTo>
                    <a:cubicBezTo>
                      <a:pt x="10026" y="45005"/>
                      <a:pt x="0" y="34979"/>
                      <a:pt x="0" y="22502"/>
                    </a:cubicBezTo>
                    <a:cubicBezTo>
                      <a:pt x="0" y="10026"/>
                      <a:pt x="10026" y="0"/>
                      <a:pt x="22502" y="0"/>
                    </a:cubicBezTo>
                    <a:lnTo>
                      <a:pt x="246190" y="0"/>
                    </a:lnTo>
                    <a:cubicBezTo>
                      <a:pt x="258666" y="0"/>
                      <a:pt x="268692" y="10026"/>
                      <a:pt x="268692" y="22502"/>
                    </a:cubicBezTo>
                    <a:cubicBezTo>
                      <a:pt x="268692" y="34979"/>
                      <a:pt x="258666" y="45005"/>
                      <a:pt x="246190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16C0245-691B-40EE-B2A4-C3440C350ABC}"/>
                  </a:ext>
                </a:extLst>
              </p:cNvPr>
              <p:cNvSpPr/>
              <p:nvPr/>
            </p:nvSpPr>
            <p:spPr>
              <a:xfrm>
                <a:off x="4082840" y="5657093"/>
                <a:ext cx="235495" cy="45004"/>
              </a:xfrm>
              <a:custGeom>
                <a:avLst/>
                <a:gdLst>
                  <a:gd name="connsiteX0" fmla="*/ 212993 w 235495"/>
                  <a:gd name="connsiteY0" fmla="*/ 45005 h 45004"/>
                  <a:gd name="connsiteX1" fmla="*/ 22502 w 235495"/>
                  <a:gd name="connsiteY1" fmla="*/ 45005 h 45004"/>
                  <a:gd name="connsiteX2" fmla="*/ 0 w 235495"/>
                  <a:gd name="connsiteY2" fmla="*/ 22502 h 45004"/>
                  <a:gd name="connsiteX3" fmla="*/ 22502 w 235495"/>
                  <a:gd name="connsiteY3" fmla="*/ 0 h 45004"/>
                  <a:gd name="connsiteX4" fmla="*/ 212993 w 235495"/>
                  <a:gd name="connsiteY4" fmla="*/ 0 h 45004"/>
                  <a:gd name="connsiteX5" fmla="*/ 235496 w 235495"/>
                  <a:gd name="connsiteY5" fmla="*/ 22502 h 45004"/>
                  <a:gd name="connsiteX6" fmla="*/ 212993 w 235495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95" h="45004">
                    <a:moveTo>
                      <a:pt x="212993" y="45005"/>
                    </a:moveTo>
                    <a:lnTo>
                      <a:pt x="22502" y="45005"/>
                    </a:lnTo>
                    <a:cubicBezTo>
                      <a:pt x="10026" y="45005"/>
                      <a:pt x="0" y="34979"/>
                      <a:pt x="0" y="22502"/>
                    </a:cubicBezTo>
                    <a:cubicBezTo>
                      <a:pt x="0" y="10026"/>
                      <a:pt x="10026" y="0"/>
                      <a:pt x="22502" y="0"/>
                    </a:cubicBezTo>
                    <a:lnTo>
                      <a:pt x="212993" y="0"/>
                    </a:lnTo>
                    <a:cubicBezTo>
                      <a:pt x="225470" y="0"/>
                      <a:pt x="235496" y="10026"/>
                      <a:pt x="235496" y="22502"/>
                    </a:cubicBezTo>
                    <a:cubicBezTo>
                      <a:pt x="235496" y="34979"/>
                      <a:pt x="225470" y="45005"/>
                      <a:pt x="212993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FD7ECE9-3E6C-4DE4-9DD1-35B76E36FEFE}"/>
                  </a:ext>
                </a:extLst>
              </p:cNvPr>
              <p:cNvSpPr/>
              <p:nvPr/>
            </p:nvSpPr>
            <p:spPr>
              <a:xfrm>
                <a:off x="4110690" y="5703880"/>
                <a:ext cx="179573" cy="45004"/>
              </a:xfrm>
              <a:custGeom>
                <a:avLst/>
                <a:gdLst>
                  <a:gd name="connsiteX0" fmla="*/ 157071 w 179573"/>
                  <a:gd name="connsiteY0" fmla="*/ 45005 h 45004"/>
                  <a:gd name="connsiteX1" fmla="*/ 22502 w 179573"/>
                  <a:gd name="connsiteY1" fmla="*/ 45005 h 45004"/>
                  <a:gd name="connsiteX2" fmla="*/ 0 w 179573"/>
                  <a:gd name="connsiteY2" fmla="*/ 22503 h 45004"/>
                  <a:gd name="connsiteX3" fmla="*/ 22502 w 179573"/>
                  <a:gd name="connsiteY3" fmla="*/ 0 h 45004"/>
                  <a:gd name="connsiteX4" fmla="*/ 157071 w 179573"/>
                  <a:gd name="connsiteY4" fmla="*/ 0 h 45004"/>
                  <a:gd name="connsiteX5" fmla="*/ 179574 w 179573"/>
                  <a:gd name="connsiteY5" fmla="*/ 22503 h 45004"/>
                  <a:gd name="connsiteX6" fmla="*/ 157071 w 179573"/>
                  <a:gd name="connsiteY6" fmla="*/ 45005 h 4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73" h="45004">
                    <a:moveTo>
                      <a:pt x="157071" y="45005"/>
                    </a:moveTo>
                    <a:lnTo>
                      <a:pt x="22502" y="45005"/>
                    </a:lnTo>
                    <a:cubicBezTo>
                      <a:pt x="10249" y="45005"/>
                      <a:pt x="0" y="34979"/>
                      <a:pt x="0" y="22503"/>
                    </a:cubicBezTo>
                    <a:cubicBezTo>
                      <a:pt x="0" y="10026"/>
                      <a:pt x="10026" y="0"/>
                      <a:pt x="22502" y="0"/>
                    </a:cubicBezTo>
                    <a:lnTo>
                      <a:pt x="157071" y="0"/>
                    </a:lnTo>
                    <a:cubicBezTo>
                      <a:pt x="169548" y="0"/>
                      <a:pt x="179574" y="10026"/>
                      <a:pt x="179574" y="22503"/>
                    </a:cubicBezTo>
                    <a:cubicBezTo>
                      <a:pt x="179574" y="34756"/>
                      <a:pt x="169548" y="45005"/>
                      <a:pt x="157071" y="45005"/>
                    </a:cubicBezTo>
                    <a:close/>
                  </a:path>
                </a:pathLst>
              </a:custGeom>
              <a:grpFill/>
              <a:ln w="222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5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8481951" y="8846198"/>
            <a:ext cx="520006" cy="520006"/>
            <a:chOff x="8481951" y="8846198"/>
            <a:chExt cx="520006" cy="520006"/>
          </a:xfrm>
          <a:solidFill>
            <a:srgbClr val="939598"/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9C0C8C2-72F1-4740-9C9B-C8CEF5368E98}"/>
                </a:ext>
              </a:extLst>
            </p:cNvPr>
            <p:cNvSpPr/>
            <p:nvPr/>
          </p:nvSpPr>
          <p:spPr>
            <a:xfrm>
              <a:off x="8697841" y="8846198"/>
              <a:ext cx="88450" cy="520006"/>
            </a:xfrm>
            <a:custGeom>
              <a:avLst/>
              <a:gdLst>
                <a:gd name="connsiteX0" fmla="*/ 0 w 88450"/>
                <a:gd name="connsiteY0" fmla="*/ 0 h 520006"/>
                <a:gd name="connsiteX1" fmla="*/ 88450 w 88450"/>
                <a:gd name="connsiteY1" fmla="*/ 0 h 520006"/>
                <a:gd name="connsiteX2" fmla="*/ 88450 w 88450"/>
                <a:gd name="connsiteY2" fmla="*/ 520006 h 520006"/>
                <a:gd name="connsiteX3" fmla="*/ 0 w 88450"/>
                <a:gd name="connsiteY3" fmla="*/ 520006 h 5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0" h="520006">
                  <a:moveTo>
                    <a:pt x="0" y="0"/>
                  </a:moveTo>
                  <a:lnTo>
                    <a:pt x="88450" y="0"/>
                  </a:lnTo>
                  <a:lnTo>
                    <a:pt x="88450" y="520006"/>
                  </a:lnTo>
                  <a:lnTo>
                    <a:pt x="0" y="520006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8B3F0DC-10EC-4FE1-8618-A655F069CB32}"/>
                </a:ext>
              </a:extLst>
            </p:cNvPr>
            <p:cNvSpPr/>
            <p:nvPr/>
          </p:nvSpPr>
          <p:spPr>
            <a:xfrm>
              <a:off x="8481951" y="9062087"/>
              <a:ext cx="520006" cy="88450"/>
            </a:xfrm>
            <a:custGeom>
              <a:avLst/>
              <a:gdLst>
                <a:gd name="connsiteX0" fmla="*/ 0 w 520006"/>
                <a:gd name="connsiteY0" fmla="*/ 0 h 88450"/>
                <a:gd name="connsiteX1" fmla="*/ 520007 w 520006"/>
                <a:gd name="connsiteY1" fmla="*/ 0 h 88450"/>
                <a:gd name="connsiteX2" fmla="*/ 520007 w 520006"/>
                <a:gd name="connsiteY2" fmla="*/ 88450 h 88450"/>
                <a:gd name="connsiteX3" fmla="*/ 0 w 520006"/>
                <a:gd name="connsiteY3" fmla="*/ 88450 h 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006" h="88450">
                  <a:moveTo>
                    <a:pt x="0" y="0"/>
                  </a:moveTo>
                  <a:lnTo>
                    <a:pt x="520007" y="0"/>
                  </a:lnTo>
                  <a:lnTo>
                    <a:pt x="520007" y="88450"/>
                  </a:lnTo>
                  <a:lnTo>
                    <a:pt x="0" y="88450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6157964" y="5440535"/>
            <a:ext cx="520006" cy="520006"/>
            <a:chOff x="6157964" y="5440535"/>
            <a:chExt cx="520006" cy="520006"/>
          </a:xfrm>
          <a:solidFill>
            <a:srgbClr val="939598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60070B-B339-423B-B5CA-3BA0743596E6}"/>
                </a:ext>
              </a:extLst>
            </p:cNvPr>
            <p:cNvSpPr/>
            <p:nvPr/>
          </p:nvSpPr>
          <p:spPr>
            <a:xfrm>
              <a:off x="6373854" y="5440535"/>
              <a:ext cx="88450" cy="520006"/>
            </a:xfrm>
            <a:custGeom>
              <a:avLst/>
              <a:gdLst>
                <a:gd name="connsiteX0" fmla="*/ 0 w 88450"/>
                <a:gd name="connsiteY0" fmla="*/ 0 h 520006"/>
                <a:gd name="connsiteX1" fmla="*/ 88450 w 88450"/>
                <a:gd name="connsiteY1" fmla="*/ 0 h 520006"/>
                <a:gd name="connsiteX2" fmla="*/ 88450 w 88450"/>
                <a:gd name="connsiteY2" fmla="*/ 520006 h 520006"/>
                <a:gd name="connsiteX3" fmla="*/ 0 w 88450"/>
                <a:gd name="connsiteY3" fmla="*/ 520006 h 5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0" h="520006">
                  <a:moveTo>
                    <a:pt x="0" y="0"/>
                  </a:moveTo>
                  <a:lnTo>
                    <a:pt x="88450" y="0"/>
                  </a:lnTo>
                  <a:lnTo>
                    <a:pt x="88450" y="520006"/>
                  </a:lnTo>
                  <a:lnTo>
                    <a:pt x="0" y="520006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B7EEFE8-A905-4018-AC2E-6E67C75308BE}"/>
                </a:ext>
              </a:extLst>
            </p:cNvPr>
            <p:cNvSpPr/>
            <p:nvPr/>
          </p:nvSpPr>
          <p:spPr>
            <a:xfrm>
              <a:off x="6157964" y="5656424"/>
              <a:ext cx="520006" cy="88450"/>
            </a:xfrm>
            <a:custGeom>
              <a:avLst/>
              <a:gdLst>
                <a:gd name="connsiteX0" fmla="*/ 0 w 520006"/>
                <a:gd name="connsiteY0" fmla="*/ 0 h 88450"/>
                <a:gd name="connsiteX1" fmla="*/ 520006 w 520006"/>
                <a:gd name="connsiteY1" fmla="*/ 0 h 88450"/>
                <a:gd name="connsiteX2" fmla="*/ 520006 w 520006"/>
                <a:gd name="connsiteY2" fmla="*/ 88450 h 88450"/>
                <a:gd name="connsiteX3" fmla="*/ 0 w 520006"/>
                <a:gd name="connsiteY3" fmla="*/ 88450 h 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006" h="88450">
                  <a:moveTo>
                    <a:pt x="0" y="0"/>
                  </a:moveTo>
                  <a:lnTo>
                    <a:pt x="520006" y="0"/>
                  </a:lnTo>
                  <a:lnTo>
                    <a:pt x="520006" y="88450"/>
                  </a:lnTo>
                  <a:lnTo>
                    <a:pt x="0" y="88450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1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5557306" y="3135708"/>
            <a:ext cx="520006" cy="520006"/>
            <a:chOff x="5557306" y="3135708"/>
            <a:chExt cx="520006" cy="520006"/>
          </a:xfrm>
          <a:solidFill>
            <a:srgbClr val="939598"/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E35ACD3-3839-4F3E-893D-A7E8DFBA7FFF}"/>
                </a:ext>
              </a:extLst>
            </p:cNvPr>
            <p:cNvSpPr/>
            <p:nvPr/>
          </p:nvSpPr>
          <p:spPr>
            <a:xfrm>
              <a:off x="5773195" y="3135708"/>
              <a:ext cx="88450" cy="520006"/>
            </a:xfrm>
            <a:custGeom>
              <a:avLst/>
              <a:gdLst>
                <a:gd name="connsiteX0" fmla="*/ 0 w 88450"/>
                <a:gd name="connsiteY0" fmla="*/ 0 h 520006"/>
                <a:gd name="connsiteX1" fmla="*/ 88450 w 88450"/>
                <a:gd name="connsiteY1" fmla="*/ 0 h 520006"/>
                <a:gd name="connsiteX2" fmla="*/ 88450 w 88450"/>
                <a:gd name="connsiteY2" fmla="*/ 520006 h 520006"/>
                <a:gd name="connsiteX3" fmla="*/ 0 w 88450"/>
                <a:gd name="connsiteY3" fmla="*/ 520006 h 5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0" h="520006">
                  <a:moveTo>
                    <a:pt x="0" y="0"/>
                  </a:moveTo>
                  <a:lnTo>
                    <a:pt x="88450" y="0"/>
                  </a:lnTo>
                  <a:lnTo>
                    <a:pt x="88450" y="520006"/>
                  </a:lnTo>
                  <a:lnTo>
                    <a:pt x="0" y="520006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C6E00D1B-DC52-4E21-8867-0984CEC0F515}"/>
                </a:ext>
              </a:extLst>
            </p:cNvPr>
            <p:cNvSpPr/>
            <p:nvPr/>
          </p:nvSpPr>
          <p:spPr>
            <a:xfrm>
              <a:off x="5557306" y="3351598"/>
              <a:ext cx="520006" cy="88450"/>
            </a:xfrm>
            <a:custGeom>
              <a:avLst/>
              <a:gdLst>
                <a:gd name="connsiteX0" fmla="*/ 0 w 520006"/>
                <a:gd name="connsiteY0" fmla="*/ 0 h 88450"/>
                <a:gd name="connsiteX1" fmla="*/ 520007 w 520006"/>
                <a:gd name="connsiteY1" fmla="*/ 0 h 88450"/>
                <a:gd name="connsiteX2" fmla="*/ 520007 w 520006"/>
                <a:gd name="connsiteY2" fmla="*/ 88450 h 88450"/>
                <a:gd name="connsiteX3" fmla="*/ 0 w 520006"/>
                <a:gd name="connsiteY3" fmla="*/ 88450 h 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006" h="88450">
                  <a:moveTo>
                    <a:pt x="0" y="0"/>
                  </a:moveTo>
                  <a:lnTo>
                    <a:pt x="520007" y="0"/>
                  </a:lnTo>
                  <a:lnTo>
                    <a:pt x="520007" y="88450"/>
                  </a:lnTo>
                  <a:lnTo>
                    <a:pt x="0" y="88450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8308170" y="1886712"/>
            <a:ext cx="520006" cy="520006"/>
            <a:chOff x="8308170" y="1886712"/>
            <a:chExt cx="520006" cy="520006"/>
          </a:xfrm>
          <a:solidFill>
            <a:srgbClr val="939598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36CD16A-5269-4BF7-BF34-F64244A9ED3A}"/>
                </a:ext>
              </a:extLst>
            </p:cNvPr>
            <p:cNvSpPr/>
            <p:nvPr/>
          </p:nvSpPr>
          <p:spPr>
            <a:xfrm>
              <a:off x="8524060" y="1886712"/>
              <a:ext cx="88450" cy="520006"/>
            </a:xfrm>
            <a:custGeom>
              <a:avLst/>
              <a:gdLst>
                <a:gd name="connsiteX0" fmla="*/ 0 w 88450"/>
                <a:gd name="connsiteY0" fmla="*/ 0 h 520006"/>
                <a:gd name="connsiteX1" fmla="*/ 88450 w 88450"/>
                <a:gd name="connsiteY1" fmla="*/ 0 h 520006"/>
                <a:gd name="connsiteX2" fmla="*/ 88450 w 88450"/>
                <a:gd name="connsiteY2" fmla="*/ 520006 h 520006"/>
                <a:gd name="connsiteX3" fmla="*/ 0 w 88450"/>
                <a:gd name="connsiteY3" fmla="*/ 520006 h 5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0" h="520006">
                  <a:moveTo>
                    <a:pt x="0" y="0"/>
                  </a:moveTo>
                  <a:lnTo>
                    <a:pt x="88450" y="0"/>
                  </a:lnTo>
                  <a:lnTo>
                    <a:pt x="88450" y="520006"/>
                  </a:lnTo>
                  <a:lnTo>
                    <a:pt x="0" y="520006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EC8E4F9-B518-4075-B7C5-79B76C5F44BF}"/>
                </a:ext>
              </a:extLst>
            </p:cNvPr>
            <p:cNvSpPr/>
            <p:nvPr/>
          </p:nvSpPr>
          <p:spPr>
            <a:xfrm>
              <a:off x="8308170" y="2102602"/>
              <a:ext cx="520006" cy="88450"/>
            </a:xfrm>
            <a:custGeom>
              <a:avLst/>
              <a:gdLst>
                <a:gd name="connsiteX0" fmla="*/ 0 w 520006"/>
                <a:gd name="connsiteY0" fmla="*/ 0 h 88450"/>
                <a:gd name="connsiteX1" fmla="*/ 520006 w 520006"/>
                <a:gd name="connsiteY1" fmla="*/ 0 h 88450"/>
                <a:gd name="connsiteX2" fmla="*/ 520006 w 520006"/>
                <a:gd name="connsiteY2" fmla="*/ 88450 h 88450"/>
                <a:gd name="connsiteX3" fmla="*/ 0 w 520006"/>
                <a:gd name="connsiteY3" fmla="*/ 88450 h 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006" h="88450">
                  <a:moveTo>
                    <a:pt x="0" y="0"/>
                  </a:moveTo>
                  <a:lnTo>
                    <a:pt x="520006" y="0"/>
                  </a:lnTo>
                  <a:lnTo>
                    <a:pt x="520006" y="88450"/>
                  </a:lnTo>
                  <a:lnTo>
                    <a:pt x="0" y="88450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" name="Graphic 1">
            <a:extLst>
              <a:ext uri="{FF2B5EF4-FFF2-40B4-BE49-F238E27FC236}">
                <a16:creationId xmlns:a16="http://schemas.microsoft.com/office/drawing/2014/main" id="{3FD93492-0038-4CED-AFA0-B47AB62B912F}"/>
              </a:ext>
            </a:extLst>
          </p:cNvPr>
          <p:cNvGrpSpPr/>
          <p:nvPr/>
        </p:nvGrpSpPr>
        <p:grpSpPr>
          <a:xfrm>
            <a:off x="9465151" y="5542575"/>
            <a:ext cx="520006" cy="520006"/>
            <a:chOff x="9465151" y="5542575"/>
            <a:chExt cx="520006" cy="520006"/>
          </a:xfrm>
          <a:solidFill>
            <a:srgbClr val="939598"/>
          </a:solidFill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ED8C070-2531-4B49-8E3E-F14F6033EDC8}"/>
                </a:ext>
              </a:extLst>
            </p:cNvPr>
            <p:cNvSpPr/>
            <p:nvPr/>
          </p:nvSpPr>
          <p:spPr>
            <a:xfrm>
              <a:off x="9681041" y="5542575"/>
              <a:ext cx="88450" cy="520006"/>
            </a:xfrm>
            <a:custGeom>
              <a:avLst/>
              <a:gdLst>
                <a:gd name="connsiteX0" fmla="*/ 0 w 88450"/>
                <a:gd name="connsiteY0" fmla="*/ 0 h 520006"/>
                <a:gd name="connsiteX1" fmla="*/ 88450 w 88450"/>
                <a:gd name="connsiteY1" fmla="*/ 0 h 520006"/>
                <a:gd name="connsiteX2" fmla="*/ 88450 w 88450"/>
                <a:gd name="connsiteY2" fmla="*/ 520006 h 520006"/>
                <a:gd name="connsiteX3" fmla="*/ 0 w 88450"/>
                <a:gd name="connsiteY3" fmla="*/ 520006 h 5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0" h="520006">
                  <a:moveTo>
                    <a:pt x="0" y="0"/>
                  </a:moveTo>
                  <a:lnTo>
                    <a:pt x="88450" y="0"/>
                  </a:lnTo>
                  <a:lnTo>
                    <a:pt x="88450" y="520006"/>
                  </a:lnTo>
                  <a:lnTo>
                    <a:pt x="0" y="520006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CCCA179-506A-4CBA-A0D5-9BC7CF796DE6}"/>
                </a:ext>
              </a:extLst>
            </p:cNvPr>
            <p:cNvSpPr/>
            <p:nvPr/>
          </p:nvSpPr>
          <p:spPr>
            <a:xfrm>
              <a:off x="9465151" y="5758465"/>
              <a:ext cx="520006" cy="88450"/>
            </a:xfrm>
            <a:custGeom>
              <a:avLst/>
              <a:gdLst>
                <a:gd name="connsiteX0" fmla="*/ 0 w 520006"/>
                <a:gd name="connsiteY0" fmla="*/ 0 h 88450"/>
                <a:gd name="connsiteX1" fmla="*/ 520006 w 520006"/>
                <a:gd name="connsiteY1" fmla="*/ 0 h 88450"/>
                <a:gd name="connsiteX2" fmla="*/ 520006 w 520006"/>
                <a:gd name="connsiteY2" fmla="*/ 88450 h 88450"/>
                <a:gd name="connsiteX3" fmla="*/ 0 w 520006"/>
                <a:gd name="connsiteY3" fmla="*/ 88450 h 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006" h="88450">
                  <a:moveTo>
                    <a:pt x="0" y="0"/>
                  </a:moveTo>
                  <a:lnTo>
                    <a:pt x="520006" y="0"/>
                  </a:lnTo>
                  <a:lnTo>
                    <a:pt x="520006" y="88450"/>
                  </a:lnTo>
                  <a:lnTo>
                    <a:pt x="0" y="88450"/>
                  </a:lnTo>
                  <a:close/>
                </a:path>
              </a:pathLst>
            </a:custGeom>
            <a:solidFill>
              <a:srgbClr val="939598"/>
            </a:solidFill>
            <a:ln w="22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DBCCB169-3880-4D26-9FEF-BDC8FD1C455A}"/>
              </a:ext>
            </a:extLst>
          </p:cNvPr>
          <p:cNvSpPr/>
          <p:nvPr/>
        </p:nvSpPr>
        <p:spPr>
          <a:xfrm>
            <a:off x="3432052" y="5974577"/>
            <a:ext cx="22279" cy="64833"/>
          </a:xfrm>
          <a:custGeom>
            <a:avLst/>
            <a:gdLst>
              <a:gd name="connsiteX0" fmla="*/ 0 w 22279"/>
              <a:gd name="connsiteY0" fmla="*/ 64834 h 64833"/>
              <a:gd name="connsiteX1" fmla="*/ 0 w 22279"/>
              <a:gd name="connsiteY1" fmla="*/ 0 h 6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79" h="64833">
                <a:moveTo>
                  <a:pt x="0" y="64834"/>
                </a:moveTo>
                <a:lnTo>
                  <a:pt x="0" y="0"/>
                </a:lnTo>
              </a:path>
            </a:pathLst>
          </a:custGeom>
          <a:ln w="75126" cap="flat">
            <a:solidFill>
              <a:srgbClr val="39B54A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0A138A4-D3C8-4A95-B5A7-7AC5F3DB82BA}"/>
              </a:ext>
            </a:extLst>
          </p:cNvPr>
          <p:cNvSpPr/>
          <p:nvPr/>
        </p:nvSpPr>
        <p:spPr>
          <a:xfrm>
            <a:off x="12088577" y="5983489"/>
            <a:ext cx="22279" cy="45450"/>
          </a:xfrm>
          <a:custGeom>
            <a:avLst/>
            <a:gdLst>
              <a:gd name="connsiteX0" fmla="*/ 0 w 22279"/>
              <a:gd name="connsiteY0" fmla="*/ 45450 h 45450"/>
              <a:gd name="connsiteX1" fmla="*/ 0 w 22279"/>
              <a:gd name="connsiteY1" fmla="*/ 0 h 4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79" h="45450">
                <a:moveTo>
                  <a:pt x="0" y="45450"/>
                </a:moveTo>
                <a:lnTo>
                  <a:pt x="0" y="0"/>
                </a:lnTo>
              </a:path>
            </a:pathLst>
          </a:custGeom>
          <a:ln w="75126" cap="flat">
            <a:solidFill>
              <a:srgbClr val="27AAE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07875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p41"/>
          <p:cNvGrpSpPr/>
          <p:nvPr/>
        </p:nvGrpSpPr>
        <p:grpSpPr>
          <a:xfrm>
            <a:off x="9790909" y="-620171"/>
            <a:ext cx="15135979" cy="14956347"/>
            <a:chOff x="4222400" y="3199525"/>
            <a:chExt cx="1493525" cy="1475800"/>
          </a:xfrm>
        </p:grpSpPr>
        <p:sp>
          <p:nvSpPr>
            <p:cNvPr id="2330" name="Google Shape;2330;p41"/>
            <p:cNvSpPr/>
            <p:nvPr/>
          </p:nvSpPr>
          <p:spPr>
            <a:xfrm>
              <a:off x="4404200" y="4014400"/>
              <a:ext cx="685300" cy="475925"/>
            </a:xfrm>
            <a:custGeom>
              <a:avLst/>
              <a:gdLst/>
              <a:ahLst/>
              <a:cxnLst/>
              <a:rect l="l" t="t" r="r" b="b"/>
              <a:pathLst>
                <a:path w="27412" h="19037" extrusionOk="0">
                  <a:moveTo>
                    <a:pt x="0" y="0"/>
                  </a:moveTo>
                  <a:lnTo>
                    <a:pt x="0" y="19037"/>
                  </a:lnTo>
                  <a:lnTo>
                    <a:pt x="27411" y="19037"/>
                  </a:lnTo>
                  <a:lnTo>
                    <a:pt x="2741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1"/>
            <p:cNvSpPr/>
            <p:nvPr/>
          </p:nvSpPr>
          <p:spPr>
            <a:xfrm>
              <a:off x="5049975" y="4076350"/>
              <a:ext cx="121250" cy="414075"/>
            </a:xfrm>
            <a:custGeom>
              <a:avLst/>
              <a:gdLst/>
              <a:ahLst/>
              <a:cxnLst/>
              <a:rect l="l" t="t" r="r" b="b"/>
              <a:pathLst>
                <a:path w="4850" h="16563" extrusionOk="0">
                  <a:moveTo>
                    <a:pt x="1" y="0"/>
                  </a:moveTo>
                  <a:lnTo>
                    <a:pt x="1" y="16562"/>
                  </a:lnTo>
                  <a:lnTo>
                    <a:pt x="4850" y="16562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1"/>
            <p:cNvSpPr/>
            <p:nvPr/>
          </p:nvSpPr>
          <p:spPr>
            <a:xfrm>
              <a:off x="50781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0" y="0"/>
                  </a:moveTo>
                  <a:lnTo>
                    <a:pt x="0" y="15131"/>
                  </a:lnTo>
                  <a:lnTo>
                    <a:pt x="4849" y="15131"/>
                  </a:lnTo>
                  <a:lnTo>
                    <a:pt x="48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1"/>
            <p:cNvSpPr/>
            <p:nvPr/>
          </p:nvSpPr>
          <p:spPr>
            <a:xfrm>
              <a:off x="5106225" y="4144525"/>
              <a:ext cx="121350" cy="345900"/>
            </a:xfrm>
            <a:custGeom>
              <a:avLst/>
              <a:gdLst/>
              <a:ahLst/>
              <a:cxnLst/>
              <a:rect l="l" t="t" r="r" b="b"/>
              <a:pathLst>
                <a:path w="4854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3" y="13835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1"/>
            <p:cNvSpPr/>
            <p:nvPr/>
          </p:nvSpPr>
          <p:spPr>
            <a:xfrm>
              <a:off x="5106225" y="4175200"/>
              <a:ext cx="191325" cy="315225"/>
            </a:xfrm>
            <a:custGeom>
              <a:avLst/>
              <a:gdLst/>
              <a:ahLst/>
              <a:cxnLst/>
              <a:rect l="l" t="t" r="r" b="b"/>
              <a:pathLst>
                <a:path w="7653" h="12609" extrusionOk="0">
                  <a:moveTo>
                    <a:pt x="1" y="0"/>
                  </a:moveTo>
                  <a:lnTo>
                    <a:pt x="1" y="12608"/>
                  </a:lnTo>
                  <a:lnTo>
                    <a:pt x="7653" y="12608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1"/>
            <p:cNvSpPr/>
            <p:nvPr/>
          </p:nvSpPr>
          <p:spPr>
            <a:xfrm>
              <a:off x="4348625" y="4076350"/>
              <a:ext cx="121350" cy="413975"/>
            </a:xfrm>
            <a:custGeom>
              <a:avLst/>
              <a:gdLst/>
              <a:ahLst/>
              <a:cxnLst/>
              <a:rect l="l" t="t" r="r" b="b"/>
              <a:pathLst>
                <a:path w="4854" h="16559" extrusionOk="0">
                  <a:moveTo>
                    <a:pt x="1" y="0"/>
                  </a:moveTo>
                  <a:lnTo>
                    <a:pt x="1" y="16559"/>
                  </a:lnTo>
                  <a:lnTo>
                    <a:pt x="4853" y="16559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1"/>
            <p:cNvSpPr/>
            <p:nvPr/>
          </p:nvSpPr>
          <p:spPr>
            <a:xfrm>
              <a:off x="43205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1" y="0"/>
                  </a:moveTo>
                  <a:lnTo>
                    <a:pt x="1" y="15131"/>
                  </a:lnTo>
                  <a:lnTo>
                    <a:pt x="4850" y="15131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1"/>
            <p:cNvSpPr/>
            <p:nvPr/>
          </p:nvSpPr>
          <p:spPr>
            <a:xfrm>
              <a:off x="4292375" y="4144525"/>
              <a:ext cx="121250" cy="345900"/>
            </a:xfrm>
            <a:custGeom>
              <a:avLst/>
              <a:gdLst/>
              <a:ahLst/>
              <a:cxnLst/>
              <a:rect l="l" t="t" r="r" b="b"/>
              <a:pathLst>
                <a:path w="4850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0" y="13835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1"/>
            <p:cNvSpPr/>
            <p:nvPr/>
          </p:nvSpPr>
          <p:spPr>
            <a:xfrm>
              <a:off x="4222400" y="4175200"/>
              <a:ext cx="191225" cy="315125"/>
            </a:xfrm>
            <a:custGeom>
              <a:avLst/>
              <a:gdLst/>
              <a:ahLst/>
              <a:cxnLst/>
              <a:rect l="l" t="t" r="r" b="b"/>
              <a:pathLst>
                <a:path w="7649" h="12605" extrusionOk="0">
                  <a:moveTo>
                    <a:pt x="0" y="0"/>
                  </a:moveTo>
                  <a:lnTo>
                    <a:pt x="0" y="12605"/>
                  </a:lnTo>
                  <a:lnTo>
                    <a:pt x="7649" y="12605"/>
                  </a:lnTo>
                  <a:lnTo>
                    <a:pt x="76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1"/>
            <p:cNvSpPr/>
            <p:nvPr/>
          </p:nvSpPr>
          <p:spPr>
            <a:xfrm>
              <a:off x="4274575" y="4392675"/>
              <a:ext cx="56275" cy="97750"/>
            </a:xfrm>
            <a:custGeom>
              <a:avLst/>
              <a:gdLst/>
              <a:ahLst/>
              <a:cxnLst/>
              <a:rect l="l" t="t" r="r" b="b"/>
              <a:pathLst>
                <a:path w="2251" h="3910" extrusionOk="0">
                  <a:moveTo>
                    <a:pt x="1121" y="0"/>
                  </a:moveTo>
                  <a:cubicBezTo>
                    <a:pt x="502" y="0"/>
                    <a:pt x="4" y="504"/>
                    <a:pt x="4" y="1124"/>
                  </a:cubicBezTo>
                  <a:lnTo>
                    <a:pt x="1" y="3909"/>
                  </a:lnTo>
                  <a:lnTo>
                    <a:pt x="2251" y="3909"/>
                  </a:lnTo>
                  <a:lnTo>
                    <a:pt x="2251" y="1124"/>
                  </a:lnTo>
                  <a:cubicBezTo>
                    <a:pt x="2251" y="505"/>
                    <a:pt x="1750" y="0"/>
                    <a:pt x="1128" y="0"/>
                  </a:cubicBezTo>
                  <a:cubicBezTo>
                    <a:pt x="1125" y="0"/>
                    <a:pt x="1123" y="0"/>
                    <a:pt x="1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1"/>
            <p:cNvSpPr/>
            <p:nvPr/>
          </p:nvSpPr>
          <p:spPr>
            <a:xfrm>
              <a:off x="4288675" y="4304975"/>
              <a:ext cx="28100" cy="48850"/>
            </a:xfrm>
            <a:custGeom>
              <a:avLst/>
              <a:gdLst/>
              <a:ahLst/>
              <a:cxnLst/>
              <a:rect l="l" t="t" r="r" b="b"/>
              <a:pathLst>
                <a:path w="1124" h="1954" extrusionOk="0">
                  <a:moveTo>
                    <a:pt x="564" y="0"/>
                  </a:moveTo>
                  <a:cubicBezTo>
                    <a:pt x="253" y="0"/>
                    <a:pt x="0" y="249"/>
                    <a:pt x="0" y="560"/>
                  </a:cubicBezTo>
                  <a:lnTo>
                    <a:pt x="0" y="1953"/>
                  </a:lnTo>
                  <a:lnTo>
                    <a:pt x="1123" y="1953"/>
                  </a:lnTo>
                  <a:lnTo>
                    <a:pt x="1123" y="560"/>
                  </a:lnTo>
                  <a:cubicBezTo>
                    <a:pt x="1123" y="249"/>
                    <a:pt x="871" y="0"/>
                    <a:pt x="5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1"/>
            <p:cNvSpPr/>
            <p:nvPr/>
          </p:nvSpPr>
          <p:spPr>
            <a:xfrm>
              <a:off x="4380950" y="3906050"/>
              <a:ext cx="758125" cy="584375"/>
            </a:xfrm>
            <a:custGeom>
              <a:avLst/>
              <a:gdLst/>
              <a:ahLst/>
              <a:cxnLst/>
              <a:rect l="l" t="t" r="r" b="b"/>
              <a:pathLst>
                <a:path w="30325" h="23375" extrusionOk="0">
                  <a:moveTo>
                    <a:pt x="0" y="0"/>
                  </a:moveTo>
                  <a:lnTo>
                    <a:pt x="0" y="23374"/>
                  </a:lnTo>
                  <a:lnTo>
                    <a:pt x="4455" y="23374"/>
                  </a:lnTo>
                  <a:lnTo>
                    <a:pt x="4455" y="17323"/>
                  </a:lnTo>
                  <a:lnTo>
                    <a:pt x="4317" y="17323"/>
                  </a:lnTo>
                  <a:cubicBezTo>
                    <a:pt x="4103" y="16970"/>
                    <a:pt x="3992" y="16566"/>
                    <a:pt x="3992" y="16154"/>
                  </a:cubicBezTo>
                  <a:cubicBezTo>
                    <a:pt x="3992" y="14900"/>
                    <a:pt x="5714" y="13725"/>
                    <a:pt x="6266" y="13725"/>
                  </a:cubicBezTo>
                  <a:cubicBezTo>
                    <a:pt x="6819" y="13725"/>
                    <a:pt x="8541" y="14900"/>
                    <a:pt x="8541" y="16154"/>
                  </a:cubicBezTo>
                  <a:cubicBezTo>
                    <a:pt x="8541" y="16566"/>
                    <a:pt x="8430" y="16970"/>
                    <a:pt x="8216" y="17323"/>
                  </a:cubicBezTo>
                  <a:lnTo>
                    <a:pt x="8001" y="17323"/>
                  </a:lnTo>
                  <a:lnTo>
                    <a:pt x="8001" y="23374"/>
                  </a:lnTo>
                  <a:lnTo>
                    <a:pt x="9716" y="23374"/>
                  </a:lnTo>
                  <a:lnTo>
                    <a:pt x="9716" y="16721"/>
                  </a:lnTo>
                  <a:lnTo>
                    <a:pt x="9792" y="16721"/>
                  </a:lnTo>
                  <a:cubicBezTo>
                    <a:pt x="9522" y="16044"/>
                    <a:pt x="9384" y="15318"/>
                    <a:pt x="9384" y="14589"/>
                  </a:cubicBezTo>
                  <a:cubicBezTo>
                    <a:pt x="9384" y="11399"/>
                    <a:pt x="13753" y="8413"/>
                    <a:pt x="15163" y="8413"/>
                  </a:cubicBezTo>
                  <a:cubicBezTo>
                    <a:pt x="16569" y="8413"/>
                    <a:pt x="20941" y="11395"/>
                    <a:pt x="20941" y="14589"/>
                  </a:cubicBezTo>
                  <a:cubicBezTo>
                    <a:pt x="20941" y="15318"/>
                    <a:pt x="20803" y="16044"/>
                    <a:pt x="20534" y="16721"/>
                  </a:cubicBezTo>
                  <a:lnTo>
                    <a:pt x="20606" y="16721"/>
                  </a:lnTo>
                  <a:lnTo>
                    <a:pt x="20606" y="23374"/>
                  </a:lnTo>
                  <a:lnTo>
                    <a:pt x="22269" y="23374"/>
                  </a:lnTo>
                  <a:lnTo>
                    <a:pt x="22269" y="17323"/>
                  </a:lnTo>
                  <a:lnTo>
                    <a:pt x="22106" y="17323"/>
                  </a:lnTo>
                  <a:cubicBezTo>
                    <a:pt x="21892" y="16970"/>
                    <a:pt x="21781" y="16566"/>
                    <a:pt x="21781" y="16154"/>
                  </a:cubicBezTo>
                  <a:cubicBezTo>
                    <a:pt x="21781" y="14900"/>
                    <a:pt x="23502" y="13725"/>
                    <a:pt x="24055" y="13725"/>
                  </a:cubicBezTo>
                  <a:cubicBezTo>
                    <a:pt x="24608" y="13725"/>
                    <a:pt x="26330" y="14900"/>
                    <a:pt x="26330" y="16154"/>
                  </a:cubicBezTo>
                  <a:cubicBezTo>
                    <a:pt x="26330" y="16566"/>
                    <a:pt x="26219" y="16970"/>
                    <a:pt x="26005" y="17323"/>
                  </a:cubicBezTo>
                  <a:lnTo>
                    <a:pt x="25811" y="17323"/>
                  </a:lnTo>
                  <a:lnTo>
                    <a:pt x="25811" y="23374"/>
                  </a:lnTo>
                  <a:lnTo>
                    <a:pt x="30325" y="23374"/>
                  </a:lnTo>
                  <a:lnTo>
                    <a:pt x="303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1"/>
            <p:cNvSpPr/>
            <p:nvPr/>
          </p:nvSpPr>
          <p:spPr>
            <a:xfrm>
              <a:off x="4427525" y="4014750"/>
              <a:ext cx="664900" cy="324300"/>
            </a:xfrm>
            <a:custGeom>
              <a:avLst/>
              <a:gdLst/>
              <a:ahLst/>
              <a:cxnLst/>
              <a:rect l="l" t="t" r="r" b="b"/>
              <a:pathLst>
                <a:path w="26596" h="12972" extrusionOk="0">
                  <a:moveTo>
                    <a:pt x="0" y="0"/>
                  </a:moveTo>
                  <a:lnTo>
                    <a:pt x="0" y="12971"/>
                  </a:lnTo>
                  <a:lnTo>
                    <a:pt x="2454" y="12971"/>
                  </a:lnTo>
                  <a:cubicBezTo>
                    <a:pt x="2240" y="12619"/>
                    <a:pt x="2129" y="12218"/>
                    <a:pt x="2129" y="11806"/>
                  </a:cubicBezTo>
                  <a:cubicBezTo>
                    <a:pt x="2129" y="10552"/>
                    <a:pt x="3851" y="9377"/>
                    <a:pt x="4403" y="9377"/>
                  </a:cubicBezTo>
                  <a:cubicBezTo>
                    <a:pt x="4956" y="9377"/>
                    <a:pt x="6678" y="10552"/>
                    <a:pt x="6678" y="11806"/>
                  </a:cubicBezTo>
                  <a:cubicBezTo>
                    <a:pt x="6678" y="12218"/>
                    <a:pt x="6567" y="12619"/>
                    <a:pt x="6353" y="12971"/>
                  </a:cubicBezTo>
                  <a:lnTo>
                    <a:pt x="7791" y="12971"/>
                  </a:lnTo>
                  <a:cubicBezTo>
                    <a:pt x="7300" y="12062"/>
                    <a:pt x="7044" y="11046"/>
                    <a:pt x="7047" y="10016"/>
                  </a:cubicBezTo>
                  <a:cubicBezTo>
                    <a:pt x="7047" y="6563"/>
                    <a:pt x="11776" y="3335"/>
                    <a:pt x="13296" y="3335"/>
                  </a:cubicBezTo>
                  <a:cubicBezTo>
                    <a:pt x="14820" y="3335"/>
                    <a:pt x="19548" y="6563"/>
                    <a:pt x="19548" y="10016"/>
                  </a:cubicBezTo>
                  <a:cubicBezTo>
                    <a:pt x="19548" y="11046"/>
                    <a:pt x="19293" y="12062"/>
                    <a:pt x="18805" y="12971"/>
                  </a:cubicBezTo>
                  <a:lnTo>
                    <a:pt x="20240" y="12971"/>
                  </a:lnTo>
                  <a:cubicBezTo>
                    <a:pt x="20029" y="12619"/>
                    <a:pt x="19918" y="12218"/>
                    <a:pt x="19918" y="11806"/>
                  </a:cubicBezTo>
                  <a:cubicBezTo>
                    <a:pt x="19918" y="10552"/>
                    <a:pt x="21636" y="9377"/>
                    <a:pt x="22192" y="9377"/>
                  </a:cubicBezTo>
                  <a:cubicBezTo>
                    <a:pt x="22745" y="9377"/>
                    <a:pt x="24467" y="10552"/>
                    <a:pt x="24467" y="11806"/>
                  </a:cubicBezTo>
                  <a:cubicBezTo>
                    <a:pt x="24467" y="12218"/>
                    <a:pt x="24353" y="12619"/>
                    <a:pt x="24142" y="12971"/>
                  </a:cubicBezTo>
                  <a:lnTo>
                    <a:pt x="26596" y="12971"/>
                  </a:lnTo>
                  <a:lnTo>
                    <a:pt x="2659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4977825" y="4240950"/>
              <a:ext cx="8925" cy="12475"/>
            </a:xfrm>
            <a:custGeom>
              <a:avLst/>
              <a:gdLst/>
              <a:ahLst/>
              <a:cxnLst/>
              <a:rect l="l" t="t" r="r" b="b"/>
              <a:pathLst>
                <a:path w="357" h="499" extrusionOk="0">
                  <a:moveTo>
                    <a:pt x="180" y="0"/>
                  </a:moveTo>
                  <a:cubicBezTo>
                    <a:pt x="80" y="0"/>
                    <a:pt x="1" y="80"/>
                    <a:pt x="1" y="177"/>
                  </a:cubicBezTo>
                  <a:lnTo>
                    <a:pt x="1" y="498"/>
                  </a:lnTo>
                  <a:lnTo>
                    <a:pt x="357" y="498"/>
                  </a:lnTo>
                  <a:lnTo>
                    <a:pt x="357" y="177"/>
                  </a:lnTo>
                  <a:cubicBezTo>
                    <a:pt x="357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1"/>
            <p:cNvSpPr/>
            <p:nvPr/>
          </p:nvSpPr>
          <p:spPr>
            <a:xfrm>
              <a:off x="4533200" y="4240950"/>
              <a:ext cx="8825" cy="12475"/>
            </a:xfrm>
            <a:custGeom>
              <a:avLst/>
              <a:gdLst/>
              <a:ahLst/>
              <a:cxnLst/>
              <a:rect l="l" t="t" r="r" b="b"/>
              <a:pathLst>
                <a:path w="353" h="499" extrusionOk="0">
                  <a:moveTo>
                    <a:pt x="176" y="0"/>
                  </a:moveTo>
                  <a:cubicBezTo>
                    <a:pt x="80" y="0"/>
                    <a:pt x="0" y="80"/>
                    <a:pt x="0" y="177"/>
                  </a:cubicBezTo>
                  <a:lnTo>
                    <a:pt x="0" y="498"/>
                  </a:lnTo>
                  <a:lnTo>
                    <a:pt x="353" y="498"/>
                  </a:lnTo>
                  <a:lnTo>
                    <a:pt x="353" y="177"/>
                  </a:lnTo>
                  <a:cubicBezTo>
                    <a:pt x="353" y="80"/>
                    <a:pt x="273" y="0"/>
                    <a:pt x="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1"/>
            <p:cNvSpPr/>
            <p:nvPr/>
          </p:nvSpPr>
          <p:spPr>
            <a:xfrm>
              <a:off x="5058800" y="4357850"/>
              <a:ext cx="46150" cy="80900"/>
            </a:xfrm>
            <a:custGeom>
              <a:avLst/>
              <a:gdLst/>
              <a:ahLst/>
              <a:cxnLst/>
              <a:rect l="l" t="t" r="r" b="b"/>
              <a:pathLst>
                <a:path w="1846" h="3236" extrusionOk="0">
                  <a:moveTo>
                    <a:pt x="923" y="1"/>
                  </a:moveTo>
                  <a:cubicBezTo>
                    <a:pt x="415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6" y="3236"/>
                  </a:lnTo>
                  <a:lnTo>
                    <a:pt x="1846" y="923"/>
                  </a:lnTo>
                  <a:cubicBezTo>
                    <a:pt x="1846" y="412"/>
                    <a:pt x="1434" y="1"/>
                    <a:pt x="92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1"/>
            <p:cNvSpPr/>
            <p:nvPr/>
          </p:nvSpPr>
          <p:spPr>
            <a:xfrm>
              <a:off x="4415000" y="4357850"/>
              <a:ext cx="46075" cy="80900"/>
            </a:xfrm>
            <a:custGeom>
              <a:avLst/>
              <a:gdLst/>
              <a:ahLst/>
              <a:cxnLst/>
              <a:rect l="l" t="t" r="r" b="b"/>
              <a:pathLst>
                <a:path w="1843" h="3236" extrusionOk="0">
                  <a:moveTo>
                    <a:pt x="920" y="1"/>
                  </a:moveTo>
                  <a:cubicBezTo>
                    <a:pt x="411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2" y="3236"/>
                  </a:lnTo>
                  <a:lnTo>
                    <a:pt x="1842" y="923"/>
                  </a:lnTo>
                  <a:cubicBezTo>
                    <a:pt x="1842" y="412"/>
                    <a:pt x="1431" y="1"/>
                    <a:pt x="92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1"/>
            <p:cNvSpPr/>
            <p:nvPr/>
          </p:nvSpPr>
          <p:spPr>
            <a:xfrm>
              <a:off x="4400900" y="3938625"/>
              <a:ext cx="718150" cy="396700"/>
            </a:xfrm>
            <a:custGeom>
              <a:avLst/>
              <a:gdLst/>
              <a:ahLst/>
              <a:cxnLst/>
              <a:rect l="l" t="t" r="r" b="b"/>
              <a:pathLst>
                <a:path w="28726" h="15868" extrusionOk="0">
                  <a:moveTo>
                    <a:pt x="1" y="0"/>
                  </a:moveTo>
                  <a:lnTo>
                    <a:pt x="1" y="15868"/>
                  </a:lnTo>
                  <a:lnTo>
                    <a:pt x="263" y="15868"/>
                  </a:lnTo>
                  <a:lnTo>
                    <a:pt x="263" y="266"/>
                  </a:lnTo>
                  <a:lnTo>
                    <a:pt x="28459" y="266"/>
                  </a:lnTo>
                  <a:lnTo>
                    <a:pt x="28459" y="15868"/>
                  </a:lnTo>
                  <a:lnTo>
                    <a:pt x="28725" y="15868"/>
                  </a:lnTo>
                  <a:lnTo>
                    <a:pt x="2872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1"/>
            <p:cNvSpPr/>
            <p:nvPr/>
          </p:nvSpPr>
          <p:spPr>
            <a:xfrm>
              <a:off x="46023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208" y="0"/>
                  </a:moveTo>
                  <a:cubicBezTo>
                    <a:pt x="93" y="0"/>
                    <a:pt x="0" y="93"/>
                    <a:pt x="0" y="211"/>
                  </a:cubicBezTo>
                  <a:lnTo>
                    <a:pt x="0" y="6556"/>
                  </a:lnTo>
                  <a:lnTo>
                    <a:pt x="1787" y="6556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1"/>
            <p:cNvSpPr/>
            <p:nvPr/>
          </p:nvSpPr>
          <p:spPr>
            <a:xfrm>
              <a:off x="48729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1" y="0"/>
                  </a:moveTo>
                  <a:lnTo>
                    <a:pt x="1" y="6556"/>
                  </a:lnTo>
                  <a:lnTo>
                    <a:pt x="1788" y="6556"/>
                  </a:lnTo>
                  <a:lnTo>
                    <a:pt x="1788" y="211"/>
                  </a:lnTo>
                  <a:cubicBezTo>
                    <a:pt x="1788" y="93"/>
                    <a:pt x="1694" y="0"/>
                    <a:pt x="15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1"/>
            <p:cNvSpPr/>
            <p:nvPr/>
          </p:nvSpPr>
          <p:spPr>
            <a:xfrm>
              <a:off x="4514525" y="4084050"/>
              <a:ext cx="46425" cy="118375"/>
            </a:xfrm>
            <a:custGeom>
              <a:avLst/>
              <a:gdLst/>
              <a:ahLst/>
              <a:cxnLst/>
              <a:rect l="l" t="t" r="r" b="b"/>
              <a:pathLst>
                <a:path w="1857" h="4735" extrusionOk="0">
                  <a:moveTo>
                    <a:pt x="930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7" y="4735"/>
                  </a:lnTo>
                  <a:lnTo>
                    <a:pt x="1857" y="930"/>
                  </a:lnTo>
                  <a:cubicBezTo>
                    <a:pt x="1857" y="415"/>
                    <a:pt x="1442" y="0"/>
                    <a:pt x="93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1"/>
            <p:cNvSpPr/>
            <p:nvPr/>
          </p:nvSpPr>
          <p:spPr>
            <a:xfrm>
              <a:off x="4959075" y="4084050"/>
              <a:ext cx="46350" cy="118375"/>
            </a:xfrm>
            <a:custGeom>
              <a:avLst/>
              <a:gdLst/>
              <a:ahLst/>
              <a:cxnLst/>
              <a:rect l="l" t="t" r="r" b="b"/>
              <a:pathLst>
                <a:path w="1854" h="4735" extrusionOk="0">
                  <a:moveTo>
                    <a:pt x="927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0" y="4735"/>
                  </a:lnTo>
                  <a:lnTo>
                    <a:pt x="1853" y="930"/>
                  </a:lnTo>
                  <a:cubicBezTo>
                    <a:pt x="1853" y="415"/>
                    <a:pt x="1439" y="0"/>
                    <a:pt x="92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1"/>
            <p:cNvSpPr/>
            <p:nvPr/>
          </p:nvSpPr>
          <p:spPr>
            <a:xfrm>
              <a:off x="44498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1"/>
            <p:cNvSpPr/>
            <p:nvPr/>
          </p:nvSpPr>
          <p:spPr>
            <a:xfrm>
              <a:off x="4466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1"/>
            <p:cNvSpPr/>
            <p:nvPr/>
          </p:nvSpPr>
          <p:spPr>
            <a:xfrm>
              <a:off x="4483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1"/>
            <p:cNvSpPr/>
            <p:nvPr/>
          </p:nvSpPr>
          <p:spPr>
            <a:xfrm>
              <a:off x="45003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1"/>
            <p:cNvSpPr/>
            <p:nvPr/>
          </p:nvSpPr>
          <p:spPr>
            <a:xfrm>
              <a:off x="4517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1"/>
            <p:cNvSpPr/>
            <p:nvPr/>
          </p:nvSpPr>
          <p:spPr>
            <a:xfrm>
              <a:off x="45343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1"/>
            <p:cNvSpPr/>
            <p:nvPr/>
          </p:nvSpPr>
          <p:spPr>
            <a:xfrm>
              <a:off x="4551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1"/>
            <p:cNvSpPr/>
            <p:nvPr/>
          </p:nvSpPr>
          <p:spPr>
            <a:xfrm>
              <a:off x="45681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1"/>
            <p:cNvSpPr/>
            <p:nvPr/>
          </p:nvSpPr>
          <p:spPr>
            <a:xfrm>
              <a:off x="45848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50"/>
                  </a:lnTo>
                  <a:lnTo>
                    <a:pt x="245" y="495"/>
                  </a:lnTo>
                  <a:lnTo>
                    <a:pt x="494" y="25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1"/>
            <p:cNvSpPr/>
            <p:nvPr/>
          </p:nvSpPr>
          <p:spPr>
            <a:xfrm>
              <a:off x="46018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1"/>
            <p:cNvSpPr/>
            <p:nvPr/>
          </p:nvSpPr>
          <p:spPr>
            <a:xfrm>
              <a:off x="46186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1"/>
            <p:cNvSpPr/>
            <p:nvPr/>
          </p:nvSpPr>
          <p:spPr>
            <a:xfrm>
              <a:off x="46356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1"/>
            <p:cNvSpPr/>
            <p:nvPr/>
          </p:nvSpPr>
          <p:spPr>
            <a:xfrm>
              <a:off x="4652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1"/>
            <p:cNvSpPr/>
            <p:nvPr/>
          </p:nvSpPr>
          <p:spPr>
            <a:xfrm>
              <a:off x="46692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41"/>
            <p:cNvSpPr/>
            <p:nvPr/>
          </p:nvSpPr>
          <p:spPr>
            <a:xfrm>
              <a:off x="4686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1"/>
            <p:cNvSpPr/>
            <p:nvPr/>
          </p:nvSpPr>
          <p:spPr>
            <a:xfrm>
              <a:off x="4703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1"/>
            <p:cNvSpPr/>
            <p:nvPr/>
          </p:nvSpPr>
          <p:spPr>
            <a:xfrm>
              <a:off x="47200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1"/>
            <p:cNvSpPr/>
            <p:nvPr/>
          </p:nvSpPr>
          <p:spPr>
            <a:xfrm>
              <a:off x="47368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1"/>
            <p:cNvSpPr/>
            <p:nvPr/>
          </p:nvSpPr>
          <p:spPr>
            <a:xfrm>
              <a:off x="4753875" y="4019050"/>
              <a:ext cx="12450" cy="12400"/>
            </a:xfrm>
            <a:custGeom>
              <a:avLst/>
              <a:gdLst/>
              <a:ahLst/>
              <a:cxnLst/>
              <a:rect l="l" t="t" r="r" b="b"/>
              <a:pathLst>
                <a:path w="498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8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1"/>
            <p:cNvSpPr/>
            <p:nvPr/>
          </p:nvSpPr>
          <p:spPr>
            <a:xfrm>
              <a:off x="47706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1"/>
            <p:cNvSpPr/>
            <p:nvPr/>
          </p:nvSpPr>
          <p:spPr>
            <a:xfrm>
              <a:off x="4787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1"/>
            <p:cNvSpPr/>
            <p:nvPr/>
          </p:nvSpPr>
          <p:spPr>
            <a:xfrm>
              <a:off x="4804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1"/>
            <p:cNvSpPr/>
            <p:nvPr/>
          </p:nvSpPr>
          <p:spPr>
            <a:xfrm>
              <a:off x="48213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1"/>
            <p:cNvSpPr/>
            <p:nvPr/>
          </p:nvSpPr>
          <p:spPr>
            <a:xfrm>
              <a:off x="48383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1"/>
            <p:cNvSpPr/>
            <p:nvPr/>
          </p:nvSpPr>
          <p:spPr>
            <a:xfrm>
              <a:off x="48551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1"/>
            <p:cNvSpPr/>
            <p:nvPr/>
          </p:nvSpPr>
          <p:spPr>
            <a:xfrm>
              <a:off x="48721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46"/>
                  </a:lnTo>
                  <a:lnTo>
                    <a:pt x="250" y="495"/>
                  </a:lnTo>
                  <a:lnTo>
                    <a:pt x="495" y="246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1"/>
            <p:cNvSpPr/>
            <p:nvPr/>
          </p:nvSpPr>
          <p:spPr>
            <a:xfrm>
              <a:off x="48889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1"/>
            <p:cNvSpPr/>
            <p:nvPr/>
          </p:nvSpPr>
          <p:spPr>
            <a:xfrm>
              <a:off x="49059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1"/>
            <p:cNvSpPr/>
            <p:nvPr/>
          </p:nvSpPr>
          <p:spPr>
            <a:xfrm>
              <a:off x="4922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1"/>
            <p:cNvSpPr/>
            <p:nvPr/>
          </p:nvSpPr>
          <p:spPr>
            <a:xfrm>
              <a:off x="49395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1"/>
            <p:cNvSpPr/>
            <p:nvPr/>
          </p:nvSpPr>
          <p:spPr>
            <a:xfrm>
              <a:off x="49566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1"/>
            <p:cNvSpPr/>
            <p:nvPr/>
          </p:nvSpPr>
          <p:spPr>
            <a:xfrm>
              <a:off x="4973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1"/>
            <p:cNvSpPr/>
            <p:nvPr/>
          </p:nvSpPr>
          <p:spPr>
            <a:xfrm>
              <a:off x="49904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1"/>
            <p:cNvSpPr/>
            <p:nvPr/>
          </p:nvSpPr>
          <p:spPr>
            <a:xfrm>
              <a:off x="500720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1"/>
            <p:cNvSpPr/>
            <p:nvPr/>
          </p:nvSpPr>
          <p:spPr>
            <a:xfrm>
              <a:off x="50242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1"/>
            <p:cNvSpPr/>
            <p:nvPr/>
          </p:nvSpPr>
          <p:spPr>
            <a:xfrm>
              <a:off x="50409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1"/>
            <p:cNvSpPr/>
            <p:nvPr/>
          </p:nvSpPr>
          <p:spPr>
            <a:xfrm>
              <a:off x="50580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5"/>
                  </a:lnTo>
                  <a:lnTo>
                    <a:pt x="494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1"/>
            <p:cNvSpPr/>
            <p:nvPr/>
          </p:nvSpPr>
          <p:spPr>
            <a:xfrm>
              <a:off x="5074600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1"/>
            <p:cNvSpPr/>
            <p:nvPr/>
          </p:nvSpPr>
          <p:spPr>
            <a:xfrm>
              <a:off x="5074775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4"/>
                  </a:lnTo>
                  <a:lnTo>
                    <a:pt x="495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5074600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5074775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4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5074600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50747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50747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5074775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5074775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5074775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5074775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1"/>
            <p:cNvSpPr/>
            <p:nvPr/>
          </p:nvSpPr>
          <p:spPr>
            <a:xfrm>
              <a:off x="5074600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1"/>
            <p:cNvSpPr/>
            <p:nvPr/>
          </p:nvSpPr>
          <p:spPr>
            <a:xfrm>
              <a:off x="5074775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74600" y="42802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1"/>
            <p:cNvSpPr/>
            <p:nvPr/>
          </p:nvSpPr>
          <p:spPr>
            <a:xfrm>
              <a:off x="5074775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9"/>
                  </a:lnTo>
                  <a:lnTo>
                    <a:pt x="246" y="494"/>
                  </a:lnTo>
                  <a:lnTo>
                    <a:pt x="495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1"/>
            <p:cNvSpPr/>
            <p:nvPr/>
          </p:nvSpPr>
          <p:spPr>
            <a:xfrm>
              <a:off x="5074600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1"/>
            <p:cNvSpPr/>
            <p:nvPr/>
          </p:nvSpPr>
          <p:spPr>
            <a:xfrm>
              <a:off x="4432625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4432800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4"/>
                  </a:lnTo>
                  <a:lnTo>
                    <a:pt x="494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1"/>
            <p:cNvSpPr/>
            <p:nvPr/>
          </p:nvSpPr>
          <p:spPr>
            <a:xfrm>
              <a:off x="4432625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1"/>
            <p:cNvSpPr/>
            <p:nvPr/>
          </p:nvSpPr>
          <p:spPr>
            <a:xfrm>
              <a:off x="4432800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4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1"/>
            <p:cNvSpPr/>
            <p:nvPr/>
          </p:nvSpPr>
          <p:spPr>
            <a:xfrm>
              <a:off x="4432625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1"/>
            <p:cNvSpPr/>
            <p:nvPr/>
          </p:nvSpPr>
          <p:spPr>
            <a:xfrm>
              <a:off x="44328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1"/>
            <p:cNvSpPr/>
            <p:nvPr/>
          </p:nvSpPr>
          <p:spPr>
            <a:xfrm>
              <a:off x="44328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9"/>
                  </a:lnTo>
                  <a:lnTo>
                    <a:pt x="246" y="494"/>
                  </a:lnTo>
                  <a:lnTo>
                    <a:pt x="494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4432800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4432800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4432800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4432800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4432625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432800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4432625" y="428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4432800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4432625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4478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4495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45136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4531300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2"/>
                  </a:lnTo>
                  <a:lnTo>
                    <a:pt x="246" y="487"/>
                  </a:lnTo>
                  <a:lnTo>
                    <a:pt x="491" y="24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45492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4567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4584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4602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4620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4638100" y="4063050"/>
              <a:ext cx="12200" cy="12200"/>
            </a:xfrm>
            <a:custGeom>
              <a:avLst/>
              <a:gdLst/>
              <a:ahLst/>
              <a:cxnLst/>
              <a:rect l="l" t="t" r="r" b="b"/>
              <a:pathLst>
                <a:path w="488" h="488" extrusionOk="0">
                  <a:moveTo>
                    <a:pt x="242" y="0"/>
                  </a:moveTo>
                  <a:lnTo>
                    <a:pt x="0" y="242"/>
                  </a:lnTo>
                  <a:lnTo>
                    <a:pt x="242" y="487"/>
                  </a:lnTo>
                  <a:lnTo>
                    <a:pt x="487" y="242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46559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46737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4691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4709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4727175" y="406295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1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8" y="246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47448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47626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47804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47982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8160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48338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48515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48693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87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48872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9050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9228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9406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4958225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4976025" y="40630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49939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50117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50295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4782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44960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4567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4584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46027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46205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6381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656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673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4691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4709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4727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4780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4798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4816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4833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4851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486940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48873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49051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4922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49407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5011875" y="40854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8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5029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4478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4495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4567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4584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4602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46203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4638100" y="410780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0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7" y="24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46559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46737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4691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48160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48338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4851500" y="41078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4869300" y="4107875"/>
              <a:ext cx="12300" cy="12225"/>
            </a:xfrm>
            <a:custGeom>
              <a:avLst/>
              <a:gdLst/>
              <a:ahLst/>
              <a:cxnLst/>
              <a:rect l="l" t="t" r="r" b="b"/>
              <a:pathLst>
                <a:path w="492" h="489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48872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49050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49228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49406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50117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50295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44782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44960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4567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45849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46027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46205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46381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4656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4851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486940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48873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49051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49229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49407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50118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5029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4478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4495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4567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4584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1"/>
            <p:cNvSpPr/>
            <p:nvPr/>
          </p:nvSpPr>
          <p:spPr>
            <a:xfrm>
              <a:off x="46025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1"/>
            <p:cNvSpPr/>
            <p:nvPr/>
          </p:nvSpPr>
          <p:spPr>
            <a:xfrm>
              <a:off x="46203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1"/>
            <p:cNvSpPr/>
            <p:nvPr/>
          </p:nvSpPr>
          <p:spPr>
            <a:xfrm>
              <a:off x="4638100" y="4152650"/>
              <a:ext cx="12200" cy="12275"/>
            </a:xfrm>
            <a:custGeom>
              <a:avLst/>
              <a:gdLst/>
              <a:ahLst/>
              <a:cxnLst/>
              <a:rect l="l" t="t" r="r" b="b"/>
              <a:pathLst>
                <a:path w="488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87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1"/>
            <p:cNvSpPr/>
            <p:nvPr/>
          </p:nvSpPr>
          <p:spPr>
            <a:xfrm>
              <a:off x="4869300" y="41527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1"/>
            <p:cNvSpPr/>
            <p:nvPr/>
          </p:nvSpPr>
          <p:spPr>
            <a:xfrm>
              <a:off x="48872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1"/>
            <p:cNvSpPr/>
            <p:nvPr/>
          </p:nvSpPr>
          <p:spPr>
            <a:xfrm>
              <a:off x="49050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1"/>
            <p:cNvSpPr/>
            <p:nvPr/>
          </p:nvSpPr>
          <p:spPr>
            <a:xfrm>
              <a:off x="49228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1"/>
            <p:cNvSpPr/>
            <p:nvPr/>
          </p:nvSpPr>
          <p:spPr>
            <a:xfrm>
              <a:off x="49406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1"/>
            <p:cNvSpPr/>
            <p:nvPr/>
          </p:nvSpPr>
          <p:spPr>
            <a:xfrm>
              <a:off x="50117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1"/>
            <p:cNvSpPr/>
            <p:nvPr/>
          </p:nvSpPr>
          <p:spPr>
            <a:xfrm>
              <a:off x="50295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1"/>
            <p:cNvSpPr/>
            <p:nvPr/>
          </p:nvSpPr>
          <p:spPr>
            <a:xfrm>
              <a:off x="44782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1"/>
            <p:cNvSpPr/>
            <p:nvPr/>
          </p:nvSpPr>
          <p:spPr>
            <a:xfrm>
              <a:off x="44960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1"/>
            <p:cNvSpPr/>
            <p:nvPr/>
          </p:nvSpPr>
          <p:spPr>
            <a:xfrm>
              <a:off x="45671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1"/>
            <p:cNvSpPr/>
            <p:nvPr/>
          </p:nvSpPr>
          <p:spPr>
            <a:xfrm>
              <a:off x="45849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1"/>
            <p:cNvSpPr/>
            <p:nvPr/>
          </p:nvSpPr>
          <p:spPr>
            <a:xfrm>
              <a:off x="46027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1"/>
            <p:cNvSpPr/>
            <p:nvPr/>
          </p:nvSpPr>
          <p:spPr>
            <a:xfrm>
              <a:off x="46205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1"/>
            <p:cNvSpPr/>
            <p:nvPr/>
          </p:nvSpPr>
          <p:spPr>
            <a:xfrm>
              <a:off x="48873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1"/>
            <p:cNvSpPr/>
            <p:nvPr/>
          </p:nvSpPr>
          <p:spPr>
            <a:xfrm>
              <a:off x="49051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1"/>
            <p:cNvSpPr/>
            <p:nvPr/>
          </p:nvSpPr>
          <p:spPr>
            <a:xfrm>
              <a:off x="49229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1"/>
            <p:cNvSpPr/>
            <p:nvPr/>
          </p:nvSpPr>
          <p:spPr>
            <a:xfrm>
              <a:off x="49407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1"/>
            <p:cNvSpPr/>
            <p:nvPr/>
          </p:nvSpPr>
          <p:spPr>
            <a:xfrm>
              <a:off x="50118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1"/>
            <p:cNvSpPr/>
            <p:nvPr/>
          </p:nvSpPr>
          <p:spPr>
            <a:xfrm>
              <a:off x="50296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1"/>
            <p:cNvSpPr/>
            <p:nvPr/>
          </p:nvSpPr>
          <p:spPr>
            <a:xfrm>
              <a:off x="4478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1"/>
            <p:cNvSpPr/>
            <p:nvPr/>
          </p:nvSpPr>
          <p:spPr>
            <a:xfrm>
              <a:off x="4495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1"/>
            <p:cNvSpPr/>
            <p:nvPr/>
          </p:nvSpPr>
          <p:spPr>
            <a:xfrm>
              <a:off x="4567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1"/>
            <p:cNvSpPr/>
            <p:nvPr/>
          </p:nvSpPr>
          <p:spPr>
            <a:xfrm>
              <a:off x="4584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1"/>
            <p:cNvSpPr/>
            <p:nvPr/>
          </p:nvSpPr>
          <p:spPr>
            <a:xfrm>
              <a:off x="4602575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1"/>
            <p:cNvSpPr/>
            <p:nvPr/>
          </p:nvSpPr>
          <p:spPr>
            <a:xfrm>
              <a:off x="49050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1"/>
            <p:cNvSpPr/>
            <p:nvPr/>
          </p:nvSpPr>
          <p:spPr>
            <a:xfrm>
              <a:off x="49228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1"/>
            <p:cNvSpPr/>
            <p:nvPr/>
          </p:nvSpPr>
          <p:spPr>
            <a:xfrm>
              <a:off x="49406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1"/>
            <p:cNvSpPr/>
            <p:nvPr/>
          </p:nvSpPr>
          <p:spPr>
            <a:xfrm>
              <a:off x="50117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1"/>
            <p:cNvSpPr/>
            <p:nvPr/>
          </p:nvSpPr>
          <p:spPr>
            <a:xfrm>
              <a:off x="50295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1"/>
            <p:cNvSpPr/>
            <p:nvPr/>
          </p:nvSpPr>
          <p:spPr>
            <a:xfrm>
              <a:off x="44782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1"/>
            <p:cNvSpPr/>
            <p:nvPr/>
          </p:nvSpPr>
          <p:spPr>
            <a:xfrm>
              <a:off x="44960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1"/>
            <p:cNvSpPr/>
            <p:nvPr/>
          </p:nvSpPr>
          <p:spPr>
            <a:xfrm>
              <a:off x="45138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1"/>
            <p:cNvSpPr/>
            <p:nvPr/>
          </p:nvSpPr>
          <p:spPr>
            <a:xfrm>
              <a:off x="45314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1"/>
            <p:cNvSpPr/>
            <p:nvPr/>
          </p:nvSpPr>
          <p:spPr>
            <a:xfrm>
              <a:off x="454942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1"/>
            <p:cNvSpPr/>
            <p:nvPr/>
          </p:nvSpPr>
          <p:spPr>
            <a:xfrm>
              <a:off x="45671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1"/>
            <p:cNvSpPr/>
            <p:nvPr/>
          </p:nvSpPr>
          <p:spPr>
            <a:xfrm>
              <a:off x="45849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1"/>
            <p:cNvSpPr/>
            <p:nvPr/>
          </p:nvSpPr>
          <p:spPr>
            <a:xfrm>
              <a:off x="49229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1"/>
            <p:cNvSpPr/>
            <p:nvPr/>
          </p:nvSpPr>
          <p:spPr>
            <a:xfrm>
              <a:off x="49407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1"/>
            <p:cNvSpPr/>
            <p:nvPr/>
          </p:nvSpPr>
          <p:spPr>
            <a:xfrm>
              <a:off x="49584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1"/>
            <p:cNvSpPr/>
            <p:nvPr/>
          </p:nvSpPr>
          <p:spPr>
            <a:xfrm>
              <a:off x="49762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1"/>
            <p:cNvSpPr/>
            <p:nvPr/>
          </p:nvSpPr>
          <p:spPr>
            <a:xfrm>
              <a:off x="49940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1"/>
            <p:cNvSpPr/>
            <p:nvPr/>
          </p:nvSpPr>
          <p:spPr>
            <a:xfrm>
              <a:off x="50118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1"/>
            <p:cNvSpPr/>
            <p:nvPr/>
          </p:nvSpPr>
          <p:spPr>
            <a:xfrm>
              <a:off x="50296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1"/>
            <p:cNvSpPr/>
            <p:nvPr/>
          </p:nvSpPr>
          <p:spPr>
            <a:xfrm>
              <a:off x="4478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1"/>
            <p:cNvSpPr/>
            <p:nvPr/>
          </p:nvSpPr>
          <p:spPr>
            <a:xfrm>
              <a:off x="4495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45136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1"/>
            <p:cNvSpPr/>
            <p:nvPr/>
          </p:nvSpPr>
          <p:spPr>
            <a:xfrm>
              <a:off x="45492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1"/>
            <p:cNvSpPr/>
            <p:nvPr/>
          </p:nvSpPr>
          <p:spPr>
            <a:xfrm>
              <a:off x="4567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1"/>
            <p:cNvSpPr/>
            <p:nvPr/>
          </p:nvSpPr>
          <p:spPr>
            <a:xfrm>
              <a:off x="4584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1"/>
            <p:cNvSpPr/>
            <p:nvPr/>
          </p:nvSpPr>
          <p:spPr>
            <a:xfrm>
              <a:off x="49228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1"/>
            <p:cNvSpPr/>
            <p:nvPr/>
          </p:nvSpPr>
          <p:spPr>
            <a:xfrm>
              <a:off x="49406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1"/>
            <p:cNvSpPr/>
            <p:nvPr/>
          </p:nvSpPr>
          <p:spPr>
            <a:xfrm>
              <a:off x="495822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1"/>
            <p:cNvSpPr/>
            <p:nvPr/>
          </p:nvSpPr>
          <p:spPr>
            <a:xfrm>
              <a:off x="49939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1"/>
            <p:cNvSpPr/>
            <p:nvPr/>
          </p:nvSpPr>
          <p:spPr>
            <a:xfrm>
              <a:off x="50117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1"/>
            <p:cNvSpPr/>
            <p:nvPr/>
          </p:nvSpPr>
          <p:spPr>
            <a:xfrm>
              <a:off x="50295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1"/>
            <p:cNvSpPr/>
            <p:nvPr/>
          </p:nvSpPr>
          <p:spPr>
            <a:xfrm>
              <a:off x="4478250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1"/>
            <p:cNvSpPr/>
            <p:nvPr/>
          </p:nvSpPr>
          <p:spPr>
            <a:xfrm>
              <a:off x="4584950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1"/>
            <p:cNvSpPr/>
            <p:nvPr/>
          </p:nvSpPr>
          <p:spPr>
            <a:xfrm>
              <a:off x="4922975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1"/>
            <p:cNvSpPr/>
            <p:nvPr/>
          </p:nvSpPr>
          <p:spPr>
            <a:xfrm>
              <a:off x="5029675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1"/>
            <p:cNvSpPr/>
            <p:nvPr/>
          </p:nvSpPr>
          <p:spPr>
            <a:xfrm>
              <a:off x="4747825" y="4075475"/>
              <a:ext cx="24300" cy="34250"/>
            </a:xfrm>
            <a:custGeom>
              <a:avLst/>
              <a:gdLst/>
              <a:ahLst/>
              <a:cxnLst/>
              <a:rect l="l" t="t" r="r" b="b"/>
              <a:pathLst>
                <a:path w="972" h="1370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lnTo>
                    <a:pt x="0" y="1370"/>
                  </a:lnTo>
                  <a:lnTo>
                    <a:pt x="972" y="1370"/>
                  </a:lnTo>
                  <a:lnTo>
                    <a:pt x="972" y="485"/>
                  </a:lnTo>
                  <a:cubicBezTo>
                    <a:pt x="972" y="219"/>
                    <a:pt x="754" y="1"/>
                    <a:pt x="48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1"/>
            <p:cNvSpPr/>
            <p:nvPr/>
          </p:nvSpPr>
          <p:spPr>
            <a:xfrm>
              <a:off x="4603700" y="4098125"/>
              <a:ext cx="312475" cy="240925"/>
            </a:xfrm>
            <a:custGeom>
              <a:avLst/>
              <a:gdLst/>
              <a:ahLst/>
              <a:cxnLst/>
              <a:rect l="l" t="t" r="r" b="b"/>
              <a:pathLst>
                <a:path w="12499" h="9637" extrusionOk="0">
                  <a:moveTo>
                    <a:pt x="6246" y="0"/>
                  </a:moveTo>
                  <a:cubicBezTo>
                    <a:pt x="4725" y="0"/>
                    <a:pt x="0" y="3228"/>
                    <a:pt x="0" y="6681"/>
                  </a:cubicBezTo>
                  <a:cubicBezTo>
                    <a:pt x="0" y="7711"/>
                    <a:pt x="253" y="8727"/>
                    <a:pt x="744" y="9636"/>
                  </a:cubicBezTo>
                  <a:lnTo>
                    <a:pt x="1932" y="9636"/>
                  </a:lnTo>
                  <a:cubicBezTo>
                    <a:pt x="2178" y="9636"/>
                    <a:pt x="2326" y="9363"/>
                    <a:pt x="2192" y="9156"/>
                  </a:cubicBezTo>
                  <a:cubicBezTo>
                    <a:pt x="1718" y="8399"/>
                    <a:pt x="1469" y="7524"/>
                    <a:pt x="1469" y="6629"/>
                  </a:cubicBezTo>
                  <a:cubicBezTo>
                    <a:pt x="1469" y="3992"/>
                    <a:pt x="5085" y="1521"/>
                    <a:pt x="6249" y="1521"/>
                  </a:cubicBezTo>
                  <a:cubicBezTo>
                    <a:pt x="7414" y="1521"/>
                    <a:pt x="11029" y="3992"/>
                    <a:pt x="11029" y="6629"/>
                  </a:cubicBezTo>
                  <a:cubicBezTo>
                    <a:pt x="11029" y="7524"/>
                    <a:pt x="10777" y="8399"/>
                    <a:pt x="10303" y="9156"/>
                  </a:cubicBezTo>
                  <a:cubicBezTo>
                    <a:pt x="10172" y="9363"/>
                    <a:pt x="10317" y="9636"/>
                    <a:pt x="10563" y="9636"/>
                  </a:cubicBezTo>
                  <a:lnTo>
                    <a:pt x="11755" y="9636"/>
                  </a:lnTo>
                  <a:cubicBezTo>
                    <a:pt x="12242" y="8727"/>
                    <a:pt x="12498" y="7711"/>
                    <a:pt x="12498" y="6681"/>
                  </a:cubicBezTo>
                  <a:cubicBezTo>
                    <a:pt x="12498" y="3228"/>
                    <a:pt x="7770" y="0"/>
                    <a:pt x="6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1"/>
            <p:cNvSpPr/>
            <p:nvPr/>
          </p:nvSpPr>
          <p:spPr>
            <a:xfrm>
              <a:off x="44214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1"/>
            <p:cNvSpPr/>
            <p:nvPr/>
          </p:nvSpPr>
          <p:spPr>
            <a:xfrm>
              <a:off x="44363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1"/>
            <p:cNvSpPr/>
            <p:nvPr/>
          </p:nvSpPr>
          <p:spPr>
            <a:xfrm>
              <a:off x="44512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1"/>
            <p:cNvSpPr/>
            <p:nvPr/>
          </p:nvSpPr>
          <p:spPr>
            <a:xfrm>
              <a:off x="44661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1"/>
            <p:cNvSpPr/>
            <p:nvPr/>
          </p:nvSpPr>
          <p:spPr>
            <a:xfrm>
              <a:off x="4481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1" y="63"/>
                    <a:pt x="4" y="136"/>
                  </a:cubicBezTo>
                  <a:lnTo>
                    <a:pt x="4" y="1107"/>
                  </a:lnTo>
                  <a:cubicBezTo>
                    <a:pt x="1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1"/>
            <p:cNvSpPr/>
            <p:nvPr/>
          </p:nvSpPr>
          <p:spPr>
            <a:xfrm>
              <a:off x="44959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1"/>
            <p:cNvSpPr/>
            <p:nvPr/>
          </p:nvSpPr>
          <p:spPr>
            <a:xfrm>
              <a:off x="45108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1"/>
            <p:cNvSpPr/>
            <p:nvPr/>
          </p:nvSpPr>
          <p:spPr>
            <a:xfrm>
              <a:off x="45257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1"/>
            <p:cNvSpPr/>
            <p:nvPr/>
          </p:nvSpPr>
          <p:spPr>
            <a:xfrm>
              <a:off x="45406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1"/>
            <p:cNvSpPr/>
            <p:nvPr/>
          </p:nvSpPr>
          <p:spPr>
            <a:xfrm>
              <a:off x="45554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1"/>
            <p:cNvSpPr/>
            <p:nvPr/>
          </p:nvSpPr>
          <p:spPr>
            <a:xfrm>
              <a:off x="45704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1"/>
            <p:cNvSpPr/>
            <p:nvPr/>
          </p:nvSpPr>
          <p:spPr>
            <a:xfrm>
              <a:off x="45853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1"/>
            <p:cNvSpPr/>
            <p:nvPr/>
          </p:nvSpPr>
          <p:spPr>
            <a:xfrm>
              <a:off x="46002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1"/>
            <p:cNvSpPr/>
            <p:nvPr/>
          </p:nvSpPr>
          <p:spPr>
            <a:xfrm>
              <a:off x="46151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1"/>
            <p:cNvSpPr/>
            <p:nvPr/>
          </p:nvSpPr>
          <p:spPr>
            <a:xfrm>
              <a:off x="46299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1"/>
            <p:cNvSpPr/>
            <p:nvPr/>
          </p:nvSpPr>
          <p:spPr>
            <a:xfrm>
              <a:off x="46449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1"/>
            <p:cNvSpPr/>
            <p:nvPr/>
          </p:nvSpPr>
          <p:spPr>
            <a:xfrm>
              <a:off x="46597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1"/>
            <p:cNvSpPr/>
            <p:nvPr/>
          </p:nvSpPr>
          <p:spPr>
            <a:xfrm>
              <a:off x="46747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1"/>
            <p:cNvSpPr/>
            <p:nvPr/>
          </p:nvSpPr>
          <p:spPr>
            <a:xfrm>
              <a:off x="46895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1"/>
            <p:cNvSpPr/>
            <p:nvPr/>
          </p:nvSpPr>
          <p:spPr>
            <a:xfrm>
              <a:off x="47045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1"/>
            <p:cNvSpPr/>
            <p:nvPr/>
          </p:nvSpPr>
          <p:spPr>
            <a:xfrm>
              <a:off x="47194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1"/>
            <p:cNvSpPr/>
            <p:nvPr/>
          </p:nvSpPr>
          <p:spPr>
            <a:xfrm>
              <a:off x="47343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1"/>
            <p:cNvSpPr/>
            <p:nvPr/>
          </p:nvSpPr>
          <p:spPr>
            <a:xfrm>
              <a:off x="474920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1"/>
            <p:cNvSpPr/>
            <p:nvPr/>
          </p:nvSpPr>
          <p:spPr>
            <a:xfrm>
              <a:off x="47640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1"/>
            <p:cNvSpPr/>
            <p:nvPr/>
          </p:nvSpPr>
          <p:spPr>
            <a:xfrm>
              <a:off x="47790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1"/>
            <p:cNvSpPr/>
            <p:nvPr/>
          </p:nvSpPr>
          <p:spPr>
            <a:xfrm>
              <a:off x="47938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1"/>
            <p:cNvSpPr/>
            <p:nvPr/>
          </p:nvSpPr>
          <p:spPr>
            <a:xfrm>
              <a:off x="48087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1"/>
            <p:cNvSpPr/>
            <p:nvPr/>
          </p:nvSpPr>
          <p:spPr>
            <a:xfrm>
              <a:off x="48236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1"/>
            <p:cNvSpPr/>
            <p:nvPr/>
          </p:nvSpPr>
          <p:spPr>
            <a:xfrm>
              <a:off x="48385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1"/>
            <p:cNvSpPr/>
            <p:nvPr/>
          </p:nvSpPr>
          <p:spPr>
            <a:xfrm>
              <a:off x="485350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1"/>
            <p:cNvSpPr/>
            <p:nvPr/>
          </p:nvSpPr>
          <p:spPr>
            <a:xfrm>
              <a:off x="48683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1"/>
            <p:cNvSpPr/>
            <p:nvPr/>
          </p:nvSpPr>
          <p:spPr>
            <a:xfrm>
              <a:off x="48832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1"/>
            <p:cNvSpPr/>
            <p:nvPr/>
          </p:nvSpPr>
          <p:spPr>
            <a:xfrm>
              <a:off x="48981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3" y="1107"/>
                  </a:cubicBezTo>
                  <a:lnTo>
                    <a:pt x="263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1"/>
            <p:cNvSpPr/>
            <p:nvPr/>
          </p:nvSpPr>
          <p:spPr>
            <a:xfrm>
              <a:off x="49130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1"/>
            <p:cNvSpPr/>
            <p:nvPr/>
          </p:nvSpPr>
          <p:spPr>
            <a:xfrm>
              <a:off x="49279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1"/>
            <p:cNvSpPr/>
            <p:nvPr/>
          </p:nvSpPr>
          <p:spPr>
            <a:xfrm>
              <a:off x="49428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1"/>
            <p:cNvSpPr/>
            <p:nvPr/>
          </p:nvSpPr>
          <p:spPr>
            <a:xfrm>
              <a:off x="49577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0" y="63"/>
                    <a:pt x="4" y="136"/>
                  </a:cubicBezTo>
                  <a:lnTo>
                    <a:pt x="4" y="1107"/>
                  </a:lnTo>
                  <a:cubicBezTo>
                    <a:pt x="0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1"/>
            <p:cNvSpPr/>
            <p:nvPr/>
          </p:nvSpPr>
          <p:spPr>
            <a:xfrm>
              <a:off x="49726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1"/>
            <p:cNvSpPr/>
            <p:nvPr/>
          </p:nvSpPr>
          <p:spPr>
            <a:xfrm>
              <a:off x="49875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1"/>
            <p:cNvSpPr/>
            <p:nvPr/>
          </p:nvSpPr>
          <p:spPr>
            <a:xfrm>
              <a:off x="50024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1"/>
            <p:cNvSpPr/>
            <p:nvPr/>
          </p:nvSpPr>
          <p:spPr>
            <a:xfrm>
              <a:off x="50173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1"/>
            <p:cNvSpPr/>
            <p:nvPr/>
          </p:nvSpPr>
          <p:spPr>
            <a:xfrm>
              <a:off x="503227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1"/>
            <p:cNvSpPr/>
            <p:nvPr/>
          </p:nvSpPr>
          <p:spPr>
            <a:xfrm>
              <a:off x="50471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1"/>
            <p:cNvSpPr/>
            <p:nvPr/>
          </p:nvSpPr>
          <p:spPr>
            <a:xfrm>
              <a:off x="5062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1"/>
            <p:cNvSpPr/>
            <p:nvPr/>
          </p:nvSpPr>
          <p:spPr>
            <a:xfrm>
              <a:off x="50769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1"/>
            <p:cNvSpPr/>
            <p:nvPr/>
          </p:nvSpPr>
          <p:spPr>
            <a:xfrm>
              <a:off x="50918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1"/>
            <p:cNvSpPr/>
            <p:nvPr/>
          </p:nvSpPr>
          <p:spPr>
            <a:xfrm>
              <a:off x="4388375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1"/>
            <p:cNvSpPr/>
            <p:nvPr/>
          </p:nvSpPr>
          <p:spPr>
            <a:xfrm>
              <a:off x="43827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5" y="0"/>
                    <a:pt x="387" y="50"/>
                    <a:pt x="290" y="148"/>
                  </a:cubicBezTo>
                  <a:lnTo>
                    <a:pt x="66" y="373"/>
                  </a:lnTo>
                  <a:cubicBezTo>
                    <a:pt x="0" y="435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1"/>
            <p:cNvSpPr/>
            <p:nvPr/>
          </p:nvSpPr>
          <p:spPr>
            <a:xfrm>
              <a:off x="44308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1"/>
            <p:cNvSpPr/>
            <p:nvPr/>
          </p:nvSpPr>
          <p:spPr>
            <a:xfrm>
              <a:off x="442527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1"/>
            <p:cNvSpPr/>
            <p:nvPr/>
          </p:nvSpPr>
          <p:spPr>
            <a:xfrm>
              <a:off x="4473325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1"/>
            <p:cNvSpPr/>
            <p:nvPr/>
          </p:nvSpPr>
          <p:spPr>
            <a:xfrm>
              <a:off x="4467775" y="3864075"/>
              <a:ext cx="32100" cy="13650"/>
            </a:xfrm>
            <a:custGeom>
              <a:avLst/>
              <a:gdLst/>
              <a:ahLst/>
              <a:cxnLst/>
              <a:rect l="l" t="t" r="r" b="b"/>
              <a:pathLst>
                <a:path w="1284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1"/>
            <p:cNvSpPr/>
            <p:nvPr/>
          </p:nvSpPr>
          <p:spPr>
            <a:xfrm>
              <a:off x="45158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1"/>
            <p:cNvSpPr/>
            <p:nvPr/>
          </p:nvSpPr>
          <p:spPr>
            <a:xfrm>
              <a:off x="45102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7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5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1"/>
            <p:cNvSpPr/>
            <p:nvPr/>
          </p:nvSpPr>
          <p:spPr>
            <a:xfrm>
              <a:off x="45582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1"/>
            <p:cNvSpPr/>
            <p:nvPr/>
          </p:nvSpPr>
          <p:spPr>
            <a:xfrm>
              <a:off x="455272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1"/>
            <p:cNvSpPr/>
            <p:nvPr/>
          </p:nvSpPr>
          <p:spPr>
            <a:xfrm>
              <a:off x="46007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1"/>
            <p:cNvSpPr/>
            <p:nvPr/>
          </p:nvSpPr>
          <p:spPr>
            <a:xfrm>
              <a:off x="45952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1"/>
            <p:cNvSpPr/>
            <p:nvPr/>
          </p:nvSpPr>
          <p:spPr>
            <a:xfrm>
              <a:off x="46432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1"/>
            <p:cNvSpPr/>
            <p:nvPr/>
          </p:nvSpPr>
          <p:spPr>
            <a:xfrm>
              <a:off x="46376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1"/>
            <p:cNvSpPr/>
            <p:nvPr/>
          </p:nvSpPr>
          <p:spPr>
            <a:xfrm>
              <a:off x="46857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1"/>
            <p:cNvSpPr/>
            <p:nvPr/>
          </p:nvSpPr>
          <p:spPr>
            <a:xfrm>
              <a:off x="46801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1"/>
            <p:cNvSpPr/>
            <p:nvPr/>
          </p:nvSpPr>
          <p:spPr>
            <a:xfrm>
              <a:off x="47282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1"/>
            <p:cNvSpPr/>
            <p:nvPr/>
          </p:nvSpPr>
          <p:spPr>
            <a:xfrm>
              <a:off x="47226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1"/>
            <p:cNvSpPr/>
            <p:nvPr/>
          </p:nvSpPr>
          <p:spPr>
            <a:xfrm>
              <a:off x="47707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1"/>
            <p:cNvSpPr/>
            <p:nvPr/>
          </p:nvSpPr>
          <p:spPr>
            <a:xfrm>
              <a:off x="47651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5"/>
                    <a:pt x="46" y="546"/>
                    <a:pt x="135" y="546"/>
                  </a:cubicBezTo>
                  <a:lnTo>
                    <a:pt x="1152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1"/>
            <p:cNvSpPr/>
            <p:nvPr/>
          </p:nvSpPr>
          <p:spPr>
            <a:xfrm>
              <a:off x="48131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1"/>
            <p:cNvSpPr/>
            <p:nvPr/>
          </p:nvSpPr>
          <p:spPr>
            <a:xfrm>
              <a:off x="480762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2" y="0"/>
                  </a:moveTo>
                  <a:cubicBezTo>
                    <a:pt x="514" y="0"/>
                    <a:pt x="385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5"/>
                    <a:pt x="1220" y="373"/>
                  </a:cubicBezTo>
                  <a:lnTo>
                    <a:pt x="995" y="148"/>
                  </a:lnTo>
                  <a:cubicBezTo>
                    <a:pt x="899" y="50"/>
                    <a:pt x="771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1"/>
            <p:cNvSpPr/>
            <p:nvPr/>
          </p:nvSpPr>
          <p:spPr>
            <a:xfrm>
              <a:off x="48556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1"/>
            <p:cNvSpPr/>
            <p:nvPr/>
          </p:nvSpPr>
          <p:spPr>
            <a:xfrm>
              <a:off x="48501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1"/>
            <p:cNvSpPr/>
            <p:nvPr/>
          </p:nvSpPr>
          <p:spPr>
            <a:xfrm>
              <a:off x="48981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1"/>
            <p:cNvSpPr/>
            <p:nvPr/>
          </p:nvSpPr>
          <p:spPr>
            <a:xfrm>
              <a:off x="48925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1"/>
            <p:cNvSpPr/>
            <p:nvPr/>
          </p:nvSpPr>
          <p:spPr>
            <a:xfrm>
              <a:off x="4940600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49350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9"/>
                    <a:pt x="1224" y="373"/>
                  </a:cubicBezTo>
                  <a:lnTo>
                    <a:pt x="996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49831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49775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5025600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1"/>
            <p:cNvSpPr/>
            <p:nvPr/>
          </p:nvSpPr>
          <p:spPr>
            <a:xfrm>
              <a:off x="50200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7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1"/>
            <p:cNvSpPr/>
            <p:nvPr/>
          </p:nvSpPr>
          <p:spPr>
            <a:xfrm>
              <a:off x="50681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50625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3" y="373"/>
                  </a:lnTo>
                  <a:cubicBezTo>
                    <a:pt x="1" y="435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996" y="148"/>
                  </a:lnTo>
                  <a:cubicBezTo>
                    <a:pt x="899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51105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51050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3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38" y="546"/>
                    <a:pt x="1282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4449300" y="4035900"/>
              <a:ext cx="621350" cy="306500"/>
            </a:xfrm>
            <a:custGeom>
              <a:avLst/>
              <a:gdLst/>
              <a:ahLst/>
              <a:cxnLst/>
              <a:rect l="l" t="t" r="r" b="b"/>
              <a:pathLst>
                <a:path w="24854" h="12260" extrusionOk="0">
                  <a:moveTo>
                    <a:pt x="0" y="1"/>
                  </a:moveTo>
                  <a:lnTo>
                    <a:pt x="0" y="12260"/>
                  </a:lnTo>
                  <a:lnTo>
                    <a:pt x="909" y="12260"/>
                  </a:lnTo>
                  <a:lnTo>
                    <a:pt x="909" y="889"/>
                  </a:lnTo>
                  <a:lnTo>
                    <a:pt x="23945" y="889"/>
                  </a:lnTo>
                  <a:lnTo>
                    <a:pt x="23945" y="12260"/>
                  </a:lnTo>
                  <a:lnTo>
                    <a:pt x="24854" y="12260"/>
                  </a:lnTo>
                  <a:lnTo>
                    <a:pt x="2485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1"/>
            <p:cNvSpPr/>
            <p:nvPr/>
          </p:nvSpPr>
          <p:spPr>
            <a:xfrm>
              <a:off x="4364350" y="3935850"/>
              <a:ext cx="791150" cy="22325"/>
            </a:xfrm>
            <a:custGeom>
              <a:avLst/>
              <a:gdLst/>
              <a:ahLst/>
              <a:cxnLst/>
              <a:rect l="l" t="t" r="r" b="b"/>
              <a:pathLst>
                <a:path w="31646" h="893" extrusionOk="0">
                  <a:moveTo>
                    <a:pt x="1" y="1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1"/>
            <p:cNvSpPr/>
            <p:nvPr/>
          </p:nvSpPr>
          <p:spPr>
            <a:xfrm>
              <a:off x="4364350" y="3906050"/>
              <a:ext cx="791150" cy="22300"/>
            </a:xfrm>
            <a:custGeom>
              <a:avLst/>
              <a:gdLst/>
              <a:ahLst/>
              <a:cxnLst/>
              <a:rect l="l" t="t" r="r" b="b"/>
              <a:pathLst>
                <a:path w="31646" h="892" extrusionOk="0">
                  <a:moveTo>
                    <a:pt x="1" y="0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1"/>
            <p:cNvSpPr/>
            <p:nvPr/>
          </p:nvSpPr>
          <p:spPr>
            <a:xfrm>
              <a:off x="4480750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12" y="4"/>
                    <a:pt x="2150" y="15"/>
                    <a:pt x="2091" y="32"/>
                  </a:cubicBezTo>
                  <a:cubicBezTo>
                    <a:pt x="2071" y="39"/>
                    <a:pt x="2050" y="42"/>
                    <a:pt x="2029" y="49"/>
                  </a:cubicBezTo>
                  <a:lnTo>
                    <a:pt x="2019" y="56"/>
                  </a:lnTo>
                  <a:cubicBezTo>
                    <a:pt x="1317" y="298"/>
                    <a:pt x="0" y="1335"/>
                    <a:pt x="0" y="2430"/>
                  </a:cubicBezTo>
                  <a:cubicBezTo>
                    <a:pt x="0" y="2500"/>
                    <a:pt x="4" y="2569"/>
                    <a:pt x="11" y="2634"/>
                  </a:cubicBezTo>
                  <a:cubicBezTo>
                    <a:pt x="14" y="2655"/>
                    <a:pt x="14" y="2676"/>
                    <a:pt x="18" y="2697"/>
                  </a:cubicBezTo>
                  <a:cubicBezTo>
                    <a:pt x="25" y="2745"/>
                    <a:pt x="31" y="2797"/>
                    <a:pt x="42" y="2845"/>
                  </a:cubicBezTo>
                  <a:cubicBezTo>
                    <a:pt x="45" y="2876"/>
                    <a:pt x="52" y="2904"/>
                    <a:pt x="59" y="2935"/>
                  </a:cubicBezTo>
                  <a:cubicBezTo>
                    <a:pt x="69" y="2980"/>
                    <a:pt x="80" y="3021"/>
                    <a:pt x="90" y="3063"/>
                  </a:cubicBezTo>
                  <a:cubicBezTo>
                    <a:pt x="104" y="3104"/>
                    <a:pt x="114" y="3132"/>
                    <a:pt x="125" y="3167"/>
                  </a:cubicBezTo>
                  <a:cubicBezTo>
                    <a:pt x="132" y="3187"/>
                    <a:pt x="139" y="3205"/>
                    <a:pt x="145" y="3222"/>
                  </a:cubicBezTo>
                  <a:cubicBezTo>
                    <a:pt x="194" y="3350"/>
                    <a:pt x="253" y="3478"/>
                    <a:pt x="325" y="3595"/>
                  </a:cubicBezTo>
                  <a:lnTo>
                    <a:pt x="882" y="3595"/>
                  </a:lnTo>
                  <a:cubicBezTo>
                    <a:pt x="927" y="3595"/>
                    <a:pt x="954" y="3540"/>
                    <a:pt x="923" y="3505"/>
                  </a:cubicBezTo>
                  <a:cubicBezTo>
                    <a:pt x="674" y="3198"/>
                    <a:pt x="536" y="2811"/>
                    <a:pt x="536" y="2410"/>
                  </a:cubicBezTo>
                  <a:cubicBezTo>
                    <a:pt x="536" y="1452"/>
                    <a:pt x="1849" y="554"/>
                    <a:pt x="2274" y="554"/>
                  </a:cubicBezTo>
                  <a:cubicBezTo>
                    <a:pt x="2696" y="554"/>
                    <a:pt x="4013" y="1452"/>
                    <a:pt x="4013" y="2410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5" y="3540"/>
                    <a:pt x="3622" y="3595"/>
                    <a:pt x="3667" y="3595"/>
                  </a:cubicBezTo>
                  <a:lnTo>
                    <a:pt x="4224" y="3595"/>
                  </a:lnTo>
                  <a:cubicBezTo>
                    <a:pt x="4296" y="3478"/>
                    <a:pt x="4355" y="3350"/>
                    <a:pt x="4404" y="3222"/>
                  </a:cubicBezTo>
                  <a:cubicBezTo>
                    <a:pt x="4410" y="3205"/>
                    <a:pt x="4417" y="3184"/>
                    <a:pt x="4424" y="3167"/>
                  </a:cubicBezTo>
                  <a:cubicBezTo>
                    <a:pt x="4435" y="3132"/>
                    <a:pt x="4448" y="3097"/>
                    <a:pt x="4459" y="3063"/>
                  </a:cubicBezTo>
                  <a:cubicBezTo>
                    <a:pt x="4469" y="3025"/>
                    <a:pt x="4480" y="2977"/>
                    <a:pt x="4490" y="2935"/>
                  </a:cubicBezTo>
                  <a:cubicBezTo>
                    <a:pt x="4497" y="2904"/>
                    <a:pt x="4504" y="2873"/>
                    <a:pt x="4507" y="2845"/>
                  </a:cubicBezTo>
                  <a:cubicBezTo>
                    <a:pt x="4518" y="2793"/>
                    <a:pt x="4524" y="2745"/>
                    <a:pt x="4531" y="2697"/>
                  </a:cubicBezTo>
                  <a:cubicBezTo>
                    <a:pt x="4535" y="2676"/>
                    <a:pt x="4535" y="2655"/>
                    <a:pt x="4538" y="2634"/>
                  </a:cubicBezTo>
                  <a:cubicBezTo>
                    <a:pt x="4545" y="2565"/>
                    <a:pt x="4549" y="2500"/>
                    <a:pt x="4549" y="2430"/>
                  </a:cubicBezTo>
                  <a:cubicBezTo>
                    <a:pt x="4549" y="1960"/>
                    <a:pt x="4307" y="1501"/>
                    <a:pt x="3975" y="1110"/>
                  </a:cubicBezTo>
                  <a:cubicBezTo>
                    <a:pt x="3920" y="1045"/>
                    <a:pt x="3861" y="979"/>
                    <a:pt x="3802" y="920"/>
                  </a:cubicBezTo>
                  <a:cubicBezTo>
                    <a:pt x="3266" y="371"/>
                    <a:pt x="2586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1"/>
            <p:cNvSpPr/>
            <p:nvPr/>
          </p:nvSpPr>
          <p:spPr>
            <a:xfrm>
              <a:off x="4925475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33" y="1"/>
                    <a:pt x="2195" y="8"/>
                    <a:pt x="2157" y="15"/>
                  </a:cubicBezTo>
                  <a:cubicBezTo>
                    <a:pt x="1511" y="149"/>
                    <a:pt x="0" y="1255"/>
                    <a:pt x="0" y="2434"/>
                  </a:cubicBezTo>
                  <a:cubicBezTo>
                    <a:pt x="0" y="2503"/>
                    <a:pt x="4" y="2569"/>
                    <a:pt x="11" y="2634"/>
                  </a:cubicBezTo>
                  <a:cubicBezTo>
                    <a:pt x="11" y="2659"/>
                    <a:pt x="14" y="2679"/>
                    <a:pt x="18" y="2700"/>
                  </a:cubicBezTo>
                  <a:cubicBezTo>
                    <a:pt x="21" y="2748"/>
                    <a:pt x="28" y="2797"/>
                    <a:pt x="38" y="2845"/>
                  </a:cubicBezTo>
                  <a:cubicBezTo>
                    <a:pt x="45" y="2876"/>
                    <a:pt x="52" y="2907"/>
                    <a:pt x="59" y="2939"/>
                  </a:cubicBezTo>
                  <a:cubicBezTo>
                    <a:pt x="66" y="2983"/>
                    <a:pt x="80" y="3021"/>
                    <a:pt x="90" y="3063"/>
                  </a:cubicBezTo>
                  <a:cubicBezTo>
                    <a:pt x="101" y="3104"/>
                    <a:pt x="111" y="3136"/>
                    <a:pt x="125" y="3170"/>
                  </a:cubicBezTo>
                  <a:cubicBezTo>
                    <a:pt x="132" y="3187"/>
                    <a:pt x="139" y="3205"/>
                    <a:pt x="142" y="3222"/>
                  </a:cubicBezTo>
                  <a:cubicBezTo>
                    <a:pt x="187" y="3343"/>
                    <a:pt x="242" y="3457"/>
                    <a:pt x="308" y="3568"/>
                  </a:cubicBezTo>
                  <a:cubicBezTo>
                    <a:pt x="317" y="3583"/>
                    <a:pt x="332" y="3596"/>
                    <a:pt x="350" y="3596"/>
                  </a:cubicBezTo>
                  <a:cubicBezTo>
                    <a:pt x="352" y="3596"/>
                    <a:pt x="354" y="3596"/>
                    <a:pt x="356" y="3595"/>
                  </a:cubicBezTo>
                  <a:lnTo>
                    <a:pt x="882" y="3595"/>
                  </a:lnTo>
                  <a:cubicBezTo>
                    <a:pt x="927" y="3595"/>
                    <a:pt x="951" y="3543"/>
                    <a:pt x="923" y="3505"/>
                  </a:cubicBezTo>
                  <a:cubicBezTo>
                    <a:pt x="671" y="3198"/>
                    <a:pt x="536" y="2811"/>
                    <a:pt x="536" y="2413"/>
                  </a:cubicBezTo>
                  <a:cubicBezTo>
                    <a:pt x="536" y="1452"/>
                    <a:pt x="1849" y="557"/>
                    <a:pt x="2271" y="557"/>
                  </a:cubicBezTo>
                  <a:cubicBezTo>
                    <a:pt x="2696" y="557"/>
                    <a:pt x="4009" y="1452"/>
                    <a:pt x="4009" y="2413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6" y="3542"/>
                    <a:pt x="3617" y="3595"/>
                    <a:pt x="3660" y="3595"/>
                  </a:cubicBezTo>
                  <a:cubicBezTo>
                    <a:pt x="3661" y="3595"/>
                    <a:pt x="3662" y="3595"/>
                    <a:pt x="3664" y="3595"/>
                  </a:cubicBezTo>
                  <a:lnTo>
                    <a:pt x="4189" y="3595"/>
                  </a:lnTo>
                  <a:lnTo>
                    <a:pt x="4241" y="3568"/>
                  </a:lnTo>
                  <a:cubicBezTo>
                    <a:pt x="4303" y="3457"/>
                    <a:pt x="4359" y="3343"/>
                    <a:pt x="4400" y="3222"/>
                  </a:cubicBezTo>
                  <a:cubicBezTo>
                    <a:pt x="4407" y="3205"/>
                    <a:pt x="4414" y="3187"/>
                    <a:pt x="4421" y="3167"/>
                  </a:cubicBezTo>
                  <a:cubicBezTo>
                    <a:pt x="4435" y="3132"/>
                    <a:pt x="4445" y="3097"/>
                    <a:pt x="4455" y="3063"/>
                  </a:cubicBezTo>
                  <a:cubicBezTo>
                    <a:pt x="4469" y="3018"/>
                    <a:pt x="4479" y="2977"/>
                    <a:pt x="4490" y="2932"/>
                  </a:cubicBezTo>
                  <a:cubicBezTo>
                    <a:pt x="4497" y="2904"/>
                    <a:pt x="4500" y="2876"/>
                    <a:pt x="4507" y="2845"/>
                  </a:cubicBezTo>
                  <a:cubicBezTo>
                    <a:pt x="4518" y="2797"/>
                    <a:pt x="4524" y="2748"/>
                    <a:pt x="4531" y="2697"/>
                  </a:cubicBezTo>
                  <a:cubicBezTo>
                    <a:pt x="4531" y="2676"/>
                    <a:pt x="4535" y="2655"/>
                    <a:pt x="4535" y="2634"/>
                  </a:cubicBezTo>
                  <a:cubicBezTo>
                    <a:pt x="4542" y="2569"/>
                    <a:pt x="4545" y="2500"/>
                    <a:pt x="4545" y="2430"/>
                  </a:cubicBezTo>
                  <a:cubicBezTo>
                    <a:pt x="4549" y="1176"/>
                    <a:pt x="2827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1"/>
            <p:cNvSpPr/>
            <p:nvPr/>
          </p:nvSpPr>
          <p:spPr>
            <a:xfrm>
              <a:off x="5443975" y="3228125"/>
              <a:ext cx="8500" cy="87900"/>
            </a:xfrm>
            <a:custGeom>
              <a:avLst/>
              <a:gdLst/>
              <a:ahLst/>
              <a:cxnLst/>
              <a:rect l="l" t="t" r="r" b="b"/>
              <a:pathLst>
                <a:path w="340" h="3516" extrusionOk="0">
                  <a:moveTo>
                    <a:pt x="1" y="0"/>
                  </a:moveTo>
                  <a:lnTo>
                    <a:pt x="1" y="3515"/>
                  </a:lnTo>
                  <a:lnTo>
                    <a:pt x="340" y="351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1"/>
            <p:cNvSpPr/>
            <p:nvPr/>
          </p:nvSpPr>
          <p:spPr>
            <a:xfrm>
              <a:off x="5429125" y="3249025"/>
              <a:ext cx="33450" cy="28675"/>
            </a:xfrm>
            <a:custGeom>
              <a:avLst/>
              <a:gdLst/>
              <a:ahLst/>
              <a:cxnLst/>
              <a:rect l="l" t="t" r="r" b="b"/>
              <a:pathLst>
                <a:path w="1338" h="1147" extrusionOk="0">
                  <a:moveTo>
                    <a:pt x="764" y="1"/>
                  </a:moveTo>
                  <a:cubicBezTo>
                    <a:pt x="253" y="1"/>
                    <a:pt x="0" y="616"/>
                    <a:pt x="360" y="979"/>
                  </a:cubicBezTo>
                  <a:cubicBezTo>
                    <a:pt x="476" y="1095"/>
                    <a:pt x="619" y="1147"/>
                    <a:pt x="759" y="1147"/>
                  </a:cubicBezTo>
                  <a:cubicBezTo>
                    <a:pt x="1054" y="1147"/>
                    <a:pt x="1338" y="918"/>
                    <a:pt x="1338" y="574"/>
                  </a:cubicBezTo>
                  <a:cubicBezTo>
                    <a:pt x="1338" y="256"/>
                    <a:pt x="1079" y="1"/>
                    <a:pt x="7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1"/>
            <p:cNvSpPr/>
            <p:nvPr/>
          </p:nvSpPr>
          <p:spPr>
            <a:xfrm>
              <a:off x="5440275" y="3199525"/>
              <a:ext cx="15925" cy="37175"/>
            </a:xfrm>
            <a:custGeom>
              <a:avLst/>
              <a:gdLst/>
              <a:ahLst/>
              <a:cxnLst/>
              <a:rect l="l" t="t" r="r" b="b"/>
              <a:pathLst>
                <a:path w="637" h="1487" extrusionOk="0">
                  <a:moveTo>
                    <a:pt x="318" y="0"/>
                  </a:moveTo>
                  <a:lnTo>
                    <a:pt x="0" y="1486"/>
                  </a:lnTo>
                  <a:lnTo>
                    <a:pt x="636" y="14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1"/>
            <p:cNvSpPr/>
            <p:nvPr/>
          </p:nvSpPr>
          <p:spPr>
            <a:xfrm>
              <a:off x="5439575" y="3287225"/>
              <a:ext cx="17300" cy="58850"/>
            </a:xfrm>
            <a:custGeom>
              <a:avLst/>
              <a:gdLst/>
              <a:ahLst/>
              <a:cxnLst/>
              <a:rect l="l" t="t" r="r" b="b"/>
              <a:pathLst>
                <a:path w="692" h="2354" extrusionOk="0">
                  <a:moveTo>
                    <a:pt x="1" y="0"/>
                  </a:moveTo>
                  <a:lnTo>
                    <a:pt x="1" y="2354"/>
                  </a:lnTo>
                  <a:lnTo>
                    <a:pt x="692" y="2354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1"/>
            <p:cNvSpPr/>
            <p:nvPr/>
          </p:nvSpPr>
          <p:spPr>
            <a:xfrm>
              <a:off x="5406650" y="3303300"/>
              <a:ext cx="83150" cy="356950"/>
            </a:xfrm>
            <a:custGeom>
              <a:avLst/>
              <a:gdLst/>
              <a:ahLst/>
              <a:cxnLst/>
              <a:rect l="l" t="t" r="r" b="b"/>
              <a:pathLst>
                <a:path w="3326" h="14278" extrusionOk="0">
                  <a:moveTo>
                    <a:pt x="1657" y="0"/>
                  </a:moveTo>
                  <a:cubicBezTo>
                    <a:pt x="744" y="0"/>
                    <a:pt x="1" y="745"/>
                    <a:pt x="1" y="1659"/>
                  </a:cubicBezTo>
                  <a:lnTo>
                    <a:pt x="1" y="14278"/>
                  </a:lnTo>
                  <a:lnTo>
                    <a:pt x="3326" y="14278"/>
                  </a:lnTo>
                  <a:lnTo>
                    <a:pt x="3326" y="1659"/>
                  </a:lnTo>
                  <a:cubicBezTo>
                    <a:pt x="3326" y="745"/>
                    <a:pt x="2582" y="0"/>
                    <a:pt x="1670" y="0"/>
                  </a:cubicBezTo>
                  <a:cubicBezTo>
                    <a:pt x="1667" y="0"/>
                    <a:pt x="1665" y="0"/>
                    <a:pt x="1663" y="0"/>
                  </a:cubicBezTo>
                  <a:cubicBezTo>
                    <a:pt x="1661" y="0"/>
                    <a:pt x="1659" y="0"/>
                    <a:pt x="16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1"/>
            <p:cNvSpPr/>
            <p:nvPr/>
          </p:nvSpPr>
          <p:spPr>
            <a:xfrm>
              <a:off x="5402250" y="3346400"/>
              <a:ext cx="91950" cy="313850"/>
            </a:xfrm>
            <a:custGeom>
              <a:avLst/>
              <a:gdLst/>
              <a:ahLst/>
              <a:cxnLst/>
              <a:rect l="l" t="t" r="r" b="b"/>
              <a:pathLst>
                <a:path w="3678" h="12554" extrusionOk="0">
                  <a:moveTo>
                    <a:pt x="0" y="1"/>
                  </a:moveTo>
                  <a:lnTo>
                    <a:pt x="0" y="12554"/>
                  </a:lnTo>
                  <a:lnTo>
                    <a:pt x="3678" y="12554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1"/>
            <p:cNvSpPr/>
            <p:nvPr/>
          </p:nvSpPr>
          <p:spPr>
            <a:xfrm>
              <a:off x="5378500" y="3378125"/>
              <a:ext cx="139375" cy="599050"/>
            </a:xfrm>
            <a:custGeom>
              <a:avLst/>
              <a:gdLst/>
              <a:ahLst/>
              <a:cxnLst/>
              <a:rect l="l" t="t" r="r" b="b"/>
              <a:pathLst>
                <a:path w="5575" h="23962" extrusionOk="0">
                  <a:moveTo>
                    <a:pt x="0" y="0"/>
                  </a:moveTo>
                  <a:lnTo>
                    <a:pt x="0" y="23962"/>
                  </a:lnTo>
                  <a:lnTo>
                    <a:pt x="5575" y="2396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1"/>
            <p:cNvSpPr/>
            <p:nvPr/>
          </p:nvSpPr>
          <p:spPr>
            <a:xfrm>
              <a:off x="5417025" y="3415800"/>
              <a:ext cx="62400" cy="247550"/>
            </a:xfrm>
            <a:custGeom>
              <a:avLst/>
              <a:gdLst/>
              <a:ahLst/>
              <a:cxnLst/>
              <a:rect l="l" t="t" r="r" b="b"/>
              <a:pathLst>
                <a:path w="2496" h="9902" extrusionOk="0">
                  <a:moveTo>
                    <a:pt x="2247" y="249"/>
                  </a:moveTo>
                  <a:lnTo>
                    <a:pt x="2247" y="9653"/>
                  </a:lnTo>
                  <a:lnTo>
                    <a:pt x="249" y="9653"/>
                  </a:lnTo>
                  <a:lnTo>
                    <a:pt x="246" y="249"/>
                  </a:lnTo>
                  <a:close/>
                  <a:moveTo>
                    <a:pt x="0" y="0"/>
                  </a:moveTo>
                  <a:lnTo>
                    <a:pt x="0" y="9902"/>
                  </a:lnTo>
                  <a:lnTo>
                    <a:pt x="2496" y="9902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1"/>
            <p:cNvSpPr/>
            <p:nvPr/>
          </p:nvSpPr>
          <p:spPr>
            <a:xfrm>
              <a:off x="5358175" y="3378125"/>
              <a:ext cx="180100" cy="27150"/>
            </a:xfrm>
            <a:custGeom>
              <a:avLst/>
              <a:gdLst/>
              <a:ahLst/>
              <a:cxnLst/>
              <a:rect l="l" t="t" r="r" b="b"/>
              <a:pathLst>
                <a:path w="7204" h="1086" extrusionOk="0">
                  <a:moveTo>
                    <a:pt x="543" y="0"/>
                  </a:moveTo>
                  <a:cubicBezTo>
                    <a:pt x="243" y="0"/>
                    <a:pt x="1" y="242"/>
                    <a:pt x="1" y="543"/>
                  </a:cubicBezTo>
                  <a:cubicBezTo>
                    <a:pt x="1" y="843"/>
                    <a:pt x="243" y="1085"/>
                    <a:pt x="543" y="1085"/>
                  </a:cubicBezTo>
                  <a:lnTo>
                    <a:pt x="6661" y="1085"/>
                  </a:lnTo>
                  <a:cubicBezTo>
                    <a:pt x="6962" y="1085"/>
                    <a:pt x="7204" y="843"/>
                    <a:pt x="7204" y="543"/>
                  </a:cubicBezTo>
                  <a:cubicBezTo>
                    <a:pt x="7204" y="242"/>
                    <a:pt x="6962" y="0"/>
                    <a:pt x="66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1"/>
            <p:cNvSpPr/>
            <p:nvPr/>
          </p:nvSpPr>
          <p:spPr>
            <a:xfrm>
              <a:off x="5405875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8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1"/>
            <p:cNvSpPr/>
            <p:nvPr/>
          </p:nvSpPr>
          <p:spPr>
            <a:xfrm>
              <a:off x="5458750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1"/>
            <p:cNvSpPr/>
            <p:nvPr/>
          </p:nvSpPr>
          <p:spPr>
            <a:xfrm>
              <a:off x="5353000" y="3551350"/>
              <a:ext cx="190450" cy="818275"/>
            </a:xfrm>
            <a:custGeom>
              <a:avLst/>
              <a:gdLst/>
              <a:ahLst/>
              <a:cxnLst/>
              <a:rect l="l" t="t" r="r" b="b"/>
              <a:pathLst>
                <a:path w="7618" h="32731" extrusionOk="0">
                  <a:moveTo>
                    <a:pt x="0" y="1"/>
                  </a:moveTo>
                  <a:lnTo>
                    <a:pt x="0" y="32731"/>
                  </a:lnTo>
                  <a:lnTo>
                    <a:pt x="7618" y="32731"/>
                  </a:lnTo>
                  <a:lnTo>
                    <a:pt x="761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1"/>
            <p:cNvSpPr/>
            <p:nvPr/>
          </p:nvSpPr>
          <p:spPr>
            <a:xfrm>
              <a:off x="5353000" y="3551350"/>
              <a:ext cx="190375" cy="37100"/>
            </a:xfrm>
            <a:custGeom>
              <a:avLst/>
              <a:gdLst/>
              <a:ahLst/>
              <a:cxnLst/>
              <a:rect l="l" t="t" r="r" b="b"/>
              <a:pathLst>
                <a:path w="7615" h="1484" extrusionOk="0">
                  <a:moveTo>
                    <a:pt x="0" y="1"/>
                  </a:moveTo>
                  <a:lnTo>
                    <a:pt x="0" y="1483"/>
                  </a:lnTo>
                  <a:lnTo>
                    <a:pt x="7614" y="1483"/>
                  </a:lnTo>
                  <a:lnTo>
                    <a:pt x="76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1"/>
            <p:cNvSpPr/>
            <p:nvPr/>
          </p:nvSpPr>
          <p:spPr>
            <a:xfrm>
              <a:off x="5408125" y="3738850"/>
              <a:ext cx="80200" cy="58275"/>
            </a:xfrm>
            <a:custGeom>
              <a:avLst/>
              <a:gdLst/>
              <a:ahLst/>
              <a:cxnLst/>
              <a:rect l="l" t="t" r="r" b="b"/>
              <a:pathLst>
                <a:path w="3208" h="2331" extrusionOk="0">
                  <a:moveTo>
                    <a:pt x="1604" y="1"/>
                  </a:moveTo>
                  <a:cubicBezTo>
                    <a:pt x="719" y="1"/>
                    <a:pt x="1" y="716"/>
                    <a:pt x="1" y="1604"/>
                  </a:cubicBezTo>
                  <a:lnTo>
                    <a:pt x="1" y="2330"/>
                  </a:lnTo>
                  <a:lnTo>
                    <a:pt x="3208" y="2330"/>
                  </a:lnTo>
                  <a:lnTo>
                    <a:pt x="3208" y="1604"/>
                  </a:lnTo>
                  <a:cubicBezTo>
                    <a:pt x="3208" y="716"/>
                    <a:pt x="2489" y="1"/>
                    <a:pt x="160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1"/>
            <p:cNvSpPr/>
            <p:nvPr/>
          </p:nvSpPr>
          <p:spPr>
            <a:xfrm>
              <a:off x="5381500" y="3790425"/>
              <a:ext cx="133450" cy="473525"/>
            </a:xfrm>
            <a:custGeom>
              <a:avLst/>
              <a:gdLst/>
              <a:ahLst/>
              <a:cxnLst/>
              <a:rect l="l" t="t" r="r" b="b"/>
              <a:pathLst>
                <a:path w="5338" h="18941" extrusionOk="0">
                  <a:moveTo>
                    <a:pt x="1" y="1"/>
                  </a:moveTo>
                  <a:lnTo>
                    <a:pt x="1" y="18941"/>
                  </a:lnTo>
                  <a:lnTo>
                    <a:pt x="5337" y="18941"/>
                  </a:lnTo>
                  <a:lnTo>
                    <a:pt x="53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1"/>
            <p:cNvSpPr/>
            <p:nvPr/>
          </p:nvSpPr>
          <p:spPr>
            <a:xfrm>
              <a:off x="5419700" y="4161625"/>
              <a:ext cx="57050" cy="102425"/>
            </a:xfrm>
            <a:custGeom>
              <a:avLst/>
              <a:gdLst/>
              <a:ahLst/>
              <a:cxnLst/>
              <a:rect l="l" t="t" r="r" b="b"/>
              <a:pathLst>
                <a:path w="2282" h="4097" extrusionOk="0">
                  <a:moveTo>
                    <a:pt x="1141" y="1"/>
                  </a:moveTo>
                  <a:cubicBezTo>
                    <a:pt x="512" y="1"/>
                    <a:pt x="1" y="509"/>
                    <a:pt x="1" y="1138"/>
                  </a:cubicBezTo>
                  <a:lnTo>
                    <a:pt x="1" y="4096"/>
                  </a:lnTo>
                  <a:lnTo>
                    <a:pt x="2282" y="4096"/>
                  </a:lnTo>
                  <a:lnTo>
                    <a:pt x="2282" y="1138"/>
                  </a:lnTo>
                  <a:cubicBezTo>
                    <a:pt x="2282" y="509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1"/>
            <p:cNvSpPr/>
            <p:nvPr/>
          </p:nvSpPr>
          <p:spPr>
            <a:xfrm>
              <a:off x="5390925" y="4220475"/>
              <a:ext cx="24300" cy="43575"/>
            </a:xfrm>
            <a:custGeom>
              <a:avLst/>
              <a:gdLst/>
              <a:ahLst/>
              <a:cxnLst/>
              <a:rect l="l" t="t" r="r" b="b"/>
              <a:pathLst>
                <a:path w="972" h="1743" extrusionOk="0">
                  <a:moveTo>
                    <a:pt x="488" y="0"/>
                  </a:moveTo>
                  <a:cubicBezTo>
                    <a:pt x="218" y="0"/>
                    <a:pt x="1" y="218"/>
                    <a:pt x="4" y="484"/>
                  </a:cubicBezTo>
                  <a:lnTo>
                    <a:pt x="4" y="1742"/>
                  </a:lnTo>
                  <a:lnTo>
                    <a:pt x="972" y="1742"/>
                  </a:ln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1"/>
            <p:cNvSpPr/>
            <p:nvPr/>
          </p:nvSpPr>
          <p:spPr>
            <a:xfrm>
              <a:off x="5481300" y="4220375"/>
              <a:ext cx="24225" cy="43575"/>
            </a:xfrm>
            <a:custGeom>
              <a:avLst/>
              <a:gdLst/>
              <a:ahLst/>
              <a:cxnLst/>
              <a:rect l="l" t="t" r="r" b="b"/>
              <a:pathLst>
                <a:path w="969" h="1743" extrusionOk="0">
                  <a:moveTo>
                    <a:pt x="170" y="1"/>
                  </a:moveTo>
                  <a:cubicBezTo>
                    <a:pt x="73" y="1"/>
                    <a:pt x="1" y="77"/>
                    <a:pt x="1" y="170"/>
                  </a:cubicBezTo>
                  <a:lnTo>
                    <a:pt x="1" y="1743"/>
                  </a:lnTo>
                  <a:lnTo>
                    <a:pt x="969" y="1743"/>
                  </a:lnTo>
                  <a:lnTo>
                    <a:pt x="969" y="170"/>
                  </a:lnTo>
                  <a:cubicBezTo>
                    <a:pt x="969" y="77"/>
                    <a:pt x="893" y="1"/>
                    <a:pt x="79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1"/>
            <p:cNvSpPr/>
            <p:nvPr/>
          </p:nvSpPr>
          <p:spPr>
            <a:xfrm>
              <a:off x="5353075" y="3522250"/>
              <a:ext cx="31750" cy="847375"/>
            </a:xfrm>
            <a:custGeom>
              <a:avLst/>
              <a:gdLst/>
              <a:ahLst/>
              <a:cxnLst/>
              <a:rect l="l" t="t" r="r" b="b"/>
              <a:pathLst>
                <a:path w="1270" h="33895" extrusionOk="0">
                  <a:moveTo>
                    <a:pt x="633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69" y="33895"/>
                  </a:lnTo>
                  <a:lnTo>
                    <a:pt x="1269" y="636"/>
                  </a:lnTo>
                  <a:cubicBezTo>
                    <a:pt x="1269" y="283"/>
                    <a:pt x="986" y="0"/>
                    <a:pt x="6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1"/>
            <p:cNvSpPr/>
            <p:nvPr/>
          </p:nvSpPr>
          <p:spPr>
            <a:xfrm>
              <a:off x="5511650" y="3522250"/>
              <a:ext cx="31725" cy="847375"/>
            </a:xfrm>
            <a:custGeom>
              <a:avLst/>
              <a:gdLst/>
              <a:ahLst/>
              <a:cxnLst/>
              <a:rect l="l" t="t" r="r" b="b"/>
              <a:pathLst>
                <a:path w="1269" h="33895" extrusionOk="0">
                  <a:moveTo>
                    <a:pt x="636" y="0"/>
                  </a:moveTo>
                  <a:cubicBezTo>
                    <a:pt x="283" y="0"/>
                    <a:pt x="0" y="283"/>
                    <a:pt x="0" y="636"/>
                  </a:cubicBezTo>
                  <a:lnTo>
                    <a:pt x="0" y="33895"/>
                  </a:lnTo>
                  <a:lnTo>
                    <a:pt x="1268" y="33895"/>
                  </a:lnTo>
                  <a:lnTo>
                    <a:pt x="1268" y="636"/>
                  </a:lnTo>
                  <a:cubicBezTo>
                    <a:pt x="1268" y="283"/>
                    <a:pt x="985" y="0"/>
                    <a:pt x="6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1"/>
            <p:cNvSpPr/>
            <p:nvPr/>
          </p:nvSpPr>
          <p:spPr>
            <a:xfrm>
              <a:off x="5353075" y="3580900"/>
              <a:ext cx="190375" cy="104400"/>
            </a:xfrm>
            <a:custGeom>
              <a:avLst/>
              <a:gdLst/>
              <a:ahLst/>
              <a:cxnLst/>
              <a:rect l="l" t="t" r="r" b="b"/>
              <a:pathLst>
                <a:path w="7615" h="4176" extrusionOk="0">
                  <a:moveTo>
                    <a:pt x="1" y="1"/>
                  </a:moveTo>
                  <a:lnTo>
                    <a:pt x="1" y="4176"/>
                  </a:lnTo>
                  <a:lnTo>
                    <a:pt x="7615" y="4176"/>
                  </a:lnTo>
                  <a:lnTo>
                    <a:pt x="76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1"/>
            <p:cNvSpPr/>
            <p:nvPr/>
          </p:nvSpPr>
          <p:spPr>
            <a:xfrm>
              <a:off x="5367700" y="3707925"/>
              <a:ext cx="43375" cy="37150"/>
            </a:xfrm>
            <a:custGeom>
              <a:avLst/>
              <a:gdLst/>
              <a:ahLst/>
              <a:cxnLst/>
              <a:rect l="l" t="t" r="r" b="b"/>
              <a:pathLst>
                <a:path w="1735" h="1486" extrusionOk="0">
                  <a:moveTo>
                    <a:pt x="992" y="0"/>
                  </a:moveTo>
                  <a:cubicBezTo>
                    <a:pt x="332" y="0"/>
                    <a:pt x="0" y="799"/>
                    <a:pt x="467" y="1265"/>
                  </a:cubicBezTo>
                  <a:cubicBezTo>
                    <a:pt x="619" y="1418"/>
                    <a:pt x="806" y="1486"/>
                    <a:pt x="989" y="1486"/>
                  </a:cubicBezTo>
                  <a:cubicBezTo>
                    <a:pt x="1370" y="1486"/>
                    <a:pt x="1735" y="1190"/>
                    <a:pt x="1735" y="743"/>
                  </a:cubicBezTo>
                  <a:cubicBezTo>
                    <a:pt x="1735" y="332"/>
                    <a:pt x="1403" y="0"/>
                    <a:pt x="9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5479075" y="3707925"/>
              <a:ext cx="43475" cy="37150"/>
            </a:xfrm>
            <a:custGeom>
              <a:avLst/>
              <a:gdLst/>
              <a:ahLst/>
              <a:cxnLst/>
              <a:rect l="l" t="t" r="r" b="b"/>
              <a:pathLst>
                <a:path w="1739" h="1486" extrusionOk="0">
                  <a:moveTo>
                    <a:pt x="995" y="0"/>
                  </a:moveTo>
                  <a:cubicBezTo>
                    <a:pt x="332" y="0"/>
                    <a:pt x="0" y="799"/>
                    <a:pt x="470" y="1265"/>
                  </a:cubicBezTo>
                  <a:cubicBezTo>
                    <a:pt x="621" y="1418"/>
                    <a:pt x="808" y="1486"/>
                    <a:pt x="991" y="1486"/>
                  </a:cubicBezTo>
                  <a:cubicBezTo>
                    <a:pt x="1372" y="1486"/>
                    <a:pt x="1738" y="1190"/>
                    <a:pt x="1738" y="743"/>
                  </a:cubicBezTo>
                  <a:cubicBezTo>
                    <a:pt x="1738" y="332"/>
                    <a:pt x="1403" y="0"/>
                    <a:pt x="99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541935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308" y="1"/>
                  </a:moveTo>
                  <a:cubicBezTo>
                    <a:pt x="139" y="1"/>
                    <a:pt x="1" y="139"/>
                    <a:pt x="1" y="309"/>
                  </a:cubicBezTo>
                  <a:lnTo>
                    <a:pt x="1" y="1836"/>
                  </a:lnTo>
                  <a:lnTo>
                    <a:pt x="619" y="1836"/>
                  </a:lnTo>
                  <a:lnTo>
                    <a:pt x="619" y="309"/>
                  </a:lnTo>
                  <a:cubicBezTo>
                    <a:pt x="619" y="139"/>
                    <a:pt x="481" y="1"/>
                    <a:pt x="3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1"/>
            <p:cNvSpPr/>
            <p:nvPr/>
          </p:nvSpPr>
          <p:spPr>
            <a:xfrm>
              <a:off x="546160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111" y="1"/>
                  </a:moveTo>
                  <a:cubicBezTo>
                    <a:pt x="49" y="1"/>
                    <a:pt x="1" y="49"/>
                    <a:pt x="1" y="108"/>
                  </a:cubicBezTo>
                  <a:lnTo>
                    <a:pt x="1" y="1836"/>
                  </a:lnTo>
                  <a:lnTo>
                    <a:pt x="620" y="1836"/>
                  </a:lnTo>
                  <a:lnTo>
                    <a:pt x="620" y="108"/>
                  </a:lnTo>
                  <a:cubicBezTo>
                    <a:pt x="620" y="49"/>
                    <a:pt x="571" y="1"/>
                    <a:pt x="51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53897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4" y="0"/>
                  </a:moveTo>
                  <a:cubicBezTo>
                    <a:pt x="312" y="0"/>
                    <a:pt x="310" y="0"/>
                    <a:pt x="308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1" y="0"/>
                    <a:pt x="3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1"/>
            <p:cNvSpPr/>
            <p:nvPr/>
          </p:nvSpPr>
          <p:spPr>
            <a:xfrm>
              <a:off x="54196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02" y="0"/>
                  </a:moveTo>
                  <a:cubicBezTo>
                    <a:pt x="135" y="0"/>
                    <a:pt x="0" y="141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08" y="0"/>
                  </a:cubicBezTo>
                  <a:cubicBezTo>
                    <a:pt x="306" y="0"/>
                    <a:pt x="304" y="0"/>
                    <a:pt x="30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1"/>
            <p:cNvSpPr/>
            <p:nvPr/>
          </p:nvSpPr>
          <p:spPr>
            <a:xfrm>
              <a:off x="5461350" y="3810575"/>
              <a:ext cx="15500" cy="45900"/>
            </a:xfrm>
            <a:custGeom>
              <a:avLst/>
              <a:gdLst/>
              <a:ahLst/>
              <a:cxnLst/>
              <a:rect l="l" t="t" r="r" b="b"/>
              <a:pathLst>
                <a:path w="620" h="1836" extrusionOk="0">
                  <a:moveTo>
                    <a:pt x="305" y="0"/>
                  </a:moveTo>
                  <a:cubicBezTo>
                    <a:pt x="135" y="0"/>
                    <a:pt x="1" y="141"/>
                    <a:pt x="1" y="308"/>
                  </a:cubicBezTo>
                  <a:lnTo>
                    <a:pt x="1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12" y="0"/>
                  </a:cubicBezTo>
                  <a:cubicBezTo>
                    <a:pt x="309" y="0"/>
                    <a:pt x="307" y="0"/>
                    <a:pt x="30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1"/>
            <p:cNvSpPr/>
            <p:nvPr/>
          </p:nvSpPr>
          <p:spPr>
            <a:xfrm>
              <a:off x="5491250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7" y="0"/>
                  </a:moveTo>
                  <a:cubicBezTo>
                    <a:pt x="315" y="0"/>
                    <a:pt x="313" y="0"/>
                    <a:pt x="311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4" y="0"/>
                    <a:pt x="3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1"/>
            <p:cNvSpPr/>
            <p:nvPr/>
          </p:nvSpPr>
          <p:spPr>
            <a:xfrm>
              <a:off x="5414250" y="3600575"/>
              <a:ext cx="67950" cy="59900"/>
            </a:xfrm>
            <a:custGeom>
              <a:avLst/>
              <a:gdLst/>
              <a:ahLst/>
              <a:cxnLst/>
              <a:rect l="l" t="t" r="r" b="b"/>
              <a:pathLst>
                <a:path w="2718" h="2396" extrusionOk="0">
                  <a:moveTo>
                    <a:pt x="1358" y="1"/>
                  </a:moveTo>
                  <a:cubicBezTo>
                    <a:pt x="1206" y="1"/>
                    <a:pt x="1052" y="30"/>
                    <a:pt x="903" y="92"/>
                  </a:cubicBezTo>
                  <a:cubicBezTo>
                    <a:pt x="291" y="347"/>
                    <a:pt x="1" y="1046"/>
                    <a:pt x="253" y="1657"/>
                  </a:cubicBezTo>
                  <a:cubicBezTo>
                    <a:pt x="443" y="2119"/>
                    <a:pt x="889" y="2395"/>
                    <a:pt x="1359" y="2395"/>
                  </a:cubicBezTo>
                  <a:cubicBezTo>
                    <a:pt x="1512" y="2395"/>
                    <a:pt x="1668" y="2366"/>
                    <a:pt x="1819" y="2304"/>
                  </a:cubicBezTo>
                  <a:cubicBezTo>
                    <a:pt x="2427" y="2051"/>
                    <a:pt x="2717" y="1353"/>
                    <a:pt x="2465" y="741"/>
                  </a:cubicBezTo>
                  <a:cubicBezTo>
                    <a:pt x="2275" y="279"/>
                    <a:pt x="1828" y="1"/>
                    <a:pt x="135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1"/>
            <p:cNvSpPr/>
            <p:nvPr/>
          </p:nvSpPr>
          <p:spPr>
            <a:xfrm>
              <a:off x="5515000" y="3601125"/>
              <a:ext cx="28450" cy="56800"/>
            </a:xfrm>
            <a:custGeom>
              <a:avLst/>
              <a:gdLst/>
              <a:ahLst/>
              <a:cxnLst/>
              <a:rect l="l" t="t" r="r" b="b"/>
              <a:pathLst>
                <a:path w="1138" h="2272" extrusionOk="0">
                  <a:moveTo>
                    <a:pt x="1138" y="1"/>
                  </a:moveTo>
                  <a:lnTo>
                    <a:pt x="1" y="1134"/>
                  </a:lnTo>
                  <a:lnTo>
                    <a:pt x="1138" y="2271"/>
                  </a:lnTo>
                  <a:lnTo>
                    <a:pt x="113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1"/>
            <p:cNvSpPr/>
            <p:nvPr/>
          </p:nvSpPr>
          <p:spPr>
            <a:xfrm>
              <a:off x="5470000" y="3580900"/>
              <a:ext cx="58600" cy="29325"/>
            </a:xfrm>
            <a:custGeom>
              <a:avLst/>
              <a:gdLst/>
              <a:ahLst/>
              <a:cxnLst/>
              <a:rect l="l" t="t" r="r" b="b"/>
              <a:pathLst>
                <a:path w="2344" h="1173" extrusionOk="0">
                  <a:moveTo>
                    <a:pt x="0" y="1"/>
                  </a:moveTo>
                  <a:lnTo>
                    <a:pt x="1172" y="1172"/>
                  </a:lnTo>
                  <a:lnTo>
                    <a:pt x="23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1"/>
            <p:cNvSpPr/>
            <p:nvPr/>
          </p:nvSpPr>
          <p:spPr>
            <a:xfrm>
              <a:off x="5367850" y="3580900"/>
              <a:ext cx="58625" cy="29325"/>
            </a:xfrm>
            <a:custGeom>
              <a:avLst/>
              <a:gdLst/>
              <a:ahLst/>
              <a:cxnLst/>
              <a:rect l="l" t="t" r="r" b="b"/>
              <a:pathLst>
                <a:path w="2345" h="1173" extrusionOk="0">
                  <a:moveTo>
                    <a:pt x="1" y="1"/>
                  </a:moveTo>
                  <a:lnTo>
                    <a:pt x="1173" y="1172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1"/>
            <p:cNvSpPr/>
            <p:nvPr/>
          </p:nvSpPr>
          <p:spPr>
            <a:xfrm>
              <a:off x="5353075" y="3601125"/>
              <a:ext cx="28375" cy="56800"/>
            </a:xfrm>
            <a:custGeom>
              <a:avLst/>
              <a:gdLst/>
              <a:ahLst/>
              <a:cxnLst/>
              <a:rect l="l" t="t" r="r" b="b"/>
              <a:pathLst>
                <a:path w="1135" h="2272" extrusionOk="0">
                  <a:moveTo>
                    <a:pt x="1" y="1"/>
                  </a:moveTo>
                  <a:lnTo>
                    <a:pt x="1" y="2271"/>
                  </a:lnTo>
                  <a:lnTo>
                    <a:pt x="1135" y="11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1"/>
            <p:cNvSpPr/>
            <p:nvPr/>
          </p:nvSpPr>
          <p:spPr>
            <a:xfrm>
              <a:off x="5365625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1"/>
            <p:cNvSpPr/>
            <p:nvPr/>
          </p:nvSpPr>
          <p:spPr>
            <a:xfrm>
              <a:off x="5467750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1"/>
            <p:cNvSpPr/>
            <p:nvPr/>
          </p:nvSpPr>
          <p:spPr>
            <a:xfrm>
              <a:off x="5368300" y="386880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56"/>
                    <a:pt x="0" y="353"/>
                  </a:cubicBezTo>
                  <a:cubicBezTo>
                    <a:pt x="0" y="543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3"/>
                    <a:pt x="6394" y="353"/>
                  </a:cubicBezTo>
                  <a:cubicBezTo>
                    <a:pt x="6394" y="156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1"/>
            <p:cNvSpPr/>
            <p:nvPr/>
          </p:nvSpPr>
          <p:spPr>
            <a:xfrm>
              <a:off x="5368300" y="378525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60"/>
                    <a:pt x="0" y="353"/>
                  </a:cubicBezTo>
                  <a:cubicBezTo>
                    <a:pt x="0" y="547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7"/>
                    <a:pt x="6394" y="353"/>
                  </a:cubicBezTo>
                  <a:cubicBezTo>
                    <a:pt x="6394" y="160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1"/>
            <p:cNvSpPr/>
            <p:nvPr/>
          </p:nvSpPr>
          <p:spPr>
            <a:xfrm>
              <a:off x="5199125" y="4324675"/>
              <a:ext cx="498225" cy="161000"/>
            </a:xfrm>
            <a:custGeom>
              <a:avLst/>
              <a:gdLst/>
              <a:ahLst/>
              <a:cxnLst/>
              <a:rect l="l" t="t" r="r" b="b"/>
              <a:pathLst>
                <a:path w="19929" h="6440" extrusionOk="0">
                  <a:moveTo>
                    <a:pt x="0" y="0"/>
                  </a:moveTo>
                  <a:lnTo>
                    <a:pt x="0" y="6439"/>
                  </a:lnTo>
                  <a:lnTo>
                    <a:pt x="19928" y="6439"/>
                  </a:lnTo>
                  <a:lnTo>
                    <a:pt x="199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1"/>
            <p:cNvSpPr/>
            <p:nvPr/>
          </p:nvSpPr>
          <p:spPr>
            <a:xfrm>
              <a:off x="52460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72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8" y="1"/>
                    <a:pt x="97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1"/>
            <p:cNvSpPr/>
            <p:nvPr/>
          </p:nvSpPr>
          <p:spPr>
            <a:xfrm>
              <a:off x="53172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1"/>
            <p:cNvSpPr/>
            <p:nvPr/>
          </p:nvSpPr>
          <p:spPr>
            <a:xfrm>
              <a:off x="53884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0" y="436"/>
                    <a:pt x="0" y="972"/>
                  </a:cubicBezTo>
                  <a:lnTo>
                    <a:pt x="0" y="3961"/>
                  </a:lnTo>
                  <a:lnTo>
                    <a:pt x="1939" y="3961"/>
                  </a:lnTo>
                  <a:lnTo>
                    <a:pt x="1939" y="972"/>
                  </a:lnTo>
                  <a:cubicBezTo>
                    <a:pt x="1939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1"/>
            <p:cNvSpPr/>
            <p:nvPr/>
          </p:nvSpPr>
          <p:spPr>
            <a:xfrm>
              <a:off x="54595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340" y="1"/>
                  </a:moveTo>
                  <a:cubicBezTo>
                    <a:pt x="153" y="1"/>
                    <a:pt x="1" y="153"/>
                    <a:pt x="1" y="339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339"/>
                  </a:lnTo>
                  <a:cubicBezTo>
                    <a:pt x="1940" y="153"/>
                    <a:pt x="1788" y="1"/>
                    <a:pt x="16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1"/>
            <p:cNvSpPr/>
            <p:nvPr/>
          </p:nvSpPr>
          <p:spPr>
            <a:xfrm>
              <a:off x="55307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9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1"/>
            <p:cNvSpPr/>
            <p:nvPr/>
          </p:nvSpPr>
          <p:spPr>
            <a:xfrm>
              <a:off x="56019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1"/>
            <p:cNvSpPr/>
            <p:nvPr/>
          </p:nvSpPr>
          <p:spPr>
            <a:xfrm>
              <a:off x="5180625" y="4324750"/>
              <a:ext cx="535300" cy="25700"/>
            </a:xfrm>
            <a:custGeom>
              <a:avLst/>
              <a:gdLst/>
              <a:ahLst/>
              <a:cxnLst/>
              <a:rect l="l" t="t" r="r" b="b"/>
              <a:pathLst>
                <a:path w="21412" h="1028" extrusionOk="0">
                  <a:moveTo>
                    <a:pt x="512" y="1"/>
                  </a:moveTo>
                  <a:cubicBezTo>
                    <a:pt x="228" y="1"/>
                    <a:pt x="0" y="229"/>
                    <a:pt x="0" y="512"/>
                  </a:cubicBezTo>
                  <a:cubicBezTo>
                    <a:pt x="0" y="796"/>
                    <a:pt x="228" y="1027"/>
                    <a:pt x="512" y="1027"/>
                  </a:cubicBezTo>
                  <a:lnTo>
                    <a:pt x="20900" y="1027"/>
                  </a:lnTo>
                  <a:cubicBezTo>
                    <a:pt x="21183" y="1027"/>
                    <a:pt x="21411" y="796"/>
                    <a:pt x="21411" y="512"/>
                  </a:cubicBezTo>
                  <a:cubicBezTo>
                    <a:pt x="21411" y="229"/>
                    <a:pt x="21183" y="1"/>
                    <a:pt x="2090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1"/>
            <p:cNvSpPr/>
            <p:nvPr/>
          </p:nvSpPr>
          <p:spPr>
            <a:xfrm>
              <a:off x="5577050" y="4200950"/>
              <a:ext cx="7550" cy="65500"/>
            </a:xfrm>
            <a:custGeom>
              <a:avLst/>
              <a:gdLst/>
              <a:ahLst/>
              <a:cxnLst/>
              <a:rect l="l" t="t" r="r" b="b"/>
              <a:pathLst>
                <a:path w="302" h="2620" extrusionOk="0">
                  <a:moveTo>
                    <a:pt x="0" y="0"/>
                  </a:moveTo>
                  <a:lnTo>
                    <a:pt x="0" y="2620"/>
                  </a:lnTo>
                  <a:lnTo>
                    <a:pt x="301" y="262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1"/>
            <p:cNvSpPr/>
            <p:nvPr/>
          </p:nvSpPr>
          <p:spPr>
            <a:xfrm>
              <a:off x="5554325" y="4190225"/>
              <a:ext cx="117875" cy="121075"/>
            </a:xfrm>
            <a:custGeom>
              <a:avLst/>
              <a:gdLst/>
              <a:ahLst/>
              <a:cxnLst/>
              <a:rect l="l" t="t" r="r" b="b"/>
              <a:pathLst>
                <a:path w="4715" h="4843" extrusionOk="0">
                  <a:moveTo>
                    <a:pt x="90" y="1"/>
                  </a:moveTo>
                  <a:cubicBezTo>
                    <a:pt x="0" y="8"/>
                    <a:pt x="0" y="139"/>
                    <a:pt x="90" y="146"/>
                  </a:cubicBezTo>
                  <a:lnTo>
                    <a:pt x="1455" y="146"/>
                  </a:lnTo>
                  <a:lnTo>
                    <a:pt x="1455" y="4075"/>
                  </a:lnTo>
                  <a:lnTo>
                    <a:pt x="3429" y="4075"/>
                  </a:lnTo>
                  <a:lnTo>
                    <a:pt x="3429" y="3308"/>
                  </a:lnTo>
                  <a:lnTo>
                    <a:pt x="4569" y="3308"/>
                  </a:lnTo>
                  <a:lnTo>
                    <a:pt x="4569" y="4770"/>
                  </a:lnTo>
                  <a:cubicBezTo>
                    <a:pt x="4566" y="4808"/>
                    <a:pt x="4597" y="4843"/>
                    <a:pt x="4639" y="4843"/>
                  </a:cubicBezTo>
                  <a:cubicBezTo>
                    <a:pt x="4680" y="4843"/>
                    <a:pt x="4715" y="4812"/>
                    <a:pt x="4711" y="4770"/>
                  </a:cubicBezTo>
                  <a:lnTo>
                    <a:pt x="4711" y="3167"/>
                  </a:lnTo>
                  <a:lnTo>
                    <a:pt x="3284" y="3167"/>
                  </a:lnTo>
                  <a:lnTo>
                    <a:pt x="3284" y="3930"/>
                  </a:lnTo>
                  <a:lnTo>
                    <a:pt x="1601" y="3930"/>
                  </a:lnTo>
                  <a:lnTo>
                    <a:pt x="16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1"/>
            <p:cNvSpPr/>
            <p:nvPr/>
          </p:nvSpPr>
          <p:spPr>
            <a:xfrm>
              <a:off x="5155875" y="3930075"/>
              <a:ext cx="111875" cy="225950"/>
            </a:xfrm>
            <a:custGeom>
              <a:avLst/>
              <a:gdLst/>
              <a:ahLst/>
              <a:cxnLst/>
              <a:rect l="l" t="t" r="r" b="b"/>
              <a:pathLst>
                <a:path w="4475" h="9038" extrusionOk="0">
                  <a:moveTo>
                    <a:pt x="873" y="0"/>
                  </a:moveTo>
                  <a:lnTo>
                    <a:pt x="873" y="4327"/>
                  </a:lnTo>
                  <a:lnTo>
                    <a:pt x="99" y="4327"/>
                  </a:lnTo>
                  <a:cubicBezTo>
                    <a:pt x="97" y="4327"/>
                    <a:pt x="94" y="4327"/>
                    <a:pt x="92" y="4327"/>
                  </a:cubicBezTo>
                  <a:cubicBezTo>
                    <a:pt x="1" y="4327"/>
                    <a:pt x="1" y="4469"/>
                    <a:pt x="92" y="4469"/>
                  </a:cubicBezTo>
                  <a:cubicBezTo>
                    <a:pt x="94" y="4469"/>
                    <a:pt x="97" y="4469"/>
                    <a:pt x="99" y="4469"/>
                  </a:cubicBezTo>
                  <a:lnTo>
                    <a:pt x="1011" y="4469"/>
                  </a:lnTo>
                  <a:lnTo>
                    <a:pt x="1011" y="138"/>
                  </a:lnTo>
                  <a:lnTo>
                    <a:pt x="2280" y="138"/>
                  </a:lnTo>
                  <a:lnTo>
                    <a:pt x="2280" y="2599"/>
                  </a:lnTo>
                  <a:lnTo>
                    <a:pt x="3327" y="3646"/>
                  </a:lnTo>
                  <a:lnTo>
                    <a:pt x="3327" y="4936"/>
                  </a:lnTo>
                  <a:lnTo>
                    <a:pt x="4333" y="4936"/>
                  </a:lnTo>
                  <a:lnTo>
                    <a:pt x="4333" y="8962"/>
                  </a:lnTo>
                  <a:cubicBezTo>
                    <a:pt x="4329" y="9003"/>
                    <a:pt x="4364" y="9035"/>
                    <a:pt x="4402" y="9038"/>
                  </a:cubicBezTo>
                  <a:cubicBezTo>
                    <a:pt x="4440" y="9038"/>
                    <a:pt x="4474" y="9003"/>
                    <a:pt x="4474" y="8965"/>
                  </a:cubicBezTo>
                  <a:lnTo>
                    <a:pt x="4474" y="4797"/>
                  </a:lnTo>
                  <a:lnTo>
                    <a:pt x="3468" y="4797"/>
                  </a:lnTo>
                  <a:lnTo>
                    <a:pt x="3468" y="3595"/>
                  </a:lnTo>
                  <a:lnTo>
                    <a:pt x="2421" y="2544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1"/>
            <p:cNvSpPr/>
            <p:nvPr/>
          </p:nvSpPr>
          <p:spPr>
            <a:xfrm>
              <a:off x="5252350" y="3989250"/>
              <a:ext cx="89450" cy="85050"/>
            </a:xfrm>
            <a:custGeom>
              <a:avLst/>
              <a:gdLst/>
              <a:ahLst/>
              <a:cxnLst/>
              <a:rect l="l" t="t" r="r" b="b"/>
              <a:pathLst>
                <a:path w="3578" h="3402" extrusionOk="0">
                  <a:moveTo>
                    <a:pt x="1773" y="1"/>
                  </a:moveTo>
                  <a:lnTo>
                    <a:pt x="1773" y="1632"/>
                  </a:lnTo>
                  <a:lnTo>
                    <a:pt x="3" y="1632"/>
                  </a:lnTo>
                  <a:lnTo>
                    <a:pt x="3" y="2181"/>
                  </a:lnTo>
                  <a:cubicBezTo>
                    <a:pt x="0" y="2232"/>
                    <a:pt x="37" y="2257"/>
                    <a:pt x="74" y="2257"/>
                  </a:cubicBezTo>
                  <a:cubicBezTo>
                    <a:pt x="111" y="2257"/>
                    <a:pt x="149" y="2232"/>
                    <a:pt x="145" y="2181"/>
                  </a:cubicBezTo>
                  <a:lnTo>
                    <a:pt x="145" y="1774"/>
                  </a:lnTo>
                  <a:lnTo>
                    <a:pt x="1911" y="1774"/>
                  </a:lnTo>
                  <a:lnTo>
                    <a:pt x="1911" y="142"/>
                  </a:lnTo>
                  <a:lnTo>
                    <a:pt x="2654" y="142"/>
                  </a:lnTo>
                  <a:lnTo>
                    <a:pt x="2654" y="3401"/>
                  </a:lnTo>
                  <a:lnTo>
                    <a:pt x="3491" y="3401"/>
                  </a:lnTo>
                  <a:cubicBezTo>
                    <a:pt x="3577" y="3395"/>
                    <a:pt x="3577" y="3267"/>
                    <a:pt x="3491" y="3263"/>
                  </a:cubicBezTo>
                  <a:lnTo>
                    <a:pt x="2796" y="3263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1"/>
            <p:cNvSpPr/>
            <p:nvPr/>
          </p:nvSpPr>
          <p:spPr>
            <a:xfrm>
              <a:off x="5232725" y="3950900"/>
              <a:ext cx="35025" cy="75525"/>
            </a:xfrm>
            <a:custGeom>
              <a:avLst/>
              <a:gdLst/>
              <a:ahLst/>
              <a:cxnLst/>
              <a:rect l="l" t="t" r="r" b="b"/>
              <a:pathLst>
                <a:path w="1401" h="3021" extrusionOk="0">
                  <a:moveTo>
                    <a:pt x="0" y="0"/>
                  </a:moveTo>
                  <a:lnTo>
                    <a:pt x="0" y="2036"/>
                  </a:lnTo>
                  <a:cubicBezTo>
                    <a:pt x="4" y="2079"/>
                    <a:pt x="38" y="2101"/>
                    <a:pt x="71" y="2101"/>
                  </a:cubicBezTo>
                  <a:cubicBezTo>
                    <a:pt x="105" y="2101"/>
                    <a:pt x="139" y="2079"/>
                    <a:pt x="142" y="2036"/>
                  </a:cubicBezTo>
                  <a:lnTo>
                    <a:pt x="142" y="142"/>
                  </a:lnTo>
                  <a:lnTo>
                    <a:pt x="1259" y="142"/>
                  </a:lnTo>
                  <a:lnTo>
                    <a:pt x="1259" y="2948"/>
                  </a:lnTo>
                  <a:cubicBezTo>
                    <a:pt x="1259" y="2986"/>
                    <a:pt x="1290" y="3021"/>
                    <a:pt x="1328" y="3021"/>
                  </a:cubicBezTo>
                  <a:cubicBezTo>
                    <a:pt x="1369" y="3017"/>
                    <a:pt x="1400" y="2986"/>
                    <a:pt x="1400" y="2948"/>
                  </a:cubicBezTo>
                  <a:lnTo>
                    <a:pt x="14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1"/>
            <p:cNvSpPr/>
            <p:nvPr/>
          </p:nvSpPr>
          <p:spPr>
            <a:xfrm>
              <a:off x="5215100" y="45261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0"/>
                  </a:moveTo>
                  <a:cubicBezTo>
                    <a:pt x="2347" y="0"/>
                    <a:pt x="0" y="460"/>
                    <a:pt x="0" y="1027"/>
                  </a:cubicBezTo>
                  <a:cubicBezTo>
                    <a:pt x="0" y="1594"/>
                    <a:pt x="2347" y="2053"/>
                    <a:pt x="5247" y="2053"/>
                  </a:cubicBezTo>
                  <a:cubicBezTo>
                    <a:pt x="8143" y="2053"/>
                    <a:pt x="10493" y="1594"/>
                    <a:pt x="10493" y="1027"/>
                  </a:cubicBezTo>
                  <a:cubicBezTo>
                    <a:pt x="10493" y="460"/>
                    <a:pt x="8143" y="0"/>
                    <a:pt x="52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1"/>
            <p:cNvSpPr/>
            <p:nvPr/>
          </p:nvSpPr>
          <p:spPr>
            <a:xfrm>
              <a:off x="5199125" y="4465250"/>
              <a:ext cx="85975" cy="57150"/>
            </a:xfrm>
            <a:custGeom>
              <a:avLst/>
              <a:gdLst/>
              <a:ahLst/>
              <a:cxnLst/>
              <a:rect l="l" t="t" r="r" b="b"/>
              <a:pathLst>
                <a:path w="3439" h="2286" extrusionOk="0">
                  <a:moveTo>
                    <a:pt x="1141" y="1"/>
                  </a:moveTo>
                  <a:cubicBezTo>
                    <a:pt x="508" y="1"/>
                    <a:pt x="0" y="512"/>
                    <a:pt x="0" y="1145"/>
                  </a:cubicBezTo>
                  <a:cubicBezTo>
                    <a:pt x="0" y="1774"/>
                    <a:pt x="508" y="2285"/>
                    <a:pt x="1141" y="2285"/>
                  </a:cubicBezTo>
                  <a:lnTo>
                    <a:pt x="2295" y="2285"/>
                  </a:lnTo>
                  <a:cubicBezTo>
                    <a:pt x="2927" y="2285"/>
                    <a:pt x="3439" y="1774"/>
                    <a:pt x="3439" y="1145"/>
                  </a:cubicBezTo>
                  <a:cubicBezTo>
                    <a:pt x="3439" y="512"/>
                    <a:pt x="2927" y="1"/>
                    <a:pt x="2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1"/>
            <p:cNvSpPr/>
            <p:nvPr/>
          </p:nvSpPr>
          <p:spPr>
            <a:xfrm>
              <a:off x="5176125" y="4413375"/>
              <a:ext cx="70800" cy="103625"/>
            </a:xfrm>
            <a:custGeom>
              <a:avLst/>
              <a:gdLst/>
              <a:ahLst/>
              <a:cxnLst/>
              <a:rect l="l" t="t" r="r" b="b"/>
              <a:pathLst>
                <a:path w="2832" h="4145" extrusionOk="0">
                  <a:moveTo>
                    <a:pt x="1002" y="0"/>
                  </a:moveTo>
                  <a:cubicBezTo>
                    <a:pt x="905" y="0"/>
                    <a:pt x="806" y="16"/>
                    <a:pt x="709" y="50"/>
                  </a:cubicBezTo>
                  <a:cubicBezTo>
                    <a:pt x="246" y="213"/>
                    <a:pt x="1" y="721"/>
                    <a:pt x="163" y="1184"/>
                  </a:cubicBezTo>
                  <a:lnTo>
                    <a:pt x="989" y="3548"/>
                  </a:lnTo>
                  <a:cubicBezTo>
                    <a:pt x="1118" y="3914"/>
                    <a:pt x="1462" y="4144"/>
                    <a:pt x="1830" y="4144"/>
                  </a:cubicBezTo>
                  <a:cubicBezTo>
                    <a:pt x="1927" y="4144"/>
                    <a:pt x="2026" y="4128"/>
                    <a:pt x="2123" y="4094"/>
                  </a:cubicBezTo>
                  <a:cubicBezTo>
                    <a:pt x="2586" y="3932"/>
                    <a:pt x="2831" y="3424"/>
                    <a:pt x="2669" y="2960"/>
                  </a:cubicBezTo>
                  <a:lnTo>
                    <a:pt x="1843" y="596"/>
                  </a:lnTo>
                  <a:cubicBezTo>
                    <a:pt x="1714" y="230"/>
                    <a:pt x="1370" y="0"/>
                    <a:pt x="100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1"/>
            <p:cNvSpPr/>
            <p:nvPr/>
          </p:nvSpPr>
          <p:spPr>
            <a:xfrm>
              <a:off x="5196175" y="4395875"/>
              <a:ext cx="34325" cy="35875"/>
            </a:xfrm>
            <a:custGeom>
              <a:avLst/>
              <a:gdLst/>
              <a:ahLst/>
              <a:cxnLst/>
              <a:rect l="l" t="t" r="r" b="b"/>
              <a:pathLst>
                <a:path w="1373" h="1435" extrusionOk="0">
                  <a:moveTo>
                    <a:pt x="496" y="1"/>
                  </a:moveTo>
                  <a:cubicBezTo>
                    <a:pt x="463" y="1"/>
                    <a:pt x="432" y="19"/>
                    <a:pt x="419" y="52"/>
                  </a:cubicBezTo>
                  <a:lnTo>
                    <a:pt x="0" y="1037"/>
                  </a:lnTo>
                  <a:lnTo>
                    <a:pt x="937" y="1435"/>
                  </a:lnTo>
                  <a:lnTo>
                    <a:pt x="1355" y="450"/>
                  </a:lnTo>
                  <a:cubicBezTo>
                    <a:pt x="1373" y="405"/>
                    <a:pt x="1352" y="356"/>
                    <a:pt x="1310" y="336"/>
                  </a:cubicBezTo>
                  <a:lnTo>
                    <a:pt x="529" y="7"/>
                  </a:lnTo>
                  <a:cubicBezTo>
                    <a:pt x="519" y="3"/>
                    <a:pt x="507" y="1"/>
                    <a:pt x="49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1"/>
            <p:cNvSpPr/>
            <p:nvPr/>
          </p:nvSpPr>
          <p:spPr>
            <a:xfrm>
              <a:off x="5154350" y="4380500"/>
              <a:ext cx="53775" cy="40375"/>
            </a:xfrm>
            <a:custGeom>
              <a:avLst/>
              <a:gdLst/>
              <a:ahLst/>
              <a:cxnLst/>
              <a:rect l="l" t="t" r="r" b="b"/>
              <a:pathLst>
                <a:path w="2151" h="1615" extrusionOk="0">
                  <a:moveTo>
                    <a:pt x="482" y="1"/>
                  </a:moveTo>
                  <a:cubicBezTo>
                    <a:pt x="405" y="1"/>
                    <a:pt x="332" y="46"/>
                    <a:pt x="301" y="121"/>
                  </a:cubicBezTo>
                  <a:lnTo>
                    <a:pt x="18" y="788"/>
                  </a:lnTo>
                  <a:cubicBezTo>
                    <a:pt x="1" y="830"/>
                    <a:pt x="21" y="878"/>
                    <a:pt x="63" y="899"/>
                  </a:cubicBezTo>
                  <a:lnTo>
                    <a:pt x="1760" y="1614"/>
                  </a:lnTo>
                  <a:lnTo>
                    <a:pt x="2150" y="691"/>
                  </a:lnTo>
                  <a:lnTo>
                    <a:pt x="561" y="17"/>
                  </a:lnTo>
                  <a:cubicBezTo>
                    <a:pt x="535" y="6"/>
                    <a:pt x="508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1"/>
            <p:cNvSpPr/>
            <p:nvPr/>
          </p:nvSpPr>
          <p:spPr>
            <a:xfrm>
              <a:off x="5152100" y="4396700"/>
              <a:ext cx="20675" cy="12600"/>
            </a:xfrm>
            <a:custGeom>
              <a:avLst/>
              <a:gdLst/>
              <a:ahLst/>
              <a:cxnLst/>
              <a:rect l="l" t="t" r="r" b="b"/>
              <a:pathLst>
                <a:path w="827" h="504" extrusionOk="0">
                  <a:moveTo>
                    <a:pt x="123" y="1"/>
                  </a:moveTo>
                  <a:cubicBezTo>
                    <a:pt x="84" y="1"/>
                    <a:pt x="52" y="30"/>
                    <a:pt x="46" y="68"/>
                  </a:cubicBezTo>
                  <a:lnTo>
                    <a:pt x="4" y="358"/>
                  </a:lnTo>
                  <a:cubicBezTo>
                    <a:pt x="1" y="375"/>
                    <a:pt x="15" y="392"/>
                    <a:pt x="32" y="396"/>
                  </a:cubicBezTo>
                  <a:lnTo>
                    <a:pt x="768" y="503"/>
                  </a:lnTo>
                  <a:lnTo>
                    <a:pt x="827" y="102"/>
                  </a:lnTo>
                  <a:lnTo>
                    <a:pt x="136" y="2"/>
                  </a:lnTo>
                  <a:cubicBezTo>
                    <a:pt x="131" y="1"/>
                    <a:pt x="127" y="1"/>
                    <a:pt x="12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1"/>
            <p:cNvSpPr/>
            <p:nvPr/>
          </p:nvSpPr>
          <p:spPr>
            <a:xfrm>
              <a:off x="5166875" y="4387325"/>
              <a:ext cx="59750" cy="53325"/>
            </a:xfrm>
            <a:custGeom>
              <a:avLst/>
              <a:gdLst/>
              <a:ahLst/>
              <a:cxnLst/>
              <a:rect l="l" t="t" r="r" b="b"/>
              <a:pathLst>
                <a:path w="2390" h="2133" extrusionOk="0">
                  <a:moveTo>
                    <a:pt x="340" y="0"/>
                  </a:moveTo>
                  <a:cubicBezTo>
                    <a:pt x="1" y="802"/>
                    <a:pt x="374" y="1728"/>
                    <a:pt x="1176" y="2067"/>
                  </a:cubicBezTo>
                  <a:lnTo>
                    <a:pt x="1183" y="2070"/>
                  </a:lnTo>
                  <a:cubicBezTo>
                    <a:pt x="1282" y="2112"/>
                    <a:pt x="1386" y="2132"/>
                    <a:pt x="1488" y="2132"/>
                  </a:cubicBezTo>
                  <a:cubicBezTo>
                    <a:pt x="1796" y="2132"/>
                    <a:pt x="2089" y="1950"/>
                    <a:pt x="2216" y="1649"/>
                  </a:cubicBezTo>
                  <a:cubicBezTo>
                    <a:pt x="2389" y="1248"/>
                    <a:pt x="2199" y="785"/>
                    <a:pt x="1798" y="615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1"/>
            <p:cNvSpPr/>
            <p:nvPr/>
          </p:nvSpPr>
          <p:spPr>
            <a:xfrm>
              <a:off x="5223125" y="4398725"/>
              <a:ext cx="16450" cy="12800"/>
            </a:xfrm>
            <a:custGeom>
              <a:avLst/>
              <a:gdLst/>
              <a:ahLst/>
              <a:cxnLst/>
              <a:rect l="l" t="t" r="r" b="b"/>
              <a:pathLst>
                <a:path w="658" h="512" extrusionOk="0">
                  <a:moveTo>
                    <a:pt x="448" y="1"/>
                  </a:moveTo>
                  <a:cubicBezTo>
                    <a:pt x="425" y="1"/>
                    <a:pt x="401" y="5"/>
                    <a:pt x="378" y="14"/>
                  </a:cubicBezTo>
                  <a:lnTo>
                    <a:pt x="1" y="166"/>
                  </a:lnTo>
                  <a:lnTo>
                    <a:pt x="143" y="512"/>
                  </a:lnTo>
                  <a:lnTo>
                    <a:pt x="516" y="360"/>
                  </a:lnTo>
                  <a:cubicBezTo>
                    <a:pt x="613" y="322"/>
                    <a:pt x="657" y="211"/>
                    <a:pt x="619" y="118"/>
                  </a:cubicBezTo>
                  <a:cubicBezTo>
                    <a:pt x="591" y="44"/>
                    <a:pt x="522" y="1"/>
                    <a:pt x="44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1"/>
            <p:cNvSpPr/>
            <p:nvPr/>
          </p:nvSpPr>
          <p:spPr>
            <a:xfrm>
              <a:off x="5226675" y="4401350"/>
              <a:ext cx="9175" cy="6650"/>
            </a:xfrm>
            <a:custGeom>
              <a:avLst/>
              <a:gdLst/>
              <a:ahLst/>
              <a:cxnLst/>
              <a:rect l="l" t="t" r="r" b="b"/>
              <a:pathLst>
                <a:path w="367" h="266" extrusionOk="0">
                  <a:moveTo>
                    <a:pt x="243" y="1"/>
                  </a:moveTo>
                  <a:cubicBezTo>
                    <a:pt x="229" y="1"/>
                    <a:pt x="215" y="3"/>
                    <a:pt x="201" y="9"/>
                  </a:cubicBezTo>
                  <a:lnTo>
                    <a:pt x="83" y="58"/>
                  </a:lnTo>
                  <a:cubicBezTo>
                    <a:pt x="28" y="79"/>
                    <a:pt x="1" y="141"/>
                    <a:pt x="21" y="200"/>
                  </a:cubicBezTo>
                  <a:cubicBezTo>
                    <a:pt x="40" y="242"/>
                    <a:pt x="80" y="266"/>
                    <a:pt x="123" y="266"/>
                  </a:cubicBezTo>
                  <a:cubicBezTo>
                    <a:pt x="136" y="266"/>
                    <a:pt x="150" y="263"/>
                    <a:pt x="163" y="258"/>
                  </a:cubicBezTo>
                  <a:lnTo>
                    <a:pt x="284" y="210"/>
                  </a:lnTo>
                  <a:cubicBezTo>
                    <a:pt x="339" y="186"/>
                    <a:pt x="367" y="123"/>
                    <a:pt x="343" y="68"/>
                  </a:cubicBezTo>
                  <a:cubicBezTo>
                    <a:pt x="324" y="27"/>
                    <a:pt x="285" y="1"/>
                    <a:pt x="2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1"/>
            <p:cNvSpPr/>
            <p:nvPr/>
          </p:nvSpPr>
          <p:spPr>
            <a:xfrm>
              <a:off x="5206025" y="4409775"/>
              <a:ext cx="8575" cy="6475"/>
            </a:xfrm>
            <a:custGeom>
              <a:avLst/>
              <a:gdLst/>
              <a:ahLst/>
              <a:cxnLst/>
              <a:rect l="l" t="t" r="r" b="b"/>
              <a:pathLst>
                <a:path w="343" h="259" extrusionOk="0">
                  <a:moveTo>
                    <a:pt x="49" y="1"/>
                  </a:moveTo>
                  <a:lnTo>
                    <a:pt x="35" y="39"/>
                  </a:lnTo>
                  <a:cubicBezTo>
                    <a:pt x="0" y="122"/>
                    <a:pt x="39" y="212"/>
                    <a:pt x="118" y="246"/>
                  </a:cubicBezTo>
                  <a:cubicBezTo>
                    <a:pt x="138" y="255"/>
                    <a:pt x="159" y="259"/>
                    <a:pt x="179" y="259"/>
                  </a:cubicBezTo>
                  <a:cubicBezTo>
                    <a:pt x="241" y="259"/>
                    <a:pt x="300" y="223"/>
                    <a:pt x="325" y="163"/>
                  </a:cubicBezTo>
                  <a:lnTo>
                    <a:pt x="343" y="1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1"/>
            <p:cNvSpPr/>
            <p:nvPr/>
          </p:nvSpPr>
          <p:spPr>
            <a:xfrm>
              <a:off x="5248450" y="4520900"/>
              <a:ext cx="66125" cy="18350"/>
            </a:xfrm>
            <a:custGeom>
              <a:avLst/>
              <a:gdLst/>
              <a:ahLst/>
              <a:cxnLst/>
              <a:rect l="l" t="t" r="r" b="b"/>
              <a:pathLst>
                <a:path w="2645" h="734" extrusionOk="0">
                  <a:moveTo>
                    <a:pt x="0" y="0"/>
                  </a:moveTo>
                  <a:lnTo>
                    <a:pt x="0" y="733"/>
                  </a:lnTo>
                  <a:lnTo>
                    <a:pt x="2644" y="733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1"/>
            <p:cNvSpPr/>
            <p:nvPr/>
          </p:nvSpPr>
          <p:spPr>
            <a:xfrm>
              <a:off x="5232900" y="4517175"/>
              <a:ext cx="25250" cy="25250"/>
            </a:xfrm>
            <a:custGeom>
              <a:avLst/>
              <a:gdLst/>
              <a:ahLst/>
              <a:cxnLst/>
              <a:rect l="l" t="t" r="r" b="b"/>
              <a:pathLst>
                <a:path w="1010" h="1010" extrusionOk="0">
                  <a:moveTo>
                    <a:pt x="505" y="1"/>
                  </a:moveTo>
                  <a:cubicBezTo>
                    <a:pt x="225" y="1"/>
                    <a:pt x="0" y="229"/>
                    <a:pt x="0" y="505"/>
                  </a:cubicBezTo>
                  <a:cubicBezTo>
                    <a:pt x="0" y="785"/>
                    <a:pt x="225" y="1010"/>
                    <a:pt x="505" y="1010"/>
                  </a:cubicBezTo>
                  <a:cubicBezTo>
                    <a:pt x="781" y="1010"/>
                    <a:pt x="1010" y="785"/>
                    <a:pt x="1010" y="505"/>
                  </a:cubicBezTo>
                  <a:cubicBezTo>
                    <a:pt x="1010" y="229"/>
                    <a:pt x="781" y="1"/>
                    <a:pt x="5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1"/>
            <p:cNvSpPr/>
            <p:nvPr/>
          </p:nvSpPr>
          <p:spPr>
            <a:xfrm>
              <a:off x="5451575" y="4475550"/>
              <a:ext cx="28125" cy="27575"/>
            </a:xfrm>
            <a:custGeom>
              <a:avLst/>
              <a:gdLst/>
              <a:ahLst/>
              <a:cxnLst/>
              <a:rect l="l" t="t" r="r" b="b"/>
              <a:pathLst>
                <a:path w="1125" h="1103" extrusionOk="0">
                  <a:moveTo>
                    <a:pt x="120" y="1"/>
                  </a:moveTo>
                  <a:cubicBezTo>
                    <a:pt x="92" y="1"/>
                    <a:pt x="63" y="12"/>
                    <a:pt x="42" y="34"/>
                  </a:cubicBezTo>
                  <a:cubicBezTo>
                    <a:pt x="1" y="76"/>
                    <a:pt x="1" y="145"/>
                    <a:pt x="42" y="190"/>
                  </a:cubicBezTo>
                  <a:lnTo>
                    <a:pt x="924" y="1071"/>
                  </a:lnTo>
                  <a:cubicBezTo>
                    <a:pt x="944" y="1092"/>
                    <a:pt x="973" y="1102"/>
                    <a:pt x="1002" y="1102"/>
                  </a:cubicBezTo>
                  <a:cubicBezTo>
                    <a:pt x="1030" y="1102"/>
                    <a:pt x="1059" y="1092"/>
                    <a:pt x="1079" y="1071"/>
                  </a:cubicBezTo>
                  <a:cubicBezTo>
                    <a:pt x="1121" y="1030"/>
                    <a:pt x="1124" y="957"/>
                    <a:pt x="1079" y="916"/>
                  </a:cubicBezTo>
                  <a:lnTo>
                    <a:pt x="198" y="34"/>
                  </a:lnTo>
                  <a:cubicBezTo>
                    <a:pt x="177" y="12"/>
                    <a:pt x="149" y="1"/>
                    <a:pt x="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1"/>
            <p:cNvSpPr/>
            <p:nvPr/>
          </p:nvSpPr>
          <p:spPr>
            <a:xfrm>
              <a:off x="5470025" y="4496425"/>
              <a:ext cx="19525" cy="16900"/>
            </a:xfrm>
            <a:custGeom>
              <a:avLst/>
              <a:gdLst/>
              <a:ahLst/>
              <a:cxnLst/>
              <a:rect l="l" t="t" r="r" b="b"/>
              <a:pathLst>
                <a:path w="781" h="676" extrusionOk="0">
                  <a:moveTo>
                    <a:pt x="389" y="1"/>
                  </a:moveTo>
                  <a:cubicBezTo>
                    <a:pt x="179" y="1"/>
                    <a:pt x="0" y="267"/>
                    <a:pt x="182" y="468"/>
                  </a:cubicBezTo>
                  <a:cubicBezTo>
                    <a:pt x="293" y="575"/>
                    <a:pt x="780" y="675"/>
                    <a:pt x="780" y="675"/>
                  </a:cubicBezTo>
                  <a:cubicBezTo>
                    <a:pt x="780" y="675"/>
                    <a:pt x="680" y="184"/>
                    <a:pt x="573" y="77"/>
                  </a:cubicBezTo>
                  <a:cubicBezTo>
                    <a:pt x="514" y="23"/>
                    <a:pt x="450" y="1"/>
                    <a:pt x="38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1"/>
            <p:cNvSpPr/>
            <p:nvPr/>
          </p:nvSpPr>
          <p:spPr>
            <a:xfrm>
              <a:off x="5245850" y="4435700"/>
              <a:ext cx="214750" cy="104575"/>
            </a:xfrm>
            <a:custGeom>
              <a:avLst/>
              <a:gdLst/>
              <a:ahLst/>
              <a:cxnLst/>
              <a:rect l="l" t="t" r="r" b="b"/>
              <a:pathLst>
                <a:path w="8590" h="4183" extrusionOk="0">
                  <a:moveTo>
                    <a:pt x="2095" y="1"/>
                  </a:moveTo>
                  <a:cubicBezTo>
                    <a:pt x="937" y="1"/>
                    <a:pt x="4" y="937"/>
                    <a:pt x="1" y="2092"/>
                  </a:cubicBezTo>
                  <a:cubicBezTo>
                    <a:pt x="1" y="3246"/>
                    <a:pt x="937" y="4183"/>
                    <a:pt x="2095" y="4183"/>
                  </a:cubicBezTo>
                  <a:lnTo>
                    <a:pt x="6495" y="4183"/>
                  </a:lnTo>
                  <a:cubicBezTo>
                    <a:pt x="7649" y="4183"/>
                    <a:pt x="8586" y="3246"/>
                    <a:pt x="8589" y="2092"/>
                  </a:cubicBezTo>
                  <a:cubicBezTo>
                    <a:pt x="8589" y="937"/>
                    <a:pt x="7653" y="1"/>
                    <a:pt x="649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1"/>
            <p:cNvSpPr/>
            <p:nvPr/>
          </p:nvSpPr>
          <p:spPr>
            <a:xfrm>
              <a:off x="5297275" y="4492125"/>
              <a:ext cx="105250" cy="63975"/>
            </a:xfrm>
            <a:custGeom>
              <a:avLst/>
              <a:gdLst/>
              <a:ahLst/>
              <a:cxnLst/>
              <a:rect l="l" t="t" r="r" b="b"/>
              <a:pathLst>
                <a:path w="4210" h="2559" extrusionOk="0">
                  <a:moveTo>
                    <a:pt x="2105" y="1"/>
                  </a:moveTo>
                  <a:cubicBezTo>
                    <a:pt x="940" y="1"/>
                    <a:pt x="0" y="571"/>
                    <a:pt x="0" y="1279"/>
                  </a:cubicBezTo>
                  <a:cubicBezTo>
                    <a:pt x="0" y="1984"/>
                    <a:pt x="940" y="2558"/>
                    <a:pt x="2105" y="2558"/>
                  </a:cubicBezTo>
                  <a:cubicBezTo>
                    <a:pt x="3266" y="2558"/>
                    <a:pt x="4210" y="1984"/>
                    <a:pt x="4210" y="1279"/>
                  </a:cubicBezTo>
                  <a:cubicBezTo>
                    <a:pt x="4210" y="571"/>
                    <a:pt x="3266" y="1"/>
                    <a:pt x="21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1"/>
            <p:cNvSpPr/>
            <p:nvPr/>
          </p:nvSpPr>
          <p:spPr>
            <a:xfrm>
              <a:off x="5286300" y="4432250"/>
              <a:ext cx="131350" cy="63950"/>
            </a:xfrm>
            <a:custGeom>
              <a:avLst/>
              <a:gdLst/>
              <a:ahLst/>
              <a:cxnLst/>
              <a:rect l="l" t="t" r="r" b="b"/>
              <a:pathLst>
                <a:path w="5254" h="2558" extrusionOk="0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lnTo>
                    <a:pt x="0" y="2461"/>
                  </a:lnTo>
                  <a:cubicBezTo>
                    <a:pt x="0" y="2513"/>
                    <a:pt x="45" y="2558"/>
                    <a:pt x="101" y="2558"/>
                  </a:cubicBezTo>
                  <a:lnTo>
                    <a:pt x="5153" y="2558"/>
                  </a:lnTo>
                  <a:cubicBezTo>
                    <a:pt x="5209" y="2558"/>
                    <a:pt x="5254" y="2513"/>
                    <a:pt x="5254" y="2461"/>
                  </a:cubicBezTo>
                  <a:lnTo>
                    <a:pt x="5254" y="101"/>
                  </a:lnTo>
                  <a:cubicBezTo>
                    <a:pt x="5254" y="45"/>
                    <a:pt x="5209" y="0"/>
                    <a:pt x="515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1"/>
            <p:cNvSpPr/>
            <p:nvPr/>
          </p:nvSpPr>
          <p:spPr>
            <a:xfrm>
              <a:off x="5290450" y="4486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5290450" y="447812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5290450" y="4469925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5290525" y="44620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5290525" y="4453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5290450" y="4445300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5290450" y="443707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5408550" y="448590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5408475" y="447770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0" y="101"/>
                  </a:lnTo>
                  <a:lnTo>
                    <a:pt x="104" y="204"/>
                  </a:lnTo>
                  <a:lnTo>
                    <a:pt x="204" y="10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5408475" y="44694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5408550" y="44617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5408550" y="44535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5408550" y="4444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5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5408475" y="44366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5299675" y="4380675"/>
              <a:ext cx="104675" cy="133425"/>
            </a:xfrm>
            <a:custGeom>
              <a:avLst/>
              <a:gdLst/>
              <a:ahLst/>
              <a:cxnLst/>
              <a:rect l="l" t="t" r="r" b="b"/>
              <a:pathLst>
                <a:path w="4187" h="5337" extrusionOk="0">
                  <a:moveTo>
                    <a:pt x="2092" y="0"/>
                  </a:moveTo>
                  <a:cubicBezTo>
                    <a:pt x="938" y="0"/>
                    <a:pt x="1" y="937"/>
                    <a:pt x="1" y="2091"/>
                  </a:cubicBezTo>
                  <a:lnTo>
                    <a:pt x="1" y="5022"/>
                  </a:lnTo>
                  <a:cubicBezTo>
                    <a:pt x="1" y="5195"/>
                    <a:pt x="143" y="5336"/>
                    <a:pt x="319" y="5336"/>
                  </a:cubicBezTo>
                  <a:lnTo>
                    <a:pt x="3868" y="5336"/>
                  </a:lnTo>
                  <a:cubicBezTo>
                    <a:pt x="4045" y="5336"/>
                    <a:pt x="4186" y="5198"/>
                    <a:pt x="4186" y="5022"/>
                  </a:cubicBezTo>
                  <a:lnTo>
                    <a:pt x="4186" y="2091"/>
                  </a:lnTo>
                  <a:cubicBezTo>
                    <a:pt x="4186" y="937"/>
                    <a:pt x="3250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5308325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532095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533355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534617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535880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537140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2" y="156"/>
                  </a:moveTo>
                  <a:lnTo>
                    <a:pt x="312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1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538402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5241800" y="4532300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0" y="1"/>
                  </a:moveTo>
                  <a:cubicBezTo>
                    <a:pt x="0" y="384"/>
                    <a:pt x="315" y="690"/>
                    <a:pt x="694" y="690"/>
                  </a:cubicBezTo>
                  <a:cubicBezTo>
                    <a:pt x="708" y="690"/>
                    <a:pt x="722" y="689"/>
                    <a:pt x="737" y="688"/>
                  </a:cubicBezTo>
                  <a:lnTo>
                    <a:pt x="2644" y="571"/>
                  </a:lnTo>
                  <a:lnTo>
                    <a:pt x="2644" y="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5290875" y="4542575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0" y="1"/>
                  </a:moveTo>
                  <a:cubicBezTo>
                    <a:pt x="0" y="250"/>
                    <a:pt x="201" y="454"/>
                    <a:pt x="453" y="454"/>
                  </a:cubicBezTo>
                  <a:cubicBezTo>
                    <a:pt x="702" y="454"/>
                    <a:pt x="906" y="250"/>
                    <a:pt x="9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5348675" y="4527025"/>
              <a:ext cx="66125" cy="18425"/>
            </a:xfrm>
            <a:custGeom>
              <a:avLst/>
              <a:gdLst/>
              <a:ahLst/>
              <a:cxnLst/>
              <a:rect l="l" t="t" r="r" b="b"/>
              <a:pathLst>
                <a:path w="2645" h="737" extrusionOk="0">
                  <a:moveTo>
                    <a:pt x="1" y="1"/>
                  </a:moveTo>
                  <a:lnTo>
                    <a:pt x="1" y="737"/>
                  </a:lnTo>
                  <a:lnTo>
                    <a:pt x="2645" y="73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5328800" y="4523400"/>
              <a:ext cx="29575" cy="25250"/>
            </a:xfrm>
            <a:custGeom>
              <a:avLst/>
              <a:gdLst/>
              <a:ahLst/>
              <a:cxnLst/>
              <a:rect l="l" t="t" r="r" b="b"/>
              <a:pathLst>
                <a:path w="1183" h="1010" extrusionOk="0">
                  <a:moveTo>
                    <a:pt x="673" y="0"/>
                  </a:moveTo>
                  <a:cubicBezTo>
                    <a:pt x="548" y="0"/>
                    <a:pt x="422" y="46"/>
                    <a:pt x="319" y="149"/>
                  </a:cubicBezTo>
                  <a:cubicBezTo>
                    <a:pt x="1" y="467"/>
                    <a:pt x="225" y="1010"/>
                    <a:pt x="678" y="1010"/>
                  </a:cubicBezTo>
                  <a:cubicBezTo>
                    <a:pt x="955" y="1010"/>
                    <a:pt x="1179" y="785"/>
                    <a:pt x="1183" y="505"/>
                  </a:cubicBezTo>
                  <a:cubicBezTo>
                    <a:pt x="1183" y="201"/>
                    <a:pt x="933" y="0"/>
                    <a:pt x="67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5392325" y="4509150"/>
              <a:ext cx="65600" cy="53250"/>
            </a:xfrm>
            <a:custGeom>
              <a:avLst/>
              <a:gdLst/>
              <a:ahLst/>
              <a:cxnLst/>
              <a:rect l="l" t="t" r="r" b="b"/>
              <a:pathLst>
                <a:path w="2624" h="2130" extrusionOk="0">
                  <a:moveTo>
                    <a:pt x="1065" y="0"/>
                  </a:moveTo>
                  <a:cubicBezTo>
                    <a:pt x="477" y="0"/>
                    <a:pt x="0" y="477"/>
                    <a:pt x="0" y="1065"/>
                  </a:cubicBezTo>
                  <a:cubicBezTo>
                    <a:pt x="0" y="1652"/>
                    <a:pt x="477" y="2129"/>
                    <a:pt x="1065" y="2129"/>
                  </a:cubicBezTo>
                  <a:lnTo>
                    <a:pt x="1559" y="2129"/>
                  </a:lnTo>
                  <a:cubicBezTo>
                    <a:pt x="2146" y="2129"/>
                    <a:pt x="2623" y="1652"/>
                    <a:pt x="2623" y="1065"/>
                  </a:cubicBezTo>
                  <a:cubicBezTo>
                    <a:pt x="2623" y="477"/>
                    <a:pt x="2146" y="0"/>
                    <a:pt x="15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5342450" y="4539225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383"/>
                    <a:pt x="312" y="689"/>
                    <a:pt x="691" y="689"/>
                  </a:cubicBezTo>
                  <a:cubicBezTo>
                    <a:pt x="705" y="689"/>
                    <a:pt x="719" y="689"/>
                    <a:pt x="734" y="688"/>
                  </a:cubicBezTo>
                  <a:lnTo>
                    <a:pt x="2645" y="570"/>
                  </a:lnTo>
                  <a:lnTo>
                    <a:pt x="2645" y="1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5391450" y="45495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0" y="0"/>
                  </a:moveTo>
                  <a:cubicBezTo>
                    <a:pt x="0" y="249"/>
                    <a:pt x="204" y="453"/>
                    <a:pt x="457" y="453"/>
                  </a:cubicBezTo>
                  <a:cubicBezTo>
                    <a:pt x="706" y="453"/>
                    <a:pt x="909" y="249"/>
                    <a:pt x="9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4506675" y="46239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1"/>
                  </a:moveTo>
                  <a:cubicBezTo>
                    <a:pt x="2350" y="1"/>
                    <a:pt x="0" y="460"/>
                    <a:pt x="0" y="1027"/>
                  </a:cubicBezTo>
                  <a:cubicBezTo>
                    <a:pt x="0" y="1594"/>
                    <a:pt x="2350" y="2054"/>
                    <a:pt x="5247" y="2054"/>
                  </a:cubicBezTo>
                  <a:cubicBezTo>
                    <a:pt x="8146" y="2054"/>
                    <a:pt x="10493" y="1594"/>
                    <a:pt x="10493" y="1027"/>
                  </a:cubicBezTo>
                  <a:cubicBezTo>
                    <a:pt x="10493" y="460"/>
                    <a:pt x="8146" y="1"/>
                    <a:pt x="52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4688025" y="4451175"/>
              <a:ext cx="86100" cy="57125"/>
            </a:xfrm>
            <a:custGeom>
              <a:avLst/>
              <a:gdLst/>
              <a:ahLst/>
              <a:cxnLst/>
              <a:rect l="l" t="t" r="r" b="b"/>
              <a:pathLst>
                <a:path w="3444" h="2285" extrusionOk="0">
                  <a:moveTo>
                    <a:pt x="1145" y="0"/>
                  </a:moveTo>
                  <a:cubicBezTo>
                    <a:pt x="512" y="0"/>
                    <a:pt x="4" y="512"/>
                    <a:pt x="4" y="1141"/>
                  </a:cubicBezTo>
                  <a:cubicBezTo>
                    <a:pt x="1" y="1773"/>
                    <a:pt x="512" y="2285"/>
                    <a:pt x="1145" y="2285"/>
                  </a:cubicBezTo>
                  <a:lnTo>
                    <a:pt x="2299" y="2285"/>
                  </a:lnTo>
                  <a:cubicBezTo>
                    <a:pt x="2932" y="2285"/>
                    <a:pt x="3443" y="1773"/>
                    <a:pt x="3443" y="1141"/>
                  </a:cubicBezTo>
                  <a:cubicBezTo>
                    <a:pt x="3443" y="512"/>
                    <a:pt x="2932" y="0"/>
                    <a:pt x="22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4726300" y="4399275"/>
              <a:ext cx="70700" cy="103600"/>
            </a:xfrm>
            <a:custGeom>
              <a:avLst/>
              <a:gdLst/>
              <a:ahLst/>
              <a:cxnLst/>
              <a:rect l="l" t="t" r="r" b="b"/>
              <a:pathLst>
                <a:path w="2828" h="4144" extrusionOk="0">
                  <a:moveTo>
                    <a:pt x="1827" y="1"/>
                  </a:moveTo>
                  <a:cubicBezTo>
                    <a:pt x="1460" y="1"/>
                    <a:pt x="1118" y="231"/>
                    <a:pt x="989" y="597"/>
                  </a:cubicBezTo>
                  <a:lnTo>
                    <a:pt x="163" y="2961"/>
                  </a:lnTo>
                  <a:cubicBezTo>
                    <a:pt x="1" y="3424"/>
                    <a:pt x="243" y="3932"/>
                    <a:pt x="706" y="4095"/>
                  </a:cubicBezTo>
                  <a:cubicBezTo>
                    <a:pt x="802" y="4128"/>
                    <a:pt x="900" y="4143"/>
                    <a:pt x="997" y="4143"/>
                  </a:cubicBezTo>
                  <a:cubicBezTo>
                    <a:pt x="1365" y="4143"/>
                    <a:pt x="1711" y="3915"/>
                    <a:pt x="1839" y="3549"/>
                  </a:cubicBezTo>
                  <a:lnTo>
                    <a:pt x="2666" y="1185"/>
                  </a:lnTo>
                  <a:cubicBezTo>
                    <a:pt x="2828" y="718"/>
                    <a:pt x="2583" y="213"/>
                    <a:pt x="2119" y="51"/>
                  </a:cubicBezTo>
                  <a:cubicBezTo>
                    <a:pt x="2022" y="17"/>
                    <a:pt x="1924" y="1"/>
                    <a:pt x="182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4753450" y="4389225"/>
              <a:ext cx="25500" cy="28875"/>
            </a:xfrm>
            <a:custGeom>
              <a:avLst/>
              <a:gdLst/>
              <a:ahLst/>
              <a:cxnLst/>
              <a:rect l="l" t="t" r="r" b="b"/>
              <a:pathLst>
                <a:path w="1020" h="1155" extrusionOk="0">
                  <a:moveTo>
                    <a:pt x="86" y="0"/>
                  </a:moveTo>
                  <a:cubicBezTo>
                    <a:pt x="38" y="0"/>
                    <a:pt x="0" y="38"/>
                    <a:pt x="0" y="87"/>
                  </a:cubicBezTo>
                  <a:lnTo>
                    <a:pt x="0" y="1155"/>
                  </a:lnTo>
                  <a:lnTo>
                    <a:pt x="1020" y="1155"/>
                  </a:lnTo>
                  <a:lnTo>
                    <a:pt x="1020" y="87"/>
                  </a:lnTo>
                  <a:cubicBezTo>
                    <a:pt x="1020" y="38"/>
                    <a:pt x="978" y="0"/>
                    <a:pt x="9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4777125" y="4391300"/>
              <a:ext cx="48150" cy="25150"/>
            </a:xfrm>
            <a:custGeom>
              <a:avLst/>
              <a:gdLst/>
              <a:ahLst/>
              <a:cxnLst/>
              <a:rect l="l" t="t" r="r" b="b"/>
              <a:pathLst>
                <a:path w="1926" h="1006" extrusionOk="0">
                  <a:moveTo>
                    <a:pt x="0" y="0"/>
                  </a:moveTo>
                  <a:lnTo>
                    <a:pt x="0" y="1006"/>
                  </a:lnTo>
                  <a:lnTo>
                    <a:pt x="1846" y="1006"/>
                  </a:lnTo>
                  <a:cubicBezTo>
                    <a:pt x="1891" y="1002"/>
                    <a:pt x="1925" y="964"/>
                    <a:pt x="1925" y="923"/>
                  </a:cubicBezTo>
                  <a:lnTo>
                    <a:pt x="1925" y="197"/>
                  </a:lnTo>
                  <a:cubicBezTo>
                    <a:pt x="1925" y="87"/>
                    <a:pt x="1839" y="0"/>
                    <a:pt x="17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4806925" y="4406500"/>
              <a:ext cx="21200" cy="14550"/>
            </a:xfrm>
            <a:custGeom>
              <a:avLst/>
              <a:gdLst/>
              <a:ahLst/>
              <a:cxnLst/>
              <a:rect l="l" t="t" r="r" b="b"/>
              <a:pathLst>
                <a:path w="848" h="582" extrusionOk="0">
                  <a:moveTo>
                    <a:pt x="104" y="0"/>
                  </a:moveTo>
                  <a:lnTo>
                    <a:pt x="0" y="391"/>
                  </a:lnTo>
                  <a:lnTo>
                    <a:pt x="719" y="581"/>
                  </a:lnTo>
                  <a:cubicBezTo>
                    <a:pt x="722" y="582"/>
                    <a:pt x="725" y="582"/>
                    <a:pt x="727" y="582"/>
                  </a:cubicBezTo>
                  <a:cubicBezTo>
                    <a:pt x="744" y="582"/>
                    <a:pt x="758" y="572"/>
                    <a:pt x="761" y="557"/>
                  </a:cubicBezTo>
                  <a:lnTo>
                    <a:pt x="837" y="273"/>
                  </a:lnTo>
                  <a:cubicBezTo>
                    <a:pt x="847" y="232"/>
                    <a:pt x="823" y="187"/>
                    <a:pt x="782" y="17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4752225" y="4394500"/>
              <a:ext cx="59400" cy="39500"/>
            </a:xfrm>
            <a:custGeom>
              <a:avLst/>
              <a:gdLst/>
              <a:ahLst/>
              <a:cxnLst/>
              <a:rect l="l" t="t" r="r" b="b"/>
              <a:pathLst>
                <a:path w="2376" h="1580" extrusionOk="0">
                  <a:moveTo>
                    <a:pt x="789" y="0"/>
                  </a:moveTo>
                  <a:cubicBezTo>
                    <a:pt x="353" y="0"/>
                    <a:pt x="1" y="353"/>
                    <a:pt x="1" y="788"/>
                  </a:cubicBezTo>
                  <a:cubicBezTo>
                    <a:pt x="1" y="1224"/>
                    <a:pt x="353" y="1580"/>
                    <a:pt x="789" y="1580"/>
                  </a:cubicBezTo>
                  <a:lnTo>
                    <a:pt x="796" y="1580"/>
                  </a:lnTo>
                  <a:cubicBezTo>
                    <a:pt x="1667" y="1580"/>
                    <a:pt x="2375" y="871"/>
                    <a:pt x="237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1"/>
            <p:cNvSpPr/>
            <p:nvPr/>
          </p:nvSpPr>
          <p:spPr>
            <a:xfrm>
              <a:off x="4745925" y="4381725"/>
              <a:ext cx="15575" cy="15125"/>
            </a:xfrm>
            <a:custGeom>
              <a:avLst/>
              <a:gdLst/>
              <a:ahLst/>
              <a:cxnLst/>
              <a:rect l="l" t="t" r="r" b="b"/>
              <a:pathLst>
                <a:path w="623" h="605" extrusionOk="0">
                  <a:moveTo>
                    <a:pt x="204" y="0"/>
                  </a:moveTo>
                  <a:cubicBezTo>
                    <a:pt x="157" y="0"/>
                    <a:pt x="109" y="19"/>
                    <a:pt x="73" y="55"/>
                  </a:cubicBezTo>
                  <a:cubicBezTo>
                    <a:pt x="0" y="127"/>
                    <a:pt x="0" y="245"/>
                    <a:pt x="73" y="317"/>
                  </a:cubicBezTo>
                  <a:lnTo>
                    <a:pt x="360" y="604"/>
                  </a:lnTo>
                  <a:lnTo>
                    <a:pt x="622" y="342"/>
                  </a:lnTo>
                  <a:lnTo>
                    <a:pt x="336" y="55"/>
                  </a:lnTo>
                  <a:cubicBezTo>
                    <a:pt x="299" y="19"/>
                    <a:pt x="252" y="0"/>
                    <a:pt x="20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1"/>
            <p:cNvSpPr/>
            <p:nvPr/>
          </p:nvSpPr>
          <p:spPr>
            <a:xfrm>
              <a:off x="4749200" y="4384900"/>
              <a:ext cx="8225" cy="7700"/>
            </a:xfrm>
            <a:custGeom>
              <a:avLst/>
              <a:gdLst/>
              <a:ahLst/>
              <a:cxnLst/>
              <a:rect l="l" t="t" r="r" b="b"/>
              <a:pathLst>
                <a:path w="329" h="308" extrusionOk="0">
                  <a:moveTo>
                    <a:pt x="119" y="0"/>
                  </a:moveTo>
                  <a:cubicBezTo>
                    <a:pt x="91" y="0"/>
                    <a:pt x="63" y="11"/>
                    <a:pt x="42" y="32"/>
                  </a:cubicBezTo>
                  <a:cubicBezTo>
                    <a:pt x="1" y="73"/>
                    <a:pt x="1" y="142"/>
                    <a:pt x="42" y="187"/>
                  </a:cubicBezTo>
                  <a:lnTo>
                    <a:pt x="135" y="277"/>
                  </a:lnTo>
                  <a:cubicBezTo>
                    <a:pt x="156" y="298"/>
                    <a:pt x="184" y="308"/>
                    <a:pt x="212" y="308"/>
                  </a:cubicBezTo>
                  <a:cubicBezTo>
                    <a:pt x="239" y="308"/>
                    <a:pt x="267" y="298"/>
                    <a:pt x="288" y="277"/>
                  </a:cubicBezTo>
                  <a:cubicBezTo>
                    <a:pt x="329" y="232"/>
                    <a:pt x="329" y="166"/>
                    <a:pt x="288" y="121"/>
                  </a:cubicBezTo>
                  <a:lnTo>
                    <a:pt x="198" y="32"/>
                  </a:lnTo>
                  <a:cubicBezTo>
                    <a:pt x="175" y="11"/>
                    <a:pt x="147" y="0"/>
                    <a:pt x="1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1"/>
            <p:cNvSpPr/>
            <p:nvPr/>
          </p:nvSpPr>
          <p:spPr>
            <a:xfrm>
              <a:off x="4765450" y="4402775"/>
              <a:ext cx="7975" cy="5050"/>
            </a:xfrm>
            <a:custGeom>
              <a:avLst/>
              <a:gdLst/>
              <a:ahLst/>
              <a:cxnLst/>
              <a:rect l="l" t="t" r="r" b="b"/>
              <a:pathLst>
                <a:path w="319" h="202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132"/>
                    <a:pt x="73" y="201"/>
                    <a:pt x="159" y="201"/>
                  </a:cubicBezTo>
                  <a:cubicBezTo>
                    <a:pt x="246" y="201"/>
                    <a:pt x="318" y="132"/>
                    <a:pt x="318" y="42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1"/>
            <p:cNvSpPr/>
            <p:nvPr/>
          </p:nvSpPr>
          <p:spPr>
            <a:xfrm>
              <a:off x="4684925" y="4494100"/>
              <a:ext cx="55575" cy="63100"/>
            </a:xfrm>
            <a:custGeom>
              <a:avLst/>
              <a:gdLst/>
              <a:ahLst/>
              <a:cxnLst/>
              <a:rect l="l" t="t" r="r" b="b"/>
              <a:pathLst>
                <a:path w="2223" h="2524" extrusionOk="0">
                  <a:moveTo>
                    <a:pt x="571" y="1"/>
                  </a:moveTo>
                  <a:lnTo>
                    <a:pt x="0" y="461"/>
                  </a:lnTo>
                  <a:lnTo>
                    <a:pt x="1652" y="2524"/>
                  </a:lnTo>
                  <a:lnTo>
                    <a:pt x="2223" y="2064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4721200" y="4540825"/>
              <a:ext cx="27675" cy="25325"/>
            </a:xfrm>
            <a:custGeom>
              <a:avLst/>
              <a:gdLst/>
              <a:ahLst/>
              <a:cxnLst/>
              <a:rect l="l" t="t" r="r" b="b"/>
              <a:pathLst>
                <a:path w="1107" h="1013" extrusionOk="0">
                  <a:moveTo>
                    <a:pt x="565" y="1"/>
                  </a:moveTo>
                  <a:cubicBezTo>
                    <a:pt x="458" y="1"/>
                    <a:pt x="349" y="35"/>
                    <a:pt x="253" y="112"/>
                  </a:cubicBezTo>
                  <a:cubicBezTo>
                    <a:pt x="35" y="289"/>
                    <a:pt x="1" y="607"/>
                    <a:pt x="174" y="824"/>
                  </a:cubicBezTo>
                  <a:cubicBezTo>
                    <a:pt x="279" y="954"/>
                    <a:pt x="422" y="1012"/>
                    <a:pt x="563" y="1012"/>
                  </a:cubicBezTo>
                  <a:cubicBezTo>
                    <a:pt x="804" y="1012"/>
                    <a:pt x="1038" y="842"/>
                    <a:pt x="1069" y="562"/>
                  </a:cubicBezTo>
                  <a:cubicBezTo>
                    <a:pt x="1106" y="239"/>
                    <a:pt x="845" y="1"/>
                    <a:pt x="5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4687175" y="4541725"/>
              <a:ext cx="55150" cy="52375"/>
            </a:xfrm>
            <a:custGeom>
              <a:avLst/>
              <a:gdLst/>
              <a:ahLst/>
              <a:cxnLst/>
              <a:rect l="l" t="t" r="r" b="b"/>
              <a:pathLst>
                <a:path w="2206" h="2095" extrusionOk="0">
                  <a:moveTo>
                    <a:pt x="1960" y="0"/>
                  </a:moveTo>
                  <a:lnTo>
                    <a:pt x="0" y="1780"/>
                  </a:lnTo>
                  <a:lnTo>
                    <a:pt x="252" y="2095"/>
                  </a:lnTo>
                  <a:lnTo>
                    <a:pt x="1818" y="996"/>
                  </a:lnTo>
                  <a:cubicBezTo>
                    <a:pt x="2140" y="764"/>
                    <a:pt x="2205" y="311"/>
                    <a:pt x="196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1"/>
            <p:cNvSpPr/>
            <p:nvPr/>
          </p:nvSpPr>
          <p:spPr>
            <a:xfrm>
              <a:off x="4685950" y="4585350"/>
              <a:ext cx="12475" cy="22775"/>
            </a:xfrm>
            <a:custGeom>
              <a:avLst/>
              <a:gdLst/>
              <a:ahLst/>
              <a:cxnLst/>
              <a:rect l="l" t="t" r="r" b="b"/>
              <a:pathLst>
                <a:path w="499" h="911" extrusionOk="0">
                  <a:moveTo>
                    <a:pt x="56" y="1"/>
                  </a:moveTo>
                  <a:lnTo>
                    <a:pt x="1" y="910"/>
                  </a:lnTo>
                  <a:cubicBezTo>
                    <a:pt x="9" y="910"/>
                    <a:pt x="18" y="910"/>
                    <a:pt x="26" y="910"/>
                  </a:cubicBezTo>
                  <a:cubicBezTo>
                    <a:pt x="264" y="910"/>
                    <a:pt x="464" y="725"/>
                    <a:pt x="481" y="485"/>
                  </a:cubicBezTo>
                  <a:cubicBezTo>
                    <a:pt x="498" y="232"/>
                    <a:pt x="308" y="18"/>
                    <a:pt x="56" y="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1"/>
            <p:cNvSpPr/>
            <p:nvPr/>
          </p:nvSpPr>
          <p:spPr>
            <a:xfrm>
              <a:off x="4676800" y="4514675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0" y="2641"/>
                  </a:lnTo>
                  <a:lnTo>
                    <a:pt x="737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46768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166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46736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9" y="0"/>
                    <a:pt x="1" y="225"/>
                    <a:pt x="1" y="505"/>
                  </a:cubicBezTo>
                  <a:cubicBezTo>
                    <a:pt x="1" y="809"/>
                    <a:pt x="250" y="1010"/>
                    <a:pt x="509" y="1010"/>
                  </a:cubicBezTo>
                  <a:cubicBezTo>
                    <a:pt x="633" y="1010"/>
                    <a:pt x="759" y="964"/>
                    <a:pt x="861" y="861"/>
                  </a:cubicBezTo>
                  <a:cubicBezTo>
                    <a:pt x="1179" y="543"/>
                    <a:pt x="954" y="0"/>
                    <a:pt x="50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4681475" y="4642300"/>
              <a:ext cx="22725" cy="11350"/>
            </a:xfrm>
            <a:custGeom>
              <a:avLst/>
              <a:gdLst/>
              <a:ahLst/>
              <a:cxnLst/>
              <a:rect l="l" t="t" r="r" b="b"/>
              <a:pathLst>
                <a:path w="909" h="454" extrusionOk="0">
                  <a:moveTo>
                    <a:pt x="453" y="0"/>
                  </a:moveTo>
                  <a:cubicBezTo>
                    <a:pt x="204" y="0"/>
                    <a:pt x="0" y="204"/>
                    <a:pt x="0" y="453"/>
                  </a:cubicBezTo>
                  <a:lnTo>
                    <a:pt x="909" y="453"/>
                  </a:lnTo>
                  <a:cubicBezTo>
                    <a:pt x="906" y="204"/>
                    <a:pt x="705" y="0"/>
                    <a:pt x="45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1"/>
            <p:cNvSpPr/>
            <p:nvPr/>
          </p:nvSpPr>
          <p:spPr>
            <a:xfrm>
              <a:off x="4575700" y="4514675"/>
              <a:ext cx="18350" cy="66050"/>
            </a:xfrm>
            <a:custGeom>
              <a:avLst/>
              <a:gdLst/>
              <a:ahLst/>
              <a:cxnLst/>
              <a:rect l="l" t="t" r="r" b="b"/>
              <a:pathLst>
                <a:path w="734" h="2642" extrusionOk="0">
                  <a:moveTo>
                    <a:pt x="1" y="1"/>
                  </a:moveTo>
                  <a:lnTo>
                    <a:pt x="1" y="2641"/>
                  </a:lnTo>
                  <a:lnTo>
                    <a:pt x="733" y="2641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1"/>
            <p:cNvSpPr/>
            <p:nvPr/>
          </p:nvSpPr>
          <p:spPr>
            <a:xfrm>
              <a:off x="45757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1" y="1"/>
                  </a:moveTo>
                  <a:lnTo>
                    <a:pt x="167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1"/>
            <p:cNvSpPr/>
            <p:nvPr/>
          </p:nvSpPr>
          <p:spPr>
            <a:xfrm>
              <a:off x="45725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5" y="0"/>
                    <a:pt x="1" y="225"/>
                    <a:pt x="1" y="505"/>
                  </a:cubicBezTo>
                  <a:cubicBezTo>
                    <a:pt x="1" y="809"/>
                    <a:pt x="249" y="1010"/>
                    <a:pt x="508" y="1010"/>
                  </a:cubicBezTo>
                  <a:cubicBezTo>
                    <a:pt x="632" y="1010"/>
                    <a:pt x="758" y="964"/>
                    <a:pt x="861" y="861"/>
                  </a:cubicBezTo>
                  <a:cubicBezTo>
                    <a:pt x="1179" y="543"/>
                    <a:pt x="955" y="0"/>
                    <a:pt x="50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1"/>
            <p:cNvSpPr/>
            <p:nvPr/>
          </p:nvSpPr>
          <p:spPr>
            <a:xfrm>
              <a:off x="4580275" y="46423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457" y="0"/>
                  </a:moveTo>
                  <a:cubicBezTo>
                    <a:pt x="205" y="0"/>
                    <a:pt x="1" y="204"/>
                    <a:pt x="1" y="453"/>
                  </a:cubicBezTo>
                  <a:lnTo>
                    <a:pt x="910" y="453"/>
                  </a:lnTo>
                  <a:cubicBezTo>
                    <a:pt x="910" y="204"/>
                    <a:pt x="706" y="0"/>
                    <a:pt x="45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1"/>
            <p:cNvSpPr/>
            <p:nvPr/>
          </p:nvSpPr>
          <p:spPr>
            <a:xfrm>
              <a:off x="4558775" y="4471550"/>
              <a:ext cx="53150" cy="65625"/>
            </a:xfrm>
            <a:custGeom>
              <a:avLst/>
              <a:gdLst/>
              <a:ahLst/>
              <a:cxnLst/>
              <a:rect l="l" t="t" r="r" b="b"/>
              <a:pathLst>
                <a:path w="2126" h="2625" extrusionOk="0">
                  <a:moveTo>
                    <a:pt x="0" y="1"/>
                  </a:moveTo>
                  <a:lnTo>
                    <a:pt x="0" y="1560"/>
                  </a:lnTo>
                  <a:cubicBezTo>
                    <a:pt x="0" y="2147"/>
                    <a:pt x="474" y="2624"/>
                    <a:pt x="1065" y="2624"/>
                  </a:cubicBezTo>
                  <a:cubicBezTo>
                    <a:pt x="1652" y="2624"/>
                    <a:pt x="2126" y="2147"/>
                    <a:pt x="2126" y="1560"/>
                  </a:cubicBezTo>
                  <a:lnTo>
                    <a:pt x="212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1"/>
            <p:cNvSpPr/>
            <p:nvPr/>
          </p:nvSpPr>
          <p:spPr>
            <a:xfrm>
              <a:off x="4493525" y="4461450"/>
              <a:ext cx="28125" cy="27600"/>
            </a:xfrm>
            <a:custGeom>
              <a:avLst/>
              <a:gdLst/>
              <a:ahLst/>
              <a:cxnLst/>
              <a:rect l="l" t="t" r="r" b="b"/>
              <a:pathLst>
                <a:path w="1125" h="1104" extrusionOk="0">
                  <a:moveTo>
                    <a:pt x="1004" y="1"/>
                  </a:moveTo>
                  <a:cubicBezTo>
                    <a:pt x="975" y="1"/>
                    <a:pt x="948" y="11"/>
                    <a:pt x="927" y="32"/>
                  </a:cubicBezTo>
                  <a:lnTo>
                    <a:pt x="46" y="916"/>
                  </a:lnTo>
                  <a:cubicBezTo>
                    <a:pt x="1" y="958"/>
                    <a:pt x="1" y="1027"/>
                    <a:pt x="46" y="1072"/>
                  </a:cubicBezTo>
                  <a:cubicBezTo>
                    <a:pt x="67" y="1093"/>
                    <a:pt x="94" y="1103"/>
                    <a:pt x="122" y="1103"/>
                  </a:cubicBezTo>
                  <a:cubicBezTo>
                    <a:pt x="150" y="1103"/>
                    <a:pt x="179" y="1093"/>
                    <a:pt x="201" y="1072"/>
                  </a:cubicBezTo>
                  <a:lnTo>
                    <a:pt x="1083" y="187"/>
                  </a:lnTo>
                  <a:cubicBezTo>
                    <a:pt x="1124" y="146"/>
                    <a:pt x="1124" y="77"/>
                    <a:pt x="1083" y="32"/>
                  </a:cubicBezTo>
                  <a:cubicBezTo>
                    <a:pt x="1060" y="11"/>
                    <a:pt x="1032" y="1"/>
                    <a:pt x="100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1"/>
            <p:cNvSpPr/>
            <p:nvPr/>
          </p:nvSpPr>
          <p:spPr>
            <a:xfrm>
              <a:off x="4483600" y="4482425"/>
              <a:ext cx="19575" cy="16800"/>
            </a:xfrm>
            <a:custGeom>
              <a:avLst/>
              <a:gdLst/>
              <a:ahLst/>
              <a:cxnLst/>
              <a:rect l="l" t="t" r="r" b="b"/>
              <a:pathLst>
                <a:path w="783" h="672" extrusionOk="0">
                  <a:moveTo>
                    <a:pt x="393" y="0"/>
                  </a:moveTo>
                  <a:cubicBezTo>
                    <a:pt x="332" y="0"/>
                    <a:pt x="267" y="23"/>
                    <a:pt x="208" y="77"/>
                  </a:cubicBezTo>
                  <a:cubicBezTo>
                    <a:pt x="101" y="185"/>
                    <a:pt x="0" y="672"/>
                    <a:pt x="0" y="672"/>
                  </a:cubicBezTo>
                  <a:cubicBezTo>
                    <a:pt x="0" y="672"/>
                    <a:pt x="491" y="572"/>
                    <a:pt x="598" y="465"/>
                  </a:cubicBezTo>
                  <a:cubicBezTo>
                    <a:pt x="782" y="264"/>
                    <a:pt x="604" y="0"/>
                    <a:pt x="3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1"/>
            <p:cNvSpPr/>
            <p:nvPr/>
          </p:nvSpPr>
          <p:spPr>
            <a:xfrm>
              <a:off x="4512625" y="4421525"/>
              <a:ext cx="214650" cy="104675"/>
            </a:xfrm>
            <a:custGeom>
              <a:avLst/>
              <a:gdLst/>
              <a:ahLst/>
              <a:cxnLst/>
              <a:rect l="l" t="t" r="r" b="b"/>
              <a:pathLst>
                <a:path w="8586" h="4187" extrusionOk="0">
                  <a:moveTo>
                    <a:pt x="2092" y="1"/>
                  </a:moveTo>
                  <a:cubicBezTo>
                    <a:pt x="937" y="1"/>
                    <a:pt x="1" y="937"/>
                    <a:pt x="1" y="2095"/>
                  </a:cubicBezTo>
                  <a:cubicBezTo>
                    <a:pt x="1" y="3250"/>
                    <a:pt x="937" y="4186"/>
                    <a:pt x="2092" y="4186"/>
                  </a:cubicBezTo>
                  <a:lnTo>
                    <a:pt x="6495" y="4186"/>
                  </a:lnTo>
                  <a:cubicBezTo>
                    <a:pt x="7649" y="4186"/>
                    <a:pt x="8586" y="3250"/>
                    <a:pt x="8586" y="2095"/>
                  </a:cubicBezTo>
                  <a:cubicBezTo>
                    <a:pt x="8586" y="937"/>
                    <a:pt x="7649" y="1"/>
                    <a:pt x="64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1"/>
            <p:cNvSpPr/>
            <p:nvPr/>
          </p:nvSpPr>
          <p:spPr>
            <a:xfrm>
              <a:off x="4570600" y="4477950"/>
              <a:ext cx="105350" cy="64050"/>
            </a:xfrm>
            <a:custGeom>
              <a:avLst/>
              <a:gdLst/>
              <a:ahLst/>
              <a:cxnLst/>
              <a:rect l="l" t="t" r="r" b="b"/>
              <a:pathLst>
                <a:path w="4214" h="2562" extrusionOk="0">
                  <a:moveTo>
                    <a:pt x="2109" y="1"/>
                  </a:moveTo>
                  <a:cubicBezTo>
                    <a:pt x="944" y="1"/>
                    <a:pt x="1" y="574"/>
                    <a:pt x="1" y="1283"/>
                  </a:cubicBezTo>
                  <a:cubicBezTo>
                    <a:pt x="1" y="1988"/>
                    <a:pt x="944" y="2562"/>
                    <a:pt x="2109" y="2562"/>
                  </a:cubicBezTo>
                  <a:cubicBezTo>
                    <a:pt x="3270" y="2562"/>
                    <a:pt x="4214" y="1988"/>
                    <a:pt x="4214" y="1283"/>
                  </a:cubicBezTo>
                  <a:cubicBezTo>
                    <a:pt x="4214" y="574"/>
                    <a:pt x="3270" y="1"/>
                    <a:pt x="210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1"/>
            <p:cNvSpPr/>
            <p:nvPr/>
          </p:nvSpPr>
          <p:spPr>
            <a:xfrm>
              <a:off x="4555475" y="4418175"/>
              <a:ext cx="131375" cy="63950"/>
            </a:xfrm>
            <a:custGeom>
              <a:avLst/>
              <a:gdLst/>
              <a:ahLst/>
              <a:cxnLst/>
              <a:rect l="l" t="t" r="r" b="b"/>
              <a:pathLst>
                <a:path w="5255" h="2558" extrusionOk="0">
                  <a:moveTo>
                    <a:pt x="101" y="0"/>
                  </a:moveTo>
                  <a:cubicBezTo>
                    <a:pt x="46" y="0"/>
                    <a:pt x="1" y="41"/>
                    <a:pt x="1" y="97"/>
                  </a:cubicBezTo>
                  <a:lnTo>
                    <a:pt x="1" y="2457"/>
                  </a:lnTo>
                  <a:cubicBezTo>
                    <a:pt x="1" y="2513"/>
                    <a:pt x="46" y="2558"/>
                    <a:pt x="101" y="2558"/>
                  </a:cubicBezTo>
                  <a:lnTo>
                    <a:pt x="5154" y="2558"/>
                  </a:lnTo>
                  <a:cubicBezTo>
                    <a:pt x="5209" y="2558"/>
                    <a:pt x="5254" y="2513"/>
                    <a:pt x="5254" y="2457"/>
                  </a:cubicBezTo>
                  <a:lnTo>
                    <a:pt x="5254" y="97"/>
                  </a:lnTo>
                  <a:cubicBezTo>
                    <a:pt x="5254" y="41"/>
                    <a:pt x="5209" y="0"/>
                    <a:pt x="51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1"/>
            <p:cNvSpPr/>
            <p:nvPr/>
          </p:nvSpPr>
          <p:spPr>
            <a:xfrm>
              <a:off x="4677225" y="44721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1"/>
            <p:cNvSpPr/>
            <p:nvPr/>
          </p:nvSpPr>
          <p:spPr>
            <a:xfrm>
              <a:off x="4677575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4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1"/>
            <p:cNvSpPr/>
            <p:nvPr/>
          </p:nvSpPr>
          <p:spPr>
            <a:xfrm>
              <a:off x="4677575" y="44557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1"/>
            <p:cNvSpPr/>
            <p:nvPr/>
          </p:nvSpPr>
          <p:spPr>
            <a:xfrm>
              <a:off x="4677575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1"/>
            <p:cNvSpPr/>
            <p:nvPr/>
          </p:nvSpPr>
          <p:spPr>
            <a:xfrm>
              <a:off x="4677225" y="4439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5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1"/>
            <p:cNvSpPr/>
            <p:nvPr/>
          </p:nvSpPr>
          <p:spPr>
            <a:xfrm>
              <a:off x="4677225" y="44311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1"/>
            <p:cNvSpPr/>
            <p:nvPr/>
          </p:nvSpPr>
          <p:spPr>
            <a:xfrm>
              <a:off x="4677650" y="4422925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0"/>
                  </a:lnTo>
                  <a:lnTo>
                    <a:pt x="101" y="204"/>
                  </a:lnTo>
                  <a:lnTo>
                    <a:pt x="2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1"/>
            <p:cNvSpPr/>
            <p:nvPr/>
          </p:nvSpPr>
          <p:spPr>
            <a:xfrm>
              <a:off x="4559550" y="447217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1"/>
            <p:cNvSpPr/>
            <p:nvPr/>
          </p:nvSpPr>
          <p:spPr>
            <a:xfrm>
              <a:off x="4559900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1"/>
                  </a:moveTo>
                  <a:lnTo>
                    <a:pt x="0" y="104"/>
                  </a:lnTo>
                  <a:lnTo>
                    <a:pt x="100" y="205"/>
                  </a:lnTo>
                  <a:lnTo>
                    <a:pt x="204" y="104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1"/>
            <p:cNvSpPr/>
            <p:nvPr/>
          </p:nvSpPr>
          <p:spPr>
            <a:xfrm>
              <a:off x="4559900" y="445575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4"/>
                  </a:lnTo>
                  <a:lnTo>
                    <a:pt x="100" y="204"/>
                  </a:lnTo>
                  <a:lnTo>
                    <a:pt x="201" y="10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1"/>
            <p:cNvSpPr/>
            <p:nvPr/>
          </p:nvSpPr>
          <p:spPr>
            <a:xfrm>
              <a:off x="4559900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4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1"/>
            <p:cNvSpPr/>
            <p:nvPr/>
          </p:nvSpPr>
          <p:spPr>
            <a:xfrm>
              <a:off x="4559550" y="44393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1"/>
                  </a:moveTo>
                  <a:lnTo>
                    <a:pt x="0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1"/>
            <p:cNvSpPr/>
            <p:nvPr/>
          </p:nvSpPr>
          <p:spPr>
            <a:xfrm>
              <a:off x="4559550" y="44311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1"/>
            <p:cNvSpPr/>
            <p:nvPr/>
          </p:nvSpPr>
          <p:spPr>
            <a:xfrm>
              <a:off x="4559900" y="44229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1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1"/>
            <p:cNvSpPr/>
            <p:nvPr/>
          </p:nvSpPr>
          <p:spPr>
            <a:xfrm>
              <a:off x="4568875" y="4366500"/>
              <a:ext cx="104575" cy="133525"/>
            </a:xfrm>
            <a:custGeom>
              <a:avLst/>
              <a:gdLst/>
              <a:ahLst/>
              <a:cxnLst/>
              <a:rect l="l" t="t" r="r" b="b"/>
              <a:pathLst>
                <a:path w="4183" h="5341" extrusionOk="0">
                  <a:moveTo>
                    <a:pt x="2092" y="0"/>
                  </a:moveTo>
                  <a:cubicBezTo>
                    <a:pt x="937" y="0"/>
                    <a:pt x="1" y="937"/>
                    <a:pt x="1" y="2095"/>
                  </a:cubicBezTo>
                  <a:lnTo>
                    <a:pt x="1" y="5026"/>
                  </a:lnTo>
                  <a:cubicBezTo>
                    <a:pt x="1" y="5198"/>
                    <a:pt x="142" y="5340"/>
                    <a:pt x="315" y="5340"/>
                  </a:cubicBezTo>
                  <a:lnTo>
                    <a:pt x="3868" y="5340"/>
                  </a:lnTo>
                  <a:cubicBezTo>
                    <a:pt x="4041" y="5340"/>
                    <a:pt x="4183" y="5198"/>
                    <a:pt x="4183" y="5026"/>
                  </a:cubicBezTo>
                  <a:lnTo>
                    <a:pt x="4183" y="2095"/>
                  </a:lnTo>
                  <a:cubicBezTo>
                    <a:pt x="4183" y="937"/>
                    <a:pt x="3246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1"/>
            <p:cNvSpPr/>
            <p:nvPr/>
          </p:nvSpPr>
          <p:spPr>
            <a:xfrm>
              <a:off x="46531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1"/>
            <p:cNvSpPr/>
            <p:nvPr/>
          </p:nvSpPr>
          <p:spPr>
            <a:xfrm>
              <a:off x="4640500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67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1"/>
            <p:cNvSpPr/>
            <p:nvPr/>
          </p:nvSpPr>
          <p:spPr>
            <a:xfrm>
              <a:off x="4627900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1"/>
            <p:cNvSpPr/>
            <p:nvPr/>
          </p:nvSpPr>
          <p:spPr>
            <a:xfrm>
              <a:off x="4615275" y="4483750"/>
              <a:ext cx="11775" cy="11675"/>
            </a:xfrm>
            <a:custGeom>
              <a:avLst/>
              <a:gdLst/>
              <a:ahLst/>
              <a:cxnLst/>
              <a:rect l="l" t="t" r="r" b="b"/>
              <a:pathLst>
                <a:path w="471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1"/>
            <p:cNvSpPr/>
            <p:nvPr/>
          </p:nvSpPr>
          <p:spPr>
            <a:xfrm>
              <a:off x="4602650" y="4483750"/>
              <a:ext cx="11800" cy="11675"/>
            </a:xfrm>
            <a:custGeom>
              <a:avLst/>
              <a:gdLst/>
              <a:ahLst/>
              <a:cxnLst/>
              <a:rect l="l" t="t" r="r" b="b"/>
              <a:pathLst>
                <a:path w="472" h="467" extrusionOk="0">
                  <a:moveTo>
                    <a:pt x="236" y="156"/>
                  </a:moveTo>
                  <a:lnTo>
                    <a:pt x="316" y="232"/>
                  </a:lnTo>
                  <a:lnTo>
                    <a:pt x="236" y="311"/>
                  </a:lnTo>
                  <a:lnTo>
                    <a:pt x="160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1"/>
            <p:cNvSpPr/>
            <p:nvPr/>
          </p:nvSpPr>
          <p:spPr>
            <a:xfrm>
              <a:off x="4590125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2" y="156"/>
                  </a:moveTo>
                  <a:lnTo>
                    <a:pt x="312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1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1"/>
            <p:cNvSpPr/>
            <p:nvPr/>
          </p:nvSpPr>
          <p:spPr>
            <a:xfrm>
              <a:off x="45775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2" y="156"/>
                  </a:moveTo>
                  <a:lnTo>
                    <a:pt x="311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0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1"/>
            <p:cNvSpPr/>
            <p:nvPr/>
          </p:nvSpPr>
          <p:spPr>
            <a:xfrm>
              <a:off x="4549425" y="4516150"/>
              <a:ext cx="59750" cy="59650"/>
            </a:xfrm>
            <a:custGeom>
              <a:avLst/>
              <a:gdLst/>
              <a:ahLst/>
              <a:cxnLst/>
              <a:rect l="l" t="t" r="r" b="b"/>
              <a:pathLst>
                <a:path w="2390" h="2386" extrusionOk="0">
                  <a:moveTo>
                    <a:pt x="519" y="0"/>
                  </a:moveTo>
                  <a:lnTo>
                    <a:pt x="1" y="519"/>
                  </a:lnTo>
                  <a:lnTo>
                    <a:pt x="1867" y="2385"/>
                  </a:lnTo>
                  <a:lnTo>
                    <a:pt x="2389" y="186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1"/>
            <p:cNvSpPr/>
            <p:nvPr/>
          </p:nvSpPr>
          <p:spPr>
            <a:xfrm>
              <a:off x="4591075" y="4558650"/>
              <a:ext cx="26475" cy="25275"/>
            </a:xfrm>
            <a:custGeom>
              <a:avLst/>
              <a:gdLst/>
              <a:ahLst/>
              <a:cxnLst/>
              <a:rect l="l" t="t" r="r" b="b"/>
              <a:pathLst>
                <a:path w="1059" h="1011" extrusionOk="0">
                  <a:moveTo>
                    <a:pt x="551" y="0"/>
                  </a:moveTo>
                  <a:cubicBezTo>
                    <a:pt x="427" y="0"/>
                    <a:pt x="301" y="46"/>
                    <a:pt x="198" y="149"/>
                  </a:cubicBezTo>
                  <a:cubicBezTo>
                    <a:pt x="1" y="346"/>
                    <a:pt x="1" y="664"/>
                    <a:pt x="198" y="861"/>
                  </a:cubicBezTo>
                  <a:cubicBezTo>
                    <a:pt x="301" y="964"/>
                    <a:pt x="427" y="1010"/>
                    <a:pt x="551" y="1010"/>
                  </a:cubicBezTo>
                  <a:cubicBezTo>
                    <a:pt x="810" y="1010"/>
                    <a:pt x="1058" y="809"/>
                    <a:pt x="1058" y="505"/>
                  </a:cubicBezTo>
                  <a:cubicBezTo>
                    <a:pt x="1058" y="201"/>
                    <a:pt x="810" y="0"/>
                    <a:pt x="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1"/>
            <p:cNvSpPr/>
            <p:nvPr/>
          </p:nvSpPr>
          <p:spPr>
            <a:xfrm>
              <a:off x="4549000" y="4563675"/>
              <a:ext cx="63100" cy="47975"/>
            </a:xfrm>
            <a:custGeom>
              <a:avLst/>
              <a:gdLst/>
              <a:ahLst/>
              <a:cxnLst/>
              <a:rect l="l" t="t" r="r" b="b"/>
              <a:pathLst>
                <a:path w="2524" h="1919" extrusionOk="0">
                  <a:moveTo>
                    <a:pt x="2123" y="0"/>
                  </a:moveTo>
                  <a:lnTo>
                    <a:pt x="1" y="1580"/>
                  </a:lnTo>
                  <a:lnTo>
                    <a:pt x="222" y="1918"/>
                  </a:lnTo>
                  <a:lnTo>
                    <a:pt x="2524" y="615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1"/>
            <p:cNvSpPr/>
            <p:nvPr/>
          </p:nvSpPr>
          <p:spPr>
            <a:xfrm>
              <a:off x="4549775" y="4602200"/>
              <a:ext cx="11450" cy="22675"/>
            </a:xfrm>
            <a:custGeom>
              <a:avLst/>
              <a:gdLst/>
              <a:ahLst/>
              <a:cxnLst/>
              <a:rect l="l" t="t" r="r" b="b"/>
              <a:pathLst>
                <a:path w="458" h="907" extrusionOk="0">
                  <a:moveTo>
                    <a:pt x="7" y="1"/>
                  </a:moveTo>
                  <a:cubicBezTo>
                    <a:pt x="5" y="1"/>
                    <a:pt x="3" y="1"/>
                    <a:pt x="1" y="1"/>
                  </a:cubicBezTo>
                  <a:lnTo>
                    <a:pt x="4" y="906"/>
                  </a:lnTo>
                  <a:cubicBezTo>
                    <a:pt x="257" y="906"/>
                    <a:pt x="457" y="702"/>
                    <a:pt x="457" y="450"/>
                  </a:cubicBezTo>
                  <a:cubicBezTo>
                    <a:pt x="457" y="203"/>
                    <a:pt x="253" y="1"/>
                    <a:pt x="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1"/>
            <p:cNvSpPr/>
            <p:nvPr/>
          </p:nvSpPr>
          <p:spPr>
            <a:xfrm>
              <a:off x="4515400" y="4484000"/>
              <a:ext cx="67150" cy="61975"/>
            </a:xfrm>
            <a:custGeom>
              <a:avLst/>
              <a:gdLst/>
              <a:ahLst/>
              <a:cxnLst/>
              <a:rect l="l" t="t" r="r" b="b"/>
              <a:pathLst>
                <a:path w="2686" h="2479" extrusionOk="0">
                  <a:moveTo>
                    <a:pt x="1167" y="1"/>
                  </a:moveTo>
                  <a:cubicBezTo>
                    <a:pt x="895" y="1"/>
                    <a:pt x="622" y="104"/>
                    <a:pt x="415" y="312"/>
                  </a:cubicBezTo>
                  <a:cubicBezTo>
                    <a:pt x="0" y="726"/>
                    <a:pt x="0" y="1400"/>
                    <a:pt x="415" y="1819"/>
                  </a:cubicBezTo>
                  <a:lnTo>
                    <a:pt x="764" y="2168"/>
                  </a:lnTo>
                  <a:cubicBezTo>
                    <a:pt x="973" y="2375"/>
                    <a:pt x="1246" y="2479"/>
                    <a:pt x="1519" y="2479"/>
                  </a:cubicBezTo>
                  <a:cubicBezTo>
                    <a:pt x="1791" y="2479"/>
                    <a:pt x="2064" y="2375"/>
                    <a:pt x="2271" y="2168"/>
                  </a:cubicBezTo>
                  <a:cubicBezTo>
                    <a:pt x="2686" y="1753"/>
                    <a:pt x="2686" y="1079"/>
                    <a:pt x="2271" y="664"/>
                  </a:cubicBezTo>
                  <a:lnTo>
                    <a:pt x="1922" y="312"/>
                  </a:lnTo>
                  <a:cubicBezTo>
                    <a:pt x="1713" y="104"/>
                    <a:pt x="1440" y="1"/>
                    <a:pt x="11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1"/>
            <p:cNvSpPr/>
            <p:nvPr/>
          </p:nvSpPr>
          <p:spPr>
            <a:xfrm>
              <a:off x="4460525" y="4606175"/>
              <a:ext cx="49100" cy="49100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982" y="1"/>
                  </a:moveTo>
                  <a:cubicBezTo>
                    <a:pt x="443" y="1"/>
                    <a:pt x="1" y="440"/>
                    <a:pt x="1" y="982"/>
                  </a:cubicBezTo>
                  <a:cubicBezTo>
                    <a:pt x="1" y="1525"/>
                    <a:pt x="443" y="1964"/>
                    <a:pt x="982" y="1964"/>
                  </a:cubicBezTo>
                  <a:cubicBezTo>
                    <a:pt x="1525" y="1964"/>
                    <a:pt x="1964" y="1525"/>
                    <a:pt x="1964" y="982"/>
                  </a:cubicBezTo>
                  <a:cubicBezTo>
                    <a:pt x="1964" y="440"/>
                    <a:pt x="1525" y="1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1"/>
            <p:cNvSpPr/>
            <p:nvPr/>
          </p:nvSpPr>
          <p:spPr>
            <a:xfrm>
              <a:off x="4526725" y="4642475"/>
              <a:ext cx="30425" cy="15400"/>
            </a:xfrm>
            <a:custGeom>
              <a:avLst/>
              <a:gdLst/>
              <a:ahLst/>
              <a:cxnLst/>
              <a:rect l="l" t="t" r="r" b="b"/>
              <a:pathLst>
                <a:path w="1217" h="616" extrusionOk="0">
                  <a:moveTo>
                    <a:pt x="608" y="0"/>
                  </a:moveTo>
                  <a:cubicBezTo>
                    <a:pt x="273" y="0"/>
                    <a:pt x="0" y="273"/>
                    <a:pt x="0" y="609"/>
                  </a:cubicBezTo>
                  <a:lnTo>
                    <a:pt x="0" y="615"/>
                  </a:lnTo>
                  <a:lnTo>
                    <a:pt x="1217" y="615"/>
                  </a:lnTo>
                  <a:lnTo>
                    <a:pt x="1217" y="609"/>
                  </a:lnTo>
                  <a:cubicBezTo>
                    <a:pt x="1217" y="273"/>
                    <a:pt x="944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1"/>
            <p:cNvSpPr/>
            <p:nvPr/>
          </p:nvSpPr>
          <p:spPr>
            <a:xfrm>
              <a:off x="4445675" y="4645925"/>
              <a:ext cx="103700" cy="11950"/>
            </a:xfrm>
            <a:custGeom>
              <a:avLst/>
              <a:gdLst/>
              <a:ahLst/>
              <a:cxnLst/>
              <a:rect l="l" t="t" r="r" b="b"/>
              <a:pathLst>
                <a:path w="4148" h="478" extrusionOk="0">
                  <a:moveTo>
                    <a:pt x="0" y="0"/>
                  </a:moveTo>
                  <a:lnTo>
                    <a:pt x="0" y="477"/>
                  </a:lnTo>
                  <a:lnTo>
                    <a:pt x="4148" y="477"/>
                  </a:lnTo>
                  <a:lnTo>
                    <a:pt x="4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1"/>
            <p:cNvSpPr/>
            <p:nvPr/>
          </p:nvSpPr>
          <p:spPr>
            <a:xfrm>
              <a:off x="4497325" y="4634600"/>
              <a:ext cx="38750" cy="23275"/>
            </a:xfrm>
            <a:custGeom>
              <a:avLst/>
              <a:gdLst/>
              <a:ahLst/>
              <a:cxnLst/>
              <a:rect l="l" t="t" r="r" b="b"/>
              <a:pathLst>
                <a:path w="1550" h="931" extrusionOk="0">
                  <a:moveTo>
                    <a:pt x="775" y="1"/>
                  </a:moveTo>
                  <a:cubicBezTo>
                    <a:pt x="298" y="1"/>
                    <a:pt x="1" y="519"/>
                    <a:pt x="243" y="930"/>
                  </a:cubicBezTo>
                  <a:lnTo>
                    <a:pt x="1311" y="930"/>
                  </a:lnTo>
                  <a:cubicBezTo>
                    <a:pt x="1549" y="519"/>
                    <a:pt x="1252" y="1"/>
                    <a:pt x="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1"/>
            <p:cNvSpPr/>
            <p:nvPr/>
          </p:nvSpPr>
          <p:spPr>
            <a:xfrm>
              <a:off x="4434950" y="4631200"/>
              <a:ext cx="37950" cy="26675"/>
            </a:xfrm>
            <a:custGeom>
              <a:avLst/>
              <a:gdLst/>
              <a:ahLst/>
              <a:cxnLst/>
              <a:rect l="l" t="t" r="r" b="b"/>
              <a:pathLst>
                <a:path w="1518" h="1067" extrusionOk="0">
                  <a:moveTo>
                    <a:pt x="829" y="0"/>
                  </a:moveTo>
                  <a:cubicBezTo>
                    <a:pt x="763" y="0"/>
                    <a:pt x="696" y="10"/>
                    <a:pt x="630" y="30"/>
                  </a:cubicBezTo>
                  <a:cubicBezTo>
                    <a:pt x="187" y="161"/>
                    <a:pt x="1" y="683"/>
                    <a:pt x="253" y="1066"/>
                  </a:cubicBezTo>
                  <a:lnTo>
                    <a:pt x="1400" y="1066"/>
                  </a:lnTo>
                  <a:cubicBezTo>
                    <a:pt x="1476" y="956"/>
                    <a:pt x="1514" y="825"/>
                    <a:pt x="1514" y="690"/>
                  </a:cubicBezTo>
                  <a:cubicBezTo>
                    <a:pt x="1517" y="296"/>
                    <a:pt x="1196" y="0"/>
                    <a:pt x="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1"/>
            <p:cNvSpPr/>
            <p:nvPr/>
          </p:nvSpPr>
          <p:spPr>
            <a:xfrm>
              <a:off x="4231375" y="4652325"/>
              <a:ext cx="261500" cy="5550"/>
            </a:xfrm>
            <a:custGeom>
              <a:avLst/>
              <a:gdLst/>
              <a:ahLst/>
              <a:cxnLst/>
              <a:rect l="l" t="t" r="r" b="b"/>
              <a:pathLst>
                <a:path w="10460" h="222" extrusionOk="0">
                  <a:moveTo>
                    <a:pt x="111" y="0"/>
                  </a:moveTo>
                  <a:cubicBezTo>
                    <a:pt x="53" y="0"/>
                    <a:pt x="1" y="52"/>
                    <a:pt x="1" y="111"/>
                  </a:cubicBezTo>
                  <a:cubicBezTo>
                    <a:pt x="1" y="173"/>
                    <a:pt x="53" y="221"/>
                    <a:pt x="111" y="221"/>
                  </a:cubicBezTo>
                  <a:lnTo>
                    <a:pt x="10352" y="221"/>
                  </a:lnTo>
                  <a:cubicBezTo>
                    <a:pt x="10411" y="221"/>
                    <a:pt x="10459" y="173"/>
                    <a:pt x="10459" y="111"/>
                  </a:cubicBezTo>
                  <a:cubicBezTo>
                    <a:pt x="10459" y="52"/>
                    <a:pt x="10411" y="0"/>
                    <a:pt x="10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33" name="Google Shape;2833;p41"/>
          <p:cNvSpPr/>
          <p:nvPr/>
        </p:nvSpPr>
        <p:spPr>
          <a:xfrm>
            <a:off x="5515243" y="2055829"/>
            <a:ext cx="2541067" cy="368867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7" name="Google Shape;2830;p41">
            <a:extLst>
              <a:ext uri="{FF2B5EF4-FFF2-40B4-BE49-F238E27FC236}">
                <a16:creationId xmlns:a16="http://schemas.microsoft.com/office/drawing/2014/main" id="{E6315B13-93D2-43C7-9201-40454B956864}"/>
              </a:ext>
            </a:extLst>
          </p:cNvPr>
          <p:cNvSpPr txBox="1">
            <a:spLocks/>
          </p:cNvSpPr>
          <p:nvPr/>
        </p:nvSpPr>
        <p:spPr>
          <a:xfrm>
            <a:off x="2217800" y="4560000"/>
            <a:ext cx="5944000" cy="2244800"/>
          </a:xfrm>
          <a:prstGeom prst="rect">
            <a:avLst/>
          </a:prstGeom>
        </p:spPr>
        <p:txBody>
          <a:bodyPr spcFirstLastPara="1" wrap="square" lIns="243800" tIns="243800" rIns="243800" bIns="243800" anchor="ctr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First Section</a:t>
            </a:r>
          </a:p>
        </p:txBody>
      </p:sp>
      <p:sp>
        <p:nvSpPr>
          <p:cNvPr id="508" name="Google Shape;2831;p41">
            <a:extLst>
              <a:ext uri="{FF2B5EF4-FFF2-40B4-BE49-F238E27FC236}">
                <a16:creationId xmlns:a16="http://schemas.microsoft.com/office/drawing/2014/main" id="{EE240C46-9ADA-47EE-A48F-1066AE431383}"/>
              </a:ext>
            </a:extLst>
          </p:cNvPr>
          <p:cNvSpPr txBox="1">
            <a:spLocks/>
          </p:cNvSpPr>
          <p:nvPr/>
        </p:nvSpPr>
        <p:spPr>
          <a:xfrm>
            <a:off x="2217800" y="6723495"/>
            <a:ext cx="6594886" cy="4088047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4800"/>
              <a:t>You could enter a subtitle here if you need it</a:t>
            </a:r>
          </a:p>
        </p:txBody>
      </p:sp>
    </p:spTree>
    <p:extLst>
      <p:ext uri="{BB962C8B-B14F-4D97-AF65-F5344CB8AC3E}">
        <p14:creationId xmlns:p14="http://schemas.microsoft.com/office/powerpoint/2010/main" val="16410824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6" name="Google Shape;3016;p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/>
              <a:t>Did You Know?</a:t>
            </a:r>
            <a:endParaRPr/>
          </a:p>
        </p:txBody>
      </p:sp>
      <p:sp>
        <p:nvSpPr>
          <p:cNvPr id="184" name="Google Shape;2855;p43">
            <a:extLst>
              <a:ext uri="{FF2B5EF4-FFF2-40B4-BE49-F238E27FC236}">
                <a16:creationId xmlns:a16="http://schemas.microsoft.com/office/drawing/2014/main" id="{6531AC7D-0677-41E2-9BE3-38083402DBD1}"/>
              </a:ext>
            </a:extLst>
          </p:cNvPr>
          <p:cNvSpPr txBox="1">
            <a:spLocks/>
          </p:cNvSpPr>
          <p:nvPr/>
        </p:nvSpPr>
        <p:spPr>
          <a:xfrm>
            <a:off x="10665864" y="7186800"/>
            <a:ext cx="3094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sz="44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</a:p>
        </p:txBody>
      </p:sp>
      <p:sp>
        <p:nvSpPr>
          <p:cNvPr id="185" name="Google Shape;2856;p43">
            <a:extLst>
              <a:ext uri="{FF2B5EF4-FFF2-40B4-BE49-F238E27FC236}">
                <a16:creationId xmlns:a16="http://schemas.microsoft.com/office/drawing/2014/main" id="{9E32D071-4429-441B-ADC6-122276CBD4F0}"/>
              </a:ext>
            </a:extLst>
          </p:cNvPr>
          <p:cNvSpPr txBox="1">
            <a:spLocks/>
          </p:cNvSpPr>
          <p:nvPr/>
        </p:nvSpPr>
        <p:spPr>
          <a:xfrm>
            <a:off x="9363200" y="4450638"/>
            <a:ext cx="5657600" cy="168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/>
              <a:t>Lorem Ipsum is simply dummy text of the</a:t>
            </a:r>
          </a:p>
        </p:txBody>
      </p:sp>
      <p:sp>
        <p:nvSpPr>
          <p:cNvPr id="186" name="Google Shape;2857;p43">
            <a:extLst>
              <a:ext uri="{FF2B5EF4-FFF2-40B4-BE49-F238E27FC236}">
                <a16:creationId xmlns:a16="http://schemas.microsoft.com/office/drawing/2014/main" id="{1023D826-B07A-41E0-9E41-6BD2173FFF77}"/>
              </a:ext>
            </a:extLst>
          </p:cNvPr>
          <p:cNvSpPr txBox="1">
            <a:spLocks/>
          </p:cNvSpPr>
          <p:nvPr/>
        </p:nvSpPr>
        <p:spPr>
          <a:xfrm>
            <a:off x="10099400" y="5992272"/>
            <a:ext cx="4227200" cy="1111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/>
              <a:t>TITLE HERE</a:t>
            </a:r>
          </a:p>
        </p:txBody>
      </p:sp>
      <p:sp>
        <p:nvSpPr>
          <p:cNvPr id="187" name="Google Shape;2858;p43">
            <a:extLst>
              <a:ext uri="{FF2B5EF4-FFF2-40B4-BE49-F238E27FC236}">
                <a16:creationId xmlns:a16="http://schemas.microsoft.com/office/drawing/2014/main" id="{C7E65017-0ECA-4579-8AD4-9A95B34E8150}"/>
              </a:ext>
            </a:extLst>
          </p:cNvPr>
          <p:cNvSpPr/>
          <p:nvPr/>
        </p:nvSpPr>
        <p:spPr>
          <a:xfrm>
            <a:off x="1219234" y="2779652"/>
            <a:ext cx="10615197" cy="9951731"/>
          </a:xfrm>
          <a:custGeom>
            <a:avLst/>
            <a:gdLst/>
            <a:ahLst/>
            <a:cxnLst/>
            <a:rect l="l" t="t" r="r" b="b"/>
            <a:pathLst>
              <a:path w="220629" h="206868" extrusionOk="0">
                <a:moveTo>
                  <a:pt x="1793" y="0"/>
                </a:moveTo>
                <a:cubicBezTo>
                  <a:pt x="1334" y="0"/>
                  <a:pt x="930" y="93"/>
                  <a:pt x="658" y="352"/>
                </a:cubicBezTo>
                <a:cubicBezTo>
                  <a:pt x="128" y="861"/>
                  <a:pt x="0" y="1667"/>
                  <a:pt x="106" y="2410"/>
                </a:cubicBezTo>
                <a:cubicBezTo>
                  <a:pt x="1125" y="9669"/>
                  <a:pt x="2441" y="16992"/>
                  <a:pt x="3481" y="24314"/>
                </a:cubicBezTo>
                <a:cubicBezTo>
                  <a:pt x="3927" y="27349"/>
                  <a:pt x="4457" y="30618"/>
                  <a:pt x="6622" y="32804"/>
                </a:cubicBezTo>
                <a:cubicBezTo>
                  <a:pt x="7450" y="33632"/>
                  <a:pt x="8448" y="34268"/>
                  <a:pt x="9191" y="35181"/>
                </a:cubicBezTo>
                <a:cubicBezTo>
                  <a:pt x="10082" y="36327"/>
                  <a:pt x="10443" y="37770"/>
                  <a:pt x="10782" y="39192"/>
                </a:cubicBezTo>
                <a:cubicBezTo>
                  <a:pt x="11080" y="40551"/>
                  <a:pt x="11737" y="41888"/>
                  <a:pt x="11631" y="43310"/>
                </a:cubicBezTo>
                <a:cubicBezTo>
                  <a:pt x="11546" y="44435"/>
                  <a:pt x="10973" y="45560"/>
                  <a:pt x="9976" y="46069"/>
                </a:cubicBezTo>
                <a:cubicBezTo>
                  <a:pt x="9509" y="46303"/>
                  <a:pt x="8997" y="46384"/>
                  <a:pt x="8469" y="46384"/>
                </a:cubicBezTo>
                <a:cubicBezTo>
                  <a:pt x="7796" y="46384"/>
                  <a:pt x="7097" y="46252"/>
                  <a:pt x="6431" y="46133"/>
                </a:cubicBezTo>
                <a:cubicBezTo>
                  <a:pt x="6165" y="46080"/>
                  <a:pt x="5881" y="46038"/>
                  <a:pt x="5605" y="46038"/>
                </a:cubicBezTo>
                <a:cubicBezTo>
                  <a:pt x="5222" y="46038"/>
                  <a:pt x="4857" y="46119"/>
                  <a:pt x="4585" y="46366"/>
                </a:cubicBezTo>
                <a:cubicBezTo>
                  <a:pt x="4160" y="46748"/>
                  <a:pt x="4097" y="47385"/>
                  <a:pt x="4118" y="47958"/>
                </a:cubicBezTo>
                <a:cubicBezTo>
                  <a:pt x="4203" y="49550"/>
                  <a:pt x="4861" y="50972"/>
                  <a:pt x="5688" y="52309"/>
                </a:cubicBezTo>
                <a:cubicBezTo>
                  <a:pt x="6516" y="53646"/>
                  <a:pt x="6941" y="55153"/>
                  <a:pt x="7811" y="56406"/>
                </a:cubicBezTo>
                <a:cubicBezTo>
                  <a:pt x="8575" y="57530"/>
                  <a:pt x="9742" y="58337"/>
                  <a:pt x="11080" y="58655"/>
                </a:cubicBezTo>
                <a:cubicBezTo>
                  <a:pt x="11992" y="58868"/>
                  <a:pt x="13032" y="58889"/>
                  <a:pt x="13733" y="59526"/>
                </a:cubicBezTo>
                <a:cubicBezTo>
                  <a:pt x="14666" y="60375"/>
                  <a:pt x="14454" y="61882"/>
                  <a:pt x="14836" y="63070"/>
                </a:cubicBezTo>
                <a:cubicBezTo>
                  <a:pt x="15643" y="65702"/>
                  <a:pt x="19124" y="66742"/>
                  <a:pt x="20057" y="69331"/>
                </a:cubicBezTo>
                <a:cubicBezTo>
                  <a:pt x="20503" y="70541"/>
                  <a:pt x="20270" y="71921"/>
                  <a:pt x="19760" y="73109"/>
                </a:cubicBezTo>
                <a:cubicBezTo>
                  <a:pt x="19230" y="74277"/>
                  <a:pt x="18423" y="75317"/>
                  <a:pt x="17680" y="76357"/>
                </a:cubicBezTo>
                <a:cubicBezTo>
                  <a:pt x="17341" y="76760"/>
                  <a:pt x="17065" y="77227"/>
                  <a:pt x="16895" y="77736"/>
                </a:cubicBezTo>
                <a:cubicBezTo>
                  <a:pt x="16513" y="79073"/>
                  <a:pt x="17404" y="80432"/>
                  <a:pt x="18360" y="81472"/>
                </a:cubicBezTo>
                <a:cubicBezTo>
                  <a:pt x="19718" y="82979"/>
                  <a:pt x="21288" y="84019"/>
                  <a:pt x="22265" y="85865"/>
                </a:cubicBezTo>
                <a:cubicBezTo>
                  <a:pt x="23114" y="87478"/>
                  <a:pt x="23708" y="89282"/>
                  <a:pt x="24982" y="90641"/>
                </a:cubicBezTo>
                <a:cubicBezTo>
                  <a:pt x="25682" y="91426"/>
                  <a:pt x="26595" y="91999"/>
                  <a:pt x="27274" y="92784"/>
                </a:cubicBezTo>
                <a:cubicBezTo>
                  <a:pt x="28080" y="93718"/>
                  <a:pt x="28547" y="94886"/>
                  <a:pt x="28632" y="96095"/>
                </a:cubicBezTo>
                <a:cubicBezTo>
                  <a:pt x="28717" y="97157"/>
                  <a:pt x="28484" y="98239"/>
                  <a:pt x="28781" y="99258"/>
                </a:cubicBezTo>
                <a:cubicBezTo>
                  <a:pt x="29163" y="100616"/>
                  <a:pt x="30521" y="101593"/>
                  <a:pt x="31922" y="101741"/>
                </a:cubicBezTo>
                <a:cubicBezTo>
                  <a:pt x="32022" y="101747"/>
                  <a:pt x="32122" y="101750"/>
                  <a:pt x="32222" y="101750"/>
                </a:cubicBezTo>
                <a:cubicBezTo>
                  <a:pt x="33558" y="101750"/>
                  <a:pt x="34835" y="101223"/>
                  <a:pt x="35764" y="100256"/>
                </a:cubicBezTo>
                <a:cubicBezTo>
                  <a:pt x="36103" y="99937"/>
                  <a:pt x="36358" y="99534"/>
                  <a:pt x="36506" y="99109"/>
                </a:cubicBezTo>
                <a:cubicBezTo>
                  <a:pt x="36655" y="98558"/>
                  <a:pt x="36549" y="97963"/>
                  <a:pt x="36422" y="97390"/>
                </a:cubicBezTo>
                <a:cubicBezTo>
                  <a:pt x="36231" y="96499"/>
                  <a:pt x="36018" y="95586"/>
                  <a:pt x="35827" y="94695"/>
                </a:cubicBezTo>
                <a:cubicBezTo>
                  <a:pt x="35488" y="93145"/>
                  <a:pt x="35127" y="91638"/>
                  <a:pt x="34151" y="90365"/>
                </a:cubicBezTo>
                <a:cubicBezTo>
                  <a:pt x="33280" y="89219"/>
                  <a:pt x="32049" y="88879"/>
                  <a:pt x="30839" y="88179"/>
                </a:cubicBezTo>
                <a:cubicBezTo>
                  <a:pt x="29630" y="87457"/>
                  <a:pt x="28653" y="86184"/>
                  <a:pt x="28611" y="84762"/>
                </a:cubicBezTo>
                <a:cubicBezTo>
                  <a:pt x="28568" y="83679"/>
                  <a:pt x="29014" y="82639"/>
                  <a:pt x="29099" y="81557"/>
                </a:cubicBezTo>
                <a:cubicBezTo>
                  <a:pt x="29184" y="80241"/>
                  <a:pt x="28696" y="78925"/>
                  <a:pt x="28271" y="77651"/>
                </a:cubicBezTo>
                <a:cubicBezTo>
                  <a:pt x="27889" y="76548"/>
                  <a:pt x="27571" y="75402"/>
                  <a:pt x="27316" y="74255"/>
                </a:cubicBezTo>
                <a:cubicBezTo>
                  <a:pt x="26913" y="72494"/>
                  <a:pt x="26658" y="70668"/>
                  <a:pt x="26871" y="68864"/>
                </a:cubicBezTo>
                <a:cubicBezTo>
                  <a:pt x="27062" y="67315"/>
                  <a:pt x="28017" y="65872"/>
                  <a:pt x="27168" y="64365"/>
                </a:cubicBezTo>
                <a:cubicBezTo>
                  <a:pt x="26573" y="63304"/>
                  <a:pt x="25342" y="62731"/>
                  <a:pt x="24578" y="61775"/>
                </a:cubicBezTo>
                <a:cubicBezTo>
                  <a:pt x="24026" y="61075"/>
                  <a:pt x="23751" y="60184"/>
                  <a:pt x="23517" y="59335"/>
                </a:cubicBezTo>
                <a:cubicBezTo>
                  <a:pt x="22350" y="54771"/>
                  <a:pt x="22307" y="50038"/>
                  <a:pt x="21395" y="45454"/>
                </a:cubicBezTo>
                <a:cubicBezTo>
                  <a:pt x="20970" y="43289"/>
                  <a:pt x="20397" y="41018"/>
                  <a:pt x="19315" y="39086"/>
                </a:cubicBezTo>
                <a:cubicBezTo>
                  <a:pt x="18211" y="37134"/>
                  <a:pt x="16704" y="35563"/>
                  <a:pt x="15367" y="33823"/>
                </a:cubicBezTo>
                <a:cubicBezTo>
                  <a:pt x="13605" y="31637"/>
                  <a:pt x="12098" y="28962"/>
                  <a:pt x="12480" y="26182"/>
                </a:cubicBezTo>
                <a:cubicBezTo>
                  <a:pt x="12735" y="24399"/>
                  <a:pt x="13754" y="22680"/>
                  <a:pt x="13499" y="20876"/>
                </a:cubicBezTo>
                <a:cubicBezTo>
                  <a:pt x="13329" y="19687"/>
                  <a:pt x="12947" y="18859"/>
                  <a:pt x="13287" y="17671"/>
                </a:cubicBezTo>
                <a:cubicBezTo>
                  <a:pt x="13584" y="16610"/>
                  <a:pt x="13945" y="15591"/>
                  <a:pt x="14730" y="14784"/>
                </a:cubicBezTo>
                <a:cubicBezTo>
                  <a:pt x="15146" y="14368"/>
                  <a:pt x="15737" y="14088"/>
                  <a:pt x="16306" y="14088"/>
                </a:cubicBezTo>
                <a:cubicBezTo>
                  <a:pt x="16578" y="14088"/>
                  <a:pt x="16846" y="14152"/>
                  <a:pt x="17086" y="14296"/>
                </a:cubicBezTo>
                <a:cubicBezTo>
                  <a:pt x="17765" y="14699"/>
                  <a:pt x="17999" y="15570"/>
                  <a:pt x="18487" y="16206"/>
                </a:cubicBezTo>
                <a:cubicBezTo>
                  <a:pt x="19015" y="16848"/>
                  <a:pt x="19796" y="17221"/>
                  <a:pt x="20619" y="17221"/>
                </a:cubicBezTo>
                <a:cubicBezTo>
                  <a:pt x="20721" y="17221"/>
                  <a:pt x="20824" y="17216"/>
                  <a:pt x="20928" y="17204"/>
                </a:cubicBezTo>
                <a:cubicBezTo>
                  <a:pt x="21225" y="17140"/>
                  <a:pt x="21501" y="17098"/>
                  <a:pt x="21798" y="17098"/>
                </a:cubicBezTo>
                <a:cubicBezTo>
                  <a:pt x="22413" y="17140"/>
                  <a:pt x="22902" y="17650"/>
                  <a:pt x="23241" y="18201"/>
                </a:cubicBezTo>
                <a:cubicBezTo>
                  <a:pt x="23581" y="18732"/>
                  <a:pt x="23835" y="19326"/>
                  <a:pt x="24302" y="19730"/>
                </a:cubicBezTo>
                <a:cubicBezTo>
                  <a:pt x="24897" y="20218"/>
                  <a:pt x="25724" y="20366"/>
                  <a:pt x="26234" y="20939"/>
                </a:cubicBezTo>
                <a:cubicBezTo>
                  <a:pt x="27062" y="21810"/>
                  <a:pt x="26722" y="23189"/>
                  <a:pt x="26446" y="24378"/>
                </a:cubicBezTo>
                <a:cubicBezTo>
                  <a:pt x="25597" y="27986"/>
                  <a:pt x="25852" y="31912"/>
                  <a:pt x="26361" y="35542"/>
                </a:cubicBezTo>
                <a:cubicBezTo>
                  <a:pt x="26913" y="39511"/>
                  <a:pt x="27762" y="43416"/>
                  <a:pt x="28908" y="47258"/>
                </a:cubicBezTo>
                <a:cubicBezTo>
                  <a:pt x="29799" y="50166"/>
                  <a:pt x="31200" y="54899"/>
                  <a:pt x="34533" y="55811"/>
                </a:cubicBezTo>
                <a:cubicBezTo>
                  <a:pt x="35424" y="56066"/>
                  <a:pt x="36570" y="56151"/>
                  <a:pt x="36973" y="57000"/>
                </a:cubicBezTo>
                <a:cubicBezTo>
                  <a:pt x="37504" y="58104"/>
                  <a:pt x="36252" y="59271"/>
                  <a:pt x="36252" y="60481"/>
                </a:cubicBezTo>
                <a:cubicBezTo>
                  <a:pt x="36252" y="61330"/>
                  <a:pt x="36867" y="62073"/>
                  <a:pt x="37610" y="62497"/>
                </a:cubicBezTo>
                <a:cubicBezTo>
                  <a:pt x="38332" y="62943"/>
                  <a:pt x="39181" y="63134"/>
                  <a:pt x="39987" y="63431"/>
                </a:cubicBezTo>
                <a:cubicBezTo>
                  <a:pt x="40369" y="63579"/>
                  <a:pt x="40794" y="63771"/>
                  <a:pt x="40985" y="64174"/>
                </a:cubicBezTo>
                <a:cubicBezTo>
                  <a:pt x="41176" y="64598"/>
                  <a:pt x="41006" y="65108"/>
                  <a:pt x="40921" y="65596"/>
                </a:cubicBezTo>
                <a:cubicBezTo>
                  <a:pt x="40773" y="66742"/>
                  <a:pt x="41261" y="67888"/>
                  <a:pt x="42195" y="68567"/>
                </a:cubicBezTo>
                <a:cubicBezTo>
                  <a:pt x="43150" y="69246"/>
                  <a:pt x="44508" y="69416"/>
                  <a:pt x="45060" y="70435"/>
                </a:cubicBezTo>
                <a:cubicBezTo>
                  <a:pt x="45973" y="72112"/>
                  <a:pt x="43744" y="73322"/>
                  <a:pt x="42831" y="74340"/>
                </a:cubicBezTo>
                <a:cubicBezTo>
                  <a:pt x="41112" y="76314"/>
                  <a:pt x="42683" y="79434"/>
                  <a:pt x="44699" y="81111"/>
                </a:cubicBezTo>
                <a:cubicBezTo>
                  <a:pt x="46142" y="82300"/>
                  <a:pt x="47671" y="83446"/>
                  <a:pt x="49114" y="84613"/>
                </a:cubicBezTo>
                <a:cubicBezTo>
                  <a:pt x="50515" y="85717"/>
                  <a:pt x="50324" y="87287"/>
                  <a:pt x="50557" y="88943"/>
                </a:cubicBezTo>
                <a:cubicBezTo>
                  <a:pt x="50875" y="91193"/>
                  <a:pt x="52297" y="93124"/>
                  <a:pt x="53592" y="94971"/>
                </a:cubicBezTo>
                <a:cubicBezTo>
                  <a:pt x="56585" y="99258"/>
                  <a:pt x="59195" y="103779"/>
                  <a:pt x="61424" y="108491"/>
                </a:cubicBezTo>
                <a:cubicBezTo>
                  <a:pt x="62103" y="109891"/>
                  <a:pt x="62740" y="111356"/>
                  <a:pt x="62867" y="112905"/>
                </a:cubicBezTo>
                <a:cubicBezTo>
                  <a:pt x="62995" y="114476"/>
                  <a:pt x="62613" y="116110"/>
                  <a:pt x="62995" y="117660"/>
                </a:cubicBezTo>
                <a:cubicBezTo>
                  <a:pt x="63292" y="118827"/>
                  <a:pt x="64035" y="119846"/>
                  <a:pt x="64714" y="120843"/>
                </a:cubicBezTo>
                <a:cubicBezTo>
                  <a:pt x="65393" y="121841"/>
                  <a:pt x="66030" y="122923"/>
                  <a:pt x="66157" y="124133"/>
                </a:cubicBezTo>
                <a:cubicBezTo>
                  <a:pt x="66284" y="125343"/>
                  <a:pt x="65669" y="126701"/>
                  <a:pt x="64502" y="127062"/>
                </a:cubicBezTo>
                <a:cubicBezTo>
                  <a:pt x="64035" y="127211"/>
                  <a:pt x="63504" y="127189"/>
                  <a:pt x="63016" y="127317"/>
                </a:cubicBezTo>
                <a:cubicBezTo>
                  <a:pt x="62528" y="127444"/>
                  <a:pt x="62018" y="127805"/>
                  <a:pt x="62018" y="128314"/>
                </a:cubicBezTo>
                <a:cubicBezTo>
                  <a:pt x="61997" y="129503"/>
                  <a:pt x="64417" y="129609"/>
                  <a:pt x="64268" y="130776"/>
                </a:cubicBezTo>
                <a:cubicBezTo>
                  <a:pt x="64218" y="131342"/>
                  <a:pt x="63595" y="131569"/>
                  <a:pt x="63000" y="131569"/>
                </a:cubicBezTo>
                <a:cubicBezTo>
                  <a:pt x="62836" y="131569"/>
                  <a:pt x="62674" y="131551"/>
                  <a:pt x="62528" y="131519"/>
                </a:cubicBezTo>
                <a:cubicBezTo>
                  <a:pt x="62091" y="131410"/>
                  <a:pt x="61601" y="131248"/>
                  <a:pt x="61150" y="131248"/>
                </a:cubicBezTo>
                <a:cubicBezTo>
                  <a:pt x="60899" y="131248"/>
                  <a:pt x="60660" y="131298"/>
                  <a:pt x="60448" y="131434"/>
                </a:cubicBezTo>
                <a:cubicBezTo>
                  <a:pt x="59726" y="131901"/>
                  <a:pt x="59853" y="133005"/>
                  <a:pt x="60172" y="133833"/>
                </a:cubicBezTo>
                <a:cubicBezTo>
                  <a:pt x="61212" y="136422"/>
                  <a:pt x="62528" y="138884"/>
                  <a:pt x="64098" y="141198"/>
                </a:cubicBezTo>
                <a:cubicBezTo>
                  <a:pt x="65584" y="143426"/>
                  <a:pt x="66985" y="145527"/>
                  <a:pt x="69277" y="147013"/>
                </a:cubicBezTo>
                <a:cubicBezTo>
                  <a:pt x="70614" y="147862"/>
                  <a:pt x="72185" y="148605"/>
                  <a:pt x="72737" y="150070"/>
                </a:cubicBezTo>
                <a:cubicBezTo>
                  <a:pt x="72970" y="150749"/>
                  <a:pt x="72949" y="151492"/>
                  <a:pt x="73097" y="152192"/>
                </a:cubicBezTo>
                <a:cubicBezTo>
                  <a:pt x="73395" y="153614"/>
                  <a:pt x="74371" y="154824"/>
                  <a:pt x="75538" y="155694"/>
                </a:cubicBezTo>
                <a:cubicBezTo>
                  <a:pt x="76706" y="156564"/>
                  <a:pt x="78064" y="157137"/>
                  <a:pt x="79401" y="157710"/>
                </a:cubicBezTo>
                <a:cubicBezTo>
                  <a:pt x="80781" y="158283"/>
                  <a:pt x="82139" y="158878"/>
                  <a:pt x="83561" y="159387"/>
                </a:cubicBezTo>
                <a:cubicBezTo>
                  <a:pt x="84346" y="159663"/>
                  <a:pt x="85110" y="159981"/>
                  <a:pt x="85832" y="160385"/>
                </a:cubicBezTo>
                <a:cubicBezTo>
                  <a:pt x="88124" y="161722"/>
                  <a:pt x="89419" y="164226"/>
                  <a:pt x="91053" y="166306"/>
                </a:cubicBezTo>
                <a:cubicBezTo>
                  <a:pt x="93473" y="169363"/>
                  <a:pt x="96784" y="171612"/>
                  <a:pt x="100371" y="173162"/>
                </a:cubicBezTo>
                <a:cubicBezTo>
                  <a:pt x="101666" y="173714"/>
                  <a:pt x="102982" y="174181"/>
                  <a:pt x="104234" y="174839"/>
                </a:cubicBezTo>
                <a:cubicBezTo>
                  <a:pt x="106208" y="175900"/>
                  <a:pt x="107566" y="177555"/>
                  <a:pt x="109306" y="178829"/>
                </a:cubicBezTo>
                <a:cubicBezTo>
                  <a:pt x="111344" y="180336"/>
                  <a:pt x="113297" y="181949"/>
                  <a:pt x="115355" y="183435"/>
                </a:cubicBezTo>
                <a:cubicBezTo>
                  <a:pt x="119953" y="186729"/>
                  <a:pt x="125215" y="190193"/>
                  <a:pt x="130680" y="190193"/>
                </a:cubicBezTo>
                <a:cubicBezTo>
                  <a:pt x="131622" y="190193"/>
                  <a:pt x="132571" y="190090"/>
                  <a:pt x="133524" y="189866"/>
                </a:cubicBezTo>
                <a:cubicBezTo>
                  <a:pt x="136028" y="189293"/>
                  <a:pt x="138320" y="187870"/>
                  <a:pt x="140867" y="187488"/>
                </a:cubicBezTo>
                <a:cubicBezTo>
                  <a:pt x="141348" y="187417"/>
                  <a:pt x="141824" y="187383"/>
                  <a:pt x="142294" y="187383"/>
                </a:cubicBezTo>
                <a:cubicBezTo>
                  <a:pt x="147573" y="187383"/>
                  <a:pt x="152174" y="191661"/>
                  <a:pt x="155915" y="195617"/>
                </a:cubicBezTo>
                <a:cubicBezTo>
                  <a:pt x="156446" y="196148"/>
                  <a:pt x="157061" y="196657"/>
                  <a:pt x="157550" y="197209"/>
                </a:cubicBezTo>
                <a:cubicBezTo>
                  <a:pt x="158165" y="197888"/>
                  <a:pt x="158568" y="198844"/>
                  <a:pt x="159035" y="199629"/>
                </a:cubicBezTo>
                <a:lnTo>
                  <a:pt x="162007" y="204680"/>
                </a:lnTo>
                <a:cubicBezTo>
                  <a:pt x="162632" y="205702"/>
                  <a:pt x="163463" y="206868"/>
                  <a:pt x="164639" y="206868"/>
                </a:cubicBezTo>
                <a:cubicBezTo>
                  <a:pt x="164660" y="206868"/>
                  <a:pt x="164681" y="206867"/>
                  <a:pt x="164702" y="206866"/>
                </a:cubicBezTo>
                <a:cubicBezTo>
                  <a:pt x="165403" y="206845"/>
                  <a:pt x="166039" y="206378"/>
                  <a:pt x="166464" y="205848"/>
                </a:cubicBezTo>
                <a:cubicBezTo>
                  <a:pt x="166910" y="205296"/>
                  <a:pt x="167228" y="204659"/>
                  <a:pt x="167610" y="204086"/>
                </a:cubicBezTo>
                <a:cubicBezTo>
                  <a:pt x="168056" y="203407"/>
                  <a:pt x="168650" y="202749"/>
                  <a:pt x="168692" y="201964"/>
                </a:cubicBezTo>
                <a:cubicBezTo>
                  <a:pt x="168756" y="201072"/>
                  <a:pt x="168141" y="200287"/>
                  <a:pt x="167822" y="199459"/>
                </a:cubicBezTo>
                <a:cubicBezTo>
                  <a:pt x="167737" y="199268"/>
                  <a:pt x="167695" y="199056"/>
                  <a:pt x="167695" y="198822"/>
                </a:cubicBezTo>
                <a:cubicBezTo>
                  <a:pt x="167759" y="197973"/>
                  <a:pt x="168841" y="197697"/>
                  <a:pt x="169414" y="197061"/>
                </a:cubicBezTo>
                <a:cubicBezTo>
                  <a:pt x="170284" y="196127"/>
                  <a:pt x="170008" y="194302"/>
                  <a:pt x="171155" y="193750"/>
                </a:cubicBezTo>
                <a:cubicBezTo>
                  <a:pt x="171404" y="193631"/>
                  <a:pt x="171674" y="193592"/>
                  <a:pt x="171946" y="193592"/>
                </a:cubicBezTo>
                <a:cubicBezTo>
                  <a:pt x="172158" y="193592"/>
                  <a:pt x="172371" y="193616"/>
                  <a:pt x="172577" y="193644"/>
                </a:cubicBezTo>
                <a:cubicBezTo>
                  <a:pt x="174905" y="193938"/>
                  <a:pt x="177202" y="194224"/>
                  <a:pt x="179506" y="194224"/>
                </a:cubicBezTo>
                <a:cubicBezTo>
                  <a:pt x="181024" y="194224"/>
                  <a:pt x="182546" y="194100"/>
                  <a:pt x="184080" y="193771"/>
                </a:cubicBezTo>
                <a:cubicBezTo>
                  <a:pt x="184059" y="193771"/>
                  <a:pt x="181639" y="189420"/>
                  <a:pt x="181172" y="189038"/>
                </a:cubicBezTo>
                <a:cubicBezTo>
                  <a:pt x="179729" y="187807"/>
                  <a:pt x="178689" y="186300"/>
                  <a:pt x="177755" y="184666"/>
                </a:cubicBezTo>
                <a:cubicBezTo>
                  <a:pt x="177522" y="184284"/>
                  <a:pt x="177310" y="183774"/>
                  <a:pt x="177543" y="183392"/>
                </a:cubicBezTo>
                <a:cubicBezTo>
                  <a:pt x="177798" y="182946"/>
                  <a:pt x="178477" y="182989"/>
                  <a:pt x="178923" y="182713"/>
                </a:cubicBezTo>
                <a:cubicBezTo>
                  <a:pt x="179538" y="182352"/>
                  <a:pt x="179644" y="181524"/>
                  <a:pt x="179581" y="180803"/>
                </a:cubicBezTo>
                <a:cubicBezTo>
                  <a:pt x="179517" y="180102"/>
                  <a:pt x="179390" y="179338"/>
                  <a:pt x="179729" y="178723"/>
                </a:cubicBezTo>
                <a:cubicBezTo>
                  <a:pt x="180092" y="178072"/>
                  <a:pt x="180855" y="177831"/>
                  <a:pt x="181632" y="177831"/>
                </a:cubicBezTo>
                <a:cubicBezTo>
                  <a:pt x="181944" y="177831"/>
                  <a:pt x="182260" y="177870"/>
                  <a:pt x="182552" y="177937"/>
                </a:cubicBezTo>
                <a:cubicBezTo>
                  <a:pt x="184547" y="178383"/>
                  <a:pt x="186563" y="178701"/>
                  <a:pt x="188601" y="178871"/>
                </a:cubicBezTo>
                <a:cubicBezTo>
                  <a:pt x="190554" y="179020"/>
                  <a:pt x="192528" y="178829"/>
                  <a:pt x="194438" y="179190"/>
                </a:cubicBezTo>
                <a:cubicBezTo>
                  <a:pt x="194715" y="179250"/>
                  <a:pt x="195006" y="179303"/>
                  <a:pt x="195291" y="179303"/>
                </a:cubicBezTo>
                <a:cubicBezTo>
                  <a:pt x="195508" y="179303"/>
                  <a:pt x="195722" y="179272"/>
                  <a:pt x="195923" y="179190"/>
                </a:cubicBezTo>
                <a:cubicBezTo>
                  <a:pt x="196836" y="178829"/>
                  <a:pt x="197155" y="177470"/>
                  <a:pt x="198152" y="177279"/>
                </a:cubicBezTo>
                <a:cubicBezTo>
                  <a:pt x="198240" y="177260"/>
                  <a:pt x="198328" y="177252"/>
                  <a:pt x="198417" y="177252"/>
                </a:cubicBezTo>
                <a:cubicBezTo>
                  <a:pt x="198850" y="177252"/>
                  <a:pt x="199300" y="177441"/>
                  <a:pt x="199743" y="177441"/>
                </a:cubicBezTo>
                <a:cubicBezTo>
                  <a:pt x="199807" y="177441"/>
                  <a:pt x="199871" y="177437"/>
                  <a:pt x="199935" y="177428"/>
                </a:cubicBezTo>
                <a:cubicBezTo>
                  <a:pt x="200529" y="177343"/>
                  <a:pt x="200996" y="176770"/>
                  <a:pt x="201315" y="176218"/>
                </a:cubicBezTo>
                <a:cubicBezTo>
                  <a:pt x="201612" y="175666"/>
                  <a:pt x="201845" y="175030"/>
                  <a:pt x="202333" y="174626"/>
                </a:cubicBezTo>
                <a:cubicBezTo>
                  <a:pt x="202733" y="174320"/>
                  <a:pt x="203217" y="174164"/>
                  <a:pt x="203710" y="174164"/>
                </a:cubicBezTo>
                <a:cubicBezTo>
                  <a:pt x="204003" y="174164"/>
                  <a:pt x="204299" y="174219"/>
                  <a:pt x="204583" y="174329"/>
                </a:cubicBezTo>
                <a:cubicBezTo>
                  <a:pt x="205305" y="174626"/>
                  <a:pt x="205963" y="175093"/>
                  <a:pt x="206472" y="175688"/>
                </a:cubicBezTo>
                <a:cubicBezTo>
                  <a:pt x="206897" y="176133"/>
                  <a:pt x="207342" y="176664"/>
                  <a:pt x="207937" y="176706"/>
                </a:cubicBezTo>
                <a:cubicBezTo>
                  <a:pt x="207980" y="176711"/>
                  <a:pt x="208023" y="176713"/>
                  <a:pt x="208066" y="176713"/>
                </a:cubicBezTo>
                <a:cubicBezTo>
                  <a:pt x="208809" y="176713"/>
                  <a:pt x="209383" y="176034"/>
                  <a:pt x="209804" y="175412"/>
                </a:cubicBezTo>
                <a:cubicBezTo>
                  <a:pt x="211396" y="173119"/>
                  <a:pt x="212903" y="170679"/>
                  <a:pt x="213328" y="167919"/>
                </a:cubicBezTo>
                <a:cubicBezTo>
                  <a:pt x="213519" y="166561"/>
                  <a:pt x="213455" y="165181"/>
                  <a:pt x="213582" y="163823"/>
                </a:cubicBezTo>
                <a:cubicBezTo>
                  <a:pt x="213710" y="162507"/>
                  <a:pt x="214007" y="161191"/>
                  <a:pt x="214431" y="159918"/>
                </a:cubicBezTo>
                <a:cubicBezTo>
                  <a:pt x="214877" y="158581"/>
                  <a:pt x="216363" y="157434"/>
                  <a:pt x="217318" y="156458"/>
                </a:cubicBezTo>
                <a:cubicBezTo>
                  <a:pt x="218443" y="155312"/>
                  <a:pt x="219525" y="154081"/>
                  <a:pt x="220077" y="152574"/>
                </a:cubicBezTo>
                <a:cubicBezTo>
                  <a:pt x="220629" y="151088"/>
                  <a:pt x="220480" y="149242"/>
                  <a:pt x="219377" y="148096"/>
                </a:cubicBezTo>
                <a:cubicBezTo>
                  <a:pt x="218506" y="147197"/>
                  <a:pt x="217271" y="146912"/>
                  <a:pt x="216001" y="146912"/>
                </a:cubicBezTo>
                <a:cubicBezTo>
                  <a:pt x="215381" y="146912"/>
                  <a:pt x="214754" y="146979"/>
                  <a:pt x="214155" y="147077"/>
                </a:cubicBezTo>
                <a:cubicBezTo>
                  <a:pt x="213520" y="147166"/>
                  <a:pt x="212885" y="147285"/>
                  <a:pt x="212249" y="147285"/>
                </a:cubicBezTo>
                <a:cubicBezTo>
                  <a:pt x="211972" y="147285"/>
                  <a:pt x="211695" y="147262"/>
                  <a:pt x="211417" y="147204"/>
                </a:cubicBezTo>
                <a:cubicBezTo>
                  <a:pt x="210887" y="147034"/>
                  <a:pt x="210356" y="146843"/>
                  <a:pt x="209847" y="146589"/>
                </a:cubicBezTo>
                <a:cubicBezTo>
                  <a:pt x="208913" y="146207"/>
                  <a:pt x="207915" y="145931"/>
                  <a:pt x="206897" y="145803"/>
                </a:cubicBezTo>
                <a:cubicBezTo>
                  <a:pt x="206569" y="145749"/>
                  <a:pt x="206238" y="145722"/>
                  <a:pt x="205906" y="145722"/>
                </a:cubicBezTo>
                <a:cubicBezTo>
                  <a:pt x="205463" y="145722"/>
                  <a:pt x="205020" y="145770"/>
                  <a:pt x="204583" y="145867"/>
                </a:cubicBezTo>
                <a:cubicBezTo>
                  <a:pt x="203416" y="146185"/>
                  <a:pt x="202439" y="147013"/>
                  <a:pt x="201336" y="147565"/>
                </a:cubicBezTo>
                <a:cubicBezTo>
                  <a:pt x="200466" y="148011"/>
                  <a:pt x="199510" y="148287"/>
                  <a:pt x="198534" y="148372"/>
                </a:cubicBezTo>
                <a:cubicBezTo>
                  <a:pt x="198290" y="148391"/>
                  <a:pt x="198045" y="148398"/>
                  <a:pt x="197800" y="148398"/>
                </a:cubicBezTo>
                <a:cubicBezTo>
                  <a:pt x="197035" y="148398"/>
                  <a:pt x="196268" y="148327"/>
                  <a:pt x="195490" y="148327"/>
                </a:cubicBezTo>
                <a:cubicBezTo>
                  <a:pt x="195416" y="148327"/>
                  <a:pt x="195341" y="148328"/>
                  <a:pt x="195266" y="148329"/>
                </a:cubicBezTo>
                <a:cubicBezTo>
                  <a:pt x="191594" y="148372"/>
                  <a:pt x="187412" y="149730"/>
                  <a:pt x="186776" y="153932"/>
                </a:cubicBezTo>
                <a:cubicBezTo>
                  <a:pt x="186606" y="155100"/>
                  <a:pt x="186755" y="156373"/>
                  <a:pt x="186097" y="157350"/>
                </a:cubicBezTo>
                <a:cubicBezTo>
                  <a:pt x="185630" y="158050"/>
                  <a:pt x="184844" y="158474"/>
                  <a:pt x="184271" y="159069"/>
                </a:cubicBezTo>
                <a:cubicBezTo>
                  <a:pt x="183635" y="159727"/>
                  <a:pt x="183252" y="160554"/>
                  <a:pt x="183168" y="161467"/>
                </a:cubicBezTo>
                <a:cubicBezTo>
                  <a:pt x="183061" y="162634"/>
                  <a:pt x="183465" y="163908"/>
                  <a:pt x="182849" y="164905"/>
                </a:cubicBezTo>
                <a:cubicBezTo>
                  <a:pt x="182297" y="165839"/>
                  <a:pt x="181236" y="165946"/>
                  <a:pt x="180408" y="166497"/>
                </a:cubicBezTo>
                <a:cubicBezTo>
                  <a:pt x="179602" y="167070"/>
                  <a:pt x="178817" y="167728"/>
                  <a:pt x="177968" y="168259"/>
                </a:cubicBezTo>
                <a:cubicBezTo>
                  <a:pt x="175994" y="169469"/>
                  <a:pt x="173892" y="170551"/>
                  <a:pt x="171600" y="170933"/>
                </a:cubicBezTo>
                <a:cubicBezTo>
                  <a:pt x="170696" y="171092"/>
                  <a:pt x="169785" y="171135"/>
                  <a:pt x="168872" y="171135"/>
                </a:cubicBezTo>
                <a:cubicBezTo>
                  <a:pt x="168071" y="171135"/>
                  <a:pt x="167267" y="171102"/>
                  <a:pt x="166464" y="171082"/>
                </a:cubicBezTo>
                <a:cubicBezTo>
                  <a:pt x="165814" y="171066"/>
                  <a:pt x="165164" y="171059"/>
                  <a:pt x="164514" y="171059"/>
                </a:cubicBezTo>
                <a:cubicBezTo>
                  <a:pt x="161620" y="171059"/>
                  <a:pt x="158729" y="171212"/>
                  <a:pt x="155852" y="171506"/>
                </a:cubicBezTo>
                <a:cubicBezTo>
                  <a:pt x="155279" y="171569"/>
                  <a:pt x="154673" y="171625"/>
                  <a:pt x="154075" y="171625"/>
                </a:cubicBezTo>
                <a:cubicBezTo>
                  <a:pt x="152856" y="171625"/>
                  <a:pt x="151676" y="171392"/>
                  <a:pt x="150906" y="170509"/>
                </a:cubicBezTo>
                <a:cubicBezTo>
                  <a:pt x="150142" y="169617"/>
                  <a:pt x="150015" y="168344"/>
                  <a:pt x="149421" y="167346"/>
                </a:cubicBezTo>
                <a:cubicBezTo>
                  <a:pt x="148487" y="165754"/>
                  <a:pt x="146555" y="165075"/>
                  <a:pt x="144751" y="164651"/>
                </a:cubicBezTo>
                <a:cubicBezTo>
                  <a:pt x="142947" y="164248"/>
                  <a:pt x="140995" y="163929"/>
                  <a:pt x="139636" y="162677"/>
                </a:cubicBezTo>
                <a:cubicBezTo>
                  <a:pt x="138363" y="161510"/>
                  <a:pt x="137832" y="159748"/>
                  <a:pt x="137577" y="158050"/>
                </a:cubicBezTo>
                <a:cubicBezTo>
                  <a:pt x="137195" y="155397"/>
                  <a:pt x="137026" y="152850"/>
                  <a:pt x="135858" y="150409"/>
                </a:cubicBezTo>
                <a:cubicBezTo>
                  <a:pt x="134245" y="146971"/>
                  <a:pt x="130319" y="144084"/>
                  <a:pt x="131189" y="140391"/>
                </a:cubicBezTo>
                <a:cubicBezTo>
                  <a:pt x="131507" y="138948"/>
                  <a:pt x="132950" y="137207"/>
                  <a:pt x="132144" y="135764"/>
                </a:cubicBezTo>
                <a:cubicBezTo>
                  <a:pt x="131804" y="135127"/>
                  <a:pt x="131231" y="134682"/>
                  <a:pt x="130743" y="134172"/>
                </a:cubicBezTo>
                <a:cubicBezTo>
                  <a:pt x="129194" y="132538"/>
                  <a:pt x="128324" y="130394"/>
                  <a:pt x="128302" y="128166"/>
                </a:cubicBezTo>
                <a:cubicBezTo>
                  <a:pt x="128302" y="126659"/>
                  <a:pt x="128706" y="125173"/>
                  <a:pt x="129088" y="123709"/>
                </a:cubicBezTo>
                <a:cubicBezTo>
                  <a:pt x="130213" y="119464"/>
                  <a:pt x="131337" y="115219"/>
                  <a:pt x="132484" y="110974"/>
                </a:cubicBezTo>
                <a:cubicBezTo>
                  <a:pt x="133184" y="108300"/>
                  <a:pt x="133906" y="105625"/>
                  <a:pt x="135009" y="103078"/>
                </a:cubicBezTo>
                <a:cubicBezTo>
                  <a:pt x="135115" y="102781"/>
                  <a:pt x="135306" y="102484"/>
                  <a:pt x="135519" y="102251"/>
                </a:cubicBezTo>
                <a:cubicBezTo>
                  <a:pt x="135879" y="101975"/>
                  <a:pt x="136325" y="101784"/>
                  <a:pt x="136771" y="101720"/>
                </a:cubicBezTo>
                <a:cubicBezTo>
                  <a:pt x="137684" y="101508"/>
                  <a:pt x="138639" y="101274"/>
                  <a:pt x="139381" y="100722"/>
                </a:cubicBezTo>
                <a:cubicBezTo>
                  <a:pt x="140124" y="100149"/>
                  <a:pt x="140655" y="99194"/>
                  <a:pt x="140421" y="98282"/>
                </a:cubicBezTo>
                <a:cubicBezTo>
                  <a:pt x="140167" y="97369"/>
                  <a:pt x="139318" y="96838"/>
                  <a:pt x="138469" y="96478"/>
                </a:cubicBezTo>
                <a:cubicBezTo>
                  <a:pt x="136537" y="95692"/>
                  <a:pt x="135052" y="94461"/>
                  <a:pt x="133205" y="93442"/>
                </a:cubicBezTo>
                <a:cubicBezTo>
                  <a:pt x="128939" y="91087"/>
                  <a:pt x="124482" y="87521"/>
                  <a:pt x="124397" y="82639"/>
                </a:cubicBezTo>
                <a:cubicBezTo>
                  <a:pt x="124355" y="79859"/>
                  <a:pt x="125777" y="76887"/>
                  <a:pt x="124524" y="74404"/>
                </a:cubicBezTo>
                <a:cubicBezTo>
                  <a:pt x="123739" y="72791"/>
                  <a:pt x="122020" y="71878"/>
                  <a:pt x="120768" y="70584"/>
                </a:cubicBezTo>
                <a:cubicBezTo>
                  <a:pt x="117902" y="67718"/>
                  <a:pt x="117499" y="63304"/>
                  <a:pt x="116289" y="59441"/>
                </a:cubicBezTo>
                <a:cubicBezTo>
                  <a:pt x="115166" y="55856"/>
                  <a:pt x="112362" y="52069"/>
                  <a:pt x="108757" y="52069"/>
                </a:cubicBezTo>
                <a:cubicBezTo>
                  <a:pt x="108478" y="52069"/>
                  <a:pt x="108194" y="52092"/>
                  <a:pt x="107906" y="52139"/>
                </a:cubicBezTo>
                <a:cubicBezTo>
                  <a:pt x="104658" y="52670"/>
                  <a:pt x="102642" y="56108"/>
                  <a:pt x="99543" y="57212"/>
                </a:cubicBezTo>
                <a:cubicBezTo>
                  <a:pt x="98864" y="57451"/>
                  <a:pt x="98170" y="57561"/>
                  <a:pt x="97476" y="57561"/>
                </a:cubicBezTo>
                <a:cubicBezTo>
                  <a:pt x="94533" y="57561"/>
                  <a:pt x="91608" y="55578"/>
                  <a:pt x="89907" y="53052"/>
                </a:cubicBezTo>
                <a:cubicBezTo>
                  <a:pt x="87806" y="49911"/>
                  <a:pt x="87084" y="46112"/>
                  <a:pt x="86044" y="42482"/>
                </a:cubicBezTo>
                <a:cubicBezTo>
                  <a:pt x="84049" y="35606"/>
                  <a:pt x="80293" y="28644"/>
                  <a:pt x="73777" y="25630"/>
                </a:cubicBezTo>
                <a:cubicBezTo>
                  <a:pt x="72787" y="25164"/>
                  <a:pt x="71605" y="24930"/>
                  <a:pt x="70443" y="24930"/>
                </a:cubicBezTo>
                <a:cubicBezTo>
                  <a:pt x="67743" y="24930"/>
                  <a:pt x="65151" y="26191"/>
                  <a:pt x="65329" y="28729"/>
                </a:cubicBezTo>
                <a:cubicBezTo>
                  <a:pt x="64978" y="28736"/>
                  <a:pt x="64626" y="28739"/>
                  <a:pt x="64275" y="28739"/>
                </a:cubicBezTo>
                <a:cubicBezTo>
                  <a:pt x="57309" y="28739"/>
                  <a:pt x="50403" y="27339"/>
                  <a:pt x="43977" y="24611"/>
                </a:cubicBezTo>
                <a:cubicBezTo>
                  <a:pt x="39308" y="22637"/>
                  <a:pt x="34915" y="20027"/>
                  <a:pt x="30967" y="16843"/>
                </a:cubicBezTo>
                <a:cubicBezTo>
                  <a:pt x="29991" y="16036"/>
                  <a:pt x="29014" y="15230"/>
                  <a:pt x="28102" y="14339"/>
                </a:cubicBezTo>
                <a:cubicBezTo>
                  <a:pt x="27295" y="13532"/>
                  <a:pt x="26828" y="12598"/>
                  <a:pt x="25915" y="11834"/>
                </a:cubicBezTo>
                <a:cubicBezTo>
                  <a:pt x="23793" y="10051"/>
                  <a:pt x="19612" y="8565"/>
                  <a:pt x="18933" y="5573"/>
                </a:cubicBezTo>
                <a:cubicBezTo>
                  <a:pt x="18869" y="5233"/>
                  <a:pt x="18784" y="4894"/>
                  <a:pt x="18678" y="4575"/>
                </a:cubicBezTo>
                <a:cubicBezTo>
                  <a:pt x="18147" y="3344"/>
                  <a:pt x="15791" y="3387"/>
                  <a:pt x="14666" y="3090"/>
                </a:cubicBezTo>
                <a:cubicBezTo>
                  <a:pt x="12947" y="2644"/>
                  <a:pt x="11228" y="2177"/>
                  <a:pt x="9509" y="1710"/>
                </a:cubicBezTo>
                <a:cubicBezTo>
                  <a:pt x="7917" y="1264"/>
                  <a:pt x="6304" y="882"/>
                  <a:pt x="4691" y="564"/>
                </a:cubicBezTo>
                <a:cubicBezTo>
                  <a:pt x="3984" y="419"/>
                  <a:pt x="2767" y="0"/>
                  <a:pt x="179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2860;p43">
            <a:extLst>
              <a:ext uri="{FF2B5EF4-FFF2-40B4-BE49-F238E27FC236}">
                <a16:creationId xmlns:a16="http://schemas.microsoft.com/office/drawing/2014/main" id="{52060BF6-9BD1-43B9-B415-B3BC5145E8A8}"/>
              </a:ext>
            </a:extLst>
          </p:cNvPr>
          <p:cNvSpPr/>
          <p:nvPr/>
        </p:nvSpPr>
        <p:spPr>
          <a:xfrm>
            <a:off x="1220243" y="4253305"/>
            <a:ext cx="950768" cy="1023133"/>
          </a:xfrm>
          <a:custGeom>
            <a:avLst/>
            <a:gdLst/>
            <a:ahLst/>
            <a:cxnLst/>
            <a:rect l="l" t="t" r="r" b="b"/>
            <a:pathLst>
              <a:path w="19761" h="21268" extrusionOk="0">
                <a:moveTo>
                  <a:pt x="8978" y="0"/>
                </a:moveTo>
                <a:cubicBezTo>
                  <a:pt x="7686" y="0"/>
                  <a:pt x="6415" y="788"/>
                  <a:pt x="5667" y="1874"/>
                </a:cubicBezTo>
                <a:cubicBezTo>
                  <a:pt x="4776" y="3190"/>
                  <a:pt x="4500" y="4803"/>
                  <a:pt x="4436" y="6373"/>
                </a:cubicBezTo>
                <a:cubicBezTo>
                  <a:pt x="4436" y="7498"/>
                  <a:pt x="4479" y="8644"/>
                  <a:pt x="4606" y="9769"/>
                </a:cubicBezTo>
                <a:cubicBezTo>
                  <a:pt x="4670" y="10555"/>
                  <a:pt x="5073" y="11531"/>
                  <a:pt x="4861" y="12337"/>
                </a:cubicBezTo>
                <a:cubicBezTo>
                  <a:pt x="4776" y="12719"/>
                  <a:pt x="4458" y="12995"/>
                  <a:pt x="4076" y="13059"/>
                </a:cubicBezTo>
                <a:cubicBezTo>
                  <a:pt x="3630" y="13059"/>
                  <a:pt x="3290" y="12656"/>
                  <a:pt x="3057" y="12253"/>
                </a:cubicBezTo>
                <a:cubicBezTo>
                  <a:pt x="2739" y="11658"/>
                  <a:pt x="2526" y="11000"/>
                  <a:pt x="2144" y="10427"/>
                </a:cubicBezTo>
                <a:cubicBezTo>
                  <a:pt x="1876" y="10034"/>
                  <a:pt x="1442" y="9641"/>
                  <a:pt x="995" y="9641"/>
                </a:cubicBezTo>
                <a:cubicBezTo>
                  <a:pt x="911" y="9641"/>
                  <a:pt x="827" y="9654"/>
                  <a:pt x="743" y="9684"/>
                </a:cubicBezTo>
                <a:cubicBezTo>
                  <a:pt x="85" y="9897"/>
                  <a:pt x="1" y="10767"/>
                  <a:pt x="43" y="11446"/>
                </a:cubicBezTo>
                <a:cubicBezTo>
                  <a:pt x="64" y="11998"/>
                  <a:pt x="107" y="12528"/>
                  <a:pt x="213" y="13080"/>
                </a:cubicBezTo>
                <a:cubicBezTo>
                  <a:pt x="319" y="13866"/>
                  <a:pt x="701" y="14608"/>
                  <a:pt x="1274" y="15160"/>
                </a:cubicBezTo>
                <a:cubicBezTo>
                  <a:pt x="1640" y="15463"/>
                  <a:pt x="2127" y="15646"/>
                  <a:pt x="2599" y="15646"/>
                </a:cubicBezTo>
                <a:cubicBezTo>
                  <a:pt x="2921" y="15646"/>
                  <a:pt x="3236" y="15562"/>
                  <a:pt x="3503" y="15373"/>
                </a:cubicBezTo>
                <a:cubicBezTo>
                  <a:pt x="4012" y="14991"/>
                  <a:pt x="4352" y="14311"/>
                  <a:pt x="4967" y="14311"/>
                </a:cubicBezTo>
                <a:cubicBezTo>
                  <a:pt x="5307" y="14333"/>
                  <a:pt x="5604" y="14524"/>
                  <a:pt x="5774" y="14821"/>
                </a:cubicBezTo>
                <a:cubicBezTo>
                  <a:pt x="5943" y="15118"/>
                  <a:pt x="6028" y="15436"/>
                  <a:pt x="6071" y="15776"/>
                </a:cubicBezTo>
                <a:cubicBezTo>
                  <a:pt x="6389" y="17431"/>
                  <a:pt x="6453" y="20594"/>
                  <a:pt x="8512" y="21188"/>
                </a:cubicBezTo>
                <a:cubicBezTo>
                  <a:pt x="8743" y="21239"/>
                  <a:pt x="8982" y="21268"/>
                  <a:pt x="9220" y="21268"/>
                </a:cubicBezTo>
                <a:cubicBezTo>
                  <a:pt x="9374" y="21268"/>
                  <a:pt x="9528" y="21256"/>
                  <a:pt x="9679" y="21231"/>
                </a:cubicBezTo>
                <a:cubicBezTo>
                  <a:pt x="12969" y="20827"/>
                  <a:pt x="12863" y="18259"/>
                  <a:pt x="13287" y="15394"/>
                </a:cubicBezTo>
                <a:cubicBezTo>
                  <a:pt x="13457" y="14142"/>
                  <a:pt x="13499" y="12889"/>
                  <a:pt x="13457" y="11637"/>
                </a:cubicBezTo>
                <a:cubicBezTo>
                  <a:pt x="13457" y="11446"/>
                  <a:pt x="13436" y="11234"/>
                  <a:pt x="13627" y="11106"/>
                </a:cubicBezTo>
                <a:cubicBezTo>
                  <a:pt x="13684" y="11068"/>
                  <a:pt x="13746" y="11053"/>
                  <a:pt x="13812" y="11053"/>
                </a:cubicBezTo>
                <a:cubicBezTo>
                  <a:pt x="13966" y="11053"/>
                  <a:pt x="14136" y="11138"/>
                  <a:pt x="14285" y="11213"/>
                </a:cubicBezTo>
                <a:cubicBezTo>
                  <a:pt x="14930" y="11565"/>
                  <a:pt x="15688" y="11763"/>
                  <a:pt x="16426" y="11763"/>
                </a:cubicBezTo>
                <a:cubicBezTo>
                  <a:pt x="17289" y="11763"/>
                  <a:pt x="18125" y="11491"/>
                  <a:pt x="18721" y="10873"/>
                </a:cubicBezTo>
                <a:cubicBezTo>
                  <a:pt x="19463" y="10088"/>
                  <a:pt x="19697" y="8920"/>
                  <a:pt x="19739" y="7838"/>
                </a:cubicBezTo>
                <a:cubicBezTo>
                  <a:pt x="19761" y="7074"/>
                  <a:pt x="19718" y="6310"/>
                  <a:pt x="19591" y="5567"/>
                </a:cubicBezTo>
                <a:cubicBezTo>
                  <a:pt x="19527" y="4951"/>
                  <a:pt x="19315" y="4357"/>
                  <a:pt x="18975" y="3848"/>
                </a:cubicBezTo>
                <a:cubicBezTo>
                  <a:pt x="18669" y="3415"/>
                  <a:pt x="18178" y="3166"/>
                  <a:pt x="17660" y="3166"/>
                </a:cubicBezTo>
                <a:cubicBezTo>
                  <a:pt x="17569" y="3166"/>
                  <a:pt x="17476" y="3174"/>
                  <a:pt x="17383" y="3190"/>
                </a:cubicBezTo>
                <a:cubicBezTo>
                  <a:pt x="16471" y="3423"/>
                  <a:pt x="16174" y="4527"/>
                  <a:pt x="16025" y="5461"/>
                </a:cubicBezTo>
                <a:lnTo>
                  <a:pt x="15579" y="8262"/>
                </a:lnTo>
                <a:cubicBezTo>
                  <a:pt x="15558" y="8496"/>
                  <a:pt x="15494" y="8729"/>
                  <a:pt x="15367" y="8920"/>
                </a:cubicBezTo>
                <a:cubicBezTo>
                  <a:pt x="15218" y="9135"/>
                  <a:pt x="14974" y="9231"/>
                  <a:pt x="14715" y="9231"/>
                </a:cubicBezTo>
                <a:cubicBezTo>
                  <a:pt x="14385" y="9231"/>
                  <a:pt x="14032" y="9076"/>
                  <a:pt x="13818" y="8814"/>
                </a:cubicBezTo>
                <a:cubicBezTo>
                  <a:pt x="13054" y="7944"/>
                  <a:pt x="13308" y="6204"/>
                  <a:pt x="13096" y="5121"/>
                </a:cubicBezTo>
                <a:cubicBezTo>
                  <a:pt x="12714" y="3020"/>
                  <a:pt x="11801" y="600"/>
                  <a:pt x="9721" y="91"/>
                </a:cubicBezTo>
                <a:cubicBezTo>
                  <a:pt x="9475" y="29"/>
                  <a:pt x="9226" y="0"/>
                  <a:pt x="897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2861;p43">
            <a:extLst>
              <a:ext uri="{FF2B5EF4-FFF2-40B4-BE49-F238E27FC236}">
                <a16:creationId xmlns:a16="http://schemas.microsoft.com/office/drawing/2014/main" id="{36E718B1-253A-4FC9-965F-6D2B04B498F5}"/>
              </a:ext>
            </a:extLst>
          </p:cNvPr>
          <p:cNvSpPr/>
          <p:nvPr/>
        </p:nvSpPr>
        <p:spPr>
          <a:xfrm>
            <a:off x="1514358" y="4246425"/>
            <a:ext cx="141981" cy="1152781"/>
          </a:xfrm>
          <a:custGeom>
            <a:avLst/>
            <a:gdLst/>
            <a:ahLst/>
            <a:cxnLst/>
            <a:rect l="l" t="t" r="r" b="b"/>
            <a:pathLst>
              <a:path w="2951" h="23963" fill="none" extrusionOk="0">
                <a:moveTo>
                  <a:pt x="977" y="0"/>
                </a:moveTo>
                <a:cubicBezTo>
                  <a:pt x="0" y="8045"/>
                  <a:pt x="658" y="16195"/>
                  <a:pt x="2950" y="23963"/>
                </a:cubicBezTo>
              </a:path>
            </a:pathLst>
          </a:custGeom>
          <a:noFill/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2862;p43">
            <a:extLst>
              <a:ext uri="{FF2B5EF4-FFF2-40B4-BE49-F238E27FC236}">
                <a16:creationId xmlns:a16="http://schemas.microsoft.com/office/drawing/2014/main" id="{0BBAAB8C-4C74-4E17-85BC-B1642C8B26EA}"/>
              </a:ext>
            </a:extLst>
          </p:cNvPr>
          <p:cNvSpPr/>
          <p:nvPr/>
        </p:nvSpPr>
        <p:spPr>
          <a:xfrm>
            <a:off x="1624635" y="4209670"/>
            <a:ext cx="104213" cy="1197712"/>
          </a:xfrm>
          <a:custGeom>
            <a:avLst/>
            <a:gdLst/>
            <a:ahLst/>
            <a:cxnLst/>
            <a:rect l="l" t="t" r="r" b="b"/>
            <a:pathLst>
              <a:path w="2166" h="24897" fill="none" extrusionOk="0">
                <a:moveTo>
                  <a:pt x="191" y="0"/>
                </a:moveTo>
                <a:cubicBezTo>
                  <a:pt x="22" y="3311"/>
                  <a:pt x="0" y="6644"/>
                  <a:pt x="170" y="9955"/>
                </a:cubicBezTo>
                <a:cubicBezTo>
                  <a:pt x="467" y="14985"/>
                  <a:pt x="1316" y="19951"/>
                  <a:pt x="2165" y="24897"/>
                </a:cubicBezTo>
              </a:path>
            </a:pathLst>
          </a:custGeom>
          <a:noFill/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2863;p43">
            <a:extLst>
              <a:ext uri="{FF2B5EF4-FFF2-40B4-BE49-F238E27FC236}">
                <a16:creationId xmlns:a16="http://schemas.microsoft.com/office/drawing/2014/main" id="{D09DAF8E-38C4-45D8-90D3-4EF37562B488}"/>
              </a:ext>
            </a:extLst>
          </p:cNvPr>
          <p:cNvSpPr/>
          <p:nvPr/>
        </p:nvSpPr>
        <p:spPr>
          <a:xfrm>
            <a:off x="1714510" y="4216790"/>
            <a:ext cx="99067" cy="1193672"/>
          </a:xfrm>
          <a:custGeom>
            <a:avLst/>
            <a:gdLst/>
            <a:ahLst/>
            <a:cxnLst/>
            <a:rect l="l" t="t" r="r" b="b"/>
            <a:pathLst>
              <a:path w="2059" h="24813" fill="none" extrusionOk="0">
                <a:moveTo>
                  <a:pt x="0" y="1"/>
                </a:moveTo>
                <a:cubicBezTo>
                  <a:pt x="934" y="8257"/>
                  <a:pt x="1613" y="16514"/>
                  <a:pt x="2059" y="24812"/>
                </a:cubicBezTo>
              </a:path>
            </a:pathLst>
          </a:custGeom>
          <a:noFill/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2865;p43">
            <a:extLst>
              <a:ext uri="{FF2B5EF4-FFF2-40B4-BE49-F238E27FC236}">
                <a16:creationId xmlns:a16="http://schemas.microsoft.com/office/drawing/2014/main" id="{43BE7B01-2E39-4CD9-BC93-F2791E2133C5}"/>
              </a:ext>
            </a:extLst>
          </p:cNvPr>
          <p:cNvSpPr/>
          <p:nvPr/>
        </p:nvSpPr>
        <p:spPr>
          <a:xfrm>
            <a:off x="5786965" y="7334920"/>
            <a:ext cx="995707" cy="1010288"/>
          </a:xfrm>
          <a:custGeom>
            <a:avLst/>
            <a:gdLst/>
            <a:ahLst/>
            <a:cxnLst/>
            <a:rect l="l" t="t" r="r" b="b"/>
            <a:pathLst>
              <a:path w="20695" h="21001" extrusionOk="0">
                <a:moveTo>
                  <a:pt x="10753" y="0"/>
                </a:moveTo>
                <a:cubicBezTo>
                  <a:pt x="9699" y="0"/>
                  <a:pt x="8617" y="473"/>
                  <a:pt x="7832" y="1213"/>
                </a:cubicBezTo>
                <a:cubicBezTo>
                  <a:pt x="6665" y="2275"/>
                  <a:pt x="6049" y="3803"/>
                  <a:pt x="5667" y="5331"/>
                </a:cubicBezTo>
                <a:cubicBezTo>
                  <a:pt x="5413" y="6435"/>
                  <a:pt x="5222" y="7560"/>
                  <a:pt x="5116" y="8685"/>
                </a:cubicBezTo>
                <a:cubicBezTo>
                  <a:pt x="4988" y="9470"/>
                  <a:pt x="5179" y="10531"/>
                  <a:pt x="4818" y="11253"/>
                </a:cubicBezTo>
                <a:cubicBezTo>
                  <a:pt x="4663" y="11583"/>
                  <a:pt x="4330" y="11789"/>
                  <a:pt x="3982" y="11789"/>
                </a:cubicBezTo>
                <a:cubicBezTo>
                  <a:pt x="3949" y="11789"/>
                  <a:pt x="3917" y="11787"/>
                  <a:pt x="3885" y="11783"/>
                </a:cubicBezTo>
                <a:cubicBezTo>
                  <a:pt x="3439" y="11698"/>
                  <a:pt x="3184" y="11231"/>
                  <a:pt x="3057" y="10786"/>
                </a:cubicBezTo>
                <a:cubicBezTo>
                  <a:pt x="2866" y="10128"/>
                  <a:pt x="2802" y="9449"/>
                  <a:pt x="2569" y="8812"/>
                </a:cubicBezTo>
                <a:cubicBezTo>
                  <a:pt x="2368" y="8309"/>
                  <a:pt x="1957" y="7788"/>
                  <a:pt x="1428" y="7788"/>
                </a:cubicBezTo>
                <a:cubicBezTo>
                  <a:pt x="1398" y="7788"/>
                  <a:pt x="1368" y="7790"/>
                  <a:pt x="1338" y="7793"/>
                </a:cubicBezTo>
                <a:cubicBezTo>
                  <a:pt x="658" y="7857"/>
                  <a:pt x="382" y="8685"/>
                  <a:pt x="276" y="9342"/>
                </a:cubicBezTo>
                <a:cubicBezTo>
                  <a:pt x="170" y="9894"/>
                  <a:pt x="107" y="10425"/>
                  <a:pt x="85" y="10977"/>
                </a:cubicBezTo>
                <a:cubicBezTo>
                  <a:pt x="0" y="11783"/>
                  <a:pt x="213" y="12590"/>
                  <a:pt x="680" y="13248"/>
                </a:cubicBezTo>
                <a:cubicBezTo>
                  <a:pt x="1044" y="13723"/>
                  <a:pt x="1645" y="14045"/>
                  <a:pt x="2227" y="14045"/>
                </a:cubicBezTo>
                <a:cubicBezTo>
                  <a:pt x="2424" y="14045"/>
                  <a:pt x="2619" y="14008"/>
                  <a:pt x="2802" y="13927"/>
                </a:cubicBezTo>
                <a:cubicBezTo>
                  <a:pt x="3321" y="13696"/>
                  <a:pt x="3770" y="13188"/>
                  <a:pt x="4291" y="13188"/>
                </a:cubicBezTo>
                <a:cubicBezTo>
                  <a:pt x="4346" y="13188"/>
                  <a:pt x="4401" y="13193"/>
                  <a:pt x="4458" y="13205"/>
                </a:cubicBezTo>
                <a:cubicBezTo>
                  <a:pt x="4797" y="13290"/>
                  <a:pt x="5052" y="13545"/>
                  <a:pt x="5137" y="13885"/>
                </a:cubicBezTo>
                <a:cubicBezTo>
                  <a:pt x="5243" y="14203"/>
                  <a:pt x="5264" y="14542"/>
                  <a:pt x="5243" y="14882"/>
                </a:cubicBezTo>
                <a:cubicBezTo>
                  <a:pt x="5179" y="16559"/>
                  <a:pt x="4564" y="19679"/>
                  <a:pt x="6453" y="20676"/>
                </a:cubicBezTo>
                <a:cubicBezTo>
                  <a:pt x="6792" y="20846"/>
                  <a:pt x="7196" y="20952"/>
                  <a:pt x="7578" y="20974"/>
                </a:cubicBezTo>
                <a:cubicBezTo>
                  <a:pt x="7767" y="20992"/>
                  <a:pt x="7947" y="21001"/>
                  <a:pt x="8118" y="21001"/>
                </a:cubicBezTo>
                <a:cubicBezTo>
                  <a:pt x="10923" y="21001"/>
                  <a:pt x="11393" y="18610"/>
                  <a:pt x="12353" y="16049"/>
                </a:cubicBezTo>
                <a:cubicBezTo>
                  <a:pt x="12778" y="14861"/>
                  <a:pt x="13096" y="13651"/>
                  <a:pt x="13329" y="12420"/>
                </a:cubicBezTo>
                <a:cubicBezTo>
                  <a:pt x="13351" y="12229"/>
                  <a:pt x="13393" y="12017"/>
                  <a:pt x="13605" y="11932"/>
                </a:cubicBezTo>
                <a:cubicBezTo>
                  <a:pt x="13642" y="11917"/>
                  <a:pt x="13678" y="11911"/>
                  <a:pt x="13715" y="11911"/>
                </a:cubicBezTo>
                <a:cubicBezTo>
                  <a:pt x="13895" y="11911"/>
                  <a:pt x="14080" y="12063"/>
                  <a:pt x="14221" y="12187"/>
                </a:cubicBezTo>
                <a:cubicBezTo>
                  <a:pt x="14983" y="12855"/>
                  <a:pt x="16014" y="13279"/>
                  <a:pt x="17001" y="13279"/>
                </a:cubicBezTo>
                <a:cubicBezTo>
                  <a:pt x="17582" y="13279"/>
                  <a:pt x="18148" y="13132"/>
                  <a:pt x="18636" y="12802"/>
                </a:cubicBezTo>
                <a:cubicBezTo>
                  <a:pt x="19548" y="12208"/>
                  <a:pt x="20015" y="11125"/>
                  <a:pt x="20270" y="10064"/>
                </a:cubicBezTo>
                <a:cubicBezTo>
                  <a:pt x="20461" y="9321"/>
                  <a:pt x="20588" y="8578"/>
                  <a:pt x="20631" y="7814"/>
                </a:cubicBezTo>
                <a:cubicBezTo>
                  <a:pt x="20694" y="7199"/>
                  <a:pt x="20631" y="6583"/>
                  <a:pt x="20397" y="6010"/>
                </a:cubicBezTo>
                <a:cubicBezTo>
                  <a:pt x="20164" y="5416"/>
                  <a:pt x="19591" y="5034"/>
                  <a:pt x="18975" y="5013"/>
                </a:cubicBezTo>
                <a:cubicBezTo>
                  <a:pt x="18041" y="5055"/>
                  <a:pt x="17511" y="6074"/>
                  <a:pt x="17171" y="6944"/>
                </a:cubicBezTo>
                <a:cubicBezTo>
                  <a:pt x="16810" y="7814"/>
                  <a:pt x="16471" y="8685"/>
                  <a:pt x="16131" y="9576"/>
                </a:cubicBezTo>
                <a:cubicBezTo>
                  <a:pt x="16067" y="9809"/>
                  <a:pt x="15940" y="10000"/>
                  <a:pt x="15791" y="10170"/>
                </a:cubicBezTo>
                <a:cubicBezTo>
                  <a:pt x="15648" y="10300"/>
                  <a:pt x="15469" y="10358"/>
                  <a:pt x="15283" y="10358"/>
                </a:cubicBezTo>
                <a:cubicBezTo>
                  <a:pt x="14892" y="10358"/>
                  <a:pt x="14471" y="10105"/>
                  <a:pt x="14284" y="9746"/>
                </a:cubicBezTo>
                <a:cubicBezTo>
                  <a:pt x="13733" y="8727"/>
                  <a:pt x="14348" y="7071"/>
                  <a:pt x="14391" y="5989"/>
                </a:cubicBezTo>
                <a:cubicBezTo>
                  <a:pt x="14454" y="3845"/>
                  <a:pt x="14072" y="1298"/>
                  <a:pt x="12162" y="322"/>
                </a:cubicBezTo>
                <a:cubicBezTo>
                  <a:pt x="11720" y="101"/>
                  <a:pt x="11239" y="0"/>
                  <a:pt x="1075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2866;p43">
            <a:extLst>
              <a:ext uri="{FF2B5EF4-FFF2-40B4-BE49-F238E27FC236}">
                <a16:creationId xmlns:a16="http://schemas.microsoft.com/office/drawing/2014/main" id="{94878EBC-274E-4E72-86B0-A095B55F30D2}"/>
              </a:ext>
            </a:extLst>
          </p:cNvPr>
          <p:cNvSpPr/>
          <p:nvPr/>
        </p:nvSpPr>
        <p:spPr>
          <a:xfrm>
            <a:off x="6069824" y="7313608"/>
            <a:ext cx="181821" cy="1145661"/>
          </a:xfrm>
          <a:custGeom>
            <a:avLst/>
            <a:gdLst/>
            <a:ahLst/>
            <a:cxnLst/>
            <a:rect l="l" t="t" r="r" b="b"/>
            <a:pathLst>
              <a:path w="3779" h="23815" fill="none" extrusionOk="0">
                <a:moveTo>
                  <a:pt x="3779" y="1"/>
                </a:moveTo>
                <a:cubicBezTo>
                  <a:pt x="1083" y="7621"/>
                  <a:pt x="1" y="15728"/>
                  <a:pt x="552" y="23815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2867;p43">
            <a:extLst>
              <a:ext uri="{FF2B5EF4-FFF2-40B4-BE49-F238E27FC236}">
                <a16:creationId xmlns:a16="http://schemas.microsoft.com/office/drawing/2014/main" id="{CA7D3024-4550-4CF1-8AFA-827878F94682}"/>
              </a:ext>
            </a:extLst>
          </p:cNvPr>
          <p:cNvSpPr/>
          <p:nvPr/>
        </p:nvSpPr>
        <p:spPr>
          <a:xfrm>
            <a:off x="6165810" y="7292200"/>
            <a:ext cx="163440" cy="1190592"/>
          </a:xfrm>
          <a:custGeom>
            <a:avLst/>
            <a:gdLst/>
            <a:ahLst/>
            <a:cxnLst/>
            <a:rect l="l" t="t" r="r" b="b"/>
            <a:pathLst>
              <a:path w="3397" h="24749" fill="none" extrusionOk="0">
                <a:moveTo>
                  <a:pt x="3397" y="0"/>
                </a:moveTo>
                <a:cubicBezTo>
                  <a:pt x="2526" y="3205"/>
                  <a:pt x="1805" y="6453"/>
                  <a:pt x="1253" y="9742"/>
                </a:cubicBezTo>
                <a:cubicBezTo>
                  <a:pt x="468" y="14709"/>
                  <a:pt x="234" y="19739"/>
                  <a:pt x="1" y="24748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2868;p43">
            <a:extLst>
              <a:ext uri="{FF2B5EF4-FFF2-40B4-BE49-F238E27FC236}">
                <a16:creationId xmlns:a16="http://schemas.microsoft.com/office/drawing/2014/main" id="{B8723FC4-92AB-4E6B-BABC-42A431139927}"/>
              </a:ext>
            </a:extLst>
          </p:cNvPr>
          <p:cNvSpPr/>
          <p:nvPr/>
        </p:nvSpPr>
        <p:spPr>
          <a:xfrm>
            <a:off x="6246496" y="7317699"/>
            <a:ext cx="160363" cy="1186504"/>
          </a:xfrm>
          <a:custGeom>
            <a:avLst/>
            <a:gdLst/>
            <a:ahLst/>
            <a:cxnLst/>
            <a:rect l="l" t="t" r="r" b="b"/>
            <a:pathLst>
              <a:path w="3333" h="24664" fill="none" extrusionOk="0">
                <a:moveTo>
                  <a:pt x="3333" y="1"/>
                </a:moveTo>
                <a:cubicBezTo>
                  <a:pt x="2484" y="8257"/>
                  <a:pt x="1359" y="16471"/>
                  <a:pt x="0" y="24664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2870;p43">
            <a:extLst>
              <a:ext uri="{FF2B5EF4-FFF2-40B4-BE49-F238E27FC236}">
                <a16:creationId xmlns:a16="http://schemas.microsoft.com/office/drawing/2014/main" id="{B426995C-D0CE-46A4-915E-4DA5561996C7}"/>
              </a:ext>
            </a:extLst>
          </p:cNvPr>
          <p:cNvSpPr/>
          <p:nvPr/>
        </p:nvSpPr>
        <p:spPr>
          <a:xfrm>
            <a:off x="5573536" y="9742420"/>
            <a:ext cx="948747" cy="1022123"/>
          </a:xfrm>
          <a:custGeom>
            <a:avLst/>
            <a:gdLst/>
            <a:ahLst/>
            <a:cxnLst/>
            <a:rect l="l" t="t" r="r" b="b"/>
            <a:pathLst>
              <a:path w="19719" h="21247" extrusionOk="0">
                <a:moveTo>
                  <a:pt x="8937" y="0"/>
                </a:moveTo>
                <a:cubicBezTo>
                  <a:pt x="7649" y="0"/>
                  <a:pt x="6391" y="788"/>
                  <a:pt x="5625" y="1874"/>
                </a:cubicBezTo>
                <a:cubicBezTo>
                  <a:pt x="4734" y="3169"/>
                  <a:pt x="4458" y="4782"/>
                  <a:pt x="4415" y="6352"/>
                </a:cubicBezTo>
                <a:cubicBezTo>
                  <a:pt x="4394" y="7498"/>
                  <a:pt x="4458" y="8623"/>
                  <a:pt x="4585" y="9769"/>
                </a:cubicBezTo>
                <a:cubicBezTo>
                  <a:pt x="4649" y="10555"/>
                  <a:pt x="5073" y="11531"/>
                  <a:pt x="4861" y="12338"/>
                </a:cubicBezTo>
                <a:cubicBezTo>
                  <a:pt x="4776" y="12720"/>
                  <a:pt x="4458" y="12996"/>
                  <a:pt x="4054" y="13059"/>
                </a:cubicBezTo>
                <a:cubicBezTo>
                  <a:pt x="3609" y="13059"/>
                  <a:pt x="3269" y="12656"/>
                  <a:pt x="3057" y="12253"/>
                </a:cubicBezTo>
                <a:cubicBezTo>
                  <a:pt x="2717" y="11658"/>
                  <a:pt x="2505" y="11000"/>
                  <a:pt x="2144" y="10427"/>
                </a:cubicBezTo>
                <a:cubicBezTo>
                  <a:pt x="1876" y="10034"/>
                  <a:pt x="1442" y="9641"/>
                  <a:pt x="982" y="9641"/>
                </a:cubicBezTo>
                <a:cubicBezTo>
                  <a:pt x="896" y="9641"/>
                  <a:pt x="809" y="9654"/>
                  <a:pt x="722" y="9685"/>
                </a:cubicBezTo>
                <a:cubicBezTo>
                  <a:pt x="85" y="9897"/>
                  <a:pt x="1" y="10767"/>
                  <a:pt x="22" y="11446"/>
                </a:cubicBezTo>
                <a:cubicBezTo>
                  <a:pt x="43" y="11998"/>
                  <a:pt x="85" y="12529"/>
                  <a:pt x="192" y="13080"/>
                </a:cubicBezTo>
                <a:cubicBezTo>
                  <a:pt x="298" y="13866"/>
                  <a:pt x="680" y="14609"/>
                  <a:pt x="1253" y="15161"/>
                </a:cubicBezTo>
                <a:cubicBezTo>
                  <a:pt x="1619" y="15464"/>
                  <a:pt x="2106" y="15646"/>
                  <a:pt x="2578" y="15646"/>
                </a:cubicBezTo>
                <a:cubicBezTo>
                  <a:pt x="2900" y="15646"/>
                  <a:pt x="3215" y="15562"/>
                  <a:pt x="3481" y="15373"/>
                </a:cubicBezTo>
                <a:cubicBezTo>
                  <a:pt x="3991" y="15012"/>
                  <a:pt x="4330" y="14312"/>
                  <a:pt x="4946" y="14312"/>
                </a:cubicBezTo>
                <a:cubicBezTo>
                  <a:pt x="5285" y="14333"/>
                  <a:pt x="5583" y="14503"/>
                  <a:pt x="5752" y="14800"/>
                </a:cubicBezTo>
                <a:cubicBezTo>
                  <a:pt x="5901" y="15097"/>
                  <a:pt x="6007" y="15436"/>
                  <a:pt x="6049" y="15755"/>
                </a:cubicBezTo>
                <a:cubicBezTo>
                  <a:pt x="6347" y="17410"/>
                  <a:pt x="6432" y="20594"/>
                  <a:pt x="8469" y="21167"/>
                </a:cubicBezTo>
                <a:cubicBezTo>
                  <a:pt x="8700" y="21218"/>
                  <a:pt x="8940" y="21247"/>
                  <a:pt x="9182" y="21247"/>
                </a:cubicBezTo>
                <a:cubicBezTo>
                  <a:pt x="9340" y="21247"/>
                  <a:pt x="9499" y="21235"/>
                  <a:pt x="9658" y="21210"/>
                </a:cubicBezTo>
                <a:cubicBezTo>
                  <a:pt x="12926" y="20806"/>
                  <a:pt x="12841" y="18259"/>
                  <a:pt x="13245" y="15373"/>
                </a:cubicBezTo>
                <a:cubicBezTo>
                  <a:pt x="13414" y="14142"/>
                  <a:pt x="13478" y="12889"/>
                  <a:pt x="13414" y="11637"/>
                </a:cubicBezTo>
                <a:cubicBezTo>
                  <a:pt x="13414" y="11446"/>
                  <a:pt x="13414" y="11213"/>
                  <a:pt x="13605" y="11085"/>
                </a:cubicBezTo>
                <a:cubicBezTo>
                  <a:pt x="13661" y="11048"/>
                  <a:pt x="13723" y="11033"/>
                  <a:pt x="13786" y="11033"/>
                </a:cubicBezTo>
                <a:cubicBezTo>
                  <a:pt x="13940" y="11033"/>
                  <a:pt x="14107" y="11123"/>
                  <a:pt x="14242" y="11213"/>
                </a:cubicBezTo>
                <a:cubicBezTo>
                  <a:pt x="14888" y="11565"/>
                  <a:pt x="15650" y="11764"/>
                  <a:pt x="16393" y="11764"/>
                </a:cubicBezTo>
                <a:cubicBezTo>
                  <a:pt x="17262" y="11764"/>
                  <a:pt x="18104" y="11491"/>
                  <a:pt x="18699" y="10873"/>
                </a:cubicBezTo>
                <a:cubicBezTo>
                  <a:pt x="19442" y="10088"/>
                  <a:pt x="19676" y="8920"/>
                  <a:pt x="19697" y="7838"/>
                </a:cubicBezTo>
                <a:cubicBezTo>
                  <a:pt x="19718" y="7074"/>
                  <a:pt x="19676" y="6310"/>
                  <a:pt x="19569" y="5567"/>
                </a:cubicBezTo>
                <a:cubicBezTo>
                  <a:pt x="19506" y="4951"/>
                  <a:pt x="19294" y="4357"/>
                  <a:pt x="18954" y="3848"/>
                </a:cubicBezTo>
                <a:cubicBezTo>
                  <a:pt x="18652" y="3422"/>
                  <a:pt x="18172" y="3159"/>
                  <a:pt x="17663" y="3159"/>
                </a:cubicBezTo>
                <a:cubicBezTo>
                  <a:pt x="17563" y="3159"/>
                  <a:pt x="17463" y="3169"/>
                  <a:pt x="17362" y="3190"/>
                </a:cubicBezTo>
                <a:cubicBezTo>
                  <a:pt x="16449" y="3423"/>
                  <a:pt x="16152" y="4527"/>
                  <a:pt x="16004" y="5461"/>
                </a:cubicBezTo>
                <a:lnTo>
                  <a:pt x="15558" y="8263"/>
                </a:lnTo>
                <a:cubicBezTo>
                  <a:pt x="15537" y="8475"/>
                  <a:pt x="15473" y="8708"/>
                  <a:pt x="15346" y="8920"/>
                </a:cubicBezTo>
                <a:cubicBezTo>
                  <a:pt x="15199" y="9132"/>
                  <a:pt x="14960" y="9224"/>
                  <a:pt x="14705" y="9224"/>
                </a:cubicBezTo>
                <a:cubicBezTo>
                  <a:pt x="14372" y="9224"/>
                  <a:pt x="14013" y="9067"/>
                  <a:pt x="13796" y="8814"/>
                </a:cubicBezTo>
                <a:cubicBezTo>
                  <a:pt x="13032" y="7923"/>
                  <a:pt x="13287" y="6204"/>
                  <a:pt x="13075" y="5121"/>
                </a:cubicBezTo>
                <a:cubicBezTo>
                  <a:pt x="12693" y="2999"/>
                  <a:pt x="11780" y="600"/>
                  <a:pt x="9679" y="91"/>
                </a:cubicBezTo>
                <a:cubicBezTo>
                  <a:pt x="9433" y="30"/>
                  <a:pt x="9184" y="0"/>
                  <a:pt x="893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871;p43">
            <a:extLst>
              <a:ext uri="{FF2B5EF4-FFF2-40B4-BE49-F238E27FC236}">
                <a16:creationId xmlns:a16="http://schemas.microsoft.com/office/drawing/2014/main" id="{40E0716C-EB52-45CC-8601-0BDA703D7482}"/>
              </a:ext>
            </a:extLst>
          </p:cNvPr>
          <p:cNvSpPr/>
          <p:nvPr/>
        </p:nvSpPr>
        <p:spPr>
          <a:xfrm>
            <a:off x="5866595" y="9735540"/>
            <a:ext cx="143040" cy="1151771"/>
          </a:xfrm>
          <a:custGeom>
            <a:avLst/>
            <a:gdLst/>
            <a:ahLst/>
            <a:cxnLst/>
            <a:rect l="l" t="t" r="r" b="b"/>
            <a:pathLst>
              <a:path w="2973" h="23942" fill="none" extrusionOk="0">
                <a:moveTo>
                  <a:pt x="977" y="1"/>
                </a:moveTo>
                <a:cubicBezTo>
                  <a:pt x="1" y="8023"/>
                  <a:pt x="680" y="16174"/>
                  <a:pt x="2972" y="23942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872;p43">
            <a:extLst>
              <a:ext uri="{FF2B5EF4-FFF2-40B4-BE49-F238E27FC236}">
                <a16:creationId xmlns:a16="http://schemas.microsoft.com/office/drawing/2014/main" id="{22441FE9-1876-45ED-B8DC-F211CE08229C}"/>
              </a:ext>
            </a:extLst>
          </p:cNvPr>
          <p:cNvSpPr/>
          <p:nvPr/>
        </p:nvSpPr>
        <p:spPr>
          <a:xfrm>
            <a:off x="5976917" y="9697777"/>
            <a:ext cx="104213" cy="1198723"/>
          </a:xfrm>
          <a:custGeom>
            <a:avLst/>
            <a:gdLst/>
            <a:ahLst/>
            <a:cxnLst/>
            <a:rect l="l" t="t" r="r" b="b"/>
            <a:pathLst>
              <a:path w="2166" h="24918" fill="none" extrusionOk="0">
                <a:moveTo>
                  <a:pt x="191" y="0"/>
                </a:moveTo>
                <a:cubicBezTo>
                  <a:pt x="21" y="3333"/>
                  <a:pt x="0" y="6644"/>
                  <a:pt x="170" y="9976"/>
                </a:cubicBezTo>
                <a:cubicBezTo>
                  <a:pt x="467" y="14985"/>
                  <a:pt x="1316" y="19951"/>
                  <a:pt x="2165" y="24918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873;p43">
            <a:extLst>
              <a:ext uri="{FF2B5EF4-FFF2-40B4-BE49-F238E27FC236}">
                <a16:creationId xmlns:a16="http://schemas.microsoft.com/office/drawing/2014/main" id="{2E9CC00B-F753-4529-83F1-6F59A3EC90DD}"/>
              </a:ext>
            </a:extLst>
          </p:cNvPr>
          <p:cNvSpPr/>
          <p:nvPr/>
        </p:nvSpPr>
        <p:spPr>
          <a:xfrm>
            <a:off x="6066747" y="9705953"/>
            <a:ext cx="99115" cy="1193621"/>
          </a:xfrm>
          <a:custGeom>
            <a:avLst/>
            <a:gdLst/>
            <a:ahLst/>
            <a:cxnLst/>
            <a:rect l="l" t="t" r="r" b="b"/>
            <a:pathLst>
              <a:path w="2060" h="24812" fill="none" extrusionOk="0">
                <a:moveTo>
                  <a:pt x="1" y="0"/>
                </a:moveTo>
                <a:cubicBezTo>
                  <a:pt x="935" y="8235"/>
                  <a:pt x="1614" y="16513"/>
                  <a:pt x="2060" y="24812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875;p43">
            <a:extLst>
              <a:ext uri="{FF2B5EF4-FFF2-40B4-BE49-F238E27FC236}">
                <a16:creationId xmlns:a16="http://schemas.microsoft.com/office/drawing/2014/main" id="{DD0D1108-7B12-4EB2-8280-C8A46F6CCBBD}"/>
              </a:ext>
            </a:extLst>
          </p:cNvPr>
          <p:cNvSpPr/>
          <p:nvPr/>
        </p:nvSpPr>
        <p:spPr>
          <a:xfrm>
            <a:off x="10212769" y="10481625"/>
            <a:ext cx="737336" cy="794771"/>
          </a:xfrm>
          <a:custGeom>
            <a:avLst/>
            <a:gdLst/>
            <a:ahLst/>
            <a:cxnLst/>
            <a:rect l="l" t="t" r="r" b="b"/>
            <a:pathLst>
              <a:path w="15325" h="16521" extrusionOk="0">
                <a:moveTo>
                  <a:pt x="6937" y="0"/>
                </a:moveTo>
                <a:cubicBezTo>
                  <a:pt x="5932" y="0"/>
                  <a:pt x="4943" y="616"/>
                  <a:pt x="4373" y="1471"/>
                </a:cubicBezTo>
                <a:cubicBezTo>
                  <a:pt x="3693" y="2469"/>
                  <a:pt x="3460" y="3721"/>
                  <a:pt x="3417" y="4952"/>
                </a:cubicBezTo>
                <a:cubicBezTo>
                  <a:pt x="3417" y="5822"/>
                  <a:pt x="3460" y="6714"/>
                  <a:pt x="3566" y="7605"/>
                </a:cubicBezTo>
                <a:cubicBezTo>
                  <a:pt x="3608" y="8221"/>
                  <a:pt x="3927" y="8985"/>
                  <a:pt x="3757" y="9600"/>
                </a:cubicBezTo>
                <a:cubicBezTo>
                  <a:pt x="3693" y="9897"/>
                  <a:pt x="3439" y="10110"/>
                  <a:pt x="3142" y="10152"/>
                </a:cubicBezTo>
                <a:cubicBezTo>
                  <a:pt x="2781" y="10152"/>
                  <a:pt x="2526" y="9834"/>
                  <a:pt x="2356" y="9537"/>
                </a:cubicBezTo>
                <a:cubicBezTo>
                  <a:pt x="2102" y="9070"/>
                  <a:pt x="1932" y="8560"/>
                  <a:pt x="1656" y="8115"/>
                </a:cubicBezTo>
                <a:cubicBezTo>
                  <a:pt x="1443" y="7795"/>
                  <a:pt x="1112" y="7506"/>
                  <a:pt x="761" y="7506"/>
                </a:cubicBezTo>
                <a:cubicBezTo>
                  <a:pt x="692" y="7506"/>
                  <a:pt x="622" y="7517"/>
                  <a:pt x="552" y="7541"/>
                </a:cubicBezTo>
                <a:cubicBezTo>
                  <a:pt x="64" y="7711"/>
                  <a:pt x="0" y="8369"/>
                  <a:pt x="22" y="8900"/>
                </a:cubicBezTo>
                <a:cubicBezTo>
                  <a:pt x="22" y="9324"/>
                  <a:pt x="64" y="9749"/>
                  <a:pt x="128" y="10173"/>
                </a:cubicBezTo>
                <a:cubicBezTo>
                  <a:pt x="213" y="10789"/>
                  <a:pt x="510" y="11362"/>
                  <a:pt x="977" y="11786"/>
                </a:cubicBezTo>
                <a:cubicBezTo>
                  <a:pt x="1248" y="12021"/>
                  <a:pt x="1613" y="12155"/>
                  <a:pt x="1972" y="12155"/>
                </a:cubicBezTo>
                <a:cubicBezTo>
                  <a:pt x="2229" y="12155"/>
                  <a:pt x="2483" y="12086"/>
                  <a:pt x="2696" y="11935"/>
                </a:cubicBezTo>
                <a:cubicBezTo>
                  <a:pt x="3078" y="11659"/>
                  <a:pt x="3354" y="11128"/>
                  <a:pt x="3821" y="11128"/>
                </a:cubicBezTo>
                <a:cubicBezTo>
                  <a:pt x="4097" y="11128"/>
                  <a:pt x="4330" y="11298"/>
                  <a:pt x="4457" y="11532"/>
                </a:cubicBezTo>
                <a:cubicBezTo>
                  <a:pt x="4585" y="11744"/>
                  <a:pt x="4670" y="11999"/>
                  <a:pt x="4691" y="12275"/>
                </a:cubicBezTo>
                <a:cubicBezTo>
                  <a:pt x="4924" y="13548"/>
                  <a:pt x="4988" y="16010"/>
                  <a:pt x="6580" y="16456"/>
                </a:cubicBezTo>
                <a:cubicBezTo>
                  <a:pt x="6772" y="16497"/>
                  <a:pt x="6973" y="16520"/>
                  <a:pt x="7171" y="16520"/>
                </a:cubicBezTo>
                <a:cubicBezTo>
                  <a:pt x="7279" y="16520"/>
                  <a:pt x="7387" y="16513"/>
                  <a:pt x="7493" y="16498"/>
                </a:cubicBezTo>
                <a:cubicBezTo>
                  <a:pt x="10018" y="16180"/>
                  <a:pt x="9976" y="14185"/>
                  <a:pt x="10294" y="11956"/>
                </a:cubicBezTo>
                <a:cubicBezTo>
                  <a:pt x="10422" y="11001"/>
                  <a:pt x="10464" y="10025"/>
                  <a:pt x="10422" y="9048"/>
                </a:cubicBezTo>
                <a:cubicBezTo>
                  <a:pt x="10400" y="8900"/>
                  <a:pt x="10443" y="8751"/>
                  <a:pt x="10549" y="8624"/>
                </a:cubicBezTo>
                <a:cubicBezTo>
                  <a:pt x="10591" y="8600"/>
                  <a:pt x="10639" y="8589"/>
                  <a:pt x="10689" y="8589"/>
                </a:cubicBezTo>
                <a:cubicBezTo>
                  <a:pt x="10814" y="8589"/>
                  <a:pt x="10952" y="8654"/>
                  <a:pt x="11058" y="8730"/>
                </a:cubicBezTo>
                <a:cubicBezTo>
                  <a:pt x="11553" y="9001"/>
                  <a:pt x="12136" y="9153"/>
                  <a:pt x="12706" y="9153"/>
                </a:cubicBezTo>
                <a:cubicBezTo>
                  <a:pt x="13384" y="9153"/>
                  <a:pt x="14045" y="8938"/>
                  <a:pt x="14518" y="8454"/>
                </a:cubicBezTo>
                <a:cubicBezTo>
                  <a:pt x="15112" y="7839"/>
                  <a:pt x="15282" y="6947"/>
                  <a:pt x="15303" y="6098"/>
                </a:cubicBezTo>
                <a:cubicBezTo>
                  <a:pt x="15324" y="5504"/>
                  <a:pt x="15282" y="4910"/>
                  <a:pt x="15197" y="4337"/>
                </a:cubicBezTo>
                <a:cubicBezTo>
                  <a:pt x="15155" y="3870"/>
                  <a:pt x="14985" y="3403"/>
                  <a:pt x="14730" y="3021"/>
                </a:cubicBezTo>
                <a:cubicBezTo>
                  <a:pt x="14495" y="2677"/>
                  <a:pt x="14105" y="2472"/>
                  <a:pt x="13692" y="2472"/>
                </a:cubicBezTo>
                <a:cubicBezTo>
                  <a:pt x="13621" y="2472"/>
                  <a:pt x="13549" y="2478"/>
                  <a:pt x="13478" y="2490"/>
                </a:cubicBezTo>
                <a:cubicBezTo>
                  <a:pt x="12777" y="2660"/>
                  <a:pt x="12523" y="3551"/>
                  <a:pt x="12417" y="4252"/>
                </a:cubicBezTo>
                <a:lnTo>
                  <a:pt x="12077" y="6438"/>
                </a:lnTo>
                <a:cubicBezTo>
                  <a:pt x="12056" y="6608"/>
                  <a:pt x="12013" y="6777"/>
                  <a:pt x="11907" y="6947"/>
                </a:cubicBezTo>
                <a:cubicBezTo>
                  <a:pt x="11796" y="7114"/>
                  <a:pt x="11612" y="7188"/>
                  <a:pt x="11413" y="7188"/>
                </a:cubicBezTo>
                <a:cubicBezTo>
                  <a:pt x="11157" y="7188"/>
                  <a:pt x="10877" y="7065"/>
                  <a:pt x="10697" y="6862"/>
                </a:cubicBezTo>
                <a:cubicBezTo>
                  <a:pt x="10124" y="6183"/>
                  <a:pt x="10315" y="4825"/>
                  <a:pt x="10146" y="3997"/>
                </a:cubicBezTo>
                <a:cubicBezTo>
                  <a:pt x="9848" y="2363"/>
                  <a:pt x="9127" y="495"/>
                  <a:pt x="7514" y="70"/>
                </a:cubicBezTo>
                <a:cubicBezTo>
                  <a:pt x="7323" y="23"/>
                  <a:pt x="7130" y="0"/>
                  <a:pt x="693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876;p43">
            <a:extLst>
              <a:ext uri="{FF2B5EF4-FFF2-40B4-BE49-F238E27FC236}">
                <a16:creationId xmlns:a16="http://schemas.microsoft.com/office/drawing/2014/main" id="{A3C97169-4521-4CC7-99DB-6EFD56AAC0FF}"/>
              </a:ext>
            </a:extLst>
          </p:cNvPr>
          <p:cNvSpPr/>
          <p:nvPr/>
        </p:nvSpPr>
        <p:spPr>
          <a:xfrm>
            <a:off x="10439478" y="10476814"/>
            <a:ext cx="111333" cy="894496"/>
          </a:xfrm>
          <a:custGeom>
            <a:avLst/>
            <a:gdLst/>
            <a:ahLst/>
            <a:cxnLst/>
            <a:rect l="l" t="t" r="r" b="b"/>
            <a:pathLst>
              <a:path w="2314" h="18594" fill="none" extrusionOk="0">
                <a:moveTo>
                  <a:pt x="785" y="1"/>
                </a:moveTo>
                <a:cubicBezTo>
                  <a:pt x="0" y="6241"/>
                  <a:pt x="531" y="12566"/>
                  <a:pt x="2314" y="18593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877;p43">
            <a:extLst>
              <a:ext uri="{FF2B5EF4-FFF2-40B4-BE49-F238E27FC236}">
                <a16:creationId xmlns:a16="http://schemas.microsoft.com/office/drawing/2014/main" id="{0B89EB97-03F0-41EA-ACC9-085361D89225}"/>
              </a:ext>
            </a:extLst>
          </p:cNvPr>
          <p:cNvSpPr/>
          <p:nvPr/>
        </p:nvSpPr>
        <p:spPr>
          <a:xfrm>
            <a:off x="10526276" y="10448241"/>
            <a:ext cx="80685" cy="930190"/>
          </a:xfrm>
          <a:custGeom>
            <a:avLst/>
            <a:gdLst/>
            <a:ahLst/>
            <a:cxnLst/>
            <a:rect l="l" t="t" r="r" b="b"/>
            <a:pathLst>
              <a:path w="1677" h="19336" fill="none" extrusionOk="0">
                <a:moveTo>
                  <a:pt x="128" y="0"/>
                </a:moveTo>
                <a:cubicBezTo>
                  <a:pt x="0" y="2569"/>
                  <a:pt x="0" y="5158"/>
                  <a:pt x="128" y="7726"/>
                </a:cubicBezTo>
                <a:cubicBezTo>
                  <a:pt x="361" y="11631"/>
                  <a:pt x="1019" y="15494"/>
                  <a:pt x="1677" y="19336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878;p43">
            <a:extLst>
              <a:ext uri="{FF2B5EF4-FFF2-40B4-BE49-F238E27FC236}">
                <a16:creationId xmlns:a16="http://schemas.microsoft.com/office/drawing/2014/main" id="{164CF57A-D6F3-445B-A4DE-95E4FA809DBB}"/>
              </a:ext>
            </a:extLst>
          </p:cNvPr>
          <p:cNvSpPr/>
          <p:nvPr/>
        </p:nvSpPr>
        <p:spPr>
          <a:xfrm>
            <a:off x="10595702" y="10454350"/>
            <a:ext cx="76645" cy="926150"/>
          </a:xfrm>
          <a:custGeom>
            <a:avLst/>
            <a:gdLst/>
            <a:ahLst/>
            <a:cxnLst/>
            <a:rect l="l" t="t" r="r" b="b"/>
            <a:pathLst>
              <a:path w="1593" h="19252" fill="none" extrusionOk="0">
                <a:moveTo>
                  <a:pt x="0" y="1"/>
                </a:moveTo>
                <a:cubicBezTo>
                  <a:pt x="722" y="6389"/>
                  <a:pt x="1253" y="12820"/>
                  <a:pt x="1592" y="19251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2880;p43">
            <a:extLst>
              <a:ext uri="{FF2B5EF4-FFF2-40B4-BE49-F238E27FC236}">
                <a16:creationId xmlns:a16="http://schemas.microsoft.com/office/drawing/2014/main" id="{52232BCF-03B5-45F1-830E-8C2661453E7F}"/>
              </a:ext>
            </a:extLst>
          </p:cNvPr>
          <p:cNvSpPr/>
          <p:nvPr/>
        </p:nvSpPr>
        <p:spPr>
          <a:xfrm>
            <a:off x="6738697" y="6281050"/>
            <a:ext cx="737336" cy="794096"/>
          </a:xfrm>
          <a:custGeom>
            <a:avLst/>
            <a:gdLst/>
            <a:ahLst/>
            <a:cxnLst/>
            <a:rect l="l" t="t" r="r" b="b"/>
            <a:pathLst>
              <a:path w="15325" h="16507" extrusionOk="0">
                <a:moveTo>
                  <a:pt x="6937" y="0"/>
                </a:moveTo>
                <a:cubicBezTo>
                  <a:pt x="5931" y="0"/>
                  <a:pt x="4943" y="613"/>
                  <a:pt x="4373" y="1450"/>
                </a:cubicBezTo>
                <a:cubicBezTo>
                  <a:pt x="3694" y="2448"/>
                  <a:pt x="3460" y="3721"/>
                  <a:pt x="3418" y="4931"/>
                </a:cubicBezTo>
                <a:cubicBezTo>
                  <a:pt x="3418" y="5822"/>
                  <a:pt x="3460" y="6693"/>
                  <a:pt x="3566" y="7584"/>
                </a:cubicBezTo>
                <a:cubicBezTo>
                  <a:pt x="3609" y="8200"/>
                  <a:pt x="3927" y="8964"/>
                  <a:pt x="3757" y="9579"/>
                </a:cubicBezTo>
                <a:cubicBezTo>
                  <a:pt x="3694" y="9876"/>
                  <a:pt x="3439" y="10110"/>
                  <a:pt x="3142" y="10131"/>
                </a:cubicBezTo>
                <a:cubicBezTo>
                  <a:pt x="2781" y="10131"/>
                  <a:pt x="2526" y="9813"/>
                  <a:pt x="2357" y="9516"/>
                </a:cubicBezTo>
                <a:cubicBezTo>
                  <a:pt x="2102" y="9049"/>
                  <a:pt x="1932" y="8539"/>
                  <a:pt x="1656" y="8093"/>
                </a:cubicBezTo>
                <a:cubicBezTo>
                  <a:pt x="1442" y="7790"/>
                  <a:pt x="1107" y="7486"/>
                  <a:pt x="753" y="7486"/>
                </a:cubicBezTo>
                <a:cubicBezTo>
                  <a:pt x="687" y="7486"/>
                  <a:pt x="620" y="7497"/>
                  <a:pt x="552" y="7520"/>
                </a:cubicBezTo>
                <a:cubicBezTo>
                  <a:pt x="64" y="7690"/>
                  <a:pt x="1" y="8348"/>
                  <a:pt x="22" y="8879"/>
                </a:cubicBezTo>
                <a:cubicBezTo>
                  <a:pt x="22" y="9303"/>
                  <a:pt x="64" y="9728"/>
                  <a:pt x="149" y="10152"/>
                </a:cubicBezTo>
                <a:cubicBezTo>
                  <a:pt x="213" y="10768"/>
                  <a:pt x="510" y="11341"/>
                  <a:pt x="977" y="11765"/>
                </a:cubicBezTo>
                <a:cubicBezTo>
                  <a:pt x="1267" y="12005"/>
                  <a:pt x="1648" y="12147"/>
                  <a:pt x="2011" y="12147"/>
                </a:cubicBezTo>
                <a:cubicBezTo>
                  <a:pt x="2259" y="12147"/>
                  <a:pt x="2498" y="12081"/>
                  <a:pt x="2696" y="11935"/>
                </a:cubicBezTo>
                <a:cubicBezTo>
                  <a:pt x="3099" y="11659"/>
                  <a:pt x="3354" y="11107"/>
                  <a:pt x="3842" y="11107"/>
                </a:cubicBezTo>
                <a:cubicBezTo>
                  <a:pt x="4097" y="11129"/>
                  <a:pt x="4330" y="11277"/>
                  <a:pt x="4458" y="11511"/>
                </a:cubicBezTo>
                <a:cubicBezTo>
                  <a:pt x="4585" y="11744"/>
                  <a:pt x="4670" y="11999"/>
                  <a:pt x="4691" y="12254"/>
                </a:cubicBezTo>
                <a:cubicBezTo>
                  <a:pt x="4946" y="13527"/>
                  <a:pt x="4988" y="15989"/>
                  <a:pt x="6580" y="16456"/>
                </a:cubicBezTo>
                <a:cubicBezTo>
                  <a:pt x="6744" y="16491"/>
                  <a:pt x="6914" y="16507"/>
                  <a:pt x="7083" y="16507"/>
                </a:cubicBezTo>
                <a:cubicBezTo>
                  <a:pt x="7221" y="16507"/>
                  <a:pt x="7359" y="16496"/>
                  <a:pt x="7493" y="16477"/>
                </a:cubicBezTo>
                <a:cubicBezTo>
                  <a:pt x="10019" y="16159"/>
                  <a:pt x="9976" y="14185"/>
                  <a:pt x="10295" y="11935"/>
                </a:cubicBezTo>
                <a:cubicBezTo>
                  <a:pt x="10422" y="10980"/>
                  <a:pt x="10464" y="10004"/>
                  <a:pt x="10422" y="9049"/>
                </a:cubicBezTo>
                <a:cubicBezTo>
                  <a:pt x="10401" y="8900"/>
                  <a:pt x="10443" y="8730"/>
                  <a:pt x="10570" y="8624"/>
                </a:cubicBezTo>
                <a:cubicBezTo>
                  <a:pt x="10615" y="8592"/>
                  <a:pt x="10663" y="8580"/>
                  <a:pt x="10713" y="8580"/>
                </a:cubicBezTo>
                <a:cubicBezTo>
                  <a:pt x="10830" y="8580"/>
                  <a:pt x="10954" y="8650"/>
                  <a:pt x="11059" y="8709"/>
                </a:cubicBezTo>
                <a:cubicBezTo>
                  <a:pt x="11557" y="8983"/>
                  <a:pt x="12146" y="9140"/>
                  <a:pt x="12722" y="9140"/>
                </a:cubicBezTo>
                <a:cubicBezTo>
                  <a:pt x="13395" y="9140"/>
                  <a:pt x="14049" y="8925"/>
                  <a:pt x="14518" y="8433"/>
                </a:cubicBezTo>
                <a:cubicBezTo>
                  <a:pt x="15091" y="7839"/>
                  <a:pt x="15261" y="6926"/>
                  <a:pt x="15303" y="6077"/>
                </a:cubicBezTo>
                <a:cubicBezTo>
                  <a:pt x="15325" y="5504"/>
                  <a:pt x="15282" y="4910"/>
                  <a:pt x="15197" y="4337"/>
                </a:cubicBezTo>
                <a:cubicBezTo>
                  <a:pt x="15134" y="3849"/>
                  <a:pt x="14985" y="3403"/>
                  <a:pt x="14709" y="3000"/>
                </a:cubicBezTo>
                <a:cubicBezTo>
                  <a:pt x="14477" y="2660"/>
                  <a:pt x="14093" y="2470"/>
                  <a:pt x="13698" y="2470"/>
                </a:cubicBezTo>
                <a:cubicBezTo>
                  <a:pt x="13625" y="2470"/>
                  <a:pt x="13551" y="2477"/>
                  <a:pt x="13478" y="2490"/>
                </a:cubicBezTo>
                <a:cubicBezTo>
                  <a:pt x="12757" y="2660"/>
                  <a:pt x="12523" y="3530"/>
                  <a:pt x="12417" y="4252"/>
                </a:cubicBezTo>
                <a:lnTo>
                  <a:pt x="12077" y="6417"/>
                </a:lnTo>
                <a:cubicBezTo>
                  <a:pt x="12056" y="6608"/>
                  <a:pt x="11992" y="6778"/>
                  <a:pt x="11908" y="6926"/>
                </a:cubicBezTo>
                <a:cubicBezTo>
                  <a:pt x="11786" y="7095"/>
                  <a:pt x="11593" y="7169"/>
                  <a:pt x="11390" y="7169"/>
                </a:cubicBezTo>
                <a:cubicBezTo>
                  <a:pt x="11135" y="7169"/>
                  <a:pt x="10863" y="7052"/>
                  <a:pt x="10698" y="6862"/>
                </a:cubicBezTo>
                <a:cubicBezTo>
                  <a:pt x="10103" y="6162"/>
                  <a:pt x="10295" y="4825"/>
                  <a:pt x="10146" y="3976"/>
                </a:cubicBezTo>
                <a:cubicBezTo>
                  <a:pt x="9849" y="2342"/>
                  <a:pt x="9127" y="474"/>
                  <a:pt x="7514" y="71"/>
                </a:cubicBezTo>
                <a:cubicBezTo>
                  <a:pt x="7323" y="23"/>
                  <a:pt x="7129" y="0"/>
                  <a:pt x="693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2881;p43">
            <a:extLst>
              <a:ext uri="{FF2B5EF4-FFF2-40B4-BE49-F238E27FC236}">
                <a16:creationId xmlns:a16="http://schemas.microsoft.com/office/drawing/2014/main" id="{1724164D-B8D4-44FE-A014-D57E99D72247}"/>
              </a:ext>
            </a:extLst>
          </p:cNvPr>
          <p:cNvSpPr/>
          <p:nvPr/>
        </p:nvSpPr>
        <p:spPr>
          <a:xfrm>
            <a:off x="6965406" y="6276239"/>
            <a:ext cx="110323" cy="894496"/>
          </a:xfrm>
          <a:custGeom>
            <a:avLst/>
            <a:gdLst/>
            <a:ahLst/>
            <a:cxnLst/>
            <a:rect l="l" t="t" r="r" b="b"/>
            <a:pathLst>
              <a:path w="2293" h="18594" fill="none" extrusionOk="0">
                <a:moveTo>
                  <a:pt x="765" y="1"/>
                </a:moveTo>
                <a:cubicBezTo>
                  <a:pt x="0" y="6241"/>
                  <a:pt x="531" y="12566"/>
                  <a:pt x="2293" y="18594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2882;p43">
            <a:extLst>
              <a:ext uri="{FF2B5EF4-FFF2-40B4-BE49-F238E27FC236}">
                <a16:creationId xmlns:a16="http://schemas.microsoft.com/office/drawing/2014/main" id="{E9A063E4-9D58-4D9C-A770-9CCF668D8AB0}"/>
              </a:ext>
            </a:extLst>
          </p:cNvPr>
          <p:cNvSpPr/>
          <p:nvPr/>
        </p:nvSpPr>
        <p:spPr>
          <a:xfrm>
            <a:off x="7051193" y="6247663"/>
            <a:ext cx="80733" cy="929182"/>
          </a:xfrm>
          <a:custGeom>
            <a:avLst/>
            <a:gdLst/>
            <a:ahLst/>
            <a:cxnLst/>
            <a:rect l="l" t="t" r="r" b="b"/>
            <a:pathLst>
              <a:path w="1678" h="19315" fill="none" extrusionOk="0">
                <a:moveTo>
                  <a:pt x="149" y="1"/>
                </a:moveTo>
                <a:cubicBezTo>
                  <a:pt x="0" y="2569"/>
                  <a:pt x="0" y="5158"/>
                  <a:pt x="128" y="7726"/>
                </a:cubicBezTo>
                <a:cubicBezTo>
                  <a:pt x="361" y="11632"/>
                  <a:pt x="1019" y="15473"/>
                  <a:pt x="1677" y="19315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2883;p43">
            <a:extLst>
              <a:ext uri="{FF2B5EF4-FFF2-40B4-BE49-F238E27FC236}">
                <a16:creationId xmlns:a16="http://schemas.microsoft.com/office/drawing/2014/main" id="{4390D753-83C8-4921-ADF8-3496ACC91F43}"/>
              </a:ext>
            </a:extLst>
          </p:cNvPr>
          <p:cNvSpPr/>
          <p:nvPr/>
        </p:nvSpPr>
        <p:spPr>
          <a:xfrm>
            <a:off x="7121630" y="6252762"/>
            <a:ext cx="76645" cy="927160"/>
          </a:xfrm>
          <a:custGeom>
            <a:avLst/>
            <a:gdLst/>
            <a:ahLst/>
            <a:cxnLst/>
            <a:rect l="l" t="t" r="r" b="b"/>
            <a:pathLst>
              <a:path w="1593" h="19273" fill="none" extrusionOk="0">
                <a:moveTo>
                  <a:pt x="1" y="1"/>
                </a:moveTo>
                <a:cubicBezTo>
                  <a:pt x="722" y="6410"/>
                  <a:pt x="1253" y="12820"/>
                  <a:pt x="1593" y="19273"/>
                </a:cubicBezTo>
              </a:path>
            </a:pathLst>
          </a:custGeom>
          <a:solidFill>
            <a:schemeClr val="bg1">
              <a:lumMod val="85000"/>
            </a:schemeClr>
          </a:solidFill>
          <a:ln w="4775" cap="flat" cmpd="sng">
            <a:solidFill>
              <a:schemeClr val="tx1">
                <a:lumMod val="65000"/>
                <a:lumOff val="35000"/>
              </a:schemeClr>
            </a:solidFill>
            <a:prstDash val="solid"/>
            <a:miter lim="21224"/>
            <a:headEnd type="none" w="sm" len="sm"/>
            <a:tailEnd type="none" w="sm" len="sm"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2884;p43">
            <a:extLst>
              <a:ext uri="{FF2B5EF4-FFF2-40B4-BE49-F238E27FC236}">
                <a16:creationId xmlns:a16="http://schemas.microsoft.com/office/drawing/2014/main" id="{A1C92ECB-36DA-4978-8FF7-F77F1859B1BF}"/>
              </a:ext>
            </a:extLst>
          </p:cNvPr>
          <p:cNvSpPr/>
          <p:nvPr/>
        </p:nvSpPr>
        <p:spPr>
          <a:xfrm>
            <a:off x="5516328" y="5579268"/>
            <a:ext cx="79723" cy="75240"/>
          </a:xfrm>
          <a:custGeom>
            <a:avLst/>
            <a:gdLst/>
            <a:ahLst/>
            <a:cxnLst/>
            <a:rect l="l" t="t" r="r" b="b"/>
            <a:pathLst>
              <a:path w="1657" h="1564" extrusionOk="0">
                <a:moveTo>
                  <a:pt x="291" y="1"/>
                </a:moveTo>
                <a:cubicBezTo>
                  <a:pt x="217" y="1"/>
                  <a:pt x="142" y="6"/>
                  <a:pt x="65" y="14"/>
                </a:cubicBezTo>
                <a:cubicBezTo>
                  <a:pt x="43" y="14"/>
                  <a:pt x="22" y="35"/>
                  <a:pt x="22" y="35"/>
                </a:cubicBezTo>
                <a:cubicBezTo>
                  <a:pt x="1" y="56"/>
                  <a:pt x="1" y="77"/>
                  <a:pt x="22" y="99"/>
                </a:cubicBezTo>
                <a:cubicBezTo>
                  <a:pt x="65" y="396"/>
                  <a:pt x="171" y="693"/>
                  <a:pt x="319" y="948"/>
                </a:cubicBezTo>
                <a:cubicBezTo>
                  <a:pt x="362" y="1032"/>
                  <a:pt x="595" y="1563"/>
                  <a:pt x="680" y="1563"/>
                </a:cubicBezTo>
                <a:cubicBezTo>
                  <a:pt x="701" y="1542"/>
                  <a:pt x="723" y="1542"/>
                  <a:pt x="744" y="1521"/>
                </a:cubicBezTo>
                <a:cubicBezTo>
                  <a:pt x="914" y="1308"/>
                  <a:pt x="1083" y="1139"/>
                  <a:pt x="1253" y="926"/>
                </a:cubicBezTo>
                <a:cubicBezTo>
                  <a:pt x="1402" y="757"/>
                  <a:pt x="1529" y="566"/>
                  <a:pt x="1635" y="374"/>
                </a:cubicBezTo>
                <a:cubicBezTo>
                  <a:pt x="1656" y="332"/>
                  <a:pt x="1656" y="290"/>
                  <a:pt x="1635" y="268"/>
                </a:cubicBezTo>
                <a:cubicBezTo>
                  <a:pt x="1635" y="247"/>
                  <a:pt x="1614" y="247"/>
                  <a:pt x="1593" y="247"/>
                </a:cubicBezTo>
                <a:lnTo>
                  <a:pt x="1487" y="226"/>
                </a:lnTo>
                <a:cubicBezTo>
                  <a:pt x="1232" y="162"/>
                  <a:pt x="956" y="99"/>
                  <a:pt x="680" y="56"/>
                </a:cubicBezTo>
                <a:cubicBezTo>
                  <a:pt x="546" y="16"/>
                  <a:pt x="420" y="1"/>
                  <a:pt x="291" y="1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2885;p43">
            <a:extLst>
              <a:ext uri="{FF2B5EF4-FFF2-40B4-BE49-F238E27FC236}">
                <a16:creationId xmlns:a16="http://schemas.microsoft.com/office/drawing/2014/main" id="{796589DC-60CD-4FD3-A0E9-94B45C935BA4}"/>
              </a:ext>
            </a:extLst>
          </p:cNvPr>
          <p:cNvSpPr/>
          <p:nvPr/>
        </p:nvSpPr>
        <p:spPr>
          <a:xfrm>
            <a:off x="4956724" y="6276239"/>
            <a:ext cx="60333" cy="59267"/>
          </a:xfrm>
          <a:custGeom>
            <a:avLst/>
            <a:gdLst/>
            <a:ahLst/>
            <a:cxnLst/>
            <a:rect l="l" t="t" r="r" b="b"/>
            <a:pathLst>
              <a:path w="1254" h="1232" extrusionOk="0">
                <a:moveTo>
                  <a:pt x="638" y="1"/>
                </a:moveTo>
                <a:cubicBezTo>
                  <a:pt x="298" y="1"/>
                  <a:pt x="1" y="277"/>
                  <a:pt x="1" y="616"/>
                </a:cubicBezTo>
                <a:cubicBezTo>
                  <a:pt x="1" y="956"/>
                  <a:pt x="298" y="1232"/>
                  <a:pt x="638" y="1232"/>
                </a:cubicBezTo>
                <a:cubicBezTo>
                  <a:pt x="977" y="1232"/>
                  <a:pt x="1253" y="956"/>
                  <a:pt x="1253" y="616"/>
                </a:cubicBezTo>
                <a:cubicBezTo>
                  <a:pt x="1253" y="277"/>
                  <a:pt x="977" y="1"/>
                  <a:pt x="638" y="1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2886;p43">
            <a:extLst>
              <a:ext uri="{FF2B5EF4-FFF2-40B4-BE49-F238E27FC236}">
                <a16:creationId xmlns:a16="http://schemas.microsoft.com/office/drawing/2014/main" id="{33D2DD84-617B-401E-964D-0C99C9926ADB}"/>
              </a:ext>
            </a:extLst>
          </p:cNvPr>
          <p:cNvSpPr/>
          <p:nvPr/>
        </p:nvSpPr>
        <p:spPr>
          <a:xfrm>
            <a:off x="5144655" y="6345703"/>
            <a:ext cx="60285" cy="59267"/>
          </a:xfrm>
          <a:custGeom>
            <a:avLst/>
            <a:gdLst/>
            <a:ahLst/>
            <a:cxnLst/>
            <a:rect l="l" t="t" r="r" b="b"/>
            <a:pathLst>
              <a:path w="1253" h="1232" extrusionOk="0">
                <a:moveTo>
                  <a:pt x="616" y="0"/>
                </a:moveTo>
                <a:cubicBezTo>
                  <a:pt x="276" y="0"/>
                  <a:pt x="0" y="276"/>
                  <a:pt x="0" y="616"/>
                </a:cubicBezTo>
                <a:cubicBezTo>
                  <a:pt x="0" y="955"/>
                  <a:pt x="276" y="1231"/>
                  <a:pt x="616" y="1231"/>
                </a:cubicBezTo>
                <a:cubicBezTo>
                  <a:pt x="955" y="1231"/>
                  <a:pt x="1252" y="955"/>
                  <a:pt x="1252" y="616"/>
                </a:cubicBezTo>
                <a:cubicBezTo>
                  <a:pt x="1252" y="276"/>
                  <a:pt x="955" y="0"/>
                  <a:pt x="616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2887;p43">
            <a:extLst>
              <a:ext uri="{FF2B5EF4-FFF2-40B4-BE49-F238E27FC236}">
                <a16:creationId xmlns:a16="http://schemas.microsoft.com/office/drawing/2014/main" id="{42916619-65B4-402B-8280-0D52386652E6}"/>
              </a:ext>
            </a:extLst>
          </p:cNvPr>
          <p:cNvSpPr/>
          <p:nvPr/>
        </p:nvSpPr>
        <p:spPr>
          <a:xfrm>
            <a:off x="5347839" y="6389240"/>
            <a:ext cx="69523" cy="59605"/>
          </a:xfrm>
          <a:custGeom>
            <a:avLst/>
            <a:gdLst/>
            <a:ahLst/>
            <a:cxnLst/>
            <a:rect l="l" t="t" r="r" b="b"/>
            <a:pathLst>
              <a:path w="1445" h="1239" extrusionOk="0">
                <a:moveTo>
                  <a:pt x="825" y="0"/>
                </a:moveTo>
                <a:cubicBezTo>
                  <a:pt x="677" y="0"/>
                  <a:pt x="526" y="55"/>
                  <a:pt x="404" y="178"/>
                </a:cubicBezTo>
                <a:cubicBezTo>
                  <a:pt x="1" y="560"/>
                  <a:pt x="277" y="1239"/>
                  <a:pt x="829" y="1239"/>
                </a:cubicBezTo>
                <a:cubicBezTo>
                  <a:pt x="1168" y="1239"/>
                  <a:pt x="1444" y="963"/>
                  <a:pt x="1444" y="623"/>
                </a:cubicBezTo>
                <a:cubicBezTo>
                  <a:pt x="1444" y="248"/>
                  <a:pt x="1140" y="0"/>
                  <a:pt x="825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7" name="Google Shape;2888;p43">
            <a:extLst>
              <a:ext uri="{FF2B5EF4-FFF2-40B4-BE49-F238E27FC236}">
                <a16:creationId xmlns:a16="http://schemas.microsoft.com/office/drawing/2014/main" id="{4B59C142-F3B7-4E34-95EA-139FC0207DEC}"/>
              </a:ext>
            </a:extLst>
          </p:cNvPr>
          <p:cNvGrpSpPr/>
          <p:nvPr/>
        </p:nvGrpSpPr>
        <p:grpSpPr>
          <a:xfrm>
            <a:off x="4567970" y="4988183"/>
            <a:ext cx="2335181" cy="1690035"/>
            <a:chOff x="1712988" y="1870568"/>
            <a:chExt cx="875693" cy="633763"/>
          </a:xfrm>
        </p:grpSpPr>
        <p:sp>
          <p:nvSpPr>
            <p:cNvPr id="218" name="Google Shape;2889;p43">
              <a:extLst>
                <a:ext uri="{FF2B5EF4-FFF2-40B4-BE49-F238E27FC236}">
                  <a16:creationId xmlns:a16="http://schemas.microsoft.com/office/drawing/2014/main" id="{F5604F19-D12A-4457-AB5D-A79B1115570B}"/>
                </a:ext>
              </a:extLst>
            </p:cNvPr>
            <p:cNvSpPr/>
            <p:nvPr/>
          </p:nvSpPr>
          <p:spPr>
            <a:xfrm>
              <a:off x="2039142" y="1870568"/>
              <a:ext cx="244332" cy="165914"/>
            </a:xfrm>
            <a:custGeom>
              <a:avLst/>
              <a:gdLst/>
              <a:ahLst/>
              <a:cxnLst/>
              <a:rect l="l" t="t" r="r" b="b"/>
              <a:pathLst>
                <a:path w="13542" h="9197" extrusionOk="0">
                  <a:moveTo>
                    <a:pt x="6570" y="1"/>
                  </a:moveTo>
                  <a:cubicBezTo>
                    <a:pt x="5606" y="1"/>
                    <a:pt x="4574" y="437"/>
                    <a:pt x="3481" y="1455"/>
                  </a:cubicBezTo>
                  <a:cubicBezTo>
                    <a:pt x="1847" y="3004"/>
                    <a:pt x="786" y="5297"/>
                    <a:pt x="1" y="7716"/>
                  </a:cubicBezTo>
                  <a:cubicBezTo>
                    <a:pt x="2760" y="8544"/>
                    <a:pt x="5604" y="9053"/>
                    <a:pt x="8469" y="9181"/>
                  </a:cubicBezTo>
                  <a:cubicBezTo>
                    <a:pt x="8755" y="9191"/>
                    <a:pt x="9041" y="9197"/>
                    <a:pt x="9326" y="9197"/>
                  </a:cubicBezTo>
                  <a:cubicBezTo>
                    <a:pt x="10738" y="9197"/>
                    <a:pt x="12147" y="9067"/>
                    <a:pt x="13542" y="8820"/>
                  </a:cubicBezTo>
                  <a:cubicBezTo>
                    <a:pt x="12113" y="4615"/>
                    <a:pt x="9704" y="1"/>
                    <a:pt x="6570" y="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890;p43">
              <a:extLst>
                <a:ext uri="{FF2B5EF4-FFF2-40B4-BE49-F238E27FC236}">
                  <a16:creationId xmlns:a16="http://schemas.microsoft.com/office/drawing/2014/main" id="{C00C9041-BEA0-4C58-A45B-77CF00AAFA97}"/>
                </a:ext>
              </a:extLst>
            </p:cNvPr>
            <p:cNvSpPr/>
            <p:nvPr/>
          </p:nvSpPr>
          <p:spPr>
            <a:xfrm>
              <a:off x="2024203" y="2010143"/>
              <a:ext cx="274589" cy="84608"/>
            </a:xfrm>
            <a:custGeom>
              <a:avLst/>
              <a:gdLst/>
              <a:ahLst/>
              <a:cxnLst/>
              <a:rect l="l" t="t" r="r" b="b"/>
              <a:pathLst>
                <a:path w="15219" h="4690" extrusionOk="0">
                  <a:moveTo>
                    <a:pt x="829" y="0"/>
                  </a:moveTo>
                  <a:cubicBezTo>
                    <a:pt x="510" y="977"/>
                    <a:pt x="256" y="1996"/>
                    <a:pt x="1" y="2972"/>
                  </a:cubicBezTo>
                  <a:lnTo>
                    <a:pt x="4946" y="3927"/>
                  </a:lnTo>
                  <a:cubicBezTo>
                    <a:pt x="6991" y="4308"/>
                    <a:pt x="9078" y="4689"/>
                    <a:pt x="11151" y="4689"/>
                  </a:cubicBezTo>
                  <a:cubicBezTo>
                    <a:pt x="11616" y="4689"/>
                    <a:pt x="12081" y="4670"/>
                    <a:pt x="12545" y="4627"/>
                  </a:cubicBezTo>
                  <a:cubicBezTo>
                    <a:pt x="13457" y="4521"/>
                    <a:pt x="14349" y="4330"/>
                    <a:pt x="15219" y="4012"/>
                  </a:cubicBezTo>
                  <a:cubicBezTo>
                    <a:pt x="14985" y="3120"/>
                    <a:pt x="14709" y="2123"/>
                    <a:pt x="14370" y="1104"/>
                  </a:cubicBezTo>
                  <a:cubicBezTo>
                    <a:pt x="12928" y="1360"/>
                    <a:pt x="11470" y="1474"/>
                    <a:pt x="10011" y="1474"/>
                  </a:cubicBezTo>
                  <a:cubicBezTo>
                    <a:pt x="9773" y="1474"/>
                    <a:pt x="9535" y="1471"/>
                    <a:pt x="9297" y="1465"/>
                  </a:cubicBezTo>
                  <a:cubicBezTo>
                    <a:pt x="6432" y="1316"/>
                    <a:pt x="3588" y="828"/>
                    <a:pt x="829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891;p43">
              <a:extLst>
                <a:ext uri="{FF2B5EF4-FFF2-40B4-BE49-F238E27FC236}">
                  <a16:creationId xmlns:a16="http://schemas.microsoft.com/office/drawing/2014/main" id="{926FCB5B-08AF-4CE2-AEA4-3A1D8D121937}"/>
                </a:ext>
              </a:extLst>
            </p:cNvPr>
            <p:cNvSpPr/>
            <p:nvPr/>
          </p:nvSpPr>
          <p:spPr>
            <a:xfrm>
              <a:off x="2005835" y="2063740"/>
              <a:ext cx="309808" cy="113057"/>
            </a:xfrm>
            <a:custGeom>
              <a:avLst/>
              <a:gdLst/>
              <a:ahLst/>
              <a:cxnLst/>
              <a:rect l="l" t="t" r="r" b="b"/>
              <a:pathLst>
                <a:path w="17171" h="6267" extrusionOk="0">
                  <a:moveTo>
                    <a:pt x="1019" y="1"/>
                  </a:moveTo>
                  <a:cubicBezTo>
                    <a:pt x="828" y="722"/>
                    <a:pt x="679" y="1465"/>
                    <a:pt x="510" y="2145"/>
                  </a:cubicBezTo>
                  <a:cubicBezTo>
                    <a:pt x="318" y="2951"/>
                    <a:pt x="149" y="3715"/>
                    <a:pt x="0" y="4500"/>
                  </a:cubicBezTo>
                  <a:cubicBezTo>
                    <a:pt x="1104" y="4734"/>
                    <a:pt x="2229" y="4946"/>
                    <a:pt x="3332" y="5158"/>
                  </a:cubicBezTo>
                  <a:cubicBezTo>
                    <a:pt x="6473" y="5743"/>
                    <a:pt x="9725" y="6267"/>
                    <a:pt x="12907" y="6267"/>
                  </a:cubicBezTo>
                  <a:cubicBezTo>
                    <a:pt x="14348" y="6267"/>
                    <a:pt x="15775" y="6159"/>
                    <a:pt x="17171" y="5901"/>
                  </a:cubicBezTo>
                  <a:cubicBezTo>
                    <a:pt x="17001" y="4925"/>
                    <a:pt x="16810" y="3927"/>
                    <a:pt x="16640" y="2930"/>
                  </a:cubicBezTo>
                  <a:cubicBezTo>
                    <a:pt x="16555" y="2399"/>
                    <a:pt x="16407" y="1741"/>
                    <a:pt x="16237" y="1041"/>
                  </a:cubicBezTo>
                  <a:cubicBezTo>
                    <a:pt x="15367" y="1359"/>
                    <a:pt x="14475" y="1550"/>
                    <a:pt x="13563" y="1656"/>
                  </a:cubicBezTo>
                  <a:cubicBezTo>
                    <a:pt x="13097" y="1699"/>
                    <a:pt x="12631" y="1718"/>
                    <a:pt x="12165" y="1718"/>
                  </a:cubicBezTo>
                  <a:cubicBezTo>
                    <a:pt x="10085" y="1718"/>
                    <a:pt x="8011" y="1334"/>
                    <a:pt x="5964" y="935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892;p43">
              <a:extLst>
                <a:ext uri="{FF2B5EF4-FFF2-40B4-BE49-F238E27FC236}">
                  <a16:creationId xmlns:a16="http://schemas.microsoft.com/office/drawing/2014/main" id="{5791DF1A-69AE-4186-ADBA-FD0FA974D3B4}"/>
                </a:ext>
              </a:extLst>
            </p:cNvPr>
            <p:cNvSpPr/>
            <p:nvPr/>
          </p:nvSpPr>
          <p:spPr>
            <a:xfrm>
              <a:off x="1992051" y="2163303"/>
              <a:ext cx="335843" cy="88486"/>
            </a:xfrm>
            <a:custGeom>
              <a:avLst/>
              <a:gdLst/>
              <a:ahLst/>
              <a:cxnLst/>
              <a:rect l="l" t="t" r="r" b="b"/>
              <a:pathLst>
                <a:path w="18614" h="4905" extrusionOk="0">
                  <a:moveTo>
                    <a:pt x="552" y="0"/>
                  </a:moveTo>
                  <a:cubicBezTo>
                    <a:pt x="361" y="1040"/>
                    <a:pt x="170" y="2101"/>
                    <a:pt x="0" y="3163"/>
                  </a:cubicBezTo>
                  <a:cubicBezTo>
                    <a:pt x="1125" y="3375"/>
                    <a:pt x="2229" y="3587"/>
                    <a:pt x="3354" y="3799"/>
                  </a:cubicBezTo>
                  <a:cubicBezTo>
                    <a:pt x="6486" y="4381"/>
                    <a:pt x="9741" y="4905"/>
                    <a:pt x="12931" y="4905"/>
                  </a:cubicBezTo>
                  <a:cubicBezTo>
                    <a:pt x="14863" y="4905"/>
                    <a:pt x="16772" y="4712"/>
                    <a:pt x="18614" y="4224"/>
                  </a:cubicBezTo>
                  <a:cubicBezTo>
                    <a:pt x="18444" y="3290"/>
                    <a:pt x="18274" y="2335"/>
                    <a:pt x="18105" y="1401"/>
                  </a:cubicBezTo>
                  <a:cubicBezTo>
                    <a:pt x="16674" y="1676"/>
                    <a:pt x="15208" y="1790"/>
                    <a:pt x="13728" y="1790"/>
                  </a:cubicBezTo>
                  <a:cubicBezTo>
                    <a:pt x="10530" y="1790"/>
                    <a:pt x="7259" y="1260"/>
                    <a:pt x="4096" y="679"/>
                  </a:cubicBezTo>
                  <a:cubicBezTo>
                    <a:pt x="2929" y="467"/>
                    <a:pt x="1740" y="234"/>
                    <a:pt x="552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893;p43">
              <a:extLst>
                <a:ext uri="{FF2B5EF4-FFF2-40B4-BE49-F238E27FC236}">
                  <a16:creationId xmlns:a16="http://schemas.microsoft.com/office/drawing/2014/main" id="{BECA0BDC-9223-476C-93E9-A8B87C09AB0A}"/>
                </a:ext>
              </a:extLst>
            </p:cNvPr>
            <p:cNvSpPr/>
            <p:nvPr/>
          </p:nvSpPr>
          <p:spPr>
            <a:xfrm>
              <a:off x="1989363" y="2220345"/>
              <a:ext cx="341599" cy="50296"/>
            </a:xfrm>
            <a:custGeom>
              <a:avLst/>
              <a:gdLst/>
              <a:ahLst/>
              <a:cxnLst/>
              <a:rect l="l" t="t" r="r" b="b"/>
              <a:pathLst>
                <a:path w="18933" h="2788" extrusionOk="0">
                  <a:moveTo>
                    <a:pt x="149" y="1"/>
                  </a:moveTo>
                  <a:cubicBezTo>
                    <a:pt x="107" y="319"/>
                    <a:pt x="43" y="659"/>
                    <a:pt x="0" y="998"/>
                  </a:cubicBezTo>
                  <a:cubicBezTo>
                    <a:pt x="1168" y="1232"/>
                    <a:pt x="2335" y="1465"/>
                    <a:pt x="3503" y="1677"/>
                  </a:cubicBezTo>
                  <a:cubicBezTo>
                    <a:pt x="6635" y="2265"/>
                    <a:pt x="9887" y="2788"/>
                    <a:pt x="13073" y="2788"/>
                  </a:cubicBezTo>
                  <a:cubicBezTo>
                    <a:pt x="15068" y="2788"/>
                    <a:pt x="17036" y="2583"/>
                    <a:pt x="18933" y="2059"/>
                  </a:cubicBezTo>
                  <a:lnTo>
                    <a:pt x="18763" y="1062"/>
                  </a:lnTo>
                  <a:cubicBezTo>
                    <a:pt x="16921" y="1550"/>
                    <a:pt x="15012" y="1743"/>
                    <a:pt x="13080" y="1743"/>
                  </a:cubicBezTo>
                  <a:cubicBezTo>
                    <a:pt x="9890" y="1743"/>
                    <a:pt x="6635" y="1219"/>
                    <a:pt x="3503" y="637"/>
                  </a:cubicBezTo>
                  <a:cubicBezTo>
                    <a:pt x="2378" y="425"/>
                    <a:pt x="1274" y="213"/>
                    <a:pt x="149" y="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894;p43">
              <a:extLst>
                <a:ext uri="{FF2B5EF4-FFF2-40B4-BE49-F238E27FC236}">
                  <a16:creationId xmlns:a16="http://schemas.microsoft.com/office/drawing/2014/main" id="{54A75305-E067-4868-8905-A0A44D0E1909}"/>
                </a:ext>
              </a:extLst>
            </p:cNvPr>
            <p:cNvSpPr/>
            <p:nvPr/>
          </p:nvSpPr>
          <p:spPr>
            <a:xfrm>
              <a:off x="1948767" y="2238349"/>
              <a:ext cx="402871" cy="223389"/>
            </a:xfrm>
            <a:custGeom>
              <a:avLst/>
              <a:gdLst/>
              <a:ahLst/>
              <a:cxnLst/>
              <a:rect l="l" t="t" r="r" b="b"/>
              <a:pathLst>
                <a:path w="22329" h="12383" extrusionOk="0">
                  <a:moveTo>
                    <a:pt x="2250" y="0"/>
                  </a:moveTo>
                  <a:lnTo>
                    <a:pt x="2250" y="0"/>
                  </a:lnTo>
                  <a:cubicBezTo>
                    <a:pt x="1868" y="2653"/>
                    <a:pt x="1" y="8978"/>
                    <a:pt x="2739" y="10931"/>
                  </a:cubicBezTo>
                  <a:cubicBezTo>
                    <a:pt x="3248" y="11270"/>
                    <a:pt x="3800" y="11483"/>
                    <a:pt x="4394" y="11589"/>
                  </a:cubicBezTo>
                  <a:cubicBezTo>
                    <a:pt x="6684" y="12117"/>
                    <a:pt x="9024" y="12383"/>
                    <a:pt x="11365" y="12383"/>
                  </a:cubicBezTo>
                  <a:cubicBezTo>
                    <a:pt x="13820" y="12383"/>
                    <a:pt x="16277" y="12091"/>
                    <a:pt x="18678" y="11504"/>
                  </a:cubicBezTo>
                  <a:cubicBezTo>
                    <a:pt x="20121" y="11164"/>
                    <a:pt x="21501" y="10591"/>
                    <a:pt x="21862" y="9084"/>
                  </a:cubicBezTo>
                  <a:cubicBezTo>
                    <a:pt x="22329" y="7132"/>
                    <a:pt x="21841" y="4776"/>
                    <a:pt x="21501" y="2866"/>
                  </a:cubicBezTo>
                  <a:lnTo>
                    <a:pt x="21183" y="1061"/>
                  </a:lnTo>
                  <a:cubicBezTo>
                    <a:pt x="19295" y="1585"/>
                    <a:pt x="17328" y="1790"/>
                    <a:pt x="15332" y="1790"/>
                  </a:cubicBezTo>
                  <a:cubicBezTo>
                    <a:pt x="12145" y="1790"/>
                    <a:pt x="8885" y="1267"/>
                    <a:pt x="5753" y="679"/>
                  </a:cubicBezTo>
                  <a:cubicBezTo>
                    <a:pt x="4585" y="467"/>
                    <a:pt x="3418" y="234"/>
                    <a:pt x="2250" y="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895;p43">
              <a:extLst>
                <a:ext uri="{FF2B5EF4-FFF2-40B4-BE49-F238E27FC236}">
                  <a16:creationId xmlns:a16="http://schemas.microsoft.com/office/drawing/2014/main" id="{5CCE461E-F22C-4C8D-82AD-F94546AD9B44}"/>
                </a:ext>
              </a:extLst>
            </p:cNvPr>
            <p:cNvSpPr/>
            <p:nvPr/>
          </p:nvSpPr>
          <p:spPr>
            <a:xfrm>
              <a:off x="2001992" y="2144920"/>
              <a:ext cx="316718" cy="50692"/>
            </a:xfrm>
            <a:custGeom>
              <a:avLst/>
              <a:gdLst/>
              <a:ahLst/>
              <a:cxnLst/>
              <a:rect l="l" t="t" r="r" b="b"/>
              <a:pathLst>
                <a:path w="17554" h="2810" extrusionOk="0">
                  <a:moveTo>
                    <a:pt x="213" y="0"/>
                  </a:moveTo>
                  <a:cubicBezTo>
                    <a:pt x="149" y="340"/>
                    <a:pt x="65" y="680"/>
                    <a:pt x="1" y="998"/>
                  </a:cubicBezTo>
                  <a:cubicBezTo>
                    <a:pt x="1189" y="1231"/>
                    <a:pt x="2378" y="1465"/>
                    <a:pt x="3545" y="1698"/>
                  </a:cubicBezTo>
                  <a:cubicBezTo>
                    <a:pt x="6708" y="2279"/>
                    <a:pt x="9979" y="2809"/>
                    <a:pt x="13177" y="2809"/>
                  </a:cubicBezTo>
                  <a:cubicBezTo>
                    <a:pt x="14657" y="2809"/>
                    <a:pt x="16123" y="2695"/>
                    <a:pt x="17554" y="2420"/>
                  </a:cubicBezTo>
                  <a:cubicBezTo>
                    <a:pt x="17511" y="2080"/>
                    <a:pt x="17447" y="1741"/>
                    <a:pt x="17384" y="1401"/>
                  </a:cubicBezTo>
                  <a:cubicBezTo>
                    <a:pt x="16004" y="1650"/>
                    <a:pt x="14595" y="1753"/>
                    <a:pt x="13171" y="1753"/>
                  </a:cubicBezTo>
                  <a:cubicBezTo>
                    <a:pt x="9972" y="1753"/>
                    <a:pt x="6703" y="1231"/>
                    <a:pt x="3545" y="658"/>
                  </a:cubicBezTo>
                  <a:cubicBezTo>
                    <a:pt x="2442" y="446"/>
                    <a:pt x="1317" y="213"/>
                    <a:pt x="213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896;p43">
              <a:extLst>
                <a:ext uri="{FF2B5EF4-FFF2-40B4-BE49-F238E27FC236}">
                  <a16:creationId xmlns:a16="http://schemas.microsoft.com/office/drawing/2014/main" id="{E60A70EB-E98D-4F44-B2BE-948CDFDE03CF}"/>
                </a:ext>
              </a:extLst>
            </p:cNvPr>
            <p:cNvSpPr/>
            <p:nvPr/>
          </p:nvSpPr>
          <p:spPr>
            <a:xfrm>
              <a:off x="2115353" y="2101498"/>
              <a:ext cx="29878" cy="28124"/>
            </a:xfrm>
            <a:custGeom>
              <a:avLst/>
              <a:gdLst/>
              <a:ahLst/>
              <a:cxnLst/>
              <a:rect l="l" t="t" r="r" b="b"/>
              <a:pathLst>
                <a:path w="1656" h="1559" extrusionOk="0">
                  <a:moveTo>
                    <a:pt x="222" y="1"/>
                  </a:moveTo>
                  <a:cubicBezTo>
                    <a:pt x="168" y="1"/>
                    <a:pt x="115" y="3"/>
                    <a:pt x="64" y="9"/>
                  </a:cubicBezTo>
                  <a:cubicBezTo>
                    <a:pt x="43" y="30"/>
                    <a:pt x="22" y="30"/>
                    <a:pt x="0" y="52"/>
                  </a:cubicBezTo>
                  <a:cubicBezTo>
                    <a:pt x="0" y="73"/>
                    <a:pt x="0" y="94"/>
                    <a:pt x="0" y="115"/>
                  </a:cubicBezTo>
                  <a:cubicBezTo>
                    <a:pt x="64" y="412"/>
                    <a:pt x="149" y="688"/>
                    <a:pt x="319" y="964"/>
                  </a:cubicBezTo>
                  <a:cubicBezTo>
                    <a:pt x="361" y="1028"/>
                    <a:pt x="573" y="1558"/>
                    <a:pt x="680" y="1558"/>
                  </a:cubicBezTo>
                  <a:cubicBezTo>
                    <a:pt x="701" y="1558"/>
                    <a:pt x="722" y="1537"/>
                    <a:pt x="743" y="1516"/>
                  </a:cubicBezTo>
                  <a:cubicBezTo>
                    <a:pt x="892" y="1325"/>
                    <a:pt x="1083" y="1134"/>
                    <a:pt x="1231" y="943"/>
                  </a:cubicBezTo>
                  <a:cubicBezTo>
                    <a:pt x="1380" y="773"/>
                    <a:pt x="1528" y="582"/>
                    <a:pt x="1635" y="370"/>
                  </a:cubicBezTo>
                  <a:cubicBezTo>
                    <a:pt x="1656" y="349"/>
                    <a:pt x="1656" y="306"/>
                    <a:pt x="1635" y="264"/>
                  </a:cubicBezTo>
                  <a:cubicBezTo>
                    <a:pt x="1613" y="264"/>
                    <a:pt x="1592" y="243"/>
                    <a:pt x="1592" y="243"/>
                  </a:cubicBezTo>
                  <a:lnTo>
                    <a:pt x="1486" y="221"/>
                  </a:lnTo>
                  <a:cubicBezTo>
                    <a:pt x="1210" y="158"/>
                    <a:pt x="955" y="94"/>
                    <a:pt x="680" y="52"/>
                  </a:cubicBezTo>
                  <a:cubicBezTo>
                    <a:pt x="524" y="20"/>
                    <a:pt x="369" y="1"/>
                    <a:pt x="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897;p43">
              <a:extLst>
                <a:ext uri="{FF2B5EF4-FFF2-40B4-BE49-F238E27FC236}">
                  <a16:creationId xmlns:a16="http://schemas.microsoft.com/office/drawing/2014/main" id="{22317915-4057-4E84-9E9A-08EE31D43EFF}"/>
                </a:ext>
              </a:extLst>
            </p:cNvPr>
            <p:cNvSpPr/>
            <p:nvPr/>
          </p:nvSpPr>
          <p:spPr>
            <a:xfrm>
              <a:off x="2168200" y="2109435"/>
              <a:ext cx="30275" cy="28233"/>
            </a:xfrm>
            <a:custGeom>
              <a:avLst/>
              <a:gdLst/>
              <a:ahLst/>
              <a:cxnLst/>
              <a:rect l="l" t="t" r="r" b="b"/>
              <a:pathLst>
                <a:path w="1678" h="1565" extrusionOk="0">
                  <a:moveTo>
                    <a:pt x="326" y="1"/>
                  </a:moveTo>
                  <a:cubicBezTo>
                    <a:pt x="240" y="1"/>
                    <a:pt x="152" y="6"/>
                    <a:pt x="64" y="15"/>
                  </a:cubicBezTo>
                  <a:cubicBezTo>
                    <a:pt x="43" y="15"/>
                    <a:pt x="43" y="36"/>
                    <a:pt x="22" y="36"/>
                  </a:cubicBezTo>
                  <a:cubicBezTo>
                    <a:pt x="0" y="57"/>
                    <a:pt x="0" y="78"/>
                    <a:pt x="22" y="100"/>
                  </a:cubicBezTo>
                  <a:cubicBezTo>
                    <a:pt x="64" y="397"/>
                    <a:pt x="170" y="694"/>
                    <a:pt x="319" y="949"/>
                  </a:cubicBezTo>
                  <a:cubicBezTo>
                    <a:pt x="361" y="1034"/>
                    <a:pt x="595" y="1564"/>
                    <a:pt x="679" y="1564"/>
                  </a:cubicBezTo>
                  <a:cubicBezTo>
                    <a:pt x="701" y="1543"/>
                    <a:pt x="743" y="1543"/>
                    <a:pt x="743" y="1500"/>
                  </a:cubicBezTo>
                  <a:cubicBezTo>
                    <a:pt x="913" y="1309"/>
                    <a:pt x="1083" y="1140"/>
                    <a:pt x="1253" y="927"/>
                  </a:cubicBezTo>
                  <a:cubicBezTo>
                    <a:pt x="1401" y="758"/>
                    <a:pt x="1528" y="567"/>
                    <a:pt x="1656" y="376"/>
                  </a:cubicBezTo>
                  <a:cubicBezTo>
                    <a:pt x="1656" y="333"/>
                    <a:pt x="1677" y="291"/>
                    <a:pt x="1656" y="269"/>
                  </a:cubicBezTo>
                  <a:cubicBezTo>
                    <a:pt x="1635" y="248"/>
                    <a:pt x="1613" y="248"/>
                    <a:pt x="1592" y="248"/>
                  </a:cubicBezTo>
                  <a:lnTo>
                    <a:pt x="1486" y="227"/>
                  </a:lnTo>
                  <a:cubicBezTo>
                    <a:pt x="1231" y="163"/>
                    <a:pt x="955" y="100"/>
                    <a:pt x="679" y="36"/>
                  </a:cubicBezTo>
                  <a:cubicBezTo>
                    <a:pt x="568" y="11"/>
                    <a:pt x="448" y="1"/>
                    <a:pt x="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898;p43">
              <a:extLst>
                <a:ext uri="{FF2B5EF4-FFF2-40B4-BE49-F238E27FC236}">
                  <a16:creationId xmlns:a16="http://schemas.microsoft.com/office/drawing/2014/main" id="{31036B03-25DB-4784-8A12-6E0821FF3070}"/>
                </a:ext>
              </a:extLst>
            </p:cNvPr>
            <p:cNvSpPr/>
            <p:nvPr/>
          </p:nvSpPr>
          <p:spPr>
            <a:xfrm>
              <a:off x="2218358" y="2112376"/>
              <a:ext cx="29896" cy="26825"/>
            </a:xfrm>
            <a:custGeom>
              <a:avLst/>
              <a:gdLst/>
              <a:ahLst/>
              <a:cxnLst/>
              <a:rect l="l" t="t" r="r" b="b"/>
              <a:pathLst>
                <a:path w="1657" h="1487" extrusionOk="0">
                  <a:moveTo>
                    <a:pt x="1465" y="0"/>
                  </a:moveTo>
                  <a:cubicBezTo>
                    <a:pt x="1211" y="0"/>
                    <a:pt x="935" y="22"/>
                    <a:pt x="659" y="22"/>
                  </a:cubicBezTo>
                  <a:cubicBezTo>
                    <a:pt x="446" y="22"/>
                    <a:pt x="234" y="43"/>
                    <a:pt x="43" y="128"/>
                  </a:cubicBezTo>
                  <a:cubicBezTo>
                    <a:pt x="22" y="128"/>
                    <a:pt x="22" y="149"/>
                    <a:pt x="1" y="149"/>
                  </a:cubicBezTo>
                  <a:cubicBezTo>
                    <a:pt x="1" y="170"/>
                    <a:pt x="1" y="191"/>
                    <a:pt x="1" y="213"/>
                  </a:cubicBezTo>
                  <a:cubicBezTo>
                    <a:pt x="128" y="510"/>
                    <a:pt x="277" y="764"/>
                    <a:pt x="489" y="977"/>
                  </a:cubicBezTo>
                  <a:cubicBezTo>
                    <a:pt x="551" y="1039"/>
                    <a:pt x="877" y="1487"/>
                    <a:pt x="971" y="1487"/>
                  </a:cubicBezTo>
                  <a:cubicBezTo>
                    <a:pt x="973" y="1487"/>
                    <a:pt x="975" y="1487"/>
                    <a:pt x="977" y="1486"/>
                  </a:cubicBezTo>
                  <a:cubicBezTo>
                    <a:pt x="998" y="1465"/>
                    <a:pt x="1019" y="1444"/>
                    <a:pt x="1041" y="1422"/>
                  </a:cubicBezTo>
                  <a:cubicBezTo>
                    <a:pt x="1147" y="1189"/>
                    <a:pt x="1274" y="977"/>
                    <a:pt x="1380" y="743"/>
                  </a:cubicBezTo>
                  <a:cubicBezTo>
                    <a:pt x="1486" y="531"/>
                    <a:pt x="1593" y="319"/>
                    <a:pt x="1656" y="106"/>
                  </a:cubicBezTo>
                  <a:cubicBezTo>
                    <a:pt x="1656" y="64"/>
                    <a:pt x="1656" y="22"/>
                    <a:pt x="16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899;p43">
              <a:extLst>
                <a:ext uri="{FF2B5EF4-FFF2-40B4-BE49-F238E27FC236}">
                  <a16:creationId xmlns:a16="http://schemas.microsoft.com/office/drawing/2014/main" id="{B06DA819-F17B-4B39-B6DF-E269E27624B2}"/>
                </a:ext>
              </a:extLst>
            </p:cNvPr>
            <p:cNvSpPr/>
            <p:nvPr/>
          </p:nvSpPr>
          <p:spPr>
            <a:xfrm>
              <a:off x="2262779" y="2105484"/>
              <a:ext cx="29518" cy="28016"/>
            </a:xfrm>
            <a:custGeom>
              <a:avLst/>
              <a:gdLst/>
              <a:ahLst/>
              <a:cxnLst/>
              <a:rect l="l" t="t" r="r" b="b"/>
              <a:pathLst>
                <a:path w="1636" h="1553" extrusionOk="0">
                  <a:moveTo>
                    <a:pt x="1550" y="0"/>
                  </a:moveTo>
                  <a:lnTo>
                    <a:pt x="1444" y="22"/>
                  </a:lnTo>
                  <a:cubicBezTo>
                    <a:pt x="1168" y="43"/>
                    <a:pt x="892" y="85"/>
                    <a:pt x="616" y="149"/>
                  </a:cubicBezTo>
                  <a:cubicBezTo>
                    <a:pt x="404" y="170"/>
                    <a:pt x="213" y="234"/>
                    <a:pt x="43" y="340"/>
                  </a:cubicBezTo>
                  <a:cubicBezTo>
                    <a:pt x="22" y="340"/>
                    <a:pt x="1" y="361"/>
                    <a:pt x="1" y="382"/>
                  </a:cubicBezTo>
                  <a:cubicBezTo>
                    <a:pt x="1" y="404"/>
                    <a:pt x="1" y="425"/>
                    <a:pt x="1" y="446"/>
                  </a:cubicBezTo>
                  <a:cubicBezTo>
                    <a:pt x="171" y="701"/>
                    <a:pt x="362" y="934"/>
                    <a:pt x="595" y="1125"/>
                  </a:cubicBezTo>
                  <a:cubicBezTo>
                    <a:pt x="656" y="1186"/>
                    <a:pt x="1042" y="1553"/>
                    <a:pt x="1153" y="1553"/>
                  </a:cubicBezTo>
                  <a:cubicBezTo>
                    <a:pt x="1159" y="1553"/>
                    <a:pt x="1164" y="1552"/>
                    <a:pt x="1168" y="1550"/>
                  </a:cubicBezTo>
                  <a:cubicBezTo>
                    <a:pt x="1189" y="1528"/>
                    <a:pt x="1211" y="1507"/>
                    <a:pt x="1211" y="1486"/>
                  </a:cubicBezTo>
                  <a:cubicBezTo>
                    <a:pt x="1295" y="1253"/>
                    <a:pt x="1402" y="1019"/>
                    <a:pt x="1465" y="764"/>
                  </a:cubicBezTo>
                  <a:cubicBezTo>
                    <a:pt x="1550" y="552"/>
                    <a:pt x="1593" y="319"/>
                    <a:pt x="1635" y="85"/>
                  </a:cubicBezTo>
                  <a:cubicBezTo>
                    <a:pt x="1635" y="64"/>
                    <a:pt x="1635" y="22"/>
                    <a:pt x="16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900;p43">
              <a:extLst>
                <a:ext uri="{FF2B5EF4-FFF2-40B4-BE49-F238E27FC236}">
                  <a16:creationId xmlns:a16="http://schemas.microsoft.com/office/drawing/2014/main" id="{A69B336A-DDE7-45BC-AB0B-3DC622236BEF}"/>
                </a:ext>
              </a:extLst>
            </p:cNvPr>
            <p:cNvSpPr/>
            <p:nvPr/>
          </p:nvSpPr>
          <p:spPr>
            <a:xfrm>
              <a:off x="1712988" y="2219966"/>
              <a:ext cx="837407" cy="284365"/>
            </a:xfrm>
            <a:custGeom>
              <a:avLst/>
              <a:gdLst/>
              <a:ahLst/>
              <a:cxnLst/>
              <a:rect l="l" t="t" r="r" b="b"/>
              <a:pathLst>
                <a:path w="46413" h="15763" extrusionOk="0">
                  <a:moveTo>
                    <a:pt x="5622" y="0"/>
                  </a:moveTo>
                  <a:cubicBezTo>
                    <a:pt x="1" y="0"/>
                    <a:pt x="6833" y="8834"/>
                    <a:pt x="8017" y="10018"/>
                  </a:cubicBezTo>
                  <a:cubicBezTo>
                    <a:pt x="10437" y="12523"/>
                    <a:pt x="12729" y="14560"/>
                    <a:pt x="16083" y="15303"/>
                  </a:cubicBezTo>
                  <a:cubicBezTo>
                    <a:pt x="17823" y="15707"/>
                    <a:pt x="19648" y="15728"/>
                    <a:pt x="21452" y="15749"/>
                  </a:cubicBezTo>
                  <a:cubicBezTo>
                    <a:pt x="22223" y="15758"/>
                    <a:pt x="22995" y="15762"/>
                    <a:pt x="23767" y="15762"/>
                  </a:cubicBezTo>
                  <a:cubicBezTo>
                    <a:pt x="26696" y="15762"/>
                    <a:pt x="29635" y="15701"/>
                    <a:pt x="32574" y="15600"/>
                  </a:cubicBezTo>
                  <a:cubicBezTo>
                    <a:pt x="35588" y="15494"/>
                    <a:pt x="38198" y="15261"/>
                    <a:pt x="40469" y="12438"/>
                  </a:cubicBezTo>
                  <a:cubicBezTo>
                    <a:pt x="42634" y="9785"/>
                    <a:pt x="44396" y="6856"/>
                    <a:pt x="45733" y="3715"/>
                  </a:cubicBezTo>
                  <a:cubicBezTo>
                    <a:pt x="46115" y="2823"/>
                    <a:pt x="46412" y="1614"/>
                    <a:pt x="45606" y="1083"/>
                  </a:cubicBezTo>
                  <a:cubicBezTo>
                    <a:pt x="45351" y="940"/>
                    <a:pt x="45061" y="868"/>
                    <a:pt x="44761" y="868"/>
                  </a:cubicBezTo>
                  <a:cubicBezTo>
                    <a:pt x="44661" y="868"/>
                    <a:pt x="44560" y="876"/>
                    <a:pt x="44460" y="892"/>
                  </a:cubicBezTo>
                  <a:cubicBezTo>
                    <a:pt x="40958" y="1168"/>
                    <a:pt x="38220" y="3991"/>
                    <a:pt x="34909" y="5158"/>
                  </a:cubicBezTo>
                  <a:cubicBezTo>
                    <a:pt x="33126" y="5774"/>
                    <a:pt x="31216" y="5922"/>
                    <a:pt x="29348" y="6049"/>
                  </a:cubicBezTo>
                  <a:cubicBezTo>
                    <a:pt x="27837" y="6152"/>
                    <a:pt x="26286" y="6223"/>
                    <a:pt x="24724" y="6223"/>
                  </a:cubicBezTo>
                  <a:cubicBezTo>
                    <a:pt x="20143" y="6223"/>
                    <a:pt x="15465" y="5612"/>
                    <a:pt x="11413" y="3396"/>
                  </a:cubicBezTo>
                  <a:cubicBezTo>
                    <a:pt x="10607" y="2951"/>
                    <a:pt x="9843" y="2441"/>
                    <a:pt x="9121" y="1889"/>
                  </a:cubicBezTo>
                  <a:cubicBezTo>
                    <a:pt x="8081" y="1040"/>
                    <a:pt x="7020" y="22"/>
                    <a:pt x="5683" y="0"/>
                  </a:cubicBezTo>
                  <a:cubicBezTo>
                    <a:pt x="5662" y="0"/>
                    <a:pt x="5642" y="0"/>
                    <a:pt x="5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901;p43">
              <a:extLst>
                <a:ext uri="{FF2B5EF4-FFF2-40B4-BE49-F238E27FC236}">
                  <a16:creationId xmlns:a16="http://schemas.microsoft.com/office/drawing/2014/main" id="{CD73EF0B-9DEA-4E0B-8B40-0C913241AA9E}"/>
                </a:ext>
              </a:extLst>
            </p:cNvPr>
            <p:cNvSpPr/>
            <p:nvPr/>
          </p:nvSpPr>
          <p:spPr>
            <a:xfrm>
              <a:off x="1772997" y="2215366"/>
              <a:ext cx="806500" cy="150887"/>
            </a:xfrm>
            <a:custGeom>
              <a:avLst/>
              <a:gdLst/>
              <a:ahLst/>
              <a:cxnLst/>
              <a:rect l="l" t="t" r="r" b="b"/>
              <a:pathLst>
                <a:path w="44700" h="8364" fill="none" extrusionOk="0">
                  <a:moveTo>
                    <a:pt x="1" y="1"/>
                  </a:moveTo>
                  <a:cubicBezTo>
                    <a:pt x="3227" y="4840"/>
                    <a:pt x="9361" y="6793"/>
                    <a:pt x="15112" y="7663"/>
                  </a:cubicBezTo>
                  <a:cubicBezTo>
                    <a:pt x="17320" y="8024"/>
                    <a:pt x="19570" y="8236"/>
                    <a:pt x="21798" y="8278"/>
                  </a:cubicBezTo>
                  <a:cubicBezTo>
                    <a:pt x="30076" y="8363"/>
                    <a:pt x="38120" y="5668"/>
                    <a:pt x="44699" y="637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902;p43">
              <a:extLst>
                <a:ext uri="{FF2B5EF4-FFF2-40B4-BE49-F238E27FC236}">
                  <a16:creationId xmlns:a16="http://schemas.microsoft.com/office/drawing/2014/main" id="{2E9B2D32-0EEA-4AA5-9C39-444B43C8D479}"/>
                </a:ext>
              </a:extLst>
            </p:cNvPr>
            <p:cNvSpPr/>
            <p:nvPr/>
          </p:nvSpPr>
          <p:spPr>
            <a:xfrm>
              <a:off x="1761504" y="2239486"/>
              <a:ext cx="827176" cy="152799"/>
            </a:xfrm>
            <a:custGeom>
              <a:avLst/>
              <a:gdLst/>
              <a:ahLst/>
              <a:cxnLst/>
              <a:rect l="l" t="t" r="r" b="b"/>
              <a:pathLst>
                <a:path w="45846" h="8470" fill="none" extrusionOk="0">
                  <a:moveTo>
                    <a:pt x="1" y="1"/>
                  </a:moveTo>
                  <a:cubicBezTo>
                    <a:pt x="3312" y="4904"/>
                    <a:pt x="9594" y="6878"/>
                    <a:pt x="15495" y="7769"/>
                  </a:cubicBezTo>
                  <a:cubicBezTo>
                    <a:pt x="17766" y="8130"/>
                    <a:pt x="20058" y="8321"/>
                    <a:pt x="22372" y="8385"/>
                  </a:cubicBezTo>
                  <a:cubicBezTo>
                    <a:pt x="30840" y="8469"/>
                    <a:pt x="39096" y="5753"/>
                    <a:pt x="45846" y="638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903;p43">
              <a:extLst>
                <a:ext uri="{FF2B5EF4-FFF2-40B4-BE49-F238E27FC236}">
                  <a16:creationId xmlns:a16="http://schemas.microsoft.com/office/drawing/2014/main" id="{68E3A441-30E3-4BA6-9606-7B564871CEB2}"/>
                </a:ext>
              </a:extLst>
            </p:cNvPr>
            <p:cNvSpPr/>
            <p:nvPr/>
          </p:nvSpPr>
          <p:spPr>
            <a:xfrm>
              <a:off x="2105015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6" y="0"/>
                    <a:pt x="0" y="276"/>
                    <a:pt x="0" y="616"/>
                  </a:cubicBezTo>
                  <a:cubicBezTo>
                    <a:pt x="0" y="955"/>
                    <a:pt x="276" y="1231"/>
                    <a:pt x="616" y="1231"/>
                  </a:cubicBezTo>
                  <a:cubicBezTo>
                    <a:pt x="955" y="1231"/>
                    <a:pt x="1231" y="955"/>
                    <a:pt x="1231" y="616"/>
                  </a:cubicBezTo>
                  <a:cubicBezTo>
                    <a:pt x="1231" y="276"/>
                    <a:pt x="955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904;p43">
              <a:extLst>
                <a:ext uri="{FF2B5EF4-FFF2-40B4-BE49-F238E27FC236}">
                  <a16:creationId xmlns:a16="http://schemas.microsoft.com/office/drawing/2014/main" id="{D0D1A60A-CC2E-4D37-BEFA-B40AF20A3A15}"/>
                </a:ext>
              </a:extLst>
            </p:cNvPr>
            <p:cNvSpPr/>
            <p:nvPr/>
          </p:nvSpPr>
          <p:spPr>
            <a:xfrm>
              <a:off x="2196527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7" y="0"/>
                    <a:pt x="1" y="276"/>
                    <a:pt x="1" y="616"/>
                  </a:cubicBezTo>
                  <a:cubicBezTo>
                    <a:pt x="1" y="955"/>
                    <a:pt x="277" y="1231"/>
                    <a:pt x="616" y="1231"/>
                  </a:cubicBezTo>
                  <a:cubicBezTo>
                    <a:pt x="956" y="1231"/>
                    <a:pt x="1232" y="955"/>
                    <a:pt x="1232" y="616"/>
                  </a:cubicBezTo>
                  <a:cubicBezTo>
                    <a:pt x="1232" y="276"/>
                    <a:pt x="956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905;p43">
              <a:extLst>
                <a:ext uri="{FF2B5EF4-FFF2-40B4-BE49-F238E27FC236}">
                  <a16:creationId xmlns:a16="http://schemas.microsoft.com/office/drawing/2014/main" id="{1666C6BE-8583-495E-A717-49BD216E99C6}"/>
                </a:ext>
              </a:extLst>
            </p:cNvPr>
            <p:cNvSpPr/>
            <p:nvPr/>
          </p:nvSpPr>
          <p:spPr>
            <a:xfrm>
              <a:off x="2288435" y="2395784"/>
              <a:ext cx="26071" cy="22532"/>
            </a:xfrm>
            <a:custGeom>
              <a:avLst/>
              <a:gdLst/>
              <a:ahLst/>
              <a:cxnLst/>
              <a:rect l="l" t="t" r="r" b="b"/>
              <a:pathLst>
                <a:path w="1445" h="1249" extrusionOk="0">
                  <a:moveTo>
                    <a:pt x="810" y="1"/>
                  </a:moveTo>
                  <a:cubicBezTo>
                    <a:pt x="658" y="1"/>
                    <a:pt x="505" y="58"/>
                    <a:pt x="383" y="188"/>
                  </a:cubicBezTo>
                  <a:cubicBezTo>
                    <a:pt x="1" y="570"/>
                    <a:pt x="277" y="1228"/>
                    <a:pt x="829" y="1249"/>
                  </a:cubicBezTo>
                  <a:cubicBezTo>
                    <a:pt x="1168" y="1249"/>
                    <a:pt x="1444" y="973"/>
                    <a:pt x="1444" y="633"/>
                  </a:cubicBezTo>
                  <a:cubicBezTo>
                    <a:pt x="1444" y="258"/>
                    <a:pt x="1131" y="1"/>
                    <a:pt x="81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906;p43">
              <a:extLst>
                <a:ext uri="{FF2B5EF4-FFF2-40B4-BE49-F238E27FC236}">
                  <a16:creationId xmlns:a16="http://schemas.microsoft.com/office/drawing/2014/main" id="{FF113514-B91B-47CB-B6D7-289B987F768D}"/>
                </a:ext>
              </a:extLst>
            </p:cNvPr>
            <p:cNvSpPr/>
            <p:nvPr/>
          </p:nvSpPr>
          <p:spPr>
            <a:xfrm>
              <a:off x="2453488" y="2342350"/>
              <a:ext cx="26053" cy="22370"/>
            </a:xfrm>
            <a:custGeom>
              <a:avLst/>
              <a:gdLst/>
              <a:ahLst/>
              <a:cxnLst/>
              <a:rect l="l" t="t" r="r" b="b"/>
              <a:pathLst>
                <a:path w="1444" h="1240" extrusionOk="0">
                  <a:moveTo>
                    <a:pt x="818" y="1"/>
                  </a:moveTo>
                  <a:cubicBezTo>
                    <a:pt x="667" y="1"/>
                    <a:pt x="512" y="56"/>
                    <a:pt x="383" y="178"/>
                  </a:cubicBezTo>
                  <a:cubicBezTo>
                    <a:pt x="1" y="581"/>
                    <a:pt x="276" y="1239"/>
                    <a:pt x="828" y="1239"/>
                  </a:cubicBezTo>
                  <a:cubicBezTo>
                    <a:pt x="1168" y="1239"/>
                    <a:pt x="1444" y="963"/>
                    <a:pt x="1444" y="624"/>
                  </a:cubicBezTo>
                  <a:cubicBezTo>
                    <a:pt x="1444" y="249"/>
                    <a:pt x="1140" y="1"/>
                    <a:pt x="8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907;p43">
              <a:extLst>
                <a:ext uri="{FF2B5EF4-FFF2-40B4-BE49-F238E27FC236}">
                  <a16:creationId xmlns:a16="http://schemas.microsoft.com/office/drawing/2014/main" id="{5A80A898-D51B-43FD-9DBC-6E9FC7B2E1DF}"/>
                </a:ext>
              </a:extLst>
            </p:cNvPr>
            <p:cNvSpPr/>
            <p:nvPr/>
          </p:nvSpPr>
          <p:spPr>
            <a:xfrm>
              <a:off x="2372694" y="2375796"/>
              <a:ext cx="26053" cy="22225"/>
            </a:xfrm>
            <a:custGeom>
              <a:avLst/>
              <a:gdLst/>
              <a:ahLst/>
              <a:cxnLst/>
              <a:rect l="l" t="t" r="r" b="b"/>
              <a:pathLst>
                <a:path w="1444" h="1232" extrusionOk="0">
                  <a:moveTo>
                    <a:pt x="830" y="0"/>
                  </a:moveTo>
                  <a:cubicBezTo>
                    <a:pt x="675" y="0"/>
                    <a:pt x="515" y="59"/>
                    <a:pt x="382" y="192"/>
                  </a:cubicBezTo>
                  <a:cubicBezTo>
                    <a:pt x="0" y="574"/>
                    <a:pt x="276" y="1232"/>
                    <a:pt x="828" y="1232"/>
                  </a:cubicBezTo>
                  <a:cubicBezTo>
                    <a:pt x="1168" y="1232"/>
                    <a:pt x="1443" y="956"/>
                    <a:pt x="1443" y="616"/>
                  </a:cubicBezTo>
                  <a:cubicBezTo>
                    <a:pt x="1443" y="246"/>
                    <a:pt x="1147" y="0"/>
                    <a:pt x="8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" name="Google Shape;2908;p43">
            <a:extLst>
              <a:ext uri="{FF2B5EF4-FFF2-40B4-BE49-F238E27FC236}">
                <a16:creationId xmlns:a16="http://schemas.microsoft.com/office/drawing/2014/main" id="{4A1A2661-9CF5-49D1-B45C-DE617CBBDE0E}"/>
              </a:ext>
            </a:extLst>
          </p:cNvPr>
          <p:cNvSpPr/>
          <p:nvPr/>
        </p:nvSpPr>
        <p:spPr>
          <a:xfrm>
            <a:off x="5027208" y="6827347"/>
            <a:ext cx="1263264" cy="447536"/>
          </a:xfrm>
          <a:custGeom>
            <a:avLst/>
            <a:gdLst/>
            <a:ahLst/>
            <a:cxnLst/>
            <a:rect l="l" t="t" r="r" b="b"/>
            <a:pathLst>
              <a:path w="26256" h="9303" extrusionOk="0">
                <a:moveTo>
                  <a:pt x="15658" y="1"/>
                </a:moveTo>
                <a:cubicBezTo>
                  <a:pt x="15604" y="1"/>
                  <a:pt x="15549" y="2"/>
                  <a:pt x="15494" y="6"/>
                </a:cubicBezTo>
                <a:cubicBezTo>
                  <a:pt x="14327" y="112"/>
                  <a:pt x="13860" y="1534"/>
                  <a:pt x="13032" y="1662"/>
                </a:cubicBezTo>
                <a:cubicBezTo>
                  <a:pt x="12972" y="1673"/>
                  <a:pt x="12912" y="1678"/>
                  <a:pt x="12853" y="1678"/>
                </a:cubicBezTo>
                <a:cubicBezTo>
                  <a:pt x="11917" y="1678"/>
                  <a:pt x="11141" y="338"/>
                  <a:pt x="10103" y="218"/>
                </a:cubicBezTo>
                <a:cubicBezTo>
                  <a:pt x="10029" y="208"/>
                  <a:pt x="9953" y="202"/>
                  <a:pt x="9877" y="202"/>
                </a:cubicBezTo>
                <a:cubicBezTo>
                  <a:pt x="9650" y="202"/>
                  <a:pt x="9419" y="250"/>
                  <a:pt x="9212" y="346"/>
                </a:cubicBezTo>
                <a:cubicBezTo>
                  <a:pt x="8596" y="622"/>
                  <a:pt x="8087" y="1110"/>
                  <a:pt x="7790" y="1704"/>
                </a:cubicBezTo>
                <a:cubicBezTo>
                  <a:pt x="7323" y="2574"/>
                  <a:pt x="7132" y="3551"/>
                  <a:pt x="6750" y="4463"/>
                </a:cubicBezTo>
                <a:cubicBezTo>
                  <a:pt x="6368" y="5355"/>
                  <a:pt x="5689" y="6246"/>
                  <a:pt x="4733" y="6416"/>
                </a:cubicBezTo>
                <a:cubicBezTo>
                  <a:pt x="4609" y="6439"/>
                  <a:pt x="4484" y="6450"/>
                  <a:pt x="4360" y="6450"/>
                </a:cubicBezTo>
                <a:cubicBezTo>
                  <a:pt x="3575" y="6450"/>
                  <a:pt x="2810" y="6013"/>
                  <a:pt x="2187" y="5482"/>
                </a:cubicBezTo>
                <a:cubicBezTo>
                  <a:pt x="1486" y="4888"/>
                  <a:pt x="892" y="4187"/>
                  <a:pt x="64" y="3784"/>
                </a:cubicBezTo>
                <a:lnTo>
                  <a:pt x="64" y="3784"/>
                </a:lnTo>
                <a:cubicBezTo>
                  <a:pt x="0" y="6416"/>
                  <a:pt x="2653" y="7923"/>
                  <a:pt x="4903" y="8178"/>
                </a:cubicBezTo>
                <a:cubicBezTo>
                  <a:pt x="5292" y="8221"/>
                  <a:pt x="5680" y="8242"/>
                  <a:pt x="6066" y="8242"/>
                </a:cubicBezTo>
                <a:cubicBezTo>
                  <a:pt x="8909" y="8242"/>
                  <a:pt x="11648" y="7089"/>
                  <a:pt x="13648" y="5015"/>
                </a:cubicBezTo>
                <a:cubicBezTo>
                  <a:pt x="14982" y="7650"/>
                  <a:pt x="17928" y="9302"/>
                  <a:pt x="20859" y="9302"/>
                </a:cubicBezTo>
                <a:cubicBezTo>
                  <a:pt x="21658" y="9302"/>
                  <a:pt x="22456" y="9180"/>
                  <a:pt x="23220" y="8920"/>
                </a:cubicBezTo>
                <a:cubicBezTo>
                  <a:pt x="24663" y="8411"/>
                  <a:pt x="26255" y="7201"/>
                  <a:pt x="25873" y="5503"/>
                </a:cubicBezTo>
                <a:lnTo>
                  <a:pt x="25873" y="5503"/>
                </a:lnTo>
                <a:cubicBezTo>
                  <a:pt x="25151" y="5631"/>
                  <a:pt x="24663" y="6182"/>
                  <a:pt x="23963" y="6458"/>
                </a:cubicBezTo>
                <a:cubicBezTo>
                  <a:pt x="23708" y="6558"/>
                  <a:pt x="23445" y="6604"/>
                  <a:pt x="23182" y="6604"/>
                </a:cubicBezTo>
                <a:cubicBezTo>
                  <a:pt x="22217" y="6604"/>
                  <a:pt x="21243" y="5994"/>
                  <a:pt x="20609" y="5227"/>
                </a:cubicBezTo>
                <a:cubicBezTo>
                  <a:pt x="19782" y="4230"/>
                  <a:pt x="19336" y="2999"/>
                  <a:pt x="18614" y="1938"/>
                </a:cubicBezTo>
                <a:cubicBezTo>
                  <a:pt x="17944" y="901"/>
                  <a:pt x="16884" y="1"/>
                  <a:pt x="1565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8" name="Google Shape;2909;p43">
            <a:extLst>
              <a:ext uri="{FF2B5EF4-FFF2-40B4-BE49-F238E27FC236}">
                <a16:creationId xmlns:a16="http://schemas.microsoft.com/office/drawing/2014/main" id="{1BB5ED47-808E-4363-B3A6-DC491C4CF63D}"/>
              </a:ext>
            </a:extLst>
          </p:cNvPr>
          <p:cNvGrpSpPr/>
          <p:nvPr/>
        </p:nvGrpSpPr>
        <p:grpSpPr>
          <a:xfrm>
            <a:off x="2561066" y="2657846"/>
            <a:ext cx="1370461" cy="1567845"/>
            <a:chOff x="960399" y="996692"/>
            <a:chExt cx="513923" cy="587942"/>
          </a:xfrm>
        </p:grpSpPr>
        <p:sp>
          <p:nvSpPr>
            <p:cNvPr id="239" name="Google Shape;2910;p43">
              <a:extLst>
                <a:ext uri="{FF2B5EF4-FFF2-40B4-BE49-F238E27FC236}">
                  <a16:creationId xmlns:a16="http://schemas.microsoft.com/office/drawing/2014/main" id="{8E710F9A-9E58-44C7-BBD6-672D932182B5}"/>
                </a:ext>
              </a:extLst>
            </p:cNvPr>
            <p:cNvSpPr/>
            <p:nvPr/>
          </p:nvSpPr>
          <p:spPr>
            <a:xfrm>
              <a:off x="1063025" y="1249035"/>
              <a:ext cx="411297" cy="335598"/>
            </a:xfrm>
            <a:custGeom>
              <a:avLst/>
              <a:gdLst/>
              <a:ahLst/>
              <a:cxnLst/>
              <a:rect l="l" t="t" r="r" b="b"/>
              <a:pathLst>
                <a:path w="22796" h="18603" extrusionOk="0">
                  <a:moveTo>
                    <a:pt x="17967" y="1"/>
                  </a:moveTo>
                  <a:cubicBezTo>
                    <a:pt x="14591" y="1"/>
                    <a:pt x="12674" y="3541"/>
                    <a:pt x="11504" y="6512"/>
                  </a:cubicBezTo>
                  <a:cubicBezTo>
                    <a:pt x="10655" y="8677"/>
                    <a:pt x="9934" y="10927"/>
                    <a:pt x="8554" y="12773"/>
                  </a:cubicBezTo>
                  <a:cubicBezTo>
                    <a:pt x="7290" y="14484"/>
                    <a:pt x="5331" y="15821"/>
                    <a:pt x="3233" y="15821"/>
                  </a:cubicBezTo>
                  <a:cubicBezTo>
                    <a:pt x="3041" y="15821"/>
                    <a:pt x="2847" y="15810"/>
                    <a:pt x="2654" y="15787"/>
                  </a:cubicBezTo>
                  <a:cubicBezTo>
                    <a:pt x="2303" y="15738"/>
                    <a:pt x="1902" y="15683"/>
                    <a:pt x="1526" y="15683"/>
                  </a:cubicBezTo>
                  <a:cubicBezTo>
                    <a:pt x="925" y="15683"/>
                    <a:pt x="391" y="15824"/>
                    <a:pt x="234" y="16360"/>
                  </a:cubicBezTo>
                  <a:cubicBezTo>
                    <a:pt x="0" y="17124"/>
                    <a:pt x="913" y="17718"/>
                    <a:pt x="1698" y="17952"/>
                  </a:cubicBezTo>
                  <a:cubicBezTo>
                    <a:pt x="3172" y="18388"/>
                    <a:pt x="4683" y="18602"/>
                    <a:pt x="6186" y="18602"/>
                  </a:cubicBezTo>
                  <a:cubicBezTo>
                    <a:pt x="9508" y="18602"/>
                    <a:pt x="12789" y="17556"/>
                    <a:pt x="15537" y="15554"/>
                  </a:cubicBezTo>
                  <a:cubicBezTo>
                    <a:pt x="18020" y="13707"/>
                    <a:pt x="19951" y="10969"/>
                    <a:pt x="21119" y="8146"/>
                  </a:cubicBezTo>
                  <a:cubicBezTo>
                    <a:pt x="21904" y="6172"/>
                    <a:pt x="22796" y="2649"/>
                    <a:pt x="20970" y="1015"/>
                  </a:cubicBezTo>
                  <a:cubicBezTo>
                    <a:pt x="20546" y="633"/>
                    <a:pt x="20036" y="378"/>
                    <a:pt x="19506" y="229"/>
                  </a:cubicBezTo>
                  <a:cubicBezTo>
                    <a:pt x="18962" y="73"/>
                    <a:pt x="18450" y="1"/>
                    <a:pt x="17967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911;p43">
              <a:extLst>
                <a:ext uri="{FF2B5EF4-FFF2-40B4-BE49-F238E27FC236}">
                  <a16:creationId xmlns:a16="http://schemas.microsoft.com/office/drawing/2014/main" id="{C3F53F8C-3F17-4AB9-A4CA-0CEF28FCD22D}"/>
                </a:ext>
              </a:extLst>
            </p:cNvPr>
            <p:cNvSpPr/>
            <p:nvPr/>
          </p:nvSpPr>
          <p:spPr>
            <a:xfrm>
              <a:off x="1313094" y="1266246"/>
              <a:ext cx="96509" cy="63140"/>
            </a:xfrm>
            <a:custGeom>
              <a:avLst/>
              <a:gdLst/>
              <a:ahLst/>
              <a:cxnLst/>
              <a:rect l="l" t="t" r="r" b="b"/>
              <a:pathLst>
                <a:path w="5349" h="3500" extrusionOk="0">
                  <a:moveTo>
                    <a:pt x="3693" y="0"/>
                  </a:moveTo>
                  <a:cubicBezTo>
                    <a:pt x="2409" y="0"/>
                    <a:pt x="1107" y="748"/>
                    <a:pt x="425" y="1886"/>
                  </a:cubicBezTo>
                  <a:cubicBezTo>
                    <a:pt x="212" y="2226"/>
                    <a:pt x="64" y="2608"/>
                    <a:pt x="21" y="3011"/>
                  </a:cubicBezTo>
                  <a:cubicBezTo>
                    <a:pt x="0" y="3202"/>
                    <a:pt x="64" y="3478"/>
                    <a:pt x="255" y="3499"/>
                  </a:cubicBezTo>
                  <a:cubicBezTo>
                    <a:pt x="403" y="3499"/>
                    <a:pt x="552" y="3435"/>
                    <a:pt x="616" y="3308"/>
                  </a:cubicBezTo>
                  <a:cubicBezTo>
                    <a:pt x="870" y="3032"/>
                    <a:pt x="1061" y="2714"/>
                    <a:pt x="1274" y="2417"/>
                  </a:cubicBezTo>
                  <a:cubicBezTo>
                    <a:pt x="1740" y="1780"/>
                    <a:pt x="2377" y="1292"/>
                    <a:pt x="3099" y="973"/>
                  </a:cubicBezTo>
                  <a:cubicBezTo>
                    <a:pt x="3375" y="846"/>
                    <a:pt x="5349" y="867"/>
                    <a:pt x="5327" y="570"/>
                  </a:cubicBezTo>
                  <a:cubicBezTo>
                    <a:pt x="5327" y="485"/>
                    <a:pt x="5264" y="422"/>
                    <a:pt x="5179" y="379"/>
                  </a:cubicBezTo>
                  <a:cubicBezTo>
                    <a:pt x="4713" y="119"/>
                    <a:pt x="4204" y="0"/>
                    <a:pt x="369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912;p43">
              <a:extLst>
                <a:ext uri="{FF2B5EF4-FFF2-40B4-BE49-F238E27FC236}">
                  <a16:creationId xmlns:a16="http://schemas.microsoft.com/office/drawing/2014/main" id="{C667ED82-D613-4363-9767-28F569BC0A4E}"/>
                </a:ext>
              </a:extLst>
            </p:cNvPr>
            <p:cNvSpPr/>
            <p:nvPr/>
          </p:nvSpPr>
          <p:spPr>
            <a:xfrm>
              <a:off x="1418011" y="1167224"/>
              <a:ext cx="52107" cy="107464"/>
            </a:xfrm>
            <a:custGeom>
              <a:avLst/>
              <a:gdLst/>
              <a:ahLst/>
              <a:cxnLst/>
              <a:rect l="l" t="t" r="r" b="b"/>
              <a:pathLst>
                <a:path w="2888" h="5957" extrusionOk="0">
                  <a:moveTo>
                    <a:pt x="1750" y="1"/>
                  </a:moveTo>
                  <a:cubicBezTo>
                    <a:pt x="1555" y="1"/>
                    <a:pt x="1341" y="105"/>
                    <a:pt x="1359" y="286"/>
                  </a:cubicBezTo>
                  <a:cubicBezTo>
                    <a:pt x="1359" y="456"/>
                    <a:pt x="1529" y="541"/>
                    <a:pt x="1614" y="647"/>
                  </a:cubicBezTo>
                  <a:cubicBezTo>
                    <a:pt x="1826" y="859"/>
                    <a:pt x="1932" y="1178"/>
                    <a:pt x="1868" y="1475"/>
                  </a:cubicBezTo>
                  <a:cubicBezTo>
                    <a:pt x="1826" y="1793"/>
                    <a:pt x="1720" y="2069"/>
                    <a:pt x="1571" y="2345"/>
                  </a:cubicBezTo>
                  <a:cubicBezTo>
                    <a:pt x="1083" y="3385"/>
                    <a:pt x="637" y="4425"/>
                    <a:pt x="107" y="5444"/>
                  </a:cubicBezTo>
                  <a:cubicBezTo>
                    <a:pt x="43" y="5550"/>
                    <a:pt x="1" y="5656"/>
                    <a:pt x="1" y="5762"/>
                  </a:cubicBezTo>
                  <a:cubicBezTo>
                    <a:pt x="20" y="5876"/>
                    <a:pt x="124" y="5956"/>
                    <a:pt x="207" y="5956"/>
                  </a:cubicBezTo>
                  <a:cubicBezTo>
                    <a:pt x="216" y="5956"/>
                    <a:pt x="225" y="5955"/>
                    <a:pt x="234" y="5953"/>
                  </a:cubicBezTo>
                  <a:cubicBezTo>
                    <a:pt x="298" y="5932"/>
                    <a:pt x="361" y="5868"/>
                    <a:pt x="383" y="5804"/>
                  </a:cubicBezTo>
                  <a:cubicBezTo>
                    <a:pt x="1062" y="4616"/>
                    <a:pt x="1783" y="3470"/>
                    <a:pt x="2356" y="2239"/>
                  </a:cubicBezTo>
                  <a:cubicBezTo>
                    <a:pt x="2590" y="1751"/>
                    <a:pt x="2887" y="1135"/>
                    <a:pt x="2632" y="604"/>
                  </a:cubicBezTo>
                  <a:cubicBezTo>
                    <a:pt x="2463" y="286"/>
                    <a:pt x="2187" y="74"/>
                    <a:pt x="1847" y="10"/>
                  </a:cubicBezTo>
                  <a:cubicBezTo>
                    <a:pt x="1816" y="4"/>
                    <a:pt x="1783" y="1"/>
                    <a:pt x="1750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913;p43">
              <a:extLst>
                <a:ext uri="{FF2B5EF4-FFF2-40B4-BE49-F238E27FC236}">
                  <a16:creationId xmlns:a16="http://schemas.microsoft.com/office/drawing/2014/main" id="{64B19392-1FE5-4389-AED2-76BCE300BE02}"/>
                </a:ext>
              </a:extLst>
            </p:cNvPr>
            <p:cNvSpPr/>
            <p:nvPr/>
          </p:nvSpPr>
          <p:spPr>
            <a:xfrm>
              <a:off x="960399" y="1089869"/>
              <a:ext cx="304070" cy="411889"/>
            </a:xfrm>
            <a:custGeom>
              <a:avLst/>
              <a:gdLst/>
              <a:ahLst/>
              <a:cxnLst/>
              <a:rect l="l" t="t" r="r" b="b"/>
              <a:pathLst>
                <a:path w="16853" h="22832" extrusionOk="0">
                  <a:moveTo>
                    <a:pt x="12825" y="0"/>
                  </a:moveTo>
                  <a:cubicBezTo>
                    <a:pt x="12731" y="0"/>
                    <a:pt x="12637" y="4"/>
                    <a:pt x="12544" y="11"/>
                  </a:cubicBezTo>
                  <a:cubicBezTo>
                    <a:pt x="8044" y="350"/>
                    <a:pt x="7302" y="5020"/>
                    <a:pt x="7217" y="8692"/>
                  </a:cubicBezTo>
                  <a:cubicBezTo>
                    <a:pt x="7174" y="11005"/>
                    <a:pt x="7259" y="13361"/>
                    <a:pt x="6622" y="15590"/>
                  </a:cubicBezTo>
                  <a:cubicBezTo>
                    <a:pt x="5964" y="17818"/>
                    <a:pt x="4373" y="19919"/>
                    <a:pt x="2123" y="20450"/>
                  </a:cubicBezTo>
                  <a:cubicBezTo>
                    <a:pt x="1231" y="20662"/>
                    <a:pt x="0" y="20917"/>
                    <a:pt x="64" y="21830"/>
                  </a:cubicBezTo>
                  <a:cubicBezTo>
                    <a:pt x="103" y="22577"/>
                    <a:pt x="1016" y="22832"/>
                    <a:pt x="1792" y="22832"/>
                  </a:cubicBezTo>
                  <a:cubicBezTo>
                    <a:pt x="1853" y="22832"/>
                    <a:pt x="1915" y="22830"/>
                    <a:pt x="1974" y="22827"/>
                  </a:cubicBezTo>
                  <a:cubicBezTo>
                    <a:pt x="6898" y="22488"/>
                    <a:pt x="11398" y="19877"/>
                    <a:pt x="14136" y="15759"/>
                  </a:cubicBezTo>
                  <a:cubicBezTo>
                    <a:pt x="15813" y="13170"/>
                    <a:pt x="16704" y="9923"/>
                    <a:pt x="16789" y="6866"/>
                  </a:cubicBezTo>
                  <a:cubicBezTo>
                    <a:pt x="16853" y="4744"/>
                    <a:pt x="16470" y="1136"/>
                    <a:pt x="14178" y="244"/>
                  </a:cubicBezTo>
                  <a:cubicBezTo>
                    <a:pt x="13755" y="86"/>
                    <a:pt x="13288" y="0"/>
                    <a:pt x="1282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914;p43">
              <a:extLst>
                <a:ext uri="{FF2B5EF4-FFF2-40B4-BE49-F238E27FC236}">
                  <a16:creationId xmlns:a16="http://schemas.microsoft.com/office/drawing/2014/main" id="{C785D1B1-BBC9-445B-867F-7D8BE7940CE0}"/>
                </a:ext>
              </a:extLst>
            </p:cNvPr>
            <p:cNvSpPr/>
            <p:nvPr/>
          </p:nvSpPr>
          <p:spPr>
            <a:xfrm>
              <a:off x="1113183" y="1110831"/>
              <a:ext cx="78918" cy="84247"/>
            </a:xfrm>
            <a:custGeom>
              <a:avLst/>
              <a:gdLst/>
              <a:ahLst/>
              <a:cxnLst/>
              <a:rect l="l" t="t" r="r" b="b"/>
              <a:pathLst>
                <a:path w="4374" h="4670" extrusionOk="0">
                  <a:moveTo>
                    <a:pt x="3565" y="0"/>
                  </a:moveTo>
                  <a:cubicBezTo>
                    <a:pt x="1885" y="0"/>
                    <a:pt x="416" y="1422"/>
                    <a:pt x="86" y="3094"/>
                  </a:cubicBezTo>
                  <a:cubicBezTo>
                    <a:pt x="1" y="3476"/>
                    <a:pt x="1" y="3900"/>
                    <a:pt x="86" y="4304"/>
                  </a:cubicBezTo>
                  <a:cubicBezTo>
                    <a:pt x="144" y="4478"/>
                    <a:pt x="273" y="4670"/>
                    <a:pt x="440" y="4670"/>
                  </a:cubicBezTo>
                  <a:cubicBezTo>
                    <a:pt x="456" y="4670"/>
                    <a:pt x="472" y="4668"/>
                    <a:pt x="489" y="4664"/>
                  </a:cubicBezTo>
                  <a:cubicBezTo>
                    <a:pt x="638" y="4643"/>
                    <a:pt x="701" y="4495"/>
                    <a:pt x="765" y="4367"/>
                  </a:cubicBezTo>
                  <a:cubicBezTo>
                    <a:pt x="914" y="4028"/>
                    <a:pt x="977" y="3646"/>
                    <a:pt x="1083" y="3285"/>
                  </a:cubicBezTo>
                  <a:cubicBezTo>
                    <a:pt x="1296" y="2542"/>
                    <a:pt x="1720" y="1863"/>
                    <a:pt x="2272" y="1332"/>
                  </a:cubicBezTo>
                  <a:cubicBezTo>
                    <a:pt x="2505" y="1120"/>
                    <a:pt x="4373" y="441"/>
                    <a:pt x="4246" y="165"/>
                  </a:cubicBezTo>
                  <a:cubicBezTo>
                    <a:pt x="4203" y="80"/>
                    <a:pt x="4118" y="59"/>
                    <a:pt x="4034" y="37"/>
                  </a:cubicBezTo>
                  <a:cubicBezTo>
                    <a:pt x="3876" y="12"/>
                    <a:pt x="3719" y="0"/>
                    <a:pt x="356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915;p43">
              <a:extLst>
                <a:ext uri="{FF2B5EF4-FFF2-40B4-BE49-F238E27FC236}">
                  <a16:creationId xmlns:a16="http://schemas.microsoft.com/office/drawing/2014/main" id="{30737BB6-45A9-491B-BB3B-99145ED12650}"/>
                </a:ext>
              </a:extLst>
            </p:cNvPr>
            <p:cNvSpPr/>
            <p:nvPr/>
          </p:nvSpPr>
          <p:spPr>
            <a:xfrm>
              <a:off x="1182881" y="996692"/>
              <a:ext cx="32964" cy="111289"/>
            </a:xfrm>
            <a:custGeom>
              <a:avLst/>
              <a:gdLst/>
              <a:ahLst/>
              <a:cxnLst/>
              <a:rect l="l" t="t" r="r" b="b"/>
              <a:pathLst>
                <a:path w="1827" h="6169" extrusionOk="0">
                  <a:moveTo>
                    <a:pt x="663" y="0"/>
                  </a:moveTo>
                  <a:cubicBezTo>
                    <a:pt x="598" y="0"/>
                    <a:pt x="533" y="6"/>
                    <a:pt x="468" y="18"/>
                  </a:cubicBezTo>
                  <a:cubicBezTo>
                    <a:pt x="255" y="39"/>
                    <a:pt x="1" y="252"/>
                    <a:pt x="107" y="464"/>
                  </a:cubicBezTo>
                  <a:cubicBezTo>
                    <a:pt x="171" y="591"/>
                    <a:pt x="340" y="613"/>
                    <a:pt x="489" y="676"/>
                  </a:cubicBezTo>
                  <a:cubicBezTo>
                    <a:pt x="765" y="825"/>
                    <a:pt x="956" y="1079"/>
                    <a:pt x="1019" y="1377"/>
                  </a:cubicBezTo>
                  <a:cubicBezTo>
                    <a:pt x="1083" y="1674"/>
                    <a:pt x="1083" y="1992"/>
                    <a:pt x="1041" y="2289"/>
                  </a:cubicBezTo>
                  <a:cubicBezTo>
                    <a:pt x="935" y="3435"/>
                    <a:pt x="850" y="4582"/>
                    <a:pt x="722" y="5728"/>
                  </a:cubicBezTo>
                  <a:cubicBezTo>
                    <a:pt x="701" y="5834"/>
                    <a:pt x="701" y="5940"/>
                    <a:pt x="744" y="6046"/>
                  </a:cubicBezTo>
                  <a:cubicBezTo>
                    <a:pt x="775" y="6125"/>
                    <a:pt x="853" y="6168"/>
                    <a:pt x="935" y="6168"/>
                  </a:cubicBezTo>
                  <a:cubicBezTo>
                    <a:pt x="963" y="6168"/>
                    <a:pt x="992" y="6163"/>
                    <a:pt x="1019" y="6152"/>
                  </a:cubicBezTo>
                  <a:cubicBezTo>
                    <a:pt x="1083" y="6088"/>
                    <a:pt x="1126" y="6025"/>
                    <a:pt x="1126" y="5940"/>
                  </a:cubicBezTo>
                  <a:cubicBezTo>
                    <a:pt x="1338" y="4603"/>
                    <a:pt x="1614" y="3287"/>
                    <a:pt x="1741" y="1928"/>
                  </a:cubicBezTo>
                  <a:cubicBezTo>
                    <a:pt x="1784" y="1377"/>
                    <a:pt x="1826" y="697"/>
                    <a:pt x="1402" y="294"/>
                  </a:cubicBezTo>
                  <a:cubicBezTo>
                    <a:pt x="1196" y="106"/>
                    <a:pt x="935" y="0"/>
                    <a:pt x="663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" name="Google Shape;2916;p43">
            <a:extLst>
              <a:ext uri="{FF2B5EF4-FFF2-40B4-BE49-F238E27FC236}">
                <a16:creationId xmlns:a16="http://schemas.microsoft.com/office/drawing/2014/main" id="{DE6881BA-7FCD-4AE6-A583-3440237E0360}"/>
              </a:ext>
            </a:extLst>
          </p:cNvPr>
          <p:cNvSpPr/>
          <p:nvPr/>
        </p:nvSpPr>
        <p:spPr>
          <a:xfrm>
            <a:off x="3477047" y="4905003"/>
            <a:ext cx="60237" cy="72544"/>
          </a:xfrm>
          <a:custGeom>
            <a:avLst/>
            <a:gdLst/>
            <a:ahLst/>
            <a:cxnLst/>
            <a:rect l="l" t="t" r="r" b="b"/>
            <a:pathLst>
              <a:path w="1252" h="1508" extrusionOk="0">
                <a:moveTo>
                  <a:pt x="1108" y="0"/>
                </a:moveTo>
                <a:cubicBezTo>
                  <a:pt x="1107" y="0"/>
                  <a:pt x="1105" y="0"/>
                  <a:pt x="1104" y="0"/>
                </a:cubicBezTo>
                <a:cubicBezTo>
                  <a:pt x="722" y="64"/>
                  <a:pt x="361" y="234"/>
                  <a:pt x="86" y="510"/>
                </a:cubicBezTo>
                <a:cubicBezTo>
                  <a:pt x="43" y="531"/>
                  <a:pt x="22" y="552"/>
                  <a:pt x="1" y="595"/>
                </a:cubicBezTo>
                <a:cubicBezTo>
                  <a:pt x="1" y="658"/>
                  <a:pt x="43" y="701"/>
                  <a:pt x="107" y="743"/>
                </a:cubicBezTo>
                <a:cubicBezTo>
                  <a:pt x="425" y="998"/>
                  <a:pt x="786" y="1252"/>
                  <a:pt x="1147" y="1507"/>
                </a:cubicBezTo>
                <a:cubicBezTo>
                  <a:pt x="1147" y="1402"/>
                  <a:pt x="1251" y="0"/>
                  <a:pt x="1108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46" name="Google Shape;2917;p43">
            <a:extLst>
              <a:ext uri="{FF2B5EF4-FFF2-40B4-BE49-F238E27FC236}">
                <a16:creationId xmlns:a16="http://schemas.microsoft.com/office/drawing/2014/main" id="{808E6669-DB03-4BFC-9954-E7B7CCABB717}"/>
              </a:ext>
            </a:extLst>
          </p:cNvPr>
          <p:cNvGrpSpPr/>
          <p:nvPr/>
        </p:nvGrpSpPr>
        <p:grpSpPr>
          <a:xfrm>
            <a:off x="3389238" y="4423457"/>
            <a:ext cx="2100629" cy="1641688"/>
            <a:chOff x="1270964" y="1658796"/>
            <a:chExt cx="787736" cy="615633"/>
          </a:xfrm>
        </p:grpSpPr>
        <p:sp>
          <p:nvSpPr>
            <p:cNvPr id="247" name="Google Shape;2918;p43">
              <a:extLst>
                <a:ext uri="{FF2B5EF4-FFF2-40B4-BE49-F238E27FC236}">
                  <a16:creationId xmlns:a16="http://schemas.microsoft.com/office/drawing/2014/main" id="{974A20E2-58AE-4A3F-BD7C-7CCDD0239527}"/>
                </a:ext>
              </a:extLst>
            </p:cNvPr>
            <p:cNvSpPr/>
            <p:nvPr/>
          </p:nvSpPr>
          <p:spPr>
            <a:xfrm>
              <a:off x="2028804" y="2084396"/>
              <a:ext cx="29896" cy="27998"/>
            </a:xfrm>
            <a:custGeom>
              <a:avLst/>
              <a:gdLst/>
              <a:ahLst/>
              <a:cxnLst/>
              <a:rect l="l" t="t" r="r" b="b"/>
              <a:pathLst>
                <a:path w="1657" h="1552" extrusionOk="0">
                  <a:moveTo>
                    <a:pt x="301" y="0"/>
                  </a:moveTo>
                  <a:cubicBezTo>
                    <a:pt x="223" y="0"/>
                    <a:pt x="145" y="7"/>
                    <a:pt x="64" y="23"/>
                  </a:cubicBezTo>
                  <a:cubicBezTo>
                    <a:pt x="43" y="23"/>
                    <a:pt x="22" y="23"/>
                    <a:pt x="1" y="44"/>
                  </a:cubicBezTo>
                  <a:cubicBezTo>
                    <a:pt x="1" y="66"/>
                    <a:pt x="1" y="87"/>
                    <a:pt x="1" y="108"/>
                  </a:cubicBezTo>
                  <a:cubicBezTo>
                    <a:pt x="64" y="405"/>
                    <a:pt x="170" y="681"/>
                    <a:pt x="319" y="957"/>
                  </a:cubicBezTo>
                  <a:cubicBezTo>
                    <a:pt x="361" y="1021"/>
                    <a:pt x="595" y="1551"/>
                    <a:pt x="680" y="1551"/>
                  </a:cubicBezTo>
                  <a:cubicBezTo>
                    <a:pt x="701" y="1551"/>
                    <a:pt x="722" y="1530"/>
                    <a:pt x="743" y="1509"/>
                  </a:cubicBezTo>
                  <a:cubicBezTo>
                    <a:pt x="913" y="1318"/>
                    <a:pt x="1083" y="1127"/>
                    <a:pt x="1232" y="936"/>
                  </a:cubicBezTo>
                  <a:cubicBezTo>
                    <a:pt x="1380" y="766"/>
                    <a:pt x="1529" y="575"/>
                    <a:pt x="1635" y="363"/>
                  </a:cubicBezTo>
                  <a:cubicBezTo>
                    <a:pt x="1635" y="342"/>
                    <a:pt x="1656" y="299"/>
                    <a:pt x="1635" y="278"/>
                  </a:cubicBezTo>
                  <a:cubicBezTo>
                    <a:pt x="1614" y="257"/>
                    <a:pt x="1614" y="235"/>
                    <a:pt x="1592" y="235"/>
                  </a:cubicBezTo>
                  <a:lnTo>
                    <a:pt x="1486" y="214"/>
                  </a:lnTo>
                  <a:cubicBezTo>
                    <a:pt x="1210" y="151"/>
                    <a:pt x="956" y="87"/>
                    <a:pt x="680" y="44"/>
                  </a:cubicBezTo>
                  <a:cubicBezTo>
                    <a:pt x="549" y="18"/>
                    <a:pt x="426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919;p43">
              <a:extLst>
                <a:ext uri="{FF2B5EF4-FFF2-40B4-BE49-F238E27FC236}">
                  <a16:creationId xmlns:a16="http://schemas.microsoft.com/office/drawing/2014/main" id="{6FE6594D-299F-4642-8E80-191D86D7FB5D}"/>
                </a:ext>
              </a:extLst>
            </p:cNvPr>
            <p:cNvSpPr/>
            <p:nvPr/>
          </p:nvSpPr>
          <p:spPr>
            <a:xfrm>
              <a:off x="1455539" y="1910526"/>
              <a:ext cx="165071" cy="246751"/>
            </a:xfrm>
            <a:custGeom>
              <a:avLst/>
              <a:gdLst/>
              <a:ahLst/>
              <a:cxnLst/>
              <a:rect l="l" t="t" r="r" b="b"/>
              <a:pathLst>
                <a:path w="9149" h="13678" extrusionOk="0">
                  <a:moveTo>
                    <a:pt x="2144" y="0"/>
                  </a:moveTo>
                  <a:cubicBezTo>
                    <a:pt x="1148" y="0"/>
                    <a:pt x="658" y="716"/>
                    <a:pt x="149" y="1511"/>
                  </a:cubicBezTo>
                  <a:cubicBezTo>
                    <a:pt x="85" y="1617"/>
                    <a:pt x="22" y="1723"/>
                    <a:pt x="1" y="1872"/>
                  </a:cubicBezTo>
                  <a:cubicBezTo>
                    <a:pt x="1" y="1978"/>
                    <a:pt x="22" y="2084"/>
                    <a:pt x="85" y="2190"/>
                  </a:cubicBezTo>
                  <a:cubicBezTo>
                    <a:pt x="298" y="2636"/>
                    <a:pt x="807" y="2827"/>
                    <a:pt x="1274" y="3039"/>
                  </a:cubicBezTo>
                  <a:cubicBezTo>
                    <a:pt x="2059" y="3400"/>
                    <a:pt x="2102" y="3761"/>
                    <a:pt x="2356" y="4461"/>
                  </a:cubicBezTo>
                  <a:cubicBezTo>
                    <a:pt x="2632" y="5246"/>
                    <a:pt x="3099" y="5926"/>
                    <a:pt x="3354" y="6732"/>
                  </a:cubicBezTo>
                  <a:cubicBezTo>
                    <a:pt x="3948" y="8664"/>
                    <a:pt x="4245" y="10786"/>
                    <a:pt x="5476" y="12463"/>
                  </a:cubicBezTo>
                  <a:cubicBezTo>
                    <a:pt x="5946" y="13106"/>
                    <a:pt x="6713" y="13677"/>
                    <a:pt x="7477" y="13677"/>
                  </a:cubicBezTo>
                  <a:cubicBezTo>
                    <a:pt x="7646" y="13677"/>
                    <a:pt x="7815" y="13649"/>
                    <a:pt x="7981" y="13588"/>
                  </a:cubicBezTo>
                  <a:cubicBezTo>
                    <a:pt x="8766" y="13291"/>
                    <a:pt x="9148" y="12187"/>
                    <a:pt x="9063" y="11402"/>
                  </a:cubicBezTo>
                  <a:cubicBezTo>
                    <a:pt x="8978" y="10468"/>
                    <a:pt x="7960" y="9916"/>
                    <a:pt x="7323" y="9343"/>
                  </a:cubicBezTo>
                  <a:cubicBezTo>
                    <a:pt x="6028" y="8175"/>
                    <a:pt x="4946" y="6838"/>
                    <a:pt x="4097" y="5331"/>
                  </a:cubicBezTo>
                  <a:lnTo>
                    <a:pt x="3948" y="5055"/>
                  </a:lnTo>
                  <a:cubicBezTo>
                    <a:pt x="3439" y="4249"/>
                    <a:pt x="3078" y="3379"/>
                    <a:pt x="2866" y="2466"/>
                  </a:cubicBezTo>
                  <a:cubicBezTo>
                    <a:pt x="2802" y="2233"/>
                    <a:pt x="2781" y="2020"/>
                    <a:pt x="2802" y="1787"/>
                  </a:cubicBezTo>
                  <a:cubicBezTo>
                    <a:pt x="2866" y="1320"/>
                    <a:pt x="3184" y="853"/>
                    <a:pt x="2993" y="428"/>
                  </a:cubicBezTo>
                  <a:cubicBezTo>
                    <a:pt x="2845" y="174"/>
                    <a:pt x="2569" y="4"/>
                    <a:pt x="2272" y="4"/>
                  </a:cubicBezTo>
                  <a:cubicBezTo>
                    <a:pt x="2228" y="1"/>
                    <a:pt x="2185" y="0"/>
                    <a:pt x="2144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920;p43">
              <a:extLst>
                <a:ext uri="{FF2B5EF4-FFF2-40B4-BE49-F238E27FC236}">
                  <a16:creationId xmlns:a16="http://schemas.microsoft.com/office/drawing/2014/main" id="{8014C683-2129-46AE-A4F2-74ACA1620301}"/>
                </a:ext>
              </a:extLst>
            </p:cNvPr>
            <p:cNvSpPr/>
            <p:nvPr/>
          </p:nvSpPr>
          <p:spPr>
            <a:xfrm>
              <a:off x="1283594" y="1708803"/>
              <a:ext cx="209113" cy="191459"/>
            </a:xfrm>
            <a:custGeom>
              <a:avLst/>
              <a:gdLst/>
              <a:ahLst/>
              <a:cxnLst/>
              <a:rect l="l" t="t" r="r" b="b"/>
              <a:pathLst>
                <a:path w="11590" h="10613" extrusionOk="0">
                  <a:moveTo>
                    <a:pt x="9955" y="1"/>
                  </a:moveTo>
                  <a:lnTo>
                    <a:pt x="9955" y="22"/>
                  </a:lnTo>
                  <a:cubicBezTo>
                    <a:pt x="9700" y="659"/>
                    <a:pt x="9806" y="1444"/>
                    <a:pt x="9382" y="1996"/>
                  </a:cubicBezTo>
                  <a:cubicBezTo>
                    <a:pt x="8788" y="2781"/>
                    <a:pt x="7493" y="2548"/>
                    <a:pt x="6708" y="3142"/>
                  </a:cubicBezTo>
                  <a:cubicBezTo>
                    <a:pt x="5922" y="3757"/>
                    <a:pt x="5922" y="5010"/>
                    <a:pt x="5328" y="5837"/>
                  </a:cubicBezTo>
                  <a:cubicBezTo>
                    <a:pt x="5010" y="6304"/>
                    <a:pt x="4500" y="6602"/>
                    <a:pt x="3949" y="6708"/>
                  </a:cubicBezTo>
                  <a:cubicBezTo>
                    <a:pt x="3828" y="6725"/>
                    <a:pt x="3707" y="6733"/>
                    <a:pt x="3585" y="6733"/>
                  </a:cubicBezTo>
                  <a:cubicBezTo>
                    <a:pt x="3127" y="6733"/>
                    <a:pt x="2661" y="6626"/>
                    <a:pt x="2208" y="6559"/>
                  </a:cubicBezTo>
                  <a:cubicBezTo>
                    <a:pt x="2013" y="6530"/>
                    <a:pt x="1810" y="6511"/>
                    <a:pt x="1610" y="6511"/>
                  </a:cubicBezTo>
                  <a:cubicBezTo>
                    <a:pt x="1221" y="6511"/>
                    <a:pt x="839" y="6583"/>
                    <a:pt x="531" y="6793"/>
                  </a:cubicBezTo>
                  <a:cubicBezTo>
                    <a:pt x="298" y="6962"/>
                    <a:pt x="107" y="7175"/>
                    <a:pt x="1" y="7429"/>
                  </a:cubicBezTo>
                  <a:cubicBezTo>
                    <a:pt x="43" y="7578"/>
                    <a:pt x="86" y="7726"/>
                    <a:pt x="149" y="7854"/>
                  </a:cubicBezTo>
                  <a:cubicBezTo>
                    <a:pt x="595" y="8873"/>
                    <a:pt x="1232" y="9806"/>
                    <a:pt x="2017" y="10613"/>
                  </a:cubicBezTo>
                  <a:cubicBezTo>
                    <a:pt x="3736" y="9828"/>
                    <a:pt x="5349" y="8788"/>
                    <a:pt x="6750" y="7514"/>
                  </a:cubicBezTo>
                  <a:cubicBezTo>
                    <a:pt x="8575" y="5859"/>
                    <a:pt x="10125" y="3927"/>
                    <a:pt x="11589" y="1932"/>
                  </a:cubicBezTo>
                  <a:cubicBezTo>
                    <a:pt x="11122" y="1232"/>
                    <a:pt x="10571" y="574"/>
                    <a:pt x="99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921;p43">
              <a:extLst>
                <a:ext uri="{FF2B5EF4-FFF2-40B4-BE49-F238E27FC236}">
                  <a16:creationId xmlns:a16="http://schemas.microsoft.com/office/drawing/2014/main" id="{50ED2364-0069-4F42-B056-DEA95E0B593F}"/>
                </a:ext>
              </a:extLst>
            </p:cNvPr>
            <p:cNvSpPr/>
            <p:nvPr/>
          </p:nvSpPr>
          <p:spPr>
            <a:xfrm>
              <a:off x="1275565" y="1692729"/>
              <a:ext cx="187660" cy="150111"/>
            </a:xfrm>
            <a:custGeom>
              <a:avLst/>
              <a:gdLst/>
              <a:ahLst/>
              <a:cxnLst/>
              <a:rect l="l" t="t" r="r" b="b"/>
              <a:pathLst>
                <a:path w="10401" h="8321" extrusionOk="0">
                  <a:moveTo>
                    <a:pt x="9381" y="0"/>
                  </a:moveTo>
                  <a:cubicBezTo>
                    <a:pt x="9360" y="64"/>
                    <a:pt x="9339" y="106"/>
                    <a:pt x="9318" y="170"/>
                  </a:cubicBezTo>
                  <a:cubicBezTo>
                    <a:pt x="9169" y="637"/>
                    <a:pt x="9063" y="1104"/>
                    <a:pt x="9020" y="1592"/>
                  </a:cubicBezTo>
                  <a:cubicBezTo>
                    <a:pt x="8957" y="2080"/>
                    <a:pt x="8702" y="2526"/>
                    <a:pt x="8320" y="2823"/>
                  </a:cubicBezTo>
                  <a:cubicBezTo>
                    <a:pt x="7683" y="3226"/>
                    <a:pt x="6771" y="2950"/>
                    <a:pt x="6113" y="3332"/>
                  </a:cubicBezTo>
                  <a:cubicBezTo>
                    <a:pt x="5518" y="3672"/>
                    <a:pt x="5327" y="4436"/>
                    <a:pt x="5136" y="5094"/>
                  </a:cubicBezTo>
                  <a:cubicBezTo>
                    <a:pt x="4967" y="5773"/>
                    <a:pt x="4648" y="6537"/>
                    <a:pt x="3969" y="6686"/>
                  </a:cubicBezTo>
                  <a:cubicBezTo>
                    <a:pt x="3868" y="6714"/>
                    <a:pt x="3766" y="6726"/>
                    <a:pt x="3665" y="6726"/>
                  </a:cubicBezTo>
                  <a:cubicBezTo>
                    <a:pt x="3236" y="6726"/>
                    <a:pt x="2806" y="6509"/>
                    <a:pt x="2377" y="6389"/>
                  </a:cubicBezTo>
                  <a:cubicBezTo>
                    <a:pt x="2116" y="6307"/>
                    <a:pt x="1848" y="6266"/>
                    <a:pt x="1583" y="6266"/>
                  </a:cubicBezTo>
                  <a:cubicBezTo>
                    <a:pt x="1159" y="6266"/>
                    <a:pt x="740" y="6371"/>
                    <a:pt x="361" y="6580"/>
                  </a:cubicBezTo>
                  <a:cubicBezTo>
                    <a:pt x="212" y="6665"/>
                    <a:pt x="106" y="6771"/>
                    <a:pt x="0" y="6877"/>
                  </a:cubicBezTo>
                  <a:cubicBezTo>
                    <a:pt x="106" y="7365"/>
                    <a:pt x="255" y="7853"/>
                    <a:pt x="425" y="8320"/>
                  </a:cubicBezTo>
                  <a:cubicBezTo>
                    <a:pt x="531" y="8066"/>
                    <a:pt x="722" y="7832"/>
                    <a:pt x="955" y="7684"/>
                  </a:cubicBezTo>
                  <a:cubicBezTo>
                    <a:pt x="1277" y="7474"/>
                    <a:pt x="1664" y="7402"/>
                    <a:pt x="2054" y="7402"/>
                  </a:cubicBezTo>
                  <a:cubicBezTo>
                    <a:pt x="2255" y="7402"/>
                    <a:pt x="2458" y="7421"/>
                    <a:pt x="2653" y="7450"/>
                  </a:cubicBezTo>
                  <a:cubicBezTo>
                    <a:pt x="3106" y="7517"/>
                    <a:pt x="3559" y="7624"/>
                    <a:pt x="4012" y="7624"/>
                  </a:cubicBezTo>
                  <a:cubicBezTo>
                    <a:pt x="4132" y="7624"/>
                    <a:pt x="4252" y="7616"/>
                    <a:pt x="4372" y="7599"/>
                  </a:cubicBezTo>
                  <a:cubicBezTo>
                    <a:pt x="4945" y="7493"/>
                    <a:pt x="5434" y="7195"/>
                    <a:pt x="5773" y="6728"/>
                  </a:cubicBezTo>
                  <a:cubicBezTo>
                    <a:pt x="6346" y="5901"/>
                    <a:pt x="6346" y="4670"/>
                    <a:pt x="7153" y="4033"/>
                  </a:cubicBezTo>
                  <a:cubicBezTo>
                    <a:pt x="7959" y="3417"/>
                    <a:pt x="9211" y="3672"/>
                    <a:pt x="9827" y="2887"/>
                  </a:cubicBezTo>
                  <a:cubicBezTo>
                    <a:pt x="10251" y="2335"/>
                    <a:pt x="10124" y="1550"/>
                    <a:pt x="10400" y="913"/>
                  </a:cubicBezTo>
                  <a:lnTo>
                    <a:pt x="10400" y="892"/>
                  </a:lnTo>
                  <a:cubicBezTo>
                    <a:pt x="10082" y="573"/>
                    <a:pt x="9742" y="276"/>
                    <a:pt x="9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922;p43">
              <a:extLst>
                <a:ext uri="{FF2B5EF4-FFF2-40B4-BE49-F238E27FC236}">
                  <a16:creationId xmlns:a16="http://schemas.microsoft.com/office/drawing/2014/main" id="{46860F2E-0242-4E82-B3E8-189E329A48DE}"/>
                </a:ext>
              </a:extLst>
            </p:cNvPr>
            <p:cNvSpPr/>
            <p:nvPr/>
          </p:nvSpPr>
          <p:spPr>
            <a:xfrm>
              <a:off x="1272119" y="1678947"/>
              <a:ext cx="172721" cy="137844"/>
            </a:xfrm>
            <a:custGeom>
              <a:avLst/>
              <a:gdLst/>
              <a:ahLst/>
              <a:cxnLst/>
              <a:rect l="l" t="t" r="r" b="b"/>
              <a:pathLst>
                <a:path w="9573" h="7641" extrusionOk="0">
                  <a:moveTo>
                    <a:pt x="8447" y="0"/>
                  </a:moveTo>
                  <a:cubicBezTo>
                    <a:pt x="6240" y="2823"/>
                    <a:pt x="3332" y="5009"/>
                    <a:pt x="0" y="6346"/>
                  </a:cubicBezTo>
                  <a:cubicBezTo>
                    <a:pt x="42" y="6771"/>
                    <a:pt x="106" y="7217"/>
                    <a:pt x="212" y="7641"/>
                  </a:cubicBezTo>
                  <a:cubicBezTo>
                    <a:pt x="297" y="7535"/>
                    <a:pt x="425" y="7450"/>
                    <a:pt x="552" y="7365"/>
                  </a:cubicBezTo>
                  <a:cubicBezTo>
                    <a:pt x="942" y="7150"/>
                    <a:pt x="1374" y="7037"/>
                    <a:pt x="1811" y="7037"/>
                  </a:cubicBezTo>
                  <a:cubicBezTo>
                    <a:pt x="2064" y="7037"/>
                    <a:pt x="2319" y="7075"/>
                    <a:pt x="2568" y="7153"/>
                  </a:cubicBezTo>
                  <a:cubicBezTo>
                    <a:pt x="3009" y="7276"/>
                    <a:pt x="3450" y="7502"/>
                    <a:pt x="3890" y="7502"/>
                  </a:cubicBezTo>
                  <a:cubicBezTo>
                    <a:pt x="3980" y="7502"/>
                    <a:pt x="4070" y="7493"/>
                    <a:pt x="4160" y="7471"/>
                  </a:cubicBezTo>
                  <a:cubicBezTo>
                    <a:pt x="4839" y="7301"/>
                    <a:pt x="5158" y="6537"/>
                    <a:pt x="5327" y="5879"/>
                  </a:cubicBezTo>
                  <a:cubicBezTo>
                    <a:pt x="5518" y="5221"/>
                    <a:pt x="5709" y="4436"/>
                    <a:pt x="6304" y="4096"/>
                  </a:cubicBezTo>
                  <a:cubicBezTo>
                    <a:pt x="6962" y="3714"/>
                    <a:pt x="7874" y="4012"/>
                    <a:pt x="8511" y="3608"/>
                  </a:cubicBezTo>
                  <a:cubicBezTo>
                    <a:pt x="8893" y="3290"/>
                    <a:pt x="9148" y="2844"/>
                    <a:pt x="9211" y="2377"/>
                  </a:cubicBezTo>
                  <a:cubicBezTo>
                    <a:pt x="9254" y="1889"/>
                    <a:pt x="9360" y="1401"/>
                    <a:pt x="9509" y="955"/>
                  </a:cubicBezTo>
                  <a:cubicBezTo>
                    <a:pt x="9530" y="892"/>
                    <a:pt x="9551" y="849"/>
                    <a:pt x="9572" y="785"/>
                  </a:cubicBezTo>
                  <a:lnTo>
                    <a:pt x="9487" y="701"/>
                  </a:lnTo>
                  <a:cubicBezTo>
                    <a:pt x="9148" y="446"/>
                    <a:pt x="8808" y="212"/>
                    <a:pt x="84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923;p43">
              <a:extLst>
                <a:ext uri="{FF2B5EF4-FFF2-40B4-BE49-F238E27FC236}">
                  <a16:creationId xmlns:a16="http://schemas.microsoft.com/office/drawing/2014/main" id="{70B439D4-8EF3-46DC-B173-F1D1904427B3}"/>
                </a:ext>
              </a:extLst>
            </p:cNvPr>
            <p:cNvSpPr/>
            <p:nvPr/>
          </p:nvSpPr>
          <p:spPr>
            <a:xfrm>
              <a:off x="1271722" y="1658796"/>
              <a:ext cx="134056" cy="105552"/>
            </a:xfrm>
            <a:custGeom>
              <a:avLst/>
              <a:gdLst/>
              <a:ahLst/>
              <a:cxnLst/>
              <a:rect l="l" t="t" r="r" b="b"/>
              <a:pathLst>
                <a:path w="7430" h="5851" extrusionOk="0">
                  <a:moveTo>
                    <a:pt x="4880" y="1"/>
                  </a:moveTo>
                  <a:cubicBezTo>
                    <a:pt x="3578" y="1"/>
                    <a:pt x="2269" y="481"/>
                    <a:pt x="1423" y="1457"/>
                  </a:cubicBezTo>
                  <a:cubicBezTo>
                    <a:pt x="829" y="2200"/>
                    <a:pt x="425" y="3091"/>
                    <a:pt x="255" y="4025"/>
                  </a:cubicBezTo>
                  <a:cubicBezTo>
                    <a:pt x="107" y="4619"/>
                    <a:pt x="22" y="5235"/>
                    <a:pt x="1" y="5850"/>
                  </a:cubicBezTo>
                  <a:cubicBezTo>
                    <a:pt x="2951" y="4874"/>
                    <a:pt x="5540" y="3027"/>
                    <a:pt x="7429" y="565"/>
                  </a:cubicBezTo>
                  <a:cubicBezTo>
                    <a:pt x="6793" y="289"/>
                    <a:pt x="6135" y="120"/>
                    <a:pt x="5477" y="35"/>
                  </a:cubicBezTo>
                  <a:cubicBezTo>
                    <a:pt x="5279" y="12"/>
                    <a:pt x="5080" y="1"/>
                    <a:pt x="48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924;p43">
              <a:extLst>
                <a:ext uri="{FF2B5EF4-FFF2-40B4-BE49-F238E27FC236}">
                  <a16:creationId xmlns:a16="http://schemas.microsoft.com/office/drawing/2014/main" id="{44FB3F9C-645D-4DF8-9CFF-85F0CFDC026F}"/>
                </a:ext>
              </a:extLst>
            </p:cNvPr>
            <p:cNvSpPr/>
            <p:nvPr/>
          </p:nvSpPr>
          <p:spPr>
            <a:xfrm>
              <a:off x="1270964" y="1668989"/>
              <a:ext cx="153578" cy="124458"/>
            </a:xfrm>
            <a:custGeom>
              <a:avLst/>
              <a:gdLst/>
              <a:ahLst/>
              <a:cxnLst/>
              <a:rect l="l" t="t" r="r" b="b"/>
              <a:pathLst>
                <a:path w="8512" h="6899" extrusionOk="0">
                  <a:moveTo>
                    <a:pt x="7471" y="0"/>
                  </a:moveTo>
                  <a:cubicBezTo>
                    <a:pt x="5582" y="2462"/>
                    <a:pt x="2993" y="4309"/>
                    <a:pt x="43" y="5285"/>
                  </a:cubicBezTo>
                  <a:cubicBezTo>
                    <a:pt x="0" y="5816"/>
                    <a:pt x="0" y="6346"/>
                    <a:pt x="43" y="6898"/>
                  </a:cubicBezTo>
                  <a:cubicBezTo>
                    <a:pt x="3375" y="5561"/>
                    <a:pt x="6304" y="3375"/>
                    <a:pt x="8511" y="552"/>
                  </a:cubicBezTo>
                  <a:cubicBezTo>
                    <a:pt x="8172" y="340"/>
                    <a:pt x="7832" y="149"/>
                    <a:pt x="74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925;p43">
              <a:extLst>
                <a:ext uri="{FF2B5EF4-FFF2-40B4-BE49-F238E27FC236}">
                  <a16:creationId xmlns:a16="http://schemas.microsoft.com/office/drawing/2014/main" id="{1BE02A15-1B0D-4E5C-8E6F-6FD77725779A}"/>
                </a:ext>
              </a:extLst>
            </p:cNvPr>
            <p:cNvSpPr/>
            <p:nvPr/>
          </p:nvSpPr>
          <p:spPr>
            <a:xfrm>
              <a:off x="1319589" y="1743656"/>
              <a:ext cx="187281" cy="176521"/>
            </a:xfrm>
            <a:custGeom>
              <a:avLst/>
              <a:gdLst/>
              <a:ahLst/>
              <a:cxnLst/>
              <a:rect l="l" t="t" r="r" b="b"/>
              <a:pathLst>
                <a:path w="10380" h="9785" extrusionOk="0">
                  <a:moveTo>
                    <a:pt x="9594" y="0"/>
                  </a:moveTo>
                  <a:cubicBezTo>
                    <a:pt x="8130" y="1995"/>
                    <a:pt x="6580" y="3927"/>
                    <a:pt x="4734" y="5561"/>
                  </a:cubicBezTo>
                  <a:cubicBezTo>
                    <a:pt x="3333" y="6856"/>
                    <a:pt x="1741" y="7896"/>
                    <a:pt x="1" y="8681"/>
                  </a:cubicBezTo>
                  <a:cubicBezTo>
                    <a:pt x="404" y="9084"/>
                    <a:pt x="850" y="9466"/>
                    <a:pt x="1338" y="9785"/>
                  </a:cubicBezTo>
                  <a:cubicBezTo>
                    <a:pt x="5286" y="8214"/>
                    <a:pt x="8512" y="5221"/>
                    <a:pt x="10380" y="1401"/>
                  </a:cubicBezTo>
                  <a:cubicBezTo>
                    <a:pt x="10146" y="913"/>
                    <a:pt x="9891" y="446"/>
                    <a:pt x="9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926;p43">
              <a:extLst>
                <a:ext uri="{FF2B5EF4-FFF2-40B4-BE49-F238E27FC236}">
                  <a16:creationId xmlns:a16="http://schemas.microsoft.com/office/drawing/2014/main" id="{14FA0196-43AB-45FC-8DF6-2C27C0D88AC8}"/>
                </a:ext>
              </a:extLst>
            </p:cNvPr>
            <p:cNvSpPr/>
            <p:nvPr/>
          </p:nvSpPr>
          <p:spPr>
            <a:xfrm>
              <a:off x="1372057" y="1803765"/>
              <a:ext cx="150132" cy="138998"/>
            </a:xfrm>
            <a:custGeom>
              <a:avLst/>
              <a:gdLst/>
              <a:ahLst/>
              <a:cxnLst/>
              <a:rect l="l" t="t" r="r" b="b"/>
              <a:pathLst>
                <a:path w="8321" h="7705" extrusionOk="0">
                  <a:moveTo>
                    <a:pt x="8130" y="0"/>
                  </a:moveTo>
                  <a:cubicBezTo>
                    <a:pt x="7748" y="213"/>
                    <a:pt x="7472" y="573"/>
                    <a:pt x="7323" y="998"/>
                  </a:cubicBezTo>
                  <a:cubicBezTo>
                    <a:pt x="7132" y="1529"/>
                    <a:pt x="7090" y="2102"/>
                    <a:pt x="6920" y="2632"/>
                  </a:cubicBezTo>
                  <a:cubicBezTo>
                    <a:pt x="6729" y="3163"/>
                    <a:pt x="6347" y="3693"/>
                    <a:pt x="5795" y="3800"/>
                  </a:cubicBezTo>
                  <a:cubicBezTo>
                    <a:pt x="5540" y="3842"/>
                    <a:pt x="5243" y="3800"/>
                    <a:pt x="4988" y="3863"/>
                  </a:cubicBezTo>
                  <a:cubicBezTo>
                    <a:pt x="4352" y="4012"/>
                    <a:pt x="4054" y="4691"/>
                    <a:pt x="3779" y="5264"/>
                  </a:cubicBezTo>
                  <a:cubicBezTo>
                    <a:pt x="3481" y="5837"/>
                    <a:pt x="3036" y="6431"/>
                    <a:pt x="2399" y="6580"/>
                  </a:cubicBezTo>
                  <a:cubicBezTo>
                    <a:pt x="2280" y="6607"/>
                    <a:pt x="2158" y="6616"/>
                    <a:pt x="2035" y="6616"/>
                  </a:cubicBezTo>
                  <a:cubicBezTo>
                    <a:pt x="1779" y="6616"/>
                    <a:pt x="1517" y="6576"/>
                    <a:pt x="1261" y="6576"/>
                  </a:cubicBezTo>
                  <a:cubicBezTo>
                    <a:pt x="1158" y="6576"/>
                    <a:pt x="1056" y="6583"/>
                    <a:pt x="956" y="6601"/>
                  </a:cubicBezTo>
                  <a:cubicBezTo>
                    <a:pt x="552" y="6686"/>
                    <a:pt x="213" y="6941"/>
                    <a:pt x="1" y="7302"/>
                  </a:cubicBezTo>
                  <a:cubicBezTo>
                    <a:pt x="404" y="7450"/>
                    <a:pt x="807" y="7599"/>
                    <a:pt x="1210" y="7705"/>
                  </a:cubicBezTo>
                  <a:cubicBezTo>
                    <a:pt x="1295" y="7620"/>
                    <a:pt x="1380" y="7535"/>
                    <a:pt x="1486" y="7493"/>
                  </a:cubicBezTo>
                  <a:cubicBezTo>
                    <a:pt x="1646" y="7408"/>
                    <a:pt x="1821" y="7392"/>
                    <a:pt x="2001" y="7392"/>
                  </a:cubicBezTo>
                  <a:cubicBezTo>
                    <a:pt x="2109" y="7392"/>
                    <a:pt x="2219" y="7398"/>
                    <a:pt x="2329" y="7398"/>
                  </a:cubicBezTo>
                  <a:cubicBezTo>
                    <a:pt x="2402" y="7398"/>
                    <a:pt x="2475" y="7395"/>
                    <a:pt x="2548" y="7387"/>
                  </a:cubicBezTo>
                  <a:cubicBezTo>
                    <a:pt x="3375" y="7280"/>
                    <a:pt x="3927" y="6474"/>
                    <a:pt x="4267" y="5689"/>
                  </a:cubicBezTo>
                  <a:cubicBezTo>
                    <a:pt x="4373" y="5391"/>
                    <a:pt x="4543" y="5115"/>
                    <a:pt x="4776" y="4924"/>
                  </a:cubicBezTo>
                  <a:cubicBezTo>
                    <a:pt x="5052" y="4712"/>
                    <a:pt x="5434" y="4712"/>
                    <a:pt x="5774" y="4649"/>
                  </a:cubicBezTo>
                  <a:cubicBezTo>
                    <a:pt x="6283" y="4542"/>
                    <a:pt x="6750" y="4245"/>
                    <a:pt x="7068" y="3800"/>
                  </a:cubicBezTo>
                  <a:cubicBezTo>
                    <a:pt x="7429" y="3311"/>
                    <a:pt x="7578" y="2696"/>
                    <a:pt x="7832" y="2123"/>
                  </a:cubicBezTo>
                  <a:cubicBezTo>
                    <a:pt x="7960" y="1868"/>
                    <a:pt x="8108" y="1635"/>
                    <a:pt x="8321" y="1422"/>
                  </a:cubicBezTo>
                  <a:cubicBezTo>
                    <a:pt x="8299" y="934"/>
                    <a:pt x="8236" y="467"/>
                    <a:pt x="81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927;p43">
              <a:extLst>
                <a:ext uri="{FF2B5EF4-FFF2-40B4-BE49-F238E27FC236}">
                  <a16:creationId xmlns:a16="http://schemas.microsoft.com/office/drawing/2014/main" id="{EF0CFDFF-3267-488D-9C20-04325006C4EE}"/>
                </a:ext>
              </a:extLst>
            </p:cNvPr>
            <p:cNvSpPr/>
            <p:nvPr/>
          </p:nvSpPr>
          <p:spPr>
            <a:xfrm>
              <a:off x="1343712" y="1768912"/>
              <a:ext cx="175030" cy="166581"/>
            </a:xfrm>
            <a:custGeom>
              <a:avLst/>
              <a:gdLst/>
              <a:ahLst/>
              <a:cxnLst/>
              <a:rect l="l" t="t" r="r" b="b"/>
              <a:pathLst>
                <a:path w="9701" h="9234" extrusionOk="0">
                  <a:moveTo>
                    <a:pt x="9043" y="1"/>
                  </a:moveTo>
                  <a:cubicBezTo>
                    <a:pt x="7196" y="3821"/>
                    <a:pt x="3949" y="6835"/>
                    <a:pt x="1" y="8406"/>
                  </a:cubicBezTo>
                  <a:cubicBezTo>
                    <a:pt x="447" y="8703"/>
                    <a:pt x="935" y="8979"/>
                    <a:pt x="1444" y="9170"/>
                  </a:cubicBezTo>
                  <a:lnTo>
                    <a:pt x="1593" y="9234"/>
                  </a:lnTo>
                  <a:cubicBezTo>
                    <a:pt x="1784" y="8873"/>
                    <a:pt x="2123" y="8618"/>
                    <a:pt x="2527" y="8533"/>
                  </a:cubicBezTo>
                  <a:cubicBezTo>
                    <a:pt x="2646" y="8512"/>
                    <a:pt x="2765" y="8506"/>
                    <a:pt x="2884" y="8506"/>
                  </a:cubicBezTo>
                  <a:cubicBezTo>
                    <a:pt x="3113" y="8506"/>
                    <a:pt x="3341" y="8531"/>
                    <a:pt x="3570" y="8531"/>
                  </a:cubicBezTo>
                  <a:cubicBezTo>
                    <a:pt x="3710" y="8531"/>
                    <a:pt x="3851" y="8521"/>
                    <a:pt x="3991" y="8491"/>
                  </a:cubicBezTo>
                  <a:cubicBezTo>
                    <a:pt x="4628" y="8363"/>
                    <a:pt x="5052" y="7769"/>
                    <a:pt x="5350" y="7196"/>
                  </a:cubicBezTo>
                  <a:cubicBezTo>
                    <a:pt x="5647" y="6602"/>
                    <a:pt x="5944" y="5923"/>
                    <a:pt x="6559" y="5774"/>
                  </a:cubicBezTo>
                  <a:cubicBezTo>
                    <a:pt x="6697" y="5742"/>
                    <a:pt x="6835" y="5742"/>
                    <a:pt x="6973" y="5742"/>
                  </a:cubicBezTo>
                  <a:cubicBezTo>
                    <a:pt x="7111" y="5742"/>
                    <a:pt x="7249" y="5742"/>
                    <a:pt x="7387" y="5710"/>
                  </a:cubicBezTo>
                  <a:cubicBezTo>
                    <a:pt x="7939" y="5604"/>
                    <a:pt x="8300" y="5074"/>
                    <a:pt x="8491" y="4543"/>
                  </a:cubicBezTo>
                  <a:cubicBezTo>
                    <a:pt x="8661" y="4012"/>
                    <a:pt x="8724" y="3439"/>
                    <a:pt x="8915" y="2909"/>
                  </a:cubicBezTo>
                  <a:cubicBezTo>
                    <a:pt x="9043" y="2505"/>
                    <a:pt x="9319" y="2145"/>
                    <a:pt x="9701" y="1932"/>
                  </a:cubicBezTo>
                  <a:cubicBezTo>
                    <a:pt x="9658" y="1763"/>
                    <a:pt x="9637" y="1614"/>
                    <a:pt x="9594" y="1465"/>
                  </a:cubicBezTo>
                  <a:cubicBezTo>
                    <a:pt x="9467" y="956"/>
                    <a:pt x="9276" y="468"/>
                    <a:pt x="90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928;p43">
              <a:extLst>
                <a:ext uri="{FF2B5EF4-FFF2-40B4-BE49-F238E27FC236}">
                  <a16:creationId xmlns:a16="http://schemas.microsoft.com/office/drawing/2014/main" id="{657E4DDA-B37B-4742-B309-7A92F4A43729}"/>
                </a:ext>
              </a:extLst>
            </p:cNvPr>
            <p:cNvSpPr/>
            <p:nvPr/>
          </p:nvSpPr>
          <p:spPr>
            <a:xfrm>
              <a:off x="1393888" y="1829418"/>
              <a:ext cx="130213" cy="119659"/>
            </a:xfrm>
            <a:custGeom>
              <a:avLst/>
              <a:gdLst/>
              <a:ahLst/>
              <a:cxnLst/>
              <a:rect l="l" t="t" r="r" b="b"/>
              <a:pathLst>
                <a:path w="7217" h="6633" extrusionOk="0">
                  <a:moveTo>
                    <a:pt x="7111" y="0"/>
                  </a:moveTo>
                  <a:lnTo>
                    <a:pt x="7111" y="0"/>
                  </a:lnTo>
                  <a:cubicBezTo>
                    <a:pt x="6898" y="213"/>
                    <a:pt x="6750" y="446"/>
                    <a:pt x="6622" y="701"/>
                  </a:cubicBezTo>
                  <a:cubicBezTo>
                    <a:pt x="6368" y="1274"/>
                    <a:pt x="6219" y="1889"/>
                    <a:pt x="5858" y="2399"/>
                  </a:cubicBezTo>
                  <a:cubicBezTo>
                    <a:pt x="5540" y="2823"/>
                    <a:pt x="5073" y="3120"/>
                    <a:pt x="4564" y="3227"/>
                  </a:cubicBezTo>
                  <a:cubicBezTo>
                    <a:pt x="4224" y="3311"/>
                    <a:pt x="3842" y="3311"/>
                    <a:pt x="3566" y="3502"/>
                  </a:cubicBezTo>
                  <a:cubicBezTo>
                    <a:pt x="3333" y="3715"/>
                    <a:pt x="3163" y="3969"/>
                    <a:pt x="3057" y="4267"/>
                  </a:cubicBezTo>
                  <a:cubicBezTo>
                    <a:pt x="2717" y="5052"/>
                    <a:pt x="2165" y="5858"/>
                    <a:pt x="1338" y="5965"/>
                  </a:cubicBezTo>
                  <a:cubicBezTo>
                    <a:pt x="1265" y="5973"/>
                    <a:pt x="1192" y="5976"/>
                    <a:pt x="1119" y="5976"/>
                  </a:cubicBezTo>
                  <a:cubicBezTo>
                    <a:pt x="1009" y="5976"/>
                    <a:pt x="899" y="5970"/>
                    <a:pt x="791" y="5970"/>
                  </a:cubicBezTo>
                  <a:cubicBezTo>
                    <a:pt x="611" y="5970"/>
                    <a:pt x="436" y="5986"/>
                    <a:pt x="276" y="6071"/>
                  </a:cubicBezTo>
                  <a:cubicBezTo>
                    <a:pt x="170" y="6113"/>
                    <a:pt x="64" y="6198"/>
                    <a:pt x="0" y="6283"/>
                  </a:cubicBezTo>
                  <a:cubicBezTo>
                    <a:pt x="745" y="6496"/>
                    <a:pt x="1504" y="6632"/>
                    <a:pt x="2236" y="6632"/>
                  </a:cubicBezTo>
                  <a:cubicBezTo>
                    <a:pt x="3548" y="6632"/>
                    <a:pt x="4776" y="6193"/>
                    <a:pt x="5689" y="4967"/>
                  </a:cubicBezTo>
                  <a:cubicBezTo>
                    <a:pt x="6707" y="3524"/>
                    <a:pt x="7217" y="1762"/>
                    <a:pt x="71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929;p43">
              <a:extLst>
                <a:ext uri="{FF2B5EF4-FFF2-40B4-BE49-F238E27FC236}">
                  <a16:creationId xmlns:a16="http://schemas.microsoft.com/office/drawing/2014/main" id="{D06D898D-93C3-4532-AF63-A4AA78EFD3AF}"/>
                </a:ext>
              </a:extLst>
            </p:cNvPr>
            <p:cNvSpPr/>
            <p:nvPr/>
          </p:nvSpPr>
          <p:spPr>
            <a:xfrm>
              <a:off x="1406139" y="1773783"/>
              <a:ext cx="23383" cy="27313"/>
            </a:xfrm>
            <a:custGeom>
              <a:avLst/>
              <a:gdLst/>
              <a:ahLst/>
              <a:cxnLst/>
              <a:rect l="l" t="t" r="r" b="b"/>
              <a:pathLst>
                <a:path w="1296" h="1514" extrusionOk="0">
                  <a:moveTo>
                    <a:pt x="1062" y="1"/>
                  </a:moveTo>
                  <a:cubicBezTo>
                    <a:pt x="1061" y="1"/>
                    <a:pt x="1059" y="34"/>
                    <a:pt x="1052" y="34"/>
                  </a:cubicBezTo>
                  <a:cubicBezTo>
                    <a:pt x="1050" y="34"/>
                    <a:pt x="1046" y="27"/>
                    <a:pt x="1041" y="7"/>
                  </a:cubicBezTo>
                  <a:cubicBezTo>
                    <a:pt x="977" y="28"/>
                    <a:pt x="913" y="71"/>
                    <a:pt x="850" y="113"/>
                  </a:cubicBezTo>
                  <a:cubicBezTo>
                    <a:pt x="510" y="346"/>
                    <a:pt x="234" y="644"/>
                    <a:pt x="1" y="983"/>
                  </a:cubicBezTo>
                  <a:cubicBezTo>
                    <a:pt x="425" y="1174"/>
                    <a:pt x="850" y="1344"/>
                    <a:pt x="1295" y="1514"/>
                  </a:cubicBezTo>
                  <a:cubicBezTo>
                    <a:pt x="1232" y="1004"/>
                    <a:pt x="1168" y="516"/>
                    <a:pt x="1062" y="28"/>
                  </a:cubicBezTo>
                  <a:cubicBezTo>
                    <a:pt x="1062" y="8"/>
                    <a:pt x="1062" y="1"/>
                    <a:pt x="10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930;p43">
              <a:extLst>
                <a:ext uri="{FF2B5EF4-FFF2-40B4-BE49-F238E27FC236}">
                  <a16:creationId xmlns:a16="http://schemas.microsoft.com/office/drawing/2014/main" id="{1135C152-E626-4302-BECF-51D06B42CBE1}"/>
                </a:ext>
              </a:extLst>
            </p:cNvPr>
            <p:cNvSpPr/>
            <p:nvPr/>
          </p:nvSpPr>
          <p:spPr>
            <a:xfrm>
              <a:off x="1347176" y="1806616"/>
              <a:ext cx="53243" cy="46273"/>
            </a:xfrm>
            <a:custGeom>
              <a:avLst/>
              <a:gdLst/>
              <a:ahLst/>
              <a:cxnLst/>
              <a:rect l="l" t="t" r="r" b="b"/>
              <a:pathLst>
                <a:path w="2951" h="2565" extrusionOk="0">
                  <a:moveTo>
                    <a:pt x="2670" y="1"/>
                  </a:moveTo>
                  <a:cubicBezTo>
                    <a:pt x="2623" y="1"/>
                    <a:pt x="2572" y="17"/>
                    <a:pt x="2526" y="55"/>
                  </a:cubicBezTo>
                  <a:cubicBezTo>
                    <a:pt x="2483" y="118"/>
                    <a:pt x="2462" y="203"/>
                    <a:pt x="2462" y="288"/>
                  </a:cubicBezTo>
                  <a:cubicBezTo>
                    <a:pt x="2420" y="691"/>
                    <a:pt x="2229" y="1073"/>
                    <a:pt x="1931" y="1371"/>
                  </a:cubicBezTo>
                  <a:cubicBezTo>
                    <a:pt x="1698" y="1562"/>
                    <a:pt x="1422" y="1731"/>
                    <a:pt x="1125" y="1816"/>
                  </a:cubicBezTo>
                  <a:cubicBezTo>
                    <a:pt x="807" y="1944"/>
                    <a:pt x="467" y="2028"/>
                    <a:pt x="127" y="2071"/>
                  </a:cubicBezTo>
                  <a:cubicBezTo>
                    <a:pt x="0" y="2198"/>
                    <a:pt x="106" y="2432"/>
                    <a:pt x="276" y="2517"/>
                  </a:cubicBezTo>
                  <a:cubicBezTo>
                    <a:pt x="361" y="2548"/>
                    <a:pt x="451" y="2564"/>
                    <a:pt x="541" y="2564"/>
                  </a:cubicBezTo>
                  <a:cubicBezTo>
                    <a:pt x="631" y="2564"/>
                    <a:pt x="722" y="2548"/>
                    <a:pt x="807" y="2517"/>
                  </a:cubicBezTo>
                  <a:lnTo>
                    <a:pt x="1295" y="2411"/>
                  </a:lnTo>
                  <a:cubicBezTo>
                    <a:pt x="1465" y="2368"/>
                    <a:pt x="1613" y="2326"/>
                    <a:pt x="1783" y="2241"/>
                  </a:cubicBezTo>
                  <a:cubicBezTo>
                    <a:pt x="1931" y="2156"/>
                    <a:pt x="2059" y="2028"/>
                    <a:pt x="2186" y="1880"/>
                  </a:cubicBezTo>
                  <a:cubicBezTo>
                    <a:pt x="2547" y="1498"/>
                    <a:pt x="2950" y="946"/>
                    <a:pt x="2929" y="394"/>
                  </a:cubicBezTo>
                  <a:cubicBezTo>
                    <a:pt x="2929" y="267"/>
                    <a:pt x="2887" y="161"/>
                    <a:pt x="2823" y="76"/>
                  </a:cubicBezTo>
                  <a:cubicBezTo>
                    <a:pt x="2787" y="28"/>
                    <a:pt x="2731" y="1"/>
                    <a:pt x="26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931;p43">
              <a:extLst>
                <a:ext uri="{FF2B5EF4-FFF2-40B4-BE49-F238E27FC236}">
                  <a16:creationId xmlns:a16="http://schemas.microsoft.com/office/drawing/2014/main" id="{165EC450-389F-4E36-8EF8-CFDA9F7BC667}"/>
                </a:ext>
              </a:extLst>
            </p:cNvPr>
            <p:cNvSpPr/>
            <p:nvPr/>
          </p:nvSpPr>
          <p:spPr>
            <a:xfrm>
              <a:off x="1447492" y="1731010"/>
              <a:ext cx="27984" cy="35394"/>
            </a:xfrm>
            <a:custGeom>
              <a:avLst/>
              <a:gdLst/>
              <a:ahLst/>
              <a:cxnLst/>
              <a:rect l="l" t="t" r="r" b="b"/>
              <a:pathLst>
                <a:path w="1551" h="1962" extrusionOk="0">
                  <a:moveTo>
                    <a:pt x="1402" y="1"/>
                  </a:moveTo>
                  <a:cubicBezTo>
                    <a:pt x="1359" y="1"/>
                    <a:pt x="1338" y="22"/>
                    <a:pt x="1338" y="43"/>
                  </a:cubicBezTo>
                  <a:cubicBezTo>
                    <a:pt x="1232" y="192"/>
                    <a:pt x="1168" y="362"/>
                    <a:pt x="1126" y="553"/>
                  </a:cubicBezTo>
                  <a:cubicBezTo>
                    <a:pt x="956" y="871"/>
                    <a:pt x="701" y="1126"/>
                    <a:pt x="383" y="1295"/>
                  </a:cubicBezTo>
                  <a:cubicBezTo>
                    <a:pt x="213" y="1402"/>
                    <a:pt x="1" y="1550"/>
                    <a:pt x="43" y="1741"/>
                  </a:cubicBezTo>
                  <a:cubicBezTo>
                    <a:pt x="65" y="1847"/>
                    <a:pt x="171" y="1932"/>
                    <a:pt x="277" y="1953"/>
                  </a:cubicBezTo>
                  <a:cubicBezTo>
                    <a:pt x="311" y="1959"/>
                    <a:pt x="343" y="1962"/>
                    <a:pt x="375" y="1962"/>
                  </a:cubicBezTo>
                  <a:cubicBezTo>
                    <a:pt x="462" y="1962"/>
                    <a:pt x="544" y="1942"/>
                    <a:pt x="638" y="1911"/>
                  </a:cubicBezTo>
                  <a:cubicBezTo>
                    <a:pt x="1338" y="1593"/>
                    <a:pt x="1402" y="977"/>
                    <a:pt x="1550" y="319"/>
                  </a:cubicBezTo>
                  <a:cubicBezTo>
                    <a:pt x="1550" y="255"/>
                    <a:pt x="1550" y="170"/>
                    <a:pt x="1550" y="107"/>
                  </a:cubicBezTo>
                  <a:cubicBezTo>
                    <a:pt x="1529" y="43"/>
                    <a:pt x="1465" y="1"/>
                    <a:pt x="1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932;p43">
              <a:extLst>
                <a:ext uri="{FF2B5EF4-FFF2-40B4-BE49-F238E27FC236}">
                  <a16:creationId xmlns:a16="http://schemas.microsoft.com/office/drawing/2014/main" id="{9A730CCD-09F9-4DF5-85FF-5182EC3814D1}"/>
                </a:ext>
              </a:extLst>
            </p:cNvPr>
            <p:cNvSpPr/>
            <p:nvPr/>
          </p:nvSpPr>
          <p:spPr>
            <a:xfrm>
              <a:off x="1642027" y="2005543"/>
              <a:ext cx="81209" cy="268886"/>
            </a:xfrm>
            <a:custGeom>
              <a:avLst/>
              <a:gdLst/>
              <a:ahLst/>
              <a:cxnLst/>
              <a:rect l="l" t="t" r="r" b="b"/>
              <a:pathLst>
                <a:path w="4501" h="14905" extrusionOk="0">
                  <a:moveTo>
                    <a:pt x="3090" y="1"/>
                  </a:moveTo>
                  <a:cubicBezTo>
                    <a:pt x="2562" y="1"/>
                    <a:pt x="2043" y="241"/>
                    <a:pt x="1508" y="489"/>
                  </a:cubicBezTo>
                  <a:cubicBezTo>
                    <a:pt x="1380" y="531"/>
                    <a:pt x="1274" y="595"/>
                    <a:pt x="1189" y="701"/>
                  </a:cubicBezTo>
                  <a:cubicBezTo>
                    <a:pt x="1105" y="786"/>
                    <a:pt x="1083" y="913"/>
                    <a:pt x="1062" y="1019"/>
                  </a:cubicBezTo>
                  <a:cubicBezTo>
                    <a:pt x="1020" y="1508"/>
                    <a:pt x="1359" y="1953"/>
                    <a:pt x="1614" y="2378"/>
                  </a:cubicBezTo>
                  <a:cubicBezTo>
                    <a:pt x="2102" y="3099"/>
                    <a:pt x="1954" y="3439"/>
                    <a:pt x="1784" y="4161"/>
                  </a:cubicBezTo>
                  <a:cubicBezTo>
                    <a:pt x="1614" y="4967"/>
                    <a:pt x="1614" y="5795"/>
                    <a:pt x="1402" y="6602"/>
                  </a:cubicBezTo>
                  <a:cubicBezTo>
                    <a:pt x="871" y="8554"/>
                    <a:pt x="1" y="10507"/>
                    <a:pt x="149" y="12587"/>
                  </a:cubicBezTo>
                  <a:cubicBezTo>
                    <a:pt x="213" y="13563"/>
                    <a:pt x="680" y="14667"/>
                    <a:pt x="1656" y="14879"/>
                  </a:cubicBezTo>
                  <a:cubicBezTo>
                    <a:pt x="1739" y="14896"/>
                    <a:pt x="1823" y="14904"/>
                    <a:pt x="1907" y="14904"/>
                  </a:cubicBezTo>
                  <a:cubicBezTo>
                    <a:pt x="2661" y="14904"/>
                    <a:pt x="3431" y="14255"/>
                    <a:pt x="3736" y="13606"/>
                  </a:cubicBezTo>
                  <a:cubicBezTo>
                    <a:pt x="4161" y="12778"/>
                    <a:pt x="3609" y="11759"/>
                    <a:pt x="3376" y="10931"/>
                  </a:cubicBezTo>
                  <a:cubicBezTo>
                    <a:pt x="2909" y="9276"/>
                    <a:pt x="2696" y="7535"/>
                    <a:pt x="2781" y="5816"/>
                  </a:cubicBezTo>
                  <a:cubicBezTo>
                    <a:pt x="2781" y="5710"/>
                    <a:pt x="2802" y="5625"/>
                    <a:pt x="2802" y="5498"/>
                  </a:cubicBezTo>
                  <a:cubicBezTo>
                    <a:pt x="2802" y="4564"/>
                    <a:pt x="2972" y="3630"/>
                    <a:pt x="3269" y="2739"/>
                  </a:cubicBezTo>
                  <a:cubicBezTo>
                    <a:pt x="3354" y="2526"/>
                    <a:pt x="3460" y="2314"/>
                    <a:pt x="3588" y="2123"/>
                  </a:cubicBezTo>
                  <a:cubicBezTo>
                    <a:pt x="3885" y="1762"/>
                    <a:pt x="4416" y="1550"/>
                    <a:pt x="4479" y="1083"/>
                  </a:cubicBezTo>
                  <a:cubicBezTo>
                    <a:pt x="4500" y="786"/>
                    <a:pt x="4352" y="510"/>
                    <a:pt x="4097" y="340"/>
                  </a:cubicBezTo>
                  <a:cubicBezTo>
                    <a:pt x="3754" y="95"/>
                    <a:pt x="3420" y="1"/>
                    <a:pt x="309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933;p43">
              <a:extLst>
                <a:ext uri="{FF2B5EF4-FFF2-40B4-BE49-F238E27FC236}">
                  <a16:creationId xmlns:a16="http://schemas.microsoft.com/office/drawing/2014/main" id="{3A2AFCA7-66D7-418F-936D-BC881564B07A}"/>
                </a:ext>
              </a:extLst>
            </p:cNvPr>
            <p:cNvSpPr/>
            <p:nvPr/>
          </p:nvSpPr>
          <p:spPr>
            <a:xfrm>
              <a:off x="1566970" y="1823285"/>
              <a:ext cx="235148" cy="88450"/>
            </a:xfrm>
            <a:custGeom>
              <a:avLst/>
              <a:gdLst/>
              <a:ahLst/>
              <a:cxnLst/>
              <a:rect l="l" t="t" r="r" b="b"/>
              <a:pathLst>
                <a:path w="13033" h="4903" extrusionOk="0">
                  <a:moveTo>
                    <a:pt x="12651" y="1"/>
                  </a:moveTo>
                  <a:cubicBezTo>
                    <a:pt x="12099" y="383"/>
                    <a:pt x="11759" y="1126"/>
                    <a:pt x="11122" y="1359"/>
                  </a:cubicBezTo>
                  <a:cubicBezTo>
                    <a:pt x="10969" y="1415"/>
                    <a:pt x="10814" y="1438"/>
                    <a:pt x="10658" y="1438"/>
                  </a:cubicBezTo>
                  <a:cubicBezTo>
                    <a:pt x="9912" y="1438"/>
                    <a:pt x="9143" y="908"/>
                    <a:pt x="8373" y="908"/>
                  </a:cubicBezTo>
                  <a:cubicBezTo>
                    <a:pt x="8328" y="908"/>
                    <a:pt x="8282" y="909"/>
                    <a:pt x="8236" y="913"/>
                  </a:cubicBezTo>
                  <a:cubicBezTo>
                    <a:pt x="7260" y="998"/>
                    <a:pt x="6580" y="2060"/>
                    <a:pt x="5625" y="2442"/>
                  </a:cubicBezTo>
                  <a:cubicBezTo>
                    <a:pt x="5371" y="2548"/>
                    <a:pt x="5095" y="2601"/>
                    <a:pt x="4819" y="2601"/>
                  </a:cubicBezTo>
                  <a:cubicBezTo>
                    <a:pt x="4543" y="2601"/>
                    <a:pt x="4267" y="2548"/>
                    <a:pt x="4012" y="2442"/>
                  </a:cubicBezTo>
                  <a:cubicBezTo>
                    <a:pt x="3482" y="2208"/>
                    <a:pt x="3057" y="1784"/>
                    <a:pt x="2611" y="1402"/>
                  </a:cubicBezTo>
                  <a:cubicBezTo>
                    <a:pt x="2179" y="1031"/>
                    <a:pt x="1667" y="700"/>
                    <a:pt x="1113" y="700"/>
                  </a:cubicBezTo>
                  <a:cubicBezTo>
                    <a:pt x="1096" y="700"/>
                    <a:pt x="1079" y="701"/>
                    <a:pt x="1062" y="701"/>
                  </a:cubicBezTo>
                  <a:cubicBezTo>
                    <a:pt x="765" y="701"/>
                    <a:pt x="510" y="807"/>
                    <a:pt x="256" y="956"/>
                  </a:cubicBezTo>
                  <a:cubicBezTo>
                    <a:pt x="234" y="1104"/>
                    <a:pt x="192" y="1253"/>
                    <a:pt x="171" y="1402"/>
                  </a:cubicBezTo>
                  <a:cubicBezTo>
                    <a:pt x="1" y="2505"/>
                    <a:pt x="43" y="3630"/>
                    <a:pt x="277" y="4713"/>
                  </a:cubicBezTo>
                  <a:cubicBezTo>
                    <a:pt x="1130" y="4839"/>
                    <a:pt x="1992" y="4903"/>
                    <a:pt x="2855" y="4903"/>
                  </a:cubicBezTo>
                  <a:cubicBezTo>
                    <a:pt x="3881" y="4903"/>
                    <a:pt x="4908" y="4812"/>
                    <a:pt x="5922" y="4628"/>
                  </a:cubicBezTo>
                  <a:cubicBezTo>
                    <a:pt x="8385" y="4203"/>
                    <a:pt x="10719" y="3397"/>
                    <a:pt x="13033" y="2505"/>
                  </a:cubicBezTo>
                  <a:cubicBezTo>
                    <a:pt x="12990" y="1656"/>
                    <a:pt x="12884" y="807"/>
                    <a:pt x="1267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934;p43">
              <a:extLst>
                <a:ext uri="{FF2B5EF4-FFF2-40B4-BE49-F238E27FC236}">
                  <a16:creationId xmlns:a16="http://schemas.microsoft.com/office/drawing/2014/main" id="{6D586E07-3101-44EA-B42F-FBB5676A9973}"/>
                </a:ext>
              </a:extLst>
            </p:cNvPr>
            <p:cNvSpPr/>
            <p:nvPr/>
          </p:nvSpPr>
          <p:spPr>
            <a:xfrm>
              <a:off x="1571571" y="1800320"/>
              <a:ext cx="224034" cy="69887"/>
            </a:xfrm>
            <a:custGeom>
              <a:avLst/>
              <a:gdLst/>
              <a:ahLst/>
              <a:cxnLst/>
              <a:rect l="l" t="t" r="r" b="b"/>
              <a:pathLst>
                <a:path w="12417" h="3874" extrusionOk="0">
                  <a:moveTo>
                    <a:pt x="12035" y="0"/>
                  </a:moveTo>
                  <a:cubicBezTo>
                    <a:pt x="11992" y="22"/>
                    <a:pt x="11929" y="43"/>
                    <a:pt x="11886" y="85"/>
                  </a:cubicBezTo>
                  <a:cubicBezTo>
                    <a:pt x="11525" y="404"/>
                    <a:pt x="11186" y="743"/>
                    <a:pt x="10889" y="1125"/>
                  </a:cubicBezTo>
                  <a:cubicBezTo>
                    <a:pt x="10570" y="1507"/>
                    <a:pt x="10125" y="1741"/>
                    <a:pt x="9636" y="1804"/>
                  </a:cubicBezTo>
                  <a:cubicBezTo>
                    <a:pt x="8872" y="1804"/>
                    <a:pt x="8257" y="1083"/>
                    <a:pt x="7514" y="1040"/>
                  </a:cubicBezTo>
                  <a:cubicBezTo>
                    <a:pt x="7500" y="1040"/>
                    <a:pt x="7487" y="1040"/>
                    <a:pt x="7473" y="1040"/>
                  </a:cubicBezTo>
                  <a:cubicBezTo>
                    <a:pt x="6791" y="1040"/>
                    <a:pt x="6231" y="1559"/>
                    <a:pt x="5731" y="2038"/>
                  </a:cubicBezTo>
                  <a:cubicBezTo>
                    <a:pt x="5309" y="2425"/>
                    <a:pt x="4770" y="2812"/>
                    <a:pt x="4223" y="2812"/>
                  </a:cubicBezTo>
                  <a:cubicBezTo>
                    <a:pt x="4110" y="2812"/>
                    <a:pt x="3997" y="2796"/>
                    <a:pt x="3885" y="2760"/>
                  </a:cubicBezTo>
                  <a:cubicBezTo>
                    <a:pt x="3354" y="2590"/>
                    <a:pt x="3057" y="2059"/>
                    <a:pt x="2696" y="1635"/>
                  </a:cubicBezTo>
                  <a:cubicBezTo>
                    <a:pt x="2229" y="1083"/>
                    <a:pt x="1571" y="764"/>
                    <a:pt x="871" y="722"/>
                  </a:cubicBezTo>
                  <a:cubicBezTo>
                    <a:pt x="701" y="722"/>
                    <a:pt x="552" y="743"/>
                    <a:pt x="425" y="764"/>
                  </a:cubicBezTo>
                  <a:cubicBezTo>
                    <a:pt x="234" y="1253"/>
                    <a:pt x="107" y="1720"/>
                    <a:pt x="1" y="2208"/>
                  </a:cubicBezTo>
                  <a:cubicBezTo>
                    <a:pt x="234" y="2059"/>
                    <a:pt x="510" y="1974"/>
                    <a:pt x="807" y="1953"/>
                  </a:cubicBezTo>
                  <a:cubicBezTo>
                    <a:pt x="1380" y="1953"/>
                    <a:pt x="1911" y="2293"/>
                    <a:pt x="2356" y="2675"/>
                  </a:cubicBezTo>
                  <a:cubicBezTo>
                    <a:pt x="2802" y="3057"/>
                    <a:pt x="3205" y="3481"/>
                    <a:pt x="3757" y="3715"/>
                  </a:cubicBezTo>
                  <a:cubicBezTo>
                    <a:pt x="4012" y="3821"/>
                    <a:pt x="4288" y="3874"/>
                    <a:pt x="4566" y="3874"/>
                  </a:cubicBezTo>
                  <a:cubicBezTo>
                    <a:pt x="4845" y="3874"/>
                    <a:pt x="5126" y="3821"/>
                    <a:pt x="5392" y="3715"/>
                  </a:cubicBezTo>
                  <a:cubicBezTo>
                    <a:pt x="6325" y="3333"/>
                    <a:pt x="6983" y="2271"/>
                    <a:pt x="7981" y="2186"/>
                  </a:cubicBezTo>
                  <a:cubicBezTo>
                    <a:pt x="8027" y="2183"/>
                    <a:pt x="8072" y="2181"/>
                    <a:pt x="8118" y="2181"/>
                  </a:cubicBezTo>
                  <a:cubicBezTo>
                    <a:pt x="8897" y="2181"/>
                    <a:pt x="9651" y="2719"/>
                    <a:pt x="10390" y="2719"/>
                  </a:cubicBezTo>
                  <a:cubicBezTo>
                    <a:pt x="10550" y="2719"/>
                    <a:pt x="10709" y="2693"/>
                    <a:pt x="10867" y="2632"/>
                  </a:cubicBezTo>
                  <a:cubicBezTo>
                    <a:pt x="11504" y="2399"/>
                    <a:pt x="11844" y="1677"/>
                    <a:pt x="12396" y="1274"/>
                  </a:cubicBezTo>
                  <a:lnTo>
                    <a:pt x="12417" y="1274"/>
                  </a:lnTo>
                  <a:cubicBezTo>
                    <a:pt x="12311" y="828"/>
                    <a:pt x="12183" y="404"/>
                    <a:pt x="12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935;p43">
              <a:extLst>
                <a:ext uri="{FF2B5EF4-FFF2-40B4-BE49-F238E27FC236}">
                  <a16:creationId xmlns:a16="http://schemas.microsoft.com/office/drawing/2014/main" id="{E79AC488-96BC-43B4-BA06-FD97C7331359}"/>
                </a:ext>
              </a:extLst>
            </p:cNvPr>
            <p:cNvSpPr/>
            <p:nvPr/>
          </p:nvSpPr>
          <p:spPr>
            <a:xfrm>
              <a:off x="1579239" y="1777337"/>
              <a:ext cx="209870" cy="73693"/>
            </a:xfrm>
            <a:custGeom>
              <a:avLst/>
              <a:gdLst/>
              <a:ahLst/>
              <a:cxnLst/>
              <a:rect l="l" t="t" r="r" b="b"/>
              <a:pathLst>
                <a:path w="11632" h="4085" extrusionOk="0">
                  <a:moveTo>
                    <a:pt x="11079" y="1"/>
                  </a:moveTo>
                  <a:cubicBezTo>
                    <a:pt x="8881" y="775"/>
                    <a:pt x="6574" y="1171"/>
                    <a:pt x="4253" y="1171"/>
                  </a:cubicBezTo>
                  <a:cubicBezTo>
                    <a:pt x="3011" y="1171"/>
                    <a:pt x="1766" y="1058"/>
                    <a:pt x="531" y="829"/>
                  </a:cubicBezTo>
                  <a:cubicBezTo>
                    <a:pt x="340" y="1232"/>
                    <a:pt x="170" y="1635"/>
                    <a:pt x="0" y="2038"/>
                  </a:cubicBezTo>
                  <a:cubicBezTo>
                    <a:pt x="149" y="2017"/>
                    <a:pt x="297" y="1996"/>
                    <a:pt x="446" y="1996"/>
                  </a:cubicBezTo>
                  <a:cubicBezTo>
                    <a:pt x="1167" y="2038"/>
                    <a:pt x="1825" y="2357"/>
                    <a:pt x="2271" y="2909"/>
                  </a:cubicBezTo>
                  <a:cubicBezTo>
                    <a:pt x="2653" y="3312"/>
                    <a:pt x="2929" y="3864"/>
                    <a:pt x="3460" y="4034"/>
                  </a:cubicBezTo>
                  <a:cubicBezTo>
                    <a:pt x="3569" y="4069"/>
                    <a:pt x="3679" y="4085"/>
                    <a:pt x="3789" y="4085"/>
                  </a:cubicBezTo>
                  <a:cubicBezTo>
                    <a:pt x="4339" y="4085"/>
                    <a:pt x="4885" y="3684"/>
                    <a:pt x="5327" y="3312"/>
                  </a:cubicBezTo>
                  <a:cubicBezTo>
                    <a:pt x="5848" y="2854"/>
                    <a:pt x="6369" y="2314"/>
                    <a:pt x="7050" y="2314"/>
                  </a:cubicBezTo>
                  <a:cubicBezTo>
                    <a:pt x="7063" y="2314"/>
                    <a:pt x="7076" y="2314"/>
                    <a:pt x="7089" y="2314"/>
                  </a:cubicBezTo>
                  <a:cubicBezTo>
                    <a:pt x="7853" y="2357"/>
                    <a:pt x="8447" y="3078"/>
                    <a:pt x="9211" y="3078"/>
                  </a:cubicBezTo>
                  <a:cubicBezTo>
                    <a:pt x="9700" y="3015"/>
                    <a:pt x="10145" y="2781"/>
                    <a:pt x="10464" y="2399"/>
                  </a:cubicBezTo>
                  <a:cubicBezTo>
                    <a:pt x="10761" y="2017"/>
                    <a:pt x="11100" y="1678"/>
                    <a:pt x="11482" y="1359"/>
                  </a:cubicBezTo>
                  <a:cubicBezTo>
                    <a:pt x="11525" y="1317"/>
                    <a:pt x="11567" y="1296"/>
                    <a:pt x="11631" y="1274"/>
                  </a:cubicBezTo>
                  <a:cubicBezTo>
                    <a:pt x="11610" y="1232"/>
                    <a:pt x="11610" y="1168"/>
                    <a:pt x="11589" y="1126"/>
                  </a:cubicBezTo>
                  <a:cubicBezTo>
                    <a:pt x="11440" y="744"/>
                    <a:pt x="11270" y="362"/>
                    <a:pt x="11079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936;p43">
              <a:extLst>
                <a:ext uri="{FF2B5EF4-FFF2-40B4-BE49-F238E27FC236}">
                  <a16:creationId xmlns:a16="http://schemas.microsoft.com/office/drawing/2014/main" id="{9B5D7151-639C-4683-9086-7B7592D8708F}"/>
                </a:ext>
              </a:extLst>
            </p:cNvPr>
            <p:cNvSpPr/>
            <p:nvPr/>
          </p:nvSpPr>
          <p:spPr>
            <a:xfrm>
              <a:off x="1604119" y="1711310"/>
              <a:ext cx="164295" cy="64691"/>
            </a:xfrm>
            <a:custGeom>
              <a:avLst/>
              <a:gdLst/>
              <a:ahLst/>
              <a:cxnLst/>
              <a:rect l="l" t="t" r="r" b="b"/>
              <a:pathLst>
                <a:path w="9106" h="3586" extrusionOk="0">
                  <a:moveTo>
                    <a:pt x="4662" y="1"/>
                  </a:moveTo>
                  <a:cubicBezTo>
                    <a:pt x="4286" y="1"/>
                    <a:pt x="3911" y="51"/>
                    <a:pt x="3545" y="159"/>
                  </a:cubicBezTo>
                  <a:cubicBezTo>
                    <a:pt x="2654" y="477"/>
                    <a:pt x="1826" y="1008"/>
                    <a:pt x="1189" y="1729"/>
                  </a:cubicBezTo>
                  <a:cubicBezTo>
                    <a:pt x="765" y="2154"/>
                    <a:pt x="361" y="2621"/>
                    <a:pt x="1" y="3130"/>
                  </a:cubicBezTo>
                  <a:cubicBezTo>
                    <a:pt x="1233" y="3434"/>
                    <a:pt x="2490" y="3585"/>
                    <a:pt x="3746" y="3585"/>
                  </a:cubicBezTo>
                  <a:cubicBezTo>
                    <a:pt x="5562" y="3585"/>
                    <a:pt x="7375" y="3269"/>
                    <a:pt x="9106" y="2642"/>
                  </a:cubicBezTo>
                  <a:cubicBezTo>
                    <a:pt x="8724" y="2069"/>
                    <a:pt x="8257" y="1560"/>
                    <a:pt x="7748" y="1135"/>
                  </a:cubicBezTo>
                  <a:cubicBezTo>
                    <a:pt x="6876" y="438"/>
                    <a:pt x="5768" y="1"/>
                    <a:pt x="4662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937;p43">
              <a:extLst>
                <a:ext uri="{FF2B5EF4-FFF2-40B4-BE49-F238E27FC236}">
                  <a16:creationId xmlns:a16="http://schemas.microsoft.com/office/drawing/2014/main" id="{D3013B7E-21DA-4024-924F-C4B3B97A12C1}"/>
                </a:ext>
              </a:extLst>
            </p:cNvPr>
            <p:cNvSpPr/>
            <p:nvPr/>
          </p:nvSpPr>
          <p:spPr>
            <a:xfrm>
              <a:off x="1588801" y="1758972"/>
              <a:ext cx="190348" cy="39508"/>
            </a:xfrm>
            <a:custGeom>
              <a:avLst/>
              <a:gdLst/>
              <a:ahLst/>
              <a:cxnLst/>
              <a:rect l="l" t="t" r="r" b="b"/>
              <a:pathLst>
                <a:path w="10550" h="2190" extrusionOk="0">
                  <a:moveTo>
                    <a:pt x="9955" y="0"/>
                  </a:moveTo>
                  <a:cubicBezTo>
                    <a:pt x="8224" y="627"/>
                    <a:pt x="6411" y="943"/>
                    <a:pt x="4595" y="943"/>
                  </a:cubicBezTo>
                  <a:cubicBezTo>
                    <a:pt x="3339" y="943"/>
                    <a:pt x="2082" y="792"/>
                    <a:pt x="850" y="488"/>
                  </a:cubicBezTo>
                  <a:cubicBezTo>
                    <a:pt x="531" y="913"/>
                    <a:pt x="255" y="1380"/>
                    <a:pt x="1" y="1847"/>
                  </a:cubicBezTo>
                  <a:cubicBezTo>
                    <a:pt x="1228" y="2076"/>
                    <a:pt x="2472" y="2189"/>
                    <a:pt x="3713" y="2189"/>
                  </a:cubicBezTo>
                  <a:cubicBezTo>
                    <a:pt x="6035" y="2189"/>
                    <a:pt x="8351" y="1793"/>
                    <a:pt x="10549" y="1019"/>
                  </a:cubicBezTo>
                  <a:cubicBezTo>
                    <a:pt x="10379" y="658"/>
                    <a:pt x="10167" y="318"/>
                    <a:pt x="9955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938;p43">
              <a:extLst>
                <a:ext uri="{FF2B5EF4-FFF2-40B4-BE49-F238E27FC236}">
                  <a16:creationId xmlns:a16="http://schemas.microsoft.com/office/drawing/2014/main" id="{72A011FD-D917-413B-B071-524A2AD128E8}"/>
                </a:ext>
              </a:extLst>
            </p:cNvPr>
            <p:cNvSpPr/>
            <p:nvPr/>
          </p:nvSpPr>
          <p:spPr>
            <a:xfrm>
              <a:off x="1571949" y="1868475"/>
              <a:ext cx="230168" cy="74992"/>
            </a:xfrm>
            <a:custGeom>
              <a:avLst/>
              <a:gdLst/>
              <a:ahLst/>
              <a:cxnLst/>
              <a:rect l="l" t="t" r="r" b="b"/>
              <a:pathLst>
                <a:path w="12757" h="4157" extrusionOk="0">
                  <a:moveTo>
                    <a:pt x="12757" y="0"/>
                  </a:moveTo>
                  <a:lnTo>
                    <a:pt x="12757" y="0"/>
                  </a:lnTo>
                  <a:cubicBezTo>
                    <a:pt x="10443" y="892"/>
                    <a:pt x="8109" y="1698"/>
                    <a:pt x="5668" y="2123"/>
                  </a:cubicBezTo>
                  <a:cubicBezTo>
                    <a:pt x="4653" y="2307"/>
                    <a:pt x="3620" y="2398"/>
                    <a:pt x="2588" y="2398"/>
                  </a:cubicBezTo>
                  <a:cubicBezTo>
                    <a:pt x="1721" y="2398"/>
                    <a:pt x="854" y="2334"/>
                    <a:pt x="1" y="2208"/>
                  </a:cubicBezTo>
                  <a:lnTo>
                    <a:pt x="1" y="2208"/>
                  </a:lnTo>
                  <a:cubicBezTo>
                    <a:pt x="128" y="2781"/>
                    <a:pt x="298" y="3333"/>
                    <a:pt x="531" y="3863"/>
                  </a:cubicBezTo>
                  <a:cubicBezTo>
                    <a:pt x="1577" y="4060"/>
                    <a:pt x="2631" y="4156"/>
                    <a:pt x="3682" y="4156"/>
                  </a:cubicBezTo>
                  <a:cubicBezTo>
                    <a:pt x="6834" y="4156"/>
                    <a:pt x="9950" y="3285"/>
                    <a:pt x="12672" y="1613"/>
                  </a:cubicBezTo>
                  <a:cubicBezTo>
                    <a:pt x="12735" y="1062"/>
                    <a:pt x="12757" y="531"/>
                    <a:pt x="127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939;p43">
              <a:extLst>
                <a:ext uri="{FF2B5EF4-FFF2-40B4-BE49-F238E27FC236}">
                  <a16:creationId xmlns:a16="http://schemas.microsoft.com/office/drawing/2014/main" id="{577822BB-4ACA-4456-975D-DF26CC23806D}"/>
                </a:ext>
              </a:extLst>
            </p:cNvPr>
            <p:cNvSpPr/>
            <p:nvPr/>
          </p:nvSpPr>
          <p:spPr>
            <a:xfrm>
              <a:off x="1598003" y="1932806"/>
              <a:ext cx="193776" cy="61643"/>
            </a:xfrm>
            <a:custGeom>
              <a:avLst/>
              <a:gdLst/>
              <a:ahLst/>
              <a:cxnLst/>
              <a:rect l="l" t="t" r="r" b="b"/>
              <a:pathLst>
                <a:path w="10740" h="3417" extrusionOk="0">
                  <a:moveTo>
                    <a:pt x="10740" y="0"/>
                  </a:moveTo>
                  <a:cubicBezTo>
                    <a:pt x="10315" y="0"/>
                    <a:pt x="9891" y="149"/>
                    <a:pt x="9551" y="425"/>
                  </a:cubicBezTo>
                  <a:cubicBezTo>
                    <a:pt x="9105" y="764"/>
                    <a:pt x="8766" y="1231"/>
                    <a:pt x="8320" y="1592"/>
                  </a:cubicBezTo>
                  <a:cubicBezTo>
                    <a:pt x="8007" y="1858"/>
                    <a:pt x="7602" y="2055"/>
                    <a:pt x="7198" y="2055"/>
                  </a:cubicBezTo>
                  <a:cubicBezTo>
                    <a:pt x="7054" y="2055"/>
                    <a:pt x="6910" y="2030"/>
                    <a:pt x="6771" y="1974"/>
                  </a:cubicBezTo>
                  <a:cubicBezTo>
                    <a:pt x="6495" y="1889"/>
                    <a:pt x="6304" y="1677"/>
                    <a:pt x="6028" y="1592"/>
                  </a:cubicBezTo>
                  <a:cubicBezTo>
                    <a:pt x="5921" y="1558"/>
                    <a:pt x="5814" y="1543"/>
                    <a:pt x="5707" y="1543"/>
                  </a:cubicBezTo>
                  <a:cubicBezTo>
                    <a:pt x="5215" y="1543"/>
                    <a:pt x="4719" y="1861"/>
                    <a:pt x="4266" y="2122"/>
                  </a:cubicBezTo>
                  <a:cubicBezTo>
                    <a:pt x="3849" y="2363"/>
                    <a:pt x="3348" y="2579"/>
                    <a:pt x="2862" y="2579"/>
                  </a:cubicBezTo>
                  <a:cubicBezTo>
                    <a:pt x="2705" y="2579"/>
                    <a:pt x="2549" y="2556"/>
                    <a:pt x="2398" y="2505"/>
                  </a:cubicBezTo>
                  <a:cubicBezTo>
                    <a:pt x="1953" y="2335"/>
                    <a:pt x="1613" y="1931"/>
                    <a:pt x="1167" y="1740"/>
                  </a:cubicBezTo>
                  <a:cubicBezTo>
                    <a:pt x="1013" y="1689"/>
                    <a:pt x="847" y="1662"/>
                    <a:pt x="683" y="1662"/>
                  </a:cubicBezTo>
                  <a:cubicBezTo>
                    <a:pt x="442" y="1662"/>
                    <a:pt x="202" y="1720"/>
                    <a:pt x="0" y="1847"/>
                  </a:cubicBezTo>
                  <a:cubicBezTo>
                    <a:pt x="234" y="2186"/>
                    <a:pt x="509" y="2526"/>
                    <a:pt x="785" y="2823"/>
                  </a:cubicBezTo>
                  <a:cubicBezTo>
                    <a:pt x="891" y="2780"/>
                    <a:pt x="1019" y="2780"/>
                    <a:pt x="1125" y="2780"/>
                  </a:cubicBezTo>
                  <a:cubicBezTo>
                    <a:pt x="1486" y="2823"/>
                    <a:pt x="1740" y="3120"/>
                    <a:pt x="2059" y="3269"/>
                  </a:cubicBezTo>
                  <a:cubicBezTo>
                    <a:pt x="2267" y="3372"/>
                    <a:pt x="2485" y="3417"/>
                    <a:pt x="2708" y="3417"/>
                  </a:cubicBezTo>
                  <a:cubicBezTo>
                    <a:pt x="3303" y="3417"/>
                    <a:pt x="3926" y="3099"/>
                    <a:pt x="4436" y="2759"/>
                  </a:cubicBezTo>
                  <a:cubicBezTo>
                    <a:pt x="4669" y="2568"/>
                    <a:pt x="4967" y="2441"/>
                    <a:pt x="5264" y="2377"/>
                  </a:cubicBezTo>
                  <a:cubicBezTo>
                    <a:pt x="5281" y="2376"/>
                    <a:pt x="5298" y="2376"/>
                    <a:pt x="5314" y="2376"/>
                  </a:cubicBezTo>
                  <a:cubicBezTo>
                    <a:pt x="5653" y="2376"/>
                    <a:pt x="5938" y="2573"/>
                    <a:pt x="6261" y="2674"/>
                  </a:cubicBezTo>
                  <a:cubicBezTo>
                    <a:pt x="6505" y="2770"/>
                    <a:pt x="6771" y="2818"/>
                    <a:pt x="7036" y="2818"/>
                  </a:cubicBezTo>
                  <a:cubicBezTo>
                    <a:pt x="7301" y="2818"/>
                    <a:pt x="7567" y="2770"/>
                    <a:pt x="7811" y="2674"/>
                  </a:cubicBezTo>
                  <a:cubicBezTo>
                    <a:pt x="8384" y="2441"/>
                    <a:pt x="8829" y="1995"/>
                    <a:pt x="9360" y="1656"/>
                  </a:cubicBezTo>
                  <a:cubicBezTo>
                    <a:pt x="9594" y="1507"/>
                    <a:pt x="9869" y="1380"/>
                    <a:pt x="10145" y="1316"/>
                  </a:cubicBezTo>
                  <a:cubicBezTo>
                    <a:pt x="10379" y="891"/>
                    <a:pt x="10591" y="467"/>
                    <a:pt x="1074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940;p43">
              <a:extLst>
                <a:ext uri="{FF2B5EF4-FFF2-40B4-BE49-F238E27FC236}">
                  <a16:creationId xmlns:a16="http://schemas.microsoft.com/office/drawing/2014/main" id="{5532DF01-3C02-433D-9A0E-C428AFF3EB27}"/>
                </a:ext>
              </a:extLst>
            </p:cNvPr>
            <p:cNvSpPr/>
            <p:nvPr/>
          </p:nvSpPr>
          <p:spPr>
            <a:xfrm>
              <a:off x="1581530" y="1897573"/>
              <a:ext cx="219054" cy="81992"/>
            </a:xfrm>
            <a:custGeom>
              <a:avLst/>
              <a:gdLst/>
              <a:ahLst/>
              <a:cxnLst/>
              <a:rect l="l" t="t" r="r" b="b"/>
              <a:pathLst>
                <a:path w="12141" h="4545" extrusionOk="0">
                  <a:moveTo>
                    <a:pt x="12141" y="0"/>
                  </a:moveTo>
                  <a:cubicBezTo>
                    <a:pt x="9419" y="1672"/>
                    <a:pt x="6303" y="2543"/>
                    <a:pt x="3151" y="2543"/>
                  </a:cubicBezTo>
                  <a:cubicBezTo>
                    <a:pt x="2100" y="2543"/>
                    <a:pt x="1046" y="2447"/>
                    <a:pt x="0" y="2250"/>
                  </a:cubicBezTo>
                  <a:lnTo>
                    <a:pt x="0" y="2250"/>
                  </a:lnTo>
                  <a:cubicBezTo>
                    <a:pt x="234" y="2760"/>
                    <a:pt x="489" y="3227"/>
                    <a:pt x="807" y="3693"/>
                  </a:cubicBezTo>
                  <a:lnTo>
                    <a:pt x="913" y="3800"/>
                  </a:lnTo>
                  <a:cubicBezTo>
                    <a:pt x="1114" y="3686"/>
                    <a:pt x="1345" y="3625"/>
                    <a:pt x="1584" y="3625"/>
                  </a:cubicBezTo>
                  <a:cubicBezTo>
                    <a:pt x="1748" y="3625"/>
                    <a:pt x="1916" y="3654"/>
                    <a:pt x="2080" y="3715"/>
                  </a:cubicBezTo>
                  <a:cubicBezTo>
                    <a:pt x="2526" y="3884"/>
                    <a:pt x="2844" y="4309"/>
                    <a:pt x="3311" y="4458"/>
                  </a:cubicBezTo>
                  <a:cubicBezTo>
                    <a:pt x="3472" y="4518"/>
                    <a:pt x="3636" y="4545"/>
                    <a:pt x="3801" y="4545"/>
                  </a:cubicBezTo>
                  <a:cubicBezTo>
                    <a:pt x="4272" y="4545"/>
                    <a:pt x="4750" y="4332"/>
                    <a:pt x="5158" y="4097"/>
                  </a:cubicBezTo>
                  <a:cubicBezTo>
                    <a:pt x="5620" y="3823"/>
                    <a:pt x="6111" y="3507"/>
                    <a:pt x="6595" y="3507"/>
                  </a:cubicBezTo>
                  <a:cubicBezTo>
                    <a:pt x="6711" y="3507"/>
                    <a:pt x="6826" y="3525"/>
                    <a:pt x="6941" y="3566"/>
                  </a:cubicBezTo>
                  <a:cubicBezTo>
                    <a:pt x="7217" y="3651"/>
                    <a:pt x="7408" y="3842"/>
                    <a:pt x="7684" y="3948"/>
                  </a:cubicBezTo>
                  <a:cubicBezTo>
                    <a:pt x="7814" y="3995"/>
                    <a:pt x="7948" y="4016"/>
                    <a:pt x="8081" y="4016"/>
                  </a:cubicBezTo>
                  <a:cubicBezTo>
                    <a:pt x="8489" y="4016"/>
                    <a:pt x="8897" y="3817"/>
                    <a:pt x="9233" y="3545"/>
                  </a:cubicBezTo>
                  <a:cubicBezTo>
                    <a:pt x="9679" y="3184"/>
                    <a:pt x="10018" y="2738"/>
                    <a:pt x="10464" y="2399"/>
                  </a:cubicBezTo>
                  <a:cubicBezTo>
                    <a:pt x="10782" y="2120"/>
                    <a:pt x="11175" y="1972"/>
                    <a:pt x="11573" y="1972"/>
                  </a:cubicBezTo>
                  <a:cubicBezTo>
                    <a:pt x="11599" y="1972"/>
                    <a:pt x="11626" y="1973"/>
                    <a:pt x="11653" y="1974"/>
                  </a:cubicBezTo>
                  <a:cubicBezTo>
                    <a:pt x="11716" y="1826"/>
                    <a:pt x="11780" y="1677"/>
                    <a:pt x="11822" y="1529"/>
                  </a:cubicBezTo>
                  <a:cubicBezTo>
                    <a:pt x="11971" y="1019"/>
                    <a:pt x="12077" y="510"/>
                    <a:pt x="12141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941;p43">
              <a:extLst>
                <a:ext uri="{FF2B5EF4-FFF2-40B4-BE49-F238E27FC236}">
                  <a16:creationId xmlns:a16="http://schemas.microsoft.com/office/drawing/2014/main" id="{2F0C8722-8D7B-4D90-9C1E-1A448C81EDEF}"/>
                </a:ext>
              </a:extLst>
            </p:cNvPr>
            <p:cNvSpPr/>
            <p:nvPr/>
          </p:nvSpPr>
          <p:spPr>
            <a:xfrm>
              <a:off x="1612166" y="1956528"/>
              <a:ext cx="168896" cy="67397"/>
            </a:xfrm>
            <a:custGeom>
              <a:avLst/>
              <a:gdLst/>
              <a:ahLst/>
              <a:cxnLst/>
              <a:rect l="l" t="t" r="r" b="b"/>
              <a:pathLst>
                <a:path w="9361" h="3736" extrusionOk="0">
                  <a:moveTo>
                    <a:pt x="9360" y="1"/>
                  </a:moveTo>
                  <a:lnTo>
                    <a:pt x="9360" y="1"/>
                  </a:lnTo>
                  <a:cubicBezTo>
                    <a:pt x="9063" y="65"/>
                    <a:pt x="8809" y="192"/>
                    <a:pt x="8554" y="341"/>
                  </a:cubicBezTo>
                  <a:cubicBezTo>
                    <a:pt x="8044" y="680"/>
                    <a:pt x="7599" y="1126"/>
                    <a:pt x="7026" y="1359"/>
                  </a:cubicBezTo>
                  <a:cubicBezTo>
                    <a:pt x="6771" y="1455"/>
                    <a:pt x="6506" y="1503"/>
                    <a:pt x="6240" y="1503"/>
                  </a:cubicBezTo>
                  <a:cubicBezTo>
                    <a:pt x="5975" y="1503"/>
                    <a:pt x="5710" y="1455"/>
                    <a:pt x="5455" y="1359"/>
                  </a:cubicBezTo>
                  <a:cubicBezTo>
                    <a:pt x="5152" y="1258"/>
                    <a:pt x="4848" y="1061"/>
                    <a:pt x="4527" y="1061"/>
                  </a:cubicBezTo>
                  <a:cubicBezTo>
                    <a:pt x="4511" y="1061"/>
                    <a:pt x="4495" y="1061"/>
                    <a:pt x="4479" y="1062"/>
                  </a:cubicBezTo>
                  <a:cubicBezTo>
                    <a:pt x="4160" y="1126"/>
                    <a:pt x="3884" y="1253"/>
                    <a:pt x="3651" y="1444"/>
                  </a:cubicBezTo>
                  <a:cubicBezTo>
                    <a:pt x="3139" y="1785"/>
                    <a:pt x="2514" y="2093"/>
                    <a:pt x="1917" y="2093"/>
                  </a:cubicBezTo>
                  <a:cubicBezTo>
                    <a:pt x="1696" y="2093"/>
                    <a:pt x="1480" y="2051"/>
                    <a:pt x="1274" y="1954"/>
                  </a:cubicBezTo>
                  <a:cubicBezTo>
                    <a:pt x="955" y="1805"/>
                    <a:pt x="701" y="1508"/>
                    <a:pt x="340" y="1465"/>
                  </a:cubicBezTo>
                  <a:cubicBezTo>
                    <a:pt x="213" y="1465"/>
                    <a:pt x="106" y="1487"/>
                    <a:pt x="0" y="1529"/>
                  </a:cubicBezTo>
                  <a:cubicBezTo>
                    <a:pt x="1088" y="2763"/>
                    <a:pt x="2436" y="3736"/>
                    <a:pt x="4008" y="3736"/>
                  </a:cubicBezTo>
                  <a:cubicBezTo>
                    <a:pt x="4491" y="3736"/>
                    <a:pt x="4995" y="3644"/>
                    <a:pt x="5519" y="3439"/>
                  </a:cubicBezTo>
                  <a:cubicBezTo>
                    <a:pt x="7153" y="2760"/>
                    <a:pt x="8511" y="1550"/>
                    <a:pt x="9360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942;p43">
              <a:extLst>
                <a:ext uri="{FF2B5EF4-FFF2-40B4-BE49-F238E27FC236}">
                  <a16:creationId xmlns:a16="http://schemas.microsoft.com/office/drawing/2014/main" id="{76DB5E57-FDE9-421C-A056-856ABC1DC853}"/>
                </a:ext>
              </a:extLst>
            </p:cNvPr>
            <p:cNvSpPr/>
            <p:nvPr/>
          </p:nvSpPr>
          <p:spPr>
            <a:xfrm>
              <a:off x="1584976" y="1855829"/>
              <a:ext cx="25296" cy="26447"/>
            </a:xfrm>
            <a:custGeom>
              <a:avLst/>
              <a:gdLst/>
              <a:ahLst/>
              <a:cxnLst/>
              <a:rect l="l" t="t" r="r" b="b"/>
              <a:pathLst>
                <a:path w="1402" h="1466" extrusionOk="0">
                  <a:moveTo>
                    <a:pt x="521" y="1"/>
                  </a:moveTo>
                  <a:cubicBezTo>
                    <a:pt x="394" y="1"/>
                    <a:pt x="269" y="15"/>
                    <a:pt x="149" y="43"/>
                  </a:cubicBezTo>
                  <a:cubicBezTo>
                    <a:pt x="107" y="43"/>
                    <a:pt x="64" y="65"/>
                    <a:pt x="43" y="86"/>
                  </a:cubicBezTo>
                  <a:cubicBezTo>
                    <a:pt x="0" y="128"/>
                    <a:pt x="0" y="192"/>
                    <a:pt x="43" y="256"/>
                  </a:cubicBezTo>
                  <a:cubicBezTo>
                    <a:pt x="170" y="659"/>
                    <a:pt x="319" y="1062"/>
                    <a:pt x="510" y="1465"/>
                  </a:cubicBezTo>
                  <a:cubicBezTo>
                    <a:pt x="573" y="1380"/>
                    <a:pt x="1401" y="234"/>
                    <a:pt x="1274" y="171"/>
                  </a:cubicBezTo>
                  <a:cubicBezTo>
                    <a:pt x="1033" y="57"/>
                    <a:pt x="774" y="1"/>
                    <a:pt x="521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943;p43">
              <a:extLst>
                <a:ext uri="{FF2B5EF4-FFF2-40B4-BE49-F238E27FC236}">
                  <a16:creationId xmlns:a16="http://schemas.microsoft.com/office/drawing/2014/main" id="{D695377B-976A-46EE-830E-8EDA51C9018F}"/>
                </a:ext>
              </a:extLst>
            </p:cNvPr>
            <p:cNvSpPr/>
            <p:nvPr/>
          </p:nvSpPr>
          <p:spPr>
            <a:xfrm>
              <a:off x="1703299" y="1857759"/>
              <a:ext cx="25566" cy="25274"/>
            </a:xfrm>
            <a:custGeom>
              <a:avLst/>
              <a:gdLst/>
              <a:ahLst/>
              <a:cxnLst/>
              <a:rect l="l" t="t" r="r" b="b"/>
              <a:pathLst>
                <a:path w="1417" h="1401" extrusionOk="0">
                  <a:moveTo>
                    <a:pt x="1189" y="0"/>
                  </a:moveTo>
                  <a:cubicBezTo>
                    <a:pt x="786" y="21"/>
                    <a:pt x="383" y="106"/>
                    <a:pt x="1" y="255"/>
                  </a:cubicBezTo>
                  <a:cubicBezTo>
                    <a:pt x="255" y="658"/>
                    <a:pt x="531" y="1040"/>
                    <a:pt x="807" y="1401"/>
                  </a:cubicBezTo>
                  <a:cubicBezTo>
                    <a:pt x="1020" y="955"/>
                    <a:pt x="1232" y="509"/>
                    <a:pt x="1402" y="42"/>
                  </a:cubicBezTo>
                  <a:cubicBezTo>
                    <a:pt x="1413" y="19"/>
                    <a:pt x="1417" y="12"/>
                    <a:pt x="1417" y="12"/>
                  </a:cubicBezTo>
                  <a:lnTo>
                    <a:pt x="1417" y="12"/>
                  </a:lnTo>
                  <a:cubicBezTo>
                    <a:pt x="1416" y="12"/>
                    <a:pt x="1404" y="31"/>
                    <a:pt x="1399" y="31"/>
                  </a:cubicBezTo>
                  <a:cubicBezTo>
                    <a:pt x="1396" y="31"/>
                    <a:pt x="1396" y="23"/>
                    <a:pt x="1402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944;p43">
              <a:extLst>
                <a:ext uri="{FF2B5EF4-FFF2-40B4-BE49-F238E27FC236}">
                  <a16:creationId xmlns:a16="http://schemas.microsoft.com/office/drawing/2014/main" id="{C691BE07-968E-4C81-95ED-5CD300F4DC3B}"/>
                </a:ext>
              </a:extLst>
            </p:cNvPr>
            <p:cNvSpPr/>
            <p:nvPr/>
          </p:nvSpPr>
          <p:spPr>
            <a:xfrm>
              <a:off x="1623262" y="1868854"/>
              <a:ext cx="64358" cy="26050"/>
            </a:xfrm>
            <a:custGeom>
              <a:avLst/>
              <a:gdLst/>
              <a:ahLst/>
              <a:cxnLst/>
              <a:rect l="l" t="t" r="r" b="b"/>
              <a:pathLst>
                <a:path w="3567" h="1444" extrusionOk="0">
                  <a:moveTo>
                    <a:pt x="3333" y="1"/>
                  </a:moveTo>
                  <a:cubicBezTo>
                    <a:pt x="3248" y="22"/>
                    <a:pt x="3206" y="107"/>
                    <a:pt x="3163" y="170"/>
                  </a:cubicBezTo>
                  <a:cubicBezTo>
                    <a:pt x="2887" y="489"/>
                    <a:pt x="2527" y="701"/>
                    <a:pt x="2123" y="786"/>
                  </a:cubicBezTo>
                  <a:cubicBezTo>
                    <a:pt x="1990" y="813"/>
                    <a:pt x="1857" y="824"/>
                    <a:pt x="1725" y="824"/>
                  </a:cubicBezTo>
                  <a:cubicBezTo>
                    <a:pt x="1542" y="824"/>
                    <a:pt x="1362" y="802"/>
                    <a:pt x="1189" y="765"/>
                  </a:cubicBezTo>
                  <a:cubicBezTo>
                    <a:pt x="850" y="680"/>
                    <a:pt x="531" y="574"/>
                    <a:pt x="234" y="425"/>
                  </a:cubicBezTo>
                  <a:cubicBezTo>
                    <a:pt x="43" y="467"/>
                    <a:pt x="1" y="722"/>
                    <a:pt x="107" y="892"/>
                  </a:cubicBezTo>
                  <a:cubicBezTo>
                    <a:pt x="213" y="1019"/>
                    <a:pt x="383" y="1125"/>
                    <a:pt x="574" y="1168"/>
                  </a:cubicBezTo>
                  <a:lnTo>
                    <a:pt x="1041" y="1338"/>
                  </a:lnTo>
                  <a:cubicBezTo>
                    <a:pt x="1189" y="1380"/>
                    <a:pt x="1359" y="1423"/>
                    <a:pt x="1529" y="1444"/>
                  </a:cubicBezTo>
                  <a:cubicBezTo>
                    <a:pt x="1699" y="1444"/>
                    <a:pt x="1890" y="1423"/>
                    <a:pt x="2060" y="1380"/>
                  </a:cubicBezTo>
                  <a:cubicBezTo>
                    <a:pt x="2590" y="1232"/>
                    <a:pt x="3206" y="977"/>
                    <a:pt x="3482" y="489"/>
                  </a:cubicBezTo>
                  <a:cubicBezTo>
                    <a:pt x="3545" y="404"/>
                    <a:pt x="3567" y="298"/>
                    <a:pt x="3567" y="192"/>
                  </a:cubicBezTo>
                  <a:cubicBezTo>
                    <a:pt x="3545" y="64"/>
                    <a:pt x="3439" y="1"/>
                    <a:pt x="3333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945;p43">
              <a:extLst>
                <a:ext uri="{FF2B5EF4-FFF2-40B4-BE49-F238E27FC236}">
                  <a16:creationId xmlns:a16="http://schemas.microsoft.com/office/drawing/2014/main" id="{9B7A4D78-7368-4B4D-95B9-14B1EA15E325}"/>
                </a:ext>
              </a:extLst>
            </p:cNvPr>
            <p:cNvSpPr/>
            <p:nvPr/>
          </p:nvSpPr>
          <p:spPr>
            <a:xfrm>
              <a:off x="1753475" y="1847025"/>
              <a:ext cx="39838" cy="22117"/>
            </a:xfrm>
            <a:custGeom>
              <a:avLst/>
              <a:gdLst/>
              <a:ahLst/>
              <a:cxnLst/>
              <a:rect l="l" t="t" r="r" b="b"/>
              <a:pathLst>
                <a:path w="2208" h="1226" extrusionOk="0">
                  <a:moveTo>
                    <a:pt x="2038" y="1"/>
                  </a:moveTo>
                  <a:cubicBezTo>
                    <a:pt x="1868" y="86"/>
                    <a:pt x="1719" y="192"/>
                    <a:pt x="1592" y="319"/>
                  </a:cubicBezTo>
                  <a:cubicBezTo>
                    <a:pt x="1345" y="478"/>
                    <a:pt x="1054" y="563"/>
                    <a:pt x="756" y="563"/>
                  </a:cubicBezTo>
                  <a:cubicBezTo>
                    <a:pt x="695" y="563"/>
                    <a:pt x="634" y="560"/>
                    <a:pt x="573" y="553"/>
                  </a:cubicBezTo>
                  <a:cubicBezTo>
                    <a:pt x="361" y="553"/>
                    <a:pt x="106" y="574"/>
                    <a:pt x="43" y="744"/>
                  </a:cubicBezTo>
                  <a:cubicBezTo>
                    <a:pt x="0" y="871"/>
                    <a:pt x="43" y="998"/>
                    <a:pt x="128" y="1062"/>
                  </a:cubicBezTo>
                  <a:cubicBezTo>
                    <a:pt x="212" y="1147"/>
                    <a:pt x="319" y="1189"/>
                    <a:pt x="446" y="1211"/>
                  </a:cubicBezTo>
                  <a:cubicBezTo>
                    <a:pt x="517" y="1220"/>
                    <a:pt x="586" y="1225"/>
                    <a:pt x="651" y="1225"/>
                  </a:cubicBezTo>
                  <a:cubicBezTo>
                    <a:pt x="1282" y="1225"/>
                    <a:pt x="1636" y="783"/>
                    <a:pt x="2059" y="340"/>
                  </a:cubicBezTo>
                  <a:cubicBezTo>
                    <a:pt x="2123" y="298"/>
                    <a:pt x="2165" y="255"/>
                    <a:pt x="2186" y="192"/>
                  </a:cubicBezTo>
                  <a:cubicBezTo>
                    <a:pt x="2208" y="107"/>
                    <a:pt x="2186" y="43"/>
                    <a:pt x="2123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946;p43">
            <a:extLst>
              <a:ext uri="{FF2B5EF4-FFF2-40B4-BE49-F238E27FC236}">
                <a16:creationId xmlns:a16="http://schemas.microsoft.com/office/drawing/2014/main" id="{1C11F1F6-B6FF-46B8-9146-1B2756A0BEB6}"/>
              </a:ext>
            </a:extLst>
          </p:cNvPr>
          <p:cNvGrpSpPr/>
          <p:nvPr/>
        </p:nvGrpSpPr>
        <p:grpSpPr>
          <a:xfrm>
            <a:off x="4179647" y="7050128"/>
            <a:ext cx="1053875" cy="1417317"/>
            <a:chOff x="1567367" y="2643798"/>
            <a:chExt cx="395203" cy="531494"/>
          </a:xfrm>
        </p:grpSpPr>
        <p:sp>
          <p:nvSpPr>
            <p:cNvPr id="276" name="Google Shape;2947;p43">
              <a:extLst>
                <a:ext uri="{FF2B5EF4-FFF2-40B4-BE49-F238E27FC236}">
                  <a16:creationId xmlns:a16="http://schemas.microsoft.com/office/drawing/2014/main" id="{77828C5B-9A03-475F-A405-61A610A7E992}"/>
                </a:ext>
              </a:extLst>
            </p:cNvPr>
            <p:cNvSpPr/>
            <p:nvPr/>
          </p:nvSpPr>
          <p:spPr>
            <a:xfrm>
              <a:off x="1567367" y="2643798"/>
              <a:ext cx="284530" cy="265964"/>
            </a:xfrm>
            <a:custGeom>
              <a:avLst/>
              <a:gdLst/>
              <a:ahLst/>
              <a:cxnLst/>
              <a:rect l="l" t="t" r="r" b="b"/>
              <a:pathLst>
                <a:path w="15770" h="14743" extrusionOk="0">
                  <a:moveTo>
                    <a:pt x="8165" y="1"/>
                  </a:moveTo>
                  <a:cubicBezTo>
                    <a:pt x="5101" y="1"/>
                    <a:pt x="1705" y="2147"/>
                    <a:pt x="722" y="5117"/>
                  </a:cubicBezTo>
                  <a:cubicBezTo>
                    <a:pt x="0" y="7431"/>
                    <a:pt x="467" y="9935"/>
                    <a:pt x="1995" y="11845"/>
                  </a:cubicBezTo>
                  <a:cubicBezTo>
                    <a:pt x="3545" y="13798"/>
                    <a:pt x="5810" y="14742"/>
                    <a:pt x="8047" y="14742"/>
                  </a:cubicBezTo>
                  <a:cubicBezTo>
                    <a:pt x="10283" y="14742"/>
                    <a:pt x="12491" y="13798"/>
                    <a:pt x="13923" y="11973"/>
                  </a:cubicBezTo>
                  <a:cubicBezTo>
                    <a:pt x="14496" y="11251"/>
                    <a:pt x="14900" y="10445"/>
                    <a:pt x="15176" y="9574"/>
                  </a:cubicBezTo>
                  <a:cubicBezTo>
                    <a:pt x="15770" y="7431"/>
                    <a:pt x="15409" y="5117"/>
                    <a:pt x="14178" y="3271"/>
                  </a:cubicBezTo>
                  <a:cubicBezTo>
                    <a:pt x="12756" y="1106"/>
                    <a:pt x="10888" y="66"/>
                    <a:pt x="8299" y="2"/>
                  </a:cubicBezTo>
                  <a:cubicBezTo>
                    <a:pt x="8254" y="1"/>
                    <a:pt x="8210" y="1"/>
                    <a:pt x="8165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948;p43">
              <a:extLst>
                <a:ext uri="{FF2B5EF4-FFF2-40B4-BE49-F238E27FC236}">
                  <a16:creationId xmlns:a16="http://schemas.microsoft.com/office/drawing/2014/main" id="{DF37EC39-C118-483B-829D-ADBCF463B6E7}"/>
                </a:ext>
              </a:extLst>
            </p:cNvPr>
            <p:cNvSpPr/>
            <p:nvPr/>
          </p:nvSpPr>
          <p:spPr>
            <a:xfrm>
              <a:off x="1583064" y="2659150"/>
              <a:ext cx="253515" cy="237731"/>
            </a:xfrm>
            <a:custGeom>
              <a:avLst/>
              <a:gdLst/>
              <a:ahLst/>
              <a:cxnLst/>
              <a:rect l="l" t="t" r="r" b="b"/>
              <a:pathLst>
                <a:path w="14051" h="13178" extrusionOk="0">
                  <a:moveTo>
                    <a:pt x="7187" y="0"/>
                  </a:moveTo>
                  <a:cubicBezTo>
                    <a:pt x="5068" y="0"/>
                    <a:pt x="2839" y="873"/>
                    <a:pt x="1592" y="2505"/>
                  </a:cubicBezTo>
                  <a:cubicBezTo>
                    <a:pt x="319" y="4266"/>
                    <a:pt x="0" y="6537"/>
                    <a:pt x="722" y="8575"/>
                  </a:cubicBezTo>
                  <a:cubicBezTo>
                    <a:pt x="1767" y="11504"/>
                    <a:pt x="4538" y="13178"/>
                    <a:pt x="7299" y="13178"/>
                  </a:cubicBezTo>
                  <a:cubicBezTo>
                    <a:pt x="8519" y="13178"/>
                    <a:pt x="9737" y="12851"/>
                    <a:pt x="10804" y="12162"/>
                  </a:cubicBezTo>
                  <a:cubicBezTo>
                    <a:pt x="11483" y="11716"/>
                    <a:pt x="12077" y="11143"/>
                    <a:pt x="12565" y="10485"/>
                  </a:cubicBezTo>
                  <a:cubicBezTo>
                    <a:pt x="13690" y="8829"/>
                    <a:pt x="14051" y="6792"/>
                    <a:pt x="13542" y="4860"/>
                  </a:cubicBezTo>
                  <a:cubicBezTo>
                    <a:pt x="12968" y="2589"/>
                    <a:pt x="11695" y="1189"/>
                    <a:pt x="9488" y="382"/>
                  </a:cubicBezTo>
                  <a:cubicBezTo>
                    <a:pt x="8776" y="125"/>
                    <a:pt x="7990" y="0"/>
                    <a:pt x="718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949;p43">
              <a:extLst>
                <a:ext uri="{FF2B5EF4-FFF2-40B4-BE49-F238E27FC236}">
                  <a16:creationId xmlns:a16="http://schemas.microsoft.com/office/drawing/2014/main" id="{90382F3F-C505-4ECF-B7E9-1C1CD60A7E59}"/>
                </a:ext>
              </a:extLst>
            </p:cNvPr>
            <p:cNvSpPr/>
            <p:nvPr/>
          </p:nvSpPr>
          <p:spPr>
            <a:xfrm>
              <a:off x="1638977" y="2667972"/>
              <a:ext cx="86550" cy="100302"/>
            </a:xfrm>
            <a:custGeom>
              <a:avLst/>
              <a:gdLst/>
              <a:ahLst/>
              <a:cxnLst/>
              <a:rect l="l" t="t" r="r" b="b"/>
              <a:pathLst>
                <a:path w="4797" h="5560" extrusionOk="0">
                  <a:moveTo>
                    <a:pt x="3155" y="0"/>
                  </a:moveTo>
                  <a:cubicBezTo>
                    <a:pt x="2992" y="0"/>
                    <a:pt x="2830" y="15"/>
                    <a:pt x="2674" y="42"/>
                  </a:cubicBezTo>
                  <a:cubicBezTo>
                    <a:pt x="1677" y="211"/>
                    <a:pt x="785" y="742"/>
                    <a:pt x="127" y="1506"/>
                  </a:cubicBezTo>
                  <a:cubicBezTo>
                    <a:pt x="64" y="1570"/>
                    <a:pt x="21" y="1655"/>
                    <a:pt x="0" y="1740"/>
                  </a:cubicBezTo>
                  <a:cubicBezTo>
                    <a:pt x="0" y="1867"/>
                    <a:pt x="43" y="1973"/>
                    <a:pt x="127" y="2079"/>
                  </a:cubicBezTo>
                  <a:cubicBezTo>
                    <a:pt x="234" y="2207"/>
                    <a:pt x="340" y="2355"/>
                    <a:pt x="467" y="2504"/>
                  </a:cubicBezTo>
                  <a:cubicBezTo>
                    <a:pt x="1252" y="3459"/>
                    <a:pt x="2123" y="4393"/>
                    <a:pt x="3014" y="5263"/>
                  </a:cubicBezTo>
                  <a:cubicBezTo>
                    <a:pt x="3163" y="5454"/>
                    <a:pt x="3396" y="5560"/>
                    <a:pt x="3629" y="5560"/>
                  </a:cubicBezTo>
                  <a:cubicBezTo>
                    <a:pt x="3757" y="5539"/>
                    <a:pt x="3863" y="5454"/>
                    <a:pt x="3948" y="5369"/>
                  </a:cubicBezTo>
                  <a:cubicBezTo>
                    <a:pt x="4669" y="4478"/>
                    <a:pt x="4797" y="3183"/>
                    <a:pt x="4797" y="2100"/>
                  </a:cubicBezTo>
                  <a:cubicBezTo>
                    <a:pt x="4797" y="1506"/>
                    <a:pt x="4797" y="869"/>
                    <a:pt x="4394" y="445"/>
                  </a:cubicBezTo>
                  <a:cubicBezTo>
                    <a:pt x="4108" y="128"/>
                    <a:pt x="3633" y="0"/>
                    <a:pt x="315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950;p43">
              <a:extLst>
                <a:ext uri="{FF2B5EF4-FFF2-40B4-BE49-F238E27FC236}">
                  <a16:creationId xmlns:a16="http://schemas.microsoft.com/office/drawing/2014/main" id="{5A2714B0-CB4D-4C18-9EC4-174D76B8A179}"/>
                </a:ext>
              </a:extLst>
            </p:cNvPr>
            <p:cNvSpPr/>
            <p:nvPr/>
          </p:nvSpPr>
          <p:spPr>
            <a:xfrm>
              <a:off x="1717480" y="2685038"/>
              <a:ext cx="98422" cy="91860"/>
            </a:xfrm>
            <a:custGeom>
              <a:avLst/>
              <a:gdLst/>
              <a:ahLst/>
              <a:cxnLst/>
              <a:rect l="l" t="t" r="r" b="b"/>
              <a:pathLst>
                <a:path w="5455" h="5092" extrusionOk="0">
                  <a:moveTo>
                    <a:pt x="2607" y="0"/>
                  </a:moveTo>
                  <a:cubicBezTo>
                    <a:pt x="2466" y="0"/>
                    <a:pt x="2329" y="76"/>
                    <a:pt x="2271" y="221"/>
                  </a:cubicBezTo>
                  <a:cubicBezTo>
                    <a:pt x="2165" y="369"/>
                    <a:pt x="2059" y="518"/>
                    <a:pt x="1953" y="687"/>
                  </a:cubicBezTo>
                  <a:cubicBezTo>
                    <a:pt x="1295" y="1749"/>
                    <a:pt x="700" y="2852"/>
                    <a:pt x="170" y="3977"/>
                  </a:cubicBezTo>
                  <a:cubicBezTo>
                    <a:pt x="43" y="4190"/>
                    <a:pt x="0" y="4444"/>
                    <a:pt x="85" y="4678"/>
                  </a:cubicBezTo>
                  <a:cubicBezTo>
                    <a:pt x="149" y="4784"/>
                    <a:pt x="255" y="4869"/>
                    <a:pt x="361" y="4911"/>
                  </a:cubicBezTo>
                  <a:cubicBezTo>
                    <a:pt x="725" y="5039"/>
                    <a:pt x="1107" y="5091"/>
                    <a:pt x="1495" y="5091"/>
                  </a:cubicBezTo>
                  <a:cubicBezTo>
                    <a:pt x="2261" y="5091"/>
                    <a:pt x="3045" y="4889"/>
                    <a:pt x="3736" y="4678"/>
                  </a:cubicBezTo>
                  <a:cubicBezTo>
                    <a:pt x="4287" y="4487"/>
                    <a:pt x="4882" y="4274"/>
                    <a:pt x="5179" y="3765"/>
                  </a:cubicBezTo>
                  <a:cubicBezTo>
                    <a:pt x="5455" y="3256"/>
                    <a:pt x="5306" y="2534"/>
                    <a:pt x="5009" y="1982"/>
                  </a:cubicBezTo>
                  <a:cubicBezTo>
                    <a:pt x="4521" y="1112"/>
                    <a:pt x="3736" y="433"/>
                    <a:pt x="2802" y="51"/>
                  </a:cubicBezTo>
                  <a:cubicBezTo>
                    <a:pt x="2741" y="17"/>
                    <a:pt x="2673" y="0"/>
                    <a:pt x="260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951;p43">
              <a:extLst>
                <a:ext uri="{FF2B5EF4-FFF2-40B4-BE49-F238E27FC236}">
                  <a16:creationId xmlns:a16="http://schemas.microsoft.com/office/drawing/2014/main" id="{78C0EAFE-E06D-4DDF-9B91-02364F21615B}"/>
                </a:ext>
              </a:extLst>
            </p:cNvPr>
            <p:cNvSpPr/>
            <p:nvPr/>
          </p:nvSpPr>
          <p:spPr>
            <a:xfrm>
              <a:off x="1719393" y="2780379"/>
              <a:ext cx="98819" cy="85095"/>
            </a:xfrm>
            <a:custGeom>
              <a:avLst/>
              <a:gdLst/>
              <a:ahLst/>
              <a:cxnLst/>
              <a:rect l="l" t="t" r="r" b="b"/>
              <a:pathLst>
                <a:path w="5477" h="4717" extrusionOk="0">
                  <a:moveTo>
                    <a:pt x="636" y="1"/>
                  </a:moveTo>
                  <a:cubicBezTo>
                    <a:pt x="469" y="1"/>
                    <a:pt x="304" y="53"/>
                    <a:pt x="170" y="157"/>
                  </a:cubicBezTo>
                  <a:cubicBezTo>
                    <a:pt x="85" y="242"/>
                    <a:pt x="43" y="369"/>
                    <a:pt x="43" y="496"/>
                  </a:cubicBezTo>
                  <a:cubicBezTo>
                    <a:pt x="0" y="1642"/>
                    <a:pt x="679" y="2746"/>
                    <a:pt x="1337" y="3616"/>
                  </a:cubicBezTo>
                  <a:cubicBezTo>
                    <a:pt x="1677" y="4083"/>
                    <a:pt x="2080" y="4593"/>
                    <a:pt x="2653" y="4699"/>
                  </a:cubicBezTo>
                  <a:cubicBezTo>
                    <a:pt x="2719" y="4711"/>
                    <a:pt x="2785" y="4717"/>
                    <a:pt x="2852" y="4717"/>
                  </a:cubicBezTo>
                  <a:cubicBezTo>
                    <a:pt x="3369" y="4717"/>
                    <a:pt x="3909" y="4372"/>
                    <a:pt x="4266" y="3977"/>
                  </a:cubicBezTo>
                  <a:cubicBezTo>
                    <a:pt x="4967" y="3234"/>
                    <a:pt x="5370" y="2279"/>
                    <a:pt x="5412" y="1282"/>
                  </a:cubicBezTo>
                  <a:cubicBezTo>
                    <a:pt x="5476" y="1048"/>
                    <a:pt x="5306" y="836"/>
                    <a:pt x="5073" y="815"/>
                  </a:cubicBezTo>
                  <a:cubicBezTo>
                    <a:pt x="4903" y="772"/>
                    <a:pt x="4733" y="709"/>
                    <a:pt x="4542" y="666"/>
                  </a:cubicBezTo>
                  <a:cubicBezTo>
                    <a:pt x="3332" y="390"/>
                    <a:pt x="2101" y="178"/>
                    <a:pt x="849" y="29"/>
                  </a:cubicBezTo>
                  <a:cubicBezTo>
                    <a:pt x="779" y="10"/>
                    <a:pt x="707" y="1"/>
                    <a:pt x="636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952;p43">
              <a:extLst>
                <a:ext uri="{FF2B5EF4-FFF2-40B4-BE49-F238E27FC236}">
                  <a16:creationId xmlns:a16="http://schemas.microsoft.com/office/drawing/2014/main" id="{4990AE35-4534-404A-A628-79DFA02317BD}"/>
                </a:ext>
              </a:extLst>
            </p:cNvPr>
            <p:cNvSpPr/>
            <p:nvPr/>
          </p:nvSpPr>
          <p:spPr>
            <a:xfrm>
              <a:off x="1645870" y="2790229"/>
              <a:ext cx="81967" cy="99653"/>
            </a:xfrm>
            <a:custGeom>
              <a:avLst/>
              <a:gdLst/>
              <a:ahLst/>
              <a:cxnLst/>
              <a:rect l="l" t="t" r="r" b="b"/>
              <a:pathLst>
                <a:path w="4543" h="5524" extrusionOk="0">
                  <a:moveTo>
                    <a:pt x="3363" y="0"/>
                  </a:moveTo>
                  <a:cubicBezTo>
                    <a:pt x="3311" y="0"/>
                    <a:pt x="3258" y="5"/>
                    <a:pt x="3205" y="14"/>
                  </a:cubicBezTo>
                  <a:cubicBezTo>
                    <a:pt x="2123" y="354"/>
                    <a:pt x="1295" y="1351"/>
                    <a:pt x="679" y="2243"/>
                  </a:cubicBezTo>
                  <a:cubicBezTo>
                    <a:pt x="340" y="2710"/>
                    <a:pt x="0" y="3261"/>
                    <a:pt x="64" y="3834"/>
                  </a:cubicBezTo>
                  <a:cubicBezTo>
                    <a:pt x="149" y="4408"/>
                    <a:pt x="701" y="4896"/>
                    <a:pt x="1274" y="5150"/>
                  </a:cubicBezTo>
                  <a:cubicBezTo>
                    <a:pt x="1829" y="5396"/>
                    <a:pt x="2432" y="5523"/>
                    <a:pt x="3034" y="5523"/>
                  </a:cubicBezTo>
                  <a:cubicBezTo>
                    <a:pt x="3421" y="5523"/>
                    <a:pt x="3808" y="5471"/>
                    <a:pt x="4181" y="5363"/>
                  </a:cubicBezTo>
                  <a:cubicBezTo>
                    <a:pt x="4287" y="5341"/>
                    <a:pt x="4372" y="5299"/>
                    <a:pt x="4436" y="5235"/>
                  </a:cubicBezTo>
                  <a:cubicBezTo>
                    <a:pt x="4500" y="5150"/>
                    <a:pt x="4542" y="5023"/>
                    <a:pt x="4521" y="4896"/>
                  </a:cubicBezTo>
                  <a:cubicBezTo>
                    <a:pt x="4500" y="4726"/>
                    <a:pt x="4500" y="4535"/>
                    <a:pt x="4500" y="4365"/>
                  </a:cubicBezTo>
                  <a:cubicBezTo>
                    <a:pt x="4372" y="3113"/>
                    <a:pt x="4181" y="1861"/>
                    <a:pt x="3927" y="651"/>
                  </a:cubicBezTo>
                  <a:cubicBezTo>
                    <a:pt x="3905" y="396"/>
                    <a:pt x="3778" y="184"/>
                    <a:pt x="3587" y="35"/>
                  </a:cubicBezTo>
                  <a:cubicBezTo>
                    <a:pt x="3512" y="10"/>
                    <a:pt x="3438" y="0"/>
                    <a:pt x="336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953;p43">
              <a:extLst>
                <a:ext uri="{FF2B5EF4-FFF2-40B4-BE49-F238E27FC236}">
                  <a16:creationId xmlns:a16="http://schemas.microsoft.com/office/drawing/2014/main" id="{4DF86373-A088-4EBE-8F9D-7EE51818F4EC}"/>
                </a:ext>
              </a:extLst>
            </p:cNvPr>
            <p:cNvSpPr/>
            <p:nvPr/>
          </p:nvSpPr>
          <p:spPr>
            <a:xfrm>
              <a:off x="1596848" y="2741394"/>
              <a:ext cx="102265" cy="85708"/>
            </a:xfrm>
            <a:custGeom>
              <a:avLst/>
              <a:gdLst/>
              <a:ahLst/>
              <a:cxnLst/>
              <a:rect l="l" t="t" r="r" b="b"/>
              <a:pathLst>
                <a:path w="5668" h="4751" extrusionOk="0">
                  <a:moveTo>
                    <a:pt x="1562" y="1"/>
                  </a:moveTo>
                  <a:cubicBezTo>
                    <a:pt x="1350" y="1"/>
                    <a:pt x="1146" y="37"/>
                    <a:pt x="955" y="132"/>
                  </a:cubicBezTo>
                  <a:cubicBezTo>
                    <a:pt x="425" y="386"/>
                    <a:pt x="149" y="1066"/>
                    <a:pt x="85" y="1702"/>
                  </a:cubicBezTo>
                  <a:cubicBezTo>
                    <a:pt x="0" y="2700"/>
                    <a:pt x="255" y="3697"/>
                    <a:pt x="807" y="4546"/>
                  </a:cubicBezTo>
                  <a:cubicBezTo>
                    <a:pt x="849" y="4610"/>
                    <a:pt x="913" y="4674"/>
                    <a:pt x="998" y="4737"/>
                  </a:cubicBezTo>
                  <a:cubicBezTo>
                    <a:pt x="1045" y="4745"/>
                    <a:pt x="1091" y="4750"/>
                    <a:pt x="1137" y="4750"/>
                  </a:cubicBezTo>
                  <a:cubicBezTo>
                    <a:pt x="1216" y="4750"/>
                    <a:pt x="1291" y="4735"/>
                    <a:pt x="1359" y="4695"/>
                  </a:cubicBezTo>
                  <a:cubicBezTo>
                    <a:pt x="1529" y="4631"/>
                    <a:pt x="1698" y="4568"/>
                    <a:pt x="1868" y="4483"/>
                  </a:cubicBezTo>
                  <a:cubicBezTo>
                    <a:pt x="3014" y="3973"/>
                    <a:pt x="4118" y="3400"/>
                    <a:pt x="5200" y="2785"/>
                  </a:cubicBezTo>
                  <a:cubicBezTo>
                    <a:pt x="5413" y="2657"/>
                    <a:pt x="5646" y="2509"/>
                    <a:pt x="5667" y="2254"/>
                  </a:cubicBezTo>
                  <a:cubicBezTo>
                    <a:pt x="5667" y="2127"/>
                    <a:pt x="5646" y="1999"/>
                    <a:pt x="5561" y="1914"/>
                  </a:cubicBezTo>
                  <a:cubicBezTo>
                    <a:pt x="4903" y="981"/>
                    <a:pt x="3693" y="514"/>
                    <a:pt x="2653" y="195"/>
                  </a:cubicBezTo>
                  <a:cubicBezTo>
                    <a:pt x="2294" y="102"/>
                    <a:pt x="1918" y="1"/>
                    <a:pt x="1562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954;p43">
              <a:extLst>
                <a:ext uri="{FF2B5EF4-FFF2-40B4-BE49-F238E27FC236}">
                  <a16:creationId xmlns:a16="http://schemas.microsoft.com/office/drawing/2014/main" id="{38E369CB-4E40-428B-AE94-CC7B06D39088}"/>
                </a:ext>
              </a:extLst>
            </p:cNvPr>
            <p:cNvSpPr/>
            <p:nvPr/>
          </p:nvSpPr>
          <p:spPr>
            <a:xfrm>
              <a:off x="1697182" y="2736037"/>
              <a:ext cx="12648" cy="17210"/>
            </a:xfrm>
            <a:custGeom>
              <a:avLst/>
              <a:gdLst/>
              <a:ahLst/>
              <a:cxnLst/>
              <a:rect l="l" t="t" r="r" b="b"/>
              <a:pathLst>
                <a:path w="701" h="954" extrusionOk="0">
                  <a:moveTo>
                    <a:pt x="226" y="1"/>
                  </a:moveTo>
                  <a:cubicBezTo>
                    <a:pt x="151" y="1"/>
                    <a:pt x="82" y="26"/>
                    <a:pt x="43" y="89"/>
                  </a:cubicBezTo>
                  <a:cubicBezTo>
                    <a:pt x="0" y="174"/>
                    <a:pt x="0" y="259"/>
                    <a:pt x="64" y="344"/>
                  </a:cubicBezTo>
                  <a:cubicBezTo>
                    <a:pt x="149" y="535"/>
                    <a:pt x="255" y="705"/>
                    <a:pt x="382" y="874"/>
                  </a:cubicBezTo>
                  <a:cubicBezTo>
                    <a:pt x="403" y="896"/>
                    <a:pt x="425" y="917"/>
                    <a:pt x="446" y="938"/>
                  </a:cubicBezTo>
                  <a:cubicBezTo>
                    <a:pt x="457" y="949"/>
                    <a:pt x="472" y="954"/>
                    <a:pt x="491" y="954"/>
                  </a:cubicBezTo>
                  <a:cubicBezTo>
                    <a:pt x="510" y="954"/>
                    <a:pt x="531" y="949"/>
                    <a:pt x="552" y="938"/>
                  </a:cubicBezTo>
                  <a:cubicBezTo>
                    <a:pt x="701" y="853"/>
                    <a:pt x="637" y="259"/>
                    <a:pt x="552" y="153"/>
                  </a:cubicBezTo>
                  <a:cubicBezTo>
                    <a:pt x="499" y="73"/>
                    <a:pt x="353" y="1"/>
                    <a:pt x="22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955;p43">
              <a:extLst>
                <a:ext uri="{FF2B5EF4-FFF2-40B4-BE49-F238E27FC236}">
                  <a16:creationId xmlns:a16="http://schemas.microsoft.com/office/drawing/2014/main" id="{687B9088-A228-4B7E-B98E-10AEADDDCBFA}"/>
                </a:ext>
              </a:extLst>
            </p:cNvPr>
            <p:cNvSpPr/>
            <p:nvPr/>
          </p:nvSpPr>
          <p:spPr>
            <a:xfrm>
              <a:off x="1736244" y="2737173"/>
              <a:ext cx="15336" cy="14937"/>
            </a:xfrm>
            <a:custGeom>
              <a:avLst/>
              <a:gdLst/>
              <a:ahLst/>
              <a:cxnLst/>
              <a:rect l="l" t="t" r="r" b="b"/>
              <a:pathLst>
                <a:path w="850" h="828" extrusionOk="0">
                  <a:moveTo>
                    <a:pt x="617" y="1"/>
                  </a:moveTo>
                  <a:cubicBezTo>
                    <a:pt x="530" y="1"/>
                    <a:pt x="458" y="56"/>
                    <a:pt x="403" y="111"/>
                  </a:cubicBezTo>
                  <a:cubicBezTo>
                    <a:pt x="255" y="260"/>
                    <a:pt x="149" y="429"/>
                    <a:pt x="43" y="620"/>
                  </a:cubicBezTo>
                  <a:cubicBezTo>
                    <a:pt x="21" y="642"/>
                    <a:pt x="21" y="663"/>
                    <a:pt x="21" y="684"/>
                  </a:cubicBezTo>
                  <a:cubicBezTo>
                    <a:pt x="0" y="726"/>
                    <a:pt x="0" y="769"/>
                    <a:pt x="43" y="811"/>
                  </a:cubicBezTo>
                  <a:cubicBezTo>
                    <a:pt x="62" y="822"/>
                    <a:pt x="87" y="827"/>
                    <a:pt x="117" y="827"/>
                  </a:cubicBezTo>
                  <a:cubicBezTo>
                    <a:pt x="316" y="827"/>
                    <a:pt x="711" y="604"/>
                    <a:pt x="785" y="493"/>
                  </a:cubicBezTo>
                  <a:cubicBezTo>
                    <a:pt x="849" y="387"/>
                    <a:pt x="849" y="47"/>
                    <a:pt x="658" y="5"/>
                  </a:cubicBezTo>
                  <a:cubicBezTo>
                    <a:pt x="644" y="2"/>
                    <a:pt x="630" y="1"/>
                    <a:pt x="61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956;p43">
              <a:extLst>
                <a:ext uri="{FF2B5EF4-FFF2-40B4-BE49-F238E27FC236}">
                  <a16:creationId xmlns:a16="http://schemas.microsoft.com/office/drawing/2014/main" id="{F517D5DA-3DC0-4AF4-9616-481A7F9DCC42}"/>
                </a:ext>
              </a:extLst>
            </p:cNvPr>
            <p:cNvSpPr/>
            <p:nvPr/>
          </p:nvSpPr>
          <p:spPr>
            <a:xfrm>
              <a:off x="1664634" y="2782057"/>
              <a:ext cx="19919" cy="10193"/>
            </a:xfrm>
            <a:custGeom>
              <a:avLst/>
              <a:gdLst/>
              <a:ahLst/>
              <a:cxnLst/>
              <a:rect l="l" t="t" r="r" b="b"/>
              <a:pathLst>
                <a:path w="1104" h="565" extrusionOk="0">
                  <a:moveTo>
                    <a:pt x="473" y="0"/>
                  </a:moveTo>
                  <a:cubicBezTo>
                    <a:pt x="407" y="0"/>
                    <a:pt x="352" y="7"/>
                    <a:pt x="318" y="21"/>
                  </a:cubicBezTo>
                  <a:cubicBezTo>
                    <a:pt x="191" y="85"/>
                    <a:pt x="0" y="340"/>
                    <a:pt x="149" y="509"/>
                  </a:cubicBezTo>
                  <a:cubicBezTo>
                    <a:pt x="189" y="550"/>
                    <a:pt x="246" y="565"/>
                    <a:pt x="305" y="565"/>
                  </a:cubicBezTo>
                  <a:cubicBezTo>
                    <a:pt x="338" y="565"/>
                    <a:pt x="372" y="560"/>
                    <a:pt x="403" y="552"/>
                  </a:cubicBezTo>
                  <a:cubicBezTo>
                    <a:pt x="616" y="509"/>
                    <a:pt x="807" y="446"/>
                    <a:pt x="976" y="361"/>
                  </a:cubicBezTo>
                  <a:cubicBezTo>
                    <a:pt x="1019" y="340"/>
                    <a:pt x="1040" y="318"/>
                    <a:pt x="1061" y="318"/>
                  </a:cubicBezTo>
                  <a:cubicBezTo>
                    <a:pt x="1104" y="276"/>
                    <a:pt x="1104" y="234"/>
                    <a:pt x="1104" y="212"/>
                  </a:cubicBezTo>
                  <a:cubicBezTo>
                    <a:pt x="1054" y="81"/>
                    <a:pt x="699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957;p43">
              <a:extLst>
                <a:ext uri="{FF2B5EF4-FFF2-40B4-BE49-F238E27FC236}">
                  <a16:creationId xmlns:a16="http://schemas.microsoft.com/office/drawing/2014/main" id="{D29FDE74-FAD3-4685-AD21-F144E24F6A1F}"/>
                </a:ext>
              </a:extLst>
            </p:cNvPr>
            <p:cNvSpPr/>
            <p:nvPr/>
          </p:nvSpPr>
          <p:spPr>
            <a:xfrm>
              <a:off x="1730489" y="2788786"/>
              <a:ext cx="16870" cy="14630"/>
            </a:xfrm>
            <a:custGeom>
              <a:avLst/>
              <a:gdLst/>
              <a:ahLst/>
              <a:cxnLst/>
              <a:rect l="l" t="t" r="r" b="b"/>
              <a:pathLst>
                <a:path w="935" h="811" extrusionOk="0">
                  <a:moveTo>
                    <a:pt x="164" y="0"/>
                  </a:moveTo>
                  <a:cubicBezTo>
                    <a:pt x="137" y="0"/>
                    <a:pt x="101" y="15"/>
                    <a:pt x="86" y="30"/>
                  </a:cubicBezTo>
                  <a:cubicBezTo>
                    <a:pt x="1" y="179"/>
                    <a:pt x="277" y="688"/>
                    <a:pt x="404" y="773"/>
                  </a:cubicBezTo>
                  <a:cubicBezTo>
                    <a:pt x="449" y="796"/>
                    <a:pt x="521" y="810"/>
                    <a:pt x="596" y="810"/>
                  </a:cubicBezTo>
                  <a:cubicBezTo>
                    <a:pt x="734" y="810"/>
                    <a:pt x="886" y="762"/>
                    <a:pt x="913" y="625"/>
                  </a:cubicBezTo>
                  <a:cubicBezTo>
                    <a:pt x="935" y="540"/>
                    <a:pt x="850" y="455"/>
                    <a:pt x="786" y="370"/>
                  </a:cubicBezTo>
                  <a:cubicBezTo>
                    <a:pt x="637" y="243"/>
                    <a:pt x="468" y="115"/>
                    <a:pt x="277" y="30"/>
                  </a:cubicBezTo>
                  <a:cubicBezTo>
                    <a:pt x="255" y="9"/>
                    <a:pt x="234" y="9"/>
                    <a:pt x="192" y="9"/>
                  </a:cubicBezTo>
                  <a:cubicBezTo>
                    <a:pt x="186" y="3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958;p43">
              <a:extLst>
                <a:ext uri="{FF2B5EF4-FFF2-40B4-BE49-F238E27FC236}">
                  <a16:creationId xmlns:a16="http://schemas.microsoft.com/office/drawing/2014/main" id="{4B825108-1423-449D-8EFC-53E0344A706B}"/>
                </a:ext>
              </a:extLst>
            </p:cNvPr>
            <p:cNvSpPr/>
            <p:nvPr/>
          </p:nvSpPr>
          <p:spPr>
            <a:xfrm>
              <a:off x="1679555" y="2814980"/>
              <a:ext cx="10356" cy="18311"/>
            </a:xfrm>
            <a:custGeom>
              <a:avLst/>
              <a:gdLst/>
              <a:ahLst/>
              <a:cxnLst/>
              <a:rect l="l" t="t" r="r" b="b"/>
              <a:pathLst>
                <a:path w="574" h="1015" extrusionOk="0">
                  <a:moveTo>
                    <a:pt x="404" y="0"/>
                  </a:moveTo>
                  <a:cubicBezTo>
                    <a:pt x="234" y="0"/>
                    <a:pt x="1" y="552"/>
                    <a:pt x="22" y="701"/>
                  </a:cubicBezTo>
                  <a:cubicBezTo>
                    <a:pt x="40" y="811"/>
                    <a:pt x="201" y="1015"/>
                    <a:pt x="367" y="1015"/>
                  </a:cubicBezTo>
                  <a:cubicBezTo>
                    <a:pt x="393" y="1015"/>
                    <a:pt x="420" y="1010"/>
                    <a:pt x="447" y="998"/>
                  </a:cubicBezTo>
                  <a:cubicBezTo>
                    <a:pt x="531" y="977"/>
                    <a:pt x="553" y="849"/>
                    <a:pt x="553" y="764"/>
                  </a:cubicBezTo>
                  <a:cubicBezTo>
                    <a:pt x="574" y="552"/>
                    <a:pt x="553" y="340"/>
                    <a:pt x="531" y="149"/>
                  </a:cubicBezTo>
                  <a:cubicBezTo>
                    <a:pt x="510" y="107"/>
                    <a:pt x="510" y="85"/>
                    <a:pt x="510" y="64"/>
                  </a:cubicBezTo>
                  <a:cubicBezTo>
                    <a:pt x="489" y="22"/>
                    <a:pt x="447" y="0"/>
                    <a:pt x="40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959;p43">
              <a:extLst>
                <a:ext uri="{FF2B5EF4-FFF2-40B4-BE49-F238E27FC236}">
                  <a16:creationId xmlns:a16="http://schemas.microsoft.com/office/drawing/2014/main" id="{D45B38E3-9C82-4271-84DD-838E5422757E}"/>
                </a:ext>
              </a:extLst>
            </p:cNvPr>
            <p:cNvSpPr/>
            <p:nvPr/>
          </p:nvSpPr>
          <p:spPr>
            <a:xfrm>
              <a:off x="1704454" y="2839298"/>
              <a:ext cx="14181" cy="16885"/>
            </a:xfrm>
            <a:custGeom>
              <a:avLst/>
              <a:gdLst/>
              <a:ahLst/>
              <a:cxnLst/>
              <a:rect l="l" t="t" r="r" b="b"/>
              <a:pathLst>
                <a:path w="786" h="936" extrusionOk="0">
                  <a:moveTo>
                    <a:pt x="189" y="0"/>
                  </a:moveTo>
                  <a:cubicBezTo>
                    <a:pt x="170" y="0"/>
                    <a:pt x="149" y="11"/>
                    <a:pt x="128" y="32"/>
                  </a:cubicBezTo>
                  <a:cubicBezTo>
                    <a:pt x="0" y="138"/>
                    <a:pt x="128" y="711"/>
                    <a:pt x="213" y="817"/>
                  </a:cubicBezTo>
                  <a:cubicBezTo>
                    <a:pt x="275" y="880"/>
                    <a:pt x="412" y="935"/>
                    <a:pt x="535" y="935"/>
                  </a:cubicBezTo>
                  <a:cubicBezTo>
                    <a:pt x="620" y="935"/>
                    <a:pt x="700" y="908"/>
                    <a:pt x="743" y="839"/>
                  </a:cubicBezTo>
                  <a:cubicBezTo>
                    <a:pt x="786" y="732"/>
                    <a:pt x="765" y="648"/>
                    <a:pt x="701" y="563"/>
                  </a:cubicBezTo>
                  <a:cubicBezTo>
                    <a:pt x="595" y="393"/>
                    <a:pt x="467" y="223"/>
                    <a:pt x="319" y="96"/>
                  </a:cubicBezTo>
                  <a:cubicBezTo>
                    <a:pt x="298" y="53"/>
                    <a:pt x="276" y="32"/>
                    <a:pt x="234" y="32"/>
                  </a:cubicBezTo>
                  <a:cubicBezTo>
                    <a:pt x="223" y="11"/>
                    <a:pt x="207" y="0"/>
                    <a:pt x="18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960;p43">
              <a:extLst>
                <a:ext uri="{FF2B5EF4-FFF2-40B4-BE49-F238E27FC236}">
                  <a16:creationId xmlns:a16="http://schemas.microsoft.com/office/drawing/2014/main" id="{B7F6E0F0-FB0E-4AD1-819B-73310C2DCB8B}"/>
                </a:ext>
              </a:extLst>
            </p:cNvPr>
            <p:cNvSpPr/>
            <p:nvPr/>
          </p:nvSpPr>
          <p:spPr>
            <a:xfrm>
              <a:off x="1679555" y="2733204"/>
              <a:ext cx="16112" cy="15334"/>
            </a:xfrm>
            <a:custGeom>
              <a:avLst/>
              <a:gdLst/>
              <a:ahLst/>
              <a:cxnLst/>
              <a:rect l="l" t="t" r="r" b="b"/>
              <a:pathLst>
                <a:path w="893" h="850" extrusionOk="0">
                  <a:moveTo>
                    <a:pt x="315" y="1"/>
                  </a:moveTo>
                  <a:cubicBezTo>
                    <a:pt x="190" y="1"/>
                    <a:pt x="60" y="47"/>
                    <a:pt x="22" y="161"/>
                  </a:cubicBezTo>
                  <a:cubicBezTo>
                    <a:pt x="1" y="246"/>
                    <a:pt x="43" y="352"/>
                    <a:pt x="128" y="416"/>
                  </a:cubicBezTo>
                  <a:cubicBezTo>
                    <a:pt x="277" y="564"/>
                    <a:pt x="425" y="692"/>
                    <a:pt x="595" y="819"/>
                  </a:cubicBezTo>
                  <a:cubicBezTo>
                    <a:pt x="616" y="819"/>
                    <a:pt x="638" y="840"/>
                    <a:pt x="680" y="840"/>
                  </a:cubicBezTo>
                  <a:cubicBezTo>
                    <a:pt x="686" y="847"/>
                    <a:pt x="696" y="849"/>
                    <a:pt x="707" y="849"/>
                  </a:cubicBezTo>
                  <a:cubicBezTo>
                    <a:pt x="735" y="849"/>
                    <a:pt x="771" y="834"/>
                    <a:pt x="786" y="819"/>
                  </a:cubicBezTo>
                  <a:cubicBezTo>
                    <a:pt x="892" y="692"/>
                    <a:pt x="659" y="140"/>
                    <a:pt x="531" y="55"/>
                  </a:cubicBezTo>
                  <a:cubicBezTo>
                    <a:pt x="481" y="21"/>
                    <a:pt x="399" y="1"/>
                    <a:pt x="3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61;p43">
              <a:extLst>
                <a:ext uri="{FF2B5EF4-FFF2-40B4-BE49-F238E27FC236}">
                  <a16:creationId xmlns:a16="http://schemas.microsoft.com/office/drawing/2014/main" id="{B821802A-CD1C-446C-A9A5-555C4CC2BE43}"/>
                </a:ext>
              </a:extLst>
            </p:cNvPr>
            <p:cNvSpPr/>
            <p:nvPr/>
          </p:nvSpPr>
          <p:spPr>
            <a:xfrm>
              <a:off x="1687981" y="2862840"/>
              <a:ext cx="224052" cy="248970"/>
            </a:xfrm>
            <a:custGeom>
              <a:avLst/>
              <a:gdLst/>
              <a:ahLst/>
              <a:cxnLst/>
              <a:rect l="l" t="t" r="r" b="b"/>
              <a:pathLst>
                <a:path w="12418" h="13801" extrusionOk="0">
                  <a:moveTo>
                    <a:pt x="1232" y="0"/>
                  </a:moveTo>
                  <a:cubicBezTo>
                    <a:pt x="913" y="913"/>
                    <a:pt x="531" y="1932"/>
                    <a:pt x="447" y="2144"/>
                  </a:cubicBezTo>
                  <a:cubicBezTo>
                    <a:pt x="1" y="3333"/>
                    <a:pt x="171" y="4903"/>
                    <a:pt x="277" y="6156"/>
                  </a:cubicBezTo>
                  <a:cubicBezTo>
                    <a:pt x="510" y="8681"/>
                    <a:pt x="1614" y="11207"/>
                    <a:pt x="3651" y="12693"/>
                  </a:cubicBezTo>
                  <a:cubicBezTo>
                    <a:pt x="4592" y="13376"/>
                    <a:pt x="5776" y="13801"/>
                    <a:pt x="6922" y="13801"/>
                  </a:cubicBezTo>
                  <a:cubicBezTo>
                    <a:pt x="7663" y="13801"/>
                    <a:pt x="8388" y="13623"/>
                    <a:pt x="9021" y="13223"/>
                  </a:cubicBezTo>
                  <a:cubicBezTo>
                    <a:pt x="10337" y="12374"/>
                    <a:pt x="10974" y="10804"/>
                    <a:pt x="11504" y="9339"/>
                  </a:cubicBezTo>
                  <a:cubicBezTo>
                    <a:pt x="11823" y="8512"/>
                    <a:pt x="12120" y="7684"/>
                    <a:pt x="12417" y="6856"/>
                  </a:cubicBezTo>
                  <a:lnTo>
                    <a:pt x="12417" y="6856"/>
                  </a:lnTo>
                  <a:cubicBezTo>
                    <a:pt x="11695" y="7854"/>
                    <a:pt x="10931" y="8830"/>
                    <a:pt x="9913" y="9552"/>
                  </a:cubicBezTo>
                  <a:cubicBezTo>
                    <a:pt x="9115" y="10138"/>
                    <a:pt x="8115" y="10522"/>
                    <a:pt x="7139" y="10522"/>
                  </a:cubicBezTo>
                  <a:cubicBezTo>
                    <a:pt x="6738" y="10522"/>
                    <a:pt x="6342" y="10458"/>
                    <a:pt x="5965" y="10316"/>
                  </a:cubicBezTo>
                  <a:cubicBezTo>
                    <a:pt x="4734" y="9870"/>
                    <a:pt x="3885" y="8745"/>
                    <a:pt x="3269" y="7599"/>
                  </a:cubicBezTo>
                  <a:cubicBezTo>
                    <a:pt x="1996" y="5264"/>
                    <a:pt x="1295" y="2654"/>
                    <a:pt x="1232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62;p43">
              <a:extLst>
                <a:ext uri="{FF2B5EF4-FFF2-40B4-BE49-F238E27FC236}">
                  <a16:creationId xmlns:a16="http://schemas.microsoft.com/office/drawing/2014/main" id="{8C4693B1-0617-4455-A32D-7E0B94BCE7E8}"/>
                </a:ext>
              </a:extLst>
            </p:cNvPr>
            <p:cNvSpPr/>
            <p:nvPr/>
          </p:nvSpPr>
          <p:spPr>
            <a:xfrm>
              <a:off x="1710191" y="2834499"/>
              <a:ext cx="224431" cy="217941"/>
            </a:xfrm>
            <a:custGeom>
              <a:avLst/>
              <a:gdLst/>
              <a:ahLst/>
              <a:cxnLst/>
              <a:rect l="l" t="t" r="r" b="b"/>
              <a:pathLst>
                <a:path w="12439" h="1208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89" y="1"/>
                    <a:pt x="490" y="1"/>
                    <a:pt x="490" y="1"/>
                  </a:cubicBezTo>
                  <a:lnTo>
                    <a:pt x="490" y="1"/>
                  </a:lnTo>
                  <a:cubicBezTo>
                    <a:pt x="490" y="1"/>
                    <a:pt x="489" y="1"/>
                    <a:pt x="489" y="1"/>
                  </a:cubicBezTo>
                  <a:close/>
                  <a:moveTo>
                    <a:pt x="490" y="1"/>
                  </a:moveTo>
                  <a:cubicBezTo>
                    <a:pt x="526" y="19"/>
                    <a:pt x="294" y="753"/>
                    <a:pt x="1" y="1550"/>
                  </a:cubicBezTo>
                  <a:cubicBezTo>
                    <a:pt x="64" y="4225"/>
                    <a:pt x="765" y="6835"/>
                    <a:pt x="2038" y="9170"/>
                  </a:cubicBezTo>
                  <a:cubicBezTo>
                    <a:pt x="2654" y="10316"/>
                    <a:pt x="3503" y="11441"/>
                    <a:pt x="4734" y="11887"/>
                  </a:cubicBezTo>
                  <a:cubicBezTo>
                    <a:pt x="5109" y="12020"/>
                    <a:pt x="5500" y="12080"/>
                    <a:pt x="5893" y="12080"/>
                  </a:cubicBezTo>
                  <a:cubicBezTo>
                    <a:pt x="6878" y="12080"/>
                    <a:pt x="7877" y="11699"/>
                    <a:pt x="8682" y="11123"/>
                  </a:cubicBezTo>
                  <a:cubicBezTo>
                    <a:pt x="9700" y="10401"/>
                    <a:pt x="10464" y="9403"/>
                    <a:pt x="11207" y="8406"/>
                  </a:cubicBezTo>
                  <a:lnTo>
                    <a:pt x="11398" y="7833"/>
                  </a:lnTo>
                  <a:cubicBezTo>
                    <a:pt x="11887" y="6538"/>
                    <a:pt x="12375" y="5201"/>
                    <a:pt x="12438" y="3800"/>
                  </a:cubicBezTo>
                  <a:lnTo>
                    <a:pt x="6687" y="1869"/>
                  </a:lnTo>
                  <a:cubicBezTo>
                    <a:pt x="5604" y="1487"/>
                    <a:pt x="4585" y="977"/>
                    <a:pt x="3503" y="616"/>
                  </a:cubicBezTo>
                  <a:cubicBezTo>
                    <a:pt x="2485" y="277"/>
                    <a:pt x="1509" y="234"/>
                    <a:pt x="490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63;p43">
              <a:extLst>
                <a:ext uri="{FF2B5EF4-FFF2-40B4-BE49-F238E27FC236}">
                  <a16:creationId xmlns:a16="http://schemas.microsoft.com/office/drawing/2014/main" id="{B93A01D8-729C-4FB5-B659-C20CB9711333}"/>
                </a:ext>
              </a:extLst>
            </p:cNvPr>
            <p:cNvSpPr/>
            <p:nvPr/>
          </p:nvSpPr>
          <p:spPr>
            <a:xfrm>
              <a:off x="1655811" y="2796597"/>
              <a:ext cx="306759" cy="378696"/>
            </a:xfrm>
            <a:custGeom>
              <a:avLst/>
              <a:gdLst/>
              <a:ahLst/>
              <a:cxnLst/>
              <a:rect l="l" t="t" r="r" b="b"/>
              <a:pathLst>
                <a:path w="17002" h="20992" extrusionOk="0">
                  <a:moveTo>
                    <a:pt x="2972" y="1"/>
                  </a:moveTo>
                  <a:cubicBezTo>
                    <a:pt x="510" y="5859"/>
                    <a:pt x="807" y="11504"/>
                    <a:pt x="86" y="17681"/>
                  </a:cubicBezTo>
                  <a:cubicBezTo>
                    <a:pt x="1" y="17999"/>
                    <a:pt x="43" y="18317"/>
                    <a:pt x="192" y="18615"/>
                  </a:cubicBezTo>
                  <a:cubicBezTo>
                    <a:pt x="425" y="18869"/>
                    <a:pt x="744" y="19018"/>
                    <a:pt x="1105" y="19060"/>
                  </a:cubicBezTo>
                  <a:lnTo>
                    <a:pt x="10252" y="20992"/>
                  </a:lnTo>
                  <a:cubicBezTo>
                    <a:pt x="12948" y="15813"/>
                    <a:pt x="15198" y="10422"/>
                    <a:pt x="17002" y="4861"/>
                  </a:cubicBezTo>
                  <a:lnTo>
                    <a:pt x="15643" y="3906"/>
                  </a:lnTo>
                  <a:lnTo>
                    <a:pt x="12354" y="12438"/>
                  </a:lnTo>
                  <a:cubicBezTo>
                    <a:pt x="11802" y="13839"/>
                    <a:pt x="11059" y="15431"/>
                    <a:pt x="9594" y="15813"/>
                  </a:cubicBezTo>
                  <a:cubicBezTo>
                    <a:pt x="9378" y="15872"/>
                    <a:pt x="9159" y="15899"/>
                    <a:pt x="8941" y="15899"/>
                  </a:cubicBezTo>
                  <a:cubicBezTo>
                    <a:pt x="7986" y="15899"/>
                    <a:pt x="7040" y="15382"/>
                    <a:pt x="6262" y="14794"/>
                  </a:cubicBezTo>
                  <a:cubicBezTo>
                    <a:pt x="3843" y="13881"/>
                    <a:pt x="3248" y="11271"/>
                    <a:pt x="3333" y="8469"/>
                  </a:cubicBezTo>
                  <a:cubicBezTo>
                    <a:pt x="3439" y="5498"/>
                    <a:pt x="4288" y="2314"/>
                    <a:pt x="4585" y="595"/>
                  </a:cubicBezTo>
                  <a:lnTo>
                    <a:pt x="29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64;p43">
              <a:extLst>
                <a:ext uri="{FF2B5EF4-FFF2-40B4-BE49-F238E27FC236}">
                  <a16:creationId xmlns:a16="http://schemas.microsoft.com/office/drawing/2014/main" id="{0C2A9EA6-FEA2-47B2-BF55-6D6C110D5613}"/>
                </a:ext>
              </a:extLst>
            </p:cNvPr>
            <p:cNvSpPr/>
            <p:nvPr/>
          </p:nvSpPr>
          <p:spPr>
            <a:xfrm>
              <a:off x="1690669" y="3047100"/>
              <a:ext cx="135192" cy="88558"/>
            </a:xfrm>
            <a:custGeom>
              <a:avLst/>
              <a:gdLst/>
              <a:ahLst/>
              <a:cxnLst/>
              <a:rect l="l" t="t" r="r" b="b"/>
              <a:pathLst>
                <a:path w="7493" h="4909" extrusionOk="0">
                  <a:moveTo>
                    <a:pt x="720" y="0"/>
                  </a:moveTo>
                  <a:cubicBezTo>
                    <a:pt x="598" y="0"/>
                    <a:pt x="476" y="27"/>
                    <a:pt x="361" y="80"/>
                  </a:cubicBezTo>
                  <a:cubicBezTo>
                    <a:pt x="128" y="250"/>
                    <a:pt x="0" y="569"/>
                    <a:pt x="43" y="866"/>
                  </a:cubicBezTo>
                  <a:cubicBezTo>
                    <a:pt x="128" y="1587"/>
                    <a:pt x="510" y="2776"/>
                    <a:pt x="977" y="3349"/>
                  </a:cubicBezTo>
                  <a:cubicBezTo>
                    <a:pt x="1253" y="3667"/>
                    <a:pt x="1592" y="3943"/>
                    <a:pt x="1974" y="4134"/>
                  </a:cubicBezTo>
                  <a:cubicBezTo>
                    <a:pt x="2797" y="4580"/>
                    <a:pt x="3896" y="4909"/>
                    <a:pt x="4948" y="4909"/>
                  </a:cubicBezTo>
                  <a:cubicBezTo>
                    <a:pt x="5850" y="4909"/>
                    <a:pt x="6717" y="4667"/>
                    <a:pt x="7344" y="4049"/>
                  </a:cubicBezTo>
                  <a:cubicBezTo>
                    <a:pt x="7429" y="4007"/>
                    <a:pt x="7471" y="3922"/>
                    <a:pt x="7493" y="3816"/>
                  </a:cubicBezTo>
                  <a:cubicBezTo>
                    <a:pt x="7493" y="3667"/>
                    <a:pt x="7302" y="3582"/>
                    <a:pt x="7153" y="3519"/>
                  </a:cubicBezTo>
                  <a:cubicBezTo>
                    <a:pt x="5158" y="2903"/>
                    <a:pt x="3226" y="2458"/>
                    <a:pt x="1826" y="781"/>
                  </a:cubicBezTo>
                  <a:cubicBezTo>
                    <a:pt x="1656" y="547"/>
                    <a:pt x="1444" y="335"/>
                    <a:pt x="1210" y="165"/>
                  </a:cubicBezTo>
                  <a:cubicBezTo>
                    <a:pt x="1061" y="54"/>
                    <a:pt x="891" y="0"/>
                    <a:pt x="72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65;p43">
              <a:extLst>
                <a:ext uri="{FF2B5EF4-FFF2-40B4-BE49-F238E27FC236}">
                  <a16:creationId xmlns:a16="http://schemas.microsoft.com/office/drawing/2014/main" id="{3EC34338-92F7-4A09-B57D-7231FA32A6FC}"/>
                </a:ext>
              </a:extLst>
            </p:cNvPr>
            <p:cNvSpPr/>
            <p:nvPr/>
          </p:nvSpPr>
          <p:spPr>
            <a:xfrm>
              <a:off x="1864906" y="2922624"/>
              <a:ext cx="15029" cy="11618"/>
            </a:xfrm>
            <a:custGeom>
              <a:avLst/>
              <a:gdLst/>
              <a:ahLst/>
              <a:cxnLst/>
              <a:rect l="l" t="t" r="r" b="b"/>
              <a:pathLst>
                <a:path w="833" h="644" extrusionOk="0">
                  <a:moveTo>
                    <a:pt x="326" y="1"/>
                  </a:moveTo>
                  <a:cubicBezTo>
                    <a:pt x="194" y="1"/>
                    <a:pt x="65" y="81"/>
                    <a:pt x="22" y="210"/>
                  </a:cubicBezTo>
                  <a:cubicBezTo>
                    <a:pt x="1" y="316"/>
                    <a:pt x="22" y="422"/>
                    <a:pt x="85" y="507"/>
                  </a:cubicBezTo>
                  <a:cubicBezTo>
                    <a:pt x="147" y="604"/>
                    <a:pt x="228" y="643"/>
                    <a:pt x="310" y="643"/>
                  </a:cubicBezTo>
                  <a:cubicBezTo>
                    <a:pt x="567" y="643"/>
                    <a:pt x="832" y="254"/>
                    <a:pt x="510" y="61"/>
                  </a:cubicBezTo>
                  <a:cubicBezTo>
                    <a:pt x="454" y="20"/>
                    <a:pt x="390" y="1"/>
                    <a:pt x="326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66;p43">
              <a:extLst>
                <a:ext uri="{FF2B5EF4-FFF2-40B4-BE49-F238E27FC236}">
                  <a16:creationId xmlns:a16="http://schemas.microsoft.com/office/drawing/2014/main" id="{7AA8F00C-8B12-432C-A70B-2D38465950AB}"/>
                </a:ext>
              </a:extLst>
            </p:cNvPr>
            <p:cNvSpPr/>
            <p:nvPr/>
          </p:nvSpPr>
          <p:spPr>
            <a:xfrm>
              <a:off x="1770706" y="2973714"/>
              <a:ext cx="14741" cy="11455"/>
            </a:xfrm>
            <a:custGeom>
              <a:avLst/>
              <a:gdLst/>
              <a:ahLst/>
              <a:cxnLst/>
              <a:rect l="l" t="t" r="r" b="b"/>
              <a:pathLst>
                <a:path w="817" h="635" extrusionOk="0">
                  <a:moveTo>
                    <a:pt x="310" y="1"/>
                  </a:moveTo>
                  <a:cubicBezTo>
                    <a:pt x="185" y="1"/>
                    <a:pt x="64" y="72"/>
                    <a:pt x="22" y="201"/>
                  </a:cubicBezTo>
                  <a:cubicBezTo>
                    <a:pt x="0" y="307"/>
                    <a:pt x="0" y="413"/>
                    <a:pt x="85" y="519"/>
                  </a:cubicBezTo>
                  <a:cubicBezTo>
                    <a:pt x="143" y="601"/>
                    <a:pt x="218" y="635"/>
                    <a:pt x="294" y="635"/>
                  </a:cubicBezTo>
                  <a:cubicBezTo>
                    <a:pt x="549" y="635"/>
                    <a:pt x="816" y="249"/>
                    <a:pt x="488" y="52"/>
                  </a:cubicBezTo>
                  <a:cubicBezTo>
                    <a:pt x="433" y="17"/>
                    <a:pt x="371" y="1"/>
                    <a:pt x="31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7;p43">
              <a:extLst>
                <a:ext uri="{FF2B5EF4-FFF2-40B4-BE49-F238E27FC236}">
                  <a16:creationId xmlns:a16="http://schemas.microsoft.com/office/drawing/2014/main" id="{3E7DB185-8B84-4396-935C-9A57BF7C00B8}"/>
                </a:ext>
              </a:extLst>
            </p:cNvPr>
            <p:cNvSpPr/>
            <p:nvPr/>
          </p:nvSpPr>
          <p:spPr>
            <a:xfrm>
              <a:off x="1866060" y="2964712"/>
              <a:ext cx="23654" cy="18076"/>
            </a:xfrm>
            <a:custGeom>
              <a:avLst/>
              <a:gdLst/>
              <a:ahLst/>
              <a:cxnLst/>
              <a:rect l="l" t="t" r="r" b="b"/>
              <a:pathLst>
                <a:path w="1311" h="1002" extrusionOk="0">
                  <a:moveTo>
                    <a:pt x="507" y="1"/>
                  </a:moveTo>
                  <a:cubicBezTo>
                    <a:pt x="307" y="1"/>
                    <a:pt x="120" y="128"/>
                    <a:pt x="64" y="339"/>
                  </a:cubicBezTo>
                  <a:cubicBezTo>
                    <a:pt x="0" y="487"/>
                    <a:pt x="43" y="657"/>
                    <a:pt x="149" y="806"/>
                  </a:cubicBezTo>
                  <a:cubicBezTo>
                    <a:pt x="243" y="945"/>
                    <a:pt x="366" y="1001"/>
                    <a:pt x="489" y="1001"/>
                  </a:cubicBezTo>
                  <a:cubicBezTo>
                    <a:pt x="893" y="1001"/>
                    <a:pt x="1311" y="398"/>
                    <a:pt x="807" y="105"/>
                  </a:cubicBezTo>
                  <a:cubicBezTo>
                    <a:pt x="714" y="34"/>
                    <a:pt x="608" y="1"/>
                    <a:pt x="507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68;p43">
              <a:extLst>
                <a:ext uri="{FF2B5EF4-FFF2-40B4-BE49-F238E27FC236}">
                  <a16:creationId xmlns:a16="http://schemas.microsoft.com/office/drawing/2014/main" id="{83616B13-15DB-4560-84D4-7BC81A772878}"/>
                </a:ext>
              </a:extLst>
            </p:cNvPr>
            <p:cNvSpPr/>
            <p:nvPr/>
          </p:nvSpPr>
          <p:spPr>
            <a:xfrm>
              <a:off x="1795586" y="2924988"/>
              <a:ext cx="38358" cy="29044"/>
            </a:xfrm>
            <a:custGeom>
              <a:avLst/>
              <a:gdLst/>
              <a:ahLst/>
              <a:cxnLst/>
              <a:rect l="l" t="t" r="r" b="b"/>
              <a:pathLst>
                <a:path w="2126" h="1610" extrusionOk="0">
                  <a:moveTo>
                    <a:pt x="800" y="0"/>
                  </a:moveTo>
                  <a:cubicBezTo>
                    <a:pt x="454" y="0"/>
                    <a:pt x="174" y="217"/>
                    <a:pt x="86" y="524"/>
                  </a:cubicBezTo>
                  <a:cubicBezTo>
                    <a:pt x="1" y="800"/>
                    <a:pt x="65" y="1076"/>
                    <a:pt x="213" y="1289"/>
                  </a:cubicBezTo>
                  <a:cubicBezTo>
                    <a:pt x="367" y="1517"/>
                    <a:pt x="567" y="1609"/>
                    <a:pt x="770" y="1609"/>
                  </a:cubicBezTo>
                  <a:cubicBezTo>
                    <a:pt x="1434" y="1609"/>
                    <a:pt x="2125" y="614"/>
                    <a:pt x="1296" y="142"/>
                  </a:cubicBezTo>
                  <a:cubicBezTo>
                    <a:pt x="1125" y="44"/>
                    <a:pt x="956" y="0"/>
                    <a:pt x="800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69;p43">
              <a:extLst>
                <a:ext uri="{FF2B5EF4-FFF2-40B4-BE49-F238E27FC236}">
                  <a16:creationId xmlns:a16="http://schemas.microsoft.com/office/drawing/2014/main" id="{7B220365-1D1F-4BC8-9444-C7250BA91650}"/>
                </a:ext>
              </a:extLst>
            </p:cNvPr>
            <p:cNvSpPr/>
            <p:nvPr/>
          </p:nvSpPr>
          <p:spPr>
            <a:xfrm>
              <a:off x="1816281" y="3002325"/>
              <a:ext cx="38034" cy="29044"/>
            </a:xfrm>
            <a:custGeom>
              <a:avLst/>
              <a:gdLst/>
              <a:ahLst/>
              <a:cxnLst/>
              <a:rect l="l" t="t" r="r" b="b"/>
              <a:pathLst>
                <a:path w="2108" h="1610" extrusionOk="0">
                  <a:moveTo>
                    <a:pt x="789" y="1"/>
                  </a:moveTo>
                  <a:cubicBezTo>
                    <a:pt x="441" y="1"/>
                    <a:pt x="166" y="217"/>
                    <a:pt x="64" y="525"/>
                  </a:cubicBezTo>
                  <a:cubicBezTo>
                    <a:pt x="0" y="780"/>
                    <a:pt x="42" y="1055"/>
                    <a:pt x="212" y="1289"/>
                  </a:cubicBezTo>
                  <a:cubicBezTo>
                    <a:pt x="366" y="1517"/>
                    <a:pt x="565" y="1610"/>
                    <a:pt x="766" y="1610"/>
                  </a:cubicBezTo>
                  <a:cubicBezTo>
                    <a:pt x="1426" y="1610"/>
                    <a:pt x="2108" y="614"/>
                    <a:pt x="1295" y="143"/>
                  </a:cubicBezTo>
                  <a:cubicBezTo>
                    <a:pt x="1117" y="44"/>
                    <a:pt x="946" y="1"/>
                    <a:pt x="789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" name="Google Shape;2970;p43">
            <a:extLst>
              <a:ext uri="{FF2B5EF4-FFF2-40B4-BE49-F238E27FC236}">
                <a16:creationId xmlns:a16="http://schemas.microsoft.com/office/drawing/2014/main" id="{ED558E04-3E83-436C-92CC-D40D29C3D453}"/>
              </a:ext>
            </a:extLst>
          </p:cNvPr>
          <p:cNvGrpSpPr/>
          <p:nvPr/>
        </p:nvGrpSpPr>
        <p:grpSpPr>
          <a:xfrm>
            <a:off x="4087699" y="8702353"/>
            <a:ext cx="1467504" cy="1020920"/>
            <a:chOff x="1532887" y="3263382"/>
            <a:chExt cx="550314" cy="382845"/>
          </a:xfrm>
        </p:grpSpPr>
        <p:sp>
          <p:nvSpPr>
            <p:cNvPr id="300" name="Google Shape;2971;p43">
              <a:extLst>
                <a:ext uri="{FF2B5EF4-FFF2-40B4-BE49-F238E27FC236}">
                  <a16:creationId xmlns:a16="http://schemas.microsoft.com/office/drawing/2014/main" id="{45926FF1-E71B-417B-9327-65F6025C6933}"/>
                </a:ext>
              </a:extLst>
            </p:cNvPr>
            <p:cNvSpPr/>
            <p:nvPr/>
          </p:nvSpPr>
          <p:spPr>
            <a:xfrm>
              <a:off x="1594936" y="3263382"/>
              <a:ext cx="488266" cy="305201"/>
            </a:xfrm>
            <a:custGeom>
              <a:avLst/>
              <a:gdLst/>
              <a:ahLst/>
              <a:cxnLst/>
              <a:rect l="l" t="t" r="r" b="b"/>
              <a:pathLst>
                <a:path w="27062" h="16918" extrusionOk="0">
                  <a:moveTo>
                    <a:pt x="2451" y="0"/>
                  </a:moveTo>
                  <a:cubicBezTo>
                    <a:pt x="1891" y="0"/>
                    <a:pt x="1341" y="102"/>
                    <a:pt x="828" y="338"/>
                  </a:cubicBezTo>
                  <a:cubicBezTo>
                    <a:pt x="679" y="402"/>
                    <a:pt x="552" y="465"/>
                    <a:pt x="425" y="529"/>
                  </a:cubicBezTo>
                  <a:cubicBezTo>
                    <a:pt x="128" y="1081"/>
                    <a:pt x="0" y="1696"/>
                    <a:pt x="64" y="2333"/>
                  </a:cubicBezTo>
                  <a:cubicBezTo>
                    <a:pt x="212" y="3628"/>
                    <a:pt x="1083" y="4753"/>
                    <a:pt x="2038" y="5665"/>
                  </a:cubicBezTo>
                  <a:cubicBezTo>
                    <a:pt x="3524" y="7109"/>
                    <a:pt x="5264" y="8255"/>
                    <a:pt x="6665" y="9762"/>
                  </a:cubicBezTo>
                  <a:cubicBezTo>
                    <a:pt x="7535" y="10696"/>
                    <a:pt x="8278" y="11736"/>
                    <a:pt x="9190" y="12627"/>
                  </a:cubicBezTo>
                  <a:cubicBezTo>
                    <a:pt x="10804" y="14219"/>
                    <a:pt x="12905" y="15280"/>
                    <a:pt x="15070" y="15980"/>
                  </a:cubicBezTo>
                  <a:cubicBezTo>
                    <a:pt x="16771" y="16551"/>
                    <a:pt x="18594" y="16918"/>
                    <a:pt x="20394" y="16918"/>
                  </a:cubicBezTo>
                  <a:cubicBezTo>
                    <a:pt x="21873" y="16918"/>
                    <a:pt x="23337" y="16670"/>
                    <a:pt x="24706" y="16087"/>
                  </a:cubicBezTo>
                  <a:cubicBezTo>
                    <a:pt x="25300" y="15874"/>
                    <a:pt x="25830" y="15514"/>
                    <a:pt x="26297" y="15047"/>
                  </a:cubicBezTo>
                  <a:cubicBezTo>
                    <a:pt x="26425" y="14919"/>
                    <a:pt x="26531" y="14771"/>
                    <a:pt x="26637" y="14601"/>
                  </a:cubicBezTo>
                  <a:cubicBezTo>
                    <a:pt x="27061" y="12542"/>
                    <a:pt x="26743" y="10377"/>
                    <a:pt x="25512" y="8679"/>
                  </a:cubicBezTo>
                  <a:cubicBezTo>
                    <a:pt x="23750" y="6281"/>
                    <a:pt x="20652" y="5262"/>
                    <a:pt x="17701" y="4774"/>
                  </a:cubicBezTo>
                  <a:cubicBezTo>
                    <a:pt x="14751" y="4264"/>
                    <a:pt x="11674" y="4116"/>
                    <a:pt x="8978" y="2800"/>
                  </a:cubicBezTo>
                  <a:cubicBezTo>
                    <a:pt x="7662" y="2163"/>
                    <a:pt x="6452" y="1272"/>
                    <a:pt x="5115" y="656"/>
                  </a:cubicBezTo>
                  <a:cubicBezTo>
                    <a:pt x="4278" y="264"/>
                    <a:pt x="3351" y="0"/>
                    <a:pt x="245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2972;p43">
              <a:extLst>
                <a:ext uri="{FF2B5EF4-FFF2-40B4-BE49-F238E27FC236}">
                  <a16:creationId xmlns:a16="http://schemas.microsoft.com/office/drawing/2014/main" id="{E7E4049D-F59E-44F1-8814-B458226BE9BD}"/>
                </a:ext>
              </a:extLst>
            </p:cNvPr>
            <p:cNvSpPr/>
            <p:nvPr/>
          </p:nvSpPr>
          <p:spPr>
            <a:xfrm>
              <a:off x="1532887" y="3272907"/>
              <a:ext cx="542646" cy="373320"/>
            </a:xfrm>
            <a:custGeom>
              <a:avLst/>
              <a:gdLst/>
              <a:ahLst/>
              <a:cxnLst/>
              <a:rect l="l" t="t" r="r" b="b"/>
              <a:pathLst>
                <a:path w="30076" h="20694" extrusionOk="0">
                  <a:moveTo>
                    <a:pt x="3864" y="1"/>
                  </a:moveTo>
                  <a:lnTo>
                    <a:pt x="3864" y="1"/>
                  </a:lnTo>
                  <a:cubicBezTo>
                    <a:pt x="1" y="2187"/>
                    <a:pt x="4904" y="7048"/>
                    <a:pt x="6517" y="9085"/>
                  </a:cubicBezTo>
                  <a:cubicBezTo>
                    <a:pt x="8830" y="11993"/>
                    <a:pt x="10910" y="15177"/>
                    <a:pt x="13733" y="17575"/>
                  </a:cubicBezTo>
                  <a:cubicBezTo>
                    <a:pt x="13967" y="17766"/>
                    <a:pt x="14200" y="17957"/>
                    <a:pt x="14455" y="18148"/>
                  </a:cubicBezTo>
                  <a:cubicBezTo>
                    <a:pt x="16559" y="19746"/>
                    <a:pt x="19105" y="20693"/>
                    <a:pt x="21599" y="20693"/>
                  </a:cubicBezTo>
                  <a:cubicBezTo>
                    <a:pt x="23808" y="20693"/>
                    <a:pt x="25978" y="19949"/>
                    <a:pt x="27763" y="18254"/>
                  </a:cubicBezTo>
                  <a:cubicBezTo>
                    <a:pt x="28951" y="17129"/>
                    <a:pt x="29736" y="15665"/>
                    <a:pt x="30076" y="14052"/>
                  </a:cubicBezTo>
                  <a:lnTo>
                    <a:pt x="30076" y="14052"/>
                  </a:lnTo>
                  <a:cubicBezTo>
                    <a:pt x="29970" y="14221"/>
                    <a:pt x="29864" y="14391"/>
                    <a:pt x="29736" y="14540"/>
                  </a:cubicBezTo>
                  <a:cubicBezTo>
                    <a:pt x="29269" y="14986"/>
                    <a:pt x="28739" y="15346"/>
                    <a:pt x="28145" y="15580"/>
                  </a:cubicBezTo>
                  <a:cubicBezTo>
                    <a:pt x="26784" y="16151"/>
                    <a:pt x="25333" y="16393"/>
                    <a:pt x="23866" y="16393"/>
                  </a:cubicBezTo>
                  <a:cubicBezTo>
                    <a:pt x="22061" y="16393"/>
                    <a:pt x="20230" y="16026"/>
                    <a:pt x="18509" y="15452"/>
                  </a:cubicBezTo>
                  <a:cubicBezTo>
                    <a:pt x="16344" y="14731"/>
                    <a:pt x="14264" y="13691"/>
                    <a:pt x="12629" y="12099"/>
                  </a:cubicBezTo>
                  <a:cubicBezTo>
                    <a:pt x="11717" y="11208"/>
                    <a:pt x="10995" y="10168"/>
                    <a:pt x="10104" y="9234"/>
                  </a:cubicBezTo>
                  <a:cubicBezTo>
                    <a:pt x="8703" y="7727"/>
                    <a:pt x="6963" y="6581"/>
                    <a:pt x="5477" y="5137"/>
                  </a:cubicBezTo>
                  <a:cubicBezTo>
                    <a:pt x="4522" y="4225"/>
                    <a:pt x="3651" y="3100"/>
                    <a:pt x="3503" y="1805"/>
                  </a:cubicBezTo>
                  <a:cubicBezTo>
                    <a:pt x="3439" y="1168"/>
                    <a:pt x="3567" y="553"/>
                    <a:pt x="3864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2973;p43">
              <a:extLst>
                <a:ext uri="{FF2B5EF4-FFF2-40B4-BE49-F238E27FC236}">
                  <a16:creationId xmlns:a16="http://schemas.microsoft.com/office/drawing/2014/main" id="{E0585685-6FBF-4E7D-A1FF-3A2F12A8EA31}"/>
                </a:ext>
              </a:extLst>
            </p:cNvPr>
            <p:cNvSpPr/>
            <p:nvPr/>
          </p:nvSpPr>
          <p:spPr>
            <a:xfrm>
              <a:off x="1753078" y="3330184"/>
              <a:ext cx="277656" cy="161278"/>
            </a:xfrm>
            <a:custGeom>
              <a:avLst/>
              <a:gdLst/>
              <a:ahLst/>
              <a:cxnLst/>
              <a:rect l="l" t="t" r="r" b="b"/>
              <a:pathLst>
                <a:path w="15389" h="8940" extrusionOk="0">
                  <a:moveTo>
                    <a:pt x="7922" y="1"/>
                  </a:moveTo>
                  <a:cubicBezTo>
                    <a:pt x="7785" y="1"/>
                    <a:pt x="7650" y="4"/>
                    <a:pt x="7514" y="10"/>
                  </a:cubicBezTo>
                  <a:cubicBezTo>
                    <a:pt x="5689" y="95"/>
                    <a:pt x="1" y="1601"/>
                    <a:pt x="2357" y="4148"/>
                  </a:cubicBezTo>
                  <a:cubicBezTo>
                    <a:pt x="4925" y="6929"/>
                    <a:pt x="8215" y="8648"/>
                    <a:pt x="12014" y="8924"/>
                  </a:cubicBezTo>
                  <a:cubicBezTo>
                    <a:pt x="12157" y="8934"/>
                    <a:pt x="12305" y="8940"/>
                    <a:pt x="12454" y="8940"/>
                  </a:cubicBezTo>
                  <a:cubicBezTo>
                    <a:pt x="13541" y="8940"/>
                    <a:pt x="14721" y="8642"/>
                    <a:pt x="15113" y="7672"/>
                  </a:cubicBezTo>
                  <a:cubicBezTo>
                    <a:pt x="15389" y="7035"/>
                    <a:pt x="15198" y="6335"/>
                    <a:pt x="15007" y="5677"/>
                  </a:cubicBezTo>
                  <a:cubicBezTo>
                    <a:pt x="14731" y="4658"/>
                    <a:pt x="14455" y="3639"/>
                    <a:pt x="13882" y="2769"/>
                  </a:cubicBezTo>
                  <a:cubicBezTo>
                    <a:pt x="12620" y="846"/>
                    <a:pt x="10205" y="1"/>
                    <a:pt x="7922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" name="Google Shape;2975;p43">
            <a:extLst>
              <a:ext uri="{FF2B5EF4-FFF2-40B4-BE49-F238E27FC236}">
                <a16:creationId xmlns:a16="http://schemas.microsoft.com/office/drawing/2014/main" id="{E28A05DB-B844-4FC0-8533-C1EA593F0500}"/>
              </a:ext>
            </a:extLst>
          </p:cNvPr>
          <p:cNvSpPr/>
          <p:nvPr/>
        </p:nvSpPr>
        <p:spPr>
          <a:xfrm>
            <a:off x="6844884" y="9812127"/>
            <a:ext cx="782275" cy="746568"/>
          </a:xfrm>
          <a:custGeom>
            <a:avLst/>
            <a:gdLst/>
            <a:ahLst/>
            <a:cxnLst/>
            <a:rect l="l" t="t" r="r" b="b"/>
            <a:pathLst>
              <a:path w="16259" h="15519" extrusionOk="0">
                <a:moveTo>
                  <a:pt x="10613" y="0"/>
                </a:moveTo>
                <a:cubicBezTo>
                  <a:pt x="9488" y="0"/>
                  <a:pt x="1" y="489"/>
                  <a:pt x="1444" y="3057"/>
                </a:cubicBezTo>
                <a:cubicBezTo>
                  <a:pt x="4034" y="7620"/>
                  <a:pt x="7323" y="11738"/>
                  <a:pt x="11208" y="15261"/>
                </a:cubicBezTo>
                <a:cubicBezTo>
                  <a:pt x="11343" y="15416"/>
                  <a:pt x="11550" y="15518"/>
                  <a:pt x="11747" y="15518"/>
                </a:cubicBezTo>
                <a:cubicBezTo>
                  <a:pt x="11765" y="15518"/>
                  <a:pt x="11784" y="15517"/>
                  <a:pt x="11802" y="15516"/>
                </a:cubicBezTo>
                <a:cubicBezTo>
                  <a:pt x="12035" y="15473"/>
                  <a:pt x="12141" y="15218"/>
                  <a:pt x="12226" y="14985"/>
                </a:cubicBezTo>
                <a:cubicBezTo>
                  <a:pt x="12905" y="13096"/>
                  <a:pt x="13988" y="11356"/>
                  <a:pt x="14540" y="9424"/>
                </a:cubicBezTo>
                <a:cubicBezTo>
                  <a:pt x="15155" y="7132"/>
                  <a:pt x="15665" y="4818"/>
                  <a:pt x="16068" y="2484"/>
                </a:cubicBezTo>
                <a:cubicBezTo>
                  <a:pt x="16174" y="1783"/>
                  <a:pt x="16259" y="977"/>
                  <a:pt x="15771" y="489"/>
                </a:cubicBezTo>
                <a:cubicBezTo>
                  <a:pt x="15368" y="85"/>
                  <a:pt x="14731" y="43"/>
                  <a:pt x="14158" y="43"/>
                </a:cubicBezTo>
                <a:lnTo>
                  <a:pt x="1061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2976;p43">
            <a:extLst>
              <a:ext uri="{FF2B5EF4-FFF2-40B4-BE49-F238E27FC236}">
                <a16:creationId xmlns:a16="http://schemas.microsoft.com/office/drawing/2014/main" id="{B7067D35-EB39-4365-AAC9-EFC4FB1CF79F}"/>
              </a:ext>
            </a:extLst>
          </p:cNvPr>
          <p:cNvSpPr/>
          <p:nvPr/>
        </p:nvSpPr>
        <p:spPr>
          <a:xfrm>
            <a:off x="7097383" y="9968762"/>
            <a:ext cx="92763" cy="73795"/>
          </a:xfrm>
          <a:custGeom>
            <a:avLst/>
            <a:gdLst/>
            <a:ahLst/>
            <a:cxnLst/>
            <a:rect l="l" t="t" r="r" b="b"/>
            <a:pathLst>
              <a:path w="1928" h="1534" extrusionOk="0">
                <a:moveTo>
                  <a:pt x="1198" y="1"/>
                </a:moveTo>
                <a:cubicBezTo>
                  <a:pt x="661" y="1"/>
                  <a:pt x="1" y="553"/>
                  <a:pt x="314" y="1159"/>
                </a:cubicBezTo>
                <a:cubicBezTo>
                  <a:pt x="456" y="1424"/>
                  <a:pt x="669" y="1534"/>
                  <a:pt x="889" y="1534"/>
                </a:cubicBezTo>
                <a:cubicBezTo>
                  <a:pt x="1391" y="1534"/>
                  <a:pt x="1928" y="964"/>
                  <a:pt x="1736" y="374"/>
                </a:cubicBezTo>
                <a:cubicBezTo>
                  <a:pt x="1693" y="183"/>
                  <a:pt x="1524" y="55"/>
                  <a:pt x="1333" y="13"/>
                </a:cubicBezTo>
                <a:cubicBezTo>
                  <a:pt x="1289" y="5"/>
                  <a:pt x="1244" y="1"/>
                  <a:pt x="1198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2977;p43">
            <a:extLst>
              <a:ext uri="{FF2B5EF4-FFF2-40B4-BE49-F238E27FC236}">
                <a16:creationId xmlns:a16="http://schemas.microsoft.com/office/drawing/2014/main" id="{D961A450-2F57-40B3-9177-1D8F4FE2B2EA}"/>
              </a:ext>
            </a:extLst>
          </p:cNvPr>
          <p:cNvSpPr/>
          <p:nvPr/>
        </p:nvSpPr>
        <p:spPr>
          <a:xfrm>
            <a:off x="7396551" y="9895255"/>
            <a:ext cx="92088" cy="73795"/>
          </a:xfrm>
          <a:custGeom>
            <a:avLst/>
            <a:gdLst/>
            <a:ahLst/>
            <a:cxnLst/>
            <a:rect l="l" t="t" r="r" b="b"/>
            <a:pathLst>
              <a:path w="1914" h="1534" extrusionOk="0">
                <a:moveTo>
                  <a:pt x="1203" y="1"/>
                </a:moveTo>
                <a:cubicBezTo>
                  <a:pt x="665" y="1"/>
                  <a:pt x="1" y="571"/>
                  <a:pt x="315" y="1159"/>
                </a:cubicBezTo>
                <a:cubicBezTo>
                  <a:pt x="457" y="1424"/>
                  <a:pt x="668" y="1534"/>
                  <a:pt x="886" y="1534"/>
                </a:cubicBezTo>
                <a:cubicBezTo>
                  <a:pt x="1383" y="1534"/>
                  <a:pt x="1914" y="964"/>
                  <a:pt x="1737" y="374"/>
                </a:cubicBezTo>
                <a:cubicBezTo>
                  <a:pt x="1673" y="183"/>
                  <a:pt x="1524" y="55"/>
                  <a:pt x="1333" y="13"/>
                </a:cubicBezTo>
                <a:cubicBezTo>
                  <a:pt x="1291" y="5"/>
                  <a:pt x="1248" y="1"/>
                  <a:pt x="1203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2978;p43">
            <a:extLst>
              <a:ext uri="{FF2B5EF4-FFF2-40B4-BE49-F238E27FC236}">
                <a16:creationId xmlns:a16="http://schemas.microsoft.com/office/drawing/2014/main" id="{F7AE921C-448E-4720-AD03-24020B3BAE38}"/>
              </a:ext>
            </a:extLst>
          </p:cNvPr>
          <p:cNvSpPr/>
          <p:nvPr/>
        </p:nvSpPr>
        <p:spPr>
          <a:xfrm>
            <a:off x="7364508" y="10048618"/>
            <a:ext cx="54896" cy="43152"/>
          </a:xfrm>
          <a:custGeom>
            <a:avLst/>
            <a:gdLst/>
            <a:ahLst/>
            <a:cxnLst/>
            <a:rect l="l" t="t" r="r" b="b"/>
            <a:pathLst>
              <a:path w="1141" h="897" extrusionOk="0">
                <a:moveTo>
                  <a:pt x="708" y="1"/>
                </a:moveTo>
                <a:cubicBezTo>
                  <a:pt x="396" y="1"/>
                  <a:pt x="0" y="316"/>
                  <a:pt x="195" y="666"/>
                </a:cubicBezTo>
                <a:cubicBezTo>
                  <a:pt x="280" y="830"/>
                  <a:pt x="407" y="897"/>
                  <a:pt x="538" y="897"/>
                </a:cubicBezTo>
                <a:cubicBezTo>
                  <a:pt x="831" y="897"/>
                  <a:pt x="1141" y="559"/>
                  <a:pt x="1023" y="221"/>
                </a:cubicBezTo>
                <a:cubicBezTo>
                  <a:pt x="1002" y="115"/>
                  <a:pt x="896" y="30"/>
                  <a:pt x="790" y="9"/>
                </a:cubicBezTo>
                <a:cubicBezTo>
                  <a:pt x="763" y="3"/>
                  <a:pt x="736" y="1"/>
                  <a:pt x="708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2979;p43">
            <a:extLst>
              <a:ext uri="{FF2B5EF4-FFF2-40B4-BE49-F238E27FC236}">
                <a16:creationId xmlns:a16="http://schemas.microsoft.com/office/drawing/2014/main" id="{D0B0AD20-C153-4E9D-9B57-9E5E4D7B4171}"/>
              </a:ext>
            </a:extLst>
          </p:cNvPr>
          <p:cNvSpPr/>
          <p:nvPr/>
        </p:nvSpPr>
        <p:spPr>
          <a:xfrm>
            <a:off x="7416279" y="10312242"/>
            <a:ext cx="54512" cy="43971"/>
          </a:xfrm>
          <a:custGeom>
            <a:avLst/>
            <a:gdLst/>
            <a:ahLst/>
            <a:cxnLst/>
            <a:rect l="l" t="t" r="r" b="b"/>
            <a:pathLst>
              <a:path w="1133" h="914" extrusionOk="0">
                <a:moveTo>
                  <a:pt x="722" y="1"/>
                </a:moveTo>
                <a:cubicBezTo>
                  <a:pt x="424" y="1"/>
                  <a:pt x="0" y="323"/>
                  <a:pt x="180" y="684"/>
                </a:cubicBezTo>
                <a:cubicBezTo>
                  <a:pt x="265" y="847"/>
                  <a:pt x="393" y="914"/>
                  <a:pt x="524" y="914"/>
                </a:cubicBezTo>
                <a:cubicBezTo>
                  <a:pt x="818" y="914"/>
                  <a:pt x="1132" y="576"/>
                  <a:pt x="1029" y="238"/>
                </a:cubicBezTo>
                <a:cubicBezTo>
                  <a:pt x="987" y="111"/>
                  <a:pt x="902" y="26"/>
                  <a:pt x="775" y="4"/>
                </a:cubicBezTo>
                <a:cubicBezTo>
                  <a:pt x="758" y="2"/>
                  <a:pt x="740" y="1"/>
                  <a:pt x="722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" name="Google Shape;2980;p43">
            <a:extLst>
              <a:ext uri="{FF2B5EF4-FFF2-40B4-BE49-F238E27FC236}">
                <a16:creationId xmlns:a16="http://schemas.microsoft.com/office/drawing/2014/main" id="{7AF473A8-0316-4ADD-9ED8-C866E3903A66}"/>
              </a:ext>
            </a:extLst>
          </p:cNvPr>
          <p:cNvSpPr/>
          <p:nvPr/>
        </p:nvSpPr>
        <p:spPr>
          <a:xfrm>
            <a:off x="7176289" y="9888519"/>
            <a:ext cx="54512" cy="43971"/>
          </a:xfrm>
          <a:custGeom>
            <a:avLst/>
            <a:gdLst/>
            <a:ahLst/>
            <a:cxnLst/>
            <a:rect l="l" t="t" r="r" b="b"/>
            <a:pathLst>
              <a:path w="1133" h="914" extrusionOk="0">
                <a:moveTo>
                  <a:pt x="719" y="1"/>
                </a:moveTo>
                <a:cubicBezTo>
                  <a:pt x="406" y="1"/>
                  <a:pt x="1" y="323"/>
                  <a:pt x="181" y="683"/>
                </a:cubicBezTo>
                <a:cubicBezTo>
                  <a:pt x="266" y="847"/>
                  <a:pt x="393" y="914"/>
                  <a:pt x="524" y="914"/>
                </a:cubicBezTo>
                <a:cubicBezTo>
                  <a:pt x="818" y="914"/>
                  <a:pt x="1133" y="576"/>
                  <a:pt x="1030" y="238"/>
                </a:cubicBezTo>
                <a:cubicBezTo>
                  <a:pt x="987" y="110"/>
                  <a:pt x="902" y="26"/>
                  <a:pt x="775" y="4"/>
                </a:cubicBezTo>
                <a:cubicBezTo>
                  <a:pt x="757" y="2"/>
                  <a:pt x="738" y="1"/>
                  <a:pt x="71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" name="Google Shape;2981;p43">
            <a:extLst>
              <a:ext uri="{FF2B5EF4-FFF2-40B4-BE49-F238E27FC236}">
                <a16:creationId xmlns:a16="http://schemas.microsoft.com/office/drawing/2014/main" id="{1BD41EC5-5D6C-4196-A4B1-FBAB5B730C8E}"/>
              </a:ext>
            </a:extLst>
          </p:cNvPr>
          <p:cNvSpPr/>
          <p:nvPr/>
        </p:nvSpPr>
        <p:spPr>
          <a:xfrm>
            <a:off x="7249999" y="10232434"/>
            <a:ext cx="54320" cy="43152"/>
          </a:xfrm>
          <a:custGeom>
            <a:avLst/>
            <a:gdLst/>
            <a:ahLst/>
            <a:cxnLst/>
            <a:rect l="l" t="t" r="r" b="b"/>
            <a:pathLst>
              <a:path w="1129" h="897" extrusionOk="0">
                <a:moveTo>
                  <a:pt x="715" y="1"/>
                </a:moveTo>
                <a:cubicBezTo>
                  <a:pt x="402" y="1"/>
                  <a:pt x="1" y="333"/>
                  <a:pt x="177" y="666"/>
                </a:cubicBezTo>
                <a:cubicBezTo>
                  <a:pt x="262" y="829"/>
                  <a:pt x="389" y="896"/>
                  <a:pt x="520" y="896"/>
                </a:cubicBezTo>
                <a:cubicBezTo>
                  <a:pt x="815" y="896"/>
                  <a:pt x="1129" y="558"/>
                  <a:pt x="1026" y="220"/>
                </a:cubicBezTo>
                <a:cubicBezTo>
                  <a:pt x="1005" y="114"/>
                  <a:pt x="899" y="29"/>
                  <a:pt x="792" y="8"/>
                </a:cubicBezTo>
                <a:cubicBezTo>
                  <a:pt x="768" y="3"/>
                  <a:pt x="742" y="1"/>
                  <a:pt x="71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2982;p43">
            <a:extLst>
              <a:ext uri="{FF2B5EF4-FFF2-40B4-BE49-F238E27FC236}">
                <a16:creationId xmlns:a16="http://schemas.microsoft.com/office/drawing/2014/main" id="{CFDFF3E5-C685-4FE5-A284-03652916BE1E}"/>
              </a:ext>
            </a:extLst>
          </p:cNvPr>
          <p:cNvSpPr/>
          <p:nvPr/>
        </p:nvSpPr>
        <p:spPr>
          <a:xfrm>
            <a:off x="7047105" y="10985303"/>
            <a:ext cx="1158040" cy="556883"/>
          </a:xfrm>
          <a:custGeom>
            <a:avLst/>
            <a:gdLst/>
            <a:ahLst/>
            <a:cxnLst/>
            <a:rect l="l" t="t" r="r" b="b"/>
            <a:pathLst>
              <a:path w="24069" h="11576" extrusionOk="0">
                <a:moveTo>
                  <a:pt x="24069" y="0"/>
                </a:moveTo>
                <a:lnTo>
                  <a:pt x="24069" y="0"/>
                </a:lnTo>
                <a:cubicBezTo>
                  <a:pt x="23071" y="1083"/>
                  <a:pt x="21840" y="1932"/>
                  <a:pt x="20461" y="2463"/>
                </a:cubicBezTo>
                <a:cubicBezTo>
                  <a:pt x="19591" y="2802"/>
                  <a:pt x="18699" y="3057"/>
                  <a:pt x="17787" y="3248"/>
                </a:cubicBezTo>
                <a:cubicBezTo>
                  <a:pt x="15310" y="3812"/>
                  <a:pt x="12795" y="4356"/>
                  <a:pt x="10242" y="4356"/>
                </a:cubicBezTo>
                <a:cubicBezTo>
                  <a:pt x="10104" y="4356"/>
                  <a:pt x="9966" y="4355"/>
                  <a:pt x="9827" y="4351"/>
                </a:cubicBezTo>
                <a:cubicBezTo>
                  <a:pt x="8427" y="4288"/>
                  <a:pt x="7005" y="4139"/>
                  <a:pt x="5604" y="3906"/>
                </a:cubicBezTo>
                <a:cubicBezTo>
                  <a:pt x="4542" y="3736"/>
                  <a:pt x="3481" y="3545"/>
                  <a:pt x="2526" y="3078"/>
                </a:cubicBezTo>
                <a:cubicBezTo>
                  <a:pt x="1380" y="2547"/>
                  <a:pt x="467" y="1592"/>
                  <a:pt x="0" y="404"/>
                </a:cubicBezTo>
                <a:lnTo>
                  <a:pt x="0" y="404"/>
                </a:lnTo>
                <a:cubicBezTo>
                  <a:pt x="0" y="637"/>
                  <a:pt x="22" y="871"/>
                  <a:pt x="43" y="1104"/>
                </a:cubicBezTo>
                <a:cubicBezTo>
                  <a:pt x="255" y="2144"/>
                  <a:pt x="616" y="3184"/>
                  <a:pt x="1083" y="4160"/>
                </a:cubicBezTo>
                <a:lnTo>
                  <a:pt x="2059" y="6431"/>
                </a:lnTo>
                <a:cubicBezTo>
                  <a:pt x="2378" y="7238"/>
                  <a:pt x="2760" y="7981"/>
                  <a:pt x="3248" y="8681"/>
                </a:cubicBezTo>
                <a:cubicBezTo>
                  <a:pt x="3842" y="9424"/>
                  <a:pt x="4585" y="10040"/>
                  <a:pt x="5434" y="10464"/>
                </a:cubicBezTo>
                <a:cubicBezTo>
                  <a:pt x="6930" y="11257"/>
                  <a:pt x="8640" y="11576"/>
                  <a:pt x="10344" y="11576"/>
                </a:cubicBezTo>
                <a:cubicBezTo>
                  <a:pt x="10647" y="11576"/>
                  <a:pt x="10949" y="11566"/>
                  <a:pt x="11249" y="11547"/>
                </a:cubicBezTo>
                <a:cubicBezTo>
                  <a:pt x="13245" y="11440"/>
                  <a:pt x="15197" y="10952"/>
                  <a:pt x="17129" y="10443"/>
                </a:cubicBezTo>
                <a:cubicBezTo>
                  <a:pt x="17935" y="10252"/>
                  <a:pt x="18720" y="9976"/>
                  <a:pt x="19442" y="9594"/>
                </a:cubicBezTo>
                <a:cubicBezTo>
                  <a:pt x="21267" y="8511"/>
                  <a:pt x="22074" y="6347"/>
                  <a:pt x="22753" y="4351"/>
                </a:cubicBezTo>
                <a:lnTo>
                  <a:pt x="23432" y="2441"/>
                </a:lnTo>
                <a:cubicBezTo>
                  <a:pt x="23729" y="1656"/>
                  <a:pt x="23942" y="828"/>
                  <a:pt x="2406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2983;p43">
            <a:extLst>
              <a:ext uri="{FF2B5EF4-FFF2-40B4-BE49-F238E27FC236}">
                <a16:creationId xmlns:a16="http://schemas.microsoft.com/office/drawing/2014/main" id="{F55AC973-A84E-4581-A551-4AD4D9D7A694}"/>
              </a:ext>
            </a:extLst>
          </p:cNvPr>
          <p:cNvSpPr/>
          <p:nvPr/>
        </p:nvSpPr>
        <p:spPr>
          <a:xfrm>
            <a:off x="7046095" y="10820633"/>
            <a:ext cx="1164198" cy="374269"/>
          </a:xfrm>
          <a:custGeom>
            <a:avLst/>
            <a:gdLst/>
            <a:ahLst/>
            <a:cxnLst/>
            <a:rect l="l" t="t" r="r" b="b"/>
            <a:pathLst>
              <a:path w="24197" h="7780" extrusionOk="0">
                <a:moveTo>
                  <a:pt x="21505" y="0"/>
                </a:moveTo>
                <a:cubicBezTo>
                  <a:pt x="21374" y="0"/>
                  <a:pt x="21244" y="3"/>
                  <a:pt x="21119" y="6"/>
                </a:cubicBezTo>
                <a:cubicBezTo>
                  <a:pt x="18019" y="91"/>
                  <a:pt x="14905" y="527"/>
                  <a:pt x="11799" y="527"/>
                </a:cubicBezTo>
                <a:cubicBezTo>
                  <a:pt x="11014" y="527"/>
                  <a:pt x="10229" y="499"/>
                  <a:pt x="9445" y="431"/>
                </a:cubicBezTo>
                <a:cubicBezTo>
                  <a:pt x="9112" y="400"/>
                  <a:pt x="8791" y="387"/>
                  <a:pt x="8479" y="387"/>
                </a:cubicBezTo>
                <a:cubicBezTo>
                  <a:pt x="7171" y="387"/>
                  <a:pt x="6020" y="607"/>
                  <a:pt x="4763" y="607"/>
                </a:cubicBezTo>
                <a:cubicBezTo>
                  <a:pt x="4259" y="607"/>
                  <a:pt x="3739" y="572"/>
                  <a:pt x="3184" y="473"/>
                </a:cubicBezTo>
                <a:cubicBezTo>
                  <a:pt x="2986" y="436"/>
                  <a:pt x="2797" y="419"/>
                  <a:pt x="2619" y="419"/>
                </a:cubicBezTo>
                <a:cubicBezTo>
                  <a:pt x="841" y="419"/>
                  <a:pt x="0" y="2149"/>
                  <a:pt x="0" y="3827"/>
                </a:cubicBezTo>
                <a:cubicBezTo>
                  <a:pt x="488" y="4994"/>
                  <a:pt x="1380" y="5970"/>
                  <a:pt x="2547" y="6522"/>
                </a:cubicBezTo>
                <a:cubicBezTo>
                  <a:pt x="3502" y="6968"/>
                  <a:pt x="4563" y="7159"/>
                  <a:pt x="5625" y="7329"/>
                </a:cubicBezTo>
                <a:cubicBezTo>
                  <a:pt x="7026" y="7562"/>
                  <a:pt x="8426" y="7711"/>
                  <a:pt x="9848" y="7774"/>
                </a:cubicBezTo>
                <a:cubicBezTo>
                  <a:pt x="9985" y="7778"/>
                  <a:pt x="10123" y="7779"/>
                  <a:pt x="10260" y="7779"/>
                </a:cubicBezTo>
                <a:cubicBezTo>
                  <a:pt x="12795" y="7779"/>
                  <a:pt x="15310" y="7235"/>
                  <a:pt x="17786" y="6671"/>
                </a:cubicBezTo>
                <a:cubicBezTo>
                  <a:pt x="18699" y="6480"/>
                  <a:pt x="19612" y="6225"/>
                  <a:pt x="20482" y="5886"/>
                </a:cubicBezTo>
                <a:cubicBezTo>
                  <a:pt x="21840" y="5355"/>
                  <a:pt x="23071" y="4506"/>
                  <a:pt x="24090" y="3423"/>
                </a:cubicBezTo>
                <a:cubicBezTo>
                  <a:pt x="24090" y="3339"/>
                  <a:pt x="24111" y="3275"/>
                  <a:pt x="24111" y="3211"/>
                </a:cubicBezTo>
                <a:cubicBezTo>
                  <a:pt x="24196" y="2405"/>
                  <a:pt x="24090" y="1343"/>
                  <a:pt x="23559" y="685"/>
                </a:cubicBezTo>
                <a:cubicBezTo>
                  <a:pt x="23071" y="89"/>
                  <a:pt x="22260" y="0"/>
                  <a:pt x="2150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" name="Google Shape;2984;p43">
            <a:extLst>
              <a:ext uri="{FF2B5EF4-FFF2-40B4-BE49-F238E27FC236}">
                <a16:creationId xmlns:a16="http://schemas.microsoft.com/office/drawing/2014/main" id="{6F47D999-21BC-4D44-82EA-6956FD07366D}"/>
              </a:ext>
            </a:extLst>
          </p:cNvPr>
          <p:cNvSpPr/>
          <p:nvPr/>
        </p:nvSpPr>
        <p:spPr>
          <a:xfrm>
            <a:off x="7133900" y="10445690"/>
            <a:ext cx="1112091" cy="686771"/>
          </a:xfrm>
          <a:custGeom>
            <a:avLst/>
            <a:gdLst/>
            <a:ahLst/>
            <a:cxnLst/>
            <a:rect l="l" t="t" r="r" b="b"/>
            <a:pathLst>
              <a:path w="23114" h="14276" extrusionOk="0">
                <a:moveTo>
                  <a:pt x="10446" y="1"/>
                </a:moveTo>
                <a:cubicBezTo>
                  <a:pt x="10270" y="1"/>
                  <a:pt x="10110" y="66"/>
                  <a:pt x="9997" y="223"/>
                </a:cubicBezTo>
                <a:cubicBezTo>
                  <a:pt x="9891" y="393"/>
                  <a:pt x="9827" y="584"/>
                  <a:pt x="9827" y="796"/>
                </a:cubicBezTo>
                <a:cubicBezTo>
                  <a:pt x="9679" y="1942"/>
                  <a:pt x="9254" y="3110"/>
                  <a:pt x="8405" y="3895"/>
                </a:cubicBezTo>
                <a:cubicBezTo>
                  <a:pt x="7790" y="4404"/>
                  <a:pt x="7089" y="4808"/>
                  <a:pt x="6325" y="5084"/>
                </a:cubicBezTo>
                <a:cubicBezTo>
                  <a:pt x="5243" y="5487"/>
                  <a:pt x="4182" y="5954"/>
                  <a:pt x="3163" y="6463"/>
                </a:cubicBezTo>
                <a:cubicBezTo>
                  <a:pt x="2123" y="6994"/>
                  <a:pt x="1274" y="7822"/>
                  <a:pt x="680" y="8819"/>
                </a:cubicBezTo>
                <a:cubicBezTo>
                  <a:pt x="1" y="10093"/>
                  <a:pt x="1" y="11727"/>
                  <a:pt x="1274" y="12576"/>
                </a:cubicBezTo>
                <a:cubicBezTo>
                  <a:pt x="2250" y="13213"/>
                  <a:pt x="3481" y="13361"/>
                  <a:pt x="4585" y="13658"/>
                </a:cubicBezTo>
                <a:cubicBezTo>
                  <a:pt x="5710" y="13955"/>
                  <a:pt x="6835" y="14168"/>
                  <a:pt x="8002" y="14253"/>
                </a:cubicBezTo>
                <a:cubicBezTo>
                  <a:pt x="8276" y="14268"/>
                  <a:pt x="8549" y="14275"/>
                  <a:pt x="8821" y="14275"/>
                </a:cubicBezTo>
                <a:cubicBezTo>
                  <a:pt x="10789" y="14275"/>
                  <a:pt x="12728" y="13893"/>
                  <a:pt x="14667" y="13446"/>
                </a:cubicBezTo>
                <a:cubicBezTo>
                  <a:pt x="17086" y="12894"/>
                  <a:pt x="19654" y="12194"/>
                  <a:pt x="21331" y="10368"/>
                </a:cubicBezTo>
                <a:cubicBezTo>
                  <a:pt x="23114" y="8437"/>
                  <a:pt x="17765" y="7461"/>
                  <a:pt x="16662" y="7057"/>
                </a:cubicBezTo>
                <a:cubicBezTo>
                  <a:pt x="15282" y="6548"/>
                  <a:pt x="13903" y="5805"/>
                  <a:pt x="13160" y="4532"/>
                </a:cubicBezTo>
                <a:cubicBezTo>
                  <a:pt x="12396" y="3279"/>
                  <a:pt x="12332" y="1603"/>
                  <a:pt x="11377" y="478"/>
                </a:cubicBezTo>
                <a:cubicBezTo>
                  <a:pt x="11144" y="217"/>
                  <a:pt x="10768" y="1"/>
                  <a:pt x="10446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" name="Google Shape;2985;p43">
            <a:extLst>
              <a:ext uri="{FF2B5EF4-FFF2-40B4-BE49-F238E27FC236}">
                <a16:creationId xmlns:a16="http://schemas.microsoft.com/office/drawing/2014/main" id="{3538C83E-BAFE-4A08-BB5C-EE9AC2ACECEC}"/>
              </a:ext>
            </a:extLst>
          </p:cNvPr>
          <p:cNvSpPr/>
          <p:nvPr/>
        </p:nvSpPr>
        <p:spPr>
          <a:xfrm>
            <a:off x="7687396" y="10161188"/>
            <a:ext cx="700579" cy="796357"/>
          </a:xfrm>
          <a:custGeom>
            <a:avLst/>
            <a:gdLst/>
            <a:ahLst/>
            <a:cxnLst/>
            <a:rect l="l" t="t" r="r" b="b"/>
            <a:pathLst>
              <a:path w="14561" h="16554" extrusionOk="0">
                <a:moveTo>
                  <a:pt x="4506" y="1"/>
                </a:moveTo>
                <a:cubicBezTo>
                  <a:pt x="4114" y="1"/>
                  <a:pt x="3808" y="185"/>
                  <a:pt x="3630" y="619"/>
                </a:cubicBezTo>
                <a:cubicBezTo>
                  <a:pt x="1613" y="5458"/>
                  <a:pt x="403" y="10616"/>
                  <a:pt x="43" y="15837"/>
                </a:cubicBezTo>
                <a:cubicBezTo>
                  <a:pt x="0" y="16070"/>
                  <a:pt x="43" y="16304"/>
                  <a:pt x="191" y="16473"/>
                </a:cubicBezTo>
                <a:cubicBezTo>
                  <a:pt x="297" y="16527"/>
                  <a:pt x="414" y="16553"/>
                  <a:pt x="531" y="16553"/>
                </a:cubicBezTo>
                <a:cubicBezTo>
                  <a:pt x="648" y="16553"/>
                  <a:pt x="764" y="16527"/>
                  <a:pt x="870" y="16473"/>
                </a:cubicBezTo>
                <a:cubicBezTo>
                  <a:pt x="2802" y="15837"/>
                  <a:pt x="4818" y="15603"/>
                  <a:pt x="6686" y="14860"/>
                </a:cubicBezTo>
                <a:cubicBezTo>
                  <a:pt x="8872" y="13927"/>
                  <a:pt x="11016" y="12908"/>
                  <a:pt x="13096" y="11762"/>
                </a:cubicBezTo>
                <a:cubicBezTo>
                  <a:pt x="13711" y="11443"/>
                  <a:pt x="14390" y="10998"/>
                  <a:pt x="14475" y="10318"/>
                </a:cubicBezTo>
                <a:cubicBezTo>
                  <a:pt x="14560" y="9745"/>
                  <a:pt x="14178" y="9215"/>
                  <a:pt x="13839" y="8748"/>
                </a:cubicBezTo>
                <a:lnTo>
                  <a:pt x="11674" y="5946"/>
                </a:lnTo>
                <a:cubicBezTo>
                  <a:pt x="11102" y="5214"/>
                  <a:pt x="6591" y="1"/>
                  <a:pt x="4506" y="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5" name="Google Shape;2986;p43">
            <a:extLst>
              <a:ext uri="{FF2B5EF4-FFF2-40B4-BE49-F238E27FC236}">
                <a16:creationId xmlns:a16="http://schemas.microsoft.com/office/drawing/2014/main" id="{7670EAC7-7DD1-4C0D-92CF-A4D163C7C9AF}"/>
              </a:ext>
            </a:extLst>
          </p:cNvPr>
          <p:cNvSpPr/>
          <p:nvPr/>
        </p:nvSpPr>
        <p:spPr>
          <a:xfrm>
            <a:off x="7919639" y="10368287"/>
            <a:ext cx="90501" cy="67349"/>
          </a:xfrm>
          <a:custGeom>
            <a:avLst/>
            <a:gdLst/>
            <a:ahLst/>
            <a:cxnLst/>
            <a:rect l="l" t="t" r="r" b="b"/>
            <a:pathLst>
              <a:path w="1881" h="1400" extrusionOk="0">
                <a:moveTo>
                  <a:pt x="898" y="1"/>
                </a:moveTo>
                <a:cubicBezTo>
                  <a:pt x="637" y="1"/>
                  <a:pt x="392" y="112"/>
                  <a:pt x="267" y="389"/>
                </a:cubicBezTo>
                <a:cubicBezTo>
                  <a:pt x="1" y="992"/>
                  <a:pt x="521" y="1400"/>
                  <a:pt x="1046" y="1400"/>
                </a:cubicBezTo>
                <a:cubicBezTo>
                  <a:pt x="1316" y="1400"/>
                  <a:pt x="1587" y="1292"/>
                  <a:pt x="1753" y="1047"/>
                </a:cubicBezTo>
                <a:cubicBezTo>
                  <a:pt x="1880" y="877"/>
                  <a:pt x="1880" y="665"/>
                  <a:pt x="1795" y="495"/>
                </a:cubicBezTo>
                <a:cubicBezTo>
                  <a:pt x="1648" y="212"/>
                  <a:pt x="1258" y="1"/>
                  <a:pt x="898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6" name="Google Shape;2987;p43">
            <a:extLst>
              <a:ext uri="{FF2B5EF4-FFF2-40B4-BE49-F238E27FC236}">
                <a16:creationId xmlns:a16="http://schemas.microsoft.com/office/drawing/2014/main" id="{87EA939F-6F00-4B31-9176-998825869294}"/>
              </a:ext>
            </a:extLst>
          </p:cNvPr>
          <p:cNvSpPr/>
          <p:nvPr/>
        </p:nvSpPr>
        <p:spPr>
          <a:xfrm>
            <a:off x="8161746" y="10558212"/>
            <a:ext cx="91416" cy="67061"/>
          </a:xfrm>
          <a:custGeom>
            <a:avLst/>
            <a:gdLst/>
            <a:ahLst/>
            <a:cxnLst/>
            <a:rect l="l" t="t" r="r" b="b"/>
            <a:pathLst>
              <a:path w="1900" h="1394" extrusionOk="0">
                <a:moveTo>
                  <a:pt x="896" y="0"/>
                </a:moveTo>
                <a:cubicBezTo>
                  <a:pt x="635" y="0"/>
                  <a:pt x="390" y="112"/>
                  <a:pt x="265" y="389"/>
                </a:cubicBezTo>
                <a:cubicBezTo>
                  <a:pt x="1" y="987"/>
                  <a:pt x="512" y="1394"/>
                  <a:pt x="1033" y="1394"/>
                </a:cubicBezTo>
                <a:cubicBezTo>
                  <a:pt x="1306" y="1394"/>
                  <a:pt x="1583" y="1281"/>
                  <a:pt x="1751" y="1025"/>
                </a:cubicBezTo>
                <a:cubicBezTo>
                  <a:pt x="1878" y="877"/>
                  <a:pt x="1900" y="665"/>
                  <a:pt x="1793" y="495"/>
                </a:cubicBezTo>
                <a:cubicBezTo>
                  <a:pt x="1646" y="212"/>
                  <a:pt x="1256" y="0"/>
                  <a:pt x="89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7" name="Google Shape;2988;p43">
            <a:extLst>
              <a:ext uri="{FF2B5EF4-FFF2-40B4-BE49-F238E27FC236}">
                <a16:creationId xmlns:a16="http://schemas.microsoft.com/office/drawing/2014/main" id="{96B3F373-8301-4A54-94C9-B87E40A3A925}"/>
              </a:ext>
            </a:extLst>
          </p:cNvPr>
          <p:cNvSpPr/>
          <p:nvPr/>
        </p:nvSpPr>
        <p:spPr>
          <a:xfrm>
            <a:off x="8040740" y="10616663"/>
            <a:ext cx="54128" cy="39640"/>
          </a:xfrm>
          <a:custGeom>
            <a:avLst/>
            <a:gdLst/>
            <a:ahLst/>
            <a:cxnLst/>
            <a:rect l="l" t="t" r="r" b="b"/>
            <a:pathLst>
              <a:path w="1125" h="824" extrusionOk="0">
                <a:moveTo>
                  <a:pt x="536" y="0"/>
                </a:moveTo>
                <a:cubicBezTo>
                  <a:pt x="384" y="0"/>
                  <a:pt x="241" y="62"/>
                  <a:pt x="170" y="214"/>
                </a:cubicBezTo>
                <a:cubicBezTo>
                  <a:pt x="1" y="579"/>
                  <a:pt x="307" y="824"/>
                  <a:pt x="620" y="824"/>
                </a:cubicBezTo>
                <a:cubicBezTo>
                  <a:pt x="779" y="824"/>
                  <a:pt x="940" y="760"/>
                  <a:pt x="1040" y="617"/>
                </a:cubicBezTo>
                <a:cubicBezTo>
                  <a:pt x="1104" y="511"/>
                  <a:pt x="1125" y="383"/>
                  <a:pt x="1061" y="277"/>
                </a:cubicBezTo>
                <a:cubicBezTo>
                  <a:pt x="975" y="117"/>
                  <a:pt x="746" y="0"/>
                  <a:pt x="53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2989;p43">
            <a:extLst>
              <a:ext uri="{FF2B5EF4-FFF2-40B4-BE49-F238E27FC236}">
                <a16:creationId xmlns:a16="http://schemas.microsoft.com/office/drawing/2014/main" id="{EE022A3E-DB5A-473C-9724-5CDA4564EEEC}"/>
              </a:ext>
            </a:extLst>
          </p:cNvPr>
          <p:cNvSpPr/>
          <p:nvPr/>
        </p:nvSpPr>
        <p:spPr>
          <a:xfrm>
            <a:off x="7865127" y="10819671"/>
            <a:ext cx="53069" cy="39880"/>
          </a:xfrm>
          <a:custGeom>
            <a:avLst/>
            <a:gdLst/>
            <a:ahLst/>
            <a:cxnLst/>
            <a:rect l="l" t="t" r="r" b="b"/>
            <a:pathLst>
              <a:path w="1103" h="829" extrusionOk="0">
                <a:moveTo>
                  <a:pt x="536" y="1"/>
                </a:moveTo>
                <a:cubicBezTo>
                  <a:pt x="383" y="1"/>
                  <a:pt x="240" y="69"/>
                  <a:pt x="169" y="239"/>
                </a:cubicBezTo>
                <a:cubicBezTo>
                  <a:pt x="1" y="589"/>
                  <a:pt x="305" y="828"/>
                  <a:pt x="616" y="828"/>
                </a:cubicBezTo>
                <a:cubicBezTo>
                  <a:pt x="776" y="828"/>
                  <a:pt x="938" y="765"/>
                  <a:pt x="1039" y="621"/>
                </a:cubicBezTo>
                <a:cubicBezTo>
                  <a:pt x="1103" y="514"/>
                  <a:pt x="1103" y="387"/>
                  <a:pt x="1060" y="302"/>
                </a:cubicBezTo>
                <a:cubicBezTo>
                  <a:pt x="974" y="130"/>
                  <a:pt x="746" y="1"/>
                  <a:pt x="536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9" name="Google Shape;2990;p43">
            <a:extLst>
              <a:ext uri="{FF2B5EF4-FFF2-40B4-BE49-F238E27FC236}">
                <a16:creationId xmlns:a16="http://schemas.microsoft.com/office/drawing/2014/main" id="{1E775A19-AE0A-43C8-AA86-78BAE8E14F94}"/>
              </a:ext>
            </a:extLst>
          </p:cNvPr>
          <p:cNvSpPr/>
          <p:nvPr/>
        </p:nvSpPr>
        <p:spPr>
          <a:xfrm>
            <a:off x="8050652" y="10369394"/>
            <a:ext cx="53405" cy="39880"/>
          </a:xfrm>
          <a:custGeom>
            <a:avLst/>
            <a:gdLst/>
            <a:ahLst/>
            <a:cxnLst/>
            <a:rect l="l" t="t" r="r" b="b"/>
            <a:pathLst>
              <a:path w="1110" h="829" extrusionOk="0">
                <a:moveTo>
                  <a:pt x="530" y="1"/>
                </a:moveTo>
                <a:cubicBezTo>
                  <a:pt x="379" y="1"/>
                  <a:pt x="235" y="69"/>
                  <a:pt x="155" y="239"/>
                </a:cubicBezTo>
                <a:cubicBezTo>
                  <a:pt x="1" y="589"/>
                  <a:pt x="309" y="828"/>
                  <a:pt x="616" y="828"/>
                </a:cubicBezTo>
                <a:cubicBezTo>
                  <a:pt x="774" y="828"/>
                  <a:pt x="931" y="765"/>
                  <a:pt x="1025" y="621"/>
                </a:cubicBezTo>
                <a:cubicBezTo>
                  <a:pt x="1110" y="514"/>
                  <a:pt x="1110" y="387"/>
                  <a:pt x="1046" y="302"/>
                </a:cubicBezTo>
                <a:cubicBezTo>
                  <a:pt x="960" y="130"/>
                  <a:pt x="739" y="1"/>
                  <a:pt x="530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" name="Google Shape;2991;p43">
            <a:extLst>
              <a:ext uri="{FF2B5EF4-FFF2-40B4-BE49-F238E27FC236}">
                <a16:creationId xmlns:a16="http://schemas.microsoft.com/office/drawing/2014/main" id="{1349F620-6D10-466D-8427-801D754F0C1B}"/>
              </a:ext>
            </a:extLst>
          </p:cNvPr>
          <p:cNvSpPr/>
          <p:nvPr/>
        </p:nvSpPr>
        <p:spPr>
          <a:xfrm>
            <a:off x="7826060" y="10639706"/>
            <a:ext cx="53357" cy="39784"/>
          </a:xfrm>
          <a:custGeom>
            <a:avLst/>
            <a:gdLst/>
            <a:ahLst/>
            <a:cxnLst/>
            <a:rect l="l" t="t" r="r" b="b"/>
            <a:pathLst>
              <a:path w="1109" h="827" extrusionOk="0">
                <a:moveTo>
                  <a:pt x="515" y="0"/>
                </a:moveTo>
                <a:cubicBezTo>
                  <a:pt x="364" y="0"/>
                  <a:pt x="224" y="64"/>
                  <a:pt x="153" y="223"/>
                </a:cubicBezTo>
                <a:cubicBezTo>
                  <a:pt x="1" y="584"/>
                  <a:pt x="293" y="827"/>
                  <a:pt x="597" y="827"/>
                </a:cubicBezTo>
                <a:cubicBezTo>
                  <a:pt x="757" y="827"/>
                  <a:pt x="921" y="759"/>
                  <a:pt x="1023" y="605"/>
                </a:cubicBezTo>
                <a:cubicBezTo>
                  <a:pt x="1108" y="520"/>
                  <a:pt x="1108" y="393"/>
                  <a:pt x="1045" y="286"/>
                </a:cubicBezTo>
                <a:cubicBezTo>
                  <a:pt x="958" y="125"/>
                  <a:pt x="726" y="0"/>
                  <a:pt x="51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1" name="Google Shape;2992;p43">
            <a:extLst>
              <a:ext uri="{FF2B5EF4-FFF2-40B4-BE49-F238E27FC236}">
                <a16:creationId xmlns:a16="http://schemas.microsoft.com/office/drawing/2014/main" id="{13CD1D8D-A469-4A7C-AAA8-2787526DC284}"/>
              </a:ext>
            </a:extLst>
          </p:cNvPr>
          <p:cNvSpPr/>
          <p:nvPr/>
        </p:nvSpPr>
        <p:spPr>
          <a:xfrm>
            <a:off x="7584241" y="10683385"/>
            <a:ext cx="373792" cy="360560"/>
          </a:xfrm>
          <a:custGeom>
            <a:avLst/>
            <a:gdLst/>
            <a:ahLst/>
            <a:cxnLst/>
            <a:rect l="l" t="t" r="r" b="b"/>
            <a:pathLst>
              <a:path w="7769" h="7495" extrusionOk="0">
                <a:moveTo>
                  <a:pt x="1227" y="1"/>
                </a:moveTo>
                <a:cubicBezTo>
                  <a:pt x="1162" y="1"/>
                  <a:pt x="1093" y="12"/>
                  <a:pt x="1019" y="36"/>
                </a:cubicBezTo>
                <a:cubicBezTo>
                  <a:pt x="658" y="164"/>
                  <a:pt x="510" y="567"/>
                  <a:pt x="425" y="928"/>
                </a:cubicBezTo>
                <a:cubicBezTo>
                  <a:pt x="85" y="2286"/>
                  <a:pt x="1" y="4005"/>
                  <a:pt x="489" y="5343"/>
                </a:cubicBezTo>
                <a:cubicBezTo>
                  <a:pt x="871" y="6425"/>
                  <a:pt x="1932" y="7168"/>
                  <a:pt x="3057" y="7401"/>
                </a:cubicBezTo>
                <a:cubicBezTo>
                  <a:pt x="3367" y="7466"/>
                  <a:pt x="3681" y="7495"/>
                  <a:pt x="3995" y="7495"/>
                </a:cubicBezTo>
                <a:cubicBezTo>
                  <a:pt x="4820" y="7495"/>
                  <a:pt x="5648" y="7296"/>
                  <a:pt x="6432" y="7019"/>
                </a:cubicBezTo>
                <a:cubicBezTo>
                  <a:pt x="7047" y="6786"/>
                  <a:pt x="7769" y="6298"/>
                  <a:pt x="7705" y="5661"/>
                </a:cubicBezTo>
                <a:cubicBezTo>
                  <a:pt x="7641" y="5003"/>
                  <a:pt x="6920" y="4685"/>
                  <a:pt x="6304" y="4472"/>
                </a:cubicBezTo>
                <a:cubicBezTo>
                  <a:pt x="5370" y="4175"/>
                  <a:pt x="4458" y="3836"/>
                  <a:pt x="3694" y="3220"/>
                </a:cubicBezTo>
                <a:cubicBezTo>
                  <a:pt x="3121" y="2711"/>
                  <a:pt x="2632" y="2095"/>
                  <a:pt x="2293" y="1416"/>
                </a:cubicBezTo>
                <a:cubicBezTo>
                  <a:pt x="2082" y="994"/>
                  <a:pt x="1836" y="1"/>
                  <a:pt x="1227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2" name="Google Shape;2993;p43">
            <a:extLst>
              <a:ext uri="{FF2B5EF4-FFF2-40B4-BE49-F238E27FC236}">
                <a16:creationId xmlns:a16="http://schemas.microsoft.com/office/drawing/2014/main" id="{254DF5A9-E8AC-474E-8763-FE1F0F1F2A4D}"/>
              </a:ext>
            </a:extLst>
          </p:cNvPr>
          <p:cNvGrpSpPr/>
          <p:nvPr/>
        </p:nvGrpSpPr>
        <p:grpSpPr>
          <a:xfrm>
            <a:off x="6284268" y="8090387"/>
            <a:ext cx="1316381" cy="1469563"/>
            <a:chOff x="2356600" y="3033895"/>
            <a:chExt cx="493643" cy="551086"/>
          </a:xfrm>
        </p:grpSpPr>
        <p:sp>
          <p:nvSpPr>
            <p:cNvPr id="323" name="Google Shape;2994;p43">
              <a:extLst>
                <a:ext uri="{FF2B5EF4-FFF2-40B4-BE49-F238E27FC236}">
                  <a16:creationId xmlns:a16="http://schemas.microsoft.com/office/drawing/2014/main" id="{93F99BDB-51ED-4A44-96C9-7A58B65C1F3D}"/>
                </a:ext>
              </a:extLst>
            </p:cNvPr>
            <p:cNvSpPr/>
            <p:nvPr/>
          </p:nvSpPr>
          <p:spPr>
            <a:xfrm>
              <a:off x="2356600" y="3330094"/>
              <a:ext cx="287994" cy="254887"/>
            </a:xfrm>
            <a:custGeom>
              <a:avLst/>
              <a:gdLst/>
              <a:ahLst/>
              <a:cxnLst/>
              <a:rect l="l" t="t" r="r" b="b"/>
              <a:pathLst>
                <a:path w="15962" h="14129" extrusionOk="0">
                  <a:moveTo>
                    <a:pt x="10279" y="1"/>
                  </a:moveTo>
                  <a:cubicBezTo>
                    <a:pt x="10019" y="1"/>
                    <a:pt x="9754" y="120"/>
                    <a:pt x="9488" y="418"/>
                  </a:cubicBezTo>
                  <a:cubicBezTo>
                    <a:pt x="7493" y="2710"/>
                    <a:pt x="5477" y="5024"/>
                    <a:pt x="3482" y="7316"/>
                  </a:cubicBezTo>
                  <a:cubicBezTo>
                    <a:pt x="2824" y="6870"/>
                    <a:pt x="2166" y="6276"/>
                    <a:pt x="1338" y="6170"/>
                  </a:cubicBezTo>
                  <a:cubicBezTo>
                    <a:pt x="1233" y="6151"/>
                    <a:pt x="1132" y="6140"/>
                    <a:pt x="1034" y="6140"/>
                  </a:cubicBezTo>
                  <a:cubicBezTo>
                    <a:pt x="914" y="6140"/>
                    <a:pt x="797" y="6156"/>
                    <a:pt x="680" y="6191"/>
                  </a:cubicBezTo>
                  <a:cubicBezTo>
                    <a:pt x="277" y="6382"/>
                    <a:pt x="1" y="6785"/>
                    <a:pt x="22" y="7252"/>
                  </a:cubicBezTo>
                  <a:cubicBezTo>
                    <a:pt x="43" y="7677"/>
                    <a:pt x="213" y="8101"/>
                    <a:pt x="489" y="8441"/>
                  </a:cubicBezTo>
                  <a:cubicBezTo>
                    <a:pt x="1041" y="9205"/>
                    <a:pt x="1868" y="9714"/>
                    <a:pt x="2781" y="9905"/>
                  </a:cubicBezTo>
                  <a:cubicBezTo>
                    <a:pt x="2845" y="9927"/>
                    <a:pt x="2908" y="9937"/>
                    <a:pt x="2972" y="9937"/>
                  </a:cubicBezTo>
                  <a:cubicBezTo>
                    <a:pt x="3036" y="9937"/>
                    <a:pt x="3100" y="9927"/>
                    <a:pt x="3163" y="9905"/>
                  </a:cubicBezTo>
                  <a:cubicBezTo>
                    <a:pt x="3312" y="9842"/>
                    <a:pt x="3460" y="9714"/>
                    <a:pt x="3524" y="9544"/>
                  </a:cubicBezTo>
                  <a:cubicBezTo>
                    <a:pt x="5073" y="7167"/>
                    <a:pt x="6708" y="4854"/>
                    <a:pt x="8427" y="2604"/>
                  </a:cubicBezTo>
                  <a:cubicBezTo>
                    <a:pt x="8486" y="2438"/>
                    <a:pt x="8638" y="2352"/>
                    <a:pt x="8793" y="2352"/>
                  </a:cubicBezTo>
                  <a:cubicBezTo>
                    <a:pt x="8917" y="2352"/>
                    <a:pt x="9043" y="2406"/>
                    <a:pt x="9127" y="2519"/>
                  </a:cubicBezTo>
                  <a:cubicBezTo>
                    <a:pt x="9997" y="3198"/>
                    <a:pt x="10846" y="3899"/>
                    <a:pt x="11695" y="4620"/>
                  </a:cubicBezTo>
                  <a:cubicBezTo>
                    <a:pt x="12438" y="5257"/>
                    <a:pt x="13393" y="5788"/>
                    <a:pt x="14030" y="6509"/>
                  </a:cubicBezTo>
                  <a:cubicBezTo>
                    <a:pt x="14115" y="6573"/>
                    <a:pt x="14157" y="6658"/>
                    <a:pt x="14200" y="6764"/>
                  </a:cubicBezTo>
                  <a:cubicBezTo>
                    <a:pt x="14200" y="6913"/>
                    <a:pt x="14136" y="7061"/>
                    <a:pt x="14030" y="7167"/>
                  </a:cubicBezTo>
                  <a:cubicBezTo>
                    <a:pt x="12799" y="8823"/>
                    <a:pt x="11398" y="10351"/>
                    <a:pt x="9828" y="11688"/>
                  </a:cubicBezTo>
                  <a:cubicBezTo>
                    <a:pt x="9366" y="11118"/>
                    <a:pt x="8478" y="10512"/>
                    <a:pt x="7687" y="10512"/>
                  </a:cubicBezTo>
                  <a:cubicBezTo>
                    <a:pt x="7242" y="10512"/>
                    <a:pt x="6828" y="10703"/>
                    <a:pt x="6538" y="11200"/>
                  </a:cubicBezTo>
                  <a:cubicBezTo>
                    <a:pt x="6177" y="11794"/>
                    <a:pt x="6453" y="12601"/>
                    <a:pt x="6941" y="13089"/>
                  </a:cubicBezTo>
                  <a:cubicBezTo>
                    <a:pt x="7451" y="13577"/>
                    <a:pt x="8130" y="13811"/>
                    <a:pt x="8809" y="14023"/>
                  </a:cubicBezTo>
                  <a:cubicBezTo>
                    <a:pt x="8927" y="14095"/>
                    <a:pt x="9054" y="14129"/>
                    <a:pt x="9178" y="14129"/>
                  </a:cubicBezTo>
                  <a:cubicBezTo>
                    <a:pt x="9454" y="14129"/>
                    <a:pt x="9717" y="13962"/>
                    <a:pt x="9849" y="13683"/>
                  </a:cubicBezTo>
                  <a:lnTo>
                    <a:pt x="15622" y="6000"/>
                  </a:lnTo>
                  <a:cubicBezTo>
                    <a:pt x="15940" y="5767"/>
                    <a:pt x="15962" y="5300"/>
                    <a:pt x="15664" y="5045"/>
                  </a:cubicBezTo>
                  <a:cubicBezTo>
                    <a:pt x="14624" y="3835"/>
                    <a:pt x="13542" y="2689"/>
                    <a:pt x="12375" y="1606"/>
                  </a:cubicBezTo>
                  <a:cubicBezTo>
                    <a:pt x="11786" y="1066"/>
                    <a:pt x="11055" y="1"/>
                    <a:pt x="1027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2995;p43">
              <a:extLst>
                <a:ext uri="{FF2B5EF4-FFF2-40B4-BE49-F238E27FC236}">
                  <a16:creationId xmlns:a16="http://schemas.microsoft.com/office/drawing/2014/main" id="{BE3084B4-B2BC-430D-AE38-C6714F95F81C}"/>
                </a:ext>
              </a:extLst>
            </p:cNvPr>
            <p:cNvSpPr/>
            <p:nvPr/>
          </p:nvSpPr>
          <p:spPr>
            <a:xfrm>
              <a:off x="2700869" y="3172316"/>
              <a:ext cx="149374" cy="182402"/>
            </a:xfrm>
            <a:custGeom>
              <a:avLst/>
              <a:gdLst/>
              <a:ahLst/>
              <a:cxnLst/>
              <a:rect l="l" t="t" r="r" b="b"/>
              <a:pathLst>
                <a:path w="8279" h="10111" extrusionOk="0">
                  <a:moveTo>
                    <a:pt x="5413" y="0"/>
                  </a:moveTo>
                  <a:cubicBezTo>
                    <a:pt x="5370" y="0"/>
                    <a:pt x="5328" y="6"/>
                    <a:pt x="5285" y="16"/>
                  </a:cubicBezTo>
                  <a:cubicBezTo>
                    <a:pt x="4203" y="165"/>
                    <a:pt x="3121" y="398"/>
                    <a:pt x="2059" y="674"/>
                  </a:cubicBezTo>
                  <a:cubicBezTo>
                    <a:pt x="1359" y="865"/>
                    <a:pt x="1" y="886"/>
                    <a:pt x="319" y="1926"/>
                  </a:cubicBezTo>
                  <a:cubicBezTo>
                    <a:pt x="934" y="3943"/>
                    <a:pt x="1550" y="5959"/>
                    <a:pt x="2144" y="7975"/>
                  </a:cubicBezTo>
                  <a:cubicBezTo>
                    <a:pt x="1635" y="8166"/>
                    <a:pt x="1041" y="8336"/>
                    <a:pt x="680" y="8782"/>
                  </a:cubicBezTo>
                  <a:cubicBezTo>
                    <a:pt x="574" y="8888"/>
                    <a:pt x="489" y="9015"/>
                    <a:pt x="446" y="9164"/>
                  </a:cubicBezTo>
                  <a:cubicBezTo>
                    <a:pt x="404" y="9482"/>
                    <a:pt x="552" y="9779"/>
                    <a:pt x="828" y="9928"/>
                  </a:cubicBezTo>
                  <a:cubicBezTo>
                    <a:pt x="1031" y="10046"/>
                    <a:pt x="1274" y="10111"/>
                    <a:pt x="1515" y="10111"/>
                  </a:cubicBezTo>
                  <a:cubicBezTo>
                    <a:pt x="1576" y="10111"/>
                    <a:pt x="1638" y="10106"/>
                    <a:pt x="1699" y="10098"/>
                  </a:cubicBezTo>
                  <a:cubicBezTo>
                    <a:pt x="2335" y="10055"/>
                    <a:pt x="2951" y="9779"/>
                    <a:pt x="3396" y="9312"/>
                  </a:cubicBezTo>
                  <a:cubicBezTo>
                    <a:pt x="3460" y="9249"/>
                    <a:pt x="3503" y="9164"/>
                    <a:pt x="3524" y="9100"/>
                  </a:cubicBezTo>
                  <a:cubicBezTo>
                    <a:pt x="3545" y="8973"/>
                    <a:pt x="3524" y="8846"/>
                    <a:pt x="3460" y="8739"/>
                  </a:cubicBezTo>
                  <a:cubicBezTo>
                    <a:pt x="2632" y="6978"/>
                    <a:pt x="1868" y="5174"/>
                    <a:pt x="1189" y="3348"/>
                  </a:cubicBezTo>
                  <a:cubicBezTo>
                    <a:pt x="1147" y="3263"/>
                    <a:pt x="1125" y="3157"/>
                    <a:pt x="1168" y="3072"/>
                  </a:cubicBezTo>
                  <a:cubicBezTo>
                    <a:pt x="1210" y="2988"/>
                    <a:pt x="1295" y="2924"/>
                    <a:pt x="1380" y="2903"/>
                  </a:cubicBezTo>
                  <a:cubicBezTo>
                    <a:pt x="2102" y="2648"/>
                    <a:pt x="2823" y="2393"/>
                    <a:pt x="3566" y="2160"/>
                  </a:cubicBezTo>
                  <a:cubicBezTo>
                    <a:pt x="4203" y="1969"/>
                    <a:pt x="4861" y="1608"/>
                    <a:pt x="5519" y="1502"/>
                  </a:cubicBezTo>
                  <a:cubicBezTo>
                    <a:pt x="5551" y="1481"/>
                    <a:pt x="5588" y="1470"/>
                    <a:pt x="5625" y="1470"/>
                  </a:cubicBezTo>
                  <a:cubicBezTo>
                    <a:pt x="5662" y="1470"/>
                    <a:pt x="5699" y="1481"/>
                    <a:pt x="5731" y="1502"/>
                  </a:cubicBezTo>
                  <a:cubicBezTo>
                    <a:pt x="5816" y="1544"/>
                    <a:pt x="5880" y="1629"/>
                    <a:pt x="5901" y="1735"/>
                  </a:cubicBezTo>
                  <a:cubicBezTo>
                    <a:pt x="6432" y="3051"/>
                    <a:pt x="6792" y="4431"/>
                    <a:pt x="7005" y="5832"/>
                  </a:cubicBezTo>
                  <a:cubicBezTo>
                    <a:pt x="6241" y="5938"/>
                    <a:pt x="5010" y="6617"/>
                    <a:pt x="5519" y="7572"/>
                  </a:cubicBezTo>
                  <a:cubicBezTo>
                    <a:pt x="5687" y="7909"/>
                    <a:pt x="6083" y="8072"/>
                    <a:pt x="6472" y="8072"/>
                  </a:cubicBezTo>
                  <a:cubicBezTo>
                    <a:pt x="6574" y="8072"/>
                    <a:pt x="6675" y="8061"/>
                    <a:pt x="6771" y="8039"/>
                  </a:cubicBezTo>
                  <a:cubicBezTo>
                    <a:pt x="7238" y="7890"/>
                    <a:pt x="7663" y="7636"/>
                    <a:pt x="8002" y="7296"/>
                  </a:cubicBezTo>
                  <a:cubicBezTo>
                    <a:pt x="8108" y="7232"/>
                    <a:pt x="8193" y="7126"/>
                    <a:pt x="8236" y="7020"/>
                  </a:cubicBezTo>
                  <a:cubicBezTo>
                    <a:pt x="8278" y="6850"/>
                    <a:pt x="8257" y="6702"/>
                    <a:pt x="8172" y="6575"/>
                  </a:cubicBezTo>
                  <a:cubicBezTo>
                    <a:pt x="7387" y="4495"/>
                    <a:pt x="6601" y="2436"/>
                    <a:pt x="5816" y="377"/>
                  </a:cubicBezTo>
                  <a:cubicBezTo>
                    <a:pt x="5774" y="228"/>
                    <a:pt x="5667" y="101"/>
                    <a:pt x="5540" y="16"/>
                  </a:cubicBezTo>
                  <a:cubicBezTo>
                    <a:pt x="5498" y="6"/>
                    <a:pt x="5455" y="0"/>
                    <a:pt x="54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2996;p43">
              <a:extLst>
                <a:ext uri="{FF2B5EF4-FFF2-40B4-BE49-F238E27FC236}">
                  <a16:creationId xmlns:a16="http://schemas.microsoft.com/office/drawing/2014/main" id="{D3499716-6B05-43BF-B35E-940A487A6C21}"/>
                </a:ext>
              </a:extLst>
            </p:cNvPr>
            <p:cNvSpPr/>
            <p:nvPr/>
          </p:nvSpPr>
          <p:spPr>
            <a:xfrm>
              <a:off x="2468806" y="3033895"/>
              <a:ext cx="122563" cy="242476"/>
            </a:xfrm>
            <a:custGeom>
              <a:avLst/>
              <a:gdLst/>
              <a:ahLst/>
              <a:cxnLst/>
              <a:rect l="l" t="t" r="r" b="b"/>
              <a:pathLst>
                <a:path w="6793" h="13441" extrusionOk="0">
                  <a:moveTo>
                    <a:pt x="374" y="1"/>
                  </a:moveTo>
                  <a:cubicBezTo>
                    <a:pt x="183" y="1"/>
                    <a:pt x="20" y="214"/>
                    <a:pt x="1" y="409"/>
                  </a:cubicBezTo>
                  <a:cubicBezTo>
                    <a:pt x="1" y="643"/>
                    <a:pt x="85" y="855"/>
                    <a:pt x="192" y="1025"/>
                  </a:cubicBezTo>
                  <a:cubicBezTo>
                    <a:pt x="722" y="2001"/>
                    <a:pt x="1380" y="2977"/>
                    <a:pt x="1677" y="4039"/>
                  </a:cubicBezTo>
                  <a:cubicBezTo>
                    <a:pt x="1932" y="4930"/>
                    <a:pt x="2081" y="5885"/>
                    <a:pt x="2526" y="6755"/>
                  </a:cubicBezTo>
                  <a:cubicBezTo>
                    <a:pt x="2972" y="8029"/>
                    <a:pt x="3418" y="9196"/>
                    <a:pt x="3778" y="10470"/>
                  </a:cubicBezTo>
                  <a:cubicBezTo>
                    <a:pt x="3248" y="10682"/>
                    <a:pt x="2675" y="10852"/>
                    <a:pt x="2272" y="11297"/>
                  </a:cubicBezTo>
                  <a:cubicBezTo>
                    <a:pt x="1868" y="11722"/>
                    <a:pt x="1698" y="12422"/>
                    <a:pt x="2017" y="12910"/>
                  </a:cubicBezTo>
                  <a:cubicBezTo>
                    <a:pt x="2272" y="13229"/>
                    <a:pt x="2654" y="13420"/>
                    <a:pt x="3057" y="13441"/>
                  </a:cubicBezTo>
                  <a:lnTo>
                    <a:pt x="3248" y="13441"/>
                  </a:lnTo>
                  <a:cubicBezTo>
                    <a:pt x="3927" y="13420"/>
                    <a:pt x="4415" y="13080"/>
                    <a:pt x="4903" y="12592"/>
                  </a:cubicBezTo>
                  <a:cubicBezTo>
                    <a:pt x="5052" y="12465"/>
                    <a:pt x="5158" y="12295"/>
                    <a:pt x="5201" y="12104"/>
                  </a:cubicBezTo>
                  <a:cubicBezTo>
                    <a:pt x="5222" y="11913"/>
                    <a:pt x="5179" y="11743"/>
                    <a:pt x="5116" y="11594"/>
                  </a:cubicBezTo>
                  <a:cubicBezTo>
                    <a:pt x="4691" y="10321"/>
                    <a:pt x="4267" y="9069"/>
                    <a:pt x="3842" y="7816"/>
                  </a:cubicBezTo>
                  <a:cubicBezTo>
                    <a:pt x="3333" y="6310"/>
                    <a:pt x="2781" y="4845"/>
                    <a:pt x="2314" y="3274"/>
                  </a:cubicBezTo>
                  <a:lnTo>
                    <a:pt x="2314" y="3274"/>
                  </a:lnTo>
                  <a:cubicBezTo>
                    <a:pt x="3609" y="3656"/>
                    <a:pt x="5009" y="4166"/>
                    <a:pt x="5604" y="5354"/>
                  </a:cubicBezTo>
                  <a:cubicBezTo>
                    <a:pt x="5965" y="6097"/>
                    <a:pt x="5922" y="6989"/>
                    <a:pt x="5795" y="7816"/>
                  </a:cubicBezTo>
                  <a:cubicBezTo>
                    <a:pt x="6262" y="7243"/>
                    <a:pt x="6559" y="6564"/>
                    <a:pt x="6644" y="5821"/>
                  </a:cubicBezTo>
                  <a:cubicBezTo>
                    <a:pt x="6771" y="5206"/>
                    <a:pt x="6792" y="4527"/>
                    <a:pt x="6495" y="3975"/>
                  </a:cubicBezTo>
                  <a:cubicBezTo>
                    <a:pt x="6049" y="3147"/>
                    <a:pt x="5031" y="2850"/>
                    <a:pt x="4139" y="2489"/>
                  </a:cubicBezTo>
                  <a:cubicBezTo>
                    <a:pt x="2738" y="1937"/>
                    <a:pt x="1465" y="1088"/>
                    <a:pt x="425" y="6"/>
                  </a:cubicBezTo>
                  <a:cubicBezTo>
                    <a:pt x="408" y="2"/>
                    <a:pt x="391" y="1"/>
                    <a:pt x="3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2997;p43">
            <a:extLst>
              <a:ext uri="{FF2B5EF4-FFF2-40B4-BE49-F238E27FC236}">
                <a16:creationId xmlns:a16="http://schemas.microsoft.com/office/drawing/2014/main" id="{B84F3B8B-CAC8-46D4-98C2-DA2D2F0ABD28}"/>
              </a:ext>
            </a:extLst>
          </p:cNvPr>
          <p:cNvGrpSpPr/>
          <p:nvPr/>
        </p:nvGrpSpPr>
        <p:grpSpPr>
          <a:xfrm>
            <a:off x="8401205" y="11541704"/>
            <a:ext cx="855792" cy="798043"/>
            <a:chOff x="3150452" y="4328139"/>
            <a:chExt cx="320922" cy="299266"/>
          </a:xfrm>
        </p:grpSpPr>
        <p:sp>
          <p:nvSpPr>
            <p:cNvPr id="327" name="Google Shape;2998;p43">
              <a:extLst>
                <a:ext uri="{FF2B5EF4-FFF2-40B4-BE49-F238E27FC236}">
                  <a16:creationId xmlns:a16="http://schemas.microsoft.com/office/drawing/2014/main" id="{2416A4DF-80C8-4C0D-83F1-F504C53D5947}"/>
                </a:ext>
              </a:extLst>
            </p:cNvPr>
            <p:cNvSpPr/>
            <p:nvPr/>
          </p:nvSpPr>
          <p:spPr>
            <a:xfrm>
              <a:off x="3150452" y="4328139"/>
              <a:ext cx="320922" cy="299266"/>
            </a:xfrm>
            <a:custGeom>
              <a:avLst/>
              <a:gdLst/>
              <a:ahLst/>
              <a:cxnLst/>
              <a:rect l="l" t="t" r="r" b="b"/>
              <a:pathLst>
                <a:path w="17787" h="16589" extrusionOk="0">
                  <a:moveTo>
                    <a:pt x="9247" y="1"/>
                  </a:moveTo>
                  <a:cubicBezTo>
                    <a:pt x="5799" y="1"/>
                    <a:pt x="1939" y="2401"/>
                    <a:pt x="849" y="5754"/>
                  </a:cubicBezTo>
                  <a:cubicBezTo>
                    <a:pt x="0" y="8301"/>
                    <a:pt x="616" y="11230"/>
                    <a:pt x="2271" y="13331"/>
                  </a:cubicBezTo>
                  <a:cubicBezTo>
                    <a:pt x="4022" y="15528"/>
                    <a:pt x="6580" y="16589"/>
                    <a:pt x="9103" y="16589"/>
                  </a:cubicBezTo>
                  <a:cubicBezTo>
                    <a:pt x="11626" y="16589"/>
                    <a:pt x="14114" y="15528"/>
                    <a:pt x="15727" y="13479"/>
                  </a:cubicBezTo>
                  <a:cubicBezTo>
                    <a:pt x="16343" y="12673"/>
                    <a:pt x="16831" y="11760"/>
                    <a:pt x="17128" y="10763"/>
                  </a:cubicBezTo>
                  <a:cubicBezTo>
                    <a:pt x="17786" y="8364"/>
                    <a:pt x="17383" y="5775"/>
                    <a:pt x="16003" y="3674"/>
                  </a:cubicBezTo>
                  <a:cubicBezTo>
                    <a:pt x="14390" y="1233"/>
                    <a:pt x="12289" y="66"/>
                    <a:pt x="9381" y="2"/>
                  </a:cubicBezTo>
                  <a:cubicBezTo>
                    <a:pt x="9337" y="1"/>
                    <a:pt x="9292" y="1"/>
                    <a:pt x="9247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2999;p43">
              <a:extLst>
                <a:ext uri="{FF2B5EF4-FFF2-40B4-BE49-F238E27FC236}">
                  <a16:creationId xmlns:a16="http://schemas.microsoft.com/office/drawing/2014/main" id="{E059FD8C-875F-48A6-9EF3-2840636EED23}"/>
                </a:ext>
              </a:extLst>
            </p:cNvPr>
            <p:cNvSpPr/>
            <p:nvPr/>
          </p:nvSpPr>
          <p:spPr>
            <a:xfrm>
              <a:off x="3168819" y="4345205"/>
              <a:ext cx="285324" cy="267948"/>
            </a:xfrm>
            <a:custGeom>
              <a:avLst/>
              <a:gdLst/>
              <a:ahLst/>
              <a:cxnLst/>
              <a:rect l="l" t="t" r="r" b="b"/>
              <a:pathLst>
                <a:path w="15814" h="14853" extrusionOk="0">
                  <a:moveTo>
                    <a:pt x="8095" y="1"/>
                  </a:moveTo>
                  <a:cubicBezTo>
                    <a:pt x="5708" y="1"/>
                    <a:pt x="3205" y="988"/>
                    <a:pt x="1805" y="2834"/>
                  </a:cubicBezTo>
                  <a:cubicBezTo>
                    <a:pt x="362" y="4829"/>
                    <a:pt x="1" y="7376"/>
                    <a:pt x="829" y="9689"/>
                  </a:cubicBezTo>
                  <a:cubicBezTo>
                    <a:pt x="1991" y="12969"/>
                    <a:pt x="5109" y="14853"/>
                    <a:pt x="8221" y="14853"/>
                  </a:cubicBezTo>
                  <a:cubicBezTo>
                    <a:pt x="9600" y="14853"/>
                    <a:pt x="10978" y="14483"/>
                    <a:pt x="12184" y="13701"/>
                  </a:cubicBezTo>
                  <a:cubicBezTo>
                    <a:pt x="12948" y="13191"/>
                    <a:pt x="13606" y="12555"/>
                    <a:pt x="14136" y="11812"/>
                  </a:cubicBezTo>
                  <a:cubicBezTo>
                    <a:pt x="15410" y="9965"/>
                    <a:pt x="15813" y="7652"/>
                    <a:pt x="15240" y="5487"/>
                  </a:cubicBezTo>
                  <a:cubicBezTo>
                    <a:pt x="14603" y="2940"/>
                    <a:pt x="13160" y="1348"/>
                    <a:pt x="10698" y="435"/>
                  </a:cubicBezTo>
                  <a:cubicBezTo>
                    <a:pt x="9892" y="143"/>
                    <a:pt x="9001" y="1"/>
                    <a:pt x="8095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000;p43">
              <a:extLst>
                <a:ext uri="{FF2B5EF4-FFF2-40B4-BE49-F238E27FC236}">
                  <a16:creationId xmlns:a16="http://schemas.microsoft.com/office/drawing/2014/main" id="{E2187A77-0E68-4ACD-A040-EA4F6F9CA3F7}"/>
                </a:ext>
              </a:extLst>
            </p:cNvPr>
            <p:cNvSpPr/>
            <p:nvPr/>
          </p:nvSpPr>
          <p:spPr>
            <a:xfrm>
              <a:off x="3231625" y="4355000"/>
              <a:ext cx="97664" cy="113147"/>
            </a:xfrm>
            <a:custGeom>
              <a:avLst/>
              <a:gdLst/>
              <a:ahLst/>
              <a:cxnLst/>
              <a:rect l="l" t="t" r="r" b="b"/>
              <a:pathLst>
                <a:path w="5413" h="6272" extrusionOk="0">
                  <a:moveTo>
                    <a:pt x="3529" y="1"/>
                  </a:moveTo>
                  <a:cubicBezTo>
                    <a:pt x="3354" y="1"/>
                    <a:pt x="3181" y="15"/>
                    <a:pt x="3015" y="41"/>
                  </a:cubicBezTo>
                  <a:cubicBezTo>
                    <a:pt x="1890" y="253"/>
                    <a:pt x="892" y="826"/>
                    <a:pt x="149" y="1697"/>
                  </a:cubicBezTo>
                  <a:cubicBezTo>
                    <a:pt x="64" y="1781"/>
                    <a:pt x="22" y="1866"/>
                    <a:pt x="1" y="1972"/>
                  </a:cubicBezTo>
                  <a:cubicBezTo>
                    <a:pt x="1" y="2100"/>
                    <a:pt x="43" y="2227"/>
                    <a:pt x="149" y="2333"/>
                  </a:cubicBezTo>
                  <a:cubicBezTo>
                    <a:pt x="255" y="2503"/>
                    <a:pt x="383" y="2673"/>
                    <a:pt x="531" y="2843"/>
                  </a:cubicBezTo>
                  <a:cubicBezTo>
                    <a:pt x="1423" y="3925"/>
                    <a:pt x="2378" y="4944"/>
                    <a:pt x="3397" y="5920"/>
                  </a:cubicBezTo>
                  <a:cubicBezTo>
                    <a:pt x="3564" y="6088"/>
                    <a:pt x="3764" y="6271"/>
                    <a:pt x="3997" y="6271"/>
                  </a:cubicBezTo>
                  <a:cubicBezTo>
                    <a:pt x="4029" y="6271"/>
                    <a:pt x="4063" y="6268"/>
                    <a:pt x="4097" y="6260"/>
                  </a:cubicBezTo>
                  <a:cubicBezTo>
                    <a:pt x="4246" y="6239"/>
                    <a:pt x="4373" y="6154"/>
                    <a:pt x="4458" y="6048"/>
                  </a:cubicBezTo>
                  <a:cubicBezTo>
                    <a:pt x="5243" y="5029"/>
                    <a:pt x="5392" y="3586"/>
                    <a:pt x="5413" y="2354"/>
                  </a:cubicBezTo>
                  <a:cubicBezTo>
                    <a:pt x="5413" y="1718"/>
                    <a:pt x="5413" y="996"/>
                    <a:pt x="4967" y="508"/>
                  </a:cubicBezTo>
                  <a:cubicBezTo>
                    <a:pt x="4614" y="139"/>
                    <a:pt x="4068" y="1"/>
                    <a:pt x="3529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001;p43">
              <a:extLst>
                <a:ext uri="{FF2B5EF4-FFF2-40B4-BE49-F238E27FC236}">
                  <a16:creationId xmlns:a16="http://schemas.microsoft.com/office/drawing/2014/main" id="{458AF224-4F0B-47A4-AC2A-265DD8945FAF}"/>
                </a:ext>
              </a:extLst>
            </p:cNvPr>
            <p:cNvSpPr/>
            <p:nvPr/>
          </p:nvSpPr>
          <p:spPr>
            <a:xfrm>
              <a:off x="3319329" y="4374502"/>
              <a:ext cx="111827" cy="103477"/>
            </a:xfrm>
            <a:custGeom>
              <a:avLst/>
              <a:gdLst/>
              <a:ahLst/>
              <a:cxnLst/>
              <a:rect l="l" t="t" r="r" b="b"/>
              <a:pathLst>
                <a:path w="6198" h="5736" extrusionOk="0">
                  <a:moveTo>
                    <a:pt x="2908" y="0"/>
                  </a:moveTo>
                  <a:cubicBezTo>
                    <a:pt x="2780" y="42"/>
                    <a:pt x="2674" y="149"/>
                    <a:pt x="2611" y="255"/>
                  </a:cubicBezTo>
                  <a:cubicBezTo>
                    <a:pt x="2483" y="424"/>
                    <a:pt x="2377" y="594"/>
                    <a:pt x="2250" y="785"/>
                  </a:cubicBezTo>
                  <a:cubicBezTo>
                    <a:pt x="1507" y="1974"/>
                    <a:pt x="849" y="3205"/>
                    <a:pt x="234" y="4500"/>
                  </a:cubicBezTo>
                  <a:cubicBezTo>
                    <a:pt x="127" y="4733"/>
                    <a:pt x="0" y="5030"/>
                    <a:pt x="127" y="5264"/>
                  </a:cubicBezTo>
                  <a:cubicBezTo>
                    <a:pt x="212" y="5391"/>
                    <a:pt x="318" y="5476"/>
                    <a:pt x="467" y="5518"/>
                  </a:cubicBezTo>
                  <a:cubicBezTo>
                    <a:pt x="887" y="5673"/>
                    <a:pt x="1329" y="5736"/>
                    <a:pt x="1777" y="5736"/>
                  </a:cubicBezTo>
                  <a:cubicBezTo>
                    <a:pt x="2620" y="5736"/>
                    <a:pt x="3482" y="5513"/>
                    <a:pt x="4245" y="5264"/>
                  </a:cubicBezTo>
                  <a:cubicBezTo>
                    <a:pt x="4882" y="5051"/>
                    <a:pt x="5561" y="4818"/>
                    <a:pt x="5879" y="4245"/>
                  </a:cubicBezTo>
                  <a:cubicBezTo>
                    <a:pt x="6198" y="3672"/>
                    <a:pt x="6028" y="2865"/>
                    <a:pt x="5688" y="2250"/>
                  </a:cubicBezTo>
                  <a:cubicBezTo>
                    <a:pt x="5136" y="1252"/>
                    <a:pt x="4266" y="488"/>
                    <a:pt x="3205" y="64"/>
                  </a:cubicBezTo>
                  <a:cubicBezTo>
                    <a:pt x="3120" y="21"/>
                    <a:pt x="3014" y="0"/>
                    <a:pt x="290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002;p43">
              <a:extLst>
                <a:ext uri="{FF2B5EF4-FFF2-40B4-BE49-F238E27FC236}">
                  <a16:creationId xmlns:a16="http://schemas.microsoft.com/office/drawing/2014/main" id="{8840DC28-41ED-4D06-B878-B8EF2851A324}"/>
                </a:ext>
              </a:extLst>
            </p:cNvPr>
            <p:cNvSpPr/>
            <p:nvPr/>
          </p:nvSpPr>
          <p:spPr>
            <a:xfrm>
              <a:off x="3322776" y="4481785"/>
              <a:ext cx="109915" cy="96063"/>
            </a:xfrm>
            <a:custGeom>
              <a:avLst/>
              <a:gdLst/>
              <a:ahLst/>
              <a:cxnLst/>
              <a:rect l="l" t="t" r="r" b="b"/>
              <a:pathLst>
                <a:path w="6092" h="5325" extrusionOk="0">
                  <a:moveTo>
                    <a:pt x="698" y="1"/>
                  </a:moveTo>
                  <a:cubicBezTo>
                    <a:pt x="509" y="1"/>
                    <a:pt x="319" y="68"/>
                    <a:pt x="170" y="187"/>
                  </a:cubicBezTo>
                  <a:cubicBezTo>
                    <a:pt x="85" y="293"/>
                    <a:pt x="21" y="420"/>
                    <a:pt x="21" y="569"/>
                  </a:cubicBezTo>
                  <a:cubicBezTo>
                    <a:pt x="0" y="1864"/>
                    <a:pt x="764" y="3095"/>
                    <a:pt x="1486" y="4092"/>
                  </a:cubicBezTo>
                  <a:cubicBezTo>
                    <a:pt x="1868" y="4623"/>
                    <a:pt x="2314" y="5175"/>
                    <a:pt x="2972" y="5302"/>
                  </a:cubicBezTo>
                  <a:cubicBezTo>
                    <a:pt x="3054" y="5317"/>
                    <a:pt x="3136" y="5325"/>
                    <a:pt x="3218" y="5325"/>
                  </a:cubicBezTo>
                  <a:cubicBezTo>
                    <a:pt x="3812" y="5325"/>
                    <a:pt x="4387" y="4940"/>
                    <a:pt x="4797" y="4474"/>
                  </a:cubicBezTo>
                  <a:cubicBezTo>
                    <a:pt x="5561" y="3647"/>
                    <a:pt x="6007" y="2564"/>
                    <a:pt x="6092" y="1439"/>
                  </a:cubicBezTo>
                  <a:cubicBezTo>
                    <a:pt x="6092" y="1333"/>
                    <a:pt x="6092" y="1227"/>
                    <a:pt x="6028" y="1142"/>
                  </a:cubicBezTo>
                  <a:cubicBezTo>
                    <a:pt x="5964" y="1015"/>
                    <a:pt x="5837" y="951"/>
                    <a:pt x="5709" y="930"/>
                  </a:cubicBezTo>
                  <a:cubicBezTo>
                    <a:pt x="5497" y="866"/>
                    <a:pt x="5306" y="824"/>
                    <a:pt x="5094" y="760"/>
                  </a:cubicBezTo>
                  <a:cubicBezTo>
                    <a:pt x="3736" y="442"/>
                    <a:pt x="2335" y="208"/>
                    <a:pt x="934" y="38"/>
                  </a:cubicBezTo>
                  <a:cubicBezTo>
                    <a:pt x="858" y="13"/>
                    <a:pt x="778" y="1"/>
                    <a:pt x="698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003;p43">
              <a:extLst>
                <a:ext uri="{FF2B5EF4-FFF2-40B4-BE49-F238E27FC236}">
                  <a16:creationId xmlns:a16="http://schemas.microsoft.com/office/drawing/2014/main" id="{7844F8DE-8094-4922-B961-4441E88D6C3D}"/>
                </a:ext>
              </a:extLst>
            </p:cNvPr>
            <p:cNvSpPr/>
            <p:nvPr/>
          </p:nvSpPr>
          <p:spPr>
            <a:xfrm>
              <a:off x="3238896" y="4493042"/>
              <a:ext cx="92702" cy="112407"/>
            </a:xfrm>
            <a:custGeom>
              <a:avLst/>
              <a:gdLst/>
              <a:ahLst/>
              <a:cxnLst/>
              <a:rect l="l" t="t" r="r" b="b"/>
              <a:pathLst>
                <a:path w="5138" h="6231" extrusionOk="0">
                  <a:moveTo>
                    <a:pt x="3829" y="0"/>
                  </a:moveTo>
                  <a:cubicBezTo>
                    <a:pt x="3764" y="0"/>
                    <a:pt x="3697" y="11"/>
                    <a:pt x="3630" y="30"/>
                  </a:cubicBezTo>
                  <a:cubicBezTo>
                    <a:pt x="2399" y="412"/>
                    <a:pt x="1465" y="1537"/>
                    <a:pt x="765" y="2534"/>
                  </a:cubicBezTo>
                  <a:cubicBezTo>
                    <a:pt x="404" y="3065"/>
                    <a:pt x="1" y="3680"/>
                    <a:pt x="107" y="4317"/>
                  </a:cubicBezTo>
                  <a:cubicBezTo>
                    <a:pt x="192" y="5018"/>
                    <a:pt x="807" y="5506"/>
                    <a:pt x="1444" y="5803"/>
                  </a:cubicBezTo>
                  <a:cubicBezTo>
                    <a:pt x="2080" y="6088"/>
                    <a:pt x="2763" y="6231"/>
                    <a:pt x="3445" y="6231"/>
                  </a:cubicBezTo>
                  <a:cubicBezTo>
                    <a:pt x="3879" y="6231"/>
                    <a:pt x="4313" y="6173"/>
                    <a:pt x="4734" y="6058"/>
                  </a:cubicBezTo>
                  <a:cubicBezTo>
                    <a:pt x="4840" y="6036"/>
                    <a:pt x="4946" y="5994"/>
                    <a:pt x="5010" y="5930"/>
                  </a:cubicBezTo>
                  <a:cubicBezTo>
                    <a:pt x="5095" y="5803"/>
                    <a:pt x="5137" y="5676"/>
                    <a:pt x="5116" y="5548"/>
                  </a:cubicBezTo>
                  <a:cubicBezTo>
                    <a:pt x="5116" y="5315"/>
                    <a:pt x="5095" y="5124"/>
                    <a:pt x="5074" y="4911"/>
                  </a:cubicBezTo>
                  <a:cubicBezTo>
                    <a:pt x="4946" y="3489"/>
                    <a:pt x="4734" y="2110"/>
                    <a:pt x="4437" y="730"/>
                  </a:cubicBezTo>
                  <a:cubicBezTo>
                    <a:pt x="4394" y="454"/>
                    <a:pt x="4310" y="157"/>
                    <a:pt x="4055" y="51"/>
                  </a:cubicBezTo>
                  <a:cubicBezTo>
                    <a:pt x="3985" y="16"/>
                    <a:pt x="3908" y="0"/>
                    <a:pt x="3829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004;p43">
              <a:extLst>
                <a:ext uri="{FF2B5EF4-FFF2-40B4-BE49-F238E27FC236}">
                  <a16:creationId xmlns:a16="http://schemas.microsoft.com/office/drawing/2014/main" id="{6532FDE9-CAC2-4451-8F33-35BCE6D5C71E}"/>
                </a:ext>
              </a:extLst>
            </p:cNvPr>
            <p:cNvSpPr/>
            <p:nvPr/>
          </p:nvSpPr>
          <p:spPr>
            <a:xfrm>
              <a:off x="3184534" y="4437930"/>
              <a:ext cx="115274" cy="96803"/>
            </a:xfrm>
            <a:custGeom>
              <a:avLst/>
              <a:gdLst/>
              <a:ahLst/>
              <a:cxnLst/>
              <a:rect l="l" t="t" r="r" b="b"/>
              <a:pathLst>
                <a:path w="6389" h="5366" extrusionOk="0">
                  <a:moveTo>
                    <a:pt x="1773" y="1"/>
                  </a:moveTo>
                  <a:cubicBezTo>
                    <a:pt x="1528" y="1"/>
                    <a:pt x="1287" y="43"/>
                    <a:pt x="1061" y="156"/>
                  </a:cubicBezTo>
                  <a:cubicBezTo>
                    <a:pt x="488" y="453"/>
                    <a:pt x="170" y="1217"/>
                    <a:pt x="106" y="1917"/>
                  </a:cubicBezTo>
                  <a:cubicBezTo>
                    <a:pt x="0" y="3042"/>
                    <a:pt x="276" y="4167"/>
                    <a:pt x="913" y="5101"/>
                  </a:cubicBezTo>
                  <a:cubicBezTo>
                    <a:pt x="983" y="5271"/>
                    <a:pt x="1139" y="5365"/>
                    <a:pt x="1298" y="5365"/>
                  </a:cubicBezTo>
                  <a:cubicBezTo>
                    <a:pt x="1377" y="5365"/>
                    <a:pt x="1457" y="5342"/>
                    <a:pt x="1528" y="5292"/>
                  </a:cubicBezTo>
                  <a:cubicBezTo>
                    <a:pt x="1719" y="5207"/>
                    <a:pt x="1910" y="5144"/>
                    <a:pt x="2101" y="5059"/>
                  </a:cubicBezTo>
                  <a:cubicBezTo>
                    <a:pt x="3375" y="4486"/>
                    <a:pt x="4627" y="3828"/>
                    <a:pt x="5858" y="3127"/>
                  </a:cubicBezTo>
                  <a:cubicBezTo>
                    <a:pt x="6091" y="3000"/>
                    <a:pt x="6346" y="2809"/>
                    <a:pt x="6389" y="2554"/>
                  </a:cubicBezTo>
                  <a:cubicBezTo>
                    <a:pt x="6389" y="2406"/>
                    <a:pt x="6346" y="2257"/>
                    <a:pt x="6261" y="2151"/>
                  </a:cubicBezTo>
                  <a:cubicBezTo>
                    <a:pt x="5518" y="1090"/>
                    <a:pt x="4160" y="580"/>
                    <a:pt x="2971" y="220"/>
                  </a:cubicBezTo>
                  <a:cubicBezTo>
                    <a:pt x="2590" y="114"/>
                    <a:pt x="2175" y="1"/>
                    <a:pt x="1773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005;p43">
              <a:extLst>
                <a:ext uri="{FF2B5EF4-FFF2-40B4-BE49-F238E27FC236}">
                  <a16:creationId xmlns:a16="http://schemas.microsoft.com/office/drawing/2014/main" id="{A6762C00-4341-468D-BCF6-B788C78B2599}"/>
                </a:ext>
              </a:extLst>
            </p:cNvPr>
            <p:cNvSpPr/>
            <p:nvPr/>
          </p:nvSpPr>
          <p:spPr>
            <a:xfrm>
              <a:off x="3297498" y="4431815"/>
              <a:ext cx="14181" cy="19519"/>
            </a:xfrm>
            <a:custGeom>
              <a:avLst/>
              <a:gdLst/>
              <a:ahLst/>
              <a:cxnLst/>
              <a:rect l="l" t="t" r="r" b="b"/>
              <a:pathLst>
                <a:path w="786" h="1082" extrusionOk="0">
                  <a:moveTo>
                    <a:pt x="247" y="0"/>
                  </a:moveTo>
                  <a:cubicBezTo>
                    <a:pt x="168" y="0"/>
                    <a:pt x="94" y="26"/>
                    <a:pt x="43" y="92"/>
                  </a:cubicBezTo>
                  <a:cubicBezTo>
                    <a:pt x="0" y="198"/>
                    <a:pt x="0" y="325"/>
                    <a:pt x="64" y="410"/>
                  </a:cubicBezTo>
                  <a:cubicBezTo>
                    <a:pt x="170" y="622"/>
                    <a:pt x="297" y="813"/>
                    <a:pt x="446" y="1004"/>
                  </a:cubicBezTo>
                  <a:cubicBezTo>
                    <a:pt x="467" y="1025"/>
                    <a:pt x="488" y="1025"/>
                    <a:pt x="510" y="1047"/>
                  </a:cubicBezTo>
                  <a:cubicBezTo>
                    <a:pt x="522" y="1072"/>
                    <a:pt x="549" y="1082"/>
                    <a:pt x="578" y="1082"/>
                  </a:cubicBezTo>
                  <a:cubicBezTo>
                    <a:pt x="598" y="1082"/>
                    <a:pt x="619" y="1077"/>
                    <a:pt x="637" y="1068"/>
                  </a:cubicBezTo>
                  <a:cubicBezTo>
                    <a:pt x="786" y="962"/>
                    <a:pt x="722" y="304"/>
                    <a:pt x="637" y="176"/>
                  </a:cubicBezTo>
                  <a:cubicBezTo>
                    <a:pt x="567" y="93"/>
                    <a:pt x="397" y="0"/>
                    <a:pt x="24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006;p43">
              <a:extLst>
                <a:ext uri="{FF2B5EF4-FFF2-40B4-BE49-F238E27FC236}">
                  <a16:creationId xmlns:a16="http://schemas.microsoft.com/office/drawing/2014/main" id="{80ED1C23-BD45-4577-8FB9-ED05C0E7723D}"/>
                </a:ext>
              </a:extLst>
            </p:cNvPr>
            <p:cNvSpPr/>
            <p:nvPr/>
          </p:nvSpPr>
          <p:spPr>
            <a:xfrm>
              <a:off x="3341540" y="4433258"/>
              <a:ext cx="17628" cy="16831"/>
            </a:xfrm>
            <a:custGeom>
              <a:avLst/>
              <a:gdLst/>
              <a:ahLst/>
              <a:cxnLst/>
              <a:rect l="l" t="t" r="r" b="b"/>
              <a:pathLst>
                <a:path w="977" h="933" extrusionOk="0">
                  <a:moveTo>
                    <a:pt x="685" y="0"/>
                  </a:moveTo>
                  <a:cubicBezTo>
                    <a:pt x="599" y="0"/>
                    <a:pt x="515" y="70"/>
                    <a:pt x="446" y="139"/>
                  </a:cubicBezTo>
                  <a:cubicBezTo>
                    <a:pt x="297" y="309"/>
                    <a:pt x="149" y="500"/>
                    <a:pt x="43" y="712"/>
                  </a:cubicBezTo>
                  <a:cubicBezTo>
                    <a:pt x="21" y="733"/>
                    <a:pt x="21" y="754"/>
                    <a:pt x="21" y="797"/>
                  </a:cubicBezTo>
                  <a:cubicBezTo>
                    <a:pt x="0" y="839"/>
                    <a:pt x="0" y="882"/>
                    <a:pt x="43" y="903"/>
                  </a:cubicBezTo>
                  <a:cubicBezTo>
                    <a:pt x="70" y="924"/>
                    <a:pt x="108" y="933"/>
                    <a:pt x="153" y="933"/>
                  </a:cubicBezTo>
                  <a:cubicBezTo>
                    <a:pt x="385" y="933"/>
                    <a:pt x="799" y="691"/>
                    <a:pt x="870" y="585"/>
                  </a:cubicBezTo>
                  <a:cubicBezTo>
                    <a:pt x="976" y="436"/>
                    <a:pt x="955" y="75"/>
                    <a:pt x="743" y="12"/>
                  </a:cubicBezTo>
                  <a:cubicBezTo>
                    <a:pt x="723" y="4"/>
                    <a:pt x="704" y="0"/>
                    <a:pt x="68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007;p43">
              <a:extLst>
                <a:ext uri="{FF2B5EF4-FFF2-40B4-BE49-F238E27FC236}">
                  <a16:creationId xmlns:a16="http://schemas.microsoft.com/office/drawing/2014/main" id="{A37076FD-E702-4546-9683-472867C494E4}"/>
                </a:ext>
              </a:extLst>
            </p:cNvPr>
            <p:cNvSpPr/>
            <p:nvPr/>
          </p:nvSpPr>
          <p:spPr>
            <a:xfrm>
              <a:off x="3261106" y="4483950"/>
              <a:ext cx="22625" cy="11185"/>
            </a:xfrm>
            <a:custGeom>
              <a:avLst/>
              <a:gdLst/>
              <a:ahLst/>
              <a:cxnLst/>
              <a:rect l="l" t="t" r="r" b="b"/>
              <a:pathLst>
                <a:path w="1254" h="620" extrusionOk="0">
                  <a:moveTo>
                    <a:pt x="551" y="1"/>
                  </a:moveTo>
                  <a:cubicBezTo>
                    <a:pt x="468" y="1"/>
                    <a:pt x="399" y="9"/>
                    <a:pt x="362" y="24"/>
                  </a:cubicBezTo>
                  <a:cubicBezTo>
                    <a:pt x="213" y="88"/>
                    <a:pt x="1" y="385"/>
                    <a:pt x="150" y="555"/>
                  </a:cubicBezTo>
                  <a:cubicBezTo>
                    <a:pt x="204" y="596"/>
                    <a:pt x="277" y="620"/>
                    <a:pt x="350" y="620"/>
                  </a:cubicBezTo>
                  <a:cubicBezTo>
                    <a:pt x="390" y="620"/>
                    <a:pt x="430" y="613"/>
                    <a:pt x="468" y="598"/>
                  </a:cubicBezTo>
                  <a:cubicBezTo>
                    <a:pt x="680" y="555"/>
                    <a:pt x="914" y="470"/>
                    <a:pt x="1126" y="385"/>
                  </a:cubicBezTo>
                  <a:cubicBezTo>
                    <a:pt x="1147" y="364"/>
                    <a:pt x="1168" y="364"/>
                    <a:pt x="1190" y="343"/>
                  </a:cubicBezTo>
                  <a:cubicBezTo>
                    <a:pt x="1232" y="322"/>
                    <a:pt x="1253" y="258"/>
                    <a:pt x="1232" y="215"/>
                  </a:cubicBezTo>
                  <a:cubicBezTo>
                    <a:pt x="1184" y="72"/>
                    <a:pt x="802" y="1"/>
                    <a:pt x="55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008;p43">
              <a:extLst>
                <a:ext uri="{FF2B5EF4-FFF2-40B4-BE49-F238E27FC236}">
                  <a16:creationId xmlns:a16="http://schemas.microsoft.com/office/drawing/2014/main" id="{E735C8EF-BA33-4CFF-8D9E-CC496E586A58}"/>
                </a:ext>
              </a:extLst>
            </p:cNvPr>
            <p:cNvSpPr/>
            <p:nvPr/>
          </p:nvSpPr>
          <p:spPr>
            <a:xfrm>
              <a:off x="3334648" y="4491274"/>
              <a:ext cx="19161" cy="16561"/>
            </a:xfrm>
            <a:custGeom>
              <a:avLst/>
              <a:gdLst/>
              <a:ahLst/>
              <a:cxnLst/>
              <a:rect l="l" t="t" r="r" b="b"/>
              <a:pathLst>
                <a:path w="1062" h="918" extrusionOk="0">
                  <a:moveTo>
                    <a:pt x="234" y="0"/>
                  </a:moveTo>
                  <a:cubicBezTo>
                    <a:pt x="191" y="0"/>
                    <a:pt x="149" y="0"/>
                    <a:pt x="106" y="43"/>
                  </a:cubicBezTo>
                  <a:cubicBezTo>
                    <a:pt x="0" y="213"/>
                    <a:pt x="340" y="786"/>
                    <a:pt x="467" y="871"/>
                  </a:cubicBezTo>
                  <a:cubicBezTo>
                    <a:pt x="519" y="900"/>
                    <a:pt x="597" y="917"/>
                    <a:pt x="680" y="917"/>
                  </a:cubicBezTo>
                  <a:cubicBezTo>
                    <a:pt x="832" y="917"/>
                    <a:pt x="999" y="860"/>
                    <a:pt x="1040" y="722"/>
                  </a:cubicBezTo>
                  <a:cubicBezTo>
                    <a:pt x="1061" y="616"/>
                    <a:pt x="976" y="510"/>
                    <a:pt x="891" y="425"/>
                  </a:cubicBezTo>
                  <a:cubicBezTo>
                    <a:pt x="722" y="276"/>
                    <a:pt x="531" y="149"/>
                    <a:pt x="318" y="43"/>
                  </a:cubicBezTo>
                  <a:cubicBezTo>
                    <a:pt x="297" y="22"/>
                    <a:pt x="276" y="22"/>
                    <a:pt x="2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009;p43">
              <a:extLst>
                <a:ext uri="{FF2B5EF4-FFF2-40B4-BE49-F238E27FC236}">
                  <a16:creationId xmlns:a16="http://schemas.microsoft.com/office/drawing/2014/main" id="{32DAC70C-D37C-4214-98F7-013FB8189F0A}"/>
                </a:ext>
              </a:extLst>
            </p:cNvPr>
            <p:cNvSpPr/>
            <p:nvPr/>
          </p:nvSpPr>
          <p:spPr>
            <a:xfrm>
              <a:off x="3277200" y="4520752"/>
              <a:ext cx="11511" cy="21125"/>
            </a:xfrm>
            <a:custGeom>
              <a:avLst/>
              <a:gdLst/>
              <a:ahLst/>
              <a:cxnLst/>
              <a:rect l="l" t="t" r="r" b="b"/>
              <a:pathLst>
                <a:path w="638" h="1171" extrusionOk="0">
                  <a:moveTo>
                    <a:pt x="467" y="1"/>
                  </a:moveTo>
                  <a:cubicBezTo>
                    <a:pt x="276" y="22"/>
                    <a:pt x="0" y="616"/>
                    <a:pt x="22" y="807"/>
                  </a:cubicBezTo>
                  <a:cubicBezTo>
                    <a:pt x="40" y="951"/>
                    <a:pt x="225" y="1171"/>
                    <a:pt x="397" y="1171"/>
                  </a:cubicBezTo>
                  <a:cubicBezTo>
                    <a:pt x="428" y="1171"/>
                    <a:pt x="459" y="1163"/>
                    <a:pt x="489" y="1147"/>
                  </a:cubicBezTo>
                  <a:cubicBezTo>
                    <a:pt x="595" y="1104"/>
                    <a:pt x="616" y="977"/>
                    <a:pt x="637" y="871"/>
                  </a:cubicBezTo>
                  <a:cubicBezTo>
                    <a:pt x="637" y="638"/>
                    <a:pt x="637" y="404"/>
                    <a:pt x="595" y="171"/>
                  </a:cubicBezTo>
                  <a:cubicBezTo>
                    <a:pt x="595" y="128"/>
                    <a:pt x="573" y="107"/>
                    <a:pt x="573" y="86"/>
                  </a:cubicBezTo>
                  <a:cubicBezTo>
                    <a:pt x="552" y="43"/>
                    <a:pt x="510" y="1"/>
                    <a:pt x="467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010;p43">
              <a:extLst>
                <a:ext uri="{FF2B5EF4-FFF2-40B4-BE49-F238E27FC236}">
                  <a16:creationId xmlns:a16="http://schemas.microsoft.com/office/drawing/2014/main" id="{0DD5417E-0BF0-4D5B-97CA-9C528C7D8B20}"/>
                </a:ext>
              </a:extLst>
            </p:cNvPr>
            <p:cNvSpPr/>
            <p:nvPr/>
          </p:nvSpPr>
          <p:spPr>
            <a:xfrm>
              <a:off x="3305545" y="4548425"/>
              <a:ext cx="15715" cy="18780"/>
            </a:xfrm>
            <a:custGeom>
              <a:avLst/>
              <a:gdLst/>
              <a:ahLst/>
              <a:cxnLst/>
              <a:rect l="l" t="t" r="r" b="b"/>
              <a:pathLst>
                <a:path w="871" h="1041" extrusionOk="0">
                  <a:moveTo>
                    <a:pt x="212" y="0"/>
                  </a:moveTo>
                  <a:cubicBezTo>
                    <a:pt x="191" y="0"/>
                    <a:pt x="170" y="6"/>
                    <a:pt x="149" y="16"/>
                  </a:cubicBezTo>
                  <a:cubicBezTo>
                    <a:pt x="0" y="144"/>
                    <a:pt x="149" y="780"/>
                    <a:pt x="255" y="908"/>
                  </a:cubicBezTo>
                  <a:cubicBezTo>
                    <a:pt x="316" y="981"/>
                    <a:pt x="463" y="1041"/>
                    <a:pt x="596" y="1041"/>
                  </a:cubicBezTo>
                  <a:cubicBezTo>
                    <a:pt x="693" y="1041"/>
                    <a:pt x="783" y="1009"/>
                    <a:pt x="828" y="929"/>
                  </a:cubicBezTo>
                  <a:cubicBezTo>
                    <a:pt x="870" y="823"/>
                    <a:pt x="849" y="695"/>
                    <a:pt x="785" y="610"/>
                  </a:cubicBezTo>
                  <a:cubicBezTo>
                    <a:pt x="658" y="419"/>
                    <a:pt x="509" y="250"/>
                    <a:pt x="340" y="80"/>
                  </a:cubicBezTo>
                  <a:cubicBezTo>
                    <a:pt x="318" y="59"/>
                    <a:pt x="297" y="37"/>
                    <a:pt x="276" y="16"/>
                  </a:cubicBezTo>
                  <a:cubicBezTo>
                    <a:pt x="255" y="6"/>
                    <a:pt x="233" y="0"/>
                    <a:pt x="2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011;p43">
              <a:extLst>
                <a:ext uri="{FF2B5EF4-FFF2-40B4-BE49-F238E27FC236}">
                  <a16:creationId xmlns:a16="http://schemas.microsoft.com/office/drawing/2014/main" id="{A39AC3B9-B787-42C9-8044-F8441832EB3A}"/>
                </a:ext>
              </a:extLst>
            </p:cNvPr>
            <p:cNvSpPr/>
            <p:nvPr/>
          </p:nvSpPr>
          <p:spPr>
            <a:xfrm>
              <a:off x="3277200" y="4428982"/>
              <a:ext cx="18403" cy="17282"/>
            </a:xfrm>
            <a:custGeom>
              <a:avLst/>
              <a:gdLst/>
              <a:ahLst/>
              <a:cxnLst/>
              <a:rect l="l" t="t" r="r" b="b"/>
              <a:pathLst>
                <a:path w="1020" h="958" extrusionOk="0">
                  <a:moveTo>
                    <a:pt x="342" y="1"/>
                  </a:moveTo>
                  <a:cubicBezTo>
                    <a:pt x="210" y="1"/>
                    <a:pt x="78" y="47"/>
                    <a:pt x="43" y="164"/>
                  </a:cubicBezTo>
                  <a:cubicBezTo>
                    <a:pt x="0" y="270"/>
                    <a:pt x="85" y="376"/>
                    <a:pt x="149" y="461"/>
                  </a:cubicBezTo>
                  <a:cubicBezTo>
                    <a:pt x="319" y="631"/>
                    <a:pt x="489" y="779"/>
                    <a:pt x="680" y="907"/>
                  </a:cubicBezTo>
                  <a:cubicBezTo>
                    <a:pt x="722" y="928"/>
                    <a:pt x="743" y="928"/>
                    <a:pt x="764" y="949"/>
                  </a:cubicBezTo>
                  <a:cubicBezTo>
                    <a:pt x="777" y="955"/>
                    <a:pt x="791" y="958"/>
                    <a:pt x="806" y="958"/>
                  </a:cubicBezTo>
                  <a:cubicBezTo>
                    <a:pt x="841" y="958"/>
                    <a:pt x="877" y="943"/>
                    <a:pt x="892" y="928"/>
                  </a:cubicBezTo>
                  <a:cubicBezTo>
                    <a:pt x="1019" y="758"/>
                    <a:pt x="743" y="164"/>
                    <a:pt x="616" y="79"/>
                  </a:cubicBezTo>
                  <a:cubicBezTo>
                    <a:pt x="559" y="31"/>
                    <a:pt x="450" y="1"/>
                    <a:pt x="3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1" name="Google Shape;3012;p43">
            <a:extLst>
              <a:ext uri="{FF2B5EF4-FFF2-40B4-BE49-F238E27FC236}">
                <a16:creationId xmlns:a16="http://schemas.microsoft.com/office/drawing/2014/main" id="{38494168-9A00-45B9-A634-0E5BA9F7EA67}"/>
              </a:ext>
            </a:extLst>
          </p:cNvPr>
          <p:cNvSpPr txBox="1">
            <a:spLocks/>
          </p:cNvSpPr>
          <p:nvPr/>
        </p:nvSpPr>
        <p:spPr>
          <a:xfrm>
            <a:off x="16546088" y="5998464"/>
            <a:ext cx="42272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/>
              <a:t>TITLE HERE</a:t>
            </a:r>
          </a:p>
        </p:txBody>
      </p:sp>
      <p:sp>
        <p:nvSpPr>
          <p:cNvPr id="342" name="Google Shape;3013;p43">
            <a:extLst>
              <a:ext uri="{FF2B5EF4-FFF2-40B4-BE49-F238E27FC236}">
                <a16:creationId xmlns:a16="http://schemas.microsoft.com/office/drawing/2014/main" id="{A5EE43CF-236D-43EA-8C9C-1416BED8A435}"/>
              </a:ext>
            </a:extLst>
          </p:cNvPr>
          <p:cNvSpPr txBox="1">
            <a:spLocks/>
          </p:cNvSpPr>
          <p:nvPr/>
        </p:nvSpPr>
        <p:spPr>
          <a:xfrm>
            <a:off x="15964200" y="4444851"/>
            <a:ext cx="5656800" cy="16824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/>
              <a:t>Lorem Ipsum is simply dummy text of the</a:t>
            </a:r>
          </a:p>
        </p:txBody>
      </p:sp>
      <p:sp>
        <p:nvSpPr>
          <p:cNvPr id="343" name="Google Shape;3014;p43">
            <a:extLst>
              <a:ext uri="{FF2B5EF4-FFF2-40B4-BE49-F238E27FC236}">
                <a16:creationId xmlns:a16="http://schemas.microsoft.com/office/drawing/2014/main" id="{120BE277-3449-4090-BAD4-2E87ED85A394}"/>
              </a:ext>
            </a:extLst>
          </p:cNvPr>
          <p:cNvSpPr txBox="1">
            <a:spLocks/>
          </p:cNvSpPr>
          <p:nvPr/>
        </p:nvSpPr>
        <p:spPr>
          <a:xfrm>
            <a:off x="12607571" y="9477813"/>
            <a:ext cx="5657600" cy="21600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/>
              <a:t>Lorem Ipsum is simply dummy text of the</a:t>
            </a:r>
          </a:p>
        </p:txBody>
      </p:sp>
      <p:sp>
        <p:nvSpPr>
          <p:cNvPr id="344" name="Google Shape;3015;p43">
            <a:extLst>
              <a:ext uri="{FF2B5EF4-FFF2-40B4-BE49-F238E27FC236}">
                <a16:creationId xmlns:a16="http://schemas.microsoft.com/office/drawing/2014/main" id="{A6F685AD-578E-4758-B0CA-8A09DE25140B}"/>
              </a:ext>
            </a:extLst>
          </p:cNvPr>
          <p:cNvSpPr txBox="1">
            <a:spLocks/>
          </p:cNvSpPr>
          <p:nvPr/>
        </p:nvSpPr>
        <p:spPr>
          <a:xfrm>
            <a:off x="13889059" y="8248133"/>
            <a:ext cx="3895088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/>
              <a:t>TITLE HERE</a:t>
            </a:r>
          </a:p>
        </p:txBody>
      </p:sp>
      <p:sp>
        <p:nvSpPr>
          <p:cNvPr id="345" name="Google Shape;3017;p43">
            <a:extLst>
              <a:ext uri="{FF2B5EF4-FFF2-40B4-BE49-F238E27FC236}">
                <a16:creationId xmlns:a16="http://schemas.microsoft.com/office/drawing/2014/main" id="{3AEF8861-5B3B-4F76-ACD4-78A60D476126}"/>
              </a:ext>
            </a:extLst>
          </p:cNvPr>
          <p:cNvSpPr txBox="1">
            <a:spLocks/>
          </p:cNvSpPr>
          <p:nvPr/>
        </p:nvSpPr>
        <p:spPr>
          <a:xfrm>
            <a:off x="17112600" y="7186800"/>
            <a:ext cx="3094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" sz="44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03</a:t>
            </a:r>
          </a:p>
        </p:txBody>
      </p:sp>
      <p:sp>
        <p:nvSpPr>
          <p:cNvPr id="346" name="Google Shape;3018;p43">
            <a:extLst>
              <a:ext uri="{FF2B5EF4-FFF2-40B4-BE49-F238E27FC236}">
                <a16:creationId xmlns:a16="http://schemas.microsoft.com/office/drawing/2014/main" id="{2844A2EA-E24D-4342-AFE1-8F9CC903AC93}"/>
              </a:ext>
            </a:extLst>
          </p:cNvPr>
          <p:cNvSpPr txBox="1">
            <a:spLocks/>
          </p:cNvSpPr>
          <p:nvPr/>
        </p:nvSpPr>
        <p:spPr>
          <a:xfrm>
            <a:off x="13451688" y="7317699"/>
            <a:ext cx="3094400" cy="1540800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" sz="44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112503864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68" name="Google Shape;3080;p46">
            <a:extLst>
              <a:ext uri="{FF2B5EF4-FFF2-40B4-BE49-F238E27FC236}">
                <a16:creationId xmlns:a16="http://schemas.microsoft.com/office/drawing/2014/main" id="{F7BCFE9E-9316-4503-A2F2-BC3CBE594B4E}"/>
              </a:ext>
            </a:extLst>
          </p:cNvPr>
          <p:cNvCxnSpPr>
            <a:cxnSpLocks/>
            <a:stCxn id="572" idx="3"/>
          </p:cNvCxnSpPr>
          <p:nvPr/>
        </p:nvCxnSpPr>
        <p:spPr>
          <a:xfrm>
            <a:off x="7543733" y="5249867"/>
            <a:ext cx="9296536" cy="967463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0" name="Google Shape;3083;p46">
            <a:extLst>
              <a:ext uri="{FF2B5EF4-FFF2-40B4-BE49-F238E27FC236}">
                <a16:creationId xmlns:a16="http://schemas.microsoft.com/office/drawing/2014/main" id="{85514779-8391-4D34-B0DE-23585DA961DB}"/>
              </a:ext>
            </a:extLst>
          </p:cNvPr>
          <p:cNvSpPr txBox="1">
            <a:spLocks/>
          </p:cNvSpPr>
          <p:nvPr/>
        </p:nvSpPr>
        <p:spPr>
          <a:xfrm>
            <a:off x="2594597" y="3471831"/>
            <a:ext cx="5231200" cy="100152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/>
              <a:t>Problem</a:t>
            </a:r>
          </a:p>
        </p:txBody>
      </p:sp>
      <p:sp>
        <p:nvSpPr>
          <p:cNvPr id="572" name="Google Shape;3081;p46">
            <a:extLst>
              <a:ext uri="{FF2B5EF4-FFF2-40B4-BE49-F238E27FC236}">
                <a16:creationId xmlns:a16="http://schemas.microsoft.com/office/drawing/2014/main" id="{538F7324-1A0B-45ED-AD5E-76188351E00D}"/>
              </a:ext>
            </a:extLst>
          </p:cNvPr>
          <p:cNvSpPr txBox="1">
            <a:spLocks/>
          </p:cNvSpPr>
          <p:nvPr/>
        </p:nvSpPr>
        <p:spPr>
          <a:xfrm>
            <a:off x="2510133" y="4008267"/>
            <a:ext cx="5033600" cy="2483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3200"/>
              <a:t>Venus has a beautiful name, but it’s quite hot</a:t>
            </a:r>
          </a:p>
        </p:txBody>
      </p:sp>
      <p:sp>
        <p:nvSpPr>
          <p:cNvPr id="573" name="Google Shape;3085;p46">
            <a:extLst>
              <a:ext uri="{FF2B5EF4-FFF2-40B4-BE49-F238E27FC236}">
                <a16:creationId xmlns:a16="http://schemas.microsoft.com/office/drawing/2014/main" id="{6A274B86-3831-4522-93D4-CD2E13C715AC}"/>
              </a:ext>
            </a:extLst>
          </p:cNvPr>
          <p:cNvSpPr txBox="1">
            <a:spLocks/>
          </p:cNvSpPr>
          <p:nvPr/>
        </p:nvSpPr>
        <p:spPr>
          <a:xfrm>
            <a:off x="2624794" y="2149127"/>
            <a:ext cx="1970400" cy="16016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</a:p>
        </p:txBody>
      </p:sp>
      <p:sp>
        <p:nvSpPr>
          <p:cNvPr id="574" name="Google Shape;3086;p46">
            <a:extLst>
              <a:ext uri="{FF2B5EF4-FFF2-40B4-BE49-F238E27FC236}">
                <a16:creationId xmlns:a16="http://schemas.microsoft.com/office/drawing/2014/main" id="{03D7988C-5E9C-4D4A-99B1-39D2606526F1}"/>
              </a:ext>
            </a:extLst>
          </p:cNvPr>
          <p:cNvSpPr txBox="1">
            <a:spLocks/>
          </p:cNvSpPr>
          <p:nvPr/>
        </p:nvSpPr>
        <p:spPr>
          <a:xfrm>
            <a:off x="17679479" y="3722308"/>
            <a:ext cx="1970400" cy="15408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</a:p>
        </p:txBody>
      </p:sp>
      <p:grpSp>
        <p:nvGrpSpPr>
          <p:cNvPr id="575" name="Google Shape;3087;p46">
            <a:extLst>
              <a:ext uri="{FF2B5EF4-FFF2-40B4-BE49-F238E27FC236}">
                <a16:creationId xmlns:a16="http://schemas.microsoft.com/office/drawing/2014/main" id="{B74C8CB3-2CFB-400C-A759-0A5C8D6C21E2}"/>
              </a:ext>
            </a:extLst>
          </p:cNvPr>
          <p:cNvGrpSpPr/>
          <p:nvPr/>
        </p:nvGrpSpPr>
        <p:grpSpPr>
          <a:xfrm>
            <a:off x="6816228" y="2149127"/>
            <a:ext cx="10848912" cy="10429552"/>
            <a:chOff x="2346729" y="872851"/>
            <a:chExt cx="4068342" cy="3911082"/>
          </a:xfrm>
        </p:grpSpPr>
        <p:sp>
          <p:nvSpPr>
            <p:cNvPr id="578" name="Google Shape;3090;p46">
              <a:extLst>
                <a:ext uri="{FF2B5EF4-FFF2-40B4-BE49-F238E27FC236}">
                  <a16:creationId xmlns:a16="http://schemas.microsoft.com/office/drawing/2014/main" id="{A8721CF3-AB2D-4AC3-BF53-D321D454194C}"/>
                </a:ext>
              </a:extLst>
            </p:cNvPr>
            <p:cNvSpPr/>
            <p:nvPr/>
          </p:nvSpPr>
          <p:spPr>
            <a:xfrm>
              <a:off x="2989593" y="872851"/>
              <a:ext cx="2711604" cy="2711604"/>
            </a:xfrm>
            <a:custGeom>
              <a:avLst/>
              <a:gdLst/>
              <a:ahLst/>
              <a:cxnLst/>
              <a:rect l="l" t="t" r="r" b="b"/>
              <a:pathLst>
                <a:path w="43504" h="43504" extrusionOk="0">
                  <a:moveTo>
                    <a:pt x="21751" y="0"/>
                  </a:moveTo>
                  <a:cubicBezTo>
                    <a:pt x="15982" y="0"/>
                    <a:pt x="10449" y="2292"/>
                    <a:pt x="6371" y="6370"/>
                  </a:cubicBezTo>
                  <a:cubicBezTo>
                    <a:pt x="2292" y="10448"/>
                    <a:pt x="1" y="15982"/>
                    <a:pt x="1" y="21750"/>
                  </a:cubicBezTo>
                  <a:cubicBezTo>
                    <a:pt x="1" y="27518"/>
                    <a:pt x="2292" y="33052"/>
                    <a:pt x="6371" y="37130"/>
                  </a:cubicBezTo>
                  <a:cubicBezTo>
                    <a:pt x="10449" y="41212"/>
                    <a:pt x="15982" y="43503"/>
                    <a:pt x="21751" y="43503"/>
                  </a:cubicBezTo>
                  <a:cubicBezTo>
                    <a:pt x="27519" y="43503"/>
                    <a:pt x="33052" y="41212"/>
                    <a:pt x="37131" y="37130"/>
                  </a:cubicBezTo>
                  <a:cubicBezTo>
                    <a:pt x="41209" y="33052"/>
                    <a:pt x="43504" y="27518"/>
                    <a:pt x="43504" y="21750"/>
                  </a:cubicBezTo>
                  <a:cubicBezTo>
                    <a:pt x="43504" y="15982"/>
                    <a:pt x="41209" y="10448"/>
                    <a:pt x="37131" y="6370"/>
                  </a:cubicBezTo>
                  <a:cubicBezTo>
                    <a:pt x="33052" y="2292"/>
                    <a:pt x="27519" y="0"/>
                    <a:pt x="21751" y="0"/>
                  </a:cubicBezTo>
                  <a:close/>
                </a:path>
              </a:pathLst>
            </a:custGeom>
            <a:solidFill>
              <a:schemeClr val="bg1">
                <a:lumMod val="85000"/>
                <a:alpha val="3966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3091;p46">
              <a:extLst>
                <a:ext uri="{FF2B5EF4-FFF2-40B4-BE49-F238E27FC236}">
                  <a16:creationId xmlns:a16="http://schemas.microsoft.com/office/drawing/2014/main" id="{FE7A9A89-E0D7-40B1-A0A7-F1C9B33364D1}"/>
                </a:ext>
              </a:extLst>
            </p:cNvPr>
            <p:cNvSpPr/>
            <p:nvPr/>
          </p:nvSpPr>
          <p:spPr>
            <a:xfrm>
              <a:off x="3431147" y="3319428"/>
              <a:ext cx="1873827" cy="341942"/>
            </a:xfrm>
            <a:custGeom>
              <a:avLst/>
              <a:gdLst/>
              <a:ahLst/>
              <a:cxnLst/>
              <a:rect l="l" t="t" r="r" b="b"/>
              <a:pathLst>
                <a:path w="30063" h="5486" extrusionOk="0">
                  <a:moveTo>
                    <a:pt x="1" y="0"/>
                  </a:moveTo>
                  <a:lnTo>
                    <a:pt x="1" y="5485"/>
                  </a:lnTo>
                  <a:lnTo>
                    <a:pt x="30062" y="5485"/>
                  </a:lnTo>
                  <a:lnTo>
                    <a:pt x="3006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3092;p46">
              <a:extLst>
                <a:ext uri="{FF2B5EF4-FFF2-40B4-BE49-F238E27FC236}">
                  <a16:creationId xmlns:a16="http://schemas.microsoft.com/office/drawing/2014/main" id="{02AE9561-D2DC-4740-A909-FDB340C4380C}"/>
                </a:ext>
              </a:extLst>
            </p:cNvPr>
            <p:cNvSpPr/>
            <p:nvPr/>
          </p:nvSpPr>
          <p:spPr>
            <a:xfrm>
              <a:off x="2958311" y="3565631"/>
              <a:ext cx="2819498" cy="773204"/>
            </a:xfrm>
            <a:custGeom>
              <a:avLst/>
              <a:gdLst/>
              <a:ahLst/>
              <a:cxnLst/>
              <a:rect l="l" t="t" r="r" b="b"/>
              <a:pathLst>
                <a:path w="45235" h="12405" extrusionOk="0">
                  <a:moveTo>
                    <a:pt x="3792" y="1"/>
                  </a:moveTo>
                  <a:cubicBezTo>
                    <a:pt x="1697" y="1"/>
                    <a:pt x="0" y="1698"/>
                    <a:pt x="0" y="3792"/>
                  </a:cubicBezTo>
                  <a:lnTo>
                    <a:pt x="0" y="12405"/>
                  </a:lnTo>
                  <a:lnTo>
                    <a:pt x="45235" y="12405"/>
                  </a:lnTo>
                  <a:lnTo>
                    <a:pt x="45235" y="3792"/>
                  </a:lnTo>
                  <a:cubicBezTo>
                    <a:pt x="45235" y="1698"/>
                    <a:pt x="43538" y="1"/>
                    <a:pt x="414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3093;p46">
              <a:extLst>
                <a:ext uri="{FF2B5EF4-FFF2-40B4-BE49-F238E27FC236}">
                  <a16:creationId xmlns:a16="http://schemas.microsoft.com/office/drawing/2014/main" id="{A530B780-2F24-417A-9C28-CAF0EC99F62B}"/>
                </a:ext>
              </a:extLst>
            </p:cNvPr>
            <p:cNvSpPr/>
            <p:nvPr/>
          </p:nvSpPr>
          <p:spPr>
            <a:xfrm>
              <a:off x="4129991" y="1384081"/>
              <a:ext cx="455882" cy="390389"/>
            </a:xfrm>
            <a:custGeom>
              <a:avLst/>
              <a:gdLst/>
              <a:ahLst/>
              <a:cxnLst/>
              <a:rect l="l" t="t" r="r" b="b"/>
              <a:pathLst>
                <a:path w="7314" h="9008" extrusionOk="0">
                  <a:moveTo>
                    <a:pt x="1120" y="1"/>
                  </a:moveTo>
                  <a:cubicBezTo>
                    <a:pt x="502" y="1"/>
                    <a:pt x="0" y="498"/>
                    <a:pt x="0" y="1117"/>
                  </a:cubicBezTo>
                  <a:lnTo>
                    <a:pt x="0" y="7891"/>
                  </a:lnTo>
                  <a:cubicBezTo>
                    <a:pt x="0" y="8510"/>
                    <a:pt x="502" y="9008"/>
                    <a:pt x="1120" y="9008"/>
                  </a:cubicBezTo>
                  <a:lnTo>
                    <a:pt x="6197" y="9008"/>
                  </a:lnTo>
                  <a:cubicBezTo>
                    <a:pt x="6816" y="9008"/>
                    <a:pt x="7314" y="8510"/>
                    <a:pt x="7314" y="7891"/>
                  </a:cubicBezTo>
                  <a:lnTo>
                    <a:pt x="7314" y="1117"/>
                  </a:lnTo>
                  <a:cubicBezTo>
                    <a:pt x="7314" y="498"/>
                    <a:pt x="6816" y="1"/>
                    <a:pt x="6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3094;p46">
              <a:extLst>
                <a:ext uri="{FF2B5EF4-FFF2-40B4-BE49-F238E27FC236}">
                  <a16:creationId xmlns:a16="http://schemas.microsoft.com/office/drawing/2014/main" id="{C084CD1E-A509-4126-BDDF-B041962ED05A}"/>
                </a:ext>
              </a:extLst>
            </p:cNvPr>
            <p:cNvSpPr/>
            <p:nvPr/>
          </p:nvSpPr>
          <p:spPr>
            <a:xfrm>
              <a:off x="4129991" y="1212985"/>
              <a:ext cx="455882" cy="228003"/>
            </a:xfrm>
            <a:custGeom>
              <a:avLst/>
              <a:gdLst/>
              <a:ahLst/>
              <a:cxnLst/>
              <a:rect l="l" t="t" r="r" b="b"/>
              <a:pathLst>
                <a:path w="7314" h="3658" extrusionOk="0">
                  <a:moveTo>
                    <a:pt x="3657" y="1"/>
                  </a:moveTo>
                  <a:cubicBezTo>
                    <a:pt x="1639" y="1"/>
                    <a:pt x="0" y="1636"/>
                    <a:pt x="0" y="3657"/>
                  </a:cubicBezTo>
                  <a:lnTo>
                    <a:pt x="7314" y="3657"/>
                  </a:lnTo>
                  <a:cubicBezTo>
                    <a:pt x="7314" y="1636"/>
                    <a:pt x="5679" y="1"/>
                    <a:pt x="3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3095;p46">
              <a:extLst>
                <a:ext uri="{FF2B5EF4-FFF2-40B4-BE49-F238E27FC236}">
                  <a16:creationId xmlns:a16="http://schemas.microsoft.com/office/drawing/2014/main" id="{4343FA1D-2850-42FF-95EB-F54843B00161}"/>
                </a:ext>
              </a:extLst>
            </p:cNvPr>
            <p:cNvSpPr/>
            <p:nvPr/>
          </p:nvSpPr>
          <p:spPr>
            <a:xfrm>
              <a:off x="4073146" y="1505562"/>
              <a:ext cx="74983" cy="187676"/>
            </a:xfrm>
            <a:custGeom>
              <a:avLst/>
              <a:gdLst/>
              <a:ahLst/>
              <a:cxnLst/>
              <a:rect l="l" t="t" r="r" b="b"/>
              <a:pathLst>
                <a:path w="1203" h="3011" extrusionOk="0">
                  <a:moveTo>
                    <a:pt x="601" y="0"/>
                  </a:moveTo>
                  <a:cubicBezTo>
                    <a:pt x="270" y="0"/>
                    <a:pt x="0" y="270"/>
                    <a:pt x="0" y="602"/>
                  </a:cubicBezTo>
                  <a:lnTo>
                    <a:pt x="0" y="2409"/>
                  </a:lnTo>
                  <a:cubicBezTo>
                    <a:pt x="0" y="2741"/>
                    <a:pt x="270" y="3011"/>
                    <a:pt x="601" y="3011"/>
                  </a:cubicBezTo>
                  <a:cubicBezTo>
                    <a:pt x="933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3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3096;p46">
              <a:extLst>
                <a:ext uri="{FF2B5EF4-FFF2-40B4-BE49-F238E27FC236}">
                  <a16:creationId xmlns:a16="http://schemas.microsoft.com/office/drawing/2014/main" id="{6C392DDF-2FBE-4631-97B4-52DEE962E074}"/>
                </a:ext>
              </a:extLst>
            </p:cNvPr>
            <p:cNvSpPr/>
            <p:nvPr/>
          </p:nvSpPr>
          <p:spPr>
            <a:xfrm>
              <a:off x="4554146" y="1505562"/>
              <a:ext cx="75045" cy="187676"/>
            </a:xfrm>
            <a:custGeom>
              <a:avLst/>
              <a:gdLst/>
              <a:ahLst/>
              <a:cxnLst/>
              <a:rect l="l" t="t" r="r" b="b"/>
              <a:pathLst>
                <a:path w="1204" h="3011" extrusionOk="0">
                  <a:moveTo>
                    <a:pt x="602" y="0"/>
                  </a:moveTo>
                  <a:cubicBezTo>
                    <a:pt x="270" y="0"/>
                    <a:pt x="1" y="270"/>
                    <a:pt x="1" y="602"/>
                  </a:cubicBezTo>
                  <a:lnTo>
                    <a:pt x="1" y="2409"/>
                  </a:lnTo>
                  <a:cubicBezTo>
                    <a:pt x="1" y="2741"/>
                    <a:pt x="270" y="3011"/>
                    <a:pt x="602" y="3011"/>
                  </a:cubicBezTo>
                  <a:cubicBezTo>
                    <a:pt x="934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4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3097;p46">
              <a:extLst>
                <a:ext uri="{FF2B5EF4-FFF2-40B4-BE49-F238E27FC236}">
                  <a16:creationId xmlns:a16="http://schemas.microsoft.com/office/drawing/2014/main" id="{D7253D39-8192-4B67-BF35-F818A37EF2C7}"/>
                </a:ext>
              </a:extLst>
            </p:cNvPr>
            <p:cNvSpPr/>
            <p:nvPr/>
          </p:nvSpPr>
          <p:spPr>
            <a:xfrm>
              <a:off x="4235765" y="1634772"/>
              <a:ext cx="235545" cy="291767"/>
            </a:xfrm>
            <a:custGeom>
              <a:avLst/>
              <a:gdLst/>
              <a:ahLst/>
              <a:cxnLst/>
              <a:rect l="l" t="t" r="r" b="b"/>
              <a:pathLst>
                <a:path w="3779" h="4681" extrusionOk="0">
                  <a:moveTo>
                    <a:pt x="0" y="1"/>
                  </a:moveTo>
                  <a:lnTo>
                    <a:pt x="0" y="4681"/>
                  </a:lnTo>
                  <a:lnTo>
                    <a:pt x="3778" y="4681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3098;p46">
              <a:extLst>
                <a:ext uri="{FF2B5EF4-FFF2-40B4-BE49-F238E27FC236}">
                  <a16:creationId xmlns:a16="http://schemas.microsoft.com/office/drawing/2014/main" id="{71527C7C-0DA4-400F-B77D-84E88DE953E9}"/>
                </a:ext>
              </a:extLst>
            </p:cNvPr>
            <p:cNvSpPr/>
            <p:nvPr/>
          </p:nvSpPr>
          <p:spPr>
            <a:xfrm>
              <a:off x="3816533" y="1797454"/>
              <a:ext cx="1073759" cy="1211134"/>
            </a:xfrm>
            <a:custGeom>
              <a:avLst/>
              <a:gdLst/>
              <a:ahLst/>
              <a:cxnLst/>
              <a:rect l="l" t="t" r="r" b="b"/>
              <a:pathLst>
                <a:path w="17227" h="19431" extrusionOk="0">
                  <a:moveTo>
                    <a:pt x="8614" y="0"/>
                  </a:moveTo>
                  <a:lnTo>
                    <a:pt x="2119" y="1134"/>
                  </a:lnTo>
                  <a:cubicBezTo>
                    <a:pt x="896" y="1348"/>
                    <a:pt x="1" y="2409"/>
                    <a:pt x="4" y="3654"/>
                  </a:cubicBezTo>
                  <a:lnTo>
                    <a:pt x="4" y="19431"/>
                  </a:lnTo>
                  <a:lnTo>
                    <a:pt x="17226" y="19431"/>
                  </a:lnTo>
                  <a:lnTo>
                    <a:pt x="17226" y="3654"/>
                  </a:lnTo>
                  <a:cubicBezTo>
                    <a:pt x="17226" y="2409"/>
                    <a:pt x="16331" y="1348"/>
                    <a:pt x="15108" y="1134"/>
                  </a:cubicBezTo>
                  <a:lnTo>
                    <a:pt x="86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3099;p46">
              <a:extLst>
                <a:ext uri="{FF2B5EF4-FFF2-40B4-BE49-F238E27FC236}">
                  <a16:creationId xmlns:a16="http://schemas.microsoft.com/office/drawing/2014/main" id="{D2BFF8F5-1F02-4AAF-8F1D-106D6A00C797}"/>
                </a:ext>
              </a:extLst>
            </p:cNvPr>
            <p:cNvSpPr/>
            <p:nvPr/>
          </p:nvSpPr>
          <p:spPr>
            <a:xfrm>
              <a:off x="4617287" y="1975157"/>
              <a:ext cx="539030" cy="936446"/>
            </a:xfrm>
            <a:custGeom>
              <a:avLst/>
              <a:gdLst/>
              <a:ahLst/>
              <a:cxnLst/>
              <a:rect l="l" t="t" r="r" b="b"/>
              <a:pathLst>
                <a:path w="8648" h="15024" extrusionOk="0">
                  <a:moveTo>
                    <a:pt x="3392" y="0"/>
                  </a:moveTo>
                  <a:cubicBezTo>
                    <a:pt x="3178" y="0"/>
                    <a:pt x="2960" y="23"/>
                    <a:pt x="2741" y="70"/>
                  </a:cubicBezTo>
                  <a:cubicBezTo>
                    <a:pt x="1068" y="426"/>
                    <a:pt x="0" y="2071"/>
                    <a:pt x="360" y="3740"/>
                  </a:cubicBezTo>
                  <a:lnTo>
                    <a:pt x="2240" y="12574"/>
                  </a:lnTo>
                  <a:cubicBezTo>
                    <a:pt x="2547" y="14027"/>
                    <a:pt x="3832" y="15024"/>
                    <a:pt x="5261" y="15024"/>
                  </a:cubicBezTo>
                  <a:cubicBezTo>
                    <a:pt x="5474" y="15024"/>
                    <a:pt x="5690" y="15002"/>
                    <a:pt x="5907" y="14956"/>
                  </a:cubicBezTo>
                  <a:cubicBezTo>
                    <a:pt x="7580" y="14600"/>
                    <a:pt x="8648" y="12954"/>
                    <a:pt x="8292" y="11282"/>
                  </a:cubicBezTo>
                  <a:lnTo>
                    <a:pt x="6412" y="2451"/>
                  </a:lnTo>
                  <a:cubicBezTo>
                    <a:pt x="6102" y="997"/>
                    <a:pt x="4819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3100;p46">
              <a:extLst>
                <a:ext uri="{FF2B5EF4-FFF2-40B4-BE49-F238E27FC236}">
                  <a16:creationId xmlns:a16="http://schemas.microsoft.com/office/drawing/2014/main" id="{D565BC09-D09D-4A39-BCBC-E459B9431D07}"/>
                </a:ext>
              </a:extLst>
            </p:cNvPr>
            <p:cNvSpPr/>
            <p:nvPr/>
          </p:nvSpPr>
          <p:spPr>
            <a:xfrm>
              <a:off x="4721315" y="2587424"/>
              <a:ext cx="423408" cy="423158"/>
            </a:xfrm>
            <a:custGeom>
              <a:avLst/>
              <a:gdLst/>
              <a:ahLst/>
              <a:cxnLst/>
              <a:rect l="l" t="t" r="r" b="b"/>
              <a:pathLst>
                <a:path w="6793" h="6789" extrusionOk="0">
                  <a:moveTo>
                    <a:pt x="3395" y="0"/>
                  </a:moveTo>
                  <a:cubicBezTo>
                    <a:pt x="1521" y="0"/>
                    <a:pt x="1" y="1521"/>
                    <a:pt x="1" y="3394"/>
                  </a:cubicBezTo>
                  <a:cubicBezTo>
                    <a:pt x="1" y="5271"/>
                    <a:pt x="1521" y="6788"/>
                    <a:pt x="3395" y="6788"/>
                  </a:cubicBezTo>
                  <a:cubicBezTo>
                    <a:pt x="5271" y="6788"/>
                    <a:pt x="6792" y="5271"/>
                    <a:pt x="6792" y="3394"/>
                  </a:cubicBezTo>
                  <a:cubicBezTo>
                    <a:pt x="6792" y="1521"/>
                    <a:pt x="5271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3101;p46">
              <a:extLst>
                <a:ext uri="{FF2B5EF4-FFF2-40B4-BE49-F238E27FC236}">
                  <a16:creationId xmlns:a16="http://schemas.microsoft.com/office/drawing/2014/main" id="{72C1B844-0920-4A37-BC4E-B242D7D8D4F7}"/>
                </a:ext>
              </a:extLst>
            </p:cNvPr>
            <p:cNvSpPr/>
            <p:nvPr/>
          </p:nvSpPr>
          <p:spPr>
            <a:xfrm>
              <a:off x="3781192" y="1824380"/>
              <a:ext cx="385698" cy="1135092"/>
            </a:xfrm>
            <a:custGeom>
              <a:avLst/>
              <a:gdLst/>
              <a:ahLst/>
              <a:cxnLst/>
              <a:rect l="l" t="t" r="r" b="b"/>
              <a:pathLst>
                <a:path w="6188" h="18211" extrusionOk="0">
                  <a:moveTo>
                    <a:pt x="3094" y="0"/>
                  </a:moveTo>
                  <a:cubicBezTo>
                    <a:pt x="1387" y="0"/>
                    <a:pt x="1" y="1386"/>
                    <a:pt x="1" y="3094"/>
                  </a:cubicBezTo>
                  <a:lnTo>
                    <a:pt x="1" y="15118"/>
                  </a:lnTo>
                  <a:cubicBezTo>
                    <a:pt x="1" y="16828"/>
                    <a:pt x="1387" y="18211"/>
                    <a:pt x="3094" y="18211"/>
                  </a:cubicBezTo>
                  <a:cubicBezTo>
                    <a:pt x="4802" y="18211"/>
                    <a:pt x="6188" y="16828"/>
                    <a:pt x="6188" y="15118"/>
                  </a:cubicBezTo>
                  <a:lnTo>
                    <a:pt x="6188" y="3094"/>
                  </a:lnTo>
                  <a:cubicBezTo>
                    <a:pt x="6188" y="1386"/>
                    <a:pt x="4802" y="0"/>
                    <a:pt x="30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3102;p46">
              <a:extLst>
                <a:ext uri="{FF2B5EF4-FFF2-40B4-BE49-F238E27FC236}">
                  <a16:creationId xmlns:a16="http://schemas.microsoft.com/office/drawing/2014/main" id="{20E66E3D-C9BD-48B0-8F7E-AF59BA4BED5F}"/>
                </a:ext>
              </a:extLst>
            </p:cNvPr>
            <p:cNvSpPr/>
            <p:nvPr/>
          </p:nvSpPr>
          <p:spPr>
            <a:xfrm>
              <a:off x="4031572" y="1815592"/>
              <a:ext cx="932394" cy="1276830"/>
            </a:xfrm>
            <a:custGeom>
              <a:avLst/>
              <a:gdLst/>
              <a:ahLst/>
              <a:cxnLst/>
              <a:rect l="l" t="t" r="r" b="b"/>
              <a:pathLst>
                <a:path w="14959" h="20485" extrusionOk="0">
                  <a:moveTo>
                    <a:pt x="11426" y="0"/>
                  </a:moveTo>
                  <a:cubicBezTo>
                    <a:pt x="10334" y="0"/>
                    <a:pt x="9276" y="580"/>
                    <a:pt x="8713" y="1607"/>
                  </a:cubicBezTo>
                  <a:lnTo>
                    <a:pt x="823" y="15901"/>
                  </a:lnTo>
                  <a:cubicBezTo>
                    <a:pt x="0" y="17401"/>
                    <a:pt x="550" y="19282"/>
                    <a:pt x="2046" y="20104"/>
                  </a:cubicBezTo>
                  <a:cubicBezTo>
                    <a:pt x="2519" y="20362"/>
                    <a:pt x="3029" y="20485"/>
                    <a:pt x="3532" y="20485"/>
                  </a:cubicBezTo>
                  <a:cubicBezTo>
                    <a:pt x="4626" y="20485"/>
                    <a:pt x="5685" y="19906"/>
                    <a:pt x="6249" y="18881"/>
                  </a:cubicBezTo>
                  <a:lnTo>
                    <a:pt x="14136" y="4583"/>
                  </a:lnTo>
                  <a:cubicBezTo>
                    <a:pt x="14958" y="3086"/>
                    <a:pt x="14409" y="1202"/>
                    <a:pt x="12912" y="383"/>
                  </a:cubicBezTo>
                  <a:cubicBezTo>
                    <a:pt x="12440" y="124"/>
                    <a:pt x="11930" y="0"/>
                    <a:pt x="114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3103;p46">
              <a:extLst>
                <a:ext uri="{FF2B5EF4-FFF2-40B4-BE49-F238E27FC236}">
                  <a16:creationId xmlns:a16="http://schemas.microsoft.com/office/drawing/2014/main" id="{EC325362-99BA-468E-BF5E-319F628C0F41}"/>
                </a:ext>
              </a:extLst>
            </p:cNvPr>
            <p:cNvSpPr/>
            <p:nvPr/>
          </p:nvSpPr>
          <p:spPr>
            <a:xfrm>
              <a:off x="3810487" y="1819519"/>
              <a:ext cx="1144628" cy="1103677"/>
            </a:xfrm>
            <a:custGeom>
              <a:avLst/>
              <a:gdLst/>
              <a:ahLst/>
              <a:cxnLst/>
              <a:rect l="l" t="t" r="r" b="b"/>
              <a:pathLst>
                <a:path w="18364" h="17707" extrusionOk="0">
                  <a:moveTo>
                    <a:pt x="14968" y="1"/>
                  </a:moveTo>
                  <a:cubicBezTo>
                    <a:pt x="14177" y="1"/>
                    <a:pt x="13385" y="303"/>
                    <a:pt x="12782" y="908"/>
                  </a:cubicBezTo>
                  <a:lnTo>
                    <a:pt x="1211" y="12427"/>
                  </a:lnTo>
                  <a:cubicBezTo>
                    <a:pt x="1" y="13633"/>
                    <a:pt x="1" y="15593"/>
                    <a:pt x="1211" y="16803"/>
                  </a:cubicBezTo>
                  <a:cubicBezTo>
                    <a:pt x="1813" y="17405"/>
                    <a:pt x="2604" y="17707"/>
                    <a:pt x="3395" y="17707"/>
                  </a:cubicBezTo>
                  <a:cubicBezTo>
                    <a:pt x="4188" y="17707"/>
                    <a:pt x="4981" y="17405"/>
                    <a:pt x="5586" y="16799"/>
                  </a:cubicBezTo>
                  <a:lnTo>
                    <a:pt x="17157" y="5280"/>
                  </a:lnTo>
                  <a:cubicBezTo>
                    <a:pt x="18364" y="4074"/>
                    <a:pt x="18364" y="2114"/>
                    <a:pt x="17157" y="908"/>
                  </a:cubicBezTo>
                  <a:cubicBezTo>
                    <a:pt x="16553" y="303"/>
                    <a:pt x="15760" y="1"/>
                    <a:pt x="149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3104;p46">
              <a:extLst>
                <a:ext uri="{FF2B5EF4-FFF2-40B4-BE49-F238E27FC236}">
                  <a16:creationId xmlns:a16="http://schemas.microsoft.com/office/drawing/2014/main" id="{6FF5EAB6-C9C3-4ABF-9F85-DE87028F448F}"/>
                </a:ext>
              </a:extLst>
            </p:cNvPr>
            <p:cNvSpPr/>
            <p:nvPr/>
          </p:nvSpPr>
          <p:spPr>
            <a:xfrm>
              <a:off x="4406611" y="1814158"/>
              <a:ext cx="551122" cy="1394010"/>
            </a:xfrm>
            <a:custGeom>
              <a:avLst/>
              <a:gdLst/>
              <a:ahLst/>
              <a:cxnLst/>
              <a:rect l="l" t="t" r="r" b="b"/>
              <a:pathLst>
                <a:path w="8842" h="22365" extrusionOk="0">
                  <a:moveTo>
                    <a:pt x="5539" y="1"/>
                  </a:moveTo>
                  <a:cubicBezTo>
                    <a:pt x="4016" y="1"/>
                    <a:pt x="2690" y="1126"/>
                    <a:pt x="2478" y="2677"/>
                  </a:cubicBezTo>
                  <a:lnTo>
                    <a:pt x="232" y="18852"/>
                  </a:lnTo>
                  <a:cubicBezTo>
                    <a:pt x="0" y="20545"/>
                    <a:pt x="1186" y="22104"/>
                    <a:pt x="2879" y="22336"/>
                  </a:cubicBezTo>
                  <a:cubicBezTo>
                    <a:pt x="3021" y="22355"/>
                    <a:pt x="3163" y="22365"/>
                    <a:pt x="3302" y="22365"/>
                  </a:cubicBezTo>
                  <a:cubicBezTo>
                    <a:pt x="4825" y="22365"/>
                    <a:pt x="6151" y="21240"/>
                    <a:pt x="6363" y="19688"/>
                  </a:cubicBezTo>
                  <a:lnTo>
                    <a:pt x="8610" y="3513"/>
                  </a:lnTo>
                  <a:cubicBezTo>
                    <a:pt x="8841" y="1823"/>
                    <a:pt x="7656" y="261"/>
                    <a:pt x="5962" y="30"/>
                  </a:cubicBezTo>
                  <a:cubicBezTo>
                    <a:pt x="5820" y="10"/>
                    <a:pt x="5679" y="1"/>
                    <a:pt x="55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3105;p46">
              <a:extLst>
                <a:ext uri="{FF2B5EF4-FFF2-40B4-BE49-F238E27FC236}">
                  <a16:creationId xmlns:a16="http://schemas.microsoft.com/office/drawing/2014/main" id="{6B00F724-7CE1-48BC-BBCD-0CE0B277E4DE}"/>
                </a:ext>
              </a:extLst>
            </p:cNvPr>
            <p:cNvSpPr/>
            <p:nvPr/>
          </p:nvSpPr>
          <p:spPr>
            <a:xfrm>
              <a:off x="3466488" y="2829327"/>
              <a:ext cx="1803145" cy="441857"/>
            </a:xfrm>
            <a:custGeom>
              <a:avLst/>
              <a:gdLst/>
              <a:ahLst/>
              <a:cxnLst/>
              <a:rect l="l" t="t" r="r" b="b"/>
              <a:pathLst>
                <a:path w="28929" h="7089" extrusionOk="0">
                  <a:moveTo>
                    <a:pt x="3547" y="0"/>
                  </a:moveTo>
                  <a:cubicBezTo>
                    <a:pt x="1587" y="0"/>
                    <a:pt x="0" y="1587"/>
                    <a:pt x="0" y="3543"/>
                  </a:cubicBezTo>
                  <a:cubicBezTo>
                    <a:pt x="0" y="5503"/>
                    <a:pt x="1587" y="7089"/>
                    <a:pt x="3547" y="7089"/>
                  </a:cubicBezTo>
                  <a:lnTo>
                    <a:pt x="25386" y="7089"/>
                  </a:lnTo>
                  <a:cubicBezTo>
                    <a:pt x="27342" y="7089"/>
                    <a:pt x="28929" y="5503"/>
                    <a:pt x="28929" y="3543"/>
                  </a:cubicBezTo>
                  <a:cubicBezTo>
                    <a:pt x="28929" y="1587"/>
                    <a:pt x="27342" y="0"/>
                    <a:pt x="253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3106;p46">
              <a:extLst>
                <a:ext uri="{FF2B5EF4-FFF2-40B4-BE49-F238E27FC236}">
                  <a16:creationId xmlns:a16="http://schemas.microsoft.com/office/drawing/2014/main" id="{88A8768B-3F2F-4905-B3DE-22AACC811861}"/>
                </a:ext>
              </a:extLst>
            </p:cNvPr>
            <p:cNvSpPr/>
            <p:nvPr/>
          </p:nvSpPr>
          <p:spPr>
            <a:xfrm>
              <a:off x="4826653" y="2775661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1"/>
                  </a:moveTo>
                  <a:cubicBezTo>
                    <a:pt x="219" y="1"/>
                    <a:pt x="1" y="219"/>
                    <a:pt x="1" y="485"/>
                  </a:cubicBezTo>
                  <a:lnTo>
                    <a:pt x="1" y="3208"/>
                  </a:lnTo>
                  <a:cubicBezTo>
                    <a:pt x="1" y="3474"/>
                    <a:pt x="219" y="3695"/>
                    <a:pt x="488" y="3695"/>
                  </a:cubicBezTo>
                  <a:cubicBezTo>
                    <a:pt x="754" y="3695"/>
                    <a:pt x="972" y="3478"/>
                    <a:pt x="972" y="3208"/>
                  </a:cubicBezTo>
                  <a:lnTo>
                    <a:pt x="972" y="488"/>
                  </a:lnTo>
                  <a:cubicBezTo>
                    <a:pt x="972" y="219"/>
                    <a:pt x="754" y="1"/>
                    <a:pt x="4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3107;p46">
              <a:extLst>
                <a:ext uri="{FF2B5EF4-FFF2-40B4-BE49-F238E27FC236}">
                  <a16:creationId xmlns:a16="http://schemas.microsoft.com/office/drawing/2014/main" id="{581124E6-4954-48D5-A706-358DCE6C0390}"/>
                </a:ext>
              </a:extLst>
            </p:cNvPr>
            <p:cNvSpPr/>
            <p:nvPr/>
          </p:nvSpPr>
          <p:spPr>
            <a:xfrm>
              <a:off x="4988212" y="2731282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82" y="1"/>
                  </a:moveTo>
                  <a:cubicBezTo>
                    <a:pt x="215" y="1"/>
                    <a:pt x="1" y="217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5"/>
                    <a:pt x="754" y="1"/>
                    <a:pt x="488" y="1"/>
                  </a:cubicBezTo>
                  <a:cubicBezTo>
                    <a:pt x="486" y="1"/>
                    <a:pt x="484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3108;p46">
              <a:extLst>
                <a:ext uri="{FF2B5EF4-FFF2-40B4-BE49-F238E27FC236}">
                  <a16:creationId xmlns:a16="http://schemas.microsoft.com/office/drawing/2014/main" id="{447FC476-6E59-44FF-98F6-0B6ED764568E}"/>
                </a:ext>
              </a:extLst>
            </p:cNvPr>
            <p:cNvSpPr/>
            <p:nvPr/>
          </p:nvSpPr>
          <p:spPr>
            <a:xfrm>
              <a:off x="4934359" y="2772046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4"/>
                    <a:pt x="1" y="484"/>
                  </a:cubicBezTo>
                  <a:lnTo>
                    <a:pt x="1" y="3204"/>
                  </a:lnTo>
                  <a:cubicBezTo>
                    <a:pt x="1" y="3473"/>
                    <a:pt x="219" y="3691"/>
                    <a:pt x="488" y="3691"/>
                  </a:cubicBezTo>
                  <a:cubicBezTo>
                    <a:pt x="754" y="3691"/>
                    <a:pt x="972" y="3473"/>
                    <a:pt x="972" y="3207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3109;p46">
              <a:extLst>
                <a:ext uri="{FF2B5EF4-FFF2-40B4-BE49-F238E27FC236}">
                  <a16:creationId xmlns:a16="http://schemas.microsoft.com/office/drawing/2014/main" id="{F68BC414-6424-4087-AA6E-797A59E97F64}"/>
                </a:ext>
              </a:extLst>
            </p:cNvPr>
            <p:cNvSpPr/>
            <p:nvPr/>
          </p:nvSpPr>
          <p:spPr>
            <a:xfrm>
              <a:off x="4880755" y="2817048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0"/>
                  </a:moveTo>
                  <a:cubicBezTo>
                    <a:pt x="218" y="0"/>
                    <a:pt x="0" y="218"/>
                    <a:pt x="0" y="488"/>
                  </a:cubicBezTo>
                  <a:lnTo>
                    <a:pt x="0" y="3208"/>
                  </a:lnTo>
                  <a:cubicBezTo>
                    <a:pt x="0" y="3477"/>
                    <a:pt x="218" y="3695"/>
                    <a:pt x="488" y="3695"/>
                  </a:cubicBezTo>
                  <a:cubicBezTo>
                    <a:pt x="754" y="3695"/>
                    <a:pt x="971" y="3477"/>
                    <a:pt x="971" y="3208"/>
                  </a:cubicBezTo>
                  <a:lnTo>
                    <a:pt x="971" y="488"/>
                  </a:lnTo>
                  <a:cubicBezTo>
                    <a:pt x="971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3110;p46">
              <a:extLst>
                <a:ext uri="{FF2B5EF4-FFF2-40B4-BE49-F238E27FC236}">
                  <a16:creationId xmlns:a16="http://schemas.microsoft.com/office/drawing/2014/main" id="{ED6C4637-A332-4B95-A22E-0F4A3419932E}"/>
                </a:ext>
              </a:extLst>
            </p:cNvPr>
            <p:cNvSpPr/>
            <p:nvPr/>
          </p:nvSpPr>
          <p:spPr>
            <a:xfrm>
              <a:off x="4796485" y="2637350"/>
              <a:ext cx="252748" cy="252810"/>
            </a:xfrm>
            <a:custGeom>
              <a:avLst/>
              <a:gdLst/>
              <a:ahLst/>
              <a:cxnLst/>
              <a:rect l="l" t="t" r="r" b="b"/>
              <a:pathLst>
                <a:path w="4055" h="4056" extrusionOk="0">
                  <a:moveTo>
                    <a:pt x="2026" y="1"/>
                  </a:moveTo>
                  <a:cubicBezTo>
                    <a:pt x="906" y="1"/>
                    <a:pt x="1" y="906"/>
                    <a:pt x="1" y="2026"/>
                  </a:cubicBezTo>
                  <a:cubicBezTo>
                    <a:pt x="1" y="3146"/>
                    <a:pt x="906" y="4055"/>
                    <a:pt x="2026" y="4055"/>
                  </a:cubicBezTo>
                  <a:cubicBezTo>
                    <a:pt x="3146" y="4055"/>
                    <a:pt x="4055" y="3146"/>
                    <a:pt x="4055" y="2026"/>
                  </a:cubicBezTo>
                  <a:cubicBezTo>
                    <a:pt x="4055" y="906"/>
                    <a:pt x="3146" y="1"/>
                    <a:pt x="20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3111;p46">
              <a:extLst>
                <a:ext uri="{FF2B5EF4-FFF2-40B4-BE49-F238E27FC236}">
                  <a16:creationId xmlns:a16="http://schemas.microsoft.com/office/drawing/2014/main" id="{C1438E4A-9126-40C6-B950-668A341E5129}"/>
                </a:ext>
              </a:extLst>
            </p:cNvPr>
            <p:cNvSpPr/>
            <p:nvPr/>
          </p:nvSpPr>
          <p:spPr>
            <a:xfrm>
              <a:off x="4718074" y="2737141"/>
              <a:ext cx="149592" cy="142424"/>
            </a:xfrm>
            <a:custGeom>
              <a:avLst/>
              <a:gdLst/>
              <a:ahLst/>
              <a:cxnLst/>
              <a:rect l="l" t="t" r="r" b="b"/>
              <a:pathLst>
                <a:path w="2400" h="2285" extrusionOk="0">
                  <a:moveTo>
                    <a:pt x="1776" y="0"/>
                  </a:moveTo>
                  <a:cubicBezTo>
                    <a:pt x="1631" y="0"/>
                    <a:pt x="1487" y="55"/>
                    <a:pt x="1376" y="166"/>
                  </a:cubicBezTo>
                  <a:lnTo>
                    <a:pt x="222" y="1317"/>
                  </a:lnTo>
                  <a:cubicBezTo>
                    <a:pt x="1" y="1538"/>
                    <a:pt x="1" y="1898"/>
                    <a:pt x="222" y="2119"/>
                  </a:cubicBezTo>
                  <a:cubicBezTo>
                    <a:pt x="333" y="2229"/>
                    <a:pt x="478" y="2285"/>
                    <a:pt x="623" y="2285"/>
                  </a:cubicBezTo>
                  <a:cubicBezTo>
                    <a:pt x="768" y="2285"/>
                    <a:pt x="913" y="2229"/>
                    <a:pt x="1024" y="2119"/>
                  </a:cubicBezTo>
                  <a:lnTo>
                    <a:pt x="2175" y="964"/>
                  </a:lnTo>
                  <a:cubicBezTo>
                    <a:pt x="2399" y="743"/>
                    <a:pt x="2399" y="384"/>
                    <a:pt x="2175" y="166"/>
                  </a:cubicBezTo>
                  <a:cubicBezTo>
                    <a:pt x="2064" y="55"/>
                    <a:pt x="1920" y="0"/>
                    <a:pt x="17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3112;p46">
              <a:extLst>
                <a:ext uri="{FF2B5EF4-FFF2-40B4-BE49-F238E27FC236}">
                  <a16:creationId xmlns:a16="http://schemas.microsoft.com/office/drawing/2014/main" id="{479E69D6-7E21-4383-9A6B-22F34C27ED06}"/>
                </a:ext>
              </a:extLst>
            </p:cNvPr>
            <p:cNvSpPr/>
            <p:nvPr/>
          </p:nvSpPr>
          <p:spPr>
            <a:xfrm>
              <a:off x="4787697" y="2734087"/>
              <a:ext cx="99977" cy="99790"/>
            </a:xfrm>
            <a:custGeom>
              <a:avLst/>
              <a:gdLst/>
              <a:ahLst/>
              <a:cxnLst/>
              <a:rect l="l" t="t" r="r" b="b"/>
              <a:pathLst>
                <a:path w="1604" h="1601" extrusionOk="0">
                  <a:moveTo>
                    <a:pt x="802" y="1"/>
                  </a:moveTo>
                  <a:cubicBezTo>
                    <a:pt x="360" y="1"/>
                    <a:pt x="0" y="360"/>
                    <a:pt x="0" y="803"/>
                  </a:cubicBezTo>
                  <a:cubicBezTo>
                    <a:pt x="0" y="1245"/>
                    <a:pt x="360" y="1601"/>
                    <a:pt x="802" y="1601"/>
                  </a:cubicBezTo>
                  <a:cubicBezTo>
                    <a:pt x="1244" y="1601"/>
                    <a:pt x="1604" y="1245"/>
                    <a:pt x="1604" y="803"/>
                  </a:cubicBezTo>
                  <a:cubicBezTo>
                    <a:pt x="1604" y="360"/>
                    <a:pt x="1244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3113;p46">
              <a:extLst>
                <a:ext uri="{FF2B5EF4-FFF2-40B4-BE49-F238E27FC236}">
                  <a16:creationId xmlns:a16="http://schemas.microsoft.com/office/drawing/2014/main" id="{0B71D7DF-8352-4EDB-8B00-86397F0B2254}"/>
                </a:ext>
              </a:extLst>
            </p:cNvPr>
            <p:cNvSpPr/>
            <p:nvPr/>
          </p:nvSpPr>
          <p:spPr>
            <a:xfrm>
              <a:off x="3584104" y="2249596"/>
              <a:ext cx="486735" cy="663129"/>
            </a:xfrm>
            <a:custGeom>
              <a:avLst/>
              <a:gdLst/>
              <a:ahLst/>
              <a:cxnLst/>
              <a:rect l="l" t="t" r="r" b="b"/>
              <a:pathLst>
                <a:path w="7809" h="10639" extrusionOk="0">
                  <a:moveTo>
                    <a:pt x="3906" y="1"/>
                  </a:moveTo>
                  <a:cubicBezTo>
                    <a:pt x="2586" y="1"/>
                    <a:pt x="1411" y="637"/>
                    <a:pt x="1262" y="1504"/>
                  </a:cubicBezTo>
                  <a:lnTo>
                    <a:pt x="315" y="7048"/>
                  </a:lnTo>
                  <a:cubicBezTo>
                    <a:pt x="1" y="8890"/>
                    <a:pt x="1583" y="10639"/>
                    <a:pt x="3906" y="10639"/>
                  </a:cubicBezTo>
                  <a:cubicBezTo>
                    <a:pt x="6225" y="10639"/>
                    <a:pt x="7808" y="8890"/>
                    <a:pt x="7494" y="7048"/>
                  </a:cubicBezTo>
                  <a:lnTo>
                    <a:pt x="6547" y="1504"/>
                  </a:lnTo>
                  <a:cubicBezTo>
                    <a:pt x="6401" y="637"/>
                    <a:pt x="5223" y="1"/>
                    <a:pt x="3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3114;p46">
              <a:extLst>
                <a:ext uri="{FF2B5EF4-FFF2-40B4-BE49-F238E27FC236}">
                  <a16:creationId xmlns:a16="http://schemas.microsoft.com/office/drawing/2014/main" id="{962BD242-0017-4994-8738-580F5281C5AC}"/>
                </a:ext>
              </a:extLst>
            </p:cNvPr>
            <p:cNvSpPr/>
            <p:nvPr/>
          </p:nvSpPr>
          <p:spPr>
            <a:xfrm>
              <a:off x="3723287" y="2098632"/>
              <a:ext cx="177142" cy="358709"/>
            </a:xfrm>
            <a:custGeom>
              <a:avLst/>
              <a:gdLst/>
              <a:ahLst/>
              <a:cxnLst/>
              <a:rect l="l" t="t" r="r" b="b"/>
              <a:pathLst>
                <a:path w="2842" h="5755" extrusionOk="0">
                  <a:moveTo>
                    <a:pt x="436" y="0"/>
                  </a:moveTo>
                  <a:cubicBezTo>
                    <a:pt x="194" y="0"/>
                    <a:pt x="0" y="194"/>
                    <a:pt x="0" y="436"/>
                  </a:cubicBezTo>
                  <a:lnTo>
                    <a:pt x="0" y="5323"/>
                  </a:lnTo>
                  <a:cubicBezTo>
                    <a:pt x="0" y="5561"/>
                    <a:pt x="194" y="5755"/>
                    <a:pt x="436" y="5755"/>
                  </a:cubicBezTo>
                  <a:lnTo>
                    <a:pt x="2406" y="5755"/>
                  </a:lnTo>
                  <a:cubicBezTo>
                    <a:pt x="2648" y="5755"/>
                    <a:pt x="2841" y="5561"/>
                    <a:pt x="2841" y="5323"/>
                  </a:cubicBezTo>
                  <a:lnTo>
                    <a:pt x="2841" y="436"/>
                  </a:lnTo>
                  <a:cubicBezTo>
                    <a:pt x="2841" y="194"/>
                    <a:pt x="2648" y="0"/>
                    <a:pt x="240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3115;p46">
              <a:extLst>
                <a:ext uri="{FF2B5EF4-FFF2-40B4-BE49-F238E27FC236}">
                  <a16:creationId xmlns:a16="http://schemas.microsoft.com/office/drawing/2014/main" id="{3496D316-8C52-4274-AEE8-3A6019C3BBDB}"/>
                </a:ext>
              </a:extLst>
            </p:cNvPr>
            <p:cNvSpPr/>
            <p:nvPr/>
          </p:nvSpPr>
          <p:spPr>
            <a:xfrm>
              <a:off x="3847324" y="1932959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8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9" y="3691"/>
                    <a:pt x="488" y="3691"/>
                  </a:cubicBezTo>
                  <a:cubicBezTo>
                    <a:pt x="754" y="3691"/>
                    <a:pt x="972" y="3474"/>
                    <a:pt x="972" y="3208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3116;p46">
              <a:extLst>
                <a:ext uri="{FF2B5EF4-FFF2-40B4-BE49-F238E27FC236}">
                  <a16:creationId xmlns:a16="http://schemas.microsoft.com/office/drawing/2014/main" id="{F4FA1E49-9563-4836-8156-EB951651086F}"/>
                </a:ext>
              </a:extLst>
            </p:cNvPr>
            <p:cNvSpPr/>
            <p:nvPr/>
          </p:nvSpPr>
          <p:spPr>
            <a:xfrm>
              <a:off x="3686014" y="1977338"/>
              <a:ext cx="60585" cy="230122"/>
            </a:xfrm>
            <a:custGeom>
              <a:avLst/>
              <a:gdLst/>
              <a:ahLst/>
              <a:cxnLst/>
              <a:rect l="l" t="t" r="r" b="b"/>
              <a:pathLst>
                <a:path w="972" h="3692" extrusionOk="0">
                  <a:moveTo>
                    <a:pt x="481" y="0"/>
                  </a:moveTo>
                  <a:cubicBezTo>
                    <a:pt x="215" y="0"/>
                    <a:pt x="0" y="217"/>
                    <a:pt x="0" y="484"/>
                  </a:cubicBezTo>
                  <a:lnTo>
                    <a:pt x="0" y="3204"/>
                  </a:lnTo>
                  <a:cubicBezTo>
                    <a:pt x="0" y="3474"/>
                    <a:pt x="218" y="3691"/>
                    <a:pt x="488" y="3691"/>
                  </a:cubicBezTo>
                  <a:cubicBezTo>
                    <a:pt x="754" y="3691"/>
                    <a:pt x="971" y="3474"/>
                    <a:pt x="971" y="3208"/>
                  </a:cubicBezTo>
                  <a:lnTo>
                    <a:pt x="971" y="484"/>
                  </a:lnTo>
                  <a:cubicBezTo>
                    <a:pt x="971" y="220"/>
                    <a:pt x="757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ubicBezTo>
                    <a:pt x="486" y="0"/>
                    <a:pt x="483" y="0"/>
                    <a:pt x="4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3117;p46">
              <a:extLst>
                <a:ext uri="{FF2B5EF4-FFF2-40B4-BE49-F238E27FC236}">
                  <a16:creationId xmlns:a16="http://schemas.microsoft.com/office/drawing/2014/main" id="{5C4E0B44-DDB1-4612-A07F-E11595F72CF4}"/>
                </a:ext>
              </a:extLst>
            </p:cNvPr>
            <p:cNvSpPr/>
            <p:nvPr/>
          </p:nvSpPr>
          <p:spPr>
            <a:xfrm>
              <a:off x="3739618" y="1936574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94" y="1"/>
                  </a:moveTo>
                  <a:cubicBezTo>
                    <a:pt x="492" y="1"/>
                    <a:pt x="490" y="1"/>
                    <a:pt x="488" y="1"/>
                  </a:cubicBezTo>
                  <a:cubicBezTo>
                    <a:pt x="219" y="1"/>
                    <a:pt x="1" y="215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7"/>
                    <a:pt x="758" y="1"/>
                    <a:pt x="49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3118;p46">
              <a:extLst>
                <a:ext uri="{FF2B5EF4-FFF2-40B4-BE49-F238E27FC236}">
                  <a16:creationId xmlns:a16="http://schemas.microsoft.com/office/drawing/2014/main" id="{57556285-42E5-4C3F-85FB-A6C047EFBFC0}"/>
                </a:ext>
              </a:extLst>
            </p:cNvPr>
            <p:cNvSpPr/>
            <p:nvPr/>
          </p:nvSpPr>
          <p:spPr>
            <a:xfrm>
              <a:off x="3793471" y="1891385"/>
              <a:ext cx="60398" cy="230122"/>
            </a:xfrm>
            <a:custGeom>
              <a:avLst/>
              <a:gdLst/>
              <a:ahLst/>
              <a:cxnLst/>
              <a:rect l="l" t="t" r="r" b="b"/>
              <a:pathLst>
                <a:path w="969" h="3692" extrusionOk="0">
                  <a:moveTo>
                    <a:pt x="485" y="0"/>
                  </a:moveTo>
                  <a:cubicBezTo>
                    <a:pt x="215" y="0"/>
                    <a:pt x="1" y="215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5" y="3691"/>
                    <a:pt x="485" y="3691"/>
                  </a:cubicBezTo>
                  <a:cubicBezTo>
                    <a:pt x="754" y="3691"/>
                    <a:pt x="969" y="3474"/>
                    <a:pt x="969" y="3208"/>
                  </a:cubicBezTo>
                  <a:lnTo>
                    <a:pt x="969" y="484"/>
                  </a:lnTo>
                  <a:cubicBezTo>
                    <a:pt x="969" y="215"/>
                    <a:pt x="754" y="0"/>
                    <a:pt x="48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3119;p46">
              <a:extLst>
                <a:ext uri="{FF2B5EF4-FFF2-40B4-BE49-F238E27FC236}">
                  <a16:creationId xmlns:a16="http://schemas.microsoft.com/office/drawing/2014/main" id="{BC5F76FE-33E3-46DB-8861-4187A8A02545}"/>
                </a:ext>
              </a:extLst>
            </p:cNvPr>
            <p:cNvSpPr/>
            <p:nvPr/>
          </p:nvSpPr>
          <p:spPr>
            <a:xfrm>
              <a:off x="3685328" y="2048644"/>
              <a:ext cx="252810" cy="252748"/>
            </a:xfrm>
            <a:custGeom>
              <a:avLst/>
              <a:gdLst/>
              <a:ahLst/>
              <a:cxnLst/>
              <a:rect l="l" t="t" r="r" b="b"/>
              <a:pathLst>
                <a:path w="4056" h="4055" extrusionOk="0">
                  <a:moveTo>
                    <a:pt x="2030" y="0"/>
                  </a:moveTo>
                  <a:cubicBezTo>
                    <a:pt x="910" y="0"/>
                    <a:pt x="1" y="906"/>
                    <a:pt x="1" y="2026"/>
                  </a:cubicBezTo>
                  <a:cubicBezTo>
                    <a:pt x="1" y="3145"/>
                    <a:pt x="910" y="4054"/>
                    <a:pt x="2030" y="4054"/>
                  </a:cubicBezTo>
                  <a:cubicBezTo>
                    <a:pt x="3150" y="4054"/>
                    <a:pt x="4055" y="3145"/>
                    <a:pt x="4055" y="2026"/>
                  </a:cubicBezTo>
                  <a:cubicBezTo>
                    <a:pt x="4055" y="906"/>
                    <a:pt x="3150" y="0"/>
                    <a:pt x="2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3120;p46">
              <a:extLst>
                <a:ext uri="{FF2B5EF4-FFF2-40B4-BE49-F238E27FC236}">
                  <a16:creationId xmlns:a16="http://schemas.microsoft.com/office/drawing/2014/main" id="{68212623-6CC0-4BFB-8308-AC30FC19EB1B}"/>
                </a:ext>
              </a:extLst>
            </p:cNvPr>
            <p:cNvSpPr/>
            <p:nvPr/>
          </p:nvSpPr>
          <p:spPr>
            <a:xfrm>
              <a:off x="3867145" y="2059177"/>
              <a:ext cx="149592" cy="142486"/>
            </a:xfrm>
            <a:custGeom>
              <a:avLst/>
              <a:gdLst/>
              <a:ahLst/>
              <a:cxnLst/>
              <a:rect l="l" t="t" r="r" b="b"/>
              <a:pathLst>
                <a:path w="2400" h="2286" extrusionOk="0">
                  <a:moveTo>
                    <a:pt x="1777" y="1"/>
                  </a:moveTo>
                  <a:cubicBezTo>
                    <a:pt x="1632" y="1"/>
                    <a:pt x="1487" y="56"/>
                    <a:pt x="1377" y="166"/>
                  </a:cubicBezTo>
                  <a:lnTo>
                    <a:pt x="222" y="1317"/>
                  </a:lnTo>
                  <a:cubicBezTo>
                    <a:pt x="1" y="1539"/>
                    <a:pt x="1" y="1898"/>
                    <a:pt x="222" y="2119"/>
                  </a:cubicBezTo>
                  <a:cubicBezTo>
                    <a:pt x="333" y="2230"/>
                    <a:pt x="478" y="2285"/>
                    <a:pt x="623" y="2285"/>
                  </a:cubicBezTo>
                  <a:cubicBezTo>
                    <a:pt x="768" y="2285"/>
                    <a:pt x="913" y="2230"/>
                    <a:pt x="1024" y="2119"/>
                  </a:cubicBezTo>
                  <a:lnTo>
                    <a:pt x="2178" y="965"/>
                  </a:lnTo>
                  <a:cubicBezTo>
                    <a:pt x="2400" y="744"/>
                    <a:pt x="2400" y="384"/>
                    <a:pt x="2178" y="166"/>
                  </a:cubicBezTo>
                  <a:cubicBezTo>
                    <a:pt x="2068" y="56"/>
                    <a:pt x="1923" y="1"/>
                    <a:pt x="17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3121;p46">
              <a:extLst>
                <a:ext uri="{FF2B5EF4-FFF2-40B4-BE49-F238E27FC236}">
                  <a16:creationId xmlns:a16="http://schemas.microsoft.com/office/drawing/2014/main" id="{9A125CBE-7527-4CF1-B0D3-31887926F528}"/>
                </a:ext>
              </a:extLst>
            </p:cNvPr>
            <p:cNvSpPr/>
            <p:nvPr/>
          </p:nvSpPr>
          <p:spPr>
            <a:xfrm>
              <a:off x="3847137" y="2104616"/>
              <a:ext cx="100040" cy="99853"/>
            </a:xfrm>
            <a:custGeom>
              <a:avLst/>
              <a:gdLst/>
              <a:ahLst/>
              <a:cxnLst/>
              <a:rect l="l" t="t" r="r" b="b"/>
              <a:pathLst>
                <a:path w="1605" h="1602" extrusionOk="0">
                  <a:moveTo>
                    <a:pt x="802" y="1"/>
                  </a:moveTo>
                  <a:cubicBezTo>
                    <a:pt x="360" y="1"/>
                    <a:pt x="1" y="360"/>
                    <a:pt x="1" y="803"/>
                  </a:cubicBezTo>
                  <a:cubicBezTo>
                    <a:pt x="1" y="1245"/>
                    <a:pt x="360" y="1601"/>
                    <a:pt x="802" y="1601"/>
                  </a:cubicBezTo>
                  <a:cubicBezTo>
                    <a:pt x="1245" y="1601"/>
                    <a:pt x="1604" y="1245"/>
                    <a:pt x="1604" y="803"/>
                  </a:cubicBezTo>
                  <a:cubicBezTo>
                    <a:pt x="1604" y="360"/>
                    <a:pt x="1245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3122;p46">
              <a:extLst>
                <a:ext uri="{FF2B5EF4-FFF2-40B4-BE49-F238E27FC236}">
                  <a16:creationId xmlns:a16="http://schemas.microsoft.com/office/drawing/2014/main" id="{39A23E14-365E-4AC5-BA9C-7F5E155A8213}"/>
                </a:ext>
              </a:extLst>
            </p:cNvPr>
            <p:cNvSpPr/>
            <p:nvPr/>
          </p:nvSpPr>
          <p:spPr>
            <a:xfrm>
              <a:off x="3245466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3123;p46">
              <a:extLst>
                <a:ext uri="{FF2B5EF4-FFF2-40B4-BE49-F238E27FC236}">
                  <a16:creationId xmlns:a16="http://schemas.microsoft.com/office/drawing/2014/main" id="{1D3FB410-EBC3-4AEC-830F-68D9A50D6F16}"/>
                </a:ext>
              </a:extLst>
            </p:cNvPr>
            <p:cNvSpPr/>
            <p:nvPr/>
          </p:nvSpPr>
          <p:spPr>
            <a:xfrm>
              <a:off x="3242224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3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0" y="4473"/>
                  </a:lnTo>
                  <a:lnTo>
                    <a:pt x="90" y="1687"/>
                  </a:lnTo>
                  <a:cubicBezTo>
                    <a:pt x="77" y="803"/>
                    <a:pt x="789" y="77"/>
                    <a:pt x="1673" y="77"/>
                  </a:cubicBezTo>
                  <a:close/>
                  <a:moveTo>
                    <a:pt x="1673" y="1"/>
                  </a:moveTo>
                  <a:cubicBezTo>
                    <a:pt x="747" y="1"/>
                    <a:pt x="1" y="761"/>
                    <a:pt x="14" y="1687"/>
                  </a:cubicBezTo>
                  <a:lnTo>
                    <a:pt x="14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3124;p46">
              <a:extLst>
                <a:ext uri="{FF2B5EF4-FFF2-40B4-BE49-F238E27FC236}">
                  <a16:creationId xmlns:a16="http://schemas.microsoft.com/office/drawing/2014/main" id="{CB8268B7-5B98-4164-8707-1094B97CCE62}"/>
                </a:ext>
              </a:extLst>
            </p:cNvPr>
            <p:cNvSpPr/>
            <p:nvPr/>
          </p:nvSpPr>
          <p:spPr>
            <a:xfrm>
              <a:off x="3447290" y="3064373"/>
              <a:ext cx="207123" cy="282230"/>
            </a:xfrm>
            <a:custGeom>
              <a:avLst/>
              <a:gdLst/>
              <a:ahLst/>
              <a:cxnLst/>
              <a:rect l="l" t="t" r="r" b="b"/>
              <a:pathLst>
                <a:path w="3323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3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4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3125;p46">
              <a:extLst>
                <a:ext uri="{FF2B5EF4-FFF2-40B4-BE49-F238E27FC236}">
                  <a16:creationId xmlns:a16="http://schemas.microsoft.com/office/drawing/2014/main" id="{7C2CAD96-84A9-4575-97A2-23E1211812A2}"/>
                </a:ext>
              </a:extLst>
            </p:cNvPr>
            <p:cNvSpPr/>
            <p:nvPr/>
          </p:nvSpPr>
          <p:spPr>
            <a:xfrm>
              <a:off x="3448378" y="3066051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3" y="4449"/>
                  </a:lnTo>
                  <a:lnTo>
                    <a:pt x="3243" y="1621"/>
                  </a:lnTo>
                  <a:cubicBezTo>
                    <a:pt x="3243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3126;p46">
              <a:extLst>
                <a:ext uri="{FF2B5EF4-FFF2-40B4-BE49-F238E27FC236}">
                  <a16:creationId xmlns:a16="http://schemas.microsoft.com/office/drawing/2014/main" id="{BE43128A-01AF-4F21-8618-0AF788485AAD}"/>
                </a:ext>
              </a:extLst>
            </p:cNvPr>
            <p:cNvSpPr/>
            <p:nvPr/>
          </p:nvSpPr>
          <p:spPr>
            <a:xfrm>
              <a:off x="3650673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2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3127;p46">
              <a:extLst>
                <a:ext uri="{FF2B5EF4-FFF2-40B4-BE49-F238E27FC236}">
                  <a16:creationId xmlns:a16="http://schemas.microsoft.com/office/drawing/2014/main" id="{09C93DB3-D3CB-41E7-B513-D917A7C66A57}"/>
                </a:ext>
              </a:extLst>
            </p:cNvPr>
            <p:cNvSpPr/>
            <p:nvPr/>
          </p:nvSpPr>
          <p:spPr>
            <a:xfrm>
              <a:off x="3654281" y="3060388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3128;p46">
              <a:extLst>
                <a:ext uri="{FF2B5EF4-FFF2-40B4-BE49-F238E27FC236}">
                  <a16:creationId xmlns:a16="http://schemas.microsoft.com/office/drawing/2014/main" id="{FFE9CECA-A1A3-4AE8-B6E9-6BD67B03F774}"/>
                </a:ext>
              </a:extLst>
            </p:cNvPr>
            <p:cNvSpPr/>
            <p:nvPr/>
          </p:nvSpPr>
          <p:spPr>
            <a:xfrm>
              <a:off x="3855988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59" y="80"/>
                  </a:moveTo>
                  <a:cubicBezTo>
                    <a:pt x="2534" y="80"/>
                    <a:pt x="3246" y="788"/>
                    <a:pt x="3246" y="1662"/>
                  </a:cubicBezTo>
                  <a:lnTo>
                    <a:pt x="3246" y="4448"/>
                  </a:lnTo>
                  <a:lnTo>
                    <a:pt x="76" y="4448"/>
                  </a:lnTo>
                  <a:lnTo>
                    <a:pt x="76" y="1662"/>
                  </a:lnTo>
                  <a:cubicBezTo>
                    <a:pt x="76" y="788"/>
                    <a:pt x="785" y="80"/>
                    <a:pt x="1659" y="80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3129;p46">
              <a:extLst>
                <a:ext uri="{FF2B5EF4-FFF2-40B4-BE49-F238E27FC236}">
                  <a16:creationId xmlns:a16="http://schemas.microsoft.com/office/drawing/2014/main" id="{5EBD55A5-E4DD-4D8A-883B-290F55E4FAD9}"/>
                </a:ext>
              </a:extLst>
            </p:cNvPr>
            <p:cNvSpPr/>
            <p:nvPr/>
          </p:nvSpPr>
          <p:spPr>
            <a:xfrm>
              <a:off x="4062550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3130;p46">
              <a:extLst>
                <a:ext uri="{FF2B5EF4-FFF2-40B4-BE49-F238E27FC236}">
                  <a16:creationId xmlns:a16="http://schemas.microsoft.com/office/drawing/2014/main" id="{8C248EE0-025B-4998-9BCD-7197881B569E}"/>
                </a:ext>
              </a:extLst>
            </p:cNvPr>
            <p:cNvSpPr/>
            <p:nvPr/>
          </p:nvSpPr>
          <p:spPr>
            <a:xfrm>
              <a:off x="4059308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4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1" y="4473"/>
                  </a:lnTo>
                  <a:lnTo>
                    <a:pt x="91" y="1687"/>
                  </a:lnTo>
                  <a:cubicBezTo>
                    <a:pt x="77" y="803"/>
                    <a:pt x="789" y="77"/>
                    <a:pt x="1674" y="77"/>
                  </a:cubicBezTo>
                  <a:close/>
                  <a:moveTo>
                    <a:pt x="1674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3131;p46">
              <a:extLst>
                <a:ext uri="{FF2B5EF4-FFF2-40B4-BE49-F238E27FC236}">
                  <a16:creationId xmlns:a16="http://schemas.microsoft.com/office/drawing/2014/main" id="{57900D83-2223-49F5-8048-C55CA04D2A13}"/>
                </a:ext>
              </a:extLst>
            </p:cNvPr>
            <p:cNvSpPr/>
            <p:nvPr/>
          </p:nvSpPr>
          <p:spPr>
            <a:xfrm>
              <a:off x="4266992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2" y="1"/>
                  </a:moveTo>
                  <a:cubicBezTo>
                    <a:pt x="726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3132;p46">
              <a:extLst>
                <a:ext uri="{FF2B5EF4-FFF2-40B4-BE49-F238E27FC236}">
                  <a16:creationId xmlns:a16="http://schemas.microsoft.com/office/drawing/2014/main" id="{4C3C0CDF-7D8F-4FEA-A446-528BB4AA00B8}"/>
                </a:ext>
              </a:extLst>
            </p:cNvPr>
            <p:cNvSpPr/>
            <p:nvPr/>
          </p:nvSpPr>
          <p:spPr>
            <a:xfrm>
              <a:off x="4263564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1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3133;p46">
              <a:extLst>
                <a:ext uri="{FF2B5EF4-FFF2-40B4-BE49-F238E27FC236}">
                  <a16:creationId xmlns:a16="http://schemas.microsoft.com/office/drawing/2014/main" id="{FCA38468-7717-4848-8D60-DCB05F2B0576}"/>
                </a:ext>
              </a:extLst>
            </p:cNvPr>
            <p:cNvSpPr/>
            <p:nvPr/>
          </p:nvSpPr>
          <p:spPr>
            <a:xfrm>
              <a:off x="4471247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5" y="4449"/>
                  </a:lnTo>
                  <a:lnTo>
                    <a:pt x="3245" y="1621"/>
                  </a:lnTo>
                  <a:cubicBezTo>
                    <a:pt x="3245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3134;p46">
              <a:extLst>
                <a:ext uri="{FF2B5EF4-FFF2-40B4-BE49-F238E27FC236}">
                  <a16:creationId xmlns:a16="http://schemas.microsoft.com/office/drawing/2014/main" id="{7DDF1E47-1200-43AD-802C-56288FC7F80B}"/>
                </a:ext>
              </a:extLst>
            </p:cNvPr>
            <p:cNvSpPr/>
            <p:nvPr/>
          </p:nvSpPr>
          <p:spPr>
            <a:xfrm>
              <a:off x="4675440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30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3135;p46">
              <a:extLst>
                <a:ext uri="{FF2B5EF4-FFF2-40B4-BE49-F238E27FC236}">
                  <a16:creationId xmlns:a16="http://schemas.microsoft.com/office/drawing/2014/main" id="{4045D48E-3088-4E47-82E3-273F82329497}"/>
                </a:ext>
              </a:extLst>
            </p:cNvPr>
            <p:cNvSpPr/>
            <p:nvPr/>
          </p:nvSpPr>
          <p:spPr>
            <a:xfrm>
              <a:off x="4879883" y="3066929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2" y="4449"/>
                  </a:lnTo>
                  <a:lnTo>
                    <a:pt x="3242" y="1621"/>
                  </a:lnTo>
                  <a:cubicBezTo>
                    <a:pt x="3242" y="726"/>
                    <a:pt x="2517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3136;p46">
              <a:extLst>
                <a:ext uri="{FF2B5EF4-FFF2-40B4-BE49-F238E27FC236}">
                  <a16:creationId xmlns:a16="http://schemas.microsoft.com/office/drawing/2014/main" id="{93CE550D-B6D7-4F25-8928-B8ACE01872AE}"/>
                </a:ext>
              </a:extLst>
            </p:cNvPr>
            <p:cNvSpPr/>
            <p:nvPr/>
          </p:nvSpPr>
          <p:spPr>
            <a:xfrm>
              <a:off x="5080648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7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1" y="1"/>
                    <a:pt x="1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7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3137;p46">
              <a:extLst>
                <a:ext uri="{FF2B5EF4-FFF2-40B4-BE49-F238E27FC236}">
                  <a16:creationId xmlns:a16="http://schemas.microsoft.com/office/drawing/2014/main" id="{D8806FA5-93CC-4397-B952-1ECF72466864}"/>
                </a:ext>
              </a:extLst>
            </p:cNvPr>
            <p:cNvSpPr/>
            <p:nvPr/>
          </p:nvSpPr>
          <p:spPr>
            <a:xfrm>
              <a:off x="5288331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3138;p46">
              <a:extLst>
                <a:ext uri="{FF2B5EF4-FFF2-40B4-BE49-F238E27FC236}">
                  <a16:creationId xmlns:a16="http://schemas.microsoft.com/office/drawing/2014/main" id="{42D9815F-F648-479E-81C2-67E4202A54CE}"/>
                </a:ext>
              </a:extLst>
            </p:cNvPr>
            <p:cNvSpPr/>
            <p:nvPr/>
          </p:nvSpPr>
          <p:spPr>
            <a:xfrm>
              <a:off x="3195477" y="3310764"/>
              <a:ext cx="2345166" cy="127216"/>
            </a:xfrm>
            <a:custGeom>
              <a:avLst/>
              <a:gdLst/>
              <a:ahLst/>
              <a:cxnLst/>
              <a:rect l="l" t="t" r="r" b="b"/>
              <a:pathLst>
                <a:path w="37625" h="2041" extrusionOk="0">
                  <a:moveTo>
                    <a:pt x="312" y="1"/>
                  </a:moveTo>
                  <a:cubicBezTo>
                    <a:pt x="139" y="1"/>
                    <a:pt x="1" y="139"/>
                    <a:pt x="1" y="312"/>
                  </a:cubicBezTo>
                  <a:lnTo>
                    <a:pt x="1" y="1729"/>
                  </a:lnTo>
                  <a:cubicBezTo>
                    <a:pt x="1" y="1902"/>
                    <a:pt x="139" y="2040"/>
                    <a:pt x="312" y="2040"/>
                  </a:cubicBezTo>
                  <a:lnTo>
                    <a:pt x="37314" y="2040"/>
                  </a:lnTo>
                  <a:cubicBezTo>
                    <a:pt x="37486" y="2040"/>
                    <a:pt x="37625" y="1902"/>
                    <a:pt x="37625" y="1729"/>
                  </a:cubicBezTo>
                  <a:lnTo>
                    <a:pt x="37625" y="312"/>
                  </a:lnTo>
                  <a:cubicBezTo>
                    <a:pt x="37625" y="139"/>
                    <a:pt x="37486" y="1"/>
                    <a:pt x="373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3139;p46">
              <a:extLst>
                <a:ext uri="{FF2B5EF4-FFF2-40B4-BE49-F238E27FC236}">
                  <a16:creationId xmlns:a16="http://schemas.microsoft.com/office/drawing/2014/main" id="{ED5ED3B6-B720-47B4-A95C-22DFD02024CD}"/>
                </a:ext>
              </a:extLst>
            </p:cNvPr>
            <p:cNvSpPr/>
            <p:nvPr/>
          </p:nvSpPr>
          <p:spPr>
            <a:xfrm>
              <a:off x="3812482" y="3517575"/>
              <a:ext cx="210738" cy="103031"/>
            </a:xfrm>
            <a:custGeom>
              <a:avLst/>
              <a:gdLst/>
              <a:ahLst/>
              <a:cxnLst/>
              <a:rect l="l" t="t" r="r" b="b"/>
              <a:pathLst>
                <a:path w="3381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3380" y="1653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3140;p46">
              <a:extLst>
                <a:ext uri="{FF2B5EF4-FFF2-40B4-BE49-F238E27FC236}">
                  <a16:creationId xmlns:a16="http://schemas.microsoft.com/office/drawing/2014/main" id="{BE89C6AF-EFEB-4DB8-94FA-554E4FFF7217}"/>
                </a:ext>
              </a:extLst>
            </p:cNvPr>
            <p:cNvSpPr/>
            <p:nvPr/>
          </p:nvSpPr>
          <p:spPr>
            <a:xfrm>
              <a:off x="3849755" y="3553788"/>
              <a:ext cx="136191" cy="66818"/>
            </a:xfrm>
            <a:custGeom>
              <a:avLst/>
              <a:gdLst/>
              <a:ahLst/>
              <a:cxnLst/>
              <a:rect l="l" t="t" r="r" b="b"/>
              <a:pathLst>
                <a:path w="2185" h="1072" extrusionOk="0">
                  <a:moveTo>
                    <a:pt x="0" y="0"/>
                  </a:moveTo>
                  <a:lnTo>
                    <a:pt x="0" y="1072"/>
                  </a:lnTo>
                  <a:lnTo>
                    <a:pt x="2184" y="1072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3141;p46">
              <a:extLst>
                <a:ext uri="{FF2B5EF4-FFF2-40B4-BE49-F238E27FC236}">
                  <a16:creationId xmlns:a16="http://schemas.microsoft.com/office/drawing/2014/main" id="{AECA9A76-C4AA-4972-B31C-756BFC1C6D5F}"/>
                </a:ext>
              </a:extLst>
            </p:cNvPr>
            <p:cNvSpPr/>
            <p:nvPr/>
          </p:nvSpPr>
          <p:spPr>
            <a:xfrm>
              <a:off x="3812482" y="3413110"/>
              <a:ext cx="210738" cy="104527"/>
            </a:xfrm>
            <a:custGeom>
              <a:avLst/>
              <a:gdLst/>
              <a:ahLst/>
              <a:cxnLst/>
              <a:rect l="l" t="t" r="r" b="b"/>
              <a:pathLst>
                <a:path w="3381" h="1677" extrusionOk="0">
                  <a:moveTo>
                    <a:pt x="1690" y="1"/>
                  </a:moveTo>
                  <a:lnTo>
                    <a:pt x="0" y="1677"/>
                  </a:lnTo>
                  <a:lnTo>
                    <a:pt x="3380" y="1677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3142;p46">
              <a:extLst>
                <a:ext uri="{FF2B5EF4-FFF2-40B4-BE49-F238E27FC236}">
                  <a16:creationId xmlns:a16="http://schemas.microsoft.com/office/drawing/2014/main" id="{66DC59CB-4053-4A26-9AD8-24212CE84A49}"/>
                </a:ext>
              </a:extLst>
            </p:cNvPr>
            <p:cNvSpPr/>
            <p:nvPr/>
          </p:nvSpPr>
          <p:spPr>
            <a:xfrm>
              <a:off x="3891952" y="3354706"/>
              <a:ext cx="51547" cy="105462"/>
            </a:xfrm>
            <a:custGeom>
              <a:avLst/>
              <a:gdLst/>
              <a:ahLst/>
              <a:cxnLst/>
              <a:rect l="l" t="t" r="r" b="b"/>
              <a:pathLst>
                <a:path w="827" h="1692" extrusionOk="0">
                  <a:moveTo>
                    <a:pt x="0" y="1"/>
                  </a:moveTo>
                  <a:lnTo>
                    <a:pt x="0" y="1691"/>
                  </a:lnTo>
                  <a:lnTo>
                    <a:pt x="826" y="1691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3143;p46">
              <a:extLst>
                <a:ext uri="{FF2B5EF4-FFF2-40B4-BE49-F238E27FC236}">
                  <a16:creationId xmlns:a16="http://schemas.microsoft.com/office/drawing/2014/main" id="{CB57EB30-85A4-4EE8-A62D-AE34599257A7}"/>
                </a:ext>
              </a:extLst>
            </p:cNvPr>
            <p:cNvSpPr/>
            <p:nvPr/>
          </p:nvSpPr>
          <p:spPr>
            <a:xfrm>
              <a:off x="3855302" y="3423269"/>
              <a:ext cx="125221" cy="51921"/>
            </a:xfrm>
            <a:custGeom>
              <a:avLst/>
              <a:gdLst/>
              <a:ahLst/>
              <a:cxnLst/>
              <a:rect l="l" t="t" r="r" b="b"/>
              <a:pathLst>
                <a:path w="2009" h="833" extrusionOk="0">
                  <a:moveTo>
                    <a:pt x="1005" y="1"/>
                  </a:moveTo>
                  <a:cubicBezTo>
                    <a:pt x="903" y="1"/>
                    <a:pt x="801" y="40"/>
                    <a:pt x="723" y="118"/>
                  </a:cubicBezTo>
                  <a:lnTo>
                    <a:pt x="1" y="833"/>
                  </a:lnTo>
                  <a:lnTo>
                    <a:pt x="2009" y="833"/>
                  </a:lnTo>
                  <a:lnTo>
                    <a:pt x="1287" y="118"/>
                  </a:lnTo>
                  <a:cubicBezTo>
                    <a:pt x="1209" y="40"/>
                    <a:pt x="1107" y="1"/>
                    <a:pt x="10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3144;p46">
              <a:extLst>
                <a:ext uri="{FF2B5EF4-FFF2-40B4-BE49-F238E27FC236}">
                  <a16:creationId xmlns:a16="http://schemas.microsoft.com/office/drawing/2014/main" id="{E0F86C3F-ED70-494E-958F-0D334DB808DD}"/>
                </a:ext>
              </a:extLst>
            </p:cNvPr>
            <p:cNvSpPr/>
            <p:nvPr/>
          </p:nvSpPr>
          <p:spPr>
            <a:xfrm>
              <a:off x="3810736" y="3620544"/>
              <a:ext cx="214166" cy="714613"/>
            </a:xfrm>
            <a:custGeom>
              <a:avLst/>
              <a:gdLst/>
              <a:ahLst/>
              <a:cxnLst/>
              <a:rect l="l" t="t" r="r" b="b"/>
              <a:pathLst>
                <a:path w="3436" h="11465" extrusionOk="0">
                  <a:moveTo>
                    <a:pt x="0" y="1"/>
                  </a:moveTo>
                  <a:lnTo>
                    <a:pt x="0" y="11465"/>
                  </a:lnTo>
                  <a:lnTo>
                    <a:pt x="3436" y="11465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3145;p46">
              <a:extLst>
                <a:ext uri="{FF2B5EF4-FFF2-40B4-BE49-F238E27FC236}">
                  <a16:creationId xmlns:a16="http://schemas.microsoft.com/office/drawing/2014/main" id="{0E389483-7F23-46CF-B5B2-6031DC348CA7}"/>
                </a:ext>
              </a:extLst>
            </p:cNvPr>
            <p:cNvSpPr/>
            <p:nvPr/>
          </p:nvSpPr>
          <p:spPr>
            <a:xfrm>
              <a:off x="3810736" y="3620544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3146;p46">
              <a:extLst>
                <a:ext uri="{FF2B5EF4-FFF2-40B4-BE49-F238E27FC236}">
                  <a16:creationId xmlns:a16="http://schemas.microsoft.com/office/drawing/2014/main" id="{48A12E65-941C-4398-BAFC-E81E27A2182A}"/>
                </a:ext>
              </a:extLst>
            </p:cNvPr>
            <p:cNvSpPr/>
            <p:nvPr/>
          </p:nvSpPr>
          <p:spPr>
            <a:xfrm>
              <a:off x="3810736" y="367333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3147;p46">
              <a:extLst>
                <a:ext uri="{FF2B5EF4-FFF2-40B4-BE49-F238E27FC236}">
                  <a16:creationId xmlns:a16="http://schemas.microsoft.com/office/drawing/2014/main" id="{474864E3-4009-4C3C-B636-033EE00E1348}"/>
                </a:ext>
              </a:extLst>
            </p:cNvPr>
            <p:cNvSpPr/>
            <p:nvPr/>
          </p:nvSpPr>
          <p:spPr>
            <a:xfrm>
              <a:off x="3810736" y="3726318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3148;p46">
              <a:extLst>
                <a:ext uri="{FF2B5EF4-FFF2-40B4-BE49-F238E27FC236}">
                  <a16:creationId xmlns:a16="http://schemas.microsoft.com/office/drawing/2014/main" id="{84FC02F0-0B34-44C2-9EE3-AAD3777562F4}"/>
                </a:ext>
              </a:extLst>
            </p:cNvPr>
            <p:cNvSpPr/>
            <p:nvPr/>
          </p:nvSpPr>
          <p:spPr>
            <a:xfrm>
              <a:off x="3810736" y="377936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3149;p46">
              <a:extLst>
                <a:ext uri="{FF2B5EF4-FFF2-40B4-BE49-F238E27FC236}">
                  <a16:creationId xmlns:a16="http://schemas.microsoft.com/office/drawing/2014/main" id="{9704BFEF-3AB6-444F-B73B-326CCAA0A6BB}"/>
                </a:ext>
              </a:extLst>
            </p:cNvPr>
            <p:cNvSpPr/>
            <p:nvPr/>
          </p:nvSpPr>
          <p:spPr>
            <a:xfrm>
              <a:off x="3810736" y="383234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3150;p46">
              <a:extLst>
                <a:ext uri="{FF2B5EF4-FFF2-40B4-BE49-F238E27FC236}">
                  <a16:creationId xmlns:a16="http://schemas.microsoft.com/office/drawing/2014/main" id="{74AB81F3-3626-4231-85F6-F8220A369AC6}"/>
                </a:ext>
              </a:extLst>
            </p:cNvPr>
            <p:cNvSpPr/>
            <p:nvPr/>
          </p:nvSpPr>
          <p:spPr>
            <a:xfrm>
              <a:off x="3810736" y="3885322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3151;p46">
              <a:extLst>
                <a:ext uri="{FF2B5EF4-FFF2-40B4-BE49-F238E27FC236}">
                  <a16:creationId xmlns:a16="http://schemas.microsoft.com/office/drawing/2014/main" id="{65613C30-C22A-4613-803F-42DBBF7E1970}"/>
                </a:ext>
              </a:extLst>
            </p:cNvPr>
            <p:cNvSpPr/>
            <p:nvPr/>
          </p:nvSpPr>
          <p:spPr>
            <a:xfrm>
              <a:off x="3810736" y="3938115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3152;p46">
              <a:extLst>
                <a:ext uri="{FF2B5EF4-FFF2-40B4-BE49-F238E27FC236}">
                  <a16:creationId xmlns:a16="http://schemas.microsoft.com/office/drawing/2014/main" id="{A7C80337-881C-4497-9C70-CDD52E8E31BC}"/>
                </a:ext>
              </a:extLst>
            </p:cNvPr>
            <p:cNvSpPr/>
            <p:nvPr/>
          </p:nvSpPr>
          <p:spPr>
            <a:xfrm>
              <a:off x="3810736" y="399109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3153;p46">
              <a:extLst>
                <a:ext uri="{FF2B5EF4-FFF2-40B4-BE49-F238E27FC236}">
                  <a16:creationId xmlns:a16="http://schemas.microsoft.com/office/drawing/2014/main" id="{BAE563EA-658D-407C-9013-217BF9E895E2}"/>
                </a:ext>
              </a:extLst>
            </p:cNvPr>
            <p:cNvSpPr/>
            <p:nvPr/>
          </p:nvSpPr>
          <p:spPr>
            <a:xfrm>
              <a:off x="3810736" y="404407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3154;p46">
              <a:extLst>
                <a:ext uri="{FF2B5EF4-FFF2-40B4-BE49-F238E27FC236}">
                  <a16:creationId xmlns:a16="http://schemas.microsoft.com/office/drawing/2014/main" id="{9B2D9BD2-48D5-42D1-A73A-CCF48DA66590}"/>
                </a:ext>
              </a:extLst>
            </p:cNvPr>
            <p:cNvSpPr/>
            <p:nvPr/>
          </p:nvSpPr>
          <p:spPr>
            <a:xfrm>
              <a:off x="3810736" y="409705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3155;p46">
              <a:extLst>
                <a:ext uri="{FF2B5EF4-FFF2-40B4-BE49-F238E27FC236}">
                  <a16:creationId xmlns:a16="http://schemas.microsoft.com/office/drawing/2014/main" id="{6555F2AB-C6BA-4FEA-8FD6-6337077FFA80}"/>
                </a:ext>
              </a:extLst>
            </p:cNvPr>
            <p:cNvSpPr/>
            <p:nvPr/>
          </p:nvSpPr>
          <p:spPr>
            <a:xfrm>
              <a:off x="3810736" y="4149850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3156;p46">
              <a:extLst>
                <a:ext uri="{FF2B5EF4-FFF2-40B4-BE49-F238E27FC236}">
                  <a16:creationId xmlns:a16="http://schemas.microsoft.com/office/drawing/2014/main" id="{296D82EE-0541-471B-996D-1F6E3DFBD7E4}"/>
                </a:ext>
              </a:extLst>
            </p:cNvPr>
            <p:cNvSpPr/>
            <p:nvPr/>
          </p:nvSpPr>
          <p:spPr>
            <a:xfrm>
              <a:off x="3810736" y="4202831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3157;p46">
              <a:extLst>
                <a:ext uri="{FF2B5EF4-FFF2-40B4-BE49-F238E27FC236}">
                  <a16:creationId xmlns:a16="http://schemas.microsoft.com/office/drawing/2014/main" id="{0471F4BC-14F3-4CBD-BBFE-0D6D0F31B321}"/>
                </a:ext>
              </a:extLst>
            </p:cNvPr>
            <p:cNvSpPr/>
            <p:nvPr/>
          </p:nvSpPr>
          <p:spPr>
            <a:xfrm>
              <a:off x="3810736" y="425587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3158;p46">
              <a:extLst>
                <a:ext uri="{FF2B5EF4-FFF2-40B4-BE49-F238E27FC236}">
                  <a16:creationId xmlns:a16="http://schemas.microsoft.com/office/drawing/2014/main" id="{99F08742-D469-4B80-A115-32FAEA1DEC0E}"/>
                </a:ext>
              </a:extLst>
            </p:cNvPr>
            <p:cNvSpPr/>
            <p:nvPr/>
          </p:nvSpPr>
          <p:spPr>
            <a:xfrm>
              <a:off x="3810736" y="430885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3159;p46">
              <a:extLst>
                <a:ext uri="{FF2B5EF4-FFF2-40B4-BE49-F238E27FC236}">
                  <a16:creationId xmlns:a16="http://schemas.microsoft.com/office/drawing/2014/main" id="{59966B78-1441-4414-A15C-C447166377F8}"/>
                </a:ext>
              </a:extLst>
            </p:cNvPr>
            <p:cNvSpPr/>
            <p:nvPr/>
          </p:nvSpPr>
          <p:spPr>
            <a:xfrm>
              <a:off x="3834422" y="3777802"/>
              <a:ext cx="166795" cy="557355"/>
            </a:xfrm>
            <a:custGeom>
              <a:avLst/>
              <a:gdLst/>
              <a:ahLst/>
              <a:cxnLst/>
              <a:rect l="l" t="t" r="r" b="b"/>
              <a:pathLst>
                <a:path w="2676" h="8942" extrusionOk="0">
                  <a:moveTo>
                    <a:pt x="1" y="1"/>
                  </a:moveTo>
                  <a:lnTo>
                    <a:pt x="1" y="8942"/>
                  </a:lnTo>
                  <a:lnTo>
                    <a:pt x="2676" y="8942"/>
                  </a:lnTo>
                  <a:lnTo>
                    <a:pt x="267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3160;p46">
              <a:extLst>
                <a:ext uri="{FF2B5EF4-FFF2-40B4-BE49-F238E27FC236}">
                  <a16:creationId xmlns:a16="http://schemas.microsoft.com/office/drawing/2014/main" id="{81E7C103-A469-401A-9B91-0CDE154E9FC7}"/>
                </a:ext>
              </a:extLst>
            </p:cNvPr>
            <p:cNvSpPr/>
            <p:nvPr/>
          </p:nvSpPr>
          <p:spPr>
            <a:xfrm>
              <a:off x="3857484" y="3674210"/>
              <a:ext cx="120671" cy="660947"/>
            </a:xfrm>
            <a:custGeom>
              <a:avLst/>
              <a:gdLst/>
              <a:ahLst/>
              <a:cxnLst/>
              <a:rect l="l" t="t" r="r" b="b"/>
              <a:pathLst>
                <a:path w="1936" h="10604" extrusionOk="0">
                  <a:moveTo>
                    <a:pt x="968" y="0"/>
                  </a:moveTo>
                  <a:cubicBezTo>
                    <a:pt x="432" y="0"/>
                    <a:pt x="0" y="432"/>
                    <a:pt x="0" y="968"/>
                  </a:cubicBezTo>
                  <a:lnTo>
                    <a:pt x="0" y="10604"/>
                  </a:lnTo>
                  <a:lnTo>
                    <a:pt x="1936" y="10604"/>
                  </a:lnTo>
                  <a:lnTo>
                    <a:pt x="1936" y="968"/>
                  </a:lnTo>
                  <a:cubicBezTo>
                    <a:pt x="1936" y="432"/>
                    <a:pt x="1504" y="0"/>
                    <a:pt x="9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3161;p46">
              <a:extLst>
                <a:ext uri="{FF2B5EF4-FFF2-40B4-BE49-F238E27FC236}">
                  <a16:creationId xmlns:a16="http://schemas.microsoft.com/office/drawing/2014/main" id="{CC00E88D-CDA8-4B37-907D-80FFD82E7A97}"/>
                </a:ext>
              </a:extLst>
            </p:cNvPr>
            <p:cNvSpPr/>
            <p:nvPr/>
          </p:nvSpPr>
          <p:spPr>
            <a:xfrm>
              <a:off x="3877055" y="3698332"/>
              <a:ext cx="81528" cy="63390"/>
            </a:xfrm>
            <a:custGeom>
              <a:avLst/>
              <a:gdLst/>
              <a:ahLst/>
              <a:cxnLst/>
              <a:rect l="l" t="t" r="r" b="b"/>
              <a:pathLst>
                <a:path w="1308" h="1017" extrusionOk="0">
                  <a:moveTo>
                    <a:pt x="654" y="1"/>
                  </a:moveTo>
                  <a:cubicBezTo>
                    <a:pt x="295" y="1"/>
                    <a:pt x="1" y="294"/>
                    <a:pt x="1" y="654"/>
                  </a:cubicBezTo>
                  <a:lnTo>
                    <a:pt x="1" y="1017"/>
                  </a:lnTo>
                  <a:lnTo>
                    <a:pt x="1307" y="1017"/>
                  </a:lnTo>
                  <a:lnTo>
                    <a:pt x="1307" y="654"/>
                  </a:lnTo>
                  <a:cubicBezTo>
                    <a:pt x="1307" y="294"/>
                    <a:pt x="1014" y="1"/>
                    <a:pt x="6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3162;p46">
              <a:extLst>
                <a:ext uri="{FF2B5EF4-FFF2-40B4-BE49-F238E27FC236}">
                  <a16:creationId xmlns:a16="http://schemas.microsoft.com/office/drawing/2014/main" id="{06D393B9-61EC-4227-AAC0-702134A60444}"/>
                </a:ext>
              </a:extLst>
            </p:cNvPr>
            <p:cNvSpPr/>
            <p:nvPr/>
          </p:nvSpPr>
          <p:spPr>
            <a:xfrm>
              <a:off x="3766357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712" y="1"/>
                  </a:moveTo>
                  <a:lnTo>
                    <a:pt x="0" y="582"/>
                  </a:lnTo>
                  <a:lnTo>
                    <a:pt x="0" y="11465"/>
                  </a:lnTo>
                  <a:lnTo>
                    <a:pt x="712" y="11465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3163;p46">
              <a:extLst>
                <a:ext uri="{FF2B5EF4-FFF2-40B4-BE49-F238E27FC236}">
                  <a16:creationId xmlns:a16="http://schemas.microsoft.com/office/drawing/2014/main" id="{ADCBF340-7B65-4102-92FD-ADA141B6444A}"/>
                </a:ext>
              </a:extLst>
            </p:cNvPr>
            <p:cNvSpPr/>
            <p:nvPr/>
          </p:nvSpPr>
          <p:spPr>
            <a:xfrm>
              <a:off x="4024840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1" y="1"/>
                  </a:moveTo>
                  <a:lnTo>
                    <a:pt x="1" y="11465"/>
                  </a:lnTo>
                  <a:lnTo>
                    <a:pt x="713" y="11465"/>
                  </a:lnTo>
                  <a:lnTo>
                    <a:pt x="713" y="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3164;p46">
              <a:extLst>
                <a:ext uri="{FF2B5EF4-FFF2-40B4-BE49-F238E27FC236}">
                  <a16:creationId xmlns:a16="http://schemas.microsoft.com/office/drawing/2014/main" id="{AAF60847-9F46-41F6-B192-76636EE304D3}"/>
                </a:ext>
              </a:extLst>
            </p:cNvPr>
            <p:cNvSpPr/>
            <p:nvPr/>
          </p:nvSpPr>
          <p:spPr>
            <a:xfrm>
              <a:off x="3866771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3165;p46">
              <a:extLst>
                <a:ext uri="{FF2B5EF4-FFF2-40B4-BE49-F238E27FC236}">
                  <a16:creationId xmlns:a16="http://schemas.microsoft.com/office/drawing/2014/main" id="{8834722F-D43C-4EEC-B147-ECBE69CD1A75}"/>
                </a:ext>
              </a:extLst>
            </p:cNvPr>
            <p:cNvSpPr/>
            <p:nvPr/>
          </p:nvSpPr>
          <p:spPr>
            <a:xfrm>
              <a:off x="3885906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7" y="732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3166;p46">
              <a:extLst>
                <a:ext uri="{FF2B5EF4-FFF2-40B4-BE49-F238E27FC236}">
                  <a16:creationId xmlns:a16="http://schemas.microsoft.com/office/drawing/2014/main" id="{93BB6D92-4A91-4651-A054-AF1C7BAB6944}"/>
                </a:ext>
              </a:extLst>
            </p:cNvPr>
            <p:cNvSpPr/>
            <p:nvPr/>
          </p:nvSpPr>
          <p:spPr>
            <a:xfrm>
              <a:off x="3905104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3167;p46">
              <a:extLst>
                <a:ext uri="{FF2B5EF4-FFF2-40B4-BE49-F238E27FC236}">
                  <a16:creationId xmlns:a16="http://schemas.microsoft.com/office/drawing/2014/main" id="{0D67EC48-5CC7-4993-9A22-7BD3E82C3C46}"/>
                </a:ext>
              </a:extLst>
            </p:cNvPr>
            <p:cNvSpPr/>
            <p:nvPr/>
          </p:nvSpPr>
          <p:spPr>
            <a:xfrm>
              <a:off x="3924239" y="3804106"/>
              <a:ext cx="6358" cy="456318"/>
            </a:xfrm>
            <a:custGeom>
              <a:avLst/>
              <a:gdLst/>
              <a:ahLst/>
              <a:cxnLst/>
              <a:rect l="l" t="t" r="r" b="b"/>
              <a:pathLst>
                <a:path w="102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101" y="732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3168;p46">
              <a:extLst>
                <a:ext uri="{FF2B5EF4-FFF2-40B4-BE49-F238E27FC236}">
                  <a16:creationId xmlns:a16="http://schemas.microsoft.com/office/drawing/2014/main" id="{02507D07-FAC6-4B81-B1C7-432E59195556}"/>
                </a:ext>
              </a:extLst>
            </p:cNvPr>
            <p:cNvSpPr/>
            <p:nvPr/>
          </p:nvSpPr>
          <p:spPr>
            <a:xfrm>
              <a:off x="3943624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8" y="73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3169;p46">
              <a:extLst>
                <a:ext uri="{FF2B5EF4-FFF2-40B4-BE49-F238E27FC236}">
                  <a16:creationId xmlns:a16="http://schemas.microsoft.com/office/drawing/2014/main" id="{3A37B793-2AF2-44EF-9866-AE17A938568C}"/>
                </a:ext>
              </a:extLst>
            </p:cNvPr>
            <p:cNvSpPr/>
            <p:nvPr/>
          </p:nvSpPr>
          <p:spPr>
            <a:xfrm>
              <a:off x="3962635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3170;p46">
              <a:extLst>
                <a:ext uri="{FF2B5EF4-FFF2-40B4-BE49-F238E27FC236}">
                  <a16:creationId xmlns:a16="http://schemas.microsoft.com/office/drawing/2014/main" id="{2115F720-1A62-4469-84E6-D7DC656F9918}"/>
                </a:ext>
              </a:extLst>
            </p:cNvPr>
            <p:cNvSpPr/>
            <p:nvPr/>
          </p:nvSpPr>
          <p:spPr>
            <a:xfrm>
              <a:off x="3736439" y="4295079"/>
              <a:ext cx="363010" cy="60335"/>
            </a:xfrm>
            <a:custGeom>
              <a:avLst/>
              <a:gdLst/>
              <a:ahLst/>
              <a:cxnLst/>
              <a:rect l="l" t="t" r="r" b="b"/>
              <a:pathLst>
                <a:path w="5824" h="968" extrusionOk="0">
                  <a:moveTo>
                    <a:pt x="0" y="0"/>
                  </a:moveTo>
                  <a:lnTo>
                    <a:pt x="0" y="968"/>
                  </a:lnTo>
                  <a:lnTo>
                    <a:pt x="5824" y="968"/>
                  </a:lnTo>
                  <a:lnTo>
                    <a:pt x="582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3171;p46">
              <a:extLst>
                <a:ext uri="{FF2B5EF4-FFF2-40B4-BE49-F238E27FC236}">
                  <a16:creationId xmlns:a16="http://schemas.microsoft.com/office/drawing/2014/main" id="{F7027D92-96AE-433D-BCB4-11EDE092683D}"/>
                </a:ext>
              </a:extLst>
            </p:cNvPr>
            <p:cNvSpPr/>
            <p:nvPr/>
          </p:nvSpPr>
          <p:spPr>
            <a:xfrm>
              <a:off x="3140315" y="3108939"/>
              <a:ext cx="8477" cy="449025"/>
            </a:xfrm>
            <a:custGeom>
              <a:avLst/>
              <a:gdLst/>
              <a:ahLst/>
              <a:cxnLst/>
              <a:rect l="l" t="t" r="r" b="b"/>
              <a:pathLst>
                <a:path w="136" h="7204" extrusionOk="0">
                  <a:moveTo>
                    <a:pt x="68" y="0"/>
                  </a:moveTo>
                  <a:cubicBezTo>
                    <a:pt x="36" y="0"/>
                    <a:pt x="4" y="21"/>
                    <a:pt x="1" y="63"/>
                  </a:cubicBezTo>
                  <a:lnTo>
                    <a:pt x="1" y="7134"/>
                  </a:lnTo>
                  <a:cubicBezTo>
                    <a:pt x="1" y="7172"/>
                    <a:pt x="32" y="7203"/>
                    <a:pt x="70" y="7203"/>
                  </a:cubicBezTo>
                  <a:cubicBezTo>
                    <a:pt x="108" y="7203"/>
                    <a:pt x="136" y="7172"/>
                    <a:pt x="136" y="7134"/>
                  </a:cubicBezTo>
                  <a:lnTo>
                    <a:pt x="136" y="63"/>
                  </a:lnTo>
                  <a:cubicBezTo>
                    <a:pt x="132" y="2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3172;p46">
              <a:extLst>
                <a:ext uri="{FF2B5EF4-FFF2-40B4-BE49-F238E27FC236}">
                  <a16:creationId xmlns:a16="http://schemas.microsoft.com/office/drawing/2014/main" id="{008A1F9C-2BC3-436E-8275-E79B778D55AA}"/>
                </a:ext>
              </a:extLst>
            </p:cNvPr>
            <p:cNvSpPr/>
            <p:nvPr/>
          </p:nvSpPr>
          <p:spPr>
            <a:xfrm>
              <a:off x="3207133" y="3108628"/>
              <a:ext cx="8664" cy="449337"/>
            </a:xfrm>
            <a:custGeom>
              <a:avLst/>
              <a:gdLst/>
              <a:ahLst/>
              <a:cxnLst/>
              <a:rect l="l" t="t" r="r" b="b"/>
              <a:pathLst>
                <a:path w="139" h="7209" extrusionOk="0">
                  <a:moveTo>
                    <a:pt x="68" y="0"/>
                  </a:moveTo>
                  <a:cubicBezTo>
                    <a:pt x="34" y="0"/>
                    <a:pt x="0" y="23"/>
                    <a:pt x="0" y="68"/>
                  </a:cubicBezTo>
                  <a:lnTo>
                    <a:pt x="0" y="7139"/>
                  </a:lnTo>
                  <a:cubicBezTo>
                    <a:pt x="0" y="7177"/>
                    <a:pt x="31" y="7208"/>
                    <a:pt x="69" y="7208"/>
                  </a:cubicBezTo>
                  <a:cubicBezTo>
                    <a:pt x="107" y="7208"/>
                    <a:pt x="138" y="7177"/>
                    <a:pt x="135" y="7139"/>
                  </a:cubicBezTo>
                  <a:lnTo>
                    <a:pt x="135" y="68"/>
                  </a:lnTo>
                  <a:cubicBezTo>
                    <a:pt x="135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3173;p46">
              <a:extLst>
                <a:ext uri="{FF2B5EF4-FFF2-40B4-BE49-F238E27FC236}">
                  <a16:creationId xmlns:a16="http://schemas.microsoft.com/office/drawing/2014/main" id="{E1258B27-7EC1-4193-A497-C2E724321DF8}"/>
                </a:ext>
              </a:extLst>
            </p:cNvPr>
            <p:cNvSpPr/>
            <p:nvPr/>
          </p:nvSpPr>
          <p:spPr>
            <a:xfrm>
              <a:off x="3137510" y="3164039"/>
              <a:ext cx="76978" cy="119861"/>
            </a:xfrm>
            <a:custGeom>
              <a:avLst/>
              <a:gdLst/>
              <a:ahLst/>
              <a:cxnLst/>
              <a:rect l="l" t="t" r="r" b="b"/>
              <a:pathLst>
                <a:path w="1235" h="1923" extrusionOk="0">
                  <a:moveTo>
                    <a:pt x="99" y="0"/>
                  </a:moveTo>
                  <a:cubicBezTo>
                    <a:pt x="40" y="0"/>
                    <a:pt x="0" y="89"/>
                    <a:pt x="67" y="129"/>
                  </a:cubicBezTo>
                  <a:lnTo>
                    <a:pt x="1024" y="703"/>
                  </a:lnTo>
                  <a:lnTo>
                    <a:pt x="70" y="1812"/>
                  </a:lnTo>
                  <a:cubicBezTo>
                    <a:pt x="46" y="1840"/>
                    <a:pt x="49" y="1881"/>
                    <a:pt x="77" y="1909"/>
                  </a:cubicBezTo>
                  <a:cubicBezTo>
                    <a:pt x="87" y="1919"/>
                    <a:pt x="105" y="1923"/>
                    <a:pt x="122" y="1923"/>
                  </a:cubicBezTo>
                  <a:cubicBezTo>
                    <a:pt x="139" y="1923"/>
                    <a:pt x="160" y="1916"/>
                    <a:pt x="174" y="1899"/>
                  </a:cubicBezTo>
                  <a:lnTo>
                    <a:pt x="1235" y="668"/>
                  </a:lnTo>
                  <a:lnTo>
                    <a:pt x="136" y="12"/>
                  </a:lnTo>
                  <a:cubicBezTo>
                    <a:pt x="123" y="4"/>
                    <a:pt x="111" y="0"/>
                    <a:pt x="9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3174;p46">
              <a:extLst>
                <a:ext uri="{FF2B5EF4-FFF2-40B4-BE49-F238E27FC236}">
                  <a16:creationId xmlns:a16="http://schemas.microsoft.com/office/drawing/2014/main" id="{8EAF12D3-6CB5-4365-901A-E00B4A8AA15D}"/>
                </a:ext>
              </a:extLst>
            </p:cNvPr>
            <p:cNvSpPr/>
            <p:nvPr/>
          </p:nvSpPr>
          <p:spPr>
            <a:xfrm>
              <a:off x="3040836" y="3266385"/>
              <a:ext cx="164863" cy="1088843"/>
            </a:xfrm>
            <a:custGeom>
              <a:avLst/>
              <a:gdLst/>
              <a:ahLst/>
              <a:cxnLst/>
              <a:rect l="l" t="t" r="r" b="b"/>
              <a:pathLst>
                <a:path w="2645" h="17469" extrusionOk="0">
                  <a:moveTo>
                    <a:pt x="2644" y="1"/>
                  </a:moveTo>
                  <a:lnTo>
                    <a:pt x="0" y="1003"/>
                  </a:lnTo>
                  <a:lnTo>
                    <a:pt x="0" y="17468"/>
                  </a:lnTo>
                  <a:lnTo>
                    <a:pt x="2644" y="1746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3175;p46">
              <a:extLst>
                <a:ext uri="{FF2B5EF4-FFF2-40B4-BE49-F238E27FC236}">
                  <a16:creationId xmlns:a16="http://schemas.microsoft.com/office/drawing/2014/main" id="{AFAF4FDF-8FFE-4B02-B118-B789876E0887}"/>
                </a:ext>
              </a:extLst>
            </p:cNvPr>
            <p:cNvSpPr/>
            <p:nvPr/>
          </p:nvSpPr>
          <p:spPr>
            <a:xfrm>
              <a:off x="3040836" y="4125729"/>
              <a:ext cx="164863" cy="143110"/>
            </a:xfrm>
            <a:custGeom>
              <a:avLst/>
              <a:gdLst/>
              <a:ahLst/>
              <a:cxnLst/>
              <a:rect l="l" t="t" r="r" b="b"/>
              <a:pathLst>
                <a:path w="2645" h="2296" extrusionOk="0">
                  <a:moveTo>
                    <a:pt x="1334" y="1"/>
                  </a:moveTo>
                  <a:lnTo>
                    <a:pt x="35" y="1698"/>
                  </a:lnTo>
                  <a:lnTo>
                    <a:pt x="0" y="1749"/>
                  </a:lnTo>
                  <a:lnTo>
                    <a:pt x="2644" y="2295"/>
                  </a:lnTo>
                  <a:lnTo>
                    <a:pt x="13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3176;p46">
              <a:extLst>
                <a:ext uri="{FF2B5EF4-FFF2-40B4-BE49-F238E27FC236}">
                  <a16:creationId xmlns:a16="http://schemas.microsoft.com/office/drawing/2014/main" id="{8AF5957A-2B2E-48C3-87BC-6E940B27A70D}"/>
                </a:ext>
              </a:extLst>
            </p:cNvPr>
            <p:cNvSpPr/>
            <p:nvPr/>
          </p:nvSpPr>
          <p:spPr>
            <a:xfrm>
              <a:off x="3040836" y="3888999"/>
              <a:ext cx="162681" cy="133386"/>
            </a:xfrm>
            <a:custGeom>
              <a:avLst/>
              <a:gdLst/>
              <a:ahLst/>
              <a:cxnLst/>
              <a:rect l="l" t="t" r="r" b="b"/>
              <a:pathLst>
                <a:path w="2610" h="2140" extrusionOk="0">
                  <a:moveTo>
                    <a:pt x="1230" y="0"/>
                  </a:moveTo>
                  <a:lnTo>
                    <a:pt x="0" y="1407"/>
                  </a:lnTo>
                  <a:lnTo>
                    <a:pt x="2609" y="2140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3177;p46">
              <a:extLst>
                <a:ext uri="{FF2B5EF4-FFF2-40B4-BE49-F238E27FC236}">
                  <a16:creationId xmlns:a16="http://schemas.microsoft.com/office/drawing/2014/main" id="{BCAF132D-1F61-4112-BC05-A732B498733E}"/>
                </a:ext>
              </a:extLst>
            </p:cNvPr>
            <p:cNvSpPr/>
            <p:nvPr/>
          </p:nvSpPr>
          <p:spPr>
            <a:xfrm>
              <a:off x="3040836" y="3665172"/>
              <a:ext cx="163741" cy="125221"/>
            </a:xfrm>
            <a:custGeom>
              <a:avLst/>
              <a:gdLst/>
              <a:ahLst/>
              <a:cxnLst/>
              <a:rect l="l" t="t" r="r" b="b"/>
              <a:pathLst>
                <a:path w="2627" h="2009" extrusionOk="0">
                  <a:moveTo>
                    <a:pt x="1210" y="0"/>
                  </a:moveTo>
                  <a:lnTo>
                    <a:pt x="0" y="1701"/>
                  </a:lnTo>
                  <a:lnTo>
                    <a:pt x="2627" y="2008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3178;p46">
              <a:extLst>
                <a:ext uri="{FF2B5EF4-FFF2-40B4-BE49-F238E27FC236}">
                  <a16:creationId xmlns:a16="http://schemas.microsoft.com/office/drawing/2014/main" id="{0395313E-2C0D-40ED-9B02-678A33AB0C7A}"/>
                </a:ext>
              </a:extLst>
            </p:cNvPr>
            <p:cNvSpPr/>
            <p:nvPr/>
          </p:nvSpPr>
          <p:spPr>
            <a:xfrm>
              <a:off x="3040836" y="4234744"/>
              <a:ext cx="164863" cy="120484"/>
            </a:xfrm>
            <a:custGeom>
              <a:avLst/>
              <a:gdLst/>
              <a:ahLst/>
              <a:cxnLst/>
              <a:rect l="l" t="t" r="r" b="b"/>
              <a:pathLst>
                <a:path w="2645" h="1933" extrusionOk="0">
                  <a:moveTo>
                    <a:pt x="0" y="0"/>
                  </a:moveTo>
                  <a:lnTo>
                    <a:pt x="1130" y="1932"/>
                  </a:lnTo>
                  <a:lnTo>
                    <a:pt x="1465" y="1932"/>
                  </a:lnTo>
                  <a:lnTo>
                    <a:pt x="2644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3179;p46">
              <a:extLst>
                <a:ext uri="{FF2B5EF4-FFF2-40B4-BE49-F238E27FC236}">
                  <a16:creationId xmlns:a16="http://schemas.microsoft.com/office/drawing/2014/main" id="{694AA92E-6662-492C-A650-33ABAABA4B5B}"/>
                </a:ext>
              </a:extLst>
            </p:cNvPr>
            <p:cNvSpPr/>
            <p:nvPr/>
          </p:nvSpPr>
          <p:spPr>
            <a:xfrm>
              <a:off x="3040836" y="3976635"/>
              <a:ext cx="162681" cy="148096"/>
            </a:xfrm>
            <a:custGeom>
              <a:avLst/>
              <a:gdLst/>
              <a:ahLst/>
              <a:cxnLst/>
              <a:rect l="l" t="t" r="r" b="b"/>
              <a:pathLst>
                <a:path w="2610" h="2376" extrusionOk="0">
                  <a:moveTo>
                    <a:pt x="0" y="1"/>
                  </a:moveTo>
                  <a:lnTo>
                    <a:pt x="1345" y="2375"/>
                  </a:lnTo>
                  <a:lnTo>
                    <a:pt x="2609" y="7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3180;p46">
              <a:extLst>
                <a:ext uri="{FF2B5EF4-FFF2-40B4-BE49-F238E27FC236}">
                  <a16:creationId xmlns:a16="http://schemas.microsoft.com/office/drawing/2014/main" id="{AD570DFF-38B9-4D7F-B553-645750B9560A}"/>
                </a:ext>
              </a:extLst>
            </p:cNvPr>
            <p:cNvSpPr/>
            <p:nvPr/>
          </p:nvSpPr>
          <p:spPr>
            <a:xfrm>
              <a:off x="3040836" y="3771133"/>
              <a:ext cx="163741" cy="117928"/>
            </a:xfrm>
            <a:custGeom>
              <a:avLst/>
              <a:gdLst/>
              <a:ahLst/>
              <a:cxnLst/>
              <a:rect l="l" t="t" r="r" b="b"/>
              <a:pathLst>
                <a:path w="2627" h="1892" extrusionOk="0">
                  <a:moveTo>
                    <a:pt x="0" y="1"/>
                  </a:moveTo>
                  <a:lnTo>
                    <a:pt x="1227" y="1891"/>
                  </a:lnTo>
                  <a:lnTo>
                    <a:pt x="2627" y="3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3181;p46">
              <a:extLst>
                <a:ext uri="{FF2B5EF4-FFF2-40B4-BE49-F238E27FC236}">
                  <a16:creationId xmlns:a16="http://schemas.microsoft.com/office/drawing/2014/main" id="{D11BC8D2-E977-48E4-8E80-2BA64D54E280}"/>
                </a:ext>
              </a:extLst>
            </p:cNvPr>
            <p:cNvSpPr/>
            <p:nvPr/>
          </p:nvSpPr>
          <p:spPr>
            <a:xfrm>
              <a:off x="3205637" y="3266385"/>
              <a:ext cx="31290" cy="1088843"/>
            </a:xfrm>
            <a:custGeom>
              <a:avLst/>
              <a:gdLst/>
              <a:ahLst/>
              <a:cxnLst/>
              <a:rect l="l" t="t" r="r" b="b"/>
              <a:pathLst>
                <a:path w="502" h="17469" extrusionOk="0">
                  <a:moveTo>
                    <a:pt x="0" y="1"/>
                  </a:moveTo>
                  <a:lnTo>
                    <a:pt x="0" y="17468"/>
                  </a:lnTo>
                  <a:lnTo>
                    <a:pt x="501" y="174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3182;p46">
              <a:extLst>
                <a:ext uri="{FF2B5EF4-FFF2-40B4-BE49-F238E27FC236}">
                  <a16:creationId xmlns:a16="http://schemas.microsoft.com/office/drawing/2014/main" id="{E1FE1859-690C-4D9A-8D2F-7AFC6B1ED848}"/>
                </a:ext>
              </a:extLst>
            </p:cNvPr>
            <p:cNvSpPr/>
            <p:nvPr/>
          </p:nvSpPr>
          <p:spPr>
            <a:xfrm>
              <a:off x="3205637" y="3700077"/>
              <a:ext cx="149343" cy="655151"/>
            </a:xfrm>
            <a:custGeom>
              <a:avLst/>
              <a:gdLst/>
              <a:ahLst/>
              <a:cxnLst/>
              <a:rect l="l" t="t" r="r" b="b"/>
              <a:pathLst>
                <a:path w="2396" h="10511" extrusionOk="0">
                  <a:moveTo>
                    <a:pt x="539" y="0"/>
                  </a:moveTo>
                  <a:lnTo>
                    <a:pt x="0" y="1379"/>
                  </a:lnTo>
                  <a:lnTo>
                    <a:pt x="0" y="10510"/>
                  </a:lnTo>
                  <a:lnTo>
                    <a:pt x="2395" y="10510"/>
                  </a:lnTo>
                  <a:lnTo>
                    <a:pt x="2395" y="157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3183;p46">
              <a:extLst>
                <a:ext uri="{FF2B5EF4-FFF2-40B4-BE49-F238E27FC236}">
                  <a16:creationId xmlns:a16="http://schemas.microsoft.com/office/drawing/2014/main" id="{497658E6-1EFA-4A99-9C4F-D0A4321CB254}"/>
                </a:ext>
              </a:extLst>
            </p:cNvPr>
            <p:cNvSpPr/>
            <p:nvPr/>
          </p:nvSpPr>
          <p:spPr>
            <a:xfrm>
              <a:off x="3205637" y="4024255"/>
              <a:ext cx="75419" cy="243960"/>
            </a:xfrm>
            <a:custGeom>
              <a:avLst/>
              <a:gdLst/>
              <a:ahLst/>
              <a:cxnLst/>
              <a:rect l="l" t="t" r="r" b="b"/>
              <a:pathLst>
                <a:path w="1210" h="3914" extrusionOk="0">
                  <a:moveTo>
                    <a:pt x="0" y="1"/>
                  </a:moveTo>
                  <a:lnTo>
                    <a:pt x="0" y="3913"/>
                  </a:lnTo>
                  <a:lnTo>
                    <a:pt x="1210" y="1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3184;p46">
              <a:extLst>
                <a:ext uri="{FF2B5EF4-FFF2-40B4-BE49-F238E27FC236}">
                  <a16:creationId xmlns:a16="http://schemas.microsoft.com/office/drawing/2014/main" id="{6BD55420-BF46-4B04-8FEF-3E954D75D469}"/>
                </a:ext>
              </a:extLst>
            </p:cNvPr>
            <p:cNvSpPr/>
            <p:nvPr/>
          </p:nvSpPr>
          <p:spPr>
            <a:xfrm>
              <a:off x="3205637" y="4268963"/>
              <a:ext cx="65322" cy="86265"/>
            </a:xfrm>
            <a:custGeom>
              <a:avLst/>
              <a:gdLst/>
              <a:ahLst/>
              <a:cxnLst/>
              <a:rect l="l" t="t" r="r" b="b"/>
              <a:pathLst>
                <a:path w="1048" h="1384" extrusionOk="0">
                  <a:moveTo>
                    <a:pt x="0" y="1"/>
                  </a:moveTo>
                  <a:lnTo>
                    <a:pt x="0" y="1383"/>
                  </a:lnTo>
                  <a:lnTo>
                    <a:pt x="1047" y="13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3185;p46">
              <a:extLst>
                <a:ext uri="{FF2B5EF4-FFF2-40B4-BE49-F238E27FC236}">
                  <a16:creationId xmlns:a16="http://schemas.microsoft.com/office/drawing/2014/main" id="{E03BE8C0-CCED-4F15-8F48-E80022C08DB3}"/>
                </a:ext>
              </a:extLst>
            </p:cNvPr>
            <p:cNvSpPr/>
            <p:nvPr/>
          </p:nvSpPr>
          <p:spPr>
            <a:xfrm>
              <a:off x="3205637" y="3791640"/>
              <a:ext cx="81902" cy="229686"/>
            </a:xfrm>
            <a:custGeom>
              <a:avLst/>
              <a:gdLst/>
              <a:ahLst/>
              <a:cxnLst/>
              <a:rect l="l" t="t" r="r" b="b"/>
              <a:pathLst>
                <a:path w="1314" h="3685" extrusionOk="0">
                  <a:moveTo>
                    <a:pt x="0" y="0"/>
                  </a:moveTo>
                  <a:lnTo>
                    <a:pt x="0" y="3684"/>
                  </a:lnTo>
                  <a:lnTo>
                    <a:pt x="1313" y="17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3186;p46">
              <a:extLst>
                <a:ext uri="{FF2B5EF4-FFF2-40B4-BE49-F238E27FC236}">
                  <a16:creationId xmlns:a16="http://schemas.microsoft.com/office/drawing/2014/main" id="{615C8318-7AF7-4854-BD79-5B78A0E72D91}"/>
                </a:ext>
              </a:extLst>
            </p:cNvPr>
            <p:cNvSpPr/>
            <p:nvPr/>
          </p:nvSpPr>
          <p:spPr>
            <a:xfrm>
              <a:off x="3287663" y="3799182"/>
              <a:ext cx="67316" cy="187426"/>
            </a:xfrm>
            <a:custGeom>
              <a:avLst/>
              <a:gdLst/>
              <a:ahLst/>
              <a:cxnLst/>
              <a:rect l="l" t="t" r="r" b="b"/>
              <a:pathLst>
                <a:path w="1080" h="3007" extrusionOk="0">
                  <a:moveTo>
                    <a:pt x="1079" y="0"/>
                  </a:moveTo>
                  <a:lnTo>
                    <a:pt x="1" y="1604"/>
                  </a:lnTo>
                  <a:lnTo>
                    <a:pt x="1079" y="3007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3187;p46">
              <a:extLst>
                <a:ext uri="{FF2B5EF4-FFF2-40B4-BE49-F238E27FC236}">
                  <a16:creationId xmlns:a16="http://schemas.microsoft.com/office/drawing/2014/main" id="{DC86BD72-2632-42C4-A690-788608DF306F}"/>
                </a:ext>
              </a:extLst>
            </p:cNvPr>
            <p:cNvSpPr/>
            <p:nvPr/>
          </p:nvSpPr>
          <p:spPr>
            <a:xfrm>
              <a:off x="3281866" y="3986359"/>
              <a:ext cx="73113" cy="238288"/>
            </a:xfrm>
            <a:custGeom>
              <a:avLst/>
              <a:gdLst/>
              <a:ahLst/>
              <a:cxnLst/>
              <a:rect l="l" t="t" r="r" b="b"/>
              <a:pathLst>
                <a:path w="1173" h="3823" extrusionOk="0">
                  <a:moveTo>
                    <a:pt x="1172" y="0"/>
                  </a:moveTo>
                  <a:lnTo>
                    <a:pt x="1" y="2244"/>
                  </a:lnTo>
                  <a:lnTo>
                    <a:pt x="1172" y="3823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3188;p46">
              <a:extLst>
                <a:ext uri="{FF2B5EF4-FFF2-40B4-BE49-F238E27FC236}">
                  <a16:creationId xmlns:a16="http://schemas.microsoft.com/office/drawing/2014/main" id="{29DA0076-9AA9-49F8-9B24-E3E3B372DA49}"/>
                </a:ext>
              </a:extLst>
            </p:cNvPr>
            <p:cNvSpPr/>
            <p:nvPr/>
          </p:nvSpPr>
          <p:spPr>
            <a:xfrm>
              <a:off x="3293709" y="4221156"/>
              <a:ext cx="61270" cy="134072"/>
            </a:xfrm>
            <a:custGeom>
              <a:avLst/>
              <a:gdLst/>
              <a:ahLst/>
              <a:cxnLst/>
              <a:rect l="l" t="t" r="r" b="b"/>
              <a:pathLst>
                <a:path w="983" h="2151" extrusionOk="0">
                  <a:moveTo>
                    <a:pt x="982" y="1"/>
                  </a:moveTo>
                  <a:lnTo>
                    <a:pt x="1" y="2150"/>
                  </a:lnTo>
                  <a:lnTo>
                    <a:pt x="982" y="2150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3189;p46">
              <a:extLst>
                <a:ext uri="{FF2B5EF4-FFF2-40B4-BE49-F238E27FC236}">
                  <a16:creationId xmlns:a16="http://schemas.microsoft.com/office/drawing/2014/main" id="{9408D5A6-BF5C-41AB-862E-4BCC6C7AF809}"/>
                </a:ext>
              </a:extLst>
            </p:cNvPr>
            <p:cNvSpPr/>
            <p:nvPr/>
          </p:nvSpPr>
          <p:spPr>
            <a:xfrm>
              <a:off x="3204515" y="3700077"/>
              <a:ext cx="150465" cy="98045"/>
            </a:xfrm>
            <a:custGeom>
              <a:avLst/>
              <a:gdLst/>
              <a:ahLst/>
              <a:cxnLst/>
              <a:rect l="l" t="t" r="r" b="b"/>
              <a:pathLst>
                <a:path w="2414" h="1573" extrusionOk="0">
                  <a:moveTo>
                    <a:pt x="557" y="0"/>
                  </a:moveTo>
                  <a:lnTo>
                    <a:pt x="1" y="1448"/>
                  </a:lnTo>
                  <a:lnTo>
                    <a:pt x="2413" y="1573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3190;p46">
              <a:extLst>
                <a:ext uri="{FF2B5EF4-FFF2-40B4-BE49-F238E27FC236}">
                  <a16:creationId xmlns:a16="http://schemas.microsoft.com/office/drawing/2014/main" id="{111B35FE-1888-4BC9-9179-C78190EA5056}"/>
                </a:ext>
              </a:extLst>
            </p:cNvPr>
            <p:cNvSpPr/>
            <p:nvPr/>
          </p:nvSpPr>
          <p:spPr>
            <a:xfrm>
              <a:off x="3039091" y="3264889"/>
              <a:ext cx="169351" cy="1090339"/>
            </a:xfrm>
            <a:custGeom>
              <a:avLst/>
              <a:gdLst/>
              <a:ahLst/>
              <a:cxnLst/>
              <a:rect l="l" t="t" r="r" b="b"/>
              <a:pathLst>
                <a:path w="2717" h="17493" extrusionOk="0">
                  <a:moveTo>
                    <a:pt x="2717" y="1"/>
                  </a:moveTo>
                  <a:lnTo>
                    <a:pt x="1362" y="2351"/>
                  </a:lnTo>
                  <a:lnTo>
                    <a:pt x="11" y="4701"/>
                  </a:lnTo>
                  <a:lnTo>
                    <a:pt x="7" y="4712"/>
                  </a:lnTo>
                  <a:lnTo>
                    <a:pt x="14" y="4722"/>
                  </a:lnTo>
                  <a:lnTo>
                    <a:pt x="2630" y="8419"/>
                  </a:lnTo>
                  <a:lnTo>
                    <a:pt x="11" y="11406"/>
                  </a:lnTo>
                  <a:lnTo>
                    <a:pt x="0" y="11420"/>
                  </a:lnTo>
                  <a:lnTo>
                    <a:pt x="7" y="11430"/>
                  </a:lnTo>
                  <a:lnTo>
                    <a:pt x="2662" y="16104"/>
                  </a:lnTo>
                  <a:lnTo>
                    <a:pt x="1504" y="17492"/>
                  </a:lnTo>
                  <a:lnTo>
                    <a:pt x="2679" y="16113"/>
                  </a:lnTo>
                  <a:lnTo>
                    <a:pt x="2686" y="16106"/>
                  </a:lnTo>
                  <a:lnTo>
                    <a:pt x="2682" y="16103"/>
                  </a:lnTo>
                  <a:lnTo>
                    <a:pt x="54" y="11424"/>
                  </a:lnTo>
                  <a:lnTo>
                    <a:pt x="54" y="11424"/>
                  </a:lnTo>
                  <a:lnTo>
                    <a:pt x="2682" y="8437"/>
                  </a:lnTo>
                  <a:lnTo>
                    <a:pt x="2696" y="8420"/>
                  </a:lnTo>
                  <a:lnTo>
                    <a:pt x="2686" y="8403"/>
                  </a:lnTo>
                  <a:lnTo>
                    <a:pt x="47" y="4709"/>
                  </a:lnTo>
                  <a:lnTo>
                    <a:pt x="47" y="4709"/>
                  </a:lnTo>
                  <a:lnTo>
                    <a:pt x="1386" y="2365"/>
                  </a:lnTo>
                  <a:lnTo>
                    <a:pt x="271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3191;p46">
              <a:extLst>
                <a:ext uri="{FF2B5EF4-FFF2-40B4-BE49-F238E27FC236}">
                  <a16:creationId xmlns:a16="http://schemas.microsoft.com/office/drawing/2014/main" id="{31BE993C-B77A-469C-BA42-70B4FB19D0AF}"/>
                </a:ext>
              </a:extLst>
            </p:cNvPr>
            <p:cNvSpPr/>
            <p:nvPr/>
          </p:nvSpPr>
          <p:spPr>
            <a:xfrm>
              <a:off x="3038842" y="3328902"/>
              <a:ext cx="168104" cy="1026326"/>
            </a:xfrm>
            <a:custGeom>
              <a:avLst/>
              <a:gdLst/>
              <a:ahLst/>
              <a:cxnLst/>
              <a:rect l="l" t="t" r="r" b="b"/>
              <a:pathLst>
                <a:path w="2697" h="16466" extrusionOk="0">
                  <a:moveTo>
                    <a:pt x="32" y="0"/>
                  </a:moveTo>
                  <a:lnTo>
                    <a:pt x="2654" y="3412"/>
                  </a:lnTo>
                  <a:lnTo>
                    <a:pt x="11" y="7082"/>
                  </a:lnTo>
                  <a:lnTo>
                    <a:pt x="1" y="7096"/>
                  </a:lnTo>
                  <a:lnTo>
                    <a:pt x="11" y="7110"/>
                  </a:lnTo>
                  <a:lnTo>
                    <a:pt x="2612" y="11126"/>
                  </a:lnTo>
                  <a:lnTo>
                    <a:pt x="2612" y="11126"/>
                  </a:lnTo>
                  <a:lnTo>
                    <a:pt x="22" y="14527"/>
                  </a:lnTo>
                  <a:lnTo>
                    <a:pt x="18" y="14533"/>
                  </a:lnTo>
                  <a:lnTo>
                    <a:pt x="22" y="14540"/>
                  </a:lnTo>
                  <a:lnTo>
                    <a:pt x="1159" y="16465"/>
                  </a:lnTo>
                  <a:lnTo>
                    <a:pt x="1159" y="16465"/>
                  </a:lnTo>
                  <a:lnTo>
                    <a:pt x="47" y="14534"/>
                  </a:lnTo>
                  <a:lnTo>
                    <a:pt x="2655" y="11139"/>
                  </a:lnTo>
                  <a:lnTo>
                    <a:pt x="2662" y="11129"/>
                  </a:lnTo>
                  <a:lnTo>
                    <a:pt x="2655" y="11115"/>
                  </a:lnTo>
                  <a:lnTo>
                    <a:pt x="62" y="7096"/>
                  </a:lnTo>
                  <a:lnTo>
                    <a:pt x="62" y="7096"/>
                  </a:lnTo>
                  <a:lnTo>
                    <a:pt x="2690" y="3422"/>
                  </a:lnTo>
                  <a:lnTo>
                    <a:pt x="2697" y="3411"/>
                  </a:lnTo>
                  <a:lnTo>
                    <a:pt x="2690" y="340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3192;p46">
              <a:extLst>
                <a:ext uri="{FF2B5EF4-FFF2-40B4-BE49-F238E27FC236}">
                  <a16:creationId xmlns:a16="http://schemas.microsoft.com/office/drawing/2014/main" id="{147B67B4-53E9-4641-94E8-CBEEDCE028CA}"/>
                </a:ext>
              </a:extLst>
            </p:cNvPr>
            <p:cNvSpPr/>
            <p:nvPr/>
          </p:nvSpPr>
          <p:spPr>
            <a:xfrm>
              <a:off x="3202396" y="3798060"/>
              <a:ext cx="153830" cy="557168"/>
            </a:xfrm>
            <a:custGeom>
              <a:avLst/>
              <a:gdLst/>
              <a:ahLst/>
              <a:cxnLst/>
              <a:rect l="l" t="t" r="r" b="b"/>
              <a:pathLst>
                <a:path w="2468" h="8939" extrusionOk="0">
                  <a:moveTo>
                    <a:pt x="2447" y="1"/>
                  </a:moveTo>
                  <a:lnTo>
                    <a:pt x="2447" y="1"/>
                  </a:lnTo>
                  <a:cubicBezTo>
                    <a:pt x="2039" y="599"/>
                    <a:pt x="1628" y="1190"/>
                    <a:pt x="1224" y="1791"/>
                  </a:cubicBezTo>
                  <a:lnTo>
                    <a:pt x="11" y="3585"/>
                  </a:lnTo>
                  <a:lnTo>
                    <a:pt x="0" y="3599"/>
                  </a:lnTo>
                  <a:lnTo>
                    <a:pt x="11" y="3612"/>
                  </a:lnTo>
                  <a:cubicBezTo>
                    <a:pt x="807" y="4695"/>
                    <a:pt x="1621" y="5761"/>
                    <a:pt x="2428" y="6841"/>
                  </a:cubicBezTo>
                  <a:lnTo>
                    <a:pt x="2428" y="6841"/>
                  </a:lnTo>
                  <a:cubicBezTo>
                    <a:pt x="2102" y="7535"/>
                    <a:pt x="1782" y="8237"/>
                    <a:pt x="1459" y="8938"/>
                  </a:cubicBezTo>
                  <a:cubicBezTo>
                    <a:pt x="1797" y="8240"/>
                    <a:pt x="2133" y="7542"/>
                    <a:pt x="2464" y="6844"/>
                  </a:cubicBezTo>
                  <a:lnTo>
                    <a:pt x="2468" y="6834"/>
                  </a:lnTo>
                  <a:lnTo>
                    <a:pt x="2461" y="6827"/>
                  </a:lnTo>
                  <a:cubicBezTo>
                    <a:pt x="1659" y="5749"/>
                    <a:pt x="871" y="4665"/>
                    <a:pt x="62" y="3594"/>
                  </a:cubicBezTo>
                  <a:lnTo>
                    <a:pt x="62" y="3594"/>
                  </a:lnTo>
                  <a:lnTo>
                    <a:pt x="1251" y="1808"/>
                  </a:lnTo>
                  <a:cubicBezTo>
                    <a:pt x="1656" y="1210"/>
                    <a:pt x="2050" y="606"/>
                    <a:pt x="2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3193;p46">
              <a:extLst>
                <a:ext uri="{FF2B5EF4-FFF2-40B4-BE49-F238E27FC236}">
                  <a16:creationId xmlns:a16="http://schemas.microsoft.com/office/drawing/2014/main" id="{56EEEAD0-F64E-48EC-8422-A1BEB94692A6}"/>
                </a:ext>
              </a:extLst>
            </p:cNvPr>
            <p:cNvSpPr/>
            <p:nvPr/>
          </p:nvSpPr>
          <p:spPr>
            <a:xfrm>
              <a:off x="3204515" y="3790331"/>
              <a:ext cx="151961" cy="564024"/>
            </a:xfrm>
            <a:custGeom>
              <a:avLst/>
              <a:gdLst/>
              <a:ahLst/>
              <a:cxnLst/>
              <a:rect l="l" t="t" r="r" b="b"/>
              <a:pathLst>
                <a:path w="2438" h="9049" extrusionOk="0">
                  <a:moveTo>
                    <a:pt x="1" y="0"/>
                  </a:moveTo>
                  <a:lnTo>
                    <a:pt x="1197" y="1587"/>
                  </a:lnTo>
                  <a:lnTo>
                    <a:pt x="2385" y="3153"/>
                  </a:lnTo>
                  <a:lnTo>
                    <a:pt x="2385" y="3153"/>
                  </a:lnTo>
                  <a:cubicBezTo>
                    <a:pt x="1983" y="3898"/>
                    <a:pt x="1588" y="4647"/>
                    <a:pt x="1193" y="5399"/>
                  </a:cubicBezTo>
                  <a:lnTo>
                    <a:pt x="4" y="7670"/>
                  </a:lnTo>
                  <a:lnTo>
                    <a:pt x="1" y="7676"/>
                  </a:lnTo>
                  <a:lnTo>
                    <a:pt x="8" y="7683"/>
                  </a:lnTo>
                  <a:lnTo>
                    <a:pt x="1055" y="9049"/>
                  </a:lnTo>
                  <a:lnTo>
                    <a:pt x="37" y="7673"/>
                  </a:lnTo>
                  <a:lnTo>
                    <a:pt x="1235" y="5423"/>
                  </a:lnTo>
                  <a:cubicBezTo>
                    <a:pt x="1639" y="4673"/>
                    <a:pt x="2036" y="3916"/>
                    <a:pt x="2430" y="3159"/>
                  </a:cubicBezTo>
                  <a:lnTo>
                    <a:pt x="2437" y="3145"/>
                  </a:lnTo>
                  <a:lnTo>
                    <a:pt x="2430" y="3135"/>
                  </a:lnTo>
                  <a:lnTo>
                    <a:pt x="1221" y="1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3194;p46">
              <a:extLst>
                <a:ext uri="{FF2B5EF4-FFF2-40B4-BE49-F238E27FC236}">
                  <a16:creationId xmlns:a16="http://schemas.microsoft.com/office/drawing/2014/main" id="{43F16FC4-5A4F-43C0-ABA0-B38F432F1DF0}"/>
                </a:ext>
              </a:extLst>
            </p:cNvPr>
            <p:cNvSpPr/>
            <p:nvPr/>
          </p:nvSpPr>
          <p:spPr>
            <a:xfrm>
              <a:off x="3038842" y="3769450"/>
              <a:ext cx="168291" cy="22439"/>
            </a:xfrm>
            <a:custGeom>
              <a:avLst/>
              <a:gdLst/>
              <a:ahLst/>
              <a:cxnLst/>
              <a:rect l="l" t="t" r="r" b="b"/>
              <a:pathLst>
                <a:path w="2700" h="360" extrusionOk="0">
                  <a:moveTo>
                    <a:pt x="36" y="0"/>
                  </a:moveTo>
                  <a:cubicBezTo>
                    <a:pt x="18" y="0"/>
                    <a:pt x="4" y="10"/>
                    <a:pt x="4" y="24"/>
                  </a:cubicBezTo>
                  <a:cubicBezTo>
                    <a:pt x="1" y="38"/>
                    <a:pt x="11" y="52"/>
                    <a:pt x="29" y="55"/>
                  </a:cubicBezTo>
                  <a:lnTo>
                    <a:pt x="2655" y="360"/>
                  </a:lnTo>
                  <a:lnTo>
                    <a:pt x="2659" y="360"/>
                  </a:lnTo>
                  <a:cubicBezTo>
                    <a:pt x="2660" y="360"/>
                    <a:pt x="2661" y="360"/>
                    <a:pt x="2662" y="360"/>
                  </a:cubicBezTo>
                  <a:cubicBezTo>
                    <a:pt x="2697" y="360"/>
                    <a:pt x="2699" y="308"/>
                    <a:pt x="2662" y="30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3195;p46">
              <a:extLst>
                <a:ext uri="{FF2B5EF4-FFF2-40B4-BE49-F238E27FC236}">
                  <a16:creationId xmlns:a16="http://schemas.microsoft.com/office/drawing/2014/main" id="{187FBFB5-FAF4-42EA-8960-A2CD74ADA1D6}"/>
                </a:ext>
              </a:extLst>
            </p:cNvPr>
            <p:cNvSpPr/>
            <p:nvPr/>
          </p:nvSpPr>
          <p:spPr>
            <a:xfrm>
              <a:off x="3038842" y="3974890"/>
              <a:ext cx="167044" cy="49428"/>
            </a:xfrm>
            <a:custGeom>
              <a:avLst/>
              <a:gdLst/>
              <a:ahLst/>
              <a:cxnLst/>
              <a:rect l="l" t="t" r="r" b="b"/>
              <a:pathLst>
                <a:path w="2680" h="793" extrusionOk="0">
                  <a:moveTo>
                    <a:pt x="34" y="1"/>
                  </a:moveTo>
                  <a:cubicBezTo>
                    <a:pt x="22" y="1"/>
                    <a:pt x="11" y="10"/>
                    <a:pt x="8" y="22"/>
                  </a:cubicBezTo>
                  <a:cubicBezTo>
                    <a:pt x="1" y="36"/>
                    <a:pt x="11" y="50"/>
                    <a:pt x="25" y="57"/>
                  </a:cubicBezTo>
                  <a:lnTo>
                    <a:pt x="2635" y="789"/>
                  </a:lnTo>
                  <a:lnTo>
                    <a:pt x="2645" y="789"/>
                  </a:lnTo>
                  <a:lnTo>
                    <a:pt x="2645" y="793"/>
                  </a:lnTo>
                  <a:cubicBezTo>
                    <a:pt x="2673" y="789"/>
                    <a:pt x="2679" y="748"/>
                    <a:pt x="2652" y="737"/>
                  </a:cubicBezTo>
                  <a:lnTo>
                    <a:pt x="39" y="1"/>
                  </a:lnTo>
                  <a:cubicBezTo>
                    <a:pt x="37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3196;p46">
              <a:extLst>
                <a:ext uri="{FF2B5EF4-FFF2-40B4-BE49-F238E27FC236}">
                  <a16:creationId xmlns:a16="http://schemas.microsoft.com/office/drawing/2014/main" id="{201C9DEC-0D13-4D0F-BE1E-23CA9C878FAD}"/>
                </a:ext>
              </a:extLst>
            </p:cNvPr>
            <p:cNvSpPr/>
            <p:nvPr/>
          </p:nvSpPr>
          <p:spPr>
            <a:xfrm>
              <a:off x="3201274" y="3984800"/>
              <a:ext cx="156137" cy="39330"/>
            </a:xfrm>
            <a:custGeom>
              <a:avLst/>
              <a:gdLst/>
              <a:ahLst/>
              <a:cxnLst/>
              <a:rect l="l" t="t" r="r" b="b"/>
              <a:pathLst>
                <a:path w="2505" h="631" extrusionOk="0">
                  <a:moveTo>
                    <a:pt x="2468" y="1"/>
                  </a:moveTo>
                  <a:cubicBezTo>
                    <a:pt x="2466" y="1"/>
                    <a:pt x="2464" y="1"/>
                    <a:pt x="2462" y="1"/>
                  </a:cubicBezTo>
                  <a:lnTo>
                    <a:pt x="32" y="575"/>
                  </a:lnTo>
                  <a:cubicBezTo>
                    <a:pt x="1" y="585"/>
                    <a:pt x="4" y="630"/>
                    <a:pt x="39" y="630"/>
                  </a:cubicBezTo>
                  <a:lnTo>
                    <a:pt x="42" y="630"/>
                  </a:lnTo>
                  <a:lnTo>
                    <a:pt x="2472" y="57"/>
                  </a:lnTo>
                  <a:cubicBezTo>
                    <a:pt x="2504" y="47"/>
                    <a:pt x="2497" y="1"/>
                    <a:pt x="246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3197;p46">
              <a:extLst>
                <a:ext uri="{FF2B5EF4-FFF2-40B4-BE49-F238E27FC236}">
                  <a16:creationId xmlns:a16="http://schemas.microsoft.com/office/drawing/2014/main" id="{51C08E8C-8A03-49F4-BB26-B41AA02DE2BD}"/>
                </a:ext>
              </a:extLst>
            </p:cNvPr>
            <p:cNvSpPr/>
            <p:nvPr/>
          </p:nvSpPr>
          <p:spPr>
            <a:xfrm>
              <a:off x="3038405" y="4233123"/>
              <a:ext cx="169662" cy="37460"/>
            </a:xfrm>
            <a:custGeom>
              <a:avLst/>
              <a:gdLst/>
              <a:ahLst/>
              <a:cxnLst/>
              <a:rect l="l" t="t" r="r" b="b"/>
              <a:pathLst>
                <a:path w="2722" h="601" extrusionOk="0">
                  <a:moveTo>
                    <a:pt x="34" y="1"/>
                  </a:moveTo>
                  <a:cubicBezTo>
                    <a:pt x="7" y="1"/>
                    <a:pt x="1" y="48"/>
                    <a:pt x="32" y="54"/>
                  </a:cubicBezTo>
                  <a:lnTo>
                    <a:pt x="2680" y="600"/>
                  </a:lnTo>
                  <a:lnTo>
                    <a:pt x="2683" y="600"/>
                  </a:lnTo>
                  <a:cubicBezTo>
                    <a:pt x="2714" y="600"/>
                    <a:pt x="2721" y="555"/>
                    <a:pt x="2690" y="545"/>
                  </a:cubicBezTo>
                  <a:lnTo>
                    <a:pt x="43" y="2"/>
                  </a:lnTo>
                  <a:cubicBezTo>
                    <a:pt x="40" y="1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3198;p46">
              <a:extLst>
                <a:ext uri="{FF2B5EF4-FFF2-40B4-BE49-F238E27FC236}">
                  <a16:creationId xmlns:a16="http://schemas.microsoft.com/office/drawing/2014/main" id="{1EEF71EE-CF62-4B5B-9C99-9FD6ECC46419}"/>
                </a:ext>
              </a:extLst>
            </p:cNvPr>
            <p:cNvSpPr/>
            <p:nvPr/>
          </p:nvSpPr>
          <p:spPr>
            <a:xfrm>
              <a:off x="3203019" y="4222839"/>
              <a:ext cx="152584" cy="47932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2417" y="0"/>
                  </a:moveTo>
                  <a:cubicBezTo>
                    <a:pt x="2414" y="0"/>
                    <a:pt x="2412" y="1"/>
                    <a:pt x="2410" y="1"/>
                  </a:cubicBezTo>
                  <a:lnTo>
                    <a:pt x="32" y="713"/>
                  </a:lnTo>
                  <a:cubicBezTo>
                    <a:pt x="1" y="720"/>
                    <a:pt x="7" y="769"/>
                    <a:pt x="42" y="769"/>
                  </a:cubicBezTo>
                  <a:cubicBezTo>
                    <a:pt x="42" y="769"/>
                    <a:pt x="45" y="765"/>
                    <a:pt x="49" y="765"/>
                  </a:cubicBezTo>
                  <a:lnTo>
                    <a:pt x="2423" y="53"/>
                  </a:lnTo>
                  <a:cubicBezTo>
                    <a:pt x="2437" y="50"/>
                    <a:pt x="2448" y="32"/>
                    <a:pt x="2444" y="19"/>
                  </a:cubicBezTo>
                  <a:cubicBezTo>
                    <a:pt x="2438" y="7"/>
                    <a:pt x="2428" y="0"/>
                    <a:pt x="24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3199;p46">
              <a:extLst>
                <a:ext uri="{FF2B5EF4-FFF2-40B4-BE49-F238E27FC236}">
                  <a16:creationId xmlns:a16="http://schemas.microsoft.com/office/drawing/2014/main" id="{1AFB4553-1E3B-40CB-A77F-9B8B80A6AC8F}"/>
                </a:ext>
              </a:extLst>
            </p:cNvPr>
            <p:cNvSpPr/>
            <p:nvPr/>
          </p:nvSpPr>
          <p:spPr>
            <a:xfrm>
              <a:off x="3202146" y="3698145"/>
              <a:ext cx="155202" cy="101723"/>
            </a:xfrm>
            <a:custGeom>
              <a:avLst/>
              <a:gdLst/>
              <a:ahLst/>
              <a:cxnLst/>
              <a:rect l="l" t="t" r="r" b="b"/>
              <a:pathLst>
                <a:path w="2490" h="1632" extrusionOk="0">
                  <a:moveTo>
                    <a:pt x="596" y="1"/>
                  </a:moveTo>
                  <a:cubicBezTo>
                    <a:pt x="585" y="1"/>
                    <a:pt x="576" y="8"/>
                    <a:pt x="571" y="21"/>
                  </a:cubicBezTo>
                  <a:lnTo>
                    <a:pt x="1" y="1500"/>
                  </a:lnTo>
                  <a:lnTo>
                    <a:pt x="2451" y="1631"/>
                  </a:lnTo>
                  <a:lnTo>
                    <a:pt x="2455" y="1628"/>
                  </a:lnTo>
                  <a:cubicBezTo>
                    <a:pt x="2489" y="1624"/>
                    <a:pt x="2489" y="1580"/>
                    <a:pt x="2455" y="1573"/>
                  </a:cubicBezTo>
                  <a:lnTo>
                    <a:pt x="80" y="1452"/>
                  </a:lnTo>
                  <a:lnTo>
                    <a:pt x="623" y="38"/>
                  </a:lnTo>
                  <a:cubicBezTo>
                    <a:pt x="630" y="24"/>
                    <a:pt x="623" y="10"/>
                    <a:pt x="609" y="4"/>
                  </a:cubicBezTo>
                  <a:cubicBezTo>
                    <a:pt x="605" y="2"/>
                    <a:pt x="600" y="1"/>
                    <a:pt x="5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3200;p46">
              <a:extLst>
                <a:ext uri="{FF2B5EF4-FFF2-40B4-BE49-F238E27FC236}">
                  <a16:creationId xmlns:a16="http://schemas.microsoft.com/office/drawing/2014/main" id="{1A3FCEF4-6783-4F0F-AF16-FE6D19860AF9}"/>
                </a:ext>
              </a:extLst>
            </p:cNvPr>
            <p:cNvSpPr/>
            <p:nvPr/>
          </p:nvSpPr>
          <p:spPr>
            <a:xfrm>
              <a:off x="3203891" y="3786030"/>
              <a:ext cx="3490" cy="569198"/>
            </a:xfrm>
            <a:custGeom>
              <a:avLst/>
              <a:gdLst/>
              <a:ahLst/>
              <a:cxnLst/>
              <a:rect l="l" t="t" r="r" b="b"/>
              <a:pathLst>
                <a:path w="56" h="9132" extrusionOk="0">
                  <a:moveTo>
                    <a:pt x="0" y="0"/>
                  </a:moveTo>
                  <a:lnTo>
                    <a:pt x="0" y="9131"/>
                  </a:lnTo>
                  <a:lnTo>
                    <a:pt x="56" y="913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3201;p46">
              <a:extLst>
                <a:ext uri="{FF2B5EF4-FFF2-40B4-BE49-F238E27FC236}">
                  <a16:creationId xmlns:a16="http://schemas.microsoft.com/office/drawing/2014/main" id="{8A40216A-80CC-4EC6-8C65-F407249C2CD7}"/>
                </a:ext>
              </a:extLst>
            </p:cNvPr>
            <p:cNvSpPr/>
            <p:nvPr/>
          </p:nvSpPr>
          <p:spPr>
            <a:xfrm>
              <a:off x="3339584" y="3983554"/>
              <a:ext cx="92498" cy="371674"/>
            </a:xfrm>
            <a:custGeom>
              <a:avLst/>
              <a:gdLst/>
              <a:ahLst/>
              <a:cxnLst/>
              <a:rect l="l" t="t" r="r" b="b"/>
              <a:pathLst>
                <a:path w="1484" h="5963" extrusionOk="0">
                  <a:moveTo>
                    <a:pt x="1483" y="1"/>
                  </a:moveTo>
                  <a:lnTo>
                    <a:pt x="1" y="1459"/>
                  </a:lnTo>
                  <a:lnTo>
                    <a:pt x="1" y="5962"/>
                  </a:lnTo>
                  <a:lnTo>
                    <a:pt x="1483" y="596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3202;p46">
              <a:extLst>
                <a:ext uri="{FF2B5EF4-FFF2-40B4-BE49-F238E27FC236}">
                  <a16:creationId xmlns:a16="http://schemas.microsoft.com/office/drawing/2014/main" id="{80875C80-3C32-4553-B8A0-AE65FBB64DFB}"/>
                </a:ext>
              </a:extLst>
            </p:cNvPr>
            <p:cNvSpPr/>
            <p:nvPr/>
          </p:nvSpPr>
          <p:spPr>
            <a:xfrm>
              <a:off x="3332915" y="3983554"/>
              <a:ext cx="99167" cy="371674"/>
            </a:xfrm>
            <a:custGeom>
              <a:avLst/>
              <a:gdLst/>
              <a:ahLst/>
              <a:cxnLst/>
              <a:rect l="l" t="t" r="r" b="b"/>
              <a:pathLst>
                <a:path w="1591" h="5963" extrusionOk="0">
                  <a:moveTo>
                    <a:pt x="1590" y="1"/>
                  </a:moveTo>
                  <a:lnTo>
                    <a:pt x="1590" y="1"/>
                  </a:lnTo>
                  <a:cubicBezTo>
                    <a:pt x="1324" y="225"/>
                    <a:pt x="1065" y="453"/>
                    <a:pt x="806" y="685"/>
                  </a:cubicBezTo>
                  <a:cubicBezTo>
                    <a:pt x="547" y="913"/>
                    <a:pt x="294" y="1151"/>
                    <a:pt x="42" y="1390"/>
                  </a:cubicBezTo>
                  <a:lnTo>
                    <a:pt x="14" y="1414"/>
                  </a:lnTo>
                  <a:lnTo>
                    <a:pt x="14" y="1459"/>
                  </a:lnTo>
                  <a:cubicBezTo>
                    <a:pt x="4" y="1832"/>
                    <a:pt x="1" y="2209"/>
                    <a:pt x="1" y="2586"/>
                  </a:cubicBezTo>
                  <a:cubicBezTo>
                    <a:pt x="1" y="2959"/>
                    <a:pt x="1" y="3336"/>
                    <a:pt x="11" y="3712"/>
                  </a:cubicBezTo>
                  <a:cubicBezTo>
                    <a:pt x="14" y="4086"/>
                    <a:pt x="25" y="4462"/>
                    <a:pt x="42" y="4839"/>
                  </a:cubicBezTo>
                  <a:cubicBezTo>
                    <a:pt x="49" y="5022"/>
                    <a:pt x="59" y="5212"/>
                    <a:pt x="70" y="5399"/>
                  </a:cubicBezTo>
                  <a:cubicBezTo>
                    <a:pt x="80" y="5586"/>
                    <a:pt x="90" y="5772"/>
                    <a:pt x="108" y="5962"/>
                  </a:cubicBezTo>
                  <a:cubicBezTo>
                    <a:pt x="125" y="5776"/>
                    <a:pt x="135" y="5586"/>
                    <a:pt x="146" y="5399"/>
                  </a:cubicBezTo>
                  <a:cubicBezTo>
                    <a:pt x="156" y="5212"/>
                    <a:pt x="167" y="5026"/>
                    <a:pt x="173" y="4839"/>
                  </a:cubicBezTo>
                  <a:cubicBezTo>
                    <a:pt x="191" y="4462"/>
                    <a:pt x="198" y="4086"/>
                    <a:pt x="205" y="3712"/>
                  </a:cubicBezTo>
                  <a:cubicBezTo>
                    <a:pt x="215" y="3336"/>
                    <a:pt x="218" y="2959"/>
                    <a:pt x="215" y="2586"/>
                  </a:cubicBezTo>
                  <a:cubicBezTo>
                    <a:pt x="215" y="2221"/>
                    <a:pt x="212" y="1857"/>
                    <a:pt x="202" y="1496"/>
                  </a:cubicBezTo>
                  <a:lnTo>
                    <a:pt x="202" y="1496"/>
                  </a:lnTo>
                  <a:cubicBezTo>
                    <a:pt x="437" y="1256"/>
                    <a:pt x="666" y="1017"/>
                    <a:pt x="892" y="775"/>
                  </a:cubicBezTo>
                  <a:cubicBezTo>
                    <a:pt x="1131" y="519"/>
                    <a:pt x="1362" y="263"/>
                    <a:pt x="15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3203;p46">
              <a:extLst>
                <a:ext uri="{FF2B5EF4-FFF2-40B4-BE49-F238E27FC236}">
                  <a16:creationId xmlns:a16="http://schemas.microsoft.com/office/drawing/2014/main" id="{AA315CC3-7A92-46FE-9299-DCBCBE442187}"/>
                </a:ext>
              </a:extLst>
            </p:cNvPr>
            <p:cNvSpPr/>
            <p:nvPr/>
          </p:nvSpPr>
          <p:spPr>
            <a:xfrm>
              <a:off x="3455705" y="2993068"/>
              <a:ext cx="184933" cy="1362160"/>
            </a:xfrm>
            <a:custGeom>
              <a:avLst/>
              <a:gdLst/>
              <a:ahLst/>
              <a:cxnLst/>
              <a:rect l="l" t="t" r="r" b="b"/>
              <a:pathLst>
                <a:path w="2967" h="21854" extrusionOk="0">
                  <a:moveTo>
                    <a:pt x="1" y="0"/>
                  </a:moveTo>
                  <a:lnTo>
                    <a:pt x="1" y="21853"/>
                  </a:lnTo>
                  <a:lnTo>
                    <a:pt x="2966" y="21853"/>
                  </a:lnTo>
                  <a:lnTo>
                    <a:pt x="2966" y="29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3204;p46">
              <a:extLst>
                <a:ext uri="{FF2B5EF4-FFF2-40B4-BE49-F238E27FC236}">
                  <a16:creationId xmlns:a16="http://schemas.microsoft.com/office/drawing/2014/main" id="{DC180209-BC26-464C-94D9-89C661E87702}"/>
                </a:ext>
              </a:extLst>
            </p:cNvPr>
            <p:cNvSpPr/>
            <p:nvPr/>
          </p:nvSpPr>
          <p:spPr>
            <a:xfrm>
              <a:off x="3449035" y="2983781"/>
              <a:ext cx="191602" cy="1371447"/>
            </a:xfrm>
            <a:custGeom>
              <a:avLst/>
              <a:gdLst/>
              <a:ahLst/>
              <a:cxnLst/>
              <a:rect l="l" t="t" r="r" b="b"/>
              <a:pathLst>
                <a:path w="3074" h="22003" extrusionOk="0">
                  <a:moveTo>
                    <a:pt x="45" y="0"/>
                  </a:moveTo>
                  <a:lnTo>
                    <a:pt x="45" y="149"/>
                  </a:lnTo>
                  <a:cubicBezTo>
                    <a:pt x="28" y="1970"/>
                    <a:pt x="14" y="3792"/>
                    <a:pt x="7" y="5613"/>
                  </a:cubicBezTo>
                  <a:cubicBezTo>
                    <a:pt x="4" y="7431"/>
                    <a:pt x="1" y="9253"/>
                    <a:pt x="4" y="11074"/>
                  </a:cubicBezTo>
                  <a:cubicBezTo>
                    <a:pt x="11" y="12895"/>
                    <a:pt x="11" y="14717"/>
                    <a:pt x="32" y="16538"/>
                  </a:cubicBezTo>
                  <a:cubicBezTo>
                    <a:pt x="45" y="18360"/>
                    <a:pt x="70" y="20181"/>
                    <a:pt x="108" y="22002"/>
                  </a:cubicBezTo>
                  <a:cubicBezTo>
                    <a:pt x="142" y="20181"/>
                    <a:pt x="166" y="18360"/>
                    <a:pt x="177" y="16542"/>
                  </a:cubicBezTo>
                  <a:cubicBezTo>
                    <a:pt x="201" y="14720"/>
                    <a:pt x="198" y="12895"/>
                    <a:pt x="204" y="11077"/>
                  </a:cubicBezTo>
                  <a:cubicBezTo>
                    <a:pt x="215" y="9256"/>
                    <a:pt x="204" y="7435"/>
                    <a:pt x="201" y="5613"/>
                  </a:cubicBezTo>
                  <a:cubicBezTo>
                    <a:pt x="201" y="3840"/>
                    <a:pt x="185" y="2066"/>
                    <a:pt x="168" y="293"/>
                  </a:cubicBezTo>
                  <a:lnTo>
                    <a:pt x="168" y="293"/>
                  </a:lnTo>
                  <a:cubicBezTo>
                    <a:pt x="631" y="741"/>
                    <a:pt x="1097" y="1185"/>
                    <a:pt x="1563" y="1628"/>
                  </a:cubicBezTo>
                  <a:lnTo>
                    <a:pt x="3073" y="3063"/>
                  </a:lnTo>
                  <a:lnTo>
                    <a:pt x="1615" y="1580"/>
                  </a:lnTo>
                  <a:cubicBezTo>
                    <a:pt x="1127" y="1086"/>
                    <a:pt x="640" y="591"/>
                    <a:pt x="149" y="10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3205;p46">
              <a:extLst>
                <a:ext uri="{FF2B5EF4-FFF2-40B4-BE49-F238E27FC236}">
                  <a16:creationId xmlns:a16="http://schemas.microsoft.com/office/drawing/2014/main" id="{E3462347-4E12-49F8-9AE9-8CE0288D5C85}"/>
                </a:ext>
              </a:extLst>
            </p:cNvPr>
            <p:cNvSpPr/>
            <p:nvPr/>
          </p:nvSpPr>
          <p:spPr>
            <a:xfrm>
              <a:off x="3428778" y="3112617"/>
              <a:ext cx="285908" cy="1242611"/>
            </a:xfrm>
            <a:custGeom>
              <a:avLst/>
              <a:gdLst/>
              <a:ahLst/>
              <a:cxnLst/>
              <a:rect l="l" t="t" r="r" b="b"/>
              <a:pathLst>
                <a:path w="4587" h="19936" extrusionOk="0">
                  <a:moveTo>
                    <a:pt x="1" y="0"/>
                  </a:moveTo>
                  <a:lnTo>
                    <a:pt x="1" y="19935"/>
                  </a:lnTo>
                  <a:lnTo>
                    <a:pt x="4587" y="19935"/>
                  </a:lnTo>
                  <a:lnTo>
                    <a:pt x="4587" y="45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3206;p46">
              <a:extLst>
                <a:ext uri="{FF2B5EF4-FFF2-40B4-BE49-F238E27FC236}">
                  <a16:creationId xmlns:a16="http://schemas.microsoft.com/office/drawing/2014/main" id="{3D91B08B-82EA-453E-92A3-71E44B3F174F}"/>
                </a:ext>
              </a:extLst>
            </p:cNvPr>
            <p:cNvSpPr/>
            <p:nvPr/>
          </p:nvSpPr>
          <p:spPr>
            <a:xfrm>
              <a:off x="3445296" y="4286228"/>
              <a:ext cx="79097" cy="6981"/>
            </a:xfrm>
            <a:custGeom>
              <a:avLst/>
              <a:gdLst/>
              <a:ahLst/>
              <a:cxnLst/>
              <a:rect l="l" t="t" r="r" b="b"/>
              <a:pathLst>
                <a:path w="1269" h="112" extrusionOk="0">
                  <a:moveTo>
                    <a:pt x="72" y="0"/>
                  </a:moveTo>
                  <a:cubicBezTo>
                    <a:pt x="0" y="0"/>
                    <a:pt x="0" y="111"/>
                    <a:pt x="72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1191" y="111"/>
                  </a:lnTo>
                  <a:cubicBezTo>
                    <a:pt x="1193" y="111"/>
                    <a:pt x="1195" y="111"/>
                    <a:pt x="1197" y="111"/>
                  </a:cubicBezTo>
                  <a:cubicBezTo>
                    <a:pt x="1268" y="111"/>
                    <a:pt x="1268" y="0"/>
                    <a:pt x="1197" y="0"/>
                  </a:cubicBezTo>
                  <a:cubicBezTo>
                    <a:pt x="1195" y="0"/>
                    <a:pt x="1193" y="0"/>
                    <a:pt x="1191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3207;p46">
              <a:extLst>
                <a:ext uri="{FF2B5EF4-FFF2-40B4-BE49-F238E27FC236}">
                  <a16:creationId xmlns:a16="http://schemas.microsoft.com/office/drawing/2014/main" id="{3CE3E1AF-13F6-4457-8E42-890DB41734A4}"/>
                </a:ext>
              </a:extLst>
            </p:cNvPr>
            <p:cNvSpPr/>
            <p:nvPr/>
          </p:nvSpPr>
          <p:spPr>
            <a:xfrm>
              <a:off x="3445296" y="4220719"/>
              <a:ext cx="79097" cy="6794"/>
            </a:xfrm>
            <a:custGeom>
              <a:avLst/>
              <a:gdLst/>
              <a:ahLst/>
              <a:cxnLst/>
              <a:rect l="l" t="t" r="r" b="b"/>
              <a:pathLst>
                <a:path w="1269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191" y="108"/>
                  </a:lnTo>
                  <a:cubicBezTo>
                    <a:pt x="1193" y="108"/>
                    <a:pt x="1195" y="108"/>
                    <a:pt x="1197" y="108"/>
                  </a:cubicBezTo>
                  <a:cubicBezTo>
                    <a:pt x="1268" y="108"/>
                    <a:pt x="1268" y="0"/>
                    <a:pt x="1197" y="0"/>
                  </a:cubicBezTo>
                  <a:cubicBezTo>
                    <a:pt x="1195" y="0"/>
                    <a:pt x="1193" y="1"/>
                    <a:pt x="1191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3208;p46">
              <a:extLst>
                <a:ext uri="{FF2B5EF4-FFF2-40B4-BE49-F238E27FC236}">
                  <a16:creationId xmlns:a16="http://schemas.microsoft.com/office/drawing/2014/main" id="{853E032E-1B11-42C0-A6DF-54806D8E4B67}"/>
                </a:ext>
              </a:extLst>
            </p:cNvPr>
            <p:cNvSpPr/>
            <p:nvPr/>
          </p:nvSpPr>
          <p:spPr>
            <a:xfrm>
              <a:off x="3445607" y="4155024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3209;p46">
              <a:extLst>
                <a:ext uri="{FF2B5EF4-FFF2-40B4-BE49-F238E27FC236}">
                  <a16:creationId xmlns:a16="http://schemas.microsoft.com/office/drawing/2014/main" id="{BB615AD4-A32D-4B68-82BC-6A49E2995021}"/>
                </a:ext>
              </a:extLst>
            </p:cNvPr>
            <p:cNvSpPr/>
            <p:nvPr/>
          </p:nvSpPr>
          <p:spPr>
            <a:xfrm>
              <a:off x="3445607" y="4089515"/>
              <a:ext cx="78473" cy="6794"/>
            </a:xfrm>
            <a:custGeom>
              <a:avLst/>
              <a:gdLst/>
              <a:ahLst/>
              <a:cxnLst/>
              <a:rect l="l" t="t" r="r" b="b"/>
              <a:pathLst>
                <a:path w="1259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1186" y="108"/>
                  </a:lnTo>
                  <a:cubicBezTo>
                    <a:pt x="1258" y="108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3210;p46">
              <a:extLst>
                <a:ext uri="{FF2B5EF4-FFF2-40B4-BE49-F238E27FC236}">
                  <a16:creationId xmlns:a16="http://schemas.microsoft.com/office/drawing/2014/main" id="{6D31C8CA-CE3A-4E7E-8DD2-80AEA0489D6B}"/>
                </a:ext>
              </a:extLst>
            </p:cNvPr>
            <p:cNvSpPr/>
            <p:nvPr/>
          </p:nvSpPr>
          <p:spPr>
            <a:xfrm>
              <a:off x="3445607" y="4023819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3211;p46">
              <a:extLst>
                <a:ext uri="{FF2B5EF4-FFF2-40B4-BE49-F238E27FC236}">
                  <a16:creationId xmlns:a16="http://schemas.microsoft.com/office/drawing/2014/main" id="{A37CA138-31AB-4389-ADAD-B191D357D2AE}"/>
                </a:ext>
              </a:extLst>
            </p:cNvPr>
            <p:cNvSpPr/>
            <p:nvPr/>
          </p:nvSpPr>
          <p:spPr>
            <a:xfrm>
              <a:off x="3428778" y="3193147"/>
              <a:ext cx="285908" cy="280797"/>
            </a:xfrm>
            <a:custGeom>
              <a:avLst/>
              <a:gdLst/>
              <a:ahLst/>
              <a:cxnLst/>
              <a:rect l="l" t="t" r="r" b="b"/>
              <a:pathLst>
                <a:path w="4587" h="4505" extrusionOk="0">
                  <a:moveTo>
                    <a:pt x="1" y="1"/>
                  </a:moveTo>
                  <a:lnTo>
                    <a:pt x="1" y="1"/>
                  </a:lnTo>
                  <a:cubicBezTo>
                    <a:pt x="706" y="813"/>
                    <a:pt x="1452" y="1580"/>
                    <a:pt x="2219" y="2330"/>
                  </a:cubicBezTo>
                  <a:cubicBezTo>
                    <a:pt x="2983" y="3080"/>
                    <a:pt x="3761" y="3813"/>
                    <a:pt x="4587" y="4504"/>
                  </a:cubicBezTo>
                  <a:cubicBezTo>
                    <a:pt x="3882" y="3692"/>
                    <a:pt x="3135" y="2925"/>
                    <a:pt x="2368" y="2175"/>
                  </a:cubicBezTo>
                  <a:cubicBezTo>
                    <a:pt x="1601" y="1428"/>
                    <a:pt x="823" y="692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3212;p46">
              <a:extLst>
                <a:ext uri="{FF2B5EF4-FFF2-40B4-BE49-F238E27FC236}">
                  <a16:creationId xmlns:a16="http://schemas.microsoft.com/office/drawing/2014/main" id="{5C175792-4EC4-4B1A-9184-AF352A36DF13}"/>
                </a:ext>
              </a:extLst>
            </p:cNvPr>
            <p:cNvSpPr/>
            <p:nvPr/>
          </p:nvSpPr>
          <p:spPr>
            <a:xfrm>
              <a:off x="3421672" y="3100338"/>
              <a:ext cx="293013" cy="1254890"/>
            </a:xfrm>
            <a:custGeom>
              <a:avLst/>
              <a:gdLst/>
              <a:ahLst/>
              <a:cxnLst/>
              <a:rect l="l" t="t" r="r" b="b"/>
              <a:pathLst>
                <a:path w="4701" h="20133" extrusionOk="0">
                  <a:moveTo>
                    <a:pt x="35" y="0"/>
                  </a:moveTo>
                  <a:lnTo>
                    <a:pt x="32" y="197"/>
                  </a:lnTo>
                  <a:cubicBezTo>
                    <a:pt x="14" y="1856"/>
                    <a:pt x="21" y="3519"/>
                    <a:pt x="11" y="5181"/>
                  </a:cubicBezTo>
                  <a:cubicBezTo>
                    <a:pt x="1" y="6843"/>
                    <a:pt x="11" y="8502"/>
                    <a:pt x="14" y="10165"/>
                  </a:cubicBezTo>
                  <a:lnTo>
                    <a:pt x="25" y="12657"/>
                  </a:lnTo>
                  <a:lnTo>
                    <a:pt x="46" y="15149"/>
                  </a:lnTo>
                  <a:cubicBezTo>
                    <a:pt x="59" y="16811"/>
                    <a:pt x="84" y="18473"/>
                    <a:pt x="115" y="20132"/>
                  </a:cubicBezTo>
                  <a:cubicBezTo>
                    <a:pt x="146" y="18473"/>
                    <a:pt x="170" y="16811"/>
                    <a:pt x="184" y="15152"/>
                  </a:cubicBezTo>
                  <a:lnTo>
                    <a:pt x="204" y="12660"/>
                  </a:lnTo>
                  <a:lnTo>
                    <a:pt x="211" y="10168"/>
                  </a:lnTo>
                  <a:cubicBezTo>
                    <a:pt x="215" y="8506"/>
                    <a:pt x="225" y="6843"/>
                    <a:pt x="215" y="5181"/>
                  </a:cubicBezTo>
                  <a:cubicBezTo>
                    <a:pt x="208" y="3587"/>
                    <a:pt x="211" y="1989"/>
                    <a:pt x="196" y="391"/>
                  </a:cubicBezTo>
                  <a:lnTo>
                    <a:pt x="196" y="391"/>
                  </a:lnTo>
                  <a:lnTo>
                    <a:pt x="2372" y="2485"/>
                  </a:lnTo>
                  <a:cubicBezTo>
                    <a:pt x="3146" y="3221"/>
                    <a:pt x="3920" y="3964"/>
                    <a:pt x="4701" y="4701"/>
                  </a:cubicBezTo>
                  <a:cubicBezTo>
                    <a:pt x="3954" y="3933"/>
                    <a:pt x="3198" y="3173"/>
                    <a:pt x="2444" y="2409"/>
                  </a:cubicBezTo>
                  <a:lnTo>
                    <a:pt x="170" y="13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3213;p46">
              <a:extLst>
                <a:ext uri="{FF2B5EF4-FFF2-40B4-BE49-F238E27FC236}">
                  <a16:creationId xmlns:a16="http://schemas.microsoft.com/office/drawing/2014/main" id="{8059A0D3-B5E8-4DA9-A2E2-93F58A52A34B}"/>
                </a:ext>
              </a:extLst>
            </p:cNvPr>
            <p:cNvSpPr/>
            <p:nvPr/>
          </p:nvSpPr>
          <p:spPr>
            <a:xfrm>
              <a:off x="3544899" y="3620980"/>
              <a:ext cx="223702" cy="734247"/>
            </a:xfrm>
            <a:custGeom>
              <a:avLst/>
              <a:gdLst/>
              <a:ahLst/>
              <a:cxnLst/>
              <a:rect l="l" t="t" r="r" b="b"/>
              <a:pathLst>
                <a:path w="3589" h="11780" extrusionOk="0">
                  <a:moveTo>
                    <a:pt x="1" y="1"/>
                  </a:moveTo>
                  <a:lnTo>
                    <a:pt x="1" y="11779"/>
                  </a:lnTo>
                  <a:lnTo>
                    <a:pt x="3588" y="11779"/>
                  </a:lnTo>
                  <a:lnTo>
                    <a:pt x="3588" y="3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3214;p46">
              <a:extLst>
                <a:ext uri="{FF2B5EF4-FFF2-40B4-BE49-F238E27FC236}">
                  <a16:creationId xmlns:a16="http://schemas.microsoft.com/office/drawing/2014/main" id="{3E655826-8136-4A28-A829-D976FC8D1FB5}"/>
                </a:ext>
              </a:extLst>
            </p:cNvPr>
            <p:cNvSpPr/>
            <p:nvPr/>
          </p:nvSpPr>
          <p:spPr>
            <a:xfrm>
              <a:off x="3570890" y="4286228"/>
              <a:ext cx="175584" cy="6981"/>
            </a:xfrm>
            <a:custGeom>
              <a:avLst/>
              <a:gdLst/>
              <a:ahLst/>
              <a:cxnLst/>
              <a:rect l="l" t="t" r="r" b="b"/>
              <a:pathLst>
                <a:path w="2817" h="112" extrusionOk="0">
                  <a:moveTo>
                    <a:pt x="71" y="0"/>
                  </a:moveTo>
                  <a:cubicBezTo>
                    <a:pt x="0" y="0"/>
                    <a:pt x="0" y="111"/>
                    <a:pt x="71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2739" y="111"/>
                  </a:lnTo>
                  <a:cubicBezTo>
                    <a:pt x="2741" y="111"/>
                    <a:pt x="2743" y="111"/>
                    <a:pt x="2745" y="111"/>
                  </a:cubicBezTo>
                  <a:cubicBezTo>
                    <a:pt x="2816" y="111"/>
                    <a:pt x="2816" y="0"/>
                    <a:pt x="2745" y="0"/>
                  </a:cubicBezTo>
                  <a:cubicBezTo>
                    <a:pt x="2743" y="0"/>
                    <a:pt x="2741" y="0"/>
                    <a:pt x="2739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3215;p46">
              <a:extLst>
                <a:ext uri="{FF2B5EF4-FFF2-40B4-BE49-F238E27FC236}">
                  <a16:creationId xmlns:a16="http://schemas.microsoft.com/office/drawing/2014/main" id="{2448EBEB-4FD9-4E77-AA8A-0DBB0D0BA3CF}"/>
                </a:ext>
              </a:extLst>
            </p:cNvPr>
            <p:cNvSpPr/>
            <p:nvPr/>
          </p:nvSpPr>
          <p:spPr>
            <a:xfrm>
              <a:off x="3570890" y="4220719"/>
              <a:ext cx="175584" cy="6794"/>
            </a:xfrm>
            <a:custGeom>
              <a:avLst/>
              <a:gdLst/>
              <a:ahLst/>
              <a:cxnLst/>
              <a:rect l="l" t="t" r="r" b="b"/>
              <a:pathLst>
                <a:path w="2817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2739" y="108"/>
                  </a:lnTo>
                  <a:cubicBezTo>
                    <a:pt x="2741" y="108"/>
                    <a:pt x="2743" y="108"/>
                    <a:pt x="2745" y="108"/>
                  </a:cubicBezTo>
                  <a:cubicBezTo>
                    <a:pt x="2816" y="108"/>
                    <a:pt x="2816" y="0"/>
                    <a:pt x="2745" y="0"/>
                  </a:cubicBezTo>
                  <a:cubicBezTo>
                    <a:pt x="2743" y="0"/>
                    <a:pt x="2741" y="1"/>
                    <a:pt x="2739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3216;p46">
              <a:extLst>
                <a:ext uri="{FF2B5EF4-FFF2-40B4-BE49-F238E27FC236}">
                  <a16:creationId xmlns:a16="http://schemas.microsoft.com/office/drawing/2014/main" id="{632DE937-0021-4101-850B-A469A77A105F}"/>
                </a:ext>
              </a:extLst>
            </p:cNvPr>
            <p:cNvSpPr/>
            <p:nvPr/>
          </p:nvSpPr>
          <p:spPr>
            <a:xfrm>
              <a:off x="3571202" y="4155024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3217;p46">
              <a:extLst>
                <a:ext uri="{FF2B5EF4-FFF2-40B4-BE49-F238E27FC236}">
                  <a16:creationId xmlns:a16="http://schemas.microsoft.com/office/drawing/2014/main" id="{E40A0BB8-AB88-4744-90C1-DD8AE1812FF1}"/>
                </a:ext>
              </a:extLst>
            </p:cNvPr>
            <p:cNvSpPr/>
            <p:nvPr/>
          </p:nvSpPr>
          <p:spPr>
            <a:xfrm>
              <a:off x="3571202" y="4089515"/>
              <a:ext cx="174960" cy="6794"/>
            </a:xfrm>
            <a:custGeom>
              <a:avLst/>
              <a:gdLst/>
              <a:ahLst/>
              <a:cxnLst/>
              <a:rect l="l" t="t" r="r" b="b"/>
              <a:pathLst>
                <a:path w="2807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2734" y="108"/>
                  </a:lnTo>
                  <a:cubicBezTo>
                    <a:pt x="2807" y="108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3218;p46">
              <a:extLst>
                <a:ext uri="{FF2B5EF4-FFF2-40B4-BE49-F238E27FC236}">
                  <a16:creationId xmlns:a16="http://schemas.microsoft.com/office/drawing/2014/main" id="{7BE8EEB4-3CC5-424B-9901-97BBAC01A859}"/>
                </a:ext>
              </a:extLst>
            </p:cNvPr>
            <p:cNvSpPr/>
            <p:nvPr/>
          </p:nvSpPr>
          <p:spPr>
            <a:xfrm>
              <a:off x="3571202" y="4023819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3219;p46">
              <a:extLst>
                <a:ext uri="{FF2B5EF4-FFF2-40B4-BE49-F238E27FC236}">
                  <a16:creationId xmlns:a16="http://schemas.microsoft.com/office/drawing/2014/main" id="{8A9CC4B7-C7E0-4F3A-B017-1FD5A1C3C8E6}"/>
                </a:ext>
              </a:extLst>
            </p:cNvPr>
            <p:cNvSpPr/>
            <p:nvPr/>
          </p:nvSpPr>
          <p:spPr>
            <a:xfrm>
              <a:off x="3445607" y="3958372"/>
              <a:ext cx="78473" cy="6732"/>
            </a:xfrm>
            <a:custGeom>
              <a:avLst/>
              <a:gdLst/>
              <a:ahLst/>
              <a:cxnLst/>
              <a:rect l="l" t="t" r="r" b="b"/>
              <a:pathLst>
                <a:path w="1259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86" y="107"/>
                  </a:lnTo>
                  <a:cubicBezTo>
                    <a:pt x="1258" y="107"/>
                    <a:pt x="1258" y="0"/>
                    <a:pt x="11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3220;p46">
              <a:extLst>
                <a:ext uri="{FF2B5EF4-FFF2-40B4-BE49-F238E27FC236}">
                  <a16:creationId xmlns:a16="http://schemas.microsoft.com/office/drawing/2014/main" id="{F097E0F7-BAEF-4BD1-831A-2389C3A2F694}"/>
                </a:ext>
              </a:extLst>
            </p:cNvPr>
            <p:cNvSpPr/>
            <p:nvPr/>
          </p:nvSpPr>
          <p:spPr>
            <a:xfrm>
              <a:off x="3445607" y="3892677"/>
              <a:ext cx="81902" cy="6919"/>
            </a:xfrm>
            <a:custGeom>
              <a:avLst/>
              <a:gdLst/>
              <a:ahLst/>
              <a:cxnLst/>
              <a:rect l="l" t="t" r="r" b="b"/>
              <a:pathLst>
                <a:path w="1314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41" y="111"/>
                  </a:lnTo>
                  <a:cubicBezTo>
                    <a:pt x="1314" y="111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3221;p46">
              <a:extLst>
                <a:ext uri="{FF2B5EF4-FFF2-40B4-BE49-F238E27FC236}">
                  <a16:creationId xmlns:a16="http://schemas.microsoft.com/office/drawing/2014/main" id="{9A170BB8-8704-42F3-A35F-E3189F9A32E2}"/>
                </a:ext>
              </a:extLst>
            </p:cNvPr>
            <p:cNvSpPr/>
            <p:nvPr/>
          </p:nvSpPr>
          <p:spPr>
            <a:xfrm>
              <a:off x="3445607" y="3827168"/>
              <a:ext cx="81902" cy="6732"/>
            </a:xfrm>
            <a:custGeom>
              <a:avLst/>
              <a:gdLst/>
              <a:ahLst/>
              <a:cxnLst/>
              <a:rect l="l" t="t" r="r" b="b"/>
              <a:pathLst>
                <a:path w="1314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241" y="107"/>
                  </a:lnTo>
                  <a:cubicBezTo>
                    <a:pt x="1314" y="107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3222;p46">
              <a:extLst>
                <a:ext uri="{FF2B5EF4-FFF2-40B4-BE49-F238E27FC236}">
                  <a16:creationId xmlns:a16="http://schemas.microsoft.com/office/drawing/2014/main" id="{B1C2FFDD-5389-43BA-B4C2-813F889F02E6}"/>
                </a:ext>
              </a:extLst>
            </p:cNvPr>
            <p:cNvSpPr/>
            <p:nvPr/>
          </p:nvSpPr>
          <p:spPr>
            <a:xfrm>
              <a:off x="3564284" y="3827168"/>
              <a:ext cx="91002" cy="6732"/>
            </a:xfrm>
            <a:custGeom>
              <a:avLst/>
              <a:gdLst/>
              <a:ahLst/>
              <a:cxnLst/>
              <a:rect l="l" t="t" r="r" b="b"/>
              <a:pathLst>
                <a:path w="1460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1386" y="107"/>
                  </a:lnTo>
                  <a:cubicBezTo>
                    <a:pt x="1459" y="107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3223;p46">
              <a:extLst>
                <a:ext uri="{FF2B5EF4-FFF2-40B4-BE49-F238E27FC236}">
                  <a16:creationId xmlns:a16="http://schemas.microsoft.com/office/drawing/2014/main" id="{CDE59EBE-514D-4BCF-9BDB-FCB74DC9442A}"/>
                </a:ext>
              </a:extLst>
            </p:cNvPr>
            <p:cNvSpPr/>
            <p:nvPr/>
          </p:nvSpPr>
          <p:spPr>
            <a:xfrm>
              <a:off x="3445607" y="3761472"/>
              <a:ext cx="80842" cy="6919"/>
            </a:xfrm>
            <a:custGeom>
              <a:avLst/>
              <a:gdLst/>
              <a:ahLst/>
              <a:cxnLst/>
              <a:rect l="l" t="t" r="r" b="b"/>
              <a:pathLst>
                <a:path w="1297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24" y="111"/>
                  </a:lnTo>
                  <a:cubicBezTo>
                    <a:pt x="1296" y="111"/>
                    <a:pt x="1296" y="0"/>
                    <a:pt x="122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3224;p46">
              <a:extLst>
                <a:ext uri="{FF2B5EF4-FFF2-40B4-BE49-F238E27FC236}">
                  <a16:creationId xmlns:a16="http://schemas.microsoft.com/office/drawing/2014/main" id="{8D90B875-4EF6-4C02-BDE3-4D415E405819}"/>
                </a:ext>
              </a:extLst>
            </p:cNvPr>
            <p:cNvSpPr/>
            <p:nvPr/>
          </p:nvSpPr>
          <p:spPr>
            <a:xfrm>
              <a:off x="3445296" y="3695963"/>
              <a:ext cx="83585" cy="6732"/>
            </a:xfrm>
            <a:custGeom>
              <a:avLst/>
              <a:gdLst/>
              <a:ahLst/>
              <a:cxnLst/>
              <a:rect l="l" t="t" r="r" b="b"/>
              <a:pathLst>
                <a:path w="1341" h="108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263" y="108"/>
                  </a:lnTo>
                  <a:cubicBezTo>
                    <a:pt x="1265" y="108"/>
                    <a:pt x="1268" y="108"/>
                    <a:pt x="1270" y="108"/>
                  </a:cubicBezTo>
                  <a:cubicBezTo>
                    <a:pt x="1341" y="108"/>
                    <a:pt x="1341" y="0"/>
                    <a:pt x="1270" y="0"/>
                  </a:cubicBezTo>
                  <a:cubicBezTo>
                    <a:pt x="1268" y="0"/>
                    <a:pt x="1265" y="0"/>
                    <a:pt x="1263" y="1"/>
                  </a:cubicBezTo>
                  <a:lnTo>
                    <a:pt x="78" y="1"/>
                  </a:lnTo>
                  <a:cubicBezTo>
                    <a:pt x="76" y="0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3225;p46">
              <a:extLst>
                <a:ext uri="{FF2B5EF4-FFF2-40B4-BE49-F238E27FC236}">
                  <a16:creationId xmlns:a16="http://schemas.microsoft.com/office/drawing/2014/main" id="{A3FFE8BE-82C5-48FE-A135-40E82B925CED}"/>
                </a:ext>
              </a:extLst>
            </p:cNvPr>
            <p:cNvSpPr/>
            <p:nvPr/>
          </p:nvSpPr>
          <p:spPr>
            <a:xfrm>
              <a:off x="3445296" y="3630454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69" y="0"/>
                  </a:moveTo>
                  <a:cubicBezTo>
                    <a:pt x="0" y="0"/>
                    <a:pt x="1" y="108"/>
                    <a:pt x="72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1" y="108"/>
                    <a:pt x="4092" y="0"/>
                    <a:pt x="4027" y="0"/>
                  </a:cubicBezTo>
                  <a:cubicBezTo>
                    <a:pt x="4024" y="0"/>
                    <a:pt x="4021" y="0"/>
                    <a:pt x="4018" y="1"/>
                  </a:cubicBezTo>
                  <a:lnTo>
                    <a:pt x="78" y="1"/>
                  </a:lnTo>
                  <a:cubicBezTo>
                    <a:pt x="75" y="0"/>
                    <a:pt x="72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3226;p46">
              <a:extLst>
                <a:ext uri="{FF2B5EF4-FFF2-40B4-BE49-F238E27FC236}">
                  <a16:creationId xmlns:a16="http://schemas.microsoft.com/office/drawing/2014/main" id="{0AB77351-719E-4B3B-9E50-D40973ED5D3F}"/>
                </a:ext>
              </a:extLst>
            </p:cNvPr>
            <p:cNvSpPr/>
            <p:nvPr/>
          </p:nvSpPr>
          <p:spPr>
            <a:xfrm>
              <a:off x="3445296" y="3564759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2" y="108"/>
                    <a:pt x="4092" y="0"/>
                    <a:pt x="4024" y="0"/>
                  </a:cubicBezTo>
                  <a:cubicBezTo>
                    <a:pt x="4022" y="0"/>
                    <a:pt x="4020" y="1"/>
                    <a:pt x="4018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3227;p46">
              <a:extLst>
                <a:ext uri="{FF2B5EF4-FFF2-40B4-BE49-F238E27FC236}">
                  <a16:creationId xmlns:a16="http://schemas.microsoft.com/office/drawing/2014/main" id="{3C190214-7E2D-4E64-986A-745ABC2FD255}"/>
                </a:ext>
              </a:extLst>
            </p:cNvPr>
            <p:cNvSpPr/>
            <p:nvPr/>
          </p:nvSpPr>
          <p:spPr>
            <a:xfrm>
              <a:off x="3445607" y="3499063"/>
              <a:ext cx="254431" cy="6981"/>
            </a:xfrm>
            <a:custGeom>
              <a:avLst/>
              <a:gdLst/>
              <a:ahLst/>
              <a:cxnLst/>
              <a:rect l="l" t="t" r="r" b="b"/>
              <a:pathLst>
                <a:path w="4082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4013" y="111"/>
                  </a:lnTo>
                  <a:cubicBezTo>
                    <a:pt x="4082" y="111"/>
                    <a:pt x="4082" y="1"/>
                    <a:pt x="40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3228;p46">
              <a:extLst>
                <a:ext uri="{FF2B5EF4-FFF2-40B4-BE49-F238E27FC236}">
                  <a16:creationId xmlns:a16="http://schemas.microsoft.com/office/drawing/2014/main" id="{96AF56B1-1F87-4461-9997-A06CFECAAACD}"/>
                </a:ext>
              </a:extLst>
            </p:cNvPr>
            <p:cNvSpPr/>
            <p:nvPr/>
          </p:nvSpPr>
          <p:spPr>
            <a:xfrm>
              <a:off x="3445607" y="3433554"/>
              <a:ext cx="204068" cy="6794"/>
            </a:xfrm>
            <a:custGeom>
              <a:avLst/>
              <a:gdLst/>
              <a:ahLst/>
              <a:cxnLst/>
              <a:rect l="l" t="t" r="r" b="b"/>
              <a:pathLst>
                <a:path w="3274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3204" y="108"/>
                  </a:lnTo>
                  <a:cubicBezTo>
                    <a:pt x="3273" y="108"/>
                    <a:pt x="3273" y="1"/>
                    <a:pt x="3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3229;p46">
              <a:extLst>
                <a:ext uri="{FF2B5EF4-FFF2-40B4-BE49-F238E27FC236}">
                  <a16:creationId xmlns:a16="http://schemas.microsoft.com/office/drawing/2014/main" id="{367F82C3-8353-4EE9-8883-7FC9866CEF0D}"/>
                </a:ext>
              </a:extLst>
            </p:cNvPr>
            <p:cNvSpPr/>
            <p:nvPr/>
          </p:nvSpPr>
          <p:spPr>
            <a:xfrm>
              <a:off x="3445607" y="3368107"/>
              <a:ext cx="138996" cy="6732"/>
            </a:xfrm>
            <a:custGeom>
              <a:avLst/>
              <a:gdLst/>
              <a:ahLst/>
              <a:cxnLst/>
              <a:rect l="l" t="t" r="r" b="b"/>
              <a:pathLst>
                <a:path w="223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2157" y="107"/>
                  </a:lnTo>
                  <a:cubicBezTo>
                    <a:pt x="2229" y="107"/>
                    <a:pt x="2229" y="0"/>
                    <a:pt x="21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3230;p46">
              <a:extLst>
                <a:ext uri="{FF2B5EF4-FFF2-40B4-BE49-F238E27FC236}">
                  <a16:creationId xmlns:a16="http://schemas.microsoft.com/office/drawing/2014/main" id="{0726C6EA-1620-4844-B4DB-048634B2C3EF}"/>
                </a:ext>
              </a:extLst>
            </p:cNvPr>
            <p:cNvSpPr/>
            <p:nvPr/>
          </p:nvSpPr>
          <p:spPr>
            <a:xfrm>
              <a:off x="3443239" y="3302412"/>
              <a:ext cx="74173" cy="6732"/>
            </a:xfrm>
            <a:custGeom>
              <a:avLst/>
              <a:gdLst/>
              <a:ahLst/>
              <a:cxnLst/>
              <a:rect l="l" t="t" r="r" b="b"/>
              <a:pathLst>
                <a:path w="119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17" y="107"/>
                  </a:lnTo>
                  <a:cubicBezTo>
                    <a:pt x="1189" y="107"/>
                    <a:pt x="1189" y="0"/>
                    <a:pt x="1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3231;p46">
              <a:extLst>
                <a:ext uri="{FF2B5EF4-FFF2-40B4-BE49-F238E27FC236}">
                  <a16:creationId xmlns:a16="http://schemas.microsoft.com/office/drawing/2014/main" id="{0142A245-DC45-4D3A-B0F6-6F5C5F5B1CCD}"/>
                </a:ext>
              </a:extLst>
            </p:cNvPr>
            <p:cNvSpPr/>
            <p:nvPr/>
          </p:nvSpPr>
          <p:spPr>
            <a:xfrm>
              <a:off x="3544899" y="3693782"/>
              <a:ext cx="223702" cy="219589"/>
            </a:xfrm>
            <a:custGeom>
              <a:avLst/>
              <a:gdLst/>
              <a:ahLst/>
              <a:cxnLst/>
              <a:rect l="l" t="t" r="r" b="b"/>
              <a:pathLst>
                <a:path w="3589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536" y="647"/>
                    <a:pt x="1117" y="1252"/>
                    <a:pt x="1718" y="1840"/>
                  </a:cubicBezTo>
                  <a:cubicBezTo>
                    <a:pt x="2320" y="2424"/>
                    <a:pt x="2931" y="2997"/>
                    <a:pt x="3588" y="3523"/>
                  </a:cubicBezTo>
                  <a:cubicBezTo>
                    <a:pt x="3049" y="2877"/>
                    <a:pt x="2468" y="2272"/>
                    <a:pt x="1870" y="1684"/>
                  </a:cubicBezTo>
                  <a:cubicBezTo>
                    <a:pt x="1269" y="1100"/>
                    <a:pt x="657" y="52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3232;p46">
              <a:extLst>
                <a:ext uri="{FF2B5EF4-FFF2-40B4-BE49-F238E27FC236}">
                  <a16:creationId xmlns:a16="http://schemas.microsoft.com/office/drawing/2014/main" id="{4829D608-264D-4B6A-9DFB-B4369855EC7D}"/>
                </a:ext>
              </a:extLst>
            </p:cNvPr>
            <p:cNvSpPr/>
            <p:nvPr/>
          </p:nvSpPr>
          <p:spPr>
            <a:xfrm>
              <a:off x="3537980" y="3607455"/>
              <a:ext cx="230621" cy="747773"/>
            </a:xfrm>
            <a:custGeom>
              <a:avLst/>
              <a:gdLst/>
              <a:ahLst/>
              <a:cxnLst/>
              <a:rect l="l" t="t" r="r" b="b"/>
              <a:pathLst>
                <a:path w="3700" h="11997" extrusionOk="0">
                  <a:moveTo>
                    <a:pt x="18" y="0"/>
                  </a:moveTo>
                  <a:lnTo>
                    <a:pt x="18" y="218"/>
                  </a:lnTo>
                  <a:lnTo>
                    <a:pt x="4" y="3162"/>
                  </a:lnTo>
                  <a:cubicBezTo>
                    <a:pt x="1" y="4144"/>
                    <a:pt x="15" y="5126"/>
                    <a:pt x="15" y="6107"/>
                  </a:cubicBezTo>
                  <a:cubicBezTo>
                    <a:pt x="15" y="7089"/>
                    <a:pt x="32" y="8070"/>
                    <a:pt x="46" y="9052"/>
                  </a:cubicBezTo>
                  <a:cubicBezTo>
                    <a:pt x="53" y="9543"/>
                    <a:pt x="60" y="10033"/>
                    <a:pt x="73" y="10524"/>
                  </a:cubicBezTo>
                  <a:lnTo>
                    <a:pt x="112" y="11996"/>
                  </a:lnTo>
                  <a:lnTo>
                    <a:pt x="150" y="10524"/>
                  </a:lnTo>
                  <a:cubicBezTo>
                    <a:pt x="160" y="10033"/>
                    <a:pt x="170" y="9543"/>
                    <a:pt x="174" y="9052"/>
                  </a:cubicBezTo>
                  <a:cubicBezTo>
                    <a:pt x="188" y="8070"/>
                    <a:pt x="201" y="7089"/>
                    <a:pt x="205" y="6107"/>
                  </a:cubicBezTo>
                  <a:cubicBezTo>
                    <a:pt x="208" y="5126"/>
                    <a:pt x="219" y="4144"/>
                    <a:pt x="215" y="3162"/>
                  </a:cubicBezTo>
                  <a:lnTo>
                    <a:pt x="202" y="435"/>
                  </a:lnTo>
                  <a:lnTo>
                    <a:pt x="202" y="435"/>
                  </a:lnTo>
                  <a:cubicBezTo>
                    <a:pt x="450" y="674"/>
                    <a:pt x="703" y="911"/>
                    <a:pt x="951" y="1151"/>
                  </a:cubicBezTo>
                  <a:lnTo>
                    <a:pt x="1860" y="2018"/>
                  </a:lnTo>
                  <a:cubicBezTo>
                    <a:pt x="2164" y="2312"/>
                    <a:pt x="2472" y="2596"/>
                    <a:pt x="2776" y="2882"/>
                  </a:cubicBezTo>
                  <a:cubicBezTo>
                    <a:pt x="3080" y="3173"/>
                    <a:pt x="3388" y="3456"/>
                    <a:pt x="3699" y="3740"/>
                  </a:cubicBezTo>
                  <a:cubicBezTo>
                    <a:pt x="3409" y="3435"/>
                    <a:pt x="3118" y="3135"/>
                    <a:pt x="2825" y="2838"/>
                  </a:cubicBezTo>
                  <a:cubicBezTo>
                    <a:pt x="2531" y="2537"/>
                    <a:pt x="2241" y="2233"/>
                    <a:pt x="1943" y="1936"/>
                  </a:cubicBezTo>
                  <a:lnTo>
                    <a:pt x="1062" y="1044"/>
                  </a:lnTo>
                  <a:cubicBezTo>
                    <a:pt x="765" y="747"/>
                    <a:pt x="471" y="446"/>
                    <a:pt x="174" y="15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3233;p46">
              <a:extLst>
                <a:ext uri="{FF2B5EF4-FFF2-40B4-BE49-F238E27FC236}">
                  <a16:creationId xmlns:a16="http://schemas.microsoft.com/office/drawing/2014/main" id="{E135F85F-A5CA-41E7-8394-0AE52C027342}"/>
                </a:ext>
              </a:extLst>
            </p:cNvPr>
            <p:cNvSpPr/>
            <p:nvPr/>
          </p:nvSpPr>
          <p:spPr>
            <a:xfrm>
              <a:off x="3643692" y="3695963"/>
              <a:ext cx="56658" cy="6732"/>
            </a:xfrm>
            <a:custGeom>
              <a:avLst/>
              <a:gdLst/>
              <a:ahLst/>
              <a:cxnLst/>
              <a:rect l="l" t="t" r="r" b="b"/>
              <a:pathLst>
                <a:path w="909" h="108" extrusionOk="0">
                  <a:moveTo>
                    <a:pt x="71" y="0"/>
                  </a:moveTo>
                  <a:cubicBezTo>
                    <a:pt x="1" y="0"/>
                    <a:pt x="1" y="108"/>
                    <a:pt x="71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835" y="108"/>
                  </a:lnTo>
                  <a:cubicBezTo>
                    <a:pt x="837" y="108"/>
                    <a:pt x="839" y="108"/>
                    <a:pt x="841" y="108"/>
                  </a:cubicBezTo>
                  <a:cubicBezTo>
                    <a:pt x="909" y="108"/>
                    <a:pt x="909" y="0"/>
                    <a:pt x="841" y="0"/>
                  </a:cubicBezTo>
                  <a:cubicBezTo>
                    <a:pt x="839" y="0"/>
                    <a:pt x="837" y="0"/>
                    <a:pt x="835" y="1"/>
                  </a:cubicBezTo>
                  <a:lnTo>
                    <a:pt x="78" y="1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3234;p46">
              <a:extLst>
                <a:ext uri="{FF2B5EF4-FFF2-40B4-BE49-F238E27FC236}">
                  <a16:creationId xmlns:a16="http://schemas.microsoft.com/office/drawing/2014/main" id="{74EA9774-6367-4DD3-967C-119453A97628}"/>
                </a:ext>
              </a:extLst>
            </p:cNvPr>
            <p:cNvSpPr/>
            <p:nvPr/>
          </p:nvSpPr>
          <p:spPr>
            <a:xfrm>
              <a:off x="3565592" y="3892677"/>
              <a:ext cx="152584" cy="6919"/>
            </a:xfrm>
            <a:custGeom>
              <a:avLst/>
              <a:gdLst/>
              <a:ahLst/>
              <a:cxnLst/>
              <a:rect l="l" t="t" r="r" b="b"/>
              <a:pathLst>
                <a:path w="2448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2375" y="111"/>
                  </a:lnTo>
                  <a:cubicBezTo>
                    <a:pt x="2447" y="111"/>
                    <a:pt x="2447" y="0"/>
                    <a:pt x="23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3235;p46">
              <a:extLst>
                <a:ext uri="{FF2B5EF4-FFF2-40B4-BE49-F238E27FC236}">
                  <a16:creationId xmlns:a16="http://schemas.microsoft.com/office/drawing/2014/main" id="{AD97223C-DFF2-44F0-B7D7-0F896437F190}"/>
                </a:ext>
              </a:extLst>
            </p:cNvPr>
            <p:cNvSpPr/>
            <p:nvPr/>
          </p:nvSpPr>
          <p:spPr>
            <a:xfrm>
              <a:off x="3567712" y="3958372"/>
              <a:ext cx="178451" cy="6732"/>
            </a:xfrm>
            <a:custGeom>
              <a:avLst/>
              <a:gdLst/>
              <a:ahLst/>
              <a:cxnLst/>
              <a:rect l="l" t="t" r="r" b="b"/>
              <a:pathLst>
                <a:path w="2863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2790" y="107"/>
                  </a:lnTo>
                  <a:cubicBezTo>
                    <a:pt x="2863" y="107"/>
                    <a:pt x="2863" y="0"/>
                    <a:pt x="279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3236;p46">
              <a:extLst>
                <a:ext uri="{FF2B5EF4-FFF2-40B4-BE49-F238E27FC236}">
                  <a16:creationId xmlns:a16="http://schemas.microsoft.com/office/drawing/2014/main" id="{CE7257C5-6D48-40BF-B006-A60B44BFA866}"/>
                </a:ext>
              </a:extLst>
            </p:cNvPr>
            <p:cNvSpPr/>
            <p:nvPr/>
          </p:nvSpPr>
          <p:spPr>
            <a:xfrm>
              <a:off x="4595284" y="4148541"/>
              <a:ext cx="13027" cy="43631"/>
            </a:xfrm>
            <a:custGeom>
              <a:avLst/>
              <a:gdLst/>
              <a:ahLst/>
              <a:cxnLst/>
              <a:rect l="l" t="t" r="r" b="b"/>
              <a:pathLst>
                <a:path w="209" h="700" extrusionOk="0">
                  <a:moveTo>
                    <a:pt x="99" y="1"/>
                  </a:moveTo>
                  <a:cubicBezTo>
                    <a:pt x="43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6" y="699"/>
                    <a:pt x="105" y="699"/>
                  </a:cubicBezTo>
                  <a:cubicBezTo>
                    <a:pt x="163" y="699"/>
                    <a:pt x="208" y="654"/>
                    <a:pt x="208" y="595"/>
                  </a:cubicBezTo>
                  <a:lnTo>
                    <a:pt x="208" y="105"/>
                  </a:lnTo>
                  <a:cubicBezTo>
                    <a:pt x="208" y="48"/>
                    <a:pt x="166" y="1"/>
                    <a:pt x="110" y="1"/>
                  </a:cubicBezTo>
                  <a:cubicBezTo>
                    <a:pt x="108" y="1"/>
                    <a:pt x="107" y="1"/>
                    <a:pt x="105" y="1"/>
                  </a:cubicBezTo>
                  <a:cubicBezTo>
                    <a:pt x="103" y="1"/>
                    <a:pt x="101" y="1"/>
                    <a:pt x="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3237;p46">
              <a:extLst>
                <a:ext uri="{FF2B5EF4-FFF2-40B4-BE49-F238E27FC236}">
                  <a16:creationId xmlns:a16="http://schemas.microsoft.com/office/drawing/2014/main" id="{066C0E34-D92F-448B-B2FE-2B3A458F0208}"/>
                </a:ext>
              </a:extLst>
            </p:cNvPr>
            <p:cNvSpPr/>
            <p:nvPr/>
          </p:nvSpPr>
          <p:spPr>
            <a:xfrm>
              <a:off x="4618782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32" y="1"/>
                  </a:moveTo>
                  <a:cubicBezTo>
                    <a:pt x="14" y="1"/>
                    <a:pt x="1" y="15"/>
                    <a:pt x="1" y="32"/>
                  </a:cubicBezTo>
                  <a:lnTo>
                    <a:pt x="1" y="668"/>
                  </a:lnTo>
                  <a:cubicBezTo>
                    <a:pt x="1" y="685"/>
                    <a:pt x="14" y="699"/>
                    <a:pt x="32" y="699"/>
                  </a:cubicBezTo>
                  <a:lnTo>
                    <a:pt x="180" y="699"/>
                  </a:lnTo>
                  <a:cubicBezTo>
                    <a:pt x="198" y="699"/>
                    <a:pt x="211" y="685"/>
                    <a:pt x="211" y="668"/>
                  </a:cubicBezTo>
                  <a:lnTo>
                    <a:pt x="211" y="32"/>
                  </a:lnTo>
                  <a:cubicBezTo>
                    <a:pt x="211" y="15"/>
                    <a:pt x="198" y="1"/>
                    <a:pt x="18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3238;p46">
              <a:extLst>
                <a:ext uri="{FF2B5EF4-FFF2-40B4-BE49-F238E27FC236}">
                  <a16:creationId xmlns:a16="http://schemas.microsoft.com/office/drawing/2014/main" id="{4C0ADDD9-C2C2-41AA-9036-E34955DE8298}"/>
                </a:ext>
              </a:extLst>
            </p:cNvPr>
            <p:cNvSpPr/>
            <p:nvPr/>
          </p:nvSpPr>
          <p:spPr>
            <a:xfrm>
              <a:off x="5359388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102" y="1"/>
                  </a:moveTo>
                  <a:cubicBezTo>
                    <a:pt x="46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9" y="699"/>
                    <a:pt x="108" y="699"/>
                  </a:cubicBezTo>
                  <a:cubicBezTo>
                    <a:pt x="167" y="699"/>
                    <a:pt x="212" y="654"/>
                    <a:pt x="212" y="595"/>
                  </a:cubicBezTo>
                  <a:lnTo>
                    <a:pt x="212" y="105"/>
                  </a:lnTo>
                  <a:cubicBezTo>
                    <a:pt x="212" y="48"/>
                    <a:pt x="170" y="1"/>
                    <a:pt x="114" y="1"/>
                  </a:cubicBezTo>
                  <a:cubicBezTo>
                    <a:pt x="112" y="1"/>
                    <a:pt x="110" y="1"/>
                    <a:pt x="108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3239;p46">
              <a:extLst>
                <a:ext uri="{FF2B5EF4-FFF2-40B4-BE49-F238E27FC236}">
                  <a16:creationId xmlns:a16="http://schemas.microsoft.com/office/drawing/2014/main" id="{5D00F5BE-8B0F-4ACE-BEE3-CE7FC9C47959}"/>
                </a:ext>
              </a:extLst>
            </p:cNvPr>
            <p:cNvSpPr/>
            <p:nvPr/>
          </p:nvSpPr>
          <p:spPr>
            <a:xfrm>
              <a:off x="5383135" y="4148541"/>
              <a:ext cx="13152" cy="43631"/>
            </a:xfrm>
            <a:custGeom>
              <a:avLst/>
              <a:gdLst/>
              <a:ahLst/>
              <a:cxnLst/>
              <a:rect l="l" t="t" r="r" b="b"/>
              <a:pathLst>
                <a:path w="211" h="700" extrusionOk="0">
                  <a:moveTo>
                    <a:pt x="98" y="1"/>
                  </a:moveTo>
                  <a:cubicBezTo>
                    <a:pt x="42" y="1"/>
                    <a:pt x="0" y="48"/>
                    <a:pt x="0" y="105"/>
                  </a:cubicBezTo>
                  <a:lnTo>
                    <a:pt x="0" y="595"/>
                  </a:lnTo>
                  <a:cubicBezTo>
                    <a:pt x="0" y="654"/>
                    <a:pt x="45" y="699"/>
                    <a:pt x="104" y="699"/>
                  </a:cubicBezTo>
                  <a:cubicBezTo>
                    <a:pt x="163" y="699"/>
                    <a:pt x="211" y="654"/>
                    <a:pt x="211" y="595"/>
                  </a:cubicBezTo>
                  <a:lnTo>
                    <a:pt x="211" y="105"/>
                  </a:lnTo>
                  <a:cubicBezTo>
                    <a:pt x="211" y="46"/>
                    <a:pt x="163" y="1"/>
                    <a:pt x="104" y="1"/>
                  </a:cubicBez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3240;p46">
              <a:extLst>
                <a:ext uri="{FF2B5EF4-FFF2-40B4-BE49-F238E27FC236}">
                  <a16:creationId xmlns:a16="http://schemas.microsoft.com/office/drawing/2014/main" id="{5DAFC106-1CAF-4366-A769-C341F8ABAE16}"/>
                </a:ext>
              </a:extLst>
            </p:cNvPr>
            <p:cNvSpPr/>
            <p:nvPr/>
          </p:nvSpPr>
          <p:spPr>
            <a:xfrm>
              <a:off x="4815496" y="3899533"/>
              <a:ext cx="50238" cy="308783"/>
            </a:xfrm>
            <a:custGeom>
              <a:avLst/>
              <a:gdLst/>
              <a:ahLst/>
              <a:cxnLst/>
              <a:rect l="l" t="t" r="r" b="b"/>
              <a:pathLst>
                <a:path w="806" h="4954" extrusionOk="0">
                  <a:moveTo>
                    <a:pt x="0" y="1"/>
                  </a:moveTo>
                  <a:lnTo>
                    <a:pt x="0" y="4953"/>
                  </a:lnTo>
                  <a:lnTo>
                    <a:pt x="805" y="4953"/>
                  </a:lnTo>
                  <a:lnTo>
                    <a:pt x="8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3241;p46">
              <a:extLst>
                <a:ext uri="{FF2B5EF4-FFF2-40B4-BE49-F238E27FC236}">
                  <a16:creationId xmlns:a16="http://schemas.microsoft.com/office/drawing/2014/main" id="{D4FD8EA7-338E-4E75-9121-E4515D020ACF}"/>
                </a:ext>
              </a:extLst>
            </p:cNvPr>
            <p:cNvSpPr/>
            <p:nvPr/>
          </p:nvSpPr>
          <p:spPr>
            <a:xfrm>
              <a:off x="4804713" y="4037407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3242;p46">
              <a:extLst>
                <a:ext uri="{FF2B5EF4-FFF2-40B4-BE49-F238E27FC236}">
                  <a16:creationId xmlns:a16="http://schemas.microsoft.com/office/drawing/2014/main" id="{2B7A09BE-A67F-46D5-92A2-0CB6A175737F}"/>
                </a:ext>
              </a:extLst>
            </p:cNvPr>
            <p:cNvSpPr/>
            <p:nvPr/>
          </p:nvSpPr>
          <p:spPr>
            <a:xfrm>
              <a:off x="4804713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3243;p46">
              <a:extLst>
                <a:ext uri="{FF2B5EF4-FFF2-40B4-BE49-F238E27FC236}">
                  <a16:creationId xmlns:a16="http://schemas.microsoft.com/office/drawing/2014/main" id="{A2914B1F-01BE-4795-BC9F-D2BF974B0796}"/>
                </a:ext>
              </a:extLst>
            </p:cNvPr>
            <p:cNvSpPr/>
            <p:nvPr/>
          </p:nvSpPr>
          <p:spPr>
            <a:xfrm>
              <a:off x="4804713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4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2" y="191"/>
                    <a:pt x="94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3244;p46">
              <a:extLst>
                <a:ext uri="{FF2B5EF4-FFF2-40B4-BE49-F238E27FC236}">
                  <a16:creationId xmlns:a16="http://schemas.microsoft.com/office/drawing/2014/main" id="{41F09B47-D867-4971-9B9C-1F3F3C4D208A}"/>
                </a:ext>
              </a:extLst>
            </p:cNvPr>
            <p:cNvSpPr/>
            <p:nvPr/>
          </p:nvSpPr>
          <p:spPr>
            <a:xfrm>
              <a:off x="4804713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3245;p46">
              <a:extLst>
                <a:ext uri="{FF2B5EF4-FFF2-40B4-BE49-F238E27FC236}">
                  <a16:creationId xmlns:a16="http://schemas.microsoft.com/office/drawing/2014/main" id="{8CC03024-EA1E-4290-8F4E-EC31FE8036EB}"/>
                </a:ext>
              </a:extLst>
            </p:cNvPr>
            <p:cNvSpPr/>
            <p:nvPr/>
          </p:nvSpPr>
          <p:spPr>
            <a:xfrm>
              <a:off x="4804713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3246;p46">
              <a:extLst>
                <a:ext uri="{FF2B5EF4-FFF2-40B4-BE49-F238E27FC236}">
                  <a16:creationId xmlns:a16="http://schemas.microsoft.com/office/drawing/2014/main" id="{60231CCD-B35A-4824-8056-4DD1002A9E2F}"/>
                </a:ext>
              </a:extLst>
            </p:cNvPr>
            <p:cNvSpPr/>
            <p:nvPr/>
          </p:nvSpPr>
          <p:spPr>
            <a:xfrm>
              <a:off x="4804713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3247;p46">
              <a:extLst>
                <a:ext uri="{FF2B5EF4-FFF2-40B4-BE49-F238E27FC236}">
                  <a16:creationId xmlns:a16="http://schemas.microsoft.com/office/drawing/2014/main" id="{E7966C26-1DF0-4E35-AA21-81DB9D5FAD0E}"/>
                </a:ext>
              </a:extLst>
            </p:cNvPr>
            <p:cNvSpPr/>
            <p:nvPr/>
          </p:nvSpPr>
          <p:spPr>
            <a:xfrm>
              <a:off x="4804713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3248;p46">
              <a:extLst>
                <a:ext uri="{FF2B5EF4-FFF2-40B4-BE49-F238E27FC236}">
                  <a16:creationId xmlns:a16="http://schemas.microsoft.com/office/drawing/2014/main" id="{B2B9F552-EAE1-46B3-A79B-EE7B0F479565}"/>
                </a:ext>
              </a:extLst>
            </p:cNvPr>
            <p:cNvSpPr/>
            <p:nvPr/>
          </p:nvSpPr>
          <p:spPr>
            <a:xfrm>
              <a:off x="5125650" y="3899533"/>
              <a:ext cx="50487" cy="308783"/>
            </a:xfrm>
            <a:custGeom>
              <a:avLst/>
              <a:gdLst/>
              <a:ahLst/>
              <a:cxnLst/>
              <a:rect l="l" t="t" r="r" b="b"/>
              <a:pathLst>
                <a:path w="810" h="4954" extrusionOk="0">
                  <a:moveTo>
                    <a:pt x="1" y="1"/>
                  </a:moveTo>
                  <a:lnTo>
                    <a:pt x="1" y="4953"/>
                  </a:lnTo>
                  <a:lnTo>
                    <a:pt x="810" y="4953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3249;p46">
              <a:extLst>
                <a:ext uri="{FF2B5EF4-FFF2-40B4-BE49-F238E27FC236}">
                  <a16:creationId xmlns:a16="http://schemas.microsoft.com/office/drawing/2014/main" id="{C28FD0B6-27DC-4B6A-B769-53797FEF3753}"/>
                </a:ext>
              </a:extLst>
            </p:cNvPr>
            <p:cNvSpPr/>
            <p:nvPr/>
          </p:nvSpPr>
          <p:spPr>
            <a:xfrm>
              <a:off x="5114929" y="4037220"/>
              <a:ext cx="71991" cy="11656"/>
            </a:xfrm>
            <a:custGeom>
              <a:avLst/>
              <a:gdLst/>
              <a:ahLst/>
              <a:cxnLst/>
              <a:rect l="l" t="t" r="r" b="b"/>
              <a:pathLst>
                <a:path w="1155" h="187" extrusionOk="0">
                  <a:moveTo>
                    <a:pt x="97" y="0"/>
                  </a:moveTo>
                  <a:cubicBezTo>
                    <a:pt x="42" y="0"/>
                    <a:pt x="0" y="42"/>
                    <a:pt x="0" y="97"/>
                  </a:cubicBezTo>
                  <a:cubicBezTo>
                    <a:pt x="4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5" y="145"/>
                    <a:pt x="1155" y="93"/>
                  </a:cubicBezTo>
                  <a:cubicBezTo>
                    <a:pt x="1155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3250;p46">
              <a:extLst>
                <a:ext uri="{FF2B5EF4-FFF2-40B4-BE49-F238E27FC236}">
                  <a16:creationId xmlns:a16="http://schemas.microsoft.com/office/drawing/2014/main" id="{C18167FC-31AA-4ACB-BF00-CA3F194B7F70}"/>
                </a:ext>
              </a:extLst>
            </p:cNvPr>
            <p:cNvSpPr/>
            <p:nvPr/>
          </p:nvSpPr>
          <p:spPr>
            <a:xfrm>
              <a:off x="5114929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3251;p46">
              <a:extLst>
                <a:ext uri="{FF2B5EF4-FFF2-40B4-BE49-F238E27FC236}">
                  <a16:creationId xmlns:a16="http://schemas.microsoft.com/office/drawing/2014/main" id="{F79BAEF8-F9C9-4C22-992B-2BAF5777FDCE}"/>
                </a:ext>
              </a:extLst>
            </p:cNvPr>
            <p:cNvSpPr/>
            <p:nvPr/>
          </p:nvSpPr>
          <p:spPr>
            <a:xfrm>
              <a:off x="5114929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3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5" y="191"/>
                    <a:pt x="97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3252;p46">
              <a:extLst>
                <a:ext uri="{FF2B5EF4-FFF2-40B4-BE49-F238E27FC236}">
                  <a16:creationId xmlns:a16="http://schemas.microsoft.com/office/drawing/2014/main" id="{EB955885-6B66-40E0-AF0D-0C8BC3D5C7AC}"/>
                </a:ext>
              </a:extLst>
            </p:cNvPr>
            <p:cNvSpPr/>
            <p:nvPr/>
          </p:nvSpPr>
          <p:spPr>
            <a:xfrm>
              <a:off x="5114929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3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3253;p46">
              <a:extLst>
                <a:ext uri="{FF2B5EF4-FFF2-40B4-BE49-F238E27FC236}">
                  <a16:creationId xmlns:a16="http://schemas.microsoft.com/office/drawing/2014/main" id="{BC2BEA66-E8B8-4EBC-8FE4-307FA55A7B66}"/>
                </a:ext>
              </a:extLst>
            </p:cNvPr>
            <p:cNvSpPr/>
            <p:nvPr/>
          </p:nvSpPr>
          <p:spPr>
            <a:xfrm>
              <a:off x="5114929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3254;p46">
              <a:extLst>
                <a:ext uri="{FF2B5EF4-FFF2-40B4-BE49-F238E27FC236}">
                  <a16:creationId xmlns:a16="http://schemas.microsoft.com/office/drawing/2014/main" id="{3DC1977C-A770-4253-8DD5-B857B189690C}"/>
                </a:ext>
              </a:extLst>
            </p:cNvPr>
            <p:cNvSpPr/>
            <p:nvPr/>
          </p:nvSpPr>
          <p:spPr>
            <a:xfrm>
              <a:off x="5114929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3255;p46">
              <a:extLst>
                <a:ext uri="{FF2B5EF4-FFF2-40B4-BE49-F238E27FC236}">
                  <a16:creationId xmlns:a16="http://schemas.microsoft.com/office/drawing/2014/main" id="{84E16F89-20E6-4D60-A97A-FBE936B4BD3E}"/>
                </a:ext>
              </a:extLst>
            </p:cNvPr>
            <p:cNvSpPr/>
            <p:nvPr/>
          </p:nvSpPr>
          <p:spPr>
            <a:xfrm>
              <a:off x="5114929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8"/>
                    <a:pt x="97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3256;p46">
              <a:extLst>
                <a:ext uri="{FF2B5EF4-FFF2-40B4-BE49-F238E27FC236}">
                  <a16:creationId xmlns:a16="http://schemas.microsoft.com/office/drawing/2014/main" id="{23E23B1B-3186-4588-8344-7BF7B8FDC336}"/>
                </a:ext>
              </a:extLst>
            </p:cNvPr>
            <p:cNvSpPr/>
            <p:nvPr/>
          </p:nvSpPr>
          <p:spPr>
            <a:xfrm>
              <a:off x="4411972" y="3664113"/>
              <a:ext cx="1167690" cy="281607"/>
            </a:xfrm>
            <a:custGeom>
              <a:avLst/>
              <a:gdLst/>
              <a:ahLst/>
              <a:cxnLst/>
              <a:rect l="l" t="t" r="r" b="b"/>
              <a:pathLst>
                <a:path w="18734" h="4518" extrusionOk="0">
                  <a:moveTo>
                    <a:pt x="1" y="0"/>
                  </a:moveTo>
                  <a:cubicBezTo>
                    <a:pt x="1411" y="2634"/>
                    <a:pt x="5064" y="4517"/>
                    <a:pt x="9367" y="4517"/>
                  </a:cubicBezTo>
                  <a:cubicBezTo>
                    <a:pt x="13666" y="4517"/>
                    <a:pt x="17320" y="2634"/>
                    <a:pt x="1873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3257;p46">
              <a:extLst>
                <a:ext uri="{FF2B5EF4-FFF2-40B4-BE49-F238E27FC236}">
                  <a16:creationId xmlns:a16="http://schemas.microsoft.com/office/drawing/2014/main" id="{FE754855-7144-4FBE-9118-61412CC7A5F3}"/>
                </a:ext>
              </a:extLst>
            </p:cNvPr>
            <p:cNvSpPr/>
            <p:nvPr/>
          </p:nvSpPr>
          <p:spPr>
            <a:xfrm>
              <a:off x="475191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3258;p46">
              <a:extLst>
                <a:ext uri="{FF2B5EF4-FFF2-40B4-BE49-F238E27FC236}">
                  <a16:creationId xmlns:a16="http://schemas.microsoft.com/office/drawing/2014/main" id="{1D967CCA-1832-4A29-BB71-97A1B8F9063D}"/>
                </a:ext>
              </a:extLst>
            </p:cNvPr>
            <p:cNvSpPr/>
            <p:nvPr/>
          </p:nvSpPr>
          <p:spPr>
            <a:xfrm>
              <a:off x="478507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3259;p46">
              <a:extLst>
                <a:ext uri="{FF2B5EF4-FFF2-40B4-BE49-F238E27FC236}">
                  <a16:creationId xmlns:a16="http://schemas.microsoft.com/office/drawing/2014/main" id="{9D668460-5965-4C09-8860-18DB76D8CBFA}"/>
                </a:ext>
              </a:extLst>
            </p:cNvPr>
            <p:cNvSpPr/>
            <p:nvPr/>
          </p:nvSpPr>
          <p:spPr>
            <a:xfrm>
              <a:off x="481805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3260;p46">
              <a:extLst>
                <a:ext uri="{FF2B5EF4-FFF2-40B4-BE49-F238E27FC236}">
                  <a16:creationId xmlns:a16="http://schemas.microsoft.com/office/drawing/2014/main" id="{984A21B4-AA78-47B9-9397-29A9048B8CD9}"/>
                </a:ext>
              </a:extLst>
            </p:cNvPr>
            <p:cNvSpPr/>
            <p:nvPr/>
          </p:nvSpPr>
          <p:spPr>
            <a:xfrm>
              <a:off x="485121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3261;p46">
              <a:extLst>
                <a:ext uri="{FF2B5EF4-FFF2-40B4-BE49-F238E27FC236}">
                  <a16:creationId xmlns:a16="http://schemas.microsoft.com/office/drawing/2014/main" id="{03388E3E-F09B-45F3-8226-6353BA650D1B}"/>
                </a:ext>
              </a:extLst>
            </p:cNvPr>
            <p:cNvSpPr/>
            <p:nvPr/>
          </p:nvSpPr>
          <p:spPr>
            <a:xfrm>
              <a:off x="4884184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3262;p46">
              <a:extLst>
                <a:ext uri="{FF2B5EF4-FFF2-40B4-BE49-F238E27FC236}">
                  <a16:creationId xmlns:a16="http://schemas.microsoft.com/office/drawing/2014/main" id="{AEB89A53-76B4-4910-BE07-BB2004505704}"/>
                </a:ext>
              </a:extLst>
            </p:cNvPr>
            <p:cNvSpPr/>
            <p:nvPr/>
          </p:nvSpPr>
          <p:spPr>
            <a:xfrm>
              <a:off x="4917343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3263;p46">
              <a:extLst>
                <a:ext uri="{FF2B5EF4-FFF2-40B4-BE49-F238E27FC236}">
                  <a16:creationId xmlns:a16="http://schemas.microsoft.com/office/drawing/2014/main" id="{CCF7DB75-241E-4443-849F-24967E8658F0}"/>
                </a:ext>
              </a:extLst>
            </p:cNvPr>
            <p:cNvSpPr/>
            <p:nvPr/>
          </p:nvSpPr>
          <p:spPr>
            <a:xfrm>
              <a:off x="4950565" y="3703318"/>
              <a:ext cx="24184" cy="24184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3264;p46">
              <a:extLst>
                <a:ext uri="{FF2B5EF4-FFF2-40B4-BE49-F238E27FC236}">
                  <a16:creationId xmlns:a16="http://schemas.microsoft.com/office/drawing/2014/main" id="{F3FB1811-C664-4924-AA99-A53CBC8FCC7E}"/>
                </a:ext>
              </a:extLst>
            </p:cNvPr>
            <p:cNvSpPr/>
            <p:nvPr/>
          </p:nvSpPr>
          <p:spPr>
            <a:xfrm>
              <a:off x="4983475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3265;p46">
              <a:extLst>
                <a:ext uri="{FF2B5EF4-FFF2-40B4-BE49-F238E27FC236}">
                  <a16:creationId xmlns:a16="http://schemas.microsoft.com/office/drawing/2014/main" id="{D9EA6553-2875-4E2C-BF5D-9DEFCE24FEBA}"/>
                </a:ext>
              </a:extLst>
            </p:cNvPr>
            <p:cNvSpPr/>
            <p:nvPr/>
          </p:nvSpPr>
          <p:spPr>
            <a:xfrm>
              <a:off x="5016697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3266;p46">
              <a:extLst>
                <a:ext uri="{FF2B5EF4-FFF2-40B4-BE49-F238E27FC236}">
                  <a16:creationId xmlns:a16="http://schemas.microsoft.com/office/drawing/2014/main" id="{10074329-134B-4747-9833-9A970A0AFBE3}"/>
                </a:ext>
              </a:extLst>
            </p:cNvPr>
            <p:cNvSpPr/>
            <p:nvPr/>
          </p:nvSpPr>
          <p:spPr>
            <a:xfrm>
              <a:off x="5049607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3267;p46">
              <a:extLst>
                <a:ext uri="{FF2B5EF4-FFF2-40B4-BE49-F238E27FC236}">
                  <a16:creationId xmlns:a16="http://schemas.microsoft.com/office/drawing/2014/main" id="{33AD5833-759A-4BAD-BC9A-3ADD194D3918}"/>
                </a:ext>
              </a:extLst>
            </p:cNvPr>
            <p:cNvSpPr/>
            <p:nvPr/>
          </p:nvSpPr>
          <p:spPr>
            <a:xfrm>
              <a:off x="5082829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3268;p46">
              <a:extLst>
                <a:ext uri="{FF2B5EF4-FFF2-40B4-BE49-F238E27FC236}">
                  <a16:creationId xmlns:a16="http://schemas.microsoft.com/office/drawing/2014/main" id="{76AA9661-4492-4D19-BF79-D8240E85FCFB}"/>
                </a:ext>
              </a:extLst>
            </p:cNvPr>
            <p:cNvSpPr/>
            <p:nvPr/>
          </p:nvSpPr>
          <p:spPr>
            <a:xfrm>
              <a:off x="5115740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2" y="387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3269;p46">
              <a:extLst>
                <a:ext uri="{FF2B5EF4-FFF2-40B4-BE49-F238E27FC236}">
                  <a16:creationId xmlns:a16="http://schemas.microsoft.com/office/drawing/2014/main" id="{8713739E-28B0-4D3F-A7AE-A5A434C3B33D}"/>
                </a:ext>
              </a:extLst>
            </p:cNvPr>
            <p:cNvSpPr/>
            <p:nvPr/>
          </p:nvSpPr>
          <p:spPr>
            <a:xfrm>
              <a:off x="5148961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3270;p46">
              <a:extLst>
                <a:ext uri="{FF2B5EF4-FFF2-40B4-BE49-F238E27FC236}">
                  <a16:creationId xmlns:a16="http://schemas.microsoft.com/office/drawing/2014/main" id="{291F5402-26E7-49E2-8ECD-B33D541F740B}"/>
                </a:ext>
              </a:extLst>
            </p:cNvPr>
            <p:cNvSpPr/>
            <p:nvPr/>
          </p:nvSpPr>
          <p:spPr>
            <a:xfrm>
              <a:off x="518212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3271;p46">
              <a:extLst>
                <a:ext uri="{FF2B5EF4-FFF2-40B4-BE49-F238E27FC236}">
                  <a16:creationId xmlns:a16="http://schemas.microsoft.com/office/drawing/2014/main" id="{21C189F7-6EB8-49B7-991D-ACA6115AFC85}"/>
                </a:ext>
              </a:extLst>
            </p:cNvPr>
            <p:cNvSpPr/>
            <p:nvPr/>
          </p:nvSpPr>
          <p:spPr>
            <a:xfrm>
              <a:off x="5215094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3272;p46">
              <a:extLst>
                <a:ext uri="{FF2B5EF4-FFF2-40B4-BE49-F238E27FC236}">
                  <a16:creationId xmlns:a16="http://schemas.microsoft.com/office/drawing/2014/main" id="{EFDAA665-10F5-4FF1-9404-B353FB752AA6}"/>
                </a:ext>
              </a:extLst>
            </p:cNvPr>
            <p:cNvSpPr/>
            <p:nvPr/>
          </p:nvSpPr>
          <p:spPr>
            <a:xfrm>
              <a:off x="475191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3273;p46">
              <a:extLst>
                <a:ext uri="{FF2B5EF4-FFF2-40B4-BE49-F238E27FC236}">
                  <a16:creationId xmlns:a16="http://schemas.microsoft.com/office/drawing/2014/main" id="{9C8C9988-F6DF-4D86-A806-F5C3656DC24B}"/>
                </a:ext>
              </a:extLst>
            </p:cNvPr>
            <p:cNvSpPr/>
            <p:nvPr/>
          </p:nvSpPr>
          <p:spPr>
            <a:xfrm>
              <a:off x="478507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3274;p46">
              <a:extLst>
                <a:ext uri="{FF2B5EF4-FFF2-40B4-BE49-F238E27FC236}">
                  <a16:creationId xmlns:a16="http://schemas.microsoft.com/office/drawing/2014/main" id="{FB303C22-146C-4510-B7E0-96BD77C5F51A}"/>
                </a:ext>
              </a:extLst>
            </p:cNvPr>
            <p:cNvSpPr/>
            <p:nvPr/>
          </p:nvSpPr>
          <p:spPr>
            <a:xfrm>
              <a:off x="481805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3275;p46">
              <a:extLst>
                <a:ext uri="{FF2B5EF4-FFF2-40B4-BE49-F238E27FC236}">
                  <a16:creationId xmlns:a16="http://schemas.microsoft.com/office/drawing/2014/main" id="{9FE92447-44B7-49E7-B447-765C0D394DAD}"/>
                </a:ext>
              </a:extLst>
            </p:cNvPr>
            <p:cNvSpPr/>
            <p:nvPr/>
          </p:nvSpPr>
          <p:spPr>
            <a:xfrm>
              <a:off x="485121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3276;p46">
              <a:extLst>
                <a:ext uri="{FF2B5EF4-FFF2-40B4-BE49-F238E27FC236}">
                  <a16:creationId xmlns:a16="http://schemas.microsoft.com/office/drawing/2014/main" id="{DF4CA37A-EE65-4D43-ACE6-2CFB34B6785B}"/>
                </a:ext>
              </a:extLst>
            </p:cNvPr>
            <p:cNvSpPr/>
            <p:nvPr/>
          </p:nvSpPr>
          <p:spPr>
            <a:xfrm>
              <a:off x="4884184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3277;p46">
              <a:extLst>
                <a:ext uri="{FF2B5EF4-FFF2-40B4-BE49-F238E27FC236}">
                  <a16:creationId xmlns:a16="http://schemas.microsoft.com/office/drawing/2014/main" id="{E2766269-5F0B-4F54-998E-A42A875F7526}"/>
                </a:ext>
              </a:extLst>
            </p:cNvPr>
            <p:cNvSpPr/>
            <p:nvPr/>
          </p:nvSpPr>
          <p:spPr>
            <a:xfrm>
              <a:off x="4917343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3278;p46">
              <a:extLst>
                <a:ext uri="{FF2B5EF4-FFF2-40B4-BE49-F238E27FC236}">
                  <a16:creationId xmlns:a16="http://schemas.microsoft.com/office/drawing/2014/main" id="{A12DD719-1ABC-49A3-B2B0-EA258B1B0F9D}"/>
                </a:ext>
              </a:extLst>
            </p:cNvPr>
            <p:cNvSpPr/>
            <p:nvPr/>
          </p:nvSpPr>
          <p:spPr>
            <a:xfrm>
              <a:off x="4950565" y="3734296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3279;p46">
              <a:extLst>
                <a:ext uri="{FF2B5EF4-FFF2-40B4-BE49-F238E27FC236}">
                  <a16:creationId xmlns:a16="http://schemas.microsoft.com/office/drawing/2014/main" id="{C98C9619-5CB7-4AE6-B573-36077E75AD00}"/>
                </a:ext>
              </a:extLst>
            </p:cNvPr>
            <p:cNvSpPr/>
            <p:nvPr/>
          </p:nvSpPr>
          <p:spPr>
            <a:xfrm>
              <a:off x="4983475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3280;p46">
              <a:extLst>
                <a:ext uri="{FF2B5EF4-FFF2-40B4-BE49-F238E27FC236}">
                  <a16:creationId xmlns:a16="http://schemas.microsoft.com/office/drawing/2014/main" id="{E9E778CF-6A34-4EEF-80A5-9FD43113A896}"/>
                </a:ext>
              </a:extLst>
            </p:cNvPr>
            <p:cNvSpPr/>
            <p:nvPr/>
          </p:nvSpPr>
          <p:spPr>
            <a:xfrm>
              <a:off x="5016697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3281;p46">
              <a:extLst>
                <a:ext uri="{FF2B5EF4-FFF2-40B4-BE49-F238E27FC236}">
                  <a16:creationId xmlns:a16="http://schemas.microsoft.com/office/drawing/2014/main" id="{06540060-7807-4DFF-9BB7-D9BAE6CEF94D}"/>
                </a:ext>
              </a:extLst>
            </p:cNvPr>
            <p:cNvSpPr/>
            <p:nvPr/>
          </p:nvSpPr>
          <p:spPr>
            <a:xfrm>
              <a:off x="5049607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3282;p46">
              <a:extLst>
                <a:ext uri="{FF2B5EF4-FFF2-40B4-BE49-F238E27FC236}">
                  <a16:creationId xmlns:a16="http://schemas.microsoft.com/office/drawing/2014/main" id="{2E5A58F4-4A8C-4753-9767-7EAAF331AEBF}"/>
                </a:ext>
              </a:extLst>
            </p:cNvPr>
            <p:cNvSpPr/>
            <p:nvPr/>
          </p:nvSpPr>
          <p:spPr>
            <a:xfrm>
              <a:off x="5082829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3283;p46">
              <a:extLst>
                <a:ext uri="{FF2B5EF4-FFF2-40B4-BE49-F238E27FC236}">
                  <a16:creationId xmlns:a16="http://schemas.microsoft.com/office/drawing/2014/main" id="{DD19AF06-5D23-4B55-B3E7-84598149AAB0}"/>
                </a:ext>
              </a:extLst>
            </p:cNvPr>
            <p:cNvSpPr/>
            <p:nvPr/>
          </p:nvSpPr>
          <p:spPr>
            <a:xfrm>
              <a:off x="5115740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3284;p46">
              <a:extLst>
                <a:ext uri="{FF2B5EF4-FFF2-40B4-BE49-F238E27FC236}">
                  <a16:creationId xmlns:a16="http://schemas.microsoft.com/office/drawing/2014/main" id="{9CBE16D5-5B00-4422-865F-B14948DE02C1}"/>
                </a:ext>
              </a:extLst>
            </p:cNvPr>
            <p:cNvSpPr/>
            <p:nvPr/>
          </p:nvSpPr>
          <p:spPr>
            <a:xfrm>
              <a:off x="5148961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3285;p46">
              <a:extLst>
                <a:ext uri="{FF2B5EF4-FFF2-40B4-BE49-F238E27FC236}">
                  <a16:creationId xmlns:a16="http://schemas.microsoft.com/office/drawing/2014/main" id="{080BDC76-FB7F-495C-AEC7-D7EB3F67ADF5}"/>
                </a:ext>
              </a:extLst>
            </p:cNvPr>
            <p:cNvSpPr/>
            <p:nvPr/>
          </p:nvSpPr>
          <p:spPr>
            <a:xfrm>
              <a:off x="518212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3286;p46">
              <a:extLst>
                <a:ext uri="{FF2B5EF4-FFF2-40B4-BE49-F238E27FC236}">
                  <a16:creationId xmlns:a16="http://schemas.microsoft.com/office/drawing/2014/main" id="{9C59B898-424B-4BDF-A99D-FC3D21DC83B7}"/>
                </a:ext>
              </a:extLst>
            </p:cNvPr>
            <p:cNvSpPr/>
            <p:nvPr/>
          </p:nvSpPr>
          <p:spPr>
            <a:xfrm>
              <a:off x="5215094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3287;p46">
              <a:extLst>
                <a:ext uri="{FF2B5EF4-FFF2-40B4-BE49-F238E27FC236}">
                  <a16:creationId xmlns:a16="http://schemas.microsoft.com/office/drawing/2014/main" id="{3851174A-2263-4C4F-8F18-101A379A5E27}"/>
                </a:ext>
              </a:extLst>
            </p:cNvPr>
            <p:cNvSpPr/>
            <p:nvPr/>
          </p:nvSpPr>
          <p:spPr>
            <a:xfrm>
              <a:off x="475191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3288;p46">
              <a:extLst>
                <a:ext uri="{FF2B5EF4-FFF2-40B4-BE49-F238E27FC236}">
                  <a16:creationId xmlns:a16="http://schemas.microsoft.com/office/drawing/2014/main" id="{BEA4700F-B485-471A-9A11-7ED09E1020CD}"/>
                </a:ext>
              </a:extLst>
            </p:cNvPr>
            <p:cNvSpPr/>
            <p:nvPr/>
          </p:nvSpPr>
          <p:spPr>
            <a:xfrm>
              <a:off x="478507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3289;p46">
              <a:extLst>
                <a:ext uri="{FF2B5EF4-FFF2-40B4-BE49-F238E27FC236}">
                  <a16:creationId xmlns:a16="http://schemas.microsoft.com/office/drawing/2014/main" id="{839B9B9D-B019-4098-98B8-CD5F3B0562B9}"/>
                </a:ext>
              </a:extLst>
            </p:cNvPr>
            <p:cNvSpPr/>
            <p:nvPr/>
          </p:nvSpPr>
          <p:spPr>
            <a:xfrm>
              <a:off x="481805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3290;p46">
              <a:extLst>
                <a:ext uri="{FF2B5EF4-FFF2-40B4-BE49-F238E27FC236}">
                  <a16:creationId xmlns:a16="http://schemas.microsoft.com/office/drawing/2014/main" id="{11E8B6BD-9199-4348-9F47-BDB1655AC304}"/>
                </a:ext>
              </a:extLst>
            </p:cNvPr>
            <p:cNvSpPr/>
            <p:nvPr/>
          </p:nvSpPr>
          <p:spPr>
            <a:xfrm>
              <a:off x="485121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3291;p46">
              <a:extLst>
                <a:ext uri="{FF2B5EF4-FFF2-40B4-BE49-F238E27FC236}">
                  <a16:creationId xmlns:a16="http://schemas.microsoft.com/office/drawing/2014/main" id="{5F41E08D-F4CC-4ECE-AD7F-A181CBC25B07}"/>
                </a:ext>
              </a:extLst>
            </p:cNvPr>
            <p:cNvSpPr/>
            <p:nvPr/>
          </p:nvSpPr>
          <p:spPr>
            <a:xfrm>
              <a:off x="4884184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3292;p46">
              <a:extLst>
                <a:ext uri="{FF2B5EF4-FFF2-40B4-BE49-F238E27FC236}">
                  <a16:creationId xmlns:a16="http://schemas.microsoft.com/office/drawing/2014/main" id="{3551CEAD-3C7C-402A-A649-2BC8D8C8D2D1}"/>
                </a:ext>
              </a:extLst>
            </p:cNvPr>
            <p:cNvSpPr/>
            <p:nvPr/>
          </p:nvSpPr>
          <p:spPr>
            <a:xfrm>
              <a:off x="4917343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3293;p46">
              <a:extLst>
                <a:ext uri="{FF2B5EF4-FFF2-40B4-BE49-F238E27FC236}">
                  <a16:creationId xmlns:a16="http://schemas.microsoft.com/office/drawing/2014/main" id="{E429CAD4-1EE1-400A-A2CC-CFF8D5CE970C}"/>
                </a:ext>
              </a:extLst>
            </p:cNvPr>
            <p:cNvSpPr/>
            <p:nvPr/>
          </p:nvSpPr>
          <p:spPr>
            <a:xfrm>
              <a:off x="4950565" y="3765336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3294;p46">
              <a:extLst>
                <a:ext uri="{FF2B5EF4-FFF2-40B4-BE49-F238E27FC236}">
                  <a16:creationId xmlns:a16="http://schemas.microsoft.com/office/drawing/2014/main" id="{AE94DB2F-1EA0-4DB3-BF7A-E3C8501F2945}"/>
                </a:ext>
              </a:extLst>
            </p:cNvPr>
            <p:cNvSpPr/>
            <p:nvPr/>
          </p:nvSpPr>
          <p:spPr>
            <a:xfrm>
              <a:off x="4983475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3295;p46">
              <a:extLst>
                <a:ext uri="{FF2B5EF4-FFF2-40B4-BE49-F238E27FC236}">
                  <a16:creationId xmlns:a16="http://schemas.microsoft.com/office/drawing/2014/main" id="{1FA7FCE3-0C77-4D7C-9B54-D85C9F4FD9C1}"/>
                </a:ext>
              </a:extLst>
            </p:cNvPr>
            <p:cNvSpPr/>
            <p:nvPr/>
          </p:nvSpPr>
          <p:spPr>
            <a:xfrm>
              <a:off x="5016697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3296;p46">
              <a:extLst>
                <a:ext uri="{FF2B5EF4-FFF2-40B4-BE49-F238E27FC236}">
                  <a16:creationId xmlns:a16="http://schemas.microsoft.com/office/drawing/2014/main" id="{1DE24583-5C52-48D2-A7CE-FE49AEE25726}"/>
                </a:ext>
              </a:extLst>
            </p:cNvPr>
            <p:cNvSpPr/>
            <p:nvPr/>
          </p:nvSpPr>
          <p:spPr>
            <a:xfrm>
              <a:off x="5049607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3297;p46">
              <a:extLst>
                <a:ext uri="{FF2B5EF4-FFF2-40B4-BE49-F238E27FC236}">
                  <a16:creationId xmlns:a16="http://schemas.microsoft.com/office/drawing/2014/main" id="{7EEE663A-69D5-4972-91E2-CF1B60A8A870}"/>
                </a:ext>
              </a:extLst>
            </p:cNvPr>
            <p:cNvSpPr/>
            <p:nvPr/>
          </p:nvSpPr>
          <p:spPr>
            <a:xfrm>
              <a:off x="5082829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3298;p46">
              <a:extLst>
                <a:ext uri="{FF2B5EF4-FFF2-40B4-BE49-F238E27FC236}">
                  <a16:creationId xmlns:a16="http://schemas.microsoft.com/office/drawing/2014/main" id="{BCED9672-9BC2-4399-8AF1-397160FD55EA}"/>
                </a:ext>
              </a:extLst>
            </p:cNvPr>
            <p:cNvSpPr/>
            <p:nvPr/>
          </p:nvSpPr>
          <p:spPr>
            <a:xfrm>
              <a:off x="5115740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3299;p46">
              <a:extLst>
                <a:ext uri="{FF2B5EF4-FFF2-40B4-BE49-F238E27FC236}">
                  <a16:creationId xmlns:a16="http://schemas.microsoft.com/office/drawing/2014/main" id="{CA8AFDE5-7C15-4F45-BE86-18D88DDB1CA7}"/>
                </a:ext>
              </a:extLst>
            </p:cNvPr>
            <p:cNvSpPr/>
            <p:nvPr/>
          </p:nvSpPr>
          <p:spPr>
            <a:xfrm>
              <a:off x="5148961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3300;p46">
              <a:extLst>
                <a:ext uri="{FF2B5EF4-FFF2-40B4-BE49-F238E27FC236}">
                  <a16:creationId xmlns:a16="http://schemas.microsoft.com/office/drawing/2014/main" id="{CF9F53AD-2F43-4AF2-893A-FB683651C022}"/>
                </a:ext>
              </a:extLst>
            </p:cNvPr>
            <p:cNvSpPr/>
            <p:nvPr/>
          </p:nvSpPr>
          <p:spPr>
            <a:xfrm>
              <a:off x="518212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3301;p46">
              <a:extLst>
                <a:ext uri="{FF2B5EF4-FFF2-40B4-BE49-F238E27FC236}">
                  <a16:creationId xmlns:a16="http://schemas.microsoft.com/office/drawing/2014/main" id="{EEA6C887-A9C1-4D67-A9BC-92D8EEA36D15}"/>
                </a:ext>
              </a:extLst>
            </p:cNvPr>
            <p:cNvSpPr/>
            <p:nvPr/>
          </p:nvSpPr>
          <p:spPr>
            <a:xfrm>
              <a:off x="5215094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3302;p46">
              <a:extLst>
                <a:ext uri="{FF2B5EF4-FFF2-40B4-BE49-F238E27FC236}">
                  <a16:creationId xmlns:a16="http://schemas.microsoft.com/office/drawing/2014/main" id="{1428A446-02B6-41BB-AD45-F65FDA022F4C}"/>
                </a:ext>
              </a:extLst>
            </p:cNvPr>
            <p:cNvSpPr/>
            <p:nvPr/>
          </p:nvSpPr>
          <p:spPr>
            <a:xfrm>
              <a:off x="4785079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3303;p46">
              <a:extLst>
                <a:ext uri="{FF2B5EF4-FFF2-40B4-BE49-F238E27FC236}">
                  <a16:creationId xmlns:a16="http://schemas.microsoft.com/office/drawing/2014/main" id="{B296A3D5-9587-4BCC-A10A-8D7E29C05724}"/>
                </a:ext>
              </a:extLst>
            </p:cNvPr>
            <p:cNvSpPr/>
            <p:nvPr/>
          </p:nvSpPr>
          <p:spPr>
            <a:xfrm>
              <a:off x="481805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3304;p46">
              <a:extLst>
                <a:ext uri="{FF2B5EF4-FFF2-40B4-BE49-F238E27FC236}">
                  <a16:creationId xmlns:a16="http://schemas.microsoft.com/office/drawing/2014/main" id="{C3371A69-A2C3-4C0A-8932-2E2CE2D20D61}"/>
                </a:ext>
              </a:extLst>
            </p:cNvPr>
            <p:cNvSpPr/>
            <p:nvPr/>
          </p:nvSpPr>
          <p:spPr>
            <a:xfrm>
              <a:off x="485121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3305;p46">
              <a:extLst>
                <a:ext uri="{FF2B5EF4-FFF2-40B4-BE49-F238E27FC236}">
                  <a16:creationId xmlns:a16="http://schemas.microsoft.com/office/drawing/2014/main" id="{CB0A7C2F-4C41-4617-8607-4C51AC818F5B}"/>
                </a:ext>
              </a:extLst>
            </p:cNvPr>
            <p:cNvSpPr/>
            <p:nvPr/>
          </p:nvSpPr>
          <p:spPr>
            <a:xfrm>
              <a:off x="4884184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3306;p46">
              <a:extLst>
                <a:ext uri="{FF2B5EF4-FFF2-40B4-BE49-F238E27FC236}">
                  <a16:creationId xmlns:a16="http://schemas.microsoft.com/office/drawing/2014/main" id="{622562B0-8099-4E03-8CC4-85AFF6606468}"/>
                </a:ext>
              </a:extLst>
            </p:cNvPr>
            <p:cNvSpPr/>
            <p:nvPr/>
          </p:nvSpPr>
          <p:spPr>
            <a:xfrm>
              <a:off x="4917343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3307;p46">
              <a:extLst>
                <a:ext uri="{FF2B5EF4-FFF2-40B4-BE49-F238E27FC236}">
                  <a16:creationId xmlns:a16="http://schemas.microsoft.com/office/drawing/2014/main" id="{ACF50B10-F0AF-46D7-834C-CF9944992CB0}"/>
                </a:ext>
              </a:extLst>
            </p:cNvPr>
            <p:cNvSpPr/>
            <p:nvPr/>
          </p:nvSpPr>
          <p:spPr>
            <a:xfrm>
              <a:off x="4950565" y="3796377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3308;p46">
              <a:extLst>
                <a:ext uri="{FF2B5EF4-FFF2-40B4-BE49-F238E27FC236}">
                  <a16:creationId xmlns:a16="http://schemas.microsoft.com/office/drawing/2014/main" id="{E5979961-3651-40E5-9AB1-A860A9FFD6E0}"/>
                </a:ext>
              </a:extLst>
            </p:cNvPr>
            <p:cNvSpPr/>
            <p:nvPr/>
          </p:nvSpPr>
          <p:spPr>
            <a:xfrm>
              <a:off x="4983475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3309;p46">
              <a:extLst>
                <a:ext uri="{FF2B5EF4-FFF2-40B4-BE49-F238E27FC236}">
                  <a16:creationId xmlns:a16="http://schemas.microsoft.com/office/drawing/2014/main" id="{D1E0ED5B-636A-488C-84E0-5AD6071E64B2}"/>
                </a:ext>
              </a:extLst>
            </p:cNvPr>
            <p:cNvSpPr/>
            <p:nvPr/>
          </p:nvSpPr>
          <p:spPr>
            <a:xfrm>
              <a:off x="5016697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3310;p46">
              <a:extLst>
                <a:ext uri="{FF2B5EF4-FFF2-40B4-BE49-F238E27FC236}">
                  <a16:creationId xmlns:a16="http://schemas.microsoft.com/office/drawing/2014/main" id="{94132E5C-2892-4902-8EE6-19D11876DD63}"/>
                </a:ext>
              </a:extLst>
            </p:cNvPr>
            <p:cNvSpPr/>
            <p:nvPr/>
          </p:nvSpPr>
          <p:spPr>
            <a:xfrm>
              <a:off x="5049607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3311;p46">
              <a:extLst>
                <a:ext uri="{FF2B5EF4-FFF2-40B4-BE49-F238E27FC236}">
                  <a16:creationId xmlns:a16="http://schemas.microsoft.com/office/drawing/2014/main" id="{A478D7F1-42D1-4D89-9F37-55858B695766}"/>
                </a:ext>
              </a:extLst>
            </p:cNvPr>
            <p:cNvSpPr/>
            <p:nvPr/>
          </p:nvSpPr>
          <p:spPr>
            <a:xfrm>
              <a:off x="5082829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3312;p46">
              <a:extLst>
                <a:ext uri="{FF2B5EF4-FFF2-40B4-BE49-F238E27FC236}">
                  <a16:creationId xmlns:a16="http://schemas.microsoft.com/office/drawing/2014/main" id="{6F9A478C-AE74-4C7A-AF5F-161B9C20B412}"/>
                </a:ext>
              </a:extLst>
            </p:cNvPr>
            <p:cNvSpPr/>
            <p:nvPr/>
          </p:nvSpPr>
          <p:spPr>
            <a:xfrm>
              <a:off x="5115740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3313;p46">
              <a:extLst>
                <a:ext uri="{FF2B5EF4-FFF2-40B4-BE49-F238E27FC236}">
                  <a16:creationId xmlns:a16="http://schemas.microsoft.com/office/drawing/2014/main" id="{A3408AB7-5086-4CCC-8FE1-A3BC4CE42BBB}"/>
                </a:ext>
              </a:extLst>
            </p:cNvPr>
            <p:cNvSpPr/>
            <p:nvPr/>
          </p:nvSpPr>
          <p:spPr>
            <a:xfrm>
              <a:off x="5148961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3314;p46">
              <a:extLst>
                <a:ext uri="{FF2B5EF4-FFF2-40B4-BE49-F238E27FC236}">
                  <a16:creationId xmlns:a16="http://schemas.microsoft.com/office/drawing/2014/main" id="{38022F89-0309-453A-B470-C1D5B6CC9252}"/>
                </a:ext>
              </a:extLst>
            </p:cNvPr>
            <p:cNvSpPr/>
            <p:nvPr/>
          </p:nvSpPr>
          <p:spPr>
            <a:xfrm>
              <a:off x="518212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3315;p46">
              <a:extLst>
                <a:ext uri="{FF2B5EF4-FFF2-40B4-BE49-F238E27FC236}">
                  <a16:creationId xmlns:a16="http://schemas.microsoft.com/office/drawing/2014/main" id="{3B09EB9E-9044-43EC-82E2-8AC26968CB09}"/>
                </a:ext>
              </a:extLst>
            </p:cNvPr>
            <p:cNvSpPr/>
            <p:nvPr/>
          </p:nvSpPr>
          <p:spPr>
            <a:xfrm>
              <a:off x="481805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3316;p46">
              <a:extLst>
                <a:ext uri="{FF2B5EF4-FFF2-40B4-BE49-F238E27FC236}">
                  <a16:creationId xmlns:a16="http://schemas.microsoft.com/office/drawing/2014/main" id="{907E1A12-B34C-4AA2-B89B-05DEFA9CE161}"/>
                </a:ext>
              </a:extLst>
            </p:cNvPr>
            <p:cNvSpPr/>
            <p:nvPr/>
          </p:nvSpPr>
          <p:spPr>
            <a:xfrm>
              <a:off x="485121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3317;p46">
              <a:extLst>
                <a:ext uri="{FF2B5EF4-FFF2-40B4-BE49-F238E27FC236}">
                  <a16:creationId xmlns:a16="http://schemas.microsoft.com/office/drawing/2014/main" id="{F1C47354-9098-4ABD-A620-0CEE87A628B3}"/>
                </a:ext>
              </a:extLst>
            </p:cNvPr>
            <p:cNvSpPr/>
            <p:nvPr/>
          </p:nvSpPr>
          <p:spPr>
            <a:xfrm>
              <a:off x="4884184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3318;p46">
              <a:extLst>
                <a:ext uri="{FF2B5EF4-FFF2-40B4-BE49-F238E27FC236}">
                  <a16:creationId xmlns:a16="http://schemas.microsoft.com/office/drawing/2014/main" id="{0A44DDD6-1EAA-43F7-87C9-52F9C91F4B37}"/>
                </a:ext>
              </a:extLst>
            </p:cNvPr>
            <p:cNvSpPr/>
            <p:nvPr/>
          </p:nvSpPr>
          <p:spPr>
            <a:xfrm>
              <a:off x="4917343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3319;p46">
              <a:extLst>
                <a:ext uri="{FF2B5EF4-FFF2-40B4-BE49-F238E27FC236}">
                  <a16:creationId xmlns:a16="http://schemas.microsoft.com/office/drawing/2014/main" id="{5B3C28B6-F8C4-4805-A705-42335D32E85C}"/>
                </a:ext>
              </a:extLst>
            </p:cNvPr>
            <p:cNvSpPr/>
            <p:nvPr/>
          </p:nvSpPr>
          <p:spPr>
            <a:xfrm>
              <a:off x="4950565" y="382735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3320;p46">
              <a:extLst>
                <a:ext uri="{FF2B5EF4-FFF2-40B4-BE49-F238E27FC236}">
                  <a16:creationId xmlns:a16="http://schemas.microsoft.com/office/drawing/2014/main" id="{6BD0AC38-21C5-4409-86EB-9B51E8312698}"/>
                </a:ext>
              </a:extLst>
            </p:cNvPr>
            <p:cNvSpPr/>
            <p:nvPr/>
          </p:nvSpPr>
          <p:spPr>
            <a:xfrm>
              <a:off x="4983475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3321;p46">
              <a:extLst>
                <a:ext uri="{FF2B5EF4-FFF2-40B4-BE49-F238E27FC236}">
                  <a16:creationId xmlns:a16="http://schemas.microsoft.com/office/drawing/2014/main" id="{A04FCAAB-DA84-4880-9170-17CB79C670B9}"/>
                </a:ext>
              </a:extLst>
            </p:cNvPr>
            <p:cNvSpPr/>
            <p:nvPr/>
          </p:nvSpPr>
          <p:spPr>
            <a:xfrm>
              <a:off x="5016697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3322;p46">
              <a:extLst>
                <a:ext uri="{FF2B5EF4-FFF2-40B4-BE49-F238E27FC236}">
                  <a16:creationId xmlns:a16="http://schemas.microsoft.com/office/drawing/2014/main" id="{B3566064-2FC3-4173-BE7B-2502C7241988}"/>
                </a:ext>
              </a:extLst>
            </p:cNvPr>
            <p:cNvSpPr/>
            <p:nvPr/>
          </p:nvSpPr>
          <p:spPr>
            <a:xfrm>
              <a:off x="5049607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3323;p46">
              <a:extLst>
                <a:ext uri="{FF2B5EF4-FFF2-40B4-BE49-F238E27FC236}">
                  <a16:creationId xmlns:a16="http://schemas.microsoft.com/office/drawing/2014/main" id="{AA2E4A76-DC00-4F7D-9CD8-3767760B4E53}"/>
                </a:ext>
              </a:extLst>
            </p:cNvPr>
            <p:cNvSpPr/>
            <p:nvPr/>
          </p:nvSpPr>
          <p:spPr>
            <a:xfrm>
              <a:off x="5082829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3324;p46">
              <a:extLst>
                <a:ext uri="{FF2B5EF4-FFF2-40B4-BE49-F238E27FC236}">
                  <a16:creationId xmlns:a16="http://schemas.microsoft.com/office/drawing/2014/main" id="{69E286A9-9672-41E4-B955-552CF7B2D39D}"/>
                </a:ext>
              </a:extLst>
            </p:cNvPr>
            <p:cNvSpPr/>
            <p:nvPr/>
          </p:nvSpPr>
          <p:spPr>
            <a:xfrm>
              <a:off x="5115740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3325;p46">
              <a:extLst>
                <a:ext uri="{FF2B5EF4-FFF2-40B4-BE49-F238E27FC236}">
                  <a16:creationId xmlns:a16="http://schemas.microsoft.com/office/drawing/2014/main" id="{A21790C7-863C-481C-A773-8C631BE2C0D9}"/>
                </a:ext>
              </a:extLst>
            </p:cNvPr>
            <p:cNvSpPr/>
            <p:nvPr/>
          </p:nvSpPr>
          <p:spPr>
            <a:xfrm>
              <a:off x="5148961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3326;p46">
              <a:extLst>
                <a:ext uri="{FF2B5EF4-FFF2-40B4-BE49-F238E27FC236}">
                  <a16:creationId xmlns:a16="http://schemas.microsoft.com/office/drawing/2014/main" id="{44404C39-9F25-4D7D-B994-0228D0E2C1D7}"/>
                </a:ext>
              </a:extLst>
            </p:cNvPr>
            <p:cNvSpPr/>
            <p:nvPr/>
          </p:nvSpPr>
          <p:spPr>
            <a:xfrm>
              <a:off x="4851211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3327;p46">
              <a:extLst>
                <a:ext uri="{FF2B5EF4-FFF2-40B4-BE49-F238E27FC236}">
                  <a16:creationId xmlns:a16="http://schemas.microsoft.com/office/drawing/2014/main" id="{985FF0C8-8006-4CAC-9475-11D09F16A2D3}"/>
                </a:ext>
              </a:extLst>
            </p:cNvPr>
            <p:cNvSpPr/>
            <p:nvPr/>
          </p:nvSpPr>
          <p:spPr>
            <a:xfrm>
              <a:off x="4884184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3328;p46">
              <a:extLst>
                <a:ext uri="{FF2B5EF4-FFF2-40B4-BE49-F238E27FC236}">
                  <a16:creationId xmlns:a16="http://schemas.microsoft.com/office/drawing/2014/main" id="{1275C7C5-283B-45AF-91DC-F767ED932254}"/>
                </a:ext>
              </a:extLst>
            </p:cNvPr>
            <p:cNvSpPr/>
            <p:nvPr/>
          </p:nvSpPr>
          <p:spPr>
            <a:xfrm>
              <a:off x="4917343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3329;p46">
              <a:extLst>
                <a:ext uri="{FF2B5EF4-FFF2-40B4-BE49-F238E27FC236}">
                  <a16:creationId xmlns:a16="http://schemas.microsoft.com/office/drawing/2014/main" id="{8BFC2E30-4B69-404B-88E0-7AFDE35F58F3}"/>
                </a:ext>
              </a:extLst>
            </p:cNvPr>
            <p:cNvSpPr/>
            <p:nvPr/>
          </p:nvSpPr>
          <p:spPr>
            <a:xfrm>
              <a:off x="4950565" y="385839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3330;p46">
              <a:extLst>
                <a:ext uri="{FF2B5EF4-FFF2-40B4-BE49-F238E27FC236}">
                  <a16:creationId xmlns:a16="http://schemas.microsoft.com/office/drawing/2014/main" id="{FB8E4EF3-5B2B-4A45-922E-B8846FCED656}"/>
                </a:ext>
              </a:extLst>
            </p:cNvPr>
            <p:cNvSpPr/>
            <p:nvPr/>
          </p:nvSpPr>
          <p:spPr>
            <a:xfrm>
              <a:off x="4983475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3331;p46">
              <a:extLst>
                <a:ext uri="{FF2B5EF4-FFF2-40B4-BE49-F238E27FC236}">
                  <a16:creationId xmlns:a16="http://schemas.microsoft.com/office/drawing/2014/main" id="{CFFAD763-C89B-4FBE-B411-D9012A3F835E}"/>
                </a:ext>
              </a:extLst>
            </p:cNvPr>
            <p:cNvSpPr/>
            <p:nvPr/>
          </p:nvSpPr>
          <p:spPr>
            <a:xfrm>
              <a:off x="5016697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3332;p46">
              <a:extLst>
                <a:ext uri="{FF2B5EF4-FFF2-40B4-BE49-F238E27FC236}">
                  <a16:creationId xmlns:a16="http://schemas.microsoft.com/office/drawing/2014/main" id="{1B4EB07F-587A-414F-85B8-00E30CAE12CF}"/>
                </a:ext>
              </a:extLst>
            </p:cNvPr>
            <p:cNvSpPr/>
            <p:nvPr/>
          </p:nvSpPr>
          <p:spPr>
            <a:xfrm>
              <a:off x="5049607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3333;p46">
              <a:extLst>
                <a:ext uri="{FF2B5EF4-FFF2-40B4-BE49-F238E27FC236}">
                  <a16:creationId xmlns:a16="http://schemas.microsoft.com/office/drawing/2014/main" id="{57A3A2F3-A118-46E0-B1A3-7A4695209937}"/>
                </a:ext>
              </a:extLst>
            </p:cNvPr>
            <p:cNvSpPr/>
            <p:nvPr/>
          </p:nvSpPr>
          <p:spPr>
            <a:xfrm>
              <a:off x="5082829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3334;p46">
              <a:extLst>
                <a:ext uri="{FF2B5EF4-FFF2-40B4-BE49-F238E27FC236}">
                  <a16:creationId xmlns:a16="http://schemas.microsoft.com/office/drawing/2014/main" id="{5C51525C-E2E9-4338-A27F-9B48067432D9}"/>
                </a:ext>
              </a:extLst>
            </p:cNvPr>
            <p:cNvSpPr/>
            <p:nvPr/>
          </p:nvSpPr>
          <p:spPr>
            <a:xfrm>
              <a:off x="5115740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3335;p46">
              <a:extLst>
                <a:ext uri="{FF2B5EF4-FFF2-40B4-BE49-F238E27FC236}">
                  <a16:creationId xmlns:a16="http://schemas.microsoft.com/office/drawing/2014/main" id="{98D88612-F26A-42AD-9DD7-3606FEEE1299}"/>
                </a:ext>
              </a:extLst>
            </p:cNvPr>
            <p:cNvSpPr/>
            <p:nvPr/>
          </p:nvSpPr>
          <p:spPr>
            <a:xfrm>
              <a:off x="4517995" y="4180454"/>
              <a:ext cx="955457" cy="174773"/>
            </a:xfrm>
            <a:custGeom>
              <a:avLst/>
              <a:gdLst/>
              <a:ahLst/>
              <a:cxnLst/>
              <a:rect l="l" t="t" r="r" b="b"/>
              <a:pathLst>
                <a:path w="15329" h="2804" extrusionOk="0">
                  <a:moveTo>
                    <a:pt x="1078" y="0"/>
                  </a:moveTo>
                  <a:cubicBezTo>
                    <a:pt x="913" y="0"/>
                    <a:pt x="764" y="115"/>
                    <a:pt x="719" y="273"/>
                  </a:cubicBezTo>
                  <a:lnTo>
                    <a:pt x="0" y="2803"/>
                  </a:lnTo>
                  <a:lnTo>
                    <a:pt x="15328" y="2803"/>
                  </a:lnTo>
                  <a:lnTo>
                    <a:pt x="14613" y="273"/>
                  </a:lnTo>
                  <a:cubicBezTo>
                    <a:pt x="14568" y="115"/>
                    <a:pt x="14419" y="0"/>
                    <a:pt x="142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3336;p46">
              <a:extLst>
                <a:ext uri="{FF2B5EF4-FFF2-40B4-BE49-F238E27FC236}">
                  <a16:creationId xmlns:a16="http://schemas.microsoft.com/office/drawing/2014/main" id="{B06EBB4B-5C40-458A-A4BC-CC991B79083D}"/>
                </a:ext>
              </a:extLst>
            </p:cNvPr>
            <p:cNvSpPr/>
            <p:nvPr/>
          </p:nvSpPr>
          <p:spPr>
            <a:xfrm>
              <a:off x="4636671" y="4193606"/>
              <a:ext cx="185120" cy="17515"/>
            </a:xfrm>
            <a:custGeom>
              <a:avLst/>
              <a:gdLst/>
              <a:ahLst/>
              <a:cxnLst/>
              <a:rect l="l" t="t" r="r" b="b"/>
              <a:pathLst>
                <a:path w="2970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9" y="280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3337;p46">
              <a:extLst>
                <a:ext uri="{FF2B5EF4-FFF2-40B4-BE49-F238E27FC236}">
                  <a16:creationId xmlns:a16="http://schemas.microsoft.com/office/drawing/2014/main" id="{FB425F89-E7A6-485C-A4D4-C987DC137BAA}"/>
                </a:ext>
              </a:extLst>
            </p:cNvPr>
            <p:cNvSpPr/>
            <p:nvPr/>
          </p:nvSpPr>
          <p:spPr>
            <a:xfrm>
              <a:off x="4620715" y="4232998"/>
              <a:ext cx="184933" cy="84519"/>
            </a:xfrm>
            <a:custGeom>
              <a:avLst/>
              <a:gdLst/>
              <a:ahLst/>
              <a:cxnLst/>
              <a:rect l="l" t="t" r="r" b="b"/>
              <a:pathLst>
                <a:path w="296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3338;p46">
              <a:extLst>
                <a:ext uri="{FF2B5EF4-FFF2-40B4-BE49-F238E27FC236}">
                  <a16:creationId xmlns:a16="http://schemas.microsoft.com/office/drawing/2014/main" id="{564DFEB0-453F-42F2-BFA7-797654CCC185}"/>
                </a:ext>
              </a:extLst>
            </p:cNvPr>
            <p:cNvSpPr/>
            <p:nvPr/>
          </p:nvSpPr>
          <p:spPr>
            <a:xfrm>
              <a:off x="4620715" y="4232998"/>
              <a:ext cx="62766" cy="84519"/>
            </a:xfrm>
            <a:custGeom>
              <a:avLst/>
              <a:gdLst/>
              <a:ahLst/>
              <a:cxnLst/>
              <a:rect l="l" t="t" r="r" b="b"/>
              <a:pathLst>
                <a:path w="100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6" y="1356"/>
                  </a:lnTo>
                  <a:lnTo>
                    <a:pt x="100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3339;p46">
              <a:extLst>
                <a:ext uri="{FF2B5EF4-FFF2-40B4-BE49-F238E27FC236}">
                  <a16:creationId xmlns:a16="http://schemas.microsoft.com/office/drawing/2014/main" id="{F7328870-B51A-446E-A039-B30A73E63ADE}"/>
                </a:ext>
              </a:extLst>
            </p:cNvPr>
            <p:cNvSpPr/>
            <p:nvPr/>
          </p:nvSpPr>
          <p:spPr>
            <a:xfrm>
              <a:off x="4743068" y="4232998"/>
              <a:ext cx="62579" cy="84519"/>
            </a:xfrm>
            <a:custGeom>
              <a:avLst/>
              <a:gdLst/>
              <a:ahLst/>
              <a:cxnLst/>
              <a:rect l="l" t="t" r="r" b="b"/>
              <a:pathLst>
                <a:path w="1004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3340;p46">
              <a:extLst>
                <a:ext uri="{FF2B5EF4-FFF2-40B4-BE49-F238E27FC236}">
                  <a16:creationId xmlns:a16="http://schemas.microsoft.com/office/drawing/2014/main" id="{0A18225A-FF54-4ECC-9E93-0F5D27234D36}"/>
                </a:ext>
              </a:extLst>
            </p:cNvPr>
            <p:cNvSpPr/>
            <p:nvPr/>
          </p:nvSpPr>
          <p:spPr>
            <a:xfrm>
              <a:off x="5169842" y="4193606"/>
              <a:ext cx="184871" cy="17515"/>
            </a:xfrm>
            <a:custGeom>
              <a:avLst/>
              <a:gdLst/>
              <a:ahLst/>
              <a:cxnLst/>
              <a:rect l="l" t="t" r="r" b="b"/>
              <a:pathLst>
                <a:path w="2966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6" y="28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3341;p46">
              <a:extLst>
                <a:ext uri="{FF2B5EF4-FFF2-40B4-BE49-F238E27FC236}">
                  <a16:creationId xmlns:a16="http://schemas.microsoft.com/office/drawing/2014/main" id="{B7E439DB-1B2A-4E80-9CF9-9A8BDE610E7B}"/>
                </a:ext>
              </a:extLst>
            </p:cNvPr>
            <p:cNvSpPr/>
            <p:nvPr/>
          </p:nvSpPr>
          <p:spPr>
            <a:xfrm>
              <a:off x="5185798" y="4232998"/>
              <a:ext cx="184871" cy="84519"/>
            </a:xfrm>
            <a:custGeom>
              <a:avLst/>
              <a:gdLst/>
              <a:ahLst/>
              <a:cxnLst/>
              <a:rect l="l" t="t" r="r" b="b"/>
              <a:pathLst>
                <a:path w="2966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3342;p46">
              <a:extLst>
                <a:ext uri="{FF2B5EF4-FFF2-40B4-BE49-F238E27FC236}">
                  <a16:creationId xmlns:a16="http://schemas.microsoft.com/office/drawing/2014/main" id="{E139F9A4-5C38-4409-9CC6-9121C9475180}"/>
                </a:ext>
              </a:extLst>
            </p:cNvPr>
            <p:cNvSpPr/>
            <p:nvPr/>
          </p:nvSpPr>
          <p:spPr>
            <a:xfrm>
              <a:off x="5308152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3343;p46">
              <a:extLst>
                <a:ext uri="{FF2B5EF4-FFF2-40B4-BE49-F238E27FC236}">
                  <a16:creationId xmlns:a16="http://schemas.microsoft.com/office/drawing/2014/main" id="{16419CE9-840F-4C7F-85F2-0841B143EEC5}"/>
                </a:ext>
              </a:extLst>
            </p:cNvPr>
            <p:cNvSpPr/>
            <p:nvPr/>
          </p:nvSpPr>
          <p:spPr>
            <a:xfrm>
              <a:off x="5185798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3344;p46">
              <a:extLst>
                <a:ext uri="{FF2B5EF4-FFF2-40B4-BE49-F238E27FC236}">
                  <a16:creationId xmlns:a16="http://schemas.microsoft.com/office/drawing/2014/main" id="{C8AFE162-FE66-4BD0-BA6F-5D9037087F27}"/>
                </a:ext>
              </a:extLst>
            </p:cNvPr>
            <p:cNvSpPr/>
            <p:nvPr/>
          </p:nvSpPr>
          <p:spPr>
            <a:xfrm>
              <a:off x="4397760" y="3648156"/>
              <a:ext cx="1195863" cy="21379"/>
            </a:xfrm>
            <a:custGeom>
              <a:avLst/>
              <a:gdLst/>
              <a:ahLst/>
              <a:cxnLst/>
              <a:rect l="l" t="t" r="r" b="b"/>
              <a:pathLst>
                <a:path w="19186" h="343" extrusionOk="0">
                  <a:moveTo>
                    <a:pt x="1" y="0"/>
                  </a:moveTo>
                  <a:lnTo>
                    <a:pt x="1" y="342"/>
                  </a:lnTo>
                  <a:lnTo>
                    <a:pt x="19186" y="342"/>
                  </a:lnTo>
                  <a:lnTo>
                    <a:pt x="1918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3345;p46">
              <a:extLst>
                <a:ext uri="{FF2B5EF4-FFF2-40B4-BE49-F238E27FC236}">
                  <a16:creationId xmlns:a16="http://schemas.microsoft.com/office/drawing/2014/main" id="{CB57A3DD-5F1A-4585-B0A2-43C537A4EAC4}"/>
                </a:ext>
              </a:extLst>
            </p:cNvPr>
            <p:cNvSpPr/>
            <p:nvPr/>
          </p:nvSpPr>
          <p:spPr>
            <a:xfrm>
              <a:off x="4804900" y="4163002"/>
              <a:ext cx="381584" cy="192226"/>
            </a:xfrm>
            <a:custGeom>
              <a:avLst/>
              <a:gdLst/>
              <a:ahLst/>
              <a:cxnLst/>
              <a:rect l="l" t="t" r="r" b="b"/>
              <a:pathLst>
                <a:path w="612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6122" y="3083"/>
                  </a:lnTo>
                  <a:lnTo>
                    <a:pt x="612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3346;p46">
              <a:extLst>
                <a:ext uri="{FF2B5EF4-FFF2-40B4-BE49-F238E27FC236}">
                  <a16:creationId xmlns:a16="http://schemas.microsoft.com/office/drawing/2014/main" id="{04BF5DFB-6F11-4E7F-9831-A81E151E0CAB}"/>
                </a:ext>
              </a:extLst>
            </p:cNvPr>
            <p:cNvSpPr/>
            <p:nvPr/>
          </p:nvSpPr>
          <p:spPr>
            <a:xfrm>
              <a:off x="4868913" y="4243158"/>
              <a:ext cx="17702" cy="68563"/>
            </a:xfrm>
            <a:custGeom>
              <a:avLst/>
              <a:gdLst/>
              <a:ahLst/>
              <a:cxnLst/>
              <a:rect l="l" t="t" r="r" b="b"/>
              <a:pathLst>
                <a:path w="284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4" y="1099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3347;p46">
              <a:extLst>
                <a:ext uri="{FF2B5EF4-FFF2-40B4-BE49-F238E27FC236}">
                  <a16:creationId xmlns:a16="http://schemas.microsoft.com/office/drawing/2014/main" id="{75AF98FB-8E18-4838-90AB-E189C4FE06C9}"/>
                </a:ext>
              </a:extLst>
            </p:cNvPr>
            <p:cNvSpPr/>
            <p:nvPr/>
          </p:nvSpPr>
          <p:spPr>
            <a:xfrm>
              <a:off x="5105019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3348;p46">
              <a:extLst>
                <a:ext uri="{FF2B5EF4-FFF2-40B4-BE49-F238E27FC236}">
                  <a16:creationId xmlns:a16="http://schemas.microsoft.com/office/drawing/2014/main" id="{4FF7019D-7684-469C-B19B-502277660549}"/>
                </a:ext>
              </a:extLst>
            </p:cNvPr>
            <p:cNvSpPr/>
            <p:nvPr/>
          </p:nvSpPr>
          <p:spPr>
            <a:xfrm>
              <a:off x="4965836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3349;p46">
              <a:extLst>
                <a:ext uri="{FF2B5EF4-FFF2-40B4-BE49-F238E27FC236}">
                  <a16:creationId xmlns:a16="http://schemas.microsoft.com/office/drawing/2014/main" id="{49039DB9-903F-49AF-A7EF-A0AEDB79FB51}"/>
                </a:ext>
              </a:extLst>
            </p:cNvPr>
            <p:cNvSpPr/>
            <p:nvPr/>
          </p:nvSpPr>
          <p:spPr>
            <a:xfrm>
              <a:off x="5008033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1" y="0"/>
                  </a:moveTo>
                  <a:lnTo>
                    <a:pt x="1" y="1099"/>
                  </a:lnTo>
                  <a:lnTo>
                    <a:pt x="281" y="109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3350;p46">
              <a:extLst>
                <a:ext uri="{FF2B5EF4-FFF2-40B4-BE49-F238E27FC236}">
                  <a16:creationId xmlns:a16="http://schemas.microsoft.com/office/drawing/2014/main" id="{1DCDE114-4E7A-4FB0-851D-CC8475A85682}"/>
                </a:ext>
              </a:extLst>
            </p:cNvPr>
            <p:cNvSpPr/>
            <p:nvPr/>
          </p:nvSpPr>
          <p:spPr>
            <a:xfrm>
              <a:off x="4182784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3351;p46">
              <a:extLst>
                <a:ext uri="{FF2B5EF4-FFF2-40B4-BE49-F238E27FC236}">
                  <a16:creationId xmlns:a16="http://schemas.microsoft.com/office/drawing/2014/main" id="{E2912F2D-EA7D-4C93-BF01-2BE973A2A2DD}"/>
                </a:ext>
              </a:extLst>
            </p:cNvPr>
            <p:cNvSpPr/>
            <p:nvPr/>
          </p:nvSpPr>
          <p:spPr>
            <a:xfrm>
              <a:off x="4145261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1" y="0"/>
                  </a:moveTo>
                  <a:lnTo>
                    <a:pt x="1" y="1680"/>
                  </a:lnTo>
                  <a:lnTo>
                    <a:pt x="3108" y="168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3352;p46">
              <a:extLst>
                <a:ext uri="{FF2B5EF4-FFF2-40B4-BE49-F238E27FC236}">
                  <a16:creationId xmlns:a16="http://schemas.microsoft.com/office/drawing/2014/main" id="{CFC34950-1ECA-46CF-A2F5-A72F159ECB0C}"/>
                </a:ext>
              </a:extLst>
            </p:cNvPr>
            <p:cNvSpPr/>
            <p:nvPr/>
          </p:nvSpPr>
          <p:spPr>
            <a:xfrm>
              <a:off x="4117899" y="3886818"/>
              <a:ext cx="245019" cy="468410"/>
            </a:xfrm>
            <a:custGeom>
              <a:avLst/>
              <a:gdLst/>
              <a:ahLst/>
              <a:cxnLst/>
              <a:rect l="l" t="t" r="r" b="b"/>
              <a:pathLst>
                <a:path w="3931" h="7515" extrusionOk="0">
                  <a:moveTo>
                    <a:pt x="1" y="1"/>
                  </a:moveTo>
                  <a:lnTo>
                    <a:pt x="1" y="7514"/>
                  </a:lnTo>
                  <a:lnTo>
                    <a:pt x="3931" y="7514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3353;p46">
              <a:extLst>
                <a:ext uri="{FF2B5EF4-FFF2-40B4-BE49-F238E27FC236}">
                  <a16:creationId xmlns:a16="http://schemas.microsoft.com/office/drawing/2014/main" id="{AF70D7E0-F130-43E8-9984-644000D4EAE4}"/>
                </a:ext>
              </a:extLst>
            </p:cNvPr>
            <p:cNvSpPr/>
            <p:nvPr/>
          </p:nvSpPr>
          <p:spPr>
            <a:xfrm>
              <a:off x="4117899" y="3886818"/>
              <a:ext cx="245019" cy="91002"/>
            </a:xfrm>
            <a:custGeom>
              <a:avLst/>
              <a:gdLst/>
              <a:ahLst/>
              <a:cxnLst/>
              <a:rect l="l" t="t" r="r" b="b"/>
              <a:pathLst>
                <a:path w="3931" h="1460" extrusionOk="0">
                  <a:moveTo>
                    <a:pt x="1" y="1"/>
                  </a:moveTo>
                  <a:lnTo>
                    <a:pt x="1" y="1459"/>
                  </a:lnTo>
                  <a:lnTo>
                    <a:pt x="3931" y="1459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3354;p46">
              <a:extLst>
                <a:ext uri="{FF2B5EF4-FFF2-40B4-BE49-F238E27FC236}">
                  <a16:creationId xmlns:a16="http://schemas.microsoft.com/office/drawing/2014/main" id="{77740B57-2B49-4910-BE58-D34E4BE5A6EF}"/>
                </a:ext>
              </a:extLst>
            </p:cNvPr>
            <p:cNvSpPr/>
            <p:nvPr/>
          </p:nvSpPr>
          <p:spPr>
            <a:xfrm>
              <a:off x="4117899" y="4079854"/>
              <a:ext cx="245019" cy="54975"/>
            </a:xfrm>
            <a:custGeom>
              <a:avLst/>
              <a:gdLst/>
              <a:ahLst/>
              <a:cxnLst/>
              <a:rect l="l" t="t" r="r" b="b"/>
              <a:pathLst>
                <a:path w="3931" h="882" extrusionOk="0">
                  <a:moveTo>
                    <a:pt x="1" y="0"/>
                  </a:moveTo>
                  <a:lnTo>
                    <a:pt x="1" y="882"/>
                  </a:lnTo>
                  <a:lnTo>
                    <a:pt x="3931" y="882"/>
                  </a:lnTo>
                  <a:lnTo>
                    <a:pt x="39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3355;p46">
              <a:extLst>
                <a:ext uri="{FF2B5EF4-FFF2-40B4-BE49-F238E27FC236}">
                  <a16:creationId xmlns:a16="http://schemas.microsoft.com/office/drawing/2014/main" id="{53603597-695A-41F7-A7CF-195995F4351E}"/>
                </a:ext>
              </a:extLst>
            </p:cNvPr>
            <p:cNvSpPr/>
            <p:nvPr/>
          </p:nvSpPr>
          <p:spPr>
            <a:xfrm>
              <a:off x="4104996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1" y="1"/>
                    <a:pt x="1" y="15"/>
                    <a:pt x="1" y="29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5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3356;p46">
              <a:extLst>
                <a:ext uri="{FF2B5EF4-FFF2-40B4-BE49-F238E27FC236}">
                  <a16:creationId xmlns:a16="http://schemas.microsoft.com/office/drawing/2014/main" id="{A1A6E362-EF4E-41C6-B37C-C1D8B4D3F3C6}"/>
                </a:ext>
              </a:extLst>
            </p:cNvPr>
            <p:cNvSpPr/>
            <p:nvPr/>
          </p:nvSpPr>
          <p:spPr>
            <a:xfrm>
              <a:off x="4104996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4"/>
                  </a:lnTo>
                  <a:cubicBezTo>
                    <a:pt x="1" y="1061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3357;p46">
              <a:extLst>
                <a:ext uri="{FF2B5EF4-FFF2-40B4-BE49-F238E27FC236}">
                  <a16:creationId xmlns:a16="http://schemas.microsoft.com/office/drawing/2014/main" id="{4BF7668C-B841-4086-A639-F52917B28963}"/>
                </a:ext>
              </a:extLst>
            </p:cNvPr>
            <p:cNvSpPr/>
            <p:nvPr/>
          </p:nvSpPr>
          <p:spPr>
            <a:xfrm>
              <a:off x="4104996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3358;p46">
              <a:extLst>
                <a:ext uri="{FF2B5EF4-FFF2-40B4-BE49-F238E27FC236}">
                  <a16:creationId xmlns:a16="http://schemas.microsoft.com/office/drawing/2014/main" id="{141795EE-1D0B-4D1C-BEAB-C82024C7D0FA}"/>
                </a:ext>
              </a:extLst>
            </p:cNvPr>
            <p:cNvSpPr/>
            <p:nvPr/>
          </p:nvSpPr>
          <p:spPr>
            <a:xfrm>
              <a:off x="4104996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3359;p46">
              <a:extLst>
                <a:ext uri="{FF2B5EF4-FFF2-40B4-BE49-F238E27FC236}">
                  <a16:creationId xmlns:a16="http://schemas.microsoft.com/office/drawing/2014/main" id="{5BFAFB1C-4135-4F91-AFEA-40BBE56E69D4}"/>
                </a:ext>
              </a:extLst>
            </p:cNvPr>
            <p:cNvSpPr/>
            <p:nvPr/>
          </p:nvSpPr>
          <p:spPr>
            <a:xfrm>
              <a:off x="4104996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5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3360;p46">
              <a:extLst>
                <a:ext uri="{FF2B5EF4-FFF2-40B4-BE49-F238E27FC236}">
                  <a16:creationId xmlns:a16="http://schemas.microsoft.com/office/drawing/2014/main" id="{B48BE091-F79D-4C15-AE90-E1ACA1297E9C}"/>
                </a:ext>
              </a:extLst>
            </p:cNvPr>
            <p:cNvSpPr/>
            <p:nvPr/>
          </p:nvSpPr>
          <p:spPr>
            <a:xfrm>
              <a:off x="4200673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3361;p46">
              <a:extLst>
                <a:ext uri="{FF2B5EF4-FFF2-40B4-BE49-F238E27FC236}">
                  <a16:creationId xmlns:a16="http://schemas.microsoft.com/office/drawing/2014/main" id="{B6AA1410-EC31-44B0-AB44-3DB9F65A436E}"/>
                </a:ext>
              </a:extLst>
            </p:cNvPr>
            <p:cNvSpPr/>
            <p:nvPr/>
          </p:nvSpPr>
          <p:spPr>
            <a:xfrm>
              <a:off x="4277526" y="3934001"/>
              <a:ext cx="6108" cy="421226"/>
            </a:xfrm>
            <a:custGeom>
              <a:avLst/>
              <a:gdLst/>
              <a:ahLst/>
              <a:cxnLst/>
              <a:rect l="l" t="t" r="r" b="b"/>
              <a:pathLst>
                <a:path w="98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8" y="675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3362;p46">
              <a:extLst>
                <a:ext uri="{FF2B5EF4-FFF2-40B4-BE49-F238E27FC236}">
                  <a16:creationId xmlns:a16="http://schemas.microsoft.com/office/drawing/2014/main" id="{6CDC8AC6-4C3B-45F8-B2ED-45894DB13FA6}"/>
                </a:ext>
              </a:extLst>
            </p:cNvPr>
            <p:cNvSpPr/>
            <p:nvPr/>
          </p:nvSpPr>
          <p:spPr>
            <a:xfrm>
              <a:off x="419743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3363;p46">
              <a:extLst>
                <a:ext uri="{FF2B5EF4-FFF2-40B4-BE49-F238E27FC236}">
                  <a16:creationId xmlns:a16="http://schemas.microsoft.com/office/drawing/2014/main" id="{2AA0F50F-6224-4EF8-8ADC-96382535287B}"/>
                </a:ext>
              </a:extLst>
            </p:cNvPr>
            <p:cNvSpPr/>
            <p:nvPr/>
          </p:nvSpPr>
          <p:spPr>
            <a:xfrm>
              <a:off x="4096831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5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5" y="1262"/>
                  </a:cubicBezTo>
                  <a:lnTo>
                    <a:pt x="4566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3364;p46">
              <a:extLst>
                <a:ext uri="{FF2B5EF4-FFF2-40B4-BE49-F238E27FC236}">
                  <a16:creationId xmlns:a16="http://schemas.microsoft.com/office/drawing/2014/main" id="{64849F07-964E-4C3A-8D5D-643317FCA57C}"/>
                </a:ext>
              </a:extLst>
            </p:cNvPr>
            <p:cNvSpPr/>
            <p:nvPr/>
          </p:nvSpPr>
          <p:spPr>
            <a:xfrm>
              <a:off x="4540808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3365;p46">
              <a:extLst>
                <a:ext uri="{FF2B5EF4-FFF2-40B4-BE49-F238E27FC236}">
                  <a16:creationId xmlns:a16="http://schemas.microsoft.com/office/drawing/2014/main" id="{CE777E86-588B-493B-B6E1-7C4B64632A00}"/>
                </a:ext>
              </a:extLst>
            </p:cNvPr>
            <p:cNvSpPr/>
            <p:nvPr/>
          </p:nvSpPr>
          <p:spPr>
            <a:xfrm>
              <a:off x="4503347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0" y="0"/>
                  </a:moveTo>
                  <a:lnTo>
                    <a:pt x="0" y="1680"/>
                  </a:lnTo>
                  <a:lnTo>
                    <a:pt x="3107" y="1680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3366;p46">
              <a:extLst>
                <a:ext uri="{FF2B5EF4-FFF2-40B4-BE49-F238E27FC236}">
                  <a16:creationId xmlns:a16="http://schemas.microsoft.com/office/drawing/2014/main" id="{CDD2A5FB-9878-41F8-9E21-08241C240A69}"/>
                </a:ext>
              </a:extLst>
            </p:cNvPr>
            <p:cNvSpPr/>
            <p:nvPr/>
          </p:nvSpPr>
          <p:spPr>
            <a:xfrm>
              <a:off x="4475984" y="3886818"/>
              <a:ext cx="244957" cy="468410"/>
            </a:xfrm>
            <a:custGeom>
              <a:avLst/>
              <a:gdLst/>
              <a:ahLst/>
              <a:cxnLst/>
              <a:rect l="l" t="t" r="r" b="b"/>
              <a:pathLst>
                <a:path w="3930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3930" y="7514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3367;p46">
              <a:extLst>
                <a:ext uri="{FF2B5EF4-FFF2-40B4-BE49-F238E27FC236}">
                  <a16:creationId xmlns:a16="http://schemas.microsoft.com/office/drawing/2014/main" id="{4A6B6DB5-1E27-41B0-AB43-A7ADA5258FD6}"/>
                </a:ext>
              </a:extLst>
            </p:cNvPr>
            <p:cNvSpPr/>
            <p:nvPr/>
          </p:nvSpPr>
          <p:spPr>
            <a:xfrm>
              <a:off x="4475984" y="3886818"/>
              <a:ext cx="244957" cy="91002"/>
            </a:xfrm>
            <a:custGeom>
              <a:avLst/>
              <a:gdLst/>
              <a:ahLst/>
              <a:cxnLst/>
              <a:rect l="l" t="t" r="r" b="b"/>
              <a:pathLst>
                <a:path w="3930" h="1460" extrusionOk="0">
                  <a:moveTo>
                    <a:pt x="0" y="1"/>
                  </a:moveTo>
                  <a:lnTo>
                    <a:pt x="0" y="1459"/>
                  </a:lnTo>
                  <a:lnTo>
                    <a:pt x="3930" y="1459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3368;p46">
              <a:extLst>
                <a:ext uri="{FF2B5EF4-FFF2-40B4-BE49-F238E27FC236}">
                  <a16:creationId xmlns:a16="http://schemas.microsoft.com/office/drawing/2014/main" id="{44CD76B7-C9B3-414A-B571-5BE06DDC0F04}"/>
                </a:ext>
              </a:extLst>
            </p:cNvPr>
            <p:cNvSpPr/>
            <p:nvPr/>
          </p:nvSpPr>
          <p:spPr>
            <a:xfrm>
              <a:off x="4475984" y="4079854"/>
              <a:ext cx="244957" cy="54975"/>
            </a:xfrm>
            <a:custGeom>
              <a:avLst/>
              <a:gdLst/>
              <a:ahLst/>
              <a:cxnLst/>
              <a:rect l="l" t="t" r="r" b="b"/>
              <a:pathLst>
                <a:path w="3930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930" y="882"/>
                  </a:lnTo>
                  <a:lnTo>
                    <a:pt x="39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3369;p46">
              <a:extLst>
                <a:ext uri="{FF2B5EF4-FFF2-40B4-BE49-F238E27FC236}">
                  <a16:creationId xmlns:a16="http://schemas.microsoft.com/office/drawing/2014/main" id="{C155DC46-11FA-45C8-894A-C6841B72B72B}"/>
                </a:ext>
              </a:extLst>
            </p:cNvPr>
            <p:cNvSpPr/>
            <p:nvPr/>
          </p:nvSpPr>
          <p:spPr>
            <a:xfrm>
              <a:off x="4462833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8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3370;p46">
              <a:extLst>
                <a:ext uri="{FF2B5EF4-FFF2-40B4-BE49-F238E27FC236}">
                  <a16:creationId xmlns:a16="http://schemas.microsoft.com/office/drawing/2014/main" id="{C1A0CAD4-AC33-4905-BB5A-D59286F456F1}"/>
                </a:ext>
              </a:extLst>
            </p:cNvPr>
            <p:cNvSpPr/>
            <p:nvPr/>
          </p:nvSpPr>
          <p:spPr>
            <a:xfrm>
              <a:off x="4462833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4"/>
                  </a:lnTo>
                  <a:cubicBezTo>
                    <a:pt x="0" y="1061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3371;p46">
              <a:extLst>
                <a:ext uri="{FF2B5EF4-FFF2-40B4-BE49-F238E27FC236}">
                  <a16:creationId xmlns:a16="http://schemas.microsoft.com/office/drawing/2014/main" id="{592028CF-B9D8-4B24-9295-55760E683CC8}"/>
                </a:ext>
              </a:extLst>
            </p:cNvPr>
            <p:cNvSpPr/>
            <p:nvPr/>
          </p:nvSpPr>
          <p:spPr>
            <a:xfrm>
              <a:off x="4462833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3372;p46">
              <a:extLst>
                <a:ext uri="{FF2B5EF4-FFF2-40B4-BE49-F238E27FC236}">
                  <a16:creationId xmlns:a16="http://schemas.microsoft.com/office/drawing/2014/main" id="{BF9E2566-E1C2-484C-AE3B-1BE26C0F0ED8}"/>
                </a:ext>
              </a:extLst>
            </p:cNvPr>
            <p:cNvSpPr/>
            <p:nvPr/>
          </p:nvSpPr>
          <p:spPr>
            <a:xfrm>
              <a:off x="4462833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4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3373;p46">
              <a:extLst>
                <a:ext uri="{FF2B5EF4-FFF2-40B4-BE49-F238E27FC236}">
                  <a16:creationId xmlns:a16="http://schemas.microsoft.com/office/drawing/2014/main" id="{04C30F0E-4587-4249-9CF6-FD3A0536245F}"/>
                </a:ext>
              </a:extLst>
            </p:cNvPr>
            <p:cNvSpPr/>
            <p:nvPr/>
          </p:nvSpPr>
          <p:spPr>
            <a:xfrm>
              <a:off x="4462833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5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3374;p46">
              <a:extLst>
                <a:ext uri="{FF2B5EF4-FFF2-40B4-BE49-F238E27FC236}">
                  <a16:creationId xmlns:a16="http://schemas.microsoft.com/office/drawing/2014/main" id="{E2145616-BF84-4C52-835D-B36FFF716387}"/>
                </a:ext>
              </a:extLst>
            </p:cNvPr>
            <p:cNvSpPr/>
            <p:nvPr/>
          </p:nvSpPr>
          <p:spPr>
            <a:xfrm>
              <a:off x="4558696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3375;p46">
              <a:extLst>
                <a:ext uri="{FF2B5EF4-FFF2-40B4-BE49-F238E27FC236}">
                  <a16:creationId xmlns:a16="http://schemas.microsoft.com/office/drawing/2014/main" id="{EE62D329-6D9E-41EE-9999-B705A0AD8795}"/>
                </a:ext>
              </a:extLst>
            </p:cNvPr>
            <p:cNvSpPr/>
            <p:nvPr/>
          </p:nvSpPr>
          <p:spPr>
            <a:xfrm>
              <a:off x="463561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3" y="675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3376;p46">
              <a:extLst>
                <a:ext uri="{FF2B5EF4-FFF2-40B4-BE49-F238E27FC236}">
                  <a16:creationId xmlns:a16="http://schemas.microsoft.com/office/drawing/2014/main" id="{3D9D8163-9BB3-472E-8EC3-8A4FF2A0FCAF}"/>
                </a:ext>
              </a:extLst>
            </p:cNvPr>
            <p:cNvSpPr/>
            <p:nvPr/>
          </p:nvSpPr>
          <p:spPr>
            <a:xfrm>
              <a:off x="4555206" y="3934001"/>
              <a:ext cx="5921" cy="421226"/>
            </a:xfrm>
            <a:custGeom>
              <a:avLst/>
              <a:gdLst/>
              <a:ahLst/>
              <a:cxnLst/>
              <a:rect l="l" t="t" r="r" b="b"/>
              <a:pathLst>
                <a:path w="95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3377;p46">
              <a:extLst>
                <a:ext uri="{FF2B5EF4-FFF2-40B4-BE49-F238E27FC236}">
                  <a16:creationId xmlns:a16="http://schemas.microsoft.com/office/drawing/2014/main" id="{8795B3AD-CD88-4FD4-9FBD-EAB2D8BAD1AD}"/>
                </a:ext>
              </a:extLst>
            </p:cNvPr>
            <p:cNvSpPr/>
            <p:nvPr/>
          </p:nvSpPr>
          <p:spPr>
            <a:xfrm>
              <a:off x="4454855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2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2" y="1262"/>
                  </a:cubicBezTo>
                  <a:lnTo>
                    <a:pt x="4563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3378;p46">
              <a:extLst>
                <a:ext uri="{FF2B5EF4-FFF2-40B4-BE49-F238E27FC236}">
                  <a16:creationId xmlns:a16="http://schemas.microsoft.com/office/drawing/2014/main" id="{A38950F4-8C3B-4089-ACE5-725110F0CE5D}"/>
                </a:ext>
              </a:extLst>
            </p:cNvPr>
            <p:cNvSpPr/>
            <p:nvPr/>
          </p:nvSpPr>
          <p:spPr>
            <a:xfrm>
              <a:off x="5355772" y="4201584"/>
              <a:ext cx="424841" cy="130394"/>
            </a:xfrm>
            <a:custGeom>
              <a:avLst/>
              <a:gdLst/>
              <a:ahLst/>
              <a:cxnLst/>
              <a:rect l="l" t="t" r="r" b="b"/>
              <a:pathLst>
                <a:path w="6816" h="2092" extrusionOk="0">
                  <a:moveTo>
                    <a:pt x="0" y="0"/>
                  </a:moveTo>
                  <a:lnTo>
                    <a:pt x="0" y="2091"/>
                  </a:lnTo>
                  <a:lnTo>
                    <a:pt x="6816" y="2091"/>
                  </a:lnTo>
                  <a:lnTo>
                    <a:pt x="68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3379;p46">
              <a:extLst>
                <a:ext uri="{FF2B5EF4-FFF2-40B4-BE49-F238E27FC236}">
                  <a16:creationId xmlns:a16="http://schemas.microsoft.com/office/drawing/2014/main" id="{B5F8ADA3-C788-4E32-B3CE-1A711E390CFE}"/>
                </a:ext>
              </a:extLst>
            </p:cNvPr>
            <p:cNvSpPr/>
            <p:nvPr/>
          </p:nvSpPr>
          <p:spPr>
            <a:xfrm>
              <a:off x="5493210" y="4164747"/>
              <a:ext cx="149966" cy="134259"/>
            </a:xfrm>
            <a:custGeom>
              <a:avLst/>
              <a:gdLst/>
              <a:ahLst/>
              <a:cxnLst/>
              <a:rect l="l" t="t" r="r" b="b"/>
              <a:pathLst>
                <a:path w="2406" h="2154" extrusionOk="0">
                  <a:moveTo>
                    <a:pt x="0" y="0"/>
                  </a:moveTo>
                  <a:lnTo>
                    <a:pt x="0" y="2153"/>
                  </a:lnTo>
                  <a:lnTo>
                    <a:pt x="2406" y="2153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3380;p46">
              <a:extLst>
                <a:ext uri="{FF2B5EF4-FFF2-40B4-BE49-F238E27FC236}">
                  <a16:creationId xmlns:a16="http://schemas.microsoft.com/office/drawing/2014/main" id="{645033AA-F290-49C9-8C83-A331F83D4611}"/>
                </a:ext>
              </a:extLst>
            </p:cNvPr>
            <p:cNvSpPr/>
            <p:nvPr/>
          </p:nvSpPr>
          <p:spPr>
            <a:xfrm>
              <a:off x="5510662" y="4202394"/>
              <a:ext cx="41387" cy="82837"/>
            </a:xfrm>
            <a:custGeom>
              <a:avLst/>
              <a:gdLst/>
              <a:ahLst/>
              <a:cxnLst/>
              <a:rect l="l" t="t" r="r" b="b"/>
              <a:pathLst>
                <a:path w="664" h="1329" extrusionOk="0">
                  <a:moveTo>
                    <a:pt x="0" y="1"/>
                  </a:moveTo>
                  <a:lnTo>
                    <a:pt x="0" y="1328"/>
                  </a:lnTo>
                  <a:lnTo>
                    <a:pt x="664" y="1328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3381;p46">
              <a:extLst>
                <a:ext uri="{FF2B5EF4-FFF2-40B4-BE49-F238E27FC236}">
                  <a16:creationId xmlns:a16="http://schemas.microsoft.com/office/drawing/2014/main" id="{91CB8130-E3FF-4DE0-B871-B0070C4A04E9}"/>
                </a:ext>
              </a:extLst>
            </p:cNvPr>
            <p:cNvSpPr/>
            <p:nvPr/>
          </p:nvSpPr>
          <p:spPr>
            <a:xfrm>
              <a:off x="5584523" y="4202394"/>
              <a:ext cx="41200" cy="82837"/>
            </a:xfrm>
            <a:custGeom>
              <a:avLst/>
              <a:gdLst/>
              <a:ahLst/>
              <a:cxnLst/>
              <a:rect l="l" t="t" r="r" b="b"/>
              <a:pathLst>
                <a:path w="661" h="1329" extrusionOk="0">
                  <a:moveTo>
                    <a:pt x="1" y="1"/>
                  </a:moveTo>
                  <a:lnTo>
                    <a:pt x="1" y="1328"/>
                  </a:lnTo>
                  <a:lnTo>
                    <a:pt x="661" y="132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3382;p46">
              <a:extLst>
                <a:ext uri="{FF2B5EF4-FFF2-40B4-BE49-F238E27FC236}">
                  <a16:creationId xmlns:a16="http://schemas.microsoft.com/office/drawing/2014/main" id="{921B7874-15C9-48F0-8CF0-EBF66ED32E56}"/>
                </a:ext>
              </a:extLst>
            </p:cNvPr>
            <p:cNvSpPr/>
            <p:nvPr/>
          </p:nvSpPr>
          <p:spPr>
            <a:xfrm>
              <a:off x="5429010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3" y="1007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3383;p46">
              <a:extLst>
                <a:ext uri="{FF2B5EF4-FFF2-40B4-BE49-F238E27FC236}">
                  <a16:creationId xmlns:a16="http://schemas.microsoft.com/office/drawing/2014/main" id="{2EF49E3A-DA1F-4369-A64E-DCBCA818E423}"/>
                </a:ext>
              </a:extLst>
            </p:cNvPr>
            <p:cNvSpPr/>
            <p:nvPr/>
          </p:nvSpPr>
          <p:spPr>
            <a:xfrm>
              <a:off x="548242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3384;p46">
              <a:extLst>
                <a:ext uri="{FF2B5EF4-FFF2-40B4-BE49-F238E27FC236}">
                  <a16:creationId xmlns:a16="http://schemas.microsoft.com/office/drawing/2014/main" id="{072DE12B-F559-4ECE-835C-72DC2EC9BDE9}"/>
                </a:ext>
              </a:extLst>
            </p:cNvPr>
            <p:cNvSpPr/>
            <p:nvPr/>
          </p:nvSpPr>
          <p:spPr>
            <a:xfrm>
              <a:off x="5535844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1" y="1"/>
                  </a:moveTo>
                  <a:lnTo>
                    <a:pt x="1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3385;p46">
              <a:extLst>
                <a:ext uri="{FF2B5EF4-FFF2-40B4-BE49-F238E27FC236}">
                  <a16:creationId xmlns:a16="http://schemas.microsoft.com/office/drawing/2014/main" id="{95013180-E7C2-4DB8-9BD0-D8747C544332}"/>
                </a:ext>
              </a:extLst>
            </p:cNvPr>
            <p:cNvSpPr/>
            <p:nvPr/>
          </p:nvSpPr>
          <p:spPr>
            <a:xfrm>
              <a:off x="5589074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3386;p46">
              <a:extLst>
                <a:ext uri="{FF2B5EF4-FFF2-40B4-BE49-F238E27FC236}">
                  <a16:creationId xmlns:a16="http://schemas.microsoft.com/office/drawing/2014/main" id="{F468AC49-2635-4B98-B8FA-D5FF9784D2D0}"/>
                </a:ext>
              </a:extLst>
            </p:cNvPr>
            <p:cNvSpPr/>
            <p:nvPr/>
          </p:nvSpPr>
          <p:spPr>
            <a:xfrm>
              <a:off x="5642490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3387;p46">
              <a:extLst>
                <a:ext uri="{FF2B5EF4-FFF2-40B4-BE49-F238E27FC236}">
                  <a16:creationId xmlns:a16="http://schemas.microsoft.com/office/drawing/2014/main" id="{53B7C786-9942-4106-B038-4A605EF6AE74}"/>
                </a:ext>
              </a:extLst>
            </p:cNvPr>
            <p:cNvSpPr/>
            <p:nvPr/>
          </p:nvSpPr>
          <p:spPr>
            <a:xfrm>
              <a:off x="569590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3388;p46">
              <a:extLst>
                <a:ext uri="{FF2B5EF4-FFF2-40B4-BE49-F238E27FC236}">
                  <a16:creationId xmlns:a16="http://schemas.microsoft.com/office/drawing/2014/main" id="{DBADA6E4-2E1B-45A0-AB85-4A6AAD1B93D6}"/>
                </a:ext>
              </a:extLst>
            </p:cNvPr>
            <p:cNvSpPr/>
            <p:nvPr/>
          </p:nvSpPr>
          <p:spPr>
            <a:xfrm>
              <a:off x="5432002" y="4066079"/>
              <a:ext cx="272569" cy="11656"/>
            </a:xfrm>
            <a:custGeom>
              <a:avLst/>
              <a:gdLst/>
              <a:ahLst/>
              <a:cxnLst/>
              <a:rect l="l" t="t" r="r" b="b"/>
              <a:pathLst>
                <a:path w="4373" h="187" extrusionOk="0">
                  <a:moveTo>
                    <a:pt x="1" y="0"/>
                  </a:moveTo>
                  <a:lnTo>
                    <a:pt x="1" y="187"/>
                  </a:lnTo>
                  <a:lnTo>
                    <a:pt x="4373" y="187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3389;p46">
              <a:extLst>
                <a:ext uri="{FF2B5EF4-FFF2-40B4-BE49-F238E27FC236}">
                  <a16:creationId xmlns:a16="http://schemas.microsoft.com/office/drawing/2014/main" id="{AC7182C5-F4A7-43B2-A0C9-788520F62F1A}"/>
                </a:ext>
              </a:extLst>
            </p:cNvPr>
            <p:cNvSpPr/>
            <p:nvPr/>
          </p:nvSpPr>
          <p:spPr>
            <a:xfrm>
              <a:off x="5470148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97" y="0"/>
                    <a:pt x="0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19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3390;p46">
              <a:extLst>
                <a:ext uri="{FF2B5EF4-FFF2-40B4-BE49-F238E27FC236}">
                  <a16:creationId xmlns:a16="http://schemas.microsoft.com/office/drawing/2014/main" id="{9098F327-C8B0-4FE0-9592-1AA43F7CCD38}"/>
                </a:ext>
              </a:extLst>
            </p:cNvPr>
            <p:cNvSpPr/>
            <p:nvPr/>
          </p:nvSpPr>
          <p:spPr>
            <a:xfrm>
              <a:off x="5523128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40" y="445"/>
                    <a:pt x="295" y="445"/>
                  </a:cubicBezTo>
                  <a:cubicBezTo>
                    <a:pt x="411" y="445"/>
                    <a:pt x="522" y="355"/>
                    <a:pt x="522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3391;p46">
              <a:extLst>
                <a:ext uri="{FF2B5EF4-FFF2-40B4-BE49-F238E27FC236}">
                  <a16:creationId xmlns:a16="http://schemas.microsoft.com/office/drawing/2014/main" id="{BE1569AC-CA10-43DF-BB6C-29984A48EC95}"/>
                </a:ext>
              </a:extLst>
            </p:cNvPr>
            <p:cNvSpPr/>
            <p:nvPr/>
          </p:nvSpPr>
          <p:spPr>
            <a:xfrm>
              <a:off x="5576109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43" y="381"/>
                  </a:cubicBezTo>
                  <a:cubicBezTo>
                    <a:pt x="188" y="425"/>
                    <a:pt x="243" y="445"/>
                    <a:pt x="297" y="445"/>
                  </a:cubicBezTo>
                  <a:cubicBezTo>
                    <a:pt x="413" y="445"/>
                    <a:pt x="523" y="355"/>
                    <a:pt x="523" y="222"/>
                  </a:cubicBezTo>
                  <a:cubicBezTo>
                    <a:pt x="523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3392;p46">
              <a:extLst>
                <a:ext uri="{FF2B5EF4-FFF2-40B4-BE49-F238E27FC236}">
                  <a16:creationId xmlns:a16="http://schemas.microsoft.com/office/drawing/2014/main" id="{039DC017-E157-4EE8-A0B2-BB5B035D7FBA}"/>
                </a:ext>
              </a:extLst>
            </p:cNvPr>
            <p:cNvSpPr/>
            <p:nvPr/>
          </p:nvSpPr>
          <p:spPr>
            <a:xfrm>
              <a:off x="5629339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3393;p46">
              <a:extLst>
                <a:ext uri="{FF2B5EF4-FFF2-40B4-BE49-F238E27FC236}">
                  <a16:creationId xmlns:a16="http://schemas.microsoft.com/office/drawing/2014/main" id="{681D7F41-C036-4640-80C3-FAFD2A107B9E}"/>
                </a:ext>
              </a:extLst>
            </p:cNvPr>
            <p:cNvSpPr/>
            <p:nvPr/>
          </p:nvSpPr>
          <p:spPr>
            <a:xfrm>
              <a:off x="5387187" y="4033729"/>
              <a:ext cx="362013" cy="20133"/>
            </a:xfrm>
            <a:custGeom>
              <a:avLst/>
              <a:gdLst/>
              <a:ahLst/>
              <a:cxnLst/>
              <a:rect l="l" t="t" r="r" b="b"/>
              <a:pathLst>
                <a:path w="5808" h="323" extrusionOk="0">
                  <a:moveTo>
                    <a:pt x="160" y="1"/>
                  </a:moveTo>
                  <a:cubicBezTo>
                    <a:pt x="73" y="1"/>
                    <a:pt x="1" y="73"/>
                    <a:pt x="1" y="163"/>
                  </a:cubicBezTo>
                  <a:cubicBezTo>
                    <a:pt x="1" y="250"/>
                    <a:pt x="73" y="322"/>
                    <a:pt x="160" y="322"/>
                  </a:cubicBezTo>
                  <a:lnTo>
                    <a:pt x="5648" y="322"/>
                  </a:lnTo>
                  <a:cubicBezTo>
                    <a:pt x="5738" y="322"/>
                    <a:pt x="5807" y="250"/>
                    <a:pt x="5807" y="163"/>
                  </a:cubicBezTo>
                  <a:cubicBezTo>
                    <a:pt x="5807" y="73"/>
                    <a:pt x="5738" y="1"/>
                    <a:pt x="564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3394;p46">
              <a:extLst>
                <a:ext uri="{FF2B5EF4-FFF2-40B4-BE49-F238E27FC236}">
                  <a16:creationId xmlns:a16="http://schemas.microsoft.com/office/drawing/2014/main" id="{AD7B3337-8D1C-4F71-82A6-5B9C64C30D4F}"/>
                </a:ext>
              </a:extLst>
            </p:cNvPr>
            <p:cNvSpPr/>
            <p:nvPr/>
          </p:nvSpPr>
          <p:spPr>
            <a:xfrm>
              <a:off x="5364374" y="4013722"/>
              <a:ext cx="407825" cy="20070"/>
            </a:xfrm>
            <a:custGeom>
              <a:avLst/>
              <a:gdLst/>
              <a:ahLst/>
              <a:cxnLst/>
              <a:rect l="l" t="t" r="r" b="b"/>
              <a:pathLst>
                <a:path w="6543" h="322" extrusionOk="0">
                  <a:moveTo>
                    <a:pt x="159" y="0"/>
                  </a:moveTo>
                  <a:cubicBezTo>
                    <a:pt x="73" y="0"/>
                    <a:pt x="0" y="70"/>
                    <a:pt x="0" y="159"/>
                  </a:cubicBezTo>
                  <a:cubicBezTo>
                    <a:pt x="0" y="249"/>
                    <a:pt x="73" y="322"/>
                    <a:pt x="159" y="322"/>
                  </a:cubicBezTo>
                  <a:lnTo>
                    <a:pt x="6381" y="322"/>
                  </a:lnTo>
                  <a:cubicBezTo>
                    <a:pt x="6470" y="322"/>
                    <a:pt x="6543" y="249"/>
                    <a:pt x="6543" y="159"/>
                  </a:cubicBezTo>
                  <a:cubicBezTo>
                    <a:pt x="6543" y="70"/>
                    <a:pt x="6470" y="0"/>
                    <a:pt x="63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3395;p46">
              <a:extLst>
                <a:ext uri="{FF2B5EF4-FFF2-40B4-BE49-F238E27FC236}">
                  <a16:creationId xmlns:a16="http://schemas.microsoft.com/office/drawing/2014/main" id="{FCF25597-942A-45FA-9259-D696DEC6DD34}"/>
                </a:ext>
              </a:extLst>
            </p:cNvPr>
            <p:cNvSpPr/>
            <p:nvPr/>
          </p:nvSpPr>
          <p:spPr>
            <a:xfrm>
              <a:off x="5356832" y="3923842"/>
              <a:ext cx="420354" cy="130893"/>
            </a:xfrm>
            <a:custGeom>
              <a:avLst/>
              <a:gdLst/>
              <a:ahLst/>
              <a:cxnLst/>
              <a:rect l="l" t="t" r="r" b="b"/>
              <a:pathLst>
                <a:path w="6744" h="2100" extrusionOk="0">
                  <a:moveTo>
                    <a:pt x="3979" y="1"/>
                  </a:moveTo>
                  <a:cubicBezTo>
                    <a:pt x="3961" y="1"/>
                    <a:pt x="3942" y="1"/>
                    <a:pt x="3923" y="1"/>
                  </a:cubicBezTo>
                  <a:cubicBezTo>
                    <a:pt x="3747" y="8"/>
                    <a:pt x="3564" y="12"/>
                    <a:pt x="3381" y="12"/>
                  </a:cubicBezTo>
                  <a:cubicBezTo>
                    <a:pt x="3208" y="12"/>
                    <a:pt x="3035" y="8"/>
                    <a:pt x="2866" y="1"/>
                  </a:cubicBezTo>
                  <a:cubicBezTo>
                    <a:pt x="2847" y="1"/>
                    <a:pt x="2829" y="1"/>
                    <a:pt x="2811" y="1"/>
                  </a:cubicBezTo>
                  <a:cubicBezTo>
                    <a:pt x="2308" y="1"/>
                    <a:pt x="1810" y="138"/>
                    <a:pt x="1376" y="399"/>
                  </a:cubicBezTo>
                  <a:cubicBezTo>
                    <a:pt x="1161" y="528"/>
                    <a:pt x="918" y="593"/>
                    <a:pt x="675" y="593"/>
                  </a:cubicBezTo>
                  <a:cubicBezTo>
                    <a:pt x="464" y="593"/>
                    <a:pt x="253" y="545"/>
                    <a:pt x="59" y="447"/>
                  </a:cubicBezTo>
                  <a:lnTo>
                    <a:pt x="59" y="447"/>
                  </a:lnTo>
                  <a:cubicBezTo>
                    <a:pt x="0" y="1356"/>
                    <a:pt x="1511" y="2099"/>
                    <a:pt x="3381" y="2099"/>
                  </a:cubicBezTo>
                  <a:cubicBezTo>
                    <a:pt x="5243" y="2099"/>
                    <a:pt x="6743" y="1363"/>
                    <a:pt x="6702" y="461"/>
                  </a:cubicBezTo>
                  <a:lnTo>
                    <a:pt x="6702" y="461"/>
                  </a:lnTo>
                  <a:cubicBezTo>
                    <a:pt x="6519" y="547"/>
                    <a:pt x="6322" y="592"/>
                    <a:pt x="6121" y="592"/>
                  </a:cubicBezTo>
                  <a:cubicBezTo>
                    <a:pt x="5872" y="592"/>
                    <a:pt x="5627" y="527"/>
                    <a:pt x="5416" y="399"/>
                  </a:cubicBezTo>
                  <a:cubicBezTo>
                    <a:pt x="4980" y="135"/>
                    <a:pt x="4482" y="1"/>
                    <a:pt x="397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3396;p46">
              <a:extLst>
                <a:ext uri="{FF2B5EF4-FFF2-40B4-BE49-F238E27FC236}">
                  <a16:creationId xmlns:a16="http://schemas.microsoft.com/office/drawing/2014/main" id="{D7DF4210-C2EE-4A93-82E5-23059FEBBD52}"/>
                </a:ext>
              </a:extLst>
            </p:cNvPr>
            <p:cNvSpPr/>
            <p:nvPr/>
          </p:nvSpPr>
          <p:spPr>
            <a:xfrm>
              <a:off x="54920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6" y="0"/>
                  </a:moveTo>
                  <a:cubicBezTo>
                    <a:pt x="46" y="0"/>
                    <a:pt x="1" y="104"/>
                    <a:pt x="63" y="170"/>
                  </a:cubicBezTo>
                  <a:cubicBezTo>
                    <a:pt x="84" y="190"/>
                    <a:pt x="109" y="200"/>
                    <a:pt x="134" y="200"/>
                  </a:cubicBezTo>
                  <a:cubicBezTo>
                    <a:pt x="185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3397;p46">
              <a:extLst>
                <a:ext uri="{FF2B5EF4-FFF2-40B4-BE49-F238E27FC236}">
                  <a16:creationId xmlns:a16="http://schemas.microsoft.com/office/drawing/2014/main" id="{AEC7CDE1-C696-4AA8-A5E9-95885D59C8BA}"/>
                </a:ext>
              </a:extLst>
            </p:cNvPr>
            <p:cNvSpPr/>
            <p:nvPr/>
          </p:nvSpPr>
          <p:spPr>
            <a:xfrm>
              <a:off x="550436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6" y="0"/>
                    <a:pt x="1" y="104"/>
                    <a:pt x="60" y="170"/>
                  </a:cubicBezTo>
                  <a:cubicBezTo>
                    <a:pt x="80" y="190"/>
                    <a:pt x="106" y="200"/>
                    <a:pt x="132" y="200"/>
                  </a:cubicBezTo>
                  <a:cubicBezTo>
                    <a:pt x="183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3398;p46">
              <a:extLst>
                <a:ext uri="{FF2B5EF4-FFF2-40B4-BE49-F238E27FC236}">
                  <a16:creationId xmlns:a16="http://schemas.microsoft.com/office/drawing/2014/main" id="{15ACEC43-0451-4F84-AC2C-D3A57F7E29E2}"/>
                </a:ext>
              </a:extLst>
            </p:cNvPr>
            <p:cNvSpPr/>
            <p:nvPr/>
          </p:nvSpPr>
          <p:spPr>
            <a:xfrm>
              <a:off x="5516459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3399;p46">
              <a:extLst>
                <a:ext uri="{FF2B5EF4-FFF2-40B4-BE49-F238E27FC236}">
                  <a16:creationId xmlns:a16="http://schemas.microsoft.com/office/drawing/2014/main" id="{8091C002-BF44-4E10-82B7-FDAF8C7FAA35}"/>
                </a:ext>
              </a:extLst>
            </p:cNvPr>
            <p:cNvSpPr/>
            <p:nvPr/>
          </p:nvSpPr>
          <p:spPr>
            <a:xfrm>
              <a:off x="552873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3400;p46">
              <a:extLst>
                <a:ext uri="{FF2B5EF4-FFF2-40B4-BE49-F238E27FC236}">
                  <a16:creationId xmlns:a16="http://schemas.microsoft.com/office/drawing/2014/main" id="{1B63FC6E-0047-4605-B04E-73157AF24BB6}"/>
                </a:ext>
              </a:extLst>
            </p:cNvPr>
            <p:cNvSpPr/>
            <p:nvPr/>
          </p:nvSpPr>
          <p:spPr>
            <a:xfrm>
              <a:off x="5540830" y="3915053"/>
              <a:ext cx="14897" cy="12466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135" y="0"/>
                  </a:moveTo>
                  <a:cubicBezTo>
                    <a:pt x="48" y="0"/>
                    <a:pt x="0" y="104"/>
                    <a:pt x="62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6" y="200"/>
                    <a:pt x="235" y="162"/>
                    <a:pt x="235" y="104"/>
                  </a:cubicBezTo>
                  <a:cubicBezTo>
                    <a:pt x="238" y="45"/>
                    <a:pt x="194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3401;p46">
              <a:extLst>
                <a:ext uri="{FF2B5EF4-FFF2-40B4-BE49-F238E27FC236}">
                  <a16:creationId xmlns:a16="http://schemas.microsoft.com/office/drawing/2014/main" id="{6F23BE08-16E6-49DD-89A1-1E7CFA179BF0}"/>
                </a:ext>
              </a:extLst>
            </p:cNvPr>
            <p:cNvSpPr/>
            <p:nvPr/>
          </p:nvSpPr>
          <p:spPr>
            <a:xfrm>
              <a:off x="555329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0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3402;p46">
              <a:extLst>
                <a:ext uri="{FF2B5EF4-FFF2-40B4-BE49-F238E27FC236}">
                  <a16:creationId xmlns:a16="http://schemas.microsoft.com/office/drawing/2014/main" id="{7E3FEE6C-72EF-436C-BA54-0970A74BB12F}"/>
                </a:ext>
              </a:extLst>
            </p:cNvPr>
            <p:cNvSpPr/>
            <p:nvPr/>
          </p:nvSpPr>
          <p:spPr>
            <a:xfrm>
              <a:off x="55653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2" y="170"/>
                  </a:cubicBezTo>
                  <a:cubicBezTo>
                    <a:pt x="83" y="190"/>
                    <a:pt x="108" y="200"/>
                    <a:pt x="133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3403;p46">
              <a:extLst>
                <a:ext uri="{FF2B5EF4-FFF2-40B4-BE49-F238E27FC236}">
                  <a16:creationId xmlns:a16="http://schemas.microsoft.com/office/drawing/2014/main" id="{2ED8C35C-5FBD-4385-8012-565AEB25C3AF}"/>
                </a:ext>
              </a:extLst>
            </p:cNvPr>
            <p:cNvSpPr/>
            <p:nvPr/>
          </p:nvSpPr>
          <p:spPr>
            <a:xfrm>
              <a:off x="557741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3404;p46">
              <a:extLst>
                <a:ext uri="{FF2B5EF4-FFF2-40B4-BE49-F238E27FC236}">
                  <a16:creationId xmlns:a16="http://schemas.microsoft.com/office/drawing/2014/main" id="{9801458E-B023-442A-A375-26EE8F2737DD}"/>
                </a:ext>
              </a:extLst>
            </p:cNvPr>
            <p:cNvSpPr/>
            <p:nvPr/>
          </p:nvSpPr>
          <p:spPr>
            <a:xfrm>
              <a:off x="558969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3405;p46">
              <a:extLst>
                <a:ext uri="{FF2B5EF4-FFF2-40B4-BE49-F238E27FC236}">
                  <a16:creationId xmlns:a16="http://schemas.microsoft.com/office/drawing/2014/main" id="{7BA8DE6B-9AD9-45E2-AC55-A5BC5363FA2D}"/>
                </a:ext>
              </a:extLst>
            </p:cNvPr>
            <p:cNvSpPr/>
            <p:nvPr/>
          </p:nvSpPr>
          <p:spPr>
            <a:xfrm>
              <a:off x="560197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1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3406;p46">
              <a:extLst>
                <a:ext uri="{FF2B5EF4-FFF2-40B4-BE49-F238E27FC236}">
                  <a16:creationId xmlns:a16="http://schemas.microsoft.com/office/drawing/2014/main" id="{CFBA1004-74D5-46F0-B5DC-8D30550D7E75}"/>
                </a:ext>
              </a:extLst>
            </p:cNvPr>
            <p:cNvSpPr/>
            <p:nvPr/>
          </p:nvSpPr>
          <p:spPr>
            <a:xfrm>
              <a:off x="5614130" y="3915053"/>
              <a:ext cx="14648" cy="12591"/>
            </a:xfrm>
            <a:custGeom>
              <a:avLst/>
              <a:gdLst/>
              <a:ahLst/>
              <a:cxnLst/>
              <a:rect l="l" t="t" r="r" b="b"/>
              <a:pathLst>
                <a:path w="235" h="202" extrusionOk="0">
                  <a:moveTo>
                    <a:pt x="130" y="0"/>
                  </a:moveTo>
                  <a:cubicBezTo>
                    <a:pt x="43" y="0"/>
                    <a:pt x="0" y="109"/>
                    <a:pt x="61" y="170"/>
                  </a:cubicBezTo>
                  <a:cubicBezTo>
                    <a:pt x="82" y="192"/>
                    <a:pt x="107" y="201"/>
                    <a:pt x="133" y="201"/>
                  </a:cubicBezTo>
                  <a:cubicBezTo>
                    <a:pt x="183" y="201"/>
                    <a:pt x="232" y="162"/>
                    <a:pt x="234" y="104"/>
                  </a:cubicBezTo>
                  <a:cubicBezTo>
                    <a:pt x="234" y="45"/>
                    <a:pt x="189" y="0"/>
                    <a:pt x="134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3407;p46">
              <a:extLst>
                <a:ext uri="{FF2B5EF4-FFF2-40B4-BE49-F238E27FC236}">
                  <a16:creationId xmlns:a16="http://schemas.microsoft.com/office/drawing/2014/main" id="{AD00EBC0-F333-4144-BB21-0C5E0A062DD4}"/>
                </a:ext>
              </a:extLst>
            </p:cNvPr>
            <p:cNvSpPr/>
            <p:nvPr/>
          </p:nvSpPr>
          <p:spPr>
            <a:xfrm>
              <a:off x="5626160" y="3915053"/>
              <a:ext cx="14897" cy="12591"/>
            </a:xfrm>
            <a:custGeom>
              <a:avLst/>
              <a:gdLst/>
              <a:ahLst/>
              <a:cxnLst/>
              <a:rect l="l" t="t" r="r" b="b"/>
              <a:pathLst>
                <a:path w="239" h="202" extrusionOk="0">
                  <a:moveTo>
                    <a:pt x="134" y="0"/>
                  </a:moveTo>
                  <a:cubicBezTo>
                    <a:pt x="47" y="0"/>
                    <a:pt x="1" y="109"/>
                    <a:pt x="65" y="170"/>
                  </a:cubicBezTo>
                  <a:cubicBezTo>
                    <a:pt x="86" y="192"/>
                    <a:pt x="111" y="201"/>
                    <a:pt x="137" y="201"/>
                  </a:cubicBezTo>
                  <a:cubicBezTo>
                    <a:pt x="187" y="201"/>
                    <a:pt x="236" y="162"/>
                    <a:pt x="238" y="104"/>
                  </a:cubicBezTo>
                  <a:cubicBezTo>
                    <a:pt x="238" y="45"/>
                    <a:pt x="193" y="0"/>
                    <a:pt x="138" y="0"/>
                  </a:cubicBezTo>
                  <a:cubicBezTo>
                    <a:pt x="137" y="0"/>
                    <a:pt x="135" y="0"/>
                    <a:pt x="1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3408;p46">
              <a:extLst>
                <a:ext uri="{FF2B5EF4-FFF2-40B4-BE49-F238E27FC236}">
                  <a16:creationId xmlns:a16="http://schemas.microsoft.com/office/drawing/2014/main" id="{7757DE83-BCFE-4934-B207-158FBFCAA485}"/>
                </a:ext>
              </a:extLst>
            </p:cNvPr>
            <p:cNvSpPr/>
            <p:nvPr/>
          </p:nvSpPr>
          <p:spPr>
            <a:xfrm>
              <a:off x="5341125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cubicBezTo>
                    <a:pt x="0" y="132"/>
                    <a:pt x="107" y="239"/>
                    <a:pt x="239" y="239"/>
                  </a:cubicBezTo>
                  <a:lnTo>
                    <a:pt x="342" y="23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3409;p46">
              <a:extLst>
                <a:ext uri="{FF2B5EF4-FFF2-40B4-BE49-F238E27FC236}">
                  <a16:creationId xmlns:a16="http://schemas.microsoft.com/office/drawing/2014/main" id="{3BE10517-53A5-4DE6-A5C4-7FAACB2B6C9C}"/>
                </a:ext>
              </a:extLst>
            </p:cNvPr>
            <p:cNvSpPr/>
            <p:nvPr/>
          </p:nvSpPr>
          <p:spPr>
            <a:xfrm>
              <a:off x="5774131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lnTo>
                    <a:pt x="0" y="239"/>
                  </a:lnTo>
                  <a:lnTo>
                    <a:pt x="100" y="239"/>
                  </a:lnTo>
                  <a:cubicBezTo>
                    <a:pt x="235" y="239"/>
                    <a:pt x="342" y="132"/>
                    <a:pt x="3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3410;p46">
              <a:extLst>
                <a:ext uri="{FF2B5EF4-FFF2-40B4-BE49-F238E27FC236}">
                  <a16:creationId xmlns:a16="http://schemas.microsoft.com/office/drawing/2014/main" id="{0F83CC67-3C33-41DB-8F58-D10199F6B4CD}"/>
                </a:ext>
              </a:extLst>
            </p:cNvPr>
            <p:cNvSpPr/>
            <p:nvPr/>
          </p:nvSpPr>
          <p:spPr>
            <a:xfrm>
              <a:off x="5471644" y="3893923"/>
              <a:ext cx="21192" cy="30043"/>
            </a:xfrm>
            <a:custGeom>
              <a:avLst/>
              <a:gdLst/>
              <a:ahLst/>
              <a:cxnLst/>
              <a:rect l="l" t="t" r="r" b="b"/>
              <a:pathLst>
                <a:path w="340" h="482" extrusionOk="0">
                  <a:moveTo>
                    <a:pt x="1" y="1"/>
                  </a:moveTo>
                  <a:lnTo>
                    <a:pt x="1" y="481"/>
                  </a:lnTo>
                  <a:lnTo>
                    <a:pt x="339" y="481"/>
                  </a:lnTo>
                  <a:lnTo>
                    <a:pt x="339" y="339"/>
                  </a:lnTo>
                  <a:cubicBezTo>
                    <a:pt x="339" y="153"/>
                    <a:pt x="187" y="1"/>
                    <a:pt x="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3411;p46">
              <a:extLst>
                <a:ext uri="{FF2B5EF4-FFF2-40B4-BE49-F238E27FC236}">
                  <a16:creationId xmlns:a16="http://schemas.microsoft.com/office/drawing/2014/main" id="{DC3A10ED-8D23-473C-ADCB-912F367E7897}"/>
                </a:ext>
              </a:extLst>
            </p:cNvPr>
            <p:cNvSpPr/>
            <p:nvPr/>
          </p:nvSpPr>
          <p:spPr>
            <a:xfrm>
              <a:off x="5643799" y="3893923"/>
              <a:ext cx="21130" cy="30043"/>
            </a:xfrm>
            <a:custGeom>
              <a:avLst/>
              <a:gdLst/>
              <a:ahLst/>
              <a:cxnLst/>
              <a:rect l="l" t="t" r="r" b="b"/>
              <a:pathLst>
                <a:path w="339" h="482" extrusionOk="0">
                  <a:moveTo>
                    <a:pt x="339" y="1"/>
                  </a:moveTo>
                  <a:cubicBezTo>
                    <a:pt x="152" y="1"/>
                    <a:pt x="0" y="153"/>
                    <a:pt x="0" y="339"/>
                  </a:cubicBezTo>
                  <a:lnTo>
                    <a:pt x="0" y="481"/>
                  </a:lnTo>
                  <a:lnTo>
                    <a:pt x="339" y="481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3412;p46">
              <a:extLst>
                <a:ext uri="{FF2B5EF4-FFF2-40B4-BE49-F238E27FC236}">
                  <a16:creationId xmlns:a16="http://schemas.microsoft.com/office/drawing/2014/main" id="{44BC4F95-102F-4382-A2AD-C711EB73B726}"/>
                </a:ext>
              </a:extLst>
            </p:cNvPr>
            <p:cNvSpPr/>
            <p:nvPr/>
          </p:nvSpPr>
          <p:spPr>
            <a:xfrm>
              <a:off x="5357705" y="3920663"/>
              <a:ext cx="419668" cy="112069"/>
            </a:xfrm>
            <a:custGeom>
              <a:avLst/>
              <a:gdLst/>
              <a:ahLst/>
              <a:cxnLst/>
              <a:rect l="l" t="t" r="r" b="b"/>
              <a:pathLst>
                <a:path w="6733" h="1798" extrusionOk="0">
                  <a:moveTo>
                    <a:pt x="4922" y="0"/>
                  </a:moveTo>
                  <a:cubicBezTo>
                    <a:pt x="4455" y="25"/>
                    <a:pt x="3926" y="52"/>
                    <a:pt x="3367" y="52"/>
                  </a:cubicBezTo>
                  <a:cubicBezTo>
                    <a:pt x="2817" y="52"/>
                    <a:pt x="2299" y="25"/>
                    <a:pt x="1842" y="4"/>
                  </a:cubicBezTo>
                  <a:cubicBezTo>
                    <a:pt x="1528" y="342"/>
                    <a:pt x="1086" y="536"/>
                    <a:pt x="619" y="539"/>
                  </a:cubicBezTo>
                  <a:cubicBezTo>
                    <a:pt x="408" y="539"/>
                    <a:pt x="197" y="498"/>
                    <a:pt x="0" y="419"/>
                  </a:cubicBezTo>
                  <a:cubicBezTo>
                    <a:pt x="0" y="432"/>
                    <a:pt x="0" y="446"/>
                    <a:pt x="0" y="460"/>
                  </a:cubicBezTo>
                  <a:cubicBezTo>
                    <a:pt x="0" y="1200"/>
                    <a:pt x="1507" y="1798"/>
                    <a:pt x="3367" y="1798"/>
                  </a:cubicBezTo>
                  <a:cubicBezTo>
                    <a:pt x="5226" y="1798"/>
                    <a:pt x="6733" y="1200"/>
                    <a:pt x="6733" y="460"/>
                  </a:cubicBezTo>
                  <a:cubicBezTo>
                    <a:pt x="6733" y="450"/>
                    <a:pt x="6733" y="439"/>
                    <a:pt x="6729" y="429"/>
                  </a:cubicBezTo>
                  <a:cubicBezTo>
                    <a:pt x="6543" y="501"/>
                    <a:pt x="6346" y="539"/>
                    <a:pt x="6145" y="539"/>
                  </a:cubicBezTo>
                  <a:cubicBezTo>
                    <a:pt x="5679" y="536"/>
                    <a:pt x="5236" y="342"/>
                    <a:pt x="492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3413;p46">
              <a:extLst>
                <a:ext uri="{FF2B5EF4-FFF2-40B4-BE49-F238E27FC236}">
                  <a16:creationId xmlns:a16="http://schemas.microsoft.com/office/drawing/2014/main" id="{94BB730D-9905-4095-B536-336CB658B98E}"/>
                </a:ext>
              </a:extLst>
            </p:cNvPr>
            <p:cNvSpPr/>
            <p:nvPr/>
          </p:nvSpPr>
          <p:spPr>
            <a:xfrm>
              <a:off x="5362878" y="4212554"/>
              <a:ext cx="29981" cy="97858"/>
            </a:xfrm>
            <a:custGeom>
              <a:avLst/>
              <a:gdLst/>
              <a:ahLst/>
              <a:cxnLst/>
              <a:rect l="l" t="t" r="r" b="b"/>
              <a:pathLst>
                <a:path w="481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3414;p46">
              <a:extLst>
                <a:ext uri="{FF2B5EF4-FFF2-40B4-BE49-F238E27FC236}">
                  <a16:creationId xmlns:a16="http://schemas.microsoft.com/office/drawing/2014/main" id="{B96B1DAA-525B-4C97-86E3-D8E2E4F3BA0F}"/>
                </a:ext>
              </a:extLst>
            </p:cNvPr>
            <p:cNvSpPr/>
            <p:nvPr/>
          </p:nvSpPr>
          <p:spPr>
            <a:xfrm>
              <a:off x="5425520" y="4212554"/>
              <a:ext cx="50051" cy="97858"/>
            </a:xfrm>
            <a:custGeom>
              <a:avLst/>
              <a:gdLst/>
              <a:ahLst/>
              <a:cxnLst/>
              <a:rect l="l" t="t" r="r" b="b"/>
              <a:pathLst>
                <a:path w="803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803" y="157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3415;p46">
              <a:extLst>
                <a:ext uri="{FF2B5EF4-FFF2-40B4-BE49-F238E27FC236}">
                  <a16:creationId xmlns:a16="http://schemas.microsoft.com/office/drawing/2014/main" id="{8A51DFCB-3B22-47F9-A9BC-856AB90C3BEB}"/>
                </a:ext>
              </a:extLst>
            </p:cNvPr>
            <p:cNvSpPr/>
            <p:nvPr/>
          </p:nvSpPr>
          <p:spPr>
            <a:xfrm>
              <a:off x="5743714" y="4212554"/>
              <a:ext cx="30043" cy="97858"/>
            </a:xfrm>
            <a:custGeom>
              <a:avLst/>
              <a:gdLst/>
              <a:ahLst/>
              <a:cxnLst/>
              <a:rect l="l" t="t" r="r" b="b"/>
              <a:pathLst>
                <a:path w="482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3416;p46">
              <a:extLst>
                <a:ext uri="{FF2B5EF4-FFF2-40B4-BE49-F238E27FC236}">
                  <a16:creationId xmlns:a16="http://schemas.microsoft.com/office/drawing/2014/main" id="{01B8F0A7-C8B7-419C-A7CB-8FE4E29F83D7}"/>
                </a:ext>
              </a:extLst>
            </p:cNvPr>
            <p:cNvSpPr/>
            <p:nvPr/>
          </p:nvSpPr>
          <p:spPr>
            <a:xfrm>
              <a:off x="5660815" y="4212554"/>
              <a:ext cx="50238" cy="97858"/>
            </a:xfrm>
            <a:custGeom>
              <a:avLst/>
              <a:gdLst/>
              <a:ahLst/>
              <a:cxnLst/>
              <a:rect l="l" t="t" r="r" b="b"/>
              <a:pathLst>
                <a:path w="806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805" y="1570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3417;p46">
              <a:extLst>
                <a:ext uri="{FF2B5EF4-FFF2-40B4-BE49-F238E27FC236}">
                  <a16:creationId xmlns:a16="http://schemas.microsoft.com/office/drawing/2014/main" id="{2CAEFA86-E44A-4F73-B084-B40D24B84829}"/>
                </a:ext>
              </a:extLst>
            </p:cNvPr>
            <p:cNvSpPr/>
            <p:nvPr/>
          </p:nvSpPr>
          <p:spPr>
            <a:xfrm>
              <a:off x="5333334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8" y="25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3418;p46">
              <a:extLst>
                <a:ext uri="{FF2B5EF4-FFF2-40B4-BE49-F238E27FC236}">
                  <a16:creationId xmlns:a16="http://schemas.microsoft.com/office/drawing/2014/main" id="{AA71005A-681C-43D7-A56E-E20A35A89D98}"/>
                </a:ext>
              </a:extLst>
            </p:cNvPr>
            <p:cNvSpPr/>
            <p:nvPr/>
          </p:nvSpPr>
          <p:spPr>
            <a:xfrm>
              <a:off x="5790898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3419;p46">
              <a:extLst>
                <a:ext uri="{FF2B5EF4-FFF2-40B4-BE49-F238E27FC236}">
                  <a16:creationId xmlns:a16="http://schemas.microsoft.com/office/drawing/2014/main" id="{F9D9727B-AE48-40BA-A21A-123BDEE8638A}"/>
                </a:ext>
              </a:extLst>
            </p:cNvPr>
            <p:cNvSpPr/>
            <p:nvPr/>
          </p:nvSpPr>
          <p:spPr>
            <a:xfrm>
              <a:off x="5402707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3420;p46">
              <a:extLst>
                <a:ext uri="{FF2B5EF4-FFF2-40B4-BE49-F238E27FC236}">
                  <a16:creationId xmlns:a16="http://schemas.microsoft.com/office/drawing/2014/main" id="{63C044DB-5CB5-47A9-8E74-5B378A24FBB9}"/>
                </a:ext>
              </a:extLst>
            </p:cNvPr>
            <p:cNvSpPr/>
            <p:nvPr/>
          </p:nvSpPr>
          <p:spPr>
            <a:xfrm>
              <a:off x="5334393" y="4217728"/>
              <a:ext cx="156511" cy="12341"/>
            </a:xfrm>
            <a:custGeom>
              <a:avLst/>
              <a:gdLst/>
              <a:ahLst/>
              <a:cxnLst/>
              <a:rect l="l" t="t" r="r" b="b"/>
              <a:pathLst>
                <a:path w="2511" h="198" extrusionOk="0">
                  <a:moveTo>
                    <a:pt x="1" y="0"/>
                  </a:moveTo>
                  <a:lnTo>
                    <a:pt x="1" y="197"/>
                  </a:lnTo>
                  <a:lnTo>
                    <a:pt x="2510" y="197"/>
                  </a:lnTo>
                  <a:lnTo>
                    <a:pt x="25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3421;p46">
              <a:extLst>
                <a:ext uri="{FF2B5EF4-FFF2-40B4-BE49-F238E27FC236}">
                  <a16:creationId xmlns:a16="http://schemas.microsoft.com/office/drawing/2014/main" id="{19A0F4B7-F921-468F-A0FC-662A50557263}"/>
                </a:ext>
              </a:extLst>
            </p:cNvPr>
            <p:cNvSpPr/>
            <p:nvPr/>
          </p:nvSpPr>
          <p:spPr>
            <a:xfrm>
              <a:off x="5640558" y="4217728"/>
              <a:ext cx="156448" cy="12341"/>
            </a:xfrm>
            <a:custGeom>
              <a:avLst/>
              <a:gdLst/>
              <a:ahLst/>
              <a:cxnLst/>
              <a:rect l="l" t="t" r="r" b="b"/>
              <a:pathLst>
                <a:path w="2510" h="198" extrusionOk="0">
                  <a:moveTo>
                    <a:pt x="0" y="0"/>
                  </a:moveTo>
                  <a:lnTo>
                    <a:pt x="0" y="197"/>
                  </a:lnTo>
                  <a:lnTo>
                    <a:pt x="2509" y="197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3422;p46">
              <a:extLst>
                <a:ext uri="{FF2B5EF4-FFF2-40B4-BE49-F238E27FC236}">
                  <a16:creationId xmlns:a16="http://schemas.microsoft.com/office/drawing/2014/main" id="{0B523BCA-BB32-4D8E-864C-4AF7E6A841B2}"/>
                </a:ext>
              </a:extLst>
            </p:cNvPr>
            <p:cNvSpPr/>
            <p:nvPr/>
          </p:nvSpPr>
          <p:spPr>
            <a:xfrm>
              <a:off x="5720902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0" y="0"/>
                  </a:moveTo>
                  <a:lnTo>
                    <a:pt x="0" y="2509"/>
                  </a:lnTo>
                  <a:lnTo>
                    <a:pt x="197" y="2509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3423;p46">
              <a:extLst>
                <a:ext uri="{FF2B5EF4-FFF2-40B4-BE49-F238E27FC236}">
                  <a16:creationId xmlns:a16="http://schemas.microsoft.com/office/drawing/2014/main" id="{2EB6A45D-2007-4C86-BE83-20CCDB3EEC66}"/>
                </a:ext>
              </a:extLst>
            </p:cNvPr>
            <p:cNvSpPr/>
            <p:nvPr/>
          </p:nvSpPr>
          <p:spPr>
            <a:xfrm>
              <a:off x="5317190" y="4164061"/>
              <a:ext cx="502193" cy="42322"/>
            </a:xfrm>
            <a:custGeom>
              <a:avLst/>
              <a:gdLst/>
              <a:ahLst/>
              <a:cxnLst/>
              <a:rect l="l" t="t" r="r" b="b"/>
              <a:pathLst>
                <a:path w="8057" h="679" extrusionOk="0">
                  <a:moveTo>
                    <a:pt x="7908" y="146"/>
                  </a:moveTo>
                  <a:lnTo>
                    <a:pt x="7908" y="388"/>
                  </a:lnTo>
                  <a:cubicBezTo>
                    <a:pt x="7908" y="467"/>
                    <a:pt x="7846" y="530"/>
                    <a:pt x="7770" y="530"/>
                  </a:cubicBezTo>
                  <a:lnTo>
                    <a:pt x="287" y="530"/>
                  </a:lnTo>
                  <a:cubicBezTo>
                    <a:pt x="211" y="530"/>
                    <a:pt x="146" y="467"/>
                    <a:pt x="149" y="388"/>
                  </a:cubicBezTo>
                  <a:lnTo>
                    <a:pt x="149" y="146"/>
                  </a:lnTo>
                  <a:close/>
                  <a:moveTo>
                    <a:pt x="0" y="1"/>
                  </a:moveTo>
                  <a:lnTo>
                    <a:pt x="0" y="388"/>
                  </a:lnTo>
                  <a:cubicBezTo>
                    <a:pt x="0" y="547"/>
                    <a:pt x="128" y="675"/>
                    <a:pt x="287" y="678"/>
                  </a:cubicBezTo>
                  <a:lnTo>
                    <a:pt x="7770" y="678"/>
                  </a:lnTo>
                  <a:cubicBezTo>
                    <a:pt x="7926" y="678"/>
                    <a:pt x="8057" y="547"/>
                    <a:pt x="8057" y="388"/>
                  </a:cubicBezTo>
                  <a:lnTo>
                    <a:pt x="80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3424;p46">
              <a:extLst>
                <a:ext uri="{FF2B5EF4-FFF2-40B4-BE49-F238E27FC236}">
                  <a16:creationId xmlns:a16="http://schemas.microsoft.com/office/drawing/2014/main" id="{88F8D6F6-68C5-4997-BF7C-1A8BAE5B0197}"/>
                </a:ext>
              </a:extLst>
            </p:cNvPr>
            <p:cNvSpPr/>
            <p:nvPr/>
          </p:nvSpPr>
          <p:spPr>
            <a:xfrm>
              <a:off x="5382699" y="4152655"/>
              <a:ext cx="55598" cy="42073"/>
            </a:xfrm>
            <a:custGeom>
              <a:avLst/>
              <a:gdLst/>
              <a:ahLst/>
              <a:cxnLst/>
              <a:rect l="l" t="t" r="r" b="b"/>
              <a:pathLst>
                <a:path w="892" h="675" extrusionOk="0">
                  <a:moveTo>
                    <a:pt x="747" y="146"/>
                  </a:moveTo>
                  <a:lnTo>
                    <a:pt x="747" y="388"/>
                  </a:lnTo>
                  <a:cubicBezTo>
                    <a:pt x="747" y="467"/>
                    <a:pt x="685" y="529"/>
                    <a:pt x="605" y="529"/>
                  </a:cubicBezTo>
                  <a:lnTo>
                    <a:pt x="290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4" y="1"/>
                  </a:moveTo>
                  <a:lnTo>
                    <a:pt x="4" y="388"/>
                  </a:lnTo>
                  <a:cubicBezTo>
                    <a:pt x="0" y="547"/>
                    <a:pt x="132" y="675"/>
                    <a:pt x="290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3425;p46">
              <a:extLst>
                <a:ext uri="{FF2B5EF4-FFF2-40B4-BE49-F238E27FC236}">
                  <a16:creationId xmlns:a16="http://schemas.microsoft.com/office/drawing/2014/main" id="{04685897-2B62-45A5-AD70-8B49C6F87B7A}"/>
                </a:ext>
              </a:extLst>
            </p:cNvPr>
            <p:cNvSpPr/>
            <p:nvPr/>
          </p:nvSpPr>
          <p:spPr>
            <a:xfrm>
              <a:off x="536499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3426;p46">
              <a:extLst>
                <a:ext uri="{FF2B5EF4-FFF2-40B4-BE49-F238E27FC236}">
                  <a16:creationId xmlns:a16="http://schemas.microsoft.com/office/drawing/2014/main" id="{445A3F73-4D44-401B-9B80-CDB1AC383FB8}"/>
                </a:ext>
              </a:extLst>
            </p:cNvPr>
            <p:cNvSpPr/>
            <p:nvPr/>
          </p:nvSpPr>
          <p:spPr>
            <a:xfrm>
              <a:off x="544689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3427;p46">
              <a:extLst>
                <a:ext uri="{FF2B5EF4-FFF2-40B4-BE49-F238E27FC236}">
                  <a16:creationId xmlns:a16="http://schemas.microsoft.com/office/drawing/2014/main" id="{EF61023A-14F4-41AD-828D-3D35E541324C}"/>
                </a:ext>
              </a:extLst>
            </p:cNvPr>
            <p:cNvSpPr/>
            <p:nvPr/>
          </p:nvSpPr>
          <p:spPr>
            <a:xfrm>
              <a:off x="5405948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3428;p46">
              <a:extLst>
                <a:ext uri="{FF2B5EF4-FFF2-40B4-BE49-F238E27FC236}">
                  <a16:creationId xmlns:a16="http://schemas.microsoft.com/office/drawing/2014/main" id="{238E804F-C6CF-4197-9F57-A04FBDBA491C}"/>
                </a:ext>
              </a:extLst>
            </p:cNvPr>
            <p:cNvSpPr/>
            <p:nvPr/>
          </p:nvSpPr>
          <p:spPr>
            <a:xfrm>
              <a:off x="5700208" y="4152655"/>
              <a:ext cx="55661" cy="42073"/>
            </a:xfrm>
            <a:custGeom>
              <a:avLst/>
              <a:gdLst/>
              <a:ahLst/>
              <a:cxnLst/>
              <a:rect l="l" t="t" r="r" b="b"/>
              <a:pathLst>
                <a:path w="893" h="675" extrusionOk="0">
                  <a:moveTo>
                    <a:pt x="744" y="146"/>
                  </a:moveTo>
                  <a:lnTo>
                    <a:pt x="744" y="388"/>
                  </a:lnTo>
                  <a:cubicBezTo>
                    <a:pt x="744" y="464"/>
                    <a:pt x="681" y="529"/>
                    <a:pt x="605" y="529"/>
                  </a:cubicBezTo>
                  <a:lnTo>
                    <a:pt x="287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1" y="1"/>
                  </a:moveTo>
                  <a:lnTo>
                    <a:pt x="1" y="388"/>
                  </a:lnTo>
                  <a:cubicBezTo>
                    <a:pt x="1" y="547"/>
                    <a:pt x="128" y="675"/>
                    <a:pt x="287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3429;p46">
              <a:extLst>
                <a:ext uri="{FF2B5EF4-FFF2-40B4-BE49-F238E27FC236}">
                  <a16:creationId xmlns:a16="http://schemas.microsoft.com/office/drawing/2014/main" id="{4294F27F-B090-4447-B076-26D4C7F0A510}"/>
                </a:ext>
              </a:extLst>
            </p:cNvPr>
            <p:cNvSpPr/>
            <p:nvPr/>
          </p:nvSpPr>
          <p:spPr>
            <a:xfrm>
              <a:off x="568256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3430;p46">
              <a:extLst>
                <a:ext uri="{FF2B5EF4-FFF2-40B4-BE49-F238E27FC236}">
                  <a16:creationId xmlns:a16="http://schemas.microsoft.com/office/drawing/2014/main" id="{A6EA6B39-DE2B-4188-A2C3-A111D87722BD}"/>
                </a:ext>
              </a:extLst>
            </p:cNvPr>
            <p:cNvSpPr/>
            <p:nvPr/>
          </p:nvSpPr>
          <p:spPr>
            <a:xfrm>
              <a:off x="5764408" y="4166866"/>
              <a:ext cx="9100" cy="35590"/>
            </a:xfrm>
            <a:custGeom>
              <a:avLst/>
              <a:gdLst/>
              <a:ahLst/>
              <a:cxnLst/>
              <a:rect l="l" t="t" r="r" b="b"/>
              <a:pathLst>
                <a:path w="146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6" y="571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3431;p46">
              <a:extLst>
                <a:ext uri="{FF2B5EF4-FFF2-40B4-BE49-F238E27FC236}">
                  <a16:creationId xmlns:a16="http://schemas.microsoft.com/office/drawing/2014/main" id="{B39987F7-E2B9-4343-912C-4E864EE545F0}"/>
                </a:ext>
              </a:extLst>
            </p:cNvPr>
            <p:cNvSpPr/>
            <p:nvPr/>
          </p:nvSpPr>
          <p:spPr>
            <a:xfrm>
              <a:off x="572345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3432;p46">
              <a:extLst>
                <a:ext uri="{FF2B5EF4-FFF2-40B4-BE49-F238E27FC236}">
                  <a16:creationId xmlns:a16="http://schemas.microsoft.com/office/drawing/2014/main" id="{754A3CE9-B297-4558-A471-E2E31BD4C079}"/>
                </a:ext>
              </a:extLst>
            </p:cNvPr>
            <p:cNvSpPr/>
            <p:nvPr/>
          </p:nvSpPr>
          <p:spPr>
            <a:xfrm>
              <a:off x="5296060" y="4156333"/>
              <a:ext cx="544266" cy="20320"/>
            </a:xfrm>
            <a:custGeom>
              <a:avLst/>
              <a:gdLst/>
              <a:ahLst/>
              <a:cxnLst/>
              <a:rect l="l" t="t" r="r" b="b"/>
              <a:pathLst>
                <a:path w="8732" h="326" extrusionOk="0">
                  <a:moveTo>
                    <a:pt x="163" y="0"/>
                  </a:moveTo>
                  <a:cubicBezTo>
                    <a:pt x="73" y="0"/>
                    <a:pt x="1" y="73"/>
                    <a:pt x="1" y="163"/>
                  </a:cubicBezTo>
                  <a:cubicBezTo>
                    <a:pt x="1" y="253"/>
                    <a:pt x="73" y="325"/>
                    <a:pt x="163" y="325"/>
                  </a:cubicBezTo>
                  <a:lnTo>
                    <a:pt x="8572" y="325"/>
                  </a:lnTo>
                  <a:cubicBezTo>
                    <a:pt x="8662" y="325"/>
                    <a:pt x="8731" y="253"/>
                    <a:pt x="8731" y="163"/>
                  </a:cubicBezTo>
                  <a:cubicBezTo>
                    <a:pt x="8731" y="73"/>
                    <a:pt x="8662" y="0"/>
                    <a:pt x="857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3433;p46">
              <a:extLst>
                <a:ext uri="{FF2B5EF4-FFF2-40B4-BE49-F238E27FC236}">
                  <a16:creationId xmlns:a16="http://schemas.microsoft.com/office/drawing/2014/main" id="{874CA476-C31D-4605-937F-38FA40A40310}"/>
                </a:ext>
              </a:extLst>
            </p:cNvPr>
            <p:cNvSpPr/>
            <p:nvPr/>
          </p:nvSpPr>
          <p:spPr>
            <a:xfrm>
              <a:off x="5273247" y="4136262"/>
              <a:ext cx="590078" cy="20133"/>
            </a:xfrm>
            <a:custGeom>
              <a:avLst/>
              <a:gdLst/>
              <a:ahLst/>
              <a:cxnLst/>
              <a:rect l="l" t="t" r="r" b="b"/>
              <a:pathLst>
                <a:path w="9467" h="323" extrusionOk="0">
                  <a:moveTo>
                    <a:pt x="159" y="1"/>
                  </a:moveTo>
                  <a:cubicBezTo>
                    <a:pt x="70" y="1"/>
                    <a:pt x="0" y="74"/>
                    <a:pt x="0" y="163"/>
                  </a:cubicBezTo>
                  <a:cubicBezTo>
                    <a:pt x="0" y="253"/>
                    <a:pt x="70" y="322"/>
                    <a:pt x="159" y="322"/>
                  </a:cubicBezTo>
                  <a:lnTo>
                    <a:pt x="9308" y="322"/>
                  </a:lnTo>
                  <a:cubicBezTo>
                    <a:pt x="9394" y="322"/>
                    <a:pt x="9467" y="253"/>
                    <a:pt x="9467" y="163"/>
                  </a:cubicBezTo>
                  <a:cubicBezTo>
                    <a:pt x="9467" y="74"/>
                    <a:pt x="9394" y="1"/>
                    <a:pt x="93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3434;p46">
              <a:extLst>
                <a:ext uri="{FF2B5EF4-FFF2-40B4-BE49-F238E27FC236}">
                  <a16:creationId xmlns:a16="http://schemas.microsoft.com/office/drawing/2014/main" id="{EFBC8EDB-5DB0-45AA-81F2-0051A9B376E0}"/>
                </a:ext>
              </a:extLst>
            </p:cNvPr>
            <p:cNvSpPr/>
            <p:nvPr/>
          </p:nvSpPr>
          <p:spPr>
            <a:xfrm>
              <a:off x="5476630" y="4305426"/>
              <a:ext cx="183375" cy="13588"/>
            </a:xfrm>
            <a:custGeom>
              <a:avLst/>
              <a:gdLst/>
              <a:ahLst/>
              <a:cxnLst/>
              <a:rect l="l" t="t" r="r" b="b"/>
              <a:pathLst>
                <a:path w="2942" h="218" extrusionOk="0">
                  <a:moveTo>
                    <a:pt x="0" y="0"/>
                  </a:moveTo>
                  <a:lnTo>
                    <a:pt x="0" y="218"/>
                  </a:lnTo>
                  <a:lnTo>
                    <a:pt x="2941" y="218"/>
                  </a:lnTo>
                  <a:lnTo>
                    <a:pt x="294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3435;p46">
              <a:extLst>
                <a:ext uri="{FF2B5EF4-FFF2-40B4-BE49-F238E27FC236}">
                  <a16:creationId xmlns:a16="http://schemas.microsoft.com/office/drawing/2014/main" id="{7F6AE380-31FE-415D-A0E6-988EA02C1442}"/>
                </a:ext>
              </a:extLst>
            </p:cNvPr>
            <p:cNvSpPr/>
            <p:nvPr/>
          </p:nvSpPr>
          <p:spPr>
            <a:xfrm>
              <a:off x="5470771" y="4318765"/>
              <a:ext cx="195031" cy="13401"/>
            </a:xfrm>
            <a:custGeom>
              <a:avLst/>
              <a:gdLst/>
              <a:ahLst/>
              <a:cxnLst/>
              <a:rect l="l" t="t" r="r" b="b"/>
              <a:pathLst>
                <a:path w="3129" h="215" extrusionOk="0">
                  <a:moveTo>
                    <a:pt x="1" y="0"/>
                  </a:moveTo>
                  <a:lnTo>
                    <a:pt x="1" y="215"/>
                  </a:lnTo>
                  <a:lnTo>
                    <a:pt x="3129" y="215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3436;p46">
              <a:extLst>
                <a:ext uri="{FF2B5EF4-FFF2-40B4-BE49-F238E27FC236}">
                  <a16:creationId xmlns:a16="http://schemas.microsoft.com/office/drawing/2014/main" id="{E8495604-A8C9-44DE-8EB8-1D35DA24E110}"/>
                </a:ext>
              </a:extLst>
            </p:cNvPr>
            <p:cNvSpPr/>
            <p:nvPr/>
          </p:nvSpPr>
          <p:spPr>
            <a:xfrm>
              <a:off x="5481118" y="4139316"/>
              <a:ext cx="174150" cy="18512"/>
            </a:xfrm>
            <a:custGeom>
              <a:avLst/>
              <a:gdLst/>
              <a:ahLst/>
              <a:cxnLst/>
              <a:rect l="l" t="t" r="r" b="b"/>
              <a:pathLst>
                <a:path w="2794" h="297" extrusionOk="0">
                  <a:moveTo>
                    <a:pt x="1" y="0"/>
                  </a:moveTo>
                  <a:lnTo>
                    <a:pt x="1" y="177"/>
                  </a:lnTo>
                  <a:cubicBezTo>
                    <a:pt x="1" y="245"/>
                    <a:pt x="56" y="296"/>
                    <a:pt x="122" y="296"/>
                  </a:cubicBezTo>
                  <a:cubicBezTo>
                    <a:pt x="130" y="296"/>
                    <a:pt x="138" y="296"/>
                    <a:pt x="146" y="294"/>
                  </a:cubicBezTo>
                  <a:cubicBezTo>
                    <a:pt x="443" y="228"/>
                    <a:pt x="896" y="190"/>
                    <a:pt x="1397" y="190"/>
                  </a:cubicBezTo>
                  <a:cubicBezTo>
                    <a:pt x="1902" y="190"/>
                    <a:pt x="2351" y="228"/>
                    <a:pt x="2652" y="294"/>
                  </a:cubicBezTo>
                  <a:cubicBezTo>
                    <a:pt x="2659" y="296"/>
                    <a:pt x="2667" y="296"/>
                    <a:pt x="2674" y="296"/>
                  </a:cubicBezTo>
                  <a:cubicBezTo>
                    <a:pt x="2738" y="296"/>
                    <a:pt x="2793" y="245"/>
                    <a:pt x="2793" y="177"/>
                  </a:cubicBezTo>
                  <a:lnTo>
                    <a:pt x="27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3437;p46">
              <a:extLst>
                <a:ext uri="{FF2B5EF4-FFF2-40B4-BE49-F238E27FC236}">
                  <a16:creationId xmlns:a16="http://schemas.microsoft.com/office/drawing/2014/main" id="{D9D8DB4D-B3DA-4170-8CFC-BC85B482207C}"/>
                </a:ext>
              </a:extLst>
            </p:cNvPr>
            <p:cNvSpPr/>
            <p:nvPr/>
          </p:nvSpPr>
          <p:spPr>
            <a:xfrm>
              <a:off x="5272624" y="4096246"/>
              <a:ext cx="591387" cy="77601"/>
            </a:xfrm>
            <a:custGeom>
              <a:avLst/>
              <a:gdLst/>
              <a:ahLst/>
              <a:cxnLst/>
              <a:rect l="l" t="t" r="r" b="b"/>
              <a:pathLst>
                <a:path w="9488" h="1245" extrusionOk="0">
                  <a:moveTo>
                    <a:pt x="2596" y="0"/>
                  </a:moveTo>
                  <a:cubicBezTo>
                    <a:pt x="2160" y="232"/>
                    <a:pt x="1552" y="373"/>
                    <a:pt x="874" y="373"/>
                  </a:cubicBezTo>
                  <a:cubicBezTo>
                    <a:pt x="584" y="373"/>
                    <a:pt x="290" y="342"/>
                    <a:pt x="4" y="287"/>
                  </a:cubicBezTo>
                  <a:cubicBezTo>
                    <a:pt x="4" y="297"/>
                    <a:pt x="0" y="308"/>
                    <a:pt x="0" y="318"/>
                  </a:cubicBezTo>
                  <a:cubicBezTo>
                    <a:pt x="0" y="830"/>
                    <a:pt x="2126" y="1244"/>
                    <a:pt x="4742" y="1244"/>
                  </a:cubicBezTo>
                  <a:cubicBezTo>
                    <a:pt x="7362" y="1244"/>
                    <a:pt x="9487" y="830"/>
                    <a:pt x="9487" y="318"/>
                  </a:cubicBezTo>
                  <a:cubicBezTo>
                    <a:pt x="9484" y="311"/>
                    <a:pt x="9484" y="301"/>
                    <a:pt x="9484" y="294"/>
                  </a:cubicBezTo>
                  <a:cubicBezTo>
                    <a:pt x="9211" y="346"/>
                    <a:pt x="8934" y="373"/>
                    <a:pt x="8658" y="373"/>
                  </a:cubicBezTo>
                  <a:cubicBezTo>
                    <a:pt x="7980" y="373"/>
                    <a:pt x="7372" y="228"/>
                    <a:pt x="6937" y="0"/>
                  </a:cubicBezTo>
                  <a:cubicBezTo>
                    <a:pt x="6280" y="14"/>
                    <a:pt x="5533" y="35"/>
                    <a:pt x="4742" y="35"/>
                  </a:cubicBezTo>
                  <a:cubicBezTo>
                    <a:pt x="3971" y="35"/>
                    <a:pt x="3242" y="17"/>
                    <a:pt x="25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3438;p46">
              <a:extLst>
                <a:ext uri="{FF2B5EF4-FFF2-40B4-BE49-F238E27FC236}">
                  <a16:creationId xmlns:a16="http://schemas.microsoft.com/office/drawing/2014/main" id="{0408375C-29DC-427C-9562-876DD83591EE}"/>
                </a:ext>
              </a:extLst>
            </p:cNvPr>
            <p:cNvSpPr/>
            <p:nvPr/>
          </p:nvSpPr>
          <p:spPr>
            <a:xfrm>
              <a:off x="5487600" y="4135016"/>
              <a:ext cx="12341" cy="167231"/>
            </a:xfrm>
            <a:custGeom>
              <a:avLst/>
              <a:gdLst/>
              <a:ahLst/>
              <a:cxnLst/>
              <a:rect l="l" t="t" r="r" b="b"/>
              <a:pathLst>
                <a:path w="198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7" y="2682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3439;p46">
              <a:extLst>
                <a:ext uri="{FF2B5EF4-FFF2-40B4-BE49-F238E27FC236}">
                  <a16:creationId xmlns:a16="http://schemas.microsoft.com/office/drawing/2014/main" id="{5BF04F42-0196-4917-B94F-E9D9A87BB88B}"/>
                </a:ext>
              </a:extLst>
            </p:cNvPr>
            <p:cNvSpPr/>
            <p:nvPr/>
          </p:nvSpPr>
          <p:spPr>
            <a:xfrm>
              <a:off x="5636694" y="4135016"/>
              <a:ext cx="12092" cy="167231"/>
            </a:xfrm>
            <a:custGeom>
              <a:avLst/>
              <a:gdLst/>
              <a:ahLst/>
              <a:cxnLst/>
              <a:rect l="l" t="t" r="r" b="b"/>
              <a:pathLst>
                <a:path w="194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4" y="268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3440;p46">
              <a:extLst>
                <a:ext uri="{FF2B5EF4-FFF2-40B4-BE49-F238E27FC236}">
                  <a16:creationId xmlns:a16="http://schemas.microsoft.com/office/drawing/2014/main" id="{7669B452-61C8-45BA-A8DD-97620ABE4ADE}"/>
                </a:ext>
              </a:extLst>
            </p:cNvPr>
            <p:cNvSpPr/>
            <p:nvPr/>
          </p:nvSpPr>
          <p:spPr>
            <a:xfrm>
              <a:off x="5482178" y="4292274"/>
              <a:ext cx="171968" cy="13401"/>
            </a:xfrm>
            <a:custGeom>
              <a:avLst/>
              <a:gdLst/>
              <a:ahLst/>
              <a:cxnLst/>
              <a:rect l="l" t="t" r="r" b="b"/>
              <a:pathLst>
                <a:path w="2759" h="215" extrusionOk="0">
                  <a:moveTo>
                    <a:pt x="1" y="0"/>
                  </a:moveTo>
                  <a:lnTo>
                    <a:pt x="1" y="214"/>
                  </a:lnTo>
                  <a:lnTo>
                    <a:pt x="2759" y="214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3441;p46">
              <a:extLst>
                <a:ext uri="{FF2B5EF4-FFF2-40B4-BE49-F238E27FC236}">
                  <a16:creationId xmlns:a16="http://schemas.microsoft.com/office/drawing/2014/main" id="{3A6379AA-A96E-42EC-A7F9-E81C293F3193}"/>
                </a:ext>
              </a:extLst>
            </p:cNvPr>
            <p:cNvSpPr/>
            <p:nvPr/>
          </p:nvSpPr>
          <p:spPr>
            <a:xfrm>
              <a:off x="5256668" y="4101171"/>
              <a:ext cx="28485" cy="24496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260" y="1"/>
                  </a:moveTo>
                  <a:cubicBezTo>
                    <a:pt x="87" y="1"/>
                    <a:pt x="0" y="211"/>
                    <a:pt x="121" y="336"/>
                  </a:cubicBezTo>
                  <a:cubicBezTo>
                    <a:pt x="161" y="375"/>
                    <a:pt x="210" y="392"/>
                    <a:pt x="258" y="392"/>
                  </a:cubicBezTo>
                  <a:cubicBezTo>
                    <a:pt x="360" y="392"/>
                    <a:pt x="457" y="315"/>
                    <a:pt x="457" y="198"/>
                  </a:cubicBezTo>
                  <a:cubicBezTo>
                    <a:pt x="457" y="87"/>
                    <a:pt x="370" y="1"/>
                    <a:pt x="2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3442;p46">
              <a:extLst>
                <a:ext uri="{FF2B5EF4-FFF2-40B4-BE49-F238E27FC236}">
                  <a16:creationId xmlns:a16="http://schemas.microsoft.com/office/drawing/2014/main" id="{CD5D34FC-7F1C-416D-9A1C-FB15F9540C0C}"/>
                </a:ext>
              </a:extLst>
            </p:cNvPr>
            <p:cNvSpPr/>
            <p:nvPr/>
          </p:nvSpPr>
          <p:spPr>
            <a:xfrm>
              <a:off x="5847120" y="4101171"/>
              <a:ext cx="28734" cy="24496"/>
            </a:xfrm>
            <a:custGeom>
              <a:avLst/>
              <a:gdLst/>
              <a:ahLst/>
              <a:cxnLst/>
              <a:rect l="l" t="t" r="r" b="b"/>
              <a:pathLst>
                <a:path w="461" h="393" extrusionOk="0">
                  <a:moveTo>
                    <a:pt x="263" y="1"/>
                  </a:moveTo>
                  <a:cubicBezTo>
                    <a:pt x="87" y="1"/>
                    <a:pt x="1" y="211"/>
                    <a:pt x="125" y="336"/>
                  </a:cubicBezTo>
                  <a:cubicBezTo>
                    <a:pt x="165" y="375"/>
                    <a:pt x="214" y="392"/>
                    <a:pt x="262" y="392"/>
                  </a:cubicBezTo>
                  <a:cubicBezTo>
                    <a:pt x="363" y="392"/>
                    <a:pt x="460" y="315"/>
                    <a:pt x="460" y="198"/>
                  </a:cubicBezTo>
                  <a:cubicBezTo>
                    <a:pt x="460" y="87"/>
                    <a:pt x="371" y="1"/>
                    <a:pt x="2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3443;p46">
              <a:extLst>
                <a:ext uri="{FF2B5EF4-FFF2-40B4-BE49-F238E27FC236}">
                  <a16:creationId xmlns:a16="http://schemas.microsoft.com/office/drawing/2014/main" id="{AC4DD8A4-5E7B-4E36-90DA-62A857BE98C3}"/>
                </a:ext>
              </a:extLst>
            </p:cNvPr>
            <p:cNvSpPr/>
            <p:nvPr/>
          </p:nvSpPr>
          <p:spPr>
            <a:xfrm>
              <a:off x="5467343" y="4122737"/>
              <a:ext cx="201700" cy="16206"/>
            </a:xfrm>
            <a:custGeom>
              <a:avLst/>
              <a:gdLst/>
              <a:ahLst/>
              <a:cxnLst/>
              <a:rect l="l" t="t" r="r" b="b"/>
              <a:pathLst>
                <a:path w="3236" h="260" extrusionOk="0">
                  <a:moveTo>
                    <a:pt x="132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201"/>
                    <a:pt x="59" y="259"/>
                    <a:pt x="132" y="259"/>
                  </a:cubicBezTo>
                  <a:lnTo>
                    <a:pt x="3108" y="259"/>
                  </a:lnTo>
                  <a:cubicBezTo>
                    <a:pt x="3177" y="259"/>
                    <a:pt x="3235" y="201"/>
                    <a:pt x="3235" y="128"/>
                  </a:cubicBezTo>
                  <a:cubicBezTo>
                    <a:pt x="3235" y="59"/>
                    <a:pt x="3177" y="0"/>
                    <a:pt x="31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3444;p46">
              <a:extLst>
                <a:ext uri="{FF2B5EF4-FFF2-40B4-BE49-F238E27FC236}">
                  <a16:creationId xmlns:a16="http://schemas.microsoft.com/office/drawing/2014/main" id="{F0C461F4-A80C-4D4B-9EC9-0E4AC2C70DE8}"/>
                </a:ext>
              </a:extLst>
            </p:cNvPr>
            <p:cNvSpPr/>
            <p:nvPr/>
          </p:nvSpPr>
          <p:spPr>
            <a:xfrm>
              <a:off x="5480495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3445;p46">
              <a:extLst>
                <a:ext uri="{FF2B5EF4-FFF2-40B4-BE49-F238E27FC236}">
                  <a16:creationId xmlns:a16="http://schemas.microsoft.com/office/drawing/2014/main" id="{A653BDF8-B2CD-43A0-B558-BC0C7D29DED6}"/>
                </a:ext>
              </a:extLst>
            </p:cNvPr>
            <p:cNvSpPr/>
            <p:nvPr/>
          </p:nvSpPr>
          <p:spPr>
            <a:xfrm>
              <a:off x="5494893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3446;p46">
              <a:extLst>
                <a:ext uri="{FF2B5EF4-FFF2-40B4-BE49-F238E27FC236}">
                  <a16:creationId xmlns:a16="http://schemas.microsoft.com/office/drawing/2014/main" id="{5A6FFD60-C1EB-4896-9D80-418D0D76CF5A}"/>
                </a:ext>
              </a:extLst>
            </p:cNvPr>
            <p:cNvSpPr/>
            <p:nvPr/>
          </p:nvSpPr>
          <p:spPr>
            <a:xfrm>
              <a:off x="5505053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3447;p46">
              <a:extLst>
                <a:ext uri="{FF2B5EF4-FFF2-40B4-BE49-F238E27FC236}">
                  <a16:creationId xmlns:a16="http://schemas.microsoft.com/office/drawing/2014/main" id="{996F515C-A059-49F2-9656-221EDDECB405}"/>
                </a:ext>
              </a:extLst>
            </p:cNvPr>
            <p:cNvSpPr/>
            <p:nvPr/>
          </p:nvSpPr>
          <p:spPr>
            <a:xfrm>
              <a:off x="5519264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3448;p46">
              <a:extLst>
                <a:ext uri="{FF2B5EF4-FFF2-40B4-BE49-F238E27FC236}">
                  <a16:creationId xmlns:a16="http://schemas.microsoft.com/office/drawing/2014/main" id="{5B30A269-EE9A-4AF8-81B8-DDD744ADE508}"/>
                </a:ext>
              </a:extLst>
            </p:cNvPr>
            <p:cNvSpPr/>
            <p:nvPr/>
          </p:nvSpPr>
          <p:spPr>
            <a:xfrm>
              <a:off x="553154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3449;p46">
              <a:extLst>
                <a:ext uri="{FF2B5EF4-FFF2-40B4-BE49-F238E27FC236}">
                  <a16:creationId xmlns:a16="http://schemas.microsoft.com/office/drawing/2014/main" id="{B3FC80FC-45D0-4BE8-9C72-DC317961B7F9}"/>
                </a:ext>
              </a:extLst>
            </p:cNvPr>
            <p:cNvSpPr/>
            <p:nvPr/>
          </p:nvSpPr>
          <p:spPr>
            <a:xfrm>
              <a:off x="5543573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5" y="163"/>
                    <a:pt x="205" y="104"/>
                  </a:cubicBezTo>
                  <a:cubicBezTo>
                    <a:pt x="205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3450;p46">
              <a:extLst>
                <a:ext uri="{FF2B5EF4-FFF2-40B4-BE49-F238E27FC236}">
                  <a16:creationId xmlns:a16="http://schemas.microsoft.com/office/drawing/2014/main" id="{64E692F0-FC6A-4B42-AD0B-F7BF390FFA4D}"/>
                </a:ext>
              </a:extLst>
            </p:cNvPr>
            <p:cNvSpPr/>
            <p:nvPr/>
          </p:nvSpPr>
          <p:spPr>
            <a:xfrm>
              <a:off x="5555852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3451;p46">
              <a:extLst>
                <a:ext uri="{FF2B5EF4-FFF2-40B4-BE49-F238E27FC236}">
                  <a16:creationId xmlns:a16="http://schemas.microsoft.com/office/drawing/2014/main" id="{CF0CCE6E-0072-49A2-A680-986AD12AFDC9}"/>
                </a:ext>
              </a:extLst>
            </p:cNvPr>
            <p:cNvSpPr/>
            <p:nvPr/>
          </p:nvSpPr>
          <p:spPr>
            <a:xfrm>
              <a:off x="5567944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4" y="0"/>
                  </a:moveTo>
                  <a:cubicBezTo>
                    <a:pt x="49" y="0"/>
                    <a:pt x="0" y="48"/>
                    <a:pt x="0" y="104"/>
                  </a:cubicBezTo>
                  <a:cubicBezTo>
                    <a:pt x="0" y="163"/>
                    <a:pt x="49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3452;p46">
              <a:extLst>
                <a:ext uri="{FF2B5EF4-FFF2-40B4-BE49-F238E27FC236}">
                  <a16:creationId xmlns:a16="http://schemas.microsoft.com/office/drawing/2014/main" id="{B0E75936-D12B-41C0-B732-88E3D63677EF}"/>
                </a:ext>
              </a:extLst>
            </p:cNvPr>
            <p:cNvSpPr/>
            <p:nvPr/>
          </p:nvSpPr>
          <p:spPr>
            <a:xfrm>
              <a:off x="558022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3453;p46">
              <a:extLst>
                <a:ext uri="{FF2B5EF4-FFF2-40B4-BE49-F238E27FC236}">
                  <a16:creationId xmlns:a16="http://schemas.microsoft.com/office/drawing/2014/main" id="{ACC30C36-EE7C-4EBD-9E0E-835767E02E3A}"/>
                </a:ext>
              </a:extLst>
            </p:cNvPr>
            <p:cNvSpPr/>
            <p:nvPr/>
          </p:nvSpPr>
          <p:spPr>
            <a:xfrm>
              <a:off x="559250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3454;p46">
              <a:extLst>
                <a:ext uri="{FF2B5EF4-FFF2-40B4-BE49-F238E27FC236}">
                  <a16:creationId xmlns:a16="http://schemas.microsoft.com/office/drawing/2014/main" id="{5A615DBC-1356-4E1B-A981-0D28C5A2D5DA}"/>
                </a:ext>
              </a:extLst>
            </p:cNvPr>
            <p:cNvSpPr/>
            <p:nvPr/>
          </p:nvSpPr>
          <p:spPr>
            <a:xfrm>
              <a:off x="5604594" y="4133083"/>
              <a:ext cx="12715" cy="12965"/>
            </a:xfrm>
            <a:custGeom>
              <a:avLst/>
              <a:gdLst/>
              <a:ahLst/>
              <a:cxnLst/>
              <a:rect l="l" t="t" r="r" b="b"/>
              <a:pathLst>
                <a:path w="204" h="208" extrusionOk="0">
                  <a:moveTo>
                    <a:pt x="104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3455;p46">
              <a:extLst>
                <a:ext uri="{FF2B5EF4-FFF2-40B4-BE49-F238E27FC236}">
                  <a16:creationId xmlns:a16="http://schemas.microsoft.com/office/drawing/2014/main" id="{A83E5A55-CCEA-4778-8B98-3EB42BBF71EF}"/>
                </a:ext>
              </a:extLst>
            </p:cNvPr>
            <p:cNvSpPr/>
            <p:nvPr/>
          </p:nvSpPr>
          <p:spPr>
            <a:xfrm>
              <a:off x="5614691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3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6" y="104"/>
                  </a:cubicBezTo>
                  <a:cubicBezTo>
                    <a:pt x="236" y="48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3456;p46">
              <a:extLst>
                <a:ext uri="{FF2B5EF4-FFF2-40B4-BE49-F238E27FC236}">
                  <a16:creationId xmlns:a16="http://schemas.microsoft.com/office/drawing/2014/main" id="{E3773AF4-E55B-49A7-919E-F6B618324E89}"/>
                </a:ext>
              </a:extLst>
            </p:cNvPr>
            <p:cNvSpPr/>
            <p:nvPr/>
          </p:nvSpPr>
          <p:spPr>
            <a:xfrm>
              <a:off x="562915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0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0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3457;p46">
              <a:extLst>
                <a:ext uri="{FF2B5EF4-FFF2-40B4-BE49-F238E27FC236}">
                  <a16:creationId xmlns:a16="http://schemas.microsoft.com/office/drawing/2014/main" id="{95F2111B-9FFE-43E4-8D7D-D8809F5FB4A7}"/>
                </a:ext>
              </a:extLst>
            </p:cNvPr>
            <p:cNvSpPr/>
            <p:nvPr/>
          </p:nvSpPr>
          <p:spPr>
            <a:xfrm>
              <a:off x="5641181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3458;p46">
              <a:extLst>
                <a:ext uri="{FF2B5EF4-FFF2-40B4-BE49-F238E27FC236}">
                  <a16:creationId xmlns:a16="http://schemas.microsoft.com/office/drawing/2014/main" id="{54A57D1F-9BF3-4FC7-872F-93AA541D6AC5}"/>
                </a:ext>
              </a:extLst>
            </p:cNvPr>
            <p:cNvSpPr/>
            <p:nvPr/>
          </p:nvSpPr>
          <p:spPr>
            <a:xfrm>
              <a:off x="5444717" y="4114509"/>
              <a:ext cx="246951" cy="15832"/>
            </a:xfrm>
            <a:custGeom>
              <a:avLst/>
              <a:gdLst/>
              <a:ahLst/>
              <a:cxnLst/>
              <a:rect l="l" t="t" r="r" b="b"/>
              <a:pathLst>
                <a:path w="3962" h="254" extrusionOk="0">
                  <a:moveTo>
                    <a:pt x="128" y="1"/>
                  </a:moveTo>
                  <a:cubicBezTo>
                    <a:pt x="56" y="1"/>
                    <a:pt x="1" y="56"/>
                    <a:pt x="1" y="125"/>
                  </a:cubicBezTo>
                  <a:cubicBezTo>
                    <a:pt x="1" y="194"/>
                    <a:pt x="56" y="253"/>
                    <a:pt x="128" y="253"/>
                  </a:cubicBezTo>
                  <a:lnTo>
                    <a:pt x="3833" y="253"/>
                  </a:lnTo>
                  <a:cubicBezTo>
                    <a:pt x="3903" y="253"/>
                    <a:pt x="3961" y="194"/>
                    <a:pt x="3961" y="125"/>
                  </a:cubicBezTo>
                  <a:cubicBezTo>
                    <a:pt x="3961" y="56"/>
                    <a:pt x="3903" y="1"/>
                    <a:pt x="38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3459;p46">
              <a:extLst>
                <a:ext uri="{FF2B5EF4-FFF2-40B4-BE49-F238E27FC236}">
                  <a16:creationId xmlns:a16="http://schemas.microsoft.com/office/drawing/2014/main" id="{6F3DACDF-29E7-4006-9EF9-FE8644CCA1AB}"/>
                </a:ext>
              </a:extLst>
            </p:cNvPr>
            <p:cNvSpPr/>
            <p:nvPr/>
          </p:nvSpPr>
          <p:spPr>
            <a:xfrm>
              <a:off x="5310084" y="4330794"/>
              <a:ext cx="212483" cy="24620"/>
            </a:xfrm>
            <a:custGeom>
              <a:avLst/>
              <a:gdLst/>
              <a:ahLst/>
              <a:cxnLst/>
              <a:rect l="l" t="t" r="r" b="b"/>
              <a:pathLst>
                <a:path w="3409" h="395" extrusionOk="0">
                  <a:moveTo>
                    <a:pt x="0" y="1"/>
                  </a:moveTo>
                  <a:lnTo>
                    <a:pt x="0" y="395"/>
                  </a:lnTo>
                  <a:lnTo>
                    <a:pt x="3408" y="395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3460;p46">
              <a:extLst>
                <a:ext uri="{FF2B5EF4-FFF2-40B4-BE49-F238E27FC236}">
                  <a16:creationId xmlns:a16="http://schemas.microsoft.com/office/drawing/2014/main" id="{AD0DD792-D18F-4487-A7C2-EE7DA8507F7F}"/>
                </a:ext>
              </a:extLst>
            </p:cNvPr>
            <p:cNvSpPr/>
            <p:nvPr/>
          </p:nvSpPr>
          <p:spPr>
            <a:xfrm>
              <a:off x="5614068" y="4330794"/>
              <a:ext cx="212234" cy="24433"/>
            </a:xfrm>
            <a:custGeom>
              <a:avLst/>
              <a:gdLst/>
              <a:ahLst/>
              <a:cxnLst/>
              <a:rect l="l" t="t" r="r" b="b"/>
              <a:pathLst>
                <a:path w="3405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404" y="391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3461;p46">
              <a:extLst>
                <a:ext uri="{FF2B5EF4-FFF2-40B4-BE49-F238E27FC236}">
                  <a16:creationId xmlns:a16="http://schemas.microsoft.com/office/drawing/2014/main" id="{09462031-8C14-46C6-B482-82A76665A7E7}"/>
                </a:ext>
              </a:extLst>
            </p:cNvPr>
            <p:cNvSpPr/>
            <p:nvPr/>
          </p:nvSpPr>
          <p:spPr>
            <a:xfrm>
              <a:off x="5290887" y="4291838"/>
              <a:ext cx="13463" cy="34095"/>
            </a:xfrm>
            <a:custGeom>
              <a:avLst/>
              <a:gdLst/>
              <a:ahLst/>
              <a:cxnLst/>
              <a:rect l="l" t="t" r="r" b="b"/>
              <a:pathLst>
                <a:path w="216" h="547" extrusionOk="0">
                  <a:moveTo>
                    <a:pt x="1" y="0"/>
                  </a:moveTo>
                  <a:lnTo>
                    <a:pt x="1" y="546"/>
                  </a:lnTo>
                  <a:lnTo>
                    <a:pt x="215" y="546"/>
                  </a:lnTo>
                  <a:lnTo>
                    <a:pt x="215" y="215"/>
                  </a:lnTo>
                  <a:cubicBezTo>
                    <a:pt x="215" y="97"/>
                    <a:pt x="118" y="0"/>
                    <a:pt x="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3462;p46">
              <a:extLst>
                <a:ext uri="{FF2B5EF4-FFF2-40B4-BE49-F238E27FC236}">
                  <a16:creationId xmlns:a16="http://schemas.microsoft.com/office/drawing/2014/main" id="{94AAFDAD-F7A6-4A81-A20D-3424CD8F3030}"/>
                </a:ext>
              </a:extLst>
            </p:cNvPr>
            <p:cNvSpPr/>
            <p:nvPr/>
          </p:nvSpPr>
          <p:spPr>
            <a:xfrm>
              <a:off x="5287459" y="4324811"/>
              <a:ext cx="235109" cy="12092"/>
            </a:xfrm>
            <a:custGeom>
              <a:avLst/>
              <a:gdLst/>
              <a:ahLst/>
              <a:cxnLst/>
              <a:rect l="l" t="t" r="r" b="b"/>
              <a:pathLst>
                <a:path w="3772" h="194" extrusionOk="0">
                  <a:moveTo>
                    <a:pt x="1" y="0"/>
                  </a:moveTo>
                  <a:lnTo>
                    <a:pt x="1" y="166"/>
                  </a:lnTo>
                  <a:cubicBezTo>
                    <a:pt x="1" y="180"/>
                    <a:pt x="14" y="194"/>
                    <a:pt x="32" y="194"/>
                  </a:cubicBezTo>
                  <a:lnTo>
                    <a:pt x="3771" y="19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3463;p46">
              <a:extLst>
                <a:ext uri="{FF2B5EF4-FFF2-40B4-BE49-F238E27FC236}">
                  <a16:creationId xmlns:a16="http://schemas.microsoft.com/office/drawing/2014/main" id="{1DCB1C98-E255-42E0-AC3F-C51450A3D4EF}"/>
                </a:ext>
              </a:extLst>
            </p:cNvPr>
            <p:cNvSpPr/>
            <p:nvPr/>
          </p:nvSpPr>
          <p:spPr>
            <a:xfrm>
              <a:off x="5508917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8" y="0"/>
                  </a:moveTo>
                  <a:cubicBezTo>
                    <a:pt x="97" y="0"/>
                    <a:pt x="0" y="97"/>
                    <a:pt x="0" y="215"/>
                  </a:cubicBezTo>
                  <a:lnTo>
                    <a:pt x="0" y="546"/>
                  </a:lnTo>
                  <a:lnTo>
                    <a:pt x="218" y="54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3464;p46">
              <a:extLst>
                <a:ext uri="{FF2B5EF4-FFF2-40B4-BE49-F238E27FC236}">
                  <a16:creationId xmlns:a16="http://schemas.microsoft.com/office/drawing/2014/main" id="{08723015-765F-489E-85DF-AA57688E3647}"/>
                </a:ext>
              </a:extLst>
            </p:cNvPr>
            <p:cNvSpPr/>
            <p:nvPr/>
          </p:nvSpPr>
          <p:spPr>
            <a:xfrm>
              <a:off x="5296060" y="4297884"/>
              <a:ext cx="222830" cy="6732"/>
            </a:xfrm>
            <a:custGeom>
              <a:avLst/>
              <a:gdLst/>
              <a:ahLst/>
              <a:cxnLst/>
              <a:rect l="l" t="t" r="r" b="b"/>
              <a:pathLst>
                <a:path w="3575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4" y="107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3465;p46">
              <a:extLst>
                <a:ext uri="{FF2B5EF4-FFF2-40B4-BE49-F238E27FC236}">
                  <a16:creationId xmlns:a16="http://schemas.microsoft.com/office/drawing/2014/main" id="{C8510C2D-BE4A-4D87-9A09-19DAF1403E35}"/>
                </a:ext>
              </a:extLst>
            </p:cNvPr>
            <p:cNvSpPr/>
            <p:nvPr/>
          </p:nvSpPr>
          <p:spPr>
            <a:xfrm>
              <a:off x="5324919" y="4300003"/>
              <a:ext cx="6794" cy="28298"/>
            </a:xfrm>
            <a:custGeom>
              <a:avLst/>
              <a:gdLst/>
              <a:ahLst/>
              <a:cxnLst/>
              <a:rect l="l" t="t" r="r" b="b"/>
              <a:pathLst>
                <a:path w="109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3466;p46">
              <a:extLst>
                <a:ext uri="{FF2B5EF4-FFF2-40B4-BE49-F238E27FC236}">
                  <a16:creationId xmlns:a16="http://schemas.microsoft.com/office/drawing/2014/main" id="{0440DACA-6C88-496A-A8CD-F3CBA658F9CF}"/>
                </a:ext>
              </a:extLst>
            </p:cNvPr>
            <p:cNvSpPr/>
            <p:nvPr/>
          </p:nvSpPr>
          <p:spPr>
            <a:xfrm>
              <a:off x="5357268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3467;p46">
              <a:extLst>
                <a:ext uri="{FF2B5EF4-FFF2-40B4-BE49-F238E27FC236}">
                  <a16:creationId xmlns:a16="http://schemas.microsoft.com/office/drawing/2014/main" id="{F3B2EA18-08E3-4F29-9826-5D5974DDA649}"/>
                </a:ext>
              </a:extLst>
            </p:cNvPr>
            <p:cNvSpPr/>
            <p:nvPr/>
          </p:nvSpPr>
          <p:spPr>
            <a:xfrm>
              <a:off x="5389555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3468;p46">
              <a:extLst>
                <a:ext uri="{FF2B5EF4-FFF2-40B4-BE49-F238E27FC236}">
                  <a16:creationId xmlns:a16="http://schemas.microsoft.com/office/drawing/2014/main" id="{70C0FB8E-AE86-4D4B-8B10-4ED0AAF43C8C}"/>
                </a:ext>
              </a:extLst>
            </p:cNvPr>
            <p:cNvSpPr/>
            <p:nvPr/>
          </p:nvSpPr>
          <p:spPr>
            <a:xfrm>
              <a:off x="5421904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07" y="44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3469;p46">
              <a:extLst>
                <a:ext uri="{FF2B5EF4-FFF2-40B4-BE49-F238E27FC236}">
                  <a16:creationId xmlns:a16="http://schemas.microsoft.com/office/drawing/2014/main" id="{2D991F2C-1483-429D-9FA0-3E95CF923E63}"/>
                </a:ext>
              </a:extLst>
            </p:cNvPr>
            <p:cNvSpPr/>
            <p:nvPr/>
          </p:nvSpPr>
          <p:spPr>
            <a:xfrm>
              <a:off x="5454191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3470;p46">
              <a:extLst>
                <a:ext uri="{FF2B5EF4-FFF2-40B4-BE49-F238E27FC236}">
                  <a16:creationId xmlns:a16="http://schemas.microsoft.com/office/drawing/2014/main" id="{35F2A271-8C81-4636-9FAD-F5CF3F0ED30D}"/>
                </a:ext>
              </a:extLst>
            </p:cNvPr>
            <p:cNvSpPr/>
            <p:nvPr/>
          </p:nvSpPr>
          <p:spPr>
            <a:xfrm>
              <a:off x="5486291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1" y="45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3471;p46">
              <a:extLst>
                <a:ext uri="{FF2B5EF4-FFF2-40B4-BE49-F238E27FC236}">
                  <a16:creationId xmlns:a16="http://schemas.microsoft.com/office/drawing/2014/main" id="{4C2741F3-4102-4D0F-AA0A-7E44C93C07BC}"/>
                </a:ext>
              </a:extLst>
            </p:cNvPr>
            <p:cNvSpPr/>
            <p:nvPr/>
          </p:nvSpPr>
          <p:spPr>
            <a:xfrm>
              <a:off x="5296060" y="4310350"/>
              <a:ext cx="222830" cy="3490"/>
            </a:xfrm>
            <a:custGeom>
              <a:avLst/>
              <a:gdLst/>
              <a:ahLst/>
              <a:cxnLst/>
              <a:rect l="l" t="t" r="r" b="b"/>
              <a:pathLst>
                <a:path w="3575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4" y="56"/>
                  </a:lnTo>
                  <a:lnTo>
                    <a:pt x="357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3472;p46">
              <a:extLst>
                <a:ext uri="{FF2B5EF4-FFF2-40B4-BE49-F238E27FC236}">
                  <a16:creationId xmlns:a16="http://schemas.microsoft.com/office/drawing/2014/main" id="{E71745D0-1D2C-4F6A-B8DE-3704403D6662}"/>
                </a:ext>
              </a:extLst>
            </p:cNvPr>
            <p:cNvSpPr/>
            <p:nvPr/>
          </p:nvSpPr>
          <p:spPr>
            <a:xfrm>
              <a:off x="5832036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9" y="0"/>
                  </a:moveTo>
                  <a:cubicBezTo>
                    <a:pt x="98" y="0"/>
                    <a:pt x="1" y="97"/>
                    <a:pt x="1" y="215"/>
                  </a:cubicBezTo>
                  <a:lnTo>
                    <a:pt x="1" y="546"/>
                  </a:lnTo>
                  <a:lnTo>
                    <a:pt x="219" y="54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3473;p46">
              <a:extLst>
                <a:ext uri="{FF2B5EF4-FFF2-40B4-BE49-F238E27FC236}">
                  <a16:creationId xmlns:a16="http://schemas.microsoft.com/office/drawing/2014/main" id="{2A38D740-8946-4E0A-8E5E-E9C94431BCD6}"/>
                </a:ext>
              </a:extLst>
            </p:cNvPr>
            <p:cNvSpPr/>
            <p:nvPr/>
          </p:nvSpPr>
          <p:spPr>
            <a:xfrm>
              <a:off x="5614068" y="4324811"/>
              <a:ext cx="234859" cy="12092"/>
            </a:xfrm>
            <a:custGeom>
              <a:avLst/>
              <a:gdLst/>
              <a:ahLst/>
              <a:cxnLst/>
              <a:rect l="l" t="t" r="r" b="b"/>
              <a:pathLst>
                <a:path w="3768" h="194" extrusionOk="0">
                  <a:moveTo>
                    <a:pt x="0" y="0"/>
                  </a:moveTo>
                  <a:lnTo>
                    <a:pt x="0" y="194"/>
                  </a:lnTo>
                  <a:lnTo>
                    <a:pt x="3740" y="194"/>
                  </a:lnTo>
                  <a:cubicBezTo>
                    <a:pt x="3757" y="194"/>
                    <a:pt x="3767" y="183"/>
                    <a:pt x="3767" y="166"/>
                  </a:cubicBezTo>
                  <a:lnTo>
                    <a:pt x="376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3474;p46">
              <a:extLst>
                <a:ext uri="{FF2B5EF4-FFF2-40B4-BE49-F238E27FC236}">
                  <a16:creationId xmlns:a16="http://schemas.microsoft.com/office/drawing/2014/main" id="{3FDC5E91-10C1-462B-8BD4-37C86EE26962}"/>
                </a:ext>
              </a:extLst>
            </p:cNvPr>
            <p:cNvSpPr/>
            <p:nvPr/>
          </p:nvSpPr>
          <p:spPr>
            <a:xfrm>
              <a:off x="5614068" y="4291838"/>
              <a:ext cx="13588" cy="34095"/>
            </a:xfrm>
            <a:custGeom>
              <a:avLst/>
              <a:gdLst/>
              <a:ahLst/>
              <a:cxnLst/>
              <a:rect l="l" t="t" r="r" b="b"/>
              <a:pathLst>
                <a:path w="218" h="547" extrusionOk="0">
                  <a:moveTo>
                    <a:pt x="0" y="0"/>
                  </a:moveTo>
                  <a:lnTo>
                    <a:pt x="0" y="546"/>
                  </a:lnTo>
                  <a:lnTo>
                    <a:pt x="218" y="546"/>
                  </a:lnTo>
                  <a:lnTo>
                    <a:pt x="218" y="215"/>
                  </a:lnTo>
                  <a:cubicBezTo>
                    <a:pt x="218" y="97"/>
                    <a:pt x="121" y="0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3475;p46">
              <a:extLst>
                <a:ext uri="{FF2B5EF4-FFF2-40B4-BE49-F238E27FC236}">
                  <a16:creationId xmlns:a16="http://schemas.microsoft.com/office/drawing/2014/main" id="{234A5398-CA9F-47BF-B635-B02FB86A35FD}"/>
                </a:ext>
              </a:extLst>
            </p:cNvPr>
            <p:cNvSpPr/>
            <p:nvPr/>
          </p:nvSpPr>
          <p:spPr>
            <a:xfrm>
              <a:off x="5617683" y="4297884"/>
              <a:ext cx="222643" cy="6732"/>
            </a:xfrm>
            <a:custGeom>
              <a:avLst/>
              <a:gdLst/>
              <a:ahLst/>
              <a:cxnLst/>
              <a:rect l="l" t="t" r="r" b="b"/>
              <a:pathLst>
                <a:path w="3572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1" y="107"/>
                  </a:lnTo>
                  <a:lnTo>
                    <a:pt x="35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3476;p46">
              <a:extLst>
                <a:ext uri="{FF2B5EF4-FFF2-40B4-BE49-F238E27FC236}">
                  <a16:creationId xmlns:a16="http://schemas.microsoft.com/office/drawing/2014/main" id="{67BBFA39-6820-4FC0-A816-87FDF4C65434}"/>
                </a:ext>
              </a:extLst>
            </p:cNvPr>
            <p:cNvSpPr/>
            <p:nvPr/>
          </p:nvSpPr>
          <p:spPr>
            <a:xfrm>
              <a:off x="580467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3477;p46">
              <a:extLst>
                <a:ext uri="{FF2B5EF4-FFF2-40B4-BE49-F238E27FC236}">
                  <a16:creationId xmlns:a16="http://schemas.microsoft.com/office/drawing/2014/main" id="{8E1ECD59-29F4-4AEB-82AC-30E0015EB2D6}"/>
                </a:ext>
              </a:extLst>
            </p:cNvPr>
            <p:cNvSpPr/>
            <p:nvPr/>
          </p:nvSpPr>
          <p:spPr>
            <a:xfrm>
              <a:off x="5772386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3478;p46">
              <a:extLst>
                <a:ext uri="{FF2B5EF4-FFF2-40B4-BE49-F238E27FC236}">
                  <a16:creationId xmlns:a16="http://schemas.microsoft.com/office/drawing/2014/main" id="{5A1172A2-EA65-45D6-8FD2-E3AC4690459F}"/>
                </a:ext>
              </a:extLst>
            </p:cNvPr>
            <p:cNvSpPr/>
            <p:nvPr/>
          </p:nvSpPr>
          <p:spPr>
            <a:xfrm>
              <a:off x="5740037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2" y="45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3479;p46">
              <a:extLst>
                <a:ext uri="{FF2B5EF4-FFF2-40B4-BE49-F238E27FC236}">
                  <a16:creationId xmlns:a16="http://schemas.microsoft.com/office/drawing/2014/main" id="{51B4626A-ABD2-417C-A24E-E5B7F371BBFF}"/>
                </a:ext>
              </a:extLst>
            </p:cNvPr>
            <p:cNvSpPr/>
            <p:nvPr/>
          </p:nvSpPr>
          <p:spPr>
            <a:xfrm>
              <a:off x="5707999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3480;p46">
              <a:extLst>
                <a:ext uri="{FF2B5EF4-FFF2-40B4-BE49-F238E27FC236}">
                  <a16:creationId xmlns:a16="http://schemas.microsoft.com/office/drawing/2014/main" id="{0BB8AD14-D54B-4875-9104-7CDDD8432323}"/>
                </a:ext>
              </a:extLst>
            </p:cNvPr>
            <p:cNvSpPr/>
            <p:nvPr/>
          </p:nvSpPr>
          <p:spPr>
            <a:xfrm>
              <a:off x="5675650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3481;p46">
              <a:extLst>
                <a:ext uri="{FF2B5EF4-FFF2-40B4-BE49-F238E27FC236}">
                  <a16:creationId xmlns:a16="http://schemas.microsoft.com/office/drawing/2014/main" id="{FDFB685E-AB84-4857-A66C-FD9322604595}"/>
                </a:ext>
              </a:extLst>
            </p:cNvPr>
            <p:cNvSpPr/>
            <p:nvPr/>
          </p:nvSpPr>
          <p:spPr>
            <a:xfrm>
              <a:off x="564336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3482;p46">
              <a:extLst>
                <a:ext uri="{FF2B5EF4-FFF2-40B4-BE49-F238E27FC236}">
                  <a16:creationId xmlns:a16="http://schemas.microsoft.com/office/drawing/2014/main" id="{BCB4C3CB-1359-4FF5-81C1-663E364B3655}"/>
                </a:ext>
              </a:extLst>
            </p:cNvPr>
            <p:cNvSpPr/>
            <p:nvPr/>
          </p:nvSpPr>
          <p:spPr>
            <a:xfrm>
              <a:off x="5617683" y="4310350"/>
              <a:ext cx="222643" cy="3490"/>
            </a:xfrm>
            <a:custGeom>
              <a:avLst/>
              <a:gdLst/>
              <a:ahLst/>
              <a:cxnLst/>
              <a:rect l="l" t="t" r="r" b="b"/>
              <a:pathLst>
                <a:path w="3572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1" y="56"/>
                  </a:lnTo>
                  <a:lnTo>
                    <a:pt x="357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3483;p46">
              <a:extLst>
                <a:ext uri="{FF2B5EF4-FFF2-40B4-BE49-F238E27FC236}">
                  <a16:creationId xmlns:a16="http://schemas.microsoft.com/office/drawing/2014/main" id="{55537E5D-9636-4090-8DF6-34432542E3EB}"/>
                </a:ext>
              </a:extLst>
            </p:cNvPr>
            <p:cNvSpPr/>
            <p:nvPr/>
          </p:nvSpPr>
          <p:spPr>
            <a:xfrm>
              <a:off x="2930512" y="3764028"/>
              <a:ext cx="101286" cy="569447"/>
            </a:xfrm>
            <a:custGeom>
              <a:avLst/>
              <a:gdLst/>
              <a:ahLst/>
              <a:cxnLst/>
              <a:rect l="l" t="t" r="r" b="b"/>
              <a:pathLst>
                <a:path w="1625" h="9136" extrusionOk="0">
                  <a:moveTo>
                    <a:pt x="0" y="1"/>
                  </a:moveTo>
                  <a:lnTo>
                    <a:pt x="0" y="9135"/>
                  </a:lnTo>
                  <a:lnTo>
                    <a:pt x="1625" y="9135"/>
                  </a:lnTo>
                  <a:lnTo>
                    <a:pt x="16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3484;p46">
              <a:extLst>
                <a:ext uri="{FF2B5EF4-FFF2-40B4-BE49-F238E27FC236}">
                  <a16:creationId xmlns:a16="http://schemas.microsoft.com/office/drawing/2014/main" id="{700C7970-0BCB-47CD-9C34-8183A961392F}"/>
                </a:ext>
              </a:extLst>
            </p:cNvPr>
            <p:cNvSpPr/>
            <p:nvPr/>
          </p:nvSpPr>
          <p:spPr>
            <a:xfrm>
              <a:off x="2961303" y="3708679"/>
              <a:ext cx="43818" cy="45750"/>
            </a:xfrm>
            <a:custGeom>
              <a:avLst/>
              <a:gdLst/>
              <a:ahLst/>
              <a:cxnLst/>
              <a:rect l="l" t="t" r="r" b="b"/>
              <a:pathLst>
                <a:path w="703" h="734" extrusionOk="0">
                  <a:moveTo>
                    <a:pt x="350" y="0"/>
                  </a:moveTo>
                  <a:cubicBezTo>
                    <a:pt x="156" y="0"/>
                    <a:pt x="1" y="156"/>
                    <a:pt x="1" y="350"/>
                  </a:cubicBezTo>
                  <a:lnTo>
                    <a:pt x="1" y="733"/>
                  </a:lnTo>
                  <a:lnTo>
                    <a:pt x="702" y="733"/>
                  </a:lnTo>
                  <a:lnTo>
                    <a:pt x="702" y="350"/>
                  </a:lnTo>
                  <a:cubicBezTo>
                    <a:pt x="702" y="156"/>
                    <a:pt x="543" y="0"/>
                    <a:pt x="3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3485;p46">
              <a:extLst>
                <a:ext uri="{FF2B5EF4-FFF2-40B4-BE49-F238E27FC236}">
                  <a16:creationId xmlns:a16="http://schemas.microsoft.com/office/drawing/2014/main" id="{A99B6EA0-FC6C-4F4E-A64F-8C57B2868525}"/>
                </a:ext>
              </a:extLst>
            </p:cNvPr>
            <p:cNvSpPr/>
            <p:nvPr/>
          </p:nvSpPr>
          <p:spPr>
            <a:xfrm>
              <a:off x="2928331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3486;p46">
              <a:extLst>
                <a:ext uri="{FF2B5EF4-FFF2-40B4-BE49-F238E27FC236}">
                  <a16:creationId xmlns:a16="http://schemas.microsoft.com/office/drawing/2014/main" id="{0031B8C2-6A30-443B-88DE-DF5996E95C63}"/>
                </a:ext>
              </a:extLst>
            </p:cNvPr>
            <p:cNvSpPr/>
            <p:nvPr/>
          </p:nvSpPr>
          <p:spPr>
            <a:xfrm>
              <a:off x="2962425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3487;p46">
              <a:extLst>
                <a:ext uri="{FF2B5EF4-FFF2-40B4-BE49-F238E27FC236}">
                  <a16:creationId xmlns:a16="http://schemas.microsoft.com/office/drawing/2014/main" id="{4E39E577-4060-4B1B-937E-3AB90AFE379A}"/>
                </a:ext>
              </a:extLst>
            </p:cNvPr>
            <p:cNvSpPr/>
            <p:nvPr/>
          </p:nvSpPr>
          <p:spPr>
            <a:xfrm>
              <a:off x="2996457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3488;p46">
              <a:extLst>
                <a:ext uri="{FF2B5EF4-FFF2-40B4-BE49-F238E27FC236}">
                  <a16:creationId xmlns:a16="http://schemas.microsoft.com/office/drawing/2014/main" id="{677F1B26-D19C-4876-B317-8E6F31A42A95}"/>
                </a:ext>
              </a:extLst>
            </p:cNvPr>
            <p:cNvSpPr/>
            <p:nvPr/>
          </p:nvSpPr>
          <p:spPr>
            <a:xfrm>
              <a:off x="3030240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3489;p46">
              <a:extLst>
                <a:ext uri="{FF2B5EF4-FFF2-40B4-BE49-F238E27FC236}">
                  <a16:creationId xmlns:a16="http://schemas.microsoft.com/office/drawing/2014/main" id="{26655D0B-B2D7-43CC-AAA5-A9F070D2C749}"/>
                </a:ext>
              </a:extLst>
            </p:cNvPr>
            <p:cNvSpPr/>
            <p:nvPr/>
          </p:nvSpPr>
          <p:spPr>
            <a:xfrm>
              <a:off x="2932881" y="3825236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3490;p46">
              <a:extLst>
                <a:ext uri="{FF2B5EF4-FFF2-40B4-BE49-F238E27FC236}">
                  <a16:creationId xmlns:a16="http://schemas.microsoft.com/office/drawing/2014/main" id="{20C3852F-CB47-43F0-B63E-45C9EE3D9B7E}"/>
                </a:ext>
              </a:extLst>
            </p:cNvPr>
            <p:cNvSpPr/>
            <p:nvPr/>
          </p:nvSpPr>
          <p:spPr>
            <a:xfrm>
              <a:off x="2923593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3491;p46">
              <a:extLst>
                <a:ext uri="{FF2B5EF4-FFF2-40B4-BE49-F238E27FC236}">
                  <a16:creationId xmlns:a16="http://schemas.microsoft.com/office/drawing/2014/main" id="{1BA529C5-1708-40CC-A132-F786E9C3E781}"/>
                </a:ext>
              </a:extLst>
            </p:cNvPr>
            <p:cNvSpPr/>
            <p:nvPr/>
          </p:nvSpPr>
          <p:spPr>
            <a:xfrm>
              <a:off x="2957252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3492;p46">
              <a:extLst>
                <a:ext uri="{FF2B5EF4-FFF2-40B4-BE49-F238E27FC236}">
                  <a16:creationId xmlns:a16="http://schemas.microsoft.com/office/drawing/2014/main" id="{1F52C491-2635-4DCF-A9FF-55D517C7AA0A}"/>
                </a:ext>
              </a:extLst>
            </p:cNvPr>
            <p:cNvSpPr/>
            <p:nvPr/>
          </p:nvSpPr>
          <p:spPr>
            <a:xfrm>
              <a:off x="2991034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3493;p46">
              <a:extLst>
                <a:ext uri="{FF2B5EF4-FFF2-40B4-BE49-F238E27FC236}">
                  <a16:creationId xmlns:a16="http://schemas.microsoft.com/office/drawing/2014/main" id="{587665F4-1D0E-40DF-B5D7-7AFC67EAB6E0}"/>
                </a:ext>
              </a:extLst>
            </p:cNvPr>
            <p:cNvSpPr/>
            <p:nvPr/>
          </p:nvSpPr>
          <p:spPr>
            <a:xfrm>
              <a:off x="3024880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3494;p46">
              <a:extLst>
                <a:ext uri="{FF2B5EF4-FFF2-40B4-BE49-F238E27FC236}">
                  <a16:creationId xmlns:a16="http://schemas.microsoft.com/office/drawing/2014/main" id="{733655C9-39BA-4C43-B1B7-D33957EE90FF}"/>
                </a:ext>
              </a:extLst>
            </p:cNvPr>
            <p:cNvSpPr/>
            <p:nvPr/>
          </p:nvSpPr>
          <p:spPr>
            <a:xfrm>
              <a:off x="2889811" y="3804729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5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3495;p46">
              <a:extLst>
                <a:ext uri="{FF2B5EF4-FFF2-40B4-BE49-F238E27FC236}">
                  <a16:creationId xmlns:a16="http://schemas.microsoft.com/office/drawing/2014/main" id="{5720557D-D58A-44C0-976D-AA3AF2C662BE}"/>
                </a:ext>
              </a:extLst>
            </p:cNvPr>
            <p:cNvSpPr/>
            <p:nvPr/>
          </p:nvSpPr>
          <p:spPr>
            <a:xfrm>
              <a:off x="2875163" y="379201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3360" y="205"/>
                  </a:lnTo>
                  <a:cubicBezTo>
                    <a:pt x="3415" y="205"/>
                    <a:pt x="3463" y="160"/>
                    <a:pt x="3463" y="101"/>
                  </a:cubicBezTo>
                  <a:cubicBezTo>
                    <a:pt x="3463" y="48"/>
                    <a:pt x="3418" y="1"/>
                    <a:pt x="3365" y="1"/>
                  </a:cubicBezTo>
                  <a:cubicBezTo>
                    <a:pt x="3363" y="1"/>
                    <a:pt x="3362" y="1"/>
                    <a:pt x="3360" y="1"/>
                  </a:cubicBezTo>
                  <a:lnTo>
                    <a:pt x="104" y="1"/>
                  </a:ln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3496;p46">
              <a:extLst>
                <a:ext uri="{FF2B5EF4-FFF2-40B4-BE49-F238E27FC236}">
                  <a16:creationId xmlns:a16="http://schemas.microsoft.com/office/drawing/2014/main" id="{74F39044-08CE-4D48-989A-5B1854F13638}"/>
                </a:ext>
              </a:extLst>
            </p:cNvPr>
            <p:cNvSpPr/>
            <p:nvPr/>
          </p:nvSpPr>
          <p:spPr>
            <a:xfrm>
              <a:off x="2870426" y="3734732"/>
              <a:ext cx="223640" cy="83460"/>
            </a:xfrm>
            <a:custGeom>
              <a:avLst/>
              <a:gdLst/>
              <a:ahLst/>
              <a:cxnLst/>
              <a:rect l="l" t="t" r="r" b="b"/>
              <a:pathLst>
                <a:path w="3588" h="1339" extrusionOk="0">
                  <a:moveTo>
                    <a:pt x="1812" y="7"/>
                  </a:moveTo>
                  <a:lnTo>
                    <a:pt x="1812" y="7"/>
                  </a:ln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5"/>
                    <a:pt x="609" y="1338"/>
                    <a:pt x="1797" y="1338"/>
                  </a:cubicBezTo>
                  <a:cubicBezTo>
                    <a:pt x="2990" y="1338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3497;p46">
              <a:extLst>
                <a:ext uri="{FF2B5EF4-FFF2-40B4-BE49-F238E27FC236}">
                  <a16:creationId xmlns:a16="http://schemas.microsoft.com/office/drawing/2014/main" id="{763B7BAB-618B-42D8-945C-DDFBA60CD663}"/>
                </a:ext>
              </a:extLst>
            </p:cNvPr>
            <p:cNvSpPr/>
            <p:nvPr/>
          </p:nvSpPr>
          <p:spPr>
            <a:xfrm>
              <a:off x="2860515" y="3752185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3498;p46">
              <a:extLst>
                <a:ext uri="{FF2B5EF4-FFF2-40B4-BE49-F238E27FC236}">
                  <a16:creationId xmlns:a16="http://schemas.microsoft.com/office/drawing/2014/main" id="{B195B04B-680B-4986-9521-5302457D4456}"/>
                </a:ext>
              </a:extLst>
            </p:cNvPr>
            <p:cNvSpPr/>
            <p:nvPr/>
          </p:nvSpPr>
          <p:spPr>
            <a:xfrm>
              <a:off x="3092071" y="3752185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3499;p46">
              <a:extLst>
                <a:ext uri="{FF2B5EF4-FFF2-40B4-BE49-F238E27FC236}">
                  <a16:creationId xmlns:a16="http://schemas.microsoft.com/office/drawing/2014/main" id="{BF4107E6-4E5D-4554-8095-1B19D9A64B02}"/>
                </a:ext>
              </a:extLst>
            </p:cNvPr>
            <p:cNvSpPr/>
            <p:nvPr/>
          </p:nvSpPr>
          <p:spPr>
            <a:xfrm>
              <a:off x="2870862" y="373280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3500;p46">
              <a:extLst>
                <a:ext uri="{FF2B5EF4-FFF2-40B4-BE49-F238E27FC236}">
                  <a16:creationId xmlns:a16="http://schemas.microsoft.com/office/drawing/2014/main" id="{2DFDAF7E-1CDF-4C36-A95A-976D6E0F86C4}"/>
                </a:ext>
              </a:extLst>
            </p:cNvPr>
            <p:cNvSpPr/>
            <p:nvPr/>
          </p:nvSpPr>
          <p:spPr>
            <a:xfrm>
              <a:off x="2930512" y="3729808"/>
              <a:ext cx="105213" cy="9287"/>
            </a:xfrm>
            <a:custGeom>
              <a:avLst/>
              <a:gdLst/>
              <a:ahLst/>
              <a:cxnLst/>
              <a:rect l="l" t="t" r="r" b="b"/>
              <a:pathLst>
                <a:path w="1688" h="149" extrusionOk="0">
                  <a:moveTo>
                    <a:pt x="73" y="0"/>
                  </a:moveTo>
                  <a:cubicBezTo>
                    <a:pt x="32" y="0"/>
                    <a:pt x="0" y="35"/>
                    <a:pt x="0" y="76"/>
                  </a:cubicBezTo>
                  <a:cubicBezTo>
                    <a:pt x="0" y="114"/>
                    <a:pt x="32" y="149"/>
                    <a:pt x="73" y="149"/>
                  </a:cubicBezTo>
                  <a:lnTo>
                    <a:pt x="1611" y="149"/>
                  </a:lnTo>
                  <a:cubicBezTo>
                    <a:pt x="1653" y="149"/>
                    <a:pt x="1687" y="114"/>
                    <a:pt x="1687" y="76"/>
                  </a:cubicBezTo>
                  <a:cubicBezTo>
                    <a:pt x="1687" y="35"/>
                    <a:pt x="1653" y="0"/>
                    <a:pt x="161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3501;p46">
              <a:extLst>
                <a:ext uri="{FF2B5EF4-FFF2-40B4-BE49-F238E27FC236}">
                  <a16:creationId xmlns:a16="http://schemas.microsoft.com/office/drawing/2014/main" id="{7E2EDEC3-9912-44AE-8B29-FB3A75245502}"/>
                </a:ext>
              </a:extLst>
            </p:cNvPr>
            <p:cNvSpPr/>
            <p:nvPr/>
          </p:nvSpPr>
          <p:spPr>
            <a:xfrm>
              <a:off x="2979628" y="3670346"/>
              <a:ext cx="6732" cy="51983"/>
            </a:xfrm>
            <a:custGeom>
              <a:avLst/>
              <a:gdLst/>
              <a:ahLst/>
              <a:cxnLst/>
              <a:rect l="l" t="t" r="r" b="b"/>
              <a:pathLst>
                <a:path w="108" h="834" extrusionOk="0">
                  <a:moveTo>
                    <a:pt x="56" y="0"/>
                  </a:moveTo>
                  <a:cubicBezTo>
                    <a:pt x="25" y="0"/>
                    <a:pt x="0" y="24"/>
                    <a:pt x="0" y="56"/>
                  </a:cubicBezTo>
                  <a:lnTo>
                    <a:pt x="0" y="778"/>
                  </a:lnTo>
                  <a:cubicBezTo>
                    <a:pt x="0" y="806"/>
                    <a:pt x="25" y="833"/>
                    <a:pt x="56" y="833"/>
                  </a:cubicBezTo>
                  <a:cubicBezTo>
                    <a:pt x="83" y="833"/>
                    <a:pt x="108" y="806"/>
                    <a:pt x="108" y="778"/>
                  </a:cubicBezTo>
                  <a:lnTo>
                    <a:pt x="108" y="56"/>
                  </a:lnTo>
                  <a:cubicBezTo>
                    <a:pt x="108" y="24"/>
                    <a:pt x="83" y="0"/>
                    <a:pt x="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3502;p46">
              <a:extLst>
                <a:ext uri="{FF2B5EF4-FFF2-40B4-BE49-F238E27FC236}">
                  <a16:creationId xmlns:a16="http://schemas.microsoft.com/office/drawing/2014/main" id="{5B07C7B6-1F0F-46D6-A76C-D30B0271B88D}"/>
                </a:ext>
              </a:extLst>
            </p:cNvPr>
            <p:cNvSpPr/>
            <p:nvPr/>
          </p:nvSpPr>
          <p:spPr>
            <a:xfrm>
              <a:off x="2971712" y="3666232"/>
              <a:ext cx="20070" cy="17078"/>
            </a:xfrm>
            <a:custGeom>
              <a:avLst/>
              <a:gdLst/>
              <a:ahLst/>
              <a:cxnLst/>
              <a:rect l="l" t="t" r="r" b="b"/>
              <a:pathLst>
                <a:path w="322" h="274" extrusionOk="0">
                  <a:moveTo>
                    <a:pt x="189" y="0"/>
                  </a:moveTo>
                  <a:cubicBezTo>
                    <a:pt x="187" y="0"/>
                    <a:pt x="185" y="0"/>
                    <a:pt x="183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57" y="1"/>
                    <a:pt x="1" y="147"/>
                    <a:pt x="86" y="232"/>
                  </a:cubicBezTo>
                  <a:cubicBezTo>
                    <a:pt x="114" y="260"/>
                    <a:pt x="149" y="273"/>
                    <a:pt x="183" y="273"/>
                  </a:cubicBezTo>
                  <a:cubicBezTo>
                    <a:pt x="254" y="273"/>
                    <a:pt x="321" y="219"/>
                    <a:pt x="321" y="135"/>
                  </a:cubicBezTo>
                  <a:cubicBezTo>
                    <a:pt x="321" y="61"/>
                    <a:pt x="262" y="0"/>
                    <a:pt x="18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3503;p46">
              <a:extLst>
                <a:ext uri="{FF2B5EF4-FFF2-40B4-BE49-F238E27FC236}">
                  <a16:creationId xmlns:a16="http://schemas.microsoft.com/office/drawing/2014/main" id="{41955B30-E3DD-4BC3-999C-6259A4477C4B}"/>
                </a:ext>
              </a:extLst>
            </p:cNvPr>
            <p:cNvSpPr/>
            <p:nvPr/>
          </p:nvSpPr>
          <p:spPr>
            <a:xfrm>
              <a:off x="2928331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5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3504;p46">
              <a:extLst>
                <a:ext uri="{FF2B5EF4-FFF2-40B4-BE49-F238E27FC236}">
                  <a16:creationId xmlns:a16="http://schemas.microsoft.com/office/drawing/2014/main" id="{C7708533-3780-46DB-AC63-09E1EED96AF1}"/>
                </a:ext>
              </a:extLst>
            </p:cNvPr>
            <p:cNvSpPr/>
            <p:nvPr/>
          </p:nvSpPr>
          <p:spPr>
            <a:xfrm>
              <a:off x="2962425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3505;p46">
              <a:extLst>
                <a:ext uri="{FF2B5EF4-FFF2-40B4-BE49-F238E27FC236}">
                  <a16:creationId xmlns:a16="http://schemas.microsoft.com/office/drawing/2014/main" id="{FAF9D0DD-D8F3-4209-BFA2-C4EB5DC82484}"/>
                </a:ext>
              </a:extLst>
            </p:cNvPr>
            <p:cNvSpPr/>
            <p:nvPr/>
          </p:nvSpPr>
          <p:spPr>
            <a:xfrm>
              <a:off x="2996457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3506;p46">
              <a:extLst>
                <a:ext uri="{FF2B5EF4-FFF2-40B4-BE49-F238E27FC236}">
                  <a16:creationId xmlns:a16="http://schemas.microsoft.com/office/drawing/2014/main" id="{4E4F8FD5-905D-419E-8BB7-CE5E414AB74C}"/>
                </a:ext>
              </a:extLst>
            </p:cNvPr>
            <p:cNvSpPr/>
            <p:nvPr/>
          </p:nvSpPr>
          <p:spPr>
            <a:xfrm>
              <a:off x="3030240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5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3507;p46">
              <a:extLst>
                <a:ext uri="{FF2B5EF4-FFF2-40B4-BE49-F238E27FC236}">
                  <a16:creationId xmlns:a16="http://schemas.microsoft.com/office/drawing/2014/main" id="{16A964AD-026D-413C-AEB7-4196C71BAB26}"/>
                </a:ext>
              </a:extLst>
            </p:cNvPr>
            <p:cNvSpPr/>
            <p:nvPr/>
          </p:nvSpPr>
          <p:spPr>
            <a:xfrm>
              <a:off x="2932881" y="3935747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3508;p46">
              <a:extLst>
                <a:ext uri="{FF2B5EF4-FFF2-40B4-BE49-F238E27FC236}">
                  <a16:creationId xmlns:a16="http://schemas.microsoft.com/office/drawing/2014/main" id="{DC256025-B388-4590-BFE9-5BABD508A257}"/>
                </a:ext>
              </a:extLst>
            </p:cNvPr>
            <p:cNvSpPr/>
            <p:nvPr/>
          </p:nvSpPr>
          <p:spPr>
            <a:xfrm>
              <a:off x="2923593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3509;p46">
              <a:extLst>
                <a:ext uri="{FF2B5EF4-FFF2-40B4-BE49-F238E27FC236}">
                  <a16:creationId xmlns:a16="http://schemas.microsoft.com/office/drawing/2014/main" id="{6FA5AC6F-B424-4053-AD48-D3A530E560C3}"/>
                </a:ext>
              </a:extLst>
            </p:cNvPr>
            <p:cNvSpPr/>
            <p:nvPr/>
          </p:nvSpPr>
          <p:spPr>
            <a:xfrm>
              <a:off x="2957252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3510;p46">
              <a:extLst>
                <a:ext uri="{FF2B5EF4-FFF2-40B4-BE49-F238E27FC236}">
                  <a16:creationId xmlns:a16="http://schemas.microsoft.com/office/drawing/2014/main" id="{6A7B0C12-40B7-4E81-A8A4-46133DDB7D4B}"/>
                </a:ext>
              </a:extLst>
            </p:cNvPr>
            <p:cNvSpPr/>
            <p:nvPr/>
          </p:nvSpPr>
          <p:spPr>
            <a:xfrm>
              <a:off x="2991034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3511;p46">
              <a:extLst>
                <a:ext uri="{FF2B5EF4-FFF2-40B4-BE49-F238E27FC236}">
                  <a16:creationId xmlns:a16="http://schemas.microsoft.com/office/drawing/2014/main" id="{F0EBC063-A358-475E-AE90-41CE2EA28ED9}"/>
                </a:ext>
              </a:extLst>
            </p:cNvPr>
            <p:cNvSpPr/>
            <p:nvPr/>
          </p:nvSpPr>
          <p:spPr>
            <a:xfrm>
              <a:off x="3024880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3512;p46">
              <a:extLst>
                <a:ext uri="{FF2B5EF4-FFF2-40B4-BE49-F238E27FC236}">
                  <a16:creationId xmlns:a16="http://schemas.microsoft.com/office/drawing/2014/main" id="{C3552A64-5717-49F6-9793-DB6DECBA4072}"/>
                </a:ext>
              </a:extLst>
            </p:cNvPr>
            <p:cNvSpPr/>
            <p:nvPr/>
          </p:nvSpPr>
          <p:spPr>
            <a:xfrm>
              <a:off x="2889811" y="3915240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1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3513;p46">
              <a:extLst>
                <a:ext uri="{FF2B5EF4-FFF2-40B4-BE49-F238E27FC236}">
                  <a16:creationId xmlns:a16="http://schemas.microsoft.com/office/drawing/2014/main" id="{7E3BA9DA-6747-481D-94E4-C6AFB26764FC}"/>
                </a:ext>
              </a:extLst>
            </p:cNvPr>
            <p:cNvSpPr/>
            <p:nvPr/>
          </p:nvSpPr>
          <p:spPr>
            <a:xfrm>
              <a:off x="2875163" y="3902338"/>
              <a:ext cx="215911" cy="12965"/>
            </a:xfrm>
            <a:custGeom>
              <a:avLst/>
              <a:gdLst/>
              <a:ahLst/>
              <a:cxnLst/>
              <a:rect l="l" t="t" r="r" b="b"/>
              <a:pathLst>
                <a:path w="3464" h="208" extrusionOk="0">
                  <a:moveTo>
                    <a:pt x="104" y="1"/>
                  </a:moveTo>
                  <a:cubicBezTo>
                    <a:pt x="45" y="1"/>
                    <a:pt x="0" y="49"/>
                    <a:pt x="0" y="104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4"/>
                  </a:cubicBezTo>
                  <a:cubicBezTo>
                    <a:pt x="3463" y="49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3514;p46">
              <a:extLst>
                <a:ext uri="{FF2B5EF4-FFF2-40B4-BE49-F238E27FC236}">
                  <a16:creationId xmlns:a16="http://schemas.microsoft.com/office/drawing/2014/main" id="{432860E8-0349-4F89-9B1D-F7D5DE2B6060}"/>
                </a:ext>
              </a:extLst>
            </p:cNvPr>
            <p:cNvSpPr/>
            <p:nvPr/>
          </p:nvSpPr>
          <p:spPr>
            <a:xfrm>
              <a:off x="2870426" y="3845244"/>
              <a:ext cx="223640" cy="83211"/>
            </a:xfrm>
            <a:custGeom>
              <a:avLst/>
              <a:gdLst/>
              <a:ahLst/>
              <a:cxnLst/>
              <a:rect l="l" t="t" r="r" b="b"/>
              <a:pathLst>
                <a:path w="3588" h="1335" extrusionOk="0">
                  <a:moveTo>
                    <a:pt x="1812" y="7"/>
                  </a:move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1"/>
                    <a:pt x="609" y="1335"/>
                    <a:pt x="1797" y="1335"/>
                  </a:cubicBezTo>
                  <a:cubicBezTo>
                    <a:pt x="2990" y="1335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3515;p46">
              <a:extLst>
                <a:ext uri="{FF2B5EF4-FFF2-40B4-BE49-F238E27FC236}">
                  <a16:creationId xmlns:a16="http://schemas.microsoft.com/office/drawing/2014/main" id="{77DDD568-DA23-4FE2-87DB-57148A66B353}"/>
                </a:ext>
              </a:extLst>
            </p:cNvPr>
            <p:cNvSpPr/>
            <p:nvPr/>
          </p:nvSpPr>
          <p:spPr>
            <a:xfrm>
              <a:off x="2860515" y="386269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3516;p46">
              <a:extLst>
                <a:ext uri="{FF2B5EF4-FFF2-40B4-BE49-F238E27FC236}">
                  <a16:creationId xmlns:a16="http://schemas.microsoft.com/office/drawing/2014/main" id="{44C5F4C3-2F4D-4572-9AD1-8F775474D8A4}"/>
                </a:ext>
              </a:extLst>
            </p:cNvPr>
            <p:cNvSpPr/>
            <p:nvPr/>
          </p:nvSpPr>
          <p:spPr>
            <a:xfrm>
              <a:off x="3092071" y="386269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3517;p46">
              <a:extLst>
                <a:ext uri="{FF2B5EF4-FFF2-40B4-BE49-F238E27FC236}">
                  <a16:creationId xmlns:a16="http://schemas.microsoft.com/office/drawing/2014/main" id="{8D981365-27A6-423F-96C8-1A9E3BA3E0DF}"/>
                </a:ext>
              </a:extLst>
            </p:cNvPr>
            <p:cNvSpPr/>
            <p:nvPr/>
          </p:nvSpPr>
          <p:spPr>
            <a:xfrm>
              <a:off x="2870862" y="3843311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1"/>
                    <a:pt x="608" y="1145"/>
                    <a:pt x="1794" y="1145"/>
                  </a:cubicBezTo>
                  <a:cubicBezTo>
                    <a:pt x="2976" y="1145"/>
                    <a:pt x="3584" y="761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2"/>
                    <a:pt x="1790" y="32"/>
                  </a:cubicBezTo>
                  <a:cubicBezTo>
                    <a:pt x="1441" y="32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3518;p46">
              <a:extLst>
                <a:ext uri="{FF2B5EF4-FFF2-40B4-BE49-F238E27FC236}">
                  <a16:creationId xmlns:a16="http://schemas.microsoft.com/office/drawing/2014/main" id="{EC0A46DA-9A3A-49B5-BEAD-AD6A2930FF43}"/>
                </a:ext>
              </a:extLst>
            </p:cNvPr>
            <p:cNvSpPr/>
            <p:nvPr/>
          </p:nvSpPr>
          <p:spPr>
            <a:xfrm>
              <a:off x="2928331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1"/>
                  </a:moveTo>
                  <a:cubicBezTo>
                    <a:pt x="29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9" y="813"/>
                    <a:pt x="60" y="813"/>
                  </a:cubicBezTo>
                  <a:cubicBezTo>
                    <a:pt x="94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4" y="1"/>
                    <a:pt x="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3519;p46">
              <a:extLst>
                <a:ext uri="{FF2B5EF4-FFF2-40B4-BE49-F238E27FC236}">
                  <a16:creationId xmlns:a16="http://schemas.microsoft.com/office/drawing/2014/main" id="{7802EFBD-2DDE-4A12-8C3E-3070942BA6BB}"/>
                </a:ext>
              </a:extLst>
            </p:cNvPr>
            <p:cNvSpPr/>
            <p:nvPr/>
          </p:nvSpPr>
          <p:spPr>
            <a:xfrm>
              <a:off x="2962425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8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3520;p46">
              <a:extLst>
                <a:ext uri="{FF2B5EF4-FFF2-40B4-BE49-F238E27FC236}">
                  <a16:creationId xmlns:a16="http://schemas.microsoft.com/office/drawing/2014/main" id="{C9B8BA2E-7139-4BF7-9E10-9B8B804B3546}"/>
                </a:ext>
              </a:extLst>
            </p:cNvPr>
            <p:cNvSpPr/>
            <p:nvPr/>
          </p:nvSpPr>
          <p:spPr>
            <a:xfrm>
              <a:off x="2996457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4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4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3521;p46">
              <a:extLst>
                <a:ext uri="{FF2B5EF4-FFF2-40B4-BE49-F238E27FC236}">
                  <a16:creationId xmlns:a16="http://schemas.microsoft.com/office/drawing/2014/main" id="{45AC5B3F-FA7B-4F6A-8CB6-E99B8188E056}"/>
                </a:ext>
              </a:extLst>
            </p:cNvPr>
            <p:cNvSpPr/>
            <p:nvPr/>
          </p:nvSpPr>
          <p:spPr>
            <a:xfrm>
              <a:off x="3030240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1"/>
                  </a:moveTo>
                  <a:cubicBezTo>
                    <a:pt x="28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8" y="813"/>
                    <a:pt x="59" y="813"/>
                  </a:cubicBezTo>
                  <a:cubicBezTo>
                    <a:pt x="91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3522;p46">
              <a:extLst>
                <a:ext uri="{FF2B5EF4-FFF2-40B4-BE49-F238E27FC236}">
                  <a16:creationId xmlns:a16="http://schemas.microsoft.com/office/drawing/2014/main" id="{B8DBA4F5-1583-4A22-994A-7CFDDA88A081}"/>
                </a:ext>
              </a:extLst>
            </p:cNvPr>
            <p:cNvSpPr/>
            <p:nvPr/>
          </p:nvSpPr>
          <p:spPr>
            <a:xfrm>
              <a:off x="2932881" y="4046694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3523;p46">
              <a:extLst>
                <a:ext uri="{FF2B5EF4-FFF2-40B4-BE49-F238E27FC236}">
                  <a16:creationId xmlns:a16="http://schemas.microsoft.com/office/drawing/2014/main" id="{AD03907A-5089-4EED-8DF8-459296888321}"/>
                </a:ext>
              </a:extLst>
            </p:cNvPr>
            <p:cNvSpPr/>
            <p:nvPr/>
          </p:nvSpPr>
          <p:spPr>
            <a:xfrm>
              <a:off x="2923593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3" y="284"/>
                  </a:cubicBezTo>
                  <a:cubicBezTo>
                    <a:pt x="219" y="284"/>
                    <a:pt x="284" y="218"/>
                    <a:pt x="284" y="142"/>
                  </a:cubicBezTo>
                  <a:cubicBezTo>
                    <a:pt x="284" y="62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3524;p46">
              <a:extLst>
                <a:ext uri="{FF2B5EF4-FFF2-40B4-BE49-F238E27FC236}">
                  <a16:creationId xmlns:a16="http://schemas.microsoft.com/office/drawing/2014/main" id="{AA45418D-3E96-40A4-8613-DF890B31992B}"/>
                </a:ext>
              </a:extLst>
            </p:cNvPr>
            <p:cNvSpPr/>
            <p:nvPr/>
          </p:nvSpPr>
          <p:spPr>
            <a:xfrm>
              <a:off x="2957252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2"/>
                    <a:pt x="0" y="142"/>
                  </a:cubicBezTo>
                  <a:cubicBezTo>
                    <a:pt x="0" y="218"/>
                    <a:pt x="66" y="284"/>
                    <a:pt x="142" y="284"/>
                  </a:cubicBezTo>
                  <a:cubicBezTo>
                    <a:pt x="221" y="284"/>
                    <a:pt x="283" y="218"/>
                    <a:pt x="283" y="142"/>
                  </a:cubicBezTo>
                  <a:cubicBezTo>
                    <a:pt x="283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3525;p46">
              <a:extLst>
                <a:ext uri="{FF2B5EF4-FFF2-40B4-BE49-F238E27FC236}">
                  <a16:creationId xmlns:a16="http://schemas.microsoft.com/office/drawing/2014/main" id="{625FD08E-77D5-45AD-97E2-D760E738E933}"/>
                </a:ext>
              </a:extLst>
            </p:cNvPr>
            <p:cNvSpPr/>
            <p:nvPr/>
          </p:nvSpPr>
          <p:spPr>
            <a:xfrm>
              <a:off x="2991034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2" y="284"/>
                  </a:cubicBezTo>
                  <a:cubicBezTo>
                    <a:pt x="222" y="284"/>
                    <a:pt x="284" y="218"/>
                    <a:pt x="284" y="142"/>
                  </a:cubicBezTo>
                  <a:cubicBezTo>
                    <a:pt x="284" y="62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3526;p46">
              <a:extLst>
                <a:ext uri="{FF2B5EF4-FFF2-40B4-BE49-F238E27FC236}">
                  <a16:creationId xmlns:a16="http://schemas.microsoft.com/office/drawing/2014/main" id="{DB6E8C7C-BD1E-4C8B-807A-1B1ED5CF7D62}"/>
                </a:ext>
              </a:extLst>
            </p:cNvPr>
            <p:cNvSpPr/>
            <p:nvPr/>
          </p:nvSpPr>
          <p:spPr>
            <a:xfrm>
              <a:off x="3024880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2"/>
                    <a:pt x="0" y="142"/>
                  </a:cubicBezTo>
                  <a:cubicBezTo>
                    <a:pt x="0" y="218"/>
                    <a:pt x="63" y="284"/>
                    <a:pt x="142" y="284"/>
                  </a:cubicBezTo>
                  <a:cubicBezTo>
                    <a:pt x="221" y="284"/>
                    <a:pt x="284" y="218"/>
                    <a:pt x="284" y="142"/>
                  </a:cubicBezTo>
                  <a:cubicBezTo>
                    <a:pt x="284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3527;p46">
              <a:extLst>
                <a:ext uri="{FF2B5EF4-FFF2-40B4-BE49-F238E27FC236}">
                  <a16:creationId xmlns:a16="http://schemas.microsoft.com/office/drawing/2014/main" id="{F127C409-0692-48F8-958A-9C438F9E1837}"/>
                </a:ext>
              </a:extLst>
            </p:cNvPr>
            <p:cNvSpPr/>
            <p:nvPr/>
          </p:nvSpPr>
          <p:spPr>
            <a:xfrm>
              <a:off x="2889811" y="4026001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3528;p46">
              <a:extLst>
                <a:ext uri="{FF2B5EF4-FFF2-40B4-BE49-F238E27FC236}">
                  <a16:creationId xmlns:a16="http://schemas.microsoft.com/office/drawing/2014/main" id="{AADB4C68-0838-4F4C-BA6F-6B166F375872}"/>
                </a:ext>
              </a:extLst>
            </p:cNvPr>
            <p:cNvSpPr/>
            <p:nvPr/>
          </p:nvSpPr>
          <p:spPr>
            <a:xfrm>
              <a:off x="2875163" y="4013285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1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3529;p46">
              <a:extLst>
                <a:ext uri="{FF2B5EF4-FFF2-40B4-BE49-F238E27FC236}">
                  <a16:creationId xmlns:a16="http://schemas.microsoft.com/office/drawing/2014/main" id="{0908BDCB-3399-4AD2-9B6E-C114F9C89FD1}"/>
                </a:ext>
              </a:extLst>
            </p:cNvPr>
            <p:cNvSpPr/>
            <p:nvPr/>
          </p:nvSpPr>
          <p:spPr>
            <a:xfrm>
              <a:off x="2870426" y="395612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7"/>
                  </a:moveTo>
                  <a:lnTo>
                    <a:pt x="1802" y="7"/>
                  </a:lnTo>
                  <a:cubicBezTo>
                    <a:pt x="1830" y="8"/>
                    <a:pt x="1852" y="9"/>
                    <a:pt x="1797" y="9"/>
                  </a:cubicBezTo>
                  <a:cubicBezTo>
                    <a:pt x="1746" y="9"/>
                    <a:pt x="1771" y="8"/>
                    <a:pt x="1802" y="7"/>
                  </a:cubicBezTo>
                  <a:close/>
                  <a:moveTo>
                    <a:pt x="1843" y="1"/>
                  </a:moveTo>
                  <a:cubicBezTo>
                    <a:pt x="1829" y="1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8"/>
                    <a:pt x="427" y="378"/>
                  </a:cubicBezTo>
                  <a:cubicBezTo>
                    <a:pt x="294" y="378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6"/>
                    <a:pt x="1797" y="1336"/>
                  </a:cubicBezTo>
                  <a:cubicBezTo>
                    <a:pt x="2990" y="1336"/>
                    <a:pt x="3588" y="866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1"/>
                    <a:pt x="18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3530;p46">
              <a:extLst>
                <a:ext uri="{FF2B5EF4-FFF2-40B4-BE49-F238E27FC236}">
                  <a16:creationId xmlns:a16="http://schemas.microsoft.com/office/drawing/2014/main" id="{2D4CBFD3-47DA-4530-B707-DDDD6D0ED658}"/>
                </a:ext>
              </a:extLst>
            </p:cNvPr>
            <p:cNvSpPr/>
            <p:nvPr/>
          </p:nvSpPr>
          <p:spPr>
            <a:xfrm>
              <a:off x="2860515" y="397345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3531;p46">
              <a:extLst>
                <a:ext uri="{FF2B5EF4-FFF2-40B4-BE49-F238E27FC236}">
                  <a16:creationId xmlns:a16="http://schemas.microsoft.com/office/drawing/2014/main" id="{C6EF6973-A8F4-4CF8-B385-E126C2DD1E5E}"/>
                </a:ext>
              </a:extLst>
            </p:cNvPr>
            <p:cNvSpPr/>
            <p:nvPr/>
          </p:nvSpPr>
          <p:spPr>
            <a:xfrm>
              <a:off x="3092071" y="397345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3532;p46">
              <a:extLst>
                <a:ext uri="{FF2B5EF4-FFF2-40B4-BE49-F238E27FC236}">
                  <a16:creationId xmlns:a16="http://schemas.microsoft.com/office/drawing/2014/main" id="{312909AB-5FE9-47E4-9390-525B70A46964}"/>
                </a:ext>
              </a:extLst>
            </p:cNvPr>
            <p:cNvSpPr/>
            <p:nvPr/>
          </p:nvSpPr>
          <p:spPr>
            <a:xfrm>
              <a:off x="2870862" y="3954072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3"/>
                  </a:cubicBezTo>
                  <a:cubicBezTo>
                    <a:pt x="971" y="218"/>
                    <a:pt x="691" y="342"/>
                    <a:pt x="394" y="342"/>
                  </a:cubicBezTo>
                  <a:cubicBezTo>
                    <a:pt x="259" y="342"/>
                    <a:pt x="128" y="315"/>
                    <a:pt x="0" y="266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3"/>
                  </a:lnTo>
                  <a:cubicBezTo>
                    <a:pt x="3463" y="318"/>
                    <a:pt x="3335" y="342"/>
                    <a:pt x="3207" y="342"/>
                  </a:cubicBezTo>
                  <a:cubicBezTo>
                    <a:pt x="2914" y="342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3533;p46">
              <a:extLst>
                <a:ext uri="{FF2B5EF4-FFF2-40B4-BE49-F238E27FC236}">
                  <a16:creationId xmlns:a16="http://schemas.microsoft.com/office/drawing/2014/main" id="{54E4F255-E241-49ED-9DCC-6397850F7D3A}"/>
                </a:ext>
              </a:extLst>
            </p:cNvPr>
            <p:cNvSpPr/>
            <p:nvPr/>
          </p:nvSpPr>
          <p:spPr>
            <a:xfrm>
              <a:off x="2928331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9" y="813"/>
                    <a:pt x="60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3534;p46">
              <a:extLst>
                <a:ext uri="{FF2B5EF4-FFF2-40B4-BE49-F238E27FC236}">
                  <a16:creationId xmlns:a16="http://schemas.microsoft.com/office/drawing/2014/main" id="{F0BDE7F9-DE2A-42E7-B281-36D64D820D8B}"/>
                </a:ext>
              </a:extLst>
            </p:cNvPr>
            <p:cNvSpPr/>
            <p:nvPr/>
          </p:nvSpPr>
          <p:spPr>
            <a:xfrm>
              <a:off x="2962425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40"/>
                    <a:pt x="59" y="640"/>
                  </a:cubicBezTo>
                  <a:cubicBezTo>
                    <a:pt x="90" y="640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3535;p46">
              <a:extLst>
                <a:ext uri="{FF2B5EF4-FFF2-40B4-BE49-F238E27FC236}">
                  <a16:creationId xmlns:a16="http://schemas.microsoft.com/office/drawing/2014/main" id="{A12997A5-3BBF-4C0E-9931-F7A0EE58570A}"/>
                </a:ext>
              </a:extLst>
            </p:cNvPr>
            <p:cNvSpPr/>
            <p:nvPr/>
          </p:nvSpPr>
          <p:spPr>
            <a:xfrm>
              <a:off x="2996457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40"/>
                    <a:pt x="59" y="640"/>
                  </a:cubicBezTo>
                  <a:cubicBezTo>
                    <a:pt x="90" y="640"/>
                    <a:pt x="114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3536;p46">
              <a:extLst>
                <a:ext uri="{FF2B5EF4-FFF2-40B4-BE49-F238E27FC236}">
                  <a16:creationId xmlns:a16="http://schemas.microsoft.com/office/drawing/2014/main" id="{91811F43-95D1-4973-9B99-0196EBA04F88}"/>
                </a:ext>
              </a:extLst>
            </p:cNvPr>
            <p:cNvSpPr/>
            <p:nvPr/>
          </p:nvSpPr>
          <p:spPr>
            <a:xfrm>
              <a:off x="3030240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8" y="813"/>
                    <a:pt x="59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3537;p46">
              <a:extLst>
                <a:ext uri="{FF2B5EF4-FFF2-40B4-BE49-F238E27FC236}">
                  <a16:creationId xmlns:a16="http://schemas.microsoft.com/office/drawing/2014/main" id="{0A5E0DBF-4ED6-47EF-82A8-8D916DEA83BD}"/>
                </a:ext>
              </a:extLst>
            </p:cNvPr>
            <p:cNvSpPr/>
            <p:nvPr/>
          </p:nvSpPr>
          <p:spPr>
            <a:xfrm>
              <a:off x="2932881" y="4157392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3538;p46">
              <a:extLst>
                <a:ext uri="{FF2B5EF4-FFF2-40B4-BE49-F238E27FC236}">
                  <a16:creationId xmlns:a16="http://schemas.microsoft.com/office/drawing/2014/main" id="{BC6CA962-6BC9-44B2-8610-5F5CAADFB6C6}"/>
                </a:ext>
              </a:extLst>
            </p:cNvPr>
            <p:cNvSpPr/>
            <p:nvPr/>
          </p:nvSpPr>
          <p:spPr>
            <a:xfrm>
              <a:off x="2923593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3" y="284"/>
                  </a:cubicBezTo>
                  <a:cubicBezTo>
                    <a:pt x="219" y="284"/>
                    <a:pt x="284" y="222"/>
                    <a:pt x="284" y="142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3539;p46">
              <a:extLst>
                <a:ext uri="{FF2B5EF4-FFF2-40B4-BE49-F238E27FC236}">
                  <a16:creationId xmlns:a16="http://schemas.microsoft.com/office/drawing/2014/main" id="{B910950E-1288-4533-B503-DB4489F00D5C}"/>
                </a:ext>
              </a:extLst>
            </p:cNvPr>
            <p:cNvSpPr/>
            <p:nvPr/>
          </p:nvSpPr>
          <p:spPr>
            <a:xfrm>
              <a:off x="2957252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2"/>
                  </a:cubicBezTo>
                  <a:cubicBezTo>
                    <a:pt x="0" y="222"/>
                    <a:pt x="66" y="284"/>
                    <a:pt x="142" y="284"/>
                  </a:cubicBezTo>
                  <a:cubicBezTo>
                    <a:pt x="221" y="284"/>
                    <a:pt x="283" y="222"/>
                    <a:pt x="283" y="142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3540;p46">
              <a:extLst>
                <a:ext uri="{FF2B5EF4-FFF2-40B4-BE49-F238E27FC236}">
                  <a16:creationId xmlns:a16="http://schemas.microsoft.com/office/drawing/2014/main" id="{5CEB41D0-9C7F-4EB3-AFDA-BE7430E45866}"/>
                </a:ext>
              </a:extLst>
            </p:cNvPr>
            <p:cNvSpPr/>
            <p:nvPr/>
          </p:nvSpPr>
          <p:spPr>
            <a:xfrm>
              <a:off x="2991034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2" y="284"/>
                  </a:cubicBezTo>
                  <a:cubicBezTo>
                    <a:pt x="222" y="284"/>
                    <a:pt x="284" y="222"/>
                    <a:pt x="284" y="142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3541;p46">
              <a:extLst>
                <a:ext uri="{FF2B5EF4-FFF2-40B4-BE49-F238E27FC236}">
                  <a16:creationId xmlns:a16="http://schemas.microsoft.com/office/drawing/2014/main" id="{385A4D88-65A4-44B9-9492-BBA9A8C65E8C}"/>
                </a:ext>
              </a:extLst>
            </p:cNvPr>
            <p:cNvSpPr/>
            <p:nvPr/>
          </p:nvSpPr>
          <p:spPr>
            <a:xfrm>
              <a:off x="3024880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4"/>
                    <a:pt x="142" y="284"/>
                  </a:cubicBezTo>
                  <a:cubicBezTo>
                    <a:pt x="221" y="284"/>
                    <a:pt x="284" y="222"/>
                    <a:pt x="284" y="142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3542;p46">
              <a:extLst>
                <a:ext uri="{FF2B5EF4-FFF2-40B4-BE49-F238E27FC236}">
                  <a16:creationId xmlns:a16="http://schemas.microsoft.com/office/drawing/2014/main" id="{771D18B4-95D7-47F7-880B-16F6AEC31B4A}"/>
                </a:ext>
              </a:extLst>
            </p:cNvPr>
            <p:cNvSpPr/>
            <p:nvPr/>
          </p:nvSpPr>
          <p:spPr>
            <a:xfrm>
              <a:off x="2889811" y="4136699"/>
              <a:ext cx="186616" cy="13027"/>
            </a:xfrm>
            <a:custGeom>
              <a:avLst/>
              <a:gdLst/>
              <a:ahLst/>
              <a:cxnLst/>
              <a:rect l="l" t="t" r="r" b="b"/>
              <a:pathLst>
                <a:path w="2994" h="209" extrusionOk="0">
                  <a:moveTo>
                    <a:pt x="104" y="1"/>
                  </a:moveTo>
                  <a:cubicBezTo>
                    <a:pt x="45" y="1"/>
                    <a:pt x="0" y="49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2890" y="208"/>
                  </a:lnTo>
                  <a:cubicBezTo>
                    <a:pt x="2945" y="208"/>
                    <a:pt x="2993" y="160"/>
                    <a:pt x="2993" y="105"/>
                  </a:cubicBezTo>
                  <a:cubicBezTo>
                    <a:pt x="2993" y="49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3543;p46">
              <a:extLst>
                <a:ext uri="{FF2B5EF4-FFF2-40B4-BE49-F238E27FC236}">
                  <a16:creationId xmlns:a16="http://schemas.microsoft.com/office/drawing/2014/main" id="{F43421E5-31DB-403F-93FF-6D60EEB3A712}"/>
                </a:ext>
              </a:extLst>
            </p:cNvPr>
            <p:cNvSpPr/>
            <p:nvPr/>
          </p:nvSpPr>
          <p:spPr>
            <a:xfrm>
              <a:off x="2875163" y="4123983"/>
              <a:ext cx="215911" cy="13027"/>
            </a:xfrm>
            <a:custGeom>
              <a:avLst/>
              <a:gdLst/>
              <a:ahLst/>
              <a:cxnLst/>
              <a:rect l="l" t="t" r="r" b="b"/>
              <a:pathLst>
                <a:path w="3464" h="209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5"/>
                  </a:cubicBezTo>
                  <a:cubicBezTo>
                    <a:pt x="3463" y="46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3544;p46">
              <a:extLst>
                <a:ext uri="{FF2B5EF4-FFF2-40B4-BE49-F238E27FC236}">
                  <a16:creationId xmlns:a16="http://schemas.microsoft.com/office/drawing/2014/main" id="{1D81BF5B-6ACE-4087-B5AE-50AAD6961686}"/>
                </a:ext>
              </a:extLst>
            </p:cNvPr>
            <p:cNvSpPr/>
            <p:nvPr/>
          </p:nvSpPr>
          <p:spPr>
            <a:xfrm>
              <a:off x="2870426" y="406688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788" y="1"/>
                  </a:moveTo>
                  <a:cubicBezTo>
                    <a:pt x="1466" y="1"/>
                    <a:pt x="1151" y="87"/>
                    <a:pt x="875" y="253"/>
                  </a:cubicBezTo>
                  <a:cubicBezTo>
                    <a:pt x="737" y="335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4"/>
                  </a:cubicBezTo>
                  <a:lnTo>
                    <a:pt x="38" y="284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9"/>
                    <a:pt x="3560" y="295"/>
                  </a:cubicBezTo>
                  <a:lnTo>
                    <a:pt x="3560" y="295"/>
                  </a:lnTo>
                  <a:cubicBezTo>
                    <a:pt x="3446" y="350"/>
                    <a:pt x="3318" y="378"/>
                    <a:pt x="3194" y="378"/>
                  </a:cubicBezTo>
                  <a:cubicBezTo>
                    <a:pt x="3035" y="378"/>
                    <a:pt x="2879" y="333"/>
                    <a:pt x="2741" y="253"/>
                  </a:cubicBezTo>
                  <a:cubicBezTo>
                    <a:pt x="2465" y="87"/>
                    <a:pt x="2150" y="1"/>
                    <a:pt x="1828" y="1"/>
                  </a:cubicBezTo>
                  <a:cubicBezTo>
                    <a:pt x="1821" y="1"/>
                    <a:pt x="1814" y="1"/>
                    <a:pt x="1808" y="1"/>
                  </a:cubicBezTo>
                  <a:lnTo>
                    <a:pt x="1808" y="1"/>
                  </a:lnTo>
                  <a:cubicBezTo>
                    <a:pt x="1801" y="1"/>
                    <a:pt x="1794" y="1"/>
                    <a:pt x="17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3545;p46">
              <a:extLst>
                <a:ext uri="{FF2B5EF4-FFF2-40B4-BE49-F238E27FC236}">
                  <a16:creationId xmlns:a16="http://schemas.microsoft.com/office/drawing/2014/main" id="{F3D52394-DF1F-47DD-9AF9-59BDAB047FE2}"/>
                </a:ext>
              </a:extLst>
            </p:cNvPr>
            <p:cNvSpPr/>
            <p:nvPr/>
          </p:nvSpPr>
          <p:spPr>
            <a:xfrm>
              <a:off x="2860515" y="4084404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3546;p46">
              <a:extLst>
                <a:ext uri="{FF2B5EF4-FFF2-40B4-BE49-F238E27FC236}">
                  <a16:creationId xmlns:a16="http://schemas.microsoft.com/office/drawing/2014/main" id="{0ACA608D-FCC7-4BB2-ADC1-7670C91AC86F}"/>
                </a:ext>
              </a:extLst>
            </p:cNvPr>
            <p:cNvSpPr/>
            <p:nvPr/>
          </p:nvSpPr>
          <p:spPr>
            <a:xfrm>
              <a:off x="3092071" y="4084404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3547;p46">
              <a:extLst>
                <a:ext uri="{FF2B5EF4-FFF2-40B4-BE49-F238E27FC236}">
                  <a16:creationId xmlns:a16="http://schemas.microsoft.com/office/drawing/2014/main" id="{A5997EED-21EC-4044-9561-CF924636F358}"/>
                </a:ext>
              </a:extLst>
            </p:cNvPr>
            <p:cNvSpPr/>
            <p:nvPr/>
          </p:nvSpPr>
          <p:spPr>
            <a:xfrm>
              <a:off x="2870862" y="406477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8"/>
                    <a:pt x="2150" y="35"/>
                    <a:pt x="1790" y="35"/>
                  </a:cubicBezTo>
                  <a:cubicBezTo>
                    <a:pt x="1441" y="35"/>
                    <a:pt x="1466" y="18"/>
                    <a:pt x="1172" y="4"/>
                  </a:cubicBezTo>
                  <a:cubicBezTo>
                    <a:pt x="971" y="222"/>
                    <a:pt x="691" y="343"/>
                    <a:pt x="394" y="346"/>
                  </a:cubicBezTo>
                  <a:cubicBezTo>
                    <a:pt x="259" y="343"/>
                    <a:pt x="128" y="318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22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3548;p46">
              <a:extLst>
                <a:ext uri="{FF2B5EF4-FFF2-40B4-BE49-F238E27FC236}">
                  <a16:creationId xmlns:a16="http://schemas.microsoft.com/office/drawing/2014/main" id="{AEA5CD72-4BCD-4319-85E4-60307F0AC52E}"/>
                </a:ext>
              </a:extLst>
            </p:cNvPr>
            <p:cNvSpPr/>
            <p:nvPr/>
          </p:nvSpPr>
          <p:spPr>
            <a:xfrm>
              <a:off x="2928331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3549;p46">
              <a:extLst>
                <a:ext uri="{FF2B5EF4-FFF2-40B4-BE49-F238E27FC236}">
                  <a16:creationId xmlns:a16="http://schemas.microsoft.com/office/drawing/2014/main" id="{B753E57D-ED05-470B-B352-3974AA9F876D}"/>
                </a:ext>
              </a:extLst>
            </p:cNvPr>
            <p:cNvSpPr/>
            <p:nvPr/>
          </p:nvSpPr>
          <p:spPr>
            <a:xfrm>
              <a:off x="2962425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3550;p46">
              <a:extLst>
                <a:ext uri="{FF2B5EF4-FFF2-40B4-BE49-F238E27FC236}">
                  <a16:creationId xmlns:a16="http://schemas.microsoft.com/office/drawing/2014/main" id="{FA5AF8E0-619C-41DE-854C-17E1EBD7C606}"/>
                </a:ext>
              </a:extLst>
            </p:cNvPr>
            <p:cNvSpPr/>
            <p:nvPr/>
          </p:nvSpPr>
          <p:spPr>
            <a:xfrm>
              <a:off x="2996457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3551;p46">
              <a:extLst>
                <a:ext uri="{FF2B5EF4-FFF2-40B4-BE49-F238E27FC236}">
                  <a16:creationId xmlns:a16="http://schemas.microsoft.com/office/drawing/2014/main" id="{25A9923F-EB40-497B-8604-1526F4F9BEF6}"/>
                </a:ext>
              </a:extLst>
            </p:cNvPr>
            <p:cNvSpPr/>
            <p:nvPr/>
          </p:nvSpPr>
          <p:spPr>
            <a:xfrm>
              <a:off x="3030240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3552;p46">
              <a:extLst>
                <a:ext uri="{FF2B5EF4-FFF2-40B4-BE49-F238E27FC236}">
                  <a16:creationId xmlns:a16="http://schemas.microsoft.com/office/drawing/2014/main" id="{6A002E84-6630-4198-B484-E4DA4443F31D}"/>
                </a:ext>
              </a:extLst>
            </p:cNvPr>
            <p:cNvSpPr/>
            <p:nvPr/>
          </p:nvSpPr>
          <p:spPr>
            <a:xfrm>
              <a:off x="2932881" y="4267031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3553;p46">
              <a:extLst>
                <a:ext uri="{FF2B5EF4-FFF2-40B4-BE49-F238E27FC236}">
                  <a16:creationId xmlns:a16="http://schemas.microsoft.com/office/drawing/2014/main" id="{9BA9A65E-1EE7-4C32-AD9E-55CA4AC4C06A}"/>
                </a:ext>
              </a:extLst>
            </p:cNvPr>
            <p:cNvSpPr/>
            <p:nvPr/>
          </p:nvSpPr>
          <p:spPr>
            <a:xfrm>
              <a:off x="2923593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3554;p46">
              <a:extLst>
                <a:ext uri="{FF2B5EF4-FFF2-40B4-BE49-F238E27FC236}">
                  <a16:creationId xmlns:a16="http://schemas.microsoft.com/office/drawing/2014/main" id="{C5983AF5-DC24-4D5F-8202-F87548B0C14E}"/>
                </a:ext>
              </a:extLst>
            </p:cNvPr>
            <p:cNvSpPr/>
            <p:nvPr/>
          </p:nvSpPr>
          <p:spPr>
            <a:xfrm>
              <a:off x="2957252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3555;p46">
              <a:extLst>
                <a:ext uri="{FF2B5EF4-FFF2-40B4-BE49-F238E27FC236}">
                  <a16:creationId xmlns:a16="http://schemas.microsoft.com/office/drawing/2014/main" id="{7136733A-019B-41B5-8057-04B44609F25E}"/>
                </a:ext>
              </a:extLst>
            </p:cNvPr>
            <p:cNvSpPr/>
            <p:nvPr/>
          </p:nvSpPr>
          <p:spPr>
            <a:xfrm>
              <a:off x="2991034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3556;p46">
              <a:extLst>
                <a:ext uri="{FF2B5EF4-FFF2-40B4-BE49-F238E27FC236}">
                  <a16:creationId xmlns:a16="http://schemas.microsoft.com/office/drawing/2014/main" id="{9404E6CC-E466-445C-8A5A-1CB8EC9D9CE9}"/>
                </a:ext>
              </a:extLst>
            </p:cNvPr>
            <p:cNvSpPr/>
            <p:nvPr/>
          </p:nvSpPr>
          <p:spPr>
            <a:xfrm>
              <a:off x="3024880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3557;p46">
              <a:extLst>
                <a:ext uri="{FF2B5EF4-FFF2-40B4-BE49-F238E27FC236}">
                  <a16:creationId xmlns:a16="http://schemas.microsoft.com/office/drawing/2014/main" id="{722B76E8-FB60-4E66-B1E2-A1F965D3A10C}"/>
                </a:ext>
              </a:extLst>
            </p:cNvPr>
            <p:cNvSpPr/>
            <p:nvPr/>
          </p:nvSpPr>
          <p:spPr>
            <a:xfrm>
              <a:off x="2932881" y="4293957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3558;p46">
              <a:extLst>
                <a:ext uri="{FF2B5EF4-FFF2-40B4-BE49-F238E27FC236}">
                  <a16:creationId xmlns:a16="http://schemas.microsoft.com/office/drawing/2014/main" id="{536D1635-5713-47A6-846F-6D18438DF468}"/>
                </a:ext>
              </a:extLst>
            </p:cNvPr>
            <p:cNvSpPr/>
            <p:nvPr/>
          </p:nvSpPr>
          <p:spPr>
            <a:xfrm>
              <a:off x="2923593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3559;p46">
              <a:extLst>
                <a:ext uri="{FF2B5EF4-FFF2-40B4-BE49-F238E27FC236}">
                  <a16:creationId xmlns:a16="http://schemas.microsoft.com/office/drawing/2014/main" id="{1EC04D75-0854-49CD-BD34-E47B170777A3}"/>
                </a:ext>
              </a:extLst>
            </p:cNvPr>
            <p:cNvSpPr/>
            <p:nvPr/>
          </p:nvSpPr>
          <p:spPr>
            <a:xfrm>
              <a:off x="2957252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3560;p46">
              <a:extLst>
                <a:ext uri="{FF2B5EF4-FFF2-40B4-BE49-F238E27FC236}">
                  <a16:creationId xmlns:a16="http://schemas.microsoft.com/office/drawing/2014/main" id="{61A1AE07-3216-4211-A67A-F545C860787B}"/>
                </a:ext>
              </a:extLst>
            </p:cNvPr>
            <p:cNvSpPr/>
            <p:nvPr/>
          </p:nvSpPr>
          <p:spPr>
            <a:xfrm>
              <a:off x="2991034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3561;p46">
              <a:extLst>
                <a:ext uri="{FF2B5EF4-FFF2-40B4-BE49-F238E27FC236}">
                  <a16:creationId xmlns:a16="http://schemas.microsoft.com/office/drawing/2014/main" id="{AD13F911-C1FA-4F3E-AD59-AD331E998CFF}"/>
                </a:ext>
              </a:extLst>
            </p:cNvPr>
            <p:cNvSpPr/>
            <p:nvPr/>
          </p:nvSpPr>
          <p:spPr>
            <a:xfrm>
              <a:off x="3024880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3562;p46">
              <a:extLst>
                <a:ext uri="{FF2B5EF4-FFF2-40B4-BE49-F238E27FC236}">
                  <a16:creationId xmlns:a16="http://schemas.microsoft.com/office/drawing/2014/main" id="{42FC3403-C2C3-4FC3-9C4C-40644BC1F793}"/>
                </a:ext>
              </a:extLst>
            </p:cNvPr>
            <p:cNvSpPr/>
            <p:nvPr/>
          </p:nvSpPr>
          <p:spPr>
            <a:xfrm>
              <a:off x="2889811" y="4246399"/>
              <a:ext cx="186616" cy="12715"/>
            </a:xfrm>
            <a:custGeom>
              <a:avLst/>
              <a:gdLst/>
              <a:ahLst/>
              <a:cxnLst/>
              <a:rect l="l" t="t" r="r" b="b"/>
              <a:pathLst>
                <a:path w="2994" h="204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3563;p46">
              <a:extLst>
                <a:ext uri="{FF2B5EF4-FFF2-40B4-BE49-F238E27FC236}">
                  <a16:creationId xmlns:a16="http://schemas.microsoft.com/office/drawing/2014/main" id="{B8EC69EE-BD01-4D7F-A0A4-627568A2140F}"/>
                </a:ext>
              </a:extLst>
            </p:cNvPr>
            <p:cNvSpPr/>
            <p:nvPr/>
          </p:nvSpPr>
          <p:spPr>
            <a:xfrm>
              <a:off x="2875163" y="423368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0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3564;p46">
              <a:extLst>
                <a:ext uri="{FF2B5EF4-FFF2-40B4-BE49-F238E27FC236}">
                  <a16:creationId xmlns:a16="http://schemas.microsoft.com/office/drawing/2014/main" id="{6D2751B1-5CE2-4773-B372-3462E31AA1BA}"/>
                </a:ext>
              </a:extLst>
            </p:cNvPr>
            <p:cNvSpPr/>
            <p:nvPr/>
          </p:nvSpPr>
          <p:spPr>
            <a:xfrm>
              <a:off x="2870426" y="4176527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lnTo>
                    <a:pt x="1802" y="6"/>
                  </a:ln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843" y="0"/>
                  </a:moveTo>
                  <a:cubicBezTo>
                    <a:pt x="1829" y="0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5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0"/>
                    <a:pt x="18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3565;p46">
              <a:extLst>
                <a:ext uri="{FF2B5EF4-FFF2-40B4-BE49-F238E27FC236}">
                  <a16:creationId xmlns:a16="http://schemas.microsoft.com/office/drawing/2014/main" id="{71177C97-A56E-4207-8FAD-A4D160B3AF86}"/>
                </a:ext>
              </a:extLst>
            </p:cNvPr>
            <p:cNvSpPr/>
            <p:nvPr/>
          </p:nvSpPr>
          <p:spPr>
            <a:xfrm>
              <a:off x="2860515" y="4193793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3566;p46">
              <a:extLst>
                <a:ext uri="{FF2B5EF4-FFF2-40B4-BE49-F238E27FC236}">
                  <a16:creationId xmlns:a16="http://schemas.microsoft.com/office/drawing/2014/main" id="{BE6DE862-941E-4C4B-BB0D-C7CEEFB8CEB0}"/>
                </a:ext>
              </a:extLst>
            </p:cNvPr>
            <p:cNvSpPr/>
            <p:nvPr/>
          </p:nvSpPr>
          <p:spPr>
            <a:xfrm>
              <a:off x="3092071" y="4193793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3567;p46">
              <a:extLst>
                <a:ext uri="{FF2B5EF4-FFF2-40B4-BE49-F238E27FC236}">
                  <a16:creationId xmlns:a16="http://schemas.microsoft.com/office/drawing/2014/main" id="{9109175D-A53E-4DBD-B972-1AEBA52D218B}"/>
                </a:ext>
              </a:extLst>
            </p:cNvPr>
            <p:cNvSpPr/>
            <p:nvPr/>
          </p:nvSpPr>
          <p:spPr>
            <a:xfrm>
              <a:off x="2870862" y="4174408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1"/>
                  </a:moveTo>
                  <a:cubicBezTo>
                    <a:pt x="2133" y="15"/>
                    <a:pt x="2150" y="35"/>
                    <a:pt x="1790" y="35"/>
                  </a:cubicBezTo>
                  <a:cubicBezTo>
                    <a:pt x="1441" y="35"/>
                    <a:pt x="1466" y="15"/>
                    <a:pt x="1172" y="4"/>
                  </a:cubicBez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3568;p46">
              <a:extLst>
                <a:ext uri="{FF2B5EF4-FFF2-40B4-BE49-F238E27FC236}">
                  <a16:creationId xmlns:a16="http://schemas.microsoft.com/office/drawing/2014/main" id="{CF391836-73CC-45DA-BA71-FDC2544CB7D2}"/>
                </a:ext>
              </a:extLst>
            </p:cNvPr>
            <p:cNvSpPr/>
            <p:nvPr/>
          </p:nvSpPr>
          <p:spPr>
            <a:xfrm>
              <a:off x="2915428" y="4339645"/>
              <a:ext cx="135131" cy="15769"/>
            </a:xfrm>
            <a:custGeom>
              <a:avLst/>
              <a:gdLst/>
              <a:ahLst/>
              <a:cxnLst/>
              <a:rect l="l" t="t" r="r" b="b"/>
              <a:pathLst>
                <a:path w="2168" h="253" extrusionOk="0">
                  <a:moveTo>
                    <a:pt x="1" y="1"/>
                  </a:moveTo>
                  <a:lnTo>
                    <a:pt x="1" y="253"/>
                  </a:lnTo>
                  <a:lnTo>
                    <a:pt x="2168" y="253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3569;p46">
              <a:extLst>
                <a:ext uri="{FF2B5EF4-FFF2-40B4-BE49-F238E27FC236}">
                  <a16:creationId xmlns:a16="http://schemas.microsoft.com/office/drawing/2014/main" id="{F97EA333-EA82-44E4-B793-C0026F8F09B4}"/>
                </a:ext>
              </a:extLst>
            </p:cNvPr>
            <p:cNvSpPr/>
            <p:nvPr/>
          </p:nvSpPr>
          <p:spPr>
            <a:xfrm>
              <a:off x="2904645" y="4335781"/>
              <a:ext cx="156885" cy="7791"/>
            </a:xfrm>
            <a:custGeom>
              <a:avLst/>
              <a:gdLst/>
              <a:ahLst/>
              <a:cxnLst/>
              <a:rect l="l" t="t" r="r" b="b"/>
              <a:pathLst>
                <a:path w="2517" h="125" extrusionOk="0">
                  <a:moveTo>
                    <a:pt x="1" y="0"/>
                  </a:moveTo>
                  <a:lnTo>
                    <a:pt x="1" y="90"/>
                  </a:lnTo>
                  <a:cubicBezTo>
                    <a:pt x="1" y="107"/>
                    <a:pt x="15" y="125"/>
                    <a:pt x="35" y="125"/>
                  </a:cubicBezTo>
                  <a:lnTo>
                    <a:pt x="2479" y="125"/>
                  </a:lnTo>
                  <a:cubicBezTo>
                    <a:pt x="2500" y="125"/>
                    <a:pt x="2517" y="111"/>
                    <a:pt x="2517" y="90"/>
                  </a:cubicBezTo>
                  <a:lnTo>
                    <a:pt x="25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3570;p46">
              <a:extLst>
                <a:ext uri="{FF2B5EF4-FFF2-40B4-BE49-F238E27FC236}">
                  <a16:creationId xmlns:a16="http://schemas.microsoft.com/office/drawing/2014/main" id="{09479D13-9B51-4B44-9387-313C8DB1D67E}"/>
                </a:ext>
              </a:extLst>
            </p:cNvPr>
            <p:cNvSpPr/>
            <p:nvPr/>
          </p:nvSpPr>
          <p:spPr>
            <a:xfrm>
              <a:off x="2909382" y="4315087"/>
              <a:ext cx="8726" cy="21629"/>
            </a:xfrm>
            <a:custGeom>
              <a:avLst/>
              <a:gdLst/>
              <a:ahLst/>
              <a:cxnLst/>
              <a:rect l="l" t="t" r="r" b="b"/>
              <a:pathLst>
                <a:path w="140" h="347" extrusionOk="0">
                  <a:moveTo>
                    <a:pt x="1" y="1"/>
                  </a:moveTo>
                  <a:lnTo>
                    <a:pt x="1" y="346"/>
                  </a:lnTo>
                  <a:lnTo>
                    <a:pt x="139" y="346"/>
                  </a:lnTo>
                  <a:lnTo>
                    <a:pt x="139" y="135"/>
                  </a:lnTo>
                  <a:cubicBezTo>
                    <a:pt x="139" y="59"/>
                    <a:pt x="77" y="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3571;p46">
              <a:extLst>
                <a:ext uri="{FF2B5EF4-FFF2-40B4-BE49-F238E27FC236}">
                  <a16:creationId xmlns:a16="http://schemas.microsoft.com/office/drawing/2014/main" id="{8F05FE47-C770-4ED8-A213-77C72C842856}"/>
                </a:ext>
              </a:extLst>
            </p:cNvPr>
            <p:cNvSpPr/>
            <p:nvPr/>
          </p:nvSpPr>
          <p:spPr>
            <a:xfrm>
              <a:off x="3048129" y="4315087"/>
              <a:ext cx="8664" cy="21629"/>
            </a:xfrm>
            <a:custGeom>
              <a:avLst/>
              <a:gdLst/>
              <a:ahLst/>
              <a:cxnLst/>
              <a:rect l="l" t="t" r="r" b="b"/>
              <a:pathLst>
                <a:path w="139" h="347" extrusionOk="0">
                  <a:moveTo>
                    <a:pt x="139" y="1"/>
                  </a:moveTo>
                  <a:cubicBezTo>
                    <a:pt x="63" y="1"/>
                    <a:pt x="1" y="59"/>
                    <a:pt x="1" y="135"/>
                  </a:cubicBezTo>
                  <a:lnTo>
                    <a:pt x="1" y="346"/>
                  </a:lnTo>
                  <a:lnTo>
                    <a:pt x="139" y="34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3572;p46">
              <a:extLst>
                <a:ext uri="{FF2B5EF4-FFF2-40B4-BE49-F238E27FC236}">
                  <a16:creationId xmlns:a16="http://schemas.microsoft.com/office/drawing/2014/main" id="{E3559F59-6256-4083-BF69-69D6A1921141}"/>
                </a:ext>
              </a:extLst>
            </p:cNvPr>
            <p:cNvSpPr/>
            <p:nvPr/>
          </p:nvSpPr>
          <p:spPr>
            <a:xfrm>
              <a:off x="2912623" y="4318765"/>
              <a:ext cx="141801" cy="4114"/>
            </a:xfrm>
            <a:custGeom>
              <a:avLst/>
              <a:gdLst/>
              <a:ahLst/>
              <a:cxnLst/>
              <a:rect l="l" t="t" r="r" b="b"/>
              <a:pathLst>
                <a:path w="2275" h="66" extrusionOk="0">
                  <a:moveTo>
                    <a:pt x="1" y="0"/>
                  </a:moveTo>
                  <a:lnTo>
                    <a:pt x="1" y="66"/>
                  </a:lnTo>
                  <a:lnTo>
                    <a:pt x="2275" y="66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3573;p46">
              <a:extLst>
                <a:ext uri="{FF2B5EF4-FFF2-40B4-BE49-F238E27FC236}">
                  <a16:creationId xmlns:a16="http://schemas.microsoft.com/office/drawing/2014/main" id="{88A6EEE4-5B8D-4311-B740-F21094823CF0}"/>
                </a:ext>
              </a:extLst>
            </p:cNvPr>
            <p:cNvSpPr/>
            <p:nvPr/>
          </p:nvSpPr>
          <p:spPr>
            <a:xfrm>
              <a:off x="2931135" y="4320260"/>
              <a:ext cx="4176" cy="17951"/>
            </a:xfrm>
            <a:custGeom>
              <a:avLst/>
              <a:gdLst/>
              <a:ahLst/>
              <a:cxnLst/>
              <a:rect l="l" t="t" r="r" b="b"/>
              <a:pathLst>
                <a:path w="67" h="288" extrusionOk="0">
                  <a:moveTo>
                    <a:pt x="1" y="1"/>
                  </a:moveTo>
                  <a:lnTo>
                    <a:pt x="1" y="287"/>
                  </a:lnTo>
                  <a:lnTo>
                    <a:pt x="67" y="287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3574;p46">
              <a:extLst>
                <a:ext uri="{FF2B5EF4-FFF2-40B4-BE49-F238E27FC236}">
                  <a16:creationId xmlns:a16="http://schemas.microsoft.com/office/drawing/2014/main" id="{0785F997-112A-4902-B2FB-34A06E05B2A0}"/>
                </a:ext>
              </a:extLst>
            </p:cNvPr>
            <p:cNvSpPr/>
            <p:nvPr/>
          </p:nvSpPr>
          <p:spPr>
            <a:xfrm>
              <a:off x="2951642" y="4320073"/>
              <a:ext cx="4363" cy="18138"/>
            </a:xfrm>
            <a:custGeom>
              <a:avLst/>
              <a:gdLst/>
              <a:ahLst/>
              <a:cxnLst/>
              <a:rect l="l" t="t" r="r" b="b"/>
              <a:pathLst>
                <a:path w="70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9" y="29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3575;p46">
              <a:extLst>
                <a:ext uri="{FF2B5EF4-FFF2-40B4-BE49-F238E27FC236}">
                  <a16:creationId xmlns:a16="http://schemas.microsoft.com/office/drawing/2014/main" id="{C25AF57D-1F88-4BFD-9015-1D79987AF1DD}"/>
                </a:ext>
              </a:extLst>
            </p:cNvPr>
            <p:cNvSpPr/>
            <p:nvPr/>
          </p:nvSpPr>
          <p:spPr>
            <a:xfrm>
              <a:off x="2972086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3576;p46">
              <a:extLst>
                <a:ext uri="{FF2B5EF4-FFF2-40B4-BE49-F238E27FC236}">
                  <a16:creationId xmlns:a16="http://schemas.microsoft.com/office/drawing/2014/main" id="{7EBF918F-4DDD-49C2-A514-277309759F88}"/>
                </a:ext>
              </a:extLst>
            </p:cNvPr>
            <p:cNvSpPr/>
            <p:nvPr/>
          </p:nvSpPr>
          <p:spPr>
            <a:xfrm>
              <a:off x="2992780" y="4320073"/>
              <a:ext cx="4114" cy="18138"/>
            </a:xfrm>
            <a:custGeom>
              <a:avLst/>
              <a:gdLst/>
              <a:ahLst/>
              <a:cxnLst/>
              <a:rect l="l" t="t" r="r" b="b"/>
              <a:pathLst>
                <a:path w="66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6" y="29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3577;p46">
              <a:extLst>
                <a:ext uri="{FF2B5EF4-FFF2-40B4-BE49-F238E27FC236}">
                  <a16:creationId xmlns:a16="http://schemas.microsoft.com/office/drawing/2014/main" id="{B790DFBB-F54C-4B4E-B2D1-A730A7915F0D}"/>
                </a:ext>
              </a:extLst>
            </p:cNvPr>
            <p:cNvSpPr/>
            <p:nvPr/>
          </p:nvSpPr>
          <p:spPr>
            <a:xfrm>
              <a:off x="3013224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3578;p46">
              <a:extLst>
                <a:ext uri="{FF2B5EF4-FFF2-40B4-BE49-F238E27FC236}">
                  <a16:creationId xmlns:a16="http://schemas.microsoft.com/office/drawing/2014/main" id="{7F680743-10AE-4271-9D7E-87BAEDC0415F}"/>
                </a:ext>
              </a:extLst>
            </p:cNvPr>
            <p:cNvSpPr/>
            <p:nvPr/>
          </p:nvSpPr>
          <p:spPr>
            <a:xfrm>
              <a:off x="3033668" y="4320073"/>
              <a:ext cx="4425" cy="18138"/>
            </a:xfrm>
            <a:custGeom>
              <a:avLst/>
              <a:gdLst/>
              <a:ahLst/>
              <a:cxnLst/>
              <a:rect l="l" t="t" r="r" b="b"/>
              <a:pathLst>
                <a:path w="71" h="291" extrusionOk="0">
                  <a:moveTo>
                    <a:pt x="1" y="0"/>
                  </a:moveTo>
                  <a:lnTo>
                    <a:pt x="1" y="290"/>
                  </a:lnTo>
                  <a:lnTo>
                    <a:pt x="70" y="29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3579;p46">
              <a:extLst>
                <a:ext uri="{FF2B5EF4-FFF2-40B4-BE49-F238E27FC236}">
                  <a16:creationId xmlns:a16="http://schemas.microsoft.com/office/drawing/2014/main" id="{F721B2BC-82FF-44D1-BABD-3C41A67204B8}"/>
                </a:ext>
              </a:extLst>
            </p:cNvPr>
            <p:cNvSpPr/>
            <p:nvPr/>
          </p:nvSpPr>
          <p:spPr>
            <a:xfrm>
              <a:off x="2912623" y="4326743"/>
              <a:ext cx="141801" cy="2182"/>
            </a:xfrm>
            <a:custGeom>
              <a:avLst/>
              <a:gdLst/>
              <a:ahLst/>
              <a:cxnLst/>
              <a:rect l="l" t="t" r="r" b="b"/>
              <a:pathLst>
                <a:path w="2275" h="35" extrusionOk="0">
                  <a:moveTo>
                    <a:pt x="1" y="0"/>
                  </a:moveTo>
                  <a:lnTo>
                    <a:pt x="1" y="35"/>
                  </a:lnTo>
                  <a:lnTo>
                    <a:pt x="2275" y="35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3580;p46">
              <a:extLst>
                <a:ext uri="{FF2B5EF4-FFF2-40B4-BE49-F238E27FC236}">
                  <a16:creationId xmlns:a16="http://schemas.microsoft.com/office/drawing/2014/main" id="{45B34A36-B58D-4B5F-8ECA-7FE1CB3796E2}"/>
                </a:ext>
              </a:extLst>
            </p:cNvPr>
            <p:cNvSpPr/>
            <p:nvPr/>
          </p:nvSpPr>
          <p:spPr>
            <a:xfrm>
              <a:off x="5833532" y="4460939"/>
              <a:ext cx="581539" cy="133636"/>
            </a:xfrm>
            <a:custGeom>
              <a:avLst/>
              <a:gdLst/>
              <a:ahLst/>
              <a:cxnLst/>
              <a:rect l="l" t="t" r="r" b="b"/>
              <a:pathLst>
                <a:path w="9330" h="2144" extrusionOk="0">
                  <a:moveTo>
                    <a:pt x="6713" y="1853"/>
                  </a:moveTo>
                  <a:cubicBezTo>
                    <a:pt x="6813" y="1853"/>
                    <a:pt x="6893" y="1919"/>
                    <a:pt x="6893" y="1998"/>
                  </a:cubicBezTo>
                  <a:cubicBezTo>
                    <a:pt x="6893" y="2081"/>
                    <a:pt x="6813" y="2143"/>
                    <a:pt x="6713" y="2143"/>
                  </a:cubicBezTo>
                  <a:lnTo>
                    <a:pt x="6239" y="2143"/>
                  </a:lnTo>
                  <a:cubicBezTo>
                    <a:pt x="6139" y="2143"/>
                    <a:pt x="6063" y="2081"/>
                    <a:pt x="6063" y="1998"/>
                  </a:cubicBezTo>
                  <a:cubicBezTo>
                    <a:pt x="6063" y="1919"/>
                    <a:pt x="6139" y="1853"/>
                    <a:pt x="6239" y="1853"/>
                  </a:cubicBezTo>
                  <a:close/>
                  <a:moveTo>
                    <a:pt x="5565" y="1853"/>
                  </a:moveTo>
                  <a:cubicBezTo>
                    <a:pt x="5666" y="1853"/>
                    <a:pt x="5745" y="1919"/>
                    <a:pt x="5745" y="1998"/>
                  </a:cubicBezTo>
                  <a:cubicBezTo>
                    <a:pt x="5745" y="2081"/>
                    <a:pt x="5666" y="2143"/>
                    <a:pt x="5565" y="2143"/>
                  </a:cubicBezTo>
                  <a:lnTo>
                    <a:pt x="3516" y="2143"/>
                  </a:lnTo>
                  <a:cubicBezTo>
                    <a:pt x="3416" y="2143"/>
                    <a:pt x="3336" y="2081"/>
                    <a:pt x="3336" y="1998"/>
                  </a:cubicBezTo>
                  <a:cubicBezTo>
                    <a:pt x="3336" y="1919"/>
                    <a:pt x="3416" y="1853"/>
                    <a:pt x="3516" y="1853"/>
                  </a:cubicBezTo>
                  <a:close/>
                  <a:moveTo>
                    <a:pt x="6734" y="0"/>
                  </a:moveTo>
                  <a:cubicBezTo>
                    <a:pt x="6830" y="0"/>
                    <a:pt x="6910" y="66"/>
                    <a:pt x="6910" y="146"/>
                  </a:cubicBezTo>
                  <a:cubicBezTo>
                    <a:pt x="6910" y="228"/>
                    <a:pt x="6830" y="294"/>
                    <a:pt x="6734" y="294"/>
                  </a:cubicBezTo>
                  <a:lnTo>
                    <a:pt x="6391" y="294"/>
                  </a:lnTo>
                  <a:cubicBezTo>
                    <a:pt x="6295" y="294"/>
                    <a:pt x="6215" y="228"/>
                    <a:pt x="6215" y="146"/>
                  </a:cubicBezTo>
                  <a:cubicBezTo>
                    <a:pt x="6215" y="66"/>
                    <a:pt x="6295" y="0"/>
                    <a:pt x="6391" y="0"/>
                  </a:cubicBezTo>
                  <a:close/>
                  <a:moveTo>
                    <a:pt x="9153" y="0"/>
                  </a:moveTo>
                  <a:cubicBezTo>
                    <a:pt x="9250" y="0"/>
                    <a:pt x="9329" y="66"/>
                    <a:pt x="9329" y="146"/>
                  </a:cubicBezTo>
                  <a:cubicBezTo>
                    <a:pt x="9329" y="228"/>
                    <a:pt x="9250" y="294"/>
                    <a:pt x="9153" y="294"/>
                  </a:cubicBezTo>
                  <a:lnTo>
                    <a:pt x="7567" y="294"/>
                  </a:lnTo>
                  <a:cubicBezTo>
                    <a:pt x="7470" y="294"/>
                    <a:pt x="7390" y="228"/>
                    <a:pt x="7390" y="146"/>
                  </a:cubicBezTo>
                  <a:cubicBezTo>
                    <a:pt x="7390" y="66"/>
                    <a:pt x="7470" y="0"/>
                    <a:pt x="7567" y="0"/>
                  </a:cubicBezTo>
                  <a:close/>
                  <a:moveTo>
                    <a:pt x="2766" y="0"/>
                  </a:moveTo>
                  <a:cubicBezTo>
                    <a:pt x="2863" y="0"/>
                    <a:pt x="2942" y="66"/>
                    <a:pt x="2942" y="146"/>
                  </a:cubicBezTo>
                  <a:cubicBezTo>
                    <a:pt x="2942" y="228"/>
                    <a:pt x="2863" y="294"/>
                    <a:pt x="2766" y="294"/>
                  </a:cubicBezTo>
                  <a:lnTo>
                    <a:pt x="181" y="294"/>
                  </a:lnTo>
                  <a:cubicBezTo>
                    <a:pt x="80" y="294"/>
                    <a:pt x="1" y="228"/>
                    <a:pt x="1" y="146"/>
                  </a:cubicBezTo>
                  <a:cubicBezTo>
                    <a:pt x="1" y="66"/>
                    <a:pt x="80" y="0"/>
                    <a:pt x="18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3581;p46">
              <a:extLst>
                <a:ext uri="{FF2B5EF4-FFF2-40B4-BE49-F238E27FC236}">
                  <a16:creationId xmlns:a16="http://schemas.microsoft.com/office/drawing/2014/main" id="{381C46D9-A600-4E39-A695-9CD709C7EA09}"/>
                </a:ext>
              </a:extLst>
            </p:cNvPr>
            <p:cNvSpPr/>
            <p:nvPr/>
          </p:nvSpPr>
          <p:spPr>
            <a:xfrm>
              <a:off x="2346729" y="4469105"/>
              <a:ext cx="581227" cy="133636"/>
            </a:xfrm>
            <a:custGeom>
              <a:avLst/>
              <a:gdLst/>
              <a:ahLst/>
              <a:cxnLst/>
              <a:rect l="l" t="t" r="r" b="b"/>
              <a:pathLst>
                <a:path w="9325" h="2144" extrusionOk="0">
                  <a:moveTo>
                    <a:pt x="6709" y="1853"/>
                  </a:moveTo>
                  <a:cubicBezTo>
                    <a:pt x="6805" y="1853"/>
                    <a:pt x="6888" y="1919"/>
                    <a:pt x="6888" y="1998"/>
                  </a:cubicBezTo>
                  <a:cubicBezTo>
                    <a:pt x="6888" y="2078"/>
                    <a:pt x="6805" y="2144"/>
                    <a:pt x="6709" y="2144"/>
                  </a:cubicBezTo>
                  <a:lnTo>
                    <a:pt x="6235" y="2144"/>
                  </a:lnTo>
                  <a:cubicBezTo>
                    <a:pt x="6135" y="2144"/>
                    <a:pt x="6055" y="2078"/>
                    <a:pt x="6055" y="1998"/>
                  </a:cubicBezTo>
                  <a:cubicBezTo>
                    <a:pt x="6055" y="1919"/>
                    <a:pt x="6135" y="1853"/>
                    <a:pt x="6235" y="1853"/>
                  </a:cubicBezTo>
                  <a:close/>
                  <a:moveTo>
                    <a:pt x="5561" y="1853"/>
                  </a:moveTo>
                  <a:cubicBezTo>
                    <a:pt x="5661" y="1853"/>
                    <a:pt x="5741" y="1919"/>
                    <a:pt x="5741" y="1998"/>
                  </a:cubicBezTo>
                  <a:cubicBezTo>
                    <a:pt x="5741" y="2078"/>
                    <a:pt x="5661" y="2144"/>
                    <a:pt x="5561" y="2144"/>
                  </a:cubicBezTo>
                  <a:lnTo>
                    <a:pt x="3508" y="2144"/>
                  </a:lnTo>
                  <a:cubicBezTo>
                    <a:pt x="3411" y="2144"/>
                    <a:pt x="3332" y="2078"/>
                    <a:pt x="3332" y="1998"/>
                  </a:cubicBezTo>
                  <a:cubicBezTo>
                    <a:pt x="3332" y="1919"/>
                    <a:pt x="3411" y="1853"/>
                    <a:pt x="3508" y="1853"/>
                  </a:cubicBezTo>
                  <a:close/>
                  <a:moveTo>
                    <a:pt x="8326" y="972"/>
                  </a:moveTo>
                  <a:cubicBezTo>
                    <a:pt x="8426" y="972"/>
                    <a:pt x="8506" y="1038"/>
                    <a:pt x="8506" y="1117"/>
                  </a:cubicBezTo>
                  <a:cubicBezTo>
                    <a:pt x="8506" y="1200"/>
                    <a:pt x="8426" y="1262"/>
                    <a:pt x="8326" y="1262"/>
                  </a:cubicBezTo>
                  <a:lnTo>
                    <a:pt x="5129" y="1262"/>
                  </a:lnTo>
                  <a:cubicBezTo>
                    <a:pt x="5029" y="1262"/>
                    <a:pt x="4949" y="1197"/>
                    <a:pt x="4949" y="1117"/>
                  </a:cubicBezTo>
                  <a:cubicBezTo>
                    <a:pt x="4949" y="1038"/>
                    <a:pt x="5029" y="972"/>
                    <a:pt x="5129" y="972"/>
                  </a:cubicBezTo>
                  <a:close/>
                  <a:moveTo>
                    <a:pt x="6729" y="1"/>
                  </a:moveTo>
                  <a:cubicBezTo>
                    <a:pt x="6826" y="1"/>
                    <a:pt x="6906" y="66"/>
                    <a:pt x="6906" y="146"/>
                  </a:cubicBezTo>
                  <a:cubicBezTo>
                    <a:pt x="6906" y="225"/>
                    <a:pt x="6826" y="291"/>
                    <a:pt x="6729" y="291"/>
                  </a:cubicBezTo>
                  <a:lnTo>
                    <a:pt x="6387" y="291"/>
                  </a:lnTo>
                  <a:cubicBezTo>
                    <a:pt x="6290" y="291"/>
                    <a:pt x="6211" y="225"/>
                    <a:pt x="6211" y="146"/>
                  </a:cubicBezTo>
                  <a:cubicBezTo>
                    <a:pt x="6211" y="66"/>
                    <a:pt x="6290" y="1"/>
                    <a:pt x="6387" y="1"/>
                  </a:cubicBezTo>
                  <a:close/>
                  <a:moveTo>
                    <a:pt x="9149" y="1"/>
                  </a:moveTo>
                  <a:cubicBezTo>
                    <a:pt x="9246" y="1"/>
                    <a:pt x="9325" y="66"/>
                    <a:pt x="9325" y="146"/>
                  </a:cubicBezTo>
                  <a:cubicBezTo>
                    <a:pt x="9325" y="225"/>
                    <a:pt x="9246" y="291"/>
                    <a:pt x="9149" y="291"/>
                  </a:cubicBezTo>
                  <a:lnTo>
                    <a:pt x="7562" y="291"/>
                  </a:lnTo>
                  <a:cubicBezTo>
                    <a:pt x="7466" y="291"/>
                    <a:pt x="7386" y="225"/>
                    <a:pt x="7386" y="146"/>
                  </a:cubicBezTo>
                  <a:cubicBezTo>
                    <a:pt x="7386" y="66"/>
                    <a:pt x="7466" y="1"/>
                    <a:pt x="7562" y="1"/>
                  </a:cubicBezTo>
                  <a:close/>
                  <a:moveTo>
                    <a:pt x="2762" y="1"/>
                  </a:moveTo>
                  <a:cubicBezTo>
                    <a:pt x="2859" y="1"/>
                    <a:pt x="2938" y="66"/>
                    <a:pt x="2938" y="146"/>
                  </a:cubicBezTo>
                  <a:cubicBezTo>
                    <a:pt x="2938" y="225"/>
                    <a:pt x="2859" y="291"/>
                    <a:pt x="2762" y="291"/>
                  </a:cubicBezTo>
                  <a:lnTo>
                    <a:pt x="177" y="291"/>
                  </a:lnTo>
                  <a:cubicBezTo>
                    <a:pt x="80" y="291"/>
                    <a:pt x="0" y="225"/>
                    <a:pt x="0" y="146"/>
                  </a:cubicBezTo>
                  <a:cubicBezTo>
                    <a:pt x="0" y="66"/>
                    <a:pt x="80" y="1"/>
                    <a:pt x="17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3582;p46">
              <a:extLst>
                <a:ext uri="{FF2B5EF4-FFF2-40B4-BE49-F238E27FC236}">
                  <a16:creationId xmlns:a16="http://schemas.microsoft.com/office/drawing/2014/main" id="{4E318566-2EAA-47CB-ABE4-B5592CD91B34}"/>
                </a:ext>
              </a:extLst>
            </p:cNvPr>
            <p:cNvSpPr/>
            <p:nvPr/>
          </p:nvSpPr>
          <p:spPr>
            <a:xfrm>
              <a:off x="4960849" y="4710820"/>
              <a:ext cx="322558" cy="73113"/>
            </a:xfrm>
            <a:custGeom>
              <a:avLst/>
              <a:gdLst/>
              <a:ahLst/>
              <a:cxnLst/>
              <a:rect l="l" t="t" r="r" b="b"/>
              <a:pathLst>
                <a:path w="5175" h="1173" extrusionOk="0">
                  <a:moveTo>
                    <a:pt x="3378" y="882"/>
                  </a:moveTo>
                  <a:cubicBezTo>
                    <a:pt x="3474" y="882"/>
                    <a:pt x="3554" y="944"/>
                    <a:pt x="3554" y="1027"/>
                  </a:cubicBezTo>
                  <a:cubicBezTo>
                    <a:pt x="3554" y="1107"/>
                    <a:pt x="3474" y="1172"/>
                    <a:pt x="3378" y="1172"/>
                  </a:cubicBezTo>
                  <a:lnTo>
                    <a:pt x="2904" y="1172"/>
                  </a:lnTo>
                  <a:cubicBezTo>
                    <a:pt x="2804" y="1172"/>
                    <a:pt x="2724" y="1107"/>
                    <a:pt x="2724" y="1027"/>
                  </a:cubicBezTo>
                  <a:cubicBezTo>
                    <a:pt x="2724" y="944"/>
                    <a:pt x="2804" y="882"/>
                    <a:pt x="2904" y="882"/>
                  </a:cubicBezTo>
                  <a:close/>
                  <a:moveTo>
                    <a:pt x="2230" y="882"/>
                  </a:moveTo>
                  <a:cubicBezTo>
                    <a:pt x="2327" y="882"/>
                    <a:pt x="2406" y="944"/>
                    <a:pt x="2406" y="1027"/>
                  </a:cubicBezTo>
                  <a:cubicBezTo>
                    <a:pt x="2406" y="1107"/>
                    <a:pt x="2327" y="1172"/>
                    <a:pt x="2230" y="1172"/>
                  </a:cubicBezTo>
                  <a:lnTo>
                    <a:pt x="177" y="1172"/>
                  </a:lnTo>
                  <a:cubicBezTo>
                    <a:pt x="80" y="1172"/>
                    <a:pt x="1" y="1107"/>
                    <a:pt x="1" y="1027"/>
                  </a:cubicBezTo>
                  <a:cubicBezTo>
                    <a:pt x="1" y="944"/>
                    <a:pt x="80" y="882"/>
                    <a:pt x="177" y="882"/>
                  </a:cubicBezTo>
                  <a:close/>
                  <a:moveTo>
                    <a:pt x="4995" y="1"/>
                  </a:moveTo>
                  <a:cubicBezTo>
                    <a:pt x="5092" y="1"/>
                    <a:pt x="5175" y="66"/>
                    <a:pt x="5175" y="146"/>
                  </a:cubicBezTo>
                  <a:cubicBezTo>
                    <a:pt x="5175" y="225"/>
                    <a:pt x="5092" y="291"/>
                    <a:pt x="4995" y="291"/>
                  </a:cubicBezTo>
                  <a:lnTo>
                    <a:pt x="1795" y="291"/>
                  </a:lnTo>
                  <a:cubicBezTo>
                    <a:pt x="1698" y="291"/>
                    <a:pt x="1618" y="225"/>
                    <a:pt x="1618" y="146"/>
                  </a:cubicBezTo>
                  <a:cubicBezTo>
                    <a:pt x="1618" y="66"/>
                    <a:pt x="1698" y="1"/>
                    <a:pt x="17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3583;p46">
              <a:extLst>
                <a:ext uri="{FF2B5EF4-FFF2-40B4-BE49-F238E27FC236}">
                  <a16:creationId xmlns:a16="http://schemas.microsoft.com/office/drawing/2014/main" id="{5D247648-977F-4C01-9B6D-FBDBD4AF418F}"/>
                </a:ext>
              </a:extLst>
            </p:cNvPr>
            <p:cNvSpPr/>
            <p:nvPr/>
          </p:nvSpPr>
          <p:spPr>
            <a:xfrm>
              <a:off x="4574653" y="4236489"/>
              <a:ext cx="22439" cy="370365"/>
            </a:xfrm>
            <a:custGeom>
              <a:avLst/>
              <a:gdLst/>
              <a:ahLst/>
              <a:cxnLst/>
              <a:rect l="l" t="t" r="r" b="b"/>
              <a:pathLst>
                <a:path w="360" h="5942" extrusionOk="0">
                  <a:moveTo>
                    <a:pt x="180" y="0"/>
                  </a:moveTo>
                  <a:cubicBezTo>
                    <a:pt x="80" y="0"/>
                    <a:pt x="0" y="80"/>
                    <a:pt x="0" y="180"/>
                  </a:cubicBezTo>
                  <a:lnTo>
                    <a:pt x="0" y="5761"/>
                  </a:lnTo>
                  <a:cubicBezTo>
                    <a:pt x="0" y="5858"/>
                    <a:pt x="80" y="5941"/>
                    <a:pt x="180" y="5941"/>
                  </a:cubicBezTo>
                  <a:cubicBezTo>
                    <a:pt x="277" y="5941"/>
                    <a:pt x="359" y="5858"/>
                    <a:pt x="359" y="5761"/>
                  </a:cubicBezTo>
                  <a:lnTo>
                    <a:pt x="359" y="180"/>
                  </a:lnTo>
                  <a:cubicBezTo>
                    <a:pt x="359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3584;p46">
              <a:extLst>
                <a:ext uri="{FF2B5EF4-FFF2-40B4-BE49-F238E27FC236}">
                  <a16:creationId xmlns:a16="http://schemas.microsoft.com/office/drawing/2014/main" id="{CD6E062E-3166-469F-85A8-7BF72DB14E65}"/>
                </a:ext>
              </a:extLst>
            </p:cNvPr>
            <p:cNvSpPr/>
            <p:nvPr/>
          </p:nvSpPr>
          <p:spPr>
            <a:xfrm>
              <a:off x="4462583" y="4301499"/>
              <a:ext cx="177142" cy="187302"/>
            </a:xfrm>
            <a:custGeom>
              <a:avLst/>
              <a:gdLst/>
              <a:ahLst/>
              <a:cxnLst/>
              <a:rect l="l" t="t" r="r" b="b"/>
              <a:pathLst>
                <a:path w="2842" h="3005" extrusionOk="0">
                  <a:moveTo>
                    <a:pt x="2334" y="1"/>
                  </a:moveTo>
                  <a:lnTo>
                    <a:pt x="958" y="18"/>
                  </a:lnTo>
                  <a:lnTo>
                    <a:pt x="592" y="512"/>
                  </a:lnTo>
                  <a:lnTo>
                    <a:pt x="239" y="1249"/>
                  </a:lnTo>
                  <a:lnTo>
                    <a:pt x="98" y="2047"/>
                  </a:lnTo>
                  <a:lnTo>
                    <a:pt x="1" y="2735"/>
                  </a:lnTo>
                  <a:lnTo>
                    <a:pt x="2842" y="3004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3585;p46">
              <a:extLst>
                <a:ext uri="{FF2B5EF4-FFF2-40B4-BE49-F238E27FC236}">
                  <a16:creationId xmlns:a16="http://schemas.microsoft.com/office/drawing/2014/main" id="{56F30C8E-05F5-49AF-92BF-78348FF3D382}"/>
                </a:ext>
              </a:extLst>
            </p:cNvPr>
            <p:cNvSpPr/>
            <p:nvPr/>
          </p:nvSpPr>
          <p:spPr>
            <a:xfrm>
              <a:off x="4456163" y="4431395"/>
              <a:ext cx="188112" cy="26366"/>
            </a:xfrm>
            <a:custGeom>
              <a:avLst/>
              <a:gdLst/>
              <a:ahLst/>
              <a:cxnLst/>
              <a:rect l="l" t="t" r="r" b="b"/>
              <a:pathLst>
                <a:path w="3018" h="423" extrusionOk="0">
                  <a:moveTo>
                    <a:pt x="39" y="0"/>
                  </a:moveTo>
                  <a:cubicBezTo>
                    <a:pt x="20" y="0"/>
                    <a:pt x="3" y="14"/>
                    <a:pt x="0" y="35"/>
                  </a:cubicBezTo>
                  <a:cubicBezTo>
                    <a:pt x="0" y="56"/>
                    <a:pt x="14" y="73"/>
                    <a:pt x="38" y="77"/>
                  </a:cubicBezTo>
                  <a:lnTo>
                    <a:pt x="2972" y="423"/>
                  </a:lnTo>
                  <a:cubicBezTo>
                    <a:pt x="2974" y="423"/>
                    <a:pt x="2976" y="423"/>
                    <a:pt x="2978" y="423"/>
                  </a:cubicBezTo>
                  <a:cubicBezTo>
                    <a:pt x="2996" y="423"/>
                    <a:pt x="3011" y="407"/>
                    <a:pt x="3014" y="388"/>
                  </a:cubicBezTo>
                  <a:cubicBezTo>
                    <a:pt x="3017" y="367"/>
                    <a:pt x="3000" y="347"/>
                    <a:pt x="2979" y="347"/>
                  </a:cubicBezTo>
                  <a:lnTo>
                    <a:pt x="45" y="1"/>
                  </a:lnTo>
                  <a:cubicBezTo>
                    <a:pt x="43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3586;p46">
              <a:extLst>
                <a:ext uri="{FF2B5EF4-FFF2-40B4-BE49-F238E27FC236}">
                  <a16:creationId xmlns:a16="http://schemas.microsoft.com/office/drawing/2014/main" id="{26F10F6D-F120-48E5-984A-26F718D5FC4C}"/>
                </a:ext>
              </a:extLst>
            </p:cNvPr>
            <p:cNvSpPr/>
            <p:nvPr/>
          </p:nvSpPr>
          <p:spPr>
            <a:xfrm>
              <a:off x="4467134" y="4377105"/>
              <a:ext cx="169351" cy="29170"/>
            </a:xfrm>
            <a:custGeom>
              <a:avLst/>
              <a:gdLst/>
              <a:ahLst/>
              <a:cxnLst/>
              <a:rect l="l" t="t" r="r" b="b"/>
              <a:pathLst>
                <a:path w="2717" h="468" extrusionOk="0">
                  <a:moveTo>
                    <a:pt x="49" y="1"/>
                  </a:moveTo>
                  <a:cubicBezTo>
                    <a:pt x="28" y="1"/>
                    <a:pt x="7" y="15"/>
                    <a:pt x="4" y="36"/>
                  </a:cubicBezTo>
                  <a:cubicBezTo>
                    <a:pt x="0" y="56"/>
                    <a:pt x="14" y="77"/>
                    <a:pt x="35" y="84"/>
                  </a:cubicBezTo>
                  <a:lnTo>
                    <a:pt x="2669" y="468"/>
                  </a:lnTo>
                  <a:cubicBezTo>
                    <a:pt x="2670" y="468"/>
                    <a:pt x="2672" y="468"/>
                    <a:pt x="2674" y="468"/>
                  </a:cubicBezTo>
                  <a:cubicBezTo>
                    <a:pt x="2693" y="468"/>
                    <a:pt x="2710" y="452"/>
                    <a:pt x="2714" y="433"/>
                  </a:cubicBezTo>
                  <a:cubicBezTo>
                    <a:pt x="2717" y="409"/>
                    <a:pt x="2703" y="391"/>
                    <a:pt x="2679" y="38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3587;p46">
              <a:extLst>
                <a:ext uri="{FF2B5EF4-FFF2-40B4-BE49-F238E27FC236}">
                  <a16:creationId xmlns:a16="http://schemas.microsoft.com/office/drawing/2014/main" id="{03C0B940-34C7-4E15-85B7-FE1EBC474C38}"/>
                </a:ext>
              </a:extLst>
            </p:cNvPr>
            <p:cNvSpPr/>
            <p:nvPr/>
          </p:nvSpPr>
          <p:spPr>
            <a:xfrm>
              <a:off x="4489074" y="4329735"/>
              <a:ext cx="140118" cy="24870"/>
            </a:xfrm>
            <a:custGeom>
              <a:avLst/>
              <a:gdLst/>
              <a:ahLst/>
              <a:cxnLst/>
              <a:rect l="l" t="t" r="r" b="b"/>
              <a:pathLst>
                <a:path w="2248" h="399" extrusionOk="0">
                  <a:moveTo>
                    <a:pt x="49" y="1"/>
                  </a:moveTo>
                  <a:cubicBezTo>
                    <a:pt x="29" y="1"/>
                    <a:pt x="8" y="14"/>
                    <a:pt x="4" y="35"/>
                  </a:cubicBezTo>
                  <a:cubicBezTo>
                    <a:pt x="1" y="59"/>
                    <a:pt x="15" y="77"/>
                    <a:pt x="39" y="80"/>
                  </a:cubicBezTo>
                  <a:lnTo>
                    <a:pt x="2199" y="398"/>
                  </a:lnTo>
                  <a:cubicBezTo>
                    <a:pt x="2201" y="398"/>
                    <a:pt x="2203" y="398"/>
                    <a:pt x="2204" y="398"/>
                  </a:cubicBezTo>
                  <a:cubicBezTo>
                    <a:pt x="2223" y="398"/>
                    <a:pt x="2241" y="382"/>
                    <a:pt x="2244" y="363"/>
                  </a:cubicBezTo>
                  <a:cubicBezTo>
                    <a:pt x="2247" y="343"/>
                    <a:pt x="2230" y="322"/>
                    <a:pt x="2209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3588;p46">
              <a:extLst>
                <a:ext uri="{FF2B5EF4-FFF2-40B4-BE49-F238E27FC236}">
                  <a16:creationId xmlns:a16="http://schemas.microsoft.com/office/drawing/2014/main" id="{83CC2CC4-442A-4022-A297-135F8007C905}"/>
                </a:ext>
              </a:extLst>
            </p:cNvPr>
            <p:cNvSpPr/>
            <p:nvPr/>
          </p:nvSpPr>
          <p:spPr>
            <a:xfrm>
              <a:off x="4510453" y="4294643"/>
              <a:ext cx="111633" cy="10596"/>
            </a:xfrm>
            <a:custGeom>
              <a:avLst/>
              <a:gdLst/>
              <a:ahLst/>
              <a:cxnLst/>
              <a:rect l="l" t="t" r="r" b="b"/>
              <a:pathLst>
                <a:path w="1791" h="170" extrusionOk="0">
                  <a:moveTo>
                    <a:pt x="83" y="0"/>
                  </a:moveTo>
                  <a:cubicBezTo>
                    <a:pt x="35" y="0"/>
                    <a:pt x="0" y="38"/>
                    <a:pt x="0" y="83"/>
                  </a:cubicBezTo>
                  <a:cubicBezTo>
                    <a:pt x="0" y="132"/>
                    <a:pt x="35" y="170"/>
                    <a:pt x="83" y="170"/>
                  </a:cubicBezTo>
                  <a:lnTo>
                    <a:pt x="1707" y="170"/>
                  </a:lnTo>
                  <a:cubicBezTo>
                    <a:pt x="1752" y="170"/>
                    <a:pt x="1790" y="132"/>
                    <a:pt x="1790" y="83"/>
                  </a:cubicBezTo>
                  <a:cubicBezTo>
                    <a:pt x="1790" y="38"/>
                    <a:pt x="1752" y="0"/>
                    <a:pt x="170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3589;p46">
              <a:extLst>
                <a:ext uri="{FF2B5EF4-FFF2-40B4-BE49-F238E27FC236}">
                  <a16:creationId xmlns:a16="http://schemas.microsoft.com/office/drawing/2014/main" id="{320D32D6-12C5-448F-9D2A-1992190A4DD1}"/>
                </a:ext>
              </a:extLst>
            </p:cNvPr>
            <p:cNvSpPr/>
            <p:nvPr/>
          </p:nvSpPr>
          <p:spPr>
            <a:xfrm>
              <a:off x="4447749" y="4468918"/>
              <a:ext cx="206624" cy="27862"/>
            </a:xfrm>
            <a:custGeom>
              <a:avLst/>
              <a:gdLst/>
              <a:ahLst/>
              <a:cxnLst/>
              <a:rect l="l" t="t" r="r" b="b"/>
              <a:pathLst>
                <a:path w="3315" h="447" extrusionOk="0">
                  <a:moveTo>
                    <a:pt x="87" y="0"/>
                  </a:moveTo>
                  <a:cubicBezTo>
                    <a:pt x="45" y="0"/>
                    <a:pt x="7" y="33"/>
                    <a:pt x="4" y="76"/>
                  </a:cubicBezTo>
                  <a:cubicBezTo>
                    <a:pt x="0" y="121"/>
                    <a:pt x="31" y="163"/>
                    <a:pt x="80" y="166"/>
                  </a:cubicBezTo>
                  <a:lnTo>
                    <a:pt x="3222" y="446"/>
                  </a:lnTo>
                  <a:cubicBezTo>
                    <a:pt x="3224" y="446"/>
                    <a:pt x="3226" y="446"/>
                    <a:pt x="3228" y="446"/>
                  </a:cubicBezTo>
                  <a:cubicBezTo>
                    <a:pt x="3270" y="446"/>
                    <a:pt x="3305" y="413"/>
                    <a:pt x="3311" y="370"/>
                  </a:cubicBezTo>
                  <a:cubicBezTo>
                    <a:pt x="3315" y="325"/>
                    <a:pt x="3280" y="284"/>
                    <a:pt x="3235" y="280"/>
                  </a:cubicBezTo>
                  <a:lnTo>
                    <a:pt x="94" y="0"/>
                  </a:lnTo>
                  <a:cubicBezTo>
                    <a:pt x="92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3590;p46">
              <a:extLst>
                <a:ext uri="{FF2B5EF4-FFF2-40B4-BE49-F238E27FC236}">
                  <a16:creationId xmlns:a16="http://schemas.microsoft.com/office/drawing/2014/main" id="{320C05C3-5786-4F48-B128-44031AA8BEE3}"/>
                </a:ext>
              </a:extLst>
            </p:cNvPr>
            <p:cNvSpPr/>
            <p:nvPr/>
          </p:nvSpPr>
          <p:spPr>
            <a:xfrm>
              <a:off x="3880546" y="4233435"/>
              <a:ext cx="22688" cy="370365"/>
            </a:xfrm>
            <a:custGeom>
              <a:avLst/>
              <a:gdLst/>
              <a:ahLst/>
              <a:cxnLst/>
              <a:rect l="l" t="t" r="r" b="b"/>
              <a:pathLst>
                <a:path w="364" h="5942" extrusionOk="0">
                  <a:moveTo>
                    <a:pt x="183" y="1"/>
                  </a:moveTo>
                  <a:cubicBezTo>
                    <a:pt x="83" y="1"/>
                    <a:pt x="4" y="80"/>
                    <a:pt x="4" y="180"/>
                  </a:cubicBezTo>
                  <a:lnTo>
                    <a:pt x="4" y="5762"/>
                  </a:lnTo>
                  <a:cubicBezTo>
                    <a:pt x="0" y="5859"/>
                    <a:pt x="83" y="5942"/>
                    <a:pt x="183" y="5942"/>
                  </a:cubicBezTo>
                  <a:cubicBezTo>
                    <a:pt x="280" y="5942"/>
                    <a:pt x="363" y="5862"/>
                    <a:pt x="363" y="5762"/>
                  </a:cubicBezTo>
                  <a:lnTo>
                    <a:pt x="363" y="180"/>
                  </a:lnTo>
                  <a:cubicBezTo>
                    <a:pt x="363" y="80"/>
                    <a:pt x="280" y="1"/>
                    <a:pt x="1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3591;p46">
              <a:extLst>
                <a:ext uri="{FF2B5EF4-FFF2-40B4-BE49-F238E27FC236}">
                  <a16:creationId xmlns:a16="http://schemas.microsoft.com/office/drawing/2014/main" id="{1240F20D-EF1D-4910-B52F-AD9FBA236AB8}"/>
                </a:ext>
              </a:extLst>
            </p:cNvPr>
            <p:cNvSpPr/>
            <p:nvPr/>
          </p:nvSpPr>
          <p:spPr>
            <a:xfrm>
              <a:off x="3768726" y="4298507"/>
              <a:ext cx="177142" cy="187239"/>
            </a:xfrm>
            <a:custGeom>
              <a:avLst/>
              <a:gdLst/>
              <a:ahLst/>
              <a:cxnLst/>
              <a:rect l="l" t="t" r="r" b="b"/>
              <a:pathLst>
                <a:path w="2842" h="3004" extrusionOk="0">
                  <a:moveTo>
                    <a:pt x="2330" y="0"/>
                  </a:moveTo>
                  <a:lnTo>
                    <a:pt x="958" y="18"/>
                  </a:lnTo>
                  <a:lnTo>
                    <a:pt x="591" y="512"/>
                  </a:lnTo>
                  <a:lnTo>
                    <a:pt x="239" y="1248"/>
                  </a:lnTo>
                  <a:lnTo>
                    <a:pt x="94" y="2046"/>
                  </a:lnTo>
                  <a:lnTo>
                    <a:pt x="0" y="2734"/>
                  </a:lnTo>
                  <a:lnTo>
                    <a:pt x="2841" y="3004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3592;p46">
              <a:extLst>
                <a:ext uri="{FF2B5EF4-FFF2-40B4-BE49-F238E27FC236}">
                  <a16:creationId xmlns:a16="http://schemas.microsoft.com/office/drawing/2014/main" id="{2F9C7256-45D1-408E-81F6-B883F8954429}"/>
                </a:ext>
              </a:extLst>
            </p:cNvPr>
            <p:cNvSpPr/>
            <p:nvPr/>
          </p:nvSpPr>
          <p:spPr>
            <a:xfrm>
              <a:off x="3762244" y="4428403"/>
              <a:ext cx="188174" cy="26366"/>
            </a:xfrm>
            <a:custGeom>
              <a:avLst/>
              <a:gdLst/>
              <a:ahLst/>
              <a:cxnLst/>
              <a:rect l="l" t="t" r="r" b="b"/>
              <a:pathLst>
                <a:path w="3019" h="423" extrusionOk="0">
                  <a:moveTo>
                    <a:pt x="40" y="0"/>
                  </a:moveTo>
                  <a:cubicBezTo>
                    <a:pt x="22" y="0"/>
                    <a:pt x="4" y="16"/>
                    <a:pt x="1" y="35"/>
                  </a:cubicBezTo>
                  <a:cubicBezTo>
                    <a:pt x="1" y="56"/>
                    <a:pt x="15" y="77"/>
                    <a:pt x="39" y="77"/>
                  </a:cubicBezTo>
                  <a:lnTo>
                    <a:pt x="2973" y="422"/>
                  </a:lnTo>
                  <a:cubicBezTo>
                    <a:pt x="2975" y="422"/>
                    <a:pt x="2977" y="423"/>
                    <a:pt x="2978" y="423"/>
                  </a:cubicBezTo>
                  <a:cubicBezTo>
                    <a:pt x="2997" y="423"/>
                    <a:pt x="3011" y="407"/>
                    <a:pt x="3015" y="388"/>
                  </a:cubicBezTo>
                  <a:cubicBezTo>
                    <a:pt x="3018" y="367"/>
                    <a:pt x="3001" y="346"/>
                    <a:pt x="2980" y="346"/>
                  </a:cubicBezTo>
                  <a:lnTo>
                    <a:pt x="46" y="1"/>
                  </a:ln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3593;p46">
              <a:extLst>
                <a:ext uri="{FF2B5EF4-FFF2-40B4-BE49-F238E27FC236}">
                  <a16:creationId xmlns:a16="http://schemas.microsoft.com/office/drawing/2014/main" id="{20423EC5-FD9C-44D7-9341-979A1A312255}"/>
                </a:ext>
              </a:extLst>
            </p:cNvPr>
            <p:cNvSpPr/>
            <p:nvPr/>
          </p:nvSpPr>
          <p:spPr>
            <a:xfrm>
              <a:off x="3773027" y="4374301"/>
              <a:ext cx="169413" cy="28983"/>
            </a:xfrm>
            <a:custGeom>
              <a:avLst/>
              <a:gdLst/>
              <a:ahLst/>
              <a:cxnLst/>
              <a:rect l="l" t="t" r="r" b="b"/>
              <a:pathLst>
                <a:path w="2718" h="465" extrusionOk="0">
                  <a:moveTo>
                    <a:pt x="44" y="1"/>
                  </a:moveTo>
                  <a:cubicBezTo>
                    <a:pt x="25" y="1"/>
                    <a:pt x="7" y="17"/>
                    <a:pt x="4" y="36"/>
                  </a:cubicBezTo>
                  <a:cubicBezTo>
                    <a:pt x="1" y="56"/>
                    <a:pt x="18" y="77"/>
                    <a:pt x="39" y="81"/>
                  </a:cubicBezTo>
                  <a:lnTo>
                    <a:pt x="2672" y="464"/>
                  </a:lnTo>
                  <a:cubicBezTo>
                    <a:pt x="2693" y="464"/>
                    <a:pt x="2710" y="450"/>
                    <a:pt x="2714" y="430"/>
                  </a:cubicBezTo>
                  <a:cubicBezTo>
                    <a:pt x="2717" y="409"/>
                    <a:pt x="2700" y="392"/>
                    <a:pt x="2683" y="388"/>
                  </a:cubicBezTo>
                  <a:lnTo>
                    <a:pt x="49" y="1"/>
                  </a:lnTo>
                  <a:cubicBezTo>
                    <a:pt x="47" y="1"/>
                    <a:pt x="45" y="1"/>
                    <a:pt x="4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3594;p46">
              <a:extLst>
                <a:ext uri="{FF2B5EF4-FFF2-40B4-BE49-F238E27FC236}">
                  <a16:creationId xmlns:a16="http://schemas.microsoft.com/office/drawing/2014/main" id="{35EADA0E-A917-4540-A69B-49E6BF5D04D2}"/>
                </a:ext>
              </a:extLst>
            </p:cNvPr>
            <p:cNvSpPr/>
            <p:nvPr/>
          </p:nvSpPr>
          <p:spPr>
            <a:xfrm>
              <a:off x="3795216" y="4326930"/>
              <a:ext cx="140118" cy="24683"/>
            </a:xfrm>
            <a:custGeom>
              <a:avLst/>
              <a:gdLst/>
              <a:ahLst/>
              <a:cxnLst/>
              <a:rect l="l" t="t" r="r" b="b"/>
              <a:pathLst>
                <a:path w="2248" h="396" extrusionOk="0">
                  <a:moveTo>
                    <a:pt x="43" y="0"/>
                  </a:moveTo>
                  <a:cubicBezTo>
                    <a:pt x="24" y="0"/>
                    <a:pt x="7" y="13"/>
                    <a:pt x="4" y="32"/>
                  </a:cubicBezTo>
                  <a:cubicBezTo>
                    <a:pt x="1" y="56"/>
                    <a:pt x="14" y="73"/>
                    <a:pt x="39" y="80"/>
                  </a:cubicBezTo>
                  <a:lnTo>
                    <a:pt x="2199" y="395"/>
                  </a:lnTo>
                  <a:cubicBezTo>
                    <a:pt x="2201" y="395"/>
                    <a:pt x="2203" y="395"/>
                    <a:pt x="2205" y="395"/>
                  </a:cubicBezTo>
                  <a:cubicBezTo>
                    <a:pt x="2224" y="395"/>
                    <a:pt x="2241" y="382"/>
                    <a:pt x="2244" y="360"/>
                  </a:cubicBezTo>
                  <a:cubicBezTo>
                    <a:pt x="2247" y="339"/>
                    <a:pt x="2230" y="319"/>
                    <a:pt x="2209" y="315"/>
                  </a:cubicBezTo>
                  <a:lnTo>
                    <a:pt x="49" y="1"/>
                  </a:lnTo>
                  <a:cubicBezTo>
                    <a:pt x="47" y="0"/>
                    <a:pt x="45" y="0"/>
                    <a:pt x="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3595;p46">
              <a:extLst>
                <a:ext uri="{FF2B5EF4-FFF2-40B4-BE49-F238E27FC236}">
                  <a16:creationId xmlns:a16="http://schemas.microsoft.com/office/drawing/2014/main" id="{2D17E943-B0AA-4D62-ABF2-44CFC3AA6C8E}"/>
                </a:ext>
              </a:extLst>
            </p:cNvPr>
            <p:cNvSpPr/>
            <p:nvPr/>
          </p:nvSpPr>
          <p:spPr>
            <a:xfrm>
              <a:off x="3816533" y="4291589"/>
              <a:ext cx="111695" cy="10658"/>
            </a:xfrm>
            <a:custGeom>
              <a:avLst/>
              <a:gdLst/>
              <a:ahLst/>
              <a:cxnLst/>
              <a:rect l="l" t="t" r="r" b="b"/>
              <a:pathLst>
                <a:path w="1792" h="171" extrusionOk="0">
                  <a:moveTo>
                    <a:pt x="84" y="1"/>
                  </a:moveTo>
                  <a:cubicBezTo>
                    <a:pt x="35" y="1"/>
                    <a:pt x="1" y="39"/>
                    <a:pt x="1" y="84"/>
                  </a:cubicBezTo>
                  <a:cubicBezTo>
                    <a:pt x="1" y="132"/>
                    <a:pt x="35" y="170"/>
                    <a:pt x="84" y="170"/>
                  </a:cubicBezTo>
                  <a:lnTo>
                    <a:pt x="1708" y="170"/>
                  </a:lnTo>
                  <a:cubicBezTo>
                    <a:pt x="1753" y="170"/>
                    <a:pt x="1791" y="132"/>
                    <a:pt x="1791" y="84"/>
                  </a:cubicBezTo>
                  <a:cubicBezTo>
                    <a:pt x="1791" y="39"/>
                    <a:pt x="1753" y="1"/>
                    <a:pt x="17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3596;p46">
              <a:extLst>
                <a:ext uri="{FF2B5EF4-FFF2-40B4-BE49-F238E27FC236}">
                  <a16:creationId xmlns:a16="http://schemas.microsoft.com/office/drawing/2014/main" id="{DA2E0BA8-6158-449F-AF42-E56CAC6F0050}"/>
                </a:ext>
              </a:extLst>
            </p:cNvPr>
            <p:cNvSpPr/>
            <p:nvPr/>
          </p:nvSpPr>
          <p:spPr>
            <a:xfrm>
              <a:off x="3753642" y="4465863"/>
              <a:ext cx="206873" cy="27924"/>
            </a:xfrm>
            <a:custGeom>
              <a:avLst/>
              <a:gdLst/>
              <a:ahLst/>
              <a:cxnLst/>
              <a:rect l="l" t="t" r="r" b="b"/>
              <a:pathLst>
                <a:path w="3319" h="448" extrusionOk="0">
                  <a:moveTo>
                    <a:pt x="91" y="1"/>
                  </a:moveTo>
                  <a:cubicBezTo>
                    <a:pt x="45" y="1"/>
                    <a:pt x="11" y="34"/>
                    <a:pt x="4" y="77"/>
                  </a:cubicBezTo>
                  <a:cubicBezTo>
                    <a:pt x="1" y="122"/>
                    <a:pt x="35" y="163"/>
                    <a:pt x="83" y="170"/>
                  </a:cubicBezTo>
                  <a:lnTo>
                    <a:pt x="3225" y="447"/>
                  </a:lnTo>
                  <a:cubicBezTo>
                    <a:pt x="3229" y="447"/>
                    <a:pt x="3233" y="448"/>
                    <a:pt x="3237" y="448"/>
                  </a:cubicBezTo>
                  <a:cubicBezTo>
                    <a:pt x="3277" y="448"/>
                    <a:pt x="3312" y="415"/>
                    <a:pt x="3315" y="371"/>
                  </a:cubicBezTo>
                  <a:cubicBezTo>
                    <a:pt x="3318" y="326"/>
                    <a:pt x="3284" y="284"/>
                    <a:pt x="3239" y="281"/>
                  </a:cubicBezTo>
                  <a:lnTo>
                    <a:pt x="97" y="1"/>
                  </a:lnTo>
                  <a:cubicBezTo>
                    <a:pt x="95" y="1"/>
                    <a:pt x="93" y="1"/>
                    <a:pt x="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3597;p46">
              <a:extLst>
                <a:ext uri="{FF2B5EF4-FFF2-40B4-BE49-F238E27FC236}">
                  <a16:creationId xmlns:a16="http://schemas.microsoft.com/office/drawing/2014/main" id="{7A7243C6-FF04-4466-83BF-7CA7B82FC7B1}"/>
                </a:ext>
              </a:extLst>
            </p:cNvPr>
            <p:cNvSpPr/>
            <p:nvPr/>
          </p:nvSpPr>
          <p:spPr>
            <a:xfrm>
              <a:off x="4233583" y="4100984"/>
              <a:ext cx="22501" cy="459746"/>
            </a:xfrm>
            <a:custGeom>
              <a:avLst/>
              <a:gdLst/>
              <a:ahLst/>
              <a:cxnLst/>
              <a:rect l="l" t="t" r="r" b="b"/>
              <a:pathLst>
                <a:path w="361" h="7376" extrusionOk="0">
                  <a:moveTo>
                    <a:pt x="181" y="0"/>
                  </a:moveTo>
                  <a:cubicBezTo>
                    <a:pt x="80" y="0"/>
                    <a:pt x="1" y="80"/>
                    <a:pt x="1" y="180"/>
                  </a:cubicBezTo>
                  <a:lnTo>
                    <a:pt x="1" y="7196"/>
                  </a:lnTo>
                  <a:cubicBezTo>
                    <a:pt x="1" y="7296"/>
                    <a:pt x="80" y="7376"/>
                    <a:pt x="181" y="7376"/>
                  </a:cubicBezTo>
                  <a:cubicBezTo>
                    <a:pt x="281" y="7376"/>
                    <a:pt x="360" y="7296"/>
                    <a:pt x="360" y="7196"/>
                  </a:cubicBezTo>
                  <a:lnTo>
                    <a:pt x="360" y="180"/>
                  </a:lnTo>
                  <a:cubicBezTo>
                    <a:pt x="360" y="80"/>
                    <a:pt x="281" y="0"/>
                    <a:pt x="1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3598;p46">
              <a:extLst>
                <a:ext uri="{FF2B5EF4-FFF2-40B4-BE49-F238E27FC236}">
                  <a16:creationId xmlns:a16="http://schemas.microsoft.com/office/drawing/2014/main" id="{136AAF1F-5D96-4947-89E6-52AD66FC991C}"/>
                </a:ext>
              </a:extLst>
            </p:cNvPr>
            <p:cNvSpPr/>
            <p:nvPr/>
          </p:nvSpPr>
          <p:spPr>
            <a:xfrm>
              <a:off x="4044038" y="4192297"/>
              <a:ext cx="286593" cy="302924"/>
            </a:xfrm>
            <a:custGeom>
              <a:avLst/>
              <a:gdLst/>
              <a:ahLst/>
              <a:cxnLst/>
              <a:rect l="l" t="t" r="r" b="b"/>
              <a:pathLst>
                <a:path w="4598" h="4860" extrusionOk="0">
                  <a:moveTo>
                    <a:pt x="3771" y="1"/>
                  </a:moveTo>
                  <a:lnTo>
                    <a:pt x="1549" y="25"/>
                  </a:lnTo>
                  <a:lnTo>
                    <a:pt x="954" y="827"/>
                  </a:lnTo>
                  <a:lnTo>
                    <a:pt x="388" y="2015"/>
                  </a:lnTo>
                  <a:lnTo>
                    <a:pt x="153" y="3308"/>
                  </a:lnTo>
                  <a:lnTo>
                    <a:pt x="0" y="4418"/>
                  </a:lnTo>
                  <a:lnTo>
                    <a:pt x="4597" y="48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3599;p46">
              <a:extLst>
                <a:ext uri="{FF2B5EF4-FFF2-40B4-BE49-F238E27FC236}">
                  <a16:creationId xmlns:a16="http://schemas.microsoft.com/office/drawing/2014/main" id="{32AC5611-268C-42FD-835F-8099DDDFCDFB}"/>
                </a:ext>
              </a:extLst>
            </p:cNvPr>
            <p:cNvSpPr/>
            <p:nvPr/>
          </p:nvSpPr>
          <p:spPr>
            <a:xfrm>
              <a:off x="4042542" y="4394745"/>
              <a:ext cx="286531" cy="38645"/>
            </a:xfrm>
            <a:custGeom>
              <a:avLst/>
              <a:gdLst/>
              <a:ahLst/>
              <a:cxnLst/>
              <a:rect l="l" t="t" r="r" b="b"/>
              <a:pathLst>
                <a:path w="4597" h="620" extrusionOk="0">
                  <a:moveTo>
                    <a:pt x="40" y="1"/>
                  </a:moveTo>
                  <a:cubicBezTo>
                    <a:pt x="22" y="1"/>
                    <a:pt x="7" y="17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552" y="620"/>
                  </a:lnTo>
                  <a:cubicBezTo>
                    <a:pt x="4573" y="620"/>
                    <a:pt x="4594" y="606"/>
                    <a:pt x="4594" y="582"/>
                  </a:cubicBezTo>
                  <a:cubicBezTo>
                    <a:pt x="4597" y="561"/>
                    <a:pt x="4580" y="544"/>
                    <a:pt x="4559" y="541"/>
                  </a:cubicBezTo>
                  <a:lnTo>
                    <a:pt x="45" y="1"/>
                  </a:ln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3600;p46">
              <a:extLst>
                <a:ext uri="{FF2B5EF4-FFF2-40B4-BE49-F238E27FC236}">
                  <a16:creationId xmlns:a16="http://schemas.microsoft.com/office/drawing/2014/main" id="{3BAF004E-163C-489E-B241-95BA85B1A72F}"/>
                </a:ext>
              </a:extLst>
            </p:cNvPr>
            <p:cNvSpPr/>
            <p:nvPr/>
          </p:nvSpPr>
          <p:spPr>
            <a:xfrm>
              <a:off x="4089040" y="4240977"/>
              <a:ext cx="215475" cy="40390"/>
            </a:xfrm>
            <a:custGeom>
              <a:avLst/>
              <a:gdLst/>
              <a:ahLst/>
              <a:cxnLst/>
              <a:rect l="l" t="t" r="r" b="b"/>
              <a:pathLst>
                <a:path w="3457" h="648" extrusionOk="0">
                  <a:moveTo>
                    <a:pt x="45" y="0"/>
                  </a:moveTo>
                  <a:cubicBezTo>
                    <a:pt x="24" y="0"/>
                    <a:pt x="7" y="13"/>
                    <a:pt x="4" y="35"/>
                  </a:cubicBezTo>
                  <a:cubicBezTo>
                    <a:pt x="1" y="56"/>
                    <a:pt x="18" y="77"/>
                    <a:pt x="39" y="80"/>
                  </a:cubicBezTo>
                  <a:lnTo>
                    <a:pt x="3405" y="647"/>
                  </a:lnTo>
                  <a:cubicBezTo>
                    <a:pt x="3408" y="647"/>
                    <a:pt x="3410" y="647"/>
                    <a:pt x="3412" y="647"/>
                  </a:cubicBezTo>
                  <a:cubicBezTo>
                    <a:pt x="3433" y="647"/>
                    <a:pt x="3447" y="634"/>
                    <a:pt x="3454" y="612"/>
                  </a:cubicBezTo>
                  <a:cubicBezTo>
                    <a:pt x="3457" y="592"/>
                    <a:pt x="3440" y="571"/>
                    <a:pt x="3419" y="567"/>
                  </a:cubicBezTo>
                  <a:lnTo>
                    <a:pt x="53" y="1"/>
                  </a:lnTo>
                  <a:cubicBezTo>
                    <a:pt x="50" y="0"/>
                    <a:pt x="48" y="0"/>
                    <a:pt x="4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3601;p46">
              <a:extLst>
                <a:ext uri="{FF2B5EF4-FFF2-40B4-BE49-F238E27FC236}">
                  <a16:creationId xmlns:a16="http://schemas.microsoft.com/office/drawing/2014/main" id="{A19511F5-A7DD-40B8-9695-3C9C0D347FB0}"/>
                </a:ext>
              </a:extLst>
            </p:cNvPr>
            <p:cNvSpPr/>
            <p:nvPr/>
          </p:nvSpPr>
          <p:spPr>
            <a:xfrm>
              <a:off x="4054821" y="4316770"/>
              <a:ext cx="263282" cy="45314"/>
            </a:xfrm>
            <a:custGeom>
              <a:avLst/>
              <a:gdLst/>
              <a:ahLst/>
              <a:cxnLst/>
              <a:rect l="l" t="t" r="r" b="b"/>
              <a:pathLst>
                <a:path w="4224" h="727" extrusionOk="0">
                  <a:moveTo>
                    <a:pt x="45" y="1"/>
                  </a:moveTo>
                  <a:cubicBezTo>
                    <a:pt x="24" y="1"/>
                    <a:pt x="7" y="14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175" y="727"/>
                  </a:lnTo>
                  <a:cubicBezTo>
                    <a:pt x="4196" y="727"/>
                    <a:pt x="4217" y="713"/>
                    <a:pt x="4220" y="692"/>
                  </a:cubicBezTo>
                  <a:cubicBezTo>
                    <a:pt x="4224" y="668"/>
                    <a:pt x="4206" y="651"/>
                    <a:pt x="4186" y="648"/>
                  </a:cubicBezTo>
                  <a:lnTo>
                    <a:pt x="52" y="1"/>
                  </a:lnTo>
                  <a:cubicBezTo>
                    <a:pt x="50" y="1"/>
                    <a:pt x="47" y="1"/>
                    <a:pt x="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3602;p46">
              <a:extLst>
                <a:ext uri="{FF2B5EF4-FFF2-40B4-BE49-F238E27FC236}">
                  <a16:creationId xmlns:a16="http://schemas.microsoft.com/office/drawing/2014/main" id="{71D8A8DB-0A8B-4726-8447-1EEC7058BC9F}"/>
                </a:ext>
              </a:extLst>
            </p:cNvPr>
            <p:cNvSpPr/>
            <p:nvPr/>
          </p:nvSpPr>
          <p:spPr>
            <a:xfrm>
              <a:off x="4125254" y="4185628"/>
              <a:ext cx="166359" cy="10596"/>
            </a:xfrm>
            <a:custGeom>
              <a:avLst/>
              <a:gdLst/>
              <a:ahLst/>
              <a:cxnLst/>
              <a:rect l="l" t="t" r="r" b="b"/>
              <a:pathLst>
                <a:path w="2669" h="170" extrusionOk="0">
                  <a:moveTo>
                    <a:pt x="87" y="0"/>
                  </a:moveTo>
                  <a:cubicBezTo>
                    <a:pt x="38" y="0"/>
                    <a:pt x="0" y="38"/>
                    <a:pt x="0" y="83"/>
                  </a:cubicBezTo>
                  <a:cubicBezTo>
                    <a:pt x="0" y="132"/>
                    <a:pt x="38" y="170"/>
                    <a:pt x="87" y="170"/>
                  </a:cubicBezTo>
                  <a:lnTo>
                    <a:pt x="2586" y="170"/>
                  </a:lnTo>
                  <a:cubicBezTo>
                    <a:pt x="2631" y="166"/>
                    <a:pt x="2669" y="132"/>
                    <a:pt x="2669" y="83"/>
                  </a:cubicBezTo>
                  <a:cubicBezTo>
                    <a:pt x="2669" y="38"/>
                    <a:pt x="2631" y="0"/>
                    <a:pt x="25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3603;p46">
              <a:extLst>
                <a:ext uri="{FF2B5EF4-FFF2-40B4-BE49-F238E27FC236}">
                  <a16:creationId xmlns:a16="http://schemas.microsoft.com/office/drawing/2014/main" id="{492BBF64-D3CD-4117-9801-431903408F1B}"/>
                </a:ext>
              </a:extLst>
            </p:cNvPr>
            <p:cNvSpPr/>
            <p:nvPr/>
          </p:nvSpPr>
          <p:spPr>
            <a:xfrm>
              <a:off x="4031572" y="4461750"/>
              <a:ext cx="315390" cy="38458"/>
            </a:xfrm>
            <a:custGeom>
              <a:avLst/>
              <a:gdLst/>
              <a:ahLst/>
              <a:cxnLst/>
              <a:rect l="l" t="t" r="r" b="b"/>
              <a:pathLst>
                <a:path w="5060" h="617" extrusionOk="0">
                  <a:moveTo>
                    <a:pt x="87" y="1"/>
                  </a:moveTo>
                  <a:cubicBezTo>
                    <a:pt x="45" y="1"/>
                    <a:pt x="7" y="35"/>
                    <a:pt x="3" y="81"/>
                  </a:cubicBezTo>
                  <a:cubicBezTo>
                    <a:pt x="0" y="126"/>
                    <a:pt x="35" y="167"/>
                    <a:pt x="80" y="171"/>
                  </a:cubicBezTo>
                  <a:lnTo>
                    <a:pt x="4967" y="616"/>
                  </a:lnTo>
                  <a:cubicBezTo>
                    <a:pt x="4969" y="617"/>
                    <a:pt x="4971" y="617"/>
                    <a:pt x="4973" y="617"/>
                  </a:cubicBezTo>
                  <a:cubicBezTo>
                    <a:pt x="5016" y="617"/>
                    <a:pt x="5053" y="586"/>
                    <a:pt x="5056" y="540"/>
                  </a:cubicBezTo>
                  <a:cubicBezTo>
                    <a:pt x="5060" y="495"/>
                    <a:pt x="5029" y="454"/>
                    <a:pt x="4980" y="451"/>
                  </a:cubicBezTo>
                  <a:lnTo>
                    <a:pt x="93" y="1"/>
                  </a:lnTo>
                  <a:cubicBezTo>
                    <a:pt x="91" y="1"/>
                    <a:pt x="89" y="1"/>
                    <a:pt x="8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3604;p46">
              <a:extLst>
                <a:ext uri="{FF2B5EF4-FFF2-40B4-BE49-F238E27FC236}">
                  <a16:creationId xmlns:a16="http://schemas.microsoft.com/office/drawing/2014/main" id="{50CA4FA1-0FF4-482D-A7AB-94DCB5CD2C8F}"/>
                </a:ext>
              </a:extLst>
            </p:cNvPr>
            <p:cNvSpPr/>
            <p:nvPr/>
          </p:nvSpPr>
          <p:spPr>
            <a:xfrm>
              <a:off x="3955716" y="4516538"/>
              <a:ext cx="537783" cy="95677"/>
            </a:xfrm>
            <a:custGeom>
              <a:avLst/>
              <a:gdLst/>
              <a:ahLst/>
              <a:cxnLst/>
              <a:rect l="l" t="t" r="r" b="b"/>
              <a:pathLst>
                <a:path w="8628" h="1535" extrusionOk="0">
                  <a:moveTo>
                    <a:pt x="0" y="0"/>
                  </a:moveTo>
                  <a:lnTo>
                    <a:pt x="0" y="1535"/>
                  </a:lnTo>
                  <a:lnTo>
                    <a:pt x="8627" y="1535"/>
                  </a:lnTo>
                  <a:lnTo>
                    <a:pt x="862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3605;p46">
              <a:extLst>
                <a:ext uri="{FF2B5EF4-FFF2-40B4-BE49-F238E27FC236}">
                  <a16:creationId xmlns:a16="http://schemas.microsoft.com/office/drawing/2014/main" id="{63B078BC-CC3B-4657-9CB2-AC3FD75A2B88}"/>
                </a:ext>
              </a:extLst>
            </p:cNvPr>
            <p:cNvSpPr/>
            <p:nvPr/>
          </p:nvSpPr>
          <p:spPr>
            <a:xfrm>
              <a:off x="3778636" y="4542592"/>
              <a:ext cx="328604" cy="59712"/>
            </a:xfrm>
            <a:custGeom>
              <a:avLst/>
              <a:gdLst/>
              <a:ahLst/>
              <a:cxnLst/>
              <a:rect l="l" t="t" r="r" b="b"/>
              <a:pathLst>
                <a:path w="5272" h="958" extrusionOk="0">
                  <a:moveTo>
                    <a:pt x="101" y="0"/>
                  </a:moveTo>
                  <a:cubicBezTo>
                    <a:pt x="45" y="0"/>
                    <a:pt x="0" y="42"/>
                    <a:pt x="0" y="97"/>
                  </a:cubicBezTo>
                  <a:lnTo>
                    <a:pt x="0" y="958"/>
                  </a:lnTo>
                  <a:lnTo>
                    <a:pt x="5271" y="958"/>
                  </a:lnTo>
                  <a:lnTo>
                    <a:pt x="52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3606;p46">
              <a:extLst>
                <a:ext uri="{FF2B5EF4-FFF2-40B4-BE49-F238E27FC236}">
                  <a16:creationId xmlns:a16="http://schemas.microsoft.com/office/drawing/2014/main" id="{D69FF5DB-BF21-4A8D-B0C5-ECE9847CE007}"/>
                </a:ext>
              </a:extLst>
            </p:cNvPr>
            <p:cNvSpPr/>
            <p:nvPr/>
          </p:nvSpPr>
          <p:spPr>
            <a:xfrm>
              <a:off x="3933526" y="4508746"/>
              <a:ext cx="582349" cy="17951"/>
            </a:xfrm>
            <a:custGeom>
              <a:avLst/>
              <a:gdLst/>
              <a:ahLst/>
              <a:cxnLst/>
              <a:rect l="l" t="t" r="r" b="b"/>
              <a:pathLst>
                <a:path w="9343" h="288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8"/>
                    <a:pt x="142" y="288"/>
                  </a:cubicBezTo>
                  <a:lnTo>
                    <a:pt x="9201" y="288"/>
                  </a:lnTo>
                  <a:cubicBezTo>
                    <a:pt x="9277" y="288"/>
                    <a:pt x="9343" y="222"/>
                    <a:pt x="9343" y="142"/>
                  </a:cubicBezTo>
                  <a:cubicBezTo>
                    <a:pt x="9343" y="63"/>
                    <a:pt x="9277" y="1"/>
                    <a:pt x="92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3607;p46">
              <a:extLst>
                <a:ext uri="{FF2B5EF4-FFF2-40B4-BE49-F238E27FC236}">
                  <a16:creationId xmlns:a16="http://schemas.microsoft.com/office/drawing/2014/main" id="{E3152CAD-B5CE-4DF4-B5EE-D2520B7DB312}"/>
                </a:ext>
              </a:extLst>
            </p:cNvPr>
            <p:cNvSpPr/>
            <p:nvPr/>
          </p:nvSpPr>
          <p:spPr>
            <a:xfrm>
              <a:off x="4399942" y="4551380"/>
              <a:ext cx="70059" cy="31539"/>
            </a:xfrm>
            <a:custGeom>
              <a:avLst/>
              <a:gdLst/>
              <a:ahLst/>
              <a:cxnLst/>
              <a:rect l="l" t="t" r="r" b="b"/>
              <a:pathLst>
                <a:path w="1124" h="506" extrusionOk="0">
                  <a:moveTo>
                    <a:pt x="0" y="1"/>
                  </a:moveTo>
                  <a:lnTo>
                    <a:pt x="0" y="506"/>
                  </a:lnTo>
                  <a:lnTo>
                    <a:pt x="1123" y="506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3608;p46">
              <a:extLst>
                <a:ext uri="{FF2B5EF4-FFF2-40B4-BE49-F238E27FC236}">
                  <a16:creationId xmlns:a16="http://schemas.microsoft.com/office/drawing/2014/main" id="{C330CE5D-F2C4-49F2-A2B8-E1D1D02F78FA}"/>
                </a:ext>
              </a:extLst>
            </p:cNvPr>
            <p:cNvSpPr/>
            <p:nvPr/>
          </p:nvSpPr>
          <p:spPr>
            <a:xfrm>
              <a:off x="4307257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8" y="50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3609;p46">
              <a:extLst>
                <a:ext uri="{FF2B5EF4-FFF2-40B4-BE49-F238E27FC236}">
                  <a16:creationId xmlns:a16="http://schemas.microsoft.com/office/drawing/2014/main" id="{4B933B90-63A5-4439-B71E-BF38A4E67CDA}"/>
                </a:ext>
              </a:extLst>
            </p:cNvPr>
            <p:cNvSpPr/>
            <p:nvPr/>
          </p:nvSpPr>
          <p:spPr>
            <a:xfrm>
              <a:off x="4214635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3610;p46">
              <a:extLst>
                <a:ext uri="{FF2B5EF4-FFF2-40B4-BE49-F238E27FC236}">
                  <a16:creationId xmlns:a16="http://schemas.microsoft.com/office/drawing/2014/main" id="{64A7C116-4D66-4ADC-802A-ECC94F002B89}"/>
                </a:ext>
              </a:extLst>
            </p:cNvPr>
            <p:cNvSpPr/>
            <p:nvPr/>
          </p:nvSpPr>
          <p:spPr>
            <a:xfrm>
              <a:off x="4122012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3611;p46">
              <a:extLst>
                <a:ext uri="{FF2B5EF4-FFF2-40B4-BE49-F238E27FC236}">
                  <a16:creationId xmlns:a16="http://schemas.microsoft.com/office/drawing/2014/main" id="{5818EA0E-5C83-4BF4-9B3E-EBD79AE91292}"/>
                </a:ext>
              </a:extLst>
            </p:cNvPr>
            <p:cNvSpPr/>
            <p:nvPr/>
          </p:nvSpPr>
          <p:spPr>
            <a:xfrm>
              <a:off x="4541867" y="4561976"/>
              <a:ext cx="152397" cy="119424"/>
            </a:xfrm>
            <a:custGeom>
              <a:avLst/>
              <a:gdLst/>
              <a:ahLst/>
              <a:cxnLst/>
              <a:rect l="l" t="t" r="r" b="b"/>
              <a:pathLst>
                <a:path w="2445" h="1916" extrusionOk="0">
                  <a:moveTo>
                    <a:pt x="453" y="0"/>
                  </a:moveTo>
                  <a:cubicBezTo>
                    <a:pt x="201" y="0"/>
                    <a:pt x="1" y="204"/>
                    <a:pt x="8" y="457"/>
                  </a:cubicBezTo>
                  <a:lnTo>
                    <a:pt x="46" y="1915"/>
                  </a:lnTo>
                  <a:lnTo>
                    <a:pt x="1241" y="1915"/>
                  </a:lnTo>
                  <a:lnTo>
                    <a:pt x="2375" y="235"/>
                  </a:lnTo>
                  <a:cubicBezTo>
                    <a:pt x="2444" y="135"/>
                    <a:pt x="2372" y="0"/>
                    <a:pt x="22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3612;p46">
              <a:extLst>
                <a:ext uri="{FF2B5EF4-FFF2-40B4-BE49-F238E27FC236}">
                  <a16:creationId xmlns:a16="http://schemas.microsoft.com/office/drawing/2014/main" id="{CBAF3815-E29D-48A4-A1CB-F13B8D0167C0}"/>
                </a:ext>
              </a:extLst>
            </p:cNvPr>
            <p:cNvSpPr/>
            <p:nvPr/>
          </p:nvSpPr>
          <p:spPr>
            <a:xfrm>
              <a:off x="3778636" y="4599250"/>
              <a:ext cx="895994" cy="119611"/>
            </a:xfrm>
            <a:custGeom>
              <a:avLst/>
              <a:gdLst/>
              <a:ahLst/>
              <a:cxnLst/>
              <a:rect l="l" t="t" r="r" b="b"/>
              <a:pathLst>
                <a:path w="14375" h="1919" extrusionOk="0">
                  <a:moveTo>
                    <a:pt x="0" y="0"/>
                  </a:moveTo>
                  <a:lnTo>
                    <a:pt x="1131" y="1673"/>
                  </a:lnTo>
                  <a:cubicBezTo>
                    <a:pt x="1231" y="1825"/>
                    <a:pt x="1404" y="1918"/>
                    <a:pt x="1590" y="1918"/>
                  </a:cubicBezTo>
                  <a:lnTo>
                    <a:pt x="12785" y="1918"/>
                  </a:lnTo>
                  <a:cubicBezTo>
                    <a:pt x="12972" y="1918"/>
                    <a:pt x="13144" y="1825"/>
                    <a:pt x="13248" y="1673"/>
                  </a:cubicBezTo>
                  <a:lnTo>
                    <a:pt x="1437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3613;p46">
              <a:extLst>
                <a:ext uri="{FF2B5EF4-FFF2-40B4-BE49-F238E27FC236}">
                  <a16:creationId xmlns:a16="http://schemas.microsoft.com/office/drawing/2014/main" id="{1C28AAC2-03E5-4BBF-96C5-FBBCBFE491DB}"/>
                </a:ext>
              </a:extLst>
            </p:cNvPr>
            <p:cNvSpPr/>
            <p:nvPr/>
          </p:nvSpPr>
          <p:spPr>
            <a:xfrm>
              <a:off x="3815660" y="4653975"/>
              <a:ext cx="821946" cy="64886"/>
            </a:xfrm>
            <a:custGeom>
              <a:avLst/>
              <a:gdLst/>
              <a:ahLst/>
              <a:cxnLst/>
              <a:rect l="l" t="t" r="r" b="b"/>
              <a:pathLst>
                <a:path w="13187" h="1041" extrusionOk="0">
                  <a:moveTo>
                    <a:pt x="1" y="0"/>
                  </a:moveTo>
                  <a:lnTo>
                    <a:pt x="537" y="795"/>
                  </a:lnTo>
                  <a:cubicBezTo>
                    <a:pt x="637" y="947"/>
                    <a:pt x="810" y="1040"/>
                    <a:pt x="996" y="1040"/>
                  </a:cubicBezTo>
                  <a:lnTo>
                    <a:pt x="12191" y="1040"/>
                  </a:lnTo>
                  <a:cubicBezTo>
                    <a:pt x="12378" y="1040"/>
                    <a:pt x="12550" y="947"/>
                    <a:pt x="12651" y="795"/>
                  </a:cubicBezTo>
                  <a:lnTo>
                    <a:pt x="1318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3614;p46">
              <a:extLst>
                <a:ext uri="{FF2B5EF4-FFF2-40B4-BE49-F238E27FC236}">
                  <a16:creationId xmlns:a16="http://schemas.microsoft.com/office/drawing/2014/main" id="{7D20AFA2-0E6C-4FC1-BDD3-66797C46D988}"/>
                </a:ext>
              </a:extLst>
            </p:cNvPr>
            <p:cNvSpPr/>
            <p:nvPr/>
          </p:nvSpPr>
          <p:spPr>
            <a:xfrm>
              <a:off x="3823015" y="4664945"/>
              <a:ext cx="807236" cy="53915"/>
            </a:xfrm>
            <a:custGeom>
              <a:avLst/>
              <a:gdLst/>
              <a:ahLst/>
              <a:cxnLst/>
              <a:rect l="l" t="t" r="r" b="b"/>
              <a:pathLst>
                <a:path w="12951" h="865" extrusionOk="0">
                  <a:moveTo>
                    <a:pt x="0" y="0"/>
                  </a:moveTo>
                  <a:lnTo>
                    <a:pt x="419" y="619"/>
                  </a:lnTo>
                  <a:cubicBezTo>
                    <a:pt x="519" y="771"/>
                    <a:pt x="692" y="864"/>
                    <a:pt x="878" y="864"/>
                  </a:cubicBezTo>
                  <a:lnTo>
                    <a:pt x="12073" y="864"/>
                  </a:lnTo>
                  <a:cubicBezTo>
                    <a:pt x="12260" y="864"/>
                    <a:pt x="12432" y="771"/>
                    <a:pt x="12536" y="619"/>
                  </a:cubicBezTo>
                  <a:lnTo>
                    <a:pt x="1295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3615;p46">
              <a:extLst>
                <a:ext uri="{FF2B5EF4-FFF2-40B4-BE49-F238E27FC236}">
                  <a16:creationId xmlns:a16="http://schemas.microsoft.com/office/drawing/2014/main" id="{08AD5959-6934-4B59-8D17-87D79A26E419}"/>
                </a:ext>
              </a:extLst>
            </p:cNvPr>
            <p:cNvSpPr/>
            <p:nvPr/>
          </p:nvSpPr>
          <p:spPr>
            <a:xfrm>
              <a:off x="4509580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301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7" y="478"/>
                    <a:pt x="840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3616;p46">
              <a:extLst>
                <a:ext uri="{FF2B5EF4-FFF2-40B4-BE49-F238E27FC236}">
                  <a16:creationId xmlns:a16="http://schemas.microsoft.com/office/drawing/2014/main" id="{2875B40F-45D0-4A03-A6BC-8A1525020055}"/>
                </a:ext>
              </a:extLst>
            </p:cNvPr>
            <p:cNvSpPr/>
            <p:nvPr/>
          </p:nvSpPr>
          <p:spPr>
            <a:xfrm>
              <a:off x="4428988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3617;p46">
              <a:extLst>
                <a:ext uri="{FF2B5EF4-FFF2-40B4-BE49-F238E27FC236}">
                  <a16:creationId xmlns:a16="http://schemas.microsoft.com/office/drawing/2014/main" id="{D130AF16-83CD-4DF5-BE70-86F089EB53A5}"/>
                </a:ext>
              </a:extLst>
            </p:cNvPr>
            <p:cNvSpPr/>
            <p:nvPr/>
          </p:nvSpPr>
          <p:spPr>
            <a:xfrm>
              <a:off x="4253716" y="4630228"/>
              <a:ext cx="64636" cy="55287"/>
            </a:xfrm>
            <a:custGeom>
              <a:avLst/>
              <a:gdLst/>
              <a:ahLst/>
              <a:cxnLst/>
              <a:rect l="l" t="t" r="r" b="b"/>
              <a:pathLst>
                <a:path w="1037" h="887" extrusionOk="0">
                  <a:moveTo>
                    <a:pt x="446" y="184"/>
                  </a:moveTo>
                  <a:cubicBezTo>
                    <a:pt x="509" y="184"/>
                    <a:pt x="575" y="208"/>
                    <a:pt x="628" y="260"/>
                  </a:cubicBezTo>
                  <a:cubicBezTo>
                    <a:pt x="791" y="423"/>
                    <a:pt x="673" y="703"/>
                    <a:pt x="445" y="703"/>
                  </a:cubicBezTo>
                  <a:cubicBezTo>
                    <a:pt x="300" y="703"/>
                    <a:pt x="186" y="585"/>
                    <a:pt x="186" y="443"/>
                  </a:cubicBezTo>
                  <a:cubicBezTo>
                    <a:pt x="186" y="287"/>
                    <a:pt x="312" y="184"/>
                    <a:pt x="446" y="184"/>
                  </a:cubicBezTo>
                  <a:close/>
                  <a:moveTo>
                    <a:pt x="445" y="1"/>
                  </a:moveTo>
                  <a:cubicBezTo>
                    <a:pt x="200" y="1"/>
                    <a:pt x="3" y="198"/>
                    <a:pt x="3" y="443"/>
                  </a:cubicBezTo>
                  <a:cubicBezTo>
                    <a:pt x="0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6" y="758"/>
                  </a:cubicBezTo>
                  <a:cubicBezTo>
                    <a:pt x="1036" y="478"/>
                    <a:pt x="839" y="1"/>
                    <a:pt x="4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3618;p46">
              <a:extLst>
                <a:ext uri="{FF2B5EF4-FFF2-40B4-BE49-F238E27FC236}">
                  <a16:creationId xmlns:a16="http://schemas.microsoft.com/office/drawing/2014/main" id="{12DC7518-24EA-4171-9D37-FF30242BAE66}"/>
                </a:ext>
              </a:extLst>
            </p:cNvPr>
            <p:cNvSpPr/>
            <p:nvPr/>
          </p:nvSpPr>
          <p:spPr>
            <a:xfrm>
              <a:off x="4173061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92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7" y="1"/>
                  </a:moveTo>
                  <a:cubicBezTo>
                    <a:pt x="201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3619;p46">
              <a:extLst>
                <a:ext uri="{FF2B5EF4-FFF2-40B4-BE49-F238E27FC236}">
                  <a16:creationId xmlns:a16="http://schemas.microsoft.com/office/drawing/2014/main" id="{E3C12A93-107B-4124-BF22-85196E9468F0}"/>
                </a:ext>
              </a:extLst>
            </p:cNvPr>
            <p:cNvSpPr/>
            <p:nvPr/>
          </p:nvSpPr>
          <p:spPr>
            <a:xfrm>
              <a:off x="3997913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2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8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3620;p46">
              <a:extLst>
                <a:ext uri="{FF2B5EF4-FFF2-40B4-BE49-F238E27FC236}">
                  <a16:creationId xmlns:a16="http://schemas.microsoft.com/office/drawing/2014/main" id="{C2C2CBD6-59D0-4A73-A1E3-4504823D573F}"/>
                </a:ext>
              </a:extLst>
            </p:cNvPr>
            <p:cNvSpPr/>
            <p:nvPr/>
          </p:nvSpPr>
          <p:spPr>
            <a:xfrm>
              <a:off x="3917383" y="4630228"/>
              <a:ext cx="64449" cy="55287"/>
            </a:xfrm>
            <a:custGeom>
              <a:avLst/>
              <a:gdLst/>
              <a:ahLst/>
              <a:cxnLst/>
              <a:rect l="l" t="t" r="r" b="b"/>
              <a:pathLst>
                <a:path w="1034" h="887" extrusionOk="0">
                  <a:moveTo>
                    <a:pt x="444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297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4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4" y="478"/>
                    <a:pt x="837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3621;p46">
              <a:extLst>
                <a:ext uri="{FF2B5EF4-FFF2-40B4-BE49-F238E27FC236}">
                  <a16:creationId xmlns:a16="http://schemas.microsoft.com/office/drawing/2014/main" id="{8C374EEC-F40C-47A1-8B99-01E6B05768AB}"/>
                </a:ext>
              </a:extLst>
            </p:cNvPr>
            <p:cNvSpPr/>
            <p:nvPr/>
          </p:nvSpPr>
          <p:spPr>
            <a:xfrm>
              <a:off x="3478330" y="4616266"/>
              <a:ext cx="119611" cy="102408"/>
            </a:xfrm>
            <a:custGeom>
              <a:avLst/>
              <a:gdLst/>
              <a:ahLst/>
              <a:cxnLst/>
              <a:rect l="l" t="t" r="r" b="b"/>
              <a:pathLst>
                <a:path w="1919" h="1643" extrusionOk="0">
                  <a:moveTo>
                    <a:pt x="1100" y="0"/>
                  </a:moveTo>
                  <a:cubicBezTo>
                    <a:pt x="367" y="0"/>
                    <a:pt x="1" y="882"/>
                    <a:pt x="519" y="1400"/>
                  </a:cubicBezTo>
                  <a:cubicBezTo>
                    <a:pt x="686" y="1568"/>
                    <a:pt x="891" y="1643"/>
                    <a:pt x="1093" y="1643"/>
                  </a:cubicBezTo>
                  <a:cubicBezTo>
                    <a:pt x="1514" y="1643"/>
                    <a:pt x="1919" y="1315"/>
                    <a:pt x="1919" y="819"/>
                  </a:cubicBezTo>
                  <a:cubicBezTo>
                    <a:pt x="1919" y="367"/>
                    <a:pt x="1552" y="0"/>
                    <a:pt x="11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3622;p46">
              <a:extLst>
                <a:ext uri="{FF2B5EF4-FFF2-40B4-BE49-F238E27FC236}">
                  <a16:creationId xmlns:a16="http://schemas.microsoft.com/office/drawing/2014/main" id="{D6EA9009-59A7-40C4-BF9F-2315109396FD}"/>
                </a:ext>
              </a:extLst>
            </p:cNvPr>
            <p:cNvSpPr/>
            <p:nvPr/>
          </p:nvSpPr>
          <p:spPr>
            <a:xfrm>
              <a:off x="3633470" y="4691872"/>
              <a:ext cx="63390" cy="32162"/>
            </a:xfrm>
            <a:custGeom>
              <a:avLst/>
              <a:gdLst/>
              <a:ahLst/>
              <a:cxnLst/>
              <a:rect l="l" t="t" r="r" b="b"/>
              <a:pathLst>
                <a:path w="1017" h="516" extrusionOk="0">
                  <a:moveTo>
                    <a:pt x="508" y="0"/>
                  </a:moveTo>
                  <a:cubicBezTo>
                    <a:pt x="228" y="0"/>
                    <a:pt x="0" y="225"/>
                    <a:pt x="0" y="508"/>
                  </a:cubicBezTo>
                  <a:lnTo>
                    <a:pt x="0" y="515"/>
                  </a:lnTo>
                  <a:lnTo>
                    <a:pt x="1016" y="515"/>
                  </a:lnTo>
                  <a:lnTo>
                    <a:pt x="1016" y="508"/>
                  </a:lnTo>
                  <a:cubicBezTo>
                    <a:pt x="1016" y="225"/>
                    <a:pt x="788" y="0"/>
                    <a:pt x="50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3623;p46">
              <a:extLst>
                <a:ext uri="{FF2B5EF4-FFF2-40B4-BE49-F238E27FC236}">
                  <a16:creationId xmlns:a16="http://schemas.microsoft.com/office/drawing/2014/main" id="{69728783-D571-4663-809B-81368FEF2C3C}"/>
                </a:ext>
              </a:extLst>
            </p:cNvPr>
            <p:cNvSpPr/>
            <p:nvPr/>
          </p:nvSpPr>
          <p:spPr>
            <a:xfrm>
              <a:off x="3464556" y="4698978"/>
              <a:ext cx="216098" cy="24807"/>
            </a:xfrm>
            <a:custGeom>
              <a:avLst/>
              <a:gdLst/>
              <a:ahLst/>
              <a:cxnLst/>
              <a:rect l="l" t="t" r="r" b="b"/>
              <a:pathLst>
                <a:path w="3467" h="398" extrusionOk="0">
                  <a:moveTo>
                    <a:pt x="0" y="0"/>
                  </a:moveTo>
                  <a:lnTo>
                    <a:pt x="0" y="398"/>
                  </a:lnTo>
                  <a:lnTo>
                    <a:pt x="3467" y="398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3624;p46">
              <a:extLst>
                <a:ext uri="{FF2B5EF4-FFF2-40B4-BE49-F238E27FC236}">
                  <a16:creationId xmlns:a16="http://schemas.microsoft.com/office/drawing/2014/main" id="{1D6298FA-2959-4834-A599-389F6E90EF06}"/>
                </a:ext>
              </a:extLst>
            </p:cNvPr>
            <p:cNvSpPr/>
            <p:nvPr/>
          </p:nvSpPr>
          <p:spPr>
            <a:xfrm>
              <a:off x="3579991" y="4674856"/>
              <a:ext cx="65384" cy="49178"/>
            </a:xfrm>
            <a:custGeom>
              <a:avLst/>
              <a:gdLst/>
              <a:ahLst/>
              <a:cxnLst/>
              <a:rect l="l" t="t" r="r" b="b"/>
              <a:pathLst>
                <a:path w="1049" h="789" extrusionOk="0">
                  <a:moveTo>
                    <a:pt x="523" y="0"/>
                  </a:moveTo>
                  <a:cubicBezTo>
                    <a:pt x="232" y="0"/>
                    <a:pt x="1" y="239"/>
                    <a:pt x="8" y="529"/>
                  </a:cubicBezTo>
                  <a:cubicBezTo>
                    <a:pt x="8" y="619"/>
                    <a:pt x="32" y="709"/>
                    <a:pt x="80" y="788"/>
                  </a:cubicBezTo>
                  <a:lnTo>
                    <a:pt x="969" y="788"/>
                  </a:lnTo>
                  <a:cubicBezTo>
                    <a:pt x="1014" y="709"/>
                    <a:pt x="1041" y="619"/>
                    <a:pt x="1041" y="529"/>
                  </a:cubicBezTo>
                  <a:cubicBezTo>
                    <a:pt x="1048" y="239"/>
                    <a:pt x="817" y="0"/>
                    <a:pt x="52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3625;p46">
              <a:extLst>
                <a:ext uri="{FF2B5EF4-FFF2-40B4-BE49-F238E27FC236}">
                  <a16:creationId xmlns:a16="http://schemas.microsoft.com/office/drawing/2014/main" id="{D1ECD345-4EA8-4BC2-934D-2C8E5CBEB1E5}"/>
                </a:ext>
              </a:extLst>
            </p:cNvPr>
            <p:cNvSpPr/>
            <p:nvPr/>
          </p:nvSpPr>
          <p:spPr>
            <a:xfrm>
              <a:off x="3439748" y="4668374"/>
              <a:ext cx="91189" cy="55661"/>
            </a:xfrm>
            <a:custGeom>
              <a:avLst/>
              <a:gdLst/>
              <a:ahLst/>
              <a:cxnLst/>
              <a:rect l="l" t="t" r="r" b="b"/>
              <a:pathLst>
                <a:path w="1463" h="893" extrusionOk="0">
                  <a:moveTo>
                    <a:pt x="734" y="1"/>
                  </a:moveTo>
                  <a:cubicBezTo>
                    <a:pt x="274" y="1"/>
                    <a:pt x="1" y="509"/>
                    <a:pt x="253" y="892"/>
                  </a:cubicBezTo>
                  <a:lnTo>
                    <a:pt x="1211" y="892"/>
                  </a:lnTo>
                  <a:cubicBezTo>
                    <a:pt x="1463" y="509"/>
                    <a:pt x="1190" y="1"/>
                    <a:pt x="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3626;p46">
              <a:extLst>
                <a:ext uri="{FF2B5EF4-FFF2-40B4-BE49-F238E27FC236}">
                  <a16:creationId xmlns:a16="http://schemas.microsoft.com/office/drawing/2014/main" id="{D6750962-E64D-4B7C-9163-9FB809B3F862}"/>
                </a:ext>
              </a:extLst>
            </p:cNvPr>
            <p:cNvSpPr/>
            <p:nvPr/>
          </p:nvSpPr>
          <p:spPr>
            <a:xfrm>
              <a:off x="3018397" y="4712316"/>
              <a:ext cx="544640" cy="11718"/>
            </a:xfrm>
            <a:custGeom>
              <a:avLst/>
              <a:gdLst/>
              <a:ahLst/>
              <a:cxnLst/>
              <a:rect l="l" t="t" r="r" b="b"/>
              <a:pathLst>
                <a:path w="8738" h="188" extrusionOk="0">
                  <a:moveTo>
                    <a:pt x="90" y="1"/>
                  </a:moveTo>
                  <a:cubicBezTo>
                    <a:pt x="42" y="1"/>
                    <a:pt x="1" y="42"/>
                    <a:pt x="1" y="94"/>
                  </a:cubicBezTo>
                  <a:cubicBezTo>
                    <a:pt x="1" y="146"/>
                    <a:pt x="42" y="187"/>
                    <a:pt x="90" y="187"/>
                  </a:cubicBezTo>
                  <a:lnTo>
                    <a:pt x="8645" y="187"/>
                  </a:lnTo>
                  <a:cubicBezTo>
                    <a:pt x="8696" y="187"/>
                    <a:pt x="8738" y="146"/>
                    <a:pt x="8738" y="94"/>
                  </a:cubicBezTo>
                  <a:cubicBezTo>
                    <a:pt x="8738" y="42"/>
                    <a:pt x="8696" y="1"/>
                    <a:pt x="86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3627;p46">
              <a:extLst>
                <a:ext uri="{FF2B5EF4-FFF2-40B4-BE49-F238E27FC236}">
                  <a16:creationId xmlns:a16="http://schemas.microsoft.com/office/drawing/2014/main" id="{75603C7F-86EC-4E50-A6A1-95486DD038E2}"/>
                </a:ext>
              </a:extLst>
            </p:cNvPr>
            <p:cNvSpPr/>
            <p:nvPr/>
          </p:nvSpPr>
          <p:spPr>
            <a:xfrm>
              <a:off x="3798457" y="4717926"/>
              <a:ext cx="785483" cy="11718"/>
            </a:xfrm>
            <a:custGeom>
              <a:avLst/>
              <a:gdLst/>
              <a:ahLst/>
              <a:cxnLst/>
              <a:rect l="l" t="t" r="r" b="b"/>
              <a:pathLst>
                <a:path w="1260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2508" y="187"/>
                  </a:lnTo>
                  <a:cubicBezTo>
                    <a:pt x="12560" y="187"/>
                    <a:pt x="12602" y="146"/>
                    <a:pt x="12602" y="94"/>
                  </a:cubicBezTo>
                  <a:cubicBezTo>
                    <a:pt x="12602" y="42"/>
                    <a:pt x="12560" y="1"/>
                    <a:pt x="1250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3628;p46">
              <a:extLst>
                <a:ext uri="{FF2B5EF4-FFF2-40B4-BE49-F238E27FC236}">
                  <a16:creationId xmlns:a16="http://schemas.microsoft.com/office/drawing/2014/main" id="{2CDB2E3B-BCF8-4C05-98E2-47F3AAD0F9A2}"/>
                </a:ext>
              </a:extLst>
            </p:cNvPr>
            <p:cNvSpPr/>
            <p:nvPr/>
          </p:nvSpPr>
          <p:spPr>
            <a:xfrm>
              <a:off x="4468879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62" y="52"/>
                  </a:moveTo>
                  <a:cubicBezTo>
                    <a:pt x="2547" y="52"/>
                    <a:pt x="3259" y="778"/>
                    <a:pt x="3245" y="1662"/>
                  </a:cubicBezTo>
                  <a:lnTo>
                    <a:pt x="3245" y="4448"/>
                  </a:lnTo>
                  <a:lnTo>
                    <a:pt x="76" y="4448"/>
                  </a:lnTo>
                  <a:lnTo>
                    <a:pt x="80" y="1662"/>
                  </a:lnTo>
                  <a:cubicBezTo>
                    <a:pt x="66" y="778"/>
                    <a:pt x="778" y="52"/>
                    <a:pt x="1662" y="52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1" y="4528"/>
                  </a:lnTo>
                  <a:lnTo>
                    <a:pt x="3321" y="1662"/>
                  </a:lnTo>
                  <a:cubicBezTo>
                    <a:pt x="3321" y="747"/>
                    <a:pt x="2578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3629;p46">
              <a:extLst>
                <a:ext uri="{FF2B5EF4-FFF2-40B4-BE49-F238E27FC236}">
                  <a16:creationId xmlns:a16="http://schemas.microsoft.com/office/drawing/2014/main" id="{86089922-B820-4D98-8BB6-B4FF7AEB0418}"/>
                </a:ext>
              </a:extLst>
            </p:cNvPr>
            <p:cNvSpPr/>
            <p:nvPr/>
          </p:nvSpPr>
          <p:spPr>
            <a:xfrm>
              <a:off x="4672199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77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3" y="761"/>
                    <a:pt x="2603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3630;p46">
              <a:extLst>
                <a:ext uri="{FF2B5EF4-FFF2-40B4-BE49-F238E27FC236}">
                  <a16:creationId xmlns:a16="http://schemas.microsoft.com/office/drawing/2014/main" id="{EDC1A228-A8AC-45AC-9A5C-A373DDBB1B72}"/>
                </a:ext>
              </a:extLst>
            </p:cNvPr>
            <p:cNvSpPr/>
            <p:nvPr/>
          </p:nvSpPr>
          <p:spPr>
            <a:xfrm>
              <a:off x="4877265" y="3064373"/>
              <a:ext cx="207310" cy="282230"/>
            </a:xfrm>
            <a:custGeom>
              <a:avLst/>
              <a:gdLst/>
              <a:ahLst/>
              <a:cxnLst/>
              <a:rect l="l" t="t" r="r" b="b"/>
              <a:pathLst>
                <a:path w="3326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7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8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6" y="4528"/>
                  </a:lnTo>
                  <a:lnTo>
                    <a:pt x="3326" y="1662"/>
                  </a:lnTo>
                  <a:cubicBezTo>
                    <a:pt x="3326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3631;p46">
              <a:extLst>
                <a:ext uri="{FF2B5EF4-FFF2-40B4-BE49-F238E27FC236}">
                  <a16:creationId xmlns:a16="http://schemas.microsoft.com/office/drawing/2014/main" id="{E0FFD963-F826-49DD-AFA9-61798788A90F}"/>
                </a:ext>
              </a:extLst>
            </p:cNvPr>
            <p:cNvSpPr/>
            <p:nvPr/>
          </p:nvSpPr>
          <p:spPr>
            <a:xfrm>
              <a:off x="5084594" y="3066344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3632;p46">
              <a:extLst>
                <a:ext uri="{FF2B5EF4-FFF2-40B4-BE49-F238E27FC236}">
                  <a16:creationId xmlns:a16="http://schemas.microsoft.com/office/drawing/2014/main" id="{A42E14CF-726C-4457-BA32-E6505BA73C51}"/>
                </a:ext>
              </a:extLst>
            </p:cNvPr>
            <p:cNvSpPr/>
            <p:nvPr/>
          </p:nvSpPr>
          <p:spPr>
            <a:xfrm>
              <a:off x="3855618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3633;p46">
              <a:extLst>
                <a:ext uri="{FF2B5EF4-FFF2-40B4-BE49-F238E27FC236}">
                  <a16:creationId xmlns:a16="http://schemas.microsoft.com/office/drawing/2014/main" id="{C509F2B6-5BCE-42F4-8BAC-38FA06DC11A3}"/>
                </a:ext>
              </a:extLst>
            </p:cNvPr>
            <p:cNvSpPr/>
            <p:nvPr/>
          </p:nvSpPr>
          <p:spPr>
            <a:xfrm>
              <a:off x="3909592" y="3252610"/>
              <a:ext cx="16455" cy="207559"/>
            </a:xfrm>
            <a:custGeom>
              <a:avLst/>
              <a:gdLst/>
              <a:ahLst/>
              <a:cxnLst/>
              <a:rect l="l" t="t" r="r" b="b"/>
              <a:pathLst>
                <a:path w="264" h="3330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lnTo>
                    <a:pt x="1" y="3194"/>
                  </a:lnTo>
                  <a:cubicBezTo>
                    <a:pt x="1" y="3267"/>
                    <a:pt x="60" y="3329"/>
                    <a:pt x="132" y="3329"/>
                  </a:cubicBezTo>
                  <a:cubicBezTo>
                    <a:pt x="205" y="3329"/>
                    <a:pt x="263" y="3267"/>
                    <a:pt x="263" y="3194"/>
                  </a:cubicBezTo>
                  <a:lnTo>
                    <a:pt x="263" y="132"/>
                  </a:lnTo>
                  <a:cubicBezTo>
                    <a:pt x="263" y="60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4" name="Google Shape;3083;p46">
            <a:extLst>
              <a:ext uri="{FF2B5EF4-FFF2-40B4-BE49-F238E27FC236}">
                <a16:creationId xmlns:a16="http://schemas.microsoft.com/office/drawing/2014/main" id="{F80EFA5B-9A19-46C3-B0D6-C8605D2BE6E1}"/>
              </a:ext>
            </a:extLst>
          </p:cNvPr>
          <p:cNvSpPr txBox="1">
            <a:spLocks/>
          </p:cNvSpPr>
          <p:nvPr/>
        </p:nvSpPr>
        <p:spPr>
          <a:xfrm>
            <a:off x="17644882" y="4890238"/>
            <a:ext cx="5231200" cy="1001527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/>
              <a:t>Solution</a:t>
            </a:r>
          </a:p>
        </p:txBody>
      </p:sp>
      <p:sp>
        <p:nvSpPr>
          <p:cNvPr id="1125" name="Google Shape;3081;p46">
            <a:extLst>
              <a:ext uri="{FF2B5EF4-FFF2-40B4-BE49-F238E27FC236}">
                <a16:creationId xmlns:a16="http://schemas.microsoft.com/office/drawing/2014/main" id="{306A85BE-5B03-4ACA-A530-C8377F14EE12}"/>
              </a:ext>
            </a:extLst>
          </p:cNvPr>
          <p:cNvSpPr txBox="1">
            <a:spLocks/>
          </p:cNvSpPr>
          <p:nvPr/>
        </p:nvSpPr>
        <p:spPr>
          <a:xfrm>
            <a:off x="17560418" y="5426674"/>
            <a:ext cx="5033600" cy="2483200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3200"/>
              <a:t>Venus has a beautiful name, but it’s quite hot</a:t>
            </a:r>
          </a:p>
        </p:txBody>
      </p:sp>
    </p:spTree>
    <p:extLst>
      <p:ext uri="{BB962C8B-B14F-4D97-AF65-F5344CB8AC3E}">
        <p14:creationId xmlns:p14="http://schemas.microsoft.com/office/powerpoint/2010/main" val="218941291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algn="ctr"/>
            <a:r>
              <a:rPr lang="en"/>
              <a:t>Exercise</a:t>
            </a:r>
            <a:endParaRPr/>
          </a:p>
        </p:txBody>
      </p:sp>
      <p:sp>
        <p:nvSpPr>
          <p:cNvPr id="4296" name="Google Shape;4296;p51"/>
          <p:cNvSpPr txBox="1">
            <a:spLocks noGrp="1"/>
          </p:cNvSpPr>
          <p:nvPr>
            <p:ph type="subTitle" idx="4294967295"/>
          </p:nvPr>
        </p:nvSpPr>
        <p:spPr>
          <a:xfrm>
            <a:off x="17837150" y="3730625"/>
            <a:ext cx="6546850" cy="1620838"/>
          </a:xfrm>
          <a:prstGeom prst="rect">
            <a:avLst/>
          </a:prstGeom>
        </p:spPr>
        <p:txBody>
          <a:bodyPr spcFirstLastPara="1" wrap="square" lIns="243800" tIns="243800" rIns="243800" bIns="243800" anchor="t" anchorCtr="0">
            <a:noAutofit/>
          </a:bodyPr>
          <a:lstStyle/>
          <a:p>
            <a:pPr marL="0" indent="0">
              <a:spcAft>
                <a:spcPts val="4267"/>
              </a:spcAft>
              <a:buNone/>
            </a:pPr>
            <a:r>
              <a:rPr lang="en-US" sz="2800"/>
              <a:t>Lorem Ipsum is simply dummy text of the printing and</a:t>
            </a:r>
            <a:endParaRPr sz="2800"/>
          </a:p>
        </p:txBody>
      </p:sp>
      <p:sp>
        <p:nvSpPr>
          <p:cNvPr id="4297" name="Google Shape;4297;p51"/>
          <p:cNvSpPr/>
          <p:nvPr/>
        </p:nvSpPr>
        <p:spPr>
          <a:xfrm>
            <a:off x="913547" y="987481"/>
            <a:ext cx="10398501" cy="11741016"/>
          </a:xfrm>
          <a:custGeom>
            <a:avLst/>
            <a:gdLst/>
            <a:ahLst/>
            <a:cxnLst/>
            <a:rect l="l" t="t" r="r" b="b"/>
            <a:pathLst>
              <a:path w="62396" h="70463" extrusionOk="0">
                <a:moveTo>
                  <a:pt x="16188" y="1"/>
                </a:moveTo>
                <a:cubicBezTo>
                  <a:pt x="16139" y="1"/>
                  <a:pt x="16037" y="150"/>
                  <a:pt x="15753" y="150"/>
                </a:cubicBezTo>
                <a:cubicBezTo>
                  <a:pt x="15665" y="150"/>
                  <a:pt x="15561" y="135"/>
                  <a:pt x="15436" y="99"/>
                </a:cubicBezTo>
                <a:lnTo>
                  <a:pt x="14696" y="158"/>
                </a:lnTo>
                <a:cubicBezTo>
                  <a:pt x="14696" y="158"/>
                  <a:pt x="14493" y="96"/>
                  <a:pt x="14281" y="96"/>
                </a:cubicBezTo>
                <a:cubicBezTo>
                  <a:pt x="14163" y="96"/>
                  <a:pt x="14042" y="115"/>
                  <a:pt x="13953" y="175"/>
                </a:cubicBezTo>
                <a:cubicBezTo>
                  <a:pt x="13889" y="218"/>
                  <a:pt x="13807" y="233"/>
                  <a:pt x="13713" y="233"/>
                </a:cubicBezTo>
                <a:cubicBezTo>
                  <a:pt x="13502" y="233"/>
                  <a:pt x="13227" y="157"/>
                  <a:pt x="12940" y="157"/>
                </a:cubicBezTo>
                <a:cubicBezTo>
                  <a:pt x="12867" y="157"/>
                  <a:pt x="12793" y="162"/>
                  <a:pt x="12719" y="175"/>
                </a:cubicBezTo>
                <a:lnTo>
                  <a:pt x="12806" y="669"/>
                </a:lnTo>
                <a:lnTo>
                  <a:pt x="11150" y="669"/>
                </a:lnTo>
                <a:cubicBezTo>
                  <a:pt x="10079" y="669"/>
                  <a:pt x="11150" y="669"/>
                  <a:pt x="10656" y="1080"/>
                </a:cubicBezTo>
                <a:cubicBezTo>
                  <a:pt x="10162" y="1495"/>
                  <a:pt x="10656" y="1080"/>
                  <a:pt x="10079" y="2069"/>
                </a:cubicBezTo>
                <a:cubicBezTo>
                  <a:pt x="9865" y="2434"/>
                  <a:pt x="9810" y="2529"/>
                  <a:pt x="9837" y="2529"/>
                </a:cubicBezTo>
                <a:cubicBezTo>
                  <a:pt x="9867" y="2529"/>
                  <a:pt x="9994" y="2417"/>
                  <a:pt x="10124" y="2417"/>
                </a:cubicBezTo>
                <a:cubicBezTo>
                  <a:pt x="10197" y="2417"/>
                  <a:pt x="10271" y="2453"/>
                  <a:pt x="10328" y="2566"/>
                </a:cubicBezTo>
                <a:cubicBezTo>
                  <a:pt x="10409" y="2731"/>
                  <a:pt x="10546" y="2786"/>
                  <a:pt x="10693" y="2786"/>
                </a:cubicBezTo>
                <a:cubicBezTo>
                  <a:pt x="10986" y="2786"/>
                  <a:pt x="11316" y="2566"/>
                  <a:pt x="11316" y="2566"/>
                </a:cubicBezTo>
                <a:lnTo>
                  <a:pt x="12470" y="3472"/>
                </a:lnTo>
                <a:cubicBezTo>
                  <a:pt x="13044" y="3966"/>
                  <a:pt x="12470" y="3472"/>
                  <a:pt x="12965" y="4049"/>
                </a:cubicBezTo>
                <a:cubicBezTo>
                  <a:pt x="13459" y="4626"/>
                  <a:pt x="12965" y="4049"/>
                  <a:pt x="12882" y="4872"/>
                </a:cubicBezTo>
                <a:lnTo>
                  <a:pt x="12305" y="5038"/>
                </a:lnTo>
                <a:cubicBezTo>
                  <a:pt x="11727" y="5204"/>
                  <a:pt x="12305" y="5038"/>
                  <a:pt x="11973" y="5615"/>
                </a:cubicBezTo>
                <a:cubicBezTo>
                  <a:pt x="11644" y="6192"/>
                  <a:pt x="11973" y="5615"/>
                  <a:pt x="11973" y="6603"/>
                </a:cubicBezTo>
                <a:lnTo>
                  <a:pt x="11973" y="8663"/>
                </a:lnTo>
                <a:lnTo>
                  <a:pt x="12550" y="9818"/>
                </a:lnTo>
                <a:lnTo>
                  <a:pt x="13210" y="9818"/>
                </a:lnTo>
                <a:cubicBezTo>
                  <a:pt x="13210" y="9818"/>
                  <a:pt x="14364" y="10063"/>
                  <a:pt x="14447" y="10640"/>
                </a:cubicBezTo>
                <a:cubicBezTo>
                  <a:pt x="14476" y="10850"/>
                  <a:pt x="14484" y="10907"/>
                  <a:pt x="14508" y="10907"/>
                </a:cubicBezTo>
                <a:cubicBezTo>
                  <a:pt x="14537" y="10907"/>
                  <a:pt x="14589" y="10823"/>
                  <a:pt x="14730" y="10823"/>
                </a:cubicBezTo>
                <a:cubicBezTo>
                  <a:pt x="14793" y="10823"/>
                  <a:pt x="14875" y="10840"/>
                  <a:pt x="14980" y="10889"/>
                </a:cubicBezTo>
                <a:cubicBezTo>
                  <a:pt x="15515" y="11134"/>
                  <a:pt x="15844" y="11300"/>
                  <a:pt x="15764" y="11877"/>
                </a:cubicBezTo>
                <a:cubicBezTo>
                  <a:pt x="15745" y="12015"/>
                  <a:pt x="15675" y="12063"/>
                  <a:pt x="15573" y="12063"/>
                </a:cubicBezTo>
                <a:cubicBezTo>
                  <a:pt x="15324" y="12063"/>
                  <a:pt x="14887" y="11774"/>
                  <a:pt x="14555" y="11774"/>
                </a:cubicBezTo>
                <a:cubicBezTo>
                  <a:pt x="14450" y="11774"/>
                  <a:pt x="14356" y="11803"/>
                  <a:pt x="14281" y="11877"/>
                </a:cubicBezTo>
                <a:cubicBezTo>
                  <a:pt x="13870" y="12289"/>
                  <a:pt x="15108" y="12489"/>
                  <a:pt x="15108" y="12489"/>
                </a:cubicBezTo>
                <a:cubicBezTo>
                  <a:pt x="14776" y="12489"/>
                  <a:pt x="14447" y="13605"/>
                  <a:pt x="14447" y="13605"/>
                </a:cubicBezTo>
                <a:lnTo>
                  <a:pt x="13348" y="14705"/>
                </a:lnTo>
                <a:lnTo>
                  <a:pt x="13348" y="15693"/>
                </a:lnTo>
                <a:lnTo>
                  <a:pt x="12578" y="16792"/>
                </a:lnTo>
                <a:lnTo>
                  <a:pt x="11700" y="17673"/>
                </a:lnTo>
                <a:lnTo>
                  <a:pt x="10822" y="19101"/>
                </a:lnTo>
                <a:cubicBezTo>
                  <a:pt x="10822" y="19101"/>
                  <a:pt x="10711" y="19650"/>
                  <a:pt x="10272" y="19868"/>
                </a:cubicBezTo>
                <a:cubicBezTo>
                  <a:pt x="9833" y="20089"/>
                  <a:pt x="9173" y="20528"/>
                  <a:pt x="9173" y="20528"/>
                </a:cubicBezTo>
                <a:lnTo>
                  <a:pt x="8738" y="21727"/>
                </a:lnTo>
                <a:cubicBezTo>
                  <a:pt x="8738" y="21727"/>
                  <a:pt x="7639" y="22398"/>
                  <a:pt x="7089" y="22885"/>
                </a:cubicBezTo>
                <a:cubicBezTo>
                  <a:pt x="6943" y="23015"/>
                  <a:pt x="6790" y="23072"/>
                  <a:pt x="6637" y="23072"/>
                </a:cubicBezTo>
                <a:cubicBezTo>
                  <a:pt x="6213" y="23072"/>
                  <a:pt x="5792" y="22632"/>
                  <a:pt x="5551" y="22066"/>
                </a:cubicBezTo>
                <a:cubicBezTo>
                  <a:pt x="5442" y="21810"/>
                  <a:pt x="5295" y="21725"/>
                  <a:pt x="5149" y="21725"/>
                </a:cubicBezTo>
                <a:cubicBezTo>
                  <a:pt x="4856" y="21725"/>
                  <a:pt x="4563" y="22066"/>
                  <a:pt x="4563" y="22066"/>
                </a:cubicBezTo>
                <a:lnTo>
                  <a:pt x="2914" y="24047"/>
                </a:lnTo>
                <a:cubicBezTo>
                  <a:pt x="2914" y="24047"/>
                  <a:pt x="2859" y="24486"/>
                  <a:pt x="2969" y="24814"/>
                </a:cubicBezTo>
                <a:cubicBezTo>
                  <a:pt x="3011" y="24938"/>
                  <a:pt x="3137" y="24977"/>
                  <a:pt x="3278" y="24977"/>
                </a:cubicBezTo>
                <a:cubicBezTo>
                  <a:pt x="3514" y="24977"/>
                  <a:pt x="3792" y="24869"/>
                  <a:pt x="3792" y="24869"/>
                </a:cubicBezTo>
                <a:lnTo>
                  <a:pt x="4452" y="25035"/>
                </a:lnTo>
                <a:lnTo>
                  <a:pt x="4397" y="25858"/>
                </a:lnTo>
                <a:lnTo>
                  <a:pt x="4615" y="26735"/>
                </a:lnTo>
                <a:lnTo>
                  <a:pt x="4836" y="27451"/>
                </a:lnTo>
                <a:cubicBezTo>
                  <a:pt x="4925" y="27739"/>
                  <a:pt x="4942" y="27795"/>
                  <a:pt x="4949" y="27795"/>
                </a:cubicBezTo>
                <a:cubicBezTo>
                  <a:pt x="4954" y="27795"/>
                  <a:pt x="4954" y="27773"/>
                  <a:pt x="4966" y="27773"/>
                </a:cubicBezTo>
                <a:cubicBezTo>
                  <a:pt x="4981" y="27773"/>
                  <a:pt x="5018" y="27813"/>
                  <a:pt x="5112" y="28000"/>
                </a:cubicBezTo>
                <a:cubicBezTo>
                  <a:pt x="5385" y="28550"/>
                  <a:pt x="5112" y="28000"/>
                  <a:pt x="5658" y="28661"/>
                </a:cubicBezTo>
                <a:cubicBezTo>
                  <a:pt x="5878" y="28924"/>
                  <a:pt x="5922" y="28977"/>
                  <a:pt x="5913" y="28977"/>
                </a:cubicBezTo>
                <a:cubicBezTo>
                  <a:pt x="5908" y="28977"/>
                  <a:pt x="5878" y="28954"/>
                  <a:pt x="5862" y="28954"/>
                </a:cubicBezTo>
                <a:cubicBezTo>
                  <a:pt x="5842" y="28954"/>
                  <a:pt x="5843" y="28990"/>
                  <a:pt x="5935" y="29155"/>
                </a:cubicBezTo>
                <a:cubicBezTo>
                  <a:pt x="6208" y="29649"/>
                  <a:pt x="5935" y="29155"/>
                  <a:pt x="6208" y="29760"/>
                </a:cubicBezTo>
                <a:cubicBezTo>
                  <a:pt x="6484" y="30364"/>
                  <a:pt x="6208" y="29760"/>
                  <a:pt x="6101" y="30527"/>
                </a:cubicBezTo>
                <a:cubicBezTo>
                  <a:pt x="6071" y="30735"/>
                  <a:pt x="6001" y="30811"/>
                  <a:pt x="5915" y="30811"/>
                </a:cubicBezTo>
                <a:cubicBezTo>
                  <a:pt x="5682" y="30811"/>
                  <a:pt x="5330" y="30254"/>
                  <a:pt x="5330" y="30254"/>
                </a:cubicBezTo>
                <a:lnTo>
                  <a:pt x="4946" y="30527"/>
                </a:lnTo>
                <a:lnTo>
                  <a:pt x="4507" y="30803"/>
                </a:lnTo>
                <a:lnTo>
                  <a:pt x="3847" y="30859"/>
                </a:lnTo>
                <a:lnTo>
                  <a:pt x="2859" y="30693"/>
                </a:lnTo>
                <a:lnTo>
                  <a:pt x="2088" y="30693"/>
                </a:lnTo>
                <a:lnTo>
                  <a:pt x="1760" y="30364"/>
                </a:lnTo>
                <a:lnTo>
                  <a:pt x="1266" y="30306"/>
                </a:lnTo>
                <a:lnTo>
                  <a:pt x="937" y="30416"/>
                </a:lnTo>
                <a:cubicBezTo>
                  <a:pt x="937" y="30416"/>
                  <a:pt x="605" y="30527"/>
                  <a:pt x="495" y="30689"/>
                </a:cubicBezTo>
                <a:cubicBezTo>
                  <a:pt x="388" y="30855"/>
                  <a:pt x="716" y="31294"/>
                  <a:pt x="716" y="31294"/>
                </a:cubicBezTo>
                <a:lnTo>
                  <a:pt x="495" y="31733"/>
                </a:lnTo>
                <a:cubicBezTo>
                  <a:pt x="495" y="31733"/>
                  <a:pt x="1" y="31733"/>
                  <a:pt x="1" y="32065"/>
                </a:cubicBezTo>
                <a:cubicBezTo>
                  <a:pt x="1" y="32393"/>
                  <a:pt x="111" y="32504"/>
                  <a:pt x="277" y="32998"/>
                </a:cubicBezTo>
                <a:cubicBezTo>
                  <a:pt x="439" y="33492"/>
                  <a:pt x="716" y="33219"/>
                  <a:pt x="1155" y="33658"/>
                </a:cubicBezTo>
                <a:cubicBezTo>
                  <a:pt x="1384" y="33887"/>
                  <a:pt x="1703" y="33967"/>
                  <a:pt x="2027" y="33967"/>
                </a:cubicBezTo>
                <a:cubicBezTo>
                  <a:pt x="2323" y="33967"/>
                  <a:pt x="2622" y="33900"/>
                  <a:pt x="2859" y="33821"/>
                </a:cubicBezTo>
                <a:cubicBezTo>
                  <a:pt x="3196" y="33709"/>
                  <a:pt x="3588" y="33493"/>
                  <a:pt x="3979" y="33493"/>
                </a:cubicBezTo>
                <a:cubicBezTo>
                  <a:pt x="4157" y="33493"/>
                  <a:pt x="4335" y="33538"/>
                  <a:pt x="4507" y="33658"/>
                </a:cubicBezTo>
                <a:cubicBezTo>
                  <a:pt x="5057" y="34042"/>
                  <a:pt x="4120" y="34370"/>
                  <a:pt x="4013" y="34536"/>
                </a:cubicBezTo>
                <a:cubicBezTo>
                  <a:pt x="3903" y="34702"/>
                  <a:pt x="2914" y="35030"/>
                  <a:pt x="2748" y="35030"/>
                </a:cubicBezTo>
                <a:cubicBezTo>
                  <a:pt x="2582" y="35030"/>
                  <a:pt x="2365" y="35141"/>
                  <a:pt x="1981" y="35359"/>
                </a:cubicBezTo>
                <a:cubicBezTo>
                  <a:pt x="1594" y="35580"/>
                  <a:pt x="1815" y="35580"/>
                  <a:pt x="1981" y="36240"/>
                </a:cubicBezTo>
                <a:cubicBezTo>
                  <a:pt x="2143" y="36900"/>
                  <a:pt x="2309" y="36789"/>
                  <a:pt x="2914" y="37394"/>
                </a:cubicBezTo>
                <a:cubicBezTo>
                  <a:pt x="3519" y="37996"/>
                  <a:pt x="3408" y="38383"/>
                  <a:pt x="4231" y="38988"/>
                </a:cubicBezTo>
                <a:cubicBezTo>
                  <a:pt x="5057" y="39589"/>
                  <a:pt x="4670" y="39810"/>
                  <a:pt x="5057" y="40360"/>
                </a:cubicBezTo>
                <a:cubicBezTo>
                  <a:pt x="5441" y="40909"/>
                  <a:pt x="5551" y="40526"/>
                  <a:pt x="5990" y="40799"/>
                </a:cubicBezTo>
                <a:cubicBezTo>
                  <a:pt x="6059" y="40842"/>
                  <a:pt x="6124" y="40861"/>
                  <a:pt x="6186" y="40861"/>
                </a:cubicBezTo>
                <a:cubicBezTo>
                  <a:pt x="6518" y="40861"/>
                  <a:pt x="6763" y="40316"/>
                  <a:pt x="7089" y="40083"/>
                </a:cubicBezTo>
                <a:cubicBezTo>
                  <a:pt x="7473" y="39810"/>
                  <a:pt x="7583" y="39039"/>
                  <a:pt x="7583" y="39039"/>
                </a:cubicBezTo>
                <a:lnTo>
                  <a:pt x="8078" y="37996"/>
                </a:lnTo>
                <a:lnTo>
                  <a:pt x="8078" y="37339"/>
                </a:lnTo>
                <a:lnTo>
                  <a:pt x="8295" y="36513"/>
                </a:lnTo>
                <a:lnTo>
                  <a:pt x="8295" y="35853"/>
                </a:lnTo>
                <a:lnTo>
                  <a:pt x="8517" y="35469"/>
                </a:lnTo>
                <a:lnTo>
                  <a:pt x="8900" y="35303"/>
                </a:lnTo>
                <a:lnTo>
                  <a:pt x="9450" y="35414"/>
                </a:lnTo>
                <a:lnTo>
                  <a:pt x="9450" y="36731"/>
                </a:lnTo>
                <a:cubicBezTo>
                  <a:pt x="9616" y="36841"/>
                  <a:pt x="9726" y="36786"/>
                  <a:pt x="9944" y="37225"/>
                </a:cubicBezTo>
                <a:lnTo>
                  <a:pt x="9560" y="37612"/>
                </a:lnTo>
                <a:lnTo>
                  <a:pt x="9232" y="37996"/>
                </a:lnTo>
                <a:cubicBezTo>
                  <a:pt x="9232" y="37996"/>
                  <a:pt x="9177" y="38490"/>
                  <a:pt x="9177" y="38656"/>
                </a:cubicBezTo>
                <a:cubicBezTo>
                  <a:pt x="9177" y="38818"/>
                  <a:pt x="9726" y="39205"/>
                  <a:pt x="9726" y="39205"/>
                </a:cubicBezTo>
                <a:lnTo>
                  <a:pt x="10165" y="40083"/>
                </a:lnTo>
                <a:lnTo>
                  <a:pt x="9944" y="40522"/>
                </a:lnTo>
                <a:lnTo>
                  <a:pt x="9560" y="40633"/>
                </a:lnTo>
                <a:cubicBezTo>
                  <a:pt x="9405" y="40681"/>
                  <a:pt x="9270" y="40778"/>
                  <a:pt x="9177" y="40906"/>
                </a:cubicBezTo>
                <a:cubicBezTo>
                  <a:pt x="9011" y="41127"/>
                  <a:pt x="9121" y="41293"/>
                  <a:pt x="9177" y="41473"/>
                </a:cubicBezTo>
                <a:cubicBezTo>
                  <a:pt x="9232" y="41656"/>
                  <a:pt x="9177" y="42115"/>
                  <a:pt x="9284" y="42388"/>
                </a:cubicBezTo>
                <a:cubicBezTo>
                  <a:pt x="9394" y="42665"/>
                  <a:pt x="9833" y="43653"/>
                  <a:pt x="9833" y="43653"/>
                </a:cubicBezTo>
                <a:lnTo>
                  <a:pt x="9889" y="43819"/>
                </a:lnTo>
                <a:cubicBezTo>
                  <a:pt x="9944" y="43982"/>
                  <a:pt x="9671" y="44476"/>
                  <a:pt x="9671" y="44476"/>
                </a:cubicBezTo>
                <a:cubicBezTo>
                  <a:pt x="9671" y="44476"/>
                  <a:pt x="9505" y="44974"/>
                  <a:pt x="9450" y="45247"/>
                </a:cubicBezTo>
                <a:cubicBezTo>
                  <a:pt x="9394" y="45520"/>
                  <a:pt x="9177" y="45962"/>
                  <a:pt x="9232" y="46180"/>
                </a:cubicBezTo>
                <a:cubicBezTo>
                  <a:pt x="9284" y="46401"/>
                  <a:pt x="9560" y="46729"/>
                  <a:pt x="9889" y="46895"/>
                </a:cubicBezTo>
                <a:cubicBezTo>
                  <a:pt x="9889" y="46895"/>
                  <a:pt x="10110" y="47663"/>
                  <a:pt x="10220" y="47939"/>
                </a:cubicBezTo>
                <a:cubicBezTo>
                  <a:pt x="10220" y="47939"/>
                  <a:pt x="10276" y="48706"/>
                  <a:pt x="10276" y="48928"/>
                </a:cubicBezTo>
                <a:cubicBezTo>
                  <a:pt x="10276" y="49149"/>
                  <a:pt x="10715" y="50414"/>
                  <a:pt x="10715" y="50414"/>
                </a:cubicBezTo>
                <a:lnTo>
                  <a:pt x="10825" y="50960"/>
                </a:lnTo>
                <a:lnTo>
                  <a:pt x="11430" y="51675"/>
                </a:lnTo>
                <a:lnTo>
                  <a:pt x="11924" y="51786"/>
                </a:lnTo>
                <a:cubicBezTo>
                  <a:pt x="11924" y="51786"/>
                  <a:pt x="12253" y="52391"/>
                  <a:pt x="12363" y="52553"/>
                </a:cubicBezTo>
                <a:cubicBezTo>
                  <a:pt x="12474" y="52719"/>
                  <a:pt x="12363" y="53047"/>
                  <a:pt x="12363" y="53047"/>
                </a:cubicBezTo>
                <a:cubicBezTo>
                  <a:pt x="12156" y="53186"/>
                  <a:pt x="11969" y="53351"/>
                  <a:pt x="11814" y="53542"/>
                </a:cubicBezTo>
                <a:lnTo>
                  <a:pt x="11758" y="54091"/>
                </a:lnTo>
                <a:lnTo>
                  <a:pt x="12363" y="54862"/>
                </a:lnTo>
                <a:lnTo>
                  <a:pt x="12858" y="55574"/>
                </a:lnTo>
                <a:lnTo>
                  <a:pt x="13134" y="55961"/>
                </a:lnTo>
                <a:lnTo>
                  <a:pt x="13407" y="56728"/>
                </a:lnTo>
                <a:lnTo>
                  <a:pt x="13407" y="57772"/>
                </a:lnTo>
                <a:lnTo>
                  <a:pt x="13462" y="58871"/>
                </a:lnTo>
                <a:lnTo>
                  <a:pt x="13462" y="59420"/>
                </a:lnTo>
                <a:lnTo>
                  <a:pt x="14067" y="60302"/>
                </a:lnTo>
                <a:lnTo>
                  <a:pt x="14396" y="60630"/>
                </a:lnTo>
                <a:lnTo>
                  <a:pt x="15166" y="60848"/>
                </a:lnTo>
                <a:cubicBezTo>
                  <a:pt x="15204" y="61214"/>
                  <a:pt x="15222" y="61581"/>
                  <a:pt x="15222" y="61947"/>
                </a:cubicBezTo>
                <a:cubicBezTo>
                  <a:pt x="15222" y="62607"/>
                  <a:pt x="15716" y="62057"/>
                  <a:pt x="15660" y="62662"/>
                </a:cubicBezTo>
                <a:cubicBezTo>
                  <a:pt x="15605" y="63264"/>
                  <a:pt x="16099" y="65462"/>
                  <a:pt x="16099" y="65462"/>
                </a:cubicBezTo>
                <a:lnTo>
                  <a:pt x="16265" y="66067"/>
                </a:lnTo>
                <a:lnTo>
                  <a:pt x="16594" y="66671"/>
                </a:lnTo>
                <a:lnTo>
                  <a:pt x="17088" y="67221"/>
                </a:lnTo>
                <a:lnTo>
                  <a:pt x="17198" y="67936"/>
                </a:lnTo>
                <a:lnTo>
                  <a:pt x="17254" y="68704"/>
                </a:lnTo>
                <a:lnTo>
                  <a:pt x="17527" y="69474"/>
                </a:lnTo>
                <a:lnTo>
                  <a:pt x="18298" y="70463"/>
                </a:lnTo>
                <a:lnTo>
                  <a:pt x="19836" y="70463"/>
                </a:lnTo>
                <a:lnTo>
                  <a:pt x="20274" y="69969"/>
                </a:lnTo>
                <a:lnTo>
                  <a:pt x="20986" y="69530"/>
                </a:lnTo>
                <a:lnTo>
                  <a:pt x="21097" y="69091"/>
                </a:lnTo>
                <a:lnTo>
                  <a:pt x="21152" y="68648"/>
                </a:lnTo>
                <a:lnTo>
                  <a:pt x="21429" y="67850"/>
                </a:lnTo>
                <a:cubicBezTo>
                  <a:pt x="21429" y="67850"/>
                  <a:pt x="21561" y="67758"/>
                  <a:pt x="21958" y="67758"/>
                </a:cubicBezTo>
                <a:cubicBezTo>
                  <a:pt x="22131" y="67758"/>
                  <a:pt x="22354" y="67775"/>
                  <a:pt x="22639" y="67826"/>
                </a:cubicBezTo>
                <a:cubicBezTo>
                  <a:pt x="22735" y="67843"/>
                  <a:pt x="22824" y="67851"/>
                  <a:pt x="22904" y="67851"/>
                </a:cubicBezTo>
                <a:cubicBezTo>
                  <a:pt x="23593" y="67851"/>
                  <a:pt x="23682" y="67276"/>
                  <a:pt x="23682" y="67276"/>
                </a:cubicBezTo>
                <a:lnTo>
                  <a:pt x="23188" y="66948"/>
                </a:lnTo>
                <a:lnTo>
                  <a:pt x="22912" y="66561"/>
                </a:lnTo>
                <a:lnTo>
                  <a:pt x="22967" y="66122"/>
                </a:lnTo>
                <a:lnTo>
                  <a:pt x="23240" y="65738"/>
                </a:lnTo>
                <a:lnTo>
                  <a:pt x="23516" y="65355"/>
                </a:lnTo>
                <a:lnTo>
                  <a:pt x="24121" y="64805"/>
                </a:lnTo>
                <a:lnTo>
                  <a:pt x="24450" y="64805"/>
                </a:lnTo>
                <a:lnTo>
                  <a:pt x="24781" y="64366"/>
                </a:lnTo>
                <a:lnTo>
                  <a:pt x="24781" y="63706"/>
                </a:lnTo>
                <a:lnTo>
                  <a:pt x="24837" y="62552"/>
                </a:lnTo>
                <a:lnTo>
                  <a:pt x="24671" y="61892"/>
                </a:lnTo>
                <a:cubicBezTo>
                  <a:pt x="24505" y="61231"/>
                  <a:pt x="24671" y="61342"/>
                  <a:pt x="24781" y="61180"/>
                </a:cubicBezTo>
                <a:cubicBezTo>
                  <a:pt x="24888" y="61014"/>
                  <a:pt x="25165" y="60409"/>
                  <a:pt x="25549" y="59915"/>
                </a:cubicBezTo>
                <a:cubicBezTo>
                  <a:pt x="25936" y="59420"/>
                  <a:pt x="26264" y="58377"/>
                  <a:pt x="26375" y="57993"/>
                </a:cubicBezTo>
                <a:cubicBezTo>
                  <a:pt x="26485" y="57606"/>
                  <a:pt x="26430" y="57444"/>
                  <a:pt x="26430" y="57444"/>
                </a:cubicBezTo>
                <a:lnTo>
                  <a:pt x="26482" y="56949"/>
                </a:lnTo>
                <a:lnTo>
                  <a:pt x="26482" y="55684"/>
                </a:lnTo>
                <a:lnTo>
                  <a:pt x="26537" y="55245"/>
                </a:lnTo>
                <a:lnTo>
                  <a:pt x="26430" y="54585"/>
                </a:lnTo>
                <a:lnTo>
                  <a:pt x="26098" y="54478"/>
                </a:lnTo>
                <a:lnTo>
                  <a:pt x="25549" y="54202"/>
                </a:lnTo>
                <a:lnTo>
                  <a:pt x="25441" y="53818"/>
                </a:lnTo>
                <a:lnTo>
                  <a:pt x="25331" y="53434"/>
                </a:lnTo>
                <a:lnTo>
                  <a:pt x="25659" y="52608"/>
                </a:lnTo>
                <a:lnTo>
                  <a:pt x="25936" y="52225"/>
                </a:lnTo>
                <a:lnTo>
                  <a:pt x="26592" y="51755"/>
                </a:lnTo>
                <a:cubicBezTo>
                  <a:pt x="26592" y="51755"/>
                  <a:pt x="26805" y="51711"/>
                  <a:pt x="26982" y="51711"/>
                </a:cubicBezTo>
                <a:cubicBezTo>
                  <a:pt x="27043" y="51711"/>
                  <a:pt x="27100" y="51716"/>
                  <a:pt x="27142" y="51730"/>
                </a:cubicBezTo>
                <a:cubicBezTo>
                  <a:pt x="27197" y="51749"/>
                  <a:pt x="27240" y="51755"/>
                  <a:pt x="27285" y="51755"/>
                </a:cubicBezTo>
                <a:cubicBezTo>
                  <a:pt x="27375" y="51755"/>
                  <a:pt x="27473" y="51730"/>
                  <a:pt x="27691" y="51730"/>
                </a:cubicBezTo>
                <a:cubicBezTo>
                  <a:pt x="28023" y="51730"/>
                  <a:pt x="27857" y="51236"/>
                  <a:pt x="28296" y="50687"/>
                </a:cubicBezTo>
                <a:cubicBezTo>
                  <a:pt x="28766" y="50510"/>
                  <a:pt x="29243" y="50365"/>
                  <a:pt x="29731" y="50248"/>
                </a:cubicBezTo>
                <a:cubicBezTo>
                  <a:pt x="30446" y="50082"/>
                  <a:pt x="30384" y="49366"/>
                  <a:pt x="30439" y="48983"/>
                </a:cubicBezTo>
                <a:cubicBezTo>
                  <a:pt x="30439" y="48983"/>
                  <a:pt x="30494" y="48710"/>
                  <a:pt x="30550" y="48544"/>
                </a:cubicBezTo>
                <a:cubicBezTo>
                  <a:pt x="30605" y="48378"/>
                  <a:pt x="31099" y="47884"/>
                  <a:pt x="31099" y="47884"/>
                </a:cubicBezTo>
                <a:lnTo>
                  <a:pt x="31428" y="47666"/>
                </a:lnTo>
                <a:lnTo>
                  <a:pt x="32305" y="47227"/>
                </a:lnTo>
                <a:lnTo>
                  <a:pt x="32634" y="46951"/>
                </a:lnTo>
                <a:cubicBezTo>
                  <a:pt x="32634" y="46951"/>
                  <a:pt x="32966" y="46678"/>
                  <a:pt x="33021" y="46401"/>
                </a:cubicBezTo>
                <a:lnTo>
                  <a:pt x="33242" y="45907"/>
                </a:lnTo>
                <a:lnTo>
                  <a:pt x="33515" y="45852"/>
                </a:lnTo>
                <a:cubicBezTo>
                  <a:pt x="33691" y="45748"/>
                  <a:pt x="33875" y="45655"/>
                  <a:pt x="34065" y="45578"/>
                </a:cubicBezTo>
                <a:cubicBezTo>
                  <a:pt x="34307" y="45478"/>
                  <a:pt x="34545" y="45371"/>
                  <a:pt x="34780" y="45247"/>
                </a:cubicBezTo>
                <a:lnTo>
                  <a:pt x="35219" y="44863"/>
                </a:lnTo>
                <a:cubicBezTo>
                  <a:pt x="35368" y="44625"/>
                  <a:pt x="35478" y="44365"/>
                  <a:pt x="35547" y="44096"/>
                </a:cubicBezTo>
                <a:lnTo>
                  <a:pt x="35934" y="44096"/>
                </a:lnTo>
                <a:cubicBezTo>
                  <a:pt x="36097" y="44096"/>
                  <a:pt x="36318" y="43709"/>
                  <a:pt x="36373" y="43380"/>
                </a:cubicBezTo>
                <a:lnTo>
                  <a:pt x="36591" y="42776"/>
                </a:lnTo>
                <a:lnTo>
                  <a:pt x="37030" y="42776"/>
                </a:lnTo>
                <a:lnTo>
                  <a:pt x="37472" y="42444"/>
                </a:lnTo>
                <a:lnTo>
                  <a:pt x="37085" y="42226"/>
                </a:lnTo>
                <a:cubicBezTo>
                  <a:pt x="37085" y="42226"/>
                  <a:pt x="37030" y="41842"/>
                  <a:pt x="37196" y="41787"/>
                </a:cubicBezTo>
                <a:cubicBezTo>
                  <a:pt x="37302" y="41752"/>
                  <a:pt x="37429" y="41627"/>
                  <a:pt x="37564" y="41627"/>
                </a:cubicBezTo>
                <a:cubicBezTo>
                  <a:pt x="37641" y="41627"/>
                  <a:pt x="37721" y="41667"/>
                  <a:pt x="37801" y="41787"/>
                </a:cubicBezTo>
                <a:cubicBezTo>
                  <a:pt x="37863" y="41880"/>
                  <a:pt x="37925" y="41911"/>
                  <a:pt x="37987" y="41911"/>
                </a:cubicBezTo>
                <a:cubicBezTo>
                  <a:pt x="38119" y="41911"/>
                  <a:pt x="38251" y="41769"/>
                  <a:pt x="38383" y="41769"/>
                </a:cubicBezTo>
                <a:cubicBezTo>
                  <a:pt x="38409" y="41769"/>
                  <a:pt x="38435" y="41774"/>
                  <a:pt x="38461" y="41787"/>
                </a:cubicBezTo>
                <a:cubicBezTo>
                  <a:pt x="38481" y="41797"/>
                  <a:pt x="38501" y="41802"/>
                  <a:pt x="38522" y="41802"/>
                </a:cubicBezTo>
                <a:cubicBezTo>
                  <a:pt x="38727" y="41802"/>
                  <a:pt x="38955" y="41348"/>
                  <a:pt x="38955" y="41348"/>
                </a:cubicBezTo>
                <a:lnTo>
                  <a:pt x="39667" y="40743"/>
                </a:lnTo>
                <a:cubicBezTo>
                  <a:pt x="39667" y="40743"/>
                  <a:pt x="40659" y="40028"/>
                  <a:pt x="40932" y="39807"/>
                </a:cubicBezTo>
                <a:cubicBezTo>
                  <a:pt x="41209" y="39589"/>
                  <a:pt x="40932" y="39807"/>
                  <a:pt x="41153" y="39478"/>
                </a:cubicBezTo>
                <a:cubicBezTo>
                  <a:pt x="41371" y="39150"/>
                  <a:pt x="41205" y="39039"/>
                  <a:pt x="41205" y="38763"/>
                </a:cubicBezTo>
                <a:cubicBezTo>
                  <a:pt x="41209" y="38604"/>
                  <a:pt x="41150" y="38445"/>
                  <a:pt x="41043" y="38324"/>
                </a:cubicBezTo>
                <a:cubicBezTo>
                  <a:pt x="41043" y="38324"/>
                  <a:pt x="40766" y="37940"/>
                  <a:pt x="40877" y="37719"/>
                </a:cubicBezTo>
                <a:cubicBezTo>
                  <a:pt x="40987" y="37498"/>
                  <a:pt x="41205" y="37501"/>
                  <a:pt x="41537" y="37446"/>
                </a:cubicBezTo>
                <a:lnTo>
                  <a:pt x="42197" y="37118"/>
                </a:lnTo>
                <a:cubicBezTo>
                  <a:pt x="42197" y="37118"/>
                  <a:pt x="42294" y="37116"/>
                  <a:pt x="42407" y="37116"/>
                </a:cubicBezTo>
                <a:cubicBezTo>
                  <a:pt x="42464" y="37116"/>
                  <a:pt x="42525" y="37117"/>
                  <a:pt x="42581" y="37118"/>
                </a:cubicBezTo>
                <a:cubicBezTo>
                  <a:pt x="42581" y="37118"/>
                  <a:pt x="42582" y="37118"/>
                  <a:pt x="42583" y="37118"/>
                </a:cubicBezTo>
                <a:cubicBezTo>
                  <a:pt x="42746" y="37118"/>
                  <a:pt x="43020" y="36730"/>
                  <a:pt x="43075" y="36458"/>
                </a:cubicBezTo>
                <a:lnTo>
                  <a:pt x="43020" y="35963"/>
                </a:lnTo>
                <a:lnTo>
                  <a:pt x="43459" y="35742"/>
                </a:lnTo>
                <a:cubicBezTo>
                  <a:pt x="43459" y="35742"/>
                  <a:pt x="43624" y="36015"/>
                  <a:pt x="43569" y="36458"/>
                </a:cubicBezTo>
                <a:cubicBezTo>
                  <a:pt x="43514" y="36897"/>
                  <a:pt x="43735" y="36841"/>
                  <a:pt x="43953" y="37062"/>
                </a:cubicBezTo>
                <a:cubicBezTo>
                  <a:pt x="43994" y="37103"/>
                  <a:pt x="44028" y="37120"/>
                  <a:pt x="44055" y="37120"/>
                </a:cubicBezTo>
                <a:cubicBezTo>
                  <a:pt x="44174" y="37120"/>
                  <a:pt x="44174" y="36807"/>
                  <a:pt x="44174" y="36807"/>
                </a:cubicBezTo>
                <a:cubicBezTo>
                  <a:pt x="44174" y="36807"/>
                  <a:pt x="44229" y="36292"/>
                  <a:pt x="44336" y="35963"/>
                </a:cubicBezTo>
                <a:cubicBezTo>
                  <a:pt x="44369" y="35864"/>
                  <a:pt x="44417" y="35824"/>
                  <a:pt x="44468" y="35824"/>
                </a:cubicBezTo>
                <a:cubicBezTo>
                  <a:pt x="44587" y="35824"/>
                  <a:pt x="44724" y="36045"/>
                  <a:pt x="44724" y="36236"/>
                </a:cubicBezTo>
                <a:cubicBezTo>
                  <a:pt x="44724" y="36480"/>
                  <a:pt x="45148" y="36806"/>
                  <a:pt x="45361" y="36806"/>
                </a:cubicBezTo>
                <a:cubicBezTo>
                  <a:pt x="45391" y="36806"/>
                  <a:pt x="45416" y="36799"/>
                  <a:pt x="45435" y="36786"/>
                </a:cubicBezTo>
                <a:cubicBezTo>
                  <a:pt x="45601" y="36675"/>
                  <a:pt x="45273" y="36347"/>
                  <a:pt x="45218" y="36019"/>
                </a:cubicBezTo>
                <a:cubicBezTo>
                  <a:pt x="45183" y="35784"/>
                  <a:pt x="45162" y="35545"/>
                  <a:pt x="45162" y="35310"/>
                </a:cubicBezTo>
                <a:lnTo>
                  <a:pt x="45052" y="34204"/>
                </a:lnTo>
                <a:cubicBezTo>
                  <a:pt x="45052" y="34204"/>
                  <a:pt x="44941" y="33271"/>
                  <a:pt x="44668" y="32995"/>
                </a:cubicBezTo>
                <a:cubicBezTo>
                  <a:pt x="44392" y="32718"/>
                  <a:pt x="43953" y="32117"/>
                  <a:pt x="43953" y="32117"/>
                </a:cubicBezTo>
                <a:cubicBezTo>
                  <a:pt x="43953" y="32117"/>
                  <a:pt x="44174" y="31622"/>
                  <a:pt x="44392" y="31512"/>
                </a:cubicBezTo>
                <a:cubicBezTo>
                  <a:pt x="44613" y="31401"/>
                  <a:pt x="44119" y="30579"/>
                  <a:pt x="44119" y="30579"/>
                </a:cubicBezTo>
                <a:cubicBezTo>
                  <a:pt x="44119" y="30579"/>
                  <a:pt x="43745" y="30296"/>
                  <a:pt x="43426" y="30296"/>
                </a:cubicBezTo>
                <a:cubicBezTo>
                  <a:pt x="43400" y="30296"/>
                  <a:pt x="43373" y="30298"/>
                  <a:pt x="43348" y="30302"/>
                </a:cubicBezTo>
                <a:cubicBezTo>
                  <a:pt x="43326" y="30306"/>
                  <a:pt x="43305" y="30308"/>
                  <a:pt x="43285" y="30308"/>
                </a:cubicBezTo>
                <a:cubicBezTo>
                  <a:pt x="43012" y="30308"/>
                  <a:pt x="42964" y="29974"/>
                  <a:pt x="42964" y="29974"/>
                </a:cubicBezTo>
                <a:cubicBezTo>
                  <a:pt x="42964" y="29974"/>
                  <a:pt x="43075" y="29258"/>
                  <a:pt x="43241" y="29203"/>
                </a:cubicBezTo>
                <a:cubicBezTo>
                  <a:pt x="43403" y="29148"/>
                  <a:pt x="43735" y="28709"/>
                  <a:pt x="43897" y="28598"/>
                </a:cubicBezTo>
                <a:cubicBezTo>
                  <a:pt x="44063" y="28488"/>
                  <a:pt x="44229" y="28270"/>
                  <a:pt x="44392" y="28159"/>
                </a:cubicBezTo>
                <a:cubicBezTo>
                  <a:pt x="44558" y="28049"/>
                  <a:pt x="44336" y="27831"/>
                  <a:pt x="44174" y="27665"/>
                </a:cubicBezTo>
                <a:cubicBezTo>
                  <a:pt x="44008" y="27499"/>
                  <a:pt x="43569" y="27337"/>
                  <a:pt x="43569" y="27337"/>
                </a:cubicBezTo>
                <a:lnTo>
                  <a:pt x="43020" y="26950"/>
                </a:lnTo>
                <a:cubicBezTo>
                  <a:pt x="43020" y="26950"/>
                  <a:pt x="43293" y="26456"/>
                  <a:pt x="43459" y="26072"/>
                </a:cubicBezTo>
                <a:cubicBezTo>
                  <a:pt x="43624" y="25688"/>
                  <a:pt x="43680" y="25083"/>
                  <a:pt x="43680" y="25083"/>
                </a:cubicBezTo>
                <a:cubicBezTo>
                  <a:pt x="43680" y="25083"/>
                  <a:pt x="44229" y="25139"/>
                  <a:pt x="44558" y="25578"/>
                </a:cubicBezTo>
                <a:cubicBezTo>
                  <a:pt x="44776" y="25870"/>
                  <a:pt x="45506" y="25918"/>
                  <a:pt x="46035" y="25918"/>
                </a:cubicBezTo>
                <a:cubicBezTo>
                  <a:pt x="46302" y="25918"/>
                  <a:pt x="46517" y="25906"/>
                  <a:pt x="46590" y="25906"/>
                </a:cubicBezTo>
                <a:cubicBezTo>
                  <a:pt x="46808" y="25906"/>
                  <a:pt x="46590" y="26238"/>
                  <a:pt x="46590" y="26456"/>
                </a:cubicBezTo>
                <a:cubicBezTo>
                  <a:pt x="46590" y="26677"/>
                  <a:pt x="46700" y="27116"/>
                  <a:pt x="46863" y="27610"/>
                </a:cubicBezTo>
                <a:cubicBezTo>
                  <a:pt x="47029" y="28104"/>
                  <a:pt x="47800" y="28215"/>
                  <a:pt x="48183" y="28325"/>
                </a:cubicBezTo>
                <a:cubicBezTo>
                  <a:pt x="48238" y="28341"/>
                  <a:pt x="48325" y="28348"/>
                  <a:pt x="48437" y="28348"/>
                </a:cubicBezTo>
                <a:cubicBezTo>
                  <a:pt x="49106" y="28348"/>
                  <a:pt x="50646" y="28104"/>
                  <a:pt x="51259" y="28104"/>
                </a:cubicBezTo>
                <a:cubicBezTo>
                  <a:pt x="51519" y="28104"/>
                  <a:pt x="51699" y="28089"/>
                  <a:pt x="51836" y="28089"/>
                </a:cubicBezTo>
                <a:cubicBezTo>
                  <a:pt x="52075" y="28089"/>
                  <a:pt x="52182" y="28134"/>
                  <a:pt x="52358" y="28381"/>
                </a:cubicBezTo>
                <a:cubicBezTo>
                  <a:pt x="52631" y="28764"/>
                  <a:pt x="51919" y="29642"/>
                  <a:pt x="51919" y="29642"/>
                </a:cubicBezTo>
                <a:lnTo>
                  <a:pt x="51425" y="30136"/>
                </a:lnTo>
                <a:lnTo>
                  <a:pt x="50931" y="30686"/>
                </a:lnTo>
                <a:lnTo>
                  <a:pt x="50326" y="31125"/>
                </a:lnTo>
                <a:cubicBezTo>
                  <a:pt x="50326" y="31125"/>
                  <a:pt x="50271" y="31951"/>
                  <a:pt x="50271" y="32169"/>
                </a:cubicBezTo>
                <a:cubicBezTo>
                  <a:pt x="50271" y="32390"/>
                  <a:pt x="50433" y="32884"/>
                  <a:pt x="50876" y="32995"/>
                </a:cubicBezTo>
                <a:cubicBezTo>
                  <a:pt x="50909" y="33003"/>
                  <a:pt x="50940" y="33007"/>
                  <a:pt x="50968" y="33007"/>
                </a:cubicBezTo>
                <a:cubicBezTo>
                  <a:pt x="51298" y="33007"/>
                  <a:pt x="51204" y="32445"/>
                  <a:pt x="51204" y="32445"/>
                </a:cubicBezTo>
                <a:lnTo>
                  <a:pt x="51314" y="31619"/>
                </a:lnTo>
                <a:lnTo>
                  <a:pt x="52137" y="31346"/>
                </a:lnTo>
                <a:cubicBezTo>
                  <a:pt x="52146" y="31343"/>
                  <a:pt x="52155" y="31342"/>
                  <a:pt x="52164" y="31342"/>
                </a:cubicBezTo>
                <a:cubicBezTo>
                  <a:pt x="52337" y="31342"/>
                  <a:pt x="52637" y="31794"/>
                  <a:pt x="52742" y="31951"/>
                </a:cubicBezTo>
                <a:cubicBezTo>
                  <a:pt x="52852" y="32117"/>
                  <a:pt x="52579" y="33160"/>
                  <a:pt x="53018" y="33378"/>
                </a:cubicBezTo>
                <a:cubicBezTo>
                  <a:pt x="53457" y="33596"/>
                  <a:pt x="53018" y="33983"/>
                  <a:pt x="53236" y="34477"/>
                </a:cubicBezTo>
                <a:cubicBezTo>
                  <a:pt x="53443" y="34940"/>
                  <a:pt x="53553" y="35305"/>
                  <a:pt x="53790" y="35305"/>
                </a:cubicBezTo>
                <a:cubicBezTo>
                  <a:pt x="53806" y="35305"/>
                  <a:pt x="53823" y="35303"/>
                  <a:pt x="53841" y="35300"/>
                </a:cubicBezTo>
                <a:cubicBezTo>
                  <a:pt x="54117" y="35248"/>
                  <a:pt x="54117" y="34643"/>
                  <a:pt x="54280" y="34477"/>
                </a:cubicBezTo>
                <a:cubicBezTo>
                  <a:pt x="54446" y="34311"/>
                  <a:pt x="54228" y="33817"/>
                  <a:pt x="54228" y="33817"/>
                </a:cubicBezTo>
                <a:lnTo>
                  <a:pt x="54446" y="33050"/>
                </a:lnTo>
                <a:lnTo>
                  <a:pt x="54885" y="32334"/>
                </a:lnTo>
                <a:lnTo>
                  <a:pt x="54778" y="31457"/>
                </a:lnTo>
                <a:cubicBezTo>
                  <a:pt x="54778" y="31457"/>
                  <a:pt x="54778" y="30686"/>
                  <a:pt x="54995" y="30631"/>
                </a:cubicBezTo>
                <a:cubicBezTo>
                  <a:pt x="55069" y="30613"/>
                  <a:pt x="55252" y="30608"/>
                  <a:pt x="55464" y="30608"/>
                </a:cubicBezTo>
                <a:cubicBezTo>
                  <a:pt x="55887" y="30608"/>
                  <a:pt x="56423" y="30631"/>
                  <a:pt x="56423" y="30631"/>
                </a:cubicBezTo>
                <a:lnTo>
                  <a:pt x="56810" y="29974"/>
                </a:lnTo>
                <a:lnTo>
                  <a:pt x="57359" y="28709"/>
                </a:lnTo>
                <a:lnTo>
                  <a:pt x="57522" y="27831"/>
                </a:lnTo>
                <a:lnTo>
                  <a:pt x="57028" y="27226"/>
                </a:lnTo>
                <a:lnTo>
                  <a:pt x="57083" y="26898"/>
                </a:lnTo>
                <a:lnTo>
                  <a:pt x="57743" y="26566"/>
                </a:lnTo>
                <a:lnTo>
                  <a:pt x="57798" y="25906"/>
                </a:lnTo>
                <a:lnTo>
                  <a:pt x="57854" y="24973"/>
                </a:lnTo>
                <a:cubicBezTo>
                  <a:pt x="57854" y="24973"/>
                  <a:pt x="57997" y="24196"/>
                  <a:pt x="58291" y="24196"/>
                </a:cubicBezTo>
                <a:cubicBezTo>
                  <a:pt x="58309" y="24196"/>
                  <a:pt x="58328" y="24199"/>
                  <a:pt x="58348" y="24206"/>
                </a:cubicBezTo>
                <a:cubicBezTo>
                  <a:pt x="58367" y="24212"/>
                  <a:pt x="58385" y="24215"/>
                  <a:pt x="58404" y="24215"/>
                </a:cubicBezTo>
                <a:cubicBezTo>
                  <a:pt x="58714" y="24215"/>
                  <a:pt x="59023" y="23422"/>
                  <a:pt x="59336" y="23217"/>
                </a:cubicBezTo>
                <a:cubicBezTo>
                  <a:pt x="59665" y="22996"/>
                  <a:pt x="59830" y="22557"/>
                  <a:pt x="60380" y="22391"/>
                </a:cubicBezTo>
                <a:cubicBezTo>
                  <a:pt x="60930" y="22229"/>
                  <a:pt x="61534" y="22063"/>
                  <a:pt x="61534" y="22063"/>
                </a:cubicBezTo>
                <a:cubicBezTo>
                  <a:pt x="61534" y="22063"/>
                  <a:pt x="61586" y="21347"/>
                  <a:pt x="61642" y="21130"/>
                </a:cubicBezTo>
                <a:cubicBezTo>
                  <a:pt x="61697" y="20908"/>
                  <a:pt x="62191" y="20469"/>
                  <a:pt x="62302" y="20304"/>
                </a:cubicBezTo>
                <a:cubicBezTo>
                  <a:pt x="62395" y="20166"/>
                  <a:pt x="62368" y="19831"/>
                  <a:pt x="62025" y="19831"/>
                </a:cubicBezTo>
                <a:cubicBezTo>
                  <a:pt x="61962" y="19831"/>
                  <a:pt x="61889" y="19842"/>
                  <a:pt x="61804" y="19868"/>
                </a:cubicBezTo>
                <a:cubicBezTo>
                  <a:pt x="61704" y="19898"/>
                  <a:pt x="61605" y="19910"/>
                  <a:pt x="61507" y="19910"/>
                </a:cubicBezTo>
                <a:cubicBezTo>
                  <a:pt x="61132" y="19910"/>
                  <a:pt x="60777" y="19737"/>
                  <a:pt x="60511" y="19737"/>
                </a:cubicBezTo>
                <a:cubicBezTo>
                  <a:pt x="60462" y="19737"/>
                  <a:pt x="60416" y="19743"/>
                  <a:pt x="60373" y="19757"/>
                </a:cubicBezTo>
                <a:cubicBezTo>
                  <a:pt x="60348" y="19766"/>
                  <a:pt x="60324" y="19770"/>
                  <a:pt x="60302" y="19770"/>
                </a:cubicBezTo>
                <a:cubicBezTo>
                  <a:pt x="60029" y="19770"/>
                  <a:pt x="59934" y="19198"/>
                  <a:pt x="59934" y="19198"/>
                </a:cubicBezTo>
                <a:lnTo>
                  <a:pt x="60373" y="18769"/>
                </a:lnTo>
                <a:cubicBezTo>
                  <a:pt x="60373" y="18769"/>
                  <a:pt x="60323" y="18216"/>
                  <a:pt x="60079" y="18216"/>
                </a:cubicBezTo>
                <a:cubicBezTo>
                  <a:pt x="60068" y="18216"/>
                  <a:pt x="60057" y="18217"/>
                  <a:pt x="60045" y="18219"/>
                </a:cubicBezTo>
                <a:cubicBezTo>
                  <a:pt x="60005" y="18227"/>
                  <a:pt x="59965" y="18231"/>
                  <a:pt x="59924" y="18231"/>
                </a:cubicBezTo>
                <a:cubicBezTo>
                  <a:pt x="59681" y="18231"/>
                  <a:pt x="59440" y="18109"/>
                  <a:pt x="59440" y="18109"/>
                </a:cubicBezTo>
                <a:lnTo>
                  <a:pt x="59440" y="17563"/>
                </a:lnTo>
                <a:cubicBezTo>
                  <a:pt x="59440" y="17342"/>
                  <a:pt x="58946" y="17231"/>
                  <a:pt x="58946" y="17231"/>
                </a:cubicBezTo>
                <a:lnTo>
                  <a:pt x="57736" y="18002"/>
                </a:lnTo>
                <a:lnTo>
                  <a:pt x="56526" y="18002"/>
                </a:lnTo>
                <a:cubicBezTo>
                  <a:pt x="56526" y="18002"/>
                  <a:pt x="56135" y="17758"/>
                  <a:pt x="55712" y="17758"/>
                </a:cubicBezTo>
                <a:cubicBezTo>
                  <a:pt x="55500" y="17758"/>
                  <a:pt x="55281" y="17819"/>
                  <a:pt x="55099" y="18002"/>
                </a:cubicBezTo>
                <a:cubicBezTo>
                  <a:pt x="54549" y="18551"/>
                  <a:pt x="55099" y="19198"/>
                  <a:pt x="55099" y="19198"/>
                </a:cubicBezTo>
                <a:lnTo>
                  <a:pt x="53889" y="19757"/>
                </a:lnTo>
                <a:lnTo>
                  <a:pt x="53008" y="20528"/>
                </a:lnTo>
                <a:lnTo>
                  <a:pt x="51691" y="21627"/>
                </a:lnTo>
                <a:cubicBezTo>
                  <a:pt x="51691" y="21627"/>
                  <a:pt x="50481" y="21956"/>
                  <a:pt x="49932" y="22177"/>
                </a:cubicBezTo>
                <a:cubicBezTo>
                  <a:pt x="49386" y="22395"/>
                  <a:pt x="51031" y="22833"/>
                  <a:pt x="51031" y="22833"/>
                </a:cubicBezTo>
                <a:cubicBezTo>
                  <a:pt x="51031" y="22833"/>
                  <a:pt x="51142" y="23715"/>
                  <a:pt x="51031" y="24043"/>
                </a:cubicBezTo>
                <a:cubicBezTo>
                  <a:pt x="50984" y="24185"/>
                  <a:pt x="50614" y="24226"/>
                  <a:pt x="50207" y="24226"/>
                </a:cubicBezTo>
                <a:cubicBezTo>
                  <a:pt x="49664" y="24226"/>
                  <a:pt x="49054" y="24154"/>
                  <a:pt x="49054" y="24154"/>
                </a:cubicBezTo>
                <a:lnTo>
                  <a:pt x="47516" y="24482"/>
                </a:lnTo>
                <a:cubicBezTo>
                  <a:pt x="47516" y="24482"/>
                  <a:pt x="45867" y="24375"/>
                  <a:pt x="45207" y="24375"/>
                </a:cubicBezTo>
                <a:cubicBezTo>
                  <a:pt x="44547" y="24375"/>
                  <a:pt x="44440" y="23494"/>
                  <a:pt x="44440" y="23494"/>
                </a:cubicBezTo>
                <a:cubicBezTo>
                  <a:pt x="44440" y="23494"/>
                  <a:pt x="44219" y="22177"/>
                  <a:pt x="43891" y="21738"/>
                </a:cubicBezTo>
                <a:cubicBezTo>
                  <a:pt x="43793" y="21609"/>
                  <a:pt x="43687" y="21556"/>
                  <a:pt x="43571" y="21556"/>
                </a:cubicBezTo>
                <a:cubicBezTo>
                  <a:pt x="43292" y="21556"/>
                  <a:pt x="42957" y="21866"/>
                  <a:pt x="42563" y="22177"/>
                </a:cubicBezTo>
                <a:cubicBezTo>
                  <a:pt x="42003" y="22616"/>
                  <a:pt x="42563" y="23494"/>
                  <a:pt x="42563" y="23494"/>
                </a:cubicBezTo>
                <a:cubicBezTo>
                  <a:pt x="42563" y="23494"/>
                  <a:pt x="43009" y="24482"/>
                  <a:pt x="42563" y="25474"/>
                </a:cubicBezTo>
                <a:cubicBezTo>
                  <a:pt x="42414" y="25803"/>
                  <a:pt x="42235" y="25913"/>
                  <a:pt x="42064" y="25913"/>
                </a:cubicBezTo>
                <a:cubicBezTo>
                  <a:pt x="41722" y="25913"/>
                  <a:pt x="41409" y="25474"/>
                  <a:pt x="41409" y="25474"/>
                </a:cubicBezTo>
                <a:lnTo>
                  <a:pt x="39339" y="25474"/>
                </a:lnTo>
                <a:lnTo>
                  <a:pt x="38081" y="24924"/>
                </a:lnTo>
                <a:lnTo>
                  <a:pt x="36626" y="24924"/>
                </a:lnTo>
                <a:cubicBezTo>
                  <a:pt x="36176" y="24924"/>
                  <a:pt x="35209" y="24154"/>
                  <a:pt x="34880" y="24043"/>
                </a:cubicBezTo>
                <a:cubicBezTo>
                  <a:pt x="34577" y="23944"/>
                  <a:pt x="33617" y="23374"/>
                  <a:pt x="33186" y="23374"/>
                </a:cubicBezTo>
                <a:cubicBezTo>
                  <a:pt x="33150" y="23374"/>
                  <a:pt x="33118" y="23378"/>
                  <a:pt x="33090" y="23386"/>
                </a:cubicBezTo>
                <a:cubicBezTo>
                  <a:pt x="33018" y="23408"/>
                  <a:pt x="32911" y="23416"/>
                  <a:pt x="32786" y="23416"/>
                </a:cubicBezTo>
                <a:cubicBezTo>
                  <a:pt x="32276" y="23416"/>
                  <a:pt x="31459" y="23276"/>
                  <a:pt x="31459" y="23276"/>
                </a:cubicBezTo>
                <a:lnTo>
                  <a:pt x="30816" y="22505"/>
                </a:lnTo>
                <a:cubicBezTo>
                  <a:pt x="30816" y="22505"/>
                  <a:pt x="29496" y="22287"/>
                  <a:pt x="28856" y="22287"/>
                </a:cubicBezTo>
                <a:cubicBezTo>
                  <a:pt x="28217" y="22287"/>
                  <a:pt x="28310" y="21517"/>
                  <a:pt x="28310" y="21517"/>
                </a:cubicBezTo>
                <a:cubicBezTo>
                  <a:pt x="28310" y="21517"/>
                  <a:pt x="27708" y="20740"/>
                  <a:pt x="27138" y="20740"/>
                </a:cubicBezTo>
                <a:cubicBezTo>
                  <a:pt x="27102" y="20740"/>
                  <a:pt x="27067" y="20743"/>
                  <a:pt x="27031" y="20749"/>
                </a:cubicBezTo>
                <a:cubicBezTo>
                  <a:pt x="27008" y="20754"/>
                  <a:pt x="26984" y="20756"/>
                  <a:pt x="26961" y="20756"/>
                </a:cubicBezTo>
                <a:cubicBezTo>
                  <a:pt x="26381" y="20756"/>
                  <a:pt x="25746" y="19540"/>
                  <a:pt x="25746" y="19540"/>
                </a:cubicBezTo>
                <a:lnTo>
                  <a:pt x="26229" y="18264"/>
                </a:lnTo>
                <a:lnTo>
                  <a:pt x="26229" y="16792"/>
                </a:lnTo>
                <a:cubicBezTo>
                  <a:pt x="26229" y="16792"/>
                  <a:pt x="25981" y="15472"/>
                  <a:pt x="25262" y="15365"/>
                </a:cubicBezTo>
                <a:cubicBezTo>
                  <a:pt x="24543" y="15254"/>
                  <a:pt x="24961" y="14483"/>
                  <a:pt x="24961" y="14483"/>
                </a:cubicBezTo>
                <a:cubicBezTo>
                  <a:pt x="24961" y="14483"/>
                  <a:pt x="24004" y="13716"/>
                  <a:pt x="23423" y="13495"/>
                </a:cubicBezTo>
                <a:cubicBezTo>
                  <a:pt x="22967" y="13322"/>
                  <a:pt x="23243" y="12804"/>
                  <a:pt x="22766" y="12586"/>
                </a:cubicBezTo>
                <a:lnTo>
                  <a:pt x="22766" y="12486"/>
                </a:lnTo>
                <a:lnTo>
                  <a:pt x="22417" y="11629"/>
                </a:lnTo>
                <a:lnTo>
                  <a:pt x="21861" y="10885"/>
                </a:lnTo>
                <a:lnTo>
                  <a:pt x="22417" y="10803"/>
                </a:lnTo>
                <a:lnTo>
                  <a:pt x="23015" y="11463"/>
                </a:lnTo>
                <a:lnTo>
                  <a:pt x="23427" y="10968"/>
                </a:lnTo>
                <a:lnTo>
                  <a:pt x="24004" y="9980"/>
                </a:lnTo>
                <a:cubicBezTo>
                  <a:pt x="23796" y="9717"/>
                  <a:pt x="23603" y="9441"/>
                  <a:pt x="23427" y="9157"/>
                </a:cubicBezTo>
                <a:lnTo>
                  <a:pt x="23095" y="8580"/>
                </a:lnTo>
                <a:lnTo>
                  <a:pt x="23015" y="7837"/>
                </a:lnTo>
                <a:lnTo>
                  <a:pt x="22417" y="7260"/>
                </a:lnTo>
                <a:lnTo>
                  <a:pt x="22766" y="6766"/>
                </a:lnTo>
                <a:lnTo>
                  <a:pt x="23509" y="7098"/>
                </a:lnTo>
                <a:lnTo>
                  <a:pt x="24004" y="7098"/>
                </a:lnTo>
                <a:lnTo>
                  <a:pt x="24004" y="6520"/>
                </a:lnTo>
                <a:lnTo>
                  <a:pt x="23178" y="6106"/>
                </a:lnTo>
                <a:lnTo>
                  <a:pt x="22106" y="4872"/>
                </a:lnTo>
                <a:lnTo>
                  <a:pt x="21695" y="3963"/>
                </a:lnTo>
                <a:cubicBezTo>
                  <a:pt x="21553" y="3651"/>
                  <a:pt x="21509" y="3554"/>
                  <a:pt x="21496" y="3554"/>
                </a:cubicBezTo>
                <a:cubicBezTo>
                  <a:pt x="21473" y="3554"/>
                  <a:pt x="21533" y="3820"/>
                  <a:pt x="21373" y="3820"/>
                </a:cubicBezTo>
                <a:cubicBezTo>
                  <a:pt x="21348" y="3820"/>
                  <a:pt x="21319" y="3814"/>
                  <a:pt x="21284" y="3800"/>
                </a:cubicBezTo>
                <a:cubicBezTo>
                  <a:pt x="21078" y="3717"/>
                  <a:pt x="21078" y="3717"/>
                  <a:pt x="21057" y="3717"/>
                </a:cubicBezTo>
                <a:cubicBezTo>
                  <a:pt x="21037" y="3717"/>
                  <a:pt x="20995" y="3717"/>
                  <a:pt x="20707" y="3634"/>
                </a:cubicBezTo>
                <a:cubicBezTo>
                  <a:pt x="20528" y="3583"/>
                  <a:pt x="20460" y="3563"/>
                  <a:pt x="20431" y="3563"/>
                </a:cubicBezTo>
                <a:cubicBezTo>
                  <a:pt x="20368" y="3563"/>
                  <a:pt x="20502" y="3660"/>
                  <a:pt x="20046" y="3717"/>
                </a:cubicBezTo>
                <a:cubicBezTo>
                  <a:pt x="19390" y="3797"/>
                  <a:pt x="19469" y="3963"/>
                  <a:pt x="19469" y="3963"/>
                </a:cubicBezTo>
                <a:lnTo>
                  <a:pt x="18895" y="3963"/>
                </a:lnTo>
                <a:lnTo>
                  <a:pt x="18481" y="3140"/>
                </a:lnTo>
                <a:lnTo>
                  <a:pt x="17741" y="2646"/>
                </a:lnTo>
                <a:lnTo>
                  <a:pt x="16998" y="2808"/>
                </a:lnTo>
                <a:lnTo>
                  <a:pt x="16345" y="1823"/>
                </a:lnTo>
                <a:lnTo>
                  <a:pt x="16345" y="1080"/>
                </a:lnTo>
                <a:lnTo>
                  <a:pt x="16262" y="341"/>
                </a:lnTo>
                <a:cubicBezTo>
                  <a:pt x="16232" y="77"/>
                  <a:pt x="16224" y="1"/>
                  <a:pt x="16188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298" name="Google Shape;4298;p51"/>
          <p:cNvGrpSpPr/>
          <p:nvPr/>
        </p:nvGrpSpPr>
        <p:grpSpPr>
          <a:xfrm>
            <a:off x="3531340" y="10586511"/>
            <a:ext cx="1310061" cy="1271363"/>
            <a:chOff x="1324252" y="3969941"/>
            <a:chExt cx="491273" cy="476761"/>
          </a:xfrm>
        </p:grpSpPr>
        <p:sp>
          <p:nvSpPr>
            <p:cNvPr id="4299" name="Google Shape;4299;p51"/>
            <p:cNvSpPr/>
            <p:nvPr/>
          </p:nvSpPr>
          <p:spPr>
            <a:xfrm>
              <a:off x="1324252" y="3969941"/>
              <a:ext cx="491273" cy="419462"/>
            </a:xfrm>
            <a:custGeom>
              <a:avLst/>
              <a:gdLst/>
              <a:ahLst/>
              <a:cxnLst/>
              <a:rect l="l" t="t" r="r" b="b"/>
              <a:pathLst>
                <a:path w="7861" h="6713" extrusionOk="0">
                  <a:moveTo>
                    <a:pt x="2640" y="0"/>
                  </a:moveTo>
                  <a:cubicBezTo>
                    <a:pt x="2186" y="0"/>
                    <a:pt x="1735" y="162"/>
                    <a:pt x="1421" y="492"/>
                  </a:cubicBezTo>
                  <a:cubicBezTo>
                    <a:pt x="1283" y="644"/>
                    <a:pt x="1162" y="810"/>
                    <a:pt x="1055" y="986"/>
                  </a:cubicBezTo>
                  <a:lnTo>
                    <a:pt x="564" y="1736"/>
                  </a:lnTo>
                  <a:cubicBezTo>
                    <a:pt x="333" y="2092"/>
                    <a:pt x="94" y="2466"/>
                    <a:pt x="46" y="2887"/>
                  </a:cubicBezTo>
                  <a:cubicBezTo>
                    <a:pt x="1" y="3309"/>
                    <a:pt x="201" y="3793"/>
                    <a:pt x="609" y="3917"/>
                  </a:cubicBezTo>
                  <a:cubicBezTo>
                    <a:pt x="173" y="4344"/>
                    <a:pt x="499" y="5054"/>
                    <a:pt x="1065" y="5054"/>
                  </a:cubicBezTo>
                  <a:cubicBezTo>
                    <a:pt x="1109" y="5054"/>
                    <a:pt x="1154" y="5049"/>
                    <a:pt x="1200" y="5041"/>
                  </a:cubicBezTo>
                  <a:lnTo>
                    <a:pt x="1200" y="5041"/>
                  </a:lnTo>
                  <a:lnTo>
                    <a:pt x="889" y="5110"/>
                  </a:lnTo>
                  <a:cubicBezTo>
                    <a:pt x="979" y="5600"/>
                    <a:pt x="1211" y="6095"/>
                    <a:pt x="1636" y="6354"/>
                  </a:cubicBezTo>
                  <a:cubicBezTo>
                    <a:pt x="1803" y="6458"/>
                    <a:pt x="2004" y="6511"/>
                    <a:pt x="2202" y="6511"/>
                  </a:cubicBezTo>
                  <a:cubicBezTo>
                    <a:pt x="2505" y="6511"/>
                    <a:pt x="2802" y="6387"/>
                    <a:pt x="2963" y="6133"/>
                  </a:cubicBezTo>
                  <a:cubicBezTo>
                    <a:pt x="3091" y="6288"/>
                    <a:pt x="3236" y="6451"/>
                    <a:pt x="3429" y="6506"/>
                  </a:cubicBezTo>
                  <a:cubicBezTo>
                    <a:pt x="3464" y="6516"/>
                    <a:pt x="3500" y="6520"/>
                    <a:pt x="3536" y="6520"/>
                  </a:cubicBezTo>
                  <a:cubicBezTo>
                    <a:pt x="3706" y="6520"/>
                    <a:pt x="3882" y="6418"/>
                    <a:pt x="3896" y="6250"/>
                  </a:cubicBezTo>
                  <a:cubicBezTo>
                    <a:pt x="3986" y="6547"/>
                    <a:pt x="4302" y="6712"/>
                    <a:pt x="4615" y="6712"/>
                  </a:cubicBezTo>
                  <a:cubicBezTo>
                    <a:pt x="4700" y="6712"/>
                    <a:pt x="4784" y="6700"/>
                    <a:pt x="4864" y="6675"/>
                  </a:cubicBezTo>
                  <a:cubicBezTo>
                    <a:pt x="5240" y="6554"/>
                    <a:pt x="5513" y="6229"/>
                    <a:pt x="5707" y="5891"/>
                  </a:cubicBezTo>
                  <a:cubicBezTo>
                    <a:pt x="5718" y="6291"/>
                    <a:pt x="6131" y="6551"/>
                    <a:pt x="6538" y="6551"/>
                  </a:cubicBezTo>
                  <a:cubicBezTo>
                    <a:pt x="6668" y="6551"/>
                    <a:pt x="6798" y="6525"/>
                    <a:pt x="6913" y="6468"/>
                  </a:cubicBezTo>
                  <a:cubicBezTo>
                    <a:pt x="7387" y="6236"/>
                    <a:pt x="7625" y="5687"/>
                    <a:pt x="7715" y="5165"/>
                  </a:cubicBezTo>
                  <a:cubicBezTo>
                    <a:pt x="7860" y="4291"/>
                    <a:pt x="7584" y="3229"/>
                    <a:pt x="6765" y="2884"/>
                  </a:cubicBezTo>
                  <a:cubicBezTo>
                    <a:pt x="6682" y="2016"/>
                    <a:pt x="6222" y="1225"/>
                    <a:pt x="5513" y="720"/>
                  </a:cubicBezTo>
                  <a:cubicBezTo>
                    <a:pt x="5262" y="541"/>
                    <a:pt x="4932" y="415"/>
                    <a:pt x="4629" y="415"/>
                  </a:cubicBezTo>
                  <a:cubicBezTo>
                    <a:pt x="4400" y="415"/>
                    <a:pt x="4186" y="488"/>
                    <a:pt x="4034" y="665"/>
                  </a:cubicBezTo>
                  <a:cubicBezTo>
                    <a:pt x="3718" y="226"/>
                    <a:pt x="3177" y="0"/>
                    <a:pt x="26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1461678" y="4182765"/>
              <a:ext cx="221482" cy="263937"/>
            </a:xfrm>
            <a:custGeom>
              <a:avLst/>
              <a:gdLst/>
              <a:ahLst/>
              <a:cxnLst/>
              <a:rect l="l" t="t" r="r" b="b"/>
              <a:pathLst>
                <a:path w="3544" h="4224" extrusionOk="0">
                  <a:moveTo>
                    <a:pt x="2237" y="0"/>
                  </a:moveTo>
                  <a:cubicBezTo>
                    <a:pt x="2205" y="0"/>
                    <a:pt x="2172" y="16"/>
                    <a:pt x="2157" y="52"/>
                  </a:cubicBezTo>
                  <a:cubicBezTo>
                    <a:pt x="2074" y="249"/>
                    <a:pt x="2056" y="452"/>
                    <a:pt x="2050" y="663"/>
                  </a:cubicBezTo>
                  <a:cubicBezTo>
                    <a:pt x="2025" y="608"/>
                    <a:pt x="2001" y="549"/>
                    <a:pt x="1980" y="494"/>
                  </a:cubicBezTo>
                  <a:cubicBezTo>
                    <a:pt x="1953" y="414"/>
                    <a:pt x="1935" y="328"/>
                    <a:pt x="1901" y="252"/>
                  </a:cubicBezTo>
                  <a:cubicBezTo>
                    <a:pt x="1898" y="248"/>
                    <a:pt x="1894" y="246"/>
                    <a:pt x="1890" y="246"/>
                  </a:cubicBezTo>
                  <a:cubicBezTo>
                    <a:pt x="1883" y="246"/>
                    <a:pt x="1877" y="251"/>
                    <a:pt x="1877" y="259"/>
                  </a:cubicBezTo>
                  <a:cubicBezTo>
                    <a:pt x="1887" y="439"/>
                    <a:pt x="1970" y="643"/>
                    <a:pt x="2046" y="805"/>
                  </a:cubicBezTo>
                  <a:cubicBezTo>
                    <a:pt x="2043" y="1061"/>
                    <a:pt x="1994" y="1310"/>
                    <a:pt x="1901" y="1548"/>
                  </a:cubicBezTo>
                  <a:cubicBezTo>
                    <a:pt x="1887" y="1552"/>
                    <a:pt x="1873" y="1555"/>
                    <a:pt x="1859" y="1555"/>
                  </a:cubicBezTo>
                  <a:lnTo>
                    <a:pt x="1856" y="1555"/>
                  </a:lnTo>
                  <a:cubicBezTo>
                    <a:pt x="1749" y="1444"/>
                    <a:pt x="1642" y="1344"/>
                    <a:pt x="1559" y="1206"/>
                  </a:cubicBezTo>
                  <a:cubicBezTo>
                    <a:pt x="1452" y="1037"/>
                    <a:pt x="1414" y="857"/>
                    <a:pt x="1351" y="670"/>
                  </a:cubicBezTo>
                  <a:cubicBezTo>
                    <a:pt x="1348" y="659"/>
                    <a:pt x="1340" y="654"/>
                    <a:pt x="1331" y="654"/>
                  </a:cubicBezTo>
                  <a:cubicBezTo>
                    <a:pt x="1320" y="654"/>
                    <a:pt x="1308" y="662"/>
                    <a:pt x="1306" y="677"/>
                  </a:cubicBezTo>
                  <a:cubicBezTo>
                    <a:pt x="1303" y="822"/>
                    <a:pt x="1331" y="971"/>
                    <a:pt x="1386" y="1109"/>
                  </a:cubicBezTo>
                  <a:cubicBezTo>
                    <a:pt x="1234" y="1037"/>
                    <a:pt x="1137" y="860"/>
                    <a:pt x="1013" y="750"/>
                  </a:cubicBezTo>
                  <a:cubicBezTo>
                    <a:pt x="1009" y="746"/>
                    <a:pt x="1004" y="744"/>
                    <a:pt x="999" y="744"/>
                  </a:cubicBezTo>
                  <a:cubicBezTo>
                    <a:pt x="987" y="744"/>
                    <a:pt x="975" y="756"/>
                    <a:pt x="985" y="770"/>
                  </a:cubicBezTo>
                  <a:cubicBezTo>
                    <a:pt x="1054" y="874"/>
                    <a:pt x="1134" y="978"/>
                    <a:pt x="1220" y="1071"/>
                  </a:cubicBezTo>
                  <a:cubicBezTo>
                    <a:pt x="1272" y="1140"/>
                    <a:pt x="1348" y="1192"/>
                    <a:pt x="1431" y="1213"/>
                  </a:cubicBezTo>
                  <a:cubicBezTo>
                    <a:pt x="1528" y="1417"/>
                    <a:pt x="1673" y="1600"/>
                    <a:pt x="1835" y="1704"/>
                  </a:cubicBezTo>
                  <a:cubicBezTo>
                    <a:pt x="1721" y="1946"/>
                    <a:pt x="1590" y="2226"/>
                    <a:pt x="1597" y="2495"/>
                  </a:cubicBezTo>
                  <a:cubicBezTo>
                    <a:pt x="1524" y="2367"/>
                    <a:pt x="1424" y="2253"/>
                    <a:pt x="1303" y="2170"/>
                  </a:cubicBezTo>
                  <a:cubicBezTo>
                    <a:pt x="1306" y="2094"/>
                    <a:pt x="1303" y="2022"/>
                    <a:pt x="1296" y="1949"/>
                  </a:cubicBezTo>
                  <a:cubicBezTo>
                    <a:pt x="1293" y="1842"/>
                    <a:pt x="1289" y="1731"/>
                    <a:pt x="1279" y="1621"/>
                  </a:cubicBezTo>
                  <a:cubicBezTo>
                    <a:pt x="1277" y="1605"/>
                    <a:pt x="1265" y="1597"/>
                    <a:pt x="1252" y="1597"/>
                  </a:cubicBezTo>
                  <a:cubicBezTo>
                    <a:pt x="1240" y="1597"/>
                    <a:pt x="1227" y="1605"/>
                    <a:pt x="1223" y="1621"/>
                  </a:cubicBezTo>
                  <a:cubicBezTo>
                    <a:pt x="1217" y="1738"/>
                    <a:pt x="1210" y="1856"/>
                    <a:pt x="1206" y="1973"/>
                  </a:cubicBezTo>
                  <a:cubicBezTo>
                    <a:pt x="1206" y="2018"/>
                    <a:pt x="1203" y="2056"/>
                    <a:pt x="1199" y="2098"/>
                  </a:cubicBezTo>
                  <a:cubicBezTo>
                    <a:pt x="1109" y="2032"/>
                    <a:pt x="1016" y="1970"/>
                    <a:pt x="919" y="1911"/>
                  </a:cubicBezTo>
                  <a:cubicBezTo>
                    <a:pt x="902" y="1897"/>
                    <a:pt x="885" y="1883"/>
                    <a:pt x="864" y="1870"/>
                  </a:cubicBezTo>
                  <a:cubicBezTo>
                    <a:pt x="881" y="1863"/>
                    <a:pt x="892" y="1845"/>
                    <a:pt x="892" y="1825"/>
                  </a:cubicBezTo>
                  <a:cubicBezTo>
                    <a:pt x="899" y="1659"/>
                    <a:pt x="892" y="1510"/>
                    <a:pt x="826" y="1355"/>
                  </a:cubicBezTo>
                  <a:cubicBezTo>
                    <a:pt x="821" y="1346"/>
                    <a:pt x="814" y="1343"/>
                    <a:pt x="807" y="1343"/>
                  </a:cubicBezTo>
                  <a:cubicBezTo>
                    <a:pt x="793" y="1343"/>
                    <a:pt x="779" y="1356"/>
                    <a:pt x="781" y="1372"/>
                  </a:cubicBezTo>
                  <a:cubicBezTo>
                    <a:pt x="812" y="1514"/>
                    <a:pt x="829" y="1669"/>
                    <a:pt x="791" y="1811"/>
                  </a:cubicBezTo>
                  <a:lnTo>
                    <a:pt x="791" y="1818"/>
                  </a:lnTo>
                  <a:cubicBezTo>
                    <a:pt x="764" y="1800"/>
                    <a:pt x="736" y="1783"/>
                    <a:pt x="709" y="1766"/>
                  </a:cubicBezTo>
                  <a:cubicBezTo>
                    <a:pt x="429" y="1600"/>
                    <a:pt x="90" y="1465"/>
                    <a:pt x="59" y="1088"/>
                  </a:cubicBezTo>
                  <a:cubicBezTo>
                    <a:pt x="59" y="1075"/>
                    <a:pt x="48" y="1068"/>
                    <a:pt x="38" y="1068"/>
                  </a:cubicBezTo>
                  <a:cubicBezTo>
                    <a:pt x="28" y="1068"/>
                    <a:pt x="17" y="1075"/>
                    <a:pt x="17" y="1088"/>
                  </a:cubicBezTo>
                  <a:cubicBezTo>
                    <a:pt x="0" y="1441"/>
                    <a:pt x="283" y="1614"/>
                    <a:pt x="553" y="1780"/>
                  </a:cubicBezTo>
                  <a:cubicBezTo>
                    <a:pt x="667" y="1859"/>
                    <a:pt x="781" y="1939"/>
                    <a:pt x="899" y="2015"/>
                  </a:cubicBezTo>
                  <a:cubicBezTo>
                    <a:pt x="1082" y="2170"/>
                    <a:pt x="1234" y="2364"/>
                    <a:pt x="1348" y="2578"/>
                  </a:cubicBezTo>
                  <a:lnTo>
                    <a:pt x="1327" y="2571"/>
                  </a:lnTo>
                  <a:cubicBezTo>
                    <a:pt x="1123" y="2519"/>
                    <a:pt x="964" y="2416"/>
                    <a:pt x="785" y="2322"/>
                  </a:cubicBezTo>
                  <a:cubicBezTo>
                    <a:pt x="636" y="2194"/>
                    <a:pt x="522" y="2042"/>
                    <a:pt x="401" y="1876"/>
                  </a:cubicBezTo>
                  <a:cubicBezTo>
                    <a:pt x="398" y="1873"/>
                    <a:pt x="394" y="1872"/>
                    <a:pt x="390" y="1872"/>
                  </a:cubicBezTo>
                  <a:cubicBezTo>
                    <a:pt x="381" y="1872"/>
                    <a:pt x="372" y="1880"/>
                    <a:pt x="377" y="1890"/>
                  </a:cubicBezTo>
                  <a:cubicBezTo>
                    <a:pt x="453" y="2105"/>
                    <a:pt x="588" y="2295"/>
                    <a:pt x="771" y="2436"/>
                  </a:cubicBezTo>
                  <a:cubicBezTo>
                    <a:pt x="560" y="2423"/>
                    <a:pt x="353" y="2381"/>
                    <a:pt x="156" y="2312"/>
                  </a:cubicBezTo>
                  <a:cubicBezTo>
                    <a:pt x="150" y="2310"/>
                    <a:pt x="144" y="2309"/>
                    <a:pt x="139" y="2309"/>
                  </a:cubicBezTo>
                  <a:cubicBezTo>
                    <a:pt x="93" y="2309"/>
                    <a:pt x="79" y="2383"/>
                    <a:pt x="131" y="2402"/>
                  </a:cubicBezTo>
                  <a:cubicBezTo>
                    <a:pt x="286" y="2464"/>
                    <a:pt x="458" y="2503"/>
                    <a:pt x="628" y="2503"/>
                  </a:cubicBezTo>
                  <a:cubicBezTo>
                    <a:pt x="694" y="2503"/>
                    <a:pt x="759" y="2497"/>
                    <a:pt x="823" y="2485"/>
                  </a:cubicBezTo>
                  <a:cubicBezTo>
                    <a:pt x="823" y="2485"/>
                    <a:pt x="823" y="2485"/>
                    <a:pt x="826" y="2481"/>
                  </a:cubicBezTo>
                  <a:cubicBezTo>
                    <a:pt x="995" y="2609"/>
                    <a:pt x="1196" y="2699"/>
                    <a:pt x="1407" y="2744"/>
                  </a:cubicBezTo>
                  <a:lnTo>
                    <a:pt x="1407" y="4133"/>
                  </a:lnTo>
                  <a:cubicBezTo>
                    <a:pt x="1331" y="4147"/>
                    <a:pt x="1258" y="4158"/>
                    <a:pt x="1182" y="4175"/>
                  </a:cubicBezTo>
                  <a:cubicBezTo>
                    <a:pt x="1154" y="4182"/>
                    <a:pt x="1158" y="4223"/>
                    <a:pt x="1189" y="4223"/>
                  </a:cubicBezTo>
                  <a:cubicBezTo>
                    <a:pt x="1548" y="4220"/>
                    <a:pt x="1911" y="4178"/>
                    <a:pt x="2271" y="4178"/>
                  </a:cubicBezTo>
                  <a:cubicBezTo>
                    <a:pt x="2347" y="4175"/>
                    <a:pt x="2347" y="4064"/>
                    <a:pt x="2271" y="4057"/>
                  </a:cubicBezTo>
                  <a:cubicBezTo>
                    <a:pt x="2167" y="4057"/>
                    <a:pt x="2067" y="4064"/>
                    <a:pt x="1963" y="4071"/>
                  </a:cubicBezTo>
                  <a:lnTo>
                    <a:pt x="1963" y="2730"/>
                  </a:lnTo>
                  <a:cubicBezTo>
                    <a:pt x="2022" y="2505"/>
                    <a:pt x="2112" y="2288"/>
                    <a:pt x="2236" y="2091"/>
                  </a:cubicBezTo>
                  <a:cubicBezTo>
                    <a:pt x="2374" y="2138"/>
                    <a:pt x="2519" y="2162"/>
                    <a:pt x="2664" y="2162"/>
                  </a:cubicBezTo>
                  <a:cubicBezTo>
                    <a:pt x="2689" y="2162"/>
                    <a:pt x="2715" y="2161"/>
                    <a:pt x="2741" y="2160"/>
                  </a:cubicBezTo>
                  <a:cubicBezTo>
                    <a:pt x="2852" y="2244"/>
                    <a:pt x="3002" y="2280"/>
                    <a:pt x="3148" y="2280"/>
                  </a:cubicBezTo>
                  <a:cubicBezTo>
                    <a:pt x="3224" y="2280"/>
                    <a:pt x="3298" y="2271"/>
                    <a:pt x="3366" y="2253"/>
                  </a:cubicBezTo>
                  <a:cubicBezTo>
                    <a:pt x="3424" y="2240"/>
                    <a:pt x="3407" y="2158"/>
                    <a:pt x="3354" y="2158"/>
                  </a:cubicBezTo>
                  <a:cubicBezTo>
                    <a:pt x="3350" y="2158"/>
                    <a:pt x="3346" y="2159"/>
                    <a:pt x="3342" y="2160"/>
                  </a:cubicBezTo>
                  <a:cubicBezTo>
                    <a:pt x="3279" y="2176"/>
                    <a:pt x="3215" y="2184"/>
                    <a:pt x="3150" y="2184"/>
                  </a:cubicBezTo>
                  <a:cubicBezTo>
                    <a:pt x="3061" y="2184"/>
                    <a:pt x="2972" y="2169"/>
                    <a:pt x="2886" y="2139"/>
                  </a:cubicBezTo>
                  <a:cubicBezTo>
                    <a:pt x="3024" y="2115"/>
                    <a:pt x="3149" y="2060"/>
                    <a:pt x="3259" y="1973"/>
                  </a:cubicBezTo>
                  <a:cubicBezTo>
                    <a:pt x="3288" y="1942"/>
                    <a:pt x="3264" y="1892"/>
                    <a:pt x="3225" y="1892"/>
                  </a:cubicBezTo>
                  <a:cubicBezTo>
                    <a:pt x="3222" y="1892"/>
                    <a:pt x="3218" y="1893"/>
                    <a:pt x="3214" y="1894"/>
                  </a:cubicBezTo>
                  <a:cubicBezTo>
                    <a:pt x="3062" y="1942"/>
                    <a:pt x="2924" y="2015"/>
                    <a:pt x="2765" y="2039"/>
                  </a:cubicBezTo>
                  <a:cubicBezTo>
                    <a:pt x="2695" y="2049"/>
                    <a:pt x="2626" y="2055"/>
                    <a:pt x="2556" y="2055"/>
                  </a:cubicBezTo>
                  <a:cubicBezTo>
                    <a:pt x="2467" y="2055"/>
                    <a:pt x="2377" y="2046"/>
                    <a:pt x="2288" y="2029"/>
                  </a:cubicBezTo>
                  <a:cubicBezTo>
                    <a:pt x="2367" y="1956"/>
                    <a:pt x="2447" y="1890"/>
                    <a:pt x="2533" y="1828"/>
                  </a:cubicBezTo>
                  <a:cubicBezTo>
                    <a:pt x="2672" y="1735"/>
                    <a:pt x="2800" y="1628"/>
                    <a:pt x="2924" y="1514"/>
                  </a:cubicBezTo>
                  <a:cubicBezTo>
                    <a:pt x="2925" y="1514"/>
                    <a:pt x="2925" y="1514"/>
                    <a:pt x="2926" y="1514"/>
                  </a:cubicBezTo>
                  <a:cubicBezTo>
                    <a:pt x="3070" y="1514"/>
                    <a:pt x="3450" y="1195"/>
                    <a:pt x="3511" y="1137"/>
                  </a:cubicBezTo>
                  <a:cubicBezTo>
                    <a:pt x="3544" y="1104"/>
                    <a:pt x="3511" y="1055"/>
                    <a:pt x="3475" y="1055"/>
                  </a:cubicBezTo>
                  <a:cubicBezTo>
                    <a:pt x="3465" y="1055"/>
                    <a:pt x="3455" y="1059"/>
                    <a:pt x="3446" y="1068"/>
                  </a:cubicBezTo>
                  <a:cubicBezTo>
                    <a:pt x="3366" y="1147"/>
                    <a:pt x="3287" y="1220"/>
                    <a:pt x="3197" y="1289"/>
                  </a:cubicBezTo>
                  <a:cubicBezTo>
                    <a:pt x="3131" y="1344"/>
                    <a:pt x="3059" y="1396"/>
                    <a:pt x="2983" y="1444"/>
                  </a:cubicBezTo>
                  <a:cubicBezTo>
                    <a:pt x="3097" y="1317"/>
                    <a:pt x="3159" y="1154"/>
                    <a:pt x="3162" y="985"/>
                  </a:cubicBezTo>
                  <a:cubicBezTo>
                    <a:pt x="3162" y="944"/>
                    <a:pt x="3125" y="919"/>
                    <a:pt x="3091" y="919"/>
                  </a:cubicBezTo>
                  <a:cubicBezTo>
                    <a:pt x="3064" y="919"/>
                    <a:pt x="3039" y="934"/>
                    <a:pt x="3035" y="967"/>
                  </a:cubicBezTo>
                  <a:cubicBezTo>
                    <a:pt x="3010" y="1102"/>
                    <a:pt x="2955" y="1234"/>
                    <a:pt x="2869" y="1344"/>
                  </a:cubicBezTo>
                  <a:cubicBezTo>
                    <a:pt x="2865" y="1175"/>
                    <a:pt x="2869" y="1002"/>
                    <a:pt x="2806" y="840"/>
                  </a:cubicBezTo>
                  <a:cubicBezTo>
                    <a:pt x="2803" y="830"/>
                    <a:pt x="2796" y="826"/>
                    <a:pt x="2789" y="826"/>
                  </a:cubicBezTo>
                  <a:cubicBezTo>
                    <a:pt x="2780" y="826"/>
                    <a:pt x="2772" y="833"/>
                    <a:pt x="2772" y="846"/>
                  </a:cubicBezTo>
                  <a:cubicBezTo>
                    <a:pt x="2765" y="1030"/>
                    <a:pt x="2796" y="1216"/>
                    <a:pt x="2772" y="1399"/>
                  </a:cubicBezTo>
                  <a:cubicBezTo>
                    <a:pt x="2323" y="1669"/>
                    <a:pt x="1973" y="2022"/>
                    <a:pt x="1794" y="2519"/>
                  </a:cubicBezTo>
                  <a:lnTo>
                    <a:pt x="1790" y="2523"/>
                  </a:lnTo>
                  <a:cubicBezTo>
                    <a:pt x="1770" y="2402"/>
                    <a:pt x="1770" y="2281"/>
                    <a:pt x="1787" y="2160"/>
                  </a:cubicBezTo>
                  <a:cubicBezTo>
                    <a:pt x="1856" y="1966"/>
                    <a:pt x="1963" y="1780"/>
                    <a:pt x="2050" y="1586"/>
                  </a:cubicBezTo>
                  <a:cubicBezTo>
                    <a:pt x="2264" y="1527"/>
                    <a:pt x="2450" y="1396"/>
                    <a:pt x="2578" y="1216"/>
                  </a:cubicBezTo>
                  <a:cubicBezTo>
                    <a:pt x="2605" y="1178"/>
                    <a:pt x="2569" y="1141"/>
                    <a:pt x="2532" y="1141"/>
                  </a:cubicBezTo>
                  <a:cubicBezTo>
                    <a:pt x="2516" y="1141"/>
                    <a:pt x="2500" y="1148"/>
                    <a:pt x="2488" y="1164"/>
                  </a:cubicBezTo>
                  <a:cubicBezTo>
                    <a:pt x="2388" y="1306"/>
                    <a:pt x="2250" y="1417"/>
                    <a:pt x="2094" y="1486"/>
                  </a:cubicBezTo>
                  <a:cubicBezTo>
                    <a:pt x="2271" y="1037"/>
                    <a:pt x="2136" y="542"/>
                    <a:pt x="2309" y="93"/>
                  </a:cubicBezTo>
                  <a:cubicBezTo>
                    <a:pt x="2332" y="37"/>
                    <a:pt x="2285" y="0"/>
                    <a:pt x="223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1686723" y="4254373"/>
              <a:ext cx="57745" cy="50238"/>
            </a:xfrm>
            <a:custGeom>
              <a:avLst/>
              <a:gdLst/>
              <a:ahLst/>
              <a:cxnLst/>
              <a:rect l="l" t="t" r="r" b="b"/>
              <a:pathLst>
                <a:path w="924" h="804" extrusionOk="0">
                  <a:moveTo>
                    <a:pt x="678" y="374"/>
                  </a:moveTo>
                  <a:lnTo>
                    <a:pt x="678" y="374"/>
                  </a:lnTo>
                  <a:cubicBezTo>
                    <a:pt x="680" y="378"/>
                    <a:pt x="681" y="382"/>
                    <a:pt x="680" y="382"/>
                  </a:cubicBezTo>
                  <a:cubicBezTo>
                    <a:pt x="680" y="382"/>
                    <a:pt x="679" y="380"/>
                    <a:pt x="678" y="374"/>
                  </a:cubicBezTo>
                  <a:close/>
                  <a:moveTo>
                    <a:pt x="596" y="560"/>
                  </a:moveTo>
                  <a:cubicBezTo>
                    <a:pt x="595" y="561"/>
                    <a:pt x="594" y="561"/>
                    <a:pt x="593" y="562"/>
                  </a:cubicBezTo>
                  <a:lnTo>
                    <a:pt x="593" y="562"/>
                  </a:lnTo>
                  <a:lnTo>
                    <a:pt x="595" y="561"/>
                  </a:lnTo>
                  <a:lnTo>
                    <a:pt x="595" y="561"/>
                  </a:lnTo>
                  <a:lnTo>
                    <a:pt x="596" y="560"/>
                  </a:lnTo>
                  <a:close/>
                  <a:moveTo>
                    <a:pt x="164" y="0"/>
                  </a:moveTo>
                  <a:cubicBezTo>
                    <a:pt x="147" y="0"/>
                    <a:pt x="130" y="8"/>
                    <a:pt x="118" y="25"/>
                  </a:cubicBezTo>
                  <a:lnTo>
                    <a:pt x="121" y="22"/>
                  </a:lnTo>
                  <a:lnTo>
                    <a:pt x="121" y="22"/>
                  </a:lnTo>
                  <a:cubicBezTo>
                    <a:pt x="0" y="229"/>
                    <a:pt x="25" y="527"/>
                    <a:pt x="211" y="686"/>
                  </a:cubicBezTo>
                  <a:cubicBezTo>
                    <a:pt x="298" y="762"/>
                    <a:pt x="410" y="803"/>
                    <a:pt x="526" y="803"/>
                  </a:cubicBezTo>
                  <a:cubicBezTo>
                    <a:pt x="530" y="803"/>
                    <a:pt x="535" y="803"/>
                    <a:pt x="540" y="803"/>
                  </a:cubicBezTo>
                  <a:cubicBezTo>
                    <a:pt x="664" y="796"/>
                    <a:pt x="775" y="730"/>
                    <a:pt x="847" y="630"/>
                  </a:cubicBezTo>
                  <a:cubicBezTo>
                    <a:pt x="885" y="575"/>
                    <a:pt x="909" y="509"/>
                    <a:pt x="916" y="444"/>
                  </a:cubicBezTo>
                  <a:cubicBezTo>
                    <a:pt x="923" y="374"/>
                    <a:pt x="909" y="288"/>
                    <a:pt x="854" y="243"/>
                  </a:cubicBezTo>
                  <a:cubicBezTo>
                    <a:pt x="833" y="220"/>
                    <a:pt x="806" y="210"/>
                    <a:pt x="780" y="210"/>
                  </a:cubicBezTo>
                  <a:cubicBezTo>
                    <a:pt x="728" y="210"/>
                    <a:pt x="677" y="250"/>
                    <a:pt x="674" y="312"/>
                  </a:cubicBezTo>
                  <a:cubicBezTo>
                    <a:pt x="674" y="326"/>
                    <a:pt x="674" y="336"/>
                    <a:pt x="674" y="350"/>
                  </a:cubicBezTo>
                  <a:cubicBezTo>
                    <a:pt x="674" y="357"/>
                    <a:pt x="674" y="364"/>
                    <a:pt x="678" y="374"/>
                  </a:cubicBezTo>
                  <a:cubicBezTo>
                    <a:pt x="676" y="370"/>
                    <a:pt x="675" y="369"/>
                    <a:pt x="675" y="369"/>
                  </a:cubicBezTo>
                  <a:lnTo>
                    <a:pt x="675" y="369"/>
                  </a:lnTo>
                  <a:cubicBezTo>
                    <a:pt x="674" y="369"/>
                    <a:pt x="678" y="386"/>
                    <a:pt x="678" y="392"/>
                  </a:cubicBezTo>
                  <a:cubicBezTo>
                    <a:pt x="678" y="402"/>
                    <a:pt x="678" y="412"/>
                    <a:pt x="678" y="423"/>
                  </a:cubicBezTo>
                  <a:lnTo>
                    <a:pt x="678" y="426"/>
                  </a:lnTo>
                  <a:cubicBezTo>
                    <a:pt x="678" y="426"/>
                    <a:pt x="671" y="447"/>
                    <a:pt x="671" y="454"/>
                  </a:cubicBezTo>
                  <a:cubicBezTo>
                    <a:pt x="671" y="456"/>
                    <a:pt x="669" y="462"/>
                    <a:pt x="667" y="467"/>
                  </a:cubicBezTo>
                  <a:lnTo>
                    <a:pt x="667" y="467"/>
                  </a:lnTo>
                  <a:cubicBezTo>
                    <a:pt x="667" y="468"/>
                    <a:pt x="666" y="469"/>
                    <a:pt x="664" y="471"/>
                  </a:cubicBezTo>
                  <a:cubicBezTo>
                    <a:pt x="664" y="472"/>
                    <a:pt x="664" y="472"/>
                    <a:pt x="664" y="472"/>
                  </a:cubicBezTo>
                  <a:lnTo>
                    <a:pt x="664" y="472"/>
                  </a:lnTo>
                  <a:cubicBezTo>
                    <a:pt x="665" y="470"/>
                    <a:pt x="666" y="469"/>
                    <a:pt x="667" y="468"/>
                  </a:cubicBezTo>
                  <a:lnTo>
                    <a:pt x="667" y="468"/>
                  </a:lnTo>
                  <a:cubicBezTo>
                    <a:pt x="665" y="473"/>
                    <a:pt x="663" y="477"/>
                    <a:pt x="661" y="478"/>
                  </a:cubicBezTo>
                  <a:lnTo>
                    <a:pt x="661" y="478"/>
                  </a:lnTo>
                  <a:cubicBezTo>
                    <a:pt x="662" y="476"/>
                    <a:pt x="664" y="474"/>
                    <a:pt x="664" y="472"/>
                  </a:cubicBezTo>
                  <a:lnTo>
                    <a:pt x="664" y="472"/>
                  </a:lnTo>
                  <a:cubicBezTo>
                    <a:pt x="662" y="475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1" y="478"/>
                    <a:pt x="661" y="478"/>
                    <a:pt x="661" y="478"/>
                  </a:cubicBezTo>
                  <a:lnTo>
                    <a:pt x="661" y="478"/>
                  </a:lnTo>
                  <a:cubicBezTo>
                    <a:pt x="660" y="480"/>
                    <a:pt x="658" y="482"/>
                    <a:pt x="657" y="485"/>
                  </a:cubicBezTo>
                  <a:cubicBezTo>
                    <a:pt x="654" y="492"/>
                    <a:pt x="647" y="502"/>
                    <a:pt x="643" y="509"/>
                  </a:cubicBezTo>
                  <a:lnTo>
                    <a:pt x="633" y="523"/>
                  </a:lnTo>
                  <a:cubicBezTo>
                    <a:pt x="635" y="520"/>
                    <a:pt x="636" y="518"/>
                    <a:pt x="636" y="518"/>
                  </a:cubicBezTo>
                  <a:lnTo>
                    <a:pt x="636" y="518"/>
                  </a:lnTo>
                  <a:cubicBezTo>
                    <a:pt x="636" y="518"/>
                    <a:pt x="625" y="531"/>
                    <a:pt x="622" y="533"/>
                  </a:cubicBezTo>
                  <a:cubicBezTo>
                    <a:pt x="616" y="540"/>
                    <a:pt x="609" y="551"/>
                    <a:pt x="598" y="558"/>
                  </a:cubicBezTo>
                  <a:lnTo>
                    <a:pt x="596" y="560"/>
                  </a:lnTo>
                  <a:lnTo>
                    <a:pt x="596" y="560"/>
                  </a:lnTo>
                  <a:cubicBezTo>
                    <a:pt x="599" y="558"/>
                    <a:pt x="601" y="557"/>
                    <a:pt x="602" y="557"/>
                  </a:cubicBezTo>
                  <a:lnTo>
                    <a:pt x="602" y="557"/>
                  </a:lnTo>
                  <a:cubicBezTo>
                    <a:pt x="602" y="557"/>
                    <a:pt x="600" y="558"/>
                    <a:pt x="595" y="561"/>
                  </a:cubicBezTo>
                  <a:lnTo>
                    <a:pt x="595" y="561"/>
                  </a:lnTo>
                  <a:lnTo>
                    <a:pt x="591" y="565"/>
                  </a:lnTo>
                  <a:cubicBezTo>
                    <a:pt x="591" y="564"/>
                    <a:pt x="592" y="563"/>
                    <a:pt x="593" y="562"/>
                  </a:cubicBezTo>
                  <a:lnTo>
                    <a:pt x="593" y="562"/>
                  </a:lnTo>
                  <a:lnTo>
                    <a:pt x="571" y="575"/>
                  </a:lnTo>
                  <a:lnTo>
                    <a:pt x="564" y="578"/>
                  </a:lnTo>
                  <a:lnTo>
                    <a:pt x="564" y="578"/>
                  </a:lnTo>
                  <a:cubicBezTo>
                    <a:pt x="550" y="582"/>
                    <a:pt x="540" y="585"/>
                    <a:pt x="529" y="589"/>
                  </a:cubicBezTo>
                  <a:cubicBezTo>
                    <a:pt x="526" y="589"/>
                    <a:pt x="501" y="592"/>
                    <a:pt x="512" y="592"/>
                  </a:cubicBezTo>
                  <a:lnTo>
                    <a:pt x="463" y="592"/>
                  </a:lnTo>
                  <a:lnTo>
                    <a:pt x="446" y="589"/>
                  </a:lnTo>
                  <a:cubicBezTo>
                    <a:pt x="427" y="582"/>
                    <a:pt x="408" y="579"/>
                    <a:pt x="389" y="571"/>
                  </a:cubicBezTo>
                  <a:lnTo>
                    <a:pt x="389" y="571"/>
                  </a:lnTo>
                  <a:cubicBezTo>
                    <a:pt x="390" y="571"/>
                    <a:pt x="391" y="571"/>
                    <a:pt x="391" y="571"/>
                  </a:cubicBezTo>
                  <a:cubicBezTo>
                    <a:pt x="391" y="571"/>
                    <a:pt x="389" y="570"/>
                    <a:pt x="384" y="568"/>
                  </a:cubicBezTo>
                  <a:lnTo>
                    <a:pt x="384" y="568"/>
                  </a:lnTo>
                  <a:cubicBezTo>
                    <a:pt x="386" y="569"/>
                    <a:pt x="388" y="570"/>
                    <a:pt x="389" y="571"/>
                  </a:cubicBezTo>
                  <a:lnTo>
                    <a:pt x="389" y="571"/>
                  </a:lnTo>
                  <a:cubicBezTo>
                    <a:pt x="386" y="569"/>
                    <a:pt x="379" y="566"/>
                    <a:pt x="377" y="565"/>
                  </a:cubicBezTo>
                  <a:cubicBezTo>
                    <a:pt x="367" y="558"/>
                    <a:pt x="353" y="554"/>
                    <a:pt x="343" y="547"/>
                  </a:cubicBezTo>
                  <a:cubicBezTo>
                    <a:pt x="336" y="540"/>
                    <a:pt x="329" y="537"/>
                    <a:pt x="322" y="530"/>
                  </a:cubicBezTo>
                  <a:lnTo>
                    <a:pt x="322" y="530"/>
                  </a:lnTo>
                  <a:cubicBezTo>
                    <a:pt x="325" y="532"/>
                    <a:pt x="326" y="533"/>
                    <a:pt x="326" y="533"/>
                  </a:cubicBezTo>
                  <a:cubicBezTo>
                    <a:pt x="327" y="533"/>
                    <a:pt x="314" y="522"/>
                    <a:pt x="311" y="520"/>
                  </a:cubicBezTo>
                  <a:cubicBezTo>
                    <a:pt x="294" y="506"/>
                    <a:pt x="277" y="489"/>
                    <a:pt x="264" y="472"/>
                  </a:cubicBezTo>
                  <a:lnTo>
                    <a:pt x="264" y="472"/>
                  </a:lnTo>
                  <a:cubicBezTo>
                    <a:pt x="261" y="468"/>
                    <a:pt x="256" y="460"/>
                    <a:pt x="256" y="457"/>
                  </a:cubicBezTo>
                  <a:cubicBezTo>
                    <a:pt x="249" y="447"/>
                    <a:pt x="242" y="437"/>
                    <a:pt x="239" y="426"/>
                  </a:cubicBezTo>
                  <a:cubicBezTo>
                    <a:pt x="228" y="409"/>
                    <a:pt x="222" y="392"/>
                    <a:pt x="215" y="371"/>
                  </a:cubicBezTo>
                  <a:cubicBezTo>
                    <a:pt x="190" y="271"/>
                    <a:pt x="194" y="167"/>
                    <a:pt x="222" y="70"/>
                  </a:cubicBezTo>
                  <a:cubicBezTo>
                    <a:pt x="231" y="29"/>
                    <a:pt x="198" y="0"/>
                    <a:pt x="1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1406808" y="4264496"/>
              <a:ext cx="58558" cy="45989"/>
            </a:xfrm>
            <a:custGeom>
              <a:avLst/>
              <a:gdLst/>
              <a:ahLst/>
              <a:cxnLst/>
              <a:rect l="l" t="t" r="r" b="b"/>
              <a:pathLst>
                <a:path w="937" h="736" extrusionOk="0">
                  <a:moveTo>
                    <a:pt x="138" y="1"/>
                  </a:moveTo>
                  <a:cubicBezTo>
                    <a:pt x="122" y="1"/>
                    <a:pt x="106" y="7"/>
                    <a:pt x="97" y="22"/>
                  </a:cubicBezTo>
                  <a:lnTo>
                    <a:pt x="97" y="26"/>
                  </a:lnTo>
                  <a:cubicBezTo>
                    <a:pt x="0" y="185"/>
                    <a:pt x="7" y="385"/>
                    <a:pt x="114" y="537"/>
                  </a:cubicBezTo>
                  <a:cubicBezTo>
                    <a:pt x="205" y="663"/>
                    <a:pt x="351" y="735"/>
                    <a:pt x="500" y="735"/>
                  </a:cubicBezTo>
                  <a:cubicBezTo>
                    <a:pt x="543" y="735"/>
                    <a:pt x="587" y="729"/>
                    <a:pt x="629" y="717"/>
                  </a:cubicBezTo>
                  <a:cubicBezTo>
                    <a:pt x="743" y="686"/>
                    <a:pt x="840" y="620"/>
                    <a:pt x="909" y="524"/>
                  </a:cubicBezTo>
                  <a:cubicBezTo>
                    <a:pt x="937" y="475"/>
                    <a:pt x="919" y="416"/>
                    <a:pt x="875" y="385"/>
                  </a:cubicBezTo>
                  <a:cubicBezTo>
                    <a:pt x="859" y="376"/>
                    <a:pt x="841" y="372"/>
                    <a:pt x="824" y="372"/>
                  </a:cubicBezTo>
                  <a:cubicBezTo>
                    <a:pt x="789" y="372"/>
                    <a:pt x="754" y="390"/>
                    <a:pt x="733" y="420"/>
                  </a:cubicBezTo>
                  <a:cubicBezTo>
                    <a:pt x="729" y="423"/>
                    <a:pt x="726" y="430"/>
                    <a:pt x="722" y="434"/>
                  </a:cubicBezTo>
                  <a:cubicBezTo>
                    <a:pt x="719" y="437"/>
                    <a:pt x="705" y="451"/>
                    <a:pt x="695" y="458"/>
                  </a:cubicBezTo>
                  <a:cubicBezTo>
                    <a:pt x="689" y="466"/>
                    <a:pt x="682" y="472"/>
                    <a:pt x="676" y="477"/>
                  </a:cubicBezTo>
                  <a:lnTo>
                    <a:pt x="676" y="477"/>
                  </a:lnTo>
                  <a:cubicBezTo>
                    <a:pt x="674" y="477"/>
                    <a:pt x="656" y="490"/>
                    <a:pt x="653" y="492"/>
                  </a:cubicBezTo>
                  <a:cubicBezTo>
                    <a:pt x="619" y="513"/>
                    <a:pt x="584" y="530"/>
                    <a:pt x="543" y="537"/>
                  </a:cubicBezTo>
                  <a:cubicBezTo>
                    <a:pt x="532" y="537"/>
                    <a:pt x="519" y="541"/>
                    <a:pt x="508" y="541"/>
                  </a:cubicBezTo>
                  <a:lnTo>
                    <a:pt x="422" y="541"/>
                  </a:lnTo>
                  <a:lnTo>
                    <a:pt x="405" y="537"/>
                  </a:lnTo>
                  <a:cubicBezTo>
                    <a:pt x="394" y="534"/>
                    <a:pt x="380" y="530"/>
                    <a:pt x="370" y="527"/>
                  </a:cubicBezTo>
                  <a:cubicBezTo>
                    <a:pt x="367" y="527"/>
                    <a:pt x="351" y="520"/>
                    <a:pt x="347" y="518"/>
                  </a:cubicBezTo>
                  <a:lnTo>
                    <a:pt x="347" y="518"/>
                  </a:lnTo>
                  <a:cubicBezTo>
                    <a:pt x="338" y="513"/>
                    <a:pt x="331" y="509"/>
                    <a:pt x="322" y="503"/>
                  </a:cubicBezTo>
                  <a:cubicBezTo>
                    <a:pt x="252" y="461"/>
                    <a:pt x="201" y="396"/>
                    <a:pt x="180" y="320"/>
                  </a:cubicBezTo>
                  <a:cubicBezTo>
                    <a:pt x="149" y="237"/>
                    <a:pt x="152" y="143"/>
                    <a:pt x="187" y="60"/>
                  </a:cubicBezTo>
                  <a:cubicBezTo>
                    <a:pt x="201" y="26"/>
                    <a:pt x="169" y="1"/>
                    <a:pt x="13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1577857" y="4146274"/>
              <a:ext cx="50621" cy="37803"/>
            </a:xfrm>
            <a:custGeom>
              <a:avLst/>
              <a:gdLst/>
              <a:ahLst/>
              <a:cxnLst/>
              <a:rect l="l" t="t" r="r" b="b"/>
              <a:pathLst>
                <a:path w="810" h="605" extrusionOk="0">
                  <a:moveTo>
                    <a:pt x="526" y="293"/>
                  </a:moveTo>
                  <a:cubicBezTo>
                    <a:pt x="525" y="295"/>
                    <a:pt x="524" y="296"/>
                    <a:pt x="523" y="297"/>
                  </a:cubicBezTo>
                  <a:lnTo>
                    <a:pt x="523" y="297"/>
                  </a:lnTo>
                  <a:cubicBezTo>
                    <a:pt x="525" y="295"/>
                    <a:pt x="526" y="293"/>
                    <a:pt x="526" y="293"/>
                  </a:cubicBezTo>
                  <a:close/>
                  <a:moveTo>
                    <a:pt x="283" y="345"/>
                  </a:moveTo>
                  <a:lnTo>
                    <a:pt x="283" y="345"/>
                  </a:lnTo>
                  <a:cubicBezTo>
                    <a:pt x="283" y="345"/>
                    <a:pt x="284" y="345"/>
                    <a:pt x="285" y="345"/>
                  </a:cubicBezTo>
                  <a:lnTo>
                    <a:pt x="285" y="345"/>
                  </a:lnTo>
                  <a:cubicBezTo>
                    <a:pt x="284" y="345"/>
                    <a:pt x="284" y="345"/>
                    <a:pt x="284" y="345"/>
                  </a:cubicBezTo>
                  <a:cubicBezTo>
                    <a:pt x="283" y="345"/>
                    <a:pt x="283" y="345"/>
                    <a:pt x="283" y="345"/>
                  </a:cubicBezTo>
                  <a:close/>
                  <a:moveTo>
                    <a:pt x="316" y="365"/>
                  </a:moveTo>
                  <a:lnTo>
                    <a:pt x="316" y="365"/>
                  </a:lnTo>
                  <a:cubicBezTo>
                    <a:pt x="316" y="365"/>
                    <a:pt x="317" y="365"/>
                    <a:pt x="319" y="366"/>
                  </a:cubicBezTo>
                  <a:lnTo>
                    <a:pt x="319" y="366"/>
                  </a:lnTo>
                  <a:cubicBezTo>
                    <a:pt x="319" y="366"/>
                    <a:pt x="319" y="366"/>
                    <a:pt x="318" y="366"/>
                  </a:cubicBezTo>
                  <a:cubicBezTo>
                    <a:pt x="316" y="365"/>
                    <a:pt x="316" y="365"/>
                    <a:pt x="316" y="365"/>
                  </a:cubicBezTo>
                  <a:close/>
                  <a:moveTo>
                    <a:pt x="323" y="368"/>
                  </a:moveTo>
                  <a:cubicBezTo>
                    <a:pt x="325" y="368"/>
                    <a:pt x="326" y="369"/>
                    <a:pt x="327" y="369"/>
                  </a:cubicBezTo>
                  <a:lnTo>
                    <a:pt x="327" y="369"/>
                  </a:lnTo>
                  <a:cubicBezTo>
                    <a:pt x="326" y="369"/>
                    <a:pt x="325" y="368"/>
                    <a:pt x="323" y="368"/>
                  </a:cubicBezTo>
                  <a:close/>
                  <a:moveTo>
                    <a:pt x="329" y="370"/>
                  </a:moveTo>
                  <a:cubicBezTo>
                    <a:pt x="331" y="371"/>
                    <a:pt x="332" y="372"/>
                    <a:pt x="332" y="373"/>
                  </a:cubicBezTo>
                  <a:cubicBezTo>
                    <a:pt x="331" y="372"/>
                    <a:pt x="330" y="371"/>
                    <a:pt x="329" y="370"/>
                  </a:cubicBezTo>
                  <a:close/>
                  <a:moveTo>
                    <a:pt x="158" y="0"/>
                  </a:moveTo>
                  <a:cubicBezTo>
                    <a:pt x="133" y="0"/>
                    <a:pt x="108" y="13"/>
                    <a:pt x="94" y="34"/>
                  </a:cubicBezTo>
                  <a:lnTo>
                    <a:pt x="90" y="34"/>
                  </a:lnTo>
                  <a:cubicBezTo>
                    <a:pt x="0" y="183"/>
                    <a:pt x="21" y="373"/>
                    <a:pt x="142" y="497"/>
                  </a:cubicBezTo>
                  <a:cubicBezTo>
                    <a:pt x="208" y="563"/>
                    <a:pt x="298" y="601"/>
                    <a:pt x="391" y="604"/>
                  </a:cubicBezTo>
                  <a:cubicBezTo>
                    <a:pt x="488" y="604"/>
                    <a:pt x="581" y="570"/>
                    <a:pt x="657" y="508"/>
                  </a:cubicBezTo>
                  <a:cubicBezTo>
                    <a:pt x="744" y="435"/>
                    <a:pt x="809" y="318"/>
                    <a:pt x="792" y="204"/>
                  </a:cubicBezTo>
                  <a:cubicBezTo>
                    <a:pt x="778" y="148"/>
                    <a:pt x="733" y="114"/>
                    <a:pt x="678" y="110"/>
                  </a:cubicBezTo>
                  <a:cubicBezTo>
                    <a:pt x="623" y="114"/>
                    <a:pt x="578" y="148"/>
                    <a:pt x="560" y="197"/>
                  </a:cubicBezTo>
                  <a:cubicBezTo>
                    <a:pt x="557" y="210"/>
                    <a:pt x="553" y="228"/>
                    <a:pt x="550" y="242"/>
                  </a:cubicBezTo>
                  <a:cubicBezTo>
                    <a:pt x="550" y="246"/>
                    <a:pt x="548" y="251"/>
                    <a:pt x="546" y="254"/>
                  </a:cubicBezTo>
                  <a:lnTo>
                    <a:pt x="546" y="254"/>
                  </a:lnTo>
                  <a:cubicBezTo>
                    <a:pt x="546" y="255"/>
                    <a:pt x="545" y="257"/>
                    <a:pt x="543" y="259"/>
                  </a:cubicBezTo>
                  <a:cubicBezTo>
                    <a:pt x="540" y="273"/>
                    <a:pt x="533" y="287"/>
                    <a:pt x="522" y="297"/>
                  </a:cubicBezTo>
                  <a:cubicBezTo>
                    <a:pt x="522" y="298"/>
                    <a:pt x="522" y="300"/>
                    <a:pt x="520" y="302"/>
                  </a:cubicBezTo>
                  <a:lnTo>
                    <a:pt x="520" y="302"/>
                  </a:lnTo>
                  <a:cubicBezTo>
                    <a:pt x="520" y="302"/>
                    <a:pt x="520" y="302"/>
                    <a:pt x="520" y="302"/>
                  </a:cubicBezTo>
                  <a:lnTo>
                    <a:pt x="520" y="302"/>
                  </a:lnTo>
                  <a:cubicBezTo>
                    <a:pt x="519" y="304"/>
                    <a:pt x="517" y="306"/>
                    <a:pt x="515" y="307"/>
                  </a:cubicBezTo>
                  <a:cubicBezTo>
                    <a:pt x="515" y="308"/>
                    <a:pt x="515" y="309"/>
                    <a:pt x="515" y="309"/>
                  </a:cubicBezTo>
                  <a:lnTo>
                    <a:pt x="515" y="309"/>
                  </a:lnTo>
                  <a:cubicBezTo>
                    <a:pt x="514" y="311"/>
                    <a:pt x="513" y="313"/>
                    <a:pt x="512" y="314"/>
                  </a:cubicBezTo>
                  <a:cubicBezTo>
                    <a:pt x="502" y="325"/>
                    <a:pt x="488" y="331"/>
                    <a:pt x="477" y="342"/>
                  </a:cubicBezTo>
                  <a:lnTo>
                    <a:pt x="457" y="356"/>
                  </a:lnTo>
                  <a:cubicBezTo>
                    <a:pt x="450" y="359"/>
                    <a:pt x="446" y="359"/>
                    <a:pt x="439" y="363"/>
                  </a:cubicBezTo>
                  <a:cubicBezTo>
                    <a:pt x="422" y="369"/>
                    <a:pt x="408" y="369"/>
                    <a:pt x="394" y="376"/>
                  </a:cubicBezTo>
                  <a:lnTo>
                    <a:pt x="350" y="376"/>
                  </a:lnTo>
                  <a:cubicBezTo>
                    <a:pt x="343" y="373"/>
                    <a:pt x="336" y="373"/>
                    <a:pt x="329" y="369"/>
                  </a:cubicBezTo>
                  <a:cubicBezTo>
                    <a:pt x="329" y="369"/>
                    <a:pt x="328" y="369"/>
                    <a:pt x="328" y="369"/>
                  </a:cubicBezTo>
                  <a:lnTo>
                    <a:pt x="328" y="369"/>
                  </a:lnTo>
                  <a:cubicBezTo>
                    <a:pt x="318" y="362"/>
                    <a:pt x="303" y="358"/>
                    <a:pt x="291" y="349"/>
                  </a:cubicBezTo>
                  <a:cubicBezTo>
                    <a:pt x="291" y="349"/>
                    <a:pt x="289" y="347"/>
                    <a:pt x="287" y="346"/>
                  </a:cubicBezTo>
                  <a:lnTo>
                    <a:pt x="287" y="346"/>
                  </a:lnTo>
                  <a:cubicBezTo>
                    <a:pt x="283" y="342"/>
                    <a:pt x="279" y="338"/>
                    <a:pt x="277" y="335"/>
                  </a:cubicBezTo>
                  <a:cubicBezTo>
                    <a:pt x="273" y="331"/>
                    <a:pt x="267" y="328"/>
                    <a:pt x="263" y="321"/>
                  </a:cubicBezTo>
                  <a:lnTo>
                    <a:pt x="256" y="314"/>
                  </a:lnTo>
                  <a:cubicBezTo>
                    <a:pt x="255" y="313"/>
                    <a:pt x="254" y="312"/>
                    <a:pt x="253" y="311"/>
                  </a:cubicBezTo>
                  <a:lnTo>
                    <a:pt x="253" y="311"/>
                  </a:lnTo>
                  <a:cubicBezTo>
                    <a:pt x="255" y="313"/>
                    <a:pt x="258" y="315"/>
                    <a:pt x="258" y="315"/>
                  </a:cubicBezTo>
                  <a:cubicBezTo>
                    <a:pt x="258" y="315"/>
                    <a:pt x="257" y="314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46" y="300"/>
                  </a:lnTo>
                  <a:cubicBezTo>
                    <a:pt x="242" y="297"/>
                    <a:pt x="239" y="290"/>
                    <a:pt x="239" y="287"/>
                  </a:cubicBezTo>
                  <a:cubicBezTo>
                    <a:pt x="235" y="280"/>
                    <a:pt x="229" y="273"/>
                    <a:pt x="225" y="266"/>
                  </a:cubicBezTo>
                  <a:cubicBezTo>
                    <a:pt x="222" y="260"/>
                    <a:pt x="218" y="249"/>
                    <a:pt x="219" y="249"/>
                  </a:cubicBezTo>
                  <a:lnTo>
                    <a:pt x="219" y="249"/>
                  </a:lnTo>
                  <a:cubicBezTo>
                    <a:pt x="219" y="249"/>
                    <a:pt x="220" y="250"/>
                    <a:pt x="222" y="252"/>
                  </a:cubicBezTo>
                  <a:cubicBezTo>
                    <a:pt x="222" y="252"/>
                    <a:pt x="218" y="242"/>
                    <a:pt x="215" y="238"/>
                  </a:cubicBezTo>
                  <a:cubicBezTo>
                    <a:pt x="215" y="231"/>
                    <a:pt x="211" y="224"/>
                    <a:pt x="211" y="214"/>
                  </a:cubicBezTo>
                  <a:cubicBezTo>
                    <a:pt x="209" y="209"/>
                    <a:pt x="208" y="198"/>
                    <a:pt x="209" y="198"/>
                  </a:cubicBezTo>
                  <a:lnTo>
                    <a:pt x="209" y="198"/>
                  </a:lnTo>
                  <a:cubicBezTo>
                    <a:pt x="209" y="198"/>
                    <a:pt x="210" y="200"/>
                    <a:pt x="211" y="207"/>
                  </a:cubicBezTo>
                  <a:lnTo>
                    <a:pt x="211" y="183"/>
                  </a:lnTo>
                  <a:lnTo>
                    <a:pt x="211" y="159"/>
                  </a:lnTo>
                  <a:cubicBezTo>
                    <a:pt x="211" y="155"/>
                    <a:pt x="211" y="152"/>
                    <a:pt x="211" y="148"/>
                  </a:cubicBezTo>
                  <a:cubicBezTo>
                    <a:pt x="211" y="138"/>
                    <a:pt x="215" y="131"/>
                    <a:pt x="218" y="124"/>
                  </a:cubicBezTo>
                  <a:cubicBezTo>
                    <a:pt x="218" y="116"/>
                    <a:pt x="222" y="105"/>
                    <a:pt x="223" y="105"/>
                  </a:cubicBezTo>
                  <a:lnTo>
                    <a:pt x="223" y="105"/>
                  </a:lnTo>
                  <a:cubicBezTo>
                    <a:pt x="223" y="105"/>
                    <a:pt x="223" y="107"/>
                    <a:pt x="222" y="110"/>
                  </a:cubicBezTo>
                  <a:cubicBezTo>
                    <a:pt x="239" y="76"/>
                    <a:pt x="229" y="31"/>
                    <a:pt x="194" y="10"/>
                  </a:cubicBezTo>
                  <a:cubicBezTo>
                    <a:pt x="183" y="3"/>
                    <a:pt x="170" y="0"/>
                    <a:pt x="1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1431868" y="4103909"/>
              <a:ext cx="70869" cy="44677"/>
            </a:xfrm>
            <a:custGeom>
              <a:avLst/>
              <a:gdLst/>
              <a:ahLst/>
              <a:cxnLst/>
              <a:rect l="l" t="t" r="r" b="b"/>
              <a:pathLst>
                <a:path w="1134" h="715" extrusionOk="0">
                  <a:moveTo>
                    <a:pt x="239" y="0"/>
                  </a:moveTo>
                  <a:cubicBezTo>
                    <a:pt x="128" y="4"/>
                    <a:pt x="55" y="118"/>
                    <a:pt x="31" y="215"/>
                  </a:cubicBezTo>
                  <a:cubicBezTo>
                    <a:pt x="0" y="325"/>
                    <a:pt x="17" y="439"/>
                    <a:pt x="80" y="532"/>
                  </a:cubicBezTo>
                  <a:cubicBezTo>
                    <a:pt x="170" y="660"/>
                    <a:pt x="314" y="715"/>
                    <a:pt x="462" y="715"/>
                  </a:cubicBezTo>
                  <a:cubicBezTo>
                    <a:pt x="579" y="715"/>
                    <a:pt x="699" y="680"/>
                    <a:pt x="795" y="619"/>
                  </a:cubicBezTo>
                  <a:cubicBezTo>
                    <a:pt x="861" y="574"/>
                    <a:pt x="923" y="522"/>
                    <a:pt x="975" y="463"/>
                  </a:cubicBezTo>
                  <a:cubicBezTo>
                    <a:pt x="1002" y="436"/>
                    <a:pt x="1023" y="405"/>
                    <a:pt x="1047" y="377"/>
                  </a:cubicBezTo>
                  <a:cubicBezTo>
                    <a:pt x="1061" y="360"/>
                    <a:pt x="1082" y="346"/>
                    <a:pt x="1092" y="329"/>
                  </a:cubicBezTo>
                  <a:cubicBezTo>
                    <a:pt x="1109" y="304"/>
                    <a:pt x="1120" y="280"/>
                    <a:pt x="1123" y="256"/>
                  </a:cubicBezTo>
                  <a:cubicBezTo>
                    <a:pt x="1133" y="198"/>
                    <a:pt x="1088" y="154"/>
                    <a:pt x="1038" y="154"/>
                  </a:cubicBezTo>
                  <a:cubicBezTo>
                    <a:pt x="1020" y="154"/>
                    <a:pt x="1002" y="160"/>
                    <a:pt x="985" y="173"/>
                  </a:cubicBezTo>
                  <a:cubicBezTo>
                    <a:pt x="968" y="183"/>
                    <a:pt x="951" y="201"/>
                    <a:pt x="940" y="218"/>
                  </a:cubicBezTo>
                  <a:cubicBezTo>
                    <a:pt x="930" y="235"/>
                    <a:pt x="926" y="256"/>
                    <a:pt x="916" y="270"/>
                  </a:cubicBezTo>
                  <a:cubicBezTo>
                    <a:pt x="899" y="301"/>
                    <a:pt x="878" y="329"/>
                    <a:pt x="854" y="356"/>
                  </a:cubicBezTo>
                  <a:cubicBezTo>
                    <a:pt x="809" y="405"/>
                    <a:pt x="757" y="450"/>
                    <a:pt x="702" y="488"/>
                  </a:cubicBezTo>
                  <a:cubicBezTo>
                    <a:pt x="628" y="537"/>
                    <a:pt x="540" y="563"/>
                    <a:pt x="452" y="563"/>
                  </a:cubicBezTo>
                  <a:cubicBezTo>
                    <a:pt x="416" y="563"/>
                    <a:pt x="381" y="559"/>
                    <a:pt x="346" y="550"/>
                  </a:cubicBezTo>
                  <a:cubicBezTo>
                    <a:pt x="187" y="515"/>
                    <a:pt x="100" y="342"/>
                    <a:pt x="166" y="194"/>
                  </a:cubicBezTo>
                  <a:cubicBezTo>
                    <a:pt x="190" y="149"/>
                    <a:pt x="225" y="107"/>
                    <a:pt x="266" y="76"/>
                  </a:cubicBezTo>
                  <a:cubicBezTo>
                    <a:pt x="294" y="52"/>
                    <a:pt x="277" y="4"/>
                    <a:pt x="239" y="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1519111" y="4078353"/>
              <a:ext cx="64870" cy="44614"/>
            </a:xfrm>
            <a:custGeom>
              <a:avLst/>
              <a:gdLst/>
              <a:ahLst/>
              <a:cxnLst/>
              <a:rect l="l" t="t" r="r" b="b"/>
              <a:pathLst>
                <a:path w="1038" h="714" extrusionOk="0">
                  <a:moveTo>
                    <a:pt x="154" y="0"/>
                  </a:moveTo>
                  <a:cubicBezTo>
                    <a:pt x="140" y="0"/>
                    <a:pt x="126" y="7"/>
                    <a:pt x="118" y="22"/>
                  </a:cubicBezTo>
                  <a:cubicBezTo>
                    <a:pt x="0" y="212"/>
                    <a:pt x="66" y="465"/>
                    <a:pt x="232" y="606"/>
                  </a:cubicBezTo>
                  <a:cubicBezTo>
                    <a:pt x="317" y="679"/>
                    <a:pt x="419" y="714"/>
                    <a:pt x="521" y="714"/>
                  </a:cubicBezTo>
                  <a:cubicBezTo>
                    <a:pt x="651" y="714"/>
                    <a:pt x="782" y="658"/>
                    <a:pt x="878" y="558"/>
                  </a:cubicBezTo>
                  <a:cubicBezTo>
                    <a:pt x="982" y="451"/>
                    <a:pt x="1037" y="316"/>
                    <a:pt x="1006" y="167"/>
                  </a:cubicBezTo>
                  <a:cubicBezTo>
                    <a:pt x="998" y="132"/>
                    <a:pt x="971" y="116"/>
                    <a:pt x="942" y="116"/>
                  </a:cubicBezTo>
                  <a:cubicBezTo>
                    <a:pt x="907" y="116"/>
                    <a:pt x="870" y="141"/>
                    <a:pt x="868" y="185"/>
                  </a:cubicBezTo>
                  <a:cubicBezTo>
                    <a:pt x="861" y="357"/>
                    <a:pt x="740" y="506"/>
                    <a:pt x="571" y="547"/>
                  </a:cubicBezTo>
                  <a:cubicBezTo>
                    <a:pt x="551" y="552"/>
                    <a:pt x="531" y="554"/>
                    <a:pt x="512" y="554"/>
                  </a:cubicBezTo>
                  <a:cubicBezTo>
                    <a:pt x="377" y="554"/>
                    <a:pt x="259" y="453"/>
                    <a:pt x="208" y="323"/>
                  </a:cubicBezTo>
                  <a:cubicBezTo>
                    <a:pt x="173" y="240"/>
                    <a:pt x="170" y="147"/>
                    <a:pt x="197" y="57"/>
                  </a:cubicBezTo>
                  <a:cubicBezTo>
                    <a:pt x="209" y="25"/>
                    <a:pt x="181" y="0"/>
                    <a:pt x="1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1599855" y="4045673"/>
              <a:ext cx="71557" cy="47239"/>
            </a:xfrm>
            <a:custGeom>
              <a:avLst/>
              <a:gdLst/>
              <a:ahLst/>
              <a:cxnLst/>
              <a:rect l="l" t="t" r="r" b="b"/>
              <a:pathLst>
                <a:path w="1145" h="756" extrusionOk="0">
                  <a:moveTo>
                    <a:pt x="1057" y="0"/>
                  </a:moveTo>
                  <a:cubicBezTo>
                    <a:pt x="1030" y="0"/>
                    <a:pt x="1005" y="16"/>
                    <a:pt x="996" y="51"/>
                  </a:cubicBezTo>
                  <a:cubicBezTo>
                    <a:pt x="979" y="151"/>
                    <a:pt x="948" y="251"/>
                    <a:pt x="906" y="345"/>
                  </a:cubicBezTo>
                  <a:cubicBezTo>
                    <a:pt x="862" y="431"/>
                    <a:pt x="796" y="504"/>
                    <a:pt x="713" y="556"/>
                  </a:cubicBezTo>
                  <a:cubicBezTo>
                    <a:pt x="660" y="592"/>
                    <a:pt x="598" y="611"/>
                    <a:pt x="535" y="611"/>
                  </a:cubicBezTo>
                  <a:cubicBezTo>
                    <a:pt x="508" y="611"/>
                    <a:pt x="481" y="608"/>
                    <a:pt x="454" y="600"/>
                  </a:cubicBezTo>
                  <a:cubicBezTo>
                    <a:pt x="367" y="573"/>
                    <a:pt x="295" y="517"/>
                    <a:pt x="250" y="441"/>
                  </a:cubicBezTo>
                  <a:cubicBezTo>
                    <a:pt x="191" y="362"/>
                    <a:pt x="188" y="258"/>
                    <a:pt x="236" y="175"/>
                  </a:cubicBezTo>
                  <a:cubicBezTo>
                    <a:pt x="260" y="137"/>
                    <a:pt x="227" y="103"/>
                    <a:pt x="191" y="103"/>
                  </a:cubicBezTo>
                  <a:cubicBezTo>
                    <a:pt x="176" y="103"/>
                    <a:pt x="161" y="109"/>
                    <a:pt x="150" y="123"/>
                  </a:cubicBezTo>
                  <a:lnTo>
                    <a:pt x="153" y="123"/>
                  </a:lnTo>
                  <a:cubicBezTo>
                    <a:pt x="1" y="320"/>
                    <a:pt x="143" y="597"/>
                    <a:pt x="340" y="704"/>
                  </a:cubicBezTo>
                  <a:cubicBezTo>
                    <a:pt x="407" y="739"/>
                    <a:pt x="476" y="755"/>
                    <a:pt x="544" y="755"/>
                  </a:cubicBezTo>
                  <a:cubicBezTo>
                    <a:pt x="723" y="755"/>
                    <a:pt x="892" y="645"/>
                    <a:pt x="1000" y="490"/>
                  </a:cubicBezTo>
                  <a:cubicBezTo>
                    <a:pt x="1079" y="376"/>
                    <a:pt x="1145" y="217"/>
                    <a:pt x="1135" y="72"/>
                  </a:cubicBezTo>
                  <a:cubicBezTo>
                    <a:pt x="1131" y="28"/>
                    <a:pt x="1092" y="0"/>
                    <a:pt x="10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1446305" y="4006183"/>
              <a:ext cx="65745" cy="47864"/>
            </a:xfrm>
            <a:custGeom>
              <a:avLst/>
              <a:gdLst/>
              <a:ahLst/>
              <a:cxnLst/>
              <a:rect l="l" t="t" r="r" b="b"/>
              <a:pathLst>
                <a:path w="1052" h="766" extrusionOk="0">
                  <a:moveTo>
                    <a:pt x="142" y="1"/>
                  </a:moveTo>
                  <a:cubicBezTo>
                    <a:pt x="132" y="1"/>
                    <a:pt x="121" y="6"/>
                    <a:pt x="115" y="19"/>
                  </a:cubicBezTo>
                  <a:cubicBezTo>
                    <a:pt x="1" y="213"/>
                    <a:pt x="32" y="458"/>
                    <a:pt x="187" y="621"/>
                  </a:cubicBezTo>
                  <a:cubicBezTo>
                    <a:pt x="278" y="719"/>
                    <a:pt x="402" y="766"/>
                    <a:pt x="530" y="766"/>
                  </a:cubicBezTo>
                  <a:cubicBezTo>
                    <a:pt x="627" y="766"/>
                    <a:pt x="726" y="739"/>
                    <a:pt x="813" y="686"/>
                  </a:cubicBezTo>
                  <a:cubicBezTo>
                    <a:pt x="868" y="655"/>
                    <a:pt x="917" y="610"/>
                    <a:pt x="958" y="558"/>
                  </a:cubicBezTo>
                  <a:cubicBezTo>
                    <a:pt x="999" y="507"/>
                    <a:pt x="1051" y="427"/>
                    <a:pt x="1034" y="361"/>
                  </a:cubicBezTo>
                  <a:cubicBezTo>
                    <a:pt x="1025" y="330"/>
                    <a:pt x="996" y="312"/>
                    <a:pt x="967" y="312"/>
                  </a:cubicBezTo>
                  <a:cubicBezTo>
                    <a:pt x="950" y="312"/>
                    <a:pt x="934" y="318"/>
                    <a:pt x="920" y="330"/>
                  </a:cubicBezTo>
                  <a:cubicBezTo>
                    <a:pt x="885" y="358"/>
                    <a:pt x="872" y="413"/>
                    <a:pt x="847" y="448"/>
                  </a:cubicBezTo>
                  <a:cubicBezTo>
                    <a:pt x="823" y="482"/>
                    <a:pt x="792" y="514"/>
                    <a:pt x="758" y="538"/>
                  </a:cubicBezTo>
                  <a:cubicBezTo>
                    <a:pt x="692" y="586"/>
                    <a:pt x="612" y="617"/>
                    <a:pt x="533" y="621"/>
                  </a:cubicBezTo>
                  <a:cubicBezTo>
                    <a:pt x="364" y="621"/>
                    <a:pt x="215" y="507"/>
                    <a:pt x="170" y="344"/>
                  </a:cubicBezTo>
                  <a:cubicBezTo>
                    <a:pt x="135" y="251"/>
                    <a:pt x="139" y="147"/>
                    <a:pt x="173" y="54"/>
                  </a:cubicBezTo>
                  <a:cubicBezTo>
                    <a:pt x="188" y="26"/>
                    <a:pt x="165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1422682" y="4186327"/>
              <a:ext cx="56121" cy="30180"/>
            </a:xfrm>
            <a:custGeom>
              <a:avLst/>
              <a:gdLst/>
              <a:ahLst/>
              <a:cxnLst/>
              <a:rect l="l" t="t" r="r" b="b"/>
              <a:pathLst>
                <a:path w="898" h="483" extrusionOk="0">
                  <a:moveTo>
                    <a:pt x="142" y="1"/>
                  </a:moveTo>
                  <a:cubicBezTo>
                    <a:pt x="69" y="1"/>
                    <a:pt x="0" y="77"/>
                    <a:pt x="5" y="157"/>
                  </a:cubicBezTo>
                  <a:cubicBezTo>
                    <a:pt x="16" y="275"/>
                    <a:pt x="126" y="368"/>
                    <a:pt x="223" y="416"/>
                  </a:cubicBezTo>
                  <a:cubicBezTo>
                    <a:pt x="308" y="458"/>
                    <a:pt x="410" y="482"/>
                    <a:pt x="512" y="482"/>
                  </a:cubicBezTo>
                  <a:cubicBezTo>
                    <a:pt x="646" y="482"/>
                    <a:pt x="779" y="439"/>
                    <a:pt x="866" y="337"/>
                  </a:cubicBezTo>
                  <a:cubicBezTo>
                    <a:pt x="897" y="297"/>
                    <a:pt x="872" y="238"/>
                    <a:pt x="828" y="238"/>
                  </a:cubicBezTo>
                  <a:cubicBezTo>
                    <a:pt x="818" y="238"/>
                    <a:pt x="808" y="241"/>
                    <a:pt x="797" y="247"/>
                  </a:cubicBezTo>
                  <a:cubicBezTo>
                    <a:pt x="699" y="299"/>
                    <a:pt x="592" y="337"/>
                    <a:pt x="482" y="337"/>
                  </a:cubicBezTo>
                  <a:cubicBezTo>
                    <a:pt x="444" y="337"/>
                    <a:pt x="407" y="332"/>
                    <a:pt x="368" y="323"/>
                  </a:cubicBezTo>
                  <a:cubicBezTo>
                    <a:pt x="296" y="306"/>
                    <a:pt x="230" y="271"/>
                    <a:pt x="175" y="223"/>
                  </a:cubicBezTo>
                  <a:cubicBezTo>
                    <a:pt x="140" y="202"/>
                    <a:pt x="119" y="167"/>
                    <a:pt x="116" y="129"/>
                  </a:cubicBezTo>
                  <a:cubicBezTo>
                    <a:pt x="116" y="112"/>
                    <a:pt x="133" y="85"/>
                    <a:pt x="155" y="85"/>
                  </a:cubicBezTo>
                  <a:cubicBezTo>
                    <a:pt x="159" y="85"/>
                    <a:pt x="163" y="86"/>
                    <a:pt x="168" y="88"/>
                  </a:cubicBezTo>
                  <a:cubicBezTo>
                    <a:pt x="174" y="92"/>
                    <a:pt x="181" y="94"/>
                    <a:pt x="188" y="94"/>
                  </a:cubicBezTo>
                  <a:cubicBezTo>
                    <a:pt x="220" y="94"/>
                    <a:pt x="248" y="51"/>
                    <a:pt x="216" y="26"/>
                  </a:cubicBezTo>
                  <a:lnTo>
                    <a:pt x="216" y="26"/>
                  </a:lnTo>
                  <a:lnTo>
                    <a:pt x="216" y="29"/>
                  </a:lnTo>
                  <a:cubicBezTo>
                    <a:pt x="193" y="9"/>
                    <a:pt x="167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1705096" y="4193388"/>
              <a:ext cx="31560" cy="23619"/>
            </a:xfrm>
            <a:custGeom>
              <a:avLst/>
              <a:gdLst/>
              <a:ahLst/>
              <a:cxnLst/>
              <a:rect l="l" t="t" r="r" b="b"/>
              <a:pathLst>
                <a:path w="505" h="378" extrusionOk="0">
                  <a:moveTo>
                    <a:pt x="128" y="186"/>
                  </a:moveTo>
                  <a:cubicBezTo>
                    <a:pt x="128" y="187"/>
                    <a:pt x="129" y="189"/>
                    <a:pt x="130" y="191"/>
                  </a:cubicBezTo>
                  <a:lnTo>
                    <a:pt x="130" y="191"/>
                  </a:lnTo>
                  <a:cubicBezTo>
                    <a:pt x="129" y="190"/>
                    <a:pt x="129" y="188"/>
                    <a:pt x="128" y="186"/>
                  </a:cubicBezTo>
                  <a:close/>
                  <a:moveTo>
                    <a:pt x="145" y="213"/>
                  </a:moveTo>
                  <a:lnTo>
                    <a:pt x="145" y="213"/>
                  </a:lnTo>
                  <a:cubicBezTo>
                    <a:pt x="147" y="215"/>
                    <a:pt x="149" y="216"/>
                    <a:pt x="150" y="217"/>
                  </a:cubicBezTo>
                  <a:lnTo>
                    <a:pt x="150" y="217"/>
                  </a:lnTo>
                  <a:cubicBezTo>
                    <a:pt x="149" y="217"/>
                    <a:pt x="149" y="217"/>
                    <a:pt x="149" y="217"/>
                  </a:cubicBezTo>
                  <a:lnTo>
                    <a:pt x="145" y="213"/>
                  </a:lnTo>
                  <a:close/>
                  <a:moveTo>
                    <a:pt x="257" y="213"/>
                  </a:moveTo>
                  <a:cubicBezTo>
                    <a:pt x="257" y="213"/>
                    <a:pt x="251" y="218"/>
                    <a:pt x="249" y="220"/>
                  </a:cubicBezTo>
                  <a:cubicBezTo>
                    <a:pt x="255" y="215"/>
                    <a:pt x="258" y="213"/>
                    <a:pt x="257" y="213"/>
                  </a:cubicBezTo>
                  <a:close/>
                  <a:moveTo>
                    <a:pt x="445" y="0"/>
                  </a:moveTo>
                  <a:cubicBezTo>
                    <a:pt x="431" y="0"/>
                    <a:pt x="417" y="5"/>
                    <a:pt x="404" y="16"/>
                  </a:cubicBezTo>
                  <a:cubicBezTo>
                    <a:pt x="380" y="41"/>
                    <a:pt x="363" y="65"/>
                    <a:pt x="349" y="92"/>
                  </a:cubicBezTo>
                  <a:cubicBezTo>
                    <a:pt x="335" y="117"/>
                    <a:pt x="322" y="141"/>
                    <a:pt x="308" y="162"/>
                  </a:cubicBezTo>
                  <a:cubicBezTo>
                    <a:pt x="304" y="168"/>
                    <a:pt x="301" y="172"/>
                    <a:pt x="297" y="179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8" y="177"/>
                    <a:pt x="301" y="172"/>
                  </a:cubicBezTo>
                  <a:lnTo>
                    <a:pt x="301" y="172"/>
                  </a:lnTo>
                  <a:lnTo>
                    <a:pt x="294" y="179"/>
                  </a:lnTo>
                  <a:cubicBezTo>
                    <a:pt x="287" y="189"/>
                    <a:pt x="277" y="200"/>
                    <a:pt x="266" y="210"/>
                  </a:cubicBezTo>
                  <a:lnTo>
                    <a:pt x="259" y="213"/>
                  </a:lnTo>
                  <a:lnTo>
                    <a:pt x="259" y="213"/>
                  </a:lnTo>
                  <a:cubicBezTo>
                    <a:pt x="257" y="215"/>
                    <a:pt x="253" y="217"/>
                    <a:pt x="249" y="220"/>
                  </a:cubicBezTo>
                  <a:lnTo>
                    <a:pt x="232" y="231"/>
                  </a:lnTo>
                  <a:lnTo>
                    <a:pt x="221" y="234"/>
                  </a:lnTo>
                  <a:lnTo>
                    <a:pt x="228" y="234"/>
                  </a:lnTo>
                  <a:cubicBezTo>
                    <a:pt x="221" y="234"/>
                    <a:pt x="214" y="238"/>
                    <a:pt x="211" y="238"/>
                  </a:cubicBezTo>
                  <a:lnTo>
                    <a:pt x="190" y="238"/>
                  </a:lnTo>
                  <a:cubicBezTo>
                    <a:pt x="188" y="238"/>
                    <a:pt x="182" y="234"/>
                    <a:pt x="177" y="233"/>
                  </a:cubicBezTo>
                  <a:lnTo>
                    <a:pt x="177" y="233"/>
                  </a:lnTo>
                  <a:lnTo>
                    <a:pt x="169" y="231"/>
                  </a:lnTo>
                  <a:cubicBezTo>
                    <a:pt x="163" y="224"/>
                    <a:pt x="156" y="217"/>
                    <a:pt x="145" y="213"/>
                  </a:cubicBezTo>
                  <a:lnTo>
                    <a:pt x="145" y="213"/>
                  </a:lnTo>
                  <a:lnTo>
                    <a:pt x="142" y="210"/>
                  </a:lnTo>
                  <a:cubicBezTo>
                    <a:pt x="139" y="207"/>
                    <a:pt x="136" y="204"/>
                    <a:pt x="133" y="202"/>
                  </a:cubicBezTo>
                  <a:lnTo>
                    <a:pt x="133" y="202"/>
                  </a:lnTo>
                  <a:cubicBezTo>
                    <a:pt x="133" y="200"/>
                    <a:pt x="132" y="199"/>
                    <a:pt x="131" y="196"/>
                  </a:cubicBezTo>
                  <a:cubicBezTo>
                    <a:pt x="131" y="194"/>
                    <a:pt x="131" y="193"/>
                    <a:pt x="130" y="191"/>
                  </a:cubicBezTo>
                  <a:lnTo>
                    <a:pt x="130" y="191"/>
                  </a:lnTo>
                  <a:cubicBezTo>
                    <a:pt x="130" y="193"/>
                    <a:pt x="131" y="194"/>
                    <a:pt x="131" y="194"/>
                  </a:cubicBezTo>
                  <a:cubicBezTo>
                    <a:pt x="130" y="194"/>
                    <a:pt x="130" y="192"/>
                    <a:pt x="128" y="189"/>
                  </a:cubicBezTo>
                  <a:cubicBezTo>
                    <a:pt x="128" y="186"/>
                    <a:pt x="128" y="186"/>
                    <a:pt x="128" y="182"/>
                  </a:cubicBezTo>
                  <a:cubicBezTo>
                    <a:pt x="128" y="179"/>
                    <a:pt x="128" y="179"/>
                    <a:pt x="128" y="175"/>
                  </a:cubicBezTo>
                  <a:cubicBezTo>
                    <a:pt x="129" y="170"/>
                    <a:pt x="129" y="168"/>
                    <a:pt x="129" y="168"/>
                  </a:cubicBezTo>
                  <a:lnTo>
                    <a:pt x="129" y="168"/>
                  </a:lnTo>
                  <a:cubicBezTo>
                    <a:pt x="128" y="168"/>
                    <a:pt x="127" y="172"/>
                    <a:pt x="127" y="172"/>
                  </a:cubicBezTo>
                  <a:cubicBezTo>
                    <a:pt x="127" y="172"/>
                    <a:pt x="127" y="171"/>
                    <a:pt x="128" y="168"/>
                  </a:cubicBezTo>
                  <a:cubicBezTo>
                    <a:pt x="142" y="144"/>
                    <a:pt x="135" y="117"/>
                    <a:pt x="114" y="99"/>
                  </a:cubicBezTo>
                  <a:cubicBezTo>
                    <a:pt x="104" y="91"/>
                    <a:pt x="92" y="87"/>
                    <a:pt x="80" y="87"/>
                  </a:cubicBezTo>
                  <a:cubicBezTo>
                    <a:pt x="66" y="87"/>
                    <a:pt x="52" y="92"/>
                    <a:pt x="42" y="103"/>
                  </a:cubicBezTo>
                  <a:lnTo>
                    <a:pt x="42" y="96"/>
                  </a:lnTo>
                  <a:cubicBezTo>
                    <a:pt x="31" y="103"/>
                    <a:pt x="24" y="113"/>
                    <a:pt x="17" y="127"/>
                  </a:cubicBezTo>
                  <a:cubicBezTo>
                    <a:pt x="14" y="134"/>
                    <a:pt x="10" y="141"/>
                    <a:pt x="7" y="151"/>
                  </a:cubicBezTo>
                  <a:lnTo>
                    <a:pt x="7" y="155"/>
                  </a:lnTo>
                  <a:cubicBezTo>
                    <a:pt x="7" y="158"/>
                    <a:pt x="4" y="162"/>
                    <a:pt x="4" y="165"/>
                  </a:cubicBezTo>
                  <a:cubicBezTo>
                    <a:pt x="0" y="196"/>
                    <a:pt x="4" y="227"/>
                    <a:pt x="17" y="255"/>
                  </a:cubicBezTo>
                  <a:cubicBezTo>
                    <a:pt x="55" y="333"/>
                    <a:pt x="133" y="378"/>
                    <a:pt x="214" y="378"/>
                  </a:cubicBezTo>
                  <a:cubicBezTo>
                    <a:pt x="245" y="378"/>
                    <a:pt x="275" y="372"/>
                    <a:pt x="304" y="359"/>
                  </a:cubicBezTo>
                  <a:cubicBezTo>
                    <a:pt x="360" y="334"/>
                    <a:pt x="404" y="293"/>
                    <a:pt x="436" y="244"/>
                  </a:cubicBezTo>
                  <a:cubicBezTo>
                    <a:pt x="449" y="220"/>
                    <a:pt x="467" y="193"/>
                    <a:pt x="477" y="168"/>
                  </a:cubicBezTo>
                  <a:cubicBezTo>
                    <a:pt x="494" y="134"/>
                    <a:pt x="505" y="96"/>
                    <a:pt x="505" y="58"/>
                  </a:cubicBezTo>
                  <a:cubicBezTo>
                    <a:pt x="502" y="23"/>
                    <a:pt x="475" y="0"/>
                    <a:pt x="4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1696410" y="4328355"/>
              <a:ext cx="63557" cy="38741"/>
            </a:xfrm>
            <a:custGeom>
              <a:avLst/>
              <a:gdLst/>
              <a:ahLst/>
              <a:cxnLst/>
              <a:rect l="l" t="t" r="r" b="b"/>
              <a:pathLst>
                <a:path w="1017" h="620" extrusionOk="0">
                  <a:moveTo>
                    <a:pt x="213" y="0"/>
                  </a:moveTo>
                  <a:cubicBezTo>
                    <a:pt x="197" y="0"/>
                    <a:pt x="182" y="5"/>
                    <a:pt x="170" y="16"/>
                  </a:cubicBezTo>
                  <a:cubicBezTo>
                    <a:pt x="1" y="172"/>
                    <a:pt x="108" y="442"/>
                    <a:pt x="274" y="552"/>
                  </a:cubicBezTo>
                  <a:cubicBezTo>
                    <a:pt x="350" y="596"/>
                    <a:pt x="436" y="619"/>
                    <a:pt x="523" y="619"/>
                  </a:cubicBezTo>
                  <a:cubicBezTo>
                    <a:pt x="559" y="619"/>
                    <a:pt x="595" y="616"/>
                    <a:pt x="630" y="607"/>
                  </a:cubicBezTo>
                  <a:cubicBezTo>
                    <a:pt x="689" y="594"/>
                    <a:pt x="747" y="573"/>
                    <a:pt x="803" y="545"/>
                  </a:cubicBezTo>
                  <a:cubicBezTo>
                    <a:pt x="861" y="518"/>
                    <a:pt x="917" y="480"/>
                    <a:pt x="965" y="431"/>
                  </a:cubicBezTo>
                  <a:cubicBezTo>
                    <a:pt x="1010" y="386"/>
                    <a:pt x="1017" y="314"/>
                    <a:pt x="979" y="258"/>
                  </a:cubicBezTo>
                  <a:cubicBezTo>
                    <a:pt x="954" y="224"/>
                    <a:pt x="913" y="205"/>
                    <a:pt x="872" y="205"/>
                  </a:cubicBezTo>
                  <a:cubicBezTo>
                    <a:pt x="851" y="205"/>
                    <a:pt x="829" y="210"/>
                    <a:pt x="810" y="220"/>
                  </a:cubicBezTo>
                  <a:cubicBezTo>
                    <a:pt x="785" y="239"/>
                    <a:pt x="763" y="258"/>
                    <a:pt x="738" y="274"/>
                  </a:cubicBezTo>
                  <a:lnTo>
                    <a:pt x="738" y="274"/>
                  </a:lnTo>
                  <a:cubicBezTo>
                    <a:pt x="739" y="273"/>
                    <a:pt x="739" y="273"/>
                    <a:pt x="739" y="273"/>
                  </a:cubicBezTo>
                  <a:lnTo>
                    <a:pt x="739" y="273"/>
                  </a:lnTo>
                  <a:cubicBezTo>
                    <a:pt x="739" y="273"/>
                    <a:pt x="737" y="275"/>
                    <a:pt x="730" y="279"/>
                  </a:cubicBezTo>
                  <a:cubicBezTo>
                    <a:pt x="733" y="277"/>
                    <a:pt x="736" y="276"/>
                    <a:pt x="738" y="274"/>
                  </a:cubicBezTo>
                  <a:lnTo>
                    <a:pt x="738" y="274"/>
                  </a:lnTo>
                  <a:cubicBezTo>
                    <a:pt x="736" y="276"/>
                    <a:pt x="727" y="282"/>
                    <a:pt x="723" y="286"/>
                  </a:cubicBezTo>
                  <a:cubicBezTo>
                    <a:pt x="713" y="290"/>
                    <a:pt x="706" y="296"/>
                    <a:pt x="696" y="303"/>
                  </a:cubicBezTo>
                  <a:cubicBezTo>
                    <a:pt x="675" y="314"/>
                    <a:pt x="658" y="324"/>
                    <a:pt x="637" y="334"/>
                  </a:cubicBezTo>
                  <a:cubicBezTo>
                    <a:pt x="635" y="334"/>
                    <a:pt x="621" y="340"/>
                    <a:pt x="614" y="343"/>
                  </a:cubicBezTo>
                  <a:lnTo>
                    <a:pt x="614" y="343"/>
                  </a:lnTo>
                  <a:cubicBezTo>
                    <a:pt x="608" y="344"/>
                    <a:pt x="594" y="349"/>
                    <a:pt x="592" y="352"/>
                  </a:cubicBezTo>
                  <a:cubicBezTo>
                    <a:pt x="571" y="355"/>
                    <a:pt x="550" y="362"/>
                    <a:pt x="526" y="366"/>
                  </a:cubicBezTo>
                  <a:cubicBezTo>
                    <a:pt x="534" y="363"/>
                    <a:pt x="536" y="362"/>
                    <a:pt x="535" y="362"/>
                  </a:cubicBezTo>
                  <a:cubicBezTo>
                    <a:pt x="533" y="362"/>
                    <a:pt x="518" y="366"/>
                    <a:pt x="516" y="366"/>
                  </a:cubicBezTo>
                  <a:lnTo>
                    <a:pt x="481" y="366"/>
                  </a:lnTo>
                  <a:cubicBezTo>
                    <a:pt x="479" y="366"/>
                    <a:pt x="463" y="364"/>
                    <a:pt x="456" y="364"/>
                  </a:cubicBezTo>
                  <a:cubicBezTo>
                    <a:pt x="453" y="364"/>
                    <a:pt x="452" y="364"/>
                    <a:pt x="457" y="366"/>
                  </a:cubicBezTo>
                  <a:cubicBezTo>
                    <a:pt x="460" y="366"/>
                    <a:pt x="461" y="367"/>
                    <a:pt x="461" y="367"/>
                  </a:cubicBezTo>
                  <a:cubicBezTo>
                    <a:pt x="460" y="367"/>
                    <a:pt x="439" y="362"/>
                    <a:pt x="436" y="362"/>
                  </a:cubicBezTo>
                  <a:cubicBezTo>
                    <a:pt x="426" y="359"/>
                    <a:pt x="416" y="355"/>
                    <a:pt x="405" y="352"/>
                  </a:cubicBezTo>
                  <a:cubicBezTo>
                    <a:pt x="391" y="345"/>
                    <a:pt x="378" y="338"/>
                    <a:pt x="364" y="328"/>
                  </a:cubicBezTo>
                  <a:cubicBezTo>
                    <a:pt x="357" y="324"/>
                    <a:pt x="354" y="321"/>
                    <a:pt x="350" y="317"/>
                  </a:cubicBezTo>
                  <a:lnTo>
                    <a:pt x="350" y="317"/>
                  </a:lnTo>
                  <a:lnTo>
                    <a:pt x="360" y="328"/>
                  </a:lnTo>
                  <a:cubicBezTo>
                    <a:pt x="353" y="324"/>
                    <a:pt x="343" y="310"/>
                    <a:pt x="340" y="307"/>
                  </a:cubicBezTo>
                  <a:cubicBezTo>
                    <a:pt x="326" y="293"/>
                    <a:pt x="312" y="279"/>
                    <a:pt x="302" y="265"/>
                  </a:cubicBezTo>
                  <a:lnTo>
                    <a:pt x="302" y="265"/>
                  </a:lnTo>
                  <a:cubicBezTo>
                    <a:pt x="307" y="272"/>
                    <a:pt x="309" y="274"/>
                    <a:pt x="309" y="274"/>
                  </a:cubicBezTo>
                  <a:cubicBezTo>
                    <a:pt x="309" y="274"/>
                    <a:pt x="300" y="263"/>
                    <a:pt x="298" y="258"/>
                  </a:cubicBezTo>
                  <a:cubicBezTo>
                    <a:pt x="298" y="255"/>
                    <a:pt x="291" y="245"/>
                    <a:pt x="288" y="238"/>
                  </a:cubicBezTo>
                  <a:cubicBezTo>
                    <a:pt x="285" y="232"/>
                    <a:pt x="283" y="227"/>
                    <a:pt x="280" y="222"/>
                  </a:cubicBezTo>
                  <a:lnTo>
                    <a:pt x="280" y="222"/>
                  </a:lnTo>
                  <a:cubicBezTo>
                    <a:pt x="279" y="217"/>
                    <a:pt x="276" y="207"/>
                    <a:pt x="274" y="203"/>
                  </a:cubicBezTo>
                  <a:cubicBezTo>
                    <a:pt x="271" y="200"/>
                    <a:pt x="271" y="190"/>
                    <a:pt x="268" y="183"/>
                  </a:cubicBezTo>
                  <a:lnTo>
                    <a:pt x="268" y="183"/>
                  </a:lnTo>
                  <a:cubicBezTo>
                    <a:pt x="268" y="180"/>
                    <a:pt x="267" y="172"/>
                    <a:pt x="267" y="169"/>
                  </a:cubicBezTo>
                  <a:cubicBezTo>
                    <a:pt x="264" y="141"/>
                    <a:pt x="267" y="110"/>
                    <a:pt x="277" y="82"/>
                  </a:cubicBezTo>
                  <a:cubicBezTo>
                    <a:pt x="295" y="3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1" name="Google Shape;4311;p51"/>
          <p:cNvGrpSpPr/>
          <p:nvPr/>
        </p:nvGrpSpPr>
        <p:grpSpPr>
          <a:xfrm>
            <a:off x="3331023" y="5404255"/>
            <a:ext cx="2373811" cy="1827229"/>
            <a:chOff x="1249133" y="2026595"/>
            <a:chExt cx="890179" cy="685211"/>
          </a:xfrm>
        </p:grpSpPr>
        <p:sp>
          <p:nvSpPr>
            <p:cNvPr id="4312" name="Google Shape;4312;p51"/>
            <p:cNvSpPr/>
            <p:nvPr/>
          </p:nvSpPr>
          <p:spPr>
            <a:xfrm>
              <a:off x="1389934" y="2422000"/>
              <a:ext cx="641324" cy="289805"/>
            </a:xfrm>
            <a:custGeom>
              <a:avLst/>
              <a:gdLst/>
              <a:ahLst/>
              <a:cxnLst/>
              <a:rect l="l" t="t" r="r" b="b"/>
              <a:pathLst>
                <a:path w="10262" h="4638" extrusionOk="0">
                  <a:moveTo>
                    <a:pt x="5131" y="0"/>
                  </a:moveTo>
                  <a:cubicBezTo>
                    <a:pt x="4415" y="0"/>
                    <a:pt x="3699" y="38"/>
                    <a:pt x="2987" y="115"/>
                  </a:cubicBezTo>
                  <a:cubicBezTo>
                    <a:pt x="2987" y="315"/>
                    <a:pt x="2990" y="512"/>
                    <a:pt x="2990" y="713"/>
                  </a:cubicBezTo>
                  <a:cubicBezTo>
                    <a:pt x="2309" y="833"/>
                    <a:pt x="1619" y="893"/>
                    <a:pt x="928" y="893"/>
                  </a:cubicBezTo>
                  <a:cubicBezTo>
                    <a:pt x="625" y="893"/>
                    <a:pt x="321" y="881"/>
                    <a:pt x="18" y="858"/>
                  </a:cubicBezTo>
                  <a:cubicBezTo>
                    <a:pt x="11" y="2095"/>
                    <a:pt x="7" y="3336"/>
                    <a:pt x="1" y="4573"/>
                  </a:cubicBezTo>
                  <a:cubicBezTo>
                    <a:pt x="834" y="4587"/>
                    <a:pt x="1913" y="4638"/>
                    <a:pt x="2839" y="4638"/>
                  </a:cubicBezTo>
                  <a:cubicBezTo>
                    <a:pt x="3054" y="4638"/>
                    <a:pt x="3260" y="4635"/>
                    <a:pt x="3453" y="4628"/>
                  </a:cubicBezTo>
                  <a:cubicBezTo>
                    <a:pt x="4188" y="4602"/>
                    <a:pt x="5118" y="4593"/>
                    <a:pt x="6055" y="4593"/>
                  </a:cubicBezTo>
                  <a:cubicBezTo>
                    <a:pt x="7929" y="4593"/>
                    <a:pt x="9831" y="4628"/>
                    <a:pt x="10262" y="4628"/>
                  </a:cubicBezTo>
                  <a:cubicBezTo>
                    <a:pt x="10262" y="4628"/>
                    <a:pt x="10186" y="2154"/>
                    <a:pt x="10034" y="930"/>
                  </a:cubicBezTo>
                  <a:cubicBezTo>
                    <a:pt x="10034" y="930"/>
                    <a:pt x="7455" y="820"/>
                    <a:pt x="6859" y="820"/>
                  </a:cubicBezTo>
                  <a:cubicBezTo>
                    <a:pt x="6850" y="820"/>
                    <a:pt x="6842" y="820"/>
                    <a:pt x="6833" y="820"/>
                  </a:cubicBezTo>
                  <a:cubicBezTo>
                    <a:pt x="6896" y="578"/>
                    <a:pt x="6909" y="325"/>
                    <a:pt x="6875" y="77"/>
                  </a:cubicBezTo>
                  <a:cubicBezTo>
                    <a:pt x="6295" y="25"/>
                    <a:pt x="5713" y="0"/>
                    <a:pt x="513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1502488" y="2143005"/>
              <a:ext cx="355972" cy="286181"/>
            </a:xfrm>
            <a:custGeom>
              <a:avLst/>
              <a:gdLst/>
              <a:ahLst/>
              <a:cxnLst/>
              <a:rect l="l" t="t" r="r" b="b"/>
              <a:pathLst>
                <a:path w="5696" h="4580" extrusionOk="0">
                  <a:moveTo>
                    <a:pt x="3132" y="0"/>
                  </a:moveTo>
                  <a:lnTo>
                    <a:pt x="2710" y="284"/>
                  </a:lnTo>
                  <a:cubicBezTo>
                    <a:pt x="0" y="1759"/>
                    <a:pt x="1186" y="4580"/>
                    <a:pt x="1186" y="4580"/>
                  </a:cubicBezTo>
                  <a:lnTo>
                    <a:pt x="5074" y="4542"/>
                  </a:lnTo>
                  <a:cubicBezTo>
                    <a:pt x="5074" y="4542"/>
                    <a:pt x="5696" y="4113"/>
                    <a:pt x="5558" y="2603"/>
                  </a:cubicBezTo>
                  <a:cubicBezTo>
                    <a:pt x="5416" y="1092"/>
                    <a:pt x="3332" y="0"/>
                    <a:pt x="33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1425556" y="2421813"/>
              <a:ext cx="121053" cy="70671"/>
            </a:xfrm>
            <a:custGeom>
              <a:avLst/>
              <a:gdLst/>
              <a:ahLst/>
              <a:cxnLst/>
              <a:rect l="l" t="t" r="r" b="b"/>
              <a:pathLst>
                <a:path w="1937" h="1131" extrusionOk="0">
                  <a:moveTo>
                    <a:pt x="1" y="0"/>
                  </a:moveTo>
                  <a:lnTo>
                    <a:pt x="1" y="1130"/>
                  </a:lnTo>
                  <a:lnTo>
                    <a:pt x="1936" y="1130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1422307" y="2418564"/>
              <a:ext cx="127552" cy="77169"/>
            </a:xfrm>
            <a:custGeom>
              <a:avLst/>
              <a:gdLst/>
              <a:ahLst/>
              <a:cxnLst/>
              <a:rect l="l" t="t" r="r" b="b"/>
              <a:pathLst>
                <a:path w="2041" h="1235" extrusionOk="0">
                  <a:moveTo>
                    <a:pt x="1936" y="104"/>
                  </a:moveTo>
                  <a:lnTo>
                    <a:pt x="1936" y="1127"/>
                  </a:lnTo>
                  <a:lnTo>
                    <a:pt x="108" y="1127"/>
                  </a:lnTo>
                  <a:lnTo>
                    <a:pt x="108" y="104"/>
                  </a:lnTo>
                  <a:close/>
                  <a:moveTo>
                    <a:pt x="1" y="0"/>
                  </a:moveTo>
                  <a:lnTo>
                    <a:pt x="1" y="1234"/>
                  </a:lnTo>
                  <a:lnTo>
                    <a:pt x="2040" y="1234"/>
                  </a:lnTo>
                  <a:lnTo>
                    <a:pt x="204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1"/>
            <p:cNvSpPr/>
            <p:nvPr/>
          </p:nvSpPr>
          <p:spPr>
            <a:xfrm>
              <a:off x="1502488" y="2026595"/>
              <a:ext cx="355972" cy="402403"/>
            </a:xfrm>
            <a:custGeom>
              <a:avLst/>
              <a:gdLst/>
              <a:ahLst/>
              <a:cxnLst/>
              <a:rect l="l" t="t" r="r" b="b"/>
              <a:pathLst>
                <a:path w="5696" h="6440" extrusionOk="0">
                  <a:moveTo>
                    <a:pt x="3252" y="0"/>
                  </a:moveTo>
                  <a:lnTo>
                    <a:pt x="3132" y="1863"/>
                  </a:lnTo>
                  <a:lnTo>
                    <a:pt x="2710" y="2143"/>
                  </a:lnTo>
                  <a:cubicBezTo>
                    <a:pt x="0" y="3622"/>
                    <a:pt x="1186" y="6439"/>
                    <a:pt x="1186" y="6439"/>
                  </a:cubicBezTo>
                  <a:lnTo>
                    <a:pt x="5074" y="6401"/>
                  </a:lnTo>
                  <a:cubicBezTo>
                    <a:pt x="5074" y="6401"/>
                    <a:pt x="5696" y="5976"/>
                    <a:pt x="5558" y="4466"/>
                  </a:cubicBezTo>
                  <a:cubicBezTo>
                    <a:pt x="5437" y="3194"/>
                    <a:pt x="3951" y="2223"/>
                    <a:pt x="3474" y="1943"/>
                  </a:cubicBezTo>
                  <a:lnTo>
                    <a:pt x="325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1"/>
            <p:cNvSpPr/>
            <p:nvPr/>
          </p:nvSpPr>
          <p:spPr>
            <a:xfrm>
              <a:off x="1401621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5" y="1"/>
                  </a:moveTo>
                  <a:lnTo>
                    <a:pt x="1303" y="775"/>
                  </a:lnTo>
                  <a:lnTo>
                    <a:pt x="1127" y="892"/>
                  </a:lnTo>
                  <a:cubicBezTo>
                    <a:pt x="0" y="1508"/>
                    <a:pt x="494" y="2679"/>
                    <a:pt x="494" y="2679"/>
                  </a:cubicBezTo>
                  <a:lnTo>
                    <a:pt x="2112" y="2665"/>
                  </a:lnTo>
                  <a:cubicBezTo>
                    <a:pt x="2112" y="2665"/>
                    <a:pt x="2368" y="2486"/>
                    <a:pt x="2309" y="1857"/>
                  </a:cubicBezTo>
                  <a:cubicBezTo>
                    <a:pt x="2261" y="1331"/>
                    <a:pt x="1642" y="927"/>
                    <a:pt x="1445" y="809"/>
                  </a:cubicBezTo>
                  <a:lnTo>
                    <a:pt x="1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1249133" y="2237357"/>
              <a:ext cx="86243" cy="97477"/>
            </a:xfrm>
            <a:custGeom>
              <a:avLst/>
              <a:gdLst/>
              <a:ahLst/>
              <a:cxnLst/>
              <a:rect l="l" t="t" r="r" b="b"/>
              <a:pathLst>
                <a:path w="1380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3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9" y="1445"/>
                    <a:pt x="1345" y="1082"/>
                  </a:cubicBezTo>
                  <a:cubicBezTo>
                    <a:pt x="1313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1865146" y="2421813"/>
              <a:ext cx="120803" cy="70671"/>
            </a:xfrm>
            <a:custGeom>
              <a:avLst/>
              <a:gdLst/>
              <a:ahLst/>
              <a:cxnLst/>
              <a:rect l="l" t="t" r="r" b="b"/>
              <a:pathLst>
                <a:path w="1933" h="1131" extrusionOk="0">
                  <a:moveTo>
                    <a:pt x="0" y="0"/>
                  </a:moveTo>
                  <a:lnTo>
                    <a:pt x="0" y="1130"/>
                  </a:lnTo>
                  <a:lnTo>
                    <a:pt x="1932" y="1130"/>
                  </a:lnTo>
                  <a:lnTo>
                    <a:pt x="19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1861896" y="2418564"/>
              <a:ext cx="127490" cy="77169"/>
            </a:xfrm>
            <a:custGeom>
              <a:avLst/>
              <a:gdLst/>
              <a:ahLst/>
              <a:cxnLst/>
              <a:rect l="l" t="t" r="r" b="b"/>
              <a:pathLst>
                <a:path w="2040" h="1235" extrusionOk="0">
                  <a:moveTo>
                    <a:pt x="1932" y="104"/>
                  </a:moveTo>
                  <a:lnTo>
                    <a:pt x="1932" y="1127"/>
                  </a:lnTo>
                  <a:lnTo>
                    <a:pt x="104" y="1127"/>
                  </a:lnTo>
                  <a:lnTo>
                    <a:pt x="104" y="104"/>
                  </a:lnTo>
                  <a:close/>
                  <a:moveTo>
                    <a:pt x="0" y="0"/>
                  </a:moveTo>
                  <a:lnTo>
                    <a:pt x="0" y="1234"/>
                  </a:lnTo>
                  <a:lnTo>
                    <a:pt x="2039" y="1234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1841148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2" y="1"/>
                  </a:moveTo>
                  <a:lnTo>
                    <a:pt x="1300" y="775"/>
                  </a:lnTo>
                  <a:lnTo>
                    <a:pt x="1124" y="892"/>
                  </a:lnTo>
                  <a:cubicBezTo>
                    <a:pt x="1" y="1508"/>
                    <a:pt x="491" y="2679"/>
                    <a:pt x="491" y="2679"/>
                  </a:cubicBezTo>
                  <a:lnTo>
                    <a:pt x="2109" y="2665"/>
                  </a:lnTo>
                  <a:cubicBezTo>
                    <a:pt x="2109" y="2665"/>
                    <a:pt x="2368" y="2486"/>
                    <a:pt x="2309" y="1857"/>
                  </a:cubicBezTo>
                  <a:cubicBezTo>
                    <a:pt x="2261" y="1331"/>
                    <a:pt x="1639" y="927"/>
                    <a:pt x="1445" y="809"/>
                  </a:cubicBezTo>
                  <a:lnTo>
                    <a:pt x="135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1263132" y="2338208"/>
              <a:ext cx="70307" cy="373473"/>
            </a:xfrm>
            <a:custGeom>
              <a:avLst/>
              <a:gdLst/>
              <a:ahLst/>
              <a:cxnLst/>
              <a:rect l="l" t="t" r="r" b="b"/>
              <a:pathLst>
                <a:path w="1125" h="5977" extrusionOk="0">
                  <a:moveTo>
                    <a:pt x="212" y="1"/>
                  </a:moveTo>
                  <a:lnTo>
                    <a:pt x="1" y="5976"/>
                  </a:lnTo>
                  <a:lnTo>
                    <a:pt x="1124" y="5976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053256" y="2237357"/>
              <a:ext cx="86056" cy="97477"/>
            </a:xfrm>
            <a:custGeom>
              <a:avLst/>
              <a:gdLst/>
              <a:ahLst/>
              <a:cxnLst/>
              <a:rect l="l" t="t" r="r" b="b"/>
              <a:pathLst>
                <a:path w="1377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4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6" y="1445"/>
                    <a:pt x="1345" y="1082"/>
                  </a:cubicBezTo>
                  <a:cubicBezTo>
                    <a:pt x="1314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067317" y="2338208"/>
              <a:ext cx="70244" cy="373473"/>
            </a:xfrm>
            <a:custGeom>
              <a:avLst/>
              <a:gdLst/>
              <a:ahLst/>
              <a:cxnLst/>
              <a:rect l="l" t="t" r="r" b="b"/>
              <a:pathLst>
                <a:path w="1124" h="5977" extrusionOk="0">
                  <a:moveTo>
                    <a:pt x="211" y="1"/>
                  </a:moveTo>
                  <a:lnTo>
                    <a:pt x="0" y="5976"/>
                  </a:lnTo>
                  <a:lnTo>
                    <a:pt x="1123" y="5976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1631227" y="2480986"/>
              <a:ext cx="131989" cy="219447"/>
            </a:xfrm>
            <a:custGeom>
              <a:avLst/>
              <a:gdLst/>
              <a:ahLst/>
              <a:cxnLst/>
              <a:rect l="l" t="t" r="r" b="b"/>
              <a:pathLst>
                <a:path w="2112" h="3512" extrusionOk="0">
                  <a:moveTo>
                    <a:pt x="1054" y="0"/>
                  </a:moveTo>
                  <a:cubicBezTo>
                    <a:pt x="595" y="228"/>
                    <a:pt x="377" y="394"/>
                    <a:pt x="190" y="626"/>
                  </a:cubicBezTo>
                  <a:cubicBezTo>
                    <a:pt x="66" y="785"/>
                    <a:pt x="0" y="982"/>
                    <a:pt x="0" y="1182"/>
                  </a:cubicBezTo>
                  <a:lnTo>
                    <a:pt x="0" y="3512"/>
                  </a:lnTo>
                  <a:lnTo>
                    <a:pt x="2112" y="3512"/>
                  </a:lnTo>
                  <a:lnTo>
                    <a:pt x="2112" y="1193"/>
                  </a:lnTo>
                  <a:cubicBezTo>
                    <a:pt x="2108" y="954"/>
                    <a:pt x="2015" y="726"/>
                    <a:pt x="1849" y="557"/>
                  </a:cubicBezTo>
                  <a:cubicBezTo>
                    <a:pt x="1407" y="87"/>
                    <a:pt x="1054" y="0"/>
                    <a:pt x="10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142555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4"/>
                    <a:pt x="709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152123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1425556" y="2615267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1"/>
                    <a:pt x="709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1521236" y="2615267"/>
              <a:ext cx="50433" cy="85167"/>
            </a:xfrm>
            <a:custGeom>
              <a:avLst/>
              <a:gdLst/>
              <a:ahLst/>
              <a:cxnLst/>
              <a:rect l="l" t="t" r="r" b="b"/>
              <a:pathLst>
                <a:path w="807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1828837" y="2508792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4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1924329" y="2508792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61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4"/>
                    <a:pt x="709" y="215"/>
                  </a:cubicBezTo>
                  <a:cubicBezTo>
                    <a:pt x="539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1828837" y="2615267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1924329" y="2615267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57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1"/>
                    <a:pt x="709" y="215"/>
                  </a:cubicBezTo>
                  <a:cubicBezTo>
                    <a:pt x="539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1560546" y="2341020"/>
              <a:ext cx="290164" cy="88166"/>
            </a:xfrm>
            <a:custGeom>
              <a:avLst/>
              <a:gdLst/>
              <a:ahLst/>
              <a:cxnLst/>
              <a:rect l="l" t="t" r="r" b="b"/>
              <a:pathLst>
                <a:path w="4643" h="1411" extrusionOk="0">
                  <a:moveTo>
                    <a:pt x="481" y="467"/>
                  </a:moveTo>
                  <a:cubicBezTo>
                    <a:pt x="613" y="467"/>
                    <a:pt x="747" y="471"/>
                    <a:pt x="879" y="471"/>
                  </a:cubicBezTo>
                  <a:cubicBezTo>
                    <a:pt x="879" y="623"/>
                    <a:pt x="900" y="775"/>
                    <a:pt x="917" y="923"/>
                  </a:cubicBezTo>
                  <a:cubicBezTo>
                    <a:pt x="768" y="923"/>
                    <a:pt x="620" y="916"/>
                    <a:pt x="471" y="916"/>
                  </a:cubicBezTo>
                  <a:cubicBezTo>
                    <a:pt x="478" y="820"/>
                    <a:pt x="474" y="719"/>
                    <a:pt x="478" y="619"/>
                  </a:cubicBezTo>
                  <a:cubicBezTo>
                    <a:pt x="478" y="571"/>
                    <a:pt x="481" y="519"/>
                    <a:pt x="481" y="467"/>
                  </a:cubicBezTo>
                  <a:close/>
                  <a:moveTo>
                    <a:pt x="1045" y="474"/>
                  </a:moveTo>
                  <a:lnTo>
                    <a:pt x="1186" y="477"/>
                  </a:lnTo>
                  <a:cubicBezTo>
                    <a:pt x="1190" y="502"/>
                    <a:pt x="1197" y="529"/>
                    <a:pt x="1197" y="557"/>
                  </a:cubicBezTo>
                  <a:lnTo>
                    <a:pt x="1197" y="554"/>
                  </a:lnTo>
                  <a:lnTo>
                    <a:pt x="1197" y="554"/>
                  </a:lnTo>
                  <a:cubicBezTo>
                    <a:pt x="1204" y="678"/>
                    <a:pt x="1204" y="802"/>
                    <a:pt x="1186" y="927"/>
                  </a:cubicBezTo>
                  <a:lnTo>
                    <a:pt x="1003" y="923"/>
                  </a:lnTo>
                  <a:cubicBezTo>
                    <a:pt x="1021" y="778"/>
                    <a:pt x="1041" y="626"/>
                    <a:pt x="1045" y="474"/>
                  </a:cubicBezTo>
                  <a:close/>
                  <a:moveTo>
                    <a:pt x="1404" y="481"/>
                  </a:moveTo>
                  <a:lnTo>
                    <a:pt x="1722" y="484"/>
                  </a:lnTo>
                  <a:cubicBezTo>
                    <a:pt x="1726" y="633"/>
                    <a:pt x="1739" y="785"/>
                    <a:pt x="1757" y="934"/>
                  </a:cubicBezTo>
                  <a:lnTo>
                    <a:pt x="1359" y="927"/>
                  </a:lnTo>
                  <a:cubicBezTo>
                    <a:pt x="1390" y="782"/>
                    <a:pt x="1408" y="630"/>
                    <a:pt x="1404" y="481"/>
                  </a:cubicBezTo>
                  <a:close/>
                  <a:moveTo>
                    <a:pt x="1916" y="488"/>
                  </a:moveTo>
                  <a:cubicBezTo>
                    <a:pt x="2012" y="488"/>
                    <a:pt x="2109" y="488"/>
                    <a:pt x="2206" y="491"/>
                  </a:cubicBezTo>
                  <a:cubicBezTo>
                    <a:pt x="2203" y="640"/>
                    <a:pt x="2206" y="792"/>
                    <a:pt x="2220" y="941"/>
                  </a:cubicBezTo>
                  <a:cubicBezTo>
                    <a:pt x="2106" y="941"/>
                    <a:pt x="1995" y="937"/>
                    <a:pt x="1881" y="937"/>
                  </a:cubicBezTo>
                  <a:cubicBezTo>
                    <a:pt x="1898" y="789"/>
                    <a:pt x="1912" y="636"/>
                    <a:pt x="1916" y="488"/>
                  </a:cubicBezTo>
                  <a:close/>
                  <a:moveTo>
                    <a:pt x="2389" y="495"/>
                  </a:moveTo>
                  <a:cubicBezTo>
                    <a:pt x="2514" y="498"/>
                    <a:pt x="2641" y="502"/>
                    <a:pt x="2766" y="505"/>
                  </a:cubicBezTo>
                  <a:cubicBezTo>
                    <a:pt x="2766" y="571"/>
                    <a:pt x="2773" y="640"/>
                    <a:pt x="2773" y="706"/>
                  </a:cubicBezTo>
                  <a:lnTo>
                    <a:pt x="2773" y="954"/>
                  </a:lnTo>
                  <a:cubicBezTo>
                    <a:pt x="2641" y="951"/>
                    <a:pt x="2507" y="948"/>
                    <a:pt x="2372" y="944"/>
                  </a:cubicBezTo>
                  <a:cubicBezTo>
                    <a:pt x="2389" y="795"/>
                    <a:pt x="2393" y="643"/>
                    <a:pt x="2389" y="495"/>
                  </a:cubicBezTo>
                  <a:close/>
                  <a:moveTo>
                    <a:pt x="2973" y="512"/>
                  </a:moveTo>
                  <a:cubicBezTo>
                    <a:pt x="3067" y="512"/>
                    <a:pt x="3160" y="516"/>
                    <a:pt x="3253" y="519"/>
                  </a:cubicBezTo>
                  <a:cubicBezTo>
                    <a:pt x="3229" y="668"/>
                    <a:pt x="3215" y="816"/>
                    <a:pt x="3219" y="968"/>
                  </a:cubicBezTo>
                  <a:lnTo>
                    <a:pt x="2966" y="961"/>
                  </a:lnTo>
                  <a:cubicBezTo>
                    <a:pt x="2966" y="875"/>
                    <a:pt x="2966" y="792"/>
                    <a:pt x="2966" y="706"/>
                  </a:cubicBezTo>
                  <a:cubicBezTo>
                    <a:pt x="2966" y="643"/>
                    <a:pt x="2970" y="578"/>
                    <a:pt x="2973" y="512"/>
                  </a:cubicBezTo>
                  <a:close/>
                  <a:moveTo>
                    <a:pt x="3471" y="526"/>
                  </a:moveTo>
                  <a:lnTo>
                    <a:pt x="3592" y="529"/>
                  </a:lnTo>
                  <a:cubicBezTo>
                    <a:pt x="3568" y="678"/>
                    <a:pt x="3561" y="830"/>
                    <a:pt x="3550" y="979"/>
                  </a:cubicBezTo>
                  <a:lnTo>
                    <a:pt x="3395" y="972"/>
                  </a:lnTo>
                  <a:cubicBezTo>
                    <a:pt x="3409" y="871"/>
                    <a:pt x="3423" y="768"/>
                    <a:pt x="3440" y="664"/>
                  </a:cubicBezTo>
                  <a:cubicBezTo>
                    <a:pt x="3450" y="619"/>
                    <a:pt x="3461" y="571"/>
                    <a:pt x="3471" y="526"/>
                  </a:cubicBezTo>
                  <a:close/>
                  <a:moveTo>
                    <a:pt x="3823" y="536"/>
                  </a:moveTo>
                  <a:cubicBezTo>
                    <a:pt x="3886" y="536"/>
                    <a:pt x="3951" y="540"/>
                    <a:pt x="4014" y="543"/>
                  </a:cubicBezTo>
                  <a:cubicBezTo>
                    <a:pt x="4010" y="557"/>
                    <a:pt x="4014" y="571"/>
                    <a:pt x="4014" y="585"/>
                  </a:cubicBezTo>
                  <a:cubicBezTo>
                    <a:pt x="4010" y="723"/>
                    <a:pt x="3982" y="861"/>
                    <a:pt x="3931" y="989"/>
                  </a:cubicBezTo>
                  <a:cubicBezTo>
                    <a:pt x="3868" y="986"/>
                    <a:pt x="3806" y="986"/>
                    <a:pt x="3744" y="982"/>
                  </a:cubicBezTo>
                  <a:cubicBezTo>
                    <a:pt x="3779" y="837"/>
                    <a:pt x="3806" y="688"/>
                    <a:pt x="3823" y="536"/>
                  </a:cubicBezTo>
                  <a:close/>
                  <a:moveTo>
                    <a:pt x="1" y="1"/>
                  </a:moveTo>
                  <a:cubicBezTo>
                    <a:pt x="1" y="156"/>
                    <a:pt x="11" y="308"/>
                    <a:pt x="29" y="460"/>
                  </a:cubicBezTo>
                  <a:cubicBezTo>
                    <a:pt x="115" y="460"/>
                    <a:pt x="205" y="464"/>
                    <a:pt x="291" y="464"/>
                  </a:cubicBezTo>
                  <a:cubicBezTo>
                    <a:pt x="291" y="516"/>
                    <a:pt x="295" y="567"/>
                    <a:pt x="298" y="619"/>
                  </a:cubicBezTo>
                  <a:cubicBezTo>
                    <a:pt x="298" y="716"/>
                    <a:pt x="298" y="816"/>
                    <a:pt x="305" y="913"/>
                  </a:cubicBezTo>
                  <a:cubicBezTo>
                    <a:pt x="239" y="913"/>
                    <a:pt x="174" y="913"/>
                    <a:pt x="108" y="910"/>
                  </a:cubicBezTo>
                  <a:lnTo>
                    <a:pt x="108" y="910"/>
                  </a:lnTo>
                  <a:cubicBezTo>
                    <a:pt x="143" y="1079"/>
                    <a:pt x="194" y="1248"/>
                    <a:pt x="257" y="1411"/>
                  </a:cubicBezTo>
                  <a:lnTo>
                    <a:pt x="4145" y="1373"/>
                  </a:lnTo>
                  <a:cubicBezTo>
                    <a:pt x="4145" y="1373"/>
                    <a:pt x="4290" y="1272"/>
                    <a:pt x="4421" y="1003"/>
                  </a:cubicBezTo>
                  <a:cubicBezTo>
                    <a:pt x="4318" y="999"/>
                    <a:pt x="4217" y="996"/>
                    <a:pt x="4114" y="992"/>
                  </a:cubicBezTo>
                  <a:cubicBezTo>
                    <a:pt x="4173" y="851"/>
                    <a:pt x="4211" y="702"/>
                    <a:pt x="4228" y="550"/>
                  </a:cubicBezTo>
                  <a:cubicBezTo>
                    <a:pt x="4345" y="554"/>
                    <a:pt x="4459" y="557"/>
                    <a:pt x="4577" y="560"/>
                  </a:cubicBezTo>
                  <a:cubicBezTo>
                    <a:pt x="4615" y="374"/>
                    <a:pt x="4639" y="191"/>
                    <a:pt x="46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35" name="Google Shape;4335;p51"/>
          <p:cNvSpPr/>
          <p:nvPr/>
        </p:nvSpPr>
        <p:spPr>
          <a:xfrm>
            <a:off x="4261280" y="5897301"/>
            <a:ext cx="568955" cy="50320"/>
          </a:xfrm>
          <a:custGeom>
            <a:avLst/>
            <a:gdLst/>
            <a:ahLst/>
            <a:cxnLst/>
            <a:rect l="l" t="t" r="r" b="b"/>
            <a:pathLst>
              <a:path w="3414" h="302" extrusionOk="0">
                <a:moveTo>
                  <a:pt x="1166" y="1"/>
                </a:moveTo>
                <a:cubicBezTo>
                  <a:pt x="783" y="1"/>
                  <a:pt x="413" y="27"/>
                  <a:pt x="55" y="200"/>
                </a:cubicBezTo>
                <a:cubicBezTo>
                  <a:pt x="0" y="228"/>
                  <a:pt x="34" y="301"/>
                  <a:pt x="86" y="301"/>
                </a:cubicBezTo>
                <a:cubicBezTo>
                  <a:pt x="93" y="301"/>
                  <a:pt x="100" y="300"/>
                  <a:pt x="107" y="297"/>
                </a:cubicBezTo>
                <a:cubicBezTo>
                  <a:pt x="379" y="178"/>
                  <a:pt x="672" y="146"/>
                  <a:pt x="968" y="146"/>
                </a:cubicBezTo>
                <a:cubicBezTo>
                  <a:pt x="1231" y="146"/>
                  <a:pt x="1497" y="172"/>
                  <a:pt x="1752" y="183"/>
                </a:cubicBezTo>
                <a:lnTo>
                  <a:pt x="3273" y="252"/>
                </a:lnTo>
                <a:cubicBezTo>
                  <a:pt x="3274" y="252"/>
                  <a:pt x="3275" y="252"/>
                  <a:pt x="3276" y="252"/>
                </a:cubicBezTo>
                <a:cubicBezTo>
                  <a:pt x="3411" y="252"/>
                  <a:pt x="3413" y="34"/>
                  <a:pt x="3276" y="34"/>
                </a:cubicBezTo>
                <a:cubicBezTo>
                  <a:pt x="2658" y="24"/>
                  <a:pt x="2036" y="14"/>
                  <a:pt x="1417" y="3"/>
                </a:cubicBezTo>
                <a:cubicBezTo>
                  <a:pt x="1333" y="2"/>
                  <a:pt x="1249" y="1"/>
                  <a:pt x="11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6" name="Google Shape;4336;p51"/>
          <p:cNvSpPr/>
          <p:nvPr/>
        </p:nvSpPr>
        <p:spPr>
          <a:xfrm>
            <a:off x="4382439" y="5834985"/>
            <a:ext cx="41331" cy="27827"/>
          </a:xfrm>
          <a:custGeom>
            <a:avLst/>
            <a:gdLst/>
            <a:ahLst/>
            <a:cxnLst/>
            <a:rect l="l" t="t" r="r" b="b"/>
            <a:pathLst>
              <a:path w="248" h="167" extrusionOk="0">
                <a:moveTo>
                  <a:pt x="103" y="0"/>
                </a:moveTo>
                <a:cubicBezTo>
                  <a:pt x="3" y="0"/>
                  <a:pt x="1" y="167"/>
                  <a:pt x="106" y="167"/>
                </a:cubicBezTo>
                <a:cubicBezTo>
                  <a:pt x="107" y="167"/>
                  <a:pt x="108" y="167"/>
                  <a:pt x="109" y="166"/>
                </a:cubicBezTo>
                <a:lnTo>
                  <a:pt x="158" y="166"/>
                </a:lnTo>
                <a:cubicBezTo>
                  <a:pt x="247" y="146"/>
                  <a:pt x="247" y="18"/>
                  <a:pt x="158" y="1"/>
                </a:cubicBezTo>
                <a:lnTo>
                  <a:pt x="109" y="1"/>
                </a:lnTo>
                <a:cubicBezTo>
                  <a:pt x="107" y="0"/>
                  <a:pt x="105" y="0"/>
                  <a:pt x="103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7" name="Google Shape;4337;p51"/>
          <p:cNvSpPr/>
          <p:nvPr/>
        </p:nvSpPr>
        <p:spPr>
          <a:xfrm>
            <a:off x="4463265" y="5831986"/>
            <a:ext cx="18664" cy="25661"/>
          </a:xfrm>
          <a:custGeom>
            <a:avLst/>
            <a:gdLst/>
            <a:ahLst/>
            <a:cxnLst/>
            <a:rect l="l" t="t" r="r" b="b"/>
            <a:pathLst>
              <a:path w="112" h="154" extrusionOk="0">
                <a:moveTo>
                  <a:pt x="57" y="0"/>
                </a:moveTo>
                <a:cubicBezTo>
                  <a:pt x="36" y="0"/>
                  <a:pt x="15" y="13"/>
                  <a:pt x="8" y="39"/>
                </a:cubicBezTo>
                <a:cubicBezTo>
                  <a:pt x="1" y="60"/>
                  <a:pt x="1" y="81"/>
                  <a:pt x="4" y="102"/>
                </a:cubicBezTo>
                <a:cubicBezTo>
                  <a:pt x="4" y="136"/>
                  <a:pt x="31" y="153"/>
                  <a:pt x="58" y="153"/>
                </a:cubicBezTo>
                <a:cubicBezTo>
                  <a:pt x="85" y="153"/>
                  <a:pt x="112" y="136"/>
                  <a:pt x="112" y="102"/>
                </a:cubicBezTo>
                <a:cubicBezTo>
                  <a:pt x="112" y="81"/>
                  <a:pt x="112" y="60"/>
                  <a:pt x="108" y="39"/>
                </a:cubicBezTo>
                <a:cubicBezTo>
                  <a:pt x="99" y="13"/>
                  <a:pt x="78" y="0"/>
                  <a:pt x="5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8" name="Google Shape;4338;p51"/>
          <p:cNvSpPr/>
          <p:nvPr/>
        </p:nvSpPr>
        <p:spPr>
          <a:xfrm>
            <a:off x="4512263" y="5829322"/>
            <a:ext cx="31832" cy="23661"/>
          </a:xfrm>
          <a:custGeom>
            <a:avLst/>
            <a:gdLst/>
            <a:ahLst/>
            <a:cxnLst/>
            <a:rect l="l" t="t" r="r" b="b"/>
            <a:pathLst>
              <a:path w="191" h="142" extrusionOk="0">
                <a:moveTo>
                  <a:pt x="98" y="0"/>
                </a:moveTo>
                <a:cubicBezTo>
                  <a:pt x="1" y="0"/>
                  <a:pt x="4" y="142"/>
                  <a:pt x="98" y="142"/>
                </a:cubicBezTo>
                <a:cubicBezTo>
                  <a:pt x="187" y="142"/>
                  <a:pt x="191" y="0"/>
                  <a:pt x="9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39" name="Google Shape;4339;p51"/>
          <p:cNvSpPr/>
          <p:nvPr/>
        </p:nvSpPr>
        <p:spPr>
          <a:xfrm>
            <a:off x="4567589" y="5841983"/>
            <a:ext cx="16832" cy="12829"/>
          </a:xfrm>
          <a:custGeom>
            <a:avLst/>
            <a:gdLst/>
            <a:ahLst/>
            <a:cxnLst/>
            <a:rect l="l" t="t" r="r" b="b"/>
            <a:pathLst>
              <a:path w="101" h="77" extrusionOk="0">
                <a:moveTo>
                  <a:pt x="52" y="0"/>
                </a:moveTo>
                <a:cubicBezTo>
                  <a:pt x="1" y="0"/>
                  <a:pt x="1" y="76"/>
                  <a:pt x="52" y="76"/>
                </a:cubicBezTo>
                <a:cubicBezTo>
                  <a:pt x="101" y="76"/>
                  <a:pt x="101" y="0"/>
                  <a:pt x="5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0" name="Google Shape;4340;p51"/>
          <p:cNvSpPr/>
          <p:nvPr/>
        </p:nvSpPr>
        <p:spPr>
          <a:xfrm>
            <a:off x="4627420" y="5838984"/>
            <a:ext cx="24499" cy="18661"/>
          </a:xfrm>
          <a:custGeom>
            <a:avLst/>
            <a:gdLst/>
            <a:ahLst/>
            <a:cxnLst/>
            <a:rect l="l" t="t" r="r" b="b"/>
            <a:pathLst>
              <a:path w="147" h="112" extrusionOk="0">
                <a:moveTo>
                  <a:pt x="74" y="1"/>
                </a:moveTo>
                <a:cubicBezTo>
                  <a:pt x="1" y="1"/>
                  <a:pt x="1" y="111"/>
                  <a:pt x="74" y="111"/>
                </a:cubicBezTo>
                <a:cubicBezTo>
                  <a:pt x="146" y="111"/>
                  <a:pt x="146" y="1"/>
                  <a:pt x="74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1" name="Google Shape;4341;p51"/>
          <p:cNvSpPr/>
          <p:nvPr/>
        </p:nvSpPr>
        <p:spPr>
          <a:xfrm>
            <a:off x="4667248" y="5841316"/>
            <a:ext cx="40496" cy="30659"/>
          </a:xfrm>
          <a:custGeom>
            <a:avLst/>
            <a:gdLst/>
            <a:ahLst/>
            <a:cxnLst/>
            <a:rect l="l" t="t" r="r" b="b"/>
            <a:pathLst>
              <a:path w="243" h="184" extrusionOk="0">
                <a:moveTo>
                  <a:pt x="121" y="1"/>
                </a:moveTo>
                <a:cubicBezTo>
                  <a:pt x="0" y="1"/>
                  <a:pt x="0" y="184"/>
                  <a:pt x="121" y="184"/>
                </a:cubicBezTo>
                <a:cubicBezTo>
                  <a:pt x="239" y="184"/>
                  <a:pt x="242" y="1"/>
                  <a:pt x="12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2" name="Google Shape;4342;p51"/>
          <p:cNvSpPr/>
          <p:nvPr/>
        </p:nvSpPr>
        <p:spPr>
          <a:xfrm>
            <a:off x="1883471" y="5145151"/>
            <a:ext cx="369971" cy="487549"/>
          </a:xfrm>
          <a:custGeom>
            <a:avLst/>
            <a:gdLst/>
            <a:ahLst/>
            <a:cxnLst/>
            <a:rect l="l" t="t" r="r" b="b"/>
            <a:pathLst>
              <a:path w="2220" h="2926" extrusionOk="0">
                <a:moveTo>
                  <a:pt x="1" y="0"/>
                </a:moveTo>
                <a:lnTo>
                  <a:pt x="156" y="242"/>
                </a:lnTo>
                <a:cubicBezTo>
                  <a:pt x="180" y="249"/>
                  <a:pt x="203" y="256"/>
                  <a:pt x="227" y="263"/>
                </a:cubicBezTo>
                <a:lnTo>
                  <a:pt x="227" y="263"/>
                </a:lnTo>
                <a:cubicBezTo>
                  <a:pt x="161" y="169"/>
                  <a:pt x="86" y="80"/>
                  <a:pt x="1" y="0"/>
                </a:cubicBezTo>
                <a:close/>
                <a:moveTo>
                  <a:pt x="227" y="263"/>
                </a:moveTo>
                <a:lnTo>
                  <a:pt x="227" y="263"/>
                </a:lnTo>
                <a:cubicBezTo>
                  <a:pt x="413" y="531"/>
                  <a:pt x="519" y="849"/>
                  <a:pt x="530" y="1179"/>
                </a:cubicBezTo>
                <a:cubicBezTo>
                  <a:pt x="543" y="1707"/>
                  <a:pt x="329" y="2319"/>
                  <a:pt x="682" y="2713"/>
                </a:cubicBezTo>
                <a:cubicBezTo>
                  <a:pt x="811" y="2860"/>
                  <a:pt x="992" y="2925"/>
                  <a:pt x="1181" y="2925"/>
                </a:cubicBezTo>
                <a:cubicBezTo>
                  <a:pt x="1513" y="2925"/>
                  <a:pt x="1869" y="2724"/>
                  <a:pt x="2005" y="2409"/>
                </a:cubicBezTo>
                <a:cubicBezTo>
                  <a:pt x="2220" y="1911"/>
                  <a:pt x="1992" y="1313"/>
                  <a:pt x="1598" y="947"/>
                </a:cubicBezTo>
                <a:cubicBezTo>
                  <a:pt x="1218" y="597"/>
                  <a:pt x="722" y="415"/>
                  <a:pt x="227" y="263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3" name="Google Shape;4343;p51"/>
          <p:cNvSpPr/>
          <p:nvPr/>
        </p:nvSpPr>
        <p:spPr>
          <a:xfrm>
            <a:off x="4084295" y="8964900"/>
            <a:ext cx="370637" cy="487549"/>
          </a:xfrm>
          <a:custGeom>
            <a:avLst/>
            <a:gdLst/>
            <a:ahLst/>
            <a:cxnLst/>
            <a:rect l="l" t="t" r="r" b="b"/>
            <a:pathLst>
              <a:path w="2224" h="2926" extrusionOk="0">
                <a:moveTo>
                  <a:pt x="1" y="1"/>
                </a:moveTo>
                <a:lnTo>
                  <a:pt x="160" y="239"/>
                </a:lnTo>
                <a:cubicBezTo>
                  <a:pt x="182" y="246"/>
                  <a:pt x="205" y="253"/>
                  <a:pt x="228" y="260"/>
                </a:cubicBezTo>
                <a:lnTo>
                  <a:pt x="228" y="260"/>
                </a:lnTo>
                <a:cubicBezTo>
                  <a:pt x="162" y="167"/>
                  <a:pt x="86" y="80"/>
                  <a:pt x="1" y="1"/>
                </a:cubicBezTo>
                <a:close/>
                <a:moveTo>
                  <a:pt x="228" y="260"/>
                </a:moveTo>
                <a:cubicBezTo>
                  <a:pt x="416" y="527"/>
                  <a:pt x="523" y="847"/>
                  <a:pt x="533" y="1179"/>
                </a:cubicBezTo>
                <a:cubicBezTo>
                  <a:pt x="547" y="1708"/>
                  <a:pt x="333" y="2316"/>
                  <a:pt x="682" y="2714"/>
                </a:cubicBezTo>
                <a:cubicBezTo>
                  <a:pt x="812" y="2860"/>
                  <a:pt x="994" y="2926"/>
                  <a:pt x="1183" y="2926"/>
                </a:cubicBezTo>
                <a:cubicBezTo>
                  <a:pt x="1516" y="2926"/>
                  <a:pt x="1872" y="2724"/>
                  <a:pt x="2009" y="2406"/>
                </a:cubicBezTo>
                <a:cubicBezTo>
                  <a:pt x="2223" y="1912"/>
                  <a:pt x="1995" y="1314"/>
                  <a:pt x="1598" y="944"/>
                </a:cubicBezTo>
                <a:cubicBezTo>
                  <a:pt x="1221" y="594"/>
                  <a:pt x="721" y="411"/>
                  <a:pt x="228" y="26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4" name="Google Shape;4344;p51"/>
          <p:cNvSpPr/>
          <p:nvPr/>
        </p:nvSpPr>
        <p:spPr>
          <a:xfrm>
            <a:off x="7153217" y="7365784"/>
            <a:ext cx="266312" cy="350416"/>
          </a:xfrm>
          <a:custGeom>
            <a:avLst/>
            <a:gdLst/>
            <a:ahLst/>
            <a:cxnLst/>
            <a:rect l="l" t="t" r="r" b="b"/>
            <a:pathLst>
              <a:path w="1598" h="2103" extrusionOk="0">
                <a:moveTo>
                  <a:pt x="0" y="0"/>
                </a:moveTo>
                <a:lnTo>
                  <a:pt x="111" y="173"/>
                </a:lnTo>
                <a:cubicBezTo>
                  <a:pt x="128" y="178"/>
                  <a:pt x="146" y="184"/>
                  <a:pt x="163" y="189"/>
                </a:cubicBezTo>
                <a:lnTo>
                  <a:pt x="163" y="189"/>
                </a:lnTo>
                <a:cubicBezTo>
                  <a:pt x="116" y="121"/>
                  <a:pt x="62" y="58"/>
                  <a:pt x="0" y="0"/>
                </a:cubicBezTo>
                <a:close/>
                <a:moveTo>
                  <a:pt x="163" y="189"/>
                </a:moveTo>
                <a:cubicBezTo>
                  <a:pt x="297" y="381"/>
                  <a:pt x="373" y="610"/>
                  <a:pt x="381" y="850"/>
                </a:cubicBezTo>
                <a:cubicBezTo>
                  <a:pt x="391" y="1230"/>
                  <a:pt x="239" y="1669"/>
                  <a:pt x="488" y="1953"/>
                </a:cubicBezTo>
                <a:cubicBezTo>
                  <a:pt x="580" y="2056"/>
                  <a:pt x="711" y="2102"/>
                  <a:pt x="848" y="2102"/>
                </a:cubicBezTo>
                <a:cubicBezTo>
                  <a:pt x="1088" y="2102"/>
                  <a:pt x="1345" y="1961"/>
                  <a:pt x="1442" y="1735"/>
                </a:cubicBezTo>
                <a:cubicBezTo>
                  <a:pt x="1597" y="1376"/>
                  <a:pt x="1435" y="947"/>
                  <a:pt x="1148" y="681"/>
                </a:cubicBezTo>
                <a:cubicBezTo>
                  <a:pt x="878" y="431"/>
                  <a:pt x="520" y="300"/>
                  <a:pt x="163" y="189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5" name="Google Shape;4345;p51"/>
          <p:cNvSpPr/>
          <p:nvPr/>
        </p:nvSpPr>
        <p:spPr>
          <a:xfrm>
            <a:off x="4659751" y="7676542"/>
            <a:ext cx="61661" cy="104309"/>
          </a:xfrm>
          <a:custGeom>
            <a:avLst/>
            <a:gdLst/>
            <a:ahLst/>
            <a:cxnLst/>
            <a:rect l="l" t="t" r="r" b="b"/>
            <a:pathLst>
              <a:path w="370" h="626" extrusionOk="0">
                <a:moveTo>
                  <a:pt x="70" y="1"/>
                </a:moveTo>
                <a:cubicBezTo>
                  <a:pt x="43" y="1"/>
                  <a:pt x="16" y="19"/>
                  <a:pt x="14" y="53"/>
                </a:cubicBezTo>
                <a:cubicBezTo>
                  <a:pt x="1" y="157"/>
                  <a:pt x="42" y="271"/>
                  <a:pt x="87" y="364"/>
                </a:cubicBezTo>
                <a:cubicBezTo>
                  <a:pt x="108" y="409"/>
                  <a:pt x="132" y="454"/>
                  <a:pt x="163" y="496"/>
                </a:cubicBezTo>
                <a:cubicBezTo>
                  <a:pt x="194" y="537"/>
                  <a:pt x="232" y="579"/>
                  <a:pt x="274" y="613"/>
                </a:cubicBezTo>
                <a:cubicBezTo>
                  <a:pt x="284" y="622"/>
                  <a:pt x="295" y="625"/>
                  <a:pt x="305" y="625"/>
                </a:cubicBezTo>
                <a:cubicBezTo>
                  <a:pt x="340" y="625"/>
                  <a:pt x="369" y="582"/>
                  <a:pt x="343" y="547"/>
                </a:cubicBezTo>
                <a:lnTo>
                  <a:pt x="343" y="547"/>
                </a:lnTo>
                <a:lnTo>
                  <a:pt x="343" y="551"/>
                </a:lnTo>
                <a:cubicBezTo>
                  <a:pt x="315" y="513"/>
                  <a:pt x="291" y="471"/>
                  <a:pt x="267" y="433"/>
                </a:cubicBezTo>
                <a:cubicBezTo>
                  <a:pt x="242" y="392"/>
                  <a:pt x="218" y="350"/>
                  <a:pt x="201" y="306"/>
                </a:cubicBezTo>
                <a:cubicBezTo>
                  <a:pt x="163" y="219"/>
                  <a:pt x="149" y="129"/>
                  <a:pt x="121" y="39"/>
                </a:cubicBezTo>
                <a:cubicBezTo>
                  <a:pt x="114" y="13"/>
                  <a:pt x="92" y="1"/>
                  <a:pt x="7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6" name="Google Shape;4346;p51"/>
          <p:cNvSpPr/>
          <p:nvPr/>
        </p:nvSpPr>
        <p:spPr>
          <a:xfrm>
            <a:off x="4743075" y="7690539"/>
            <a:ext cx="53328" cy="92645"/>
          </a:xfrm>
          <a:custGeom>
            <a:avLst/>
            <a:gdLst/>
            <a:ahLst/>
            <a:cxnLst/>
            <a:rect l="l" t="t" r="r" b="b"/>
            <a:pathLst>
              <a:path w="320" h="556" extrusionOk="0">
                <a:moveTo>
                  <a:pt x="245" y="1"/>
                </a:moveTo>
                <a:cubicBezTo>
                  <a:pt x="227" y="1"/>
                  <a:pt x="210" y="9"/>
                  <a:pt x="202" y="28"/>
                </a:cubicBezTo>
                <a:cubicBezTo>
                  <a:pt x="195" y="38"/>
                  <a:pt x="192" y="49"/>
                  <a:pt x="188" y="63"/>
                </a:cubicBezTo>
                <a:cubicBezTo>
                  <a:pt x="185" y="76"/>
                  <a:pt x="185" y="90"/>
                  <a:pt x="185" y="104"/>
                </a:cubicBezTo>
                <a:cubicBezTo>
                  <a:pt x="185" y="121"/>
                  <a:pt x="181" y="146"/>
                  <a:pt x="178" y="156"/>
                </a:cubicBezTo>
                <a:cubicBezTo>
                  <a:pt x="174" y="194"/>
                  <a:pt x="164" y="232"/>
                  <a:pt x="154" y="266"/>
                </a:cubicBezTo>
                <a:cubicBezTo>
                  <a:pt x="130" y="336"/>
                  <a:pt x="92" y="398"/>
                  <a:pt x="43" y="453"/>
                </a:cubicBezTo>
                <a:cubicBezTo>
                  <a:pt x="0" y="496"/>
                  <a:pt x="39" y="556"/>
                  <a:pt x="86" y="556"/>
                </a:cubicBezTo>
                <a:cubicBezTo>
                  <a:pt x="99" y="556"/>
                  <a:pt x="113" y="551"/>
                  <a:pt x="126" y="540"/>
                </a:cubicBezTo>
                <a:lnTo>
                  <a:pt x="126" y="536"/>
                </a:lnTo>
                <a:cubicBezTo>
                  <a:pt x="192" y="470"/>
                  <a:pt x="244" y="391"/>
                  <a:pt x="275" y="304"/>
                </a:cubicBezTo>
                <a:cubicBezTo>
                  <a:pt x="292" y="263"/>
                  <a:pt x="302" y="218"/>
                  <a:pt x="309" y="173"/>
                </a:cubicBezTo>
                <a:cubicBezTo>
                  <a:pt x="320" y="125"/>
                  <a:pt x="316" y="73"/>
                  <a:pt x="299" y="28"/>
                </a:cubicBezTo>
                <a:cubicBezTo>
                  <a:pt x="288" y="11"/>
                  <a:pt x="266" y="1"/>
                  <a:pt x="2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7" name="Google Shape;4347;p51"/>
          <p:cNvSpPr/>
          <p:nvPr/>
        </p:nvSpPr>
        <p:spPr>
          <a:xfrm>
            <a:off x="3418516" y="5421252"/>
            <a:ext cx="74995" cy="131635"/>
          </a:xfrm>
          <a:custGeom>
            <a:avLst/>
            <a:gdLst/>
            <a:ahLst/>
            <a:cxnLst/>
            <a:rect l="l" t="t" r="r" b="b"/>
            <a:pathLst>
              <a:path w="450" h="790" extrusionOk="0">
                <a:moveTo>
                  <a:pt x="125" y="1"/>
                </a:moveTo>
                <a:cubicBezTo>
                  <a:pt x="103" y="1"/>
                  <a:pt x="79" y="9"/>
                  <a:pt x="59" y="26"/>
                </a:cubicBezTo>
                <a:cubicBezTo>
                  <a:pt x="4" y="71"/>
                  <a:pt x="0" y="175"/>
                  <a:pt x="11" y="244"/>
                </a:cubicBezTo>
                <a:cubicBezTo>
                  <a:pt x="14" y="310"/>
                  <a:pt x="32" y="375"/>
                  <a:pt x="52" y="441"/>
                </a:cubicBezTo>
                <a:cubicBezTo>
                  <a:pt x="97" y="565"/>
                  <a:pt x="173" y="673"/>
                  <a:pt x="277" y="759"/>
                </a:cubicBezTo>
                <a:cubicBezTo>
                  <a:pt x="294" y="774"/>
                  <a:pt x="315" y="782"/>
                  <a:pt x="337" y="782"/>
                </a:cubicBezTo>
                <a:cubicBezTo>
                  <a:pt x="342" y="782"/>
                  <a:pt x="347" y="782"/>
                  <a:pt x="352" y="781"/>
                </a:cubicBezTo>
                <a:lnTo>
                  <a:pt x="352" y="781"/>
                </a:lnTo>
                <a:cubicBezTo>
                  <a:pt x="353" y="782"/>
                  <a:pt x="355" y="783"/>
                  <a:pt x="356" y="783"/>
                </a:cubicBezTo>
                <a:cubicBezTo>
                  <a:pt x="365" y="788"/>
                  <a:pt x="373" y="790"/>
                  <a:pt x="381" y="790"/>
                </a:cubicBezTo>
                <a:cubicBezTo>
                  <a:pt x="420" y="790"/>
                  <a:pt x="450" y="742"/>
                  <a:pt x="419" y="707"/>
                </a:cubicBezTo>
                <a:lnTo>
                  <a:pt x="419" y="707"/>
                </a:lnTo>
                <a:cubicBezTo>
                  <a:pt x="423" y="684"/>
                  <a:pt x="415" y="662"/>
                  <a:pt x="398" y="645"/>
                </a:cubicBezTo>
                <a:cubicBezTo>
                  <a:pt x="363" y="607"/>
                  <a:pt x="332" y="565"/>
                  <a:pt x="312" y="524"/>
                </a:cubicBezTo>
                <a:cubicBezTo>
                  <a:pt x="298" y="497"/>
                  <a:pt x="285" y="474"/>
                  <a:pt x="275" y="450"/>
                </a:cubicBezTo>
                <a:lnTo>
                  <a:pt x="275" y="450"/>
                </a:lnTo>
                <a:cubicBezTo>
                  <a:pt x="274" y="448"/>
                  <a:pt x="274" y="446"/>
                  <a:pt x="274" y="444"/>
                </a:cubicBezTo>
                <a:cubicBezTo>
                  <a:pt x="274" y="438"/>
                  <a:pt x="270" y="431"/>
                  <a:pt x="267" y="424"/>
                </a:cubicBezTo>
                <a:cubicBezTo>
                  <a:pt x="263" y="410"/>
                  <a:pt x="260" y="396"/>
                  <a:pt x="253" y="382"/>
                </a:cubicBezTo>
                <a:cubicBezTo>
                  <a:pt x="246" y="355"/>
                  <a:pt x="242" y="330"/>
                  <a:pt x="235" y="306"/>
                </a:cubicBezTo>
                <a:cubicBezTo>
                  <a:pt x="235" y="299"/>
                  <a:pt x="235" y="292"/>
                  <a:pt x="232" y="285"/>
                </a:cubicBezTo>
                <a:cubicBezTo>
                  <a:pt x="232" y="272"/>
                  <a:pt x="232" y="258"/>
                  <a:pt x="232" y="244"/>
                </a:cubicBezTo>
                <a:cubicBezTo>
                  <a:pt x="232" y="216"/>
                  <a:pt x="229" y="189"/>
                  <a:pt x="229" y="164"/>
                </a:cubicBezTo>
                <a:cubicBezTo>
                  <a:pt x="235" y="123"/>
                  <a:pt x="229" y="85"/>
                  <a:pt x="208" y="50"/>
                </a:cubicBezTo>
                <a:cubicBezTo>
                  <a:pt x="190" y="18"/>
                  <a:pt x="158" y="1"/>
                  <a:pt x="12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8" name="Google Shape;4348;p51"/>
          <p:cNvSpPr/>
          <p:nvPr/>
        </p:nvSpPr>
        <p:spPr>
          <a:xfrm>
            <a:off x="3550338" y="5399923"/>
            <a:ext cx="63661" cy="133301"/>
          </a:xfrm>
          <a:custGeom>
            <a:avLst/>
            <a:gdLst/>
            <a:ahLst/>
            <a:cxnLst/>
            <a:rect l="l" t="t" r="r" b="b"/>
            <a:pathLst>
              <a:path w="382" h="800" extrusionOk="0">
                <a:moveTo>
                  <a:pt x="277" y="0"/>
                </a:moveTo>
                <a:cubicBezTo>
                  <a:pt x="246" y="0"/>
                  <a:pt x="215" y="17"/>
                  <a:pt x="198" y="44"/>
                </a:cubicBezTo>
                <a:cubicBezTo>
                  <a:pt x="146" y="158"/>
                  <a:pt x="101" y="275"/>
                  <a:pt x="70" y="396"/>
                </a:cubicBezTo>
                <a:cubicBezTo>
                  <a:pt x="53" y="455"/>
                  <a:pt x="39" y="510"/>
                  <a:pt x="25" y="569"/>
                </a:cubicBezTo>
                <a:cubicBezTo>
                  <a:pt x="18" y="600"/>
                  <a:pt x="18" y="631"/>
                  <a:pt x="11" y="662"/>
                </a:cubicBezTo>
                <a:cubicBezTo>
                  <a:pt x="8" y="676"/>
                  <a:pt x="8" y="690"/>
                  <a:pt x="8" y="704"/>
                </a:cubicBezTo>
                <a:cubicBezTo>
                  <a:pt x="8" y="714"/>
                  <a:pt x="11" y="725"/>
                  <a:pt x="15" y="735"/>
                </a:cubicBezTo>
                <a:cubicBezTo>
                  <a:pt x="14" y="732"/>
                  <a:pt x="12" y="731"/>
                  <a:pt x="11" y="731"/>
                </a:cubicBezTo>
                <a:cubicBezTo>
                  <a:pt x="9" y="731"/>
                  <a:pt x="8" y="735"/>
                  <a:pt x="8" y="742"/>
                </a:cubicBezTo>
                <a:cubicBezTo>
                  <a:pt x="1" y="774"/>
                  <a:pt x="29" y="800"/>
                  <a:pt x="54" y="800"/>
                </a:cubicBezTo>
                <a:cubicBezTo>
                  <a:pt x="68" y="800"/>
                  <a:pt x="80" y="793"/>
                  <a:pt x="87" y="776"/>
                </a:cubicBezTo>
                <a:lnTo>
                  <a:pt x="91" y="776"/>
                </a:lnTo>
                <a:cubicBezTo>
                  <a:pt x="93" y="766"/>
                  <a:pt x="98" y="757"/>
                  <a:pt x="103" y="749"/>
                </a:cubicBezTo>
                <a:lnTo>
                  <a:pt x="103" y="749"/>
                </a:lnTo>
                <a:cubicBezTo>
                  <a:pt x="125" y="732"/>
                  <a:pt x="132" y="710"/>
                  <a:pt x="146" y="690"/>
                </a:cubicBezTo>
                <a:cubicBezTo>
                  <a:pt x="163" y="669"/>
                  <a:pt x="174" y="645"/>
                  <a:pt x="188" y="621"/>
                </a:cubicBezTo>
                <a:cubicBezTo>
                  <a:pt x="212" y="566"/>
                  <a:pt x="239" y="507"/>
                  <a:pt x="260" y="448"/>
                </a:cubicBezTo>
                <a:cubicBezTo>
                  <a:pt x="309" y="341"/>
                  <a:pt x="343" y="230"/>
                  <a:pt x="367" y="116"/>
                </a:cubicBezTo>
                <a:cubicBezTo>
                  <a:pt x="381" y="71"/>
                  <a:pt x="357" y="26"/>
                  <a:pt x="315" y="9"/>
                </a:cubicBezTo>
                <a:cubicBezTo>
                  <a:pt x="303" y="3"/>
                  <a:pt x="290" y="0"/>
                  <a:pt x="27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9" name="Google Shape;4349;p51"/>
          <p:cNvSpPr/>
          <p:nvPr/>
        </p:nvSpPr>
        <p:spPr>
          <a:xfrm>
            <a:off x="4093293" y="7591062"/>
            <a:ext cx="67995" cy="136133"/>
          </a:xfrm>
          <a:custGeom>
            <a:avLst/>
            <a:gdLst/>
            <a:ahLst/>
            <a:cxnLst/>
            <a:rect l="l" t="t" r="r" b="b"/>
            <a:pathLst>
              <a:path w="408" h="817" extrusionOk="0">
                <a:moveTo>
                  <a:pt x="101" y="0"/>
                </a:moveTo>
                <a:cubicBezTo>
                  <a:pt x="52" y="0"/>
                  <a:pt x="0" y="43"/>
                  <a:pt x="16" y="100"/>
                </a:cubicBezTo>
                <a:cubicBezTo>
                  <a:pt x="33" y="162"/>
                  <a:pt x="57" y="221"/>
                  <a:pt x="82" y="279"/>
                </a:cubicBezTo>
                <a:cubicBezTo>
                  <a:pt x="106" y="338"/>
                  <a:pt x="127" y="393"/>
                  <a:pt x="151" y="452"/>
                </a:cubicBezTo>
                <a:cubicBezTo>
                  <a:pt x="196" y="566"/>
                  <a:pt x="241" y="677"/>
                  <a:pt x="292" y="787"/>
                </a:cubicBezTo>
                <a:cubicBezTo>
                  <a:pt x="301" y="808"/>
                  <a:pt x="318" y="817"/>
                  <a:pt x="337" y="817"/>
                </a:cubicBezTo>
                <a:cubicBezTo>
                  <a:pt x="371" y="817"/>
                  <a:pt x="407" y="787"/>
                  <a:pt x="396" y="749"/>
                </a:cubicBezTo>
                <a:lnTo>
                  <a:pt x="396" y="746"/>
                </a:lnTo>
                <a:cubicBezTo>
                  <a:pt x="362" y="628"/>
                  <a:pt x="324" y="511"/>
                  <a:pt x="286" y="397"/>
                </a:cubicBezTo>
                <a:cubicBezTo>
                  <a:pt x="247" y="279"/>
                  <a:pt x="213" y="155"/>
                  <a:pt x="165" y="41"/>
                </a:cubicBezTo>
                <a:cubicBezTo>
                  <a:pt x="151" y="12"/>
                  <a:pt x="127" y="0"/>
                  <a:pt x="101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0" name="Google Shape;4350;p51"/>
          <p:cNvSpPr/>
          <p:nvPr/>
        </p:nvSpPr>
        <p:spPr>
          <a:xfrm>
            <a:off x="4202952" y="7650715"/>
            <a:ext cx="45664" cy="59819"/>
          </a:xfrm>
          <a:custGeom>
            <a:avLst/>
            <a:gdLst/>
            <a:ahLst/>
            <a:cxnLst/>
            <a:rect l="l" t="t" r="r" b="b"/>
            <a:pathLst>
              <a:path w="274" h="359" extrusionOk="0">
                <a:moveTo>
                  <a:pt x="135" y="143"/>
                </a:moveTo>
                <a:cubicBezTo>
                  <a:pt x="134" y="144"/>
                  <a:pt x="132" y="146"/>
                  <a:pt x="132" y="149"/>
                </a:cubicBezTo>
                <a:cubicBezTo>
                  <a:pt x="133" y="147"/>
                  <a:pt x="134" y="145"/>
                  <a:pt x="135" y="143"/>
                </a:cubicBezTo>
                <a:close/>
                <a:moveTo>
                  <a:pt x="215" y="0"/>
                </a:moveTo>
                <a:cubicBezTo>
                  <a:pt x="190" y="0"/>
                  <a:pt x="165" y="16"/>
                  <a:pt x="163" y="49"/>
                </a:cubicBezTo>
                <a:lnTo>
                  <a:pt x="163" y="56"/>
                </a:lnTo>
                <a:cubicBezTo>
                  <a:pt x="163" y="60"/>
                  <a:pt x="163" y="70"/>
                  <a:pt x="160" y="77"/>
                </a:cubicBezTo>
                <a:cubicBezTo>
                  <a:pt x="156" y="87"/>
                  <a:pt x="153" y="101"/>
                  <a:pt x="149" y="115"/>
                </a:cubicBezTo>
                <a:cubicBezTo>
                  <a:pt x="149" y="117"/>
                  <a:pt x="144" y="127"/>
                  <a:pt x="144" y="127"/>
                </a:cubicBezTo>
                <a:cubicBezTo>
                  <a:pt x="143" y="127"/>
                  <a:pt x="144" y="126"/>
                  <a:pt x="146" y="122"/>
                </a:cubicBezTo>
                <a:lnTo>
                  <a:pt x="146" y="122"/>
                </a:lnTo>
                <a:cubicBezTo>
                  <a:pt x="143" y="127"/>
                  <a:pt x="138" y="135"/>
                  <a:pt x="135" y="143"/>
                </a:cubicBezTo>
                <a:lnTo>
                  <a:pt x="135" y="143"/>
                </a:lnTo>
                <a:cubicBezTo>
                  <a:pt x="135" y="143"/>
                  <a:pt x="135" y="143"/>
                  <a:pt x="135" y="143"/>
                </a:cubicBezTo>
                <a:lnTo>
                  <a:pt x="135" y="143"/>
                </a:lnTo>
                <a:cubicBezTo>
                  <a:pt x="136" y="143"/>
                  <a:pt x="135" y="145"/>
                  <a:pt x="132" y="149"/>
                </a:cubicBezTo>
                <a:cubicBezTo>
                  <a:pt x="132" y="153"/>
                  <a:pt x="129" y="156"/>
                  <a:pt x="129" y="156"/>
                </a:cubicBezTo>
                <a:cubicBezTo>
                  <a:pt x="125" y="163"/>
                  <a:pt x="122" y="170"/>
                  <a:pt x="118" y="174"/>
                </a:cubicBezTo>
                <a:cubicBezTo>
                  <a:pt x="115" y="181"/>
                  <a:pt x="104" y="194"/>
                  <a:pt x="98" y="208"/>
                </a:cubicBezTo>
                <a:cubicBezTo>
                  <a:pt x="98" y="206"/>
                  <a:pt x="101" y="202"/>
                  <a:pt x="101" y="202"/>
                </a:cubicBezTo>
                <a:lnTo>
                  <a:pt x="101" y="202"/>
                </a:lnTo>
                <a:cubicBezTo>
                  <a:pt x="101" y="202"/>
                  <a:pt x="100" y="203"/>
                  <a:pt x="98" y="205"/>
                </a:cubicBezTo>
                <a:lnTo>
                  <a:pt x="91" y="212"/>
                </a:lnTo>
                <a:cubicBezTo>
                  <a:pt x="87" y="219"/>
                  <a:pt x="80" y="222"/>
                  <a:pt x="77" y="226"/>
                </a:cubicBezTo>
                <a:cubicBezTo>
                  <a:pt x="70" y="232"/>
                  <a:pt x="60" y="243"/>
                  <a:pt x="49" y="250"/>
                </a:cubicBezTo>
                <a:cubicBezTo>
                  <a:pt x="42" y="253"/>
                  <a:pt x="39" y="260"/>
                  <a:pt x="35" y="267"/>
                </a:cubicBezTo>
                <a:lnTo>
                  <a:pt x="35" y="268"/>
                </a:lnTo>
                <a:lnTo>
                  <a:pt x="35" y="268"/>
                </a:lnTo>
                <a:cubicBezTo>
                  <a:pt x="35" y="268"/>
                  <a:pt x="35" y="268"/>
                  <a:pt x="35" y="268"/>
                </a:cubicBezTo>
                <a:lnTo>
                  <a:pt x="35" y="268"/>
                </a:lnTo>
                <a:lnTo>
                  <a:pt x="28" y="270"/>
                </a:lnTo>
                <a:cubicBezTo>
                  <a:pt x="8" y="284"/>
                  <a:pt x="1" y="308"/>
                  <a:pt x="8" y="329"/>
                </a:cubicBezTo>
                <a:cubicBezTo>
                  <a:pt x="16" y="346"/>
                  <a:pt x="32" y="359"/>
                  <a:pt x="51" y="359"/>
                </a:cubicBezTo>
                <a:cubicBezTo>
                  <a:pt x="55" y="359"/>
                  <a:pt x="59" y="358"/>
                  <a:pt x="63" y="357"/>
                </a:cubicBezTo>
                <a:cubicBezTo>
                  <a:pt x="70" y="353"/>
                  <a:pt x="80" y="350"/>
                  <a:pt x="91" y="346"/>
                </a:cubicBezTo>
                <a:cubicBezTo>
                  <a:pt x="92" y="345"/>
                  <a:pt x="93" y="345"/>
                  <a:pt x="93" y="344"/>
                </a:cubicBezTo>
                <a:lnTo>
                  <a:pt x="93" y="344"/>
                </a:lnTo>
                <a:cubicBezTo>
                  <a:pt x="96" y="344"/>
                  <a:pt x="98" y="343"/>
                  <a:pt x="101" y="343"/>
                </a:cubicBezTo>
                <a:cubicBezTo>
                  <a:pt x="122" y="336"/>
                  <a:pt x="139" y="322"/>
                  <a:pt x="153" y="308"/>
                </a:cubicBezTo>
                <a:cubicBezTo>
                  <a:pt x="177" y="284"/>
                  <a:pt x="201" y="260"/>
                  <a:pt x="219" y="232"/>
                </a:cubicBezTo>
                <a:cubicBezTo>
                  <a:pt x="257" y="177"/>
                  <a:pt x="274" y="115"/>
                  <a:pt x="267" y="49"/>
                </a:cubicBezTo>
                <a:cubicBezTo>
                  <a:pt x="265" y="16"/>
                  <a:pt x="240" y="0"/>
                  <a:pt x="21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1" name="Google Shape;4351;p51"/>
          <p:cNvSpPr/>
          <p:nvPr/>
        </p:nvSpPr>
        <p:spPr>
          <a:xfrm>
            <a:off x="4211117" y="4883548"/>
            <a:ext cx="53163" cy="141299"/>
          </a:xfrm>
          <a:custGeom>
            <a:avLst/>
            <a:gdLst/>
            <a:ahLst/>
            <a:cxnLst/>
            <a:rect l="l" t="t" r="r" b="b"/>
            <a:pathLst>
              <a:path w="319" h="848" extrusionOk="0">
                <a:moveTo>
                  <a:pt x="275" y="0"/>
                </a:moveTo>
                <a:cubicBezTo>
                  <a:pt x="263" y="0"/>
                  <a:pt x="251" y="5"/>
                  <a:pt x="242" y="15"/>
                </a:cubicBezTo>
                <a:cubicBezTo>
                  <a:pt x="190" y="136"/>
                  <a:pt x="145" y="264"/>
                  <a:pt x="114" y="392"/>
                </a:cubicBezTo>
                <a:cubicBezTo>
                  <a:pt x="76" y="519"/>
                  <a:pt x="42" y="651"/>
                  <a:pt x="11" y="779"/>
                </a:cubicBezTo>
                <a:cubicBezTo>
                  <a:pt x="0" y="820"/>
                  <a:pt x="33" y="847"/>
                  <a:pt x="65" y="847"/>
                </a:cubicBezTo>
                <a:cubicBezTo>
                  <a:pt x="85" y="847"/>
                  <a:pt x="106" y="836"/>
                  <a:pt x="114" y="810"/>
                </a:cubicBezTo>
                <a:lnTo>
                  <a:pt x="114" y="806"/>
                </a:lnTo>
                <a:cubicBezTo>
                  <a:pt x="156" y="678"/>
                  <a:pt x="194" y="551"/>
                  <a:pt x="232" y="423"/>
                </a:cubicBezTo>
                <a:cubicBezTo>
                  <a:pt x="270" y="298"/>
                  <a:pt x="301" y="167"/>
                  <a:pt x="318" y="36"/>
                </a:cubicBezTo>
                <a:cubicBezTo>
                  <a:pt x="316" y="14"/>
                  <a:pt x="296" y="0"/>
                  <a:pt x="27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2" name="Google Shape;4352;p51"/>
          <p:cNvSpPr/>
          <p:nvPr/>
        </p:nvSpPr>
        <p:spPr>
          <a:xfrm>
            <a:off x="4260615" y="4903875"/>
            <a:ext cx="60163" cy="96309"/>
          </a:xfrm>
          <a:custGeom>
            <a:avLst/>
            <a:gdLst/>
            <a:ahLst/>
            <a:cxnLst/>
            <a:rect l="l" t="t" r="r" b="b"/>
            <a:pathLst>
              <a:path w="361" h="578" extrusionOk="0">
                <a:moveTo>
                  <a:pt x="310" y="0"/>
                </a:moveTo>
                <a:cubicBezTo>
                  <a:pt x="297" y="0"/>
                  <a:pt x="283" y="5"/>
                  <a:pt x="273" y="17"/>
                </a:cubicBezTo>
                <a:cubicBezTo>
                  <a:pt x="246" y="55"/>
                  <a:pt x="222" y="93"/>
                  <a:pt x="197" y="131"/>
                </a:cubicBezTo>
                <a:cubicBezTo>
                  <a:pt x="177" y="176"/>
                  <a:pt x="156" y="214"/>
                  <a:pt x="132" y="256"/>
                </a:cubicBezTo>
                <a:cubicBezTo>
                  <a:pt x="90" y="342"/>
                  <a:pt x="49" y="425"/>
                  <a:pt x="14" y="508"/>
                </a:cubicBezTo>
                <a:cubicBezTo>
                  <a:pt x="0" y="529"/>
                  <a:pt x="7" y="556"/>
                  <a:pt x="28" y="570"/>
                </a:cubicBezTo>
                <a:cubicBezTo>
                  <a:pt x="35" y="575"/>
                  <a:pt x="44" y="577"/>
                  <a:pt x="52" y="577"/>
                </a:cubicBezTo>
                <a:cubicBezTo>
                  <a:pt x="67" y="577"/>
                  <a:pt x="81" y="570"/>
                  <a:pt x="90" y="556"/>
                </a:cubicBezTo>
                <a:cubicBezTo>
                  <a:pt x="139" y="473"/>
                  <a:pt x="184" y="394"/>
                  <a:pt x="232" y="311"/>
                </a:cubicBezTo>
                <a:cubicBezTo>
                  <a:pt x="253" y="270"/>
                  <a:pt x="273" y="232"/>
                  <a:pt x="294" y="190"/>
                </a:cubicBezTo>
                <a:cubicBezTo>
                  <a:pt x="315" y="145"/>
                  <a:pt x="336" y="100"/>
                  <a:pt x="349" y="52"/>
                </a:cubicBezTo>
                <a:cubicBezTo>
                  <a:pt x="361" y="20"/>
                  <a:pt x="336" y="0"/>
                  <a:pt x="31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3" name="Google Shape;4353;p51"/>
          <p:cNvSpPr/>
          <p:nvPr/>
        </p:nvSpPr>
        <p:spPr>
          <a:xfrm>
            <a:off x="4297612" y="4857887"/>
            <a:ext cx="140488" cy="145965"/>
          </a:xfrm>
          <a:custGeom>
            <a:avLst/>
            <a:gdLst/>
            <a:ahLst/>
            <a:cxnLst/>
            <a:rect l="l" t="t" r="r" b="b"/>
            <a:pathLst>
              <a:path w="843" h="876" extrusionOk="0">
                <a:moveTo>
                  <a:pt x="780" y="0"/>
                </a:moveTo>
                <a:cubicBezTo>
                  <a:pt x="771" y="0"/>
                  <a:pt x="761" y="3"/>
                  <a:pt x="753" y="10"/>
                </a:cubicBezTo>
                <a:cubicBezTo>
                  <a:pt x="618" y="127"/>
                  <a:pt x="494" y="255"/>
                  <a:pt x="380" y="393"/>
                </a:cubicBezTo>
                <a:cubicBezTo>
                  <a:pt x="262" y="528"/>
                  <a:pt x="141" y="663"/>
                  <a:pt x="27" y="798"/>
                </a:cubicBezTo>
                <a:cubicBezTo>
                  <a:pt x="0" y="833"/>
                  <a:pt x="28" y="876"/>
                  <a:pt x="59" y="876"/>
                </a:cubicBezTo>
                <a:cubicBezTo>
                  <a:pt x="68" y="876"/>
                  <a:pt x="77" y="872"/>
                  <a:pt x="86" y="864"/>
                </a:cubicBezTo>
                <a:lnTo>
                  <a:pt x="86" y="860"/>
                </a:lnTo>
                <a:cubicBezTo>
                  <a:pt x="217" y="732"/>
                  <a:pt x="342" y="601"/>
                  <a:pt x="466" y="473"/>
                </a:cubicBezTo>
                <a:cubicBezTo>
                  <a:pt x="594" y="345"/>
                  <a:pt x="712" y="210"/>
                  <a:pt x="819" y="65"/>
                </a:cubicBezTo>
                <a:cubicBezTo>
                  <a:pt x="842" y="31"/>
                  <a:pt x="812" y="0"/>
                  <a:pt x="7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4" name="Google Shape;4354;p51"/>
          <p:cNvSpPr/>
          <p:nvPr/>
        </p:nvSpPr>
        <p:spPr>
          <a:xfrm>
            <a:off x="4267447" y="1851773"/>
            <a:ext cx="39997" cy="163627"/>
          </a:xfrm>
          <a:custGeom>
            <a:avLst/>
            <a:gdLst/>
            <a:ahLst/>
            <a:cxnLst/>
            <a:rect l="l" t="t" r="r" b="b"/>
            <a:pathLst>
              <a:path w="240" h="982" extrusionOk="0">
                <a:moveTo>
                  <a:pt x="94" y="0"/>
                </a:moveTo>
                <a:cubicBezTo>
                  <a:pt x="76" y="0"/>
                  <a:pt x="58" y="11"/>
                  <a:pt x="53" y="34"/>
                </a:cubicBezTo>
                <a:cubicBezTo>
                  <a:pt x="1" y="172"/>
                  <a:pt x="22" y="341"/>
                  <a:pt x="39" y="487"/>
                </a:cubicBezTo>
                <a:cubicBezTo>
                  <a:pt x="53" y="639"/>
                  <a:pt x="80" y="791"/>
                  <a:pt x="118" y="939"/>
                </a:cubicBezTo>
                <a:cubicBezTo>
                  <a:pt x="125" y="969"/>
                  <a:pt x="148" y="982"/>
                  <a:pt x="171" y="982"/>
                </a:cubicBezTo>
                <a:cubicBezTo>
                  <a:pt x="205" y="982"/>
                  <a:pt x="239" y="955"/>
                  <a:pt x="229" y="912"/>
                </a:cubicBezTo>
                <a:lnTo>
                  <a:pt x="229" y="908"/>
                </a:lnTo>
                <a:cubicBezTo>
                  <a:pt x="194" y="763"/>
                  <a:pt x="170" y="618"/>
                  <a:pt x="156" y="469"/>
                </a:cubicBezTo>
                <a:cubicBezTo>
                  <a:pt x="153" y="397"/>
                  <a:pt x="149" y="324"/>
                  <a:pt x="149" y="255"/>
                </a:cubicBezTo>
                <a:cubicBezTo>
                  <a:pt x="153" y="179"/>
                  <a:pt x="149" y="106"/>
                  <a:pt x="136" y="34"/>
                </a:cubicBezTo>
                <a:cubicBezTo>
                  <a:pt x="130" y="11"/>
                  <a:pt x="112" y="0"/>
                  <a:pt x="9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5" name="Google Shape;4355;p51"/>
          <p:cNvSpPr/>
          <p:nvPr/>
        </p:nvSpPr>
        <p:spPr>
          <a:xfrm>
            <a:off x="4325111" y="1849275"/>
            <a:ext cx="46829" cy="137467"/>
          </a:xfrm>
          <a:custGeom>
            <a:avLst/>
            <a:gdLst/>
            <a:ahLst/>
            <a:cxnLst/>
            <a:rect l="l" t="t" r="r" b="b"/>
            <a:pathLst>
              <a:path w="281" h="825" extrusionOk="0">
                <a:moveTo>
                  <a:pt x="220" y="0"/>
                </a:moveTo>
                <a:cubicBezTo>
                  <a:pt x="203" y="0"/>
                  <a:pt x="186" y="9"/>
                  <a:pt x="177" y="28"/>
                </a:cubicBezTo>
                <a:cubicBezTo>
                  <a:pt x="153" y="83"/>
                  <a:pt x="135" y="142"/>
                  <a:pt x="125" y="204"/>
                </a:cubicBezTo>
                <a:cubicBezTo>
                  <a:pt x="111" y="267"/>
                  <a:pt x="97" y="329"/>
                  <a:pt x="80" y="391"/>
                </a:cubicBezTo>
                <a:cubicBezTo>
                  <a:pt x="56" y="515"/>
                  <a:pt x="28" y="636"/>
                  <a:pt x="11" y="761"/>
                </a:cubicBezTo>
                <a:cubicBezTo>
                  <a:pt x="1" y="800"/>
                  <a:pt x="30" y="825"/>
                  <a:pt x="59" y="825"/>
                </a:cubicBezTo>
                <a:cubicBezTo>
                  <a:pt x="78" y="825"/>
                  <a:pt x="97" y="813"/>
                  <a:pt x="104" y="788"/>
                </a:cubicBezTo>
                <a:lnTo>
                  <a:pt x="108" y="788"/>
                </a:lnTo>
                <a:cubicBezTo>
                  <a:pt x="142" y="667"/>
                  <a:pt x="173" y="547"/>
                  <a:pt x="204" y="426"/>
                </a:cubicBezTo>
                <a:cubicBezTo>
                  <a:pt x="218" y="367"/>
                  <a:pt x="232" y="305"/>
                  <a:pt x="246" y="246"/>
                </a:cubicBezTo>
                <a:cubicBezTo>
                  <a:pt x="263" y="184"/>
                  <a:pt x="277" y="121"/>
                  <a:pt x="280" y="56"/>
                </a:cubicBezTo>
                <a:cubicBezTo>
                  <a:pt x="280" y="23"/>
                  <a:pt x="249" y="0"/>
                  <a:pt x="2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6" name="Google Shape;4356;p51"/>
          <p:cNvSpPr/>
          <p:nvPr/>
        </p:nvSpPr>
        <p:spPr>
          <a:xfrm>
            <a:off x="4386771" y="1889931"/>
            <a:ext cx="80160" cy="108475"/>
          </a:xfrm>
          <a:custGeom>
            <a:avLst/>
            <a:gdLst/>
            <a:ahLst/>
            <a:cxnLst/>
            <a:rect l="l" t="t" r="r" b="b"/>
            <a:pathLst>
              <a:path w="481" h="651" extrusionOk="0">
                <a:moveTo>
                  <a:pt x="420" y="0"/>
                </a:moveTo>
                <a:cubicBezTo>
                  <a:pt x="407" y="0"/>
                  <a:pt x="395" y="5"/>
                  <a:pt x="384" y="16"/>
                </a:cubicBezTo>
                <a:cubicBezTo>
                  <a:pt x="342" y="50"/>
                  <a:pt x="308" y="95"/>
                  <a:pt x="280" y="144"/>
                </a:cubicBezTo>
                <a:cubicBezTo>
                  <a:pt x="249" y="192"/>
                  <a:pt x="218" y="237"/>
                  <a:pt x="187" y="285"/>
                </a:cubicBezTo>
                <a:cubicBezTo>
                  <a:pt x="128" y="375"/>
                  <a:pt x="73" y="468"/>
                  <a:pt x="14" y="562"/>
                </a:cubicBezTo>
                <a:cubicBezTo>
                  <a:pt x="0" y="589"/>
                  <a:pt x="7" y="624"/>
                  <a:pt x="35" y="641"/>
                </a:cubicBezTo>
                <a:cubicBezTo>
                  <a:pt x="46" y="648"/>
                  <a:pt x="58" y="651"/>
                  <a:pt x="69" y="651"/>
                </a:cubicBezTo>
                <a:cubicBezTo>
                  <a:pt x="89" y="651"/>
                  <a:pt x="107" y="641"/>
                  <a:pt x="118" y="624"/>
                </a:cubicBezTo>
                <a:cubicBezTo>
                  <a:pt x="180" y="534"/>
                  <a:pt x="242" y="444"/>
                  <a:pt x="304" y="351"/>
                </a:cubicBezTo>
                <a:cubicBezTo>
                  <a:pt x="332" y="309"/>
                  <a:pt x="363" y="265"/>
                  <a:pt x="391" y="216"/>
                </a:cubicBezTo>
                <a:cubicBezTo>
                  <a:pt x="429" y="171"/>
                  <a:pt x="453" y="119"/>
                  <a:pt x="470" y="68"/>
                </a:cubicBezTo>
                <a:cubicBezTo>
                  <a:pt x="480" y="30"/>
                  <a:pt x="451" y="0"/>
                  <a:pt x="4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7" name="Google Shape;4357;p51"/>
          <p:cNvSpPr/>
          <p:nvPr/>
        </p:nvSpPr>
        <p:spPr>
          <a:xfrm>
            <a:off x="3240528" y="9874347"/>
            <a:ext cx="90325" cy="151797"/>
          </a:xfrm>
          <a:custGeom>
            <a:avLst/>
            <a:gdLst/>
            <a:ahLst/>
            <a:cxnLst/>
            <a:rect l="l" t="t" r="r" b="b"/>
            <a:pathLst>
              <a:path w="542" h="911" extrusionOk="0">
                <a:moveTo>
                  <a:pt x="100" y="0"/>
                </a:moveTo>
                <a:cubicBezTo>
                  <a:pt x="70" y="0"/>
                  <a:pt x="39" y="23"/>
                  <a:pt x="28" y="52"/>
                </a:cubicBezTo>
                <a:cubicBezTo>
                  <a:pt x="1" y="128"/>
                  <a:pt x="28" y="214"/>
                  <a:pt x="52" y="290"/>
                </a:cubicBezTo>
                <a:cubicBezTo>
                  <a:pt x="77" y="370"/>
                  <a:pt x="108" y="446"/>
                  <a:pt x="142" y="519"/>
                </a:cubicBezTo>
                <a:cubicBezTo>
                  <a:pt x="177" y="588"/>
                  <a:pt x="218" y="657"/>
                  <a:pt x="263" y="719"/>
                </a:cubicBezTo>
                <a:cubicBezTo>
                  <a:pt x="312" y="785"/>
                  <a:pt x="367" y="843"/>
                  <a:pt x="429" y="899"/>
                </a:cubicBezTo>
                <a:cubicBezTo>
                  <a:pt x="439" y="907"/>
                  <a:pt x="451" y="911"/>
                  <a:pt x="464" y="911"/>
                </a:cubicBezTo>
                <a:cubicBezTo>
                  <a:pt x="502" y="911"/>
                  <a:pt x="542" y="875"/>
                  <a:pt x="515" y="833"/>
                </a:cubicBezTo>
                <a:cubicBezTo>
                  <a:pt x="429" y="712"/>
                  <a:pt x="353" y="581"/>
                  <a:pt x="294" y="446"/>
                </a:cubicBezTo>
                <a:cubicBezTo>
                  <a:pt x="267" y="380"/>
                  <a:pt x="242" y="315"/>
                  <a:pt x="225" y="249"/>
                </a:cubicBezTo>
                <a:cubicBezTo>
                  <a:pt x="215" y="211"/>
                  <a:pt x="204" y="176"/>
                  <a:pt x="198" y="138"/>
                </a:cubicBezTo>
                <a:cubicBezTo>
                  <a:pt x="187" y="97"/>
                  <a:pt x="170" y="55"/>
                  <a:pt x="142" y="21"/>
                </a:cubicBezTo>
                <a:cubicBezTo>
                  <a:pt x="130" y="7"/>
                  <a:pt x="115" y="0"/>
                  <a:pt x="1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1"/>
          <p:cNvSpPr/>
          <p:nvPr/>
        </p:nvSpPr>
        <p:spPr>
          <a:xfrm>
            <a:off x="3342688" y="9908672"/>
            <a:ext cx="39163" cy="133136"/>
          </a:xfrm>
          <a:custGeom>
            <a:avLst/>
            <a:gdLst/>
            <a:ahLst/>
            <a:cxnLst/>
            <a:rect l="l" t="t" r="r" b="b"/>
            <a:pathLst>
              <a:path w="235" h="799" extrusionOk="0">
                <a:moveTo>
                  <a:pt x="60" y="0"/>
                </a:moveTo>
                <a:cubicBezTo>
                  <a:pt x="30" y="0"/>
                  <a:pt x="1" y="20"/>
                  <a:pt x="3" y="57"/>
                </a:cubicBezTo>
                <a:cubicBezTo>
                  <a:pt x="10" y="174"/>
                  <a:pt x="30" y="292"/>
                  <a:pt x="48" y="409"/>
                </a:cubicBezTo>
                <a:cubicBezTo>
                  <a:pt x="68" y="523"/>
                  <a:pt x="82" y="641"/>
                  <a:pt x="106" y="755"/>
                </a:cubicBezTo>
                <a:cubicBezTo>
                  <a:pt x="113" y="785"/>
                  <a:pt x="140" y="799"/>
                  <a:pt x="167" y="799"/>
                </a:cubicBezTo>
                <a:cubicBezTo>
                  <a:pt x="201" y="799"/>
                  <a:pt x="235" y="778"/>
                  <a:pt x="231" y="738"/>
                </a:cubicBezTo>
                <a:lnTo>
                  <a:pt x="231" y="738"/>
                </a:lnTo>
                <a:lnTo>
                  <a:pt x="231" y="741"/>
                </a:lnTo>
                <a:cubicBezTo>
                  <a:pt x="217" y="624"/>
                  <a:pt x="196" y="506"/>
                  <a:pt x="179" y="389"/>
                </a:cubicBezTo>
                <a:cubicBezTo>
                  <a:pt x="162" y="271"/>
                  <a:pt x="144" y="157"/>
                  <a:pt x="117" y="43"/>
                </a:cubicBezTo>
                <a:cubicBezTo>
                  <a:pt x="110" y="14"/>
                  <a:pt x="85" y="0"/>
                  <a:pt x="6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9" name="Google Shape;4359;p51"/>
          <p:cNvSpPr/>
          <p:nvPr/>
        </p:nvSpPr>
        <p:spPr>
          <a:xfrm>
            <a:off x="3418181" y="9937333"/>
            <a:ext cx="43163" cy="138800"/>
          </a:xfrm>
          <a:custGeom>
            <a:avLst/>
            <a:gdLst/>
            <a:ahLst/>
            <a:cxnLst/>
            <a:rect l="l" t="t" r="r" b="b"/>
            <a:pathLst>
              <a:path w="259" h="833" extrusionOk="0">
                <a:moveTo>
                  <a:pt x="178" y="1"/>
                </a:moveTo>
                <a:cubicBezTo>
                  <a:pt x="147" y="1"/>
                  <a:pt x="115" y="18"/>
                  <a:pt x="103" y="54"/>
                </a:cubicBezTo>
                <a:cubicBezTo>
                  <a:pt x="72" y="172"/>
                  <a:pt x="51" y="289"/>
                  <a:pt x="40" y="410"/>
                </a:cubicBezTo>
                <a:lnTo>
                  <a:pt x="6" y="759"/>
                </a:lnTo>
                <a:cubicBezTo>
                  <a:pt x="0" y="806"/>
                  <a:pt x="42" y="833"/>
                  <a:pt x="83" y="833"/>
                </a:cubicBezTo>
                <a:cubicBezTo>
                  <a:pt x="114" y="833"/>
                  <a:pt x="145" y="816"/>
                  <a:pt x="151" y="780"/>
                </a:cubicBezTo>
                <a:lnTo>
                  <a:pt x="217" y="434"/>
                </a:lnTo>
                <a:cubicBezTo>
                  <a:pt x="241" y="317"/>
                  <a:pt x="255" y="199"/>
                  <a:pt x="258" y="78"/>
                </a:cubicBezTo>
                <a:cubicBezTo>
                  <a:pt x="258" y="28"/>
                  <a:pt x="218" y="1"/>
                  <a:pt x="17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0" name="Google Shape;4360;p51"/>
          <p:cNvSpPr/>
          <p:nvPr/>
        </p:nvSpPr>
        <p:spPr>
          <a:xfrm>
            <a:off x="1782144" y="7141004"/>
            <a:ext cx="121989" cy="203117"/>
          </a:xfrm>
          <a:custGeom>
            <a:avLst/>
            <a:gdLst/>
            <a:ahLst/>
            <a:cxnLst/>
            <a:rect l="l" t="t" r="r" b="b"/>
            <a:pathLst>
              <a:path w="732" h="1219" extrusionOk="0">
                <a:moveTo>
                  <a:pt x="125" y="0"/>
                </a:moveTo>
                <a:cubicBezTo>
                  <a:pt x="111" y="0"/>
                  <a:pt x="97" y="3"/>
                  <a:pt x="83" y="8"/>
                </a:cubicBezTo>
                <a:cubicBezTo>
                  <a:pt x="32" y="25"/>
                  <a:pt x="0" y="84"/>
                  <a:pt x="14" y="136"/>
                </a:cubicBezTo>
                <a:cubicBezTo>
                  <a:pt x="52" y="226"/>
                  <a:pt x="94" y="316"/>
                  <a:pt x="142" y="399"/>
                </a:cubicBezTo>
                <a:lnTo>
                  <a:pt x="280" y="658"/>
                </a:lnTo>
                <a:cubicBezTo>
                  <a:pt x="367" y="831"/>
                  <a:pt x="457" y="1003"/>
                  <a:pt x="547" y="1173"/>
                </a:cubicBezTo>
                <a:cubicBezTo>
                  <a:pt x="563" y="1205"/>
                  <a:pt x="590" y="1218"/>
                  <a:pt x="616" y="1218"/>
                </a:cubicBezTo>
                <a:cubicBezTo>
                  <a:pt x="673" y="1218"/>
                  <a:pt x="732" y="1158"/>
                  <a:pt x="699" y="1090"/>
                </a:cubicBezTo>
                <a:lnTo>
                  <a:pt x="699" y="1090"/>
                </a:lnTo>
                <a:lnTo>
                  <a:pt x="702" y="1093"/>
                </a:lnTo>
                <a:lnTo>
                  <a:pt x="464" y="575"/>
                </a:lnTo>
                <a:lnTo>
                  <a:pt x="343" y="316"/>
                </a:lnTo>
                <a:cubicBezTo>
                  <a:pt x="308" y="229"/>
                  <a:pt x="267" y="143"/>
                  <a:pt x="222" y="56"/>
                </a:cubicBezTo>
                <a:cubicBezTo>
                  <a:pt x="201" y="21"/>
                  <a:pt x="164" y="0"/>
                  <a:pt x="12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1" name="Google Shape;4361;p51"/>
          <p:cNvSpPr/>
          <p:nvPr/>
        </p:nvSpPr>
        <p:spPr>
          <a:xfrm>
            <a:off x="1886471" y="6956217"/>
            <a:ext cx="84493" cy="342419"/>
          </a:xfrm>
          <a:custGeom>
            <a:avLst/>
            <a:gdLst/>
            <a:ahLst/>
            <a:cxnLst/>
            <a:rect l="l" t="t" r="r" b="b"/>
            <a:pathLst>
              <a:path w="507" h="2055" extrusionOk="0">
                <a:moveTo>
                  <a:pt x="102" y="1"/>
                </a:moveTo>
                <a:cubicBezTo>
                  <a:pt x="65" y="1"/>
                  <a:pt x="28" y="21"/>
                  <a:pt x="21" y="63"/>
                </a:cubicBezTo>
                <a:cubicBezTo>
                  <a:pt x="0" y="212"/>
                  <a:pt x="55" y="377"/>
                  <a:pt x="83" y="526"/>
                </a:cubicBezTo>
                <a:cubicBezTo>
                  <a:pt x="114" y="695"/>
                  <a:pt x="145" y="865"/>
                  <a:pt x="180" y="1031"/>
                </a:cubicBezTo>
                <a:cubicBezTo>
                  <a:pt x="245" y="1359"/>
                  <a:pt x="301" y="1698"/>
                  <a:pt x="401" y="2016"/>
                </a:cubicBezTo>
                <a:cubicBezTo>
                  <a:pt x="409" y="2042"/>
                  <a:pt x="433" y="2055"/>
                  <a:pt x="456" y="2055"/>
                </a:cubicBezTo>
                <a:cubicBezTo>
                  <a:pt x="482" y="2055"/>
                  <a:pt x="506" y="2038"/>
                  <a:pt x="505" y="2005"/>
                </a:cubicBezTo>
                <a:lnTo>
                  <a:pt x="501" y="2005"/>
                </a:lnTo>
                <a:cubicBezTo>
                  <a:pt x="487" y="1677"/>
                  <a:pt x="422" y="1349"/>
                  <a:pt x="373" y="1024"/>
                </a:cubicBezTo>
                <a:cubicBezTo>
                  <a:pt x="346" y="858"/>
                  <a:pt x="318" y="695"/>
                  <a:pt x="290" y="533"/>
                </a:cubicBezTo>
                <a:cubicBezTo>
                  <a:pt x="266" y="377"/>
                  <a:pt x="263" y="184"/>
                  <a:pt x="187" y="46"/>
                </a:cubicBezTo>
                <a:cubicBezTo>
                  <a:pt x="170" y="16"/>
                  <a:pt x="136" y="1"/>
                  <a:pt x="10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62" name="Google Shape;4362;p51"/>
          <p:cNvSpPr/>
          <p:nvPr/>
        </p:nvSpPr>
        <p:spPr>
          <a:xfrm>
            <a:off x="2019294" y="7063688"/>
            <a:ext cx="136821" cy="233776"/>
          </a:xfrm>
          <a:custGeom>
            <a:avLst/>
            <a:gdLst/>
            <a:ahLst/>
            <a:cxnLst/>
            <a:rect l="l" t="t" r="r" b="b"/>
            <a:pathLst>
              <a:path w="821" h="1403" extrusionOk="0">
                <a:moveTo>
                  <a:pt x="722" y="0"/>
                </a:moveTo>
                <a:cubicBezTo>
                  <a:pt x="696" y="0"/>
                  <a:pt x="669" y="12"/>
                  <a:pt x="651" y="37"/>
                </a:cubicBezTo>
                <a:cubicBezTo>
                  <a:pt x="516" y="227"/>
                  <a:pt x="430" y="458"/>
                  <a:pt x="330" y="669"/>
                </a:cubicBezTo>
                <a:cubicBezTo>
                  <a:pt x="230" y="880"/>
                  <a:pt x="122" y="1101"/>
                  <a:pt x="22" y="1315"/>
                </a:cubicBezTo>
                <a:cubicBezTo>
                  <a:pt x="1" y="1361"/>
                  <a:pt x="39" y="1403"/>
                  <a:pt x="77" y="1403"/>
                </a:cubicBezTo>
                <a:cubicBezTo>
                  <a:pt x="94" y="1403"/>
                  <a:pt x="111" y="1394"/>
                  <a:pt x="122" y="1374"/>
                </a:cubicBezTo>
                <a:lnTo>
                  <a:pt x="471" y="742"/>
                </a:lnTo>
                <a:cubicBezTo>
                  <a:pt x="585" y="534"/>
                  <a:pt x="724" y="327"/>
                  <a:pt x="800" y="99"/>
                </a:cubicBezTo>
                <a:cubicBezTo>
                  <a:pt x="820" y="40"/>
                  <a:pt x="772" y="0"/>
                  <a:pt x="72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363" name="Google Shape;4363;p51"/>
          <p:cNvGrpSpPr/>
          <p:nvPr/>
        </p:nvGrpSpPr>
        <p:grpSpPr>
          <a:xfrm>
            <a:off x="1253355" y="5583212"/>
            <a:ext cx="1949344" cy="1252365"/>
            <a:chOff x="470008" y="2093704"/>
            <a:chExt cx="731004" cy="469637"/>
          </a:xfrm>
        </p:grpSpPr>
        <p:sp>
          <p:nvSpPr>
            <p:cNvPr id="4364" name="Google Shape;4364;p51"/>
            <p:cNvSpPr/>
            <p:nvPr/>
          </p:nvSpPr>
          <p:spPr>
            <a:xfrm>
              <a:off x="1045212" y="2197804"/>
              <a:ext cx="152800" cy="343480"/>
            </a:xfrm>
            <a:custGeom>
              <a:avLst/>
              <a:gdLst/>
              <a:ahLst/>
              <a:cxnLst/>
              <a:rect l="l" t="t" r="r" b="b"/>
              <a:pathLst>
                <a:path w="2445" h="5497" extrusionOk="0">
                  <a:moveTo>
                    <a:pt x="372" y="0"/>
                  </a:moveTo>
                  <a:cubicBezTo>
                    <a:pt x="316" y="0"/>
                    <a:pt x="264" y="37"/>
                    <a:pt x="280" y="105"/>
                  </a:cubicBezTo>
                  <a:cubicBezTo>
                    <a:pt x="471" y="976"/>
                    <a:pt x="920" y="1771"/>
                    <a:pt x="1106" y="2645"/>
                  </a:cubicBezTo>
                  <a:cubicBezTo>
                    <a:pt x="1186" y="3022"/>
                    <a:pt x="1221" y="3416"/>
                    <a:pt x="1144" y="3796"/>
                  </a:cubicBezTo>
                  <a:cubicBezTo>
                    <a:pt x="1096" y="3986"/>
                    <a:pt x="1037" y="4173"/>
                    <a:pt x="972" y="4359"/>
                  </a:cubicBezTo>
                  <a:cubicBezTo>
                    <a:pt x="966" y="4374"/>
                    <a:pt x="948" y="4379"/>
                    <a:pt x="924" y="4379"/>
                  </a:cubicBezTo>
                  <a:cubicBezTo>
                    <a:pt x="841" y="4379"/>
                    <a:pt x="679" y="4315"/>
                    <a:pt x="647" y="4307"/>
                  </a:cubicBezTo>
                  <a:cubicBezTo>
                    <a:pt x="586" y="4295"/>
                    <a:pt x="523" y="4287"/>
                    <a:pt x="462" y="4287"/>
                  </a:cubicBezTo>
                  <a:cubicBezTo>
                    <a:pt x="366" y="4287"/>
                    <a:pt x="271" y="4307"/>
                    <a:pt x="187" y="4366"/>
                  </a:cubicBezTo>
                  <a:cubicBezTo>
                    <a:pt x="63" y="4456"/>
                    <a:pt x="0" y="4608"/>
                    <a:pt x="28" y="4757"/>
                  </a:cubicBezTo>
                  <a:cubicBezTo>
                    <a:pt x="73" y="4968"/>
                    <a:pt x="329" y="5113"/>
                    <a:pt x="509" y="5203"/>
                  </a:cubicBezTo>
                  <a:cubicBezTo>
                    <a:pt x="820" y="5362"/>
                    <a:pt x="1155" y="5458"/>
                    <a:pt x="1504" y="5489"/>
                  </a:cubicBezTo>
                  <a:cubicBezTo>
                    <a:pt x="1556" y="5494"/>
                    <a:pt x="1615" y="5497"/>
                    <a:pt x="1678" y="5497"/>
                  </a:cubicBezTo>
                  <a:cubicBezTo>
                    <a:pt x="1923" y="5497"/>
                    <a:pt x="2221" y="5450"/>
                    <a:pt x="2323" y="5244"/>
                  </a:cubicBezTo>
                  <a:cubicBezTo>
                    <a:pt x="2444" y="5016"/>
                    <a:pt x="2330" y="4874"/>
                    <a:pt x="2164" y="4760"/>
                  </a:cubicBezTo>
                  <a:cubicBezTo>
                    <a:pt x="2057" y="4691"/>
                    <a:pt x="1932" y="4632"/>
                    <a:pt x="1836" y="4574"/>
                  </a:cubicBezTo>
                  <a:cubicBezTo>
                    <a:pt x="1756" y="4000"/>
                    <a:pt x="1601" y="2949"/>
                    <a:pt x="1442" y="2355"/>
                  </a:cubicBezTo>
                  <a:cubicBezTo>
                    <a:pt x="1231" y="1546"/>
                    <a:pt x="851" y="799"/>
                    <a:pt x="471" y="56"/>
                  </a:cubicBezTo>
                  <a:cubicBezTo>
                    <a:pt x="451" y="18"/>
                    <a:pt x="411" y="0"/>
                    <a:pt x="3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1061835" y="2197804"/>
              <a:ext cx="43059" cy="65297"/>
            </a:xfrm>
            <a:custGeom>
              <a:avLst/>
              <a:gdLst/>
              <a:ahLst/>
              <a:cxnLst/>
              <a:rect l="l" t="t" r="r" b="b"/>
              <a:pathLst>
                <a:path w="689" h="1045" extrusionOk="0">
                  <a:moveTo>
                    <a:pt x="109" y="0"/>
                  </a:moveTo>
                  <a:cubicBezTo>
                    <a:pt x="53" y="0"/>
                    <a:pt x="0" y="37"/>
                    <a:pt x="14" y="105"/>
                  </a:cubicBezTo>
                  <a:cubicBezTo>
                    <a:pt x="90" y="426"/>
                    <a:pt x="187" y="737"/>
                    <a:pt x="305" y="1045"/>
                  </a:cubicBezTo>
                  <a:cubicBezTo>
                    <a:pt x="436" y="1041"/>
                    <a:pt x="561" y="1038"/>
                    <a:pt x="688" y="1038"/>
                  </a:cubicBezTo>
                  <a:cubicBezTo>
                    <a:pt x="536" y="706"/>
                    <a:pt x="370" y="381"/>
                    <a:pt x="205" y="56"/>
                  </a:cubicBezTo>
                  <a:cubicBezTo>
                    <a:pt x="186" y="18"/>
                    <a:pt x="147" y="0"/>
                    <a:pt x="10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1"/>
            <p:cNvSpPr/>
            <p:nvPr/>
          </p:nvSpPr>
          <p:spPr>
            <a:xfrm>
              <a:off x="1105707" y="2331335"/>
              <a:ext cx="36122" cy="40865"/>
            </a:xfrm>
            <a:custGeom>
              <a:avLst/>
              <a:gdLst/>
              <a:ahLst/>
              <a:cxnLst/>
              <a:rect l="l" t="t" r="r" b="b"/>
              <a:pathLst>
                <a:path w="578" h="654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66"/>
                    <a:pt x="104" y="335"/>
                    <a:pt x="138" y="508"/>
                  </a:cubicBezTo>
                  <a:cubicBezTo>
                    <a:pt x="145" y="539"/>
                    <a:pt x="149" y="574"/>
                    <a:pt x="159" y="608"/>
                  </a:cubicBezTo>
                  <a:lnTo>
                    <a:pt x="577" y="653"/>
                  </a:lnTo>
                  <a:cubicBezTo>
                    <a:pt x="543" y="494"/>
                    <a:pt x="512" y="346"/>
                    <a:pt x="477" y="218"/>
                  </a:cubicBezTo>
                  <a:cubicBezTo>
                    <a:pt x="460" y="149"/>
                    <a:pt x="432" y="83"/>
                    <a:pt x="415" y="17"/>
                  </a:cubicBezTo>
                  <a:cubicBezTo>
                    <a:pt x="277" y="10"/>
                    <a:pt x="138" y="3"/>
                    <a:pt x="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1"/>
            <p:cNvSpPr/>
            <p:nvPr/>
          </p:nvSpPr>
          <p:spPr>
            <a:xfrm>
              <a:off x="1045399" y="2455055"/>
              <a:ext cx="152613" cy="86354"/>
            </a:xfrm>
            <a:custGeom>
              <a:avLst/>
              <a:gdLst/>
              <a:ahLst/>
              <a:cxnLst/>
              <a:rect l="l" t="t" r="r" b="b"/>
              <a:pathLst>
                <a:path w="2442" h="1382" extrusionOk="0">
                  <a:moveTo>
                    <a:pt x="1052" y="0"/>
                  </a:moveTo>
                  <a:cubicBezTo>
                    <a:pt x="1010" y="128"/>
                    <a:pt x="972" y="235"/>
                    <a:pt x="969" y="242"/>
                  </a:cubicBezTo>
                  <a:cubicBezTo>
                    <a:pt x="964" y="257"/>
                    <a:pt x="947" y="262"/>
                    <a:pt x="922" y="262"/>
                  </a:cubicBezTo>
                  <a:cubicBezTo>
                    <a:pt x="841" y="262"/>
                    <a:pt x="679" y="199"/>
                    <a:pt x="647" y="194"/>
                  </a:cubicBezTo>
                  <a:cubicBezTo>
                    <a:pt x="586" y="182"/>
                    <a:pt x="522" y="173"/>
                    <a:pt x="459" y="173"/>
                  </a:cubicBezTo>
                  <a:cubicBezTo>
                    <a:pt x="363" y="173"/>
                    <a:pt x="269" y="193"/>
                    <a:pt x="188" y="249"/>
                  </a:cubicBezTo>
                  <a:cubicBezTo>
                    <a:pt x="63" y="339"/>
                    <a:pt x="1" y="491"/>
                    <a:pt x="29" y="643"/>
                  </a:cubicBezTo>
                  <a:cubicBezTo>
                    <a:pt x="70" y="854"/>
                    <a:pt x="326" y="996"/>
                    <a:pt x="506" y="1089"/>
                  </a:cubicBezTo>
                  <a:cubicBezTo>
                    <a:pt x="817" y="1248"/>
                    <a:pt x="1155" y="1345"/>
                    <a:pt x="1501" y="1376"/>
                  </a:cubicBezTo>
                  <a:cubicBezTo>
                    <a:pt x="1551" y="1379"/>
                    <a:pt x="1609" y="1382"/>
                    <a:pt x="1669" y="1382"/>
                  </a:cubicBezTo>
                  <a:cubicBezTo>
                    <a:pt x="1916" y="1382"/>
                    <a:pt x="2217" y="1339"/>
                    <a:pt x="2320" y="1131"/>
                  </a:cubicBezTo>
                  <a:cubicBezTo>
                    <a:pt x="2441" y="899"/>
                    <a:pt x="2327" y="757"/>
                    <a:pt x="2161" y="643"/>
                  </a:cubicBezTo>
                  <a:cubicBezTo>
                    <a:pt x="2054" y="574"/>
                    <a:pt x="1929" y="515"/>
                    <a:pt x="1833" y="457"/>
                  </a:cubicBezTo>
                  <a:cubicBezTo>
                    <a:pt x="1819" y="346"/>
                    <a:pt x="1798" y="215"/>
                    <a:pt x="1777" y="76"/>
                  </a:cubicBezTo>
                  <a:cubicBezTo>
                    <a:pt x="1535" y="52"/>
                    <a:pt x="1294" y="25"/>
                    <a:pt x="105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1117331" y="2394132"/>
              <a:ext cx="35497" cy="40865"/>
            </a:xfrm>
            <a:custGeom>
              <a:avLst/>
              <a:gdLst/>
              <a:ahLst/>
              <a:cxnLst/>
              <a:rect l="l" t="t" r="r" b="b"/>
              <a:pathLst>
                <a:path w="568" h="654" extrusionOk="0">
                  <a:moveTo>
                    <a:pt x="22" y="1"/>
                  </a:moveTo>
                  <a:lnTo>
                    <a:pt x="22" y="1"/>
                  </a:lnTo>
                  <a:cubicBezTo>
                    <a:pt x="39" y="198"/>
                    <a:pt x="32" y="398"/>
                    <a:pt x="1" y="595"/>
                  </a:cubicBezTo>
                  <a:cubicBezTo>
                    <a:pt x="191" y="613"/>
                    <a:pt x="378" y="633"/>
                    <a:pt x="568" y="654"/>
                  </a:cubicBezTo>
                  <a:cubicBezTo>
                    <a:pt x="537" y="454"/>
                    <a:pt x="502" y="246"/>
                    <a:pt x="467" y="46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998965" y="2204678"/>
              <a:ext cx="75869" cy="95165"/>
            </a:xfrm>
            <a:custGeom>
              <a:avLst/>
              <a:gdLst/>
              <a:ahLst/>
              <a:cxnLst/>
              <a:rect l="l" t="t" r="r" b="b"/>
              <a:pathLst>
                <a:path w="1214" h="1523" extrusionOk="0">
                  <a:moveTo>
                    <a:pt x="939" y="0"/>
                  </a:moveTo>
                  <a:cubicBezTo>
                    <a:pt x="679" y="0"/>
                    <a:pt x="396" y="180"/>
                    <a:pt x="250" y="372"/>
                  </a:cubicBezTo>
                  <a:cubicBezTo>
                    <a:pt x="42" y="648"/>
                    <a:pt x="1" y="1014"/>
                    <a:pt x="139" y="1329"/>
                  </a:cubicBezTo>
                  <a:cubicBezTo>
                    <a:pt x="153" y="1366"/>
                    <a:pt x="251" y="1498"/>
                    <a:pt x="250" y="1522"/>
                  </a:cubicBezTo>
                  <a:lnTo>
                    <a:pt x="250" y="1522"/>
                  </a:lnTo>
                  <a:cubicBezTo>
                    <a:pt x="281" y="1190"/>
                    <a:pt x="392" y="869"/>
                    <a:pt x="571" y="589"/>
                  </a:cubicBezTo>
                  <a:cubicBezTo>
                    <a:pt x="700" y="372"/>
                    <a:pt x="879" y="51"/>
                    <a:pt x="1094" y="51"/>
                  </a:cubicBezTo>
                  <a:cubicBezTo>
                    <a:pt x="1133" y="51"/>
                    <a:pt x="1173" y="62"/>
                    <a:pt x="1214" y="85"/>
                  </a:cubicBezTo>
                  <a:cubicBezTo>
                    <a:pt x="1131" y="25"/>
                    <a:pt x="1037" y="0"/>
                    <a:pt x="939" y="0"/>
                  </a:cubicBezTo>
                  <a:close/>
                  <a:moveTo>
                    <a:pt x="250" y="1522"/>
                  </a:moveTo>
                  <a:cubicBezTo>
                    <a:pt x="250" y="1522"/>
                    <a:pt x="250" y="1522"/>
                    <a:pt x="250" y="1522"/>
                  </a:cubicBezTo>
                  <a:cubicBezTo>
                    <a:pt x="250" y="1522"/>
                    <a:pt x="250" y="1522"/>
                    <a:pt x="250" y="15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927721" y="2160813"/>
              <a:ext cx="146926" cy="132343"/>
            </a:xfrm>
            <a:custGeom>
              <a:avLst/>
              <a:gdLst/>
              <a:ahLst/>
              <a:cxnLst/>
              <a:rect l="l" t="t" r="r" b="b"/>
              <a:pathLst>
                <a:path w="2351" h="2118" extrusionOk="0">
                  <a:moveTo>
                    <a:pt x="1311" y="0"/>
                  </a:moveTo>
                  <a:cubicBezTo>
                    <a:pt x="934" y="0"/>
                    <a:pt x="575" y="173"/>
                    <a:pt x="342" y="476"/>
                  </a:cubicBezTo>
                  <a:cubicBezTo>
                    <a:pt x="0" y="928"/>
                    <a:pt x="31" y="1550"/>
                    <a:pt x="83" y="2117"/>
                  </a:cubicBezTo>
                  <a:cubicBezTo>
                    <a:pt x="107" y="1592"/>
                    <a:pt x="398" y="1118"/>
                    <a:pt x="854" y="856"/>
                  </a:cubicBezTo>
                  <a:cubicBezTo>
                    <a:pt x="1094" y="723"/>
                    <a:pt x="1361" y="656"/>
                    <a:pt x="1628" y="656"/>
                  </a:cubicBezTo>
                  <a:cubicBezTo>
                    <a:pt x="1875" y="656"/>
                    <a:pt x="2123" y="713"/>
                    <a:pt x="2351" y="828"/>
                  </a:cubicBezTo>
                  <a:cubicBezTo>
                    <a:pt x="2192" y="441"/>
                    <a:pt x="1880" y="61"/>
                    <a:pt x="1459" y="9"/>
                  </a:cubicBezTo>
                  <a:cubicBezTo>
                    <a:pt x="1409" y="3"/>
                    <a:pt x="1360" y="0"/>
                    <a:pt x="13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939595" y="2118948"/>
              <a:ext cx="132864" cy="85854"/>
            </a:xfrm>
            <a:custGeom>
              <a:avLst/>
              <a:gdLst/>
              <a:ahLst/>
              <a:cxnLst/>
              <a:rect l="l" t="t" r="r" b="b"/>
              <a:pathLst>
                <a:path w="2126" h="1374" extrusionOk="0">
                  <a:moveTo>
                    <a:pt x="869" y="0"/>
                  </a:moveTo>
                  <a:cubicBezTo>
                    <a:pt x="509" y="0"/>
                    <a:pt x="142" y="186"/>
                    <a:pt x="0" y="510"/>
                  </a:cubicBezTo>
                  <a:cubicBezTo>
                    <a:pt x="174" y="447"/>
                    <a:pt x="356" y="418"/>
                    <a:pt x="539" y="418"/>
                  </a:cubicBezTo>
                  <a:cubicBezTo>
                    <a:pt x="1188" y="418"/>
                    <a:pt x="1846" y="789"/>
                    <a:pt x="2126" y="1374"/>
                  </a:cubicBezTo>
                  <a:lnTo>
                    <a:pt x="2126" y="1370"/>
                  </a:lnTo>
                  <a:cubicBezTo>
                    <a:pt x="2019" y="983"/>
                    <a:pt x="2074" y="755"/>
                    <a:pt x="1815" y="444"/>
                  </a:cubicBezTo>
                  <a:cubicBezTo>
                    <a:pt x="1639" y="237"/>
                    <a:pt x="1428" y="74"/>
                    <a:pt x="1023" y="12"/>
                  </a:cubicBezTo>
                  <a:cubicBezTo>
                    <a:pt x="973" y="4"/>
                    <a:pt x="921" y="0"/>
                    <a:pt x="8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1063148" y="2093704"/>
              <a:ext cx="126865" cy="119534"/>
            </a:xfrm>
            <a:custGeom>
              <a:avLst/>
              <a:gdLst/>
              <a:ahLst/>
              <a:cxnLst/>
              <a:rect l="l" t="t" r="r" b="b"/>
              <a:pathLst>
                <a:path w="2030" h="1913" extrusionOk="0">
                  <a:moveTo>
                    <a:pt x="939" y="0"/>
                  </a:moveTo>
                  <a:cubicBezTo>
                    <a:pt x="853" y="0"/>
                    <a:pt x="768" y="16"/>
                    <a:pt x="688" y="50"/>
                  </a:cubicBezTo>
                  <a:cubicBezTo>
                    <a:pt x="346" y="195"/>
                    <a:pt x="118" y="585"/>
                    <a:pt x="76" y="945"/>
                  </a:cubicBezTo>
                  <a:cubicBezTo>
                    <a:pt x="38" y="1308"/>
                    <a:pt x="0" y="1722"/>
                    <a:pt x="152" y="1912"/>
                  </a:cubicBezTo>
                  <a:cubicBezTo>
                    <a:pt x="21" y="1446"/>
                    <a:pt x="242" y="907"/>
                    <a:pt x="667" y="665"/>
                  </a:cubicBezTo>
                  <a:cubicBezTo>
                    <a:pt x="834" y="570"/>
                    <a:pt x="1027" y="524"/>
                    <a:pt x="1221" y="524"/>
                  </a:cubicBezTo>
                  <a:cubicBezTo>
                    <a:pt x="1519" y="524"/>
                    <a:pt x="1819" y="633"/>
                    <a:pt x="2029" y="841"/>
                  </a:cubicBezTo>
                  <a:cubicBezTo>
                    <a:pt x="1877" y="606"/>
                    <a:pt x="1718" y="364"/>
                    <a:pt x="1490" y="195"/>
                  </a:cubicBezTo>
                  <a:cubicBezTo>
                    <a:pt x="1332" y="78"/>
                    <a:pt x="1133" y="0"/>
                    <a:pt x="9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1071772" y="2143817"/>
              <a:ext cx="129240" cy="66422"/>
            </a:xfrm>
            <a:custGeom>
              <a:avLst/>
              <a:gdLst/>
              <a:ahLst/>
              <a:cxnLst/>
              <a:rect l="l" t="t" r="r" b="b"/>
              <a:pathLst>
                <a:path w="2068" h="1063" extrusionOk="0">
                  <a:moveTo>
                    <a:pt x="1065" y="0"/>
                  </a:moveTo>
                  <a:cubicBezTo>
                    <a:pt x="646" y="0"/>
                    <a:pt x="259" y="267"/>
                    <a:pt x="77" y="647"/>
                  </a:cubicBezTo>
                  <a:cubicBezTo>
                    <a:pt x="1" y="799"/>
                    <a:pt x="4" y="1062"/>
                    <a:pt x="4" y="1062"/>
                  </a:cubicBezTo>
                  <a:lnTo>
                    <a:pt x="4" y="1059"/>
                  </a:lnTo>
                  <a:cubicBezTo>
                    <a:pt x="259" y="694"/>
                    <a:pt x="658" y="510"/>
                    <a:pt x="1058" y="510"/>
                  </a:cubicBezTo>
                  <a:cubicBezTo>
                    <a:pt x="1434" y="510"/>
                    <a:pt x="1811" y="673"/>
                    <a:pt x="2067" y="1003"/>
                  </a:cubicBezTo>
                  <a:cubicBezTo>
                    <a:pt x="2057" y="537"/>
                    <a:pt x="1687" y="84"/>
                    <a:pt x="1214" y="11"/>
                  </a:cubicBezTo>
                  <a:cubicBezTo>
                    <a:pt x="1164" y="4"/>
                    <a:pt x="1114" y="0"/>
                    <a:pt x="106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819730" y="2318525"/>
              <a:ext cx="108679" cy="244816"/>
            </a:xfrm>
            <a:custGeom>
              <a:avLst/>
              <a:gdLst/>
              <a:ahLst/>
              <a:cxnLst/>
              <a:rect l="l" t="t" r="r" b="b"/>
              <a:pathLst>
                <a:path w="1739" h="3918" extrusionOk="0">
                  <a:moveTo>
                    <a:pt x="83" y="1"/>
                  </a:moveTo>
                  <a:cubicBezTo>
                    <a:pt x="42" y="1"/>
                    <a:pt x="3" y="29"/>
                    <a:pt x="18" y="81"/>
                  </a:cubicBezTo>
                  <a:cubicBezTo>
                    <a:pt x="190" y="703"/>
                    <a:pt x="536" y="1256"/>
                    <a:pt x="702" y="1878"/>
                  </a:cubicBezTo>
                  <a:cubicBezTo>
                    <a:pt x="771" y="2147"/>
                    <a:pt x="812" y="2431"/>
                    <a:pt x="774" y="2707"/>
                  </a:cubicBezTo>
                  <a:cubicBezTo>
                    <a:pt x="747" y="2849"/>
                    <a:pt x="716" y="2987"/>
                    <a:pt x="674" y="3122"/>
                  </a:cubicBezTo>
                  <a:cubicBezTo>
                    <a:pt x="671" y="3134"/>
                    <a:pt x="655" y="3138"/>
                    <a:pt x="634" y="3138"/>
                  </a:cubicBezTo>
                  <a:cubicBezTo>
                    <a:pt x="573" y="3138"/>
                    <a:pt x="466" y="3103"/>
                    <a:pt x="443" y="3098"/>
                  </a:cubicBezTo>
                  <a:cubicBezTo>
                    <a:pt x="410" y="3094"/>
                    <a:pt x="376" y="3091"/>
                    <a:pt x="342" y="3091"/>
                  </a:cubicBezTo>
                  <a:cubicBezTo>
                    <a:pt x="264" y="3091"/>
                    <a:pt x="187" y="3107"/>
                    <a:pt x="121" y="3160"/>
                  </a:cubicBezTo>
                  <a:cubicBezTo>
                    <a:pt x="35" y="3229"/>
                    <a:pt x="0" y="3340"/>
                    <a:pt x="24" y="3447"/>
                  </a:cubicBezTo>
                  <a:cubicBezTo>
                    <a:pt x="62" y="3599"/>
                    <a:pt x="249" y="3692"/>
                    <a:pt x="380" y="3751"/>
                  </a:cubicBezTo>
                  <a:cubicBezTo>
                    <a:pt x="605" y="3851"/>
                    <a:pt x="847" y="3910"/>
                    <a:pt x="1096" y="3917"/>
                  </a:cubicBezTo>
                  <a:cubicBezTo>
                    <a:pt x="1107" y="3917"/>
                    <a:pt x="1118" y="3917"/>
                    <a:pt x="1130" y="3917"/>
                  </a:cubicBezTo>
                  <a:cubicBezTo>
                    <a:pt x="1312" y="3917"/>
                    <a:pt x="1588" y="3888"/>
                    <a:pt x="1666" y="3706"/>
                  </a:cubicBezTo>
                  <a:cubicBezTo>
                    <a:pt x="1739" y="3537"/>
                    <a:pt x="1652" y="3437"/>
                    <a:pt x="1531" y="3364"/>
                  </a:cubicBezTo>
                  <a:cubicBezTo>
                    <a:pt x="1455" y="3316"/>
                    <a:pt x="1365" y="3278"/>
                    <a:pt x="1293" y="3240"/>
                  </a:cubicBezTo>
                  <a:cubicBezTo>
                    <a:pt x="1213" y="2832"/>
                    <a:pt x="1061" y="2078"/>
                    <a:pt x="926" y="1653"/>
                  </a:cubicBezTo>
                  <a:cubicBezTo>
                    <a:pt x="743" y="1083"/>
                    <a:pt x="446" y="558"/>
                    <a:pt x="149" y="36"/>
                  </a:cubicBezTo>
                  <a:cubicBezTo>
                    <a:pt x="134" y="12"/>
                    <a:pt x="108" y="1"/>
                    <a:pt x="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819667" y="2318525"/>
              <a:ext cx="33185" cy="46551"/>
            </a:xfrm>
            <a:custGeom>
              <a:avLst/>
              <a:gdLst/>
              <a:ahLst/>
              <a:cxnLst/>
              <a:rect l="l" t="t" r="r" b="b"/>
              <a:pathLst>
                <a:path w="531" h="745" extrusionOk="0">
                  <a:moveTo>
                    <a:pt x="82" y="1"/>
                  </a:moveTo>
                  <a:cubicBezTo>
                    <a:pt x="40" y="1"/>
                    <a:pt x="0" y="29"/>
                    <a:pt x="15" y="81"/>
                  </a:cubicBezTo>
                  <a:cubicBezTo>
                    <a:pt x="81" y="305"/>
                    <a:pt x="164" y="530"/>
                    <a:pt x="257" y="744"/>
                  </a:cubicBezTo>
                  <a:cubicBezTo>
                    <a:pt x="350" y="737"/>
                    <a:pt x="440" y="730"/>
                    <a:pt x="530" y="723"/>
                  </a:cubicBezTo>
                  <a:cubicBezTo>
                    <a:pt x="409" y="492"/>
                    <a:pt x="278" y="264"/>
                    <a:pt x="150" y="36"/>
                  </a:cubicBezTo>
                  <a:cubicBezTo>
                    <a:pt x="135" y="12"/>
                    <a:pt x="108" y="1"/>
                    <a:pt x="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1"/>
            <p:cNvSpPr/>
            <p:nvPr/>
          </p:nvSpPr>
          <p:spPr>
            <a:xfrm>
              <a:off x="855977" y="2413128"/>
              <a:ext cx="27060" cy="28181"/>
            </a:xfrm>
            <a:custGeom>
              <a:avLst/>
              <a:gdLst/>
              <a:ahLst/>
              <a:cxnLst/>
              <a:rect l="l" t="t" r="r" b="b"/>
              <a:pathLst>
                <a:path w="433" h="451" extrusionOk="0">
                  <a:moveTo>
                    <a:pt x="295" y="1"/>
                  </a:moveTo>
                  <a:cubicBezTo>
                    <a:pt x="198" y="1"/>
                    <a:pt x="101" y="1"/>
                    <a:pt x="1" y="4"/>
                  </a:cubicBezTo>
                  <a:cubicBezTo>
                    <a:pt x="46" y="122"/>
                    <a:pt x="87" y="243"/>
                    <a:pt x="118" y="367"/>
                  </a:cubicBezTo>
                  <a:cubicBezTo>
                    <a:pt x="125" y="388"/>
                    <a:pt x="129" y="412"/>
                    <a:pt x="136" y="440"/>
                  </a:cubicBezTo>
                  <a:lnTo>
                    <a:pt x="433" y="450"/>
                  </a:lnTo>
                  <a:cubicBezTo>
                    <a:pt x="405" y="340"/>
                    <a:pt x="374" y="232"/>
                    <a:pt x="346" y="143"/>
                  </a:cubicBezTo>
                  <a:cubicBezTo>
                    <a:pt x="333" y="94"/>
                    <a:pt x="312" y="46"/>
                    <a:pt x="29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1"/>
            <p:cNvSpPr/>
            <p:nvPr/>
          </p:nvSpPr>
          <p:spPr>
            <a:xfrm>
              <a:off x="819480" y="2502356"/>
              <a:ext cx="108929" cy="60985"/>
            </a:xfrm>
            <a:custGeom>
              <a:avLst/>
              <a:gdLst/>
              <a:ahLst/>
              <a:cxnLst/>
              <a:rect l="l" t="t" r="r" b="b"/>
              <a:pathLst>
                <a:path w="1743" h="976" extrusionOk="0">
                  <a:moveTo>
                    <a:pt x="727" y="0"/>
                  </a:moveTo>
                  <a:cubicBezTo>
                    <a:pt x="702" y="97"/>
                    <a:pt x="678" y="173"/>
                    <a:pt x="675" y="180"/>
                  </a:cubicBezTo>
                  <a:cubicBezTo>
                    <a:pt x="671" y="192"/>
                    <a:pt x="656" y="196"/>
                    <a:pt x="634" y="196"/>
                  </a:cubicBezTo>
                  <a:cubicBezTo>
                    <a:pt x="574" y="196"/>
                    <a:pt x="467" y="161"/>
                    <a:pt x="447" y="156"/>
                  </a:cubicBezTo>
                  <a:cubicBezTo>
                    <a:pt x="413" y="152"/>
                    <a:pt x="378" y="149"/>
                    <a:pt x="344" y="149"/>
                  </a:cubicBezTo>
                  <a:cubicBezTo>
                    <a:pt x="264" y="149"/>
                    <a:pt x="187" y="165"/>
                    <a:pt x="122" y="218"/>
                  </a:cubicBezTo>
                  <a:cubicBezTo>
                    <a:pt x="39" y="287"/>
                    <a:pt x="1" y="398"/>
                    <a:pt x="25" y="505"/>
                  </a:cubicBezTo>
                  <a:cubicBezTo>
                    <a:pt x="63" y="657"/>
                    <a:pt x="250" y="750"/>
                    <a:pt x="384" y="809"/>
                  </a:cubicBezTo>
                  <a:cubicBezTo>
                    <a:pt x="606" y="909"/>
                    <a:pt x="851" y="968"/>
                    <a:pt x="1096" y="975"/>
                  </a:cubicBezTo>
                  <a:cubicBezTo>
                    <a:pt x="1107" y="975"/>
                    <a:pt x="1119" y="975"/>
                    <a:pt x="1130" y="975"/>
                  </a:cubicBezTo>
                  <a:cubicBezTo>
                    <a:pt x="1313" y="975"/>
                    <a:pt x="1592" y="946"/>
                    <a:pt x="1670" y="764"/>
                  </a:cubicBezTo>
                  <a:cubicBezTo>
                    <a:pt x="1743" y="595"/>
                    <a:pt x="1656" y="495"/>
                    <a:pt x="1535" y="422"/>
                  </a:cubicBezTo>
                  <a:cubicBezTo>
                    <a:pt x="1459" y="374"/>
                    <a:pt x="1369" y="336"/>
                    <a:pt x="1297" y="298"/>
                  </a:cubicBezTo>
                  <a:cubicBezTo>
                    <a:pt x="1283" y="218"/>
                    <a:pt x="1262" y="125"/>
                    <a:pt x="1245" y="28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867663" y="2458054"/>
              <a:ext cx="25748" cy="28181"/>
            </a:xfrm>
            <a:custGeom>
              <a:avLst/>
              <a:gdLst/>
              <a:ahLst/>
              <a:cxnLst/>
              <a:rect l="l" t="t" r="r" b="b"/>
              <a:pathLst>
                <a:path w="412" h="451" extrusionOk="0">
                  <a:moveTo>
                    <a:pt x="1" y="1"/>
                  </a:moveTo>
                  <a:cubicBezTo>
                    <a:pt x="21" y="142"/>
                    <a:pt x="25" y="288"/>
                    <a:pt x="11" y="429"/>
                  </a:cubicBezTo>
                  <a:lnTo>
                    <a:pt x="412" y="450"/>
                  </a:lnTo>
                  <a:cubicBezTo>
                    <a:pt x="384" y="308"/>
                    <a:pt x="350" y="160"/>
                    <a:pt x="318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788607" y="2326961"/>
              <a:ext cx="45184" cy="107662"/>
            </a:xfrm>
            <a:custGeom>
              <a:avLst/>
              <a:gdLst/>
              <a:ahLst/>
              <a:cxnLst/>
              <a:rect l="l" t="t" r="r" b="b"/>
              <a:pathLst>
                <a:path w="723" h="1723" extrusionOk="0">
                  <a:moveTo>
                    <a:pt x="723" y="1"/>
                  </a:moveTo>
                  <a:cubicBezTo>
                    <a:pt x="547" y="11"/>
                    <a:pt x="270" y="18"/>
                    <a:pt x="153" y="163"/>
                  </a:cubicBezTo>
                  <a:cubicBezTo>
                    <a:pt x="14" y="336"/>
                    <a:pt x="1" y="609"/>
                    <a:pt x="32" y="817"/>
                  </a:cubicBezTo>
                  <a:cubicBezTo>
                    <a:pt x="77" y="1079"/>
                    <a:pt x="191" y="1446"/>
                    <a:pt x="398" y="1629"/>
                  </a:cubicBezTo>
                  <a:cubicBezTo>
                    <a:pt x="422" y="1649"/>
                    <a:pt x="538" y="1700"/>
                    <a:pt x="546" y="1722"/>
                  </a:cubicBezTo>
                  <a:lnTo>
                    <a:pt x="546" y="1722"/>
                  </a:lnTo>
                  <a:cubicBezTo>
                    <a:pt x="405" y="1342"/>
                    <a:pt x="350" y="934"/>
                    <a:pt x="391" y="530"/>
                  </a:cubicBezTo>
                  <a:cubicBezTo>
                    <a:pt x="412" y="305"/>
                    <a:pt x="502" y="49"/>
                    <a:pt x="723" y="4"/>
                  </a:cubicBezTo>
                  <a:lnTo>
                    <a:pt x="723" y="1"/>
                  </a:lnTo>
                  <a:close/>
                  <a:moveTo>
                    <a:pt x="546" y="1722"/>
                  </a:moveTo>
                  <a:lnTo>
                    <a:pt x="546" y="1722"/>
                  </a:lnTo>
                  <a:cubicBezTo>
                    <a:pt x="546" y="1722"/>
                    <a:pt x="547" y="1722"/>
                    <a:pt x="547" y="1722"/>
                  </a:cubicBezTo>
                  <a:cubicBezTo>
                    <a:pt x="547" y="1722"/>
                    <a:pt x="547" y="1722"/>
                    <a:pt x="546" y="17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725550" y="2294031"/>
              <a:ext cx="103929" cy="98664"/>
            </a:xfrm>
            <a:custGeom>
              <a:avLst/>
              <a:gdLst/>
              <a:ahLst/>
              <a:cxnLst/>
              <a:rect l="l" t="t" r="r" b="b"/>
              <a:pathLst>
                <a:path w="1663" h="1579" extrusionOk="0">
                  <a:moveTo>
                    <a:pt x="1658" y="557"/>
                  </a:moveTo>
                  <a:cubicBezTo>
                    <a:pt x="1659" y="558"/>
                    <a:pt x="1659" y="558"/>
                    <a:pt x="1659" y="559"/>
                  </a:cubicBezTo>
                  <a:lnTo>
                    <a:pt x="1663" y="559"/>
                  </a:lnTo>
                  <a:cubicBezTo>
                    <a:pt x="1661" y="558"/>
                    <a:pt x="1660" y="558"/>
                    <a:pt x="1658" y="557"/>
                  </a:cubicBezTo>
                  <a:close/>
                  <a:moveTo>
                    <a:pt x="941" y="1"/>
                  </a:moveTo>
                  <a:cubicBezTo>
                    <a:pt x="655" y="1"/>
                    <a:pt x="387" y="143"/>
                    <a:pt x="225" y="383"/>
                  </a:cubicBezTo>
                  <a:cubicBezTo>
                    <a:pt x="0" y="725"/>
                    <a:pt x="49" y="1174"/>
                    <a:pt x="107" y="1579"/>
                  </a:cubicBezTo>
                  <a:cubicBezTo>
                    <a:pt x="94" y="936"/>
                    <a:pt x="617" y="459"/>
                    <a:pt x="1204" y="459"/>
                  </a:cubicBezTo>
                  <a:cubicBezTo>
                    <a:pt x="1354" y="459"/>
                    <a:pt x="1508" y="490"/>
                    <a:pt x="1658" y="557"/>
                  </a:cubicBezTo>
                  <a:lnTo>
                    <a:pt x="1658" y="557"/>
                  </a:lnTo>
                  <a:cubicBezTo>
                    <a:pt x="1530" y="285"/>
                    <a:pt x="1299" y="23"/>
                    <a:pt x="999" y="3"/>
                  </a:cubicBezTo>
                  <a:cubicBezTo>
                    <a:pt x="980" y="1"/>
                    <a:pt x="960" y="1"/>
                    <a:pt x="94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731174" y="2264601"/>
              <a:ext cx="96180" cy="58798"/>
            </a:xfrm>
            <a:custGeom>
              <a:avLst/>
              <a:gdLst/>
              <a:ahLst/>
              <a:cxnLst/>
              <a:rect l="l" t="t" r="r" b="b"/>
              <a:pathLst>
                <a:path w="1539" h="941" extrusionOk="0">
                  <a:moveTo>
                    <a:pt x="638" y="0"/>
                  </a:moveTo>
                  <a:cubicBezTo>
                    <a:pt x="369" y="0"/>
                    <a:pt x="96" y="152"/>
                    <a:pt x="0" y="404"/>
                  </a:cubicBezTo>
                  <a:cubicBezTo>
                    <a:pt x="142" y="344"/>
                    <a:pt x="295" y="315"/>
                    <a:pt x="448" y="315"/>
                  </a:cubicBezTo>
                  <a:cubicBezTo>
                    <a:pt x="887" y="315"/>
                    <a:pt x="1331" y="551"/>
                    <a:pt x="1538" y="940"/>
                  </a:cubicBezTo>
                  <a:cubicBezTo>
                    <a:pt x="1448" y="664"/>
                    <a:pt x="1479" y="501"/>
                    <a:pt x="1282" y="283"/>
                  </a:cubicBezTo>
                  <a:cubicBezTo>
                    <a:pt x="1151" y="142"/>
                    <a:pt x="996" y="31"/>
                    <a:pt x="705" y="4"/>
                  </a:cubicBezTo>
                  <a:cubicBezTo>
                    <a:pt x="683" y="1"/>
                    <a:pt x="661" y="0"/>
                    <a:pt x="6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820355" y="2237170"/>
              <a:ext cx="87743" cy="88354"/>
            </a:xfrm>
            <a:custGeom>
              <a:avLst/>
              <a:gdLst/>
              <a:ahLst/>
              <a:cxnLst/>
              <a:rect l="l" t="t" r="r" b="b"/>
              <a:pathLst>
                <a:path w="1404" h="1414" extrusionOk="0">
                  <a:moveTo>
                    <a:pt x="631" y="1"/>
                  </a:moveTo>
                  <a:cubicBezTo>
                    <a:pt x="559" y="1"/>
                    <a:pt x="488" y="16"/>
                    <a:pt x="422" y="49"/>
                  </a:cubicBezTo>
                  <a:cubicBezTo>
                    <a:pt x="187" y="166"/>
                    <a:pt x="39" y="456"/>
                    <a:pt x="25" y="719"/>
                  </a:cubicBezTo>
                  <a:cubicBezTo>
                    <a:pt x="11" y="982"/>
                    <a:pt x="1" y="1282"/>
                    <a:pt x="118" y="1414"/>
                  </a:cubicBezTo>
                  <a:cubicBezTo>
                    <a:pt x="1" y="1068"/>
                    <a:pt x="128" y="691"/>
                    <a:pt x="433" y="491"/>
                  </a:cubicBezTo>
                  <a:cubicBezTo>
                    <a:pt x="565" y="402"/>
                    <a:pt x="718" y="359"/>
                    <a:pt x="870" y="359"/>
                  </a:cubicBezTo>
                  <a:cubicBezTo>
                    <a:pt x="1062" y="359"/>
                    <a:pt x="1253" y="428"/>
                    <a:pt x="1404" y="563"/>
                  </a:cubicBezTo>
                  <a:cubicBezTo>
                    <a:pt x="1286" y="401"/>
                    <a:pt x="1162" y="235"/>
                    <a:pt x="996" y="121"/>
                  </a:cubicBezTo>
                  <a:cubicBezTo>
                    <a:pt x="888" y="46"/>
                    <a:pt x="758" y="1"/>
                    <a:pt x="6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826604" y="2278847"/>
              <a:ext cx="92118" cy="50550"/>
            </a:xfrm>
            <a:custGeom>
              <a:avLst/>
              <a:gdLst/>
              <a:ahLst/>
              <a:cxnLst/>
              <a:rect l="l" t="t" r="r" b="b"/>
              <a:pathLst>
                <a:path w="1474" h="809" extrusionOk="0">
                  <a:moveTo>
                    <a:pt x="758" y="0"/>
                  </a:moveTo>
                  <a:cubicBezTo>
                    <a:pt x="447" y="0"/>
                    <a:pt x="168" y="215"/>
                    <a:pt x="46" y="508"/>
                  </a:cubicBezTo>
                  <a:cubicBezTo>
                    <a:pt x="1" y="622"/>
                    <a:pt x="15" y="809"/>
                    <a:pt x="15" y="809"/>
                  </a:cubicBezTo>
                  <a:cubicBezTo>
                    <a:pt x="186" y="519"/>
                    <a:pt x="485" y="368"/>
                    <a:pt x="787" y="368"/>
                  </a:cubicBezTo>
                  <a:cubicBezTo>
                    <a:pt x="1038" y="368"/>
                    <a:pt x="1291" y="473"/>
                    <a:pt x="1473" y="688"/>
                  </a:cubicBezTo>
                  <a:cubicBezTo>
                    <a:pt x="1446" y="349"/>
                    <a:pt x="1166" y="35"/>
                    <a:pt x="827" y="4"/>
                  </a:cubicBezTo>
                  <a:cubicBezTo>
                    <a:pt x="804" y="1"/>
                    <a:pt x="781" y="0"/>
                    <a:pt x="7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1"/>
            <p:cNvSpPr/>
            <p:nvPr/>
          </p:nvSpPr>
          <p:spPr>
            <a:xfrm>
              <a:off x="824042" y="2318463"/>
              <a:ext cx="93555" cy="68609"/>
            </a:xfrm>
            <a:custGeom>
              <a:avLst/>
              <a:gdLst/>
              <a:ahLst/>
              <a:cxnLst/>
              <a:rect l="l" t="t" r="r" b="b"/>
              <a:pathLst>
                <a:path w="1497" h="1098" extrusionOk="0">
                  <a:moveTo>
                    <a:pt x="720" y="0"/>
                  </a:moveTo>
                  <a:cubicBezTo>
                    <a:pt x="470" y="0"/>
                    <a:pt x="200" y="70"/>
                    <a:pt x="0" y="168"/>
                  </a:cubicBezTo>
                  <a:cubicBezTo>
                    <a:pt x="308" y="213"/>
                    <a:pt x="616" y="272"/>
                    <a:pt x="892" y="417"/>
                  </a:cubicBezTo>
                  <a:cubicBezTo>
                    <a:pt x="1165" y="562"/>
                    <a:pt x="1400" y="800"/>
                    <a:pt x="1480" y="1098"/>
                  </a:cubicBezTo>
                  <a:cubicBezTo>
                    <a:pt x="1493" y="790"/>
                    <a:pt x="1497" y="451"/>
                    <a:pt x="1300" y="216"/>
                  </a:cubicBezTo>
                  <a:cubicBezTo>
                    <a:pt x="1171" y="61"/>
                    <a:pt x="954" y="0"/>
                    <a:pt x="7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1"/>
            <p:cNvSpPr/>
            <p:nvPr/>
          </p:nvSpPr>
          <p:spPr>
            <a:xfrm>
              <a:off x="470008" y="2363452"/>
              <a:ext cx="58433" cy="57049"/>
            </a:xfrm>
            <a:custGeom>
              <a:avLst/>
              <a:gdLst/>
              <a:ahLst/>
              <a:cxnLst/>
              <a:rect l="l" t="t" r="r" b="b"/>
              <a:pathLst>
                <a:path w="935" h="913" extrusionOk="0">
                  <a:moveTo>
                    <a:pt x="94" y="1"/>
                  </a:moveTo>
                  <a:cubicBezTo>
                    <a:pt x="80" y="1"/>
                    <a:pt x="66" y="4"/>
                    <a:pt x="53" y="11"/>
                  </a:cubicBezTo>
                  <a:cubicBezTo>
                    <a:pt x="18" y="32"/>
                    <a:pt x="1" y="67"/>
                    <a:pt x="11" y="105"/>
                  </a:cubicBezTo>
                  <a:cubicBezTo>
                    <a:pt x="25" y="150"/>
                    <a:pt x="49" y="188"/>
                    <a:pt x="87" y="215"/>
                  </a:cubicBezTo>
                  <a:cubicBezTo>
                    <a:pt x="191" y="326"/>
                    <a:pt x="301" y="433"/>
                    <a:pt x="412" y="537"/>
                  </a:cubicBezTo>
                  <a:cubicBezTo>
                    <a:pt x="533" y="658"/>
                    <a:pt x="661" y="775"/>
                    <a:pt x="789" y="893"/>
                  </a:cubicBezTo>
                  <a:cubicBezTo>
                    <a:pt x="804" y="906"/>
                    <a:pt x="821" y="912"/>
                    <a:pt x="837" y="912"/>
                  </a:cubicBezTo>
                  <a:cubicBezTo>
                    <a:pt x="890" y="912"/>
                    <a:pt x="935" y="849"/>
                    <a:pt x="892" y="796"/>
                  </a:cubicBezTo>
                  <a:cubicBezTo>
                    <a:pt x="685" y="568"/>
                    <a:pt x="478" y="347"/>
                    <a:pt x="267" y="129"/>
                  </a:cubicBezTo>
                  <a:cubicBezTo>
                    <a:pt x="226" y="83"/>
                    <a:pt x="162" y="1"/>
                    <a:pt x="9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565500" y="2362015"/>
              <a:ext cx="43809" cy="72733"/>
            </a:xfrm>
            <a:custGeom>
              <a:avLst/>
              <a:gdLst/>
              <a:ahLst/>
              <a:cxnLst/>
              <a:rect l="l" t="t" r="r" b="b"/>
              <a:pathLst>
                <a:path w="701" h="1164" extrusionOk="0">
                  <a:moveTo>
                    <a:pt x="597" y="0"/>
                  </a:moveTo>
                  <a:cubicBezTo>
                    <a:pt x="569" y="0"/>
                    <a:pt x="542" y="12"/>
                    <a:pt x="526" y="38"/>
                  </a:cubicBezTo>
                  <a:cubicBezTo>
                    <a:pt x="415" y="193"/>
                    <a:pt x="346" y="373"/>
                    <a:pt x="266" y="546"/>
                  </a:cubicBezTo>
                  <a:cubicBezTo>
                    <a:pt x="183" y="719"/>
                    <a:pt x="104" y="891"/>
                    <a:pt x="25" y="1064"/>
                  </a:cubicBezTo>
                  <a:cubicBezTo>
                    <a:pt x="1" y="1114"/>
                    <a:pt x="44" y="1163"/>
                    <a:pt x="88" y="1163"/>
                  </a:cubicBezTo>
                  <a:cubicBezTo>
                    <a:pt x="107" y="1163"/>
                    <a:pt x="126" y="1153"/>
                    <a:pt x="139" y="1130"/>
                  </a:cubicBezTo>
                  <a:lnTo>
                    <a:pt x="142" y="1133"/>
                  </a:lnTo>
                  <a:cubicBezTo>
                    <a:pt x="232" y="961"/>
                    <a:pt x="325" y="795"/>
                    <a:pt x="419" y="625"/>
                  </a:cubicBezTo>
                  <a:cubicBezTo>
                    <a:pt x="512" y="453"/>
                    <a:pt x="616" y="287"/>
                    <a:pt x="678" y="103"/>
                  </a:cubicBezTo>
                  <a:cubicBezTo>
                    <a:pt x="700" y="42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1"/>
            <p:cNvSpPr/>
            <p:nvPr/>
          </p:nvSpPr>
          <p:spPr>
            <a:xfrm>
              <a:off x="550126" y="2323462"/>
              <a:ext cx="10687" cy="53862"/>
            </a:xfrm>
            <a:custGeom>
              <a:avLst/>
              <a:gdLst/>
              <a:ahLst/>
              <a:cxnLst/>
              <a:rect l="l" t="t" r="r" b="b"/>
              <a:pathLst>
                <a:path w="171" h="862" extrusionOk="0">
                  <a:moveTo>
                    <a:pt x="90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46" y="5"/>
                    <a:pt x="22" y="29"/>
                    <a:pt x="18" y="64"/>
                  </a:cubicBezTo>
                  <a:cubicBezTo>
                    <a:pt x="4" y="192"/>
                    <a:pt x="1" y="320"/>
                    <a:pt x="8" y="444"/>
                  </a:cubicBezTo>
                  <a:cubicBezTo>
                    <a:pt x="11" y="510"/>
                    <a:pt x="15" y="572"/>
                    <a:pt x="22" y="634"/>
                  </a:cubicBezTo>
                  <a:cubicBezTo>
                    <a:pt x="28" y="690"/>
                    <a:pt x="23" y="748"/>
                    <a:pt x="47" y="795"/>
                  </a:cubicBezTo>
                  <a:lnTo>
                    <a:pt x="47" y="795"/>
                  </a:lnTo>
                  <a:lnTo>
                    <a:pt x="49" y="828"/>
                  </a:lnTo>
                  <a:cubicBezTo>
                    <a:pt x="49" y="850"/>
                    <a:pt x="67" y="861"/>
                    <a:pt x="85" y="861"/>
                  </a:cubicBezTo>
                  <a:cubicBezTo>
                    <a:pt x="103" y="861"/>
                    <a:pt x="120" y="850"/>
                    <a:pt x="118" y="828"/>
                  </a:cubicBezTo>
                  <a:lnTo>
                    <a:pt x="122" y="828"/>
                  </a:lnTo>
                  <a:cubicBezTo>
                    <a:pt x="125" y="797"/>
                    <a:pt x="136" y="772"/>
                    <a:pt x="139" y="738"/>
                  </a:cubicBezTo>
                  <a:cubicBezTo>
                    <a:pt x="146" y="707"/>
                    <a:pt x="146" y="679"/>
                    <a:pt x="150" y="648"/>
                  </a:cubicBezTo>
                  <a:cubicBezTo>
                    <a:pt x="156" y="582"/>
                    <a:pt x="160" y="517"/>
                    <a:pt x="163" y="447"/>
                  </a:cubicBezTo>
                  <a:cubicBezTo>
                    <a:pt x="170" y="313"/>
                    <a:pt x="163" y="181"/>
                    <a:pt x="150" y="50"/>
                  </a:cubicBezTo>
                  <a:cubicBezTo>
                    <a:pt x="141" y="20"/>
                    <a:pt x="118" y="0"/>
                    <a:pt x="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88" name="Google Shape;4388;p51"/>
          <p:cNvSpPr/>
          <p:nvPr/>
        </p:nvSpPr>
        <p:spPr>
          <a:xfrm>
            <a:off x="3398018" y="3662173"/>
            <a:ext cx="109325" cy="198619"/>
          </a:xfrm>
          <a:custGeom>
            <a:avLst/>
            <a:gdLst/>
            <a:ahLst/>
            <a:cxnLst/>
            <a:rect l="l" t="t" r="r" b="b"/>
            <a:pathLst>
              <a:path w="656" h="1192" extrusionOk="0">
                <a:moveTo>
                  <a:pt x="120" y="1"/>
                </a:moveTo>
                <a:cubicBezTo>
                  <a:pt x="60" y="1"/>
                  <a:pt x="0" y="60"/>
                  <a:pt x="41" y="121"/>
                </a:cubicBezTo>
                <a:cubicBezTo>
                  <a:pt x="148" y="284"/>
                  <a:pt x="241" y="453"/>
                  <a:pt x="324" y="629"/>
                </a:cubicBezTo>
                <a:cubicBezTo>
                  <a:pt x="407" y="802"/>
                  <a:pt x="473" y="985"/>
                  <a:pt x="545" y="1162"/>
                </a:cubicBezTo>
                <a:cubicBezTo>
                  <a:pt x="555" y="1183"/>
                  <a:pt x="571" y="1192"/>
                  <a:pt x="588" y="1192"/>
                </a:cubicBezTo>
                <a:cubicBezTo>
                  <a:pt x="620" y="1192"/>
                  <a:pt x="656" y="1159"/>
                  <a:pt x="649" y="1120"/>
                </a:cubicBezTo>
                <a:lnTo>
                  <a:pt x="649" y="1120"/>
                </a:lnTo>
                <a:lnTo>
                  <a:pt x="649" y="1124"/>
                </a:lnTo>
                <a:cubicBezTo>
                  <a:pt x="611" y="930"/>
                  <a:pt x="552" y="740"/>
                  <a:pt x="469" y="560"/>
                </a:cubicBezTo>
                <a:cubicBezTo>
                  <a:pt x="390" y="381"/>
                  <a:pt x="296" y="208"/>
                  <a:pt x="193" y="42"/>
                </a:cubicBezTo>
                <a:cubicBezTo>
                  <a:pt x="174" y="13"/>
                  <a:pt x="147" y="1"/>
                  <a:pt x="12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89" name="Google Shape;4389;p51"/>
          <p:cNvSpPr/>
          <p:nvPr/>
        </p:nvSpPr>
        <p:spPr>
          <a:xfrm>
            <a:off x="3299191" y="3748819"/>
            <a:ext cx="115992" cy="115472"/>
          </a:xfrm>
          <a:custGeom>
            <a:avLst/>
            <a:gdLst/>
            <a:ahLst/>
            <a:cxnLst/>
            <a:rect l="l" t="t" r="r" b="b"/>
            <a:pathLst>
              <a:path w="696" h="693" extrusionOk="0">
                <a:moveTo>
                  <a:pt x="43" y="1"/>
                </a:moveTo>
                <a:cubicBezTo>
                  <a:pt x="15" y="1"/>
                  <a:pt x="1" y="42"/>
                  <a:pt x="29" y="61"/>
                </a:cubicBezTo>
                <a:cubicBezTo>
                  <a:pt x="56" y="78"/>
                  <a:pt x="81" y="103"/>
                  <a:pt x="112" y="123"/>
                </a:cubicBezTo>
                <a:cubicBezTo>
                  <a:pt x="136" y="141"/>
                  <a:pt x="163" y="161"/>
                  <a:pt x="188" y="179"/>
                </a:cubicBezTo>
                <a:cubicBezTo>
                  <a:pt x="240" y="224"/>
                  <a:pt x="288" y="268"/>
                  <a:pt x="333" y="317"/>
                </a:cubicBezTo>
                <a:cubicBezTo>
                  <a:pt x="419" y="421"/>
                  <a:pt x="492" y="531"/>
                  <a:pt x="544" y="652"/>
                </a:cubicBezTo>
                <a:cubicBezTo>
                  <a:pt x="558" y="678"/>
                  <a:pt x="583" y="693"/>
                  <a:pt x="610" y="693"/>
                </a:cubicBezTo>
                <a:cubicBezTo>
                  <a:pt x="623" y="693"/>
                  <a:pt x="635" y="690"/>
                  <a:pt x="647" y="683"/>
                </a:cubicBezTo>
                <a:cubicBezTo>
                  <a:pt x="685" y="662"/>
                  <a:pt x="696" y="618"/>
                  <a:pt x="678" y="580"/>
                </a:cubicBezTo>
                <a:cubicBezTo>
                  <a:pt x="620" y="445"/>
                  <a:pt x="533" y="324"/>
                  <a:pt x="423" y="224"/>
                </a:cubicBezTo>
                <a:cubicBezTo>
                  <a:pt x="371" y="175"/>
                  <a:pt x="312" y="130"/>
                  <a:pt x="250" y="89"/>
                </a:cubicBezTo>
                <a:cubicBezTo>
                  <a:pt x="222" y="71"/>
                  <a:pt x="191" y="51"/>
                  <a:pt x="157" y="37"/>
                </a:cubicBezTo>
                <a:cubicBezTo>
                  <a:pt x="122" y="23"/>
                  <a:pt x="87" y="9"/>
                  <a:pt x="53" y="2"/>
                </a:cubicBezTo>
                <a:cubicBezTo>
                  <a:pt x="50" y="1"/>
                  <a:pt x="46" y="1"/>
                  <a:pt x="4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0" name="Google Shape;4390;p51"/>
          <p:cNvSpPr/>
          <p:nvPr/>
        </p:nvSpPr>
        <p:spPr>
          <a:xfrm>
            <a:off x="3909976" y="1843942"/>
            <a:ext cx="106325" cy="235109"/>
          </a:xfrm>
          <a:custGeom>
            <a:avLst/>
            <a:gdLst/>
            <a:ahLst/>
            <a:cxnLst/>
            <a:rect l="l" t="t" r="r" b="b"/>
            <a:pathLst>
              <a:path w="638" h="1411" extrusionOk="0">
                <a:moveTo>
                  <a:pt x="101" y="1"/>
                </a:moveTo>
                <a:cubicBezTo>
                  <a:pt x="50" y="1"/>
                  <a:pt x="0" y="46"/>
                  <a:pt x="13" y="108"/>
                </a:cubicBezTo>
                <a:cubicBezTo>
                  <a:pt x="34" y="219"/>
                  <a:pt x="93" y="333"/>
                  <a:pt x="134" y="437"/>
                </a:cubicBezTo>
                <a:cubicBezTo>
                  <a:pt x="179" y="541"/>
                  <a:pt x="221" y="648"/>
                  <a:pt x="262" y="751"/>
                </a:cubicBezTo>
                <a:cubicBezTo>
                  <a:pt x="349" y="966"/>
                  <a:pt x="428" y="1180"/>
                  <a:pt x="535" y="1384"/>
                </a:cubicBezTo>
                <a:cubicBezTo>
                  <a:pt x="545" y="1402"/>
                  <a:pt x="562" y="1410"/>
                  <a:pt x="578" y="1410"/>
                </a:cubicBezTo>
                <a:cubicBezTo>
                  <a:pt x="608" y="1410"/>
                  <a:pt x="637" y="1385"/>
                  <a:pt x="629" y="1349"/>
                </a:cubicBezTo>
                <a:cubicBezTo>
                  <a:pt x="573" y="1125"/>
                  <a:pt x="490" y="910"/>
                  <a:pt x="414" y="693"/>
                </a:cubicBezTo>
                <a:cubicBezTo>
                  <a:pt x="376" y="585"/>
                  <a:pt x="338" y="478"/>
                  <a:pt x="300" y="371"/>
                </a:cubicBezTo>
                <a:cubicBezTo>
                  <a:pt x="262" y="264"/>
                  <a:pt x="235" y="143"/>
                  <a:pt x="176" y="46"/>
                </a:cubicBezTo>
                <a:cubicBezTo>
                  <a:pt x="157" y="14"/>
                  <a:pt x="129" y="1"/>
                  <a:pt x="10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1" name="Google Shape;4391;p51"/>
          <p:cNvSpPr/>
          <p:nvPr/>
        </p:nvSpPr>
        <p:spPr>
          <a:xfrm>
            <a:off x="4043965" y="1812284"/>
            <a:ext cx="41163" cy="250440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126" y="0"/>
                </a:moveTo>
                <a:cubicBezTo>
                  <a:pt x="97" y="0"/>
                  <a:pt x="66" y="15"/>
                  <a:pt x="49" y="39"/>
                </a:cubicBezTo>
                <a:cubicBezTo>
                  <a:pt x="15" y="88"/>
                  <a:pt x="18" y="150"/>
                  <a:pt x="11" y="212"/>
                </a:cubicBezTo>
                <a:cubicBezTo>
                  <a:pt x="8" y="271"/>
                  <a:pt x="4" y="333"/>
                  <a:pt x="4" y="395"/>
                </a:cubicBezTo>
                <a:cubicBezTo>
                  <a:pt x="1" y="513"/>
                  <a:pt x="4" y="634"/>
                  <a:pt x="11" y="751"/>
                </a:cubicBezTo>
                <a:cubicBezTo>
                  <a:pt x="25" y="990"/>
                  <a:pt x="63" y="1228"/>
                  <a:pt x="125" y="1460"/>
                </a:cubicBezTo>
                <a:cubicBezTo>
                  <a:pt x="132" y="1489"/>
                  <a:pt x="155" y="1502"/>
                  <a:pt x="178" y="1502"/>
                </a:cubicBezTo>
                <a:cubicBezTo>
                  <a:pt x="212" y="1502"/>
                  <a:pt x="246" y="1475"/>
                  <a:pt x="236" y="1432"/>
                </a:cubicBezTo>
                <a:cubicBezTo>
                  <a:pt x="198" y="1197"/>
                  <a:pt x="177" y="962"/>
                  <a:pt x="174" y="727"/>
                </a:cubicBezTo>
                <a:cubicBezTo>
                  <a:pt x="170" y="610"/>
                  <a:pt x="174" y="495"/>
                  <a:pt x="181" y="381"/>
                </a:cubicBezTo>
                <a:cubicBezTo>
                  <a:pt x="188" y="274"/>
                  <a:pt x="229" y="143"/>
                  <a:pt x="188" y="39"/>
                </a:cubicBezTo>
                <a:cubicBezTo>
                  <a:pt x="176" y="12"/>
                  <a:pt x="152" y="0"/>
                  <a:pt x="12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2" name="Google Shape;4392;p51"/>
          <p:cNvSpPr/>
          <p:nvPr/>
        </p:nvSpPr>
        <p:spPr>
          <a:xfrm>
            <a:off x="3170035" y="2481623"/>
            <a:ext cx="204816" cy="151629"/>
          </a:xfrm>
          <a:custGeom>
            <a:avLst/>
            <a:gdLst/>
            <a:ahLst/>
            <a:cxnLst/>
            <a:rect l="l" t="t" r="r" b="b"/>
            <a:pathLst>
              <a:path w="1229" h="910" extrusionOk="0">
                <a:moveTo>
                  <a:pt x="61" y="1"/>
                </a:moveTo>
                <a:cubicBezTo>
                  <a:pt x="23" y="1"/>
                  <a:pt x="0" y="59"/>
                  <a:pt x="40" y="90"/>
                </a:cubicBezTo>
                <a:lnTo>
                  <a:pt x="40" y="94"/>
                </a:lnTo>
                <a:lnTo>
                  <a:pt x="551" y="481"/>
                </a:lnTo>
                <a:lnTo>
                  <a:pt x="804" y="674"/>
                </a:lnTo>
                <a:lnTo>
                  <a:pt x="932" y="771"/>
                </a:lnTo>
                <a:cubicBezTo>
                  <a:pt x="980" y="802"/>
                  <a:pt x="1021" y="840"/>
                  <a:pt x="1059" y="882"/>
                </a:cubicBezTo>
                <a:cubicBezTo>
                  <a:pt x="1074" y="901"/>
                  <a:pt x="1095" y="910"/>
                  <a:pt x="1116" y="910"/>
                </a:cubicBezTo>
                <a:cubicBezTo>
                  <a:pt x="1148" y="910"/>
                  <a:pt x="1181" y="892"/>
                  <a:pt x="1198" y="868"/>
                </a:cubicBezTo>
                <a:cubicBezTo>
                  <a:pt x="1229" y="816"/>
                  <a:pt x="1201" y="750"/>
                  <a:pt x="1146" y="736"/>
                </a:cubicBezTo>
                <a:cubicBezTo>
                  <a:pt x="1094" y="712"/>
                  <a:pt x="1049" y="685"/>
                  <a:pt x="1004" y="647"/>
                </a:cubicBezTo>
                <a:lnTo>
                  <a:pt x="883" y="564"/>
                </a:lnTo>
                <a:lnTo>
                  <a:pt x="617" y="377"/>
                </a:lnTo>
                <a:lnTo>
                  <a:pt x="88" y="11"/>
                </a:lnTo>
                <a:cubicBezTo>
                  <a:pt x="79" y="4"/>
                  <a:pt x="69" y="1"/>
                  <a:pt x="6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3" name="Google Shape;4393;p51"/>
          <p:cNvSpPr/>
          <p:nvPr/>
        </p:nvSpPr>
        <p:spPr>
          <a:xfrm>
            <a:off x="3325858" y="2405307"/>
            <a:ext cx="77661" cy="177291"/>
          </a:xfrm>
          <a:custGeom>
            <a:avLst/>
            <a:gdLst/>
            <a:ahLst/>
            <a:cxnLst/>
            <a:rect l="l" t="t" r="r" b="b"/>
            <a:pathLst>
              <a:path w="466" h="1064" extrusionOk="0">
                <a:moveTo>
                  <a:pt x="58" y="0"/>
                </a:moveTo>
                <a:cubicBezTo>
                  <a:pt x="29" y="0"/>
                  <a:pt x="0" y="24"/>
                  <a:pt x="10" y="61"/>
                </a:cubicBezTo>
                <a:lnTo>
                  <a:pt x="10" y="57"/>
                </a:lnTo>
                <a:cubicBezTo>
                  <a:pt x="55" y="216"/>
                  <a:pt x="100" y="375"/>
                  <a:pt x="145" y="534"/>
                </a:cubicBezTo>
                <a:lnTo>
                  <a:pt x="211" y="773"/>
                </a:lnTo>
                <a:lnTo>
                  <a:pt x="242" y="880"/>
                </a:lnTo>
                <a:cubicBezTo>
                  <a:pt x="256" y="921"/>
                  <a:pt x="266" y="963"/>
                  <a:pt x="273" y="1008"/>
                </a:cubicBezTo>
                <a:cubicBezTo>
                  <a:pt x="273" y="1048"/>
                  <a:pt x="304" y="1064"/>
                  <a:pt x="340" y="1064"/>
                </a:cubicBezTo>
                <a:cubicBezTo>
                  <a:pt x="397" y="1064"/>
                  <a:pt x="465" y="1022"/>
                  <a:pt x="435" y="966"/>
                </a:cubicBezTo>
                <a:cubicBezTo>
                  <a:pt x="397" y="894"/>
                  <a:pt x="370" y="814"/>
                  <a:pt x="349" y="738"/>
                </a:cubicBezTo>
                <a:lnTo>
                  <a:pt x="266" y="503"/>
                </a:lnTo>
                <a:cubicBezTo>
                  <a:pt x="214" y="348"/>
                  <a:pt x="159" y="192"/>
                  <a:pt x="107" y="37"/>
                </a:cubicBezTo>
                <a:cubicBezTo>
                  <a:pt x="99" y="11"/>
                  <a:pt x="78" y="0"/>
                  <a:pt x="5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4" name="Google Shape;4394;p51"/>
          <p:cNvSpPr/>
          <p:nvPr/>
        </p:nvSpPr>
        <p:spPr>
          <a:xfrm>
            <a:off x="10087813" y="5751505"/>
            <a:ext cx="87659" cy="234776"/>
          </a:xfrm>
          <a:custGeom>
            <a:avLst/>
            <a:gdLst/>
            <a:ahLst/>
            <a:cxnLst/>
            <a:rect l="l" t="t" r="r" b="b"/>
            <a:pathLst>
              <a:path w="526" h="1409" extrusionOk="0">
                <a:moveTo>
                  <a:pt x="434" y="0"/>
                </a:moveTo>
                <a:cubicBezTo>
                  <a:pt x="415" y="0"/>
                  <a:pt x="396" y="7"/>
                  <a:pt x="381" y="21"/>
                </a:cubicBezTo>
                <a:cubicBezTo>
                  <a:pt x="339" y="63"/>
                  <a:pt x="312" y="118"/>
                  <a:pt x="305" y="173"/>
                </a:cubicBezTo>
                <a:cubicBezTo>
                  <a:pt x="287" y="232"/>
                  <a:pt x="274" y="287"/>
                  <a:pt x="256" y="346"/>
                </a:cubicBezTo>
                <a:cubicBezTo>
                  <a:pt x="232" y="450"/>
                  <a:pt x="204" y="557"/>
                  <a:pt x="180" y="661"/>
                </a:cubicBezTo>
                <a:cubicBezTo>
                  <a:pt x="125" y="882"/>
                  <a:pt x="70" y="1099"/>
                  <a:pt x="11" y="1321"/>
                </a:cubicBezTo>
                <a:cubicBezTo>
                  <a:pt x="1" y="1375"/>
                  <a:pt x="42" y="1409"/>
                  <a:pt x="84" y="1409"/>
                </a:cubicBezTo>
                <a:cubicBezTo>
                  <a:pt x="112" y="1409"/>
                  <a:pt x="140" y="1393"/>
                  <a:pt x="153" y="1359"/>
                </a:cubicBezTo>
                <a:cubicBezTo>
                  <a:pt x="218" y="1141"/>
                  <a:pt x="284" y="927"/>
                  <a:pt x="353" y="709"/>
                </a:cubicBezTo>
                <a:lnTo>
                  <a:pt x="450" y="398"/>
                </a:lnTo>
                <a:cubicBezTo>
                  <a:pt x="467" y="343"/>
                  <a:pt x="484" y="287"/>
                  <a:pt x="502" y="229"/>
                </a:cubicBezTo>
                <a:cubicBezTo>
                  <a:pt x="522" y="177"/>
                  <a:pt x="526" y="118"/>
                  <a:pt x="516" y="63"/>
                </a:cubicBezTo>
                <a:cubicBezTo>
                  <a:pt x="504" y="24"/>
                  <a:pt x="469" y="0"/>
                  <a:pt x="43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5" name="Google Shape;4395;p51"/>
          <p:cNvSpPr/>
          <p:nvPr/>
        </p:nvSpPr>
        <p:spPr>
          <a:xfrm>
            <a:off x="10185974" y="5709680"/>
            <a:ext cx="161653" cy="255440"/>
          </a:xfrm>
          <a:custGeom>
            <a:avLst/>
            <a:gdLst/>
            <a:ahLst/>
            <a:cxnLst/>
            <a:rect l="l" t="t" r="r" b="b"/>
            <a:pathLst>
              <a:path w="970" h="1533" extrusionOk="0">
                <a:moveTo>
                  <a:pt x="856" y="0"/>
                </a:moveTo>
                <a:cubicBezTo>
                  <a:pt x="836" y="0"/>
                  <a:pt x="816" y="8"/>
                  <a:pt x="801" y="27"/>
                </a:cubicBezTo>
                <a:cubicBezTo>
                  <a:pt x="635" y="231"/>
                  <a:pt x="524" y="483"/>
                  <a:pt x="400" y="715"/>
                </a:cubicBezTo>
                <a:cubicBezTo>
                  <a:pt x="279" y="943"/>
                  <a:pt x="148" y="1185"/>
                  <a:pt x="34" y="1423"/>
                </a:cubicBezTo>
                <a:cubicBezTo>
                  <a:pt x="0" y="1480"/>
                  <a:pt x="47" y="1532"/>
                  <a:pt x="97" y="1532"/>
                </a:cubicBezTo>
                <a:cubicBezTo>
                  <a:pt x="119" y="1532"/>
                  <a:pt x="142" y="1522"/>
                  <a:pt x="158" y="1496"/>
                </a:cubicBezTo>
                <a:cubicBezTo>
                  <a:pt x="300" y="1271"/>
                  <a:pt x="435" y="1043"/>
                  <a:pt x="569" y="815"/>
                </a:cubicBezTo>
                <a:cubicBezTo>
                  <a:pt x="635" y="701"/>
                  <a:pt x="701" y="587"/>
                  <a:pt x="766" y="476"/>
                </a:cubicBezTo>
                <a:cubicBezTo>
                  <a:pt x="839" y="362"/>
                  <a:pt x="898" y="241"/>
                  <a:pt x="950" y="113"/>
                </a:cubicBezTo>
                <a:cubicBezTo>
                  <a:pt x="970" y="58"/>
                  <a:pt x="911" y="0"/>
                  <a:pt x="85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6" name="Google Shape;4396;p51"/>
          <p:cNvSpPr/>
          <p:nvPr/>
        </p:nvSpPr>
        <p:spPr>
          <a:xfrm>
            <a:off x="4181620" y="12197123"/>
            <a:ext cx="99325" cy="217947"/>
          </a:xfrm>
          <a:custGeom>
            <a:avLst/>
            <a:gdLst/>
            <a:ahLst/>
            <a:cxnLst/>
            <a:rect l="l" t="t" r="r" b="b"/>
            <a:pathLst>
              <a:path w="596" h="1308" extrusionOk="0">
                <a:moveTo>
                  <a:pt x="100" y="1"/>
                </a:moveTo>
                <a:cubicBezTo>
                  <a:pt x="50" y="1"/>
                  <a:pt x="0" y="45"/>
                  <a:pt x="11" y="106"/>
                </a:cubicBezTo>
                <a:cubicBezTo>
                  <a:pt x="35" y="206"/>
                  <a:pt x="67" y="306"/>
                  <a:pt x="108" y="403"/>
                </a:cubicBezTo>
                <a:cubicBezTo>
                  <a:pt x="139" y="493"/>
                  <a:pt x="174" y="586"/>
                  <a:pt x="208" y="676"/>
                </a:cubicBezTo>
                <a:lnTo>
                  <a:pt x="419" y="1243"/>
                </a:lnTo>
                <a:cubicBezTo>
                  <a:pt x="428" y="1282"/>
                  <a:pt x="465" y="1307"/>
                  <a:pt x="504" y="1307"/>
                </a:cubicBezTo>
                <a:cubicBezTo>
                  <a:pt x="510" y="1307"/>
                  <a:pt x="516" y="1307"/>
                  <a:pt x="523" y="1305"/>
                </a:cubicBezTo>
                <a:cubicBezTo>
                  <a:pt x="568" y="1295"/>
                  <a:pt x="595" y="1247"/>
                  <a:pt x="585" y="1202"/>
                </a:cubicBezTo>
                <a:lnTo>
                  <a:pt x="385" y="621"/>
                </a:lnTo>
                <a:cubicBezTo>
                  <a:pt x="353" y="524"/>
                  <a:pt x="319" y="431"/>
                  <a:pt x="284" y="338"/>
                </a:cubicBezTo>
                <a:cubicBezTo>
                  <a:pt x="253" y="237"/>
                  <a:pt x="215" y="137"/>
                  <a:pt x="170" y="44"/>
                </a:cubicBezTo>
                <a:cubicBezTo>
                  <a:pt x="153" y="14"/>
                  <a:pt x="127" y="1"/>
                  <a:pt x="10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7" name="Google Shape;4397;p51"/>
          <p:cNvSpPr/>
          <p:nvPr/>
        </p:nvSpPr>
        <p:spPr>
          <a:xfrm>
            <a:off x="4311279" y="12067489"/>
            <a:ext cx="62829" cy="282600"/>
          </a:xfrm>
          <a:custGeom>
            <a:avLst/>
            <a:gdLst/>
            <a:ahLst/>
            <a:cxnLst/>
            <a:rect l="l" t="t" r="r" b="b"/>
            <a:pathLst>
              <a:path w="377" h="1696" extrusionOk="0">
                <a:moveTo>
                  <a:pt x="102" y="0"/>
                </a:moveTo>
                <a:cubicBezTo>
                  <a:pt x="51" y="0"/>
                  <a:pt x="1" y="34"/>
                  <a:pt x="1" y="96"/>
                </a:cubicBezTo>
                <a:cubicBezTo>
                  <a:pt x="11" y="224"/>
                  <a:pt x="25" y="355"/>
                  <a:pt x="52" y="480"/>
                </a:cubicBezTo>
                <a:lnTo>
                  <a:pt x="115" y="870"/>
                </a:lnTo>
                <a:cubicBezTo>
                  <a:pt x="156" y="1129"/>
                  <a:pt x="198" y="1389"/>
                  <a:pt x="242" y="1648"/>
                </a:cubicBezTo>
                <a:cubicBezTo>
                  <a:pt x="247" y="1680"/>
                  <a:pt x="275" y="1696"/>
                  <a:pt x="304" y="1696"/>
                </a:cubicBezTo>
                <a:cubicBezTo>
                  <a:pt x="340" y="1696"/>
                  <a:pt x="376" y="1672"/>
                  <a:pt x="370" y="1631"/>
                </a:cubicBezTo>
                <a:lnTo>
                  <a:pt x="374" y="1631"/>
                </a:lnTo>
                <a:lnTo>
                  <a:pt x="291" y="849"/>
                </a:lnTo>
                <a:lnTo>
                  <a:pt x="249" y="459"/>
                </a:lnTo>
                <a:cubicBezTo>
                  <a:pt x="242" y="328"/>
                  <a:pt x="225" y="200"/>
                  <a:pt x="198" y="72"/>
                </a:cubicBezTo>
                <a:cubicBezTo>
                  <a:pt x="185" y="23"/>
                  <a:pt x="143" y="0"/>
                  <a:pt x="10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8" name="Google Shape;4398;p51"/>
          <p:cNvSpPr/>
          <p:nvPr/>
        </p:nvSpPr>
        <p:spPr>
          <a:xfrm>
            <a:off x="2266607" y="5210468"/>
            <a:ext cx="76493" cy="175624"/>
          </a:xfrm>
          <a:custGeom>
            <a:avLst/>
            <a:gdLst/>
            <a:ahLst/>
            <a:cxnLst/>
            <a:rect l="l" t="t" r="r" b="b"/>
            <a:pathLst>
              <a:path w="459" h="1054" extrusionOk="0">
                <a:moveTo>
                  <a:pt x="45" y="1"/>
                </a:moveTo>
                <a:cubicBezTo>
                  <a:pt x="22" y="1"/>
                  <a:pt x="0" y="19"/>
                  <a:pt x="0" y="47"/>
                </a:cubicBezTo>
                <a:cubicBezTo>
                  <a:pt x="7" y="130"/>
                  <a:pt x="48" y="213"/>
                  <a:pt x="80" y="289"/>
                </a:cubicBezTo>
                <a:cubicBezTo>
                  <a:pt x="111" y="365"/>
                  <a:pt x="145" y="455"/>
                  <a:pt x="180" y="538"/>
                </a:cubicBezTo>
                <a:cubicBezTo>
                  <a:pt x="245" y="704"/>
                  <a:pt x="315" y="870"/>
                  <a:pt x="380" y="1035"/>
                </a:cubicBezTo>
                <a:cubicBezTo>
                  <a:pt x="386" y="1048"/>
                  <a:pt x="397" y="1054"/>
                  <a:pt x="409" y="1054"/>
                </a:cubicBezTo>
                <a:cubicBezTo>
                  <a:pt x="433" y="1054"/>
                  <a:pt x="459" y="1033"/>
                  <a:pt x="449" y="1008"/>
                </a:cubicBezTo>
                <a:lnTo>
                  <a:pt x="270" y="503"/>
                </a:lnTo>
                <a:cubicBezTo>
                  <a:pt x="239" y="417"/>
                  <a:pt x="211" y="334"/>
                  <a:pt x="180" y="251"/>
                </a:cubicBezTo>
                <a:cubicBezTo>
                  <a:pt x="149" y="165"/>
                  <a:pt x="131" y="82"/>
                  <a:pt x="80" y="16"/>
                </a:cubicBezTo>
                <a:cubicBezTo>
                  <a:pt x="69" y="6"/>
                  <a:pt x="57" y="1"/>
                  <a:pt x="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99" name="Google Shape;4399;p51"/>
          <p:cNvSpPr/>
          <p:nvPr/>
        </p:nvSpPr>
        <p:spPr>
          <a:xfrm>
            <a:off x="2350601" y="5173976"/>
            <a:ext cx="32499" cy="186288"/>
          </a:xfrm>
          <a:custGeom>
            <a:avLst/>
            <a:gdLst/>
            <a:ahLst/>
            <a:cxnLst/>
            <a:rect l="l" t="t" r="r" b="b"/>
            <a:pathLst>
              <a:path w="195" h="1118" extrusionOk="0">
                <a:moveTo>
                  <a:pt x="52" y="1"/>
                </a:moveTo>
                <a:cubicBezTo>
                  <a:pt x="33" y="1"/>
                  <a:pt x="15" y="13"/>
                  <a:pt x="11" y="34"/>
                </a:cubicBezTo>
                <a:cubicBezTo>
                  <a:pt x="1" y="72"/>
                  <a:pt x="4" y="114"/>
                  <a:pt x="18" y="155"/>
                </a:cubicBezTo>
                <a:cubicBezTo>
                  <a:pt x="28" y="197"/>
                  <a:pt x="39" y="245"/>
                  <a:pt x="46" y="290"/>
                </a:cubicBezTo>
                <a:cubicBezTo>
                  <a:pt x="59" y="377"/>
                  <a:pt x="73" y="463"/>
                  <a:pt x="80" y="549"/>
                </a:cubicBezTo>
                <a:cubicBezTo>
                  <a:pt x="97" y="726"/>
                  <a:pt x="104" y="905"/>
                  <a:pt x="97" y="1082"/>
                </a:cubicBezTo>
                <a:cubicBezTo>
                  <a:pt x="97" y="1106"/>
                  <a:pt x="116" y="1118"/>
                  <a:pt x="134" y="1118"/>
                </a:cubicBezTo>
                <a:cubicBezTo>
                  <a:pt x="153" y="1118"/>
                  <a:pt x="172" y="1106"/>
                  <a:pt x="174" y="1082"/>
                </a:cubicBezTo>
                <a:lnTo>
                  <a:pt x="174" y="1085"/>
                </a:lnTo>
                <a:cubicBezTo>
                  <a:pt x="191" y="902"/>
                  <a:pt x="194" y="715"/>
                  <a:pt x="180" y="532"/>
                </a:cubicBezTo>
                <a:cubicBezTo>
                  <a:pt x="174" y="442"/>
                  <a:pt x="163" y="352"/>
                  <a:pt x="149" y="263"/>
                </a:cubicBezTo>
                <a:cubicBezTo>
                  <a:pt x="139" y="187"/>
                  <a:pt x="135" y="72"/>
                  <a:pt x="84" y="14"/>
                </a:cubicBezTo>
                <a:cubicBezTo>
                  <a:pt x="75" y="5"/>
                  <a:pt x="63" y="1"/>
                  <a:pt x="5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00" name="Google Shape;4400;p51"/>
          <p:cNvSpPr/>
          <p:nvPr/>
        </p:nvSpPr>
        <p:spPr>
          <a:xfrm>
            <a:off x="7814497" y="5563217"/>
            <a:ext cx="50163" cy="130136"/>
          </a:xfrm>
          <a:custGeom>
            <a:avLst/>
            <a:gdLst/>
            <a:ahLst/>
            <a:cxnLst/>
            <a:rect l="l" t="t" r="r" b="b"/>
            <a:pathLst>
              <a:path w="301" h="781" extrusionOk="0">
                <a:moveTo>
                  <a:pt x="66" y="1"/>
                </a:moveTo>
                <a:cubicBezTo>
                  <a:pt x="41" y="1"/>
                  <a:pt x="16" y="16"/>
                  <a:pt x="7" y="42"/>
                </a:cubicBezTo>
                <a:cubicBezTo>
                  <a:pt x="0" y="62"/>
                  <a:pt x="0" y="83"/>
                  <a:pt x="0" y="104"/>
                </a:cubicBezTo>
                <a:cubicBezTo>
                  <a:pt x="3" y="118"/>
                  <a:pt x="7" y="128"/>
                  <a:pt x="10" y="142"/>
                </a:cubicBezTo>
                <a:cubicBezTo>
                  <a:pt x="17" y="173"/>
                  <a:pt x="28" y="204"/>
                  <a:pt x="38" y="235"/>
                </a:cubicBezTo>
                <a:cubicBezTo>
                  <a:pt x="55" y="294"/>
                  <a:pt x="73" y="349"/>
                  <a:pt x="90" y="408"/>
                </a:cubicBezTo>
                <a:cubicBezTo>
                  <a:pt x="107" y="467"/>
                  <a:pt x="128" y="522"/>
                  <a:pt x="145" y="581"/>
                </a:cubicBezTo>
                <a:cubicBezTo>
                  <a:pt x="156" y="609"/>
                  <a:pt x="166" y="640"/>
                  <a:pt x="176" y="671"/>
                </a:cubicBezTo>
                <a:cubicBezTo>
                  <a:pt x="183" y="685"/>
                  <a:pt x="187" y="698"/>
                  <a:pt x="194" y="709"/>
                </a:cubicBezTo>
                <a:cubicBezTo>
                  <a:pt x="200" y="723"/>
                  <a:pt x="214" y="743"/>
                  <a:pt x="221" y="761"/>
                </a:cubicBezTo>
                <a:cubicBezTo>
                  <a:pt x="229" y="774"/>
                  <a:pt x="243" y="780"/>
                  <a:pt x="256" y="780"/>
                </a:cubicBezTo>
                <a:cubicBezTo>
                  <a:pt x="277" y="780"/>
                  <a:pt x="299" y="765"/>
                  <a:pt x="301" y="740"/>
                </a:cubicBezTo>
                <a:cubicBezTo>
                  <a:pt x="297" y="719"/>
                  <a:pt x="301" y="702"/>
                  <a:pt x="297" y="681"/>
                </a:cubicBezTo>
                <a:cubicBezTo>
                  <a:pt x="294" y="664"/>
                  <a:pt x="294" y="653"/>
                  <a:pt x="290" y="640"/>
                </a:cubicBezTo>
                <a:cubicBezTo>
                  <a:pt x="283" y="609"/>
                  <a:pt x="277" y="577"/>
                  <a:pt x="270" y="546"/>
                </a:cubicBezTo>
                <a:cubicBezTo>
                  <a:pt x="256" y="488"/>
                  <a:pt x="242" y="429"/>
                  <a:pt x="225" y="374"/>
                </a:cubicBezTo>
                <a:lnTo>
                  <a:pt x="183" y="201"/>
                </a:lnTo>
                <a:cubicBezTo>
                  <a:pt x="176" y="170"/>
                  <a:pt x="166" y="139"/>
                  <a:pt x="156" y="107"/>
                </a:cubicBezTo>
                <a:cubicBezTo>
                  <a:pt x="152" y="94"/>
                  <a:pt x="149" y="80"/>
                  <a:pt x="142" y="66"/>
                </a:cubicBezTo>
                <a:cubicBezTo>
                  <a:pt x="135" y="49"/>
                  <a:pt x="121" y="31"/>
                  <a:pt x="107" y="18"/>
                </a:cubicBezTo>
                <a:cubicBezTo>
                  <a:pt x="96" y="6"/>
                  <a:pt x="81" y="1"/>
                  <a:pt x="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01" name="Google Shape;4401;p51"/>
          <p:cNvSpPr/>
          <p:nvPr/>
        </p:nvSpPr>
        <p:spPr>
          <a:xfrm>
            <a:off x="7900155" y="5563217"/>
            <a:ext cx="36496" cy="107640"/>
          </a:xfrm>
          <a:custGeom>
            <a:avLst/>
            <a:gdLst/>
            <a:ahLst/>
            <a:cxnLst/>
            <a:rect l="l" t="t" r="r" b="b"/>
            <a:pathLst>
              <a:path w="219" h="646" extrusionOk="0">
                <a:moveTo>
                  <a:pt x="80" y="0"/>
                </a:moveTo>
                <a:cubicBezTo>
                  <a:pt x="65" y="0"/>
                  <a:pt x="51" y="6"/>
                  <a:pt x="39" y="18"/>
                </a:cubicBezTo>
                <a:cubicBezTo>
                  <a:pt x="1" y="59"/>
                  <a:pt x="4" y="125"/>
                  <a:pt x="4" y="180"/>
                </a:cubicBezTo>
                <a:cubicBezTo>
                  <a:pt x="4" y="332"/>
                  <a:pt x="39" y="481"/>
                  <a:pt x="101" y="615"/>
                </a:cubicBezTo>
                <a:cubicBezTo>
                  <a:pt x="113" y="635"/>
                  <a:pt x="134" y="646"/>
                  <a:pt x="155" y="646"/>
                </a:cubicBezTo>
                <a:cubicBezTo>
                  <a:pt x="164" y="646"/>
                  <a:pt x="172" y="644"/>
                  <a:pt x="181" y="640"/>
                </a:cubicBezTo>
                <a:cubicBezTo>
                  <a:pt x="208" y="622"/>
                  <a:pt x="219" y="588"/>
                  <a:pt x="205" y="560"/>
                </a:cubicBezTo>
                <a:cubicBezTo>
                  <a:pt x="170" y="481"/>
                  <a:pt x="150" y="398"/>
                  <a:pt x="139" y="311"/>
                </a:cubicBezTo>
                <a:cubicBezTo>
                  <a:pt x="136" y="266"/>
                  <a:pt x="132" y="221"/>
                  <a:pt x="136" y="177"/>
                </a:cubicBezTo>
                <a:cubicBezTo>
                  <a:pt x="136" y="128"/>
                  <a:pt x="153" y="76"/>
                  <a:pt x="132" y="31"/>
                </a:cubicBezTo>
                <a:cubicBezTo>
                  <a:pt x="120" y="11"/>
                  <a:pt x="100" y="0"/>
                  <a:pt x="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402" name="Google Shape;4402;p51"/>
          <p:cNvGrpSpPr/>
          <p:nvPr/>
        </p:nvGrpSpPr>
        <p:grpSpPr>
          <a:xfrm>
            <a:off x="2516587" y="3962101"/>
            <a:ext cx="1601872" cy="1482144"/>
            <a:chOff x="943720" y="1485788"/>
            <a:chExt cx="600702" cy="555804"/>
          </a:xfrm>
        </p:grpSpPr>
        <p:sp>
          <p:nvSpPr>
            <p:cNvPr id="4403" name="Google Shape;4403;p51"/>
            <p:cNvSpPr/>
            <p:nvPr/>
          </p:nvSpPr>
          <p:spPr>
            <a:xfrm>
              <a:off x="943720" y="1485788"/>
              <a:ext cx="600702" cy="378472"/>
            </a:xfrm>
            <a:custGeom>
              <a:avLst/>
              <a:gdLst/>
              <a:ahLst/>
              <a:cxnLst/>
              <a:rect l="l" t="t" r="r" b="b"/>
              <a:pathLst>
                <a:path w="9612" h="6057" extrusionOk="0">
                  <a:moveTo>
                    <a:pt x="5232" y="0"/>
                  </a:moveTo>
                  <a:cubicBezTo>
                    <a:pt x="4966" y="0"/>
                    <a:pt x="4701" y="209"/>
                    <a:pt x="4583" y="530"/>
                  </a:cubicBezTo>
                  <a:lnTo>
                    <a:pt x="4580" y="537"/>
                  </a:lnTo>
                  <a:cubicBezTo>
                    <a:pt x="4478" y="384"/>
                    <a:pt x="4326" y="291"/>
                    <a:pt x="4174" y="291"/>
                  </a:cubicBezTo>
                  <a:cubicBezTo>
                    <a:pt x="4145" y="291"/>
                    <a:pt x="4115" y="294"/>
                    <a:pt x="4085" y="302"/>
                  </a:cubicBezTo>
                  <a:cubicBezTo>
                    <a:pt x="3892" y="347"/>
                    <a:pt x="3726" y="554"/>
                    <a:pt x="3671" y="810"/>
                  </a:cubicBezTo>
                  <a:cubicBezTo>
                    <a:pt x="3590" y="756"/>
                    <a:pt x="3501" y="731"/>
                    <a:pt x="3411" y="731"/>
                  </a:cubicBezTo>
                  <a:cubicBezTo>
                    <a:pt x="3191" y="731"/>
                    <a:pt x="2969" y="884"/>
                    <a:pt x="2858" y="1142"/>
                  </a:cubicBezTo>
                  <a:cubicBezTo>
                    <a:pt x="2797" y="829"/>
                    <a:pt x="2553" y="688"/>
                    <a:pt x="2302" y="688"/>
                  </a:cubicBezTo>
                  <a:cubicBezTo>
                    <a:pt x="2201" y="688"/>
                    <a:pt x="2099" y="711"/>
                    <a:pt x="2008" y="755"/>
                  </a:cubicBezTo>
                  <a:cubicBezTo>
                    <a:pt x="1452" y="1017"/>
                    <a:pt x="1058" y="1878"/>
                    <a:pt x="1237" y="2631"/>
                  </a:cubicBezTo>
                  <a:cubicBezTo>
                    <a:pt x="1013" y="2690"/>
                    <a:pt x="774" y="2763"/>
                    <a:pt x="615" y="2984"/>
                  </a:cubicBezTo>
                  <a:cubicBezTo>
                    <a:pt x="456" y="3205"/>
                    <a:pt x="432" y="3627"/>
                    <a:pt x="629" y="3786"/>
                  </a:cubicBezTo>
                  <a:cubicBezTo>
                    <a:pt x="225" y="3799"/>
                    <a:pt x="0" y="4487"/>
                    <a:pt x="114" y="5006"/>
                  </a:cubicBezTo>
                  <a:cubicBezTo>
                    <a:pt x="194" y="5372"/>
                    <a:pt x="415" y="5700"/>
                    <a:pt x="695" y="5759"/>
                  </a:cubicBezTo>
                  <a:cubicBezTo>
                    <a:pt x="718" y="5764"/>
                    <a:pt x="741" y="5766"/>
                    <a:pt x="764" y="5766"/>
                  </a:cubicBezTo>
                  <a:cubicBezTo>
                    <a:pt x="1024" y="5766"/>
                    <a:pt x="1289" y="5490"/>
                    <a:pt x="1289" y="5140"/>
                  </a:cubicBezTo>
                  <a:cubicBezTo>
                    <a:pt x="1354" y="5153"/>
                    <a:pt x="1419" y="5158"/>
                    <a:pt x="1484" y="5158"/>
                  </a:cubicBezTo>
                  <a:cubicBezTo>
                    <a:pt x="1642" y="5158"/>
                    <a:pt x="1799" y="5124"/>
                    <a:pt x="1946" y="5057"/>
                  </a:cubicBezTo>
                  <a:cubicBezTo>
                    <a:pt x="1956" y="5275"/>
                    <a:pt x="2057" y="5493"/>
                    <a:pt x="2212" y="5562"/>
                  </a:cubicBezTo>
                  <a:cubicBezTo>
                    <a:pt x="2258" y="5582"/>
                    <a:pt x="2304" y="5591"/>
                    <a:pt x="2350" y="5591"/>
                  </a:cubicBezTo>
                  <a:cubicBezTo>
                    <a:pt x="2581" y="5591"/>
                    <a:pt x="2810" y="5362"/>
                    <a:pt x="2914" y="5071"/>
                  </a:cubicBezTo>
                  <a:cubicBezTo>
                    <a:pt x="3016" y="5391"/>
                    <a:pt x="3269" y="5618"/>
                    <a:pt x="3531" y="5618"/>
                  </a:cubicBezTo>
                  <a:cubicBezTo>
                    <a:pt x="3535" y="5618"/>
                    <a:pt x="3539" y="5617"/>
                    <a:pt x="3543" y="5617"/>
                  </a:cubicBezTo>
                  <a:cubicBezTo>
                    <a:pt x="3805" y="5614"/>
                    <a:pt x="4061" y="5375"/>
                    <a:pt x="4154" y="5044"/>
                  </a:cubicBezTo>
                  <a:cubicBezTo>
                    <a:pt x="4311" y="5254"/>
                    <a:pt x="4527" y="5354"/>
                    <a:pt x="4745" y="5354"/>
                  </a:cubicBezTo>
                  <a:cubicBezTo>
                    <a:pt x="5067" y="5354"/>
                    <a:pt x="5393" y="5138"/>
                    <a:pt x="5537" y="4746"/>
                  </a:cubicBezTo>
                  <a:cubicBezTo>
                    <a:pt x="5700" y="5241"/>
                    <a:pt x="6106" y="5524"/>
                    <a:pt x="6503" y="5524"/>
                  </a:cubicBezTo>
                  <a:cubicBezTo>
                    <a:pt x="6736" y="5524"/>
                    <a:pt x="6965" y="5426"/>
                    <a:pt x="7141" y="5216"/>
                  </a:cubicBezTo>
                  <a:cubicBezTo>
                    <a:pt x="7227" y="5690"/>
                    <a:pt x="7573" y="6053"/>
                    <a:pt x="7935" y="6056"/>
                  </a:cubicBezTo>
                  <a:cubicBezTo>
                    <a:pt x="8298" y="6056"/>
                    <a:pt x="8644" y="5697"/>
                    <a:pt x="8734" y="5223"/>
                  </a:cubicBezTo>
                  <a:cubicBezTo>
                    <a:pt x="8736" y="5223"/>
                    <a:pt x="8738" y="5223"/>
                    <a:pt x="8740" y="5223"/>
                  </a:cubicBezTo>
                  <a:cubicBezTo>
                    <a:pt x="9259" y="5223"/>
                    <a:pt x="9611" y="4364"/>
                    <a:pt x="9449" y="3699"/>
                  </a:cubicBezTo>
                  <a:cubicBezTo>
                    <a:pt x="9314" y="3105"/>
                    <a:pt x="8858" y="2635"/>
                    <a:pt x="8267" y="2486"/>
                  </a:cubicBezTo>
                  <a:cubicBezTo>
                    <a:pt x="8181" y="1864"/>
                    <a:pt x="7752" y="1356"/>
                    <a:pt x="7282" y="1318"/>
                  </a:cubicBezTo>
                  <a:cubicBezTo>
                    <a:pt x="7168" y="1311"/>
                    <a:pt x="7044" y="1321"/>
                    <a:pt x="6947" y="1242"/>
                  </a:cubicBezTo>
                  <a:cubicBezTo>
                    <a:pt x="6840" y="1145"/>
                    <a:pt x="6798" y="958"/>
                    <a:pt x="6722" y="817"/>
                  </a:cubicBezTo>
                  <a:cubicBezTo>
                    <a:pt x="6628" y="643"/>
                    <a:pt x="6469" y="554"/>
                    <a:pt x="6311" y="554"/>
                  </a:cubicBezTo>
                  <a:cubicBezTo>
                    <a:pt x="6167" y="554"/>
                    <a:pt x="6023" y="627"/>
                    <a:pt x="5927" y="775"/>
                  </a:cubicBezTo>
                  <a:cubicBezTo>
                    <a:pt x="5869" y="381"/>
                    <a:pt x="5613" y="60"/>
                    <a:pt x="5319" y="8"/>
                  </a:cubicBezTo>
                  <a:cubicBezTo>
                    <a:pt x="5290" y="3"/>
                    <a:pt x="5261" y="0"/>
                    <a:pt x="52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1"/>
            <p:cNvSpPr/>
            <p:nvPr/>
          </p:nvSpPr>
          <p:spPr>
            <a:xfrm>
              <a:off x="1100082" y="1595636"/>
              <a:ext cx="285915" cy="340981"/>
            </a:xfrm>
            <a:custGeom>
              <a:avLst/>
              <a:gdLst/>
              <a:ahLst/>
              <a:cxnLst/>
              <a:rect l="l" t="t" r="r" b="b"/>
              <a:pathLst>
                <a:path w="4575" h="5457" extrusionOk="0">
                  <a:moveTo>
                    <a:pt x="2888" y="1"/>
                  </a:moveTo>
                  <a:cubicBezTo>
                    <a:pt x="2847" y="1"/>
                    <a:pt x="2805" y="21"/>
                    <a:pt x="2786" y="68"/>
                  </a:cubicBezTo>
                  <a:cubicBezTo>
                    <a:pt x="2679" y="324"/>
                    <a:pt x="2655" y="586"/>
                    <a:pt x="2648" y="859"/>
                  </a:cubicBezTo>
                  <a:cubicBezTo>
                    <a:pt x="2613" y="787"/>
                    <a:pt x="2582" y="714"/>
                    <a:pt x="2554" y="638"/>
                  </a:cubicBezTo>
                  <a:cubicBezTo>
                    <a:pt x="2520" y="538"/>
                    <a:pt x="2496" y="427"/>
                    <a:pt x="2454" y="331"/>
                  </a:cubicBezTo>
                  <a:cubicBezTo>
                    <a:pt x="2450" y="324"/>
                    <a:pt x="2444" y="321"/>
                    <a:pt x="2439" y="321"/>
                  </a:cubicBezTo>
                  <a:cubicBezTo>
                    <a:pt x="2431" y="321"/>
                    <a:pt x="2423" y="327"/>
                    <a:pt x="2423" y="338"/>
                  </a:cubicBezTo>
                  <a:cubicBezTo>
                    <a:pt x="2437" y="569"/>
                    <a:pt x="2541" y="832"/>
                    <a:pt x="2641" y="1046"/>
                  </a:cubicBezTo>
                  <a:cubicBezTo>
                    <a:pt x="2637" y="1371"/>
                    <a:pt x="2575" y="1696"/>
                    <a:pt x="2454" y="2003"/>
                  </a:cubicBezTo>
                  <a:cubicBezTo>
                    <a:pt x="2437" y="2007"/>
                    <a:pt x="2420" y="2010"/>
                    <a:pt x="2402" y="2014"/>
                  </a:cubicBezTo>
                  <a:lnTo>
                    <a:pt x="2399" y="2014"/>
                  </a:lnTo>
                  <a:cubicBezTo>
                    <a:pt x="2261" y="1872"/>
                    <a:pt x="2119" y="1737"/>
                    <a:pt x="2008" y="1564"/>
                  </a:cubicBezTo>
                  <a:cubicBezTo>
                    <a:pt x="1874" y="1343"/>
                    <a:pt x="1825" y="1108"/>
                    <a:pt x="1742" y="870"/>
                  </a:cubicBezTo>
                  <a:cubicBezTo>
                    <a:pt x="1738" y="855"/>
                    <a:pt x="1725" y="848"/>
                    <a:pt x="1714" y="848"/>
                  </a:cubicBezTo>
                  <a:cubicBezTo>
                    <a:pt x="1700" y="848"/>
                    <a:pt x="1687" y="858"/>
                    <a:pt x="1687" y="877"/>
                  </a:cubicBezTo>
                  <a:cubicBezTo>
                    <a:pt x="1680" y="1067"/>
                    <a:pt x="1718" y="1257"/>
                    <a:pt x="1791" y="1433"/>
                  </a:cubicBezTo>
                  <a:cubicBezTo>
                    <a:pt x="1590" y="1340"/>
                    <a:pt x="1466" y="1112"/>
                    <a:pt x="1307" y="967"/>
                  </a:cubicBezTo>
                  <a:cubicBezTo>
                    <a:pt x="1302" y="963"/>
                    <a:pt x="1296" y="962"/>
                    <a:pt x="1290" y="962"/>
                  </a:cubicBezTo>
                  <a:cubicBezTo>
                    <a:pt x="1273" y="962"/>
                    <a:pt x="1258" y="976"/>
                    <a:pt x="1269" y="994"/>
                  </a:cubicBezTo>
                  <a:cubicBezTo>
                    <a:pt x="1359" y="1132"/>
                    <a:pt x="1459" y="1260"/>
                    <a:pt x="1569" y="1385"/>
                  </a:cubicBezTo>
                  <a:cubicBezTo>
                    <a:pt x="1639" y="1475"/>
                    <a:pt x="1735" y="1537"/>
                    <a:pt x="1846" y="1564"/>
                  </a:cubicBezTo>
                  <a:cubicBezTo>
                    <a:pt x="1970" y="1827"/>
                    <a:pt x="2157" y="2066"/>
                    <a:pt x="2368" y="2200"/>
                  </a:cubicBezTo>
                  <a:cubicBezTo>
                    <a:pt x="2223" y="2515"/>
                    <a:pt x="2050" y="2874"/>
                    <a:pt x="2060" y="3223"/>
                  </a:cubicBezTo>
                  <a:cubicBezTo>
                    <a:pt x="1967" y="3058"/>
                    <a:pt x="1836" y="2912"/>
                    <a:pt x="1680" y="2802"/>
                  </a:cubicBezTo>
                  <a:cubicBezTo>
                    <a:pt x="1684" y="2708"/>
                    <a:pt x="1680" y="2612"/>
                    <a:pt x="1670" y="2518"/>
                  </a:cubicBezTo>
                  <a:cubicBezTo>
                    <a:pt x="1666" y="2377"/>
                    <a:pt x="1659" y="2235"/>
                    <a:pt x="1649" y="2097"/>
                  </a:cubicBezTo>
                  <a:cubicBezTo>
                    <a:pt x="1649" y="2073"/>
                    <a:pt x="1631" y="2060"/>
                    <a:pt x="1613" y="2060"/>
                  </a:cubicBezTo>
                  <a:cubicBezTo>
                    <a:pt x="1595" y="2060"/>
                    <a:pt x="1578" y="2073"/>
                    <a:pt x="1580" y="2097"/>
                  </a:cubicBezTo>
                  <a:cubicBezTo>
                    <a:pt x="1566" y="2245"/>
                    <a:pt x="1559" y="2397"/>
                    <a:pt x="1556" y="2550"/>
                  </a:cubicBezTo>
                  <a:cubicBezTo>
                    <a:pt x="1556" y="2601"/>
                    <a:pt x="1549" y="2657"/>
                    <a:pt x="1545" y="2708"/>
                  </a:cubicBezTo>
                  <a:cubicBezTo>
                    <a:pt x="1428" y="2626"/>
                    <a:pt x="1307" y="2546"/>
                    <a:pt x="1182" y="2467"/>
                  </a:cubicBezTo>
                  <a:cubicBezTo>
                    <a:pt x="1162" y="2449"/>
                    <a:pt x="1137" y="2432"/>
                    <a:pt x="1113" y="2415"/>
                  </a:cubicBezTo>
                  <a:cubicBezTo>
                    <a:pt x="1134" y="2404"/>
                    <a:pt x="1151" y="2384"/>
                    <a:pt x="1151" y="2359"/>
                  </a:cubicBezTo>
                  <a:cubicBezTo>
                    <a:pt x="1158" y="2142"/>
                    <a:pt x="1151" y="1948"/>
                    <a:pt x="1065" y="1748"/>
                  </a:cubicBezTo>
                  <a:cubicBezTo>
                    <a:pt x="1059" y="1737"/>
                    <a:pt x="1049" y="1732"/>
                    <a:pt x="1040" y="1732"/>
                  </a:cubicBezTo>
                  <a:cubicBezTo>
                    <a:pt x="1023" y="1732"/>
                    <a:pt x="1005" y="1748"/>
                    <a:pt x="1010" y="1768"/>
                  </a:cubicBezTo>
                  <a:cubicBezTo>
                    <a:pt x="1048" y="1955"/>
                    <a:pt x="1072" y="2156"/>
                    <a:pt x="1020" y="2339"/>
                  </a:cubicBezTo>
                  <a:cubicBezTo>
                    <a:pt x="1020" y="2342"/>
                    <a:pt x="1020" y="2346"/>
                    <a:pt x="1020" y="2349"/>
                  </a:cubicBezTo>
                  <a:cubicBezTo>
                    <a:pt x="985" y="2325"/>
                    <a:pt x="951" y="2304"/>
                    <a:pt x="916" y="2280"/>
                  </a:cubicBezTo>
                  <a:cubicBezTo>
                    <a:pt x="553" y="2066"/>
                    <a:pt x="118" y="1889"/>
                    <a:pt x="73" y="1402"/>
                  </a:cubicBezTo>
                  <a:cubicBezTo>
                    <a:pt x="73" y="1387"/>
                    <a:pt x="61" y="1379"/>
                    <a:pt x="49" y="1379"/>
                  </a:cubicBezTo>
                  <a:cubicBezTo>
                    <a:pt x="37" y="1379"/>
                    <a:pt x="25" y="1387"/>
                    <a:pt x="25" y="1402"/>
                  </a:cubicBezTo>
                  <a:cubicBezTo>
                    <a:pt x="0" y="1858"/>
                    <a:pt x="367" y="2086"/>
                    <a:pt x="712" y="2294"/>
                  </a:cubicBezTo>
                  <a:cubicBezTo>
                    <a:pt x="861" y="2397"/>
                    <a:pt x="1010" y="2501"/>
                    <a:pt x="1162" y="2601"/>
                  </a:cubicBezTo>
                  <a:cubicBezTo>
                    <a:pt x="1400" y="2802"/>
                    <a:pt x="1597" y="3051"/>
                    <a:pt x="1742" y="3327"/>
                  </a:cubicBezTo>
                  <a:lnTo>
                    <a:pt x="1718" y="3320"/>
                  </a:lnTo>
                  <a:cubicBezTo>
                    <a:pt x="1455" y="3251"/>
                    <a:pt x="1248" y="3120"/>
                    <a:pt x="1016" y="2999"/>
                  </a:cubicBezTo>
                  <a:cubicBezTo>
                    <a:pt x="823" y="2833"/>
                    <a:pt x="678" y="2636"/>
                    <a:pt x="519" y="2422"/>
                  </a:cubicBezTo>
                  <a:cubicBezTo>
                    <a:pt x="516" y="2418"/>
                    <a:pt x="512" y="2416"/>
                    <a:pt x="507" y="2416"/>
                  </a:cubicBezTo>
                  <a:cubicBezTo>
                    <a:pt x="496" y="2416"/>
                    <a:pt x="483" y="2427"/>
                    <a:pt x="488" y="2442"/>
                  </a:cubicBezTo>
                  <a:cubicBezTo>
                    <a:pt x="574" y="2705"/>
                    <a:pt x="757" y="2950"/>
                    <a:pt x="996" y="3147"/>
                  </a:cubicBezTo>
                  <a:cubicBezTo>
                    <a:pt x="719" y="3123"/>
                    <a:pt x="467" y="3085"/>
                    <a:pt x="204" y="2985"/>
                  </a:cubicBezTo>
                  <a:cubicBezTo>
                    <a:pt x="196" y="2982"/>
                    <a:pt x="189" y="2981"/>
                    <a:pt x="182" y="2981"/>
                  </a:cubicBezTo>
                  <a:cubicBezTo>
                    <a:pt x="123" y="2981"/>
                    <a:pt x="105" y="3078"/>
                    <a:pt x="170" y="3102"/>
                  </a:cubicBezTo>
                  <a:cubicBezTo>
                    <a:pt x="367" y="3181"/>
                    <a:pt x="589" y="3232"/>
                    <a:pt x="807" y="3232"/>
                  </a:cubicBezTo>
                  <a:cubicBezTo>
                    <a:pt x="894" y="3232"/>
                    <a:pt x="981" y="3224"/>
                    <a:pt x="1065" y="3206"/>
                  </a:cubicBezTo>
                  <a:cubicBezTo>
                    <a:pt x="1068" y="3206"/>
                    <a:pt x="1068" y="3206"/>
                    <a:pt x="1072" y="3203"/>
                  </a:cubicBezTo>
                  <a:cubicBezTo>
                    <a:pt x="1293" y="3372"/>
                    <a:pt x="1549" y="3490"/>
                    <a:pt x="1822" y="3545"/>
                  </a:cubicBezTo>
                  <a:lnTo>
                    <a:pt x="1822" y="5342"/>
                  </a:lnTo>
                  <a:cubicBezTo>
                    <a:pt x="1725" y="5356"/>
                    <a:pt x="1628" y="5373"/>
                    <a:pt x="1531" y="5394"/>
                  </a:cubicBezTo>
                  <a:cubicBezTo>
                    <a:pt x="1497" y="5404"/>
                    <a:pt x="1504" y="5453"/>
                    <a:pt x="1538" y="5456"/>
                  </a:cubicBezTo>
                  <a:cubicBezTo>
                    <a:pt x="2008" y="5449"/>
                    <a:pt x="2472" y="5401"/>
                    <a:pt x="2942" y="5401"/>
                  </a:cubicBezTo>
                  <a:cubicBezTo>
                    <a:pt x="3042" y="5401"/>
                    <a:pt x="3045" y="5242"/>
                    <a:pt x="2942" y="5242"/>
                  </a:cubicBezTo>
                  <a:cubicBezTo>
                    <a:pt x="2807" y="5242"/>
                    <a:pt x="2675" y="5249"/>
                    <a:pt x="2541" y="5259"/>
                  </a:cubicBezTo>
                  <a:lnTo>
                    <a:pt x="2541" y="3528"/>
                  </a:lnTo>
                  <a:cubicBezTo>
                    <a:pt x="2617" y="3237"/>
                    <a:pt x="2738" y="2957"/>
                    <a:pt x="2897" y="2698"/>
                  </a:cubicBezTo>
                  <a:cubicBezTo>
                    <a:pt x="3067" y="2760"/>
                    <a:pt x="3246" y="2793"/>
                    <a:pt x="3429" y="2793"/>
                  </a:cubicBezTo>
                  <a:cubicBezTo>
                    <a:pt x="3469" y="2793"/>
                    <a:pt x="3509" y="2791"/>
                    <a:pt x="3550" y="2788"/>
                  </a:cubicBezTo>
                  <a:cubicBezTo>
                    <a:pt x="3694" y="2900"/>
                    <a:pt x="3888" y="2947"/>
                    <a:pt x="4076" y="2947"/>
                  </a:cubicBezTo>
                  <a:cubicBezTo>
                    <a:pt x="4173" y="2947"/>
                    <a:pt x="4269" y="2935"/>
                    <a:pt x="4355" y="2912"/>
                  </a:cubicBezTo>
                  <a:cubicBezTo>
                    <a:pt x="4429" y="2893"/>
                    <a:pt x="4407" y="2790"/>
                    <a:pt x="4340" y="2790"/>
                  </a:cubicBezTo>
                  <a:cubicBezTo>
                    <a:pt x="4335" y="2790"/>
                    <a:pt x="4329" y="2790"/>
                    <a:pt x="4324" y="2791"/>
                  </a:cubicBezTo>
                  <a:cubicBezTo>
                    <a:pt x="4243" y="2812"/>
                    <a:pt x="4161" y="2822"/>
                    <a:pt x="4078" y="2822"/>
                  </a:cubicBezTo>
                  <a:cubicBezTo>
                    <a:pt x="3963" y="2822"/>
                    <a:pt x="3847" y="2802"/>
                    <a:pt x="3736" y="2764"/>
                  </a:cubicBezTo>
                  <a:cubicBezTo>
                    <a:pt x="3913" y="2733"/>
                    <a:pt x="4075" y="2660"/>
                    <a:pt x="4213" y="2550"/>
                  </a:cubicBezTo>
                  <a:cubicBezTo>
                    <a:pt x="4255" y="2508"/>
                    <a:pt x="4223" y="2444"/>
                    <a:pt x="4173" y="2444"/>
                  </a:cubicBezTo>
                  <a:cubicBezTo>
                    <a:pt x="4168" y="2444"/>
                    <a:pt x="4163" y="2445"/>
                    <a:pt x="4158" y="2446"/>
                  </a:cubicBezTo>
                  <a:cubicBezTo>
                    <a:pt x="3961" y="2511"/>
                    <a:pt x="3785" y="2601"/>
                    <a:pt x="3578" y="2636"/>
                  </a:cubicBezTo>
                  <a:cubicBezTo>
                    <a:pt x="3491" y="2649"/>
                    <a:pt x="3403" y="2655"/>
                    <a:pt x="3316" y="2655"/>
                  </a:cubicBezTo>
                  <a:cubicBezTo>
                    <a:pt x="3198" y="2655"/>
                    <a:pt x="3079" y="2644"/>
                    <a:pt x="2962" y="2622"/>
                  </a:cubicBezTo>
                  <a:cubicBezTo>
                    <a:pt x="3063" y="2529"/>
                    <a:pt x="3166" y="2442"/>
                    <a:pt x="3277" y="2363"/>
                  </a:cubicBezTo>
                  <a:cubicBezTo>
                    <a:pt x="3453" y="2238"/>
                    <a:pt x="3616" y="2104"/>
                    <a:pt x="3771" y="1955"/>
                  </a:cubicBezTo>
                  <a:cubicBezTo>
                    <a:pt x="3772" y="1955"/>
                    <a:pt x="3773" y="1955"/>
                    <a:pt x="3773" y="1955"/>
                  </a:cubicBezTo>
                  <a:cubicBezTo>
                    <a:pt x="3962" y="1955"/>
                    <a:pt x="4452" y="1543"/>
                    <a:pt x="4531" y="1471"/>
                  </a:cubicBezTo>
                  <a:cubicBezTo>
                    <a:pt x="4574" y="1428"/>
                    <a:pt x="4532" y="1363"/>
                    <a:pt x="4485" y="1363"/>
                  </a:cubicBezTo>
                  <a:cubicBezTo>
                    <a:pt x="4471" y="1363"/>
                    <a:pt x="4457" y="1368"/>
                    <a:pt x="4445" y="1381"/>
                  </a:cubicBezTo>
                  <a:cubicBezTo>
                    <a:pt x="4345" y="1482"/>
                    <a:pt x="4238" y="1575"/>
                    <a:pt x="4127" y="1665"/>
                  </a:cubicBezTo>
                  <a:cubicBezTo>
                    <a:pt x="4037" y="1737"/>
                    <a:pt x="3947" y="1806"/>
                    <a:pt x="3851" y="1865"/>
                  </a:cubicBezTo>
                  <a:cubicBezTo>
                    <a:pt x="3989" y="1699"/>
                    <a:pt x="4082" y="1506"/>
                    <a:pt x="4082" y="1274"/>
                  </a:cubicBezTo>
                  <a:cubicBezTo>
                    <a:pt x="4082" y="1221"/>
                    <a:pt x="4033" y="1188"/>
                    <a:pt x="3988" y="1188"/>
                  </a:cubicBezTo>
                  <a:cubicBezTo>
                    <a:pt x="3954" y="1188"/>
                    <a:pt x="3922" y="1207"/>
                    <a:pt x="3916" y="1250"/>
                  </a:cubicBezTo>
                  <a:cubicBezTo>
                    <a:pt x="3885" y="1426"/>
                    <a:pt x="3813" y="1596"/>
                    <a:pt x="3698" y="1734"/>
                  </a:cubicBezTo>
                  <a:cubicBezTo>
                    <a:pt x="3695" y="1516"/>
                    <a:pt x="3698" y="1295"/>
                    <a:pt x="3619" y="1088"/>
                  </a:cubicBezTo>
                  <a:cubicBezTo>
                    <a:pt x="3616" y="1078"/>
                    <a:pt x="3608" y="1074"/>
                    <a:pt x="3599" y="1074"/>
                  </a:cubicBezTo>
                  <a:cubicBezTo>
                    <a:pt x="3589" y="1074"/>
                    <a:pt x="3579" y="1080"/>
                    <a:pt x="3578" y="1091"/>
                  </a:cubicBezTo>
                  <a:cubicBezTo>
                    <a:pt x="3567" y="1329"/>
                    <a:pt x="3609" y="1571"/>
                    <a:pt x="3578" y="1810"/>
                  </a:cubicBezTo>
                  <a:cubicBezTo>
                    <a:pt x="2997" y="2159"/>
                    <a:pt x="2548" y="2615"/>
                    <a:pt x="2316" y="3255"/>
                  </a:cubicBezTo>
                  <a:cubicBezTo>
                    <a:pt x="2313" y="3258"/>
                    <a:pt x="2309" y="3258"/>
                    <a:pt x="2309" y="3261"/>
                  </a:cubicBezTo>
                  <a:cubicBezTo>
                    <a:pt x="2281" y="3106"/>
                    <a:pt x="2281" y="2947"/>
                    <a:pt x="2306" y="2791"/>
                  </a:cubicBezTo>
                  <a:cubicBezTo>
                    <a:pt x="2395" y="2543"/>
                    <a:pt x="2534" y="2301"/>
                    <a:pt x="2648" y="2052"/>
                  </a:cubicBezTo>
                  <a:cubicBezTo>
                    <a:pt x="2921" y="1976"/>
                    <a:pt x="3163" y="1806"/>
                    <a:pt x="3329" y="1575"/>
                  </a:cubicBezTo>
                  <a:cubicBezTo>
                    <a:pt x="3365" y="1524"/>
                    <a:pt x="3317" y="1475"/>
                    <a:pt x="3268" y="1475"/>
                  </a:cubicBezTo>
                  <a:cubicBezTo>
                    <a:pt x="3247" y="1475"/>
                    <a:pt x="3226" y="1484"/>
                    <a:pt x="3211" y="1506"/>
                  </a:cubicBezTo>
                  <a:cubicBezTo>
                    <a:pt x="3083" y="1689"/>
                    <a:pt x="2907" y="1831"/>
                    <a:pt x="2703" y="1924"/>
                  </a:cubicBezTo>
                  <a:cubicBezTo>
                    <a:pt x="2931" y="1343"/>
                    <a:pt x="2758" y="704"/>
                    <a:pt x="2980" y="123"/>
                  </a:cubicBezTo>
                  <a:cubicBezTo>
                    <a:pt x="3009" y="48"/>
                    <a:pt x="2950" y="1"/>
                    <a:pt x="28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1077209" y="1598323"/>
              <a:ext cx="137427" cy="57111"/>
            </a:xfrm>
            <a:custGeom>
              <a:avLst/>
              <a:gdLst/>
              <a:ahLst/>
              <a:cxnLst/>
              <a:rect l="l" t="t" r="r" b="b"/>
              <a:pathLst>
                <a:path w="2199" h="914" extrusionOk="0">
                  <a:moveTo>
                    <a:pt x="1991" y="353"/>
                  </a:moveTo>
                  <a:cubicBezTo>
                    <a:pt x="1991" y="353"/>
                    <a:pt x="1991" y="354"/>
                    <a:pt x="1991" y="354"/>
                  </a:cubicBezTo>
                  <a:lnTo>
                    <a:pt x="1991" y="354"/>
                  </a:lnTo>
                  <a:cubicBezTo>
                    <a:pt x="1991" y="354"/>
                    <a:pt x="1991" y="353"/>
                    <a:pt x="1991" y="353"/>
                  </a:cubicBezTo>
                  <a:close/>
                  <a:moveTo>
                    <a:pt x="274" y="0"/>
                  </a:moveTo>
                  <a:cubicBezTo>
                    <a:pt x="182" y="0"/>
                    <a:pt x="92" y="105"/>
                    <a:pt x="59" y="184"/>
                  </a:cubicBezTo>
                  <a:cubicBezTo>
                    <a:pt x="10" y="291"/>
                    <a:pt x="0" y="412"/>
                    <a:pt x="28" y="530"/>
                  </a:cubicBezTo>
                  <a:cubicBezTo>
                    <a:pt x="94" y="772"/>
                    <a:pt x="315" y="914"/>
                    <a:pt x="554" y="914"/>
                  </a:cubicBezTo>
                  <a:cubicBezTo>
                    <a:pt x="578" y="914"/>
                    <a:pt x="602" y="913"/>
                    <a:pt x="626" y="910"/>
                  </a:cubicBezTo>
                  <a:cubicBezTo>
                    <a:pt x="764" y="892"/>
                    <a:pt x="895" y="837"/>
                    <a:pt x="1006" y="751"/>
                  </a:cubicBezTo>
                  <a:cubicBezTo>
                    <a:pt x="1033" y="727"/>
                    <a:pt x="1058" y="702"/>
                    <a:pt x="1082" y="678"/>
                  </a:cubicBezTo>
                  <a:cubicBezTo>
                    <a:pt x="1099" y="657"/>
                    <a:pt x="1120" y="616"/>
                    <a:pt x="1144" y="606"/>
                  </a:cubicBezTo>
                  <a:cubicBezTo>
                    <a:pt x="1152" y="600"/>
                    <a:pt x="1156" y="597"/>
                    <a:pt x="1159" y="597"/>
                  </a:cubicBezTo>
                  <a:cubicBezTo>
                    <a:pt x="1163" y="597"/>
                    <a:pt x="1167" y="604"/>
                    <a:pt x="1185" y="616"/>
                  </a:cubicBezTo>
                  <a:cubicBezTo>
                    <a:pt x="1217" y="633"/>
                    <a:pt x="1255" y="657"/>
                    <a:pt x="1289" y="675"/>
                  </a:cubicBezTo>
                  <a:cubicBezTo>
                    <a:pt x="1382" y="715"/>
                    <a:pt x="1479" y="735"/>
                    <a:pt x="1576" y="735"/>
                  </a:cubicBezTo>
                  <a:cubicBezTo>
                    <a:pt x="1760" y="735"/>
                    <a:pt x="1941" y="663"/>
                    <a:pt x="2077" y="530"/>
                  </a:cubicBezTo>
                  <a:cubicBezTo>
                    <a:pt x="2132" y="467"/>
                    <a:pt x="2195" y="398"/>
                    <a:pt x="2198" y="312"/>
                  </a:cubicBezTo>
                  <a:cubicBezTo>
                    <a:pt x="2198" y="160"/>
                    <a:pt x="2082" y="81"/>
                    <a:pt x="1966" y="81"/>
                  </a:cubicBezTo>
                  <a:cubicBezTo>
                    <a:pt x="1861" y="81"/>
                    <a:pt x="1755" y="146"/>
                    <a:pt x="1735" y="281"/>
                  </a:cubicBezTo>
                  <a:cubicBezTo>
                    <a:pt x="1732" y="321"/>
                    <a:pt x="1748" y="355"/>
                    <a:pt x="1774" y="379"/>
                  </a:cubicBezTo>
                  <a:lnTo>
                    <a:pt x="1774" y="379"/>
                  </a:lnTo>
                  <a:cubicBezTo>
                    <a:pt x="1707" y="422"/>
                    <a:pt x="1631" y="443"/>
                    <a:pt x="1553" y="443"/>
                  </a:cubicBezTo>
                  <a:cubicBezTo>
                    <a:pt x="1534" y="443"/>
                    <a:pt x="1515" y="442"/>
                    <a:pt x="1497" y="440"/>
                  </a:cubicBezTo>
                  <a:cubicBezTo>
                    <a:pt x="1367" y="419"/>
                    <a:pt x="1275" y="315"/>
                    <a:pt x="1143" y="315"/>
                  </a:cubicBezTo>
                  <a:cubicBezTo>
                    <a:pt x="1141" y="315"/>
                    <a:pt x="1139" y="315"/>
                    <a:pt x="1137" y="315"/>
                  </a:cubicBezTo>
                  <a:cubicBezTo>
                    <a:pt x="992" y="322"/>
                    <a:pt x="937" y="440"/>
                    <a:pt x="843" y="533"/>
                  </a:cubicBezTo>
                  <a:cubicBezTo>
                    <a:pt x="761" y="609"/>
                    <a:pt x="636" y="663"/>
                    <a:pt x="517" y="663"/>
                  </a:cubicBezTo>
                  <a:cubicBezTo>
                    <a:pt x="430" y="663"/>
                    <a:pt x="347" y="634"/>
                    <a:pt x="287" y="564"/>
                  </a:cubicBezTo>
                  <a:cubicBezTo>
                    <a:pt x="225" y="492"/>
                    <a:pt x="197" y="398"/>
                    <a:pt x="204" y="305"/>
                  </a:cubicBezTo>
                  <a:cubicBezTo>
                    <a:pt x="207" y="260"/>
                    <a:pt x="218" y="219"/>
                    <a:pt x="235" y="177"/>
                  </a:cubicBezTo>
                  <a:cubicBezTo>
                    <a:pt x="252" y="132"/>
                    <a:pt x="294" y="104"/>
                    <a:pt x="315" y="60"/>
                  </a:cubicBezTo>
                  <a:cubicBezTo>
                    <a:pt x="332" y="32"/>
                    <a:pt x="311" y="1"/>
                    <a:pt x="283" y="1"/>
                  </a:cubicBezTo>
                  <a:lnTo>
                    <a:pt x="287" y="1"/>
                  </a:lnTo>
                  <a:cubicBezTo>
                    <a:pt x="283" y="0"/>
                    <a:pt x="278" y="0"/>
                    <a:pt x="2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1"/>
            <p:cNvSpPr/>
            <p:nvPr/>
          </p:nvSpPr>
          <p:spPr>
            <a:xfrm>
              <a:off x="1390559" y="1688239"/>
              <a:ext cx="74369" cy="64984"/>
            </a:xfrm>
            <a:custGeom>
              <a:avLst/>
              <a:gdLst/>
              <a:ahLst/>
              <a:cxnLst/>
              <a:rect l="l" t="t" r="r" b="b"/>
              <a:pathLst>
                <a:path w="1190" h="1040" extrusionOk="0">
                  <a:moveTo>
                    <a:pt x="855" y="611"/>
                  </a:moveTo>
                  <a:cubicBezTo>
                    <a:pt x="854" y="615"/>
                    <a:pt x="852" y="618"/>
                    <a:pt x="851" y="618"/>
                  </a:cubicBezTo>
                  <a:lnTo>
                    <a:pt x="851" y="618"/>
                  </a:lnTo>
                  <a:cubicBezTo>
                    <a:pt x="853" y="616"/>
                    <a:pt x="854" y="613"/>
                    <a:pt x="855" y="611"/>
                  </a:cubicBezTo>
                  <a:close/>
                  <a:moveTo>
                    <a:pt x="762" y="726"/>
                  </a:moveTo>
                  <a:cubicBezTo>
                    <a:pt x="760" y="727"/>
                    <a:pt x="758" y="728"/>
                    <a:pt x="758" y="729"/>
                  </a:cubicBezTo>
                  <a:lnTo>
                    <a:pt x="762" y="726"/>
                  </a:lnTo>
                  <a:close/>
                  <a:moveTo>
                    <a:pt x="731" y="747"/>
                  </a:moveTo>
                  <a:lnTo>
                    <a:pt x="731" y="747"/>
                  </a:lnTo>
                  <a:cubicBezTo>
                    <a:pt x="731" y="747"/>
                    <a:pt x="730" y="748"/>
                    <a:pt x="727" y="750"/>
                  </a:cubicBezTo>
                  <a:cubicBezTo>
                    <a:pt x="725" y="750"/>
                    <a:pt x="724" y="750"/>
                    <a:pt x="723" y="750"/>
                  </a:cubicBezTo>
                  <a:lnTo>
                    <a:pt x="723" y="750"/>
                  </a:lnTo>
                  <a:cubicBezTo>
                    <a:pt x="726" y="749"/>
                    <a:pt x="730" y="747"/>
                    <a:pt x="731" y="747"/>
                  </a:cubicBezTo>
                  <a:close/>
                  <a:moveTo>
                    <a:pt x="210" y="0"/>
                  </a:moveTo>
                  <a:cubicBezTo>
                    <a:pt x="189" y="0"/>
                    <a:pt x="168" y="10"/>
                    <a:pt x="153" y="31"/>
                  </a:cubicBezTo>
                  <a:lnTo>
                    <a:pt x="156" y="31"/>
                  </a:lnTo>
                  <a:cubicBezTo>
                    <a:pt x="1" y="293"/>
                    <a:pt x="29" y="677"/>
                    <a:pt x="274" y="884"/>
                  </a:cubicBezTo>
                  <a:cubicBezTo>
                    <a:pt x="385" y="985"/>
                    <a:pt x="531" y="1040"/>
                    <a:pt x="682" y="1040"/>
                  </a:cubicBezTo>
                  <a:cubicBezTo>
                    <a:pt x="686" y="1040"/>
                    <a:pt x="691" y="1040"/>
                    <a:pt x="696" y="1040"/>
                  </a:cubicBezTo>
                  <a:cubicBezTo>
                    <a:pt x="855" y="1026"/>
                    <a:pt x="1003" y="947"/>
                    <a:pt x="1093" y="815"/>
                  </a:cubicBezTo>
                  <a:cubicBezTo>
                    <a:pt x="1141" y="739"/>
                    <a:pt x="1173" y="656"/>
                    <a:pt x="1179" y="570"/>
                  </a:cubicBezTo>
                  <a:cubicBezTo>
                    <a:pt x="1190" y="483"/>
                    <a:pt x="1176" y="369"/>
                    <a:pt x="1103" y="311"/>
                  </a:cubicBezTo>
                  <a:cubicBezTo>
                    <a:pt x="1075" y="282"/>
                    <a:pt x="1040" y="270"/>
                    <a:pt x="1006" y="270"/>
                  </a:cubicBezTo>
                  <a:cubicBezTo>
                    <a:pt x="937" y="270"/>
                    <a:pt x="871" y="323"/>
                    <a:pt x="868" y="404"/>
                  </a:cubicBezTo>
                  <a:cubicBezTo>
                    <a:pt x="868" y="418"/>
                    <a:pt x="868" y="435"/>
                    <a:pt x="868" y="452"/>
                  </a:cubicBezTo>
                  <a:cubicBezTo>
                    <a:pt x="868" y="462"/>
                    <a:pt x="868" y="471"/>
                    <a:pt x="871" y="478"/>
                  </a:cubicBezTo>
                  <a:lnTo>
                    <a:pt x="871" y="478"/>
                  </a:lnTo>
                  <a:cubicBezTo>
                    <a:pt x="870" y="476"/>
                    <a:pt x="870" y="475"/>
                    <a:pt x="869" y="475"/>
                  </a:cubicBezTo>
                  <a:lnTo>
                    <a:pt x="869" y="475"/>
                  </a:lnTo>
                  <a:cubicBezTo>
                    <a:pt x="867" y="475"/>
                    <a:pt x="872" y="499"/>
                    <a:pt x="872" y="504"/>
                  </a:cubicBezTo>
                  <a:cubicBezTo>
                    <a:pt x="872" y="518"/>
                    <a:pt x="872" y="532"/>
                    <a:pt x="872" y="546"/>
                  </a:cubicBezTo>
                  <a:lnTo>
                    <a:pt x="872" y="549"/>
                  </a:lnTo>
                  <a:cubicBezTo>
                    <a:pt x="872" y="549"/>
                    <a:pt x="865" y="580"/>
                    <a:pt x="865" y="584"/>
                  </a:cubicBezTo>
                  <a:cubicBezTo>
                    <a:pt x="863" y="587"/>
                    <a:pt x="860" y="597"/>
                    <a:pt x="857" y="605"/>
                  </a:cubicBezTo>
                  <a:lnTo>
                    <a:pt x="857" y="605"/>
                  </a:lnTo>
                  <a:cubicBezTo>
                    <a:pt x="858" y="604"/>
                    <a:pt x="859" y="603"/>
                    <a:pt x="860" y="603"/>
                  </a:cubicBezTo>
                  <a:lnTo>
                    <a:pt x="860" y="603"/>
                  </a:lnTo>
                  <a:cubicBezTo>
                    <a:pt x="860" y="603"/>
                    <a:pt x="860" y="604"/>
                    <a:pt x="858" y="608"/>
                  </a:cubicBezTo>
                  <a:cubicBezTo>
                    <a:pt x="857" y="609"/>
                    <a:pt x="856" y="610"/>
                    <a:pt x="855" y="611"/>
                  </a:cubicBezTo>
                  <a:lnTo>
                    <a:pt x="855" y="611"/>
                  </a:lnTo>
                  <a:cubicBezTo>
                    <a:pt x="856" y="609"/>
                    <a:pt x="857" y="607"/>
                    <a:pt x="857" y="605"/>
                  </a:cubicBezTo>
                  <a:lnTo>
                    <a:pt x="857" y="605"/>
                  </a:lnTo>
                  <a:cubicBezTo>
                    <a:pt x="855" y="610"/>
                    <a:pt x="850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lnTo>
                    <a:pt x="851" y="618"/>
                  </a:lnTo>
                  <a:cubicBezTo>
                    <a:pt x="850" y="620"/>
                    <a:pt x="849" y="623"/>
                    <a:pt x="848" y="625"/>
                  </a:cubicBezTo>
                  <a:cubicBezTo>
                    <a:pt x="844" y="632"/>
                    <a:pt x="834" y="646"/>
                    <a:pt x="827" y="660"/>
                  </a:cubicBezTo>
                  <a:cubicBezTo>
                    <a:pt x="825" y="663"/>
                    <a:pt x="822" y="668"/>
                    <a:pt x="819" y="673"/>
                  </a:cubicBezTo>
                  <a:lnTo>
                    <a:pt x="819" y="673"/>
                  </a:lnTo>
                  <a:cubicBezTo>
                    <a:pt x="820" y="670"/>
                    <a:pt x="820" y="669"/>
                    <a:pt x="819" y="669"/>
                  </a:cubicBezTo>
                  <a:lnTo>
                    <a:pt x="819" y="669"/>
                  </a:lnTo>
                  <a:cubicBezTo>
                    <a:pt x="817" y="669"/>
                    <a:pt x="805" y="686"/>
                    <a:pt x="803" y="691"/>
                  </a:cubicBezTo>
                  <a:cubicBezTo>
                    <a:pt x="799" y="694"/>
                    <a:pt x="782" y="712"/>
                    <a:pt x="772" y="718"/>
                  </a:cubicBezTo>
                  <a:lnTo>
                    <a:pt x="762" y="726"/>
                  </a:lnTo>
                  <a:lnTo>
                    <a:pt x="762" y="726"/>
                  </a:lnTo>
                  <a:cubicBezTo>
                    <a:pt x="766" y="723"/>
                    <a:pt x="772" y="719"/>
                    <a:pt x="773" y="719"/>
                  </a:cubicBezTo>
                  <a:lnTo>
                    <a:pt x="773" y="719"/>
                  </a:lnTo>
                  <a:cubicBezTo>
                    <a:pt x="773" y="719"/>
                    <a:pt x="771" y="721"/>
                    <a:pt x="765" y="725"/>
                  </a:cubicBezTo>
                  <a:cubicBezTo>
                    <a:pt x="754" y="732"/>
                    <a:pt x="744" y="736"/>
                    <a:pt x="737" y="743"/>
                  </a:cubicBezTo>
                  <a:cubicBezTo>
                    <a:pt x="729" y="745"/>
                    <a:pt x="725" y="748"/>
                    <a:pt x="720" y="751"/>
                  </a:cubicBezTo>
                  <a:lnTo>
                    <a:pt x="720" y="751"/>
                  </a:lnTo>
                  <a:cubicBezTo>
                    <a:pt x="706" y="754"/>
                    <a:pt x="694" y="757"/>
                    <a:pt x="682" y="760"/>
                  </a:cubicBezTo>
                  <a:cubicBezTo>
                    <a:pt x="679" y="760"/>
                    <a:pt x="659" y="764"/>
                    <a:pt x="658" y="764"/>
                  </a:cubicBezTo>
                  <a:cubicBezTo>
                    <a:pt x="657" y="764"/>
                    <a:pt x="658" y="764"/>
                    <a:pt x="661" y="763"/>
                  </a:cubicBezTo>
                  <a:lnTo>
                    <a:pt x="595" y="763"/>
                  </a:lnTo>
                  <a:lnTo>
                    <a:pt x="575" y="760"/>
                  </a:lnTo>
                  <a:cubicBezTo>
                    <a:pt x="547" y="753"/>
                    <a:pt x="519" y="746"/>
                    <a:pt x="495" y="736"/>
                  </a:cubicBezTo>
                  <a:lnTo>
                    <a:pt x="495" y="736"/>
                  </a:lnTo>
                  <a:cubicBezTo>
                    <a:pt x="500" y="737"/>
                    <a:pt x="503" y="738"/>
                    <a:pt x="503" y="738"/>
                  </a:cubicBezTo>
                  <a:cubicBezTo>
                    <a:pt x="505" y="738"/>
                    <a:pt x="490" y="731"/>
                    <a:pt x="485" y="729"/>
                  </a:cubicBezTo>
                  <a:cubicBezTo>
                    <a:pt x="471" y="722"/>
                    <a:pt x="457" y="715"/>
                    <a:pt x="440" y="705"/>
                  </a:cubicBezTo>
                  <a:cubicBezTo>
                    <a:pt x="426" y="698"/>
                    <a:pt x="423" y="691"/>
                    <a:pt x="412" y="684"/>
                  </a:cubicBezTo>
                  <a:lnTo>
                    <a:pt x="412" y="684"/>
                  </a:lnTo>
                  <a:cubicBezTo>
                    <a:pt x="416" y="687"/>
                    <a:pt x="418" y="689"/>
                    <a:pt x="418" y="689"/>
                  </a:cubicBezTo>
                  <a:cubicBezTo>
                    <a:pt x="418" y="689"/>
                    <a:pt x="401" y="675"/>
                    <a:pt x="398" y="670"/>
                  </a:cubicBezTo>
                  <a:cubicBezTo>
                    <a:pt x="374" y="653"/>
                    <a:pt x="353" y="632"/>
                    <a:pt x="336" y="608"/>
                  </a:cubicBezTo>
                  <a:lnTo>
                    <a:pt x="336" y="608"/>
                  </a:lnTo>
                  <a:cubicBezTo>
                    <a:pt x="338" y="611"/>
                    <a:pt x="339" y="612"/>
                    <a:pt x="339" y="612"/>
                  </a:cubicBezTo>
                  <a:cubicBezTo>
                    <a:pt x="340" y="612"/>
                    <a:pt x="329" y="593"/>
                    <a:pt x="326" y="591"/>
                  </a:cubicBezTo>
                  <a:cubicBezTo>
                    <a:pt x="319" y="577"/>
                    <a:pt x="312" y="566"/>
                    <a:pt x="305" y="553"/>
                  </a:cubicBezTo>
                  <a:cubicBezTo>
                    <a:pt x="291" y="528"/>
                    <a:pt x="284" y="504"/>
                    <a:pt x="274" y="480"/>
                  </a:cubicBezTo>
                  <a:cubicBezTo>
                    <a:pt x="243" y="349"/>
                    <a:pt x="246" y="214"/>
                    <a:pt x="281" y="86"/>
                  </a:cubicBezTo>
                  <a:cubicBezTo>
                    <a:pt x="290" y="36"/>
                    <a:pt x="251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1"/>
            <p:cNvSpPr/>
            <p:nvPr/>
          </p:nvSpPr>
          <p:spPr>
            <a:xfrm>
              <a:off x="1028776" y="1701548"/>
              <a:ext cx="77181" cy="59048"/>
            </a:xfrm>
            <a:custGeom>
              <a:avLst/>
              <a:gdLst/>
              <a:ahLst/>
              <a:cxnLst/>
              <a:rect l="l" t="t" r="r" b="b"/>
              <a:pathLst>
                <a:path w="1235" h="945" extrusionOk="0">
                  <a:moveTo>
                    <a:pt x="179" y="0"/>
                  </a:moveTo>
                  <a:cubicBezTo>
                    <a:pt x="159" y="0"/>
                    <a:pt x="138" y="9"/>
                    <a:pt x="125" y="28"/>
                  </a:cubicBezTo>
                  <a:cubicBezTo>
                    <a:pt x="1" y="232"/>
                    <a:pt x="8" y="495"/>
                    <a:pt x="149" y="692"/>
                  </a:cubicBezTo>
                  <a:cubicBezTo>
                    <a:pt x="264" y="852"/>
                    <a:pt x="450" y="945"/>
                    <a:pt x="643" y="945"/>
                  </a:cubicBezTo>
                  <a:cubicBezTo>
                    <a:pt x="699" y="945"/>
                    <a:pt x="757" y="937"/>
                    <a:pt x="813" y="920"/>
                  </a:cubicBezTo>
                  <a:cubicBezTo>
                    <a:pt x="958" y="886"/>
                    <a:pt x="1086" y="796"/>
                    <a:pt x="1172" y="675"/>
                  </a:cubicBezTo>
                  <a:cubicBezTo>
                    <a:pt x="1234" y="570"/>
                    <a:pt x="1147" y="473"/>
                    <a:pt x="1057" y="473"/>
                  </a:cubicBezTo>
                  <a:cubicBezTo>
                    <a:pt x="1017" y="473"/>
                    <a:pt x="976" y="493"/>
                    <a:pt x="948" y="540"/>
                  </a:cubicBezTo>
                  <a:lnTo>
                    <a:pt x="931" y="557"/>
                  </a:lnTo>
                  <a:cubicBezTo>
                    <a:pt x="920" y="568"/>
                    <a:pt x="910" y="578"/>
                    <a:pt x="899" y="588"/>
                  </a:cubicBezTo>
                  <a:cubicBezTo>
                    <a:pt x="891" y="597"/>
                    <a:pt x="880" y="605"/>
                    <a:pt x="871" y="614"/>
                  </a:cubicBezTo>
                  <a:lnTo>
                    <a:pt x="871" y="614"/>
                  </a:lnTo>
                  <a:cubicBezTo>
                    <a:pt x="868" y="615"/>
                    <a:pt x="847" y="631"/>
                    <a:pt x="844" y="633"/>
                  </a:cubicBezTo>
                  <a:cubicBezTo>
                    <a:pt x="799" y="661"/>
                    <a:pt x="751" y="682"/>
                    <a:pt x="702" y="689"/>
                  </a:cubicBezTo>
                  <a:cubicBezTo>
                    <a:pt x="685" y="692"/>
                    <a:pt x="671" y="696"/>
                    <a:pt x="654" y="696"/>
                  </a:cubicBezTo>
                  <a:lnTo>
                    <a:pt x="630" y="696"/>
                  </a:lnTo>
                  <a:cubicBezTo>
                    <a:pt x="602" y="696"/>
                    <a:pt x="575" y="696"/>
                    <a:pt x="547" y="692"/>
                  </a:cubicBezTo>
                  <a:lnTo>
                    <a:pt x="543" y="692"/>
                  </a:lnTo>
                  <a:lnTo>
                    <a:pt x="523" y="689"/>
                  </a:lnTo>
                  <a:cubicBezTo>
                    <a:pt x="505" y="685"/>
                    <a:pt x="492" y="682"/>
                    <a:pt x="478" y="678"/>
                  </a:cubicBezTo>
                  <a:cubicBezTo>
                    <a:pt x="475" y="678"/>
                    <a:pt x="450" y="665"/>
                    <a:pt x="449" y="665"/>
                  </a:cubicBezTo>
                  <a:lnTo>
                    <a:pt x="449" y="665"/>
                  </a:lnTo>
                  <a:cubicBezTo>
                    <a:pt x="449" y="665"/>
                    <a:pt x="450" y="666"/>
                    <a:pt x="454" y="668"/>
                  </a:cubicBezTo>
                  <a:cubicBezTo>
                    <a:pt x="440" y="661"/>
                    <a:pt x="429" y="654"/>
                    <a:pt x="416" y="647"/>
                  </a:cubicBezTo>
                  <a:cubicBezTo>
                    <a:pt x="329" y="595"/>
                    <a:pt x="263" y="509"/>
                    <a:pt x="232" y="412"/>
                  </a:cubicBezTo>
                  <a:cubicBezTo>
                    <a:pt x="194" y="302"/>
                    <a:pt x="198" y="184"/>
                    <a:pt x="243" y="77"/>
                  </a:cubicBezTo>
                  <a:cubicBezTo>
                    <a:pt x="261" y="33"/>
                    <a:pt x="220" y="0"/>
                    <a:pt x="17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1249320" y="1548585"/>
              <a:ext cx="65932" cy="48738"/>
            </a:xfrm>
            <a:custGeom>
              <a:avLst/>
              <a:gdLst/>
              <a:ahLst/>
              <a:cxnLst/>
              <a:rect l="l" t="t" r="r" b="b"/>
              <a:pathLst>
                <a:path w="1055" h="780" extrusionOk="0">
                  <a:moveTo>
                    <a:pt x="277" y="192"/>
                  </a:moveTo>
                  <a:cubicBezTo>
                    <a:pt x="277" y="196"/>
                    <a:pt x="276" y="198"/>
                    <a:pt x="276" y="198"/>
                  </a:cubicBezTo>
                  <a:cubicBezTo>
                    <a:pt x="275" y="198"/>
                    <a:pt x="276" y="197"/>
                    <a:pt x="277" y="192"/>
                  </a:cubicBezTo>
                  <a:close/>
                  <a:moveTo>
                    <a:pt x="276" y="255"/>
                  </a:moveTo>
                  <a:lnTo>
                    <a:pt x="276" y="255"/>
                  </a:lnTo>
                  <a:cubicBezTo>
                    <a:pt x="276" y="255"/>
                    <a:pt x="276" y="256"/>
                    <a:pt x="276" y="258"/>
                  </a:cubicBezTo>
                  <a:lnTo>
                    <a:pt x="276" y="258"/>
                  </a:lnTo>
                  <a:cubicBezTo>
                    <a:pt x="276" y="256"/>
                    <a:pt x="276" y="255"/>
                    <a:pt x="276" y="255"/>
                  </a:cubicBezTo>
                  <a:close/>
                  <a:moveTo>
                    <a:pt x="336" y="399"/>
                  </a:moveTo>
                  <a:lnTo>
                    <a:pt x="336" y="399"/>
                  </a:lnTo>
                  <a:cubicBezTo>
                    <a:pt x="338" y="403"/>
                    <a:pt x="342" y="406"/>
                    <a:pt x="343" y="406"/>
                  </a:cubicBezTo>
                  <a:cubicBezTo>
                    <a:pt x="343" y="406"/>
                    <a:pt x="342" y="404"/>
                    <a:pt x="336" y="399"/>
                  </a:cubicBezTo>
                  <a:close/>
                  <a:moveTo>
                    <a:pt x="371" y="442"/>
                  </a:moveTo>
                  <a:cubicBezTo>
                    <a:pt x="372" y="442"/>
                    <a:pt x="382" y="448"/>
                    <a:pt x="386" y="452"/>
                  </a:cubicBezTo>
                  <a:lnTo>
                    <a:pt x="386" y="452"/>
                  </a:lnTo>
                  <a:cubicBezTo>
                    <a:pt x="385" y="452"/>
                    <a:pt x="385" y="452"/>
                    <a:pt x="384" y="451"/>
                  </a:cubicBezTo>
                  <a:lnTo>
                    <a:pt x="374" y="444"/>
                  </a:lnTo>
                  <a:cubicBezTo>
                    <a:pt x="372" y="443"/>
                    <a:pt x="371" y="442"/>
                    <a:pt x="371" y="442"/>
                  </a:cubicBezTo>
                  <a:close/>
                  <a:moveTo>
                    <a:pt x="386" y="453"/>
                  </a:moveTo>
                  <a:cubicBezTo>
                    <a:pt x="387" y="453"/>
                    <a:pt x="388" y="454"/>
                    <a:pt x="388" y="455"/>
                  </a:cubicBezTo>
                  <a:cubicBezTo>
                    <a:pt x="387" y="454"/>
                    <a:pt x="387" y="453"/>
                    <a:pt x="386" y="453"/>
                  </a:cubicBezTo>
                  <a:close/>
                  <a:moveTo>
                    <a:pt x="210" y="0"/>
                  </a:moveTo>
                  <a:cubicBezTo>
                    <a:pt x="178" y="0"/>
                    <a:pt x="147" y="17"/>
                    <a:pt x="128" y="47"/>
                  </a:cubicBezTo>
                  <a:lnTo>
                    <a:pt x="122" y="43"/>
                  </a:lnTo>
                  <a:lnTo>
                    <a:pt x="122" y="43"/>
                  </a:lnTo>
                  <a:cubicBezTo>
                    <a:pt x="1" y="227"/>
                    <a:pt x="42" y="486"/>
                    <a:pt x="194" y="638"/>
                  </a:cubicBezTo>
                  <a:cubicBezTo>
                    <a:pt x="277" y="724"/>
                    <a:pt x="391" y="776"/>
                    <a:pt x="512" y="780"/>
                  </a:cubicBezTo>
                  <a:cubicBezTo>
                    <a:pt x="637" y="780"/>
                    <a:pt x="757" y="735"/>
                    <a:pt x="854" y="652"/>
                  </a:cubicBezTo>
                  <a:cubicBezTo>
                    <a:pt x="968" y="562"/>
                    <a:pt x="1055" y="406"/>
                    <a:pt x="1031" y="261"/>
                  </a:cubicBezTo>
                  <a:cubicBezTo>
                    <a:pt x="1013" y="192"/>
                    <a:pt x="954" y="144"/>
                    <a:pt x="882" y="144"/>
                  </a:cubicBezTo>
                  <a:cubicBezTo>
                    <a:pt x="813" y="144"/>
                    <a:pt x="754" y="188"/>
                    <a:pt x="733" y="254"/>
                  </a:cubicBezTo>
                  <a:cubicBezTo>
                    <a:pt x="726" y="275"/>
                    <a:pt x="723" y="292"/>
                    <a:pt x="719" y="309"/>
                  </a:cubicBezTo>
                  <a:cubicBezTo>
                    <a:pt x="719" y="320"/>
                    <a:pt x="716" y="327"/>
                    <a:pt x="713" y="337"/>
                  </a:cubicBezTo>
                  <a:cubicBezTo>
                    <a:pt x="702" y="354"/>
                    <a:pt x="695" y="368"/>
                    <a:pt x="685" y="386"/>
                  </a:cubicBezTo>
                  <a:lnTo>
                    <a:pt x="685" y="386"/>
                  </a:lnTo>
                  <a:cubicBezTo>
                    <a:pt x="679" y="391"/>
                    <a:pt x="673" y="397"/>
                    <a:pt x="668" y="403"/>
                  </a:cubicBezTo>
                  <a:cubicBezTo>
                    <a:pt x="654" y="417"/>
                    <a:pt x="640" y="430"/>
                    <a:pt x="626" y="441"/>
                  </a:cubicBezTo>
                  <a:cubicBezTo>
                    <a:pt x="616" y="448"/>
                    <a:pt x="605" y="455"/>
                    <a:pt x="599" y="458"/>
                  </a:cubicBezTo>
                  <a:cubicBezTo>
                    <a:pt x="588" y="462"/>
                    <a:pt x="581" y="465"/>
                    <a:pt x="574" y="468"/>
                  </a:cubicBezTo>
                  <a:cubicBezTo>
                    <a:pt x="554" y="475"/>
                    <a:pt x="533" y="479"/>
                    <a:pt x="516" y="486"/>
                  </a:cubicBezTo>
                  <a:lnTo>
                    <a:pt x="460" y="486"/>
                  </a:lnTo>
                  <a:cubicBezTo>
                    <a:pt x="450" y="482"/>
                    <a:pt x="443" y="479"/>
                    <a:pt x="433" y="475"/>
                  </a:cubicBezTo>
                  <a:lnTo>
                    <a:pt x="429" y="474"/>
                  </a:lnTo>
                  <a:lnTo>
                    <a:pt x="429" y="474"/>
                  </a:lnTo>
                  <a:cubicBezTo>
                    <a:pt x="416" y="467"/>
                    <a:pt x="400" y="460"/>
                    <a:pt x="386" y="452"/>
                  </a:cubicBezTo>
                  <a:lnTo>
                    <a:pt x="386" y="452"/>
                  </a:lnTo>
                  <a:cubicBezTo>
                    <a:pt x="381" y="446"/>
                    <a:pt x="370" y="440"/>
                    <a:pt x="363" y="434"/>
                  </a:cubicBezTo>
                  <a:lnTo>
                    <a:pt x="346" y="417"/>
                  </a:lnTo>
                  <a:lnTo>
                    <a:pt x="339" y="406"/>
                  </a:lnTo>
                  <a:cubicBezTo>
                    <a:pt x="337" y="404"/>
                    <a:pt x="327" y="396"/>
                    <a:pt x="328" y="396"/>
                  </a:cubicBezTo>
                  <a:cubicBezTo>
                    <a:pt x="329" y="396"/>
                    <a:pt x="331" y="397"/>
                    <a:pt x="336" y="399"/>
                  </a:cubicBezTo>
                  <a:cubicBezTo>
                    <a:pt x="329" y="392"/>
                    <a:pt x="329" y="392"/>
                    <a:pt x="329" y="389"/>
                  </a:cubicBezTo>
                  <a:cubicBezTo>
                    <a:pt x="325" y="386"/>
                    <a:pt x="319" y="375"/>
                    <a:pt x="315" y="368"/>
                  </a:cubicBezTo>
                  <a:cubicBezTo>
                    <a:pt x="312" y="361"/>
                    <a:pt x="305" y="351"/>
                    <a:pt x="301" y="341"/>
                  </a:cubicBezTo>
                  <a:cubicBezTo>
                    <a:pt x="299" y="335"/>
                    <a:pt x="292" y="321"/>
                    <a:pt x="292" y="321"/>
                  </a:cubicBezTo>
                  <a:lnTo>
                    <a:pt x="292" y="321"/>
                  </a:lnTo>
                  <a:cubicBezTo>
                    <a:pt x="292" y="321"/>
                    <a:pt x="293" y="322"/>
                    <a:pt x="294" y="327"/>
                  </a:cubicBezTo>
                  <a:cubicBezTo>
                    <a:pt x="294" y="327"/>
                    <a:pt x="287" y="313"/>
                    <a:pt x="287" y="306"/>
                  </a:cubicBezTo>
                  <a:cubicBezTo>
                    <a:pt x="284" y="299"/>
                    <a:pt x="281" y="285"/>
                    <a:pt x="281" y="278"/>
                  </a:cubicBezTo>
                  <a:cubicBezTo>
                    <a:pt x="279" y="275"/>
                    <a:pt x="278" y="268"/>
                    <a:pt x="277" y="263"/>
                  </a:cubicBezTo>
                  <a:lnTo>
                    <a:pt x="277" y="263"/>
                  </a:lnTo>
                  <a:lnTo>
                    <a:pt x="277" y="237"/>
                  </a:lnTo>
                  <a:lnTo>
                    <a:pt x="277" y="202"/>
                  </a:lnTo>
                  <a:cubicBezTo>
                    <a:pt x="277" y="199"/>
                    <a:pt x="277" y="195"/>
                    <a:pt x="277" y="192"/>
                  </a:cubicBezTo>
                  <a:cubicBezTo>
                    <a:pt x="281" y="178"/>
                    <a:pt x="281" y="168"/>
                    <a:pt x="284" y="157"/>
                  </a:cubicBezTo>
                  <a:cubicBezTo>
                    <a:pt x="286" y="150"/>
                    <a:pt x="292" y="135"/>
                    <a:pt x="293" y="135"/>
                  </a:cubicBezTo>
                  <a:lnTo>
                    <a:pt x="293" y="135"/>
                  </a:lnTo>
                  <a:cubicBezTo>
                    <a:pt x="293" y="135"/>
                    <a:pt x="293" y="138"/>
                    <a:pt x="291" y="144"/>
                  </a:cubicBezTo>
                  <a:cubicBezTo>
                    <a:pt x="315" y="99"/>
                    <a:pt x="301" y="40"/>
                    <a:pt x="256" y="12"/>
                  </a:cubicBezTo>
                  <a:cubicBezTo>
                    <a:pt x="242" y="4"/>
                    <a:pt x="226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1403121" y="1783716"/>
              <a:ext cx="82118" cy="49926"/>
            </a:xfrm>
            <a:custGeom>
              <a:avLst/>
              <a:gdLst/>
              <a:ahLst/>
              <a:cxnLst/>
              <a:rect l="l" t="t" r="r" b="b"/>
              <a:pathLst>
                <a:path w="1314" h="799" extrusionOk="0">
                  <a:moveTo>
                    <a:pt x="272" y="0"/>
                  </a:moveTo>
                  <a:cubicBezTo>
                    <a:pt x="253" y="0"/>
                    <a:pt x="234" y="6"/>
                    <a:pt x="218" y="20"/>
                  </a:cubicBezTo>
                  <a:lnTo>
                    <a:pt x="218" y="23"/>
                  </a:lnTo>
                  <a:cubicBezTo>
                    <a:pt x="0" y="224"/>
                    <a:pt x="139" y="573"/>
                    <a:pt x="349" y="715"/>
                  </a:cubicBezTo>
                  <a:cubicBezTo>
                    <a:pt x="440" y="775"/>
                    <a:pt x="550" y="798"/>
                    <a:pt x="659" y="798"/>
                  </a:cubicBezTo>
                  <a:cubicBezTo>
                    <a:pt x="711" y="798"/>
                    <a:pt x="763" y="793"/>
                    <a:pt x="813" y="784"/>
                  </a:cubicBezTo>
                  <a:cubicBezTo>
                    <a:pt x="889" y="770"/>
                    <a:pt x="965" y="742"/>
                    <a:pt x="1037" y="708"/>
                  </a:cubicBezTo>
                  <a:cubicBezTo>
                    <a:pt x="1113" y="670"/>
                    <a:pt x="1186" y="621"/>
                    <a:pt x="1245" y="559"/>
                  </a:cubicBezTo>
                  <a:cubicBezTo>
                    <a:pt x="1303" y="500"/>
                    <a:pt x="1314" y="407"/>
                    <a:pt x="1265" y="341"/>
                  </a:cubicBezTo>
                  <a:cubicBezTo>
                    <a:pt x="1233" y="295"/>
                    <a:pt x="1181" y="269"/>
                    <a:pt x="1127" y="269"/>
                  </a:cubicBezTo>
                  <a:cubicBezTo>
                    <a:pt x="1100" y="269"/>
                    <a:pt x="1073" y="276"/>
                    <a:pt x="1048" y="289"/>
                  </a:cubicBezTo>
                  <a:cubicBezTo>
                    <a:pt x="1013" y="314"/>
                    <a:pt x="978" y="341"/>
                    <a:pt x="944" y="366"/>
                  </a:cubicBezTo>
                  <a:cubicBezTo>
                    <a:pt x="952" y="360"/>
                    <a:pt x="954" y="358"/>
                    <a:pt x="954" y="358"/>
                  </a:cubicBezTo>
                  <a:lnTo>
                    <a:pt x="954" y="358"/>
                  </a:lnTo>
                  <a:cubicBezTo>
                    <a:pt x="954" y="358"/>
                    <a:pt x="941" y="368"/>
                    <a:pt x="934" y="372"/>
                  </a:cubicBezTo>
                  <a:cubicBezTo>
                    <a:pt x="923" y="379"/>
                    <a:pt x="909" y="386"/>
                    <a:pt x="899" y="397"/>
                  </a:cubicBezTo>
                  <a:cubicBezTo>
                    <a:pt x="875" y="410"/>
                    <a:pt x="847" y="421"/>
                    <a:pt x="823" y="435"/>
                  </a:cubicBezTo>
                  <a:cubicBezTo>
                    <a:pt x="820" y="435"/>
                    <a:pt x="793" y="446"/>
                    <a:pt x="788" y="449"/>
                  </a:cubicBezTo>
                  <a:lnTo>
                    <a:pt x="788" y="449"/>
                  </a:lnTo>
                  <a:cubicBezTo>
                    <a:pt x="779" y="452"/>
                    <a:pt x="768" y="455"/>
                    <a:pt x="764" y="455"/>
                  </a:cubicBezTo>
                  <a:cubicBezTo>
                    <a:pt x="740" y="464"/>
                    <a:pt x="716" y="468"/>
                    <a:pt x="690" y="473"/>
                  </a:cubicBezTo>
                  <a:lnTo>
                    <a:pt x="690" y="473"/>
                  </a:lnTo>
                  <a:cubicBezTo>
                    <a:pt x="691" y="473"/>
                    <a:pt x="692" y="473"/>
                    <a:pt x="691" y="473"/>
                  </a:cubicBezTo>
                  <a:cubicBezTo>
                    <a:pt x="689" y="473"/>
                    <a:pt x="670" y="476"/>
                    <a:pt x="667" y="476"/>
                  </a:cubicBezTo>
                  <a:lnTo>
                    <a:pt x="622" y="476"/>
                  </a:lnTo>
                  <a:cubicBezTo>
                    <a:pt x="620" y="476"/>
                    <a:pt x="598" y="475"/>
                    <a:pt x="588" y="475"/>
                  </a:cubicBezTo>
                  <a:cubicBezTo>
                    <a:pt x="584" y="475"/>
                    <a:pt x="582" y="475"/>
                    <a:pt x="588" y="476"/>
                  </a:cubicBezTo>
                  <a:cubicBezTo>
                    <a:pt x="591" y="477"/>
                    <a:pt x="593" y="477"/>
                    <a:pt x="592" y="477"/>
                  </a:cubicBezTo>
                  <a:cubicBezTo>
                    <a:pt x="592" y="477"/>
                    <a:pt x="566" y="472"/>
                    <a:pt x="560" y="469"/>
                  </a:cubicBezTo>
                  <a:cubicBezTo>
                    <a:pt x="550" y="466"/>
                    <a:pt x="536" y="462"/>
                    <a:pt x="522" y="459"/>
                  </a:cubicBezTo>
                  <a:cubicBezTo>
                    <a:pt x="505" y="448"/>
                    <a:pt x="484" y="438"/>
                    <a:pt x="467" y="428"/>
                  </a:cubicBezTo>
                  <a:lnTo>
                    <a:pt x="462" y="424"/>
                  </a:lnTo>
                  <a:lnTo>
                    <a:pt x="462" y="424"/>
                  </a:lnTo>
                  <a:cubicBezTo>
                    <a:pt x="462" y="424"/>
                    <a:pt x="463" y="424"/>
                    <a:pt x="464" y="424"/>
                  </a:cubicBezTo>
                  <a:lnTo>
                    <a:pt x="450" y="414"/>
                  </a:lnTo>
                  <a:lnTo>
                    <a:pt x="462" y="424"/>
                  </a:lnTo>
                  <a:lnTo>
                    <a:pt x="462" y="424"/>
                  </a:lnTo>
                  <a:cubicBezTo>
                    <a:pt x="452" y="419"/>
                    <a:pt x="442" y="407"/>
                    <a:pt x="436" y="400"/>
                  </a:cubicBezTo>
                  <a:cubicBezTo>
                    <a:pt x="420" y="384"/>
                    <a:pt x="407" y="369"/>
                    <a:pt x="392" y="350"/>
                  </a:cubicBezTo>
                  <a:lnTo>
                    <a:pt x="392" y="350"/>
                  </a:lnTo>
                  <a:cubicBezTo>
                    <a:pt x="389" y="346"/>
                    <a:pt x="385" y="340"/>
                    <a:pt x="384" y="338"/>
                  </a:cubicBezTo>
                  <a:cubicBezTo>
                    <a:pt x="381" y="331"/>
                    <a:pt x="374" y="321"/>
                    <a:pt x="370" y="310"/>
                  </a:cubicBezTo>
                  <a:cubicBezTo>
                    <a:pt x="363" y="303"/>
                    <a:pt x="360" y="293"/>
                    <a:pt x="356" y="283"/>
                  </a:cubicBezTo>
                  <a:lnTo>
                    <a:pt x="356" y="283"/>
                  </a:lnTo>
                  <a:cubicBezTo>
                    <a:pt x="359" y="290"/>
                    <a:pt x="361" y="293"/>
                    <a:pt x="361" y="293"/>
                  </a:cubicBezTo>
                  <a:cubicBezTo>
                    <a:pt x="362" y="293"/>
                    <a:pt x="355" y="274"/>
                    <a:pt x="353" y="269"/>
                  </a:cubicBezTo>
                  <a:cubicBezTo>
                    <a:pt x="349" y="262"/>
                    <a:pt x="346" y="245"/>
                    <a:pt x="346" y="234"/>
                  </a:cubicBezTo>
                  <a:lnTo>
                    <a:pt x="346" y="234"/>
                  </a:lnTo>
                  <a:cubicBezTo>
                    <a:pt x="347" y="239"/>
                    <a:pt x="347" y="241"/>
                    <a:pt x="348" y="241"/>
                  </a:cubicBezTo>
                  <a:cubicBezTo>
                    <a:pt x="348" y="241"/>
                    <a:pt x="346" y="229"/>
                    <a:pt x="346" y="224"/>
                  </a:cubicBezTo>
                  <a:cubicBezTo>
                    <a:pt x="339" y="182"/>
                    <a:pt x="343" y="144"/>
                    <a:pt x="356" y="106"/>
                  </a:cubicBezTo>
                  <a:cubicBezTo>
                    <a:pt x="379" y="48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1009590" y="1993978"/>
              <a:ext cx="55996" cy="31992"/>
            </a:xfrm>
            <a:custGeom>
              <a:avLst/>
              <a:gdLst/>
              <a:ahLst/>
              <a:cxnLst/>
              <a:rect l="l" t="t" r="r" b="b"/>
              <a:pathLst>
                <a:path w="896" h="512" extrusionOk="0">
                  <a:moveTo>
                    <a:pt x="895" y="0"/>
                  </a:moveTo>
                  <a:lnTo>
                    <a:pt x="861" y="18"/>
                  </a:lnTo>
                  <a:lnTo>
                    <a:pt x="145" y="329"/>
                  </a:lnTo>
                  <a:cubicBezTo>
                    <a:pt x="80" y="360"/>
                    <a:pt x="0" y="439"/>
                    <a:pt x="52" y="488"/>
                  </a:cubicBezTo>
                  <a:cubicBezTo>
                    <a:pt x="73" y="505"/>
                    <a:pt x="100" y="512"/>
                    <a:pt x="125" y="512"/>
                  </a:cubicBezTo>
                  <a:cubicBezTo>
                    <a:pt x="463" y="512"/>
                    <a:pt x="767" y="312"/>
                    <a:pt x="8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1048212" y="1980169"/>
              <a:ext cx="21248" cy="61423"/>
            </a:xfrm>
            <a:custGeom>
              <a:avLst/>
              <a:gdLst/>
              <a:ahLst/>
              <a:cxnLst/>
              <a:rect l="l" t="t" r="r" b="b"/>
              <a:pathLst>
                <a:path w="340" h="983" extrusionOk="0">
                  <a:moveTo>
                    <a:pt x="274" y="0"/>
                  </a:moveTo>
                  <a:lnTo>
                    <a:pt x="232" y="107"/>
                  </a:lnTo>
                  <a:cubicBezTo>
                    <a:pt x="122" y="346"/>
                    <a:pt x="46" y="598"/>
                    <a:pt x="8" y="861"/>
                  </a:cubicBezTo>
                  <a:cubicBezTo>
                    <a:pt x="1" y="895"/>
                    <a:pt x="4" y="927"/>
                    <a:pt x="18" y="958"/>
                  </a:cubicBezTo>
                  <a:cubicBezTo>
                    <a:pt x="32" y="975"/>
                    <a:pt x="49" y="982"/>
                    <a:pt x="67" y="982"/>
                  </a:cubicBezTo>
                  <a:cubicBezTo>
                    <a:pt x="122" y="982"/>
                    <a:pt x="188" y="916"/>
                    <a:pt x="212" y="854"/>
                  </a:cubicBezTo>
                  <a:cubicBezTo>
                    <a:pt x="315" y="584"/>
                    <a:pt x="340" y="287"/>
                    <a:pt x="2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1"/>
            <p:cNvSpPr/>
            <p:nvPr/>
          </p:nvSpPr>
          <p:spPr>
            <a:xfrm>
              <a:off x="1076334" y="1991416"/>
              <a:ext cx="16874" cy="46864"/>
            </a:xfrm>
            <a:custGeom>
              <a:avLst/>
              <a:gdLst/>
              <a:ahLst/>
              <a:cxnLst/>
              <a:rect l="l" t="t" r="r" b="b"/>
              <a:pathLst>
                <a:path w="270" h="750" extrusionOk="0">
                  <a:moveTo>
                    <a:pt x="0" y="0"/>
                  </a:moveTo>
                  <a:lnTo>
                    <a:pt x="21" y="449"/>
                  </a:lnTo>
                  <a:cubicBezTo>
                    <a:pt x="14" y="529"/>
                    <a:pt x="31" y="605"/>
                    <a:pt x="69" y="674"/>
                  </a:cubicBezTo>
                  <a:cubicBezTo>
                    <a:pt x="100" y="719"/>
                    <a:pt x="156" y="750"/>
                    <a:pt x="206" y="750"/>
                  </a:cubicBezTo>
                  <a:cubicBezTo>
                    <a:pt x="229" y="750"/>
                    <a:pt x="251" y="743"/>
                    <a:pt x="270" y="729"/>
                  </a:cubicBezTo>
                  <a:cubicBezTo>
                    <a:pt x="249" y="470"/>
                    <a:pt x="159" y="221"/>
                    <a:pt x="11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1"/>
            <p:cNvSpPr/>
            <p:nvPr/>
          </p:nvSpPr>
          <p:spPr>
            <a:xfrm>
              <a:off x="1080396" y="1985355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0"/>
                  </a:moveTo>
                  <a:lnTo>
                    <a:pt x="1" y="24"/>
                  </a:lnTo>
                  <a:cubicBezTo>
                    <a:pt x="17" y="28"/>
                    <a:pt x="33" y="32"/>
                    <a:pt x="49" y="37"/>
                  </a:cubicBezTo>
                  <a:lnTo>
                    <a:pt x="49" y="37"/>
                  </a:lnTo>
                  <a:cubicBezTo>
                    <a:pt x="46" y="25"/>
                    <a:pt x="42" y="13"/>
                    <a:pt x="39" y="0"/>
                  </a:cubicBezTo>
                  <a:close/>
                  <a:moveTo>
                    <a:pt x="49" y="37"/>
                  </a:moveTo>
                  <a:cubicBezTo>
                    <a:pt x="113" y="246"/>
                    <a:pt x="250" y="422"/>
                    <a:pt x="436" y="539"/>
                  </a:cubicBezTo>
                  <a:cubicBezTo>
                    <a:pt x="461" y="557"/>
                    <a:pt x="492" y="567"/>
                    <a:pt x="523" y="567"/>
                  </a:cubicBezTo>
                  <a:cubicBezTo>
                    <a:pt x="578" y="553"/>
                    <a:pt x="613" y="498"/>
                    <a:pt x="602" y="443"/>
                  </a:cubicBezTo>
                  <a:cubicBezTo>
                    <a:pt x="588" y="387"/>
                    <a:pt x="557" y="339"/>
                    <a:pt x="516" y="304"/>
                  </a:cubicBezTo>
                  <a:cubicBezTo>
                    <a:pt x="383" y="178"/>
                    <a:pt x="224" y="86"/>
                    <a:pt x="49" y="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1098333" y="1984480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0"/>
                  </a:moveTo>
                  <a:lnTo>
                    <a:pt x="108" y="22"/>
                  </a:lnTo>
                  <a:lnTo>
                    <a:pt x="108" y="22"/>
                  </a:lnTo>
                  <a:cubicBezTo>
                    <a:pt x="105" y="19"/>
                    <a:pt x="101" y="15"/>
                    <a:pt x="97" y="11"/>
                  </a:cubicBezTo>
                  <a:lnTo>
                    <a:pt x="1" y="0"/>
                  </a:lnTo>
                  <a:close/>
                  <a:moveTo>
                    <a:pt x="108" y="22"/>
                  </a:moveTo>
                  <a:cubicBezTo>
                    <a:pt x="283" y="213"/>
                    <a:pt x="517" y="340"/>
                    <a:pt x="771" y="381"/>
                  </a:cubicBezTo>
                  <a:cubicBezTo>
                    <a:pt x="788" y="384"/>
                    <a:pt x="806" y="385"/>
                    <a:pt x="824" y="385"/>
                  </a:cubicBezTo>
                  <a:cubicBezTo>
                    <a:pt x="868" y="385"/>
                    <a:pt x="911" y="374"/>
                    <a:pt x="930" y="339"/>
                  </a:cubicBezTo>
                  <a:cubicBezTo>
                    <a:pt x="979" y="253"/>
                    <a:pt x="854" y="177"/>
                    <a:pt x="758" y="156"/>
                  </a:cubicBezTo>
                  <a:lnTo>
                    <a:pt x="108" y="22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1048212" y="1919246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419"/>
                    <a:pt x="105" y="858"/>
                    <a:pt x="374" y="1196"/>
                  </a:cubicBezTo>
                  <a:lnTo>
                    <a:pt x="416" y="1328"/>
                  </a:lnTo>
                  <a:cubicBezTo>
                    <a:pt x="485" y="861"/>
                    <a:pt x="367" y="384"/>
                    <a:pt x="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1074397" y="1926807"/>
              <a:ext cx="33060" cy="74170"/>
            </a:xfrm>
            <a:custGeom>
              <a:avLst/>
              <a:gdLst/>
              <a:ahLst/>
              <a:cxnLst/>
              <a:rect l="l" t="t" r="r" b="b"/>
              <a:pathLst>
                <a:path w="529" h="1187" extrusionOk="0">
                  <a:moveTo>
                    <a:pt x="442" y="1"/>
                  </a:moveTo>
                  <a:cubicBezTo>
                    <a:pt x="166" y="336"/>
                    <a:pt x="10" y="751"/>
                    <a:pt x="0" y="1186"/>
                  </a:cubicBezTo>
                  <a:lnTo>
                    <a:pt x="80" y="1162"/>
                  </a:lnTo>
                  <a:cubicBezTo>
                    <a:pt x="294" y="892"/>
                    <a:pt x="442" y="578"/>
                    <a:pt x="512" y="239"/>
                  </a:cubicBezTo>
                  <a:cubicBezTo>
                    <a:pt x="529" y="149"/>
                    <a:pt x="529" y="32"/>
                    <a:pt x="4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1078022" y="1950364"/>
              <a:ext cx="62058" cy="52737"/>
            </a:xfrm>
            <a:custGeom>
              <a:avLst/>
              <a:gdLst/>
              <a:ahLst/>
              <a:cxnLst/>
              <a:rect l="l" t="t" r="r" b="b"/>
              <a:pathLst>
                <a:path w="993" h="844" extrusionOk="0">
                  <a:moveTo>
                    <a:pt x="893" y="0"/>
                  </a:moveTo>
                  <a:lnTo>
                    <a:pt x="893" y="0"/>
                  </a:lnTo>
                  <a:cubicBezTo>
                    <a:pt x="568" y="215"/>
                    <a:pt x="277" y="474"/>
                    <a:pt x="28" y="771"/>
                  </a:cubicBezTo>
                  <a:lnTo>
                    <a:pt x="1" y="844"/>
                  </a:lnTo>
                  <a:cubicBezTo>
                    <a:pt x="270" y="723"/>
                    <a:pt x="523" y="567"/>
                    <a:pt x="754" y="381"/>
                  </a:cubicBezTo>
                  <a:cubicBezTo>
                    <a:pt x="872" y="287"/>
                    <a:pt x="993" y="114"/>
                    <a:pt x="89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1"/>
            <p:cNvSpPr/>
            <p:nvPr/>
          </p:nvSpPr>
          <p:spPr>
            <a:xfrm>
              <a:off x="1013902" y="1955112"/>
              <a:ext cx="58808" cy="43864"/>
            </a:xfrm>
            <a:custGeom>
              <a:avLst/>
              <a:gdLst/>
              <a:ahLst/>
              <a:cxnLst/>
              <a:rect l="l" t="t" r="r" b="b"/>
              <a:pathLst>
                <a:path w="941" h="702" extrusionOk="0">
                  <a:moveTo>
                    <a:pt x="92" y="0"/>
                  </a:moveTo>
                  <a:cubicBezTo>
                    <a:pt x="62" y="0"/>
                    <a:pt x="34" y="10"/>
                    <a:pt x="18" y="35"/>
                  </a:cubicBezTo>
                  <a:cubicBezTo>
                    <a:pt x="0" y="69"/>
                    <a:pt x="4" y="111"/>
                    <a:pt x="21" y="146"/>
                  </a:cubicBezTo>
                  <a:cubicBezTo>
                    <a:pt x="166" y="488"/>
                    <a:pt x="578" y="616"/>
                    <a:pt x="940" y="702"/>
                  </a:cubicBezTo>
                  <a:lnTo>
                    <a:pt x="806" y="591"/>
                  </a:lnTo>
                  <a:cubicBezTo>
                    <a:pt x="674" y="329"/>
                    <a:pt x="450" y="125"/>
                    <a:pt x="177" y="18"/>
                  </a:cubicBezTo>
                  <a:cubicBezTo>
                    <a:pt x="150" y="8"/>
                    <a:pt x="120" y="0"/>
                    <a:pt x="9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1"/>
            <p:cNvSpPr/>
            <p:nvPr/>
          </p:nvSpPr>
          <p:spPr>
            <a:xfrm>
              <a:off x="1018651" y="1915747"/>
              <a:ext cx="39809" cy="60610"/>
            </a:xfrm>
            <a:custGeom>
              <a:avLst/>
              <a:gdLst/>
              <a:ahLst/>
              <a:cxnLst/>
              <a:rect l="l" t="t" r="r" b="b"/>
              <a:pathLst>
                <a:path w="637" h="970" extrusionOk="0">
                  <a:moveTo>
                    <a:pt x="53" y="0"/>
                  </a:moveTo>
                  <a:cubicBezTo>
                    <a:pt x="36" y="0"/>
                    <a:pt x="18" y="3"/>
                    <a:pt x="0" y="8"/>
                  </a:cubicBezTo>
                  <a:cubicBezTo>
                    <a:pt x="128" y="364"/>
                    <a:pt x="329" y="689"/>
                    <a:pt x="588" y="969"/>
                  </a:cubicBezTo>
                  <a:lnTo>
                    <a:pt x="636" y="966"/>
                  </a:lnTo>
                  <a:cubicBezTo>
                    <a:pt x="567" y="717"/>
                    <a:pt x="470" y="478"/>
                    <a:pt x="349" y="250"/>
                  </a:cubicBezTo>
                  <a:cubicBezTo>
                    <a:pt x="286" y="132"/>
                    <a:pt x="177" y="0"/>
                    <a:pt x="5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1"/>
            <p:cNvSpPr/>
            <p:nvPr/>
          </p:nvSpPr>
          <p:spPr>
            <a:xfrm>
              <a:off x="1067897" y="1900063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0" y="792"/>
                    <a:pt x="90" y="1220"/>
                  </a:cubicBezTo>
                  <a:lnTo>
                    <a:pt x="108" y="1182"/>
                  </a:lnTo>
                  <a:lnTo>
                    <a:pt x="408" y="335"/>
                  </a:lnTo>
                  <a:cubicBezTo>
                    <a:pt x="453" y="218"/>
                    <a:pt x="477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1096645" y="1922683"/>
              <a:ext cx="39997" cy="54299"/>
            </a:xfrm>
            <a:custGeom>
              <a:avLst/>
              <a:gdLst/>
              <a:ahLst/>
              <a:cxnLst/>
              <a:rect l="l" t="t" r="r" b="b"/>
              <a:pathLst>
                <a:path w="640" h="869" extrusionOk="0">
                  <a:moveTo>
                    <a:pt x="639" y="1"/>
                  </a:moveTo>
                  <a:lnTo>
                    <a:pt x="639" y="1"/>
                  </a:lnTo>
                  <a:cubicBezTo>
                    <a:pt x="317" y="114"/>
                    <a:pt x="171" y="473"/>
                    <a:pt x="68" y="804"/>
                  </a:cubicBezTo>
                  <a:lnTo>
                    <a:pt x="68" y="804"/>
                  </a:lnTo>
                  <a:cubicBezTo>
                    <a:pt x="303" y="572"/>
                    <a:pt x="497" y="301"/>
                    <a:pt x="639" y="1"/>
                  </a:cubicBezTo>
                  <a:close/>
                  <a:moveTo>
                    <a:pt x="68" y="804"/>
                  </a:moveTo>
                  <a:cubicBezTo>
                    <a:pt x="46" y="826"/>
                    <a:pt x="23" y="847"/>
                    <a:pt x="0" y="868"/>
                  </a:cubicBezTo>
                  <a:lnTo>
                    <a:pt x="55" y="844"/>
                  </a:lnTo>
                  <a:cubicBezTo>
                    <a:pt x="59" y="831"/>
                    <a:pt x="64" y="817"/>
                    <a:pt x="68" y="80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987779" y="1988292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5" y="50"/>
                  </a:moveTo>
                  <a:cubicBezTo>
                    <a:pt x="1349" y="61"/>
                    <a:pt x="1333" y="71"/>
                    <a:pt x="1316" y="81"/>
                  </a:cubicBezTo>
                  <a:lnTo>
                    <a:pt x="1316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5" y="50"/>
                  </a:lnTo>
                  <a:close/>
                  <a:moveTo>
                    <a:pt x="632" y="0"/>
                  </a:moveTo>
                  <a:cubicBezTo>
                    <a:pt x="420" y="0"/>
                    <a:pt x="208" y="23"/>
                    <a:pt x="0" y="67"/>
                  </a:cubicBezTo>
                  <a:cubicBezTo>
                    <a:pt x="205" y="196"/>
                    <a:pt x="436" y="260"/>
                    <a:pt x="668" y="260"/>
                  </a:cubicBezTo>
                  <a:cubicBezTo>
                    <a:pt x="892" y="260"/>
                    <a:pt x="1116" y="200"/>
                    <a:pt x="1316" y="81"/>
                  </a:cubicBezTo>
                  <a:lnTo>
                    <a:pt x="1316" y="81"/>
                  </a:lnTo>
                  <a:cubicBezTo>
                    <a:pt x="1091" y="27"/>
                    <a:pt x="861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1086708" y="1970421"/>
              <a:ext cx="92055" cy="23182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1116" y="1"/>
                  </a:moveTo>
                  <a:cubicBezTo>
                    <a:pt x="1031" y="1"/>
                    <a:pt x="946" y="12"/>
                    <a:pt x="864" y="32"/>
                  </a:cubicBezTo>
                  <a:cubicBezTo>
                    <a:pt x="664" y="84"/>
                    <a:pt x="477" y="187"/>
                    <a:pt x="297" y="291"/>
                  </a:cubicBezTo>
                  <a:lnTo>
                    <a:pt x="0" y="371"/>
                  </a:lnTo>
                  <a:lnTo>
                    <a:pt x="1203" y="246"/>
                  </a:lnTo>
                  <a:cubicBezTo>
                    <a:pt x="1313" y="236"/>
                    <a:pt x="1452" y="201"/>
                    <a:pt x="1472" y="91"/>
                  </a:cubicBezTo>
                  <a:cubicBezTo>
                    <a:pt x="1365" y="27"/>
                    <a:pt x="1241" y="1"/>
                    <a:pt x="11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24" name="Google Shape;4424;p51"/>
          <p:cNvGrpSpPr/>
          <p:nvPr/>
        </p:nvGrpSpPr>
        <p:grpSpPr>
          <a:xfrm>
            <a:off x="3423183" y="9178018"/>
            <a:ext cx="509293" cy="377741"/>
            <a:chOff x="1283693" y="3441756"/>
            <a:chExt cx="190985" cy="141653"/>
          </a:xfrm>
        </p:grpSpPr>
        <p:sp>
          <p:nvSpPr>
            <p:cNvPr id="4425" name="Google Shape;4425;p51"/>
            <p:cNvSpPr/>
            <p:nvPr/>
          </p:nvSpPr>
          <p:spPr>
            <a:xfrm>
              <a:off x="1305503" y="3535921"/>
              <a:ext cx="55996" cy="31867"/>
            </a:xfrm>
            <a:custGeom>
              <a:avLst/>
              <a:gdLst/>
              <a:ahLst/>
              <a:cxnLst/>
              <a:rect l="l" t="t" r="r" b="b"/>
              <a:pathLst>
                <a:path w="896" h="510" extrusionOk="0">
                  <a:moveTo>
                    <a:pt x="895" y="1"/>
                  </a:moveTo>
                  <a:lnTo>
                    <a:pt x="857" y="14"/>
                  </a:lnTo>
                  <a:lnTo>
                    <a:pt x="145" y="329"/>
                  </a:lnTo>
                  <a:cubicBezTo>
                    <a:pt x="76" y="357"/>
                    <a:pt x="0" y="436"/>
                    <a:pt x="52" y="488"/>
                  </a:cubicBezTo>
                  <a:cubicBezTo>
                    <a:pt x="70" y="500"/>
                    <a:pt x="91" y="509"/>
                    <a:pt x="114" y="509"/>
                  </a:cubicBezTo>
                  <a:cubicBezTo>
                    <a:pt x="117" y="509"/>
                    <a:pt x="121" y="509"/>
                    <a:pt x="125" y="509"/>
                  </a:cubicBezTo>
                  <a:cubicBezTo>
                    <a:pt x="127" y="509"/>
                    <a:pt x="130" y="509"/>
                    <a:pt x="133" y="509"/>
                  </a:cubicBezTo>
                  <a:cubicBezTo>
                    <a:pt x="465" y="509"/>
                    <a:pt x="765" y="306"/>
                    <a:pt x="8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1"/>
            <p:cNvSpPr/>
            <p:nvPr/>
          </p:nvSpPr>
          <p:spPr>
            <a:xfrm>
              <a:off x="1343938" y="3522111"/>
              <a:ext cx="21248" cy="61298"/>
            </a:xfrm>
            <a:custGeom>
              <a:avLst/>
              <a:gdLst/>
              <a:ahLst/>
              <a:cxnLst/>
              <a:rect l="l" t="t" r="r" b="b"/>
              <a:pathLst>
                <a:path w="340" h="981" extrusionOk="0">
                  <a:moveTo>
                    <a:pt x="277" y="0"/>
                  </a:moveTo>
                  <a:lnTo>
                    <a:pt x="235" y="104"/>
                  </a:lnTo>
                  <a:cubicBezTo>
                    <a:pt x="121" y="342"/>
                    <a:pt x="45" y="598"/>
                    <a:pt x="7" y="861"/>
                  </a:cubicBezTo>
                  <a:cubicBezTo>
                    <a:pt x="0" y="892"/>
                    <a:pt x="4" y="927"/>
                    <a:pt x="21" y="954"/>
                  </a:cubicBezTo>
                  <a:cubicBezTo>
                    <a:pt x="35" y="973"/>
                    <a:pt x="52" y="981"/>
                    <a:pt x="70" y="981"/>
                  </a:cubicBezTo>
                  <a:cubicBezTo>
                    <a:pt x="123" y="981"/>
                    <a:pt x="188" y="916"/>
                    <a:pt x="211" y="854"/>
                  </a:cubicBezTo>
                  <a:cubicBezTo>
                    <a:pt x="315" y="581"/>
                    <a:pt x="339" y="284"/>
                    <a:pt x="27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1372248" y="3533109"/>
              <a:ext cx="16874" cy="46989"/>
            </a:xfrm>
            <a:custGeom>
              <a:avLst/>
              <a:gdLst/>
              <a:ahLst/>
              <a:cxnLst/>
              <a:rect l="l" t="t" r="r" b="b"/>
              <a:pathLst>
                <a:path w="270" h="752" extrusionOk="0">
                  <a:moveTo>
                    <a:pt x="0" y="1"/>
                  </a:moveTo>
                  <a:lnTo>
                    <a:pt x="17" y="453"/>
                  </a:lnTo>
                  <a:cubicBezTo>
                    <a:pt x="14" y="529"/>
                    <a:pt x="31" y="609"/>
                    <a:pt x="69" y="678"/>
                  </a:cubicBezTo>
                  <a:cubicBezTo>
                    <a:pt x="98" y="721"/>
                    <a:pt x="152" y="752"/>
                    <a:pt x="203" y="752"/>
                  </a:cubicBezTo>
                  <a:cubicBezTo>
                    <a:pt x="227" y="752"/>
                    <a:pt x="250" y="745"/>
                    <a:pt x="270" y="730"/>
                  </a:cubicBezTo>
                  <a:cubicBezTo>
                    <a:pt x="246" y="471"/>
                    <a:pt x="159" y="225"/>
                    <a:pt x="11" y="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1376310" y="3527048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1"/>
                  </a:moveTo>
                  <a:lnTo>
                    <a:pt x="1" y="25"/>
                  </a:lnTo>
                  <a:cubicBezTo>
                    <a:pt x="17" y="29"/>
                    <a:pt x="33" y="33"/>
                    <a:pt x="49" y="38"/>
                  </a:cubicBezTo>
                  <a:lnTo>
                    <a:pt x="49" y="38"/>
                  </a:lnTo>
                  <a:cubicBezTo>
                    <a:pt x="45" y="26"/>
                    <a:pt x="42" y="13"/>
                    <a:pt x="39" y="1"/>
                  </a:cubicBezTo>
                  <a:close/>
                  <a:moveTo>
                    <a:pt x="49" y="38"/>
                  </a:moveTo>
                  <a:lnTo>
                    <a:pt x="49" y="38"/>
                  </a:lnTo>
                  <a:cubicBezTo>
                    <a:pt x="110" y="247"/>
                    <a:pt x="247" y="426"/>
                    <a:pt x="433" y="540"/>
                  </a:cubicBezTo>
                  <a:cubicBezTo>
                    <a:pt x="460" y="557"/>
                    <a:pt x="492" y="568"/>
                    <a:pt x="523" y="568"/>
                  </a:cubicBezTo>
                  <a:cubicBezTo>
                    <a:pt x="578" y="554"/>
                    <a:pt x="613" y="499"/>
                    <a:pt x="602" y="443"/>
                  </a:cubicBezTo>
                  <a:cubicBezTo>
                    <a:pt x="588" y="391"/>
                    <a:pt x="557" y="343"/>
                    <a:pt x="516" y="308"/>
                  </a:cubicBezTo>
                  <a:cubicBezTo>
                    <a:pt x="383" y="182"/>
                    <a:pt x="224" y="90"/>
                    <a:pt x="49" y="3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1394246" y="3526173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1"/>
                  </a:moveTo>
                  <a:lnTo>
                    <a:pt x="104" y="23"/>
                  </a:lnTo>
                  <a:lnTo>
                    <a:pt x="104" y="23"/>
                  </a:lnTo>
                  <a:cubicBezTo>
                    <a:pt x="101" y="19"/>
                    <a:pt x="97" y="15"/>
                    <a:pt x="94" y="11"/>
                  </a:cubicBezTo>
                  <a:lnTo>
                    <a:pt x="1" y="1"/>
                  </a:lnTo>
                  <a:close/>
                  <a:moveTo>
                    <a:pt x="104" y="23"/>
                  </a:moveTo>
                  <a:cubicBezTo>
                    <a:pt x="279" y="217"/>
                    <a:pt x="514" y="340"/>
                    <a:pt x="771" y="381"/>
                  </a:cubicBezTo>
                  <a:cubicBezTo>
                    <a:pt x="788" y="384"/>
                    <a:pt x="806" y="386"/>
                    <a:pt x="823" y="386"/>
                  </a:cubicBezTo>
                  <a:cubicBezTo>
                    <a:pt x="866" y="386"/>
                    <a:pt x="908" y="374"/>
                    <a:pt x="930" y="340"/>
                  </a:cubicBezTo>
                  <a:cubicBezTo>
                    <a:pt x="979" y="253"/>
                    <a:pt x="854" y="177"/>
                    <a:pt x="758" y="160"/>
                  </a:cubicBezTo>
                  <a:lnTo>
                    <a:pt x="104" y="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1344125" y="3461001"/>
              <a:ext cx="30123" cy="82980"/>
            </a:xfrm>
            <a:custGeom>
              <a:avLst/>
              <a:gdLst/>
              <a:ahLst/>
              <a:cxnLst/>
              <a:rect l="l" t="t" r="r" b="b"/>
              <a:pathLst>
                <a:path w="482" h="1328" extrusionOk="0">
                  <a:moveTo>
                    <a:pt x="91" y="0"/>
                  </a:moveTo>
                  <a:lnTo>
                    <a:pt x="91" y="0"/>
                  </a:lnTo>
                  <a:cubicBezTo>
                    <a:pt x="1" y="422"/>
                    <a:pt x="105" y="861"/>
                    <a:pt x="374" y="1196"/>
                  </a:cubicBezTo>
                  <a:lnTo>
                    <a:pt x="412" y="1327"/>
                  </a:lnTo>
                  <a:cubicBezTo>
                    <a:pt x="481" y="861"/>
                    <a:pt x="367" y="384"/>
                    <a:pt x="9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1"/>
            <p:cNvSpPr/>
            <p:nvPr/>
          </p:nvSpPr>
          <p:spPr>
            <a:xfrm>
              <a:off x="1370311" y="3468562"/>
              <a:ext cx="32872" cy="74107"/>
            </a:xfrm>
            <a:custGeom>
              <a:avLst/>
              <a:gdLst/>
              <a:ahLst/>
              <a:cxnLst/>
              <a:rect l="l" t="t" r="r" b="b"/>
              <a:pathLst>
                <a:path w="526" h="1186" extrusionOk="0">
                  <a:moveTo>
                    <a:pt x="439" y="0"/>
                  </a:moveTo>
                  <a:cubicBezTo>
                    <a:pt x="166" y="335"/>
                    <a:pt x="10" y="754"/>
                    <a:pt x="0" y="1186"/>
                  </a:cubicBezTo>
                  <a:lnTo>
                    <a:pt x="76" y="1161"/>
                  </a:lnTo>
                  <a:cubicBezTo>
                    <a:pt x="294" y="892"/>
                    <a:pt x="439" y="577"/>
                    <a:pt x="508" y="239"/>
                  </a:cubicBezTo>
                  <a:cubicBezTo>
                    <a:pt x="525" y="152"/>
                    <a:pt x="525" y="31"/>
                    <a:pt x="4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1"/>
            <p:cNvSpPr/>
            <p:nvPr/>
          </p:nvSpPr>
          <p:spPr>
            <a:xfrm>
              <a:off x="1373935" y="3492306"/>
              <a:ext cx="61870" cy="52550"/>
            </a:xfrm>
            <a:custGeom>
              <a:avLst/>
              <a:gdLst/>
              <a:ahLst/>
              <a:cxnLst/>
              <a:rect l="l" t="t" r="r" b="b"/>
              <a:pathLst>
                <a:path w="990" h="841" extrusionOk="0">
                  <a:moveTo>
                    <a:pt x="892" y="0"/>
                  </a:moveTo>
                  <a:lnTo>
                    <a:pt x="892" y="0"/>
                  </a:lnTo>
                  <a:cubicBezTo>
                    <a:pt x="568" y="211"/>
                    <a:pt x="277" y="470"/>
                    <a:pt x="28" y="768"/>
                  </a:cubicBezTo>
                  <a:lnTo>
                    <a:pt x="1" y="840"/>
                  </a:lnTo>
                  <a:cubicBezTo>
                    <a:pt x="270" y="719"/>
                    <a:pt x="523" y="564"/>
                    <a:pt x="754" y="381"/>
                  </a:cubicBezTo>
                  <a:cubicBezTo>
                    <a:pt x="872" y="284"/>
                    <a:pt x="989" y="114"/>
                    <a:pt x="89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1309816" y="3496867"/>
              <a:ext cx="58558" cy="43864"/>
            </a:xfrm>
            <a:custGeom>
              <a:avLst/>
              <a:gdLst/>
              <a:ahLst/>
              <a:cxnLst/>
              <a:rect l="l" t="t" r="r" b="b"/>
              <a:pathLst>
                <a:path w="937" h="702" extrusionOk="0">
                  <a:moveTo>
                    <a:pt x="93" y="0"/>
                  </a:moveTo>
                  <a:cubicBezTo>
                    <a:pt x="60" y="0"/>
                    <a:pt x="31" y="10"/>
                    <a:pt x="14" y="38"/>
                  </a:cubicBezTo>
                  <a:cubicBezTo>
                    <a:pt x="0" y="73"/>
                    <a:pt x="4" y="111"/>
                    <a:pt x="21" y="145"/>
                  </a:cubicBezTo>
                  <a:cubicBezTo>
                    <a:pt x="163" y="491"/>
                    <a:pt x="577" y="615"/>
                    <a:pt x="937" y="702"/>
                  </a:cubicBezTo>
                  <a:lnTo>
                    <a:pt x="802" y="594"/>
                  </a:lnTo>
                  <a:cubicBezTo>
                    <a:pt x="674" y="328"/>
                    <a:pt x="450" y="124"/>
                    <a:pt x="177" y="17"/>
                  </a:cubicBezTo>
                  <a:cubicBezTo>
                    <a:pt x="151" y="8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1314315" y="3457627"/>
              <a:ext cx="40059" cy="60423"/>
            </a:xfrm>
            <a:custGeom>
              <a:avLst/>
              <a:gdLst/>
              <a:ahLst/>
              <a:cxnLst/>
              <a:rect l="l" t="t" r="r" b="b"/>
              <a:pathLst>
                <a:path w="641" h="967" extrusionOk="0">
                  <a:moveTo>
                    <a:pt x="58" y="0"/>
                  </a:moveTo>
                  <a:cubicBezTo>
                    <a:pt x="39" y="0"/>
                    <a:pt x="20" y="3"/>
                    <a:pt x="1" y="9"/>
                  </a:cubicBezTo>
                  <a:cubicBezTo>
                    <a:pt x="132" y="362"/>
                    <a:pt x="333" y="690"/>
                    <a:pt x="592" y="967"/>
                  </a:cubicBezTo>
                  <a:lnTo>
                    <a:pt x="640" y="963"/>
                  </a:lnTo>
                  <a:cubicBezTo>
                    <a:pt x="568" y="714"/>
                    <a:pt x="474" y="476"/>
                    <a:pt x="350" y="248"/>
                  </a:cubicBezTo>
                  <a:cubicBezTo>
                    <a:pt x="287" y="130"/>
                    <a:pt x="182" y="0"/>
                    <a:pt x="5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1363811" y="3441756"/>
              <a:ext cx="29623" cy="76107"/>
            </a:xfrm>
            <a:custGeom>
              <a:avLst/>
              <a:gdLst/>
              <a:ahLst/>
              <a:cxnLst/>
              <a:rect l="l" t="t" r="r" b="b"/>
              <a:pathLst>
                <a:path w="474" h="1218" extrusionOk="0">
                  <a:moveTo>
                    <a:pt x="367" y="1"/>
                  </a:moveTo>
                  <a:cubicBezTo>
                    <a:pt x="101" y="346"/>
                    <a:pt x="0" y="792"/>
                    <a:pt x="90" y="1217"/>
                  </a:cubicBezTo>
                  <a:lnTo>
                    <a:pt x="107" y="1183"/>
                  </a:lnTo>
                  <a:cubicBezTo>
                    <a:pt x="208" y="899"/>
                    <a:pt x="308" y="616"/>
                    <a:pt x="408" y="332"/>
                  </a:cubicBezTo>
                  <a:cubicBezTo>
                    <a:pt x="453" y="218"/>
                    <a:pt x="474" y="56"/>
                    <a:pt x="3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1392559" y="3464438"/>
              <a:ext cx="39747" cy="54487"/>
            </a:xfrm>
            <a:custGeom>
              <a:avLst/>
              <a:gdLst/>
              <a:ahLst/>
              <a:cxnLst/>
              <a:rect l="l" t="t" r="r" b="b"/>
              <a:pathLst>
                <a:path w="636" h="872" extrusionOk="0">
                  <a:moveTo>
                    <a:pt x="636" y="1"/>
                  </a:moveTo>
                  <a:cubicBezTo>
                    <a:pt x="313" y="114"/>
                    <a:pt x="166" y="478"/>
                    <a:pt x="66" y="808"/>
                  </a:cubicBezTo>
                  <a:lnTo>
                    <a:pt x="66" y="808"/>
                  </a:lnTo>
                  <a:cubicBezTo>
                    <a:pt x="302" y="573"/>
                    <a:pt x="497" y="301"/>
                    <a:pt x="636" y="1"/>
                  </a:cubicBezTo>
                  <a:close/>
                  <a:moveTo>
                    <a:pt x="66" y="808"/>
                  </a:moveTo>
                  <a:cubicBezTo>
                    <a:pt x="44" y="829"/>
                    <a:pt x="22" y="851"/>
                    <a:pt x="0" y="871"/>
                  </a:cubicBezTo>
                  <a:lnTo>
                    <a:pt x="55" y="844"/>
                  </a:lnTo>
                  <a:cubicBezTo>
                    <a:pt x="59" y="832"/>
                    <a:pt x="62" y="820"/>
                    <a:pt x="66" y="80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1"/>
            <p:cNvSpPr/>
            <p:nvPr/>
          </p:nvSpPr>
          <p:spPr>
            <a:xfrm>
              <a:off x="1283693" y="3530047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2" y="53"/>
                  </a:moveTo>
                  <a:cubicBezTo>
                    <a:pt x="1347" y="63"/>
                    <a:pt x="1332" y="72"/>
                    <a:pt x="1317" y="81"/>
                  </a:cubicBezTo>
                  <a:lnTo>
                    <a:pt x="1317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2" y="53"/>
                  </a:lnTo>
                  <a:close/>
                  <a:moveTo>
                    <a:pt x="625" y="1"/>
                  </a:moveTo>
                  <a:cubicBezTo>
                    <a:pt x="416" y="1"/>
                    <a:pt x="206" y="23"/>
                    <a:pt x="0" y="67"/>
                  </a:cubicBezTo>
                  <a:cubicBezTo>
                    <a:pt x="203" y="196"/>
                    <a:pt x="436" y="260"/>
                    <a:pt x="668" y="260"/>
                  </a:cubicBezTo>
                  <a:cubicBezTo>
                    <a:pt x="893" y="260"/>
                    <a:pt x="1118" y="200"/>
                    <a:pt x="1317" y="81"/>
                  </a:cubicBezTo>
                  <a:lnTo>
                    <a:pt x="1317" y="81"/>
                  </a:lnTo>
                  <a:cubicBezTo>
                    <a:pt x="1090" y="28"/>
                    <a:pt x="857" y="1"/>
                    <a:pt x="6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1"/>
            <p:cNvSpPr/>
            <p:nvPr/>
          </p:nvSpPr>
          <p:spPr>
            <a:xfrm>
              <a:off x="1382622" y="3512301"/>
              <a:ext cx="92055" cy="23057"/>
            </a:xfrm>
            <a:custGeom>
              <a:avLst/>
              <a:gdLst/>
              <a:ahLst/>
              <a:cxnLst/>
              <a:rect l="l" t="t" r="r" b="b"/>
              <a:pathLst>
                <a:path w="1473" h="369" extrusionOk="0">
                  <a:moveTo>
                    <a:pt x="1112" y="0"/>
                  </a:moveTo>
                  <a:cubicBezTo>
                    <a:pt x="1028" y="0"/>
                    <a:pt x="944" y="12"/>
                    <a:pt x="864" y="33"/>
                  </a:cubicBezTo>
                  <a:cubicBezTo>
                    <a:pt x="660" y="81"/>
                    <a:pt x="477" y="188"/>
                    <a:pt x="294" y="292"/>
                  </a:cubicBezTo>
                  <a:lnTo>
                    <a:pt x="0" y="368"/>
                  </a:lnTo>
                  <a:lnTo>
                    <a:pt x="1203" y="247"/>
                  </a:lnTo>
                  <a:cubicBezTo>
                    <a:pt x="1313" y="233"/>
                    <a:pt x="1448" y="199"/>
                    <a:pt x="1472" y="92"/>
                  </a:cubicBezTo>
                  <a:cubicBezTo>
                    <a:pt x="1364" y="27"/>
                    <a:pt x="1239" y="0"/>
                    <a:pt x="11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9" name="Google Shape;4439;p51"/>
          <p:cNvGrpSpPr/>
          <p:nvPr/>
        </p:nvGrpSpPr>
        <p:grpSpPr>
          <a:xfrm>
            <a:off x="3174867" y="7716034"/>
            <a:ext cx="669445" cy="405069"/>
            <a:chOff x="1190575" y="2893512"/>
            <a:chExt cx="251042" cy="151901"/>
          </a:xfrm>
        </p:grpSpPr>
        <p:sp>
          <p:nvSpPr>
            <p:cNvPr id="4440" name="Google Shape;4440;p51"/>
            <p:cNvSpPr/>
            <p:nvPr/>
          </p:nvSpPr>
          <p:spPr>
            <a:xfrm>
              <a:off x="1237509" y="2924880"/>
              <a:ext cx="61245" cy="116097"/>
            </a:xfrm>
            <a:custGeom>
              <a:avLst/>
              <a:gdLst/>
              <a:ahLst/>
              <a:cxnLst/>
              <a:rect l="l" t="t" r="r" b="b"/>
              <a:pathLst>
                <a:path w="980" h="1858" extrusionOk="0">
                  <a:moveTo>
                    <a:pt x="210" y="1"/>
                  </a:moveTo>
                  <a:cubicBezTo>
                    <a:pt x="114" y="1"/>
                    <a:pt x="47" y="113"/>
                    <a:pt x="41" y="206"/>
                  </a:cubicBezTo>
                  <a:cubicBezTo>
                    <a:pt x="1" y="804"/>
                    <a:pt x="738" y="1232"/>
                    <a:pt x="906" y="1809"/>
                  </a:cubicBezTo>
                  <a:lnTo>
                    <a:pt x="906" y="1809"/>
                  </a:lnTo>
                  <a:cubicBezTo>
                    <a:pt x="979" y="1199"/>
                    <a:pt x="779" y="570"/>
                    <a:pt x="349" y="82"/>
                  </a:cubicBezTo>
                  <a:cubicBezTo>
                    <a:pt x="324" y="43"/>
                    <a:pt x="286" y="19"/>
                    <a:pt x="245" y="5"/>
                  </a:cubicBezTo>
                  <a:cubicBezTo>
                    <a:pt x="233" y="2"/>
                    <a:pt x="221" y="1"/>
                    <a:pt x="210" y="1"/>
                  </a:cubicBezTo>
                  <a:close/>
                  <a:moveTo>
                    <a:pt x="906" y="1809"/>
                  </a:moveTo>
                  <a:lnTo>
                    <a:pt x="906" y="1809"/>
                  </a:lnTo>
                  <a:cubicBezTo>
                    <a:pt x="906" y="1811"/>
                    <a:pt x="905" y="1814"/>
                    <a:pt x="905" y="1817"/>
                  </a:cubicBezTo>
                  <a:lnTo>
                    <a:pt x="919" y="1858"/>
                  </a:lnTo>
                  <a:cubicBezTo>
                    <a:pt x="915" y="1841"/>
                    <a:pt x="911" y="1825"/>
                    <a:pt x="906" y="18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1"/>
            <p:cNvSpPr/>
            <p:nvPr/>
          </p:nvSpPr>
          <p:spPr>
            <a:xfrm>
              <a:off x="1236134" y="2922130"/>
              <a:ext cx="63120" cy="120846"/>
            </a:xfrm>
            <a:custGeom>
              <a:avLst/>
              <a:gdLst/>
              <a:ahLst/>
              <a:cxnLst/>
              <a:rect l="l" t="t" r="r" b="b"/>
              <a:pathLst>
                <a:path w="1010" h="1934" extrusionOk="0">
                  <a:moveTo>
                    <a:pt x="232" y="98"/>
                  </a:moveTo>
                  <a:cubicBezTo>
                    <a:pt x="305" y="98"/>
                    <a:pt x="364" y="191"/>
                    <a:pt x="405" y="243"/>
                  </a:cubicBezTo>
                  <a:cubicBezTo>
                    <a:pt x="557" y="433"/>
                    <a:pt x="678" y="647"/>
                    <a:pt x="761" y="875"/>
                  </a:cubicBezTo>
                  <a:cubicBezTo>
                    <a:pt x="855" y="1126"/>
                    <a:pt x="898" y="1390"/>
                    <a:pt x="891" y="1657"/>
                  </a:cubicBezTo>
                  <a:lnTo>
                    <a:pt x="891" y="1657"/>
                  </a:lnTo>
                  <a:cubicBezTo>
                    <a:pt x="730" y="1317"/>
                    <a:pt x="426" y="1053"/>
                    <a:pt x="236" y="727"/>
                  </a:cubicBezTo>
                  <a:cubicBezTo>
                    <a:pt x="180" y="630"/>
                    <a:pt x="139" y="526"/>
                    <a:pt x="118" y="416"/>
                  </a:cubicBezTo>
                  <a:cubicBezTo>
                    <a:pt x="101" y="323"/>
                    <a:pt x="91" y="98"/>
                    <a:pt x="232" y="98"/>
                  </a:cubicBezTo>
                  <a:close/>
                  <a:moveTo>
                    <a:pt x="236" y="0"/>
                  </a:moveTo>
                  <a:cubicBezTo>
                    <a:pt x="167" y="0"/>
                    <a:pt x="102" y="40"/>
                    <a:pt x="63" y="105"/>
                  </a:cubicBezTo>
                  <a:cubicBezTo>
                    <a:pt x="1" y="198"/>
                    <a:pt x="4" y="329"/>
                    <a:pt x="25" y="440"/>
                  </a:cubicBezTo>
                  <a:cubicBezTo>
                    <a:pt x="73" y="692"/>
                    <a:pt x="236" y="907"/>
                    <a:pt x="391" y="1100"/>
                  </a:cubicBezTo>
                  <a:cubicBezTo>
                    <a:pt x="573" y="1326"/>
                    <a:pt x="780" y="1548"/>
                    <a:pt x="879" y="1825"/>
                  </a:cubicBezTo>
                  <a:lnTo>
                    <a:pt x="879" y="1825"/>
                  </a:lnTo>
                  <a:cubicBezTo>
                    <a:pt x="878" y="1837"/>
                    <a:pt x="877" y="1849"/>
                    <a:pt x="875" y="1861"/>
                  </a:cubicBezTo>
                  <a:cubicBezTo>
                    <a:pt x="872" y="1884"/>
                    <a:pt x="886" y="1898"/>
                    <a:pt x="904" y="1903"/>
                  </a:cubicBezTo>
                  <a:lnTo>
                    <a:pt x="904" y="1903"/>
                  </a:lnTo>
                  <a:cubicBezTo>
                    <a:pt x="905" y="1906"/>
                    <a:pt x="905" y="1909"/>
                    <a:pt x="906" y="1912"/>
                  </a:cubicBezTo>
                  <a:cubicBezTo>
                    <a:pt x="912" y="1927"/>
                    <a:pt x="923" y="1934"/>
                    <a:pt x="935" y="1934"/>
                  </a:cubicBezTo>
                  <a:cubicBezTo>
                    <a:pt x="954" y="1934"/>
                    <a:pt x="973" y="1918"/>
                    <a:pt x="968" y="1895"/>
                  </a:cubicBezTo>
                  <a:lnTo>
                    <a:pt x="972" y="1892"/>
                  </a:lnTo>
                  <a:cubicBezTo>
                    <a:pt x="971" y="1886"/>
                    <a:pt x="969" y="1880"/>
                    <a:pt x="968" y="1874"/>
                  </a:cubicBezTo>
                  <a:lnTo>
                    <a:pt x="968" y="1874"/>
                  </a:lnTo>
                  <a:cubicBezTo>
                    <a:pt x="970" y="1870"/>
                    <a:pt x="971" y="1865"/>
                    <a:pt x="972" y="1861"/>
                  </a:cubicBezTo>
                  <a:cubicBezTo>
                    <a:pt x="1010" y="1525"/>
                    <a:pt x="972" y="1183"/>
                    <a:pt x="861" y="865"/>
                  </a:cubicBezTo>
                  <a:cubicBezTo>
                    <a:pt x="803" y="710"/>
                    <a:pt x="730" y="558"/>
                    <a:pt x="644" y="416"/>
                  </a:cubicBezTo>
                  <a:cubicBezTo>
                    <a:pt x="602" y="347"/>
                    <a:pt x="554" y="281"/>
                    <a:pt x="505" y="215"/>
                  </a:cubicBezTo>
                  <a:cubicBezTo>
                    <a:pt x="460" y="146"/>
                    <a:pt x="402" y="84"/>
                    <a:pt x="339" y="32"/>
                  </a:cubicBezTo>
                  <a:cubicBezTo>
                    <a:pt x="306" y="10"/>
                    <a:pt x="271" y="0"/>
                    <a:pt x="2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1"/>
            <p:cNvSpPr/>
            <p:nvPr/>
          </p:nvSpPr>
          <p:spPr>
            <a:xfrm>
              <a:off x="1295317" y="2896699"/>
              <a:ext cx="74807" cy="141716"/>
            </a:xfrm>
            <a:custGeom>
              <a:avLst/>
              <a:gdLst/>
              <a:ahLst/>
              <a:cxnLst/>
              <a:rect l="l" t="t" r="r" b="b"/>
              <a:pathLst>
                <a:path w="1197" h="2268" extrusionOk="0">
                  <a:moveTo>
                    <a:pt x="1065" y="0"/>
                  </a:moveTo>
                  <a:lnTo>
                    <a:pt x="1065" y="0"/>
                  </a:lnTo>
                  <a:cubicBezTo>
                    <a:pt x="861" y="83"/>
                    <a:pt x="744" y="266"/>
                    <a:pt x="651" y="439"/>
                  </a:cubicBezTo>
                  <a:cubicBezTo>
                    <a:pt x="365" y="959"/>
                    <a:pt x="173" y="1525"/>
                    <a:pt x="84" y="2109"/>
                  </a:cubicBezTo>
                  <a:lnTo>
                    <a:pt x="84" y="2109"/>
                  </a:lnTo>
                  <a:cubicBezTo>
                    <a:pt x="392" y="1761"/>
                    <a:pt x="660" y="1381"/>
                    <a:pt x="886" y="975"/>
                  </a:cubicBezTo>
                  <a:cubicBezTo>
                    <a:pt x="1055" y="671"/>
                    <a:pt x="1197" y="318"/>
                    <a:pt x="1065" y="0"/>
                  </a:cubicBezTo>
                  <a:close/>
                  <a:moveTo>
                    <a:pt x="84" y="2109"/>
                  </a:moveTo>
                  <a:cubicBezTo>
                    <a:pt x="57" y="2140"/>
                    <a:pt x="29" y="2171"/>
                    <a:pt x="1" y="2202"/>
                  </a:cubicBezTo>
                  <a:lnTo>
                    <a:pt x="63" y="2268"/>
                  </a:lnTo>
                  <a:cubicBezTo>
                    <a:pt x="69" y="2214"/>
                    <a:pt x="76" y="2162"/>
                    <a:pt x="84" y="21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1291192" y="2893512"/>
              <a:ext cx="83493" cy="146777"/>
            </a:xfrm>
            <a:custGeom>
              <a:avLst/>
              <a:gdLst/>
              <a:ahLst/>
              <a:cxnLst/>
              <a:rect l="l" t="t" r="r" b="b"/>
              <a:pathLst>
                <a:path w="1336" h="2349" extrusionOk="0">
                  <a:moveTo>
                    <a:pt x="1105" y="118"/>
                  </a:moveTo>
                  <a:cubicBezTo>
                    <a:pt x="1215" y="508"/>
                    <a:pt x="976" y="904"/>
                    <a:pt x="779" y="1230"/>
                  </a:cubicBezTo>
                  <a:cubicBezTo>
                    <a:pt x="609" y="1505"/>
                    <a:pt x="420" y="1766"/>
                    <a:pt x="214" y="2013"/>
                  </a:cubicBezTo>
                  <a:lnTo>
                    <a:pt x="214" y="2013"/>
                  </a:lnTo>
                  <a:cubicBezTo>
                    <a:pt x="277" y="1697"/>
                    <a:pt x="369" y="1386"/>
                    <a:pt x="488" y="1085"/>
                  </a:cubicBezTo>
                  <a:cubicBezTo>
                    <a:pt x="571" y="881"/>
                    <a:pt x="665" y="680"/>
                    <a:pt x="775" y="487"/>
                  </a:cubicBezTo>
                  <a:cubicBezTo>
                    <a:pt x="859" y="337"/>
                    <a:pt x="957" y="202"/>
                    <a:pt x="1105" y="118"/>
                  </a:cubicBezTo>
                  <a:close/>
                  <a:moveTo>
                    <a:pt x="1133" y="1"/>
                  </a:moveTo>
                  <a:cubicBezTo>
                    <a:pt x="1126" y="1"/>
                    <a:pt x="1118" y="3"/>
                    <a:pt x="1111" y="6"/>
                  </a:cubicBezTo>
                  <a:cubicBezTo>
                    <a:pt x="748" y="169"/>
                    <a:pt x="578" y="625"/>
                    <a:pt x="437" y="964"/>
                  </a:cubicBezTo>
                  <a:cubicBezTo>
                    <a:pt x="285" y="1334"/>
                    <a:pt x="180" y="1723"/>
                    <a:pt x="123" y="2120"/>
                  </a:cubicBezTo>
                  <a:lnTo>
                    <a:pt x="123" y="2120"/>
                  </a:lnTo>
                  <a:cubicBezTo>
                    <a:pt x="94" y="2153"/>
                    <a:pt x="65" y="2186"/>
                    <a:pt x="36" y="2218"/>
                  </a:cubicBezTo>
                  <a:cubicBezTo>
                    <a:pt x="1" y="2253"/>
                    <a:pt x="35" y="2305"/>
                    <a:pt x="71" y="2305"/>
                  </a:cubicBezTo>
                  <a:cubicBezTo>
                    <a:pt x="81" y="2305"/>
                    <a:pt x="92" y="2301"/>
                    <a:pt x="101" y="2291"/>
                  </a:cubicBezTo>
                  <a:lnTo>
                    <a:pt x="101" y="2291"/>
                  </a:lnTo>
                  <a:cubicBezTo>
                    <a:pt x="100" y="2300"/>
                    <a:pt x="99" y="2309"/>
                    <a:pt x="98" y="2319"/>
                  </a:cubicBezTo>
                  <a:cubicBezTo>
                    <a:pt x="96" y="2338"/>
                    <a:pt x="114" y="2349"/>
                    <a:pt x="130" y="2349"/>
                  </a:cubicBezTo>
                  <a:cubicBezTo>
                    <a:pt x="143" y="2349"/>
                    <a:pt x="155" y="2342"/>
                    <a:pt x="157" y="2329"/>
                  </a:cubicBezTo>
                  <a:lnTo>
                    <a:pt x="160" y="2329"/>
                  </a:lnTo>
                  <a:cubicBezTo>
                    <a:pt x="166" y="2287"/>
                    <a:pt x="172" y="2246"/>
                    <a:pt x="179" y="2205"/>
                  </a:cubicBezTo>
                  <a:lnTo>
                    <a:pt x="179" y="2205"/>
                  </a:lnTo>
                  <a:cubicBezTo>
                    <a:pt x="451" y="1897"/>
                    <a:pt x="695" y="1563"/>
                    <a:pt x="903" y="1209"/>
                  </a:cubicBezTo>
                  <a:cubicBezTo>
                    <a:pt x="1107" y="863"/>
                    <a:pt x="1335" y="445"/>
                    <a:pt x="1180" y="37"/>
                  </a:cubicBezTo>
                  <a:cubicBezTo>
                    <a:pt x="1175" y="15"/>
                    <a:pt x="1154" y="1"/>
                    <a:pt x="113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1290130" y="2951998"/>
              <a:ext cx="133552" cy="91166"/>
            </a:xfrm>
            <a:custGeom>
              <a:avLst/>
              <a:gdLst/>
              <a:ahLst/>
              <a:cxnLst/>
              <a:rect l="l" t="t" r="r" b="b"/>
              <a:pathLst>
                <a:path w="2137" h="1459" extrusionOk="0">
                  <a:moveTo>
                    <a:pt x="2026" y="0"/>
                  </a:moveTo>
                  <a:cubicBezTo>
                    <a:pt x="1596" y="0"/>
                    <a:pt x="1226" y="304"/>
                    <a:pt x="927" y="584"/>
                  </a:cubicBezTo>
                  <a:cubicBezTo>
                    <a:pt x="699" y="799"/>
                    <a:pt x="471" y="1016"/>
                    <a:pt x="242" y="1232"/>
                  </a:cubicBezTo>
                  <a:lnTo>
                    <a:pt x="242" y="1232"/>
                  </a:lnTo>
                  <a:cubicBezTo>
                    <a:pt x="882" y="825"/>
                    <a:pt x="1645" y="540"/>
                    <a:pt x="2137" y="7"/>
                  </a:cubicBezTo>
                  <a:cubicBezTo>
                    <a:pt x="2099" y="2"/>
                    <a:pt x="2062" y="0"/>
                    <a:pt x="2026" y="0"/>
                  </a:cubicBezTo>
                  <a:close/>
                  <a:moveTo>
                    <a:pt x="242" y="1232"/>
                  </a:moveTo>
                  <a:cubicBezTo>
                    <a:pt x="176" y="1274"/>
                    <a:pt x="112" y="1317"/>
                    <a:pt x="49" y="1362"/>
                  </a:cubicBezTo>
                  <a:lnTo>
                    <a:pt x="1" y="1459"/>
                  </a:lnTo>
                  <a:cubicBezTo>
                    <a:pt x="81" y="1383"/>
                    <a:pt x="162" y="1308"/>
                    <a:pt x="242" y="123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1288005" y="2948811"/>
              <a:ext cx="139801" cy="95914"/>
            </a:xfrm>
            <a:custGeom>
              <a:avLst/>
              <a:gdLst/>
              <a:ahLst/>
              <a:cxnLst/>
              <a:rect l="l" t="t" r="r" b="b"/>
              <a:pathLst>
                <a:path w="2237" h="1535" extrusionOk="0">
                  <a:moveTo>
                    <a:pt x="2049" y="105"/>
                  </a:moveTo>
                  <a:cubicBezTo>
                    <a:pt x="1642" y="498"/>
                    <a:pt x="1125" y="742"/>
                    <a:pt x="631" y="1016"/>
                  </a:cubicBezTo>
                  <a:lnTo>
                    <a:pt x="631" y="1016"/>
                  </a:lnTo>
                  <a:cubicBezTo>
                    <a:pt x="785" y="870"/>
                    <a:pt x="938" y="724"/>
                    <a:pt x="1096" y="583"/>
                  </a:cubicBezTo>
                  <a:cubicBezTo>
                    <a:pt x="1364" y="340"/>
                    <a:pt x="1678" y="113"/>
                    <a:pt x="2049" y="105"/>
                  </a:cubicBezTo>
                  <a:close/>
                  <a:moveTo>
                    <a:pt x="2064" y="0"/>
                  </a:moveTo>
                  <a:cubicBezTo>
                    <a:pt x="1697" y="0"/>
                    <a:pt x="1374" y="205"/>
                    <a:pt x="1099" y="442"/>
                  </a:cubicBezTo>
                  <a:cubicBezTo>
                    <a:pt x="923" y="594"/>
                    <a:pt x="757" y="760"/>
                    <a:pt x="591" y="922"/>
                  </a:cubicBezTo>
                  <a:cubicBezTo>
                    <a:pt x="487" y="1022"/>
                    <a:pt x="381" y="1121"/>
                    <a:pt x="278" y="1222"/>
                  </a:cubicBezTo>
                  <a:lnTo>
                    <a:pt x="278" y="1222"/>
                  </a:lnTo>
                  <a:cubicBezTo>
                    <a:pt x="203" y="1269"/>
                    <a:pt x="130" y="1317"/>
                    <a:pt x="59" y="1368"/>
                  </a:cubicBezTo>
                  <a:cubicBezTo>
                    <a:pt x="26" y="1390"/>
                    <a:pt x="30" y="1431"/>
                    <a:pt x="50" y="1454"/>
                  </a:cubicBezTo>
                  <a:lnTo>
                    <a:pt x="50" y="1454"/>
                  </a:lnTo>
                  <a:cubicBezTo>
                    <a:pt x="39" y="1465"/>
                    <a:pt x="28" y="1477"/>
                    <a:pt x="18" y="1489"/>
                  </a:cubicBezTo>
                  <a:cubicBezTo>
                    <a:pt x="1" y="1508"/>
                    <a:pt x="18" y="1535"/>
                    <a:pt x="40" y="1535"/>
                  </a:cubicBezTo>
                  <a:cubicBezTo>
                    <a:pt x="45" y="1535"/>
                    <a:pt x="50" y="1534"/>
                    <a:pt x="56" y="1530"/>
                  </a:cubicBezTo>
                  <a:cubicBezTo>
                    <a:pt x="123" y="1475"/>
                    <a:pt x="190" y="1419"/>
                    <a:pt x="255" y="1361"/>
                  </a:cubicBezTo>
                  <a:lnTo>
                    <a:pt x="255" y="1361"/>
                  </a:lnTo>
                  <a:cubicBezTo>
                    <a:pt x="906" y="940"/>
                    <a:pt x="1666" y="667"/>
                    <a:pt x="2205" y="96"/>
                  </a:cubicBezTo>
                  <a:cubicBezTo>
                    <a:pt x="2236" y="61"/>
                    <a:pt x="2216" y="6"/>
                    <a:pt x="2171" y="6"/>
                  </a:cubicBezTo>
                  <a:cubicBezTo>
                    <a:pt x="2135" y="2"/>
                    <a:pt x="2099" y="0"/>
                    <a:pt x="20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1"/>
            <p:cNvSpPr/>
            <p:nvPr/>
          </p:nvSpPr>
          <p:spPr>
            <a:xfrm>
              <a:off x="1292067" y="2996987"/>
              <a:ext cx="145863" cy="44677"/>
            </a:xfrm>
            <a:custGeom>
              <a:avLst/>
              <a:gdLst/>
              <a:ahLst/>
              <a:cxnLst/>
              <a:rect l="l" t="t" r="r" b="b"/>
              <a:pathLst>
                <a:path w="2334" h="715" extrusionOk="0">
                  <a:moveTo>
                    <a:pt x="1983" y="0"/>
                  </a:moveTo>
                  <a:cubicBezTo>
                    <a:pt x="1265" y="0"/>
                    <a:pt x="608" y="345"/>
                    <a:pt x="1" y="676"/>
                  </a:cubicBezTo>
                  <a:lnTo>
                    <a:pt x="91" y="714"/>
                  </a:lnTo>
                  <a:lnTo>
                    <a:pt x="2137" y="258"/>
                  </a:lnTo>
                  <a:cubicBezTo>
                    <a:pt x="2209" y="241"/>
                    <a:pt x="2292" y="217"/>
                    <a:pt x="2310" y="154"/>
                  </a:cubicBezTo>
                  <a:cubicBezTo>
                    <a:pt x="2334" y="61"/>
                    <a:pt x="2185" y="9"/>
                    <a:pt x="2075" y="2"/>
                  </a:cubicBezTo>
                  <a:cubicBezTo>
                    <a:pt x="2044" y="1"/>
                    <a:pt x="2013" y="0"/>
                    <a:pt x="198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1"/>
            <p:cNvSpPr/>
            <p:nvPr/>
          </p:nvSpPr>
          <p:spPr>
            <a:xfrm>
              <a:off x="1290005" y="2993363"/>
              <a:ext cx="151613" cy="52050"/>
            </a:xfrm>
            <a:custGeom>
              <a:avLst/>
              <a:gdLst/>
              <a:ahLst/>
              <a:cxnLst/>
              <a:rect l="l" t="t" r="r" b="b"/>
              <a:pathLst>
                <a:path w="2426" h="833" extrusionOk="0">
                  <a:moveTo>
                    <a:pt x="1960" y="113"/>
                  </a:moveTo>
                  <a:cubicBezTo>
                    <a:pt x="2017" y="113"/>
                    <a:pt x="2073" y="116"/>
                    <a:pt x="2128" y="123"/>
                  </a:cubicBezTo>
                  <a:cubicBezTo>
                    <a:pt x="2197" y="130"/>
                    <a:pt x="2356" y="192"/>
                    <a:pt x="2218" y="244"/>
                  </a:cubicBezTo>
                  <a:cubicBezTo>
                    <a:pt x="2128" y="271"/>
                    <a:pt x="2032" y="292"/>
                    <a:pt x="1938" y="309"/>
                  </a:cubicBezTo>
                  <a:lnTo>
                    <a:pt x="1330" y="444"/>
                  </a:lnTo>
                  <a:cubicBezTo>
                    <a:pt x="955" y="527"/>
                    <a:pt x="581" y="603"/>
                    <a:pt x="209" y="690"/>
                  </a:cubicBezTo>
                  <a:lnTo>
                    <a:pt x="209" y="690"/>
                  </a:lnTo>
                  <a:cubicBezTo>
                    <a:pt x="488" y="569"/>
                    <a:pt x="752" y="413"/>
                    <a:pt x="1040" y="309"/>
                  </a:cubicBezTo>
                  <a:cubicBezTo>
                    <a:pt x="1324" y="204"/>
                    <a:pt x="1647" y="113"/>
                    <a:pt x="1960" y="113"/>
                  </a:cubicBezTo>
                  <a:close/>
                  <a:moveTo>
                    <a:pt x="2057" y="1"/>
                  </a:moveTo>
                  <a:cubicBezTo>
                    <a:pt x="2040" y="1"/>
                    <a:pt x="2023" y="1"/>
                    <a:pt x="2007" y="2"/>
                  </a:cubicBezTo>
                  <a:cubicBezTo>
                    <a:pt x="1665" y="9"/>
                    <a:pt x="1330" y="78"/>
                    <a:pt x="1015" y="206"/>
                  </a:cubicBezTo>
                  <a:cubicBezTo>
                    <a:pt x="673" y="333"/>
                    <a:pt x="307" y="496"/>
                    <a:pt x="17" y="717"/>
                  </a:cubicBezTo>
                  <a:cubicBezTo>
                    <a:pt x="1" y="730"/>
                    <a:pt x="14" y="759"/>
                    <a:pt x="35" y="759"/>
                  </a:cubicBezTo>
                  <a:cubicBezTo>
                    <a:pt x="37" y="759"/>
                    <a:pt x="39" y="759"/>
                    <a:pt x="41" y="759"/>
                  </a:cubicBezTo>
                  <a:lnTo>
                    <a:pt x="37" y="759"/>
                  </a:lnTo>
                  <a:cubicBezTo>
                    <a:pt x="48" y="755"/>
                    <a:pt x="59" y="751"/>
                    <a:pt x="70" y="747"/>
                  </a:cubicBezTo>
                  <a:lnTo>
                    <a:pt x="70" y="747"/>
                  </a:lnTo>
                  <a:cubicBezTo>
                    <a:pt x="54" y="783"/>
                    <a:pt x="77" y="833"/>
                    <a:pt x="122" y="833"/>
                  </a:cubicBezTo>
                  <a:cubicBezTo>
                    <a:pt x="127" y="833"/>
                    <a:pt x="132" y="832"/>
                    <a:pt x="138" y="831"/>
                  </a:cubicBezTo>
                  <a:cubicBezTo>
                    <a:pt x="525" y="752"/>
                    <a:pt x="908" y="658"/>
                    <a:pt x="1292" y="575"/>
                  </a:cubicBezTo>
                  <a:lnTo>
                    <a:pt x="1859" y="447"/>
                  </a:lnTo>
                  <a:lnTo>
                    <a:pt x="2142" y="385"/>
                  </a:lnTo>
                  <a:cubicBezTo>
                    <a:pt x="2215" y="375"/>
                    <a:pt x="2284" y="351"/>
                    <a:pt x="2343" y="309"/>
                  </a:cubicBezTo>
                  <a:cubicBezTo>
                    <a:pt x="2415" y="257"/>
                    <a:pt x="2426" y="154"/>
                    <a:pt x="2363" y="91"/>
                  </a:cubicBezTo>
                  <a:cubicBezTo>
                    <a:pt x="2289" y="14"/>
                    <a:pt x="2163" y="1"/>
                    <a:pt x="20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1194887" y="2997050"/>
              <a:ext cx="109366" cy="44614"/>
            </a:xfrm>
            <a:custGeom>
              <a:avLst/>
              <a:gdLst/>
              <a:ahLst/>
              <a:cxnLst/>
              <a:rect l="l" t="t" r="r" b="b"/>
              <a:pathLst>
                <a:path w="1750" h="714" extrusionOk="0">
                  <a:moveTo>
                    <a:pt x="175" y="1"/>
                  </a:moveTo>
                  <a:cubicBezTo>
                    <a:pt x="118" y="1"/>
                    <a:pt x="56" y="12"/>
                    <a:pt x="35" y="57"/>
                  </a:cubicBezTo>
                  <a:cubicBezTo>
                    <a:pt x="1" y="122"/>
                    <a:pt x="90" y="185"/>
                    <a:pt x="167" y="219"/>
                  </a:cubicBezTo>
                  <a:cubicBezTo>
                    <a:pt x="664" y="423"/>
                    <a:pt x="1179" y="589"/>
                    <a:pt x="1705" y="713"/>
                  </a:cubicBezTo>
                  <a:lnTo>
                    <a:pt x="1749" y="703"/>
                  </a:lnTo>
                  <a:cubicBezTo>
                    <a:pt x="1393" y="288"/>
                    <a:pt x="806" y="19"/>
                    <a:pt x="201" y="1"/>
                  </a:cubicBezTo>
                  <a:cubicBezTo>
                    <a:pt x="193" y="1"/>
                    <a:pt x="184" y="1"/>
                    <a:pt x="1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1190575" y="2993238"/>
              <a:ext cx="118865" cy="51675"/>
            </a:xfrm>
            <a:custGeom>
              <a:avLst/>
              <a:gdLst/>
              <a:ahLst/>
              <a:cxnLst/>
              <a:rect l="l" t="t" r="r" b="b"/>
              <a:pathLst>
                <a:path w="1902" h="827" extrusionOk="0">
                  <a:moveTo>
                    <a:pt x="255" y="120"/>
                  </a:moveTo>
                  <a:cubicBezTo>
                    <a:pt x="283" y="120"/>
                    <a:pt x="312" y="123"/>
                    <a:pt x="325" y="125"/>
                  </a:cubicBezTo>
                  <a:cubicBezTo>
                    <a:pt x="834" y="154"/>
                    <a:pt x="1340" y="360"/>
                    <a:pt x="1698" y="724"/>
                  </a:cubicBezTo>
                  <a:lnTo>
                    <a:pt x="1698" y="724"/>
                  </a:lnTo>
                  <a:cubicBezTo>
                    <a:pt x="1414" y="643"/>
                    <a:pt x="1131" y="554"/>
                    <a:pt x="851" y="456"/>
                  </a:cubicBezTo>
                  <a:cubicBezTo>
                    <a:pt x="699" y="401"/>
                    <a:pt x="550" y="342"/>
                    <a:pt x="401" y="284"/>
                  </a:cubicBezTo>
                  <a:cubicBezTo>
                    <a:pt x="339" y="259"/>
                    <a:pt x="225" y="235"/>
                    <a:pt x="184" y="180"/>
                  </a:cubicBezTo>
                  <a:cubicBezTo>
                    <a:pt x="145" y="130"/>
                    <a:pt x="201" y="120"/>
                    <a:pt x="255" y="120"/>
                  </a:cubicBezTo>
                  <a:close/>
                  <a:moveTo>
                    <a:pt x="280" y="1"/>
                  </a:moveTo>
                  <a:cubicBezTo>
                    <a:pt x="136" y="1"/>
                    <a:pt x="1" y="36"/>
                    <a:pt x="39" y="180"/>
                  </a:cubicBezTo>
                  <a:cubicBezTo>
                    <a:pt x="70" y="290"/>
                    <a:pt x="211" y="335"/>
                    <a:pt x="308" y="370"/>
                  </a:cubicBezTo>
                  <a:cubicBezTo>
                    <a:pt x="446" y="425"/>
                    <a:pt x="588" y="477"/>
                    <a:pt x="730" y="526"/>
                  </a:cubicBezTo>
                  <a:cubicBezTo>
                    <a:pt x="1068" y="640"/>
                    <a:pt x="1414" y="733"/>
                    <a:pt x="1763" y="805"/>
                  </a:cubicBezTo>
                  <a:cubicBezTo>
                    <a:pt x="1765" y="806"/>
                    <a:pt x="1768" y="806"/>
                    <a:pt x="1770" y="806"/>
                  </a:cubicBezTo>
                  <a:cubicBezTo>
                    <a:pt x="1771" y="806"/>
                    <a:pt x="1772" y="806"/>
                    <a:pt x="1774" y="806"/>
                  </a:cubicBezTo>
                  <a:lnTo>
                    <a:pt x="1774" y="806"/>
                  </a:lnTo>
                  <a:cubicBezTo>
                    <a:pt x="1786" y="821"/>
                    <a:pt x="1801" y="827"/>
                    <a:pt x="1816" y="827"/>
                  </a:cubicBezTo>
                  <a:cubicBezTo>
                    <a:pt x="1861" y="827"/>
                    <a:pt x="1902" y="767"/>
                    <a:pt x="1860" y="723"/>
                  </a:cubicBezTo>
                  <a:cubicBezTo>
                    <a:pt x="1528" y="339"/>
                    <a:pt x="1048" y="100"/>
                    <a:pt x="550" y="28"/>
                  </a:cubicBezTo>
                  <a:cubicBezTo>
                    <a:pt x="501" y="20"/>
                    <a:pt x="388" y="1"/>
                    <a:pt x="2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1252320" y="2945125"/>
              <a:ext cx="41059" cy="74795"/>
            </a:xfrm>
            <a:custGeom>
              <a:avLst/>
              <a:gdLst/>
              <a:ahLst/>
              <a:cxnLst/>
              <a:rect l="l" t="t" r="r" b="b"/>
              <a:pathLst>
                <a:path w="657" h="1197" extrusionOk="0">
                  <a:moveTo>
                    <a:pt x="26" y="0"/>
                  </a:moveTo>
                  <a:cubicBezTo>
                    <a:pt x="13" y="0"/>
                    <a:pt x="1" y="13"/>
                    <a:pt x="8" y="27"/>
                  </a:cubicBezTo>
                  <a:lnTo>
                    <a:pt x="8" y="31"/>
                  </a:lnTo>
                  <a:cubicBezTo>
                    <a:pt x="170" y="421"/>
                    <a:pt x="374" y="794"/>
                    <a:pt x="564" y="1175"/>
                  </a:cubicBezTo>
                  <a:cubicBezTo>
                    <a:pt x="572" y="1190"/>
                    <a:pt x="585" y="1196"/>
                    <a:pt x="598" y="1196"/>
                  </a:cubicBezTo>
                  <a:cubicBezTo>
                    <a:pt x="626" y="1196"/>
                    <a:pt x="657" y="1166"/>
                    <a:pt x="640" y="1133"/>
                  </a:cubicBezTo>
                  <a:cubicBezTo>
                    <a:pt x="447" y="756"/>
                    <a:pt x="264" y="373"/>
                    <a:pt x="42" y="10"/>
                  </a:cubicBezTo>
                  <a:cubicBezTo>
                    <a:pt x="38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1"/>
            <p:cNvSpPr/>
            <p:nvPr/>
          </p:nvSpPr>
          <p:spPr>
            <a:xfrm>
              <a:off x="1298504" y="2930941"/>
              <a:ext cx="55683" cy="94415"/>
            </a:xfrm>
            <a:custGeom>
              <a:avLst/>
              <a:gdLst/>
              <a:ahLst/>
              <a:cxnLst/>
              <a:rect l="l" t="t" r="r" b="b"/>
              <a:pathLst>
                <a:path w="891" h="1511" extrusionOk="0">
                  <a:moveTo>
                    <a:pt x="847" y="1"/>
                  </a:moveTo>
                  <a:cubicBezTo>
                    <a:pt x="838" y="1"/>
                    <a:pt x="830" y="4"/>
                    <a:pt x="824" y="12"/>
                  </a:cubicBezTo>
                  <a:cubicBezTo>
                    <a:pt x="734" y="109"/>
                    <a:pt x="676" y="240"/>
                    <a:pt x="606" y="351"/>
                  </a:cubicBezTo>
                  <a:cubicBezTo>
                    <a:pt x="534" y="479"/>
                    <a:pt x="465" y="603"/>
                    <a:pt x="396" y="731"/>
                  </a:cubicBezTo>
                  <a:cubicBezTo>
                    <a:pt x="257" y="980"/>
                    <a:pt x="129" y="1236"/>
                    <a:pt x="5" y="1491"/>
                  </a:cubicBezTo>
                  <a:cubicBezTo>
                    <a:pt x="0" y="1501"/>
                    <a:pt x="9" y="1511"/>
                    <a:pt x="18" y="1511"/>
                  </a:cubicBezTo>
                  <a:cubicBezTo>
                    <a:pt x="22" y="1511"/>
                    <a:pt x="26" y="1509"/>
                    <a:pt x="29" y="1505"/>
                  </a:cubicBezTo>
                  <a:lnTo>
                    <a:pt x="33" y="1505"/>
                  </a:lnTo>
                  <a:cubicBezTo>
                    <a:pt x="167" y="1253"/>
                    <a:pt x="306" y="1008"/>
                    <a:pt x="451" y="762"/>
                  </a:cubicBezTo>
                  <a:cubicBezTo>
                    <a:pt x="520" y="645"/>
                    <a:pt x="593" y="524"/>
                    <a:pt x="665" y="403"/>
                  </a:cubicBezTo>
                  <a:cubicBezTo>
                    <a:pt x="738" y="289"/>
                    <a:pt x="831" y="175"/>
                    <a:pt x="883" y="47"/>
                  </a:cubicBezTo>
                  <a:cubicBezTo>
                    <a:pt x="890" y="22"/>
                    <a:pt x="868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1"/>
            <p:cNvSpPr/>
            <p:nvPr/>
          </p:nvSpPr>
          <p:spPr>
            <a:xfrm>
              <a:off x="1304878" y="2975430"/>
              <a:ext cx="78744" cy="59111"/>
            </a:xfrm>
            <a:custGeom>
              <a:avLst/>
              <a:gdLst/>
              <a:ahLst/>
              <a:cxnLst/>
              <a:rect l="l" t="t" r="r" b="b"/>
              <a:pathLst>
                <a:path w="1260" h="946" extrusionOk="0">
                  <a:moveTo>
                    <a:pt x="1210" y="1"/>
                  </a:moveTo>
                  <a:cubicBezTo>
                    <a:pt x="1208" y="1"/>
                    <a:pt x="1205" y="1"/>
                    <a:pt x="1203" y="2"/>
                  </a:cubicBezTo>
                  <a:cubicBezTo>
                    <a:pt x="1082" y="22"/>
                    <a:pt x="964" y="109"/>
                    <a:pt x="857" y="171"/>
                  </a:cubicBezTo>
                  <a:cubicBezTo>
                    <a:pt x="753" y="233"/>
                    <a:pt x="646" y="309"/>
                    <a:pt x="542" y="385"/>
                  </a:cubicBezTo>
                  <a:cubicBezTo>
                    <a:pt x="342" y="534"/>
                    <a:pt x="166" y="710"/>
                    <a:pt x="14" y="911"/>
                  </a:cubicBezTo>
                  <a:cubicBezTo>
                    <a:pt x="1" y="926"/>
                    <a:pt x="17" y="946"/>
                    <a:pt x="35" y="946"/>
                  </a:cubicBezTo>
                  <a:cubicBezTo>
                    <a:pt x="40" y="946"/>
                    <a:pt x="46" y="944"/>
                    <a:pt x="52" y="938"/>
                  </a:cubicBezTo>
                  <a:cubicBezTo>
                    <a:pt x="221" y="766"/>
                    <a:pt x="404" y="603"/>
                    <a:pt x="598" y="455"/>
                  </a:cubicBezTo>
                  <a:cubicBezTo>
                    <a:pt x="698" y="378"/>
                    <a:pt x="805" y="309"/>
                    <a:pt x="912" y="247"/>
                  </a:cubicBezTo>
                  <a:cubicBezTo>
                    <a:pt x="1016" y="185"/>
                    <a:pt x="1140" y="137"/>
                    <a:pt x="1234" y="57"/>
                  </a:cubicBezTo>
                  <a:cubicBezTo>
                    <a:pt x="1259" y="35"/>
                    <a:pt x="1238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1307503" y="2997987"/>
              <a:ext cx="97430" cy="36741"/>
            </a:xfrm>
            <a:custGeom>
              <a:avLst/>
              <a:gdLst/>
              <a:ahLst/>
              <a:cxnLst/>
              <a:rect l="l" t="t" r="r" b="b"/>
              <a:pathLst>
                <a:path w="1559" h="588" extrusionOk="0">
                  <a:moveTo>
                    <a:pt x="1510" y="0"/>
                  </a:moveTo>
                  <a:cubicBezTo>
                    <a:pt x="1382" y="14"/>
                    <a:pt x="1254" y="42"/>
                    <a:pt x="1129" y="83"/>
                  </a:cubicBezTo>
                  <a:cubicBezTo>
                    <a:pt x="998" y="118"/>
                    <a:pt x="870" y="159"/>
                    <a:pt x="742" y="208"/>
                  </a:cubicBezTo>
                  <a:cubicBezTo>
                    <a:pt x="497" y="294"/>
                    <a:pt x="255" y="405"/>
                    <a:pt x="30" y="532"/>
                  </a:cubicBezTo>
                  <a:cubicBezTo>
                    <a:pt x="1" y="547"/>
                    <a:pt x="17" y="588"/>
                    <a:pt x="42" y="588"/>
                  </a:cubicBezTo>
                  <a:cubicBezTo>
                    <a:pt x="46" y="588"/>
                    <a:pt x="50" y="587"/>
                    <a:pt x="55" y="584"/>
                  </a:cubicBezTo>
                  <a:cubicBezTo>
                    <a:pt x="297" y="477"/>
                    <a:pt x="538" y="370"/>
                    <a:pt x="791" y="284"/>
                  </a:cubicBezTo>
                  <a:cubicBezTo>
                    <a:pt x="908" y="246"/>
                    <a:pt x="1029" y="208"/>
                    <a:pt x="1150" y="173"/>
                  </a:cubicBezTo>
                  <a:cubicBezTo>
                    <a:pt x="1278" y="145"/>
                    <a:pt x="1403" y="107"/>
                    <a:pt x="1527" y="66"/>
                  </a:cubicBezTo>
                  <a:cubicBezTo>
                    <a:pt x="1558" y="52"/>
                    <a:pt x="1544" y="0"/>
                    <a:pt x="151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1226197" y="3008735"/>
              <a:ext cx="88180" cy="20870"/>
            </a:xfrm>
            <a:custGeom>
              <a:avLst/>
              <a:gdLst/>
              <a:ahLst/>
              <a:cxnLst/>
              <a:rect l="l" t="t" r="r" b="b"/>
              <a:pathLst>
                <a:path w="1411" h="334" extrusionOk="0">
                  <a:moveTo>
                    <a:pt x="50" y="0"/>
                  </a:moveTo>
                  <a:cubicBezTo>
                    <a:pt x="42" y="0"/>
                    <a:pt x="33" y="0"/>
                    <a:pt x="25" y="1"/>
                  </a:cubicBezTo>
                  <a:cubicBezTo>
                    <a:pt x="4" y="4"/>
                    <a:pt x="1" y="36"/>
                    <a:pt x="18" y="46"/>
                  </a:cubicBezTo>
                  <a:cubicBezTo>
                    <a:pt x="66" y="67"/>
                    <a:pt x="118" y="84"/>
                    <a:pt x="174" y="87"/>
                  </a:cubicBezTo>
                  <a:lnTo>
                    <a:pt x="326" y="122"/>
                  </a:lnTo>
                  <a:lnTo>
                    <a:pt x="664" y="195"/>
                  </a:lnTo>
                  <a:cubicBezTo>
                    <a:pt x="886" y="243"/>
                    <a:pt x="1110" y="298"/>
                    <a:pt x="1335" y="333"/>
                  </a:cubicBezTo>
                  <a:cubicBezTo>
                    <a:pt x="1338" y="333"/>
                    <a:pt x="1341" y="334"/>
                    <a:pt x="1344" y="334"/>
                  </a:cubicBezTo>
                  <a:cubicBezTo>
                    <a:pt x="1390" y="334"/>
                    <a:pt x="1411" y="263"/>
                    <a:pt x="1359" y="250"/>
                  </a:cubicBezTo>
                  <a:cubicBezTo>
                    <a:pt x="1131" y="195"/>
                    <a:pt x="903" y="160"/>
                    <a:pt x="675" y="115"/>
                  </a:cubicBezTo>
                  <a:lnTo>
                    <a:pt x="343" y="53"/>
                  </a:lnTo>
                  <a:lnTo>
                    <a:pt x="167" y="18"/>
                  </a:lnTo>
                  <a:cubicBezTo>
                    <a:pt x="129" y="7"/>
                    <a:pt x="90" y="0"/>
                    <a:pt x="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5" name="Google Shape;4455;p51"/>
          <p:cNvGrpSpPr/>
          <p:nvPr/>
        </p:nvGrpSpPr>
        <p:grpSpPr>
          <a:xfrm>
            <a:off x="5899816" y="5745507"/>
            <a:ext cx="2147995" cy="1752245"/>
            <a:chOff x="2212431" y="2154565"/>
            <a:chExt cx="805498" cy="657092"/>
          </a:xfrm>
        </p:grpSpPr>
        <p:sp>
          <p:nvSpPr>
            <p:cNvPr id="4456" name="Google Shape;4456;p51"/>
            <p:cNvSpPr/>
            <p:nvPr/>
          </p:nvSpPr>
          <p:spPr>
            <a:xfrm>
              <a:off x="2212431" y="2267787"/>
              <a:ext cx="564892" cy="483634"/>
            </a:xfrm>
            <a:custGeom>
              <a:avLst/>
              <a:gdLst/>
              <a:ahLst/>
              <a:cxnLst/>
              <a:rect l="l" t="t" r="r" b="b"/>
              <a:pathLst>
                <a:path w="9039" h="7740" extrusionOk="0">
                  <a:moveTo>
                    <a:pt x="4005" y="1"/>
                  </a:moveTo>
                  <a:cubicBezTo>
                    <a:pt x="3599" y="1"/>
                    <a:pt x="3178" y="240"/>
                    <a:pt x="3087" y="644"/>
                  </a:cubicBezTo>
                  <a:cubicBezTo>
                    <a:pt x="2981" y="446"/>
                    <a:pt x="2768" y="356"/>
                    <a:pt x="2543" y="356"/>
                  </a:cubicBezTo>
                  <a:cubicBezTo>
                    <a:pt x="2335" y="356"/>
                    <a:pt x="2117" y="433"/>
                    <a:pt x="1964" y="575"/>
                  </a:cubicBezTo>
                  <a:cubicBezTo>
                    <a:pt x="1642" y="865"/>
                    <a:pt x="1528" y="1314"/>
                    <a:pt x="1428" y="1736"/>
                  </a:cubicBezTo>
                  <a:cubicBezTo>
                    <a:pt x="1337" y="1652"/>
                    <a:pt x="1221" y="1615"/>
                    <a:pt x="1101" y="1615"/>
                  </a:cubicBezTo>
                  <a:cubicBezTo>
                    <a:pt x="885" y="1615"/>
                    <a:pt x="655" y="1735"/>
                    <a:pt x="526" y="1919"/>
                  </a:cubicBezTo>
                  <a:cubicBezTo>
                    <a:pt x="326" y="2206"/>
                    <a:pt x="312" y="2576"/>
                    <a:pt x="322" y="2925"/>
                  </a:cubicBezTo>
                  <a:cubicBezTo>
                    <a:pt x="332" y="3274"/>
                    <a:pt x="360" y="3633"/>
                    <a:pt x="229" y="3955"/>
                  </a:cubicBezTo>
                  <a:cubicBezTo>
                    <a:pt x="167" y="4110"/>
                    <a:pt x="66" y="4255"/>
                    <a:pt x="49" y="4425"/>
                  </a:cubicBezTo>
                  <a:cubicBezTo>
                    <a:pt x="1" y="4978"/>
                    <a:pt x="789" y="5168"/>
                    <a:pt x="1103" y="5624"/>
                  </a:cubicBezTo>
                  <a:cubicBezTo>
                    <a:pt x="1290" y="5890"/>
                    <a:pt x="1297" y="6236"/>
                    <a:pt x="1380" y="6547"/>
                  </a:cubicBezTo>
                  <a:cubicBezTo>
                    <a:pt x="1458" y="6857"/>
                    <a:pt x="1680" y="7183"/>
                    <a:pt x="1994" y="7183"/>
                  </a:cubicBezTo>
                  <a:cubicBezTo>
                    <a:pt x="1999" y="7183"/>
                    <a:pt x="2004" y="7183"/>
                    <a:pt x="2009" y="7183"/>
                  </a:cubicBezTo>
                  <a:cubicBezTo>
                    <a:pt x="2146" y="7180"/>
                    <a:pt x="2294" y="7116"/>
                    <a:pt x="2425" y="7116"/>
                  </a:cubicBezTo>
                  <a:cubicBezTo>
                    <a:pt x="2481" y="7116"/>
                    <a:pt x="2535" y="7128"/>
                    <a:pt x="2582" y="7162"/>
                  </a:cubicBezTo>
                  <a:cubicBezTo>
                    <a:pt x="2669" y="7228"/>
                    <a:pt x="2697" y="7338"/>
                    <a:pt x="2752" y="7432"/>
                  </a:cubicBezTo>
                  <a:cubicBezTo>
                    <a:pt x="2869" y="7642"/>
                    <a:pt x="3110" y="7740"/>
                    <a:pt x="3357" y="7740"/>
                  </a:cubicBezTo>
                  <a:cubicBezTo>
                    <a:pt x="3475" y="7740"/>
                    <a:pt x="3595" y="7717"/>
                    <a:pt x="3702" y="7674"/>
                  </a:cubicBezTo>
                  <a:cubicBezTo>
                    <a:pt x="4031" y="7539"/>
                    <a:pt x="4273" y="7252"/>
                    <a:pt x="4504" y="6979"/>
                  </a:cubicBezTo>
                  <a:lnTo>
                    <a:pt x="4490" y="6950"/>
                  </a:lnTo>
                  <a:lnTo>
                    <a:pt x="4490" y="6950"/>
                  </a:lnTo>
                  <a:cubicBezTo>
                    <a:pt x="4634" y="7199"/>
                    <a:pt x="4931" y="7335"/>
                    <a:pt x="5223" y="7335"/>
                  </a:cubicBezTo>
                  <a:cubicBezTo>
                    <a:pt x="5463" y="7335"/>
                    <a:pt x="5699" y="7244"/>
                    <a:pt x="5845" y="7048"/>
                  </a:cubicBezTo>
                  <a:cubicBezTo>
                    <a:pt x="5903" y="7314"/>
                    <a:pt x="6179" y="7445"/>
                    <a:pt x="6461" y="7445"/>
                  </a:cubicBezTo>
                  <a:cubicBezTo>
                    <a:pt x="6582" y="7445"/>
                    <a:pt x="6704" y="7421"/>
                    <a:pt x="6809" y="7373"/>
                  </a:cubicBezTo>
                  <a:cubicBezTo>
                    <a:pt x="7165" y="7210"/>
                    <a:pt x="7421" y="6893"/>
                    <a:pt x="7753" y="6689"/>
                  </a:cubicBezTo>
                  <a:cubicBezTo>
                    <a:pt x="7926" y="6581"/>
                    <a:pt x="8119" y="6505"/>
                    <a:pt x="8271" y="6371"/>
                  </a:cubicBezTo>
                  <a:cubicBezTo>
                    <a:pt x="8534" y="6122"/>
                    <a:pt x="8617" y="5742"/>
                    <a:pt x="8479" y="5406"/>
                  </a:cubicBezTo>
                  <a:cubicBezTo>
                    <a:pt x="9032" y="4947"/>
                    <a:pt x="9039" y="3975"/>
                    <a:pt x="8493" y="3505"/>
                  </a:cubicBezTo>
                  <a:cubicBezTo>
                    <a:pt x="8997" y="2739"/>
                    <a:pt x="8431" y="1744"/>
                    <a:pt x="7553" y="1744"/>
                  </a:cubicBezTo>
                  <a:cubicBezTo>
                    <a:pt x="7504" y="1744"/>
                    <a:pt x="7454" y="1747"/>
                    <a:pt x="7404" y="1753"/>
                  </a:cubicBezTo>
                  <a:cubicBezTo>
                    <a:pt x="7301" y="983"/>
                    <a:pt x="6533" y="395"/>
                    <a:pt x="5770" y="395"/>
                  </a:cubicBezTo>
                  <a:cubicBezTo>
                    <a:pt x="5608" y="395"/>
                    <a:pt x="5447" y="421"/>
                    <a:pt x="5292" y="478"/>
                  </a:cubicBezTo>
                  <a:cubicBezTo>
                    <a:pt x="5197" y="515"/>
                    <a:pt x="5091" y="560"/>
                    <a:pt x="4992" y="560"/>
                  </a:cubicBezTo>
                  <a:cubicBezTo>
                    <a:pt x="4951" y="560"/>
                    <a:pt x="4911" y="552"/>
                    <a:pt x="4874" y="533"/>
                  </a:cubicBezTo>
                  <a:cubicBezTo>
                    <a:pt x="4784" y="488"/>
                    <a:pt x="4736" y="395"/>
                    <a:pt x="4677" y="315"/>
                  </a:cubicBezTo>
                  <a:cubicBezTo>
                    <a:pt x="4520" y="99"/>
                    <a:pt x="4266" y="1"/>
                    <a:pt x="40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2345045" y="2399006"/>
              <a:ext cx="145676" cy="47988"/>
            </a:xfrm>
            <a:custGeom>
              <a:avLst/>
              <a:gdLst/>
              <a:ahLst/>
              <a:cxnLst/>
              <a:rect l="l" t="t" r="r" b="b"/>
              <a:pathLst>
                <a:path w="2331" h="768" extrusionOk="0">
                  <a:moveTo>
                    <a:pt x="68" y="1"/>
                  </a:moveTo>
                  <a:cubicBezTo>
                    <a:pt x="40" y="1"/>
                    <a:pt x="11" y="20"/>
                    <a:pt x="11" y="58"/>
                  </a:cubicBezTo>
                  <a:lnTo>
                    <a:pt x="11" y="54"/>
                  </a:lnTo>
                  <a:lnTo>
                    <a:pt x="11" y="54"/>
                  </a:lnTo>
                  <a:cubicBezTo>
                    <a:pt x="1" y="400"/>
                    <a:pt x="246" y="704"/>
                    <a:pt x="588" y="759"/>
                  </a:cubicBezTo>
                  <a:cubicBezTo>
                    <a:pt x="623" y="765"/>
                    <a:pt x="658" y="767"/>
                    <a:pt x="693" y="767"/>
                  </a:cubicBezTo>
                  <a:cubicBezTo>
                    <a:pt x="945" y="767"/>
                    <a:pt x="1180" y="628"/>
                    <a:pt x="1315" y="419"/>
                  </a:cubicBezTo>
                  <a:lnTo>
                    <a:pt x="1315" y="419"/>
                  </a:lnTo>
                  <a:cubicBezTo>
                    <a:pt x="1427" y="486"/>
                    <a:pt x="1559" y="520"/>
                    <a:pt x="1691" y="520"/>
                  </a:cubicBezTo>
                  <a:cubicBezTo>
                    <a:pt x="1929" y="520"/>
                    <a:pt x="2166" y="411"/>
                    <a:pt x="2285" y="196"/>
                  </a:cubicBezTo>
                  <a:cubicBezTo>
                    <a:pt x="2331" y="114"/>
                    <a:pt x="2263" y="41"/>
                    <a:pt x="2193" y="41"/>
                  </a:cubicBezTo>
                  <a:cubicBezTo>
                    <a:pt x="2162" y="41"/>
                    <a:pt x="2131" y="55"/>
                    <a:pt x="2109" y="89"/>
                  </a:cubicBezTo>
                  <a:cubicBezTo>
                    <a:pt x="2010" y="236"/>
                    <a:pt x="1835" y="322"/>
                    <a:pt x="1662" y="322"/>
                  </a:cubicBezTo>
                  <a:cubicBezTo>
                    <a:pt x="1551" y="322"/>
                    <a:pt x="1441" y="287"/>
                    <a:pt x="1352" y="210"/>
                  </a:cubicBezTo>
                  <a:cubicBezTo>
                    <a:pt x="1333" y="189"/>
                    <a:pt x="1308" y="179"/>
                    <a:pt x="1283" y="179"/>
                  </a:cubicBezTo>
                  <a:cubicBezTo>
                    <a:pt x="1243" y="179"/>
                    <a:pt x="1203" y="206"/>
                    <a:pt x="1190" y="251"/>
                  </a:cubicBezTo>
                  <a:cubicBezTo>
                    <a:pt x="1102" y="461"/>
                    <a:pt x="898" y="594"/>
                    <a:pt x="678" y="594"/>
                  </a:cubicBezTo>
                  <a:cubicBezTo>
                    <a:pt x="655" y="594"/>
                    <a:pt x="632" y="593"/>
                    <a:pt x="609" y="590"/>
                  </a:cubicBezTo>
                  <a:cubicBezTo>
                    <a:pt x="357" y="552"/>
                    <a:pt x="149" y="306"/>
                    <a:pt x="125" y="58"/>
                  </a:cubicBezTo>
                  <a:cubicBezTo>
                    <a:pt x="125" y="20"/>
                    <a:pt x="97" y="1"/>
                    <a:pt x="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1"/>
            <p:cNvSpPr/>
            <p:nvPr/>
          </p:nvSpPr>
          <p:spPr>
            <a:xfrm>
              <a:off x="2314485" y="2513978"/>
              <a:ext cx="165487" cy="66359"/>
            </a:xfrm>
            <a:custGeom>
              <a:avLst/>
              <a:gdLst/>
              <a:ahLst/>
              <a:cxnLst/>
              <a:rect l="l" t="t" r="r" b="b"/>
              <a:pathLst>
                <a:path w="2648" h="1062" extrusionOk="0">
                  <a:moveTo>
                    <a:pt x="218" y="0"/>
                  </a:moveTo>
                  <a:cubicBezTo>
                    <a:pt x="186" y="0"/>
                    <a:pt x="155" y="19"/>
                    <a:pt x="144" y="63"/>
                  </a:cubicBezTo>
                  <a:lnTo>
                    <a:pt x="141" y="63"/>
                  </a:lnTo>
                  <a:cubicBezTo>
                    <a:pt x="0" y="576"/>
                    <a:pt x="415" y="1061"/>
                    <a:pt x="915" y="1061"/>
                  </a:cubicBezTo>
                  <a:cubicBezTo>
                    <a:pt x="982" y="1061"/>
                    <a:pt x="1050" y="1053"/>
                    <a:pt x="1119" y="1034"/>
                  </a:cubicBezTo>
                  <a:cubicBezTo>
                    <a:pt x="1261" y="993"/>
                    <a:pt x="1380" y="915"/>
                    <a:pt x="1529" y="915"/>
                  </a:cubicBezTo>
                  <a:cubicBezTo>
                    <a:pt x="1543" y="915"/>
                    <a:pt x="1557" y="915"/>
                    <a:pt x="1572" y="917"/>
                  </a:cubicBezTo>
                  <a:cubicBezTo>
                    <a:pt x="1664" y="925"/>
                    <a:pt x="1751" y="939"/>
                    <a:pt x="1840" y="939"/>
                  </a:cubicBezTo>
                  <a:cubicBezTo>
                    <a:pt x="1898" y="939"/>
                    <a:pt x="1956" y="933"/>
                    <a:pt x="2017" y="917"/>
                  </a:cubicBezTo>
                  <a:cubicBezTo>
                    <a:pt x="2280" y="848"/>
                    <a:pt x="2543" y="640"/>
                    <a:pt x="2622" y="367"/>
                  </a:cubicBezTo>
                  <a:cubicBezTo>
                    <a:pt x="2648" y="275"/>
                    <a:pt x="2561" y="198"/>
                    <a:pt x="2480" y="198"/>
                  </a:cubicBezTo>
                  <a:cubicBezTo>
                    <a:pt x="2439" y="198"/>
                    <a:pt x="2400" y="218"/>
                    <a:pt x="2377" y="264"/>
                  </a:cubicBezTo>
                  <a:cubicBezTo>
                    <a:pt x="2280" y="464"/>
                    <a:pt x="2149" y="616"/>
                    <a:pt x="1924" y="668"/>
                  </a:cubicBezTo>
                  <a:cubicBezTo>
                    <a:pt x="1887" y="676"/>
                    <a:pt x="1851" y="678"/>
                    <a:pt x="1815" y="678"/>
                  </a:cubicBezTo>
                  <a:cubicBezTo>
                    <a:pt x="1735" y="678"/>
                    <a:pt x="1656" y="665"/>
                    <a:pt x="1575" y="658"/>
                  </a:cubicBezTo>
                  <a:cubicBezTo>
                    <a:pt x="1557" y="656"/>
                    <a:pt x="1538" y="655"/>
                    <a:pt x="1520" y="655"/>
                  </a:cubicBezTo>
                  <a:cubicBezTo>
                    <a:pt x="1416" y="655"/>
                    <a:pt x="1313" y="679"/>
                    <a:pt x="1219" y="723"/>
                  </a:cubicBezTo>
                  <a:cubicBezTo>
                    <a:pt x="1100" y="773"/>
                    <a:pt x="982" y="808"/>
                    <a:pt x="865" y="808"/>
                  </a:cubicBezTo>
                  <a:cubicBezTo>
                    <a:pt x="769" y="808"/>
                    <a:pt x="673" y="784"/>
                    <a:pt x="576" y="723"/>
                  </a:cubicBezTo>
                  <a:cubicBezTo>
                    <a:pt x="372" y="599"/>
                    <a:pt x="272" y="340"/>
                    <a:pt x="307" y="108"/>
                  </a:cubicBezTo>
                  <a:cubicBezTo>
                    <a:pt x="317" y="44"/>
                    <a:pt x="266" y="0"/>
                    <a:pt x="2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1"/>
            <p:cNvSpPr/>
            <p:nvPr/>
          </p:nvSpPr>
          <p:spPr>
            <a:xfrm>
              <a:off x="2577277" y="2449369"/>
              <a:ext cx="149738" cy="69671"/>
            </a:xfrm>
            <a:custGeom>
              <a:avLst/>
              <a:gdLst/>
              <a:ahLst/>
              <a:cxnLst/>
              <a:rect l="l" t="t" r="r" b="b"/>
              <a:pathLst>
                <a:path w="2396" h="1115" extrusionOk="0">
                  <a:moveTo>
                    <a:pt x="171" y="0"/>
                  </a:moveTo>
                  <a:cubicBezTo>
                    <a:pt x="148" y="0"/>
                    <a:pt x="125" y="11"/>
                    <a:pt x="111" y="36"/>
                  </a:cubicBezTo>
                  <a:lnTo>
                    <a:pt x="114" y="36"/>
                  </a:lnTo>
                  <a:cubicBezTo>
                    <a:pt x="0" y="188"/>
                    <a:pt x="4" y="420"/>
                    <a:pt x="55" y="593"/>
                  </a:cubicBezTo>
                  <a:cubicBezTo>
                    <a:pt x="114" y="786"/>
                    <a:pt x="246" y="945"/>
                    <a:pt x="422" y="1038"/>
                  </a:cubicBezTo>
                  <a:cubicBezTo>
                    <a:pt x="524" y="1090"/>
                    <a:pt x="636" y="1114"/>
                    <a:pt x="747" y="1114"/>
                  </a:cubicBezTo>
                  <a:cubicBezTo>
                    <a:pt x="981" y="1114"/>
                    <a:pt x="1215" y="1007"/>
                    <a:pt x="1364" y="826"/>
                  </a:cubicBezTo>
                  <a:lnTo>
                    <a:pt x="1364" y="826"/>
                  </a:lnTo>
                  <a:cubicBezTo>
                    <a:pt x="1467" y="902"/>
                    <a:pt x="1591" y="947"/>
                    <a:pt x="1719" y="947"/>
                  </a:cubicBezTo>
                  <a:cubicBezTo>
                    <a:pt x="1781" y="947"/>
                    <a:pt x="1843" y="936"/>
                    <a:pt x="1905" y="914"/>
                  </a:cubicBezTo>
                  <a:cubicBezTo>
                    <a:pt x="2108" y="834"/>
                    <a:pt x="2395" y="523"/>
                    <a:pt x="2219" y="302"/>
                  </a:cubicBezTo>
                  <a:cubicBezTo>
                    <a:pt x="2198" y="281"/>
                    <a:pt x="2169" y="271"/>
                    <a:pt x="2141" y="271"/>
                  </a:cubicBezTo>
                  <a:cubicBezTo>
                    <a:pt x="2113" y="271"/>
                    <a:pt x="2085" y="280"/>
                    <a:pt x="2064" y="299"/>
                  </a:cubicBezTo>
                  <a:cubicBezTo>
                    <a:pt x="2008" y="358"/>
                    <a:pt x="2001" y="423"/>
                    <a:pt x="1970" y="492"/>
                  </a:cubicBezTo>
                  <a:cubicBezTo>
                    <a:pt x="1943" y="558"/>
                    <a:pt x="1887" y="613"/>
                    <a:pt x="1825" y="644"/>
                  </a:cubicBezTo>
                  <a:cubicBezTo>
                    <a:pt x="1786" y="661"/>
                    <a:pt x="1745" y="669"/>
                    <a:pt x="1705" y="669"/>
                  </a:cubicBezTo>
                  <a:cubicBezTo>
                    <a:pt x="1611" y="669"/>
                    <a:pt x="1519" y="625"/>
                    <a:pt x="1459" y="548"/>
                  </a:cubicBezTo>
                  <a:cubicBezTo>
                    <a:pt x="1430" y="507"/>
                    <a:pt x="1374" y="478"/>
                    <a:pt x="1323" y="478"/>
                  </a:cubicBezTo>
                  <a:cubicBezTo>
                    <a:pt x="1282" y="478"/>
                    <a:pt x="1244" y="497"/>
                    <a:pt x="1224" y="544"/>
                  </a:cubicBezTo>
                  <a:cubicBezTo>
                    <a:pt x="1136" y="743"/>
                    <a:pt x="930" y="878"/>
                    <a:pt x="718" y="878"/>
                  </a:cubicBezTo>
                  <a:cubicBezTo>
                    <a:pt x="653" y="878"/>
                    <a:pt x="588" y="865"/>
                    <a:pt x="526" y="838"/>
                  </a:cubicBezTo>
                  <a:cubicBezTo>
                    <a:pt x="394" y="776"/>
                    <a:pt x="294" y="669"/>
                    <a:pt x="246" y="534"/>
                  </a:cubicBezTo>
                  <a:cubicBezTo>
                    <a:pt x="183" y="382"/>
                    <a:pt x="204" y="247"/>
                    <a:pt x="242" y="91"/>
                  </a:cubicBezTo>
                  <a:cubicBezTo>
                    <a:pt x="258" y="39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1"/>
            <p:cNvSpPr/>
            <p:nvPr/>
          </p:nvSpPr>
          <p:spPr>
            <a:xfrm>
              <a:off x="2563090" y="2577026"/>
              <a:ext cx="61245" cy="28243"/>
            </a:xfrm>
            <a:custGeom>
              <a:avLst/>
              <a:gdLst/>
              <a:ahLst/>
              <a:cxnLst/>
              <a:rect l="l" t="t" r="r" b="b"/>
              <a:pathLst>
                <a:path w="980" h="452" extrusionOk="0">
                  <a:moveTo>
                    <a:pt x="78" y="0"/>
                  </a:moveTo>
                  <a:cubicBezTo>
                    <a:pt x="40" y="0"/>
                    <a:pt x="0" y="34"/>
                    <a:pt x="9" y="77"/>
                  </a:cubicBezTo>
                  <a:lnTo>
                    <a:pt x="6" y="77"/>
                  </a:lnTo>
                  <a:cubicBezTo>
                    <a:pt x="51" y="278"/>
                    <a:pt x="231" y="409"/>
                    <a:pt x="428" y="444"/>
                  </a:cubicBezTo>
                  <a:cubicBezTo>
                    <a:pt x="460" y="449"/>
                    <a:pt x="493" y="452"/>
                    <a:pt x="526" y="452"/>
                  </a:cubicBezTo>
                  <a:cubicBezTo>
                    <a:pt x="595" y="452"/>
                    <a:pt x="663" y="440"/>
                    <a:pt x="728" y="419"/>
                  </a:cubicBezTo>
                  <a:cubicBezTo>
                    <a:pt x="784" y="399"/>
                    <a:pt x="835" y="371"/>
                    <a:pt x="880" y="333"/>
                  </a:cubicBezTo>
                  <a:cubicBezTo>
                    <a:pt x="901" y="312"/>
                    <a:pt x="922" y="291"/>
                    <a:pt x="939" y="267"/>
                  </a:cubicBezTo>
                  <a:cubicBezTo>
                    <a:pt x="960" y="236"/>
                    <a:pt x="970" y="202"/>
                    <a:pt x="974" y="167"/>
                  </a:cubicBezTo>
                  <a:cubicBezTo>
                    <a:pt x="979" y="111"/>
                    <a:pt x="924" y="69"/>
                    <a:pt x="872" y="69"/>
                  </a:cubicBezTo>
                  <a:cubicBezTo>
                    <a:pt x="857" y="69"/>
                    <a:pt x="842" y="73"/>
                    <a:pt x="829" y="81"/>
                  </a:cubicBezTo>
                  <a:cubicBezTo>
                    <a:pt x="791" y="108"/>
                    <a:pt x="756" y="136"/>
                    <a:pt x="721" y="167"/>
                  </a:cubicBezTo>
                  <a:lnTo>
                    <a:pt x="713" y="175"/>
                  </a:lnTo>
                  <a:lnTo>
                    <a:pt x="713" y="175"/>
                  </a:lnTo>
                  <a:cubicBezTo>
                    <a:pt x="713" y="175"/>
                    <a:pt x="713" y="175"/>
                    <a:pt x="713" y="175"/>
                  </a:cubicBezTo>
                  <a:cubicBezTo>
                    <a:pt x="711" y="175"/>
                    <a:pt x="695" y="185"/>
                    <a:pt x="690" y="188"/>
                  </a:cubicBezTo>
                  <a:cubicBezTo>
                    <a:pt x="676" y="198"/>
                    <a:pt x="663" y="205"/>
                    <a:pt x="649" y="212"/>
                  </a:cubicBezTo>
                  <a:lnTo>
                    <a:pt x="632" y="219"/>
                  </a:lnTo>
                  <a:cubicBezTo>
                    <a:pt x="638" y="217"/>
                    <a:pt x="642" y="216"/>
                    <a:pt x="642" y="216"/>
                  </a:cubicBezTo>
                  <a:lnTo>
                    <a:pt x="642" y="216"/>
                  </a:lnTo>
                  <a:cubicBezTo>
                    <a:pt x="643" y="216"/>
                    <a:pt x="640" y="217"/>
                    <a:pt x="635" y="219"/>
                  </a:cubicBezTo>
                  <a:lnTo>
                    <a:pt x="611" y="229"/>
                  </a:lnTo>
                  <a:cubicBezTo>
                    <a:pt x="590" y="233"/>
                    <a:pt x="573" y="240"/>
                    <a:pt x="552" y="240"/>
                  </a:cubicBezTo>
                  <a:cubicBezTo>
                    <a:pt x="547" y="240"/>
                    <a:pt x="538" y="241"/>
                    <a:pt x="538" y="241"/>
                  </a:cubicBezTo>
                  <a:cubicBezTo>
                    <a:pt x="537" y="241"/>
                    <a:pt x="539" y="241"/>
                    <a:pt x="545" y="240"/>
                  </a:cubicBezTo>
                  <a:lnTo>
                    <a:pt x="545" y="240"/>
                  </a:lnTo>
                  <a:lnTo>
                    <a:pt x="511" y="243"/>
                  </a:lnTo>
                  <a:lnTo>
                    <a:pt x="452" y="243"/>
                  </a:lnTo>
                  <a:lnTo>
                    <a:pt x="424" y="240"/>
                  </a:lnTo>
                  <a:cubicBezTo>
                    <a:pt x="420" y="240"/>
                    <a:pt x="417" y="240"/>
                    <a:pt x="416" y="240"/>
                  </a:cubicBezTo>
                  <a:lnTo>
                    <a:pt x="416" y="240"/>
                  </a:lnTo>
                  <a:cubicBezTo>
                    <a:pt x="415" y="240"/>
                    <a:pt x="414" y="240"/>
                    <a:pt x="414" y="240"/>
                  </a:cubicBezTo>
                  <a:cubicBezTo>
                    <a:pt x="393" y="236"/>
                    <a:pt x="376" y="233"/>
                    <a:pt x="355" y="226"/>
                  </a:cubicBezTo>
                  <a:lnTo>
                    <a:pt x="331" y="219"/>
                  </a:lnTo>
                  <a:cubicBezTo>
                    <a:pt x="328" y="219"/>
                    <a:pt x="308" y="210"/>
                    <a:pt x="308" y="210"/>
                  </a:cubicBezTo>
                  <a:lnTo>
                    <a:pt x="308" y="210"/>
                  </a:lnTo>
                  <a:cubicBezTo>
                    <a:pt x="309" y="210"/>
                    <a:pt x="310" y="211"/>
                    <a:pt x="314" y="212"/>
                  </a:cubicBezTo>
                  <a:cubicBezTo>
                    <a:pt x="296" y="205"/>
                    <a:pt x="279" y="195"/>
                    <a:pt x="265" y="184"/>
                  </a:cubicBezTo>
                  <a:cubicBezTo>
                    <a:pt x="255" y="181"/>
                    <a:pt x="248" y="174"/>
                    <a:pt x="238" y="170"/>
                  </a:cubicBezTo>
                  <a:cubicBezTo>
                    <a:pt x="238" y="170"/>
                    <a:pt x="229" y="163"/>
                    <a:pt x="227" y="161"/>
                  </a:cubicBezTo>
                  <a:lnTo>
                    <a:pt x="227" y="161"/>
                  </a:lnTo>
                  <a:cubicBezTo>
                    <a:pt x="228" y="162"/>
                    <a:pt x="229" y="163"/>
                    <a:pt x="231" y="164"/>
                  </a:cubicBezTo>
                  <a:cubicBezTo>
                    <a:pt x="227" y="161"/>
                    <a:pt x="226" y="160"/>
                    <a:pt x="226" y="160"/>
                  </a:cubicBezTo>
                  <a:lnTo>
                    <a:pt x="226" y="160"/>
                  </a:lnTo>
                  <a:cubicBezTo>
                    <a:pt x="226" y="160"/>
                    <a:pt x="226" y="161"/>
                    <a:pt x="227" y="161"/>
                  </a:cubicBezTo>
                  <a:lnTo>
                    <a:pt x="227" y="161"/>
                  </a:lnTo>
                  <a:cubicBezTo>
                    <a:pt x="211" y="151"/>
                    <a:pt x="198" y="138"/>
                    <a:pt x="186" y="126"/>
                  </a:cubicBezTo>
                  <a:cubicBezTo>
                    <a:pt x="162" y="98"/>
                    <a:pt x="141" y="67"/>
                    <a:pt x="127" y="32"/>
                  </a:cubicBezTo>
                  <a:cubicBezTo>
                    <a:pt x="116" y="10"/>
                    <a:pt x="97" y="0"/>
                    <a:pt x="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2672644" y="2566903"/>
              <a:ext cx="54371" cy="38303"/>
            </a:xfrm>
            <a:custGeom>
              <a:avLst/>
              <a:gdLst/>
              <a:ahLst/>
              <a:cxnLst/>
              <a:rect l="l" t="t" r="r" b="b"/>
              <a:pathLst>
                <a:path w="870" h="613" extrusionOk="0">
                  <a:moveTo>
                    <a:pt x="555" y="326"/>
                  </a:moveTo>
                  <a:cubicBezTo>
                    <a:pt x="550" y="332"/>
                    <a:pt x="548" y="334"/>
                    <a:pt x="548" y="335"/>
                  </a:cubicBezTo>
                  <a:lnTo>
                    <a:pt x="548" y="335"/>
                  </a:lnTo>
                  <a:cubicBezTo>
                    <a:pt x="551" y="332"/>
                    <a:pt x="553" y="329"/>
                    <a:pt x="555" y="326"/>
                  </a:cubicBezTo>
                  <a:close/>
                  <a:moveTo>
                    <a:pt x="723" y="1"/>
                  </a:moveTo>
                  <a:cubicBezTo>
                    <a:pt x="676" y="1"/>
                    <a:pt x="629" y="34"/>
                    <a:pt x="614" y="77"/>
                  </a:cubicBezTo>
                  <a:cubicBezTo>
                    <a:pt x="607" y="122"/>
                    <a:pt x="603" y="163"/>
                    <a:pt x="603" y="208"/>
                  </a:cubicBezTo>
                  <a:cubicBezTo>
                    <a:pt x="602" y="214"/>
                    <a:pt x="602" y="215"/>
                    <a:pt x="602" y="215"/>
                  </a:cubicBezTo>
                  <a:cubicBezTo>
                    <a:pt x="602" y="215"/>
                    <a:pt x="604" y="204"/>
                    <a:pt x="604" y="204"/>
                  </a:cubicBezTo>
                  <a:lnTo>
                    <a:pt x="604" y="204"/>
                  </a:lnTo>
                  <a:cubicBezTo>
                    <a:pt x="604" y="204"/>
                    <a:pt x="604" y="206"/>
                    <a:pt x="603" y="212"/>
                  </a:cubicBezTo>
                  <a:cubicBezTo>
                    <a:pt x="603" y="222"/>
                    <a:pt x="600" y="229"/>
                    <a:pt x="596" y="239"/>
                  </a:cubicBezTo>
                  <a:cubicBezTo>
                    <a:pt x="593" y="246"/>
                    <a:pt x="593" y="256"/>
                    <a:pt x="589" y="263"/>
                  </a:cubicBezTo>
                  <a:cubicBezTo>
                    <a:pt x="587" y="270"/>
                    <a:pt x="584" y="276"/>
                    <a:pt x="584" y="276"/>
                  </a:cubicBezTo>
                  <a:cubicBezTo>
                    <a:pt x="584" y="276"/>
                    <a:pt x="585" y="274"/>
                    <a:pt x="589" y="267"/>
                  </a:cubicBezTo>
                  <a:lnTo>
                    <a:pt x="589" y="267"/>
                  </a:lnTo>
                  <a:cubicBezTo>
                    <a:pt x="579" y="284"/>
                    <a:pt x="572" y="301"/>
                    <a:pt x="562" y="319"/>
                  </a:cubicBezTo>
                  <a:cubicBezTo>
                    <a:pt x="559" y="321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lnTo>
                    <a:pt x="548" y="335"/>
                  </a:lnTo>
                  <a:cubicBezTo>
                    <a:pt x="545" y="339"/>
                    <a:pt x="541" y="343"/>
                    <a:pt x="538" y="346"/>
                  </a:cubicBezTo>
                  <a:cubicBezTo>
                    <a:pt x="527" y="360"/>
                    <a:pt x="513" y="371"/>
                    <a:pt x="499" y="381"/>
                  </a:cubicBezTo>
                  <a:cubicBezTo>
                    <a:pt x="505" y="377"/>
                    <a:pt x="507" y="375"/>
                    <a:pt x="506" y="375"/>
                  </a:cubicBezTo>
                  <a:lnTo>
                    <a:pt x="506" y="375"/>
                  </a:lnTo>
                  <a:cubicBezTo>
                    <a:pt x="506" y="375"/>
                    <a:pt x="495" y="383"/>
                    <a:pt x="493" y="388"/>
                  </a:cubicBezTo>
                  <a:cubicBezTo>
                    <a:pt x="482" y="391"/>
                    <a:pt x="475" y="398"/>
                    <a:pt x="465" y="402"/>
                  </a:cubicBezTo>
                  <a:lnTo>
                    <a:pt x="455" y="405"/>
                  </a:lnTo>
                  <a:lnTo>
                    <a:pt x="458" y="405"/>
                  </a:lnTo>
                  <a:cubicBezTo>
                    <a:pt x="448" y="409"/>
                    <a:pt x="437" y="412"/>
                    <a:pt x="427" y="415"/>
                  </a:cubicBezTo>
                  <a:cubicBezTo>
                    <a:pt x="412" y="418"/>
                    <a:pt x="397" y="421"/>
                    <a:pt x="383" y="424"/>
                  </a:cubicBezTo>
                  <a:lnTo>
                    <a:pt x="383" y="424"/>
                  </a:lnTo>
                  <a:cubicBezTo>
                    <a:pt x="383" y="424"/>
                    <a:pt x="383" y="424"/>
                    <a:pt x="382" y="424"/>
                  </a:cubicBezTo>
                  <a:cubicBezTo>
                    <a:pt x="380" y="424"/>
                    <a:pt x="367" y="426"/>
                    <a:pt x="365" y="426"/>
                  </a:cubicBezTo>
                  <a:lnTo>
                    <a:pt x="341" y="426"/>
                  </a:lnTo>
                  <a:lnTo>
                    <a:pt x="313" y="422"/>
                  </a:lnTo>
                  <a:cubicBezTo>
                    <a:pt x="327" y="422"/>
                    <a:pt x="299" y="422"/>
                    <a:pt x="296" y="419"/>
                  </a:cubicBezTo>
                  <a:cubicBezTo>
                    <a:pt x="230" y="409"/>
                    <a:pt x="171" y="371"/>
                    <a:pt x="130" y="319"/>
                  </a:cubicBezTo>
                  <a:cubicBezTo>
                    <a:pt x="117" y="304"/>
                    <a:pt x="102" y="298"/>
                    <a:pt x="87" y="298"/>
                  </a:cubicBezTo>
                  <a:cubicBezTo>
                    <a:pt x="43" y="298"/>
                    <a:pt x="0" y="348"/>
                    <a:pt x="26" y="395"/>
                  </a:cubicBezTo>
                  <a:lnTo>
                    <a:pt x="23" y="398"/>
                  </a:lnTo>
                  <a:cubicBezTo>
                    <a:pt x="102" y="533"/>
                    <a:pt x="247" y="612"/>
                    <a:pt x="396" y="612"/>
                  </a:cubicBezTo>
                  <a:cubicBezTo>
                    <a:pt x="449" y="612"/>
                    <a:pt x="503" y="602"/>
                    <a:pt x="555" y="581"/>
                  </a:cubicBezTo>
                  <a:cubicBezTo>
                    <a:pt x="648" y="543"/>
                    <a:pt x="728" y="474"/>
                    <a:pt x="776" y="384"/>
                  </a:cubicBezTo>
                  <a:cubicBezTo>
                    <a:pt x="835" y="284"/>
                    <a:pt x="869" y="135"/>
                    <a:pt x="793" y="35"/>
                  </a:cubicBezTo>
                  <a:cubicBezTo>
                    <a:pt x="774" y="11"/>
                    <a:pt x="748" y="1"/>
                    <a:pt x="7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2572715" y="2361640"/>
              <a:ext cx="64620" cy="48551"/>
            </a:xfrm>
            <a:custGeom>
              <a:avLst/>
              <a:gdLst/>
              <a:ahLst/>
              <a:cxnLst/>
              <a:rect l="l" t="t" r="r" b="b"/>
              <a:pathLst>
                <a:path w="1034" h="777" extrusionOk="0">
                  <a:moveTo>
                    <a:pt x="184" y="1"/>
                  </a:moveTo>
                  <a:cubicBezTo>
                    <a:pt x="163" y="1"/>
                    <a:pt x="141" y="10"/>
                    <a:pt x="125" y="33"/>
                  </a:cubicBezTo>
                  <a:lnTo>
                    <a:pt x="128" y="37"/>
                  </a:lnTo>
                  <a:cubicBezTo>
                    <a:pt x="1" y="213"/>
                    <a:pt x="39" y="476"/>
                    <a:pt x="184" y="631"/>
                  </a:cubicBezTo>
                  <a:cubicBezTo>
                    <a:pt x="260" y="718"/>
                    <a:pt x="370" y="770"/>
                    <a:pt x="488" y="777"/>
                  </a:cubicBezTo>
                  <a:cubicBezTo>
                    <a:pt x="612" y="777"/>
                    <a:pt x="733" y="735"/>
                    <a:pt x="830" y="659"/>
                  </a:cubicBezTo>
                  <a:cubicBezTo>
                    <a:pt x="934" y="576"/>
                    <a:pt x="1034" y="424"/>
                    <a:pt x="989" y="289"/>
                  </a:cubicBezTo>
                  <a:cubicBezTo>
                    <a:pt x="979" y="248"/>
                    <a:pt x="944" y="217"/>
                    <a:pt x="903" y="213"/>
                  </a:cubicBezTo>
                  <a:cubicBezTo>
                    <a:pt x="897" y="212"/>
                    <a:pt x="892" y="212"/>
                    <a:pt x="886" y="212"/>
                  </a:cubicBezTo>
                  <a:cubicBezTo>
                    <a:pt x="853" y="212"/>
                    <a:pt x="820" y="229"/>
                    <a:pt x="802" y="262"/>
                  </a:cubicBezTo>
                  <a:cubicBezTo>
                    <a:pt x="789" y="282"/>
                    <a:pt x="778" y="310"/>
                    <a:pt x="768" y="334"/>
                  </a:cubicBezTo>
                  <a:cubicBezTo>
                    <a:pt x="764" y="344"/>
                    <a:pt x="761" y="355"/>
                    <a:pt x="757" y="365"/>
                  </a:cubicBezTo>
                  <a:cubicBezTo>
                    <a:pt x="757" y="366"/>
                    <a:pt x="757" y="366"/>
                    <a:pt x="756" y="367"/>
                  </a:cubicBezTo>
                  <a:lnTo>
                    <a:pt x="756" y="367"/>
                  </a:lnTo>
                  <a:cubicBezTo>
                    <a:pt x="757" y="365"/>
                    <a:pt x="757" y="365"/>
                    <a:pt x="757" y="365"/>
                  </a:cubicBezTo>
                  <a:lnTo>
                    <a:pt x="757" y="365"/>
                  </a:lnTo>
                  <a:cubicBezTo>
                    <a:pt x="757" y="365"/>
                    <a:pt x="753" y="373"/>
                    <a:pt x="751" y="376"/>
                  </a:cubicBezTo>
                  <a:cubicBezTo>
                    <a:pt x="754" y="373"/>
                    <a:pt x="754" y="370"/>
                    <a:pt x="756" y="367"/>
                  </a:cubicBezTo>
                  <a:lnTo>
                    <a:pt x="756" y="367"/>
                  </a:lnTo>
                  <a:cubicBezTo>
                    <a:pt x="756" y="368"/>
                    <a:pt x="755" y="370"/>
                    <a:pt x="754" y="372"/>
                  </a:cubicBezTo>
                  <a:cubicBezTo>
                    <a:pt x="747" y="386"/>
                    <a:pt x="733" y="407"/>
                    <a:pt x="723" y="424"/>
                  </a:cubicBezTo>
                  <a:cubicBezTo>
                    <a:pt x="721" y="428"/>
                    <a:pt x="714" y="438"/>
                    <a:pt x="711" y="443"/>
                  </a:cubicBezTo>
                  <a:lnTo>
                    <a:pt x="711" y="443"/>
                  </a:lnTo>
                  <a:cubicBezTo>
                    <a:pt x="708" y="446"/>
                    <a:pt x="700" y="453"/>
                    <a:pt x="695" y="459"/>
                  </a:cubicBezTo>
                  <a:lnTo>
                    <a:pt x="671" y="479"/>
                  </a:lnTo>
                  <a:cubicBezTo>
                    <a:pt x="669" y="481"/>
                    <a:pt x="662" y="487"/>
                    <a:pt x="657" y="492"/>
                  </a:cubicBezTo>
                  <a:lnTo>
                    <a:pt x="657" y="492"/>
                  </a:lnTo>
                  <a:cubicBezTo>
                    <a:pt x="653" y="495"/>
                    <a:pt x="645" y="501"/>
                    <a:pt x="643" y="503"/>
                  </a:cubicBezTo>
                  <a:lnTo>
                    <a:pt x="612" y="521"/>
                  </a:lnTo>
                  <a:lnTo>
                    <a:pt x="585" y="535"/>
                  </a:lnTo>
                  <a:lnTo>
                    <a:pt x="575" y="538"/>
                  </a:lnTo>
                  <a:lnTo>
                    <a:pt x="575" y="538"/>
                  </a:lnTo>
                  <a:cubicBezTo>
                    <a:pt x="575" y="538"/>
                    <a:pt x="573" y="538"/>
                    <a:pt x="571" y="538"/>
                  </a:cubicBezTo>
                  <a:cubicBezTo>
                    <a:pt x="550" y="541"/>
                    <a:pt x="529" y="552"/>
                    <a:pt x="509" y="555"/>
                  </a:cubicBezTo>
                  <a:lnTo>
                    <a:pt x="467" y="555"/>
                  </a:lnTo>
                  <a:lnTo>
                    <a:pt x="445" y="553"/>
                  </a:lnTo>
                  <a:lnTo>
                    <a:pt x="445" y="553"/>
                  </a:lnTo>
                  <a:cubicBezTo>
                    <a:pt x="448" y="553"/>
                    <a:pt x="428" y="548"/>
                    <a:pt x="422" y="548"/>
                  </a:cubicBezTo>
                  <a:cubicBezTo>
                    <a:pt x="415" y="545"/>
                    <a:pt x="402" y="541"/>
                    <a:pt x="391" y="538"/>
                  </a:cubicBezTo>
                  <a:lnTo>
                    <a:pt x="381" y="535"/>
                  </a:lnTo>
                  <a:lnTo>
                    <a:pt x="381" y="535"/>
                  </a:lnTo>
                  <a:cubicBezTo>
                    <a:pt x="390" y="538"/>
                    <a:pt x="392" y="539"/>
                    <a:pt x="391" y="539"/>
                  </a:cubicBezTo>
                  <a:cubicBezTo>
                    <a:pt x="389" y="539"/>
                    <a:pt x="383" y="537"/>
                    <a:pt x="381" y="535"/>
                  </a:cubicBezTo>
                  <a:lnTo>
                    <a:pt x="381" y="535"/>
                  </a:lnTo>
                  <a:cubicBezTo>
                    <a:pt x="381" y="535"/>
                    <a:pt x="381" y="535"/>
                    <a:pt x="381" y="535"/>
                  </a:cubicBezTo>
                  <a:cubicBezTo>
                    <a:pt x="364" y="525"/>
                    <a:pt x="348" y="515"/>
                    <a:pt x="332" y="505"/>
                  </a:cubicBezTo>
                  <a:lnTo>
                    <a:pt x="332" y="505"/>
                  </a:lnTo>
                  <a:cubicBezTo>
                    <a:pt x="328" y="502"/>
                    <a:pt x="324" y="498"/>
                    <a:pt x="322" y="497"/>
                  </a:cubicBezTo>
                  <a:cubicBezTo>
                    <a:pt x="315" y="490"/>
                    <a:pt x="308" y="483"/>
                    <a:pt x="301" y="472"/>
                  </a:cubicBezTo>
                  <a:cubicBezTo>
                    <a:pt x="294" y="465"/>
                    <a:pt x="287" y="459"/>
                    <a:pt x="281" y="452"/>
                  </a:cubicBezTo>
                  <a:cubicBezTo>
                    <a:pt x="278" y="449"/>
                    <a:pt x="278" y="449"/>
                    <a:pt x="277" y="449"/>
                  </a:cubicBezTo>
                  <a:lnTo>
                    <a:pt x="277" y="449"/>
                  </a:lnTo>
                  <a:cubicBezTo>
                    <a:pt x="277" y="449"/>
                    <a:pt x="281" y="453"/>
                    <a:pt x="281" y="455"/>
                  </a:cubicBezTo>
                  <a:cubicBezTo>
                    <a:pt x="277" y="448"/>
                    <a:pt x="274" y="441"/>
                    <a:pt x="267" y="438"/>
                  </a:cubicBezTo>
                  <a:cubicBezTo>
                    <a:pt x="256" y="421"/>
                    <a:pt x="249" y="403"/>
                    <a:pt x="239" y="383"/>
                  </a:cubicBezTo>
                  <a:cubicBezTo>
                    <a:pt x="239" y="379"/>
                    <a:pt x="233" y="365"/>
                    <a:pt x="232" y="365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1" y="363"/>
                    <a:pt x="229" y="358"/>
                    <a:pt x="229" y="358"/>
                  </a:cubicBezTo>
                  <a:lnTo>
                    <a:pt x="225" y="341"/>
                  </a:lnTo>
                  <a:cubicBezTo>
                    <a:pt x="198" y="262"/>
                    <a:pt x="208" y="179"/>
                    <a:pt x="246" y="106"/>
                  </a:cubicBezTo>
                  <a:cubicBezTo>
                    <a:pt x="280" y="51"/>
                    <a:pt x="233" y="1"/>
                    <a:pt x="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2250865" y="2434560"/>
              <a:ext cx="54496" cy="53362"/>
            </a:xfrm>
            <a:custGeom>
              <a:avLst/>
              <a:gdLst/>
              <a:ahLst/>
              <a:cxnLst/>
              <a:rect l="l" t="t" r="r" b="b"/>
              <a:pathLst>
                <a:path w="872" h="854" extrusionOk="0">
                  <a:moveTo>
                    <a:pt x="305" y="591"/>
                  </a:moveTo>
                  <a:cubicBezTo>
                    <a:pt x="305" y="591"/>
                    <a:pt x="306" y="591"/>
                    <a:pt x="307" y="592"/>
                  </a:cubicBezTo>
                  <a:lnTo>
                    <a:pt x="307" y="592"/>
                  </a:lnTo>
                  <a:lnTo>
                    <a:pt x="305" y="591"/>
                  </a:lnTo>
                  <a:close/>
                  <a:moveTo>
                    <a:pt x="573" y="633"/>
                  </a:moveTo>
                  <a:lnTo>
                    <a:pt x="573" y="633"/>
                  </a:lnTo>
                  <a:cubicBezTo>
                    <a:pt x="571" y="635"/>
                    <a:pt x="568" y="636"/>
                    <a:pt x="564" y="636"/>
                  </a:cubicBezTo>
                  <a:cubicBezTo>
                    <a:pt x="564" y="636"/>
                    <a:pt x="570" y="634"/>
                    <a:pt x="573" y="633"/>
                  </a:cubicBezTo>
                  <a:close/>
                  <a:moveTo>
                    <a:pt x="149" y="1"/>
                  </a:moveTo>
                  <a:cubicBezTo>
                    <a:pt x="123" y="1"/>
                    <a:pt x="97" y="15"/>
                    <a:pt x="87" y="48"/>
                  </a:cubicBezTo>
                  <a:cubicBezTo>
                    <a:pt x="8" y="235"/>
                    <a:pt x="1" y="467"/>
                    <a:pt x="115" y="639"/>
                  </a:cubicBezTo>
                  <a:cubicBezTo>
                    <a:pt x="201" y="774"/>
                    <a:pt x="351" y="854"/>
                    <a:pt x="508" y="854"/>
                  </a:cubicBezTo>
                  <a:cubicBezTo>
                    <a:pt x="540" y="854"/>
                    <a:pt x="573" y="851"/>
                    <a:pt x="606" y="843"/>
                  </a:cubicBezTo>
                  <a:cubicBezTo>
                    <a:pt x="651" y="833"/>
                    <a:pt x="696" y="812"/>
                    <a:pt x="737" y="785"/>
                  </a:cubicBezTo>
                  <a:cubicBezTo>
                    <a:pt x="803" y="740"/>
                    <a:pt x="872" y="664"/>
                    <a:pt x="830" y="577"/>
                  </a:cubicBezTo>
                  <a:cubicBezTo>
                    <a:pt x="813" y="546"/>
                    <a:pt x="782" y="525"/>
                    <a:pt x="744" y="525"/>
                  </a:cubicBezTo>
                  <a:cubicBezTo>
                    <a:pt x="720" y="525"/>
                    <a:pt x="699" y="532"/>
                    <a:pt x="678" y="546"/>
                  </a:cubicBezTo>
                  <a:cubicBezTo>
                    <a:pt x="670" y="554"/>
                    <a:pt x="662" y="562"/>
                    <a:pt x="654" y="570"/>
                  </a:cubicBezTo>
                  <a:lnTo>
                    <a:pt x="654" y="570"/>
                  </a:lnTo>
                  <a:cubicBezTo>
                    <a:pt x="640" y="581"/>
                    <a:pt x="630" y="591"/>
                    <a:pt x="620" y="605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3" y="609"/>
                    <a:pt x="613" y="608"/>
                    <a:pt x="613" y="608"/>
                  </a:cubicBezTo>
                  <a:cubicBezTo>
                    <a:pt x="612" y="608"/>
                    <a:pt x="611" y="609"/>
                    <a:pt x="609" y="612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2" y="610"/>
                    <a:pt x="611" y="611"/>
                    <a:pt x="609" y="612"/>
                  </a:cubicBezTo>
                  <a:cubicBezTo>
                    <a:pt x="602" y="619"/>
                    <a:pt x="602" y="619"/>
                    <a:pt x="595" y="622"/>
                  </a:cubicBezTo>
                  <a:cubicBezTo>
                    <a:pt x="592" y="622"/>
                    <a:pt x="585" y="629"/>
                    <a:pt x="578" y="629"/>
                  </a:cubicBezTo>
                  <a:cubicBezTo>
                    <a:pt x="577" y="630"/>
                    <a:pt x="576" y="631"/>
                    <a:pt x="575" y="632"/>
                  </a:cubicBezTo>
                  <a:lnTo>
                    <a:pt x="575" y="632"/>
                  </a:lnTo>
                  <a:cubicBezTo>
                    <a:pt x="574" y="632"/>
                    <a:pt x="573" y="632"/>
                    <a:pt x="571" y="633"/>
                  </a:cubicBezTo>
                  <a:cubicBezTo>
                    <a:pt x="554" y="639"/>
                    <a:pt x="540" y="643"/>
                    <a:pt x="523" y="646"/>
                  </a:cubicBezTo>
                  <a:cubicBezTo>
                    <a:pt x="519" y="646"/>
                    <a:pt x="516" y="646"/>
                    <a:pt x="512" y="650"/>
                  </a:cubicBezTo>
                  <a:lnTo>
                    <a:pt x="495" y="650"/>
                  </a:lnTo>
                  <a:cubicBezTo>
                    <a:pt x="478" y="650"/>
                    <a:pt x="461" y="646"/>
                    <a:pt x="443" y="646"/>
                  </a:cubicBezTo>
                  <a:cubicBezTo>
                    <a:pt x="442" y="646"/>
                    <a:pt x="441" y="646"/>
                    <a:pt x="440" y="646"/>
                  </a:cubicBezTo>
                  <a:lnTo>
                    <a:pt x="440" y="646"/>
                  </a:lnTo>
                  <a:cubicBezTo>
                    <a:pt x="440" y="646"/>
                    <a:pt x="440" y="646"/>
                    <a:pt x="440" y="646"/>
                  </a:cubicBezTo>
                  <a:cubicBezTo>
                    <a:pt x="429" y="646"/>
                    <a:pt x="419" y="643"/>
                    <a:pt x="412" y="639"/>
                  </a:cubicBezTo>
                  <a:cubicBezTo>
                    <a:pt x="395" y="636"/>
                    <a:pt x="381" y="629"/>
                    <a:pt x="364" y="626"/>
                  </a:cubicBezTo>
                  <a:lnTo>
                    <a:pt x="364" y="626"/>
                  </a:lnTo>
                  <a:cubicBezTo>
                    <a:pt x="371" y="627"/>
                    <a:pt x="372" y="628"/>
                    <a:pt x="371" y="628"/>
                  </a:cubicBezTo>
                  <a:cubicBezTo>
                    <a:pt x="370" y="628"/>
                    <a:pt x="366" y="627"/>
                    <a:pt x="360" y="626"/>
                  </a:cubicBezTo>
                  <a:cubicBezTo>
                    <a:pt x="350" y="622"/>
                    <a:pt x="343" y="615"/>
                    <a:pt x="336" y="608"/>
                  </a:cubicBezTo>
                  <a:cubicBezTo>
                    <a:pt x="326" y="605"/>
                    <a:pt x="322" y="601"/>
                    <a:pt x="315" y="595"/>
                  </a:cubicBezTo>
                  <a:lnTo>
                    <a:pt x="310" y="593"/>
                  </a:lnTo>
                  <a:lnTo>
                    <a:pt x="310" y="593"/>
                  </a:lnTo>
                  <a:cubicBezTo>
                    <a:pt x="310" y="592"/>
                    <a:pt x="309" y="592"/>
                    <a:pt x="308" y="591"/>
                  </a:cubicBezTo>
                  <a:cubicBezTo>
                    <a:pt x="295" y="577"/>
                    <a:pt x="281" y="563"/>
                    <a:pt x="267" y="550"/>
                  </a:cubicBezTo>
                  <a:cubicBezTo>
                    <a:pt x="264" y="543"/>
                    <a:pt x="260" y="539"/>
                    <a:pt x="257" y="536"/>
                  </a:cubicBezTo>
                  <a:cubicBezTo>
                    <a:pt x="253" y="525"/>
                    <a:pt x="246" y="518"/>
                    <a:pt x="243" y="508"/>
                  </a:cubicBezTo>
                  <a:cubicBezTo>
                    <a:pt x="229" y="491"/>
                    <a:pt x="222" y="474"/>
                    <a:pt x="215" y="456"/>
                  </a:cubicBezTo>
                  <a:lnTo>
                    <a:pt x="215" y="456"/>
                  </a:lnTo>
                  <a:cubicBezTo>
                    <a:pt x="216" y="458"/>
                    <a:pt x="216" y="459"/>
                    <a:pt x="216" y="459"/>
                  </a:cubicBezTo>
                  <a:cubicBezTo>
                    <a:pt x="216" y="459"/>
                    <a:pt x="208" y="439"/>
                    <a:pt x="208" y="439"/>
                  </a:cubicBezTo>
                  <a:cubicBezTo>
                    <a:pt x="205" y="429"/>
                    <a:pt x="201" y="418"/>
                    <a:pt x="201" y="408"/>
                  </a:cubicBezTo>
                  <a:cubicBezTo>
                    <a:pt x="194" y="387"/>
                    <a:pt x="191" y="366"/>
                    <a:pt x="188" y="346"/>
                  </a:cubicBezTo>
                  <a:cubicBezTo>
                    <a:pt x="177" y="259"/>
                    <a:pt x="188" y="169"/>
                    <a:pt x="212" y="83"/>
                  </a:cubicBezTo>
                  <a:cubicBezTo>
                    <a:pt x="226" y="33"/>
                    <a:pt x="187" y="1"/>
                    <a:pt x="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2344358" y="2602207"/>
              <a:ext cx="49996" cy="33117"/>
            </a:xfrm>
            <a:custGeom>
              <a:avLst/>
              <a:gdLst/>
              <a:ahLst/>
              <a:cxnLst/>
              <a:rect l="l" t="t" r="r" b="b"/>
              <a:pathLst>
                <a:path w="800" h="530" extrusionOk="0">
                  <a:moveTo>
                    <a:pt x="124" y="0"/>
                  </a:moveTo>
                  <a:cubicBezTo>
                    <a:pt x="93" y="0"/>
                    <a:pt x="64" y="17"/>
                    <a:pt x="57" y="54"/>
                  </a:cubicBezTo>
                  <a:lnTo>
                    <a:pt x="53" y="54"/>
                  </a:lnTo>
                  <a:cubicBezTo>
                    <a:pt x="1" y="309"/>
                    <a:pt x="199" y="529"/>
                    <a:pt x="437" y="529"/>
                  </a:cubicBezTo>
                  <a:cubicBezTo>
                    <a:pt x="480" y="529"/>
                    <a:pt x="524" y="522"/>
                    <a:pt x="568" y="507"/>
                  </a:cubicBezTo>
                  <a:cubicBezTo>
                    <a:pt x="672" y="469"/>
                    <a:pt x="800" y="390"/>
                    <a:pt x="796" y="269"/>
                  </a:cubicBezTo>
                  <a:cubicBezTo>
                    <a:pt x="796" y="201"/>
                    <a:pt x="742" y="153"/>
                    <a:pt x="681" y="153"/>
                  </a:cubicBezTo>
                  <a:cubicBezTo>
                    <a:pt x="665" y="153"/>
                    <a:pt x="647" y="157"/>
                    <a:pt x="630" y="165"/>
                  </a:cubicBezTo>
                  <a:cubicBezTo>
                    <a:pt x="596" y="186"/>
                    <a:pt x="568" y="210"/>
                    <a:pt x="544" y="238"/>
                  </a:cubicBezTo>
                  <a:cubicBezTo>
                    <a:pt x="534" y="248"/>
                    <a:pt x="513" y="258"/>
                    <a:pt x="509" y="269"/>
                  </a:cubicBezTo>
                  <a:lnTo>
                    <a:pt x="489" y="279"/>
                  </a:lnTo>
                  <a:cubicBezTo>
                    <a:pt x="482" y="282"/>
                    <a:pt x="475" y="286"/>
                    <a:pt x="468" y="289"/>
                  </a:cubicBezTo>
                  <a:cubicBezTo>
                    <a:pt x="454" y="293"/>
                    <a:pt x="437" y="296"/>
                    <a:pt x="423" y="300"/>
                  </a:cubicBezTo>
                  <a:lnTo>
                    <a:pt x="382" y="300"/>
                  </a:lnTo>
                  <a:lnTo>
                    <a:pt x="371" y="296"/>
                  </a:lnTo>
                  <a:cubicBezTo>
                    <a:pt x="364" y="296"/>
                    <a:pt x="357" y="293"/>
                    <a:pt x="350" y="289"/>
                  </a:cubicBezTo>
                  <a:lnTo>
                    <a:pt x="337" y="286"/>
                  </a:lnTo>
                  <a:lnTo>
                    <a:pt x="337" y="286"/>
                  </a:lnTo>
                  <a:cubicBezTo>
                    <a:pt x="339" y="287"/>
                    <a:pt x="341" y="287"/>
                    <a:pt x="341" y="287"/>
                  </a:cubicBezTo>
                  <a:cubicBezTo>
                    <a:pt x="343" y="287"/>
                    <a:pt x="328" y="282"/>
                    <a:pt x="323" y="279"/>
                  </a:cubicBezTo>
                  <a:lnTo>
                    <a:pt x="306" y="269"/>
                  </a:lnTo>
                  <a:lnTo>
                    <a:pt x="285" y="255"/>
                  </a:lnTo>
                  <a:lnTo>
                    <a:pt x="285" y="255"/>
                  </a:lnTo>
                  <a:lnTo>
                    <a:pt x="292" y="258"/>
                  </a:lnTo>
                  <a:lnTo>
                    <a:pt x="281" y="251"/>
                  </a:lnTo>
                  <a:cubicBezTo>
                    <a:pt x="271" y="241"/>
                    <a:pt x="261" y="227"/>
                    <a:pt x="250" y="217"/>
                  </a:cubicBezTo>
                  <a:cubicBezTo>
                    <a:pt x="249" y="214"/>
                    <a:pt x="248" y="213"/>
                    <a:pt x="248" y="213"/>
                  </a:cubicBezTo>
                  <a:lnTo>
                    <a:pt x="248" y="213"/>
                  </a:lnTo>
                  <a:cubicBezTo>
                    <a:pt x="247" y="213"/>
                    <a:pt x="248" y="216"/>
                    <a:pt x="250" y="220"/>
                  </a:cubicBezTo>
                  <a:lnTo>
                    <a:pt x="243" y="210"/>
                  </a:lnTo>
                  <a:cubicBezTo>
                    <a:pt x="240" y="203"/>
                    <a:pt x="233" y="196"/>
                    <a:pt x="230" y="189"/>
                  </a:cubicBezTo>
                  <a:cubicBezTo>
                    <a:pt x="226" y="182"/>
                    <a:pt x="223" y="175"/>
                    <a:pt x="219" y="168"/>
                  </a:cubicBezTo>
                  <a:cubicBezTo>
                    <a:pt x="216" y="161"/>
                    <a:pt x="216" y="161"/>
                    <a:pt x="216" y="158"/>
                  </a:cubicBezTo>
                  <a:cubicBezTo>
                    <a:pt x="209" y="144"/>
                    <a:pt x="205" y="130"/>
                    <a:pt x="205" y="117"/>
                  </a:cubicBezTo>
                  <a:lnTo>
                    <a:pt x="205" y="103"/>
                  </a:lnTo>
                  <a:lnTo>
                    <a:pt x="205" y="75"/>
                  </a:lnTo>
                  <a:cubicBezTo>
                    <a:pt x="205" y="28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2440100" y="2622140"/>
              <a:ext cx="75869" cy="50925"/>
            </a:xfrm>
            <a:custGeom>
              <a:avLst/>
              <a:gdLst/>
              <a:ahLst/>
              <a:cxnLst/>
              <a:rect l="l" t="t" r="r" b="b"/>
              <a:pathLst>
                <a:path w="1214" h="815" extrusionOk="0">
                  <a:moveTo>
                    <a:pt x="885" y="325"/>
                  </a:moveTo>
                  <a:cubicBezTo>
                    <a:pt x="885" y="325"/>
                    <a:pt x="884" y="326"/>
                    <a:pt x="884" y="327"/>
                  </a:cubicBezTo>
                  <a:lnTo>
                    <a:pt x="884" y="327"/>
                  </a:lnTo>
                  <a:cubicBezTo>
                    <a:pt x="884" y="326"/>
                    <a:pt x="885" y="325"/>
                    <a:pt x="885" y="325"/>
                  </a:cubicBezTo>
                  <a:close/>
                  <a:moveTo>
                    <a:pt x="1058" y="1"/>
                  </a:moveTo>
                  <a:cubicBezTo>
                    <a:pt x="1036" y="1"/>
                    <a:pt x="1015" y="7"/>
                    <a:pt x="996" y="19"/>
                  </a:cubicBezTo>
                  <a:cubicBezTo>
                    <a:pt x="944" y="50"/>
                    <a:pt x="916" y="109"/>
                    <a:pt x="920" y="171"/>
                  </a:cubicBezTo>
                  <a:cubicBezTo>
                    <a:pt x="920" y="173"/>
                    <a:pt x="916" y="205"/>
                    <a:pt x="917" y="205"/>
                  </a:cubicBezTo>
                  <a:cubicBezTo>
                    <a:pt x="917" y="205"/>
                    <a:pt x="918" y="202"/>
                    <a:pt x="920" y="195"/>
                  </a:cubicBezTo>
                  <a:lnTo>
                    <a:pt x="920" y="195"/>
                  </a:lnTo>
                  <a:cubicBezTo>
                    <a:pt x="916" y="212"/>
                    <a:pt x="913" y="226"/>
                    <a:pt x="909" y="243"/>
                  </a:cubicBezTo>
                  <a:cubicBezTo>
                    <a:pt x="903" y="273"/>
                    <a:pt x="893" y="299"/>
                    <a:pt x="884" y="328"/>
                  </a:cubicBezTo>
                  <a:lnTo>
                    <a:pt x="884" y="328"/>
                  </a:lnTo>
                  <a:cubicBezTo>
                    <a:pt x="882" y="332"/>
                    <a:pt x="878" y="340"/>
                    <a:pt x="875" y="344"/>
                  </a:cubicBezTo>
                  <a:cubicBezTo>
                    <a:pt x="871" y="354"/>
                    <a:pt x="861" y="375"/>
                    <a:pt x="851" y="389"/>
                  </a:cubicBezTo>
                  <a:cubicBezTo>
                    <a:pt x="844" y="402"/>
                    <a:pt x="837" y="416"/>
                    <a:pt x="827" y="427"/>
                  </a:cubicBezTo>
                  <a:lnTo>
                    <a:pt x="813" y="447"/>
                  </a:lnTo>
                  <a:cubicBezTo>
                    <a:pt x="792" y="468"/>
                    <a:pt x="768" y="492"/>
                    <a:pt x="744" y="513"/>
                  </a:cubicBezTo>
                  <a:cubicBezTo>
                    <a:pt x="741" y="515"/>
                    <a:pt x="739" y="517"/>
                    <a:pt x="737" y="518"/>
                  </a:cubicBezTo>
                  <a:lnTo>
                    <a:pt x="737" y="518"/>
                  </a:lnTo>
                  <a:cubicBezTo>
                    <a:pt x="736" y="518"/>
                    <a:pt x="735" y="519"/>
                    <a:pt x="733" y="520"/>
                  </a:cubicBezTo>
                  <a:cubicBezTo>
                    <a:pt x="719" y="527"/>
                    <a:pt x="706" y="534"/>
                    <a:pt x="692" y="541"/>
                  </a:cubicBezTo>
                  <a:cubicBezTo>
                    <a:pt x="680" y="546"/>
                    <a:pt x="669" y="552"/>
                    <a:pt x="657" y="558"/>
                  </a:cubicBezTo>
                  <a:lnTo>
                    <a:pt x="657" y="558"/>
                  </a:lnTo>
                  <a:cubicBezTo>
                    <a:pt x="657" y="558"/>
                    <a:pt x="657" y="558"/>
                    <a:pt x="657" y="558"/>
                  </a:cubicBezTo>
                  <a:cubicBezTo>
                    <a:pt x="654" y="558"/>
                    <a:pt x="629" y="566"/>
                    <a:pt x="626" y="568"/>
                  </a:cubicBezTo>
                  <a:cubicBezTo>
                    <a:pt x="604" y="575"/>
                    <a:pt x="580" y="579"/>
                    <a:pt x="557" y="579"/>
                  </a:cubicBezTo>
                  <a:cubicBezTo>
                    <a:pt x="534" y="579"/>
                    <a:pt x="512" y="575"/>
                    <a:pt x="491" y="568"/>
                  </a:cubicBezTo>
                  <a:cubicBezTo>
                    <a:pt x="439" y="554"/>
                    <a:pt x="395" y="530"/>
                    <a:pt x="356" y="496"/>
                  </a:cubicBezTo>
                  <a:cubicBezTo>
                    <a:pt x="277" y="427"/>
                    <a:pt x="239" y="323"/>
                    <a:pt x="253" y="219"/>
                  </a:cubicBezTo>
                  <a:cubicBezTo>
                    <a:pt x="262" y="173"/>
                    <a:pt x="222" y="135"/>
                    <a:pt x="183" y="135"/>
                  </a:cubicBezTo>
                  <a:cubicBezTo>
                    <a:pt x="164" y="135"/>
                    <a:pt x="145" y="144"/>
                    <a:pt x="132" y="167"/>
                  </a:cubicBezTo>
                  <a:lnTo>
                    <a:pt x="132" y="164"/>
                  </a:lnTo>
                  <a:lnTo>
                    <a:pt x="132" y="164"/>
                  </a:lnTo>
                  <a:cubicBezTo>
                    <a:pt x="0" y="409"/>
                    <a:pt x="184" y="686"/>
                    <a:pt x="415" y="779"/>
                  </a:cubicBezTo>
                  <a:cubicBezTo>
                    <a:pt x="473" y="803"/>
                    <a:pt x="533" y="814"/>
                    <a:pt x="591" y="814"/>
                  </a:cubicBezTo>
                  <a:cubicBezTo>
                    <a:pt x="793" y="814"/>
                    <a:pt x="985" y="683"/>
                    <a:pt x="1089" y="506"/>
                  </a:cubicBezTo>
                  <a:cubicBezTo>
                    <a:pt x="1127" y="444"/>
                    <a:pt x="1155" y="375"/>
                    <a:pt x="1172" y="302"/>
                  </a:cubicBezTo>
                  <a:cubicBezTo>
                    <a:pt x="1193" y="205"/>
                    <a:pt x="1214" y="78"/>
                    <a:pt x="1117" y="19"/>
                  </a:cubicBezTo>
                  <a:cubicBezTo>
                    <a:pt x="1100" y="7"/>
                    <a:pt x="1079" y="1"/>
                    <a:pt x="10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1"/>
            <p:cNvSpPr/>
            <p:nvPr/>
          </p:nvSpPr>
          <p:spPr>
            <a:xfrm>
              <a:off x="2418289" y="2312277"/>
              <a:ext cx="74557" cy="53300"/>
            </a:xfrm>
            <a:custGeom>
              <a:avLst/>
              <a:gdLst/>
              <a:ahLst/>
              <a:cxnLst/>
              <a:rect l="l" t="t" r="r" b="b"/>
              <a:pathLst>
                <a:path w="1193" h="853" extrusionOk="0">
                  <a:moveTo>
                    <a:pt x="119" y="1"/>
                  </a:moveTo>
                  <a:cubicBezTo>
                    <a:pt x="101" y="1"/>
                    <a:pt x="83" y="9"/>
                    <a:pt x="73" y="25"/>
                  </a:cubicBezTo>
                  <a:cubicBezTo>
                    <a:pt x="66" y="32"/>
                    <a:pt x="59" y="39"/>
                    <a:pt x="52" y="46"/>
                  </a:cubicBezTo>
                  <a:cubicBezTo>
                    <a:pt x="45" y="60"/>
                    <a:pt x="38" y="73"/>
                    <a:pt x="32" y="91"/>
                  </a:cubicBezTo>
                  <a:cubicBezTo>
                    <a:pt x="21" y="118"/>
                    <a:pt x="11" y="149"/>
                    <a:pt x="7" y="181"/>
                  </a:cubicBezTo>
                  <a:cubicBezTo>
                    <a:pt x="0" y="243"/>
                    <a:pt x="4" y="305"/>
                    <a:pt x="14" y="364"/>
                  </a:cubicBezTo>
                  <a:cubicBezTo>
                    <a:pt x="38" y="481"/>
                    <a:pt x="94" y="592"/>
                    <a:pt x="180" y="678"/>
                  </a:cubicBezTo>
                  <a:cubicBezTo>
                    <a:pt x="295" y="797"/>
                    <a:pt x="446" y="852"/>
                    <a:pt x="600" y="852"/>
                  </a:cubicBezTo>
                  <a:cubicBezTo>
                    <a:pt x="696" y="852"/>
                    <a:pt x="794" y="830"/>
                    <a:pt x="885" y="789"/>
                  </a:cubicBezTo>
                  <a:cubicBezTo>
                    <a:pt x="947" y="758"/>
                    <a:pt x="1003" y="720"/>
                    <a:pt x="1055" y="671"/>
                  </a:cubicBezTo>
                  <a:cubicBezTo>
                    <a:pt x="1110" y="613"/>
                    <a:pt x="1193" y="516"/>
                    <a:pt x="1158" y="429"/>
                  </a:cubicBezTo>
                  <a:cubicBezTo>
                    <a:pt x="1146" y="379"/>
                    <a:pt x="1099" y="344"/>
                    <a:pt x="1048" y="344"/>
                  </a:cubicBezTo>
                  <a:cubicBezTo>
                    <a:pt x="1040" y="344"/>
                    <a:pt x="1032" y="345"/>
                    <a:pt x="1023" y="346"/>
                  </a:cubicBezTo>
                  <a:cubicBezTo>
                    <a:pt x="975" y="364"/>
                    <a:pt x="934" y="398"/>
                    <a:pt x="909" y="443"/>
                  </a:cubicBezTo>
                  <a:cubicBezTo>
                    <a:pt x="909" y="443"/>
                    <a:pt x="895" y="464"/>
                    <a:pt x="896" y="464"/>
                  </a:cubicBezTo>
                  <a:cubicBezTo>
                    <a:pt x="897" y="464"/>
                    <a:pt x="898" y="462"/>
                    <a:pt x="902" y="457"/>
                  </a:cubicBezTo>
                  <a:lnTo>
                    <a:pt x="902" y="457"/>
                  </a:lnTo>
                  <a:cubicBezTo>
                    <a:pt x="892" y="471"/>
                    <a:pt x="878" y="481"/>
                    <a:pt x="868" y="492"/>
                  </a:cubicBezTo>
                  <a:cubicBezTo>
                    <a:pt x="833" y="530"/>
                    <a:pt x="792" y="561"/>
                    <a:pt x="744" y="578"/>
                  </a:cubicBezTo>
                  <a:cubicBezTo>
                    <a:pt x="699" y="599"/>
                    <a:pt x="650" y="613"/>
                    <a:pt x="598" y="620"/>
                  </a:cubicBezTo>
                  <a:cubicBezTo>
                    <a:pt x="590" y="620"/>
                    <a:pt x="581" y="620"/>
                    <a:pt x="572" y="620"/>
                  </a:cubicBezTo>
                  <a:cubicBezTo>
                    <a:pt x="528" y="620"/>
                    <a:pt x="483" y="613"/>
                    <a:pt x="439" y="599"/>
                  </a:cubicBezTo>
                  <a:cubicBezTo>
                    <a:pt x="394" y="582"/>
                    <a:pt x="353" y="554"/>
                    <a:pt x="315" y="523"/>
                  </a:cubicBezTo>
                  <a:cubicBezTo>
                    <a:pt x="277" y="485"/>
                    <a:pt x="242" y="440"/>
                    <a:pt x="218" y="388"/>
                  </a:cubicBezTo>
                  <a:cubicBezTo>
                    <a:pt x="197" y="340"/>
                    <a:pt x="184" y="288"/>
                    <a:pt x="177" y="236"/>
                  </a:cubicBezTo>
                  <a:cubicBezTo>
                    <a:pt x="173" y="208"/>
                    <a:pt x="173" y="181"/>
                    <a:pt x="173" y="149"/>
                  </a:cubicBezTo>
                  <a:lnTo>
                    <a:pt x="173" y="101"/>
                  </a:lnTo>
                  <a:cubicBezTo>
                    <a:pt x="173" y="87"/>
                    <a:pt x="170" y="70"/>
                    <a:pt x="170" y="53"/>
                  </a:cubicBezTo>
                  <a:cubicBezTo>
                    <a:pt x="174" y="19"/>
                    <a:pt x="146" y="1"/>
                    <a:pt x="11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1"/>
            <p:cNvSpPr/>
            <p:nvPr/>
          </p:nvSpPr>
          <p:spPr>
            <a:xfrm>
              <a:off x="2567840" y="2625951"/>
              <a:ext cx="84868" cy="65109"/>
            </a:xfrm>
            <a:custGeom>
              <a:avLst/>
              <a:gdLst/>
              <a:ahLst/>
              <a:cxnLst/>
              <a:rect l="l" t="t" r="r" b="b"/>
              <a:pathLst>
                <a:path w="1358" h="1042" extrusionOk="0">
                  <a:moveTo>
                    <a:pt x="1145" y="1"/>
                  </a:moveTo>
                  <a:cubicBezTo>
                    <a:pt x="1093" y="1"/>
                    <a:pt x="1043" y="33"/>
                    <a:pt x="1026" y="86"/>
                  </a:cubicBezTo>
                  <a:cubicBezTo>
                    <a:pt x="1015" y="134"/>
                    <a:pt x="1015" y="186"/>
                    <a:pt x="1029" y="234"/>
                  </a:cubicBezTo>
                  <a:cubicBezTo>
                    <a:pt x="1032" y="248"/>
                    <a:pt x="1036" y="262"/>
                    <a:pt x="1036" y="276"/>
                  </a:cubicBezTo>
                  <a:cubicBezTo>
                    <a:pt x="1038" y="282"/>
                    <a:pt x="1039" y="287"/>
                    <a:pt x="1038" y="287"/>
                  </a:cubicBezTo>
                  <a:cubicBezTo>
                    <a:pt x="1038" y="287"/>
                    <a:pt x="1037" y="285"/>
                    <a:pt x="1036" y="279"/>
                  </a:cubicBezTo>
                  <a:lnTo>
                    <a:pt x="1036" y="307"/>
                  </a:lnTo>
                  <a:cubicBezTo>
                    <a:pt x="1039" y="336"/>
                    <a:pt x="1036" y="368"/>
                    <a:pt x="1033" y="397"/>
                  </a:cubicBezTo>
                  <a:lnTo>
                    <a:pt x="1033" y="397"/>
                  </a:lnTo>
                  <a:cubicBezTo>
                    <a:pt x="1033" y="397"/>
                    <a:pt x="1033" y="397"/>
                    <a:pt x="1033" y="397"/>
                  </a:cubicBezTo>
                  <a:lnTo>
                    <a:pt x="1033" y="397"/>
                  </a:lnTo>
                  <a:cubicBezTo>
                    <a:pt x="1032" y="397"/>
                    <a:pt x="1026" y="432"/>
                    <a:pt x="1026" y="435"/>
                  </a:cubicBezTo>
                  <a:cubicBezTo>
                    <a:pt x="1022" y="449"/>
                    <a:pt x="1019" y="462"/>
                    <a:pt x="1015" y="476"/>
                  </a:cubicBezTo>
                  <a:cubicBezTo>
                    <a:pt x="1008" y="487"/>
                    <a:pt x="1001" y="511"/>
                    <a:pt x="994" y="528"/>
                  </a:cubicBezTo>
                  <a:cubicBezTo>
                    <a:pt x="997" y="522"/>
                    <a:pt x="998" y="520"/>
                    <a:pt x="998" y="520"/>
                  </a:cubicBezTo>
                  <a:lnTo>
                    <a:pt x="998" y="520"/>
                  </a:lnTo>
                  <a:cubicBezTo>
                    <a:pt x="999" y="520"/>
                    <a:pt x="990" y="540"/>
                    <a:pt x="988" y="545"/>
                  </a:cubicBezTo>
                  <a:cubicBezTo>
                    <a:pt x="970" y="576"/>
                    <a:pt x="950" y="608"/>
                    <a:pt x="929" y="639"/>
                  </a:cubicBezTo>
                  <a:cubicBezTo>
                    <a:pt x="927" y="643"/>
                    <a:pt x="925" y="645"/>
                    <a:pt x="925" y="647"/>
                  </a:cubicBezTo>
                  <a:lnTo>
                    <a:pt x="925" y="647"/>
                  </a:lnTo>
                  <a:cubicBezTo>
                    <a:pt x="923" y="648"/>
                    <a:pt x="921" y="650"/>
                    <a:pt x="918" y="652"/>
                  </a:cubicBezTo>
                  <a:cubicBezTo>
                    <a:pt x="905" y="666"/>
                    <a:pt x="891" y="680"/>
                    <a:pt x="880" y="694"/>
                  </a:cubicBezTo>
                  <a:cubicBezTo>
                    <a:pt x="860" y="711"/>
                    <a:pt x="839" y="728"/>
                    <a:pt x="818" y="739"/>
                  </a:cubicBezTo>
                  <a:cubicBezTo>
                    <a:pt x="743" y="781"/>
                    <a:pt x="659" y="804"/>
                    <a:pt x="575" y="804"/>
                  </a:cubicBezTo>
                  <a:cubicBezTo>
                    <a:pt x="543" y="804"/>
                    <a:pt x="511" y="801"/>
                    <a:pt x="480" y="794"/>
                  </a:cubicBezTo>
                  <a:cubicBezTo>
                    <a:pt x="355" y="773"/>
                    <a:pt x="241" y="704"/>
                    <a:pt x="162" y="604"/>
                  </a:cubicBezTo>
                  <a:cubicBezTo>
                    <a:pt x="146" y="585"/>
                    <a:pt x="127" y="577"/>
                    <a:pt x="108" y="577"/>
                  </a:cubicBezTo>
                  <a:cubicBezTo>
                    <a:pt x="54" y="577"/>
                    <a:pt x="0" y="642"/>
                    <a:pt x="34" y="701"/>
                  </a:cubicBezTo>
                  <a:cubicBezTo>
                    <a:pt x="170" y="933"/>
                    <a:pt x="398" y="1041"/>
                    <a:pt x="624" y="1041"/>
                  </a:cubicBezTo>
                  <a:cubicBezTo>
                    <a:pt x="923" y="1041"/>
                    <a:pt x="1220" y="851"/>
                    <a:pt x="1299" y="504"/>
                  </a:cubicBezTo>
                  <a:cubicBezTo>
                    <a:pt x="1337" y="359"/>
                    <a:pt x="1357" y="106"/>
                    <a:pt x="1205" y="17"/>
                  </a:cubicBezTo>
                  <a:cubicBezTo>
                    <a:pt x="1186" y="6"/>
                    <a:pt x="1165" y="1"/>
                    <a:pt x="11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2457786" y="2457367"/>
              <a:ext cx="64432" cy="46489"/>
            </a:xfrm>
            <a:custGeom>
              <a:avLst/>
              <a:gdLst/>
              <a:ahLst/>
              <a:cxnLst/>
              <a:rect l="l" t="t" r="r" b="b"/>
              <a:pathLst>
                <a:path w="1031" h="744" extrusionOk="0">
                  <a:moveTo>
                    <a:pt x="761" y="150"/>
                  </a:moveTo>
                  <a:cubicBezTo>
                    <a:pt x="761" y="154"/>
                    <a:pt x="760" y="157"/>
                    <a:pt x="760" y="160"/>
                  </a:cubicBezTo>
                  <a:lnTo>
                    <a:pt x="760" y="160"/>
                  </a:lnTo>
                  <a:cubicBezTo>
                    <a:pt x="761" y="156"/>
                    <a:pt x="761" y="153"/>
                    <a:pt x="761" y="150"/>
                  </a:cubicBezTo>
                  <a:close/>
                  <a:moveTo>
                    <a:pt x="897" y="0"/>
                  </a:moveTo>
                  <a:cubicBezTo>
                    <a:pt x="892" y="0"/>
                    <a:pt x="887" y="1"/>
                    <a:pt x="882" y="1"/>
                  </a:cubicBezTo>
                  <a:cubicBezTo>
                    <a:pt x="834" y="8"/>
                    <a:pt x="792" y="43"/>
                    <a:pt x="779" y="88"/>
                  </a:cubicBezTo>
                  <a:cubicBezTo>
                    <a:pt x="775" y="102"/>
                    <a:pt x="768" y="115"/>
                    <a:pt x="765" y="129"/>
                  </a:cubicBezTo>
                  <a:cubicBezTo>
                    <a:pt x="763" y="153"/>
                    <a:pt x="760" y="164"/>
                    <a:pt x="760" y="164"/>
                  </a:cubicBezTo>
                  <a:cubicBezTo>
                    <a:pt x="760" y="164"/>
                    <a:pt x="760" y="163"/>
                    <a:pt x="760" y="160"/>
                  </a:cubicBezTo>
                  <a:lnTo>
                    <a:pt x="760" y="160"/>
                  </a:lnTo>
                  <a:cubicBezTo>
                    <a:pt x="759" y="165"/>
                    <a:pt x="758" y="171"/>
                    <a:pt x="758" y="178"/>
                  </a:cubicBezTo>
                  <a:lnTo>
                    <a:pt x="755" y="196"/>
                  </a:lnTo>
                  <a:lnTo>
                    <a:pt x="755" y="196"/>
                  </a:lnTo>
                  <a:cubicBezTo>
                    <a:pt x="755" y="198"/>
                    <a:pt x="755" y="200"/>
                    <a:pt x="754" y="202"/>
                  </a:cubicBezTo>
                  <a:cubicBezTo>
                    <a:pt x="751" y="212"/>
                    <a:pt x="747" y="226"/>
                    <a:pt x="744" y="236"/>
                  </a:cubicBezTo>
                  <a:cubicBezTo>
                    <a:pt x="741" y="250"/>
                    <a:pt x="737" y="261"/>
                    <a:pt x="734" y="274"/>
                  </a:cubicBezTo>
                  <a:cubicBezTo>
                    <a:pt x="730" y="285"/>
                    <a:pt x="730" y="288"/>
                    <a:pt x="727" y="292"/>
                  </a:cubicBezTo>
                  <a:cubicBezTo>
                    <a:pt x="726" y="294"/>
                    <a:pt x="725" y="295"/>
                    <a:pt x="725" y="297"/>
                  </a:cubicBezTo>
                  <a:lnTo>
                    <a:pt x="725" y="297"/>
                  </a:lnTo>
                  <a:cubicBezTo>
                    <a:pt x="725" y="295"/>
                    <a:pt x="726" y="292"/>
                    <a:pt x="727" y="288"/>
                  </a:cubicBezTo>
                  <a:lnTo>
                    <a:pt x="727" y="288"/>
                  </a:lnTo>
                  <a:cubicBezTo>
                    <a:pt x="720" y="312"/>
                    <a:pt x="706" y="337"/>
                    <a:pt x="692" y="354"/>
                  </a:cubicBezTo>
                  <a:cubicBezTo>
                    <a:pt x="685" y="364"/>
                    <a:pt x="678" y="371"/>
                    <a:pt x="671" y="382"/>
                  </a:cubicBezTo>
                  <a:lnTo>
                    <a:pt x="671" y="382"/>
                  </a:lnTo>
                  <a:lnTo>
                    <a:pt x="661" y="392"/>
                  </a:lnTo>
                  <a:cubicBezTo>
                    <a:pt x="647" y="409"/>
                    <a:pt x="627" y="426"/>
                    <a:pt x="610" y="443"/>
                  </a:cubicBezTo>
                  <a:lnTo>
                    <a:pt x="610" y="443"/>
                  </a:lnTo>
                  <a:cubicBezTo>
                    <a:pt x="609" y="444"/>
                    <a:pt x="607" y="445"/>
                    <a:pt x="602" y="447"/>
                  </a:cubicBezTo>
                  <a:cubicBezTo>
                    <a:pt x="592" y="454"/>
                    <a:pt x="578" y="461"/>
                    <a:pt x="568" y="468"/>
                  </a:cubicBezTo>
                  <a:cubicBezTo>
                    <a:pt x="558" y="470"/>
                    <a:pt x="549" y="474"/>
                    <a:pt x="550" y="474"/>
                  </a:cubicBezTo>
                  <a:cubicBezTo>
                    <a:pt x="551" y="474"/>
                    <a:pt x="551" y="474"/>
                    <a:pt x="551" y="474"/>
                  </a:cubicBezTo>
                  <a:lnTo>
                    <a:pt x="551" y="474"/>
                  </a:lnTo>
                  <a:cubicBezTo>
                    <a:pt x="541" y="478"/>
                    <a:pt x="530" y="483"/>
                    <a:pt x="519" y="485"/>
                  </a:cubicBezTo>
                  <a:cubicBezTo>
                    <a:pt x="506" y="489"/>
                    <a:pt x="495" y="489"/>
                    <a:pt x="485" y="489"/>
                  </a:cubicBezTo>
                  <a:lnTo>
                    <a:pt x="443" y="489"/>
                  </a:lnTo>
                  <a:lnTo>
                    <a:pt x="423" y="485"/>
                  </a:lnTo>
                  <a:cubicBezTo>
                    <a:pt x="402" y="482"/>
                    <a:pt x="378" y="475"/>
                    <a:pt x="357" y="465"/>
                  </a:cubicBezTo>
                  <a:lnTo>
                    <a:pt x="357" y="465"/>
                  </a:lnTo>
                  <a:cubicBezTo>
                    <a:pt x="363" y="467"/>
                    <a:pt x="366" y="468"/>
                    <a:pt x="366" y="468"/>
                  </a:cubicBezTo>
                  <a:cubicBezTo>
                    <a:pt x="368" y="468"/>
                    <a:pt x="342" y="457"/>
                    <a:pt x="340" y="454"/>
                  </a:cubicBezTo>
                  <a:cubicBezTo>
                    <a:pt x="336" y="451"/>
                    <a:pt x="322" y="444"/>
                    <a:pt x="315" y="440"/>
                  </a:cubicBezTo>
                  <a:lnTo>
                    <a:pt x="298" y="427"/>
                  </a:lnTo>
                  <a:cubicBezTo>
                    <a:pt x="288" y="420"/>
                    <a:pt x="284" y="413"/>
                    <a:pt x="277" y="406"/>
                  </a:cubicBezTo>
                  <a:cubicBezTo>
                    <a:pt x="267" y="399"/>
                    <a:pt x="260" y="389"/>
                    <a:pt x="250" y="378"/>
                  </a:cubicBezTo>
                  <a:lnTo>
                    <a:pt x="250" y="378"/>
                  </a:lnTo>
                  <a:cubicBezTo>
                    <a:pt x="253" y="382"/>
                    <a:pt x="255" y="383"/>
                    <a:pt x="255" y="383"/>
                  </a:cubicBezTo>
                  <a:cubicBezTo>
                    <a:pt x="256" y="383"/>
                    <a:pt x="245" y="370"/>
                    <a:pt x="243" y="368"/>
                  </a:cubicBezTo>
                  <a:cubicBezTo>
                    <a:pt x="222" y="333"/>
                    <a:pt x="208" y="295"/>
                    <a:pt x="208" y="254"/>
                  </a:cubicBezTo>
                  <a:cubicBezTo>
                    <a:pt x="208" y="203"/>
                    <a:pt x="165" y="173"/>
                    <a:pt x="124" y="173"/>
                  </a:cubicBezTo>
                  <a:cubicBezTo>
                    <a:pt x="92" y="173"/>
                    <a:pt x="62" y="191"/>
                    <a:pt x="53" y="230"/>
                  </a:cubicBezTo>
                  <a:lnTo>
                    <a:pt x="53" y="233"/>
                  </a:lnTo>
                  <a:cubicBezTo>
                    <a:pt x="1" y="454"/>
                    <a:pt x="160" y="655"/>
                    <a:pt x="364" y="724"/>
                  </a:cubicBezTo>
                  <a:cubicBezTo>
                    <a:pt x="407" y="738"/>
                    <a:pt x="451" y="744"/>
                    <a:pt x="494" y="744"/>
                  </a:cubicBezTo>
                  <a:cubicBezTo>
                    <a:pt x="678" y="744"/>
                    <a:pt x="852" y="628"/>
                    <a:pt x="944" y="468"/>
                  </a:cubicBezTo>
                  <a:cubicBezTo>
                    <a:pt x="976" y="416"/>
                    <a:pt x="1000" y="357"/>
                    <a:pt x="1014" y="295"/>
                  </a:cubicBezTo>
                  <a:cubicBezTo>
                    <a:pt x="1024" y="261"/>
                    <a:pt x="1031" y="223"/>
                    <a:pt x="1031" y="188"/>
                  </a:cubicBezTo>
                  <a:cubicBezTo>
                    <a:pt x="1031" y="143"/>
                    <a:pt x="1020" y="102"/>
                    <a:pt x="1003" y="64"/>
                  </a:cubicBezTo>
                  <a:cubicBezTo>
                    <a:pt x="982" y="26"/>
                    <a:pt x="940" y="0"/>
                    <a:pt x="8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1"/>
            <p:cNvSpPr/>
            <p:nvPr/>
          </p:nvSpPr>
          <p:spPr>
            <a:xfrm>
              <a:off x="2370356" y="2489984"/>
              <a:ext cx="269541" cy="321673"/>
            </a:xfrm>
            <a:custGeom>
              <a:avLst/>
              <a:gdLst/>
              <a:ahLst/>
              <a:cxnLst/>
              <a:rect l="l" t="t" r="r" b="b"/>
              <a:pathLst>
                <a:path w="4313" h="5148" extrusionOk="0">
                  <a:moveTo>
                    <a:pt x="2721" y="0"/>
                  </a:moveTo>
                  <a:cubicBezTo>
                    <a:pt x="2683" y="0"/>
                    <a:pt x="2643" y="20"/>
                    <a:pt x="2623" y="64"/>
                  </a:cubicBezTo>
                  <a:cubicBezTo>
                    <a:pt x="2523" y="305"/>
                    <a:pt x="2502" y="554"/>
                    <a:pt x="2496" y="807"/>
                  </a:cubicBezTo>
                  <a:cubicBezTo>
                    <a:pt x="2464" y="741"/>
                    <a:pt x="2433" y="672"/>
                    <a:pt x="2409" y="603"/>
                  </a:cubicBezTo>
                  <a:cubicBezTo>
                    <a:pt x="2375" y="506"/>
                    <a:pt x="2354" y="402"/>
                    <a:pt x="2312" y="309"/>
                  </a:cubicBezTo>
                  <a:cubicBezTo>
                    <a:pt x="2308" y="304"/>
                    <a:pt x="2303" y="301"/>
                    <a:pt x="2299" y="301"/>
                  </a:cubicBezTo>
                  <a:cubicBezTo>
                    <a:pt x="2291" y="301"/>
                    <a:pt x="2283" y="307"/>
                    <a:pt x="2281" y="316"/>
                  </a:cubicBezTo>
                  <a:cubicBezTo>
                    <a:pt x="2295" y="537"/>
                    <a:pt x="2395" y="786"/>
                    <a:pt x="2489" y="983"/>
                  </a:cubicBezTo>
                  <a:cubicBezTo>
                    <a:pt x="2485" y="1294"/>
                    <a:pt x="2426" y="1598"/>
                    <a:pt x="2316" y="1885"/>
                  </a:cubicBezTo>
                  <a:cubicBezTo>
                    <a:pt x="2299" y="1892"/>
                    <a:pt x="2281" y="1895"/>
                    <a:pt x="2264" y="1899"/>
                  </a:cubicBezTo>
                  <a:lnTo>
                    <a:pt x="2260" y="1899"/>
                  </a:lnTo>
                  <a:cubicBezTo>
                    <a:pt x="2129" y="1764"/>
                    <a:pt x="1998" y="1640"/>
                    <a:pt x="1894" y="1474"/>
                  </a:cubicBezTo>
                  <a:cubicBezTo>
                    <a:pt x="1766" y="1266"/>
                    <a:pt x="1721" y="1045"/>
                    <a:pt x="1645" y="817"/>
                  </a:cubicBezTo>
                  <a:cubicBezTo>
                    <a:pt x="1641" y="804"/>
                    <a:pt x="1629" y="798"/>
                    <a:pt x="1617" y="798"/>
                  </a:cubicBezTo>
                  <a:cubicBezTo>
                    <a:pt x="1603" y="798"/>
                    <a:pt x="1590" y="807"/>
                    <a:pt x="1590" y="824"/>
                  </a:cubicBezTo>
                  <a:cubicBezTo>
                    <a:pt x="1587" y="1004"/>
                    <a:pt x="1621" y="1183"/>
                    <a:pt x="1687" y="1349"/>
                  </a:cubicBezTo>
                  <a:cubicBezTo>
                    <a:pt x="1500" y="1263"/>
                    <a:pt x="1383" y="1049"/>
                    <a:pt x="1231" y="910"/>
                  </a:cubicBezTo>
                  <a:cubicBezTo>
                    <a:pt x="1226" y="907"/>
                    <a:pt x="1221" y="905"/>
                    <a:pt x="1216" y="905"/>
                  </a:cubicBezTo>
                  <a:cubicBezTo>
                    <a:pt x="1201" y="905"/>
                    <a:pt x="1186" y="920"/>
                    <a:pt x="1196" y="938"/>
                  </a:cubicBezTo>
                  <a:cubicBezTo>
                    <a:pt x="1282" y="1066"/>
                    <a:pt x="1379" y="1190"/>
                    <a:pt x="1483" y="1304"/>
                  </a:cubicBezTo>
                  <a:cubicBezTo>
                    <a:pt x="1549" y="1391"/>
                    <a:pt x="1638" y="1449"/>
                    <a:pt x="1742" y="1477"/>
                  </a:cubicBezTo>
                  <a:cubicBezTo>
                    <a:pt x="1860" y="1726"/>
                    <a:pt x="2036" y="1951"/>
                    <a:pt x="2233" y="2075"/>
                  </a:cubicBezTo>
                  <a:cubicBezTo>
                    <a:pt x="2095" y="2372"/>
                    <a:pt x="1936" y="2711"/>
                    <a:pt x="1943" y="3043"/>
                  </a:cubicBezTo>
                  <a:cubicBezTo>
                    <a:pt x="1856" y="2884"/>
                    <a:pt x="1732" y="2749"/>
                    <a:pt x="1583" y="2642"/>
                  </a:cubicBezTo>
                  <a:cubicBezTo>
                    <a:pt x="1587" y="2555"/>
                    <a:pt x="1583" y="2466"/>
                    <a:pt x="1576" y="2376"/>
                  </a:cubicBezTo>
                  <a:cubicBezTo>
                    <a:pt x="1573" y="2244"/>
                    <a:pt x="1566" y="2110"/>
                    <a:pt x="1555" y="1978"/>
                  </a:cubicBezTo>
                  <a:cubicBezTo>
                    <a:pt x="1552" y="1957"/>
                    <a:pt x="1536" y="1947"/>
                    <a:pt x="1521" y="1947"/>
                  </a:cubicBezTo>
                  <a:cubicBezTo>
                    <a:pt x="1506" y="1947"/>
                    <a:pt x="1491" y="1957"/>
                    <a:pt x="1490" y="1978"/>
                  </a:cubicBezTo>
                  <a:cubicBezTo>
                    <a:pt x="1476" y="2120"/>
                    <a:pt x="1472" y="2262"/>
                    <a:pt x="1466" y="2407"/>
                  </a:cubicBezTo>
                  <a:cubicBezTo>
                    <a:pt x="1466" y="2455"/>
                    <a:pt x="1459" y="2507"/>
                    <a:pt x="1459" y="2555"/>
                  </a:cubicBezTo>
                  <a:cubicBezTo>
                    <a:pt x="1345" y="2479"/>
                    <a:pt x="1231" y="2403"/>
                    <a:pt x="1116" y="2327"/>
                  </a:cubicBezTo>
                  <a:cubicBezTo>
                    <a:pt x="1096" y="2310"/>
                    <a:pt x="1075" y="2293"/>
                    <a:pt x="1051" y="2279"/>
                  </a:cubicBezTo>
                  <a:cubicBezTo>
                    <a:pt x="1072" y="2269"/>
                    <a:pt x="1085" y="2248"/>
                    <a:pt x="1085" y="2224"/>
                  </a:cubicBezTo>
                  <a:cubicBezTo>
                    <a:pt x="1092" y="2023"/>
                    <a:pt x="1085" y="1837"/>
                    <a:pt x="999" y="1650"/>
                  </a:cubicBezTo>
                  <a:cubicBezTo>
                    <a:pt x="995" y="1640"/>
                    <a:pt x="987" y="1636"/>
                    <a:pt x="979" y="1636"/>
                  </a:cubicBezTo>
                  <a:cubicBezTo>
                    <a:pt x="964" y="1636"/>
                    <a:pt x="946" y="1650"/>
                    <a:pt x="951" y="1671"/>
                  </a:cubicBezTo>
                  <a:cubicBezTo>
                    <a:pt x="989" y="1843"/>
                    <a:pt x="1009" y="2034"/>
                    <a:pt x="961" y="2206"/>
                  </a:cubicBezTo>
                  <a:cubicBezTo>
                    <a:pt x="961" y="2210"/>
                    <a:pt x="961" y="2213"/>
                    <a:pt x="961" y="2217"/>
                  </a:cubicBezTo>
                  <a:cubicBezTo>
                    <a:pt x="930" y="2193"/>
                    <a:pt x="895" y="2172"/>
                    <a:pt x="864" y="2151"/>
                  </a:cubicBezTo>
                  <a:cubicBezTo>
                    <a:pt x="522" y="1947"/>
                    <a:pt x="111" y="1785"/>
                    <a:pt x="69" y="1325"/>
                  </a:cubicBezTo>
                  <a:cubicBezTo>
                    <a:pt x="69" y="1309"/>
                    <a:pt x="57" y="1302"/>
                    <a:pt x="45" y="1302"/>
                  </a:cubicBezTo>
                  <a:cubicBezTo>
                    <a:pt x="33" y="1302"/>
                    <a:pt x="21" y="1309"/>
                    <a:pt x="21" y="1325"/>
                  </a:cubicBezTo>
                  <a:cubicBezTo>
                    <a:pt x="0" y="1754"/>
                    <a:pt x="342" y="1968"/>
                    <a:pt x="671" y="2165"/>
                  </a:cubicBezTo>
                  <a:cubicBezTo>
                    <a:pt x="809" y="2262"/>
                    <a:pt x="951" y="2358"/>
                    <a:pt x="1092" y="2452"/>
                  </a:cubicBezTo>
                  <a:cubicBezTo>
                    <a:pt x="1317" y="2645"/>
                    <a:pt x="1504" y="2877"/>
                    <a:pt x="1642" y="3139"/>
                  </a:cubicBezTo>
                  <a:lnTo>
                    <a:pt x="1618" y="3133"/>
                  </a:lnTo>
                  <a:cubicBezTo>
                    <a:pt x="1369" y="3067"/>
                    <a:pt x="1172" y="2942"/>
                    <a:pt x="958" y="2828"/>
                  </a:cubicBezTo>
                  <a:cubicBezTo>
                    <a:pt x="774" y="2673"/>
                    <a:pt x="636" y="2486"/>
                    <a:pt x="487" y="2286"/>
                  </a:cubicBezTo>
                  <a:cubicBezTo>
                    <a:pt x="485" y="2282"/>
                    <a:pt x="480" y="2280"/>
                    <a:pt x="476" y="2280"/>
                  </a:cubicBezTo>
                  <a:cubicBezTo>
                    <a:pt x="466" y="2280"/>
                    <a:pt x="454" y="2291"/>
                    <a:pt x="456" y="2303"/>
                  </a:cubicBezTo>
                  <a:cubicBezTo>
                    <a:pt x="536" y="2552"/>
                    <a:pt x="712" y="2784"/>
                    <a:pt x="937" y="2967"/>
                  </a:cubicBezTo>
                  <a:cubicBezTo>
                    <a:pt x="678" y="2946"/>
                    <a:pt x="436" y="2911"/>
                    <a:pt x="190" y="2818"/>
                  </a:cubicBezTo>
                  <a:cubicBezTo>
                    <a:pt x="183" y="2815"/>
                    <a:pt x="176" y="2814"/>
                    <a:pt x="169" y="2814"/>
                  </a:cubicBezTo>
                  <a:cubicBezTo>
                    <a:pt x="116" y="2814"/>
                    <a:pt x="97" y="2907"/>
                    <a:pt x="159" y="2929"/>
                  </a:cubicBezTo>
                  <a:cubicBezTo>
                    <a:pt x="344" y="3003"/>
                    <a:pt x="553" y="3050"/>
                    <a:pt x="758" y="3050"/>
                  </a:cubicBezTo>
                  <a:cubicBezTo>
                    <a:pt x="841" y="3050"/>
                    <a:pt x="923" y="3042"/>
                    <a:pt x="1002" y="3025"/>
                  </a:cubicBezTo>
                  <a:cubicBezTo>
                    <a:pt x="1002" y="3025"/>
                    <a:pt x="1006" y="3025"/>
                    <a:pt x="1009" y="3022"/>
                  </a:cubicBezTo>
                  <a:cubicBezTo>
                    <a:pt x="1217" y="3181"/>
                    <a:pt x="1459" y="3292"/>
                    <a:pt x="1714" y="3347"/>
                  </a:cubicBezTo>
                  <a:lnTo>
                    <a:pt x="1714" y="5040"/>
                  </a:lnTo>
                  <a:cubicBezTo>
                    <a:pt x="1625" y="5054"/>
                    <a:pt x="1535" y="5071"/>
                    <a:pt x="1441" y="5089"/>
                  </a:cubicBezTo>
                  <a:cubicBezTo>
                    <a:pt x="1410" y="5099"/>
                    <a:pt x="1414" y="5148"/>
                    <a:pt x="1448" y="5148"/>
                  </a:cubicBezTo>
                  <a:cubicBezTo>
                    <a:pt x="1891" y="5141"/>
                    <a:pt x="2330" y="5096"/>
                    <a:pt x="2772" y="5096"/>
                  </a:cubicBezTo>
                  <a:cubicBezTo>
                    <a:pt x="2865" y="5096"/>
                    <a:pt x="2869" y="4947"/>
                    <a:pt x="2772" y="4947"/>
                  </a:cubicBezTo>
                  <a:cubicBezTo>
                    <a:pt x="2644" y="4947"/>
                    <a:pt x="2520" y="4954"/>
                    <a:pt x="2395" y="4961"/>
                  </a:cubicBezTo>
                  <a:lnTo>
                    <a:pt x="2395" y="3330"/>
                  </a:lnTo>
                  <a:cubicBezTo>
                    <a:pt x="2464" y="3053"/>
                    <a:pt x="2578" y="2790"/>
                    <a:pt x="2727" y="2548"/>
                  </a:cubicBezTo>
                  <a:cubicBezTo>
                    <a:pt x="2897" y="2608"/>
                    <a:pt x="3078" y="2637"/>
                    <a:pt x="3258" y="2637"/>
                  </a:cubicBezTo>
                  <a:cubicBezTo>
                    <a:pt x="3286" y="2637"/>
                    <a:pt x="3314" y="2636"/>
                    <a:pt x="3342" y="2635"/>
                  </a:cubicBezTo>
                  <a:cubicBezTo>
                    <a:pt x="3478" y="2739"/>
                    <a:pt x="3659" y="2782"/>
                    <a:pt x="3835" y="2782"/>
                  </a:cubicBezTo>
                  <a:cubicBezTo>
                    <a:pt x="3928" y="2782"/>
                    <a:pt x="4019" y="2770"/>
                    <a:pt x="4103" y="2749"/>
                  </a:cubicBezTo>
                  <a:cubicBezTo>
                    <a:pt x="4167" y="2726"/>
                    <a:pt x="4150" y="2637"/>
                    <a:pt x="4088" y="2637"/>
                  </a:cubicBezTo>
                  <a:cubicBezTo>
                    <a:pt x="4084" y="2637"/>
                    <a:pt x="4080" y="2637"/>
                    <a:pt x="4075" y="2638"/>
                  </a:cubicBezTo>
                  <a:cubicBezTo>
                    <a:pt x="3999" y="2656"/>
                    <a:pt x="3921" y="2664"/>
                    <a:pt x="3843" y="2664"/>
                  </a:cubicBezTo>
                  <a:cubicBezTo>
                    <a:pt x="3734" y="2664"/>
                    <a:pt x="3625" y="2647"/>
                    <a:pt x="3522" y="2611"/>
                  </a:cubicBezTo>
                  <a:cubicBezTo>
                    <a:pt x="3684" y="2580"/>
                    <a:pt x="3840" y="2510"/>
                    <a:pt x="3971" y="2407"/>
                  </a:cubicBezTo>
                  <a:cubicBezTo>
                    <a:pt x="4009" y="2369"/>
                    <a:pt x="3981" y="2308"/>
                    <a:pt x="3934" y="2308"/>
                  </a:cubicBezTo>
                  <a:cubicBezTo>
                    <a:pt x="3929" y="2308"/>
                    <a:pt x="3924" y="2309"/>
                    <a:pt x="3919" y="2310"/>
                  </a:cubicBezTo>
                  <a:cubicBezTo>
                    <a:pt x="3733" y="2372"/>
                    <a:pt x="3567" y="2459"/>
                    <a:pt x="3370" y="2490"/>
                  </a:cubicBezTo>
                  <a:cubicBezTo>
                    <a:pt x="3289" y="2501"/>
                    <a:pt x="3208" y="2507"/>
                    <a:pt x="3128" y="2507"/>
                  </a:cubicBezTo>
                  <a:cubicBezTo>
                    <a:pt x="3015" y="2507"/>
                    <a:pt x="2903" y="2496"/>
                    <a:pt x="2793" y="2476"/>
                  </a:cubicBezTo>
                  <a:cubicBezTo>
                    <a:pt x="2886" y="2386"/>
                    <a:pt x="2983" y="2303"/>
                    <a:pt x="3090" y="2231"/>
                  </a:cubicBezTo>
                  <a:cubicBezTo>
                    <a:pt x="3252" y="2113"/>
                    <a:pt x="3408" y="1985"/>
                    <a:pt x="3553" y="1847"/>
                  </a:cubicBezTo>
                  <a:cubicBezTo>
                    <a:pt x="3554" y="1847"/>
                    <a:pt x="3555" y="1847"/>
                    <a:pt x="3555" y="1847"/>
                  </a:cubicBezTo>
                  <a:cubicBezTo>
                    <a:pt x="3733" y="1847"/>
                    <a:pt x="4196" y="1459"/>
                    <a:pt x="4272" y="1391"/>
                  </a:cubicBezTo>
                  <a:cubicBezTo>
                    <a:pt x="4313" y="1350"/>
                    <a:pt x="4273" y="1288"/>
                    <a:pt x="4227" y="1288"/>
                  </a:cubicBezTo>
                  <a:cubicBezTo>
                    <a:pt x="4214" y="1288"/>
                    <a:pt x="4201" y="1293"/>
                    <a:pt x="4189" y="1304"/>
                  </a:cubicBezTo>
                  <a:cubicBezTo>
                    <a:pt x="4096" y="1398"/>
                    <a:pt x="3995" y="1487"/>
                    <a:pt x="3888" y="1570"/>
                  </a:cubicBezTo>
                  <a:cubicBezTo>
                    <a:pt x="3809" y="1640"/>
                    <a:pt x="3722" y="1705"/>
                    <a:pt x="3629" y="1760"/>
                  </a:cubicBezTo>
                  <a:cubicBezTo>
                    <a:pt x="3760" y="1605"/>
                    <a:pt x="3850" y="1422"/>
                    <a:pt x="3850" y="1201"/>
                  </a:cubicBezTo>
                  <a:cubicBezTo>
                    <a:pt x="3850" y="1151"/>
                    <a:pt x="3804" y="1120"/>
                    <a:pt x="3761" y="1120"/>
                  </a:cubicBezTo>
                  <a:cubicBezTo>
                    <a:pt x="3730" y="1120"/>
                    <a:pt x="3701" y="1137"/>
                    <a:pt x="3695" y="1176"/>
                  </a:cubicBezTo>
                  <a:cubicBezTo>
                    <a:pt x="3667" y="1346"/>
                    <a:pt x="3595" y="1505"/>
                    <a:pt x="3491" y="1636"/>
                  </a:cubicBezTo>
                  <a:cubicBezTo>
                    <a:pt x="3487" y="1429"/>
                    <a:pt x="3487" y="1221"/>
                    <a:pt x="3415" y="1024"/>
                  </a:cubicBezTo>
                  <a:cubicBezTo>
                    <a:pt x="3413" y="1012"/>
                    <a:pt x="3403" y="1006"/>
                    <a:pt x="3393" y="1006"/>
                  </a:cubicBezTo>
                  <a:cubicBezTo>
                    <a:pt x="3380" y="1006"/>
                    <a:pt x="3368" y="1014"/>
                    <a:pt x="3370" y="1031"/>
                  </a:cubicBezTo>
                  <a:cubicBezTo>
                    <a:pt x="3363" y="1252"/>
                    <a:pt x="3401" y="1481"/>
                    <a:pt x="3370" y="1705"/>
                  </a:cubicBezTo>
                  <a:cubicBezTo>
                    <a:pt x="2824" y="2034"/>
                    <a:pt x="2402" y="2466"/>
                    <a:pt x="2181" y="3070"/>
                  </a:cubicBezTo>
                  <a:cubicBezTo>
                    <a:pt x="2178" y="3070"/>
                    <a:pt x="2178" y="3074"/>
                    <a:pt x="2174" y="3074"/>
                  </a:cubicBezTo>
                  <a:cubicBezTo>
                    <a:pt x="2150" y="2929"/>
                    <a:pt x="2150" y="2780"/>
                    <a:pt x="2174" y="2631"/>
                  </a:cubicBezTo>
                  <a:cubicBezTo>
                    <a:pt x="2260" y="2396"/>
                    <a:pt x="2388" y="2168"/>
                    <a:pt x="2496" y="1933"/>
                  </a:cubicBezTo>
                  <a:cubicBezTo>
                    <a:pt x="2755" y="1861"/>
                    <a:pt x="2979" y="1702"/>
                    <a:pt x="3135" y="1484"/>
                  </a:cubicBezTo>
                  <a:cubicBezTo>
                    <a:pt x="3169" y="1436"/>
                    <a:pt x="3125" y="1389"/>
                    <a:pt x="3079" y="1389"/>
                  </a:cubicBezTo>
                  <a:cubicBezTo>
                    <a:pt x="3059" y="1389"/>
                    <a:pt x="3039" y="1398"/>
                    <a:pt x="3024" y="1418"/>
                  </a:cubicBezTo>
                  <a:cubicBezTo>
                    <a:pt x="2903" y="1591"/>
                    <a:pt x="2737" y="1726"/>
                    <a:pt x="2547" y="1812"/>
                  </a:cubicBezTo>
                  <a:cubicBezTo>
                    <a:pt x="2762" y="1263"/>
                    <a:pt x="2599" y="661"/>
                    <a:pt x="2810" y="115"/>
                  </a:cubicBezTo>
                  <a:cubicBezTo>
                    <a:pt x="2835" y="45"/>
                    <a:pt x="2780" y="0"/>
                    <a:pt x="27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1"/>
            <p:cNvSpPr/>
            <p:nvPr/>
          </p:nvSpPr>
          <p:spPr>
            <a:xfrm>
              <a:off x="2228617" y="2750172"/>
              <a:ext cx="9187" cy="24619"/>
            </a:xfrm>
            <a:custGeom>
              <a:avLst/>
              <a:gdLst/>
              <a:ahLst/>
              <a:cxnLst/>
              <a:rect l="l" t="t" r="r" b="b"/>
              <a:pathLst>
                <a:path w="147" h="394" extrusionOk="0">
                  <a:moveTo>
                    <a:pt x="44" y="1"/>
                  </a:moveTo>
                  <a:cubicBezTo>
                    <a:pt x="29" y="1"/>
                    <a:pt x="14" y="10"/>
                    <a:pt x="8" y="30"/>
                  </a:cubicBezTo>
                  <a:cubicBezTo>
                    <a:pt x="4" y="43"/>
                    <a:pt x="1" y="57"/>
                    <a:pt x="1" y="75"/>
                  </a:cubicBezTo>
                  <a:cubicBezTo>
                    <a:pt x="1" y="88"/>
                    <a:pt x="4" y="106"/>
                    <a:pt x="8" y="119"/>
                  </a:cubicBezTo>
                  <a:cubicBezTo>
                    <a:pt x="11" y="147"/>
                    <a:pt x="18" y="175"/>
                    <a:pt x="22" y="202"/>
                  </a:cubicBezTo>
                  <a:cubicBezTo>
                    <a:pt x="35" y="254"/>
                    <a:pt x="46" y="310"/>
                    <a:pt x="60" y="361"/>
                  </a:cubicBezTo>
                  <a:cubicBezTo>
                    <a:pt x="66" y="383"/>
                    <a:pt x="82" y="393"/>
                    <a:pt x="103" y="393"/>
                  </a:cubicBezTo>
                  <a:cubicBezTo>
                    <a:pt x="106" y="393"/>
                    <a:pt x="108" y="393"/>
                    <a:pt x="111" y="393"/>
                  </a:cubicBezTo>
                  <a:cubicBezTo>
                    <a:pt x="132" y="386"/>
                    <a:pt x="146" y="365"/>
                    <a:pt x="139" y="344"/>
                  </a:cubicBezTo>
                  <a:cubicBezTo>
                    <a:pt x="132" y="289"/>
                    <a:pt x="129" y="234"/>
                    <a:pt x="118" y="182"/>
                  </a:cubicBezTo>
                  <a:cubicBezTo>
                    <a:pt x="115" y="123"/>
                    <a:pt x="101" y="71"/>
                    <a:pt x="77" y="19"/>
                  </a:cubicBezTo>
                  <a:cubicBezTo>
                    <a:pt x="69" y="7"/>
                    <a:pt x="57" y="1"/>
                    <a:pt x="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242366" y="2743611"/>
              <a:ext cx="14874" cy="34117"/>
            </a:xfrm>
            <a:custGeom>
              <a:avLst/>
              <a:gdLst/>
              <a:ahLst/>
              <a:cxnLst/>
              <a:rect l="l" t="t" r="r" b="b"/>
              <a:pathLst>
                <a:path w="238" h="546" extrusionOk="0">
                  <a:moveTo>
                    <a:pt x="200" y="0"/>
                  </a:moveTo>
                  <a:cubicBezTo>
                    <a:pt x="192" y="0"/>
                    <a:pt x="184" y="3"/>
                    <a:pt x="178" y="10"/>
                  </a:cubicBezTo>
                  <a:cubicBezTo>
                    <a:pt x="165" y="27"/>
                    <a:pt x="151" y="48"/>
                    <a:pt x="144" y="69"/>
                  </a:cubicBezTo>
                  <a:cubicBezTo>
                    <a:pt x="137" y="90"/>
                    <a:pt x="130" y="110"/>
                    <a:pt x="123" y="131"/>
                  </a:cubicBezTo>
                  <a:cubicBezTo>
                    <a:pt x="109" y="173"/>
                    <a:pt x="99" y="211"/>
                    <a:pt x="85" y="252"/>
                  </a:cubicBezTo>
                  <a:cubicBezTo>
                    <a:pt x="61" y="335"/>
                    <a:pt x="33" y="415"/>
                    <a:pt x="9" y="498"/>
                  </a:cubicBezTo>
                  <a:cubicBezTo>
                    <a:pt x="1" y="527"/>
                    <a:pt x="24" y="546"/>
                    <a:pt x="47" y="546"/>
                  </a:cubicBezTo>
                  <a:cubicBezTo>
                    <a:pt x="63" y="546"/>
                    <a:pt x="78" y="537"/>
                    <a:pt x="85" y="518"/>
                  </a:cubicBezTo>
                  <a:lnTo>
                    <a:pt x="85" y="522"/>
                  </a:lnTo>
                  <a:cubicBezTo>
                    <a:pt x="113" y="442"/>
                    <a:pt x="140" y="359"/>
                    <a:pt x="168" y="280"/>
                  </a:cubicBezTo>
                  <a:cubicBezTo>
                    <a:pt x="182" y="242"/>
                    <a:pt x="196" y="204"/>
                    <a:pt x="206" y="166"/>
                  </a:cubicBezTo>
                  <a:cubicBezTo>
                    <a:pt x="227" y="124"/>
                    <a:pt x="234" y="79"/>
                    <a:pt x="237" y="34"/>
                  </a:cubicBezTo>
                  <a:cubicBezTo>
                    <a:pt x="237" y="17"/>
                    <a:pt x="218" y="0"/>
                    <a:pt x="20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2254365" y="2749609"/>
              <a:ext cx="26248" cy="31430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368" y="0"/>
                  </a:moveTo>
                  <a:cubicBezTo>
                    <a:pt x="359" y="0"/>
                    <a:pt x="350" y="3"/>
                    <a:pt x="342" y="11"/>
                  </a:cubicBezTo>
                  <a:cubicBezTo>
                    <a:pt x="280" y="77"/>
                    <a:pt x="221" y="146"/>
                    <a:pt x="170" y="222"/>
                  </a:cubicBezTo>
                  <a:lnTo>
                    <a:pt x="11" y="433"/>
                  </a:lnTo>
                  <a:cubicBezTo>
                    <a:pt x="0" y="457"/>
                    <a:pt x="7" y="484"/>
                    <a:pt x="28" y="495"/>
                  </a:cubicBezTo>
                  <a:cubicBezTo>
                    <a:pt x="35" y="500"/>
                    <a:pt x="43" y="502"/>
                    <a:pt x="51" y="502"/>
                  </a:cubicBezTo>
                  <a:cubicBezTo>
                    <a:pt x="66" y="502"/>
                    <a:pt x="80" y="494"/>
                    <a:pt x="87" y="481"/>
                  </a:cubicBezTo>
                  <a:lnTo>
                    <a:pt x="249" y="274"/>
                  </a:lnTo>
                  <a:cubicBezTo>
                    <a:pt x="304" y="205"/>
                    <a:pt x="356" y="135"/>
                    <a:pt x="401" y="59"/>
                  </a:cubicBezTo>
                  <a:cubicBezTo>
                    <a:pt x="419" y="31"/>
                    <a:pt x="394" y="0"/>
                    <a:pt x="3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2840318" y="2501294"/>
              <a:ext cx="55996" cy="31805"/>
            </a:xfrm>
            <a:custGeom>
              <a:avLst/>
              <a:gdLst/>
              <a:ahLst/>
              <a:cxnLst/>
              <a:rect l="l" t="t" r="r" b="b"/>
              <a:pathLst>
                <a:path w="896" h="509" extrusionOk="0">
                  <a:moveTo>
                    <a:pt x="896" y="0"/>
                  </a:moveTo>
                  <a:lnTo>
                    <a:pt x="861" y="17"/>
                  </a:lnTo>
                  <a:lnTo>
                    <a:pt x="146" y="328"/>
                  </a:lnTo>
                  <a:cubicBezTo>
                    <a:pt x="80" y="356"/>
                    <a:pt x="1" y="435"/>
                    <a:pt x="53" y="487"/>
                  </a:cubicBezTo>
                  <a:cubicBezTo>
                    <a:pt x="70" y="502"/>
                    <a:pt x="92" y="509"/>
                    <a:pt x="113" y="509"/>
                  </a:cubicBezTo>
                  <a:cubicBezTo>
                    <a:pt x="117" y="509"/>
                    <a:pt x="121" y="509"/>
                    <a:pt x="125" y="508"/>
                  </a:cubicBezTo>
                  <a:cubicBezTo>
                    <a:pt x="128" y="508"/>
                    <a:pt x="131" y="508"/>
                    <a:pt x="134" y="508"/>
                  </a:cubicBezTo>
                  <a:cubicBezTo>
                    <a:pt x="469" y="508"/>
                    <a:pt x="769" y="308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2878753" y="2487422"/>
              <a:ext cx="21498" cy="61360"/>
            </a:xfrm>
            <a:custGeom>
              <a:avLst/>
              <a:gdLst/>
              <a:ahLst/>
              <a:cxnLst/>
              <a:rect l="l" t="t" r="r" b="b"/>
              <a:pathLst>
                <a:path w="344" h="982" extrusionOk="0">
                  <a:moveTo>
                    <a:pt x="277" y="1"/>
                  </a:moveTo>
                  <a:lnTo>
                    <a:pt x="236" y="105"/>
                  </a:lnTo>
                  <a:cubicBezTo>
                    <a:pt x="125" y="343"/>
                    <a:pt x="49" y="599"/>
                    <a:pt x="11" y="861"/>
                  </a:cubicBezTo>
                  <a:cubicBezTo>
                    <a:pt x="1" y="893"/>
                    <a:pt x="8" y="927"/>
                    <a:pt x="22" y="955"/>
                  </a:cubicBezTo>
                  <a:cubicBezTo>
                    <a:pt x="36" y="973"/>
                    <a:pt x="54" y="981"/>
                    <a:pt x="73" y="981"/>
                  </a:cubicBezTo>
                  <a:cubicBezTo>
                    <a:pt x="127" y="981"/>
                    <a:pt x="192" y="916"/>
                    <a:pt x="215" y="854"/>
                  </a:cubicBezTo>
                  <a:cubicBezTo>
                    <a:pt x="319" y="581"/>
                    <a:pt x="343" y="288"/>
                    <a:pt x="2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907063" y="2498670"/>
              <a:ext cx="16936" cy="46989"/>
            </a:xfrm>
            <a:custGeom>
              <a:avLst/>
              <a:gdLst/>
              <a:ahLst/>
              <a:cxnLst/>
              <a:rect l="l" t="t" r="r" b="b"/>
              <a:pathLst>
                <a:path w="271" h="752" extrusionOk="0">
                  <a:moveTo>
                    <a:pt x="1" y="1"/>
                  </a:moveTo>
                  <a:lnTo>
                    <a:pt x="21" y="453"/>
                  </a:lnTo>
                  <a:cubicBezTo>
                    <a:pt x="15" y="529"/>
                    <a:pt x="32" y="609"/>
                    <a:pt x="70" y="678"/>
                  </a:cubicBezTo>
                  <a:cubicBezTo>
                    <a:pt x="101" y="721"/>
                    <a:pt x="156" y="752"/>
                    <a:pt x="206" y="752"/>
                  </a:cubicBezTo>
                  <a:cubicBezTo>
                    <a:pt x="229" y="752"/>
                    <a:pt x="252" y="745"/>
                    <a:pt x="270" y="730"/>
                  </a:cubicBezTo>
                  <a:cubicBezTo>
                    <a:pt x="250" y="471"/>
                    <a:pt x="160" y="225"/>
                    <a:pt x="11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1"/>
            <p:cNvSpPr/>
            <p:nvPr/>
          </p:nvSpPr>
          <p:spPr>
            <a:xfrm>
              <a:off x="2911187" y="2492421"/>
              <a:ext cx="38497" cy="35679"/>
            </a:xfrm>
            <a:custGeom>
              <a:avLst/>
              <a:gdLst/>
              <a:ahLst/>
              <a:cxnLst/>
              <a:rect l="l" t="t" r="r" b="b"/>
              <a:pathLst>
                <a:path w="616" h="571" extrusionOk="0">
                  <a:moveTo>
                    <a:pt x="42" y="0"/>
                  </a:moveTo>
                  <a:lnTo>
                    <a:pt x="0" y="25"/>
                  </a:lnTo>
                  <a:cubicBezTo>
                    <a:pt x="18" y="29"/>
                    <a:pt x="35" y="34"/>
                    <a:pt x="52" y="39"/>
                  </a:cubicBezTo>
                  <a:lnTo>
                    <a:pt x="52" y="39"/>
                  </a:lnTo>
                  <a:cubicBezTo>
                    <a:pt x="49" y="26"/>
                    <a:pt x="45" y="13"/>
                    <a:pt x="42" y="0"/>
                  </a:cubicBezTo>
                  <a:close/>
                  <a:moveTo>
                    <a:pt x="52" y="39"/>
                  </a:moveTo>
                  <a:cubicBezTo>
                    <a:pt x="114" y="247"/>
                    <a:pt x="250" y="425"/>
                    <a:pt x="436" y="539"/>
                  </a:cubicBezTo>
                  <a:cubicBezTo>
                    <a:pt x="460" y="560"/>
                    <a:pt x="495" y="571"/>
                    <a:pt x="526" y="571"/>
                  </a:cubicBezTo>
                  <a:cubicBezTo>
                    <a:pt x="581" y="557"/>
                    <a:pt x="616" y="501"/>
                    <a:pt x="602" y="443"/>
                  </a:cubicBezTo>
                  <a:cubicBezTo>
                    <a:pt x="588" y="391"/>
                    <a:pt x="560" y="342"/>
                    <a:pt x="515" y="308"/>
                  </a:cubicBezTo>
                  <a:cubicBezTo>
                    <a:pt x="386" y="182"/>
                    <a:pt x="226" y="91"/>
                    <a:pt x="52" y="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1"/>
            <p:cNvSpPr/>
            <p:nvPr/>
          </p:nvSpPr>
          <p:spPr>
            <a:xfrm>
              <a:off x="2929124" y="2491734"/>
              <a:ext cx="61183" cy="24057"/>
            </a:xfrm>
            <a:custGeom>
              <a:avLst/>
              <a:gdLst/>
              <a:ahLst/>
              <a:cxnLst/>
              <a:rect l="l" t="t" r="r" b="b"/>
              <a:pathLst>
                <a:path w="979" h="385" extrusionOk="0">
                  <a:moveTo>
                    <a:pt x="0" y="1"/>
                  </a:moveTo>
                  <a:lnTo>
                    <a:pt x="107" y="23"/>
                  </a:lnTo>
                  <a:lnTo>
                    <a:pt x="107" y="23"/>
                  </a:lnTo>
                  <a:cubicBezTo>
                    <a:pt x="104" y="19"/>
                    <a:pt x="100" y="15"/>
                    <a:pt x="97" y="11"/>
                  </a:cubicBezTo>
                  <a:lnTo>
                    <a:pt x="0" y="1"/>
                  </a:lnTo>
                  <a:close/>
                  <a:moveTo>
                    <a:pt x="107" y="23"/>
                  </a:moveTo>
                  <a:cubicBezTo>
                    <a:pt x="279" y="213"/>
                    <a:pt x="517" y="340"/>
                    <a:pt x="771" y="381"/>
                  </a:cubicBezTo>
                  <a:cubicBezTo>
                    <a:pt x="787" y="383"/>
                    <a:pt x="803" y="384"/>
                    <a:pt x="820" y="384"/>
                  </a:cubicBezTo>
                  <a:cubicBezTo>
                    <a:pt x="865" y="384"/>
                    <a:pt x="910" y="374"/>
                    <a:pt x="930" y="336"/>
                  </a:cubicBezTo>
                  <a:cubicBezTo>
                    <a:pt x="978" y="250"/>
                    <a:pt x="854" y="177"/>
                    <a:pt x="757" y="156"/>
                  </a:cubicBezTo>
                  <a:lnTo>
                    <a:pt x="107" y="23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879003" y="2426562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0" y="0"/>
                  </a:moveTo>
                  <a:lnTo>
                    <a:pt x="90" y="0"/>
                  </a:lnTo>
                  <a:cubicBezTo>
                    <a:pt x="0" y="418"/>
                    <a:pt x="104" y="857"/>
                    <a:pt x="374" y="1193"/>
                  </a:cubicBezTo>
                  <a:lnTo>
                    <a:pt x="415" y="1327"/>
                  </a:lnTo>
                  <a:cubicBezTo>
                    <a:pt x="484" y="857"/>
                    <a:pt x="367" y="384"/>
                    <a:pt x="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1"/>
            <p:cNvSpPr/>
            <p:nvPr/>
          </p:nvSpPr>
          <p:spPr>
            <a:xfrm>
              <a:off x="2905125" y="2433873"/>
              <a:ext cx="32872" cy="74170"/>
            </a:xfrm>
            <a:custGeom>
              <a:avLst/>
              <a:gdLst/>
              <a:ahLst/>
              <a:cxnLst/>
              <a:rect l="l" t="t" r="r" b="b"/>
              <a:pathLst>
                <a:path w="526" h="1187" extrusionOk="0">
                  <a:moveTo>
                    <a:pt x="440" y="1"/>
                  </a:moveTo>
                  <a:cubicBezTo>
                    <a:pt x="167" y="336"/>
                    <a:pt x="11" y="754"/>
                    <a:pt x="1" y="1186"/>
                  </a:cubicBezTo>
                  <a:lnTo>
                    <a:pt x="80" y="1162"/>
                  </a:lnTo>
                  <a:cubicBezTo>
                    <a:pt x="294" y="892"/>
                    <a:pt x="443" y="578"/>
                    <a:pt x="512" y="239"/>
                  </a:cubicBezTo>
                  <a:cubicBezTo>
                    <a:pt x="526" y="149"/>
                    <a:pt x="526" y="32"/>
                    <a:pt x="4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1"/>
            <p:cNvSpPr/>
            <p:nvPr/>
          </p:nvSpPr>
          <p:spPr>
            <a:xfrm>
              <a:off x="2908813" y="2457617"/>
              <a:ext cx="62058" cy="52550"/>
            </a:xfrm>
            <a:custGeom>
              <a:avLst/>
              <a:gdLst/>
              <a:ahLst/>
              <a:cxnLst/>
              <a:rect l="l" t="t" r="r" b="b"/>
              <a:pathLst>
                <a:path w="993" h="841" extrusionOk="0">
                  <a:moveTo>
                    <a:pt x="892" y="1"/>
                  </a:moveTo>
                  <a:cubicBezTo>
                    <a:pt x="567" y="215"/>
                    <a:pt x="277" y="474"/>
                    <a:pt x="28" y="772"/>
                  </a:cubicBezTo>
                  <a:lnTo>
                    <a:pt x="0" y="841"/>
                  </a:lnTo>
                  <a:cubicBezTo>
                    <a:pt x="270" y="720"/>
                    <a:pt x="522" y="564"/>
                    <a:pt x="754" y="381"/>
                  </a:cubicBezTo>
                  <a:cubicBezTo>
                    <a:pt x="871" y="288"/>
                    <a:pt x="992" y="115"/>
                    <a:pt x="8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2844630" y="2462366"/>
              <a:ext cx="58808" cy="43927"/>
            </a:xfrm>
            <a:custGeom>
              <a:avLst/>
              <a:gdLst/>
              <a:ahLst/>
              <a:cxnLst/>
              <a:rect l="l" t="t" r="r" b="b"/>
              <a:pathLst>
                <a:path w="941" h="703" extrusionOk="0">
                  <a:moveTo>
                    <a:pt x="93" y="1"/>
                  </a:moveTo>
                  <a:cubicBezTo>
                    <a:pt x="62" y="1"/>
                    <a:pt x="35" y="10"/>
                    <a:pt x="18" y="35"/>
                  </a:cubicBezTo>
                  <a:cubicBezTo>
                    <a:pt x="1" y="70"/>
                    <a:pt x="4" y="112"/>
                    <a:pt x="22" y="146"/>
                  </a:cubicBezTo>
                  <a:cubicBezTo>
                    <a:pt x="167" y="488"/>
                    <a:pt x="578" y="616"/>
                    <a:pt x="941" y="703"/>
                  </a:cubicBezTo>
                  <a:lnTo>
                    <a:pt x="806" y="592"/>
                  </a:lnTo>
                  <a:cubicBezTo>
                    <a:pt x="675" y="329"/>
                    <a:pt x="450" y="122"/>
                    <a:pt x="177" y="18"/>
                  </a:cubicBezTo>
                  <a:cubicBezTo>
                    <a:pt x="151" y="8"/>
                    <a:pt x="121" y="1"/>
                    <a:pt x="9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2849192" y="2423000"/>
              <a:ext cx="39997" cy="60423"/>
            </a:xfrm>
            <a:custGeom>
              <a:avLst/>
              <a:gdLst/>
              <a:ahLst/>
              <a:cxnLst/>
              <a:rect l="l" t="t" r="r" b="b"/>
              <a:pathLst>
                <a:path w="640" h="967" extrusionOk="0">
                  <a:moveTo>
                    <a:pt x="55" y="1"/>
                  </a:moveTo>
                  <a:cubicBezTo>
                    <a:pt x="37" y="1"/>
                    <a:pt x="19" y="3"/>
                    <a:pt x="1" y="9"/>
                  </a:cubicBezTo>
                  <a:cubicBezTo>
                    <a:pt x="132" y="365"/>
                    <a:pt x="332" y="690"/>
                    <a:pt x="592" y="966"/>
                  </a:cubicBezTo>
                  <a:lnTo>
                    <a:pt x="640" y="966"/>
                  </a:lnTo>
                  <a:cubicBezTo>
                    <a:pt x="571" y="717"/>
                    <a:pt x="474" y="475"/>
                    <a:pt x="353" y="251"/>
                  </a:cubicBezTo>
                  <a:cubicBezTo>
                    <a:pt x="289" y="130"/>
                    <a:pt x="181" y="1"/>
                    <a:pt x="5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2898626" y="2407129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1" y="792"/>
                    <a:pt x="91" y="1220"/>
                  </a:cubicBezTo>
                  <a:lnTo>
                    <a:pt x="108" y="1182"/>
                  </a:lnTo>
                  <a:lnTo>
                    <a:pt x="409" y="335"/>
                  </a:lnTo>
                  <a:cubicBezTo>
                    <a:pt x="454" y="218"/>
                    <a:pt x="478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2927374" y="2429998"/>
              <a:ext cx="40059" cy="54237"/>
            </a:xfrm>
            <a:custGeom>
              <a:avLst/>
              <a:gdLst/>
              <a:ahLst/>
              <a:cxnLst/>
              <a:rect l="l" t="t" r="r" b="b"/>
              <a:pathLst>
                <a:path w="641" h="868" extrusionOk="0">
                  <a:moveTo>
                    <a:pt x="640" y="0"/>
                  </a:moveTo>
                  <a:lnTo>
                    <a:pt x="640" y="0"/>
                  </a:lnTo>
                  <a:cubicBezTo>
                    <a:pt x="318" y="110"/>
                    <a:pt x="171" y="472"/>
                    <a:pt x="68" y="803"/>
                  </a:cubicBezTo>
                  <a:lnTo>
                    <a:pt x="68" y="803"/>
                  </a:lnTo>
                  <a:cubicBezTo>
                    <a:pt x="304" y="571"/>
                    <a:pt x="498" y="297"/>
                    <a:pt x="640" y="0"/>
                  </a:cubicBezTo>
                  <a:close/>
                  <a:moveTo>
                    <a:pt x="68" y="803"/>
                  </a:moveTo>
                  <a:lnTo>
                    <a:pt x="68" y="803"/>
                  </a:lnTo>
                  <a:cubicBezTo>
                    <a:pt x="46" y="825"/>
                    <a:pt x="24" y="847"/>
                    <a:pt x="1" y="868"/>
                  </a:cubicBezTo>
                  <a:lnTo>
                    <a:pt x="56" y="844"/>
                  </a:lnTo>
                  <a:cubicBezTo>
                    <a:pt x="60" y="830"/>
                    <a:pt x="64" y="817"/>
                    <a:pt x="68" y="80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2818507" y="2495483"/>
              <a:ext cx="85806" cy="16371"/>
            </a:xfrm>
            <a:custGeom>
              <a:avLst/>
              <a:gdLst/>
              <a:ahLst/>
              <a:cxnLst/>
              <a:rect l="l" t="t" r="r" b="b"/>
              <a:pathLst>
                <a:path w="1373" h="262" extrusionOk="0">
                  <a:moveTo>
                    <a:pt x="1366" y="52"/>
                  </a:moveTo>
                  <a:cubicBezTo>
                    <a:pt x="1351" y="61"/>
                    <a:pt x="1336" y="71"/>
                    <a:pt x="1320" y="80"/>
                  </a:cubicBezTo>
                  <a:lnTo>
                    <a:pt x="1320" y="80"/>
                  </a:lnTo>
                  <a:cubicBezTo>
                    <a:pt x="1338" y="84"/>
                    <a:pt x="1355" y="89"/>
                    <a:pt x="1373" y="93"/>
                  </a:cubicBezTo>
                  <a:lnTo>
                    <a:pt x="1366" y="52"/>
                  </a:lnTo>
                  <a:close/>
                  <a:moveTo>
                    <a:pt x="632" y="0"/>
                  </a:moveTo>
                  <a:cubicBezTo>
                    <a:pt x="421" y="0"/>
                    <a:pt x="209" y="23"/>
                    <a:pt x="1" y="69"/>
                  </a:cubicBezTo>
                  <a:cubicBezTo>
                    <a:pt x="205" y="197"/>
                    <a:pt x="437" y="261"/>
                    <a:pt x="669" y="261"/>
                  </a:cubicBezTo>
                  <a:cubicBezTo>
                    <a:pt x="894" y="261"/>
                    <a:pt x="1119" y="201"/>
                    <a:pt x="1320" y="80"/>
                  </a:cubicBezTo>
                  <a:lnTo>
                    <a:pt x="1320" y="80"/>
                  </a:lnTo>
                  <a:cubicBezTo>
                    <a:pt x="1094" y="27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2917437" y="2477612"/>
              <a:ext cx="92055" cy="23307"/>
            </a:xfrm>
            <a:custGeom>
              <a:avLst/>
              <a:gdLst/>
              <a:ahLst/>
              <a:cxnLst/>
              <a:rect l="l" t="t" r="r" b="b"/>
              <a:pathLst>
                <a:path w="1473" h="373" extrusionOk="0">
                  <a:moveTo>
                    <a:pt x="1115" y="1"/>
                  </a:moveTo>
                  <a:cubicBezTo>
                    <a:pt x="1031" y="1"/>
                    <a:pt x="946" y="13"/>
                    <a:pt x="865" y="33"/>
                  </a:cubicBezTo>
                  <a:cubicBezTo>
                    <a:pt x="661" y="85"/>
                    <a:pt x="478" y="189"/>
                    <a:pt x="298" y="293"/>
                  </a:cubicBezTo>
                  <a:lnTo>
                    <a:pt x="1" y="372"/>
                  </a:lnTo>
                  <a:lnTo>
                    <a:pt x="1203" y="248"/>
                  </a:lnTo>
                  <a:cubicBezTo>
                    <a:pt x="1314" y="237"/>
                    <a:pt x="1452" y="203"/>
                    <a:pt x="1473" y="92"/>
                  </a:cubicBezTo>
                  <a:cubicBezTo>
                    <a:pt x="1365" y="28"/>
                    <a:pt x="1241" y="1"/>
                    <a:pt x="11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2813633" y="2191056"/>
              <a:ext cx="61245" cy="136217"/>
            </a:xfrm>
            <a:custGeom>
              <a:avLst/>
              <a:gdLst/>
              <a:ahLst/>
              <a:cxnLst/>
              <a:rect l="l" t="t" r="r" b="b"/>
              <a:pathLst>
                <a:path w="980" h="2180" extrusionOk="0">
                  <a:moveTo>
                    <a:pt x="214" y="0"/>
                  </a:moveTo>
                  <a:cubicBezTo>
                    <a:pt x="115" y="0"/>
                    <a:pt x="47" y="132"/>
                    <a:pt x="41" y="240"/>
                  </a:cubicBezTo>
                  <a:cubicBezTo>
                    <a:pt x="0" y="940"/>
                    <a:pt x="738" y="1446"/>
                    <a:pt x="906" y="2122"/>
                  </a:cubicBezTo>
                  <a:lnTo>
                    <a:pt x="906" y="2122"/>
                  </a:lnTo>
                  <a:cubicBezTo>
                    <a:pt x="979" y="1399"/>
                    <a:pt x="782" y="677"/>
                    <a:pt x="352" y="92"/>
                  </a:cubicBezTo>
                  <a:cubicBezTo>
                    <a:pt x="328" y="54"/>
                    <a:pt x="290" y="23"/>
                    <a:pt x="248" y="5"/>
                  </a:cubicBezTo>
                  <a:cubicBezTo>
                    <a:pt x="236" y="2"/>
                    <a:pt x="225" y="0"/>
                    <a:pt x="214" y="0"/>
                  </a:cubicBezTo>
                  <a:close/>
                  <a:moveTo>
                    <a:pt x="906" y="2122"/>
                  </a:moveTo>
                  <a:cubicBezTo>
                    <a:pt x="905" y="2125"/>
                    <a:pt x="905" y="2128"/>
                    <a:pt x="905" y="2131"/>
                  </a:cubicBezTo>
                  <a:lnTo>
                    <a:pt x="919" y="2179"/>
                  </a:lnTo>
                  <a:cubicBezTo>
                    <a:pt x="915" y="2160"/>
                    <a:pt x="910" y="2141"/>
                    <a:pt x="906" y="212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2812445" y="2187869"/>
              <a:ext cx="63370" cy="141466"/>
            </a:xfrm>
            <a:custGeom>
              <a:avLst/>
              <a:gdLst/>
              <a:ahLst/>
              <a:cxnLst/>
              <a:rect l="l" t="t" r="r" b="b"/>
              <a:pathLst>
                <a:path w="1014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40"/>
                    <a:pt x="578" y="582"/>
                  </a:cubicBezTo>
                  <a:cubicBezTo>
                    <a:pt x="658" y="734"/>
                    <a:pt x="720" y="893"/>
                    <a:pt x="768" y="1055"/>
                  </a:cubicBezTo>
                  <a:cubicBezTo>
                    <a:pt x="853" y="1343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6"/>
                    <a:pt x="413" y="1220"/>
                    <a:pt x="229" y="827"/>
                  </a:cubicBezTo>
                  <a:cubicBezTo>
                    <a:pt x="167" y="703"/>
                    <a:pt x="129" y="571"/>
                    <a:pt x="115" y="437"/>
                  </a:cubicBezTo>
                  <a:cubicBezTo>
                    <a:pt x="107" y="348"/>
                    <a:pt x="132" y="105"/>
                    <a:pt x="229" y="105"/>
                  </a:cubicBezTo>
                  <a:close/>
                  <a:moveTo>
                    <a:pt x="234" y="0"/>
                  </a:moveTo>
                  <a:cubicBezTo>
                    <a:pt x="178" y="0"/>
                    <a:pt x="122" y="26"/>
                    <a:pt x="87" y="77"/>
                  </a:cubicBezTo>
                  <a:cubicBezTo>
                    <a:pt x="1" y="184"/>
                    <a:pt x="1" y="329"/>
                    <a:pt x="15" y="461"/>
                  </a:cubicBezTo>
                  <a:cubicBezTo>
                    <a:pt x="49" y="765"/>
                    <a:pt x="215" y="1028"/>
                    <a:pt x="381" y="1276"/>
                  </a:cubicBezTo>
                  <a:cubicBezTo>
                    <a:pt x="569" y="1549"/>
                    <a:pt x="779" y="1818"/>
                    <a:pt x="877" y="2136"/>
                  </a:cubicBezTo>
                  <a:lnTo>
                    <a:pt x="877" y="2136"/>
                  </a:lnTo>
                  <a:cubicBezTo>
                    <a:pt x="875" y="2151"/>
                    <a:pt x="874" y="2167"/>
                    <a:pt x="872" y="2182"/>
                  </a:cubicBezTo>
                  <a:cubicBezTo>
                    <a:pt x="869" y="2207"/>
                    <a:pt x="883" y="2223"/>
                    <a:pt x="901" y="2229"/>
                  </a:cubicBezTo>
                  <a:lnTo>
                    <a:pt x="901" y="2229"/>
                  </a:lnTo>
                  <a:cubicBezTo>
                    <a:pt x="902" y="2231"/>
                    <a:pt x="902" y="2234"/>
                    <a:pt x="903" y="2237"/>
                  </a:cubicBezTo>
                  <a:cubicBezTo>
                    <a:pt x="907" y="2256"/>
                    <a:pt x="921" y="2264"/>
                    <a:pt x="936" y="2264"/>
                  </a:cubicBezTo>
                  <a:cubicBezTo>
                    <a:pt x="956" y="2264"/>
                    <a:pt x="978" y="2247"/>
                    <a:pt x="972" y="2220"/>
                  </a:cubicBezTo>
                  <a:lnTo>
                    <a:pt x="972" y="2220"/>
                  </a:lnTo>
                  <a:lnTo>
                    <a:pt x="972" y="2223"/>
                  </a:lnTo>
                  <a:cubicBezTo>
                    <a:pt x="971" y="2217"/>
                    <a:pt x="970" y="2211"/>
                    <a:pt x="968" y="2204"/>
                  </a:cubicBezTo>
                  <a:lnTo>
                    <a:pt x="968" y="2204"/>
                  </a:lnTo>
                  <a:cubicBezTo>
                    <a:pt x="972" y="2198"/>
                    <a:pt x="975" y="2191"/>
                    <a:pt x="976" y="2182"/>
                  </a:cubicBezTo>
                  <a:cubicBezTo>
                    <a:pt x="1014" y="1798"/>
                    <a:pt x="979" y="1415"/>
                    <a:pt x="872" y="1045"/>
                  </a:cubicBezTo>
                  <a:cubicBezTo>
                    <a:pt x="820" y="869"/>
                    <a:pt x="754" y="696"/>
                    <a:pt x="671" y="530"/>
                  </a:cubicBezTo>
                  <a:cubicBezTo>
                    <a:pt x="592" y="374"/>
                    <a:pt x="499" y="191"/>
                    <a:pt x="371" y="63"/>
                  </a:cubicBezTo>
                  <a:cubicBezTo>
                    <a:pt x="335" y="21"/>
                    <a:pt x="284" y="0"/>
                    <a:pt x="2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2871628" y="2157876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97"/>
                    <a:pt x="744" y="312"/>
                    <a:pt x="647" y="516"/>
                  </a:cubicBezTo>
                  <a:cubicBezTo>
                    <a:pt x="361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2" y="1620"/>
                    <a:pt x="882" y="1148"/>
                  </a:cubicBezTo>
                  <a:cubicBezTo>
                    <a:pt x="1052" y="789"/>
                    <a:pt x="1193" y="374"/>
                    <a:pt x="1065" y="1"/>
                  </a:cubicBezTo>
                  <a:close/>
                  <a:moveTo>
                    <a:pt x="81" y="2485"/>
                  </a:moveTo>
                  <a:lnTo>
                    <a:pt x="81" y="2485"/>
                  </a:ln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1"/>
            <p:cNvSpPr/>
            <p:nvPr/>
          </p:nvSpPr>
          <p:spPr>
            <a:xfrm>
              <a:off x="2866754" y="2154565"/>
              <a:ext cx="83993" cy="172021"/>
            </a:xfrm>
            <a:custGeom>
              <a:avLst/>
              <a:gdLst/>
              <a:ahLst/>
              <a:cxnLst/>
              <a:rect l="l" t="t" r="r" b="b"/>
              <a:pathLst>
                <a:path w="1344" h="2753" extrusionOk="0">
                  <a:moveTo>
                    <a:pt x="1110" y="133"/>
                  </a:moveTo>
                  <a:lnTo>
                    <a:pt x="1110" y="133"/>
                  </a:lnTo>
                  <a:cubicBezTo>
                    <a:pt x="1221" y="586"/>
                    <a:pt x="985" y="1047"/>
                    <a:pt x="781" y="1443"/>
                  </a:cubicBezTo>
                  <a:cubicBezTo>
                    <a:pt x="617" y="1758"/>
                    <a:pt x="432" y="2061"/>
                    <a:pt x="226" y="2351"/>
                  </a:cubicBezTo>
                  <a:lnTo>
                    <a:pt x="226" y="2351"/>
                  </a:lnTo>
                  <a:cubicBezTo>
                    <a:pt x="289" y="1986"/>
                    <a:pt x="381" y="1627"/>
                    <a:pt x="501" y="1277"/>
                  </a:cubicBezTo>
                  <a:cubicBezTo>
                    <a:pt x="577" y="1046"/>
                    <a:pt x="670" y="818"/>
                    <a:pt x="774" y="596"/>
                  </a:cubicBezTo>
                  <a:cubicBezTo>
                    <a:pt x="854" y="419"/>
                    <a:pt x="949" y="242"/>
                    <a:pt x="1110" y="133"/>
                  </a:cubicBezTo>
                  <a:close/>
                  <a:moveTo>
                    <a:pt x="1141" y="0"/>
                  </a:moveTo>
                  <a:cubicBezTo>
                    <a:pt x="1132" y="0"/>
                    <a:pt x="1124" y="2"/>
                    <a:pt x="1116" y="5"/>
                  </a:cubicBezTo>
                  <a:cubicBezTo>
                    <a:pt x="929" y="106"/>
                    <a:pt x="812" y="278"/>
                    <a:pt x="718" y="465"/>
                  </a:cubicBezTo>
                  <a:cubicBezTo>
                    <a:pt x="608" y="693"/>
                    <a:pt x="511" y="928"/>
                    <a:pt x="428" y="1170"/>
                  </a:cubicBezTo>
                  <a:cubicBezTo>
                    <a:pt x="283" y="1598"/>
                    <a:pt x="182" y="2039"/>
                    <a:pt x="127" y="2488"/>
                  </a:cubicBezTo>
                  <a:lnTo>
                    <a:pt x="127" y="2488"/>
                  </a:lnTo>
                  <a:cubicBezTo>
                    <a:pt x="95" y="2530"/>
                    <a:pt x="63" y="2573"/>
                    <a:pt x="31" y="2615"/>
                  </a:cubicBezTo>
                  <a:cubicBezTo>
                    <a:pt x="1" y="2652"/>
                    <a:pt x="40" y="2691"/>
                    <a:pt x="80" y="2691"/>
                  </a:cubicBezTo>
                  <a:cubicBezTo>
                    <a:pt x="89" y="2691"/>
                    <a:pt x="98" y="2689"/>
                    <a:pt x="106" y="2685"/>
                  </a:cubicBezTo>
                  <a:lnTo>
                    <a:pt x="106" y="2685"/>
                  </a:lnTo>
                  <a:cubicBezTo>
                    <a:pt x="105" y="2696"/>
                    <a:pt x="104" y="2707"/>
                    <a:pt x="103" y="2718"/>
                  </a:cubicBezTo>
                  <a:cubicBezTo>
                    <a:pt x="101" y="2741"/>
                    <a:pt x="117" y="2752"/>
                    <a:pt x="134" y="2752"/>
                  </a:cubicBezTo>
                  <a:cubicBezTo>
                    <a:pt x="151" y="2752"/>
                    <a:pt x="169" y="2741"/>
                    <a:pt x="172" y="2718"/>
                  </a:cubicBezTo>
                  <a:cubicBezTo>
                    <a:pt x="178" y="2673"/>
                    <a:pt x="184" y="2628"/>
                    <a:pt x="190" y="2583"/>
                  </a:cubicBezTo>
                  <a:lnTo>
                    <a:pt x="190" y="2583"/>
                  </a:lnTo>
                  <a:cubicBezTo>
                    <a:pt x="470" y="2207"/>
                    <a:pt x="718" y="1808"/>
                    <a:pt x="929" y="1391"/>
                  </a:cubicBezTo>
                  <a:cubicBezTo>
                    <a:pt x="1133" y="980"/>
                    <a:pt x="1344" y="503"/>
                    <a:pt x="1195" y="40"/>
                  </a:cubicBezTo>
                  <a:cubicBezTo>
                    <a:pt x="1188" y="14"/>
                    <a:pt x="1165" y="0"/>
                    <a:pt x="11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1"/>
            <p:cNvSpPr/>
            <p:nvPr/>
          </p:nvSpPr>
          <p:spPr>
            <a:xfrm>
              <a:off x="2866441" y="2222798"/>
              <a:ext cx="133364" cy="107037"/>
            </a:xfrm>
            <a:custGeom>
              <a:avLst/>
              <a:gdLst/>
              <a:ahLst/>
              <a:cxnLst/>
              <a:rect l="l" t="t" r="r" b="b"/>
              <a:pathLst>
                <a:path w="2134" h="1713" extrusionOk="0">
                  <a:moveTo>
                    <a:pt x="2018" y="0"/>
                  </a:moveTo>
                  <a:cubicBezTo>
                    <a:pt x="1590" y="0"/>
                    <a:pt x="1222" y="356"/>
                    <a:pt x="924" y="686"/>
                  </a:cubicBezTo>
                  <a:cubicBezTo>
                    <a:pt x="695" y="941"/>
                    <a:pt x="466" y="1195"/>
                    <a:pt x="237" y="1450"/>
                  </a:cubicBezTo>
                  <a:lnTo>
                    <a:pt x="237" y="1450"/>
                  </a:lnTo>
                  <a:cubicBezTo>
                    <a:pt x="876" y="971"/>
                    <a:pt x="1640" y="634"/>
                    <a:pt x="2133" y="9"/>
                  </a:cubicBezTo>
                  <a:cubicBezTo>
                    <a:pt x="2094" y="3"/>
                    <a:pt x="2056" y="0"/>
                    <a:pt x="2018" y="0"/>
                  </a:cubicBezTo>
                  <a:close/>
                  <a:moveTo>
                    <a:pt x="237" y="1450"/>
                  </a:moveTo>
                  <a:cubicBezTo>
                    <a:pt x="173" y="1498"/>
                    <a:pt x="111" y="1547"/>
                    <a:pt x="49" y="1599"/>
                  </a:cubicBezTo>
                  <a:lnTo>
                    <a:pt x="1" y="1713"/>
                  </a:lnTo>
                  <a:cubicBezTo>
                    <a:pt x="80" y="1625"/>
                    <a:pt x="159" y="1537"/>
                    <a:pt x="237" y="145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2863941" y="2219299"/>
              <a:ext cx="140614" cy="112473"/>
            </a:xfrm>
            <a:custGeom>
              <a:avLst/>
              <a:gdLst/>
              <a:ahLst/>
              <a:cxnLst/>
              <a:rect l="l" t="t" r="r" b="b"/>
              <a:pathLst>
                <a:path w="2250" h="1800" extrusionOk="0">
                  <a:moveTo>
                    <a:pt x="2059" y="114"/>
                  </a:moveTo>
                  <a:cubicBezTo>
                    <a:pt x="1662" y="568"/>
                    <a:pt x="1133" y="868"/>
                    <a:pt x="629" y="1197"/>
                  </a:cubicBezTo>
                  <a:lnTo>
                    <a:pt x="629" y="1197"/>
                  </a:lnTo>
                  <a:cubicBezTo>
                    <a:pt x="784" y="1025"/>
                    <a:pt x="937" y="853"/>
                    <a:pt x="1095" y="687"/>
                  </a:cubicBezTo>
                  <a:cubicBezTo>
                    <a:pt x="1351" y="413"/>
                    <a:pt x="1669" y="121"/>
                    <a:pt x="2059" y="114"/>
                  </a:cubicBezTo>
                  <a:close/>
                  <a:moveTo>
                    <a:pt x="2075" y="0"/>
                  </a:moveTo>
                  <a:cubicBezTo>
                    <a:pt x="1677" y="0"/>
                    <a:pt x="1342" y="271"/>
                    <a:pt x="1078" y="545"/>
                  </a:cubicBezTo>
                  <a:cubicBezTo>
                    <a:pt x="895" y="732"/>
                    <a:pt x="725" y="932"/>
                    <a:pt x="553" y="1126"/>
                  </a:cubicBezTo>
                  <a:cubicBezTo>
                    <a:pt x="462" y="1230"/>
                    <a:pt x="370" y="1333"/>
                    <a:pt x="279" y="1438"/>
                  </a:cubicBezTo>
                  <a:lnTo>
                    <a:pt x="279" y="1438"/>
                  </a:lnTo>
                  <a:cubicBezTo>
                    <a:pt x="200" y="1495"/>
                    <a:pt x="123" y="1555"/>
                    <a:pt x="48" y="1617"/>
                  </a:cubicBezTo>
                  <a:cubicBezTo>
                    <a:pt x="15" y="1644"/>
                    <a:pt x="29" y="1684"/>
                    <a:pt x="57" y="1702"/>
                  </a:cubicBezTo>
                  <a:lnTo>
                    <a:pt x="57" y="1702"/>
                  </a:lnTo>
                  <a:cubicBezTo>
                    <a:pt x="44" y="1720"/>
                    <a:pt x="30" y="1737"/>
                    <a:pt x="17" y="1755"/>
                  </a:cubicBezTo>
                  <a:cubicBezTo>
                    <a:pt x="1" y="1776"/>
                    <a:pt x="22" y="1800"/>
                    <a:pt x="43" y="1800"/>
                  </a:cubicBezTo>
                  <a:cubicBezTo>
                    <a:pt x="50" y="1800"/>
                    <a:pt x="56" y="1798"/>
                    <a:pt x="62" y="1793"/>
                  </a:cubicBezTo>
                  <a:lnTo>
                    <a:pt x="58" y="1793"/>
                  </a:lnTo>
                  <a:cubicBezTo>
                    <a:pt x="127" y="1728"/>
                    <a:pt x="194" y="1661"/>
                    <a:pt x="261" y="1593"/>
                  </a:cubicBezTo>
                  <a:lnTo>
                    <a:pt x="261" y="1593"/>
                  </a:lnTo>
                  <a:cubicBezTo>
                    <a:pt x="911" y="1094"/>
                    <a:pt x="1691" y="756"/>
                    <a:pt x="2215" y="106"/>
                  </a:cubicBezTo>
                  <a:cubicBezTo>
                    <a:pt x="2249" y="68"/>
                    <a:pt x="2225" y="10"/>
                    <a:pt x="2177" y="6"/>
                  </a:cubicBezTo>
                  <a:cubicBezTo>
                    <a:pt x="2142" y="2"/>
                    <a:pt x="2108" y="0"/>
                    <a:pt x="20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2868191" y="2275661"/>
              <a:ext cx="145863" cy="52487"/>
            </a:xfrm>
            <a:custGeom>
              <a:avLst/>
              <a:gdLst/>
              <a:ahLst/>
              <a:cxnLst/>
              <a:rect l="l" t="t" r="r" b="b"/>
              <a:pathLst>
                <a:path w="2334" h="840" extrusionOk="0">
                  <a:moveTo>
                    <a:pt x="1987" y="1"/>
                  </a:moveTo>
                  <a:cubicBezTo>
                    <a:pt x="1268" y="1"/>
                    <a:pt x="609" y="406"/>
                    <a:pt x="1" y="794"/>
                  </a:cubicBezTo>
                  <a:lnTo>
                    <a:pt x="91" y="839"/>
                  </a:lnTo>
                  <a:lnTo>
                    <a:pt x="2137" y="303"/>
                  </a:lnTo>
                  <a:cubicBezTo>
                    <a:pt x="2209" y="286"/>
                    <a:pt x="2292" y="255"/>
                    <a:pt x="2309" y="183"/>
                  </a:cubicBezTo>
                  <a:cubicBezTo>
                    <a:pt x="2334" y="72"/>
                    <a:pt x="2185" y="10"/>
                    <a:pt x="2074" y="3"/>
                  </a:cubicBezTo>
                  <a:cubicBezTo>
                    <a:pt x="2045" y="1"/>
                    <a:pt x="2016" y="1"/>
                    <a:pt x="198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2865816" y="2271724"/>
              <a:ext cx="152113" cy="60361"/>
            </a:xfrm>
            <a:custGeom>
              <a:avLst/>
              <a:gdLst/>
              <a:ahLst/>
              <a:cxnLst/>
              <a:rect l="l" t="t" r="r" b="b"/>
              <a:pathLst>
                <a:path w="2434" h="966" extrusionOk="0">
                  <a:moveTo>
                    <a:pt x="1972" y="121"/>
                  </a:moveTo>
                  <a:cubicBezTo>
                    <a:pt x="2025" y="121"/>
                    <a:pt x="2078" y="125"/>
                    <a:pt x="2130" y="131"/>
                  </a:cubicBezTo>
                  <a:cubicBezTo>
                    <a:pt x="2202" y="142"/>
                    <a:pt x="2361" y="194"/>
                    <a:pt x="2240" y="277"/>
                  </a:cubicBezTo>
                  <a:cubicBezTo>
                    <a:pt x="2168" y="325"/>
                    <a:pt x="2047" y="335"/>
                    <a:pt x="1964" y="356"/>
                  </a:cubicBezTo>
                  <a:lnTo>
                    <a:pt x="1355" y="515"/>
                  </a:lnTo>
                  <a:cubicBezTo>
                    <a:pt x="958" y="618"/>
                    <a:pt x="558" y="714"/>
                    <a:pt x="167" y="825"/>
                  </a:cubicBezTo>
                  <a:lnTo>
                    <a:pt x="167" y="825"/>
                  </a:lnTo>
                  <a:cubicBezTo>
                    <a:pt x="292" y="760"/>
                    <a:pt x="411" y="681"/>
                    <a:pt x="533" y="615"/>
                  </a:cubicBezTo>
                  <a:cubicBezTo>
                    <a:pt x="688" y="525"/>
                    <a:pt x="854" y="439"/>
                    <a:pt x="1024" y="363"/>
                  </a:cubicBezTo>
                  <a:cubicBezTo>
                    <a:pt x="1308" y="238"/>
                    <a:pt x="1649" y="121"/>
                    <a:pt x="1972" y="121"/>
                  </a:cubicBezTo>
                  <a:close/>
                  <a:moveTo>
                    <a:pt x="1998" y="0"/>
                  </a:moveTo>
                  <a:cubicBezTo>
                    <a:pt x="1667" y="14"/>
                    <a:pt x="1342" y="90"/>
                    <a:pt x="1037" y="228"/>
                  </a:cubicBezTo>
                  <a:cubicBezTo>
                    <a:pt x="858" y="308"/>
                    <a:pt x="685" y="401"/>
                    <a:pt x="516" y="501"/>
                  </a:cubicBezTo>
                  <a:cubicBezTo>
                    <a:pt x="346" y="601"/>
                    <a:pt x="167" y="709"/>
                    <a:pt x="21" y="840"/>
                  </a:cubicBezTo>
                  <a:cubicBezTo>
                    <a:pt x="0" y="858"/>
                    <a:pt x="18" y="883"/>
                    <a:pt x="41" y="883"/>
                  </a:cubicBezTo>
                  <a:cubicBezTo>
                    <a:pt x="45" y="883"/>
                    <a:pt x="49" y="883"/>
                    <a:pt x="52" y="881"/>
                  </a:cubicBezTo>
                  <a:lnTo>
                    <a:pt x="49" y="881"/>
                  </a:lnTo>
                  <a:cubicBezTo>
                    <a:pt x="59" y="877"/>
                    <a:pt x="68" y="873"/>
                    <a:pt x="78" y="869"/>
                  </a:cubicBezTo>
                  <a:lnTo>
                    <a:pt x="78" y="869"/>
                  </a:lnTo>
                  <a:cubicBezTo>
                    <a:pt x="56" y="907"/>
                    <a:pt x="81" y="966"/>
                    <a:pt x="133" y="966"/>
                  </a:cubicBezTo>
                  <a:cubicBezTo>
                    <a:pt x="137" y="966"/>
                    <a:pt x="141" y="965"/>
                    <a:pt x="146" y="964"/>
                  </a:cubicBezTo>
                  <a:cubicBezTo>
                    <a:pt x="547" y="871"/>
                    <a:pt x="944" y="757"/>
                    <a:pt x="1342" y="653"/>
                  </a:cubicBezTo>
                  <a:lnTo>
                    <a:pt x="1929" y="498"/>
                  </a:lnTo>
                  <a:cubicBezTo>
                    <a:pt x="2061" y="463"/>
                    <a:pt x="2258" y="449"/>
                    <a:pt x="2361" y="349"/>
                  </a:cubicBezTo>
                  <a:cubicBezTo>
                    <a:pt x="2434" y="280"/>
                    <a:pt x="2434" y="163"/>
                    <a:pt x="2361" y="97"/>
                  </a:cubicBezTo>
                  <a:cubicBezTo>
                    <a:pt x="2268" y="4"/>
                    <a:pt x="2119" y="0"/>
                    <a:pt x="19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2771011" y="2275786"/>
              <a:ext cx="109366" cy="52362"/>
            </a:xfrm>
            <a:custGeom>
              <a:avLst/>
              <a:gdLst/>
              <a:ahLst/>
              <a:cxnLst/>
              <a:rect l="l" t="t" r="r" b="b"/>
              <a:pathLst>
                <a:path w="1750" h="838" extrusionOk="0">
                  <a:moveTo>
                    <a:pt x="180" y="0"/>
                  </a:moveTo>
                  <a:cubicBezTo>
                    <a:pt x="122" y="0"/>
                    <a:pt x="60" y="14"/>
                    <a:pt x="35" y="66"/>
                  </a:cubicBezTo>
                  <a:cubicBezTo>
                    <a:pt x="0" y="142"/>
                    <a:pt x="90" y="219"/>
                    <a:pt x="166" y="257"/>
                  </a:cubicBezTo>
                  <a:cubicBezTo>
                    <a:pt x="660" y="495"/>
                    <a:pt x="1175" y="689"/>
                    <a:pt x="1704" y="837"/>
                  </a:cubicBezTo>
                  <a:lnTo>
                    <a:pt x="1749" y="827"/>
                  </a:lnTo>
                  <a:cubicBezTo>
                    <a:pt x="1386" y="333"/>
                    <a:pt x="816" y="28"/>
                    <a:pt x="201" y="1"/>
                  </a:cubicBezTo>
                  <a:cubicBezTo>
                    <a:pt x="194" y="0"/>
                    <a:pt x="187" y="0"/>
                    <a:pt x="1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2767386" y="2271724"/>
              <a:ext cx="118241" cy="60111"/>
            </a:xfrm>
            <a:custGeom>
              <a:avLst/>
              <a:gdLst/>
              <a:ahLst/>
              <a:cxnLst/>
              <a:rect l="l" t="t" r="r" b="b"/>
              <a:pathLst>
                <a:path w="1892" h="962" extrusionOk="0">
                  <a:moveTo>
                    <a:pt x="242" y="127"/>
                  </a:moveTo>
                  <a:cubicBezTo>
                    <a:pt x="280" y="127"/>
                    <a:pt x="320" y="133"/>
                    <a:pt x="338" y="135"/>
                  </a:cubicBezTo>
                  <a:cubicBezTo>
                    <a:pt x="864" y="183"/>
                    <a:pt x="1349" y="436"/>
                    <a:pt x="1686" y="840"/>
                  </a:cubicBezTo>
                  <a:lnTo>
                    <a:pt x="1686" y="840"/>
                  </a:lnTo>
                  <a:cubicBezTo>
                    <a:pt x="1387" y="743"/>
                    <a:pt x="1092" y="635"/>
                    <a:pt x="801" y="512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0"/>
                  </a:cubicBezTo>
                  <a:cubicBezTo>
                    <a:pt x="147" y="137"/>
                    <a:pt x="193" y="127"/>
                    <a:pt x="242" y="127"/>
                  </a:cubicBezTo>
                  <a:close/>
                  <a:moveTo>
                    <a:pt x="272" y="1"/>
                  </a:moveTo>
                  <a:cubicBezTo>
                    <a:pt x="130" y="1"/>
                    <a:pt x="1" y="38"/>
                    <a:pt x="24" y="187"/>
                  </a:cubicBezTo>
                  <a:cubicBezTo>
                    <a:pt x="41" y="311"/>
                    <a:pt x="179" y="370"/>
                    <a:pt x="283" y="415"/>
                  </a:cubicBezTo>
                  <a:cubicBezTo>
                    <a:pt x="425" y="481"/>
                    <a:pt x="566" y="543"/>
                    <a:pt x="712" y="601"/>
                  </a:cubicBezTo>
                  <a:cubicBezTo>
                    <a:pt x="1050" y="736"/>
                    <a:pt x="1399" y="850"/>
                    <a:pt x="1752" y="937"/>
                  </a:cubicBezTo>
                  <a:cubicBezTo>
                    <a:pt x="1755" y="938"/>
                    <a:pt x="1759" y="938"/>
                    <a:pt x="1762" y="938"/>
                  </a:cubicBezTo>
                  <a:cubicBezTo>
                    <a:pt x="1762" y="938"/>
                    <a:pt x="1763" y="938"/>
                    <a:pt x="1763" y="938"/>
                  </a:cubicBezTo>
                  <a:lnTo>
                    <a:pt x="1763" y="938"/>
                  </a:lnTo>
                  <a:cubicBezTo>
                    <a:pt x="1775" y="954"/>
                    <a:pt x="1789" y="961"/>
                    <a:pt x="1804" y="961"/>
                  </a:cubicBezTo>
                  <a:cubicBezTo>
                    <a:pt x="1848" y="961"/>
                    <a:pt x="1892" y="896"/>
                    <a:pt x="1856" y="847"/>
                  </a:cubicBezTo>
                  <a:cubicBezTo>
                    <a:pt x="1541" y="425"/>
                    <a:pt x="1081" y="135"/>
                    <a:pt x="566" y="35"/>
                  </a:cubicBezTo>
                  <a:cubicBezTo>
                    <a:pt x="505" y="24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2828382" y="2214925"/>
              <a:ext cx="41372" cy="87417"/>
            </a:xfrm>
            <a:custGeom>
              <a:avLst/>
              <a:gdLst/>
              <a:ahLst/>
              <a:cxnLst/>
              <a:rect l="l" t="t" r="r" b="b"/>
              <a:pathLst>
                <a:path w="662" h="1399" extrusionOk="0">
                  <a:moveTo>
                    <a:pt x="28" y="0"/>
                  </a:moveTo>
                  <a:cubicBezTo>
                    <a:pt x="14" y="0"/>
                    <a:pt x="1" y="12"/>
                    <a:pt x="5" y="28"/>
                  </a:cubicBezTo>
                  <a:cubicBezTo>
                    <a:pt x="164" y="487"/>
                    <a:pt x="372" y="930"/>
                    <a:pt x="565" y="1376"/>
                  </a:cubicBezTo>
                  <a:cubicBezTo>
                    <a:pt x="572" y="1392"/>
                    <a:pt x="584" y="1399"/>
                    <a:pt x="598" y="1399"/>
                  </a:cubicBezTo>
                  <a:cubicBezTo>
                    <a:pt x="627" y="1399"/>
                    <a:pt x="661" y="1366"/>
                    <a:pt x="645" y="1331"/>
                  </a:cubicBezTo>
                  <a:cubicBezTo>
                    <a:pt x="451" y="888"/>
                    <a:pt x="271" y="439"/>
                    <a:pt x="47" y="11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2874753" y="2198554"/>
              <a:ext cx="55871" cy="110411"/>
            </a:xfrm>
            <a:custGeom>
              <a:avLst/>
              <a:gdLst/>
              <a:ahLst/>
              <a:cxnLst/>
              <a:rect l="l" t="t" r="r" b="b"/>
              <a:pathLst>
                <a:path w="894" h="1767" extrusionOk="0">
                  <a:moveTo>
                    <a:pt x="848" y="1"/>
                  </a:moveTo>
                  <a:cubicBezTo>
                    <a:pt x="836" y="1"/>
                    <a:pt x="823" y="6"/>
                    <a:pt x="815" y="17"/>
                  </a:cubicBezTo>
                  <a:cubicBezTo>
                    <a:pt x="715" y="141"/>
                    <a:pt x="653" y="311"/>
                    <a:pt x="583" y="452"/>
                  </a:cubicBezTo>
                  <a:cubicBezTo>
                    <a:pt x="514" y="594"/>
                    <a:pt x="445" y="739"/>
                    <a:pt x="376" y="884"/>
                  </a:cubicBezTo>
                  <a:cubicBezTo>
                    <a:pt x="245" y="1168"/>
                    <a:pt x="124" y="1458"/>
                    <a:pt x="3" y="1748"/>
                  </a:cubicBezTo>
                  <a:cubicBezTo>
                    <a:pt x="0" y="1758"/>
                    <a:pt x="10" y="1767"/>
                    <a:pt x="19" y="1767"/>
                  </a:cubicBezTo>
                  <a:cubicBezTo>
                    <a:pt x="24" y="1767"/>
                    <a:pt x="28" y="1764"/>
                    <a:pt x="30" y="1759"/>
                  </a:cubicBezTo>
                  <a:cubicBezTo>
                    <a:pt x="165" y="1465"/>
                    <a:pt x="307" y="1178"/>
                    <a:pt x="452" y="888"/>
                  </a:cubicBezTo>
                  <a:cubicBezTo>
                    <a:pt x="521" y="746"/>
                    <a:pt x="594" y="604"/>
                    <a:pt x="666" y="466"/>
                  </a:cubicBezTo>
                  <a:cubicBezTo>
                    <a:pt x="739" y="331"/>
                    <a:pt x="836" y="193"/>
                    <a:pt x="884" y="48"/>
                  </a:cubicBezTo>
                  <a:cubicBezTo>
                    <a:pt x="893" y="19"/>
                    <a:pt x="871" y="1"/>
                    <a:pt x="84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2881002" y="2250479"/>
              <a:ext cx="78744" cy="69296"/>
            </a:xfrm>
            <a:custGeom>
              <a:avLst/>
              <a:gdLst/>
              <a:ahLst/>
              <a:cxnLst/>
              <a:rect l="l" t="t" r="r" b="b"/>
              <a:pathLst>
                <a:path w="1260" h="1109" extrusionOk="0">
                  <a:moveTo>
                    <a:pt x="1210" y="1"/>
                  </a:moveTo>
                  <a:cubicBezTo>
                    <a:pt x="1207" y="1"/>
                    <a:pt x="1205" y="1"/>
                    <a:pt x="1202" y="1"/>
                  </a:cubicBezTo>
                  <a:cubicBezTo>
                    <a:pt x="1078" y="36"/>
                    <a:pt x="960" y="133"/>
                    <a:pt x="853" y="205"/>
                  </a:cubicBezTo>
                  <a:cubicBezTo>
                    <a:pt x="746" y="285"/>
                    <a:pt x="642" y="364"/>
                    <a:pt x="542" y="454"/>
                  </a:cubicBezTo>
                  <a:cubicBezTo>
                    <a:pt x="338" y="634"/>
                    <a:pt x="159" y="838"/>
                    <a:pt x="13" y="1066"/>
                  </a:cubicBezTo>
                  <a:cubicBezTo>
                    <a:pt x="0" y="1084"/>
                    <a:pt x="19" y="1109"/>
                    <a:pt x="38" y="1109"/>
                  </a:cubicBezTo>
                  <a:cubicBezTo>
                    <a:pt x="44" y="1109"/>
                    <a:pt x="50" y="1106"/>
                    <a:pt x="55" y="1100"/>
                  </a:cubicBezTo>
                  <a:cubicBezTo>
                    <a:pt x="221" y="897"/>
                    <a:pt x="404" y="706"/>
                    <a:pt x="601" y="530"/>
                  </a:cubicBezTo>
                  <a:cubicBezTo>
                    <a:pt x="698" y="444"/>
                    <a:pt x="801" y="361"/>
                    <a:pt x="909" y="285"/>
                  </a:cubicBezTo>
                  <a:cubicBezTo>
                    <a:pt x="964" y="250"/>
                    <a:pt x="1019" y="212"/>
                    <a:pt x="1074" y="178"/>
                  </a:cubicBezTo>
                  <a:cubicBezTo>
                    <a:pt x="1133" y="143"/>
                    <a:pt x="1185" y="105"/>
                    <a:pt x="1237" y="64"/>
                  </a:cubicBezTo>
                  <a:cubicBezTo>
                    <a:pt x="1259" y="38"/>
                    <a:pt x="1240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2883815" y="2277098"/>
              <a:ext cx="97430" cy="42615"/>
            </a:xfrm>
            <a:custGeom>
              <a:avLst/>
              <a:gdLst/>
              <a:ahLst/>
              <a:cxnLst/>
              <a:rect l="l" t="t" r="r" b="b"/>
              <a:pathLst>
                <a:path w="1559" h="682" extrusionOk="0">
                  <a:moveTo>
                    <a:pt x="1510" y="1"/>
                  </a:moveTo>
                  <a:cubicBezTo>
                    <a:pt x="1375" y="7"/>
                    <a:pt x="1240" y="59"/>
                    <a:pt x="1112" y="101"/>
                  </a:cubicBezTo>
                  <a:cubicBezTo>
                    <a:pt x="985" y="142"/>
                    <a:pt x="870" y="187"/>
                    <a:pt x="753" y="236"/>
                  </a:cubicBezTo>
                  <a:cubicBezTo>
                    <a:pt x="497" y="343"/>
                    <a:pt x="255" y="471"/>
                    <a:pt x="27" y="626"/>
                  </a:cubicBezTo>
                  <a:cubicBezTo>
                    <a:pt x="1" y="644"/>
                    <a:pt x="14" y="682"/>
                    <a:pt x="40" y="682"/>
                  </a:cubicBezTo>
                  <a:cubicBezTo>
                    <a:pt x="45" y="682"/>
                    <a:pt x="50" y="680"/>
                    <a:pt x="55" y="678"/>
                  </a:cubicBezTo>
                  <a:cubicBezTo>
                    <a:pt x="290" y="554"/>
                    <a:pt x="528" y="433"/>
                    <a:pt x="774" y="332"/>
                  </a:cubicBezTo>
                  <a:cubicBezTo>
                    <a:pt x="902" y="280"/>
                    <a:pt x="1033" y="232"/>
                    <a:pt x="1164" y="191"/>
                  </a:cubicBezTo>
                  <a:cubicBezTo>
                    <a:pt x="1285" y="156"/>
                    <a:pt x="1406" y="118"/>
                    <a:pt x="1527" y="70"/>
                  </a:cubicBezTo>
                  <a:cubicBezTo>
                    <a:pt x="1558" y="49"/>
                    <a:pt x="1544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2802321" y="2289595"/>
              <a:ext cx="88305" cy="24432"/>
            </a:xfrm>
            <a:custGeom>
              <a:avLst/>
              <a:gdLst/>
              <a:ahLst/>
              <a:cxnLst/>
              <a:rect l="l" t="t" r="r" b="b"/>
              <a:pathLst>
                <a:path w="1413" h="391" extrusionOk="0">
                  <a:moveTo>
                    <a:pt x="25" y="1"/>
                  </a:moveTo>
                  <a:cubicBezTo>
                    <a:pt x="1" y="4"/>
                    <a:pt x="1" y="39"/>
                    <a:pt x="18" y="49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2"/>
                  </a:lnTo>
                  <a:cubicBezTo>
                    <a:pt x="885" y="281"/>
                    <a:pt x="1110" y="343"/>
                    <a:pt x="1335" y="388"/>
                  </a:cubicBezTo>
                  <a:cubicBezTo>
                    <a:pt x="1340" y="390"/>
                    <a:pt x="1345" y="390"/>
                    <a:pt x="1349" y="390"/>
                  </a:cubicBezTo>
                  <a:cubicBezTo>
                    <a:pt x="1397" y="390"/>
                    <a:pt x="1412" y="314"/>
                    <a:pt x="1359" y="298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3"/>
                  </a:lnTo>
                  <a:lnTo>
                    <a:pt x="166" y="22"/>
                  </a:lnTo>
                  <a:cubicBezTo>
                    <a:pt x="121" y="8"/>
                    <a:pt x="73" y="1"/>
                    <a:pt x="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02" name="Google Shape;4502;p51"/>
          <p:cNvGrpSpPr/>
          <p:nvPr/>
        </p:nvGrpSpPr>
        <p:grpSpPr>
          <a:xfrm>
            <a:off x="3103874" y="1720304"/>
            <a:ext cx="668445" cy="473552"/>
            <a:chOff x="1163952" y="645114"/>
            <a:chExt cx="250667" cy="177582"/>
          </a:xfrm>
        </p:grpSpPr>
        <p:sp>
          <p:nvSpPr>
            <p:cNvPr id="4503" name="Google Shape;4503;p51"/>
            <p:cNvSpPr/>
            <p:nvPr/>
          </p:nvSpPr>
          <p:spPr>
            <a:xfrm>
              <a:off x="1210324" y="681481"/>
              <a:ext cx="61183" cy="136467"/>
            </a:xfrm>
            <a:custGeom>
              <a:avLst/>
              <a:gdLst/>
              <a:ahLst/>
              <a:cxnLst/>
              <a:rect l="l" t="t" r="r" b="b"/>
              <a:pathLst>
                <a:path w="979" h="2184" extrusionOk="0">
                  <a:moveTo>
                    <a:pt x="212" y="1"/>
                  </a:moveTo>
                  <a:cubicBezTo>
                    <a:pt x="115" y="1"/>
                    <a:pt x="47" y="135"/>
                    <a:pt x="40" y="244"/>
                  </a:cubicBezTo>
                  <a:cubicBezTo>
                    <a:pt x="0" y="943"/>
                    <a:pt x="738" y="1446"/>
                    <a:pt x="906" y="2125"/>
                  </a:cubicBezTo>
                  <a:lnTo>
                    <a:pt x="906" y="2125"/>
                  </a:lnTo>
                  <a:cubicBezTo>
                    <a:pt x="979" y="1403"/>
                    <a:pt x="778" y="677"/>
                    <a:pt x="348" y="96"/>
                  </a:cubicBezTo>
                  <a:cubicBezTo>
                    <a:pt x="324" y="54"/>
                    <a:pt x="289" y="23"/>
                    <a:pt x="244" y="6"/>
                  </a:cubicBezTo>
                  <a:cubicBezTo>
                    <a:pt x="233" y="2"/>
                    <a:pt x="222" y="1"/>
                    <a:pt x="212" y="1"/>
                  </a:cubicBezTo>
                  <a:close/>
                  <a:moveTo>
                    <a:pt x="906" y="2125"/>
                  </a:moveTo>
                  <a:cubicBezTo>
                    <a:pt x="905" y="2128"/>
                    <a:pt x="905" y="2132"/>
                    <a:pt x="905" y="2135"/>
                  </a:cubicBezTo>
                  <a:lnTo>
                    <a:pt x="918" y="2183"/>
                  </a:lnTo>
                  <a:cubicBezTo>
                    <a:pt x="915" y="2164"/>
                    <a:pt x="910" y="2144"/>
                    <a:pt x="906" y="21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1209136" y="678481"/>
              <a:ext cx="64682" cy="141529"/>
            </a:xfrm>
            <a:custGeom>
              <a:avLst/>
              <a:gdLst/>
              <a:ahLst/>
              <a:cxnLst/>
              <a:rect l="l" t="t" r="r" b="b"/>
              <a:pathLst>
                <a:path w="1035" h="2265" extrusionOk="0">
                  <a:moveTo>
                    <a:pt x="226" y="104"/>
                  </a:moveTo>
                  <a:cubicBezTo>
                    <a:pt x="250" y="104"/>
                    <a:pt x="278" y="120"/>
                    <a:pt x="312" y="157"/>
                  </a:cubicBezTo>
                  <a:cubicBezTo>
                    <a:pt x="422" y="275"/>
                    <a:pt x="505" y="437"/>
                    <a:pt x="578" y="583"/>
                  </a:cubicBezTo>
                  <a:cubicBezTo>
                    <a:pt x="654" y="731"/>
                    <a:pt x="716" y="890"/>
                    <a:pt x="768" y="1053"/>
                  </a:cubicBezTo>
                  <a:cubicBezTo>
                    <a:pt x="852" y="1341"/>
                    <a:pt x="892" y="1641"/>
                    <a:pt x="886" y="1939"/>
                  </a:cubicBezTo>
                  <a:lnTo>
                    <a:pt x="886" y="1939"/>
                  </a:lnTo>
                  <a:cubicBezTo>
                    <a:pt x="722" y="1542"/>
                    <a:pt x="411" y="1216"/>
                    <a:pt x="225" y="825"/>
                  </a:cubicBezTo>
                  <a:cubicBezTo>
                    <a:pt x="167" y="704"/>
                    <a:pt x="129" y="572"/>
                    <a:pt x="115" y="434"/>
                  </a:cubicBezTo>
                  <a:cubicBezTo>
                    <a:pt x="107" y="348"/>
                    <a:pt x="131" y="104"/>
                    <a:pt x="226" y="104"/>
                  </a:cubicBezTo>
                  <a:close/>
                  <a:moveTo>
                    <a:pt x="234" y="1"/>
                  </a:moveTo>
                  <a:cubicBezTo>
                    <a:pt x="178" y="1"/>
                    <a:pt x="123" y="26"/>
                    <a:pt x="87" y="75"/>
                  </a:cubicBezTo>
                  <a:cubicBezTo>
                    <a:pt x="1" y="185"/>
                    <a:pt x="1" y="330"/>
                    <a:pt x="15" y="462"/>
                  </a:cubicBezTo>
                  <a:cubicBezTo>
                    <a:pt x="53" y="762"/>
                    <a:pt x="215" y="1028"/>
                    <a:pt x="384" y="1274"/>
                  </a:cubicBezTo>
                  <a:cubicBezTo>
                    <a:pt x="569" y="1549"/>
                    <a:pt x="779" y="1818"/>
                    <a:pt x="876" y="2135"/>
                  </a:cubicBezTo>
                  <a:lnTo>
                    <a:pt x="876" y="2135"/>
                  </a:lnTo>
                  <a:cubicBezTo>
                    <a:pt x="875" y="2150"/>
                    <a:pt x="873" y="2165"/>
                    <a:pt x="872" y="2179"/>
                  </a:cubicBezTo>
                  <a:cubicBezTo>
                    <a:pt x="869" y="2205"/>
                    <a:pt x="882" y="2221"/>
                    <a:pt x="900" y="2227"/>
                  </a:cubicBezTo>
                  <a:lnTo>
                    <a:pt x="900" y="2227"/>
                  </a:lnTo>
                  <a:cubicBezTo>
                    <a:pt x="901" y="2231"/>
                    <a:pt x="902" y="2234"/>
                    <a:pt x="903" y="2238"/>
                  </a:cubicBezTo>
                  <a:cubicBezTo>
                    <a:pt x="907" y="2256"/>
                    <a:pt x="921" y="2264"/>
                    <a:pt x="935" y="2264"/>
                  </a:cubicBezTo>
                  <a:cubicBezTo>
                    <a:pt x="956" y="2264"/>
                    <a:pt x="978" y="2247"/>
                    <a:pt x="972" y="2221"/>
                  </a:cubicBezTo>
                  <a:cubicBezTo>
                    <a:pt x="970" y="2213"/>
                    <a:pt x="969" y="2205"/>
                    <a:pt x="967" y="2198"/>
                  </a:cubicBezTo>
                  <a:lnTo>
                    <a:pt x="967" y="2198"/>
                  </a:lnTo>
                  <a:cubicBezTo>
                    <a:pt x="970" y="2192"/>
                    <a:pt x="971" y="2186"/>
                    <a:pt x="972" y="2179"/>
                  </a:cubicBezTo>
                  <a:cubicBezTo>
                    <a:pt x="1034" y="1613"/>
                    <a:pt x="927" y="1039"/>
                    <a:pt x="671" y="531"/>
                  </a:cubicBezTo>
                  <a:cubicBezTo>
                    <a:pt x="592" y="372"/>
                    <a:pt x="498" y="189"/>
                    <a:pt x="374" y="64"/>
                  </a:cubicBezTo>
                  <a:cubicBezTo>
                    <a:pt x="336" y="21"/>
                    <a:pt x="285" y="1"/>
                    <a:pt x="2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1268319" y="648364"/>
              <a:ext cx="74619" cy="166523"/>
            </a:xfrm>
            <a:custGeom>
              <a:avLst/>
              <a:gdLst/>
              <a:ahLst/>
              <a:cxnLst/>
              <a:rect l="l" t="t" r="r" b="b"/>
              <a:pathLst>
                <a:path w="1194" h="2665" extrusionOk="0">
                  <a:moveTo>
                    <a:pt x="1062" y="0"/>
                  </a:moveTo>
                  <a:lnTo>
                    <a:pt x="1062" y="0"/>
                  </a:lnTo>
                  <a:cubicBezTo>
                    <a:pt x="861" y="100"/>
                    <a:pt x="740" y="311"/>
                    <a:pt x="647" y="519"/>
                  </a:cubicBezTo>
                  <a:cubicBezTo>
                    <a:pt x="358" y="1141"/>
                    <a:pt x="168" y="1804"/>
                    <a:pt x="80" y="2484"/>
                  </a:cubicBezTo>
                  <a:lnTo>
                    <a:pt x="80" y="2484"/>
                  </a:lnTo>
                  <a:cubicBezTo>
                    <a:pt x="392" y="2068"/>
                    <a:pt x="659" y="1619"/>
                    <a:pt x="882" y="1148"/>
                  </a:cubicBezTo>
                  <a:cubicBezTo>
                    <a:pt x="1051" y="788"/>
                    <a:pt x="1193" y="377"/>
                    <a:pt x="1062" y="0"/>
                  </a:cubicBezTo>
                  <a:close/>
                  <a:moveTo>
                    <a:pt x="80" y="2484"/>
                  </a:moveTo>
                  <a:cubicBezTo>
                    <a:pt x="54" y="2519"/>
                    <a:pt x="28" y="2554"/>
                    <a:pt x="1" y="2589"/>
                  </a:cubicBezTo>
                  <a:lnTo>
                    <a:pt x="59" y="2665"/>
                  </a:lnTo>
                  <a:cubicBezTo>
                    <a:pt x="66" y="2604"/>
                    <a:pt x="73" y="2544"/>
                    <a:pt x="80" y="248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1263507" y="645114"/>
              <a:ext cx="83931" cy="171896"/>
            </a:xfrm>
            <a:custGeom>
              <a:avLst/>
              <a:gdLst/>
              <a:ahLst/>
              <a:cxnLst/>
              <a:rect l="l" t="t" r="r" b="b"/>
              <a:pathLst>
                <a:path w="1343" h="2751" extrusionOk="0">
                  <a:moveTo>
                    <a:pt x="1107" y="136"/>
                  </a:moveTo>
                  <a:lnTo>
                    <a:pt x="1107" y="136"/>
                  </a:lnTo>
                  <a:cubicBezTo>
                    <a:pt x="1218" y="590"/>
                    <a:pt x="983" y="1050"/>
                    <a:pt x="779" y="1445"/>
                  </a:cubicBezTo>
                  <a:cubicBezTo>
                    <a:pt x="616" y="1759"/>
                    <a:pt x="430" y="2061"/>
                    <a:pt x="225" y="2349"/>
                  </a:cubicBezTo>
                  <a:lnTo>
                    <a:pt x="225" y="2349"/>
                  </a:lnTo>
                  <a:cubicBezTo>
                    <a:pt x="288" y="1986"/>
                    <a:pt x="380" y="1628"/>
                    <a:pt x="499" y="1276"/>
                  </a:cubicBezTo>
                  <a:cubicBezTo>
                    <a:pt x="575" y="1044"/>
                    <a:pt x="665" y="816"/>
                    <a:pt x="769" y="595"/>
                  </a:cubicBezTo>
                  <a:cubicBezTo>
                    <a:pt x="849" y="421"/>
                    <a:pt x="944" y="245"/>
                    <a:pt x="1107" y="136"/>
                  </a:cubicBezTo>
                  <a:close/>
                  <a:moveTo>
                    <a:pt x="1140" y="0"/>
                  </a:moveTo>
                  <a:cubicBezTo>
                    <a:pt x="1132" y="0"/>
                    <a:pt x="1123" y="3"/>
                    <a:pt x="1115" y="7"/>
                  </a:cubicBezTo>
                  <a:cubicBezTo>
                    <a:pt x="928" y="104"/>
                    <a:pt x="807" y="280"/>
                    <a:pt x="717" y="463"/>
                  </a:cubicBezTo>
                  <a:cubicBezTo>
                    <a:pt x="603" y="695"/>
                    <a:pt x="506" y="930"/>
                    <a:pt x="427" y="1172"/>
                  </a:cubicBezTo>
                  <a:cubicBezTo>
                    <a:pt x="279" y="1597"/>
                    <a:pt x="180" y="2039"/>
                    <a:pt x="126" y="2486"/>
                  </a:cubicBezTo>
                  <a:lnTo>
                    <a:pt x="126" y="2486"/>
                  </a:lnTo>
                  <a:cubicBezTo>
                    <a:pt x="94" y="2529"/>
                    <a:pt x="62" y="2571"/>
                    <a:pt x="29" y="2613"/>
                  </a:cubicBezTo>
                  <a:cubicBezTo>
                    <a:pt x="0" y="2652"/>
                    <a:pt x="38" y="2691"/>
                    <a:pt x="78" y="2691"/>
                  </a:cubicBezTo>
                  <a:cubicBezTo>
                    <a:pt x="87" y="2691"/>
                    <a:pt x="96" y="2689"/>
                    <a:pt x="105" y="2684"/>
                  </a:cubicBezTo>
                  <a:lnTo>
                    <a:pt x="105" y="2684"/>
                  </a:lnTo>
                  <a:cubicBezTo>
                    <a:pt x="104" y="2695"/>
                    <a:pt x="103" y="2706"/>
                    <a:pt x="102" y="2717"/>
                  </a:cubicBezTo>
                  <a:cubicBezTo>
                    <a:pt x="100" y="2739"/>
                    <a:pt x="116" y="2751"/>
                    <a:pt x="133" y="2751"/>
                  </a:cubicBezTo>
                  <a:cubicBezTo>
                    <a:pt x="149" y="2751"/>
                    <a:pt x="168" y="2739"/>
                    <a:pt x="171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69" y="2209"/>
                    <a:pt x="716" y="1810"/>
                    <a:pt x="924" y="1390"/>
                  </a:cubicBezTo>
                  <a:cubicBezTo>
                    <a:pt x="1132" y="978"/>
                    <a:pt x="1343" y="505"/>
                    <a:pt x="1191" y="42"/>
                  </a:cubicBezTo>
                  <a:cubicBezTo>
                    <a:pt x="1186" y="16"/>
                    <a:pt x="1164" y="0"/>
                    <a:pt x="11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1262944" y="713286"/>
              <a:ext cx="133552" cy="107224"/>
            </a:xfrm>
            <a:custGeom>
              <a:avLst/>
              <a:gdLst/>
              <a:ahLst/>
              <a:cxnLst/>
              <a:rect l="l" t="t" r="r" b="b"/>
              <a:pathLst>
                <a:path w="2137" h="1716" extrusionOk="0">
                  <a:moveTo>
                    <a:pt x="2025" y="0"/>
                  </a:moveTo>
                  <a:cubicBezTo>
                    <a:pt x="1596" y="0"/>
                    <a:pt x="1226" y="358"/>
                    <a:pt x="927" y="689"/>
                  </a:cubicBezTo>
                  <a:lnTo>
                    <a:pt x="238" y="1452"/>
                  </a:lnTo>
                  <a:lnTo>
                    <a:pt x="238" y="1452"/>
                  </a:lnTo>
                  <a:cubicBezTo>
                    <a:pt x="879" y="973"/>
                    <a:pt x="1640" y="636"/>
                    <a:pt x="2136" y="8"/>
                  </a:cubicBezTo>
                  <a:cubicBezTo>
                    <a:pt x="2099" y="3"/>
                    <a:pt x="2062" y="0"/>
                    <a:pt x="2025" y="0"/>
                  </a:cubicBezTo>
                  <a:close/>
                  <a:moveTo>
                    <a:pt x="238" y="1452"/>
                  </a:moveTo>
                  <a:lnTo>
                    <a:pt x="238" y="1452"/>
                  </a:lnTo>
                  <a:cubicBezTo>
                    <a:pt x="173" y="1501"/>
                    <a:pt x="110" y="1550"/>
                    <a:pt x="49" y="1602"/>
                  </a:cubicBezTo>
                  <a:lnTo>
                    <a:pt x="0" y="1716"/>
                  </a:lnTo>
                  <a:lnTo>
                    <a:pt x="238" y="145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1260445" y="709911"/>
              <a:ext cx="140551" cy="112348"/>
            </a:xfrm>
            <a:custGeom>
              <a:avLst/>
              <a:gdLst/>
              <a:ahLst/>
              <a:cxnLst/>
              <a:rect l="l" t="t" r="r" b="b"/>
              <a:pathLst>
                <a:path w="2249" h="1798" extrusionOk="0">
                  <a:moveTo>
                    <a:pt x="2062" y="115"/>
                  </a:moveTo>
                  <a:lnTo>
                    <a:pt x="2062" y="115"/>
                  </a:lnTo>
                  <a:cubicBezTo>
                    <a:pt x="1662" y="569"/>
                    <a:pt x="1134" y="869"/>
                    <a:pt x="630" y="1198"/>
                  </a:cubicBezTo>
                  <a:lnTo>
                    <a:pt x="630" y="1198"/>
                  </a:lnTo>
                  <a:cubicBezTo>
                    <a:pt x="785" y="1026"/>
                    <a:pt x="938" y="852"/>
                    <a:pt x="1094" y="684"/>
                  </a:cubicBezTo>
                  <a:cubicBezTo>
                    <a:pt x="1353" y="413"/>
                    <a:pt x="1672" y="122"/>
                    <a:pt x="2062" y="115"/>
                  </a:cubicBezTo>
                  <a:close/>
                  <a:moveTo>
                    <a:pt x="2069" y="0"/>
                  </a:moveTo>
                  <a:cubicBezTo>
                    <a:pt x="1677" y="0"/>
                    <a:pt x="1344" y="270"/>
                    <a:pt x="1077" y="543"/>
                  </a:cubicBezTo>
                  <a:cubicBezTo>
                    <a:pt x="897" y="729"/>
                    <a:pt x="728" y="930"/>
                    <a:pt x="555" y="1127"/>
                  </a:cubicBezTo>
                  <a:cubicBezTo>
                    <a:pt x="464" y="1230"/>
                    <a:pt x="373" y="1332"/>
                    <a:pt x="283" y="1435"/>
                  </a:cubicBezTo>
                  <a:lnTo>
                    <a:pt x="283" y="1435"/>
                  </a:lnTo>
                  <a:cubicBezTo>
                    <a:pt x="204" y="1493"/>
                    <a:pt x="126" y="1552"/>
                    <a:pt x="51" y="1614"/>
                  </a:cubicBezTo>
                  <a:cubicBezTo>
                    <a:pt x="16" y="1643"/>
                    <a:pt x="30" y="1683"/>
                    <a:pt x="59" y="1702"/>
                  </a:cubicBezTo>
                  <a:lnTo>
                    <a:pt x="59" y="1702"/>
                  </a:lnTo>
                  <a:cubicBezTo>
                    <a:pt x="44" y="1720"/>
                    <a:pt x="30" y="1738"/>
                    <a:pt x="16" y="1756"/>
                  </a:cubicBezTo>
                  <a:cubicBezTo>
                    <a:pt x="0" y="1774"/>
                    <a:pt x="23" y="1797"/>
                    <a:pt x="44" y="1797"/>
                  </a:cubicBezTo>
                  <a:cubicBezTo>
                    <a:pt x="50" y="1797"/>
                    <a:pt x="56" y="1795"/>
                    <a:pt x="61" y="1790"/>
                  </a:cubicBezTo>
                  <a:cubicBezTo>
                    <a:pt x="131" y="1725"/>
                    <a:pt x="199" y="1657"/>
                    <a:pt x="266" y="1588"/>
                  </a:cubicBezTo>
                  <a:lnTo>
                    <a:pt x="266" y="1588"/>
                  </a:lnTo>
                  <a:cubicBezTo>
                    <a:pt x="913" y="1091"/>
                    <a:pt x="1695" y="756"/>
                    <a:pt x="2214" y="104"/>
                  </a:cubicBezTo>
                  <a:cubicBezTo>
                    <a:pt x="2249" y="69"/>
                    <a:pt x="2225" y="10"/>
                    <a:pt x="2176" y="7"/>
                  </a:cubicBezTo>
                  <a:cubicBezTo>
                    <a:pt x="2140" y="2"/>
                    <a:pt x="2104" y="0"/>
                    <a:pt x="20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1"/>
            <p:cNvSpPr/>
            <p:nvPr/>
          </p:nvSpPr>
          <p:spPr>
            <a:xfrm>
              <a:off x="1264632" y="766335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0"/>
                  </a:moveTo>
                  <a:cubicBezTo>
                    <a:pt x="1267" y="0"/>
                    <a:pt x="610" y="404"/>
                    <a:pt x="1" y="794"/>
                  </a:cubicBezTo>
                  <a:lnTo>
                    <a:pt x="94" y="839"/>
                  </a:lnTo>
                  <a:lnTo>
                    <a:pt x="2140" y="303"/>
                  </a:lnTo>
                  <a:cubicBezTo>
                    <a:pt x="2213" y="283"/>
                    <a:pt x="2296" y="255"/>
                    <a:pt x="2313" y="182"/>
                  </a:cubicBezTo>
                  <a:cubicBezTo>
                    <a:pt x="2337" y="72"/>
                    <a:pt x="2189" y="10"/>
                    <a:pt x="2075" y="3"/>
                  </a:cubicBezTo>
                  <a:cubicBezTo>
                    <a:pt x="2043" y="1"/>
                    <a:pt x="2011" y="0"/>
                    <a:pt x="19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1"/>
            <p:cNvSpPr/>
            <p:nvPr/>
          </p:nvSpPr>
          <p:spPr>
            <a:xfrm>
              <a:off x="1262257" y="762336"/>
              <a:ext cx="152363" cy="60361"/>
            </a:xfrm>
            <a:custGeom>
              <a:avLst/>
              <a:gdLst/>
              <a:ahLst/>
              <a:cxnLst/>
              <a:rect l="l" t="t" r="r" b="b"/>
              <a:pathLst>
                <a:path w="2438" h="966" extrusionOk="0">
                  <a:moveTo>
                    <a:pt x="1972" y="122"/>
                  </a:moveTo>
                  <a:cubicBezTo>
                    <a:pt x="2026" y="122"/>
                    <a:pt x="2080" y="125"/>
                    <a:pt x="2133" y="132"/>
                  </a:cubicBezTo>
                  <a:cubicBezTo>
                    <a:pt x="2203" y="143"/>
                    <a:pt x="2362" y="195"/>
                    <a:pt x="2241" y="277"/>
                  </a:cubicBezTo>
                  <a:cubicBezTo>
                    <a:pt x="2171" y="326"/>
                    <a:pt x="2050" y="333"/>
                    <a:pt x="1968" y="357"/>
                  </a:cubicBezTo>
                  <a:lnTo>
                    <a:pt x="1356" y="516"/>
                  </a:lnTo>
                  <a:cubicBezTo>
                    <a:pt x="963" y="618"/>
                    <a:pt x="564" y="711"/>
                    <a:pt x="171" y="824"/>
                  </a:cubicBezTo>
                  <a:lnTo>
                    <a:pt x="171" y="824"/>
                  </a:lnTo>
                  <a:cubicBezTo>
                    <a:pt x="294" y="759"/>
                    <a:pt x="413" y="681"/>
                    <a:pt x="533" y="613"/>
                  </a:cubicBezTo>
                  <a:cubicBezTo>
                    <a:pt x="692" y="523"/>
                    <a:pt x="858" y="436"/>
                    <a:pt x="1027" y="364"/>
                  </a:cubicBezTo>
                  <a:cubicBezTo>
                    <a:pt x="1311" y="237"/>
                    <a:pt x="1649" y="122"/>
                    <a:pt x="1972" y="122"/>
                  </a:cubicBezTo>
                  <a:close/>
                  <a:moveTo>
                    <a:pt x="2043" y="0"/>
                  </a:moveTo>
                  <a:cubicBezTo>
                    <a:pt x="2028" y="0"/>
                    <a:pt x="2013" y="1"/>
                    <a:pt x="1999" y="1"/>
                  </a:cubicBezTo>
                  <a:cubicBezTo>
                    <a:pt x="1667" y="11"/>
                    <a:pt x="1342" y="91"/>
                    <a:pt x="1041" y="229"/>
                  </a:cubicBezTo>
                  <a:cubicBezTo>
                    <a:pt x="862" y="309"/>
                    <a:pt x="685" y="398"/>
                    <a:pt x="519" y="502"/>
                  </a:cubicBezTo>
                  <a:cubicBezTo>
                    <a:pt x="343" y="599"/>
                    <a:pt x="177" y="709"/>
                    <a:pt x="22" y="837"/>
                  </a:cubicBezTo>
                  <a:cubicBezTo>
                    <a:pt x="1" y="855"/>
                    <a:pt x="22" y="884"/>
                    <a:pt x="43" y="884"/>
                  </a:cubicBezTo>
                  <a:cubicBezTo>
                    <a:pt x="47" y="884"/>
                    <a:pt x="50" y="884"/>
                    <a:pt x="53" y="882"/>
                  </a:cubicBezTo>
                  <a:cubicBezTo>
                    <a:pt x="62" y="878"/>
                    <a:pt x="71" y="874"/>
                    <a:pt x="79" y="870"/>
                  </a:cubicBezTo>
                  <a:lnTo>
                    <a:pt x="79" y="870"/>
                  </a:lnTo>
                  <a:cubicBezTo>
                    <a:pt x="60" y="909"/>
                    <a:pt x="85" y="966"/>
                    <a:pt x="136" y="966"/>
                  </a:cubicBezTo>
                  <a:cubicBezTo>
                    <a:pt x="139" y="966"/>
                    <a:pt x="143" y="966"/>
                    <a:pt x="146" y="965"/>
                  </a:cubicBezTo>
                  <a:cubicBezTo>
                    <a:pt x="547" y="868"/>
                    <a:pt x="944" y="754"/>
                    <a:pt x="1345" y="651"/>
                  </a:cubicBezTo>
                  <a:lnTo>
                    <a:pt x="1933" y="499"/>
                  </a:lnTo>
                  <a:cubicBezTo>
                    <a:pt x="2064" y="464"/>
                    <a:pt x="2261" y="450"/>
                    <a:pt x="2362" y="350"/>
                  </a:cubicBezTo>
                  <a:cubicBezTo>
                    <a:pt x="2438" y="281"/>
                    <a:pt x="2438" y="163"/>
                    <a:pt x="2362" y="94"/>
                  </a:cubicBezTo>
                  <a:cubicBezTo>
                    <a:pt x="2279" y="15"/>
                    <a:pt x="2157" y="0"/>
                    <a:pt x="20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1167452" y="766273"/>
              <a:ext cx="109554" cy="52550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205" y="0"/>
                  </a:moveTo>
                  <a:cubicBezTo>
                    <a:pt x="142" y="0"/>
                    <a:pt x="63" y="7"/>
                    <a:pt x="39" y="66"/>
                  </a:cubicBezTo>
                  <a:cubicBezTo>
                    <a:pt x="1" y="145"/>
                    <a:pt x="94" y="218"/>
                    <a:pt x="170" y="256"/>
                  </a:cubicBezTo>
                  <a:cubicBezTo>
                    <a:pt x="664" y="494"/>
                    <a:pt x="1179" y="691"/>
                    <a:pt x="1708" y="840"/>
                  </a:cubicBezTo>
                  <a:lnTo>
                    <a:pt x="1753" y="830"/>
                  </a:lnTo>
                  <a:cubicBezTo>
                    <a:pt x="1390" y="335"/>
                    <a:pt x="820" y="28"/>
                    <a:pt x="2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1163952" y="762211"/>
              <a:ext cx="118366" cy="60173"/>
            </a:xfrm>
            <a:custGeom>
              <a:avLst/>
              <a:gdLst/>
              <a:ahLst/>
              <a:cxnLst/>
              <a:rect l="l" t="t" r="r" b="b"/>
              <a:pathLst>
                <a:path w="1894" h="963" extrusionOk="0">
                  <a:moveTo>
                    <a:pt x="246" y="130"/>
                  </a:moveTo>
                  <a:cubicBezTo>
                    <a:pt x="284" y="130"/>
                    <a:pt x="323" y="136"/>
                    <a:pt x="340" y="138"/>
                  </a:cubicBezTo>
                  <a:cubicBezTo>
                    <a:pt x="866" y="183"/>
                    <a:pt x="1349" y="438"/>
                    <a:pt x="1684" y="842"/>
                  </a:cubicBezTo>
                  <a:lnTo>
                    <a:pt x="1684" y="842"/>
                  </a:lnTo>
                  <a:cubicBezTo>
                    <a:pt x="1387" y="745"/>
                    <a:pt x="1092" y="637"/>
                    <a:pt x="803" y="514"/>
                  </a:cubicBezTo>
                  <a:cubicBezTo>
                    <a:pt x="651" y="449"/>
                    <a:pt x="499" y="380"/>
                    <a:pt x="350" y="311"/>
                  </a:cubicBezTo>
                  <a:cubicBezTo>
                    <a:pt x="306" y="286"/>
                    <a:pt x="167" y="241"/>
                    <a:pt x="157" y="183"/>
                  </a:cubicBezTo>
                  <a:cubicBezTo>
                    <a:pt x="151" y="140"/>
                    <a:pt x="197" y="130"/>
                    <a:pt x="246" y="130"/>
                  </a:cubicBezTo>
                  <a:close/>
                  <a:moveTo>
                    <a:pt x="275" y="0"/>
                  </a:moveTo>
                  <a:cubicBezTo>
                    <a:pt x="132" y="0"/>
                    <a:pt x="1" y="38"/>
                    <a:pt x="22" y="190"/>
                  </a:cubicBezTo>
                  <a:cubicBezTo>
                    <a:pt x="43" y="314"/>
                    <a:pt x="181" y="369"/>
                    <a:pt x="281" y="418"/>
                  </a:cubicBezTo>
                  <a:cubicBezTo>
                    <a:pt x="423" y="483"/>
                    <a:pt x="568" y="542"/>
                    <a:pt x="713" y="601"/>
                  </a:cubicBezTo>
                  <a:cubicBezTo>
                    <a:pt x="1056" y="739"/>
                    <a:pt x="1401" y="850"/>
                    <a:pt x="1757" y="940"/>
                  </a:cubicBezTo>
                  <a:cubicBezTo>
                    <a:pt x="1758" y="940"/>
                    <a:pt x="1760" y="940"/>
                    <a:pt x="1761" y="940"/>
                  </a:cubicBezTo>
                  <a:lnTo>
                    <a:pt x="1761" y="940"/>
                  </a:lnTo>
                  <a:cubicBezTo>
                    <a:pt x="1774" y="956"/>
                    <a:pt x="1789" y="962"/>
                    <a:pt x="1803" y="962"/>
                  </a:cubicBezTo>
                  <a:cubicBezTo>
                    <a:pt x="1850" y="962"/>
                    <a:pt x="1894" y="898"/>
                    <a:pt x="1857" y="846"/>
                  </a:cubicBezTo>
                  <a:cubicBezTo>
                    <a:pt x="1543" y="425"/>
                    <a:pt x="1083" y="134"/>
                    <a:pt x="565" y="34"/>
                  </a:cubicBezTo>
                  <a:cubicBezTo>
                    <a:pt x="506" y="23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1225072" y="705600"/>
              <a:ext cx="41184" cy="87354"/>
            </a:xfrm>
            <a:custGeom>
              <a:avLst/>
              <a:gdLst/>
              <a:ahLst/>
              <a:cxnLst/>
              <a:rect l="l" t="t" r="r" b="b"/>
              <a:pathLst>
                <a:path w="659" h="1398" extrusionOk="0">
                  <a:moveTo>
                    <a:pt x="27" y="0"/>
                  </a:moveTo>
                  <a:cubicBezTo>
                    <a:pt x="14" y="0"/>
                    <a:pt x="0" y="12"/>
                    <a:pt x="5" y="28"/>
                  </a:cubicBezTo>
                  <a:lnTo>
                    <a:pt x="5" y="24"/>
                  </a:lnTo>
                  <a:cubicBezTo>
                    <a:pt x="164" y="484"/>
                    <a:pt x="368" y="926"/>
                    <a:pt x="561" y="1372"/>
                  </a:cubicBezTo>
                  <a:cubicBezTo>
                    <a:pt x="569" y="1390"/>
                    <a:pt x="583" y="1397"/>
                    <a:pt x="597" y="1397"/>
                  </a:cubicBezTo>
                  <a:cubicBezTo>
                    <a:pt x="627" y="1397"/>
                    <a:pt x="658" y="1366"/>
                    <a:pt x="644" y="1331"/>
                  </a:cubicBezTo>
                  <a:cubicBezTo>
                    <a:pt x="451" y="888"/>
                    <a:pt x="271" y="439"/>
                    <a:pt x="43" y="10"/>
                  </a:cubicBezTo>
                  <a:cubicBezTo>
                    <a:pt x="39" y="3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1271256" y="689166"/>
              <a:ext cx="55933" cy="110411"/>
            </a:xfrm>
            <a:custGeom>
              <a:avLst/>
              <a:gdLst/>
              <a:ahLst/>
              <a:cxnLst/>
              <a:rect l="l" t="t" r="r" b="b"/>
              <a:pathLst>
                <a:path w="895" h="1767" extrusionOk="0">
                  <a:moveTo>
                    <a:pt x="850" y="0"/>
                  </a:moveTo>
                  <a:cubicBezTo>
                    <a:pt x="838" y="0"/>
                    <a:pt x="824" y="5"/>
                    <a:pt x="814" y="18"/>
                  </a:cubicBezTo>
                  <a:cubicBezTo>
                    <a:pt x="718" y="142"/>
                    <a:pt x="655" y="308"/>
                    <a:pt x="586" y="453"/>
                  </a:cubicBezTo>
                  <a:cubicBezTo>
                    <a:pt x="514" y="595"/>
                    <a:pt x="448" y="736"/>
                    <a:pt x="379" y="885"/>
                  </a:cubicBezTo>
                  <a:cubicBezTo>
                    <a:pt x="248" y="1169"/>
                    <a:pt x="123" y="1459"/>
                    <a:pt x="6" y="1749"/>
                  </a:cubicBezTo>
                  <a:cubicBezTo>
                    <a:pt x="1" y="1758"/>
                    <a:pt x="12" y="1766"/>
                    <a:pt x="21" y="1766"/>
                  </a:cubicBezTo>
                  <a:cubicBezTo>
                    <a:pt x="26" y="1766"/>
                    <a:pt x="31" y="1764"/>
                    <a:pt x="33" y="1760"/>
                  </a:cubicBezTo>
                  <a:cubicBezTo>
                    <a:pt x="168" y="1466"/>
                    <a:pt x="310" y="1175"/>
                    <a:pt x="451" y="889"/>
                  </a:cubicBezTo>
                  <a:cubicBezTo>
                    <a:pt x="524" y="747"/>
                    <a:pt x="597" y="605"/>
                    <a:pt x="669" y="463"/>
                  </a:cubicBezTo>
                  <a:cubicBezTo>
                    <a:pt x="742" y="325"/>
                    <a:pt x="835" y="194"/>
                    <a:pt x="883" y="45"/>
                  </a:cubicBezTo>
                  <a:cubicBezTo>
                    <a:pt x="895" y="18"/>
                    <a:pt x="874" y="0"/>
                    <a:pt x="8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1277631" y="741154"/>
              <a:ext cx="78806" cy="69108"/>
            </a:xfrm>
            <a:custGeom>
              <a:avLst/>
              <a:gdLst/>
              <a:ahLst/>
              <a:cxnLst/>
              <a:rect l="l" t="t" r="r" b="b"/>
              <a:pathLst>
                <a:path w="1261" h="1106" extrusionOk="0">
                  <a:moveTo>
                    <a:pt x="1211" y="0"/>
                  </a:moveTo>
                  <a:cubicBezTo>
                    <a:pt x="1208" y="0"/>
                    <a:pt x="1206" y="1"/>
                    <a:pt x="1203" y="1"/>
                  </a:cubicBezTo>
                  <a:cubicBezTo>
                    <a:pt x="1075" y="36"/>
                    <a:pt x="958" y="129"/>
                    <a:pt x="854" y="205"/>
                  </a:cubicBezTo>
                  <a:cubicBezTo>
                    <a:pt x="747" y="281"/>
                    <a:pt x="643" y="364"/>
                    <a:pt x="543" y="454"/>
                  </a:cubicBezTo>
                  <a:cubicBezTo>
                    <a:pt x="339" y="630"/>
                    <a:pt x="159" y="838"/>
                    <a:pt x="11" y="1066"/>
                  </a:cubicBezTo>
                  <a:cubicBezTo>
                    <a:pt x="0" y="1084"/>
                    <a:pt x="19" y="1106"/>
                    <a:pt x="38" y="1106"/>
                  </a:cubicBezTo>
                  <a:cubicBezTo>
                    <a:pt x="44" y="1106"/>
                    <a:pt x="50" y="1103"/>
                    <a:pt x="56" y="1097"/>
                  </a:cubicBezTo>
                  <a:cubicBezTo>
                    <a:pt x="222" y="896"/>
                    <a:pt x="405" y="703"/>
                    <a:pt x="602" y="530"/>
                  </a:cubicBezTo>
                  <a:cubicBezTo>
                    <a:pt x="698" y="440"/>
                    <a:pt x="802" y="361"/>
                    <a:pt x="909" y="285"/>
                  </a:cubicBezTo>
                  <a:cubicBezTo>
                    <a:pt x="965" y="247"/>
                    <a:pt x="1020" y="212"/>
                    <a:pt x="1075" y="174"/>
                  </a:cubicBezTo>
                  <a:cubicBezTo>
                    <a:pt x="1131" y="143"/>
                    <a:pt x="1186" y="105"/>
                    <a:pt x="1238" y="60"/>
                  </a:cubicBezTo>
                  <a:cubicBezTo>
                    <a:pt x="1260" y="38"/>
                    <a:pt x="1241" y="0"/>
                    <a:pt x="121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1280255" y="767523"/>
              <a:ext cx="97680" cy="42802"/>
            </a:xfrm>
            <a:custGeom>
              <a:avLst/>
              <a:gdLst/>
              <a:ahLst/>
              <a:cxnLst/>
              <a:rect l="l" t="t" r="r" b="b"/>
              <a:pathLst>
                <a:path w="1563" h="685" extrusionOk="0">
                  <a:moveTo>
                    <a:pt x="1510" y="1"/>
                  </a:moveTo>
                  <a:cubicBezTo>
                    <a:pt x="1375" y="11"/>
                    <a:pt x="1244" y="60"/>
                    <a:pt x="1116" y="101"/>
                  </a:cubicBezTo>
                  <a:cubicBezTo>
                    <a:pt x="988" y="146"/>
                    <a:pt x="874" y="188"/>
                    <a:pt x="757" y="239"/>
                  </a:cubicBezTo>
                  <a:cubicBezTo>
                    <a:pt x="501" y="343"/>
                    <a:pt x="256" y="474"/>
                    <a:pt x="27" y="626"/>
                  </a:cubicBezTo>
                  <a:cubicBezTo>
                    <a:pt x="0" y="645"/>
                    <a:pt x="18" y="684"/>
                    <a:pt x="46" y="684"/>
                  </a:cubicBezTo>
                  <a:cubicBezTo>
                    <a:pt x="50" y="684"/>
                    <a:pt x="54" y="683"/>
                    <a:pt x="59" y="682"/>
                  </a:cubicBezTo>
                  <a:lnTo>
                    <a:pt x="55" y="682"/>
                  </a:lnTo>
                  <a:cubicBezTo>
                    <a:pt x="294" y="557"/>
                    <a:pt x="532" y="436"/>
                    <a:pt x="777" y="336"/>
                  </a:cubicBezTo>
                  <a:cubicBezTo>
                    <a:pt x="905" y="281"/>
                    <a:pt x="1033" y="236"/>
                    <a:pt x="1165" y="191"/>
                  </a:cubicBezTo>
                  <a:cubicBezTo>
                    <a:pt x="1289" y="160"/>
                    <a:pt x="1410" y="118"/>
                    <a:pt x="1527" y="70"/>
                  </a:cubicBezTo>
                  <a:cubicBezTo>
                    <a:pt x="1562" y="53"/>
                    <a:pt x="1548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1199012" y="780207"/>
              <a:ext cx="88118" cy="24432"/>
            </a:xfrm>
            <a:custGeom>
              <a:avLst/>
              <a:gdLst/>
              <a:ahLst/>
              <a:cxnLst/>
              <a:rect l="l" t="t" r="r" b="b"/>
              <a:pathLst>
                <a:path w="1410" h="391" extrusionOk="0">
                  <a:moveTo>
                    <a:pt x="49" y="1"/>
                  </a:moveTo>
                  <a:cubicBezTo>
                    <a:pt x="41" y="1"/>
                    <a:pt x="33" y="1"/>
                    <a:pt x="24" y="2"/>
                  </a:cubicBezTo>
                  <a:cubicBezTo>
                    <a:pt x="0" y="5"/>
                    <a:pt x="0" y="36"/>
                    <a:pt x="18" y="50"/>
                  </a:cubicBezTo>
                  <a:cubicBezTo>
                    <a:pt x="66" y="74"/>
                    <a:pt x="118" y="92"/>
                    <a:pt x="173" y="99"/>
                  </a:cubicBezTo>
                  <a:lnTo>
                    <a:pt x="322" y="137"/>
                  </a:lnTo>
                  <a:lnTo>
                    <a:pt x="664" y="223"/>
                  </a:lnTo>
                  <a:cubicBezTo>
                    <a:pt x="885" y="278"/>
                    <a:pt x="1106" y="344"/>
                    <a:pt x="1331" y="389"/>
                  </a:cubicBezTo>
                  <a:cubicBezTo>
                    <a:pt x="1335" y="390"/>
                    <a:pt x="1339" y="390"/>
                    <a:pt x="1343" y="390"/>
                  </a:cubicBezTo>
                  <a:cubicBezTo>
                    <a:pt x="1393" y="390"/>
                    <a:pt x="1410" y="315"/>
                    <a:pt x="1359" y="296"/>
                  </a:cubicBezTo>
                  <a:cubicBezTo>
                    <a:pt x="1134" y="233"/>
                    <a:pt x="902" y="188"/>
                    <a:pt x="674" y="137"/>
                  </a:cubicBezTo>
                  <a:lnTo>
                    <a:pt x="342" y="61"/>
                  </a:lnTo>
                  <a:lnTo>
                    <a:pt x="166" y="23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8" name="Google Shape;4518;p51"/>
          <p:cNvGrpSpPr/>
          <p:nvPr/>
        </p:nvGrpSpPr>
        <p:grpSpPr>
          <a:xfrm>
            <a:off x="3575835" y="2549273"/>
            <a:ext cx="1044416" cy="1352675"/>
            <a:chOff x="1340938" y="955977"/>
            <a:chExt cx="391656" cy="507253"/>
          </a:xfrm>
        </p:grpSpPr>
        <p:sp>
          <p:nvSpPr>
            <p:cNvPr id="4519" name="Google Shape;4519;p51"/>
            <p:cNvSpPr/>
            <p:nvPr/>
          </p:nvSpPr>
          <p:spPr>
            <a:xfrm>
              <a:off x="1383872" y="1175925"/>
              <a:ext cx="305913" cy="287306"/>
            </a:xfrm>
            <a:custGeom>
              <a:avLst/>
              <a:gdLst/>
              <a:ahLst/>
              <a:cxnLst/>
              <a:rect l="l" t="t" r="r" b="b"/>
              <a:pathLst>
                <a:path w="4895" h="4598" extrusionOk="0">
                  <a:moveTo>
                    <a:pt x="1" y="1"/>
                  </a:moveTo>
                  <a:lnTo>
                    <a:pt x="1" y="4597"/>
                  </a:lnTo>
                  <a:lnTo>
                    <a:pt x="1791" y="4597"/>
                  </a:lnTo>
                  <a:lnTo>
                    <a:pt x="1791" y="896"/>
                  </a:lnTo>
                  <a:cubicBezTo>
                    <a:pt x="1791" y="896"/>
                    <a:pt x="1953" y="294"/>
                    <a:pt x="2542" y="294"/>
                  </a:cubicBezTo>
                  <a:cubicBezTo>
                    <a:pt x="2569" y="294"/>
                    <a:pt x="2596" y="295"/>
                    <a:pt x="2624" y="298"/>
                  </a:cubicBezTo>
                  <a:cubicBezTo>
                    <a:pt x="3281" y="360"/>
                    <a:pt x="3281" y="896"/>
                    <a:pt x="3281" y="896"/>
                  </a:cubicBezTo>
                  <a:lnTo>
                    <a:pt x="3281" y="4597"/>
                  </a:lnTo>
                  <a:lnTo>
                    <a:pt x="4895" y="4597"/>
                  </a:lnTo>
                  <a:lnTo>
                    <a:pt x="489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1340938" y="1139621"/>
              <a:ext cx="391656" cy="36366"/>
            </a:xfrm>
            <a:custGeom>
              <a:avLst/>
              <a:gdLst/>
              <a:ahLst/>
              <a:cxnLst/>
              <a:rect l="l" t="t" r="r" b="b"/>
              <a:pathLst>
                <a:path w="6267" h="582" extrusionOk="0">
                  <a:moveTo>
                    <a:pt x="0" y="1"/>
                  </a:moveTo>
                  <a:lnTo>
                    <a:pt x="0" y="582"/>
                  </a:lnTo>
                  <a:lnTo>
                    <a:pt x="6266" y="582"/>
                  </a:lnTo>
                  <a:lnTo>
                    <a:pt x="626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1375435" y="1089758"/>
              <a:ext cx="322599" cy="49926"/>
            </a:xfrm>
            <a:custGeom>
              <a:avLst/>
              <a:gdLst/>
              <a:ahLst/>
              <a:cxnLst/>
              <a:rect l="l" t="t" r="r" b="b"/>
              <a:pathLst>
                <a:path w="5162" h="799" extrusionOk="0">
                  <a:moveTo>
                    <a:pt x="1" y="1"/>
                  </a:moveTo>
                  <a:lnTo>
                    <a:pt x="1" y="799"/>
                  </a:lnTo>
                  <a:lnTo>
                    <a:pt x="5161" y="799"/>
                  </a:lnTo>
                  <a:lnTo>
                    <a:pt x="516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1400496" y="989344"/>
              <a:ext cx="272478" cy="100476"/>
            </a:xfrm>
            <a:custGeom>
              <a:avLst/>
              <a:gdLst/>
              <a:ahLst/>
              <a:cxnLst/>
              <a:rect l="l" t="t" r="r" b="b"/>
              <a:pathLst>
                <a:path w="4360" h="1608" extrusionOk="0">
                  <a:moveTo>
                    <a:pt x="1" y="0"/>
                  </a:moveTo>
                  <a:lnTo>
                    <a:pt x="1" y="1608"/>
                  </a:lnTo>
                  <a:lnTo>
                    <a:pt x="4359" y="1608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1449367" y="955977"/>
              <a:ext cx="174799" cy="37741"/>
            </a:xfrm>
            <a:custGeom>
              <a:avLst/>
              <a:gdLst/>
              <a:ahLst/>
              <a:cxnLst/>
              <a:rect l="l" t="t" r="r" b="b"/>
              <a:pathLst>
                <a:path w="2797" h="604" extrusionOk="0">
                  <a:moveTo>
                    <a:pt x="1365" y="1"/>
                  </a:moveTo>
                  <a:cubicBezTo>
                    <a:pt x="876" y="1"/>
                    <a:pt x="386" y="179"/>
                    <a:pt x="0" y="538"/>
                  </a:cubicBezTo>
                  <a:lnTo>
                    <a:pt x="2796" y="604"/>
                  </a:lnTo>
                  <a:lnTo>
                    <a:pt x="2786" y="590"/>
                  </a:lnTo>
                  <a:cubicBezTo>
                    <a:pt x="2394" y="198"/>
                    <a:pt x="1880" y="1"/>
                    <a:pt x="13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1387559" y="1156429"/>
              <a:ext cx="297289" cy="9248"/>
            </a:xfrm>
            <a:custGeom>
              <a:avLst/>
              <a:gdLst/>
              <a:ahLst/>
              <a:cxnLst/>
              <a:rect l="l" t="t" r="r" b="b"/>
              <a:pathLst>
                <a:path w="4757" h="148" extrusionOk="0">
                  <a:moveTo>
                    <a:pt x="4213" y="1"/>
                  </a:moveTo>
                  <a:cubicBezTo>
                    <a:pt x="3979" y="1"/>
                    <a:pt x="3744" y="8"/>
                    <a:pt x="3512" y="8"/>
                  </a:cubicBezTo>
                  <a:cubicBezTo>
                    <a:pt x="3128" y="8"/>
                    <a:pt x="2734" y="12"/>
                    <a:pt x="2351" y="15"/>
                  </a:cubicBezTo>
                  <a:cubicBezTo>
                    <a:pt x="1573" y="22"/>
                    <a:pt x="795" y="36"/>
                    <a:pt x="21" y="53"/>
                  </a:cubicBezTo>
                  <a:cubicBezTo>
                    <a:pt x="1" y="57"/>
                    <a:pt x="1" y="88"/>
                    <a:pt x="21" y="91"/>
                  </a:cubicBezTo>
                  <a:cubicBezTo>
                    <a:pt x="799" y="109"/>
                    <a:pt x="1573" y="126"/>
                    <a:pt x="2351" y="133"/>
                  </a:cubicBezTo>
                  <a:cubicBezTo>
                    <a:pt x="2738" y="136"/>
                    <a:pt x="3125" y="140"/>
                    <a:pt x="3512" y="140"/>
                  </a:cubicBezTo>
                  <a:cubicBezTo>
                    <a:pt x="3744" y="140"/>
                    <a:pt x="3978" y="147"/>
                    <a:pt x="4211" y="147"/>
                  </a:cubicBezTo>
                  <a:cubicBezTo>
                    <a:pt x="4367" y="147"/>
                    <a:pt x="4522" y="144"/>
                    <a:pt x="4677" y="133"/>
                  </a:cubicBezTo>
                  <a:cubicBezTo>
                    <a:pt x="4756" y="133"/>
                    <a:pt x="4756" y="15"/>
                    <a:pt x="4677" y="15"/>
                  </a:cubicBezTo>
                  <a:cubicBezTo>
                    <a:pt x="4523" y="4"/>
                    <a:pt x="4368" y="1"/>
                    <a:pt x="42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1397309" y="1111003"/>
              <a:ext cx="292727" cy="10622"/>
            </a:xfrm>
            <a:custGeom>
              <a:avLst/>
              <a:gdLst/>
              <a:ahLst/>
              <a:cxnLst/>
              <a:rect l="l" t="t" r="r" b="b"/>
              <a:pathLst>
                <a:path w="4684" h="170" extrusionOk="0">
                  <a:moveTo>
                    <a:pt x="436" y="0"/>
                  </a:moveTo>
                  <a:cubicBezTo>
                    <a:pt x="320" y="0"/>
                    <a:pt x="203" y="6"/>
                    <a:pt x="86" y="16"/>
                  </a:cubicBezTo>
                  <a:cubicBezTo>
                    <a:pt x="0" y="27"/>
                    <a:pt x="31" y="148"/>
                    <a:pt x="104" y="155"/>
                  </a:cubicBezTo>
                  <a:cubicBezTo>
                    <a:pt x="194" y="166"/>
                    <a:pt x="284" y="169"/>
                    <a:pt x="375" y="169"/>
                  </a:cubicBezTo>
                  <a:cubicBezTo>
                    <a:pt x="479" y="169"/>
                    <a:pt x="583" y="165"/>
                    <a:pt x="688" y="165"/>
                  </a:cubicBezTo>
                  <a:lnTo>
                    <a:pt x="1227" y="158"/>
                  </a:lnTo>
                  <a:cubicBezTo>
                    <a:pt x="1607" y="155"/>
                    <a:pt x="1991" y="155"/>
                    <a:pt x="2371" y="148"/>
                  </a:cubicBezTo>
                  <a:cubicBezTo>
                    <a:pt x="3128" y="137"/>
                    <a:pt x="3885" y="124"/>
                    <a:pt x="4638" y="117"/>
                  </a:cubicBezTo>
                  <a:cubicBezTo>
                    <a:pt x="4683" y="117"/>
                    <a:pt x="4683" y="51"/>
                    <a:pt x="4638" y="51"/>
                  </a:cubicBezTo>
                  <a:lnTo>
                    <a:pt x="4642" y="51"/>
                  </a:lnTo>
                  <a:cubicBezTo>
                    <a:pt x="3878" y="48"/>
                    <a:pt x="3114" y="30"/>
                    <a:pt x="2350" y="20"/>
                  </a:cubicBezTo>
                  <a:cubicBezTo>
                    <a:pt x="1977" y="13"/>
                    <a:pt x="1604" y="13"/>
                    <a:pt x="1227" y="10"/>
                  </a:cubicBezTo>
                  <a:lnTo>
                    <a:pt x="643" y="6"/>
                  </a:lnTo>
                  <a:cubicBezTo>
                    <a:pt x="574" y="2"/>
                    <a:pt x="505" y="0"/>
                    <a:pt x="4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1410683" y="1011776"/>
              <a:ext cx="248043" cy="59673"/>
            </a:xfrm>
            <a:custGeom>
              <a:avLst/>
              <a:gdLst/>
              <a:ahLst/>
              <a:cxnLst/>
              <a:rect l="l" t="t" r="r" b="b"/>
              <a:pathLst>
                <a:path w="3969" h="955" extrusionOk="0">
                  <a:moveTo>
                    <a:pt x="3692" y="181"/>
                  </a:moveTo>
                  <a:lnTo>
                    <a:pt x="3419" y="778"/>
                  </a:lnTo>
                  <a:lnTo>
                    <a:pt x="491" y="778"/>
                  </a:lnTo>
                  <a:lnTo>
                    <a:pt x="260" y="181"/>
                  </a:lnTo>
                  <a:close/>
                  <a:moveTo>
                    <a:pt x="0" y="1"/>
                  </a:moveTo>
                  <a:lnTo>
                    <a:pt x="367" y="955"/>
                  </a:lnTo>
                  <a:lnTo>
                    <a:pt x="3533" y="955"/>
                  </a:lnTo>
                  <a:lnTo>
                    <a:pt x="396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1511737" y="971599"/>
              <a:ext cx="8062" cy="1780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67" y="1"/>
                  </a:moveTo>
                  <a:cubicBezTo>
                    <a:pt x="49" y="1"/>
                    <a:pt x="35" y="4"/>
                    <a:pt x="22" y="18"/>
                  </a:cubicBezTo>
                  <a:cubicBezTo>
                    <a:pt x="8" y="32"/>
                    <a:pt x="1" y="53"/>
                    <a:pt x="1" y="74"/>
                  </a:cubicBezTo>
                  <a:lnTo>
                    <a:pt x="1" y="129"/>
                  </a:lnTo>
                  <a:cubicBezTo>
                    <a:pt x="1" y="167"/>
                    <a:pt x="8" y="201"/>
                    <a:pt x="15" y="239"/>
                  </a:cubicBezTo>
                  <a:cubicBezTo>
                    <a:pt x="18" y="264"/>
                    <a:pt x="39" y="281"/>
                    <a:pt x="67" y="284"/>
                  </a:cubicBezTo>
                  <a:cubicBezTo>
                    <a:pt x="73" y="284"/>
                    <a:pt x="84" y="281"/>
                    <a:pt x="91" y="277"/>
                  </a:cubicBezTo>
                  <a:cubicBezTo>
                    <a:pt x="105" y="271"/>
                    <a:pt x="115" y="257"/>
                    <a:pt x="118" y="243"/>
                  </a:cubicBezTo>
                  <a:cubicBezTo>
                    <a:pt x="125" y="205"/>
                    <a:pt x="129" y="167"/>
                    <a:pt x="129" y="129"/>
                  </a:cubicBezTo>
                  <a:lnTo>
                    <a:pt x="129" y="77"/>
                  </a:lnTo>
                  <a:cubicBezTo>
                    <a:pt x="129" y="56"/>
                    <a:pt x="122" y="36"/>
                    <a:pt x="108" y="18"/>
                  </a:cubicBezTo>
                  <a:cubicBezTo>
                    <a:pt x="98" y="8"/>
                    <a:pt x="84" y="1"/>
                    <a:pt x="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1484114" y="979659"/>
              <a:ext cx="12811" cy="20433"/>
            </a:xfrm>
            <a:custGeom>
              <a:avLst/>
              <a:gdLst/>
              <a:ahLst/>
              <a:cxnLst/>
              <a:rect l="l" t="t" r="r" b="b"/>
              <a:pathLst>
                <a:path w="205" h="327" extrusionOk="0">
                  <a:moveTo>
                    <a:pt x="36" y="1"/>
                  </a:moveTo>
                  <a:cubicBezTo>
                    <a:pt x="32" y="1"/>
                    <a:pt x="28" y="1"/>
                    <a:pt x="25" y="3"/>
                  </a:cubicBezTo>
                  <a:cubicBezTo>
                    <a:pt x="7" y="10"/>
                    <a:pt x="0" y="24"/>
                    <a:pt x="4" y="41"/>
                  </a:cubicBezTo>
                  <a:lnTo>
                    <a:pt x="4" y="45"/>
                  </a:lnTo>
                  <a:lnTo>
                    <a:pt x="28" y="110"/>
                  </a:lnTo>
                  <a:cubicBezTo>
                    <a:pt x="35" y="131"/>
                    <a:pt x="42" y="152"/>
                    <a:pt x="49" y="173"/>
                  </a:cubicBezTo>
                  <a:cubicBezTo>
                    <a:pt x="59" y="193"/>
                    <a:pt x="66" y="214"/>
                    <a:pt x="73" y="238"/>
                  </a:cubicBezTo>
                  <a:cubicBezTo>
                    <a:pt x="76" y="245"/>
                    <a:pt x="80" y="256"/>
                    <a:pt x="83" y="263"/>
                  </a:cubicBezTo>
                  <a:lnTo>
                    <a:pt x="90" y="276"/>
                  </a:lnTo>
                  <a:cubicBezTo>
                    <a:pt x="94" y="283"/>
                    <a:pt x="94" y="287"/>
                    <a:pt x="97" y="294"/>
                  </a:cubicBezTo>
                  <a:cubicBezTo>
                    <a:pt x="104" y="304"/>
                    <a:pt x="115" y="311"/>
                    <a:pt x="125" y="321"/>
                  </a:cubicBezTo>
                  <a:cubicBezTo>
                    <a:pt x="134" y="325"/>
                    <a:pt x="142" y="326"/>
                    <a:pt x="151" y="326"/>
                  </a:cubicBezTo>
                  <a:cubicBezTo>
                    <a:pt x="159" y="326"/>
                    <a:pt x="168" y="325"/>
                    <a:pt x="177" y="321"/>
                  </a:cubicBezTo>
                  <a:cubicBezTo>
                    <a:pt x="194" y="311"/>
                    <a:pt x="204" y="294"/>
                    <a:pt x="204" y="273"/>
                  </a:cubicBezTo>
                  <a:cubicBezTo>
                    <a:pt x="204" y="256"/>
                    <a:pt x="197" y="238"/>
                    <a:pt x="191" y="225"/>
                  </a:cubicBezTo>
                  <a:cubicBezTo>
                    <a:pt x="187" y="218"/>
                    <a:pt x="187" y="214"/>
                    <a:pt x="184" y="207"/>
                  </a:cubicBezTo>
                  <a:cubicBezTo>
                    <a:pt x="180" y="200"/>
                    <a:pt x="177" y="197"/>
                    <a:pt x="173" y="190"/>
                  </a:cubicBezTo>
                  <a:cubicBezTo>
                    <a:pt x="166" y="180"/>
                    <a:pt x="163" y="173"/>
                    <a:pt x="156" y="162"/>
                  </a:cubicBezTo>
                  <a:lnTo>
                    <a:pt x="139" y="135"/>
                  </a:lnTo>
                  <a:cubicBezTo>
                    <a:pt x="125" y="114"/>
                    <a:pt x="115" y="97"/>
                    <a:pt x="101" y="79"/>
                  </a:cubicBezTo>
                  <a:cubicBezTo>
                    <a:pt x="90" y="59"/>
                    <a:pt x="76" y="38"/>
                    <a:pt x="63" y="17"/>
                  </a:cubicBezTo>
                  <a:cubicBezTo>
                    <a:pt x="58" y="7"/>
                    <a:pt x="47" y="1"/>
                    <a:pt x="3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1530360" y="971536"/>
              <a:ext cx="10687" cy="16933"/>
            </a:xfrm>
            <a:custGeom>
              <a:avLst/>
              <a:gdLst/>
              <a:ahLst/>
              <a:cxnLst/>
              <a:rect l="l" t="t" r="r" b="b"/>
              <a:pathLst>
                <a:path w="171" h="271" extrusionOk="0">
                  <a:moveTo>
                    <a:pt x="134" y="112"/>
                  </a:moveTo>
                  <a:cubicBezTo>
                    <a:pt x="133" y="113"/>
                    <a:pt x="132" y="114"/>
                    <a:pt x="131" y="116"/>
                  </a:cubicBezTo>
                  <a:lnTo>
                    <a:pt x="134" y="112"/>
                  </a:lnTo>
                  <a:close/>
                  <a:moveTo>
                    <a:pt x="108" y="191"/>
                  </a:moveTo>
                  <a:lnTo>
                    <a:pt x="108" y="191"/>
                  </a:lnTo>
                  <a:cubicBezTo>
                    <a:pt x="109" y="195"/>
                    <a:pt x="109" y="197"/>
                    <a:pt x="109" y="197"/>
                  </a:cubicBezTo>
                  <a:cubicBezTo>
                    <a:pt x="109" y="197"/>
                    <a:pt x="108" y="194"/>
                    <a:pt x="108" y="191"/>
                  </a:cubicBezTo>
                  <a:close/>
                  <a:moveTo>
                    <a:pt x="117" y="0"/>
                  </a:moveTo>
                  <a:cubicBezTo>
                    <a:pt x="90" y="0"/>
                    <a:pt x="66" y="14"/>
                    <a:pt x="48" y="37"/>
                  </a:cubicBezTo>
                  <a:cubicBezTo>
                    <a:pt x="38" y="47"/>
                    <a:pt x="31" y="57"/>
                    <a:pt x="24" y="71"/>
                  </a:cubicBezTo>
                  <a:cubicBezTo>
                    <a:pt x="21" y="81"/>
                    <a:pt x="14" y="95"/>
                    <a:pt x="10" y="109"/>
                  </a:cubicBezTo>
                  <a:cubicBezTo>
                    <a:pt x="0" y="154"/>
                    <a:pt x="7" y="206"/>
                    <a:pt x="31" y="247"/>
                  </a:cubicBezTo>
                  <a:cubicBezTo>
                    <a:pt x="39" y="263"/>
                    <a:pt x="55" y="271"/>
                    <a:pt x="71" y="271"/>
                  </a:cubicBezTo>
                  <a:cubicBezTo>
                    <a:pt x="76" y="271"/>
                    <a:pt x="81" y="270"/>
                    <a:pt x="86" y="268"/>
                  </a:cubicBezTo>
                  <a:cubicBezTo>
                    <a:pt x="107" y="261"/>
                    <a:pt x="121" y="237"/>
                    <a:pt x="114" y="216"/>
                  </a:cubicBezTo>
                  <a:lnTo>
                    <a:pt x="114" y="213"/>
                  </a:lnTo>
                  <a:cubicBezTo>
                    <a:pt x="111" y="206"/>
                    <a:pt x="111" y="199"/>
                    <a:pt x="108" y="190"/>
                  </a:cubicBezTo>
                  <a:lnTo>
                    <a:pt x="108" y="190"/>
                  </a:lnTo>
                  <a:cubicBezTo>
                    <a:pt x="107" y="188"/>
                    <a:pt x="107" y="186"/>
                    <a:pt x="107" y="185"/>
                  </a:cubicBezTo>
                  <a:cubicBezTo>
                    <a:pt x="107" y="182"/>
                    <a:pt x="107" y="178"/>
                    <a:pt x="107" y="175"/>
                  </a:cubicBezTo>
                  <a:lnTo>
                    <a:pt x="107" y="171"/>
                  </a:lnTo>
                  <a:cubicBezTo>
                    <a:pt x="111" y="164"/>
                    <a:pt x="107" y="164"/>
                    <a:pt x="111" y="161"/>
                  </a:cubicBezTo>
                  <a:cubicBezTo>
                    <a:pt x="114" y="151"/>
                    <a:pt x="117" y="144"/>
                    <a:pt x="121" y="134"/>
                  </a:cubicBezTo>
                  <a:lnTo>
                    <a:pt x="121" y="134"/>
                  </a:lnTo>
                  <a:cubicBezTo>
                    <a:pt x="126" y="125"/>
                    <a:pt x="131" y="115"/>
                    <a:pt x="138" y="106"/>
                  </a:cubicBezTo>
                  <a:lnTo>
                    <a:pt x="138" y="106"/>
                  </a:lnTo>
                  <a:lnTo>
                    <a:pt x="134" y="112"/>
                  </a:lnTo>
                  <a:lnTo>
                    <a:pt x="134" y="112"/>
                  </a:lnTo>
                  <a:cubicBezTo>
                    <a:pt x="138" y="107"/>
                    <a:pt x="143" y="104"/>
                    <a:pt x="145" y="99"/>
                  </a:cubicBezTo>
                  <a:lnTo>
                    <a:pt x="159" y="88"/>
                  </a:lnTo>
                  <a:cubicBezTo>
                    <a:pt x="163" y="81"/>
                    <a:pt x="166" y="75"/>
                    <a:pt x="169" y="68"/>
                  </a:cubicBezTo>
                  <a:cubicBezTo>
                    <a:pt x="169" y="66"/>
                    <a:pt x="170" y="61"/>
                    <a:pt x="170" y="56"/>
                  </a:cubicBezTo>
                  <a:lnTo>
                    <a:pt x="170" y="56"/>
                  </a:lnTo>
                  <a:cubicBezTo>
                    <a:pt x="171" y="55"/>
                    <a:pt x="171" y="54"/>
                    <a:pt x="171" y="53"/>
                  </a:cubicBezTo>
                  <a:lnTo>
                    <a:pt x="171" y="53"/>
                  </a:lnTo>
                  <a:cubicBezTo>
                    <a:pt x="171" y="52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51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43"/>
                    <a:pt x="168" y="34"/>
                    <a:pt x="166" y="26"/>
                  </a:cubicBezTo>
                  <a:cubicBezTo>
                    <a:pt x="159" y="12"/>
                    <a:pt x="149" y="5"/>
                    <a:pt x="135" y="2"/>
                  </a:cubicBezTo>
                  <a:cubicBezTo>
                    <a:pt x="129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1547109" y="970786"/>
              <a:ext cx="19998" cy="22182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240" y="0"/>
                  </a:moveTo>
                  <a:cubicBezTo>
                    <a:pt x="223" y="4"/>
                    <a:pt x="209" y="11"/>
                    <a:pt x="199" y="21"/>
                  </a:cubicBezTo>
                  <a:cubicBezTo>
                    <a:pt x="188" y="31"/>
                    <a:pt x="181" y="38"/>
                    <a:pt x="174" y="49"/>
                  </a:cubicBezTo>
                  <a:cubicBezTo>
                    <a:pt x="154" y="73"/>
                    <a:pt x="130" y="97"/>
                    <a:pt x="112" y="125"/>
                  </a:cubicBezTo>
                  <a:lnTo>
                    <a:pt x="71" y="187"/>
                  </a:lnTo>
                  <a:cubicBezTo>
                    <a:pt x="53" y="211"/>
                    <a:pt x="40" y="232"/>
                    <a:pt x="26" y="256"/>
                  </a:cubicBezTo>
                  <a:cubicBezTo>
                    <a:pt x="0" y="305"/>
                    <a:pt x="38" y="354"/>
                    <a:pt x="82" y="354"/>
                  </a:cubicBezTo>
                  <a:cubicBezTo>
                    <a:pt x="97" y="354"/>
                    <a:pt x="112" y="348"/>
                    <a:pt x="126" y="335"/>
                  </a:cubicBezTo>
                  <a:cubicBezTo>
                    <a:pt x="147" y="318"/>
                    <a:pt x="164" y="301"/>
                    <a:pt x="181" y="280"/>
                  </a:cubicBezTo>
                  <a:lnTo>
                    <a:pt x="230" y="218"/>
                  </a:lnTo>
                  <a:cubicBezTo>
                    <a:pt x="250" y="194"/>
                    <a:pt x="268" y="170"/>
                    <a:pt x="285" y="142"/>
                  </a:cubicBezTo>
                  <a:cubicBezTo>
                    <a:pt x="295" y="128"/>
                    <a:pt x="306" y="114"/>
                    <a:pt x="313" y="100"/>
                  </a:cubicBezTo>
                  <a:cubicBezTo>
                    <a:pt x="320" y="80"/>
                    <a:pt x="320" y="59"/>
                    <a:pt x="316" y="42"/>
                  </a:cubicBezTo>
                  <a:cubicBezTo>
                    <a:pt x="309" y="17"/>
                    <a:pt x="289" y="0"/>
                    <a:pt x="2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1575857" y="974285"/>
              <a:ext cx="15436" cy="17183"/>
            </a:xfrm>
            <a:custGeom>
              <a:avLst/>
              <a:gdLst/>
              <a:ahLst/>
              <a:cxnLst/>
              <a:rect l="l" t="t" r="r" b="b"/>
              <a:pathLst>
                <a:path w="247" h="275" extrusionOk="0">
                  <a:moveTo>
                    <a:pt x="19" y="214"/>
                  </a:moveTo>
                  <a:lnTo>
                    <a:pt x="19" y="221"/>
                  </a:lnTo>
                  <a:cubicBezTo>
                    <a:pt x="18" y="221"/>
                    <a:pt x="18" y="221"/>
                    <a:pt x="17" y="222"/>
                  </a:cubicBezTo>
                  <a:lnTo>
                    <a:pt x="17" y="222"/>
                  </a:lnTo>
                  <a:lnTo>
                    <a:pt x="19" y="214"/>
                  </a:lnTo>
                  <a:close/>
                  <a:moveTo>
                    <a:pt x="170" y="0"/>
                  </a:moveTo>
                  <a:cubicBezTo>
                    <a:pt x="164" y="0"/>
                    <a:pt x="157" y="1"/>
                    <a:pt x="150" y="3"/>
                  </a:cubicBezTo>
                  <a:cubicBezTo>
                    <a:pt x="133" y="6"/>
                    <a:pt x="115" y="17"/>
                    <a:pt x="105" y="31"/>
                  </a:cubicBezTo>
                  <a:lnTo>
                    <a:pt x="91" y="48"/>
                  </a:lnTo>
                  <a:cubicBezTo>
                    <a:pt x="81" y="58"/>
                    <a:pt x="74" y="69"/>
                    <a:pt x="64" y="79"/>
                  </a:cubicBezTo>
                  <a:lnTo>
                    <a:pt x="53" y="100"/>
                  </a:lnTo>
                  <a:cubicBezTo>
                    <a:pt x="43" y="114"/>
                    <a:pt x="36" y="127"/>
                    <a:pt x="26" y="141"/>
                  </a:cubicBezTo>
                  <a:cubicBezTo>
                    <a:pt x="12" y="164"/>
                    <a:pt x="9" y="188"/>
                    <a:pt x="14" y="211"/>
                  </a:cubicBezTo>
                  <a:lnTo>
                    <a:pt x="14" y="211"/>
                  </a:lnTo>
                  <a:cubicBezTo>
                    <a:pt x="13" y="217"/>
                    <a:pt x="12" y="222"/>
                    <a:pt x="13" y="228"/>
                  </a:cubicBezTo>
                  <a:lnTo>
                    <a:pt x="13" y="228"/>
                  </a:lnTo>
                  <a:cubicBezTo>
                    <a:pt x="0" y="250"/>
                    <a:pt x="21" y="275"/>
                    <a:pt x="43" y="275"/>
                  </a:cubicBezTo>
                  <a:cubicBezTo>
                    <a:pt x="50" y="275"/>
                    <a:pt x="56" y="272"/>
                    <a:pt x="63" y="267"/>
                  </a:cubicBezTo>
                  <a:lnTo>
                    <a:pt x="63" y="267"/>
                  </a:lnTo>
                  <a:cubicBezTo>
                    <a:pt x="67" y="266"/>
                    <a:pt x="71" y="265"/>
                    <a:pt x="76" y="264"/>
                  </a:cubicBezTo>
                  <a:lnTo>
                    <a:pt x="76" y="264"/>
                  </a:lnTo>
                  <a:cubicBezTo>
                    <a:pt x="77" y="264"/>
                    <a:pt x="78" y="264"/>
                    <a:pt x="79" y="264"/>
                  </a:cubicBezTo>
                  <a:cubicBezTo>
                    <a:pt x="87" y="264"/>
                    <a:pt x="95" y="262"/>
                    <a:pt x="102" y="259"/>
                  </a:cubicBezTo>
                  <a:cubicBezTo>
                    <a:pt x="108" y="255"/>
                    <a:pt x="119" y="248"/>
                    <a:pt x="129" y="241"/>
                  </a:cubicBezTo>
                  <a:cubicBezTo>
                    <a:pt x="133" y="238"/>
                    <a:pt x="140" y="234"/>
                    <a:pt x="143" y="231"/>
                  </a:cubicBezTo>
                  <a:cubicBezTo>
                    <a:pt x="153" y="221"/>
                    <a:pt x="167" y="207"/>
                    <a:pt x="174" y="196"/>
                  </a:cubicBezTo>
                  <a:cubicBezTo>
                    <a:pt x="191" y="183"/>
                    <a:pt x="202" y="165"/>
                    <a:pt x="216" y="148"/>
                  </a:cubicBezTo>
                  <a:lnTo>
                    <a:pt x="229" y="131"/>
                  </a:lnTo>
                  <a:cubicBezTo>
                    <a:pt x="229" y="127"/>
                    <a:pt x="233" y="124"/>
                    <a:pt x="233" y="124"/>
                  </a:cubicBezTo>
                  <a:cubicBezTo>
                    <a:pt x="243" y="110"/>
                    <a:pt x="247" y="93"/>
                    <a:pt x="247" y="75"/>
                  </a:cubicBezTo>
                  <a:cubicBezTo>
                    <a:pt x="247" y="34"/>
                    <a:pt x="211" y="0"/>
                    <a:pt x="1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1458179" y="1040520"/>
              <a:ext cx="3125" cy="2437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49" y="39"/>
                    <a:pt x="49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1450617" y="1041957"/>
              <a:ext cx="43059" cy="7061"/>
            </a:xfrm>
            <a:custGeom>
              <a:avLst/>
              <a:gdLst/>
              <a:ahLst/>
              <a:cxnLst/>
              <a:rect l="l" t="t" r="r" b="b"/>
              <a:pathLst>
                <a:path w="689" h="113" extrusionOk="0">
                  <a:moveTo>
                    <a:pt x="512" y="0"/>
                  </a:moveTo>
                  <a:cubicBezTo>
                    <a:pt x="499" y="0"/>
                    <a:pt x="485" y="1"/>
                    <a:pt x="471" y="2"/>
                  </a:cubicBezTo>
                  <a:lnTo>
                    <a:pt x="326" y="5"/>
                  </a:lnTo>
                  <a:cubicBezTo>
                    <a:pt x="277" y="5"/>
                    <a:pt x="229" y="9"/>
                    <a:pt x="180" y="12"/>
                  </a:cubicBezTo>
                  <a:cubicBezTo>
                    <a:pt x="132" y="19"/>
                    <a:pt x="77" y="33"/>
                    <a:pt x="28" y="36"/>
                  </a:cubicBezTo>
                  <a:cubicBezTo>
                    <a:pt x="1" y="36"/>
                    <a:pt x="1" y="74"/>
                    <a:pt x="28" y="74"/>
                  </a:cubicBezTo>
                  <a:cubicBezTo>
                    <a:pt x="80" y="78"/>
                    <a:pt x="129" y="92"/>
                    <a:pt x="180" y="98"/>
                  </a:cubicBezTo>
                  <a:cubicBezTo>
                    <a:pt x="232" y="102"/>
                    <a:pt x="277" y="105"/>
                    <a:pt x="326" y="105"/>
                  </a:cubicBezTo>
                  <a:lnTo>
                    <a:pt x="471" y="112"/>
                  </a:lnTo>
                  <a:cubicBezTo>
                    <a:pt x="523" y="112"/>
                    <a:pt x="574" y="109"/>
                    <a:pt x="623" y="105"/>
                  </a:cubicBezTo>
                  <a:cubicBezTo>
                    <a:pt x="687" y="102"/>
                    <a:pt x="689" y="9"/>
                    <a:pt x="626" y="9"/>
                  </a:cubicBezTo>
                  <a:cubicBezTo>
                    <a:pt x="625" y="9"/>
                    <a:pt x="624" y="9"/>
                    <a:pt x="623" y="9"/>
                  </a:cubicBezTo>
                  <a:cubicBezTo>
                    <a:pt x="587" y="4"/>
                    <a:pt x="550" y="0"/>
                    <a:pt x="5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1565733" y="1037020"/>
              <a:ext cx="49184" cy="9185"/>
            </a:xfrm>
            <a:custGeom>
              <a:avLst/>
              <a:gdLst/>
              <a:ahLst/>
              <a:cxnLst/>
              <a:rect l="l" t="t" r="r" b="b"/>
              <a:pathLst>
                <a:path w="787" h="147" extrusionOk="0">
                  <a:moveTo>
                    <a:pt x="698" y="1"/>
                  </a:moveTo>
                  <a:cubicBezTo>
                    <a:pt x="696" y="1"/>
                    <a:pt x="694" y="1"/>
                    <a:pt x="692" y="1"/>
                  </a:cubicBezTo>
                  <a:cubicBezTo>
                    <a:pt x="582" y="8"/>
                    <a:pt x="471" y="8"/>
                    <a:pt x="364" y="18"/>
                  </a:cubicBezTo>
                  <a:cubicBezTo>
                    <a:pt x="253" y="29"/>
                    <a:pt x="143" y="43"/>
                    <a:pt x="35" y="50"/>
                  </a:cubicBezTo>
                  <a:cubicBezTo>
                    <a:pt x="1" y="50"/>
                    <a:pt x="1" y="98"/>
                    <a:pt x="35" y="98"/>
                  </a:cubicBezTo>
                  <a:cubicBezTo>
                    <a:pt x="146" y="108"/>
                    <a:pt x="253" y="119"/>
                    <a:pt x="364" y="129"/>
                  </a:cubicBezTo>
                  <a:cubicBezTo>
                    <a:pt x="471" y="139"/>
                    <a:pt x="582" y="143"/>
                    <a:pt x="692" y="146"/>
                  </a:cubicBezTo>
                  <a:cubicBezTo>
                    <a:pt x="694" y="147"/>
                    <a:pt x="696" y="147"/>
                    <a:pt x="698" y="147"/>
                  </a:cubicBezTo>
                  <a:cubicBezTo>
                    <a:pt x="784" y="147"/>
                    <a:pt x="787" y="1"/>
                    <a:pt x="6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1512612" y="1024211"/>
              <a:ext cx="36122" cy="31742"/>
            </a:xfrm>
            <a:custGeom>
              <a:avLst/>
              <a:gdLst/>
              <a:ahLst/>
              <a:cxnLst/>
              <a:rect l="l" t="t" r="r" b="b"/>
              <a:pathLst>
                <a:path w="578" h="508" extrusionOk="0">
                  <a:moveTo>
                    <a:pt x="181" y="1"/>
                  </a:moveTo>
                  <a:cubicBezTo>
                    <a:pt x="138" y="1"/>
                    <a:pt x="94" y="18"/>
                    <a:pt x="59" y="47"/>
                  </a:cubicBezTo>
                  <a:cubicBezTo>
                    <a:pt x="46" y="61"/>
                    <a:pt x="32" y="75"/>
                    <a:pt x="21" y="92"/>
                  </a:cubicBezTo>
                  <a:cubicBezTo>
                    <a:pt x="14" y="103"/>
                    <a:pt x="11" y="116"/>
                    <a:pt x="4" y="127"/>
                  </a:cubicBezTo>
                  <a:cubicBezTo>
                    <a:pt x="1" y="151"/>
                    <a:pt x="1" y="172"/>
                    <a:pt x="4" y="196"/>
                  </a:cubicBezTo>
                  <a:cubicBezTo>
                    <a:pt x="8" y="211"/>
                    <a:pt x="13" y="227"/>
                    <a:pt x="18" y="244"/>
                  </a:cubicBezTo>
                  <a:lnTo>
                    <a:pt x="18" y="244"/>
                  </a:lnTo>
                  <a:cubicBezTo>
                    <a:pt x="9" y="286"/>
                    <a:pt x="15" y="331"/>
                    <a:pt x="39" y="372"/>
                  </a:cubicBezTo>
                  <a:cubicBezTo>
                    <a:pt x="72" y="439"/>
                    <a:pt x="146" y="487"/>
                    <a:pt x="221" y="487"/>
                  </a:cubicBezTo>
                  <a:cubicBezTo>
                    <a:pt x="233" y="487"/>
                    <a:pt x="244" y="486"/>
                    <a:pt x="255" y="484"/>
                  </a:cubicBezTo>
                  <a:lnTo>
                    <a:pt x="255" y="484"/>
                  </a:lnTo>
                  <a:cubicBezTo>
                    <a:pt x="269" y="489"/>
                    <a:pt x="283" y="493"/>
                    <a:pt x="298" y="497"/>
                  </a:cubicBezTo>
                  <a:cubicBezTo>
                    <a:pt x="326" y="504"/>
                    <a:pt x="355" y="508"/>
                    <a:pt x="384" y="508"/>
                  </a:cubicBezTo>
                  <a:cubicBezTo>
                    <a:pt x="423" y="508"/>
                    <a:pt x="461" y="501"/>
                    <a:pt x="498" y="490"/>
                  </a:cubicBezTo>
                  <a:cubicBezTo>
                    <a:pt x="523" y="483"/>
                    <a:pt x="547" y="465"/>
                    <a:pt x="561" y="445"/>
                  </a:cubicBezTo>
                  <a:cubicBezTo>
                    <a:pt x="574" y="420"/>
                    <a:pt x="578" y="393"/>
                    <a:pt x="571" y="369"/>
                  </a:cubicBezTo>
                  <a:cubicBezTo>
                    <a:pt x="554" y="262"/>
                    <a:pt x="495" y="168"/>
                    <a:pt x="408" y="109"/>
                  </a:cubicBezTo>
                  <a:cubicBezTo>
                    <a:pt x="376" y="88"/>
                    <a:pt x="340" y="74"/>
                    <a:pt x="303" y="68"/>
                  </a:cubicBezTo>
                  <a:lnTo>
                    <a:pt x="303" y="68"/>
                  </a:lnTo>
                  <a:cubicBezTo>
                    <a:pt x="274" y="21"/>
                    <a:pt x="228" y="1"/>
                    <a:pt x="18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1408058" y="1227475"/>
              <a:ext cx="6374" cy="211199"/>
            </a:xfrm>
            <a:custGeom>
              <a:avLst/>
              <a:gdLst/>
              <a:ahLst/>
              <a:cxnLst/>
              <a:rect l="l" t="t" r="r" b="b"/>
              <a:pathLst>
                <a:path w="102" h="3380" extrusionOk="0">
                  <a:moveTo>
                    <a:pt x="52" y="1"/>
                  </a:moveTo>
                  <a:cubicBezTo>
                    <a:pt x="47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5" y="1681"/>
                  </a:cubicBezTo>
                  <a:lnTo>
                    <a:pt x="18" y="2507"/>
                  </a:lnTo>
                  <a:cubicBezTo>
                    <a:pt x="18" y="2787"/>
                    <a:pt x="1" y="3071"/>
                    <a:pt x="22" y="3354"/>
                  </a:cubicBezTo>
                  <a:cubicBezTo>
                    <a:pt x="23" y="3371"/>
                    <a:pt x="37" y="3380"/>
                    <a:pt x="51" y="3380"/>
                  </a:cubicBezTo>
                  <a:cubicBezTo>
                    <a:pt x="66" y="3380"/>
                    <a:pt x="80" y="3371"/>
                    <a:pt x="84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3" y="3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1410308" y="1431801"/>
              <a:ext cx="59308" cy="12747"/>
            </a:xfrm>
            <a:custGeom>
              <a:avLst/>
              <a:gdLst/>
              <a:ahLst/>
              <a:cxnLst/>
              <a:rect l="l" t="t" r="r" b="b"/>
              <a:pathLst>
                <a:path w="949" h="204" extrusionOk="0">
                  <a:moveTo>
                    <a:pt x="404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11" y="177"/>
                    <a:pt x="836" y="202"/>
                  </a:cubicBezTo>
                  <a:cubicBezTo>
                    <a:pt x="841" y="203"/>
                    <a:pt x="847" y="203"/>
                    <a:pt x="852" y="203"/>
                  </a:cubicBezTo>
                  <a:cubicBezTo>
                    <a:pt x="923" y="203"/>
                    <a:pt x="948" y="96"/>
                    <a:pt x="874" y="67"/>
                  </a:cubicBezTo>
                  <a:cubicBezTo>
                    <a:pt x="739" y="29"/>
                    <a:pt x="604" y="8"/>
                    <a:pt x="469" y="1"/>
                  </a:cubicBezTo>
                  <a:cubicBezTo>
                    <a:pt x="448" y="1"/>
                    <a:pt x="426" y="0"/>
                    <a:pt x="40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1457554" y="1227475"/>
              <a:ext cx="11687" cy="211574"/>
            </a:xfrm>
            <a:custGeom>
              <a:avLst/>
              <a:gdLst/>
              <a:ahLst/>
              <a:cxnLst/>
              <a:rect l="l" t="t" r="r" b="b"/>
              <a:pathLst>
                <a:path w="187" h="3386" extrusionOk="0">
                  <a:moveTo>
                    <a:pt x="94" y="1"/>
                  </a:moveTo>
                  <a:cubicBezTo>
                    <a:pt x="59" y="1"/>
                    <a:pt x="25" y="24"/>
                    <a:pt x="25" y="71"/>
                  </a:cubicBezTo>
                  <a:cubicBezTo>
                    <a:pt x="0" y="617"/>
                    <a:pt x="11" y="1163"/>
                    <a:pt x="14" y="1712"/>
                  </a:cubicBezTo>
                  <a:cubicBezTo>
                    <a:pt x="14" y="2258"/>
                    <a:pt x="28" y="2804"/>
                    <a:pt x="56" y="3354"/>
                  </a:cubicBezTo>
                  <a:cubicBezTo>
                    <a:pt x="57" y="3375"/>
                    <a:pt x="75" y="3385"/>
                    <a:pt x="92" y="3385"/>
                  </a:cubicBezTo>
                  <a:cubicBezTo>
                    <a:pt x="109" y="3385"/>
                    <a:pt x="126" y="3375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7" y="2262"/>
                    <a:pt x="177" y="1712"/>
                  </a:cubicBezTo>
                  <a:cubicBezTo>
                    <a:pt x="177" y="1163"/>
                    <a:pt x="187" y="617"/>
                    <a:pt x="163" y="71"/>
                  </a:cubicBezTo>
                  <a:cubicBezTo>
                    <a:pt x="163" y="24"/>
                    <a:pt x="128" y="1"/>
                    <a:pt x="9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1413495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4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1403121" y="1228787"/>
              <a:ext cx="62932" cy="6186"/>
            </a:xfrm>
            <a:custGeom>
              <a:avLst/>
              <a:gdLst/>
              <a:ahLst/>
              <a:cxnLst/>
              <a:rect l="l" t="t" r="r" b="b"/>
              <a:pathLst>
                <a:path w="1007" h="99" extrusionOk="0">
                  <a:moveTo>
                    <a:pt x="534" y="1"/>
                  </a:moveTo>
                  <a:cubicBezTo>
                    <a:pt x="516" y="1"/>
                    <a:pt x="498" y="1"/>
                    <a:pt x="481" y="1"/>
                  </a:cubicBezTo>
                  <a:cubicBezTo>
                    <a:pt x="398" y="5"/>
                    <a:pt x="318" y="5"/>
                    <a:pt x="235" y="12"/>
                  </a:cubicBezTo>
                  <a:cubicBezTo>
                    <a:pt x="159" y="15"/>
                    <a:pt x="83" y="25"/>
                    <a:pt x="11" y="43"/>
                  </a:cubicBezTo>
                  <a:cubicBezTo>
                    <a:pt x="0" y="43"/>
                    <a:pt x="0" y="53"/>
                    <a:pt x="11" y="57"/>
                  </a:cubicBezTo>
                  <a:cubicBezTo>
                    <a:pt x="83" y="74"/>
                    <a:pt x="159" y="84"/>
                    <a:pt x="235" y="88"/>
                  </a:cubicBezTo>
                  <a:cubicBezTo>
                    <a:pt x="318" y="95"/>
                    <a:pt x="398" y="95"/>
                    <a:pt x="481" y="98"/>
                  </a:cubicBezTo>
                  <a:cubicBezTo>
                    <a:pt x="498" y="98"/>
                    <a:pt x="515" y="99"/>
                    <a:pt x="533" y="99"/>
                  </a:cubicBezTo>
                  <a:cubicBezTo>
                    <a:pt x="676" y="99"/>
                    <a:pt x="823" y="87"/>
                    <a:pt x="968" y="81"/>
                  </a:cubicBezTo>
                  <a:cubicBezTo>
                    <a:pt x="1006" y="77"/>
                    <a:pt x="1006" y="22"/>
                    <a:pt x="968" y="19"/>
                  </a:cubicBezTo>
                  <a:cubicBezTo>
                    <a:pt x="823" y="12"/>
                    <a:pt x="678" y="1"/>
                    <a:pt x="5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1417369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92" y="1"/>
                  </a:moveTo>
                  <a:cubicBezTo>
                    <a:pt x="1" y="1"/>
                    <a:pt x="1" y="319"/>
                    <a:pt x="189" y="319"/>
                  </a:cubicBezTo>
                  <a:cubicBezTo>
                    <a:pt x="193" y="319"/>
                    <a:pt x="197" y="319"/>
                    <a:pt x="201" y="319"/>
                  </a:cubicBezTo>
                  <a:cubicBezTo>
                    <a:pt x="232" y="319"/>
                    <a:pt x="267" y="312"/>
                    <a:pt x="298" y="302"/>
                  </a:cubicBezTo>
                  <a:cubicBezTo>
                    <a:pt x="436" y="250"/>
                    <a:pt x="443" y="74"/>
                    <a:pt x="301" y="18"/>
                  </a:cubicBezTo>
                  <a:cubicBezTo>
                    <a:pt x="270" y="8"/>
                    <a:pt x="236" y="1"/>
                    <a:pt x="204" y="1"/>
                  </a:cubicBezTo>
                  <a:cubicBezTo>
                    <a:pt x="200" y="1"/>
                    <a:pt x="196" y="1"/>
                    <a:pt x="1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1416057" y="1316953"/>
              <a:ext cx="27060" cy="21995"/>
            </a:xfrm>
            <a:custGeom>
              <a:avLst/>
              <a:gdLst/>
              <a:ahLst/>
              <a:cxnLst/>
              <a:rect l="l" t="t" r="r" b="b"/>
              <a:pathLst>
                <a:path w="433" h="352" extrusionOk="0">
                  <a:moveTo>
                    <a:pt x="262" y="1"/>
                  </a:moveTo>
                  <a:cubicBezTo>
                    <a:pt x="226" y="1"/>
                    <a:pt x="189" y="15"/>
                    <a:pt x="160" y="42"/>
                  </a:cubicBezTo>
                  <a:cubicBezTo>
                    <a:pt x="146" y="52"/>
                    <a:pt x="132" y="63"/>
                    <a:pt x="118" y="76"/>
                  </a:cubicBezTo>
                  <a:cubicBezTo>
                    <a:pt x="0" y="184"/>
                    <a:pt x="113" y="352"/>
                    <a:pt x="233" y="352"/>
                  </a:cubicBezTo>
                  <a:cubicBezTo>
                    <a:pt x="267" y="352"/>
                    <a:pt x="302" y="338"/>
                    <a:pt x="333" y="305"/>
                  </a:cubicBezTo>
                  <a:cubicBezTo>
                    <a:pt x="353" y="280"/>
                    <a:pt x="377" y="253"/>
                    <a:pt x="395" y="229"/>
                  </a:cubicBezTo>
                  <a:cubicBezTo>
                    <a:pt x="433" y="163"/>
                    <a:pt x="419" y="80"/>
                    <a:pt x="357" y="35"/>
                  </a:cubicBezTo>
                  <a:cubicBezTo>
                    <a:pt x="329" y="12"/>
                    <a:pt x="296" y="1"/>
                    <a:pt x="26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1419932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cubicBezTo>
                    <a:pt x="74" y="256"/>
                    <a:pt x="77" y="259"/>
                    <a:pt x="77" y="266"/>
                  </a:cubicBez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1411995" y="1207230"/>
              <a:ext cx="52558" cy="12185"/>
            </a:xfrm>
            <a:custGeom>
              <a:avLst/>
              <a:gdLst/>
              <a:ahLst/>
              <a:cxnLst/>
              <a:rect l="l" t="t" r="r" b="b"/>
              <a:pathLst>
                <a:path w="841" h="195" extrusionOk="0">
                  <a:moveTo>
                    <a:pt x="715" y="0"/>
                  </a:moveTo>
                  <a:cubicBezTo>
                    <a:pt x="712" y="0"/>
                    <a:pt x="708" y="0"/>
                    <a:pt x="705" y="1"/>
                  </a:cubicBezTo>
                  <a:cubicBezTo>
                    <a:pt x="595" y="4"/>
                    <a:pt x="484" y="8"/>
                    <a:pt x="373" y="14"/>
                  </a:cubicBezTo>
                  <a:cubicBezTo>
                    <a:pt x="315" y="21"/>
                    <a:pt x="259" y="28"/>
                    <a:pt x="201" y="35"/>
                  </a:cubicBezTo>
                  <a:cubicBezTo>
                    <a:pt x="173" y="39"/>
                    <a:pt x="152" y="49"/>
                    <a:pt x="125" y="53"/>
                  </a:cubicBezTo>
                  <a:cubicBezTo>
                    <a:pt x="100" y="59"/>
                    <a:pt x="69" y="63"/>
                    <a:pt x="38" y="66"/>
                  </a:cubicBezTo>
                  <a:cubicBezTo>
                    <a:pt x="0" y="70"/>
                    <a:pt x="14" y="125"/>
                    <a:pt x="48" y="129"/>
                  </a:cubicBezTo>
                  <a:cubicBezTo>
                    <a:pt x="104" y="135"/>
                    <a:pt x="156" y="149"/>
                    <a:pt x="211" y="160"/>
                  </a:cubicBezTo>
                  <a:cubicBezTo>
                    <a:pt x="266" y="167"/>
                    <a:pt x="322" y="173"/>
                    <a:pt x="377" y="177"/>
                  </a:cubicBezTo>
                  <a:cubicBezTo>
                    <a:pt x="484" y="184"/>
                    <a:pt x="595" y="191"/>
                    <a:pt x="705" y="194"/>
                  </a:cubicBezTo>
                  <a:cubicBezTo>
                    <a:pt x="708" y="194"/>
                    <a:pt x="712" y="195"/>
                    <a:pt x="715" y="195"/>
                  </a:cubicBezTo>
                  <a:cubicBezTo>
                    <a:pt x="840" y="195"/>
                    <a:pt x="840" y="0"/>
                    <a:pt x="71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1622541" y="1227475"/>
              <a:ext cx="6374" cy="211387"/>
            </a:xfrm>
            <a:custGeom>
              <a:avLst/>
              <a:gdLst/>
              <a:ahLst/>
              <a:cxnLst/>
              <a:rect l="l" t="t" r="r" b="b"/>
              <a:pathLst>
                <a:path w="102" h="3383" extrusionOk="0">
                  <a:moveTo>
                    <a:pt x="51" y="1"/>
                  </a:moveTo>
                  <a:cubicBezTo>
                    <a:pt x="46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2" y="1681"/>
                  </a:cubicBezTo>
                  <a:lnTo>
                    <a:pt x="15" y="2507"/>
                  </a:lnTo>
                  <a:cubicBezTo>
                    <a:pt x="15" y="2787"/>
                    <a:pt x="1" y="3071"/>
                    <a:pt x="22" y="3354"/>
                  </a:cubicBezTo>
                  <a:cubicBezTo>
                    <a:pt x="22" y="3373"/>
                    <a:pt x="36" y="3383"/>
                    <a:pt x="51" y="3383"/>
                  </a:cubicBezTo>
                  <a:cubicBezTo>
                    <a:pt x="66" y="3383"/>
                    <a:pt x="80" y="3373"/>
                    <a:pt x="80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1" y="3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1624790" y="1431801"/>
              <a:ext cx="59558" cy="12809"/>
            </a:xfrm>
            <a:custGeom>
              <a:avLst/>
              <a:gdLst/>
              <a:ahLst/>
              <a:cxnLst/>
              <a:rect l="l" t="t" r="r" b="b"/>
              <a:pathLst>
                <a:path w="953" h="205" extrusionOk="0">
                  <a:moveTo>
                    <a:pt x="402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08" y="177"/>
                    <a:pt x="832" y="202"/>
                  </a:cubicBezTo>
                  <a:cubicBezTo>
                    <a:pt x="840" y="204"/>
                    <a:pt x="847" y="204"/>
                    <a:pt x="854" y="204"/>
                  </a:cubicBezTo>
                  <a:cubicBezTo>
                    <a:pt x="930" y="204"/>
                    <a:pt x="953" y="89"/>
                    <a:pt x="870" y="67"/>
                  </a:cubicBezTo>
                  <a:cubicBezTo>
                    <a:pt x="739" y="29"/>
                    <a:pt x="604" y="8"/>
                    <a:pt x="466" y="1"/>
                  </a:cubicBezTo>
                  <a:cubicBezTo>
                    <a:pt x="445" y="1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1672037" y="1227475"/>
              <a:ext cx="11687" cy="211887"/>
            </a:xfrm>
            <a:custGeom>
              <a:avLst/>
              <a:gdLst/>
              <a:ahLst/>
              <a:cxnLst/>
              <a:rect l="l" t="t" r="r" b="b"/>
              <a:pathLst>
                <a:path w="187" h="3391" extrusionOk="0">
                  <a:moveTo>
                    <a:pt x="92" y="1"/>
                  </a:moveTo>
                  <a:cubicBezTo>
                    <a:pt x="57" y="1"/>
                    <a:pt x="23" y="24"/>
                    <a:pt x="25" y="71"/>
                  </a:cubicBezTo>
                  <a:cubicBezTo>
                    <a:pt x="0" y="617"/>
                    <a:pt x="7" y="1163"/>
                    <a:pt x="11" y="1712"/>
                  </a:cubicBezTo>
                  <a:cubicBezTo>
                    <a:pt x="14" y="2258"/>
                    <a:pt x="25" y="2804"/>
                    <a:pt x="56" y="3354"/>
                  </a:cubicBezTo>
                  <a:cubicBezTo>
                    <a:pt x="56" y="3378"/>
                    <a:pt x="74" y="3390"/>
                    <a:pt x="92" y="3390"/>
                  </a:cubicBezTo>
                  <a:cubicBezTo>
                    <a:pt x="110" y="3390"/>
                    <a:pt x="128" y="3378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3" y="2262"/>
                    <a:pt x="173" y="1712"/>
                  </a:cubicBezTo>
                  <a:cubicBezTo>
                    <a:pt x="173" y="1163"/>
                    <a:pt x="187" y="617"/>
                    <a:pt x="163" y="71"/>
                  </a:cubicBezTo>
                  <a:cubicBezTo>
                    <a:pt x="163" y="24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1627978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1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1617603" y="1228787"/>
              <a:ext cx="62682" cy="6186"/>
            </a:xfrm>
            <a:custGeom>
              <a:avLst/>
              <a:gdLst/>
              <a:ahLst/>
              <a:cxnLst/>
              <a:rect l="l" t="t" r="r" b="b"/>
              <a:pathLst>
                <a:path w="1003" h="99" extrusionOk="0">
                  <a:moveTo>
                    <a:pt x="530" y="1"/>
                  </a:moveTo>
                  <a:cubicBezTo>
                    <a:pt x="513" y="1"/>
                    <a:pt x="495" y="1"/>
                    <a:pt x="477" y="1"/>
                  </a:cubicBezTo>
                  <a:cubicBezTo>
                    <a:pt x="398" y="5"/>
                    <a:pt x="318" y="5"/>
                    <a:pt x="239" y="8"/>
                  </a:cubicBezTo>
                  <a:cubicBezTo>
                    <a:pt x="201" y="12"/>
                    <a:pt x="163" y="15"/>
                    <a:pt x="125" y="19"/>
                  </a:cubicBezTo>
                  <a:cubicBezTo>
                    <a:pt x="87" y="22"/>
                    <a:pt x="49" y="36"/>
                    <a:pt x="7" y="43"/>
                  </a:cubicBezTo>
                  <a:cubicBezTo>
                    <a:pt x="0" y="43"/>
                    <a:pt x="0" y="53"/>
                    <a:pt x="7" y="57"/>
                  </a:cubicBezTo>
                  <a:lnTo>
                    <a:pt x="11" y="57"/>
                  </a:lnTo>
                  <a:cubicBezTo>
                    <a:pt x="45" y="63"/>
                    <a:pt x="83" y="74"/>
                    <a:pt x="121" y="81"/>
                  </a:cubicBezTo>
                  <a:cubicBezTo>
                    <a:pt x="159" y="84"/>
                    <a:pt x="201" y="88"/>
                    <a:pt x="239" y="91"/>
                  </a:cubicBezTo>
                  <a:cubicBezTo>
                    <a:pt x="318" y="95"/>
                    <a:pt x="398" y="95"/>
                    <a:pt x="477" y="98"/>
                  </a:cubicBezTo>
                  <a:cubicBezTo>
                    <a:pt x="495" y="98"/>
                    <a:pt x="513" y="99"/>
                    <a:pt x="530" y="99"/>
                  </a:cubicBezTo>
                  <a:cubicBezTo>
                    <a:pt x="676" y="99"/>
                    <a:pt x="823" y="87"/>
                    <a:pt x="965" y="81"/>
                  </a:cubicBezTo>
                  <a:cubicBezTo>
                    <a:pt x="1003" y="77"/>
                    <a:pt x="1003" y="22"/>
                    <a:pt x="965" y="19"/>
                  </a:cubicBezTo>
                  <a:cubicBezTo>
                    <a:pt x="823" y="12"/>
                    <a:pt x="676" y="1"/>
                    <a:pt x="53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1631852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89" y="1"/>
                  </a:moveTo>
                  <a:cubicBezTo>
                    <a:pt x="1" y="1"/>
                    <a:pt x="1" y="319"/>
                    <a:pt x="186" y="319"/>
                  </a:cubicBezTo>
                  <a:cubicBezTo>
                    <a:pt x="190" y="319"/>
                    <a:pt x="194" y="319"/>
                    <a:pt x="197" y="319"/>
                  </a:cubicBezTo>
                  <a:cubicBezTo>
                    <a:pt x="232" y="319"/>
                    <a:pt x="263" y="312"/>
                    <a:pt x="298" y="302"/>
                  </a:cubicBezTo>
                  <a:cubicBezTo>
                    <a:pt x="432" y="250"/>
                    <a:pt x="443" y="74"/>
                    <a:pt x="301" y="18"/>
                  </a:cubicBezTo>
                  <a:cubicBezTo>
                    <a:pt x="270" y="8"/>
                    <a:pt x="235" y="1"/>
                    <a:pt x="201" y="1"/>
                  </a:cubicBezTo>
                  <a:cubicBezTo>
                    <a:pt x="197" y="1"/>
                    <a:pt x="193" y="1"/>
                    <a:pt x="1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1630290" y="1316953"/>
              <a:ext cx="27123" cy="21995"/>
            </a:xfrm>
            <a:custGeom>
              <a:avLst/>
              <a:gdLst/>
              <a:ahLst/>
              <a:cxnLst/>
              <a:rect l="l" t="t" r="r" b="b"/>
              <a:pathLst>
                <a:path w="434" h="352" extrusionOk="0">
                  <a:moveTo>
                    <a:pt x="265" y="1"/>
                  </a:moveTo>
                  <a:cubicBezTo>
                    <a:pt x="227" y="1"/>
                    <a:pt x="189" y="15"/>
                    <a:pt x="160" y="42"/>
                  </a:cubicBezTo>
                  <a:cubicBezTo>
                    <a:pt x="146" y="52"/>
                    <a:pt x="133" y="63"/>
                    <a:pt x="119" y="76"/>
                  </a:cubicBezTo>
                  <a:cubicBezTo>
                    <a:pt x="1" y="184"/>
                    <a:pt x="116" y="352"/>
                    <a:pt x="235" y="352"/>
                  </a:cubicBezTo>
                  <a:cubicBezTo>
                    <a:pt x="269" y="352"/>
                    <a:pt x="304" y="338"/>
                    <a:pt x="333" y="305"/>
                  </a:cubicBezTo>
                  <a:cubicBezTo>
                    <a:pt x="357" y="280"/>
                    <a:pt x="378" y="253"/>
                    <a:pt x="395" y="229"/>
                  </a:cubicBezTo>
                  <a:cubicBezTo>
                    <a:pt x="433" y="163"/>
                    <a:pt x="419" y="80"/>
                    <a:pt x="361" y="35"/>
                  </a:cubicBezTo>
                  <a:cubicBezTo>
                    <a:pt x="333" y="12"/>
                    <a:pt x="299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1634415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lnTo>
                    <a:pt x="77" y="266"/>
                  </a:ln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1626665" y="1207230"/>
              <a:ext cx="51496" cy="12185"/>
            </a:xfrm>
            <a:custGeom>
              <a:avLst/>
              <a:gdLst/>
              <a:ahLst/>
              <a:cxnLst/>
              <a:rect l="l" t="t" r="r" b="b"/>
              <a:pathLst>
                <a:path w="824" h="195" extrusionOk="0">
                  <a:moveTo>
                    <a:pt x="702" y="1"/>
                  </a:moveTo>
                  <a:lnTo>
                    <a:pt x="702" y="1"/>
                  </a:lnTo>
                  <a:cubicBezTo>
                    <a:pt x="592" y="4"/>
                    <a:pt x="481" y="8"/>
                    <a:pt x="367" y="14"/>
                  </a:cubicBezTo>
                  <a:cubicBezTo>
                    <a:pt x="312" y="21"/>
                    <a:pt x="253" y="28"/>
                    <a:pt x="198" y="35"/>
                  </a:cubicBezTo>
                  <a:cubicBezTo>
                    <a:pt x="173" y="39"/>
                    <a:pt x="149" y="49"/>
                    <a:pt x="125" y="53"/>
                  </a:cubicBezTo>
                  <a:cubicBezTo>
                    <a:pt x="101" y="59"/>
                    <a:pt x="66" y="63"/>
                    <a:pt x="39" y="66"/>
                  </a:cubicBezTo>
                  <a:cubicBezTo>
                    <a:pt x="1" y="70"/>
                    <a:pt x="11" y="125"/>
                    <a:pt x="45" y="129"/>
                  </a:cubicBezTo>
                  <a:cubicBezTo>
                    <a:pt x="101" y="135"/>
                    <a:pt x="153" y="149"/>
                    <a:pt x="208" y="160"/>
                  </a:cubicBezTo>
                  <a:cubicBezTo>
                    <a:pt x="263" y="167"/>
                    <a:pt x="318" y="173"/>
                    <a:pt x="374" y="177"/>
                  </a:cubicBezTo>
                  <a:cubicBezTo>
                    <a:pt x="481" y="184"/>
                    <a:pt x="592" y="191"/>
                    <a:pt x="699" y="194"/>
                  </a:cubicBezTo>
                  <a:cubicBezTo>
                    <a:pt x="820" y="187"/>
                    <a:pt x="823" y="8"/>
                    <a:pt x="70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54" name="Google Shape;4554;p51"/>
          <p:cNvSpPr/>
          <p:nvPr/>
        </p:nvSpPr>
        <p:spPr>
          <a:xfrm>
            <a:off x="4335440" y="4137892"/>
            <a:ext cx="255312" cy="261437"/>
          </a:xfrm>
          <a:custGeom>
            <a:avLst/>
            <a:gdLst/>
            <a:ahLst/>
            <a:cxnLst/>
            <a:rect l="l" t="t" r="r" b="b"/>
            <a:pathLst>
              <a:path w="1532" h="1569" extrusionOk="0">
                <a:moveTo>
                  <a:pt x="800" y="0"/>
                </a:moveTo>
                <a:cubicBezTo>
                  <a:pt x="788" y="0"/>
                  <a:pt x="776" y="1"/>
                  <a:pt x="765" y="4"/>
                </a:cubicBezTo>
                <a:cubicBezTo>
                  <a:pt x="647" y="38"/>
                  <a:pt x="623" y="187"/>
                  <a:pt x="623" y="308"/>
                </a:cubicBezTo>
                <a:lnTo>
                  <a:pt x="623" y="660"/>
                </a:lnTo>
                <a:cubicBezTo>
                  <a:pt x="509" y="550"/>
                  <a:pt x="360" y="481"/>
                  <a:pt x="198" y="463"/>
                </a:cubicBezTo>
                <a:cubicBezTo>
                  <a:pt x="187" y="462"/>
                  <a:pt x="176" y="462"/>
                  <a:pt x="164" y="462"/>
                </a:cubicBezTo>
                <a:cubicBezTo>
                  <a:pt x="101" y="462"/>
                  <a:pt x="35" y="480"/>
                  <a:pt x="11" y="536"/>
                </a:cubicBezTo>
                <a:cubicBezTo>
                  <a:pt x="1" y="567"/>
                  <a:pt x="1" y="602"/>
                  <a:pt x="8" y="633"/>
                </a:cubicBezTo>
                <a:cubicBezTo>
                  <a:pt x="53" y="826"/>
                  <a:pt x="208" y="978"/>
                  <a:pt x="409" y="1009"/>
                </a:cubicBezTo>
                <a:cubicBezTo>
                  <a:pt x="329" y="1065"/>
                  <a:pt x="267" y="1137"/>
                  <a:pt x="215" y="1217"/>
                </a:cubicBezTo>
                <a:cubicBezTo>
                  <a:pt x="174" y="1300"/>
                  <a:pt x="167" y="1410"/>
                  <a:pt x="225" y="1483"/>
                </a:cubicBezTo>
                <a:cubicBezTo>
                  <a:pt x="264" y="1529"/>
                  <a:pt x="322" y="1549"/>
                  <a:pt x="382" y="1549"/>
                </a:cubicBezTo>
                <a:cubicBezTo>
                  <a:pt x="449" y="1549"/>
                  <a:pt x="518" y="1523"/>
                  <a:pt x="568" y="1479"/>
                </a:cubicBezTo>
                <a:cubicBezTo>
                  <a:pt x="661" y="1393"/>
                  <a:pt x="709" y="1269"/>
                  <a:pt x="747" y="1148"/>
                </a:cubicBezTo>
                <a:cubicBezTo>
                  <a:pt x="806" y="1265"/>
                  <a:pt x="875" y="1379"/>
                  <a:pt x="955" y="1486"/>
                </a:cubicBezTo>
                <a:cubicBezTo>
                  <a:pt x="984" y="1526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6"/>
                </a:cubicBezTo>
                <a:cubicBezTo>
                  <a:pt x="1145" y="1528"/>
                  <a:pt x="1159" y="1483"/>
                  <a:pt x="1152" y="1445"/>
                </a:cubicBezTo>
                <a:cubicBezTo>
                  <a:pt x="1141" y="1303"/>
                  <a:pt x="1089" y="1168"/>
                  <a:pt x="1003" y="1058"/>
                </a:cubicBezTo>
                <a:lnTo>
                  <a:pt x="997" y="1051"/>
                </a:lnTo>
                <a:lnTo>
                  <a:pt x="997" y="1051"/>
                </a:lnTo>
                <a:cubicBezTo>
                  <a:pt x="1033" y="1087"/>
                  <a:pt x="1079" y="1106"/>
                  <a:pt x="1129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5" y="1092"/>
                  <a:pt x="1300" y="1065"/>
                  <a:pt x="1359" y="1023"/>
                </a:cubicBezTo>
                <a:cubicBezTo>
                  <a:pt x="1414" y="989"/>
                  <a:pt x="1476" y="947"/>
                  <a:pt x="1497" y="885"/>
                </a:cubicBezTo>
                <a:cubicBezTo>
                  <a:pt x="1532" y="774"/>
                  <a:pt x="1421" y="660"/>
                  <a:pt x="1307" y="647"/>
                </a:cubicBezTo>
                <a:cubicBezTo>
                  <a:pt x="1295" y="645"/>
                  <a:pt x="1282" y="644"/>
                  <a:pt x="1270" y="644"/>
                </a:cubicBezTo>
                <a:cubicBezTo>
                  <a:pt x="1171" y="644"/>
                  <a:pt x="1071" y="690"/>
                  <a:pt x="979" y="736"/>
                </a:cubicBezTo>
                <a:cubicBezTo>
                  <a:pt x="1031" y="584"/>
                  <a:pt x="1044" y="425"/>
                  <a:pt x="1020" y="266"/>
                </a:cubicBezTo>
                <a:cubicBezTo>
                  <a:pt x="1013" y="197"/>
                  <a:pt x="986" y="132"/>
                  <a:pt x="948" y="73"/>
                </a:cubicBezTo>
                <a:cubicBezTo>
                  <a:pt x="910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5" name="Google Shape;4555;p51"/>
          <p:cNvSpPr/>
          <p:nvPr/>
        </p:nvSpPr>
        <p:spPr>
          <a:xfrm>
            <a:off x="4442099" y="4268530"/>
            <a:ext cx="35829" cy="30493"/>
          </a:xfrm>
          <a:custGeom>
            <a:avLst/>
            <a:gdLst/>
            <a:ahLst/>
            <a:cxnLst/>
            <a:rect l="l" t="t" r="r" b="b"/>
            <a:pathLst>
              <a:path w="215" h="183" extrusionOk="0">
                <a:moveTo>
                  <a:pt x="121" y="1"/>
                </a:moveTo>
                <a:cubicBezTo>
                  <a:pt x="38" y="1"/>
                  <a:pt x="0" y="98"/>
                  <a:pt x="55" y="156"/>
                </a:cubicBezTo>
                <a:cubicBezTo>
                  <a:pt x="74" y="174"/>
                  <a:pt x="98" y="182"/>
                  <a:pt x="121" y="182"/>
                </a:cubicBezTo>
                <a:cubicBezTo>
                  <a:pt x="168" y="182"/>
                  <a:pt x="214" y="147"/>
                  <a:pt x="214" y="91"/>
                </a:cubicBezTo>
                <a:cubicBezTo>
                  <a:pt x="214" y="39"/>
                  <a:pt x="173" y="1"/>
                  <a:pt x="121" y="1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6" name="Google Shape;4556;p51"/>
          <p:cNvSpPr/>
          <p:nvPr/>
        </p:nvSpPr>
        <p:spPr>
          <a:xfrm>
            <a:off x="2734737" y="7271139"/>
            <a:ext cx="255480" cy="260939"/>
          </a:xfrm>
          <a:custGeom>
            <a:avLst/>
            <a:gdLst/>
            <a:ahLst/>
            <a:cxnLst/>
            <a:rect l="l" t="t" r="r" b="b"/>
            <a:pathLst>
              <a:path w="1533" h="1566" extrusionOk="0">
                <a:moveTo>
                  <a:pt x="803" y="1"/>
                </a:moveTo>
                <a:cubicBezTo>
                  <a:pt x="790" y="1"/>
                  <a:pt x="777" y="2"/>
                  <a:pt x="765" y="5"/>
                </a:cubicBezTo>
                <a:cubicBezTo>
                  <a:pt x="647" y="36"/>
                  <a:pt x="627" y="188"/>
                  <a:pt x="627" y="305"/>
                </a:cubicBezTo>
                <a:lnTo>
                  <a:pt x="627" y="658"/>
                </a:lnTo>
                <a:cubicBezTo>
                  <a:pt x="509" y="547"/>
                  <a:pt x="357" y="478"/>
                  <a:pt x="198" y="461"/>
                </a:cubicBezTo>
                <a:cubicBezTo>
                  <a:pt x="187" y="460"/>
                  <a:pt x="176" y="459"/>
                  <a:pt x="165" y="459"/>
                </a:cubicBezTo>
                <a:cubicBezTo>
                  <a:pt x="101" y="459"/>
                  <a:pt x="35" y="478"/>
                  <a:pt x="11" y="534"/>
                </a:cubicBezTo>
                <a:cubicBezTo>
                  <a:pt x="1" y="565"/>
                  <a:pt x="1" y="599"/>
                  <a:pt x="8" y="630"/>
                </a:cubicBezTo>
                <a:cubicBezTo>
                  <a:pt x="53" y="824"/>
                  <a:pt x="208" y="976"/>
                  <a:pt x="409" y="1007"/>
                </a:cubicBezTo>
                <a:cubicBezTo>
                  <a:pt x="329" y="1066"/>
                  <a:pt x="267" y="1135"/>
                  <a:pt x="215" y="1214"/>
                </a:cubicBezTo>
                <a:cubicBezTo>
                  <a:pt x="174" y="1297"/>
                  <a:pt x="167" y="1408"/>
                  <a:pt x="226" y="1480"/>
                </a:cubicBezTo>
                <a:cubicBezTo>
                  <a:pt x="265" y="1526"/>
                  <a:pt x="322" y="1546"/>
                  <a:pt x="382" y="1546"/>
                </a:cubicBezTo>
                <a:cubicBezTo>
                  <a:pt x="449" y="1546"/>
                  <a:pt x="518" y="1521"/>
                  <a:pt x="568" y="1477"/>
                </a:cubicBezTo>
                <a:cubicBezTo>
                  <a:pt x="661" y="1394"/>
                  <a:pt x="709" y="1266"/>
                  <a:pt x="748" y="1145"/>
                </a:cubicBezTo>
                <a:cubicBezTo>
                  <a:pt x="806" y="1263"/>
                  <a:pt x="875" y="1377"/>
                  <a:pt x="955" y="1484"/>
                </a:cubicBezTo>
                <a:cubicBezTo>
                  <a:pt x="984" y="1524"/>
                  <a:pt x="1032" y="1566"/>
                  <a:pt x="1077" y="1566"/>
                </a:cubicBezTo>
                <a:cubicBezTo>
                  <a:pt x="1091" y="1566"/>
                  <a:pt x="1105" y="1562"/>
                  <a:pt x="1117" y="1553"/>
                </a:cubicBezTo>
                <a:cubicBezTo>
                  <a:pt x="1145" y="1525"/>
                  <a:pt x="1159" y="1484"/>
                  <a:pt x="1152" y="1442"/>
                </a:cubicBezTo>
                <a:cubicBezTo>
                  <a:pt x="1138" y="1301"/>
                  <a:pt x="1086" y="1166"/>
                  <a:pt x="1000" y="1055"/>
                </a:cubicBezTo>
                <a:lnTo>
                  <a:pt x="986" y="1040"/>
                </a:lnTo>
                <a:lnTo>
                  <a:pt x="986" y="1040"/>
                </a:lnTo>
                <a:cubicBezTo>
                  <a:pt x="1025" y="1082"/>
                  <a:pt x="1078" y="1106"/>
                  <a:pt x="1136" y="1106"/>
                </a:cubicBezTo>
                <a:cubicBezTo>
                  <a:pt x="1146" y="1106"/>
                  <a:pt x="1156" y="1105"/>
                  <a:pt x="1166" y="1104"/>
                </a:cubicBezTo>
                <a:cubicBezTo>
                  <a:pt x="1235" y="1090"/>
                  <a:pt x="1301" y="1062"/>
                  <a:pt x="1359" y="1024"/>
                </a:cubicBezTo>
                <a:cubicBezTo>
                  <a:pt x="1415" y="990"/>
                  <a:pt x="1477" y="948"/>
                  <a:pt x="1498" y="883"/>
                </a:cubicBezTo>
                <a:cubicBezTo>
                  <a:pt x="1532" y="775"/>
                  <a:pt x="1421" y="661"/>
                  <a:pt x="1307" y="648"/>
                </a:cubicBezTo>
                <a:cubicBezTo>
                  <a:pt x="1295" y="646"/>
                  <a:pt x="1283" y="645"/>
                  <a:pt x="1270" y="645"/>
                </a:cubicBezTo>
                <a:cubicBezTo>
                  <a:pt x="1172" y="645"/>
                  <a:pt x="1071" y="691"/>
                  <a:pt x="979" y="737"/>
                </a:cubicBezTo>
                <a:cubicBezTo>
                  <a:pt x="1031" y="585"/>
                  <a:pt x="1045" y="423"/>
                  <a:pt x="1021" y="267"/>
                </a:cubicBezTo>
                <a:cubicBezTo>
                  <a:pt x="1014" y="195"/>
                  <a:pt x="989" y="129"/>
                  <a:pt x="948" y="74"/>
                </a:cubicBezTo>
                <a:cubicBezTo>
                  <a:pt x="911" y="26"/>
                  <a:pt x="858" y="1"/>
                  <a:pt x="80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7" name="Google Shape;4557;p51"/>
          <p:cNvSpPr/>
          <p:nvPr/>
        </p:nvSpPr>
        <p:spPr>
          <a:xfrm>
            <a:off x="2841395" y="7401444"/>
            <a:ext cx="35829" cy="30659"/>
          </a:xfrm>
          <a:custGeom>
            <a:avLst/>
            <a:gdLst/>
            <a:ahLst/>
            <a:cxnLst/>
            <a:rect l="l" t="t" r="r" b="b"/>
            <a:pathLst>
              <a:path w="215" h="184" extrusionOk="0">
                <a:moveTo>
                  <a:pt x="121" y="0"/>
                </a:moveTo>
                <a:cubicBezTo>
                  <a:pt x="38" y="0"/>
                  <a:pt x="0" y="97"/>
                  <a:pt x="56" y="156"/>
                </a:cubicBezTo>
                <a:cubicBezTo>
                  <a:pt x="75" y="175"/>
                  <a:pt x="98" y="183"/>
                  <a:pt x="121" y="183"/>
                </a:cubicBezTo>
                <a:cubicBezTo>
                  <a:pt x="169" y="183"/>
                  <a:pt x="215" y="146"/>
                  <a:pt x="215" y="90"/>
                </a:cubicBezTo>
                <a:cubicBezTo>
                  <a:pt x="211" y="42"/>
                  <a:pt x="173" y="0"/>
                  <a:pt x="121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8" name="Google Shape;4558;p51"/>
          <p:cNvSpPr/>
          <p:nvPr/>
        </p:nvSpPr>
        <p:spPr>
          <a:xfrm>
            <a:off x="4883229" y="3699664"/>
            <a:ext cx="255312" cy="261269"/>
          </a:xfrm>
          <a:custGeom>
            <a:avLst/>
            <a:gdLst/>
            <a:ahLst/>
            <a:cxnLst/>
            <a:rect l="l" t="t" r="r" b="b"/>
            <a:pathLst>
              <a:path w="1532" h="1568" extrusionOk="0">
                <a:moveTo>
                  <a:pt x="800" y="0"/>
                </a:moveTo>
                <a:cubicBezTo>
                  <a:pt x="788" y="0"/>
                  <a:pt x="776" y="1"/>
                  <a:pt x="764" y="4"/>
                </a:cubicBezTo>
                <a:cubicBezTo>
                  <a:pt x="650" y="35"/>
                  <a:pt x="626" y="187"/>
                  <a:pt x="626" y="308"/>
                </a:cubicBezTo>
                <a:lnTo>
                  <a:pt x="626" y="660"/>
                </a:lnTo>
                <a:cubicBezTo>
                  <a:pt x="509" y="546"/>
                  <a:pt x="360" y="477"/>
                  <a:pt x="198" y="463"/>
                </a:cubicBezTo>
                <a:cubicBezTo>
                  <a:pt x="187" y="462"/>
                  <a:pt x="176" y="462"/>
                  <a:pt x="165" y="462"/>
                </a:cubicBezTo>
                <a:cubicBezTo>
                  <a:pt x="103" y="462"/>
                  <a:pt x="34" y="480"/>
                  <a:pt x="11" y="536"/>
                </a:cubicBezTo>
                <a:cubicBezTo>
                  <a:pt x="1" y="567"/>
                  <a:pt x="1" y="598"/>
                  <a:pt x="7" y="629"/>
                </a:cubicBezTo>
                <a:cubicBezTo>
                  <a:pt x="52" y="826"/>
                  <a:pt x="211" y="975"/>
                  <a:pt x="408" y="1009"/>
                </a:cubicBezTo>
                <a:cubicBezTo>
                  <a:pt x="332" y="1065"/>
                  <a:pt x="267" y="1134"/>
                  <a:pt x="218" y="1213"/>
                </a:cubicBezTo>
                <a:cubicBezTo>
                  <a:pt x="173" y="1300"/>
                  <a:pt x="166" y="1407"/>
                  <a:pt x="225" y="1479"/>
                </a:cubicBezTo>
                <a:cubicBezTo>
                  <a:pt x="264" y="1526"/>
                  <a:pt x="321" y="1547"/>
                  <a:pt x="380" y="1547"/>
                </a:cubicBezTo>
                <a:cubicBezTo>
                  <a:pt x="447" y="1547"/>
                  <a:pt x="518" y="1520"/>
                  <a:pt x="567" y="1476"/>
                </a:cubicBezTo>
                <a:cubicBezTo>
                  <a:pt x="664" y="1393"/>
                  <a:pt x="709" y="1269"/>
                  <a:pt x="751" y="1148"/>
                </a:cubicBezTo>
                <a:cubicBezTo>
                  <a:pt x="806" y="1265"/>
                  <a:pt x="875" y="1379"/>
                  <a:pt x="954" y="1483"/>
                </a:cubicBezTo>
                <a:cubicBezTo>
                  <a:pt x="984" y="1525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5"/>
                </a:cubicBezTo>
                <a:cubicBezTo>
                  <a:pt x="1148" y="1524"/>
                  <a:pt x="1158" y="1483"/>
                  <a:pt x="1151" y="1441"/>
                </a:cubicBezTo>
                <a:cubicBezTo>
                  <a:pt x="1141" y="1301"/>
                  <a:pt x="1090" y="1170"/>
                  <a:pt x="1004" y="1060"/>
                </a:cubicBezTo>
                <a:lnTo>
                  <a:pt x="1004" y="1060"/>
                </a:lnTo>
                <a:cubicBezTo>
                  <a:pt x="1040" y="1089"/>
                  <a:pt x="1084" y="1106"/>
                  <a:pt x="1130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4" y="1092"/>
                  <a:pt x="1300" y="1065"/>
                  <a:pt x="1359" y="1023"/>
                </a:cubicBezTo>
                <a:cubicBezTo>
                  <a:pt x="1418" y="989"/>
                  <a:pt x="1476" y="947"/>
                  <a:pt x="1497" y="885"/>
                </a:cubicBezTo>
                <a:cubicBezTo>
                  <a:pt x="1532" y="778"/>
                  <a:pt x="1421" y="660"/>
                  <a:pt x="1310" y="646"/>
                </a:cubicBezTo>
                <a:cubicBezTo>
                  <a:pt x="1298" y="645"/>
                  <a:pt x="1285" y="644"/>
                  <a:pt x="1272" y="644"/>
                </a:cubicBezTo>
                <a:cubicBezTo>
                  <a:pt x="1171" y="644"/>
                  <a:pt x="1071" y="690"/>
                  <a:pt x="982" y="736"/>
                </a:cubicBezTo>
                <a:cubicBezTo>
                  <a:pt x="1030" y="584"/>
                  <a:pt x="1044" y="425"/>
                  <a:pt x="1020" y="266"/>
                </a:cubicBezTo>
                <a:cubicBezTo>
                  <a:pt x="1013" y="197"/>
                  <a:pt x="989" y="131"/>
                  <a:pt x="948" y="73"/>
                </a:cubicBezTo>
                <a:cubicBezTo>
                  <a:pt x="913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9" name="Google Shape;4559;p51"/>
          <p:cNvSpPr/>
          <p:nvPr/>
        </p:nvSpPr>
        <p:spPr>
          <a:xfrm>
            <a:off x="4989724" y="3829800"/>
            <a:ext cx="35997" cy="30827"/>
          </a:xfrm>
          <a:custGeom>
            <a:avLst/>
            <a:gdLst/>
            <a:ahLst/>
            <a:cxnLst/>
            <a:rect l="l" t="t" r="r" b="b"/>
            <a:pathLst>
              <a:path w="216" h="185" extrusionOk="0">
                <a:moveTo>
                  <a:pt x="122" y="0"/>
                </a:moveTo>
                <a:cubicBezTo>
                  <a:pt x="42" y="0"/>
                  <a:pt x="1" y="100"/>
                  <a:pt x="60" y="159"/>
                </a:cubicBezTo>
                <a:cubicBezTo>
                  <a:pt x="77" y="177"/>
                  <a:pt x="99" y="184"/>
                  <a:pt x="121" y="184"/>
                </a:cubicBezTo>
                <a:cubicBezTo>
                  <a:pt x="168" y="184"/>
                  <a:pt x="215" y="148"/>
                  <a:pt x="215" y="94"/>
                </a:cubicBezTo>
                <a:cubicBezTo>
                  <a:pt x="215" y="42"/>
                  <a:pt x="174" y="0"/>
                  <a:pt x="122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60" name="Google Shape;4560;p51"/>
          <p:cNvGrpSpPr/>
          <p:nvPr/>
        </p:nvGrpSpPr>
        <p:grpSpPr>
          <a:xfrm>
            <a:off x="10199639" y="4234536"/>
            <a:ext cx="798936" cy="653344"/>
            <a:chOff x="3824864" y="1587951"/>
            <a:chExt cx="299601" cy="245004"/>
          </a:xfrm>
        </p:grpSpPr>
        <p:sp>
          <p:nvSpPr>
            <p:cNvPr id="4561" name="Google Shape;4561;p51"/>
            <p:cNvSpPr/>
            <p:nvPr/>
          </p:nvSpPr>
          <p:spPr>
            <a:xfrm>
              <a:off x="3920169" y="1624379"/>
              <a:ext cx="61245" cy="136405"/>
            </a:xfrm>
            <a:custGeom>
              <a:avLst/>
              <a:gdLst/>
              <a:ahLst/>
              <a:cxnLst/>
              <a:rect l="l" t="t" r="r" b="b"/>
              <a:pathLst>
                <a:path w="980" h="2183" extrusionOk="0">
                  <a:moveTo>
                    <a:pt x="212" y="0"/>
                  </a:moveTo>
                  <a:cubicBezTo>
                    <a:pt x="115" y="0"/>
                    <a:pt x="47" y="135"/>
                    <a:pt x="41" y="244"/>
                  </a:cubicBezTo>
                  <a:cubicBezTo>
                    <a:pt x="0" y="943"/>
                    <a:pt x="737" y="1446"/>
                    <a:pt x="906" y="2124"/>
                  </a:cubicBezTo>
                  <a:lnTo>
                    <a:pt x="906" y="2124"/>
                  </a:lnTo>
                  <a:cubicBezTo>
                    <a:pt x="979" y="1404"/>
                    <a:pt x="779" y="677"/>
                    <a:pt x="348" y="95"/>
                  </a:cubicBezTo>
                  <a:cubicBezTo>
                    <a:pt x="324" y="54"/>
                    <a:pt x="290" y="23"/>
                    <a:pt x="245" y="5"/>
                  </a:cubicBezTo>
                  <a:cubicBezTo>
                    <a:pt x="233" y="2"/>
                    <a:pt x="223" y="0"/>
                    <a:pt x="212" y="0"/>
                  </a:cubicBezTo>
                  <a:close/>
                  <a:moveTo>
                    <a:pt x="906" y="2124"/>
                  </a:moveTo>
                  <a:cubicBezTo>
                    <a:pt x="905" y="2126"/>
                    <a:pt x="905" y="2129"/>
                    <a:pt x="905" y="2131"/>
                  </a:cubicBezTo>
                  <a:lnTo>
                    <a:pt x="919" y="2183"/>
                  </a:lnTo>
                  <a:cubicBezTo>
                    <a:pt x="915" y="2163"/>
                    <a:pt x="910" y="2143"/>
                    <a:pt x="906" y="212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3918982" y="1621380"/>
              <a:ext cx="64682" cy="141466"/>
            </a:xfrm>
            <a:custGeom>
              <a:avLst/>
              <a:gdLst/>
              <a:ahLst/>
              <a:cxnLst/>
              <a:rect l="l" t="t" r="r" b="b"/>
              <a:pathLst>
                <a:path w="1035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37"/>
                    <a:pt x="578" y="582"/>
                  </a:cubicBezTo>
                  <a:cubicBezTo>
                    <a:pt x="658" y="734"/>
                    <a:pt x="720" y="890"/>
                    <a:pt x="768" y="1052"/>
                  </a:cubicBezTo>
                  <a:cubicBezTo>
                    <a:pt x="853" y="1342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5"/>
                    <a:pt x="413" y="1218"/>
                    <a:pt x="229" y="828"/>
                  </a:cubicBezTo>
                  <a:cubicBezTo>
                    <a:pt x="167" y="703"/>
                    <a:pt x="129" y="572"/>
                    <a:pt x="115" y="437"/>
                  </a:cubicBezTo>
                  <a:cubicBezTo>
                    <a:pt x="107" y="349"/>
                    <a:pt x="132" y="105"/>
                    <a:pt x="229" y="105"/>
                  </a:cubicBezTo>
                  <a:close/>
                  <a:moveTo>
                    <a:pt x="237" y="1"/>
                  </a:moveTo>
                  <a:cubicBezTo>
                    <a:pt x="181" y="1"/>
                    <a:pt x="124" y="27"/>
                    <a:pt x="87" y="78"/>
                  </a:cubicBezTo>
                  <a:cubicBezTo>
                    <a:pt x="1" y="185"/>
                    <a:pt x="1" y="330"/>
                    <a:pt x="18" y="461"/>
                  </a:cubicBezTo>
                  <a:cubicBezTo>
                    <a:pt x="53" y="762"/>
                    <a:pt x="215" y="1028"/>
                    <a:pt x="385" y="1273"/>
                  </a:cubicBezTo>
                  <a:cubicBezTo>
                    <a:pt x="568" y="1547"/>
                    <a:pt x="777" y="1815"/>
                    <a:pt x="877" y="2130"/>
                  </a:cubicBezTo>
                  <a:lnTo>
                    <a:pt x="877" y="2130"/>
                  </a:lnTo>
                  <a:cubicBezTo>
                    <a:pt x="876" y="2148"/>
                    <a:pt x="874" y="2165"/>
                    <a:pt x="872" y="2182"/>
                  </a:cubicBezTo>
                  <a:cubicBezTo>
                    <a:pt x="869" y="2208"/>
                    <a:pt x="885" y="2223"/>
                    <a:pt x="904" y="2228"/>
                  </a:cubicBezTo>
                  <a:lnTo>
                    <a:pt x="904" y="2228"/>
                  </a:lnTo>
                  <a:cubicBezTo>
                    <a:pt x="905" y="2232"/>
                    <a:pt x="906" y="2235"/>
                    <a:pt x="906" y="2238"/>
                  </a:cubicBezTo>
                  <a:cubicBezTo>
                    <a:pt x="909" y="2256"/>
                    <a:pt x="922" y="2264"/>
                    <a:pt x="937" y="2264"/>
                  </a:cubicBezTo>
                  <a:cubicBezTo>
                    <a:pt x="957" y="2264"/>
                    <a:pt x="980" y="2247"/>
                    <a:pt x="976" y="2220"/>
                  </a:cubicBezTo>
                  <a:lnTo>
                    <a:pt x="976" y="2220"/>
                  </a:lnTo>
                  <a:lnTo>
                    <a:pt x="972" y="2224"/>
                  </a:lnTo>
                  <a:cubicBezTo>
                    <a:pt x="971" y="2218"/>
                    <a:pt x="970" y="2211"/>
                    <a:pt x="968" y="2205"/>
                  </a:cubicBezTo>
                  <a:lnTo>
                    <a:pt x="968" y="2205"/>
                  </a:lnTo>
                  <a:cubicBezTo>
                    <a:pt x="972" y="2199"/>
                    <a:pt x="975" y="2191"/>
                    <a:pt x="976" y="2182"/>
                  </a:cubicBezTo>
                  <a:cubicBezTo>
                    <a:pt x="1034" y="1612"/>
                    <a:pt x="931" y="1042"/>
                    <a:pt x="671" y="530"/>
                  </a:cubicBezTo>
                  <a:cubicBezTo>
                    <a:pt x="592" y="371"/>
                    <a:pt x="499" y="188"/>
                    <a:pt x="374" y="64"/>
                  </a:cubicBezTo>
                  <a:cubicBezTo>
                    <a:pt x="338" y="21"/>
                    <a:pt x="288" y="1"/>
                    <a:pt x="23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3978165" y="1591200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101"/>
                    <a:pt x="744" y="312"/>
                    <a:pt x="651" y="516"/>
                  </a:cubicBezTo>
                  <a:cubicBezTo>
                    <a:pt x="362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3" y="1620"/>
                    <a:pt x="886" y="1148"/>
                  </a:cubicBezTo>
                  <a:cubicBezTo>
                    <a:pt x="1052" y="789"/>
                    <a:pt x="1193" y="377"/>
                    <a:pt x="1065" y="1"/>
                  </a:cubicBezTo>
                  <a:close/>
                  <a:moveTo>
                    <a:pt x="81" y="2485"/>
                  </a:move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3973415" y="1587951"/>
              <a:ext cx="83868" cy="171959"/>
            </a:xfrm>
            <a:custGeom>
              <a:avLst/>
              <a:gdLst/>
              <a:ahLst/>
              <a:cxnLst/>
              <a:rect l="l" t="t" r="r" b="b"/>
              <a:pathLst>
                <a:path w="1342" h="2752" extrusionOk="0">
                  <a:moveTo>
                    <a:pt x="1109" y="135"/>
                  </a:moveTo>
                  <a:cubicBezTo>
                    <a:pt x="1218" y="587"/>
                    <a:pt x="986" y="1051"/>
                    <a:pt x="779" y="1446"/>
                  </a:cubicBezTo>
                  <a:cubicBezTo>
                    <a:pt x="614" y="1761"/>
                    <a:pt x="430" y="2064"/>
                    <a:pt x="225" y="2353"/>
                  </a:cubicBezTo>
                  <a:lnTo>
                    <a:pt x="225" y="2353"/>
                  </a:lnTo>
                  <a:cubicBezTo>
                    <a:pt x="289" y="1988"/>
                    <a:pt x="379" y="1629"/>
                    <a:pt x="499" y="1276"/>
                  </a:cubicBezTo>
                  <a:cubicBezTo>
                    <a:pt x="578" y="1045"/>
                    <a:pt x="668" y="817"/>
                    <a:pt x="772" y="595"/>
                  </a:cubicBezTo>
                  <a:cubicBezTo>
                    <a:pt x="852" y="421"/>
                    <a:pt x="947" y="244"/>
                    <a:pt x="1109" y="135"/>
                  </a:cubicBezTo>
                  <a:close/>
                  <a:moveTo>
                    <a:pt x="1140" y="1"/>
                  </a:moveTo>
                  <a:cubicBezTo>
                    <a:pt x="1131" y="1"/>
                    <a:pt x="1122" y="3"/>
                    <a:pt x="1114" y="8"/>
                  </a:cubicBezTo>
                  <a:cubicBezTo>
                    <a:pt x="927" y="105"/>
                    <a:pt x="810" y="281"/>
                    <a:pt x="716" y="464"/>
                  </a:cubicBezTo>
                  <a:cubicBezTo>
                    <a:pt x="606" y="692"/>
                    <a:pt x="509" y="931"/>
                    <a:pt x="429" y="1169"/>
                  </a:cubicBezTo>
                  <a:cubicBezTo>
                    <a:pt x="281" y="1598"/>
                    <a:pt x="179" y="2043"/>
                    <a:pt x="125" y="2492"/>
                  </a:cubicBezTo>
                  <a:lnTo>
                    <a:pt x="125" y="2492"/>
                  </a:lnTo>
                  <a:cubicBezTo>
                    <a:pt x="94" y="2533"/>
                    <a:pt x="63" y="2573"/>
                    <a:pt x="32" y="2614"/>
                  </a:cubicBezTo>
                  <a:cubicBezTo>
                    <a:pt x="0" y="2653"/>
                    <a:pt x="38" y="2692"/>
                    <a:pt x="77" y="2692"/>
                  </a:cubicBezTo>
                  <a:cubicBezTo>
                    <a:pt x="86" y="2692"/>
                    <a:pt x="95" y="2690"/>
                    <a:pt x="104" y="2685"/>
                  </a:cubicBezTo>
                  <a:lnTo>
                    <a:pt x="104" y="2685"/>
                  </a:lnTo>
                  <a:cubicBezTo>
                    <a:pt x="103" y="2696"/>
                    <a:pt x="102" y="2707"/>
                    <a:pt x="101" y="2717"/>
                  </a:cubicBezTo>
                  <a:cubicBezTo>
                    <a:pt x="99" y="2740"/>
                    <a:pt x="115" y="2751"/>
                    <a:pt x="132" y="2751"/>
                  </a:cubicBezTo>
                  <a:cubicBezTo>
                    <a:pt x="149" y="2751"/>
                    <a:pt x="167" y="2740"/>
                    <a:pt x="170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71" y="2207"/>
                    <a:pt x="716" y="1810"/>
                    <a:pt x="927" y="1390"/>
                  </a:cubicBezTo>
                  <a:cubicBezTo>
                    <a:pt x="1131" y="979"/>
                    <a:pt x="1342" y="505"/>
                    <a:pt x="1193" y="39"/>
                  </a:cubicBezTo>
                  <a:cubicBezTo>
                    <a:pt x="1186" y="16"/>
                    <a:pt x="1164" y="1"/>
                    <a:pt x="11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3973040" y="1656122"/>
              <a:ext cx="133489" cy="107287"/>
            </a:xfrm>
            <a:custGeom>
              <a:avLst/>
              <a:gdLst/>
              <a:ahLst/>
              <a:cxnLst/>
              <a:rect l="l" t="t" r="r" b="b"/>
              <a:pathLst>
                <a:path w="2136" h="1717" extrusionOk="0">
                  <a:moveTo>
                    <a:pt x="2024" y="1"/>
                  </a:moveTo>
                  <a:cubicBezTo>
                    <a:pt x="1592" y="1"/>
                    <a:pt x="1222" y="359"/>
                    <a:pt x="926" y="690"/>
                  </a:cubicBezTo>
                  <a:lnTo>
                    <a:pt x="238" y="1453"/>
                  </a:lnTo>
                  <a:lnTo>
                    <a:pt x="238" y="1453"/>
                  </a:lnTo>
                  <a:cubicBezTo>
                    <a:pt x="878" y="974"/>
                    <a:pt x="1640" y="637"/>
                    <a:pt x="2136" y="9"/>
                  </a:cubicBezTo>
                  <a:cubicBezTo>
                    <a:pt x="2098" y="4"/>
                    <a:pt x="2061" y="1"/>
                    <a:pt x="2024" y="1"/>
                  </a:cubicBezTo>
                  <a:close/>
                  <a:moveTo>
                    <a:pt x="238" y="1453"/>
                  </a:moveTo>
                  <a:lnTo>
                    <a:pt x="238" y="1453"/>
                  </a:lnTo>
                  <a:cubicBezTo>
                    <a:pt x="173" y="1501"/>
                    <a:pt x="110" y="1551"/>
                    <a:pt x="48" y="1602"/>
                  </a:cubicBezTo>
                  <a:lnTo>
                    <a:pt x="0" y="1716"/>
                  </a:lnTo>
                  <a:lnTo>
                    <a:pt x="0" y="1716"/>
                  </a:lnTo>
                  <a:lnTo>
                    <a:pt x="238" y="145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1"/>
            <p:cNvSpPr/>
            <p:nvPr/>
          </p:nvSpPr>
          <p:spPr>
            <a:xfrm>
              <a:off x="3970478" y="1652748"/>
              <a:ext cx="140614" cy="112348"/>
            </a:xfrm>
            <a:custGeom>
              <a:avLst/>
              <a:gdLst/>
              <a:ahLst/>
              <a:cxnLst/>
              <a:rect l="l" t="t" r="r" b="b"/>
              <a:pathLst>
                <a:path w="2250" h="1798" extrusionOk="0">
                  <a:moveTo>
                    <a:pt x="2056" y="116"/>
                  </a:moveTo>
                  <a:lnTo>
                    <a:pt x="2056" y="116"/>
                  </a:lnTo>
                  <a:cubicBezTo>
                    <a:pt x="1660" y="567"/>
                    <a:pt x="1134" y="865"/>
                    <a:pt x="632" y="1193"/>
                  </a:cubicBezTo>
                  <a:lnTo>
                    <a:pt x="632" y="1193"/>
                  </a:lnTo>
                  <a:cubicBezTo>
                    <a:pt x="786" y="1023"/>
                    <a:pt x="939" y="851"/>
                    <a:pt x="1095" y="685"/>
                  </a:cubicBezTo>
                  <a:cubicBezTo>
                    <a:pt x="1350" y="415"/>
                    <a:pt x="1668" y="124"/>
                    <a:pt x="2056" y="116"/>
                  </a:cubicBezTo>
                  <a:close/>
                  <a:moveTo>
                    <a:pt x="2069" y="1"/>
                  </a:moveTo>
                  <a:cubicBezTo>
                    <a:pt x="1674" y="1"/>
                    <a:pt x="1341" y="271"/>
                    <a:pt x="1078" y="543"/>
                  </a:cubicBezTo>
                  <a:cubicBezTo>
                    <a:pt x="895" y="730"/>
                    <a:pt x="725" y="934"/>
                    <a:pt x="553" y="1127"/>
                  </a:cubicBezTo>
                  <a:cubicBezTo>
                    <a:pt x="465" y="1228"/>
                    <a:pt x="375" y="1328"/>
                    <a:pt x="287" y="1430"/>
                  </a:cubicBezTo>
                  <a:lnTo>
                    <a:pt x="287" y="1430"/>
                  </a:lnTo>
                  <a:cubicBezTo>
                    <a:pt x="205" y="1489"/>
                    <a:pt x="125" y="1550"/>
                    <a:pt x="48" y="1615"/>
                  </a:cubicBezTo>
                  <a:cubicBezTo>
                    <a:pt x="15" y="1643"/>
                    <a:pt x="30" y="1684"/>
                    <a:pt x="59" y="1703"/>
                  </a:cubicBezTo>
                  <a:lnTo>
                    <a:pt x="59" y="1703"/>
                  </a:lnTo>
                  <a:cubicBezTo>
                    <a:pt x="44" y="1721"/>
                    <a:pt x="31" y="1738"/>
                    <a:pt x="17" y="1756"/>
                  </a:cubicBezTo>
                  <a:cubicBezTo>
                    <a:pt x="1" y="1775"/>
                    <a:pt x="22" y="1798"/>
                    <a:pt x="43" y="1798"/>
                  </a:cubicBezTo>
                  <a:cubicBezTo>
                    <a:pt x="50" y="1798"/>
                    <a:pt x="56" y="1796"/>
                    <a:pt x="62" y="1791"/>
                  </a:cubicBezTo>
                  <a:lnTo>
                    <a:pt x="58" y="1791"/>
                  </a:lnTo>
                  <a:cubicBezTo>
                    <a:pt x="127" y="1726"/>
                    <a:pt x="195" y="1659"/>
                    <a:pt x="262" y="1591"/>
                  </a:cubicBezTo>
                  <a:lnTo>
                    <a:pt x="262" y="1591"/>
                  </a:lnTo>
                  <a:cubicBezTo>
                    <a:pt x="912" y="1092"/>
                    <a:pt x="1695" y="757"/>
                    <a:pt x="2215" y="104"/>
                  </a:cubicBezTo>
                  <a:cubicBezTo>
                    <a:pt x="2250" y="70"/>
                    <a:pt x="2225" y="11"/>
                    <a:pt x="2177" y="8"/>
                  </a:cubicBezTo>
                  <a:cubicBezTo>
                    <a:pt x="2140" y="3"/>
                    <a:pt x="2104" y="1"/>
                    <a:pt x="20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1"/>
            <p:cNvSpPr/>
            <p:nvPr/>
          </p:nvSpPr>
          <p:spPr>
            <a:xfrm>
              <a:off x="3974727" y="1709172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1"/>
                  </a:moveTo>
                  <a:cubicBezTo>
                    <a:pt x="1266" y="1"/>
                    <a:pt x="606" y="404"/>
                    <a:pt x="1" y="795"/>
                  </a:cubicBezTo>
                  <a:lnTo>
                    <a:pt x="91" y="840"/>
                  </a:lnTo>
                  <a:lnTo>
                    <a:pt x="2137" y="304"/>
                  </a:lnTo>
                  <a:cubicBezTo>
                    <a:pt x="2209" y="283"/>
                    <a:pt x="2296" y="256"/>
                    <a:pt x="2309" y="183"/>
                  </a:cubicBezTo>
                  <a:cubicBezTo>
                    <a:pt x="2337" y="72"/>
                    <a:pt x="2188" y="7"/>
                    <a:pt x="2074" y="3"/>
                  </a:cubicBezTo>
                  <a:cubicBezTo>
                    <a:pt x="2043" y="2"/>
                    <a:pt x="2011" y="1"/>
                    <a:pt x="19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1"/>
            <p:cNvSpPr/>
            <p:nvPr/>
          </p:nvSpPr>
          <p:spPr>
            <a:xfrm>
              <a:off x="3972353" y="1705172"/>
              <a:ext cx="152113" cy="60423"/>
            </a:xfrm>
            <a:custGeom>
              <a:avLst/>
              <a:gdLst/>
              <a:ahLst/>
              <a:cxnLst/>
              <a:rect l="l" t="t" r="r" b="b"/>
              <a:pathLst>
                <a:path w="2434" h="967" extrusionOk="0">
                  <a:moveTo>
                    <a:pt x="1972" y="123"/>
                  </a:moveTo>
                  <a:cubicBezTo>
                    <a:pt x="2025" y="123"/>
                    <a:pt x="2078" y="126"/>
                    <a:pt x="2130" y="133"/>
                  </a:cubicBezTo>
                  <a:cubicBezTo>
                    <a:pt x="2202" y="143"/>
                    <a:pt x="2361" y="195"/>
                    <a:pt x="2240" y="278"/>
                  </a:cubicBezTo>
                  <a:cubicBezTo>
                    <a:pt x="2168" y="326"/>
                    <a:pt x="2047" y="333"/>
                    <a:pt x="1964" y="358"/>
                  </a:cubicBezTo>
                  <a:lnTo>
                    <a:pt x="1355" y="517"/>
                  </a:lnTo>
                  <a:cubicBezTo>
                    <a:pt x="959" y="619"/>
                    <a:pt x="563" y="715"/>
                    <a:pt x="169" y="826"/>
                  </a:cubicBezTo>
                  <a:lnTo>
                    <a:pt x="169" y="826"/>
                  </a:lnTo>
                  <a:cubicBezTo>
                    <a:pt x="293" y="760"/>
                    <a:pt x="412" y="682"/>
                    <a:pt x="533" y="613"/>
                  </a:cubicBezTo>
                  <a:cubicBezTo>
                    <a:pt x="692" y="523"/>
                    <a:pt x="854" y="437"/>
                    <a:pt x="1024" y="364"/>
                  </a:cubicBezTo>
                  <a:cubicBezTo>
                    <a:pt x="1309" y="240"/>
                    <a:pt x="1649" y="123"/>
                    <a:pt x="1972" y="123"/>
                  </a:cubicBezTo>
                  <a:close/>
                  <a:moveTo>
                    <a:pt x="2042" y="1"/>
                  </a:moveTo>
                  <a:cubicBezTo>
                    <a:pt x="2027" y="1"/>
                    <a:pt x="2013" y="1"/>
                    <a:pt x="1998" y="2"/>
                  </a:cubicBezTo>
                  <a:cubicBezTo>
                    <a:pt x="1667" y="12"/>
                    <a:pt x="1342" y="91"/>
                    <a:pt x="1041" y="230"/>
                  </a:cubicBezTo>
                  <a:cubicBezTo>
                    <a:pt x="858" y="309"/>
                    <a:pt x="685" y="399"/>
                    <a:pt x="516" y="503"/>
                  </a:cubicBezTo>
                  <a:cubicBezTo>
                    <a:pt x="346" y="603"/>
                    <a:pt x="167" y="707"/>
                    <a:pt x="21" y="838"/>
                  </a:cubicBezTo>
                  <a:cubicBezTo>
                    <a:pt x="0" y="856"/>
                    <a:pt x="19" y="885"/>
                    <a:pt x="42" y="885"/>
                  </a:cubicBezTo>
                  <a:cubicBezTo>
                    <a:pt x="46" y="885"/>
                    <a:pt x="49" y="884"/>
                    <a:pt x="52" y="883"/>
                  </a:cubicBezTo>
                  <a:cubicBezTo>
                    <a:pt x="61" y="879"/>
                    <a:pt x="69" y="876"/>
                    <a:pt x="77" y="872"/>
                  </a:cubicBezTo>
                  <a:lnTo>
                    <a:pt x="77" y="872"/>
                  </a:lnTo>
                  <a:cubicBezTo>
                    <a:pt x="57" y="911"/>
                    <a:pt x="83" y="967"/>
                    <a:pt x="135" y="967"/>
                  </a:cubicBezTo>
                  <a:cubicBezTo>
                    <a:pt x="139" y="967"/>
                    <a:pt x="142" y="966"/>
                    <a:pt x="146" y="966"/>
                  </a:cubicBezTo>
                  <a:cubicBezTo>
                    <a:pt x="547" y="869"/>
                    <a:pt x="944" y="758"/>
                    <a:pt x="1342" y="651"/>
                  </a:cubicBezTo>
                  <a:lnTo>
                    <a:pt x="1929" y="499"/>
                  </a:lnTo>
                  <a:cubicBezTo>
                    <a:pt x="2064" y="465"/>
                    <a:pt x="2258" y="451"/>
                    <a:pt x="2361" y="351"/>
                  </a:cubicBezTo>
                  <a:cubicBezTo>
                    <a:pt x="2434" y="282"/>
                    <a:pt x="2434" y="164"/>
                    <a:pt x="2361" y="95"/>
                  </a:cubicBezTo>
                  <a:cubicBezTo>
                    <a:pt x="2279" y="16"/>
                    <a:pt x="2154" y="1"/>
                    <a:pt x="2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1"/>
            <p:cNvSpPr/>
            <p:nvPr/>
          </p:nvSpPr>
          <p:spPr>
            <a:xfrm>
              <a:off x="3877548" y="1709109"/>
              <a:ext cx="109366" cy="52550"/>
            </a:xfrm>
            <a:custGeom>
              <a:avLst/>
              <a:gdLst/>
              <a:ahLst/>
              <a:cxnLst/>
              <a:rect l="l" t="t" r="r" b="b"/>
              <a:pathLst>
                <a:path w="1750" h="841" extrusionOk="0">
                  <a:moveTo>
                    <a:pt x="204" y="1"/>
                  </a:moveTo>
                  <a:cubicBezTo>
                    <a:pt x="139" y="1"/>
                    <a:pt x="63" y="8"/>
                    <a:pt x="35" y="66"/>
                  </a:cubicBezTo>
                  <a:cubicBezTo>
                    <a:pt x="0" y="146"/>
                    <a:pt x="90" y="219"/>
                    <a:pt x="166" y="257"/>
                  </a:cubicBezTo>
                  <a:cubicBezTo>
                    <a:pt x="661" y="495"/>
                    <a:pt x="1175" y="692"/>
                    <a:pt x="1704" y="841"/>
                  </a:cubicBezTo>
                  <a:lnTo>
                    <a:pt x="1749" y="830"/>
                  </a:lnTo>
                  <a:cubicBezTo>
                    <a:pt x="1386" y="333"/>
                    <a:pt x="816" y="28"/>
                    <a:pt x="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1"/>
            <p:cNvSpPr/>
            <p:nvPr/>
          </p:nvSpPr>
          <p:spPr>
            <a:xfrm>
              <a:off x="3873923" y="1705048"/>
              <a:ext cx="118428" cy="60236"/>
            </a:xfrm>
            <a:custGeom>
              <a:avLst/>
              <a:gdLst/>
              <a:ahLst/>
              <a:cxnLst/>
              <a:rect l="l" t="t" r="r" b="b"/>
              <a:pathLst>
                <a:path w="1895" h="964" extrusionOk="0">
                  <a:moveTo>
                    <a:pt x="243" y="131"/>
                  </a:moveTo>
                  <a:cubicBezTo>
                    <a:pt x="281" y="131"/>
                    <a:pt x="322" y="137"/>
                    <a:pt x="338" y="138"/>
                  </a:cubicBezTo>
                  <a:cubicBezTo>
                    <a:pt x="864" y="183"/>
                    <a:pt x="1349" y="439"/>
                    <a:pt x="1686" y="843"/>
                  </a:cubicBezTo>
                  <a:lnTo>
                    <a:pt x="1686" y="843"/>
                  </a:lnTo>
                  <a:cubicBezTo>
                    <a:pt x="1387" y="746"/>
                    <a:pt x="1092" y="635"/>
                    <a:pt x="801" y="515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3"/>
                  </a:cubicBezTo>
                  <a:cubicBezTo>
                    <a:pt x="147" y="141"/>
                    <a:pt x="194" y="131"/>
                    <a:pt x="243" y="131"/>
                  </a:cubicBezTo>
                  <a:close/>
                  <a:moveTo>
                    <a:pt x="275" y="1"/>
                  </a:moveTo>
                  <a:cubicBezTo>
                    <a:pt x="132" y="1"/>
                    <a:pt x="1" y="39"/>
                    <a:pt x="24" y="190"/>
                  </a:cubicBezTo>
                  <a:cubicBezTo>
                    <a:pt x="41" y="315"/>
                    <a:pt x="179" y="373"/>
                    <a:pt x="283" y="418"/>
                  </a:cubicBezTo>
                  <a:cubicBezTo>
                    <a:pt x="425" y="484"/>
                    <a:pt x="566" y="546"/>
                    <a:pt x="712" y="602"/>
                  </a:cubicBezTo>
                  <a:cubicBezTo>
                    <a:pt x="1050" y="740"/>
                    <a:pt x="1399" y="850"/>
                    <a:pt x="1755" y="940"/>
                  </a:cubicBezTo>
                  <a:cubicBezTo>
                    <a:pt x="1758" y="941"/>
                    <a:pt x="1760" y="941"/>
                    <a:pt x="1762" y="941"/>
                  </a:cubicBezTo>
                  <a:cubicBezTo>
                    <a:pt x="1762" y="941"/>
                    <a:pt x="1762" y="941"/>
                    <a:pt x="1763" y="941"/>
                  </a:cubicBezTo>
                  <a:lnTo>
                    <a:pt x="1763" y="941"/>
                  </a:lnTo>
                  <a:cubicBezTo>
                    <a:pt x="1774" y="956"/>
                    <a:pt x="1789" y="963"/>
                    <a:pt x="1804" y="963"/>
                  </a:cubicBezTo>
                  <a:cubicBezTo>
                    <a:pt x="1849" y="963"/>
                    <a:pt x="1895" y="899"/>
                    <a:pt x="1856" y="847"/>
                  </a:cubicBezTo>
                  <a:cubicBezTo>
                    <a:pt x="1545" y="425"/>
                    <a:pt x="1081" y="135"/>
                    <a:pt x="566" y="35"/>
                  </a:cubicBezTo>
                  <a:cubicBezTo>
                    <a:pt x="507" y="24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1"/>
            <p:cNvSpPr/>
            <p:nvPr/>
          </p:nvSpPr>
          <p:spPr>
            <a:xfrm>
              <a:off x="3934918" y="1648436"/>
              <a:ext cx="41309" cy="87417"/>
            </a:xfrm>
            <a:custGeom>
              <a:avLst/>
              <a:gdLst/>
              <a:ahLst/>
              <a:cxnLst/>
              <a:rect l="l" t="t" r="r" b="b"/>
              <a:pathLst>
                <a:path w="661" h="1399" extrusionOk="0">
                  <a:moveTo>
                    <a:pt x="27" y="1"/>
                  </a:moveTo>
                  <a:cubicBezTo>
                    <a:pt x="14" y="1"/>
                    <a:pt x="1" y="11"/>
                    <a:pt x="5" y="25"/>
                  </a:cubicBezTo>
                  <a:cubicBezTo>
                    <a:pt x="164" y="484"/>
                    <a:pt x="372" y="927"/>
                    <a:pt x="565" y="1373"/>
                  </a:cubicBezTo>
                  <a:cubicBezTo>
                    <a:pt x="573" y="1391"/>
                    <a:pt x="587" y="1398"/>
                    <a:pt x="601" y="1398"/>
                  </a:cubicBezTo>
                  <a:cubicBezTo>
                    <a:pt x="630" y="1398"/>
                    <a:pt x="661" y="1366"/>
                    <a:pt x="645" y="1331"/>
                  </a:cubicBezTo>
                  <a:cubicBezTo>
                    <a:pt x="451" y="885"/>
                    <a:pt x="271" y="436"/>
                    <a:pt x="47" y="11"/>
                  </a:cubicBezTo>
                  <a:cubicBezTo>
                    <a:pt x="42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1"/>
            <p:cNvSpPr/>
            <p:nvPr/>
          </p:nvSpPr>
          <p:spPr>
            <a:xfrm>
              <a:off x="3981289" y="1631940"/>
              <a:ext cx="55871" cy="110473"/>
            </a:xfrm>
            <a:custGeom>
              <a:avLst/>
              <a:gdLst/>
              <a:ahLst/>
              <a:cxnLst/>
              <a:rect l="l" t="t" r="r" b="b"/>
              <a:pathLst>
                <a:path w="894" h="1768" extrusionOk="0">
                  <a:moveTo>
                    <a:pt x="847" y="1"/>
                  </a:moveTo>
                  <a:cubicBezTo>
                    <a:pt x="835" y="1"/>
                    <a:pt x="823" y="5"/>
                    <a:pt x="815" y="16"/>
                  </a:cubicBezTo>
                  <a:cubicBezTo>
                    <a:pt x="715" y="144"/>
                    <a:pt x="653" y="310"/>
                    <a:pt x="583" y="451"/>
                  </a:cubicBezTo>
                  <a:cubicBezTo>
                    <a:pt x="514" y="596"/>
                    <a:pt x="445" y="738"/>
                    <a:pt x="380" y="883"/>
                  </a:cubicBezTo>
                  <a:cubicBezTo>
                    <a:pt x="245" y="1170"/>
                    <a:pt x="124" y="1460"/>
                    <a:pt x="3" y="1747"/>
                  </a:cubicBezTo>
                  <a:cubicBezTo>
                    <a:pt x="0" y="1759"/>
                    <a:pt x="11" y="1768"/>
                    <a:pt x="20" y="1768"/>
                  </a:cubicBezTo>
                  <a:cubicBezTo>
                    <a:pt x="24" y="1768"/>
                    <a:pt x="28" y="1766"/>
                    <a:pt x="30" y="1761"/>
                  </a:cubicBezTo>
                  <a:cubicBezTo>
                    <a:pt x="165" y="1467"/>
                    <a:pt x="307" y="1177"/>
                    <a:pt x="452" y="890"/>
                  </a:cubicBezTo>
                  <a:cubicBezTo>
                    <a:pt x="521" y="748"/>
                    <a:pt x="594" y="607"/>
                    <a:pt x="666" y="465"/>
                  </a:cubicBezTo>
                  <a:cubicBezTo>
                    <a:pt x="739" y="330"/>
                    <a:pt x="836" y="192"/>
                    <a:pt x="884" y="47"/>
                  </a:cubicBezTo>
                  <a:cubicBezTo>
                    <a:pt x="893" y="19"/>
                    <a:pt x="870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1"/>
            <p:cNvSpPr/>
            <p:nvPr/>
          </p:nvSpPr>
          <p:spPr>
            <a:xfrm>
              <a:off x="3987539" y="1684053"/>
              <a:ext cx="78744" cy="69108"/>
            </a:xfrm>
            <a:custGeom>
              <a:avLst/>
              <a:gdLst/>
              <a:ahLst/>
              <a:cxnLst/>
              <a:rect l="l" t="t" r="r" b="b"/>
              <a:pathLst>
                <a:path w="1260" h="1106" extrusionOk="0">
                  <a:moveTo>
                    <a:pt x="1213" y="0"/>
                  </a:moveTo>
                  <a:cubicBezTo>
                    <a:pt x="1211" y="0"/>
                    <a:pt x="1208" y="0"/>
                    <a:pt x="1206" y="1"/>
                  </a:cubicBezTo>
                  <a:cubicBezTo>
                    <a:pt x="1078" y="32"/>
                    <a:pt x="960" y="129"/>
                    <a:pt x="857" y="205"/>
                  </a:cubicBezTo>
                  <a:cubicBezTo>
                    <a:pt x="746" y="281"/>
                    <a:pt x="642" y="364"/>
                    <a:pt x="542" y="454"/>
                  </a:cubicBezTo>
                  <a:cubicBezTo>
                    <a:pt x="338" y="630"/>
                    <a:pt x="159" y="837"/>
                    <a:pt x="13" y="1065"/>
                  </a:cubicBezTo>
                  <a:cubicBezTo>
                    <a:pt x="1" y="1083"/>
                    <a:pt x="18" y="1105"/>
                    <a:pt x="37" y="1105"/>
                  </a:cubicBezTo>
                  <a:cubicBezTo>
                    <a:pt x="43" y="1105"/>
                    <a:pt x="50" y="1103"/>
                    <a:pt x="55" y="1096"/>
                  </a:cubicBezTo>
                  <a:cubicBezTo>
                    <a:pt x="224" y="893"/>
                    <a:pt x="407" y="702"/>
                    <a:pt x="601" y="526"/>
                  </a:cubicBezTo>
                  <a:cubicBezTo>
                    <a:pt x="701" y="440"/>
                    <a:pt x="805" y="360"/>
                    <a:pt x="912" y="284"/>
                  </a:cubicBezTo>
                  <a:cubicBezTo>
                    <a:pt x="964" y="246"/>
                    <a:pt x="1019" y="212"/>
                    <a:pt x="1074" y="174"/>
                  </a:cubicBezTo>
                  <a:cubicBezTo>
                    <a:pt x="1133" y="143"/>
                    <a:pt x="1188" y="105"/>
                    <a:pt x="1237" y="60"/>
                  </a:cubicBezTo>
                  <a:cubicBezTo>
                    <a:pt x="1259" y="37"/>
                    <a:pt x="1243" y="0"/>
                    <a:pt x="12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1"/>
            <p:cNvSpPr/>
            <p:nvPr/>
          </p:nvSpPr>
          <p:spPr>
            <a:xfrm>
              <a:off x="3990101" y="1710609"/>
              <a:ext cx="97680" cy="42552"/>
            </a:xfrm>
            <a:custGeom>
              <a:avLst/>
              <a:gdLst/>
              <a:ahLst/>
              <a:cxnLst/>
              <a:rect l="l" t="t" r="r" b="b"/>
              <a:pathLst>
                <a:path w="1563" h="681" extrusionOk="0">
                  <a:moveTo>
                    <a:pt x="1514" y="1"/>
                  </a:moveTo>
                  <a:cubicBezTo>
                    <a:pt x="1376" y="8"/>
                    <a:pt x="1244" y="56"/>
                    <a:pt x="1116" y="98"/>
                  </a:cubicBezTo>
                  <a:cubicBezTo>
                    <a:pt x="989" y="143"/>
                    <a:pt x="874" y="184"/>
                    <a:pt x="757" y="236"/>
                  </a:cubicBezTo>
                  <a:cubicBezTo>
                    <a:pt x="501" y="340"/>
                    <a:pt x="259" y="471"/>
                    <a:pt x="28" y="623"/>
                  </a:cubicBezTo>
                  <a:cubicBezTo>
                    <a:pt x="0" y="641"/>
                    <a:pt x="18" y="681"/>
                    <a:pt x="47" y="681"/>
                  </a:cubicBezTo>
                  <a:cubicBezTo>
                    <a:pt x="50" y="681"/>
                    <a:pt x="55" y="680"/>
                    <a:pt x="59" y="678"/>
                  </a:cubicBezTo>
                  <a:cubicBezTo>
                    <a:pt x="294" y="554"/>
                    <a:pt x="532" y="433"/>
                    <a:pt x="778" y="333"/>
                  </a:cubicBezTo>
                  <a:cubicBezTo>
                    <a:pt x="906" y="281"/>
                    <a:pt x="1033" y="233"/>
                    <a:pt x="1165" y="188"/>
                  </a:cubicBezTo>
                  <a:cubicBezTo>
                    <a:pt x="1289" y="157"/>
                    <a:pt x="1410" y="115"/>
                    <a:pt x="1531" y="67"/>
                  </a:cubicBezTo>
                  <a:cubicBezTo>
                    <a:pt x="1562" y="49"/>
                    <a:pt x="1548" y="1"/>
                    <a:pt x="15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1"/>
            <p:cNvSpPr/>
            <p:nvPr/>
          </p:nvSpPr>
          <p:spPr>
            <a:xfrm>
              <a:off x="3908858" y="1723106"/>
              <a:ext cx="88368" cy="24369"/>
            </a:xfrm>
            <a:custGeom>
              <a:avLst/>
              <a:gdLst/>
              <a:ahLst/>
              <a:cxnLst/>
              <a:rect l="l" t="t" r="r" b="b"/>
              <a:pathLst>
                <a:path w="1414" h="390" extrusionOk="0">
                  <a:moveTo>
                    <a:pt x="49" y="1"/>
                  </a:moveTo>
                  <a:cubicBezTo>
                    <a:pt x="41" y="1"/>
                    <a:pt x="33" y="1"/>
                    <a:pt x="25" y="1"/>
                  </a:cubicBezTo>
                  <a:cubicBezTo>
                    <a:pt x="1" y="5"/>
                    <a:pt x="1" y="36"/>
                    <a:pt x="18" y="50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3"/>
                  </a:lnTo>
                  <a:cubicBezTo>
                    <a:pt x="885" y="278"/>
                    <a:pt x="1110" y="344"/>
                    <a:pt x="1335" y="389"/>
                  </a:cubicBezTo>
                  <a:cubicBezTo>
                    <a:pt x="1339" y="390"/>
                    <a:pt x="1343" y="390"/>
                    <a:pt x="1347" y="390"/>
                  </a:cubicBezTo>
                  <a:cubicBezTo>
                    <a:pt x="1396" y="390"/>
                    <a:pt x="1413" y="311"/>
                    <a:pt x="1359" y="295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0"/>
                  </a:lnTo>
                  <a:lnTo>
                    <a:pt x="166" y="22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1"/>
            <p:cNvSpPr/>
            <p:nvPr/>
          </p:nvSpPr>
          <p:spPr>
            <a:xfrm>
              <a:off x="3824864" y="1798775"/>
              <a:ext cx="25498" cy="34179"/>
            </a:xfrm>
            <a:custGeom>
              <a:avLst/>
              <a:gdLst/>
              <a:ahLst/>
              <a:cxnLst/>
              <a:rect l="l" t="t" r="r" b="b"/>
              <a:pathLst>
                <a:path w="408" h="547" extrusionOk="0">
                  <a:moveTo>
                    <a:pt x="48" y="0"/>
                  </a:moveTo>
                  <a:cubicBezTo>
                    <a:pt x="35" y="97"/>
                    <a:pt x="17" y="190"/>
                    <a:pt x="0" y="280"/>
                  </a:cubicBezTo>
                  <a:cubicBezTo>
                    <a:pt x="128" y="377"/>
                    <a:pt x="266" y="467"/>
                    <a:pt x="408" y="546"/>
                  </a:cubicBezTo>
                  <a:cubicBezTo>
                    <a:pt x="391" y="415"/>
                    <a:pt x="114" y="131"/>
                    <a:pt x="4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7" name="Google Shape;4577;p51"/>
          <p:cNvGrpSpPr/>
          <p:nvPr/>
        </p:nvGrpSpPr>
        <p:grpSpPr>
          <a:xfrm>
            <a:off x="8886079" y="4372337"/>
            <a:ext cx="1447219" cy="1276195"/>
            <a:chOff x="3332279" y="1639626"/>
            <a:chExt cx="542707" cy="478573"/>
          </a:xfrm>
        </p:grpSpPr>
        <p:sp>
          <p:nvSpPr>
            <p:cNvPr id="4578" name="Google Shape;4578;p51"/>
            <p:cNvSpPr/>
            <p:nvPr/>
          </p:nvSpPr>
          <p:spPr>
            <a:xfrm>
              <a:off x="3738246" y="1669181"/>
              <a:ext cx="18374" cy="45239"/>
            </a:xfrm>
            <a:custGeom>
              <a:avLst/>
              <a:gdLst/>
              <a:ahLst/>
              <a:cxnLst/>
              <a:rect l="l" t="t" r="r" b="b"/>
              <a:pathLst>
                <a:path w="294" h="724" extrusionOk="0">
                  <a:moveTo>
                    <a:pt x="200" y="364"/>
                  </a:moveTo>
                  <a:cubicBezTo>
                    <a:pt x="200" y="365"/>
                    <a:pt x="200" y="366"/>
                    <a:pt x="201" y="367"/>
                  </a:cubicBezTo>
                  <a:cubicBezTo>
                    <a:pt x="201" y="365"/>
                    <a:pt x="200" y="364"/>
                    <a:pt x="200" y="364"/>
                  </a:cubicBezTo>
                  <a:close/>
                  <a:moveTo>
                    <a:pt x="128" y="0"/>
                  </a:moveTo>
                  <a:cubicBezTo>
                    <a:pt x="102" y="0"/>
                    <a:pt x="76" y="12"/>
                    <a:pt x="59" y="38"/>
                  </a:cubicBezTo>
                  <a:cubicBezTo>
                    <a:pt x="0" y="135"/>
                    <a:pt x="11" y="273"/>
                    <a:pt x="28" y="384"/>
                  </a:cubicBezTo>
                  <a:cubicBezTo>
                    <a:pt x="45" y="491"/>
                    <a:pt x="87" y="595"/>
                    <a:pt x="145" y="685"/>
                  </a:cubicBezTo>
                  <a:cubicBezTo>
                    <a:pt x="160" y="709"/>
                    <a:pt x="187" y="723"/>
                    <a:pt x="213" y="723"/>
                  </a:cubicBezTo>
                  <a:cubicBezTo>
                    <a:pt x="224" y="723"/>
                    <a:pt x="235" y="721"/>
                    <a:pt x="246" y="716"/>
                  </a:cubicBezTo>
                  <a:cubicBezTo>
                    <a:pt x="280" y="695"/>
                    <a:pt x="294" y="650"/>
                    <a:pt x="277" y="616"/>
                  </a:cubicBezTo>
                  <a:lnTo>
                    <a:pt x="273" y="616"/>
                  </a:lnTo>
                  <a:cubicBezTo>
                    <a:pt x="252" y="578"/>
                    <a:pt x="235" y="536"/>
                    <a:pt x="225" y="491"/>
                  </a:cubicBezTo>
                  <a:cubicBezTo>
                    <a:pt x="218" y="467"/>
                    <a:pt x="211" y="443"/>
                    <a:pt x="208" y="419"/>
                  </a:cubicBezTo>
                  <a:lnTo>
                    <a:pt x="201" y="391"/>
                  </a:lnTo>
                  <a:cubicBezTo>
                    <a:pt x="201" y="384"/>
                    <a:pt x="201" y="377"/>
                    <a:pt x="201" y="370"/>
                  </a:cubicBezTo>
                  <a:cubicBezTo>
                    <a:pt x="198" y="368"/>
                    <a:pt x="199" y="364"/>
                    <a:pt x="200" y="364"/>
                  </a:cubicBezTo>
                  <a:lnTo>
                    <a:pt x="200" y="364"/>
                  </a:lnTo>
                  <a:cubicBezTo>
                    <a:pt x="200" y="364"/>
                    <a:pt x="200" y="364"/>
                    <a:pt x="200" y="364"/>
                  </a:cubicBezTo>
                  <a:lnTo>
                    <a:pt x="200" y="364"/>
                  </a:lnTo>
                  <a:cubicBezTo>
                    <a:pt x="194" y="317"/>
                    <a:pt x="194" y="269"/>
                    <a:pt x="201" y="222"/>
                  </a:cubicBezTo>
                  <a:cubicBezTo>
                    <a:pt x="208" y="177"/>
                    <a:pt x="211" y="128"/>
                    <a:pt x="211" y="80"/>
                  </a:cubicBezTo>
                  <a:cubicBezTo>
                    <a:pt x="211" y="31"/>
                    <a:pt x="170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1"/>
            <p:cNvSpPr/>
            <p:nvPr/>
          </p:nvSpPr>
          <p:spPr>
            <a:xfrm>
              <a:off x="3775618" y="1652123"/>
              <a:ext cx="35435" cy="50363"/>
            </a:xfrm>
            <a:custGeom>
              <a:avLst/>
              <a:gdLst/>
              <a:ahLst/>
              <a:cxnLst/>
              <a:rect l="l" t="t" r="r" b="b"/>
              <a:pathLst>
                <a:path w="567" h="806" extrusionOk="0">
                  <a:moveTo>
                    <a:pt x="481" y="0"/>
                  </a:moveTo>
                  <a:cubicBezTo>
                    <a:pt x="480" y="0"/>
                    <a:pt x="478" y="0"/>
                    <a:pt x="477" y="0"/>
                  </a:cubicBezTo>
                  <a:cubicBezTo>
                    <a:pt x="432" y="0"/>
                    <a:pt x="391" y="14"/>
                    <a:pt x="353" y="35"/>
                  </a:cubicBezTo>
                  <a:cubicBezTo>
                    <a:pt x="318" y="59"/>
                    <a:pt x="283" y="83"/>
                    <a:pt x="252" y="111"/>
                  </a:cubicBezTo>
                  <a:cubicBezTo>
                    <a:pt x="197" y="163"/>
                    <a:pt x="149" y="222"/>
                    <a:pt x="111" y="291"/>
                  </a:cubicBezTo>
                  <a:cubicBezTo>
                    <a:pt x="35" y="422"/>
                    <a:pt x="0" y="578"/>
                    <a:pt x="14" y="730"/>
                  </a:cubicBezTo>
                  <a:cubicBezTo>
                    <a:pt x="14" y="771"/>
                    <a:pt x="48" y="802"/>
                    <a:pt x="86" y="806"/>
                  </a:cubicBezTo>
                  <a:cubicBezTo>
                    <a:pt x="128" y="806"/>
                    <a:pt x="162" y="771"/>
                    <a:pt x="162" y="730"/>
                  </a:cubicBezTo>
                  <a:cubicBezTo>
                    <a:pt x="156" y="609"/>
                    <a:pt x="190" y="488"/>
                    <a:pt x="259" y="384"/>
                  </a:cubicBezTo>
                  <a:cubicBezTo>
                    <a:pt x="290" y="332"/>
                    <a:pt x="328" y="287"/>
                    <a:pt x="373" y="249"/>
                  </a:cubicBezTo>
                  <a:cubicBezTo>
                    <a:pt x="384" y="239"/>
                    <a:pt x="394" y="228"/>
                    <a:pt x="408" y="218"/>
                  </a:cubicBezTo>
                  <a:cubicBezTo>
                    <a:pt x="408" y="218"/>
                    <a:pt x="425" y="206"/>
                    <a:pt x="422" y="206"/>
                  </a:cubicBezTo>
                  <a:lnTo>
                    <a:pt x="422" y="206"/>
                  </a:lnTo>
                  <a:cubicBezTo>
                    <a:pt x="422" y="206"/>
                    <a:pt x="421" y="207"/>
                    <a:pt x="418" y="208"/>
                  </a:cubicBezTo>
                  <a:lnTo>
                    <a:pt x="439" y="197"/>
                  </a:lnTo>
                  <a:cubicBezTo>
                    <a:pt x="470" y="177"/>
                    <a:pt x="498" y="152"/>
                    <a:pt x="525" y="125"/>
                  </a:cubicBezTo>
                  <a:cubicBezTo>
                    <a:pt x="566" y="84"/>
                    <a:pt x="544" y="0"/>
                    <a:pt x="48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1"/>
            <p:cNvSpPr/>
            <p:nvPr/>
          </p:nvSpPr>
          <p:spPr>
            <a:xfrm>
              <a:off x="3799991" y="1639626"/>
              <a:ext cx="46746" cy="56799"/>
            </a:xfrm>
            <a:custGeom>
              <a:avLst/>
              <a:gdLst/>
              <a:ahLst/>
              <a:cxnLst/>
              <a:rect l="l" t="t" r="r" b="b"/>
              <a:pathLst>
                <a:path w="748" h="909" extrusionOk="0">
                  <a:moveTo>
                    <a:pt x="646" y="0"/>
                  </a:moveTo>
                  <a:cubicBezTo>
                    <a:pt x="629" y="0"/>
                    <a:pt x="611" y="6"/>
                    <a:pt x="595" y="21"/>
                  </a:cubicBezTo>
                  <a:cubicBezTo>
                    <a:pt x="474" y="131"/>
                    <a:pt x="391" y="276"/>
                    <a:pt x="298" y="408"/>
                  </a:cubicBezTo>
                  <a:cubicBezTo>
                    <a:pt x="205" y="543"/>
                    <a:pt x="118" y="670"/>
                    <a:pt x="32" y="805"/>
                  </a:cubicBezTo>
                  <a:cubicBezTo>
                    <a:pt x="0" y="852"/>
                    <a:pt x="46" y="909"/>
                    <a:pt x="91" y="909"/>
                  </a:cubicBezTo>
                  <a:cubicBezTo>
                    <a:pt x="105" y="909"/>
                    <a:pt x="120" y="903"/>
                    <a:pt x="132" y="888"/>
                  </a:cubicBezTo>
                  <a:cubicBezTo>
                    <a:pt x="239" y="764"/>
                    <a:pt x="339" y="639"/>
                    <a:pt x="440" y="511"/>
                  </a:cubicBezTo>
                  <a:cubicBezTo>
                    <a:pt x="536" y="384"/>
                    <a:pt x="647" y="263"/>
                    <a:pt x="716" y="117"/>
                  </a:cubicBezTo>
                  <a:cubicBezTo>
                    <a:pt x="747" y="60"/>
                    <a:pt x="700" y="0"/>
                    <a:pt x="6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1"/>
            <p:cNvSpPr/>
            <p:nvPr/>
          </p:nvSpPr>
          <p:spPr>
            <a:xfrm>
              <a:off x="3332279" y="2021347"/>
              <a:ext cx="32435" cy="47676"/>
            </a:xfrm>
            <a:custGeom>
              <a:avLst/>
              <a:gdLst/>
              <a:ahLst/>
              <a:cxnLst/>
              <a:rect l="l" t="t" r="r" b="b"/>
              <a:pathLst>
                <a:path w="519" h="763" extrusionOk="0">
                  <a:moveTo>
                    <a:pt x="118" y="1"/>
                  </a:moveTo>
                  <a:cubicBezTo>
                    <a:pt x="61" y="1"/>
                    <a:pt x="0" y="54"/>
                    <a:pt x="23" y="115"/>
                  </a:cubicBezTo>
                  <a:cubicBezTo>
                    <a:pt x="47" y="174"/>
                    <a:pt x="78" y="233"/>
                    <a:pt x="113" y="288"/>
                  </a:cubicBezTo>
                  <a:lnTo>
                    <a:pt x="199" y="437"/>
                  </a:lnTo>
                  <a:cubicBezTo>
                    <a:pt x="261" y="541"/>
                    <a:pt x="330" y="637"/>
                    <a:pt x="396" y="734"/>
                  </a:cubicBezTo>
                  <a:cubicBezTo>
                    <a:pt x="409" y="754"/>
                    <a:pt x="427" y="762"/>
                    <a:pt x="445" y="762"/>
                  </a:cubicBezTo>
                  <a:cubicBezTo>
                    <a:pt x="483" y="762"/>
                    <a:pt x="519" y="724"/>
                    <a:pt x="500" y="679"/>
                  </a:cubicBezTo>
                  <a:cubicBezTo>
                    <a:pt x="455" y="568"/>
                    <a:pt x="406" y="461"/>
                    <a:pt x="355" y="354"/>
                  </a:cubicBezTo>
                  <a:lnTo>
                    <a:pt x="275" y="198"/>
                  </a:lnTo>
                  <a:cubicBezTo>
                    <a:pt x="247" y="140"/>
                    <a:pt x="216" y="84"/>
                    <a:pt x="178" y="29"/>
                  </a:cubicBezTo>
                  <a:cubicBezTo>
                    <a:pt x="162" y="9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1"/>
            <p:cNvSpPr/>
            <p:nvPr/>
          </p:nvSpPr>
          <p:spPr>
            <a:xfrm>
              <a:off x="3373963" y="2001601"/>
              <a:ext cx="27185" cy="69108"/>
            </a:xfrm>
            <a:custGeom>
              <a:avLst/>
              <a:gdLst/>
              <a:ahLst/>
              <a:cxnLst/>
              <a:rect l="l" t="t" r="r" b="b"/>
              <a:pathLst>
                <a:path w="435" h="1106" extrusionOk="0">
                  <a:moveTo>
                    <a:pt x="285" y="0"/>
                  </a:moveTo>
                  <a:cubicBezTo>
                    <a:pt x="243" y="0"/>
                    <a:pt x="199" y="31"/>
                    <a:pt x="199" y="79"/>
                  </a:cubicBezTo>
                  <a:cubicBezTo>
                    <a:pt x="199" y="162"/>
                    <a:pt x="216" y="245"/>
                    <a:pt x="220" y="328"/>
                  </a:cubicBezTo>
                  <a:cubicBezTo>
                    <a:pt x="223" y="404"/>
                    <a:pt x="216" y="483"/>
                    <a:pt x="206" y="559"/>
                  </a:cubicBezTo>
                  <a:cubicBezTo>
                    <a:pt x="175" y="722"/>
                    <a:pt x="116" y="874"/>
                    <a:pt x="30" y="1009"/>
                  </a:cubicBezTo>
                  <a:cubicBezTo>
                    <a:pt x="1" y="1053"/>
                    <a:pt x="44" y="1106"/>
                    <a:pt x="86" y="1106"/>
                  </a:cubicBezTo>
                  <a:cubicBezTo>
                    <a:pt x="99" y="1106"/>
                    <a:pt x="112" y="1101"/>
                    <a:pt x="123" y="1088"/>
                  </a:cubicBezTo>
                  <a:cubicBezTo>
                    <a:pt x="244" y="946"/>
                    <a:pt x="327" y="777"/>
                    <a:pt x="368" y="597"/>
                  </a:cubicBezTo>
                  <a:cubicBezTo>
                    <a:pt x="413" y="425"/>
                    <a:pt x="434" y="210"/>
                    <a:pt x="355" y="41"/>
                  </a:cubicBezTo>
                  <a:cubicBezTo>
                    <a:pt x="340" y="13"/>
                    <a:pt x="313" y="0"/>
                    <a:pt x="2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1"/>
            <p:cNvSpPr/>
            <p:nvPr/>
          </p:nvSpPr>
          <p:spPr>
            <a:xfrm>
              <a:off x="3722248" y="1742289"/>
              <a:ext cx="152738" cy="166897"/>
            </a:xfrm>
            <a:custGeom>
              <a:avLst/>
              <a:gdLst/>
              <a:ahLst/>
              <a:cxnLst/>
              <a:rect l="l" t="t" r="r" b="b"/>
              <a:pathLst>
                <a:path w="2444" h="2671" extrusionOk="0">
                  <a:moveTo>
                    <a:pt x="2135" y="0"/>
                  </a:moveTo>
                  <a:cubicBezTo>
                    <a:pt x="2110" y="0"/>
                    <a:pt x="2083" y="6"/>
                    <a:pt x="2053" y="19"/>
                  </a:cubicBezTo>
                  <a:cubicBezTo>
                    <a:pt x="1808" y="123"/>
                    <a:pt x="1742" y="572"/>
                    <a:pt x="1708" y="797"/>
                  </a:cubicBezTo>
                  <a:cubicBezTo>
                    <a:pt x="1642" y="1212"/>
                    <a:pt x="1601" y="1606"/>
                    <a:pt x="1258" y="1896"/>
                  </a:cubicBezTo>
                  <a:cubicBezTo>
                    <a:pt x="913" y="2186"/>
                    <a:pt x="460" y="2276"/>
                    <a:pt x="28" y="2276"/>
                  </a:cubicBezTo>
                  <a:cubicBezTo>
                    <a:pt x="0" y="2280"/>
                    <a:pt x="0" y="2318"/>
                    <a:pt x="28" y="2321"/>
                  </a:cubicBezTo>
                  <a:lnTo>
                    <a:pt x="31" y="2321"/>
                  </a:lnTo>
                  <a:lnTo>
                    <a:pt x="80" y="2563"/>
                  </a:lnTo>
                  <a:cubicBezTo>
                    <a:pt x="38" y="2573"/>
                    <a:pt x="25" y="2646"/>
                    <a:pt x="76" y="2653"/>
                  </a:cubicBezTo>
                  <a:cubicBezTo>
                    <a:pt x="144" y="2665"/>
                    <a:pt x="212" y="2670"/>
                    <a:pt x="280" y="2670"/>
                  </a:cubicBezTo>
                  <a:cubicBezTo>
                    <a:pt x="881" y="2670"/>
                    <a:pt x="1457" y="2230"/>
                    <a:pt x="1901" y="1875"/>
                  </a:cubicBezTo>
                  <a:cubicBezTo>
                    <a:pt x="2157" y="1675"/>
                    <a:pt x="2344" y="1450"/>
                    <a:pt x="2399" y="1122"/>
                  </a:cubicBezTo>
                  <a:cubicBezTo>
                    <a:pt x="2444" y="852"/>
                    <a:pt x="2437" y="424"/>
                    <a:pt x="2323" y="168"/>
                  </a:cubicBezTo>
                  <a:cubicBezTo>
                    <a:pt x="2280" y="74"/>
                    <a:pt x="2222" y="0"/>
                    <a:pt x="21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1"/>
            <p:cNvSpPr/>
            <p:nvPr/>
          </p:nvSpPr>
          <p:spPr>
            <a:xfrm>
              <a:off x="3843425" y="1742289"/>
              <a:ext cx="24248" cy="11372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96" y="0"/>
                  </a:moveTo>
                  <a:cubicBezTo>
                    <a:pt x="171" y="0"/>
                    <a:pt x="144" y="6"/>
                    <a:pt x="114" y="19"/>
                  </a:cubicBezTo>
                  <a:cubicBezTo>
                    <a:pt x="69" y="37"/>
                    <a:pt x="31" y="68"/>
                    <a:pt x="0" y="106"/>
                  </a:cubicBezTo>
                  <a:lnTo>
                    <a:pt x="11" y="102"/>
                  </a:lnTo>
                  <a:cubicBezTo>
                    <a:pt x="139" y="123"/>
                    <a:pt x="263" y="147"/>
                    <a:pt x="387" y="182"/>
                  </a:cubicBezTo>
                  <a:cubicBezTo>
                    <a:pt x="387" y="178"/>
                    <a:pt x="384" y="171"/>
                    <a:pt x="384" y="168"/>
                  </a:cubicBezTo>
                  <a:cubicBezTo>
                    <a:pt x="341" y="74"/>
                    <a:pt x="283" y="0"/>
                    <a:pt x="19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1"/>
            <p:cNvSpPr/>
            <p:nvPr/>
          </p:nvSpPr>
          <p:spPr>
            <a:xfrm>
              <a:off x="3843425" y="1767657"/>
              <a:ext cx="30748" cy="35491"/>
            </a:xfrm>
            <a:custGeom>
              <a:avLst/>
              <a:gdLst/>
              <a:ahLst/>
              <a:cxnLst/>
              <a:rect l="l" t="t" r="r" b="b"/>
              <a:pathLst>
                <a:path w="492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97" y="184"/>
                    <a:pt x="405" y="374"/>
                    <a:pt x="477" y="567"/>
                  </a:cubicBezTo>
                  <a:cubicBezTo>
                    <a:pt x="491" y="398"/>
                    <a:pt x="488" y="229"/>
                    <a:pt x="463" y="59"/>
                  </a:cubicBezTo>
                  <a:cubicBezTo>
                    <a:pt x="384" y="38"/>
                    <a:pt x="80" y="18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1"/>
            <p:cNvSpPr/>
            <p:nvPr/>
          </p:nvSpPr>
          <p:spPr>
            <a:xfrm>
              <a:off x="3755307" y="1879318"/>
              <a:ext cx="20123" cy="24869"/>
            </a:xfrm>
            <a:custGeom>
              <a:avLst/>
              <a:gdLst/>
              <a:ahLst/>
              <a:cxnLst/>
              <a:rect l="l" t="t" r="r" b="b"/>
              <a:pathLst>
                <a:path w="322" h="398" extrusionOk="0">
                  <a:moveTo>
                    <a:pt x="142" y="0"/>
                  </a:moveTo>
                  <a:cubicBezTo>
                    <a:pt x="97" y="14"/>
                    <a:pt x="49" y="24"/>
                    <a:pt x="0" y="35"/>
                  </a:cubicBezTo>
                  <a:cubicBezTo>
                    <a:pt x="76" y="152"/>
                    <a:pt x="145" y="273"/>
                    <a:pt x="211" y="398"/>
                  </a:cubicBezTo>
                  <a:cubicBezTo>
                    <a:pt x="249" y="387"/>
                    <a:pt x="284" y="374"/>
                    <a:pt x="322" y="360"/>
                  </a:cubicBezTo>
                  <a:cubicBezTo>
                    <a:pt x="266" y="235"/>
                    <a:pt x="204" y="118"/>
                    <a:pt x="14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1"/>
            <p:cNvSpPr/>
            <p:nvPr/>
          </p:nvSpPr>
          <p:spPr>
            <a:xfrm>
              <a:off x="3779243" y="1869008"/>
              <a:ext cx="25748" cy="25931"/>
            </a:xfrm>
            <a:custGeom>
              <a:avLst/>
              <a:gdLst/>
              <a:ahLst/>
              <a:cxnLst/>
              <a:rect l="l" t="t" r="r" b="b"/>
              <a:pathLst>
                <a:path w="412" h="415" extrusionOk="0">
                  <a:moveTo>
                    <a:pt x="161" y="1"/>
                  </a:moveTo>
                  <a:cubicBezTo>
                    <a:pt x="158" y="1"/>
                    <a:pt x="155" y="1"/>
                    <a:pt x="153" y="3"/>
                  </a:cubicBezTo>
                  <a:cubicBezTo>
                    <a:pt x="101" y="30"/>
                    <a:pt x="53" y="55"/>
                    <a:pt x="1" y="79"/>
                  </a:cubicBezTo>
                  <a:cubicBezTo>
                    <a:pt x="60" y="189"/>
                    <a:pt x="118" y="300"/>
                    <a:pt x="170" y="414"/>
                  </a:cubicBezTo>
                  <a:lnTo>
                    <a:pt x="170" y="414"/>
                  </a:lnTo>
                  <a:cubicBezTo>
                    <a:pt x="169" y="404"/>
                    <a:pt x="391" y="307"/>
                    <a:pt x="398" y="276"/>
                  </a:cubicBezTo>
                  <a:cubicBezTo>
                    <a:pt x="411" y="227"/>
                    <a:pt x="220" y="1"/>
                    <a:pt x="161" y="1"/>
                  </a:cubicBezTo>
                  <a:close/>
                  <a:moveTo>
                    <a:pt x="170" y="414"/>
                  </a:move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1"/>
            <p:cNvSpPr/>
            <p:nvPr/>
          </p:nvSpPr>
          <p:spPr>
            <a:xfrm>
              <a:off x="3805803" y="1851012"/>
              <a:ext cx="32497" cy="23807"/>
            </a:xfrm>
            <a:custGeom>
              <a:avLst/>
              <a:gdLst/>
              <a:ahLst/>
              <a:cxnLst/>
              <a:rect l="l" t="t" r="r" b="b"/>
              <a:pathLst>
                <a:path w="520" h="381" extrusionOk="0">
                  <a:moveTo>
                    <a:pt x="67" y="1"/>
                  </a:moveTo>
                  <a:cubicBezTo>
                    <a:pt x="46" y="25"/>
                    <a:pt x="25" y="49"/>
                    <a:pt x="1" y="73"/>
                  </a:cubicBezTo>
                  <a:lnTo>
                    <a:pt x="112" y="256"/>
                  </a:lnTo>
                  <a:cubicBezTo>
                    <a:pt x="160" y="298"/>
                    <a:pt x="205" y="339"/>
                    <a:pt x="250" y="381"/>
                  </a:cubicBezTo>
                  <a:cubicBezTo>
                    <a:pt x="343" y="312"/>
                    <a:pt x="433" y="239"/>
                    <a:pt x="519" y="173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1"/>
            <p:cNvSpPr/>
            <p:nvPr/>
          </p:nvSpPr>
          <p:spPr>
            <a:xfrm>
              <a:off x="3348153" y="1769282"/>
              <a:ext cx="432465" cy="348916"/>
            </a:xfrm>
            <a:custGeom>
              <a:avLst/>
              <a:gdLst/>
              <a:ahLst/>
              <a:cxnLst/>
              <a:rect l="l" t="t" r="r" b="b"/>
              <a:pathLst>
                <a:path w="6920" h="5584" extrusionOk="0">
                  <a:moveTo>
                    <a:pt x="2250" y="1"/>
                  </a:moveTo>
                  <a:cubicBezTo>
                    <a:pt x="2062" y="1"/>
                    <a:pt x="1887" y="258"/>
                    <a:pt x="1887" y="258"/>
                  </a:cubicBezTo>
                  <a:cubicBezTo>
                    <a:pt x="1626" y="147"/>
                    <a:pt x="1406" y="107"/>
                    <a:pt x="1225" y="107"/>
                  </a:cubicBezTo>
                  <a:cubicBezTo>
                    <a:pt x="783" y="107"/>
                    <a:pt x="577" y="344"/>
                    <a:pt x="577" y="344"/>
                  </a:cubicBezTo>
                  <a:cubicBezTo>
                    <a:pt x="577" y="344"/>
                    <a:pt x="319" y="22"/>
                    <a:pt x="165" y="22"/>
                  </a:cubicBezTo>
                  <a:cubicBezTo>
                    <a:pt x="159" y="22"/>
                    <a:pt x="154" y="22"/>
                    <a:pt x="149" y="23"/>
                  </a:cubicBezTo>
                  <a:cubicBezTo>
                    <a:pt x="0" y="47"/>
                    <a:pt x="149" y="583"/>
                    <a:pt x="149" y="583"/>
                  </a:cubicBezTo>
                  <a:lnTo>
                    <a:pt x="301" y="897"/>
                  </a:lnTo>
                  <a:lnTo>
                    <a:pt x="149" y="1353"/>
                  </a:lnTo>
                  <a:cubicBezTo>
                    <a:pt x="149" y="1353"/>
                    <a:pt x="225" y="1644"/>
                    <a:pt x="750" y="1896"/>
                  </a:cubicBezTo>
                  <a:cubicBezTo>
                    <a:pt x="875" y="1955"/>
                    <a:pt x="1013" y="1974"/>
                    <a:pt x="1142" y="1974"/>
                  </a:cubicBezTo>
                  <a:cubicBezTo>
                    <a:pt x="1400" y="1974"/>
                    <a:pt x="1621" y="1896"/>
                    <a:pt x="1621" y="1896"/>
                  </a:cubicBezTo>
                  <a:cubicBezTo>
                    <a:pt x="1777" y="2304"/>
                    <a:pt x="2416" y="3994"/>
                    <a:pt x="2489" y="4295"/>
                  </a:cubicBezTo>
                  <a:cubicBezTo>
                    <a:pt x="2551" y="4537"/>
                    <a:pt x="2395" y="5072"/>
                    <a:pt x="2299" y="5373"/>
                  </a:cubicBezTo>
                  <a:cubicBezTo>
                    <a:pt x="2264" y="5477"/>
                    <a:pt x="2340" y="5584"/>
                    <a:pt x="2451" y="5584"/>
                  </a:cubicBezTo>
                  <a:cubicBezTo>
                    <a:pt x="2665" y="5584"/>
                    <a:pt x="2845" y="5432"/>
                    <a:pt x="2879" y="5221"/>
                  </a:cubicBezTo>
                  <a:cubicBezTo>
                    <a:pt x="2941" y="4861"/>
                    <a:pt x="3018" y="4326"/>
                    <a:pt x="2962" y="4115"/>
                  </a:cubicBezTo>
                  <a:cubicBezTo>
                    <a:pt x="2948" y="4060"/>
                    <a:pt x="2931" y="3997"/>
                    <a:pt x="2914" y="3932"/>
                  </a:cubicBezTo>
                  <a:cubicBezTo>
                    <a:pt x="2834" y="3607"/>
                    <a:pt x="2748" y="3224"/>
                    <a:pt x="2748" y="3223"/>
                  </a:cubicBezTo>
                  <a:lnTo>
                    <a:pt x="2748" y="3223"/>
                  </a:lnTo>
                  <a:lnTo>
                    <a:pt x="3201" y="4855"/>
                  </a:lnTo>
                  <a:lnTo>
                    <a:pt x="3132" y="5186"/>
                  </a:lnTo>
                  <a:cubicBezTo>
                    <a:pt x="3087" y="5390"/>
                    <a:pt x="3246" y="5584"/>
                    <a:pt x="3453" y="5584"/>
                  </a:cubicBezTo>
                  <a:cubicBezTo>
                    <a:pt x="3574" y="5584"/>
                    <a:pt x="3667" y="5490"/>
                    <a:pt x="3667" y="5373"/>
                  </a:cubicBezTo>
                  <a:cubicBezTo>
                    <a:pt x="3667" y="5114"/>
                    <a:pt x="3678" y="4682"/>
                    <a:pt x="3733" y="4426"/>
                  </a:cubicBezTo>
                  <a:cubicBezTo>
                    <a:pt x="3819" y="4039"/>
                    <a:pt x="3733" y="3524"/>
                    <a:pt x="3733" y="3524"/>
                  </a:cubicBezTo>
                  <a:lnTo>
                    <a:pt x="4148" y="3524"/>
                  </a:lnTo>
                  <a:cubicBezTo>
                    <a:pt x="4448" y="4084"/>
                    <a:pt x="4511" y="4201"/>
                    <a:pt x="4811" y="4765"/>
                  </a:cubicBezTo>
                  <a:lnTo>
                    <a:pt x="4663" y="4982"/>
                  </a:lnTo>
                  <a:cubicBezTo>
                    <a:pt x="4666" y="5124"/>
                    <a:pt x="4777" y="5238"/>
                    <a:pt x="4918" y="5245"/>
                  </a:cubicBezTo>
                  <a:cubicBezTo>
                    <a:pt x="4944" y="5247"/>
                    <a:pt x="4971" y="5247"/>
                    <a:pt x="4997" y="5247"/>
                  </a:cubicBezTo>
                  <a:cubicBezTo>
                    <a:pt x="5034" y="5247"/>
                    <a:pt x="5072" y="5246"/>
                    <a:pt x="5109" y="5242"/>
                  </a:cubicBezTo>
                  <a:cubicBezTo>
                    <a:pt x="5392" y="5086"/>
                    <a:pt x="5344" y="4651"/>
                    <a:pt x="5292" y="4391"/>
                  </a:cubicBezTo>
                  <a:cubicBezTo>
                    <a:pt x="5257" y="4229"/>
                    <a:pt x="5236" y="3635"/>
                    <a:pt x="5112" y="3524"/>
                  </a:cubicBezTo>
                  <a:lnTo>
                    <a:pt x="5112" y="3524"/>
                  </a:lnTo>
                  <a:cubicBezTo>
                    <a:pt x="5278" y="3669"/>
                    <a:pt x="5433" y="3863"/>
                    <a:pt x="5627" y="3990"/>
                  </a:cubicBezTo>
                  <a:cubicBezTo>
                    <a:pt x="5792" y="4102"/>
                    <a:pt x="5934" y="4117"/>
                    <a:pt x="6099" y="4117"/>
                  </a:cubicBezTo>
                  <a:cubicBezTo>
                    <a:pt x="6159" y="4117"/>
                    <a:pt x="6222" y="4115"/>
                    <a:pt x="6291" y="4115"/>
                  </a:cubicBezTo>
                  <a:lnTo>
                    <a:pt x="6291" y="4682"/>
                  </a:lnTo>
                  <a:lnTo>
                    <a:pt x="6287" y="4685"/>
                  </a:lnTo>
                  <a:cubicBezTo>
                    <a:pt x="6164" y="4891"/>
                    <a:pt x="6327" y="5135"/>
                    <a:pt x="6530" y="5135"/>
                  </a:cubicBezTo>
                  <a:cubicBezTo>
                    <a:pt x="6572" y="5135"/>
                    <a:pt x="6617" y="5124"/>
                    <a:pt x="6660" y="5100"/>
                  </a:cubicBezTo>
                  <a:cubicBezTo>
                    <a:pt x="6681" y="5086"/>
                    <a:pt x="6702" y="5072"/>
                    <a:pt x="6719" y="5052"/>
                  </a:cubicBezTo>
                  <a:cubicBezTo>
                    <a:pt x="6920" y="4823"/>
                    <a:pt x="6878" y="2923"/>
                    <a:pt x="6795" y="2508"/>
                  </a:cubicBezTo>
                  <a:cubicBezTo>
                    <a:pt x="6767" y="2373"/>
                    <a:pt x="6723" y="2242"/>
                    <a:pt x="6660" y="2117"/>
                  </a:cubicBezTo>
                  <a:cubicBezTo>
                    <a:pt x="6287" y="1381"/>
                    <a:pt x="5524" y="1295"/>
                    <a:pt x="4712" y="1295"/>
                  </a:cubicBezTo>
                  <a:cubicBezTo>
                    <a:pt x="4464" y="1295"/>
                    <a:pt x="4211" y="1303"/>
                    <a:pt x="3964" y="1303"/>
                  </a:cubicBezTo>
                  <a:cubicBezTo>
                    <a:pt x="3432" y="1303"/>
                    <a:pt x="2923" y="1266"/>
                    <a:pt x="2534" y="1032"/>
                  </a:cubicBezTo>
                  <a:lnTo>
                    <a:pt x="2236" y="856"/>
                  </a:lnTo>
                  <a:cubicBezTo>
                    <a:pt x="2274" y="686"/>
                    <a:pt x="2295" y="552"/>
                    <a:pt x="2340" y="517"/>
                  </a:cubicBezTo>
                  <a:cubicBezTo>
                    <a:pt x="2468" y="410"/>
                    <a:pt x="2554" y="130"/>
                    <a:pt x="2340" y="23"/>
                  </a:cubicBezTo>
                  <a:cubicBezTo>
                    <a:pt x="2310" y="8"/>
                    <a:pt x="2280" y="1"/>
                    <a:pt x="22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1"/>
            <p:cNvSpPr/>
            <p:nvPr/>
          </p:nvSpPr>
          <p:spPr>
            <a:xfrm>
              <a:off x="3387462" y="1829268"/>
              <a:ext cx="60308" cy="63360"/>
            </a:xfrm>
            <a:custGeom>
              <a:avLst/>
              <a:gdLst/>
              <a:ahLst/>
              <a:cxnLst/>
              <a:rect l="l" t="t" r="r" b="b"/>
              <a:pathLst>
                <a:path w="965" h="1014" extrusionOk="0">
                  <a:moveTo>
                    <a:pt x="515" y="1"/>
                  </a:moveTo>
                  <a:cubicBezTo>
                    <a:pt x="485" y="1"/>
                    <a:pt x="455" y="4"/>
                    <a:pt x="425" y="10"/>
                  </a:cubicBezTo>
                  <a:cubicBezTo>
                    <a:pt x="221" y="51"/>
                    <a:pt x="135" y="248"/>
                    <a:pt x="80" y="431"/>
                  </a:cubicBezTo>
                  <a:cubicBezTo>
                    <a:pt x="38" y="573"/>
                    <a:pt x="11" y="722"/>
                    <a:pt x="0" y="870"/>
                  </a:cubicBezTo>
                  <a:cubicBezTo>
                    <a:pt x="38" y="891"/>
                    <a:pt x="80" y="912"/>
                    <a:pt x="121" y="936"/>
                  </a:cubicBezTo>
                  <a:cubicBezTo>
                    <a:pt x="245" y="994"/>
                    <a:pt x="383" y="1014"/>
                    <a:pt x="511" y="1014"/>
                  </a:cubicBezTo>
                  <a:cubicBezTo>
                    <a:pt x="619" y="1014"/>
                    <a:pt x="720" y="1000"/>
                    <a:pt x="802" y="984"/>
                  </a:cubicBezTo>
                  <a:cubicBezTo>
                    <a:pt x="906" y="736"/>
                    <a:pt x="965" y="483"/>
                    <a:pt x="902" y="266"/>
                  </a:cubicBezTo>
                  <a:cubicBezTo>
                    <a:pt x="852" y="98"/>
                    <a:pt x="685" y="1"/>
                    <a:pt x="5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1"/>
            <p:cNvSpPr/>
            <p:nvPr/>
          </p:nvSpPr>
          <p:spPr>
            <a:xfrm>
              <a:off x="3478580" y="1778030"/>
              <a:ext cx="12624" cy="28118"/>
            </a:xfrm>
            <a:custGeom>
              <a:avLst/>
              <a:gdLst/>
              <a:ahLst/>
              <a:cxnLst/>
              <a:rect l="l" t="t" r="r" b="b"/>
              <a:pathLst>
                <a:path w="202" h="450" extrusionOk="0">
                  <a:moveTo>
                    <a:pt x="201" y="0"/>
                  </a:moveTo>
                  <a:cubicBezTo>
                    <a:pt x="125" y="56"/>
                    <a:pt x="56" y="118"/>
                    <a:pt x="1" y="190"/>
                  </a:cubicBezTo>
                  <a:cubicBezTo>
                    <a:pt x="35" y="260"/>
                    <a:pt x="70" y="329"/>
                    <a:pt x="101" y="398"/>
                  </a:cubicBezTo>
                  <a:cubicBezTo>
                    <a:pt x="108" y="415"/>
                    <a:pt x="118" y="432"/>
                    <a:pt x="125" y="450"/>
                  </a:cubicBezTo>
                  <a:cubicBezTo>
                    <a:pt x="156" y="301"/>
                    <a:pt x="181" y="152"/>
                    <a:pt x="20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1"/>
            <p:cNvSpPr/>
            <p:nvPr/>
          </p:nvSpPr>
          <p:spPr>
            <a:xfrm>
              <a:off x="3358964" y="1780154"/>
              <a:ext cx="21873" cy="32492"/>
            </a:xfrm>
            <a:custGeom>
              <a:avLst/>
              <a:gdLst/>
              <a:ahLst/>
              <a:cxnLst/>
              <a:rect l="l" t="t" r="r" b="b"/>
              <a:pathLst>
                <a:path w="350" h="520" extrusionOk="0">
                  <a:moveTo>
                    <a:pt x="0" y="1"/>
                  </a:moveTo>
                  <a:cubicBezTo>
                    <a:pt x="35" y="174"/>
                    <a:pt x="66" y="346"/>
                    <a:pt x="100" y="519"/>
                  </a:cubicBezTo>
                  <a:cubicBezTo>
                    <a:pt x="180" y="429"/>
                    <a:pt x="263" y="343"/>
                    <a:pt x="349" y="260"/>
                  </a:cubicBezTo>
                  <a:cubicBezTo>
                    <a:pt x="221" y="188"/>
                    <a:pt x="107" y="10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1"/>
            <p:cNvSpPr/>
            <p:nvPr/>
          </p:nvSpPr>
          <p:spPr>
            <a:xfrm>
              <a:off x="3576447" y="1850138"/>
              <a:ext cx="30498" cy="77606"/>
            </a:xfrm>
            <a:custGeom>
              <a:avLst/>
              <a:gdLst/>
              <a:ahLst/>
              <a:cxnLst/>
              <a:rect l="l" t="t" r="r" b="b"/>
              <a:pathLst>
                <a:path w="488" h="1242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15"/>
                    <a:pt x="101" y="830"/>
                    <a:pt x="80" y="1241"/>
                  </a:cubicBezTo>
                  <a:cubicBezTo>
                    <a:pt x="229" y="1048"/>
                    <a:pt x="370" y="854"/>
                    <a:pt x="429" y="592"/>
                  </a:cubicBezTo>
                  <a:cubicBezTo>
                    <a:pt x="470" y="398"/>
                    <a:pt x="488" y="205"/>
                    <a:pt x="488" y="8"/>
                  </a:cubicBezTo>
                  <a:cubicBezTo>
                    <a:pt x="322" y="8"/>
                    <a:pt x="159" y="8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1"/>
            <p:cNvSpPr/>
            <p:nvPr/>
          </p:nvSpPr>
          <p:spPr>
            <a:xfrm>
              <a:off x="3654441" y="1850388"/>
              <a:ext cx="15374" cy="86854"/>
            </a:xfrm>
            <a:custGeom>
              <a:avLst/>
              <a:gdLst/>
              <a:ahLst/>
              <a:cxnLst/>
              <a:rect l="l" t="t" r="r" b="b"/>
              <a:pathLst>
                <a:path w="246" h="1390" extrusionOk="0">
                  <a:moveTo>
                    <a:pt x="0" y="0"/>
                  </a:moveTo>
                  <a:cubicBezTo>
                    <a:pt x="49" y="460"/>
                    <a:pt x="59" y="926"/>
                    <a:pt x="31" y="1390"/>
                  </a:cubicBezTo>
                  <a:cubicBezTo>
                    <a:pt x="190" y="1013"/>
                    <a:pt x="211" y="608"/>
                    <a:pt x="235" y="169"/>
                  </a:cubicBezTo>
                  <a:cubicBezTo>
                    <a:pt x="239" y="118"/>
                    <a:pt x="242" y="62"/>
                    <a:pt x="246" y="11"/>
                  </a:cubicBezTo>
                  <a:cubicBezTo>
                    <a:pt x="163" y="4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1"/>
            <p:cNvSpPr/>
            <p:nvPr/>
          </p:nvSpPr>
          <p:spPr>
            <a:xfrm>
              <a:off x="3725247" y="1863947"/>
              <a:ext cx="19498" cy="64859"/>
            </a:xfrm>
            <a:custGeom>
              <a:avLst/>
              <a:gdLst/>
              <a:ahLst/>
              <a:cxnLst/>
              <a:rect l="l" t="t" r="r" b="b"/>
              <a:pathLst>
                <a:path w="312" h="1038" extrusionOk="0">
                  <a:moveTo>
                    <a:pt x="25" y="1"/>
                  </a:moveTo>
                  <a:cubicBezTo>
                    <a:pt x="42" y="346"/>
                    <a:pt x="32" y="692"/>
                    <a:pt x="1" y="1038"/>
                  </a:cubicBezTo>
                  <a:cubicBezTo>
                    <a:pt x="139" y="768"/>
                    <a:pt x="243" y="485"/>
                    <a:pt x="312" y="191"/>
                  </a:cubicBezTo>
                  <a:cubicBezTo>
                    <a:pt x="225" y="115"/>
                    <a:pt x="129" y="53"/>
                    <a:pt x="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1"/>
            <p:cNvSpPr/>
            <p:nvPr/>
          </p:nvSpPr>
          <p:spPr>
            <a:xfrm>
              <a:off x="3486579" y="1941491"/>
              <a:ext cx="30560" cy="64859"/>
            </a:xfrm>
            <a:custGeom>
              <a:avLst/>
              <a:gdLst/>
              <a:ahLst/>
              <a:cxnLst/>
              <a:rect l="l" t="t" r="r" b="b"/>
              <a:pathLst>
                <a:path w="489" h="1038" extrusionOk="0">
                  <a:moveTo>
                    <a:pt x="488" y="1"/>
                  </a:moveTo>
                  <a:lnTo>
                    <a:pt x="488" y="1"/>
                  </a:lnTo>
                  <a:cubicBezTo>
                    <a:pt x="339" y="253"/>
                    <a:pt x="170" y="491"/>
                    <a:pt x="1" y="737"/>
                  </a:cubicBezTo>
                  <a:cubicBezTo>
                    <a:pt x="39" y="844"/>
                    <a:pt x="77" y="944"/>
                    <a:pt x="108" y="1037"/>
                  </a:cubicBezTo>
                  <a:cubicBezTo>
                    <a:pt x="274" y="706"/>
                    <a:pt x="402" y="360"/>
                    <a:pt x="48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1"/>
            <p:cNvSpPr/>
            <p:nvPr/>
          </p:nvSpPr>
          <p:spPr>
            <a:xfrm>
              <a:off x="3461956" y="1892065"/>
              <a:ext cx="30123" cy="4324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322" y="156"/>
                    <a:pt x="163" y="308"/>
                    <a:pt x="1" y="460"/>
                  </a:cubicBezTo>
                  <a:cubicBezTo>
                    <a:pt x="28" y="536"/>
                    <a:pt x="59" y="612"/>
                    <a:pt x="87" y="691"/>
                  </a:cubicBezTo>
                  <a:cubicBezTo>
                    <a:pt x="243" y="477"/>
                    <a:pt x="374" y="246"/>
                    <a:pt x="48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1"/>
            <p:cNvSpPr/>
            <p:nvPr/>
          </p:nvSpPr>
          <p:spPr>
            <a:xfrm>
              <a:off x="3380025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8" y="0"/>
                  </a:moveTo>
                  <a:cubicBezTo>
                    <a:pt x="116" y="0"/>
                    <a:pt x="74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4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39" y="56"/>
                    <a:pt x="329" y="80"/>
                    <a:pt x="410" y="125"/>
                  </a:cubicBezTo>
                  <a:cubicBezTo>
                    <a:pt x="415" y="128"/>
                    <a:pt x="420" y="129"/>
                    <a:pt x="424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6" y="0"/>
                    <a:pt x="15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1"/>
            <p:cNvSpPr/>
            <p:nvPr/>
          </p:nvSpPr>
          <p:spPr>
            <a:xfrm>
              <a:off x="3387462" y="1814271"/>
              <a:ext cx="18811" cy="16559"/>
            </a:xfrm>
            <a:custGeom>
              <a:avLst/>
              <a:gdLst/>
              <a:ahLst/>
              <a:cxnLst/>
              <a:rect l="l" t="t" r="r" b="b"/>
              <a:pathLst>
                <a:path w="301" h="265" extrusionOk="0">
                  <a:moveTo>
                    <a:pt x="149" y="1"/>
                  </a:moveTo>
                  <a:cubicBezTo>
                    <a:pt x="142" y="1"/>
                    <a:pt x="134" y="3"/>
                    <a:pt x="127" y="6"/>
                  </a:cubicBezTo>
                  <a:lnTo>
                    <a:pt x="127" y="6"/>
                  </a:lnTo>
                  <a:cubicBezTo>
                    <a:pt x="124" y="6"/>
                    <a:pt x="122" y="6"/>
                    <a:pt x="120" y="6"/>
                  </a:cubicBezTo>
                  <a:cubicBezTo>
                    <a:pt x="111" y="6"/>
                    <a:pt x="102" y="7"/>
                    <a:pt x="94" y="11"/>
                  </a:cubicBezTo>
                  <a:cubicBezTo>
                    <a:pt x="0" y="50"/>
                    <a:pt x="12" y="183"/>
                    <a:pt x="81" y="239"/>
                  </a:cubicBezTo>
                  <a:lnTo>
                    <a:pt x="81" y="239"/>
                  </a:lnTo>
                  <a:cubicBezTo>
                    <a:pt x="88" y="250"/>
                    <a:pt x="100" y="256"/>
                    <a:pt x="113" y="258"/>
                  </a:cubicBezTo>
                  <a:lnTo>
                    <a:pt x="113" y="258"/>
                  </a:lnTo>
                  <a:cubicBezTo>
                    <a:pt x="125" y="262"/>
                    <a:pt x="137" y="265"/>
                    <a:pt x="151" y="265"/>
                  </a:cubicBezTo>
                  <a:cubicBezTo>
                    <a:pt x="156" y="265"/>
                    <a:pt x="161" y="264"/>
                    <a:pt x="166" y="264"/>
                  </a:cubicBezTo>
                  <a:cubicBezTo>
                    <a:pt x="301" y="243"/>
                    <a:pt x="291" y="8"/>
                    <a:pt x="14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1"/>
            <p:cNvSpPr/>
            <p:nvPr/>
          </p:nvSpPr>
          <p:spPr>
            <a:xfrm>
              <a:off x="3423646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9" y="0"/>
                  </a:moveTo>
                  <a:cubicBezTo>
                    <a:pt x="117" y="0"/>
                    <a:pt x="75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5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40" y="56"/>
                    <a:pt x="330" y="80"/>
                    <a:pt x="413" y="125"/>
                  </a:cubicBezTo>
                  <a:cubicBezTo>
                    <a:pt x="418" y="128"/>
                    <a:pt x="422" y="129"/>
                    <a:pt x="427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7" y="0"/>
                    <a:pt x="15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1"/>
            <p:cNvSpPr/>
            <p:nvPr/>
          </p:nvSpPr>
          <p:spPr>
            <a:xfrm>
              <a:off x="3430583" y="1814271"/>
              <a:ext cx="19373" cy="16559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1" y="1"/>
                  </a:moveTo>
                  <a:cubicBezTo>
                    <a:pt x="152" y="1"/>
                    <a:pt x="144" y="3"/>
                    <a:pt x="136" y="6"/>
                  </a:cubicBezTo>
                  <a:lnTo>
                    <a:pt x="136" y="6"/>
                  </a:lnTo>
                  <a:cubicBezTo>
                    <a:pt x="134" y="6"/>
                    <a:pt x="132" y="6"/>
                    <a:pt x="129" y="6"/>
                  </a:cubicBezTo>
                  <a:cubicBezTo>
                    <a:pt x="121" y="6"/>
                    <a:pt x="113" y="7"/>
                    <a:pt x="105" y="11"/>
                  </a:cubicBezTo>
                  <a:cubicBezTo>
                    <a:pt x="0" y="54"/>
                    <a:pt x="23" y="208"/>
                    <a:pt x="109" y="252"/>
                  </a:cubicBezTo>
                  <a:lnTo>
                    <a:pt x="109" y="252"/>
                  </a:lnTo>
                  <a:cubicBezTo>
                    <a:pt x="113" y="255"/>
                    <a:pt x="117" y="257"/>
                    <a:pt x="121" y="258"/>
                  </a:cubicBezTo>
                  <a:lnTo>
                    <a:pt x="121" y="258"/>
                  </a:lnTo>
                  <a:cubicBezTo>
                    <a:pt x="133" y="262"/>
                    <a:pt x="146" y="265"/>
                    <a:pt x="159" y="265"/>
                  </a:cubicBezTo>
                  <a:cubicBezTo>
                    <a:pt x="164" y="265"/>
                    <a:pt x="169" y="264"/>
                    <a:pt x="174" y="264"/>
                  </a:cubicBezTo>
                  <a:cubicBezTo>
                    <a:pt x="309" y="243"/>
                    <a:pt x="299" y="8"/>
                    <a:pt x="1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1"/>
            <p:cNvSpPr/>
            <p:nvPr/>
          </p:nvSpPr>
          <p:spPr>
            <a:xfrm>
              <a:off x="3398648" y="1833329"/>
              <a:ext cx="34935" cy="33992"/>
            </a:xfrm>
            <a:custGeom>
              <a:avLst/>
              <a:gdLst/>
              <a:ahLst/>
              <a:cxnLst/>
              <a:rect l="l" t="t" r="r" b="b"/>
              <a:pathLst>
                <a:path w="559" h="544" extrusionOk="0">
                  <a:moveTo>
                    <a:pt x="216" y="0"/>
                  </a:moveTo>
                  <a:cubicBezTo>
                    <a:pt x="174" y="0"/>
                    <a:pt x="131" y="8"/>
                    <a:pt x="87" y="28"/>
                  </a:cubicBezTo>
                  <a:cubicBezTo>
                    <a:pt x="94" y="125"/>
                    <a:pt x="139" y="214"/>
                    <a:pt x="208" y="284"/>
                  </a:cubicBezTo>
                  <a:cubicBezTo>
                    <a:pt x="212" y="322"/>
                    <a:pt x="205" y="360"/>
                    <a:pt x="195" y="394"/>
                  </a:cubicBezTo>
                  <a:cubicBezTo>
                    <a:pt x="174" y="441"/>
                    <a:pt x="127" y="470"/>
                    <a:pt x="78" y="470"/>
                  </a:cubicBezTo>
                  <a:cubicBezTo>
                    <a:pt x="68" y="470"/>
                    <a:pt x="59" y="469"/>
                    <a:pt x="49" y="467"/>
                  </a:cubicBezTo>
                  <a:cubicBezTo>
                    <a:pt x="46" y="466"/>
                    <a:pt x="43" y="465"/>
                    <a:pt x="40" y="465"/>
                  </a:cubicBezTo>
                  <a:cubicBezTo>
                    <a:pt x="15" y="465"/>
                    <a:pt x="0" y="503"/>
                    <a:pt x="25" y="522"/>
                  </a:cubicBezTo>
                  <a:cubicBezTo>
                    <a:pt x="45" y="537"/>
                    <a:pt x="67" y="544"/>
                    <a:pt x="89" y="544"/>
                  </a:cubicBezTo>
                  <a:cubicBezTo>
                    <a:pt x="137" y="544"/>
                    <a:pt x="186" y="513"/>
                    <a:pt x="212" y="470"/>
                  </a:cubicBezTo>
                  <a:cubicBezTo>
                    <a:pt x="174" y="432"/>
                    <a:pt x="198" y="363"/>
                    <a:pt x="257" y="360"/>
                  </a:cubicBezTo>
                  <a:cubicBezTo>
                    <a:pt x="258" y="359"/>
                    <a:pt x="260" y="359"/>
                    <a:pt x="261" y="359"/>
                  </a:cubicBezTo>
                  <a:cubicBezTo>
                    <a:pt x="314" y="359"/>
                    <a:pt x="346" y="423"/>
                    <a:pt x="309" y="467"/>
                  </a:cubicBezTo>
                  <a:cubicBezTo>
                    <a:pt x="342" y="494"/>
                    <a:pt x="394" y="515"/>
                    <a:pt x="443" y="515"/>
                  </a:cubicBezTo>
                  <a:cubicBezTo>
                    <a:pt x="484" y="515"/>
                    <a:pt x="523" y="500"/>
                    <a:pt x="544" y="460"/>
                  </a:cubicBezTo>
                  <a:cubicBezTo>
                    <a:pt x="558" y="430"/>
                    <a:pt x="538" y="398"/>
                    <a:pt x="508" y="398"/>
                  </a:cubicBezTo>
                  <a:cubicBezTo>
                    <a:pt x="503" y="398"/>
                    <a:pt x="497" y="399"/>
                    <a:pt x="492" y="401"/>
                  </a:cubicBezTo>
                  <a:cubicBezTo>
                    <a:pt x="469" y="410"/>
                    <a:pt x="446" y="415"/>
                    <a:pt x="424" y="415"/>
                  </a:cubicBezTo>
                  <a:cubicBezTo>
                    <a:pt x="393" y="415"/>
                    <a:pt x="364" y="404"/>
                    <a:pt x="340" y="373"/>
                  </a:cubicBezTo>
                  <a:cubicBezTo>
                    <a:pt x="309" y="335"/>
                    <a:pt x="295" y="290"/>
                    <a:pt x="295" y="242"/>
                  </a:cubicBezTo>
                  <a:cubicBezTo>
                    <a:pt x="333" y="173"/>
                    <a:pt x="378" y="104"/>
                    <a:pt x="430" y="42"/>
                  </a:cubicBezTo>
                  <a:cubicBezTo>
                    <a:pt x="355" y="20"/>
                    <a:pt x="286" y="0"/>
                    <a:pt x="21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1"/>
            <p:cNvSpPr/>
            <p:nvPr/>
          </p:nvSpPr>
          <p:spPr>
            <a:xfrm>
              <a:off x="3364339" y="1829830"/>
              <a:ext cx="13874" cy="7873"/>
            </a:xfrm>
            <a:custGeom>
              <a:avLst/>
              <a:gdLst/>
              <a:ahLst/>
              <a:cxnLst/>
              <a:rect l="l" t="t" r="r" b="b"/>
              <a:pathLst>
                <a:path w="222" h="126" extrusionOk="0">
                  <a:moveTo>
                    <a:pt x="39" y="1"/>
                  </a:moveTo>
                  <a:cubicBezTo>
                    <a:pt x="28" y="32"/>
                    <a:pt x="28" y="63"/>
                    <a:pt x="32" y="94"/>
                  </a:cubicBezTo>
                  <a:lnTo>
                    <a:pt x="0" y="125"/>
                  </a:lnTo>
                  <a:lnTo>
                    <a:pt x="222" y="125"/>
                  </a:lnTo>
                  <a:cubicBezTo>
                    <a:pt x="159" y="84"/>
                    <a:pt x="97" y="42"/>
                    <a:pt x="3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1"/>
            <p:cNvSpPr/>
            <p:nvPr/>
          </p:nvSpPr>
          <p:spPr>
            <a:xfrm>
              <a:off x="3457644" y="1840702"/>
              <a:ext cx="14561" cy="12310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197" y="1"/>
                  </a:moveTo>
                  <a:cubicBezTo>
                    <a:pt x="194" y="1"/>
                    <a:pt x="190" y="2"/>
                    <a:pt x="187" y="3"/>
                  </a:cubicBezTo>
                  <a:lnTo>
                    <a:pt x="1" y="24"/>
                  </a:lnTo>
                  <a:lnTo>
                    <a:pt x="177" y="197"/>
                  </a:lnTo>
                  <a:lnTo>
                    <a:pt x="177" y="176"/>
                  </a:lnTo>
                  <a:lnTo>
                    <a:pt x="218" y="58"/>
                  </a:lnTo>
                  <a:cubicBezTo>
                    <a:pt x="225" y="41"/>
                    <a:pt x="232" y="17"/>
                    <a:pt x="215" y="7"/>
                  </a:cubicBezTo>
                  <a:cubicBezTo>
                    <a:pt x="209" y="2"/>
                    <a:pt x="203" y="1"/>
                    <a:pt x="19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1"/>
            <p:cNvSpPr/>
            <p:nvPr/>
          </p:nvSpPr>
          <p:spPr>
            <a:xfrm>
              <a:off x="3358589" y="1854012"/>
              <a:ext cx="27185" cy="9810"/>
            </a:xfrm>
            <a:custGeom>
              <a:avLst/>
              <a:gdLst/>
              <a:ahLst/>
              <a:cxnLst/>
              <a:rect l="l" t="t" r="r" b="b"/>
              <a:pathLst>
                <a:path w="435" h="157" extrusionOk="0">
                  <a:moveTo>
                    <a:pt x="72" y="1"/>
                  </a:moveTo>
                  <a:cubicBezTo>
                    <a:pt x="13" y="1"/>
                    <a:pt x="0" y="88"/>
                    <a:pt x="61" y="105"/>
                  </a:cubicBezTo>
                  <a:lnTo>
                    <a:pt x="224" y="136"/>
                  </a:lnTo>
                  <a:cubicBezTo>
                    <a:pt x="248" y="139"/>
                    <a:pt x="276" y="146"/>
                    <a:pt x="300" y="150"/>
                  </a:cubicBezTo>
                  <a:lnTo>
                    <a:pt x="345" y="156"/>
                  </a:lnTo>
                  <a:lnTo>
                    <a:pt x="379" y="156"/>
                  </a:lnTo>
                  <a:cubicBezTo>
                    <a:pt x="386" y="153"/>
                    <a:pt x="397" y="150"/>
                    <a:pt x="404" y="143"/>
                  </a:cubicBezTo>
                  <a:cubicBezTo>
                    <a:pt x="431" y="129"/>
                    <a:pt x="435" y="94"/>
                    <a:pt x="417" y="70"/>
                  </a:cubicBezTo>
                  <a:cubicBezTo>
                    <a:pt x="404" y="56"/>
                    <a:pt x="386" y="46"/>
                    <a:pt x="369" y="42"/>
                  </a:cubicBezTo>
                  <a:lnTo>
                    <a:pt x="324" y="35"/>
                  </a:lnTo>
                  <a:cubicBezTo>
                    <a:pt x="296" y="32"/>
                    <a:pt x="269" y="25"/>
                    <a:pt x="238" y="22"/>
                  </a:cubicBezTo>
                  <a:lnTo>
                    <a:pt x="75" y="1"/>
                  </a:lnTo>
                  <a:cubicBezTo>
                    <a:pt x="74" y="1"/>
                    <a:pt x="73" y="1"/>
                    <a:pt x="7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1"/>
            <p:cNvSpPr/>
            <p:nvPr/>
          </p:nvSpPr>
          <p:spPr>
            <a:xfrm>
              <a:off x="3456769" y="1825019"/>
              <a:ext cx="14749" cy="4874"/>
            </a:xfrm>
            <a:custGeom>
              <a:avLst/>
              <a:gdLst/>
              <a:ahLst/>
              <a:cxnLst/>
              <a:rect l="l" t="t" r="r" b="b"/>
              <a:pathLst>
                <a:path w="236" h="78" extrusionOk="0">
                  <a:moveTo>
                    <a:pt x="54" y="1"/>
                  </a:moveTo>
                  <a:cubicBezTo>
                    <a:pt x="41" y="1"/>
                    <a:pt x="29" y="2"/>
                    <a:pt x="20" y="10"/>
                  </a:cubicBezTo>
                  <a:lnTo>
                    <a:pt x="20" y="10"/>
                  </a:lnTo>
                  <a:cubicBezTo>
                    <a:pt x="9" y="15"/>
                    <a:pt x="1" y="24"/>
                    <a:pt x="1" y="36"/>
                  </a:cubicBezTo>
                  <a:cubicBezTo>
                    <a:pt x="1" y="50"/>
                    <a:pt x="11" y="64"/>
                    <a:pt x="25" y="67"/>
                  </a:cubicBezTo>
                  <a:lnTo>
                    <a:pt x="25" y="69"/>
                  </a:lnTo>
                  <a:lnTo>
                    <a:pt x="25" y="69"/>
                  </a:lnTo>
                  <a:lnTo>
                    <a:pt x="15" y="64"/>
                  </a:lnTo>
                  <a:lnTo>
                    <a:pt x="15" y="64"/>
                  </a:lnTo>
                  <a:cubicBezTo>
                    <a:pt x="21" y="71"/>
                    <a:pt x="32" y="78"/>
                    <a:pt x="42" y="78"/>
                  </a:cubicBezTo>
                  <a:lnTo>
                    <a:pt x="180" y="78"/>
                  </a:lnTo>
                  <a:cubicBezTo>
                    <a:pt x="194" y="78"/>
                    <a:pt x="205" y="74"/>
                    <a:pt x="218" y="71"/>
                  </a:cubicBezTo>
                  <a:cubicBezTo>
                    <a:pt x="229" y="64"/>
                    <a:pt x="236" y="54"/>
                    <a:pt x="236" y="40"/>
                  </a:cubicBezTo>
                  <a:cubicBezTo>
                    <a:pt x="236" y="26"/>
                    <a:pt x="229" y="16"/>
                    <a:pt x="218" y="9"/>
                  </a:cubicBezTo>
                  <a:cubicBezTo>
                    <a:pt x="208" y="2"/>
                    <a:pt x="194" y="2"/>
                    <a:pt x="184" y="2"/>
                  </a:cubicBezTo>
                  <a:lnTo>
                    <a:pt x="84" y="2"/>
                  </a:lnTo>
                  <a:cubicBezTo>
                    <a:pt x="74" y="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1"/>
            <p:cNvSpPr/>
            <p:nvPr/>
          </p:nvSpPr>
          <p:spPr>
            <a:xfrm>
              <a:off x="3669752" y="1930493"/>
              <a:ext cx="19498" cy="74107"/>
            </a:xfrm>
            <a:custGeom>
              <a:avLst/>
              <a:gdLst/>
              <a:ahLst/>
              <a:cxnLst/>
              <a:rect l="l" t="t" r="r" b="b"/>
              <a:pathLst>
                <a:path w="312" h="1186" extrusionOk="0">
                  <a:moveTo>
                    <a:pt x="263" y="0"/>
                  </a:moveTo>
                  <a:cubicBezTo>
                    <a:pt x="249" y="65"/>
                    <a:pt x="238" y="130"/>
                    <a:pt x="230" y="196"/>
                  </a:cubicBezTo>
                  <a:lnTo>
                    <a:pt x="230" y="196"/>
                  </a:lnTo>
                  <a:cubicBezTo>
                    <a:pt x="243" y="131"/>
                    <a:pt x="254" y="66"/>
                    <a:pt x="263" y="0"/>
                  </a:cubicBezTo>
                  <a:close/>
                  <a:moveTo>
                    <a:pt x="230" y="196"/>
                  </a:moveTo>
                  <a:lnTo>
                    <a:pt x="230" y="196"/>
                  </a:lnTo>
                  <a:cubicBezTo>
                    <a:pt x="180" y="449"/>
                    <a:pt x="102" y="697"/>
                    <a:pt x="1" y="934"/>
                  </a:cubicBezTo>
                  <a:lnTo>
                    <a:pt x="39" y="916"/>
                  </a:lnTo>
                  <a:lnTo>
                    <a:pt x="312" y="1186"/>
                  </a:lnTo>
                  <a:cubicBezTo>
                    <a:pt x="216" y="863"/>
                    <a:pt x="189" y="526"/>
                    <a:pt x="230" y="1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1"/>
            <p:cNvSpPr/>
            <p:nvPr/>
          </p:nvSpPr>
          <p:spPr>
            <a:xfrm>
              <a:off x="3667002" y="1927057"/>
              <a:ext cx="26310" cy="81043"/>
            </a:xfrm>
            <a:custGeom>
              <a:avLst/>
              <a:gdLst/>
              <a:ahLst/>
              <a:cxnLst/>
              <a:rect l="l" t="t" r="r" b="b"/>
              <a:pathLst>
                <a:path w="421" h="1297" extrusionOk="0">
                  <a:moveTo>
                    <a:pt x="203" y="682"/>
                  </a:moveTo>
                  <a:cubicBezTo>
                    <a:pt x="209" y="807"/>
                    <a:pt x="225" y="931"/>
                    <a:pt x="250" y="1054"/>
                  </a:cubicBezTo>
                  <a:lnTo>
                    <a:pt x="250" y="1054"/>
                  </a:lnTo>
                  <a:lnTo>
                    <a:pt x="124" y="930"/>
                  </a:lnTo>
                  <a:cubicBezTo>
                    <a:pt x="119" y="925"/>
                    <a:pt x="114" y="921"/>
                    <a:pt x="109" y="919"/>
                  </a:cubicBezTo>
                  <a:lnTo>
                    <a:pt x="109" y="919"/>
                  </a:lnTo>
                  <a:cubicBezTo>
                    <a:pt x="143" y="841"/>
                    <a:pt x="174" y="762"/>
                    <a:pt x="203" y="682"/>
                  </a:cubicBezTo>
                  <a:close/>
                  <a:moveTo>
                    <a:pt x="300" y="0"/>
                  </a:moveTo>
                  <a:cubicBezTo>
                    <a:pt x="280" y="0"/>
                    <a:pt x="262" y="11"/>
                    <a:pt x="255" y="38"/>
                  </a:cubicBezTo>
                  <a:cubicBezTo>
                    <a:pt x="254" y="43"/>
                    <a:pt x="253" y="47"/>
                    <a:pt x="252" y="52"/>
                  </a:cubicBezTo>
                  <a:lnTo>
                    <a:pt x="252" y="52"/>
                  </a:lnTo>
                  <a:lnTo>
                    <a:pt x="252" y="52"/>
                  </a:lnTo>
                  <a:cubicBezTo>
                    <a:pt x="252" y="54"/>
                    <a:pt x="251" y="57"/>
                    <a:pt x="251" y="59"/>
                  </a:cubicBezTo>
                  <a:lnTo>
                    <a:pt x="251" y="59"/>
                  </a:lnTo>
                  <a:cubicBezTo>
                    <a:pt x="236" y="131"/>
                    <a:pt x="225" y="202"/>
                    <a:pt x="216" y="274"/>
                  </a:cubicBezTo>
                  <a:lnTo>
                    <a:pt x="216" y="274"/>
                  </a:lnTo>
                  <a:cubicBezTo>
                    <a:pt x="171" y="515"/>
                    <a:pt x="103" y="751"/>
                    <a:pt x="10" y="978"/>
                  </a:cubicBezTo>
                  <a:cubicBezTo>
                    <a:pt x="1" y="1002"/>
                    <a:pt x="24" y="1020"/>
                    <a:pt x="45" y="1020"/>
                  </a:cubicBezTo>
                  <a:cubicBezTo>
                    <a:pt x="47" y="1020"/>
                    <a:pt x="49" y="1020"/>
                    <a:pt x="51" y="1020"/>
                  </a:cubicBezTo>
                  <a:lnTo>
                    <a:pt x="51" y="1020"/>
                  </a:lnTo>
                  <a:lnTo>
                    <a:pt x="314" y="1279"/>
                  </a:lnTo>
                  <a:cubicBezTo>
                    <a:pt x="326" y="1291"/>
                    <a:pt x="341" y="1296"/>
                    <a:pt x="355" y="1296"/>
                  </a:cubicBezTo>
                  <a:cubicBezTo>
                    <a:pt x="389" y="1296"/>
                    <a:pt x="421" y="1266"/>
                    <a:pt x="411" y="1227"/>
                  </a:cubicBezTo>
                  <a:cubicBezTo>
                    <a:pt x="310" y="883"/>
                    <a:pt x="287" y="523"/>
                    <a:pt x="341" y="171"/>
                  </a:cubicBezTo>
                  <a:lnTo>
                    <a:pt x="341" y="171"/>
                  </a:lnTo>
                  <a:cubicBezTo>
                    <a:pt x="348" y="137"/>
                    <a:pt x="354" y="103"/>
                    <a:pt x="359" y="69"/>
                  </a:cubicBezTo>
                  <a:lnTo>
                    <a:pt x="359" y="69"/>
                  </a:lnTo>
                  <a:cubicBezTo>
                    <a:pt x="359" y="69"/>
                    <a:pt x="359" y="69"/>
                    <a:pt x="359" y="69"/>
                  </a:cubicBezTo>
                  <a:cubicBezTo>
                    <a:pt x="365" y="29"/>
                    <a:pt x="331" y="0"/>
                    <a:pt x="3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1"/>
            <p:cNvSpPr/>
            <p:nvPr/>
          </p:nvSpPr>
          <p:spPr>
            <a:xfrm>
              <a:off x="3425771" y="1837953"/>
              <a:ext cx="16624" cy="6811"/>
            </a:xfrm>
            <a:custGeom>
              <a:avLst/>
              <a:gdLst/>
              <a:ahLst/>
              <a:cxnLst/>
              <a:rect l="l" t="t" r="r" b="b"/>
              <a:pathLst>
                <a:path w="266" h="109" extrusionOk="0">
                  <a:moveTo>
                    <a:pt x="225" y="1"/>
                  </a:moveTo>
                  <a:cubicBezTo>
                    <a:pt x="223" y="1"/>
                    <a:pt x="220" y="1"/>
                    <a:pt x="217" y="2"/>
                  </a:cubicBezTo>
                  <a:cubicBezTo>
                    <a:pt x="206" y="2"/>
                    <a:pt x="200" y="2"/>
                    <a:pt x="189" y="6"/>
                  </a:cubicBezTo>
                  <a:cubicBezTo>
                    <a:pt x="182" y="6"/>
                    <a:pt x="179" y="9"/>
                    <a:pt x="172" y="12"/>
                  </a:cubicBezTo>
                  <a:lnTo>
                    <a:pt x="127" y="23"/>
                  </a:lnTo>
                  <a:lnTo>
                    <a:pt x="41" y="51"/>
                  </a:lnTo>
                  <a:cubicBezTo>
                    <a:pt x="1" y="54"/>
                    <a:pt x="10" y="109"/>
                    <a:pt x="42" y="109"/>
                  </a:cubicBezTo>
                  <a:cubicBezTo>
                    <a:pt x="45" y="109"/>
                    <a:pt x="50" y="108"/>
                    <a:pt x="54" y="106"/>
                  </a:cubicBezTo>
                  <a:lnTo>
                    <a:pt x="144" y="85"/>
                  </a:lnTo>
                  <a:lnTo>
                    <a:pt x="189" y="75"/>
                  </a:lnTo>
                  <a:cubicBezTo>
                    <a:pt x="196" y="71"/>
                    <a:pt x="203" y="71"/>
                    <a:pt x="210" y="68"/>
                  </a:cubicBezTo>
                  <a:cubicBezTo>
                    <a:pt x="220" y="64"/>
                    <a:pt x="227" y="61"/>
                    <a:pt x="238" y="57"/>
                  </a:cubicBezTo>
                  <a:cubicBezTo>
                    <a:pt x="266" y="42"/>
                    <a:pt x="251" y="1"/>
                    <a:pt x="2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1"/>
            <p:cNvSpPr/>
            <p:nvPr/>
          </p:nvSpPr>
          <p:spPr>
            <a:xfrm>
              <a:off x="3426209" y="1846701"/>
              <a:ext cx="23936" cy="6748"/>
            </a:xfrm>
            <a:custGeom>
              <a:avLst/>
              <a:gdLst/>
              <a:ahLst/>
              <a:cxnLst/>
              <a:rect l="l" t="t" r="r" b="b"/>
              <a:pathLst>
                <a:path w="383" h="108" extrusionOk="0">
                  <a:moveTo>
                    <a:pt x="44" y="0"/>
                  </a:moveTo>
                  <a:cubicBezTo>
                    <a:pt x="12" y="0"/>
                    <a:pt x="0" y="46"/>
                    <a:pt x="34" y="59"/>
                  </a:cubicBezTo>
                  <a:lnTo>
                    <a:pt x="30" y="59"/>
                  </a:lnTo>
                  <a:lnTo>
                    <a:pt x="186" y="90"/>
                  </a:lnTo>
                  <a:cubicBezTo>
                    <a:pt x="213" y="94"/>
                    <a:pt x="237" y="97"/>
                    <a:pt x="265" y="104"/>
                  </a:cubicBezTo>
                  <a:cubicBezTo>
                    <a:pt x="275" y="104"/>
                    <a:pt x="289" y="108"/>
                    <a:pt x="303" y="108"/>
                  </a:cubicBezTo>
                  <a:lnTo>
                    <a:pt x="345" y="108"/>
                  </a:lnTo>
                  <a:cubicBezTo>
                    <a:pt x="376" y="108"/>
                    <a:pt x="383" y="66"/>
                    <a:pt x="355" y="56"/>
                  </a:cubicBezTo>
                  <a:cubicBezTo>
                    <a:pt x="341" y="52"/>
                    <a:pt x="327" y="49"/>
                    <a:pt x="317" y="45"/>
                  </a:cubicBezTo>
                  <a:cubicBezTo>
                    <a:pt x="303" y="42"/>
                    <a:pt x="289" y="38"/>
                    <a:pt x="279" y="35"/>
                  </a:cubicBezTo>
                  <a:cubicBezTo>
                    <a:pt x="251" y="31"/>
                    <a:pt x="227" y="28"/>
                    <a:pt x="203" y="25"/>
                  </a:cubicBezTo>
                  <a:lnTo>
                    <a:pt x="47" y="0"/>
                  </a:lnTo>
                  <a:cubicBezTo>
                    <a:pt x="46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1"/>
            <p:cNvSpPr/>
            <p:nvPr/>
          </p:nvSpPr>
          <p:spPr>
            <a:xfrm>
              <a:off x="3386149" y="1847576"/>
              <a:ext cx="17249" cy="6936"/>
            </a:xfrm>
            <a:custGeom>
              <a:avLst/>
              <a:gdLst/>
              <a:ahLst/>
              <a:cxnLst/>
              <a:rect l="l" t="t" r="r" b="b"/>
              <a:pathLst>
                <a:path w="276" h="111" extrusionOk="0">
                  <a:moveTo>
                    <a:pt x="235" y="1"/>
                  </a:moveTo>
                  <a:cubicBezTo>
                    <a:pt x="231" y="1"/>
                    <a:pt x="226" y="2"/>
                    <a:pt x="222" y="4"/>
                  </a:cubicBezTo>
                  <a:lnTo>
                    <a:pt x="125" y="28"/>
                  </a:lnTo>
                  <a:cubicBezTo>
                    <a:pt x="90" y="35"/>
                    <a:pt x="56" y="45"/>
                    <a:pt x="25" y="59"/>
                  </a:cubicBezTo>
                  <a:cubicBezTo>
                    <a:pt x="1" y="73"/>
                    <a:pt x="7" y="111"/>
                    <a:pt x="35" y="111"/>
                  </a:cubicBezTo>
                  <a:cubicBezTo>
                    <a:pt x="70" y="107"/>
                    <a:pt x="104" y="100"/>
                    <a:pt x="139" y="90"/>
                  </a:cubicBezTo>
                  <a:lnTo>
                    <a:pt x="236" y="62"/>
                  </a:lnTo>
                  <a:cubicBezTo>
                    <a:pt x="276" y="56"/>
                    <a:pt x="266" y="1"/>
                    <a:pt x="2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1"/>
            <p:cNvSpPr/>
            <p:nvPr/>
          </p:nvSpPr>
          <p:spPr>
            <a:xfrm>
              <a:off x="3387462" y="1838703"/>
              <a:ext cx="13686" cy="8186"/>
            </a:xfrm>
            <a:custGeom>
              <a:avLst/>
              <a:gdLst/>
              <a:ahLst/>
              <a:cxnLst/>
              <a:rect l="l" t="t" r="r" b="b"/>
              <a:pathLst>
                <a:path w="219" h="131" extrusionOk="0">
                  <a:moveTo>
                    <a:pt x="31" y="0"/>
                  </a:moveTo>
                  <a:cubicBezTo>
                    <a:pt x="14" y="0"/>
                    <a:pt x="0" y="18"/>
                    <a:pt x="4" y="39"/>
                  </a:cubicBezTo>
                  <a:cubicBezTo>
                    <a:pt x="7" y="45"/>
                    <a:pt x="11" y="56"/>
                    <a:pt x="14" y="63"/>
                  </a:cubicBezTo>
                  <a:cubicBezTo>
                    <a:pt x="21" y="70"/>
                    <a:pt x="31" y="77"/>
                    <a:pt x="38" y="83"/>
                  </a:cubicBezTo>
                  <a:cubicBezTo>
                    <a:pt x="52" y="94"/>
                    <a:pt x="66" y="101"/>
                    <a:pt x="83" y="108"/>
                  </a:cubicBezTo>
                  <a:cubicBezTo>
                    <a:pt x="107" y="118"/>
                    <a:pt x="135" y="125"/>
                    <a:pt x="166" y="128"/>
                  </a:cubicBezTo>
                  <a:cubicBezTo>
                    <a:pt x="169" y="130"/>
                    <a:pt x="173" y="131"/>
                    <a:pt x="176" y="131"/>
                  </a:cubicBezTo>
                  <a:cubicBezTo>
                    <a:pt x="181" y="131"/>
                    <a:pt x="186" y="129"/>
                    <a:pt x="190" y="125"/>
                  </a:cubicBezTo>
                  <a:cubicBezTo>
                    <a:pt x="218" y="111"/>
                    <a:pt x="215" y="70"/>
                    <a:pt x="183" y="63"/>
                  </a:cubicBezTo>
                  <a:lnTo>
                    <a:pt x="187" y="63"/>
                  </a:lnTo>
                  <a:cubicBezTo>
                    <a:pt x="173" y="59"/>
                    <a:pt x="159" y="56"/>
                    <a:pt x="145" y="52"/>
                  </a:cubicBezTo>
                  <a:lnTo>
                    <a:pt x="139" y="49"/>
                  </a:lnTo>
                  <a:lnTo>
                    <a:pt x="135" y="47"/>
                  </a:lnTo>
                  <a:lnTo>
                    <a:pt x="135" y="47"/>
                  </a:lnTo>
                  <a:cubicBezTo>
                    <a:pt x="135" y="47"/>
                    <a:pt x="135" y="47"/>
                    <a:pt x="135" y="47"/>
                  </a:cubicBezTo>
                  <a:cubicBezTo>
                    <a:pt x="136" y="47"/>
                    <a:pt x="136" y="47"/>
                    <a:pt x="135" y="45"/>
                  </a:cubicBezTo>
                  <a:lnTo>
                    <a:pt x="118" y="35"/>
                  </a:lnTo>
                  <a:lnTo>
                    <a:pt x="83" y="18"/>
                  </a:lnTo>
                  <a:cubicBezTo>
                    <a:pt x="76" y="14"/>
                    <a:pt x="69" y="11"/>
                    <a:pt x="59" y="7"/>
                  </a:cubicBezTo>
                  <a:cubicBezTo>
                    <a:pt x="52" y="4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1"/>
            <p:cNvSpPr/>
            <p:nvPr/>
          </p:nvSpPr>
          <p:spPr>
            <a:xfrm>
              <a:off x="3532138" y="1847763"/>
              <a:ext cx="16749" cy="55112"/>
            </a:xfrm>
            <a:custGeom>
              <a:avLst/>
              <a:gdLst/>
              <a:ahLst/>
              <a:cxnLst/>
              <a:rect l="l" t="t" r="r" b="b"/>
              <a:pathLst>
                <a:path w="268" h="882" extrusionOk="0">
                  <a:moveTo>
                    <a:pt x="136" y="1"/>
                  </a:moveTo>
                  <a:cubicBezTo>
                    <a:pt x="129" y="298"/>
                    <a:pt x="80" y="592"/>
                    <a:pt x="1" y="882"/>
                  </a:cubicBezTo>
                  <a:cubicBezTo>
                    <a:pt x="132" y="644"/>
                    <a:pt x="267" y="391"/>
                    <a:pt x="253" y="122"/>
                  </a:cubicBezTo>
                  <a:cubicBezTo>
                    <a:pt x="253" y="94"/>
                    <a:pt x="246" y="66"/>
                    <a:pt x="229" y="39"/>
                  </a:cubicBezTo>
                  <a:cubicBezTo>
                    <a:pt x="218" y="24"/>
                    <a:pt x="202" y="15"/>
                    <a:pt x="185" y="15"/>
                  </a:cubicBezTo>
                  <a:cubicBezTo>
                    <a:pt x="174" y="15"/>
                    <a:pt x="163" y="18"/>
                    <a:pt x="153" y="25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1"/>
            <p:cNvSpPr/>
            <p:nvPr/>
          </p:nvSpPr>
          <p:spPr>
            <a:xfrm>
              <a:off x="3528576" y="1844951"/>
              <a:ext cx="23311" cy="60985"/>
            </a:xfrm>
            <a:custGeom>
              <a:avLst/>
              <a:gdLst/>
              <a:ahLst/>
              <a:cxnLst/>
              <a:rect l="l" t="t" r="r" b="b"/>
              <a:pathLst>
                <a:path w="373" h="976" extrusionOk="0">
                  <a:moveTo>
                    <a:pt x="241" y="122"/>
                  </a:moveTo>
                  <a:cubicBezTo>
                    <a:pt x="241" y="125"/>
                    <a:pt x="245" y="129"/>
                    <a:pt x="245" y="132"/>
                  </a:cubicBezTo>
                  <a:cubicBezTo>
                    <a:pt x="248" y="142"/>
                    <a:pt x="251" y="156"/>
                    <a:pt x="251" y="167"/>
                  </a:cubicBezTo>
                  <a:cubicBezTo>
                    <a:pt x="255" y="201"/>
                    <a:pt x="255" y="239"/>
                    <a:pt x="251" y="274"/>
                  </a:cubicBezTo>
                  <a:cubicBezTo>
                    <a:pt x="245" y="350"/>
                    <a:pt x="231" y="422"/>
                    <a:pt x="207" y="495"/>
                  </a:cubicBezTo>
                  <a:cubicBezTo>
                    <a:pt x="198" y="516"/>
                    <a:pt x="190" y="538"/>
                    <a:pt x="182" y="559"/>
                  </a:cubicBezTo>
                  <a:lnTo>
                    <a:pt x="182" y="559"/>
                  </a:lnTo>
                  <a:cubicBezTo>
                    <a:pt x="206" y="416"/>
                    <a:pt x="222" y="272"/>
                    <a:pt x="222" y="129"/>
                  </a:cubicBezTo>
                  <a:lnTo>
                    <a:pt x="222" y="129"/>
                  </a:lnTo>
                  <a:cubicBezTo>
                    <a:pt x="228" y="127"/>
                    <a:pt x="235" y="125"/>
                    <a:pt x="241" y="122"/>
                  </a:cubicBezTo>
                  <a:close/>
                  <a:moveTo>
                    <a:pt x="236" y="0"/>
                  </a:moveTo>
                  <a:cubicBezTo>
                    <a:pt x="218" y="0"/>
                    <a:pt x="200" y="5"/>
                    <a:pt x="182" y="15"/>
                  </a:cubicBezTo>
                  <a:cubicBezTo>
                    <a:pt x="151" y="33"/>
                    <a:pt x="147" y="68"/>
                    <a:pt x="160" y="94"/>
                  </a:cubicBezTo>
                  <a:lnTo>
                    <a:pt x="160" y="94"/>
                  </a:lnTo>
                  <a:cubicBezTo>
                    <a:pt x="131" y="369"/>
                    <a:pt x="101" y="646"/>
                    <a:pt x="16" y="913"/>
                  </a:cubicBezTo>
                  <a:cubicBezTo>
                    <a:pt x="1" y="949"/>
                    <a:pt x="28" y="976"/>
                    <a:pt x="56" y="976"/>
                  </a:cubicBezTo>
                  <a:cubicBezTo>
                    <a:pt x="72" y="976"/>
                    <a:pt x="87" y="967"/>
                    <a:pt x="96" y="948"/>
                  </a:cubicBezTo>
                  <a:cubicBezTo>
                    <a:pt x="207" y="782"/>
                    <a:pt x="290" y="595"/>
                    <a:pt x="341" y="405"/>
                  </a:cubicBezTo>
                  <a:cubicBezTo>
                    <a:pt x="366" y="312"/>
                    <a:pt x="372" y="215"/>
                    <a:pt x="362" y="122"/>
                  </a:cubicBezTo>
                  <a:cubicBezTo>
                    <a:pt x="351" y="57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5" name="Google Shape;4615;p51"/>
          <p:cNvGrpSpPr/>
          <p:nvPr/>
        </p:nvGrpSpPr>
        <p:grpSpPr>
          <a:xfrm>
            <a:off x="3635163" y="8212081"/>
            <a:ext cx="597120" cy="550200"/>
            <a:chOff x="1363186" y="3079530"/>
            <a:chExt cx="223920" cy="206325"/>
          </a:xfrm>
        </p:grpSpPr>
        <p:sp>
          <p:nvSpPr>
            <p:cNvPr id="4616" name="Google Shape;4616;p51"/>
            <p:cNvSpPr/>
            <p:nvPr/>
          </p:nvSpPr>
          <p:spPr>
            <a:xfrm>
              <a:off x="1363186" y="3134454"/>
              <a:ext cx="223920" cy="151401"/>
            </a:xfrm>
            <a:custGeom>
              <a:avLst/>
              <a:gdLst/>
              <a:ahLst/>
              <a:cxnLst/>
              <a:rect l="l" t="t" r="r" b="b"/>
              <a:pathLst>
                <a:path w="3583" h="2423" extrusionOk="0">
                  <a:moveTo>
                    <a:pt x="948" y="0"/>
                  </a:moveTo>
                  <a:cubicBezTo>
                    <a:pt x="728" y="0"/>
                    <a:pt x="518" y="82"/>
                    <a:pt x="425" y="270"/>
                  </a:cubicBezTo>
                  <a:cubicBezTo>
                    <a:pt x="337" y="449"/>
                    <a:pt x="493" y="614"/>
                    <a:pt x="642" y="614"/>
                  </a:cubicBezTo>
                  <a:cubicBezTo>
                    <a:pt x="709" y="614"/>
                    <a:pt x="775" y="580"/>
                    <a:pt x="816" y="498"/>
                  </a:cubicBezTo>
                  <a:cubicBezTo>
                    <a:pt x="828" y="473"/>
                    <a:pt x="886" y="461"/>
                    <a:pt x="953" y="461"/>
                  </a:cubicBezTo>
                  <a:cubicBezTo>
                    <a:pt x="1071" y="461"/>
                    <a:pt x="1218" y="499"/>
                    <a:pt x="1196" y="574"/>
                  </a:cubicBezTo>
                  <a:cubicBezTo>
                    <a:pt x="1189" y="595"/>
                    <a:pt x="978" y="661"/>
                    <a:pt x="954" y="671"/>
                  </a:cubicBezTo>
                  <a:cubicBezTo>
                    <a:pt x="829" y="723"/>
                    <a:pt x="726" y="809"/>
                    <a:pt x="653" y="920"/>
                  </a:cubicBezTo>
                  <a:cubicBezTo>
                    <a:pt x="539" y="1083"/>
                    <a:pt x="699" y="1255"/>
                    <a:pt x="861" y="1255"/>
                  </a:cubicBezTo>
                  <a:cubicBezTo>
                    <a:pt x="895" y="1255"/>
                    <a:pt x="929" y="1248"/>
                    <a:pt x="961" y="1231"/>
                  </a:cubicBezTo>
                  <a:cubicBezTo>
                    <a:pt x="1013" y="1203"/>
                    <a:pt x="1069" y="1189"/>
                    <a:pt x="1126" y="1189"/>
                  </a:cubicBezTo>
                  <a:cubicBezTo>
                    <a:pt x="1208" y="1189"/>
                    <a:pt x="1289" y="1218"/>
                    <a:pt x="1355" y="1276"/>
                  </a:cubicBezTo>
                  <a:cubicBezTo>
                    <a:pt x="1289" y="1369"/>
                    <a:pt x="1324" y="1514"/>
                    <a:pt x="1417" y="1587"/>
                  </a:cubicBezTo>
                  <a:cubicBezTo>
                    <a:pt x="1365" y="1729"/>
                    <a:pt x="1223" y="1836"/>
                    <a:pt x="1096" y="1894"/>
                  </a:cubicBezTo>
                  <a:cubicBezTo>
                    <a:pt x="1016" y="1930"/>
                    <a:pt x="898" y="1976"/>
                    <a:pt x="795" y="1976"/>
                  </a:cubicBezTo>
                  <a:cubicBezTo>
                    <a:pt x="728" y="1976"/>
                    <a:pt x="667" y="1957"/>
                    <a:pt x="626" y="1905"/>
                  </a:cubicBezTo>
                  <a:cubicBezTo>
                    <a:pt x="570" y="1836"/>
                    <a:pt x="577" y="1684"/>
                    <a:pt x="512" y="1594"/>
                  </a:cubicBezTo>
                  <a:cubicBezTo>
                    <a:pt x="460" y="1525"/>
                    <a:pt x="390" y="1497"/>
                    <a:pt x="321" y="1497"/>
                  </a:cubicBezTo>
                  <a:cubicBezTo>
                    <a:pt x="157" y="1497"/>
                    <a:pt x="0" y="1657"/>
                    <a:pt x="124" y="1822"/>
                  </a:cubicBezTo>
                  <a:cubicBezTo>
                    <a:pt x="228" y="1967"/>
                    <a:pt x="176" y="2161"/>
                    <a:pt x="318" y="2295"/>
                  </a:cubicBezTo>
                  <a:cubicBezTo>
                    <a:pt x="423" y="2397"/>
                    <a:pt x="559" y="2422"/>
                    <a:pt x="696" y="2422"/>
                  </a:cubicBezTo>
                  <a:cubicBezTo>
                    <a:pt x="739" y="2422"/>
                    <a:pt x="783" y="2420"/>
                    <a:pt x="826" y="2416"/>
                  </a:cubicBezTo>
                  <a:cubicBezTo>
                    <a:pt x="1227" y="2389"/>
                    <a:pt x="1624" y="2199"/>
                    <a:pt x="1801" y="1822"/>
                  </a:cubicBezTo>
                  <a:cubicBezTo>
                    <a:pt x="1849" y="1725"/>
                    <a:pt x="1877" y="1618"/>
                    <a:pt x="1880" y="1507"/>
                  </a:cubicBezTo>
                  <a:cubicBezTo>
                    <a:pt x="2094" y="1345"/>
                    <a:pt x="2181" y="1062"/>
                    <a:pt x="2336" y="816"/>
                  </a:cubicBezTo>
                  <a:cubicBezTo>
                    <a:pt x="2412" y="696"/>
                    <a:pt x="2500" y="647"/>
                    <a:pt x="2583" y="647"/>
                  </a:cubicBezTo>
                  <a:cubicBezTo>
                    <a:pt x="2755" y="647"/>
                    <a:pt x="2911" y="853"/>
                    <a:pt x="2920" y="1079"/>
                  </a:cubicBezTo>
                  <a:cubicBezTo>
                    <a:pt x="2932" y="1285"/>
                    <a:pt x="2815" y="1718"/>
                    <a:pt x="2560" y="1718"/>
                  </a:cubicBezTo>
                  <a:cubicBezTo>
                    <a:pt x="2520" y="1718"/>
                    <a:pt x="2477" y="1708"/>
                    <a:pt x="2430" y="1684"/>
                  </a:cubicBezTo>
                  <a:cubicBezTo>
                    <a:pt x="2394" y="1666"/>
                    <a:pt x="2358" y="1658"/>
                    <a:pt x="2325" y="1658"/>
                  </a:cubicBezTo>
                  <a:cubicBezTo>
                    <a:pt x="2117" y="1658"/>
                    <a:pt x="1978" y="1961"/>
                    <a:pt x="2202" y="2074"/>
                  </a:cubicBezTo>
                  <a:cubicBezTo>
                    <a:pt x="2328" y="2138"/>
                    <a:pt x="2448" y="2167"/>
                    <a:pt x="2559" y="2167"/>
                  </a:cubicBezTo>
                  <a:cubicBezTo>
                    <a:pt x="3221" y="2167"/>
                    <a:pt x="3582" y="1155"/>
                    <a:pt x="3242" y="581"/>
                  </a:cubicBezTo>
                  <a:cubicBezTo>
                    <a:pt x="3102" y="348"/>
                    <a:pt x="2839" y="185"/>
                    <a:pt x="2571" y="185"/>
                  </a:cubicBezTo>
                  <a:cubicBezTo>
                    <a:pt x="2475" y="185"/>
                    <a:pt x="2377" y="206"/>
                    <a:pt x="2285" y="253"/>
                  </a:cubicBezTo>
                  <a:cubicBezTo>
                    <a:pt x="2126" y="332"/>
                    <a:pt x="2011" y="474"/>
                    <a:pt x="1925" y="626"/>
                  </a:cubicBezTo>
                  <a:cubicBezTo>
                    <a:pt x="1853" y="750"/>
                    <a:pt x="1804" y="909"/>
                    <a:pt x="1718" y="1030"/>
                  </a:cubicBezTo>
                  <a:cubicBezTo>
                    <a:pt x="1669" y="968"/>
                    <a:pt x="1611" y="916"/>
                    <a:pt x="1545" y="871"/>
                  </a:cubicBezTo>
                  <a:cubicBezTo>
                    <a:pt x="1555" y="865"/>
                    <a:pt x="1569" y="854"/>
                    <a:pt x="1579" y="840"/>
                  </a:cubicBezTo>
                  <a:cubicBezTo>
                    <a:pt x="1707" y="681"/>
                    <a:pt x="1714" y="453"/>
                    <a:pt x="1593" y="287"/>
                  </a:cubicBezTo>
                  <a:cubicBezTo>
                    <a:pt x="1469" y="108"/>
                    <a:pt x="1201" y="0"/>
                    <a:pt x="94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1"/>
            <p:cNvSpPr/>
            <p:nvPr/>
          </p:nvSpPr>
          <p:spPr>
            <a:xfrm>
              <a:off x="1438930" y="3112585"/>
              <a:ext cx="103992" cy="32805"/>
            </a:xfrm>
            <a:custGeom>
              <a:avLst/>
              <a:gdLst/>
              <a:ahLst/>
              <a:cxnLst/>
              <a:rect l="l" t="t" r="r" b="b"/>
              <a:pathLst>
                <a:path w="1664" h="525" extrusionOk="0">
                  <a:moveTo>
                    <a:pt x="1339" y="1"/>
                  </a:moveTo>
                  <a:cubicBezTo>
                    <a:pt x="1320" y="1"/>
                    <a:pt x="1301" y="3"/>
                    <a:pt x="1280" y="8"/>
                  </a:cubicBezTo>
                  <a:cubicBezTo>
                    <a:pt x="1096" y="55"/>
                    <a:pt x="906" y="77"/>
                    <a:pt x="716" y="77"/>
                  </a:cubicBezTo>
                  <a:cubicBezTo>
                    <a:pt x="610" y="77"/>
                    <a:pt x="504" y="70"/>
                    <a:pt x="399" y="57"/>
                  </a:cubicBezTo>
                  <a:cubicBezTo>
                    <a:pt x="386" y="55"/>
                    <a:pt x="373" y="54"/>
                    <a:pt x="361" y="54"/>
                  </a:cubicBezTo>
                  <a:cubicBezTo>
                    <a:pt x="101" y="54"/>
                    <a:pt x="0" y="453"/>
                    <a:pt x="278" y="492"/>
                  </a:cubicBezTo>
                  <a:cubicBezTo>
                    <a:pt x="424" y="514"/>
                    <a:pt x="572" y="525"/>
                    <a:pt x="719" y="525"/>
                  </a:cubicBezTo>
                  <a:cubicBezTo>
                    <a:pt x="948" y="525"/>
                    <a:pt x="1176" y="498"/>
                    <a:pt x="1401" y="444"/>
                  </a:cubicBezTo>
                  <a:cubicBezTo>
                    <a:pt x="1664" y="380"/>
                    <a:pt x="1579" y="1"/>
                    <a:pt x="13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1"/>
            <p:cNvSpPr/>
            <p:nvPr/>
          </p:nvSpPr>
          <p:spPr>
            <a:xfrm>
              <a:off x="1451179" y="3079530"/>
              <a:ext cx="42622" cy="31118"/>
            </a:xfrm>
            <a:custGeom>
              <a:avLst/>
              <a:gdLst/>
              <a:ahLst/>
              <a:cxnLst/>
              <a:rect l="l" t="t" r="r" b="b"/>
              <a:pathLst>
                <a:path w="682" h="498" extrusionOk="0">
                  <a:moveTo>
                    <a:pt x="354" y="0"/>
                  </a:moveTo>
                  <a:cubicBezTo>
                    <a:pt x="303" y="0"/>
                    <a:pt x="250" y="20"/>
                    <a:pt x="203" y="67"/>
                  </a:cubicBezTo>
                  <a:lnTo>
                    <a:pt x="161" y="112"/>
                  </a:lnTo>
                  <a:cubicBezTo>
                    <a:pt x="1" y="270"/>
                    <a:pt x="156" y="497"/>
                    <a:pt x="329" y="497"/>
                  </a:cubicBezTo>
                  <a:cubicBezTo>
                    <a:pt x="380" y="497"/>
                    <a:pt x="433" y="477"/>
                    <a:pt x="479" y="430"/>
                  </a:cubicBezTo>
                  <a:lnTo>
                    <a:pt x="524" y="385"/>
                  </a:lnTo>
                  <a:cubicBezTo>
                    <a:pt x="681" y="228"/>
                    <a:pt x="528" y="0"/>
                    <a:pt x="3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9" name="Google Shape;4619;p51"/>
          <p:cNvGrpSpPr/>
          <p:nvPr/>
        </p:nvGrpSpPr>
        <p:grpSpPr>
          <a:xfrm>
            <a:off x="4995057" y="4700425"/>
            <a:ext cx="1194739" cy="1106568"/>
            <a:chOff x="1873146" y="1762659"/>
            <a:chExt cx="448027" cy="414963"/>
          </a:xfrm>
        </p:grpSpPr>
        <p:sp>
          <p:nvSpPr>
            <p:cNvPr id="4620" name="Google Shape;4620;p51"/>
            <p:cNvSpPr/>
            <p:nvPr/>
          </p:nvSpPr>
          <p:spPr>
            <a:xfrm>
              <a:off x="1988261" y="1762659"/>
              <a:ext cx="11062" cy="68983"/>
            </a:xfrm>
            <a:custGeom>
              <a:avLst/>
              <a:gdLst/>
              <a:ahLst/>
              <a:cxnLst/>
              <a:rect l="l" t="t" r="r" b="b"/>
              <a:pathLst>
                <a:path w="177" h="1104" extrusionOk="0">
                  <a:moveTo>
                    <a:pt x="83" y="1"/>
                  </a:moveTo>
                  <a:cubicBezTo>
                    <a:pt x="56" y="1"/>
                    <a:pt x="29" y="17"/>
                    <a:pt x="21" y="46"/>
                  </a:cubicBezTo>
                  <a:cubicBezTo>
                    <a:pt x="14" y="136"/>
                    <a:pt x="17" y="226"/>
                    <a:pt x="28" y="315"/>
                  </a:cubicBezTo>
                  <a:cubicBezTo>
                    <a:pt x="31" y="398"/>
                    <a:pt x="31" y="485"/>
                    <a:pt x="31" y="568"/>
                  </a:cubicBezTo>
                  <a:cubicBezTo>
                    <a:pt x="28" y="651"/>
                    <a:pt x="24" y="737"/>
                    <a:pt x="17" y="820"/>
                  </a:cubicBezTo>
                  <a:cubicBezTo>
                    <a:pt x="17" y="865"/>
                    <a:pt x="14" y="910"/>
                    <a:pt x="7" y="955"/>
                  </a:cubicBezTo>
                  <a:cubicBezTo>
                    <a:pt x="7" y="976"/>
                    <a:pt x="4" y="993"/>
                    <a:pt x="0" y="1014"/>
                  </a:cubicBezTo>
                  <a:cubicBezTo>
                    <a:pt x="0" y="1031"/>
                    <a:pt x="11" y="1048"/>
                    <a:pt x="7" y="1062"/>
                  </a:cubicBezTo>
                  <a:cubicBezTo>
                    <a:pt x="5" y="1087"/>
                    <a:pt x="24" y="1103"/>
                    <a:pt x="43" y="1103"/>
                  </a:cubicBezTo>
                  <a:cubicBezTo>
                    <a:pt x="55" y="1103"/>
                    <a:pt x="67" y="1096"/>
                    <a:pt x="73" y="1079"/>
                  </a:cubicBezTo>
                  <a:cubicBezTo>
                    <a:pt x="76" y="1062"/>
                    <a:pt x="93" y="1045"/>
                    <a:pt x="97" y="1027"/>
                  </a:cubicBezTo>
                  <a:cubicBezTo>
                    <a:pt x="104" y="1007"/>
                    <a:pt x="107" y="989"/>
                    <a:pt x="111" y="969"/>
                  </a:cubicBezTo>
                  <a:cubicBezTo>
                    <a:pt x="121" y="927"/>
                    <a:pt x="132" y="882"/>
                    <a:pt x="138" y="837"/>
                  </a:cubicBezTo>
                  <a:cubicBezTo>
                    <a:pt x="156" y="747"/>
                    <a:pt x="166" y="658"/>
                    <a:pt x="170" y="571"/>
                  </a:cubicBezTo>
                  <a:cubicBezTo>
                    <a:pt x="176" y="478"/>
                    <a:pt x="176" y="388"/>
                    <a:pt x="173" y="298"/>
                  </a:cubicBezTo>
                  <a:cubicBezTo>
                    <a:pt x="176" y="208"/>
                    <a:pt x="166" y="118"/>
                    <a:pt x="138" y="32"/>
                  </a:cubicBezTo>
                  <a:cubicBezTo>
                    <a:pt x="126" y="11"/>
                    <a:pt x="105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1"/>
            <p:cNvSpPr/>
            <p:nvPr/>
          </p:nvSpPr>
          <p:spPr>
            <a:xfrm>
              <a:off x="2004448" y="1793589"/>
              <a:ext cx="31810" cy="58736"/>
            </a:xfrm>
            <a:custGeom>
              <a:avLst/>
              <a:gdLst/>
              <a:ahLst/>
              <a:cxnLst/>
              <a:rect l="l" t="t" r="r" b="b"/>
              <a:pathLst>
                <a:path w="509" h="940" extrusionOk="0">
                  <a:moveTo>
                    <a:pt x="413" y="1"/>
                  </a:moveTo>
                  <a:cubicBezTo>
                    <a:pt x="398" y="1"/>
                    <a:pt x="383" y="7"/>
                    <a:pt x="370" y="21"/>
                  </a:cubicBezTo>
                  <a:cubicBezTo>
                    <a:pt x="267" y="142"/>
                    <a:pt x="180" y="284"/>
                    <a:pt x="118" y="432"/>
                  </a:cubicBezTo>
                  <a:cubicBezTo>
                    <a:pt x="90" y="505"/>
                    <a:pt x="63" y="577"/>
                    <a:pt x="42" y="650"/>
                  </a:cubicBezTo>
                  <a:cubicBezTo>
                    <a:pt x="31" y="688"/>
                    <a:pt x="21" y="729"/>
                    <a:pt x="14" y="767"/>
                  </a:cubicBezTo>
                  <a:cubicBezTo>
                    <a:pt x="11" y="788"/>
                    <a:pt x="4" y="809"/>
                    <a:pt x="0" y="830"/>
                  </a:cubicBezTo>
                  <a:cubicBezTo>
                    <a:pt x="0" y="850"/>
                    <a:pt x="4" y="871"/>
                    <a:pt x="4" y="892"/>
                  </a:cubicBezTo>
                  <a:cubicBezTo>
                    <a:pt x="4" y="923"/>
                    <a:pt x="27" y="939"/>
                    <a:pt x="51" y="939"/>
                  </a:cubicBezTo>
                  <a:cubicBezTo>
                    <a:pt x="69" y="939"/>
                    <a:pt x="88" y="929"/>
                    <a:pt x="94" y="906"/>
                  </a:cubicBezTo>
                  <a:lnTo>
                    <a:pt x="94" y="909"/>
                  </a:lnTo>
                  <a:cubicBezTo>
                    <a:pt x="101" y="881"/>
                    <a:pt x="118" y="850"/>
                    <a:pt x="125" y="816"/>
                  </a:cubicBezTo>
                  <a:cubicBezTo>
                    <a:pt x="135" y="781"/>
                    <a:pt x="146" y="743"/>
                    <a:pt x="156" y="709"/>
                  </a:cubicBezTo>
                  <a:cubicBezTo>
                    <a:pt x="177" y="636"/>
                    <a:pt x="204" y="564"/>
                    <a:pt x="235" y="494"/>
                  </a:cubicBezTo>
                  <a:cubicBezTo>
                    <a:pt x="301" y="356"/>
                    <a:pt x="384" y="228"/>
                    <a:pt x="477" y="107"/>
                  </a:cubicBezTo>
                  <a:cubicBezTo>
                    <a:pt x="509" y="60"/>
                    <a:pt x="461" y="1"/>
                    <a:pt x="41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1"/>
            <p:cNvSpPr/>
            <p:nvPr/>
          </p:nvSpPr>
          <p:spPr>
            <a:xfrm>
              <a:off x="1873146" y="1839265"/>
              <a:ext cx="448027" cy="338356"/>
            </a:xfrm>
            <a:custGeom>
              <a:avLst/>
              <a:gdLst/>
              <a:ahLst/>
              <a:cxnLst/>
              <a:rect l="l" t="t" r="r" b="b"/>
              <a:pathLst>
                <a:path w="7169" h="5415" extrusionOk="0">
                  <a:moveTo>
                    <a:pt x="4570" y="1"/>
                  </a:moveTo>
                  <a:cubicBezTo>
                    <a:pt x="3780" y="1"/>
                    <a:pt x="3260" y="581"/>
                    <a:pt x="2236" y="581"/>
                  </a:cubicBezTo>
                  <a:cubicBezTo>
                    <a:pt x="2081" y="581"/>
                    <a:pt x="1915" y="568"/>
                    <a:pt x="1735" y="538"/>
                  </a:cubicBezTo>
                  <a:cubicBezTo>
                    <a:pt x="1677" y="528"/>
                    <a:pt x="1621" y="523"/>
                    <a:pt x="1565" y="523"/>
                  </a:cubicBezTo>
                  <a:cubicBezTo>
                    <a:pt x="1263" y="523"/>
                    <a:pt x="1001" y="668"/>
                    <a:pt x="823" y="963"/>
                  </a:cubicBezTo>
                  <a:cubicBezTo>
                    <a:pt x="605" y="1326"/>
                    <a:pt x="639" y="1761"/>
                    <a:pt x="767" y="2148"/>
                  </a:cubicBezTo>
                  <a:cubicBezTo>
                    <a:pt x="950" y="2708"/>
                    <a:pt x="1593" y="3610"/>
                    <a:pt x="988" y="4118"/>
                  </a:cubicBezTo>
                  <a:cubicBezTo>
                    <a:pt x="875" y="4214"/>
                    <a:pt x="771" y="4254"/>
                    <a:pt x="678" y="4254"/>
                  </a:cubicBezTo>
                  <a:cubicBezTo>
                    <a:pt x="502" y="4254"/>
                    <a:pt x="367" y="4110"/>
                    <a:pt x="290" y="3925"/>
                  </a:cubicBezTo>
                  <a:cubicBezTo>
                    <a:pt x="218" y="3735"/>
                    <a:pt x="207" y="3527"/>
                    <a:pt x="266" y="3334"/>
                  </a:cubicBezTo>
                  <a:cubicBezTo>
                    <a:pt x="308" y="3185"/>
                    <a:pt x="356" y="3043"/>
                    <a:pt x="415" y="2902"/>
                  </a:cubicBezTo>
                  <a:cubicBezTo>
                    <a:pt x="370" y="2874"/>
                    <a:pt x="321" y="2843"/>
                    <a:pt x="277" y="2815"/>
                  </a:cubicBezTo>
                  <a:cubicBezTo>
                    <a:pt x="256" y="2919"/>
                    <a:pt x="228" y="3026"/>
                    <a:pt x="200" y="3133"/>
                  </a:cubicBezTo>
                  <a:cubicBezTo>
                    <a:pt x="66" y="3538"/>
                    <a:pt x="0" y="3976"/>
                    <a:pt x="245" y="4346"/>
                  </a:cubicBezTo>
                  <a:cubicBezTo>
                    <a:pt x="399" y="4577"/>
                    <a:pt x="651" y="4734"/>
                    <a:pt x="907" y="4734"/>
                  </a:cubicBezTo>
                  <a:cubicBezTo>
                    <a:pt x="1041" y="4734"/>
                    <a:pt x="1177" y="4691"/>
                    <a:pt x="1300" y="4592"/>
                  </a:cubicBezTo>
                  <a:cubicBezTo>
                    <a:pt x="1815" y="4173"/>
                    <a:pt x="1500" y="3258"/>
                    <a:pt x="2056" y="2929"/>
                  </a:cubicBezTo>
                  <a:cubicBezTo>
                    <a:pt x="2136" y="2877"/>
                    <a:pt x="2229" y="2850"/>
                    <a:pt x="2326" y="2850"/>
                  </a:cubicBezTo>
                  <a:cubicBezTo>
                    <a:pt x="2679" y="2884"/>
                    <a:pt x="2495" y="3199"/>
                    <a:pt x="2454" y="3392"/>
                  </a:cubicBezTo>
                  <a:cubicBezTo>
                    <a:pt x="2423" y="3551"/>
                    <a:pt x="2347" y="3700"/>
                    <a:pt x="2305" y="3855"/>
                  </a:cubicBezTo>
                  <a:cubicBezTo>
                    <a:pt x="2177" y="4305"/>
                    <a:pt x="2174" y="4675"/>
                    <a:pt x="1884" y="4989"/>
                  </a:cubicBezTo>
                  <a:cubicBezTo>
                    <a:pt x="1859" y="5010"/>
                    <a:pt x="1859" y="5051"/>
                    <a:pt x="1884" y="5076"/>
                  </a:cubicBezTo>
                  <a:cubicBezTo>
                    <a:pt x="2008" y="5203"/>
                    <a:pt x="2195" y="5255"/>
                    <a:pt x="2376" y="5255"/>
                  </a:cubicBezTo>
                  <a:cubicBezTo>
                    <a:pt x="2572" y="5255"/>
                    <a:pt x="2761" y="5195"/>
                    <a:pt x="2858" y="5107"/>
                  </a:cubicBezTo>
                  <a:cubicBezTo>
                    <a:pt x="2858" y="5107"/>
                    <a:pt x="3156" y="4039"/>
                    <a:pt x="3131" y="3617"/>
                  </a:cubicBezTo>
                  <a:lnTo>
                    <a:pt x="3131" y="3617"/>
                  </a:lnTo>
                  <a:cubicBezTo>
                    <a:pt x="3473" y="3782"/>
                    <a:pt x="3844" y="3883"/>
                    <a:pt x="4214" y="3883"/>
                  </a:cubicBezTo>
                  <a:cubicBezTo>
                    <a:pt x="4556" y="3883"/>
                    <a:pt x="4897" y="3797"/>
                    <a:pt x="5212" y="3596"/>
                  </a:cubicBezTo>
                  <a:lnTo>
                    <a:pt x="5212" y="3596"/>
                  </a:lnTo>
                  <a:cubicBezTo>
                    <a:pt x="5257" y="4059"/>
                    <a:pt x="5036" y="4885"/>
                    <a:pt x="5015" y="5352"/>
                  </a:cubicBezTo>
                  <a:cubicBezTo>
                    <a:pt x="5015" y="5387"/>
                    <a:pt x="5043" y="5414"/>
                    <a:pt x="5074" y="5414"/>
                  </a:cubicBezTo>
                  <a:cubicBezTo>
                    <a:pt x="5243" y="5411"/>
                    <a:pt x="5592" y="5376"/>
                    <a:pt x="5765" y="5369"/>
                  </a:cubicBezTo>
                  <a:cubicBezTo>
                    <a:pt x="5799" y="5369"/>
                    <a:pt x="5831" y="5342"/>
                    <a:pt x="5834" y="5307"/>
                  </a:cubicBezTo>
                  <a:cubicBezTo>
                    <a:pt x="5903" y="4671"/>
                    <a:pt x="5969" y="4039"/>
                    <a:pt x="6038" y="3403"/>
                  </a:cubicBezTo>
                  <a:cubicBezTo>
                    <a:pt x="6097" y="2832"/>
                    <a:pt x="6197" y="2255"/>
                    <a:pt x="6187" y="1682"/>
                  </a:cubicBezTo>
                  <a:cubicBezTo>
                    <a:pt x="6183" y="1443"/>
                    <a:pt x="6142" y="1205"/>
                    <a:pt x="6055" y="980"/>
                  </a:cubicBezTo>
                  <a:lnTo>
                    <a:pt x="6055" y="980"/>
                  </a:lnTo>
                  <a:cubicBezTo>
                    <a:pt x="6449" y="1225"/>
                    <a:pt x="6733" y="1692"/>
                    <a:pt x="6826" y="2231"/>
                  </a:cubicBezTo>
                  <a:cubicBezTo>
                    <a:pt x="6681" y="2539"/>
                    <a:pt x="6653" y="2867"/>
                    <a:pt x="6729" y="3237"/>
                  </a:cubicBezTo>
                  <a:cubicBezTo>
                    <a:pt x="6740" y="3290"/>
                    <a:pt x="6783" y="3326"/>
                    <a:pt x="6822" y="3326"/>
                  </a:cubicBezTo>
                  <a:cubicBezTo>
                    <a:pt x="6843" y="3326"/>
                    <a:pt x="6864" y="3315"/>
                    <a:pt x="6878" y="3289"/>
                  </a:cubicBezTo>
                  <a:cubicBezTo>
                    <a:pt x="6923" y="3202"/>
                    <a:pt x="6957" y="3109"/>
                    <a:pt x="6975" y="3012"/>
                  </a:cubicBezTo>
                  <a:cubicBezTo>
                    <a:pt x="6999" y="2991"/>
                    <a:pt x="7016" y="2964"/>
                    <a:pt x="7020" y="2936"/>
                  </a:cubicBezTo>
                  <a:cubicBezTo>
                    <a:pt x="7168" y="1899"/>
                    <a:pt x="6639" y="869"/>
                    <a:pt x="5844" y="596"/>
                  </a:cubicBezTo>
                  <a:cubicBezTo>
                    <a:pt x="5613" y="296"/>
                    <a:pt x="5267" y="88"/>
                    <a:pt x="4814" y="19"/>
                  </a:cubicBezTo>
                  <a:cubicBezTo>
                    <a:pt x="4730" y="6"/>
                    <a:pt x="4648" y="1"/>
                    <a:pt x="457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1"/>
            <p:cNvSpPr/>
            <p:nvPr/>
          </p:nvSpPr>
          <p:spPr>
            <a:xfrm>
              <a:off x="1981637" y="1893440"/>
              <a:ext cx="49621" cy="98164"/>
            </a:xfrm>
            <a:custGeom>
              <a:avLst/>
              <a:gdLst/>
              <a:ahLst/>
              <a:cxnLst/>
              <a:rect l="l" t="t" r="r" b="b"/>
              <a:pathLst>
                <a:path w="794" h="1571" extrusionOk="0">
                  <a:moveTo>
                    <a:pt x="265" y="1"/>
                  </a:moveTo>
                  <a:cubicBezTo>
                    <a:pt x="228" y="1"/>
                    <a:pt x="204" y="60"/>
                    <a:pt x="244" y="78"/>
                  </a:cubicBezTo>
                  <a:lnTo>
                    <a:pt x="241" y="78"/>
                  </a:lnTo>
                  <a:cubicBezTo>
                    <a:pt x="473" y="192"/>
                    <a:pt x="559" y="431"/>
                    <a:pt x="587" y="669"/>
                  </a:cubicBezTo>
                  <a:cubicBezTo>
                    <a:pt x="600" y="770"/>
                    <a:pt x="600" y="870"/>
                    <a:pt x="593" y="970"/>
                  </a:cubicBezTo>
                  <a:cubicBezTo>
                    <a:pt x="583" y="1079"/>
                    <a:pt x="492" y="1386"/>
                    <a:pt x="343" y="1386"/>
                  </a:cubicBezTo>
                  <a:cubicBezTo>
                    <a:pt x="304" y="1386"/>
                    <a:pt x="260" y="1364"/>
                    <a:pt x="213" y="1312"/>
                  </a:cubicBezTo>
                  <a:cubicBezTo>
                    <a:pt x="192" y="1288"/>
                    <a:pt x="168" y="1278"/>
                    <a:pt x="144" y="1278"/>
                  </a:cubicBezTo>
                  <a:cubicBezTo>
                    <a:pt x="69" y="1278"/>
                    <a:pt x="0" y="1377"/>
                    <a:pt x="68" y="1450"/>
                  </a:cubicBezTo>
                  <a:cubicBezTo>
                    <a:pt x="136" y="1529"/>
                    <a:pt x="232" y="1570"/>
                    <a:pt x="330" y="1570"/>
                  </a:cubicBezTo>
                  <a:cubicBezTo>
                    <a:pt x="388" y="1570"/>
                    <a:pt x="446" y="1556"/>
                    <a:pt x="500" y="1527"/>
                  </a:cubicBezTo>
                  <a:cubicBezTo>
                    <a:pt x="690" y="1433"/>
                    <a:pt x="752" y="1209"/>
                    <a:pt x="766" y="1012"/>
                  </a:cubicBezTo>
                  <a:cubicBezTo>
                    <a:pt x="794" y="614"/>
                    <a:pt x="683" y="151"/>
                    <a:pt x="276" y="2"/>
                  </a:cubicBezTo>
                  <a:cubicBezTo>
                    <a:pt x="272" y="1"/>
                    <a:pt x="268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1"/>
            <p:cNvSpPr/>
            <p:nvPr/>
          </p:nvSpPr>
          <p:spPr>
            <a:xfrm>
              <a:off x="1958951" y="1937492"/>
              <a:ext cx="11187" cy="14309"/>
            </a:xfrm>
            <a:custGeom>
              <a:avLst/>
              <a:gdLst/>
              <a:ahLst/>
              <a:cxnLst/>
              <a:rect l="l" t="t" r="r" b="b"/>
              <a:pathLst>
                <a:path w="179" h="229" extrusionOk="0">
                  <a:moveTo>
                    <a:pt x="91" y="1"/>
                  </a:moveTo>
                  <a:cubicBezTo>
                    <a:pt x="59" y="1"/>
                    <a:pt x="27" y="20"/>
                    <a:pt x="16" y="58"/>
                  </a:cubicBezTo>
                  <a:cubicBezTo>
                    <a:pt x="9" y="85"/>
                    <a:pt x="6" y="116"/>
                    <a:pt x="3" y="144"/>
                  </a:cubicBezTo>
                  <a:cubicBezTo>
                    <a:pt x="1" y="200"/>
                    <a:pt x="47" y="229"/>
                    <a:pt x="92" y="229"/>
                  </a:cubicBezTo>
                  <a:cubicBezTo>
                    <a:pt x="136" y="229"/>
                    <a:pt x="179" y="202"/>
                    <a:pt x="175" y="148"/>
                  </a:cubicBezTo>
                  <a:lnTo>
                    <a:pt x="179" y="144"/>
                  </a:lnTo>
                  <a:cubicBezTo>
                    <a:pt x="175" y="116"/>
                    <a:pt x="172" y="85"/>
                    <a:pt x="165" y="58"/>
                  </a:cubicBezTo>
                  <a:cubicBezTo>
                    <a:pt x="155" y="20"/>
                    <a:pt x="123" y="1"/>
                    <a:pt x="9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1"/>
            <p:cNvSpPr/>
            <p:nvPr/>
          </p:nvSpPr>
          <p:spPr>
            <a:xfrm>
              <a:off x="1917642" y="1871945"/>
              <a:ext cx="82556" cy="52112"/>
            </a:xfrm>
            <a:custGeom>
              <a:avLst/>
              <a:gdLst/>
              <a:ahLst/>
              <a:cxnLst/>
              <a:rect l="l" t="t" r="r" b="b"/>
              <a:pathLst>
                <a:path w="1321" h="834" extrusionOk="0">
                  <a:moveTo>
                    <a:pt x="853" y="0"/>
                  </a:moveTo>
                  <a:cubicBezTo>
                    <a:pt x="551" y="0"/>
                    <a:pt x="289" y="145"/>
                    <a:pt x="111" y="440"/>
                  </a:cubicBezTo>
                  <a:cubicBezTo>
                    <a:pt x="62" y="519"/>
                    <a:pt x="24" y="606"/>
                    <a:pt x="0" y="695"/>
                  </a:cubicBezTo>
                  <a:cubicBezTo>
                    <a:pt x="140" y="791"/>
                    <a:pt x="279" y="834"/>
                    <a:pt x="414" y="834"/>
                  </a:cubicBezTo>
                  <a:cubicBezTo>
                    <a:pt x="799" y="834"/>
                    <a:pt x="1141" y="487"/>
                    <a:pt x="1320" y="49"/>
                  </a:cubicBezTo>
                  <a:cubicBezTo>
                    <a:pt x="1227" y="42"/>
                    <a:pt x="1127" y="32"/>
                    <a:pt x="1023" y="15"/>
                  </a:cubicBezTo>
                  <a:cubicBezTo>
                    <a:pt x="965" y="5"/>
                    <a:pt x="909" y="0"/>
                    <a:pt x="8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1"/>
            <p:cNvSpPr/>
            <p:nvPr/>
          </p:nvSpPr>
          <p:spPr>
            <a:xfrm>
              <a:off x="2048257" y="1839453"/>
              <a:ext cx="192110" cy="173521"/>
            </a:xfrm>
            <a:custGeom>
              <a:avLst/>
              <a:gdLst/>
              <a:ahLst/>
              <a:cxnLst/>
              <a:rect l="l" t="t" r="r" b="b"/>
              <a:pathLst>
                <a:path w="3074" h="2777" extrusionOk="0">
                  <a:moveTo>
                    <a:pt x="1761" y="0"/>
                  </a:moveTo>
                  <a:cubicBezTo>
                    <a:pt x="1137" y="0"/>
                    <a:pt x="677" y="365"/>
                    <a:pt x="1" y="514"/>
                  </a:cubicBezTo>
                  <a:cubicBezTo>
                    <a:pt x="63" y="790"/>
                    <a:pt x="125" y="1067"/>
                    <a:pt x="177" y="1347"/>
                  </a:cubicBezTo>
                  <a:cubicBezTo>
                    <a:pt x="212" y="1520"/>
                    <a:pt x="239" y="1692"/>
                    <a:pt x="264" y="1865"/>
                  </a:cubicBezTo>
                  <a:cubicBezTo>
                    <a:pt x="284" y="2000"/>
                    <a:pt x="271" y="2494"/>
                    <a:pt x="336" y="2605"/>
                  </a:cubicBezTo>
                  <a:cubicBezTo>
                    <a:pt x="436" y="2767"/>
                    <a:pt x="436" y="2726"/>
                    <a:pt x="675" y="2740"/>
                  </a:cubicBezTo>
                  <a:cubicBezTo>
                    <a:pt x="848" y="2747"/>
                    <a:pt x="1021" y="2760"/>
                    <a:pt x="1193" y="2767"/>
                  </a:cubicBezTo>
                  <a:cubicBezTo>
                    <a:pt x="1309" y="2771"/>
                    <a:pt x="1431" y="2776"/>
                    <a:pt x="1554" y="2776"/>
                  </a:cubicBezTo>
                  <a:cubicBezTo>
                    <a:pt x="1796" y="2776"/>
                    <a:pt x="2043" y="2755"/>
                    <a:pt x="2251" y="2657"/>
                  </a:cubicBezTo>
                  <a:cubicBezTo>
                    <a:pt x="3074" y="2259"/>
                    <a:pt x="2552" y="1022"/>
                    <a:pt x="2227" y="459"/>
                  </a:cubicBezTo>
                  <a:cubicBezTo>
                    <a:pt x="2140" y="310"/>
                    <a:pt x="2040" y="158"/>
                    <a:pt x="1933" y="9"/>
                  </a:cubicBezTo>
                  <a:cubicBezTo>
                    <a:pt x="1874" y="3"/>
                    <a:pt x="1817" y="0"/>
                    <a:pt x="17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2081754" y="1982168"/>
              <a:ext cx="14124" cy="41677"/>
            </a:xfrm>
            <a:custGeom>
              <a:avLst/>
              <a:gdLst/>
              <a:ahLst/>
              <a:cxnLst/>
              <a:rect l="l" t="t" r="r" b="b"/>
              <a:pathLst>
                <a:path w="226" h="667" extrusionOk="0">
                  <a:moveTo>
                    <a:pt x="160" y="0"/>
                  </a:moveTo>
                  <a:cubicBezTo>
                    <a:pt x="145" y="0"/>
                    <a:pt x="131" y="8"/>
                    <a:pt x="122" y="27"/>
                  </a:cubicBezTo>
                  <a:cubicBezTo>
                    <a:pt x="70" y="124"/>
                    <a:pt x="59" y="245"/>
                    <a:pt x="42" y="352"/>
                  </a:cubicBezTo>
                  <a:cubicBezTo>
                    <a:pt x="28" y="449"/>
                    <a:pt x="1" y="552"/>
                    <a:pt x="25" y="646"/>
                  </a:cubicBezTo>
                  <a:cubicBezTo>
                    <a:pt x="27" y="659"/>
                    <a:pt x="37" y="666"/>
                    <a:pt x="49" y="666"/>
                  </a:cubicBezTo>
                  <a:cubicBezTo>
                    <a:pt x="58" y="666"/>
                    <a:pt x="67" y="662"/>
                    <a:pt x="73" y="653"/>
                  </a:cubicBezTo>
                  <a:cubicBezTo>
                    <a:pt x="132" y="573"/>
                    <a:pt x="146" y="463"/>
                    <a:pt x="167" y="362"/>
                  </a:cubicBezTo>
                  <a:cubicBezTo>
                    <a:pt x="191" y="266"/>
                    <a:pt x="225" y="155"/>
                    <a:pt x="218" y="55"/>
                  </a:cubicBezTo>
                  <a:cubicBezTo>
                    <a:pt x="214" y="24"/>
                    <a:pt x="186" y="0"/>
                    <a:pt x="16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2101877" y="1990916"/>
              <a:ext cx="7937" cy="26806"/>
            </a:xfrm>
            <a:custGeom>
              <a:avLst/>
              <a:gdLst/>
              <a:ahLst/>
              <a:cxnLst/>
              <a:rect l="l" t="t" r="r" b="b"/>
              <a:pathLst>
                <a:path w="127" h="429" extrusionOk="0">
                  <a:moveTo>
                    <a:pt x="72" y="0"/>
                  </a:moveTo>
                  <a:cubicBezTo>
                    <a:pt x="51" y="0"/>
                    <a:pt x="30" y="11"/>
                    <a:pt x="24" y="36"/>
                  </a:cubicBezTo>
                  <a:cubicBezTo>
                    <a:pt x="17" y="98"/>
                    <a:pt x="10" y="164"/>
                    <a:pt x="10" y="226"/>
                  </a:cubicBezTo>
                  <a:cubicBezTo>
                    <a:pt x="0" y="288"/>
                    <a:pt x="0" y="350"/>
                    <a:pt x="4" y="412"/>
                  </a:cubicBezTo>
                  <a:cubicBezTo>
                    <a:pt x="5" y="423"/>
                    <a:pt x="13" y="428"/>
                    <a:pt x="22" y="428"/>
                  </a:cubicBezTo>
                  <a:cubicBezTo>
                    <a:pt x="32" y="428"/>
                    <a:pt x="43" y="422"/>
                    <a:pt x="45" y="412"/>
                  </a:cubicBezTo>
                  <a:lnTo>
                    <a:pt x="49" y="412"/>
                  </a:lnTo>
                  <a:cubicBezTo>
                    <a:pt x="69" y="350"/>
                    <a:pt x="83" y="288"/>
                    <a:pt x="93" y="222"/>
                  </a:cubicBezTo>
                  <a:cubicBezTo>
                    <a:pt x="107" y="164"/>
                    <a:pt x="118" y="108"/>
                    <a:pt x="125" y="49"/>
                  </a:cubicBezTo>
                  <a:cubicBezTo>
                    <a:pt x="126" y="18"/>
                    <a:pt x="99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2115689" y="1988167"/>
              <a:ext cx="10937" cy="38741"/>
            </a:xfrm>
            <a:custGeom>
              <a:avLst/>
              <a:gdLst/>
              <a:ahLst/>
              <a:cxnLst/>
              <a:rect l="l" t="t" r="r" b="b"/>
              <a:pathLst>
                <a:path w="175" h="620" extrusionOk="0">
                  <a:moveTo>
                    <a:pt x="128" y="0"/>
                  </a:moveTo>
                  <a:cubicBezTo>
                    <a:pt x="106" y="0"/>
                    <a:pt x="83" y="12"/>
                    <a:pt x="73" y="35"/>
                  </a:cubicBezTo>
                  <a:cubicBezTo>
                    <a:pt x="38" y="132"/>
                    <a:pt x="21" y="232"/>
                    <a:pt x="18" y="335"/>
                  </a:cubicBezTo>
                  <a:cubicBezTo>
                    <a:pt x="11" y="422"/>
                    <a:pt x="0" y="522"/>
                    <a:pt x="38" y="602"/>
                  </a:cubicBezTo>
                  <a:cubicBezTo>
                    <a:pt x="46" y="614"/>
                    <a:pt x="57" y="619"/>
                    <a:pt x="69" y="619"/>
                  </a:cubicBezTo>
                  <a:cubicBezTo>
                    <a:pt x="84" y="619"/>
                    <a:pt x="98" y="610"/>
                    <a:pt x="104" y="595"/>
                  </a:cubicBezTo>
                  <a:cubicBezTo>
                    <a:pt x="132" y="515"/>
                    <a:pt x="121" y="422"/>
                    <a:pt x="132" y="335"/>
                  </a:cubicBezTo>
                  <a:cubicBezTo>
                    <a:pt x="142" y="239"/>
                    <a:pt x="166" y="145"/>
                    <a:pt x="173" y="49"/>
                  </a:cubicBezTo>
                  <a:cubicBezTo>
                    <a:pt x="175" y="15"/>
                    <a:pt x="152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2132500" y="1988167"/>
              <a:ext cx="12187" cy="32680"/>
            </a:xfrm>
            <a:custGeom>
              <a:avLst/>
              <a:gdLst/>
              <a:ahLst/>
              <a:cxnLst/>
              <a:rect l="l" t="t" r="r" b="b"/>
              <a:pathLst>
                <a:path w="195" h="523" extrusionOk="0">
                  <a:moveTo>
                    <a:pt x="119" y="1"/>
                  </a:moveTo>
                  <a:cubicBezTo>
                    <a:pt x="103" y="1"/>
                    <a:pt x="87" y="8"/>
                    <a:pt x="77" y="24"/>
                  </a:cubicBezTo>
                  <a:cubicBezTo>
                    <a:pt x="32" y="93"/>
                    <a:pt x="35" y="190"/>
                    <a:pt x="29" y="270"/>
                  </a:cubicBezTo>
                  <a:cubicBezTo>
                    <a:pt x="22" y="353"/>
                    <a:pt x="1" y="432"/>
                    <a:pt x="39" y="508"/>
                  </a:cubicBezTo>
                  <a:cubicBezTo>
                    <a:pt x="43" y="518"/>
                    <a:pt x="52" y="522"/>
                    <a:pt x="62" y="522"/>
                  </a:cubicBezTo>
                  <a:cubicBezTo>
                    <a:pt x="70" y="522"/>
                    <a:pt x="78" y="520"/>
                    <a:pt x="84" y="515"/>
                  </a:cubicBezTo>
                  <a:lnTo>
                    <a:pt x="80" y="515"/>
                  </a:lnTo>
                  <a:cubicBezTo>
                    <a:pt x="136" y="453"/>
                    <a:pt x="139" y="367"/>
                    <a:pt x="150" y="287"/>
                  </a:cubicBezTo>
                  <a:cubicBezTo>
                    <a:pt x="163" y="208"/>
                    <a:pt x="194" y="114"/>
                    <a:pt x="167" y="38"/>
                  </a:cubicBezTo>
                  <a:cubicBezTo>
                    <a:pt x="161" y="14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2149998" y="1987917"/>
              <a:ext cx="12811" cy="39178"/>
            </a:xfrm>
            <a:custGeom>
              <a:avLst/>
              <a:gdLst/>
              <a:ahLst/>
              <a:cxnLst/>
              <a:rect l="l" t="t" r="r" b="b"/>
              <a:pathLst>
                <a:path w="205" h="627" extrusionOk="0">
                  <a:moveTo>
                    <a:pt x="143" y="0"/>
                  </a:moveTo>
                  <a:cubicBezTo>
                    <a:pt x="128" y="0"/>
                    <a:pt x="112" y="8"/>
                    <a:pt x="101" y="25"/>
                  </a:cubicBezTo>
                  <a:cubicBezTo>
                    <a:pt x="1" y="170"/>
                    <a:pt x="15" y="440"/>
                    <a:pt x="67" y="599"/>
                  </a:cubicBezTo>
                  <a:cubicBezTo>
                    <a:pt x="74" y="618"/>
                    <a:pt x="91" y="626"/>
                    <a:pt x="107" y="626"/>
                  </a:cubicBezTo>
                  <a:cubicBezTo>
                    <a:pt x="127" y="626"/>
                    <a:pt x="146" y="614"/>
                    <a:pt x="149" y="592"/>
                  </a:cubicBezTo>
                  <a:cubicBezTo>
                    <a:pt x="156" y="498"/>
                    <a:pt x="153" y="409"/>
                    <a:pt x="163" y="319"/>
                  </a:cubicBezTo>
                  <a:cubicBezTo>
                    <a:pt x="174" y="229"/>
                    <a:pt x="205" y="139"/>
                    <a:pt x="194" y="53"/>
                  </a:cubicBezTo>
                  <a:cubicBezTo>
                    <a:pt x="194" y="20"/>
                    <a:pt x="169" y="0"/>
                    <a:pt x="1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2172247" y="1990167"/>
              <a:ext cx="13061" cy="36866"/>
            </a:xfrm>
            <a:custGeom>
              <a:avLst/>
              <a:gdLst/>
              <a:ahLst/>
              <a:cxnLst/>
              <a:rect l="l" t="t" r="r" b="b"/>
              <a:pathLst>
                <a:path w="209" h="590" extrusionOk="0">
                  <a:moveTo>
                    <a:pt x="145" y="0"/>
                  </a:moveTo>
                  <a:cubicBezTo>
                    <a:pt x="126" y="0"/>
                    <a:pt x="107" y="9"/>
                    <a:pt x="94" y="27"/>
                  </a:cubicBezTo>
                  <a:cubicBezTo>
                    <a:pt x="25" y="169"/>
                    <a:pt x="1" y="428"/>
                    <a:pt x="77" y="570"/>
                  </a:cubicBezTo>
                  <a:cubicBezTo>
                    <a:pt x="83" y="583"/>
                    <a:pt x="95" y="590"/>
                    <a:pt x="108" y="590"/>
                  </a:cubicBezTo>
                  <a:cubicBezTo>
                    <a:pt x="124" y="590"/>
                    <a:pt x="140" y="580"/>
                    <a:pt x="146" y="563"/>
                  </a:cubicBezTo>
                  <a:cubicBezTo>
                    <a:pt x="163" y="487"/>
                    <a:pt x="153" y="404"/>
                    <a:pt x="160" y="324"/>
                  </a:cubicBezTo>
                  <a:cubicBezTo>
                    <a:pt x="170" y="238"/>
                    <a:pt x="198" y="151"/>
                    <a:pt x="208" y="61"/>
                  </a:cubicBezTo>
                  <a:cubicBezTo>
                    <a:pt x="206" y="23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2194057" y="1976545"/>
              <a:ext cx="8749" cy="37241"/>
            </a:xfrm>
            <a:custGeom>
              <a:avLst/>
              <a:gdLst/>
              <a:ahLst/>
              <a:cxnLst/>
              <a:rect l="l" t="t" r="r" b="b"/>
              <a:pathLst>
                <a:path w="140" h="596" extrusionOk="0">
                  <a:moveTo>
                    <a:pt x="72" y="0"/>
                  </a:moveTo>
                  <a:cubicBezTo>
                    <a:pt x="43" y="0"/>
                    <a:pt x="15" y="19"/>
                    <a:pt x="11" y="55"/>
                  </a:cubicBezTo>
                  <a:cubicBezTo>
                    <a:pt x="1" y="221"/>
                    <a:pt x="4" y="383"/>
                    <a:pt x="22" y="549"/>
                  </a:cubicBezTo>
                  <a:cubicBezTo>
                    <a:pt x="22" y="580"/>
                    <a:pt x="46" y="596"/>
                    <a:pt x="70" y="596"/>
                  </a:cubicBezTo>
                  <a:cubicBezTo>
                    <a:pt x="94" y="596"/>
                    <a:pt x="118" y="580"/>
                    <a:pt x="118" y="549"/>
                  </a:cubicBezTo>
                  <a:cubicBezTo>
                    <a:pt x="136" y="383"/>
                    <a:pt x="139" y="221"/>
                    <a:pt x="132" y="55"/>
                  </a:cubicBezTo>
                  <a:cubicBezTo>
                    <a:pt x="129" y="19"/>
                    <a:pt x="100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2209369" y="1962736"/>
              <a:ext cx="11124" cy="35804"/>
            </a:xfrm>
            <a:custGeom>
              <a:avLst/>
              <a:gdLst/>
              <a:ahLst/>
              <a:cxnLst/>
              <a:rect l="l" t="t" r="r" b="b"/>
              <a:pathLst>
                <a:path w="178" h="573" extrusionOk="0">
                  <a:moveTo>
                    <a:pt x="56" y="1"/>
                  </a:moveTo>
                  <a:cubicBezTo>
                    <a:pt x="29" y="1"/>
                    <a:pt x="1" y="19"/>
                    <a:pt x="5" y="48"/>
                  </a:cubicBezTo>
                  <a:cubicBezTo>
                    <a:pt x="12" y="124"/>
                    <a:pt x="29" y="200"/>
                    <a:pt x="39" y="272"/>
                  </a:cubicBezTo>
                  <a:cubicBezTo>
                    <a:pt x="53" y="362"/>
                    <a:pt x="53" y="452"/>
                    <a:pt x="64" y="542"/>
                  </a:cubicBezTo>
                  <a:cubicBezTo>
                    <a:pt x="64" y="561"/>
                    <a:pt x="79" y="572"/>
                    <a:pt x="94" y="572"/>
                  </a:cubicBezTo>
                  <a:cubicBezTo>
                    <a:pt x="106" y="572"/>
                    <a:pt x="118" y="566"/>
                    <a:pt x="122" y="552"/>
                  </a:cubicBezTo>
                  <a:cubicBezTo>
                    <a:pt x="178" y="380"/>
                    <a:pt x="171" y="193"/>
                    <a:pt x="102" y="27"/>
                  </a:cubicBezTo>
                  <a:cubicBezTo>
                    <a:pt x="93" y="9"/>
                    <a:pt x="75" y="1"/>
                    <a:pt x="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2052819" y="1973858"/>
              <a:ext cx="39622" cy="13684"/>
            </a:xfrm>
            <a:custGeom>
              <a:avLst/>
              <a:gdLst/>
              <a:ahLst/>
              <a:cxnLst/>
              <a:rect l="l" t="t" r="r" b="b"/>
              <a:pathLst>
                <a:path w="634" h="219" extrusionOk="0">
                  <a:moveTo>
                    <a:pt x="562" y="0"/>
                  </a:moveTo>
                  <a:cubicBezTo>
                    <a:pt x="474" y="0"/>
                    <a:pt x="385" y="41"/>
                    <a:pt x="301" y="63"/>
                  </a:cubicBezTo>
                  <a:cubicBezTo>
                    <a:pt x="211" y="91"/>
                    <a:pt x="108" y="108"/>
                    <a:pt x="28" y="157"/>
                  </a:cubicBezTo>
                  <a:cubicBezTo>
                    <a:pt x="1" y="174"/>
                    <a:pt x="11" y="219"/>
                    <a:pt x="45" y="219"/>
                  </a:cubicBezTo>
                  <a:cubicBezTo>
                    <a:pt x="139" y="219"/>
                    <a:pt x="232" y="184"/>
                    <a:pt x="325" y="160"/>
                  </a:cubicBezTo>
                  <a:cubicBezTo>
                    <a:pt x="415" y="139"/>
                    <a:pt x="522" y="129"/>
                    <a:pt x="598" y="74"/>
                  </a:cubicBezTo>
                  <a:cubicBezTo>
                    <a:pt x="633" y="56"/>
                    <a:pt x="619" y="5"/>
                    <a:pt x="581" y="1"/>
                  </a:cubicBezTo>
                  <a:cubicBezTo>
                    <a:pt x="575" y="1"/>
                    <a:pt x="568" y="0"/>
                    <a:pt x="5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2049256" y="1952801"/>
              <a:ext cx="43559" cy="18058"/>
            </a:xfrm>
            <a:custGeom>
              <a:avLst/>
              <a:gdLst/>
              <a:ahLst/>
              <a:cxnLst/>
              <a:rect l="l" t="t" r="r" b="b"/>
              <a:pathLst>
                <a:path w="697" h="289" extrusionOk="0">
                  <a:moveTo>
                    <a:pt x="515" y="0"/>
                  </a:moveTo>
                  <a:cubicBezTo>
                    <a:pt x="449" y="0"/>
                    <a:pt x="380" y="15"/>
                    <a:pt x="327" y="30"/>
                  </a:cubicBezTo>
                  <a:cubicBezTo>
                    <a:pt x="213" y="68"/>
                    <a:pt x="109" y="134"/>
                    <a:pt x="30" y="224"/>
                  </a:cubicBezTo>
                  <a:cubicBezTo>
                    <a:pt x="0" y="251"/>
                    <a:pt x="26" y="289"/>
                    <a:pt x="55" y="289"/>
                  </a:cubicBezTo>
                  <a:cubicBezTo>
                    <a:pt x="63" y="289"/>
                    <a:pt x="71" y="286"/>
                    <a:pt x="78" y="279"/>
                  </a:cubicBezTo>
                  <a:cubicBezTo>
                    <a:pt x="161" y="207"/>
                    <a:pt x="265" y="155"/>
                    <a:pt x="372" y="134"/>
                  </a:cubicBezTo>
                  <a:cubicBezTo>
                    <a:pt x="394" y="130"/>
                    <a:pt x="416" y="129"/>
                    <a:pt x="439" y="129"/>
                  </a:cubicBezTo>
                  <a:cubicBezTo>
                    <a:pt x="485" y="129"/>
                    <a:pt x="532" y="135"/>
                    <a:pt x="576" y="135"/>
                  </a:cubicBezTo>
                  <a:cubicBezTo>
                    <a:pt x="601" y="135"/>
                    <a:pt x="625" y="133"/>
                    <a:pt x="649" y="127"/>
                  </a:cubicBezTo>
                  <a:cubicBezTo>
                    <a:pt x="687" y="113"/>
                    <a:pt x="697" y="65"/>
                    <a:pt x="662" y="41"/>
                  </a:cubicBezTo>
                  <a:cubicBezTo>
                    <a:pt x="623" y="11"/>
                    <a:pt x="570" y="0"/>
                    <a:pt x="5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2040945" y="1934617"/>
              <a:ext cx="47371" cy="13747"/>
            </a:xfrm>
            <a:custGeom>
              <a:avLst/>
              <a:gdLst/>
              <a:ahLst/>
              <a:cxnLst/>
              <a:rect l="l" t="t" r="r" b="b"/>
              <a:pathLst>
                <a:path w="758" h="220" extrusionOk="0">
                  <a:moveTo>
                    <a:pt x="615" y="0"/>
                  </a:moveTo>
                  <a:cubicBezTo>
                    <a:pt x="418" y="0"/>
                    <a:pt x="211" y="75"/>
                    <a:pt x="35" y="152"/>
                  </a:cubicBezTo>
                  <a:cubicBezTo>
                    <a:pt x="1" y="168"/>
                    <a:pt x="17" y="220"/>
                    <a:pt x="51" y="220"/>
                  </a:cubicBezTo>
                  <a:cubicBezTo>
                    <a:pt x="55" y="220"/>
                    <a:pt x="59" y="219"/>
                    <a:pt x="63" y="218"/>
                  </a:cubicBezTo>
                  <a:cubicBezTo>
                    <a:pt x="274" y="152"/>
                    <a:pt x="481" y="145"/>
                    <a:pt x="695" y="107"/>
                  </a:cubicBezTo>
                  <a:cubicBezTo>
                    <a:pt x="757" y="97"/>
                    <a:pt x="740" y="10"/>
                    <a:pt x="685" y="3"/>
                  </a:cubicBezTo>
                  <a:cubicBezTo>
                    <a:pt x="662" y="1"/>
                    <a:pt x="639" y="0"/>
                    <a:pt x="6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2041570" y="1910686"/>
              <a:ext cx="36810" cy="12310"/>
            </a:xfrm>
            <a:custGeom>
              <a:avLst/>
              <a:gdLst/>
              <a:ahLst/>
              <a:cxnLst/>
              <a:rect l="l" t="t" r="r" b="b"/>
              <a:pathLst>
                <a:path w="589" h="197" extrusionOk="0">
                  <a:moveTo>
                    <a:pt x="545" y="1"/>
                  </a:moveTo>
                  <a:cubicBezTo>
                    <a:pt x="542" y="1"/>
                    <a:pt x="538" y="2"/>
                    <a:pt x="533" y="3"/>
                  </a:cubicBezTo>
                  <a:cubicBezTo>
                    <a:pt x="364" y="51"/>
                    <a:pt x="225" y="113"/>
                    <a:pt x="46" y="120"/>
                  </a:cubicBezTo>
                  <a:cubicBezTo>
                    <a:pt x="1" y="127"/>
                    <a:pt x="1" y="189"/>
                    <a:pt x="46" y="196"/>
                  </a:cubicBezTo>
                  <a:cubicBezTo>
                    <a:pt x="212" y="196"/>
                    <a:pt x="419" y="176"/>
                    <a:pt x="561" y="75"/>
                  </a:cubicBezTo>
                  <a:cubicBezTo>
                    <a:pt x="589" y="54"/>
                    <a:pt x="580" y="1"/>
                    <a:pt x="5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2038757" y="1896252"/>
              <a:ext cx="33810" cy="7936"/>
            </a:xfrm>
            <a:custGeom>
              <a:avLst/>
              <a:gdLst/>
              <a:ahLst/>
              <a:cxnLst/>
              <a:rect l="l" t="t" r="r" b="b"/>
              <a:pathLst>
                <a:path w="541" h="127" extrusionOk="0">
                  <a:moveTo>
                    <a:pt x="437" y="1"/>
                  </a:moveTo>
                  <a:cubicBezTo>
                    <a:pt x="389" y="1"/>
                    <a:pt x="342" y="8"/>
                    <a:pt x="295" y="20"/>
                  </a:cubicBezTo>
                  <a:lnTo>
                    <a:pt x="39" y="58"/>
                  </a:lnTo>
                  <a:cubicBezTo>
                    <a:pt x="1" y="71"/>
                    <a:pt x="8" y="123"/>
                    <a:pt x="46" y="127"/>
                  </a:cubicBezTo>
                  <a:lnTo>
                    <a:pt x="305" y="106"/>
                  </a:lnTo>
                  <a:cubicBezTo>
                    <a:pt x="312" y="106"/>
                    <a:pt x="319" y="107"/>
                    <a:pt x="326" y="107"/>
                  </a:cubicBezTo>
                  <a:cubicBezTo>
                    <a:pt x="389" y="107"/>
                    <a:pt x="453" y="93"/>
                    <a:pt x="512" y="71"/>
                  </a:cubicBezTo>
                  <a:cubicBezTo>
                    <a:pt x="540" y="58"/>
                    <a:pt x="537" y="13"/>
                    <a:pt x="506" y="6"/>
                  </a:cubicBezTo>
                  <a:cubicBezTo>
                    <a:pt x="482" y="2"/>
                    <a:pt x="459" y="1"/>
                    <a:pt x="4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2032508" y="1876631"/>
              <a:ext cx="33122" cy="12310"/>
            </a:xfrm>
            <a:custGeom>
              <a:avLst/>
              <a:gdLst/>
              <a:ahLst/>
              <a:cxnLst/>
              <a:rect l="l" t="t" r="r" b="b"/>
              <a:pathLst>
                <a:path w="530" h="197" extrusionOk="0">
                  <a:moveTo>
                    <a:pt x="460" y="1"/>
                  </a:moveTo>
                  <a:cubicBezTo>
                    <a:pt x="457" y="1"/>
                    <a:pt x="453" y="1"/>
                    <a:pt x="450" y="2"/>
                  </a:cubicBezTo>
                  <a:cubicBezTo>
                    <a:pt x="312" y="29"/>
                    <a:pt x="177" y="71"/>
                    <a:pt x="42" y="123"/>
                  </a:cubicBezTo>
                  <a:cubicBezTo>
                    <a:pt x="0" y="136"/>
                    <a:pt x="12" y="196"/>
                    <a:pt x="53" y="196"/>
                  </a:cubicBezTo>
                  <a:cubicBezTo>
                    <a:pt x="56" y="196"/>
                    <a:pt x="60" y="196"/>
                    <a:pt x="63" y="195"/>
                  </a:cubicBezTo>
                  <a:cubicBezTo>
                    <a:pt x="201" y="175"/>
                    <a:pt x="339" y="143"/>
                    <a:pt x="474" y="99"/>
                  </a:cubicBezTo>
                  <a:cubicBezTo>
                    <a:pt x="530" y="79"/>
                    <a:pt x="514" y="1"/>
                    <a:pt x="46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2198182" y="1945552"/>
              <a:ext cx="28373" cy="9185"/>
            </a:xfrm>
            <a:custGeom>
              <a:avLst/>
              <a:gdLst/>
              <a:ahLst/>
              <a:cxnLst/>
              <a:rect l="l" t="t" r="r" b="b"/>
              <a:pathLst>
                <a:path w="454" h="147" extrusionOk="0">
                  <a:moveTo>
                    <a:pt x="362" y="1"/>
                  </a:moveTo>
                  <a:cubicBezTo>
                    <a:pt x="324" y="1"/>
                    <a:pt x="287" y="13"/>
                    <a:pt x="246" y="22"/>
                  </a:cubicBezTo>
                  <a:cubicBezTo>
                    <a:pt x="177" y="36"/>
                    <a:pt x="108" y="50"/>
                    <a:pt x="42" y="70"/>
                  </a:cubicBezTo>
                  <a:cubicBezTo>
                    <a:pt x="1" y="81"/>
                    <a:pt x="4" y="146"/>
                    <a:pt x="49" y="146"/>
                  </a:cubicBezTo>
                  <a:cubicBezTo>
                    <a:pt x="125" y="143"/>
                    <a:pt x="201" y="136"/>
                    <a:pt x="277" y="126"/>
                  </a:cubicBezTo>
                  <a:cubicBezTo>
                    <a:pt x="336" y="119"/>
                    <a:pt x="388" y="119"/>
                    <a:pt x="436" y="81"/>
                  </a:cubicBezTo>
                  <a:cubicBezTo>
                    <a:pt x="453" y="57"/>
                    <a:pt x="446" y="22"/>
                    <a:pt x="419" y="12"/>
                  </a:cubicBezTo>
                  <a:cubicBezTo>
                    <a:pt x="399" y="4"/>
                    <a:pt x="380" y="1"/>
                    <a:pt x="36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2191933" y="1928994"/>
              <a:ext cx="32685" cy="11310"/>
            </a:xfrm>
            <a:custGeom>
              <a:avLst/>
              <a:gdLst/>
              <a:ahLst/>
              <a:cxnLst/>
              <a:rect l="l" t="t" r="r" b="b"/>
              <a:pathLst>
                <a:path w="523" h="181" extrusionOk="0">
                  <a:moveTo>
                    <a:pt x="463" y="0"/>
                  </a:moveTo>
                  <a:cubicBezTo>
                    <a:pt x="329" y="0"/>
                    <a:pt x="177" y="66"/>
                    <a:pt x="49" y="100"/>
                  </a:cubicBezTo>
                  <a:cubicBezTo>
                    <a:pt x="0" y="113"/>
                    <a:pt x="15" y="181"/>
                    <a:pt x="60" y="181"/>
                  </a:cubicBezTo>
                  <a:cubicBezTo>
                    <a:pt x="63" y="181"/>
                    <a:pt x="66" y="181"/>
                    <a:pt x="69" y="180"/>
                  </a:cubicBezTo>
                  <a:cubicBezTo>
                    <a:pt x="197" y="152"/>
                    <a:pt x="363" y="142"/>
                    <a:pt x="481" y="80"/>
                  </a:cubicBezTo>
                  <a:cubicBezTo>
                    <a:pt x="522" y="59"/>
                    <a:pt x="505" y="0"/>
                    <a:pt x="46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2185433" y="1913622"/>
              <a:ext cx="36310" cy="8498"/>
            </a:xfrm>
            <a:custGeom>
              <a:avLst/>
              <a:gdLst/>
              <a:ahLst/>
              <a:cxnLst/>
              <a:rect l="l" t="t" r="r" b="b"/>
              <a:pathLst>
                <a:path w="581" h="136" extrusionOk="0">
                  <a:moveTo>
                    <a:pt x="529" y="1"/>
                  </a:moveTo>
                  <a:cubicBezTo>
                    <a:pt x="528" y="1"/>
                    <a:pt x="527" y="1"/>
                    <a:pt x="526" y="1"/>
                  </a:cubicBezTo>
                  <a:cubicBezTo>
                    <a:pt x="436" y="8"/>
                    <a:pt x="353" y="35"/>
                    <a:pt x="263" y="42"/>
                  </a:cubicBezTo>
                  <a:cubicBezTo>
                    <a:pt x="245" y="44"/>
                    <a:pt x="227" y="44"/>
                    <a:pt x="209" y="44"/>
                  </a:cubicBezTo>
                  <a:cubicBezTo>
                    <a:pt x="176" y="44"/>
                    <a:pt x="144" y="43"/>
                    <a:pt x="111" y="43"/>
                  </a:cubicBezTo>
                  <a:cubicBezTo>
                    <a:pt x="82" y="43"/>
                    <a:pt x="53" y="44"/>
                    <a:pt x="25" y="49"/>
                  </a:cubicBezTo>
                  <a:cubicBezTo>
                    <a:pt x="4" y="56"/>
                    <a:pt x="1" y="80"/>
                    <a:pt x="18" y="94"/>
                  </a:cubicBezTo>
                  <a:cubicBezTo>
                    <a:pt x="78" y="123"/>
                    <a:pt x="159" y="136"/>
                    <a:pt x="243" y="136"/>
                  </a:cubicBezTo>
                  <a:cubicBezTo>
                    <a:pt x="352" y="136"/>
                    <a:pt x="465" y="114"/>
                    <a:pt x="543" y="77"/>
                  </a:cubicBezTo>
                  <a:cubicBezTo>
                    <a:pt x="580" y="60"/>
                    <a:pt x="568" y="1"/>
                    <a:pt x="5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2178746" y="1893940"/>
              <a:ext cx="40747" cy="9373"/>
            </a:xfrm>
            <a:custGeom>
              <a:avLst/>
              <a:gdLst/>
              <a:ahLst/>
              <a:cxnLst/>
              <a:rect l="l" t="t" r="r" b="b"/>
              <a:pathLst>
                <a:path w="652" h="150" extrusionOk="0">
                  <a:moveTo>
                    <a:pt x="510" y="0"/>
                  </a:moveTo>
                  <a:cubicBezTo>
                    <a:pt x="353" y="0"/>
                    <a:pt x="183" y="47"/>
                    <a:pt x="35" y="70"/>
                  </a:cubicBezTo>
                  <a:cubicBezTo>
                    <a:pt x="1" y="88"/>
                    <a:pt x="4" y="143"/>
                    <a:pt x="45" y="150"/>
                  </a:cubicBezTo>
                  <a:cubicBezTo>
                    <a:pt x="222" y="136"/>
                    <a:pt x="433" y="150"/>
                    <a:pt x="598" y="91"/>
                  </a:cubicBezTo>
                  <a:cubicBezTo>
                    <a:pt x="652" y="84"/>
                    <a:pt x="644" y="4"/>
                    <a:pt x="594" y="4"/>
                  </a:cubicBezTo>
                  <a:cubicBezTo>
                    <a:pt x="592" y="4"/>
                    <a:pt x="590" y="4"/>
                    <a:pt x="588" y="5"/>
                  </a:cubicBezTo>
                  <a:cubicBezTo>
                    <a:pt x="563" y="2"/>
                    <a:pt x="536" y="0"/>
                    <a:pt x="5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2169622" y="1869883"/>
              <a:ext cx="37247" cy="16746"/>
            </a:xfrm>
            <a:custGeom>
              <a:avLst/>
              <a:gdLst/>
              <a:ahLst/>
              <a:cxnLst/>
              <a:rect l="l" t="t" r="r" b="b"/>
              <a:pathLst>
                <a:path w="596" h="268" extrusionOk="0">
                  <a:moveTo>
                    <a:pt x="472" y="1"/>
                  </a:moveTo>
                  <a:cubicBezTo>
                    <a:pt x="402" y="1"/>
                    <a:pt x="325" y="27"/>
                    <a:pt x="271" y="48"/>
                  </a:cubicBezTo>
                  <a:cubicBezTo>
                    <a:pt x="181" y="79"/>
                    <a:pt x="74" y="127"/>
                    <a:pt x="15" y="207"/>
                  </a:cubicBezTo>
                  <a:cubicBezTo>
                    <a:pt x="0" y="231"/>
                    <a:pt x="19" y="268"/>
                    <a:pt x="47" y="268"/>
                  </a:cubicBezTo>
                  <a:cubicBezTo>
                    <a:pt x="51" y="268"/>
                    <a:pt x="56" y="267"/>
                    <a:pt x="60" y="265"/>
                  </a:cubicBezTo>
                  <a:cubicBezTo>
                    <a:pt x="150" y="231"/>
                    <a:pt x="223" y="175"/>
                    <a:pt x="312" y="148"/>
                  </a:cubicBezTo>
                  <a:cubicBezTo>
                    <a:pt x="395" y="124"/>
                    <a:pt x="499" y="137"/>
                    <a:pt x="572" y="96"/>
                  </a:cubicBezTo>
                  <a:cubicBezTo>
                    <a:pt x="596" y="79"/>
                    <a:pt x="596" y="41"/>
                    <a:pt x="572" y="27"/>
                  </a:cubicBezTo>
                  <a:cubicBezTo>
                    <a:pt x="543" y="8"/>
                    <a:pt x="509" y="1"/>
                    <a:pt x="47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2164372" y="1850388"/>
              <a:ext cx="37122" cy="8061"/>
            </a:xfrm>
            <a:custGeom>
              <a:avLst/>
              <a:gdLst/>
              <a:ahLst/>
              <a:cxnLst/>
              <a:rect l="l" t="t" r="r" b="b"/>
              <a:pathLst>
                <a:path w="594" h="129" extrusionOk="0">
                  <a:moveTo>
                    <a:pt x="477" y="1"/>
                  </a:moveTo>
                  <a:cubicBezTo>
                    <a:pt x="425" y="1"/>
                    <a:pt x="374" y="11"/>
                    <a:pt x="324" y="17"/>
                  </a:cubicBezTo>
                  <a:cubicBezTo>
                    <a:pt x="231" y="28"/>
                    <a:pt x="137" y="42"/>
                    <a:pt x="44" y="52"/>
                  </a:cubicBezTo>
                  <a:cubicBezTo>
                    <a:pt x="0" y="59"/>
                    <a:pt x="9" y="128"/>
                    <a:pt x="48" y="128"/>
                  </a:cubicBezTo>
                  <a:cubicBezTo>
                    <a:pt x="49" y="128"/>
                    <a:pt x="50" y="128"/>
                    <a:pt x="51" y="128"/>
                  </a:cubicBezTo>
                  <a:cubicBezTo>
                    <a:pt x="148" y="125"/>
                    <a:pt x="241" y="121"/>
                    <a:pt x="334" y="118"/>
                  </a:cubicBezTo>
                  <a:cubicBezTo>
                    <a:pt x="414" y="114"/>
                    <a:pt x="493" y="118"/>
                    <a:pt x="562" y="83"/>
                  </a:cubicBezTo>
                  <a:cubicBezTo>
                    <a:pt x="593" y="66"/>
                    <a:pt x="587" y="21"/>
                    <a:pt x="555" y="11"/>
                  </a:cubicBezTo>
                  <a:cubicBezTo>
                    <a:pt x="529" y="3"/>
                    <a:pt x="503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1924766" y="1911311"/>
              <a:ext cx="10374" cy="23119"/>
            </a:xfrm>
            <a:custGeom>
              <a:avLst/>
              <a:gdLst/>
              <a:ahLst/>
              <a:cxnLst/>
              <a:rect l="l" t="t" r="r" b="b"/>
              <a:pathLst>
                <a:path w="166" h="370" extrusionOk="0">
                  <a:moveTo>
                    <a:pt x="133" y="0"/>
                  </a:moveTo>
                  <a:cubicBezTo>
                    <a:pt x="122" y="0"/>
                    <a:pt x="111" y="7"/>
                    <a:pt x="107" y="21"/>
                  </a:cubicBezTo>
                  <a:cubicBezTo>
                    <a:pt x="69" y="121"/>
                    <a:pt x="35" y="224"/>
                    <a:pt x="7" y="328"/>
                  </a:cubicBezTo>
                  <a:cubicBezTo>
                    <a:pt x="1" y="353"/>
                    <a:pt x="19" y="369"/>
                    <a:pt x="38" y="369"/>
                  </a:cubicBezTo>
                  <a:cubicBezTo>
                    <a:pt x="50" y="369"/>
                    <a:pt x="62" y="362"/>
                    <a:pt x="66" y="345"/>
                  </a:cubicBezTo>
                  <a:cubicBezTo>
                    <a:pt x="104" y="245"/>
                    <a:pt x="135" y="138"/>
                    <a:pt x="159" y="34"/>
                  </a:cubicBezTo>
                  <a:cubicBezTo>
                    <a:pt x="165" y="14"/>
                    <a:pt x="149" y="0"/>
                    <a:pt x="1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1947202" y="1911311"/>
              <a:ext cx="4187" cy="20120"/>
            </a:xfrm>
            <a:custGeom>
              <a:avLst/>
              <a:gdLst/>
              <a:ahLst/>
              <a:cxnLst/>
              <a:rect l="l" t="t" r="r" b="b"/>
              <a:pathLst>
                <a:path w="67" h="322" extrusionOk="0">
                  <a:moveTo>
                    <a:pt x="33" y="1"/>
                  </a:moveTo>
                  <a:cubicBezTo>
                    <a:pt x="22" y="1"/>
                    <a:pt x="11" y="8"/>
                    <a:pt x="11" y="24"/>
                  </a:cubicBezTo>
                  <a:cubicBezTo>
                    <a:pt x="4" y="110"/>
                    <a:pt x="0" y="200"/>
                    <a:pt x="4" y="290"/>
                  </a:cubicBezTo>
                  <a:cubicBezTo>
                    <a:pt x="4" y="311"/>
                    <a:pt x="19" y="321"/>
                    <a:pt x="33" y="321"/>
                  </a:cubicBezTo>
                  <a:cubicBezTo>
                    <a:pt x="48" y="321"/>
                    <a:pt x="63" y="311"/>
                    <a:pt x="63" y="290"/>
                  </a:cubicBezTo>
                  <a:cubicBezTo>
                    <a:pt x="66" y="200"/>
                    <a:pt x="63" y="110"/>
                    <a:pt x="56" y="24"/>
                  </a:cubicBezTo>
                  <a:cubicBezTo>
                    <a:pt x="56" y="8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1962013" y="1910873"/>
              <a:ext cx="12686" cy="12247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27" y="1"/>
                  </a:moveTo>
                  <a:cubicBezTo>
                    <a:pt x="13" y="1"/>
                    <a:pt x="0" y="17"/>
                    <a:pt x="9" y="34"/>
                  </a:cubicBezTo>
                  <a:cubicBezTo>
                    <a:pt x="37" y="97"/>
                    <a:pt x="85" y="148"/>
                    <a:pt x="140" y="190"/>
                  </a:cubicBezTo>
                  <a:cubicBezTo>
                    <a:pt x="146" y="194"/>
                    <a:pt x="152" y="196"/>
                    <a:pt x="158" y="196"/>
                  </a:cubicBezTo>
                  <a:cubicBezTo>
                    <a:pt x="181" y="196"/>
                    <a:pt x="202" y="167"/>
                    <a:pt x="189" y="145"/>
                  </a:cubicBezTo>
                  <a:cubicBezTo>
                    <a:pt x="151" y="86"/>
                    <a:pt x="99" y="38"/>
                    <a:pt x="37" y="3"/>
                  </a:cubicBezTo>
                  <a:cubicBezTo>
                    <a:pt x="33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1972075" y="1897001"/>
              <a:ext cx="12749" cy="14621"/>
            </a:xfrm>
            <a:custGeom>
              <a:avLst/>
              <a:gdLst/>
              <a:ahLst/>
              <a:cxnLst/>
              <a:rect l="l" t="t" r="r" b="b"/>
              <a:pathLst>
                <a:path w="204" h="234" extrusionOk="0">
                  <a:moveTo>
                    <a:pt x="41" y="0"/>
                  </a:moveTo>
                  <a:cubicBezTo>
                    <a:pt x="21" y="0"/>
                    <a:pt x="1" y="20"/>
                    <a:pt x="14" y="39"/>
                  </a:cubicBezTo>
                  <a:lnTo>
                    <a:pt x="14" y="42"/>
                  </a:lnTo>
                  <a:cubicBezTo>
                    <a:pt x="52" y="108"/>
                    <a:pt x="100" y="170"/>
                    <a:pt x="155" y="225"/>
                  </a:cubicBezTo>
                  <a:cubicBezTo>
                    <a:pt x="161" y="231"/>
                    <a:pt x="167" y="233"/>
                    <a:pt x="173" y="233"/>
                  </a:cubicBezTo>
                  <a:cubicBezTo>
                    <a:pt x="189" y="233"/>
                    <a:pt x="204" y="215"/>
                    <a:pt x="194" y="194"/>
                  </a:cubicBezTo>
                  <a:cubicBezTo>
                    <a:pt x="166" y="125"/>
                    <a:pt x="104" y="66"/>
                    <a:pt x="59" y="8"/>
                  </a:cubicBezTo>
                  <a:cubicBezTo>
                    <a:pt x="54" y="2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1982324" y="1882130"/>
              <a:ext cx="23936" cy="13934"/>
            </a:xfrm>
            <a:custGeom>
              <a:avLst/>
              <a:gdLst/>
              <a:ahLst/>
              <a:cxnLst/>
              <a:rect l="l" t="t" r="r" b="b"/>
              <a:pathLst>
                <a:path w="383" h="223" extrusionOk="0">
                  <a:moveTo>
                    <a:pt x="58" y="0"/>
                  </a:moveTo>
                  <a:cubicBezTo>
                    <a:pt x="24" y="0"/>
                    <a:pt x="0" y="45"/>
                    <a:pt x="36" y="69"/>
                  </a:cubicBezTo>
                  <a:cubicBezTo>
                    <a:pt x="123" y="121"/>
                    <a:pt x="209" y="197"/>
                    <a:pt x="309" y="221"/>
                  </a:cubicBezTo>
                  <a:cubicBezTo>
                    <a:pt x="313" y="222"/>
                    <a:pt x="316" y="223"/>
                    <a:pt x="320" y="223"/>
                  </a:cubicBezTo>
                  <a:cubicBezTo>
                    <a:pt x="354" y="223"/>
                    <a:pt x="382" y="177"/>
                    <a:pt x="351" y="149"/>
                  </a:cubicBezTo>
                  <a:cubicBezTo>
                    <a:pt x="275" y="83"/>
                    <a:pt x="168" y="49"/>
                    <a:pt x="74" y="4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2058756" y="1870258"/>
              <a:ext cx="31935" cy="49738"/>
            </a:xfrm>
            <a:custGeom>
              <a:avLst/>
              <a:gdLst/>
              <a:ahLst/>
              <a:cxnLst/>
              <a:rect l="l" t="t" r="r" b="b"/>
              <a:pathLst>
                <a:path w="511" h="796" extrusionOk="0">
                  <a:moveTo>
                    <a:pt x="439" y="1"/>
                  </a:moveTo>
                  <a:cubicBezTo>
                    <a:pt x="424" y="1"/>
                    <a:pt x="409" y="8"/>
                    <a:pt x="400" y="24"/>
                  </a:cubicBezTo>
                  <a:cubicBezTo>
                    <a:pt x="268" y="266"/>
                    <a:pt x="137" y="508"/>
                    <a:pt x="13" y="750"/>
                  </a:cubicBezTo>
                  <a:cubicBezTo>
                    <a:pt x="0" y="775"/>
                    <a:pt x="20" y="796"/>
                    <a:pt x="41" y="796"/>
                  </a:cubicBezTo>
                  <a:cubicBezTo>
                    <a:pt x="49" y="796"/>
                    <a:pt x="58" y="793"/>
                    <a:pt x="65" y="785"/>
                  </a:cubicBezTo>
                  <a:lnTo>
                    <a:pt x="61" y="785"/>
                  </a:lnTo>
                  <a:cubicBezTo>
                    <a:pt x="210" y="550"/>
                    <a:pt x="348" y="315"/>
                    <a:pt x="486" y="80"/>
                  </a:cubicBezTo>
                  <a:cubicBezTo>
                    <a:pt x="510" y="38"/>
                    <a:pt x="474" y="1"/>
                    <a:pt x="4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2081754" y="1869133"/>
              <a:ext cx="47371" cy="39178"/>
            </a:xfrm>
            <a:custGeom>
              <a:avLst/>
              <a:gdLst/>
              <a:ahLst/>
              <a:cxnLst/>
              <a:rect l="l" t="t" r="r" b="b"/>
              <a:pathLst>
                <a:path w="758" h="627" extrusionOk="0">
                  <a:moveTo>
                    <a:pt x="33" y="1"/>
                  </a:moveTo>
                  <a:cubicBezTo>
                    <a:pt x="14" y="1"/>
                    <a:pt x="0" y="25"/>
                    <a:pt x="15" y="39"/>
                  </a:cubicBezTo>
                  <a:cubicBezTo>
                    <a:pt x="180" y="253"/>
                    <a:pt x="412" y="429"/>
                    <a:pt x="612" y="609"/>
                  </a:cubicBezTo>
                  <a:cubicBezTo>
                    <a:pt x="626" y="621"/>
                    <a:pt x="641" y="626"/>
                    <a:pt x="656" y="626"/>
                  </a:cubicBezTo>
                  <a:cubicBezTo>
                    <a:pt x="709" y="626"/>
                    <a:pt x="757" y="560"/>
                    <a:pt x="706" y="519"/>
                  </a:cubicBezTo>
                  <a:cubicBezTo>
                    <a:pt x="495" y="346"/>
                    <a:pt x="284" y="136"/>
                    <a:pt x="46" y="4"/>
                  </a:cubicBezTo>
                  <a:cubicBezTo>
                    <a:pt x="41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2120313" y="1858823"/>
              <a:ext cx="27498" cy="47551"/>
            </a:xfrm>
            <a:custGeom>
              <a:avLst/>
              <a:gdLst/>
              <a:ahLst/>
              <a:cxnLst/>
              <a:rect l="l" t="t" r="r" b="b"/>
              <a:pathLst>
                <a:path w="440" h="761" extrusionOk="0">
                  <a:moveTo>
                    <a:pt x="356" y="0"/>
                  </a:moveTo>
                  <a:cubicBezTo>
                    <a:pt x="338" y="0"/>
                    <a:pt x="320" y="8"/>
                    <a:pt x="306" y="28"/>
                  </a:cubicBezTo>
                  <a:cubicBezTo>
                    <a:pt x="172" y="228"/>
                    <a:pt x="37" y="473"/>
                    <a:pt x="2" y="719"/>
                  </a:cubicBezTo>
                  <a:cubicBezTo>
                    <a:pt x="0" y="740"/>
                    <a:pt x="21" y="761"/>
                    <a:pt x="40" y="761"/>
                  </a:cubicBezTo>
                  <a:cubicBezTo>
                    <a:pt x="50" y="761"/>
                    <a:pt x="59" y="756"/>
                    <a:pt x="65" y="743"/>
                  </a:cubicBezTo>
                  <a:lnTo>
                    <a:pt x="61" y="743"/>
                  </a:lnTo>
                  <a:cubicBezTo>
                    <a:pt x="172" y="515"/>
                    <a:pt x="262" y="294"/>
                    <a:pt x="410" y="90"/>
                  </a:cubicBezTo>
                  <a:cubicBezTo>
                    <a:pt x="439" y="46"/>
                    <a:pt x="398" y="0"/>
                    <a:pt x="3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2139187" y="1860198"/>
              <a:ext cx="50308" cy="31867"/>
            </a:xfrm>
            <a:custGeom>
              <a:avLst/>
              <a:gdLst/>
              <a:ahLst/>
              <a:cxnLst/>
              <a:rect l="l" t="t" r="r" b="b"/>
              <a:pathLst>
                <a:path w="805" h="510" extrusionOk="0">
                  <a:moveTo>
                    <a:pt x="49" y="0"/>
                  </a:moveTo>
                  <a:cubicBezTo>
                    <a:pt x="20" y="0"/>
                    <a:pt x="0" y="47"/>
                    <a:pt x="32" y="68"/>
                  </a:cubicBezTo>
                  <a:cubicBezTo>
                    <a:pt x="246" y="220"/>
                    <a:pt x="464" y="362"/>
                    <a:pt x="685" y="503"/>
                  </a:cubicBezTo>
                  <a:cubicBezTo>
                    <a:pt x="695" y="508"/>
                    <a:pt x="704" y="509"/>
                    <a:pt x="713" y="509"/>
                  </a:cubicBezTo>
                  <a:cubicBezTo>
                    <a:pt x="768" y="509"/>
                    <a:pt x="805" y="435"/>
                    <a:pt x="751" y="396"/>
                  </a:cubicBezTo>
                  <a:cubicBezTo>
                    <a:pt x="526" y="258"/>
                    <a:pt x="302" y="130"/>
                    <a:pt x="67" y="6"/>
                  </a:cubicBezTo>
                  <a:cubicBezTo>
                    <a:pt x="61" y="2"/>
                    <a:pt x="55" y="0"/>
                    <a:pt x="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2184808" y="1864634"/>
              <a:ext cx="8562" cy="19120"/>
            </a:xfrm>
            <a:custGeom>
              <a:avLst/>
              <a:gdLst/>
              <a:ahLst/>
              <a:cxnLst/>
              <a:rect l="l" t="t" r="r" b="b"/>
              <a:pathLst>
                <a:path w="137" h="306" extrusionOk="0">
                  <a:moveTo>
                    <a:pt x="75" y="1"/>
                  </a:moveTo>
                  <a:cubicBezTo>
                    <a:pt x="54" y="1"/>
                    <a:pt x="35" y="12"/>
                    <a:pt x="28" y="38"/>
                  </a:cubicBezTo>
                  <a:cubicBezTo>
                    <a:pt x="11" y="114"/>
                    <a:pt x="0" y="194"/>
                    <a:pt x="0" y="273"/>
                  </a:cubicBezTo>
                  <a:cubicBezTo>
                    <a:pt x="0" y="296"/>
                    <a:pt x="14" y="306"/>
                    <a:pt x="29" y="306"/>
                  </a:cubicBezTo>
                  <a:cubicBezTo>
                    <a:pt x="42" y="306"/>
                    <a:pt x="56" y="298"/>
                    <a:pt x="63" y="284"/>
                  </a:cubicBezTo>
                  <a:cubicBezTo>
                    <a:pt x="90" y="215"/>
                    <a:pt x="114" y="138"/>
                    <a:pt x="128" y="66"/>
                  </a:cubicBezTo>
                  <a:cubicBezTo>
                    <a:pt x="136" y="26"/>
                    <a:pt x="105" y="1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2090378" y="1914747"/>
              <a:ext cx="8937" cy="7186"/>
            </a:xfrm>
            <a:custGeom>
              <a:avLst/>
              <a:gdLst/>
              <a:ahLst/>
              <a:cxnLst/>
              <a:rect l="l" t="t" r="r" b="b"/>
              <a:pathLst>
                <a:path w="143" h="115" extrusionOk="0">
                  <a:moveTo>
                    <a:pt x="70" y="0"/>
                  </a:moveTo>
                  <a:cubicBezTo>
                    <a:pt x="1" y="7"/>
                    <a:pt x="1" y="107"/>
                    <a:pt x="70" y="114"/>
                  </a:cubicBezTo>
                  <a:cubicBezTo>
                    <a:pt x="143" y="107"/>
                    <a:pt x="143" y="7"/>
                    <a:pt x="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2147436" y="1896502"/>
              <a:ext cx="6937" cy="8373"/>
            </a:xfrm>
            <a:custGeom>
              <a:avLst/>
              <a:gdLst/>
              <a:ahLst/>
              <a:cxnLst/>
              <a:rect l="l" t="t" r="r" b="b"/>
              <a:pathLst>
                <a:path w="111" h="134" extrusionOk="0">
                  <a:moveTo>
                    <a:pt x="56" y="1"/>
                  </a:moveTo>
                  <a:cubicBezTo>
                    <a:pt x="44" y="1"/>
                    <a:pt x="31" y="7"/>
                    <a:pt x="25" y="19"/>
                  </a:cubicBezTo>
                  <a:cubicBezTo>
                    <a:pt x="11" y="36"/>
                    <a:pt x="4" y="57"/>
                    <a:pt x="4" y="81"/>
                  </a:cubicBezTo>
                  <a:cubicBezTo>
                    <a:pt x="0" y="116"/>
                    <a:pt x="28" y="133"/>
                    <a:pt x="56" y="133"/>
                  </a:cubicBezTo>
                  <a:cubicBezTo>
                    <a:pt x="83" y="133"/>
                    <a:pt x="111" y="116"/>
                    <a:pt x="108" y="81"/>
                  </a:cubicBezTo>
                  <a:cubicBezTo>
                    <a:pt x="108" y="57"/>
                    <a:pt x="101" y="36"/>
                    <a:pt x="87" y="19"/>
                  </a:cubicBezTo>
                  <a:cubicBezTo>
                    <a:pt x="80" y="7"/>
                    <a:pt x="68" y="1"/>
                    <a:pt x="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2063505" y="1938929"/>
              <a:ext cx="53683" cy="41990"/>
            </a:xfrm>
            <a:custGeom>
              <a:avLst/>
              <a:gdLst/>
              <a:ahLst/>
              <a:cxnLst/>
              <a:rect l="l" t="t" r="r" b="b"/>
              <a:pathLst>
                <a:path w="859" h="672" extrusionOk="0">
                  <a:moveTo>
                    <a:pt x="21" y="0"/>
                  </a:moveTo>
                  <a:cubicBezTo>
                    <a:pt x="10" y="0"/>
                    <a:pt x="0" y="13"/>
                    <a:pt x="6" y="24"/>
                  </a:cubicBezTo>
                  <a:cubicBezTo>
                    <a:pt x="82" y="159"/>
                    <a:pt x="227" y="270"/>
                    <a:pt x="345" y="370"/>
                  </a:cubicBezTo>
                  <a:cubicBezTo>
                    <a:pt x="469" y="477"/>
                    <a:pt x="600" y="574"/>
                    <a:pt x="742" y="660"/>
                  </a:cubicBezTo>
                  <a:cubicBezTo>
                    <a:pt x="753" y="668"/>
                    <a:pt x="764" y="671"/>
                    <a:pt x="774" y="671"/>
                  </a:cubicBezTo>
                  <a:cubicBezTo>
                    <a:pt x="825" y="671"/>
                    <a:pt x="859" y="591"/>
                    <a:pt x="804" y="557"/>
                  </a:cubicBezTo>
                  <a:cubicBezTo>
                    <a:pt x="669" y="470"/>
                    <a:pt x="535" y="384"/>
                    <a:pt x="407" y="290"/>
                  </a:cubicBezTo>
                  <a:cubicBezTo>
                    <a:pt x="279" y="197"/>
                    <a:pt x="168" y="73"/>
                    <a:pt x="30" y="4"/>
                  </a:cubicBez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2109564" y="1942303"/>
              <a:ext cx="23373" cy="40178"/>
            </a:xfrm>
            <a:custGeom>
              <a:avLst/>
              <a:gdLst/>
              <a:ahLst/>
              <a:cxnLst/>
              <a:rect l="l" t="t" r="r" b="b"/>
              <a:pathLst>
                <a:path w="374" h="643" extrusionOk="0">
                  <a:moveTo>
                    <a:pt x="293" y="1"/>
                  </a:moveTo>
                  <a:cubicBezTo>
                    <a:pt x="274" y="1"/>
                    <a:pt x="256" y="9"/>
                    <a:pt x="243" y="29"/>
                  </a:cubicBezTo>
                  <a:cubicBezTo>
                    <a:pt x="143" y="209"/>
                    <a:pt x="64" y="399"/>
                    <a:pt x="8" y="596"/>
                  </a:cubicBezTo>
                  <a:cubicBezTo>
                    <a:pt x="0" y="625"/>
                    <a:pt x="22" y="643"/>
                    <a:pt x="45" y="643"/>
                  </a:cubicBezTo>
                  <a:cubicBezTo>
                    <a:pt x="60" y="643"/>
                    <a:pt x="76" y="635"/>
                    <a:pt x="84" y="617"/>
                  </a:cubicBezTo>
                  <a:cubicBezTo>
                    <a:pt x="157" y="433"/>
                    <a:pt x="243" y="257"/>
                    <a:pt x="347" y="91"/>
                  </a:cubicBezTo>
                  <a:cubicBezTo>
                    <a:pt x="374" y="43"/>
                    <a:pt x="333" y="1"/>
                    <a:pt x="2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2131812" y="1939741"/>
              <a:ext cx="38247" cy="32680"/>
            </a:xfrm>
            <a:custGeom>
              <a:avLst/>
              <a:gdLst/>
              <a:ahLst/>
              <a:cxnLst/>
              <a:rect l="l" t="t" r="r" b="b"/>
              <a:pathLst>
                <a:path w="612" h="523" extrusionOk="0">
                  <a:moveTo>
                    <a:pt x="29" y="1"/>
                  </a:moveTo>
                  <a:cubicBezTo>
                    <a:pt x="14" y="1"/>
                    <a:pt x="0" y="14"/>
                    <a:pt x="5" y="29"/>
                  </a:cubicBezTo>
                  <a:cubicBezTo>
                    <a:pt x="57" y="250"/>
                    <a:pt x="299" y="430"/>
                    <a:pt x="496" y="516"/>
                  </a:cubicBezTo>
                  <a:cubicBezTo>
                    <a:pt x="504" y="521"/>
                    <a:pt x="512" y="523"/>
                    <a:pt x="519" y="523"/>
                  </a:cubicBezTo>
                  <a:cubicBezTo>
                    <a:pt x="574" y="523"/>
                    <a:pt x="611" y="417"/>
                    <a:pt x="548" y="398"/>
                  </a:cubicBezTo>
                  <a:cubicBezTo>
                    <a:pt x="444" y="354"/>
                    <a:pt x="347" y="295"/>
                    <a:pt x="261" y="226"/>
                  </a:cubicBezTo>
                  <a:cubicBezTo>
                    <a:pt x="181" y="157"/>
                    <a:pt x="122" y="74"/>
                    <a:pt x="46" y="8"/>
                  </a:cubicBezTo>
                  <a:cubicBezTo>
                    <a:pt x="41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2165560" y="1929494"/>
              <a:ext cx="30685" cy="44864"/>
            </a:xfrm>
            <a:custGeom>
              <a:avLst/>
              <a:gdLst/>
              <a:ahLst/>
              <a:cxnLst/>
              <a:rect l="l" t="t" r="r" b="b"/>
              <a:pathLst>
                <a:path w="491" h="718" extrusionOk="0">
                  <a:moveTo>
                    <a:pt x="437" y="0"/>
                  </a:moveTo>
                  <a:cubicBezTo>
                    <a:pt x="427" y="0"/>
                    <a:pt x="417" y="5"/>
                    <a:pt x="409" y="16"/>
                  </a:cubicBezTo>
                  <a:cubicBezTo>
                    <a:pt x="253" y="206"/>
                    <a:pt x="139" y="448"/>
                    <a:pt x="15" y="663"/>
                  </a:cubicBezTo>
                  <a:cubicBezTo>
                    <a:pt x="0" y="692"/>
                    <a:pt x="24" y="717"/>
                    <a:pt x="49" y="717"/>
                  </a:cubicBezTo>
                  <a:cubicBezTo>
                    <a:pt x="61" y="717"/>
                    <a:pt x="72" y="712"/>
                    <a:pt x="80" y="701"/>
                  </a:cubicBezTo>
                  <a:cubicBezTo>
                    <a:pt x="215" y="500"/>
                    <a:pt x="381" y="293"/>
                    <a:pt x="478" y="68"/>
                  </a:cubicBezTo>
                  <a:cubicBezTo>
                    <a:pt x="491" y="40"/>
                    <a:pt x="465" y="0"/>
                    <a:pt x="4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2190183" y="1932868"/>
              <a:ext cx="23061" cy="16371"/>
            </a:xfrm>
            <a:custGeom>
              <a:avLst/>
              <a:gdLst/>
              <a:ahLst/>
              <a:cxnLst/>
              <a:rect l="l" t="t" r="r" b="b"/>
              <a:pathLst>
                <a:path w="369" h="262" extrusionOk="0">
                  <a:moveTo>
                    <a:pt x="39" y="0"/>
                  </a:moveTo>
                  <a:cubicBezTo>
                    <a:pt x="1" y="0"/>
                    <a:pt x="2" y="63"/>
                    <a:pt x="42" y="66"/>
                  </a:cubicBezTo>
                  <a:cubicBezTo>
                    <a:pt x="146" y="76"/>
                    <a:pt x="232" y="142"/>
                    <a:pt x="274" y="239"/>
                  </a:cubicBezTo>
                  <a:cubicBezTo>
                    <a:pt x="280" y="255"/>
                    <a:pt x="293" y="262"/>
                    <a:pt x="306" y="262"/>
                  </a:cubicBezTo>
                  <a:cubicBezTo>
                    <a:pt x="336" y="262"/>
                    <a:pt x="369" y="230"/>
                    <a:pt x="350" y="194"/>
                  </a:cubicBezTo>
                  <a:cubicBezTo>
                    <a:pt x="288" y="80"/>
                    <a:pt x="174" y="7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2130812" y="1969796"/>
              <a:ext cx="12124" cy="9123"/>
            </a:xfrm>
            <a:custGeom>
              <a:avLst/>
              <a:gdLst/>
              <a:ahLst/>
              <a:cxnLst/>
              <a:rect l="l" t="t" r="r" b="b"/>
              <a:pathLst>
                <a:path w="194" h="146" extrusionOk="0">
                  <a:moveTo>
                    <a:pt x="97" y="0"/>
                  </a:moveTo>
                  <a:cubicBezTo>
                    <a:pt x="0" y="0"/>
                    <a:pt x="0" y="146"/>
                    <a:pt x="97" y="146"/>
                  </a:cubicBezTo>
                  <a:cubicBezTo>
                    <a:pt x="190" y="146"/>
                    <a:pt x="194" y="0"/>
                    <a:pt x="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2082191" y="1982293"/>
              <a:ext cx="8499" cy="6561"/>
            </a:xfrm>
            <a:custGeom>
              <a:avLst/>
              <a:gdLst/>
              <a:ahLst/>
              <a:cxnLst/>
              <a:rect l="l" t="t" r="r" b="b"/>
              <a:pathLst>
                <a:path w="136" h="105" extrusionOk="0">
                  <a:moveTo>
                    <a:pt x="70" y="1"/>
                  </a:moveTo>
                  <a:cubicBezTo>
                    <a:pt x="1" y="1"/>
                    <a:pt x="1" y="105"/>
                    <a:pt x="70" y="105"/>
                  </a:cubicBezTo>
                  <a:cubicBezTo>
                    <a:pt x="135" y="105"/>
                    <a:pt x="135" y="1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2191058" y="1967859"/>
              <a:ext cx="9124" cy="7373"/>
            </a:xfrm>
            <a:custGeom>
              <a:avLst/>
              <a:gdLst/>
              <a:ahLst/>
              <a:cxnLst/>
              <a:rect l="l" t="t" r="r" b="b"/>
              <a:pathLst>
                <a:path w="146" h="118" extrusionOk="0">
                  <a:moveTo>
                    <a:pt x="73" y="0"/>
                  </a:moveTo>
                  <a:cubicBezTo>
                    <a:pt x="1" y="7"/>
                    <a:pt x="1" y="111"/>
                    <a:pt x="73" y="118"/>
                  </a:cubicBezTo>
                  <a:cubicBezTo>
                    <a:pt x="146" y="111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2153936" y="1939366"/>
              <a:ext cx="10624" cy="8248"/>
            </a:xfrm>
            <a:custGeom>
              <a:avLst/>
              <a:gdLst/>
              <a:ahLst/>
              <a:cxnLst/>
              <a:rect l="l" t="t" r="r" b="b"/>
              <a:pathLst>
                <a:path w="170" h="132" extrusionOk="0">
                  <a:moveTo>
                    <a:pt x="86" y="0"/>
                  </a:moveTo>
                  <a:cubicBezTo>
                    <a:pt x="0" y="0"/>
                    <a:pt x="0" y="131"/>
                    <a:pt x="86" y="131"/>
                  </a:cubicBezTo>
                  <a:cubicBezTo>
                    <a:pt x="169" y="131"/>
                    <a:pt x="169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2093878" y="1946052"/>
              <a:ext cx="7624" cy="6311"/>
            </a:xfrm>
            <a:custGeom>
              <a:avLst/>
              <a:gdLst/>
              <a:ahLst/>
              <a:cxnLst/>
              <a:rect l="l" t="t" r="r" b="b"/>
              <a:pathLst>
                <a:path w="122" h="101" extrusionOk="0">
                  <a:moveTo>
                    <a:pt x="59" y="0"/>
                  </a:moveTo>
                  <a:cubicBezTo>
                    <a:pt x="0" y="4"/>
                    <a:pt x="0" y="94"/>
                    <a:pt x="59" y="100"/>
                  </a:cubicBezTo>
                  <a:cubicBezTo>
                    <a:pt x="121" y="94"/>
                    <a:pt x="121" y="4"/>
                    <a:pt x="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2109689" y="1866884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96" y="0"/>
                  </a:moveTo>
                  <a:cubicBezTo>
                    <a:pt x="80" y="0"/>
                    <a:pt x="66" y="7"/>
                    <a:pt x="55" y="23"/>
                  </a:cubicBezTo>
                  <a:cubicBezTo>
                    <a:pt x="41" y="37"/>
                    <a:pt x="31" y="54"/>
                    <a:pt x="24" y="75"/>
                  </a:cubicBezTo>
                  <a:cubicBezTo>
                    <a:pt x="1" y="118"/>
                    <a:pt x="36" y="167"/>
                    <a:pt x="81" y="167"/>
                  </a:cubicBezTo>
                  <a:cubicBezTo>
                    <a:pt x="89" y="167"/>
                    <a:pt x="98" y="165"/>
                    <a:pt x="107" y="161"/>
                  </a:cubicBezTo>
                  <a:cubicBezTo>
                    <a:pt x="124" y="154"/>
                    <a:pt x="145" y="144"/>
                    <a:pt x="159" y="130"/>
                  </a:cubicBezTo>
                  <a:cubicBezTo>
                    <a:pt x="221" y="92"/>
                    <a:pt x="153" y="0"/>
                    <a:pt x="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2055443" y="1884942"/>
              <a:ext cx="6062" cy="5249"/>
            </a:xfrm>
            <a:custGeom>
              <a:avLst/>
              <a:gdLst/>
              <a:ahLst/>
              <a:cxnLst/>
              <a:rect l="l" t="t" r="r" b="b"/>
              <a:pathLst>
                <a:path w="97" h="84" extrusionOk="0">
                  <a:moveTo>
                    <a:pt x="48" y="0"/>
                  </a:moveTo>
                  <a:cubicBezTo>
                    <a:pt x="0" y="7"/>
                    <a:pt x="0" y="76"/>
                    <a:pt x="48" y="83"/>
                  </a:cubicBezTo>
                  <a:cubicBezTo>
                    <a:pt x="97" y="76"/>
                    <a:pt x="97" y="7"/>
                    <a:pt x="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168184" y="1858386"/>
              <a:ext cx="10187" cy="7811"/>
            </a:xfrm>
            <a:custGeom>
              <a:avLst/>
              <a:gdLst/>
              <a:ahLst/>
              <a:cxnLst/>
              <a:rect l="l" t="t" r="r" b="b"/>
              <a:pathLst>
                <a:path w="163" h="125" extrusionOk="0">
                  <a:moveTo>
                    <a:pt x="80" y="0"/>
                  </a:moveTo>
                  <a:cubicBezTo>
                    <a:pt x="0" y="0"/>
                    <a:pt x="0" y="124"/>
                    <a:pt x="80" y="124"/>
                  </a:cubicBezTo>
                  <a:cubicBezTo>
                    <a:pt x="163" y="124"/>
                    <a:pt x="16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1940078" y="1876069"/>
              <a:ext cx="12499" cy="35804"/>
            </a:xfrm>
            <a:custGeom>
              <a:avLst/>
              <a:gdLst/>
              <a:ahLst/>
              <a:cxnLst/>
              <a:rect l="l" t="t" r="r" b="b"/>
              <a:pathLst>
                <a:path w="200" h="573" extrusionOk="0">
                  <a:moveTo>
                    <a:pt x="98" y="1"/>
                  </a:moveTo>
                  <a:cubicBezTo>
                    <a:pt x="79" y="1"/>
                    <a:pt x="60" y="12"/>
                    <a:pt x="52" y="35"/>
                  </a:cubicBezTo>
                  <a:cubicBezTo>
                    <a:pt x="0" y="211"/>
                    <a:pt x="25" y="401"/>
                    <a:pt x="128" y="553"/>
                  </a:cubicBezTo>
                  <a:cubicBezTo>
                    <a:pt x="136" y="566"/>
                    <a:pt x="151" y="572"/>
                    <a:pt x="165" y="572"/>
                  </a:cubicBezTo>
                  <a:cubicBezTo>
                    <a:pt x="183" y="572"/>
                    <a:pt x="199" y="561"/>
                    <a:pt x="197" y="536"/>
                  </a:cubicBezTo>
                  <a:cubicBezTo>
                    <a:pt x="191" y="464"/>
                    <a:pt x="173" y="391"/>
                    <a:pt x="163" y="315"/>
                  </a:cubicBezTo>
                  <a:cubicBezTo>
                    <a:pt x="153" y="225"/>
                    <a:pt x="156" y="135"/>
                    <a:pt x="146" y="45"/>
                  </a:cubicBezTo>
                  <a:cubicBezTo>
                    <a:pt x="144" y="17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932953" y="1875007"/>
              <a:ext cx="13874" cy="33305"/>
            </a:xfrm>
            <a:custGeom>
              <a:avLst/>
              <a:gdLst/>
              <a:ahLst/>
              <a:cxnLst/>
              <a:rect l="l" t="t" r="r" b="b"/>
              <a:pathLst>
                <a:path w="222" h="533" extrusionOk="0">
                  <a:moveTo>
                    <a:pt x="185" y="0"/>
                  </a:moveTo>
                  <a:cubicBezTo>
                    <a:pt x="174" y="0"/>
                    <a:pt x="163" y="5"/>
                    <a:pt x="156" y="17"/>
                  </a:cubicBezTo>
                  <a:cubicBezTo>
                    <a:pt x="63" y="163"/>
                    <a:pt x="11" y="325"/>
                    <a:pt x="0" y="498"/>
                  </a:cubicBezTo>
                  <a:cubicBezTo>
                    <a:pt x="0" y="519"/>
                    <a:pt x="19" y="532"/>
                    <a:pt x="37" y="532"/>
                  </a:cubicBezTo>
                  <a:cubicBezTo>
                    <a:pt x="49" y="532"/>
                    <a:pt x="62" y="527"/>
                    <a:pt x="70" y="515"/>
                  </a:cubicBezTo>
                  <a:cubicBezTo>
                    <a:pt x="159" y="373"/>
                    <a:pt x="215" y="208"/>
                    <a:pt x="222" y="35"/>
                  </a:cubicBezTo>
                  <a:cubicBezTo>
                    <a:pt x="222" y="13"/>
                    <a:pt x="203" y="0"/>
                    <a:pt x="18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945202" y="1874507"/>
              <a:ext cx="19311" cy="32055"/>
            </a:xfrm>
            <a:custGeom>
              <a:avLst/>
              <a:gdLst/>
              <a:ahLst/>
              <a:cxnLst/>
              <a:rect l="l" t="t" r="r" b="b"/>
              <a:pathLst>
                <a:path w="309" h="513" extrusionOk="0">
                  <a:moveTo>
                    <a:pt x="50" y="0"/>
                  </a:moveTo>
                  <a:cubicBezTo>
                    <a:pt x="25" y="0"/>
                    <a:pt x="1" y="19"/>
                    <a:pt x="12" y="50"/>
                  </a:cubicBezTo>
                  <a:cubicBezTo>
                    <a:pt x="43" y="133"/>
                    <a:pt x="81" y="219"/>
                    <a:pt x="122" y="298"/>
                  </a:cubicBezTo>
                  <a:cubicBezTo>
                    <a:pt x="157" y="374"/>
                    <a:pt x="188" y="457"/>
                    <a:pt x="257" y="509"/>
                  </a:cubicBezTo>
                  <a:cubicBezTo>
                    <a:pt x="262" y="512"/>
                    <a:pt x="267" y="513"/>
                    <a:pt x="272" y="513"/>
                  </a:cubicBezTo>
                  <a:cubicBezTo>
                    <a:pt x="290" y="513"/>
                    <a:pt x="309" y="500"/>
                    <a:pt x="309" y="478"/>
                  </a:cubicBezTo>
                  <a:cubicBezTo>
                    <a:pt x="309" y="402"/>
                    <a:pt x="264" y="326"/>
                    <a:pt x="226" y="260"/>
                  </a:cubicBezTo>
                  <a:cubicBezTo>
                    <a:pt x="185" y="177"/>
                    <a:pt x="140" y="95"/>
                    <a:pt x="88" y="19"/>
                  </a:cubicBezTo>
                  <a:cubicBezTo>
                    <a:pt x="79" y="6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945702" y="1873007"/>
              <a:ext cx="31810" cy="16933"/>
            </a:xfrm>
            <a:custGeom>
              <a:avLst/>
              <a:gdLst/>
              <a:ahLst/>
              <a:cxnLst/>
              <a:rect l="l" t="t" r="r" b="b"/>
              <a:pathLst>
                <a:path w="509" h="271" extrusionOk="0">
                  <a:moveTo>
                    <a:pt x="84" y="1"/>
                  </a:moveTo>
                  <a:cubicBezTo>
                    <a:pt x="67" y="1"/>
                    <a:pt x="51" y="3"/>
                    <a:pt x="35" y="8"/>
                  </a:cubicBezTo>
                  <a:cubicBezTo>
                    <a:pt x="11" y="18"/>
                    <a:pt x="0" y="49"/>
                    <a:pt x="18" y="70"/>
                  </a:cubicBezTo>
                  <a:cubicBezTo>
                    <a:pt x="59" y="129"/>
                    <a:pt x="156" y="157"/>
                    <a:pt x="225" y="184"/>
                  </a:cubicBezTo>
                  <a:cubicBezTo>
                    <a:pt x="291" y="215"/>
                    <a:pt x="360" y="271"/>
                    <a:pt x="439" y="271"/>
                  </a:cubicBezTo>
                  <a:cubicBezTo>
                    <a:pt x="481" y="271"/>
                    <a:pt x="508" y="226"/>
                    <a:pt x="488" y="191"/>
                  </a:cubicBezTo>
                  <a:cubicBezTo>
                    <a:pt x="446" y="115"/>
                    <a:pt x="360" y="87"/>
                    <a:pt x="280" y="56"/>
                  </a:cubicBezTo>
                  <a:cubicBezTo>
                    <a:pt x="217" y="32"/>
                    <a:pt x="148" y="1"/>
                    <a:pt x="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914892" y="1914685"/>
              <a:ext cx="12124" cy="14184"/>
            </a:xfrm>
            <a:custGeom>
              <a:avLst/>
              <a:gdLst/>
              <a:ahLst/>
              <a:cxnLst/>
              <a:rect l="l" t="t" r="r" b="b"/>
              <a:pathLst>
                <a:path w="194" h="227" extrusionOk="0">
                  <a:moveTo>
                    <a:pt x="151" y="0"/>
                  </a:moveTo>
                  <a:cubicBezTo>
                    <a:pt x="142" y="0"/>
                    <a:pt x="134" y="4"/>
                    <a:pt x="127" y="11"/>
                  </a:cubicBezTo>
                  <a:cubicBezTo>
                    <a:pt x="82" y="49"/>
                    <a:pt x="44" y="101"/>
                    <a:pt x="20" y="153"/>
                  </a:cubicBezTo>
                  <a:cubicBezTo>
                    <a:pt x="0" y="193"/>
                    <a:pt x="33" y="227"/>
                    <a:pt x="68" y="227"/>
                  </a:cubicBezTo>
                  <a:cubicBezTo>
                    <a:pt x="81" y="227"/>
                    <a:pt x="95" y="221"/>
                    <a:pt x="106" y="208"/>
                  </a:cubicBezTo>
                  <a:cubicBezTo>
                    <a:pt x="141" y="160"/>
                    <a:pt x="168" y="105"/>
                    <a:pt x="186" y="46"/>
                  </a:cubicBezTo>
                  <a:cubicBezTo>
                    <a:pt x="193" y="21"/>
                    <a:pt x="172" y="0"/>
                    <a:pt x="1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1934703" y="1919434"/>
              <a:ext cx="9499" cy="14372"/>
            </a:xfrm>
            <a:custGeom>
              <a:avLst/>
              <a:gdLst/>
              <a:ahLst/>
              <a:cxnLst/>
              <a:rect l="l" t="t" r="r" b="b"/>
              <a:pathLst>
                <a:path w="152" h="230" extrusionOk="0">
                  <a:moveTo>
                    <a:pt x="89" y="0"/>
                  </a:moveTo>
                  <a:cubicBezTo>
                    <a:pt x="79" y="0"/>
                    <a:pt x="69" y="4"/>
                    <a:pt x="62" y="11"/>
                  </a:cubicBezTo>
                  <a:cubicBezTo>
                    <a:pt x="14" y="63"/>
                    <a:pt x="0" y="136"/>
                    <a:pt x="24" y="202"/>
                  </a:cubicBezTo>
                  <a:cubicBezTo>
                    <a:pt x="32" y="221"/>
                    <a:pt x="48" y="229"/>
                    <a:pt x="64" y="229"/>
                  </a:cubicBezTo>
                  <a:cubicBezTo>
                    <a:pt x="88" y="229"/>
                    <a:pt x="113" y="210"/>
                    <a:pt x="111" y="181"/>
                  </a:cubicBezTo>
                  <a:lnTo>
                    <a:pt x="114" y="181"/>
                  </a:lnTo>
                  <a:cubicBezTo>
                    <a:pt x="111" y="139"/>
                    <a:pt x="118" y="94"/>
                    <a:pt x="138" y="60"/>
                  </a:cubicBezTo>
                  <a:cubicBezTo>
                    <a:pt x="151" y="29"/>
                    <a:pt x="118" y="0"/>
                    <a:pt x="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956076" y="1916622"/>
              <a:ext cx="5875" cy="13372"/>
            </a:xfrm>
            <a:custGeom>
              <a:avLst/>
              <a:gdLst/>
              <a:ahLst/>
              <a:cxnLst/>
              <a:rect l="l" t="t" r="r" b="b"/>
              <a:pathLst>
                <a:path w="94" h="214" extrusionOk="0">
                  <a:moveTo>
                    <a:pt x="42" y="0"/>
                  </a:moveTo>
                  <a:cubicBezTo>
                    <a:pt x="23" y="0"/>
                    <a:pt x="4" y="13"/>
                    <a:pt x="0" y="36"/>
                  </a:cubicBezTo>
                  <a:cubicBezTo>
                    <a:pt x="0" y="88"/>
                    <a:pt x="7" y="139"/>
                    <a:pt x="24" y="191"/>
                  </a:cubicBezTo>
                  <a:cubicBezTo>
                    <a:pt x="29" y="207"/>
                    <a:pt x="42" y="214"/>
                    <a:pt x="55" y="214"/>
                  </a:cubicBezTo>
                  <a:cubicBezTo>
                    <a:pt x="71" y="214"/>
                    <a:pt x="88" y="202"/>
                    <a:pt x="90" y="181"/>
                  </a:cubicBezTo>
                  <a:cubicBezTo>
                    <a:pt x="94" y="129"/>
                    <a:pt x="90" y="77"/>
                    <a:pt x="80" y="25"/>
                  </a:cubicBezTo>
                  <a:cubicBezTo>
                    <a:pt x="72" y="8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2024071" y="2016660"/>
              <a:ext cx="14311" cy="10872"/>
            </a:xfrm>
            <a:custGeom>
              <a:avLst/>
              <a:gdLst/>
              <a:ahLst/>
              <a:cxnLst/>
              <a:rect l="l" t="t" r="r" b="b"/>
              <a:pathLst>
                <a:path w="229" h="174" extrusionOk="0">
                  <a:moveTo>
                    <a:pt x="115" y="0"/>
                  </a:moveTo>
                  <a:cubicBezTo>
                    <a:pt x="4" y="0"/>
                    <a:pt x="1" y="173"/>
                    <a:pt x="115" y="173"/>
                  </a:cubicBezTo>
                  <a:cubicBezTo>
                    <a:pt x="226" y="173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2031883" y="2012786"/>
              <a:ext cx="9562" cy="7811"/>
            </a:xfrm>
            <a:custGeom>
              <a:avLst/>
              <a:gdLst/>
              <a:ahLst/>
              <a:cxnLst/>
              <a:rect l="l" t="t" r="r" b="b"/>
              <a:pathLst>
                <a:path w="153" h="125" extrusionOk="0">
                  <a:moveTo>
                    <a:pt x="76" y="0"/>
                  </a:moveTo>
                  <a:cubicBezTo>
                    <a:pt x="0" y="4"/>
                    <a:pt x="0" y="118"/>
                    <a:pt x="76" y="125"/>
                  </a:cubicBezTo>
                  <a:cubicBezTo>
                    <a:pt x="152" y="118"/>
                    <a:pt x="152" y="4"/>
                    <a:pt x="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32758" y="2004976"/>
              <a:ext cx="11499" cy="8685"/>
            </a:xfrm>
            <a:custGeom>
              <a:avLst/>
              <a:gdLst/>
              <a:ahLst/>
              <a:cxnLst/>
              <a:rect l="l" t="t" r="r" b="b"/>
              <a:pathLst>
                <a:path w="184" h="139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3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033195" y="1996353"/>
              <a:ext cx="10624" cy="7811"/>
            </a:xfrm>
            <a:custGeom>
              <a:avLst/>
              <a:gdLst/>
              <a:ahLst/>
              <a:cxnLst/>
              <a:rect l="l" t="t" r="r" b="b"/>
              <a:pathLst>
                <a:path w="170" h="125" extrusionOk="0">
                  <a:moveTo>
                    <a:pt x="83" y="1"/>
                  </a:moveTo>
                  <a:cubicBezTo>
                    <a:pt x="0" y="1"/>
                    <a:pt x="0" y="125"/>
                    <a:pt x="83" y="125"/>
                  </a:cubicBezTo>
                  <a:cubicBezTo>
                    <a:pt x="169" y="125"/>
                    <a:pt x="169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036195" y="1985730"/>
              <a:ext cx="8249" cy="9248"/>
            </a:xfrm>
            <a:custGeom>
              <a:avLst/>
              <a:gdLst/>
              <a:ahLst/>
              <a:cxnLst/>
              <a:rect l="l" t="t" r="r" b="b"/>
              <a:pathLst>
                <a:path w="132" h="148" extrusionOk="0">
                  <a:moveTo>
                    <a:pt x="66" y="0"/>
                  </a:moveTo>
                  <a:cubicBezTo>
                    <a:pt x="37" y="0"/>
                    <a:pt x="7" y="20"/>
                    <a:pt x="7" y="60"/>
                  </a:cubicBezTo>
                  <a:cubicBezTo>
                    <a:pt x="7" y="67"/>
                    <a:pt x="7" y="77"/>
                    <a:pt x="4" y="88"/>
                  </a:cubicBezTo>
                  <a:cubicBezTo>
                    <a:pt x="0" y="127"/>
                    <a:pt x="33" y="147"/>
                    <a:pt x="66" y="147"/>
                  </a:cubicBezTo>
                  <a:cubicBezTo>
                    <a:pt x="99" y="147"/>
                    <a:pt x="132" y="127"/>
                    <a:pt x="128" y="88"/>
                  </a:cubicBezTo>
                  <a:lnTo>
                    <a:pt x="125" y="60"/>
                  </a:lnTo>
                  <a:cubicBezTo>
                    <a:pt x="125" y="20"/>
                    <a:pt x="95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033195" y="1978419"/>
              <a:ext cx="14311" cy="11060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14" y="1"/>
                  </a:moveTo>
                  <a:cubicBezTo>
                    <a:pt x="0" y="1"/>
                    <a:pt x="0" y="177"/>
                    <a:pt x="114" y="177"/>
                  </a:cubicBezTo>
                  <a:cubicBezTo>
                    <a:pt x="225" y="177"/>
                    <a:pt x="228" y="1"/>
                    <a:pt x="1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035570" y="1971734"/>
              <a:ext cx="12999" cy="9998"/>
            </a:xfrm>
            <a:custGeom>
              <a:avLst/>
              <a:gdLst/>
              <a:ahLst/>
              <a:cxnLst/>
              <a:rect l="l" t="t" r="r" b="b"/>
              <a:pathLst>
                <a:path w="208" h="160" extrusionOk="0">
                  <a:moveTo>
                    <a:pt x="104" y="0"/>
                  </a:moveTo>
                  <a:cubicBezTo>
                    <a:pt x="0" y="0"/>
                    <a:pt x="0" y="159"/>
                    <a:pt x="104" y="159"/>
                  </a:cubicBezTo>
                  <a:cubicBezTo>
                    <a:pt x="204" y="159"/>
                    <a:pt x="207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2037695" y="1962111"/>
              <a:ext cx="8937" cy="9498"/>
            </a:xfrm>
            <a:custGeom>
              <a:avLst/>
              <a:gdLst/>
              <a:ahLst/>
              <a:cxnLst/>
              <a:rect l="l" t="t" r="r" b="b"/>
              <a:pathLst>
                <a:path w="143" h="152" extrusionOk="0">
                  <a:moveTo>
                    <a:pt x="85" y="1"/>
                  </a:moveTo>
                  <a:cubicBezTo>
                    <a:pt x="53" y="1"/>
                    <a:pt x="17" y="25"/>
                    <a:pt x="11" y="61"/>
                  </a:cubicBezTo>
                  <a:cubicBezTo>
                    <a:pt x="11" y="68"/>
                    <a:pt x="8" y="78"/>
                    <a:pt x="8" y="89"/>
                  </a:cubicBezTo>
                  <a:cubicBezTo>
                    <a:pt x="1" y="130"/>
                    <a:pt x="33" y="152"/>
                    <a:pt x="68" y="152"/>
                  </a:cubicBezTo>
                  <a:cubicBezTo>
                    <a:pt x="104" y="152"/>
                    <a:pt x="143" y="127"/>
                    <a:pt x="135" y="75"/>
                  </a:cubicBezTo>
                  <a:cubicBezTo>
                    <a:pt x="135" y="65"/>
                    <a:pt x="132" y="54"/>
                    <a:pt x="132" y="44"/>
                  </a:cubicBezTo>
                  <a:cubicBezTo>
                    <a:pt x="128" y="13"/>
                    <a:pt x="107" y="1"/>
                    <a:pt x="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2033570" y="1953613"/>
              <a:ext cx="13499" cy="10185"/>
            </a:xfrm>
            <a:custGeom>
              <a:avLst/>
              <a:gdLst/>
              <a:ahLst/>
              <a:cxnLst/>
              <a:rect l="l" t="t" r="r" b="b"/>
              <a:pathLst>
                <a:path w="216" h="163" extrusionOk="0">
                  <a:moveTo>
                    <a:pt x="108" y="0"/>
                  </a:moveTo>
                  <a:cubicBezTo>
                    <a:pt x="1" y="0"/>
                    <a:pt x="1" y="163"/>
                    <a:pt x="108" y="163"/>
                  </a:cubicBezTo>
                  <a:cubicBezTo>
                    <a:pt x="212" y="163"/>
                    <a:pt x="215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2031445" y="1942553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111" y="1"/>
                  </a:moveTo>
                  <a:cubicBezTo>
                    <a:pt x="0" y="1"/>
                    <a:pt x="0" y="167"/>
                    <a:pt x="111" y="167"/>
                  </a:cubicBezTo>
                  <a:cubicBezTo>
                    <a:pt x="222" y="167"/>
                    <a:pt x="222" y="1"/>
                    <a:pt x="11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2032508" y="1935117"/>
              <a:ext cx="12624" cy="10123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97" y="1"/>
                  </a:moveTo>
                  <a:cubicBezTo>
                    <a:pt x="84" y="1"/>
                    <a:pt x="70" y="6"/>
                    <a:pt x="59" y="16"/>
                  </a:cubicBezTo>
                  <a:lnTo>
                    <a:pt x="59" y="20"/>
                  </a:lnTo>
                  <a:lnTo>
                    <a:pt x="46" y="30"/>
                  </a:lnTo>
                  <a:cubicBezTo>
                    <a:pt x="1" y="78"/>
                    <a:pt x="32" y="158"/>
                    <a:pt x="97" y="161"/>
                  </a:cubicBezTo>
                  <a:cubicBezTo>
                    <a:pt x="156" y="161"/>
                    <a:pt x="201" y="78"/>
                    <a:pt x="153" y="30"/>
                  </a:cubicBezTo>
                  <a:cubicBezTo>
                    <a:pt x="146" y="27"/>
                    <a:pt x="142" y="23"/>
                    <a:pt x="135" y="16"/>
                  </a:cubicBezTo>
                  <a:cubicBezTo>
                    <a:pt x="125" y="6"/>
                    <a:pt x="111" y="1"/>
                    <a:pt x="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2030508" y="1925370"/>
              <a:ext cx="11812" cy="11185"/>
            </a:xfrm>
            <a:custGeom>
              <a:avLst/>
              <a:gdLst/>
              <a:ahLst/>
              <a:cxnLst/>
              <a:rect l="l" t="t" r="r" b="b"/>
              <a:pathLst>
                <a:path w="189" h="179" extrusionOk="0">
                  <a:moveTo>
                    <a:pt x="123" y="1"/>
                  </a:moveTo>
                  <a:cubicBezTo>
                    <a:pt x="114" y="1"/>
                    <a:pt x="106" y="4"/>
                    <a:pt x="98" y="10"/>
                  </a:cubicBezTo>
                  <a:cubicBezTo>
                    <a:pt x="71" y="34"/>
                    <a:pt x="33" y="27"/>
                    <a:pt x="19" y="75"/>
                  </a:cubicBezTo>
                  <a:cubicBezTo>
                    <a:pt x="1" y="134"/>
                    <a:pt x="49" y="178"/>
                    <a:pt x="98" y="178"/>
                  </a:cubicBezTo>
                  <a:cubicBezTo>
                    <a:pt x="123" y="178"/>
                    <a:pt x="149" y="166"/>
                    <a:pt x="164" y="138"/>
                  </a:cubicBezTo>
                  <a:cubicBezTo>
                    <a:pt x="188" y="100"/>
                    <a:pt x="164" y="58"/>
                    <a:pt x="164" y="37"/>
                  </a:cubicBezTo>
                  <a:cubicBezTo>
                    <a:pt x="162" y="16"/>
                    <a:pt x="142" y="1"/>
                    <a:pt x="1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2027571" y="1916684"/>
              <a:ext cx="14749" cy="11497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118" y="0"/>
                  </a:moveTo>
                  <a:cubicBezTo>
                    <a:pt x="0" y="0"/>
                    <a:pt x="0" y="183"/>
                    <a:pt x="118" y="183"/>
                  </a:cubicBezTo>
                  <a:cubicBezTo>
                    <a:pt x="232" y="183"/>
                    <a:pt x="235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2032320" y="1911248"/>
              <a:ext cx="5250" cy="4374"/>
            </a:xfrm>
            <a:custGeom>
              <a:avLst/>
              <a:gdLst/>
              <a:ahLst/>
              <a:cxnLst/>
              <a:rect l="l" t="t" r="r" b="b"/>
              <a:pathLst>
                <a:path w="84" h="70" extrusionOk="0">
                  <a:moveTo>
                    <a:pt x="42" y="1"/>
                  </a:moveTo>
                  <a:cubicBezTo>
                    <a:pt x="0" y="4"/>
                    <a:pt x="0" y="63"/>
                    <a:pt x="42" y="70"/>
                  </a:cubicBezTo>
                  <a:cubicBezTo>
                    <a:pt x="83" y="63"/>
                    <a:pt x="83" y="4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2026071" y="1900688"/>
              <a:ext cx="14061" cy="10872"/>
            </a:xfrm>
            <a:custGeom>
              <a:avLst/>
              <a:gdLst/>
              <a:ahLst/>
              <a:cxnLst/>
              <a:rect l="l" t="t" r="r" b="b"/>
              <a:pathLst>
                <a:path w="225" h="174" extrusionOk="0">
                  <a:moveTo>
                    <a:pt x="114" y="0"/>
                  </a:moveTo>
                  <a:cubicBezTo>
                    <a:pt x="3" y="0"/>
                    <a:pt x="0" y="173"/>
                    <a:pt x="111" y="173"/>
                  </a:cubicBezTo>
                  <a:cubicBezTo>
                    <a:pt x="221" y="173"/>
                    <a:pt x="225" y="0"/>
                    <a:pt x="1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2026883" y="1893252"/>
              <a:ext cx="12624" cy="10747"/>
            </a:xfrm>
            <a:custGeom>
              <a:avLst/>
              <a:gdLst/>
              <a:ahLst/>
              <a:cxnLst/>
              <a:rect l="l" t="t" r="r" b="b"/>
              <a:pathLst>
                <a:path w="202" h="172" extrusionOk="0">
                  <a:moveTo>
                    <a:pt x="99" y="1"/>
                  </a:moveTo>
                  <a:cubicBezTo>
                    <a:pt x="83" y="1"/>
                    <a:pt x="68" y="6"/>
                    <a:pt x="56" y="16"/>
                  </a:cubicBezTo>
                  <a:lnTo>
                    <a:pt x="46" y="33"/>
                  </a:lnTo>
                  <a:cubicBezTo>
                    <a:pt x="1" y="85"/>
                    <a:pt x="22" y="168"/>
                    <a:pt x="98" y="171"/>
                  </a:cubicBezTo>
                  <a:cubicBezTo>
                    <a:pt x="167" y="168"/>
                    <a:pt x="201" y="88"/>
                    <a:pt x="156" y="36"/>
                  </a:cubicBezTo>
                  <a:lnTo>
                    <a:pt x="143" y="19"/>
                  </a:lnTo>
                  <a:cubicBezTo>
                    <a:pt x="132" y="7"/>
                    <a:pt x="115" y="1"/>
                    <a:pt x="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2018259" y="1887066"/>
              <a:ext cx="13436" cy="9185"/>
            </a:xfrm>
            <a:custGeom>
              <a:avLst/>
              <a:gdLst/>
              <a:ahLst/>
              <a:cxnLst/>
              <a:rect l="l" t="t" r="r" b="b"/>
              <a:pathLst>
                <a:path w="215" h="147" extrusionOk="0">
                  <a:moveTo>
                    <a:pt x="86" y="0"/>
                  </a:moveTo>
                  <a:cubicBezTo>
                    <a:pt x="3" y="0"/>
                    <a:pt x="0" y="146"/>
                    <a:pt x="85" y="146"/>
                  </a:cubicBezTo>
                  <a:cubicBezTo>
                    <a:pt x="88" y="146"/>
                    <a:pt x="91" y="146"/>
                    <a:pt x="94" y="146"/>
                  </a:cubicBezTo>
                  <a:lnTo>
                    <a:pt x="122" y="142"/>
                  </a:lnTo>
                  <a:cubicBezTo>
                    <a:pt x="215" y="142"/>
                    <a:pt x="215" y="4"/>
                    <a:pt x="122" y="4"/>
                  </a:cubicBezTo>
                  <a:lnTo>
                    <a:pt x="94" y="1"/>
                  </a:lnTo>
                  <a:cubicBezTo>
                    <a:pt x="91" y="0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2012884" y="1878193"/>
              <a:ext cx="11249" cy="8748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0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2016447" y="1873757"/>
              <a:ext cx="7812" cy="8498"/>
            </a:xfrm>
            <a:custGeom>
              <a:avLst/>
              <a:gdLst/>
              <a:ahLst/>
              <a:cxnLst/>
              <a:rect l="l" t="t" r="r" b="b"/>
              <a:pathLst>
                <a:path w="125" h="136" extrusionOk="0">
                  <a:moveTo>
                    <a:pt x="62" y="0"/>
                  </a:moveTo>
                  <a:cubicBezTo>
                    <a:pt x="41" y="0"/>
                    <a:pt x="19" y="15"/>
                    <a:pt x="19" y="44"/>
                  </a:cubicBezTo>
                  <a:lnTo>
                    <a:pt x="12" y="72"/>
                  </a:lnTo>
                  <a:cubicBezTo>
                    <a:pt x="0" y="115"/>
                    <a:pt x="31" y="135"/>
                    <a:pt x="61" y="135"/>
                  </a:cubicBezTo>
                  <a:cubicBezTo>
                    <a:pt x="93" y="135"/>
                    <a:pt x="125" y="114"/>
                    <a:pt x="113" y="72"/>
                  </a:cubicBezTo>
                  <a:lnTo>
                    <a:pt x="106" y="44"/>
                  </a:lnTo>
                  <a:cubicBezTo>
                    <a:pt x="106" y="15"/>
                    <a:pt x="84" y="0"/>
                    <a:pt x="6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2019759" y="1872632"/>
              <a:ext cx="11937" cy="9123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98" y="0"/>
                  </a:moveTo>
                  <a:cubicBezTo>
                    <a:pt x="1" y="0"/>
                    <a:pt x="1" y="145"/>
                    <a:pt x="98" y="145"/>
                  </a:cubicBezTo>
                  <a:cubicBezTo>
                    <a:pt x="191" y="145"/>
                    <a:pt x="191" y="0"/>
                    <a:pt x="9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2026446" y="1872195"/>
              <a:ext cx="13249" cy="9998"/>
            </a:xfrm>
            <a:custGeom>
              <a:avLst/>
              <a:gdLst/>
              <a:ahLst/>
              <a:cxnLst/>
              <a:rect l="l" t="t" r="r" b="b"/>
              <a:pathLst>
                <a:path w="212" h="160" extrusionOk="0">
                  <a:moveTo>
                    <a:pt x="108" y="0"/>
                  </a:moveTo>
                  <a:cubicBezTo>
                    <a:pt x="4" y="0"/>
                    <a:pt x="1" y="159"/>
                    <a:pt x="105" y="159"/>
                  </a:cubicBezTo>
                  <a:cubicBezTo>
                    <a:pt x="208" y="159"/>
                    <a:pt x="212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36632" y="1871758"/>
              <a:ext cx="14499" cy="10872"/>
            </a:xfrm>
            <a:custGeom>
              <a:avLst/>
              <a:gdLst/>
              <a:ahLst/>
              <a:cxnLst/>
              <a:rect l="l" t="t" r="r" b="b"/>
              <a:pathLst>
                <a:path w="232" h="174" extrusionOk="0">
                  <a:moveTo>
                    <a:pt x="118" y="0"/>
                  </a:moveTo>
                  <a:cubicBezTo>
                    <a:pt x="0" y="0"/>
                    <a:pt x="0" y="173"/>
                    <a:pt x="118" y="173"/>
                  </a:cubicBezTo>
                  <a:cubicBezTo>
                    <a:pt x="228" y="173"/>
                    <a:pt x="232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917517" y="1933305"/>
              <a:ext cx="6499" cy="6311"/>
            </a:xfrm>
            <a:custGeom>
              <a:avLst/>
              <a:gdLst/>
              <a:ahLst/>
              <a:cxnLst/>
              <a:rect l="l" t="t" r="r" b="b"/>
              <a:pathLst>
                <a:path w="104" h="101" extrusionOk="0">
                  <a:moveTo>
                    <a:pt x="52" y="0"/>
                  </a:moveTo>
                  <a:cubicBezTo>
                    <a:pt x="26" y="0"/>
                    <a:pt x="0" y="14"/>
                    <a:pt x="5" y="42"/>
                  </a:cubicBezTo>
                  <a:lnTo>
                    <a:pt x="9" y="69"/>
                  </a:lnTo>
                  <a:cubicBezTo>
                    <a:pt x="16" y="90"/>
                    <a:pt x="34" y="101"/>
                    <a:pt x="52" y="101"/>
                  </a:cubicBezTo>
                  <a:cubicBezTo>
                    <a:pt x="69" y="101"/>
                    <a:pt x="87" y="90"/>
                    <a:pt x="92" y="69"/>
                  </a:cubicBezTo>
                  <a:lnTo>
                    <a:pt x="99" y="42"/>
                  </a:lnTo>
                  <a:cubicBezTo>
                    <a:pt x="104" y="14"/>
                    <a:pt x="78" y="0"/>
                    <a:pt x="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1916080" y="1939054"/>
              <a:ext cx="9374" cy="8935"/>
            </a:xfrm>
            <a:custGeom>
              <a:avLst/>
              <a:gdLst/>
              <a:ahLst/>
              <a:cxnLst/>
              <a:rect l="l" t="t" r="r" b="b"/>
              <a:pathLst>
                <a:path w="150" h="143" extrusionOk="0">
                  <a:moveTo>
                    <a:pt x="76" y="1"/>
                  </a:moveTo>
                  <a:cubicBezTo>
                    <a:pt x="54" y="1"/>
                    <a:pt x="32" y="14"/>
                    <a:pt x="25" y="40"/>
                  </a:cubicBezTo>
                  <a:lnTo>
                    <a:pt x="15" y="67"/>
                  </a:lnTo>
                  <a:cubicBezTo>
                    <a:pt x="1" y="117"/>
                    <a:pt x="38" y="142"/>
                    <a:pt x="75" y="142"/>
                  </a:cubicBezTo>
                  <a:cubicBezTo>
                    <a:pt x="112" y="142"/>
                    <a:pt x="149" y="117"/>
                    <a:pt x="136" y="67"/>
                  </a:cubicBezTo>
                  <a:cubicBezTo>
                    <a:pt x="132" y="57"/>
                    <a:pt x="129" y="50"/>
                    <a:pt x="129" y="40"/>
                  </a:cubicBezTo>
                  <a:cubicBezTo>
                    <a:pt x="120" y="14"/>
                    <a:pt x="98" y="1"/>
                    <a:pt x="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1915767" y="1948864"/>
              <a:ext cx="9937" cy="7436"/>
            </a:xfrm>
            <a:custGeom>
              <a:avLst/>
              <a:gdLst/>
              <a:ahLst/>
              <a:cxnLst/>
              <a:rect l="l" t="t" r="r" b="b"/>
              <a:pathLst>
                <a:path w="159" h="119" extrusionOk="0">
                  <a:moveTo>
                    <a:pt x="80" y="0"/>
                  </a:moveTo>
                  <a:cubicBezTo>
                    <a:pt x="67" y="0"/>
                    <a:pt x="54" y="7"/>
                    <a:pt x="47" y="21"/>
                  </a:cubicBezTo>
                  <a:cubicBezTo>
                    <a:pt x="44" y="28"/>
                    <a:pt x="37" y="35"/>
                    <a:pt x="33" y="42"/>
                  </a:cubicBezTo>
                  <a:cubicBezTo>
                    <a:pt x="1" y="93"/>
                    <a:pt x="39" y="118"/>
                    <a:pt x="78" y="118"/>
                  </a:cubicBezTo>
                  <a:cubicBezTo>
                    <a:pt x="117" y="118"/>
                    <a:pt x="158" y="92"/>
                    <a:pt x="127" y="42"/>
                  </a:cubicBezTo>
                  <a:cubicBezTo>
                    <a:pt x="123" y="35"/>
                    <a:pt x="120" y="28"/>
                    <a:pt x="113" y="21"/>
                  </a:cubicBezTo>
                  <a:cubicBezTo>
                    <a:pt x="106" y="7"/>
                    <a:pt x="9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1916517" y="1957487"/>
              <a:ext cx="8312" cy="6124"/>
            </a:xfrm>
            <a:custGeom>
              <a:avLst/>
              <a:gdLst/>
              <a:ahLst/>
              <a:cxnLst/>
              <a:rect l="l" t="t" r="r" b="b"/>
              <a:pathLst>
                <a:path w="133" h="98" extrusionOk="0">
                  <a:moveTo>
                    <a:pt x="66" y="0"/>
                  </a:moveTo>
                  <a:cubicBezTo>
                    <a:pt x="1" y="0"/>
                    <a:pt x="1" y="97"/>
                    <a:pt x="66" y="97"/>
                  </a:cubicBezTo>
                  <a:cubicBezTo>
                    <a:pt x="132" y="97"/>
                    <a:pt x="132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1913955" y="1962236"/>
              <a:ext cx="9749" cy="7373"/>
            </a:xfrm>
            <a:custGeom>
              <a:avLst/>
              <a:gdLst/>
              <a:ahLst/>
              <a:cxnLst/>
              <a:rect l="l" t="t" r="r" b="b"/>
              <a:pathLst>
                <a:path w="156" h="118" extrusionOk="0">
                  <a:moveTo>
                    <a:pt x="80" y="0"/>
                  </a:moveTo>
                  <a:cubicBezTo>
                    <a:pt x="0" y="0"/>
                    <a:pt x="0" y="118"/>
                    <a:pt x="80" y="118"/>
                  </a:cubicBezTo>
                  <a:cubicBezTo>
                    <a:pt x="156" y="118"/>
                    <a:pt x="156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1916080" y="1969359"/>
              <a:ext cx="9124" cy="7623"/>
            </a:xfrm>
            <a:custGeom>
              <a:avLst/>
              <a:gdLst/>
              <a:ahLst/>
              <a:cxnLst/>
              <a:rect l="l" t="t" r="r" b="b"/>
              <a:pathLst>
                <a:path w="146" h="122" extrusionOk="0">
                  <a:moveTo>
                    <a:pt x="73" y="0"/>
                  </a:moveTo>
                  <a:cubicBezTo>
                    <a:pt x="1" y="7"/>
                    <a:pt x="1" y="115"/>
                    <a:pt x="73" y="121"/>
                  </a:cubicBezTo>
                  <a:cubicBezTo>
                    <a:pt x="146" y="115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1921704" y="1977982"/>
              <a:ext cx="5500" cy="4624"/>
            </a:xfrm>
            <a:custGeom>
              <a:avLst/>
              <a:gdLst/>
              <a:ahLst/>
              <a:cxnLst/>
              <a:rect l="l" t="t" r="r" b="b"/>
              <a:pathLst>
                <a:path w="88" h="74" extrusionOk="0">
                  <a:moveTo>
                    <a:pt x="42" y="1"/>
                  </a:moveTo>
                  <a:cubicBezTo>
                    <a:pt x="1" y="8"/>
                    <a:pt x="1" y="70"/>
                    <a:pt x="42" y="73"/>
                  </a:cubicBezTo>
                  <a:cubicBezTo>
                    <a:pt x="87" y="70"/>
                    <a:pt x="87" y="8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1918017" y="1981044"/>
              <a:ext cx="12624" cy="9560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101" y="0"/>
                  </a:moveTo>
                  <a:cubicBezTo>
                    <a:pt x="1" y="0"/>
                    <a:pt x="1" y="152"/>
                    <a:pt x="101" y="152"/>
                  </a:cubicBezTo>
                  <a:cubicBezTo>
                    <a:pt x="198" y="152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09" name="Google Shape;4709;p51"/>
          <p:cNvGrpSpPr/>
          <p:nvPr/>
        </p:nvGrpSpPr>
        <p:grpSpPr>
          <a:xfrm>
            <a:off x="4085130" y="9818693"/>
            <a:ext cx="886429" cy="942107"/>
            <a:chOff x="1531923" y="3682010"/>
            <a:chExt cx="332411" cy="353290"/>
          </a:xfrm>
        </p:grpSpPr>
        <p:sp>
          <p:nvSpPr>
            <p:cNvPr id="4710" name="Google Shape;4710;p51"/>
            <p:cNvSpPr/>
            <p:nvPr/>
          </p:nvSpPr>
          <p:spPr>
            <a:xfrm>
              <a:off x="1756280" y="3951883"/>
              <a:ext cx="38559" cy="58423"/>
            </a:xfrm>
            <a:custGeom>
              <a:avLst/>
              <a:gdLst/>
              <a:ahLst/>
              <a:cxnLst/>
              <a:rect l="l" t="t" r="r" b="b"/>
              <a:pathLst>
                <a:path w="617" h="935" extrusionOk="0">
                  <a:moveTo>
                    <a:pt x="132" y="0"/>
                  </a:moveTo>
                  <a:cubicBezTo>
                    <a:pt x="83" y="0"/>
                    <a:pt x="33" y="29"/>
                    <a:pt x="21" y="80"/>
                  </a:cubicBezTo>
                  <a:cubicBezTo>
                    <a:pt x="0" y="159"/>
                    <a:pt x="28" y="252"/>
                    <a:pt x="52" y="325"/>
                  </a:cubicBezTo>
                  <a:cubicBezTo>
                    <a:pt x="76" y="401"/>
                    <a:pt x="107" y="474"/>
                    <a:pt x="145" y="543"/>
                  </a:cubicBezTo>
                  <a:cubicBezTo>
                    <a:pt x="183" y="608"/>
                    <a:pt x="225" y="674"/>
                    <a:pt x="273" y="733"/>
                  </a:cubicBezTo>
                  <a:cubicBezTo>
                    <a:pt x="318" y="795"/>
                    <a:pt x="374" y="850"/>
                    <a:pt x="439" y="895"/>
                  </a:cubicBezTo>
                  <a:cubicBezTo>
                    <a:pt x="448" y="900"/>
                    <a:pt x="459" y="904"/>
                    <a:pt x="469" y="905"/>
                  </a:cubicBezTo>
                  <a:lnTo>
                    <a:pt x="469" y="905"/>
                  </a:lnTo>
                  <a:cubicBezTo>
                    <a:pt x="476" y="911"/>
                    <a:pt x="484" y="917"/>
                    <a:pt x="491" y="923"/>
                  </a:cubicBezTo>
                  <a:cubicBezTo>
                    <a:pt x="502" y="931"/>
                    <a:pt x="513" y="934"/>
                    <a:pt x="524" y="934"/>
                  </a:cubicBezTo>
                  <a:cubicBezTo>
                    <a:pt x="573" y="934"/>
                    <a:pt x="616" y="862"/>
                    <a:pt x="574" y="819"/>
                  </a:cubicBezTo>
                  <a:cubicBezTo>
                    <a:pt x="568" y="813"/>
                    <a:pt x="562" y="808"/>
                    <a:pt x="556" y="802"/>
                  </a:cubicBezTo>
                  <a:lnTo>
                    <a:pt x="556" y="802"/>
                  </a:lnTo>
                  <a:cubicBezTo>
                    <a:pt x="554" y="797"/>
                    <a:pt x="552" y="792"/>
                    <a:pt x="550" y="788"/>
                  </a:cubicBezTo>
                  <a:cubicBezTo>
                    <a:pt x="512" y="733"/>
                    <a:pt x="463" y="684"/>
                    <a:pt x="425" y="629"/>
                  </a:cubicBezTo>
                  <a:cubicBezTo>
                    <a:pt x="387" y="574"/>
                    <a:pt x="353" y="512"/>
                    <a:pt x="329" y="449"/>
                  </a:cubicBezTo>
                  <a:cubicBezTo>
                    <a:pt x="304" y="394"/>
                    <a:pt x="284" y="335"/>
                    <a:pt x="270" y="277"/>
                  </a:cubicBezTo>
                  <a:cubicBezTo>
                    <a:pt x="253" y="207"/>
                    <a:pt x="253" y="125"/>
                    <a:pt x="225" y="55"/>
                  </a:cubicBezTo>
                  <a:cubicBezTo>
                    <a:pt x="207" y="18"/>
                    <a:pt x="169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1789840" y="3889086"/>
              <a:ext cx="31060" cy="137592"/>
            </a:xfrm>
            <a:custGeom>
              <a:avLst/>
              <a:gdLst/>
              <a:ahLst/>
              <a:cxnLst/>
              <a:rect l="l" t="t" r="r" b="b"/>
              <a:pathLst>
                <a:path w="497" h="2202" extrusionOk="0">
                  <a:moveTo>
                    <a:pt x="112" y="0"/>
                  </a:moveTo>
                  <a:cubicBezTo>
                    <a:pt x="55" y="0"/>
                    <a:pt x="1" y="48"/>
                    <a:pt x="16" y="117"/>
                  </a:cubicBezTo>
                  <a:cubicBezTo>
                    <a:pt x="58" y="286"/>
                    <a:pt x="123" y="445"/>
                    <a:pt x="168" y="611"/>
                  </a:cubicBezTo>
                  <a:cubicBezTo>
                    <a:pt x="296" y="1109"/>
                    <a:pt x="338" y="1620"/>
                    <a:pt x="286" y="2128"/>
                  </a:cubicBezTo>
                  <a:cubicBezTo>
                    <a:pt x="280" y="2175"/>
                    <a:pt x="321" y="2202"/>
                    <a:pt x="361" y="2202"/>
                  </a:cubicBezTo>
                  <a:cubicBezTo>
                    <a:pt x="391" y="2202"/>
                    <a:pt x="421" y="2185"/>
                    <a:pt x="428" y="2149"/>
                  </a:cubicBezTo>
                  <a:cubicBezTo>
                    <a:pt x="486" y="1797"/>
                    <a:pt x="497" y="1437"/>
                    <a:pt x="459" y="1078"/>
                  </a:cubicBezTo>
                  <a:cubicBezTo>
                    <a:pt x="421" y="739"/>
                    <a:pt x="355" y="355"/>
                    <a:pt x="196" y="48"/>
                  </a:cubicBezTo>
                  <a:cubicBezTo>
                    <a:pt x="175" y="15"/>
                    <a:pt x="143" y="0"/>
                    <a:pt x="1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1838523" y="3929139"/>
              <a:ext cx="25810" cy="106162"/>
            </a:xfrm>
            <a:custGeom>
              <a:avLst/>
              <a:gdLst/>
              <a:ahLst/>
              <a:cxnLst/>
              <a:rect l="l" t="t" r="r" b="b"/>
              <a:pathLst>
                <a:path w="413" h="1699" extrusionOk="0">
                  <a:moveTo>
                    <a:pt x="324" y="1"/>
                  </a:moveTo>
                  <a:cubicBezTo>
                    <a:pt x="289" y="1"/>
                    <a:pt x="255" y="20"/>
                    <a:pt x="243" y="63"/>
                  </a:cubicBezTo>
                  <a:cubicBezTo>
                    <a:pt x="167" y="309"/>
                    <a:pt x="153" y="582"/>
                    <a:pt x="119" y="834"/>
                  </a:cubicBezTo>
                  <a:cubicBezTo>
                    <a:pt x="81" y="1090"/>
                    <a:pt x="43" y="1353"/>
                    <a:pt x="8" y="1615"/>
                  </a:cubicBezTo>
                  <a:cubicBezTo>
                    <a:pt x="0" y="1668"/>
                    <a:pt x="48" y="1698"/>
                    <a:pt x="94" y="1698"/>
                  </a:cubicBezTo>
                  <a:cubicBezTo>
                    <a:pt x="130" y="1698"/>
                    <a:pt x="164" y="1680"/>
                    <a:pt x="170" y="1639"/>
                  </a:cubicBezTo>
                  <a:lnTo>
                    <a:pt x="298" y="862"/>
                  </a:lnTo>
                  <a:cubicBezTo>
                    <a:pt x="343" y="603"/>
                    <a:pt x="409" y="347"/>
                    <a:pt x="412" y="88"/>
                  </a:cubicBezTo>
                  <a:cubicBezTo>
                    <a:pt x="410" y="32"/>
                    <a:pt x="367" y="1"/>
                    <a:pt x="32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1574607" y="3682010"/>
              <a:ext cx="90118" cy="45489"/>
            </a:xfrm>
            <a:custGeom>
              <a:avLst/>
              <a:gdLst/>
              <a:ahLst/>
              <a:cxnLst/>
              <a:rect l="l" t="t" r="r" b="b"/>
              <a:pathLst>
                <a:path w="1442" h="728" extrusionOk="0">
                  <a:moveTo>
                    <a:pt x="64" y="1"/>
                  </a:moveTo>
                  <a:cubicBezTo>
                    <a:pt x="30" y="1"/>
                    <a:pt x="0" y="44"/>
                    <a:pt x="32" y="75"/>
                  </a:cubicBezTo>
                  <a:cubicBezTo>
                    <a:pt x="218" y="282"/>
                    <a:pt x="429" y="476"/>
                    <a:pt x="599" y="700"/>
                  </a:cubicBezTo>
                  <a:cubicBezTo>
                    <a:pt x="614" y="720"/>
                    <a:pt x="634" y="728"/>
                    <a:pt x="653" y="728"/>
                  </a:cubicBezTo>
                  <a:cubicBezTo>
                    <a:pt x="691" y="728"/>
                    <a:pt x="730" y="699"/>
                    <a:pt x="744" y="662"/>
                  </a:cubicBezTo>
                  <a:cubicBezTo>
                    <a:pt x="861" y="348"/>
                    <a:pt x="1093" y="275"/>
                    <a:pt x="1373" y="151"/>
                  </a:cubicBezTo>
                  <a:cubicBezTo>
                    <a:pt x="1442" y="120"/>
                    <a:pt x="1400" y="27"/>
                    <a:pt x="1338" y="20"/>
                  </a:cubicBezTo>
                  <a:cubicBezTo>
                    <a:pt x="1319" y="17"/>
                    <a:pt x="1300" y="16"/>
                    <a:pt x="1281" y="16"/>
                  </a:cubicBezTo>
                  <a:cubicBezTo>
                    <a:pt x="998" y="16"/>
                    <a:pt x="750" y="260"/>
                    <a:pt x="626" y="506"/>
                  </a:cubicBezTo>
                  <a:lnTo>
                    <a:pt x="626" y="506"/>
                  </a:lnTo>
                  <a:cubicBezTo>
                    <a:pt x="440" y="355"/>
                    <a:pt x="273" y="174"/>
                    <a:pt x="97" y="16"/>
                  </a:cubicBezTo>
                  <a:cubicBezTo>
                    <a:pt x="87" y="5"/>
                    <a:pt x="76" y="1"/>
                    <a:pt x="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1573732" y="3713815"/>
              <a:ext cx="83181" cy="41053"/>
            </a:xfrm>
            <a:custGeom>
              <a:avLst/>
              <a:gdLst/>
              <a:ahLst/>
              <a:cxnLst/>
              <a:rect l="l" t="t" r="r" b="b"/>
              <a:pathLst>
                <a:path w="1331" h="657" extrusionOk="0">
                  <a:moveTo>
                    <a:pt x="70" y="0"/>
                  </a:moveTo>
                  <a:cubicBezTo>
                    <a:pt x="33" y="0"/>
                    <a:pt x="0" y="47"/>
                    <a:pt x="32" y="81"/>
                  </a:cubicBezTo>
                  <a:lnTo>
                    <a:pt x="32" y="84"/>
                  </a:lnTo>
                  <a:cubicBezTo>
                    <a:pt x="149" y="216"/>
                    <a:pt x="267" y="350"/>
                    <a:pt x="384" y="482"/>
                  </a:cubicBezTo>
                  <a:cubicBezTo>
                    <a:pt x="436" y="544"/>
                    <a:pt x="498" y="644"/>
                    <a:pt x="588" y="655"/>
                  </a:cubicBezTo>
                  <a:cubicBezTo>
                    <a:pt x="595" y="656"/>
                    <a:pt x="601" y="656"/>
                    <a:pt x="608" y="656"/>
                  </a:cubicBezTo>
                  <a:cubicBezTo>
                    <a:pt x="688" y="656"/>
                    <a:pt x="766" y="582"/>
                    <a:pt x="823" y="534"/>
                  </a:cubicBezTo>
                  <a:cubicBezTo>
                    <a:pt x="972" y="416"/>
                    <a:pt x="1114" y="299"/>
                    <a:pt x="1259" y="178"/>
                  </a:cubicBezTo>
                  <a:cubicBezTo>
                    <a:pt x="1330" y="117"/>
                    <a:pt x="1266" y="22"/>
                    <a:pt x="1192" y="22"/>
                  </a:cubicBezTo>
                  <a:cubicBezTo>
                    <a:pt x="1173" y="22"/>
                    <a:pt x="1153" y="28"/>
                    <a:pt x="1134" y="43"/>
                  </a:cubicBezTo>
                  <a:cubicBezTo>
                    <a:pt x="1045" y="115"/>
                    <a:pt x="968" y="181"/>
                    <a:pt x="886" y="250"/>
                  </a:cubicBezTo>
                  <a:cubicBezTo>
                    <a:pt x="822" y="303"/>
                    <a:pt x="676" y="465"/>
                    <a:pt x="585" y="465"/>
                  </a:cubicBezTo>
                  <a:cubicBezTo>
                    <a:pt x="581" y="465"/>
                    <a:pt x="578" y="465"/>
                    <a:pt x="574" y="465"/>
                  </a:cubicBezTo>
                  <a:cubicBezTo>
                    <a:pt x="519" y="461"/>
                    <a:pt x="384" y="281"/>
                    <a:pt x="339" y="240"/>
                  </a:cubicBezTo>
                  <a:lnTo>
                    <a:pt x="104" y="15"/>
                  </a:lnTo>
                  <a:cubicBezTo>
                    <a:pt x="94" y="5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1561858" y="3742808"/>
              <a:ext cx="97492" cy="51550"/>
            </a:xfrm>
            <a:custGeom>
              <a:avLst/>
              <a:gdLst/>
              <a:ahLst/>
              <a:cxnLst/>
              <a:rect l="l" t="t" r="r" b="b"/>
              <a:pathLst>
                <a:path w="1560" h="825" extrusionOk="0">
                  <a:moveTo>
                    <a:pt x="42" y="1"/>
                  </a:moveTo>
                  <a:cubicBezTo>
                    <a:pt x="19" y="1"/>
                    <a:pt x="0" y="26"/>
                    <a:pt x="14" y="49"/>
                  </a:cubicBezTo>
                  <a:lnTo>
                    <a:pt x="11" y="49"/>
                  </a:lnTo>
                  <a:cubicBezTo>
                    <a:pt x="222" y="305"/>
                    <a:pt x="447" y="550"/>
                    <a:pt x="668" y="795"/>
                  </a:cubicBezTo>
                  <a:cubicBezTo>
                    <a:pt x="687" y="815"/>
                    <a:pt x="711" y="824"/>
                    <a:pt x="735" y="824"/>
                  </a:cubicBezTo>
                  <a:cubicBezTo>
                    <a:pt x="758" y="824"/>
                    <a:pt x="780" y="816"/>
                    <a:pt x="799" y="799"/>
                  </a:cubicBezTo>
                  <a:cubicBezTo>
                    <a:pt x="818" y="786"/>
                    <a:pt x="1305" y="419"/>
                    <a:pt x="1400" y="419"/>
                  </a:cubicBezTo>
                  <a:cubicBezTo>
                    <a:pt x="1407" y="419"/>
                    <a:pt x="1412" y="421"/>
                    <a:pt x="1414" y="426"/>
                  </a:cubicBezTo>
                  <a:cubicBezTo>
                    <a:pt x="1427" y="449"/>
                    <a:pt x="1450" y="461"/>
                    <a:pt x="1473" y="461"/>
                  </a:cubicBezTo>
                  <a:cubicBezTo>
                    <a:pt x="1494" y="461"/>
                    <a:pt x="1515" y="451"/>
                    <a:pt x="1528" y="429"/>
                  </a:cubicBezTo>
                  <a:lnTo>
                    <a:pt x="1542" y="398"/>
                  </a:lnTo>
                  <a:cubicBezTo>
                    <a:pt x="1559" y="367"/>
                    <a:pt x="1556" y="325"/>
                    <a:pt x="1532" y="301"/>
                  </a:cubicBezTo>
                  <a:cubicBezTo>
                    <a:pt x="1488" y="254"/>
                    <a:pt x="1433" y="235"/>
                    <a:pt x="1374" y="235"/>
                  </a:cubicBezTo>
                  <a:cubicBezTo>
                    <a:pt x="1167" y="235"/>
                    <a:pt x="894" y="469"/>
                    <a:pt x="736" y="607"/>
                  </a:cubicBezTo>
                  <a:lnTo>
                    <a:pt x="736" y="607"/>
                  </a:lnTo>
                  <a:cubicBezTo>
                    <a:pt x="513" y="405"/>
                    <a:pt x="289" y="199"/>
                    <a:pt x="56" y="4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1554171" y="3783236"/>
              <a:ext cx="122740" cy="46301"/>
            </a:xfrm>
            <a:custGeom>
              <a:avLst/>
              <a:gdLst/>
              <a:ahLst/>
              <a:cxnLst/>
              <a:rect l="l" t="t" r="r" b="b"/>
              <a:pathLst>
                <a:path w="1964" h="741" extrusionOk="0">
                  <a:moveTo>
                    <a:pt x="59" y="0"/>
                  </a:moveTo>
                  <a:cubicBezTo>
                    <a:pt x="23" y="0"/>
                    <a:pt x="1" y="49"/>
                    <a:pt x="34" y="76"/>
                  </a:cubicBezTo>
                  <a:lnTo>
                    <a:pt x="34" y="72"/>
                  </a:lnTo>
                  <a:cubicBezTo>
                    <a:pt x="310" y="259"/>
                    <a:pt x="570" y="473"/>
                    <a:pt x="801" y="712"/>
                  </a:cubicBezTo>
                  <a:cubicBezTo>
                    <a:pt x="818" y="731"/>
                    <a:pt x="842" y="741"/>
                    <a:pt x="865" y="741"/>
                  </a:cubicBezTo>
                  <a:cubicBezTo>
                    <a:pt x="880" y="741"/>
                    <a:pt x="895" y="737"/>
                    <a:pt x="908" y="729"/>
                  </a:cubicBezTo>
                  <a:cubicBezTo>
                    <a:pt x="1219" y="542"/>
                    <a:pt x="1541" y="380"/>
                    <a:pt x="1876" y="238"/>
                  </a:cubicBezTo>
                  <a:cubicBezTo>
                    <a:pt x="1963" y="201"/>
                    <a:pt x="1919" y="60"/>
                    <a:pt x="1836" y="60"/>
                  </a:cubicBezTo>
                  <a:cubicBezTo>
                    <a:pt x="1826" y="60"/>
                    <a:pt x="1817" y="62"/>
                    <a:pt x="1807" y="65"/>
                  </a:cubicBezTo>
                  <a:cubicBezTo>
                    <a:pt x="1476" y="183"/>
                    <a:pt x="1161" y="341"/>
                    <a:pt x="871" y="540"/>
                  </a:cubicBezTo>
                  <a:lnTo>
                    <a:pt x="871" y="540"/>
                  </a:lnTo>
                  <a:cubicBezTo>
                    <a:pt x="622" y="336"/>
                    <a:pt x="356" y="156"/>
                    <a:pt x="75" y="3"/>
                  </a:cubicBezTo>
                  <a:cubicBezTo>
                    <a:pt x="70" y="1"/>
                    <a:pt x="64" y="0"/>
                    <a:pt x="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1531923" y="3808105"/>
              <a:ext cx="162237" cy="80481"/>
            </a:xfrm>
            <a:custGeom>
              <a:avLst/>
              <a:gdLst/>
              <a:ahLst/>
              <a:cxnLst/>
              <a:rect l="l" t="t" r="r" b="b"/>
              <a:pathLst>
                <a:path w="2596" h="1288" extrusionOk="0">
                  <a:moveTo>
                    <a:pt x="76" y="0"/>
                  </a:moveTo>
                  <a:cubicBezTo>
                    <a:pt x="32" y="0"/>
                    <a:pt x="0" y="63"/>
                    <a:pt x="48" y="93"/>
                  </a:cubicBezTo>
                  <a:lnTo>
                    <a:pt x="48" y="89"/>
                  </a:lnTo>
                  <a:cubicBezTo>
                    <a:pt x="528" y="366"/>
                    <a:pt x="891" y="753"/>
                    <a:pt x="1171" y="1233"/>
                  </a:cubicBezTo>
                  <a:cubicBezTo>
                    <a:pt x="1188" y="1265"/>
                    <a:pt x="1230" y="1288"/>
                    <a:pt x="1270" y="1288"/>
                  </a:cubicBezTo>
                  <a:cubicBezTo>
                    <a:pt x="1295" y="1288"/>
                    <a:pt x="1319" y="1279"/>
                    <a:pt x="1337" y="1257"/>
                  </a:cubicBezTo>
                  <a:cubicBezTo>
                    <a:pt x="1669" y="853"/>
                    <a:pt x="2063" y="604"/>
                    <a:pt x="2508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7" y="310"/>
                    <a:pt x="1585" y="641"/>
                    <a:pt x="1273" y="1000"/>
                  </a:cubicBezTo>
                  <a:lnTo>
                    <a:pt x="1273" y="1000"/>
                  </a:lnTo>
                  <a:cubicBezTo>
                    <a:pt x="978" y="570"/>
                    <a:pt x="571" y="226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18" name="Google Shape;4718;p51"/>
          <p:cNvGrpSpPr/>
          <p:nvPr/>
        </p:nvGrpSpPr>
        <p:grpSpPr>
          <a:xfrm>
            <a:off x="2626744" y="8231576"/>
            <a:ext cx="432800" cy="551035"/>
            <a:chOff x="985029" y="3086841"/>
            <a:chExt cx="162300" cy="206638"/>
          </a:xfrm>
        </p:grpSpPr>
        <p:sp>
          <p:nvSpPr>
            <p:cNvPr id="4719" name="Google Shape;4719;p51"/>
            <p:cNvSpPr/>
            <p:nvPr/>
          </p:nvSpPr>
          <p:spPr>
            <a:xfrm>
              <a:off x="1027838" y="3086841"/>
              <a:ext cx="90243" cy="45489"/>
            </a:xfrm>
            <a:custGeom>
              <a:avLst/>
              <a:gdLst/>
              <a:ahLst/>
              <a:cxnLst/>
              <a:rect l="l" t="t" r="r" b="b"/>
              <a:pathLst>
                <a:path w="1444" h="728" extrusionOk="0">
                  <a:moveTo>
                    <a:pt x="63" y="0"/>
                  </a:moveTo>
                  <a:cubicBezTo>
                    <a:pt x="29" y="0"/>
                    <a:pt x="1" y="43"/>
                    <a:pt x="30" y="75"/>
                  </a:cubicBezTo>
                  <a:cubicBezTo>
                    <a:pt x="216" y="282"/>
                    <a:pt x="431" y="476"/>
                    <a:pt x="596" y="700"/>
                  </a:cubicBezTo>
                  <a:cubicBezTo>
                    <a:pt x="612" y="719"/>
                    <a:pt x="632" y="727"/>
                    <a:pt x="651" y="727"/>
                  </a:cubicBezTo>
                  <a:cubicBezTo>
                    <a:pt x="689" y="727"/>
                    <a:pt x="728" y="699"/>
                    <a:pt x="742" y="662"/>
                  </a:cubicBezTo>
                  <a:cubicBezTo>
                    <a:pt x="859" y="348"/>
                    <a:pt x="1091" y="275"/>
                    <a:pt x="1371" y="151"/>
                  </a:cubicBezTo>
                  <a:cubicBezTo>
                    <a:pt x="1443" y="120"/>
                    <a:pt x="1398" y="26"/>
                    <a:pt x="1340" y="23"/>
                  </a:cubicBezTo>
                  <a:cubicBezTo>
                    <a:pt x="1319" y="20"/>
                    <a:pt x="1298" y="19"/>
                    <a:pt x="1278" y="19"/>
                  </a:cubicBezTo>
                  <a:cubicBezTo>
                    <a:pt x="997" y="19"/>
                    <a:pt x="748" y="262"/>
                    <a:pt x="624" y="506"/>
                  </a:cubicBezTo>
                  <a:lnTo>
                    <a:pt x="624" y="506"/>
                  </a:lnTo>
                  <a:cubicBezTo>
                    <a:pt x="438" y="355"/>
                    <a:pt x="271" y="173"/>
                    <a:pt x="95" y="16"/>
                  </a:cubicBezTo>
                  <a:cubicBezTo>
                    <a:pt x="85" y="5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1026963" y="3118708"/>
              <a:ext cx="83056" cy="40928"/>
            </a:xfrm>
            <a:custGeom>
              <a:avLst/>
              <a:gdLst/>
              <a:ahLst/>
              <a:cxnLst/>
              <a:rect l="l" t="t" r="r" b="b"/>
              <a:pathLst>
                <a:path w="1329" h="655" extrusionOk="0">
                  <a:moveTo>
                    <a:pt x="69" y="0"/>
                  </a:moveTo>
                  <a:cubicBezTo>
                    <a:pt x="33" y="0"/>
                    <a:pt x="1" y="45"/>
                    <a:pt x="30" y="80"/>
                  </a:cubicBezTo>
                  <a:lnTo>
                    <a:pt x="30" y="83"/>
                  </a:lnTo>
                  <a:cubicBezTo>
                    <a:pt x="147" y="214"/>
                    <a:pt x="265" y="349"/>
                    <a:pt x="382" y="481"/>
                  </a:cubicBezTo>
                  <a:cubicBezTo>
                    <a:pt x="434" y="543"/>
                    <a:pt x="500" y="643"/>
                    <a:pt x="586" y="653"/>
                  </a:cubicBezTo>
                  <a:cubicBezTo>
                    <a:pt x="591" y="654"/>
                    <a:pt x="597" y="654"/>
                    <a:pt x="602" y="654"/>
                  </a:cubicBezTo>
                  <a:cubicBezTo>
                    <a:pt x="683" y="654"/>
                    <a:pt x="763" y="581"/>
                    <a:pt x="821" y="532"/>
                  </a:cubicBezTo>
                  <a:cubicBezTo>
                    <a:pt x="970" y="415"/>
                    <a:pt x="1115" y="297"/>
                    <a:pt x="1257" y="173"/>
                  </a:cubicBezTo>
                  <a:cubicBezTo>
                    <a:pt x="1328" y="115"/>
                    <a:pt x="1264" y="20"/>
                    <a:pt x="1190" y="20"/>
                  </a:cubicBezTo>
                  <a:cubicBezTo>
                    <a:pt x="1171" y="20"/>
                    <a:pt x="1151" y="27"/>
                    <a:pt x="1132" y="42"/>
                  </a:cubicBezTo>
                  <a:cubicBezTo>
                    <a:pt x="1049" y="111"/>
                    <a:pt x="966" y="180"/>
                    <a:pt x="883" y="249"/>
                  </a:cubicBezTo>
                  <a:cubicBezTo>
                    <a:pt x="823" y="299"/>
                    <a:pt x="671" y="464"/>
                    <a:pt x="584" y="464"/>
                  </a:cubicBezTo>
                  <a:cubicBezTo>
                    <a:pt x="581" y="464"/>
                    <a:pt x="578" y="464"/>
                    <a:pt x="576" y="463"/>
                  </a:cubicBezTo>
                  <a:cubicBezTo>
                    <a:pt x="517" y="456"/>
                    <a:pt x="382" y="280"/>
                    <a:pt x="337" y="239"/>
                  </a:cubicBezTo>
                  <a:lnTo>
                    <a:pt x="102" y="14"/>
                  </a:lnTo>
                  <a:cubicBezTo>
                    <a:pt x="92" y="4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1014839" y="3147451"/>
              <a:ext cx="97617" cy="51738"/>
            </a:xfrm>
            <a:custGeom>
              <a:avLst/>
              <a:gdLst/>
              <a:ahLst/>
              <a:cxnLst/>
              <a:rect l="l" t="t" r="r" b="b"/>
              <a:pathLst>
                <a:path w="1562" h="828" extrusionOk="0">
                  <a:moveTo>
                    <a:pt x="40" y="0"/>
                  </a:moveTo>
                  <a:cubicBezTo>
                    <a:pt x="18" y="0"/>
                    <a:pt x="0" y="26"/>
                    <a:pt x="16" y="48"/>
                  </a:cubicBezTo>
                  <a:lnTo>
                    <a:pt x="13" y="52"/>
                  </a:lnTo>
                  <a:cubicBezTo>
                    <a:pt x="224" y="307"/>
                    <a:pt x="448" y="553"/>
                    <a:pt x="670" y="798"/>
                  </a:cubicBezTo>
                  <a:cubicBezTo>
                    <a:pt x="687" y="818"/>
                    <a:pt x="711" y="827"/>
                    <a:pt x="736" y="827"/>
                  </a:cubicBezTo>
                  <a:cubicBezTo>
                    <a:pt x="759" y="827"/>
                    <a:pt x="782" y="819"/>
                    <a:pt x="801" y="802"/>
                  </a:cubicBezTo>
                  <a:cubicBezTo>
                    <a:pt x="820" y="789"/>
                    <a:pt x="1304" y="424"/>
                    <a:pt x="1401" y="424"/>
                  </a:cubicBezTo>
                  <a:cubicBezTo>
                    <a:pt x="1409" y="424"/>
                    <a:pt x="1414" y="427"/>
                    <a:pt x="1416" y="432"/>
                  </a:cubicBezTo>
                  <a:cubicBezTo>
                    <a:pt x="1428" y="453"/>
                    <a:pt x="1450" y="463"/>
                    <a:pt x="1472" y="463"/>
                  </a:cubicBezTo>
                  <a:cubicBezTo>
                    <a:pt x="1494" y="463"/>
                    <a:pt x="1516" y="453"/>
                    <a:pt x="1530" y="432"/>
                  </a:cubicBezTo>
                  <a:lnTo>
                    <a:pt x="1544" y="401"/>
                  </a:lnTo>
                  <a:cubicBezTo>
                    <a:pt x="1561" y="366"/>
                    <a:pt x="1558" y="328"/>
                    <a:pt x="1534" y="301"/>
                  </a:cubicBezTo>
                  <a:cubicBezTo>
                    <a:pt x="1490" y="255"/>
                    <a:pt x="1437" y="236"/>
                    <a:pt x="1378" y="236"/>
                  </a:cubicBezTo>
                  <a:cubicBezTo>
                    <a:pt x="1172" y="236"/>
                    <a:pt x="898" y="469"/>
                    <a:pt x="740" y="609"/>
                  </a:cubicBezTo>
                  <a:lnTo>
                    <a:pt x="740" y="609"/>
                  </a:lnTo>
                  <a:cubicBezTo>
                    <a:pt x="516" y="406"/>
                    <a:pt x="291" y="199"/>
                    <a:pt x="58" y="7"/>
                  </a:cubicBezTo>
                  <a:cubicBezTo>
                    <a:pt x="52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1007465" y="3188004"/>
              <a:ext cx="122553" cy="46364"/>
            </a:xfrm>
            <a:custGeom>
              <a:avLst/>
              <a:gdLst/>
              <a:ahLst/>
              <a:cxnLst/>
              <a:rect l="l" t="t" r="r" b="b"/>
              <a:pathLst>
                <a:path w="1961" h="742" extrusionOk="0">
                  <a:moveTo>
                    <a:pt x="57" y="1"/>
                  </a:moveTo>
                  <a:cubicBezTo>
                    <a:pt x="23" y="1"/>
                    <a:pt x="1" y="47"/>
                    <a:pt x="31" y="77"/>
                  </a:cubicBezTo>
                  <a:lnTo>
                    <a:pt x="31" y="73"/>
                  </a:lnTo>
                  <a:cubicBezTo>
                    <a:pt x="307" y="260"/>
                    <a:pt x="566" y="474"/>
                    <a:pt x="798" y="716"/>
                  </a:cubicBezTo>
                  <a:cubicBezTo>
                    <a:pt x="815" y="733"/>
                    <a:pt x="838" y="742"/>
                    <a:pt x="862" y="742"/>
                  </a:cubicBezTo>
                  <a:cubicBezTo>
                    <a:pt x="878" y="742"/>
                    <a:pt x="894" y="738"/>
                    <a:pt x="909" y="730"/>
                  </a:cubicBezTo>
                  <a:cubicBezTo>
                    <a:pt x="1216" y="543"/>
                    <a:pt x="1541" y="381"/>
                    <a:pt x="1873" y="239"/>
                  </a:cubicBezTo>
                  <a:cubicBezTo>
                    <a:pt x="1960" y="202"/>
                    <a:pt x="1915" y="61"/>
                    <a:pt x="1833" y="61"/>
                  </a:cubicBezTo>
                  <a:cubicBezTo>
                    <a:pt x="1823" y="61"/>
                    <a:pt x="1814" y="63"/>
                    <a:pt x="1804" y="66"/>
                  </a:cubicBezTo>
                  <a:cubicBezTo>
                    <a:pt x="1473" y="184"/>
                    <a:pt x="1157" y="343"/>
                    <a:pt x="869" y="542"/>
                  </a:cubicBezTo>
                  <a:lnTo>
                    <a:pt x="869" y="542"/>
                  </a:lnTo>
                  <a:cubicBezTo>
                    <a:pt x="620" y="338"/>
                    <a:pt x="354" y="158"/>
                    <a:pt x="72" y="4"/>
                  </a:cubicBezTo>
                  <a:cubicBezTo>
                    <a:pt x="67" y="2"/>
                    <a:pt x="62" y="1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985029" y="3212936"/>
              <a:ext cx="162300" cy="80543"/>
            </a:xfrm>
            <a:custGeom>
              <a:avLst/>
              <a:gdLst/>
              <a:ahLst/>
              <a:cxnLst/>
              <a:rect l="l" t="t" r="r" b="b"/>
              <a:pathLst>
                <a:path w="2597" h="1289" extrusionOk="0">
                  <a:moveTo>
                    <a:pt x="76" y="0"/>
                  </a:moveTo>
                  <a:cubicBezTo>
                    <a:pt x="31" y="0"/>
                    <a:pt x="0" y="63"/>
                    <a:pt x="48" y="92"/>
                  </a:cubicBezTo>
                  <a:lnTo>
                    <a:pt x="48" y="89"/>
                  </a:lnTo>
                  <a:cubicBezTo>
                    <a:pt x="528" y="365"/>
                    <a:pt x="891" y="756"/>
                    <a:pt x="1171" y="1233"/>
                  </a:cubicBezTo>
                  <a:cubicBezTo>
                    <a:pt x="1190" y="1265"/>
                    <a:pt x="1232" y="1289"/>
                    <a:pt x="1271" y="1289"/>
                  </a:cubicBezTo>
                  <a:cubicBezTo>
                    <a:pt x="1296" y="1289"/>
                    <a:pt x="1320" y="1280"/>
                    <a:pt x="1337" y="1257"/>
                  </a:cubicBezTo>
                  <a:cubicBezTo>
                    <a:pt x="1672" y="853"/>
                    <a:pt x="2063" y="604"/>
                    <a:pt x="2512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6" y="310"/>
                    <a:pt x="1586" y="642"/>
                    <a:pt x="1275" y="1002"/>
                  </a:cubicBezTo>
                  <a:lnTo>
                    <a:pt x="1275" y="1002"/>
                  </a:lnTo>
                  <a:cubicBezTo>
                    <a:pt x="979" y="571"/>
                    <a:pt x="575" y="227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24" name="Google Shape;4724;p51"/>
          <p:cNvSpPr/>
          <p:nvPr/>
        </p:nvSpPr>
        <p:spPr>
          <a:xfrm>
            <a:off x="4856067" y="4307185"/>
            <a:ext cx="240480" cy="121304"/>
          </a:xfrm>
          <a:custGeom>
            <a:avLst/>
            <a:gdLst/>
            <a:ahLst/>
            <a:cxnLst/>
            <a:rect l="l" t="t" r="r" b="b"/>
            <a:pathLst>
              <a:path w="1443" h="728" extrusionOk="0">
                <a:moveTo>
                  <a:pt x="64" y="0"/>
                </a:moveTo>
                <a:cubicBezTo>
                  <a:pt x="31" y="0"/>
                  <a:pt x="1" y="42"/>
                  <a:pt x="32" y="76"/>
                </a:cubicBezTo>
                <a:cubicBezTo>
                  <a:pt x="219" y="284"/>
                  <a:pt x="430" y="477"/>
                  <a:pt x="599" y="699"/>
                </a:cubicBezTo>
                <a:cubicBezTo>
                  <a:pt x="613" y="719"/>
                  <a:pt x="633" y="727"/>
                  <a:pt x="653" y="727"/>
                </a:cubicBezTo>
                <a:cubicBezTo>
                  <a:pt x="691" y="727"/>
                  <a:pt x="731" y="698"/>
                  <a:pt x="744" y="664"/>
                </a:cubicBezTo>
                <a:cubicBezTo>
                  <a:pt x="862" y="349"/>
                  <a:pt x="1090" y="273"/>
                  <a:pt x="1370" y="152"/>
                </a:cubicBezTo>
                <a:cubicBezTo>
                  <a:pt x="1442" y="121"/>
                  <a:pt x="1401" y="28"/>
                  <a:pt x="1339" y="21"/>
                </a:cubicBezTo>
                <a:cubicBezTo>
                  <a:pt x="1319" y="19"/>
                  <a:pt x="1300" y="18"/>
                  <a:pt x="1281" y="18"/>
                </a:cubicBezTo>
                <a:cubicBezTo>
                  <a:pt x="999" y="18"/>
                  <a:pt x="751" y="259"/>
                  <a:pt x="626" y="507"/>
                </a:cubicBezTo>
                <a:lnTo>
                  <a:pt x="626" y="507"/>
                </a:lnTo>
                <a:cubicBezTo>
                  <a:pt x="442" y="355"/>
                  <a:pt x="274" y="175"/>
                  <a:pt x="94" y="14"/>
                </a:cubicBezTo>
                <a:cubicBezTo>
                  <a:pt x="85" y="4"/>
                  <a:pt x="75" y="0"/>
                  <a:pt x="64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5" name="Google Shape;4725;p51"/>
          <p:cNvSpPr/>
          <p:nvPr/>
        </p:nvSpPr>
        <p:spPr>
          <a:xfrm>
            <a:off x="4854233" y="4391829"/>
            <a:ext cx="221315" cy="109307"/>
          </a:xfrm>
          <a:custGeom>
            <a:avLst/>
            <a:gdLst/>
            <a:ahLst/>
            <a:cxnLst/>
            <a:rect l="l" t="t" r="r" b="b"/>
            <a:pathLst>
              <a:path w="1328" h="656" extrusionOk="0">
                <a:moveTo>
                  <a:pt x="68" y="1"/>
                </a:moveTo>
                <a:cubicBezTo>
                  <a:pt x="30" y="1"/>
                  <a:pt x="0" y="46"/>
                  <a:pt x="29" y="83"/>
                </a:cubicBezTo>
                <a:lnTo>
                  <a:pt x="29" y="87"/>
                </a:lnTo>
                <a:lnTo>
                  <a:pt x="382" y="481"/>
                </a:lnTo>
                <a:cubicBezTo>
                  <a:pt x="434" y="543"/>
                  <a:pt x="496" y="643"/>
                  <a:pt x="586" y="654"/>
                </a:cubicBezTo>
                <a:cubicBezTo>
                  <a:pt x="593" y="655"/>
                  <a:pt x="599" y="655"/>
                  <a:pt x="606" y="655"/>
                </a:cubicBezTo>
                <a:cubicBezTo>
                  <a:pt x="686" y="655"/>
                  <a:pt x="763" y="584"/>
                  <a:pt x="821" y="536"/>
                </a:cubicBezTo>
                <a:cubicBezTo>
                  <a:pt x="966" y="415"/>
                  <a:pt x="1111" y="298"/>
                  <a:pt x="1256" y="177"/>
                </a:cubicBezTo>
                <a:cubicBezTo>
                  <a:pt x="1327" y="116"/>
                  <a:pt x="1262" y="24"/>
                  <a:pt x="1187" y="24"/>
                </a:cubicBezTo>
                <a:cubicBezTo>
                  <a:pt x="1168" y="24"/>
                  <a:pt x="1147" y="30"/>
                  <a:pt x="1128" y="45"/>
                </a:cubicBezTo>
                <a:cubicBezTo>
                  <a:pt x="1045" y="111"/>
                  <a:pt x="966" y="180"/>
                  <a:pt x="883" y="249"/>
                </a:cubicBezTo>
                <a:cubicBezTo>
                  <a:pt x="819" y="303"/>
                  <a:pt x="671" y="467"/>
                  <a:pt x="580" y="467"/>
                </a:cubicBezTo>
                <a:cubicBezTo>
                  <a:pt x="577" y="467"/>
                  <a:pt x="575" y="467"/>
                  <a:pt x="572" y="467"/>
                </a:cubicBezTo>
                <a:cubicBezTo>
                  <a:pt x="517" y="460"/>
                  <a:pt x="378" y="284"/>
                  <a:pt x="337" y="239"/>
                </a:cubicBezTo>
                <a:lnTo>
                  <a:pt x="102" y="14"/>
                </a:lnTo>
                <a:cubicBezTo>
                  <a:pt x="91" y="5"/>
                  <a:pt x="79" y="1"/>
                  <a:pt x="68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6" name="Google Shape;4726;p51"/>
          <p:cNvSpPr/>
          <p:nvPr/>
        </p:nvSpPr>
        <p:spPr>
          <a:xfrm>
            <a:off x="4821568" y="4468480"/>
            <a:ext cx="260480" cy="137968"/>
          </a:xfrm>
          <a:custGeom>
            <a:avLst/>
            <a:gdLst/>
            <a:ahLst/>
            <a:cxnLst/>
            <a:rect l="l" t="t" r="r" b="b"/>
            <a:pathLst>
              <a:path w="1563" h="828" extrusionOk="0">
                <a:moveTo>
                  <a:pt x="41" y="1"/>
                </a:moveTo>
                <a:cubicBezTo>
                  <a:pt x="19" y="1"/>
                  <a:pt x="1" y="27"/>
                  <a:pt x="15" y="48"/>
                </a:cubicBezTo>
                <a:lnTo>
                  <a:pt x="15" y="52"/>
                </a:lnTo>
                <a:cubicBezTo>
                  <a:pt x="225" y="308"/>
                  <a:pt x="450" y="553"/>
                  <a:pt x="671" y="802"/>
                </a:cubicBezTo>
                <a:cubicBezTo>
                  <a:pt x="688" y="819"/>
                  <a:pt x="712" y="828"/>
                  <a:pt x="736" y="828"/>
                </a:cubicBezTo>
                <a:cubicBezTo>
                  <a:pt x="759" y="828"/>
                  <a:pt x="784" y="819"/>
                  <a:pt x="803" y="802"/>
                </a:cubicBezTo>
                <a:cubicBezTo>
                  <a:pt x="822" y="789"/>
                  <a:pt x="1305" y="425"/>
                  <a:pt x="1402" y="425"/>
                </a:cubicBezTo>
                <a:cubicBezTo>
                  <a:pt x="1410" y="425"/>
                  <a:pt x="1415" y="427"/>
                  <a:pt x="1418" y="432"/>
                </a:cubicBezTo>
                <a:cubicBezTo>
                  <a:pt x="1430" y="453"/>
                  <a:pt x="1451" y="463"/>
                  <a:pt x="1473" y="463"/>
                </a:cubicBezTo>
                <a:cubicBezTo>
                  <a:pt x="1496" y="463"/>
                  <a:pt x="1518" y="453"/>
                  <a:pt x="1532" y="432"/>
                </a:cubicBezTo>
                <a:lnTo>
                  <a:pt x="1546" y="401"/>
                </a:lnTo>
                <a:cubicBezTo>
                  <a:pt x="1563" y="370"/>
                  <a:pt x="1559" y="328"/>
                  <a:pt x="1535" y="301"/>
                </a:cubicBezTo>
                <a:cubicBezTo>
                  <a:pt x="1492" y="255"/>
                  <a:pt x="1438" y="236"/>
                  <a:pt x="1379" y="236"/>
                </a:cubicBezTo>
                <a:cubicBezTo>
                  <a:pt x="1173" y="236"/>
                  <a:pt x="898" y="471"/>
                  <a:pt x="740" y="610"/>
                </a:cubicBezTo>
                <a:lnTo>
                  <a:pt x="740" y="610"/>
                </a:lnTo>
                <a:cubicBezTo>
                  <a:pt x="517" y="405"/>
                  <a:pt x="292" y="199"/>
                  <a:pt x="59" y="7"/>
                </a:cubicBezTo>
                <a:cubicBezTo>
                  <a:pt x="54" y="3"/>
                  <a:pt x="47" y="1"/>
                  <a:pt x="41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7" name="Google Shape;4727;p51"/>
          <p:cNvSpPr/>
          <p:nvPr/>
        </p:nvSpPr>
        <p:spPr>
          <a:xfrm>
            <a:off x="4802237" y="4576787"/>
            <a:ext cx="326640" cy="123637"/>
          </a:xfrm>
          <a:custGeom>
            <a:avLst/>
            <a:gdLst/>
            <a:ahLst/>
            <a:cxnLst/>
            <a:rect l="l" t="t" r="r" b="b"/>
            <a:pathLst>
              <a:path w="1960" h="742" extrusionOk="0">
                <a:moveTo>
                  <a:pt x="56" y="0"/>
                </a:moveTo>
                <a:cubicBezTo>
                  <a:pt x="20" y="0"/>
                  <a:pt x="0" y="49"/>
                  <a:pt x="30" y="76"/>
                </a:cubicBezTo>
                <a:lnTo>
                  <a:pt x="27" y="76"/>
                </a:lnTo>
                <a:cubicBezTo>
                  <a:pt x="307" y="259"/>
                  <a:pt x="566" y="473"/>
                  <a:pt x="798" y="715"/>
                </a:cubicBezTo>
                <a:cubicBezTo>
                  <a:pt x="815" y="733"/>
                  <a:pt x="840" y="742"/>
                  <a:pt x="864" y="742"/>
                </a:cubicBezTo>
                <a:cubicBezTo>
                  <a:pt x="878" y="742"/>
                  <a:pt x="892" y="739"/>
                  <a:pt x="905" y="733"/>
                </a:cubicBezTo>
                <a:cubicBezTo>
                  <a:pt x="1216" y="546"/>
                  <a:pt x="1537" y="380"/>
                  <a:pt x="1869" y="238"/>
                </a:cubicBezTo>
                <a:cubicBezTo>
                  <a:pt x="1959" y="201"/>
                  <a:pt x="1915" y="60"/>
                  <a:pt x="1832" y="60"/>
                </a:cubicBezTo>
                <a:cubicBezTo>
                  <a:pt x="1823" y="60"/>
                  <a:pt x="1813" y="62"/>
                  <a:pt x="1803" y="66"/>
                </a:cubicBezTo>
                <a:cubicBezTo>
                  <a:pt x="1473" y="183"/>
                  <a:pt x="1158" y="341"/>
                  <a:pt x="867" y="540"/>
                </a:cubicBezTo>
                <a:lnTo>
                  <a:pt x="867" y="540"/>
                </a:lnTo>
                <a:cubicBezTo>
                  <a:pt x="619" y="336"/>
                  <a:pt x="353" y="156"/>
                  <a:pt x="72" y="3"/>
                </a:cubicBezTo>
                <a:cubicBezTo>
                  <a:pt x="66" y="1"/>
                  <a:pt x="61" y="0"/>
                  <a:pt x="5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28" name="Google Shape;4728;p51"/>
          <p:cNvSpPr/>
          <p:nvPr/>
        </p:nvSpPr>
        <p:spPr>
          <a:xfrm>
            <a:off x="4741743" y="4643104"/>
            <a:ext cx="432632" cy="214949"/>
          </a:xfrm>
          <a:custGeom>
            <a:avLst/>
            <a:gdLst/>
            <a:ahLst/>
            <a:cxnLst/>
            <a:rect l="l" t="t" r="r" b="b"/>
            <a:pathLst>
              <a:path w="2596" h="1290" extrusionOk="0">
                <a:moveTo>
                  <a:pt x="76" y="0"/>
                </a:moveTo>
                <a:cubicBezTo>
                  <a:pt x="32" y="0"/>
                  <a:pt x="0" y="63"/>
                  <a:pt x="48" y="93"/>
                </a:cubicBezTo>
                <a:lnTo>
                  <a:pt x="48" y="89"/>
                </a:lnTo>
                <a:cubicBezTo>
                  <a:pt x="532" y="366"/>
                  <a:pt x="894" y="753"/>
                  <a:pt x="1171" y="1233"/>
                </a:cubicBezTo>
                <a:cubicBezTo>
                  <a:pt x="1190" y="1265"/>
                  <a:pt x="1232" y="1289"/>
                  <a:pt x="1271" y="1289"/>
                </a:cubicBezTo>
                <a:cubicBezTo>
                  <a:pt x="1296" y="1289"/>
                  <a:pt x="1320" y="1280"/>
                  <a:pt x="1337" y="1257"/>
                </a:cubicBezTo>
                <a:cubicBezTo>
                  <a:pt x="1669" y="853"/>
                  <a:pt x="2063" y="604"/>
                  <a:pt x="2508" y="345"/>
                </a:cubicBezTo>
                <a:cubicBezTo>
                  <a:pt x="2596" y="295"/>
                  <a:pt x="2559" y="149"/>
                  <a:pt x="2468" y="149"/>
                </a:cubicBezTo>
                <a:cubicBezTo>
                  <a:pt x="2458" y="149"/>
                  <a:pt x="2447" y="151"/>
                  <a:pt x="2436" y="155"/>
                </a:cubicBezTo>
                <a:cubicBezTo>
                  <a:pt x="1987" y="310"/>
                  <a:pt x="1585" y="641"/>
                  <a:pt x="1273" y="1000"/>
                </a:cubicBezTo>
                <a:lnTo>
                  <a:pt x="1273" y="1000"/>
                </a:lnTo>
                <a:cubicBezTo>
                  <a:pt x="978" y="570"/>
                  <a:pt x="572" y="226"/>
                  <a:pt x="100" y="6"/>
                </a:cubicBezTo>
                <a:cubicBezTo>
                  <a:pt x="92" y="2"/>
                  <a:pt x="84" y="0"/>
                  <a:pt x="7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29" name="Google Shape;4729;p51"/>
          <p:cNvGrpSpPr/>
          <p:nvPr/>
        </p:nvGrpSpPr>
        <p:grpSpPr>
          <a:xfrm>
            <a:off x="5223704" y="7627720"/>
            <a:ext cx="1877184" cy="929611"/>
            <a:chOff x="1958889" y="2860395"/>
            <a:chExt cx="703944" cy="348604"/>
          </a:xfrm>
        </p:grpSpPr>
        <p:sp>
          <p:nvSpPr>
            <p:cNvPr id="4730" name="Google Shape;4730;p51"/>
            <p:cNvSpPr/>
            <p:nvPr/>
          </p:nvSpPr>
          <p:spPr>
            <a:xfrm>
              <a:off x="2612649" y="2916757"/>
              <a:ext cx="11374" cy="37928"/>
            </a:xfrm>
            <a:custGeom>
              <a:avLst/>
              <a:gdLst/>
              <a:ahLst/>
              <a:cxnLst/>
              <a:rect l="l" t="t" r="r" b="b"/>
              <a:pathLst>
                <a:path w="182" h="607" extrusionOk="0">
                  <a:moveTo>
                    <a:pt x="35" y="1"/>
                  </a:moveTo>
                  <a:cubicBezTo>
                    <a:pt x="20" y="1"/>
                    <a:pt x="7" y="11"/>
                    <a:pt x="4" y="28"/>
                  </a:cubicBezTo>
                  <a:cubicBezTo>
                    <a:pt x="1" y="73"/>
                    <a:pt x="4" y="122"/>
                    <a:pt x="18" y="167"/>
                  </a:cubicBezTo>
                  <a:cubicBezTo>
                    <a:pt x="29" y="212"/>
                    <a:pt x="39" y="260"/>
                    <a:pt x="49" y="305"/>
                  </a:cubicBezTo>
                  <a:lnTo>
                    <a:pt x="112" y="581"/>
                  </a:lnTo>
                  <a:cubicBezTo>
                    <a:pt x="116" y="598"/>
                    <a:pt x="129" y="606"/>
                    <a:pt x="142" y="606"/>
                  </a:cubicBezTo>
                  <a:cubicBezTo>
                    <a:pt x="161" y="606"/>
                    <a:pt x="181" y="590"/>
                    <a:pt x="177" y="564"/>
                  </a:cubicBezTo>
                  <a:lnTo>
                    <a:pt x="129" y="288"/>
                  </a:lnTo>
                  <a:cubicBezTo>
                    <a:pt x="118" y="239"/>
                    <a:pt x="112" y="194"/>
                    <a:pt x="101" y="149"/>
                  </a:cubicBezTo>
                  <a:cubicBezTo>
                    <a:pt x="94" y="101"/>
                    <a:pt x="80" y="56"/>
                    <a:pt x="60" y="15"/>
                  </a:cubicBezTo>
                  <a:cubicBezTo>
                    <a:pt x="53" y="5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632772" y="2916632"/>
              <a:ext cx="8499" cy="27931"/>
            </a:xfrm>
            <a:custGeom>
              <a:avLst/>
              <a:gdLst/>
              <a:ahLst/>
              <a:cxnLst/>
              <a:rect l="l" t="t" r="r" b="b"/>
              <a:pathLst>
                <a:path w="136" h="447" extrusionOk="0">
                  <a:moveTo>
                    <a:pt x="95" y="0"/>
                  </a:moveTo>
                  <a:cubicBezTo>
                    <a:pt x="88" y="0"/>
                    <a:pt x="82" y="2"/>
                    <a:pt x="76" y="6"/>
                  </a:cubicBezTo>
                  <a:cubicBezTo>
                    <a:pt x="56" y="37"/>
                    <a:pt x="42" y="72"/>
                    <a:pt x="45" y="106"/>
                  </a:cubicBezTo>
                  <a:cubicBezTo>
                    <a:pt x="38" y="141"/>
                    <a:pt x="35" y="172"/>
                    <a:pt x="28" y="207"/>
                  </a:cubicBezTo>
                  <a:cubicBezTo>
                    <a:pt x="21" y="272"/>
                    <a:pt x="11" y="341"/>
                    <a:pt x="4" y="407"/>
                  </a:cubicBezTo>
                  <a:cubicBezTo>
                    <a:pt x="0" y="432"/>
                    <a:pt x="21" y="446"/>
                    <a:pt x="41" y="446"/>
                  </a:cubicBezTo>
                  <a:cubicBezTo>
                    <a:pt x="57" y="446"/>
                    <a:pt x="73" y="437"/>
                    <a:pt x="76" y="417"/>
                  </a:cubicBezTo>
                  <a:cubicBezTo>
                    <a:pt x="87" y="352"/>
                    <a:pt x="101" y="286"/>
                    <a:pt x="111" y="217"/>
                  </a:cubicBezTo>
                  <a:cubicBezTo>
                    <a:pt x="114" y="186"/>
                    <a:pt x="118" y="151"/>
                    <a:pt x="125" y="117"/>
                  </a:cubicBezTo>
                  <a:cubicBezTo>
                    <a:pt x="135" y="82"/>
                    <a:pt x="132" y="48"/>
                    <a:pt x="121" y="13"/>
                  </a:cubicBezTo>
                  <a:cubicBezTo>
                    <a:pt x="115" y="5"/>
                    <a:pt x="105" y="0"/>
                    <a:pt x="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650021" y="2916257"/>
              <a:ext cx="12811" cy="31867"/>
            </a:xfrm>
            <a:custGeom>
              <a:avLst/>
              <a:gdLst/>
              <a:ahLst/>
              <a:cxnLst/>
              <a:rect l="l" t="t" r="r" b="b"/>
              <a:pathLst>
                <a:path w="205" h="510" extrusionOk="0">
                  <a:moveTo>
                    <a:pt x="159" y="1"/>
                  </a:moveTo>
                  <a:cubicBezTo>
                    <a:pt x="150" y="1"/>
                    <a:pt x="140" y="4"/>
                    <a:pt x="132" y="12"/>
                  </a:cubicBezTo>
                  <a:cubicBezTo>
                    <a:pt x="77" y="74"/>
                    <a:pt x="39" y="150"/>
                    <a:pt x="25" y="230"/>
                  </a:cubicBezTo>
                  <a:cubicBezTo>
                    <a:pt x="4" y="309"/>
                    <a:pt x="1" y="392"/>
                    <a:pt x="8" y="472"/>
                  </a:cubicBezTo>
                  <a:cubicBezTo>
                    <a:pt x="8" y="493"/>
                    <a:pt x="25" y="510"/>
                    <a:pt x="46" y="510"/>
                  </a:cubicBezTo>
                  <a:cubicBezTo>
                    <a:pt x="63" y="510"/>
                    <a:pt x="80" y="493"/>
                    <a:pt x="80" y="472"/>
                  </a:cubicBezTo>
                  <a:cubicBezTo>
                    <a:pt x="80" y="399"/>
                    <a:pt x="91" y="327"/>
                    <a:pt x="112" y="254"/>
                  </a:cubicBezTo>
                  <a:cubicBezTo>
                    <a:pt x="118" y="220"/>
                    <a:pt x="132" y="188"/>
                    <a:pt x="146" y="154"/>
                  </a:cubicBezTo>
                  <a:cubicBezTo>
                    <a:pt x="163" y="119"/>
                    <a:pt x="184" y="85"/>
                    <a:pt x="194" y="50"/>
                  </a:cubicBezTo>
                  <a:cubicBezTo>
                    <a:pt x="204" y="23"/>
                    <a:pt x="182" y="1"/>
                    <a:pt x="15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001635" y="3014171"/>
              <a:ext cx="209983" cy="194828"/>
            </a:xfrm>
            <a:custGeom>
              <a:avLst/>
              <a:gdLst/>
              <a:ahLst/>
              <a:cxnLst/>
              <a:rect l="l" t="t" r="r" b="b"/>
              <a:pathLst>
                <a:path w="3360" h="3118" extrusionOk="0">
                  <a:moveTo>
                    <a:pt x="0" y="0"/>
                  </a:moveTo>
                  <a:lnTo>
                    <a:pt x="0" y="3118"/>
                  </a:lnTo>
                  <a:lnTo>
                    <a:pt x="3360" y="3118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132062" y="3065783"/>
              <a:ext cx="60808" cy="56237"/>
            </a:xfrm>
            <a:custGeom>
              <a:avLst/>
              <a:gdLst/>
              <a:ahLst/>
              <a:cxnLst/>
              <a:rect l="l" t="t" r="r" b="b"/>
              <a:pathLst>
                <a:path w="973" h="900" extrusionOk="0">
                  <a:moveTo>
                    <a:pt x="1" y="0"/>
                  </a:moveTo>
                  <a:lnTo>
                    <a:pt x="1" y="899"/>
                  </a:lnTo>
                  <a:lnTo>
                    <a:pt x="972" y="8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1958889" y="2894325"/>
              <a:ext cx="295539" cy="119909"/>
            </a:xfrm>
            <a:custGeom>
              <a:avLst/>
              <a:gdLst/>
              <a:ahLst/>
              <a:cxnLst/>
              <a:rect l="l" t="t" r="r" b="b"/>
              <a:pathLst>
                <a:path w="4729" h="1919" extrusionOk="0">
                  <a:moveTo>
                    <a:pt x="2364" y="0"/>
                  </a:moveTo>
                  <a:lnTo>
                    <a:pt x="0" y="1918"/>
                  </a:lnTo>
                  <a:lnTo>
                    <a:pt x="4728" y="1918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029071" y="306578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3" y="0"/>
                  </a:moveTo>
                  <a:cubicBezTo>
                    <a:pt x="277" y="0"/>
                    <a:pt x="0" y="280"/>
                    <a:pt x="0" y="623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3"/>
                  </a:lnTo>
                  <a:cubicBezTo>
                    <a:pt x="1241" y="277"/>
                    <a:pt x="965" y="0"/>
                    <a:pt x="62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268801" y="2944000"/>
              <a:ext cx="210233" cy="194828"/>
            </a:xfrm>
            <a:custGeom>
              <a:avLst/>
              <a:gdLst/>
              <a:ahLst/>
              <a:cxnLst/>
              <a:rect l="l" t="t" r="r" b="b"/>
              <a:pathLst>
                <a:path w="3364" h="3118" extrusionOk="0">
                  <a:moveTo>
                    <a:pt x="1" y="0"/>
                  </a:moveTo>
                  <a:lnTo>
                    <a:pt x="1" y="3118"/>
                  </a:lnTo>
                  <a:lnTo>
                    <a:pt x="3364" y="3118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226242" y="2860395"/>
              <a:ext cx="295539" cy="83667"/>
            </a:xfrm>
            <a:custGeom>
              <a:avLst/>
              <a:gdLst/>
              <a:ahLst/>
              <a:cxnLst/>
              <a:rect l="l" t="t" r="r" b="b"/>
              <a:pathLst>
                <a:path w="4729" h="1339" extrusionOk="0">
                  <a:moveTo>
                    <a:pt x="1646" y="1"/>
                  </a:moveTo>
                  <a:lnTo>
                    <a:pt x="1" y="1338"/>
                  </a:lnTo>
                  <a:lnTo>
                    <a:pt x="4729" y="1338"/>
                  </a:lnTo>
                  <a:lnTo>
                    <a:pt x="3122" y="35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332546" y="299561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2" y="0"/>
                  </a:moveTo>
                  <a:cubicBezTo>
                    <a:pt x="280" y="0"/>
                    <a:pt x="0" y="280"/>
                    <a:pt x="0" y="622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2"/>
                  </a:lnTo>
                  <a:cubicBezTo>
                    <a:pt x="1241" y="277"/>
                    <a:pt x="965" y="0"/>
                    <a:pt x="62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0" name="Google Shape;4740;p51"/>
          <p:cNvGrpSpPr/>
          <p:nvPr/>
        </p:nvGrpSpPr>
        <p:grpSpPr>
          <a:xfrm>
            <a:off x="6574263" y="5144985"/>
            <a:ext cx="950589" cy="548536"/>
            <a:chOff x="2465348" y="1929369"/>
            <a:chExt cx="356471" cy="205701"/>
          </a:xfrm>
        </p:grpSpPr>
        <p:sp>
          <p:nvSpPr>
            <p:cNvPr id="4741" name="Google Shape;4741;p51"/>
            <p:cNvSpPr/>
            <p:nvPr/>
          </p:nvSpPr>
          <p:spPr>
            <a:xfrm>
              <a:off x="2465598" y="1987605"/>
              <a:ext cx="141114" cy="126970"/>
            </a:xfrm>
            <a:custGeom>
              <a:avLst/>
              <a:gdLst/>
              <a:ahLst/>
              <a:cxnLst/>
              <a:rect l="l" t="t" r="r" b="b"/>
              <a:pathLst>
                <a:path w="2258" h="2032" extrusionOk="0">
                  <a:moveTo>
                    <a:pt x="983" y="1"/>
                  </a:moveTo>
                  <a:cubicBezTo>
                    <a:pt x="973" y="1"/>
                    <a:pt x="962" y="2"/>
                    <a:pt x="951" y="6"/>
                  </a:cubicBezTo>
                  <a:cubicBezTo>
                    <a:pt x="895" y="23"/>
                    <a:pt x="864" y="82"/>
                    <a:pt x="837" y="134"/>
                  </a:cubicBezTo>
                  <a:cubicBezTo>
                    <a:pt x="533" y="772"/>
                    <a:pt x="302" y="1331"/>
                    <a:pt x="2" y="1969"/>
                  </a:cubicBezTo>
                  <a:lnTo>
                    <a:pt x="2" y="1969"/>
                  </a:lnTo>
                  <a:cubicBezTo>
                    <a:pt x="1" y="1969"/>
                    <a:pt x="1" y="1969"/>
                    <a:pt x="0" y="1969"/>
                  </a:cubicBezTo>
                  <a:lnTo>
                    <a:pt x="0" y="1972"/>
                  </a:lnTo>
                  <a:cubicBezTo>
                    <a:pt x="1" y="1971"/>
                    <a:pt x="1" y="1970"/>
                    <a:pt x="2" y="1969"/>
                  </a:cubicBezTo>
                  <a:lnTo>
                    <a:pt x="2" y="1969"/>
                  </a:lnTo>
                  <a:cubicBezTo>
                    <a:pt x="432" y="2011"/>
                    <a:pt x="863" y="2032"/>
                    <a:pt x="1295" y="2032"/>
                  </a:cubicBezTo>
                  <a:cubicBezTo>
                    <a:pt x="1616" y="2032"/>
                    <a:pt x="1936" y="2020"/>
                    <a:pt x="2257" y="1996"/>
                  </a:cubicBezTo>
                  <a:cubicBezTo>
                    <a:pt x="1801" y="1454"/>
                    <a:pt x="1431" y="842"/>
                    <a:pt x="1162" y="185"/>
                  </a:cubicBezTo>
                  <a:cubicBezTo>
                    <a:pt x="1128" y="103"/>
                    <a:pt x="1067" y="1"/>
                    <a:pt x="9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465348" y="2042342"/>
              <a:ext cx="141114" cy="72358"/>
            </a:xfrm>
            <a:custGeom>
              <a:avLst/>
              <a:gdLst/>
              <a:ahLst/>
              <a:cxnLst/>
              <a:rect l="l" t="t" r="r" b="b"/>
              <a:pathLst>
                <a:path w="2258" h="1158" extrusionOk="0">
                  <a:moveTo>
                    <a:pt x="499" y="1"/>
                  </a:moveTo>
                  <a:cubicBezTo>
                    <a:pt x="340" y="360"/>
                    <a:pt x="184" y="716"/>
                    <a:pt x="1" y="1096"/>
                  </a:cubicBezTo>
                  <a:cubicBezTo>
                    <a:pt x="428" y="1138"/>
                    <a:pt x="858" y="1158"/>
                    <a:pt x="1287" y="1158"/>
                  </a:cubicBezTo>
                  <a:cubicBezTo>
                    <a:pt x="1611" y="1158"/>
                    <a:pt x="1935" y="1146"/>
                    <a:pt x="2258" y="1124"/>
                  </a:cubicBezTo>
                  <a:cubicBezTo>
                    <a:pt x="1999" y="813"/>
                    <a:pt x="1767" y="481"/>
                    <a:pt x="1567" y="132"/>
                  </a:cubicBezTo>
                  <a:cubicBezTo>
                    <a:pt x="1484" y="215"/>
                    <a:pt x="1397" y="298"/>
                    <a:pt x="1311" y="374"/>
                  </a:cubicBezTo>
                  <a:cubicBezTo>
                    <a:pt x="1293" y="392"/>
                    <a:pt x="1271" y="400"/>
                    <a:pt x="1248" y="400"/>
                  </a:cubicBezTo>
                  <a:cubicBezTo>
                    <a:pt x="1218" y="400"/>
                    <a:pt x="1188" y="385"/>
                    <a:pt x="1173" y="357"/>
                  </a:cubicBezTo>
                  <a:cubicBezTo>
                    <a:pt x="1096" y="243"/>
                    <a:pt x="1010" y="156"/>
                    <a:pt x="937" y="49"/>
                  </a:cubicBezTo>
                  <a:cubicBezTo>
                    <a:pt x="868" y="118"/>
                    <a:pt x="789" y="173"/>
                    <a:pt x="699" y="211"/>
                  </a:cubicBezTo>
                  <a:cubicBezTo>
                    <a:pt x="686" y="218"/>
                    <a:pt x="673" y="221"/>
                    <a:pt x="659" y="221"/>
                  </a:cubicBezTo>
                  <a:cubicBezTo>
                    <a:pt x="621" y="221"/>
                    <a:pt x="584" y="197"/>
                    <a:pt x="571" y="156"/>
                  </a:cubicBezTo>
                  <a:cubicBezTo>
                    <a:pt x="550" y="104"/>
                    <a:pt x="526" y="53"/>
                    <a:pt x="49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680518" y="2007975"/>
              <a:ext cx="141114" cy="127032"/>
            </a:xfrm>
            <a:custGeom>
              <a:avLst/>
              <a:gdLst/>
              <a:ahLst/>
              <a:cxnLst/>
              <a:rect l="l" t="t" r="r" b="b"/>
              <a:pathLst>
                <a:path w="2258" h="2033" extrusionOk="0">
                  <a:moveTo>
                    <a:pt x="981" y="0"/>
                  </a:moveTo>
                  <a:cubicBezTo>
                    <a:pt x="971" y="0"/>
                    <a:pt x="961" y="2"/>
                    <a:pt x="951" y="5"/>
                  </a:cubicBezTo>
                  <a:cubicBezTo>
                    <a:pt x="895" y="22"/>
                    <a:pt x="864" y="81"/>
                    <a:pt x="837" y="136"/>
                  </a:cubicBezTo>
                  <a:cubicBezTo>
                    <a:pt x="536" y="772"/>
                    <a:pt x="301" y="1335"/>
                    <a:pt x="0" y="1971"/>
                  </a:cubicBezTo>
                  <a:cubicBezTo>
                    <a:pt x="428" y="2012"/>
                    <a:pt x="856" y="2033"/>
                    <a:pt x="1285" y="2033"/>
                  </a:cubicBezTo>
                  <a:cubicBezTo>
                    <a:pt x="1609" y="2033"/>
                    <a:pt x="1933" y="2021"/>
                    <a:pt x="2257" y="1999"/>
                  </a:cubicBezTo>
                  <a:cubicBezTo>
                    <a:pt x="1801" y="1453"/>
                    <a:pt x="1431" y="844"/>
                    <a:pt x="1162" y="188"/>
                  </a:cubicBezTo>
                  <a:cubicBezTo>
                    <a:pt x="1127" y="101"/>
                    <a:pt x="1066" y="0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2680706" y="2062899"/>
              <a:ext cx="141114" cy="72170"/>
            </a:xfrm>
            <a:custGeom>
              <a:avLst/>
              <a:gdLst/>
              <a:ahLst/>
              <a:cxnLst/>
              <a:rect l="l" t="t" r="r" b="b"/>
              <a:pathLst>
                <a:path w="2258" h="1155" extrusionOk="0">
                  <a:moveTo>
                    <a:pt x="498" y="0"/>
                  </a:moveTo>
                  <a:cubicBezTo>
                    <a:pt x="336" y="359"/>
                    <a:pt x="180" y="712"/>
                    <a:pt x="1" y="1092"/>
                  </a:cubicBezTo>
                  <a:cubicBezTo>
                    <a:pt x="431" y="1134"/>
                    <a:pt x="863" y="1155"/>
                    <a:pt x="1295" y="1155"/>
                  </a:cubicBezTo>
                  <a:cubicBezTo>
                    <a:pt x="1616" y="1155"/>
                    <a:pt x="1937" y="1143"/>
                    <a:pt x="2258" y="1120"/>
                  </a:cubicBezTo>
                  <a:cubicBezTo>
                    <a:pt x="1998" y="812"/>
                    <a:pt x="1767" y="480"/>
                    <a:pt x="1566" y="131"/>
                  </a:cubicBezTo>
                  <a:cubicBezTo>
                    <a:pt x="1480" y="211"/>
                    <a:pt x="1397" y="294"/>
                    <a:pt x="1311" y="373"/>
                  </a:cubicBezTo>
                  <a:cubicBezTo>
                    <a:pt x="1292" y="389"/>
                    <a:pt x="1269" y="397"/>
                    <a:pt x="1247" y="397"/>
                  </a:cubicBezTo>
                  <a:cubicBezTo>
                    <a:pt x="1216" y="397"/>
                    <a:pt x="1187" y="382"/>
                    <a:pt x="1169" y="353"/>
                  </a:cubicBezTo>
                  <a:cubicBezTo>
                    <a:pt x="1093" y="242"/>
                    <a:pt x="1006" y="152"/>
                    <a:pt x="934" y="45"/>
                  </a:cubicBezTo>
                  <a:cubicBezTo>
                    <a:pt x="868" y="114"/>
                    <a:pt x="785" y="169"/>
                    <a:pt x="699" y="207"/>
                  </a:cubicBezTo>
                  <a:cubicBezTo>
                    <a:pt x="684" y="215"/>
                    <a:pt x="669" y="219"/>
                    <a:pt x="654" y="219"/>
                  </a:cubicBezTo>
                  <a:cubicBezTo>
                    <a:pt x="615" y="219"/>
                    <a:pt x="580" y="195"/>
                    <a:pt x="567" y="156"/>
                  </a:cubicBezTo>
                  <a:cubicBezTo>
                    <a:pt x="547" y="100"/>
                    <a:pt x="526" y="48"/>
                    <a:pt x="4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2572715" y="1929369"/>
              <a:ext cx="141301" cy="198890"/>
            </a:xfrm>
            <a:custGeom>
              <a:avLst/>
              <a:gdLst/>
              <a:ahLst/>
              <a:cxnLst/>
              <a:rect l="l" t="t" r="r" b="b"/>
              <a:pathLst>
                <a:path w="2261" h="3183" extrusionOk="0">
                  <a:moveTo>
                    <a:pt x="985" y="1"/>
                  </a:moveTo>
                  <a:cubicBezTo>
                    <a:pt x="975" y="1"/>
                    <a:pt x="965" y="3"/>
                    <a:pt x="954" y="8"/>
                  </a:cubicBezTo>
                  <a:cubicBezTo>
                    <a:pt x="899" y="32"/>
                    <a:pt x="868" y="122"/>
                    <a:pt x="840" y="205"/>
                  </a:cubicBezTo>
                  <a:cubicBezTo>
                    <a:pt x="536" y="1207"/>
                    <a:pt x="305" y="2085"/>
                    <a:pt x="1" y="3084"/>
                  </a:cubicBezTo>
                  <a:lnTo>
                    <a:pt x="1" y="3087"/>
                  </a:lnTo>
                  <a:cubicBezTo>
                    <a:pt x="429" y="3151"/>
                    <a:pt x="860" y="3182"/>
                    <a:pt x="1291" y="3182"/>
                  </a:cubicBezTo>
                  <a:cubicBezTo>
                    <a:pt x="1614" y="3182"/>
                    <a:pt x="1938" y="3164"/>
                    <a:pt x="2261" y="3129"/>
                  </a:cubicBezTo>
                  <a:cubicBezTo>
                    <a:pt x="1784" y="2230"/>
                    <a:pt x="1418" y="1276"/>
                    <a:pt x="1165" y="291"/>
                  </a:cubicBezTo>
                  <a:cubicBezTo>
                    <a:pt x="1131" y="159"/>
                    <a:pt x="1067" y="1"/>
                    <a:pt x="98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2572965" y="2014911"/>
              <a:ext cx="141051" cy="113285"/>
            </a:xfrm>
            <a:custGeom>
              <a:avLst/>
              <a:gdLst/>
              <a:ahLst/>
              <a:cxnLst/>
              <a:rect l="l" t="t" r="r" b="b"/>
              <a:pathLst>
                <a:path w="2257" h="1813" extrusionOk="0">
                  <a:moveTo>
                    <a:pt x="498" y="1"/>
                  </a:moveTo>
                  <a:cubicBezTo>
                    <a:pt x="335" y="564"/>
                    <a:pt x="180" y="1121"/>
                    <a:pt x="0" y="1715"/>
                  </a:cubicBezTo>
                  <a:cubicBezTo>
                    <a:pt x="429" y="1781"/>
                    <a:pt x="863" y="1813"/>
                    <a:pt x="1296" y="1813"/>
                  </a:cubicBezTo>
                  <a:cubicBezTo>
                    <a:pt x="1617" y="1813"/>
                    <a:pt x="1938" y="1795"/>
                    <a:pt x="2257" y="1760"/>
                  </a:cubicBezTo>
                  <a:cubicBezTo>
                    <a:pt x="1991" y="1259"/>
                    <a:pt x="1759" y="740"/>
                    <a:pt x="1566" y="208"/>
                  </a:cubicBezTo>
                  <a:cubicBezTo>
                    <a:pt x="1479" y="336"/>
                    <a:pt x="1396" y="464"/>
                    <a:pt x="1310" y="588"/>
                  </a:cubicBezTo>
                  <a:cubicBezTo>
                    <a:pt x="1291" y="614"/>
                    <a:pt x="1269" y="627"/>
                    <a:pt x="1247" y="627"/>
                  </a:cubicBezTo>
                  <a:cubicBezTo>
                    <a:pt x="1218" y="627"/>
                    <a:pt x="1188" y="603"/>
                    <a:pt x="1168" y="557"/>
                  </a:cubicBezTo>
                  <a:cubicBezTo>
                    <a:pt x="1092" y="381"/>
                    <a:pt x="1006" y="243"/>
                    <a:pt x="933" y="77"/>
                  </a:cubicBezTo>
                  <a:cubicBezTo>
                    <a:pt x="874" y="177"/>
                    <a:pt x="792" y="263"/>
                    <a:pt x="698" y="329"/>
                  </a:cubicBezTo>
                  <a:cubicBezTo>
                    <a:pt x="683" y="341"/>
                    <a:pt x="667" y="346"/>
                    <a:pt x="652" y="346"/>
                  </a:cubicBezTo>
                  <a:cubicBezTo>
                    <a:pt x="614" y="346"/>
                    <a:pt x="582" y="310"/>
                    <a:pt x="567" y="246"/>
                  </a:cubicBezTo>
                  <a:cubicBezTo>
                    <a:pt x="550" y="156"/>
                    <a:pt x="525" y="80"/>
                    <a:pt x="4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7" name="Google Shape;4747;p51"/>
          <p:cNvGrpSpPr/>
          <p:nvPr/>
        </p:nvGrpSpPr>
        <p:grpSpPr>
          <a:xfrm>
            <a:off x="4476599" y="8165259"/>
            <a:ext cx="623949" cy="1525301"/>
            <a:chOff x="1678724" y="3061972"/>
            <a:chExt cx="233981" cy="571988"/>
          </a:xfrm>
        </p:grpSpPr>
        <p:sp>
          <p:nvSpPr>
            <p:cNvPr id="4748" name="Google Shape;4748;p51"/>
            <p:cNvSpPr/>
            <p:nvPr/>
          </p:nvSpPr>
          <p:spPr>
            <a:xfrm>
              <a:off x="1703534" y="3536045"/>
              <a:ext cx="95992" cy="97914"/>
            </a:xfrm>
            <a:custGeom>
              <a:avLst/>
              <a:gdLst/>
              <a:ahLst/>
              <a:cxnLst/>
              <a:rect l="l" t="t" r="r" b="b"/>
              <a:pathLst>
                <a:path w="1536" h="1567" extrusionOk="0">
                  <a:moveTo>
                    <a:pt x="806" y="0"/>
                  </a:moveTo>
                  <a:cubicBezTo>
                    <a:pt x="792" y="0"/>
                    <a:pt x="778" y="2"/>
                    <a:pt x="765" y="5"/>
                  </a:cubicBezTo>
                  <a:cubicBezTo>
                    <a:pt x="651" y="37"/>
                    <a:pt x="626" y="185"/>
                    <a:pt x="626" y="306"/>
                  </a:cubicBezTo>
                  <a:lnTo>
                    <a:pt x="626" y="659"/>
                  </a:lnTo>
                  <a:cubicBezTo>
                    <a:pt x="512" y="548"/>
                    <a:pt x="360" y="475"/>
                    <a:pt x="201" y="462"/>
                  </a:cubicBezTo>
                  <a:cubicBezTo>
                    <a:pt x="191" y="461"/>
                    <a:pt x="179" y="460"/>
                    <a:pt x="168" y="460"/>
                  </a:cubicBezTo>
                  <a:cubicBezTo>
                    <a:pt x="104" y="460"/>
                    <a:pt x="35" y="479"/>
                    <a:pt x="11" y="538"/>
                  </a:cubicBezTo>
                  <a:cubicBezTo>
                    <a:pt x="4" y="565"/>
                    <a:pt x="1" y="600"/>
                    <a:pt x="11" y="631"/>
                  </a:cubicBezTo>
                  <a:cubicBezTo>
                    <a:pt x="53" y="825"/>
                    <a:pt x="212" y="977"/>
                    <a:pt x="409" y="1008"/>
                  </a:cubicBezTo>
                  <a:cubicBezTo>
                    <a:pt x="333" y="1063"/>
                    <a:pt x="267" y="1136"/>
                    <a:pt x="219" y="1215"/>
                  </a:cubicBezTo>
                  <a:cubicBezTo>
                    <a:pt x="174" y="1298"/>
                    <a:pt x="167" y="1409"/>
                    <a:pt x="229" y="1481"/>
                  </a:cubicBezTo>
                  <a:cubicBezTo>
                    <a:pt x="268" y="1527"/>
                    <a:pt x="325" y="1547"/>
                    <a:pt x="384" y="1547"/>
                  </a:cubicBezTo>
                  <a:cubicBezTo>
                    <a:pt x="451" y="1547"/>
                    <a:pt x="520" y="1522"/>
                    <a:pt x="571" y="1478"/>
                  </a:cubicBezTo>
                  <a:cubicBezTo>
                    <a:pt x="665" y="1395"/>
                    <a:pt x="709" y="1267"/>
                    <a:pt x="751" y="1146"/>
                  </a:cubicBezTo>
                  <a:cubicBezTo>
                    <a:pt x="810" y="1263"/>
                    <a:pt x="875" y="1378"/>
                    <a:pt x="955" y="1485"/>
                  </a:cubicBezTo>
                  <a:cubicBezTo>
                    <a:pt x="984" y="1525"/>
                    <a:pt x="1034" y="1566"/>
                    <a:pt x="1079" y="1566"/>
                  </a:cubicBezTo>
                  <a:cubicBezTo>
                    <a:pt x="1092" y="1566"/>
                    <a:pt x="1105" y="1563"/>
                    <a:pt x="1117" y="1554"/>
                  </a:cubicBezTo>
                  <a:cubicBezTo>
                    <a:pt x="1148" y="1526"/>
                    <a:pt x="1162" y="1481"/>
                    <a:pt x="1152" y="1443"/>
                  </a:cubicBezTo>
                  <a:cubicBezTo>
                    <a:pt x="1142" y="1302"/>
                    <a:pt x="1090" y="1168"/>
                    <a:pt x="1005" y="1058"/>
                  </a:cubicBezTo>
                  <a:lnTo>
                    <a:pt x="1005" y="1058"/>
                  </a:lnTo>
                  <a:cubicBezTo>
                    <a:pt x="1042" y="1089"/>
                    <a:pt x="1089" y="1107"/>
                    <a:pt x="1137" y="1107"/>
                  </a:cubicBezTo>
                  <a:cubicBezTo>
                    <a:pt x="1146" y="1107"/>
                    <a:pt x="1156" y="1106"/>
                    <a:pt x="1166" y="1104"/>
                  </a:cubicBezTo>
                  <a:cubicBezTo>
                    <a:pt x="1238" y="1091"/>
                    <a:pt x="1304" y="1063"/>
                    <a:pt x="1359" y="1025"/>
                  </a:cubicBezTo>
                  <a:cubicBezTo>
                    <a:pt x="1418" y="990"/>
                    <a:pt x="1477" y="949"/>
                    <a:pt x="1497" y="883"/>
                  </a:cubicBezTo>
                  <a:cubicBezTo>
                    <a:pt x="1535" y="776"/>
                    <a:pt x="1425" y="662"/>
                    <a:pt x="1311" y="648"/>
                  </a:cubicBezTo>
                  <a:cubicBezTo>
                    <a:pt x="1296" y="646"/>
                    <a:pt x="1282" y="645"/>
                    <a:pt x="1267" y="645"/>
                  </a:cubicBezTo>
                  <a:cubicBezTo>
                    <a:pt x="1169" y="645"/>
                    <a:pt x="1073" y="693"/>
                    <a:pt x="982" y="738"/>
                  </a:cubicBezTo>
                  <a:cubicBezTo>
                    <a:pt x="1031" y="586"/>
                    <a:pt x="1045" y="424"/>
                    <a:pt x="1020" y="265"/>
                  </a:cubicBezTo>
                  <a:cubicBezTo>
                    <a:pt x="1014" y="196"/>
                    <a:pt x="989" y="130"/>
                    <a:pt x="948" y="75"/>
                  </a:cubicBezTo>
                  <a:cubicBezTo>
                    <a:pt x="915" y="27"/>
                    <a:pt x="861" y="0"/>
                    <a:pt x="8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1743718" y="3584971"/>
              <a:ext cx="13499" cy="11497"/>
            </a:xfrm>
            <a:custGeom>
              <a:avLst/>
              <a:gdLst/>
              <a:ahLst/>
              <a:cxnLst/>
              <a:rect l="l" t="t" r="r" b="b"/>
              <a:pathLst>
                <a:path w="216" h="184" extrusionOk="0">
                  <a:moveTo>
                    <a:pt x="122" y="0"/>
                  </a:moveTo>
                  <a:cubicBezTo>
                    <a:pt x="42" y="0"/>
                    <a:pt x="1" y="97"/>
                    <a:pt x="56" y="156"/>
                  </a:cubicBezTo>
                  <a:cubicBezTo>
                    <a:pt x="75" y="175"/>
                    <a:pt x="98" y="183"/>
                    <a:pt x="121" y="183"/>
                  </a:cubicBezTo>
                  <a:cubicBezTo>
                    <a:pt x="169" y="183"/>
                    <a:pt x="215" y="146"/>
                    <a:pt x="215" y="90"/>
                  </a:cubicBezTo>
                  <a:cubicBezTo>
                    <a:pt x="215" y="42"/>
                    <a:pt x="174" y="0"/>
                    <a:pt x="12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1746968" y="3064659"/>
              <a:ext cx="65495" cy="151339"/>
            </a:xfrm>
            <a:custGeom>
              <a:avLst/>
              <a:gdLst/>
              <a:ahLst/>
              <a:cxnLst/>
              <a:rect l="l" t="t" r="r" b="b"/>
              <a:pathLst>
                <a:path w="1048" h="2422" extrusionOk="0">
                  <a:moveTo>
                    <a:pt x="480" y="0"/>
                  </a:moveTo>
                  <a:cubicBezTo>
                    <a:pt x="444" y="0"/>
                    <a:pt x="408" y="7"/>
                    <a:pt x="374" y="22"/>
                  </a:cubicBezTo>
                  <a:cubicBezTo>
                    <a:pt x="222" y="84"/>
                    <a:pt x="208" y="267"/>
                    <a:pt x="156" y="347"/>
                  </a:cubicBezTo>
                  <a:cubicBezTo>
                    <a:pt x="56" y="516"/>
                    <a:pt x="11" y="706"/>
                    <a:pt x="21" y="903"/>
                  </a:cubicBezTo>
                  <a:cubicBezTo>
                    <a:pt x="35" y="1183"/>
                    <a:pt x="170" y="1384"/>
                    <a:pt x="149" y="1543"/>
                  </a:cubicBezTo>
                  <a:cubicBezTo>
                    <a:pt x="132" y="1702"/>
                    <a:pt x="1" y="1971"/>
                    <a:pt x="66" y="2137"/>
                  </a:cubicBezTo>
                  <a:cubicBezTo>
                    <a:pt x="117" y="2269"/>
                    <a:pt x="285" y="2422"/>
                    <a:pt x="559" y="2422"/>
                  </a:cubicBezTo>
                  <a:cubicBezTo>
                    <a:pt x="600" y="2422"/>
                    <a:pt x="645" y="2418"/>
                    <a:pt x="692" y="2410"/>
                  </a:cubicBezTo>
                  <a:cubicBezTo>
                    <a:pt x="1048" y="2351"/>
                    <a:pt x="650" y="1508"/>
                    <a:pt x="650" y="1508"/>
                  </a:cubicBezTo>
                  <a:cubicBezTo>
                    <a:pt x="650" y="1508"/>
                    <a:pt x="692" y="423"/>
                    <a:pt x="695" y="416"/>
                  </a:cubicBezTo>
                  <a:cubicBezTo>
                    <a:pt x="702" y="409"/>
                    <a:pt x="702" y="108"/>
                    <a:pt x="702" y="108"/>
                  </a:cubicBezTo>
                  <a:cubicBezTo>
                    <a:pt x="647" y="38"/>
                    <a:pt x="564" y="0"/>
                    <a:pt x="4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1785403" y="3063909"/>
              <a:ext cx="60745" cy="163148"/>
            </a:xfrm>
            <a:custGeom>
              <a:avLst/>
              <a:gdLst/>
              <a:ahLst/>
              <a:cxnLst/>
              <a:rect l="l" t="t" r="r" b="b"/>
              <a:pathLst>
                <a:path w="972" h="2611" extrusionOk="0">
                  <a:moveTo>
                    <a:pt x="209" y="1"/>
                  </a:moveTo>
                  <a:cubicBezTo>
                    <a:pt x="83" y="1"/>
                    <a:pt x="1" y="110"/>
                    <a:pt x="1" y="110"/>
                  </a:cubicBezTo>
                  <a:cubicBezTo>
                    <a:pt x="1" y="110"/>
                    <a:pt x="42" y="1707"/>
                    <a:pt x="267" y="2408"/>
                  </a:cubicBezTo>
                  <a:cubicBezTo>
                    <a:pt x="438" y="2556"/>
                    <a:pt x="551" y="2610"/>
                    <a:pt x="626" y="2610"/>
                  </a:cubicBezTo>
                  <a:cubicBezTo>
                    <a:pt x="821" y="2610"/>
                    <a:pt x="746" y="2236"/>
                    <a:pt x="723" y="2191"/>
                  </a:cubicBezTo>
                  <a:cubicBezTo>
                    <a:pt x="692" y="2125"/>
                    <a:pt x="951" y="2052"/>
                    <a:pt x="962" y="1821"/>
                  </a:cubicBezTo>
                  <a:cubicBezTo>
                    <a:pt x="972" y="1489"/>
                    <a:pt x="858" y="1226"/>
                    <a:pt x="806" y="1168"/>
                  </a:cubicBezTo>
                  <a:cubicBezTo>
                    <a:pt x="751" y="1105"/>
                    <a:pt x="823" y="801"/>
                    <a:pt x="775" y="625"/>
                  </a:cubicBezTo>
                  <a:cubicBezTo>
                    <a:pt x="744" y="490"/>
                    <a:pt x="664" y="369"/>
                    <a:pt x="547" y="293"/>
                  </a:cubicBezTo>
                  <a:cubicBezTo>
                    <a:pt x="454" y="227"/>
                    <a:pt x="467" y="103"/>
                    <a:pt x="308" y="24"/>
                  </a:cubicBezTo>
                  <a:cubicBezTo>
                    <a:pt x="273" y="7"/>
                    <a:pt x="240" y="1"/>
                    <a:pt x="20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1761654" y="3126019"/>
              <a:ext cx="62932" cy="90541"/>
            </a:xfrm>
            <a:custGeom>
              <a:avLst/>
              <a:gdLst/>
              <a:ahLst/>
              <a:cxnLst/>
              <a:rect l="l" t="t" r="r" b="b"/>
              <a:pathLst>
                <a:path w="1007" h="1449" extrusionOk="0">
                  <a:moveTo>
                    <a:pt x="754" y="1"/>
                  </a:moveTo>
                  <a:cubicBezTo>
                    <a:pt x="754" y="1"/>
                    <a:pt x="146" y="623"/>
                    <a:pt x="73" y="892"/>
                  </a:cubicBezTo>
                  <a:cubicBezTo>
                    <a:pt x="1" y="1162"/>
                    <a:pt x="122" y="1407"/>
                    <a:pt x="239" y="1435"/>
                  </a:cubicBezTo>
                  <a:cubicBezTo>
                    <a:pt x="282" y="1445"/>
                    <a:pt x="354" y="1449"/>
                    <a:pt x="433" y="1449"/>
                  </a:cubicBezTo>
                  <a:cubicBezTo>
                    <a:pt x="563" y="1449"/>
                    <a:pt x="712" y="1439"/>
                    <a:pt x="778" y="1435"/>
                  </a:cubicBezTo>
                  <a:cubicBezTo>
                    <a:pt x="861" y="1428"/>
                    <a:pt x="903" y="1335"/>
                    <a:pt x="854" y="1269"/>
                  </a:cubicBezTo>
                  <a:cubicBezTo>
                    <a:pt x="820" y="1224"/>
                    <a:pt x="809" y="1145"/>
                    <a:pt x="906" y="1027"/>
                  </a:cubicBezTo>
                  <a:cubicBezTo>
                    <a:pt x="1006" y="910"/>
                    <a:pt x="961" y="789"/>
                    <a:pt x="896" y="668"/>
                  </a:cubicBezTo>
                  <a:cubicBezTo>
                    <a:pt x="830" y="547"/>
                    <a:pt x="837" y="377"/>
                    <a:pt x="837" y="267"/>
                  </a:cubicBezTo>
                  <a:cubicBezTo>
                    <a:pt x="834" y="156"/>
                    <a:pt x="754" y="1"/>
                    <a:pt x="75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1707471" y="3242241"/>
              <a:ext cx="6499" cy="6936"/>
            </a:xfrm>
            <a:custGeom>
              <a:avLst/>
              <a:gdLst/>
              <a:ahLst/>
              <a:cxnLst/>
              <a:rect l="l" t="t" r="r" b="b"/>
              <a:pathLst>
                <a:path w="104" h="111" extrusionOk="0">
                  <a:moveTo>
                    <a:pt x="104" y="0"/>
                  </a:moveTo>
                  <a:lnTo>
                    <a:pt x="4" y="83"/>
                  </a:lnTo>
                  <a:cubicBezTo>
                    <a:pt x="0" y="93"/>
                    <a:pt x="4" y="107"/>
                    <a:pt x="17" y="111"/>
                  </a:cubicBezTo>
                  <a:cubicBezTo>
                    <a:pt x="21" y="107"/>
                    <a:pt x="56" y="69"/>
                    <a:pt x="65" y="69"/>
                  </a:cubicBezTo>
                  <a:cubicBezTo>
                    <a:pt x="65" y="69"/>
                    <a:pt x="66" y="69"/>
                    <a:pt x="66" y="69"/>
                  </a:cubicBezTo>
                  <a:cubicBezTo>
                    <a:pt x="73" y="69"/>
                    <a:pt x="73" y="100"/>
                    <a:pt x="73" y="10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1703347" y="3240054"/>
              <a:ext cx="14311" cy="13434"/>
            </a:xfrm>
            <a:custGeom>
              <a:avLst/>
              <a:gdLst/>
              <a:ahLst/>
              <a:cxnLst/>
              <a:rect l="l" t="t" r="r" b="b"/>
              <a:pathLst>
                <a:path w="229" h="215" extrusionOk="0">
                  <a:moveTo>
                    <a:pt x="215" y="1"/>
                  </a:moveTo>
                  <a:cubicBezTo>
                    <a:pt x="211" y="1"/>
                    <a:pt x="208" y="1"/>
                    <a:pt x="208" y="4"/>
                  </a:cubicBezTo>
                  <a:lnTo>
                    <a:pt x="170" y="35"/>
                  </a:lnTo>
                  <a:cubicBezTo>
                    <a:pt x="153" y="66"/>
                    <a:pt x="139" y="101"/>
                    <a:pt x="132" y="135"/>
                  </a:cubicBezTo>
                  <a:cubicBezTo>
                    <a:pt x="118" y="149"/>
                    <a:pt x="101" y="160"/>
                    <a:pt x="80" y="166"/>
                  </a:cubicBezTo>
                  <a:cubicBezTo>
                    <a:pt x="76" y="165"/>
                    <a:pt x="71" y="164"/>
                    <a:pt x="67" y="164"/>
                  </a:cubicBezTo>
                  <a:cubicBezTo>
                    <a:pt x="51" y="164"/>
                    <a:pt x="36" y="174"/>
                    <a:pt x="28" y="191"/>
                  </a:cubicBezTo>
                  <a:cubicBezTo>
                    <a:pt x="11" y="194"/>
                    <a:pt x="0" y="215"/>
                    <a:pt x="0" y="215"/>
                  </a:cubicBezTo>
                  <a:lnTo>
                    <a:pt x="77" y="211"/>
                  </a:lnTo>
                  <a:cubicBezTo>
                    <a:pt x="108" y="198"/>
                    <a:pt x="135" y="184"/>
                    <a:pt x="163" y="166"/>
                  </a:cubicBezTo>
                  <a:cubicBezTo>
                    <a:pt x="170" y="160"/>
                    <a:pt x="218" y="45"/>
                    <a:pt x="225" y="28"/>
                  </a:cubicBezTo>
                  <a:cubicBezTo>
                    <a:pt x="225" y="25"/>
                    <a:pt x="225" y="25"/>
                    <a:pt x="225" y="21"/>
                  </a:cubicBezTo>
                  <a:lnTo>
                    <a:pt x="229" y="14"/>
                  </a:lnTo>
                  <a:cubicBezTo>
                    <a:pt x="229" y="7"/>
                    <a:pt x="222" y="1"/>
                    <a:pt x="2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1714783" y="3207187"/>
              <a:ext cx="48121" cy="35929"/>
            </a:xfrm>
            <a:custGeom>
              <a:avLst/>
              <a:gdLst/>
              <a:ahLst/>
              <a:cxnLst/>
              <a:rect l="l" t="t" r="r" b="b"/>
              <a:pathLst>
                <a:path w="770" h="575" extrusionOk="0">
                  <a:moveTo>
                    <a:pt x="740" y="1"/>
                  </a:moveTo>
                  <a:cubicBezTo>
                    <a:pt x="739" y="1"/>
                    <a:pt x="738" y="1"/>
                    <a:pt x="737" y="1"/>
                  </a:cubicBezTo>
                  <a:cubicBezTo>
                    <a:pt x="643" y="19"/>
                    <a:pt x="367" y="174"/>
                    <a:pt x="1" y="551"/>
                  </a:cubicBezTo>
                  <a:lnTo>
                    <a:pt x="28" y="575"/>
                  </a:lnTo>
                  <a:lnTo>
                    <a:pt x="32" y="575"/>
                  </a:lnTo>
                  <a:cubicBezTo>
                    <a:pt x="77" y="551"/>
                    <a:pt x="163" y="502"/>
                    <a:pt x="249" y="457"/>
                  </a:cubicBezTo>
                  <a:cubicBezTo>
                    <a:pt x="453" y="343"/>
                    <a:pt x="678" y="209"/>
                    <a:pt x="726" y="115"/>
                  </a:cubicBezTo>
                  <a:cubicBezTo>
                    <a:pt x="740" y="92"/>
                    <a:pt x="769" y="1"/>
                    <a:pt x="74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1898581" y="3085404"/>
              <a:ext cx="11124" cy="14746"/>
            </a:xfrm>
            <a:custGeom>
              <a:avLst/>
              <a:gdLst/>
              <a:ahLst/>
              <a:cxnLst/>
              <a:rect l="l" t="t" r="r" b="b"/>
              <a:pathLst>
                <a:path w="178" h="236" extrusionOk="0">
                  <a:moveTo>
                    <a:pt x="156" y="1"/>
                  </a:moveTo>
                  <a:cubicBezTo>
                    <a:pt x="149" y="1"/>
                    <a:pt x="122" y="46"/>
                    <a:pt x="115" y="46"/>
                  </a:cubicBezTo>
                  <a:cubicBezTo>
                    <a:pt x="108" y="46"/>
                    <a:pt x="101" y="15"/>
                    <a:pt x="101" y="15"/>
                  </a:cubicBezTo>
                  <a:lnTo>
                    <a:pt x="1" y="236"/>
                  </a:lnTo>
                  <a:cubicBezTo>
                    <a:pt x="1" y="236"/>
                    <a:pt x="156" y="42"/>
                    <a:pt x="174" y="22"/>
                  </a:cubicBezTo>
                  <a:cubicBezTo>
                    <a:pt x="177" y="11"/>
                    <a:pt x="170" y="1"/>
                    <a:pt x="1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1900518" y="3080280"/>
              <a:ext cx="12187" cy="14559"/>
            </a:xfrm>
            <a:custGeom>
              <a:avLst/>
              <a:gdLst/>
              <a:ahLst/>
              <a:cxnLst/>
              <a:rect l="l" t="t" r="r" b="b"/>
              <a:pathLst>
                <a:path w="195" h="233" extrusionOk="0">
                  <a:moveTo>
                    <a:pt x="195" y="0"/>
                  </a:moveTo>
                  <a:lnTo>
                    <a:pt x="122" y="17"/>
                  </a:lnTo>
                  <a:cubicBezTo>
                    <a:pt x="94" y="31"/>
                    <a:pt x="67" y="52"/>
                    <a:pt x="42" y="69"/>
                  </a:cubicBezTo>
                  <a:cubicBezTo>
                    <a:pt x="36" y="79"/>
                    <a:pt x="4" y="194"/>
                    <a:pt x="1" y="211"/>
                  </a:cubicBezTo>
                  <a:cubicBezTo>
                    <a:pt x="1" y="214"/>
                    <a:pt x="1" y="214"/>
                    <a:pt x="1" y="218"/>
                  </a:cubicBezTo>
                  <a:lnTo>
                    <a:pt x="1" y="221"/>
                  </a:lnTo>
                  <a:cubicBezTo>
                    <a:pt x="1" y="227"/>
                    <a:pt x="6" y="232"/>
                    <a:pt x="11" y="232"/>
                  </a:cubicBezTo>
                  <a:cubicBezTo>
                    <a:pt x="12" y="232"/>
                    <a:pt x="14" y="232"/>
                    <a:pt x="15" y="232"/>
                  </a:cubicBezTo>
                  <a:cubicBezTo>
                    <a:pt x="18" y="232"/>
                    <a:pt x="22" y="232"/>
                    <a:pt x="25" y="228"/>
                  </a:cubicBezTo>
                  <a:lnTo>
                    <a:pt x="56" y="194"/>
                  </a:lnTo>
                  <a:cubicBezTo>
                    <a:pt x="70" y="162"/>
                    <a:pt x="77" y="128"/>
                    <a:pt x="77" y="93"/>
                  </a:cubicBezTo>
                  <a:cubicBezTo>
                    <a:pt x="91" y="79"/>
                    <a:pt x="105" y="66"/>
                    <a:pt x="125" y="59"/>
                  </a:cubicBezTo>
                  <a:cubicBezTo>
                    <a:pt x="146" y="59"/>
                    <a:pt x="167" y="48"/>
                    <a:pt x="170" y="28"/>
                  </a:cubicBezTo>
                  <a:cubicBezTo>
                    <a:pt x="184" y="24"/>
                    <a:pt x="191" y="14"/>
                    <a:pt x="1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1862584" y="3091902"/>
              <a:ext cx="41247" cy="37991"/>
            </a:xfrm>
            <a:custGeom>
              <a:avLst/>
              <a:gdLst/>
              <a:ahLst/>
              <a:cxnLst/>
              <a:rect l="l" t="t" r="r" b="b"/>
              <a:pathLst>
                <a:path w="660" h="608" extrusionOk="0">
                  <a:moveTo>
                    <a:pt x="629" y="1"/>
                  </a:moveTo>
                  <a:lnTo>
                    <a:pt x="625" y="4"/>
                  </a:lnTo>
                  <a:cubicBezTo>
                    <a:pt x="587" y="32"/>
                    <a:pt x="508" y="94"/>
                    <a:pt x="432" y="149"/>
                  </a:cubicBezTo>
                  <a:cubicBezTo>
                    <a:pt x="245" y="284"/>
                    <a:pt x="45" y="443"/>
                    <a:pt x="10" y="536"/>
                  </a:cubicBezTo>
                  <a:cubicBezTo>
                    <a:pt x="1" y="561"/>
                    <a:pt x="3" y="608"/>
                    <a:pt x="28" y="608"/>
                  </a:cubicBezTo>
                  <a:cubicBezTo>
                    <a:pt x="31" y="608"/>
                    <a:pt x="34" y="607"/>
                    <a:pt x="38" y="605"/>
                  </a:cubicBezTo>
                  <a:cubicBezTo>
                    <a:pt x="128" y="578"/>
                    <a:pt x="356" y="429"/>
                    <a:pt x="660" y="18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1767904" y="3429259"/>
              <a:ext cx="28623" cy="17746"/>
            </a:xfrm>
            <a:custGeom>
              <a:avLst/>
              <a:gdLst/>
              <a:ahLst/>
              <a:cxnLst/>
              <a:rect l="l" t="t" r="r" b="b"/>
              <a:pathLst>
                <a:path w="458" h="284" extrusionOk="0">
                  <a:moveTo>
                    <a:pt x="367" y="0"/>
                  </a:moveTo>
                  <a:cubicBezTo>
                    <a:pt x="367" y="0"/>
                    <a:pt x="291" y="80"/>
                    <a:pt x="253" y="114"/>
                  </a:cubicBezTo>
                  <a:cubicBezTo>
                    <a:pt x="222" y="142"/>
                    <a:pt x="188" y="163"/>
                    <a:pt x="146" y="180"/>
                  </a:cubicBezTo>
                  <a:cubicBezTo>
                    <a:pt x="105" y="190"/>
                    <a:pt x="63" y="211"/>
                    <a:pt x="25" y="235"/>
                  </a:cubicBezTo>
                  <a:cubicBezTo>
                    <a:pt x="1" y="256"/>
                    <a:pt x="25" y="277"/>
                    <a:pt x="49" y="280"/>
                  </a:cubicBezTo>
                  <a:cubicBezTo>
                    <a:pt x="77" y="283"/>
                    <a:pt x="104" y="284"/>
                    <a:pt x="131" y="284"/>
                  </a:cubicBezTo>
                  <a:cubicBezTo>
                    <a:pt x="175" y="284"/>
                    <a:pt x="219" y="281"/>
                    <a:pt x="264" y="277"/>
                  </a:cubicBezTo>
                  <a:cubicBezTo>
                    <a:pt x="305" y="270"/>
                    <a:pt x="333" y="232"/>
                    <a:pt x="353" y="232"/>
                  </a:cubicBezTo>
                  <a:cubicBezTo>
                    <a:pt x="381" y="232"/>
                    <a:pt x="409" y="228"/>
                    <a:pt x="436" y="221"/>
                  </a:cubicBezTo>
                  <a:cubicBezTo>
                    <a:pt x="457" y="208"/>
                    <a:pt x="433" y="111"/>
                    <a:pt x="433" y="111"/>
                  </a:cubicBezTo>
                  <a:cubicBezTo>
                    <a:pt x="429" y="93"/>
                    <a:pt x="429" y="73"/>
                    <a:pt x="426" y="59"/>
                  </a:cubicBezTo>
                  <a:cubicBezTo>
                    <a:pt x="419" y="24"/>
                    <a:pt x="419" y="21"/>
                    <a:pt x="419" y="2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1768154" y="3429009"/>
              <a:ext cx="28373" cy="16871"/>
            </a:xfrm>
            <a:custGeom>
              <a:avLst/>
              <a:gdLst/>
              <a:ahLst/>
              <a:cxnLst/>
              <a:rect l="l" t="t" r="r" b="b"/>
              <a:pathLst>
                <a:path w="454" h="270" extrusionOk="0">
                  <a:moveTo>
                    <a:pt x="363" y="1"/>
                  </a:moveTo>
                  <a:cubicBezTo>
                    <a:pt x="363" y="1"/>
                    <a:pt x="287" y="80"/>
                    <a:pt x="253" y="111"/>
                  </a:cubicBezTo>
                  <a:cubicBezTo>
                    <a:pt x="218" y="136"/>
                    <a:pt x="184" y="156"/>
                    <a:pt x="142" y="170"/>
                  </a:cubicBezTo>
                  <a:cubicBezTo>
                    <a:pt x="101" y="180"/>
                    <a:pt x="59" y="198"/>
                    <a:pt x="21" y="222"/>
                  </a:cubicBezTo>
                  <a:cubicBezTo>
                    <a:pt x="0" y="243"/>
                    <a:pt x="21" y="263"/>
                    <a:pt x="45" y="267"/>
                  </a:cubicBezTo>
                  <a:cubicBezTo>
                    <a:pt x="75" y="268"/>
                    <a:pt x="105" y="269"/>
                    <a:pt x="134" y="269"/>
                  </a:cubicBezTo>
                  <a:cubicBezTo>
                    <a:pt x="176" y="269"/>
                    <a:pt x="217" y="267"/>
                    <a:pt x="260" y="263"/>
                  </a:cubicBezTo>
                  <a:cubicBezTo>
                    <a:pt x="301" y="256"/>
                    <a:pt x="329" y="218"/>
                    <a:pt x="349" y="218"/>
                  </a:cubicBezTo>
                  <a:cubicBezTo>
                    <a:pt x="357" y="219"/>
                    <a:pt x="364" y="220"/>
                    <a:pt x="372" y="220"/>
                  </a:cubicBezTo>
                  <a:cubicBezTo>
                    <a:pt x="392" y="220"/>
                    <a:pt x="412" y="217"/>
                    <a:pt x="432" y="212"/>
                  </a:cubicBezTo>
                  <a:cubicBezTo>
                    <a:pt x="453" y="198"/>
                    <a:pt x="429" y="104"/>
                    <a:pt x="429" y="104"/>
                  </a:cubicBezTo>
                  <a:cubicBezTo>
                    <a:pt x="425" y="91"/>
                    <a:pt x="422" y="70"/>
                    <a:pt x="422" y="56"/>
                  </a:cubicBezTo>
                  <a:cubicBezTo>
                    <a:pt x="415" y="28"/>
                    <a:pt x="415" y="25"/>
                    <a:pt x="415" y="25"/>
                  </a:cubicBezTo>
                  <a:lnTo>
                    <a:pt x="3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1773341" y="3430946"/>
              <a:ext cx="21186" cy="10248"/>
            </a:xfrm>
            <a:custGeom>
              <a:avLst/>
              <a:gdLst/>
              <a:ahLst/>
              <a:cxnLst/>
              <a:rect l="l" t="t" r="r" b="b"/>
              <a:pathLst>
                <a:path w="339" h="164" extrusionOk="0">
                  <a:moveTo>
                    <a:pt x="249" y="1"/>
                  </a:moveTo>
                  <a:cubicBezTo>
                    <a:pt x="249" y="1"/>
                    <a:pt x="166" y="77"/>
                    <a:pt x="159" y="84"/>
                  </a:cubicBezTo>
                  <a:cubicBezTo>
                    <a:pt x="111" y="118"/>
                    <a:pt x="56" y="143"/>
                    <a:pt x="0" y="163"/>
                  </a:cubicBezTo>
                  <a:lnTo>
                    <a:pt x="52" y="163"/>
                  </a:lnTo>
                  <a:cubicBezTo>
                    <a:pt x="121" y="160"/>
                    <a:pt x="187" y="139"/>
                    <a:pt x="249" y="108"/>
                  </a:cubicBezTo>
                  <a:cubicBezTo>
                    <a:pt x="270" y="101"/>
                    <a:pt x="339" y="4"/>
                    <a:pt x="339" y="4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1867271" y="3417386"/>
              <a:ext cx="15624" cy="19183"/>
            </a:xfrm>
            <a:custGeom>
              <a:avLst/>
              <a:gdLst/>
              <a:ahLst/>
              <a:cxnLst/>
              <a:rect l="l" t="t" r="r" b="b"/>
              <a:pathLst>
                <a:path w="250" h="307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7"/>
                  </a:cubicBezTo>
                  <a:cubicBezTo>
                    <a:pt x="28" y="135"/>
                    <a:pt x="35" y="183"/>
                    <a:pt x="35" y="194"/>
                  </a:cubicBezTo>
                  <a:cubicBezTo>
                    <a:pt x="39" y="228"/>
                    <a:pt x="46" y="263"/>
                    <a:pt x="59" y="297"/>
                  </a:cubicBezTo>
                  <a:cubicBezTo>
                    <a:pt x="63" y="304"/>
                    <a:pt x="76" y="306"/>
                    <a:pt x="92" y="306"/>
                  </a:cubicBezTo>
                  <a:cubicBezTo>
                    <a:pt x="121" y="306"/>
                    <a:pt x="159" y="298"/>
                    <a:pt x="177" y="287"/>
                  </a:cubicBezTo>
                  <a:cubicBezTo>
                    <a:pt x="208" y="273"/>
                    <a:pt x="250" y="225"/>
                    <a:pt x="250" y="201"/>
                  </a:cubicBezTo>
                  <a:cubicBezTo>
                    <a:pt x="250" y="180"/>
                    <a:pt x="201" y="142"/>
                    <a:pt x="163" y="111"/>
                  </a:cubicBezTo>
                  <a:cubicBezTo>
                    <a:pt x="146" y="93"/>
                    <a:pt x="132" y="80"/>
                    <a:pt x="118" y="66"/>
                  </a:cubicBezTo>
                  <a:cubicBezTo>
                    <a:pt x="101" y="45"/>
                    <a:pt x="84" y="24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1867271" y="3417386"/>
              <a:ext cx="15436" cy="18058"/>
            </a:xfrm>
            <a:custGeom>
              <a:avLst/>
              <a:gdLst/>
              <a:ahLst/>
              <a:cxnLst/>
              <a:rect l="l" t="t" r="r" b="b"/>
              <a:pathLst>
                <a:path w="247" h="289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3"/>
                  </a:cubicBezTo>
                  <a:cubicBezTo>
                    <a:pt x="25" y="128"/>
                    <a:pt x="32" y="173"/>
                    <a:pt x="32" y="183"/>
                  </a:cubicBezTo>
                  <a:cubicBezTo>
                    <a:pt x="35" y="218"/>
                    <a:pt x="42" y="249"/>
                    <a:pt x="56" y="280"/>
                  </a:cubicBezTo>
                  <a:cubicBezTo>
                    <a:pt x="60" y="286"/>
                    <a:pt x="72" y="289"/>
                    <a:pt x="88" y="289"/>
                  </a:cubicBezTo>
                  <a:cubicBezTo>
                    <a:pt x="115" y="289"/>
                    <a:pt x="154" y="281"/>
                    <a:pt x="174" y="270"/>
                  </a:cubicBezTo>
                  <a:cubicBezTo>
                    <a:pt x="201" y="256"/>
                    <a:pt x="246" y="211"/>
                    <a:pt x="246" y="190"/>
                  </a:cubicBezTo>
                  <a:cubicBezTo>
                    <a:pt x="246" y="169"/>
                    <a:pt x="198" y="135"/>
                    <a:pt x="160" y="104"/>
                  </a:cubicBezTo>
                  <a:cubicBezTo>
                    <a:pt x="146" y="86"/>
                    <a:pt x="129" y="73"/>
                    <a:pt x="118" y="62"/>
                  </a:cubicBezTo>
                  <a:cubicBezTo>
                    <a:pt x="97" y="42"/>
                    <a:pt x="80" y="21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1868333" y="3417761"/>
              <a:ext cx="9999" cy="11685"/>
            </a:xfrm>
            <a:custGeom>
              <a:avLst/>
              <a:gdLst/>
              <a:ahLst/>
              <a:cxnLst/>
              <a:rect l="l" t="t" r="r" b="b"/>
              <a:pathLst>
                <a:path w="160" h="187" extrusionOk="0">
                  <a:moveTo>
                    <a:pt x="32" y="1"/>
                  </a:moveTo>
                  <a:lnTo>
                    <a:pt x="1" y="8"/>
                  </a:lnTo>
                  <a:lnTo>
                    <a:pt x="36" y="177"/>
                  </a:lnTo>
                  <a:cubicBezTo>
                    <a:pt x="49" y="184"/>
                    <a:pt x="64" y="187"/>
                    <a:pt x="78" y="187"/>
                  </a:cubicBezTo>
                  <a:cubicBezTo>
                    <a:pt x="110" y="187"/>
                    <a:pt x="141" y="170"/>
                    <a:pt x="160" y="139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1771841" y="3142890"/>
              <a:ext cx="46496" cy="41115"/>
            </a:xfrm>
            <a:custGeom>
              <a:avLst/>
              <a:gdLst/>
              <a:ahLst/>
              <a:cxnLst/>
              <a:rect l="l" t="t" r="r" b="b"/>
              <a:pathLst>
                <a:path w="744" h="658" extrusionOk="0">
                  <a:moveTo>
                    <a:pt x="283" y="0"/>
                  </a:moveTo>
                  <a:cubicBezTo>
                    <a:pt x="273" y="0"/>
                    <a:pt x="266" y="0"/>
                    <a:pt x="256" y="4"/>
                  </a:cubicBezTo>
                  <a:lnTo>
                    <a:pt x="35" y="101"/>
                  </a:lnTo>
                  <a:cubicBezTo>
                    <a:pt x="14" y="107"/>
                    <a:pt x="0" y="132"/>
                    <a:pt x="4" y="156"/>
                  </a:cubicBezTo>
                  <a:lnTo>
                    <a:pt x="66" y="612"/>
                  </a:lnTo>
                  <a:cubicBezTo>
                    <a:pt x="69" y="638"/>
                    <a:pt x="90" y="657"/>
                    <a:pt x="115" y="657"/>
                  </a:cubicBezTo>
                  <a:cubicBezTo>
                    <a:pt x="117" y="657"/>
                    <a:pt x="119" y="657"/>
                    <a:pt x="121" y="657"/>
                  </a:cubicBezTo>
                  <a:lnTo>
                    <a:pt x="581" y="647"/>
                  </a:lnTo>
                  <a:cubicBezTo>
                    <a:pt x="605" y="643"/>
                    <a:pt x="626" y="626"/>
                    <a:pt x="633" y="602"/>
                  </a:cubicBezTo>
                  <a:lnTo>
                    <a:pt x="736" y="97"/>
                  </a:lnTo>
                  <a:cubicBezTo>
                    <a:pt x="743" y="66"/>
                    <a:pt x="719" y="35"/>
                    <a:pt x="688" y="31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1781528" y="3231369"/>
              <a:ext cx="47059" cy="35242"/>
            </a:xfrm>
            <a:custGeom>
              <a:avLst/>
              <a:gdLst/>
              <a:ahLst/>
              <a:cxnLst/>
              <a:rect l="l" t="t" r="r" b="b"/>
              <a:pathLst>
                <a:path w="753" h="564" extrusionOk="0">
                  <a:moveTo>
                    <a:pt x="469" y="1"/>
                  </a:moveTo>
                  <a:cubicBezTo>
                    <a:pt x="355" y="1"/>
                    <a:pt x="240" y="13"/>
                    <a:pt x="125" y="39"/>
                  </a:cubicBezTo>
                  <a:cubicBezTo>
                    <a:pt x="49" y="57"/>
                    <a:pt x="1" y="133"/>
                    <a:pt x="18" y="212"/>
                  </a:cubicBezTo>
                  <a:cubicBezTo>
                    <a:pt x="44" y="356"/>
                    <a:pt x="116" y="564"/>
                    <a:pt x="310" y="564"/>
                  </a:cubicBezTo>
                  <a:cubicBezTo>
                    <a:pt x="322" y="564"/>
                    <a:pt x="334" y="563"/>
                    <a:pt x="346" y="561"/>
                  </a:cubicBezTo>
                  <a:cubicBezTo>
                    <a:pt x="346" y="561"/>
                    <a:pt x="358" y="563"/>
                    <a:pt x="378" y="563"/>
                  </a:cubicBezTo>
                  <a:cubicBezTo>
                    <a:pt x="474" y="563"/>
                    <a:pt x="753" y="529"/>
                    <a:pt x="713" y="136"/>
                  </a:cubicBezTo>
                  <a:cubicBezTo>
                    <a:pt x="706" y="67"/>
                    <a:pt x="650" y="12"/>
                    <a:pt x="581" y="5"/>
                  </a:cubicBezTo>
                  <a:cubicBezTo>
                    <a:pt x="544" y="2"/>
                    <a:pt x="507" y="1"/>
                    <a:pt x="4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1796464" y="3228682"/>
              <a:ext cx="56495" cy="120784"/>
            </a:xfrm>
            <a:custGeom>
              <a:avLst/>
              <a:gdLst/>
              <a:ahLst/>
              <a:cxnLst/>
              <a:rect l="l" t="t" r="r" b="b"/>
              <a:pathLst>
                <a:path w="904" h="1933" extrusionOk="0">
                  <a:moveTo>
                    <a:pt x="284" y="1"/>
                  </a:moveTo>
                  <a:cubicBezTo>
                    <a:pt x="227" y="1"/>
                    <a:pt x="177" y="18"/>
                    <a:pt x="138" y="34"/>
                  </a:cubicBezTo>
                  <a:cubicBezTo>
                    <a:pt x="62" y="69"/>
                    <a:pt x="0" y="162"/>
                    <a:pt x="90" y="421"/>
                  </a:cubicBezTo>
                  <a:cubicBezTo>
                    <a:pt x="242" y="843"/>
                    <a:pt x="716" y="1786"/>
                    <a:pt x="722" y="1810"/>
                  </a:cubicBezTo>
                  <a:cubicBezTo>
                    <a:pt x="762" y="1898"/>
                    <a:pt x="801" y="1932"/>
                    <a:pt x="832" y="1932"/>
                  </a:cubicBezTo>
                  <a:cubicBezTo>
                    <a:pt x="875" y="1932"/>
                    <a:pt x="903" y="1867"/>
                    <a:pt x="895" y="1783"/>
                  </a:cubicBezTo>
                  <a:cubicBezTo>
                    <a:pt x="861" y="1416"/>
                    <a:pt x="760" y="611"/>
                    <a:pt x="636" y="321"/>
                  </a:cubicBezTo>
                  <a:cubicBezTo>
                    <a:pt x="526" y="65"/>
                    <a:pt x="394" y="1"/>
                    <a:pt x="28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1833524" y="3322722"/>
              <a:ext cx="44621" cy="102663"/>
            </a:xfrm>
            <a:custGeom>
              <a:avLst/>
              <a:gdLst/>
              <a:ahLst/>
              <a:cxnLst/>
              <a:rect l="l" t="t" r="r" b="b"/>
              <a:pathLst>
                <a:path w="714" h="1643" extrusionOk="0">
                  <a:moveTo>
                    <a:pt x="25" y="1"/>
                  </a:moveTo>
                  <a:cubicBezTo>
                    <a:pt x="7" y="1"/>
                    <a:pt x="1" y="16"/>
                    <a:pt x="22" y="84"/>
                  </a:cubicBezTo>
                  <a:lnTo>
                    <a:pt x="147" y="575"/>
                  </a:lnTo>
                  <a:lnTo>
                    <a:pt x="427" y="1643"/>
                  </a:lnTo>
                  <a:lnTo>
                    <a:pt x="714" y="1515"/>
                  </a:lnTo>
                  <a:cubicBezTo>
                    <a:pt x="714" y="1515"/>
                    <a:pt x="644" y="523"/>
                    <a:pt x="226" y="57"/>
                  </a:cubicBezTo>
                  <a:cubicBezTo>
                    <a:pt x="226" y="57"/>
                    <a:pt x="179" y="4"/>
                    <a:pt x="131" y="4"/>
                  </a:cubicBezTo>
                  <a:cubicBezTo>
                    <a:pt x="123" y="4"/>
                    <a:pt x="116" y="5"/>
                    <a:pt x="109" y="8"/>
                  </a:cubicBezTo>
                  <a:cubicBezTo>
                    <a:pt x="102" y="11"/>
                    <a:pt x="95" y="12"/>
                    <a:pt x="88" y="12"/>
                  </a:cubicBezTo>
                  <a:cubicBezTo>
                    <a:pt x="65" y="12"/>
                    <a:pt x="41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1773966" y="3228994"/>
              <a:ext cx="31622" cy="126657"/>
            </a:xfrm>
            <a:custGeom>
              <a:avLst/>
              <a:gdLst/>
              <a:ahLst/>
              <a:cxnLst/>
              <a:rect l="l" t="t" r="r" b="b"/>
              <a:pathLst>
                <a:path w="506" h="2027" extrusionOk="0">
                  <a:moveTo>
                    <a:pt x="322" y="1"/>
                  </a:moveTo>
                  <a:cubicBezTo>
                    <a:pt x="201" y="1"/>
                    <a:pt x="58" y="137"/>
                    <a:pt x="28" y="540"/>
                  </a:cubicBezTo>
                  <a:cubicBezTo>
                    <a:pt x="1" y="858"/>
                    <a:pt x="91" y="1546"/>
                    <a:pt x="173" y="1902"/>
                  </a:cubicBezTo>
                  <a:cubicBezTo>
                    <a:pt x="191" y="1977"/>
                    <a:pt x="231" y="2027"/>
                    <a:pt x="268" y="2027"/>
                  </a:cubicBezTo>
                  <a:cubicBezTo>
                    <a:pt x="302" y="2027"/>
                    <a:pt x="334" y="1982"/>
                    <a:pt x="343" y="1871"/>
                  </a:cubicBezTo>
                  <a:cubicBezTo>
                    <a:pt x="346" y="1847"/>
                    <a:pt x="491" y="800"/>
                    <a:pt x="502" y="350"/>
                  </a:cubicBezTo>
                  <a:cubicBezTo>
                    <a:pt x="505" y="77"/>
                    <a:pt x="419" y="8"/>
                    <a:pt x="336" y="1"/>
                  </a:cubicBezTo>
                  <a:cubicBezTo>
                    <a:pt x="331" y="1"/>
                    <a:pt x="327" y="1"/>
                    <a:pt x="32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1775716" y="3225058"/>
              <a:ext cx="101992" cy="206513"/>
            </a:xfrm>
            <a:custGeom>
              <a:avLst/>
              <a:gdLst/>
              <a:ahLst/>
              <a:cxnLst/>
              <a:rect l="l" t="t" r="r" b="b"/>
              <a:pathLst>
                <a:path w="1632" h="3305" extrusionOk="0">
                  <a:moveTo>
                    <a:pt x="413" y="0"/>
                  </a:moveTo>
                  <a:cubicBezTo>
                    <a:pt x="291" y="0"/>
                    <a:pt x="161" y="54"/>
                    <a:pt x="49" y="220"/>
                  </a:cubicBezTo>
                  <a:cubicBezTo>
                    <a:pt x="49" y="220"/>
                    <a:pt x="0" y="2497"/>
                    <a:pt x="90" y="2836"/>
                  </a:cubicBezTo>
                  <a:lnTo>
                    <a:pt x="135" y="3292"/>
                  </a:lnTo>
                  <a:cubicBezTo>
                    <a:pt x="135" y="3292"/>
                    <a:pt x="290" y="3305"/>
                    <a:pt x="502" y="3305"/>
                  </a:cubicBezTo>
                  <a:cubicBezTo>
                    <a:pt x="897" y="3305"/>
                    <a:pt x="1488" y="3261"/>
                    <a:pt x="1632" y="3009"/>
                  </a:cubicBezTo>
                  <a:cubicBezTo>
                    <a:pt x="1632" y="3009"/>
                    <a:pt x="1549" y="2148"/>
                    <a:pt x="1245" y="1575"/>
                  </a:cubicBezTo>
                  <a:cubicBezTo>
                    <a:pt x="1245" y="1575"/>
                    <a:pt x="1258" y="555"/>
                    <a:pt x="837" y="192"/>
                  </a:cubicBezTo>
                  <a:cubicBezTo>
                    <a:pt x="841" y="192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1778278" y="3143765"/>
              <a:ext cx="23623" cy="21432"/>
            </a:xfrm>
            <a:custGeom>
              <a:avLst/>
              <a:gdLst/>
              <a:ahLst/>
              <a:cxnLst/>
              <a:rect l="l" t="t" r="r" b="b"/>
              <a:pathLst>
                <a:path w="378" h="343" extrusionOk="0">
                  <a:moveTo>
                    <a:pt x="198" y="0"/>
                  </a:moveTo>
                  <a:lnTo>
                    <a:pt x="80" y="42"/>
                  </a:lnTo>
                  <a:cubicBezTo>
                    <a:pt x="53" y="52"/>
                    <a:pt x="1" y="322"/>
                    <a:pt x="156" y="342"/>
                  </a:cubicBezTo>
                  <a:cubicBezTo>
                    <a:pt x="156" y="342"/>
                    <a:pt x="339" y="339"/>
                    <a:pt x="377" y="17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1759530" y="3067970"/>
              <a:ext cx="59620" cy="88979"/>
            </a:xfrm>
            <a:custGeom>
              <a:avLst/>
              <a:gdLst/>
              <a:ahLst/>
              <a:cxnLst/>
              <a:rect l="l" t="t" r="r" b="b"/>
              <a:pathLst>
                <a:path w="954" h="1424" extrusionOk="0">
                  <a:moveTo>
                    <a:pt x="515" y="0"/>
                  </a:moveTo>
                  <a:cubicBezTo>
                    <a:pt x="470" y="0"/>
                    <a:pt x="425" y="7"/>
                    <a:pt x="384" y="21"/>
                  </a:cubicBezTo>
                  <a:cubicBezTo>
                    <a:pt x="232" y="52"/>
                    <a:pt x="107" y="221"/>
                    <a:pt x="100" y="366"/>
                  </a:cubicBezTo>
                  <a:cubicBezTo>
                    <a:pt x="100" y="366"/>
                    <a:pt x="124" y="515"/>
                    <a:pt x="80" y="612"/>
                  </a:cubicBezTo>
                  <a:cubicBezTo>
                    <a:pt x="0" y="785"/>
                    <a:pt x="93" y="1044"/>
                    <a:pt x="370" y="1054"/>
                  </a:cubicBezTo>
                  <a:lnTo>
                    <a:pt x="377" y="1054"/>
                  </a:lnTo>
                  <a:lnTo>
                    <a:pt x="384" y="1203"/>
                  </a:lnTo>
                  <a:lnTo>
                    <a:pt x="384" y="1217"/>
                  </a:lnTo>
                  <a:lnTo>
                    <a:pt x="380" y="1300"/>
                  </a:lnTo>
                  <a:cubicBezTo>
                    <a:pt x="365" y="1378"/>
                    <a:pt x="401" y="1423"/>
                    <a:pt x="454" y="1423"/>
                  </a:cubicBezTo>
                  <a:cubicBezTo>
                    <a:pt x="494" y="1423"/>
                    <a:pt x="543" y="1398"/>
                    <a:pt x="584" y="1341"/>
                  </a:cubicBezTo>
                  <a:cubicBezTo>
                    <a:pt x="598" y="1320"/>
                    <a:pt x="605" y="1296"/>
                    <a:pt x="605" y="1268"/>
                  </a:cubicBezTo>
                  <a:lnTo>
                    <a:pt x="601" y="1033"/>
                  </a:lnTo>
                  <a:lnTo>
                    <a:pt x="601" y="1020"/>
                  </a:lnTo>
                  <a:cubicBezTo>
                    <a:pt x="712" y="978"/>
                    <a:pt x="798" y="885"/>
                    <a:pt x="830" y="771"/>
                  </a:cubicBezTo>
                  <a:lnTo>
                    <a:pt x="944" y="294"/>
                  </a:lnTo>
                  <a:cubicBezTo>
                    <a:pt x="954" y="131"/>
                    <a:pt x="695" y="10"/>
                    <a:pt x="5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1807213" y="3109148"/>
              <a:ext cx="10687" cy="11122"/>
            </a:xfrm>
            <a:custGeom>
              <a:avLst/>
              <a:gdLst/>
              <a:ahLst/>
              <a:cxnLst/>
              <a:rect l="l" t="t" r="r" b="b"/>
              <a:pathLst>
                <a:path w="171" h="178" extrusionOk="0">
                  <a:moveTo>
                    <a:pt x="110" y="1"/>
                  </a:moveTo>
                  <a:cubicBezTo>
                    <a:pt x="81" y="1"/>
                    <a:pt x="48" y="24"/>
                    <a:pt x="25" y="63"/>
                  </a:cubicBezTo>
                  <a:cubicBezTo>
                    <a:pt x="1" y="112"/>
                    <a:pt x="8" y="160"/>
                    <a:pt x="42" y="174"/>
                  </a:cubicBezTo>
                  <a:cubicBezTo>
                    <a:pt x="48" y="176"/>
                    <a:pt x="54" y="178"/>
                    <a:pt x="60" y="178"/>
                  </a:cubicBezTo>
                  <a:cubicBezTo>
                    <a:pt x="90" y="178"/>
                    <a:pt x="126" y="152"/>
                    <a:pt x="146" y="115"/>
                  </a:cubicBezTo>
                  <a:cubicBezTo>
                    <a:pt x="170" y="67"/>
                    <a:pt x="163" y="18"/>
                    <a:pt x="129" y="5"/>
                  </a:cubicBezTo>
                  <a:cubicBezTo>
                    <a:pt x="123" y="2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1763592" y="3061972"/>
              <a:ext cx="67057" cy="58299"/>
            </a:xfrm>
            <a:custGeom>
              <a:avLst/>
              <a:gdLst/>
              <a:ahLst/>
              <a:cxnLst/>
              <a:rect l="l" t="t" r="r" b="b"/>
              <a:pathLst>
                <a:path w="1073" h="933" extrusionOk="0">
                  <a:moveTo>
                    <a:pt x="433" y="0"/>
                  </a:moveTo>
                  <a:cubicBezTo>
                    <a:pt x="409" y="0"/>
                    <a:pt x="386" y="1"/>
                    <a:pt x="364" y="3"/>
                  </a:cubicBezTo>
                  <a:lnTo>
                    <a:pt x="357" y="3"/>
                  </a:lnTo>
                  <a:cubicBezTo>
                    <a:pt x="336" y="3"/>
                    <a:pt x="319" y="6"/>
                    <a:pt x="298" y="10"/>
                  </a:cubicBezTo>
                  <a:lnTo>
                    <a:pt x="295" y="10"/>
                  </a:lnTo>
                  <a:cubicBezTo>
                    <a:pt x="274" y="13"/>
                    <a:pt x="257" y="17"/>
                    <a:pt x="239" y="20"/>
                  </a:cubicBezTo>
                  <a:lnTo>
                    <a:pt x="229" y="23"/>
                  </a:lnTo>
                  <a:cubicBezTo>
                    <a:pt x="212" y="30"/>
                    <a:pt x="191" y="34"/>
                    <a:pt x="177" y="44"/>
                  </a:cubicBezTo>
                  <a:lnTo>
                    <a:pt x="167" y="48"/>
                  </a:lnTo>
                  <a:cubicBezTo>
                    <a:pt x="153" y="55"/>
                    <a:pt x="139" y="61"/>
                    <a:pt x="125" y="68"/>
                  </a:cubicBezTo>
                  <a:lnTo>
                    <a:pt x="115" y="75"/>
                  </a:lnTo>
                  <a:cubicBezTo>
                    <a:pt x="101" y="86"/>
                    <a:pt x="87" y="96"/>
                    <a:pt x="73" y="110"/>
                  </a:cubicBezTo>
                  <a:lnTo>
                    <a:pt x="66" y="117"/>
                  </a:lnTo>
                  <a:cubicBezTo>
                    <a:pt x="56" y="127"/>
                    <a:pt x="46" y="141"/>
                    <a:pt x="39" y="155"/>
                  </a:cubicBezTo>
                  <a:lnTo>
                    <a:pt x="32" y="162"/>
                  </a:lnTo>
                  <a:cubicBezTo>
                    <a:pt x="25" y="179"/>
                    <a:pt x="18" y="196"/>
                    <a:pt x="11" y="214"/>
                  </a:cubicBezTo>
                  <a:cubicBezTo>
                    <a:pt x="11" y="217"/>
                    <a:pt x="11" y="220"/>
                    <a:pt x="8" y="224"/>
                  </a:cubicBezTo>
                  <a:cubicBezTo>
                    <a:pt x="4" y="245"/>
                    <a:pt x="1" y="265"/>
                    <a:pt x="1" y="290"/>
                  </a:cubicBezTo>
                  <a:cubicBezTo>
                    <a:pt x="1" y="331"/>
                    <a:pt x="15" y="376"/>
                    <a:pt x="32" y="417"/>
                  </a:cubicBezTo>
                  <a:cubicBezTo>
                    <a:pt x="25" y="452"/>
                    <a:pt x="21" y="490"/>
                    <a:pt x="21" y="525"/>
                  </a:cubicBezTo>
                  <a:cubicBezTo>
                    <a:pt x="25" y="493"/>
                    <a:pt x="32" y="462"/>
                    <a:pt x="46" y="435"/>
                  </a:cubicBezTo>
                  <a:cubicBezTo>
                    <a:pt x="46" y="435"/>
                    <a:pt x="49" y="438"/>
                    <a:pt x="56" y="438"/>
                  </a:cubicBezTo>
                  <a:cubicBezTo>
                    <a:pt x="56" y="449"/>
                    <a:pt x="49" y="455"/>
                    <a:pt x="49" y="466"/>
                  </a:cubicBezTo>
                  <a:cubicBezTo>
                    <a:pt x="49" y="466"/>
                    <a:pt x="49" y="469"/>
                    <a:pt x="49" y="469"/>
                  </a:cubicBezTo>
                  <a:lnTo>
                    <a:pt x="180" y="469"/>
                  </a:lnTo>
                  <a:cubicBezTo>
                    <a:pt x="277" y="469"/>
                    <a:pt x="377" y="476"/>
                    <a:pt x="471" y="497"/>
                  </a:cubicBezTo>
                  <a:cubicBezTo>
                    <a:pt x="547" y="514"/>
                    <a:pt x="619" y="542"/>
                    <a:pt x="692" y="563"/>
                  </a:cubicBezTo>
                  <a:cubicBezTo>
                    <a:pt x="695" y="487"/>
                    <a:pt x="692" y="435"/>
                    <a:pt x="692" y="424"/>
                  </a:cubicBezTo>
                  <a:lnTo>
                    <a:pt x="692" y="424"/>
                  </a:lnTo>
                  <a:cubicBezTo>
                    <a:pt x="706" y="462"/>
                    <a:pt x="723" y="497"/>
                    <a:pt x="744" y="531"/>
                  </a:cubicBezTo>
                  <a:cubicBezTo>
                    <a:pt x="744" y="531"/>
                    <a:pt x="882" y="760"/>
                    <a:pt x="844" y="932"/>
                  </a:cubicBezTo>
                  <a:cubicBezTo>
                    <a:pt x="848" y="932"/>
                    <a:pt x="1072" y="397"/>
                    <a:pt x="941" y="245"/>
                  </a:cubicBezTo>
                  <a:cubicBezTo>
                    <a:pt x="927" y="224"/>
                    <a:pt x="903" y="214"/>
                    <a:pt x="879" y="214"/>
                  </a:cubicBezTo>
                  <a:cubicBezTo>
                    <a:pt x="813" y="44"/>
                    <a:pt x="623" y="13"/>
                    <a:pt x="505" y="3"/>
                  </a:cubicBezTo>
                  <a:cubicBezTo>
                    <a:pt x="481" y="1"/>
                    <a:pt x="457" y="0"/>
                    <a:pt x="43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1679349" y="3234680"/>
              <a:ext cx="66807" cy="16246"/>
            </a:xfrm>
            <a:custGeom>
              <a:avLst/>
              <a:gdLst/>
              <a:ahLst/>
              <a:cxnLst/>
              <a:rect l="l" t="t" r="r" b="b"/>
              <a:pathLst>
                <a:path w="1069" h="260" extrusionOk="0">
                  <a:moveTo>
                    <a:pt x="1" y="0"/>
                  </a:moveTo>
                  <a:lnTo>
                    <a:pt x="340" y="208"/>
                  </a:lnTo>
                  <a:cubicBezTo>
                    <a:pt x="340" y="208"/>
                    <a:pt x="427" y="260"/>
                    <a:pt x="540" y="260"/>
                  </a:cubicBezTo>
                  <a:cubicBezTo>
                    <a:pt x="596" y="260"/>
                    <a:pt x="659" y="247"/>
                    <a:pt x="720" y="208"/>
                  </a:cubicBezTo>
                  <a:lnTo>
                    <a:pt x="1069" y="0"/>
                  </a:lnTo>
                  <a:lnTo>
                    <a:pt x="848" y="49"/>
                  </a:lnTo>
                  <a:cubicBezTo>
                    <a:pt x="745" y="62"/>
                    <a:pt x="642" y="71"/>
                    <a:pt x="539" y="71"/>
                  </a:cubicBezTo>
                  <a:cubicBezTo>
                    <a:pt x="426" y="71"/>
                    <a:pt x="313" y="60"/>
                    <a:pt x="198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1679349" y="3230119"/>
              <a:ext cx="66807" cy="10872"/>
            </a:xfrm>
            <a:custGeom>
              <a:avLst/>
              <a:gdLst/>
              <a:ahLst/>
              <a:cxnLst/>
              <a:rect l="l" t="t" r="r" b="b"/>
              <a:pathLst>
                <a:path w="1069" h="174" extrusionOk="0">
                  <a:moveTo>
                    <a:pt x="537" y="1"/>
                  </a:moveTo>
                  <a:cubicBezTo>
                    <a:pt x="239" y="1"/>
                    <a:pt x="1" y="35"/>
                    <a:pt x="1" y="73"/>
                  </a:cubicBezTo>
                  <a:cubicBezTo>
                    <a:pt x="1" y="115"/>
                    <a:pt x="243" y="173"/>
                    <a:pt x="537" y="173"/>
                  </a:cubicBezTo>
                  <a:cubicBezTo>
                    <a:pt x="830" y="173"/>
                    <a:pt x="1069" y="115"/>
                    <a:pt x="1069" y="73"/>
                  </a:cubicBezTo>
                  <a:cubicBezTo>
                    <a:pt x="1069" y="32"/>
                    <a:pt x="830" y="1"/>
                    <a:pt x="5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1680473" y="3230744"/>
              <a:ext cx="64620" cy="10248"/>
            </a:xfrm>
            <a:custGeom>
              <a:avLst/>
              <a:gdLst/>
              <a:ahLst/>
              <a:cxnLst/>
              <a:rect l="l" t="t" r="r" b="b"/>
              <a:pathLst>
                <a:path w="1034" h="164" extrusionOk="0">
                  <a:moveTo>
                    <a:pt x="519" y="1"/>
                  </a:moveTo>
                  <a:cubicBezTo>
                    <a:pt x="232" y="1"/>
                    <a:pt x="0" y="32"/>
                    <a:pt x="0" y="70"/>
                  </a:cubicBezTo>
                  <a:cubicBezTo>
                    <a:pt x="0" y="112"/>
                    <a:pt x="232" y="163"/>
                    <a:pt x="519" y="163"/>
                  </a:cubicBezTo>
                  <a:cubicBezTo>
                    <a:pt x="802" y="163"/>
                    <a:pt x="1034" y="112"/>
                    <a:pt x="1034" y="70"/>
                  </a:cubicBezTo>
                  <a:cubicBezTo>
                    <a:pt x="1034" y="32"/>
                    <a:pt x="802" y="1"/>
                    <a:pt x="51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1678724" y="3229057"/>
              <a:ext cx="68120" cy="13684"/>
            </a:xfrm>
            <a:custGeom>
              <a:avLst/>
              <a:gdLst/>
              <a:ahLst/>
              <a:cxnLst/>
              <a:rect l="l" t="t" r="r" b="b"/>
              <a:pathLst>
                <a:path w="1090" h="219" extrusionOk="0">
                  <a:moveTo>
                    <a:pt x="547" y="56"/>
                  </a:moveTo>
                  <a:cubicBezTo>
                    <a:pt x="788" y="56"/>
                    <a:pt x="958" y="80"/>
                    <a:pt x="1017" y="101"/>
                  </a:cubicBezTo>
                  <a:cubicBezTo>
                    <a:pt x="958" y="125"/>
                    <a:pt x="782" y="159"/>
                    <a:pt x="547" y="159"/>
                  </a:cubicBezTo>
                  <a:cubicBezTo>
                    <a:pt x="308" y="159"/>
                    <a:pt x="132" y="125"/>
                    <a:pt x="73" y="101"/>
                  </a:cubicBezTo>
                  <a:cubicBezTo>
                    <a:pt x="132" y="83"/>
                    <a:pt x="301" y="56"/>
                    <a:pt x="547" y="56"/>
                  </a:cubicBezTo>
                  <a:close/>
                  <a:moveTo>
                    <a:pt x="547" y="0"/>
                  </a:moveTo>
                  <a:cubicBezTo>
                    <a:pt x="381" y="0"/>
                    <a:pt x="0" y="7"/>
                    <a:pt x="0" y="97"/>
                  </a:cubicBezTo>
                  <a:cubicBezTo>
                    <a:pt x="0" y="190"/>
                    <a:pt x="367" y="218"/>
                    <a:pt x="547" y="218"/>
                  </a:cubicBezTo>
                  <a:cubicBezTo>
                    <a:pt x="723" y="218"/>
                    <a:pt x="1089" y="187"/>
                    <a:pt x="1089" y="97"/>
                  </a:cubicBezTo>
                  <a:cubicBezTo>
                    <a:pt x="1089" y="7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1685411" y="3220809"/>
              <a:ext cx="62058" cy="20120"/>
            </a:xfrm>
            <a:custGeom>
              <a:avLst/>
              <a:gdLst/>
              <a:ahLst/>
              <a:cxnLst/>
              <a:rect l="l" t="t" r="r" b="b"/>
              <a:pathLst>
                <a:path w="993" h="322" extrusionOk="0">
                  <a:moveTo>
                    <a:pt x="419" y="0"/>
                  </a:moveTo>
                  <a:cubicBezTo>
                    <a:pt x="371" y="0"/>
                    <a:pt x="326" y="11"/>
                    <a:pt x="284" y="32"/>
                  </a:cubicBezTo>
                  <a:lnTo>
                    <a:pt x="90" y="153"/>
                  </a:lnTo>
                  <a:lnTo>
                    <a:pt x="87" y="153"/>
                  </a:lnTo>
                  <a:cubicBezTo>
                    <a:pt x="77" y="156"/>
                    <a:pt x="66" y="160"/>
                    <a:pt x="56" y="167"/>
                  </a:cubicBezTo>
                  <a:lnTo>
                    <a:pt x="46" y="170"/>
                  </a:lnTo>
                  <a:cubicBezTo>
                    <a:pt x="42" y="174"/>
                    <a:pt x="35" y="177"/>
                    <a:pt x="32" y="181"/>
                  </a:cubicBezTo>
                  <a:lnTo>
                    <a:pt x="25" y="188"/>
                  </a:lnTo>
                  <a:cubicBezTo>
                    <a:pt x="21" y="191"/>
                    <a:pt x="18" y="195"/>
                    <a:pt x="18" y="198"/>
                  </a:cubicBezTo>
                  <a:cubicBezTo>
                    <a:pt x="14" y="198"/>
                    <a:pt x="14" y="201"/>
                    <a:pt x="11" y="205"/>
                  </a:cubicBezTo>
                  <a:cubicBezTo>
                    <a:pt x="11" y="205"/>
                    <a:pt x="8" y="205"/>
                    <a:pt x="8" y="208"/>
                  </a:cubicBezTo>
                  <a:cubicBezTo>
                    <a:pt x="1" y="219"/>
                    <a:pt x="1" y="233"/>
                    <a:pt x="4" y="246"/>
                  </a:cubicBezTo>
                  <a:cubicBezTo>
                    <a:pt x="102" y="307"/>
                    <a:pt x="278" y="322"/>
                    <a:pt x="425" y="322"/>
                  </a:cubicBezTo>
                  <a:cubicBezTo>
                    <a:pt x="564" y="322"/>
                    <a:pt x="678" y="309"/>
                    <a:pt x="678" y="309"/>
                  </a:cubicBezTo>
                  <a:cubicBezTo>
                    <a:pt x="993" y="267"/>
                    <a:pt x="892" y="198"/>
                    <a:pt x="858" y="174"/>
                  </a:cubicBezTo>
                  <a:cubicBezTo>
                    <a:pt x="837" y="160"/>
                    <a:pt x="751" y="112"/>
                    <a:pt x="685" y="74"/>
                  </a:cubicBezTo>
                  <a:lnTo>
                    <a:pt x="681" y="74"/>
                  </a:lnTo>
                  <a:lnTo>
                    <a:pt x="675" y="70"/>
                  </a:lnTo>
                  <a:lnTo>
                    <a:pt x="619" y="39"/>
                  </a:lnTo>
                  <a:lnTo>
                    <a:pt x="612" y="32"/>
                  </a:lnTo>
                  <a:cubicBezTo>
                    <a:pt x="564" y="11"/>
                    <a:pt x="513" y="0"/>
                    <a:pt x="462" y="0"/>
                  </a:cubicBezTo>
                  <a:cubicBezTo>
                    <a:pt x="454" y="0"/>
                    <a:pt x="447" y="1"/>
                    <a:pt x="440" y="1"/>
                  </a:cubicBezTo>
                  <a:cubicBezTo>
                    <a:pt x="433" y="1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1773091" y="3144577"/>
              <a:ext cx="45184" cy="105725"/>
            </a:xfrm>
            <a:custGeom>
              <a:avLst/>
              <a:gdLst/>
              <a:ahLst/>
              <a:cxnLst/>
              <a:rect l="l" t="t" r="r" b="b"/>
              <a:pathLst>
                <a:path w="723" h="1692" extrusionOk="0">
                  <a:moveTo>
                    <a:pt x="602" y="1"/>
                  </a:moveTo>
                  <a:lnTo>
                    <a:pt x="602" y="1"/>
                  </a:lnTo>
                  <a:cubicBezTo>
                    <a:pt x="588" y="56"/>
                    <a:pt x="592" y="112"/>
                    <a:pt x="613" y="163"/>
                  </a:cubicBezTo>
                  <a:cubicBezTo>
                    <a:pt x="614" y="169"/>
                    <a:pt x="615" y="174"/>
                    <a:pt x="617" y="179"/>
                  </a:cubicBezTo>
                  <a:lnTo>
                    <a:pt x="617" y="179"/>
                  </a:lnTo>
                  <a:cubicBezTo>
                    <a:pt x="613" y="120"/>
                    <a:pt x="607" y="60"/>
                    <a:pt x="602" y="1"/>
                  </a:cubicBezTo>
                  <a:close/>
                  <a:moveTo>
                    <a:pt x="617" y="179"/>
                  </a:moveTo>
                  <a:cubicBezTo>
                    <a:pt x="631" y="393"/>
                    <a:pt x="634" y="607"/>
                    <a:pt x="585" y="813"/>
                  </a:cubicBezTo>
                  <a:cubicBezTo>
                    <a:pt x="519" y="1076"/>
                    <a:pt x="333" y="1228"/>
                    <a:pt x="77" y="1321"/>
                  </a:cubicBezTo>
                  <a:lnTo>
                    <a:pt x="77" y="1318"/>
                  </a:lnTo>
                  <a:cubicBezTo>
                    <a:pt x="42" y="1380"/>
                    <a:pt x="1" y="1688"/>
                    <a:pt x="70" y="1691"/>
                  </a:cubicBezTo>
                  <a:cubicBezTo>
                    <a:pt x="70" y="1691"/>
                    <a:pt x="71" y="1691"/>
                    <a:pt x="71" y="1691"/>
                  </a:cubicBezTo>
                  <a:cubicBezTo>
                    <a:pt x="101" y="1691"/>
                    <a:pt x="236" y="1563"/>
                    <a:pt x="263" y="1549"/>
                  </a:cubicBezTo>
                  <a:cubicBezTo>
                    <a:pt x="492" y="1432"/>
                    <a:pt x="637" y="1183"/>
                    <a:pt x="678" y="931"/>
                  </a:cubicBezTo>
                  <a:cubicBezTo>
                    <a:pt x="722" y="680"/>
                    <a:pt x="680" y="423"/>
                    <a:pt x="617" y="1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7" name="Google Shape;4787;p51"/>
          <p:cNvSpPr/>
          <p:nvPr/>
        </p:nvSpPr>
        <p:spPr>
          <a:xfrm>
            <a:off x="13417698" y="3894765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88" name="Google Shape;4788;p51"/>
          <p:cNvSpPr/>
          <p:nvPr/>
        </p:nvSpPr>
        <p:spPr>
          <a:xfrm>
            <a:off x="13417698" y="6702835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89" name="Google Shape;4789;p51"/>
          <p:cNvSpPr/>
          <p:nvPr/>
        </p:nvSpPr>
        <p:spPr>
          <a:xfrm>
            <a:off x="13417698" y="9470440"/>
            <a:ext cx="1656749" cy="152714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4791" name="Google Shape;4791;p51"/>
          <p:cNvCxnSpPr>
            <a:cxnSpLocks/>
          </p:cNvCxnSpPr>
          <p:nvPr/>
        </p:nvCxnSpPr>
        <p:spPr>
          <a:xfrm>
            <a:off x="15074447" y="4566434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4796" name="Google Shape;4796;p51"/>
          <p:cNvCxnSpPr>
            <a:cxnSpLocks/>
          </p:cNvCxnSpPr>
          <p:nvPr/>
        </p:nvCxnSpPr>
        <p:spPr>
          <a:xfrm rot="10800000" flipV="1">
            <a:off x="3515285" y="4573646"/>
            <a:ext cx="10116616" cy="1169683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7" name="Google Shape;4797;p51"/>
          <p:cNvCxnSpPr>
            <a:cxnSpLocks/>
          </p:cNvCxnSpPr>
          <p:nvPr/>
        </p:nvCxnSpPr>
        <p:spPr>
          <a:xfrm flipH="1">
            <a:off x="5971267" y="7485400"/>
            <a:ext cx="7644000" cy="1011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8" name="Google Shape;4798;p51"/>
          <p:cNvCxnSpPr>
            <a:cxnSpLocks/>
          </p:cNvCxnSpPr>
          <p:nvPr/>
        </p:nvCxnSpPr>
        <p:spPr>
          <a:xfrm rot="10800000">
            <a:off x="3246437" y="6827872"/>
            <a:ext cx="10368800" cy="33864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11" name="Google Shape;4790;p51">
            <a:extLst>
              <a:ext uri="{FF2B5EF4-FFF2-40B4-BE49-F238E27FC236}">
                <a16:creationId xmlns:a16="http://schemas.microsoft.com/office/drawing/2014/main" id="{88654469-12EA-41C6-AAA8-DF1C13D8278B}"/>
              </a:ext>
            </a:extLst>
          </p:cNvPr>
          <p:cNvSpPr txBox="1">
            <a:spLocks/>
          </p:cNvSpPr>
          <p:nvPr/>
        </p:nvSpPr>
        <p:spPr>
          <a:xfrm>
            <a:off x="13650290" y="6857989"/>
            <a:ext cx="1260475" cy="1201738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512" name="Google Shape;4790;p51">
            <a:extLst>
              <a:ext uri="{FF2B5EF4-FFF2-40B4-BE49-F238E27FC236}">
                <a16:creationId xmlns:a16="http://schemas.microsoft.com/office/drawing/2014/main" id="{63F7D24F-0FBB-4BCD-B9F2-3618420280F5}"/>
              </a:ext>
            </a:extLst>
          </p:cNvPr>
          <p:cNvSpPr txBox="1">
            <a:spLocks/>
          </p:cNvSpPr>
          <p:nvPr/>
        </p:nvSpPr>
        <p:spPr>
          <a:xfrm>
            <a:off x="13650290" y="9510905"/>
            <a:ext cx="1260475" cy="1201738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>
                <a:solidFill>
                  <a:schemeClr val="bg1"/>
                </a:solidFill>
              </a:rPr>
              <a:t>C</a:t>
            </a:r>
          </a:p>
        </p:txBody>
      </p:sp>
      <p:cxnSp>
        <p:nvCxnSpPr>
          <p:cNvPr id="514" name="Google Shape;4791;p51">
            <a:extLst>
              <a:ext uri="{FF2B5EF4-FFF2-40B4-BE49-F238E27FC236}">
                <a16:creationId xmlns:a16="http://schemas.microsoft.com/office/drawing/2014/main" id="{62D6B7C0-7310-4406-ADFE-E12A3C8619C3}"/>
              </a:ext>
            </a:extLst>
          </p:cNvPr>
          <p:cNvCxnSpPr>
            <a:cxnSpLocks/>
          </p:cNvCxnSpPr>
          <p:nvPr/>
        </p:nvCxnSpPr>
        <p:spPr>
          <a:xfrm>
            <a:off x="15074447" y="7361913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515" name="Google Shape;4296;p51">
            <a:extLst>
              <a:ext uri="{FF2B5EF4-FFF2-40B4-BE49-F238E27FC236}">
                <a16:creationId xmlns:a16="http://schemas.microsoft.com/office/drawing/2014/main" id="{F6173E6A-CEB7-4BF7-9106-BD091A006D09}"/>
              </a:ext>
            </a:extLst>
          </p:cNvPr>
          <p:cNvSpPr txBox="1">
            <a:spLocks/>
          </p:cNvSpPr>
          <p:nvPr/>
        </p:nvSpPr>
        <p:spPr>
          <a:xfrm>
            <a:off x="16809954" y="9293597"/>
            <a:ext cx="6546850" cy="1620837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800"/>
              <a:t>Lorem Ipsum is simply dummy text of the printing and</a:t>
            </a:r>
          </a:p>
        </p:txBody>
      </p:sp>
      <p:cxnSp>
        <p:nvCxnSpPr>
          <p:cNvPr id="516" name="Google Shape;4791;p51">
            <a:extLst>
              <a:ext uri="{FF2B5EF4-FFF2-40B4-BE49-F238E27FC236}">
                <a16:creationId xmlns:a16="http://schemas.microsoft.com/office/drawing/2014/main" id="{A10C73AF-C0F4-4B83-9C72-9A12714FD24D}"/>
              </a:ext>
            </a:extLst>
          </p:cNvPr>
          <p:cNvCxnSpPr>
            <a:cxnSpLocks/>
          </p:cNvCxnSpPr>
          <p:nvPr/>
        </p:nvCxnSpPr>
        <p:spPr>
          <a:xfrm>
            <a:off x="15074447" y="10130192"/>
            <a:ext cx="1627349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510" name="Google Shape;4790;p51">
            <a:extLst>
              <a:ext uri="{FF2B5EF4-FFF2-40B4-BE49-F238E27FC236}">
                <a16:creationId xmlns:a16="http://schemas.microsoft.com/office/drawing/2014/main" id="{889F8E0F-AB63-4BEE-BAF5-A3014D8B7149}"/>
              </a:ext>
            </a:extLst>
          </p:cNvPr>
          <p:cNvSpPr txBox="1">
            <a:spLocks/>
          </p:cNvSpPr>
          <p:nvPr/>
        </p:nvSpPr>
        <p:spPr>
          <a:xfrm>
            <a:off x="13837121" y="4120397"/>
            <a:ext cx="923124" cy="725993"/>
          </a:xfrm>
          <a:prstGeom prst="rect">
            <a:avLst/>
          </a:prstGeom>
          <a:solidFill>
            <a:schemeClr val="accent2"/>
          </a:solidFill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333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513" name="Google Shape;4296;p51">
            <a:extLst>
              <a:ext uri="{FF2B5EF4-FFF2-40B4-BE49-F238E27FC236}">
                <a16:creationId xmlns:a16="http://schemas.microsoft.com/office/drawing/2014/main" id="{7FE49C4D-F304-4ABC-8E63-733E80CECF42}"/>
              </a:ext>
            </a:extLst>
          </p:cNvPr>
          <p:cNvSpPr txBox="1">
            <a:spLocks/>
          </p:cNvSpPr>
          <p:nvPr/>
        </p:nvSpPr>
        <p:spPr>
          <a:xfrm>
            <a:off x="16809954" y="6525318"/>
            <a:ext cx="6546850" cy="1620837"/>
          </a:xfrm>
          <a:prstGeom prst="rect">
            <a:avLst/>
          </a:prstGeom>
        </p:spPr>
        <p:txBody>
          <a:bodyPr spcFirstLastPara="1" vert="horz" wrap="square" lIns="243800" tIns="243800" rIns="243800" bIns="243800" rtlCol="0" anchor="t" anchorCtr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4267"/>
              </a:spcAft>
              <a:buNone/>
            </a:pPr>
            <a:r>
              <a:rPr lang="en-US" sz="2800"/>
              <a:t>Lorem Ipsum is simply dummy text of the printing and</a:t>
            </a:r>
          </a:p>
        </p:txBody>
      </p:sp>
    </p:spTree>
    <p:extLst>
      <p:ext uri="{BB962C8B-B14F-4D97-AF65-F5344CB8AC3E}">
        <p14:creationId xmlns:p14="http://schemas.microsoft.com/office/powerpoint/2010/main" val="333925059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C554C8F7-85BC-4463-B2C6-7DCBCA02C1D2}"/>
              </a:ext>
            </a:extLst>
          </p:cNvPr>
          <p:cNvGrpSpPr/>
          <p:nvPr/>
        </p:nvGrpSpPr>
        <p:grpSpPr>
          <a:xfrm>
            <a:off x="3172009" y="1675195"/>
            <a:ext cx="7651501" cy="10365610"/>
            <a:chOff x="1511160" y="2970056"/>
            <a:chExt cx="6073051" cy="8227259"/>
          </a:xfrm>
        </p:grpSpPr>
        <p:sp>
          <p:nvSpPr>
            <p:cNvPr id="5" name="Google Shape;5614;p54">
              <a:extLst>
                <a:ext uri="{FF2B5EF4-FFF2-40B4-BE49-F238E27FC236}">
                  <a16:creationId xmlns:a16="http://schemas.microsoft.com/office/drawing/2014/main" id="{BA5FFBFB-D38D-4528-B8BA-C67602552C2A}"/>
                </a:ext>
              </a:extLst>
            </p:cNvPr>
            <p:cNvSpPr/>
            <p:nvPr/>
          </p:nvSpPr>
          <p:spPr>
            <a:xfrm>
              <a:off x="4308943" y="3689376"/>
              <a:ext cx="7363" cy="20789"/>
            </a:xfrm>
            <a:custGeom>
              <a:avLst/>
              <a:gdLst/>
              <a:ahLst/>
              <a:cxnLst/>
              <a:rect l="l" t="t" r="r" b="b"/>
              <a:pathLst>
                <a:path w="68" h="192" extrusionOk="0">
                  <a:moveTo>
                    <a:pt x="67" y="0"/>
                  </a:moveTo>
                  <a:cubicBezTo>
                    <a:pt x="47" y="5"/>
                    <a:pt x="31" y="16"/>
                    <a:pt x="26" y="21"/>
                  </a:cubicBezTo>
                  <a:cubicBezTo>
                    <a:pt x="16" y="78"/>
                    <a:pt x="5" y="134"/>
                    <a:pt x="0" y="191"/>
                  </a:cubicBezTo>
                  <a:cubicBezTo>
                    <a:pt x="21" y="134"/>
                    <a:pt x="42" y="62"/>
                    <a:pt x="6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5615;p54">
              <a:extLst>
                <a:ext uri="{FF2B5EF4-FFF2-40B4-BE49-F238E27FC236}">
                  <a16:creationId xmlns:a16="http://schemas.microsoft.com/office/drawing/2014/main" id="{9CE31370-0A4D-44B1-B8A6-3B52AF9CB4AE}"/>
                </a:ext>
              </a:extLst>
            </p:cNvPr>
            <p:cNvSpPr/>
            <p:nvPr/>
          </p:nvSpPr>
          <p:spPr>
            <a:xfrm>
              <a:off x="4308943" y="3689376"/>
              <a:ext cx="7363" cy="20789"/>
            </a:xfrm>
            <a:custGeom>
              <a:avLst/>
              <a:gdLst/>
              <a:ahLst/>
              <a:cxnLst/>
              <a:rect l="l" t="t" r="r" b="b"/>
              <a:pathLst>
                <a:path w="68" h="192" extrusionOk="0">
                  <a:moveTo>
                    <a:pt x="67" y="0"/>
                  </a:moveTo>
                  <a:cubicBezTo>
                    <a:pt x="47" y="5"/>
                    <a:pt x="31" y="16"/>
                    <a:pt x="26" y="21"/>
                  </a:cubicBezTo>
                  <a:cubicBezTo>
                    <a:pt x="16" y="78"/>
                    <a:pt x="5" y="134"/>
                    <a:pt x="0" y="191"/>
                  </a:cubicBezTo>
                  <a:cubicBezTo>
                    <a:pt x="21" y="134"/>
                    <a:pt x="42" y="62"/>
                    <a:pt x="6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5616;p54">
              <a:extLst>
                <a:ext uri="{FF2B5EF4-FFF2-40B4-BE49-F238E27FC236}">
                  <a16:creationId xmlns:a16="http://schemas.microsoft.com/office/drawing/2014/main" id="{349C4EFA-01FC-4AF2-81EA-AFD4869E6036}"/>
                </a:ext>
              </a:extLst>
            </p:cNvPr>
            <p:cNvSpPr/>
            <p:nvPr/>
          </p:nvSpPr>
          <p:spPr>
            <a:xfrm>
              <a:off x="1511160" y="2970056"/>
              <a:ext cx="6073051" cy="8227259"/>
            </a:xfrm>
            <a:custGeom>
              <a:avLst/>
              <a:gdLst/>
              <a:ahLst/>
              <a:cxnLst/>
              <a:rect l="l" t="t" r="r" b="b"/>
              <a:pathLst>
                <a:path w="56090" h="75986" extrusionOk="0">
                  <a:moveTo>
                    <a:pt x="43598" y="4199"/>
                  </a:moveTo>
                  <a:lnTo>
                    <a:pt x="43598" y="4199"/>
                  </a:lnTo>
                  <a:cubicBezTo>
                    <a:pt x="43583" y="4209"/>
                    <a:pt x="43567" y="4225"/>
                    <a:pt x="43562" y="4246"/>
                  </a:cubicBezTo>
                  <a:lnTo>
                    <a:pt x="43562" y="4240"/>
                  </a:lnTo>
                  <a:lnTo>
                    <a:pt x="43562" y="4240"/>
                  </a:lnTo>
                  <a:cubicBezTo>
                    <a:pt x="43547" y="4292"/>
                    <a:pt x="43552" y="4354"/>
                    <a:pt x="43583" y="4400"/>
                  </a:cubicBezTo>
                  <a:cubicBezTo>
                    <a:pt x="43598" y="4421"/>
                    <a:pt x="43609" y="4447"/>
                    <a:pt x="43614" y="4468"/>
                  </a:cubicBezTo>
                  <a:cubicBezTo>
                    <a:pt x="43634" y="4509"/>
                    <a:pt x="43640" y="4561"/>
                    <a:pt x="43634" y="4607"/>
                  </a:cubicBezTo>
                  <a:cubicBezTo>
                    <a:pt x="43634" y="4617"/>
                    <a:pt x="43634" y="4633"/>
                    <a:pt x="43629" y="4648"/>
                  </a:cubicBezTo>
                  <a:cubicBezTo>
                    <a:pt x="43614" y="4638"/>
                    <a:pt x="43603" y="4628"/>
                    <a:pt x="43588" y="4623"/>
                  </a:cubicBezTo>
                  <a:cubicBezTo>
                    <a:pt x="43578" y="4617"/>
                    <a:pt x="43572" y="4612"/>
                    <a:pt x="43552" y="4540"/>
                  </a:cubicBezTo>
                  <a:cubicBezTo>
                    <a:pt x="43547" y="4524"/>
                    <a:pt x="43542" y="4504"/>
                    <a:pt x="43536" y="4478"/>
                  </a:cubicBezTo>
                  <a:cubicBezTo>
                    <a:pt x="43512" y="4397"/>
                    <a:pt x="43435" y="4337"/>
                    <a:pt x="43350" y="4337"/>
                  </a:cubicBezTo>
                  <a:cubicBezTo>
                    <a:pt x="43343" y="4337"/>
                    <a:pt x="43337" y="4338"/>
                    <a:pt x="43330" y="4339"/>
                  </a:cubicBezTo>
                  <a:lnTo>
                    <a:pt x="43283" y="4339"/>
                  </a:lnTo>
                  <a:lnTo>
                    <a:pt x="43273" y="4323"/>
                  </a:lnTo>
                  <a:lnTo>
                    <a:pt x="43304" y="4313"/>
                  </a:lnTo>
                  <a:lnTo>
                    <a:pt x="43350" y="4302"/>
                  </a:lnTo>
                  <a:cubicBezTo>
                    <a:pt x="43418" y="4287"/>
                    <a:pt x="43480" y="4261"/>
                    <a:pt x="43542" y="4230"/>
                  </a:cubicBezTo>
                  <a:cubicBezTo>
                    <a:pt x="43557" y="4220"/>
                    <a:pt x="43578" y="4209"/>
                    <a:pt x="43598" y="4199"/>
                  </a:cubicBezTo>
                  <a:close/>
                  <a:moveTo>
                    <a:pt x="43190" y="4860"/>
                  </a:moveTo>
                  <a:cubicBezTo>
                    <a:pt x="43206" y="4896"/>
                    <a:pt x="43221" y="4927"/>
                    <a:pt x="43247" y="4958"/>
                  </a:cubicBezTo>
                  <a:cubicBezTo>
                    <a:pt x="43283" y="4999"/>
                    <a:pt x="43319" y="5041"/>
                    <a:pt x="43361" y="5077"/>
                  </a:cubicBezTo>
                  <a:cubicBezTo>
                    <a:pt x="43376" y="5087"/>
                    <a:pt x="43387" y="5103"/>
                    <a:pt x="43402" y="5113"/>
                  </a:cubicBezTo>
                  <a:lnTo>
                    <a:pt x="43412" y="5123"/>
                  </a:lnTo>
                  <a:cubicBezTo>
                    <a:pt x="43402" y="5129"/>
                    <a:pt x="43392" y="5134"/>
                    <a:pt x="43381" y="5139"/>
                  </a:cubicBezTo>
                  <a:cubicBezTo>
                    <a:pt x="43345" y="5154"/>
                    <a:pt x="43309" y="5170"/>
                    <a:pt x="43273" y="5185"/>
                  </a:cubicBezTo>
                  <a:cubicBezTo>
                    <a:pt x="43201" y="5216"/>
                    <a:pt x="43139" y="5242"/>
                    <a:pt x="43077" y="5273"/>
                  </a:cubicBezTo>
                  <a:cubicBezTo>
                    <a:pt x="43123" y="5227"/>
                    <a:pt x="43149" y="5160"/>
                    <a:pt x="43139" y="5087"/>
                  </a:cubicBezTo>
                  <a:lnTo>
                    <a:pt x="43139" y="5072"/>
                  </a:lnTo>
                  <a:cubicBezTo>
                    <a:pt x="43165" y="4994"/>
                    <a:pt x="43128" y="4958"/>
                    <a:pt x="43046" y="4907"/>
                  </a:cubicBezTo>
                  <a:cubicBezTo>
                    <a:pt x="43092" y="4881"/>
                    <a:pt x="43139" y="4865"/>
                    <a:pt x="43190" y="4860"/>
                  </a:cubicBezTo>
                  <a:close/>
                  <a:moveTo>
                    <a:pt x="25905" y="6756"/>
                  </a:moveTo>
                  <a:cubicBezTo>
                    <a:pt x="25880" y="6821"/>
                    <a:pt x="25860" y="6886"/>
                    <a:pt x="25840" y="6946"/>
                  </a:cubicBezTo>
                  <a:cubicBezTo>
                    <a:pt x="25845" y="6889"/>
                    <a:pt x="25856" y="6833"/>
                    <a:pt x="25866" y="6776"/>
                  </a:cubicBezTo>
                  <a:cubicBezTo>
                    <a:pt x="25866" y="6776"/>
                    <a:pt x="25885" y="6766"/>
                    <a:pt x="25905" y="6756"/>
                  </a:cubicBezTo>
                  <a:close/>
                  <a:moveTo>
                    <a:pt x="41383" y="5882"/>
                  </a:moveTo>
                  <a:cubicBezTo>
                    <a:pt x="41368" y="5913"/>
                    <a:pt x="41352" y="5960"/>
                    <a:pt x="41331" y="6022"/>
                  </a:cubicBezTo>
                  <a:lnTo>
                    <a:pt x="41331" y="6017"/>
                  </a:lnTo>
                  <a:lnTo>
                    <a:pt x="41321" y="6053"/>
                  </a:lnTo>
                  <a:cubicBezTo>
                    <a:pt x="41290" y="6141"/>
                    <a:pt x="41275" y="6208"/>
                    <a:pt x="41259" y="6265"/>
                  </a:cubicBezTo>
                  <a:cubicBezTo>
                    <a:pt x="41233" y="6383"/>
                    <a:pt x="41233" y="6383"/>
                    <a:pt x="41166" y="6394"/>
                  </a:cubicBezTo>
                  <a:cubicBezTo>
                    <a:pt x="41125" y="6394"/>
                    <a:pt x="41099" y="6404"/>
                    <a:pt x="41073" y="6404"/>
                  </a:cubicBezTo>
                  <a:cubicBezTo>
                    <a:pt x="41058" y="6409"/>
                    <a:pt x="41042" y="6409"/>
                    <a:pt x="41032" y="6409"/>
                  </a:cubicBezTo>
                  <a:cubicBezTo>
                    <a:pt x="40996" y="6389"/>
                    <a:pt x="40960" y="6363"/>
                    <a:pt x="40934" y="6332"/>
                  </a:cubicBezTo>
                  <a:cubicBezTo>
                    <a:pt x="40862" y="6270"/>
                    <a:pt x="40810" y="6234"/>
                    <a:pt x="40748" y="6234"/>
                  </a:cubicBezTo>
                  <a:cubicBezTo>
                    <a:pt x="40727" y="6239"/>
                    <a:pt x="40701" y="6239"/>
                    <a:pt x="40681" y="6249"/>
                  </a:cubicBezTo>
                  <a:cubicBezTo>
                    <a:pt x="40650" y="6259"/>
                    <a:pt x="40614" y="6259"/>
                    <a:pt x="40578" y="6259"/>
                  </a:cubicBezTo>
                  <a:cubicBezTo>
                    <a:pt x="40563" y="6261"/>
                    <a:pt x="40549" y="6261"/>
                    <a:pt x="40535" y="6261"/>
                  </a:cubicBezTo>
                  <a:cubicBezTo>
                    <a:pt x="40436" y="6261"/>
                    <a:pt x="40338" y="6230"/>
                    <a:pt x="40252" y="6172"/>
                  </a:cubicBezTo>
                  <a:cubicBezTo>
                    <a:pt x="40242" y="6166"/>
                    <a:pt x="40237" y="6161"/>
                    <a:pt x="40226" y="6151"/>
                  </a:cubicBezTo>
                  <a:cubicBezTo>
                    <a:pt x="40211" y="6120"/>
                    <a:pt x="40175" y="6099"/>
                    <a:pt x="40139" y="6099"/>
                  </a:cubicBezTo>
                  <a:cubicBezTo>
                    <a:pt x="40102" y="6099"/>
                    <a:pt x="40082" y="6115"/>
                    <a:pt x="40015" y="6151"/>
                  </a:cubicBezTo>
                  <a:lnTo>
                    <a:pt x="39901" y="6223"/>
                  </a:lnTo>
                  <a:cubicBezTo>
                    <a:pt x="39653" y="6358"/>
                    <a:pt x="39421" y="6518"/>
                    <a:pt x="39204" y="6698"/>
                  </a:cubicBezTo>
                  <a:cubicBezTo>
                    <a:pt x="39147" y="6750"/>
                    <a:pt x="39080" y="6791"/>
                    <a:pt x="39008" y="6827"/>
                  </a:cubicBezTo>
                  <a:cubicBezTo>
                    <a:pt x="38904" y="6869"/>
                    <a:pt x="38822" y="6951"/>
                    <a:pt x="38786" y="7060"/>
                  </a:cubicBezTo>
                  <a:cubicBezTo>
                    <a:pt x="38755" y="7117"/>
                    <a:pt x="38719" y="7168"/>
                    <a:pt x="38667" y="7204"/>
                  </a:cubicBezTo>
                  <a:cubicBezTo>
                    <a:pt x="38626" y="7235"/>
                    <a:pt x="38595" y="7282"/>
                    <a:pt x="38595" y="7334"/>
                  </a:cubicBezTo>
                  <a:cubicBezTo>
                    <a:pt x="38600" y="7390"/>
                    <a:pt x="38631" y="7437"/>
                    <a:pt x="38677" y="7463"/>
                  </a:cubicBezTo>
                  <a:lnTo>
                    <a:pt x="38765" y="7530"/>
                  </a:lnTo>
                  <a:cubicBezTo>
                    <a:pt x="38662" y="7525"/>
                    <a:pt x="38636" y="7499"/>
                    <a:pt x="38631" y="7494"/>
                  </a:cubicBezTo>
                  <a:cubicBezTo>
                    <a:pt x="38584" y="7452"/>
                    <a:pt x="38528" y="7421"/>
                    <a:pt x="38471" y="7406"/>
                  </a:cubicBezTo>
                  <a:lnTo>
                    <a:pt x="38455" y="7401"/>
                  </a:lnTo>
                  <a:cubicBezTo>
                    <a:pt x="38450" y="7401"/>
                    <a:pt x="38450" y="7395"/>
                    <a:pt x="38455" y="7395"/>
                  </a:cubicBezTo>
                  <a:cubicBezTo>
                    <a:pt x="38471" y="7323"/>
                    <a:pt x="38481" y="7256"/>
                    <a:pt x="38486" y="7184"/>
                  </a:cubicBezTo>
                  <a:cubicBezTo>
                    <a:pt x="38507" y="7158"/>
                    <a:pt x="38528" y="7132"/>
                    <a:pt x="38553" y="7111"/>
                  </a:cubicBezTo>
                  <a:cubicBezTo>
                    <a:pt x="38620" y="7049"/>
                    <a:pt x="38672" y="6972"/>
                    <a:pt x="38703" y="6889"/>
                  </a:cubicBezTo>
                  <a:cubicBezTo>
                    <a:pt x="38719" y="6838"/>
                    <a:pt x="38729" y="6786"/>
                    <a:pt x="38734" y="6735"/>
                  </a:cubicBezTo>
                  <a:cubicBezTo>
                    <a:pt x="38734" y="6647"/>
                    <a:pt x="38770" y="6569"/>
                    <a:pt x="38827" y="6507"/>
                  </a:cubicBezTo>
                  <a:cubicBezTo>
                    <a:pt x="38863" y="6476"/>
                    <a:pt x="38889" y="6445"/>
                    <a:pt x="38915" y="6414"/>
                  </a:cubicBezTo>
                  <a:cubicBezTo>
                    <a:pt x="38972" y="6347"/>
                    <a:pt x="38987" y="6337"/>
                    <a:pt x="39028" y="6337"/>
                  </a:cubicBezTo>
                  <a:cubicBezTo>
                    <a:pt x="39054" y="6337"/>
                    <a:pt x="39085" y="6342"/>
                    <a:pt x="39111" y="6347"/>
                  </a:cubicBezTo>
                  <a:cubicBezTo>
                    <a:pt x="39152" y="6358"/>
                    <a:pt x="39188" y="6368"/>
                    <a:pt x="39225" y="6383"/>
                  </a:cubicBezTo>
                  <a:cubicBezTo>
                    <a:pt x="39261" y="6399"/>
                    <a:pt x="39302" y="6409"/>
                    <a:pt x="39343" y="6414"/>
                  </a:cubicBezTo>
                  <a:cubicBezTo>
                    <a:pt x="39426" y="6414"/>
                    <a:pt x="39493" y="6363"/>
                    <a:pt x="39591" y="6259"/>
                  </a:cubicBezTo>
                  <a:lnTo>
                    <a:pt x="39653" y="6203"/>
                  </a:lnTo>
                  <a:cubicBezTo>
                    <a:pt x="39803" y="6048"/>
                    <a:pt x="39860" y="5991"/>
                    <a:pt x="40004" y="5950"/>
                  </a:cubicBezTo>
                  <a:cubicBezTo>
                    <a:pt x="40051" y="5934"/>
                    <a:pt x="40102" y="5929"/>
                    <a:pt x="40149" y="5929"/>
                  </a:cubicBezTo>
                  <a:cubicBezTo>
                    <a:pt x="40190" y="5929"/>
                    <a:pt x="40232" y="5929"/>
                    <a:pt x="40273" y="5939"/>
                  </a:cubicBezTo>
                  <a:cubicBezTo>
                    <a:pt x="40319" y="5944"/>
                    <a:pt x="40371" y="5950"/>
                    <a:pt x="40438" y="5955"/>
                  </a:cubicBezTo>
                  <a:lnTo>
                    <a:pt x="40490" y="5955"/>
                  </a:lnTo>
                  <a:cubicBezTo>
                    <a:pt x="40583" y="5965"/>
                    <a:pt x="40670" y="5970"/>
                    <a:pt x="40763" y="5970"/>
                  </a:cubicBezTo>
                  <a:cubicBezTo>
                    <a:pt x="40872" y="5970"/>
                    <a:pt x="40985" y="5960"/>
                    <a:pt x="41094" y="5934"/>
                  </a:cubicBezTo>
                  <a:cubicBezTo>
                    <a:pt x="41166" y="5919"/>
                    <a:pt x="41228" y="5908"/>
                    <a:pt x="41280" y="5898"/>
                  </a:cubicBezTo>
                  <a:cubicBezTo>
                    <a:pt x="41316" y="5893"/>
                    <a:pt x="41352" y="5888"/>
                    <a:pt x="41383" y="5882"/>
                  </a:cubicBezTo>
                  <a:close/>
                  <a:moveTo>
                    <a:pt x="47074" y="9187"/>
                  </a:moveTo>
                  <a:cubicBezTo>
                    <a:pt x="47068" y="9203"/>
                    <a:pt x="47058" y="9218"/>
                    <a:pt x="47048" y="9229"/>
                  </a:cubicBezTo>
                  <a:cubicBezTo>
                    <a:pt x="47027" y="9254"/>
                    <a:pt x="47001" y="9280"/>
                    <a:pt x="46986" y="9301"/>
                  </a:cubicBezTo>
                  <a:cubicBezTo>
                    <a:pt x="46929" y="9353"/>
                    <a:pt x="46872" y="9404"/>
                    <a:pt x="46877" y="9476"/>
                  </a:cubicBezTo>
                  <a:cubicBezTo>
                    <a:pt x="46882" y="9513"/>
                    <a:pt x="46903" y="9549"/>
                    <a:pt x="46934" y="9575"/>
                  </a:cubicBezTo>
                  <a:cubicBezTo>
                    <a:pt x="46939" y="9580"/>
                    <a:pt x="46944" y="9585"/>
                    <a:pt x="46950" y="9590"/>
                  </a:cubicBezTo>
                  <a:lnTo>
                    <a:pt x="46950" y="9595"/>
                  </a:lnTo>
                  <a:cubicBezTo>
                    <a:pt x="46893" y="9533"/>
                    <a:pt x="46831" y="9487"/>
                    <a:pt x="46753" y="9456"/>
                  </a:cubicBezTo>
                  <a:cubicBezTo>
                    <a:pt x="46831" y="9435"/>
                    <a:pt x="46893" y="9378"/>
                    <a:pt x="46919" y="9306"/>
                  </a:cubicBezTo>
                  <a:cubicBezTo>
                    <a:pt x="46955" y="9213"/>
                    <a:pt x="46955" y="9213"/>
                    <a:pt x="47058" y="9187"/>
                  </a:cubicBezTo>
                  <a:close/>
                  <a:moveTo>
                    <a:pt x="47549" y="9027"/>
                  </a:moveTo>
                  <a:cubicBezTo>
                    <a:pt x="47595" y="9027"/>
                    <a:pt x="47636" y="9053"/>
                    <a:pt x="47724" y="9172"/>
                  </a:cubicBezTo>
                  <a:cubicBezTo>
                    <a:pt x="47755" y="9218"/>
                    <a:pt x="47796" y="9260"/>
                    <a:pt x="47848" y="9280"/>
                  </a:cubicBezTo>
                  <a:cubicBezTo>
                    <a:pt x="47895" y="9306"/>
                    <a:pt x="47931" y="9347"/>
                    <a:pt x="47951" y="9399"/>
                  </a:cubicBezTo>
                  <a:cubicBezTo>
                    <a:pt x="47982" y="9451"/>
                    <a:pt x="48013" y="9497"/>
                    <a:pt x="48055" y="9544"/>
                  </a:cubicBezTo>
                  <a:cubicBezTo>
                    <a:pt x="48127" y="9642"/>
                    <a:pt x="48153" y="9678"/>
                    <a:pt x="48111" y="9771"/>
                  </a:cubicBezTo>
                  <a:cubicBezTo>
                    <a:pt x="48096" y="9807"/>
                    <a:pt x="48086" y="9848"/>
                    <a:pt x="48070" y="9890"/>
                  </a:cubicBezTo>
                  <a:lnTo>
                    <a:pt x="48034" y="9859"/>
                  </a:lnTo>
                  <a:cubicBezTo>
                    <a:pt x="47998" y="9822"/>
                    <a:pt x="47946" y="9797"/>
                    <a:pt x="47889" y="9791"/>
                  </a:cubicBezTo>
                  <a:cubicBezTo>
                    <a:pt x="47838" y="9791"/>
                    <a:pt x="47786" y="9822"/>
                    <a:pt x="47755" y="9869"/>
                  </a:cubicBezTo>
                  <a:cubicBezTo>
                    <a:pt x="47755" y="9864"/>
                    <a:pt x="47755" y="9864"/>
                    <a:pt x="47755" y="9864"/>
                  </a:cubicBezTo>
                  <a:cubicBezTo>
                    <a:pt x="47786" y="9745"/>
                    <a:pt x="47812" y="9642"/>
                    <a:pt x="47755" y="9569"/>
                  </a:cubicBezTo>
                  <a:cubicBezTo>
                    <a:pt x="47713" y="9522"/>
                    <a:pt x="47657" y="9496"/>
                    <a:pt x="47596" y="9496"/>
                  </a:cubicBezTo>
                  <a:cubicBezTo>
                    <a:pt x="47591" y="9496"/>
                    <a:pt x="47585" y="9497"/>
                    <a:pt x="47580" y="9497"/>
                  </a:cubicBezTo>
                  <a:lnTo>
                    <a:pt x="47481" y="9497"/>
                  </a:lnTo>
                  <a:cubicBezTo>
                    <a:pt x="47383" y="9497"/>
                    <a:pt x="47192" y="9497"/>
                    <a:pt x="47192" y="9704"/>
                  </a:cubicBezTo>
                  <a:lnTo>
                    <a:pt x="47192" y="9766"/>
                  </a:lnTo>
                  <a:cubicBezTo>
                    <a:pt x="47187" y="9791"/>
                    <a:pt x="47187" y="9822"/>
                    <a:pt x="47192" y="9853"/>
                  </a:cubicBezTo>
                  <a:lnTo>
                    <a:pt x="47094" y="9755"/>
                  </a:lnTo>
                  <a:cubicBezTo>
                    <a:pt x="47058" y="9724"/>
                    <a:pt x="47027" y="9693"/>
                    <a:pt x="47006" y="9662"/>
                  </a:cubicBezTo>
                  <a:lnTo>
                    <a:pt x="46970" y="9621"/>
                  </a:lnTo>
                  <a:lnTo>
                    <a:pt x="46970" y="9621"/>
                  </a:lnTo>
                  <a:cubicBezTo>
                    <a:pt x="46986" y="9637"/>
                    <a:pt x="47012" y="9647"/>
                    <a:pt x="47037" y="9647"/>
                  </a:cubicBezTo>
                  <a:cubicBezTo>
                    <a:pt x="47084" y="9647"/>
                    <a:pt x="47120" y="9621"/>
                    <a:pt x="47218" y="9544"/>
                  </a:cubicBezTo>
                  <a:cubicBezTo>
                    <a:pt x="47280" y="9497"/>
                    <a:pt x="47352" y="9466"/>
                    <a:pt x="47425" y="9445"/>
                  </a:cubicBezTo>
                  <a:cubicBezTo>
                    <a:pt x="47507" y="9425"/>
                    <a:pt x="47616" y="9389"/>
                    <a:pt x="47616" y="9275"/>
                  </a:cubicBezTo>
                  <a:cubicBezTo>
                    <a:pt x="47621" y="9218"/>
                    <a:pt x="47600" y="9167"/>
                    <a:pt x="47564" y="9125"/>
                  </a:cubicBezTo>
                  <a:cubicBezTo>
                    <a:pt x="47549" y="9110"/>
                    <a:pt x="47538" y="9084"/>
                    <a:pt x="47538" y="9063"/>
                  </a:cubicBezTo>
                  <a:cubicBezTo>
                    <a:pt x="47538" y="9048"/>
                    <a:pt x="47538" y="9038"/>
                    <a:pt x="47533" y="9027"/>
                  </a:cubicBezTo>
                  <a:close/>
                  <a:moveTo>
                    <a:pt x="47518" y="10256"/>
                  </a:moveTo>
                  <a:lnTo>
                    <a:pt x="47528" y="10267"/>
                  </a:lnTo>
                  <a:cubicBezTo>
                    <a:pt x="47543" y="10297"/>
                    <a:pt x="47543" y="10297"/>
                    <a:pt x="47528" y="10365"/>
                  </a:cubicBezTo>
                  <a:cubicBezTo>
                    <a:pt x="47523" y="10390"/>
                    <a:pt x="47523" y="10411"/>
                    <a:pt x="47518" y="10432"/>
                  </a:cubicBezTo>
                  <a:cubicBezTo>
                    <a:pt x="47497" y="10535"/>
                    <a:pt x="47492" y="10566"/>
                    <a:pt x="47368" y="10618"/>
                  </a:cubicBezTo>
                  <a:lnTo>
                    <a:pt x="47352" y="10623"/>
                  </a:lnTo>
                  <a:cubicBezTo>
                    <a:pt x="47259" y="10659"/>
                    <a:pt x="47187" y="10690"/>
                    <a:pt x="47130" y="10711"/>
                  </a:cubicBezTo>
                  <a:cubicBezTo>
                    <a:pt x="47146" y="10680"/>
                    <a:pt x="47172" y="10654"/>
                    <a:pt x="47197" y="10628"/>
                  </a:cubicBezTo>
                  <a:cubicBezTo>
                    <a:pt x="47239" y="10587"/>
                    <a:pt x="47285" y="10545"/>
                    <a:pt x="47337" y="10509"/>
                  </a:cubicBezTo>
                  <a:cubicBezTo>
                    <a:pt x="47394" y="10473"/>
                    <a:pt x="47440" y="10416"/>
                    <a:pt x="47466" y="10354"/>
                  </a:cubicBezTo>
                  <a:cubicBezTo>
                    <a:pt x="47476" y="10334"/>
                    <a:pt x="47487" y="10313"/>
                    <a:pt x="47497" y="10292"/>
                  </a:cubicBezTo>
                  <a:cubicBezTo>
                    <a:pt x="47507" y="10282"/>
                    <a:pt x="47512" y="10267"/>
                    <a:pt x="47518" y="10256"/>
                  </a:cubicBezTo>
                  <a:close/>
                  <a:moveTo>
                    <a:pt x="15905" y="1"/>
                  </a:moveTo>
                  <a:cubicBezTo>
                    <a:pt x="15823" y="1"/>
                    <a:pt x="15745" y="53"/>
                    <a:pt x="15704" y="125"/>
                  </a:cubicBezTo>
                  <a:cubicBezTo>
                    <a:pt x="15616" y="254"/>
                    <a:pt x="15570" y="404"/>
                    <a:pt x="15559" y="559"/>
                  </a:cubicBezTo>
                  <a:lnTo>
                    <a:pt x="15497" y="770"/>
                  </a:lnTo>
                  <a:cubicBezTo>
                    <a:pt x="15332" y="1054"/>
                    <a:pt x="15218" y="1364"/>
                    <a:pt x="15162" y="1684"/>
                  </a:cubicBezTo>
                  <a:cubicBezTo>
                    <a:pt x="15120" y="1932"/>
                    <a:pt x="15105" y="2180"/>
                    <a:pt x="15120" y="2428"/>
                  </a:cubicBezTo>
                  <a:cubicBezTo>
                    <a:pt x="15120" y="2490"/>
                    <a:pt x="15125" y="2547"/>
                    <a:pt x="15125" y="2598"/>
                  </a:cubicBezTo>
                  <a:cubicBezTo>
                    <a:pt x="15125" y="2650"/>
                    <a:pt x="15120" y="2717"/>
                    <a:pt x="15115" y="2774"/>
                  </a:cubicBezTo>
                  <a:cubicBezTo>
                    <a:pt x="15100" y="2965"/>
                    <a:pt x="15089" y="3172"/>
                    <a:pt x="15260" y="3213"/>
                  </a:cubicBezTo>
                  <a:cubicBezTo>
                    <a:pt x="15286" y="3223"/>
                    <a:pt x="15316" y="3228"/>
                    <a:pt x="15347" y="3228"/>
                  </a:cubicBezTo>
                  <a:cubicBezTo>
                    <a:pt x="15399" y="3228"/>
                    <a:pt x="15446" y="3208"/>
                    <a:pt x="15477" y="3172"/>
                  </a:cubicBezTo>
                  <a:cubicBezTo>
                    <a:pt x="15539" y="3099"/>
                    <a:pt x="15544" y="2980"/>
                    <a:pt x="15502" y="2748"/>
                  </a:cubicBezTo>
                  <a:lnTo>
                    <a:pt x="15492" y="2707"/>
                  </a:lnTo>
                  <a:cubicBezTo>
                    <a:pt x="15446" y="2433"/>
                    <a:pt x="15446" y="2433"/>
                    <a:pt x="15513" y="2273"/>
                  </a:cubicBezTo>
                  <a:lnTo>
                    <a:pt x="15528" y="2237"/>
                  </a:lnTo>
                  <a:lnTo>
                    <a:pt x="15539" y="2211"/>
                  </a:lnTo>
                  <a:cubicBezTo>
                    <a:pt x="15564" y="2154"/>
                    <a:pt x="15590" y="2092"/>
                    <a:pt x="15611" y="2046"/>
                  </a:cubicBezTo>
                  <a:cubicBezTo>
                    <a:pt x="15616" y="2056"/>
                    <a:pt x="15621" y="2061"/>
                    <a:pt x="15621" y="2072"/>
                  </a:cubicBezTo>
                  <a:cubicBezTo>
                    <a:pt x="15657" y="2175"/>
                    <a:pt x="15704" y="2320"/>
                    <a:pt x="15874" y="2320"/>
                  </a:cubicBezTo>
                  <a:cubicBezTo>
                    <a:pt x="15931" y="2314"/>
                    <a:pt x="15988" y="2304"/>
                    <a:pt x="16039" y="2283"/>
                  </a:cubicBezTo>
                  <a:cubicBezTo>
                    <a:pt x="16158" y="2247"/>
                    <a:pt x="16267" y="2196"/>
                    <a:pt x="16370" y="2128"/>
                  </a:cubicBezTo>
                  <a:cubicBezTo>
                    <a:pt x="16391" y="2113"/>
                    <a:pt x="16416" y="2097"/>
                    <a:pt x="16453" y="2077"/>
                  </a:cubicBezTo>
                  <a:cubicBezTo>
                    <a:pt x="16502" y="2050"/>
                    <a:pt x="16556" y="2035"/>
                    <a:pt x="16610" y="2035"/>
                  </a:cubicBezTo>
                  <a:cubicBezTo>
                    <a:pt x="16617" y="2035"/>
                    <a:pt x="16625" y="2035"/>
                    <a:pt x="16633" y="2036"/>
                  </a:cubicBezTo>
                  <a:cubicBezTo>
                    <a:pt x="16680" y="2036"/>
                    <a:pt x="16731" y="2041"/>
                    <a:pt x="16778" y="2046"/>
                  </a:cubicBezTo>
                  <a:cubicBezTo>
                    <a:pt x="16824" y="2051"/>
                    <a:pt x="16866" y="2056"/>
                    <a:pt x="16907" y="2056"/>
                  </a:cubicBezTo>
                  <a:lnTo>
                    <a:pt x="16912" y="2056"/>
                  </a:lnTo>
                  <a:cubicBezTo>
                    <a:pt x="16902" y="2113"/>
                    <a:pt x="16907" y="2170"/>
                    <a:pt x="16922" y="2227"/>
                  </a:cubicBezTo>
                  <a:cubicBezTo>
                    <a:pt x="16990" y="2412"/>
                    <a:pt x="17088" y="2681"/>
                    <a:pt x="17284" y="2836"/>
                  </a:cubicBezTo>
                  <a:cubicBezTo>
                    <a:pt x="17325" y="2867"/>
                    <a:pt x="17361" y="2888"/>
                    <a:pt x="17392" y="2908"/>
                  </a:cubicBezTo>
                  <a:cubicBezTo>
                    <a:pt x="17470" y="2960"/>
                    <a:pt x="17470" y="2960"/>
                    <a:pt x="17449" y="3084"/>
                  </a:cubicBezTo>
                  <a:cubicBezTo>
                    <a:pt x="17408" y="3373"/>
                    <a:pt x="17506" y="3600"/>
                    <a:pt x="17681" y="3647"/>
                  </a:cubicBezTo>
                  <a:cubicBezTo>
                    <a:pt x="17749" y="3662"/>
                    <a:pt x="17780" y="3802"/>
                    <a:pt x="17780" y="3894"/>
                  </a:cubicBezTo>
                  <a:cubicBezTo>
                    <a:pt x="17780" y="3993"/>
                    <a:pt x="17893" y="4080"/>
                    <a:pt x="18017" y="4184"/>
                  </a:cubicBezTo>
                  <a:cubicBezTo>
                    <a:pt x="18074" y="4220"/>
                    <a:pt x="18120" y="4261"/>
                    <a:pt x="18162" y="4308"/>
                  </a:cubicBezTo>
                  <a:cubicBezTo>
                    <a:pt x="18177" y="4328"/>
                    <a:pt x="18193" y="4354"/>
                    <a:pt x="18213" y="4370"/>
                  </a:cubicBezTo>
                  <a:cubicBezTo>
                    <a:pt x="18255" y="4426"/>
                    <a:pt x="18260" y="4426"/>
                    <a:pt x="18198" y="4499"/>
                  </a:cubicBezTo>
                  <a:cubicBezTo>
                    <a:pt x="18110" y="4617"/>
                    <a:pt x="18131" y="4705"/>
                    <a:pt x="18151" y="4752"/>
                  </a:cubicBezTo>
                  <a:cubicBezTo>
                    <a:pt x="18201" y="4835"/>
                    <a:pt x="18292" y="4886"/>
                    <a:pt x="18390" y="4886"/>
                  </a:cubicBezTo>
                  <a:cubicBezTo>
                    <a:pt x="18395" y="4886"/>
                    <a:pt x="18400" y="4886"/>
                    <a:pt x="18404" y="4886"/>
                  </a:cubicBezTo>
                  <a:cubicBezTo>
                    <a:pt x="18430" y="4886"/>
                    <a:pt x="18456" y="4881"/>
                    <a:pt x="18482" y="4876"/>
                  </a:cubicBezTo>
                  <a:lnTo>
                    <a:pt x="18482" y="4876"/>
                  </a:lnTo>
                  <a:lnTo>
                    <a:pt x="18466" y="4901"/>
                  </a:lnTo>
                  <a:cubicBezTo>
                    <a:pt x="18415" y="4979"/>
                    <a:pt x="18399" y="5072"/>
                    <a:pt x="18425" y="5160"/>
                  </a:cubicBezTo>
                  <a:cubicBezTo>
                    <a:pt x="18441" y="5232"/>
                    <a:pt x="18441" y="5278"/>
                    <a:pt x="18399" y="5330"/>
                  </a:cubicBezTo>
                  <a:cubicBezTo>
                    <a:pt x="18363" y="5371"/>
                    <a:pt x="18322" y="5407"/>
                    <a:pt x="18270" y="5433"/>
                  </a:cubicBezTo>
                  <a:cubicBezTo>
                    <a:pt x="18177" y="5475"/>
                    <a:pt x="18110" y="5557"/>
                    <a:pt x="18084" y="5655"/>
                  </a:cubicBezTo>
                  <a:cubicBezTo>
                    <a:pt x="18022" y="5831"/>
                    <a:pt x="18027" y="5965"/>
                    <a:pt x="18089" y="6053"/>
                  </a:cubicBezTo>
                  <a:cubicBezTo>
                    <a:pt x="18133" y="6110"/>
                    <a:pt x="18198" y="6141"/>
                    <a:pt x="18269" y="6141"/>
                  </a:cubicBezTo>
                  <a:cubicBezTo>
                    <a:pt x="18275" y="6141"/>
                    <a:pt x="18280" y="6141"/>
                    <a:pt x="18286" y="6141"/>
                  </a:cubicBezTo>
                  <a:cubicBezTo>
                    <a:pt x="18306" y="6141"/>
                    <a:pt x="18327" y="6141"/>
                    <a:pt x="18348" y="6136"/>
                  </a:cubicBezTo>
                  <a:lnTo>
                    <a:pt x="18399" y="6136"/>
                  </a:lnTo>
                  <a:cubicBezTo>
                    <a:pt x="18451" y="6136"/>
                    <a:pt x="18503" y="6141"/>
                    <a:pt x="18554" y="6151"/>
                  </a:cubicBezTo>
                  <a:cubicBezTo>
                    <a:pt x="18601" y="6161"/>
                    <a:pt x="18652" y="6166"/>
                    <a:pt x="18699" y="6166"/>
                  </a:cubicBezTo>
                  <a:cubicBezTo>
                    <a:pt x="18702" y="6167"/>
                    <a:pt x="18706" y="6167"/>
                    <a:pt x="18710" y="6167"/>
                  </a:cubicBezTo>
                  <a:cubicBezTo>
                    <a:pt x="18829" y="6167"/>
                    <a:pt x="18927" y="6086"/>
                    <a:pt x="18952" y="5970"/>
                  </a:cubicBezTo>
                  <a:cubicBezTo>
                    <a:pt x="18988" y="5821"/>
                    <a:pt x="19045" y="5676"/>
                    <a:pt x="19117" y="5537"/>
                  </a:cubicBezTo>
                  <a:cubicBezTo>
                    <a:pt x="19138" y="5583"/>
                    <a:pt x="19158" y="5635"/>
                    <a:pt x="19179" y="5681"/>
                  </a:cubicBezTo>
                  <a:cubicBezTo>
                    <a:pt x="19210" y="5759"/>
                    <a:pt x="19225" y="5867"/>
                    <a:pt x="19050" y="5970"/>
                  </a:cubicBezTo>
                  <a:cubicBezTo>
                    <a:pt x="18874" y="6074"/>
                    <a:pt x="18828" y="6156"/>
                    <a:pt x="18740" y="6301"/>
                  </a:cubicBezTo>
                  <a:lnTo>
                    <a:pt x="18719" y="6332"/>
                  </a:lnTo>
                  <a:cubicBezTo>
                    <a:pt x="18704" y="6368"/>
                    <a:pt x="18683" y="6399"/>
                    <a:pt x="18657" y="6425"/>
                  </a:cubicBezTo>
                  <a:lnTo>
                    <a:pt x="18595" y="6425"/>
                  </a:lnTo>
                  <a:cubicBezTo>
                    <a:pt x="18580" y="6425"/>
                    <a:pt x="18533" y="6425"/>
                    <a:pt x="18482" y="6420"/>
                  </a:cubicBezTo>
                  <a:cubicBezTo>
                    <a:pt x="18399" y="6414"/>
                    <a:pt x="18301" y="6409"/>
                    <a:pt x="18198" y="6409"/>
                  </a:cubicBezTo>
                  <a:cubicBezTo>
                    <a:pt x="18115" y="6409"/>
                    <a:pt x="18033" y="6414"/>
                    <a:pt x="17950" y="6425"/>
                  </a:cubicBezTo>
                  <a:cubicBezTo>
                    <a:pt x="17905" y="6432"/>
                    <a:pt x="17857" y="6437"/>
                    <a:pt x="17810" y="6437"/>
                  </a:cubicBezTo>
                  <a:cubicBezTo>
                    <a:pt x="17793" y="6437"/>
                    <a:pt x="17776" y="6436"/>
                    <a:pt x="17759" y="6435"/>
                  </a:cubicBezTo>
                  <a:cubicBezTo>
                    <a:pt x="17568" y="6435"/>
                    <a:pt x="17336" y="6440"/>
                    <a:pt x="17155" y="6574"/>
                  </a:cubicBezTo>
                  <a:lnTo>
                    <a:pt x="16922" y="6740"/>
                  </a:lnTo>
                  <a:lnTo>
                    <a:pt x="16793" y="6833"/>
                  </a:lnTo>
                  <a:lnTo>
                    <a:pt x="16938" y="6900"/>
                  </a:lnTo>
                  <a:cubicBezTo>
                    <a:pt x="17036" y="6941"/>
                    <a:pt x="17144" y="6972"/>
                    <a:pt x="17248" y="6998"/>
                  </a:cubicBezTo>
                  <a:cubicBezTo>
                    <a:pt x="17232" y="7008"/>
                    <a:pt x="17212" y="7024"/>
                    <a:pt x="17186" y="7044"/>
                  </a:cubicBezTo>
                  <a:cubicBezTo>
                    <a:pt x="17124" y="7091"/>
                    <a:pt x="17052" y="7117"/>
                    <a:pt x="16974" y="7122"/>
                  </a:cubicBezTo>
                  <a:cubicBezTo>
                    <a:pt x="16891" y="7122"/>
                    <a:pt x="16819" y="7163"/>
                    <a:pt x="16778" y="7230"/>
                  </a:cubicBezTo>
                  <a:cubicBezTo>
                    <a:pt x="16633" y="7416"/>
                    <a:pt x="16928" y="7690"/>
                    <a:pt x="16984" y="7747"/>
                  </a:cubicBezTo>
                  <a:lnTo>
                    <a:pt x="16995" y="7752"/>
                  </a:lnTo>
                  <a:lnTo>
                    <a:pt x="17000" y="7752"/>
                  </a:lnTo>
                  <a:lnTo>
                    <a:pt x="17041" y="7778"/>
                  </a:lnTo>
                  <a:cubicBezTo>
                    <a:pt x="17175" y="7860"/>
                    <a:pt x="17206" y="7881"/>
                    <a:pt x="17227" y="7938"/>
                  </a:cubicBezTo>
                  <a:cubicBezTo>
                    <a:pt x="17237" y="7989"/>
                    <a:pt x="17284" y="8025"/>
                    <a:pt x="17336" y="8025"/>
                  </a:cubicBezTo>
                  <a:cubicBezTo>
                    <a:pt x="17387" y="8025"/>
                    <a:pt x="17423" y="7989"/>
                    <a:pt x="17465" y="7948"/>
                  </a:cubicBezTo>
                  <a:cubicBezTo>
                    <a:pt x="17521" y="7881"/>
                    <a:pt x="17594" y="7829"/>
                    <a:pt x="17676" y="7793"/>
                  </a:cubicBezTo>
                  <a:cubicBezTo>
                    <a:pt x="17739" y="7771"/>
                    <a:pt x="17810" y="7756"/>
                    <a:pt x="17878" y="7756"/>
                  </a:cubicBezTo>
                  <a:cubicBezTo>
                    <a:pt x="17889" y="7756"/>
                    <a:pt x="17899" y="7756"/>
                    <a:pt x="17909" y="7757"/>
                  </a:cubicBezTo>
                  <a:cubicBezTo>
                    <a:pt x="18012" y="7757"/>
                    <a:pt x="18115" y="7767"/>
                    <a:pt x="18219" y="7788"/>
                  </a:cubicBezTo>
                  <a:cubicBezTo>
                    <a:pt x="18260" y="7886"/>
                    <a:pt x="18270" y="7994"/>
                    <a:pt x="18249" y="8098"/>
                  </a:cubicBezTo>
                  <a:cubicBezTo>
                    <a:pt x="18229" y="8284"/>
                    <a:pt x="18213" y="8304"/>
                    <a:pt x="18177" y="8361"/>
                  </a:cubicBezTo>
                  <a:cubicBezTo>
                    <a:pt x="18146" y="8408"/>
                    <a:pt x="18115" y="8454"/>
                    <a:pt x="18095" y="8501"/>
                  </a:cubicBezTo>
                  <a:cubicBezTo>
                    <a:pt x="17986" y="8712"/>
                    <a:pt x="17971" y="8821"/>
                    <a:pt x="18100" y="8991"/>
                  </a:cubicBezTo>
                  <a:cubicBezTo>
                    <a:pt x="18126" y="9022"/>
                    <a:pt x="18146" y="9058"/>
                    <a:pt x="18146" y="9094"/>
                  </a:cubicBezTo>
                  <a:cubicBezTo>
                    <a:pt x="18151" y="9146"/>
                    <a:pt x="18167" y="9198"/>
                    <a:pt x="18193" y="9244"/>
                  </a:cubicBezTo>
                  <a:cubicBezTo>
                    <a:pt x="18234" y="9347"/>
                    <a:pt x="18332" y="9409"/>
                    <a:pt x="18441" y="9414"/>
                  </a:cubicBezTo>
                  <a:cubicBezTo>
                    <a:pt x="18533" y="9409"/>
                    <a:pt x="18621" y="9368"/>
                    <a:pt x="18694" y="9306"/>
                  </a:cubicBezTo>
                  <a:cubicBezTo>
                    <a:pt x="18709" y="9296"/>
                    <a:pt x="18725" y="9285"/>
                    <a:pt x="18745" y="9280"/>
                  </a:cubicBezTo>
                  <a:cubicBezTo>
                    <a:pt x="18761" y="9311"/>
                    <a:pt x="18781" y="9342"/>
                    <a:pt x="18792" y="9378"/>
                  </a:cubicBezTo>
                  <a:cubicBezTo>
                    <a:pt x="18802" y="9399"/>
                    <a:pt x="18812" y="9425"/>
                    <a:pt x="18823" y="9445"/>
                  </a:cubicBezTo>
                  <a:cubicBezTo>
                    <a:pt x="18848" y="9487"/>
                    <a:pt x="18874" y="9533"/>
                    <a:pt x="18900" y="9580"/>
                  </a:cubicBezTo>
                  <a:cubicBezTo>
                    <a:pt x="18947" y="9657"/>
                    <a:pt x="18988" y="9740"/>
                    <a:pt x="19014" y="9822"/>
                  </a:cubicBezTo>
                  <a:cubicBezTo>
                    <a:pt x="19055" y="9977"/>
                    <a:pt x="19050" y="10096"/>
                    <a:pt x="19029" y="10127"/>
                  </a:cubicBezTo>
                  <a:lnTo>
                    <a:pt x="19019" y="10127"/>
                  </a:lnTo>
                  <a:cubicBezTo>
                    <a:pt x="18998" y="10127"/>
                    <a:pt x="18983" y="10122"/>
                    <a:pt x="18967" y="10117"/>
                  </a:cubicBezTo>
                  <a:cubicBezTo>
                    <a:pt x="18921" y="10096"/>
                    <a:pt x="18874" y="10081"/>
                    <a:pt x="18838" y="10065"/>
                  </a:cubicBezTo>
                  <a:cubicBezTo>
                    <a:pt x="18745" y="10019"/>
                    <a:pt x="18647" y="9993"/>
                    <a:pt x="18549" y="9983"/>
                  </a:cubicBezTo>
                  <a:cubicBezTo>
                    <a:pt x="18497" y="9983"/>
                    <a:pt x="18446" y="9998"/>
                    <a:pt x="18399" y="10024"/>
                  </a:cubicBezTo>
                  <a:cubicBezTo>
                    <a:pt x="18373" y="10034"/>
                    <a:pt x="18348" y="10044"/>
                    <a:pt x="18317" y="10055"/>
                  </a:cubicBezTo>
                  <a:cubicBezTo>
                    <a:pt x="18244" y="10081"/>
                    <a:pt x="18162" y="10112"/>
                    <a:pt x="18141" y="10194"/>
                  </a:cubicBezTo>
                  <a:cubicBezTo>
                    <a:pt x="18131" y="10267"/>
                    <a:pt x="18151" y="10339"/>
                    <a:pt x="18203" y="10390"/>
                  </a:cubicBezTo>
                  <a:cubicBezTo>
                    <a:pt x="18337" y="10540"/>
                    <a:pt x="18446" y="10711"/>
                    <a:pt x="18523" y="10896"/>
                  </a:cubicBezTo>
                  <a:cubicBezTo>
                    <a:pt x="18544" y="10948"/>
                    <a:pt x="18564" y="10989"/>
                    <a:pt x="18580" y="11031"/>
                  </a:cubicBezTo>
                  <a:cubicBezTo>
                    <a:pt x="18642" y="11191"/>
                    <a:pt x="18694" y="11304"/>
                    <a:pt x="18807" y="11423"/>
                  </a:cubicBezTo>
                  <a:cubicBezTo>
                    <a:pt x="18926" y="11542"/>
                    <a:pt x="19045" y="11640"/>
                    <a:pt x="19215" y="11640"/>
                  </a:cubicBezTo>
                  <a:cubicBezTo>
                    <a:pt x="19267" y="11635"/>
                    <a:pt x="19318" y="11630"/>
                    <a:pt x="19365" y="11614"/>
                  </a:cubicBezTo>
                  <a:cubicBezTo>
                    <a:pt x="19401" y="11599"/>
                    <a:pt x="19437" y="11599"/>
                    <a:pt x="19473" y="11599"/>
                  </a:cubicBezTo>
                  <a:cubicBezTo>
                    <a:pt x="19551" y="11599"/>
                    <a:pt x="19628" y="11609"/>
                    <a:pt x="19706" y="11625"/>
                  </a:cubicBezTo>
                  <a:cubicBezTo>
                    <a:pt x="19799" y="11640"/>
                    <a:pt x="19892" y="11650"/>
                    <a:pt x="19985" y="11656"/>
                  </a:cubicBezTo>
                  <a:cubicBezTo>
                    <a:pt x="20015" y="11656"/>
                    <a:pt x="20046" y="11656"/>
                    <a:pt x="20072" y="11650"/>
                  </a:cubicBezTo>
                  <a:cubicBezTo>
                    <a:pt x="20269" y="11650"/>
                    <a:pt x="20614" y="11676"/>
                    <a:pt x="20718" y="11738"/>
                  </a:cubicBezTo>
                  <a:cubicBezTo>
                    <a:pt x="20764" y="11759"/>
                    <a:pt x="20816" y="11785"/>
                    <a:pt x="20862" y="11800"/>
                  </a:cubicBezTo>
                  <a:cubicBezTo>
                    <a:pt x="20997" y="11857"/>
                    <a:pt x="21115" y="11903"/>
                    <a:pt x="21177" y="12115"/>
                  </a:cubicBezTo>
                  <a:cubicBezTo>
                    <a:pt x="21213" y="12234"/>
                    <a:pt x="21244" y="12337"/>
                    <a:pt x="21270" y="12420"/>
                  </a:cubicBezTo>
                  <a:cubicBezTo>
                    <a:pt x="21182" y="12306"/>
                    <a:pt x="21079" y="12208"/>
                    <a:pt x="20966" y="12120"/>
                  </a:cubicBezTo>
                  <a:cubicBezTo>
                    <a:pt x="20759" y="11973"/>
                    <a:pt x="20553" y="11851"/>
                    <a:pt x="20321" y="11851"/>
                  </a:cubicBezTo>
                  <a:cubicBezTo>
                    <a:pt x="20292" y="11851"/>
                    <a:pt x="20262" y="11853"/>
                    <a:pt x="20232" y="11857"/>
                  </a:cubicBezTo>
                  <a:cubicBezTo>
                    <a:pt x="19969" y="11888"/>
                    <a:pt x="19701" y="11857"/>
                    <a:pt x="19468" y="12022"/>
                  </a:cubicBezTo>
                  <a:cubicBezTo>
                    <a:pt x="19300" y="12145"/>
                    <a:pt x="19092" y="12213"/>
                    <a:pt x="18846" y="12213"/>
                  </a:cubicBezTo>
                  <a:cubicBezTo>
                    <a:pt x="18760" y="12213"/>
                    <a:pt x="18670" y="12205"/>
                    <a:pt x="18575" y="12187"/>
                  </a:cubicBezTo>
                  <a:cubicBezTo>
                    <a:pt x="18503" y="12174"/>
                    <a:pt x="18435" y="12170"/>
                    <a:pt x="18373" y="12170"/>
                  </a:cubicBezTo>
                  <a:cubicBezTo>
                    <a:pt x="18264" y="12170"/>
                    <a:pt x="18168" y="12183"/>
                    <a:pt x="18082" y="12183"/>
                  </a:cubicBezTo>
                  <a:cubicBezTo>
                    <a:pt x="17966" y="12183"/>
                    <a:pt x="17867" y="12160"/>
                    <a:pt x="17774" y="12053"/>
                  </a:cubicBezTo>
                  <a:cubicBezTo>
                    <a:pt x="17622" y="11872"/>
                    <a:pt x="17407" y="11573"/>
                    <a:pt x="17209" y="11573"/>
                  </a:cubicBezTo>
                  <a:cubicBezTo>
                    <a:pt x="17153" y="11573"/>
                    <a:pt x="17098" y="11597"/>
                    <a:pt x="17046" y="11656"/>
                  </a:cubicBezTo>
                  <a:cubicBezTo>
                    <a:pt x="16814" y="11924"/>
                    <a:pt x="16649" y="12120"/>
                    <a:pt x="16613" y="12322"/>
                  </a:cubicBezTo>
                  <a:cubicBezTo>
                    <a:pt x="16582" y="12523"/>
                    <a:pt x="16447" y="13086"/>
                    <a:pt x="16318" y="13318"/>
                  </a:cubicBezTo>
                  <a:cubicBezTo>
                    <a:pt x="16184" y="13551"/>
                    <a:pt x="16282" y="14015"/>
                    <a:pt x="16416" y="14212"/>
                  </a:cubicBezTo>
                  <a:cubicBezTo>
                    <a:pt x="16551" y="14413"/>
                    <a:pt x="16613" y="14480"/>
                    <a:pt x="16613" y="14743"/>
                  </a:cubicBezTo>
                  <a:lnTo>
                    <a:pt x="16613" y="15275"/>
                  </a:lnTo>
                  <a:cubicBezTo>
                    <a:pt x="16613" y="15275"/>
                    <a:pt x="16514" y="15012"/>
                    <a:pt x="16380" y="14878"/>
                  </a:cubicBezTo>
                  <a:cubicBezTo>
                    <a:pt x="16333" y="14828"/>
                    <a:pt x="16320" y="14815"/>
                    <a:pt x="16310" y="14815"/>
                  </a:cubicBezTo>
                  <a:cubicBezTo>
                    <a:pt x="16299" y="14815"/>
                    <a:pt x="16291" y="14831"/>
                    <a:pt x="16243" y="14831"/>
                  </a:cubicBezTo>
                  <a:cubicBezTo>
                    <a:pt x="16216" y="14831"/>
                    <a:pt x="16177" y="14826"/>
                    <a:pt x="16117" y="14811"/>
                  </a:cubicBezTo>
                  <a:cubicBezTo>
                    <a:pt x="15848" y="14749"/>
                    <a:pt x="15854" y="14811"/>
                    <a:pt x="15683" y="14578"/>
                  </a:cubicBezTo>
                  <a:cubicBezTo>
                    <a:pt x="15549" y="14390"/>
                    <a:pt x="15439" y="14136"/>
                    <a:pt x="15277" y="14136"/>
                  </a:cubicBezTo>
                  <a:cubicBezTo>
                    <a:pt x="15240" y="14136"/>
                    <a:pt x="15200" y="14150"/>
                    <a:pt x="15156" y="14181"/>
                  </a:cubicBezTo>
                  <a:cubicBezTo>
                    <a:pt x="14924" y="14346"/>
                    <a:pt x="14821" y="14315"/>
                    <a:pt x="14821" y="14547"/>
                  </a:cubicBezTo>
                  <a:cubicBezTo>
                    <a:pt x="14821" y="14780"/>
                    <a:pt x="14821" y="14945"/>
                    <a:pt x="14759" y="15110"/>
                  </a:cubicBezTo>
                  <a:cubicBezTo>
                    <a:pt x="14713" y="15222"/>
                    <a:pt x="14788" y="15336"/>
                    <a:pt x="14883" y="15336"/>
                  </a:cubicBezTo>
                  <a:cubicBezTo>
                    <a:pt x="14929" y="15336"/>
                    <a:pt x="14979" y="15310"/>
                    <a:pt x="15022" y="15244"/>
                  </a:cubicBezTo>
                  <a:cubicBezTo>
                    <a:pt x="15063" y="15184"/>
                    <a:pt x="15097" y="15157"/>
                    <a:pt x="15126" y="15157"/>
                  </a:cubicBezTo>
                  <a:cubicBezTo>
                    <a:pt x="15194" y="15157"/>
                    <a:pt x="15233" y="15302"/>
                    <a:pt x="15255" y="15508"/>
                  </a:cubicBezTo>
                  <a:cubicBezTo>
                    <a:pt x="15291" y="15807"/>
                    <a:pt x="15255" y="15941"/>
                    <a:pt x="15089" y="16143"/>
                  </a:cubicBezTo>
                  <a:cubicBezTo>
                    <a:pt x="14986" y="16265"/>
                    <a:pt x="14883" y="16364"/>
                    <a:pt x="14763" y="16364"/>
                  </a:cubicBezTo>
                  <a:cubicBezTo>
                    <a:pt x="14691" y="16364"/>
                    <a:pt x="14614" y="16328"/>
                    <a:pt x="14526" y="16241"/>
                  </a:cubicBezTo>
                  <a:cubicBezTo>
                    <a:pt x="14294" y="16009"/>
                    <a:pt x="14356" y="15776"/>
                    <a:pt x="14062" y="15776"/>
                  </a:cubicBezTo>
                  <a:cubicBezTo>
                    <a:pt x="13762" y="15776"/>
                    <a:pt x="13597" y="15379"/>
                    <a:pt x="13793" y="15311"/>
                  </a:cubicBezTo>
                  <a:cubicBezTo>
                    <a:pt x="13824" y="15301"/>
                    <a:pt x="13856" y="15297"/>
                    <a:pt x="13888" y="15297"/>
                  </a:cubicBezTo>
                  <a:cubicBezTo>
                    <a:pt x="13990" y="15297"/>
                    <a:pt x="14093" y="15337"/>
                    <a:pt x="14177" y="15337"/>
                  </a:cubicBezTo>
                  <a:cubicBezTo>
                    <a:pt x="14238" y="15337"/>
                    <a:pt x="14290" y="15316"/>
                    <a:pt x="14325" y="15244"/>
                  </a:cubicBezTo>
                  <a:cubicBezTo>
                    <a:pt x="14423" y="15048"/>
                    <a:pt x="14459" y="14914"/>
                    <a:pt x="14325" y="14682"/>
                  </a:cubicBezTo>
                  <a:cubicBezTo>
                    <a:pt x="14191" y="14449"/>
                    <a:pt x="14124" y="14150"/>
                    <a:pt x="14026" y="14015"/>
                  </a:cubicBezTo>
                  <a:cubicBezTo>
                    <a:pt x="13927" y="13886"/>
                    <a:pt x="13664" y="14015"/>
                    <a:pt x="13664" y="13721"/>
                  </a:cubicBezTo>
                  <a:cubicBezTo>
                    <a:pt x="13664" y="13422"/>
                    <a:pt x="13726" y="13354"/>
                    <a:pt x="13494" y="13287"/>
                  </a:cubicBezTo>
                  <a:cubicBezTo>
                    <a:pt x="13344" y="13231"/>
                    <a:pt x="13189" y="13200"/>
                    <a:pt x="13029" y="13189"/>
                  </a:cubicBezTo>
                  <a:cubicBezTo>
                    <a:pt x="12910" y="13189"/>
                    <a:pt x="12789" y="13151"/>
                    <a:pt x="12683" y="13151"/>
                  </a:cubicBezTo>
                  <a:cubicBezTo>
                    <a:pt x="12613" y="13151"/>
                    <a:pt x="12550" y="13167"/>
                    <a:pt x="12497" y="13220"/>
                  </a:cubicBezTo>
                  <a:cubicBezTo>
                    <a:pt x="12368" y="13354"/>
                    <a:pt x="11903" y="13287"/>
                    <a:pt x="11702" y="13385"/>
                  </a:cubicBezTo>
                  <a:cubicBezTo>
                    <a:pt x="11531" y="13473"/>
                    <a:pt x="11053" y="13675"/>
                    <a:pt x="10791" y="13675"/>
                  </a:cubicBezTo>
                  <a:cubicBezTo>
                    <a:pt x="10744" y="13675"/>
                    <a:pt x="10704" y="13669"/>
                    <a:pt x="10674" y="13654"/>
                  </a:cubicBezTo>
                  <a:cubicBezTo>
                    <a:pt x="10518" y="13578"/>
                    <a:pt x="10261" y="13498"/>
                    <a:pt x="10046" y="13498"/>
                  </a:cubicBezTo>
                  <a:cubicBezTo>
                    <a:pt x="9984" y="13498"/>
                    <a:pt x="9926" y="13505"/>
                    <a:pt x="9874" y="13520"/>
                  </a:cubicBezTo>
                  <a:cubicBezTo>
                    <a:pt x="9642" y="13587"/>
                    <a:pt x="9146" y="13520"/>
                    <a:pt x="8944" y="13721"/>
                  </a:cubicBezTo>
                  <a:cubicBezTo>
                    <a:pt x="8748" y="13917"/>
                    <a:pt x="8382" y="14186"/>
                    <a:pt x="8247" y="14382"/>
                  </a:cubicBezTo>
                  <a:cubicBezTo>
                    <a:pt x="8118" y="14583"/>
                    <a:pt x="8149" y="14682"/>
                    <a:pt x="8351" y="14816"/>
                  </a:cubicBezTo>
                  <a:cubicBezTo>
                    <a:pt x="8527" y="14936"/>
                    <a:pt x="8491" y="15053"/>
                    <a:pt x="8264" y="15053"/>
                  </a:cubicBezTo>
                  <a:cubicBezTo>
                    <a:pt x="8239" y="15053"/>
                    <a:pt x="8211" y="15051"/>
                    <a:pt x="8180" y="15048"/>
                  </a:cubicBezTo>
                  <a:cubicBezTo>
                    <a:pt x="8120" y="15041"/>
                    <a:pt x="8072" y="15036"/>
                    <a:pt x="8033" y="15036"/>
                  </a:cubicBezTo>
                  <a:cubicBezTo>
                    <a:pt x="7883" y="15036"/>
                    <a:pt x="7872" y="15102"/>
                    <a:pt x="7819" y="15311"/>
                  </a:cubicBezTo>
                  <a:cubicBezTo>
                    <a:pt x="7752" y="15580"/>
                    <a:pt x="7752" y="15843"/>
                    <a:pt x="7653" y="16112"/>
                  </a:cubicBezTo>
                  <a:cubicBezTo>
                    <a:pt x="7550" y="16375"/>
                    <a:pt x="7483" y="16809"/>
                    <a:pt x="7850" y="16871"/>
                  </a:cubicBezTo>
                  <a:cubicBezTo>
                    <a:pt x="7954" y="16890"/>
                    <a:pt x="8073" y="16896"/>
                    <a:pt x="8195" y="16896"/>
                  </a:cubicBezTo>
                  <a:cubicBezTo>
                    <a:pt x="8382" y="16896"/>
                    <a:pt x="8574" y="16882"/>
                    <a:pt x="8723" y="16882"/>
                  </a:cubicBezTo>
                  <a:cubicBezTo>
                    <a:pt x="8821" y="16882"/>
                    <a:pt x="8901" y="16888"/>
                    <a:pt x="8950" y="16907"/>
                  </a:cubicBezTo>
                  <a:cubicBezTo>
                    <a:pt x="9115" y="16974"/>
                    <a:pt x="8981" y="16907"/>
                    <a:pt x="8950" y="17170"/>
                  </a:cubicBezTo>
                  <a:cubicBezTo>
                    <a:pt x="8913" y="17439"/>
                    <a:pt x="8950" y="17635"/>
                    <a:pt x="8815" y="17769"/>
                  </a:cubicBezTo>
                  <a:cubicBezTo>
                    <a:pt x="8681" y="17904"/>
                    <a:pt x="8877" y="17935"/>
                    <a:pt x="8846" y="18203"/>
                  </a:cubicBezTo>
                  <a:cubicBezTo>
                    <a:pt x="8815" y="18467"/>
                    <a:pt x="8717" y="18301"/>
                    <a:pt x="8650" y="18534"/>
                  </a:cubicBezTo>
                  <a:cubicBezTo>
                    <a:pt x="8583" y="18766"/>
                    <a:pt x="8619" y="18864"/>
                    <a:pt x="8681" y="19200"/>
                  </a:cubicBezTo>
                  <a:cubicBezTo>
                    <a:pt x="8748" y="19530"/>
                    <a:pt x="8846" y="20026"/>
                    <a:pt x="8681" y="20325"/>
                  </a:cubicBezTo>
                  <a:cubicBezTo>
                    <a:pt x="8516" y="20625"/>
                    <a:pt x="8283" y="21188"/>
                    <a:pt x="8082" y="21425"/>
                  </a:cubicBezTo>
                  <a:cubicBezTo>
                    <a:pt x="7886" y="21658"/>
                    <a:pt x="7788" y="22091"/>
                    <a:pt x="7819" y="22386"/>
                  </a:cubicBezTo>
                  <a:cubicBezTo>
                    <a:pt x="7850" y="22685"/>
                    <a:pt x="7721" y="23150"/>
                    <a:pt x="7721" y="23284"/>
                  </a:cubicBezTo>
                  <a:cubicBezTo>
                    <a:pt x="7721" y="23400"/>
                    <a:pt x="7721" y="23709"/>
                    <a:pt x="7573" y="23709"/>
                  </a:cubicBezTo>
                  <a:cubicBezTo>
                    <a:pt x="7549" y="23709"/>
                    <a:pt x="7521" y="23701"/>
                    <a:pt x="7488" y="23682"/>
                  </a:cubicBezTo>
                  <a:cubicBezTo>
                    <a:pt x="7256" y="23548"/>
                    <a:pt x="7085" y="23620"/>
                    <a:pt x="6858" y="23548"/>
                  </a:cubicBezTo>
                  <a:cubicBezTo>
                    <a:pt x="6672" y="23494"/>
                    <a:pt x="6525" y="23400"/>
                    <a:pt x="6389" y="23400"/>
                  </a:cubicBezTo>
                  <a:cubicBezTo>
                    <a:pt x="6355" y="23400"/>
                    <a:pt x="6323" y="23405"/>
                    <a:pt x="6290" y="23419"/>
                  </a:cubicBezTo>
                  <a:cubicBezTo>
                    <a:pt x="6125" y="23481"/>
                    <a:pt x="5696" y="23382"/>
                    <a:pt x="5696" y="23615"/>
                  </a:cubicBezTo>
                  <a:cubicBezTo>
                    <a:pt x="5696" y="23847"/>
                    <a:pt x="5660" y="24049"/>
                    <a:pt x="5758" y="24116"/>
                  </a:cubicBezTo>
                  <a:cubicBezTo>
                    <a:pt x="5857" y="24178"/>
                    <a:pt x="5991" y="24245"/>
                    <a:pt x="5789" y="24348"/>
                  </a:cubicBezTo>
                  <a:cubicBezTo>
                    <a:pt x="5593" y="24446"/>
                    <a:pt x="5557" y="24410"/>
                    <a:pt x="5557" y="24611"/>
                  </a:cubicBezTo>
                  <a:cubicBezTo>
                    <a:pt x="5557" y="24813"/>
                    <a:pt x="5557" y="25112"/>
                    <a:pt x="5722" y="25179"/>
                  </a:cubicBezTo>
                  <a:cubicBezTo>
                    <a:pt x="5893" y="25241"/>
                    <a:pt x="6321" y="25407"/>
                    <a:pt x="6523" y="25474"/>
                  </a:cubicBezTo>
                  <a:cubicBezTo>
                    <a:pt x="6652" y="25517"/>
                    <a:pt x="6835" y="25573"/>
                    <a:pt x="6958" y="25573"/>
                  </a:cubicBezTo>
                  <a:cubicBezTo>
                    <a:pt x="7025" y="25573"/>
                    <a:pt x="7074" y="25556"/>
                    <a:pt x="7085" y="25510"/>
                  </a:cubicBezTo>
                  <a:cubicBezTo>
                    <a:pt x="7111" y="25415"/>
                    <a:pt x="7217" y="25236"/>
                    <a:pt x="7290" y="25236"/>
                  </a:cubicBezTo>
                  <a:cubicBezTo>
                    <a:pt x="7319" y="25236"/>
                    <a:pt x="7343" y="25267"/>
                    <a:pt x="7354" y="25345"/>
                  </a:cubicBezTo>
                  <a:cubicBezTo>
                    <a:pt x="7385" y="25608"/>
                    <a:pt x="7586" y="25938"/>
                    <a:pt x="7684" y="26006"/>
                  </a:cubicBezTo>
                  <a:cubicBezTo>
                    <a:pt x="7783" y="26073"/>
                    <a:pt x="7819" y="26403"/>
                    <a:pt x="7684" y="26574"/>
                  </a:cubicBezTo>
                  <a:cubicBezTo>
                    <a:pt x="7550" y="26739"/>
                    <a:pt x="7385" y="27204"/>
                    <a:pt x="7452" y="27302"/>
                  </a:cubicBezTo>
                  <a:cubicBezTo>
                    <a:pt x="7493" y="27359"/>
                    <a:pt x="7550" y="27410"/>
                    <a:pt x="7607" y="27451"/>
                  </a:cubicBezTo>
                  <a:cubicBezTo>
                    <a:pt x="7519" y="27519"/>
                    <a:pt x="7416" y="27565"/>
                    <a:pt x="7308" y="27581"/>
                  </a:cubicBezTo>
                  <a:cubicBezTo>
                    <a:pt x="7070" y="27612"/>
                    <a:pt x="7013" y="27746"/>
                    <a:pt x="6972" y="27854"/>
                  </a:cubicBezTo>
                  <a:cubicBezTo>
                    <a:pt x="6962" y="27880"/>
                    <a:pt x="6951" y="27901"/>
                    <a:pt x="6941" y="27927"/>
                  </a:cubicBezTo>
                  <a:cubicBezTo>
                    <a:pt x="6931" y="27952"/>
                    <a:pt x="6925" y="27952"/>
                    <a:pt x="6858" y="27958"/>
                  </a:cubicBezTo>
                  <a:cubicBezTo>
                    <a:pt x="6781" y="27958"/>
                    <a:pt x="6698" y="27983"/>
                    <a:pt x="6636" y="28030"/>
                  </a:cubicBezTo>
                  <a:cubicBezTo>
                    <a:pt x="6538" y="28097"/>
                    <a:pt x="6492" y="28226"/>
                    <a:pt x="6445" y="28350"/>
                  </a:cubicBezTo>
                  <a:cubicBezTo>
                    <a:pt x="6430" y="28417"/>
                    <a:pt x="6399" y="28479"/>
                    <a:pt x="6357" y="28536"/>
                  </a:cubicBezTo>
                  <a:cubicBezTo>
                    <a:pt x="6290" y="28608"/>
                    <a:pt x="6228" y="28608"/>
                    <a:pt x="6022" y="28608"/>
                  </a:cubicBezTo>
                  <a:cubicBezTo>
                    <a:pt x="5753" y="28608"/>
                    <a:pt x="5629" y="28851"/>
                    <a:pt x="5578" y="28959"/>
                  </a:cubicBezTo>
                  <a:cubicBezTo>
                    <a:pt x="5570" y="28956"/>
                    <a:pt x="5560" y="28952"/>
                    <a:pt x="5552" y="28952"/>
                  </a:cubicBezTo>
                  <a:cubicBezTo>
                    <a:pt x="5548" y="28952"/>
                    <a:pt x="5545" y="28953"/>
                    <a:pt x="5542" y="28954"/>
                  </a:cubicBezTo>
                  <a:cubicBezTo>
                    <a:pt x="5480" y="28954"/>
                    <a:pt x="5423" y="28990"/>
                    <a:pt x="5387" y="29042"/>
                  </a:cubicBezTo>
                  <a:cubicBezTo>
                    <a:pt x="5340" y="29094"/>
                    <a:pt x="5319" y="29166"/>
                    <a:pt x="5330" y="29238"/>
                  </a:cubicBezTo>
                  <a:cubicBezTo>
                    <a:pt x="5345" y="29341"/>
                    <a:pt x="5443" y="29414"/>
                    <a:pt x="5578" y="29501"/>
                  </a:cubicBezTo>
                  <a:lnTo>
                    <a:pt x="5645" y="29548"/>
                  </a:lnTo>
                  <a:cubicBezTo>
                    <a:pt x="5810" y="29656"/>
                    <a:pt x="5939" y="29744"/>
                    <a:pt x="6022" y="29847"/>
                  </a:cubicBezTo>
                  <a:cubicBezTo>
                    <a:pt x="6042" y="29878"/>
                    <a:pt x="6063" y="29899"/>
                    <a:pt x="6079" y="29920"/>
                  </a:cubicBezTo>
                  <a:cubicBezTo>
                    <a:pt x="6094" y="29935"/>
                    <a:pt x="6110" y="29951"/>
                    <a:pt x="6115" y="29966"/>
                  </a:cubicBezTo>
                  <a:cubicBezTo>
                    <a:pt x="6115" y="29966"/>
                    <a:pt x="6115" y="29987"/>
                    <a:pt x="6079" y="30049"/>
                  </a:cubicBezTo>
                  <a:cubicBezTo>
                    <a:pt x="6042" y="30111"/>
                    <a:pt x="6022" y="30142"/>
                    <a:pt x="6001" y="30178"/>
                  </a:cubicBezTo>
                  <a:cubicBezTo>
                    <a:pt x="5944" y="30266"/>
                    <a:pt x="5893" y="30359"/>
                    <a:pt x="5846" y="30452"/>
                  </a:cubicBezTo>
                  <a:cubicBezTo>
                    <a:pt x="5779" y="30570"/>
                    <a:pt x="5671" y="30668"/>
                    <a:pt x="5547" y="30725"/>
                  </a:cubicBezTo>
                  <a:cubicBezTo>
                    <a:pt x="5495" y="30508"/>
                    <a:pt x="5350" y="30477"/>
                    <a:pt x="5263" y="30477"/>
                  </a:cubicBezTo>
                  <a:cubicBezTo>
                    <a:pt x="5206" y="30477"/>
                    <a:pt x="5154" y="30488"/>
                    <a:pt x="5103" y="30508"/>
                  </a:cubicBezTo>
                  <a:cubicBezTo>
                    <a:pt x="4953" y="30555"/>
                    <a:pt x="4390" y="30767"/>
                    <a:pt x="4271" y="30896"/>
                  </a:cubicBezTo>
                  <a:cubicBezTo>
                    <a:pt x="4209" y="30952"/>
                    <a:pt x="4080" y="31040"/>
                    <a:pt x="3987" y="31040"/>
                  </a:cubicBezTo>
                  <a:cubicBezTo>
                    <a:pt x="3951" y="31040"/>
                    <a:pt x="3920" y="31025"/>
                    <a:pt x="3905" y="30999"/>
                  </a:cubicBezTo>
                  <a:cubicBezTo>
                    <a:pt x="3801" y="30870"/>
                    <a:pt x="3657" y="30787"/>
                    <a:pt x="3543" y="30787"/>
                  </a:cubicBezTo>
                  <a:cubicBezTo>
                    <a:pt x="3539" y="30787"/>
                    <a:pt x="3536" y="30787"/>
                    <a:pt x="3532" y="30787"/>
                  </a:cubicBezTo>
                  <a:cubicBezTo>
                    <a:pt x="3465" y="30787"/>
                    <a:pt x="3408" y="30832"/>
                    <a:pt x="3383" y="30896"/>
                  </a:cubicBezTo>
                  <a:cubicBezTo>
                    <a:pt x="3352" y="30994"/>
                    <a:pt x="3419" y="31066"/>
                    <a:pt x="3476" y="31128"/>
                  </a:cubicBezTo>
                  <a:cubicBezTo>
                    <a:pt x="3512" y="31164"/>
                    <a:pt x="3553" y="31211"/>
                    <a:pt x="3548" y="31236"/>
                  </a:cubicBezTo>
                  <a:cubicBezTo>
                    <a:pt x="3548" y="31242"/>
                    <a:pt x="3543" y="31247"/>
                    <a:pt x="3543" y="31252"/>
                  </a:cubicBezTo>
                  <a:cubicBezTo>
                    <a:pt x="3486" y="31226"/>
                    <a:pt x="3435" y="31195"/>
                    <a:pt x="3393" y="31154"/>
                  </a:cubicBezTo>
                  <a:cubicBezTo>
                    <a:pt x="3244" y="31035"/>
                    <a:pt x="3042" y="30896"/>
                    <a:pt x="2836" y="30896"/>
                  </a:cubicBezTo>
                  <a:cubicBezTo>
                    <a:pt x="2810" y="30896"/>
                    <a:pt x="2784" y="30896"/>
                    <a:pt x="2758" y="30901"/>
                  </a:cubicBezTo>
                  <a:cubicBezTo>
                    <a:pt x="2696" y="30911"/>
                    <a:pt x="2634" y="30916"/>
                    <a:pt x="2578" y="30922"/>
                  </a:cubicBezTo>
                  <a:cubicBezTo>
                    <a:pt x="2474" y="30922"/>
                    <a:pt x="2407" y="30896"/>
                    <a:pt x="2386" y="30849"/>
                  </a:cubicBezTo>
                  <a:cubicBezTo>
                    <a:pt x="2371" y="30818"/>
                    <a:pt x="2355" y="30772"/>
                    <a:pt x="2340" y="30730"/>
                  </a:cubicBezTo>
                  <a:cubicBezTo>
                    <a:pt x="2294" y="30607"/>
                    <a:pt x="2242" y="30467"/>
                    <a:pt x="2108" y="30467"/>
                  </a:cubicBezTo>
                  <a:cubicBezTo>
                    <a:pt x="2051" y="30467"/>
                    <a:pt x="1865" y="30477"/>
                    <a:pt x="1808" y="30591"/>
                  </a:cubicBezTo>
                  <a:cubicBezTo>
                    <a:pt x="1777" y="30653"/>
                    <a:pt x="1793" y="30725"/>
                    <a:pt x="1839" y="30777"/>
                  </a:cubicBezTo>
                  <a:cubicBezTo>
                    <a:pt x="1855" y="30803"/>
                    <a:pt x="1880" y="30834"/>
                    <a:pt x="1906" y="30865"/>
                  </a:cubicBezTo>
                  <a:cubicBezTo>
                    <a:pt x="1963" y="30927"/>
                    <a:pt x="2015" y="30994"/>
                    <a:pt x="2056" y="31066"/>
                  </a:cubicBezTo>
                  <a:cubicBezTo>
                    <a:pt x="1839" y="31066"/>
                    <a:pt x="1793" y="31025"/>
                    <a:pt x="1756" y="30952"/>
                  </a:cubicBezTo>
                  <a:cubicBezTo>
                    <a:pt x="1726" y="30880"/>
                    <a:pt x="1653" y="30829"/>
                    <a:pt x="1576" y="30829"/>
                  </a:cubicBezTo>
                  <a:cubicBezTo>
                    <a:pt x="1467" y="30839"/>
                    <a:pt x="1369" y="30911"/>
                    <a:pt x="1328" y="31014"/>
                  </a:cubicBezTo>
                  <a:cubicBezTo>
                    <a:pt x="1287" y="31107"/>
                    <a:pt x="1194" y="31133"/>
                    <a:pt x="997" y="31169"/>
                  </a:cubicBezTo>
                  <a:cubicBezTo>
                    <a:pt x="894" y="31175"/>
                    <a:pt x="806" y="31242"/>
                    <a:pt x="775" y="31340"/>
                  </a:cubicBezTo>
                  <a:cubicBezTo>
                    <a:pt x="750" y="31443"/>
                    <a:pt x="801" y="31562"/>
                    <a:pt x="925" y="31655"/>
                  </a:cubicBezTo>
                  <a:cubicBezTo>
                    <a:pt x="1023" y="31737"/>
                    <a:pt x="1054" y="31810"/>
                    <a:pt x="1054" y="31835"/>
                  </a:cubicBezTo>
                  <a:cubicBezTo>
                    <a:pt x="1054" y="31851"/>
                    <a:pt x="1028" y="31861"/>
                    <a:pt x="1013" y="31872"/>
                  </a:cubicBezTo>
                  <a:cubicBezTo>
                    <a:pt x="904" y="31908"/>
                    <a:pt x="806" y="31980"/>
                    <a:pt x="739" y="32068"/>
                  </a:cubicBezTo>
                  <a:lnTo>
                    <a:pt x="620" y="32249"/>
                  </a:lnTo>
                  <a:lnTo>
                    <a:pt x="620" y="32249"/>
                  </a:lnTo>
                  <a:lnTo>
                    <a:pt x="832" y="32207"/>
                  </a:lnTo>
                  <a:cubicBezTo>
                    <a:pt x="850" y="32204"/>
                    <a:pt x="871" y="32200"/>
                    <a:pt x="891" y="32200"/>
                  </a:cubicBezTo>
                  <a:cubicBezTo>
                    <a:pt x="899" y="32200"/>
                    <a:pt x="907" y="32201"/>
                    <a:pt x="915" y="32202"/>
                  </a:cubicBezTo>
                  <a:cubicBezTo>
                    <a:pt x="924" y="32201"/>
                    <a:pt x="932" y="32201"/>
                    <a:pt x="941" y="32201"/>
                  </a:cubicBezTo>
                  <a:cubicBezTo>
                    <a:pt x="999" y="32201"/>
                    <a:pt x="1057" y="32215"/>
                    <a:pt x="1111" y="32233"/>
                  </a:cubicBezTo>
                  <a:cubicBezTo>
                    <a:pt x="1214" y="32274"/>
                    <a:pt x="1219" y="32347"/>
                    <a:pt x="1219" y="32548"/>
                  </a:cubicBezTo>
                  <a:cubicBezTo>
                    <a:pt x="1219" y="32755"/>
                    <a:pt x="1256" y="32879"/>
                    <a:pt x="1478" y="32966"/>
                  </a:cubicBezTo>
                  <a:lnTo>
                    <a:pt x="1534" y="32987"/>
                  </a:lnTo>
                  <a:cubicBezTo>
                    <a:pt x="1591" y="33008"/>
                    <a:pt x="1648" y="33033"/>
                    <a:pt x="1705" y="33064"/>
                  </a:cubicBezTo>
                  <a:cubicBezTo>
                    <a:pt x="1700" y="33070"/>
                    <a:pt x="1689" y="33075"/>
                    <a:pt x="1684" y="33080"/>
                  </a:cubicBezTo>
                  <a:cubicBezTo>
                    <a:pt x="1596" y="33152"/>
                    <a:pt x="1519" y="33209"/>
                    <a:pt x="1519" y="33302"/>
                  </a:cubicBezTo>
                  <a:cubicBezTo>
                    <a:pt x="1514" y="33395"/>
                    <a:pt x="1571" y="33467"/>
                    <a:pt x="1679" y="33576"/>
                  </a:cubicBezTo>
                  <a:cubicBezTo>
                    <a:pt x="1880" y="33777"/>
                    <a:pt x="1958" y="33891"/>
                    <a:pt x="1989" y="34030"/>
                  </a:cubicBezTo>
                  <a:cubicBezTo>
                    <a:pt x="2004" y="34102"/>
                    <a:pt x="2035" y="34175"/>
                    <a:pt x="2077" y="34237"/>
                  </a:cubicBezTo>
                  <a:cubicBezTo>
                    <a:pt x="2128" y="34314"/>
                    <a:pt x="2164" y="34402"/>
                    <a:pt x="2185" y="34495"/>
                  </a:cubicBezTo>
                  <a:cubicBezTo>
                    <a:pt x="2201" y="34557"/>
                    <a:pt x="2221" y="34614"/>
                    <a:pt x="2237" y="34670"/>
                  </a:cubicBezTo>
                  <a:cubicBezTo>
                    <a:pt x="2299" y="34856"/>
                    <a:pt x="2350" y="35022"/>
                    <a:pt x="2263" y="35197"/>
                  </a:cubicBezTo>
                  <a:cubicBezTo>
                    <a:pt x="2195" y="35337"/>
                    <a:pt x="2170" y="35497"/>
                    <a:pt x="2195" y="35651"/>
                  </a:cubicBezTo>
                  <a:cubicBezTo>
                    <a:pt x="2206" y="35724"/>
                    <a:pt x="2206" y="35801"/>
                    <a:pt x="2185" y="35874"/>
                  </a:cubicBezTo>
                  <a:cubicBezTo>
                    <a:pt x="2170" y="35930"/>
                    <a:pt x="2133" y="35977"/>
                    <a:pt x="2077" y="36008"/>
                  </a:cubicBezTo>
                  <a:cubicBezTo>
                    <a:pt x="1984" y="36070"/>
                    <a:pt x="1901" y="36152"/>
                    <a:pt x="1834" y="36245"/>
                  </a:cubicBezTo>
                  <a:cubicBezTo>
                    <a:pt x="1741" y="36374"/>
                    <a:pt x="1653" y="36504"/>
                    <a:pt x="1576" y="36643"/>
                  </a:cubicBezTo>
                  <a:cubicBezTo>
                    <a:pt x="1524" y="36736"/>
                    <a:pt x="1467" y="36824"/>
                    <a:pt x="1405" y="36906"/>
                  </a:cubicBezTo>
                  <a:cubicBezTo>
                    <a:pt x="1359" y="36963"/>
                    <a:pt x="1121" y="37273"/>
                    <a:pt x="1163" y="37490"/>
                  </a:cubicBezTo>
                  <a:cubicBezTo>
                    <a:pt x="1173" y="37552"/>
                    <a:pt x="1209" y="37603"/>
                    <a:pt x="1261" y="37640"/>
                  </a:cubicBezTo>
                  <a:cubicBezTo>
                    <a:pt x="1328" y="37681"/>
                    <a:pt x="1405" y="37701"/>
                    <a:pt x="1483" y="37701"/>
                  </a:cubicBezTo>
                  <a:cubicBezTo>
                    <a:pt x="1545" y="37701"/>
                    <a:pt x="1602" y="37691"/>
                    <a:pt x="1658" y="37671"/>
                  </a:cubicBezTo>
                  <a:lnTo>
                    <a:pt x="1658" y="37671"/>
                  </a:lnTo>
                  <a:lnTo>
                    <a:pt x="1638" y="37686"/>
                  </a:lnTo>
                  <a:lnTo>
                    <a:pt x="1710" y="37758"/>
                  </a:lnTo>
                  <a:cubicBezTo>
                    <a:pt x="1731" y="37784"/>
                    <a:pt x="1741" y="37810"/>
                    <a:pt x="1746" y="37841"/>
                  </a:cubicBezTo>
                  <a:cubicBezTo>
                    <a:pt x="1689" y="37846"/>
                    <a:pt x="1627" y="37856"/>
                    <a:pt x="1576" y="37882"/>
                  </a:cubicBezTo>
                  <a:lnTo>
                    <a:pt x="1524" y="37898"/>
                  </a:lnTo>
                  <a:cubicBezTo>
                    <a:pt x="1374" y="37955"/>
                    <a:pt x="1235" y="38011"/>
                    <a:pt x="1132" y="38223"/>
                  </a:cubicBezTo>
                  <a:cubicBezTo>
                    <a:pt x="1085" y="38316"/>
                    <a:pt x="1075" y="38316"/>
                    <a:pt x="1044" y="38331"/>
                  </a:cubicBezTo>
                  <a:cubicBezTo>
                    <a:pt x="987" y="38352"/>
                    <a:pt x="935" y="38383"/>
                    <a:pt x="889" y="38424"/>
                  </a:cubicBezTo>
                  <a:cubicBezTo>
                    <a:pt x="775" y="38528"/>
                    <a:pt x="682" y="38657"/>
                    <a:pt x="626" y="38801"/>
                  </a:cubicBezTo>
                  <a:cubicBezTo>
                    <a:pt x="610" y="38838"/>
                    <a:pt x="589" y="38874"/>
                    <a:pt x="579" y="38899"/>
                  </a:cubicBezTo>
                  <a:cubicBezTo>
                    <a:pt x="522" y="38874"/>
                    <a:pt x="481" y="38822"/>
                    <a:pt x="466" y="38760"/>
                  </a:cubicBezTo>
                  <a:cubicBezTo>
                    <a:pt x="466" y="38579"/>
                    <a:pt x="357" y="38564"/>
                    <a:pt x="321" y="38564"/>
                  </a:cubicBezTo>
                  <a:cubicBezTo>
                    <a:pt x="249" y="38574"/>
                    <a:pt x="182" y="38605"/>
                    <a:pt x="130" y="38652"/>
                  </a:cubicBezTo>
                  <a:cubicBezTo>
                    <a:pt x="1" y="38750"/>
                    <a:pt x="42" y="38884"/>
                    <a:pt x="78" y="38977"/>
                  </a:cubicBezTo>
                  <a:cubicBezTo>
                    <a:pt x="109" y="39044"/>
                    <a:pt x="125" y="39116"/>
                    <a:pt x="125" y="39189"/>
                  </a:cubicBezTo>
                  <a:cubicBezTo>
                    <a:pt x="125" y="39235"/>
                    <a:pt x="120" y="39287"/>
                    <a:pt x="114" y="39333"/>
                  </a:cubicBezTo>
                  <a:cubicBezTo>
                    <a:pt x="104" y="39452"/>
                    <a:pt x="94" y="39560"/>
                    <a:pt x="161" y="39628"/>
                  </a:cubicBezTo>
                  <a:cubicBezTo>
                    <a:pt x="193" y="39665"/>
                    <a:pt x="238" y="39685"/>
                    <a:pt x="285" y="39685"/>
                  </a:cubicBezTo>
                  <a:cubicBezTo>
                    <a:pt x="290" y="39685"/>
                    <a:pt x="295" y="39685"/>
                    <a:pt x="300" y="39684"/>
                  </a:cubicBezTo>
                  <a:cubicBezTo>
                    <a:pt x="336" y="39684"/>
                    <a:pt x="367" y="39684"/>
                    <a:pt x="404" y="39674"/>
                  </a:cubicBezTo>
                  <a:cubicBezTo>
                    <a:pt x="502" y="39648"/>
                    <a:pt x="605" y="39633"/>
                    <a:pt x="713" y="39628"/>
                  </a:cubicBezTo>
                  <a:cubicBezTo>
                    <a:pt x="765" y="39628"/>
                    <a:pt x="822" y="39622"/>
                    <a:pt x="873" y="39607"/>
                  </a:cubicBezTo>
                  <a:cubicBezTo>
                    <a:pt x="879" y="39602"/>
                    <a:pt x="889" y="39602"/>
                    <a:pt x="894" y="39602"/>
                  </a:cubicBezTo>
                  <a:cubicBezTo>
                    <a:pt x="904" y="39602"/>
                    <a:pt x="910" y="39602"/>
                    <a:pt x="915" y="39607"/>
                  </a:cubicBezTo>
                  <a:cubicBezTo>
                    <a:pt x="910" y="39643"/>
                    <a:pt x="894" y="39674"/>
                    <a:pt x="873" y="39705"/>
                  </a:cubicBezTo>
                  <a:cubicBezTo>
                    <a:pt x="786" y="39834"/>
                    <a:pt x="801" y="39932"/>
                    <a:pt x="832" y="39989"/>
                  </a:cubicBezTo>
                  <a:cubicBezTo>
                    <a:pt x="884" y="40082"/>
                    <a:pt x="1003" y="40139"/>
                    <a:pt x="1147" y="40139"/>
                  </a:cubicBezTo>
                  <a:cubicBezTo>
                    <a:pt x="1168" y="40139"/>
                    <a:pt x="1188" y="40139"/>
                    <a:pt x="1209" y="40149"/>
                  </a:cubicBezTo>
                  <a:cubicBezTo>
                    <a:pt x="1219" y="40206"/>
                    <a:pt x="1225" y="40263"/>
                    <a:pt x="1219" y="40320"/>
                  </a:cubicBezTo>
                  <a:cubicBezTo>
                    <a:pt x="1225" y="40387"/>
                    <a:pt x="1230" y="40449"/>
                    <a:pt x="1245" y="40516"/>
                  </a:cubicBezTo>
                  <a:cubicBezTo>
                    <a:pt x="1256" y="40573"/>
                    <a:pt x="1276" y="40660"/>
                    <a:pt x="1261" y="40681"/>
                  </a:cubicBezTo>
                  <a:cubicBezTo>
                    <a:pt x="1250" y="40691"/>
                    <a:pt x="1240" y="40691"/>
                    <a:pt x="1230" y="40696"/>
                  </a:cubicBezTo>
                  <a:lnTo>
                    <a:pt x="1168" y="40696"/>
                  </a:lnTo>
                  <a:cubicBezTo>
                    <a:pt x="1132" y="40696"/>
                    <a:pt x="1090" y="40696"/>
                    <a:pt x="1054" y="40691"/>
                  </a:cubicBezTo>
                  <a:cubicBezTo>
                    <a:pt x="1018" y="40686"/>
                    <a:pt x="982" y="40681"/>
                    <a:pt x="951" y="40681"/>
                  </a:cubicBezTo>
                  <a:cubicBezTo>
                    <a:pt x="945" y="40680"/>
                    <a:pt x="940" y="40680"/>
                    <a:pt x="935" y="40680"/>
                  </a:cubicBezTo>
                  <a:cubicBezTo>
                    <a:pt x="828" y="40680"/>
                    <a:pt x="740" y="40774"/>
                    <a:pt x="755" y="40882"/>
                  </a:cubicBezTo>
                  <a:cubicBezTo>
                    <a:pt x="755" y="41104"/>
                    <a:pt x="744" y="41146"/>
                    <a:pt x="662" y="41161"/>
                  </a:cubicBezTo>
                  <a:cubicBezTo>
                    <a:pt x="543" y="41182"/>
                    <a:pt x="512" y="41244"/>
                    <a:pt x="502" y="41290"/>
                  </a:cubicBezTo>
                  <a:cubicBezTo>
                    <a:pt x="491" y="41394"/>
                    <a:pt x="605" y="41476"/>
                    <a:pt x="703" y="41523"/>
                  </a:cubicBezTo>
                  <a:cubicBezTo>
                    <a:pt x="734" y="41538"/>
                    <a:pt x="765" y="41554"/>
                    <a:pt x="796" y="41564"/>
                  </a:cubicBezTo>
                  <a:cubicBezTo>
                    <a:pt x="803" y="41562"/>
                    <a:pt x="811" y="41561"/>
                    <a:pt x="817" y="41561"/>
                  </a:cubicBezTo>
                  <a:cubicBezTo>
                    <a:pt x="883" y="41561"/>
                    <a:pt x="902" y="41669"/>
                    <a:pt x="827" y="41688"/>
                  </a:cubicBezTo>
                  <a:cubicBezTo>
                    <a:pt x="775" y="41853"/>
                    <a:pt x="781" y="41962"/>
                    <a:pt x="827" y="42044"/>
                  </a:cubicBezTo>
                  <a:cubicBezTo>
                    <a:pt x="873" y="42111"/>
                    <a:pt x="946" y="42153"/>
                    <a:pt x="1023" y="42163"/>
                  </a:cubicBezTo>
                  <a:cubicBezTo>
                    <a:pt x="1049" y="42168"/>
                    <a:pt x="1070" y="42168"/>
                    <a:pt x="1090" y="42168"/>
                  </a:cubicBezTo>
                  <a:cubicBezTo>
                    <a:pt x="1147" y="42168"/>
                    <a:pt x="1204" y="42158"/>
                    <a:pt x="1256" y="42142"/>
                  </a:cubicBezTo>
                  <a:cubicBezTo>
                    <a:pt x="1287" y="42132"/>
                    <a:pt x="1318" y="42127"/>
                    <a:pt x="1349" y="42122"/>
                  </a:cubicBezTo>
                  <a:cubicBezTo>
                    <a:pt x="1369" y="42122"/>
                    <a:pt x="1380" y="42122"/>
                    <a:pt x="1400" y="42158"/>
                  </a:cubicBezTo>
                  <a:cubicBezTo>
                    <a:pt x="1436" y="42215"/>
                    <a:pt x="1467" y="42282"/>
                    <a:pt x="1488" y="42349"/>
                  </a:cubicBezTo>
                  <a:cubicBezTo>
                    <a:pt x="1503" y="42390"/>
                    <a:pt x="1524" y="42447"/>
                    <a:pt x="1555" y="42540"/>
                  </a:cubicBezTo>
                  <a:cubicBezTo>
                    <a:pt x="1576" y="42597"/>
                    <a:pt x="1586" y="42664"/>
                    <a:pt x="1586" y="42726"/>
                  </a:cubicBezTo>
                  <a:cubicBezTo>
                    <a:pt x="1586" y="42855"/>
                    <a:pt x="1612" y="42922"/>
                    <a:pt x="1808" y="42989"/>
                  </a:cubicBezTo>
                  <a:cubicBezTo>
                    <a:pt x="1865" y="43010"/>
                    <a:pt x="1927" y="43025"/>
                    <a:pt x="1989" y="43025"/>
                  </a:cubicBezTo>
                  <a:cubicBezTo>
                    <a:pt x="2035" y="43025"/>
                    <a:pt x="2077" y="43020"/>
                    <a:pt x="2118" y="43010"/>
                  </a:cubicBezTo>
                  <a:lnTo>
                    <a:pt x="2139" y="43005"/>
                  </a:lnTo>
                  <a:cubicBezTo>
                    <a:pt x="2144" y="43015"/>
                    <a:pt x="2149" y="43025"/>
                    <a:pt x="2154" y="43036"/>
                  </a:cubicBezTo>
                  <a:cubicBezTo>
                    <a:pt x="2170" y="43082"/>
                    <a:pt x="2195" y="43129"/>
                    <a:pt x="2226" y="43170"/>
                  </a:cubicBezTo>
                  <a:cubicBezTo>
                    <a:pt x="2195" y="43196"/>
                    <a:pt x="2144" y="43242"/>
                    <a:pt x="2113" y="43268"/>
                  </a:cubicBezTo>
                  <a:cubicBezTo>
                    <a:pt x="2051" y="43325"/>
                    <a:pt x="1984" y="43371"/>
                    <a:pt x="1906" y="43397"/>
                  </a:cubicBezTo>
                  <a:cubicBezTo>
                    <a:pt x="1803" y="43438"/>
                    <a:pt x="1762" y="43480"/>
                    <a:pt x="1720" y="43650"/>
                  </a:cubicBezTo>
                  <a:cubicBezTo>
                    <a:pt x="1658" y="43893"/>
                    <a:pt x="1720" y="43981"/>
                    <a:pt x="1813" y="44094"/>
                  </a:cubicBezTo>
                  <a:cubicBezTo>
                    <a:pt x="1834" y="44115"/>
                    <a:pt x="1849" y="44130"/>
                    <a:pt x="1865" y="44156"/>
                  </a:cubicBezTo>
                  <a:cubicBezTo>
                    <a:pt x="1880" y="44177"/>
                    <a:pt x="1896" y="44203"/>
                    <a:pt x="1906" y="44228"/>
                  </a:cubicBezTo>
                  <a:cubicBezTo>
                    <a:pt x="1936" y="44302"/>
                    <a:pt x="2008" y="44353"/>
                    <a:pt x="2086" y="44353"/>
                  </a:cubicBezTo>
                  <a:cubicBezTo>
                    <a:pt x="2090" y="44353"/>
                    <a:pt x="2094" y="44353"/>
                    <a:pt x="2097" y="44352"/>
                  </a:cubicBezTo>
                  <a:cubicBezTo>
                    <a:pt x="2164" y="44347"/>
                    <a:pt x="2226" y="44342"/>
                    <a:pt x="2294" y="44327"/>
                  </a:cubicBezTo>
                  <a:cubicBezTo>
                    <a:pt x="2325" y="44316"/>
                    <a:pt x="2355" y="44311"/>
                    <a:pt x="2386" y="44311"/>
                  </a:cubicBezTo>
                  <a:cubicBezTo>
                    <a:pt x="2547" y="44311"/>
                    <a:pt x="2634" y="44425"/>
                    <a:pt x="2722" y="44611"/>
                  </a:cubicBezTo>
                  <a:cubicBezTo>
                    <a:pt x="2753" y="44667"/>
                    <a:pt x="2794" y="44724"/>
                    <a:pt x="2841" y="44771"/>
                  </a:cubicBezTo>
                  <a:cubicBezTo>
                    <a:pt x="2903" y="44843"/>
                    <a:pt x="2924" y="44864"/>
                    <a:pt x="2856" y="44993"/>
                  </a:cubicBezTo>
                  <a:cubicBezTo>
                    <a:pt x="2727" y="45251"/>
                    <a:pt x="2665" y="45395"/>
                    <a:pt x="2794" y="45612"/>
                  </a:cubicBezTo>
                  <a:cubicBezTo>
                    <a:pt x="2810" y="45633"/>
                    <a:pt x="2825" y="45654"/>
                    <a:pt x="2846" y="45674"/>
                  </a:cubicBezTo>
                  <a:lnTo>
                    <a:pt x="2846" y="45679"/>
                  </a:lnTo>
                  <a:lnTo>
                    <a:pt x="2887" y="45716"/>
                  </a:lnTo>
                  <a:lnTo>
                    <a:pt x="3001" y="45814"/>
                  </a:lnTo>
                  <a:lnTo>
                    <a:pt x="3001" y="45803"/>
                  </a:lnTo>
                  <a:cubicBezTo>
                    <a:pt x="3016" y="45814"/>
                    <a:pt x="3032" y="45829"/>
                    <a:pt x="3047" y="45845"/>
                  </a:cubicBezTo>
                  <a:cubicBezTo>
                    <a:pt x="3042" y="45855"/>
                    <a:pt x="3037" y="45865"/>
                    <a:pt x="3032" y="45871"/>
                  </a:cubicBezTo>
                  <a:lnTo>
                    <a:pt x="3022" y="45886"/>
                  </a:lnTo>
                  <a:cubicBezTo>
                    <a:pt x="2939" y="45984"/>
                    <a:pt x="2872" y="46072"/>
                    <a:pt x="2810" y="46072"/>
                  </a:cubicBezTo>
                  <a:cubicBezTo>
                    <a:pt x="2789" y="46072"/>
                    <a:pt x="2763" y="46062"/>
                    <a:pt x="2748" y="46051"/>
                  </a:cubicBezTo>
                  <a:cubicBezTo>
                    <a:pt x="2691" y="46015"/>
                    <a:pt x="2629" y="45994"/>
                    <a:pt x="2562" y="45994"/>
                  </a:cubicBezTo>
                  <a:cubicBezTo>
                    <a:pt x="2423" y="45994"/>
                    <a:pt x="2304" y="46093"/>
                    <a:pt x="2221" y="46289"/>
                  </a:cubicBezTo>
                  <a:cubicBezTo>
                    <a:pt x="2170" y="46408"/>
                    <a:pt x="2051" y="46449"/>
                    <a:pt x="1922" y="46495"/>
                  </a:cubicBezTo>
                  <a:cubicBezTo>
                    <a:pt x="1849" y="46516"/>
                    <a:pt x="1782" y="46547"/>
                    <a:pt x="1720" y="46588"/>
                  </a:cubicBezTo>
                  <a:cubicBezTo>
                    <a:pt x="1524" y="46723"/>
                    <a:pt x="1457" y="46981"/>
                    <a:pt x="1560" y="47198"/>
                  </a:cubicBezTo>
                  <a:lnTo>
                    <a:pt x="1581" y="47239"/>
                  </a:lnTo>
                  <a:cubicBezTo>
                    <a:pt x="1534" y="47260"/>
                    <a:pt x="1493" y="47285"/>
                    <a:pt x="1452" y="47322"/>
                  </a:cubicBezTo>
                  <a:cubicBezTo>
                    <a:pt x="1338" y="47409"/>
                    <a:pt x="1318" y="47451"/>
                    <a:pt x="1307" y="47549"/>
                  </a:cubicBezTo>
                  <a:cubicBezTo>
                    <a:pt x="1297" y="47621"/>
                    <a:pt x="1281" y="47688"/>
                    <a:pt x="1256" y="47760"/>
                  </a:cubicBezTo>
                  <a:cubicBezTo>
                    <a:pt x="1230" y="47833"/>
                    <a:pt x="1199" y="47910"/>
                    <a:pt x="1168" y="47983"/>
                  </a:cubicBezTo>
                  <a:cubicBezTo>
                    <a:pt x="1075" y="48199"/>
                    <a:pt x="977" y="48416"/>
                    <a:pt x="1096" y="48628"/>
                  </a:cubicBezTo>
                  <a:cubicBezTo>
                    <a:pt x="1152" y="48726"/>
                    <a:pt x="1199" y="48835"/>
                    <a:pt x="1235" y="48943"/>
                  </a:cubicBezTo>
                  <a:cubicBezTo>
                    <a:pt x="1297" y="49103"/>
                    <a:pt x="1354" y="49253"/>
                    <a:pt x="1447" y="49346"/>
                  </a:cubicBezTo>
                  <a:cubicBezTo>
                    <a:pt x="1478" y="49377"/>
                    <a:pt x="1509" y="49403"/>
                    <a:pt x="1540" y="49428"/>
                  </a:cubicBezTo>
                  <a:cubicBezTo>
                    <a:pt x="1648" y="49501"/>
                    <a:pt x="1715" y="49625"/>
                    <a:pt x="1715" y="49754"/>
                  </a:cubicBezTo>
                  <a:cubicBezTo>
                    <a:pt x="1751" y="50048"/>
                    <a:pt x="1870" y="50255"/>
                    <a:pt x="2092" y="50389"/>
                  </a:cubicBezTo>
                  <a:cubicBezTo>
                    <a:pt x="2139" y="50415"/>
                    <a:pt x="2185" y="50451"/>
                    <a:pt x="2221" y="50492"/>
                  </a:cubicBezTo>
                  <a:cubicBezTo>
                    <a:pt x="2304" y="50575"/>
                    <a:pt x="2397" y="50668"/>
                    <a:pt x="2557" y="50668"/>
                  </a:cubicBezTo>
                  <a:cubicBezTo>
                    <a:pt x="2578" y="50668"/>
                    <a:pt x="2598" y="50668"/>
                    <a:pt x="2619" y="50663"/>
                  </a:cubicBezTo>
                  <a:cubicBezTo>
                    <a:pt x="2670" y="50657"/>
                    <a:pt x="2717" y="50652"/>
                    <a:pt x="2763" y="50647"/>
                  </a:cubicBezTo>
                  <a:lnTo>
                    <a:pt x="2779" y="50647"/>
                  </a:lnTo>
                  <a:cubicBezTo>
                    <a:pt x="2784" y="50678"/>
                    <a:pt x="2784" y="50709"/>
                    <a:pt x="2784" y="50740"/>
                  </a:cubicBezTo>
                  <a:cubicBezTo>
                    <a:pt x="2784" y="50957"/>
                    <a:pt x="2991" y="51096"/>
                    <a:pt x="3306" y="51096"/>
                  </a:cubicBezTo>
                  <a:cubicBezTo>
                    <a:pt x="3409" y="51096"/>
                    <a:pt x="3497" y="51127"/>
                    <a:pt x="3528" y="51174"/>
                  </a:cubicBezTo>
                  <a:cubicBezTo>
                    <a:pt x="3548" y="51215"/>
                    <a:pt x="3548" y="51267"/>
                    <a:pt x="3522" y="51303"/>
                  </a:cubicBezTo>
                  <a:cubicBezTo>
                    <a:pt x="3486" y="51411"/>
                    <a:pt x="3471" y="51525"/>
                    <a:pt x="3481" y="51638"/>
                  </a:cubicBezTo>
                  <a:cubicBezTo>
                    <a:pt x="3486" y="51793"/>
                    <a:pt x="3481" y="51876"/>
                    <a:pt x="3393" y="51928"/>
                  </a:cubicBezTo>
                  <a:cubicBezTo>
                    <a:pt x="3352" y="51953"/>
                    <a:pt x="3311" y="51974"/>
                    <a:pt x="3280" y="51990"/>
                  </a:cubicBezTo>
                  <a:cubicBezTo>
                    <a:pt x="3120" y="52072"/>
                    <a:pt x="3022" y="52124"/>
                    <a:pt x="2985" y="52356"/>
                  </a:cubicBezTo>
                  <a:cubicBezTo>
                    <a:pt x="2980" y="52408"/>
                    <a:pt x="2975" y="52454"/>
                    <a:pt x="2970" y="52496"/>
                  </a:cubicBezTo>
                  <a:cubicBezTo>
                    <a:pt x="2960" y="52635"/>
                    <a:pt x="2954" y="52697"/>
                    <a:pt x="2841" y="52805"/>
                  </a:cubicBezTo>
                  <a:cubicBezTo>
                    <a:pt x="2676" y="52971"/>
                    <a:pt x="2557" y="53120"/>
                    <a:pt x="2521" y="53317"/>
                  </a:cubicBezTo>
                  <a:cubicBezTo>
                    <a:pt x="2505" y="53368"/>
                    <a:pt x="2490" y="53420"/>
                    <a:pt x="2469" y="53466"/>
                  </a:cubicBezTo>
                  <a:cubicBezTo>
                    <a:pt x="2443" y="53518"/>
                    <a:pt x="2428" y="53575"/>
                    <a:pt x="2412" y="53626"/>
                  </a:cubicBezTo>
                  <a:lnTo>
                    <a:pt x="2361" y="53849"/>
                  </a:lnTo>
                  <a:lnTo>
                    <a:pt x="2361" y="53849"/>
                  </a:lnTo>
                  <a:lnTo>
                    <a:pt x="2490" y="53761"/>
                  </a:lnTo>
                  <a:cubicBezTo>
                    <a:pt x="2490" y="53781"/>
                    <a:pt x="2495" y="53807"/>
                    <a:pt x="2505" y="53833"/>
                  </a:cubicBezTo>
                  <a:cubicBezTo>
                    <a:pt x="2559" y="53975"/>
                    <a:pt x="2566" y="54362"/>
                    <a:pt x="2758" y="54362"/>
                  </a:cubicBezTo>
                  <a:cubicBezTo>
                    <a:pt x="2789" y="54362"/>
                    <a:pt x="2825" y="54352"/>
                    <a:pt x="2867" y="54329"/>
                  </a:cubicBezTo>
                  <a:cubicBezTo>
                    <a:pt x="2937" y="54290"/>
                    <a:pt x="2991" y="54275"/>
                    <a:pt x="3034" y="54275"/>
                  </a:cubicBezTo>
                  <a:cubicBezTo>
                    <a:pt x="3176" y="54275"/>
                    <a:pt x="3197" y="54442"/>
                    <a:pt x="3300" y="54494"/>
                  </a:cubicBezTo>
                  <a:cubicBezTo>
                    <a:pt x="3435" y="54561"/>
                    <a:pt x="3765" y="54695"/>
                    <a:pt x="3698" y="54861"/>
                  </a:cubicBezTo>
                  <a:cubicBezTo>
                    <a:pt x="3631" y="55026"/>
                    <a:pt x="3734" y="55160"/>
                    <a:pt x="3863" y="55227"/>
                  </a:cubicBezTo>
                  <a:cubicBezTo>
                    <a:pt x="3998" y="55294"/>
                    <a:pt x="3967" y="55325"/>
                    <a:pt x="3863" y="55423"/>
                  </a:cubicBezTo>
                  <a:cubicBezTo>
                    <a:pt x="3765" y="55522"/>
                    <a:pt x="3832" y="55625"/>
                    <a:pt x="3998" y="55821"/>
                  </a:cubicBezTo>
                  <a:cubicBezTo>
                    <a:pt x="4163" y="56022"/>
                    <a:pt x="4462" y="56224"/>
                    <a:pt x="4462" y="56420"/>
                  </a:cubicBezTo>
                  <a:cubicBezTo>
                    <a:pt x="4462" y="56597"/>
                    <a:pt x="4538" y="56799"/>
                    <a:pt x="4669" y="56799"/>
                  </a:cubicBezTo>
                  <a:cubicBezTo>
                    <a:pt x="4687" y="56799"/>
                    <a:pt x="4706" y="56795"/>
                    <a:pt x="4726" y="56787"/>
                  </a:cubicBezTo>
                  <a:cubicBezTo>
                    <a:pt x="4757" y="56775"/>
                    <a:pt x="4776" y="56769"/>
                    <a:pt x="4788" y="56769"/>
                  </a:cubicBezTo>
                  <a:cubicBezTo>
                    <a:pt x="4839" y="56769"/>
                    <a:pt x="4720" y="56885"/>
                    <a:pt x="4695" y="57050"/>
                  </a:cubicBezTo>
                  <a:cubicBezTo>
                    <a:pt x="4664" y="57251"/>
                    <a:pt x="4762" y="57319"/>
                    <a:pt x="4994" y="57350"/>
                  </a:cubicBezTo>
                  <a:cubicBezTo>
                    <a:pt x="5232" y="57386"/>
                    <a:pt x="5196" y="57515"/>
                    <a:pt x="5325" y="57515"/>
                  </a:cubicBezTo>
                  <a:cubicBezTo>
                    <a:pt x="5459" y="57515"/>
                    <a:pt x="5624" y="57282"/>
                    <a:pt x="5593" y="57153"/>
                  </a:cubicBezTo>
                  <a:cubicBezTo>
                    <a:pt x="5557" y="57019"/>
                    <a:pt x="5392" y="56885"/>
                    <a:pt x="5526" y="56854"/>
                  </a:cubicBezTo>
                  <a:cubicBezTo>
                    <a:pt x="5618" y="56829"/>
                    <a:pt x="5770" y="56775"/>
                    <a:pt x="5910" y="56775"/>
                  </a:cubicBezTo>
                  <a:cubicBezTo>
                    <a:pt x="5975" y="56775"/>
                    <a:pt x="6037" y="56787"/>
                    <a:pt x="6089" y="56818"/>
                  </a:cubicBezTo>
                  <a:cubicBezTo>
                    <a:pt x="6259" y="56921"/>
                    <a:pt x="6492" y="56854"/>
                    <a:pt x="6590" y="57086"/>
                  </a:cubicBezTo>
                  <a:cubicBezTo>
                    <a:pt x="6688" y="57319"/>
                    <a:pt x="6688" y="57417"/>
                    <a:pt x="6755" y="57618"/>
                  </a:cubicBezTo>
                  <a:cubicBezTo>
                    <a:pt x="6790" y="57720"/>
                    <a:pt x="6870" y="57769"/>
                    <a:pt x="6938" y="57769"/>
                  </a:cubicBezTo>
                  <a:cubicBezTo>
                    <a:pt x="7001" y="57769"/>
                    <a:pt x="7054" y="57728"/>
                    <a:pt x="7054" y="57649"/>
                  </a:cubicBezTo>
                  <a:cubicBezTo>
                    <a:pt x="7054" y="57571"/>
                    <a:pt x="7085" y="57536"/>
                    <a:pt x="7134" y="57536"/>
                  </a:cubicBezTo>
                  <a:cubicBezTo>
                    <a:pt x="7189" y="57536"/>
                    <a:pt x="7267" y="57578"/>
                    <a:pt x="7354" y="57649"/>
                  </a:cubicBezTo>
                  <a:cubicBezTo>
                    <a:pt x="7484" y="57755"/>
                    <a:pt x="7759" y="57880"/>
                    <a:pt x="7951" y="57880"/>
                  </a:cubicBezTo>
                  <a:cubicBezTo>
                    <a:pt x="8002" y="57880"/>
                    <a:pt x="8047" y="57871"/>
                    <a:pt x="8082" y="57850"/>
                  </a:cubicBezTo>
                  <a:cubicBezTo>
                    <a:pt x="8119" y="57827"/>
                    <a:pt x="8150" y="57819"/>
                    <a:pt x="8177" y="57819"/>
                  </a:cubicBezTo>
                  <a:cubicBezTo>
                    <a:pt x="8232" y="57819"/>
                    <a:pt x="8272" y="57851"/>
                    <a:pt x="8322" y="57851"/>
                  </a:cubicBezTo>
                  <a:cubicBezTo>
                    <a:pt x="8357" y="57851"/>
                    <a:pt x="8396" y="57836"/>
                    <a:pt x="8449" y="57783"/>
                  </a:cubicBezTo>
                  <a:cubicBezTo>
                    <a:pt x="8516" y="57721"/>
                    <a:pt x="8573" y="57654"/>
                    <a:pt x="8629" y="57592"/>
                  </a:cubicBezTo>
                  <a:lnTo>
                    <a:pt x="8645" y="57711"/>
                  </a:lnTo>
                  <a:lnTo>
                    <a:pt x="8774" y="57566"/>
                  </a:lnTo>
                  <a:cubicBezTo>
                    <a:pt x="8800" y="57535"/>
                    <a:pt x="8820" y="57510"/>
                    <a:pt x="8831" y="57494"/>
                  </a:cubicBezTo>
                  <a:cubicBezTo>
                    <a:pt x="8939" y="57458"/>
                    <a:pt x="9048" y="57432"/>
                    <a:pt x="9161" y="57422"/>
                  </a:cubicBezTo>
                  <a:cubicBezTo>
                    <a:pt x="9172" y="57422"/>
                    <a:pt x="9182" y="57422"/>
                    <a:pt x="9197" y="57427"/>
                  </a:cubicBezTo>
                  <a:cubicBezTo>
                    <a:pt x="9254" y="57458"/>
                    <a:pt x="9321" y="57479"/>
                    <a:pt x="9389" y="57479"/>
                  </a:cubicBezTo>
                  <a:cubicBezTo>
                    <a:pt x="9523" y="57494"/>
                    <a:pt x="9580" y="57510"/>
                    <a:pt x="9590" y="57566"/>
                  </a:cubicBezTo>
                  <a:cubicBezTo>
                    <a:pt x="9595" y="57623"/>
                    <a:pt x="9600" y="57675"/>
                    <a:pt x="9595" y="57732"/>
                  </a:cubicBezTo>
                  <a:cubicBezTo>
                    <a:pt x="9590" y="57871"/>
                    <a:pt x="9585" y="58036"/>
                    <a:pt x="9760" y="58155"/>
                  </a:cubicBezTo>
                  <a:cubicBezTo>
                    <a:pt x="9822" y="58202"/>
                    <a:pt x="9879" y="58243"/>
                    <a:pt x="9931" y="58295"/>
                  </a:cubicBezTo>
                  <a:cubicBezTo>
                    <a:pt x="10024" y="58372"/>
                    <a:pt x="10086" y="58434"/>
                    <a:pt x="10163" y="58434"/>
                  </a:cubicBezTo>
                  <a:cubicBezTo>
                    <a:pt x="10215" y="58434"/>
                    <a:pt x="10256" y="58408"/>
                    <a:pt x="10282" y="58367"/>
                  </a:cubicBezTo>
                  <a:cubicBezTo>
                    <a:pt x="10287" y="58356"/>
                    <a:pt x="10302" y="58346"/>
                    <a:pt x="10318" y="58346"/>
                  </a:cubicBezTo>
                  <a:cubicBezTo>
                    <a:pt x="10333" y="58346"/>
                    <a:pt x="10349" y="58362"/>
                    <a:pt x="10359" y="58382"/>
                  </a:cubicBezTo>
                  <a:cubicBezTo>
                    <a:pt x="10380" y="58439"/>
                    <a:pt x="10540" y="58770"/>
                    <a:pt x="10757" y="58770"/>
                  </a:cubicBezTo>
                  <a:cubicBezTo>
                    <a:pt x="10809" y="58770"/>
                    <a:pt x="10855" y="58754"/>
                    <a:pt x="10896" y="58718"/>
                  </a:cubicBezTo>
                  <a:cubicBezTo>
                    <a:pt x="10927" y="58692"/>
                    <a:pt x="10958" y="58671"/>
                    <a:pt x="10994" y="58646"/>
                  </a:cubicBezTo>
                  <a:cubicBezTo>
                    <a:pt x="10994" y="58646"/>
                    <a:pt x="11010" y="58656"/>
                    <a:pt x="11025" y="58666"/>
                  </a:cubicBezTo>
                  <a:cubicBezTo>
                    <a:pt x="11041" y="58671"/>
                    <a:pt x="11072" y="58687"/>
                    <a:pt x="11108" y="58702"/>
                  </a:cubicBezTo>
                  <a:cubicBezTo>
                    <a:pt x="11144" y="58718"/>
                    <a:pt x="11185" y="58723"/>
                    <a:pt x="11227" y="58723"/>
                  </a:cubicBezTo>
                  <a:cubicBezTo>
                    <a:pt x="11320" y="58718"/>
                    <a:pt x="11413" y="58682"/>
                    <a:pt x="11485" y="58620"/>
                  </a:cubicBezTo>
                  <a:cubicBezTo>
                    <a:pt x="11516" y="58599"/>
                    <a:pt x="11547" y="58579"/>
                    <a:pt x="11578" y="58563"/>
                  </a:cubicBezTo>
                  <a:lnTo>
                    <a:pt x="11583" y="58563"/>
                  </a:lnTo>
                  <a:cubicBezTo>
                    <a:pt x="11593" y="58579"/>
                    <a:pt x="11604" y="58589"/>
                    <a:pt x="11614" y="58604"/>
                  </a:cubicBezTo>
                  <a:cubicBezTo>
                    <a:pt x="11661" y="58677"/>
                    <a:pt x="11723" y="58733"/>
                    <a:pt x="11800" y="58770"/>
                  </a:cubicBezTo>
                  <a:cubicBezTo>
                    <a:pt x="11821" y="58775"/>
                    <a:pt x="11836" y="58785"/>
                    <a:pt x="11852" y="58790"/>
                  </a:cubicBezTo>
                  <a:cubicBezTo>
                    <a:pt x="11924" y="58826"/>
                    <a:pt x="12001" y="58847"/>
                    <a:pt x="12079" y="58852"/>
                  </a:cubicBezTo>
                  <a:cubicBezTo>
                    <a:pt x="12172" y="58847"/>
                    <a:pt x="12254" y="58816"/>
                    <a:pt x="12322" y="58754"/>
                  </a:cubicBezTo>
                  <a:cubicBezTo>
                    <a:pt x="12352" y="58723"/>
                    <a:pt x="12399" y="58697"/>
                    <a:pt x="12445" y="58692"/>
                  </a:cubicBezTo>
                  <a:cubicBezTo>
                    <a:pt x="12482" y="58692"/>
                    <a:pt x="12528" y="58723"/>
                    <a:pt x="12611" y="58790"/>
                  </a:cubicBezTo>
                  <a:cubicBezTo>
                    <a:pt x="12724" y="58868"/>
                    <a:pt x="12843" y="58940"/>
                    <a:pt x="12972" y="58992"/>
                  </a:cubicBezTo>
                  <a:cubicBezTo>
                    <a:pt x="13055" y="59028"/>
                    <a:pt x="13132" y="59074"/>
                    <a:pt x="13210" y="59121"/>
                  </a:cubicBezTo>
                  <a:cubicBezTo>
                    <a:pt x="13230" y="59136"/>
                    <a:pt x="13246" y="59152"/>
                    <a:pt x="13266" y="59167"/>
                  </a:cubicBezTo>
                  <a:cubicBezTo>
                    <a:pt x="13390" y="59265"/>
                    <a:pt x="13525" y="59374"/>
                    <a:pt x="13726" y="59374"/>
                  </a:cubicBezTo>
                  <a:cubicBezTo>
                    <a:pt x="13819" y="59374"/>
                    <a:pt x="13958" y="59467"/>
                    <a:pt x="14067" y="59560"/>
                  </a:cubicBezTo>
                  <a:lnTo>
                    <a:pt x="14031" y="59601"/>
                  </a:lnTo>
                  <a:cubicBezTo>
                    <a:pt x="13860" y="59792"/>
                    <a:pt x="13623" y="60071"/>
                    <a:pt x="13545" y="60283"/>
                  </a:cubicBezTo>
                  <a:cubicBezTo>
                    <a:pt x="13514" y="60370"/>
                    <a:pt x="13489" y="60458"/>
                    <a:pt x="13468" y="60546"/>
                  </a:cubicBezTo>
                  <a:cubicBezTo>
                    <a:pt x="13416" y="60747"/>
                    <a:pt x="13354" y="60990"/>
                    <a:pt x="13235" y="61026"/>
                  </a:cubicBezTo>
                  <a:cubicBezTo>
                    <a:pt x="12988" y="61098"/>
                    <a:pt x="12874" y="61171"/>
                    <a:pt x="12729" y="61351"/>
                  </a:cubicBezTo>
                  <a:cubicBezTo>
                    <a:pt x="12631" y="61486"/>
                    <a:pt x="12549" y="61625"/>
                    <a:pt x="12476" y="61770"/>
                  </a:cubicBezTo>
                  <a:cubicBezTo>
                    <a:pt x="12445" y="61832"/>
                    <a:pt x="12414" y="61899"/>
                    <a:pt x="12394" y="61925"/>
                  </a:cubicBezTo>
                  <a:cubicBezTo>
                    <a:pt x="12260" y="62090"/>
                    <a:pt x="12110" y="62234"/>
                    <a:pt x="11945" y="62369"/>
                  </a:cubicBezTo>
                  <a:cubicBezTo>
                    <a:pt x="11754" y="62524"/>
                    <a:pt x="11480" y="62916"/>
                    <a:pt x="11480" y="63303"/>
                  </a:cubicBezTo>
                  <a:cubicBezTo>
                    <a:pt x="11480" y="63629"/>
                    <a:pt x="11397" y="63846"/>
                    <a:pt x="11211" y="63995"/>
                  </a:cubicBezTo>
                  <a:cubicBezTo>
                    <a:pt x="11056" y="64124"/>
                    <a:pt x="11062" y="64284"/>
                    <a:pt x="11067" y="64419"/>
                  </a:cubicBezTo>
                  <a:cubicBezTo>
                    <a:pt x="11072" y="64491"/>
                    <a:pt x="11067" y="64568"/>
                    <a:pt x="11051" y="64641"/>
                  </a:cubicBezTo>
                  <a:cubicBezTo>
                    <a:pt x="11020" y="64801"/>
                    <a:pt x="11010" y="64961"/>
                    <a:pt x="11010" y="65126"/>
                  </a:cubicBezTo>
                  <a:cubicBezTo>
                    <a:pt x="11005" y="65317"/>
                    <a:pt x="10994" y="65637"/>
                    <a:pt x="10948" y="65689"/>
                  </a:cubicBezTo>
                  <a:lnTo>
                    <a:pt x="10932" y="65699"/>
                  </a:lnTo>
                  <a:cubicBezTo>
                    <a:pt x="10767" y="65803"/>
                    <a:pt x="10654" y="65973"/>
                    <a:pt x="10617" y="66169"/>
                  </a:cubicBezTo>
                  <a:cubicBezTo>
                    <a:pt x="10576" y="66319"/>
                    <a:pt x="10504" y="66464"/>
                    <a:pt x="10411" y="66593"/>
                  </a:cubicBezTo>
                  <a:cubicBezTo>
                    <a:pt x="10370" y="66665"/>
                    <a:pt x="10318" y="66748"/>
                    <a:pt x="10261" y="66846"/>
                  </a:cubicBezTo>
                  <a:cubicBezTo>
                    <a:pt x="10189" y="66970"/>
                    <a:pt x="10132" y="67099"/>
                    <a:pt x="10080" y="67233"/>
                  </a:cubicBezTo>
                  <a:cubicBezTo>
                    <a:pt x="10055" y="67316"/>
                    <a:pt x="10013" y="67393"/>
                    <a:pt x="9967" y="67465"/>
                  </a:cubicBezTo>
                  <a:cubicBezTo>
                    <a:pt x="9812" y="67703"/>
                    <a:pt x="9760" y="67992"/>
                    <a:pt x="9817" y="68266"/>
                  </a:cubicBezTo>
                  <a:cubicBezTo>
                    <a:pt x="9869" y="68472"/>
                    <a:pt x="9957" y="68668"/>
                    <a:pt x="10070" y="68849"/>
                  </a:cubicBezTo>
                  <a:cubicBezTo>
                    <a:pt x="10091" y="68891"/>
                    <a:pt x="10111" y="68922"/>
                    <a:pt x="10127" y="68952"/>
                  </a:cubicBezTo>
                  <a:cubicBezTo>
                    <a:pt x="10179" y="69056"/>
                    <a:pt x="10148" y="69180"/>
                    <a:pt x="10044" y="69283"/>
                  </a:cubicBezTo>
                  <a:cubicBezTo>
                    <a:pt x="9905" y="69412"/>
                    <a:pt x="9833" y="69598"/>
                    <a:pt x="9843" y="69789"/>
                  </a:cubicBezTo>
                  <a:cubicBezTo>
                    <a:pt x="9786" y="69866"/>
                    <a:pt x="9657" y="70078"/>
                    <a:pt x="9724" y="70300"/>
                  </a:cubicBezTo>
                  <a:cubicBezTo>
                    <a:pt x="9765" y="70460"/>
                    <a:pt x="9765" y="70460"/>
                    <a:pt x="9678" y="70589"/>
                  </a:cubicBezTo>
                  <a:cubicBezTo>
                    <a:pt x="9667" y="70610"/>
                    <a:pt x="9652" y="70631"/>
                    <a:pt x="9631" y="70657"/>
                  </a:cubicBezTo>
                  <a:cubicBezTo>
                    <a:pt x="9502" y="70832"/>
                    <a:pt x="9471" y="71070"/>
                    <a:pt x="9559" y="71271"/>
                  </a:cubicBezTo>
                  <a:cubicBezTo>
                    <a:pt x="9595" y="71359"/>
                    <a:pt x="9585" y="71374"/>
                    <a:pt x="9528" y="71478"/>
                  </a:cubicBezTo>
                  <a:cubicBezTo>
                    <a:pt x="9507" y="71509"/>
                    <a:pt x="9487" y="71550"/>
                    <a:pt x="9461" y="71596"/>
                  </a:cubicBezTo>
                  <a:cubicBezTo>
                    <a:pt x="9389" y="71746"/>
                    <a:pt x="9316" y="72046"/>
                    <a:pt x="9683" y="72366"/>
                  </a:cubicBezTo>
                  <a:cubicBezTo>
                    <a:pt x="9802" y="72459"/>
                    <a:pt x="9869" y="72598"/>
                    <a:pt x="9869" y="72748"/>
                  </a:cubicBezTo>
                  <a:cubicBezTo>
                    <a:pt x="9874" y="72784"/>
                    <a:pt x="9879" y="72820"/>
                    <a:pt x="9889" y="72856"/>
                  </a:cubicBezTo>
                  <a:cubicBezTo>
                    <a:pt x="9931" y="72965"/>
                    <a:pt x="10034" y="73037"/>
                    <a:pt x="10153" y="73037"/>
                  </a:cubicBezTo>
                  <a:cubicBezTo>
                    <a:pt x="10256" y="73032"/>
                    <a:pt x="10354" y="72975"/>
                    <a:pt x="10411" y="72882"/>
                  </a:cubicBezTo>
                  <a:cubicBezTo>
                    <a:pt x="10437" y="72836"/>
                    <a:pt x="10473" y="72794"/>
                    <a:pt x="10514" y="72763"/>
                  </a:cubicBezTo>
                  <a:lnTo>
                    <a:pt x="10514" y="72763"/>
                  </a:lnTo>
                  <a:cubicBezTo>
                    <a:pt x="10494" y="72810"/>
                    <a:pt x="10468" y="72856"/>
                    <a:pt x="10426" y="72898"/>
                  </a:cubicBezTo>
                  <a:cubicBezTo>
                    <a:pt x="10390" y="72949"/>
                    <a:pt x="10354" y="73001"/>
                    <a:pt x="10323" y="73058"/>
                  </a:cubicBezTo>
                  <a:cubicBezTo>
                    <a:pt x="10287" y="73130"/>
                    <a:pt x="10292" y="73213"/>
                    <a:pt x="10339" y="73275"/>
                  </a:cubicBezTo>
                  <a:cubicBezTo>
                    <a:pt x="10403" y="73373"/>
                    <a:pt x="10510" y="73430"/>
                    <a:pt x="10628" y="73430"/>
                  </a:cubicBezTo>
                  <a:cubicBezTo>
                    <a:pt x="10633" y="73430"/>
                    <a:pt x="10638" y="73430"/>
                    <a:pt x="10643" y="73429"/>
                  </a:cubicBezTo>
                  <a:cubicBezTo>
                    <a:pt x="10721" y="73429"/>
                    <a:pt x="10798" y="73409"/>
                    <a:pt x="10871" y="73378"/>
                  </a:cubicBezTo>
                  <a:cubicBezTo>
                    <a:pt x="10989" y="73326"/>
                    <a:pt x="11144" y="73233"/>
                    <a:pt x="11294" y="73151"/>
                  </a:cubicBezTo>
                  <a:cubicBezTo>
                    <a:pt x="11485" y="73037"/>
                    <a:pt x="11754" y="72887"/>
                    <a:pt x="11831" y="72887"/>
                  </a:cubicBezTo>
                  <a:cubicBezTo>
                    <a:pt x="11852" y="72898"/>
                    <a:pt x="11883" y="73001"/>
                    <a:pt x="11893" y="73047"/>
                  </a:cubicBezTo>
                  <a:cubicBezTo>
                    <a:pt x="11924" y="73161"/>
                    <a:pt x="11960" y="73290"/>
                    <a:pt x="12074" y="73316"/>
                  </a:cubicBezTo>
                  <a:cubicBezTo>
                    <a:pt x="12136" y="73327"/>
                    <a:pt x="12198" y="73333"/>
                    <a:pt x="12260" y="73333"/>
                  </a:cubicBezTo>
                  <a:cubicBezTo>
                    <a:pt x="12280" y="73333"/>
                    <a:pt x="12301" y="73333"/>
                    <a:pt x="12322" y="73331"/>
                  </a:cubicBezTo>
                  <a:cubicBezTo>
                    <a:pt x="12461" y="73331"/>
                    <a:pt x="13158" y="73321"/>
                    <a:pt x="13421" y="73058"/>
                  </a:cubicBezTo>
                  <a:cubicBezTo>
                    <a:pt x="13597" y="72882"/>
                    <a:pt x="14041" y="72665"/>
                    <a:pt x="14315" y="72665"/>
                  </a:cubicBezTo>
                  <a:cubicBezTo>
                    <a:pt x="14397" y="72665"/>
                    <a:pt x="14454" y="72691"/>
                    <a:pt x="14470" y="72732"/>
                  </a:cubicBezTo>
                  <a:cubicBezTo>
                    <a:pt x="14625" y="73099"/>
                    <a:pt x="14929" y="73140"/>
                    <a:pt x="15151" y="73140"/>
                  </a:cubicBezTo>
                  <a:cubicBezTo>
                    <a:pt x="15322" y="73135"/>
                    <a:pt x="15497" y="73120"/>
                    <a:pt x="15668" y="73083"/>
                  </a:cubicBezTo>
                  <a:lnTo>
                    <a:pt x="15755" y="73068"/>
                  </a:lnTo>
                  <a:lnTo>
                    <a:pt x="15735" y="72975"/>
                  </a:lnTo>
                  <a:cubicBezTo>
                    <a:pt x="15709" y="72836"/>
                    <a:pt x="15786" y="72696"/>
                    <a:pt x="15921" y="72645"/>
                  </a:cubicBezTo>
                  <a:cubicBezTo>
                    <a:pt x="15967" y="72624"/>
                    <a:pt x="16019" y="72614"/>
                    <a:pt x="16070" y="72614"/>
                  </a:cubicBezTo>
                  <a:cubicBezTo>
                    <a:pt x="16179" y="72614"/>
                    <a:pt x="16282" y="72660"/>
                    <a:pt x="16360" y="72743"/>
                  </a:cubicBezTo>
                  <a:lnTo>
                    <a:pt x="16360" y="72820"/>
                  </a:lnTo>
                  <a:lnTo>
                    <a:pt x="16453" y="72820"/>
                  </a:lnTo>
                  <a:cubicBezTo>
                    <a:pt x="16623" y="72815"/>
                    <a:pt x="16762" y="72681"/>
                    <a:pt x="16778" y="72510"/>
                  </a:cubicBezTo>
                  <a:cubicBezTo>
                    <a:pt x="16788" y="72459"/>
                    <a:pt x="16809" y="72407"/>
                    <a:pt x="16840" y="72361"/>
                  </a:cubicBezTo>
                  <a:cubicBezTo>
                    <a:pt x="16886" y="72304"/>
                    <a:pt x="16907" y="72226"/>
                    <a:pt x="16891" y="72149"/>
                  </a:cubicBezTo>
                  <a:cubicBezTo>
                    <a:pt x="16871" y="72077"/>
                    <a:pt x="16798" y="72015"/>
                    <a:pt x="16659" y="71953"/>
                  </a:cubicBezTo>
                  <a:cubicBezTo>
                    <a:pt x="16582" y="71911"/>
                    <a:pt x="16499" y="71891"/>
                    <a:pt x="16411" y="71886"/>
                  </a:cubicBezTo>
                  <a:cubicBezTo>
                    <a:pt x="16308" y="71891"/>
                    <a:pt x="16215" y="71947"/>
                    <a:pt x="16163" y="72035"/>
                  </a:cubicBezTo>
                  <a:cubicBezTo>
                    <a:pt x="16143" y="72071"/>
                    <a:pt x="16112" y="72102"/>
                    <a:pt x="16076" y="72123"/>
                  </a:cubicBezTo>
                  <a:cubicBezTo>
                    <a:pt x="15998" y="72170"/>
                    <a:pt x="15915" y="72190"/>
                    <a:pt x="15828" y="72190"/>
                  </a:cubicBezTo>
                  <a:cubicBezTo>
                    <a:pt x="15822" y="72190"/>
                    <a:pt x="15816" y="72191"/>
                    <a:pt x="15810" y="72191"/>
                  </a:cubicBezTo>
                  <a:cubicBezTo>
                    <a:pt x="15714" y="72191"/>
                    <a:pt x="15623" y="72150"/>
                    <a:pt x="15559" y="72077"/>
                  </a:cubicBezTo>
                  <a:cubicBezTo>
                    <a:pt x="15497" y="71994"/>
                    <a:pt x="15477" y="71891"/>
                    <a:pt x="15508" y="71787"/>
                  </a:cubicBezTo>
                  <a:cubicBezTo>
                    <a:pt x="15518" y="71720"/>
                    <a:pt x="15564" y="71653"/>
                    <a:pt x="15626" y="71617"/>
                  </a:cubicBezTo>
                  <a:cubicBezTo>
                    <a:pt x="15807" y="71545"/>
                    <a:pt x="15838" y="71364"/>
                    <a:pt x="15864" y="71235"/>
                  </a:cubicBezTo>
                  <a:cubicBezTo>
                    <a:pt x="15869" y="71209"/>
                    <a:pt x="15869" y="71183"/>
                    <a:pt x="15879" y="71157"/>
                  </a:cubicBezTo>
                  <a:cubicBezTo>
                    <a:pt x="15941" y="71132"/>
                    <a:pt x="16008" y="71111"/>
                    <a:pt x="16076" y="71101"/>
                  </a:cubicBezTo>
                  <a:cubicBezTo>
                    <a:pt x="16205" y="71085"/>
                    <a:pt x="16323" y="71044"/>
                    <a:pt x="16437" y="70977"/>
                  </a:cubicBezTo>
                  <a:cubicBezTo>
                    <a:pt x="16473" y="70951"/>
                    <a:pt x="16520" y="70930"/>
                    <a:pt x="16566" y="70925"/>
                  </a:cubicBezTo>
                  <a:cubicBezTo>
                    <a:pt x="16628" y="70925"/>
                    <a:pt x="16654" y="71013"/>
                    <a:pt x="16664" y="71085"/>
                  </a:cubicBezTo>
                  <a:cubicBezTo>
                    <a:pt x="16685" y="71230"/>
                    <a:pt x="16773" y="71276"/>
                    <a:pt x="16845" y="71276"/>
                  </a:cubicBezTo>
                  <a:cubicBezTo>
                    <a:pt x="16948" y="71276"/>
                    <a:pt x="17052" y="71178"/>
                    <a:pt x="17093" y="71023"/>
                  </a:cubicBezTo>
                  <a:cubicBezTo>
                    <a:pt x="17330" y="71116"/>
                    <a:pt x="17511" y="71230"/>
                    <a:pt x="17511" y="71281"/>
                  </a:cubicBezTo>
                  <a:cubicBezTo>
                    <a:pt x="17459" y="71348"/>
                    <a:pt x="17392" y="71400"/>
                    <a:pt x="17315" y="71431"/>
                  </a:cubicBezTo>
                  <a:cubicBezTo>
                    <a:pt x="17222" y="71478"/>
                    <a:pt x="17113" y="71529"/>
                    <a:pt x="17067" y="71669"/>
                  </a:cubicBezTo>
                  <a:cubicBezTo>
                    <a:pt x="17041" y="71736"/>
                    <a:pt x="17052" y="71808"/>
                    <a:pt x="17093" y="71870"/>
                  </a:cubicBezTo>
                  <a:cubicBezTo>
                    <a:pt x="17181" y="71989"/>
                    <a:pt x="17382" y="71999"/>
                    <a:pt x="17444" y="71999"/>
                  </a:cubicBezTo>
                  <a:cubicBezTo>
                    <a:pt x="17485" y="71999"/>
                    <a:pt x="17532" y="71994"/>
                    <a:pt x="17573" y="71984"/>
                  </a:cubicBezTo>
                  <a:lnTo>
                    <a:pt x="17589" y="71984"/>
                  </a:lnTo>
                  <a:cubicBezTo>
                    <a:pt x="17640" y="71994"/>
                    <a:pt x="17687" y="72015"/>
                    <a:pt x="17728" y="72046"/>
                  </a:cubicBezTo>
                  <a:cubicBezTo>
                    <a:pt x="17785" y="72087"/>
                    <a:pt x="17847" y="72113"/>
                    <a:pt x="17914" y="72123"/>
                  </a:cubicBezTo>
                  <a:cubicBezTo>
                    <a:pt x="17981" y="72123"/>
                    <a:pt x="18038" y="72087"/>
                    <a:pt x="18058" y="72025"/>
                  </a:cubicBezTo>
                  <a:cubicBezTo>
                    <a:pt x="18100" y="71932"/>
                    <a:pt x="18058" y="71793"/>
                    <a:pt x="17960" y="71689"/>
                  </a:cubicBezTo>
                  <a:lnTo>
                    <a:pt x="17960" y="71689"/>
                  </a:lnTo>
                  <a:cubicBezTo>
                    <a:pt x="17996" y="71705"/>
                    <a:pt x="18033" y="71720"/>
                    <a:pt x="18069" y="71741"/>
                  </a:cubicBezTo>
                  <a:cubicBezTo>
                    <a:pt x="18317" y="71896"/>
                    <a:pt x="18317" y="71999"/>
                    <a:pt x="18291" y="72113"/>
                  </a:cubicBezTo>
                  <a:cubicBezTo>
                    <a:pt x="18275" y="72185"/>
                    <a:pt x="18296" y="72257"/>
                    <a:pt x="18337" y="72314"/>
                  </a:cubicBezTo>
                  <a:cubicBezTo>
                    <a:pt x="18390" y="72372"/>
                    <a:pt x="18466" y="72408"/>
                    <a:pt x="18544" y="72408"/>
                  </a:cubicBezTo>
                  <a:cubicBezTo>
                    <a:pt x="18549" y="72408"/>
                    <a:pt x="18554" y="72407"/>
                    <a:pt x="18559" y="72407"/>
                  </a:cubicBezTo>
                  <a:cubicBezTo>
                    <a:pt x="18668" y="72402"/>
                    <a:pt x="18771" y="72366"/>
                    <a:pt x="18859" y="72309"/>
                  </a:cubicBezTo>
                  <a:cubicBezTo>
                    <a:pt x="19045" y="72180"/>
                    <a:pt x="19262" y="72108"/>
                    <a:pt x="19484" y="72102"/>
                  </a:cubicBezTo>
                  <a:cubicBezTo>
                    <a:pt x="19540" y="72102"/>
                    <a:pt x="19597" y="72108"/>
                    <a:pt x="19654" y="72118"/>
                  </a:cubicBezTo>
                  <a:cubicBezTo>
                    <a:pt x="19969" y="72200"/>
                    <a:pt x="20274" y="72309"/>
                    <a:pt x="20563" y="72443"/>
                  </a:cubicBezTo>
                  <a:cubicBezTo>
                    <a:pt x="20671" y="72490"/>
                    <a:pt x="20780" y="72526"/>
                    <a:pt x="20888" y="72557"/>
                  </a:cubicBezTo>
                  <a:cubicBezTo>
                    <a:pt x="21146" y="72645"/>
                    <a:pt x="21632" y="72799"/>
                    <a:pt x="21683" y="72929"/>
                  </a:cubicBezTo>
                  <a:cubicBezTo>
                    <a:pt x="21942" y="73528"/>
                    <a:pt x="22153" y="73817"/>
                    <a:pt x="22355" y="73848"/>
                  </a:cubicBezTo>
                  <a:cubicBezTo>
                    <a:pt x="22386" y="73853"/>
                    <a:pt x="22422" y="73853"/>
                    <a:pt x="22453" y="73853"/>
                  </a:cubicBezTo>
                  <a:cubicBezTo>
                    <a:pt x="22664" y="73853"/>
                    <a:pt x="22830" y="73755"/>
                    <a:pt x="23010" y="73631"/>
                  </a:cubicBezTo>
                  <a:cubicBezTo>
                    <a:pt x="23031" y="73615"/>
                    <a:pt x="23057" y="73610"/>
                    <a:pt x="23083" y="73610"/>
                  </a:cubicBezTo>
                  <a:cubicBezTo>
                    <a:pt x="23181" y="73610"/>
                    <a:pt x="23294" y="73713"/>
                    <a:pt x="23325" y="73750"/>
                  </a:cubicBezTo>
                  <a:lnTo>
                    <a:pt x="23377" y="73806"/>
                  </a:lnTo>
                  <a:lnTo>
                    <a:pt x="23444" y="73765"/>
                  </a:lnTo>
                  <a:lnTo>
                    <a:pt x="23671" y="73626"/>
                  </a:lnTo>
                  <a:cubicBezTo>
                    <a:pt x="23770" y="73657"/>
                    <a:pt x="23878" y="73677"/>
                    <a:pt x="23981" y="73682"/>
                  </a:cubicBezTo>
                  <a:cubicBezTo>
                    <a:pt x="23991" y="73684"/>
                    <a:pt x="24000" y="73684"/>
                    <a:pt x="24009" y="73684"/>
                  </a:cubicBezTo>
                  <a:cubicBezTo>
                    <a:pt x="24070" y="73684"/>
                    <a:pt x="24127" y="73655"/>
                    <a:pt x="24167" y="73605"/>
                  </a:cubicBezTo>
                  <a:cubicBezTo>
                    <a:pt x="24198" y="73548"/>
                    <a:pt x="24219" y="73481"/>
                    <a:pt x="24219" y="73414"/>
                  </a:cubicBezTo>
                  <a:lnTo>
                    <a:pt x="24229" y="73414"/>
                  </a:lnTo>
                  <a:lnTo>
                    <a:pt x="24219" y="73300"/>
                  </a:lnTo>
                  <a:lnTo>
                    <a:pt x="24219" y="73295"/>
                  </a:lnTo>
                  <a:cubicBezTo>
                    <a:pt x="24245" y="73156"/>
                    <a:pt x="24312" y="72954"/>
                    <a:pt x="24379" y="72898"/>
                  </a:cubicBezTo>
                  <a:cubicBezTo>
                    <a:pt x="24405" y="72882"/>
                    <a:pt x="24441" y="72872"/>
                    <a:pt x="24477" y="72872"/>
                  </a:cubicBezTo>
                  <a:cubicBezTo>
                    <a:pt x="24518" y="72872"/>
                    <a:pt x="24565" y="72887"/>
                    <a:pt x="24596" y="72918"/>
                  </a:cubicBezTo>
                  <a:cubicBezTo>
                    <a:pt x="24616" y="72944"/>
                    <a:pt x="24616" y="72975"/>
                    <a:pt x="24606" y="73006"/>
                  </a:cubicBezTo>
                  <a:cubicBezTo>
                    <a:pt x="24554" y="73187"/>
                    <a:pt x="24596" y="73290"/>
                    <a:pt x="24637" y="73352"/>
                  </a:cubicBezTo>
                  <a:cubicBezTo>
                    <a:pt x="24691" y="73415"/>
                    <a:pt x="24767" y="73456"/>
                    <a:pt x="24849" y="73456"/>
                  </a:cubicBezTo>
                  <a:cubicBezTo>
                    <a:pt x="24854" y="73456"/>
                    <a:pt x="24859" y="73456"/>
                    <a:pt x="24864" y="73455"/>
                  </a:cubicBezTo>
                  <a:cubicBezTo>
                    <a:pt x="24890" y="73455"/>
                    <a:pt x="24916" y="73450"/>
                    <a:pt x="24937" y="73450"/>
                  </a:cubicBezTo>
                  <a:lnTo>
                    <a:pt x="25055" y="73424"/>
                  </a:lnTo>
                  <a:cubicBezTo>
                    <a:pt x="25184" y="73398"/>
                    <a:pt x="25313" y="73378"/>
                    <a:pt x="25443" y="73373"/>
                  </a:cubicBezTo>
                  <a:cubicBezTo>
                    <a:pt x="25468" y="73373"/>
                    <a:pt x="25494" y="73373"/>
                    <a:pt x="25515" y="73383"/>
                  </a:cubicBezTo>
                  <a:cubicBezTo>
                    <a:pt x="25541" y="73419"/>
                    <a:pt x="25556" y="73460"/>
                    <a:pt x="25572" y="73502"/>
                  </a:cubicBezTo>
                  <a:cubicBezTo>
                    <a:pt x="25613" y="73621"/>
                    <a:pt x="25675" y="73729"/>
                    <a:pt x="25758" y="73822"/>
                  </a:cubicBezTo>
                  <a:cubicBezTo>
                    <a:pt x="25882" y="73941"/>
                    <a:pt x="26047" y="74013"/>
                    <a:pt x="26222" y="74023"/>
                  </a:cubicBezTo>
                  <a:cubicBezTo>
                    <a:pt x="26248" y="74023"/>
                    <a:pt x="26269" y="74018"/>
                    <a:pt x="26295" y="74013"/>
                  </a:cubicBezTo>
                  <a:cubicBezTo>
                    <a:pt x="26367" y="74085"/>
                    <a:pt x="26419" y="74183"/>
                    <a:pt x="26444" y="74287"/>
                  </a:cubicBezTo>
                  <a:cubicBezTo>
                    <a:pt x="26455" y="74333"/>
                    <a:pt x="26450" y="74385"/>
                    <a:pt x="26419" y="74426"/>
                  </a:cubicBezTo>
                  <a:cubicBezTo>
                    <a:pt x="26320" y="74519"/>
                    <a:pt x="26264" y="74648"/>
                    <a:pt x="26274" y="74788"/>
                  </a:cubicBezTo>
                  <a:cubicBezTo>
                    <a:pt x="26289" y="74891"/>
                    <a:pt x="26346" y="74979"/>
                    <a:pt x="26439" y="75030"/>
                  </a:cubicBezTo>
                  <a:cubicBezTo>
                    <a:pt x="26514" y="75072"/>
                    <a:pt x="26596" y="75093"/>
                    <a:pt x="26680" y="75093"/>
                  </a:cubicBezTo>
                  <a:cubicBezTo>
                    <a:pt x="26689" y="75093"/>
                    <a:pt x="26698" y="75093"/>
                    <a:pt x="26708" y="75092"/>
                  </a:cubicBezTo>
                  <a:cubicBezTo>
                    <a:pt x="26914" y="75092"/>
                    <a:pt x="27085" y="74999"/>
                    <a:pt x="27131" y="74849"/>
                  </a:cubicBezTo>
                  <a:cubicBezTo>
                    <a:pt x="27147" y="74813"/>
                    <a:pt x="27162" y="74813"/>
                    <a:pt x="27167" y="74813"/>
                  </a:cubicBezTo>
                  <a:cubicBezTo>
                    <a:pt x="27193" y="74813"/>
                    <a:pt x="27219" y="74829"/>
                    <a:pt x="27234" y="74849"/>
                  </a:cubicBezTo>
                  <a:cubicBezTo>
                    <a:pt x="27271" y="74901"/>
                    <a:pt x="27281" y="74968"/>
                    <a:pt x="27260" y="75030"/>
                  </a:cubicBezTo>
                  <a:cubicBezTo>
                    <a:pt x="27245" y="75103"/>
                    <a:pt x="27234" y="75175"/>
                    <a:pt x="27224" y="75237"/>
                  </a:cubicBezTo>
                  <a:cubicBezTo>
                    <a:pt x="27188" y="75407"/>
                    <a:pt x="27167" y="75521"/>
                    <a:pt x="27095" y="75578"/>
                  </a:cubicBezTo>
                  <a:cubicBezTo>
                    <a:pt x="27002" y="75634"/>
                    <a:pt x="26961" y="75748"/>
                    <a:pt x="26992" y="75851"/>
                  </a:cubicBezTo>
                  <a:cubicBezTo>
                    <a:pt x="27021" y="75930"/>
                    <a:pt x="27098" y="75986"/>
                    <a:pt x="27182" y="75986"/>
                  </a:cubicBezTo>
                  <a:cubicBezTo>
                    <a:pt x="27186" y="75986"/>
                    <a:pt x="27189" y="75986"/>
                    <a:pt x="27193" y="75986"/>
                  </a:cubicBezTo>
                  <a:cubicBezTo>
                    <a:pt x="27229" y="75986"/>
                    <a:pt x="27271" y="75975"/>
                    <a:pt x="27302" y="75965"/>
                  </a:cubicBezTo>
                  <a:lnTo>
                    <a:pt x="27379" y="75944"/>
                  </a:lnTo>
                  <a:cubicBezTo>
                    <a:pt x="27648" y="75872"/>
                    <a:pt x="28092" y="75753"/>
                    <a:pt x="28226" y="75418"/>
                  </a:cubicBezTo>
                  <a:cubicBezTo>
                    <a:pt x="28350" y="75108"/>
                    <a:pt x="28598" y="74896"/>
                    <a:pt x="28696" y="74870"/>
                  </a:cubicBezTo>
                  <a:cubicBezTo>
                    <a:pt x="28825" y="74839"/>
                    <a:pt x="28882" y="74700"/>
                    <a:pt x="28938" y="74571"/>
                  </a:cubicBezTo>
                  <a:cubicBezTo>
                    <a:pt x="28959" y="74509"/>
                    <a:pt x="28985" y="74452"/>
                    <a:pt x="29016" y="74400"/>
                  </a:cubicBezTo>
                  <a:cubicBezTo>
                    <a:pt x="29104" y="74220"/>
                    <a:pt x="29124" y="74013"/>
                    <a:pt x="29073" y="73817"/>
                  </a:cubicBezTo>
                  <a:cubicBezTo>
                    <a:pt x="29057" y="73744"/>
                    <a:pt x="29011" y="73677"/>
                    <a:pt x="28944" y="73641"/>
                  </a:cubicBezTo>
                  <a:cubicBezTo>
                    <a:pt x="28851" y="73595"/>
                    <a:pt x="28804" y="73569"/>
                    <a:pt x="28856" y="73383"/>
                  </a:cubicBezTo>
                  <a:cubicBezTo>
                    <a:pt x="28871" y="73337"/>
                    <a:pt x="28882" y="73285"/>
                    <a:pt x="28892" y="73238"/>
                  </a:cubicBezTo>
                  <a:cubicBezTo>
                    <a:pt x="28928" y="73290"/>
                    <a:pt x="28990" y="73331"/>
                    <a:pt x="29052" y="73347"/>
                  </a:cubicBezTo>
                  <a:cubicBezTo>
                    <a:pt x="29107" y="73355"/>
                    <a:pt x="29165" y="73364"/>
                    <a:pt x="29221" y="73364"/>
                  </a:cubicBezTo>
                  <a:cubicBezTo>
                    <a:pt x="29234" y="73364"/>
                    <a:pt x="29246" y="73363"/>
                    <a:pt x="29259" y="73362"/>
                  </a:cubicBezTo>
                  <a:cubicBezTo>
                    <a:pt x="29424" y="73362"/>
                    <a:pt x="29713" y="73331"/>
                    <a:pt x="29785" y="73120"/>
                  </a:cubicBezTo>
                  <a:cubicBezTo>
                    <a:pt x="29800" y="73071"/>
                    <a:pt x="29846" y="73037"/>
                    <a:pt x="29898" y="73037"/>
                  </a:cubicBezTo>
                  <a:cubicBezTo>
                    <a:pt x="29902" y="73037"/>
                    <a:pt x="29906" y="73037"/>
                    <a:pt x="29909" y="73037"/>
                  </a:cubicBezTo>
                  <a:cubicBezTo>
                    <a:pt x="29987" y="73042"/>
                    <a:pt x="30059" y="73063"/>
                    <a:pt x="30121" y="73104"/>
                  </a:cubicBezTo>
                  <a:cubicBezTo>
                    <a:pt x="30224" y="73161"/>
                    <a:pt x="30338" y="73207"/>
                    <a:pt x="30446" y="73244"/>
                  </a:cubicBezTo>
                  <a:cubicBezTo>
                    <a:pt x="30565" y="73285"/>
                    <a:pt x="30673" y="73337"/>
                    <a:pt x="30777" y="73393"/>
                  </a:cubicBezTo>
                  <a:cubicBezTo>
                    <a:pt x="30854" y="73455"/>
                    <a:pt x="30947" y="73486"/>
                    <a:pt x="31040" y="73486"/>
                  </a:cubicBezTo>
                  <a:cubicBezTo>
                    <a:pt x="31169" y="73476"/>
                    <a:pt x="31298" y="73440"/>
                    <a:pt x="31407" y="73367"/>
                  </a:cubicBezTo>
                  <a:cubicBezTo>
                    <a:pt x="31438" y="73352"/>
                    <a:pt x="31474" y="73342"/>
                    <a:pt x="31510" y="73342"/>
                  </a:cubicBezTo>
                  <a:cubicBezTo>
                    <a:pt x="31514" y="73341"/>
                    <a:pt x="31519" y="73341"/>
                    <a:pt x="31523" y="73341"/>
                  </a:cubicBezTo>
                  <a:cubicBezTo>
                    <a:pt x="31570" y="73341"/>
                    <a:pt x="31615" y="73366"/>
                    <a:pt x="31639" y="73409"/>
                  </a:cubicBezTo>
                  <a:cubicBezTo>
                    <a:pt x="31655" y="73450"/>
                    <a:pt x="31598" y="73502"/>
                    <a:pt x="31577" y="73517"/>
                  </a:cubicBezTo>
                  <a:cubicBezTo>
                    <a:pt x="31531" y="73553"/>
                    <a:pt x="31417" y="73636"/>
                    <a:pt x="31453" y="73739"/>
                  </a:cubicBezTo>
                  <a:cubicBezTo>
                    <a:pt x="31489" y="73837"/>
                    <a:pt x="31624" y="73848"/>
                    <a:pt x="31758" y="73848"/>
                  </a:cubicBezTo>
                  <a:lnTo>
                    <a:pt x="31928" y="73848"/>
                  </a:lnTo>
                  <a:cubicBezTo>
                    <a:pt x="32057" y="73848"/>
                    <a:pt x="32176" y="74085"/>
                    <a:pt x="32207" y="74209"/>
                  </a:cubicBezTo>
                  <a:cubicBezTo>
                    <a:pt x="32212" y="74225"/>
                    <a:pt x="32212" y="74235"/>
                    <a:pt x="32217" y="74250"/>
                  </a:cubicBezTo>
                  <a:cubicBezTo>
                    <a:pt x="32243" y="74380"/>
                    <a:pt x="32290" y="74612"/>
                    <a:pt x="32677" y="74612"/>
                  </a:cubicBezTo>
                  <a:lnTo>
                    <a:pt x="32765" y="74612"/>
                  </a:lnTo>
                  <a:cubicBezTo>
                    <a:pt x="33038" y="74591"/>
                    <a:pt x="33390" y="74467"/>
                    <a:pt x="33668" y="74369"/>
                  </a:cubicBezTo>
                  <a:cubicBezTo>
                    <a:pt x="33730" y="74349"/>
                    <a:pt x="33787" y="74328"/>
                    <a:pt x="33839" y="74307"/>
                  </a:cubicBezTo>
                  <a:lnTo>
                    <a:pt x="33839" y="74307"/>
                  </a:lnTo>
                  <a:cubicBezTo>
                    <a:pt x="33829" y="74343"/>
                    <a:pt x="33823" y="74374"/>
                    <a:pt x="33829" y="74411"/>
                  </a:cubicBezTo>
                  <a:cubicBezTo>
                    <a:pt x="33839" y="74483"/>
                    <a:pt x="33885" y="74540"/>
                    <a:pt x="33952" y="74565"/>
                  </a:cubicBezTo>
                  <a:lnTo>
                    <a:pt x="33999" y="74591"/>
                  </a:lnTo>
                  <a:cubicBezTo>
                    <a:pt x="34051" y="74627"/>
                    <a:pt x="34107" y="74648"/>
                    <a:pt x="34169" y="74653"/>
                  </a:cubicBezTo>
                  <a:cubicBezTo>
                    <a:pt x="34273" y="74653"/>
                    <a:pt x="34329" y="74576"/>
                    <a:pt x="34427" y="74442"/>
                  </a:cubicBezTo>
                  <a:lnTo>
                    <a:pt x="34458" y="74395"/>
                  </a:lnTo>
                  <a:cubicBezTo>
                    <a:pt x="34598" y="74204"/>
                    <a:pt x="34670" y="74111"/>
                    <a:pt x="34799" y="74111"/>
                  </a:cubicBezTo>
                  <a:cubicBezTo>
                    <a:pt x="34803" y="74109"/>
                    <a:pt x="34807" y="74109"/>
                    <a:pt x="34811" y="74109"/>
                  </a:cubicBezTo>
                  <a:cubicBezTo>
                    <a:pt x="34820" y="74109"/>
                    <a:pt x="34830" y="74111"/>
                    <a:pt x="34841" y="74111"/>
                  </a:cubicBezTo>
                  <a:cubicBezTo>
                    <a:pt x="35068" y="74142"/>
                    <a:pt x="35197" y="74178"/>
                    <a:pt x="35197" y="74178"/>
                  </a:cubicBezTo>
                  <a:lnTo>
                    <a:pt x="35310" y="74204"/>
                  </a:lnTo>
                  <a:lnTo>
                    <a:pt x="35310" y="73646"/>
                  </a:lnTo>
                  <a:lnTo>
                    <a:pt x="35176" y="73806"/>
                  </a:lnTo>
                  <a:cubicBezTo>
                    <a:pt x="35171" y="73806"/>
                    <a:pt x="35171" y="73806"/>
                    <a:pt x="35176" y="73801"/>
                  </a:cubicBezTo>
                  <a:cubicBezTo>
                    <a:pt x="35207" y="73512"/>
                    <a:pt x="35228" y="73486"/>
                    <a:pt x="35419" y="73486"/>
                  </a:cubicBezTo>
                  <a:cubicBezTo>
                    <a:pt x="35481" y="73486"/>
                    <a:pt x="35548" y="73486"/>
                    <a:pt x="35620" y="73491"/>
                  </a:cubicBezTo>
                  <a:cubicBezTo>
                    <a:pt x="35693" y="73497"/>
                    <a:pt x="35765" y="73502"/>
                    <a:pt x="35837" y="73502"/>
                  </a:cubicBezTo>
                  <a:cubicBezTo>
                    <a:pt x="35966" y="73502"/>
                    <a:pt x="36121" y="73486"/>
                    <a:pt x="36235" y="73398"/>
                  </a:cubicBezTo>
                  <a:cubicBezTo>
                    <a:pt x="36323" y="73342"/>
                    <a:pt x="36354" y="73233"/>
                    <a:pt x="36307" y="73145"/>
                  </a:cubicBezTo>
                  <a:cubicBezTo>
                    <a:pt x="36286" y="73094"/>
                    <a:pt x="36276" y="73053"/>
                    <a:pt x="36354" y="72949"/>
                  </a:cubicBezTo>
                  <a:cubicBezTo>
                    <a:pt x="36508" y="72738"/>
                    <a:pt x="36658" y="72722"/>
                    <a:pt x="36885" y="72691"/>
                  </a:cubicBezTo>
                  <a:lnTo>
                    <a:pt x="36958" y="72686"/>
                  </a:lnTo>
                  <a:cubicBezTo>
                    <a:pt x="36978" y="72681"/>
                    <a:pt x="37004" y="72681"/>
                    <a:pt x="37030" y="72681"/>
                  </a:cubicBezTo>
                  <a:cubicBezTo>
                    <a:pt x="37102" y="72681"/>
                    <a:pt x="37185" y="72691"/>
                    <a:pt x="37273" y="72696"/>
                  </a:cubicBezTo>
                  <a:cubicBezTo>
                    <a:pt x="37371" y="72712"/>
                    <a:pt x="37474" y="72717"/>
                    <a:pt x="37577" y="72717"/>
                  </a:cubicBezTo>
                  <a:cubicBezTo>
                    <a:pt x="37768" y="72717"/>
                    <a:pt x="37898" y="72681"/>
                    <a:pt x="38001" y="72598"/>
                  </a:cubicBezTo>
                  <a:cubicBezTo>
                    <a:pt x="38192" y="72433"/>
                    <a:pt x="38750" y="72252"/>
                    <a:pt x="38982" y="72252"/>
                  </a:cubicBezTo>
                  <a:cubicBezTo>
                    <a:pt x="38990" y="72250"/>
                    <a:pt x="38996" y="72248"/>
                    <a:pt x="39003" y="72248"/>
                  </a:cubicBezTo>
                  <a:cubicBezTo>
                    <a:pt x="39009" y="72248"/>
                    <a:pt x="39015" y="72250"/>
                    <a:pt x="39023" y="72252"/>
                  </a:cubicBezTo>
                  <a:cubicBezTo>
                    <a:pt x="39121" y="72268"/>
                    <a:pt x="39235" y="72283"/>
                    <a:pt x="39349" y="72299"/>
                  </a:cubicBezTo>
                  <a:cubicBezTo>
                    <a:pt x="39467" y="72319"/>
                    <a:pt x="39586" y="72335"/>
                    <a:pt x="39684" y="72350"/>
                  </a:cubicBezTo>
                  <a:cubicBezTo>
                    <a:pt x="39767" y="72368"/>
                    <a:pt x="39851" y="72377"/>
                    <a:pt x="39934" y="72377"/>
                  </a:cubicBezTo>
                  <a:cubicBezTo>
                    <a:pt x="40017" y="72377"/>
                    <a:pt x="40100" y="72368"/>
                    <a:pt x="40180" y="72350"/>
                  </a:cubicBezTo>
                  <a:lnTo>
                    <a:pt x="40190" y="72350"/>
                  </a:lnTo>
                  <a:cubicBezTo>
                    <a:pt x="40304" y="72330"/>
                    <a:pt x="40381" y="72319"/>
                    <a:pt x="40417" y="72242"/>
                  </a:cubicBezTo>
                  <a:cubicBezTo>
                    <a:pt x="40448" y="72164"/>
                    <a:pt x="40407" y="72077"/>
                    <a:pt x="40309" y="71922"/>
                  </a:cubicBezTo>
                  <a:lnTo>
                    <a:pt x="40268" y="71860"/>
                  </a:lnTo>
                  <a:cubicBezTo>
                    <a:pt x="40118" y="71617"/>
                    <a:pt x="40066" y="71524"/>
                    <a:pt x="40195" y="71400"/>
                  </a:cubicBezTo>
                  <a:cubicBezTo>
                    <a:pt x="40263" y="71328"/>
                    <a:pt x="40330" y="71256"/>
                    <a:pt x="40392" y="71178"/>
                  </a:cubicBezTo>
                  <a:cubicBezTo>
                    <a:pt x="40433" y="71111"/>
                    <a:pt x="40490" y="71054"/>
                    <a:pt x="40552" y="71008"/>
                  </a:cubicBezTo>
                  <a:lnTo>
                    <a:pt x="40552" y="71008"/>
                  </a:lnTo>
                  <a:cubicBezTo>
                    <a:pt x="40552" y="71116"/>
                    <a:pt x="40531" y="71225"/>
                    <a:pt x="40485" y="71328"/>
                  </a:cubicBezTo>
                  <a:cubicBezTo>
                    <a:pt x="40454" y="71379"/>
                    <a:pt x="40448" y="71441"/>
                    <a:pt x="40474" y="71498"/>
                  </a:cubicBezTo>
                  <a:cubicBezTo>
                    <a:pt x="40497" y="71535"/>
                    <a:pt x="40542" y="71556"/>
                    <a:pt x="40584" y="71556"/>
                  </a:cubicBezTo>
                  <a:cubicBezTo>
                    <a:pt x="40589" y="71556"/>
                    <a:pt x="40593" y="71556"/>
                    <a:pt x="40598" y="71555"/>
                  </a:cubicBezTo>
                  <a:cubicBezTo>
                    <a:pt x="40670" y="71555"/>
                    <a:pt x="40779" y="71524"/>
                    <a:pt x="40965" y="71452"/>
                  </a:cubicBezTo>
                  <a:cubicBezTo>
                    <a:pt x="41130" y="71385"/>
                    <a:pt x="41306" y="71348"/>
                    <a:pt x="41481" y="71343"/>
                  </a:cubicBezTo>
                  <a:cubicBezTo>
                    <a:pt x="41631" y="71343"/>
                    <a:pt x="41703" y="71379"/>
                    <a:pt x="41724" y="71416"/>
                  </a:cubicBezTo>
                  <a:cubicBezTo>
                    <a:pt x="41745" y="71447"/>
                    <a:pt x="41765" y="71498"/>
                    <a:pt x="41791" y="71545"/>
                  </a:cubicBezTo>
                  <a:cubicBezTo>
                    <a:pt x="41874" y="71710"/>
                    <a:pt x="41982" y="71922"/>
                    <a:pt x="42168" y="71984"/>
                  </a:cubicBezTo>
                  <a:cubicBezTo>
                    <a:pt x="42199" y="71994"/>
                    <a:pt x="42230" y="72004"/>
                    <a:pt x="42256" y="72015"/>
                  </a:cubicBezTo>
                  <a:cubicBezTo>
                    <a:pt x="42318" y="72046"/>
                    <a:pt x="42385" y="72061"/>
                    <a:pt x="42457" y="72066"/>
                  </a:cubicBezTo>
                  <a:cubicBezTo>
                    <a:pt x="42566" y="72066"/>
                    <a:pt x="42659" y="72015"/>
                    <a:pt x="42762" y="71891"/>
                  </a:cubicBezTo>
                  <a:cubicBezTo>
                    <a:pt x="42803" y="71844"/>
                    <a:pt x="42834" y="71803"/>
                    <a:pt x="42870" y="71762"/>
                  </a:cubicBezTo>
                  <a:cubicBezTo>
                    <a:pt x="42999" y="71601"/>
                    <a:pt x="43061" y="71514"/>
                    <a:pt x="43268" y="71493"/>
                  </a:cubicBezTo>
                  <a:lnTo>
                    <a:pt x="43345" y="71483"/>
                  </a:lnTo>
                  <a:cubicBezTo>
                    <a:pt x="43423" y="71472"/>
                    <a:pt x="43505" y="71462"/>
                    <a:pt x="43588" y="71462"/>
                  </a:cubicBezTo>
                  <a:cubicBezTo>
                    <a:pt x="43594" y="71462"/>
                    <a:pt x="43601" y="71461"/>
                    <a:pt x="43607" y="71461"/>
                  </a:cubicBezTo>
                  <a:cubicBezTo>
                    <a:pt x="43677" y="71461"/>
                    <a:pt x="43742" y="71487"/>
                    <a:pt x="43795" y="71534"/>
                  </a:cubicBezTo>
                  <a:cubicBezTo>
                    <a:pt x="43831" y="71576"/>
                    <a:pt x="43862" y="71627"/>
                    <a:pt x="43877" y="71679"/>
                  </a:cubicBezTo>
                  <a:cubicBezTo>
                    <a:pt x="43924" y="71813"/>
                    <a:pt x="44022" y="71927"/>
                    <a:pt x="44156" y="71984"/>
                  </a:cubicBezTo>
                  <a:cubicBezTo>
                    <a:pt x="44177" y="71994"/>
                    <a:pt x="44197" y="72004"/>
                    <a:pt x="44218" y="72015"/>
                  </a:cubicBezTo>
                  <a:cubicBezTo>
                    <a:pt x="44202" y="72035"/>
                    <a:pt x="44177" y="72061"/>
                    <a:pt x="44156" y="72082"/>
                  </a:cubicBezTo>
                  <a:cubicBezTo>
                    <a:pt x="44130" y="72102"/>
                    <a:pt x="44115" y="72118"/>
                    <a:pt x="44089" y="72139"/>
                  </a:cubicBezTo>
                  <a:cubicBezTo>
                    <a:pt x="44027" y="72200"/>
                    <a:pt x="44006" y="72283"/>
                    <a:pt x="44027" y="72366"/>
                  </a:cubicBezTo>
                  <a:cubicBezTo>
                    <a:pt x="44058" y="72531"/>
                    <a:pt x="44239" y="72707"/>
                    <a:pt x="44450" y="72784"/>
                  </a:cubicBezTo>
                  <a:cubicBezTo>
                    <a:pt x="44559" y="72825"/>
                    <a:pt x="44652" y="72923"/>
                    <a:pt x="44755" y="73027"/>
                  </a:cubicBezTo>
                  <a:cubicBezTo>
                    <a:pt x="44874" y="73151"/>
                    <a:pt x="44993" y="73280"/>
                    <a:pt x="45158" y="73321"/>
                  </a:cubicBezTo>
                  <a:cubicBezTo>
                    <a:pt x="45426" y="73383"/>
                    <a:pt x="45426" y="73383"/>
                    <a:pt x="45592" y="73419"/>
                  </a:cubicBezTo>
                  <a:cubicBezTo>
                    <a:pt x="45612" y="73424"/>
                    <a:pt x="45638" y="73424"/>
                    <a:pt x="45659" y="73424"/>
                  </a:cubicBezTo>
                  <a:cubicBezTo>
                    <a:pt x="45783" y="73424"/>
                    <a:pt x="45834" y="73347"/>
                    <a:pt x="45886" y="73275"/>
                  </a:cubicBezTo>
                  <a:cubicBezTo>
                    <a:pt x="45912" y="73233"/>
                    <a:pt x="45937" y="73197"/>
                    <a:pt x="45974" y="73161"/>
                  </a:cubicBezTo>
                  <a:cubicBezTo>
                    <a:pt x="46103" y="73032"/>
                    <a:pt x="46025" y="72903"/>
                    <a:pt x="45984" y="72830"/>
                  </a:cubicBezTo>
                  <a:cubicBezTo>
                    <a:pt x="45953" y="72794"/>
                    <a:pt x="45937" y="72748"/>
                    <a:pt x="45932" y="72701"/>
                  </a:cubicBezTo>
                  <a:cubicBezTo>
                    <a:pt x="45932" y="72650"/>
                    <a:pt x="45922" y="72593"/>
                    <a:pt x="45906" y="72541"/>
                  </a:cubicBezTo>
                  <a:cubicBezTo>
                    <a:pt x="45881" y="72423"/>
                    <a:pt x="45860" y="72330"/>
                    <a:pt x="45974" y="72195"/>
                  </a:cubicBezTo>
                  <a:lnTo>
                    <a:pt x="46036" y="72123"/>
                  </a:lnTo>
                  <a:cubicBezTo>
                    <a:pt x="46206" y="71932"/>
                    <a:pt x="46366" y="71751"/>
                    <a:pt x="46180" y="71462"/>
                  </a:cubicBezTo>
                  <a:cubicBezTo>
                    <a:pt x="46149" y="71410"/>
                    <a:pt x="46118" y="71343"/>
                    <a:pt x="46082" y="71276"/>
                  </a:cubicBezTo>
                  <a:cubicBezTo>
                    <a:pt x="45968" y="71044"/>
                    <a:pt x="45819" y="70755"/>
                    <a:pt x="45566" y="70755"/>
                  </a:cubicBezTo>
                  <a:cubicBezTo>
                    <a:pt x="45478" y="70755"/>
                    <a:pt x="45395" y="70786"/>
                    <a:pt x="45323" y="70832"/>
                  </a:cubicBezTo>
                  <a:cubicBezTo>
                    <a:pt x="45261" y="70879"/>
                    <a:pt x="45096" y="70987"/>
                    <a:pt x="45039" y="70987"/>
                  </a:cubicBezTo>
                  <a:cubicBezTo>
                    <a:pt x="45008" y="70946"/>
                    <a:pt x="44987" y="70899"/>
                    <a:pt x="44972" y="70848"/>
                  </a:cubicBezTo>
                  <a:lnTo>
                    <a:pt x="44962" y="70811"/>
                  </a:lnTo>
                  <a:cubicBezTo>
                    <a:pt x="44915" y="70688"/>
                    <a:pt x="44936" y="70657"/>
                    <a:pt x="44998" y="70574"/>
                  </a:cubicBezTo>
                  <a:cubicBezTo>
                    <a:pt x="45049" y="70502"/>
                    <a:pt x="45096" y="70424"/>
                    <a:pt x="45127" y="70342"/>
                  </a:cubicBezTo>
                  <a:cubicBezTo>
                    <a:pt x="45158" y="70264"/>
                    <a:pt x="45204" y="70187"/>
                    <a:pt x="45256" y="70120"/>
                  </a:cubicBezTo>
                  <a:cubicBezTo>
                    <a:pt x="45400" y="69908"/>
                    <a:pt x="45576" y="69644"/>
                    <a:pt x="45385" y="69335"/>
                  </a:cubicBezTo>
                  <a:cubicBezTo>
                    <a:pt x="45313" y="69216"/>
                    <a:pt x="45246" y="69092"/>
                    <a:pt x="45184" y="68968"/>
                  </a:cubicBezTo>
                  <a:cubicBezTo>
                    <a:pt x="45080" y="68756"/>
                    <a:pt x="45003" y="68586"/>
                    <a:pt x="44838" y="68534"/>
                  </a:cubicBezTo>
                  <a:cubicBezTo>
                    <a:pt x="44657" y="68462"/>
                    <a:pt x="44528" y="68302"/>
                    <a:pt x="44497" y="68106"/>
                  </a:cubicBezTo>
                  <a:cubicBezTo>
                    <a:pt x="44466" y="67884"/>
                    <a:pt x="44306" y="67822"/>
                    <a:pt x="44140" y="67755"/>
                  </a:cubicBezTo>
                  <a:cubicBezTo>
                    <a:pt x="44079" y="67734"/>
                    <a:pt x="44022" y="67708"/>
                    <a:pt x="43955" y="67677"/>
                  </a:cubicBezTo>
                  <a:cubicBezTo>
                    <a:pt x="43856" y="67636"/>
                    <a:pt x="43784" y="67558"/>
                    <a:pt x="43748" y="67460"/>
                  </a:cubicBezTo>
                  <a:cubicBezTo>
                    <a:pt x="43727" y="67372"/>
                    <a:pt x="43743" y="67279"/>
                    <a:pt x="43789" y="67202"/>
                  </a:cubicBezTo>
                  <a:cubicBezTo>
                    <a:pt x="43841" y="67125"/>
                    <a:pt x="43918" y="67057"/>
                    <a:pt x="44006" y="67021"/>
                  </a:cubicBezTo>
                  <a:cubicBezTo>
                    <a:pt x="44135" y="66959"/>
                    <a:pt x="44244" y="66861"/>
                    <a:pt x="44321" y="66742"/>
                  </a:cubicBezTo>
                  <a:cubicBezTo>
                    <a:pt x="44378" y="66644"/>
                    <a:pt x="44419" y="66536"/>
                    <a:pt x="44445" y="66427"/>
                  </a:cubicBezTo>
                  <a:cubicBezTo>
                    <a:pt x="44466" y="66324"/>
                    <a:pt x="44476" y="66303"/>
                    <a:pt x="44538" y="66278"/>
                  </a:cubicBezTo>
                  <a:cubicBezTo>
                    <a:pt x="44576" y="66269"/>
                    <a:pt x="44617" y="66261"/>
                    <a:pt x="44657" y="66261"/>
                  </a:cubicBezTo>
                  <a:cubicBezTo>
                    <a:pt x="44665" y="66261"/>
                    <a:pt x="44674" y="66261"/>
                    <a:pt x="44683" y="66262"/>
                  </a:cubicBezTo>
                  <a:lnTo>
                    <a:pt x="44770" y="66262"/>
                  </a:lnTo>
                  <a:cubicBezTo>
                    <a:pt x="44779" y="66264"/>
                    <a:pt x="44788" y="66264"/>
                    <a:pt x="44796" y="66264"/>
                  </a:cubicBezTo>
                  <a:cubicBezTo>
                    <a:pt x="44814" y="66264"/>
                    <a:pt x="44831" y="66262"/>
                    <a:pt x="44848" y="66262"/>
                  </a:cubicBezTo>
                  <a:cubicBezTo>
                    <a:pt x="44857" y="66263"/>
                    <a:pt x="44866" y="66264"/>
                    <a:pt x="44874" y="66264"/>
                  </a:cubicBezTo>
                  <a:cubicBezTo>
                    <a:pt x="44943" y="66264"/>
                    <a:pt x="45008" y="66229"/>
                    <a:pt x="45049" y="66174"/>
                  </a:cubicBezTo>
                  <a:cubicBezTo>
                    <a:pt x="45116" y="66076"/>
                    <a:pt x="45468" y="65699"/>
                    <a:pt x="45705" y="65612"/>
                  </a:cubicBezTo>
                  <a:cubicBezTo>
                    <a:pt x="45912" y="65544"/>
                    <a:pt x="46123" y="65488"/>
                    <a:pt x="46340" y="65446"/>
                  </a:cubicBezTo>
                  <a:cubicBezTo>
                    <a:pt x="46444" y="65426"/>
                    <a:pt x="46542" y="65405"/>
                    <a:pt x="46624" y="65384"/>
                  </a:cubicBezTo>
                  <a:cubicBezTo>
                    <a:pt x="46888" y="65317"/>
                    <a:pt x="47838" y="64775"/>
                    <a:pt x="47915" y="64419"/>
                  </a:cubicBezTo>
                  <a:cubicBezTo>
                    <a:pt x="47941" y="64290"/>
                    <a:pt x="47957" y="64161"/>
                    <a:pt x="47951" y="64026"/>
                  </a:cubicBezTo>
                  <a:cubicBezTo>
                    <a:pt x="47946" y="63928"/>
                    <a:pt x="47957" y="63825"/>
                    <a:pt x="47982" y="63727"/>
                  </a:cubicBezTo>
                  <a:cubicBezTo>
                    <a:pt x="48044" y="63500"/>
                    <a:pt x="48111" y="63303"/>
                    <a:pt x="48111" y="63298"/>
                  </a:cubicBezTo>
                  <a:lnTo>
                    <a:pt x="48122" y="63272"/>
                  </a:lnTo>
                  <a:lnTo>
                    <a:pt x="48111" y="63241"/>
                  </a:lnTo>
                  <a:cubicBezTo>
                    <a:pt x="48075" y="63143"/>
                    <a:pt x="47982" y="62864"/>
                    <a:pt x="47982" y="62741"/>
                  </a:cubicBezTo>
                  <a:lnTo>
                    <a:pt x="47982" y="62699"/>
                  </a:lnTo>
                  <a:cubicBezTo>
                    <a:pt x="48039" y="62679"/>
                    <a:pt x="48091" y="62648"/>
                    <a:pt x="48142" y="62617"/>
                  </a:cubicBezTo>
                  <a:cubicBezTo>
                    <a:pt x="48271" y="62529"/>
                    <a:pt x="48292" y="62487"/>
                    <a:pt x="48318" y="62431"/>
                  </a:cubicBezTo>
                  <a:cubicBezTo>
                    <a:pt x="48333" y="62395"/>
                    <a:pt x="48359" y="62364"/>
                    <a:pt x="48385" y="62338"/>
                  </a:cubicBezTo>
                  <a:lnTo>
                    <a:pt x="48390" y="62333"/>
                  </a:lnTo>
                  <a:cubicBezTo>
                    <a:pt x="48452" y="62405"/>
                    <a:pt x="48530" y="62462"/>
                    <a:pt x="48623" y="62493"/>
                  </a:cubicBezTo>
                  <a:cubicBezTo>
                    <a:pt x="48731" y="62529"/>
                    <a:pt x="48840" y="62560"/>
                    <a:pt x="48953" y="62586"/>
                  </a:cubicBezTo>
                  <a:cubicBezTo>
                    <a:pt x="49051" y="62596"/>
                    <a:pt x="49144" y="62627"/>
                    <a:pt x="49232" y="62679"/>
                  </a:cubicBezTo>
                  <a:cubicBezTo>
                    <a:pt x="49273" y="62715"/>
                    <a:pt x="49315" y="62756"/>
                    <a:pt x="49351" y="62797"/>
                  </a:cubicBezTo>
                  <a:cubicBezTo>
                    <a:pt x="49444" y="62906"/>
                    <a:pt x="49542" y="63014"/>
                    <a:pt x="49661" y="63014"/>
                  </a:cubicBezTo>
                  <a:cubicBezTo>
                    <a:pt x="49697" y="63014"/>
                    <a:pt x="49738" y="63004"/>
                    <a:pt x="49769" y="62978"/>
                  </a:cubicBezTo>
                  <a:cubicBezTo>
                    <a:pt x="49846" y="62916"/>
                    <a:pt x="49903" y="62828"/>
                    <a:pt x="49924" y="62735"/>
                  </a:cubicBezTo>
                  <a:cubicBezTo>
                    <a:pt x="49950" y="62658"/>
                    <a:pt x="49981" y="62591"/>
                    <a:pt x="50022" y="62524"/>
                  </a:cubicBezTo>
                  <a:cubicBezTo>
                    <a:pt x="50053" y="62477"/>
                    <a:pt x="50089" y="62441"/>
                    <a:pt x="50136" y="62410"/>
                  </a:cubicBezTo>
                  <a:cubicBezTo>
                    <a:pt x="50223" y="62348"/>
                    <a:pt x="50291" y="62281"/>
                    <a:pt x="50332" y="62059"/>
                  </a:cubicBezTo>
                  <a:cubicBezTo>
                    <a:pt x="50352" y="61961"/>
                    <a:pt x="50383" y="61868"/>
                    <a:pt x="50404" y="61790"/>
                  </a:cubicBezTo>
                  <a:cubicBezTo>
                    <a:pt x="50461" y="61589"/>
                    <a:pt x="50513" y="61413"/>
                    <a:pt x="50425" y="61269"/>
                  </a:cubicBezTo>
                  <a:cubicBezTo>
                    <a:pt x="50399" y="61228"/>
                    <a:pt x="50378" y="61191"/>
                    <a:pt x="50347" y="61160"/>
                  </a:cubicBezTo>
                  <a:cubicBezTo>
                    <a:pt x="50301" y="61098"/>
                    <a:pt x="50285" y="61078"/>
                    <a:pt x="50301" y="60892"/>
                  </a:cubicBezTo>
                  <a:cubicBezTo>
                    <a:pt x="50311" y="60814"/>
                    <a:pt x="50321" y="60747"/>
                    <a:pt x="50332" y="60690"/>
                  </a:cubicBezTo>
                  <a:cubicBezTo>
                    <a:pt x="50358" y="60530"/>
                    <a:pt x="50378" y="60417"/>
                    <a:pt x="50296" y="60241"/>
                  </a:cubicBezTo>
                  <a:cubicBezTo>
                    <a:pt x="50265" y="60190"/>
                    <a:pt x="50244" y="60143"/>
                    <a:pt x="50223" y="60102"/>
                  </a:cubicBezTo>
                  <a:cubicBezTo>
                    <a:pt x="50177" y="59993"/>
                    <a:pt x="50120" y="59890"/>
                    <a:pt x="50053" y="59797"/>
                  </a:cubicBezTo>
                  <a:cubicBezTo>
                    <a:pt x="49945" y="59647"/>
                    <a:pt x="49846" y="59493"/>
                    <a:pt x="49769" y="59322"/>
                  </a:cubicBezTo>
                  <a:cubicBezTo>
                    <a:pt x="49748" y="59265"/>
                    <a:pt x="49692" y="59224"/>
                    <a:pt x="49624" y="59224"/>
                  </a:cubicBezTo>
                  <a:cubicBezTo>
                    <a:pt x="49588" y="59229"/>
                    <a:pt x="49547" y="59234"/>
                    <a:pt x="49511" y="59245"/>
                  </a:cubicBezTo>
                  <a:cubicBezTo>
                    <a:pt x="49459" y="59260"/>
                    <a:pt x="49408" y="59265"/>
                    <a:pt x="49356" y="59270"/>
                  </a:cubicBezTo>
                  <a:cubicBezTo>
                    <a:pt x="49335" y="59270"/>
                    <a:pt x="49320" y="59265"/>
                    <a:pt x="49299" y="59265"/>
                  </a:cubicBezTo>
                  <a:cubicBezTo>
                    <a:pt x="49149" y="59239"/>
                    <a:pt x="49067" y="59152"/>
                    <a:pt x="48969" y="58919"/>
                  </a:cubicBezTo>
                  <a:cubicBezTo>
                    <a:pt x="48850" y="58646"/>
                    <a:pt x="48581" y="58573"/>
                    <a:pt x="48344" y="58506"/>
                  </a:cubicBezTo>
                  <a:cubicBezTo>
                    <a:pt x="48323" y="58496"/>
                    <a:pt x="48302" y="58496"/>
                    <a:pt x="48282" y="58496"/>
                  </a:cubicBezTo>
                  <a:cubicBezTo>
                    <a:pt x="48142" y="58496"/>
                    <a:pt x="48091" y="58620"/>
                    <a:pt x="48065" y="58697"/>
                  </a:cubicBezTo>
                  <a:cubicBezTo>
                    <a:pt x="48060" y="58708"/>
                    <a:pt x="48049" y="58728"/>
                    <a:pt x="48044" y="58744"/>
                  </a:cubicBezTo>
                  <a:cubicBezTo>
                    <a:pt x="48034" y="58733"/>
                    <a:pt x="48024" y="58728"/>
                    <a:pt x="48018" y="58723"/>
                  </a:cubicBezTo>
                  <a:cubicBezTo>
                    <a:pt x="47853" y="58584"/>
                    <a:pt x="47662" y="58480"/>
                    <a:pt x="47456" y="58418"/>
                  </a:cubicBezTo>
                  <a:cubicBezTo>
                    <a:pt x="47461" y="58387"/>
                    <a:pt x="47476" y="58336"/>
                    <a:pt x="47481" y="58300"/>
                  </a:cubicBezTo>
                  <a:cubicBezTo>
                    <a:pt x="47518" y="58176"/>
                    <a:pt x="47554" y="58036"/>
                    <a:pt x="47507" y="57928"/>
                  </a:cubicBezTo>
                  <a:cubicBezTo>
                    <a:pt x="47440" y="57742"/>
                    <a:pt x="46986" y="57215"/>
                    <a:pt x="46779" y="57174"/>
                  </a:cubicBezTo>
                  <a:cubicBezTo>
                    <a:pt x="46567" y="57148"/>
                    <a:pt x="46351" y="57138"/>
                    <a:pt x="46134" y="57138"/>
                  </a:cubicBezTo>
                  <a:cubicBezTo>
                    <a:pt x="46077" y="57086"/>
                    <a:pt x="45974" y="56973"/>
                    <a:pt x="45953" y="56880"/>
                  </a:cubicBezTo>
                  <a:cubicBezTo>
                    <a:pt x="45912" y="56668"/>
                    <a:pt x="45638" y="56451"/>
                    <a:pt x="45483" y="56358"/>
                  </a:cubicBezTo>
                  <a:cubicBezTo>
                    <a:pt x="45411" y="56306"/>
                    <a:pt x="45359" y="56239"/>
                    <a:pt x="45333" y="56157"/>
                  </a:cubicBezTo>
                  <a:cubicBezTo>
                    <a:pt x="45313" y="56095"/>
                    <a:pt x="45282" y="56033"/>
                    <a:pt x="45240" y="55981"/>
                  </a:cubicBezTo>
                  <a:cubicBezTo>
                    <a:pt x="45116" y="55811"/>
                    <a:pt x="44982" y="55656"/>
                    <a:pt x="44838" y="55506"/>
                  </a:cubicBezTo>
                  <a:lnTo>
                    <a:pt x="44807" y="55475"/>
                  </a:lnTo>
                  <a:cubicBezTo>
                    <a:pt x="44641" y="55310"/>
                    <a:pt x="44363" y="55031"/>
                    <a:pt x="44011" y="55031"/>
                  </a:cubicBezTo>
                  <a:cubicBezTo>
                    <a:pt x="43960" y="55031"/>
                    <a:pt x="43908" y="55036"/>
                    <a:pt x="43851" y="55052"/>
                  </a:cubicBezTo>
                  <a:lnTo>
                    <a:pt x="43795" y="55067"/>
                  </a:lnTo>
                  <a:cubicBezTo>
                    <a:pt x="43676" y="55103"/>
                    <a:pt x="43552" y="55124"/>
                    <a:pt x="43433" y="55134"/>
                  </a:cubicBezTo>
                  <a:cubicBezTo>
                    <a:pt x="43350" y="55134"/>
                    <a:pt x="43304" y="55114"/>
                    <a:pt x="43263" y="55005"/>
                  </a:cubicBezTo>
                  <a:cubicBezTo>
                    <a:pt x="43149" y="54706"/>
                    <a:pt x="42782" y="54349"/>
                    <a:pt x="42483" y="54349"/>
                  </a:cubicBezTo>
                  <a:cubicBezTo>
                    <a:pt x="42479" y="54351"/>
                    <a:pt x="42475" y="54351"/>
                    <a:pt x="42471" y="54351"/>
                  </a:cubicBezTo>
                  <a:cubicBezTo>
                    <a:pt x="42460" y="54351"/>
                    <a:pt x="42449" y="54346"/>
                    <a:pt x="42442" y="54334"/>
                  </a:cubicBezTo>
                  <a:cubicBezTo>
                    <a:pt x="42374" y="54272"/>
                    <a:pt x="42374" y="54045"/>
                    <a:pt x="42374" y="53895"/>
                  </a:cubicBezTo>
                  <a:cubicBezTo>
                    <a:pt x="42380" y="53818"/>
                    <a:pt x="42374" y="53740"/>
                    <a:pt x="42369" y="53663"/>
                  </a:cubicBezTo>
                  <a:cubicBezTo>
                    <a:pt x="42333" y="53466"/>
                    <a:pt x="42142" y="53373"/>
                    <a:pt x="42049" y="53337"/>
                  </a:cubicBezTo>
                  <a:cubicBezTo>
                    <a:pt x="41992" y="53162"/>
                    <a:pt x="41822" y="52661"/>
                    <a:pt x="41755" y="52563"/>
                  </a:cubicBezTo>
                  <a:cubicBezTo>
                    <a:pt x="41714" y="52511"/>
                    <a:pt x="41662" y="52475"/>
                    <a:pt x="41595" y="52449"/>
                  </a:cubicBezTo>
                  <a:cubicBezTo>
                    <a:pt x="41502" y="52403"/>
                    <a:pt x="41497" y="52392"/>
                    <a:pt x="41502" y="52367"/>
                  </a:cubicBezTo>
                  <a:cubicBezTo>
                    <a:pt x="41533" y="52237"/>
                    <a:pt x="41600" y="51886"/>
                    <a:pt x="41373" y="51830"/>
                  </a:cubicBezTo>
                  <a:cubicBezTo>
                    <a:pt x="41192" y="51783"/>
                    <a:pt x="40960" y="51685"/>
                    <a:pt x="40893" y="51597"/>
                  </a:cubicBezTo>
                  <a:cubicBezTo>
                    <a:pt x="40794" y="51468"/>
                    <a:pt x="40769" y="51422"/>
                    <a:pt x="40856" y="51308"/>
                  </a:cubicBezTo>
                  <a:cubicBezTo>
                    <a:pt x="40954" y="51200"/>
                    <a:pt x="41073" y="51107"/>
                    <a:pt x="41197" y="51029"/>
                  </a:cubicBezTo>
                  <a:lnTo>
                    <a:pt x="41491" y="50864"/>
                  </a:lnTo>
                  <a:lnTo>
                    <a:pt x="41156" y="50864"/>
                  </a:lnTo>
                  <a:cubicBezTo>
                    <a:pt x="41140" y="50864"/>
                    <a:pt x="41130" y="50859"/>
                    <a:pt x="41120" y="50848"/>
                  </a:cubicBezTo>
                  <a:cubicBezTo>
                    <a:pt x="41109" y="50833"/>
                    <a:pt x="41109" y="50792"/>
                    <a:pt x="41135" y="50719"/>
                  </a:cubicBezTo>
                  <a:lnTo>
                    <a:pt x="41151" y="50688"/>
                  </a:lnTo>
                  <a:cubicBezTo>
                    <a:pt x="41238" y="50451"/>
                    <a:pt x="41269" y="50363"/>
                    <a:pt x="41419" y="50182"/>
                  </a:cubicBezTo>
                  <a:cubicBezTo>
                    <a:pt x="41522" y="50064"/>
                    <a:pt x="41615" y="49924"/>
                    <a:pt x="41579" y="49785"/>
                  </a:cubicBezTo>
                  <a:cubicBezTo>
                    <a:pt x="41553" y="49692"/>
                    <a:pt x="41481" y="49625"/>
                    <a:pt x="41352" y="49578"/>
                  </a:cubicBezTo>
                  <a:cubicBezTo>
                    <a:pt x="41135" y="49495"/>
                    <a:pt x="41120" y="49449"/>
                    <a:pt x="41120" y="49439"/>
                  </a:cubicBezTo>
                  <a:cubicBezTo>
                    <a:pt x="41115" y="49434"/>
                    <a:pt x="41120" y="49418"/>
                    <a:pt x="41151" y="49392"/>
                  </a:cubicBezTo>
                  <a:cubicBezTo>
                    <a:pt x="41213" y="49335"/>
                    <a:pt x="41233" y="49248"/>
                    <a:pt x="41207" y="49170"/>
                  </a:cubicBezTo>
                  <a:cubicBezTo>
                    <a:pt x="41166" y="49041"/>
                    <a:pt x="40996" y="48938"/>
                    <a:pt x="40800" y="48907"/>
                  </a:cubicBezTo>
                  <a:cubicBezTo>
                    <a:pt x="40639" y="48886"/>
                    <a:pt x="40598" y="48850"/>
                    <a:pt x="40454" y="48736"/>
                  </a:cubicBezTo>
                  <a:cubicBezTo>
                    <a:pt x="40412" y="48705"/>
                    <a:pt x="40366" y="48674"/>
                    <a:pt x="40309" y="48628"/>
                  </a:cubicBezTo>
                  <a:cubicBezTo>
                    <a:pt x="40216" y="48561"/>
                    <a:pt x="40118" y="48499"/>
                    <a:pt x="40015" y="48452"/>
                  </a:cubicBezTo>
                  <a:cubicBezTo>
                    <a:pt x="39880" y="48390"/>
                    <a:pt x="39787" y="48344"/>
                    <a:pt x="39741" y="48230"/>
                  </a:cubicBezTo>
                  <a:cubicBezTo>
                    <a:pt x="39684" y="48091"/>
                    <a:pt x="39571" y="47983"/>
                    <a:pt x="39426" y="47926"/>
                  </a:cubicBezTo>
                  <a:cubicBezTo>
                    <a:pt x="39390" y="47910"/>
                    <a:pt x="39349" y="47884"/>
                    <a:pt x="39312" y="47864"/>
                  </a:cubicBezTo>
                  <a:cubicBezTo>
                    <a:pt x="39281" y="47828"/>
                    <a:pt x="39261" y="47781"/>
                    <a:pt x="39261" y="47735"/>
                  </a:cubicBezTo>
                  <a:cubicBezTo>
                    <a:pt x="39256" y="47647"/>
                    <a:pt x="39276" y="47564"/>
                    <a:pt x="39323" y="47497"/>
                  </a:cubicBezTo>
                  <a:cubicBezTo>
                    <a:pt x="39416" y="47389"/>
                    <a:pt x="39447" y="47244"/>
                    <a:pt x="39405" y="47110"/>
                  </a:cubicBezTo>
                  <a:cubicBezTo>
                    <a:pt x="39374" y="47001"/>
                    <a:pt x="39281" y="46929"/>
                    <a:pt x="39173" y="46914"/>
                  </a:cubicBezTo>
                  <a:cubicBezTo>
                    <a:pt x="39096" y="46908"/>
                    <a:pt x="39023" y="46877"/>
                    <a:pt x="38961" y="46826"/>
                  </a:cubicBezTo>
                  <a:cubicBezTo>
                    <a:pt x="38899" y="46779"/>
                    <a:pt x="38832" y="46743"/>
                    <a:pt x="38760" y="46717"/>
                  </a:cubicBezTo>
                  <a:cubicBezTo>
                    <a:pt x="38703" y="46707"/>
                    <a:pt x="38662" y="46661"/>
                    <a:pt x="38651" y="46604"/>
                  </a:cubicBezTo>
                  <a:cubicBezTo>
                    <a:pt x="38651" y="46552"/>
                    <a:pt x="38688" y="46506"/>
                    <a:pt x="38734" y="46485"/>
                  </a:cubicBezTo>
                  <a:cubicBezTo>
                    <a:pt x="38796" y="46459"/>
                    <a:pt x="38842" y="46402"/>
                    <a:pt x="38858" y="46340"/>
                  </a:cubicBezTo>
                  <a:cubicBezTo>
                    <a:pt x="38904" y="46196"/>
                    <a:pt x="38822" y="46020"/>
                    <a:pt x="38781" y="45943"/>
                  </a:cubicBezTo>
                  <a:lnTo>
                    <a:pt x="38770" y="45922"/>
                  </a:lnTo>
                  <a:cubicBezTo>
                    <a:pt x="38837" y="45876"/>
                    <a:pt x="38915" y="45850"/>
                    <a:pt x="38992" y="45840"/>
                  </a:cubicBezTo>
                  <a:cubicBezTo>
                    <a:pt x="39127" y="45840"/>
                    <a:pt x="39096" y="46108"/>
                    <a:pt x="39194" y="46242"/>
                  </a:cubicBezTo>
                  <a:cubicBezTo>
                    <a:pt x="39297" y="46371"/>
                    <a:pt x="39493" y="46304"/>
                    <a:pt x="39591" y="46408"/>
                  </a:cubicBezTo>
                  <a:cubicBezTo>
                    <a:pt x="39689" y="46506"/>
                    <a:pt x="39627" y="46573"/>
                    <a:pt x="39591" y="46671"/>
                  </a:cubicBezTo>
                  <a:cubicBezTo>
                    <a:pt x="39560" y="46774"/>
                    <a:pt x="39689" y="46707"/>
                    <a:pt x="39725" y="46836"/>
                  </a:cubicBezTo>
                  <a:cubicBezTo>
                    <a:pt x="39747" y="46927"/>
                    <a:pt x="39815" y="47188"/>
                    <a:pt x="39909" y="47188"/>
                  </a:cubicBezTo>
                  <a:cubicBezTo>
                    <a:pt x="39953" y="47188"/>
                    <a:pt x="40003" y="47131"/>
                    <a:pt x="40056" y="46970"/>
                  </a:cubicBezTo>
                  <a:cubicBezTo>
                    <a:pt x="40221" y="46475"/>
                    <a:pt x="40257" y="46206"/>
                    <a:pt x="40355" y="46139"/>
                  </a:cubicBezTo>
                  <a:cubicBezTo>
                    <a:pt x="40454" y="46072"/>
                    <a:pt x="40521" y="45876"/>
                    <a:pt x="40521" y="45741"/>
                  </a:cubicBezTo>
                  <a:cubicBezTo>
                    <a:pt x="40521" y="45612"/>
                    <a:pt x="40789" y="45509"/>
                    <a:pt x="40887" y="45478"/>
                  </a:cubicBezTo>
                  <a:cubicBezTo>
                    <a:pt x="40985" y="45442"/>
                    <a:pt x="41053" y="45246"/>
                    <a:pt x="41120" y="45111"/>
                  </a:cubicBezTo>
                  <a:cubicBezTo>
                    <a:pt x="41180" y="44990"/>
                    <a:pt x="41867" y="44843"/>
                    <a:pt x="42093" y="44843"/>
                  </a:cubicBezTo>
                  <a:cubicBezTo>
                    <a:pt x="42116" y="44843"/>
                    <a:pt x="42135" y="44845"/>
                    <a:pt x="42147" y="44848"/>
                  </a:cubicBezTo>
                  <a:cubicBezTo>
                    <a:pt x="42176" y="44855"/>
                    <a:pt x="42198" y="44858"/>
                    <a:pt x="42218" y="44858"/>
                  </a:cubicBezTo>
                  <a:cubicBezTo>
                    <a:pt x="42294" y="44858"/>
                    <a:pt x="42338" y="44806"/>
                    <a:pt x="42550" y="44647"/>
                  </a:cubicBezTo>
                  <a:cubicBezTo>
                    <a:pt x="42693" y="44538"/>
                    <a:pt x="42836" y="44479"/>
                    <a:pt x="42995" y="44479"/>
                  </a:cubicBezTo>
                  <a:cubicBezTo>
                    <a:pt x="43129" y="44479"/>
                    <a:pt x="43275" y="44521"/>
                    <a:pt x="43443" y="44611"/>
                  </a:cubicBezTo>
                  <a:cubicBezTo>
                    <a:pt x="43810" y="44812"/>
                    <a:pt x="43712" y="44848"/>
                    <a:pt x="43712" y="44848"/>
                  </a:cubicBezTo>
                  <a:cubicBezTo>
                    <a:pt x="43712" y="44848"/>
                    <a:pt x="44073" y="44781"/>
                    <a:pt x="44177" y="44481"/>
                  </a:cubicBezTo>
                  <a:cubicBezTo>
                    <a:pt x="44275" y="44177"/>
                    <a:pt x="44140" y="44115"/>
                    <a:pt x="44208" y="43913"/>
                  </a:cubicBezTo>
                  <a:cubicBezTo>
                    <a:pt x="44231" y="43844"/>
                    <a:pt x="44264" y="43824"/>
                    <a:pt x="44302" y="43824"/>
                  </a:cubicBezTo>
                  <a:cubicBezTo>
                    <a:pt x="44357" y="43824"/>
                    <a:pt x="44426" y="43864"/>
                    <a:pt x="44503" y="43864"/>
                  </a:cubicBezTo>
                  <a:cubicBezTo>
                    <a:pt x="44526" y="43864"/>
                    <a:pt x="44550" y="43861"/>
                    <a:pt x="44574" y="43852"/>
                  </a:cubicBezTo>
                  <a:cubicBezTo>
                    <a:pt x="44691" y="43804"/>
                    <a:pt x="44774" y="43757"/>
                    <a:pt x="44884" y="43757"/>
                  </a:cubicBezTo>
                  <a:cubicBezTo>
                    <a:pt x="44930" y="43757"/>
                    <a:pt x="44980" y="43765"/>
                    <a:pt x="45039" y="43784"/>
                  </a:cubicBezTo>
                  <a:cubicBezTo>
                    <a:pt x="45079" y="43799"/>
                    <a:pt x="45118" y="43807"/>
                    <a:pt x="45154" y="43807"/>
                  </a:cubicBezTo>
                  <a:cubicBezTo>
                    <a:pt x="45297" y="43807"/>
                    <a:pt x="45406" y="43692"/>
                    <a:pt x="45406" y="43454"/>
                  </a:cubicBezTo>
                  <a:cubicBezTo>
                    <a:pt x="45406" y="43183"/>
                    <a:pt x="45511" y="42913"/>
                    <a:pt x="45630" y="42913"/>
                  </a:cubicBezTo>
                  <a:cubicBezTo>
                    <a:pt x="45643" y="42913"/>
                    <a:pt x="45656" y="42916"/>
                    <a:pt x="45669" y="42922"/>
                  </a:cubicBezTo>
                  <a:cubicBezTo>
                    <a:pt x="45766" y="42970"/>
                    <a:pt x="45895" y="43089"/>
                    <a:pt x="45973" y="43089"/>
                  </a:cubicBezTo>
                  <a:cubicBezTo>
                    <a:pt x="46003" y="43089"/>
                    <a:pt x="46026" y="43071"/>
                    <a:pt x="46036" y="43025"/>
                  </a:cubicBezTo>
                  <a:cubicBezTo>
                    <a:pt x="46067" y="42855"/>
                    <a:pt x="46067" y="42757"/>
                    <a:pt x="46201" y="42592"/>
                  </a:cubicBezTo>
                  <a:cubicBezTo>
                    <a:pt x="46283" y="42483"/>
                    <a:pt x="46340" y="42359"/>
                    <a:pt x="46366" y="42225"/>
                  </a:cubicBezTo>
                  <a:lnTo>
                    <a:pt x="46366" y="42225"/>
                  </a:lnTo>
                  <a:cubicBezTo>
                    <a:pt x="46351" y="42354"/>
                    <a:pt x="46402" y="42478"/>
                    <a:pt x="46500" y="42561"/>
                  </a:cubicBezTo>
                  <a:cubicBezTo>
                    <a:pt x="46618" y="42653"/>
                    <a:pt x="46702" y="42732"/>
                    <a:pt x="46776" y="42732"/>
                  </a:cubicBezTo>
                  <a:cubicBezTo>
                    <a:pt x="46806" y="42732"/>
                    <a:pt x="46834" y="42719"/>
                    <a:pt x="46862" y="42690"/>
                  </a:cubicBezTo>
                  <a:cubicBezTo>
                    <a:pt x="46965" y="42581"/>
                    <a:pt x="46996" y="42623"/>
                    <a:pt x="47130" y="42421"/>
                  </a:cubicBezTo>
                  <a:cubicBezTo>
                    <a:pt x="47265" y="42220"/>
                    <a:pt x="47265" y="42158"/>
                    <a:pt x="47265" y="41993"/>
                  </a:cubicBezTo>
                  <a:cubicBezTo>
                    <a:pt x="47265" y="41833"/>
                    <a:pt x="47174" y="41623"/>
                    <a:pt x="47299" y="41623"/>
                  </a:cubicBezTo>
                  <a:cubicBezTo>
                    <a:pt x="47307" y="41623"/>
                    <a:pt x="47316" y="41624"/>
                    <a:pt x="47327" y="41626"/>
                  </a:cubicBezTo>
                  <a:cubicBezTo>
                    <a:pt x="47399" y="41640"/>
                    <a:pt x="47460" y="41653"/>
                    <a:pt x="47525" y="41653"/>
                  </a:cubicBezTo>
                  <a:cubicBezTo>
                    <a:pt x="47608" y="41653"/>
                    <a:pt x="47697" y="41631"/>
                    <a:pt x="47827" y="41559"/>
                  </a:cubicBezTo>
                  <a:cubicBezTo>
                    <a:pt x="47920" y="41508"/>
                    <a:pt x="47991" y="41492"/>
                    <a:pt x="48053" y="41492"/>
                  </a:cubicBezTo>
                  <a:cubicBezTo>
                    <a:pt x="48148" y="41492"/>
                    <a:pt x="48223" y="41528"/>
                    <a:pt x="48323" y="41528"/>
                  </a:cubicBezTo>
                  <a:cubicBezTo>
                    <a:pt x="48494" y="41528"/>
                    <a:pt x="48525" y="41430"/>
                    <a:pt x="48757" y="41363"/>
                  </a:cubicBezTo>
                  <a:cubicBezTo>
                    <a:pt x="48808" y="41348"/>
                    <a:pt x="48849" y="41343"/>
                    <a:pt x="48884" y="41343"/>
                  </a:cubicBezTo>
                  <a:cubicBezTo>
                    <a:pt x="48978" y="41343"/>
                    <a:pt x="49031" y="41380"/>
                    <a:pt x="49116" y="41380"/>
                  </a:cubicBezTo>
                  <a:cubicBezTo>
                    <a:pt x="49146" y="41380"/>
                    <a:pt x="49180" y="41375"/>
                    <a:pt x="49222" y="41363"/>
                  </a:cubicBezTo>
                  <a:cubicBezTo>
                    <a:pt x="49418" y="41295"/>
                    <a:pt x="49552" y="41295"/>
                    <a:pt x="49485" y="41130"/>
                  </a:cubicBezTo>
                  <a:cubicBezTo>
                    <a:pt x="49418" y="40960"/>
                    <a:pt x="49485" y="40665"/>
                    <a:pt x="49888" y="40567"/>
                  </a:cubicBezTo>
                  <a:cubicBezTo>
                    <a:pt x="50004" y="40537"/>
                    <a:pt x="50089" y="40530"/>
                    <a:pt x="50159" y="40530"/>
                  </a:cubicBezTo>
                  <a:cubicBezTo>
                    <a:pt x="50222" y="40530"/>
                    <a:pt x="50272" y="40536"/>
                    <a:pt x="50322" y="40536"/>
                  </a:cubicBezTo>
                  <a:cubicBezTo>
                    <a:pt x="50404" y="40536"/>
                    <a:pt x="50484" y="40520"/>
                    <a:pt x="50616" y="40433"/>
                  </a:cubicBezTo>
                  <a:cubicBezTo>
                    <a:pt x="50864" y="40263"/>
                    <a:pt x="51117" y="40108"/>
                    <a:pt x="51380" y="39968"/>
                  </a:cubicBezTo>
                  <a:cubicBezTo>
                    <a:pt x="51576" y="39870"/>
                    <a:pt x="51313" y="39901"/>
                    <a:pt x="51545" y="39700"/>
                  </a:cubicBezTo>
                  <a:cubicBezTo>
                    <a:pt x="51778" y="39504"/>
                    <a:pt x="51845" y="39571"/>
                    <a:pt x="52108" y="39504"/>
                  </a:cubicBezTo>
                  <a:cubicBezTo>
                    <a:pt x="52377" y="39431"/>
                    <a:pt x="52640" y="39235"/>
                    <a:pt x="52279" y="39106"/>
                  </a:cubicBezTo>
                  <a:cubicBezTo>
                    <a:pt x="51912" y="38972"/>
                    <a:pt x="51845" y="38941"/>
                    <a:pt x="51845" y="38807"/>
                  </a:cubicBezTo>
                  <a:cubicBezTo>
                    <a:pt x="51845" y="38672"/>
                    <a:pt x="51643" y="38708"/>
                    <a:pt x="51576" y="38605"/>
                  </a:cubicBezTo>
                  <a:cubicBezTo>
                    <a:pt x="51514" y="38507"/>
                    <a:pt x="51514" y="38507"/>
                    <a:pt x="51576" y="38275"/>
                  </a:cubicBezTo>
                  <a:cubicBezTo>
                    <a:pt x="51625" y="38104"/>
                    <a:pt x="51622" y="38059"/>
                    <a:pt x="51720" y="38059"/>
                  </a:cubicBezTo>
                  <a:cubicBezTo>
                    <a:pt x="51756" y="38059"/>
                    <a:pt x="51805" y="38065"/>
                    <a:pt x="51876" y="38073"/>
                  </a:cubicBezTo>
                  <a:cubicBezTo>
                    <a:pt x="52139" y="38109"/>
                    <a:pt x="52144" y="38109"/>
                    <a:pt x="52279" y="38239"/>
                  </a:cubicBezTo>
                  <a:cubicBezTo>
                    <a:pt x="52344" y="38306"/>
                    <a:pt x="52393" y="38349"/>
                    <a:pt x="52443" y="38349"/>
                  </a:cubicBezTo>
                  <a:cubicBezTo>
                    <a:pt x="52492" y="38349"/>
                    <a:pt x="52542" y="38307"/>
                    <a:pt x="52609" y="38208"/>
                  </a:cubicBezTo>
                  <a:cubicBezTo>
                    <a:pt x="52683" y="38097"/>
                    <a:pt x="52755" y="38047"/>
                    <a:pt x="52828" y="38047"/>
                  </a:cubicBezTo>
                  <a:cubicBezTo>
                    <a:pt x="52887" y="38047"/>
                    <a:pt x="52946" y="38080"/>
                    <a:pt x="53007" y="38140"/>
                  </a:cubicBezTo>
                  <a:cubicBezTo>
                    <a:pt x="53141" y="38280"/>
                    <a:pt x="53471" y="38373"/>
                    <a:pt x="53539" y="38507"/>
                  </a:cubicBezTo>
                  <a:cubicBezTo>
                    <a:pt x="53611" y="38657"/>
                    <a:pt x="53595" y="38832"/>
                    <a:pt x="53502" y="38972"/>
                  </a:cubicBezTo>
                  <a:cubicBezTo>
                    <a:pt x="53427" y="39075"/>
                    <a:pt x="53467" y="39217"/>
                    <a:pt x="53595" y="39217"/>
                  </a:cubicBezTo>
                  <a:cubicBezTo>
                    <a:pt x="53634" y="39217"/>
                    <a:pt x="53681" y="39204"/>
                    <a:pt x="53735" y="39173"/>
                  </a:cubicBezTo>
                  <a:cubicBezTo>
                    <a:pt x="53775" y="39150"/>
                    <a:pt x="53811" y="39139"/>
                    <a:pt x="53841" y="39139"/>
                  </a:cubicBezTo>
                  <a:cubicBezTo>
                    <a:pt x="53984" y="39139"/>
                    <a:pt x="54011" y="39367"/>
                    <a:pt x="53900" y="39504"/>
                  </a:cubicBezTo>
                  <a:cubicBezTo>
                    <a:pt x="53771" y="39669"/>
                    <a:pt x="53838" y="39803"/>
                    <a:pt x="54070" y="39834"/>
                  </a:cubicBezTo>
                  <a:cubicBezTo>
                    <a:pt x="54303" y="39870"/>
                    <a:pt x="54602" y="39968"/>
                    <a:pt x="54664" y="40066"/>
                  </a:cubicBezTo>
                  <a:cubicBezTo>
                    <a:pt x="54684" y="40096"/>
                    <a:pt x="54725" y="40112"/>
                    <a:pt x="54775" y="40112"/>
                  </a:cubicBezTo>
                  <a:cubicBezTo>
                    <a:pt x="54899" y="40112"/>
                    <a:pt x="55076" y="40016"/>
                    <a:pt x="55098" y="39803"/>
                  </a:cubicBezTo>
                  <a:cubicBezTo>
                    <a:pt x="55134" y="39504"/>
                    <a:pt x="55129" y="39307"/>
                    <a:pt x="55330" y="39070"/>
                  </a:cubicBezTo>
                  <a:cubicBezTo>
                    <a:pt x="55527" y="38838"/>
                    <a:pt x="55496" y="38440"/>
                    <a:pt x="55599" y="38208"/>
                  </a:cubicBezTo>
                  <a:cubicBezTo>
                    <a:pt x="55697" y="37975"/>
                    <a:pt x="56058" y="36880"/>
                    <a:pt x="55960" y="36679"/>
                  </a:cubicBezTo>
                  <a:cubicBezTo>
                    <a:pt x="55862" y="36483"/>
                    <a:pt x="55960" y="36214"/>
                    <a:pt x="56027" y="35982"/>
                  </a:cubicBezTo>
                  <a:cubicBezTo>
                    <a:pt x="56089" y="35750"/>
                    <a:pt x="55898" y="35373"/>
                    <a:pt x="55764" y="35104"/>
                  </a:cubicBezTo>
                  <a:cubicBezTo>
                    <a:pt x="55635" y="34841"/>
                    <a:pt x="55366" y="34376"/>
                    <a:pt x="55501" y="34108"/>
                  </a:cubicBezTo>
                  <a:cubicBezTo>
                    <a:pt x="55622" y="33870"/>
                    <a:pt x="55525" y="33494"/>
                    <a:pt x="55262" y="33494"/>
                  </a:cubicBezTo>
                  <a:cubicBezTo>
                    <a:pt x="55234" y="33494"/>
                    <a:pt x="55203" y="33499"/>
                    <a:pt x="55170" y="33509"/>
                  </a:cubicBezTo>
                  <a:cubicBezTo>
                    <a:pt x="55111" y="33527"/>
                    <a:pt x="55055" y="33534"/>
                    <a:pt x="55000" y="33534"/>
                  </a:cubicBezTo>
                  <a:cubicBezTo>
                    <a:pt x="54744" y="33534"/>
                    <a:pt x="54536" y="33362"/>
                    <a:pt x="54370" y="33281"/>
                  </a:cubicBezTo>
                  <a:cubicBezTo>
                    <a:pt x="54220" y="33188"/>
                    <a:pt x="54081" y="33090"/>
                    <a:pt x="53952" y="32972"/>
                  </a:cubicBezTo>
                  <a:lnTo>
                    <a:pt x="54045" y="32941"/>
                  </a:lnTo>
                  <a:lnTo>
                    <a:pt x="53941" y="32848"/>
                  </a:lnTo>
                  <a:cubicBezTo>
                    <a:pt x="54029" y="32775"/>
                    <a:pt x="54107" y="32688"/>
                    <a:pt x="54179" y="32600"/>
                  </a:cubicBezTo>
                  <a:cubicBezTo>
                    <a:pt x="54308" y="32434"/>
                    <a:pt x="54292" y="32367"/>
                    <a:pt x="54189" y="32058"/>
                  </a:cubicBezTo>
                  <a:cubicBezTo>
                    <a:pt x="54168" y="31980"/>
                    <a:pt x="54148" y="31908"/>
                    <a:pt x="54138" y="31830"/>
                  </a:cubicBezTo>
                  <a:cubicBezTo>
                    <a:pt x="54101" y="31660"/>
                    <a:pt x="54070" y="31495"/>
                    <a:pt x="53828" y="31433"/>
                  </a:cubicBezTo>
                  <a:cubicBezTo>
                    <a:pt x="53621" y="31381"/>
                    <a:pt x="53595" y="31267"/>
                    <a:pt x="53533" y="31020"/>
                  </a:cubicBezTo>
                  <a:lnTo>
                    <a:pt x="53528" y="30999"/>
                  </a:lnTo>
                  <a:cubicBezTo>
                    <a:pt x="53487" y="30854"/>
                    <a:pt x="53404" y="30720"/>
                    <a:pt x="53291" y="30622"/>
                  </a:cubicBezTo>
                  <a:cubicBezTo>
                    <a:pt x="53224" y="30560"/>
                    <a:pt x="53167" y="30488"/>
                    <a:pt x="53120" y="30410"/>
                  </a:cubicBezTo>
                  <a:cubicBezTo>
                    <a:pt x="53022" y="30240"/>
                    <a:pt x="53043" y="30219"/>
                    <a:pt x="53239" y="30023"/>
                  </a:cubicBezTo>
                  <a:cubicBezTo>
                    <a:pt x="53425" y="29837"/>
                    <a:pt x="53704" y="29434"/>
                    <a:pt x="53662" y="29150"/>
                  </a:cubicBezTo>
                  <a:cubicBezTo>
                    <a:pt x="53652" y="29088"/>
                    <a:pt x="53642" y="29037"/>
                    <a:pt x="53637" y="28995"/>
                  </a:cubicBezTo>
                  <a:cubicBezTo>
                    <a:pt x="53606" y="28861"/>
                    <a:pt x="53595" y="28794"/>
                    <a:pt x="53652" y="28670"/>
                  </a:cubicBezTo>
                  <a:cubicBezTo>
                    <a:pt x="53668" y="28644"/>
                    <a:pt x="53688" y="28613"/>
                    <a:pt x="53704" y="28577"/>
                  </a:cubicBezTo>
                  <a:cubicBezTo>
                    <a:pt x="53833" y="28340"/>
                    <a:pt x="54050" y="27947"/>
                    <a:pt x="53761" y="27730"/>
                  </a:cubicBezTo>
                  <a:cubicBezTo>
                    <a:pt x="53435" y="27482"/>
                    <a:pt x="53316" y="27291"/>
                    <a:pt x="53415" y="27157"/>
                  </a:cubicBezTo>
                  <a:cubicBezTo>
                    <a:pt x="53523" y="27007"/>
                    <a:pt x="53544" y="26930"/>
                    <a:pt x="53513" y="26868"/>
                  </a:cubicBezTo>
                  <a:cubicBezTo>
                    <a:pt x="53497" y="26832"/>
                    <a:pt x="53461" y="26811"/>
                    <a:pt x="53420" y="26811"/>
                  </a:cubicBezTo>
                  <a:cubicBezTo>
                    <a:pt x="53389" y="26801"/>
                    <a:pt x="53342" y="26775"/>
                    <a:pt x="53332" y="26744"/>
                  </a:cubicBezTo>
                  <a:cubicBezTo>
                    <a:pt x="53337" y="26739"/>
                    <a:pt x="53347" y="26729"/>
                    <a:pt x="53353" y="26723"/>
                  </a:cubicBezTo>
                  <a:cubicBezTo>
                    <a:pt x="53389" y="26698"/>
                    <a:pt x="53425" y="26661"/>
                    <a:pt x="53451" y="26625"/>
                  </a:cubicBezTo>
                  <a:cubicBezTo>
                    <a:pt x="53513" y="26532"/>
                    <a:pt x="53487" y="26403"/>
                    <a:pt x="53446" y="26305"/>
                  </a:cubicBezTo>
                  <a:cubicBezTo>
                    <a:pt x="53399" y="26176"/>
                    <a:pt x="53291" y="26083"/>
                    <a:pt x="53162" y="26052"/>
                  </a:cubicBezTo>
                  <a:cubicBezTo>
                    <a:pt x="53131" y="26047"/>
                    <a:pt x="53100" y="26047"/>
                    <a:pt x="53063" y="26042"/>
                  </a:cubicBezTo>
                  <a:cubicBezTo>
                    <a:pt x="52945" y="26021"/>
                    <a:pt x="52619" y="25975"/>
                    <a:pt x="52604" y="25892"/>
                  </a:cubicBezTo>
                  <a:cubicBezTo>
                    <a:pt x="52583" y="25809"/>
                    <a:pt x="52557" y="25732"/>
                    <a:pt x="52521" y="25654"/>
                  </a:cubicBezTo>
                  <a:cubicBezTo>
                    <a:pt x="52464" y="25531"/>
                    <a:pt x="52423" y="25401"/>
                    <a:pt x="52402" y="25267"/>
                  </a:cubicBezTo>
                  <a:cubicBezTo>
                    <a:pt x="52387" y="25159"/>
                    <a:pt x="52341" y="25061"/>
                    <a:pt x="52268" y="24983"/>
                  </a:cubicBezTo>
                  <a:cubicBezTo>
                    <a:pt x="52206" y="24895"/>
                    <a:pt x="52175" y="24859"/>
                    <a:pt x="52232" y="24756"/>
                  </a:cubicBezTo>
                  <a:cubicBezTo>
                    <a:pt x="52289" y="24627"/>
                    <a:pt x="52372" y="24508"/>
                    <a:pt x="52470" y="24405"/>
                  </a:cubicBezTo>
                  <a:cubicBezTo>
                    <a:pt x="52506" y="24369"/>
                    <a:pt x="52542" y="24327"/>
                    <a:pt x="52583" y="24276"/>
                  </a:cubicBezTo>
                  <a:cubicBezTo>
                    <a:pt x="52748" y="24074"/>
                    <a:pt x="52723" y="23966"/>
                    <a:pt x="52661" y="23801"/>
                  </a:cubicBezTo>
                  <a:cubicBezTo>
                    <a:pt x="52650" y="23780"/>
                    <a:pt x="52640" y="23754"/>
                    <a:pt x="52635" y="23723"/>
                  </a:cubicBezTo>
                  <a:cubicBezTo>
                    <a:pt x="52573" y="23553"/>
                    <a:pt x="52604" y="23367"/>
                    <a:pt x="52702" y="23295"/>
                  </a:cubicBezTo>
                  <a:cubicBezTo>
                    <a:pt x="52743" y="23264"/>
                    <a:pt x="52764" y="23212"/>
                    <a:pt x="52764" y="23166"/>
                  </a:cubicBezTo>
                  <a:cubicBezTo>
                    <a:pt x="52764" y="23000"/>
                    <a:pt x="52537" y="22778"/>
                    <a:pt x="52335" y="22623"/>
                  </a:cubicBezTo>
                  <a:cubicBezTo>
                    <a:pt x="52237" y="22556"/>
                    <a:pt x="52129" y="22505"/>
                    <a:pt x="52015" y="22468"/>
                  </a:cubicBezTo>
                  <a:cubicBezTo>
                    <a:pt x="51793" y="22386"/>
                    <a:pt x="51519" y="22283"/>
                    <a:pt x="51432" y="22117"/>
                  </a:cubicBezTo>
                  <a:cubicBezTo>
                    <a:pt x="51385" y="22035"/>
                    <a:pt x="51349" y="21947"/>
                    <a:pt x="51318" y="21859"/>
                  </a:cubicBezTo>
                  <a:cubicBezTo>
                    <a:pt x="51256" y="21699"/>
                    <a:pt x="51210" y="21565"/>
                    <a:pt x="51013" y="21508"/>
                  </a:cubicBezTo>
                  <a:cubicBezTo>
                    <a:pt x="50910" y="21477"/>
                    <a:pt x="50817" y="21425"/>
                    <a:pt x="50740" y="21358"/>
                  </a:cubicBezTo>
                  <a:cubicBezTo>
                    <a:pt x="50652" y="21291"/>
                    <a:pt x="50559" y="21234"/>
                    <a:pt x="50461" y="21183"/>
                  </a:cubicBezTo>
                  <a:cubicBezTo>
                    <a:pt x="50296" y="21090"/>
                    <a:pt x="50146" y="20961"/>
                    <a:pt x="50027" y="20811"/>
                  </a:cubicBezTo>
                  <a:lnTo>
                    <a:pt x="49996" y="20775"/>
                  </a:lnTo>
                  <a:lnTo>
                    <a:pt x="49908" y="20775"/>
                  </a:lnTo>
                  <a:cubicBezTo>
                    <a:pt x="49759" y="20775"/>
                    <a:pt x="49630" y="20739"/>
                    <a:pt x="49588" y="20687"/>
                  </a:cubicBezTo>
                  <a:cubicBezTo>
                    <a:pt x="49573" y="20666"/>
                    <a:pt x="49568" y="20640"/>
                    <a:pt x="49578" y="20615"/>
                  </a:cubicBezTo>
                  <a:cubicBezTo>
                    <a:pt x="49593" y="20532"/>
                    <a:pt x="49619" y="20455"/>
                    <a:pt x="49655" y="20377"/>
                  </a:cubicBezTo>
                  <a:cubicBezTo>
                    <a:pt x="49707" y="20258"/>
                    <a:pt x="49748" y="20155"/>
                    <a:pt x="49666" y="19990"/>
                  </a:cubicBezTo>
                  <a:cubicBezTo>
                    <a:pt x="49521" y="19690"/>
                    <a:pt x="49593" y="19592"/>
                    <a:pt x="49671" y="19541"/>
                  </a:cubicBezTo>
                  <a:cubicBezTo>
                    <a:pt x="50022" y="19308"/>
                    <a:pt x="50254" y="19122"/>
                    <a:pt x="50358" y="18988"/>
                  </a:cubicBezTo>
                  <a:cubicBezTo>
                    <a:pt x="50373" y="18967"/>
                    <a:pt x="50394" y="18942"/>
                    <a:pt x="50420" y="18916"/>
                  </a:cubicBezTo>
                  <a:cubicBezTo>
                    <a:pt x="50626" y="18663"/>
                    <a:pt x="50807" y="18425"/>
                    <a:pt x="50807" y="18234"/>
                  </a:cubicBezTo>
                  <a:cubicBezTo>
                    <a:pt x="50802" y="17940"/>
                    <a:pt x="50781" y="17651"/>
                    <a:pt x="50745" y="17356"/>
                  </a:cubicBezTo>
                  <a:cubicBezTo>
                    <a:pt x="50714" y="17196"/>
                    <a:pt x="50735" y="17124"/>
                    <a:pt x="50890" y="16933"/>
                  </a:cubicBezTo>
                  <a:cubicBezTo>
                    <a:pt x="50993" y="16809"/>
                    <a:pt x="51112" y="16623"/>
                    <a:pt x="51096" y="16453"/>
                  </a:cubicBezTo>
                  <a:cubicBezTo>
                    <a:pt x="51086" y="16370"/>
                    <a:pt x="51044" y="16293"/>
                    <a:pt x="50977" y="16241"/>
                  </a:cubicBezTo>
                  <a:cubicBezTo>
                    <a:pt x="50864" y="16143"/>
                    <a:pt x="50802" y="15993"/>
                    <a:pt x="50812" y="15843"/>
                  </a:cubicBezTo>
                  <a:lnTo>
                    <a:pt x="50812" y="15756"/>
                  </a:lnTo>
                  <a:lnTo>
                    <a:pt x="50802" y="15756"/>
                  </a:lnTo>
                  <a:cubicBezTo>
                    <a:pt x="50755" y="15518"/>
                    <a:pt x="50595" y="15002"/>
                    <a:pt x="50528" y="14898"/>
                  </a:cubicBezTo>
                  <a:cubicBezTo>
                    <a:pt x="50482" y="14795"/>
                    <a:pt x="50440" y="14682"/>
                    <a:pt x="50409" y="14568"/>
                  </a:cubicBezTo>
                  <a:cubicBezTo>
                    <a:pt x="50363" y="14434"/>
                    <a:pt x="50321" y="14294"/>
                    <a:pt x="50270" y="14181"/>
                  </a:cubicBezTo>
                  <a:cubicBezTo>
                    <a:pt x="50249" y="14134"/>
                    <a:pt x="50223" y="14083"/>
                    <a:pt x="50198" y="14026"/>
                  </a:cubicBezTo>
                  <a:cubicBezTo>
                    <a:pt x="50105" y="13835"/>
                    <a:pt x="50001" y="13623"/>
                    <a:pt x="50043" y="13442"/>
                  </a:cubicBezTo>
                  <a:cubicBezTo>
                    <a:pt x="50105" y="13215"/>
                    <a:pt x="49976" y="12869"/>
                    <a:pt x="49893" y="12642"/>
                  </a:cubicBezTo>
                  <a:cubicBezTo>
                    <a:pt x="49872" y="12580"/>
                    <a:pt x="49852" y="12533"/>
                    <a:pt x="49846" y="12502"/>
                  </a:cubicBezTo>
                  <a:lnTo>
                    <a:pt x="49846" y="12497"/>
                  </a:lnTo>
                  <a:lnTo>
                    <a:pt x="49846" y="12492"/>
                  </a:lnTo>
                  <a:cubicBezTo>
                    <a:pt x="49774" y="12332"/>
                    <a:pt x="49728" y="12162"/>
                    <a:pt x="49702" y="11986"/>
                  </a:cubicBezTo>
                  <a:cubicBezTo>
                    <a:pt x="49692" y="11872"/>
                    <a:pt x="49655" y="11759"/>
                    <a:pt x="49588" y="11666"/>
                  </a:cubicBezTo>
                  <a:lnTo>
                    <a:pt x="49562" y="11625"/>
                  </a:lnTo>
                  <a:lnTo>
                    <a:pt x="49506" y="11625"/>
                  </a:lnTo>
                  <a:cubicBezTo>
                    <a:pt x="49480" y="11619"/>
                    <a:pt x="49449" y="11614"/>
                    <a:pt x="49423" y="11614"/>
                  </a:cubicBezTo>
                  <a:cubicBezTo>
                    <a:pt x="49325" y="11614"/>
                    <a:pt x="49232" y="11661"/>
                    <a:pt x="49175" y="11743"/>
                  </a:cubicBezTo>
                  <a:lnTo>
                    <a:pt x="49154" y="11774"/>
                  </a:lnTo>
                  <a:cubicBezTo>
                    <a:pt x="49124" y="11841"/>
                    <a:pt x="49056" y="11888"/>
                    <a:pt x="48984" y="11888"/>
                  </a:cubicBezTo>
                  <a:cubicBezTo>
                    <a:pt x="48932" y="11898"/>
                    <a:pt x="48881" y="11903"/>
                    <a:pt x="48829" y="11903"/>
                  </a:cubicBezTo>
                  <a:cubicBezTo>
                    <a:pt x="48710" y="11903"/>
                    <a:pt x="48592" y="11878"/>
                    <a:pt x="48478" y="11841"/>
                  </a:cubicBezTo>
                  <a:cubicBezTo>
                    <a:pt x="48426" y="11821"/>
                    <a:pt x="48375" y="11805"/>
                    <a:pt x="48318" y="11790"/>
                  </a:cubicBezTo>
                  <a:cubicBezTo>
                    <a:pt x="48179" y="11754"/>
                    <a:pt x="48044" y="11712"/>
                    <a:pt x="47962" y="11640"/>
                  </a:cubicBezTo>
                  <a:cubicBezTo>
                    <a:pt x="47895" y="11583"/>
                    <a:pt x="47817" y="11537"/>
                    <a:pt x="47734" y="11501"/>
                  </a:cubicBezTo>
                  <a:cubicBezTo>
                    <a:pt x="47652" y="11470"/>
                    <a:pt x="47580" y="11423"/>
                    <a:pt x="47512" y="11372"/>
                  </a:cubicBezTo>
                  <a:cubicBezTo>
                    <a:pt x="47456" y="11335"/>
                    <a:pt x="47419" y="11273"/>
                    <a:pt x="47409" y="11201"/>
                  </a:cubicBezTo>
                  <a:lnTo>
                    <a:pt x="47419" y="11196"/>
                  </a:lnTo>
                  <a:cubicBezTo>
                    <a:pt x="47466" y="11150"/>
                    <a:pt x="47471" y="11150"/>
                    <a:pt x="47605" y="11150"/>
                  </a:cubicBezTo>
                  <a:lnTo>
                    <a:pt x="47719" y="11150"/>
                  </a:lnTo>
                  <a:cubicBezTo>
                    <a:pt x="47730" y="11150"/>
                    <a:pt x="47741" y="11151"/>
                    <a:pt x="47752" y="11151"/>
                  </a:cubicBezTo>
                  <a:cubicBezTo>
                    <a:pt x="47859" y="11151"/>
                    <a:pt x="47964" y="11105"/>
                    <a:pt x="48034" y="11020"/>
                  </a:cubicBezTo>
                  <a:cubicBezTo>
                    <a:pt x="48075" y="10979"/>
                    <a:pt x="48106" y="10933"/>
                    <a:pt x="48132" y="10881"/>
                  </a:cubicBezTo>
                  <a:cubicBezTo>
                    <a:pt x="48168" y="10814"/>
                    <a:pt x="48173" y="10804"/>
                    <a:pt x="48246" y="10798"/>
                  </a:cubicBezTo>
                  <a:cubicBezTo>
                    <a:pt x="48333" y="10788"/>
                    <a:pt x="48411" y="10788"/>
                    <a:pt x="48494" y="10788"/>
                  </a:cubicBezTo>
                  <a:cubicBezTo>
                    <a:pt x="48571" y="10788"/>
                    <a:pt x="48669" y="10788"/>
                    <a:pt x="48788" y="10783"/>
                  </a:cubicBezTo>
                  <a:cubicBezTo>
                    <a:pt x="48855" y="10778"/>
                    <a:pt x="48948" y="10773"/>
                    <a:pt x="49056" y="10773"/>
                  </a:cubicBezTo>
                  <a:lnTo>
                    <a:pt x="49325" y="10773"/>
                  </a:lnTo>
                  <a:lnTo>
                    <a:pt x="49320" y="10680"/>
                  </a:lnTo>
                  <a:lnTo>
                    <a:pt x="49289" y="10086"/>
                  </a:lnTo>
                  <a:lnTo>
                    <a:pt x="49289" y="10055"/>
                  </a:lnTo>
                  <a:lnTo>
                    <a:pt x="49268" y="10029"/>
                  </a:lnTo>
                  <a:cubicBezTo>
                    <a:pt x="49253" y="10013"/>
                    <a:pt x="48860" y="9590"/>
                    <a:pt x="48721" y="9487"/>
                  </a:cubicBezTo>
                  <a:cubicBezTo>
                    <a:pt x="48659" y="9430"/>
                    <a:pt x="48597" y="9373"/>
                    <a:pt x="48540" y="9306"/>
                  </a:cubicBezTo>
                  <a:cubicBezTo>
                    <a:pt x="48432" y="9187"/>
                    <a:pt x="48318" y="9079"/>
                    <a:pt x="48189" y="8986"/>
                  </a:cubicBezTo>
                  <a:cubicBezTo>
                    <a:pt x="48142" y="8955"/>
                    <a:pt x="48101" y="8924"/>
                    <a:pt x="48065" y="8893"/>
                  </a:cubicBezTo>
                  <a:cubicBezTo>
                    <a:pt x="47910" y="8764"/>
                    <a:pt x="47724" y="8676"/>
                    <a:pt x="47523" y="8640"/>
                  </a:cubicBezTo>
                  <a:cubicBezTo>
                    <a:pt x="47461" y="8624"/>
                    <a:pt x="47404" y="8619"/>
                    <a:pt x="47358" y="8614"/>
                  </a:cubicBezTo>
                  <a:cubicBezTo>
                    <a:pt x="47197" y="8588"/>
                    <a:pt x="47187" y="8588"/>
                    <a:pt x="47048" y="8382"/>
                  </a:cubicBezTo>
                  <a:cubicBezTo>
                    <a:pt x="46981" y="8273"/>
                    <a:pt x="46924" y="8165"/>
                    <a:pt x="46867" y="8046"/>
                  </a:cubicBezTo>
                  <a:cubicBezTo>
                    <a:pt x="46789" y="7881"/>
                    <a:pt x="46733" y="7772"/>
                    <a:pt x="46629" y="7772"/>
                  </a:cubicBezTo>
                  <a:cubicBezTo>
                    <a:pt x="46614" y="7772"/>
                    <a:pt x="46598" y="7778"/>
                    <a:pt x="46583" y="7783"/>
                  </a:cubicBezTo>
                  <a:cubicBezTo>
                    <a:pt x="46469" y="7819"/>
                    <a:pt x="46407" y="8010"/>
                    <a:pt x="46371" y="8191"/>
                  </a:cubicBezTo>
                  <a:cubicBezTo>
                    <a:pt x="46320" y="8175"/>
                    <a:pt x="46273" y="8155"/>
                    <a:pt x="46232" y="8124"/>
                  </a:cubicBezTo>
                  <a:cubicBezTo>
                    <a:pt x="46149" y="8067"/>
                    <a:pt x="46056" y="8031"/>
                    <a:pt x="45953" y="8025"/>
                  </a:cubicBezTo>
                  <a:cubicBezTo>
                    <a:pt x="45814" y="8025"/>
                    <a:pt x="45690" y="8113"/>
                    <a:pt x="45592" y="8196"/>
                  </a:cubicBezTo>
                  <a:cubicBezTo>
                    <a:pt x="45421" y="8335"/>
                    <a:pt x="45132" y="8377"/>
                    <a:pt x="44982" y="8377"/>
                  </a:cubicBezTo>
                  <a:cubicBezTo>
                    <a:pt x="44978" y="8376"/>
                    <a:pt x="44973" y="8376"/>
                    <a:pt x="44969" y="8376"/>
                  </a:cubicBezTo>
                  <a:cubicBezTo>
                    <a:pt x="44922" y="8376"/>
                    <a:pt x="44876" y="8401"/>
                    <a:pt x="44848" y="8439"/>
                  </a:cubicBezTo>
                  <a:cubicBezTo>
                    <a:pt x="44807" y="8516"/>
                    <a:pt x="44843" y="8609"/>
                    <a:pt x="44894" y="8717"/>
                  </a:cubicBezTo>
                  <a:cubicBezTo>
                    <a:pt x="44832" y="8671"/>
                    <a:pt x="44770" y="8619"/>
                    <a:pt x="44714" y="8562"/>
                  </a:cubicBezTo>
                  <a:cubicBezTo>
                    <a:pt x="44476" y="8325"/>
                    <a:pt x="44445" y="8180"/>
                    <a:pt x="44445" y="8062"/>
                  </a:cubicBezTo>
                  <a:cubicBezTo>
                    <a:pt x="44445" y="8025"/>
                    <a:pt x="44430" y="7902"/>
                    <a:pt x="44249" y="7902"/>
                  </a:cubicBezTo>
                  <a:cubicBezTo>
                    <a:pt x="44218" y="7902"/>
                    <a:pt x="44187" y="7902"/>
                    <a:pt x="44151" y="7912"/>
                  </a:cubicBezTo>
                  <a:cubicBezTo>
                    <a:pt x="44125" y="7912"/>
                    <a:pt x="44099" y="7917"/>
                    <a:pt x="44073" y="7917"/>
                  </a:cubicBezTo>
                  <a:lnTo>
                    <a:pt x="44048" y="7917"/>
                  </a:lnTo>
                  <a:cubicBezTo>
                    <a:pt x="44001" y="7896"/>
                    <a:pt x="43918" y="7710"/>
                    <a:pt x="43877" y="7628"/>
                  </a:cubicBezTo>
                  <a:cubicBezTo>
                    <a:pt x="43862" y="7592"/>
                    <a:pt x="43846" y="7556"/>
                    <a:pt x="43831" y="7530"/>
                  </a:cubicBezTo>
                  <a:cubicBezTo>
                    <a:pt x="43831" y="7525"/>
                    <a:pt x="43831" y="7525"/>
                    <a:pt x="43831" y="7525"/>
                  </a:cubicBezTo>
                  <a:cubicBezTo>
                    <a:pt x="43856" y="7540"/>
                    <a:pt x="43882" y="7556"/>
                    <a:pt x="43908" y="7571"/>
                  </a:cubicBezTo>
                  <a:cubicBezTo>
                    <a:pt x="43986" y="7628"/>
                    <a:pt x="44079" y="7664"/>
                    <a:pt x="44177" y="7674"/>
                  </a:cubicBezTo>
                  <a:cubicBezTo>
                    <a:pt x="44218" y="7674"/>
                    <a:pt x="44259" y="7664"/>
                    <a:pt x="44290" y="7648"/>
                  </a:cubicBezTo>
                  <a:cubicBezTo>
                    <a:pt x="44430" y="7571"/>
                    <a:pt x="44528" y="7442"/>
                    <a:pt x="44569" y="7292"/>
                  </a:cubicBezTo>
                  <a:cubicBezTo>
                    <a:pt x="44585" y="7225"/>
                    <a:pt x="44564" y="7153"/>
                    <a:pt x="44517" y="7106"/>
                  </a:cubicBezTo>
                  <a:cubicBezTo>
                    <a:pt x="44492" y="7086"/>
                    <a:pt x="44476" y="7065"/>
                    <a:pt x="44461" y="7039"/>
                  </a:cubicBezTo>
                  <a:lnTo>
                    <a:pt x="44404" y="6951"/>
                  </a:lnTo>
                  <a:lnTo>
                    <a:pt x="44409" y="6951"/>
                  </a:lnTo>
                  <a:lnTo>
                    <a:pt x="44445" y="6936"/>
                  </a:lnTo>
                  <a:lnTo>
                    <a:pt x="44461" y="6900"/>
                  </a:lnTo>
                  <a:lnTo>
                    <a:pt x="44466" y="6884"/>
                  </a:lnTo>
                  <a:lnTo>
                    <a:pt x="44471" y="6874"/>
                  </a:lnTo>
                  <a:cubicBezTo>
                    <a:pt x="44481" y="6838"/>
                    <a:pt x="44492" y="6807"/>
                    <a:pt x="44502" y="6776"/>
                  </a:cubicBezTo>
                  <a:cubicBezTo>
                    <a:pt x="44528" y="6698"/>
                    <a:pt x="44533" y="6683"/>
                    <a:pt x="44657" y="6621"/>
                  </a:cubicBezTo>
                  <a:cubicBezTo>
                    <a:pt x="44724" y="6590"/>
                    <a:pt x="44765" y="6564"/>
                    <a:pt x="44796" y="6543"/>
                  </a:cubicBezTo>
                  <a:cubicBezTo>
                    <a:pt x="44832" y="6518"/>
                    <a:pt x="44874" y="6502"/>
                    <a:pt x="44915" y="6497"/>
                  </a:cubicBezTo>
                  <a:lnTo>
                    <a:pt x="44915" y="6497"/>
                  </a:lnTo>
                  <a:cubicBezTo>
                    <a:pt x="44905" y="6518"/>
                    <a:pt x="44900" y="6533"/>
                    <a:pt x="44900" y="6554"/>
                  </a:cubicBezTo>
                  <a:cubicBezTo>
                    <a:pt x="44884" y="6590"/>
                    <a:pt x="44889" y="6631"/>
                    <a:pt x="44910" y="6662"/>
                  </a:cubicBezTo>
                  <a:lnTo>
                    <a:pt x="44936" y="6693"/>
                  </a:lnTo>
                  <a:lnTo>
                    <a:pt x="44982" y="6693"/>
                  </a:lnTo>
                  <a:cubicBezTo>
                    <a:pt x="45039" y="6693"/>
                    <a:pt x="45065" y="6662"/>
                    <a:pt x="45132" y="6569"/>
                  </a:cubicBezTo>
                  <a:cubicBezTo>
                    <a:pt x="45184" y="6502"/>
                    <a:pt x="45240" y="6435"/>
                    <a:pt x="45302" y="6378"/>
                  </a:cubicBezTo>
                  <a:lnTo>
                    <a:pt x="45313" y="6368"/>
                  </a:lnTo>
                  <a:lnTo>
                    <a:pt x="45328" y="6389"/>
                  </a:lnTo>
                  <a:cubicBezTo>
                    <a:pt x="45359" y="6435"/>
                    <a:pt x="45406" y="6471"/>
                    <a:pt x="45457" y="6492"/>
                  </a:cubicBezTo>
                  <a:cubicBezTo>
                    <a:pt x="45473" y="6497"/>
                    <a:pt x="45493" y="6497"/>
                    <a:pt x="45509" y="6497"/>
                  </a:cubicBezTo>
                  <a:cubicBezTo>
                    <a:pt x="45607" y="6487"/>
                    <a:pt x="45700" y="6440"/>
                    <a:pt x="45767" y="6373"/>
                  </a:cubicBezTo>
                  <a:cubicBezTo>
                    <a:pt x="45793" y="6414"/>
                    <a:pt x="45814" y="6456"/>
                    <a:pt x="45824" y="6502"/>
                  </a:cubicBezTo>
                  <a:cubicBezTo>
                    <a:pt x="45695" y="6605"/>
                    <a:pt x="45752" y="6848"/>
                    <a:pt x="45767" y="6889"/>
                  </a:cubicBezTo>
                  <a:lnTo>
                    <a:pt x="45777" y="6926"/>
                  </a:lnTo>
                  <a:lnTo>
                    <a:pt x="45808" y="6946"/>
                  </a:lnTo>
                  <a:cubicBezTo>
                    <a:pt x="45901" y="6998"/>
                    <a:pt x="45999" y="7029"/>
                    <a:pt x="46103" y="7039"/>
                  </a:cubicBezTo>
                  <a:cubicBezTo>
                    <a:pt x="46107" y="7039"/>
                    <a:pt x="46111" y="7040"/>
                    <a:pt x="46114" y="7040"/>
                  </a:cubicBezTo>
                  <a:cubicBezTo>
                    <a:pt x="46187" y="7040"/>
                    <a:pt x="46254" y="6994"/>
                    <a:pt x="46273" y="6920"/>
                  </a:cubicBezTo>
                  <a:cubicBezTo>
                    <a:pt x="46309" y="6776"/>
                    <a:pt x="46309" y="6626"/>
                    <a:pt x="46273" y="6481"/>
                  </a:cubicBezTo>
                  <a:cubicBezTo>
                    <a:pt x="46325" y="6445"/>
                    <a:pt x="46366" y="6399"/>
                    <a:pt x="46397" y="6342"/>
                  </a:cubicBezTo>
                  <a:cubicBezTo>
                    <a:pt x="46485" y="6166"/>
                    <a:pt x="46294" y="6027"/>
                    <a:pt x="46129" y="5903"/>
                  </a:cubicBezTo>
                  <a:cubicBezTo>
                    <a:pt x="46098" y="5882"/>
                    <a:pt x="46067" y="5857"/>
                    <a:pt x="46041" y="5836"/>
                  </a:cubicBezTo>
                  <a:cubicBezTo>
                    <a:pt x="45963" y="5774"/>
                    <a:pt x="45876" y="5717"/>
                    <a:pt x="45788" y="5676"/>
                  </a:cubicBezTo>
                  <a:lnTo>
                    <a:pt x="45752" y="5660"/>
                  </a:lnTo>
                  <a:lnTo>
                    <a:pt x="45721" y="5671"/>
                  </a:lnTo>
                  <a:cubicBezTo>
                    <a:pt x="45700" y="5681"/>
                    <a:pt x="45674" y="5686"/>
                    <a:pt x="45648" y="5686"/>
                  </a:cubicBezTo>
                  <a:cubicBezTo>
                    <a:pt x="45633" y="5686"/>
                    <a:pt x="45628" y="5686"/>
                    <a:pt x="45597" y="5624"/>
                  </a:cubicBezTo>
                  <a:lnTo>
                    <a:pt x="45576" y="5593"/>
                  </a:lnTo>
                  <a:lnTo>
                    <a:pt x="45540" y="5588"/>
                  </a:lnTo>
                  <a:cubicBezTo>
                    <a:pt x="45499" y="5568"/>
                    <a:pt x="45462" y="5542"/>
                    <a:pt x="45437" y="5506"/>
                  </a:cubicBezTo>
                  <a:lnTo>
                    <a:pt x="45426" y="5490"/>
                  </a:lnTo>
                  <a:lnTo>
                    <a:pt x="45411" y="5480"/>
                  </a:lnTo>
                  <a:cubicBezTo>
                    <a:pt x="45400" y="5475"/>
                    <a:pt x="45395" y="5469"/>
                    <a:pt x="45385" y="5464"/>
                  </a:cubicBezTo>
                  <a:cubicBezTo>
                    <a:pt x="45349" y="5444"/>
                    <a:pt x="45308" y="5433"/>
                    <a:pt x="45266" y="5428"/>
                  </a:cubicBezTo>
                  <a:cubicBezTo>
                    <a:pt x="45199" y="5433"/>
                    <a:pt x="45137" y="5459"/>
                    <a:pt x="45085" y="5500"/>
                  </a:cubicBezTo>
                  <a:cubicBezTo>
                    <a:pt x="45054" y="5521"/>
                    <a:pt x="45023" y="5542"/>
                    <a:pt x="44987" y="5557"/>
                  </a:cubicBezTo>
                  <a:cubicBezTo>
                    <a:pt x="44977" y="5562"/>
                    <a:pt x="44967" y="5562"/>
                    <a:pt x="44951" y="5562"/>
                  </a:cubicBezTo>
                  <a:cubicBezTo>
                    <a:pt x="44931" y="5562"/>
                    <a:pt x="44905" y="5547"/>
                    <a:pt x="44863" y="5511"/>
                  </a:cubicBezTo>
                  <a:cubicBezTo>
                    <a:pt x="44832" y="5490"/>
                    <a:pt x="44801" y="5464"/>
                    <a:pt x="44765" y="5444"/>
                  </a:cubicBezTo>
                  <a:cubicBezTo>
                    <a:pt x="44709" y="5413"/>
                    <a:pt x="44709" y="5340"/>
                    <a:pt x="44724" y="5175"/>
                  </a:cubicBezTo>
                  <a:lnTo>
                    <a:pt x="44724" y="5165"/>
                  </a:lnTo>
                  <a:cubicBezTo>
                    <a:pt x="44745" y="4994"/>
                    <a:pt x="44672" y="4943"/>
                    <a:pt x="44564" y="4917"/>
                  </a:cubicBezTo>
                  <a:cubicBezTo>
                    <a:pt x="44548" y="4917"/>
                    <a:pt x="44533" y="4912"/>
                    <a:pt x="44517" y="4907"/>
                  </a:cubicBezTo>
                  <a:cubicBezTo>
                    <a:pt x="44440" y="4881"/>
                    <a:pt x="44399" y="4865"/>
                    <a:pt x="44357" y="4705"/>
                  </a:cubicBezTo>
                  <a:cubicBezTo>
                    <a:pt x="44337" y="4612"/>
                    <a:pt x="44306" y="4504"/>
                    <a:pt x="44202" y="4504"/>
                  </a:cubicBezTo>
                  <a:cubicBezTo>
                    <a:pt x="44182" y="4504"/>
                    <a:pt x="44166" y="4509"/>
                    <a:pt x="44146" y="4514"/>
                  </a:cubicBezTo>
                  <a:cubicBezTo>
                    <a:pt x="44135" y="4519"/>
                    <a:pt x="44120" y="4519"/>
                    <a:pt x="44104" y="4519"/>
                  </a:cubicBezTo>
                  <a:cubicBezTo>
                    <a:pt x="44068" y="4519"/>
                    <a:pt x="44027" y="4452"/>
                    <a:pt x="44011" y="4318"/>
                  </a:cubicBezTo>
                  <a:cubicBezTo>
                    <a:pt x="44006" y="4235"/>
                    <a:pt x="43991" y="4111"/>
                    <a:pt x="43867" y="4111"/>
                  </a:cubicBezTo>
                  <a:cubicBezTo>
                    <a:pt x="43836" y="4111"/>
                    <a:pt x="43805" y="4116"/>
                    <a:pt x="43774" y="4127"/>
                  </a:cubicBezTo>
                  <a:lnTo>
                    <a:pt x="43722" y="4142"/>
                  </a:lnTo>
                  <a:cubicBezTo>
                    <a:pt x="43686" y="4147"/>
                    <a:pt x="43650" y="4163"/>
                    <a:pt x="43614" y="4184"/>
                  </a:cubicBezTo>
                  <a:cubicBezTo>
                    <a:pt x="43650" y="4153"/>
                    <a:pt x="43681" y="4127"/>
                    <a:pt x="43712" y="4096"/>
                  </a:cubicBezTo>
                  <a:cubicBezTo>
                    <a:pt x="43738" y="4060"/>
                    <a:pt x="43774" y="4034"/>
                    <a:pt x="43810" y="4013"/>
                  </a:cubicBezTo>
                  <a:cubicBezTo>
                    <a:pt x="43836" y="4003"/>
                    <a:pt x="43887" y="3977"/>
                    <a:pt x="44084" y="3729"/>
                  </a:cubicBezTo>
                  <a:lnTo>
                    <a:pt x="44099" y="3709"/>
                  </a:lnTo>
                  <a:lnTo>
                    <a:pt x="44099" y="3672"/>
                  </a:lnTo>
                  <a:cubicBezTo>
                    <a:pt x="44099" y="3574"/>
                    <a:pt x="44146" y="3476"/>
                    <a:pt x="44218" y="3409"/>
                  </a:cubicBezTo>
                  <a:cubicBezTo>
                    <a:pt x="44321" y="3311"/>
                    <a:pt x="44368" y="3172"/>
                    <a:pt x="44342" y="3032"/>
                  </a:cubicBezTo>
                  <a:lnTo>
                    <a:pt x="44332" y="2965"/>
                  </a:lnTo>
                  <a:lnTo>
                    <a:pt x="44264" y="2960"/>
                  </a:lnTo>
                  <a:cubicBezTo>
                    <a:pt x="44239" y="2956"/>
                    <a:pt x="44211" y="2953"/>
                    <a:pt x="44184" y="2953"/>
                  </a:cubicBezTo>
                  <a:cubicBezTo>
                    <a:pt x="44172" y="2953"/>
                    <a:pt x="44161" y="2953"/>
                    <a:pt x="44151" y="2955"/>
                  </a:cubicBezTo>
                  <a:cubicBezTo>
                    <a:pt x="44139" y="2954"/>
                    <a:pt x="44128" y="2954"/>
                    <a:pt x="44116" y="2954"/>
                  </a:cubicBezTo>
                  <a:cubicBezTo>
                    <a:pt x="43989" y="2954"/>
                    <a:pt x="43866" y="2980"/>
                    <a:pt x="43748" y="3032"/>
                  </a:cubicBezTo>
                  <a:cubicBezTo>
                    <a:pt x="43671" y="3068"/>
                    <a:pt x="43593" y="3104"/>
                    <a:pt x="43511" y="3130"/>
                  </a:cubicBezTo>
                  <a:cubicBezTo>
                    <a:pt x="43402" y="3161"/>
                    <a:pt x="43299" y="3213"/>
                    <a:pt x="43206" y="3275"/>
                  </a:cubicBezTo>
                  <a:cubicBezTo>
                    <a:pt x="43051" y="3388"/>
                    <a:pt x="42984" y="3626"/>
                    <a:pt x="42973" y="3652"/>
                  </a:cubicBezTo>
                  <a:lnTo>
                    <a:pt x="42927" y="3822"/>
                  </a:lnTo>
                  <a:lnTo>
                    <a:pt x="43092" y="3760"/>
                  </a:lnTo>
                  <a:lnTo>
                    <a:pt x="43371" y="3662"/>
                  </a:lnTo>
                  <a:lnTo>
                    <a:pt x="43371" y="3662"/>
                  </a:lnTo>
                  <a:cubicBezTo>
                    <a:pt x="43381" y="3755"/>
                    <a:pt x="43361" y="3853"/>
                    <a:pt x="43314" y="3936"/>
                  </a:cubicBezTo>
                  <a:cubicBezTo>
                    <a:pt x="43273" y="4018"/>
                    <a:pt x="43237" y="4096"/>
                    <a:pt x="43206" y="4184"/>
                  </a:cubicBezTo>
                  <a:lnTo>
                    <a:pt x="43170" y="4282"/>
                  </a:lnTo>
                  <a:lnTo>
                    <a:pt x="43144" y="4313"/>
                  </a:lnTo>
                  <a:cubicBezTo>
                    <a:pt x="43139" y="4318"/>
                    <a:pt x="43134" y="4318"/>
                    <a:pt x="43128" y="4318"/>
                  </a:cubicBezTo>
                  <a:cubicBezTo>
                    <a:pt x="43103" y="4318"/>
                    <a:pt x="43077" y="4308"/>
                    <a:pt x="43051" y="4292"/>
                  </a:cubicBezTo>
                  <a:cubicBezTo>
                    <a:pt x="43020" y="4277"/>
                    <a:pt x="42984" y="4266"/>
                    <a:pt x="42948" y="4261"/>
                  </a:cubicBezTo>
                  <a:cubicBezTo>
                    <a:pt x="42829" y="4261"/>
                    <a:pt x="42793" y="4390"/>
                    <a:pt x="42777" y="4452"/>
                  </a:cubicBezTo>
                  <a:cubicBezTo>
                    <a:pt x="42746" y="4561"/>
                    <a:pt x="42736" y="4674"/>
                    <a:pt x="42736" y="4788"/>
                  </a:cubicBezTo>
                  <a:lnTo>
                    <a:pt x="42736" y="4803"/>
                  </a:lnTo>
                  <a:lnTo>
                    <a:pt x="42736" y="4855"/>
                  </a:lnTo>
                  <a:cubicBezTo>
                    <a:pt x="42736" y="4907"/>
                    <a:pt x="42726" y="4963"/>
                    <a:pt x="42700" y="5010"/>
                  </a:cubicBezTo>
                  <a:cubicBezTo>
                    <a:pt x="42586" y="5108"/>
                    <a:pt x="42514" y="5253"/>
                    <a:pt x="42509" y="5407"/>
                  </a:cubicBezTo>
                  <a:cubicBezTo>
                    <a:pt x="42498" y="5531"/>
                    <a:pt x="42586" y="5645"/>
                    <a:pt x="42715" y="5666"/>
                  </a:cubicBezTo>
                  <a:lnTo>
                    <a:pt x="42793" y="5676"/>
                  </a:lnTo>
                  <a:lnTo>
                    <a:pt x="42798" y="5650"/>
                  </a:lnTo>
                  <a:lnTo>
                    <a:pt x="42813" y="5655"/>
                  </a:lnTo>
                  <a:cubicBezTo>
                    <a:pt x="42819" y="5660"/>
                    <a:pt x="42829" y="5666"/>
                    <a:pt x="42834" y="5676"/>
                  </a:cubicBezTo>
                  <a:cubicBezTo>
                    <a:pt x="42907" y="5749"/>
                    <a:pt x="43008" y="5790"/>
                    <a:pt x="43110" y="5790"/>
                  </a:cubicBezTo>
                  <a:cubicBezTo>
                    <a:pt x="43116" y="5790"/>
                    <a:pt x="43122" y="5790"/>
                    <a:pt x="43128" y="5790"/>
                  </a:cubicBezTo>
                  <a:cubicBezTo>
                    <a:pt x="43216" y="5790"/>
                    <a:pt x="43330" y="5934"/>
                    <a:pt x="43330" y="6043"/>
                  </a:cubicBezTo>
                  <a:cubicBezTo>
                    <a:pt x="43330" y="6068"/>
                    <a:pt x="43330" y="6110"/>
                    <a:pt x="43227" y="6110"/>
                  </a:cubicBezTo>
                  <a:cubicBezTo>
                    <a:pt x="43203" y="6109"/>
                    <a:pt x="43179" y="6109"/>
                    <a:pt x="43155" y="6109"/>
                  </a:cubicBezTo>
                  <a:cubicBezTo>
                    <a:pt x="42998" y="6109"/>
                    <a:pt x="42842" y="6123"/>
                    <a:pt x="42689" y="6141"/>
                  </a:cubicBezTo>
                  <a:lnTo>
                    <a:pt x="42612" y="6141"/>
                  </a:lnTo>
                  <a:lnTo>
                    <a:pt x="42602" y="6223"/>
                  </a:lnTo>
                  <a:cubicBezTo>
                    <a:pt x="42591" y="6301"/>
                    <a:pt x="42591" y="6363"/>
                    <a:pt x="42591" y="6420"/>
                  </a:cubicBezTo>
                  <a:cubicBezTo>
                    <a:pt x="42591" y="6621"/>
                    <a:pt x="42726" y="6698"/>
                    <a:pt x="42839" y="6760"/>
                  </a:cubicBezTo>
                  <a:lnTo>
                    <a:pt x="42865" y="6776"/>
                  </a:lnTo>
                  <a:lnTo>
                    <a:pt x="42927" y="6812"/>
                  </a:lnTo>
                  <a:cubicBezTo>
                    <a:pt x="43015" y="6848"/>
                    <a:pt x="43092" y="6910"/>
                    <a:pt x="43154" y="6982"/>
                  </a:cubicBezTo>
                  <a:cubicBezTo>
                    <a:pt x="43216" y="7065"/>
                    <a:pt x="43288" y="7132"/>
                    <a:pt x="43371" y="7184"/>
                  </a:cubicBezTo>
                  <a:cubicBezTo>
                    <a:pt x="43407" y="7210"/>
                    <a:pt x="43443" y="7235"/>
                    <a:pt x="43490" y="7272"/>
                  </a:cubicBezTo>
                  <a:cubicBezTo>
                    <a:pt x="43531" y="7303"/>
                    <a:pt x="43583" y="7323"/>
                    <a:pt x="43634" y="7328"/>
                  </a:cubicBezTo>
                  <a:cubicBezTo>
                    <a:pt x="43753" y="7328"/>
                    <a:pt x="43820" y="7225"/>
                    <a:pt x="43887" y="7132"/>
                  </a:cubicBezTo>
                  <a:cubicBezTo>
                    <a:pt x="43908" y="7106"/>
                    <a:pt x="43924" y="7080"/>
                    <a:pt x="43944" y="7055"/>
                  </a:cubicBezTo>
                  <a:cubicBezTo>
                    <a:pt x="43965" y="7029"/>
                    <a:pt x="43970" y="7029"/>
                    <a:pt x="43975" y="7019"/>
                  </a:cubicBezTo>
                  <a:cubicBezTo>
                    <a:pt x="44011" y="7034"/>
                    <a:pt x="44048" y="7044"/>
                    <a:pt x="44084" y="7044"/>
                  </a:cubicBezTo>
                  <a:lnTo>
                    <a:pt x="44120" y="7044"/>
                  </a:lnTo>
                  <a:cubicBezTo>
                    <a:pt x="44208" y="7029"/>
                    <a:pt x="44290" y="7003"/>
                    <a:pt x="44373" y="6967"/>
                  </a:cubicBezTo>
                  <a:lnTo>
                    <a:pt x="44373" y="6967"/>
                  </a:lnTo>
                  <a:lnTo>
                    <a:pt x="44316" y="7029"/>
                  </a:lnTo>
                  <a:lnTo>
                    <a:pt x="44301" y="7049"/>
                  </a:lnTo>
                  <a:lnTo>
                    <a:pt x="44290" y="7065"/>
                  </a:lnTo>
                  <a:cubicBezTo>
                    <a:pt x="44161" y="7194"/>
                    <a:pt x="44006" y="7292"/>
                    <a:pt x="43836" y="7349"/>
                  </a:cubicBezTo>
                  <a:lnTo>
                    <a:pt x="43686" y="7390"/>
                  </a:lnTo>
                  <a:cubicBezTo>
                    <a:pt x="43603" y="7359"/>
                    <a:pt x="43516" y="7349"/>
                    <a:pt x="43433" y="7349"/>
                  </a:cubicBezTo>
                  <a:lnTo>
                    <a:pt x="43433" y="7328"/>
                  </a:lnTo>
                  <a:cubicBezTo>
                    <a:pt x="43345" y="7323"/>
                    <a:pt x="43257" y="7308"/>
                    <a:pt x="43175" y="7287"/>
                  </a:cubicBezTo>
                  <a:cubicBezTo>
                    <a:pt x="42948" y="7215"/>
                    <a:pt x="42798" y="7122"/>
                    <a:pt x="42762" y="7034"/>
                  </a:cubicBezTo>
                  <a:cubicBezTo>
                    <a:pt x="42695" y="6869"/>
                    <a:pt x="42607" y="6714"/>
                    <a:pt x="42504" y="6569"/>
                  </a:cubicBezTo>
                  <a:cubicBezTo>
                    <a:pt x="42488" y="6543"/>
                    <a:pt x="42493" y="6420"/>
                    <a:pt x="42566" y="6203"/>
                  </a:cubicBezTo>
                  <a:lnTo>
                    <a:pt x="42586" y="6151"/>
                  </a:lnTo>
                  <a:lnTo>
                    <a:pt x="42550" y="6115"/>
                  </a:lnTo>
                  <a:cubicBezTo>
                    <a:pt x="42524" y="6032"/>
                    <a:pt x="42431" y="6006"/>
                    <a:pt x="42328" y="5970"/>
                  </a:cubicBezTo>
                  <a:cubicBezTo>
                    <a:pt x="42152" y="5913"/>
                    <a:pt x="42106" y="5882"/>
                    <a:pt x="42121" y="5836"/>
                  </a:cubicBezTo>
                  <a:cubicBezTo>
                    <a:pt x="42142" y="5769"/>
                    <a:pt x="42132" y="5697"/>
                    <a:pt x="42096" y="5640"/>
                  </a:cubicBezTo>
                  <a:cubicBezTo>
                    <a:pt x="42049" y="5578"/>
                    <a:pt x="41967" y="5547"/>
                    <a:pt x="41848" y="5547"/>
                  </a:cubicBezTo>
                  <a:lnTo>
                    <a:pt x="41801" y="5547"/>
                  </a:lnTo>
                  <a:lnTo>
                    <a:pt x="41786" y="5568"/>
                  </a:lnTo>
                  <a:lnTo>
                    <a:pt x="41703" y="5526"/>
                  </a:lnTo>
                  <a:cubicBezTo>
                    <a:pt x="41636" y="5499"/>
                    <a:pt x="41564" y="5484"/>
                    <a:pt x="41495" y="5484"/>
                  </a:cubicBezTo>
                  <a:cubicBezTo>
                    <a:pt x="41485" y="5484"/>
                    <a:pt x="41476" y="5484"/>
                    <a:pt x="41466" y="5485"/>
                  </a:cubicBezTo>
                  <a:cubicBezTo>
                    <a:pt x="41430" y="5485"/>
                    <a:pt x="41393" y="5485"/>
                    <a:pt x="41357" y="5490"/>
                  </a:cubicBezTo>
                  <a:cubicBezTo>
                    <a:pt x="41125" y="5521"/>
                    <a:pt x="40634" y="5557"/>
                    <a:pt x="40438" y="5557"/>
                  </a:cubicBezTo>
                  <a:cubicBezTo>
                    <a:pt x="40381" y="5557"/>
                    <a:pt x="40288" y="5562"/>
                    <a:pt x="40185" y="5568"/>
                  </a:cubicBezTo>
                  <a:cubicBezTo>
                    <a:pt x="40056" y="5573"/>
                    <a:pt x="39911" y="5583"/>
                    <a:pt x="39793" y="5583"/>
                  </a:cubicBezTo>
                  <a:cubicBezTo>
                    <a:pt x="39776" y="5584"/>
                    <a:pt x="39758" y="5585"/>
                    <a:pt x="39741" y="5585"/>
                  </a:cubicBezTo>
                  <a:cubicBezTo>
                    <a:pt x="39686" y="5585"/>
                    <a:pt x="39632" y="5578"/>
                    <a:pt x="39581" y="5562"/>
                  </a:cubicBezTo>
                  <a:cubicBezTo>
                    <a:pt x="39540" y="5526"/>
                    <a:pt x="39503" y="5485"/>
                    <a:pt x="39478" y="5433"/>
                  </a:cubicBezTo>
                  <a:cubicBezTo>
                    <a:pt x="39421" y="5345"/>
                    <a:pt x="39359" y="5247"/>
                    <a:pt x="39250" y="5247"/>
                  </a:cubicBezTo>
                  <a:cubicBezTo>
                    <a:pt x="39225" y="5247"/>
                    <a:pt x="39199" y="5253"/>
                    <a:pt x="39173" y="5268"/>
                  </a:cubicBezTo>
                  <a:cubicBezTo>
                    <a:pt x="39018" y="5340"/>
                    <a:pt x="38904" y="5516"/>
                    <a:pt x="38827" y="5784"/>
                  </a:cubicBezTo>
                  <a:cubicBezTo>
                    <a:pt x="38791" y="5924"/>
                    <a:pt x="38724" y="6053"/>
                    <a:pt x="38636" y="6161"/>
                  </a:cubicBezTo>
                  <a:lnTo>
                    <a:pt x="38574" y="6259"/>
                  </a:lnTo>
                  <a:cubicBezTo>
                    <a:pt x="38429" y="6476"/>
                    <a:pt x="38295" y="6683"/>
                    <a:pt x="38295" y="6874"/>
                  </a:cubicBezTo>
                  <a:cubicBezTo>
                    <a:pt x="38295" y="6967"/>
                    <a:pt x="38233" y="7008"/>
                    <a:pt x="38125" y="7091"/>
                  </a:cubicBezTo>
                  <a:lnTo>
                    <a:pt x="38063" y="7132"/>
                  </a:lnTo>
                  <a:cubicBezTo>
                    <a:pt x="37965" y="7210"/>
                    <a:pt x="37743" y="7385"/>
                    <a:pt x="37567" y="7530"/>
                  </a:cubicBezTo>
                  <a:lnTo>
                    <a:pt x="37397" y="7669"/>
                  </a:lnTo>
                  <a:cubicBezTo>
                    <a:pt x="37211" y="7814"/>
                    <a:pt x="37071" y="8098"/>
                    <a:pt x="37035" y="8206"/>
                  </a:cubicBezTo>
                  <a:lnTo>
                    <a:pt x="37030" y="8217"/>
                  </a:lnTo>
                  <a:cubicBezTo>
                    <a:pt x="37015" y="8278"/>
                    <a:pt x="37009" y="8289"/>
                    <a:pt x="36808" y="8309"/>
                  </a:cubicBezTo>
                  <a:cubicBezTo>
                    <a:pt x="36736" y="8320"/>
                    <a:pt x="36663" y="8325"/>
                    <a:pt x="36591" y="8325"/>
                  </a:cubicBezTo>
                  <a:cubicBezTo>
                    <a:pt x="36374" y="8330"/>
                    <a:pt x="36126" y="8335"/>
                    <a:pt x="35935" y="8501"/>
                  </a:cubicBezTo>
                  <a:cubicBezTo>
                    <a:pt x="35879" y="8542"/>
                    <a:pt x="35837" y="8588"/>
                    <a:pt x="35791" y="8630"/>
                  </a:cubicBezTo>
                  <a:cubicBezTo>
                    <a:pt x="35677" y="8738"/>
                    <a:pt x="35615" y="8790"/>
                    <a:pt x="35543" y="8790"/>
                  </a:cubicBezTo>
                  <a:cubicBezTo>
                    <a:pt x="35527" y="8790"/>
                    <a:pt x="35507" y="8790"/>
                    <a:pt x="35486" y="8779"/>
                  </a:cubicBezTo>
                  <a:cubicBezTo>
                    <a:pt x="35434" y="8759"/>
                    <a:pt x="35388" y="8733"/>
                    <a:pt x="35347" y="8692"/>
                  </a:cubicBezTo>
                  <a:cubicBezTo>
                    <a:pt x="35264" y="8614"/>
                    <a:pt x="35156" y="8568"/>
                    <a:pt x="35037" y="8562"/>
                  </a:cubicBezTo>
                  <a:cubicBezTo>
                    <a:pt x="34996" y="8562"/>
                    <a:pt x="34954" y="8568"/>
                    <a:pt x="34908" y="8578"/>
                  </a:cubicBezTo>
                  <a:cubicBezTo>
                    <a:pt x="34835" y="8599"/>
                    <a:pt x="34763" y="8604"/>
                    <a:pt x="34686" y="8604"/>
                  </a:cubicBezTo>
                  <a:cubicBezTo>
                    <a:pt x="34674" y="8602"/>
                    <a:pt x="34663" y="8601"/>
                    <a:pt x="34651" y="8601"/>
                  </a:cubicBezTo>
                  <a:cubicBezTo>
                    <a:pt x="34552" y="8601"/>
                    <a:pt x="34464" y="8661"/>
                    <a:pt x="34422" y="8754"/>
                  </a:cubicBezTo>
                  <a:cubicBezTo>
                    <a:pt x="34386" y="8805"/>
                    <a:pt x="34340" y="8857"/>
                    <a:pt x="34293" y="8898"/>
                  </a:cubicBezTo>
                  <a:cubicBezTo>
                    <a:pt x="34231" y="8945"/>
                    <a:pt x="34180" y="9007"/>
                    <a:pt x="34154" y="9074"/>
                  </a:cubicBezTo>
                  <a:lnTo>
                    <a:pt x="34143" y="9105"/>
                  </a:lnTo>
                  <a:lnTo>
                    <a:pt x="34154" y="9136"/>
                  </a:lnTo>
                  <a:cubicBezTo>
                    <a:pt x="34190" y="9218"/>
                    <a:pt x="34205" y="9306"/>
                    <a:pt x="34190" y="9394"/>
                  </a:cubicBezTo>
                  <a:cubicBezTo>
                    <a:pt x="34164" y="9332"/>
                    <a:pt x="34107" y="9280"/>
                    <a:pt x="34040" y="9254"/>
                  </a:cubicBezTo>
                  <a:cubicBezTo>
                    <a:pt x="34009" y="9234"/>
                    <a:pt x="33973" y="9229"/>
                    <a:pt x="33937" y="9223"/>
                  </a:cubicBezTo>
                  <a:cubicBezTo>
                    <a:pt x="33885" y="9229"/>
                    <a:pt x="33834" y="9254"/>
                    <a:pt x="33798" y="9301"/>
                  </a:cubicBezTo>
                  <a:cubicBezTo>
                    <a:pt x="33782" y="9311"/>
                    <a:pt x="33767" y="9332"/>
                    <a:pt x="33746" y="9347"/>
                  </a:cubicBezTo>
                  <a:cubicBezTo>
                    <a:pt x="33663" y="9420"/>
                    <a:pt x="33622" y="9528"/>
                    <a:pt x="33643" y="9637"/>
                  </a:cubicBezTo>
                  <a:lnTo>
                    <a:pt x="33643" y="9699"/>
                  </a:lnTo>
                  <a:lnTo>
                    <a:pt x="33643" y="9735"/>
                  </a:lnTo>
                  <a:lnTo>
                    <a:pt x="33668" y="9766"/>
                  </a:lnTo>
                  <a:lnTo>
                    <a:pt x="33720" y="9812"/>
                  </a:lnTo>
                  <a:lnTo>
                    <a:pt x="33767" y="9864"/>
                  </a:lnTo>
                  <a:lnTo>
                    <a:pt x="33829" y="9828"/>
                  </a:lnTo>
                  <a:cubicBezTo>
                    <a:pt x="33839" y="9822"/>
                    <a:pt x="33870" y="9802"/>
                    <a:pt x="33916" y="9771"/>
                  </a:cubicBezTo>
                  <a:lnTo>
                    <a:pt x="33916" y="9771"/>
                  </a:lnTo>
                  <a:cubicBezTo>
                    <a:pt x="33896" y="9797"/>
                    <a:pt x="33870" y="9822"/>
                    <a:pt x="33854" y="9853"/>
                  </a:cubicBezTo>
                  <a:lnTo>
                    <a:pt x="33839" y="9879"/>
                  </a:lnTo>
                  <a:cubicBezTo>
                    <a:pt x="33818" y="9910"/>
                    <a:pt x="33803" y="9936"/>
                    <a:pt x="33798" y="9946"/>
                  </a:cubicBezTo>
                  <a:lnTo>
                    <a:pt x="33632" y="9946"/>
                  </a:lnTo>
                  <a:cubicBezTo>
                    <a:pt x="33395" y="9946"/>
                    <a:pt x="33188" y="9946"/>
                    <a:pt x="32997" y="10179"/>
                  </a:cubicBezTo>
                  <a:cubicBezTo>
                    <a:pt x="32899" y="10297"/>
                    <a:pt x="32811" y="10468"/>
                    <a:pt x="32868" y="10587"/>
                  </a:cubicBezTo>
                  <a:cubicBezTo>
                    <a:pt x="32899" y="10643"/>
                    <a:pt x="32961" y="10680"/>
                    <a:pt x="33028" y="10680"/>
                  </a:cubicBezTo>
                  <a:cubicBezTo>
                    <a:pt x="33075" y="10674"/>
                    <a:pt x="33121" y="10669"/>
                    <a:pt x="33168" y="10649"/>
                  </a:cubicBezTo>
                  <a:cubicBezTo>
                    <a:pt x="33302" y="10597"/>
                    <a:pt x="33338" y="10582"/>
                    <a:pt x="33359" y="10571"/>
                  </a:cubicBezTo>
                  <a:cubicBezTo>
                    <a:pt x="33369" y="10566"/>
                    <a:pt x="33379" y="10561"/>
                    <a:pt x="33390" y="10561"/>
                  </a:cubicBezTo>
                  <a:cubicBezTo>
                    <a:pt x="33384" y="10628"/>
                    <a:pt x="33379" y="10695"/>
                    <a:pt x="33379" y="10762"/>
                  </a:cubicBezTo>
                  <a:lnTo>
                    <a:pt x="33379" y="10845"/>
                  </a:lnTo>
                  <a:cubicBezTo>
                    <a:pt x="33379" y="10933"/>
                    <a:pt x="33379" y="11082"/>
                    <a:pt x="33353" y="11108"/>
                  </a:cubicBezTo>
                  <a:cubicBezTo>
                    <a:pt x="33328" y="11103"/>
                    <a:pt x="33302" y="11098"/>
                    <a:pt x="33276" y="11082"/>
                  </a:cubicBezTo>
                  <a:cubicBezTo>
                    <a:pt x="33173" y="11031"/>
                    <a:pt x="33080" y="10974"/>
                    <a:pt x="32982" y="10917"/>
                  </a:cubicBezTo>
                  <a:cubicBezTo>
                    <a:pt x="32904" y="10860"/>
                    <a:pt x="32822" y="10819"/>
                    <a:pt x="32739" y="10783"/>
                  </a:cubicBezTo>
                  <a:lnTo>
                    <a:pt x="32569" y="10716"/>
                  </a:lnTo>
                  <a:lnTo>
                    <a:pt x="32507" y="10690"/>
                  </a:lnTo>
                  <a:lnTo>
                    <a:pt x="32465" y="10747"/>
                  </a:lnTo>
                  <a:cubicBezTo>
                    <a:pt x="32414" y="10809"/>
                    <a:pt x="32321" y="10907"/>
                    <a:pt x="32264" y="10907"/>
                  </a:cubicBezTo>
                  <a:cubicBezTo>
                    <a:pt x="32248" y="10907"/>
                    <a:pt x="32233" y="10891"/>
                    <a:pt x="32217" y="10860"/>
                  </a:cubicBezTo>
                  <a:cubicBezTo>
                    <a:pt x="32119" y="10659"/>
                    <a:pt x="32223" y="10540"/>
                    <a:pt x="32233" y="10530"/>
                  </a:cubicBezTo>
                  <a:lnTo>
                    <a:pt x="32347" y="10411"/>
                  </a:lnTo>
                  <a:lnTo>
                    <a:pt x="32186" y="10380"/>
                  </a:lnTo>
                  <a:cubicBezTo>
                    <a:pt x="32037" y="10349"/>
                    <a:pt x="31871" y="10287"/>
                    <a:pt x="31861" y="10246"/>
                  </a:cubicBezTo>
                  <a:cubicBezTo>
                    <a:pt x="31820" y="10081"/>
                    <a:pt x="31525" y="10039"/>
                    <a:pt x="31376" y="10039"/>
                  </a:cubicBezTo>
                  <a:cubicBezTo>
                    <a:pt x="31267" y="10039"/>
                    <a:pt x="31128" y="10055"/>
                    <a:pt x="31045" y="10137"/>
                  </a:cubicBezTo>
                  <a:cubicBezTo>
                    <a:pt x="30916" y="10267"/>
                    <a:pt x="30467" y="10592"/>
                    <a:pt x="30312" y="10649"/>
                  </a:cubicBezTo>
                  <a:cubicBezTo>
                    <a:pt x="30281" y="10664"/>
                    <a:pt x="30250" y="10674"/>
                    <a:pt x="30219" y="10685"/>
                  </a:cubicBezTo>
                  <a:cubicBezTo>
                    <a:pt x="30198" y="10654"/>
                    <a:pt x="30178" y="10623"/>
                    <a:pt x="30157" y="10592"/>
                  </a:cubicBezTo>
                  <a:cubicBezTo>
                    <a:pt x="30064" y="10437"/>
                    <a:pt x="29899" y="10401"/>
                    <a:pt x="29759" y="10359"/>
                  </a:cubicBezTo>
                  <a:cubicBezTo>
                    <a:pt x="29713" y="10349"/>
                    <a:pt x="29661" y="10334"/>
                    <a:pt x="29615" y="10318"/>
                  </a:cubicBezTo>
                  <a:cubicBezTo>
                    <a:pt x="29517" y="10261"/>
                    <a:pt x="29444" y="10163"/>
                    <a:pt x="29408" y="10055"/>
                  </a:cubicBezTo>
                  <a:cubicBezTo>
                    <a:pt x="29383" y="9988"/>
                    <a:pt x="29388" y="9915"/>
                    <a:pt x="29424" y="9853"/>
                  </a:cubicBezTo>
                  <a:cubicBezTo>
                    <a:pt x="29548" y="9668"/>
                    <a:pt x="29656" y="9595"/>
                    <a:pt x="29816" y="9595"/>
                  </a:cubicBezTo>
                  <a:cubicBezTo>
                    <a:pt x="30054" y="9595"/>
                    <a:pt x="30358" y="9435"/>
                    <a:pt x="30400" y="9223"/>
                  </a:cubicBezTo>
                  <a:cubicBezTo>
                    <a:pt x="30420" y="9105"/>
                    <a:pt x="30508" y="9058"/>
                    <a:pt x="30648" y="8986"/>
                  </a:cubicBezTo>
                  <a:lnTo>
                    <a:pt x="30684" y="8970"/>
                  </a:lnTo>
                  <a:cubicBezTo>
                    <a:pt x="30983" y="8821"/>
                    <a:pt x="31267" y="8661"/>
                    <a:pt x="31298" y="8459"/>
                  </a:cubicBezTo>
                  <a:cubicBezTo>
                    <a:pt x="31329" y="8273"/>
                    <a:pt x="31262" y="8031"/>
                    <a:pt x="31216" y="7871"/>
                  </a:cubicBezTo>
                  <a:cubicBezTo>
                    <a:pt x="31210" y="7840"/>
                    <a:pt x="31200" y="7814"/>
                    <a:pt x="31195" y="7788"/>
                  </a:cubicBezTo>
                  <a:cubicBezTo>
                    <a:pt x="31164" y="7669"/>
                    <a:pt x="31164" y="7225"/>
                    <a:pt x="31164" y="7080"/>
                  </a:cubicBezTo>
                  <a:cubicBezTo>
                    <a:pt x="31164" y="7044"/>
                    <a:pt x="31164" y="7008"/>
                    <a:pt x="31169" y="6967"/>
                  </a:cubicBezTo>
                  <a:cubicBezTo>
                    <a:pt x="31169" y="6946"/>
                    <a:pt x="31174" y="6926"/>
                    <a:pt x="31174" y="6905"/>
                  </a:cubicBezTo>
                  <a:cubicBezTo>
                    <a:pt x="31205" y="6926"/>
                    <a:pt x="31247" y="6936"/>
                    <a:pt x="31283" y="6941"/>
                  </a:cubicBezTo>
                  <a:cubicBezTo>
                    <a:pt x="31345" y="6936"/>
                    <a:pt x="31402" y="6910"/>
                    <a:pt x="31438" y="6858"/>
                  </a:cubicBezTo>
                  <a:cubicBezTo>
                    <a:pt x="31494" y="6786"/>
                    <a:pt x="31515" y="6688"/>
                    <a:pt x="31494" y="6600"/>
                  </a:cubicBezTo>
                  <a:cubicBezTo>
                    <a:pt x="31469" y="6461"/>
                    <a:pt x="31469" y="6461"/>
                    <a:pt x="31624" y="6358"/>
                  </a:cubicBezTo>
                  <a:cubicBezTo>
                    <a:pt x="31644" y="6342"/>
                    <a:pt x="31665" y="6332"/>
                    <a:pt x="31686" y="6327"/>
                  </a:cubicBezTo>
                  <a:cubicBezTo>
                    <a:pt x="31696" y="6327"/>
                    <a:pt x="31706" y="6337"/>
                    <a:pt x="31727" y="6352"/>
                  </a:cubicBezTo>
                  <a:cubicBezTo>
                    <a:pt x="31768" y="6394"/>
                    <a:pt x="31815" y="6425"/>
                    <a:pt x="31866" y="6440"/>
                  </a:cubicBezTo>
                  <a:cubicBezTo>
                    <a:pt x="31908" y="6445"/>
                    <a:pt x="31944" y="6456"/>
                    <a:pt x="31985" y="6456"/>
                  </a:cubicBezTo>
                  <a:cubicBezTo>
                    <a:pt x="32063" y="6456"/>
                    <a:pt x="32140" y="6492"/>
                    <a:pt x="32192" y="6549"/>
                  </a:cubicBezTo>
                  <a:cubicBezTo>
                    <a:pt x="32228" y="6585"/>
                    <a:pt x="32274" y="6611"/>
                    <a:pt x="32321" y="6611"/>
                  </a:cubicBezTo>
                  <a:cubicBezTo>
                    <a:pt x="32388" y="6611"/>
                    <a:pt x="32445" y="6564"/>
                    <a:pt x="32460" y="6502"/>
                  </a:cubicBezTo>
                  <a:cubicBezTo>
                    <a:pt x="32496" y="6373"/>
                    <a:pt x="32450" y="6234"/>
                    <a:pt x="32341" y="6151"/>
                  </a:cubicBezTo>
                  <a:cubicBezTo>
                    <a:pt x="32269" y="6084"/>
                    <a:pt x="32217" y="6001"/>
                    <a:pt x="32192" y="5903"/>
                  </a:cubicBezTo>
                  <a:cubicBezTo>
                    <a:pt x="32171" y="5831"/>
                    <a:pt x="32135" y="5764"/>
                    <a:pt x="32093" y="5702"/>
                  </a:cubicBezTo>
                  <a:cubicBezTo>
                    <a:pt x="32068" y="5666"/>
                    <a:pt x="32052" y="5629"/>
                    <a:pt x="32037" y="5588"/>
                  </a:cubicBezTo>
                  <a:cubicBezTo>
                    <a:pt x="31995" y="5480"/>
                    <a:pt x="31939" y="5330"/>
                    <a:pt x="31717" y="5268"/>
                  </a:cubicBezTo>
                  <a:cubicBezTo>
                    <a:pt x="31458" y="5206"/>
                    <a:pt x="31360" y="5175"/>
                    <a:pt x="31205" y="5082"/>
                  </a:cubicBezTo>
                  <a:cubicBezTo>
                    <a:pt x="31154" y="5046"/>
                    <a:pt x="31092" y="5020"/>
                    <a:pt x="31025" y="5015"/>
                  </a:cubicBezTo>
                  <a:cubicBezTo>
                    <a:pt x="30911" y="5015"/>
                    <a:pt x="30828" y="5108"/>
                    <a:pt x="30694" y="5268"/>
                  </a:cubicBezTo>
                  <a:cubicBezTo>
                    <a:pt x="30565" y="5418"/>
                    <a:pt x="30555" y="5480"/>
                    <a:pt x="30550" y="5557"/>
                  </a:cubicBezTo>
                  <a:cubicBezTo>
                    <a:pt x="30550" y="5604"/>
                    <a:pt x="30539" y="5645"/>
                    <a:pt x="30519" y="5681"/>
                  </a:cubicBezTo>
                  <a:cubicBezTo>
                    <a:pt x="30441" y="5831"/>
                    <a:pt x="30457" y="5903"/>
                    <a:pt x="30488" y="5986"/>
                  </a:cubicBezTo>
                  <a:cubicBezTo>
                    <a:pt x="30498" y="6017"/>
                    <a:pt x="30508" y="6053"/>
                    <a:pt x="30508" y="6089"/>
                  </a:cubicBezTo>
                  <a:lnTo>
                    <a:pt x="30508" y="6161"/>
                  </a:lnTo>
                  <a:lnTo>
                    <a:pt x="30581" y="6177"/>
                  </a:lnTo>
                  <a:cubicBezTo>
                    <a:pt x="30606" y="6182"/>
                    <a:pt x="30632" y="6182"/>
                    <a:pt x="30653" y="6182"/>
                  </a:cubicBezTo>
                  <a:cubicBezTo>
                    <a:pt x="30787" y="6182"/>
                    <a:pt x="30911" y="6141"/>
                    <a:pt x="31019" y="6058"/>
                  </a:cubicBezTo>
                  <a:cubicBezTo>
                    <a:pt x="31030" y="6048"/>
                    <a:pt x="31040" y="6037"/>
                    <a:pt x="31056" y="6027"/>
                  </a:cubicBezTo>
                  <a:lnTo>
                    <a:pt x="31056" y="6032"/>
                  </a:lnTo>
                  <a:cubicBezTo>
                    <a:pt x="31076" y="6074"/>
                    <a:pt x="31097" y="6110"/>
                    <a:pt x="31118" y="6141"/>
                  </a:cubicBezTo>
                  <a:cubicBezTo>
                    <a:pt x="31169" y="6208"/>
                    <a:pt x="31066" y="6352"/>
                    <a:pt x="31014" y="6430"/>
                  </a:cubicBezTo>
                  <a:lnTo>
                    <a:pt x="30983" y="6471"/>
                  </a:lnTo>
                  <a:cubicBezTo>
                    <a:pt x="30963" y="6497"/>
                    <a:pt x="30952" y="6528"/>
                    <a:pt x="30947" y="6564"/>
                  </a:cubicBezTo>
                  <a:cubicBezTo>
                    <a:pt x="30901" y="6564"/>
                    <a:pt x="30854" y="6559"/>
                    <a:pt x="30813" y="6554"/>
                  </a:cubicBezTo>
                  <a:cubicBezTo>
                    <a:pt x="30772" y="6554"/>
                    <a:pt x="30720" y="6549"/>
                    <a:pt x="30668" y="6549"/>
                  </a:cubicBezTo>
                  <a:cubicBezTo>
                    <a:pt x="30601" y="6549"/>
                    <a:pt x="30539" y="6554"/>
                    <a:pt x="30477" y="6564"/>
                  </a:cubicBezTo>
                  <a:cubicBezTo>
                    <a:pt x="30209" y="6611"/>
                    <a:pt x="29992" y="6693"/>
                    <a:pt x="29842" y="6817"/>
                  </a:cubicBezTo>
                  <a:cubicBezTo>
                    <a:pt x="29780" y="6874"/>
                    <a:pt x="29723" y="6936"/>
                    <a:pt x="29677" y="7003"/>
                  </a:cubicBezTo>
                  <a:cubicBezTo>
                    <a:pt x="29558" y="7158"/>
                    <a:pt x="29429" y="7328"/>
                    <a:pt x="29238" y="7328"/>
                  </a:cubicBezTo>
                  <a:lnTo>
                    <a:pt x="29207" y="7328"/>
                  </a:lnTo>
                  <a:cubicBezTo>
                    <a:pt x="28938" y="7303"/>
                    <a:pt x="28789" y="7132"/>
                    <a:pt x="28691" y="7019"/>
                  </a:cubicBezTo>
                  <a:cubicBezTo>
                    <a:pt x="28670" y="6993"/>
                    <a:pt x="28649" y="6972"/>
                    <a:pt x="28634" y="6951"/>
                  </a:cubicBezTo>
                  <a:cubicBezTo>
                    <a:pt x="28510" y="6833"/>
                    <a:pt x="27988" y="6631"/>
                    <a:pt x="27751" y="6595"/>
                  </a:cubicBezTo>
                  <a:cubicBezTo>
                    <a:pt x="27601" y="6574"/>
                    <a:pt x="27482" y="6487"/>
                    <a:pt x="27363" y="6404"/>
                  </a:cubicBezTo>
                  <a:cubicBezTo>
                    <a:pt x="27317" y="6368"/>
                    <a:pt x="27271" y="6337"/>
                    <a:pt x="27219" y="6306"/>
                  </a:cubicBezTo>
                  <a:cubicBezTo>
                    <a:pt x="27188" y="6285"/>
                    <a:pt x="26888" y="6115"/>
                    <a:pt x="26672" y="6115"/>
                  </a:cubicBezTo>
                  <a:cubicBezTo>
                    <a:pt x="26666" y="6114"/>
                    <a:pt x="26660" y="6114"/>
                    <a:pt x="26655" y="6114"/>
                  </a:cubicBezTo>
                  <a:cubicBezTo>
                    <a:pt x="26584" y="6114"/>
                    <a:pt x="26518" y="6145"/>
                    <a:pt x="26470" y="6197"/>
                  </a:cubicBezTo>
                  <a:cubicBezTo>
                    <a:pt x="26413" y="6249"/>
                    <a:pt x="26346" y="6290"/>
                    <a:pt x="26274" y="6316"/>
                  </a:cubicBezTo>
                  <a:cubicBezTo>
                    <a:pt x="26217" y="6337"/>
                    <a:pt x="26160" y="6368"/>
                    <a:pt x="26104" y="6399"/>
                  </a:cubicBezTo>
                  <a:cubicBezTo>
                    <a:pt x="26098" y="6389"/>
                    <a:pt x="26093" y="6378"/>
                    <a:pt x="26088" y="6368"/>
                  </a:cubicBezTo>
                  <a:cubicBezTo>
                    <a:pt x="26000" y="6239"/>
                    <a:pt x="26016" y="6192"/>
                    <a:pt x="26016" y="6187"/>
                  </a:cubicBezTo>
                  <a:cubicBezTo>
                    <a:pt x="26016" y="6182"/>
                    <a:pt x="26021" y="6177"/>
                    <a:pt x="26042" y="6172"/>
                  </a:cubicBezTo>
                  <a:cubicBezTo>
                    <a:pt x="26093" y="6156"/>
                    <a:pt x="26135" y="6105"/>
                    <a:pt x="26135" y="6048"/>
                  </a:cubicBezTo>
                  <a:cubicBezTo>
                    <a:pt x="26140" y="5929"/>
                    <a:pt x="25990" y="5795"/>
                    <a:pt x="25845" y="5738"/>
                  </a:cubicBezTo>
                  <a:cubicBezTo>
                    <a:pt x="25820" y="5728"/>
                    <a:pt x="25789" y="5712"/>
                    <a:pt x="25763" y="5702"/>
                  </a:cubicBezTo>
                  <a:cubicBezTo>
                    <a:pt x="25680" y="5655"/>
                    <a:pt x="25587" y="5629"/>
                    <a:pt x="25494" y="5624"/>
                  </a:cubicBezTo>
                  <a:cubicBezTo>
                    <a:pt x="25432" y="5624"/>
                    <a:pt x="25375" y="5640"/>
                    <a:pt x="25324" y="5666"/>
                  </a:cubicBezTo>
                  <a:cubicBezTo>
                    <a:pt x="25226" y="5666"/>
                    <a:pt x="24895" y="5686"/>
                    <a:pt x="24756" y="5821"/>
                  </a:cubicBezTo>
                  <a:cubicBezTo>
                    <a:pt x="24658" y="5919"/>
                    <a:pt x="24420" y="6058"/>
                    <a:pt x="24250" y="6058"/>
                  </a:cubicBezTo>
                  <a:cubicBezTo>
                    <a:pt x="24219" y="6058"/>
                    <a:pt x="24188" y="6053"/>
                    <a:pt x="24162" y="6037"/>
                  </a:cubicBezTo>
                  <a:cubicBezTo>
                    <a:pt x="24146" y="6032"/>
                    <a:pt x="24126" y="6022"/>
                    <a:pt x="24126" y="6006"/>
                  </a:cubicBezTo>
                  <a:cubicBezTo>
                    <a:pt x="24162" y="5939"/>
                    <a:pt x="24224" y="5888"/>
                    <a:pt x="24301" y="5872"/>
                  </a:cubicBezTo>
                  <a:lnTo>
                    <a:pt x="24343" y="5867"/>
                  </a:lnTo>
                  <a:cubicBezTo>
                    <a:pt x="24518" y="5831"/>
                    <a:pt x="24787" y="5784"/>
                    <a:pt x="24926" y="5531"/>
                  </a:cubicBezTo>
                  <a:cubicBezTo>
                    <a:pt x="25055" y="5294"/>
                    <a:pt x="25117" y="5025"/>
                    <a:pt x="25107" y="4757"/>
                  </a:cubicBezTo>
                  <a:cubicBezTo>
                    <a:pt x="25107" y="4633"/>
                    <a:pt x="25117" y="4504"/>
                    <a:pt x="25143" y="4380"/>
                  </a:cubicBezTo>
                  <a:cubicBezTo>
                    <a:pt x="25153" y="4328"/>
                    <a:pt x="25164" y="4271"/>
                    <a:pt x="25169" y="4204"/>
                  </a:cubicBezTo>
                  <a:cubicBezTo>
                    <a:pt x="25190" y="4132"/>
                    <a:pt x="25174" y="4055"/>
                    <a:pt x="25138" y="3987"/>
                  </a:cubicBezTo>
                  <a:cubicBezTo>
                    <a:pt x="25095" y="3945"/>
                    <a:pt x="25040" y="3920"/>
                    <a:pt x="24983" y="3920"/>
                  </a:cubicBezTo>
                  <a:cubicBezTo>
                    <a:pt x="24978" y="3920"/>
                    <a:pt x="24973" y="3920"/>
                    <a:pt x="24968" y="3920"/>
                  </a:cubicBezTo>
                  <a:cubicBezTo>
                    <a:pt x="24947" y="3915"/>
                    <a:pt x="24931" y="3915"/>
                    <a:pt x="24911" y="3910"/>
                  </a:cubicBezTo>
                  <a:cubicBezTo>
                    <a:pt x="24864" y="3894"/>
                    <a:pt x="24818" y="3884"/>
                    <a:pt x="24766" y="3874"/>
                  </a:cubicBezTo>
                  <a:cubicBezTo>
                    <a:pt x="24823" y="3796"/>
                    <a:pt x="24859" y="3703"/>
                    <a:pt x="24875" y="3610"/>
                  </a:cubicBezTo>
                  <a:cubicBezTo>
                    <a:pt x="24916" y="3394"/>
                    <a:pt x="24875" y="3172"/>
                    <a:pt x="24761" y="2986"/>
                  </a:cubicBezTo>
                  <a:cubicBezTo>
                    <a:pt x="24673" y="2857"/>
                    <a:pt x="24565" y="2748"/>
                    <a:pt x="24436" y="2660"/>
                  </a:cubicBezTo>
                  <a:lnTo>
                    <a:pt x="24296" y="2567"/>
                  </a:lnTo>
                  <a:lnTo>
                    <a:pt x="24296" y="2733"/>
                  </a:lnTo>
                  <a:cubicBezTo>
                    <a:pt x="24296" y="2733"/>
                    <a:pt x="24291" y="2975"/>
                    <a:pt x="24188" y="2975"/>
                  </a:cubicBezTo>
                  <a:cubicBezTo>
                    <a:pt x="24181" y="2976"/>
                    <a:pt x="24175" y="2976"/>
                    <a:pt x="24169" y="2976"/>
                  </a:cubicBezTo>
                  <a:cubicBezTo>
                    <a:pt x="24010" y="2976"/>
                    <a:pt x="23858" y="2914"/>
                    <a:pt x="23749" y="2800"/>
                  </a:cubicBezTo>
                  <a:cubicBezTo>
                    <a:pt x="23609" y="2660"/>
                    <a:pt x="23465" y="2619"/>
                    <a:pt x="23248" y="2557"/>
                  </a:cubicBezTo>
                  <a:lnTo>
                    <a:pt x="23217" y="2547"/>
                  </a:lnTo>
                  <a:cubicBezTo>
                    <a:pt x="23016" y="2474"/>
                    <a:pt x="22830" y="2387"/>
                    <a:pt x="22649" y="2283"/>
                  </a:cubicBezTo>
                  <a:lnTo>
                    <a:pt x="22649" y="1948"/>
                  </a:lnTo>
                  <a:lnTo>
                    <a:pt x="22515" y="2025"/>
                  </a:lnTo>
                  <a:cubicBezTo>
                    <a:pt x="22319" y="2139"/>
                    <a:pt x="22122" y="2263"/>
                    <a:pt x="21942" y="2397"/>
                  </a:cubicBezTo>
                  <a:cubicBezTo>
                    <a:pt x="21869" y="2459"/>
                    <a:pt x="21807" y="2526"/>
                    <a:pt x="21761" y="2604"/>
                  </a:cubicBezTo>
                  <a:cubicBezTo>
                    <a:pt x="21751" y="2609"/>
                    <a:pt x="21751" y="2619"/>
                    <a:pt x="21745" y="2624"/>
                  </a:cubicBezTo>
                  <a:cubicBezTo>
                    <a:pt x="21714" y="2536"/>
                    <a:pt x="21694" y="2449"/>
                    <a:pt x="21683" y="2356"/>
                  </a:cubicBezTo>
                  <a:lnTo>
                    <a:pt x="21673" y="2278"/>
                  </a:lnTo>
                  <a:lnTo>
                    <a:pt x="21596" y="2278"/>
                  </a:lnTo>
                  <a:cubicBezTo>
                    <a:pt x="21425" y="2289"/>
                    <a:pt x="21265" y="2376"/>
                    <a:pt x="21162" y="2511"/>
                  </a:cubicBezTo>
                  <a:cubicBezTo>
                    <a:pt x="21074" y="2619"/>
                    <a:pt x="20971" y="2686"/>
                    <a:pt x="20888" y="2686"/>
                  </a:cubicBezTo>
                  <a:cubicBezTo>
                    <a:pt x="20837" y="2686"/>
                    <a:pt x="20795" y="2660"/>
                    <a:pt x="20775" y="2619"/>
                  </a:cubicBezTo>
                  <a:cubicBezTo>
                    <a:pt x="20733" y="2552"/>
                    <a:pt x="20713" y="2480"/>
                    <a:pt x="20728" y="2402"/>
                  </a:cubicBezTo>
                  <a:cubicBezTo>
                    <a:pt x="20744" y="2320"/>
                    <a:pt x="20718" y="2232"/>
                    <a:pt x="20661" y="2170"/>
                  </a:cubicBezTo>
                  <a:cubicBezTo>
                    <a:pt x="20511" y="2030"/>
                    <a:pt x="20310" y="1948"/>
                    <a:pt x="20103" y="1948"/>
                  </a:cubicBezTo>
                  <a:cubicBezTo>
                    <a:pt x="19923" y="1948"/>
                    <a:pt x="19597" y="1948"/>
                    <a:pt x="19447" y="1860"/>
                  </a:cubicBezTo>
                  <a:lnTo>
                    <a:pt x="19375" y="1813"/>
                  </a:lnTo>
                  <a:cubicBezTo>
                    <a:pt x="19262" y="1726"/>
                    <a:pt x="19117" y="1679"/>
                    <a:pt x="18972" y="1679"/>
                  </a:cubicBezTo>
                  <a:lnTo>
                    <a:pt x="18146" y="1679"/>
                  </a:lnTo>
                  <a:cubicBezTo>
                    <a:pt x="18089" y="1684"/>
                    <a:pt x="18038" y="1690"/>
                    <a:pt x="17986" y="1700"/>
                  </a:cubicBezTo>
                  <a:cubicBezTo>
                    <a:pt x="17904" y="1721"/>
                    <a:pt x="17826" y="1726"/>
                    <a:pt x="17743" y="1731"/>
                  </a:cubicBezTo>
                  <a:cubicBezTo>
                    <a:pt x="17734" y="1733"/>
                    <a:pt x="17724" y="1733"/>
                    <a:pt x="17714" y="1733"/>
                  </a:cubicBezTo>
                  <a:cubicBezTo>
                    <a:pt x="17666" y="1733"/>
                    <a:pt x="17618" y="1713"/>
                    <a:pt x="17583" y="1679"/>
                  </a:cubicBezTo>
                  <a:cubicBezTo>
                    <a:pt x="17527" y="1607"/>
                    <a:pt x="17439" y="1566"/>
                    <a:pt x="17346" y="1566"/>
                  </a:cubicBezTo>
                  <a:cubicBezTo>
                    <a:pt x="17268" y="1566"/>
                    <a:pt x="17196" y="1586"/>
                    <a:pt x="17134" y="1628"/>
                  </a:cubicBezTo>
                  <a:lnTo>
                    <a:pt x="17119" y="1638"/>
                  </a:lnTo>
                  <a:lnTo>
                    <a:pt x="17113" y="1648"/>
                  </a:lnTo>
                  <a:cubicBezTo>
                    <a:pt x="17072" y="1700"/>
                    <a:pt x="17041" y="1751"/>
                    <a:pt x="17010" y="1808"/>
                  </a:cubicBezTo>
                  <a:lnTo>
                    <a:pt x="16055" y="1777"/>
                  </a:lnTo>
                  <a:cubicBezTo>
                    <a:pt x="15993" y="1777"/>
                    <a:pt x="15859" y="1757"/>
                    <a:pt x="15833" y="1695"/>
                  </a:cubicBezTo>
                  <a:cubicBezTo>
                    <a:pt x="15812" y="1648"/>
                    <a:pt x="15802" y="1597"/>
                    <a:pt x="15807" y="1550"/>
                  </a:cubicBezTo>
                  <a:cubicBezTo>
                    <a:pt x="15807" y="1437"/>
                    <a:pt x="15797" y="1323"/>
                    <a:pt x="15771" y="1220"/>
                  </a:cubicBezTo>
                  <a:cubicBezTo>
                    <a:pt x="15693" y="853"/>
                    <a:pt x="15745" y="822"/>
                    <a:pt x="15745" y="822"/>
                  </a:cubicBezTo>
                  <a:lnTo>
                    <a:pt x="15817" y="822"/>
                  </a:lnTo>
                  <a:cubicBezTo>
                    <a:pt x="15838" y="822"/>
                    <a:pt x="15864" y="827"/>
                    <a:pt x="15879" y="827"/>
                  </a:cubicBezTo>
                  <a:cubicBezTo>
                    <a:pt x="15983" y="827"/>
                    <a:pt x="16076" y="776"/>
                    <a:pt x="16122" y="683"/>
                  </a:cubicBezTo>
                  <a:cubicBezTo>
                    <a:pt x="16158" y="636"/>
                    <a:pt x="16205" y="590"/>
                    <a:pt x="16251" y="554"/>
                  </a:cubicBezTo>
                  <a:cubicBezTo>
                    <a:pt x="16334" y="486"/>
                    <a:pt x="16411" y="424"/>
                    <a:pt x="16401" y="331"/>
                  </a:cubicBezTo>
                  <a:cubicBezTo>
                    <a:pt x="16385" y="270"/>
                    <a:pt x="16344" y="218"/>
                    <a:pt x="16282" y="192"/>
                  </a:cubicBezTo>
                  <a:cubicBezTo>
                    <a:pt x="16236" y="166"/>
                    <a:pt x="16189" y="140"/>
                    <a:pt x="16148" y="109"/>
                  </a:cubicBezTo>
                  <a:cubicBezTo>
                    <a:pt x="16081" y="47"/>
                    <a:pt x="15993" y="11"/>
                    <a:pt x="15905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617;p54">
              <a:extLst>
                <a:ext uri="{FF2B5EF4-FFF2-40B4-BE49-F238E27FC236}">
                  <a16:creationId xmlns:a16="http://schemas.microsoft.com/office/drawing/2014/main" id="{958A4093-A0CF-4E27-AC64-CB4C00DA5C58}"/>
                </a:ext>
              </a:extLst>
            </p:cNvPr>
            <p:cNvSpPr/>
            <p:nvPr/>
          </p:nvSpPr>
          <p:spPr>
            <a:xfrm>
              <a:off x="3318786" y="3285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618;p54">
              <a:extLst>
                <a:ext uri="{FF2B5EF4-FFF2-40B4-BE49-F238E27FC236}">
                  <a16:creationId xmlns:a16="http://schemas.microsoft.com/office/drawing/2014/main" id="{C0209FDA-519B-4772-805E-51DAEA4335B5}"/>
                </a:ext>
              </a:extLst>
            </p:cNvPr>
            <p:cNvSpPr/>
            <p:nvPr/>
          </p:nvSpPr>
          <p:spPr>
            <a:xfrm>
              <a:off x="3318786" y="3285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619;p54">
              <a:extLst>
                <a:ext uri="{FF2B5EF4-FFF2-40B4-BE49-F238E27FC236}">
                  <a16:creationId xmlns:a16="http://schemas.microsoft.com/office/drawing/2014/main" id="{0EFE497B-D26C-4DAB-9319-8C2E18828815}"/>
                </a:ext>
              </a:extLst>
            </p:cNvPr>
            <p:cNvSpPr/>
            <p:nvPr/>
          </p:nvSpPr>
          <p:spPr>
            <a:xfrm>
              <a:off x="3282403" y="3469040"/>
              <a:ext cx="55435" cy="57168"/>
            </a:xfrm>
            <a:custGeom>
              <a:avLst/>
              <a:gdLst/>
              <a:ahLst/>
              <a:cxnLst/>
              <a:rect l="l" t="t" r="r" b="b"/>
              <a:pathLst>
                <a:path w="512" h="528" extrusionOk="0">
                  <a:moveTo>
                    <a:pt x="135" y="1"/>
                  </a:moveTo>
                  <a:cubicBezTo>
                    <a:pt x="88" y="1"/>
                    <a:pt x="42" y="26"/>
                    <a:pt x="21" y="68"/>
                  </a:cubicBezTo>
                  <a:cubicBezTo>
                    <a:pt x="1" y="119"/>
                    <a:pt x="11" y="181"/>
                    <a:pt x="52" y="223"/>
                  </a:cubicBezTo>
                  <a:cubicBezTo>
                    <a:pt x="78" y="259"/>
                    <a:pt x="94" y="305"/>
                    <a:pt x="99" y="352"/>
                  </a:cubicBezTo>
                  <a:cubicBezTo>
                    <a:pt x="114" y="419"/>
                    <a:pt x="140" y="527"/>
                    <a:pt x="248" y="527"/>
                  </a:cubicBezTo>
                  <a:cubicBezTo>
                    <a:pt x="295" y="522"/>
                    <a:pt x="341" y="502"/>
                    <a:pt x="378" y="471"/>
                  </a:cubicBezTo>
                  <a:cubicBezTo>
                    <a:pt x="465" y="398"/>
                    <a:pt x="512" y="326"/>
                    <a:pt x="507" y="254"/>
                  </a:cubicBezTo>
                  <a:cubicBezTo>
                    <a:pt x="507" y="202"/>
                    <a:pt x="481" y="156"/>
                    <a:pt x="439" y="125"/>
                  </a:cubicBezTo>
                  <a:cubicBezTo>
                    <a:pt x="352" y="57"/>
                    <a:pt x="248" y="16"/>
                    <a:pt x="1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620;p54">
              <a:extLst>
                <a:ext uri="{FF2B5EF4-FFF2-40B4-BE49-F238E27FC236}">
                  <a16:creationId xmlns:a16="http://schemas.microsoft.com/office/drawing/2014/main" id="{09A45A92-F90C-4486-A900-F407A462E792}"/>
                </a:ext>
              </a:extLst>
            </p:cNvPr>
            <p:cNvSpPr/>
            <p:nvPr/>
          </p:nvSpPr>
          <p:spPr>
            <a:xfrm>
              <a:off x="3286301" y="3474022"/>
              <a:ext cx="47099" cy="47749"/>
            </a:xfrm>
            <a:custGeom>
              <a:avLst/>
              <a:gdLst/>
              <a:ahLst/>
              <a:cxnLst/>
              <a:rect l="l" t="t" r="r" b="b"/>
              <a:pathLst>
                <a:path w="435" h="441" extrusionOk="0">
                  <a:moveTo>
                    <a:pt x="87" y="0"/>
                  </a:moveTo>
                  <a:cubicBezTo>
                    <a:pt x="60" y="0"/>
                    <a:pt x="35" y="15"/>
                    <a:pt x="21" y="42"/>
                  </a:cubicBezTo>
                  <a:cubicBezTo>
                    <a:pt x="16" y="53"/>
                    <a:pt x="1" y="84"/>
                    <a:pt x="52" y="151"/>
                  </a:cubicBezTo>
                  <a:cubicBezTo>
                    <a:pt x="78" y="197"/>
                    <a:pt x="99" y="249"/>
                    <a:pt x="104" y="301"/>
                  </a:cubicBezTo>
                  <a:cubicBezTo>
                    <a:pt x="125" y="394"/>
                    <a:pt x="145" y="440"/>
                    <a:pt x="212" y="440"/>
                  </a:cubicBezTo>
                  <a:cubicBezTo>
                    <a:pt x="249" y="440"/>
                    <a:pt x="290" y="419"/>
                    <a:pt x="316" y="394"/>
                  </a:cubicBezTo>
                  <a:cubicBezTo>
                    <a:pt x="398" y="332"/>
                    <a:pt x="434" y="270"/>
                    <a:pt x="434" y="208"/>
                  </a:cubicBezTo>
                  <a:cubicBezTo>
                    <a:pt x="429" y="172"/>
                    <a:pt x="409" y="135"/>
                    <a:pt x="378" y="115"/>
                  </a:cubicBezTo>
                  <a:cubicBezTo>
                    <a:pt x="300" y="53"/>
                    <a:pt x="202" y="11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621;p54">
              <a:extLst>
                <a:ext uri="{FF2B5EF4-FFF2-40B4-BE49-F238E27FC236}">
                  <a16:creationId xmlns:a16="http://schemas.microsoft.com/office/drawing/2014/main" id="{FF63C099-AA38-41B1-B543-227B905CC111}"/>
                </a:ext>
              </a:extLst>
            </p:cNvPr>
            <p:cNvSpPr/>
            <p:nvPr/>
          </p:nvSpPr>
          <p:spPr>
            <a:xfrm>
              <a:off x="3217548" y="3285624"/>
              <a:ext cx="140429" cy="112496"/>
            </a:xfrm>
            <a:custGeom>
              <a:avLst/>
              <a:gdLst/>
              <a:ahLst/>
              <a:cxnLst/>
              <a:rect l="l" t="t" r="r" b="b"/>
              <a:pathLst>
                <a:path w="1297" h="1039" extrusionOk="0">
                  <a:moveTo>
                    <a:pt x="940" y="1"/>
                  </a:moveTo>
                  <a:cubicBezTo>
                    <a:pt x="894" y="1"/>
                    <a:pt x="853" y="6"/>
                    <a:pt x="811" y="16"/>
                  </a:cubicBezTo>
                  <a:cubicBezTo>
                    <a:pt x="682" y="37"/>
                    <a:pt x="553" y="73"/>
                    <a:pt x="429" y="115"/>
                  </a:cubicBezTo>
                  <a:cubicBezTo>
                    <a:pt x="403" y="125"/>
                    <a:pt x="372" y="130"/>
                    <a:pt x="341" y="135"/>
                  </a:cubicBezTo>
                  <a:lnTo>
                    <a:pt x="269" y="135"/>
                  </a:lnTo>
                  <a:cubicBezTo>
                    <a:pt x="176" y="135"/>
                    <a:pt x="119" y="192"/>
                    <a:pt x="52" y="290"/>
                  </a:cubicBezTo>
                  <a:lnTo>
                    <a:pt x="47" y="295"/>
                  </a:lnTo>
                  <a:lnTo>
                    <a:pt x="47" y="306"/>
                  </a:lnTo>
                  <a:cubicBezTo>
                    <a:pt x="1" y="450"/>
                    <a:pt x="11" y="610"/>
                    <a:pt x="83" y="745"/>
                  </a:cubicBezTo>
                  <a:cubicBezTo>
                    <a:pt x="176" y="925"/>
                    <a:pt x="383" y="956"/>
                    <a:pt x="584" y="982"/>
                  </a:cubicBezTo>
                  <a:cubicBezTo>
                    <a:pt x="656" y="992"/>
                    <a:pt x="734" y="1008"/>
                    <a:pt x="806" y="1023"/>
                  </a:cubicBezTo>
                  <a:cubicBezTo>
                    <a:pt x="842" y="1034"/>
                    <a:pt x="884" y="1039"/>
                    <a:pt x="925" y="1039"/>
                  </a:cubicBezTo>
                  <a:cubicBezTo>
                    <a:pt x="1095" y="1039"/>
                    <a:pt x="1131" y="910"/>
                    <a:pt x="1157" y="801"/>
                  </a:cubicBezTo>
                  <a:cubicBezTo>
                    <a:pt x="1168" y="745"/>
                    <a:pt x="1188" y="693"/>
                    <a:pt x="1209" y="641"/>
                  </a:cubicBezTo>
                  <a:cubicBezTo>
                    <a:pt x="1297" y="435"/>
                    <a:pt x="1297" y="388"/>
                    <a:pt x="1214" y="264"/>
                  </a:cubicBezTo>
                  <a:cubicBezTo>
                    <a:pt x="1199" y="244"/>
                    <a:pt x="1183" y="223"/>
                    <a:pt x="1168" y="192"/>
                  </a:cubicBezTo>
                  <a:cubicBezTo>
                    <a:pt x="1095" y="68"/>
                    <a:pt x="1054" y="1"/>
                    <a:pt x="94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622;p54">
              <a:extLst>
                <a:ext uri="{FF2B5EF4-FFF2-40B4-BE49-F238E27FC236}">
                  <a16:creationId xmlns:a16="http://schemas.microsoft.com/office/drawing/2014/main" id="{F0852E60-4E54-4F56-A2D1-7248B8D07D60}"/>
                </a:ext>
              </a:extLst>
            </p:cNvPr>
            <p:cNvSpPr/>
            <p:nvPr/>
          </p:nvSpPr>
          <p:spPr>
            <a:xfrm>
              <a:off x="3221447" y="3288983"/>
              <a:ext cx="132093" cy="104701"/>
            </a:xfrm>
            <a:custGeom>
              <a:avLst/>
              <a:gdLst/>
              <a:ahLst/>
              <a:cxnLst/>
              <a:rect l="l" t="t" r="r" b="b"/>
              <a:pathLst>
                <a:path w="1220" h="967" extrusionOk="0">
                  <a:moveTo>
                    <a:pt x="899" y="1"/>
                  </a:moveTo>
                  <a:cubicBezTo>
                    <a:pt x="858" y="6"/>
                    <a:pt x="817" y="11"/>
                    <a:pt x="775" y="22"/>
                  </a:cubicBezTo>
                  <a:cubicBezTo>
                    <a:pt x="651" y="42"/>
                    <a:pt x="527" y="73"/>
                    <a:pt x="409" y="120"/>
                  </a:cubicBezTo>
                  <a:cubicBezTo>
                    <a:pt x="373" y="130"/>
                    <a:pt x="342" y="140"/>
                    <a:pt x="305" y="140"/>
                  </a:cubicBezTo>
                  <a:lnTo>
                    <a:pt x="233" y="140"/>
                  </a:lnTo>
                  <a:cubicBezTo>
                    <a:pt x="166" y="140"/>
                    <a:pt x="119" y="176"/>
                    <a:pt x="47" y="285"/>
                  </a:cubicBezTo>
                  <a:cubicBezTo>
                    <a:pt x="1" y="419"/>
                    <a:pt x="16" y="564"/>
                    <a:pt x="78" y="693"/>
                  </a:cubicBezTo>
                  <a:cubicBezTo>
                    <a:pt x="161" y="853"/>
                    <a:pt x="352" y="884"/>
                    <a:pt x="558" y="910"/>
                  </a:cubicBezTo>
                  <a:cubicBezTo>
                    <a:pt x="631" y="920"/>
                    <a:pt x="703" y="930"/>
                    <a:pt x="775" y="946"/>
                  </a:cubicBezTo>
                  <a:cubicBezTo>
                    <a:pt x="811" y="956"/>
                    <a:pt x="848" y="961"/>
                    <a:pt x="884" y="967"/>
                  </a:cubicBezTo>
                  <a:cubicBezTo>
                    <a:pt x="1013" y="967"/>
                    <a:pt x="1044" y="879"/>
                    <a:pt x="1080" y="750"/>
                  </a:cubicBezTo>
                  <a:cubicBezTo>
                    <a:pt x="1090" y="693"/>
                    <a:pt x="1111" y="636"/>
                    <a:pt x="1132" y="584"/>
                  </a:cubicBezTo>
                  <a:cubicBezTo>
                    <a:pt x="1219" y="383"/>
                    <a:pt x="1214" y="352"/>
                    <a:pt x="1137" y="244"/>
                  </a:cubicBezTo>
                  <a:cubicBezTo>
                    <a:pt x="1126" y="228"/>
                    <a:pt x="1111" y="202"/>
                    <a:pt x="1095" y="176"/>
                  </a:cubicBezTo>
                  <a:cubicBezTo>
                    <a:pt x="1013" y="42"/>
                    <a:pt x="987" y="1"/>
                    <a:pt x="899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623;p54">
              <a:extLst>
                <a:ext uri="{FF2B5EF4-FFF2-40B4-BE49-F238E27FC236}">
                  <a16:creationId xmlns:a16="http://schemas.microsoft.com/office/drawing/2014/main" id="{18BAE005-EB4C-48EB-BF27-C551B87BE72A}"/>
                </a:ext>
              </a:extLst>
            </p:cNvPr>
            <p:cNvSpPr/>
            <p:nvPr/>
          </p:nvSpPr>
          <p:spPr>
            <a:xfrm>
              <a:off x="3322680" y="3495350"/>
              <a:ext cx="106325" cy="100693"/>
            </a:xfrm>
            <a:custGeom>
              <a:avLst/>
              <a:gdLst/>
              <a:ahLst/>
              <a:cxnLst/>
              <a:rect l="l" t="t" r="r" b="b"/>
              <a:pathLst>
                <a:path w="982" h="930" extrusionOk="0">
                  <a:moveTo>
                    <a:pt x="780" y="0"/>
                  </a:moveTo>
                  <a:cubicBezTo>
                    <a:pt x="610" y="0"/>
                    <a:pt x="419" y="186"/>
                    <a:pt x="341" y="269"/>
                  </a:cubicBezTo>
                  <a:cubicBezTo>
                    <a:pt x="222" y="269"/>
                    <a:pt x="109" y="279"/>
                    <a:pt x="57" y="367"/>
                  </a:cubicBezTo>
                  <a:cubicBezTo>
                    <a:pt x="0" y="455"/>
                    <a:pt x="57" y="558"/>
                    <a:pt x="73" y="594"/>
                  </a:cubicBezTo>
                  <a:cubicBezTo>
                    <a:pt x="88" y="630"/>
                    <a:pt x="109" y="672"/>
                    <a:pt x="119" y="703"/>
                  </a:cubicBezTo>
                  <a:cubicBezTo>
                    <a:pt x="166" y="811"/>
                    <a:pt x="217" y="930"/>
                    <a:pt x="362" y="930"/>
                  </a:cubicBezTo>
                  <a:cubicBezTo>
                    <a:pt x="403" y="925"/>
                    <a:pt x="439" y="919"/>
                    <a:pt x="475" y="904"/>
                  </a:cubicBezTo>
                  <a:cubicBezTo>
                    <a:pt x="501" y="899"/>
                    <a:pt x="522" y="894"/>
                    <a:pt x="543" y="894"/>
                  </a:cubicBezTo>
                  <a:cubicBezTo>
                    <a:pt x="568" y="899"/>
                    <a:pt x="594" y="899"/>
                    <a:pt x="620" y="904"/>
                  </a:cubicBezTo>
                  <a:cubicBezTo>
                    <a:pt x="646" y="909"/>
                    <a:pt x="666" y="909"/>
                    <a:pt x="692" y="909"/>
                  </a:cubicBezTo>
                  <a:cubicBezTo>
                    <a:pt x="873" y="909"/>
                    <a:pt x="894" y="718"/>
                    <a:pt x="904" y="630"/>
                  </a:cubicBezTo>
                  <a:cubicBezTo>
                    <a:pt x="909" y="548"/>
                    <a:pt x="925" y="460"/>
                    <a:pt x="940" y="393"/>
                  </a:cubicBezTo>
                  <a:cubicBezTo>
                    <a:pt x="966" y="238"/>
                    <a:pt x="981" y="135"/>
                    <a:pt x="919" y="62"/>
                  </a:cubicBezTo>
                  <a:cubicBezTo>
                    <a:pt x="889" y="21"/>
                    <a:pt x="837" y="0"/>
                    <a:pt x="78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624;p54">
              <a:extLst>
                <a:ext uri="{FF2B5EF4-FFF2-40B4-BE49-F238E27FC236}">
                  <a16:creationId xmlns:a16="http://schemas.microsoft.com/office/drawing/2014/main" id="{C6F4A68E-5B2F-4FA2-AEEC-E48D33F3E567}"/>
                </a:ext>
              </a:extLst>
            </p:cNvPr>
            <p:cNvSpPr/>
            <p:nvPr/>
          </p:nvSpPr>
          <p:spPr>
            <a:xfrm>
              <a:off x="3329395" y="3499680"/>
              <a:ext cx="95173" cy="91925"/>
            </a:xfrm>
            <a:custGeom>
              <a:avLst/>
              <a:gdLst/>
              <a:ahLst/>
              <a:cxnLst/>
              <a:rect l="l" t="t" r="r" b="b"/>
              <a:pathLst>
                <a:path w="879" h="849" extrusionOk="0">
                  <a:moveTo>
                    <a:pt x="737" y="1"/>
                  </a:moveTo>
                  <a:cubicBezTo>
                    <a:pt x="733" y="1"/>
                    <a:pt x="728" y="1"/>
                    <a:pt x="723" y="2"/>
                  </a:cubicBezTo>
                  <a:cubicBezTo>
                    <a:pt x="563" y="2"/>
                    <a:pt x="367" y="193"/>
                    <a:pt x="310" y="255"/>
                  </a:cubicBezTo>
                  <a:cubicBezTo>
                    <a:pt x="305" y="260"/>
                    <a:pt x="295" y="265"/>
                    <a:pt x="284" y="265"/>
                  </a:cubicBezTo>
                  <a:cubicBezTo>
                    <a:pt x="176" y="265"/>
                    <a:pt x="73" y="275"/>
                    <a:pt x="31" y="342"/>
                  </a:cubicBezTo>
                  <a:cubicBezTo>
                    <a:pt x="0" y="404"/>
                    <a:pt x="5" y="482"/>
                    <a:pt x="47" y="539"/>
                  </a:cubicBezTo>
                  <a:cubicBezTo>
                    <a:pt x="62" y="575"/>
                    <a:pt x="78" y="606"/>
                    <a:pt x="93" y="647"/>
                  </a:cubicBezTo>
                  <a:cubicBezTo>
                    <a:pt x="150" y="771"/>
                    <a:pt x="191" y="849"/>
                    <a:pt x="300" y="849"/>
                  </a:cubicBezTo>
                  <a:cubicBezTo>
                    <a:pt x="336" y="843"/>
                    <a:pt x="372" y="838"/>
                    <a:pt x="403" y="823"/>
                  </a:cubicBezTo>
                  <a:cubicBezTo>
                    <a:pt x="429" y="818"/>
                    <a:pt x="455" y="812"/>
                    <a:pt x="481" y="812"/>
                  </a:cubicBezTo>
                  <a:cubicBezTo>
                    <a:pt x="512" y="812"/>
                    <a:pt x="537" y="812"/>
                    <a:pt x="563" y="818"/>
                  </a:cubicBezTo>
                  <a:cubicBezTo>
                    <a:pt x="589" y="823"/>
                    <a:pt x="610" y="828"/>
                    <a:pt x="635" y="828"/>
                  </a:cubicBezTo>
                  <a:cubicBezTo>
                    <a:pt x="759" y="828"/>
                    <a:pt x="790" y="709"/>
                    <a:pt x="801" y="585"/>
                  </a:cubicBezTo>
                  <a:cubicBezTo>
                    <a:pt x="811" y="492"/>
                    <a:pt x="827" y="415"/>
                    <a:pt x="837" y="342"/>
                  </a:cubicBezTo>
                  <a:cubicBezTo>
                    <a:pt x="863" y="182"/>
                    <a:pt x="878" y="100"/>
                    <a:pt x="832" y="43"/>
                  </a:cubicBezTo>
                  <a:cubicBezTo>
                    <a:pt x="805" y="16"/>
                    <a:pt x="770" y="1"/>
                    <a:pt x="737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625;p54">
              <a:extLst>
                <a:ext uri="{FF2B5EF4-FFF2-40B4-BE49-F238E27FC236}">
                  <a16:creationId xmlns:a16="http://schemas.microsoft.com/office/drawing/2014/main" id="{D0DBB01F-746D-4904-B715-2C82C4D72EFF}"/>
                </a:ext>
              </a:extLst>
            </p:cNvPr>
            <p:cNvSpPr/>
            <p:nvPr/>
          </p:nvSpPr>
          <p:spPr>
            <a:xfrm>
              <a:off x="3296913" y="3343228"/>
              <a:ext cx="119208" cy="113037"/>
            </a:xfrm>
            <a:custGeom>
              <a:avLst/>
              <a:gdLst/>
              <a:ahLst/>
              <a:cxnLst/>
              <a:rect l="l" t="t" r="r" b="b"/>
              <a:pathLst>
                <a:path w="1101" h="1044" extrusionOk="0">
                  <a:moveTo>
                    <a:pt x="1059" y="1"/>
                  </a:moveTo>
                  <a:lnTo>
                    <a:pt x="910" y="218"/>
                  </a:lnTo>
                  <a:cubicBezTo>
                    <a:pt x="873" y="285"/>
                    <a:pt x="827" y="347"/>
                    <a:pt x="770" y="404"/>
                  </a:cubicBezTo>
                  <a:cubicBezTo>
                    <a:pt x="744" y="429"/>
                    <a:pt x="713" y="471"/>
                    <a:pt x="651" y="543"/>
                  </a:cubicBezTo>
                  <a:cubicBezTo>
                    <a:pt x="574" y="636"/>
                    <a:pt x="481" y="641"/>
                    <a:pt x="362" y="651"/>
                  </a:cubicBezTo>
                  <a:cubicBezTo>
                    <a:pt x="264" y="657"/>
                    <a:pt x="171" y="677"/>
                    <a:pt x="83" y="719"/>
                  </a:cubicBezTo>
                  <a:lnTo>
                    <a:pt x="1" y="760"/>
                  </a:lnTo>
                  <a:lnTo>
                    <a:pt x="42" y="837"/>
                  </a:lnTo>
                  <a:cubicBezTo>
                    <a:pt x="94" y="915"/>
                    <a:pt x="166" y="977"/>
                    <a:pt x="249" y="1013"/>
                  </a:cubicBezTo>
                  <a:cubicBezTo>
                    <a:pt x="290" y="1034"/>
                    <a:pt x="342" y="1044"/>
                    <a:pt x="393" y="1044"/>
                  </a:cubicBezTo>
                  <a:cubicBezTo>
                    <a:pt x="512" y="1034"/>
                    <a:pt x="631" y="1003"/>
                    <a:pt x="739" y="956"/>
                  </a:cubicBezTo>
                  <a:cubicBezTo>
                    <a:pt x="775" y="941"/>
                    <a:pt x="812" y="930"/>
                    <a:pt x="848" y="915"/>
                  </a:cubicBezTo>
                  <a:cubicBezTo>
                    <a:pt x="1101" y="832"/>
                    <a:pt x="1080" y="357"/>
                    <a:pt x="1075" y="259"/>
                  </a:cubicBezTo>
                  <a:lnTo>
                    <a:pt x="1059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626;p54">
              <a:extLst>
                <a:ext uri="{FF2B5EF4-FFF2-40B4-BE49-F238E27FC236}">
                  <a16:creationId xmlns:a16="http://schemas.microsoft.com/office/drawing/2014/main" id="{97580631-C8D1-40EA-BF41-56345384559F}"/>
                </a:ext>
              </a:extLst>
            </p:cNvPr>
            <p:cNvSpPr/>
            <p:nvPr/>
          </p:nvSpPr>
          <p:spPr>
            <a:xfrm>
              <a:off x="3303084" y="3356111"/>
              <a:ext cx="109139" cy="95715"/>
            </a:xfrm>
            <a:custGeom>
              <a:avLst/>
              <a:gdLst/>
              <a:ahLst/>
              <a:cxnLst/>
              <a:rect l="l" t="t" r="r" b="b"/>
              <a:pathLst>
                <a:path w="1008" h="884" extrusionOk="0">
                  <a:moveTo>
                    <a:pt x="966" y="1"/>
                  </a:moveTo>
                  <a:lnTo>
                    <a:pt x="889" y="114"/>
                  </a:lnTo>
                  <a:cubicBezTo>
                    <a:pt x="847" y="186"/>
                    <a:pt x="801" y="248"/>
                    <a:pt x="749" y="310"/>
                  </a:cubicBezTo>
                  <a:cubicBezTo>
                    <a:pt x="724" y="336"/>
                    <a:pt x="687" y="372"/>
                    <a:pt x="625" y="445"/>
                  </a:cubicBezTo>
                  <a:cubicBezTo>
                    <a:pt x="543" y="553"/>
                    <a:pt x="434" y="563"/>
                    <a:pt x="310" y="574"/>
                  </a:cubicBezTo>
                  <a:cubicBezTo>
                    <a:pt x="217" y="579"/>
                    <a:pt x="130" y="600"/>
                    <a:pt x="47" y="636"/>
                  </a:cubicBezTo>
                  <a:lnTo>
                    <a:pt x="1" y="656"/>
                  </a:lnTo>
                  <a:lnTo>
                    <a:pt x="21" y="703"/>
                  </a:lnTo>
                  <a:cubicBezTo>
                    <a:pt x="68" y="770"/>
                    <a:pt x="135" y="827"/>
                    <a:pt x="212" y="858"/>
                  </a:cubicBezTo>
                  <a:cubicBezTo>
                    <a:pt x="248" y="873"/>
                    <a:pt x="290" y="884"/>
                    <a:pt x="336" y="884"/>
                  </a:cubicBezTo>
                  <a:cubicBezTo>
                    <a:pt x="450" y="873"/>
                    <a:pt x="563" y="842"/>
                    <a:pt x="667" y="791"/>
                  </a:cubicBezTo>
                  <a:cubicBezTo>
                    <a:pt x="703" y="780"/>
                    <a:pt x="744" y="765"/>
                    <a:pt x="780" y="754"/>
                  </a:cubicBezTo>
                  <a:cubicBezTo>
                    <a:pt x="1008" y="677"/>
                    <a:pt x="982" y="197"/>
                    <a:pt x="977" y="140"/>
                  </a:cubicBezTo>
                  <a:lnTo>
                    <a:pt x="966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627;p54">
              <a:extLst>
                <a:ext uri="{FF2B5EF4-FFF2-40B4-BE49-F238E27FC236}">
                  <a16:creationId xmlns:a16="http://schemas.microsoft.com/office/drawing/2014/main" id="{6479B22D-8025-41F4-AA9C-D20B61A006EC}"/>
                </a:ext>
              </a:extLst>
            </p:cNvPr>
            <p:cNvSpPr/>
            <p:nvPr/>
          </p:nvSpPr>
          <p:spPr>
            <a:xfrm>
              <a:off x="3234872" y="3583160"/>
              <a:ext cx="81205" cy="84453"/>
            </a:xfrm>
            <a:custGeom>
              <a:avLst/>
              <a:gdLst/>
              <a:ahLst/>
              <a:cxnLst/>
              <a:rect l="l" t="t" r="r" b="b"/>
              <a:pathLst>
                <a:path w="750" h="780" extrusionOk="0">
                  <a:moveTo>
                    <a:pt x="228" y="0"/>
                  </a:moveTo>
                  <a:cubicBezTo>
                    <a:pt x="109" y="0"/>
                    <a:pt x="109" y="145"/>
                    <a:pt x="109" y="212"/>
                  </a:cubicBezTo>
                  <a:cubicBezTo>
                    <a:pt x="109" y="269"/>
                    <a:pt x="99" y="331"/>
                    <a:pt x="78" y="387"/>
                  </a:cubicBezTo>
                  <a:cubicBezTo>
                    <a:pt x="47" y="496"/>
                    <a:pt x="1" y="661"/>
                    <a:pt x="238" y="728"/>
                  </a:cubicBezTo>
                  <a:lnTo>
                    <a:pt x="305" y="744"/>
                  </a:lnTo>
                  <a:cubicBezTo>
                    <a:pt x="362" y="764"/>
                    <a:pt x="419" y="780"/>
                    <a:pt x="476" y="780"/>
                  </a:cubicBezTo>
                  <a:cubicBezTo>
                    <a:pt x="615" y="780"/>
                    <a:pt x="656" y="651"/>
                    <a:pt x="682" y="568"/>
                  </a:cubicBezTo>
                  <a:cubicBezTo>
                    <a:pt x="749" y="434"/>
                    <a:pt x="662" y="274"/>
                    <a:pt x="512" y="258"/>
                  </a:cubicBezTo>
                  <a:lnTo>
                    <a:pt x="507" y="258"/>
                  </a:lnTo>
                  <a:lnTo>
                    <a:pt x="440" y="170"/>
                  </a:lnTo>
                  <a:cubicBezTo>
                    <a:pt x="341" y="52"/>
                    <a:pt x="295" y="0"/>
                    <a:pt x="22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628;p54">
              <a:extLst>
                <a:ext uri="{FF2B5EF4-FFF2-40B4-BE49-F238E27FC236}">
                  <a16:creationId xmlns:a16="http://schemas.microsoft.com/office/drawing/2014/main" id="{19944A0C-19EC-49F2-9D4A-2183E7C1896C}"/>
                </a:ext>
              </a:extLst>
            </p:cNvPr>
            <p:cNvSpPr/>
            <p:nvPr/>
          </p:nvSpPr>
          <p:spPr>
            <a:xfrm>
              <a:off x="3239961" y="3587600"/>
              <a:ext cx="67672" cy="76117"/>
            </a:xfrm>
            <a:custGeom>
              <a:avLst/>
              <a:gdLst/>
              <a:ahLst/>
              <a:cxnLst/>
              <a:rect l="l" t="t" r="r" b="b"/>
              <a:pathLst>
                <a:path w="625" h="703" extrusionOk="0">
                  <a:moveTo>
                    <a:pt x="181" y="0"/>
                  </a:moveTo>
                  <a:cubicBezTo>
                    <a:pt x="124" y="0"/>
                    <a:pt x="98" y="52"/>
                    <a:pt x="98" y="171"/>
                  </a:cubicBezTo>
                  <a:cubicBezTo>
                    <a:pt x="98" y="238"/>
                    <a:pt x="88" y="300"/>
                    <a:pt x="67" y="362"/>
                  </a:cubicBezTo>
                  <a:cubicBezTo>
                    <a:pt x="36" y="470"/>
                    <a:pt x="0" y="594"/>
                    <a:pt x="202" y="651"/>
                  </a:cubicBezTo>
                  <a:lnTo>
                    <a:pt x="269" y="666"/>
                  </a:lnTo>
                  <a:cubicBezTo>
                    <a:pt x="320" y="687"/>
                    <a:pt x="372" y="697"/>
                    <a:pt x="429" y="703"/>
                  </a:cubicBezTo>
                  <a:cubicBezTo>
                    <a:pt x="527" y="703"/>
                    <a:pt x="563" y="615"/>
                    <a:pt x="594" y="517"/>
                  </a:cubicBezTo>
                  <a:cubicBezTo>
                    <a:pt x="625" y="455"/>
                    <a:pt x="620" y="388"/>
                    <a:pt x="584" y="331"/>
                  </a:cubicBezTo>
                  <a:cubicBezTo>
                    <a:pt x="547" y="290"/>
                    <a:pt x="501" y="264"/>
                    <a:pt x="455" y="259"/>
                  </a:cubicBezTo>
                  <a:cubicBezTo>
                    <a:pt x="444" y="259"/>
                    <a:pt x="434" y="253"/>
                    <a:pt x="429" y="243"/>
                  </a:cubicBezTo>
                  <a:cubicBezTo>
                    <a:pt x="403" y="212"/>
                    <a:pt x="377" y="186"/>
                    <a:pt x="356" y="160"/>
                  </a:cubicBezTo>
                  <a:cubicBezTo>
                    <a:pt x="263" y="42"/>
                    <a:pt x="232" y="0"/>
                    <a:pt x="18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629;p54">
              <a:extLst>
                <a:ext uri="{FF2B5EF4-FFF2-40B4-BE49-F238E27FC236}">
                  <a16:creationId xmlns:a16="http://schemas.microsoft.com/office/drawing/2014/main" id="{7A8E8CE4-4C6B-4E24-A0A9-504518D3D43A}"/>
                </a:ext>
              </a:extLst>
            </p:cNvPr>
            <p:cNvSpPr/>
            <p:nvPr/>
          </p:nvSpPr>
          <p:spPr>
            <a:xfrm>
              <a:off x="3157132" y="3318648"/>
              <a:ext cx="80664" cy="148875"/>
            </a:xfrm>
            <a:custGeom>
              <a:avLst/>
              <a:gdLst/>
              <a:ahLst/>
              <a:cxnLst/>
              <a:rect l="l" t="t" r="r" b="b"/>
              <a:pathLst>
                <a:path w="745" h="1375" extrusionOk="0">
                  <a:moveTo>
                    <a:pt x="553" y="1"/>
                  </a:moveTo>
                  <a:lnTo>
                    <a:pt x="362" y="161"/>
                  </a:lnTo>
                  <a:cubicBezTo>
                    <a:pt x="316" y="197"/>
                    <a:pt x="264" y="223"/>
                    <a:pt x="213" y="248"/>
                  </a:cubicBezTo>
                  <a:cubicBezTo>
                    <a:pt x="84" y="305"/>
                    <a:pt x="1" y="367"/>
                    <a:pt x="32" y="636"/>
                  </a:cubicBezTo>
                  <a:cubicBezTo>
                    <a:pt x="37" y="693"/>
                    <a:pt x="37" y="749"/>
                    <a:pt x="42" y="796"/>
                  </a:cubicBezTo>
                  <a:cubicBezTo>
                    <a:pt x="58" y="1018"/>
                    <a:pt x="68" y="1162"/>
                    <a:pt x="280" y="1271"/>
                  </a:cubicBezTo>
                  <a:cubicBezTo>
                    <a:pt x="393" y="1328"/>
                    <a:pt x="486" y="1374"/>
                    <a:pt x="569" y="1374"/>
                  </a:cubicBezTo>
                  <a:cubicBezTo>
                    <a:pt x="621" y="1374"/>
                    <a:pt x="739" y="1354"/>
                    <a:pt x="739" y="1157"/>
                  </a:cubicBezTo>
                  <a:lnTo>
                    <a:pt x="739" y="1080"/>
                  </a:lnTo>
                  <a:cubicBezTo>
                    <a:pt x="744" y="956"/>
                    <a:pt x="729" y="935"/>
                    <a:pt x="631" y="796"/>
                  </a:cubicBezTo>
                  <a:lnTo>
                    <a:pt x="590" y="739"/>
                  </a:lnTo>
                  <a:cubicBezTo>
                    <a:pt x="445" y="543"/>
                    <a:pt x="502" y="248"/>
                    <a:pt x="502" y="243"/>
                  </a:cubicBezTo>
                  <a:lnTo>
                    <a:pt x="55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630;p54">
              <a:extLst>
                <a:ext uri="{FF2B5EF4-FFF2-40B4-BE49-F238E27FC236}">
                  <a16:creationId xmlns:a16="http://schemas.microsoft.com/office/drawing/2014/main" id="{4F1D0A66-DC60-49C1-AFB5-D233C0EA932F}"/>
                </a:ext>
              </a:extLst>
            </p:cNvPr>
            <p:cNvSpPr/>
            <p:nvPr/>
          </p:nvSpPr>
          <p:spPr>
            <a:xfrm>
              <a:off x="3162220" y="3329800"/>
              <a:ext cx="71677" cy="133717"/>
            </a:xfrm>
            <a:custGeom>
              <a:avLst/>
              <a:gdLst/>
              <a:ahLst/>
              <a:cxnLst/>
              <a:rect l="l" t="t" r="r" b="b"/>
              <a:pathLst>
                <a:path w="662" h="1235" extrusionOk="0">
                  <a:moveTo>
                    <a:pt x="444" y="1"/>
                  </a:moveTo>
                  <a:lnTo>
                    <a:pt x="341" y="89"/>
                  </a:lnTo>
                  <a:cubicBezTo>
                    <a:pt x="295" y="125"/>
                    <a:pt x="243" y="156"/>
                    <a:pt x="186" y="182"/>
                  </a:cubicBezTo>
                  <a:cubicBezTo>
                    <a:pt x="73" y="233"/>
                    <a:pt x="0" y="280"/>
                    <a:pt x="26" y="528"/>
                  </a:cubicBezTo>
                  <a:cubicBezTo>
                    <a:pt x="31" y="579"/>
                    <a:pt x="37" y="621"/>
                    <a:pt x="37" y="662"/>
                  </a:cubicBezTo>
                  <a:lnTo>
                    <a:pt x="37" y="693"/>
                  </a:lnTo>
                  <a:cubicBezTo>
                    <a:pt x="52" y="910"/>
                    <a:pt x="62" y="1039"/>
                    <a:pt x="253" y="1132"/>
                  </a:cubicBezTo>
                  <a:cubicBezTo>
                    <a:pt x="362" y="1189"/>
                    <a:pt x="450" y="1235"/>
                    <a:pt x="522" y="1235"/>
                  </a:cubicBezTo>
                  <a:cubicBezTo>
                    <a:pt x="584" y="1235"/>
                    <a:pt x="651" y="1204"/>
                    <a:pt x="656" y="1054"/>
                  </a:cubicBezTo>
                  <a:lnTo>
                    <a:pt x="656" y="977"/>
                  </a:lnTo>
                  <a:cubicBezTo>
                    <a:pt x="661" y="868"/>
                    <a:pt x="651" y="853"/>
                    <a:pt x="553" y="719"/>
                  </a:cubicBezTo>
                  <a:lnTo>
                    <a:pt x="512" y="662"/>
                  </a:lnTo>
                  <a:cubicBezTo>
                    <a:pt x="362" y="450"/>
                    <a:pt x="419" y="135"/>
                    <a:pt x="419" y="135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" name="Google Shape;5631;p54">
              <a:extLst>
                <a:ext uri="{FF2B5EF4-FFF2-40B4-BE49-F238E27FC236}">
                  <a16:creationId xmlns:a16="http://schemas.microsoft.com/office/drawing/2014/main" id="{E45DBA03-42F2-467C-A2B1-33F25A9F3EC3}"/>
                </a:ext>
              </a:extLst>
            </p:cNvPr>
            <p:cNvGrpSpPr/>
            <p:nvPr/>
          </p:nvGrpSpPr>
          <p:grpSpPr>
            <a:xfrm>
              <a:off x="3112956" y="6372389"/>
              <a:ext cx="1425309" cy="983664"/>
              <a:chOff x="1167358" y="2389646"/>
              <a:chExt cx="534491" cy="368874"/>
            </a:xfrm>
          </p:grpSpPr>
          <p:sp>
            <p:nvSpPr>
              <p:cNvPr id="1237" name="Google Shape;5632;p54">
                <a:extLst>
                  <a:ext uri="{FF2B5EF4-FFF2-40B4-BE49-F238E27FC236}">
                    <a16:creationId xmlns:a16="http://schemas.microsoft.com/office/drawing/2014/main" id="{24DBB74A-81CD-4E30-8DBE-21DF65290C78}"/>
                  </a:ext>
                </a:extLst>
              </p:cNvPr>
              <p:cNvSpPr/>
              <p:nvPr/>
            </p:nvSpPr>
            <p:spPr>
              <a:xfrm>
                <a:off x="1186035" y="2571870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5633;p54">
                <a:extLst>
                  <a:ext uri="{FF2B5EF4-FFF2-40B4-BE49-F238E27FC236}">
                    <a16:creationId xmlns:a16="http://schemas.microsoft.com/office/drawing/2014/main" id="{9F73A1F1-3AF5-4191-843C-19C3E3AD4E88}"/>
                  </a:ext>
                </a:extLst>
              </p:cNvPr>
              <p:cNvSpPr/>
              <p:nvPr/>
            </p:nvSpPr>
            <p:spPr>
              <a:xfrm>
                <a:off x="1186035" y="2571870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331" y="331"/>
                    </a:lnTo>
                    <a:lnTo>
                      <a:pt x="3992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5634;p54">
                <a:extLst>
                  <a:ext uri="{FF2B5EF4-FFF2-40B4-BE49-F238E27FC236}">
                    <a16:creationId xmlns:a16="http://schemas.microsoft.com/office/drawing/2014/main" id="{12FDC38C-0835-48B9-A7EA-89A845EFE8CE}"/>
                  </a:ext>
                </a:extLst>
              </p:cNvPr>
              <p:cNvSpPr/>
              <p:nvPr/>
            </p:nvSpPr>
            <p:spPr>
              <a:xfrm>
                <a:off x="1186035" y="2672280"/>
                <a:ext cx="162126" cy="8624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24" extrusionOk="0">
                    <a:moveTo>
                      <a:pt x="1" y="1"/>
                    </a:moveTo>
                    <a:lnTo>
                      <a:pt x="1" y="2123"/>
                    </a:lnTo>
                    <a:lnTo>
                      <a:pt x="3992" y="2123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5635;p54">
                <a:extLst>
                  <a:ext uri="{FF2B5EF4-FFF2-40B4-BE49-F238E27FC236}">
                    <a16:creationId xmlns:a16="http://schemas.microsoft.com/office/drawing/2014/main" id="{726C4C32-1483-4088-A9E4-CD18ACA0AE25}"/>
                  </a:ext>
                </a:extLst>
              </p:cNvPr>
              <p:cNvSpPr/>
              <p:nvPr/>
            </p:nvSpPr>
            <p:spPr>
              <a:xfrm>
                <a:off x="1186035" y="2672280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1"/>
                    </a:moveTo>
                    <a:lnTo>
                      <a:pt x="331" y="336"/>
                    </a:lnTo>
                    <a:lnTo>
                      <a:pt x="3992" y="336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5636;p54">
                <a:extLst>
                  <a:ext uri="{FF2B5EF4-FFF2-40B4-BE49-F238E27FC236}">
                    <a16:creationId xmlns:a16="http://schemas.microsoft.com/office/drawing/2014/main" id="{1DA6FBAE-197B-46E1-BA6F-2BEAAC45AFBE}"/>
                  </a:ext>
                </a:extLst>
              </p:cNvPr>
              <p:cNvSpPr/>
              <p:nvPr/>
            </p:nvSpPr>
            <p:spPr>
              <a:xfrm>
                <a:off x="1181650" y="2667042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5637;p54">
                <a:extLst>
                  <a:ext uri="{FF2B5EF4-FFF2-40B4-BE49-F238E27FC236}">
                    <a16:creationId xmlns:a16="http://schemas.microsoft.com/office/drawing/2014/main" id="{384E6E3D-89EC-4E17-80D6-85FF19086DFF}"/>
                  </a:ext>
                </a:extLst>
              </p:cNvPr>
              <p:cNvSpPr/>
              <p:nvPr/>
            </p:nvSpPr>
            <p:spPr>
              <a:xfrm>
                <a:off x="1167358" y="2737691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26" y="512"/>
                    </a:lnTo>
                    <a:lnTo>
                      <a:pt x="17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5638;p54">
                <a:extLst>
                  <a:ext uri="{FF2B5EF4-FFF2-40B4-BE49-F238E27FC236}">
                    <a16:creationId xmlns:a16="http://schemas.microsoft.com/office/drawing/2014/main" id="{2FC7284A-26F1-4285-B578-E5EC1F9A1DC2}"/>
                  </a:ext>
                </a:extLst>
              </p:cNvPr>
              <p:cNvSpPr/>
              <p:nvPr/>
            </p:nvSpPr>
            <p:spPr>
              <a:xfrm>
                <a:off x="1291927" y="2737691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5639;p54">
                <a:extLst>
                  <a:ext uri="{FF2B5EF4-FFF2-40B4-BE49-F238E27FC236}">
                    <a16:creationId xmlns:a16="http://schemas.microsoft.com/office/drawing/2014/main" id="{5D37C878-ADC0-46B0-B09D-9339DAAD32BF}"/>
                  </a:ext>
                </a:extLst>
              </p:cNvPr>
              <p:cNvSpPr/>
              <p:nvPr/>
            </p:nvSpPr>
            <p:spPr>
              <a:xfrm>
                <a:off x="1181650" y="2565983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5640;p54">
                <a:extLst>
                  <a:ext uri="{FF2B5EF4-FFF2-40B4-BE49-F238E27FC236}">
                    <a16:creationId xmlns:a16="http://schemas.microsoft.com/office/drawing/2014/main" id="{611F551D-8F7B-41B7-AE0E-597178BD5527}"/>
                  </a:ext>
                </a:extLst>
              </p:cNvPr>
              <p:cNvSpPr/>
              <p:nvPr/>
            </p:nvSpPr>
            <p:spPr>
              <a:xfrm>
                <a:off x="1201951" y="2490706"/>
                <a:ext cx="130253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44" extrusionOk="0">
                    <a:moveTo>
                      <a:pt x="1" y="1"/>
                    </a:moveTo>
                    <a:lnTo>
                      <a:pt x="1" y="244"/>
                    </a:lnTo>
                    <a:lnTo>
                      <a:pt x="3208" y="244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5641;p54">
                <a:extLst>
                  <a:ext uri="{FF2B5EF4-FFF2-40B4-BE49-F238E27FC236}">
                    <a16:creationId xmlns:a16="http://schemas.microsoft.com/office/drawing/2014/main" id="{B7B88677-587A-4C11-949D-8A2B755CFCC6}"/>
                  </a:ext>
                </a:extLst>
              </p:cNvPr>
              <p:cNvSpPr/>
              <p:nvPr/>
            </p:nvSpPr>
            <p:spPr>
              <a:xfrm>
                <a:off x="1201951" y="2495537"/>
                <a:ext cx="130253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25" extrusionOk="0">
                    <a:moveTo>
                      <a:pt x="1" y="1"/>
                    </a:moveTo>
                    <a:lnTo>
                      <a:pt x="1" y="125"/>
                    </a:lnTo>
                    <a:lnTo>
                      <a:pt x="3208" y="125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5642;p54">
                <a:extLst>
                  <a:ext uri="{FF2B5EF4-FFF2-40B4-BE49-F238E27FC236}">
                    <a16:creationId xmlns:a16="http://schemas.microsoft.com/office/drawing/2014/main" id="{9FD77F51-DC98-442A-A484-0AF0612648D7}"/>
                  </a:ext>
                </a:extLst>
              </p:cNvPr>
              <p:cNvSpPr/>
              <p:nvPr/>
            </p:nvSpPr>
            <p:spPr>
              <a:xfrm>
                <a:off x="1181650" y="2500775"/>
                <a:ext cx="1706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602" extrusionOk="0">
                    <a:moveTo>
                      <a:pt x="501" y="1"/>
                    </a:moveTo>
                    <a:lnTo>
                      <a:pt x="0" y="1602"/>
                    </a:lnTo>
                    <a:lnTo>
                      <a:pt x="4203" y="1602"/>
                    </a:lnTo>
                    <a:lnTo>
                      <a:pt x="370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5643;p54">
                <a:extLst>
                  <a:ext uri="{FF2B5EF4-FFF2-40B4-BE49-F238E27FC236}">
                    <a16:creationId xmlns:a16="http://schemas.microsoft.com/office/drawing/2014/main" id="{22C019E0-DB35-4BE4-9720-4C4C99A4C1D0}"/>
                  </a:ext>
                </a:extLst>
              </p:cNvPr>
              <p:cNvSpPr/>
              <p:nvPr/>
            </p:nvSpPr>
            <p:spPr>
              <a:xfrm>
                <a:off x="1195455" y="2500775"/>
                <a:ext cx="18921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2" extrusionOk="0">
                    <a:moveTo>
                      <a:pt x="424" y="1"/>
                    </a:moveTo>
                    <a:lnTo>
                      <a:pt x="1" y="1602"/>
                    </a:lnTo>
                    <a:lnTo>
                      <a:pt x="58" y="1602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5644;p54">
                <a:extLst>
                  <a:ext uri="{FF2B5EF4-FFF2-40B4-BE49-F238E27FC236}">
                    <a16:creationId xmlns:a16="http://schemas.microsoft.com/office/drawing/2014/main" id="{9AE12665-D145-4252-94B7-0F3CDA9627C3}"/>
                  </a:ext>
                </a:extLst>
              </p:cNvPr>
              <p:cNvSpPr/>
              <p:nvPr/>
            </p:nvSpPr>
            <p:spPr>
              <a:xfrm>
                <a:off x="1211412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331" y="1"/>
                    </a:moveTo>
                    <a:lnTo>
                      <a:pt x="0" y="1602"/>
                    </a:lnTo>
                    <a:lnTo>
                      <a:pt x="57" y="1602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5645;p54">
                <a:extLst>
                  <a:ext uri="{FF2B5EF4-FFF2-40B4-BE49-F238E27FC236}">
                    <a16:creationId xmlns:a16="http://schemas.microsoft.com/office/drawing/2014/main" id="{8325841F-120D-4B5E-8DFF-938F6FD22B68}"/>
                  </a:ext>
                </a:extLst>
              </p:cNvPr>
              <p:cNvSpPr/>
              <p:nvPr/>
            </p:nvSpPr>
            <p:spPr>
              <a:xfrm>
                <a:off x="1227328" y="2500775"/>
                <a:ext cx="11369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2" extrusionOk="0">
                    <a:moveTo>
                      <a:pt x="238" y="1"/>
                    </a:moveTo>
                    <a:lnTo>
                      <a:pt x="1" y="1602"/>
                    </a:lnTo>
                    <a:lnTo>
                      <a:pt x="58" y="160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5646;p54">
                <a:extLst>
                  <a:ext uri="{FF2B5EF4-FFF2-40B4-BE49-F238E27FC236}">
                    <a16:creationId xmlns:a16="http://schemas.microsoft.com/office/drawing/2014/main" id="{632D3B0D-7DD1-4B15-9C3F-820DB7ABE03E}"/>
                  </a:ext>
                </a:extLst>
              </p:cNvPr>
              <p:cNvSpPr/>
              <p:nvPr/>
            </p:nvSpPr>
            <p:spPr>
              <a:xfrm>
                <a:off x="1243285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45" y="1"/>
                    </a:moveTo>
                    <a:lnTo>
                      <a:pt x="0" y="1602"/>
                    </a:lnTo>
                    <a:lnTo>
                      <a:pt x="57" y="160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5647;p54">
                <a:extLst>
                  <a:ext uri="{FF2B5EF4-FFF2-40B4-BE49-F238E27FC236}">
                    <a16:creationId xmlns:a16="http://schemas.microsoft.com/office/drawing/2014/main" id="{8B80C9B6-FBDB-41C1-9108-0D296E3AB4FF}"/>
                  </a:ext>
                </a:extLst>
              </p:cNvPr>
              <p:cNvSpPr/>
              <p:nvPr/>
            </p:nvSpPr>
            <p:spPr>
              <a:xfrm>
                <a:off x="1259201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52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5648;p54">
                <a:extLst>
                  <a:ext uri="{FF2B5EF4-FFF2-40B4-BE49-F238E27FC236}">
                    <a16:creationId xmlns:a16="http://schemas.microsoft.com/office/drawing/2014/main" id="{B4D79A7E-9C44-498F-A708-C0690C49A0F8}"/>
                  </a:ext>
                </a:extLst>
              </p:cNvPr>
              <p:cNvSpPr/>
              <p:nvPr/>
            </p:nvSpPr>
            <p:spPr>
              <a:xfrm>
                <a:off x="1273453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1" y="1"/>
                    </a:moveTo>
                    <a:lnTo>
                      <a:pt x="42" y="1602"/>
                    </a:lnTo>
                    <a:lnTo>
                      <a:pt x="94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5649;p54">
                <a:extLst>
                  <a:ext uri="{FF2B5EF4-FFF2-40B4-BE49-F238E27FC236}">
                    <a16:creationId xmlns:a16="http://schemas.microsoft.com/office/drawing/2014/main" id="{0FBCB790-6248-4BB1-B79D-38A214C9B6D0}"/>
                  </a:ext>
                </a:extLst>
              </p:cNvPr>
              <p:cNvSpPr/>
              <p:nvPr/>
            </p:nvSpPr>
            <p:spPr>
              <a:xfrm>
                <a:off x="1285836" y="2500775"/>
                <a:ext cx="7390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2" h="1602" extrusionOk="0">
                    <a:moveTo>
                      <a:pt x="0" y="1"/>
                    </a:moveTo>
                    <a:lnTo>
                      <a:pt x="130" y="1602"/>
                    </a:lnTo>
                    <a:lnTo>
                      <a:pt x="181" y="160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5650;p54">
                <a:extLst>
                  <a:ext uri="{FF2B5EF4-FFF2-40B4-BE49-F238E27FC236}">
                    <a16:creationId xmlns:a16="http://schemas.microsoft.com/office/drawing/2014/main" id="{ED6BFEF0-8B7F-40A0-A0C8-B1ECF1F2B2DC}"/>
                  </a:ext>
                </a:extLst>
              </p:cNvPr>
              <p:cNvSpPr/>
              <p:nvPr/>
            </p:nvSpPr>
            <p:spPr>
              <a:xfrm>
                <a:off x="1297773" y="2500775"/>
                <a:ext cx="11369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2" extrusionOk="0">
                    <a:moveTo>
                      <a:pt x="1" y="1"/>
                    </a:moveTo>
                    <a:lnTo>
                      <a:pt x="228" y="1602"/>
                    </a:lnTo>
                    <a:lnTo>
                      <a:pt x="280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5651;p54">
                <a:extLst>
                  <a:ext uri="{FF2B5EF4-FFF2-40B4-BE49-F238E27FC236}">
                    <a16:creationId xmlns:a16="http://schemas.microsoft.com/office/drawing/2014/main" id="{4D24F0CF-9E65-4F26-85EE-FFCC51266802}"/>
                  </a:ext>
                </a:extLst>
              </p:cNvPr>
              <p:cNvSpPr/>
              <p:nvPr/>
            </p:nvSpPr>
            <p:spPr>
              <a:xfrm>
                <a:off x="1310157" y="2500775"/>
                <a:ext cx="14942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602" extrusionOk="0">
                    <a:moveTo>
                      <a:pt x="0" y="1"/>
                    </a:moveTo>
                    <a:lnTo>
                      <a:pt x="315" y="1602"/>
                    </a:lnTo>
                    <a:lnTo>
                      <a:pt x="367" y="160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5652;p54">
                <a:extLst>
                  <a:ext uri="{FF2B5EF4-FFF2-40B4-BE49-F238E27FC236}">
                    <a16:creationId xmlns:a16="http://schemas.microsoft.com/office/drawing/2014/main" id="{57102BB3-F44B-4CF7-8309-DD0BDBA54381}"/>
                  </a:ext>
                </a:extLst>
              </p:cNvPr>
              <p:cNvSpPr/>
              <p:nvPr/>
            </p:nvSpPr>
            <p:spPr>
              <a:xfrm>
                <a:off x="1322297" y="2500775"/>
                <a:ext cx="1871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602" extrusionOk="0">
                    <a:moveTo>
                      <a:pt x="1" y="1"/>
                    </a:moveTo>
                    <a:lnTo>
                      <a:pt x="409" y="1602"/>
                    </a:lnTo>
                    <a:lnTo>
                      <a:pt x="461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5653;p54">
                <a:extLst>
                  <a:ext uri="{FF2B5EF4-FFF2-40B4-BE49-F238E27FC236}">
                    <a16:creationId xmlns:a16="http://schemas.microsoft.com/office/drawing/2014/main" id="{ED7602C9-02A8-472A-A7EF-865FE7786B55}"/>
                  </a:ext>
                </a:extLst>
              </p:cNvPr>
              <p:cNvSpPr/>
              <p:nvPr/>
            </p:nvSpPr>
            <p:spPr>
              <a:xfrm>
                <a:off x="1206174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3" y="152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5654;p54">
                <a:extLst>
                  <a:ext uri="{FF2B5EF4-FFF2-40B4-BE49-F238E27FC236}">
                    <a16:creationId xmlns:a16="http://schemas.microsoft.com/office/drawing/2014/main" id="{5345C23F-7353-4E31-B56C-61DEC5DC9872}"/>
                  </a:ext>
                </a:extLst>
              </p:cNvPr>
              <p:cNvSpPr/>
              <p:nvPr/>
            </p:nvSpPr>
            <p:spPr>
              <a:xfrm>
                <a:off x="1204712" y="2588639"/>
                <a:ext cx="3313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607" extrusionOk="0">
                    <a:moveTo>
                      <a:pt x="733" y="83"/>
                    </a:moveTo>
                    <a:lnTo>
                      <a:pt x="733" y="1524"/>
                    </a:lnTo>
                    <a:lnTo>
                      <a:pt x="78" y="1524"/>
                    </a:lnTo>
                    <a:lnTo>
                      <a:pt x="78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5655;p54">
                <a:extLst>
                  <a:ext uri="{FF2B5EF4-FFF2-40B4-BE49-F238E27FC236}">
                    <a16:creationId xmlns:a16="http://schemas.microsoft.com/office/drawing/2014/main" id="{F3E3256D-40AB-49D4-92D0-56C587E97153}"/>
                  </a:ext>
                </a:extLst>
              </p:cNvPr>
              <p:cNvSpPr/>
              <p:nvPr/>
            </p:nvSpPr>
            <p:spPr>
              <a:xfrm>
                <a:off x="1221278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5656;p54">
                <a:extLst>
                  <a:ext uri="{FF2B5EF4-FFF2-40B4-BE49-F238E27FC236}">
                    <a16:creationId xmlns:a16="http://schemas.microsoft.com/office/drawing/2014/main" id="{E1A5E234-5C9D-4B05-A99B-11001DA0C40C}"/>
                  </a:ext>
                </a:extLst>
              </p:cNvPr>
              <p:cNvSpPr/>
              <p:nvPr/>
            </p:nvSpPr>
            <p:spPr>
              <a:xfrm>
                <a:off x="1219573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5657;p54">
                <a:extLst>
                  <a:ext uri="{FF2B5EF4-FFF2-40B4-BE49-F238E27FC236}">
                    <a16:creationId xmlns:a16="http://schemas.microsoft.com/office/drawing/2014/main" id="{A4FB95B4-E7A9-4E9E-9F36-5D89584E5923}"/>
                  </a:ext>
                </a:extLst>
              </p:cNvPr>
              <p:cNvSpPr/>
              <p:nvPr/>
            </p:nvSpPr>
            <p:spPr>
              <a:xfrm>
                <a:off x="1221278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5658;p54">
                <a:extLst>
                  <a:ext uri="{FF2B5EF4-FFF2-40B4-BE49-F238E27FC236}">
                    <a16:creationId xmlns:a16="http://schemas.microsoft.com/office/drawing/2014/main" id="{BCBE83A9-257C-4EFD-A670-D9B88675B68F}"/>
                  </a:ext>
                </a:extLst>
              </p:cNvPr>
              <p:cNvSpPr/>
              <p:nvPr/>
            </p:nvSpPr>
            <p:spPr>
              <a:xfrm>
                <a:off x="1219573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5659;p54">
                <a:extLst>
                  <a:ext uri="{FF2B5EF4-FFF2-40B4-BE49-F238E27FC236}">
                    <a16:creationId xmlns:a16="http://schemas.microsoft.com/office/drawing/2014/main" id="{109FCA42-21EC-4D39-A112-7E41860B469E}"/>
                  </a:ext>
                </a:extLst>
              </p:cNvPr>
              <p:cNvSpPr/>
              <p:nvPr/>
            </p:nvSpPr>
            <p:spPr>
              <a:xfrm>
                <a:off x="1205525" y="2620918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5660;p54">
                <a:extLst>
                  <a:ext uri="{FF2B5EF4-FFF2-40B4-BE49-F238E27FC236}">
                    <a16:creationId xmlns:a16="http://schemas.microsoft.com/office/drawing/2014/main" id="{01C8FF9C-D356-40AF-AB47-7504F28E5E61}"/>
                  </a:ext>
                </a:extLst>
              </p:cNvPr>
              <p:cNvSpPr/>
              <p:nvPr/>
            </p:nvSpPr>
            <p:spPr>
              <a:xfrm>
                <a:off x="1205525" y="2619050"/>
                <a:ext cx="31305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" name="Google Shape;5661;p54">
                <a:extLst>
                  <a:ext uri="{FF2B5EF4-FFF2-40B4-BE49-F238E27FC236}">
                    <a16:creationId xmlns:a16="http://schemas.microsoft.com/office/drawing/2014/main" id="{9B9F67F5-C1EB-460B-99F4-EE664E0C1B69}"/>
                  </a:ext>
                </a:extLst>
              </p:cNvPr>
              <p:cNvSpPr/>
              <p:nvPr/>
            </p:nvSpPr>
            <p:spPr>
              <a:xfrm>
                <a:off x="1251243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7" name="Google Shape;5662;p54">
                <a:extLst>
                  <a:ext uri="{FF2B5EF4-FFF2-40B4-BE49-F238E27FC236}">
                    <a16:creationId xmlns:a16="http://schemas.microsoft.com/office/drawing/2014/main" id="{B0C9DE98-99DF-4776-A0D5-D1DCEAE2A078}"/>
                  </a:ext>
                </a:extLst>
              </p:cNvPr>
              <p:cNvSpPr/>
              <p:nvPr/>
            </p:nvSpPr>
            <p:spPr>
              <a:xfrm>
                <a:off x="1249578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9" y="83"/>
                    </a:moveTo>
                    <a:lnTo>
                      <a:pt x="739" y="1524"/>
                    </a:lnTo>
                    <a:lnTo>
                      <a:pt x="88" y="1524"/>
                    </a:lnTo>
                    <a:lnTo>
                      <a:pt x="88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5663;p54">
                <a:extLst>
                  <a:ext uri="{FF2B5EF4-FFF2-40B4-BE49-F238E27FC236}">
                    <a16:creationId xmlns:a16="http://schemas.microsoft.com/office/drawing/2014/main" id="{23426A16-D2DE-4591-9D11-A4AF9221F7FE}"/>
                  </a:ext>
                </a:extLst>
              </p:cNvPr>
              <p:cNvSpPr/>
              <p:nvPr/>
            </p:nvSpPr>
            <p:spPr>
              <a:xfrm>
                <a:off x="1266144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5664;p54">
                <a:extLst>
                  <a:ext uri="{FF2B5EF4-FFF2-40B4-BE49-F238E27FC236}">
                    <a16:creationId xmlns:a16="http://schemas.microsoft.com/office/drawing/2014/main" id="{775CDB11-4FE4-4D69-BDE8-728C384BB1E4}"/>
                  </a:ext>
                </a:extLst>
              </p:cNvPr>
              <p:cNvSpPr/>
              <p:nvPr/>
            </p:nvSpPr>
            <p:spPr>
              <a:xfrm>
                <a:off x="1264439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0" name="Google Shape;5665;p54">
                <a:extLst>
                  <a:ext uri="{FF2B5EF4-FFF2-40B4-BE49-F238E27FC236}">
                    <a16:creationId xmlns:a16="http://schemas.microsoft.com/office/drawing/2014/main" id="{C01DB526-5B43-41B9-A3AD-DA015A00AA51}"/>
                  </a:ext>
                </a:extLst>
              </p:cNvPr>
              <p:cNvSpPr/>
              <p:nvPr/>
            </p:nvSpPr>
            <p:spPr>
              <a:xfrm>
                <a:off x="1250390" y="2620918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5666;p54">
                <a:extLst>
                  <a:ext uri="{FF2B5EF4-FFF2-40B4-BE49-F238E27FC236}">
                    <a16:creationId xmlns:a16="http://schemas.microsoft.com/office/drawing/2014/main" id="{656174C8-989F-4B3D-9BDE-155ACDF3D0C7}"/>
                  </a:ext>
                </a:extLst>
              </p:cNvPr>
              <p:cNvSpPr/>
              <p:nvPr/>
            </p:nvSpPr>
            <p:spPr>
              <a:xfrm>
                <a:off x="1250390" y="261905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5667;p54">
                <a:extLst>
                  <a:ext uri="{FF2B5EF4-FFF2-40B4-BE49-F238E27FC236}">
                    <a16:creationId xmlns:a16="http://schemas.microsoft.com/office/drawing/2014/main" id="{5439127E-999C-4639-954D-08842F4C157E}"/>
                  </a:ext>
                </a:extLst>
              </p:cNvPr>
              <p:cNvSpPr/>
              <p:nvPr/>
            </p:nvSpPr>
            <p:spPr>
              <a:xfrm>
                <a:off x="1296312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5668;p54">
                <a:extLst>
                  <a:ext uri="{FF2B5EF4-FFF2-40B4-BE49-F238E27FC236}">
                    <a16:creationId xmlns:a16="http://schemas.microsoft.com/office/drawing/2014/main" id="{64FD07B0-6310-4B35-B6ED-40A673FF33AA}"/>
                  </a:ext>
                </a:extLst>
              </p:cNvPr>
              <p:cNvSpPr/>
              <p:nvPr/>
            </p:nvSpPr>
            <p:spPr>
              <a:xfrm>
                <a:off x="1294647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5669;p54">
                <a:extLst>
                  <a:ext uri="{FF2B5EF4-FFF2-40B4-BE49-F238E27FC236}">
                    <a16:creationId xmlns:a16="http://schemas.microsoft.com/office/drawing/2014/main" id="{25A01764-19B7-4C5D-8AB6-1B3376279895}"/>
                  </a:ext>
                </a:extLst>
              </p:cNvPr>
              <p:cNvSpPr/>
              <p:nvPr/>
            </p:nvSpPr>
            <p:spPr>
              <a:xfrm>
                <a:off x="1311213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5670;p54">
                <a:extLst>
                  <a:ext uri="{FF2B5EF4-FFF2-40B4-BE49-F238E27FC236}">
                    <a16:creationId xmlns:a16="http://schemas.microsoft.com/office/drawing/2014/main" id="{5002BF4B-C977-42F1-8C6A-A2D4DA1DF6C1}"/>
                  </a:ext>
                </a:extLst>
              </p:cNvPr>
              <p:cNvSpPr/>
              <p:nvPr/>
            </p:nvSpPr>
            <p:spPr>
              <a:xfrm>
                <a:off x="1309508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4" y="152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5671;p54">
                <a:extLst>
                  <a:ext uri="{FF2B5EF4-FFF2-40B4-BE49-F238E27FC236}">
                    <a16:creationId xmlns:a16="http://schemas.microsoft.com/office/drawing/2014/main" id="{0AAEE957-EFC9-4FF7-82E1-CF624218D3FF}"/>
                  </a:ext>
                </a:extLst>
              </p:cNvPr>
              <p:cNvSpPr/>
              <p:nvPr/>
            </p:nvSpPr>
            <p:spPr>
              <a:xfrm>
                <a:off x="1311213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5672;p54">
                <a:extLst>
                  <a:ext uri="{FF2B5EF4-FFF2-40B4-BE49-F238E27FC236}">
                    <a16:creationId xmlns:a16="http://schemas.microsoft.com/office/drawing/2014/main" id="{733D651C-E9DF-4F13-A2F3-78E379B6C72A}"/>
                  </a:ext>
                </a:extLst>
              </p:cNvPr>
              <p:cNvSpPr/>
              <p:nvPr/>
            </p:nvSpPr>
            <p:spPr>
              <a:xfrm>
                <a:off x="1309508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4" y="152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5673;p54">
                <a:extLst>
                  <a:ext uri="{FF2B5EF4-FFF2-40B4-BE49-F238E27FC236}">
                    <a16:creationId xmlns:a16="http://schemas.microsoft.com/office/drawing/2014/main" id="{34ED95FF-F5CB-4A7E-94D4-9273D92A6C8C}"/>
                  </a:ext>
                </a:extLst>
              </p:cNvPr>
              <p:cNvSpPr/>
              <p:nvPr/>
            </p:nvSpPr>
            <p:spPr>
              <a:xfrm>
                <a:off x="1295459" y="2620918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5674;p54">
                <a:extLst>
                  <a:ext uri="{FF2B5EF4-FFF2-40B4-BE49-F238E27FC236}">
                    <a16:creationId xmlns:a16="http://schemas.microsoft.com/office/drawing/2014/main" id="{67834AD7-1A76-4E95-8C35-B3F15E29FBA7}"/>
                  </a:ext>
                </a:extLst>
              </p:cNvPr>
              <p:cNvSpPr/>
              <p:nvPr/>
            </p:nvSpPr>
            <p:spPr>
              <a:xfrm>
                <a:off x="1295459" y="2619050"/>
                <a:ext cx="31305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5675;p54">
                <a:extLst>
                  <a:ext uri="{FF2B5EF4-FFF2-40B4-BE49-F238E27FC236}">
                    <a16:creationId xmlns:a16="http://schemas.microsoft.com/office/drawing/2014/main" id="{99D5DB56-AE9E-47B3-99C5-9A5B1B4D5421}"/>
                  </a:ext>
                </a:extLst>
              </p:cNvPr>
              <p:cNvSpPr/>
              <p:nvPr/>
            </p:nvSpPr>
            <p:spPr>
              <a:xfrm>
                <a:off x="1206174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733" y="1039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5676;p54">
                <a:extLst>
                  <a:ext uri="{FF2B5EF4-FFF2-40B4-BE49-F238E27FC236}">
                    <a16:creationId xmlns:a16="http://schemas.microsoft.com/office/drawing/2014/main" id="{75CFCAA5-F12D-4986-8ECD-3D9E0A161255}"/>
                  </a:ext>
                </a:extLst>
              </p:cNvPr>
              <p:cNvSpPr/>
              <p:nvPr/>
            </p:nvSpPr>
            <p:spPr>
              <a:xfrm>
                <a:off x="1204712" y="2684867"/>
                <a:ext cx="3313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122" extrusionOk="0">
                    <a:moveTo>
                      <a:pt x="733" y="83"/>
                    </a:moveTo>
                    <a:lnTo>
                      <a:pt x="733" y="1038"/>
                    </a:lnTo>
                    <a:lnTo>
                      <a:pt x="78" y="1038"/>
                    </a:lnTo>
                    <a:lnTo>
                      <a:pt x="78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5677;p54">
                <a:extLst>
                  <a:ext uri="{FF2B5EF4-FFF2-40B4-BE49-F238E27FC236}">
                    <a16:creationId xmlns:a16="http://schemas.microsoft.com/office/drawing/2014/main" id="{60EDAA19-A9FA-4B76-B307-6F6F316DB19F}"/>
                  </a:ext>
                </a:extLst>
              </p:cNvPr>
              <p:cNvSpPr/>
              <p:nvPr/>
            </p:nvSpPr>
            <p:spPr>
              <a:xfrm>
                <a:off x="1221278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5678;p54">
                <a:extLst>
                  <a:ext uri="{FF2B5EF4-FFF2-40B4-BE49-F238E27FC236}">
                    <a16:creationId xmlns:a16="http://schemas.microsoft.com/office/drawing/2014/main" id="{3E64A089-6E69-44D3-AE6A-877AF22B6D25}"/>
                  </a:ext>
                </a:extLst>
              </p:cNvPr>
              <p:cNvSpPr/>
              <p:nvPr/>
            </p:nvSpPr>
            <p:spPr>
              <a:xfrm>
                <a:off x="1219573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5679;p54">
                <a:extLst>
                  <a:ext uri="{FF2B5EF4-FFF2-40B4-BE49-F238E27FC236}">
                    <a16:creationId xmlns:a16="http://schemas.microsoft.com/office/drawing/2014/main" id="{B0806E01-A943-423B-84C2-3EAFF1193229}"/>
                  </a:ext>
                </a:extLst>
              </p:cNvPr>
              <p:cNvSpPr/>
              <p:nvPr/>
            </p:nvSpPr>
            <p:spPr>
              <a:xfrm>
                <a:off x="1221278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5680;p54">
                <a:extLst>
                  <a:ext uri="{FF2B5EF4-FFF2-40B4-BE49-F238E27FC236}">
                    <a16:creationId xmlns:a16="http://schemas.microsoft.com/office/drawing/2014/main" id="{C70C4A10-A5B5-4ED7-95DC-FF5273CA6B3F}"/>
                  </a:ext>
                </a:extLst>
              </p:cNvPr>
              <p:cNvSpPr/>
              <p:nvPr/>
            </p:nvSpPr>
            <p:spPr>
              <a:xfrm>
                <a:off x="1219573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5681;p54">
                <a:extLst>
                  <a:ext uri="{FF2B5EF4-FFF2-40B4-BE49-F238E27FC236}">
                    <a16:creationId xmlns:a16="http://schemas.microsoft.com/office/drawing/2014/main" id="{9455B7AD-8594-4E65-9F86-CFED5FE6CBAF}"/>
                  </a:ext>
                </a:extLst>
              </p:cNvPr>
              <p:cNvSpPr/>
              <p:nvPr/>
            </p:nvSpPr>
            <p:spPr>
              <a:xfrm>
                <a:off x="1205525" y="2707320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5682;p54">
                <a:extLst>
                  <a:ext uri="{FF2B5EF4-FFF2-40B4-BE49-F238E27FC236}">
                    <a16:creationId xmlns:a16="http://schemas.microsoft.com/office/drawing/2014/main" id="{1DFE789C-A561-4CA2-8A22-7807056C4D42}"/>
                  </a:ext>
                </a:extLst>
              </p:cNvPr>
              <p:cNvSpPr/>
              <p:nvPr/>
            </p:nvSpPr>
            <p:spPr>
              <a:xfrm>
                <a:off x="1205525" y="2705615"/>
                <a:ext cx="31305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5683;p54">
                <a:extLst>
                  <a:ext uri="{FF2B5EF4-FFF2-40B4-BE49-F238E27FC236}">
                    <a16:creationId xmlns:a16="http://schemas.microsoft.com/office/drawing/2014/main" id="{536F2966-EC06-4A13-AC7C-B981FD42FD78}"/>
                  </a:ext>
                </a:extLst>
              </p:cNvPr>
              <p:cNvSpPr/>
              <p:nvPr/>
            </p:nvSpPr>
            <p:spPr>
              <a:xfrm>
                <a:off x="1296312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5684;p54">
                <a:extLst>
                  <a:ext uri="{FF2B5EF4-FFF2-40B4-BE49-F238E27FC236}">
                    <a16:creationId xmlns:a16="http://schemas.microsoft.com/office/drawing/2014/main" id="{B75B71F8-9637-4039-9E43-2B1BE467FECB}"/>
                  </a:ext>
                </a:extLst>
              </p:cNvPr>
              <p:cNvSpPr/>
              <p:nvPr/>
            </p:nvSpPr>
            <p:spPr>
              <a:xfrm>
                <a:off x="1294647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5685;p54">
                <a:extLst>
                  <a:ext uri="{FF2B5EF4-FFF2-40B4-BE49-F238E27FC236}">
                    <a16:creationId xmlns:a16="http://schemas.microsoft.com/office/drawing/2014/main" id="{37F9E375-7928-4CD5-AE01-56A292AE6357}"/>
                  </a:ext>
                </a:extLst>
              </p:cNvPr>
              <p:cNvSpPr/>
              <p:nvPr/>
            </p:nvSpPr>
            <p:spPr>
              <a:xfrm>
                <a:off x="1311213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5686;p54">
                <a:extLst>
                  <a:ext uri="{FF2B5EF4-FFF2-40B4-BE49-F238E27FC236}">
                    <a16:creationId xmlns:a16="http://schemas.microsoft.com/office/drawing/2014/main" id="{4DDCA8DC-2813-4B77-A9B2-D40997392728}"/>
                  </a:ext>
                </a:extLst>
              </p:cNvPr>
              <p:cNvSpPr/>
              <p:nvPr/>
            </p:nvSpPr>
            <p:spPr>
              <a:xfrm>
                <a:off x="1309508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4" y="103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5687;p54">
                <a:extLst>
                  <a:ext uri="{FF2B5EF4-FFF2-40B4-BE49-F238E27FC236}">
                    <a16:creationId xmlns:a16="http://schemas.microsoft.com/office/drawing/2014/main" id="{6CB2E2E8-60FD-4FAD-A45F-CE73CA753B29}"/>
                  </a:ext>
                </a:extLst>
              </p:cNvPr>
              <p:cNvSpPr/>
              <p:nvPr/>
            </p:nvSpPr>
            <p:spPr>
              <a:xfrm>
                <a:off x="1311213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5688;p54">
                <a:extLst>
                  <a:ext uri="{FF2B5EF4-FFF2-40B4-BE49-F238E27FC236}">
                    <a16:creationId xmlns:a16="http://schemas.microsoft.com/office/drawing/2014/main" id="{4FD38FD6-8C17-4B32-A006-2132D14C3A33}"/>
                  </a:ext>
                </a:extLst>
              </p:cNvPr>
              <p:cNvSpPr/>
              <p:nvPr/>
            </p:nvSpPr>
            <p:spPr>
              <a:xfrm>
                <a:off x="1309508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4" y="103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5689;p54">
                <a:extLst>
                  <a:ext uri="{FF2B5EF4-FFF2-40B4-BE49-F238E27FC236}">
                    <a16:creationId xmlns:a16="http://schemas.microsoft.com/office/drawing/2014/main" id="{B876B035-87F2-4290-B402-0EEB3A175ABB}"/>
                  </a:ext>
                </a:extLst>
              </p:cNvPr>
              <p:cNvSpPr/>
              <p:nvPr/>
            </p:nvSpPr>
            <p:spPr>
              <a:xfrm>
                <a:off x="1295459" y="2707320"/>
                <a:ext cx="31305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" extrusionOk="0">
                    <a:moveTo>
                      <a:pt x="770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5690;p54">
                <a:extLst>
                  <a:ext uri="{FF2B5EF4-FFF2-40B4-BE49-F238E27FC236}">
                    <a16:creationId xmlns:a16="http://schemas.microsoft.com/office/drawing/2014/main" id="{B110FC77-9358-4CEC-830D-552A47E77E93}"/>
                  </a:ext>
                </a:extLst>
              </p:cNvPr>
              <p:cNvSpPr/>
              <p:nvPr/>
            </p:nvSpPr>
            <p:spPr>
              <a:xfrm>
                <a:off x="1295459" y="2705615"/>
                <a:ext cx="31305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5691;p54">
                <a:extLst>
                  <a:ext uri="{FF2B5EF4-FFF2-40B4-BE49-F238E27FC236}">
                    <a16:creationId xmlns:a16="http://schemas.microsoft.com/office/drawing/2014/main" id="{275C8419-FC54-49B8-B636-29590980CAF2}"/>
                  </a:ext>
                </a:extLst>
              </p:cNvPr>
              <p:cNvSpPr/>
              <p:nvPr/>
            </p:nvSpPr>
            <p:spPr>
              <a:xfrm>
                <a:off x="1247670" y="2683405"/>
                <a:ext cx="38613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44" extrusionOk="0">
                    <a:moveTo>
                      <a:pt x="1" y="0"/>
                    </a:moveTo>
                    <a:lnTo>
                      <a:pt x="1" y="1844"/>
                    </a:lnTo>
                    <a:lnTo>
                      <a:pt x="951" y="1844"/>
                    </a:lnTo>
                    <a:lnTo>
                      <a:pt x="95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5692;p54">
                <a:extLst>
                  <a:ext uri="{FF2B5EF4-FFF2-40B4-BE49-F238E27FC236}">
                    <a16:creationId xmlns:a16="http://schemas.microsoft.com/office/drawing/2014/main" id="{D38F311C-E16F-45C0-8B72-34E1D36FAD92}"/>
                  </a:ext>
                </a:extLst>
              </p:cNvPr>
              <p:cNvSpPr/>
              <p:nvPr/>
            </p:nvSpPr>
            <p:spPr>
              <a:xfrm>
                <a:off x="1524214" y="2571870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5693;p54">
                <a:extLst>
                  <a:ext uri="{FF2B5EF4-FFF2-40B4-BE49-F238E27FC236}">
                    <a16:creationId xmlns:a16="http://schemas.microsoft.com/office/drawing/2014/main" id="{7AFA3DF7-2F8C-46C4-8515-8A6A29B22E18}"/>
                  </a:ext>
                </a:extLst>
              </p:cNvPr>
              <p:cNvSpPr/>
              <p:nvPr/>
            </p:nvSpPr>
            <p:spPr>
              <a:xfrm>
                <a:off x="1524214" y="2571870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331" y="331"/>
                    </a:lnTo>
                    <a:lnTo>
                      <a:pt x="3992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5694;p54">
                <a:extLst>
                  <a:ext uri="{FF2B5EF4-FFF2-40B4-BE49-F238E27FC236}">
                    <a16:creationId xmlns:a16="http://schemas.microsoft.com/office/drawing/2014/main" id="{7680BCE4-1988-4E31-AE7E-F6C0B16FA048}"/>
                  </a:ext>
                </a:extLst>
              </p:cNvPr>
              <p:cNvSpPr/>
              <p:nvPr/>
            </p:nvSpPr>
            <p:spPr>
              <a:xfrm>
                <a:off x="1524214" y="2672280"/>
                <a:ext cx="162126" cy="8624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24" extrusionOk="0">
                    <a:moveTo>
                      <a:pt x="1" y="1"/>
                    </a:moveTo>
                    <a:lnTo>
                      <a:pt x="1" y="2123"/>
                    </a:lnTo>
                    <a:lnTo>
                      <a:pt x="3992" y="2123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5695;p54">
                <a:extLst>
                  <a:ext uri="{FF2B5EF4-FFF2-40B4-BE49-F238E27FC236}">
                    <a16:creationId xmlns:a16="http://schemas.microsoft.com/office/drawing/2014/main" id="{43EE4871-7BA7-4C89-B8EE-298D95C1804A}"/>
                  </a:ext>
                </a:extLst>
              </p:cNvPr>
              <p:cNvSpPr/>
              <p:nvPr/>
            </p:nvSpPr>
            <p:spPr>
              <a:xfrm>
                <a:off x="1524214" y="2672280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1"/>
                    </a:moveTo>
                    <a:lnTo>
                      <a:pt x="331" y="336"/>
                    </a:lnTo>
                    <a:lnTo>
                      <a:pt x="3992" y="336"/>
                    </a:lnTo>
                    <a:lnTo>
                      <a:pt x="399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5696;p54">
                <a:extLst>
                  <a:ext uri="{FF2B5EF4-FFF2-40B4-BE49-F238E27FC236}">
                    <a16:creationId xmlns:a16="http://schemas.microsoft.com/office/drawing/2014/main" id="{FB0C88B4-AFEE-4F2B-A8E7-4262F4C97DD9}"/>
                  </a:ext>
                </a:extLst>
              </p:cNvPr>
              <p:cNvSpPr/>
              <p:nvPr/>
            </p:nvSpPr>
            <p:spPr>
              <a:xfrm>
                <a:off x="1519828" y="2667042"/>
                <a:ext cx="170896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5697;p54">
                <a:extLst>
                  <a:ext uri="{FF2B5EF4-FFF2-40B4-BE49-F238E27FC236}">
                    <a16:creationId xmlns:a16="http://schemas.microsoft.com/office/drawing/2014/main" id="{F901C344-72D0-42FD-B9CC-E0C2E924E9E5}"/>
                  </a:ext>
                </a:extLst>
              </p:cNvPr>
              <p:cNvSpPr/>
              <p:nvPr/>
            </p:nvSpPr>
            <p:spPr>
              <a:xfrm>
                <a:off x="1631567" y="2737691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5698;p54">
                <a:extLst>
                  <a:ext uri="{FF2B5EF4-FFF2-40B4-BE49-F238E27FC236}">
                    <a16:creationId xmlns:a16="http://schemas.microsoft.com/office/drawing/2014/main" id="{DB745AE1-8C84-4BE3-B9DE-FA2C18556752}"/>
                  </a:ext>
                </a:extLst>
              </p:cNvPr>
              <p:cNvSpPr/>
              <p:nvPr/>
            </p:nvSpPr>
            <p:spPr>
              <a:xfrm>
                <a:off x="1540170" y="2490706"/>
                <a:ext cx="130415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3212" h="244" extrusionOk="0">
                    <a:moveTo>
                      <a:pt x="0" y="1"/>
                    </a:moveTo>
                    <a:lnTo>
                      <a:pt x="0" y="244"/>
                    </a:lnTo>
                    <a:lnTo>
                      <a:pt x="3212" y="244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5699;p54">
                <a:extLst>
                  <a:ext uri="{FF2B5EF4-FFF2-40B4-BE49-F238E27FC236}">
                    <a16:creationId xmlns:a16="http://schemas.microsoft.com/office/drawing/2014/main" id="{ADF13541-1B22-419E-A392-8D863FC4592E}"/>
                  </a:ext>
                </a:extLst>
              </p:cNvPr>
              <p:cNvSpPr/>
              <p:nvPr/>
            </p:nvSpPr>
            <p:spPr>
              <a:xfrm>
                <a:off x="1540170" y="2495537"/>
                <a:ext cx="13041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212" h="125" extrusionOk="0">
                    <a:moveTo>
                      <a:pt x="0" y="1"/>
                    </a:moveTo>
                    <a:lnTo>
                      <a:pt x="0" y="125"/>
                    </a:lnTo>
                    <a:lnTo>
                      <a:pt x="3212" y="125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5700;p54">
                <a:extLst>
                  <a:ext uri="{FF2B5EF4-FFF2-40B4-BE49-F238E27FC236}">
                    <a16:creationId xmlns:a16="http://schemas.microsoft.com/office/drawing/2014/main" id="{1A58FB74-C15C-4A1E-B451-4E980A3DA3B3}"/>
                  </a:ext>
                </a:extLst>
              </p:cNvPr>
              <p:cNvSpPr/>
              <p:nvPr/>
            </p:nvSpPr>
            <p:spPr>
              <a:xfrm>
                <a:off x="1519828" y="2500775"/>
                <a:ext cx="170896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1602" extrusionOk="0">
                    <a:moveTo>
                      <a:pt x="501" y="1"/>
                    </a:moveTo>
                    <a:lnTo>
                      <a:pt x="0" y="1602"/>
                    </a:lnTo>
                    <a:lnTo>
                      <a:pt x="4209" y="1602"/>
                    </a:lnTo>
                    <a:lnTo>
                      <a:pt x="370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5701;p54">
                <a:extLst>
                  <a:ext uri="{FF2B5EF4-FFF2-40B4-BE49-F238E27FC236}">
                    <a16:creationId xmlns:a16="http://schemas.microsoft.com/office/drawing/2014/main" id="{C46B6CE8-AFD7-467F-BF41-BEFB61CABB54}"/>
                  </a:ext>
                </a:extLst>
              </p:cNvPr>
              <p:cNvSpPr/>
              <p:nvPr/>
            </p:nvSpPr>
            <p:spPr>
              <a:xfrm>
                <a:off x="1533877" y="2500775"/>
                <a:ext cx="1867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1602" extrusionOk="0">
                    <a:moveTo>
                      <a:pt x="424" y="1"/>
                    </a:moveTo>
                    <a:lnTo>
                      <a:pt x="0" y="1602"/>
                    </a:lnTo>
                    <a:lnTo>
                      <a:pt x="52" y="1602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5702;p54">
                <a:extLst>
                  <a:ext uri="{FF2B5EF4-FFF2-40B4-BE49-F238E27FC236}">
                    <a16:creationId xmlns:a16="http://schemas.microsoft.com/office/drawing/2014/main" id="{E83A9A05-9F52-4390-B63E-9A3E2EAF6779}"/>
                  </a:ext>
                </a:extLst>
              </p:cNvPr>
              <p:cNvSpPr/>
              <p:nvPr/>
            </p:nvSpPr>
            <p:spPr>
              <a:xfrm>
                <a:off x="1549793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331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5703;p54">
                <a:extLst>
                  <a:ext uri="{FF2B5EF4-FFF2-40B4-BE49-F238E27FC236}">
                    <a16:creationId xmlns:a16="http://schemas.microsoft.com/office/drawing/2014/main" id="{5B19FCE0-1FDF-4BB1-AFC7-BFA4A1AB178D}"/>
                  </a:ext>
                </a:extLst>
              </p:cNvPr>
              <p:cNvSpPr/>
              <p:nvPr/>
            </p:nvSpPr>
            <p:spPr>
              <a:xfrm>
                <a:off x="1565750" y="2500775"/>
                <a:ext cx="1132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02" extrusionOk="0">
                    <a:moveTo>
                      <a:pt x="238" y="1"/>
                    </a:moveTo>
                    <a:lnTo>
                      <a:pt x="0" y="1602"/>
                    </a:lnTo>
                    <a:lnTo>
                      <a:pt x="52" y="1602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5704;p54">
                <a:extLst>
                  <a:ext uri="{FF2B5EF4-FFF2-40B4-BE49-F238E27FC236}">
                    <a16:creationId xmlns:a16="http://schemas.microsoft.com/office/drawing/2014/main" id="{9DC251C4-DF7F-426E-907B-33992433BFC9}"/>
                  </a:ext>
                </a:extLst>
              </p:cNvPr>
              <p:cNvSpPr/>
              <p:nvPr/>
            </p:nvSpPr>
            <p:spPr>
              <a:xfrm>
                <a:off x="1581666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45" y="1"/>
                    </a:moveTo>
                    <a:lnTo>
                      <a:pt x="1" y="1602"/>
                    </a:lnTo>
                    <a:lnTo>
                      <a:pt x="52" y="160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5705;p54">
                <a:extLst>
                  <a:ext uri="{FF2B5EF4-FFF2-40B4-BE49-F238E27FC236}">
                    <a16:creationId xmlns:a16="http://schemas.microsoft.com/office/drawing/2014/main" id="{C7E911F3-681F-4CEA-99A8-5F4765C225F0}"/>
                  </a:ext>
                </a:extLst>
              </p:cNvPr>
              <p:cNvSpPr/>
              <p:nvPr/>
            </p:nvSpPr>
            <p:spPr>
              <a:xfrm>
                <a:off x="1597582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53" y="1"/>
                    </a:moveTo>
                    <a:lnTo>
                      <a:pt x="1" y="1602"/>
                    </a:lnTo>
                    <a:lnTo>
                      <a:pt x="53" y="1602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5706;p54">
                <a:extLst>
                  <a:ext uri="{FF2B5EF4-FFF2-40B4-BE49-F238E27FC236}">
                    <a16:creationId xmlns:a16="http://schemas.microsoft.com/office/drawing/2014/main" id="{A3AAAE7B-241B-4FBA-9D39-37F89DF0513C}"/>
                  </a:ext>
                </a:extLst>
              </p:cNvPr>
              <p:cNvSpPr/>
              <p:nvPr/>
            </p:nvSpPr>
            <p:spPr>
              <a:xfrm>
                <a:off x="1611874" y="2500775"/>
                <a:ext cx="3817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2" extrusionOk="0">
                    <a:moveTo>
                      <a:pt x="0" y="1"/>
                    </a:moveTo>
                    <a:lnTo>
                      <a:pt x="41" y="1602"/>
                    </a:lnTo>
                    <a:lnTo>
                      <a:pt x="93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5707;p54">
                <a:extLst>
                  <a:ext uri="{FF2B5EF4-FFF2-40B4-BE49-F238E27FC236}">
                    <a16:creationId xmlns:a16="http://schemas.microsoft.com/office/drawing/2014/main" id="{4D0A7006-70AB-4A21-B3FD-2D0C69654E97}"/>
                  </a:ext>
                </a:extLst>
              </p:cNvPr>
              <p:cNvSpPr/>
              <p:nvPr/>
            </p:nvSpPr>
            <p:spPr>
              <a:xfrm>
                <a:off x="1624014" y="2500775"/>
                <a:ext cx="7593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2" extrusionOk="0">
                    <a:moveTo>
                      <a:pt x="1" y="1"/>
                    </a:moveTo>
                    <a:lnTo>
                      <a:pt x="135" y="1602"/>
                    </a:lnTo>
                    <a:lnTo>
                      <a:pt x="186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5708;p54">
                <a:extLst>
                  <a:ext uri="{FF2B5EF4-FFF2-40B4-BE49-F238E27FC236}">
                    <a16:creationId xmlns:a16="http://schemas.microsoft.com/office/drawing/2014/main" id="{C7E420DD-D697-49CB-A05B-A1758E68FEFF}"/>
                  </a:ext>
                </a:extLst>
              </p:cNvPr>
              <p:cNvSpPr/>
              <p:nvPr/>
            </p:nvSpPr>
            <p:spPr>
              <a:xfrm>
                <a:off x="1636195" y="2500775"/>
                <a:ext cx="11328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02" extrusionOk="0">
                    <a:moveTo>
                      <a:pt x="0" y="1"/>
                    </a:moveTo>
                    <a:lnTo>
                      <a:pt x="227" y="1602"/>
                    </a:lnTo>
                    <a:lnTo>
                      <a:pt x="279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5709;p54">
                <a:extLst>
                  <a:ext uri="{FF2B5EF4-FFF2-40B4-BE49-F238E27FC236}">
                    <a16:creationId xmlns:a16="http://schemas.microsoft.com/office/drawing/2014/main" id="{8EF9CD30-C53B-4296-9010-9B8124D3D77B}"/>
                  </a:ext>
                </a:extLst>
              </p:cNvPr>
              <p:cNvSpPr/>
              <p:nvPr/>
            </p:nvSpPr>
            <p:spPr>
              <a:xfrm>
                <a:off x="1648335" y="2500775"/>
                <a:ext cx="1514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2" extrusionOk="0">
                    <a:moveTo>
                      <a:pt x="1" y="1"/>
                    </a:moveTo>
                    <a:lnTo>
                      <a:pt x="321" y="1602"/>
                    </a:lnTo>
                    <a:lnTo>
                      <a:pt x="372" y="160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5710;p54">
                <a:extLst>
                  <a:ext uri="{FF2B5EF4-FFF2-40B4-BE49-F238E27FC236}">
                    <a16:creationId xmlns:a16="http://schemas.microsoft.com/office/drawing/2014/main" id="{8318F1E1-0484-4E64-98CE-EA02C31A9449}"/>
                  </a:ext>
                </a:extLst>
              </p:cNvPr>
              <p:cNvSpPr/>
              <p:nvPr/>
            </p:nvSpPr>
            <p:spPr>
              <a:xfrm>
                <a:off x="1660516" y="2500775"/>
                <a:ext cx="18880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602" extrusionOk="0">
                    <a:moveTo>
                      <a:pt x="0" y="1"/>
                    </a:moveTo>
                    <a:lnTo>
                      <a:pt x="413" y="1602"/>
                    </a:lnTo>
                    <a:lnTo>
                      <a:pt x="465" y="1602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5711;p54">
                <a:extLst>
                  <a:ext uri="{FF2B5EF4-FFF2-40B4-BE49-F238E27FC236}">
                    <a16:creationId xmlns:a16="http://schemas.microsoft.com/office/drawing/2014/main" id="{CB1251F5-CB1E-40C6-B856-2FBC01DC3361}"/>
                  </a:ext>
                </a:extLst>
              </p:cNvPr>
              <p:cNvSpPr/>
              <p:nvPr/>
            </p:nvSpPr>
            <p:spPr>
              <a:xfrm>
                <a:off x="1519828" y="2565983"/>
                <a:ext cx="170896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5712;p54">
                <a:extLst>
                  <a:ext uri="{FF2B5EF4-FFF2-40B4-BE49-F238E27FC236}">
                    <a16:creationId xmlns:a16="http://schemas.microsoft.com/office/drawing/2014/main" id="{7CEEC8EB-6BFD-424F-AB1F-BE015A9F8079}"/>
                  </a:ext>
                </a:extLst>
              </p:cNvPr>
              <p:cNvSpPr/>
              <p:nvPr/>
            </p:nvSpPr>
            <p:spPr>
              <a:xfrm>
                <a:off x="1634490" y="2590303"/>
                <a:ext cx="29843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5713;p54">
                <a:extLst>
                  <a:ext uri="{FF2B5EF4-FFF2-40B4-BE49-F238E27FC236}">
                    <a16:creationId xmlns:a16="http://schemas.microsoft.com/office/drawing/2014/main" id="{79FBFEE2-B821-46E0-9677-A40ADE951DDE}"/>
                  </a:ext>
                </a:extLst>
              </p:cNvPr>
              <p:cNvSpPr/>
              <p:nvPr/>
            </p:nvSpPr>
            <p:spPr>
              <a:xfrm>
                <a:off x="1632825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5714;p54">
                <a:extLst>
                  <a:ext uri="{FF2B5EF4-FFF2-40B4-BE49-F238E27FC236}">
                    <a16:creationId xmlns:a16="http://schemas.microsoft.com/office/drawing/2014/main" id="{C145F046-1028-4AC9-A6A8-80975B4CD903}"/>
                  </a:ext>
                </a:extLst>
              </p:cNvPr>
              <p:cNvSpPr/>
              <p:nvPr/>
            </p:nvSpPr>
            <p:spPr>
              <a:xfrm>
                <a:off x="1649391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5715;p54">
                <a:extLst>
                  <a:ext uri="{FF2B5EF4-FFF2-40B4-BE49-F238E27FC236}">
                    <a16:creationId xmlns:a16="http://schemas.microsoft.com/office/drawing/2014/main" id="{A1546098-C1D4-4C71-B570-516925C858D1}"/>
                  </a:ext>
                </a:extLst>
              </p:cNvPr>
              <p:cNvSpPr/>
              <p:nvPr/>
            </p:nvSpPr>
            <p:spPr>
              <a:xfrm>
                <a:off x="1647726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5716;p54">
                <a:extLst>
                  <a:ext uri="{FF2B5EF4-FFF2-40B4-BE49-F238E27FC236}">
                    <a16:creationId xmlns:a16="http://schemas.microsoft.com/office/drawing/2014/main" id="{ACFC72EA-E7A6-4257-A0BE-84B1D1CAADEC}"/>
                  </a:ext>
                </a:extLst>
              </p:cNvPr>
              <p:cNvSpPr/>
              <p:nvPr/>
            </p:nvSpPr>
            <p:spPr>
              <a:xfrm>
                <a:off x="1649391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5717;p54">
                <a:extLst>
                  <a:ext uri="{FF2B5EF4-FFF2-40B4-BE49-F238E27FC236}">
                    <a16:creationId xmlns:a16="http://schemas.microsoft.com/office/drawing/2014/main" id="{74DB01F3-DAE1-406C-A85D-14E20E24E24E}"/>
                  </a:ext>
                </a:extLst>
              </p:cNvPr>
              <p:cNvSpPr/>
              <p:nvPr/>
            </p:nvSpPr>
            <p:spPr>
              <a:xfrm>
                <a:off x="1647726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5718;p54">
                <a:extLst>
                  <a:ext uri="{FF2B5EF4-FFF2-40B4-BE49-F238E27FC236}">
                    <a16:creationId xmlns:a16="http://schemas.microsoft.com/office/drawing/2014/main" id="{60482560-E2EC-4144-98EF-2896776DB0FF}"/>
                  </a:ext>
                </a:extLst>
              </p:cNvPr>
              <p:cNvSpPr/>
              <p:nvPr/>
            </p:nvSpPr>
            <p:spPr>
              <a:xfrm>
                <a:off x="1633678" y="2620918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5719;p54">
                <a:extLst>
                  <a:ext uri="{FF2B5EF4-FFF2-40B4-BE49-F238E27FC236}">
                    <a16:creationId xmlns:a16="http://schemas.microsoft.com/office/drawing/2014/main" id="{88A5CB0C-DC59-4E9F-B02A-7F7681D52A13}"/>
                  </a:ext>
                </a:extLst>
              </p:cNvPr>
              <p:cNvSpPr/>
              <p:nvPr/>
            </p:nvSpPr>
            <p:spPr>
              <a:xfrm>
                <a:off x="1633678" y="2619050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5720;p54">
                <a:extLst>
                  <a:ext uri="{FF2B5EF4-FFF2-40B4-BE49-F238E27FC236}">
                    <a16:creationId xmlns:a16="http://schemas.microsoft.com/office/drawing/2014/main" id="{5787AE72-D387-469B-BE04-7C88310DEDEF}"/>
                  </a:ext>
                </a:extLst>
              </p:cNvPr>
              <p:cNvSpPr/>
              <p:nvPr/>
            </p:nvSpPr>
            <p:spPr>
              <a:xfrm>
                <a:off x="1589624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5721;p54">
                <a:extLst>
                  <a:ext uri="{FF2B5EF4-FFF2-40B4-BE49-F238E27FC236}">
                    <a16:creationId xmlns:a16="http://schemas.microsoft.com/office/drawing/2014/main" id="{D3C2AF8A-55F0-4E3D-B000-8F59F7075A9B}"/>
                  </a:ext>
                </a:extLst>
              </p:cNvPr>
              <p:cNvSpPr/>
              <p:nvPr/>
            </p:nvSpPr>
            <p:spPr>
              <a:xfrm>
                <a:off x="1587959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5722;p54">
                <a:extLst>
                  <a:ext uri="{FF2B5EF4-FFF2-40B4-BE49-F238E27FC236}">
                    <a16:creationId xmlns:a16="http://schemas.microsoft.com/office/drawing/2014/main" id="{5AA184F8-D01E-4CE9-BDBA-690644451B77}"/>
                  </a:ext>
                </a:extLst>
              </p:cNvPr>
              <p:cNvSpPr/>
              <p:nvPr/>
            </p:nvSpPr>
            <p:spPr>
              <a:xfrm>
                <a:off x="1604525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5723;p54">
                <a:extLst>
                  <a:ext uri="{FF2B5EF4-FFF2-40B4-BE49-F238E27FC236}">
                    <a16:creationId xmlns:a16="http://schemas.microsoft.com/office/drawing/2014/main" id="{0DDE014E-8C11-4071-929C-67EDD5BA9459}"/>
                  </a:ext>
                </a:extLst>
              </p:cNvPr>
              <p:cNvSpPr/>
              <p:nvPr/>
            </p:nvSpPr>
            <p:spPr>
              <a:xfrm>
                <a:off x="1602861" y="2589897"/>
                <a:ext cx="3370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4" extrusionOk="0">
                    <a:moveTo>
                      <a:pt x="0" y="0"/>
                    </a:moveTo>
                    <a:lnTo>
                      <a:pt x="0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5724;p54">
                <a:extLst>
                  <a:ext uri="{FF2B5EF4-FFF2-40B4-BE49-F238E27FC236}">
                    <a16:creationId xmlns:a16="http://schemas.microsoft.com/office/drawing/2014/main" id="{BBAB529E-FB35-4745-8C92-554783E47CC2}"/>
                  </a:ext>
                </a:extLst>
              </p:cNvPr>
              <p:cNvSpPr/>
              <p:nvPr/>
            </p:nvSpPr>
            <p:spPr>
              <a:xfrm>
                <a:off x="1588812" y="2620918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69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5725;p54">
                <a:extLst>
                  <a:ext uri="{FF2B5EF4-FFF2-40B4-BE49-F238E27FC236}">
                    <a16:creationId xmlns:a16="http://schemas.microsoft.com/office/drawing/2014/main" id="{B793D51F-93D8-4137-B47E-66D30E44743E}"/>
                  </a:ext>
                </a:extLst>
              </p:cNvPr>
              <p:cNvSpPr/>
              <p:nvPr/>
            </p:nvSpPr>
            <p:spPr>
              <a:xfrm>
                <a:off x="1588812" y="261905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5726;p54">
                <a:extLst>
                  <a:ext uri="{FF2B5EF4-FFF2-40B4-BE49-F238E27FC236}">
                    <a16:creationId xmlns:a16="http://schemas.microsoft.com/office/drawing/2014/main" id="{202EE808-F704-4B95-8AAD-6F7D071924D7}"/>
                  </a:ext>
                </a:extLst>
              </p:cNvPr>
              <p:cNvSpPr/>
              <p:nvPr/>
            </p:nvSpPr>
            <p:spPr>
              <a:xfrm>
                <a:off x="1544555" y="2590303"/>
                <a:ext cx="29802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4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5727;p54">
                <a:extLst>
                  <a:ext uri="{FF2B5EF4-FFF2-40B4-BE49-F238E27FC236}">
                    <a16:creationId xmlns:a16="http://schemas.microsoft.com/office/drawing/2014/main" id="{57CA0229-2A2A-40D7-9B9F-1B10AA2FF48E}"/>
                  </a:ext>
                </a:extLst>
              </p:cNvPr>
              <p:cNvSpPr/>
              <p:nvPr/>
            </p:nvSpPr>
            <p:spPr>
              <a:xfrm>
                <a:off x="1542891" y="2588639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9" y="83"/>
                    </a:moveTo>
                    <a:lnTo>
                      <a:pt x="739" y="1524"/>
                    </a:lnTo>
                    <a:lnTo>
                      <a:pt x="83" y="1524"/>
                    </a:lnTo>
                    <a:lnTo>
                      <a:pt x="83" y="83"/>
                    </a:lnTo>
                    <a:close/>
                    <a:moveTo>
                      <a:pt x="0" y="0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5728;p54">
                <a:extLst>
                  <a:ext uri="{FF2B5EF4-FFF2-40B4-BE49-F238E27FC236}">
                    <a16:creationId xmlns:a16="http://schemas.microsoft.com/office/drawing/2014/main" id="{7DCE2B15-742D-408E-8FCA-513F2C185CF1}"/>
                  </a:ext>
                </a:extLst>
              </p:cNvPr>
              <p:cNvSpPr/>
              <p:nvPr/>
            </p:nvSpPr>
            <p:spPr>
              <a:xfrm>
                <a:off x="1559457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5729;p54">
                <a:extLst>
                  <a:ext uri="{FF2B5EF4-FFF2-40B4-BE49-F238E27FC236}">
                    <a16:creationId xmlns:a16="http://schemas.microsoft.com/office/drawing/2014/main" id="{3C6AEE89-BCC3-4B99-97AF-DB079D61D998}"/>
                  </a:ext>
                </a:extLst>
              </p:cNvPr>
              <p:cNvSpPr/>
              <p:nvPr/>
            </p:nvSpPr>
            <p:spPr>
              <a:xfrm>
                <a:off x="1557751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5730;p54">
                <a:extLst>
                  <a:ext uri="{FF2B5EF4-FFF2-40B4-BE49-F238E27FC236}">
                    <a16:creationId xmlns:a16="http://schemas.microsoft.com/office/drawing/2014/main" id="{B00B3C58-6768-44D1-A12B-9110E5E9790F}"/>
                  </a:ext>
                </a:extLst>
              </p:cNvPr>
              <p:cNvSpPr/>
              <p:nvPr/>
            </p:nvSpPr>
            <p:spPr>
              <a:xfrm>
                <a:off x="1559457" y="2589897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5731;p54">
                <a:extLst>
                  <a:ext uri="{FF2B5EF4-FFF2-40B4-BE49-F238E27FC236}">
                    <a16:creationId xmlns:a16="http://schemas.microsoft.com/office/drawing/2014/main" id="{AB6BEF1F-A2BE-4919-8388-2A1858EAD2B8}"/>
                  </a:ext>
                </a:extLst>
              </p:cNvPr>
              <p:cNvSpPr/>
              <p:nvPr/>
            </p:nvSpPr>
            <p:spPr>
              <a:xfrm>
                <a:off x="1557751" y="2589897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4"/>
                    </a:lnTo>
                    <a:lnTo>
                      <a:pt x="83" y="15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7" name="Google Shape;5732;p54">
                <a:extLst>
                  <a:ext uri="{FF2B5EF4-FFF2-40B4-BE49-F238E27FC236}">
                    <a16:creationId xmlns:a16="http://schemas.microsoft.com/office/drawing/2014/main" id="{B3AA8730-708F-4D62-B43A-928648DD5F5B}"/>
                  </a:ext>
                </a:extLst>
              </p:cNvPr>
              <p:cNvSpPr/>
              <p:nvPr/>
            </p:nvSpPr>
            <p:spPr>
              <a:xfrm>
                <a:off x="1543703" y="2620918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5733;p54">
                <a:extLst>
                  <a:ext uri="{FF2B5EF4-FFF2-40B4-BE49-F238E27FC236}">
                    <a16:creationId xmlns:a16="http://schemas.microsoft.com/office/drawing/2014/main" id="{AD4B6199-DF09-4FC3-98B3-27418A673F5A}"/>
                  </a:ext>
                </a:extLst>
              </p:cNvPr>
              <p:cNvSpPr/>
              <p:nvPr/>
            </p:nvSpPr>
            <p:spPr>
              <a:xfrm>
                <a:off x="1543703" y="261905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5734;p54">
                <a:extLst>
                  <a:ext uri="{FF2B5EF4-FFF2-40B4-BE49-F238E27FC236}">
                    <a16:creationId xmlns:a16="http://schemas.microsoft.com/office/drawing/2014/main" id="{6A76AD65-7128-4C2C-B94C-26BC24C0213D}"/>
                  </a:ext>
                </a:extLst>
              </p:cNvPr>
              <p:cNvSpPr/>
              <p:nvPr/>
            </p:nvSpPr>
            <p:spPr>
              <a:xfrm>
                <a:off x="1634490" y="2686531"/>
                <a:ext cx="29843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5735;p54">
                <a:extLst>
                  <a:ext uri="{FF2B5EF4-FFF2-40B4-BE49-F238E27FC236}">
                    <a16:creationId xmlns:a16="http://schemas.microsoft.com/office/drawing/2014/main" id="{77B217BC-7A21-4D43-AC86-FBC629F67EF5}"/>
                  </a:ext>
                </a:extLst>
              </p:cNvPr>
              <p:cNvSpPr/>
              <p:nvPr/>
            </p:nvSpPr>
            <p:spPr>
              <a:xfrm>
                <a:off x="1632825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5736;p54">
                <a:extLst>
                  <a:ext uri="{FF2B5EF4-FFF2-40B4-BE49-F238E27FC236}">
                    <a16:creationId xmlns:a16="http://schemas.microsoft.com/office/drawing/2014/main" id="{3414B9E5-28D7-4282-9603-37C1CCC8BB23}"/>
                  </a:ext>
                </a:extLst>
              </p:cNvPr>
              <p:cNvSpPr/>
              <p:nvPr/>
            </p:nvSpPr>
            <p:spPr>
              <a:xfrm>
                <a:off x="1649391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5737;p54">
                <a:extLst>
                  <a:ext uri="{FF2B5EF4-FFF2-40B4-BE49-F238E27FC236}">
                    <a16:creationId xmlns:a16="http://schemas.microsoft.com/office/drawing/2014/main" id="{1431063F-54EF-4F55-B3D9-E61A615A9899}"/>
                  </a:ext>
                </a:extLst>
              </p:cNvPr>
              <p:cNvSpPr/>
              <p:nvPr/>
            </p:nvSpPr>
            <p:spPr>
              <a:xfrm>
                <a:off x="1647726" y="2686328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5738;p54">
                <a:extLst>
                  <a:ext uri="{FF2B5EF4-FFF2-40B4-BE49-F238E27FC236}">
                    <a16:creationId xmlns:a16="http://schemas.microsoft.com/office/drawing/2014/main" id="{AABEA99F-458B-4B39-9556-14932B19C72A}"/>
                  </a:ext>
                </a:extLst>
              </p:cNvPr>
              <p:cNvSpPr/>
              <p:nvPr/>
            </p:nvSpPr>
            <p:spPr>
              <a:xfrm>
                <a:off x="1649391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5739;p54">
                <a:extLst>
                  <a:ext uri="{FF2B5EF4-FFF2-40B4-BE49-F238E27FC236}">
                    <a16:creationId xmlns:a16="http://schemas.microsoft.com/office/drawing/2014/main" id="{675D6D7E-93C2-47DC-9DFC-E49C7966708A}"/>
                  </a:ext>
                </a:extLst>
              </p:cNvPr>
              <p:cNvSpPr/>
              <p:nvPr/>
            </p:nvSpPr>
            <p:spPr>
              <a:xfrm>
                <a:off x="1647726" y="2686328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5740;p54">
                <a:extLst>
                  <a:ext uri="{FF2B5EF4-FFF2-40B4-BE49-F238E27FC236}">
                    <a16:creationId xmlns:a16="http://schemas.microsoft.com/office/drawing/2014/main" id="{1A636254-E179-46EA-B961-5460C24B7224}"/>
                  </a:ext>
                </a:extLst>
              </p:cNvPr>
              <p:cNvSpPr/>
              <p:nvPr/>
            </p:nvSpPr>
            <p:spPr>
              <a:xfrm>
                <a:off x="1633678" y="2707320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5741;p54">
                <a:extLst>
                  <a:ext uri="{FF2B5EF4-FFF2-40B4-BE49-F238E27FC236}">
                    <a16:creationId xmlns:a16="http://schemas.microsoft.com/office/drawing/2014/main" id="{053E991A-61E8-4D26-901F-9BF603768E78}"/>
                  </a:ext>
                </a:extLst>
              </p:cNvPr>
              <p:cNvSpPr/>
              <p:nvPr/>
            </p:nvSpPr>
            <p:spPr>
              <a:xfrm>
                <a:off x="1633678" y="2705615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5742;p54">
                <a:extLst>
                  <a:ext uri="{FF2B5EF4-FFF2-40B4-BE49-F238E27FC236}">
                    <a16:creationId xmlns:a16="http://schemas.microsoft.com/office/drawing/2014/main" id="{FCAAD67C-B92F-4475-A634-9D85CE0E4F81}"/>
                  </a:ext>
                </a:extLst>
              </p:cNvPr>
              <p:cNvSpPr/>
              <p:nvPr/>
            </p:nvSpPr>
            <p:spPr>
              <a:xfrm>
                <a:off x="1544555" y="2686531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734" y="1039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5743;p54">
                <a:extLst>
                  <a:ext uri="{FF2B5EF4-FFF2-40B4-BE49-F238E27FC236}">
                    <a16:creationId xmlns:a16="http://schemas.microsoft.com/office/drawing/2014/main" id="{16337F4C-BA12-4892-A6FB-65A6672FE024}"/>
                  </a:ext>
                </a:extLst>
              </p:cNvPr>
              <p:cNvSpPr/>
              <p:nvPr/>
            </p:nvSpPr>
            <p:spPr>
              <a:xfrm>
                <a:off x="1542891" y="2684867"/>
                <a:ext cx="33172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2" extrusionOk="0">
                    <a:moveTo>
                      <a:pt x="739" y="83"/>
                    </a:moveTo>
                    <a:lnTo>
                      <a:pt x="739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1"/>
                    </a:lnTo>
                    <a:lnTo>
                      <a:pt x="816" y="1121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5744;p54">
                <a:extLst>
                  <a:ext uri="{FF2B5EF4-FFF2-40B4-BE49-F238E27FC236}">
                    <a16:creationId xmlns:a16="http://schemas.microsoft.com/office/drawing/2014/main" id="{9B6CBF73-A5E6-454F-97B6-8B8118794114}"/>
                  </a:ext>
                </a:extLst>
              </p:cNvPr>
              <p:cNvSpPr/>
              <p:nvPr/>
            </p:nvSpPr>
            <p:spPr>
              <a:xfrm>
                <a:off x="1559457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5745;p54">
                <a:extLst>
                  <a:ext uri="{FF2B5EF4-FFF2-40B4-BE49-F238E27FC236}">
                    <a16:creationId xmlns:a16="http://schemas.microsoft.com/office/drawing/2014/main" id="{130EF3BF-A852-4E27-A966-168DB5B3102B}"/>
                  </a:ext>
                </a:extLst>
              </p:cNvPr>
              <p:cNvSpPr/>
              <p:nvPr/>
            </p:nvSpPr>
            <p:spPr>
              <a:xfrm>
                <a:off x="1557751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5746;p54">
                <a:extLst>
                  <a:ext uri="{FF2B5EF4-FFF2-40B4-BE49-F238E27FC236}">
                    <a16:creationId xmlns:a16="http://schemas.microsoft.com/office/drawing/2014/main" id="{D6352A77-5578-4D87-8447-0E99E0567C1D}"/>
                  </a:ext>
                </a:extLst>
              </p:cNvPr>
              <p:cNvSpPr/>
              <p:nvPr/>
            </p:nvSpPr>
            <p:spPr>
              <a:xfrm>
                <a:off x="1559457" y="2686328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0" y="1"/>
                    </a:moveTo>
                    <a:lnTo>
                      <a:pt x="0" y="10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5747;p54">
                <a:extLst>
                  <a:ext uri="{FF2B5EF4-FFF2-40B4-BE49-F238E27FC236}">
                    <a16:creationId xmlns:a16="http://schemas.microsoft.com/office/drawing/2014/main" id="{ACB7EEC6-4BE3-47D7-AB63-31004008B5B2}"/>
                  </a:ext>
                </a:extLst>
              </p:cNvPr>
              <p:cNvSpPr/>
              <p:nvPr/>
            </p:nvSpPr>
            <p:spPr>
              <a:xfrm>
                <a:off x="1557751" y="2686328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5748;p54">
                <a:extLst>
                  <a:ext uri="{FF2B5EF4-FFF2-40B4-BE49-F238E27FC236}">
                    <a16:creationId xmlns:a16="http://schemas.microsoft.com/office/drawing/2014/main" id="{92FAFB22-E3CF-4F3B-8A61-A602E0510B1D}"/>
                  </a:ext>
                </a:extLst>
              </p:cNvPr>
              <p:cNvSpPr/>
              <p:nvPr/>
            </p:nvSpPr>
            <p:spPr>
              <a:xfrm>
                <a:off x="1543703" y="2707320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5749;p54">
                <a:extLst>
                  <a:ext uri="{FF2B5EF4-FFF2-40B4-BE49-F238E27FC236}">
                    <a16:creationId xmlns:a16="http://schemas.microsoft.com/office/drawing/2014/main" id="{1031C43E-98FE-4A40-98CE-578FD721E3F3}"/>
                  </a:ext>
                </a:extLst>
              </p:cNvPr>
              <p:cNvSpPr/>
              <p:nvPr/>
            </p:nvSpPr>
            <p:spPr>
              <a:xfrm>
                <a:off x="1543703" y="2705615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5750;p54">
                <a:extLst>
                  <a:ext uri="{FF2B5EF4-FFF2-40B4-BE49-F238E27FC236}">
                    <a16:creationId xmlns:a16="http://schemas.microsoft.com/office/drawing/2014/main" id="{4D36AF3F-C090-489A-8537-5DAFAB960516}"/>
                  </a:ext>
                </a:extLst>
              </p:cNvPr>
              <p:cNvSpPr/>
              <p:nvPr/>
            </p:nvSpPr>
            <p:spPr>
              <a:xfrm>
                <a:off x="1586051" y="2683405"/>
                <a:ext cx="38654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52" h="1844" extrusionOk="0">
                    <a:moveTo>
                      <a:pt x="1" y="0"/>
                    </a:moveTo>
                    <a:lnTo>
                      <a:pt x="1" y="1844"/>
                    </a:lnTo>
                    <a:lnTo>
                      <a:pt x="951" y="1844"/>
                    </a:lnTo>
                    <a:lnTo>
                      <a:pt x="95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5751;p54">
                <a:extLst>
                  <a:ext uri="{FF2B5EF4-FFF2-40B4-BE49-F238E27FC236}">
                    <a16:creationId xmlns:a16="http://schemas.microsoft.com/office/drawing/2014/main" id="{D3B14EBA-519B-40A9-80A0-CADFCEBD3FC6}"/>
                  </a:ext>
                </a:extLst>
              </p:cNvPr>
              <p:cNvSpPr/>
              <p:nvPr/>
            </p:nvSpPr>
            <p:spPr>
              <a:xfrm>
                <a:off x="1347268" y="2446692"/>
                <a:ext cx="177189" cy="311178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7664" extrusionOk="0">
                    <a:moveTo>
                      <a:pt x="0" y="1"/>
                    </a:moveTo>
                    <a:lnTo>
                      <a:pt x="0" y="7664"/>
                    </a:lnTo>
                    <a:lnTo>
                      <a:pt x="4364" y="7664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5752;p54">
                <a:extLst>
                  <a:ext uri="{FF2B5EF4-FFF2-40B4-BE49-F238E27FC236}">
                    <a16:creationId xmlns:a16="http://schemas.microsoft.com/office/drawing/2014/main" id="{44F5FC4E-65C1-4009-AAC1-CB0F62D36C69}"/>
                  </a:ext>
                </a:extLst>
              </p:cNvPr>
              <p:cNvSpPr/>
              <p:nvPr/>
            </p:nvSpPr>
            <p:spPr>
              <a:xfrm>
                <a:off x="1347471" y="2551122"/>
                <a:ext cx="176986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21" extrusionOk="0">
                    <a:moveTo>
                      <a:pt x="1" y="0"/>
                    </a:moveTo>
                    <a:lnTo>
                      <a:pt x="378" y="320"/>
                    </a:lnTo>
                    <a:lnTo>
                      <a:pt x="4359" y="320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5753;p54">
                <a:extLst>
                  <a:ext uri="{FF2B5EF4-FFF2-40B4-BE49-F238E27FC236}">
                    <a16:creationId xmlns:a16="http://schemas.microsoft.com/office/drawing/2014/main" id="{67109990-3E91-4C88-AF44-7D1AA493E869}"/>
                  </a:ext>
                </a:extLst>
              </p:cNvPr>
              <p:cNvSpPr/>
              <p:nvPr/>
            </p:nvSpPr>
            <p:spPr>
              <a:xfrm>
                <a:off x="1347471" y="2452986"/>
                <a:ext cx="176986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16" extrusionOk="0">
                    <a:moveTo>
                      <a:pt x="1" y="0"/>
                    </a:moveTo>
                    <a:lnTo>
                      <a:pt x="378" y="315"/>
                    </a:lnTo>
                    <a:lnTo>
                      <a:pt x="4359" y="315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5754;p54">
                <a:extLst>
                  <a:ext uri="{FF2B5EF4-FFF2-40B4-BE49-F238E27FC236}">
                    <a16:creationId xmlns:a16="http://schemas.microsoft.com/office/drawing/2014/main" id="{EF276398-A48F-4446-91EB-962A33BEC1D7}"/>
                  </a:ext>
                </a:extLst>
              </p:cNvPr>
              <p:cNvSpPr/>
              <p:nvPr/>
            </p:nvSpPr>
            <p:spPr>
              <a:xfrm>
                <a:off x="1417713" y="2682755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0" y="1"/>
                    </a:moveTo>
                    <a:lnTo>
                      <a:pt x="0" y="1850"/>
                    </a:lnTo>
                    <a:lnTo>
                      <a:pt x="951" y="185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5755;p54">
                <a:extLst>
                  <a:ext uri="{FF2B5EF4-FFF2-40B4-BE49-F238E27FC236}">
                    <a16:creationId xmlns:a16="http://schemas.microsoft.com/office/drawing/2014/main" id="{69F261EB-434E-4AE6-961B-5260380290A2}"/>
                  </a:ext>
                </a:extLst>
              </p:cNvPr>
              <p:cNvSpPr/>
              <p:nvPr/>
            </p:nvSpPr>
            <p:spPr>
              <a:xfrm>
                <a:off x="1376217" y="2686125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733" y="1038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5756;p54">
                <a:extLst>
                  <a:ext uri="{FF2B5EF4-FFF2-40B4-BE49-F238E27FC236}">
                    <a16:creationId xmlns:a16="http://schemas.microsoft.com/office/drawing/2014/main" id="{B5137E29-2FE1-4D6D-9EF9-6384521BE60D}"/>
                  </a:ext>
                </a:extLst>
              </p:cNvPr>
              <p:cNvSpPr/>
              <p:nvPr/>
            </p:nvSpPr>
            <p:spPr>
              <a:xfrm>
                <a:off x="1374512" y="2684461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5757;p54">
                <a:extLst>
                  <a:ext uri="{FF2B5EF4-FFF2-40B4-BE49-F238E27FC236}">
                    <a16:creationId xmlns:a16="http://schemas.microsoft.com/office/drawing/2014/main" id="{D55B19BB-905E-48E6-A8B3-697B35CFDD69}"/>
                  </a:ext>
                </a:extLst>
              </p:cNvPr>
              <p:cNvSpPr/>
              <p:nvPr/>
            </p:nvSpPr>
            <p:spPr>
              <a:xfrm>
                <a:off x="1391078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5758;p54">
                <a:extLst>
                  <a:ext uri="{FF2B5EF4-FFF2-40B4-BE49-F238E27FC236}">
                    <a16:creationId xmlns:a16="http://schemas.microsoft.com/office/drawing/2014/main" id="{B4EA9A33-92DA-40F9-B9D5-365098A30ECE}"/>
                  </a:ext>
                </a:extLst>
              </p:cNvPr>
              <p:cNvSpPr/>
              <p:nvPr/>
            </p:nvSpPr>
            <p:spPr>
              <a:xfrm>
                <a:off x="1389413" y="2685719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5759;p54">
                <a:extLst>
                  <a:ext uri="{FF2B5EF4-FFF2-40B4-BE49-F238E27FC236}">
                    <a16:creationId xmlns:a16="http://schemas.microsoft.com/office/drawing/2014/main" id="{27F5E2DD-9C5E-4D81-BFEC-36779A388690}"/>
                  </a:ext>
                </a:extLst>
              </p:cNvPr>
              <p:cNvSpPr/>
              <p:nvPr/>
            </p:nvSpPr>
            <p:spPr>
              <a:xfrm>
                <a:off x="1391078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5760;p54">
                <a:extLst>
                  <a:ext uri="{FF2B5EF4-FFF2-40B4-BE49-F238E27FC236}">
                    <a16:creationId xmlns:a16="http://schemas.microsoft.com/office/drawing/2014/main" id="{A608B86C-D9B8-4B60-B63D-2BF730BCDD9F}"/>
                  </a:ext>
                </a:extLst>
              </p:cNvPr>
              <p:cNvSpPr/>
              <p:nvPr/>
            </p:nvSpPr>
            <p:spPr>
              <a:xfrm>
                <a:off x="1389413" y="2685719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5761;p54">
                <a:extLst>
                  <a:ext uri="{FF2B5EF4-FFF2-40B4-BE49-F238E27FC236}">
                    <a16:creationId xmlns:a16="http://schemas.microsoft.com/office/drawing/2014/main" id="{7ABD3A90-37C1-4060-9B4F-AB9D1646DCDA}"/>
                  </a:ext>
                </a:extLst>
              </p:cNvPr>
              <p:cNvSpPr/>
              <p:nvPr/>
            </p:nvSpPr>
            <p:spPr>
              <a:xfrm>
                <a:off x="1375365" y="2706873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5762;p54">
                <a:extLst>
                  <a:ext uri="{FF2B5EF4-FFF2-40B4-BE49-F238E27FC236}">
                    <a16:creationId xmlns:a16="http://schemas.microsoft.com/office/drawing/2014/main" id="{EA791C56-7A9C-45EC-908B-D96099D8BF10}"/>
                  </a:ext>
                </a:extLst>
              </p:cNvPr>
              <p:cNvSpPr/>
              <p:nvPr/>
            </p:nvSpPr>
            <p:spPr>
              <a:xfrm>
                <a:off x="1375365" y="2705209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5763;p54">
                <a:extLst>
                  <a:ext uri="{FF2B5EF4-FFF2-40B4-BE49-F238E27FC236}">
                    <a16:creationId xmlns:a16="http://schemas.microsoft.com/office/drawing/2014/main" id="{D407044B-C1D8-4288-BE3C-C4CC48662283}"/>
                  </a:ext>
                </a:extLst>
              </p:cNvPr>
              <p:cNvSpPr/>
              <p:nvPr/>
            </p:nvSpPr>
            <p:spPr>
              <a:xfrm>
                <a:off x="1466152" y="2686125"/>
                <a:ext cx="29802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734" y="1038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5764;p54">
                <a:extLst>
                  <a:ext uri="{FF2B5EF4-FFF2-40B4-BE49-F238E27FC236}">
                    <a16:creationId xmlns:a16="http://schemas.microsoft.com/office/drawing/2014/main" id="{78C8E2CA-ED07-4304-8EA8-E67F28E6F8B2}"/>
                  </a:ext>
                </a:extLst>
              </p:cNvPr>
              <p:cNvSpPr/>
              <p:nvPr/>
            </p:nvSpPr>
            <p:spPr>
              <a:xfrm>
                <a:off x="1464447" y="2684461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9" y="83"/>
                    </a:moveTo>
                    <a:lnTo>
                      <a:pt x="739" y="1038"/>
                    </a:lnTo>
                    <a:lnTo>
                      <a:pt x="89" y="1038"/>
                    </a:lnTo>
                    <a:lnTo>
                      <a:pt x="89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5765;p54">
                <a:extLst>
                  <a:ext uri="{FF2B5EF4-FFF2-40B4-BE49-F238E27FC236}">
                    <a16:creationId xmlns:a16="http://schemas.microsoft.com/office/drawing/2014/main" id="{2751ECFF-08EF-4129-8C56-1E232775520A}"/>
                  </a:ext>
                </a:extLst>
              </p:cNvPr>
              <p:cNvSpPr/>
              <p:nvPr/>
            </p:nvSpPr>
            <p:spPr>
              <a:xfrm>
                <a:off x="1481012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5766;p54">
                <a:extLst>
                  <a:ext uri="{FF2B5EF4-FFF2-40B4-BE49-F238E27FC236}">
                    <a16:creationId xmlns:a16="http://schemas.microsoft.com/office/drawing/2014/main" id="{63A7856B-806D-4F4D-AAF2-EF06B5982A50}"/>
                  </a:ext>
                </a:extLst>
              </p:cNvPr>
              <p:cNvSpPr/>
              <p:nvPr/>
            </p:nvSpPr>
            <p:spPr>
              <a:xfrm>
                <a:off x="1479348" y="2685719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5767;p54">
                <a:extLst>
                  <a:ext uri="{FF2B5EF4-FFF2-40B4-BE49-F238E27FC236}">
                    <a16:creationId xmlns:a16="http://schemas.microsoft.com/office/drawing/2014/main" id="{B743095B-8734-4E1F-8777-A584191953F3}"/>
                  </a:ext>
                </a:extLst>
              </p:cNvPr>
              <p:cNvSpPr/>
              <p:nvPr/>
            </p:nvSpPr>
            <p:spPr>
              <a:xfrm>
                <a:off x="1481012" y="2685719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5768;p54">
                <a:extLst>
                  <a:ext uri="{FF2B5EF4-FFF2-40B4-BE49-F238E27FC236}">
                    <a16:creationId xmlns:a16="http://schemas.microsoft.com/office/drawing/2014/main" id="{200712F9-F3D7-4841-B524-A10A8AE35D1B}"/>
                  </a:ext>
                </a:extLst>
              </p:cNvPr>
              <p:cNvSpPr/>
              <p:nvPr/>
            </p:nvSpPr>
            <p:spPr>
              <a:xfrm>
                <a:off x="1479348" y="2685719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5769;p54">
                <a:extLst>
                  <a:ext uri="{FF2B5EF4-FFF2-40B4-BE49-F238E27FC236}">
                    <a16:creationId xmlns:a16="http://schemas.microsoft.com/office/drawing/2014/main" id="{612EA5FA-3A8F-4313-AAB8-39E4AFDE8D18}"/>
                  </a:ext>
                </a:extLst>
              </p:cNvPr>
              <p:cNvSpPr/>
              <p:nvPr/>
            </p:nvSpPr>
            <p:spPr>
              <a:xfrm>
                <a:off x="1465299" y="2706873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5770;p54">
                <a:extLst>
                  <a:ext uri="{FF2B5EF4-FFF2-40B4-BE49-F238E27FC236}">
                    <a16:creationId xmlns:a16="http://schemas.microsoft.com/office/drawing/2014/main" id="{3C98C0D9-931C-4ADC-9DE2-453B7FA8E02E}"/>
                  </a:ext>
                </a:extLst>
              </p:cNvPr>
              <p:cNvSpPr/>
              <p:nvPr/>
            </p:nvSpPr>
            <p:spPr>
              <a:xfrm>
                <a:off x="1465299" y="2705209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5771;p54">
                <a:extLst>
                  <a:ext uri="{FF2B5EF4-FFF2-40B4-BE49-F238E27FC236}">
                    <a16:creationId xmlns:a16="http://schemas.microsoft.com/office/drawing/2014/main" id="{E80220A3-4426-460F-A7FA-7A85286102D2}"/>
                  </a:ext>
                </a:extLst>
              </p:cNvPr>
              <p:cNvSpPr/>
              <p:nvPr/>
            </p:nvSpPr>
            <p:spPr>
              <a:xfrm>
                <a:off x="1476221" y="2565171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3" y="1529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5772;p54">
                <a:extLst>
                  <a:ext uri="{FF2B5EF4-FFF2-40B4-BE49-F238E27FC236}">
                    <a16:creationId xmlns:a16="http://schemas.microsoft.com/office/drawing/2014/main" id="{4EA60987-1943-49DA-92DC-59DB98E9B728}"/>
                  </a:ext>
                </a:extLst>
              </p:cNvPr>
              <p:cNvSpPr/>
              <p:nvPr/>
            </p:nvSpPr>
            <p:spPr>
              <a:xfrm>
                <a:off x="1474516" y="2563465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7" y="1612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5773;p54">
                <a:extLst>
                  <a:ext uri="{FF2B5EF4-FFF2-40B4-BE49-F238E27FC236}">
                    <a16:creationId xmlns:a16="http://schemas.microsoft.com/office/drawing/2014/main" id="{E60DF31E-E43C-4C13-9E2D-4F0B72F98E75}"/>
                  </a:ext>
                </a:extLst>
              </p:cNvPr>
              <p:cNvSpPr/>
              <p:nvPr/>
            </p:nvSpPr>
            <p:spPr>
              <a:xfrm>
                <a:off x="149108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5774;p54">
                <a:extLst>
                  <a:ext uri="{FF2B5EF4-FFF2-40B4-BE49-F238E27FC236}">
                    <a16:creationId xmlns:a16="http://schemas.microsoft.com/office/drawing/2014/main" id="{0557A088-4302-4430-A97B-CCA114EBC6A3}"/>
                  </a:ext>
                </a:extLst>
              </p:cNvPr>
              <p:cNvSpPr/>
              <p:nvPr/>
            </p:nvSpPr>
            <p:spPr>
              <a:xfrm>
                <a:off x="1489417" y="2564724"/>
                <a:ext cx="341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5775;p54">
                <a:extLst>
                  <a:ext uri="{FF2B5EF4-FFF2-40B4-BE49-F238E27FC236}">
                    <a16:creationId xmlns:a16="http://schemas.microsoft.com/office/drawing/2014/main" id="{0C1A9AB2-0066-4CE7-83D5-FE880DF827F8}"/>
                  </a:ext>
                </a:extLst>
              </p:cNvPr>
              <p:cNvSpPr/>
              <p:nvPr/>
            </p:nvSpPr>
            <p:spPr>
              <a:xfrm>
                <a:off x="149108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5776;p54">
                <a:extLst>
                  <a:ext uri="{FF2B5EF4-FFF2-40B4-BE49-F238E27FC236}">
                    <a16:creationId xmlns:a16="http://schemas.microsoft.com/office/drawing/2014/main" id="{33695317-E95B-44CC-8C03-E319AD3A8031}"/>
                  </a:ext>
                </a:extLst>
              </p:cNvPr>
              <p:cNvSpPr/>
              <p:nvPr/>
            </p:nvSpPr>
            <p:spPr>
              <a:xfrm>
                <a:off x="1489417" y="2564724"/>
                <a:ext cx="341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5777;p54">
                <a:extLst>
                  <a:ext uri="{FF2B5EF4-FFF2-40B4-BE49-F238E27FC236}">
                    <a16:creationId xmlns:a16="http://schemas.microsoft.com/office/drawing/2014/main" id="{8DD864F1-0866-4D02-A21D-158F11396F95}"/>
                  </a:ext>
                </a:extLst>
              </p:cNvPr>
              <p:cNvSpPr/>
              <p:nvPr/>
            </p:nvSpPr>
            <p:spPr>
              <a:xfrm>
                <a:off x="1475369" y="2595744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70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5778;p54">
                <a:extLst>
                  <a:ext uri="{FF2B5EF4-FFF2-40B4-BE49-F238E27FC236}">
                    <a16:creationId xmlns:a16="http://schemas.microsoft.com/office/drawing/2014/main" id="{1B8B6F86-9180-4BE6-8746-BEE9D195BE41}"/>
                  </a:ext>
                </a:extLst>
              </p:cNvPr>
              <p:cNvSpPr/>
              <p:nvPr/>
            </p:nvSpPr>
            <p:spPr>
              <a:xfrm>
                <a:off x="1475369" y="2594080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5779;p54">
                <a:extLst>
                  <a:ext uri="{FF2B5EF4-FFF2-40B4-BE49-F238E27FC236}">
                    <a16:creationId xmlns:a16="http://schemas.microsoft.com/office/drawing/2014/main" id="{CA387A0D-C201-4E58-9DBA-42720CCEC898}"/>
                  </a:ext>
                </a:extLst>
              </p:cNvPr>
              <p:cNvSpPr/>
              <p:nvPr/>
            </p:nvSpPr>
            <p:spPr>
              <a:xfrm>
                <a:off x="1468020" y="2624897"/>
                <a:ext cx="46165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" extrusionOk="0">
                    <a:moveTo>
                      <a:pt x="1" y="1"/>
                    </a:moveTo>
                    <a:lnTo>
                      <a:pt x="1" y="212"/>
                    </a:lnTo>
                    <a:lnTo>
                      <a:pt x="1137" y="212"/>
                    </a:lnTo>
                    <a:lnTo>
                      <a:pt x="113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5780;p54">
                <a:extLst>
                  <a:ext uri="{FF2B5EF4-FFF2-40B4-BE49-F238E27FC236}">
                    <a16:creationId xmlns:a16="http://schemas.microsoft.com/office/drawing/2014/main" id="{198E2F4D-6C62-48CE-A13A-CD9B6777935B}"/>
                  </a:ext>
                </a:extLst>
              </p:cNvPr>
              <p:cNvSpPr/>
              <p:nvPr/>
            </p:nvSpPr>
            <p:spPr>
              <a:xfrm>
                <a:off x="1420840" y="2565171"/>
                <a:ext cx="29843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5781;p54">
                <a:extLst>
                  <a:ext uri="{FF2B5EF4-FFF2-40B4-BE49-F238E27FC236}">
                    <a16:creationId xmlns:a16="http://schemas.microsoft.com/office/drawing/2014/main" id="{E5FE496C-7056-41CB-8A3D-FFD5C6F7E5A6}"/>
                  </a:ext>
                </a:extLst>
              </p:cNvPr>
              <p:cNvSpPr/>
              <p:nvPr/>
            </p:nvSpPr>
            <p:spPr>
              <a:xfrm>
                <a:off x="1419175" y="2563465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5782;p54">
                <a:extLst>
                  <a:ext uri="{FF2B5EF4-FFF2-40B4-BE49-F238E27FC236}">
                    <a16:creationId xmlns:a16="http://schemas.microsoft.com/office/drawing/2014/main" id="{6C040F21-A22D-4A59-AE44-6CD35504B7FF}"/>
                  </a:ext>
                </a:extLst>
              </p:cNvPr>
              <p:cNvSpPr/>
              <p:nvPr/>
            </p:nvSpPr>
            <p:spPr>
              <a:xfrm>
                <a:off x="1435741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5783;p54">
                <a:extLst>
                  <a:ext uri="{FF2B5EF4-FFF2-40B4-BE49-F238E27FC236}">
                    <a16:creationId xmlns:a16="http://schemas.microsoft.com/office/drawing/2014/main" id="{20ABE54B-EBBC-4CC4-9BE1-3532345BE04B}"/>
                  </a:ext>
                </a:extLst>
              </p:cNvPr>
              <p:cNvSpPr/>
              <p:nvPr/>
            </p:nvSpPr>
            <p:spPr>
              <a:xfrm>
                <a:off x="1434076" y="2564724"/>
                <a:ext cx="3370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5784;p54">
                <a:extLst>
                  <a:ext uri="{FF2B5EF4-FFF2-40B4-BE49-F238E27FC236}">
                    <a16:creationId xmlns:a16="http://schemas.microsoft.com/office/drawing/2014/main" id="{502D6B7E-D9ED-4F1A-818B-DD1ED4154D52}"/>
                  </a:ext>
                </a:extLst>
              </p:cNvPr>
              <p:cNvSpPr/>
              <p:nvPr/>
            </p:nvSpPr>
            <p:spPr>
              <a:xfrm>
                <a:off x="1435741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1" y="1"/>
                    </a:moveTo>
                    <a:lnTo>
                      <a:pt x="1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5785;p54">
                <a:extLst>
                  <a:ext uri="{FF2B5EF4-FFF2-40B4-BE49-F238E27FC236}">
                    <a16:creationId xmlns:a16="http://schemas.microsoft.com/office/drawing/2014/main" id="{184D8CB1-7001-4533-85B5-5E8970C3F902}"/>
                  </a:ext>
                </a:extLst>
              </p:cNvPr>
              <p:cNvSpPr/>
              <p:nvPr/>
            </p:nvSpPr>
            <p:spPr>
              <a:xfrm>
                <a:off x="1434076" y="2564724"/>
                <a:ext cx="3370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5786;p54">
                <a:extLst>
                  <a:ext uri="{FF2B5EF4-FFF2-40B4-BE49-F238E27FC236}">
                    <a16:creationId xmlns:a16="http://schemas.microsoft.com/office/drawing/2014/main" id="{BB349189-E795-4818-9F53-766A02A8C844}"/>
                  </a:ext>
                </a:extLst>
              </p:cNvPr>
              <p:cNvSpPr/>
              <p:nvPr/>
            </p:nvSpPr>
            <p:spPr>
              <a:xfrm>
                <a:off x="1420028" y="2595744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5787;p54">
                <a:extLst>
                  <a:ext uri="{FF2B5EF4-FFF2-40B4-BE49-F238E27FC236}">
                    <a16:creationId xmlns:a16="http://schemas.microsoft.com/office/drawing/2014/main" id="{C70119D1-3773-49F0-AEDD-16206E76BEE3}"/>
                  </a:ext>
                </a:extLst>
              </p:cNvPr>
              <p:cNvSpPr/>
              <p:nvPr/>
            </p:nvSpPr>
            <p:spPr>
              <a:xfrm>
                <a:off x="1420028" y="2594080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5788;p54">
                <a:extLst>
                  <a:ext uri="{FF2B5EF4-FFF2-40B4-BE49-F238E27FC236}">
                    <a16:creationId xmlns:a16="http://schemas.microsoft.com/office/drawing/2014/main" id="{20AF311B-537A-4F13-804F-6D9076005A33}"/>
                  </a:ext>
                </a:extLst>
              </p:cNvPr>
              <p:cNvSpPr/>
              <p:nvPr/>
            </p:nvSpPr>
            <p:spPr>
              <a:xfrm>
                <a:off x="1412678" y="2624897"/>
                <a:ext cx="46165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13" extrusionOk="0">
                    <a:moveTo>
                      <a:pt x="1" y="1"/>
                    </a:moveTo>
                    <a:lnTo>
                      <a:pt x="1" y="212"/>
                    </a:lnTo>
                    <a:lnTo>
                      <a:pt x="1137" y="212"/>
                    </a:lnTo>
                    <a:lnTo>
                      <a:pt x="113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5789;p54">
                <a:extLst>
                  <a:ext uri="{FF2B5EF4-FFF2-40B4-BE49-F238E27FC236}">
                    <a16:creationId xmlns:a16="http://schemas.microsoft.com/office/drawing/2014/main" id="{E8DF2924-37E1-4D63-A2FA-3ED8B83C79F7}"/>
                  </a:ext>
                </a:extLst>
              </p:cNvPr>
              <p:cNvSpPr/>
              <p:nvPr/>
            </p:nvSpPr>
            <p:spPr>
              <a:xfrm>
                <a:off x="1365701" y="2565171"/>
                <a:ext cx="29843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5790;p54">
                <a:extLst>
                  <a:ext uri="{FF2B5EF4-FFF2-40B4-BE49-F238E27FC236}">
                    <a16:creationId xmlns:a16="http://schemas.microsoft.com/office/drawing/2014/main" id="{F63CE37D-1E3C-4EB6-AFF9-E1503A1D4B8B}"/>
                  </a:ext>
                </a:extLst>
              </p:cNvPr>
              <p:cNvSpPr/>
              <p:nvPr/>
            </p:nvSpPr>
            <p:spPr>
              <a:xfrm>
                <a:off x="1363834" y="2563465"/>
                <a:ext cx="33375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612" extrusionOk="0">
                    <a:moveTo>
                      <a:pt x="739" y="83"/>
                    </a:moveTo>
                    <a:lnTo>
                      <a:pt x="739" y="1529"/>
                    </a:lnTo>
                    <a:lnTo>
                      <a:pt x="88" y="1529"/>
                    </a:lnTo>
                    <a:lnTo>
                      <a:pt x="88" y="83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21" y="1612"/>
                    </a:lnTo>
                    <a:lnTo>
                      <a:pt x="82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5791;p54">
                <a:extLst>
                  <a:ext uri="{FF2B5EF4-FFF2-40B4-BE49-F238E27FC236}">
                    <a16:creationId xmlns:a16="http://schemas.microsoft.com/office/drawing/2014/main" id="{CA4EE001-6F0D-4928-A324-3952385FCE9C}"/>
                  </a:ext>
                </a:extLst>
              </p:cNvPr>
              <p:cNvSpPr/>
              <p:nvPr/>
            </p:nvSpPr>
            <p:spPr>
              <a:xfrm>
                <a:off x="138060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0" y="1"/>
                    </a:moveTo>
                    <a:lnTo>
                      <a:pt x="0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5792;p54">
                <a:extLst>
                  <a:ext uri="{FF2B5EF4-FFF2-40B4-BE49-F238E27FC236}">
                    <a16:creationId xmlns:a16="http://schemas.microsoft.com/office/drawing/2014/main" id="{AC07D9E6-FD6B-4916-A690-221A14597D83}"/>
                  </a:ext>
                </a:extLst>
              </p:cNvPr>
              <p:cNvSpPr/>
              <p:nvPr/>
            </p:nvSpPr>
            <p:spPr>
              <a:xfrm>
                <a:off x="1378938" y="2564724"/>
                <a:ext cx="3167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78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78" y="1529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5793;p54">
                <a:extLst>
                  <a:ext uri="{FF2B5EF4-FFF2-40B4-BE49-F238E27FC236}">
                    <a16:creationId xmlns:a16="http://schemas.microsoft.com/office/drawing/2014/main" id="{1E350D66-FF26-48CC-AD6C-CD38BDBC0161}"/>
                  </a:ext>
                </a:extLst>
              </p:cNvPr>
              <p:cNvSpPr/>
              <p:nvPr/>
            </p:nvSpPr>
            <p:spPr>
              <a:xfrm>
                <a:off x="1380602" y="2564724"/>
                <a:ext cx="41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30" extrusionOk="0">
                    <a:moveTo>
                      <a:pt x="0" y="1"/>
                    </a:moveTo>
                    <a:lnTo>
                      <a:pt x="0" y="152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5794;p54">
                <a:extLst>
                  <a:ext uri="{FF2B5EF4-FFF2-40B4-BE49-F238E27FC236}">
                    <a16:creationId xmlns:a16="http://schemas.microsoft.com/office/drawing/2014/main" id="{ED3E30FA-755D-421E-9FC9-7ABA5DA7EDA3}"/>
                  </a:ext>
                </a:extLst>
              </p:cNvPr>
              <p:cNvSpPr/>
              <p:nvPr/>
            </p:nvSpPr>
            <p:spPr>
              <a:xfrm>
                <a:off x="1378938" y="2564724"/>
                <a:ext cx="3167" cy="62122"/>
              </a:xfrm>
              <a:custGeom>
                <a:avLst/>
                <a:gdLst/>
                <a:ahLst/>
                <a:cxnLst/>
                <a:rect l="l" t="t" r="r" b="b"/>
                <a:pathLst>
                  <a:path w="78" h="1530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78" y="1529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5795;p54">
                <a:extLst>
                  <a:ext uri="{FF2B5EF4-FFF2-40B4-BE49-F238E27FC236}">
                    <a16:creationId xmlns:a16="http://schemas.microsoft.com/office/drawing/2014/main" id="{5F66FBF4-373C-4F6A-9AF5-AF844F40F50D}"/>
                  </a:ext>
                </a:extLst>
              </p:cNvPr>
              <p:cNvSpPr/>
              <p:nvPr/>
            </p:nvSpPr>
            <p:spPr>
              <a:xfrm>
                <a:off x="1364889" y="2595744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770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5796;p54">
                <a:extLst>
                  <a:ext uri="{FF2B5EF4-FFF2-40B4-BE49-F238E27FC236}">
                    <a16:creationId xmlns:a16="http://schemas.microsoft.com/office/drawing/2014/main" id="{A2871D18-7FD9-4312-8F0C-F72C663765CC}"/>
                  </a:ext>
                </a:extLst>
              </p:cNvPr>
              <p:cNvSpPr/>
              <p:nvPr/>
            </p:nvSpPr>
            <p:spPr>
              <a:xfrm>
                <a:off x="1364889" y="2594080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5797;p54">
                <a:extLst>
                  <a:ext uri="{FF2B5EF4-FFF2-40B4-BE49-F238E27FC236}">
                    <a16:creationId xmlns:a16="http://schemas.microsoft.com/office/drawing/2014/main" id="{58F7F783-2AE5-45F8-A01C-7EBE03C9DC34}"/>
                  </a:ext>
                </a:extLst>
              </p:cNvPr>
              <p:cNvSpPr/>
              <p:nvPr/>
            </p:nvSpPr>
            <p:spPr>
              <a:xfrm>
                <a:off x="1357337" y="2624897"/>
                <a:ext cx="46368" cy="864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13" extrusionOk="0">
                    <a:moveTo>
                      <a:pt x="0" y="1"/>
                    </a:moveTo>
                    <a:lnTo>
                      <a:pt x="0" y="212"/>
                    </a:lnTo>
                    <a:lnTo>
                      <a:pt x="1141" y="212"/>
                    </a:lnTo>
                    <a:lnTo>
                      <a:pt x="11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5798;p54">
                <a:extLst>
                  <a:ext uri="{FF2B5EF4-FFF2-40B4-BE49-F238E27FC236}">
                    <a16:creationId xmlns:a16="http://schemas.microsoft.com/office/drawing/2014/main" id="{F3D717B1-D798-4DF3-BCC7-02D8E6D26B00}"/>
                  </a:ext>
                </a:extLst>
              </p:cNvPr>
              <p:cNvSpPr/>
              <p:nvPr/>
            </p:nvSpPr>
            <p:spPr>
              <a:xfrm>
                <a:off x="1417713" y="2469958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0" y="1"/>
                    </a:moveTo>
                    <a:lnTo>
                      <a:pt x="0" y="1849"/>
                    </a:lnTo>
                    <a:lnTo>
                      <a:pt x="951" y="1849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5799;p54">
                <a:extLst>
                  <a:ext uri="{FF2B5EF4-FFF2-40B4-BE49-F238E27FC236}">
                    <a16:creationId xmlns:a16="http://schemas.microsoft.com/office/drawing/2014/main" id="{A342B3FB-C843-4451-9C32-CFF22E65E9A2}"/>
                  </a:ext>
                </a:extLst>
              </p:cNvPr>
              <p:cNvSpPr/>
              <p:nvPr/>
            </p:nvSpPr>
            <p:spPr>
              <a:xfrm>
                <a:off x="1376217" y="2473125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3" y="1043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5800;p54">
                <a:extLst>
                  <a:ext uri="{FF2B5EF4-FFF2-40B4-BE49-F238E27FC236}">
                    <a16:creationId xmlns:a16="http://schemas.microsoft.com/office/drawing/2014/main" id="{74F22FBC-565D-4AE9-A47E-BFB506CE4C4E}"/>
                  </a:ext>
                </a:extLst>
              </p:cNvPr>
              <p:cNvSpPr/>
              <p:nvPr/>
            </p:nvSpPr>
            <p:spPr>
              <a:xfrm>
                <a:off x="1374512" y="2471419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9"/>
                    </a:lnTo>
                    <a:lnTo>
                      <a:pt x="83" y="104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127"/>
                    </a:lnTo>
                    <a:lnTo>
                      <a:pt x="817" y="1127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5801;p54">
                <a:extLst>
                  <a:ext uri="{FF2B5EF4-FFF2-40B4-BE49-F238E27FC236}">
                    <a16:creationId xmlns:a16="http://schemas.microsoft.com/office/drawing/2014/main" id="{70D77AB7-B67C-445D-876A-152BEB78B3EA}"/>
                  </a:ext>
                </a:extLst>
              </p:cNvPr>
              <p:cNvSpPr/>
              <p:nvPr/>
            </p:nvSpPr>
            <p:spPr>
              <a:xfrm>
                <a:off x="1391078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5802;p54">
                <a:extLst>
                  <a:ext uri="{FF2B5EF4-FFF2-40B4-BE49-F238E27FC236}">
                    <a16:creationId xmlns:a16="http://schemas.microsoft.com/office/drawing/2014/main" id="{9D7A894E-BE24-426E-8B6E-BDCAABABCCEB}"/>
                  </a:ext>
                </a:extLst>
              </p:cNvPr>
              <p:cNvSpPr/>
              <p:nvPr/>
            </p:nvSpPr>
            <p:spPr>
              <a:xfrm>
                <a:off x="1389413" y="2472881"/>
                <a:ext cx="3370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5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5803;p54">
                <a:extLst>
                  <a:ext uri="{FF2B5EF4-FFF2-40B4-BE49-F238E27FC236}">
                    <a16:creationId xmlns:a16="http://schemas.microsoft.com/office/drawing/2014/main" id="{ADE7467E-9FAF-46D1-8B93-95EF308C5DAD}"/>
                  </a:ext>
                </a:extLst>
              </p:cNvPr>
              <p:cNvSpPr/>
              <p:nvPr/>
            </p:nvSpPr>
            <p:spPr>
              <a:xfrm>
                <a:off x="1391078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5804;p54">
                <a:extLst>
                  <a:ext uri="{FF2B5EF4-FFF2-40B4-BE49-F238E27FC236}">
                    <a16:creationId xmlns:a16="http://schemas.microsoft.com/office/drawing/2014/main" id="{F500FC84-25CE-4CDA-B939-7F1D5A4D919A}"/>
                  </a:ext>
                </a:extLst>
              </p:cNvPr>
              <p:cNvSpPr/>
              <p:nvPr/>
            </p:nvSpPr>
            <p:spPr>
              <a:xfrm>
                <a:off x="1389413" y="2472881"/>
                <a:ext cx="3370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5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5805;p54">
                <a:extLst>
                  <a:ext uri="{FF2B5EF4-FFF2-40B4-BE49-F238E27FC236}">
                    <a16:creationId xmlns:a16="http://schemas.microsoft.com/office/drawing/2014/main" id="{89A59C1C-5052-4228-AA5F-5EEE8B896097}"/>
                  </a:ext>
                </a:extLst>
              </p:cNvPr>
              <p:cNvSpPr/>
              <p:nvPr/>
            </p:nvSpPr>
            <p:spPr>
              <a:xfrm>
                <a:off x="1375365" y="2494076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775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5806;p54">
                <a:extLst>
                  <a:ext uri="{FF2B5EF4-FFF2-40B4-BE49-F238E27FC236}">
                    <a16:creationId xmlns:a16="http://schemas.microsoft.com/office/drawing/2014/main" id="{1870C58F-3835-42AC-A0B3-EDEC0676D74A}"/>
                  </a:ext>
                </a:extLst>
              </p:cNvPr>
              <p:cNvSpPr/>
              <p:nvPr/>
            </p:nvSpPr>
            <p:spPr>
              <a:xfrm>
                <a:off x="1375365" y="2492411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5807;p54">
                <a:extLst>
                  <a:ext uri="{FF2B5EF4-FFF2-40B4-BE49-F238E27FC236}">
                    <a16:creationId xmlns:a16="http://schemas.microsoft.com/office/drawing/2014/main" id="{C5A3A171-3B4B-411E-B834-2D85CF81F221}"/>
                  </a:ext>
                </a:extLst>
              </p:cNvPr>
              <p:cNvSpPr/>
              <p:nvPr/>
            </p:nvSpPr>
            <p:spPr>
              <a:xfrm>
                <a:off x="1466152" y="2473125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5808;p54">
                <a:extLst>
                  <a:ext uri="{FF2B5EF4-FFF2-40B4-BE49-F238E27FC236}">
                    <a16:creationId xmlns:a16="http://schemas.microsoft.com/office/drawing/2014/main" id="{1D4D88E1-4F92-4A9E-9948-176D6098C4EA}"/>
                  </a:ext>
                </a:extLst>
              </p:cNvPr>
              <p:cNvSpPr/>
              <p:nvPr/>
            </p:nvSpPr>
            <p:spPr>
              <a:xfrm>
                <a:off x="1464447" y="2471419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9" y="83"/>
                    </a:moveTo>
                    <a:lnTo>
                      <a:pt x="739" y="1049"/>
                    </a:lnTo>
                    <a:lnTo>
                      <a:pt x="89" y="1049"/>
                    </a:lnTo>
                    <a:lnTo>
                      <a:pt x="89" y="83"/>
                    </a:lnTo>
                    <a:close/>
                    <a:moveTo>
                      <a:pt x="1" y="1"/>
                    </a:moveTo>
                    <a:lnTo>
                      <a:pt x="1" y="1127"/>
                    </a:lnTo>
                    <a:lnTo>
                      <a:pt x="817" y="1127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5809;p54">
                <a:extLst>
                  <a:ext uri="{FF2B5EF4-FFF2-40B4-BE49-F238E27FC236}">
                    <a16:creationId xmlns:a16="http://schemas.microsoft.com/office/drawing/2014/main" id="{777D7A79-4CFF-4492-B6A0-7CAC80F26333}"/>
                  </a:ext>
                </a:extLst>
              </p:cNvPr>
              <p:cNvSpPr/>
              <p:nvPr/>
            </p:nvSpPr>
            <p:spPr>
              <a:xfrm>
                <a:off x="1481012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5810;p54">
                <a:extLst>
                  <a:ext uri="{FF2B5EF4-FFF2-40B4-BE49-F238E27FC236}">
                    <a16:creationId xmlns:a16="http://schemas.microsoft.com/office/drawing/2014/main" id="{6FE56740-0788-4AD3-8DEF-46264A75FEE6}"/>
                  </a:ext>
                </a:extLst>
              </p:cNvPr>
              <p:cNvSpPr/>
              <p:nvPr/>
            </p:nvSpPr>
            <p:spPr>
              <a:xfrm>
                <a:off x="1479348" y="2472881"/>
                <a:ext cx="341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5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5811;p54">
                <a:extLst>
                  <a:ext uri="{FF2B5EF4-FFF2-40B4-BE49-F238E27FC236}">
                    <a16:creationId xmlns:a16="http://schemas.microsoft.com/office/drawing/2014/main" id="{7F0C9AAF-85F9-4555-9099-719675036B74}"/>
                  </a:ext>
                </a:extLst>
              </p:cNvPr>
              <p:cNvSpPr/>
              <p:nvPr/>
            </p:nvSpPr>
            <p:spPr>
              <a:xfrm>
                <a:off x="1481012" y="2472881"/>
                <a:ext cx="4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5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5812;p54">
                <a:extLst>
                  <a:ext uri="{FF2B5EF4-FFF2-40B4-BE49-F238E27FC236}">
                    <a16:creationId xmlns:a16="http://schemas.microsoft.com/office/drawing/2014/main" id="{63217CB4-AB8E-4173-A341-2EA6AB949A18}"/>
                  </a:ext>
                </a:extLst>
              </p:cNvPr>
              <p:cNvSpPr/>
              <p:nvPr/>
            </p:nvSpPr>
            <p:spPr>
              <a:xfrm>
                <a:off x="1479348" y="2472881"/>
                <a:ext cx="3411" cy="4243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5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83" y="1044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5813;p54">
                <a:extLst>
                  <a:ext uri="{FF2B5EF4-FFF2-40B4-BE49-F238E27FC236}">
                    <a16:creationId xmlns:a16="http://schemas.microsoft.com/office/drawing/2014/main" id="{63EBF765-E176-4F37-885A-B784F993ECEE}"/>
                  </a:ext>
                </a:extLst>
              </p:cNvPr>
              <p:cNvSpPr/>
              <p:nvPr/>
            </p:nvSpPr>
            <p:spPr>
              <a:xfrm>
                <a:off x="1465299" y="2494076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775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9" name="Google Shape;5814;p54">
                <a:extLst>
                  <a:ext uri="{FF2B5EF4-FFF2-40B4-BE49-F238E27FC236}">
                    <a16:creationId xmlns:a16="http://schemas.microsoft.com/office/drawing/2014/main" id="{36DD271F-9338-4BCD-9296-3961B142A63E}"/>
                  </a:ext>
                </a:extLst>
              </p:cNvPr>
              <p:cNvSpPr/>
              <p:nvPr/>
            </p:nvSpPr>
            <p:spPr>
              <a:xfrm>
                <a:off x="1465299" y="2492411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0" name="Google Shape;5815;p54">
                <a:extLst>
                  <a:ext uri="{FF2B5EF4-FFF2-40B4-BE49-F238E27FC236}">
                    <a16:creationId xmlns:a16="http://schemas.microsoft.com/office/drawing/2014/main" id="{C150A932-DAB6-416F-9721-42D9524E5A31}"/>
                  </a:ext>
                </a:extLst>
              </p:cNvPr>
              <p:cNvSpPr/>
              <p:nvPr/>
            </p:nvSpPr>
            <p:spPr>
              <a:xfrm>
                <a:off x="1347471" y="2649867"/>
                <a:ext cx="176986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321" extrusionOk="0">
                    <a:moveTo>
                      <a:pt x="1" y="0"/>
                    </a:moveTo>
                    <a:lnTo>
                      <a:pt x="378" y="320"/>
                    </a:lnTo>
                    <a:lnTo>
                      <a:pt x="4359" y="320"/>
                    </a:lnTo>
                    <a:lnTo>
                      <a:pt x="4359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5816;p54">
                <a:extLst>
                  <a:ext uri="{FF2B5EF4-FFF2-40B4-BE49-F238E27FC236}">
                    <a16:creationId xmlns:a16="http://schemas.microsoft.com/office/drawing/2014/main" id="{43E044F9-984E-4C29-A134-16CE7615FE73}"/>
                  </a:ext>
                </a:extLst>
              </p:cNvPr>
              <p:cNvSpPr/>
              <p:nvPr/>
            </p:nvSpPr>
            <p:spPr>
              <a:xfrm>
                <a:off x="1342233" y="2640854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0"/>
                    </a:moveTo>
                    <a:lnTo>
                      <a:pt x="1" y="222"/>
                    </a:lnTo>
                    <a:lnTo>
                      <a:pt x="4576" y="222"/>
                    </a:lnTo>
                    <a:lnTo>
                      <a:pt x="457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5817;p54">
                <a:extLst>
                  <a:ext uri="{FF2B5EF4-FFF2-40B4-BE49-F238E27FC236}">
                    <a16:creationId xmlns:a16="http://schemas.microsoft.com/office/drawing/2014/main" id="{B22BCFF0-5277-46D4-AD56-80BECE653084}"/>
                  </a:ext>
                </a:extLst>
              </p:cNvPr>
              <p:cNvSpPr/>
              <p:nvPr/>
            </p:nvSpPr>
            <p:spPr>
              <a:xfrm>
                <a:off x="1349136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5818;p54">
                <a:extLst>
                  <a:ext uri="{FF2B5EF4-FFF2-40B4-BE49-F238E27FC236}">
                    <a16:creationId xmlns:a16="http://schemas.microsoft.com/office/drawing/2014/main" id="{8176EA39-E595-4627-8A00-D405BE531723}"/>
                  </a:ext>
                </a:extLst>
              </p:cNvPr>
              <p:cNvSpPr/>
              <p:nvPr/>
            </p:nvSpPr>
            <p:spPr>
              <a:xfrm>
                <a:off x="135689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5819;p54">
                <a:extLst>
                  <a:ext uri="{FF2B5EF4-FFF2-40B4-BE49-F238E27FC236}">
                    <a16:creationId xmlns:a16="http://schemas.microsoft.com/office/drawing/2014/main" id="{2218E216-A9A2-4220-BF2E-FF1A95D95FDE}"/>
                  </a:ext>
                </a:extLst>
              </p:cNvPr>
              <p:cNvSpPr/>
              <p:nvPr/>
            </p:nvSpPr>
            <p:spPr>
              <a:xfrm>
                <a:off x="1364889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5820;p54">
                <a:extLst>
                  <a:ext uri="{FF2B5EF4-FFF2-40B4-BE49-F238E27FC236}">
                    <a16:creationId xmlns:a16="http://schemas.microsoft.com/office/drawing/2014/main" id="{2847069C-299A-4D93-80EF-5E35F7FB926E}"/>
                  </a:ext>
                </a:extLst>
              </p:cNvPr>
              <p:cNvSpPr/>
              <p:nvPr/>
            </p:nvSpPr>
            <p:spPr>
              <a:xfrm>
                <a:off x="1372644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5821;p54">
                <a:extLst>
                  <a:ext uri="{FF2B5EF4-FFF2-40B4-BE49-F238E27FC236}">
                    <a16:creationId xmlns:a16="http://schemas.microsoft.com/office/drawing/2014/main" id="{A66DBFFE-12CC-4BBD-8670-861B4931500B}"/>
                  </a:ext>
                </a:extLst>
              </p:cNvPr>
              <p:cNvSpPr/>
              <p:nvPr/>
            </p:nvSpPr>
            <p:spPr>
              <a:xfrm>
                <a:off x="1380399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5822;p54">
                <a:extLst>
                  <a:ext uri="{FF2B5EF4-FFF2-40B4-BE49-F238E27FC236}">
                    <a16:creationId xmlns:a16="http://schemas.microsoft.com/office/drawing/2014/main" id="{4B54460F-2244-49DB-949D-3921871F9994}"/>
                  </a:ext>
                </a:extLst>
              </p:cNvPr>
              <p:cNvSpPr/>
              <p:nvPr/>
            </p:nvSpPr>
            <p:spPr>
              <a:xfrm>
                <a:off x="138835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5823;p54">
                <a:extLst>
                  <a:ext uri="{FF2B5EF4-FFF2-40B4-BE49-F238E27FC236}">
                    <a16:creationId xmlns:a16="http://schemas.microsoft.com/office/drawing/2014/main" id="{1E800A12-B2E9-46C0-B571-E8EF43386909}"/>
                  </a:ext>
                </a:extLst>
              </p:cNvPr>
              <p:cNvSpPr/>
              <p:nvPr/>
            </p:nvSpPr>
            <p:spPr>
              <a:xfrm>
                <a:off x="139611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5824;p54">
                <a:extLst>
                  <a:ext uri="{FF2B5EF4-FFF2-40B4-BE49-F238E27FC236}">
                    <a16:creationId xmlns:a16="http://schemas.microsoft.com/office/drawing/2014/main" id="{3C7AEAEE-BC6F-4E4C-8865-E2F6E865E6D5}"/>
                  </a:ext>
                </a:extLst>
              </p:cNvPr>
              <p:cNvSpPr/>
              <p:nvPr/>
            </p:nvSpPr>
            <p:spPr>
              <a:xfrm>
                <a:off x="140386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5825;p54">
                <a:extLst>
                  <a:ext uri="{FF2B5EF4-FFF2-40B4-BE49-F238E27FC236}">
                    <a16:creationId xmlns:a16="http://schemas.microsoft.com/office/drawing/2014/main" id="{B6BD3AE6-7045-411E-923D-1BBA28C6889B}"/>
                  </a:ext>
                </a:extLst>
              </p:cNvPr>
              <p:cNvSpPr/>
              <p:nvPr/>
            </p:nvSpPr>
            <p:spPr>
              <a:xfrm>
                <a:off x="1411826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5826;p54">
                <a:extLst>
                  <a:ext uri="{FF2B5EF4-FFF2-40B4-BE49-F238E27FC236}">
                    <a16:creationId xmlns:a16="http://schemas.microsoft.com/office/drawing/2014/main" id="{2D0308DA-235B-4D47-92FB-A23B0533BB85}"/>
                  </a:ext>
                </a:extLst>
              </p:cNvPr>
              <p:cNvSpPr/>
              <p:nvPr/>
            </p:nvSpPr>
            <p:spPr>
              <a:xfrm>
                <a:off x="141958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5827;p54">
                <a:extLst>
                  <a:ext uri="{FF2B5EF4-FFF2-40B4-BE49-F238E27FC236}">
                    <a16:creationId xmlns:a16="http://schemas.microsoft.com/office/drawing/2014/main" id="{8845A9A5-D94E-4F88-B984-F22A9BC805B2}"/>
                  </a:ext>
                </a:extLst>
              </p:cNvPr>
              <p:cNvSpPr/>
              <p:nvPr/>
            </p:nvSpPr>
            <p:spPr>
              <a:xfrm>
                <a:off x="142758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5828;p54">
                <a:extLst>
                  <a:ext uri="{FF2B5EF4-FFF2-40B4-BE49-F238E27FC236}">
                    <a16:creationId xmlns:a16="http://schemas.microsoft.com/office/drawing/2014/main" id="{C32012BF-7857-48E5-9C99-CBA409F73661}"/>
                  </a:ext>
                </a:extLst>
              </p:cNvPr>
              <p:cNvSpPr/>
              <p:nvPr/>
            </p:nvSpPr>
            <p:spPr>
              <a:xfrm>
                <a:off x="1435335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5829;p54">
                <a:extLst>
                  <a:ext uri="{FF2B5EF4-FFF2-40B4-BE49-F238E27FC236}">
                    <a16:creationId xmlns:a16="http://schemas.microsoft.com/office/drawing/2014/main" id="{159B2A02-C462-48A9-86A7-DE318DF7CBE3}"/>
                  </a:ext>
                </a:extLst>
              </p:cNvPr>
              <p:cNvSpPr/>
              <p:nvPr/>
            </p:nvSpPr>
            <p:spPr>
              <a:xfrm>
                <a:off x="144309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5830;p54">
                <a:extLst>
                  <a:ext uri="{FF2B5EF4-FFF2-40B4-BE49-F238E27FC236}">
                    <a16:creationId xmlns:a16="http://schemas.microsoft.com/office/drawing/2014/main" id="{63619361-406F-4514-BA81-F24E3461B276}"/>
                  </a:ext>
                </a:extLst>
              </p:cNvPr>
              <p:cNvSpPr/>
              <p:nvPr/>
            </p:nvSpPr>
            <p:spPr>
              <a:xfrm>
                <a:off x="145104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5831;p54">
                <a:extLst>
                  <a:ext uri="{FF2B5EF4-FFF2-40B4-BE49-F238E27FC236}">
                    <a16:creationId xmlns:a16="http://schemas.microsoft.com/office/drawing/2014/main" id="{9C7353BA-779D-4DDA-A35D-E92FF71C34EF}"/>
                  </a:ext>
                </a:extLst>
              </p:cNvPr>
              <p:cNvSpPr/>
              <p:nvPr/>
            </p:nvSpPr>
            <p:spPr>
              <a:xfrm>
                <a:off x="145880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5832;p54">
                <a:extLst>
                  <a:ext uri="{FF2B5EF4-FFF2-40B4-BE49-F238E27FC236}">
                    <a16:creationId xmlns:a16="http://schemas.microsoft.com/office/drawing/2014/main" id="{E1CA37BC-16A5-45C0-8340-439CAC07DDC9}"/>
                  </a:ext>
                </a:extLst>
              </p:cNvPr>
              <p:cNvSpPr/>
              <p:nvPr/>
            </p:nvSpPr>
            <p:spPr>
              <a:xfrm>
                <a:off x="1466761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5833;p54">
                <a:extLst>
                  <a:ext uri="{FF2B5EF4-FFF2-40B4-BE49-F238E27FC236}">
                    <a16:creationId xmlns:a16="http://schemas.microsoft.com/office/drawing/2014/main" id="{AA6FB5EC-5EEA-4E6E-958A-3F10F69FA687}"/>
                  </a:ext>
                </a:extLst>
              </p:cNvPr>
              <p:cNvSpPr/>
              <p:nvPr/>
            </p:nvSpPr>
            <p:spPr>
              <a:xfrm>
                <a:off x="1474516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5834;p54">
                <a:extLst>
                  <a:ext uri="{FF2B5EF4-FFF2-40B4-BE49-F238E27FC236}">
                    <a16:creationId xmlns:a16="http://schemas.microsoft.com/office/drawing/2014/main" id="{1710164B-B047-447D-BD59-00E2780832A2}"/>
                  </a:ext>
                </a:extLst>
              </p:cNvPr>
              <p:cNvSpPr/>
              <p:nvPr/>
            </p:nvSpPr>
            <p:spPr>
              <a:xfrm>
                <a:off x="1482271" y="2514214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5835;p54">
                <a:extLst>
                  <a:ext uri="{FF2B5EF4-FFF2-40B4-BE49-F238E27FC236}">
                    <a16:creationId xmlns:a16="http://schemas.microsoft.com/office/drawing/2014/main" id="{66BDF09E-FBBE-4A39-B677-6255B44F60EA}"/>
                  </a:ext>
                </a:extLst>
              </p:cNvPr>
              <p:cNvSpPr/>
              <p:nvPr/>
            </p:nvSpPr>
            <p:spPr>
              <a:xfrm>
                <a:off x="149027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5836;p54">
                <a:extLst>
                  <a:ext uri="{FF2B5EF4-FFF2-40B4-BE49-F238E27FC236}">
                    <a16:creationId xmlns:a16="http://schemas.microsoft.com/office/drawing/2014/main" id="{1D440091-C184-439E-BE99-939A04D222E8}"/>
                  </a:ext>
                </a:extLst>
              </p:cNvPr>
              <p:cNvSpPr/>
              <p:nvPr/>
            </p:nvSpPr>
            <p:spPr>
              <a:xfrm>
                <a:off x="1498025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5837;p54">
                <a:extLst>
                  <a:ext uri="{FF2B5EF4-FFF2-40B4-BE49-F238E27FC236}">
                    <a16:creationId xmlns:a16="http://schemas.microsoft.com/office/drawing/2014/main" id="{440D2768-1E09-4964-AB6E-8DD5C8B0A111}"/>
                  </a:ext>
                </a:extLst>
              </p:cNvPr>
              <p:cNvSpPr/>
              <p:nvPr/>
            </p:nvSpPr>
            <p:spPr>
              <a:xfrm>
                <a:off x="1505780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5838;p54">
                <a:extLst>
                  <a:ext uri="{FF2B5EF4-FFF2-40B4-BE49-F238E27FC236}">
                    <a16:creationId xmlns:a16="http://schemas.microsoft.com/office/drawing/2014/main" id="{E53CD751-5C80-427A-A6D3-47D0BBFD91B2}"/>
                  </a:ext>
                </a:extLst>
              </p:cNvPr>
              <p:cNvSpPr/>
              <p:nvPr/>
            </p:nvSpPr>
            <p:spPr>
              <a:xfrm>
                <a:off x="1513738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5839;p54">
                <a:extLst>
                  <a:ext uri="{FF2B5EF4-FFF2-40B4-BE49-F238E27FC236}">
                    <a16:creationId xmlns:a16="http://schemas.microsoft.com/office/drawing/2014/main" id="{ADAD2E76-0A3F-49DD-9BE0-B6C9143A7B81}"/>
                  </a:ext>
                </a:extLst>
              </p:cNvPr>
              <p:cNvSpPr/>
              <p:nvPr/>
            </p:nvSpPr>
            <p:spPr>
              <a:xfrm>
                <a:off x="1521493" y="2514214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5840;p54">
                <a:extLst>
                  <a:ext uri="{FF2B5EF4-FFF2-40B4-BE49-F238E27FC236}">
                    <a16:creationId xmlns:a16="http://schemas.microsoft.com/office/drawing/2014/main" id="{DFC56B9C-9921-43E7-9C24-9BE78386FE4F}"/>
                  </a:ext>
                </a:extLst>
              </p:cNvPr>
              <p:cNvSpPr/>
              <p:nvPr/>
            </p:nvSpPr>
            <p:spPr>
              <a:xfrm>
                <a:off x="1342233" y="2513565"/>
                <a:ext cx="185797" cy="4669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115" extrusionOk="0">
                    <a:moveTo>
                      <a:pt x="52" y="1"/>
                    </a:moveTo>
                    <a:cubicBezTo>
                      <a:pt x="21" y="1"/>
                      <a:pt x="1" y="27"/>
                      <a:pt x="1" y="58"/>
                    </a:cubicBezTo>
                    <a:cubicBezTo>
                      <a:pt x="1" y="89"/>
                      <a:pt x="21" y="114"/>
                      <a:pt x="52" y="114"/>
                    </a:cubicBezTo>
                    <a:lnTo>
                      <a:pt x="4524" y="114"/>
                    </a:lnTo>
                    <a:cubicBezTo>
                      <a:pt x="4555" y="114"/>
                      <a:pt x="4576" y="89"/>
                      <a:pt x="4576" y="58"/>
                    </a:cubicBezTo>
                    <a:cubicBezTo>
                      <a:pt x="4576" y="27"/>
                      <a:pt x="4555" y="1"/>
                      <a:pt x="4524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5841;p54">
                <a:extLst>
                  <a:ext uri="{FF2B5EF4-FFF2-40B4-BE49-F238E27FC236}">
                    <a16:creationId xmlns:a16="http://schemas.microsoft.com/office/drawing/2014/main" id="{899305E4-E5D0-494C-8C50-B9F24B9E64B6}"/>
                  </a:ext>
                </a:extLst>
              </p:cNvPr>
              <p:cNvSpPr/>
              <p:nvPr/>
            </p:nvSpPr>
            <p:spPr>
              <a:xfrm>
                <a:off x="1342233" y="2542514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0"/>
                    </a:moveTo>
                    <a:lnTo>
                      <a:pt x="1" y="222"/>
                    </a:lnTo>
                    <a:lnTo>
                      <a:pt x="4576" y="222"/>
                    </a:lnTo>
                    <a:lnTo>
                      <a:pt x="457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5842;p54">
                <a:extLst>
                  <a:ext uri="{FF2B5EF4-FFF2-40B4-BE49-F238E27FC236}">
                    <a16:creationId xmlns:a16="http://schemas.microsoft.com/office/drawing/2014/main" id="{F0751278-9F7B-4EC5-AC7E-81CA5A001CA4}"/>
                  </a:ext>
                </a:extLst>
              </p:cNvPr>
              <p:cNvSpPr/>
              <p:nvPr/>
            </p:nvSpPr>
            <p:spPr>
              <a:xfrm>
                <a:off x="1339513" y="2736635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5843;p54">
                <a:extLst>
                  <a:ext uri="{FF2B5EF4-FFF2-40B4-BE49-F238E27FC236}">
                    <a16:creationId xmlns:a16="http://schemas.microsoft.com/office/drawing/2014/main" id="{C365EC30-58CB-4502-BCA0-7E4A2FC51838}"/>
                  </a:ext>
                </a:extLst>
              </p:cNvPr>
              <p:cNvSpPr/>
              <p:nvPr/>
            </p:nvSpPr>
            <p:spPr>
              <a:xfrm>
                <a:off x="1464041" y="2736635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5844;p54">
                <a:extLst>
                  <a:ext uri="{FF2B5EF4-FFF2-40B4-BE49-F238E27FC236}">
                    <a16:creationId xmlns:a16="http://schemas.microsoft.com/office/drawing/2014/main" id="{9ED27C20-2947-4C7B-875A-97AF0AE3A1D3}"/>
                  </a:ext>
                </a:extLst>
              </p:cNvPr>
              <p:cNvSpPr/>
              <p:nvPr/>
            </p:nvSpPr>
            <p:spPr>
              <a:xfrm>
                <a:off x="1507039" y="2736635"/>
                <a:ext cx="70039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5845;p54">
                <a:extLst>
                  <a:ext uri="{FF2B5EF4-FFF2-40B4-BE49-F238E27FC236}">
                    <a16:creationId xmlns:a16="http://schemas.microsoft.com/office/drawing/2014/main" id="{23301CE9-54AE-4889-AB89-09ED38B6148F}"/>
                  </a:ext>
                </a:extLst>
              </p:cNvPr>
              <p:cNvSpPr/>
              <p:nvPr/>
            </p:nvSpPr>
            <p:spPr>
              <a:xfrm>
                <a:off x="1342233" y="2444175"/>
                <a:ext cx="18579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76" y="223"/>
                    </a:lnTo>
                    <a:lnTo>
                      <a:pt x="457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5846;p54">
                <a:extLst>
                  <a:ext uri="{FF2B5EF4-FFF2-40B4-BE49-F238E27FC236}">
                    <a16:creationId xmlns:a16="http://schemas.microsoft.com/office/drawing/2014/main" id="{576EDB13-86A6-4159-856C-08B340441363}"/>
                  </a:ext>
                </a:extLst>
              </p:cNvPr>
              <p:cNvSpPr/>
              <p:nvPr/>
            </p:nvSpPr>
            <p:spPr>
              <a:xfrm>
                <a:off x="1342233" y="2389646"/>
                <a:ext cx="185797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576" h="1344" extrusionOk="0">
                    <a:moveTo>
                      <a:pt x="346" y="1"/>
                    </a:moveTo>
                    <a:lnTo>
                      <a:pt x="1" y="1344"/>
                    </a:lnTo>
                    <a:lnTo>
                      <a:pt x="4576" y="1344"/>
                    </a:lnTo>
                    <a:lnTo>
                      <a:pt x="42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5847;p54">
                <a:extLst>
                  <a:ext uri="{FF2B5EF4-FFF2-40B4-BE49-F238E27FC236}">
                    <a16:creationId xmlns:a16="http://schemas.microsoft.com/office/drawing/2014/main" id="{70D3E45D-A24D-4132-BD1D-57A13E629818}"/>
                  </a:ext>
                </a:extLst>
              </p:cNvPr>
              <p:cNvSpPr/>
              <p:nvPr/>
            </p:nvSpPr>
            <p:spPr>
              <a:xfrm>
                <a:off x="1360261" y="2389646"/>
                <a:ext cx="12221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44" extrusionOk="0">
                    <a:moveTo>
                      <a:pt x="254" y="1"/>
                    </a:moveTo>
                    <a:lnTo>
                      <a:pt x="1" y="1344"/>
                    </a:lnTo>
                    <a:lnTo>
                      <a:pt x="52" y="1344"/>
                    </a:lnTo>
                    <a:lnTo>
                      <a:pt x="30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5848;p54">
                <a:extLst>
                  <a:ext uri="{FF2B5EF4-FFF2-40B4-BE49-F238E27FC236}">
                    <a16:creationId xmlns:a16="http://schemas.microsoft.com/office/drawing/2014/main" id="{0C9D2B46-DB6B-44E2-9BEB-FE47FBDBB244}"/>
                  </a:ext>
                </a:extLst>
              </p:cNvPr>
              <p:cNvSpPr/>
              <p:nvPr/>
            </p:nvSpPr>
            <p:spPr>
              <a:xfrm>
                <a:off x="1376826" y="2389646"/>
                <a:ext cx="1011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4" extrusionOk="0">
                    <a:moveTo>
                      <a:pt x="202" y="1"/>
                    </a:moveTo>
                    <a:lnTo>
                      <a:pt x="1" y="1344"/>
                    </a:lnTo>
                    <a:lnTo>
                      <a:pt x="57" y="1344"/>
                    </a:lnTo>
                    <a:lnTo>
                      <a:pt x="2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5849;p54">
                <a:extLst>
                  <a:ext uri="{FF2B5EF4-FFF2-40B4-BE49-F238E27FC236}">
                    <a16:creationId xmlns:a16="http://schemas.microsoft.com/office/drawing/2014/main" id="{4AE01F48-0AFD-48F4-A9FA-99742AA030DC}"/>
                  </a:ext>
                </a:extLst>
              </p:cNvPr>
              <p:cNvSpPr/>
              <p:nvPr/>
            </p:nvSpPr>
            <p:spPr>
              <a:xfrm>
                <a:off x="1393595" y="2389646"/>
                <a:ext cx="7999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344" extrusionOk="0">
                    <a:moveTo>
                      <a:pt x="145" y="1"/>
                    </a:moveTo>
                    <a:lnTo>
                      <a:pt x="1" y="1344"/>
                    </a:lnTo>
                    <a:lnTo>
                      <a:pt x="57" y="1344"/>
                    </a:lnTo>
                    <a:lnTo>
                      <a:pt x="19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5850;p54">
                <a:extLst>
                  <a:ext uri="{FF2B5EF4-FFF2-40B4-BE49-F238E27FC236}">
                    <a16:creationId xmlns:a16="http://schemas.microsoft.com/office/drawing/2014/main" id="{6DFC6FD1-6AFE-4FE0-81E4-727AFA54FAAE}"/>
                  </a:ext>
                </a:extLst>
              </p:cNvPr>
              <p:cNvSpPr/>
              <p:nvPr/>
            </p:nvSpPr>
            <p:spPr>
              <a:xfrm>
                <a:off x="1410567" y="2389646"/>
                <a:ext cx="5522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44" extrusionOk="0">
                    <a:moveTo>
                      <a:pt x="89" y="1"/>
                    </a:moveTo>
                    <a:lnTo>
                      <a:pt x="1" y="1344"/>
                    </a:lnTo>
                    <a:lnTo>
                      <a:pt x="53" y="1344"/>
                    </a:lnTo>
                    <a:lnTo>
                      <a:pt x="13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5851;p54">
                <a:extLst>
                  <a:ext uri="{FF2B5EF4-FFF2-40B4-BE49-F238E27FC236}">
                    <a16:creationId xmlns:a16="http://schemas.microsoft.com/office/drawing/2014/main" id="{269EE42B-2349-4CF8-8706-5D93AE189A28}"/>
                  </a:ext>
                </a:extLst>
              </p:cNvPr>
              <p:cNvSpPr/>
              <p:nvPr/>
            </p:nvSpPr>
            <p:spPr>
              <a:xfrm>
                <a:off x="1427336" y="2389646"/>
                <a:ext cx="3208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79" h="1344" extrusionOk="0">
                    <a:moveTo>
                      <a:pt x="32" y="1"/>
                    </a:moveTo>
                    <a:lnTo>
                      <a:pt x="1" y="1344"/>
                    </a:lnTo>
                    <a:lnTo>
                      <a:pt x="58" y="1344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5852;p54">
                <a:extLst>
                  <a:ext uri="{FF2B5EF4-FFF2-40B4-BE49-F238E27FC236}">
                    <a16:creationId xmlns:a16="http://schemas.microsoft.com/office/drawing/2014/main" id="{AF8579C7-1A12-4F25-A115-9D67FECD85C0}"/>
                  </a:ext>
                </a:extLst>
              </p:cNvPr>
              <p:cNvSpPr/>
              <p:nvPr/>
            </p:nvSpPr>
            <p:spPr>
              <a:xfrm>
                <a:off x="1443090" y="2389646"/>
                <a:ext cx="337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44" extrusionOk="0">
                    <a:moveTo>
                      <a:pt x="0" y="1"/>
                    </a:moveTo>
                    <a:lnTo>
                      <a:pt x="26" y="1344"/>
                    </a:lnTo>
                    <a:lnTo>
                      <a:pt x="83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5853;p54">
                <a:extLst>
                  <a:ext uri="{FF2B5EF4-FFF2-40B4-BE49-F238E27FC236}">
                    <a16:creationId xmlns:a16="http://schemas.microsoft.com/office/drawing/2014/main" id="{6F6F036E-BD51-4E49-A89E-0F3482C38013}"/>
                  </a:ext>
                </a:extLst>
              </p:cNvPr>
              <p:cNvSpPr/>
              <p:nvPr/>
            </p:nvSpPr>
            <p:spPr>
              <a:xfrm>
                <a:off x="1457544" y="2389646"/>
                <a:ext cx="5684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344" extrusionOk="0">
                    <a:moveTo>
                      <a:pt x="1" y="1"/>
                    </a:moveTo>
                    <a:lnTo>
                      <a:pt x="83" y="1344"/>
                    </a:lnTo>
                    <a:lnTo>
                      <a:pt x="140" y="1344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5854;p54">
                <a:extLst>
                  <a:ext uri="{FF2B5EF4-FFF2-40B4-BE49-F238E27FC236}">
                    <a16:creationId xmlns:a16="http://schemas.microsoft.com/office/drawing/2014/main" id="{DDDE16D5-151E-41DF-ABB3-9AB8D0EF1877}"/>
                  </a:ext>
                </a:extLst>
              </p:cNvPr>
              <p:cNvSpPr/>
              <p:nvPr/>
            </p:nvSpPr>
            <p:spPr>
              <a:xfrm>
                <a:off x="1472242" y="2389646"/>
                <a:ext cx="779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4" extrusionOk="0">
                    <a:moveTo>
                      <a:pt x="0" y="1"/>
                    </a:moveTo>
                    <a:lnTo>
                      <a:pt x="134" y="1344"/>
                    </a:lnTo>
                    <a:lnTo>
                      <a:pt x="191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5855;p54">
                <a:extLst>
                  <a:ext uri="{FF2B5EF4-FFF2-40B4-BE49-F238E27FC236}">
                    <a16:creationId xmlns:a16="http://schemas.microsoft.com/office/drawing/2014/main" id="{2A7AB66A-F5C5-4D55-91F3-A76FB73B6887}"/>
                  </a:ext>
                </a:extLst>
              </p:cNvPr>
              <p:cNvSpPr/>
              <p:nvPr/>
            </p:nvSpPr>
            <p:spPr>
              <a:xfrm>
                <a:off x="1486697" y="2389646"/>
                <a:ext cx="10110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4" extrusionOk="0">
                    <a:moveTo>
                      <a:pt x="0" y="1"/>
                    </a:moveTo>
                    <a:lnTo>
                      <a:pt x="191" y="1344"/>
                    </a:lnTo>
                    <a:lnTo>
                      <a:pt x="248" y="134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5856;p54">
                <a:extLst>
                  <a:ext uri="{FF2B5EF4-FFF2-40B4-BE49-F238E27FC236}">
                    <a16:creationId xmlns:a16="http://schemas.microsoft.com/office/drawing/2014/main" id="{56798656-F125-4B17-BC37-83184A5E5F21}"/>
                  </a:ext>
                </a:extLst>
              </p:cNvPr>
              <p:cNvSpPr/>
              <p:nvPr/>
            </p:nvSpPr>
            <p:spPr>
              <a:xfrm>
                <a:off x="1501151" y="2389646"/>
                <a:ext cx="12424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44" extrusionOk="0">
                    <a:moveTo>
                      <a:pt x="1" y="1"/>
                    </a:moveTo>
                    <a:lnTo>
                      <a:pt x="248" y="1344"/>
                    </a:lnTo>
                    <a:lnTo>
                      <a:pt x="305" y="1344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5857;p54">
              <a:extLst>
                <a:ext uri="{FF2B5EF4-FFF2-40B4-BE49-F238E27FC236}">
                  <a16:creationId xmlns:a16="http://schemas.microsoft.com/office/drawing/2014/main" id="{2F724556-8292-43C0-8920-B272A6B47945}"/>
                </a:ext>
              </a:extLst>
            </p:cNvPr>
            <p:cNvGrpSpPr/>
            <p:nvPr/>
          </p:nvGrpSpPr>
          <p:grpSpPr>
            <a:xfrm>
              <a:off x="4794224" y="9278663"/>
              <a:ext cx="1424661" cy="983555"/>
              <a:chOff x="1797834" y="3479498"/>
              <a:chExt cx="534248" cy="368833"/>
            </a:xfrm>
          </p:grpSpPr>
          <p:sp>
            <p:nvSpPr>
              <p:cNvPr id="1012" name="Google Shape;5858;p54">
                <a:extLst>
                  <a:ext uri="{FF2B5EF4-FFF2-40B4-BE49-F238E27FC236}">
                    <a16:creationId xmlns:a16="http://schemas.microsoft.com/office/drawing/2014/main" id="{239FC09D-37C9-46CC-926D-618509991799}"/>
                  </a:ext>
                </a:extLst>
              </p:cNvPr>
              <p:cNvSpPr/>
              <p:nvPr/>
            </p:nvSpPr>
            <p:spPr>
              <a:xfrm>
                <a:off x="2151522" y="3661682"/>
                <a:ext cx="162126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4597" extrusionOk="0">
                    <a:moveTo>
                      <a:pt x="1" y="0"/>
                    </a:moveTo>
                    <a:lnTo>
                      <a:pt x="1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5859;p54">
                <a:extLst>
                  <a:ext uri="{FF2B5EF4-FFF2-40B4-BE49-F238E27FC236}">
                    <a16:creationId xmlns:a16="http://schemas.microsoft.com/office/drawing/2014/main" id="{AEC8D096-2713-4F3D-8F07-6A84F513AE61}"/>
                  </a:ext>
                </a:extLst>
              </p:cNvPr>
              <p:cNvSpPr/>
              <p:nvPr/>
            </p:nvSpPr>
            <p:spPr>
              <a:xfrm>
                <a:off x="2151522" y="3661682"/>
                <a:ext cx="162126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7" extrusionOk="0">
                    <a:moveTo>
                      <a:pt x="1" y="0"/>
                    </a:moveTo>
                    <a:lnTo>
                      <a:pt x="1" y="336"/>
                    </a:lnTo>
                    <a:lnTo>
                      <a:pt x="3656" y="33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5860;p54">
                <a:extLst>
                  <a:ext uri="{FF2B5EF4-FFF2-40B4-BE49-F238E27FC236}">
                    <a16:creationId xmlns:a16="http://schemas.microsoft.com/office/drawing/2014/main" id="{C06A59F3-AD80-4EFC-A4D7-BFFEA4275A53}"/>
                  </a:ext>
                </a:extLst>
              </p:cNvPr>
              <p:cNvSpPr/>
              <p:nvPr/>
            </p:nvSpPr>
            <p:spPr>
              <a:xfrm>
                <a:off x="2151522" y="3762335"/>
                <a:ext cx="162126" cy="8599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2118" extrusionOk="0">
                    <a:moveTo>
                      <a:pt x="1" y="0"/>
                    </a:moveTo>
                    <a:lnTo>
                      <a:pt x="1" y="2117"/>
                    </a:lnTo>
                    <a:lnTo>
                      <a:pt x="3992" y="2117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5861;p54">
                <a:extLst>
                  <a:ext uri="{FF2B5EF4-FFF2-40B4-BE49-F238E27FC236}">
                    <a16:creationId xmlns:a16="http://schemas.microsoft.com/office/drawing/2014/main" id="{01044B19-4E2B-4B1F-B72E-F7AC3C910636}"/>
                  </a:ext>
                </a:extLst>
              </p:cNvPr>
              <p:cNvSpPr/>
              <p:nvPr/>
            </p:nvSpPr>
            <p:spPr>
              <a:xfrm>
                <a:off x="2151522" y="3762335"/>
                <a:ext cx="162126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31" extrusionOk="0">
                    <a:moveTo>
                      <a:pt x="1" y="0"/>
                    </a:moveTo>
                    <a:lnTo>
                      <a:pt x="1" y="331"/>
                    </a:lnTo>
                    <a:lnTo>
                      <a:pt x="3656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" name="Google Shape;5862;p54">
                <a:extLst>
                  <a:ext uri="{FF2B5EF4-FFF2-40B4-BE49-F238E27FC236}">
                    <a16:creationId xmlns:a16="http://schemas.microsoft.com/office/drawing/2014/main" id="{DB0D8D36-4B4B-4891-B614-FE013404B62E}"/>
                  </a:ext>
                </a:extLst>
              </p:cNvPr>
              <p:cNvSpPr/>
              <p:nvPr/>
            </p:nvSpPr>
            <p:spPr>
              <a:xfrm>
                <a:off x="2147137" y="3756854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5863;p54">
                <a:extLst>
                  <a:ext uri="{FF2B5EF4-FFF2-40B4-BE49-F238E27FC236}">
                    <a16:creationId xmlns:a16="http://schemas.microsoft.com/office/drawing/2014/main" id="{A23360AF-05A1-4A33-BDE9-6DCDAA42BD3F}"/>
                  </a:ext>
                </a:extLst>
              </p:cNvPr>
              <p:cNvSpPr/>
              <p:nvPr/>
            </p:nvSpPr>
            <p:spPr>
              <a:xfrm>
                <a:off x="2262002" y="3827502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1" y="1"/>
                    </a:moveTo>
                    <a:lnTo>
                      <a:pt x="1" y="512"/>
                    </a:lnTo>
                    <a:lnTo>
                      <a:pt x="1726" y="512"/>
                    </a:lnTo>
                    <a:lnTo>
                      <a:pt x="17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5864;p54">
                <a:extLst>
                  <a:ext uri="{FF2B5EF4-FFF2-40B4-BE49-F238E27FC236}">
                    <a16:creationId xmlns:a16="http://schemas.microsoft.com/office/drawing/2014/main" id="{D8A74EE5-1475-40A9-A614-4B2C9B520B6A}"/>
                  </a:ext>
                </a:extLst>
              </p:cNvPr>
              <p:cNvSpPr/>
              <p:nvPr/>
            </p:nvSpPr>
            <p:spPr>
              <a:xfrm>
                <a:off x="2137271" y="3827502"/>
                <a:ext cx="7028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5865;p54">
                <a:extLst>
                  <a:ext uri="{FF2B5EF4-FFF2-40B4-BE49-F238E27FC236}">
                    <a16:creationId xmlns:a16="http://schemas.microsoft.com/office/drawing/2014/main" id="{44A003EC-8068-4876-971C-2158F8FA1CC8}"/>
                  </a:ext>
                </a:extLst>
              </p:cNvPr>
              <p:cNvSpPr/>
              <p:nvPr/>
            </p:nvSpPr>
            <p:spPr>
              <a:xfrm>
                <a:off x="2147137" y="3655794"/>
                <a:ext cx="170693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223" extrusionOk="0">
                    <a:moveTo>
                      <a:pt x="0" y="1"/>
                    </a:moveTo>
                    <a:lnTo>
                      <a:pt x="0" y="223"/>
                    </a:lnTo>
                    <a:lnTo>
                      <a:pt x="4203" y="223"/>
                    </a:lnTo>
                    <a:lnTo>
                      <a:pt x="420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5866;p54">
                <a:extLst>
                  <a:ext uri="{FF2B5EF4-FFF2-40B4-BE49-F238E27FC236}">
                    <a16:creationId xmlns:a16="http://schemas.microsoft.com/office/drawing/2014/main" id="{10CEF3B5-B15F-48BF-B724-69CC06F411DB}"/>
                  </a:ext>
                </a:extLst>
              </p:cNvPr>
              <p:cNvSpPr/>
              <p:nvPr/>
            </p:nvSpPr>
            <p:spPr>
              <a:xfrm>
                <a:off x="2167235" y="3580558"/>
                <a:ext cx="130253" cy="10069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48" extrusionOk="0">
                    <a:moveTo>
                      <a:pt x="1" y="0"/>
                    </a:moveTo>
                    <a:lnTo>
                      <a:pt x="1" y="248"/>
                    </a:lnTo>
                    <a:lnTo>
                      <a:pt x="3208" y="248"/>
                    </a:lnTo>
                    <a:lnTo>
                      <a:pt x="320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5867;p54">
                <a:extLst>
                  <a:ext uri="{FF2B5EF4-FFF2-40B4-BE49-F238E27FC236}">
                    <a16:creationId xmlns:a16="http://schemas.microsoft.com/office/drawing/2014/main" id="{63861926-65E6-4398-ADC7-BE7853184A94}"/>
                  </a:ext>
                </a:extLst>
              </p:cNvPr>
              <p:cNvSpPr/>
              <p:nvPr/>
            </p:nvSpPr>
            <p:spPr>
              <a:xfrm>
                <a:off x="2167235" y="3585349"/>
                <a:ext cx="130253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3208" y="130"/>
                    </a:lnTo>
                    <a:lnTo>
                      <a:pt x="3208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5868;p54">
                <a:extLst>
                  <a:ext uri="{FF2B5EF4-FFF2-40B4-BE49-F238E27FC236}">
                    <a16:creationId xmlns:a16="http://schemas.microsoft.com/office/drawing/2014/main" id="{67AF6D73-281D-4000-BCDD-BAD4E442B03E}"/>
                  </a:ext>
                </a:extLst>
              </p:cNvPr>
              <p:cNvSpPr/>
              <p:nvPr/>
            </p:nvSpPr>
            <p:spPr>
              <a:xfrm>
                <a:off x="2147137" y="3590587"/>
                <a:ext cx="170896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1607" extrusionOk="0">
                    <a:moveTo>
                      <a:pt x="501" y="1"/>
                    </a:moveTo>
                    <a:lnTo>
                      <a:pt x="0" y="1607"/>
                    </a:lnTo>
                    <a:lnTo>
                      <a:pt x="4209" y="1607"/>
                    </a:lnTo>
                    <a:lnTo>
                      <a:pt x="370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5869;p54">
                <a:extLst>
                  <a:ext uri="{FF2B5EF4-FFF2-40B4-BE49-F238E27FC236}">
                    <a16:creationId xmlns:a16="http://schemas.microsoft.com/office/drawing/2014/main" id="{F6E46712-DB7C-43BD-BD6F-519A9EA83CF9}"/>
                  </a:ext>
                </a:extLst>
              </p:cNvPr>
              <p:cNvSpPr/>
              <p:nvPr/>
            </p:nvSpPr>
            <p:spPr>
              <a:xfrm>
                <a:off x="2285064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1" y="1"/>
                    </a:moveTo>
                    <a:lnTo>
                      <a:pt x="414" y="1607"/>
                    </a:lnTo>
                    <a:lnTo>
                      <a:pt x="466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5870;p54">
                <a:extLst>
                  <a:ext uri="{FF2B5EF4-FFF2-40B4-BE49-F238E27FC236}">
                    <a16:creationId xmlns:a16="http://schemas.microsoft.com/office/drawing/2014/main" id="{2810AAEE-B66F-4362-8C0A-70FADF31F81B}"/>
                  </a:ext>
                </a:extLst>
              </p:cNvPr>
              <p:cNvSpPr/>
              <p:nvPr/>
            </p:nvSpPr>
            <p:spPr>
              <a:xfrm>
                <a:off x="2272924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0" y="1"/>
                    </a:moveTo>
                    <a:lnTo>
                      <a:pt x="321" y="1607"/>
                    </a:lnTo>
                    <a:lnTo>
                      <a:pt x="372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5871;p54">
                <a:extLst>
                  <a:ext uri="{FF2B5EF4-FFF2-40B4-BE49-F238E27FC236}">
                    <a16:creationId xmlns:a16="http://schemas.microsoft.com/office/drawing/2014/main" id="{51EF3632-86A9-4EB0-9E08-08C2D6795C24}"/>
                  </a:ext>
                </a:extLst>
              </p:cNvPr>
              <p:cNvSpPr/>
              <p:nvPr/>
            </p:nvSpPr>
            <p:spPr>
              <a:xfrm>
                <a:off x="2260743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1" y="1"/>
                    </a:moveTo>
                    <a:lnTo>
                      <a:pt x="228" y="1607"/>
                    </a:lnTo>
                    <a:lnTo>
                      <a:pt x="280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5872;p54">
                <a:extLst>
                  <a:ext uri="{FF2B5EF4-FFF2-40B4-BE49-F238E27FC236}">
                    <a16:creationId xmlns:a16="http://schemas.microsoft.com/office/drawing/2014/main" id="{B6EAF1CC-B5F2-4C2F-B5A7-5074746F2103}"/>
                  </a:ext>
                </a:extLst>
              </p:cNvPr>
              <p:cNvSpPr/>
              <p:nvPr/>
            </p:nvSpPr>
            <p:spPr>
              <a:xfrm>
                <a:off x="2248603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0" y="1"/>
                    </a:moveTo>
                    <a:lnTo>
                      <a:pt x="135" y="1607"/>
                    </a:lnTo>
                    <a:lnTo>
                      <a:pt x="186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5873;p54">
                <a:extLst>
                  <a:ext uri="{FF2B5EF4-FFF2-40B4-BE49-F238E27FC236}">
                    <a16:creationId xmlns:a16="http://schemas.microsoft.com/office/drawing/2014/main" id="{306A116C-FE9A-405D-9431-45DA34D5298C}"/>
                  </a:ext>
                </a:extLst>
              </p:cNvPr>
              <p:cNvSpPr/>
              <p:nvPr/>
            </p:nvSpPr>
            <p:spPr>
              <a:xfrm>
                <a:off x="2236422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1" y="1"/>
                    </a:moveTo>
                    <a:lnTo>
                      <a:pt x="42" y="1607"/>
                    </a:lnTo>
                    <a:lnTo>
                      <a:pt x="94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5874;p54">
                <a:extLst>
                  <a:ext uri="{FF2B5EF4-FFF2-40B4-BE49-F238E27FC236}">
                    <a16:creationId xmlns:a16="http://schemas.microsoft.com/office/drawing/2014/main" id="{A7366F07-7545-4EC0-B74F-F7404975E319}"/>
                  </a:ext>
                </a:extLst>
              </p:cNvPr>
              <p:cNvSpPr/>
              <p:nvPr/>
            </p:nvSpPr>
            <p:spPr>
              <a:xfrm>
                <a:off x="2222171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52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5875;p54">
                <a:extLst>
                  <a:ext uri="{FF2B5EF4-FFF2-40B4-BE49-F238E27FC236}">
                    <a16:creationId xmlns:a16="http://schemas.microsoft.com/office/drawing/2014/main" id="{7A19B55E-01CF-4C3E-893B-1780B66DAD2B}"/>
                  </a:ext>
                </a:extLst>
              </p:cNvPr>
              <p:cNvSpPr/>
              <p:nvPr/>
            </p:nvSpPr>
            <p:spPr>
              <a:xfrm>
                <a:off x="2206254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145" y="1"/>
                    </a:moveTo>
                    <a:lnTo>
                      <a:pt x="0" y="1607"/>
                    </a:lnTo>
                    <a:lnTo>
                      <a:pt x="52" y="1607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5876;p54">
                <a:extLst>
                  <a:ext uri="{FF2B5EF4-FFF2-40B4-BE49-F238E27FC236}">
                    <a16:creationId xmlns:a16="http://schemas.microsoft.com/office/drawing/2014/main" id="{162397C0-0316-49B9-A45D-D4463F2423A1}"/>
                  </a:ext>
                </a:extLst>
              </p:cNvPr>
              <p:cNvSpPr/>
              <p:nvPr/>
            </p:nvSpPr>
            <p:spPr>
              <a:xfrm>
                <a:off x="2190298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238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5877;p54">
                <a:extLst>
                  <a:ext uri="{FF2B5EF4-FFF2-40B4-BE49-F238E27FC236}">
                    <a16:creationId xmlns:a16="http://schemas.microsoft.com/office/drawing/2014/main" id="{E1B62924-7987-428D-991B-D0200F62BFC4}"/>
                  </a:ext>
                </a:extLst>
              </p:cNvPr>
              <p:cNvSpPr/>
              <p:nvPr/>
            </p:nvSpPr>
            <p:spPr>
              <a:xfrm>
                <a:off x="2174381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331" y="1"/>
                    </a:moveTo>
                    <a:lnTo>
                      <a:pt x="0" y="1607"/>
                    </a:lnTo>
                    <a:lnTo>
                      <a:pt x="52" y="1607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5878;p54">
                <a:extLst>
                  <a:ext uri="{FF2B5EF4-FFF2-40B4-BE49-F238E27FC236}">
                    <a16:creationId xmlns:a16="http://schemas.microsoft.com/office/drawing/2014/main" id="{D90E48AF-6E74-4B6F-AD15-4DBB48A5D3EC}"/>
                  </a:ext>
                </a:extLst>
              </p:cNvPr>
              <p:cNvSpPr/>
              <p:nvPr/>
            </p:nvSpPr>
            <p:spPr>
              <a:xfrm>
                <a:off x="2158425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424" y="1"/>
                    </a:moveTo>
                    <a:lnTo>
                      <a:pt x="1" y="1607"/>
                    </a:lnTo>
                    <a:lnTo>
                      <a:pt x="53" y="1607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5879;p54">
                <a:extLst>
                  <a:ext uri="{FF2B5EF4-FFF2-40B4-BE49-F238E27FC236}">
                    <a16:creationId xmlns:a16="http://schemas.microsoft.com/office/drawing/2014/main" id="{9D685CE3-F695-4417-B4EE-740A7D0522E9}"/>
                  </a:ext>
                </a:extLst>
              </p:cNvPr>
              <p:cNvSpPr/>
              <p:nvPr/>
            </p:nvSpPr>
            <p:spPr>
              <a:xfrm>
                <a:off x="2263463" y="3680115"/>
                <a:ext cx="29843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5880;p54">
                <a:extLst>
                  <a:ext uri="{FF2B5EF4-FFF2-40B4-BE49-F238E27FC236}">
                    <a16:creationId xmlns:a16="http://schemas.microsoft.com/office/drawing/2014/main" id="{083B9171-93AC-448E-BFA2-1AFB9B5E8E50}"/>
                  </a:ext>
                </a:extLst>
              </p:cNvPr>
              <p:cNvSpPr/>
              <p:nvPr/>
            </p:nvSpPr>
            <p:spPr>
              <a:xfrm>
                <a:off x="2261799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606"/>
                    </a:lnTo>
                    <a:lnTo>
                      <a:pt x="817" y="1606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5881;p54">
                <a:extLst>
                  <a:ext uri="{FF2B5EF4-FFF2-40B4-BE49-F238E27FC236}">
                    <a16:creationId xmlns:a16="http://schemas.microsoft.com/office/drawing/2014/main" id="{4A48CCB3-9E39-465C-9773-88E74B5A1902}"/>
                  </a:ext>
                </a:extLst>
              </p:cNvPr>
              <p:cNvSpPr/>
              <p:nvPr/>
            </p:nvSpPr>
            <p:spPr>
              <a:xfrm>
                <a:off x="2278364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1"/>
                    </a:moveTo>
                    <a:lnTo>
                      <a:pt x="1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5882;p54">
                <a:extLst>
                  <a:ext uri="{FF2B5EF4-FFF2-40B4-BE49-F238E27FC236}">
                    <a16:creationId xmlns:a16="http://schemas.microsoft.com/office/drawing/2014/main" id="{D2420AD6-ACAC-46C1-8947-BC8B53C0E2D9}"/>
                  </a:ext>
                </a:extLst>
              </p:cNvPr>
              <p:cNvSpPr/>
              <p:nvPr/>
            </p:nvSpPr>
            <p:spPr>
              <a:xfrm>
                <a:off x="2276700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5883;p54">
                <a:extLst>
                  <a:ext uri="{FF2B5EF4-FFF2-40B4-BE49-F238E27FC236}">
                    <a16:creationId xmlns:a16="http://schemas.microsoft.com/office/drawing/2014/main" id="{6803E9DA-354E-48C9-BA8B-FF001DD1AF77}"/>
                  </a:ext>
                </a:extLst>
              </p:cNvPr>
              <p:cNvSpPr/>
              <p:nvPr/>
            </p:nvSpPr>
            <p:spPr>
              <a:xfrm>
                <a:off x="2278364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1"/>
                    </a:moveTo>
                    <a:lnTo>
                      <a:pt x="1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5884;p54">
                <a:extLst>
                  <a:ext uri="{FF2B5EF4-FFF2-40B4-BE49-F238E27FC236}">
                    <a16:creationId xmlns:a16="http://schemas.microsoft.com/office/drawing/2014/main" id="{2AECF85C-3158-459B-BD46-ED85F0B86723}"/>
                  </a:ext>
                </a:extLst>
              </p:cNvPr>
              <p:cNvSpPr/>
              <p:nvPr/>
            </p:nvSpPr>
            <p:spPr>
              <a:xfrm>
                <a:off x="2276700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5885;p54">
                <a:extLst>
                  <a:ext uri="{FF2B5EF4-FFF2-40B4-BE49-F238E27FC236}">
                    <a16:creationId xmlns:a16="http://schemas.microsoft.com/office/drawing/2014/main" id="{8F3AD2FB-C2AF-44EF-83B1-45A4BF794D1A}"/>
                  </a:ext>
                </a:extLst>
              </p:cNvPr>
              <p:cNvSpPr/>
              <p:nvPr/>
            </p:nvSpPr>
            <p:spPr>
              <a:xfrm>
                <a:off x="2262651" y="37107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5886;p54">
                <a:extLst>
                  <a:ext uri="{FF2B5EF4-FFF2-40B4-BE49-F238E27FC236}">
                    <a16:creationId xmlns:a16="http://schemas.microsoft.com/office/drawing/2014/main" id="{8176A640-13BC-4A27-958F-02BBA615457C}"/>
                  </a:ext>
                </a:extLst>
              </p:cNvPr>
              <p:cNvSpPr/>
              <p:nvPr/>
            </p:nvSpPr>
            <p:spPr>
              <a:xfrm>
                <a:off x="2262651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5887;p54">
                <a:extLst>
                  <a:ext uri="{FF2B5EF4-FFF2-40B4-BE49-F238E27FC236}">
                    <a16:creationId xmlns:a16="http://schemas.microsoft.com/office/drawing/2014/main" id="{F8FCAAB1-928D-41A5-A5E1-B4AAE8CB5C0C}"/>
                  </a:ext>
                </a:extLst>
              </p:cNvPr>
              <p:cNvSpPr/>
              <p:nvPr/>
            </p:nvSpPr>
            <p:spPr>
              <a:xfrm>
                <a:off x="2218394" y="3680115"/>
                <a:ext cx="29843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5888;p54">
                <a:extLst>
                  <a:ext uri="{FF2B5EF4-FFF2-40B4-BE49-F238E27FC236}">
                    <a16:creationId xmlns:a16="http://schemas.microsoft.com/office/drawing/2014/main" id="{9C069456-AC83-418C-B4E0-F89F4A10E258}"/>
                  </a:ext>
                </a:extLst>
              </p:cNvPr>
              <p:cNvSpPr/>
              <p:nvPr/>
            </p:nvSpPr>
            <p:spPr>
              <a:xfrm>
                <a:off x="2216730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5889;p54">
                <a:extLst>
                  <a:ext uri="{FF2B5EF4-FFF2-40B4-BE49-F238E27FC236}">
                    <a16:creationId xmlns:a16="http://schemas.microsoft.com/office/drawing/2014/main" id="{C79B1F51-A2B2-4BB3-9159-E0526040745B}"/>
                  </a:ext>
                </a:extLst>
              </p:cNvPr>
              <p:cNvSpPr/>
              <p:nvPr/>
            </p:nvSpPr>
            <p:spPr>
              <a:xfrm>
                <a:off x="2233296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5890;p54">
                <a:extLst>
                  <a:ext uri="{FF2B5EF4-FFF2-40B4-BE49-F238E27FC236}">
                    <a16:creationId xmlns:a16="http://schemas.microsoft.com/office/drawing/2014/main" id="{C1D0B95F-3FA4-4066-8ADC-CEF55DA3B02E}"/>
                  </a:ext>
                </a:extLst>
              </p:cNvPr>
              <p:cNvSpPr/>
              <p:nvPr/>
            </p:nvSpPr>
            <p:spPr>
              <a:xfrm>
                <a:off x="2231631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5891;p54">
                <a:extLst>
                  <a:ext uri="{FF2B5EF4-FFF2-40B4-BE49-F238E27FC236}">
                    <a16:creationId xmlns:a16="http://schemas.microsoft.com/office/drawing/2014/main" id="{17AB08EF-7826-4251-80F7-DC5696DAB46A}"/>
                  </a:ext>
                </a:extLst>
              </p:cNvPr>
              <p:cNvSpPr/>
              <p:nvPr/>
            </p:nvSpPr>
            <p:spPr>
              <a:xfrm>
                <a:off x="2217785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7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5892;p54">
                <a:extLst>
                  <a:ext uri="{FF2B5EF4-FFF2-40B4-BE49-F238E27FC236}">
                    <a16:creationId xmlns:a16="http://schemas.microsoft.com/office/drawing/2014/main" id="{05FAB7C0-0A99-4361-A8A4-BB5388BA00B3}"/>
                  </a:ext>
                </a:extLst>
              </p:cNvPr>
              <p:cNvSpPr/>
              <p:nvPr/>
            </p:nvSpPr>
            <p:spPr>
              <a:xfrm>
                <a:off x="2217785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5893;p54">
                <a:extLst>
                  <a:ext uri="{FF2B5EF4-FFF2-40B4-BE49-F238E27FC236}">
                    <a16:creationId xmlns:a16="http://schemas.microsoft.com/office/drawing/2014/main" id="{F22D1CD4-482D-43D7-9572-1528CBBC17EF}"/>
                  </a:ext>
                </a:extLst>
              </p:cNvPr>
              <p:cNvSpPr/>
              <p:nvPr/>
            </p:nvSpPr>
            <p:spPr>
              <a:xfrm>
                <a:off x="2173529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5894;p54">
                <a:extLst>
                  <a:ext uri="{FF2B5EF4-FFF2-40B4-BE49-F238E27FC236}">
                    <a16:creationId xmlns:a16="http://schemas.microsoft.com/office/drawing/2014/main" id="{9F98441C-2ABE-402E-8D84-B8268CE3DB30}"/>
                  </a:ext>
                </a:extLst>
              </p:cNvPr>
              <p:cNvSpPr/>
              <p:nvPr/>
            </p:nvSpPr>
            <p:spPr>
              <a:xfrm>
                <a:off x="2171864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5895;p54">
                <a:extLst>
                  <a:ext uri="{FF2B5EF4-FFF2-40B4-BE49-F238E27FC236}">
                    <a16:creationId xmlns:a16="http://schemas.microsoft.com/office/drawing/2014/main" id="{F0B6A52F-2A2C-4539-AE03-E8D2FD97A73A}"/>
                  </a:ext>
                </a:extLst>
              </p:cNvPr>
              <p:cNvSpPr/>
              <p:nvPr/>
            </p:nvSpPr>
            <p:spPr>
              <a:xfrm>
                <a:off x="2188430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5896;p54">
                <a:extLst>
                  <a:ext uri="{FF2B5EF4-FFF2-40B4-BE49-F238E27FC236}">
                    <a16:creationId xmlns:a16="http://schemas.microsoft.com/office/drawing/2014/main" id="{32A6F336-21D5-4A5F-8046-050DE9654DA8}"/>
                  </a:ext>
                </a:extLst>
              </p:cNvPr>
              <p:cNvSpPr/>
              <p:nvPr/>
            </p:nvSpPr>
            <p:spPr>
              <a:xfrm>
                <a:off x="2186765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5897;p54">
                <a:extLst>
                  <a:ext uri="{FF2B5EF4-FFF2-40B4-BE49-F238E27FC236}">
                    <a16:creationId xmlns:a16="http://schemas.microsoft.com/office/drawing/2014/main" id="{18C16C7B-DBEC-4348-9DFC-C0BC1CC989CC}"/>
                  </a:ext>
                </a:extLst>
              </p:cNvPr>
              <p:cNvSpPr/>
              <p:nvPr/>
            </p:nvSpPr>
            <p:spPr>
              <a:xfrm>
                <a:off x="2188430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5898;p54">
                <a:extLst>
                  <a:ext uri="{FF2B5EF4-FFF2-40B4-BE49-F238E27FC236}">
                    <a16:creationId xmlns:a16="http://schemas.microsoft.com/office/drawing/2014/main" id="{C411A117-B5CB-4563-83D6-8C3556AD9E78}"/>
                  </a:ext>
                </a:extLst>
              </p:cNvPr>
              <p:cNvSpPr/>
              <p:nvPr/>
            </p:nvSpPr>
            <p:spPr>
              <a:xfrm>
                <a:off x="2186765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5899;p54">
                <a:extLst>
                  <a:ext uri="{FF2B5EF4-FFF2-40B4-BE49-F238E27FC236}">
                    <a16:creationId xmlns:a16="http://schemas.microsoft.com/office/drawing/2014/main" id="{9B0E175C-781C-4FD3-92F8-F5729013AA77}"/>
                  </a:ext>
                </a:extLst>
              </p:cNvPr>
              <p:cNvSpPr/>
              <p:nvPr/>
            </p:nvSpPr>
            <p:spPr>
              <a:xfrm>
                <a:off x="2172717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69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5900;p54">
                <a:extLst>
                  <a:ext uri="{FF2B5EF4-FFF2-40B4-BE49-F238E27FC236}">
                    <a16:creationId xmlns:a16="http://schemas.microsoft.com/office/drawing/2014/main" id="{8E5F10A5-FAAA-433E-82F0-BBEFC64CF7A5}"/>
                  </a:ext>
                </a:extLst>
              </p:cNvPr>
              <p:cNvSpPr/>
              <p:nvPr/>
            </p:nvSpPr>
            <p:spPr>
              <a:xfrm>
                <a:off x="2172717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5901;p54">
                <a:extLst>
                  <a:ext uri="{FF2B5EF4-FFF2-40B4-BE49-F238E27FC236}">
                    <a16:creationId xmlns:a16="http://schemas.microsoft.com/office/drawing/2014/main" id="{7AB1E37A-3DEA-49C9-8123-2E521E82EB91}"/>
                  </a:ext>
                </a:extLst>
              </p:cNvPr>
              <p:cNvSpPr/>
              <p:nvPr/>
            </p:nvSpPr>
            <p:spPr>
              <a:xfrm>
                <a:off x="2263463" y="3776384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5902;p54">
                <a:extLst>
                  <a:ext uri="{FF2B5EF4-FFF2-40B4-BE49-F238E27FC236}">
                    <a16:creationId xmlns:a16="http://schemas.microsoft.com/office/drawing/2014/main" id="{AF9F2500-F0DD-4659-8B98-8032FB8D070B}"/>
                  </a:ext>
                </a:extLst>
              </p:cNvPr>
              <p:cNvSpPr/>
              <p:nvPr/>
            </p:nvSpPr>
            <p:spPr>
              <a:xfrm>
                <a:off x="2261799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1" y="1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5903;p54">
                <a:extLst>
                  <a:ext uri="{FF2B5EF4-FFF2-40B4-BE49-F238E27FC236}">
                    <a16:creationId xmlns:a16="http://schemas.microsoft.com/office/drawing/2014/main" id="{554BABF5-F9B1-431F-8B07-1C1782959DC6}"/>
                  </a:ext>
                </a:extLst>
              </p:cNvPr>
              <p:cNvSpPr/>
              <p:nvPr/>
            </p:nvSpPr>
            <p:spPr>
              <a:xfrm>
                <a:off x="2278364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5904;p54">
                <a:extLst>
                  <a:ext uri="{FF2B5EF4-FFF2-40B4-BE49-F238E27FC236}">
                    <a16:creationId xmlns:a16="http://schemas.microsoft.com/office/drawing/2014/main" id="{6AEC06B5-17AE-464B-ABD6-426D1CF0A47F}"/>
                  </a:ext>
                </a:extLst>
              </p:cNvPr>
              <p:cNvSpPr/>
              <p:nvPr/>
            </p:nvSpPr>
            <p:spPr>
              <a:xfrm>
                <a:off x="2276700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5905;p54">
                <a:extLst>
                  <a:ext uri="{FF2B5EF4-FFF2-40B4-BE49-F238E27FC236}">
                    <a16:creationId xmlns:a16="http://schemas.microsoft.com/office/drawing/2014/main" id="{E76FECC3-640D-4BD4-99E1-F8E919875750}"/>
                  </a:ext>
                </a:extLst>
              </p:cNvPr>
              <p:cNvSpPr/>
              <p:nvPr/>
            </p:nvSpPr>
            <p:spPr>
              <a:xfrm>
                <a:off x="2278364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1"/>
                    </a:moveTo>
                    <a:lnTo>
                      <a:pt x="1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5906;p54">
                <a:extLst>
                  <a:ext uri="{FF2B5EF4-FFF2-40B4-BE49-F238E27FC236}">
                    <a16:creationId xmlns:a16="http://schemas.microsoft.com/office/drawing/2014/main" id="{791A10C1-4E15-4E1E-A2CF-66BFC4450514}"/>
                  </a:ext>
                </a:extLst>
              </p:cNvPr>
              <p:cNvSpPr/>
              <p:nvPr/>
            </p:nvSpPr>
            <p:spPr>
              <a:xfrm>
                <a:off x="2276700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5907;p54">
                <a:extLst>
                  <a:ext uri="{FF2B5EF4-FFF2-40B4-BE49-F238E27FC236}">
                    <a16:creationId xmlns:a16="http://schemas.microsoft.com/office/drawing/2014/main" id="{6E068F8C-C1F3-4DB5-B489-88AB6BA7F7E8}"/>
                  </a:ext>
                </a:extLst>
              </p:cNvPr>
              <p:cNvSpPr/>
              <p:nvPr/>
            </p:nvSpPr>
            <p:spPr>
              <a:xfrm>
                <a:off x="2262651" y="3797335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5908;p54">
                <a:extLst>
                  <a:ext uri="{FF2B5EF4-FFF2-40B4-BE49-F238E27FC236}">
                    <a16:creationId xmlns:a16="http://schemas.microsoft.com/office/drawing/2014/main" id="{24EE3467-9310-42A1-B49D-4FBE3840B836}"/>
                  </a:ext>
                </a:extLst>
              </p:cNvPr>
              <p:cNvSpPr/>
              <p:nvPr/>
            </p:nvSpPr>
            <p:spPr>
              <a:xfrm>
                <a:off x="2262651" y="379567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0" y="8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5909;p54">
                <a:extLst>
                  <a:ext uri="{FF2B5EF4-FFF2-40B4-BE49-F238E27FC236}">
                    <a16:creationId xmlns:a16="http://schemas.microsoft.com/office/drawing/2014/main" id="{04BC41CA-40C2-4245-A00D-07601C62792F}"/>
                  </a:ext>
                </a:extLst>
              </p:cNvPr>
              <p:cNvSpPr/>
              <p:nvPr/>
            </p:nvSpPr>
            <p:spPr>
              <a:xfrm>
                <a:off x="2173529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5910;p54">
                <a:extLst>
                  <a:ext uri="{FF2B5EF4-FFF2-40B4-BE49-F238E27FC236}">
                    <a16:creationId xmlns:a16="http://schemas.microsoft.com/office/drawing/2014/main" id="{375AD528-0D82-418C-AA6D-50F7D713611D}"/>
                  </a:ext>
                </a:extLst>
              </p:cNvPr>
              <p:cNvSpPr/>
              <p:nvPr/>
            </p:nvSpPr>
            <p:spPr>
              <a:xfrm>
                <a:off x="2171864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" name="Google Shape;5911;p54">
                <a:extLst>
                  <a:ext uri="{FF2B5EF4-FFF2-40B4-BE49-F238E27FC236}">
                    <a16:creationId xmlns:a16="http://schemas.microsoft.com/office/drawing/2014/main" id="{1900DF9A-E0F3-4CC0-B5DA-D5724280BCFB}"/>
                  </a:ext>
                </a:extLst>
              </p:cNvPr>
              <p:cNvSpPr/>
              <p:nvPr/>
            </p:nvSpPr>
            <p:spPr>
              <a:xfrm>
                <a:off x="2188430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" name="Google Shape;5912;p54">
                <a:extLst>
                  <a:ext uri="{FF2B5EF4-FFF2-40B4-BE49-F238E27FC236}">
                    <a16:creationId xmlns:a16="http://schemas.microsoft.com/office/drawing/2014/main" id="{5AD37312-0732-4C2E-8814-F4BD5F015B79}"/>
                  </a:ext>
                </a:extLst>
              </p:cNvPr>
              <p:cNvSpPr/>
              <p:nvPr/>
            </p:nvSpPr>
            <p:spPr>
              <a:xfrm>
                <a:off x="2186765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7" name="Google Shape;5913;p54">
                <a:extLst>
                  <a:ext uri="{FF2B5EF4-FFF2-40B4-BE49-F238E27FC236}">
                    <a16:creationId xmlns:a16="http://schemas.microsoft.com/office/drawing/2014/main" id="{5CB0C519-8C71-46E4-B993-1B98B1F34EC3}"/>
                  </a:ext>
                </a:extLst>
              </p:cNvPr>
              <p:cNvSpPr/>
              <p:nvPr/>
            </p:nvSpPr>
            <p:spPr>
              <a:xfrm>
                <a:off x="2188430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8" name="Google Shape;5914;p54">
                <a:extLst>
                  <a:ext uri="{FF2B5EF4-FFF2-40B4-BE49-F238E27FC236}">
                    <a16:creationId xmlns:a16="http://schemas.microsoft.com/office/drawing/2014/main" id="{B7E7AECA-797F-4368-A688-86557C6895B1}"/>
                  </a:ext>
                </a:extLst>
              </p:cNvPr>
              <p:cNvSpPr/>
              <p:nvPr/>
            </p:nvSpPr>
            <p:spPr>
              <a:xfrm>
                <a:off x="2186765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5915;p54">
                <a:extLst>
                  <a:ext uri="{FF2B5EF4-FFF2-40B4-BE49-F238E27FC236}">
                    <a16:creationId xmlns:a16="http://schemas.microsoft.com/office/drawing/2014/main" id="{203236DE-418E-4805-B34C-6F041E890BCC}"/>
                  </a:ext>
                </a:extLst>
              </p:cNvPr>
              <p:cNvSpPr/>
              <p:nvPr/>
            </p:nvSpPr>
            <p:spPr>
              <a:xfrm>
                <a:off x="2172717" y="3797335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0"/>
                    </a:moveTo>
                    <a:lnTo>
                      <a:pt x="76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" name="Google Shape;5916;p54">
                <a:extLst>
                  <a:ext uri="{FF2B5EF4-FFF2-40B4-BE49-F238E27FC236}">
                    <a16:creationId xmlns:a16="http://schemas.microsoft.com/office/drawing/2014/main" id="{FA493B79-DC46-4134-AA7B-3DED005FAF88}"/>
                  </a:ext>
                </a:extLst>
              </p:cNvPr>
              <p:cNvSpPr/>
              <p:nvPr/>
            </p:nvSpPr>
            <p:spPr>
              <a:xfrm>
                <a:off x="2172717" y="3795670"/>
                <a:ext cx="31264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" name="Google Shape;5917;p54">
                <a:extLst>
                  <a:ext uri="{FF2B5EF4-FFF2-40B4-BE49-F238E27FC236}">
                    <a16:creationId xmlns:a16="http://schemas.microsoft.com/office/drawing/2014/main" id="{53B3588B-2011-4323-B729-2B27ECDEC7FD}"/>
                  </a:ext>
                </a:extLst>
              </p:cNvPr>
              <p:cNvSpPr/>
              <p:nvPr/>
            </p:nvSpPr>
            <p:spPr>
              <a:xfrm>
                <a:off x="2213157" y="3773217"/>
                <a:ext cx="38613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850" extrusionOk="0">
                    <a:moveTo>
                      <a:pt x="1" y="1"/>
                    </a:moveTo>
                    <a:lnTo>
                      <a:pt x="1" y="1849"/>
                    </a:lnTo>
                    <a:lnTo>
                      <a:pt x="951" y="1849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" name="Google Shape;5918;p54">
                <a:extLst>
                  <a:ext uri="{FF2B5EF4-FFF2-40B4-BE49-F238E27FC236}">
                    <a16:creationId xmlns:a16="http://schemas.microsoft.com/office/drawing/2014/main" id="{709D6BB9-7148-44AF-A558-6155C121AAE7}"/>
                  </a:ext>
                </a:extLst>
              </p:cNvPr>
              <p:cNvSpPr/>
              <p:nvPr/>
            </p:nvSpPr>
            <p:spPr>
              <a:xfrm>
                <a:off x="1813141" y="3661682"/>
                <a:ext cx="162085" cy="186650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4597" extrusionOk="0">
                    <a:moveTo>
                      <a:pt x="0" y="0"/>
                    </a:moveTo>
                    <a:lnTo>
                      <a:pt x="0" y="4596"/>
                    </a:lnTo>
                    <a:lnTo>
                      <a:pt x="3992" y="459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" name="Google Shape;5919;p54">
                <a:extLst>
                  <a:ext uri="{FF2B5EF4-FFF2-40B4-BE49-F238E27FC236}">
                    <a16:creationId xmlns:a16="http://schemas.microsoft.com/office/drawing/2014/main" id="{2032044C-D921-426C-9137-D8FAF83BD919}"/>
                  </a:ext>
                </a:extLst>
              </p:cNvPr>
              <p:cNvSpPr/>
              <p:nvPr/>
            </p:nvSpPr>
            <p:spPr>
              <a:xfrm>
                <a:off x="1813141" y="3661682"/>
                <a:ext cx="162085" cy="13683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37" extrusionOk="0">
                    <a:moveTo>
                      <a:pt x="0" y="0"/>
                    </a:moveTo>
                    <a:lnTo>
                      <a:pt x="0" y="336"/>
                    </a:lnTo>
                    <a:lnTo>
                      <a:pt x="3661" y="336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" name="Google Shape;5920;p54">
                <a:extLst>
                  <a:ext uri="{FF2B5EF4-FFF2-40B4-BE49-F238E27FC236}">
                    <a16:creationId xmlns:a16="http://schemas.microsoft.com/office/drawing/2014/main" id="{0A627672-4A57-4FA9-8541-456FBF8FAE3F}"/>
                  </a:ext>
                </a:extLst>
              </p:cNvPr>
              <p:cNvSpPr/>
              <p:nvPr/>
            </p:nvSpPr>
            <p:spPr>
              <a:xfrm>
                <a:off x="1813141" y="3762335"/>
                <a:ext cx="162085" cy="85996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2118" extrusionOk="0">
                    <a:moveTo>
                      <a:pt x="0" y="0"/>
                    </a:moveTo>
                    <a:lnTo>
                      <a:pt x="0" y="2117"/>
                    </a:lnTo>
                    <a:lnTo>
                      <a:pt x="3992" y="2117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" name="Google Shape;5921;p54">
                <a:extLst>
                  <a:ext uri="{FF2B5EF4-FFF2-40B4-BE49-F238E27FC236}">
                    <a16:creationId xmlns:a16="http://schemas.microsoft.com/office/drawing/2014/main" id="{6CD973E0-49FB-46F9-8E39-2EC2F93E4299}"/>
                  </a:ext>
                </a:extLst>
              </p:cNvPr>
              <p:cNvSpPr/>
              <p:nvPr/>
            </p:nvSpPr>
            <p:spPr>
              <a:xfrm>
                <a:off x="1813141" y="3762335"/>
                <a:ext cx="162085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31" extrusionOk="0">
                    <a:moveTo>
                      <a:pt x="0" y="0"/>
                    </a:moveTo>
                    <a:lnTo>
                      <a:pt x="0" y="331"/>
                    </a:lnTo>
                    <a:lnTo>
                      <a:pt x="3661" y="331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5922;p54">
                <a:extLst>
                  <a:ext uri="{FF2B5EF4-FFF2-40B4-BE49-F238E27FC236}">
                    <a16:creationId xmlns:a16="http://schemas.microsoft.com/office/drawing/2014/main" id="{52D49EA9-FA70-4400-BEEA-0D9E7DE563E2}"/>
                  </a:ext>
                </a:extLst>
              </p:cNvPr>
              <p:cNvSpPr/>
              <p:nvPr/>
            </p:nvSpPr>
            <p:spPr>
              <a:xfrm>
                <a:off x="1808715" y="3756854"/>
                <a:ext cx="17093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5923;p54">
                <a:extLst>
                  <a:ext uri="{FF2B5EF4-FFF2-40B4-BE49-F238E27FC236}">
                    <a16:creationId xmlns:a16="http://schemas.microsoft.com/office/drawing/2014/main" id="{9D7B4819-889B-4D74-82E6-889B5ABF25F0}"/>
                  </a:ext>
                </a:extLst>
              </p:cNvPr>
              <p:cNvSpPr/>
              <p:nvPr/>
            </p:nvSpPr>
            <p:spPr>
              <a:xfrm>
                <a:off x="1797834" y="3827502"/>
                <a:ext cx="70080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13" extrusionOk="0">
                    <a:moveTo>
                      <a:pt x="0" y="1"/>
                    </a:moveTo>
                    <a:lnTo>
                      <a:pt x="0" y="512"/>
                    </a:lnTo>
                    <a:lnTo>
                      <a:pt x="1725" y="512"/>
                    </a:lnTo>
                    <a:lnTo>
                      <a:pt x="172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5924;p54">
                <a:extLst>
                  <a:ext uri="{FF2B5EF4-FFF2-40B4-BE49-F238E27FC236}">
                    <a16:creationId xmlns:a16="http://schemas.microsoft.com/office/drawing/2014/main" id="{35DE55F7-78C5-439E-B7B3-9BFB767BDF1C}"/>
                  </a:ext>
                </a:extLst>
              </p:cNvPr>
              <p:cNvSpPr/>
              <p:nvPr/>
            </p:nvSpPr>
            <p:spPr>
              <a:xfrm>
                <a:off x="1828854" y="3580558"/>
                <a:ext cx="130456" cy="10069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248" extrusionOk="0">
                    <a:moveTo>
                      <a:pt x="1" y="0"/>
                    </a:moveTo>
                    <a:lnTo>
                      <a:pt x="1" y="248"/>
                    </a:lnTo>
                    <a:lnTo>
                      <a:pt x="3212" y="248"/>
                    </a:lnTo>
                    <a:lnTo>
                      <a:pt x="321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5925;p54">
                <a:extLst>
                  <a:ext uri="{FF2B5EF4-FFF2-40B4-BE49-F238E27FC236}">
                    <a16:creationId xmlns:a16="http://schemas.microsoft.com/office/drawing/2014/main" id="{D88EBF88-22A9-47A6-84F5-F9F22F5A9DD0}"/>
                  </a:ext>
                </a:extLst>
              </p:cNvPr>
              <p:cNvSpPr/>
              <p:nvPr/>
            </p:nvSpPr>
            <p:spPr>
              <a:xfrm>
                <a:off x="1828854" y="3585349"/>
                <a:ext cx="130456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3212" y="130"/>
                    </a:lnTo>
                    <a:lnTo>
                      <a:pt x="321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5926;p54">
                <a:extLst>
                  <a:ext uri="{FF2B5EF4-FFF2-40B4-BE49-F238E27FC236}">
                    <a16:creationId xmlns:a16="http://schemas.microsoft.com/office/drawing/2014/main" id="{272C5E82-CBB7-4CAC-9BEC-27A9F4EE8D1B}"/>
                  </a:ext>
                </a:extLst>
              </p:cNvPr>
              <p:cNvSpPr/>
              <p:nvPr/>
            </p:nvSpPr>
            <p:spPr>
              <a:xfrm>
                <a:off x="1808715" y="3590587"/>
                <a:ext cx="17093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1607" extrusionOk="0">
                    <a:moveTo>
                      <a:pt x="507" y="1"/>
                    </a:moveTo>
                    <a:lnTo>
                      <a:pt x="1" y="1607"/>
                    </a:lnTo>
                    <a:lnTo>
                      <a:pt x="4209" y="1607"/>
                    </a:lnTo>
                    <a:lnTo>
                      <a:pt x="370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5927;p54">
                <a:extLst>
                  <a:ext uri="{FF2B5EF4-FFF2-40B4-BE49-F238E27FC236}">
                    <a16:creationId xmlns:a16="http://schemas.microsoft.com/office/drawing/2014/main" id="{E02E23A2-1B2B-4427-83CF-D88454280C69}"/>
                  </a:ext>
                </a:extLst>
              </p:cNvPr>
              <p:cNvSpPr/>
              <p:nvPr/>
            </p:nvSpPr>
            <p:spPr>
              <a:xfrm>
                <a:off x="1946886" y="3590587"/>
                <a:ext cx="18921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07" extrusionOk="0">
                    <a:moveTo>
                      <a:pt x="1" y="1"/>
                    </a:moveTo>
                    <a:lnTo>
                      <a:pt x="409" y="1607"/>
                    </a:lnTo>
                    <a:lnTo>
                      <a:pt x="465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5928;p54">
                <a:extLst>
                  <a:ext uri="{FF2B5EF4-FFF2-40B4-BE49-F238E27FC236}">
                    <a16:creationId xmlns:a16="http://schemas.microsoft.com/office/drawing/2014/main" id="{C2B09C80-75EC-48E3-905D-9FC56C03D7CB}"/>
                  </a:ext>
                </a:extLst>
              </p:cNvPr>
              <p:cNvSpPr/>
              <p:nvPr/>
            </p:nvSpPr>
            <p:spPr>
              <a:xfrm>
                <a:off x="1934745" y="3590587"/>
                <a:ext cx="15145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07" extrusionOk="0">
                    <a:moveTo>
                      <a:pt x="0" y="1"/>
                    </a:moveTo>
                    <a:lnTo>
                      <a:pt x="315" y="1607"/>
                    </a:lnTo>
                    <a:lnTo>
                      <a:pt x="372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5929;p54">
                <a:extLst>
                  <a:ext uri="{FF2B5EF4-FFF2-40B4-BE49-F238E27FC236}">
                    <a16:creationId xmlns:a16="http://schemas.microsoft.com/office/drawing/2014/main" id="{2AEBB84F-58DE-4670-B8B7-3AAF43834C38}"/>
                  </a:ext>
                </a:extLst>
              </p:cNvPr>
              <p:cNvSpPr/>
              <p:nvPr/>
            </p:nvSpPr>
            <p:spPr>
              <a:xfrm>
                <a:off x="1922565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1" y="1"/>
                    </a:moveTo>
                    <a:lnTo>
                      <a:pt x="223" y="1607"/>
                    </a:lnTo>
                    <a:lnTo>
                      <a:pt x="280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5930;p54">
                <a:extLst>
                  <a:ext uri="{FF2B5EF4-FFF2-40B4-BE49-F238E27FC236}">
                    <a16:creationId xmlns:a16="http://schemas.microsoft.com/office/drawing/2014/main" id="{FA47DB77-AA9B-4C2E-9959-F10B30813F91}"/>
                  </a:ext>
                </a:extLst>
              </p:cNvPr>
              <p:cNvSpPr/>
              <p:nvPr/>
            </p:nvSpPr>
            <p:spPr>
              <a:xfrm>
                <a:off x="1910425" y="3590587"/>
                <a:ext cx="7593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607" extrusionOk="0">
                    <a:moveTo>
                      <a:pt x="0" y="1"/>
                    </a:moveTo>
                    <a:lnTo>
                      <a:pt x="129" y="1607"/>
                    </a:lnTo>
                    <a:lnTo>
                      <a:pt x="186" y="160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5931;p54">
                <a:extLst>
                  <a:ext uri="{FF2B5EF4-FFF2-40B4-BE49-F238E27FC236}">
                    <a16:creationId xmlns:a16="http://schemas.microsoft.com/office/drawing/2014/main" id="{35D312D9-8E99-4E91-B7BA-4A8DB18409BD}"/>
                  </a:ext>
                </a:extLst>
              </p:cNvPr>
              <p:cNvSpPr/>
              <p:nvPr/>
            </p:nvSpPr>
            <p:spPr>
              <a:xfrm>
                <a:off x="1898244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1" y="1"/>
                    </a:moveTo>
                    <a:lnTo>
                      <a:pt x="37" y="1607"/>
                    </a:lnTo>
                    <a:lnTo>
                      <a:pt x="94" y="1607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5932;p54">
                <a:extLst>
                  <a:ext uri="{FF2B5EF4-FFF2-40B4-BE49-F238E27FC236}">
                    <a16:creationId xmlns:a16="http://schemas.microsoft.com/office/drawing/2014/main" id="{5E95B35E-A194-4BB0-9F8D-BD7D92DBC656}"/>
                  </a:ext>
                </a:extLst>
              </p:cNvPr>
              <p:cNvSpPr/>
              <p:nvPr/>
            </p:nvSpPr>
            <p:spPr>
              <a:xfrm>
                <a:off x="1883789" y="3590587"/>
                <a:ext cx="3817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07" extrusionOk="0">
                    <a:moveTo>
                      <a:pt x="57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9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5933;p54">
                <a:extLst>
                  <a:ext uri="{FF2B5EF4-FFF2-40B4-BE49-F238E27FC236}">
                    <a16:creationId xmlns:a16="http://schemas.microsoft.com/office/drawing/2014/main" id="{F3131714-D99D-4315-863C-CCB8416C56A9}"/>
                  </a:ext>
                </a:extLst>
              </p:cNvPr>
              <p:cNvSpPr/>
              <p:nvPr/>
            </p:nvSpPr>
            <p:spPr>
              <a:xfrm>
                <a:off x="1867873" y="3590587"/>
                <a:ext cx="755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07" extrusionOk="0">
                    <a:moveTo>
                      <a:pt x="145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5934;p54">
                <a:extLst>
                  <a:ext uri="{FF2B5EF4-FFF2-40B4-BE49-F238E27FC236}">
                    <a16:creationId xmlns:a16="http://schemas.microsoft.com/office/drawing/2014/main" id="{C5110209-B780-461B-802E-B4D35A41C3FF}"/>
                  </a:ext>
                </a:extLst>
              </p:cNvPr>
              <p:cNvSpPr/>
              <p:nvPr/>
            </p:nvSpPr>
            <p:spPr>
              <a:xfrm>
                <a:off x="1851916" y="3590587"/>
                <a:ext cx="11369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07" extrusionOk="0">
                    <a:moveTo>
                      <a:pt x="238" y="1"/>
                    </a:moveTo>
                    <a:lnTo>
                      <a:pt x="1" y="1607"/>
                    </a:lnTo>
                    <a:lnTo>
                      <a:pt x="57" y="1607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5935;p54">
                <a:extLst>
                  <a:ext uri="{FF2B5EF4-FFF2-40B4-BE49-F238E27FC236}">
                    <a16:creationId xmlns:a16="http://schemas.microsoft.com/office/drawing/2014/main" id="{5A43B7BB-91B5-46B0-A02A-7AE2ACE6B337}"/>
                  </a:ext>
                </a:extLst>
              </p:cNvPr>
              <p:cNvSpPr/>
              <p:nvPr/>
            </p:nvSpPr>
            <p:spPr>
              <a:xfrm>
                <a:off x="1836000" y="3590587"/>
                <a:ext cx="15104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372" h="1607" extrusionOk="0">
                    <a:moveTo>
                      <a:pt x="331" y="1"/>
                    </a:moveTo>
                    <a:lnTo>
                      <a:pt x="0" y="1607"/>
                    </a:lnTo>
                    <a:lnTo>
                      <a:pt x="57" y="1607"/>
                    </a:lnTo>
                    <a:lnTo>
                      <a:pt x="3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5936;p54">
                <a:extLst>
                  <a:ext uri="{FF2B5EF4-FFF2-40B4-BE49-F238E27FC236}">
                    <a16:creationId xmlns:a16="http://schemas.microsoft.com/office/drawing/2014/main" id="{9B55AC65-E9F5-4882-BB9F-1F8943407485}"/>
                  </a:ext>
                </a:extLst>
              </p:cNvPr>
              <p:cNvSpPr/>
              <p:nvPr/>
            </p:nvSpPr>
            <p:spPr>
              <a:xfrm>
                <a:off x="1820246" y="3590587"/>
                <a:ext cx="18718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607" extrusionOk="0">
                    <a:moveTo>
                      <a:pt x="419" y="1"/>
                    </a:moveTo>
                    <a:lnTo>
                      <a:pt x="1" y="1607"/>
                    </a:lnTo>
                    <a:lnTo>
                      <a:pt x="52" y="1607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5937;p54">
                <a:extLst>
                  <a:ext uri="{FF2B5EF4-FFF2-40B4-BE49-F238E27FC236}">
                    <a16:creationId xmlns:a16="http://schemas.microsoft.com/office/drawing/2014/main" id="{634B907B-0F39-445B-A590-45EECD84CF12}"/>
                  </a:ext>
                </a:extLst>
              </p:cNvPr>
              <p:cNvSpPr/>
              <p:nvPr/>
            </p:nvSpPr>
            <p:spPr>
              <a:xfrm>
                <a:off x="1808715" y="3655794"/>
                <a:ext cx="170937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209" y="223"/>
                    </a:lnTo>
                    <a:lnTo>
                      <a:pt x="420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5938;p54">
                <a:extLst>
                  <a:ext uri="{FF2B5EF4-FFF2-40B4-BE49-F238E27FC236}">
                    <a16:creationId xmlns:a16="http://schemas.microsoft.com/office/drawing/2014/main" id="{D82881B8-22E8-42C7-84A4-B4FCB3846DDF}"/>
                  </a:ext>
                </a:extLst>
              </p:cNvPr>
              <p:cNvSpPr/>
              <p:nvPr/>
            </p:nvSpPr>
            <p:spPr>
              <a:xfrm>
                <a:off x="1835147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0" y="1"/>
                    </a:moveTo>
                    <a:lnTo>
                      <a:pt x="0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5939;p54">
                <a:extLst>
                  <a:ext uri="{FF2B5EF4-FFF2-40B4-BE49-F238E27FC236}">
                    <a16:creationId xmlns:a16="http://schemas.microsoft.com/office/drawing/2014/main" id="{5AA415E3-D673-4D0F-9CA6-89E3A13E4B49}"/>
                  </a:ext>
                </a:extLst>
              </p:cNvPr>
              <p:cNvSpPr/>
              <p:nvPr/>
            </p:nvSpPr>
            <p:spPr>
              <a:xfrm>
                <a:off x="1833483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3" y="83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5940;p54">
                <a:extLst>
                  <a:ext uri="{FF2B5EF4-FFF2-40B4-BE49-F238E27FC236}">
                    <a16:creationId xmlns:a16="http://schemas.microsoft.com/office/drawing/2014/main" id="{70F56CB3-4D18-45B9-B1F1-36139F7BB362}"/>
                  </a:ext>
                </a:extLst>
              </p:cNvPr>
              <p:cNvSpPr/>
              <p:nvPr/>
            </p:nvSpPr>
            <p:spPr>
              <a:xfrm>
                <a:off x="1850049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5941;p54">
                <a:extLst>
                  <a:ext uri="{FF2B5EF4-FFF2-40B4-BE49-F238E27FC236}">
                    <a16:creationId xmlns:a16="http://schemas.microsoft.com/office/drawing/2014/main" id="{A9FA684D-B8DB-4BD2-A08D-C936ACF2E6EB}"/>
                  </a:ext>
                </a:extLst>
              </p:cNvPr>
              <p:cNvSpPr/>
              <p:nvPr/>
            </p:nvSpPr>
            <p:spPr>
              <a:xfrm>
                <a:off x="1848343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5942;p54">
                <a:extLst>
                  <a:ext uri="{FF2B5EF4-FFF2-40B4-BE49-F238E27FC236}">
                    <a16:creationId xmlns:a16="http://schemas.microsoft.com/office/drawing/2014/main" id="{4A07600A-E907-4322-AB62-EEF9125336F1}"/>
                  </a:ext>
                </a:extLst>
              </p:cNvPr>
              <p:cNvSpPr/>
              <p:nvPr/>
            </p:nvSpPr>
            <p:spPr>
              <a:xfrm>
                <a:off x="1850049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5943;p54">
                <a:extLst>
                  <a:ext uri="{FF2B5EF4-FFF2-40B4-BE49-F238E27FC236}">
                    <a16:creationId xmlns:a16="http://schemas.microsoft.com/office/drawing/2014/main" id="{5550515E-CDA9-4AAE-A80A-155FA5116B61}"/>
                  </a:ext>
                </a:extLst>
              </p:cNvPr>
              <p:cNvSpPr/>
              <p:nvPr/>
            </p:nvSpPr>
            <p:spPr>
              <a:xfrm>
                <a:off x="1848343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5944;p54">
                <a:extLst>
                  <a:ext uri="{FF2B5EF4-FFF2-40B4-BE49-F238E27FC236}">
                    <a16:creationId xmlns:a16="http://schemas.microsoft.com/office/drawing/2014/main" id="{44B086EE-2E53-4FF0-9825-35E53AF0EFE0}"/>
                  </a:ext>
                </a:extLst>
              </p:cNvPr>
              <p:cNvSpPr/>
              <p:nvPr/>
            </p:nvSpPr>
            <p:spPr>
              <a:xfrm>
                <a:off x="1834295" y="3710729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5945;p54">
                <a:extLst>
                  <a:ext uri="{FF2B5EF4-FFF2-40B4-BE49-F238E27FC236}">
                    <a16:creationId xmlns:a16="http://schemas.microsoft.com/office/drawing/2014/main" id="{D4AF3CD1-4542-4ADD-B5CB-4A1920A36555}"/>
                  </a:ext>
                </a:extLst>
              </p:cNvPr>
              <p:cNvSpPr/>
              <p:nvPr/>
            </p:nvSpPr>
            <p:spPr>
              <a:xfrm>
                <a:off x="1834295" y="3709065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5946;p54">
                <a:extLst>
                  <a:ext uri="{FF2B5EF4-FFF2-40B4-BE49-F238E27FC236}">
                    <a16:creationId xmlns:a16="http://schemas.microsoft.com/office/drawing/2014/main" id="{9A3EAA62-DB93-4669-B8EB-9C043F6B563E}"/>
                  </a:ext>
                </a:extLst>
              </p:cNvPr>
              <p:cNvSpPr/>
              <p:nvPr/>
            </p:nvSpPr>
            <p:spPr>
              <a:xfrm>
                <a:off x="1880216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5947;p54">
                <a:extLst>
                  <a:ext uri="{FF2B5EF4-FFF2-40B4-BE49-F238E27FC236}">
                    <a16:creationId xmlns:a16="http://schemas.microsoft.com/office/drawing/2014/main" id="{8EDA88E9-9F75-4982-AC1E-034DA5C7506A}"/>
                  </a:ext>
                </a:extLst>
              </p:cNvPr>
              <p:cNvSpPr/>
              <p:nvPr/>
            </p:nvSpPr>
            <p:spPr>
              <a:xfrm>
                <a:off x="1878552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5948;p54">
                <a:extLst>
                  <a:ext uri="{FF2B5EF4-FFF2-40B4-BE49-F238E27FC236}">
                    <a16:creationId xmlns:a16="http://schemas.microsoft.com/office/drawing/2014/main" id="{EC4F1BF5-4B77-4FA0-A697-A88CD8C4EF85}"/>
                  </a:ext>
                </a:extLst>
              </p:cNvPr>
              <p:cNvSpPr/>
              <p:nvPr/>
            </p:nvSpPr>
            <p:spPr>
              <a:xfrm>
                <a:off x="1895117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5949;p54">
                <a:extLst>
                  <a:ext uri="{FF2B5EF4-FFF2-40B4-BE49-F238E27FC236}">
                    <a16:creationId xmlns:a16="http://schemas.microsoft.com/office/drawing/2014/main" id="{38A0A2E5-70F8-4671-8610-C2D51C352CE9}"/>
                  </a:ext>
                </a:extLst>
              </p:cNvPr>
              <p:cNvSpPr/>
              <p:nvPr/>
            </p:nvSpPr>
            <p:spPr>
              <a:xfrm>
                <a:off x="1893412" y="3679709"/>
                <a:ext cx="3411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9" extrusionOk="0">
                    <a:moveTo>
                      <a:pt x="1" y="1"/>
                    </a:moveTo>
                    <a:lnTo>
                      <a:pt x="1" y="1529"/>
                    </a:lnTo>
                    <a:lnTo>
                      <a:pt x="84" y="1529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5950;p54">
                <a:extLst>
                  <a:ext uri="{FF2B5EF4-FFF2-40B4-BE49-F238E27FC236}">
                    <a16:creationId xmlns:a16="http://schemas.microsoft.com/office/drawing/2014/main" id="{57DFEB07-E2D7-411C-9C21-14E5918FF284}"/>
                  </a:ext>
                </a:extLst>
              </p:cNvPr>
              <p:cNvSpPr/>
              <p:nvPr/>
            </p:nvSpPr>
            <p:spPr>
              <a:xfrm>
                <a:off x="1879404" y="3710729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0" y="1"/>
                    </a:moveTo>
                    <a:lnTo>
                      <a:pt x="769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5951;p54">
                <a:extLst>
                  <a:ext uri="{FF2B5EF4-FFF2-40B4-BE49-F238E27FC236}">
                    <a16:creationId xmlns:a16="http://schemas.microsoft.com/office/drawing/2014/main" id="{BF3C8CBE-2940-48EB-AF57-7A85A428123A}"/>
                  </a:ext>
                </a:extLst>
              </p:cNvPr>
              <p:cNvSpPr/>
              <p:nvPr/>
            </p:nvSpPr>
            <p:spPr>
              <a:xfrm>
                <a:off x="1879404" y="3709065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69" y="83"/>
                    </a:lnTo>
                    <a:lnTo>
                      <a:pt x="76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5952;p54">
                <a:extLst>
                  <a:ext uri="{FF2B5EF4-FFF2-40B4-BE49-F238E27FC236}">
                    <a16:creationId xmlns:a16="http://schemas.microsoft.com/office/drawing/2014/main" id="{90712074-37A1-4923-B1CF-91067AF6F326}"/>
                  </a:ext>
                </a:extLst>
              </p:cNvPr>
              <p:cNvSpPr/>
              <p:nvPr/>
            </p:nvSpPr>
            <p:spPr>
              <a:xfrm>
                <a:off x="1925082" y="3680115"/>
                <a:ext cx="29802" cy="6191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5" extrusionOk="0">
                    <a:moveTo>
                      <a:pt x="1" y="1"/>
                    </a:moveTo>
                    <a:lnTo>
                      <a:pt x="1" y="1524"/>
                    </a:lnTo>
                    <a:lnTo>
                      <a:pt x="734" y="152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5953;p54">
                <a:extLst>
                  <a:ext uri="{FF2B5EF4-FFF2-40B4-BE49-F238E27FC236}">
                    <a16:creationId xmlns:a16="http://schemas.microsoft.com/office/drawing/2014/main" id="{BCB927D0-DC3C-47FA-B0F6-86144C296C99}"/>
                  </a:ext>
                </a:extLst>
              </p:cNvPr>
              <p:cNvSpPr/>
              <p:nvPr/>
            </p:nvSpPr>
            <p:spPr>
              <a:xfrm>
                <a:off x="1923417" y="3678450"/>
                <a:ext cx="33172" cy="65248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07" extrusionOk="0">
                    <a:moveTo>
                      <a:pt x="734" y="83"/>
                    </a:moveTo>
                    <a:lnTo>
                      <a:pt x="734" y="1529"/>
                    </a:lnTo>
                    <a:lnTo>
                      <a:pt x="83" y="1529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606"/>
                    </a:lnTo>
                    <a:lnTo>
                      <a:pt x="816" y="160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5954;p54">
                <a:extLst>
                  <a:ext uri="{FF2B5EF4-FFF2-40B4-BE49-F238E27FC236}">
                    <a16:creationId xmlns:a16="http://schemas.microsoft.com/office/drawing/2014/main" id="{0692B59E-3ECD-45BD-ADD6-A26A43B91CE3}"/>
                  </a:ext>
                </a:extLst>
              </p:cNvPr>
              <p:cNvSpPr/>
              <p:nvPr/>
            </p:nvSpPr>
            <p:spPr>
              <a:xfrm>
                <a:off x="1939983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5955;p54">
                <a:extLst>
                  <a:ext uri="{FF2B5EF4-FFF2-40B4-BE49-F238E27FC236}">
                    <a16:creationId xmlns:a16="http://schemas.microsoft.com/office/drawing/2014/main" id="{3A5B9344-B83A-4642-8C82-3930501A1679}"/>
                  </a:ext>
                </a:extLst>
              </p:cNvPr>
              <p:cNvSpPr/>
              <p:nvPr/>
            </p:nvSpPr>
            <p:spPr>
              <a:xfrm>
                <a:off x="1938318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5956;p54">
                <a:extLst>
                  <a:ext uri="{FF2B5EF4-FFF2-40B4-BE49-F238E27FC236}">
                    <a16:creationId xmlns:a16="http://schemas.microsoft.com/office/drawing/2014/main" id="{6ED3EC16-C47E-4F1C-AC61-9BC3BF49896D}"/>
                  </a:ext>
                </a:extLst>
              </p:cNvPr>
              <p:cNvSpPr/>
              <p:nvPr/>
            </p:nvSpPr>
            <p:spPr>
              <a:xfrm>
                <a:off x="1939983" y="367970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1"/>
                    </a:moveTo>
                    <a:lnTo>
                      <a:pt x="0" y="15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5957;p54">
                <a:extLst>
                  <a:ext uri="{FF2B5EF4-FFF2-40B4-BE49-F238E27FC236}">
                    <a16:creationId xmlns:a16="http://schemas.microsoft.com/office/drawing/2014/main" id="{82E02C27-D720-4BA3-B2C6-525183A475EB}"/>
                  </a:ext>
                </a:extLst>
              </p:cNvPr>
              <p:cNvSpPr/>
              <p:nvPr/>
            </p:nvSpPr>
            <p:spPr>
              <a:xfrm>
                <a:off x="1938318" y="3679709"/>
                <a:ext cx="3370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529" extrusionOk="0">
                    <a:moveTo>
                      <a:pt x="0" y="1"/>
                    </a:moveTo>
                    <a:lnTo>
                      <a:pt x="0" y="1529"/>
                    </a:lnTo>
                    <a:lnTo>
                      <a:pt x="83" y="152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5958;p54">
                <a:extLst>
                  <a:ext uri="{FF2B5EF4-FFF2-40B4-BE49-F238E27FC236}">
                    <a16:creationId xmlns:a16="http://schemas.microsoft.com/office/drawing/2014/main" id="{4AD35E26-7828-440C-855A-DAE87427B5B6}"/>
                  </a:ext>
                </a:extLst>
              </p:cNvPr>
              <p:cNvSpPr/>
              <p:nvPr/>
            </p:nvSpPr>
            <p:spPr>
              <a:xfrm>
                <a:off x="1924270" y="37107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5959;p54">
                <a:extLst>
                  <a:ext uri="{FF2B5EF4-FFF2-40B4-BE49-F238E27FC236}">
                    <a16:creationId xmlns:a16="http://schemas.microsoft.com/office/drawing/2014/main" id="{978E7B8B-B06B-4535-9435-E5ECC1EB15D7}"/>
                  </a:ext>
                </a:extLst>
              </p:cNvPr>
              <p:cNvSpPr/>
              <p:nvPr/>
            </p:nvSpPr>
            <p:spPr>
              <a:xfrm>
                <a:off x="1924270" y="3709065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5960;p54">
                <a:extLst>
                  <a:ext uri="{FF2B5EF4-FFF2-40B4-BE49-F238E27FC236}">
                    <a16:creationId xmlns:a16="http://schemas.microsoft.com/office/drawing/2014/main" id="{2B209BD6-41BB-4F33-A965-031A8FEAF11D}"/>
                  </a:ext>
                </a:extLst>
              </p:cNvPr>
              <p:cNvSpPr/>
              <p:nvPr/>
            </p:nvSpPr>
            <p:spPr>
              <a:xfrm>
                <a:off x="1835147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5961;p54">
                <a:extLst>
                  <a:ext uri="{FF2B5EF4-FFF2-40B4-BE49-F238E27FC236}">
                    <a16:creationId xmlns:a16="http://schemas.microsoft.com/office/drawing/2014/main" id="{0D39E948-A0DD-4C47-BC6A-D922C9776CB0}"/>
                  </a:ext>
                </a:extLst>
              </p:cNvPr>
              <p:cNvSpPr/>
              <p:nvPr/>
            </p:nvSpPr>
            <p:spPr>
              <a:xfrm>
                <a:off x="1833483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3" y="83"/>
                    </a:moveTo>
                    <a:lnTo>
                      <a:pt x="733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5962;p54">
                <a:extLst>
                  <a:ext uri="{FF2B5EF4-FFF2-40B4-BE49-F238E27FC236}">
                    <a16:creationId xmlns:a16="http://schemas.microsoft.com/office/drawing/2014/main" id="{33E7606D-3E11-4993-9563-334BE23C5FA7}"/>
                  </a:ext>
                </a:extLst>
              </p:cNvPr>
              <p:cNvSpPr/>
              <p:nvPr/>
            </p:nvSpPr>
            <p:spPr>
              <a:xfrm>
                <a:off x="1850049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5963;p54">
                <a:extLst>
                  <a:ext uri="{FF2B5EF4-FFF2-40B4-BE49-F238E27FC236}">
                    <a16:creationId xmlns:a16="http://schemas.microsoft.com/office/drawing/2014/main" id="{2CDA506F-D20A-4D13-A783-9DE3B03F6003}"/>
                  </a:ext>
                </a:extLst>
              </p:cNvPr>
              <p:cNvSpPr/>
              <p:nvPr/>
            </p:nvSpPr>
            <p:spPr>
              <a:xfrm>
                <a:off x="1848343" y="3776140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5964;p54">
                <a:extLst>
                  <a:ext uri="{FF2B5EF4-FFF2-40B4-BE49-F238E27FC236}">
                    <a16:creationId xmlns:a16="http://schemas.microsoft.com/office/drawing/2014/main" id="{1E1742C5-DAD7-40FC-BC91-FEBE8380502F}"/>
                  </a:ext>
                </a:extLst>
              </p:cNvPr>
              <p:cNvSpPr/>
              <p:nvPr/>
            </p:nvSpPr>
            <p:spPr>
              <a:xfrm>
                <a:off x="1850049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5965;p54">
                <a:extLst>
                  <a:ext uri="{FF2B5EF4-FFF2-40B4-BE49-F238E27FC236}">
                    <a16:creationId xmlns:a16="http://schemas.microsoft.com/office/drawing/2014/main" id="{FC48E3D3-4176-4124-A0B6-A7C72285A807}"/>
                  </a:ext>
                </a:extLst>
              </p:cNvPr>
              <p:cNvSpPr/>
              <p:nvPr/>
            </p:nvSpPr>
            <p:spPr>
              <a:xfrm>
                <a:off x="1848343" y="3776140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5966;p54">
                <a:extLst>
                  <a:ext uri="{FF2B5EF4-FFF2-40B4-BE49-F238E27FC236}">
                    <a16:creationId xmlns:a16="http://schemas.microsoft.com/office/drawing/2014/main" id="{7FE7DE6E-FE36-4194-9C31-BAB0363D9A57}"/>
                  </a:ext>
                </a:extLst>
              </p:cNvPr>
              <p:cNvSpPr/>
              <p:nvPr/>
            </p:nvSpPr>
            <p:spPr>
              <a:xfrm>
                <a:off x="1834295" y="3797335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5967;p54">
                <a:extLst>
                  <a:ext uri="{FF2B5EF4-FFF2-40B4-BE49-F238E27FC236}">
                    <a16:creationId xmlns:a16="http://schemas.microsoft.com/office/drawing/2014/main" id="{621842F8-928F-4A61-BB09-E43286F5BE0F}"/>
                  </a:ext>
                </a:extLst>
              </p:cNvPr>
              <p:cNvSpPr/>
              <p:nvPr/>
            </p:nvSpPr>
            <p:spPr>
              <a:xfrm>
                <a:off x="1834295" y="3795670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5968;p54">
                <a:extLst>
                  <a:ext uri="{FF2B5EF4-FFF2-40B4-BE49-F238E27FC236}">
                    <a16:creationId xmlns:a16="http://schemas.microsoft.com/office/drawing/2014/main" id="{693C4135-CA6A-4F57-AB7D-6E5A81AC2585}"/>
                  </a:ext>
                </a:extLst>
              </p:cNvPr>
              <p:cNvSpPr/>
              <p:nvPr/>
            </p:nvSpPr>
            <p:spPr>
              <a:xfrm>
                <a:off x="1925082" y="3776384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5969;p54">
                <a:extLst>
                  <a:ext uri="{FF2B5EF4-FFF2-40B4-BE49-F238E27FC236}">
                    <a16:creationId xmlns:a16="http://schemas.microsoft.com/office/drawing/2014/main" id="{51C97BC0-F1EA-4F3C-925A-8B332A0033BE}"/>
                  </a:ext>
                </a:extLst>
              </p:cNvPr>
              <p:cNvSpPr/>
              <p:nvPr/>
            </p:nvSpPr>
            <p:spPr>
              <a:xfrm>
                <a:off x="1923417" y="3774678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83"/>
                    </a:moveTo>
                    <a:lnTo>
                      <a:pt x="734" y="1044"/>
                    </a:lnTo>
                    <a:lnTo>
                      <a:pt x="83" y="1044"/>
                    </a:lnTo>
                    <a:lnTo>
                      <a:pt x="83" y="83"/>
                    </a:lnTo>
                    <a:close/>
                    <a:moveTo>
                      <a:pt x="0" y="1"/>
                    </a:moveTo>
                    <a:lnTo>
                      <a:pt x="0" y="1126"/>
                    </a:lnTo>
                    <a:lnTo>
                      <a:pt x="816" y="1126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5970;p54">
                <a:extLst>
                  <a:ext uri="{FF2B5EF4-FFF2-40B4-BE49-F238E27FC236}">
                    <a16:creationId xmlns:a16="http://schemas.microsoft.com/office/drawing/2014/main" id="{5A96FE49-5434-468F-913F-FBD7539F7F2C}"/>
                  </a:ext>
                </a:extLst>
              </p:cNvPr>
              <p:cNvSpPr/>
              <p:nvPr/>
            </p:nvSpPr>
            <p:spPr>
              <a:xfrm>
                <a:off x="1939983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5971;p54">
                <a:extLst>
                  <a:ext uri="{FF2B5EF4-FFF2-40B4-BE49-F238E27FC236}">
                    <a16:creationId xmlns:a16="http://schemas.microsoft.com/office/drawing/2014/main" id="{8922B552-4E3E-470E-A9CE-9E2C21FF9365}"/>
                  </a:ext>
                </a:extLst>
              </p:cNvPr>
              <p:cNvSpPr/>
              <p:nvPr/>
            </p:nvSpPr>
            <p:spPr>
              <a:xfrm>
                <a:off x="1938318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5972;p54">
                <a:extLst>
                  <a:ext uri="{FF2B5EF4-FFF2-40B4-BE49-F238E27FC236}">
                    <a16:creationId xmlns:a16="http://schemas.microsoft.com/office/drawing/2014/main" id="{23C10854-342D-4A9B-AD04-CCC6DC3C4BDA}"/>
                  </a:ext>
                </a:extLst>
              </p:cNvPr>
              <p:cNvSpPr/>
              <p:nvPr/>
            </p:nvSpPr>
            <p:spPr>
              <a:xfrm>
                <a:off x="1939983" y="3776140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0" y="1"/>
                    </a:moveTo>
                    <a:lnTo>
                      <a:pt x="0" y="104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5973;p54">
                <a:extLst>
                  <a:ext uri="{FF2B5EF4-FFF2-40B4-BE49-F238E27FC236}">
                    <a16:creationId xmlns:a16="http://schemas.microsoft.com/office/drawing/2014/main" id="{3E0ABE28-1AC4-4B4C-8A55-756026CC4BBA}"/>
                  </a:ext>
                </a:extLst>
              </p:cNvPr>
              <p:cNvSpPr/>
              <p:nvPr/>
            </p:nvSpPr>
            <p:spPr>
              <a:xfrm>
                <a:off x="1938318" y="3776140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9"/>
                    </a:lnTo>
                    <a:lnTo>
                      <a:pt x="83" y="1039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5974;p54">
                <a:extLst>
                  <a:ext uri="{FF2B5EF4-FFF2-40B4-BE49-F238E27FC236}">
                    <a16:creationId xmlns:a16="http://schemas.microsoft.com/office/drawing/2014/main" id="{F638E271-DAD6-4A22-BAF1-132A61A03487}"/>
                  </a:ext>
                </a:extLst>
              </p:cNvPr>
              <p:cNvSpPr/>
              <p:nvPr/>
            </p:nvSpPr>
            <p:spPr>
              <a:xfrm>
                <a:off x="1924270" y="3797335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5975;p54">
                <a:extLst>
                  <a:ext uri="{FF2B5EF4-FFF2-40B4-BE49-F238E27FC236}">
                    <a16:creationId xmlns:a16="http://schemas.microsoft.com/office/drawing/2014/main" id="{239B699B-9FB0-41DB-B15A-B1F1A93B2F6B}"/>
                  </a:ext>
                </a:extLst>
              </p:cNvPr>
              <p:cNvSpPr/>
              <p:nvPr/>
            </p:nvSpPr>
            <p:spPr>
              <a:xfrm>
                <a:off x="1924270" y="3795670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5976;p54">
                <a:extLst>
                  <a:ext uri="{FF2B5EF4-FFF2-40B4-BE49-F238E27FC236}">
                    <a16:creationId xmlns:a16="http://schemas.microsoft.com/office/drawing/2014/main" id="{67377F20-6FDD-4E90-A8B2-16937EB9B1B4}"/>
                  </a:ext>
                </a:extLst>
              </p:cNvPr>
              <p:cNvSpPr/>
              <p:nvPr/>
            </p:nvSpPr>
            <p:spPr>
              <a:xfrm>
                <a:off x="1874979" y="3773217"/>
                <a:ext cx="38410" cy="7511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50" extrusionOk="0">
                    <a:moveTo>
                      <a:pt x="1" y="1"/>
                    </a:moveTo>
                    <a:lnTo>
                      <a:pt x="1" y="1849"/>
                    </a:lnTo>
                    <a:lnTo>
                      <a:pt x="946" y="1849"/>
                    </a:lnTo>
                    <a:lnTo>
                      <a:pt x="94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5977;p54">
                <a:extLst>
                  <a:ext uri="{FF2B5EF4-FFF2-40B4-BE49-F238E27FC236}">
                    <a16:creationId xmlns:a16="http://schemas.microsoft.com/office/drawing/2014/main" id="{54231E5C-F18A-40CB-B495-13823495B5DC}"/>
                  </a:ext>
                </a:extLst>
              </p:cNvPr>
              <p:cNvSpPr/>
              <p:nvPr/>
            </p:nvSpPr>
            <p:spPr>
              <a:xfrm>
                <a:off x="1974982" y="3536504"/>
                <a:ext cx="177230" cy="311381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7669" extrusionOk="0">
                    <a:moveTo>
                      <a:pt x="1" y="1"/>
                    </a:moveTo>
                    <a:lnTo>
                      <a:pt x="1" y="7669"/>
                    </a:lnTo>
                    <a:lnTo>
                      <a:pt x="4364" y="7669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5978;p54">
                <a:extLst>
                  <a:ext uri="{FF2B5EF4-FFF2-40B4-BE49-F238E27FC236}">
                    <a16:creationId xmlns:a16="http://schemas.microsoft.com/office/drawing/2014/main" id="{27CBCBF5-7DA2-44B3-87DC-B80D8A154DD1}"/>
                  </a:ext>
                </a:extLst>
              </p:cNvPr>
              <p:cNvSpPr/>
              <p:nvPr/>
            </p:nvSpPr>
            <p:spPr>
              <a:xfrm>
                <a:off x="1974982" y="3640934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0"/>
                    </a:moveTo>
                    <a:lnTo>
                      <a:pt x="1" y="320"/>
                    </a:lnTo>
                    <a:lnTo>
                      <a:pt x="3987" y="320"/>
                    </a:lnTo>
                    <a:lnTo>
                      <a:pt x="436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3" name="Google Shape;5979;p54">
                <a:extLst>
                  <a:ext uri="{FF2B5EF4-FFF2-40B4-BE49-F238E27FC236}">
                    <a16:creationId xmlns:a16="http://schemas.microsoft.com/office/drawing/2014/main" id="{13A053C0-EE15-4F01-BCCA-47DC4353C071}"/>
                  </a:ext>
                </a:extLst>
              </p:cNvPr>
              <p:cNvSpPr/>
              <p:nvPr/>
            </p:nvSpPr>
            <p:spPr>
              <a:xfrm>
                <a:off x="1974982" y="3542798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1"/>
                    </a:moveTo>
                    <a:lnTo>
                      <a:pt x="1" y="321"/>
                    </a:lnTo>
                    <a:lnTo>
                      <a:pt x="3987" y="321"/>
                    </a:lnTo>
                    <a:lnTo>
                      <a:pt x="436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4" name="Google Shape;5980;p54">
                <a:extLst>
                  <a:ext uri="{FF2B5EF4-FFF2-40B4-BE49-F238E27FC236}">
                    <a16:creationId xmlns:a16="http://schemas.microsoft.com/office/drawing/2014/main" id="{A7CFEC5D-FC3D-4EF6-B04D-1F92ABF428D0}"/>
                  </a:ext>
                </a:extLst>
              </p:cNvPr>
              <p:cNvSpPr/>
              <p:nvPr/>
            </p:nvSpPr>
            <p:spPr>
              <a:xfrm>
                <a:off x="2043357" y="3772811"/>
                <a:ext cx="38410" cy="75074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49" extrusionOk="0">
                    <a:moveTo>
                      <a:pt x="0" y="0"/>
                    </a:moveTo>
                    <a:lnTo>
                      <a:pt x="0" y="1849"/>
                    </a:lnTo>
                    <a:lnTo>
                      <a:pt x="945" y="1849"/>
                    </a:lnTo>
                    <a:lnTo>
                      <a:pt x="94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5" name="Google Shape;5981;p54">
                <a:extLst>
                  <a:ext uri="{FF2B5EF4-FFF2-40B4-BE49-F238E27FC236}">
                    <a16:creationId xmlns:a16="http://schemas.microsoft.com/office/drawing/2014/main" id="{11BFFBDD-0026-471E-BED0-C6AB5A39A0A2}"/>
                  </a:ext>
                </a:extLst>
              </p:cNvPr>
              <p:cNvSpPr/>
              <p:nvPr/>
            </p:nvSpPr>
            <p:spPr>
              <a:xfrm>
                <a:off x="2093461" y="3775937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1"/>
                    </a:moveTo>
                    <a:lnTo>
                      <a:pt x="0" y="1044"/>
                    </a:lnTo>
                    <a:lnTo>
                      <a:pt x="733" y="104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6" name="Google Shape;5982;p54">
                <a:extLst>
                  <a:ext uri="{FF2B5EF4-FFF2-40B4-BE49-F238E27FC236}">
                    <a16:creationId xmlns:a16="http://schemas.microsoft.com/office/drawing/2014/main" id="{F66A0942-67F4-417D-8F1A-D1452BBB8B97}"/>
                  </a:ext>
                </a:extLst>
              </p:cNvPr>
              <p:cNvSpPr/>
              <p:nvPr/>
            </p:nvSpPr>
            <p:spPr>
              <a:xfrm>
                <a:off x="2091755" y="3774272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78"/>
                    </a:moveTo>
                    <a:lnTo>
                      <a:pt x="734" y="1038"/>
                    </a:lnTo>
                    <a:lnTo>
                      <a:pt x="84" y="1038"/>
                    </a:lnTo>
                    <a:lnTo>
                      <a:pt x="84" y="78"/>
                    </a:lnTo>
                    <a:close/>
                    <a:moveTo>
                      <a:pt x="1" y="0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5983;p54">
                <a:extLst>
                  <a:ext uri="{FF2B5EF4-FFF2-40B4-BE49-F238E27FC236}">
                    <a16:creationId xmlns:a16="http://schemas.microsoft.com/office/drawing/2014/main" id="{05A19C3E-3499-48A0-9131-02418BEC7E94}"/>
                  </a:ext>
                </a:extLst>
              </p:cNvPr>
              <p:cNvSpPr/>
              <p:nvPr/>
            </p:nvSpPr>
            <p:spPr>
              <a:xfrm>
                <a:off x="2108321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8" name="Google Shape;5984;p54">
                <a:extLst>
                  <a:ext uri="{FF2B5EF4-FFF2-40B4-BE49-F238E27FC236}">
                    <a16:creationId xmlns:a16="http://schemas.microsoft.com/office/drawing/2014/main" id="{1F6B4FFA-7D17-4B78-978D-6678381F8D92}"/>
                  </a:ext>
                </a:extLst>
              </p:cNvPr>
              <p:cNvSpPr/>
              <p:nvPr/>
            </p:nvSpPr>
            <p:spPr>
              <a:xfrm>
                <a:off x="2106656" y="3775734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9" name="Google Shape;5985;p54">
                <a:extLst>
                  <a:ext uri="{FF2B5EF4-FFF2-40B4-BE49-F238E27FC236}">
                    <a16:creationId xmlns:a16="http://schemas.microsoft.com/office/drawing/2014/main" id="{C541D23E-0F76-434E-90E2-5756F028A5F3}"/>
                  </a:ext>
                </a:extLst>
              </p:cNvPr>
              <p:cNvSpPr/>
              <p:nvPr/>
            </p:nvSpPr>
            <p:spPr>
              <a:xfrm>
                <a:off x="2108321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0" name="Google Shape;5986;p54">
                <a:extLst>
                  <a:ext uri="{FF2B5EF4-FFF2-40B4-BE49-F238E27FC236}">
                    <a16:creationId xmlns:a16="http://schemas.microsoft.com/office/drawing/2014/main" id="{AF8839FC-EACC-40C1-A00F-6D160BC6FC19}"/>
                  </a:ext>
                </a:extLst>
              </p:cNvPr>
              <p:cNvSpPr/>
              <p:nvPr/>
            </p:nvSpPr>
            <p:spPr>
              <a:xfrm>
                <a:off x="2106656" y="3775734"/>
                <a:ext cx="341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39" extrusionOk="0">
                    <a:moveTo>
                      <a:pt x="1" y="1"/>
                    </a:moveTo>
                    <a:lnTo>
                      <a:pt x="1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1" name="Google Shape;5987;p54">
                <a:extLst>
                  <a:ext uri="{FF2B5EF4-FFF2-40B4-BE49-F238E27FC236}">
                    <a16:creationId xmlns:a16="http://schemas.microsoft.com/office/drawing/2014/main" id="{ACA7720A-5D6F-4B0D-8867-11BAFBA8CFAD}"/>
                  </a:ext>
                </a:extLst>
              </p:cNvPr>
              <p:cNvSpPr/>
              <p:nvPr/>
            </p:nvSpPr>
            <p:spPr>
              <a:xfrm>
                <a:off x="2092608" y="3796929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2" name="Google Shape;5988;p54">
                <a:extLst>
                  <a:ext uri="{FF2B5EF4-FFF2-40B4-BE49-F238E27FC236}">
                    <a16:creationId xmlns:a16="http://schemas.microsoft.com/office/drawing/2014/main" id="{65D32DBB-C668-4FC0-BC75-D456AA52AA6B}"/>
                  </a:ext>
                </a:extLst>
              </p:cNvPr>
              <p:cNvSpPr/>
              <p:nvPr/>
            </p:nvSpPr>
            <p:spPr>
              <a:xfrm>
                <a:off x="2092608" y="3795020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3" name="Google Shape;5989;p54">
                <a:extLst>
                  <a:ext uri="{FF2B5EF4-FFF2-40B4-BE49-F238E27FC236}">
                    <a16:creationId xmlns:a16="http://schemas.microsoft.com/office/drawing/2014/main" id="{232F1F4F-A0CE-4C41-9464-9DD11E8670B0}"/>
                  </a:ext>
                </a:extLst>
              </p:cNvPr>
              <p:cNvSpPr/>
              <p:nvPr/>
            </p:nvSpPr>
            <p:spPr>
              <a:xfrm>
                <a:off x="2003485" y="3775937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1"/>
                    </a:moveTo>
                    <a:lnTo>
                      <a:pt x="1" y="1044"/>
                    </a:lnTo>
                    <a:lnTo>
                      <a:pt x="734" y="1044"/>
                    </a:lnTo>
                    <a:lnTo>
                      <a:pt x="7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4" name="Google Shape;5990;p54">
                <a:extLst>
                  <a:ext uri="{FF2B5EF4-FFF2-40B4-BE49-F238E27FC236}">
                    <a16:creationId xmlns:a16="http://schemas.microsoft.com/office/drawing/2014/main" id="{FFDF99EA-EF51-4C40-9265-389640CF0D08}"/>
                  </a:ext>
                </a:extLst>
              </p:cNvPr>
              <p:cNvSpPr/>
              <p:nvPr/>
            </p:nvSpPr>
            <p:spPr>
              <a:xfrm>
                <a:off x="2001821" y="3774272"/>
                <a:ext cx="33172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7" extrusionOk="0">
                    <a:moveTo>
                      <a:pt x="734" y="78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78"/>
                    </a:lnTo>
                    <a:close/>
                    <a:moveTo>
                      <a:pt x="1" y="0"/>
                    </a:moveTo>
                    <a:lnTo>
                      <a:pt x="1" y="1126"/>
                    </a:lnTo>
                    <a:lnTo>
                      <a:pt x="817" y="1126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5" name="Google Shape;5991;p54">
                <a:extLst>
                  <a:ext uri="{FF2B5EF4-FFF2-40B4-BE49-F238E27FC236}">
                    <a16:creationId xmlns:a16="http://schemas.microsoft.com/office/drawing/2014/main" id="{8D638596-B7B4-4077-BC20-B28B457CB369}"/>
                  </a:ext>
                </a:extLst>
              </p:cNvPr>
              <p:cNvSpPr/>
              <p:nvPr/>
            </p:nvSpPr>
            <p:spPr>
              <a:xfrm>
                <a:off x="2018387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6" name="Google Shape;5992;p54">
                <a:extLst>
                  <a:ext uri="{FF2B5EF4-FFF2-40B4-BE49-F238E27FC236}">
                    <a16:creationId xmlns:a16="http://schemas.microsoft.com/office/drawing/2014/main" id="{7CF269A8-416D-4E13-BBC9-6730E2969F72}"/>
                  </a:ext>
                </a:extLst>
              </p:cNvPr>
              <p:cNvSpPr/>
              <p:nvPr/>
            </p:nvSpPr>
            <p:spPr>
              <a:xfrm>
                <a:off x="2016722" y="3775734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7" name="Google Shape;5993;p54">
                <a:extLst>
                  <a:ext uri="{FF2B5EF4-FFF2-40B4-BE49-F238E27FC236}">
                    <a16:creationId xmlns:a16="http://schemas.microsoft.com/office/drawing/2014/main" id="{2E124A88-3FAF-47BF-A910-A5C168F88D67}"/>
                  </a:ext>
                </a:extLst>
              </p:cNvPr>
              <p:cNvSpPr/>
              <p:nvPr/>
            </p:nvSpPr>
            <p:spPr>
              <a:xfrm>
                <a:off x="2018387" y="3775734"/>
                <a:ext cx="41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9" extrusionOk="0">
                    <a:moveTo>
                      <a:pt x="1" y="1"/>
                    </a:moveTo>
                    <a:lnTo>
                      <a:pt x="1" y="10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8" name="Google Shape;5994;p54">
                <a:extLst>
                  <a:ext uri="{FF2B5EF4-FFF2-40B4-BE49-F238E27FC236}">
                    <a16:creationId xmlns:a16="http://schemas.microsoft.com/office/drawing/2014/main" id="{23A39A59-224B-4FD8-BBBB-F8C14C4C466E}"/>
                  </a:ext>
                </a:extLst>
              </p:cNvPr>
              <p:cNvSpPr/>
              <p:nvPr/>
            </p:nvSpPr>
            <p:spPr>
              <a:xfrm>
                <a:off x="2016722" y="3775734"/>
                <a:ext cx="3370" cy="42186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39" extrusionOk="0">
                    <a:moveTo>
                      <a:pt x="0" y="1"/>
                    </a:moveTo>
                    <a:lnTo>
                      <a:pt x="0" y="1038"/>
                    </a:lnTo>
                    <a:lnTo>
                      <a:pt x="83" y="103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9" name="Google Shape;5995;p54">
                <a:extLst>
                  <a:ext uri="{FF2B5EF4-FFF2-40B4-BE49-F238E27FC236}">
                    <a16:creationId xmlns:a16="http://schemas.microsoft.com/office/drawing/2014/main" id="{B87B1B16-A55A-4420-A633-ED6457A69A0C}"/>
                  </a:ext>
                </a:extLst>
              </p:cNvPr>
              <p:cNvSpPr/>
              <p:nvPr/>
            </p:nvSpPr>
            <p:spPr>
              <a:xfrm>
                <a:off x="2002673" y="3796929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0" name="Google Shape;5996;p54">
                <a:extLst>
                  <a:ext uri="{FF2B5EF4-FFF2-40B4-BE49-F238E27FC236}">
                    <a16:creationId xmlns:a16="http://schemas.microsoft.com/office/drawing/2014/main" id="{0E1CFF4F-CDB3-4DE4-B1C0-300FB01C340E}"/>
                  </a:ext>
                </a:extLst>
              </p:cNvPr>
              <p:cNvSpPr/>
              <p:nvPr/>
            </p:nvSpPr>
            <p:spPr>
              <a:xfrm>
                <a:off x="2002673" y="3795020"/>
                <a:ext cx="31467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4" extrusionOk="0">
                    <a:moveTo>
                      <a:pt x="0" y="1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5997;p54">
                <a:extLst>
                  <a:ext uri="{FF2B5EF4-FFF2-40B4-BE49-F238E27FC236}">
                    <a16:creationId xmlns:a16="http://schemas.microsoft.com/office/drawing/2014/main" id="{BC05A9CC-D57F-43C3-98BF-1FBD0D3FCFFE}"/>
                  </a:ext>
                </a:extLst>
              </p:cNvPr>
              <p:cNvSpPr/>
              <p:nvPr/>
            </p:nvSpPr>
            <p:spPr>
              <a:xfrm>
                <a:off x="1993660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5998;p54">
                <a:extLst>
                  <a:ext uri="{FF2B5EF4-FFF2-40B4-BE49-F238E27FC236}">
                    <a16:creationId xmlns:a16="http://schemas.microsoft.com/office/drawing/2014/main" id="{1000B6A3-EDFA-42ED-BF85-BEC5CE600D71}"/>
                  </a:ext>
                </a:extLst>
              </p:cNvPr>
              <p:cNvSpPr/>
              <p:nvPr/>
            </p:nvSpPr>
            <p:spPr>
              <a:xfrm>
                <a:off x="1991954" y="3653277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4" y="89"/>
                    </a:moveTo>
                    <a:lnTo>
                      <a:pt x="734" y="1529"/>
                    </a:lnTo>
                    <a:lnTo>
                      <a:pt x="84" y="1529"/>
                    </a:lnTo>
                    <a:lnTo>
                      <a:pt x="84" y="89"/>
                    </a:lnTo>
                    <a:close/>
                    <a:moveTo>
                      <a:pt x="1" y="1"/>
                    </a:moveTo>
                    <a:lnTo>
                      <a:pt x="1" y="1612"/>
                    </a:lnTo>
                    <a:lnTo>
                      <a:pt x="817" y="1612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5999;p54">
                <a:extLst>
                  <a:ext uri="{FF2B5EF4-FFF2-40B4-BE49-F238E27FC236}">
                    <a16:creationId xmlns:a16="http://schemas.microsoft.com/office/drawing/2014/main" id="{0FE65A85-E711-4C73-BF18-12E764405C41}"/>
                  </a:ext>
                </a:extLst>
              </p:cNvPr>
              <p:cNvSpPr/>
              <p:nvPr/>
            </p:nvSpPr>
            <p:spPr>
              <a:xfrm>
                <a:off x="200852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6000;p54">
                <a:extLst>
                  <a:ext uri="{FF2B5EF4-FFF2-40B4-BE49-F238E27FC236}">
                    <a16:creationId xmlns:a16="http://schemas.microsoft.com/office/drawing/2014/main" id="{D38BC5C4-FA67-4D55-A986-DAADB6E97CBD}"/>
                  </a:ext>
                </a:extLst>
              </p:cNvPr>
              <p:cNvSpPr/>
              <p:nvPr/>
            </p:nvSpPr>
            <p:spPr>
              <a:xfrm>
                <a:off x="2006652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0" y="0"/>
                    </a:moveTo>
                    <a:lnTo>
                      <a:pt x="0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5" name="Google Shape;6001;p54">
                <a:extLst>
                  <a:ext uri="{FF2B5EF4-FFF2-40B4-BE49-F238E27FC236}">
                    <a16:creationId xmlns:a16="http://schemas.microsoft.com/office/drawing/2014/main" id="{CAB4B1BA-0951-4608-A440-68EF337086E5}"/>
                  </a:ext>
                </a:extLst>
              </p:cNvPr>
              <p:cNvSpPr/>
              <p:nvPr/>
            </p:nvSpPr>
            <p:spPr>
              <a:xfrm>
                <a:off x="200852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6" name="Google Shape;6002;p54">
                <a:extLst>
                  <a:ext uri="{FF2B5EF4-FFF2-40B4-BE49-F238E27FC236}">
                    <a16:creationId xmlns:a16="http://schemas.microsoft.com/office/drawing/2014/main" id="{05229555-16E7-45BA-9AC3-435B6E952715}"/>
                  </a:ext>
                </a:extLst>
              </p:cNvPr>
              <p:cNvSpPr/>
              <p:nvPr/>
            </p:nvSpPr>
            <p:spPr>
              <a:xfrm>
                <a:off x="2006652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0" y="0"/>
                    </a:moveTo>
                    <a:lnTo>
                      <a:pt x="0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7" name="Google Shape;6003;p54">
                <a:extLst>
                  <a:ext uri="{FF2B5EF4-FFF2-40B4-BE49-F238E27FC236}">
                    <a16:creationId xmlns:a16="http://schemas.microsoft.com/office/drawing/2014/main" id="{5F505C34-769C-49A0-A9FA-DAF460A20204}"/>
                  </a:ext>
                </a:extLst>
              </p:cNvPr>
              <p:cNvSpPr/>
              <p:nvPr/>
            </p:nvSpPr>
            <p:spPr>
              <a:xfrm>
                <a:off x="1992807" y="3685597"/>
                <a:ext cx="31264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" extrusionOk="0">
                    <a:moveTo>
                      <a:pt x="1" y="0"/>
                    </a:moveTo>
                    <a:lnTo>
                      <a:pt x="77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8" name="Google Shape;6004;p54">
                <a:extLst>
                  <a:ext uri="{FF2B5EF4-FFF2-40B4-BE49-F238E27FC236}">
                    <a16:creationId xmlns:a16="http://schemas.microsoft.com/office/drawing/2014/main" id="{03C1A0ED-D512-4B0E-891D-9E5440BA960A}"/>
                  </a:ext>
                </a:extLst>
              </p:cNvPr>
              <p:cNvSpPr/>
              <p:nvPr/>
            </p:nvSpPr>
            <p:spPr>
              <a:xfrm>
                <a:off x="1992807" y="3683891"/>
                <a:ext cx="31264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0" y="83"/>
                    </a:lnTo>
                    <a:lnTo>
                      <a:pt x="77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6005;p54">
                <a:extLst>
                  <a:ext uri="{FF2B5EF4-FFF2-40B4-BE49-F238E27FC236}">
                    <a16:creationId xmlns:a16="http://schemas.microsoft.com/office/drawing/2014/main" id="{78F08C97-8486-4376-9047-9EC7BCCDF46C}"/>
                  </a:ext>
                </a:extLst>
              </p:cNvPr>
              <p:cNvSpPr/>
              <p:nvPr/>
            </p:nvSpPr>
            <p:spPr>
              <a:xfrm>
                <a:off x="1985255" y="3714952"/>
                <a:ext cx="46368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42" y="207"/>
                    </a:lnTo>
                    <a:lnTo>
                      <a:pt x="114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6006;p54">
                <a:extLst>
                  <a:ext uri="{FF2B5EF4-FFF2-40B4-BE49-F238E27FC236}">
                    <a16:creationId xmlns:a16="http://schemas.microsoft.com/office/drawing/2014/main" id="{A53B51CB-99EB-41B2-B804-49BB20FF9A27}"/>
                  </a:ext>
                </a:extLst>
              </p:cNvPr>
              <p:cNvSpPr/>
              <p:nvPr/>
            </p:nvSpPr>
            <p:spPr>
              <a:xfrm>
                <a:off x="2048798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6007;p54">
                <a:extLst>
                  <a:ext uri="{FF2B5EF4-FFF2-40B4-BE49-F238E27FC236}">
                    <a16:creationId xmlns:a16="http://schemas.microsoft.com/office/drawing/2014/main" id="{23FA5285-C726-4CC1-AA6B-C99C0EE060AF}"/>
                  </a:ext>
                </a:extLst>
              </p:cNvPr>
              <p:cNvSpPr/>
              <p:nvPr/>
            </p:nvSpPr>
            <p:spPr>
              <a:xfrm>
                <a:off x="2047133" y="3653277"/>
                <a:ext cx="3313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612" extrusionOk="0">
                    <a:moveTo>
                      <a:pt x="733" y="89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9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6008;p54">
                <a:extLst>
                  <a:ext uri="{FF2B5EF4-FFF2-40B4-BE49-F238E27FC236}">
                    <a16:creationId xmlns:a16="http://schemas.microsoft.com/office/drawing/2014/main" id="{B92AFFAD-FB7C-4F98-B0FA-0B124AC907C3}"/>
                  </a:ext>
                </a:extLst>
              </p:cNvPr>
              <p:cNvSpPr/>
              <p:nvPr/>
            </p:nvSpPr>
            <p:spPr>
              <a:xfrm>
                <a:off x="2063658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6009;p54">
                <a:extLst>
                  <a:ext uri="{FF2B5EF4-FFF2-40B4-BE49-F238E27FC236}">
                    <a16:creationId xmlns:a16="http://schemas.microsoft.com/office/drawing/2014/main" id="{C445F44D-7CB3-4F71-83C7-42D3B55E11CA}"/>
                  </a:ext>
                </a:extLst>
              </p:cNvPr>
              <p:cNvSpPr/>
              <p:nvPr/>
            </p:nvSpPr>
            <p:spPr>
              <a:xfrm>
                <a:off x="2061994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4" name="Google Shape;6010;p54">
                <a:extLst>
                  <a:ext uri="{FF2B5EF4-FFF2-40B4-BE49-F238E27FC236}">
                    <a16:creationId xmlns:a16="http://schemas.microsoft.com/office/drawing/2014/main" id="{0CD65CE3-163E-4F06-9563-4EDE419A7BC4}"/>
                  </a:ext>
                </a:extLst>
              </p:cNvPr>
              <p:cNvSpPr/>
              <p:nvPr/>
            </p:nvSpPr>
            <p:spPr>
              <a:xfrm>
                <a:off x="2063658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1" y="0"/>
                    </a:moveTo>
                    <a:lnTo>
                      <a:pt x="1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6011;p54">
                <a:extLst>
                  <a:ext uri="{FF2B5EF4-FFF2-40B4-BE49-F238E27FC236}">
                    <a16:creationId xmlns:a16="http://schemas.microsoft.com/office/drawing/2014/main" id="{3DE32B50-24FE-48C5-A68F-C96578A6AD7A}"/>
                  </a:ext>
                </a:extLst>
              </p:cNvPr>
              <p:cNvSpPr/>
              <p:nvPr/>
            </p:nvSpPr>
            <p:spPr>
              <a:xfrm>
                <a:off x="2061994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6" name="Google Shape;6012;p54">
                <a:extLst>
                  <a:ext uri="{FF2B5EF4-FFF2-40B4-BE49-F238E27FC236}">
                    <a16:creationId xmlns:a16="http://schemas.microsoft.com/office/drawing/2014/main" id="{67254FF7-9B4C-4895-9B07-119109A14D90}"/>
                  </a:ext>
                </a:extLst>
              </p:cNvPr>
              <p:cNvSpPr/>
              <p:nvPr/>
            </p:nvSpPr>
            <p:spPr>
              <a:xfrm>
                <a:off x="2047945" y="368559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7" name="Google Shape;6013;p54">
                <a:extLst>
                  <a:ext uri="{FF2B5EF4-FFF2-40B4-BE49-F238E27FC236}">
                    <a16:creationId xmlns:a16="http://schemas.microsoft.com/office/drawing/2014/main" id="{251E28A8-C76F-4C14-80BA-52F15C59E10C}"/>
                  </a:ext>
                </a:extLst>
              </p:cNvPr>
              <p:cNvSpPr/>
              <p:nvPr/>
            </p:nvSpPr>
            <p:spPr>
              <a:xfrm>
                <a:off x="2047945" y="3683891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8" name="Google Shape;6014;p54">
                <a:extLst>
                  <a:ext uri="{FF2B5EF4-FFF2-40B4-BE49-F238E27FC236}">
                    <a16:creationId xmlns:a16="http://schemas.microsoft.com/office/drawing/2014/main" id="{C12CE104-A334-4220-9833-718F1F21F3D4}"/>
                  </a:ext>
                </a:extLst>
              </p:cNvPr>
              <p:cNvSpPr/>
              <p:nvPr/>
            </p:nvSpPr>
            <p:spPr>
              <a:xfrm>
                <a:off x="2040596" y="3714952"/>
                <a:ext cx="46165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37" y="207"/>
                    </a:ln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9" name="Google Shape;6015;p54">
                <a:extLst>
                  <a:ext uri="{FF2B5EF4-FFF2-40B4-BE49-F238E27FC236}">
                    <a16:creationId xmlns:a16="http://schemas.microsoft.com/office/drawing/2014/main" id="{91AB862E-6E38-4D20-AD62-95E6D8EAC09F}"/>
                  </a:ext>
                </a:extLst>
              </p:cNvPr>
              <p:cNvSpPr/>
              <p:nvPr/>
            </p:nvSpPr>
            <p:spPr>
              <a:xfrm>
                <a:off x="2104139" y="3654982"/>
                <a:ext cx="29802" cy="62081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529" extrusionOk="0">
                    <a:moveTo>
                      <a:pt x="1" y="0"/>
                    </a:moveTo>
                    <a:lnTo>
                      <a:pt x="1" y="1529"/>
                    </a:lnTo>
                    <a:lnTo>
                      <a:pt x="734" y="1529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0" name="Google Shape;6016;p54">
                <a:extLst>
                  <a:ext uri="{FF2B5EF4-FFF2-40B4-BE49-F238E27FC236}">
                    <a16:creationId xmlns:a16="http://schemas.microsoft.com/office/drawing/2014/main" id="{CF8635A2-91AE-452E-8162-858EDD8564D7}"/>
                  </a:ext>
                </a:extLst>
              </p:cNvPr>
              <p:cNvSpPr/>
              <p:nvPr/>
            </p:nvSpPr>
            <p:spPr>
              <a:xfrm>
                <a:off x="2102474" y="3653277"/>
                <a:ext cx="33172" cy="65451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612" extrusionOk="0">
                    <a:moveTo>
                      <a:pt x="733" y="89"/>
                    </a:moveTo>
                    <a:lnTo>
                      <a:pt x="733" y="1529"/>
                    </a:lnTo>
                    <a:lnTo>
                      <a:pt x="83" y="1529"/>
                    </a:lnTo>
                    <a:lnTo>
                      <a:pt x="83" y="89"/>
                    </a:lnTo>
                    <a:close/>
                    <a:moveTo>
                      <a:pt x="0" y="1"/>
                    </a:moveTo>
                    <a:lnTo>
                      <a:pt x="0" y="1612"/>
                    </a:lnTo>
                    <a:lnTo>
                      <a:pt x="816" y="1612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1" name="Google Shape;6017;p54">
                <a:extLst>
                  <a:ext uri="{FF2B5EF4-FFF2-40B4-BE49-F238E27FC236}">
                    <a16:creationId xmlns:a16="http://schemas.microsoft.com/office/drawing/2014/main" id="{872FE5E7-C52B-453A-AE1F-E4ECC63466EA}"/>
                  </a:ext>
                </a:extLst>
              </p:cNvPr>
              <p:cNvSpPr/>
              <p:nvPr/>
            </p:nvSpPr>
            <p:spPr>
              <a:xfrm>
                <a:off x="211904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2" name="Google Shape;6018;p54">
                <a:extLst>
                  <a:ext uri="{FF2B5EF4-FFF2-40B4-BE49-F238E27FC236}">
                    <a16:creationId xmlns:a16="http://schemas.microsoft.com/office/drawing/2014/main" id="{66A2ADDA-96A9-48C6-9D22-422DC72049E6}"/>
                  </a:ext>
                </a:extLst>
              </p:cNvPr>
              <p:cNvSpPr/>
              <p:nvPr/>
            </p:nvSpPr>
            <p:spPr>
              <a:xfrm>
                <a:off x="2117335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3" name="Google Shape;6019;p54">
                <a:extLst>
                  <a:ext uri="{FF2B5EF4-FFF2-40B4-BE49-F238E27FC236}">
                    <a16:creationId xmlns:a16="http://schemas.microsoft.com/office/drawing/2014/main" id="{E7408582-1BAB-4216-A5A7-9C0F3003DA47}"/>
                  </a:ext>
                </a:extLst>
              </p:cNvPr>
              <p:cNvSpPr/>
              <p:nvPr/>
            </p:nvSpPr>
            <p:spPr>
              <a:xfrm>
                <a:off x="2119040" y="3654779"/>
                <a:ext cx="4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1" h="1524" extrusionOk="0">
                    <a:moveTo>
                      <a:pt x="0" y="0"/>
                    </a:moveTo>
                    <a:lnTo>
                      <a:pt x="0" y="15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4" name="Google Shape;6020;p54">
                <a:extLst>
                  <a:ext uri="{FF2B5EF4-FFF2-40B4-BE49-F238E27FC236}">
                    <a16:creationId xmlns:a16="http://schemas.microsoft.com/office/drawing/2014/main" id="{A6424880-EB05-4B51-A8B8-2170350ECBEB}"/>
                  </a:ext>
                </a:extLst>
              </p:cNvPr>
              <p:cNvSpPr/>
              <p:nvPr/>
            </p:nvSpPr>
            <p:spPr>
              <a:xfrm>
                <a:off x="2117335" y="3654779"/>
                <a:ext cx="3411" cy="61878"/>
              </a:xfrm>
              <a:custGeom>
                <a:avLst/>
                <a:gdLst/>
                <a:ahLst/>
                <a:cxnLst/>
                <a:rect l="l" t="t" r="r" b="b"/>
                <a:pathLst>
                  <a:path w="84" h="1524" extrusionOk="0">
                    <a:moveTo>
                      <a:pt x="1" y="0"/>
                    </a:moveTo>
                    <a:lnTo>
                      <a:pt x="1" y="1523"/>
                    </a:lnTo>
                    <a:lnTo>
                      <a:pt x="83" y="15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5" name="Google Shape;6021;p54">
                <a:extLst>
                  <a:ext uri="{FF2B5EF4-FFF2-40B4-BE49-F238E27FC236}">
                    <a16:creationId xmlns:a16="http://schemas.microsoft.com/office/drawing/2014/main" id="{44EC38D2-E599-4EB1-B9D2-AC0B8A38FD79}"/>
                  </a:ext>
                </a:extLst>
              </p:cNvPr>
              <p:cNvSpPr/>
              <p:nvPr/>
            </p:nvSpPr>
            <p:spPr>
              <a:xfrm>
                <a:off x="2103286" y="368559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0"/>
                    </a:moveTo>
                    <a:lnTo>
                      <a:pt x="77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6" name="Google Shape;6022;p54">
                <a:extLst>
                  <a:ext uri="{FF2B5EF4-FFF2-40B4-BE49-F238E27FC236}">
                    <a16:creationId xmlns:a16="http://schemas.microsoft.com/office/drawing/2014/main" id="{65FE8905-68C4-4339-8840-2F57D239DD60}"/>
                  </a:ext>
                </a:extLst>
              </p:cNvPr>
              <p:cNvSpPr/>
              <p:nvPr/>
            </p:nvSpPr>
            <p:spPr>
              <a:xfrm>
                <a:off x="2103286" y="3683891"/>
                <a:ext cx="31508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4" extrusionOk="0">
                    <a:moveTo>
                      <a:pt x="1" y="1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7" name="Google Shape;6023;p54">
                <a:extLst>
                  <a:ext uri="{FF2B5EF4-FFF2-40B4-BE49-F238E27FC236}">
                    <a16:creationId xmlns:a16="http://schemas.microsoft.com/office/drawing/2014/main" id="{A99385CC-8318-4934-BF6B-6536549EC31C}"/>
                  </a:ext>
                </a:extLst>
              </p:cNvPr>
              <p:cNvSpPr/>
              <p:nvPr/>
            </p:nvSpPr>
            <p:spPr>
              <a:xfrm>
                <a:off x="2095734" y="3714952"/>
                <a:ext cx="46409" cy="840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207" extrusionOk="0">
                    <a:moveTo>
                      <a:pt x="1" y="0"/>
                    </a:moveTo>
                    <a:lnTo>
                      <a:pt x="1" y="207"/>
                    </a:lnTo>
                    <a:lnTo>
                      <a:pt x="1142" y="207"/>
                    </a:lnTo>
                    <a:lnTo>
                      <a:pt x="114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8" name="Google Shape;6024;p54">
                <a:extLst>
                  <a:ext uri="{FF2B5EF4-FFF2-40B4-BE49-F238E27FC236}">
                    <a16:creationId xmlns:a16="http://schemas.microsoft.com/office/drawing/2014/main" id="{CF293B48-7081-4CA1-B35C-B8418BFB638A}"/>
                  </a:ext>
                </a:extLst>
              </p:cNvPr>
              <p:cNvSpPr/>
              <p:nvPr/>
            </p:nvSpPr>
            <p:spPr>
              <a:xfrm>
                <a:off x="2043357" y="3560013"/>
                <a:ext cx="38410" cy="7487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844" extrusionOk="0">
                    <a:moveTo>
                      <a:pt x="0" y="0"/>
                    </a:moveTo>
                    <a:lnTo>
                      <a:pt x="0" y="1843"/>
                    </a:lnTo>
                    <a:lnTo>
                      <a:pt x="945" y="1843"/>
                    </a:lnTo>
                    <a:lnTo>
                      <a:pt x="94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9" name="Google Shape;6025;p54">
                <a:extLst>
                  <a:ext uri="{FF2B5EF4-FFF2-40B4-BE49-F238E27FC236}">
                    <a16:creationId xmlns:a16="http://schemas.microsoft.com/office/drawing/2014/main" id="{890A5834-A9DA-4C70-BA60-54D99A28B27B}"/>
                  </a:ext>
                </a:extLst>
              </p:cNvPr>
              <p:cNvSpPr/>
              <p:nvPr/>
            </p:nvSpPr>
            <p:spPr>
              <a:xfrm>
                <a:off x="2093461" y="3562936"/>
                <a:ext cx="29802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733" y="1043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0" name="Google Shape;6026;p54">
                <a:extLst>
                  <a:ext uri="{FF2B5EF4-FFF2-40B4-BE49-F238E27FC236}">
                    <a16:creationId xmlns:a16="http://schemas.microsoft.com/office/drawing/2014/main" id="{2D4633D6-1B4B-4EF1-A6DC-7E543C8692D4}"/>
                  </a:ext>
                </a:extLst>
              </p:cNvPr>
              <p:cNvSpPr/>
              <p:nvPr/>
            </p:nvSpPr>
            <p:spPr>
              <a:xfrm>
                <a:off x="2091755" y="3561475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4" y="1038"/>
                    </a:lnTo>
                    <a:lnTo>
                      <a:pt x="84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6027;p54">
                <a:extLst>
                  <a:ext uri="{FF2B5EF4-FFF2-40B4-BE49-F238E27FC236}">
                    <a16:creationId xmlns:a16="http://schemas.microsoft.com/office/drawing/2014/main" id="{E988E480-2B4B-4C54-95E6-6D99DE389033}"/>
                  </a:ext>
                </a:extLst>
              </p:cNvPr>
              <p:cNvSpPr/>
              <p:nvPr/>
            </p:nvSpPr>
            <p:spPr>
              <a:xfrm>
                <a:off x="2108321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2" name="Google Shape;6028;p54">
                <a:extLst>
                  <a:ext uri="{FF2B5EF4-FFF2-40B4-BE49-F238E27FC236}">
                    <a16:creationId xmlns:a16="http://schemas.microsoft.com/office/drawing/2014/main" id="{BEEB7B0A-6425-4D99-BA9A-5D672ABCBB6F}"/>
                  </a:ext>
                </a:extLst>
              </p:cNvPr>
              <p:cNvSpPr/>
              <p:nvPr/>
            </p:nvSpPr>
            <p:spPr>
              <a:xfrm>
                <a:off x="2106656" y="3562733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3" name="Google Shape;6029;p54">
                <a:extLst>
                  <a:ext uri="{FF2B5EF4-FFF2-40B4-BE49-F238E27FC236}">
                    <a16:creationId xmlns:a16="http://schemas.microsoft.com/office/drawing/2014/main" id="{CCADD61A-17BE-4E24-84A8-8C1786016D6B}"/>
                  </a:ext>
                </a:extLst>
              </p:cNvPr>
              <p:cNvSpPr/>
              <p:nvPr/>
            </p:nvSpPr>
            <p:spPr>
              <a:xfrm>
                <a:off x="2108321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4" name="Google Shape;6030;p54">
                <a:extLst>
                  <a:ext uri="{FF2B5EF4-FFF2-40B4-BE49-F238E27FC236}">
                    <a16:creationId xmlns:a16="http://schemas.microsoft.com/office/drawing/2014/main" id="{B85204E6-18F7-4CE0-9BC9-67E725403CE0}"/>
                  </a:ext>
                </a:extLst>
              </p:cNvPr>
              <p:cNvSpPr/>
              <p:nvPr/>
            </p:nvSpPr>
            <p:spPr>
              <a:xfrm>
                <a:off x="2106656" y="3562733"/>
                <a:ext cx="341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5" name="Google Shape;6031;p54">
                <a:extLst>
                  <a:ext uri="{FF2B5EF4-FFF2-40B4-BE49-F238E27FC236}">
                    <a16:creationId xmlns:a16="http://schemas.microsoft.com/office/drawing/2014/main" id="{4862C8D9-1A09-49B2-8E12-BEC579C47B1F}"/>
                  </a:ext>
                </a:extLst>
              </p:cNvPr>
              <p:cNvSpPr/>
              <p:nvPr/>
            </p:nvSpPr>
            <p:spPr>
              <a:xfrm>
                <a:off x="2092608" y="3583887"/>
                <a:ext cx="3150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" extrusionOk="0">
                    <a:moveTo>
                      <a:pt x="1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6" name="Google Shape;6032;p54">
                <a:extLst>
                  <a:ext uri="{FF2B5EF4-FFF2-40B4-BE49-F238E27FC236}">
                    <a16:creationId xmlns:a16="http://schemas.microsoft.com/office/drawing/2014/main" id="{CFD56AD9-2A9C-45B0-BF4B-83F6C1DA14F7}"/>
                  </a:ext>
                </a:extLst>
              </p:cNvPr>
              <p:cNvSpPr/>
              <p:nvPr/>
            </p:nvSpPr>
            <p:spPr>
              <a:xfrm>
                <a:off x="2092608" y="3582223"/>
                <a:ext cx="31508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83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6033;p54">
                <a:extLst>
                  <a:ext uri="{FF2B5EF4-FFF2-40B4-BE49-F238E27FC236}">
                    <a16:creationId xmlns:a16="http://schemas.microsoft.com/office/drawing/2014/main" id="{70D44376-9ABD-4C9A-B4AD-27BD9595F5FE}"/>
                  </a:ext>
                </a:extLst>
              </p:cNvPr>
              <p:cNvSpPr/>
              <p:nvPr/>
            </p:nvSpPr>
            <p:spPr>
              <a:xfrm>
                <a:off x="2003485" y="3562936"/>
                <a:ext cx="29843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44" extrusionOk="0">
                    <a:moveTo>
                      <a:pt x="1" y="0"/>
                    </a:moveTo>
                    <a:lnTo>
                      <a:pt x="1" y="1043"/>
                    </a:lnTo>
                    <a:lnTo>
                      <a:pt x="734" y="1043"/>
                    </a:lnTo>
                    <a:lnTo>
                      <a:pt x="73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8" name="Google Shape;6034;p54">
                <a:extLst>
                  <a:ext uri="{FF2B5EF4-FFF2-40B4-BE49-F238E27FC236}">
                    <a16:creationId xmlns:a16="http://schemas.microsoft.com/office/drawing/2014/main" id="{AC367A00-F714-4B81-AD33-ACF6E572DC8D}"/>
                  </a:ext>
                </a:extLst>
              </p:cNvPr>
              <p:cNvSpPr/>
              <p:nvPr/>
            </p:nvSpPr>
            <p:spPr>
              <a:xfrm>
                <a:off x="2001821" y="3561475"/>
                <a:ext cx="33172" cy="4551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1121" extrusionOk="0">
                    <a:moveTo>
                      <a:pt x="734" y="83"/>
                    </a:moveTo>
                    <a:lnTo>
                      <a:pt x="734" y="1038"/>
                    </a:lnTo>
                    <a:lnTo>
                      <a:pt x="83" y="1038"/>
                    </a:lnTo>
                    <a:lnTo>
                      <a:pt x="83" y="83"/>
                    </a:lnTo>
                    <a:close/>
                    <a:moveTo>
                      <a:pt x="1" y="0"/>
                    </a:moveTo>
                    <a:lnTo>
                      <a:pt x="1" y="1121"/>
                    </a:lnTo>
                    <a:lnTo>
                      <a:pt x="817" y="11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6035;p54">
                <a:extLst>
                  <a:ext uri="{FF2B5EF4-FFF2-40B4-BE49-F238E27FC236}">
                    <a16:creationId xmlns:a16="http://schemas.microsoft.com/office/drawing/2014/main" id="{8DD02C64-1D18-4123-86FF-EA5CF8A0CF2A}"/>
                  </a:ext>
                </a:extLst>
              </p:cNvPr>
              <p:cNvSpPr/>
              <p:nvPr/>
            </p:nvSpPr>
            <p:spPr>
              <a:xfrm>
                <a:off x="2018387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6036;p54">
                <a:extLst>
                  <a:ext uri="{FF2B5EF4-FFF2-40B4-BE49-F238E27FC236}">
                    <a16:creationId xmlns:a16="http://schemas.microsoft.com/office/drawing/2014/main" id="{5A42424F-2710-4D5E-ADE9-C8B516A87808}"/>
                  </a:ext>
                </a:extLst>
              </p:cNvPr>
              <p:cNvSpPr/>
              <p:nvPr/>
            </p:nvSpPr>
            <p:spPr>
              <a:xfrm>
                <a:off x="2016722" y="3562733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1" name="Google Shape;6037;p54">
                <a:extLst>
                  <a:ext uri="{FF2B5EF4-FFF2-40B4-BE49-F238E27FC236}">
                    <a16:creationId xmlns:a16="http://schemas.microsoft.com/office/drawing/2014/main" id="{A947F3E3-3EFD-4AF2-B1FE-42FC9FD0CB33}"/>
                  </a:ext>
                </a:extLst>
              </p:cNvPr>
              <p:cNvSpPr/>
              <p:nvPr/>
            </p:nvSpPr>
            <p:spPr>
              <a:xfrm>
                <a:off x="2018387" y="3562733"/>
                <a:ext cx="41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1" h="1044" extrusionOk="0">
                    <a:moveTo>
                      <a:pt x="1" y="0"/>
                    </a:moveTo>
                    <a:lnTo>
                      <a:pt x="1" y="10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2" name="Google Shape;6038;p54">
                <a:extLst>
                  <a:ext uri="{FF2B5EF4-FFF2-40B4-BE49-F238E27FC236}">
                    <a16:creationId xmlns:a16="http://schemas.microsoft.com/office/drawing/2014/main" id="{8BF59E92-650B-4422-AA9B-A9D10B5C6A0B}"/>
                  </a:ext>
                </a:extLst>
              </p:cNvPr>
              <p:cNvSpPr/>
              <p:nvPr/>
            </p:nvSpPr>
            <p:spPr>
              <a:xfrm>
                <a:off x="2016722" y="3562733"/>
                <a:ext cx="3370" cy="42389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44" extrusionOk="0">
                    <a:moveTo>
                      <a:pt x="0" y="0"/>
                    </a:moveTo>
                    <a:lnTo>
                      <a:pt x="0" y="1043"/>
                    </a:lnTo>
                    <a:lnTo>
                      <a:pt x="83" y="104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6039;p54">
                <a:extLst>
                  <a:ext uri="{FF2B5EF4-FFF2-40B4-BE49-F238E27FC236}">
                    <a16:creationId xmlns:a16="http://schemas.microsoft.com/office/drawing/2014/main" id="{2685A519-C826-4371-900A-A94CE687DFE6}"/>
                  </a:ext>
                </a:extLst>
              </p:cNvPr>
              <p:cNvSpPr/>
              <p:nvPr/>
            </p:nvSpPr>
            <p:spPr>
              <a:xfrm>
                <a:off x="2002673" y="3583887"/>
                <a:ext cx="3146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" extrusionOk="0">
                    <a:moveTo>
                      <a:pt x="0" y="1"/>
                    </a:moveTo>
                    <a:lnTo>
                      <a:pt x="775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6040;p54">
                <a:extLst>
                  <a:ext uri="{FF2B5EF4-FFF2-40B4-BE49-F238E27FC236}">
                    <a16:creationId xmlns:a16="http://schemas.microsoft.com/office/drawing/2014/main" id="{BF53DA5B-ECE9-49A8-BCB5-49ABC13DA71E}"/>
                  </a:ext>
                </a:extLst>
              </p:cNvPr>
              <p:cNvSpPr/>
              <p:nvPr/>
            </p:nvSpPr>
            <p:spPr>
              <a:xfrm>
                <a:off x="2002673" y="3582223"/>
                <a:ext cx="31467" cy="337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" extrusionOk="0">
                    <a:moveTo>
                      <a:pt x="0" y="0"/>
                    </a:moveTo>
                    <a:lnTo>
                      <a:pt x="0" y="83"/>
                    </a:lnTo>
                    <a:lnTo>
                      <a:pt x="775" y="83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6041;p54">
                <a:extLst>
                  <a:ext uri="{FF2B5EF4-FFF2-40B4-BE49-F238E27FC236}">
                    <a16:creationId xmlns:a16="http://schemas.microsoft.com/office/drawing/2014/main" id="{760283E6-514B-4949-865D-EA3AB28695B0}"/>
                  </a:ext>
                </a:extLst>
              </p:cNvPr>
              <p:cNvSpPr/>
              <p:nvPr/>
            </p:nvSpPr>
            <p:spPr>
              <a:xfrm>
                <a:off x="1974982" y="3739679"/>
                <a:ext cx="177230" cy="13033"/>
              </a:xfrm>
              <a:custGeom>
                <a:avLst/>
                <a:gdLst/>
                <a:ahLst/>
                <a:cxnLst/>
                <a:rect l="l" t="t" r="r" b="b"/>
                <a:pathLst>
                  <a:path w="4365" h="321" extrusionOk="0">
                    <a:moveTo>
                      <a:pt x="1" y="0"/>
                    </a:moveTo>
                    <a:lnTo>
                      <a:pt x="1" y="321"/>
                    </a:lnTo>
                    <a:lnTo>
                      <a:pt x="3987" y="321"/>
                    </a:lnTo>
                    <a:lnTo>
                      <a:pt x="436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6042;p54">
                <a:extLst>
                  <a:ext uri="{FF2B5EF4-FFF2-40B4-BE49-F238E27FC236}">
                    <a16:creationId xmlns:a16="http://schemas.microsoft.com/office/drawing/2014/main" id="{270F347D-95FD-4C45-82BE-FD8EA4878DA1}"/>
                  </a:ext>
                </a:extLst>
              </p:cNvPr>
              <p:cNvSpPr/>
              <p:nvPr/>
            </p:nvSpPr>
            <p:spPr>
              <a:xfrm>
                <a:off x="1971409" y="3730868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0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6043;p54">
                <a:extLst>
                  <a:ext uri="{FF2B5EF4-FFF2-40B4-BE49-F238E27FC236}">
                    <a16:creationId xmlns:a16="http://schemas.microsoft.com/office/drawing/2014/main" id="{D275B1C9-4EAE-42B5-97BE-20CAA84149F6}"/>
                  </a:ext>
                </a:extLst>
              </p:cNvPr>
              <p:cNvSpPr/>
              <p:nvPr/>
            </p:nvSpPr>
            <p:spPr>
              <a:xfrm>
                <a:off x="214880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8" name="Google Shape;6044;p54">
                <a:extLst>
                  <a:ext uri="{FF2B5EF4-FFF2-40B4-BE49-F238E27FC236}">
                    <a16:creationId xmlns:a16="http://schemas.microsoft.com/office/drawing/2014/main" id="{D5877AC6-0B22-492E-B558-7040E25CF143}"/>
                  </a:ext>
                </a:extLst>
              </p:cNvPr>
              <p:cNvSpPr/>
              <p:nvPr/>
            </p:nvSpPr>
            <p:spPr>
              <a:xfrm>
                <a:off x="2141047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6045;p54">
                <a:extLst>
                  <a:ext uri="{FF2B5EF4-FFF2-40B4-BE49-F238E27FC236}">
                    <a16:creationId xmlns:a16="http://schemas.microsoft.com/office/drawing/2014/main" id="{806139AB-FD70-400A-A25A-5418E869BEDD}"/>
                  </a:ext>
                </a:extLst>
              </p:cNvPr>
              <p:cNvSpPr/>
              <p:nvPr/>
            </p:nvSpPr>
            <p:spPr>
              <a:xfrm>
                <a:off x="213329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6046;p54">
                <a:extLst>
                  <a:ext uri="{FF2B5EF4-FFF2-40B4-BE49-F238E27FC236}">
                    <a16:creationId xmlns:a16="http://schemas.microsoft.com/office/drawing/2014/main" id="{DDA86201-467D-46C8-9529-7C6AFF1992A2}"/>
                  </a:ext>
                </a:extLst>
              </p:cNvPr>
              <p:cNvSpPr/>
              <p:nvPr/>
            </p:nvSpPr>
            <p:spPr>
              <a:xfrm>
                <a:off x="212533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6047;p54">
                <a:extLst>
                  <a:ext uri="{FF2B5EF4-FFF2-40B4-BE49-F238E27FC236}">
                    <a16:creationId xmlns:a16="http://schemas.microsoft.com/office/drawing/2014/main" id="{32DA5F99-76C5-4442-A2C9-876494C18C7D}"/>
                  </a:ext>
                </a:extLst>
              </p:cNvPr>
              <p:cNvSpPr/>
              <p:nvPr/>
            </p:nvSpPr>
            <p:spPr>
              <a:xfrm>
                <a:off x="211757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6048;p54">
                <a:extLst>
                  <a:ext uri="{FF2B5EF4-FFF2-40B4-BE49-F238E27FC236}">
                    <a16:creationId xmlns:a16="http://schemas.microsoft.com/office/drawing/2014/main" id="{E129AC84-021B-4E05-8F51-07C6BA9C8047}"/>
                  </a:ext>
                </a:extLst>
              </p:cNvPr>
              <p:cNvSpPr/>
              <p:nvPr/>
            </p:nvSpPr>
            <p:spPr>
              <a:xfrm>
                <a:off x="210958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6049;p54">
                <a:extLst>
                  <a:ext uri="{FF2B5EF4-FFF2-40B4-BE49-F238E27FC236}">
                    <a16:creationId xmlns:a16="http://schemas.microsoft.com/office/drawing/2014/main" id="{931948F6-41B0-42FD-8032-90DD255E416A}"/>
                  </a:ext>
                </a:extLst>
              </p:cNvPr>
              <p:cNvSpPr/>
              <p:nvPr/>
            </p:nvSpPr>
            <p:spPr>
              <a:xfrm>
                <a:off x="2101825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6050;p54">
                <a:extLst>
                  <a:ext uri="{FF2B5EF4-FFF2-40B4-BE49-F238E27FC236}">
                    <a16:creationId xmlns:a16="http://schemas.microsoft.com/office/drawing/2014/main" id="{106C7311-F590-4612-8737-F0B7F8364D55}"/>
                  </a:ext>
                </a:extLst>
              </p:cNvPr>
              <p:cNvSpPr/>
              <p:nvPr/>
            </p:nvSpPr>
            <p:spPr>
              <a:xfrm>
                <a:off x="209407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6051;p54">
                <a:extLst>
                  <a:ext uri="{FF2B5EF4-FFF2-40B4-BE49-F238E27FC236}">
                    <a16:creationId xmlns:a16="http://schemas.microsoft.com/office/drawing/2014/main" id="{58E14381-475A-4173-95AE-E5D624B18A1F}"/>
                  </a:ext>
                </a:extLst>
              </p:cNvPr>
              <p:cNvSpPr/>
              <p:nvPr/>
            </p:nvSpPr>
            <p:spPr>
              <a:xfrm>
                <a:off x="2086112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6052;p54">
                <a:extLst>
                  <a:ext uri="{FF2B5EF4-FFF2-40B4-BE49-F238E27FC236}">
                    <a16:creationId xmlns:a16="http://schemas.microsoft.com/office/drawing/2014/main" id="{CBFC3BCD-DAE5-461B-AC4A-516639B33A93}"/>
                  </a:ext>
                </a:extLst>
              </p:cNvPr>
              <p:cNvSpPr/>
              <p:nvPr/>
            </p:nvSpPr>
            <p:spPr>
              <a:xfrm>
                <a:off x="2078356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6053;p54">
                <a:extLst>
                  <a:ext uri="{FF2B5EF4-FFF2-40B4-BE49-F238E27FC236}">
                    <a16:creationId xmlns:a16="http://schemas.microsoft.com/office/drawing/2014/main" id="{58715289-223B-4769-B54C-11DDC0709317}"/>
                  </a:ext>
                </a:extLst>
              </p:cNvPr>
              <p:cNvSpPr/>
              <p:nvPr/>
            </p:nvSpPr>
            <p:spPr>
              <a:xfrm>
                <a:off x="2070601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6054;p54">
                <a:extLst>
                  <a:ext uri="{FF2B5EF4-FFF2-40B4-BE49-F238E27FC236}">
                    <a16:creationId xmlns:a16="http://schemas.microsoft.com/office/drawing/2014/main" id="{5F1F5CD6-06F6-47F4-95D8-A331308EEDA9}"/>
                  </a:ext>
                </a:extLst>
              </p:cNvPr>
              <p:cNvSpPr/>
              <p:nvPr/>
            </p:nvSpPr>
            <p:spPr>
              <a:xfrm>
                <a:off x="2062643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6055;p54">
                <a:extLst>
                  <a:ext uri="{FF2B5EF4-FFF2-40B4-BE49-F238E27FC236}">
                    <a16:creationId xmlns:a16="http://schemas.microsoft.com/office/drawing/2014/main" id="{C6EC147B-E0EA-4F8A-86B5-A94B97FE05F6}"/>
                  </a:ext>
                </a:extLst>
              </p:cNvPr>
              <p:cNvSpPr/>
              <p:nvPr/>
            </p:nvSpPr>
            <p:spPr>
              <a:xfrm>
                <a:off x="205488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6056;p54">
                <a:extLst>
                  <a:ext uri="{FF2B5EF4-FFF2-40B4-BE49-F238E27FC236}">
                    <a16:creationId xmlns:a16="http://schemas.microsoft.com/office/drawing/2014/main" id="{E5A11785-6D91-46AE-91C4-A00B404D107F}"/>
                  </a:ext>
                </a:extLst>
              </p:cNvPr>
              <p:cNvSpPr/>
              <p:nvPr/>
            </p:nvSpPr>
            <p:spPr>
              <a:xfrm>
                <a:off x="2046890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6057;p54">
                <a:extLst>
                  <a:ext uri="{FF2B5EF4-FFF2-40B4-BE49-F238E27FC236}">
                    <a16:creationId xmlns:a16="http://schemas.microsoft.com/office/drawing/2014/main" id="{4818D6C1-1764-456F-9F36-C3E0F32FEBF3}"/>
                  </a:ext>
                </a:extLst>
              </p:cNvPr>
              <p:cNvSpPr/>
              <p:nvPr/>
            </p:nvSpPr>
            <p:spPr>
              <a:xfrm>
                <a:off x="203913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6058;p54">
                <a:extLst>
                  <a:ext uri="{FF2B5EF4-FFF2-40B4-BE49-F238E27FC236}">
                    <a16:creationId xmlns:a16="http://schemas.microsoft.com/office/drawing/2014/main" id="{E90DBD14-F1FF-4B46-931C-4EA88B562B01}"/>
                  </a:ext>
                </a:extLst>
              </p:cNvPr>
              <p:cNvSpPr/>
              <p:nvPr/>
            </p:nvSpPr>
            <p:spPr>
              <a:xfrm>
                <a:off x="2031379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6059;p54">
                <a:extLst>
                  <a:ext uri="{FF2B5EF4-FFF2-40B4-BE49-F238E27FC236}">
                    <a16:creationId xmlns:a16="http://schemas.microsoft.com/office/drawing/2014/main" id="{A79A3F80-DCCA-4116-B6F3-69CC52AED587}"/>
                  </a:ext>
                </a:extLst>
              </p:cNvPr>
              <p:cNvSpPr/>
              <p:nvPr/>
            </p:nvSpPr>
            <p:spPr>
              <a:xfrm>
                <a:off x="2023421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6060;p54">
                <a:extLst>
                  <a:ext uri="{FF2B5EF4-FFF2-40B4-BE49-F238E27FC236}">
                    <a16:creationId xmlns:a16="http://schemas.microsoft.com/office/drawing/2014/main" id="{4B2A61FB-82A5-4E15-9002-8BADC5351CC9}"/>
                  </a:ext>
                </a:extLst>
              </p:cNvPr>
              <p:cNvSpPr/>
              <p:nvPr/>
            </p:nvSpPr>
            <p:spPr>
              <a:xfrm>
                <a:off x="2015666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6061;p54">
                <a:extLst>
                  <a:ext uri="{FF2B5EF4-FFF2-40B4-BE49-F238E27FC236}">
                    <a16:creationId xmlns:a16="http://schemas.microsoft.com/office/drawing/2014/main" id="{B4654327-CD51-47B0-B9C1-D9868F8904CD}"/>
                  </a:ext>
                </a:extLst>
              </p:cNvPr>
              <p:cNvSpPr/>
              <p:nvPr/>
            </p:nvSpPr>
            <p:spPr>
              <a:xfrm>
                <a:off x="200770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6062;p54">
                <a:extLst>
                  <a:ext uri="{FF2B5EF4-FFF2-40B4-BE49-F238E27FC236}">
                    <a16:creationId xmlns:a16="http://schemas.microsoft.com/office/drawing/2014/main" id="{15A7566B-7322-4669-B3D6-F2105BC32774}"/>
                  </a:ext>
                </a:extLst>
              </p:cNvPr>
              <p:cNvSpPr/>
              <p:nvPr/>
            </p:nvSpPr>
            <p:spPr>
              <a:xfrm>
                <a:off x="1999953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6063;p54">
                <a:extLst>
                  <a:ext uri="{FF2B5EF4-FFF2-40B4-BE49-F238E27FC236}">
                    <a16:creationId xmlns:a16="http://schemas.microsoft.com/office/drawing/2014/main" id="{49949D0B-3A19-4B42-9B4A-B9E714FDC7D5}"/>
                  </a:ext>
                </a:extLst>
              </p:cNvPr>
              <p:cNvSpPr/>
              <p:nvPr/>
            </p:nvSpPr>
            <p:spPr>
              <a:xfrm>
                <a:off x="1992198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0" y="0"/>
                    </a:moveTo>
                    <a:lnTo>
                      <a:pt x="0" y="801"/>
                    </a:lnTo>
                    <a:lnTo>
                      <a:pt x="36" y="80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6064;p54">
                <a:extLst>
                  <a:ext uri="{FF2B5EF4-FFF2-40B4-BE49-F238E27FC236}">
                    <a16:creationId xmlns:a16="http://schemas.microsoft.com/office/drawing/2014/main" id="{58084BAD-2A0E-475B-B786-2104E3F1B484}"/>
                  </a:ext>
                </a:extLst>
              </p:cNvPr>
              <p:cNvSpPr/>
              <p:nvPr/>
            </p:nvSpPr>
            <p:spPr>
              <a:xfrm>
                <a:off x="1984199" y="3604026"/>
                <a:ext cx="1543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8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6065;p54">
                <a:extLst>
                  <a:ext uri="{FF2B5EF4-FFF2-40B4-BE49-F238E27FC236}">
                    <a16:creationId xmlns:a16="http://schemas.microsoft.com/office/drawing/2014/main" id="{35891399-D19C-4FFD-8138-58B36B85DD09}"/>
                  </a:ext>
                </a:extLst>
              </p:cNvPr>
              <p:cNvSpPr/>
              <p:nvPr/>
            </p:nvSpPr>
            <p:spPr>
              <a:xfrm>
                <a:off x="1976444" y="3604026"/>
                <a:ext cx="150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37" h="801" extrusionOk="0">
                    <a:moveTo>
                      <a:pt x="1" y="0"/>
                    </a:moveTo>
                    <a:lnTo>
                      <a:pt x="1" y="801"/>
                    </a:lnTo>
                    <a:lnTo>
                      <a:pt x="37" y="80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6066;p54">
                <a:extLst>
                  <a:ext uri="{FF2B5EF4-FFF2-40B4-BE49-F238E27FC236}">
                    <a16:creationId xmlns:a16="http://schemas.microsoft.com/office/drawing/2014/main" id="{1BB71A81-3709-45F1-A535-2D42E300D873}"/>
                  </a:ext>
                </a:extLst>
              </p:cNvPr>
              <p:cNvSpPr/>
              <p:nvPr/>
            </p:nvSpPr>
            <p:spPr>
              <a:xfrm>
                <a:off x="1971409" y="3603620"/>
                <a:ext cx="186041" cy="4426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109" extrusionOk="0">
                    <a:moveTo>
                      <a:pt x="58" y="0"/>
                    </a:moveTo>
                    <a:cubicBezTo>
                      <a:pt x="27" y="0"/>
                      <a:pt x="1" y="26"/>
                      <a:pt x="1" y="57"/>
                    </a:cubicBezTo>
                    <a:cubicBezTo>
                      <a:pt x="1" y="83"/>
                      <a:pt x="27" y="109"/>
                      <a:pt x="58" y="109"/>
                    </a:cubicBezTo>
                    <a:lnTo>
                      <a:pt x="4524" y="109"/>
                    </a:lnTo>
                    <a:cubicBezTo>
                      <a:pt x="4555" y="109"/>
                      <a:pt x="4581" y="83"/>
                      <a:pt x="4581" y="57"/>
                    </a:cubicBezTo>
                    <a:cubicBezTo>
                      <a:pt x="4581" y="26"/>
                      <a:pt x="4555" y="0"/>
                      <a:pt x="452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6067;p54">
                <a:extLst>
                  <a:ext uri="{FF2B5EF4-FFF2-40B4-BE49-F238E27FC236}">
                    <a16:creationId xmlns:a16="http://schemas.microsoft.com/office/drawing/2014/main" id="{EED35714-3237-4AC3-8DC6-173883F3E162}"/>
                  </a:ext>
                </a:extLst>
              </p:cNvPr>
              <p:cNvSpPr/>
              <p:nvPr/>
            </p:nvSpPr>
            <p:spPr>
              <a:xfrm>
                <a:off x="1971409" y="3632326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6068;p54">
                <a:extLst>
                  <a:ext uri="{FF2B5EF4-FFF2-40B4-BE49-F238E27FC236}">
                    <a16:creationId xmlns:a16="http://schemas.microsoft.com/office/drawing/2014/main" id="{D8496ADA-D73B-4F7A-976B-38C8F50237CC}"/>
                  </a:ext>
                </a:extLst>
              </p:cNvPr>
              <p:cNvSpPr/>
              <p:nvPr/>
            </p:nvSpPr>
            <p:spPr>
              <a:xfrm>
                <a:off x="2089888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0" y="0"/>
                    </a:moveTo>
                    <a:lnTo>
                      <a:pt x="0" y="512"/>
                    </a:lnTo>
                    <a:lnTo>
                      <a:pt x="1730" y="51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6069;p54">
                <a:extLst>
                  <a:ext uri="{FF2B5EF4-FFF2-40B4-BE49-F238E27FC236}">
                    <a16:creationId xmlns:a16="http://schemas.microsoft.com/office/drawing/2014/main" id="{0B5EF1BD-7CA2-4EFD-B386-A90DE86B532B}"/>
                  </a:ext>
                </a:extLst>
              </p:cNvPr>
              <p:cNvSpPr/>
              <p:nvPr/>
            </p:nvSpPr>
            <p:spPr>
              <a:xfrm>
                <a:off x="1965116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1" y="0"/>
                    </a:moveTo>
                    <a:lnTo>
                      <a:pt x="1" y="512"/>
                    </a:lnTo>
                    <a:lnTo>
                      <a:pt x="1731" y="512"/>
                    </a:lnTo>
                    <a:lnTo>
                      <a:pt x="17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6070;p54">
                <a:extLst>
                  <a:ext uri="{FF2B5EF4-FFF2-40B4-BE49-F238E27FC236}">
                    <a16:creationId xmlns:a16="http://schemas.microsoft.com/office/drawing/2014/main" id="{1FDFEDCF-D047-4F5A-88B1-55DD5A5C5D2D}"/>
                  </a:ext>
                </a:extLst>
              </p:cNvPr>
              <p:cNvSpPr/>
              <p:nvPr/>
            </p:nvSpPr>
            <p:spPr>
              <a:xfrm>
                <a:off x="1922362" y="3826690"/>
                <a:ext cx="7028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512" extrusionOk="0">
                    <a:moveTo>
                      <a:pt x="1" y="0"/>
                    </a:moveTo>
                    <a:lnTo>
                      <a:pt x="1" y="512"/>
                    </a:lnTo>
                    <a:lnTo>
                      <a:pt x="1730" y="512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6071;p54">
                <a:extLst>
                  <a:ext uri="{FF2B5EF4-FFF2-40B4-BE49-F238E27FC236}">
                    <a16:creationId xmlns:a16="http://schemas.microsoft.com/office/drawing/2014/main" id="{B5E8327B-16CE-4531-860A-8845CFE8805A}"/>
                  </a:ext>
                </a:extLst>
              </p:cNvPr>
              <p:cNvSpPr/>
              <p:nvPr/>
            </p:nvSpPr>
            <p:spPr>
              <a:xfrm>
                <a:off x="1971409" y="3534190"/>
                <a:ext cx="18604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4581" y="223"/>
                    </a:lnTo>
                    <a:lnTo>
                      <a:pt x="458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6072;p54">
                <a:extLst>
                  <a:ext uri="{FF2B5EF4-FFF2-40B4-BE49-F238E27FC236}">
                    <a16:creationId xmlns:a16="http://schemas.microsoft.com/office/drawing/2014/main" id="{DA41F304-B056-43CA-8802-EDE168BFE235}"/>
                  </a:ext>
                </a:extLst>
              </p:cNvPr>
              <p:cNvSpPr/>
              <p:nvPr/>
            </p:nvSpPr>
            <p:spPr>
              <a:xfrm>
                <a:off x="1971409" y="3479498"/>
                <a:ext cx="18604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4582" h="1348" extrusionOk="0">
                    <a:moveTo>
                      <a:pt x="347" y="0"/>
                    </a:moveTo>
                    <a:lnTo>
                      <a:pt x="1" y="1348"/>
                    </a:lnTo>
                    <a:lnTo>
                      <a:pt x="4581" y="1348"/>
                    </a:lnTo>
                    <a:lnTo>
                      <a:pt x="42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6073;p54">
                <a:extLst>
                  <a:ext uri="{FF2B5EF4-FFF2-40B4-BE49-F238E27FC236}">
                    <a16:creationId xmlns:a16="http://schemas.microsoft.com/office/drawing/2014/main" id="{B4CBBE73-C443-45F9-A388-67662BB32E12}"/>
                  </a:ext>
                </a:extLst>
              </p:cNvPr>
              <p:cNvSpPr/>
              <p:nvPr/>
            </p:nvSpPr>
            <p:spPr>
              <a:xfrm>
                <a:off x="2126998" y="3479498"/>
                <a:ext cx="12424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48" extrusionOk="0">
                    <a:moveTo>
                      <a:pt x="0" y="0"/>
                    </a:moveTo>
                    <a:lnTo>
                      <a:pt x="248" y="1348"/>
                    </a:lnTo>
                    <a:lnTo>
                      <a:pt x="305" y="134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6074;p54">
                <a:extLst>
                  <a:ext uri="{FF2B5EF4-FFF2-40B4-BE49-F238E27FC236}">
                    <a16:creationId xmlns:a16="http://schemas.microsoft.com/office/drawing/2014/main" id="{76206F0F-C35C-45F4-8AA7-00D405591627}"/>
                  </a:ext>
                </a:extLst>
              </p:cNvPr>
              <p:cNvSpPr/>
              <p:nvPr/>
            </p:nvSpPr>
            <p:spPr>
              <a:xfrm>
                <a:off x="2112544" y="3479498"/>
                <a:ext cx="10069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348" extrusionOk="0">
                    <a:moveTo>
                      <a:pt x="0" y="0"/>
                    </a:moveTo>
                    <a:lnTo>
                      <a:pt x="191" y="1348"/>
                    </a:lnTo>
                    <a:lnTo>
                      <a:pt x="248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6075;p54">
                <a:extLst>
                  <a:ext uri="{FF2B5EF4-FFF2-40B4-BE49-F238E27FC236}">
                    <a16:creationId xmlns:a16="http://schemas.microsoft.com/office/drawing/2014/main" id="{BE1FDADB-0B8E-48F0-AD05-2B9727CA6AAD}"/>
                  </a:ext>
                </a:extLst>
              </p:cNvPr>
              <p:cNvSpPr/>
              <p:nvPr/>
            </p:nvSpPr>
            <p:spPr>
              <a:xfrm>
                <a:off x="2098049" y="3479498"/>
                <a:ext cx="7796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8" extrusionOk="0">
                    <a:moveTo>
                      <a:pt x="1" y="0"/>
                    </a:moveTo>
                    <a:lnTo>
                      <a:pt x="135" y="1348"/>
                    </a:lnTo>
                    <a:lnTo>
                      <a:pt x="192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6076;p54">
                <a:extLst>
                  <a:ext uri="{FF2B5EF4-FFF2-40B4-BE49-F238E27FC236}">
                    <a16:creationId xmlns:a16="http://schemas.microsoft.com/office/drawing/2014/main" id="{60944F7B-0047-4D0D-A68F-4025FDC82D96}"/>
                  </a:ext>
                </a:extLst>
              </p:cNvPr>
              <p:cNvSpPr/>
              <p:nvPr/>
            </p:nvSpPr>
            <p:spPr>
              <a:xfrm>
                <a:off x="2083594" y="3479498"/>
                <a:ext cx="54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48" extrusionOk="0">
                    <a:moveTo>
                      <a:pt x="1" y="0"/>
                    </a:moveTo>
                    <a:lnTo>
                      <a:pt x="78" y="1348"/>
                    </a:lnTo>
                    <a:lnTo>
                      <a:pt x="135" y="134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6077;p54">
                <a:extLst>
                  <a:ext uri="{FF2B5EF4-FFF2-40B4-BE49-F238E27FC236}">
                    <a16:creationId xmlns:a16="http://schemas.microsoft.com/office/drawing/2014/main" id="{91EA0D01-71EE-48BB-94B9-16F81DD0FDB3}"/>
                  </a:ext>
                </a:extLst>
              </p:cNvPr>
              <p:cNvSpPr/>
              <p:nvPr/>
            </p:nvSpPr>
            <p:spPr>
              <a:xfrm>
                <a:off x="2068937" y="3479498"/>
                <a:ext cx="3370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48" extrusionOk="0">
                    <a:moveTo>
                      <a:pt x="0" y="0"/>
                    </a:moveTo>
                    <a:lnTo>
                      <a:pt x="26" y="1348"/>
                    </a:lnTo>
                    <a:lnTo>
                      <a:pt x="83" y="134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6078;p54">
                <a:extLst>
                  <a:ext uri="{FF2B5EF4-FFF2-40B4-BE49-F238E27FC236}">
                    <a16:creationId xmlns:a16="http://schemas.microsoft.com/office/drawing/2014/main" id="{2617BBE2-98AD-4116-A1A6-F44702256C88}"/>
                  </a:ext>
                </a:extLst>
              </p:cNvPr>
              <p:cNvSpPr/>
              <p:nvPr/>
            </p:nvSpPr>
            <p:spPr>
              <a:xfrm>
                <a:off x="2053183" y="3479498"/>
                <a:ext cx="3208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79" h="1348" extrusionOk="0">
                    <a:moveTo>
                      <a:pt x="32" y="0"/>
                    </a:moveTo>
                    <a:lnTo>
                      <a:pt x="1" y="1348"/>
                    </a:lnTo>
                    <a:lnTo>
                      <a:pt x="58" y="1348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6079;p54">
                <a:extLst>
                  <a:ext uri="{FF2B5EF4-FFF2-40B4-BE49-F238E27FC236}">
                    <a16:creationId xmlns:a16="http://schemas.microsoft.com/office/drawing/2014/main" id="{B1E3D3C1-A422-4B10-8E5A-51A3E4FACF6D}"/>
                  </a:ext>
                </a:extLst>
              </p:cNvPr>
              <p:cNvSpPr/>
              <p:nvPr/>
            </p:nvSpPr>
            <p:spPr>
              <a:xfrm>
                <a:off x="2036414" y="3479498"/>
                <a:ext cx="54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48" extrusionOk="0">
                    <a:moveTo>
                      <a:pt x="88" y="0"/>
                    </a:moveTo>
                    <a:lnTo>
                      <a:pt x="1" y="1348"/>
                    </a:lnTo>
                    <a:lnTo>
                      <a:pt x="57" y="1348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6080;p54">
                <a:extLst>
                  <a:ext uri="{FF2B5EF4-FFF2-40B4-BE49-F238E27FC236}">
                    <a16:creationId xmlns:a16="http://schemas.microsoft.com/office/drawing/2014/main" id="{A6861BD2-B394-4F7E-9EE0-AC599E424AA9}"/>
                  </a:ext>
                </a:extLst>
              </p:cNvPr>
              <p:cNvSpPr/>
              <p:nvPr/>
            </p:nvSpPr>
            <p:spPr>
              <a:xfrm>
                <a:off x="2019645" y="3479498"/>
                <a:ext cx="7796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48" extrusionOk="0">
                    <a:moveTo>
                      <a:pt x="140" y="0"/>
                    </a:moveTo>
                    <a:lnTo>
                      <a:pt x="1" y="1348"/>
                    </a:lnTo>
                    <a:lnTo>
                      <a:pt x="52" y="1348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6081;p54">
                <a:extLst>
                  <a:ext uri="{FF2B5EF4-FFF2-40B4-BE49-F238E27FC236}">
                    <a16:creationId xmlns:a16="http://schemas.microsoft.com/office/drawing/2014/main" id="{659AB531-EE0F-412F-A457-F5F07205B5EF}"/>
                  </a:ext>
                </a:extLst>
              </p:cNvPr>
              <p:cNvSpPr/>
              <p:nvPr/>
            </p:nvSpPr>
            <p:spPr>
              <a:xfrm>
                <a:off x="2002876" y="3479498"/>
                <a:ext cx="10110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348" extrusionOk="0">
                    <a:moveTo>
                      <a:pt x="197" y="0"/>
                    </a:moveTo>
                    <a:lnTo>
                      <a:pt x="0" y="1348"/>
                    </a:lnTo>
                    <a:lnTo>
                      <a:pt x="52" y="1348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6082;p54">
                <a:extLst>
                  <a:ext uri="{FF2B5EF4-FFF2-40B4-BE49-F238E27FC236}">
                    <a16:creationId xmlns:a16="http://schemas.microsoft.com/office/drawing/2014/main" id="{3C02E809-3B77-47B4-9E0B-EFF61B34C765}"/>
                  </a:ext>
                </a:extLst>
              </p:cNvPr>
              <p:cNvSpPr/>
              <p:nvPr/>
            </p:nvSpPr>
            <p:spPr>
              <a:xfrm>
                <a:off x="1986108" y="3479498"/>
                <a:ext cx="12181" cy="5473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48" extrusionOk="0">
                    <a:moveTo>
                      <a:pt x="253" y="0"/>
                    </a:moveTo>
                    <a:lnTo>
                      <a:pt x="0" y="1348"/>
                    </a:lnTo>
                    <a:lnTo>
                      <a:pt x="52" y="1348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Google Shape;6083;p54">
              <a:extLst>
                <a:ext uri="{FF2B5EF4-FFF2-40B4-BE49-F238E27FC236}">
                  <a16:creationId xmlns:a16="http://schemas.microsoft.com/office/drawing/2014/main" id="{D7581BAE-4446-4152-8828-136285563FCD}"/>
                </a:ext>
              </a:extLst>
            </p:cNvPr>
            <p:cNvGrpSpPr/>
            <p:nvPr/>
          </p:nvGrpSpPr>
          <p:grpSpPr>
            <a:xfrm>
              <a:off x="4108204" y="5255875"/>
              <a:ext cx="685587" cy="780651"/>
              <a:chOff x="1540576" y="1970953"/>
              <a:chExt cx="257095" cy="292744"/>
            </a:xfrm>
          </p:grpSpPr>
          <p:sp>
            <p:nvSpPr>
              <p:cNvPr id="775" name="Google Shape;6084;p54">
                <a:extLst>
                  <a:ext uri="{FF2B5EF4-FFF2-40B4-BE49-F238E27FC236}">
                    <a16:creationId xmlns:a16="http://schemas.microsoft.com/office/drawing/2014/main" id="{42093B7E-5276-47B6-925C-32B3DE36AB1A}"/>
                  </a:ext>
                </a:extLst>
              </p:cNvPr>
              <p:cNvSpPr/>
              <p:nvPr/>
            </p:nvSpPr>
            <p:spPr>
              <a:xfrm>
                <a:off x="1669733" y="1972861"/>
                <a:ext cx="125421" cy="29022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7148" extrusionOk="0">
                    <a:moveTo>
                      <a:pt x="0" y="0"/>
                    </a:moveTo>
                    <a:lnTo>
                      <a:pt x="0" y="7147"/>
                    </a:lnTo>
                    <a:lnTo>
                      <a:pt x="3088" y="7147"/>
                    </a:lnTo>
                    <a:lnTo>
                      <a:pt x="308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6085;p54">
                <a:extLst>
                  <a:ext uri="{FF2B5EF4-FFF2-40B4-BE49-F238E27FC236}">
                    <a16:creationId xmlns:a16="http://schemas.microsoft.com/office/drawing/2014/main" id="{801ACDDE-1ABC-4C32-A5D4-7005ED0682DB}"/>
                  </a:ext>
                </a:extLst>
              </p:cNvPr>
              <p:cNvSpPr/>
              <p:nvPr/>
            </p:nvSpPr>
            <p:spPr>
              <a:xfrm>
                <a:off x="1669936" y="2116472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1"/>
                    </a:moveTo>
                    <a:lnTo>
                      <a:pt x="264" y="228"/>
                    </a:lnTo>
                    <a:lnTo>
                      <a:pt x="3083" y="228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7" name="Google Shape;6086;p54">
                <a:extLst>
                  <a:ext uri="{FF2B5EF4-FFF2-40B4-BE49-F238E27FC236}">
                    <a16:creationId xmlns:a16="http://schemas.microsoft.com/office/drawing/2014/main" id="{2FAFE1FE-272B-49D5-BA83-BEFCA73A557C}"/>
                  </a:ext>
                </a:extLst>
              </p:cNvPr>
              <p:cNvSpPr/>
              <p:nvPr/>
            </p:nvSpPr>
            <p:spPr>
              <a:xfrm>
                <a:off x="1669936" y="2046677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8" name="Google Shape;6087;p54">
                <a:extLst>
                  <a:ext uri="{FF2B5EF4-FFF2-40B4-BE49-F238E27FC236}">
                    <a16:creationId xmlns:a16="http://schemas.microsoft.com/office/drawing/2014/main" id="{0714D405-58E2-4B3E-9ABF-D68A6CDCC155}"/>
                  </a:ext>
                </a:extLst>
              </p:cNvPr>
              <p:cNvSpPr/>
              <p:nvPr/>
            </p:nvSpPr>
            <p:spPr>
              <a:xfrm>
                <a:off x="1669936" y="1977246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0" y="1"/>
                    </a:moveTo>
                    <a:lnTo>
                      <a:pt x="264" y="223"/>
                    </a:lnTo>
                    <a:lnTo>
                      <a:pt x="3083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6088;p54">
                <a:extLst>
                  <a:ext uri="{FF2B5EF4-FFF2-40B4-BE49-F238E27FC236}">
                    <a16:creationId xmlns:a16="http://schemas.microsoft.com/office/drawing/2014/main" id="{7FA8E82C-4612-44D8-8EC5-EED29B453BF5}"/>
                  </a:ext>
                </a:extLst>
              </p:cNvPr>
              <p:cNvSpPr/>
              <p:nvPr/>
            </p:nvSpPr>
            <p:spPr>
              <a:xfrm>
                <a:off x="1682726" y="2056705"/>
                <a:ext cx="21195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22" h="1081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6089;p54">
                <a:extLst>
                  <a:ext uri="{FF2B5EF4-FFF2-40B4-BE49-F238E27FC236}">
                    <a16:creationId xmlns:a16="http://schemas.microsoft.com/office/drawing/2014/main" id="{A047DA45-7C8F-4774-B129-E30F97DD8C7D}"/>
                  </a:ext>
                </a:extLst>
              </p:cNvPr>
              <p:cNvSpPr/>
              <p:nvPr/>
            </p:nvSpPr>
            <p:spPr>
              <a:xfrm>
                <a:off x="1681467" y="2055447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63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6090;p54">
                <a:extLst>
                  <a:ext uri="{FF2B5EF4-FFF2-40B4-BE49-F238E27FC236}">
                    <a16:creationId xmlns:a16="http://schemas.microsoft.com/office/drawing/2014/main" id="{69070D72-9D6A-4131-82A9-9C1B1A43AFBC}"/>
                  </a:ext>
                </a:extLst>
              </p:cNvPr>
              <p:cNvSpPr/>
              <p:nvPr/>
            </p:nvSpPr>
            <p:spPr>
              <a:xfrm>
                <a:off x="1693201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6091;p54">
                <a:extLst>
                  <a:ext uri="{FF2B5EF4-FFF2-40B4-BE49-F238E27FC236}">
                    <a16:creationId xmlns:a16="http://schemas.microsoft.com/office/drawing/2014/main" id="{78EAF195-162F-4A6D-BA61-19346C94D133}"/>
                  </a:ext>
                </a:extLst>
              </p:cNvPr>
              <p:cNvSpPr/>
              <p:nvPr/>
            </p:nvSpPr>
            <p:spPr>
              <a:xfrm>
                <a:off x="1692145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6092;p54">
                <a:extLst>
                  <a:ext uri="{FF2B5EF4-FFF2-40B4-BE49-F238E27FC236}">
                    <a16:creationId xmlns:a16="http://schemas.microsoft.com/office/drawing/2014/main" id="{D5CBC9C0-AC3C-4C0F-B7FE-177525976E12}"/>
                  </a:ext>
                </a:extLst>
              </p:cNvPr>
              <p:cNvSpPr/>
              <p:nvPr/>
            </p:nvSpPr>
            <p:spPr>
              <a:xfrm>
                <a:off x="1693201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6093;p54">
                <a:extLst>
                  <a:ext uri="{FF2B5EF4-FFF2-40B4-BE49-F238E27FC236}">
                    <a16:creationId xmlns:a16="http://schemas.microsoft.com/office/drawing/2014/main" id="{D9A50284-456F-4C46-B460-F02940DD07AA}"/>
                  </a:ext>
                </a:extLst>
              </p:cNvPr>
              <p:cNvSpPr/>
              <p:nvPr/>
            </p:nvSpPr>
            <p:spPr>
              <a:xfrm>
                <a:off x="1692145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6094;p54">
                <a:extLst>
                  <a:ext uri="{FF2B5EF4-FFF2-40B4-BE49-F238E27FC236}">
                    <a16:creationId xmlns:a16="http://schemas.microsoft.com/office/drawing/2014/main" id="{1366AA42-FBDA-4AFB-B6BE-FA9822B857C8}"/>
                  </a:ext>
                </a:extLst>
              </p:cNvPr>
              <p:cNvSpPr/>
              <p:nvPr/>
            </p:nvSpPr>
            <p:spPr>
              <a:xfrm>
                <a:off x="1682076" y="207830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6095;p54">
                <a:extLst>
                  <a:ext uri="{FF2B5EF4-FFF2-40B4-BE49-F238E27FC236}">
                    <a16:creationId xmlns:a16="http://schemas.microsoft.com/office/drawing/2014/main" id="{D9D1CEBF-4703-40FD-9F74-DF6942F43EE4}"/>
                  </a:ext>
                </a:extLst>
              </p:cNvPr>
              <p:cNvSpPr/>
              <p:nvPr/>
            </p:nvSpPr>
            <p:spPr>
              <a:xfrm>
                <a:off x="1682076" y="2077047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6096;p54">
                <a:extLst>
                  <a:ext uri="{FF2B5EF4-FFF2-40B4-BE49-F238E27FC236}">
                    <a16:creationId xmlns:a16="http://schemas.microsoft.com/office/drawing/2014/main" id="{FE437D4A-2DE8-4F3B-B547-6664F7FE082B}"/>
                  </a:ext>
                </a:extLst>
              </p:cNvPr>
              <p:cNvSpPr/>
              <p:nvPr/>
            </p:nvSpPr>
            <p:spPr>
              <a:xfrm>
                <a:off x="1676838" y="2098851"/>
                <a:ext cx="3276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51" extrusionOk="0">
                    <a:moveTo>
                      <a:pt x="1" y="1"/>
                    </a:moveTo>
                    <a:lnTo>
                      <a:pt x="1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6097;p54">
                <a:extLst>
                  <a:ext uri="{FF2B5EF4-FFF2-40B4-BE49-F238E27FC236}">
                    <a16:creationId xmlns:a16="http://schemas.microsoft.com/office/drawing/2014/main" id="{DCE3C5ED-0237-4AE2-AEA7-A134224817B8}"/>
                  </a:ext>
                </a:extLst>
              </p:cNvPr>
              <p:cNvSpPr/>
              <p:nvPr/>
            </p:nvSpPr>
            <p:spPr>
              <a:xfrm>
                <a:off x="1721948" y="2056705"/>
                <a:ext cx="20991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1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6" y="1080"/>
                    </a:lnTo>
                    <a:lnTo>
                      <a:pt x="5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6098;p54">
                <a:extLst>
                  <a:ext uri="{FF2B5EF4-FFF2-40B4-BE49-F238E27FC236}">
                    <a16:creationId xmlns:a16="http://schemas.microsoft.com/office/drawing/2014/main" id="{1B049185-EC17-4DC3-BD63-2B562A9CA051}"/>
                  </a:ext>
                </a:extLst>
              </p:cNvPr>
              <p:cNvSpPr/>
              <p:nvPr/>
            </p:nvSpPr>
            <p:spPr>
              <a:xfrm>
                <a:off x="1720445" y="2055447"/>
                <a:ext cx="23752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137" extrusionOk="0">
                    <a:moveTo>
                      <a:pt x="528" y="63"/>
                    </a:moveTo>
                    <a:lnTo>
                      <a:pt x="528" y="1080"/>
                    </a:lnTo>
                    <a:lnTo>
                      <a:pt x="68" y="1080"/>
                    </a:lnTo>
                    <a:lnTo>
                      <a:pt x="68" y="63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84" y="1137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6099;p54">
                <a:extLst>
                  <a:ext uri="{FF2B5EF4-FFF2-40B4-BE49-F238E27FC236}">
                    <a16:creationId xmlns:a16="http://schemas.microsoft.com/office/drawing/2014/main" id="{3C2EF1A9-B0B6-4B86-96AF-C1564D6C14F8}"/>
                  </a:ext>
                </a:extLst>
              </p:cNvPr>
              <p:cNvSpPr/>
              <p:nvPr/>
            </p:nvSpPr>
            <p:spPr>
              <a:xfrm>
                <a:off x="1732423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1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6100;p54">
                <a:extLst>
                  <a:ext uri="{FF2B5EF4-FFF2-40B4-BE49-F238E27FC236}">
                    <a16:creationId xmlns:a16="http://schemas.microsoft.com/office/drawing/2014/main" id="{756DCF07-209D-4EE6-B270-6CC27142F674}"/>
                  </a:ext>
                </a:extLst>
              </p:cNvPr>
              <p:cNvSpPr/>
              <p:nvPr/>
            </p:nvSpPr>
            <p:spPr>
              <a:xfrm>
                <a:off x="1731164" y="2056299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6101;p54">
                <a:extLst>
                  <a:ext uri="{FF2B5EF4-FFF2-40B4-BE49-F238E27FC236}">
                    <a16:creationId xmlns:a16="http://schemas.microsoft.com/office/drawing/2014/main" id="{0C996508-837D-432C-9C97-80BB02279422}"/>
                  </a:ext>
                </a:extLst>
              </p:cNvPr>
              <p:cNvSpPr/>
              <p:nvPr/>
            </p:nvSpPr>
            <p:spPr>
              <a:xfrm>
                <a:off x="1732423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1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6102;p54">
                <a:extLst>
                  <a:ext uri="{FF2B5EF4-FFF2-40B4-BE49-F238E27FC236}">
                    <a16:creationId xmlns:a16="http://schemas.microsoft.com/office/drawing/2014/main" id="{7718F3C5-70F4-4732-B58E-97F0AE8EEF9A}"/>
                  </a:ext>
                </a:extLst>
              </p:cNvPr>
              <p:cNvSpPr/>
              <p:nvPr/>
            </p:nvSpPr>
            <p:spPr>
              <a:xfrm>
                <a:off x="1731164" y="2056299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6103;p54">
                <a:extLst>
                  <a:ext uri="{FF2B5EF4-FFF2-40B4-BE49-F238E27FC236}">
                    <a16:creationId xmlns:a16="http://schemas.microsoft.com/office/drawing/2014/main" id="{9FBBF9CC-22DF-456D-A4D8-5FCA1C4C0807}"/>
                  </a:ext>
                </a:extLst>
              </p:cNvPr>
              <p:cNvSpPr/>
              <p:nvPr/>
            </p:nvSpPr>
            <p:spPr>
              <a:xfrm>
                <a:off x="1721298" y="207830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6104;p54">
                <a:extLst>
                  <a:ext uri="{FF2B5EF4-FFF2-40B4-BE49-F238E27FC236}">
                    <a16:creationId xmlns:a16="http://schemas.microsoft.com/office/drawing/2014/main" id="{C2EE7F00-C5CE-496E-BBD3-08B64E763D92}"/>
                  </a:ext>
                </a:extLst>
              </p:cNvPr>
              <p:cNvSpPr/>
              <p:nvPr/>
            </p:nvSpPr>
            <p:spPr>
              <a:xfrm>
                <a:off x="1721298" y="2077047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6105;p54">
                <a:extLst>
                  <a:ext uri="{FF2B5EF4-FFF2-40B4-BE49-F238E27FC236}">
                    <a16:creationId xmlns:a16="http://schemas.microsoft.com/office/drawing/2014/main" id="{2B1643EE-112D-400C-BEDE-23CA2EB8D960}"/>
                  </a:ext>
                </a:extLst>
              </p:cNvPr>
              <p:cNvSpPr/>
              <p:nvPr/>
            </p:nvSpPr>
            <p:spPr>
              <a:xfrm>
                <a:off x="1716060" y="2098851"/>
                <a:ext cx="3272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51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6106;p54">
                <a:extLst>
                  <a:ext uri="{FF2B5EF4-FFF2-40B4-BE49-F238E27FC236}">
                    <a16:creationId xmlns:a16="http://schemas.microsoft.com/office/drawing/2014/main" id="{377482B7-D314-4DBF-A376-DB05376D4123}"/>
                  </a:ext>
                </a:extLst>
              </p:cNvPr>
              <p:cNvSpPr/>
              <p:nvPr/>
            </p:nvSpPr>
            <p:spPr>
              <a:xfrm>
                <a:off x="1760926" y="2056705"/>
                <a:ext cx="20991" cy="4389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1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6107;p54">
                <a:extLst>
                  <a:ext uri="{FF2B5EF4-FFF2-40B4-BE49-F238E27FC236}">
                    <a16:creationId xmlns:a16="http://schemas.microsoft.com/office/drawing/2014/main" id="{0C10C4D4-23D9-44E7-A5FB-89BB4F373ADE}"/>
                  </a:ext>
                </a:extLst>
              </p:cNvPr>
              <p:cNvSpPr/>
              <p:nvPr/>
            </p:nvSpPr>
            <p:spPr>
              <a:xfrm>
                <a:off x="1759667" y="2055447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63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63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6108;p54">
                <a:extLst>
                  <a:ext uri="{FF2B5EF4-FFF2-40B4-BE49-F238E27FC236}">
                    <a16:creationId xmlns:a16="http://schemas.microsoft.com/office/drawing/2014/main" id="{DA3617A5-98DF-416A-BFB2-A1479995B234}"/>
                  </a:ext>
                </a:extLst>
              </p:cNvPr>
              <p:cNvSpPr/>
              <p:nvPr/>
            </p:nvSpPr>
            <p:spPr>
              <a:xfrm>
                <a:off x="1771402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6109;p54">
                <a:extLst>
                  <a:ext uri="{FF2B5EF4-FFF2-40B4-BE49-F238E27FC236}">
                    <a16:creationId xmlns:a16="http://schemas.microsoft.com/office/drawing/2014/main" id="{DF3A6AF5-B339-4E17-A0C4-8B582BAECEF1}"/>
                  </a:ext>
                </a:extLst>
              </p:cNvPr>
              <p:cNvSpPr/>
              <p:nvPr/>
            </p:nvSpPr>
            <p:spPr>
              <a:xfrm>
                <a:off x="1770346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6110;p54">
                <a:extLst>
                  <a:ext uri="{FF2B5EF4-FFF2-40B4-BE49-F238E27FC236}">
                    <a16:creationId xmlns:a16="http://schemas.microsoft.com/office/drawing/2014/main" id="{920C18FC-D0EB-4288-9B42-2913B5011BD6}"/>
                  </a:ext>
                </a:extLst>
              </p:cNvPr>
              <p:cNvSpPr/>
              <p:nvPr/>
            </p:nvSpPr>
            <p:spPr>
              <a:xfrm>
                <a:off x="1771402" y="2056299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1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6111;p54">
                <a:extLst>
                  <a:ext uri="{FF2B5EF4-FFF2-40B4-BE49-F238E27FC236}">
                    <a16:creationId xmlns:a16="http://schemas.microsoft.com/office/drawing/2014/main" id="{827ED673-1B08-4B9C-95F4-D62F5AB5A9B4}"/>
                  </a:ext>
                </a:extLst>
              </p:cNvPr>
              <p:cNvSpPr/>
              <p:nvPr/>
            </p:nvSpPr>
            <p:spPr>
              <a:xfrm>
                <a:off x="1770346" y="2056299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8" y="108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6112;p54">
                <a:extLst>
                  <a:ext uri="{FF2B5EF4-FFF2-40B4-BE49-F238E27FC236}">
                    <a16:creationId xmlns:a16="http://schemas.microsoft.com/office/drawing/2014/main" id="{8C140B50-EC22-4249-BDE8-97AB83D907A2}"/>
                  </a:ext>
                </a:extLst>
              </p:cNvPr>
              <p:cNvSpPr/>
              <p:nvPr/>
            </p:nvSpPr>
            <p:spPr>
              <a:xfrm>
                <a:off x="1760317" y="207830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7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6113;p54">
                <a:extLst>
                  <a:ext uri="{FF2B5EF4-FFF2-40B4-BE49-F238E27FC236}">
                    <a16:creationId xmlns:a16="http://schemas.microsoft.com/office/drawing/2014/main" id="{9C76E7EB-253E-496D-B0FD-82BCC50D879F}"/>
                  </a:ext>
                </a:extLst>
              </p:cNvPr>
              <p:cNvSpPr/>
              <p:nvPr/>
            </p:nvSpPr>
            <p:spPr>
              <a:xfrm>
                <a:off x="1760317" y="2077047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0" y="1"/>
                    </a:moveTo>
                    <a:lnTo>
                      <a:pt x="0" y="58"/>
                    </a:lnTo>
                    <a:lnTo>
                      <a:pt x="547" y="58"/>
                    </a:lnTo>
                    <a:lnTo>
                      <a:pt x="54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6114;p54">
                <a:extLst>
                  <a:ext uri="{FF2B5EF4-FFF2-40B4-BE49-F238E27FC236}">
                    <a16:creationId xmlns:a16="http://schemas.microsoft.com/office/drawing/2014/main" id="{5A91AB7D-3B02-4730-8EBF-D20B6E282A1C}"/>
                  </a:ext>
                </a:extLst>
              </p:cNvPr>
              <p:cNvSpPr/>
              <p:nvPr/>
            </p:nvSpPr>
            <p:spPr>
              <a:xfrm>
                <a:off x="1755039" y="2098851"/>
                <a:ext cx="32766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51" extrusionOk="0">
                    <a:moveTo>
                      <a:pt x="1" y="1"/>
                    </a:moveTo>
                    <a:lnTo>
                      <a:pt x="1" y="151"/>
                    </a:lnTo>
                    <a:lnTo>
                      <a:pt x="806" y="151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6115;p54">
                <a:extLst>
                  <a:ext uri="{FF2B5EF4-FFF2-40B4-BE49-F238E27FC236}">
                    <a16:creationId xmlns:a16="http://schemas.microsoft.com/office/drawing/2014/main" id="{6A067737-A18C-485E-BC31-989641899095}"/>
                  </a:ext>
                </a:extLst>
              </p:cNvPr>
              <p:cNvSpPr/>
              <p:nvPr/>
            </p:nvSpPr>
            <p:spPr>
              <a:xfrm>
                <a:off x="1719633" y="2139941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6116;p54">
                <a:extLst>
                  <a:ext uri="{FF2B5EF4-FFF2-40B4-BE49-F238E27FC236}">
                    <a16:creationId xmlns:a16="http://schemas.microsoft.com/office/drawing/2014/main" id="{0221E3A4-CFA2-4E03-BA2C-5F1167E92149}"/>
                  </a:ext>
                </a:extLst>
              </p:cNvPr>
              <p:cNvSpPr/>
              <p:nvPr/>
            </p:nvSpPr>
            <p:spPr>
              <a:xfrm>
                <a:off x="1690278" y="2142052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6117;p54">
                <a:extLst>
                  <a:ext uri="{FF2B5EF4-FFF2-40B4-BE49-F238E27FC236}">
                    <a16:creationId xmlns:a16="http://schemas.microsoft.com/office/drawing/2014/main" id="{BA31A8FC-1E3B-4B55-A159-C0FD8D3D6E8F}"/>
                  </a:ext>
                </a:extLst>
              </p:cNvPr>
              <p:cNvSpPr/>
              <p:nvPr/>
            </p:nvSpPr>
            <p:spPr>
              <a:xfrm>
                <a:off x="1689019" y="2140793"/>
                <a:ext cx="23509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579" h="801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801"/>
                    </a:lnTo>
                    <a:lnTo>
                      <a:pt x="579" y="801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6118;p54">
                <a:extLst>
                  <a:ext uri="{FF2B5EF4-FFF2-40B4-BE49-F238E27FC236}">
                    <a16:creationId xmlns:a16="http://schemas.microsoft.com/office/drawing/2014/main" id="{C03EE454-7333-4117-9453-402A3C528CC8}"/>
                  </a:ext>
                </a:extLst>
              </p:cNvPr>
              <p:cNvSpPr/>
              <p:nvPr/>
            </p:nvSpPr>
            <p:spPr>
              <a:xfrm>
                <a:off x="1700753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6119;p54">
                <a:extLst>
                  <a:ext uri="{FF2B5EF4-FFF2-40B4-BE49-F238E27FC236}">
                    <a16:creationId xmlns:a16="http://schemas.microsoft.com/office/drawing/2014/main" id="{6FFB6B8F-5943-4079-80C5-90976EF25404}"/>
                  </a:ext>
                </a:extLst>
              </p:cNvPr>
              <p:cNvSpPr/>
              <p:nvPr/>
            </p:nvSpPr>
            <p:spPr>
              <a:xfrm>
                <a:off x="1699495" y="2142052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6120;p54">
                <a:extLst>
                  <a:ext uri="{FF2B5EF4-FFF2-40B4-BE49-F238E27FC236}">
                    <a16:creationId xmlns:a16="http://schemas.microsoft.com/office/drawing/2014/main" id="{E420E046-E082-4D4F-AC2C-EE925F4982D5}"/>
                  </a:ext>
                </a:extLst>
              </p:cNvPr>
              <p:cNvSpPr/>
              <p:nvPr/>
            </p:nvSpPr>
            <p:spPr>
              <a:xfrm>
                <a:off x="1700753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6121;p54">
                <a:extLst>
                  <a:ext uri="{FF2B5EF4-FFF2-40B4-BE49-F238E27FC236}">
                    <a16:creationId xmlns:a16="http://schemas.microsoft.com/office/drawing/2014/main" id="{27E79D3D-D5D5-4B4F-9F32-0A859C3EDAFD}"/>
                  </a:ext>
                </a:extLst>
              </p:cNvPr>
              <p:cNvSpPr/>
              <p:nvPr/>
            </p:nvSpPr>
            <p:spPr>
              <a:xfrm>
                <a:off x="1699495" y="2142052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6122;p54">
                <a:extLst>
                  <a:ext uri="{FF2B5EF4-FFF2-40B4-BE49-F238E27FC236}">
                    <a16:creationId xmlns:a16="http://schemas.microsoft.com/office/drawing/2014/main" id="{A3AD41D2-801A-4695-B5FA-8683BA19E482}"/>
                  </a:ext>
                </a:extLst>
              </p:cNvPr>
              <p:cNvSpPr/>
              <p:nvPr/>
            </p:nvSpPr>
            <p:spPr>
              <a:xfrm>
                <a:off x="1689628" y="2156953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6123;p54">
                <a:extLst>
                  <a:ext uri="{FF2B5EF4-FFF2-40B4-BE49-F238E27FC236}">
                    <a16:creationId xmlns:a16="http://schemas.microsoft.com/office/drawing/2014/main" id="{DD55B287-4817-4277-9309-5DBA210B5F38}"/>
                  </a:ext>
                </a:extLst>
              </p:cNvPr>
              <p:cNvSpPr/>
              <p:nvPr/>
            </p:nvSpPr>
            <p:spPr>
              <a:xfrm>
                <a:off x="1689628" y="2155694"/>
                <a:ext cx="22291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6124;p54">
                <a:extLst>
                  <a:ext uri="{FF2B5EF4-FFF2-40B4-BE49-F238E27FC236}">
                    <a16:creationId xmlns:a16="http://schemas.microsoft.com/office/drawing/2014/main" id="{05797A2D-BA01-425D-8DB5-B6F0EA9D170E}"/>
                  </a:ext>
                </a:extLst>
              </p:cNvPr>
              <p:cNvSpPr/>
              <p:nvPr/>
            </p:nvSpPr>
            <p:spPr>
              <a:xfrm>
                <a:off x="1753780" y="2142052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6125;p54">
                <a:extLst>
                  <a:ext uri="{FF2B5EF4-FFF2-40B4-BE49-F238E27FC236}">
                    <a16:creationId xmlns:a16="http://schemas.microsoft.com/office/drawing/2014/main" id="{820A5B0A-AF9F-4716-88D7-3621511621C5}"/>
                  </a:ext>
                </a:extLst>
              </p:cNvPr>
              <p:cNvSpPr/>
              <p:nvPr/>
            </p:nvSpPr>
            <p:spPr>
              <a:xfrm>
                <a:off x="1752521" y="2140793"/>
                <a:ext cx="23752" cy="32523"/>
              </a:xfrm>
              <a:custGeom>
                <a:avLst/>
                <a:gdLst/>
                <a:ahLst/>
                <a:cxnLst/>
                <a:rect l="l" t="t" r="r" b="b"/>
                <a:pathLst>
                  <a:path w="585" h="801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3" y="739"/>
                    </a:lnTo>
                    <a:lnTo>
                      <a:pt x="63" y="63"/>
                    </a:lnTo>
                    <a:close/>
                    <a:moveTo>
                      <a:pt x="1" y="1"/>
                    </a:moveTo>
                    <a:lnTo>
                      <a:pt x="1" y="801"/>
                    </a:lnTo>
                    <a:lnTo>
                      <a:pt x="584" y="801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6126;p54">
                <a:extLst>
                  <a:ext uri="{FF2B5EF4-FFF2-40B4-BE49-F238E27FC236}">
                    <a16:creationId xmlns:a16="http://schemas.microsoft.com/office/drawing/2014/main" id="{E3CBE9A6-17E1-4B12-A7C0-215FC832A86C}"/>
                  </a:ext>
                </a:extLst>
              </p:cNvPr>
              <p:cNvSpPr/>
              <p:nvPr/>
            </p:nvSpPr>
            <p:spPr>
              <a:xfrm>
                <a:off x="1764499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6127;p54">
                <a:extLst>
                  <a:ext uri="{FF2B5EF4-FFF2-40B4-BE49-F238E27FC236}">
                    <a16:creationId xmlns:a16="http://schemas.microsoft.com/office/drawing/2014/main" id="{2F489A56-9985-4CC0-AFE8-6FDB3AB2EC55}"/>
                  </a:ext>
                </a:extLst>
              </p:cNvPr>
              <p:cNvSpPr/>
              <p:nvPr/>
            </p:nvSpPr>
            <p:spPr>
              <a:xfrm>
                <a:off x="1763240" y="2142052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6128;p54">
                <a:extLst>
                  <a:ext uri="{FF2B5EF4-FFF2-40B4-BE49-F238E27FC236}">
                    <a16:creationId xmlns:a16="http://schemas.microsoft.com/office/drawing/2014/main" id="{DC2D32B8-8B0F-4F83-8A00-46ED43BB60DA}"/>
                  </a:ext>
                </a:extLst>
              </p:cNvPr>
              <p:cNvSpPr/>
              <p:nvPr/>
            </p:nvSpPr>
            <p:spPr>
              <a:xfrm>
                <a:off x="1764499" y="2142052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6129;p54">
                <a:extLst>
                  <a:ext uri="{FF2B5EF4-FFF2-40B4-BE49-F238E27FC236}">
                    <a16:creationId xmlns:a16="http://schemas.microsoft.com/office/drawing/2014/main" id="{3A741361-5B3A-43B7-BD6C-CEB80D301A90}"/>
                  </a:ext>
                </a:extLst>
              </p:cNvPr>
              <p:cNvSpPr/>
              <p:nvPr/>
            </p:nvSpPr>
            <p:spPr>
              <a:xfrm>
                <a:off x="1763240" y="2142052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6130;p54">
                <a:extLst>
                  <a:ext uri="{FF2B5EF4-FFF2-40B4-BE49-F238E27FC236}">
                    <a16:creationId xmlns:a16="http://schemas.microsoft.com/office/drawing/2014/main" id="{74BDE31B-F33F-454C-83AE-4AB72A18FD60}"/>
                  </a:ext>
                </a:extLst>
              </p:cNvPr>
              <p:cNvSpPr/>
              <p:nvPr/>
            </p:nvSpPr>
            <p:spPr>
              <a:xfrm>
                <a:off x="1753374" y="2156953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6131;p54">
                <a:extLst>
                  <a:ext uri="{FF2B5EF4-FFF2-40B4-BE49-F238E27FC236}">
                    <a16:creationId xmlns:a16="http://schemas.microsoft.com/office/drawing/2014/main" id="{EB46CB6E-1DF5-4D4B-9444-9598A06F9B40}"/>
                  </a:ext>
                </a:extLst>
              </p:cNvPr>
              <p:cNvSpPr/>
              <p:nvPr/>
            </p:nvSpPr>
            <p:spPr>
              <a:xfrm>
                <a:off x="1753374" y="2155694"/>
                <a:ext cx="22250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6132;p54">
                <a:extLst>
                  <a:ext uri="{FF2B5EF4-FFF2-40B4-BE49-F238E27FC236}">
                    <a16:creationId xmlns:a16="http://schemas.microsoft.com/office/drawing/2014/main" id="{C1E0FAAB-BADE-4727-B66C-F994D58E29BA}"/>
                  </a:ext>
                </a:extLst>
              </p:cNvPr>
              <p:cNvSpPr/>
              <p:nvPr/>
            </p:nvSpPr>
            <p:spPr>
              <a:xfrm>
                <a:off x="1719633" y="2210629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6133;p54">
                <a:extLst>
                  <a:ext uri="{FF2B5EF4-FFF2-40B4-BE49-F238E27FC236}">
                    <a16:creationId xmlns:a16="http://schemas.microsoft.com/office/drawing/2014/main" id="{5F82A7D8-506D-4DE4-89FA-C8F49FDEC772}"/>
                  </a:ext>
                </a:extLst>
              </p:cNvPr>
              <p:cNvSpPr/>
              <p:nvPr/>
            </p:nvSpPr>
            <p:spPr>
              <a:xfrm>
                <a:off x="1690278" y="2212700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6134;p54">
                <a:extLst>
                  <a:ext uri="{FF2B5EF4-FFF2-40B4-BE49-F238E27FC236}">
                    <a16:creationId xmlns:a16="http://schemas.microsoft.com/office/drawing/2014/main" id="{D593BB79-80A6-4289-92FB-5DC3E0F66240}"/>
                  </a:ext>
                </a:extLst>
              </p:cNvPr>
              <p:cNvSpPr/>
              <p:nvPr/>
            </p:nvSpPr>
            <p:spPr>
              <a:xfrm>
                <a:off x="1689019" y="2211645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58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6135;p54">
                <a:extLst>
                  <a:ext uri="{FF2B5EF4-FFF2-40B4-BE49-F238E27FC236}">
                    <a16:creationId xmlns:a16="http://schemas.microsoft.com/office/drawing/2014/main" id="{49B2821D-FAC4-49D5-921C-1E3A335F5585}"/>
                  </a:ext>
                </a:extLst>
              </p:cNvPr>
              <p:cNvSpPr/>
              <p:nvPr/>
            </p:nvSpPr>
            <p:spPr>
              <a:xfrm>
                <a:off x="1700753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6136;p54">
                <a:extLst>
                  <a:ext uri="{FF2B5EF4-FFF2-40B4-BE49-F238E27FC236}">
                    <a16:creationId xmlns:a16="http://schemas.microsoft.com/office/drawing/2014/main" id="{A52832ED-A1D0-4246-8F88-D9423E791834}"/>
                  </a:ext>
                </a:extLst>
              </p:cNvPr>
              <p:cNvSpPr/>
              <p:nvPr/>
            </p:nvSpPr>
            <p:spPr>
              <a:xfrm>
                <a:off x="1699495" y="2212700"/>
                <a:ext cx="2558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5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6137;p54">
                <a:extLst>
                  <a:ext uri="{FF2B5EF4-FFF2-40B4-BE49-F238E27FC236}">
                    <a16:creationId xmlns:a16="http://schemas.microsoft.com/office/drawing/2014/main" id="{9555A4C1-A601-42C2-A41E-C0D3F8CAA837}"/>
                  </a:ext>
                </a:extLst>
              </p:cNvPr>
              <p:cNvSpPr/>
              <p:nvPr/>
            </p:nvSpPr>
            <p:spPr>
              <a:xfrm>
                <a:off x="1700753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1" y="1"/>
                    </a:moveTo>
                    <a:lnTo>
                      <a:pt x="1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6138;p54">
                <a:extLst>
                  <a:ext uri="{FF2B5EF4-FFF2-40B4-BE49-F238E27FC236}">
                    <a16:creationId xmlns:a16="http://schemas.microsoft.com/office/drawing/2014/main" id="{9D2E0561-65F1-4BF0-8AE9-331B2406E425}"/>
                  </a:ext>
                </a:extLst>
              </p:cNvPr>
              <p:cNvSpPr/>
              <p:nvPr/>
            </p:nvSpPr>
            <p:spPr>
              <a:xfrm>
                <a:off x="1699495" y="2212700"/>
                <a:ext cx="2558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5" extrusionOk="0">
                    <a:moveTo>
                      <a:pt x="1" y="1"/>
                    </a:moveTo>
                    <a:lnTo>
                      <a:pt x="1" y="734"/>
                    </a:lnTo>
                    <a:lnTo>
                      <a:pt x="62" y="734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6139;p54">
                <a:extLst>
                  <a:ext uri="{FF2B5EF4-FFF2-40B4-BE49-F238E27FC236}">
                    <a16:creationId xmlns:a16="http://schemas.microsoft.com/office/drawing/2014/main" id="{A5A226BC-9490-443B-A713-0F1E4A9F52AC}"/>
                  </a:ext>
                </a:extLst>
              </p:cNvPr>
              <p:cNvSpPr/>
              <p:nvPr/>
            </p:nvSpPr>
            <p:spPr>
              <a:xfrm>
                <a:off x="1689628" y="2227601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6140;p54">
                <a:extLst>
                  <a:ext uri="{FF2B5EF4-FFF2-40B4-BE49-F238E27FC236}">
                    <a16:creationId xmlns:a16="http://schemas.microsoft.com/office/drawing/2014/main" id="{8805F8FF-71C1-41FC-A0A6-36CF180B4F10}"/>
                  </a:ext>
                </a:extLst>
              </p:cNvPr>
              <p:cNvSpPr/>
              <p:nvPr/>
            </p:nvSpPr>
            <p:spPr>
              <a:xfrm>
                <a:off x="1689628" y="2226343"/>
                <a:ext cx="22291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6141;p54">
                <a:extLst>
                  <a:ext uri="{FF2B5EF4-FFF2-40B4-BE49-F238E27FC236}">
                    <a16:creationId xmlns:a16="http://schemas.microsoft.com/office/drawing/2014/main" id="{EB7FA6FF-E418-4004-8C81-E786C3278D1C}"/>
                  </a:ext>
                </a:extLst>
              </p:cNvPr>
              <p:cNvSpPr/>
              <p:nvPr/>
            </p:nvSpPr>
            <p:spPr>
              <a:xfrm>
                <a:off x="1753780" y="2212700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6142;p54">
                <a:extLst>
                  <a:ext uri="{FF2B5EF4-FFF2-40B4-BE49-F238E27FC236}">
                    <a16:creationId xmlns:a16="http://schemas.microsoft.com/office/drawing/2014/main" id="{B36C8E31-6F8C-4C2E-A869-8610119C14E0}"/>
                  </a:ext>
                </a:extLst>
              </p:cNvPr>
              <p:cNvSpPr/>
              <p:nvPr/>
            </p:nvSpPr>
            <p:spPr>
              <a:xfrm>
                <a:off x="1752521" y="2211645"/>
                <a:ext cx="23752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7" extrusionOk="0">
                    <a:moveTo>
                      <a:pt x="522" y="58"/>
                    </a:moveTo>
                    <a:lnTo>
                      <a:pt x="522" y="739"/>
                    </a:lnTo>
                    <a:lnTo>
                      <a:pt x="63" y="739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6143;p54">
                <a:extLst>
                  <a:ext uri="{FF2B5EF4-FFF2-40B4-BE49-F238E27FC236}">
                    <a16:creationId xmlns:a16="http://schemas.microsoft.com/office/drawing/2014/main" id="{8BEA2829-7646-4799-88F4-409EABBE5184}"/>
                  </a:ext>
                </a:extLst>
              </p:cNvPr>
              <p:cNvSpPr/>
              <p:nvPr/>
            </p:nvSpPr>
            <p:spPr>
              <a:xfrm>
                <a:off x="1764499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6144;p54">
                <a:extLst>
                  <a:ext uri="{FF2B5EF4-FFF2-40B4-BE49-F238E27FC236}">
                    <a16:creationId xmlns:a16="http://schemas.microsoft.com/office/drawing/2014/main" id="{A4099227-A56C-4A09-87B9-C04C41A1BB0B}"/>
                  </a:ext>
                </a:extLst>
              </p:cNvPr>
              <p:cNvSpPr/>
              <p:nvPr/>
            </p:nvSpPr>
            <p:spPr>
              <a:xfrm>
                <a:off x="1763240" y="2212700"/>
                <a:ext cx="2355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5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6145;p54">
                <a:extLst>
                  <a:ext uri="{FF2B5EF4-FFF2-40B4-BE49-F238E27FC236}">
                    <a16:creationId xmlns:a16="http://schemas.microsoft.com/office/drawing/2014/main" id="{6C5AAA68-866C-4201-821F-5B8F1EC2BFEE}"/>
                  </a:ext>
                </a:extLst>
              </p:cNvPr>
              <p:cNvSpPr/>
              <p:nvPr/>
            </p:nvSpPr>
            <p:spPr>
              <a:xfrm>
                <a:off x="1764499" y="2212700"/>
                <a:ext cx="41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1" h="735" extrusionOk="0">
                    <a:moveTo>
                      <a:pt x="0" y="1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6146;p54">
                <a:extLst>
                  <a:ext uri="{FF2B5EF4-FFF2-40B4-BE49-F238E27FC236}">
                    <a16:creationId xmlns:a16="http://schemas.microsoft.com/office/drawing/2014/main" id="{444635AA-08C3-49D8-A406-7E6412D13087}"/>
                  </a:ext>
                </a:extLst>
              </p:cNvPr>
              <p:cNvSpPr/>
              <p:nvPr/>
            </p:nvSpPr>
            <p:spPr>
              <a:xfrm>
                <a:off x="1763240" y="2212700"/>
                <a:ext cx="2355" cy="29843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5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6147;p54">
                <a:extLst>
                  <a:ext uri="{FF2B5EF4-FFF2-40B4-BE49-F238E27FC236}">
                    <a16:creationId xmlns:a16="http://schemas.microsoft.com/office/drawing/2014/main" id="{E89E0890-BB06-4EAE-84E5-B4BFA397A53D}"/>
                  </a:ext>
                </a:extLst>
              </p:cNvPr>
              <p:cNvSpPr/>
              <p:nvPr/>
            </p:nvSpPr>
            <p:spPr>
              <a:xfrm>
                <a:off x="1753374" y="2227601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6148;p54">
                <a:extLst>
                  <a:ext uri="{FF2B5EF4-FFF2-40B4-BE49-F238E27FC236}">
                    <a16:creationId xmlns:a16="http://schemas.microsoft.com/office/drawing/2014/main" id="{6A61961E-F016-4C04-BB30-B59CF72E499C}"/>
                  </a:ext>
                </a:extLst>
              </p:cNvPr>
              <p:cNvSpPr/>
              <p:nvPr/>
            </p:nvSpPr>
            <p:spPr>
              <a:xfrm>
                <a:off x="1753374" y="2226343"/>
                <a:ext cx="22250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3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6149;p54">
                <a:extLst>
                  <a:ext uri="{FF2B5EF4-FFF2-40B4-BE49-F238E27FC236}">
                    <a16:creationId xmlns:a16="http://schemas.microsoft.com/office/drawing/2014/main" id="{3CFAF9F5-DC07-430B-9A6F-7C972CAAB9EE}"/>
                  </a:ext>
                </a:extLst>
              </p:cNvPr>
              <p:cNvSpPr/>
              <p:nvPr/>
            </p:nvSpPr>
            <p:spPr>
              <a:xfrm>
                <a:off x="1719633" y="1989224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2" y="1307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6150;p54">
                <a:extLst>
                  <a:ext uri="{FF2B5EF4-FFF2-40B4-BE49-F238E27FC236}">
                    <a16:creationId xmlns:a16="http://schemas.microsoft.com/office/drawing/2014/main" id="{95C54DDA-9B74-4121-814B-C1B9F5D02A32}"/>
                  </a:ext>
                </a:extLst>
              </p:cNvPr>
              <p:cNvSpPr/>
              <p:nvPr/>
            </p:nvSpPr>
            <p:spPr>
              <a:xfrm>
                <a:off x="1690278" y="199153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8"/>
                    </a:lnTo>
                    <a:lnTo>
                      <a:pt x="517" y="738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6151;p54">
                <a:extLst>
                  <a:ext uri="{FF2B5EF4-FFF2-40B4-BE49-F238E27FC236}">
                    <a16:creationId xmlns:a16="http://schemas.microsoft.com/office/drawing/2014/main" id="{6949F06C-F281-4643-9362-F47893B19F2D}"/>
                  </a:ext>
                </a:extLst>
              </p:cNvPr>
              <p:cNvSpPr/>
              <p:nvPr/>
            </p:nvSpPr>
            <p:spPr>
              <a:xfrm>
                <a:off x="1689019" y="1990280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62"/>
                    </a:moveTo>
                    <a:lnTo>
                      <a:pt x="522" y="738"/>
                    </a:lnTo>
                    <a:lnTo>
                      <a:pt x="62" y="738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795"/>
                    </a:lnTo>
                    <a:lnTo>
                      <a:pt x="579" y="795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6152;p54">
                <a:extLst>
                  <a:ext uri="{FF2B5EF4-FFF2-40B4-BE49-F238E27FC236}">
                    <a16:creationId xmlns:a16="http://schemas.microsoft.com/office/drawing/2014/main" id="{18F08CF6-5148-4E1E-BC28-5BF9B005F68C}"/>
                  </a:ext>
                </a:extLst>
              </p:cNvPr>
              <p:cNvSpPr/>
              <p:nvPr/>
            </p:nvSpPr>
            <p:spPr>
              <a:xfrm>
                <a:off x="1700753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6153;p54">
                <a:extLst>
                  <a:ext uri="{FF2B5EF4-FFF2-40B4-BE49-F238E27FC236}">
                    <a16:creationId xmlns:a16="http://schemas.microsoft.com/office/drawing/2014/main" id="{AFD1D480-88C3-4BC5-B12B-2A38970644DE}"/>
                  </a:ext>
                </a:extLst>
              </p:cNvPr>
              <p:cNvSpPr/>
              <p:nvPr/>
            </p:nvSpPr>
            <p:spPr>
              <a:xfrm>
                <a:off x="1699495" y="199129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6154;p54">
                <a:extLst>
                  <a:ext uri="{FF2B5EF4-FFF2-40B4-BE49-F238E27FC236}">
                    <a16:creationId xmlns:a16="http://schemas.microsoft.com/office/drawing/2014/main" id="{D2B85A32-B049-4E9B-B91A-91E65D36BA85}"/>
                  </a:ext>
                </a:extLst>
              </p:cNvPr>
              <p:cNvSpPr/>
              <p:nvPr/>
            </p:nvSpPr>
            <p:spPr>
              <a:xfrm>
                <a:off x="1700753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6155;p54">
                <a:extLst>
                  <a:ext uri="{FF2B5EF4-FFF2-40B4-BE49-F238E27FC236}">
                    <a16:creationId xmlns:a16="http://schemas.microsoft.com/office/drawing/2014/main" id="{CD8513AA-E21A-46FA-9444-B3E96CBEE8CE}"/>
                  </a:ext>
                </a:extLst>
              </p:cNvPr>
              <p:cNvSpPr/>
              <p:nvPr/>
            </p:nvSpPr>
            <p:spPr>
              <a:xfrm>
                <a:off x="1699495" y="199129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6156;p54">
                <a:extLst>
                  <a:ext uri="{FF2B5EF4-FFF2-40B4-BE49-F238E27FC236}">
                    <a16:creationId xmlns:a16="http://schemas.microsoft.com/office/drawing/2014/main" id="{54461EAA-A6A0-44C1-95B3-7D7CB8D4D254}"/>
                  </a:ext>
                </a:extLst>
              </p:cNvPr>
              <p:cNvSpPr/>
              <p:nvPr/>
            </p:nvSpPr>
            <p:spPr>
              <a:xfrm>
                <a:off x="1689628" y="200619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6157;p54">
                <a:extLst>
                  <a:ext uri="{FF2B5EF4-FFF2-40B4-BE49-F238E27FC236}">
                    <a16:creationId xmlns:a16="http://schemas.microsoft.com/office/drawing/2014/main" id="{C57585A7-1968-4DEA-9031-98E34DB5D1BE}"/>
                  </a:ext>
                </a:extLst>
              </p:cNvPr>
              <p:cNvSpPr/>
              <p:nvPr/>
            </p:nvSpPr>
            <p:spPr>
              <a:xfrm>
                <a:off x="1689628" y="2005140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6158;p54">
                <a:extLst>
                  <a:ext uri="{FF2B5EF4-FFF2-40B4-BE49-F238E27FC236}">
                    <a16:creationId xmlns:a16="http://schemas.microsoft.com/office/drawing/2014/main" id="{E0A39C24-AB52-4024-A0C1-392851E6284E}"/>
                  </a:ext>
                </a:extLst>
              </p:cNvPr>
              <p:cNvSpPr/>
              <p:nvPr/>
            </p:nvSpPr>
            <p:spPr>
              <a:xfrm>
                <a:off x="1753780" y="1991538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8"/>
                    </a:lnTo>
                    <a:lnTo>
                      <a:pt x="522" y="738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6159;p54">
                <a:extLst>
                  <a:ext uri="{FF2B5EF4-FFF2-40B4-BE49-F238E27FC236}">
                    <a16:creationId xmlns:a16="http://schemas.microsoft.com/office/drawing/2014/main" id="{C7813175-9949-4B59-8943-1402F3F6BFAB}"/>
                  </a:ext>
                </a:extLst>
              </p:cNvPr>
              <p:cNvSpPr/>
              <p:nvPr/>
            </p:nvSpPr>
            <p:spPr>
              <a:xfrm>
                <a:off x="1752521" y="1990280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2" y="62"/>
                    </a:moveTo>
                    <a:lnTo>
                      <a:pt x="522" y="738"/>
                    </a:lnTo>
                    <a:lnTo>
                      <a:pt x="63" y="738"/>
                    </a:lnTo>
                    <a:lnTo>
                      <a:pt x="63" y="62"/>
                    </a:lnTo>
                    <a:close/>
                    <a:moveTo>
                      <a:pt x="1" y="0"/>
                    </a:moveTo>
                    <a:lnTo>
                      <a:pt x="1" y="795"/>
                    </a:lnTo>
                    <a:lnTo>
                      <a:pt x="584" y="795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6160;p54">
                <a:extLst>
                  <a:ext uri="{FF2B5EF4-FFF2-40B4-BE49-F238E27FC236}">
                    <a16:creationId xmlns:a16="http://schemas.microsoft.com/office/drawing/2014/main" id="{98063CB5-A7A0-4C75-8BF8-0E21C9F7B05A}"/>
                  </a:ext>
                </a:extLst>
              </p:cNvPr>
              <p:cNvSpPr/>
              <p:nvPr/>
            </p:nvSpPr>
            <p:spPr>
              <a:xfrm>
                <a:off x="1764499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6161;p54">
                <a:extLst>
                  <a:ext uri="{FF2B5EF4-FFF2-40B4-BE49-F238E27FC236}">
                    <a16:creationId xmlns:a16="http://schemas.microsoft.com/office/drawing/2014/main" id="{FD1B593F-FED9-4A00-816C-CB60155A36CF}"/>
                  </a:ext>
                </a:extLst>
              </p:cNvPr>
              <p:cNvSpPr/>
              <p:nvPr/>
            </p:nvSpPr>
            <p:spPr>
              <a:xfrm>
                <a:off x="1763240" y="199129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6162;p54">
                <a:extLst>
                  <a:ext uri="{FF2B5EF4-FFF2-40B4-BE49-F238E27FC236}">
                    <a16:creationId xmlns:a16="http://schemas.microsoft.com/office/drawing/2014/main" id="{7845524B-8519-4627-BB3E-4F3C0DD90B23}"/>
                  </a:ext>
                </a:extLst>
              </p:cNvPr>
              <p:cNvSpPr/>
              <p:nvPr/>
            </p:nvSpPr>
            <p:spPr>
              <a:xfrm>
                <a:off x="1764499" y="199129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6163;p54">
                <a:extLst>
                  <a:ext uri="{FF2B5EF4-FFF2-40B4-BE49-F238E27FC236}">
                    <a16:creationId xmlns:a16="http://schemas.microsoft.com/office/drawing/2014/main" id="{8702CB27-F5DB-4D4A-84A0-D3D2A7ECE013}"/>
                  </a:ext>
                </a:extLst>
              </p:cNvPr>
              <p:cNvSpPr/>
              <p:nvPr/>
            </p:nvSpPr>
            <p:spPr>
              <a:xfrm>
                <a:off x="1763240" y="199129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6164;p54">
                <a:extLst>
                  <a:ext uri="{FF2B5EF4-FFF2-40B4-BE49-F238E27FC236}">
                    <a16:creationId xmlns:a16="http://schemas.microsoft.com/office/drawing/2014/main" id="{10B40E1A-3A50-4DF1-8630-376C2859D7E3}"/>
                  </a:ext>
                </a:extLst>
              </p:cNvPr>
              <p:cNvSpPr/>
              <p:nvPr/>
            </p:nvSpPr>
            <p:spPr>
              <a:xfrm>
                <a:off x="1753374" y="2006196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543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6165;p54">
                <a:extLst>
                  <a:ext uri="{FF2B5EF4-FFF2-40B4-BE49-F238E27FC236}">
                    <a16:creationId xmlns:a16="http://schemas.microsoft.com/office/drawing/2014/main" id="{D2C61AA7-5FA2-4CF1-A3FE-7F18B115AB61}"/>
                  </a:ext>
                </a:extLst>
              </p:cNvPr>
              <p:cNvSpPr/>
              <p:nvPr/>
            </p:nvSpPr>
            <p:spPr>
              <a:xfrm>
                <a:off x="1753374" y="2005140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6166;p54">
                <a:extLst>
                  <a:ext uri="{FF2B5EF4-FFF2-40B4-BE49-F238E27FC236}">
                    <a16:creationId xmlns:a16="http://schemas.microsoft.com/office/drawing/2014/main" id="{CC5D8932-18F6-4BC1-BDC9-2A3A1838CF8D}"/>
                  </a:ext>
                </a:extLst>
              </p:cNvPr>
              <p:cNvSpPr/>
              <p:nvPr/>
            </p:nvSpPr>
            <p:spPr>
              <a:xfrm>
                <a:off x="1666160" y="1970953"/>
                <a:ext cx="131511" cy="6578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62" extrusionOk="0">
                    <a:moveTo>
                      <a:pt x="0" y="1"/>
                    </a:moveTo>
                    <a:lnTo>
                      <a:pt x="0" y="161"/>
                    </a:lnTo>
                    <a:lnTo>
                      <a:pt x="3238" y="161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6167;p54">
                <a:extLst>
                  <a:ext uri="{FF2B5EF4-FFF2-40B4-BE49-F238E27FC236}">
                    <a16:creationId xmlns:a16="http://schemas.microsoft.com/office/drawing/2014/main" id="{849BDC0E-FF77-4C93-AF67-16A01DB2A4A3}"/>
                  </a:ext>
                </a:extLst>
              </p:cNvPr>
              <p:cNvSpPr/>
              <p:nvPr/>
            </p:nvSpPr>
            <p:spPr>
              <a:xfrm>
                <a:off x="167099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6168;p54">
                <a:extLst>
                  <a:ext uri="{FF2B5EF4-FFF2-40B4-BE49-F238E27FC236}">
                    <a16:creationId xmlns:a16="http://schemas.microsoft.com/office/drawing/2014/main" id="{6D1739D5-97F4-4DCF-9E18-FD5A1DF314FD}"/>
                  </a:ext>
                </a:extLst>
              </p:cNvPr>
              <p:cNvSpPr/>
              <p:nvPr/>
            </p:nvSpPr>
            <p:spPr>
              <a:xfrm>
                <a:off x="1676635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6169;p54">
                <a:extLst>
                  <a:ext uri="{FF2B5EF4-FFF2-40B4-BE49-F238E27FC236}">
                    <a16:creationId xmlns:a16="http://schemas.microsoft.com/office/drawing/2014/main" id="{A72370FE-66BF-48D2-BABB-C1A2AAC8ECFD}"/>
                  </a:ext>
                </a:extLst>
              </p:cNvPr>
              <p:cNvSpPr/>
              <p:nvPr/>
            </p:nvSpPr>
            <p:spPr>
              <a:xfrm>
                <a:off x="168207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6170;p54">
                <a:extLst>
                  <a:ext uri="{FF2B5EF4-FFF2-40B4-BE49-F238E27FC236}">
                    <a16:creationId xmlns:a16="http://schemas.microsoft.com/office/drawing/2014/main" id="{0D73EF47-6366-4395-B7F0-FDC3FA7F6805}"/>
                  </a:ext>
                </a:extLst>
              </p:cNvPr>
              <p:cNvSpPr/>
              <p:nvPr/>
            </p:nvSpPr>
            <p:spPr>
              <a:xfrm>
                <a:off x="1687760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6171;p54">
                <a:extLst>
                  <a:ext uri="{FF2B5EF4-FFF2-40B4-BE49-F238E27FC236}">
                    <a16:creationId xmlns:a16="http://schemas.microsoft.com/office/drawing/2014/main" id="{474DB456-C08D-4FAB-A29F-7F81276F1E64}"/>
                  </a:ext>
                </a:extLst>
              </p:cNvPr>
              <p:cNvSpPr/>
              <p:nvPr/>
            </p:nvSpPr>
            <p:spPr>
              <a:xfrm>
                <a:off x="169320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6172;p54">
                <a:extLst>
                  <a:ext uri="{FF2B5EF4-FFF2-40B4-BE49-F238E27FC236}">
                    <a16:creationId xmlns:a16="http://schemas.microsoft.com/office/drawing/2014/main" id="{2FE2A40D-C039-4630-A570-0BD574CD287F}"/>
                  </a:ext>
                </a:extLst>
              </p:cNvPr>
              <p:cNvSpPr/>
              <p:nvPr/>
            </p:nvSpPr>
            <p:spPr>
              <a:xfrm>
                <a:off x="1698885" y="2020447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6173;p54">
                <a:extLst>
                  <a:ext uri="{FF2B5EF4-FFF2-40B4-BE49-F238E27FC236}">
                    <a16:creationId xmlns:a16="http://schemas.microsoft.com/office/drawing/2014/main" id="{43B6E105-0B46-437F-BF86-20F19D3B2B4B}"/>
                  </a:ext>
                </a:extLst>
              </p:cNvPr>
              <p:cNvSpPr/>
              <p:nvPr/>
            </p:nvSpPr>
            <p:spPr>
              <a:xfrm>
                <a:off x="170432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6174;p54">
                <a:extLst>
                  <a:ext uri="{FF2B5EF4-FFF2-40B4-BE49-F238E27FC236}">
                    <a16:creationId xmlns:a16="http://schemas.microsoft.com/office/drawing/2014/main" id="{739ECA11-91B4-4930-A464-08AB5D367D48}"/>
                  </a:ext>
                </a:extLst>
              </p:cNvPr>
              <p:cNvSpPr/>
              <p:nvPr/>
            </p:nvSpPr>
            <p:spPr>
              <a:xfrm>
                <a:off x="1709970" y="2020447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1" y="569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6175;p54">
                <a:extLst>
                  <a:ext uri="{FF2B5EF4-FFF2-40B4-BE49-F238E27FC236}">
                    <a16:creationId xmlns:a16="http://schemas.microsoft.com/office/drawing/2014/main" id="{41C23720-FD59-4DCB-BE75-48804940D8B9}"/>
                  </a:ext>
                </a:extLst>
              </p:cNvPr>
              <p:cNvSpPr/>
              <p:nvPr/>
            </p:nvSpPr>
            <p:spPr>
              <a:xfrm>
                <a:off x="171541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6176;p54">
                <a:extLst>
                  <a:ext uri="{FF2B5EF4-FFF2-40B4-BE49-F238E27FC236}">
                    <a16:creationId xmlns:a16="http://schemas.microsoft.com/office/drawing/2014/main" id="{D6EA4803-EBA5-4C0E-8331-FBDE248EA84A}"/>
                  </a:ext>
                </a:extLst>
              </p:cNvPr>
              <p:cNvSpPr/>
              <p:nvPr/>
            </p:nvSpPr>
            <p:spPr>
              <a:xfrm>
                <a:off x="172089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6177;p54">
                <a:extLst>
                  <a:ext uri="{FF2B5EF4-FFF2-40B4-BE49-F238E27FC236}">
                    <a16:creationId xmlns:a16="http://schemas.microsoft.com/office/drawing/2014/main" id="{5A808AFD-8A47-418F-93E5-92CE637D21A1}"/>
                  </a:ext>
                </a:extLst>
              </p:cNvPr>
              <p:cNvSpPr/>
              <p:nvPr/>
            </p:nvSpPr>
            <p:spPr>
              <a:xfrm>
                <a:off x="172653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6178;p54">
                <a:extLst>
                  <a:ext uri="{FF2B5EF4-FFF2-40B4-BE49-F238E27FC236}">
                    <a16:creationId xmlns:a16="http://schemas.microsoft.com/office/drawing/2014/main" id="{05526AFA-8B08-46F7-AD1C-E66A4239A239}"/>
                  </a:ext>
                </a:extLst>
              </p:cNvPr>
              <p:cNvSpPr/>
              <p:nvPr/>
            </p:nvSpPr>
            <p:spPr>
              <a:xfrm>
                <a:off x="173197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6179;p54">
                <a:extLst>
                  <a:ext uri="{FF2B5EF4-FFF2-40B4-BE49-F238E27FC236}">
                    <a16:creationId xmlns:a16="http://schemas.microsoft.com/office/drawing/2014/main" id="{81D7D517-50BD-4237-AA41-623EAE978DC7}"/>
                  </a:ext>
                </a:extLst>
              </p:cNvPr>
              <p:cNvSpPr/>
              <p:nvPr/>
            </p:nvSpPr>
            <p:spPr>
              <a:xfrm>
                <a:off x="173766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6180;p54">
                <a:extLst>
                  <a:ext uri="{FF2B5EF4-FFF2-40B4-BE49-F238E27FC236}">
                    <a16:creationId xmlns:a16="http://schemas.microsoft.com/office/drawing/2014/main" id="{F4B47778-9F88-4560-9EF2-4876A45B5F87}"/>
                  </a:ext>
                </a:extLst>
              </p:cNvPr>
              <p:cNvSpPr/>
              <p:nvPr/>
            </p:nvSpPr>
            <p:spPr>
              <a:xfrm>
                <a:off x="174310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6181;p54">
                <a:extLst>
                  <a:ext uri="{FF2B5EF4-FFF2-40B4-BE49-F238E27FC236}">
                    <a16:creationId xmlns:a16="http://schemas.microsoft.com/office/drawing/2014/main" id="{93E9278F-2505-4079-9162-8AFCD2D77066}"/>
                  </a:ext>
                </a:extLst>
              </p:cNvPr>
              <p:cNvSpPr/>
              <p:nvPr/>
            </p:nvSpPr>
            <p:spPr>
              <a:xfrm>
                <a:off x="1748786" y="2020447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6182;p54">
                <a:extLst>
                  <a:ext uri="{FF2B5EF4-FFF2-40B4-BE49-F238E27FC236}">
                    <a16:creationId xmlns:a16="http://schemas.microsoft.com/office/drawing/2014/main" id="{BBE35BC4-637A-4F20-9DDD-8E1B9D7BCBA9}"/>
                  </a:ext>
                </a:extLst>
              </p:cNvPr>
              <p:cNvSpPr/>
              <p:nvPr/>
            </p:nvSpPr>
            <p:spPr>
              <a:xfrm>
                <a:off x="175422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6183;p54">
                <a:extLst>
                  <a:ext uri="{FF2B5EF4-FFF2-40B4-BE49-F238E27FC236}">
                    <a16:creationId xmlns:a16="http://schemas.microsoft.com/office/drawing/2014/main" id="{2DF3B01F-55A0-46DE-AADE-4114EE2A93B2}"/>
                  </a:ext>
                </a:extLst>
              </p:cNvPr>
              <p:cNvSpPr/>
              <p:nvPr/>
            </p:nvSpPr>
            <p:spPr>
              <a:xfrm>
                <a:off x="175966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6184;p54">
                <a:extLst>
                  <a:ext uri="{FF2B5EF4-FFF2-40B4-BE49-F238E27FC236}">
                    <a16:creationId xmlns:a16="http://schemas.microsoft.com/office/drawing/2014/main" id="{670DAD07-47B6-46CE-B7D4-808EC2EEDD79}"/>
                  </a:ext>
                </a:extLst>
              </p:cNvPr>
              <p:cNvSpPr/>
              <p:nvPr/>
            </p:nvSpPr>
            <p:spPr>
              <a:xfrm>
                <a:off x="176531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6185;p54">
                <a:extLst>
                  <a:ext uri="{FF2B5EF4-FFF2-40B4-BE49-F238E27FC236}">
                    <a16:creationId xmlns:a16="http://schemas.microsoft.com/office/drawing/2014/main" id="{EDF34E0E-4C6D-4B0F-932D-11FD9D44916B}"/>
                  </a:ext>
                </a:extLst>
              </p:cNvPr>
              <p:cNvSpPr/>
              <p:nvPr/>
            </p:nvSpPr>
            <p:spPr>
              <a:xfrm>
                <a:off x="1770793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6186;p54">
                <a:extLst>
                  <a:ext uri="{FF2B5EF4-FFF2-40B4-BE49-F238E27FC236}">
                    <a16:creationId xmlns:a16="http://schemas.microsoft.com/office/drawing/2014/main" id="{44DFCDE9-429E-4A59-BB2F-0A4799A1205D}"/>
                  </a:ext>
                </a:extLst>
              </p:cNvPr>
              <p:cNvSpPr/>
              <p:nvPr/>
            </p:nvSpPr>
            <p:spPr>
              <a:xfrm>
                <a:off x="1776436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6187;p54">
                <a:extLst>
                  <a:ext uri="{FF2B5EF4-FFF2-40B4-BE49-F238E27FC236}">
                    <a16:creationId xmlns:a16="http://schemas.microsoft.com/office/drawing/2014/main" id="{FBC1DE4E-6BF9-4E69-8835-7A4C0B1E5676}"/>
                  </a:ext>
                </a:extLst>
              </p:cNvPr>
              <p:cNvSpPr/>
              <p:nvPr/>
            </p:nvSpPr>
            <p:spPr>
              <a:xfrm>
                <a:off x="1781877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6188;p54">
                <a:extLst>
                  <a:ext uri="{FF2B5EF4-FFF2-40B4-BE49-F238E27FC236}">
                    <a16:creationId xmlns:a16="http://schemas.microsoft.com/office/drawing/2014/main" id="{64D61423-D67E-4DB9-A97C-2F2599F82758}"/>
                  </a:ext>
                </a:extLst>
              </p:cNvPr>
              <p:cNvSpPr/>
              <p:nvPr/>
            </p:nvSpPr>
            <p:spPr>
              <a:xfrm>
                <a:off x="1787561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6189;p54">
                <a:extLst>
                  <a:ext uri="{FF2B5EF4-FFF2-40B4-BE49-F238E27FC236}">
                    <a16:creationId xmlns:a16="http://schemas.microsoft.com/office/drawing/2014/main" id="{7BCBF5E1-4E37-4312-ACED-6B1C9EC9912A}"/>
                  </a:ext>
                </a:extLst>
              </p:cNvPr>
              <p:cNvSpPr/>
              <p:nvPr/>
            </p:nvSpPr>
            <p:spPr>
              <a:xfrm>
                <a:off x="1793002" y="2020447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6190;p54">
                <a:extLst>
                  <a:ext uri="{FF2B5EF4-FFF2-40B4-BE49-F238E27FC236}">
                    <a16:creationId xmlns:a16="http://schemas.microsoft.com/office/drawing/2014/main" id="{C8F68426-0232-4099-842E-E54674EAC897}"/>
                  </a:ext>
                </a:extLst>
              </p:cNvPr>
              <p:cNvSpPr/>
              <p:nvPr/>
            </p:nvSpPr>
            <p:spPr>
              <a:xfrm>
                <a:off x="1666160" y="2040586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6191;p54">
                <a:extLst>
                  <a:ext uri="{FF2B5EF4-FFF2-40B4-BE49-F238E27FC236}">
                    <a16:creationId xmlns:a16="http://schemas.microsoft.com/office/drawing/2014/main" id="{6AE1FB51-4656-478B-A7AB-EAC999EE72C2}"/>
                  </a:ext>
                </a:extLst>
              </p:cNvPr>
              <p:cNvSpPr/>
              <p:nvPr/>
            </p:nvSpPr>
            <p:spPr>
              <a:xfrm>
                <a:off x="1666160" y="2020244"/>
                <a:ext cx="131511" cy="3167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8" extrusionOk="0">
                    <a:moveTo>
                      <a:pt x="37" y="0"/>
                    </a:moveTo>
                    <a:cubicBezTo>
                      <a:pt x="16" y="0"/>
                      <a:pt x="0" y="16"/>
                      <a:pt x="0" y="37"/>
                    </a:cubicBezTo>
                    <a:cubicBezTo>
                      <a:pt x="0" y="57"/>
                      <a:pt x="16" y="78"/>
                      <a:pt x="37" y="78"/>
                    </a:cubicBezTo>
                    <a:lnTo>
                      <a:pt x="3202" y="78"/>
                    </a:lnTo>
                    <a:cubicBezTo>
                      <a:pt x="3223" y="78"/>
                      <a:pt x="3238" y="57"/>
                      <a:pt x="3238" y="37"/>
                    </a:cubicBezTo>
                    <a:cubicBezTo>
                      <a:pt x="3238" y="16"/>
                      <a:pt x="3223" y="0"/>
                      <a:pt x="320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6192;p54">
                <a:extLst>
                  <a:ext uri="{FF2B5EF4-FFF2-40B4-BE49-F238E27FC236}">
                    <a16:creationId xmlns:a16="http://schemas.microsoft.com/office/drawing/2014/main" id="{C32F6CD1-ECFB-40B4-BEF0-42FC6C122CEE}"/>
                  </a:ext>
                </a:extLst>
              </p:cNvPr>
              <p:cNvSpPr/>
              <p:nvPr/>
            </p:nvSpPr>
            <p:spPr>
              <a:xfrm>
                <a:off x="1666160" y="2110179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6"/>
                    </a:lnTo>
                    <a:lnTo>
                      <a:pt x="3238" y="156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6193;p54">
                <a:extLst>
                  <a:ext uri="{FF2B5EF4-FFF2-40B4-BE49-F238E27FC236}">
                    <a16:creationId xmlns:a16="http://schemas.microsoft.com/office/drawing/2014/main" id="{25C15374-78E1-4DAF-9CB2-00BCBF58EC18}"/>
                  </a:ext>
                </a:extLst>
              </p:cNvPr>
              <p:cNvSpPr/>
              <p:nvPr/>
            </p:nvSpPr>
            <p:spPr>
              <a:xfrm>
                <a:off x="167099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6194;p54">
                <a:extLst>
                  <a:ext uri="{FF2B5EF4-FFF2-40B4-BE49-F238E27FC236}">
                    <a16:creationId xmlns:a16="http://schemas.microsoft.com/office/drawing/2014/main" id="{EE7D8B8F-403B-46B0-9EBC-584A1E92B8DC}"/>
                  </a:ext>
                </a:extLst>
              </p:cNvPr>
              <p:cNvSpPr/>
              <p:nvPr/>
            </p:nvSpPr>
            <p:spPr>
              <a:xfrm>
                <a:off x="1676635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6195;p54">
                <a:extLst>
                  <a:ext uri="{FF2B5EF4-FFF2-40B4-BE49-F238E27FC236}">
                    <a16:creationId xmlns:a16="http://schemas.microsoft.com/office/drawing/2014/main" id="{94088B7E-A764-44E4-BECC-C604603A0D18}"/>
                  </a:ext>
                </a:extLst>
              </p:cNvPr>
              <p:cNvSpPr/>
              <p:nvPr/>
            </p:nvSpPr>
            <p:spPr>
              <a:xfrm>
                <a:off x="168207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6196;p54">
                <a:extLst>
                  <a:ext uri="{FF2B5EF4-FFF2-40B4-BE49-F238E27FC236}">
                    <a16:creationId xmlns:a16="http://schemas.microsoft.com/office/drawing/2014/main" id="{3B4B9354-8A13-4F8A-97E2-6EBBC9EB6DD4}"/>
                  </a:ext>
                </a:extLst>
              </p:cNvPr>
              <p:cNvSpPr/>
              <p:nvPr/>
            </p:nvSpPr>
            <p:spPr>
              <a:xfrm>
                <a:off x="1687760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6197;p54">
                <a:extLst>
                  <a:ext uri="{FF2B5EF4-FFF2-40B4-BE49-F238E27FC236}">
                    <a16:creationId xmlns:a16="http://schemas.microsoft.com/office/drawing/2014/main" id="{EDB787CF-4A43-4CA2-8BB6-6A1D274895D0}"/>
                  </a:ext>
                </a:extLst>
              </p:cNvPr>
              <p:cNvSpPr/>
              <p:nvPr/>
            </p:nvSpPr>
            <p:spPr>
              <a:xfrm>
                <a:off x="169320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6198;p54">
                <a:extLst>
                  <a:ext uri="{FF2B5EF4-FFF2-40B4-BE49-F238E27FC236}">
                    <a16:creationId xmlns:a16="http://schemas.microsoft.com/office/drawing/2014/main" id="{EE1140E7-B7A7-42F7-B63F-DF788852724D}"/>
                  </a:ext>
                </a:extLst>
              </p:cNvPr>
              <p:cNvSpPr/>
              <p:nvPr/>
            </p:nvSpPr>
            <p:spPr>
              <a:xfrm>
                <a:off x="1698885" y="217181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6199;p54">
                <a:extLst>
                  <a:ext uri="{FF2B5EF4-FFF2-40B4-BE49-F238E27FC236}">
                    <a16:creationId xmlns:a16="http://schemas.microsoft.com/office/drawing/2014/main" id="{2B347AC6-3F09-40EB-A69E-DE764C2DC0C4}"/>
                  </a:ext>
                </a:extLst>
              </p:cNvPr>
              <p:cNvSpPr/>
              <p:nvPr/>
            </p:nvSpPr>
            <p:spPr>
              <a:xfrm>
                <a:off x="170432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6200;p54">
                <a:extLst>
                  <a:ext uri="{FF2B5EF4-FFF2-40B4-BE49-F238E27FC236}">
                    <a16:creationId xmlns:a16="http://schemas.microsoft.com/office/drawing/2014/main" id="{810BAC87-29CD-4731-85FA-D62E4F429622}"/>
                  </a:ext>
                </a:extLst>
              </p:cNvPr>
              <p:cNvSpPr/>
              <p:nvPr/>
            </p:nvSpPr>
            <p:spPr>
              <a:xfrm>
                <a:off x="1709970" y="217181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1" y="569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6201;p54">
                <a:extLst>
                  <a:ext uri="{FF2B5EF4-FFF2-40B4-BE49-F238E27FC236}">
                    <a16:creationId xmlns:a16="http://schemas.microsoft.com/office/drawing/2014/main" id="{C5075B80-06F3-4073-A0C3-529126F4F9C9}"/>
                  </a:ext>
                </a:extLst>
              </p:cNvPr>
              <p:cNvSpPr/>
              <p:nvPr/>
            </p:nvSpPr>
            <p:spPr>
              <a:xfrm>
                <a:off x="171541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6202;p54">
                <a:extLst>
                  <a:ext uri="{FF2B5EF4-FFF2-40B4-BE49-F238E27FC236}">
                    <a16:creationId xmlns:a16="http://schemas.microsoft.com/office/drawing/2014/main" id="{DC2727B7-93B2-464C-B892-6D5C29DF8C61}"/>
                  </a:ext>
                </a:extLst>
              </p:cNvPr>
              <p:cNvSpPr/>
              <p:nvPr/>
            </p:nvSpPr>
            <p:spPr>
              <a:xfrm>
                <a:off x="172089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6203;p54">
                <a:extLst>
                  <a:ext uri="{FF2B5EF4-FFF2-40B4-BE49-F238E27FC236}">
                    <a16:creationId xmlns:a16="http://schemas.microsoft.com/office/drawing/2014/main" id="{973AB3CE-6BEE-4849-A799-4473ABAB05EC}"/>
                  </a:ext>
                </a:extLst>
              </p:cNvPr>
              <p:cNvSpPr/>
              <p:nvPr/>
            </p:nvSpPr>
            <p:spPr>
              <a:xfrm>
                <a:off x="172653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6204;p54">
                <a:extLst>
                  <a:ext uri="{FF2B5EF4-FFF2-40B4-BE49-F238E27FC236}">
                    <a16:creationId xmlns:a16="http://schemas.microsoft.com/office/drawing/2014/main" id="{6851BFC9-47F4-4530-B3CD-F43FAD96A32B}"/>
                  </a:ext>
                </a:extLst>
              </p:cNvPr>
              <p:cNvSpPr/>
              <p:nvPr/>
            </p:nvSpPr>
            <p:spPr>
              <a:xfrm>
                <a:off x="173197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6205;p54">
                <a:extLst>
                  <a:ext uri="{FF2B5EF4-FFF2-40B4-BE49-F238E27FC236}">
                    <a16:creationId xmlns:a16="http://schemas.microsoft.com/office/drawing/2014/main" id="{C0BFAD1C-6F63-484D-8CC7-4400C4094776}"/>
                  </a:ext>
                </a:extLst>
              </p:cNvPr>
              <p:cNvSpPr/>
              <p:nvPr/>
            </p:nvSpPr>
            <p:spPr>
              <a:xfrm>
                <a:off x="173766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6206;p54">
                <a:extLst>
                  <a:ext uri="{FF2B5EF4-FFF2-40B4-BE49-F238E27FC236}">
                    <a16:creationId xmlns:a16="http://schemas.microsoft.com/office/drawing/2014/main" id="{393C0B8D-978E-463D-8075-AB40DE9A7942}"/>
                  </a:ext>
                </a:extLst>
              </p:cNvPr>
              <p:cNvSpPr/>
              <p:nvPr/>
            </p:nvSpPr>
            <p:spPr>
              <a:xfrm>
                <a:off x="174310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6207;p54">
                <a:extLst>
                  <a:ext uri="{FF2B5EF4-FFF2-40B4-BE49-F238E27FC236}">
                    <a16:creationId xmlns:a16="http://schemas.microsoft.com/office/drawing/2014/main" id="{59C51CCA-33F5-483B-99FA-916AED4ADFB9}"/>
                  </a:ext>
                </a:extLst>
              </p:cNvPr>
              <p:cNvSpPr/>
              <p:nvPr/>
            </p:nvSpPr>
            <p:spPr>
              <a:xfrm>
                <a:off x="1748786" y="217181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6208;p54">
                <a:extLst>
                  <a:ext uri="{FF2B5EF4-FFF2-40B4-BE49-F238E27FC236}">
                    <a16:creationId xmlns:a16="http://schemas.microsoft.com/office/drawing/2014/main" id="{349B0946-F1E8-4D8B-843C-08CFBDBEE646}"/>
                  </a:ext>
                </a:extLst>
              </p:cNvPr>
              <p:cNvSpPr/>
              <p:nvPr/>
            </p:nvSpPr>
            <p:spPr>
              <a:xfrm>
                <a:off x="175422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6209;p54">
                <a:extLst>
                  <a:ext uri="{FF2B5EF4-FFF2-40B4-BE49-F238E27FC236}">
                    <a16:creationId xmlns:a16="http://schemas.microsoft.com/office/drawing/2014/main" id="{47F399D3-A7A3-4D8E-BCC5-1E2221853270}"/>
                  </a:ext>
                </a:extLst>
              </p:cNvPr>
              <p:cNvSpPr/>
              <p:nvPr/>
            </p:nvSpPr>
            <p:spPr>
              <a:xfrm>
                <a:off x="175966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6210;p54">
                <a:extLst>
                  <a:ext uri="{FF2B5EF4-FFF2-40B4-BE49-F238E27FC236}">
                    <a16:creationId xmlns:a16="http://schemas.microsoft.com/office/drawing/2014/main" id="{854086E8-9869-4F61-A0D1-3F57547C4BBB}"/>
                  </a:ext>
                </a:extLst>
              </p:cNvPr>
              <p:cNvSpPr/>
              <p:nvPr/>
            </p:nvSpPr>
            <p:spPr>
              <a:xfrm>
                <a:off x="176531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6211;p54">
                <a:extLst>
                  <a:ext uri="{FF2B5EF4-FFF2-40B4-BE49-F238E27FC236}">
                    <a16:creationId xmlns:a16="http://schemas.microsoft.com/office/drawing/2014/main" id="{2243EF76-0D18-4CAC-AF0B-0068F77DCAFF}"/>
                  </a:ext>
                </a:extLst>
              </p:cNvPr>
              <p:cNvSpPr/>
              <p:nvPr/>
            </p:nvSpPr>
            <p:spPr>
              <a:xfrm>
                <a:off x="1770793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6212;p54">
                <a:extLst>
                  <a:ext uri="{FF2B5EF4-FFF2-40B4-BE49-F238E27FC236}">
                    <a16:creationId xmlns:a16="http://schemas.microsoft.com/office/drawing/2014/main" id="{ED84F9C0-E46C-4156-A2DB-1E1EC769AE9B}"/>
                  </a:ext>
                </a:extLst>
              </p:cNvPr>
              <p:cNvSpPr/>
              <p:nvPr/>
            </p:nvSpPr>
            <p:spPr>
              <a:xfrm>
                <a:off x="1776436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6213;p54">
                <a:extLst>
                  <a:ext uri="{FF2B5EF4-FFF2-40B4-BE49-F238E27FC236}">
                    <a16:creationId xmlns:a16="http://schemas.microsoft.com/office/drawing/2014/main" id="{6D2EEA64-D93E-4BFC-A2B2-787D6CC92D46}"/>
                  </a:ext>
                </a:extLst>
              </p:cNvPr>
              <p:cNvSpPr/>
              <p:nvPr/>
            </p:nvSpPr>
            <p:spPr>
              <a:xfrm>
                <a:off x="1781877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7" y="569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6214;p54">
                <a:extLst>
                  <a:ext uri="{FF2B5EF4-FFF2-40B4-BE49-F238E27FC236}">
                    <a16:creationId xmlns:a16="http://schemas.microsoft.com/office/drawing/2014/main" id="{8F8BC617-E777-48CF-B565-1C1DBB890684}"/>
                  </a:ext>
                </a:extLst>
              </p:cNvPr>
              <p:cNvSpPr/>
              <p:nvPr/>
            </p:nvSpPr>
            <p:spPr>
              <a:xfrm>
                <a:off x="1787561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1"/>
                    </a:moveTo>
                    <a:lnTo>
                      <a:pt x="0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6215;p54">
                <a:extLst>
                  <a:ext uri="{FF2B5EF4-FFF2-40B4-BE49-F238E27FC236}">
                    <a16:creationId xmlns:a16="http://schemas.microsoft.com/office/drawing/2014/main" id="{A1763A52-1C13-45D2-AD02-0E2A60261776}"/>
                  </a:ext>
                </a:extLst>
              </p:cNvPr>
              <p:cNvSpPr/>
              <p:nvPr/>
            </p:nvSpPr>
            <p:spPr>
              <a:xfrm>
                <a:off x="1793002" y="217181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1"/>
                    </a:moveTo>
                    <a:lnTo>
                      <a:pt x="1" y="569"/>
                    </a:lnTo>
                    <a:lnTo>
                      <a:pt x="26" y="569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6216;p54">
                <a:extLst>
                  <a:ext uri="{FF2B5EF4-FFF2-40B4-BE49-F238E27FC236}">
                    <a16:creationId xmlns:a16="http://schemas.microsoft.com/office/drawing/2014/main" id="{CAB65A23-9240-478A-A2C4-2B39D66D2B7B}"/>
                  </a:ext>
                </a:extLst>
              </p:cNvPr>
              <p:cNvSpPr/>
              <p:nvPr/>
            </p:nvSpPr>
            <p:spPr>
              <a:xfrm>
                <a:off x="1666160" y="2191952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6217;p54">
                <a:extLst>
                  <a:ext uri="{FF2B5EF4-FFF2-40B4-BE49-F238E27FC236}">
                    <a16:creationId xmlns:a16="http://schemas.microsoft.com/office/drawing/2014/main" id="{9FF78F2D-BD09-43FE-ABD8-B6DE4B8D3061}"/>
                  </a:ext>
                </a:extLst>
              </p:cNvPr>
              <p:cNvSpPr/>
              <p:nvPr/>
            </p:nvSpPr>
            <p:spPr>
              <a:xfrm>
                <a:off x="1666160" y="2171610"/>
                <a:ext cx="131511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9" extrusionOk="0">
                    <a:moveTo>
                      <a:pt x="37" y="1"/>
                    </a:moveTo>
                    <a:cubicBezTo>
                      <a:pt x="16" y="1"/>
                      <a:pt x="0" y="16"/>
                      <a:pt x="0" y="37"/>
                    </a:cubicBezTo>
                    <a:cubicBezTo>
                      <a:pt x="0" y="57"/>
                      <a:pt x="16" y="78"/>
                      <a:pt x="37" y="78"/>
                    </a:cubicBezTo>
                    <a:lnTo>
                      <a:pt x="3202" y="78"/>
                    </a:lnTo>
                    <a:cubicBezTo>
                      <a:pt x="3223" y="78"/>
                      <a:pt x="3238" y="57"/>
                      <a:pt x="3238" y="37"/>
                    </a:cubicBezTo>
                    <a:cubicBezTo>
                      <a:pt x="3238" y="16"/>
                      <a:pt x="3223" y="1"/>
                      <a:pt x="3202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6218;p54">
                <a:extLst>
                  <a:ext uri="{FF2B5EF4-FFF2-40B4-BE49-F238E27FC236}">
                    <a16:creationId xmlns:a16="http://schemas.microsoft.com/office/drawing/2014/main" id="{6F033E63-72C8-402B-9EE0-2D42E9C72EC9}"/>
                  </a:ext>
                </a:extLst>
              </p:cNvPr>
              <p:cNvSpPr/>
              <p:nvPr/>
            </p:nvSpPr>
            <p:spPr>
              <a:xfrm>
                <a:off x="1544149" y="2042454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0" y="1"/>
                    </a:moveTo>
                    <a:lnTo>
                      <a:pt x="0" y="5423"/>
                    </a:lnTo>
                    <a:lnTo>
                      <a:pt x="3088" y="5423"/>
                    </a:lnTo>
                    <a:lnTo>
                      <a:pt x="308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6219;p54">
                <a:extLst>
                  <a:ext uri="{FF2B5EF4-FFF2-40B4-BE49-F238E27FC236}">
                    <a16:creationId xmlns:a16="http://schemas.microsoft.com/office/drawing/2014/main" id="{312E316F-D15E-4A35-B967-D04FAE93EBC5}"/>
                  </a:ext>
                </a:extLst>
              </p:cNvPr>
              <p:cNvSpPr/>
              <p:nvPr/>
            </p:nvSpPr>
            <p:spPr>
              <a:xfrm>
                <a:off x="1544352" y="2186309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6220;p54">
                <a:extLst>
                  <a:ext uri="{FF2B5EF4-FFF2-40B4-BE49-F238E27FC236}">
                    <a16:creationId xmlns:a16="http://schemas.microsoft.com/office/drawing/2014/main" id="{5BADDDA8-75F2-4818-88D5-2180398E7E2D}"/>
                  </a:ext>
                </a:extLst>
              </p:cNvPr>
              <p:cNvSpPr/>
              <p:nvPr/>
            </p:nvSpPr>
            <p:spPr>
              <a:xfrm>
                <a:off x="1544352" y="2116472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0" y="1"/>
                    </a:moveTo>
                    <a:lnTo>
                      <a:pt x="264" y="223"/>
                    </a:lnTo>
                    <a:lnTo>
                      <a:pt x="3083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6221;p54">
                <a:extLst>
                  <a:ext uri="{FF2B5EF4-FFF2-40B4-BE49-F238E27FC236}">
                    <a16:creationId xmlns:a16="http://schemas.microsoft.com/office/drawing/2014/main" id="{E35BED57-09DA-4CC0-BAEF-E43BE65468DF}"/>
                  </a:ext>
                </a:extLst>
              </p:cNvPr>
              <p:cNvSpPr/>
              <p:nvPr/>
            </p:nvSpPr>
            <p:spPr>
              <a:xfrm>
                <a:off x="1544352" y="2046880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0" y="0"/>
                    </a:moveTo>
                    <a:lnTo>
                      <a:pt x="264" y="227"/>
                    </a:lnTo>
                    <a:lnTo>
                      <a:pt x="3083" y="227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6222;p54">
                <a:extLst>
                  <a:ext uri="{FF2B5EF4-FFF2-40B4-BE49-F238E27FC236}">
                    <a16:creationId xmlns:a16="http://schemas.microsoft.com/office/drawing/2014/main" id="{03B1A463-9B89-4624-9668-A8AAE155EBCB}"/>
                  </a:ext>
                </a:extLst>
              </p:cNvPr>
              <p:cNvSpPr/>
              <p:nvPr/>
            </p:nvSpPr>
            <p:spPr>
              <a:xfrm>
                <a:off x="1540576" y="2180015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6223;p54">
                <a:extLst>
                  <a:ext uri="{FF2B5EF4-FFF2-40B4-BE49-F238E27FC236}">
                    <a16:creationId xmlns:a16="http://schemas.microsoft.com/office/drawing/2014/main" id="{AB62698D-A0F1-40A0-ACF7-2F7EBD618A89}"/>
                  </a:ext>
                </a:extLst>
              </p:cNvPr>
              <p:cNvSpPr/>
              <p:nvPr/>
            </p:nvSpPr>
            <p:spPr>
              <a:xfrm>
                <a:off x="1540576" y="2040789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38" y="155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6224;p54">
                <a:extLst>
                  <a:ext uri="{FF2B5EF4-FFF2-40B4-BE49-F238E27FC236}">
                    <a16:creationId xmlns:a16="http://schemas.microsoft.com/office/drawing/2014/main" id="{77C383B0-22C5-401D-ADB1-A4FF6E83B6C5}"/>
                  </a:ext>
                </a:extLst>
              </p:cNvPr>
              <p:cNvSpPr/>
              <p:nvPr/>
            </p:nvSpPr>
            <p:spPr>
              <a:xfrm>
                <a:off x="1540576" y="2002217"/>
                <a:ext cx="13151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951" extrusionOk="0">
                    <a:moveTo>
                      <a:pt x="243" y="0"/>
                    </a:moveTo>
                    <a:lnTo>
                      <a:pt x="0" y="951"/>
                    </a:lnTo>
                    <a:lnTo>
                      <a:pt x="3238" y="951"/>
                    </a:lnTo>
                    <a:lnTo>
                      <a:pt x="299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6225;p54">
                <a:extLst>
                  <a:ext uri="{FF2B5EF4-FFF2-40B4-BE49-F238E27FC236}">
                    <a16:creationId xmlns:a16="http://schemas.microsoft.com/office/drawing/2014/main" id="{C3922052-6825-42E4-BEC7-0259B43C099F}"/>
                  </a:ext>
                </a:extLst>
              </p:cNvPr>
              <p:cNvSpPr/>
              <p:nvPr/>
            </p:nvSpPr>
            <p:spPr>
              <a:xfrm>
                <a:off x="1553366" y="2002217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81" y="0"/>
                    </a:moveTo>
                    <a:lnTo>
                      <a:pt x="0" y="951"/>
                    </a:lnTo>
                    <a:lnTo>
                      <a:pt x="37" y="95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6226;p54">
                <a:extLst>
                  <a:ext uri="{FF2B5EF4-FFF2-40B4-BE49-F238E27FC236}">
                    <a16:creationId xmlns:a16="http://schemas.microsoft.com/office/drawing/2014/main" id="{D9681224-5181-42EF-8D01-31C050337E36}"/>
                  </a:ext>
                </a:extLst>
              </p:cNvPr>
              <p:cNvSpPr/>
              <p:nvPr/>
            </p:nvSpPr>
            <p:spPr>
              <a:xfrm>
                <a:off x="1565100" y="2002217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45" y="0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6227;p54">
                <a:extLst>
                  <a:ext uri="{FF2B5EF4-FFF2-40B4-BE49-F238E27FC236}">
                    <a16:creationId xmlns:a16="http://schemas.microsoft.com/office/drawing/2014/main" id="{4702A310-0E58-45A8-AB1C-AD42714B1A5C}"/>
                  </a:ext>
                </a:extLst>
              </p:cNvPr>
              <p:cNvSpPr/>
              <p:nvPr/>
            </p:nvSpPr>
            <p:spPr>
              <a:xfrm>
                <a:off x="1577037" y="2002217"/>
                <a:ext cx="5522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51" extrusionOk="0">
                    <a:moveTo>
                      <a:pt x="104" y="0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6228;p54">
                <a:extLst>
                  <a:ext uri="{FF2B5EF4-FFF2-40B4-BE49-F238E27FC236}">
                    <a16:creationId xmlns:a16="http://schemas.microsoft.com/office/drawing/2014/main" id="{4F4F6164-762A-417E-9F7B-EC66E7E7F364}"/>
                  </a:ext>
                </a:extLst>
              </p:cNvPr>
              <p:cNvSpPr/>
              <p:nvPr/>
            </p:nvSpPr>
            <p:spPr>
              <a:xfrm>
                <a:off x="1589015" y="2002217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62" y="0"/>
                    </a:moveTo>
                    <a:lnTo>
                      <a:pt x="0" y="951"/>
                    </a:lnTo>
                    <a:lnTo>
                      <a:pt x="36" y="95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6229;p54">
                <a:extLst>
                  <a:ext uri="{FF2B5EF4-FFF2-40B4-BE49-F238E27FC236}">
                    <a16:creationId xmlns:a16="http://schemas.microsoft.com/office/drawing/2014/main" id="{79629C70-FA49-4AC2-A1D8-BAFEBBB49CCF}"/>
                  </a:ext>
                </a:extLst>
              </p:cNvPr>
              <p:cNvSpPr/>
              <p:nvPr/>
            </p:nvSpPr>
            <p:spPr>
              <a:xfrm>
                <a:off x="1600749" y="2002217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26" y="0"/>
                    </a:moveTo>
                    <a:lnTo>
                      <a:pt x="0" y="951"/>
                    </a:lnTo>
                    <a:lnTo>
                      <a:pt x="42" y="95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6230;p54">
                <a:extLst>
                  <a:ext uri="{FF2B5EF4-FFF2-40B4-BE49-F238E27FC236}">
                    <a16:creationId xmlns:a16="http://schemas.microsoft.com/office/drawing/2014/main" id="{3A8DC6E9-49D6-4F50-A9F4-6A284099D8E0}"/>
                  </a:ext>
                </a:extLst>
              </p:cNvPr>
              <p:cNvSpPr/>
              <p:nvPr/>
            </p:nvSpPr>
            <p:spPr>
              <a:xfrm>
                <a:off x="1612077" y="2002217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0" y="0"/>
                    </a:moveTo>
                    <a:lnTo>
                      <a:pt x="16" y="951"/>
                    </a:lnTo>
                    <a:lnTo>
                      <a:pt x="57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6231;p54">
                <a:extLst>
                  <a:ext uri="{FF2B5EF4-FFF2-40B4-BE49-F238E27FC236}">
                    <a16:creationId xmlns:a16="http://schemas.microsoft.com/office/drawing/2014/main" id="{906F4F55-5868-4E05-ACA1-195B3A203979}"/>
                  </a:ext>
                </a:extLst>
              </p:cNvPr>
              <p:cNvSpPr/>
              <p:nvPr/>
            </p:nvSpPr>
            <p:spPr>
              <a:xfrm>
                <a:off x="1622350" y="2002217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0" y="0"/>
                    </a:moveTo>
                    <a:lnTo>
                      <a:pt x="57" y="951"/>
                    </a:lnTo>
                    <a:lnTo>
                      <a:pt x="93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6232;p54">
                <a:extLst>
                  <a:ext uri="{FF2B5EF4-FFF2-40B4-BE49-F238E27FC236}">
                    <a16:creationId xmlns:a16="http://schemas.microsoft.com/office/drawing/2014/main" id="{357F917E-970F-4DF2-950D-F963433A46E4}"/>
                  </a:ext>
                </a:extLst>
              </p:cNvPr>
              <p:cNvSpPr/>
              <p:nvPr/>
            </p:nvSpPr>
            <p:spPr>
              <a:xfrm>
                <a:off x="1632622" y="2002217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0" y="0"/>
                    </a:moveTo>
                    <a:lnTo>
                      <a:pt x="93" y="951"/>
                    </a:lnTo>
                    <a:lnTo>
                      <a:pt x="135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6233;p54">
                <a:extLst>
                  <a:ext uri="{FF2B5EF4-FFF2-40B4-BE49-F238E27FC236}">
                    <a16:creationId xmlns:a16="http://schemas.microsoft.com/office/drawing/2014/main" id="{758DCC6B-AC70-4DF6-AFC7-C949BA8D2875}"/>
                  </a:ext>
                </a:extLst>
              </p:cNvPr>
              <p:cNvSpPr/>
              <p:nvPr/>
            </p:nvSpPr>
            <p:spPr>
              <a:xfrm>
                <a:off x="1642895" y="2002217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0" y="0"/>
                    </a:moveTo>
                    <a:lnTo>
                      <a:pt x="135" y="951"/>
                    </a:lnTo>
                    <a:lnTo>
                      <a:pt x="176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6234;p54">
                <a:extLst>
                  <a:ext uri="{FF2B5EF4-FFF2-40B4-BE49-F238E27FC236}">
                    <a16:creationId xmlns:a16="http://schemas.microsoft.com/office/drawing/2014/main" id="{6FF5BCB4-8860-4AC0-AB38-2B51E949CDA2}"/>
                  </a:ext>
                </a:extLst>
              </p:cNvPr>
              <p:cNvSpPr/>
              <p:nvPr/>
            </p:nvSpPr>
            <p:spPr>
              <a:xfrm>
                <a:off x="1653167" y="2002217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0" y="0"/>
                    </a:moveTo>
                    <a:lnTo>
                      <a:pt x="171" y="951"/>
                    </a:lnTo>
                    <a:lnTo>
                      <a:pt x="212" y="9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6235;p54">
                <a:extLst>
                  <a:ext uri="{FF2B5EF4-FFF2-40B4-BE49-F238E27FC236}">
                    <a16:creationId xmlns:a16="http://schemas.microsoft.com/office/drawing/2014/main" id="{1ED41ECE-D1C3-49BF-A070-1A6512D73268}"/>
                  </a:ext>
                </a:extLst>
              </p:cNvPr>
              <p:cNvSpPr/>
              <p:nvPr/>
            </p:nvSpPr>
            <p:spPr>
              <a:xfrm>
                <a:off x="1594050" y="2209574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6236;p54">
                <a:extLst>
                  <a:ext uri="{FF2B5EF4-FFF2-40B4-BE49-F238E27FC236}">
                    <a16:creationId xmlns:a16="http://schemas.microsoft.com/office/drawing/2014/main" id="{9EC048B1-A5A5-4F8A-849A-AD3935777B4E}"/>
                  </a:ext>
                </a:extLst>
              </p:cNvPr>
              <p:cNvSpPr/>
              <p:nvPr/>
            </p:nvSpPr>
            <p:spPr>
              <a:xfrm>
                <a:off x="1564694" y="221188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6237;p54">
                <a:extLst>
                  <a:ext uri="{FF2B5EF4-FFF2-40B4-BE49-F238E27FC236}">
                    <a16:creationId xmlns:a16="http://schemas.microsoft.com/office/drawing/2014/main" id="{79A0776E-9C53-4568-B282-BC5D6FD28359}"/>
                  </a:ext>
                </a:extLst>
              </p:cNvPr>
              <p:cNvSpPr/>
              <p:nvPr/>
            </p:nvSpPr>
            <p:spPr>
              <a:xfrm>
                <a:off x="1563436" y="2210629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62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795"/>
                    </a:lnTo>
                    <a:lnTo>
                      <a:pt x="579" y="795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6238;p54">
                <a:extLst>
                  <a:ext uri="{FF2B5EF4-FFF2-40B4-BE49-F238E27FC236}">
                    <a16:creationId xmlns:a16="http://schemas.microsoft.com/office/drawing/2014/main" id="{39299427-7D64-4F1B-8082-3BDD3907BA14}"/>
                  </a:ext>
                </a:extLst>
              </p:cNvPr>
              <p:cNvSpPr/>
              <p:nvPr/>
            </p:nvSpPr>
            <p:spPr>
              <a:xfrm>
                <a:off x="1575170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6239;p54">
                <a:extLst>
                  <a:ext uri="{FF2B5EF4-FFF2-40B4-BE49-F238E27FC236}">
                    <a16:creationId xmlns:a16="http://schemas.microsoft.com/office/drawing/2014/main" id="{20E2EDA2-38B0-4DAC-9860-759C2B39FB6D}"/>
                  </a:ext>
                </a:extLst>
              </p:cNvPr>
              <p:cNvSpPr/>
              <p:nvPr/>
            </p:nvSpPr>
            <p:spPr>
              <a:xfrm>
                <a:off x="1573911" y="221164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6240;p54">
                <a:extLst>
                  <a:ext uri="{FF2B5EF4-FFF2-40B4-BE49-F238E27FC236}">
                    <a16:creationId xmlns:a16="http://schemas.microsoft.com/office/drawing/2014/main" id="{4AD4BCFD-7276-4341-807C-42B0C3508539}"/>
                  </a:ext>
                </a:extLst>
              </p:cNvPr>
              <p:cNvSpPr/>
              <p:nvPr/>
            </p:nvSpPr>
            <p:spPr>
              <a:xfrm>
                <a:off x="1575170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6241;p54">
                <a:extLst>
                  <a:ext uri="{FF2B5EF4-FFF2-40B4-BE49-F238E27FC236}">
                    <a16:creationId xmlns:a16="http://schemas.microsoft.com/office/drawing/2014/main" id="{45DCF135-13EF-4176-BAE9-90E4A2AC0C57}"/>
                  </a:ext>
                </a:extLst>
              </p:cNvPr>
              <p:cNvSpPr/>
              <p:nvPr/>
            </p:nvSpPr>
            <p:spPr>
              <a:xfrm>
                <a:off x="1573911" y="2211645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6242;p54">
                <a:extLst>
                  <a:ext uri="{FF2B5EF4-FFF2-40B4-BE49-F238E27FC236}">
                    <a16:creationId xmlns:a16="http://schemas.microsoft.com/office/drawing/2014/main" id="{DA0165B8-6FAA-4A37-A3B4-21B396DBCE0A}"/>
                  </a:ext>
                </a:extLst>
              </p:cNvPr>
              <p:cNvSpPr/>
              <p:nvPr/>
            </p:nvSpPr>
            <p:spPr>
              <a:xfrm>
                <a:off x="1564045" y="2226546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6243;p54">
                <a:extLst>
                  <a:ext uri="{FF2B5EF4-FFF2-40B4-BE49-F238E27FC236}">
                    <a16:creationId xmlns:a16="http://schemas.microsoft.com/office/drawing/2014/main" id="{66FE8598-07AE-48FF-AB66-5EE9965316DD}"/>
                  </a:ext>
                </a:extLst>
              </p:cNvPr>
              <p:cNvSpPr/>
              <p:nvPr/>
            </p:nvSpPr>
            <p:spPr>
              <a:xfrm>
                <a:off x="1564045" y="2225490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8" y="58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6244;p54">
                <a:extLst>
                  <a:ext uri="{FF2B5EF4-FFF2-40B4-BE49-F238E27FC236}">
                    <a16:creationId xmlns:a16="http://schemas.microsoft.com/office/drawing/2014/main" id="{C36C8731-918D-403A-9112-E3070CBE4065}"/>
                  </a:ext>
                </a:extLst>
              </p:cNvPr>
              <p:cNvSpPr/>
              <p:nvPr/>
            </p:nvSpPr>
            <p:spPr>
              <a:xfrm>
                <a:off x="1628440" y="2211888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6" y="739"/>
                    </a:lnTo>
                    <a:lnTo>
                      <a:pt x="5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6245;p54">
                <a:extLst>
                  <a:ext uri="{FF2B5EF4-FFF2-40B4-BE49-F238E27FC236}">
                    <a16:creationId xmlns:a16="http://schemas.microsoft.com/office/drawing/2014/main" id="{EB95E97A-0E3C-465C-9BEA-44FF6F25085E}"/>
                  </a:ext>
                </a:extLst>
              </p:cNvPr>
              <p:cNvSpPr/>
              <p:nvPr/>
            </p:nvSpPr>
            <p:spPr>
              <a:xfrm>
                <a:off x="1626938" y="2210629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8" y="62"/>
                    </a:moveTo>
                    <a:lnTo>
                      <a:pt x="528" y="739"/>
                    </a:lnTo>
                    <a:lnTo>
                      <a:pt x="68" y="739"/>
                    </a:lnTo>
                    <a:lnTo>
                      <a:pt x="68" y="62"/>
                    </a:lnTo>
                    <a:close/>
                    <a:moveTo>
                      <a:pt x="1" y="0"/>
                    </a:moveTo>
                    <a:lnTo>
                      <a:pt x="1" y="795"/>
                    </a:lnTo>
                    <a:lnTo>
                      <a:pt x="584" y="795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6246;p54">
                <a:extLst>
                  <a:ext uri="{FF2B5EF4-FFF2-40B4-BE49-F238E27FC236}">
                    <a16:creationId xmlns:a16="http://schemas.microsoft.com/office/drawing/2014/main" id="{B43517E7-D85E-4BC1-B0A0-E54BFDA548E0}"/>
                  </a:ext>
                </a:extLst>
              </p:cNvPr>
              <p:cNvSpPr/>
              <p:nvPr/>
            </p:nvSpPr>
            <p:spPr>
              <a:xfrm>
                <a:off x="1638916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6247;p54">
                <a:extLst>
                  <a:ext uri="{FF2B5EF4-FFF2-40B4-BE49-F238E27FC236}">
                    <a16:creationId xmlns:a16="http://schemas.microsoft.com/office/drawing/2014/main" id="{0DF5A64D-30C0-422C-99AF-0209EBDC2BBF}"/>
                  </a:ext>
                </a:extLst>
              </p:cNvPr>
              <p:cNvSpPr/>
              <p:nvPr/>
            </p:nvSpPr>
            <p:spPr>
              <a:xfrm>
                <a:off x="1637657" y="221164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6248;p54">
                <a:extLst>
                  <a:ext uri="{FF2B5EF4-FFF2-40B4-BE49-F238E27FC236}">
                    <a16:creationId xmlns:a16="http://schemas.microsoft.com/office/drawing/2014/main" id="{6287E873-059F-48A8-8DFD-DA529ABF68AD}"/>
                  </a:ext>
                </a:extLst>
              </p:cNvPr>
              <p:cNvSpPr/>
              <p:nvPr/>
            </p:nvSpPr>
            <p:spPr>
              <a:xfrm>
                <a:off x="1638916" y="2211645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6249;p54">
                <a:extLst>
                  <a:ext uri="{FF2B5EF4-FFF2-40B4-BE49-F238E27FC236}">
                    <a16:creationId xmlns:a16="http://schemas.microsoft.com/office/drawing/2014/main" id="{9FF3D7A7-6625-40B0-ABFB-C60D85527DEB}"/>
                  </a:ext>
                </a:extLst>
              </p:cNvPr>
              <p:cNvSpPr/>
              <p:nvPr/>
            </p:nvSpPr>
            <p:spPr>
              <a:xfrm>
                <a:off x="1637657" y="2211645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6250;p54">
                <a:extLst>
                  <a:ext uri="{FF2B5EF4-FFF2-40B4-BE49-F238E27FC236}">
                    <a16:creationId xmlns:a16="http://schemas.microsoft.com/office/drawing/2014/main" id="{C9643D2F-2158-45F4-ACDF-A33A916FEB88}"/>
                  </a:ext>
                </a:extLst>
              </p:cNvPr>
              <p:cNvSpPr/>
              <p:nvPr/>
            </p:nvSpPr>
            <p:spPr>
              <a:xfrm>
                <a:off x="1627791" y="2226546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1"/>
                    </a:moveTo>
                    <a:lnTo>
                      <a:pt x="1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6251;p54">
                <a:extLst>
                  <a:ext uri="{FF2B5EF4-FFF2-40B4-BE49-F238E27FC236}">
                    <a16:creationId xmlns:a16="http://schemas.microsoft.com/office/drawing/2014/main" id="{2CA26D81-E9B3-417D-8020-ADFA0327CEC0}"/>
                  </a:ext>
                </a:extLst>
              </p:cNvPr>
              <p:cNvSpPr/>
              <p:nvPr/>
            </p:nvSpPr>
            <p:spPr>
              <a:xfrm>
                <a:off x="1627791" y="2225490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1" y="1"/>
                    </a:moveTo>
                    <a:lnTo>
                      <a:pt x="1" y="58"/>
                    </a:lnTo>
                    <a:lnTo>
                      <a:pt x="543" y="58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6252;p54">
                <a:extLst>
                  <a:ext uri="{FF2B5EF4-FFF2-40B4-BE49-F238E27FC236}">
                    <a16:creationId xmlns:a16="http://schemas.microsoft.com/office/drawing/2014/main" id="{35D5FBD1-97F2-4624-95E9-AC080EAA07BE}"/>
                  </a:ext>
                </a:extLst>
              </p:cNvPr>
              <p:cNvSpPr/>
              <p:nvPr/>
            </p:nvSpPr>
            <p:spPr>
              <a:xfrm>
                <a:off x="1557142" y="2126339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6253;p54">
                <a:extLst>
                  <a:ext uri="{FF2B5EF4-FFF2-40B4-BE49-F238E27FC236}">
                    <a16:creationId xmlns:a16="http://schemas.microsoft.com/office/drawing/2014/main" id="{815A53C9-6B41-4FEC-98DE-816D764066B2}"/>
                  </a:ext>
                </a:extLst>
              </p:cNvPr>
              <p:cNvSpPr/>
              <p:nvPr/>
            </p:nvSpPr>
            <p:spPr>
              <a:xfrm>
                <a:off x="1555883" y="2125080"/>
                <a:ext cx="2350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42" extrusionOk="0">
                    <a:moveTo>
                      <a:pt x="527" y="62"/>
                    </a:moveTo>
                    <a:lnTo>
                      <a:pt x="527" y="1085"/>
                    </a:lnTo>
                    <a:lnTo>
                      <a:pt x="62" y="1085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6254;p54">
                <a:extLst>
                  <a:ext uri="{FF2B5EF4-FFF2-40B4-BE49-F238E27FC236}">
                    <a16:creationId xmlns:a16="http://schemas.microsoft.com/office/drawing/2014/main" id="{D3BBEA30-BEC6-4FA7-9E6C-C245EBB6AAB4}"/>
                  </a:ext>
                </a:extLst>
              </p:cNvPr>
              <p:cNvSpPr/>
              <p:nvPr/>
            </p:nvSpPr>
            <p:spPr>
              <a:xfrm>
                <a:off x="15676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6255;p54">
                <a:extLst>
                  <a:ext uri="{FF2B5EF4-FFF2-40B4-BE49-F238E27FC236}">
                    <a16:creationId xmlns:a16="http://schemas.microsoft.com/office/drawing/2014/main" id="{40644460-B49F-458A-A2E7-D095C841251F}"/>
                  </a:ext>
                </a:extLst>
              </p:cNvPr>
              <p:cNvSpPr/>
              <p:nvPr/>
            </p:nvSpPr>
            <p:spPr>
              <a:xfrm>
                <a:off x="15665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6256;p54">
                <a:extLst>
                  <a:ext uri="{FF2B5EF4-FFF2-40B4-BE49-F238E27FC236}">
                    <a16:creationId xmlns:a16="http://schemas.microsoft.com/office/drawing/2014/main" id="{BCBE0FFF-CB93-4DD3-B65E-079C7EF6B34F}"/>
                  </a:ext>
                </a:extLst>
              </p:cNvPr>
              <p:cNvSpPr/>
              <p:nvPr/>
            </p:nvSpPr>
            <p:spPr>
              <a:xfrm>
                <a:off x="15676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6257;p54">
                <a:extLst>
                  <a:ext uri="{FF2B5EF4-FFF2-40B4-BE49-F238E27FC236}">
                    <a16:creationId xmlns:a16="http://schemas.microsoft.com/office/drawing/2014/main" id="{1AD6BCC8-9061-4FDB-A097-D51FB540368B}"/>
                  </a:ext>
                </a:extLst>
              </p:cNvPr>
              <p:cNvSpPr/>
              <p:nvPr/>
            </p:nvSpPr>
            <p:spPr>
              <a:xfrm>
                <a:off x="15665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6258;p54">
                <a:extLst>
                  <a:ext uri="{FF2B5EF4-FFF2-40B4-BE49-F238E27FC236}">
                    <a16:creationId xmlns:a16="http://schemas.microsoft.com/office/drawing/2014/main" id="{8877CF31-13EE-4C93-B594-ADAEFFD158E1}"/>
                  </a:ext>
                </a:extLst>
              </p:cNvPr>
              <p:cNvSpPr/>
              <p:nvPr/>
            </p:nvSpPr>
            <p:spPr>
              <a:xfrm>
                <a:off x="1556493" y="2147939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6259;p54">
                <a:extLst>
                  <a:ext uri="{FF2B5EF4-FFF2-40B4-BE49-F238E27FC236}">
                    <a16:creationId xmlns:a16="http://schemas.microsoft.com/office/drawing/2014/main" id="{9E72FEFC-07B8-4866-A76D-5E35EF492155}"/>
                  </a:ext>
                </a:extLst>
              </p:cNvPr>
              <p:cNvSpPr/>
              <p:nvPr/>
            </p:nvSpPr>
            <p:spPr>
              <a:xfrm>
                <a:off x="1556493" y="2146884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6260;p54">
                <a:extLst>
                  <a:ext uri="{FF2B5EF4-FFF2-40B4-BE49-F238E27FC236}">
                    <a16:creationId xmlns:a16="http://schemas.microsoft.com/office/drawing/2014/main" id="{68598D10-BD54-4FDF-AA51-0EA6FEC6B015}"/>
                  </a:ext>
                </a:extLst>
              </p:cNvPr>
              <p:cNvSpPr/>
              <p:nvPr/>
            </p:nvSpPr>
            <p:spPr>
              <a:xfrm>
                <a:off x="1551255" y="2166779"/>
                <a:ext cx="3276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82" extrusionOk="0">
                    <a:moveTo>
                      <a:pt x="1" y="1"/>
                    </a:moveTo>
                    <a:lnTo>
                      <a:pt x="1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6261;p54">
                <a:extLst>
                  <a:ext uri="{FF2B5EF4-FFF2-40B4-BE49-F238E27FC236}">
                    <a16:creationId xmlns:a16="http://schemas.microsoft.com/office/drawing/2014/main" id="{FBE9A6ED-F9E9-4945-B196-DE735C81CFCB}"/>
                  </a:ext>
                </a:extLst>
              </p:cNvPr>
              <p:cNvSpPr/>
              <p:nvPr/>
            </p:nvSpPr>
            <p:spPr>
              <a:xfrm>
                <a:off x="1596324" y="2126339"/>
                <a:ext cx="21032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8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517" y="108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" name="Google Shape;6262;p54">
                <a:extLst>
                  <a:ext uri="{FF2B5EF4-FFF2-40B4-BE49-F238E27FC236}">
                    <a16:creationId xmlns:a16="http://schemas.microsoft.com/office/drawing/2014/main" id="{3EBEA7C6-5F4A-4655-AB1E-D1D2111C3A4B}"/>
                  </a:ext>
                </a:extLst>
              </p:cNvPr>
              <p:cNvSpPr/>
              <p:nvPr/>
            </p:nvSpPr>
            <p:spPr>
              <a:xfrm>
                <a:off x="1595065" y="2125080"/>
                <a:ext cx="2354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42" extrusionOk="0">
                    <a:moveTo>
                      <a:pt x="523" y="62"/>
                    </a:moveTo>
                    <a:lnTo>
                      <a:pt x="523" y="1085"/>
                    </a:lnTo>
                    <a:lnTo>
                      <a:pt x="63" y="1085"/>
                    </a:lnTo>
                    <a:lnTo>
                      <a:pt x="63" y="62"/>
                    </a:lnTo>
                    <a:close/>
                    <a:moveTo>
                      <a:pt x="1" y="0"/>
                    </a:moveTo>
                    <a:lnTo>
                      <a:pt x="1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" name="Google Shape;6263;p54">
                <a:extLst>
                  <a:ext uri="{FF2B5EF4-FFF2-40B4-BE49-F238E27FC236}">
                    <a16:creationId xmlns:a16="http://schemas.microsoft.com/office/drawing/2014/main" id="{267A7ADB-D60E-4BD3-8C02-C74A7DCA59D8}"/>
                  </a:ext>
                </a:extLst>
              </p:cNvPr>
              <p:cNvSpPr/>
              <p:nvPr/>
            </p:nvSpPr>
            <p:spPr>
              <a:xfrm>
                <a:off x="1606840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6264;p54">
                <a:extLst>
                  <a:ext uri="{FF2B5EF4-FFF2-40B4-BE49-F238E27FC236}">
                    <a16:creationId xmlns:a16="http://schemas.microsoft.com/office/drawing/2014/main" id="{2E72DEE4-3789-41E0-ABB1-971B005CEF85}"/>
                  </a:ext>
                </a:extLst>
              </p:cNvPr>
              <p:cNvSpPr/>
              <p:nvPr/>
            </p:nvSpPr>
            <p:spPr>
              <a:xfrm>
                <a:off x="1605581" y="2126136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79"/>
                    </a:lnTo>
                    <a:lnTo>
                      <a:pt x="62" y="107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6265;p54">
                <a:extLst>
                  <a:ext uri="{FF2B5EF4-FFF2-40B4-BE49-F238E27FC236}">
                    <a16:creationId xmlns:a16="http://schemas.microsoft.com/office/drawing/2014/main" id="{59BBFC00-BA69-4160-B2FF-142EFBB382FB}"/>
                  </a:ext>
                </a:extLst>
              </p:cNvPr>
              <p:cNvSpPr/>
              <p:nvPr/>
            </p:nvSpPr>
            <p:spPr>
              <a:xfrm>
                <a:off x="1606840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6266;p54">
                <a:extLst>
                  <a:ext uri="{FF2B5EF4-FFF2-40B4-BE49-F238E27FC236}">
                    <a16:creationId xmlns:a16="http://schemas.microsoft.com/office/drawing/2014/main" id="{CF725D23-2CEC-4503-870B-4FC1B834A6A0}"/>
                  </a:ext>
                </a:extLst>
              </p:cNvPr>
              <p:cNvSpPr/>
              <p:nvPr/>
            </p:nvSpPr>
            <p:spPr>
              <a:xfrm>
                <a:off x="1605581" y="2126136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79"/>
                    </a:lnTo>
                    <a:lnTo>
                      <a:pt x="62" y="107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6267;p54">
                <a:extLst>
                  <a:ext uri="{FF2B5EF4-FFF2-40B4-BE49-F238E27FC236}">
                    <a16:creationId xmlns:a16="http://schemas.microsoft.com/office/drawing/2014/main" id="{8FFB3041-EF24-4F4E-8167-FBEBF3738723}"/>
                  </a:ext>
                </a:extLst>
              </p:cNvPr>
              <p:cNvSpPr/>
              <p:nvPr/>
            </p:nvSpPr>
            <p:spPr>
              <a:xfrm>
                <a:off x="1595715" y="2147939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6268;p54">
                <a:extLst>
                  <a:ext uri="{FF2B5EF4-FFF2-40B4-BE49-F238E27FC236}">
                    <a16:creationId xmlns:a16="http://schemas.microsoft.com/office/drawing/2014/main" id="{A3F2A748-5B07-494E-AC61-1B843B206C58}"/>
                  </a:ext>
                </a:extLst>
              </p:cNvPr>
              <p:cNvSpPr/>
              <p:nvPr/>
            </p:nvSpPr>
            <p:spPr>
              <a:xfrm>
                <a:off x="1595715" y="2146884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6269;p54">
                <a:extLst>
                  <a:ext uri="{FF2B5EF4-FFF2-40B4-BE49-F238E27FC236}">
                    <a16:creationId xmlns:a16="http://schemas.microsoft.com/office/drawing/2014/main" id="{0D5BC203-DC29-4FBF-9CEC-3AFB054C0024}"/>
                  </a:ext>
                </a:extLst>
              </p:cNvPr>
              <p:cNvSpPr/>
              <p:nvPr/>
            </p:nvSpPr>
            <p:spPr>
              <a:xfrm>
                <a:off x="1590477" y="2166779"/>
                <a:ext cx="3272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82" extrusionOk="0">
                    <a:moveTo>
                      <a:pt x="0" y="1"/>
                    </a:moveTo>
                    <a:lnTo>
                      <a:pt x="0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6270;p54">
                <a:extLst>
                  <a:ext uri="{FF2B5EF4-FFF2-40B4-BE49-F238E27FC236}">
                    <a16:creationId xmlns:a16="http://schemas.microsoft.com/office/drawing/2014/main" id="{C79C655A-A6F6-4A50-A2D6-24F76D80D96D}"/>
                  </a:ext>
                </a:extLst>
              </p:cNvPr>
              <p:cNvSpPr/>
              <p:nvPr/>
            </p:nvSpPr>
            <p:spPr>
              <a:xfrm>
                <a:off x="1635343" y="2126339"/>
                <a:ext cx="2119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2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22" y="1080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" name="Google Shape;6271;p54">
                <a:extLst>
                  <a:ext uri="{FF2B5EF4-FFF2-40B4-BE49-F238E27FC236}">
                    <a16:creationId xmlns:a16="http://schemas.microsoft.com/office/drawing/2014/main" id="{1D102F5E-CF8E-4907-8A2A-6FADB5EF71E6}"/>
                  </a:ext>
                </a:extLst>
              </p:cNvPr>
              <p:cNvSpPr/>
              <p:nvPr/>
            </p:nvSpPr>
            <p:spPr>
              <a:xfrm>
                <a:off x="1634084" y="2125080"/>
                <a:ext cx="23509" cy="46368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42" extrusionOk="0">
                    <a:moveTo>
                      <a:pt x="522" y="62"/>
                    </a:moveTo>
                    <a:lnTo>
                      <a:pt x="522" y="1085"/>
                    </a:lnTo>
                    <a:lnTo>
                      <a:pt x="62" y="1085"/>
                    </a:lnTo>
                    <a:lnTo>
                      <a:pt x="62" y="62"/>
                    </a:lnTo>
                    <a:close/>
                    <a:moveTo>
                      <a:pt x="0" y="0"/>
                    </a:moveTo>
                    <a:lnTo>
                      <a:pt x="0" y="1142"/>
                    </a:lnTo>
                    <a:lnTo>
                      <a:pt x="579" y="1142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6272;p54">
                <a:extLst>
                  <a:ext uri="{FF2B5EF4-FFF2-40B4-BE49-F238E27FC236}">
                    <a16:creationId xmlns:a16="http://schemas.microsoft.com/office/drawing/2014/main" id="{A012EDA6-9FE4-4FB3-AD06-B11A6A1BA16D}"/>
                  </a:ext>
                </a:extLst>
              </p:cNvPr>
              <p:cNvSpPr/>
              <p:nvPr/>
            </p:nvSpPr>
            <p:spPr>
              <a:xfrm>
                <a:off x="16458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6273;p54">
                <a:extLst>
                  <a:ext uri="{FF2B5EF4-FFF2-40B4-BE49-F238E27FC236}">
                    <a16:creationId xmlns:a16="http://schemas.microsoft.com/office/drawing/2014/main" id="{0D8106BC-36F7-4FA8-B609-249F8C00A92D}"/>
                  </a:ext>
                </a:extLst>
              </p:cNvPr>
              <p:cNvSpPr/>
              <p:nvPr/>
            </p:nvSpPr>
            <p:spPr>
              <a:xfrm>
                <a:off x="16447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" name="Google Shape;6274;p54">
                <a:extLst>
                  <a:ext uri="{FF2B5EF4-FFF2-40B4-BE49-F238E27FC236}">
                    <a16:creationId xmlns:a16="http://schemas.microsoft.com/office/drawing/2014/main" id="{CB6C2264-B58D-4834-9FBF-814E2745CE35}"/>
                  </a:ext>
                </a:extLst>
              </p:cNvPr>
              <p:cNvSpPr/>
              <p:nvPr/>
            </p:nvSpPr>
            <p:spPr>
              <a:xfrm>
                <a:off x="1645818" y="2126136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7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" name="Google Shape;6275;p54">
                <a:extLst>
                  <a:ext uri="{FF2B5EF4-FFF2-40B4-BE49-F238E27FC236}">
                    <a16:creationId xmlns:a16="http://schemas.microsoft.com/office/drawing/2014/main" id="{C316ECE0-A1FE-458A-B669-4C71EF49E93F}"/>
                  </a:ext>
                </a:extLst>
              </p:cNvPr>
              <p:cNvSpPr/>
              <p:nvPr/>
            </p:nvSpPr>
            <p:spPr>
              <a:xfrm>
                <a:off x="1644762" y="2126136"/>
                <a:ext cx="235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080" extrusionOk="0">
                    <a:moveTo>
                      <a:pt x="1" y="0"/>
                    </a:moveTo>
                    <a:lnTo>
                      <a:pt x="1" y="1079"/>
                    </a:lnTo>
                    <a:lnTo>
                      <a:pt x="58" y="107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" name="Google Shape;6276;p54">
                <a:extLst>
                  <a:ext uri="{FF2B5EF4-FFF2-40B4-BE49-F238E27FC236}">
                    <a16:creationId xmlns:a16="http://schemas.microsoft.com/office/drawing/2014/main" id="{85A59399-3D35-48EC-8EF6-1CD163000344}"/>
                  </a:ext>
                </a:extLst>
              </p:cNvPr>
              <p:cNvSpPr/>
              <p:nvPr/>
            </p:nvSpPr>
            <p:spPr>
              <a:xfrm>
                <a:off x="1634693" y="2147939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6277;p54">
                <a:extLst>
                  <a:ext uri="{FF2B5EF4-FFF2-40B4-BE49-F238E27FC236}">
                    <a16:creationId xmlns:a16="http://schemas.microsoft.com/office/drawing/2014/main" id="{5DABD2B7-B103-4394-8BDF-FE63F3614A15}"/>
                  </a:ext>
                </a:extLst>
              </p:cNvPr>
              <p:cNvSpPr/>
              <p:nvPr/>
            </p:nvSpPr>
            <p:spPr>
              <a:xfrm>
                <a:off x="1634693" y="2146884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9" name="Google Shape;6278;p54">
                <a:extLst>
                  <a:ext uri="{FF2B5EF4-FFF2-40B4-BE49-F238E27FC236}">
                    <a16:creationId xmlns:a16="http://schemas.microsoft.com/office/drawing/2014/main" id="{718D5ACF-836E-4F11-89DA-B5F38D6330D3}"/>
                  </a:ext>
                </a:extLst>
              </p:cNvPr>
              <p:cNvSpPr/>
              <p:nvPr/>
            </p:nvSpPr>
            <p:spPr>
              <a:xfrm>
                <a:off x="1629455" y="2166779"/>
                <a:ext cx="32766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82" extrusionOk="0">
                    <a:moveTo>
                      <a:pt x="1" y="1"/>
                    </a:moveTo>
                    <a:lnTo>
                      <a:pt x="1" y="182"/>
                    </a:lnTo>
                    <a:lnTo>
                      <a:pt x="806" y="182"/>
                    </a:lnTo>
                    <a:lnTo>
                      <a:pt x="8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" name="Google Shape;6279;p54">
                <a:extLst>
                  <a:ext uri="{FF2B5EF4-FFF2-40B4-BE49-F238E27FC236}">
                    <a16:creationId xmlns:a16="http://schemas.microsoft.com/office/drawing/2014/main" id="{C09FD448-3D4A-4806-9410-B92777BE26C0}"/>
                  </a:ext>
                </a:extLst>
              </p:cNvPr>
              <p:cNvSpPr/>
              <p:nvPr/>
            </p:nvSpPr>
            <p:spPr>
              <a:xfrm>
                <a:off x="1594050" y="2059020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6280;p54">
                <a:extLst>
                  <a:ext uri="{FF2B5EF4-FFF2-40B4-BE49-F238E27FC236}">
                    <a16:creationId xmlns:a16="http://schemas.microsoft.com/office/drawing/2014/main" id="{EF251091-CEDC-4925-A4CB-36C2C7EEF50D}"/>
                  </a:ext>
                </a:extLst>
              </p:cNvPr>
              <p:cNvSpPr/>
              <p:nvPr/>
            </p:nvSpPr>
            <p:spPr>
              <a:xfrm>
                <a:off x="1564694" y="2061334"/>
                <a:ext cx="2099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17" y="734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6281;p54">
                <a:extLst>
                  <a:ext uri="{FF2B5EF4-FFF2-40B4-BE49-F238E27FC236}">
                    <a16:creationId xmlns:a16="http://schemas.microsoft.com/office/drawing/2014/main" id="{4E61D3EF-6DAE-4A6F-861B-3ED099BA64EA}"/>
                  </a:ext>
                </a:extLst>
              </p:cNvPr>
              <p:cNvSpPr/>
              <p:nvPr/>
            </p:nvSpPr>
            <p:spPr>
              <a:xfrm>
                <a:off x="1563436" y="2060075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" name="Google Shape;6282;p54">
                <a:extLst>
                  <a:ext uri="{FF2B5EF4-FFF2-40B4-BE49-F238E27FC236}">
                    <a16:creationId xmlns:a16="http://schemas.microsoft.com/office/drawing/2014/main" id="{70000625-6F97-4279-BAF4-CCCF8C25482E}"/>
                  </a:ext>
                </a:extLst>
              </p:cNvPr>
              <p:cNvSpPr/>
              <p:nvPr/>
            </p:nvSpPr>
            <p:spPr>
              <a:xfrm>
                <a:off x="1575170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6283;p54">
                <a:extLst>
                  <a:ext uri="{FF2B5EF4-FFF2-40B4-BE49-F238E27FC236}">
                    <a16:creationId xmlns:a16="http://schemas.microsoft.com/office/drawing/2014/main" id="{0F56DB6C-A7B5-41C3-AEBD-EB772F4CB1BB}"/>
                  </a:ext>
                </a:extLst>
              </p:cNvPr>
              <p:cNvSpPr/>
              <p:nvPr/>
            </p:nvSpPr>
            <p:spPr>
              <a:xfrm>
                <a:off x="1573911" y="2061131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62" y="73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6284;p54">
                <a:extLst>
                  <a:ext uri="{FF2B5EF4-FFF2-40B4-BE49-F238E27FC236}">
                    <a16:creationId xmlns:a16="http://schemas.microsoft.com/office/drawing/2014/main" id="{DFF73F91-8D13-4046-ACED-FA2EFA655E0C}"/>
                  </a:ext>
                </a:extLst>
              </p:cNvPr>
              <p:cNvSpPr/>
              <p:nvPr/>
            </p:nvSpPr>
            <p:spPr>
              <a:xfrm>
                <a:off x="1575170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6285;p54">
                <a:extLst>
                  <a:ext uri="{FF2B5EF4-FFF2-40B4-BE49-F238E27FC236}">
                    <a16:creationId xmlns:a16="http://schemas.microsoft.com/office/drawing/2014/main" id="{08A8D402-F2A2-4C18-8112-4693DFBFEED9}"/>
                  </a:ext>
                </a:extLst>
              </p:cNvPr>
              <p:cNvSpPr/>
              <p:nvPr/>
            </p:nvSpPr>
            <p:spPr>
              <a:xfrm>
                <a:off x="1573911" y="2061131"/>
                <a:ext cx="2558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62" y="73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6286;p54">
                <a:extLst>
                  <a:ext uri="{FF2B5EF4-FFF2-40B4-BE49-F238E27FC236}">
                    <a16:creationId xmlns:a16="http://schemas.microsoft.com/office/drawing/2014/main" id="{733F2158-8E3E-4110-BAEA-4A6204EE35EF}"/>
                  </a:ext>
                </a:extLst>
              </p:cNvPr>
              <p:cNvSpPr/>
              <p:nvPr/>
            </p:nvSpPr>
            <p:spPr>
              <a:xfrm>
                <a:off x="1564045" y="2076032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6287;p54">
                <a:extLst>
                  <a:ext uri="{FF2B5EF4-FFF2-40B4-BE49-F238E27FC236}">
                    <a16:creationId xmlns:a16="http://schemas.microsoft.com/office/drawing/2014/main" id="{BED4BD72-BDA3-4A8D-9290-D6EE1578436A}"/>
                  </a:ext>
                </a:extLst>
              </p:cNvPr>
              <p:cNvSpPr/>
              <p:nvPr/>
            </p:nvSpPr>
            <p:spPr>
              <a:xfrm>
                <a:off x="1564045" y="2074774"/>
                <a:ext cx="22291" cy="25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2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8" y="62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" name="Google Shape;6288;p54">
                <a:extLst>
                  <a:ext uri="{FF2B5EF4-FFF2-40B4-BE49-F238E27FC236}">
                    <a16:creationId xmlns:a16="http://schemas.microsoft.com/office/drawing/2014/main" id="{8D6FB76F-A099-42B7-803E-540A7BF526BD}"/>
                  </a:ext>
                </a:extLst>
              </p:cNvPr>
              <p:cNvSpPr/>
              <p:nvPr/>
            </p:nvSpPr>
            <p:spPr>
              <a:xfrm>
                <a:off x="1628440" y="2061334"/>
                <a:ext cx="2099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4" extrusionOk="0">
                    <a:moveTo>
                      <a:pt x="0" y="1"/>
                    </a:moveTo>
                    <a:lnTo>
                      <a:pt x="0" y="734"/>
                    </a:lnTo>
                    <a:lnTo>
                      <a:pt x="516" y="734"/>
                    </a:lnTo>
                    <a:lnTo>
                      <a:pt x="5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6289;p54">
                <a:extLst>
                  <a:ext uri="{FF2B5EF4-FFF2-40B4-BE49-F238E27FC236}">
                    <a16:creationId xmlns:a16="http://schemas.microsoft.com/office/drawing/2014/main" id="{6C11152C-7380-4E49-B3BA-EFF5A3BA744B}"/>
                  </a:ext>
                </a:extLst>
              </p:cNvPr>
              <p:cNvSpPr/>
              <p:nvPr/>
            </p:nvSpPr>
            <p:spPr>
              <a:xfrm>
                <a:off x="1626938" y="2060075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8" y="57"/>
                    </a:moveTo>
                    <a:lnTo>
                      <a:pt x="528" y="739"/>
                    </a:lnTo>
                    <a:lnTo>
                      <a:pt x="68" y="739"/>
                    </a:lnTo>
                    <a:lnTo>
                      <a:pt x="68" y="57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6290;p54">
                <a:extLst>
                  <a:ext uri="{FF2B5EF4-FFF2-40B4-BE49-F238E27FC236}">
                    <a16:creationId xmlns:a16="http://schemas.microsoft.com/office/drawing/2014/main" id="{63414B1E-2DBD-4952-B543-667CFCD0F9F3}"/>
                  </a:ext>
                </a:extLst>
              </p:cNvPr>
              <p:cNvSpPr/>
              <p:nvPr/>
            </p:nvSpPr>
            <p:spPr>
              <a:xfrm>
                <a:off x="1638916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6291;p54">
                <a:extLst>
                  <a:ext uri="{FF2B5EF4-FFF2-40B4-BE49-F238E27FC236}">
                    <a16:creationId xmlns:a16="http://schemas.microsoft.com/office/drawing/2014/main" id="{509ED5F7-8C50-4618-AEFD-84AC5021D553}"/>
                  </a:ext>
                </a:extLst>
              </p:cNvPr>
              <p:cNvSpPr/>
              <p:nvPr/>
            </p:nvSpPr>
            <p:spPr>
              <a:xfrm>
                <a:off x="1637657" y="2061131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6292;p54">
                <a:extLst>
                  <a:ext uri="{FF2B5EF4-FFF2-40B4-BE49-F238E27FC236}">
                    <a16:creationId xmlns:a16="http://schemas.microsoft.com/office/drawing/2014/main" id="{E75BB676-3B20-4262-B27E-08DD7C79FE25}"/>
                  </a:ext>
                </a:extLst>
              </p:cNvPr>
              <p:cNvSpPr/>
              <p:nvPr/>
            </p:nvSpPr>
            <p:spPr>
              <a:xfrm>
                <a:off x="1638916" y="2061131"/>
                <a:ext cx="41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734" extrusionOk="0">
                    <a:moveTo>
                      <a:pt x="0" y="0"/>
                    </a:moveTo>
                    <a:lnTo>
                      <a:pt x="0" y="73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6293;p54">
                <a:extLst>
                  <a:ext uri="{FF2B5EF4-FFF2-40B4-BE49-F238E27FC236}">
                    <a16:creationId xmlns:a16="http://schemas.microsoft.com/office/drawing/2014/main" id="{8FC1BA1B-4ED0-4938-B972-CCB8B5819F6E}"/>
                  </a:ext>
                </a:extLst>
              </p:cNvPr>
              <p:cNvSpPr/>
              <p:nvPr/>
            </p:nvSpPr>
            <p:spPr>
              <a:xfrm>
                <a:off x="1637657" y="2061131"/>
                <a:ext cx="2355" cy="29802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4" extrusionOk="0">
                    <a:moveTo>
                      <a:pt x="0" y="0"/>
                    </a:moveTo>
                    <a:lnTo>
                      <a:pt x="0" y="734"/>
                    </a:lnTo>
                    <a:lnTo>
                      <a:pt x="57" y="7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5" name="Google Shape;6294;p54">
                <a:extLst>
                  <a:ext uri="{FF2B5EF4-FFF2-40B4-BE49-F238E27FC236}">
                    <a16:creationId xmlns:a16="http://schemas.microsoft.com/office/drawing/2014/main" id="{00FA86B4-FA9D-4F13-A53B-D3D48DBC9548}"/>
                  </a:ext>
                </a:extLst>
              </p:cNvPr>
              <p:cNvSpPr/>
              <p:nvPr/>
            </p:nvSpPr>
            <p:spPr>
              <a:xfrm>
                <a:off x="1627791" y="2076032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54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6" name="Google Shape;6295;p54">
                <a:extLst>
                  <a:ext uri="{FF2B5EF4-FFF2-40B4-BE49-F238E27FC236}">
                    <a16:creationId xmlns:a16="http://schemas.microsoft.com/office/drawing/2014/main" id="{64BD413A-1117-4C2D-9AF3-5602F4485A0E}"/>
                  </a:ext>
                </a:extLst>
              </p:cNvPr>
              <p:cNvSpPr/>
              <p:nvPr/>
            </p:nvSpPr>
            <p:spPr>
              <a:xfrm>
                <a:off x="1627791" y="2074774"/>
                <a:ext cx="22047" cy="2517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2" extrusionOk="0">
                    <a:moveTo>
                      <a:pt x="1" y="0"/>
                    </a:moveTo>
                    <a:lnTo>
                      <a:pt x="1" y="62"/>
                    </a:lnTo>
                    <a:lnTo>
                      <a:pt x="543" y="62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6296;p54">
                <a:extLst>
                  <a:ext uri="{FF2B5EF4-FFF2-40B4-BE49-F238E27FC236}">
                    <a16:creationId xmlns:a16="http://schemas.microsoft.com/office/drawing/2014/main" id="{FCF2DF7F-BAE5-4C03-8252-B36064CF6FD1}"/>
                  </a:ext>
                </a:extLst>
              </p:cNvPr>
              <p:cNvSpPr/>
              <p:nvPr/>
            </p:nvSpPr>
            <p:spPr>
              <a:xfrm>
                <a:off x="1545408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6297;p54">
                <a:extLst>
                  <a:ext uri="{FF2B5EF4-FFF2-40B4-BE49-F238E27FC236}">
                    <a16:creationId xmlns:a16="http://schemas.microsoft.com/office/drawing/2014/main" id="{690DCC83-7142-4979-9481-2743407F65CE}"/>
                  </a:ext>
                </a:extLst>
              </p:cNvPr>
              <p:cNvSpPr/>
              <p:nvPr/>
            </p:nvSpPr>
            <p:spPr>
              <a:xfrm>
                <a:off x="155105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6298;p54">
                <a:extLst>
                  <a:ext uri="{FF2B5EF4-FFF2-40B4-BE49-F238E27FC236}">
                    <a16:creationId xmlns:a16="http://schemas.microsoft.com/office/drawing/2014/main" id="{6DD2552D-F46C-40B8-BE4E-C98B0860E4DC}"/>
                  </a:ext>
                </a:extLst>
              </p:cNvPr>
              <p:cNvSpPr/>
              <p:nvPr/>
            </p:nvSpPr>
            <p:spPr>
              <a:xfrm>
                <a:off x="15564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6299;p54">
                <a:extLst>
                  <a:ext uri="{FF2B5EF4-FFF2-40B4-BE49-F238E27FC236}">
                    <a16:creationId xmlns:a16="http://schemas.microsoft.com/office/drawing/2014/main" id="{D9B34A96-BE60-4238-8BDA-B1EF156D2BF1}"/>
                  </a:ext>
                </a:extLst>
              </p:cNvPr>
              <p:cNvSpPr/>
              <p:nvPr/>
            </p:nvSpPr>
            <p:spPr>
              <a:xfrm>
                <a:off x="156217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6300;p54">
                <a:extLst>
                  <a:ext uri="{FF2B5EF4-FFF2-40B4-BE49-F238E27FC236}">
                    <a16:creationId xmlns:a16="http://schemas.microsoft.com/office/drawing/2014/main" id="{3116CEF0-C6BE-4250-A4BF-FFEF195B7A57}"/>
                  </a:ext>
                </a:extLst>
              </p:cNvPr>
              <p:cNvSpPr/>
              <p:nvPr/>
            </p:nvSpPr>
            <p:spPr>
              <a:xfrm>
                <a:off x="156761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6301;p54">
                <a:extLst>
                  <a:ext uri="{FF2B5EF4-FFF2-40B4-BE49-F238E27FC236}">
                    <a16:creationId xmlns:a16="http://schemas.microsoft.com/office/drawing/2014/main" id="{9FDF3F72-1268-44A7-AB8F-6AC66FE38BBE}"/>
                  </a:ext>
                </a:extLst>
              </p:cNvPr>
              <p:cNvSpPr/>
              <p:nvPr/>
            </p:nvSpPr>
            <p:spPr>
              <a:xfrm>
                <a:off x="1573261" y="209028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2" y="56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6302;p54">
                <a:extLst>
                  <a:ext uri="{FF2B5EF4-FFF2-40B4-BE49-F238E27FC236}">
                    <a16:creationId xmlns:a16="http://schemas.microsoft.com/office/drawing/2014/main" id="{2E6D4E5F-9D43-4F39-BD7C-5123CA802D96}"/>
                  </a:ext>
                </a:extLst>
              </p:cNvPr>
              <p:cNvSpPr/>
              <p:nvPr/>
            </p:nvSpPr>
            <p:spPr>
              <a:xfrm>
                <a:off x="157874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6303;p54">
                <a:extLst>
                  <a:ext uri="{FF2B5EF4-FFF2-40B4-BE49-F238E27FC236}">
                    <a16:creationId xmlns:a16="http://schemas.microsoft.com/office/drawing/2014/main" id="{E7636645-D9F1-4A69-B153-D9DBA6CFAE14}"/>
                  </a:ext>
                </a:extLst>
              </p:cNvPr>
              <p:cNvSpPr/>
              <p:nvPr/>
            </p:nvSpPr>
            <p:spPr>
              <a:xfrm>
                <a:off x="1584386" y="2090284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6304;p54">
                <a:extLst>
                  <a:ext uri="{FF2B5EF4-FFF2-40B4-BE49-F238E27FC236}">
                    <a16:creationId xmlns:a16="http://schemas.microsoft.com/office/drawing/2014/main" id="{CB318A49-D390-4870-AA45-AE272A725A30}"/>
                  </a:ext>
                </a:extLst>
              </p:cNvPr>
              <p:cNvSpPr/>
              <p:nvPr/>
            </p:nvSpPr>
            <p:spPr>
              <a:xfrm>
                <a:off x="158982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6305;p54">
                <a:extLst>
                  <a:ext uri="{FF2B5EF4-FFF2-40B4-BE49-F238E27FC236}">
                    <a16:creationId xmlns:a16="http://schemas.microsoft.com/office/drawing/2014/main" id="{178C68E8-540A-404A-B85E-090E50BDC7A3}"/>
                  </a:ext>
                </a:extLst>
              </p:cNvPr>
              <p:cNvSpPr/>
              <p:nvPr/>
            </p:nvSpPr>
            <p:spPr>
              <a:xfrm>
                <a:off x="1595512" y="2090284"/>
                <a:ext cx="85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1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6306;p54">
                <a:extLst>
                  <a:ext uri="{FF2B5EF4-FFF2-40B4-BE49-F238E27FC236}">
                    <a16:creationId xmlns:a16="http://schemas.microsoft.com/office/drawing/2014/main" id="{D73D64C3-6C1F-480C-A36D-72DBE2F1BA9C}"/>
                  </a:ext>
                </a:extLst>
              </p:cNvPr>
              <p:cNvSpPr/>
              <p:nvPr/>
            </p:nvSpPr>
            <p:spPr>
              <a:xfrm>
                <a:off x="160095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6307;p54">
                <a:extLst>
                  <a:ext uri="{FF2B5EF4-FFF2-40B4-BE49-F238E27FC236}">
                    <a16:creationId xmlns:a16="http://schemas.microsoft.com/office/drawing/2014/main" id="{ABDDE1AD-C67C-4833-B40F-A12E3D184DD0}"/>
                  </a:ext>
                </a:extLst>
              </p:cNvPr>
              <p:cNvSpPr/>
              <p:nvPr/>
            </p:nvSpPr>
            <p:spPr>
              <a:xfrm>
                <a:off x="16063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6308;p54">
                <a:extLst>
                  <a:ext uri="{FF2B5EF4-FFF2-40B4-BE49-F238E27FC236}">
                    <a16:creationId xmlns:a16="http://schemas.microsoft.com/office/drawing/2014/main" id="{4CDB8DA1-82B7-4619-B9C4-8AC257739AFE}"/>
                  </a:ext>
                </a:extLst>
              </p:cNvPr>
              <p:cNvSpPr/>
              <p:nvPr/>
            </p:nvSpPr>
            <p:spPr>
              <a:xfrm>
                <a:off x="161207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6309;p54">
                <a:extLst>
                  <a:ext uri="{FF2B5EF4-FFF2-40B4-BE49-F238E27FC236}">
                    <a16:creationId xmlns:a16="http://schemas.microsoft.com/office/drawing/2014/main" id="{3839773A-65B8-47E1-A0A0-7C8D604462B6}"/>
                  </a:ext>
                </a:extLst>
              </p:cNvPr>
              <p:cNvSpPr/>
              <p:nvPr/>
            </p:nvSpPr>
            <p:spPr>
              <a:xfrm>
                <a:off x="161751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6310;p54">
                <a:extLst>
                  <a:ext uri="{FF2B5EF4-FFF2-40B4-BE49-F238E27FC236}">
                    <a16:creationId xmlns:a16="http://schemas.microsoft.com/office/drawing/2014/main" id="{B88CCE02-7C63-4276-9297-4B1B860F06C0}"/>
                  </a:ext>
                </a:extLst>
              </p:cNvPr>
              <p:cNvSpPr/>
              <p:nvPr/>
            </p:nvSpPr>
            <p:spPr>
              <a:xfrm>
                <a:off x="1623162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6311;p54">
                <a:extLst>
                  <a:ext uri="{FF2B5EF4-FFF2-40B4-BE49-F238E27FC236}">
                    <a16:creationId xmlns:a16="http://schemas.microsoft.com/office/drawing/2014/main" id="{2A59A50A-C830-4ECC-9CB5-D8455A3CC04E}"/>
                  </a:ext>
                </a:extLst>
              </p:cNvPr>
              <p:cNvSpPr/>
              <p:nvPr/>
            </p:nvSpPr>
            <p:spPr>
              <a:xfrm>
                <a:off x="1628643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6312;p54">
                <a:extLst>
                  <a:ext uri="{FF2B5EF4-FFF2-40B4-BE49-F238E27FC236}">
                    <a16:creationId xmlns:a16="http://schemas.microsoft.com/office/drawing/2014/main" id="{F7EB952C-720D-4BBC-9105-ADAEE75008E2}"/>
                  </a:ext>
                </a:extLst>
              </p:cNvPr>
              <p:cNvSpPr/>
              <p:nvPr/>
            </p:nvSpPr>
            <p:spPr>
              <a:xfrm>
                <a:off x="1634287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6313;p54">
                <a:extLst>
                  <a:ext uri="{FF2B5EF4-FFF2-40B4-BE49-F238E27FC236}">
                    <a16:creationId xmlns:a16="http://schemas.microsoft.com/office/drawing/2014/main" id="{DF3B0CF5-2A1D-46AE-AA53-FDD0C9A19B48}"/>
                  </a:ext>
                </a:extLst>
              </p:cNvPr>
              <p:cNvSpPr/>
              <p:nvPr/>
            </p:nvSpPr>
            <p:spPr>
              <a:xfrm>
                <a:off x="163972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6314;p54">
                <a:extLst>
                  <a:ext uri="{FF2B5EF4-FFF2-40B4-BE49-F238E27FC236}">
                    <a16:creationId xmlns:a16="http://schemas.microsoft.com/office/drawing/2014/main" id="{E869E8AC-BCA8-4445-B94D-D02E8808194F}"/>
                  </a:ext>
                </a:extLst>
              </p:cNvPr>
              <p:cNvSpPr/>
              <p:nvPr/>
            </p:nvSpPr>
            <p:spPr>
              <a:xfrm>
                <a:off x="1645209" y="2090284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6315;p54">
                <a:extLst>
                  <a:ext uri="{FF2B5EF4-FFF2-40B4-BE49-F238E27FC236}">
                    <a16:creationId xmlns:a16="http://schemas.microsoft.com/office/drawing/2014/main" id="{98DC7BA8-1578-43AD-9A8A-6933D4F16D37}"/>
                  </a:ext>
                </a:extLst>
              </p:cNvPr>
              <p:cNvSpPr/>
              <p:nvPr/>
            </p:nvSpPr>
            <p:spPr>
              <a:xfrm>
                <a:off x="165085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6316;p54">
                <a:extLst>
                  <a:ext uri="{FF2B5EF4-FFF2-40B4-BE49-F238E27FC236}">
                    <a16:creationId xmlns:a16="http://schemas.microsoft.com/office/drawing/2014/main" id="{F0E2040B-A31D-4959-A2DF-7AE4BDF41FD6}"/>
                  </a:ext>
                </a:extLst>
              </p:cNvPr>
              <p:cNvSpPr/>
              <p:nvPr/>
            </p:nvSpPr>
            <p:spPr>
              <a:xfrm>
                <a:off x="1656293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6317;p54">
                <a:extLst>
                  <a:ext uri="{FF2B5EF4-FFF2-40B4-BE49-F238E27FC236}">
                    <a16:creationId xmlns:a16="http://schemas.microsoft.com/office/drawing/2014/main" id="{6DD3467D-CF4C-43BD-9164-3D3C58A87AD6}"/>
                  </a:ext>
                </a:extLst>
              </p:cNvPr>
              <p:cNvSpPr/>
              <p:nvPr/>
            </p:nvSpPr>
            <p:spPr>
              <a:xfrm>
                <a:off x="1661978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6318;p54">
                <a:extLst>
                  <a:ext uri="{FF2B5EF4-FFF2-40B4-BE49-F238E27FC236}">
                    <a16:creationId xmlns:a16="http://schemas.microsoft.com/office/drawing/2014/main" id="{E1F784F2-052F-4D6A-9D82-8390436C7A89}"/>
                  </a:ext>
                </a:extLst>
              </p:cNvPr>
              <p:cNvSpPr/>
              <p:nvPr/>
            </p:nvSpPr>
            <p:spPr>
              <a:xfrm>
                <a:off x="1667419" y="2090284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6319;p54">
                <a:extLst>
                  <a:ext uri="{FF2B5EF4-FFF2-40B4-BE49-F238E27FC236}">
                    <a16:creationId xmlns:a16="http://schemas.microsoft.com/office/drawing/2014/main" id="{F2B9177F-9EF0-440A-A131-871D36FA8C19}"/>
                  </a:ext>
                </a:extLst>
              </p:cNvPr>
              <p:cNvSpPr/>
              <p:nvPr/>
            </p:nvSpPr>
            <p:spPr>
              <a:xfrm>
                <a:off x="1540576" y="2110382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0" y="1"/>
                    </a:moveTo>
                    <a:lnTo>
                      <a:pt x="0" y="156"/>
                    </a:lnTo>
                    <a:lnTo>
                      <a:pt x="3238" y="156"/>
                    </a:lnTo>
                    <a:lnTo>
                      <a:pt x="323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6320;p54">
                <a:extLst>
                  <a:ext uri="{FF2B5EF4-FFF2-40B4-BE49-F238E27FC236}">
                    <a16:creationId xmlns:a16="http://schemas.microsoft.com/office/drawing/2014/main" id="{A609297D-E516-4D81-AEAE-80D044CA0F03}"/>
                  </a:ext>
                </a:extLst>
              </p:cNvPr>
              <p:cNvSpPr/>
              <p:nvPr/>
            </p:nvSpPr>
            <p:spPr>
              <a:xfrm>
                <a:off x="1540576" y="2089837"/>
                <a:ext cx="131511" cy="3411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84" extrusionOk="0">
                    <a:moveTo>
                      <a:pt x="37" y="1"/>
                    </a:moveTo>
                    <a:cubicBezTo>
                      <a:pt x="16" y="1"/>
                      <a:pt x="0" y="21"/>
                      <a:pt x="0" y="42"/>
                    </a:cubicBezTo>
                    <a:cubicBezTo>
                      <a:pt x="0" y="63"/>
                      <a:pt x="16" y="83"/>
                      <a:pt x="37" y="83"/>
                    </a:cubicBezTo>
                    <a:lnTo>
                      <a:pt x="3202" y="83"/>
                    </a:lnTo>
                    <a:cubicBezTo>
                      <a:pt x="3223" y="83"/>
                      <a:pt x="3238" y="63"/>
                      <a:pt x="3238" y="42"/>
                    </a:cubicBezTo>
                    <a:cubicBezTo>
                      <a:pt x="3238" y="21"/>
                      <a:pt x="3223" y="1"/>
                      <a:pt x="3202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6321;p54">
              <a:extLst>
                <a:ext uri="{FF2B5EF4-FFF2-40B4-BE49-F238E27FC236}">
                  <a16:creationId xmlns:a16="http://schemas.microsoft.com/office/drawing/2014/main" id="{E9C199EA-FE66-4A47-86F4-554FB05F7DE0}"/>
                </a:ext>
              </a:extLst>
            </p:cNvPr>
            <p:cNvGrpSpPr/>
            <p:nvPr/>
          </p:nvGrpSpPr>
          <p:grpSpPr>
            <a:xfrm>
              <a:off x="6073367" y="3364555"/>
              <a:ext cx="687320" cy="861099"/>
              <a:chOff x="2277512" y="1261708"/>
              <a:chExt cx="257745" cy="322912"/>
            </a:xfrm>
          </p:grpSpPr>
          <p:sp>
            <p:nvSpPr>
              <p:cNvPr id="558" name="Google Shape;6322;p54">
                <a:extLst>
                  <a:ext uri="{FF2B5EF4-FFF2-40B4-BE49-F238E27FC236}">
                    <a16:creationId xmlns:a16="http://schemas.microsoft.com/office/drawing/2014/main" id="{F9FE776E-3C19-45FC-B145-3AB3497BA63C}"/>
                  </a:ext>
                </a:extLst>
              </p:cNvPr>
              <p:cNvSpPr/>
              <p:nvPr/>
            </p:nvSpPr>
            <p:spPr>
              <a:xfrm>
                <a:off x="2323433" y="1279939"/>
                <a:ext cx="15145" cy="18271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50" extrusionOk="0">
                    <a:moveTo>
                      <a:pt x="326" y="0"/>
                    </a:moveTo>
                    <a:lnTo>
                      <a:pt x="326" y="0"/>
                    </a:lnTo>
                    <a:cubicBezTo>
                      <a:pt x="321" y="4"/>
                      <a:pt x="317" y="7"/>
                      <a:pt x="313" y="12"/>
                    </a:cubicBezTo>
                    <a:lnTo>
                      <a:pt x="313" y="12"/>
                    </a:lnTo>
                    <a:cubicBezTo>
                      <a:pt x="318" y="8"/>
                      <a:pt x="322" y="4"/>
                      <a:pt x="326" y="0"/>
                    </a:cubicBezTo>
                    <a:close/>
                    <a:moveTo>
                      <a:pt x="313" y="12"/>
                    </a:moveTo>
                    <a:cubicBezTo>
                      <a:pt x="300" y="21"/>
                      <a:pt x="285" y="29"/>
                      <a:pt x="269" y="36"/>
                    </a:cubicBezTo>
                    <a:cubicBezTo>
                      <a:pt x="207" y="67"/>
                      <a:pt x="145" y="88"/>
                      <a:pt x="83" y="104"/>
                    </a:cubicBezTo>
                    <a:lnTo>
                      <a:pt x="32" y="114"/>
                    </a:lnTo>
                    <a:lnTo>
                      <a:pt x="1" y="124"/>
                    </a:lnTo>
                    <a:lnTo>
                      <a:pt x="16" y="140"/>
                    </a:lnTo>
                    <a:lnTo>
                      <a:pt x="58" y="140"/>
                    </a:lnTo>
                    <a:cubicBezTo>
                      <a:pt x="64" y="139"/>
                      <a:pt x="71" y="139"/>
                      <a:pt x="78" y="139"/>
                    </a:cubicBezTo>
                    <a:cubicBezTo>
                      <a:pt x="163" y="139"/>
                      <a:pt x="240" y="198"/>
                      <a:pt x="264" y="279"/>
                    </a:cubicBezTo>
                    <a:cubicBezTo>
                      <a:pt x="269" y="305"/>
                      <a:pt x="275" y="326"/>
                      <a:pt x="280" y="341"/>
                    </a:cubicBezTo>
                    <a:cubicBezTo>
                      <a:pt x="300" y="413"/>
                      <a:pt x="305" y="419"/>
                      <a:pt x="321" y="424"/>
                    </a:cubicBezTo>
                    <a:cubicBezTo>
                      <a:pt x="331" y="434"/>
                      <a:pt x="347" y="439"/>
                      <a:pt x="357" y="450"/>
                    </a:cubicBezTo>
                    <a:cubicBezTo>
                      <a:pt x="357" y="434"/>
                      <a:pt x="357" y="419"/>
                      <a:pt x="362" y="408"/>
                    </a:cubicBezTo>
                    <a:cubicBezTo>
                      <a:pt x="373" y="362"/>
                      <a:pt x="367" y="310"/>
                      <a:pt x="347" y="269"/>
                    </a:cubicBezTo>
                    <a:cubicBezTo>
                      <a:pt x="336" y="248"/>
                      <a:pt x="326" y="222"/>
                      <a:pt x="316" y="202"/>
                    </a:cubicBezTo>
                    <a:cubicBezTo>
                      <a:pt x="280" y="155"/>
                      <a:pt x="275" y="93"/>
                      <a:pt x="295" y="42"/>
                    </a:cubicBezTo>
                    <a:cubicBezTo>
                      <a:pt x="299" y="31"/>
                      <a:pt x="305" y="20"/>
                      <a:pt x="313" y="1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6323;p54">
                <a:extLst>
                  <a:ext uri="{FF2B5EF4-FFF2-40B4-BE49-F238E27FC236}">
                    <a16:creationId xmlns:a16="http://schemas.microsoft.com/office/drawing/2014/main" id="{85BA950B-EC75-4E52-A454-AACFEF7AB137}"/>
                  </a:ext>
                </a:extLst>
              </p:cNvPr>
              <p:cNvSpPr/>
              <p:nvPr/>
            </p:nvSpPr>
            <p:spPr>
              <a:xfrm>
                <a:off x="2330579" y="1283715"/>
                <a:ext cx="6131" cy="1011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49" extrusionOk="0">
                    <a:moveTo>
                      <a:pt x="62" y="0"/>
                    </a:moveTo>
                    <a:cubicBezTo>
                      <a:pt x="42" y="11"/>
                      <a:pt x="21" y="16"/>
                      <a:pt x="0" y="26"/>
                    </a:cubicBezTo>
                    <a:cubicBezTo>
                      <a:pt x="31" y="42"/>
                      <a:pt x="62" y="62"/>
                      <a:pt x="88" y="93"/>
                    </a:cubicBezTo>
                    <a:cubicBezTo>
                      <a:pt x="73" y="62"/>
                      <a:pt x="62" y="31"/>
                      <a:pt x="62" y="0"/>
                    </a:cubicBezTo>
                    <a:close/>
                    <a:moveTo>
                      <a:pt x="140" y="212"/>
                    </a:moveTo>
                    <a:cubicBezTo>
                      <a:pt x="140" y="217"/>
                      <a:pt x="145" y="227"/>
                      <a:pt x="145" y="233"/>
                    </a:cubicBezTo>
                    <a:cubicBezTo>
                      <a:pt x="145" y="235"/>
                      <a:pt x="146" y="237"/>
                      <a:pt x="147" y="239"/>
                    </a:cubicBezTo>
                    <a:lnTo>
                      <a:pt x="147" y="239"/>
                    </a:lnTo>
                    <a:cubicBezTo>
                      <a:pt x="145" y="230"/>
                      <a:pt x="144" y="220"/>
                      <a:pt x="140" y="212"/>
                    </a:cubicBezTo>
                    <a:close/>
                    <a:moveTo>
                      <a:pt x="147" y="239"/>
                    </a:moveTo>
                    <a:cubicBezTo>
                      <a:pt x="148" y="242"/>
                      <a:pt x="149" y="245"/>
                      <a:pt x="150" y="248"/>
                    </a:cubicBezTo>
                    <a:cubicBezTo>
                      <a:pt x="150" y="245"/>
                      <a:pt x="148" y="242"/>
                      <a:pt x="147" y="239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6324;p54">
                <a:extLst>
                  <a:ext uri="{FF2B5EF4-FFF2-40B4-BE49-F238E27FC236}">
                    <a16:creationId xmlns:a16="http://schemas.microsoft.com/office/drawing/2014/main" id="{B3703AF9-687C-4DB5-8E45-556ECD2F4DC7}"/>
                  </a:ext>
                </a:extLst>
              </p:cNvPr>
              <p:cNvSpPr/>
              <p:nvPr/>
            </p:nvSpPr>
            <p:spPr>
              <a:xfrm>
                <a:off x="2314419" y="1306574"/>
                <a:ext cx="14739" cy="1701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419" extrusionOk="0">
                    <a:moveTo>
                      <a:pt x="145" y="0"/>
                    </a:moveTo>
                    <a:cubicBezTo>
                      <a:pt x="94" y="10"/>
                      <a:pt x="42" y="26"/>
                      <a:pt x="1" y="47"/>
                    </a:cubicBezTo>
                    <a:cubicBezTo>
                      <a:pt x="83" y="98"/>
                      <a:pt x="120" y="134"/>
                      <a:pt x="94" y="212"/>
                    </a:cubicBezTo>
                    <a:lnTo>
                      <a:pt x="94" y="227"/>
                    </a:lnTo>
                    <a:cubicBezTo>
                      <a:pt x="104" y="300"/>
                      <a:pt x="78" y="367"/>
                      <a:pt x="27" y="418"/>
                    </a:cubicBezTo>
                    <a:cubicBezTo>
                      <a:pt x="89" y="382"/>
                      <a:pt x="156" y="356"/>
                      <a:pt x="223" y="325"/>
                    </a:cubicBezTo>
                    <a:cubicBezTo>
                      <a:pt x="259" y="310"/>
                      <a:pt x="295" y="294"/>
                      <a:pt x="331" y="279"/>
                    </a:cubicBezTo>
                    <a:cubicBezTo>
                      <a:pt x="342" y="274"/>
                      <a:pt x="352" y="269"/>
                      <a:pt x="362" y="263"/>
                    </a:cubicBezTo>
                    <a:lnTo>
                      <a:pt x="357" y="258"/>
                    </a:lnTo>
                    <a:cubicBezTo>
                      <a:pt x="342" y="243"/>
                      <a:pt x="326" y="232"/>
                      <a:pt x="316" y="217"/>
                    </a:cubicBezTo>
                    <a:cubicBezTo>
                      <a:pt x="274" y="186"/>
                      <a:pt x="233" y="145"/>
                      <a:pt x="202" y="98"/>
                    </a:cubicBezTo>
                    <a:cubicBezTo>
                      <a:pt x="176" y="72"/>
                      <a:pt x="156" y="36"/>
                      <a:pt x="14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6325;p54">
                <a:extLst>
                  <a:ext uri="{FF2B5EF4-FFF2-40B4-BE49-F238E27FC236}">
                    <a16:creationId xmlns:a16="http://schemas.microsoft.com/office/drawing/2014/main" id="{3EF64D64-1B9A-4D32-BABB-CE62D2A014E9}"/>
                  </a:ext>
                </a:extLst>
              </p:cNvPr>
              <p:cNvSpPr/>
              <p:nvPr/>
            </p:nvSpPr>
            <p:spPr>
              <a:xfrm>
                <a:off x="2317789" y="1308442"/>
                <a:ext cx="8648" cy="1136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80" extrusionOk="0">
                    <a:moveTo>
                      <a:pt x="37" y="1"/>
                    </a:moveTo>
                    <a:cubicBezTo>
                      <a:pt x="26" y="6"/>
                      <a:pt x="16" y="6"/>
                      <a:pt x="0" y="11"/>
                    </a:cubicBezTo>
                    <a:cubicBezTo>
                      <a:pt x="57" y="47"/>
                      <a:pt x="78" y="119"/>
                      <a:pt x="52" y="176"/>
                    </a:cubicBezTo>
                    <a:cubicBezTo>
                      <a:pt x="57" y="212"/>
                      <a:pt x="57" y="243"/>
                      <a:pt x="47" y="279"/>
                    </a:cubicBezTo>
                    <a:lnTo>
                      <a:pt x="212" y="207"/>
                    </a:lnTo>
                    <a:lnTo>
                      <a:pt x="207" y="202"/>
                    </a:lnTo>
                    <a:cubicBezTo>
                      <a:pt x="160" y="166"/>
                      <a:pt x="124" y="124"/>
                      <a:pt x="88" y="78"/>
                    </a:cubicBezTo>
                    <a:cubicBezTo>
                      <a:pt x="68" y="57"/>
                      <a:pt x="52" y="32"/>
                      <a:pt x="37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6326;p54">
                <a:extLst>
                  <a:ext uri="{FF2B5EF4-FFF2-40B4-BE49-F238E27FC236}">
                    <a16:creationId xmlns:a16="http://schemas.microsoft.com/office/drawing/2014/main" id="{F2EE2ABA-A0AF-4582-884C-F90CC0AD7E34}"/>
                  </a:ext>
                </a:extLst>
              </p:cNvPr>
              <p:cNvSpPr/>
              <p:nvPr/>
            </p:nvSpPr>
            <p:spPr>
              <a:xfrm>
                <a:off x="2473784" y="1475765"/>
                <a:ext cx="48033" cy="3504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63" extrusionOk="0">
                    <a:moveTo>
                      <a:pt x="563" y="0"/>
                    </a:moveTo>
                    <a:cubicBezTo>
                      <a:pt x="563" y="11"/>
                      <a:pt x="563" y="21"/>
                      <a:pt x="568" y="31"/>
                    </a:cubicBezTo>
                    <a:cubicBezTo>
                      <a:pt x="568" y="57"/>
                      <a:pt x="579" y="83"/>
                      <a:pt x="594" y="98"/>
                    </a:cubicBezTo>
                    <a:cubicBezTo>
                      <a:pt x="635" y="134"/>
                      <a:pt x="656" y="186"/>
                      <a:pt x="651" y="243"/>
                    </a:cubicBezTo>
                    <a:cubicBezTo>
                      <a:pt x="651" y="362"/>
                      <a:pt x="537" y="398"/>
                      <a:pt x="455" y="418"/>
                    </a:cubicBezTo>
                    <a:cubicBezTo>
                      <a:pt x="382" y="434"/>
                      <a:pt x="315" y="470"/>
                      <a:pt x="253" y="511"/>
                    </a:cubicBezTo>
                    <a:cubicBezTo>
                      <a:pt x="155" y="589"/>
                      <a:pt x="119" y="615"/>
                      <a:pt x="67" y="615"/>
                    </a:cubicBezTo>
                    <a:cubicBezTo>
                      <a:pt x="64" y="616"/>
                      <a:pt x="60" y="616"/>
                      <a:pt x="56" y="616"/>
                    </a:cubicBezTo>
                    <a:cubicBezTo>
                      <a:pt x="38" y="616"/>
                      <a:pt x="17" y="607"/>
                      <a:pt x="0" y="594"/>
                    </a:cubicBezTo>
                    <a:lnTo>
                      <a:pt x="0" y="594"/>
                    </a:lnTo>
                    <a:lnTo>
                      <a:pt x="36" y="630"/>
                    </a:lnTo>
                    <a:cubicBezTo>
                      <a:pt x="62" y="661"/>
                      <a:pt x="93" y="697"/>
                      <a:pt x="124" y="728"/>
                    </a:cubicBezTo>
                    <a:lnTo>
                      <a:pt x="222" y="826"/>
                    </a:lnTo>
                    <a:cubicBezTo>
                      <a:pt x="217" y="795"/>
                      <a:pt x="217" y="764"/>
                      <a:pt x="222" y="733"/>
                    </a:cubicBezTo>
                    <a:lnTo>
                      <a:pt x="222" y="677"/>
                    </a:lnTo>
                    <a:cubicBezTo>
                      <a:pt x="222" y="470"/>
                      <a:pt x="418" y="470"/>
                      <a:pt x="511" y="470"/>
                    </a:cubicBezTo>
                    <a:lnTo>
                      <a:pt x="610" y="470"/>
                    </a:lnTo>
                    <a:cubicBezTo>
                      <a:pt x="615" y="470"/>
                      <a:pt x="621" y="469"/>
                      <a:pt x="626" y="469"/>
                    </a:cubicBezTo>
                    <a:cubicBezTo>
                      <a:pt x="687" y="469"/>
                      <a:pt x="743" y="495"/>
                      <a:pt x="785" y="537"/>
                    </a:cubicBezTo>
                    <a:cubicBezTo>
                      <a:pt x="847" y="615"/>
                      <a:pt x="816" y="718"/>
                      <a:pt x="785" y="837"/>
                    </a:cubicBezTo>
                    <a:cubicBezTo>
                      <a:pt x="816" y="795"/>
                      <a:pt x="868" y="764"/>
                      <a:pt x="925" y="759"/>
                    </a:cubicBezTo>
                    <a:cubicBezTo>
                      <a:pt x="976" y="764"/>
                      <a:pt x="1028" y="790"/>
                      <a:pt x="1069" y="832"/>
                    </a:cubicBezTo>
                    <a:lnTo>
                      <a:pt x="1105" y="863"/>
                    </a:lnTo>
                    <a:cubicBezTo>
                      <a:pt x="1116" y="821"/>
                      <a:pt x="1131" y="780"/>
                      <a:pt x="1147" y="739"/>
                    </a:cubicBezTo>
                    <a:cubicBezTo>
                      <a:pt x="1183" y="651"/>
                      <a:pt x="1162" y="615"/>
                      <a:pt x="1085" y="517"/>
                    </a:cubicBezTo>
                    <a:cubicBezTo>
                      <a:pt x="1048" y="470"/>
                      <a:pt x="1012" y="424"/>
                      <a:pt x="981" y="367"/>
                    </a:cubicBezTo>
                    <a:cubicBezTo>
                      <a:pt x="966" y="320"/>
                      <a:pt x="930" y="279"/>
                      <a:pt x="883" y="253"/>
                    </a:cubicBezTo>
                    <a:cubicBezTo>
                      <a:pt x="832" y="227"/>
                      <a:pt x="790" y="191"/>
                      <a:pt x="759" y="145"/>
                    </a:cubicBezTo>
                    <a:cubicBezTo>
                      <a:pt x="672" y="21"/>
                      <a:pt x="630" y="0"/>
                      <a:pt x="579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6327;p54">
                <a:extLst>
                  <a:ext uri="{FF2B5EF4-FFF2-40B4-BE49-F238E27FC236}">
                    <a16:creationId xmlns:a16="http://schemas.microsoft.com/office/drawing/2014/main" id="{05683DDE-4847-4C18-ABF0-2499BC55D999}"/>
                  </a:ext>
                </a:extLst>
              </p:cNvPr>
              <p:cNvSpPr/>
              <p:nvPr/>
            </p:nvSpPr>
            <p:spPr>
              <a:xfrm>
                <a:off x="2478169" y="1477836"/>
                <a:ext cx="41780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740" extrusionOk="0">
                    <a:moveTo>
                      <a:pt x="78" y="564"/>
                    </a:moveTo>
                    <a:cubicBezTo>
                      <a:pt x="57" y="579"/>
                      <a:pt x="32" y="595"/>
                      <a:pt x="1" y="600"/>
                    </a:cubicBezTo>
                    <a:cubicBezTo>
                      <a:pt x="16" y="615"/>
                      <a:pt x="32" y="631"/>
                      <a:pt x="47" y="651"/>
                    </a:cubicBezTo>
                    <a:lnTo>
                      <a:pt x="73" y="677"/>
                    </a:lnTo>
                    <a:lnTo>
                      <a:pt x="73" y="626"/>
                    </a:lnTo>
                    <a:cubicBezTo>
                      <a:pt x="73" y="605"/>
                      <a:pt x="78" y="584"/>
                      <a:pt x="78" y="564"/>
                    </a:cubicBezTo>
                    <a:close/>
                    <a:moveTo>
                      <a:pt x="507" y="1"/>
                    </a:moveTo>
                    <a:cubicBezTo>
                      <a:pt x="507" y="11"/>
                      <a:pt x="512" y="16"/>
                      <a:pt x="517" y="22"/>
                    </a:cubicBezTo>
                    <a:cubicBezTo>
                      <a:pt x="564" y="68"/>
                      <a:pt x="584" y="130"/>
                      <a:pt x="584" y="192"/>
                    </a:cubicBezTo>
                    <a:cubicBezTo>
                      <a:pt x="584" y="280"/>
                      <a:pt x="527" y="352"/>
                      <a:pt x="445" y="378"/>
                    </a:cubicBezTo>
                    <a:lnTo>
                      <a:pt x="502" y="378"/>
                    </a:lnTo>
                    <a:cubicBezTo>
                      <a:pt x="507" y="377"/>
                      <a:pt x="513" y="377"/>
                      <a:pt x="518" y="377"/>
                    </a:cubicBezTo>
                    <a:cubicBezTo>
                      <a:pt x="590" y="377"/>
                      <a:pt x="661" y="408"/>
                      <a:pt x="713" y="466"/>
                    </a:cubicBezTo>
                    <a:cubicBezTo>
                      <a:pt x="755" y="528"/>
                      <a:pt x="765" y="610"/>
                      <a:pt x="744" y="682"/>
                    </a:cubicBezTo>
                    <a:cubicBezTo>
                      <a:pt x="765" y="677"/>
                      <a:pt x="791" y="672"/>
                      <a:pt x="811" y="672"/>
                    </a:cubicBezTo>
                    <a:cubicBezTo>
                      <a:pt x="873" y="672"/>
                      <a:pt x="930" y="698"/>
                      <a:pt x="971" y="739"/>
                    </a:cubicBezTo>
                    <a:cubicBezTo>
                      <a:pt x="982" y="724"/>
                      <a:pt x="987" y="698"/>
                      <a:pt x="1002" y="677"/>
                    </a:cubicBezTo>
                    <a:cubicBezTo>
                      <a:pt x="1028" y="610"/>
                      <a:pt x="1018" y="590"/>
                      <a:pt x="940" y="491"/>
                    </a:cubicBezTo>
                    <a:cubicBezTo>
                      <a:pt x="904" y="440"/>
                      <a:pt x="868" y="393"/>
                      <a:pt x="842" y="342"/>
                    </a:cubicBezTo>
                    <a:cubicBezTo>
                      <a:pt x="801" y="269"/>
                      <a:pt x="780" y="254"/>
                      <a:pt x="755" y="238"/>
                    </a:cubicBezTo>
                    <a:cubicBezTo>
                      <a:pt x="698" y="213"/>
                      <a:pt x="651" y="171"/>
                      <a:pt x="615" y="120"/>
                    </a:cubicBezTo>
                    <a:cubicBezTo>
                      <a:pt x="589" y="73"/>
                      <a:pt x="553" y="32"/>
                      <a:pt x="507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6328;p54">
                <a:extLst>
                  <a:ext uri="{FF2B5EF4-FFF2-40B4-BE49-F238E27FC236}">
                    <a16:creationId xmlns:a16="http://schemas.microsoft.com/office/drawing/2014/main" id="{2618D344-3207-437F-9925-D7B09EF1FE6D}"/>
                  </a:ext>
                </a:extLst>
              </p:cNvPr>
              <p:cNvSpPr/>
              <p:nvPr/>
            </p:nvSpPr>
            <p:spPr>
              <a:xfrm>
                <a:off x="2464973" y="1482261"/>
                <a:ext cx="13033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09" extrusionOk="0">
                    <a:moveTo>
                      <a:pt x="300" y="0"/>
                    </a:moveTo>
                    <a:cubicBezTo>
                      <a:pt x="202" y="31"/>
                      <a:pt x="202" y="31"/>
                      <a:pt x="166" y="119"/>
                    </a:cubicBezTo>
                    <a:cubicBezTo>
                      <a:pt x="140" y="191"/>
                      <a:pt x="78" y="253"/>
                      <a:pt x="0" y="274"/>
                    </a:cubicBezTo>
                    <a:cubicBezTo>
                      <a:pt x="78" y="305"/>
                      <a:pt x="145" y="351"/>
                      <a:pt x="197" y="408"/>
                    </a:cubicBezTo>
                    <a:lnTo>
                      <a:pt x="197" y="403"/>
                    </a:lnTo>
                    <a:cubicBezTo>
                      <a:pt x="191" y="398"/>
                      <a:pt x="186" y="393"/>
                      <a:pt x="181" y="388"/>
                    </a:cubicBezTo>
                    <a:cubicBezTo>
                      <a:pt x="150" y="367"/>
                      <a:pt x="129" y="331"/>
                      <a:pt x="124" y="289"/>
                    </a:cubicBezTo>
                    <a:cubicBezTo>
                      <a:pt x="119" y="222"/>
                      <a:pt x="176" y="171"/>
                      <a:pt x="233" y="114"/>
                    </a:cubicBezTo>
                    <a:cubicBezTo>
                      <a:pt x="253" y="93"/>
                      <a:pt x="279" y="67"/>
                      <a:pt x="295" y="42"/>
                    </a:cubicBezTo>
                    <a:cubicBezTo>
                      <a:pt x="305" y="31"/>
                      <a:pt x="315" y="16"/>
                      <a:pt x="32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6329;p54">
                <a:extLst>
                  <a:ext uri="{FF2B5EF4-FFF2-40B4-BE49-F238E27FC236}">
                    <a16:creationId xmlns:a16="http://schemas.microsoft.com/office/drawing/2014/main" id="{9F82BC23-0948-4BCA-99C1-2D7B554B98F3}"/>
                  </a:ext>
                </a:extLst>
              </p:cNvPr>
              <p:cNvSpPr/>
              <p:nvPr/>
            </p:nvSpPr>
            <p:spPr>
              <a:xfrm>
                <a:off x="2464973" y="1482261"/>
                <a:ext cx="13033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09" extrusionOk="0">
                    <a:moveTo>
                      <a:pt x="300" y="0"/>
                    </a:moveTo>
                    <a:cubicBezTo>
                      <a:pt x="202" y="31"/>
                      <a:pt x="202" y="31"/>
                      <a:pt x="166" y="119"/>
                    </a:cubicBezTo>
                    <a:cubicBezTo>
                      <a:pt x="140" y="191"/>
                      <a:pt x="78" y="253"/>
                      <a:pt x="0" y="274"/>
                    </a:cubicBezTo>
                    <a:cubicBezTo>
                      <a:pt x="78" y="305"/>
                      <a:pt x="145" y="351"/>
                      <a:pt x="197" y="408"/>
                    </a:cubicBezTo>
                    <a:lnTo>
                      <a:pt x="197" y="403"/>
                    </a:lnTo>
                    <a:cubicBezTo>
                      <a:pt x="191" y="398"/>
                      <a:pt x="186" y="393"/>
                      <a:pt x="181" y="388"/>
                    </a:cubicBezTo>
                    <a:cubicBezTo>
                      <a:pt x="150" y="367"/>
                      <a:pt x="129" y="331"/>
                      <a:pt x="124" y="289"/>
                    </a:cubicBezTo>
                    <a:cubicBezTo>
                      <a:pt x="119" y="222"/>
                      <a:pt x="176" y="171"/>
                      <a:pt x="233" y="114"/>
                    </a:cubicBezTo>
                    <a:cubicBezTo>
                      <a:pt x="253" y="93"/>
                      <a:pt x="279" y="67"/>
                      <a:pt x="295" y="42"/>
                    </a:cubicBezTo>
                    <a:cubicBezTo>
                      <a:pt x="305" y="31"/>
                      <a:pt x="315" y="16"/>
                      <a:pt x="32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6330;p54">
                <a:extLst>
                  <a:ext uri="{FF2B5EF4-FFF2-40B4-BE49-F238E27FC236}">
                    <a16:creationId xmlns:a16="http://schemas.microsoft.com/office/drawing/2014/main" id="{44F133F7-5C96-48F0-AAE0-3D68ECFF693A}"/>
                  </a:ext>
                </a:extLst>
              </p:cNvPr>
              <p:cNvSpPr/>
              <p:nvPr/>
            </p:nvSpPr>
            <p:spPr>
              <a:xfrm>
                <a:off x="2480078" y="1525665"/>
                <a:ext cx="17012" cy="18474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55" extrusionOk="0">
                    <a:moveTo>
                      <a:pt x="387" y="0"/>
                    </a:moveTo>
                    <a:cubicBezTo>
                      <a:pt x="382" y="11"/>
                      <a:pt x="377" y="26"/>
                      <a:pt x="372" y="36"/>
                    </a:cubicBezTo>
                    <a:cubicBezTo>
                      <a:pt x="356" y="57"/>
                      <a:pt x="346" y="78"/>
                      <a:pt x="341" y="98"/>
                    </a:cubicBezTo>
                    <a:cubicBezTo>
                      <a:pt x="315" y="160"/>
                      <a:pt x="269" y="217"/>
                      <a:pt x="212" y="253"/>
                    </a:cubicBezTo>
                    <a:cubicBezTo>
                      <a:pt x="160" y="289"/>
                      <a:pt x="114" y="331"/>
                      <a:pt x="67" y="372"/>
                    </a:cubicBezTo>
                    <a:cubicBezTo>
                      <a:pt x="41" y="398"/>
                      <a:pt x="21" y="424"/>
                      <a:pt x="0" y="455"/>
                    </a:cubicBezTo>
                    <a:cubicBezTo>
                      <a:pt x="57" y="434"/>
                      <a:pt x="129" y="403"/>
                      <a:pt x="222" y="367"/>
                    </a:cubicBezTo>
                    <a:lnTo>
                      <a:pt x="238" y="362"/>
                    </a:lnTo>
                    <a:cubicBezTo>
                      <a:pt x="362" y="310"/>
                      <a:pt x="367" y="279"/>
                      <a:pt x="387" y="176"/>
                    </a:cubicBezTo>
                    <a:cubicBezTo>
                      <a:pt x="393" y="155"/>
                      <a:pt x="398" y="134"/>
                      <a:pt x="403" y="109"/>
                    </a:cubicBezTo>
                    <a:cubicBezTo>
                      <a:pt x="418" y="41"/>
                      <a:pt x="418" y="41"/>
                      <a:pt x="398" y="11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6331;p54">
                <a:extLst>
                  <a:ext uri="{FF2B5EF4-FFF2-40B4-BE49-F238E27FC236}">
                    <a16:creationId xmlns:a16="http://schemas.microsoft.com/office/drawing/2014/main" id="{DCAC885D-794C-4954-BC4A-C26F89097652}"/>
                  </a:ext>
                </a:extLst>
              </p:cNvPr>
              <p:cNvSpPr/>
              <p:nvPr/>
            </p:nvSpPr>
            <p:spPr>
              <a:xfrm>
                <a:off x="2486127" y="1532365"/>
                <a:ext cx="8242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87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71" y="47"/>
                      <a:pt x="135" y="88"/>
                      <a:pt x="89" y="119"/>
                    </a:cubicBezTo>
                    <a:cubicBezTo>
                      <a:pt x="58" y="140"/>
                      <a:pt x="27" y="166"/>
                      <a:pt x="1" y="186"/>
                    </a:cubicBezTo>
                    <a:lnTo>
                      <a:pt x="73" y="161"/>
                    </a:lnTo>
                    <a:cubicBezTo>
                      <a:pt x="176" y="114"/>
                      <a:pt x="182" y="99"/>
                      <a:pt x="20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6332;p54">
                <a:extLst>
                  <a:ext uri="{FF2B5EF4-FFF2-40B4-BE49-F238E27FC236}">
                    <a16:creationId xmlns:a16="http://schemas.microsoft.com/office/drawing/2014/main" id="{71795DB7-00C4-467B-BD6B-EA662A3C939F}"/>
                  </a:ext>
                </a:extLst>
              </p:cNvPr>
              <p:cNvSpPr/>
              <p:nvPr/>
            </p:nvSpPr>
            <p:spPr>
              <a:xfrm>
                <a:off x="2377759" y="1261708"/>
                <a:ext cx="52458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344" extrusionOk="0">
                    <a:moveTo>
                      <a:pt x="832" y="0"/>
                    </a:moveTo>
                    <a:cubicBezTo>
                      <a:pt x="795" y="0"/>
                      <a:pt x="759" y="5"/>
                      <a:pt x="728" y="26"/>
                    </a:cubicBezTo>
                    <a:cubicBezTo>
                      <a:pt x="651" y="62"/>
                      <a:pt x="568" y="88"/>
                      <a:pt x="480" y="103"/>
                    </a:cubicBezTo>
                    <a:cubicBezTo>
                      <a:pt x="326" y="139"/>
                      <a:pt x="165" y="181"/>
                      <a:pt x="88" y="310"/>
                    </a:cubicBezTo>
                    <a:cubicBezTo>
                      <a:pt x="36" y="398"/>
                      <a:pt x="31" y="506"/>
                      <a:pt x="73" y="640"/>
                    </a:cubicBezTo>
                    <a:cubicBezTo>
                      <a:pt x="98" y="733"/>
                      <a:pt x="88" y="795"/>
                      <a:pt x="36" y="976"/>
                    </a:cubicBezTo>
                    <a:cubicBezTo>
                      <a:pt x="0" y="1105"/>
                      <a:pt x="0" y="1177"/>
                      <a:pt x="88" y="1239"/>
                    </a:cubicBezTo>
                    <a:cubicBezTo>
                      <a:pt x="98" y="1250"/>
                      <a:pt x="109" y="1260"/>
                      <a:pt x="119" y="1270"/>
                    </a:cubicBezTo>
                    <a:cubicBezTo>
                      <a:pt x="162" y="1318"/>
                      <a:pt x="217" y="1343"/>
                      <a:pt x="278" y="1343"/>
                    </a:cubicBezTo>
                    <a:cubicBezTo>
                      <a:pt x="283" y="1343"/>
                      <a:pt x="289" y="1343"/>
                      <a:pt x="295" y="1343"/>
                    </a:cubicBezTo>
                    <a:cubicBezTo>
                      <a:pt x="377" y="1337"/>
                      <a:pt x="460" y="1322"/>
                      <a:pt x="537" y="1291"/>
                    </a:cubicBezTo>
                    <a:lnTo>
                      <a:pt x="589" y="1301"/>
                    </a:lnTo>
                    <a:lnTo>
                      <a:pt x="625" y="1260"/>
                    </a:lnTo>
                    <a:lnTo>
                      <a:pt x="656" y="1219"/>
                    </a:lnTo>
                    <a:cubicBezTo>
                      <a:pt x="723" y="1121"/>
                      <a:pt x="811" y="1038"/>
                      <a:pt x="914" y="976"/>
                    </a:cubicBezTo>
                    <a:cubicBezTo>
                      <a:pt x="1193" y="811"/>
                      <a:pt x="1291" y="651"/>
                      <a:pt x="1214" y="496"/>
                    </a:cubicBezTo>
                    <a:cubicBezTo>
                      <a:pt x="1203" y="470"/>
                      <a:pt x="1188" y="439"/>
                      <a:pt x="1178" y="403"/>
                    </a:cubicBezTo>
                    <a:cubicBezTo>
                      <a:pt x="1110" y="232"/>
                      <a:pt x="1017" y="0"/>
                      <a:pt x="83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6333;p54">
                <a:extLst>
                  <a:ext uri="{FF2B5EF4-FFF2-40B4-BE49-F238E27FC236}">
                    <a16:creationId xmlns:a16="http://schemas.microsoft.com/office/drawing/2014/main" id="{DA4B5E33-3F74-42EC-A941-084BF7C7A79B}"/>
                  </a:ext>
                </a:extLst>
              </p:cNvPr>
              <p:cNvSpPr/>
              <p:nvPr/>
            </p:nvSpPr>
            <p:spPr>
              <a:xfrm>
                <a:off x="2379221" y="1263373"/>
                <a:ext cx="48885" cy="5124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62" extrusionOk="0">
                    <a:moveTo>
                      <a:pt x="790" y="0"/>
                    </a:moveTo>
                    <a:cubicBezTo>
                      <a:pt x="765" y="0"/>
                      <a:pt x="734" y="6"/>
                      <a:pt x="708" y="21"/>
                    </a:cubicBezTo>
                    <a:cubicBezTo>
                      <a:pt x="625" y="57"/>
                      <a:pt x="537" y="83"/>
                      <a:pt x="450" y="104"/>
                    </a:cubicBezTo>
                    <a:cubicBezTo>
                      <a:pt x="305" y="140"/>
                      <a:pt x="150" y="176"/>
                      <a:pt x="83" y="290"/>
                    </a:cubicBezTo>
                    <a:cubicBezTo>
                      <a:pt x="37" y="382"/>
                      <a:pt x="31" y="491"/>
                      <a:pt x="73" y="589"/>
                    </a:cubicBezTo>
                    <a:cubicBezTo>
                      <a:pt x="104" y="687"/>
                      <a:pt x="88" y="759"/>
                      <a:pt x="37" y="945"/>
                    </a:cubicBezTo>
                    <a:cubicBezTo>
                      <a:pt x="0" y="1080"/>
                      <a:pt x="6" y="1121"/>
                      <a:pt x="73" y="1167"/>
                    </a:cubicBezTo>
                    <a:cubicBezTo>
                      <a:pt x="88" y="1178"/>
                      <a:pt x="98" y="1188"/>
                      <a:pt x="114" y="1203"/>
                    </a:cubicBezTo>
                    <a:cubicBezTo>
                      <a:pt x="146" y="1241"/>
                      <a:pt x="191" y="1261"/>
                      <a:pt x="238" y="1261"/>
                    </a:cubicBezTo>
                    <a:cubicBezTo>
                      <a:pt x="243" y="1261"/>
                      <a:pt x="248" y="1261"/>
                      <a:pt x="253" y="1260"/>
                    </a:cubicBezTo>
                    <a:cubicBezTo>
                      <a:pt x="331" y="1255"/>
                      <a:pt x="408" y="1240"/>
                      <a:pt x="481" y="1209"/>
                    </a:cubicBezTo>
                    <a:lnTo>
                      <a:pt x="506" y="1209"/>
                    </a:lnTo>
                    <a:lnTo>
                      <a:pt x="537" y="1219"/>
                    </a:lnTo>
                    <a:lnTo>
                      <a:pt x="589" y="1152"/>
                    </a:lnTo>
                    <a:cubicBezTo>
                      <a:pt x="656" y="1049"/>
                      <a:pt x="749" y="966"/>
                      <a:pt x="858" y="899"/>
                    </a:cubicBezTo>
                    <a:cubicBezTo>
                      <a:pt x="1111" y="749"/>
                      <a:pt x="1204" y="604"/>
                      <a:pt x="1142" y="475"/>
                    </a:cubicBezTo>
                    <a:cubicBezTo>
                      <a:pt x="1126" y="450"/>
                      <a:pt x="1116" y="424"/>
                      <a:pt x="1100" y="372"/>
                    </a:cubicBezTo>
                    <a:cubicBezTo>
                      <a:pt x="1033" y="217"/>
                      <a:pt x="951" y="0"/>
                      <a:pt x="790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6334;p54">
                <a:extLst>
                  <a:ext uri="{FF2B5EF4-FFF2-40B4-BE49-F238E27FC236}">
                    <a16:creationId xmlns:a16="http://schemas.microsoft.com/office/drawing/2014/main" id="{596FFEBA-28DA-4073-9654-FD92A36FEAE2}"/>
                  </a:ext>
                </a:extLst>
              </p:cNvPr>
              <p:cNvSpPr/>
              <p:nvPr/>
            </p:nvSpPr>
            <p:spPr>
              <a:xfrm>
                <a:off x="2280029" y="1364433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1" y="0"/>
                    </a:moveTo>
                    <a:lnTo>
                      <a:pt x="1" y="5422"/>
                    </a:lnTo>
                    <a:lnTo>
                      <a:pt x="3089" y="5422"/>
                    </a:lnTo>
                    <a:lnTo>
                      <a:pt x="3089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6335;p54">
                <a:extLst>
                  <a:ext uri="{FF2B5EF4-FFF2-40B4-BE49-F238E27FC236}">
                    <a16:creationId xmlns:a16="http://schemas.microsoft.com/office/drawing/2014/main" id="{14C5967E-48D7-44F9-8919-E43F2B94AA5B}"/>
                  </a:ext>
                </a:extLst>
              </p:cNvPr>
              <p:cNvSpPr/>
              <p:nvPr/>
            </p:nvSpPr>
            <p:spPr>
              <a:xfrm>
                <a:off x="2280029" y="1508044"/>
                <a:ext cx="125421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8" extrusionOk="0">
                    <a:moveTo>
                      <a:pt x="1" y="0"/>
                    </a:moveTo>
                    <a:lnTo>
                      <a:pt x="1" y="228"/>
                    </a:lnTo>
                    <a:lnTo>
                      <a:pt x="2820" y="228"/>
                    </a:lnTo>
                    <a:lnTo>
                      <a:pt x="3089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6336;p54">
                <a:extLst>
                  <a:ext uri="{FF2B5EF4-FFF2-40B4-BE49-F238E27FC236}">
                    <a16:creationId xmlns:a16="http://schemas.microsoft.com/office/drawing/2014/main" id="{FB1192B3-51FB-4791-A99F-A5B060A05F61}"/>
                  </a:ext>
                </a:extLst>
              </p:cNvPr>
              <p:cNvSpPr/>
              <p:nvPr/>
            </p:nvSpPr>
            <p:spPr>
              <a:xfrm>
                <a:off x="2280029" y="1438208"/>
                <a:ext cx="12542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6337;p54">
                <a:extLst>
                  <a:ext uri="{FF2B5EF4-FFF2-40B4-BE49-F238E27FC236}">
                    <a16:creationId xmlns:a16="http://schemas.microsoft.com/office/drawing/2014/main" id="{8010D5B2-75BD-40DF-B74B-189F9E14CA7C}"/>
                  </a:ext>
                </a:extLst>
              </p:cNvPr>
              <p:cNvSpPr/>
              <p:nvPr/>
            </p:nvSpPr>
            <p:spPr>
              <a:xfrm>
                <a:off x="2280029" y="1368818"/>
                <a:ext cx="125421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6338;p54">
                <a:extLst>
                  <a:ext uri="{FF2B5EF4-FFF2-40B4-BE49-F238E27FC236}">
                    <a16:creationId xmlns:a16="http://schemas.microsoft.com/office/drawing/2014/main" id="{0BBA896F-80DF-4DE1-A87A-3BC175874CFE}"/>
                  </a:ext>
                </a:extLst>
              </p:cNvPr>
              <p:cNvSpPr/>
              <p:nvPr/>
            </p:nvSpPr>
            <p:spPr>
              <a:xfrm>
                <a:off x="2277512" y="1501750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1" y="1"/>
                    </a:moveTo>
                    <a:lnTo>
                      <a:pt x="1" y="155"/>
                    </a:lnTo>
                    <a:lnTo>
                      <a:pt x="3239" y="155"/>
                    </a:lnTo>
                    <a:lnTo>
                      <a:pt x="323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6339;p54">
                <a:extLst>
                  <a:ext uri="{FF2B5EF4-FFF2-40B4-BE49-F238E27FC236}">
                    <a16:creationId xmlns:a16="http://schemas.microsoft.com/office/drawing/2014/main" id="{54C94A47-8B42-4FAD-A5B0-9905D34D3AD9}"/>
                  </a:ext>
                </a:extLst>
              </p:cNvPr>
              <p:cNvSpPr/>
              <p:nvPr/>
            </p:nvSpPr>
            <p:spPr>
              <a:xfrm>
                <a:off x="2277512" y="1362524"/>
                <a:ext cx="131511" cy="6537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61" extrusionOk="0">
                    <a:moveTo>
                      <a:pt x="1" y="1"/>
                    </a:moveTo>
                    <a:lnTo>
                      <a:pt x="1" y="161"/>
                    </a:lnTo>
                    <a:lnTo>
                      <a:pt x="3239" y="161"/>
                    </a:lnTo>
                    <a:lnTo>
                      <a:pt x="32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6340;p54">
                <a:extLst>
                  <a:ext uri="{FF2B5EF4-FFF2-40B4-BE49-F238E27FC236}">
                    <a16:creationId xmlns:a16="http://schemas.microsoft.com/office/drawing/2014/main" id="{17375D2A-0A9C-42C6-B80E-0BC619F91457}"/>
                  </a:ext>
                </a:extLst>
              </p:cNvPr>
              <p:cNvSpPr/>
              <p:nvPr/>
            </p:nvSpPr>
            <p:spPr>
              <a:xfrm>
                <a:off x="2277512" y="1323952"/>
                <a:ext cx="13151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951" extrusionOk="0">
                    <a:moveTo>
                      <a:pt x="249" y="1"/>
                    </a:moveTo>
                    <a:lnTo>
                      <a:pt x="1" y="951"/>
                    </a:lnTo>
                    <a:lnTo>
                      <a:pt x="3239" y="951"/>
                    </a:lnTo>
                    <a:lnTo>
                      <a:pt x="299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6341;p54">
                <a:extLst>
                  <a:ext uri="{FF2B5EF4-FFF2-40B4-BE49-F238E27FC236}">
                    <a16:creationId xmlns:a16="http://schemas.microsoft.com/office/drawing/2014/main" id="{D5BB6AD3-7879-4F9A-A425-6D9AF99CA3A2}"/>
                  </a:ext>
                </a:extLst>
              </p:cNvPr>
              <p:cNvSpPr/>
              <p:nvPr/>
            </p:nvSpPr>
            <p:spPr>
              <a:xfrm>
                <a:off x="2387585" y="1323952"/>
                <a:ext cx="885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51" extrusionOk="0">
                    <a:moveTo>
                      <a:pt x="1" y="1"/>
                    </a:moveTo>
                    <a:lnTo>
                      <a:pt x="176" y="951"/>
                    </a:lnTo>
                    <a:lnTo>
                      <a:pt x="218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6342;p54">
                <a:extLst>
                  <a:ext uri="{FF2B5EF4-FFF2-40B4-BE49-F238E27FC236}">
                    <a16:creationId xmlns:a16="http://schemas.microsoft.com/office/drawing/2014/main" id="{24F382CF-E550-4A36-A8B1-CFB1434297A5}"/>
                  </a:ext>
                </a:extLst>
              </p:cNvPr>
              <p:cNvSpPr/>
              <p:nvPr/>
            </p:nvSpPr>
            <p:spPr>
              <a:xfrm>
                <a:off x="2377313" y="1323952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" y="1"/>
                    </a:moveTo>
                    <a:lnTo>
                      <a:pt x="135" y="951"/>
                    </a:lnTo>
                    <a:lnTo>
                      <a:pt x="176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6343;p54">
                <a:extLst>
                  <a:ext uri="{FF2B5EF4-FFF2-40B4-BE49-F238E27FC236}">
                    <a16:creationId xmlns:a16="http://schemas.microsoft.com/office/drawing/2014/main" id="{10E3032D-E396-47DA-800D-50F1006B12AE}"/>
                  </a:ext>
                </a:extLst>
              </p:cNvPr>
              <p:cNvSpPr/>
              <p:nvPr/>
            </p:nvSpPr>
            <p:spPr>
              <a:xfrm>
                <a:off x="2367040" y="1323952"/>
                <a:ext cx="5522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51" extrusionOk="0">
                    <a:moveTo>
                      <a:pt x="1" y="1"/>
                    </a:moveTo>
                    <a:lnTo>
                      <a:pt x="99" y="951"/>
                    </a:lnTo>
                    <a:lnTo>
                      <a:pt x="135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6344;p54">
                <a:extLst>
                  <a:ext uri="{FF2B5EF4-FFF2-40B4-BE49-F238E27FC236}">
                    <a16:creationId xmlns:a16="http://schemas.microsoft.com/office/drawing/2014/main" id="{9049D114-1BA6-4F29-BC8F-C4D120F9A19A}"/>
                  </a:ext>
                </a:extLst>
              </p:cNvPr>
              <p:cNvSpPr/>
              <p:nvPr/>
            </p:nvSpPr>
            <p:spPr>
              <a:xfrm>
                <a:off x="2356768" y="1323952"/>
                <a:ext cx="4020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9" h="951" extrusionOk="0">
                    <a:moveTo>
                      <a:pt x="1" y="1"/>
                    </a:moveTo>
                    <a:lnTo>
                      <a:pt x="58" y="951"/>
                    </a:lnTo>
                    <a:lnTo>
                      <a:pt x="99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6345;p54">
                <a:extLst>
                  <a:ext uri="{FF2B5EF4-FFF2-40B4-BE49-F238E27FC236}">
                    <a16:creationId xmlns:a16="http://schemas.microsoft.com/office/drawing/2014/main" id="{02B3D7A6-4F22-462D-AECC-B5D11C7E2B01}"/>
                  </a:ext>
                </a:extLst>
              </p:cNvPr>
              <p:cNvSpPr/>
              <p:nvPr/>
            </p:nvSpPr>
            <p:spPr>
              <a:xfrm>
                <a:off x="2346495" y="1323952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1" y="1"/>
                    </a:moveTo>
                    <a:lnTo>
                      <a:pt x="16" y="951"/>
                    </a:lnTo>
                    <a:lnTo>
                      <a:pt x="58" y="95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6346;p54">
                <a:extLst>
                  <a:ext uri="{FF2B5EF4-FFF2-40B4-BE49-F238E27FC236}">
                    <a16:creationId xmlns:a16="http://schemas.microsoft.com/office/drawing/2014/main" id="{3014E39F-80E0-4BC9-8801-3764BA9135DB}"/>
                  </a:ext>
                </a:extLst>
              </p:cNvPr>
              <p:cNvSpPr/>
              <p:nvPr/>
            </p:nvSpPr>
            <p:spPr>
              <a:xfrm>
                <a:off x="2335411" y="1323952"/>
                <a:ext cx="2314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7" h="951" extrusionOk="0">
                    <a:moveTo>
                      <a:pt x="21" y="1"/>
                    </a:moveTo>
                    <a:lnTo>
                      <a:pt x="0" y="951"/>
                    </a:lnTo>
                    <a:lnTo>
                      <a:pt x="41" y="95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6347;p54">
                <a:extLst>
                  <a:ext uri="{FF2B5EF4-FFF2-40B4-BE49-F238E27FC236}">
                    <a16:creationId xmlns:a16="http://schemas.microsoft.com/office/drawing/2014/main" id="{5D621CD3-3EF1-42B9-97B5-CEC04113C670}"/>
                  </a:ext>
                </a:extLst>
              </p:cNvPr>
              <p:cNvSpPr/>
              <p:nvPr/>
            </p:nvSpPr>
            <p:spPr>
              <a:xfrm>
                <a:off x="2323433" y="1323952"/>
                <a:ext cx="4020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9" h="951" extrusionOk="0">
                    <a:moveTo>
                      <a:pt x="63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6348;p54">
                <a:extLst>
                  <a:ext uri="{FF2B5EF4-FFF2-40B4-BE49-F238E27FC236}">
                    <a16:creationId xmlns:a16="http://schemas.microsoft.com/office/drawing/2014/main" id="{F64B2A1B-DA6F-4AB0-B53E-A3C56A50145D}"/>
                  </a:ext>
                </a:extLst>
              </p:cNvPr>
              <p:cNvSpPr/>
              <p:nvPr/>
            </p:nvSpPr>
            <p:spPr>
              <a:xfrm>
                <a:off x="2311699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99" y="1"/>
                    </a:moveTo>
                    <a:lnTo>
                      <a:pt x="1" y="951"/>
                    </a:lnTo>
                    <a:lnTo>
                      <a:pt x="37" y="951"/>
                    </a:lnTo>
                    <a:lnTo>
                      <a:pt x="13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6349;p54">
                <a:extLst>
                  <a:ext uri="{FF2B5EF4-FFF2-40B4-BE49-F238E27FC236}">
                    <a16:creationId xmlns:a16="http://schemas.microsoft.com/office/drawing/2014/main" id="{3B0A8605-C153-48B6-AF57-F3E1647383D1}"/>
                  </a:ext>
                </a:extLst>
              </p:cNvPr>
              <p:cNvSpPr/>
              <p:nvPr/>
            </p:nvSpPr>
            <p:spPr>
              <a:xfrm>
                <a:off x="2299762" y="1323952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140" y="1"/>
                    </a:moveTo>
                    <a:lnTo>
                      <a:pt x="0" y="951"/>
                    </a:lnTo>
                    <a:lnTo>
                      <a:pt x="42" y="95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6350;p54">
                <a:extLst>
                  <a:ext uri="{FF2B5EF4-FFF2-40B4-BE49-F238E27FC236}">
                    <a16:creationId xmlns:a16="http://schemas.microsoft.com/office/drawing/2014/main" id="{894CF69F-4E38-4023-A372-0FCD095D38AF}"/>
                  </a:ext>
                </a:extLst>
              </p:cNvPr>
              <p:cNvSpPr/>
              <p:nvPr/>
            </p:nvSpPr>
            <p:spPr>
              <a:xfrm>
                <a:off x="2287784" y="1323952"/>
                <a:ext cx="885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951" extrusionOk="0">
                    <a:moveTo>
                      <a:pt x="182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6351;p54">
                <a:extLst>
                  <a:ext uri="{FF2B5EF4-FFF2-40B4-BE49-F238E27FC236}">
                    <a16:creationId xmlns:a16="http://schemas.microsoft.com/office/drawing/2014/main" id="{9BD124F7-4655-488F-A248-FAF7D405C266}"/>
                  </a:ext>
                </a:extLst>
              </p:cNvPr>
              <p:cNvSpPr/>
              <p:nvPr/>
            </p:nvSpPr>
            <p:spPr>
              <a:xfrm>
                <a:off x="2328265" y="1531512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1" y="1"/>
                    </a:moveTo>
                    <a:lnTo>
                      <a:pt x="1" y="1307"/>
                    </a:lnTo>
                    <a:lnTo>
                      <a:pt x="672" y="1307"/>
                    </a:lnTo>
                    <a:lnTo>
                      <a:pt x="67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6352;p54">
                <a:extLst>
                  <a:ext uri="{FF2B5EF4-FFF2-40B4-BE49-F238E27FC236}">
                    <a16:creationId xmlns:a16="http://schemas.microsoft.com/office/drawing/2014/main" id="{749B8757-B72B-4369-9E88-89387541ED97}"/>
                  </a:ext>
                </a:extLst>
              </p:cNvPr>
              <p:cNvSpPr/>
              <p:nvPr/>
            </p:nvSpPr>
            <p:spPr>
              <a:xfrm>
                <a:off x="2363914" y="1533623"/>
                <a:ext cx="2119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6353;p54">
                <a:extLst>
                  <a:ext uri="{FF2B5EF4-FFF2-40B4-BE49-F238E27FC236}">
                    <a16:creationId xmlns:a16="http://schemas.microsoft.com/office/drawing/2014/main" id="{3DFBE909-A6E0-47AC-9318-89E2171A612E}"/>
                  </a:ext>
                </a:extLst>
              </p:cNvPr>
              <p:cNvSpPr/>
              <p:nvPr/>
            </p:nvSpPr>
            <p:spPr>
              <a:xfrm>
                <a:off x="2362655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6354;p54">
                <a:extLst>
                  <a:ext uri="{FF2B5EF4-FFF2-40B4-BE49-F238E27FC236}">
                    <a16:creationId xmlns:a16="http://schemas.microsoft.com/office/drawing/2014/main" id="{7C7DF409-28C0-4764-9CB2-904B21EA05F0}"/>
                  </a:ext>
                </a:extLst>
              </p:cNvPr>
              <p:cNvSpPr/>
              <p:nvPr/>
            </p:nvSpPr>
            <p:spPr>
              <a:xfrm>
                <a:off x="2374389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6355;p54">
                <a:extLst>
                  <a:ext uri="{FF2B5EF4-FFF2-40B4-BE49-F238E27FC236}">
                    <a16:creationId xmlns:a16="http://schemas.microsoft.com/office/drawing/2014/main" id="{18514970-2158-470A-8593-ABF0D4819A81}"/>
                  </a:ext>
                </a:extLst>
              </p:cNvPr>
              <p:cNvSpPr/>
              <p:nvPr/>
            </p:nvSpPr>
            <p:spPr>
              <a:xfrm>
                <a:off x="2373334" y="1533420"/>
                <a:ext cx="235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6356;p54">
                <a:extLst>
                  <a:ext uri="{FF2B5EF4-FFF2-40B4-BE49-F238E27FC236}">
                    <a16:creationId xmlns:a16="http://schemas.microsoft.com/office/drawing/2014/main" id="{F9EF748C-46C2-41EA-98D0-EAC39D19FF62}"/>
                  </a:ext>
                </a:extLst>
              </p:cNvPr>
              <p:cNvSpPr/>
              <p:nvPr/>
            </p:nvSpPr>
            <p:spPr>
              <a:xfrm>
                <a:off x="2374389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6357;p54">
                <a:extLst>
                  <a:ext uri="{FF2B5EF4-FFF2-40B4-BE49-F238E27FC236}">
                    <a16:creationId xmlns:a16="http://schemas.microsoft.com/office/drawing/2014/main" id="{6F035A4B-74AF-485C-80C4-7FC87519ED3C}"/>
                  </a:ext>
                </a:extLst>
              </p:cNvPr>
              <p:cNvSpPr/>
              <p:nvPr/>
            </p:nvSpPr>
            <p:spPr>
              <a:xfrm>
                <a:off x="2373334" y="1533420"/>
                <a:ext cx="235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8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6358;p54">
                <a:extLst>
                  <a:ext uri="{FF2B5EF4-FFF2-40B4-BE49-F238E27FC236}">
                    <a16:creationId xmlns:a16="http://schemas.microsoft.com/office/drawing/2014/main" id="{B039AB84-F479-4468-92C4-4AAA949D041E}"/>
                  </a:ext>
                </a:extLst>
              </p:cNvPr>
              <p:cNvSpPr/>
              <p:nvPr/>
            </p:nvSpPr>
            <p:spPr>
              <a:xfrm>
                <a:off x="2363264" y="1548525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6359;p54">
                <a:extLst>
                  <a:ext uri="{FF2B5EF4-FFF2-40B4-BE49-F238E27FC236}">
                    <a16:creationId xmlns:a16="http://schemas.microsoft.com/office/drawing/2014/main" id="{21ED2B19-07B4-4695-A8CF-B28C1DDDE69A}"/>
                  </a:ext>
                </a:extLst>
              </p:cNvPr>
              <p:cNvSpPr/>
              <p:nvPr/>
            </p:nvSpPr>
            <p:spPr>
              <a:xfrm>
                <a:off x="2363264" y="1547266"/>
                <a:ext cx="22291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6360;p54">
                <a:extLst>
                  <a:ext uri="{FF2B5EF4-FFF2-40B4-BE49-F238E27FC236}">
                    <a16:creationId xmlns:a16="http://schemas.microsoft.com/office/drawing/2014/main" id="{DDF90410-409C-49BA-B5B2-12BB6AB03046}"/>
                  </a:ext>
                </a:extLst>
              </p:cNvPr>
              <p:cNvSpPr/>
              <p:nvPr/>
            </p:nvSpPr>
            <p:spPr>
              <a:xfrm>
                <a:off x="2300168" y="1533623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6361;p54">
                <a:extLst>
                  <a:ext uri="{FF2B5EF4-FFF2-40B4-BE49-F238E27FC236}">
                    <a16:creationId xmlns:a16="http://schemas.microsoft.com/office/drawing/2014/main" id="{FB40DB5A-88F6-4036-A92A-4714B7AD55DA}"/>
                  </a:ext>
                </a:extLst>
              </p:cNvPr>
              <p:cNvSpPr/>
              <p:nvPr/>
            </p:nvSpPr>
            <p:spPr>
              <a:xfrm>
                <a:off x="2298909" y="1532568"/>
                <a:ext cx="23752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6" extrusionOk="0">
                    <a:moveTo>
                      <a:pt x="527" y="57"/>
                    </a:moveTo>
                    <a:lnTo>
                      <a:pt x="527" y="734"/>
                    </a:lnTo>
                    <a:lnTo>
                      <a:pt x="68" y="734"/>
                    </a:lnTo>
                    <a:lnTo>
                      <a:pt x="63" y="57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6362;p54">
                <a:extLst>
                  <a:ext uri="{FF2B5EF4-FFF2-40B4-BE49-F238E27FC236}">
                    <a16:creationId xmlns:a16="http://schemas.microsoft.com/office/drawing/2014/main" id="{8137E670-31E1-48CE-AB82-3CC20D5C0FF5}"/>
                  </a:ext>
                </a:extLst>
              </p:cNvPr>
              <p:cNvSpPr/>
              <p:nvPr/>
            </p:nvSpPr>
            <p:spPr>
              <a:xfrm>
                <a:off x="2310846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6363;p54">
                <a:extLst>
                  <a:ext uri="{FF2B5EF4-FFF2-40B4-BE49-F238E27FC236}">
                    <a16:creationId xmlns:a16="http://schemas.microsoft.com/office/drawing/2014/main" id="{8B52A44C-CBB0-440B-91E1-EDDE768140E8}"/>
                  </a:ext>
                </a:extLst>
              </p:cNvPr>
              <p:cNvSpPr/>
              <p:nvPr/>
            </p:nvSpPr>
            <p:spPr>
              <a:xfrm>
                <a:off x="2309628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364;p54">
                <a:extLst>
                  <a:ext uri="{FF2B5EF4-FFF2-40B4-BE49-F238E27FC236}">
                    <a16:creationId xmlns:a16="http://schemas.microsoft.com/office/drawing/2014/main" id="{AAB8BA97-CF84-4599-AA4B-B3344D16EF17}"/>
                  </a:ext>
                </a:extLst>
              </p:cNvPr>
              <p:cNvSpPr/>
              <p:nvPr/>
            </p:nvSpPr>
            <p:spPr>
              <a:xfrm>
                <a:off x="2310846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1" y="0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365;p54">
                <a:extLst>
                  <a:ext uri="{FF2B5EF4-FFF2-40B4-BE49-F238E27FC236}">
                    <a16:creationId xmlns:a16="http://schemas.microsoft.com/office/drawing/2014/main" id="{ACCDFABE-10BB-4642-948C-FFB3ABAE4C2A}"/>
                  </a:ext>
                </a:extLst>
              </p:cNvPr>
              <p:cNvSpPr/>
              <p:nvPr/>
            </p:nvSpPr>
            <p:spPr>
              <a:xfrm>
                <a:off x="2309628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366;p54">
                <a:extLst>
                  <a:ext uri="{FF2B5EF4-FFF2-40B4-BE49-F238E27FC236}">
                    <a16:creationId xmlns:a16="http://schemas.microsoft.com/office/drawing/2014/main" id="{E9302521-19DA-4A91-A049-C4C1F918C302}"/>
                  </a:ext>
                </a:extLst>
              </p:cNvPr>
              <p:cNvSpPr/>
              <p:nvPr/>
            </p:nvSpPr>
            <p:spPr>
              <a:xfrm>
                <a:off x="2299762" y="1548525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0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367;p54">
                <a:extLst>
                  <a:ext uri="{FF2B5EF4-FFF2-40B4-BE49-F238E27FC236}">
                    <a16:creationId xmlns:a16="http://schemas.microsoft.com/office/drawing/2014/main" id="{41231CAA-9750-45F3-8F77-BE580F8ED1CE}"/>
                  </a:ext>
                </a:extLst>
              </p:cNvPr>
              <p:cNvSpPr/>
              <p:nvPr/>
            </p:nvSpPr>
            <p:spPr>
              <a:xfrm>
                <a:off x="2299762" y="1547266"/>
                <a:ext cx="22047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7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368;p54">
                <a:extLst>
                  <a:ext uri="{FF2B5EF4-FFF2-40B4-BE49-F238E27FC236}">
                    <a16:creationId xmlns:a16="http://schemas.microsoft.com/office/drawing/2014/main" id="{AEB84420-DB19-4830-A866-F24BAD5B5442}"/>
                  </a:ext>
                </a:extLst>
              </p:cNvPr>
              <p:cNvSpPr/>
              <p:nvPr/>
            </p:nvSpPr>
            <p:spPr>
              <a:xfrm>
                <a:off x="2371466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369;p54">
                <a:extLst>
                  <a:ext uri="{FF2B5EF4-FFF2-40B4-BE49-F238E27FC236}">
                    <a16:creationId xmlns:a16="http://schemas.microsoft.com/office/drawing/2014/main" id="{1511C02F-03D4-4320-BA23-FFCC777A57C3}"/>
                  </a:ext>
                </a:extLst>
              </p:cNvPr>
              <p:cNvSpPr/>
              <p:nvPr/>
            </p:nvSpPr>
            <p:spPr>
              <a:xfrm>
                <a:off x="2370207" y="1447018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58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370;p54">
                <a:extLst>
                  <a:ext uri="{FF2B5EF4-FFF2-40B4-BE49-F238E27FC236}">
                    <a16:creationId xmlns:a16="http://schemas.microsoft.com/office/drawing/2014/main" id="{ADB48426-134F-47E2-9394-B0346FA78408}"/>
                  </a:ext>
                </a:extLst>
              </p:cNvPr>
              <p:cNvSpPr/>
              <p:nvPr/>
            </p:nvSpPr>
            <p:spPr>
              <a:xfrm>
                <a:off x="23819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371;p54">
                <a:extLst>
                  <a:ext uri="{FF2B5EF4-FFF2-40B4-BE49-F238E27FC236}">
                    <a16:creationId xmlns:a16="http://schemas.microsoft.com/office/drawing/2014/main" id="{5A0746FF-2216-4AEB-88E0-CF3E18D6B1E9}"/>
                  </a:ext>
                </a:extLst>
              </p:cNvPr>
              <p:cNvSpPr/>
              <p:nvPr/>
            </p:nvSpPr>
            <p:spPr>
              <a:xfrm>
                <a:off x="2380683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372;p54">
                <a:extLst>
                  <a:ext uri="{FF2B5EF4-FFF2-40B4-BE49-F238E27FC236}">
                    <a16:creationId xmlns:a16="http://schemas.microsoft.com/office/drawing/2014/main" id="{B449E4D3-9125-414D-915C-F5C75B05BBBB}"/>
                  </a:ext>
                </a:extLst>
              </p:cNvPr>
              <p:cNvSpPr/>
              <p:nvPr/>
            </p:nvSpPr>
            <p:spPr>
              <a:xfrm>
                <a:off x="23819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373;p54">
                <a:extLst>
                  <a:ext uri="{FF2B5EF4-FFF2-40B4-BE49-F238E27FC236}">
                    <a16:creationId xmlns:a16="http://schemas.microsoft.com/office/drawing/2014/main" id="{6B8A7B08-3CAE-4ABE-BFE4-F4DE99A52630}"/>
                  </a:ext>
                </a:extLst>
              </p:cNvPr>
              <p:cNvSpPr/>
              <p:nvPr/>
            </p:nvSpPr>
            <p:spPr>
              <a:xfrm>
                <a:off x="2380683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1" y="0"/>
                    </a:moveTo>
                    <a:lnTo>
                      <a:pt x="1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374;p54">
                <a:extLst>
                  <a:ext uri="{FF2B5EF4-FFF2-40B4-BE49-F238E27FC236}">
                    <a16:creationId xmlns:a16="http://schemas.microsoft.com/office/drawing/2014/main" id="{38AF3F3E-D87B-4C4A-964B-D0F59A992A86}"/>
                  </a:ext>
                </a:extLst>
              </p:cNvPr>
              <p:cNvSpPr/>
              <p:nvPr/>
            </p:nvSpPr>
            <p:spPr>
              <a:xfrm>
                <a:off x="2370816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375;p54">
                <a:extLst>
                  <a:ext uri="{FF2B5EF4-FFF2-40B4-BE49-F238E27FC236}">
                    <a16:creationId xmlns:a16="http://schemas.microsoft.com/office/drawing/2014/main" id="{4D2B73CB-2C2A-4DFC-AEF3-E5D1F75A8391}"/>
                  </a:ext>
                </a:extLst>
              </p:cNvPr>
              <p:cNvSpPr/>
              <p:nvPr/>
            </p:nvSpPr>
            <p:spPr>
              <a:xfrm>
                <a:off x="2370816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376;p54">
                <a:extLst>
                  <a:ext uri="{FF2B5EF4-FFF2-40B4-BE49-F238E27FC236}">
                    <a16:creationId xmlns:a16="http://schemas.microsoft.com/office/drawing/2014/main" id="{1CA30B54-94D1-4269-84DF-F5A784E04FC4}"/>
                  </a:ext>
                </a:extLst>
              </p:cNvPr>
              <p:cNvSpPr/>
              <p:nvPr/>
            </p:nvSpPr>
            <p:spPr>
              <a:xfrm>
                <a:off x="2365579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377;p54">
                <a:extLst>
                  <a:ext uri="{FF2B5EF4-FFF2-40B4-BE49-F238E27FC236}">
                    <a16:creationId xmlns:a16="http://schemas.microsoft.com/office/drawing/2014/main" id="{92355F93-2EE3-4203-ACA9-E0171FEECFFF}"/>
                  </a:ext>
                </a:extLst>
              </p:cNvPr>
              <p:cNvSpPr/>
              <p:nvPr/>
            </p:nvSpPr>
            <p:spPr>
              <a:xfrm>
                <a:off x="2332244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378;p54">
                <a:extLst>
                  <a:ext uri="{FF2B5EF4-FFF2-40B4-BE49-F238E27FC236}">
                    <a16:creationId xmlns:a16="http://schemas.microsoft.com/office/drawing/2014/main" id="{5AADC456-AAA0-41A3-BD59-8FD468A7E81B}"/>
                  </a:ext>
                </a:extLst>
              </p:cNvPr>
              <p:cNvSpPr/>
              <p:nvPr/>
            </p:nvSpPr>
            <p:spPr>
              <a:xfrm>
                <a:off x="2330985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379;p54">
                <a:extLst>
                  <a:ext uri="{FF2B5EF4-FFF2-40B4-BE49-F238E27FC236}">
                    <a16:creationId xmlns:a16="http://schemas.microsoft.com/office/drawing/2014/main" id="{8288E630-9777-4946-ACE9-3C94B4289CE5}"/>
                  </a:ext>
                </a:extLst>
              </p:cNvPr>
              <p:cNvSpPr/>
              <p:nvPr/>
            </p:nvSpPr>
            <p:spPr>
              <a:xfrm>
                <a:off x="234296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380;p54">
                <a:extLst>
                  <a:ext uri="{FF2B5EF4-FFF2-40B4-BE49-F238E27FC236}">
                    <a16:creationId xmlns:a16="http://schemas.microsoft.com/office/drawing/2014/main" id="{821D4886-EDDB-4496-92E3-AADBF4B20F83}"/>
                  </a:ext>
                </a:extLst>
              </p:cNvPr>
              <p:cNvSpPr/>
              <p:nvPr/>
            </p:nvSpPr>
            <p:spPr>
              <a:xfrm>
                <a:off x="2341704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381;p54">
                <a:extLst>
                  <a:ext uri="{FF2B5EF4-FFF2-40B4-BE49-F238E27FC236}">
                    <a16:creationId xmlns:a16="http://schemas.microsoft.com/office/drawing/2014/main" id="{A2A7E516-F7C0-44FF-9094-CA29F1DB98A1}"/>
                  </a:ext>
                </a:extLst>
              </p:cNvPr>
              <p:cNvSpPr/>
              <p:nvPr/>
            </p:nvSpPr>
            <p:spPr>
              <a:xfrm>
                <a:off x="234296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382;p54">
                <a:extLst>
                  <a:ext uri="{FF2B5EF4-FFF2-40B4-BE49-F238E27FC236}">
                    <a16:creationId xmlns:a16="http://schemas.microsoft.com/office/drawing/2014/main" id="{DC6876D4-6E05-4C22-B7C4-ADB05130A17F}"/>
                  </a:ext>
                </a:extLst>
              </p:cNvPr>
              <p:cNvSpPr/>
              <p:nvPr/>
            </p:nvSpPr>
            <p:spPr>
              <a:xfrm>
                <a:off x="2341704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9" name="Google Shape;6383;p54">
                <a:extLst>
                  <a:ext uri="{FF2B5EF4-FFF2-40B4-BE49-F238E27FC236}">
                    <a16:creationId xmlns:a16="http://schemas.microsoft.com/office/drawing/2014/main" id="{E7BEE264-E817-41E1-B05C-7E9F85FAE6AA}"/>
                  </a:ext>
                </a:extLst>
              </p:cNvPr>
              <p:cNvSpPr/>
              <p:nvPr/>
            </p:nvSpPr>
            <p:spPr>
              <a:xfrm>
                <a:off x="2331838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" name="Google Shape;6384;p54">
                <a:extLst>
                  <a:ext uri="{FF2B5EF4-FFF2-40B4-BE49-F238E27FC236}">
                    <a16:creationId xmlns:a16="http://schemas.microsoft.com/office/drawing/2014/main" id="{11529102-9D18-4E9A-B75E-BD7FD4438B81}"/>
                  </a:ext>
                </a:extLst>
              </p:cNvPr>
              <p:cNvSpPr/>
              <p:nvPr/>
            </p:nvSpPr>
            <p:spPr>
              <a:xfrm>
                <a:off x="2331838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385;p54">
                <a:extLst>
                  <a:ext uri="{FF2B5EF4-FFF2-40B4-BE49-F238E27FC236}">
                    <a16:creationId xmlns:a16="http://schemas.microsoft.com/office/drawing/2014/main" id="{6373DC6C-F0C0-4C9C-A5B4-57C8730DD6B0}"/>
                  </a:ext>
                </a:extLst>
              </p:cNvPr>
              <p:cNvSpPr/>
              <p:nvPr/>
            </p:nvSpPr>
            <p:spPr>
              <a:xfrm>
                <a:off x="2326397" y="1488758"/>
                <a:ext cx="3272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2" name="Google Shape;6386;p54">
                <a:extLst>
                  <a:ext uri="{FF2B5EF4-FFF2-40B4-BE49-F238E27FC236}">
                    <a16:creationId xmlns:a16="http://schemas.microsoft.com/office/drawing/2014/main" id="{B848BC19-E84A-4373-97F9-1CDC3A600140}"/>
                  </a:ext>
                </a:extLst>
              </p:cNvPr>
              <p:cNvSpPr/>
              <p:nvPr/>
            </p:nvSpPr>
            <p:spPr>
              <a:xfrm>
                <a:off x="2293265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3" name="Google Shape;6387;p54">
                <a:extLst>
                  <a:ext uri="{FF2B5EF4-FFF2-40B4-BE49-F238E27FC236}">
                    <a16:creationId xmlns:a16="http://schemas.microsoft.com/office/drawing/2014/main" id="{497EE311-6483-43AF-B357-2908E47C424B}"/>
                  </a:ext>
                </a:extLst>
              </p:cNvPr>
              <p:cNvSpPr/>
              <p:nvPr/>
            </p:nvSpPr>
            <p:spPr>
              <a:xfrm>
                <a:off x="2292007" y="1447018"/>
                <a:ext cx="2350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137" extrusionOk="0">
                    <a:moveTo>
                      <a:pt x="522" y="58"/>
                    </a:moveTo>
                    <a:lnTo>
                      <a:pt x="522" y="1080"/>
                    </a:lnTo>
                    <a:lnTo>
                      <a:pt x="62" y="1080"/>
                    </a:lnTo>
                    <a:lnTo>
                      <a:pt x="62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Google Shape;6388;p54">
                <a:extLst>
                  <a:ext uri="{FF2B5EF4-FFF2-40B4-BE49-F238E27FC236}">
                    <a16:creationId xmlns:a16="http://schemas.microsoft.com/office/drawing/2014/main" id="{A8AEE1CB-282B-4C11-8058-6E19AFF8AE38}"/>
                  </a:ext>
                </a:extLst>
              </p:cNvPr>
              <p:cNvSpPr/>
              <p:nvPr/>
            </p:nvSpPr>
            <p:spPr>
              <a:xfrm>
                <a:off x="23037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389;p54">
                <a:extLst>
                  <a:ext uri="{FF2B5EF4-FFF2-40B4-BE49-F238E27FC236}">
                    <a16:creationId xmlns:a16="http://schemas.microsoft.com/office/drawing/2014/main" id="{92E2A6E3-F55A-4CD9-98CE-038F04B2DD6E}"/>
                  </a:ext>
                </a:extLst>
              </p:cNvPr>
              <p:cNvSpPr/>
              <p:nvPr/>
            </p:nvSpPr>
            <p:spPr>
              <a:xfrm>
                <a:off x="2302482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390;p54">
                <a:extLst>
                  <a:ext uri="{FF2B5EF4-FFF2-40B4-BE49-F238E27FC236}">
                    <a16:creationId xmlns:a16="http://schemas.microsoft.com/office/drawing/2014/main" id="{A3918D56-E71D-41AA-8298-11DA96F9F38B}"/>
                  </a:ext>
                </a:extLst>
              </p:cNvPr>
              <p:cNvSpPr/>
              <p:nvPr/>
            </p:nvSpPr>
            <p:spPr>
              <a:xfrm>
                <a:off x="230374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391;p54">
                <a:extLst>
                  <a:ext uri="{FF2B5EF4-FFF2-40B4-BE49-F238E27FC236}">
                    <a16:creationId xmlns:a16="http://schemas.microsoft.com/office/drawing/2014/main" id="{3D31C4C7-51D7-49D5-80C2-827DBFC38258}"/>
                  </a:ext>
                </a:extLst>
              </p:cNvPr>
              <p:cNvSpPr/>
              <p:nvPr/>
            </p:nvSpPr>
            <p:spPr>
              <a:xfrm>
                <a:off x="2302482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392;p54">
                <a:extLst>
                  <a:ext uri="{FF2B5EF4-FFF2-40B4-BE49-F238E27FC236}">
                    <a16:creationId xmlns:a16="http://schemas.microsoft.com/office/drawing/2014/main" id="{E1BFA67C-87C8-4A1E-A788-76CEE7DD48C8}"/>
                  </a:ext>
                </a:extLst>
              </p:cNvPr>
              <p:cNvSpPr/>
              <p:nvPr/>
            </p:nvSpPr>
            <p:spPr>
              <a:xfrm>
                <a:off x="2292616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393;p54">
                <a:extLst>
                  <a:ext uri="{FF2B5EF4-FFF2-40B4-BE49-F238E27FC236}">
                    <a16:creationId xmlns:a16="http://schemas.microsoft.com/office/drawing/2014/main" id="{AE0555B0-5BB5-4DFC-BE97-164850D6B9C7}"/>
                  </a:ext>
                </a:extLst>
              </p:cNvPr>
              <p:cNvSpPr/>
              <p:nvPr/>
            </p:nvSpPr>
            <p:spPr>
              <a:xfrm>
                <a:off x="2292616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94;p54">
                <a:extLst>
                  <a:ext uri="{FF2B5EF4-FFF2-40B4-BE49-F238E27FC236}">
                    <a16:creationId xmlns:a16="http://schemas.microsoft.com/office/drawing/2014/main" id="{C7EDC593-9038-4E84-BE35-4C866FBD2CB1}"/>
                  </a:ext>
                </a:extLst>
              </p:cNvPr>
              <p:cNvSpPr/>
              <p:nvPr/>
            </p:nvSpPr>
            <p:spPr>
              <a:xfrm>
                <a:off x="2287378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95;p54">
                <a:extLst>
                  <a:ext uri="{FF2B5EF4-FFF2-40B4-BE49-F238E27FC236}">
                    <a16:creationId xmlns:a16="http://schemas.microsoft.com/office/drawing/2014/main" id="{F8F8C9F5-AA69-4DB8-8DAC-A8F93A85C0D1}"/>
                  </a:ext>
                </a:extLst>
              </p:cNvPr>
              <p:cNvSpPr/>
              <p:nvPr/>
            </p:nvSpPr>
            <p:spPr>
              <a:xfrm>
                <a:off x="2328265" y="1380796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1" y="0"/>
                    </a:moveTo>
                    <a:lnTo>
                      <a:pt x="1" y="1306"/>
                    </a:lnTo>
                    <a:lnTo>
                      <a:pt x="672" y="1306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96;p54">
                <a:extLst>
                  <a:ext uri="{FF2B5EF4-FFF2-40B4-BE49-F238E27FC236}">
                    <a16:creationId xmlns:a16="http://schemas.microsoft.com/office/drawing/2014/main" id="{CD24688E-FF93-49CF-8A9F-B1D352B78984}"/>
                  </a:ext>
                </a:extLst>
              </p:cNvPr>
              <p:cNvSpPr/>
              <p:nvPr/>
            </p:nvSpPr>
            <p:spPr>
              <a:xfrm>
                <a:off x="2363914" y="1383069"/>
                <a:ext cx="2119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97;p54">
                <a:extLst>
                  <a:ext uri="{FF2B5EF4-FFF2-40B4-BE49-F238E27FC236}">
                    <a16:creationId xmlns:a16="http://schemas.microsoft.com/office/drawing/2014/main" id="{AB2C2241-BA5C-480B-BE2A-59EF00C3ADD3}"/>
                  </a:ext>
                </a:extLst>
              </p:cNvPr>
              <p:cNvSpPr/>
              <p:nvPr/>
            </p:nvSpPr>
            <p:spPr>
              <a:xfrm>
                <a:off x="2362655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98;p54">
                <a:extLst>
                  <a:ext uri="{FF2B5EF4-FFF2-40B4-BE49-F238E27FC236}">
                    <a16:creationId xmlns:a16="http://schemas.microsoft.com/office/drawing/2014/main" id="{A4152795-1CFA-47AC-B3DF-04CD2989614F}"/>
                  </a:ext>
                </a:extLst>
              </p:cNvPr>
              <p:cNvSpPr/>
              <p:nvPr/>
            </p:nvSpPr>
            <p:spPr>
              <a:xfrm>
                <a:off x="2374389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" name="Google Shape;6399;p54">
                <a:extLst>
                  <a:ext uri="{FF2B5EF4-FFF2-40B4-BE49-F238E27FC236}">
                    <a16:creationId xmlns:a16="http://schemas.microsoft.com/office/drawing/2014/main" id="{783114A8-5211-4721-A47F-087DFFE933C8}"/>
                  </a:ext>
                </a:extLst>
              </p:cNvPr>
              <p:cNvSpPr/>
              <p:nvPr/>
            </p:nvSpPr>
            <p:spPr>
              <a:xfrm>
                <a:off x="2373334" y="1382866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400;p54">
                <a:extLst>
                  <a:ext uri="{FF2B5EF4-FFF2-40B4-BE49-F238E27FC236}">
                    <a16:creationId xmlns:a16="http://schemas.microsoft.com/office/drawing/2014/main" id="{663807CA-178F-4792-A93B-6053540A6863}"/>
                  </a:ext>
                </a:extLst>
              </p:cNvPr>
              <p:cNvSpPr/>
              <p:nvPr/>
            </p:nvSpPr>
            <p:spPr>
              <a:xfrm>
                <a:off x="2374389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401;p54">
                <a:extLst>
                  <a:ext uri="{FF2B5EF4-FFF2-40B4-BE49-F238E27FC236}">
                    <a16:creationId xmlns:a16="http://schemas.microsoft.com/office/drawing/2014/main" id="{CA396F06-17FA-4574-B2F9-C95E11926B48}"/>
                  </a:ext>
                </a:extLst>
              </p:cNvPr>
              <p:cNvSpPr/>
              <p:nvPr/>
            </p:nvSpPr>
            <p:spPr>
              <a:xfrm>
                <a:off x="2373334" y="1382866"/>
                <a:ext cx="235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8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8" y="739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402;p54">
                <a:extLst>
                  <a:ext uri="{FF2B5EF4-FFF2-40B4-BE49-F238E27FC236}">
                    <a16:creationId xmlns:a16="http://schemas.microsoft.com/office/drawing/2014/main" id="{F792526E-205C-4068-A706-51028579546B}"/>
                  </a:ext>
                </a:extLst>
              </p:cNvPr>
              <p:cNvSpPr/>
              <p:nvPr/>
            </p:nvSpPr>
            <p:spPr>
              <a:xfrm>
                <a:off x="2363264" y="139776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6403;p54">
                <a:extLst>
                  <a:ext uri="{FF2B5EF4-FFF2-40B4-BE49-F238E27FC236}">
                    <a16:creationId xmlns:a16="http://schemas.microsoft.com/office/drawing/2014/main" id="{F3C2AC29-C3EE-4DF2-B526-23F51536CEAA}"/>
                  </a:ext>
                </a:extLst>
              </p:cNvPr>
              <p:cNvSpPr/>
              <p:nvPr/>
            </p:nvSpPr>
            <p:spPr>
              <a:xfrm>
                <a:off x="2363264" y="1396712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4;p54">
                <a:extLst>
                  <a:ext uri="{FF2B5EF4-FFF2-40B4-BE49-F238E27FC236}">
                    <a16:creationId xmlns:a16="http://schemas.microsoft.com/office/drawing/2014/main" id="{F4136307-7F52-4680-93D5-C7BAC62A6AA8}"/>
                  </a:ext>
                </a:extLst>
              </p:cNvPr>
              <p:cNvSpPr/>
              <p:nvPr/>
            </p:nvSpPr>
            <p:spPr>
              <a:xfrm>
                <a:off x="2300168" y="1383069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05;p54">
                <a:extLst>
                  <a:ext uri="{FF2B5EF4-FFF2-40B4-BE49-F238E27FC236}">
                    <a16:creationId xmlns:a16="http://schemas.microsoft.com/office/drawing/2014/main" id="{B7873B56-CDC9-4323-A3C1-8877C82F66E6}"/>
                  </a:ext>
                </a:extLst>
              </p:cNvPr>
              <p:cNvSpPr/>
              <p:nvPr/>
            </p:nvSpPr>
            <p:spPr>
              <a:xfrm>
                <a:off x="2298909" y="1381811"/>
                <a:ext cx="23752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797" extrusionOk="0">
                    <a:moveTo>
                      <a:pt x="527" y="63"/>
                    </a:moveTo>
                    <a:lnTo>
                      <a:pt x="527" y="739"/>
                    </a:lnTo>
                    <a:lnTo>
                      <a:pt x="68" y="739"/>
                    </a:lnTo>
                    <a:lnTo>
                      <a:pt x="63" y="63"/>
                    </a:lnTo>
                    <a:close/>
                    <a:moveTo>
                      <a:pt x="1" y="1"/>
                    </a:moveTo>
                    <a:lnTo>
                      <a:pt x="1" y="796"/>
                    </a:lnTo>
                    <a:lnTo>
                      <a:pt x="584" y="796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06;p54">
                <a:extLst>
                  <a:ext uri="{FF2B5EF4-FFF2-40B4-BE49-F238E27FC236}">
                    <a16:creationId xmlns:a16="http://schemas.microsoft.com/office/drawing/2014/main" id="{6D4C302E-7122-4FF9-92DD-C10F987AFC71}"/>
                  </a:ext>
                </a:extLst>
              </p:cNvPr>
              <p:cNvSpPr/>
              <p:nvPr/>
            </p:nvSpPr>
            <p:spPr>
              <a:xfrm>
                <a:off x="2310846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Google Shape;6407;p54">
                <a:extLst>
                  <a:ext uri="{FF2B5EF4-FFF2-40B4-BE49-F238E27FC236}">
                    <a16:creationId xmlns:a16="http://schemas.microsoft.com/office/drawing/2014/main" id="{E48B5D50-3F7E-4C15-ABCD-828C18C3D6A3}"/>
                  </a:ext>
                </a:extLst>
              </p:cNvPr>
              <p:cNvSpPr/>
              <p:nvPr/>
            </p:nvSpPr>
            <p:spPr>
              <a:xfrm>
                <a:off x="2309628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Google Shape;6408;p54">
                <a:extLst>
                  <a:ext uri="{FF2B5EF4-FFF2-40B4-BE49-F238E27FC236}">
                    <a16:creationId xmlns:a16="http://schemas.microsoft.com/office/drawing/2014/main" id="{EB913991-243D-4FD2-8DEA-FEED35A1CFFA}"/>
                  </a:ext>
                </a:extLst>
              </p:cNvPr>
              <p:cNvSpPr/>
              <p:nvPr/>
            </p:nvSpPr>
            <p:spPr>
              <a:xfrm>
                <a:off x="2310846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1" y="1"/>
                    </a:moveTo>
                    <a:lnTo>
                      <a:pt x="1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09;p54">
                <a:extLst>
                  <a:ext uri="{FF2B5EF4-FFF2-40B4-BE49-F238E27FC236}">
                    <a16:creationId xmlns:a16="http://schemas.microsoft.com/office/drawing/2014/main" id="{E8404900-BC8D-4FE3-BD22-34FC5159943C}"/>
                  </a:ext>
                </a:extLst>
              </p:cNvPr>
              <p:cNvSpPr/>
              <p:nvPr/>
            </p:nvSpPr>
            <p:spPr>
              <a:xfrm>
                <a:off x="2309628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10;p54">
                <a:extLst>
                  <a:ext uri="{FF2B5EF4-FFF2-40B4-BE49-F238E27FC236}">
                    <a16:creationId xmlns:a16="http://schemas.microsoft.com/office/drawing/2014/main" id="{C3EA3E0E-738F-4517-9A92-E6959DC53FB5}"/>
                  </a:ext>
                </a:extLst>
              </p:cNvPr>
              <p:cNvSpPr/>
              <p:nvPr/>
            </p:nvSpPr>
            <p:spPr>
              <a:xfrm>
                <a:off x="2299762" y="1397767"/>
                <a:ext cx="222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8" h="1" extrusionOk="0">
                    <a:moveTo>
                      <a:pt x="0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11;p54">
                <a:extLst>
                  <a:ext uri="{FF2B5EF4-FFF2-40B4-BE49-F238E27FC236}">
                    <a16:creationId xmlns:a16="http://schemas.microsoft.com/office/drawing/2014/main" id="{FB83A5AA-98A9-44A8-ACC4-F26F1E33BC28}"/>
                  </a:ext>
                </a:extLst>
              </p:cNvPr>
              <p:cNvSpPr/>
              <p:nvPr/>
            </p:nvSpPr>
            <p:spPr>
              <a:xfrm>
                <a:off x="2299762" y="1396712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0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12;p54">
                <a:extLst>
                  <a:ext uri="{FF2B5EF4-FFF2-40B4-BE49-F238E27FC236}">
                    <a16:creationId xmlns:a16="http://schemas.microsoft.com/office/drawing/2014/main" id="{98755A93-58EA-4B8C-9116-C60BE155FF0F}"/>
                  </a:ext>
                </a:extLst>
              </p:cNvPr>
              <p:cNvSpPr/>
              <p:nvPr/>
            </p:nvSpPr>
            <p:spPr>
              <a:xfrm>
                <a:off x="2403136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13;p54">
                <a:extLst>
                  <a:ext uri="{FF2B5EF4-FFF2-40B4-BE49-F238E27FC236}">
                    <a16:creationId xmlns:a16="http://schemas.microsoft.com/office/drawing/2014/main" id="{20AE3807-3BAF-41BE-B0E8-5ADFC37CA547}"/>
                  </a:ext>
                </a:extLst>
              </p:cNvPr>
              <p:cNvSpPr/>
              <p:nvPr/>
            </p:nvSpPr>
            <p:spPr>
              <a:xfrm>
                <a:off x="2397655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414;p54">
                <a:extLst>
                  <a:ext uri="{FF2B5EF4-FFF2-40B4-BE49-F238E27FC236}">
                    <a16:creationId xmlns:a16="http://schemas.microsoft.com/office/drawing/2014/main" id="{0736580F-328E-4893-A7A2-4A1ECF4FEB94}"/>
                  </a:ext>
                </a:extLst>
              </p:cNvPr>
              <p:cNvSpPr/>
              <p:nvPr/>
            </p:nvSpPr>
            <p:spPr>
              <a:xfrm>
                <a:off x="239201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415;p54">
                <a:extLst>
                  <a:ext uri="{FF2B5EF4-FFF2-40B4-BE49-F238E27FC236}">
                    <a16:creationId xmlns:a16="http://schemas.microsoft.com/office/drawing/2014/main" id="{37B40600-2A18-445E-86BA-CDB7FC13AAB1}"/>
                  </a:ext>
                </a:extLst>
              </p:cNvPr>
              <p:cNvSpPr/>
              <p:nvPr/>
            </p:nvSpPr>
            <p:spPr>
              <a:xfrm>
                <a:off x="2386570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416;p54">
                <a:extLst>
                  <a:ext uri="{FF2B5EF4-FFF2-40B4-BE49-F238E27FC236}">
                    <a16:creationId xmlns:a16="http://schemas.microsoft.com/office/drawing/2014/main" id="{BFFD1ED3-9B8C-4EBA-8369-07F048D56EAE}"/>
                  </a:ext>
                </a:extLst>
              </p:cNvPr>
              <p:cNvSpPr/>
              <p:nvPr/>
            </p:nvSpPr>
            <p:spPr>
              <a:xfrm>
                <a:off x="238088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417;p54">
                <a:extLst>
                  <a:ext uri="{FF2B5EF4-FFF2-40B4-BE49-F238E27FC236}">
                    <a16:creationId xmlns:a16="http://schemas.microsoft.com/office/drawing/2014/main" id="{EC21E58C-C28F-44AD-88C9-3F5DA6F92464}"/>
                  </a:ext>
                </a:extLst>
              </p:cNvPr>
              <p:cNvSpPr/>
              <p:nvPr/>
            </p:nvSpPr>
            <p:spPr>
              <a:xfrm>
                <a:off x="2375445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418;p54">
                <a:extLst>
                  <a:ext uri="{FF2B5EF4-FFF2-40B4-BE49-F238E27FC236}">
                    <a16:creationId xmlns:a16="http://schemas.microsoft.com/office/drawing/2014/main" id="{740936C2-E374-4A7F-A712-F8B291249230}"/>
                  </a:ext>
                </a:extLst>
              </p:cNvPr>
              <p:cNvSpPr/>
              <p:nvPr/>
            </p:nvSpPr>
            <p:spPr>
              <a:xfrm>
                <a:off x="2369801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419;p54">
                <a:extLst>
                  <a:ext uri="{FF2B5EF4-FFF2-40B4-BE49-F238E27FC236}">
                    <a16:creationId xmlns:a16="http://schemas.microsoft.com/office/drawing/2014/main" id="{D438DCCC-FDD0-4290-84A0-14121E33C19E}"/>
                  </a:ext>
                </a:extLst>
              </p:cNvPr>
              <p:cNvSpPr/>
              <p:nvPr/>
            </p:nvSpPr>
            <p:spPr>
              <a:xfrm>
                <a:off x="236432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420;p54">
                <a:extLst>
                  <a:ext uri="{FF2B5EF4-FFF2-40B4-BE49-F238E27FC236}">
                    <a16:creationId xmlns:a16="http://schemas.microsoft.com/office/drawing/2014/main" id="{F45D2E1F-2A0C-41DE-B1F7-CD6E6B6D7264}"/>
                  </a:ext>
                </a:extLst>
              </p:cNvPr>
              <p:cNvSpPr/>
              <p:nvPr/>
            </p:nvSpPr>
            <p:spPr>
              <a:xfrm>
                <a:off x="235867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421;p54">
                <a:extLst>
                  <a:ext uri="{FF2B5EF4-FFF2-40B4-BE49-F238E27FC236}">
                    <a16:creationId xmlns:a16="http://schemas.microsoft.com/office/drawing/2014/main" id="{0027E83A-E47B-4885-B387-F159B476F7F8}"/>
                  </a:ext>
                </a:extLst>
              </p:cNvPr>
              <p:cNvSpPr/>
              <p:nvPr/>
            </p:nvSpPr>
            <p:spPr>
              <a:xfrm>
                <a:off x="235323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422;p54">
                <a:extLst>
                  <a:ext uri="{FF2B5EF4-FFF2-40B4-BE49-F238E27FC236}">
                    <a16:creationId xmlns:a16="http://schemas.microsoft.com/office/drawing/2014/main" id="{07F6827B-A035-41CB-80D3-28D7FA498949}"/>
                  </a:ext>
                </a:extLst>
              </p:cNvPr>
              <p:cNvSpPr/>
              <p:nvPr/>
            </p:nvSpPr>
            <p:spPr>
              <a:xfrm>
                <a:off x="234755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423;p54">
                <a:extLst>
                  <a:ext uri="{FF2B5EF4-FFF2-40B4-BE49-F238E27FC236}">
                    <a16:creationId xmlns:a16="http://schemas.microsoft.com/office/drawing/2014/main" id="{0C994814-5C6E-40FE-8361-492466FCB91E}"/>
                  </a:ext>
                </a:extLst>
              </p:cNvPr>
              <p:cNvSpPr/>
              <p:nvPr/>
            </p:nvSpPr>
            <p:spPr>
              <a:xfrm>
                <a:off x="234211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424;p54">
                <a:extLst>
                  <a:ext uri="{FF2B5EF4-FFF2-40B4-BE49-F238E27FC236}">
                    <a16:creationId xmlns:a16="http://schemas.microsoft.com/office/drawing/2014/main" id="{E52D7137-A92D-43CE-9217-A0DF449E4119}"/>
                  </a:ext>
                </a:extLst>
              </p:cNvPr>
              <p:cNvSpPr/>
              <p:nvPr/>
            </p:nvSpPr>
            <p:spPr>
              <a:xfrm>
                <a:off x="2336670" y="1412019"/>
                <a:ext cx="85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1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425;p54">
                <a:extLst>
                  <a:ext uri="{FF2B5EF4-FFF2-40B4-BE49-F238E27FC236}">
                    <a16:creationId xmlns:a16="http://schemas.microsoft.com/office/drawing/2014/main" id="{33F2DF57-8C7D-45C3-9C36-A41223FCEAA3}"/>
                  </a:ext>
                </a:extLst>
              </p:cNvPr>
              <p:cNvSpPr/>
              <p:nvPr/>
            </p:nvSpPr>
            <p:spPr>
              <a:xfrm>
                <a:off x="23309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426;p54">
                <a:extLst>
                  <a:ext uri="{FF2B5EF4-FFF2-40B4-BE49-F238E27FC236}">
                    <a16:creationId xmlns:a16="http://schemas.microsoft.com/office/drawing/2014/main" id="{84ADE1E2-F219-4E98-AAB7-16DA81D99031}"/>
                  </a:ext>
                </a:extLst>
              </p:cNvPr>
              <p:cNvSpPr/>
              <p:nvPr/>
            </p:nvSpPr>
            <p:spPr>
              <a:xfrm>
                <a:off x="232554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427;p54">
                <a:extLst>
                  <a:ext uri="{FF2B5EF4-FFF2-40B4-BE49-F238E27FC236}">
                    <a16:creationId xmlns:a16="http://schemas.microsoft.com/office/drawing/2014/main" id="{21E3F749-32DF-42B8-9E59-3231535A62F3}"/>
                  </a:ext>
                </a:extLst>
              </p:cNvPr>
              <p:cNvSpPr/>
              <p:nvPr/>
            </p:nvSpPr>
            <p:spPr>
              <a:xfrm>
                <a:off x="2319901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428;p54">
                <a:extLst>
                  <a:ext uri="{FF2B5EF4-FFF2-40B4-BE49-F238E27FC236}">
                    <a16:creationId xmlns:a16="http://schemas.microsoft.com/office/drawing/2014/main" id="{43723B07-0248-4F83-9338-AF2E8A9F4107}"/>
                  </a:ext>
                </a:extLst>
              </p:cNvPr>
              <p:cNvSpPr/>
              <p:nvPr/>
            </p:nvSpPr>
            <p:spPr>
              <a:xfrm>
                <a:off x="231441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429;p54">
                <a:extLst>
                  <a:ext uri="{FF2B5EF4-FFF2-40B4-BE49-F238E27FC236}">
                    <a16:creationId xmlns:a16="http://schemas.microsoft.com/office/drawing/2014/main" id="{3ED7DBC2-1910-4B36-BE50-A122BCE692A5}"/>
                  </a:ext>
                </a:extLst>
              </p:cNvPr>
              <p:cNvSpPr/>
              <p:nvPr/>
            </p:nvSpPr>
            <p:spPr>
              <a:xfrm>
                <a:off x="2308776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430;p54">
                <a:extLst>
                  <a:ext uri="{FF2B5EF4-FFF2-40B4-BE49-F238E27FC236}">
                    <a16:creationId xmlns:a16="http://schemas.microsoft.com/office/drawing/2014/main" id="{1C6AAB44-270A-445F-9826-92955479684F}"/>
                  </a:ext>
                </a:extLst>
              </p:cNvPr>
              <p:cNvSpPr/>
              <p:nvPr/>
            </p:nvSpPr>
            <p:spPr>
              <a:xfrm>
                <a:off x="230333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431;p54">
                <a:extLst>
                  <a:ext uri="{FF2B5EF4-FFF2-40B4-BE49-F238E27FC236}">
                    <a16:creationId xmlns:a16="http://schemas.microsoft.com/office/drawing/2014/main" id="{D2792528-4A14-482B-9EC8-1F2FA99A70DF}"/>
                  </a:ext>
                </a:extLst>
              </p:cNvPr>
              <p:cNvSpPr/>
              <p:nvPr/>
            </p:nvSpPr>
            <p:spPr>
              <a:xfrm>
                <a:off x="2297651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432;p54">
                <a:extLst>
                  <a:ext uri="{FF2B5EF4-FFF2-40B4-BE49-F238E27FC236}">
                    <a16:creationId xmlns:a16="http://schemas.microsoft.com/office/drawing/2014/main" id="{565CAA15-63D7-4A60-A414-0DD09BBFB429}"/>
                  </a:ext>
                </a:extLst>
              </p:cNvPr>
              <p:cNvSpPr/>
              <p:nvPr/>
            </p:nvSpPr>
            <p:spPr>
              <a:xfrm>
                <a:off x="229221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433;p54">
                <a:extLst>
                  <a:ext uri="{FF2B5EF4-FFF2-40B4-BE49-F238E27FC236}">
                    <a16:creationId xmlns:a16="http://schemas.microsoft.com/office/drawing/2014/main" id="{A6D2B323-29AA-4A1E-992D-663DA78E08AB}"/>
                  </a:ext>
                </a:extLst>
              </p:cNvPr>
              <p:cNvSpPr/>
              <p:nvPr/>
            </p:nvSpPr>
            <p:spPr>
              <a:xfrm>
                <a:off x="2286566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434;p54">
                <a:extLst>
                  <a:ext uri="{FF2B5EF4-FFF2-40B4-BE49-F238E27FC236}">
                    <a16:creationId xmlns:a16="http://schemas.microsoft.com/office/drawing/2014/main" id="{CD33D69B-1FC2-4B49-BF96-155DEA6C1397}"/>
                  </a:ext>
                </a:extLst>
              </p:cNvPr>
              <p:cNvSpPr/>
              <p:nvPr/>
            </p:nvSpPr>
            <p:spPr>
              <a:xfrm>
                <a:off x="2277512" y="1432158"/>
                <a:ext cx="131511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3239" y="155"/>
                    </a:lnTo>
                    <a:lnTo>
                      <a:pt x="3239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435;p54">
                <a:extLst>
                  <a:ext uri="{FF2B5EF4-FFF2-40B4-BE49-F238E27FC236}">
                    <a16:creationId xmlns:a16="http://schemas.microsoft.com/office/drawing/2014/main" id="{1A6FC5FC-1C1E-4D0B-861A-1B5337EE2433}"/>
                  </a:ext>
                </a:extLst>
              </p:cNvPr>
              <p:cNvSpPr/>
              <p:nvPr/>
            </p:nvSpPr>
            <p:spPr>
              <a:xfrm>
                <a:off x="2277512" y="1411775"/>
                <a:ext cx="131715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79" extrusionOk="0">
                    <a:moveTo>
                      <a:pt x="34" y="0"/>
                    </a:moveTo>
                    <a:cubicBezTo>
                      <a:pt x="13" y="0"/>
                      <a:pt x="1" y="19"/>
                      <a:pt x="1" y="37"/>
                    </a:cubicBezTo>
                    <a:cubicBezTo>
                      <a:pt x="1" y="58"/>
                      <a:pt x="16" y="79"/>
                      <a:pt x="42" y="79"/>
                    </a:cubicBezTo>
                    <a:lnTo>
                      <a:pt x="3202" y="79"/>
                    </a:lnTo>
                    <a:cubicBezTo>
                      <a:pt x="3223" y="79"/>
                      <a:pt x="3244" y="58"/>
                      <a:pt x="3244" y="37"/>
                    </a:cubicBezTo>
                    <a:cubicBezTo>
                      <a:pt x="3244" y="19"/>
                      <a:pt x="3227" y="0"/>
                      <a:pt x="3209" y="0"/>
                    </a:cubicBezTo>
                    <a:cubicBezTo>
                      <a:pt x="3207" y="0"/>
                      <a:pt x="3205" y="1"/>
                      <a:pt x="3202" y="1"/>
                    </a:cubicBezTo>
                    <a:lnTo>
                      <a:pt x="42" y="1"/>
                    </a:lnTo>
                    <a:cubicBezTo>
                      <a:pt x="40" y="1"/>
                      <a:pt x="37" y="0"/>
                      <a:pt x="3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436;p54">
                <a:extLst>
                  <a:ext uri="{FF2B5EF4-FFF2-40B4-BE49-F238E27FC236}">
                    <a16:creationId xmlns:a16="http://schemas.microsoft.com/office/drawing/2014/main" id="{75B0A45D-D297-4222-BD53-8CD4673A5B31}"/>
                  </a:ext>
                </a:extLst>
              </p:cNvPr>
              <p:cNvSpPr/>
              <p:nvPr/>
            </p:nvSpPr>
            <p:spPr>
              <a:xfrm>
                <a:off x="2406262" y="1364433"/>
                <a:ext cx="125421" cy="220187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5423" extrusionOk="0">
                    <a:moveTo>
                      <a:pt x="1" y="0"/>
                    </a:moveTo>
                    <a:lnTo>
                      <a:pt x="1" y="5422"/>
                    </a:lnTo>
                    <a:lnTo>
                      <a:pt x="3088" y="5422"/>
                    </a:lnTo>
                    <a:lnTo>
                      <a:pt x="308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437;p54">
                <a:extLst>
                  <a:ext uri="{FF2B5EF4-FFF2-40B4-BE49-F238E27FC236}">
                    <a16:creationId xmlns:a16="http://schemas.microsoft.com/office/drawing/2014/main" id="{F98DB102-D614-470C-B891-7B1FFEDD793B}"/>
                  </a:ext>
                </a:extLst>
              </p:cNvPr>
              <p:cNvSpPr/>
              <p:nvPr/>
            </p:nvSpPr>
            <p:spPr>
              <a:xfrm>
                <a:off x="2406262" y="1508044"/>
                <a:ext cx="125218" cy="9257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8" extrusionOk="0">
                    <a:moveTo>
                      <a:pt x="1" y="0"/>
                    </a:moveTo>
                    <a:lnTo>
                      <a:pt x="1" y="228"/>
                    </a:lnTo>
                    <a:lnTo>
                      <a:pt x="2820" y="228"/>
                    </a:lnTo>
                    <a:lnTo>
                      <a:pt x="3083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438;p54">
                <a:extLst>
                  <a:ext uri="{FF2B5EF4-FFF2-40B4-BE49-F238E27FC236}">
                    <a16:creationId xmlns:a16="http://schemas.microsoft.com/office/drawing/2014/main" id="{7FD9BE79-5FBC-4DB5-8040-6AF86537495E}"/>
                  </a:ext>
                </a:extLst>
              </p:cNvPr>
              <p:cNvSpPr/>
              <p:nvPr/>
            </p:nvSpPr>
            <p:spPr>
              <a:xfrm>
                <a:off x="2406262" y="1438208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439;p54">
                <a:extLst>
                  <a:ext uri="{FF2B5EF4-FFF2-40B4-BE49-F238E27FC236}">
                    <a16:creationId xmlns:a16="http://schemas.microsoft.com/office/drawing/2014/main" id="{CAA18EE6-9ED9-4CC1-B1A2-BE8C4E96D273}"/>
                  </a:ext>
                </a:extLst>
              </p:cNvPr>
              <p:cNvSpPr/>
              <p:nvPr/>
            </p:nvSpPr>
            <p:spPr>
              <a:xfrm>
                <a:off x="2406262" y="1368818"/>
                <a:ext cx="12521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223" extrusionOk="0">
                    <a:moveTo>
                      <a:pt x="1" y="1"/>
                    </a:moveTo>
                    <a:lnTo>
                      <a:pt x="1" y="223"/>
                    </a:lnTo>
                    <a:lnTo>
                      <a:pt x="2820" y="223"/>
                    </a:lnTo>
                    <a:lnTo>
                      <a:pt x="3083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440;p54">
                <a:extLst>
                  <a:ext uri="{FF2B5EF4-FFF2-40B4-BE49-F238E27FC236}">
                    <a16:creationId xmlns:a16="http://schemas.microsoft.com/office/drawing/2014/main" id="{E7088F09-BA64-490C-BF72-43CA02397967}"/>
                  </a:ext>
                </a:extLst>
              </p:cNvPr>
              <p:cNvSpPr/>
              <p:nvPr/>
            </p:nvSpPr>
            <p:spPr>
              <a:xfrm>
                <a:off x="2403542" y="1501750"/>
                <a:ext cx="131715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43" y="155"/>
                    </a:lnTo>
                    <a:lnTo>
                      <a:pt x="32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441;p54">
                <a:extLst>
                  <a:ext uri="{FF2B5EF4-FFF2-40B4-BE49-F238E27FC236}">
                    <a16:creationId xmlns:a16="http://schemas.microsoft.com/office/drawing/2014/main" id="{F999C67C-3574-4A98-8AD8-6167BFA01C23}"/>
                  </a:ext>
                </a:extLst>
              </p:cNvPr>
              <p:cNvSpPr/>
              <p:nvPr/>
            </p:nvSpPr>
            <p:spPr>
              <a:xfrm>
                <a:off x="2403542" y="1362524"/>
                <a:ext cx="131715" cy="6537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61" extrusionOk="0">
                    <a:moveTo>
                      <a:pt x="0" y="1"/>
                    </a:moveTo>
                    <a:lnTo>
                      <a:pt x="0" y="161"/>
                    </a:lnTo>
                    <a:lnTo>
                      <a:pt x="3243" y="161"/>
                    </a:lnTo>
                    <a:lnTo>
                      <a:pt x="324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442;p54">
                <a:extLst>
                  <a:ext uri="{FF2B5EF4-FFF2-40B4-BE49-F238E27FC236}">
                    <a16:creationId xmlns:a16="http://schemas.microsoft.com/office/drawing/2014/main" id="{E380F7C9-A243-43F3-B9F4-E5B0FFA961FE}"/>
                  </a:ext>
                </a:extLst>
              </p:cNvPr>
              <p:cNvSpPr/>
              <p:nvPr/>
            </p:nvSpPr>
            <p:spPr>
              <a:xfrm>
                <a:off x="2403542" y="1323952"/>
                <a:ext cx="13171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951" extrusionOk="0">
                    <a:moveTo>
                      <a:pt x="248" y="1"/>
                    </a:moveTo>
                    <a:lnTo>
                      <a:pt x="0" y="951"/>
                    </a:lnTo>
                    <a:lnTo>
                      <a:pt x="3243" y="951"/>
                    </a:lnTo>
                    <a:lnTo>
                      <a:pt x="2995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443;p54">
                <a:extLst>
                  <a:ext uri="{FF2B5EF4-FFF2-40B4-BE49-F238E27FC236}">
                    <a16:creationId xmlns:a16="http://schemas.microsoft.com/office/drawing/2014/main" id="{06C07183-83AC-42D0-B145-88641B50546E}"/>
                  </a:ext>
                </a:extLst>
              </p:cNvPr>
              <p:cNvSpPr/>
              <p:nvPr/>
            </p:nvSpPr>
            <p:spPr>
              <a:xfrm>
                <a:off x="2513818" y="1323952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" y="1"/>
                    </a:moveTo>
                    <a:lnTo>
                      <a:pt x="176" y="951"/>
                    </a:lnTo>
                    <a:lnTo>
                      <a:pt x="212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444;p54">
                <a:extLst>
                  <a:ext uri="{FF2B5EF4-FFF2-40B4-BE49-F238E27FC236}">
                    <a16:creationId xmlns:a16="http://schemas.microsoft.com/office/drawing/2014/main" id="{C476424B-16A6-4097-AD07-E68E59D89390}"/>
                  </a:ext>
                </a:extLst>
              </p:cNvPr>
              <p:cNvSpPr/>
              <p:nvPr/>
            </p:nvSpPr>
            <p:spPr>
              <a:xfrm>
                <a:off x="2503343" y="1323952"/>
                <a:ext cx="7146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6" h="951" extrusionOk="0">
                    <a:moveTo>
                      <a:pt x="0" y="1"/>
                    </a:moveTo>
                    <a:lnTo>
                      <a:pt x="140" y="951"/>
                    </a:lnTo>
                    <a:lnTo>
                      <a:pt x="176" y="95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445;p54">
                <a:extLst>
                  <a:ext uri="{FF2B5EF4-FFF2-40B4-BE49-F238E27FC236}">
                    <a16:creationId xmlns:a16="http://schemas.microsoft.com/office/drawing/2014/main" id="{5F9B9855-2171-4BD4-B606-0135CEEB2057}"/>
                  </a:ext>
                </a:extLst>
              </p:cNvPr>
              <p:cNvSpPr/>
              <p:nvPr/>
            </p:nvSpPr>
            <p:spPr>
              <a:xfrm>
                <a:off x="2493273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0" y="1"/>
                    </a:moveTo>
                    <a:lnTo>
                      <a:pt x="93" y="951"/>
                    </a:lnTo>
                    <a:lnTo>
                      <a:pt x="135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446;p54">
                <a:extLst>
                  <a:ext uri="{FF2B5EF4-FFF2-40B4-BE49-F238E27FC236}">
                    <a16:creationId xmlns:a16="http://schemas.microsoft.com/office/drawing/2014/main" id="{1189A455-23DD-4097-B861-3A5A005565E4}"/>
                  </a:ext>
                </a:extLst>
              </p:cNvPr>
              <p:cNvSpPr/>
              <p:nvPr/>
            </p:nvSpPr>
            <p:spPr>
              <a:xfrm>
                <a:off x="2483001" y="1323952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0" y="1"/>
                    </a:moveTo>
                    <a:lnTo>
                      <a:pt x="57" y="951"/>
                    </a:lnTo>
                    <a:lnTo>
                      <a:pt x="93" y="95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447;p54">
                <a:extLst>
                  <a:ext uri="{FF2B5EF4-FFF2-40B4-BE49-F238E27FC236}">
                    <a16:creationId xmlns:a16="http://schemas.microsoft.com/office/drawing/2014/main" id="{BBD85994-F2D4-4540-9C3B-2EDBB21AA95B}"/>
                  </a:ext>
                </a:extLst>
              </p:cNvPr>
              <p:cNvSpPr/>
              <p:nvPr/>
            </p:nvSpPr>
            <p:spPr>
              <a:xfrm>
                <a:off x="2472526" y="1323952"/>
                <a:ext cx="255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63" h="951" extrusionOk="0">
                    <a:moveTo>
                      <a:pt x="0" y="1"/>
                    </a:moveTo>
                    <a:lnTo>
                      <a:pt x="21" y="951"/>
                    </a:lnTo>
                    <a:lnTo>
                      <a:pt x="62" y="95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448;p54">
                <a:extLst>
                  <a:ext uri="{FF2B5EF4-FFF2-40B4-BE49-F238E27FC236}">
                    <a16:creationId xmlns:a16="http://schemas.microsoft.com/office/drawing/2014/main" id="{1CF04D3A-EC09-40A7-97F5-A8E5A2DB5DE1}"/>
                  </a:ext>
                </a:extLst>
              </p:cNvPr>
              <p:cNvSpPr/>
              <p:nvPr/>
            </p:nvSpPr>
            <p:spPr>
              <a:xfrm>
                <a:off x="2461400" y="1323952"/>
                <a:ext cx="2355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58" h="951" extrusionOk="0">
                    <a:moveTo>
                      <a:pt x="26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449;p54">
                <a:extLst>
                  <a:ext uri="{FF2B5EF4-FFF2-40B4-BE49-F238E27FC236}">
                    <a16:creationId xmlns:a16="http://schemas.microsoft.com/office/drawing/2014/main" id="{E9FD695F-99CB-45CE-8282-D4BD7F1C8C12}"/>
                  </a:ext>
                </a:extLst>
              </p:cNvPr>
              <p:cNvSpPr/>
              <p:nvPr/>
            </p:nvSpPr>
            <p:spPr>
              <a:xfrm>
                <a:off x="2449666" y="1323952"/>
                <a:ext cx="381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94" h="951" extrusionOk="0">
                    <a:moveTo>
                      <a:pt x="62" y="1"/>
                    </a:moveTo>
                    <a:lnTo>
                      <a:pt x="0" y="951"/>
                    </a:lnTo>
                    <a:lnTo>
                      <a:pt x="37" y="951"/>
                    </a:lnTo>
                    <a:lnTo>
                      <a:pt x="9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450;p54">
                <a:extLst>
                  <a:ext uri="{FF2B5EF4-FFF2-40B4-BE49-F238E27FC236}">
                    <a16:creationId xmlns:a16="http://schemas.microsoft.com/office/drawing/2014/main" id="{50404799-75E8-4282-A6BB-1F0C98D2419B}"/>
                  </a:ext>
                </a:extLst>
              </p:cNvPr>
              <p:cNvSpPr/>
              <p:nvPr/>
            </p:nvSpPr>
            <p:spPr>
              <a:xfrm>
                <a:off x="2437729" y="1323952"/>
                <a:ext cx="5481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51" extrusionOk="0">
                    <a:moveTo>
                      <a:pt x="103" y="1"/>
                    </a:moveTo>
                    <a:lnTo>
                      <a:pt x="0" y="951"/>
                    </a:lnTo>
                    <a:lnTo>
                      <a:pt x="41" y="951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451;p54">
                <a:extLst>
                  <a:ext uri="{FF2B5EF4-FFF2-40B4-BE49-F238E27FC236}">
                    <a16:creationId xmlns:a16="http://schemas.microsoft.com/office/drawing/2014/main" id="{CA9B34F5-558F-4849-934D-C36C0F98FE40}"/>
                  </a:ext>
                </a:extLst>
              </p:cNvPr>
              <p:cNvSpPr/>
              <p:nvPr/>
            </p:nvSpPr>
            <p:spPr>
              <a:xfrm>
                <a:off x="2425751" y="1323952"/>
                <a:ext cx="7187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177" h="951" extrusionOk="0">
                    <a:moveTo>
                      <a:pt x="145" y="1"/>
                    </a:moveTo>
                    <a:lnTo>
                      <a:pt x="1" y="951"/>
                    </a:lnTo>
                    <a:lnTo>
                      <a:pt x="42" y="95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452;p54">
                <a:extLst>
                  <a:ext uri="{FF2B5EF4-FFF2-40B4-BE49-F238E27FC236}">
                    <a16:creationId xmlns:a16="http://schemas.microsoft.com/office/drawing/2014/main" id="{ED3F4912-E46D-46C1-8D13-F339A028715D}"/>
                  </a:ext>
                </a:extLst>
              </p:cNvPr>
              <p:cNvSpPr/>
              <p:nvPr/>
            </p:nvSpPr>
            <p:spPr>
              <a:xfrm>
                <a:off x="2414017" y="1323952"/>
                <a:ext cx="8648" cy="38613"/>
              </a:xfrm>
              <a:custGeom>
                <a:avLst/>
                <a:gdLst/>
                <a:ahLst/>
                <a:cxnLst/>
                <a:rect l="l" t="t" r="r" b="b"/>
                <a:pathLst>
                  <a:path w="213" h="951" extrusionOk="0">
                    <a:moveTo>
                      <a:pt x="181" y="1"/>
                    </a:moveTo>
                    <a:lnTo>
                      <a:pt x="1" y="951"/>
                    </a:lnTo>
                    <a:lnTo>
                      <a:pt x="37" y="951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453;p54">
                <a:extLst>
                  <a:ext uri="{FF2B5EF4-FFF2-40B4-BE49-F238E27FC236}">
                    <a16:creationId xmlns:a16="http://schemas.microsoft.com/office/drawing/2014/main" id="{44A95C26-55A7-4B7D-9ADF-18915DDCD3C8}"/>
                  </a:ext>
                </a:extLst>
              </p:cNvPr>
              <p:cNvSpPr/>
              <p:nvPr/>
            </p:nvSpPr>
            <p:spPr>
              <a:xfrm>
                <a:off x="2454498" y="1531512"/>
                <a:ext cx="27285" cy="5310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8" extrusionOk="0">
                    <a:moveTo>
                      <a:pt x="0" y="1"/>
                    </a:moveTo>
                    <a:lnTo>
                      <a:pt x="0" y="1307"/>
                    </a:lnTo>
                    <a:lnTo>
                      <a:pt x="671" y="1307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454;p54">
                <a:extLst>
                  <a:ext uri="{FF2B5EF4-FFF2-40B4-BE49-F238E27FC236}">
                    <a16:creationId xmlns:a16="http://schemas.microsoft.com/office/drawing/2014/main" id="{BF6AC6AC-9548-4CCD-8C5B-3F9C57BB07F4}"/>
                  </a:ext>
                </a:extLst>
              </p:cNvPr>
              <p:cNvSpPr/>
              <p:nvPr/>
            </p:nvSpPr>
            <p:spPr>
              <a:xfrm>
                <a:off x="2489903" y="1533623"/>
                <a:ext cx="21235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39" extrusionOk="0">
                    <a:moveTo>
                      <a:pt x="1" y="0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455;p54">
                <a:extLst>
                  <a:ext uri="{FF2B5EF4-FFF2-40B4-BE49-F238E27FC236}">
                    <a16:creationId xmlns:a16="http://schemas.microsoft.com/office/drawing/2014/main" id="{E2545EFC-EF15-4E80-A855-797B25160EDA}"/>
                  </a:ext>
                </a:extLst>
              </p:cNvPr>
              <p:cNvSpPr/>
              <p:nvPr/>
            </p:nvSpPr>
            <p:spPr>
              <a:xfrm>
                <a:off x="2488888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8" y="796"/>
                    </a:lnTo>
                    <a:lnTo>
                      <a:pt x="5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456;p54">
                <a:extLst>
                  <a:ext uri="{FF2B5EF4-FFF2-40B4-BE49-F238E27FC236}">
                    <a16:creationId xmlns:a16="http://schemas.microsoft.com/office/drawing/2014/main" id="{070F450C-4B4A-40C0-8C70-88345E6B514F}"/>
                  </a:ext>
                </a:extLst>
              </p:cNvPr>
              <p:cNvSpPr/>
              <p:nvPr/>
            </p:nvSpPr>
            <p:spPr>
              <a:xfrm>
                <a:off x="2500622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457;p54">
                <a:extLst>
                  <a:ext uri="{FF2B5EF4-FFF2-40B4-BE49-F238E27FC236}">
                    <a16:creationId xmlns:a16="http://schemas.microsoft.com/office/drawing/2014/main" id="{0F747A74-A4B2-4185-80BB-8A683E2B35C1}"/>
                  </a:ext>
                </a:extLst>
              </p:cNvPr>
              <p:cNvSpPr/>
              <p:nvPr/>
            </p:nvSpPr>
            <p:spPr>
              <a:xfrm>
                <a:off x="2499364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458;p54">
                <a:extLst>
                  <a:ext uri="{FF2B5EF4-FFF2-40B4-BE49-F238E27FC236}">
                    <a16:creationId xmlns:a16="http://schemas.microsoft.com/office/drawing/2014/main" id="{D03144EE-5AAF-4663-8ED6-9D3857F1938D}"/>
                  </a:ext>
                </a:extLst>
              </p:cNvPr>
              <p:cNvSpPr/>
              <p:nvPr/>
            </p:nvSpPr>
            <p:spPr>
              <a:xfrm>
                <a:off x="2500622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459;p54">
                <a:extLst>
                  <a:ext uri="{FF2B5EF4-FFF2-40B4-BE49-F238E27FC236}">
                    <a16:creationId xmlns:a16="http://schemas.microsoft.com/office/drawing/2014/main" id="{BC493F7D-3FF9-4E87-AA29-61A22795C0E7}"/>
                  </a:ext>
                </a:extLst>
              </p:cNvPr>
              <p:cNvSpPr/>
              <p:nvPr/>
            </p:nvSpPr>
            <p:spPr>
              <a:xfrm>
                <a:off x="2499364" y="1533420"/>
                <a:ext cx="2314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460;p54">
                <a:extLst>
                  <a:ext uri="{FF2B5EF4-FFF2-40B4-BE49-F238E27FC236}">
                    <a16:creationId xmlns:a16="http://schemas.microsoft.com/office/drawing/2014/main" id="{058D5444-4437-47EA-9963-4B849B82EABC}"/>
                  </a:ext>
                </a:extLst>
              </p:cNvPr>
              <p:cNvSpPr/>
              <p:nvPr/>
            </p:nvSpPr>
            <p:spPr>
              <a:xfrm>
                <a:off x="2489497" y="1548525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1" y="0"/>
                    </a:moveTo>
                    <a:lnTo>
                      <a:pt x="543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461;p54">
                <a:extLst>
                  <a:ext uri="{FF2B5EF4-FFF2-40B4-BE49-F238E27FC236}">
                    <a16:creationId xmlns:a16="http://schemas.microsoft.com/office/drawing/2014/main" id="{DA75B175-7A5E-4160-9850-931A3A204CD4}"/>
                  </a:ext>
                </a:extLst>
              </p:cNvPr>
              <p:cNvSpPr/>
              <p:nvPr/>
            </p:nvSpPr>
            <p:spPr>
              <a:xfrm>
                <a:off x="2489497" y="1547266"/>
                <a:ext cx="22250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462;p54">
                <a:extLst>
                  <a:ext uri="{FF2B5EF4-FFF2-40B4-BE49-F238E27FC236}">
                    <a16:creationId xmlns:a16="http://schemas.microsoft.com/office/drawing/2014/main" id="{F73643E0-5970-4A3A-8783-66F632ADFBF3}"/>
                  </a:ext>
                </a:extLst>
              </p:cNvPr>
              <p:cNvSpPr/>
              <p:nvPr/>
            </p:nvSpPr>
            <p:spPr>
              <a:xfrm>
                <a:off x="2426401" y="1533623"/>
                <a:ext cx="2099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463;p54">
                <a:extLst>
                  <a:ext uri="{FF2B5EF4-FFF2-40B4-BE49-F238E27FC236}">
                    <a16:creationId xmlns:a16="http://schemas.microsoft.com/office/drawing/2014/main" id="{C1BA0CF4-D51A-418C-8857-B6217DC008D4}"/>
                  </a:ext>
                </a:extLst>
              </p:cNvPr>
              <p:cNvSpPr/>
              <p:nvPr/>
            </p:nvSpPr>
            <p:spPr>
              <a:xfrm>
                <a:off x="2425142" y="1532568"/>
                <a:ext cx="23509" cy="3232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6" extrusionOk="0">
                    <a:moveTo>
                      <a:pt x="522" y="57"/>
                    </a:moveTo>
                    <a:lnTo>
                      <a:pt x="522" y="734"/>
                    </a:lnTo>
                    <a:lnTo>
                      <a:pt x="62" y="734"/>
                    </a:lnTo>
                    <a:lnTo>
                      <a:pt x="62" y="57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6464;p54">
                <a:extLst>
                  <a:ext uri="{FF2B5EF4-FFF2-40B4-BE49-F238E27FC236}">
                    <a16:creationId xmlns:a16="http://schemas.microsoft.com/office/drawing/2014/main" id="{89A761D0-FAC5-4080-943C-BEAC4247CD39}"/>
                  </a:ext>
                </a:extLst>
              </p:cNvPr>
              <p:cNvSpPr/>
              <p:nvPr/>
            </p:nvSpPr>
            <p:spPr>
              <a:xfrm>
                <a:off x="2436877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6465;p54">
                <a:extLst>
                  <a:ext uri="{FF2B5EF4-FFF2-40B4-BE49-F238E27FC236}">
                    <a16:creationId xmlns:a16="http://schemas.microsoft.com/office/drawing/2014/main" id="{7853FE62-6DCF-4326-8EF8-7D81AC3FF950}"/>
                  </a:ext>
                </a:extLst>
              </p:cNvPr>
              <p:cNvSpPr/>
              <p:nvPr/>
            </p:nvSpPr>
            <p:spPr>
              <a:xfrm>
                <a:off x="2435618" y="1533420"/>
                <a:ext cx="2558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6466;p54">
                <a:extLst>
                  <a:ext uri="{FF2B5EF4-FFF2-40B4-BE49-F238E27FC236}">
                    <a16:creationId xmlns:a16="http://schemas.microsoft.com/office/drawing/2014/main" id="{CC71DFD1-DAD8-4966-B8F8-0502E578F146}"/>
                  </a:ext>
                </a:extLst>
              </p:cNvPr>
              <p:cNvSpPr/>
              <p:nvPr/>
            </p:nvSpPr>
            <p:spPr>
              <a:xfrm>
                <a:off x="2436877" y="1533420"/>
                <a:ext cx="41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" h="739" extrusionOk="0">
                    <a:moveTo>
                      <a:pt x="0" y="0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6467;p54">
                <a:extLst>
                  <a:ext uri="{FF2B5EF4-FFF2-40B4-BE49-F238E27FC236}">
                    <a16:creationId xmlns:a16="http://schemas.microsoft.com/office/drawing/2014/main" id="{19923053-5630-4FAB-9F81-A126F02B3D70}"/>
                  </a:ext>
                </a:extLst>
              </p:cNvPr>
              <p:cNvSpPr/>
              <p:nvPr/>
            </p:nvSpPr>
            <p:spPr>
              <a:xfrm>
                <a:off x="2435618" y="1533420"/>
                <a:ext cx="2558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9" extrusionOk="0">
                    <a:moveTo>
                      <a:pt x="0" y="0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Google Shape;6468;p54">
                <a:extLst>
                  <a:ext uri="{FF2B5EF4-FFF2-40B4-BE49-F238E27FC236}">
                    <a16:creationId xmlns:a16="http://schemas.microsoft.com/office/drawing/2014/main" id="{C4200CEF-0445-44B4-A2C4-7FD2F85503E8}"/>
                  </a:ext>
                </a:extLst>
              </p:cNvPr>
              <p:cNvSpPr/>
              <p:nvPr/>
            </p:nvSpPr>
            <p:spPr>
              <a:xfrm>
                <a:off x="2425751" y="1548525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6469;p54">
                <a:extLst>
                  <a:ext uri="{FF2B5EF4-FFF2-40B4-BE49-F238E27FC236}">
                    <a16:creationId xmlns:a16="http://schemas.microsoft.com/office/drawing/2014/main" id="{08EA16E3-27C2-4B94-BB87-6D376F097015}"/>
                  </a:ext>
                </a:extLst>
              </p:cNvPr>
              <p:cNvSpPr/>
              <p:nvPr/>
            </p:nvSpPr>
            <p:spPr>
              <a:xfrm>
                <a:off x="2425751" y="1547266"/>
                <a:ext cx="22291" cy="2314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6470;p54">
                <a:extLst>
                  <a:ext uri="{FF2B5EF4-FFF2-40B4-BE49-F238E27FC236}">
                    <a16:creationId xmlns:a16="http://schemas.microsoft.com/office/drawing/2014/main" id="{A90265DF-CDAB-467D-B940-AB4C563D7B53}"/>
                  </a:ext>
                </a:extLst>
              </p:cNvPr>
              <p:cNvSpPr/>
              <p:nvPr/>
            </p:nvSpPr>
            <p:spPr>
              <a:xfrm>
                <a:off x="2497455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6471;p54">
                <a:extLst>
                  <a:ext uri="{FF2B5EF4-FFF2-40B4-BE49-F238E27FC236}">
                    <a16:creationId xmlns:a16="http://schemas.microsoft.com/office/drawing/2014/main" id="{868D75C4-FC51-4CB0-9127-2183D21D14F6}"/>
                  </a:ext>
                </a:extLst>
              </p:cNvPr>
              <p:cNvSpPr/>
              <p:nvPr/>
            </p:nvSpPr>
            <p:spPr>
              <a:xfrm>
                <a:off x="2496197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6472;p54">
                <a:extLst>
                  <a:ext uri="{FF2B5EF4-FFF2-40B4-BE49-F238E27FC236}">
                    <a16:creationId xmlns:a16="http://schemas.microsoft.com/office/drawing/2014/main" id="{47DFB487-7226-4BF0-97F1-419DF69B9884}"/>
                  </a:ext>
                </a:extLst>
              </p:cNvPr>
              <p:cNvSpPr/>
              <p:nvPr/>
            </p:nvSpPr>
            <p:spPr>
              <a:xfrm>
                <a:off x="250793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6473;p54">
                <a:extLst>
                  <a:ext uri="{FF2B5EF4-FFF2-40B4-BE49-F238E27FC236}">
                    <a16:creationId xmlns:a16="http://schemas.microsoft.com/office/drawing/2014/main" id="{B206ED5E-EB53-40F5-A997-595400270DD5}"/>
                  </a:ext>
                </a:extLst>
              </p:cNvPr>
              <p:cNvSpPr/>
              <p:nvPr/>
            </p:nvSpPr>
            <p:spPr>
              <a:xfrm>
                <a:off x="2506916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6474;p54">
                <a:extLst>
                  <a:ext uri="{FF2B5EF4-FFF2-40B4-BE49-F238E27FC236}">
                    <a16:creationId xmlns:a16="http://schemas.microsoft.com/office/drawing/2014/main" id="{583F903C-C5BB-4515-87E7-BB356ED40675}"/>
                  </a:ext>
                </a:extLst>
              </p:cNvPr>
              <p:cNvSpPr/>
              <p:nvPr/>
            </p:nvSpPr>
            <p:spPr>
              <a:xfrm>
                <a:off x="2507931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6475;p54">
                <a:extLst>
                  <a:ext uri="{FF2B5EF4-FFF2-40B4-BE49-F238E27FC236}">
                    <a16:creationId xmlns:a16="http://schemas.microsoft.com/office/drawing/2014/main" id="{EE06832A-BB34-4136-A6A6-84987D1840BE}"/>
                  </a:ext>
                </a:extLst>
              </p:cNvPr>
              <p:cNvSpPr/>
              <p:nvPr/>
            </p:nvSpPr>
            <p:spPr>
              <a:xfrm>
                <a:off x="2506916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6476;p54">
                <a:extLst>
                  <a:ext uri="{FF2B5EF4-FFF2-40B4-BE49-F238E27FC236}">
                    <a16:creationId xmlns:a16="http://schemas.microsoft.com/office/drawing/2014/main" id="{E016818B-A391-4292-9D34-18EE1B847632}"/>
                  </a:ext>
                </a:extLst>
              </p:cNvPr>
              <p:cNvSpPr/>
              <p:nvPr/>
            </p:nvSpPr>
            <p:spPr>
              <a:xfrm>
                <a:off x="2497049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6477;p54">
                <a:extLst>
                  <a:ext uri="{FF2B5EF4-FFF2-40B4-BE49-F238E27FC236}">
                    <a16:creationId xmlns:a16="http://schemas.microsoft.com/office/drawing/2014/main" id="{D0251998-6B31-4F06-86FD-846B35AAEC7F}"/>
                  </a:ext>
                </a:extLst>
              </p:cNvPr>
              <p:cNvSpPr/>
              <p:nvPr/>
            </p:nvSpPr>
            <p:spPr>
              <a:xfrm>
                <a:off x="2497049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6478;p54">
                <a:extLst>
                  <a:ext uri="{FF2B5EF4-FFF2-40B4-BE49-F238E27FC236}">
                    <a16:creationId xmlns:a16="http://schemas.microsoft.com/office/drawing/2014/main" id="{8F9D9CF7-6B12-47A8-B338-6A131991FAFB}"/>
                  </a:ext>
                </a:extLst>
              </p:cNvPr>
              <p:cNvSpPr/>
              <p:nvPr/>
            </p:nvSpPr>
            <p:spPr>
              <a:xfrm>
                <a:off x="2491609" y="1488758"/>
                <a:ext cx="32929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11" y="176"/>
                    </a:lnTo>
                    <a:lnTo>
                      <a:pt x="8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6479;p54">
                <a:extLst>
                  <a:ext uri="{FF2B5EF4-FFF2-40B4-BE49-F238E27FC236}">
                    <a16:creationId xmlns:a16="http://schemas.microsoft.com/office/drawing/2014/main" id="{E5E654C6-8281-4A3B-88E9-B2B6AE1C7AF7}"/>
                  </a:ext>
                </a:extLst>
              </p:cNvPr>
              <p:cNvSpPr/>
              <p:nvPr/>
            </p:nvSpPr>
            <p:spPr>
              <a:xfrm>
                <a:off x="2458477" y="1448074"/>
                <a:ext cx="2099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1080" extrusionOk="0">
                    <a:moveTo>
                      <a:pt x="0" y="1"/>
                    </a:moveTo>
                    <a:lnTo>
                      <a:pt x="0" y="1080"/>
                    </a:lnTo>
                    <a:lnTo>
                      <a:pt x="517" y="1080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6480;p54">
                <a:extLst>
                  <a:ext uri="{FF2B5EF4-FFF2-40B4-BE49-F238E27FC236}">
                    <a16:creationId xmlns:a16="http://schemas.microsoft.com/office/drawing/2014/main" id="{291EBB14-BD07-456D-BEC4-79A56711B592}"/>
                  </a:ext>
                </a:extLst>
              </p:cNvPr>
              <p:cNvSpPr/>
              <p:nvPr/>
            </p:nvSpPr>
            <p:spPr>
              <a:xfrm>
                <a:off x="2457015" y="1447018"/>
                <a:ext cx="23712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7" y="1080"/>
                    </a:lnTo>
                    <a:lnTo>
                      <a:pt x="67" y="58"/>
                    </a:lnTo>
                    <a:close/>
                    <a:moveTo>
                      <a:pt x="0" y="1"/>
                    </a:moveTo>
                    <a:lnTo>
                      <a:pt x="0" y="1137"/>
                    </a:lnTo>
                    <a:lnTo>
                      <a:pt x="584" y="1137"/>
                    </a:lnTo>
                    <a:lnTo>
                      <a:pt x="58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6481;p54">
                <a:extLst>
                  <a:ext uri="{FF2B5EF4-FFF2-40B4-BE49-F238E27FC236}">
                    <a16:creationId xmlns:a16="http://schemas.microsoft.com/office/drawing/2014/main" id="{5C270320-2FE1-4B40-9FD4-73CEAD8F1BF1}"/>
                  </a:ext>
                </a:extLst>
              </p:cNvPr>
              <p:cNvSpPr/>
              <p:nvPr/>
            </p:nvSpPr>
            <p:spPr>
              <a:xfrm>
                <a:off x="246895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6482;p54">
                <a:extLst>
                  <a:ext uri="{FF2B5EF4-FFF2-40B4-BE49-F238E27FC236}">
                    <a16:creationId xmlns:a16="http://schemas.microsoft.com/office/drawing/2014/main" id="{4E54F93D-527B-4F74-8251-EB9C4D6601A3}"/>
                  </a:ext>
                </a:extLst>
              </p:cNvPr>
              <p:cNvSpPr/>
              <p:nvPr/>
            </p:nvSpPr>
            <p:spPr>
              <a:xfrm>
                <a:off x="2467694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6483;p54">
                <a:extLst>
                  <a:ext uri="{FF2B5EF4-FFF2-40B4-BE49-F238E27FC236}">
                    <a16:creationId xmlns:a16="http://schemas.microsoft.com/office/drawing/2014/main" id="{25B34A70-44FD-449F-BD61-DDD8A08CAE1A}"/>
                  </a:ext>
                </a:extLst>
              </p:cNvPr>
              <p:cNvSpPr/>
              <p:nvPr/>
            </p:nvSpPr>
            <p:spPr>
              <a:xfrm>
                <a:off x="2468953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0" y="0"/>
                    </a:moveTo>
                    <a:lnTo>
                      <a:pt x="0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6484;p54">
                <a:extLst>
                  <a:ext uri="{FF2B5EF4-FFF2-40B4-BE49-F238E27FC236}">
                    <a16:creationId xmlns:a16="http://schemas.microsoft.com/office/drawing/2014/main" id="{66BFBCA0-C9C1-4F50-8601-3E96C81325E3}"/>
                  </a:ext>
                </a:extLst>
              </p:cNvPr>
              <p:cNvSpPr/>
              <p:nvPr/>
            </p:nvSpPr>
            <p:spPr>
              <a:xfrm>
                <a:off x="2467694" y="1447871"/>
                <a:ext cx="2558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62" y="10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6485;p54">
                <a:extLst>
                  <a:ext uri="{FF2B5EF4-FFF2-40B4-BE49-F238E27FC236}">
                    <a16:creationId xmlns:a16="http://schemas.microsoft.com/office/drawing/2014/main" id="{CBA90431-1BFF-4836-8BE1-65EF498128BB}"/>
                  </a:ext>
                </a:extLst>
              </p:cNvPr>
              <p:cNvSpPr/>
              <p:nvPr/>
            </p:nvSpPr>
            <p:spPr>
              <a:xfrm>
                <a:off x="2457827" y="146987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1"/>
                    </a:moveTo>
                    <a:lnTo>
                      <a:pt x="548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6486;p54">
                <a:extLst>
                  <a:ext uri="{FF2B5EF4-FFF2-40B4-BE49-F238E27FC236}">
                    <a16:creationId xmlns:a16="http://schemas.microsoft.com/office/drawing/2014/main" id="{AD5D4C50-9451-45A4-92D4-8A36F7E3BEF1}"/>
                  </a:ext>
                </a:extLst>
              </p:cNvPr>
              <p:cNvSpPr/>
              <p:nvPr/>
            </p:nvSpPr>
            <p:spPr>
              <a:xfrm>
                <a:off x="2457827" y="1468619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1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6487;p54">
                <a:extLst>
                  <a:ext uri="{FF2B5EF4-FFF2-40B4-BE49-F238E27FC236}">
                    <a16:creationId xmlns:a16="http://schemas.microsoft.com/office/drawing/2014/main" id="{146FBEA5-3FFF-4A42-A171-6BF500D628A5}"/>
                  </a:ext>
                </a:extLst>
              </p:cNvPr>
              <p:cNvSpPr/>
              <p:nvPr/>
            </p:nvSpPr>
            <p:spPr>
              <a:xfrm>
                <a:off x="2452590" y="1488758"/>
                <a:ext cx="32766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176" extrusionOk="0">
                    <a:moveTo>
                      <a:pt x="1" y="0"/>
                    </a:moveTo>
                    <a:lnTo>
                      <a:pt x="1" y="176"/>
                    </a:lnTo>
                    <a:lnTo>
                      <a:pt x="806" y="17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6488;p54">
                <a:extLst>
                  <a:ext uri="{FF2B5EF4-FFF2-40B4-BE49-F238E27FC236}">
                    <a16:creationId xmlns:a16="http://schemas.microsoft.com/office/drawing/2014/main" id="{89F8D359-07A8-46FB-90DC-FCAF1C701E08}"/>
                  </a:ext>
                </a:extLst>
              </p:cNvPr>
              <p:cNvSpPr/>
              <p:nvPr/>
            </p:nvSpPr>
            <p:spPr>
              <a:xfrm>
                <a:off x="2419255" y="1448074"/>
                <a:ext cx="21235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080" extrusionOk="0">
                    <a:moveTo>
                      <a:pt x="1" y="1"/>
                    </a:moveTo>
                    <a:lnTo>
                      <a:pt x="1" y="1080"/>
                    </a:lnTo>
                    <a:lnTo>
                      <a:pt x="522" y="1080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6489;p54">
                <a:extLst>
                  <a:ext uri="{FF2B5EF4-FFF2-40B4-BE49-F238E27FC236}">
                    <a16:creationId xmlns:a16="http://schemas.microsoft.com/office/drawing/2014/main" id="{AC0B9657-431B-4D5B-A9EC-05623B8DAABE}"/>
                  </a:ext>
                </a:extLst>
              </p:cNvPr>
              <p:cNvSpPr/>
              <p:nvPr/>
            </p:nvSpPr>
            <p:spPr>
              <a:xfrm>
                <a:off x="2417996" y="1447018"/>
                <a:ext cx="23549" cy="46165"/>
              </a:xfrm>
              <a:custGeom>
                <a:avLst/>
                <a:gdLst/>
                <a:ahLst/>
                <a:cxnLst/>
                <a:rect l="l" t="t" r="r" b="b"/>
                <a:pathLst>
                  <a:path w="580" h="1137" extrusionOk="0">
                    <a:moveTo>
                      <a:pt x="527" y="58"/>
                    </a:moveTo>
                    <a:lnTo>
                      <a:pt x="527" y="1080"/>
                    </a:lnTo>
                    <a:lnTo>
                      <a:pt x="63" y="1080"/>
                    </a:lnTo>
                    <a:lnTo>
                      <a:pt x="63" y="58"/>
                    </a:lnTo>
                    <a:close/>
                    <a:moveTo>
                      <a:pt x="1" y="1"/>
                    </a:moveTo>
                    <a:lnTo>
                      <a:pt x="1" y="1137"/>
                    </a:lnTo>
                    <a:lnTo>
                      <a:pt x="579" y="1137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6490;p54">
                <a:extLst>
                  <a:ext uri="{FF2B5EF4-FFF2-40B4-BE49-F238E27FC236}">
                    <a16:creationId xmlns:a16="http://schemas.microsoft.com/office/drawing/2014/main" id="{12ACDD98-3D27-492B-9271-0CA623DB34CC}"/>
                  </a:ext>
                </a:extLst>
              </p:cNvPr>
              <p:cNvSpPr/>
              <p:nvPr/>
            </p:nvSpPr>
            <p:spPr>
              <a:xfrm>
                <a:off x="2429730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6491;p54">
                <a:extLst>
                  <a:ext uri="{FF2B5EF4-FFF2-40B4-BE49-F238E27FC236}">
                    <a16:creationId xmlns:a16="http://schemas.microsoft.com/office/drawing/2014/main" id="{B23EBC70-F82A-4C8C-81B3-18BE1B3A93F1}"/>
                  </a:ext>
                </a:extLst>
              </p:cNvPr>
              <p:cNvSpPr/>
              <p:nvPr/>
            </p:nvSpPr>
            <p:spPr>
              <a:xfrm>
                <a:off x="2428715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6492;p54">
                <a:extLst>
                  <a:ext uri="{FF2B5EF4-FFF2-40B4-BE49-F238E27FC236}">
                    <a16:creationId xmlns:a16="http://schemas.microsoft.com/office/drawing/2014/main" id="{DC7C0F22-F631-4A63-80FE-1A2577CE7F67}"/>
                  </a:ext>
                </a:extLst>
              </p:cNvPr>
              <p:cNvSpPr/>
              <p:nvPr/>
            </p:nvSpPr>
            <p:spPr>
              <a:xfrm>
                <a:off x="2429730" y="1447871"/>
                <a:ext cx="41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1" h="1080" extrusionOk="0">
                    <a:moveTo>
                      <a:pt x="1" y="0"/>
                    </a:moveTo>
                    <a:lnTo>
                      <a:pt x="1" y="108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6493;p54">
                <a:extLst>
                  <a:ext uri="{FF2B5EF4-FFF2-40B4-BE49-F238E27FC236}">
                    <a16:creationId xmlns:a16="http://schemas.microsoft.com/office/drawing/2014/main" id="{EF0F540F-0C28-40A2-A289-E32E3F00129D}"/>
                  </a:ext>
                </a:extLst>
              </p:cNvPr>
              <p:cNvSpPr/>
              <p:nvPr/>
            </p:nvSpPr>
            <p:spPr>
              <a:xfrm>
                <a:off x="2428715" y="1447871"/>
                <a:ext cx="2314" cy="43851"/>
              </a:xfrm>
              <a:custGeom>
                <a:avLst/>
                <a:gdLst/>
                <a:ahLst/>
                <a:cxnLst/>
                <a:rect l="l" t="t" r="r" b="b"/>
                <a:pathLst>
                  <a:path w="57" h="1080" extrusionOk="0">
                    <a:moveTo>
                      <a:pt x="0" y="0"/>
                    </a:moveTo>
                    <a:lnTo>
                      <a:pt x="0" y="1080"/>
                    </a:lnTo>
                    <a:lnTo>
                      <a:pt x="57" y="108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6494;p54">
                <a:extLst>
                  <a:ext uri="{FF2B5EF4-FFF2-40B4-BE49-F238E27FC236}">
                    <a16:creationId xmlns:a16="http://schemas.microsoft.com/office/drawing/2014/main" id="{266C3E33-6106-42DC-816E-5B39B5D555DD}"/>
                  </a:ext>
                </a:extLst>
              </p:cNvPr>
              <p:cNvSpPr/>
              <p:nvPr/>
            </p:nvSpPr>
            <p:spPr>
              <a:xfrm>
                <a:off x="2418849" y="146987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0" y="1"/>
                    </a:moveTo>
                    <a:lnTo>
                      <a:pt x="543" y="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6495;p54">
                <a:extLst>
                  <a:ext uri="{FF2B5EF4-FFF2-40B4-BE49-F238E27FC236}">
                    <a16:creationId xmlns:a16="http://schemas.microsoft.com/office/drawing/2014/main" id="{D9FD2723-3B47-4A36-9A41-F311DFA41896}"/>
                  </a:ext>
                </a:extLst>
              </p:cNvPr>
              <p:cNvSpPr/>
              <p:nvPr/>
            </p:nvSpPr>
            <p:spPr>
              <a:xfrm>
                <a:off x="2418849" y="1468619"/>
                <a:ext cx="22047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8" extrusionOk="0">
                    <a:moveTo>
                      <a:pt x="0" y="1"/>
                    </a:moveTo>
                    <a:lnTo>
                      <a:pt x="0" y="57"/>
                    </a:lnTo>
                    <a:lnTo>
                      <a:pt x="543" y="57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6496;p54">
                <a:extLst>
                  <a:ext uri="{FF2B5EF4-FFF2-40B4-BE49-F238E27FC236}">
                    <a16:creationId xmlns:a16="http://schemas.microsoft.com/office/drawing/2014/main" id="{C6D3C459-10D3-424A-B067-E39BB3C9E87F}"/>
                  </a:ext>
                </a:extLst>
              </p:cNvPr>
              <p:cNvSpPr/>
              <p:nvPr/>
            </p:nvSpPr>
            <p:spPr>
              <a:xfrm>
                <a:off x="2413408" y="1488758"/>
                <a:ext cx="32929" cy="714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76" extrusionOk="0">
                    <a:moveTo>
                      <a:pt x="0" y="0"/>
                    </a:moveTo>
                    <a:lnTo>
                      <a:pt x="0" y="176"/>
                    </a:lnTo>
                    <a:lnTo>
                      <a:pt x="811" y="176"/>
                    </a:lnTo>
                    <a:lnTo>
                      <a:pt x="8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6497;p54">
                <a:extLst>
                  <a:ext uri="{FF2B5EF4-FFF2-40B4-BE49-F238E27FC236}">
                    <a16:creationId xmlns:a16="http://schemas.microsoft.com/office/drawing/2014/main" id="{6ABE54C2-E299-42CE-B24E-B2A6D7C00CE9}"/>
                  </a:ext>
                </a:extLst>
              </p:cNvPr>
              <p:cNvSpPr/>
              <p:nvPr/>
            </p:nvSpPr>
            <p:spPr>
              <a:xfrm>
                <a:off x="2454498" y="1380796"/>
                <a:ext cx="27285" cy="53067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307" extrusionOk="0">
                    <a:moveTo>
                      <a:pt x="0" y="0"/>
                    </a:moveTo>
                    <a:lnTo>
                      <a:pt x="0" y="1306"/>
                    </a:lnTo>
                    <a:lnTo>
                      <a:pt x="671" y="1306"/>
                    </a:lnTo>
                    <a:lnTo>
                      <a:pt x="67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6498;p54">
                <a:extLst>
                  <a:ext uri="{FF2B5EF4-FFF2-40B4-BE49-F238E27FC236}">
                    <a16:creationId xmlns:a16="http://schemas.microsoft.com/office/drawing/2014/main" id="{96B726EA-7B76-4D50-9BCE-2A6D945CA953}"/>
                  </a:ext>
                </a:extLst>
              </p:cNvPr>
              <p:cNvSpPr/>
              <p:nvPr/>
            </p:nvSpPr>
            <p:spPr>
              <a:xfrm>
                <a:off x="2489903" y="1383069"/>
                <a:ext cx="2123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740" extrusionOk="0">
                    <a:moveTo>
                      <a:pt x="1" y="1"/>
                    </a:moveTo>
                    <a:lnTo>
                      <a:pt x="1" y="739"/>
                    </a:lnTo>
                    <a:lnTo>
                      <a:pt x="522" y="739"/>
                    </a:lnTo>
                    <a:lnTo>
                      <a:pt x="5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6499;p54">
                <a:extLst>
                  <a:ext uri="{FF2B5EF4-FFF2-40B4-BE49-F238E27FC236}">
                    <a16:creationId xmlns:a16="http://schemas.microsoft.com/office/drawing/2014/main" id="{0C51B621-E708-4BFB-8F98-4AB69DD5D643}"/>
                  </a:ext>
                </a:extLst>
              </p:cNvPr>
              <p:cNvSpPr/>
              <p:nvPr/>
            </p:nvSpPr>
            <p:spPr>
              <a:xfrm>
                <a:off x="2488888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8" y="796"/>
                    </a:lnTo>
                    <a:lnTo>
                      <a:pt x="57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Google Shape;6500;p54">
                <a:extLst>
                  <a:ext uri="{FF2B5EF4-FFF2-40B4-BE49-F238E27FC236}">
                    <a16:creationId xmlns:a16="http://schemas.microsoft.com/office/drawing/2014/main" id="{A62802CC-216F-4254-8896-1D3C971AC75E}"/>
                  </a:ext>
                </a:extLst>
              </p:cNvPr>
              <p:cNvSpPr/>
              <p:nvPr/>
            </p:nvSpPr>
            <p:spPr>
              <a:xfrm>
                <a:off x="2500622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Google Shape;6501;p54">
                <a:extLst>
                  <a:ext uri="{FF2B5EF4-FFF2-40B4-BE49-F238E27FC236}">
                    <a16:creationId xmlns:a16="http://schemas.microsoft.com/office/drawing/2014/main" id="{75FE0131-7B31-40CE-B205-F0821F3C1627}"/>
                  </a:ext>
                </a:extLst>
              </p:cNvPr>
              <p:cNvSpPr/>
              <p:nvPr/>
            </p:nvSpPr>
            <p:spPr>
              <a:xfrm>
                <a:off x="2499364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6502;p54">
                <a:extLst>
                  <a:ext uri="{FF2B5EF4-FFF2-40B4-BE49-F238E27FC236}">
                    <a16:creationId xmlns:a16="http://schemas.microsoft.com/office/drawing/2014/main" id="{B8E9B073-8497-48BD-8EFE-F6E8E68EE22D}"/>
                  </a:ext>
                </a:extLst>
              </p:cNvPr>
              <p:cNvSpPr/>
              <p:nvPr/>
            </p:nvSpPr>
            <p:spPr>
              <a:xfrm>
                <a:off x="2500622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6503;p54">
                <a:extLst>
                  <a:ext uri="{FF2B5EF4-FFF2-40B4-BE49-F238E27FC236}">
                    <a16:creationId xmlns:a16="http://schemas.microsoft.com/office/drawing/2014/main" id="{3F7C3E1F-E038-4C3E-8E7E-1F7E2AFCB5EC}"/>
                  </a:ext>
                </a:extLst>
              </p:cNvPr>
              <p:cNvSpPr/>
              <p:nvPr/>
            </p:nvSpPr>
            <p:spPr>
              <a:xfrm>
                <a:off x="2499364" y="1382866"/>
                <a:ext cx="2314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7" y="739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6504;p54">
                <a:extLst>
                  <a:ext uri="{FF2B5EF4-FFF2-40B4-BE49-F238E27FC236}">
                    <a16:creationId xmlns:a16="http://schemas.microsoft.com/office/drawing/2014/main" id="{C553664F-92D4-41A2-ABDF-4EA6457177B0}"/>
                  </a:ext>
                </a:extLst>
              </p:cNvPr>
              <p:cNvSpPr/>
              <p:nvPr/>
            </p:nvSpPr>
            <p:spPr>
              <a:xfrm>
                <a:off x="2489497" y="1397767"/>
                <a:ext cx="22047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" extrusionOk="0">
                    <a:moveTo>
                      <a:pt x="1" y="0"/>
                    </a:moveTo>
                    <a:lnTo>
                      <a:pt x="543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6505;p54">
                <a:extLst>
                  <a:ext uri="{FF2B5EF4-FFF2-40B4-BE49-F238E27FC236}">
                    <a16:creationId xmlns:a16="http://schemas.microsoft.com/office/drawing/2014/main" id="{E08A04FA-1FB2-40A7-9568-965A761BB100}"/>
                  </a:ext>
                </a:extLst>
              </p:cNvPr>
              <p:cNvSpPr/>
              <p:nvPr/>
            </p:nvSpPr>
            <p:spPr>
              <a:xfrm>
                <a:off x="2489497" y="1396712"/>
                <a:ext cx="22250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6506;p54">
                <a:extLst>
                  <a:ext uri="{FF2B5EF4-FFF2-40B4-BE49-F238E27FC236}">
                    <a16:creationId xmlns:a16="http://schemas.microsoft.com/office/drawing/2014/main" id="{6254DFA0-6171-40B4-A194-C90330C7F954}"/>
                  </a:ext>
                </a:extLst>
              </p:cNvPr>
              <p:cNvSpPr/>
              <p:nvPr/>
            </p:nvSpPr>
            <p:spPr>
              <a:xfrm>
                <a:off x="2426401" y="1383069"/>
                <a:ext cx="2099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517" y="739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6507;p54">
                <a:extLst>
                  <a:ext uri="{FF2B5EF4-FFF2-40B4-BE49-F238E27FC236}">
                    <a16:creationId xmlns:a16="http://schemas.microsoft.com/office/drawing/2014/main" id="{9583CB7E-B1B4-4C4A-93A4-FC2FF529A665}"/>
                  </a:ext>
                </a:extLst>
              </p:cNvPr>
              <p:cNvSpPr/>
              <p:nvPr/>
            </p:nvSpPr>
            <p:spPr>
              <a:xfrm>
                <a:off x="2425142" y="1381811"/>
                <a:ext cx="23509" cy="3236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97" extrusionOk="0">
                    <a:moveTo>
                      <a:pt x="522" y="63"/>
                    </a:moveTo>
                    <a:lnTo>
                      <a:pt x="522" y="739"/>
                    </a:lnTo>
                    <a:lnTo>
                      <a:pt x="62" y="739"/>
                    </a:lnTo>
                    <a:lnTo>
                      <a:pt x="62" y="63"/>
                    </a:lnTo>
                    <a:close/>
                    <a:moveTo>
                      <a:pt x="0" y="1"/>
                    </a:moveTo>
                    <a:lnTo>
                      <a:pt x="0" y="796"/>
                    </a:lnTo>
                    <a:lnTo>
                      <a:pt x="579" y="796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6508;p54">
                <a:extLst>
                  <a:ext uri="{FF2B5EF4-FFF2-40B4-BE49-F238E27FC236}">
                    <a16:creationId xmlns:a16="http://schemas.microsoft.com/office/drawing/2014/main" id="{FDAAC6F5-003B-49EB-BABC-EB1EAA83849B}"/>
                  </a:ext>
                </a:extLst>
              </p:cNvPr>
              <p:cNvSpPr/>
              <p:nvPr/>
            </p:nvSpPr>
            <p:spPr>
              <a:xfrm>
                <a:off x="2436877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6509;p54">
                <a:extLst>
                  <a:ext uri="{FF2B5EF4-FFF2-40B4-BE49-F238E27FC236}">
                    <a16:creationId xmlns:a16="http://schemas.microsoft.com/office/drawing/2014/main" id="{5585BC43-FDA2-48C0-A0AE-866F63C9AF27}"/>
                  </a:ext>
                </a:extLst>
              </p:cNvPr>
              <p:cNvSpPr/>
              <p:nvPr/>
            </p:nvSpPr>
            <p:spPr>
              <a:xfrm>
                <a:off x="2435618" y="1382866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6510;p54">
                <a:extLst>
                  <a:ext uri="{FF2B5EF4-FFF2-40B4-BE49-F238E27FC236}">
                    <a16:creationId xmlns:a16="http://schemas.microsoft.com/office/drawing/2014/main" id="{FD87CB97-C4BA-4397-B377-0F4C5D9BB6D8}"/>
                  </a:ext>
                </a:extLst>
              </p:cNvPr>
              <p:cNvSpPr/>
              <p:nvPr/>
            </p:nvSpPr>
            <p:spPr>
              <a:xfrm>
                <a:off x="2436877" y="1382866"/>
                <a:ext cx="41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1" h="740" extrusionOk="0">
                    <a:moveTo>
                      <a:pt x="0" y="1"/>
                    </a:moveTo>
                    <a:lnTo>
                      <a:pt x="0" y="7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6511;p54">
                <a:extLst>
                  <a:ext uri="{FF2B5EF4-FFF2-40B4-BE49-F238E27FC236}">
                    <a16:creationId xmlns:a16="http://schemas.microsoft.com/office/drawing/2014/main" id="{CB1AFE51-DE97-4AB4-8CCE-FF6C7AD97ECE}"/>
                  </a:ext>
                </a:extLst>
              </p:cNvPr>
              <p:cNvSpPr/>
              <p:nvPr/>
            </p:nvSpPr>
            <p:spPr>
              <a:xfrm>
                <a:off x="2435618" y="1382866"/>
                <a:ext cx="2558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0" extrusionOk="0">
                    <a:moveTo>
                      <a:pt x="0" y="1"/>
                    </a:moveTo>
                    <a:lnTo>
                      <a:pt x="0" y="739"/>
                    </a:lnTo>
                    <a:lnTo>
                      <a:pt x="62" y="73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6512;p54">
                <a:extLst>
                  <a:ext uri="{FF2B5EF4-FFF2-40B4-BE49-F238E27FC236}">
                    <a16:creationId xmlns:a16="http://schemas.microsoft.com/office/drawing/2014/main" id="{1C876BB0-5105-4996-B9B3-41DA94F04A6D}"/>
                  </a:ext>
                </a:extLst>
              </p:cNvPr>
              <p:cNvSpPr/>
              <p:nvPr/>
            </p:nvSpPr>
            <p:spPr>
              <a:xfrm>
                <a:off x="2425751" y="1397767"/>
                <a:ext cx="22291" cy="41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" extrusionOk="0">
                    <a:moveTo>
                      <a:pt x="1" y="0"/>
                    </a:moveTo>
                    <a:lnTo>
                      <a:pt x="54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6513;p54">
                <a:extLst>
                  <a:ext uri="{FF2B5EF4-FFF2-40B4-BE49-F238E27FC236}">
                    <a16:creationId xmlns:a16="http://schemas.microsoft.com/office/drawing/2014/main" id="{66559D46-F5C0-4A99-9102-654FD720EBEE}"/>
                  </a:ext>
                </a:extLst>
              </p:cNvPr>
              <p:cNvSpPr/>
              <p:nvPr/>
            </p:nvSpPr>
            <p:spPr>
              <a:xfrm>
                <a:off x="2425751" y="1396712"/>
                <a:ext cx="22291" cy="23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8" extrusionOk="0">
                    <a:moveTo>
                      <a:pt x="1" y="0"/>
                    </a:moveTo>
                    <a:lnTo>
                      <a:pt x="1" y="57"/>
                    </a:lnTo>
                    <a:lnTo>
                      <a:pt x="548" y="57"/>
                    </a:lnTo>
                    <a:lnTo>
                      <a:pt x="5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6514;p54">
                <a:extLst>
                  <a:ext uri="{FF2B5EF4-FFF2-40B4-BE49-F238E27FC236}">
                    <a16:creationId xmlns:a16="http://schemas.microsoft.com/office/drawing/2014/main" id="{B6FC604E-0E25-4D29-BADA-EDAAC980D2F0}"/>
                  </a:ext>
                </a:extLst>
              </p:cNvPr>
              <p:cNvSpPr/>
              <p:nvPr/>
            </p:nvSpPr>
            <p:spPr>
              <a:xfrm>
                <a:off x="2529328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1" y="56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6515;p54">
                <a:extLst>
                  <a:ext uri="{FF2B5EF4-FFF2-40B4-BE49-F238E27FC236}">
                    <a16:creationId xmlns:a16="http://schemas.microsoft.com/office/drawing/2014/main" id="{DED1AFAF-0540-41BA-A96E-533E7324EC4A}"/>
                  </a:ext>
                </a:extLst>
              </p:cNvPr>
              <p:cNvSpPr/>
              <p:nvPr/>
            </p:nvSpPr>
            <p:spPr>
              <a:xfrm>
                <a:off x="25236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6516;p54">
                <a:extLst>
                  <a:ext uri="{FF2B5EF4-FFF2-40B4-BE49-F238E27FC236}">
                    <a16:creationId xmlns:a16="http://schemas.microsoft.com/office/drawing/2014/main" id="{8303CE41-6ADC-4A01-B4AF-F60E9E45D618}"/>
                  </a:ext>
                </a:extLst>
              </p:cNvPr>
              <p:cNvSpPr/>
              <p:nvPr/>
            </p:nvSpPr>
            <p:spPr>
              <a:xfrm>
                <a:off x="2518203" y="1412019"/>
                <a:ext cx="893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2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2" y="56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6517;p54">
                <a:extLst>
                  <a:ext uri="{FF2B5EF4-FFF2-40B4-BE49-F238E27FC236}">
                    <a16:creationId xmlns:a16="http://schemas.microsoft.com/office/drawing/2014/main" id="{F0946767-671D-4966-83B3-8FC6FB165E41}"/>
                  </a:ext>
                </a:extLst>
              </p:cNvPr>
              <p:cNvSpPr/>
              <p:nvPr/>
            </p:nvSpPr>
            <p:spPr>
              <a:xfrm>
                <a:off x="251256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6518;p54">
                <a:extLst>
                  <a:ext uri="{FF2B5EF4-FFF2-40B4-BE49-F238E27FC236}">
                    <a16:creationId xmlns:a16="http://schemas.microsoft.com/office/drawing/2014/main" id="{FAACCFAC-52D5-43DE-A7BD-56D6324D5E7A}"/>
                  </a:ext>
                </a:extLst>
              </p:cNvPr>
              <p:cNvSpPr/>
              <p:nvPr/>
            </p:nvSpPr>
            <p:spPr>
              <a:xfrm>
                <a:off x="250711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6519;p54">
                <a:extLst>
                  <a:ext uri="{FF2B5EF4-FFF2-40B4-BE49-F238E27FC236}">
                    <a16:creationId xmlns:a16="http://schemas.microsoft.com/office/drawing/2014/main" id="{9D2D250B-AEFA-4DB5-8071-0DF6FA5035EB}"/>
                  </a:ext>
                </a:extLst>
              </p:cNvPr>
              <p:cNvSpPr/>
              <p:nvPr/>
            </p:nvSpPr>
            <p:spPr>
              <a:xfrm>
                <a:off x="250143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6520;p54">
                <a:extLst>
                  <a:ext uri="{FF2B5EF4-FFF2-40B4-BE49-F238E27FC236}">
                    <a16:creationId xmlns:a16="http://schemas.microsoft.com/office/drawing/2014/main" id="{CFE6436E-E8A7-4EA6-8FD8-D9EE0971120A}"/>
                  </a:ext>
                </a:extLst>
              </p:cNvPr>
              <p:cNvSpPr/>
              <p:nvPr/>
            </p:nvSpPr>
            <p:spPr>
              <a:xfrm>
                <a:off x="249599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6521;p54">
                <a:extLst>
                  <a:ext uri="{FF2B5EF4-FFF2-40B4-BE49-F238E27FC236}">
                    <a16:creationId xmlns:a16="http://schemas.microsoft.com/office/drawing/2014/main" id="{C2BFC018-921B-4576-A66C-9FA5327AEBCC}"/>
                  </a:ext>
                </a:extLst>
              </p:cNvPr>
              <p:cNvSpPr/>
              <p:nvPr/>
            </p:nvSpPr>
            <p:spPr>
              <a:xfrm>
                <a:off x="2490350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6522;p54">
                <a:extLst>
                  <a:ext uri="{FF2B5EF4-FFF2-40B4-BE49-F238E27FC236}">
                    <a16:creationId xmlns:a16="http://schemas.microsoft.com/office/drawing/2014/main" id="{7B5DA8D8-B2CC-4E90-9D41-E76E5A367E94}"/>
                  </a:ext>
                </a:extLst>
              </p:cNvPr>
              <p:cNvSpPr/>
              <p:nvPr/>
            </p:nvSpPr>
            <p:spPr>
              <a:xfrm>
                <a:off x="248486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6523;p54">
                <a:extLst>
                  <a:ext uri="{FF2B5EF4-FFF2-40B4-BE49-F238E27FC236}">
                    <a16:creationId xmlns:a16="http://schemas.microsoft.com/office/drawing/2014/main" id="{AC5A226D-37A9-4783-944C-7A4163C49B2A}"/>
                  </a:ext>
                </a:extLst>
              </p:cNvPr>
              <p:cNvSpPr/>
              <p:nvPr/>
            </p:nvSpPr>
            <p:spPr>
              <a:xfrm>
                <a:off x="247922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6524;p54">
                <a:extLst>
                  <a:ext uri="{FF2B5EF4-FFF2-40B4-BE49-F238E27FC236}">
                    <a16:creationId xmlns:a16="http://schemas.microsoft.com/office/drawing/2014/main" id="{01DA4FD9-7F25-43A2-9B03-401FE40EB3D4}"/>
                  </a:ext>
                </a:extLst>
              </p:cNvPr>
              <p:cNvSpPr/>
              <p:nvPr/>
            </p:nvSpPr>
            <p:spPr>
              <a:xfrm>
                <a:off x="247378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6525;p54">
                <a:extLst>
                  <a:ext uri="{FF2B5EF4-FFF2-40B4-BE49-F238E27FC236}">
                    <a16:creationId xmlns:a16="http://schemas.microsoft.com/office/drawing/2014/main" id="{5078EAA2-C624-4CE2-B423-20F76CF1AF37}"/>
                  </a:ext>
                </a:extLst>
              </p:cNvPr>
              <p:cNvSpPr/>
              <p:nvPr/>
            </p:nvSpPr>
            <p:spPr>
              <a:xfrm>
                <a:off x="246810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6526;p54">
                <a:extLst>
                  <a:ext uri="{FF2B5EF4-FFF2-40B4-BE49-F238E27FC236}">
                    <a16:creationId xmlns:a16="http://schemas.microsoft.com/office/drawing/2014/main" id="{23ED5E79-0584-44CE-B3F7-547562BBA343}"/>
                  </a:ext>
                </a:extLst>
              </p:cNvPr>
              <p:cNvSpPr/>
              <p:nvPr/>
            </p:nvSpPr>
            <p:spPr>
              <a:xfrm>
                <a:off x="246265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6527;p54">
                <a:extLst>
                  <a:ext uri="{FF2B5EF4-FFF2-40B4-BE49-F238E27FC236}">
                    <a16:creationId xmlns:a16="http://schemas.microsoft.com/office/drawing/2014/main" id="{BB154957-9C2B-40E1-BA0E-9E2691E548E4}"/>
                  </a:ext>
                </a:extLst>
              </p:cNvPr>
              <p:cNvSpPr/>
              <p:nvPr/>
            </p:nvSpPr>
            <p:spPr>
              <a:xfrm>
                <a:off x="2457218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6528;p54">
                <a:extLst>
                  <a:ext uri="{FF2B5EF4-FFF2-40B4-BE49-F238E27FC236}">
                    <a16:creationId xmlns:a16="http://schemas.microsoft.com/office/drawing/2014/main" id="{D6DA3642-B4A3-4BF3-A20E-2472D1D7E5D3}"/>
                  </a:ext>
                </a:extLst>
              </p:cNvPr>
              <p:cNvSpPr/>
              <p:nvPr/>
            </p:nvSpPr>
            <p:spPr>
              <a:xfrm>
                <a:off x="245153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6529;p54">
                <a:extLst>
                  <a:ext uri="{FF2B5EF4-FFF2-40B4-BE49-F238E27FC236}">
                    <a16:creationId xmlns:a16="http://schemas.microsoft.com/office/drawing/2014/main" id="{D425577E-312E-4C19-8FB9-35C56BE322F6}"/>
                  </a:ext>
                </a:extLst>
              </p:cNvPr>
              <p:cNvSpPr/>
              <p:nvPr/>
            </p:nvSpPr>
            <p:spPr>
              <a:xfrm>
                <a:off x="2446093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6530;p54">
                <a:extLst>
                  <a:ext uri="{FF2B5EF4-FFF2-40B4-BE49-F238E27FC236}">
                    <a16:creationId xmlns:a16="http://schemas.microsoft.com/office/drawing/2014/main" id="{BFEB05F4-6E4D-43CB-B0EB-75DF06CE2562}"/>
                  </a:ext>
                </a:extLst>
              </p:cNvPr>
              <p:cNvSpPr/>
              <p:nvPr/>
            </p:nvSpPr>
            <p:spPr>
              <a:xfrm>
                <a:off x="2440450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Google Shape;6531;p54">
                <a:extLst>
                  <a:ext uri="{FF2B5EF4-FFF2-40B4-BE49-F238E27FC236}">
                    <a16:creationId xmlns:a16="http://schemas.microsoft.com/office/drawing/2014/main" id="{30CF838C-9744-4D82-926E-7C392D28D4A6}"/>
                  </a:ext>
                </a:extLst>
              </p:cNvPr>
              <p:cNvSpPr/>
              <p:nvPr/>
            </p:nvSpPr>
            <p:spPr>
              <a:xfrm>
                <a:off x="2434968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8" name="Google Shape;6532;p54">
                <a:extLst>
                  <a:ext uri="{FF2B5EF4-FFF2-40B4-BE49-F238E27FC236}">
                    <a16:creationId xmlns:a16="http://schemas.microsoft.com/office/drawing/2014/main" id="{B8FDECA0-17CD-4A82-B2BD-AABB56FD64E1}"/>
                  </a:ext>
                </a:extLst>
              </p:cNvPr>
              <p:cNvSpPr/>
              <p:nvPr/>
            </p:nvSpPr>
            <p:spPr>
              <a:xfrm>
                <a:off x="242932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Google Shape;6533;p54">
                <a:extLst>
                  <a:ext uri="{FF2B5EF4-FFF2-40B4-BE49-F238E27FC236}">
                    <a16:creationId xmlns:a16="http://schemas.microsoft.com/office/drawing/2014/main" id="{C2BD345A-C64A-4CDF-8A1A-1576961E7A11}"/>
                  </a:ext>
                </a:extLst>
              </p:cNvPr>
              <p:cNvSpPr/>
              <p:nvPr/>
            </p:nvSpPr>
            <p:spPr>
              <a:xfrm>
                <a:off x="2423884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6534;p54">
                <a:extLst>
                  <a:ext uri="{FF2B5EF4-FFF2-40B4-BE49-F238E27FC236}">
                    <a16:creationId xmlns:a16="http://schemas.microsoft.com/office/drawing/2014/main" id="{4D42A7B7-0F6A-413D-814F-B8907E9F9C26}"/>
                  </a:ext>
                </a:extLst>
              </p:cNvPr>
              <p:cNvSpPr/>
              <p:nvPr/>
            </p:nvSpPr>
            <p:spPr>
              <a:xfrm>
                <a:off x="241819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1" name="Google Shape;6535;p54">
                <a:extLst>
                  <a:ext uri="{FF2B5EF4-FFF2-40B4-BE49-F238E27FC236}">
                    <a16:creationId xmlns:a16="http://schemas.microsoft.com/office/drawing/2014/main" id="{1F715FCC-6070-4771-AAE8-8FB600B038CA}"/>
                  </a:ext>
                </a:extLst>
              </p:cNvPr>
              <p:cNvSpPr/>
              <p:nvPr/>
            </p:nvSpPr>
            <p:spPr>
              <a:xfrm>
                <a:off x="2412759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Google Shape;6536;p54">
                <a:extLst>
                  <a:ext uri="{FF2B5EF4-FFF2-40B4-BE49-F238E27FC236}">
                    <a16:creationId xmlns:a16="http://schemas.microsoft.com/office/drawing/2014/main" id="{D7E2E7F3-1986-4A21-A90A-D4216A6C3494}"/>
                  </a:ext>
                </a:extLst>
              </p:cNvPr>
              <p:cNvSpPr/>
              <p:nvPr/>
            </p:nvSpPr>
            <p:spPr>
              <a:xfrm>
                <a:off x="2407115" y="1412019"/>
                <a:ext cx="105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6" h="569" extrusionOk="0">
                    <a:moveTo>
                      <a:pt x="0" y="0"/>
                    </a:moveTo>
                    <a:lnTo>
                      <a:pt x="0" y="568"/>
                    </a:lnTo>
                    <a:lnTo>
                      <a:pt x="26" y="56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" name="Google Shape;6537;p54">
                <a:extLst>
                  <a:ext uri="{FF2B5EF4-FFF2-40B4-BE49-F238E27FC236}">
                    <a16:creationId xmlns:a16="http://schemas.microsoft.com/office/drawing/2014/main" id="{6B4BF749-399E-476A-8EEB-3697934FC061}"/>
                  </a:ext>
                </a:extLst>
              </p:cNvPr>
              <p:cNvSpPr/>
              <p:nvPr/>
            </p:nvSpPr>
            <p:spPr>
              <a:xfrm>
                <a:off x="2403542" y="1432158"/>
                <a:ext cx="131715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3243" y="155"/>
                    </a:lnTo>
                    <a:lnTo>
                      <a:pt x="3243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4" name="Google Shape;6538;p54">
                <a:extLst>
                  <a:ext uri="{FF2B5EF4-FFF2-40B4-BE49-F238E27FC236}">
                    <a16:creationId xmlns:a16="http://schemas.microsoft.com/office/drawing/2014/main" id="{697B2D1A-EBF9-45BF-9571-1615B5661C8F}"/>
                  </a:ext>
                </a:extLst>
              </p:cNvPr>
              <p:cNvSpPr/>
              <p:nvPr/>
            </p:nvSpPr>
            <p:spPr>
              <a:xfrm>
                <a:off x="2403542" y="1411775"/>
                <a:ext cx="131715" cy="3208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79" extrusionOk="0">
                    <a:moveTo>
                      <a:pt x="35" y="0"/>
                    </a:moveTo>
                    <a:cubicBezTo>
                      <a:pt x="17" y="0"/>
                      <a:pt x="0" y="19"/>
                      <a:pt x="0" y="37"/>
                    </a:cubicBezTo>
                    <a:cubicBezTo>
                      <a:pt x="0" y="58"/>
                      <a:pt x="21" y="79"/>
                      <a:pt x="42" y="79"/>
                    </a:cubicBezTo>
                    <a:lnTo>
                      <a:pt x="3207" y="79"/>
                    </a:lnTo>
                    <a:cubicBezTo>
                      <a:pt x="3228" y="79"/>
                      <a:pt x="3243" y="58"/>
                      <a:pt x="3243" y="37"/>
                    </a:cubicBezTo>
                    <a:cubicBezTo>
                      <a:pt x="3243" y="19"/>
                      <a:pt x="3231" y="0"/>
                      <a:pt x="3213" y="0"/>
                    </a:cubicBezTo>
                    <a:cubicBezTo>
                      <a:pt x="3211" y="0"/>
                      <a:pt x="3209" y="1"/>
                      <a:pt x="3207" y="1"/>
                    </a:cubicBezTo>
                    <a:lnTo>
                      <a:pt x="42" y="1"/>
                    </a:lnTo>
                    <a:cubicBezTo>
                      <a:pt x="40" y="1"/>
                      <a:pt x="37" y="0"/>
                      <a:pt x="35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6539;p54">
              <a:extLst>
                <a:ext uri="{FF2B5EF4-FFF2-40B4-BE49-F238E27FC236}">
                  <a16:creationId xmlns:a16="http://schemas.microsoft.com/office/drawing/2014/main" id="{C52A1477-7116-4C5E-A9E3-AAFFBA322411}"/>
                </a:ext>
              </a:extLst>
            </p:cNvPr>
            <p:cNvGrpSpPr/>
            <p:nvPr/>
          </p:nvGrpSpPr>
          <p:grpSpPr>
            <a:xfrm>
              <a:off x="5162679" y="3372894"/>
              <a:ext cx="1993203" cy="2957701"/>
              <a:chOff x="1936004" y="1264835"/>
              <a:chExt cx="747451" cy="1109138"/>
            </a:xfrm>
          </p:grpSpPr>
          <p:sp>
            <p:nvSpPr>
              <p:cNvPr id="356" name="Google Shape;6540;p54">
                <a:extLst>
                  <a:ext uri="{FF2B5EF4-FFF2-40B4-BE49-F238E27FC236}">
                    <a16:creationId xmlns:a16="http://schemas.microsoft.com/office/drawing/2014/main" id="{E58B743A-315A-4F56-A875-3F67A6CFE48D}"/>
                  </a:ext>
                </a:extLst>
              </p:cNvPr>
              <p:cNvSpPr/>
              <p:nvPr/>
            </p:nvSpPr>
            <p:spPr>
              <a:xfrm>
                <a:off x="2127851" y="1348070"/>
                <a:ext cx="118884" cy="66913"/>
              </a:xfrm>
              <a:custGeom>
                <a:avLst/>
                <a:gdLst/>
                <a:ahLst/>
                <a:cxnLst/>
                <a:rect l="l" t="t" r="r" b="b"/>
                <a:pathLst>
                  <a:path w="2928" h="1648" extrusionOk="0">
                    <a:moveTo>
                      <a:pt x="2928" y="0"/>
                    </a:moveTo>
                    <a:lnTo>
                      <a:pt x="2928" y="0"/>
                    </a:lnTo>
                    <a:cubicBezTo>
                      <a:pt x="2897" y="11"/>
                      <a:pt x="2866" y="16"/>
                      <a:pt x="2830" y="21"/>
                    </a:cubicBezTo>
                    <a:cubicBezTo>
                      <a:pt x="2773" y="31"/>
                      <a:pt x="2711" y="42"/>
                      <a:pt x="2644" y="57"/>
                    </a:cubicBezTo>
                    <a:cubicBezTo>
                      <a:pt x="2530" y="78"/>
                      <a:pt x="2422" y="88"/>
                      <a:pt x="2308" y="88"/>
                    </a:cubicBezTo>
                    <a:cubicBezTo>
                      <a:pt x="2220" y="88"/>
                      <a:pt x="2133" y="83"/>
                      <a:pt x="2040" y="78"/>
                    </a:cubicBezTo>
                    <a:lnTo>
                      <a:pt x="1988" y="73"/>
                    </a:lnTo>
                    <a:cubicBezTo>
                      <a:pt x="1921" y="68"/>
                      <a:pt x="1869" y="62"/>
                      <a:pt x="1823" y="57"/>
                    </a:cubicBezTo>
                    <a:cubicBezTo>
                      <a:pt x="1782" y="52"/>
                      <a:pt x="1740" y="47"/>
                      <a:pt x="1699" y="47"/>
                    </a:cubicBezTo>
                    <a:cubicBezTo>
                      <a:pt x="1647" y="47"/>
                      <a:pt x="1601" y="57"/>
                      <a:pt x="1549" y="68"/>
                    </a:cubicBezTo>
                    <a:cubicBezTo>
                      <a:pt x="1410" y="109"/>
                      <a:pt x="1353" y="166"/>
                      <a:pt x="1198" y="321"/>
                    </a:cubicBezTo>
                    <a:lnTo>
                      <a:pt x="1141" y="377"/>
                    </a:lnTo>
                    <a:cubicBezTo>
                      <a:pt x="1043" y="481"/>
                      <a:pt x="976" y="532"/>
                      <a:pt x="893" y="532"/>
                    </a:cubicBezTo>
                    <a:cubicBezTo>
                      <a:pt x="852" y="527"/>
                      <a:pt x="811" y="522"/>
                      <a:pt x="775" y="507"/>
                    </a:cubicBezTo>
                    <a:cubicBezTo>
                      <a:pt x="738" y="491"/>
                      <a:pt x="697" y="476"/>
                      <a:pt x="661" y="470"/>
                    </a:cubicBezTo>
                    <a:cubicBezTo>
                      <a:pt x="630" y="460"/>
                      <a:pt x="604" y="460"/>
                      <a:pt x="573" y="455"/>
                    </a:cubicBezTo>
                    <a:cubicBezTo>
                      <a:pt x="532" y="455"/>
                      <a:pt x="522" y="465"/>
                      <a:pt x="465" y="538"/>
                    </a:cubicBezTo>
                    <a:cubicBezTo>
                      <a:pt x="439" y="563"/>
                      <a:pt x="413" y="594"/>
                      <a:pt x="377" y="625"/>
                    </a:cubicBezTo>
                    <a:cubicBezTo>
                      <a:pt x="315" y="687"/>
                      <a:pt x="284" y="770"/>
                      <a:pt x="284" y="853"/>
                    </a:cubicBezTo>
                    <a:cubicBezTo>
                      <a:pt x="279" y="904"/>
                      <a:pt x="263" y="956"/>
                      <a:pt x="248" y="1007"/>
                    </a:cubicBezTo>
                    <a:cubicBezTo>
                      <a:pt x="217" y="1095"/>
                      <a:pt x="165" y="1173"/>
                      <a:pt x="98" y="1235"/>
                    </a:cubicBezTo>
                    <a:cubicBezTo>
                      <a:pt x="78" y="1255"/>
                      <a:pt x="57" y="1281"/>
                      <a:pt x="36" y="1307"/>
                    </a:cubicBezTo>
                    <a:cubicBezTo>
                      <a:pt x="31" y="1374"/>
                      <a:pt x="16" y="1446"/>
                      <a:pt x="0" y="1513"/>
                    </a:cubicBezTo>
                    <a:cubicBezTo>
                      <a:pt x="0" y="1519"/>
                      <a:pt x="0" y="1519"/>
                      <a:pt x="0" y="1524"/>
                    </a:cubicBezTo>
                    <a:lnTo>
                      <a:pt x="21" y="1529"/>
                    </a:lnTo>
                    <a:cubicBezTo>
                      <a:pt x="78" y="1544"/>
                      <a:pt x="134" y="1570"/>
                      <a:pt x="181" y="1617"/>
                    </a:cubicBezTo>
                    <a:cubicBezTo>
                      <a:pt x="181" y="1617"/>
                      <a:pt x="212" y="1643"/>
                      <a:pt x="315" y="1648"/>
                    </a:cubicBezTo>
                    <a:lnTo>
                      <a:pt x="227" y="1586"/>
                    </a:lnTo>
                    <a:cubicBezTo>
                      <a:pt x="181" y="1555"/>
                      <a:pt x="150" y="1508"/>
                      <a:pt x="145" y="1457"/>
                    </a:cubicBezTo>
                    <a:cubicBezTo>
                      <a:pt x="145" y="1405"/>
                      <a:pt x="176" y="1353"/>
                      <a:pt x="217" y="1328"/>
                    </a:cubicBezTo>
                    <a:cubicBezTo>
                      <a:pt x="269" y="1286"/>
                      <a:pt x="305" y="1235"/>
                      <a:pt x="331" y="1178"/>
                    </a:cubicBezTo>
                    <a:cubicBezTo>
                      <a:pt x="372" y="1075"/>
                      <a:pt x="454" y="992"/>
                      <a:pt x="558" y="945"/>
                    </a:cubicBezTo>
                    <a:cubicBezTo>
                      <a:pt x="625" y="914"/>
                      <a:pt x="692" y="868"/>
                      <a:pt x="754" y="816"/>
                    </a:cubicBezTo>
                    <a:cubicBezTo>
                      <a:pt x="971" y="636"/>
                      <a:pt x="1203" y="476"/>
                      <a:pt x="1446" y="341"/>
                    </a:cubicBezTo>
                    <a:lnTo>
                      <a:pt x="1565" y="274"/>
                    </a:lnTo>
                    <a:cubicBezTo>
                      <a:pt x="1632" y="233"/>
                      <a:pt x="1652" y="217"/>
                      <a:pt x="1689" y="217"/>
                    </a:cubicBezTo>
                    <a:cubicBezTo>
                      <a:pt x="1725" y="217"/>
                      <a:pt x="1756" y="238"/>
                      <a:pt x="1776" y="269"/>
                    </a:cubicBezTo>
                    <a:cubicBezTo>
                      <a:pt x="1782" y="279"/>
                      <a:pt x="1792" y="290"/>
                      <a:pt x="1802" y="295"/>
                    </a:cubicBezTo>
                    <a:cubicBezTo>
                      <a:pt x="1888" y="352"/>
                      <a:pt x="1993" y="383"/>
                      <a:pt x="2102" y="383"/>
                    </a:cubicBezTo>
                    <a:cubicBezTo>
                      <a:pt x="2110" y="383"/>
                      <a:pt x="2119" y="383"/>
                      <a:pt x="2128" y="383"/>
                    </a:cubicBezTo>
                    <a:cubicBezTo>
                      <a:pt x="2164" y="383"/>
                      <a:pt x="2195" y="377"/>
                      <a:pt x="2231" y="367"/>
                    </a:cubicBezTo>
                    <a:cubicBezTo>
                      <a:pt x="2251" y="362"/>
                      <a:pt x="2272" y="357"/>
                      <a:pt x="2298" y="357"/>
                    </a:cubicBezTo>
                    <a:cubicBezTo>
                      <a:pt x="2360" y="357"/>
                      <a:pt x="2412" y="388"/>
                      <a:pt x="2484" y="455"/>
                    </a:cubicBezTo>
                    <a:cubicBezTo>
                      <a:pt x="2510" y="481"/>
                      <a:pt x="2546" y="507"/>
                      <a:pt x="2577" y="532"/>
                    </a:cubicBezTo>
                    <a:cubicBezTo>
                      <a:pt x="2592" y="527"/>
                      <a:pt x="2608" y="527"/>
                      <a:pt x="2623" y="527"/>
                    </a:cubicBezTo>
                    <a:cubicBezTo>
                      <a:pt x="2644" y="527"/>
                      <a:pt x="2675" y="517"/>
                      <a:pt x="2711" y="512"/>
                    </a:cubicBezTo>
                    <a:cubicBezTo>
                      <a:pt x="2778" y="507"/>
                      <a:pt x="2778" y="507"/>
                      <a:pt x="2809" y="383"/>
                    </a:cubicBezTo>
                    <a:cubicBezTo>
                      <a:pt x="2825" y="331"/>
                      <a:pt x="2840" y="259"/>
                      <a:pt x="2871" y="171"/>
                    </a:cubicBezTo>
                    <a:lnTo>
                      <a:pt x="2881" y="135"/>
                    </a:lnTo>
                    <a:cubicBezTo>
                      <a:pt x="2902" y="78"/>
                      <a:pt x="2918" y="31"/>
                      <a:pt x="2928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6541;p54">
                <a:extLst>
                  <a:ext uri="{FF2B5EF4-FFF2-40B4-BE49-F238E27FC236}">
                    <a16:creationId xmlns:a16="http://schemas.microsoft.com/office/drawing/2014/main" id="{0E93D315-91B5-4BF4-B5A7-C3A59BB0A9B9}"/>
                  </a:ext>
                </a:extLst>
              </p:cNvPr>
              <p:cNvSpPr/>
              <p:nvPr/>
            </p:nvSpPr>
            <p:spPr>
              <a:xfrm>
                <a:off x="2129922" y="1350384"/>
                <a:ext cx="114296" cy="59564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1467" extrusionOk="0">
                    <a:moveTo>
                      <a:pt x="2815" y="0"/>
                    </a:moveTo>
                    <a:lnTo>
                      <a:pt x="2779" y="5"/>
                    </a:lnTo>
                    <a:cubicBezTo>
                      <a:pt x="2727" y="16"/>
                      <a:pt x="2665" y="26"/>
                      <a:pt x="2598" y="42"/>
                    </a:cubicBezTo>
                    <a:cubicBezTo>
                      <a:pt x="2484" y="62"/>
                      <a:pt x="2371" y="78"/>
                      <a:pt x="2257" y="78"/>
                    </a:cubicBezTo>
                    <a:cubicBezTo>
                      <a:pt x="2169" y="78"/>
                      <a:pt x="2087" y="67"/>
                      <a:pt x="1984" y="62"/>
                    </a:cubicBezTo>
                    <a:lnTo>
                      <a:pt x="1932" y="57"/>
                    </a:lnTo>
                    <a:cubicBezTo>
                      <a:pt x="1865" y="52"/>
                      <a:pt x="1808" y="47"/>
                      <a:pt x="1762" y="42"/>
                    </a:cubicBezTo>
                    <a:cubicBezTo>
                      <a:pt x="1715" y="36"/>
                      <a:pt x="1679" y="31"/>
                      <a:pt x="1648" y="31"/>
                    </a:cubicBezTo>
                    <a:cubicBezTo>
                      <a:pt x="1601" y="31"/>
                      <a:pt x="1555" y="42"/>
                      <a:pt x="1509" y="52"/>
                    </a:cubicBezTo>
                    <a:cubicBezTo>
                      <a:pt x="1379" y="88"/>
                      <a:pt x="1328" y="140"/>
                      <a:pt x="1178" y="295"/>
                    </a:cubicBezTo>
                    <a:lnTo>
                      <a:pt x="1116" y="351"/>
                    </a:lnTo>
                    <a:cubicBezTo>
                      <a:pt x="1008" y="460"/>
                      <a:pt x="935" y="517"/>
                      <a:pt x="837" y="517"/>
                    </a:cubicBezTo>
                    <a:cubicBezTo>
                      <a:pt x="796" y="517"/>
                      <a:pt x="749" y="506"/>
                      <a:pt x="708" y="486"/>
                    </a:cubicBezTo>
                    <a:cubicBezTo>
                      <a:pt x="672" y="475"/>
                      <a:pt x="636" y="460"/>
                      <a:pt x="600" y="455"/>
                    </a:cubicBezTo>
                    <a:cubicBezTo>
                      <a:pt x="574" y="450"/>
                      <a:pt x="548" y="444"/>
                      <a:pt x="522" y="444"/>
                    </a:cubicBezTo>
                    <a:cubicBezTo>
                      <a:pt x="502" y="444"/>
                      <a:pt x="496" y="444"/>
                      <a:pt x="434" y="512"/>
                    </a:cubicBezTo>
                    <a:cubicBezTo>
                      <a:pt x="414" y="537"/>
                      <a:pt x="388" y="568"/>
                      <a:pt x="357" y="599"/>
                    </a:cubicBezTo>
                    <a:cubicBezTo>
                      <a:pt x="300" y="656"/>
                      <a:pt x="269" y="728"/>
                      <a:pt x="269" y="806"/>
                    </a:cubicBezTo>
                    <a:cubicBezTo>
                      <a:pt x="264" y="857"/>
                      <a:pt x="254" y="914"/>
                      <a:pt x="238" y="966"/>
                    </a:cubicBezTo>
                    <a:cubicBezTo>
                      <a:pt x="202" y="1059"/>
                      <a:pt x="150" y="1141"/>
                      <a:pt x="78" y="1203"/>
                    </a:cubicBezTo>
                    <a:cubicBezTo>
                      <a:pt x="63" y="1224"/>
                      <a:pt x="47" y="1240"/>
                      <a:pt x="27" y="1250"/>
                    </a:cubicBezTo>
                    <a:cubicBezTo>
                      <a:pt x="21" y="1317"/>
                      <a:pt x="11" y="1379"/>
                      <a:pt x="1" y="1441"/>
                    </a:cubicBezTo>
                    <a:cubicBezTo>
                      <a:pt x="21" y="1446"/>
                      <a:pt x="47" y="1456"/>
                      <a:pt x="68" y="1467"/>
                    </a:cubicBezTo>
                    <a:cubicBezTo>
                      <a:pt x="57" y="1446"/>
                      <a:pt x="47" y="1425"/>
                      <a:pt x="47" y="1405"/>
                    </a:cubicBezTo>
                    <a:cubicBezTo>
                      <a:pt x="47" y="1338"/>
                      <a:pt x="83" y="1276"/>
                      <a:pt x="135" y="1240"/>
                    </a:cubicBezTo>
                    <a:cubicBezTo>
                      <a:pt x="181" y="1203"/>
                      <a:pt x="218" y="1157"/>
                      <a:pt x="238" y="1105"/>
                    </a:cubicBezTo>
                    <a:cubicBezTo>
                      <a:pt x="285" y="992"/>
                      <a:pt x="372" y="899"/>
                      <a:pt x="481" y="852"/>
                    </a:cubicBezTo>
                    <a:cubicBezTo>
                      <a:pt x="553" y="821"/>
                      <a:pt x="615" y="780"/>
                      <a:pt x="677" y="728"/>
                    </a:cubicBezTo>
                    <a:cubicBezTo>
                      <a:pt x="889" y="542"/>
                      <a:pt x="1126" y="382"/>
                      <a:pt x="1374" y="248"/>
                    </a:cubicBezTo>
                    <a:lnTo>
                      <a:pt x="1493" y="181"/>
                    </a:lnTo>
                    <a:cubicBezTo>
                      <a:pt x="1534" y="145"/>
                      <a:pt x="1581" y="124"/>
                      <a:pt x="1638" y="119"/>
                    </a:cubicBezTo>
                    <a:cubicBezTo>
                      <a:pt x="1689" y="124"/>
                      <a:pt x="1741" y="150"/>
                      <a:pt x="1772" y="202"/>
                    </a:cubicBezTo>
                    <a:cubicBezTo>
                      <a:pt x="1848" y="251"/>
                      <a:pt x="1937" y="281"/>
                      <a:pt x="2030" y="281"/>
                    </a:cubicBezTo>
                    <a:cubicBezTo>
                      <a:pt x="2044" y="281"/>
                      <a:pt x="2057" y="280"/>
                      <a:pt x="2071" y="279"/>
                    </a:cubicBezTo>
                    <a:cubicBezTo>
                      <a:pt x="2102" y="279"/>
                      <a:pt x="2133" y="279"/>
                      <a:pt x="2169" y="269"/>
                    </a:cubicBezTo>
                    <a:cubicBezTo>
                      <a:pt x="2190" y="258"/>
                      <a:pt x="2216" y="258"/>
                      <a:pt x="2247" y="258"/>
                    </a:cubicBezTo>
                    <a:cubicBezTo>
                      <a:pt x="2319" y="258"/>
                      <a:pt x="2381" y="295"/>
                      <a:pt x="2459" y="367"/>
                    </a:cubicBezTo>
                    <a:cubicBezTo>
                      <a:pt x="2479" y="382"/>
                      <a:pt x="2505" y="403"/>
                      <a:pt x="2526" y="429"/>
                    </a:cubicBezTo>
                    <a:cubicBezTo>
                      <a:pt x="2541" y="429"/>
                      <a:pt x="2552" y="429"/>
                      <a:pt x="2567" y="424"/>
                    </a:cubicBezTo>
                    <a:cubicBezTo>
                      <a:pt x="2588" y="424"/>
                      <a:pt x="2619" y="413"/>
                      <a:pt x="2660" y="413"/>
                    </a:cubicBezTo>
                    <a:cubicBezTo>
                      <a:pt x="2670" y="413"/>
                      <a:pt x="2681" y="413"/>
                      <a:pt x="2691" y="408"/>
                    </a:cubicBezTo>
                    <a:cubicBezTo>
                      <a:pt x="2706" y="377"/>
                      <a:pt x="2712" y="346"/>
                      <a:pt x="2717" y="315"/>
                    </a:cubicBezTo>
                    <a:cubicBezTo>
                      <a:pt x="2732" y="264"/>
                      <a:pt x="2748" y="191"/>
                      <a:pt x="2779" y="104"/>
                    </a:cubicBezTo>
                    <a:cubicBezTo>
                      <a:pt x="2779" y="104"/>
                      <a:pt x="2805" y="21"/>
                      <a:pt x="281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6542;p54">
                <a:extLst>
                  <a:ext uri="{FF2B5EF4-FFF2-40B4-BE49-F238E27FC236}">
                    <a16:creationId xmlns:a16="http://schemas.microsoft.com/office/drawing/2014/main" id="{B10370C5-0B45-4FA9-A8F9-FE51EE8C5AF7}"/>
                  </a:ext>
                </a:extLst>
              </p:cNvPr>
              <p:cNvSpPr/>
              <p:nvPr/>
            </p:nvSpPr>
            <p:spPr>
              <a:xfrm>
                <a:off x="2281085" y="1412019"/>
                <a:ext cx="1096" cy="23103"/>
              </a:xfrm>
              <a:custGeom>
                <a:avLst/>
                <a:gdLst/>
                <a:ahLst/>
                <a:cxnLst/>
                <a:rect l="l" t="t" r="r" b="b"/>
                <a:pathLst>
                  <a:path w="27" h="569" extrusionOk="0">
                    <a:moveTo>
                      <a:pt x="1" y="0"/>
                    </a:moveTo>
                    <a:lnTo>
                      <a:pt x="1" y="568"/>
                    </a:lnTo>
                    <a:lnTo>
                      <a:pt x="27" y="56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6543;p54">
                <a:extLst>
                  <a:ext uri="{FF2B5EF4-FFF2-40B4-BE49-F238E27FC236}">
                    <a16:creationId xmlns:a16="http://schemas.microsoft.com/office/drawing/2014/main" id="{9838C0BD-768D-4F50-AB0E-A5BFF0620B0C}"/>
                  </a:ext>
                </a:extLst>
              </p:cNvPr>
              <p:cNvSpPr/>
              <p:nvPr/>
            </p:nvSpPr>
            <p:spPr>
              <a:xfrm>
                <a:off x="2105601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6544;p54">
                <a:extLst>
                  <a:ext uri="{FF2B5EF4-FFF2-40B4-BE49-F238E27FC236}">
                    <a16:creationId xmlns:a16="http://schemas.microsoft.com/office/drawing/2014/main" id="{3E4C7834-D4A2-4908-94EC-F04856ABB467}"/>
                  </a:ext>
                </a:extLst>
              </p:cNvPr>
              <p:cNvSpPr/>
              <p:nvPr/>
            </p:nvSpPr>
            <p:spPr>
              <a:xfrm>
                <a:off x="2110229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6545;p54">
                <a:extLst>
                  <a:ext uri="{FF2B5EF4-FFF2-40B4-BE49-F238E27FC236}">
                    <a16:creationId xmlns:a16="http://schemas.microsoft.com/office/drawing/2014/main" id="{E9B78EAA-74DF-42D2-A373-C19A1DDA45C9}"/>
                  </a:ext>
                </a:extLst>
              </p:cNvPr>
              <p:cNvSpPr/>
              <p:nvPr/>
            </p:nvSpPr>
            <p:spPr>
              <a:xfrm>
                <a:off x="2118594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6546;p54">
                <a:extLst>
                  <a:ext uri="{FF2B5EF4-FFF2-40B4-BE49-F238E27FC236}">
                    <a16:creationId xmlns:a16="http://schemas.microsoft.com/office/drawing/2014/main" id="{95AF36CD-F98C-4310-B2E7-26B55B5938A0}"/>
                  </a:ext>
                </a:extLst>
              </p:cNvPr>
              <p:cNvSpPr/>
              <p:nvPr/>
            </p:nvSpPr>
            <p:spPr>
              <a:xfrm>
                <a:off x="2127201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2" y="3078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6547;p54">
                <a:extLst>
                  <a:ext uri="{FF2B5EF4-FFF2-40B4-BE49-F238E27FC236}">
                    <a16:creationId xmlns:a16="http://schemas.microsoft.com/office/drawing/2014/main" id="{ECDA8111-C5B0-40A3-809F-557939432546}"/>
                  </a:ext>
                </a:extLst>
              </p:cNvPr>
              <p:cNvSpPr/>
              <p:nvPr/>
            </p:nvSpPr>
            <p:spPr>
              <a:xfrm>
                <a:off x="2127201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2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2" y="1725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6548;p54">
                <a:extLst>
                  <a:ext uri="{FF2B5EF4-FFF2-40B4-BE49-F238E27FC236}">
                    <a16:creationId xmlns:a16="http://schemas.microsoft.com/office/drawing/2014/main" id="{A5A5B7EE-0DD5-42D5-B6AC-94F07B637D53}"/>
                  </a:ext>
                </a:extLst>
              </p:cNvPr>
              <p:cNvSpPr/>
              <p:nvPr/>
            </p:nvSpPr>
            <p:spPr>
              <a:xfrm>
                <a:off x="2118594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6549;p54">
                <a:extLst>
                  <a:ext uri="{FF2B5EF4-FFF2-40B4-BE49-F238E27FC236}">
                    <a16:creationId xmlns:a16="http://schemas.microsoft.com/office/drawing/2014/main" id="{196C80EE-6EC9-4BA9-A615-BBFC480A14BC}"/>
                  </a:ext>
                </a:extLst>
              </p:cNvPr>
              <p:cNvSpPr/>
              <p:nvPr/>
            </p:nvSpPr>
            <p:spPr>
              <a:xfrm>
                <a:off x="2110229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47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6550;p54">
                <a:extLst>
                  <a:ext uri="{FF2B5EF4-FFF2-40B4-BE49-F238E27FC236}">
                    <a16:creationId xmlns:a16="http://schemas.microsoft.com/office/drawing/2014/main" id="{F71BDCB6-4213-4F5C-A85A-E28861291562}"/>
                  </a:ext>
                </a:extLst>
              </p:cNvPr>
              <p:cNvSpPr/>
              <p:nvPr/>
            </p:nvSpPr>
            <p:spPr>
              <a:xfrm>
                <a:off x="2104545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50" y="104"/>
                    </a:lnTo>
                    <a:lnTo>
                      <a:pt x="75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6551;p54">
                <a:extLst>
                  <a:ext uri="{FF2B5EF4-FFF2-40B4-BE49-F238E27FC236}">
                    <a16:creationId xmlns:a16="http://schemas.microsoft.com/office/drawing/2014/main" id="{428AB4CD-AD18-4F3A-B397-3C2159403308}"/>
                  </a:ext>
                </a:extLst>
              </p:cNvPr>
              <p:cNvSpPr/>
              <p:nvPr/>
            </p:nvSpPr>
            <p:spPr>
              <a:xfrm>
                <a:off x="2101013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4" y="89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6552;p54">
                <a:extLst>
                  <a:ext uri="{FF2B5EF4-FFF2-40B4-BE49-F238E27FC236}">
                    <a16:creationId xmlns:a16="http://schemas.microsoft.com/office/drawing/2014/main" id="{B576DDF1-0D2E-420D-968E-E4EA72467AFA}"/>
                  </a:ext>
                </a:extLst>
              </p:cNvPr>
              <p:cNvSpPr/>
              <p:nvPr/>
            </p:nvSpPr>
            <p:spPr>
              <a:xfrm>
                <a:off x="2104342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6553;p54">
                <a:extLst>
                  <a:ext uri="{FF2B5EF4-FFF2-40B4-BE49-F238E27FC236}">
                    <a16:creationId xmlns:a16="http://schemas.microsoft.com/office/drawing/2014/main" id="{FDAAF3A3-91D9-40B1-AF70-A03BAC8EABFE}"/>
                  </a:ext>
                </a:extLst>
              </p:cNvPr>
              <p:cNvSpPr/>
              <p:nvPr/>
            </p:nvSpPr>
            <p:spPr>
              <a:xfrm>
                <a:off x="2102880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6554;p54">
                <a:extLst>
                  <a:ext uri="{FF2B5EF4-FFF2-40B4-BE49-F238E27FC236}">
                    <a16:creationId xmlns:a16="http://schemas.microsoft.com/office/drawing/2014/main" id="{1071A461-E4E7-46EE-BB0C-5FDA8E3A1DDA}"/>
                  </a:ext>
                </a:extLst>
              </p:cNvPr>
              <p:cNvSpPr/>
              <p:nvPr/>
            </p:nvSpPr>
            <p:spPr>
              <a:xfrm>
                <a:off x="2091146" y="2071607"/>
                <a:ext cx="50144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14" extrusionOk="0">
                    <a:moveTo>
                      <a:pt x="0" y="1"/>
                    </a:moveTo>
                    <a:lnTo>
                      <a:pt x="6" y="11"/>
                    </a:lnTo>
                    <a:cubicBezTo>
                      <a:pt x="145" y="223"/>
                      <a:pt x="217" y="465"/>
                      <a:pt x="222" y="713"/>
                    </a:cubicBezTo>
                    <a:lnTo>
                      <a:pt x="1235" y="71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6555;p54">
                <a:extLst>
                  <a:ext uri="{FF2B5EF4-FFF2-40B4-BE49-F238E27FC236}">
                    <a16:creationId xmlns:a16="http://schemas.microsoft.com/office/drawing/2014/main" id="{2A7357B5-3821-43F6-87AA-A87FB9DB022E}"/>
                  </a:ext>
                </a:extLst>
              </p:cNvPr>
              <p:cNvSpPr/>
              <p:nvPr/>
            </p:nvSpPr>
            <p:spPr>
              <a:xfrm>
                <a:off x="2169956" y="2108311"/>
                <a:ext cx="2838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6556;p54">
                <a:extLst>
                  <a:ext uri="{FF2B5EF4-FFF2-40B4-BE49-F238E27FC236}">
                    <a16:creationId xmlns:a16="http://schemas.microsoft.com/office/drawing/2014/main" id="{745512C2-2F7C-4BDC-A386-49AF17CC224F}"/>
                  </a:ext>
                </a:extLst>
              </p:cNvPr>
              <p:cNvSpPr/>
              <p:nvPr/>
            </p:nvSpPr>
            <p:spPr>
              <a:xfrm>
                <a:off x="2174787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6557;p54">
                <a:extLst>
                  <a:ext uri="{FF2B5EF4-FFF2-40B4-BE49-F238E27FC236}">
                    <a16:creationId xmlns:a16="http://schemas.microsoft.com/office/drawing/2014/main" id="{13188A81-C6F3-4123-A80E-DCD0D5748D71}"/>
                  </a:ext>
                </a:extLst>
              </p:cNvPr>
              <p:cNvSpPr/>
              <p:nvPr/>
            </p:nvSpPr>
            <p:spPr>
              <a:xfrm>
                <a:off x="2183192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6558;p54">
                <a:extLst>
                  <a:ext uri="{FF2B5EF4-FFF2-40B4-BE49-F238E27FC236}">
                    <a16:creationId xmlns:a16="http://schemas.microsoft.com/office/drawing/2014/main" id="{1B5EE2CF-7F48-4934-8DD8-D5FD29C25052}"/>
                  </a:ext>
                </a:extLst>
              </p:cNvPr>
              <p:cNvSpPr/>
              <p:nvPr/>
            </p:nvSpPr>
            <p:spPr>
              <a:xfrm>
                <a:off x="2191556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6559;p54">
                <a:extLst>
                  <a:ext uri="{FF2B5EF4-FFF2-40B4-BE49-F238E27FC236}">
                    <a16:creationId xmlns:a16="http://schemas.microsoft.com/office/drawing/2014/main" id="{1C8B2DDA-BB84-4705-8C71-D61F799CBBAA}"/>
                  </a:ext>
                </a:extLst>
              </p:cNvPr>
              <p:cNvSpPr/>
              <p:nvPr/>
            </p:nvSpPr>
            <p:spPr>
              <a:xfrm>
                <a:off x="2191556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6560;p54">
                <a:extLst>
                  <a:ext uri="{FF2B5EF4-FFF2-40B4-BE49-F238E27FC236}">
                    <a16:creationId xmlns:a16="http://schemas.microsoft.com/office/drawing/2014/main" id="{9748045E-F03D-43BF-B571-B7D3AE97D1DB}"/>
                  </a:ext>
                </a:extLst>
              </p:cNvPr>
              <p:cNvSpPr/>
              <p:nvPr/>
            </p:nvSpPr>
            <p:spPr>
              <a:xfrm>
                <a:off x="2183192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47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6561;p54">
                <a:extLst>
                  <a:ext uri="{FF2B5EF4-FFF2-40B4-BE49-F238E27FC236}">
                    <a16:creationId xmlns:a16="http://schemas.microsoft.com/office/drawing/2014/main" id="{CEA07833-38BE-4669-B594-5B9E5CC9F22E}"/>
                  </a:ext>
                </a:extLst>
              </p:cNvPr>
              <p:cNvSpPr/>
              <p:nvPr/>
            </p:nvSpPr>
            <p:spPr>
              <a:xfrm>
                <a:off x="2174787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6562;p54">
                <a:extLst>
                  <a:ext uri="{FF2B5EF4-FFF2-40B4-BE49-F238E27FC236}">
                    <a16:creationId xmlns:a16="http://schemas.microsoft.com/office/drawing/2014/main" id="{7F624053-1AE6-4039-8163-471C6885CE58}"/>
                  </a:ext>
                </a:extLst>
              </p:cNvPr>
              <p:cNvSpPr/>
              <p:nvPr/>
            </p:nvSpPr>
            <p:spPr>
              <a:xfrm>
                <a:off x="2168941" y="2315222"/>
                <a:ext cx="30411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49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6563;p54">
                <a:extLst>
                  <a:ext uri="{FF2B5EF4-FFF2-40B4-BE49-F238E27FC236}">
                    <a16:creationId xmlns:a16="http://schemas.microsoft.com/office/drawing/2014/main" id="{2F02FAB4-6E88-4F47-B852-74CBAAA1D6B0}"/>
                  </a:ext>
                </a:extLst>
              </p:cNvPr>
              <p:cNvSpPr/>
              <p:nvPr/>
            </p:nvSpPr>
            <p:spPr>
              <a:xfrm>
                <a:off x="2165368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6564;p54">
                <a:extLst>
                  <a:ext uri="{FF2B5EF4-FFF2-40B4-BE49-F238E27FC236}">
                    <a16:creationId xmlns:a16="http://schemas.microsoft.com/office/drawing/2014/main" id="{8BA24DBB-464B-4D60-AC22-A549D0DB6EA2}"/>
                  </a:ext>
                </a:extLst>
              </p:cNvPr>
              <p:cNvSpPr/>
              <p:nvPr/>
            </p:nvSpPr>
            <p:spPr>
              <a:xfrm>
                <a:off x="2168697" y="2103886"/>
                <a:ext cx="30899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6565;p54">
                <a:extLst>
                  <a:ext uri="{FF2B5EF4-FFF2-40B4-BE49-F238E27FC236}">
                    <a16:creationId xmlns:a16="http://schemas.microsoft.com/office/drawing/2014/main" id="{DCE62FD7-07B7-432B-9F28-4D143B408CEE}"/>
                  </a:ext>
                </a:extLst>
              </p:cNvPr>
              <p:cNvSpPr/>
              <p:nvPr/>
            </p:nvSpPr>
            <p:spPr>
              <a:xfrm>
                <a:off x="2167235" y="2100353"/>
                <a:ext cx="33822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6566;p54">
                <a:extLst>
                  <a:ext uri="{FF2B5EF4-FFF2-40B4-BE49-F238E27FC236}">
                    <a16:creationId xmlns:a16="http://schemas.microsoft.com/office/drawing/2014/main" id="{4C9E1156-518D-4D3B-B8A6-D1213A6A1319}"/>
                  </a:ext>
                </a:extLst>
              </p:cNvPr>
              <p:cNvSpPr/>
              <p:nvPr/>
            </p:nvSpPr>
            <p:spPr>
              <a:xfrm>
                <a:off x="2163703" y="2071404"/>
                <a:ext cx="41130" cy="29193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9" extrusionOk="0">
                    <a:moveTo>
                      <a:pt x="0" y="0"/>
                    </a:moveTo>
                    <a:lnTo>
                      <a:pt x="0" y="718"/>
                    </a:lnTo>
                    <a:lnTo>
                      <a:pt x="1012" y="718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6567;p54">
                <a:extLst>
                  <a:ext uri="{FF2B5EF4-FFF2-40B4-BE49-F238E27FC236}">
                    <a16:creationId xmlns:a16="http://schemas.microsoft.com/office/drawing/2014/main" id="{381B5049-19F7-441F-80B0-656C86195B8E}"/>
                  </a:ext>
                </a:extLst>
              </p:cNvPr>
              <p:cNvSpPr/>
              <p:nvPr/>
            </p:nvSpPr>
            <p:spPr>
              <a:xfrm>
                <a:off x="2238127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697" y="5195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6568;p54">
                <a:extLst>
                  <a:ext uri="{FF2B5EF4-FFF2-40B4-BE49-F238E27FC236}">
                    <a16:creationId xmlns:a16="http://schemas.microsoft.com/office/drawing/2014/main" id="{7489CA18-B4C8-4552-A056-EAFB51F4AF88}"/>
                  </a:ext>
                </a:extLst>
              </p:cNvPr>
              <p:cNvSpPr/>
              <p:nvPr/>
            </p:nvSpPr>
            <p:spPr>
              <a:xfrm>
                <a:off x="2242715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83"/>
                    </a:lnTo>
                    <a:lnTo>
                      <a:pt x="47" y="3078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6569;p54">
                <a:extLst>
                  <a:ext uri="{FF2B5EF4-FFF2-40B4-BE49-F238E27FC236}">
                    <a16:creationId xmlns:a16="http://schemas.microsoft.com/office/drawing/2014/main" id="{E04B4836-798E-4F7F-9DDF-CCCD5564701B}"/>
                  </a:ext>
                </a:extLst>
              </p:cNvPr>
              <p:cNvSpPr/>
              <p:nvPr/>
            </p:nvSpPr>
            <p:spPr>
              <a:xfrm>
                <a:off x="2251323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2" y="3078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6570;p54">
                <a:extLst>
                  <a:ext uri="{FF2B5EF4-FFF2-40B4-BE49-F238E27FC236}">
                    <a16:creationId xmlns:a16="http://schemas.microsoft.com/office/drawing/2014/main" id="{BE5AC52E-0ED7-48B4-A0A9-62BBC67C5229}"/>
                  </a:ext>
                </a:extLst>
              </p:cNvPr>
              <p:cNvSpPr/>
              <p:nvPr/>
            </p:nvSpPr>
            <p:spPr>
              <a:xfrm>
                <a:off x="2259728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83"/>
                    </a:lnTo>
                    <a:lnTo>
                      <a:pt x="41" y="3078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6571;p54">
                <a:extLst>
                  <a:ext uri="{FF2B5EF4-FFF2-40B4-BE49-F238E27FC236}">
                    <a16:creationId xmlns:a16="http://schemas.microsoft.com/office/drawing/2014/main" id="{F67E4FFC-13AB-4311-A767-10ABB1F19DD5}"/>
                  </a:ext>
                </a:extLst>
              </p:cNvPr>
              <p:cNvSpPr/>
              <p:nvPr/>
            </p:nvSpPr>
            <p:spPr>
              <a:xfrm>
                <a:off x="2259728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1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1" y="1725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6572;p54">
                <a:extLst>
                  <a:ext uri="{FF2B5EF4-FFF2-40B4-BE49-F238E27FC236}">
                    <a16:creationId xmlns:a16="http://schemas.microsoft.com/office/drawing/2014/main" id="{8F6E29A5-354F-4AB9-8FED-6FF6DACBF007}"/>
                  </a:ext>
                </a:extLst>
              </p:cNvPr>
              <p:cNvSpPr/>
              <p:nvPr/>
            </p:nvSpPr>
            <p:spPr>
              <a:xfrm>
                <a:off x="2251323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42" y="1"/>
                    </a:moveTo>
                    <a:lnTo>
                      <a:pt x="0" y="6"/>
                    </a:lnTo>
                    <a:lnTo>
                      <a:pt x="0" y="1725"/>
                    </a:lnTo>
                    <a:lnTo>
                      <a:pt x="42" y="1725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6573;p54">
                <a:extLst>
                  <a:ext uri="{FF2B5EF4-FFF2-40B4-BE49-F238E27FC236}">
                    <a16:creationId xmlns:a16="http://schemas.microsoft.com/office/drawing/2014/main" id="{7C4A98CA-5F8B-463B-9B0C-1F82FBCA16D0}"/>
                  </a:ext>
                </a:extLst>
              </p:cNvPr>
              <p:cNvSpPr/>
              <p:nvPr/>
            </p:nvSpPr>
            <p:spPr>
              <a:xfrm>
                <a:off x="2242715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47" y="1"/>
                    </a:moveTo>
                    <a:lnTo>
                      <a:pt x="1" y="6"/>
                    </a:ln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6574;p54">
                <a:extLst>
                  <a:ext uri="{FF2B5EF4-FFF2-40B4-BE49-F238E27FC236}">
                    <a16:creationId xmlns:a16="http://schemas.microsoft.com/office/drawing/2014/main" id="{5439DCE5-D62A-4E1D-BEE0-F0FC6F270E06}"/>
                  </a:ext>
                </a:extLst>
              </p:cNvPr>
              <p:cNvSpPr/>
              <p:nvPr/>
            </p:nvSpPr>
            <p:spPr>
              <a:xfrm>
                <a:off x="2237072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6575;p54">
                <a:extLst>
                  <a:ext uri="{FF2B5EF4-FFF2-40B4-BE49-F238E27FC236}">
                    <a16:creationId xmlns:a16="http://schemas.microsoft.com/office/drawing/2014/main" id="{9A665F9F-4BA8-4EFB-B132-86E18A09C1D9}"/>
                  </a:ext>
                </a:extLst>
              </p:cNvPr>
              <p:cNvSpPr/>
              <p:nvPr/>
            </p:nvSpPr>
            <p:spPr>
              <a:xfrm>
                <a:off x="2233499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6576;p54">
                <a:extLst>
                  <a:ext uri="{FF2B5EF4-FFF2-40B4-BE49-F238E27FC236}">
                    <a16:creationId xmlns:a16="http://schemas.microsoft.com/office/drawing/2014/main" id="{4FA79DB1-AB14-400A-8568-E77BE14CDD32}"/>
                  </a:ext>
                </a:extLst>
              </p:cNvPr>
              <p:cNvSpPr/>
              <p:nvPr/>
            </p:nvSpPr>
            <p:spPr>
              <a:xfrm>
                <a:off x="2236869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59" y="109"/>
                    </a:ln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6577;p54">
                <a:extLst>
                  <a:ext uri="{FF2B5EF4-FFF2-40B4-BE49-F238E27FC236}">
                    <a16:creationId xmlns:a16="http://schemas.microsoft.com/office/drawing/2014/main" id="{E6156EAC-9689-4445-9950-0E5FD666E405}"/>
                  </a:ext>
                </a:extLst>
              </p:cNvPr>
              <p:cNvSpPr/>
              <p:nvPr/>
            </p:nvSpPr>
            <p:spPr>
              <a:xfrm>
                <a:off x="2235407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1" y="119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6578;p54">
                <a:extLst>
                  <a:ext uri="{FF2B5EF4-FFF2-40B4-BE49-F238E27FC236}">
                    <a16:creationId xmlns:a16="http://schemas.microsoft.com/office/drawing/2014/main" id="{D3978D33-CB13-4D01-BCC3-5724A21AA9EA}"/>
                  </a:ext>
                </a:extLst>
              </p:cNvPr>
              <p:cNvSpPr/>
              <p:nvPr/>
            </p:nvSpPr>
            <p:spPr>
              <a:xfrm>
                <a:off x="2231631" y="2071607"/>
                <a:ext cx="41130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6579;p54">
                <a:extLst>
                  <a:ext uri="{FF2B5EF4-FFF2-40B4-BE49-F238E27FC236}">
                    <a16:creationId xmlns:a16="http://schemas.microsoft.com/office/drawing/2014/main" id="{2DCEB25A-BD8F-4AC3-86CB-EDB44748EB49}"/>
                  </a:ext>
                </a:extLst>
              </p:cNvPr>
              <p:cNvSpPr/>
              <p:nvPr/>
            </p:nvSpPr>
            <p:spPr>
              <a:xfrm>
                <a:off x="2473135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1" y="0"/>
                    </a:moveTo>
                    <a:lnTo>
                      <a:pt x="1" y="5195"/>
                    </a:lnTo>
                    <a:lnTo>
                      <a:pt x="698" y="5195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6580;p54">
                <a:extLst>
                  <a:ext uri="{FF2B5EF4-FFF2-40B4-BE49-F238E27FC236}">
                    <a16:creationId xmlns:a16="http://schemas.microsoft.com/office/drawing/2014/main" id="{594FF364-F517-4D70-A6B1-275C74EB77FE}"/>
                  </a:ext>
                </a:extLst>
              </p:cNvPr>
              <p:cNvSpPr/>
              <p:nvPr/>
            </p:nvSpPr>
            <p:spPr>
              <a:xfrm>
                <a:off x="2494938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6581;p54">
                <a:extLst>
                  <a:ext uri="{FF2B5EF4-FFF2-40B4-BE49-F238E27FC236}">
                    <a16:creationId xmlns:a16="http://schemas.microsoft.com/office/drawing/2014/main" id="{1A5DBB70-4C83-4A37-A6C1-6E2DEF8DF716}"/>
                  </a:ext>
                </a:extLst>
              </p:cNvPr>
              <p:cNvSpPr/>
              <p:nvPr/>
            </p:nvSpPr>
            <p:spPr>
              <a:xfrm>
                <a:off x="2486574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6582;p54">
                <a:extLst>
                  <a:ext uri="{FF2B5EF4-FFF2-40B4-BE49-F238E27FC236}">
                    <a16:creationId xmlns:a16="http://schemas.microsoft.com/office/drawing/2014/main" id="{33C68813-430B-4471-BF11-7E5412AE11C8}"/>
                  </a:ext>
                </a:extLst>
              </p:cNvPr>
              <p:cNvSpPr/>
              <p:nvPr/>
            </p:nvSpPr>
            <p:spPr>
              <a:xfrm>
                <a:off x="2478169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6583;p54">
                <a:extLst>
                  <a:ext uri="{FF2B5EF4-FFF2-40B4-BE49-F238E27FC236}">
                    <a16:creationId xmlns:a16="http://schemas.microsoft.com/office/drawing/2014/main" id="{331518AB-545D-4322-91F3-A2ECD2D4475C}"/>
                  </a:ext>
                </a:extLst>
              </p:cNvPr>
              <p:cNvSpPr/>
              <p:nvPr/>
            </p:nvSpPr>
            <p:spPr>
              <a:xfrm>
                <a:off x="2478169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6584;p54">
                <a:extLst>
                  <a:ext uri="{FF2B5EF4-FFF2-40B4-BE49-F238E27FC236}">
                    <a16:creationId xmlns:a16="http://schemas.microsoft.com/office/drawing/2014/main" id="{C844C501-E02B-4A8B-818C-9B660FC02953}"/>
                  </a:ext>
                </a:extLst>
              </p:cNvPr>
              <p:cNvSpPr/>
              <p:nvPr/>
            </p:nvSpPr>
            <p:spPr>
              <a:xfrm>
                <a:off x="2486574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2" y="1725"/>
                    </a:lnTo>
                    <a:lnTo>
                      <a:pt x="42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6585;p54">
                <a:extLst>
                  <a:ext uri="{FF2B5EF4-FFF2-40B4-BE49-F238E27FC236}">
                    <a16:creationId xmlns:a16="http://schemas.microsoft.com/office/drawing/2014/main" id="{42941230-5B24-47C1-AA9D-943E8D77EB3D}"/>
                  </a:ext>
                </a:extLst>
              </p:cNvPr>
              <p:cNvSpPr/>
              <p:nvPr/>
            </p:nvSpPr>
            <p:spPr>
              <a:xfrm>
                <a:off x="2494938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6586;p54">
                <a:extLst>
                  <a:ext uri="{FF2B5EF4-FFF2-40B4-BE49-F238E27FC236}">
                    <a16:creationId xmlns:a16="http://schemas.microsoft.com/office/drawing/2014/main" id="{3F9F450D-D80A-46CA-8F4F-E61BB00E06A9}"/>
                  </a:ext>
                </a:extLst>
              </p:cNvPr>
              <p:cNvSpPr/>
              <p:nvPr/>
            </p:nvSpPr>
            <p:spPr>
              <a:xfrm>
                <a:off x="2472079" y="2315222"/>
                <a:ext cx="30655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55" y="104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6587;p54">
                <a:extLst>
                  <a:ext uri="{FF2B5EF4-FFF2-40B4-BE49-F238E27FC236}">
                    <a16:creationId xmlns:a16="http://schemas.microsoft.com/office/drawing/2014/main" id="{7F90725B-1DBC-4091-890C-8FD4F481F438}"/>
                  </a:ext>
                </a:extLst>
              </p:cNvPr>
              <p:cNvSpPr/>
              <p:nvPr/>
            </p:nvSpPr>
            <p:spPr>
              <a:xfrm>
                <a:off x="2468546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0" y="1"/>
                    </a:moveTo>
                    <a:lnTo>
                      <a:pt x="0" y="89"/>
                    </a:lnTo>
                    <a:lnTo>
                      <a:pt x="924" y="89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6588;p54">
                <a:extLst>
                  <a:ext uri="{FF2B5EF4-FFF2-40B4-BE49-F238E27FC236}">
                    <a16:creationId xmlns:a16="http://schemas.microsoft.com/office/drawing/2014/main" id="{F7AC189B-9898-49A7-B43B-1841FC104BEB}"/>
                  </a:ext>
                </a:extLst>
              </p:cNvPr>
              <p:cNvSpPr/>
              <p:nvPr/>
            </p:nvSpPr>
            <p:spPr>
              <a:xfrm>
                <a:off x="2471876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1" y="1"/>
                    </a:moveTo>
                    <a:lnTo>
                      <a:pt x="1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6589;p54">
                <a:extLst>
                  <a:ext uri="{FF2B5EF4-FFF2-40B4-BE49-F238E27FC236}">
                    <a16:creationId xmlns:a16="http://schemas.microsoft.com/office/drawing/2014/main" id="{B12D9F29-5989-4FD7-BFEB-4AE5C0CC2C07}"/>
                  </a:ext>
                </a:extLst>
              </p:cNvPr>
              <p:cNvSpPr/>
              <p:nvPr/>
            </p:nvSpPr>
            <p:spPr>
              <a:xfrm>
                <a:off x="2470414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6590;p54">
                <a:extLst>
                  <a:ext uri="{FF2B5EF4-FFF2-40B4-BE49-F238E27FC236}">
                    <a16:creationId xmlns:a16="http://schemas.microsoft.com/office/drawing/2014/main" id="{6878D511-FA53-44E1-B627-709039A64848}"/>
                  </a:ext>
                </a:extLst>
              </p:cNvPr>
              <p:cNvSpPr/>
              <p:nvPr/>
            </p:nvSpPr>
            <p:spPr>
              <a:xfrm>
                <a:off x="2465826" y="2071607"/>
                <a:ext cx="50144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cubicBezTo>
                      <a:pt x="1017" y="465"/>
                      <a:pt x="1090" y="223"/>
                      <a:pt x="1229" y="11"/>
                    </a:cubicBezTo>
                    <a:lnTo>
                      <a:pt x="123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6591;p54">
                <a:extLst>
                  <a:ext uri="{FF2B5EF4-FFF2-40B4-BE49-F238E27FC236}">
                    <a16:creationId xmlns:a16="http://schemas.microsoft.com/office/drawing/2014/main" id="{71CE9D31-DB08-4C85-8568-7B1472FB1826}"/>
                  </a:ext>
                </a:extLst>
              </p:cNvPr>
              <p:cNvSpPr/>
              <p:nvPr/>
            </p:nvSpPr>
            <p:spPr>
              <a:xfrm>
                <a:off x="2408577" y="2108311"/>
                <a:ext cx="28544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703" y="5195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6592;p54">
                <a:extLst>
                  <a:ext uri="{FF2B5EF4-FFF2-40B4-BE49-F238E27FC236}">
                    <a16:creationId xmlns:a16="http://schemas.microsoft.com/office/drawing/2014/main" id="{112E7845-4211-486C-A96B-3983E4A89CAD}"/>
                  </a:ext>
                </a:extLst>
              </p:cNvPr>
              <p:cNvSpPr/>
              <p:nvPr/>
            </p:nvSpPr>
            <p:spPr>
              <a:xfrm>
                <a:off x="2430380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6593;p54">
                <a:extLst>
                  <a:ext uri="{FF2B5EF4-FFF2-40B4-BE49-F238E27FC236}">
                    <a16:creationId xmlns:a16="http://schemas.microsoft.com/office/drawing/2014/main" id="{D6B89757-F396-4D8C-87E9-4227F78F3FDC}"/>
                  </a:ext>
                </a:extLst>
              </p:cNvPr>
              <p:cNvSpPr/>
              <p:nvPr/>
            </p:nvSpPr>
            <p:spPr>
              <a:xfrm>
                <a:off x="2421975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6594;p54">
                <a:extLst>
                  <a:ext uri="{FF2B5EF4-FFF2-40B4-BE49-F238E27FC236}">
                    <a16:creationId xmlns:a16="http://schemas.microsoft.com/office/drawing/2014/main" id="{8B254D75-13A4-44AA-81C6-BE16C709022D}"/>
                  </a:ext>
                </a:extLst>
              </p:cNvPr>
              <p:cNvSpPr/>
              <p:nvPr/>
            </p:nvSpPr>
            <p:spPr>
              <a:xfrm>
                <a:off x="2413611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6595;p54">
                <a:extLst>
                  <a:ext uri="{FF2B5EF4-FFF2-40B4-BE49-F238E27FC236}">
                    <a16:creationId xmlns:a16="http://schemas.microsoft.com/office/drawing/2014/main" id="{5F957DF7-BA5D-4E08-82D0-F7ED65EC2857}"/>
                  </a:ext>
                </a:extLst>
              </p:cNvPr>
              <p:cNvSpPr/>
              <p:nvPr/>
            </p:nvSpPr>
            <p:spPr>
              <a:xfrm>
                <a:off x="2413611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6596;p54">
                <a:extLst>
                  <a:ext uri="{FF2B5EF4-FFF2-40B4-BE49-F238E27FC236}">
                    <a16:creationId xmlns:a16="http://schemas.microsoft.com/office/drawing/2014/main" id="{CE2137ED-FBF5-4DA4-A760-091C9D6D96D2}"/>
                  </a:ext>
                </a:extLst>
              </p:cNvPr>
              <p:cNvSpPr/>
              <p:nvPr/>
            </p:nvSpPr>
            <p:spPr>
              <a:xfrm>
                <a:off x="2421975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6597;p54">
                <a:extLst>
                  <a:ext uri="{FF2B5EF4-FFF2-40B4-BE49-F238E27FC236}">
                    <a16:creationId xmlns:a16="http://schemas.microsoft.com/office/drawing/2014/main" id="{2E1CDB33-4E20-4757-BB87-570CABAC1792}"/>
                  </a:ext>
                </a:extLst>
              </p:cNvPr>
              <p:cNvSpPr/>
              <p:nvPr/>
            </p:nvSpPr>
            <p:spPr>
              <a:xfrm>
                <a:off x="2430583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6598;p54">
                <a:extLst>
                  <a:ext uri="{FF2B5EF4-FFF2-40B4-BE49-F238E27FC236}">
                    <a16:creationId xmlns:a16="http://schemas.microsoft.com/office/drawing/2014/main" id="{F2B02E1E-1D62-4C85-B466-957BE6A6E7C9}"/>
                  </a:ext>
                </a:extLst>
              </p:cNvPr>
              <p:cNvSpPr/>
              <p:nvPr/>
            </p:nvSpPr>
            <p:spPr>
              <a:xfrm>
                <a:off x="2407724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1" y="1"/>
                    </a:moveTo>
                    <a:lnTo>
                      <a:pt x="1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6599;p54">
                <a:extLst>
                  <a:ext uri="{FF2B5EF4-FFF2-40B4-BE49-F238E27FC236}">
                    <a16:creationId xmlns:a16="http://schemas.microsoft.com/office/drawing/2014/main" id="{B14B55A8-2A13-4DDD-A5F1-9902B5CC4DDC}"/>
                  </a:ext>
                </a:extLst>
              </p:cNvPr>
              <p:cNvSpPr/>
              <p:nvPr/>
            </p:nvSpPr>
            <p:spPr>
              <a:xfrm>
                <a:off x="2403948" y="2318998"/>
                <a:ext cx="37801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30" y="89"/>
                    </a:lnTo>
                    <a:lnTo>
                      <a:pt x="93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6600;p54">
                <a:extLst>
                  <a:ext uri="{FF2B5EF4-FFF2-40B4-BE49-F238E27FC236}">
                    <a16:creationId xmlns:a16="http://schemas.microsoft.com/office/drawing/2014/main" id="{D3AA8C14-7B03-4FC2-91E9-2407E9E2F5C1}"/>
                  </a:ext>
                </a:extLst>
              </p:cNvPr>
              <p:cNvSpPr/>
              <p:nvPr/>
            </p:nvSpPr>
            <p:spPr>
              <a:xfrm>
                <a:off x="2407521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60" y="109"/>
                    </a:lnTo>
                    <a:lnTo>
                      <a:pt x="76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6601;p54">
                <a:extLst>
                  <a:ext uri="{FF2B5EF4-FFF2-40B4-BE49-F238E27FC236}">
                    <a16:creationId xmlns:a16="http://schemas.microsoft.com/office/drawing/2014/main" id="{2939B0F4-A37B-467E-B55D-EAD2BCF67B72}"/>
                  </a:ext>
                </a:extLst>
              </p:cNvPr>
              <p:cNvSpPr/>
              <p:nvPr/>
            </p:nvSpPr>
            <p:spPr>
              <a:xfrm>
                <a:off x="2406059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2" y="119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6602;p54">
                <a:extLst>
                  <a:ext uri="{FF2B5EF4-FFF2-40B4-BE49-F238E27FC236}">
                    <a16:creationId xmlns:a16="http://schemas.microsoft.com/office/drawing/2014/main" id="{F035193B-45E2-4B63-B071-E8113F2456BC}"/>
                  </a:ext>
                </a:extLst>
              </p:cNvPr>
              <p:cNvSpPr/>
              <p:nvPr/>
            </p:nvSpPr>
            <p:spPr>
              <a:xfrm>
                <a:off x="2402283" y="2071607"/>
                <a:ext cx="41130" cy="2899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14" extrusionOk="0">
                    <a:moveTo>
                      <a:pt x="0" y="1"/>
                    </a:moveTo>
                    <a:lnTo>
                      <a:pt x="0" y="713"/>
                    </a:lnTo>
                    <a:lnTo>
                      <a:pt x="1012" y="713"/>
                    </a:ln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6603;p54">
                <a:extLst>
                  <a:ext uri="{FF2B5EF4-FFF2-40B4-BE49-F238E27FC236}">
                    <a16:creationId xmlns:a16="http://schemas.microsoft.com/office/drawing/2014/main" id="{DA4790E5-BCDA-4B7D-B3BA-4B328029DC4E}"/>
                  </a:ext>
                </a:extLst>
              </p:cNvPr>
              <p:cNvSpPr/>
              <p:nvPr/>
            </p:nvSpPr>
            <p:spPr>
              <a:xfrm>
                <a:off x="2340649" y="2108311"/>
                <a:ext cx="28341" cy="210930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195" extrusionOk="0">
                    <a:moveTo>
                      <a:pt x="0" y="0"/>
                    </a:moveTo>
                    <a:lnTo>
                      <a:pt x="0" y="5195"/>
                    </a:lnTo>
                    <a:lnTo>
                      <a:pt x="697" y="5195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6604;p54">
                <a:extLst>
                  <a:ext uri="{FF2B5EF4-FFF2-40B4-BE49-F238E27FC236}">
                    <a16:creationId xmlns:a16="http://schemas.microsoft.com/office/drawing/2014/main" id="{BC7F1464-2D17-4C15-A2B6-8CE2DD033F3E}"/>
                  </a:ext>
                </a:extLst>
              </p:cNvPr>
              <p:cNvSpPr/>
              <p:nvPr/>
            </p:nvSpPr>
            <p:spPr>
              <a:xfrm>
                <a:off x="2362452" y="2107459"/>
                <a:ext cx="1908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7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6605;p54">
                <a:extLst>
                  <a:ext uri="{FF2B5EF4-FFF2-40B4-BE49-F238E27FC236}">
                    <a16:creationId xmlns:a16="http://schemas.microsoft.com/office/drawing/2014/main" id="{39582A80-773A-4DB5-8073-5967CE6602C9}"/>
                  </a:ext>
                </a:extLst>
              </p:cNvPr>
              <p:cNvSpPr/>
              <p:nvPr/>
            </p:nvSpPr>
            <p:spPr>
              <a:xfrm>
                <a:off x="2354047" y="2107459"/>
                <a:ext cx="1949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8" h="3084" extrusionOk="0">
                    <a:moveTo>
                      <a:pt x="1" y="1"/>
                    </a:moveTo>
                    <a:lnTo>
                      <a:pt x="1" y="3078"/>
                    </a:lnTo>
                    <a:lnTo>
                      <a:pt x="47" y="3083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6606;p54">
                <a:extLst>
                  <a:ext uri="{FF2B5EF4-FFF2-40B4-BE49-F238E27FC236}">
                    <a16:creationId xmlns:a16="http://schemas.microsoft.com/office/drawing/2014/main" id="{C0C5E962-482F-4891-842A-5721CE109AEB}"/>
                  </a:ext>
                </a:extLst>
              </p:cNvPr>
              <p:cNvSpPr/>
              <p:nvPr/>
            </p:nvSpPr>
            <p:spPr>
              <a:xfrm>
                <a:off x="2345683" y="2107459"/>
                <a:ext cx="1705" cy="12521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84" extrusionOk="0">
                    <a:moveTo>
                      <a:pt x="0" y="1"/>
                    </a:moveTo>
                    <a:lnTo>
                      <a:pt x="0" y="3078"/>
                    </a:lnTo>
                    <a:lnTo>
                      <a:pt x="41" y="3083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6607;p54">
                <a:extLst>
                  <a:ext uri="{FF2B5EF4-FFF2-40B4-BE49-F238E27FC236}">
                    <a16:creationId xmlns:a16="http://schemas.microsoft.com/office/drawing/2014/main" id="{D0FF18C8-8CFD-4C58-95D9-1DA2BE43DE66}"/>
                  </a:ext>
                </a:extLst>
              </p:cNvPr>
              <p:cNvSpPr/>
              <p:nvPr/>
            </p:nvSpPr>
            <p:spPr>
              <a:xfrm>
                <a:off x="2345683" y="2244370"/>
                <a:ext cx="1705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1" y="1725"/>
                    </a:lnTo>
                    <a:lnTo>
                      <a:pt x="4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6608;p54">
                <a:extLst>
                  <a:ext uri="{FF2B5EF4-FFF2-40B4-BE49-F238E27FC236}">
                    <a16:creationId xmlns:a16="http://schemas.microsoft.com/office/drawing/2014/main" id="{A68954B4-DB6B-4124-A25C-1DAF65A2B558}"/>
                  </a:ext>
                </a:extLst>
              </p:cNvPr>
              <p:cNvSpPr/>
              <p:nvPr/>
            </p:nvSpPr>
            <p:spPr>
              <a:xfrm>
                <a:off x="2354047" y="2244370"/>
                <a:ext cx="1949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726" extrusionOk="0">
                    <a:moveTo>
                      <a:pt x="1" y="1"/>
                    </a:moveTo>
                    <a:lnTo>
                      <a:pt x="1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6609;p54">
                <a:extLst>
                  <a:ext uri="{FF2B5EF4-FFF2-40B4-BE49-F238E27FC236}">
                    <a16:creationId xmlns:a16="http://schemas.microsoft.com/office/drawing/2014/main" id="{790AD637-D378-421B-ABA3-6388AB0DDD35}"/>
                  </a:ext>
                </a:extLst>
              </p:cNvPr>
              <p:cNvSpPr/>
              <p:nvPr/>
            </p:nvSpPr>
            <p:spPr>
              <a:xfrm>
                <a:off x="2362452" y="2244370"/>
                <a:ext cx="1908" cy="7008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26" extrusionOk="0">
                    <a:moveTo>
                      <a:pt x="0" y="1"/>
                    </a:moveTo>
                    <a:lnTo>
                      <a:pt x="0" y="1725"/>
                    </a:lnTo>
                    <a:lnTo>
                      <a:pt x="47" y="1725"/>
                    </a:lnTo>
                    <a:lnTo>
                      <a:pt x="47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6610;p54">
                <a:extLst>
                  <a:ext uri="{FF2B5EF4-FFF2-40B4-BE49-F238E27FC236}">
                    <a16:creationId xmlns:a16="http://schemas.microsoft.com/office/drawing/2014/main" id="{B402727C-B85B-4972-8B43-C74BDC43161A}"/>
                  </a:ext>
                </a:extLst>
              </p:cNvPr>
              <p:cNvSpPr/>
              <p:nvPr/>
            </p:nvSpPr>
            <p:spPr>
              <a:xfrm>
                <a:off x="2339593" y="2315222"/>
                <a:ext cx="30452" cy="426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749" y="104"/>
                    </a:lnTo>
                    <a:lnTo>
                      <a:pt x="74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6611;p54">
                <a:extLst>
                  <a:ext uri="{FF2B5EF4-FFF2-40B4-BE49-F238E27FC236}">
                    <a16:creationId xmlns:a16="http://schemas.microsoft.com/office/drawing/2014/main" id="{88E7AB66-A637-4D33-AF99-181BE73C3EB7}"/>
                  </a:ext>
                </a:extLst>
              </p:cNvPr>
              <p:cNvSpPr/>
              <p:nvPr/>
            </p:nvSpPr>
            <p:spPr>
              <a:xfrm>
                <a:off x="2336020" y="2318998"/>
                <a:ext cx="37557" cy="3614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9" extrusionOk="0">
                    <a:moveTo>
                      <a:pt x="1" y="1"/>
                    </a:moveTo>
                    <a:lnTo>
                      <a:pt x="1" y="89"/>
                    </a:lnTo>
                    <a:lnTo>
                      <a:pt x="925" y="89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6612;p54">
                <a:extLst>
                  <a:ext uri="{FF2B5EF4-FFF2-40B4-BE49-F238E27FC236}">
                    <a16:creationId xmlns:a16="http://schemas.microsoft.com/office/drawing/2014/main" id="{F9ED2985-2BE5-4C9A-AAEC-F31A8E9B3678}"/>
                  </a:ext>
                </a:extLst>
              </p:cNvPr>
              <p:cNvSpPr/>
              <p:nvPr/>
            </p:nvSpPr>
            <p:spPr>
              <a:xfrm>
                <a:off x="2339390" y="2103886"/>
                <a:ext cx="30858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10" extrusionOk="0">
                    <a:moveTo>
                      <a:pt x="0" y="1"/>
                    </a:moveTo>
                    <a:lnTo>
                      <a:pt x="0" y="109"/>
                    </a:lnTo>
                    <a:lnTo>
                      <a:pt x="759" y="109"/>
                    </a:ln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6613;p54">
                <a:extLst>
                  <a:ext uri="{FF2B5EF4-FFF2-40B4-BE49-F238E27FC236}">
                    <a16:creationId xmlns:a16="http://schemas.microsoft.com/office/drawing/2014/main" id="{27DE485D-F3D1-423A-9F82-FA6B17BD7F15}"/>
                  </a:ext>
                </a:extLst>
              </p:cNvPr>
              <p:cNvSpPr/>
              <p:nvPr/>
            </p:nvSpPr>
            <p:spPr>
              <a:xfrm>
                <a:off x="2337928" y="2100353"/>
                <a:ext cx="33781" cy="483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831" y="119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6614;p54">
                <a:extLst>
                  <a:ext uri="{FF2B5EF4-FFF2-40B4-BE49-F238E27FC236}">
                    <a16:creationId xmlns:a16="http://schemas.microsoft.com/office/drawing/2014/main" id="{72A8CF7B-DCB3-4010-83E6-9B942E6B946A}"/>
                  </a:ext>
                </a:extLst>
              </p:cNvPr>
              <p:cNvSpPr/>
              <p:nvPr/>
            </p:nvSpPr>
            <p:spPr>
              <a:xfrm>
                <a:off x="2334152" y="2071404"/>
                <a:ext cx="41333" cy="29193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719" extrusionOk="0">
                    <a:moveTo>
                      <a:pt x="0" y="0"/>
                    </a:moveTo>
                    <a:lnTo>
                      <a:pt x="0" y="718"/>
                    </a:lnTo>
                    <a:lnTo>
                      <a:pt x="1017" y="718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6615;p54">
                <a:extLst>
                  <a:ext uri="{FF2B5EF4-FFF2-40B4-BE49-F238E27FC236}">
                    <a16:creationId xmlns:a16="http://schemas.microsoft.com/office/drawing/2014/main" id="{949B0285-76F4-4879-8743-F151E5A42440}"/>
                  </a:ext>
                </a:extLst>
              </p:cNvPr>
              <p:cNvSpPr/>
              <p:nvPr/>
            </p:nvSpPr>
            <p:spPr>
              <a:xfrm>
                <a:off x="2271665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9" y="1"/>
                    </a:moveTo>
                    <a:cubicBezTo>
                      <a:pt x="6" y="1"/>
                      <a:pt x="3" y="1"/>
                      <a:pt x="0" y="1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243"/>
                    </a:lnTo>
                    <a:cubicBezTo>
                      <a:pt x="248" y="112"/>
                      <a:pt x="140" y="1"/>
                      <a:pt x="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6616;p54">
                <a:extLst>
                  <a:ext uri="{FF2B5EF4-FFF2-40B4-BE49-F238E27FC236}">
                    <a16:creationId xmlns:a16="http://schemas.microsoft.com/office/drawing/2014/main" id="{6130173B-A868-4206-BA6F-01A6D7B8C3BB}"/>
                  </a:ext>
                </a:extLst>
              </p:cNvPr>
              <p:cNvSpPr/>
              <p:nvPr/>
            </p:nvSpPr>
            <p:spPr>
              <a:xfrm>
                <a:off x="2264966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0" y="0"/>
                    </a:move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248"/>
                    </a:lnTo>
                    <a:cubicBezTo>
                      <a:pt x="253" y="114"/>
                      <a:pt x="140" y="0"/>
                      <a:pt x="5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6617;p54">
                <a:extLst>
                  <a:ext uri="{FF2B5EF4-FFF2-40B4-BE49-F238E27FC236}">
                    <a16:creationId xmlns:a16="http://schemas.microsoft.com/office/drawing/2014/main" id="{60A66F83-2F8C-4CC3-B086-9C9F9403A9EC}"/>
                  </a:ext>
                </a:extLst>
              </p:cNvPr>
              <p:cNvSpPr/>
              <p:nvPr/>
            </p:nvSpPr>
            <p:spPr>
              <a:xfrm>
                <a:off x="2262651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9" y="1"/>
                    </a:moveTo>
                    <a:cubicBezTo>
                      <a:pt x="6" y="1"/>
                      <a:pt x="3" y="1"/>
                      <a:pt x="0" y="1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243"/>
                    </a:lnTo>
                    <a:cubicBezTo>
                      <a:pt x="248" y="112"/>
                      <a:pt x="140" y="1"/>
                      <a:pt x="9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6618;p54">
                <a:extLst>
                  <a:ext uri="{FF2B5EF4-FFF2-40B4-BE49-F238E27FC236}">
                    <a16:creationId xmlns:a16="http://schemas.microsoft.com/office/drawing/2014/main" id="{94C4B01D-04A3-4849-84D4-8BA5F4DEDD9C}"/>
                  </a:ext>
                </a:extLst>
              </p:cNvPr>
              <p:cNvSpPr/>
              <p:nvPr/>
            </p:nvSpPr>
            <p:spPr>
              <a:xfrm>
                <a:off x="2255952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0" y="0"/>
                    </a:move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248"/>
                    </a:lnTo>
                    <a:cubicBezTo>
                      <a:pt x="253" y="114"/>
                      <a:pt x="140" y="0"/>
                      <a:pt x="5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6619;p54">
                <a:extLst>
                  <a:ext uri="{FF2B5EF4-FFF2-40B4-BE49-F238E27FC236}">
                    <a16:creationId xmlns:a16="http://schemas.microsoft.com/office/drawing/2014/main" id="{923DC9AA-F239-4DF4-977A-98F3AA380766}"/>
                  </a:ext>
                </a:extLst>
              </p:cNvPr>
              <p:cNvSpPr/>
              <p:nvPr/>
            </p:nvSpPr>
            <p:spPr>
              <a:xfrm>
                <a:off x="2325341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239" y="1"/>
                    </a:moveTo>
                    <a:cubicBezTo>
                      <a:pt x="104" y="1"/>
                      <a:pt x="0" y="112"/>
                      <a:pt x="0" y="243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1"/>
                    </a:lnTo>
                    <a:cubicBezTo>
                      <a:pt x="245" y="1"/>
                      <a:pt x="242" y="1"/>
                      <a:pt x="23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6620;p54">
                <a:extLst>
                  <a:ext uri="{FF2B5EF4-FFF2-40B4-BE49-F238E27FC236}">
                    <a16:creationId xmlns:a16="http://schemas.microsoft.com/office/drawing/2014/main" id="{8B49B6D6-3A33-4903-932A-42287D86C7CE}"/>
                  </a:ext>
                </a:extLst>
              </p:cNvPr>
              <p:cNvSpPr/>
              <p:nvPr/>
            </p:nvSpPr>
            <p:spPr>
              <a:xfrm>
                <a:off x="2331838" y="1930513"/>
                <a:ext cx="10313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47" extrusionOk="0">
                    <a:moveTo>
                      <a:pt x="248" y="0"/>
                    </a:moveTo>
                    <a:cubicBezTo>
                      <a:pt x="114" y="0"/>
                      <a:pt x="0" y="114"/>
                      <a:pt x="0" y="248"/>
                    </a:cubicBezTo>
                    <a:lnTo>
                      <a:pt x="0" y="346"/>
                    </a:lnTo>
                    <a:lnTo>
                      <a:pt x="253" y="346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6621;p54">
                <a:extLst>
                  <a:ext uri="{FF2B5EF4-FFF2-40B4-BE49-F238E27FC236}">
                    <a16:creationId xmlns:a16="http://schemas.microsoft.com/office/drawing/2014/main" id="{846D20BF-973B-4F3F-83FC-CE40AFDE40BE}"/>
                  </a:ext>
                </a:extLst>
              </p:cNvPr>
              <p:cNvSpPr/>
              <p:nvPr/>
            </p:nvSpPr>
            <p:spPr>
              <a:xfrm>
                <a:off x="2334355" y="1937415"/>
                <a:ext cx="10110" cy="2395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90" extrusionOk="0">
                    <a:moveTo>
                      <a:pt x="239" y="1"/>
                    </a:moveTo>
                    <a:cubicBezTo>
                      <a:pt x="109" y="1"/>
                      <a:pt x="0" y="112"/>
                      <a:pt x="0" y="243"/>
                    </a:cubicBezTo>
                    <a:lnTo>
                      <a:pt x="0" y="589"/>
                    </a:lnTo>
                    <a:lnTo>
                      <a:pt x="248" y="589"/>
                    </a:lnTo>
                    <a:lnTo>
                      <a:pt x="248" y="1"/>
                    </a:lnTo>
                    <a:cubicBezTo>
                      <a:pt x="245" y="1"/>
                      <a:pt x="242" y="1"/>
                      <a:pt x="239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6622;p54">
                <a:extLst>
                  <a:ext uri="{FF2B5EF4-FFF2-40B4-BE49-F238E27FC236}">
                    <a16:creationId xmlns:a16="http://schemas.microsoft.com/office/drawing/2014/main" id="{B5C3F814-E04B-4020-B97F-4BB67BA930A3}"/>
                  </a:ext>
                </a:extLst>
              </p:cNvPr>
              <p:cNvSpPr/>
              <p:nvPr/>
            </p:nvSpPr>
            <p:spPr>
              <a:xfrm>
                <a:off x="2341055" y="1930513"/>
                <a:ext cx="10110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243" y="0"/>
                    </a:moveTo>
                    <a:cubicBezTo>
                      <a:pt x="109" y="0"/>
                      <a:pt x="1" y="114"/>
                      <a:pt x="1" y="248"/>
                    </a:cubicBezTo>
                    <a:lnTo>
                      <a:pt x="1" y="346"/>
                    </a:lnTo>
                    <a:lnTo>
                      <a:pt x="248" y="346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6623;p54">
                <a:extLst>
                  <a:ext uri="{FF2B5EF4-FFF2-40B4-BE49-F238E27FC236}">
                    <a16:creationId xmlns:a16="http://schemas.microsoft.com/office/drawing/2014/main" id="{E8C4161D-E7BF-467D-9B04-31C076A4E0B4}"/>
                  </a:ext>
                </a:extLst>
              </p:cNvPr>
              <p:cNvSpPr/>
              <p:nvPr/>
            </p:nvSpPr>
            <p:spPr>
              <a:xfrm>
                <a:off x="2080874" y="2024223"/>
                <a:ext cx="445369" cy="25417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626" extrusionOk="0">
                    <a:moveTo>
                      <a:pt x="0" y="1"/>
                    </a:moveTo>
                    <a:lnTo>
                      <a:pt x="0" y="625"/>
                    </a:lnTo>
                    <a:lnTo>
                      <a:pt x="10968" y="625"/>
                    </a:lnTo>
                    <a:lnTo>
                      <a:pt x="1096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6624;p54">
                <a:extLst>
                  <a:ext uri="{FF2B5EF4-FFF2-40B4-BE49-F238E27FC236}">
                    <a16:creationId xmlns:a16="http://schemas.microsoft.com/office/drawing/2014/main" id="{9D2A1964-FE15-4F3D-B5E1-6EF56044238C}"/>
                  </a:ext>
                </a:extLst>
              </p:cNvPr>
              <p:cNvSpPr/>
              <p:nvPr/>
            </p:nvSpPr>
            <p:spPr>
              <a:xfrm>
                <a:off x="2080874" y="2058208"/>
                <a:ext cx="445369" cy="25620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631" extrusionOk="0">
                    <a:moveTo>
                      <a:pt x="0" y="0"/>
                    </a:moveTo>
                    <a:lnTo>
                      <a:pt x="0" y="630"/>
                    </a:lnTo>
                    <a:lnTo>
                      <a:pt x="10968" y="630"/>
                    </a:lnTo>
                    <a:lnTo>
                      <a:pt x="1096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6625;p54">
                <a:extLst>
                  <a:ext uri="{FF2B5EF4-FFF2-40B4-BE49-F238E27FC236}">
                    <a16:creationId xmlns:a16="http://schemas.microsoft.com/office/drawing/2014/main" id="{6EA1C0C3-DF17-4704-85CE-81115440F53A}"/>
                  </a:ext>
                </a:extLst>
              </p:cNvPr>
              <p:cNvSpPr/>
              <p:nvPr/>
            </p:nvSpPr>
            <p:spPr>
              <a:xfrm>
                <a:off x="2088832" y="1962183"/>
                <a:ext cx="429412" cy="56640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1395" extrusionOk="0">
                    <a:moveTo>
                      <a:pt x="1" y="0"/>
                    </a:moveTo>
                    <a:lnTo>
                      <a:pt x="1" y="1394"/>
                    </a:lnTo>
                    <a:lnTo>
                      <a:pt x="10576" y="1394"/>
                    </a:lnTo>
                    <a:lnTo>
                      <a:pt x="1057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6626;p54">
                <a:extLst>
                  <a:ext uri="{FF2B5EF4-FFF2-40B4-BE49-F238E27FC236}">
                    <a16:creationId xmlns:a16="http://schemas.microsoft.com/office/drawing/2014/main" id="{1A4341AE-EE42-417C-B9A8-D6B26A51559A}"/>
                  </a:ext>
                </a:extLst>
              </p:cNvPr>
              <p:cNvSpPr/>
              <p:nvPr/>
            </p:nvSpPr>
            <p:spPr>
              <a:xfrm>
                <a:off x="2075636" y="2013545"/>
                <a:ext cx="455844" cy="10922"/>
              </a:xfrm>
              <a:custGeom>
                <a:avLst/>
                <a:gdLst/>
                <a:ahLst/>
                <a:cxnLst/>
                <a:rect l="l" t="t" r="r" b="b"/>
                <a:pathLst>
                  <a:path w="11227" h="269" extrusionOk="0">
                    <a:moveTo>
                      <a:pt x="0" y="0"/>
                    </a:moveTo>
                    <a:lnTo>
                      <a:pt x="124" y="269"/>
                    </a:lnTo>
                    <a:lnTo>
                      <a:pt x="11102" y="269"/>
                    </a:lnTo>
                    <a:lnTo>
                      <a:pt x="1122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6627;p54">
                <a:extLst>
                  <a:ext uri="{FF2B5EF4-FFF2-40B4-BE49-F238E27FC236}">
                    <a16:creationId xmlns:a16="http://schemas.microsoft.com/office/drawing/2014/main" id="{56ABA32E-6668-4ED1-9298-BD4814DC5B17}"/>
                  </a:ext>
                </a:extLst>
              </p:cNvPr>
              <p:cNvSpPr/>
              <p:nvPr/>
            </p:nvSpPr>
            <p:spPr>
              <a:xfrm>
                <a:off x="2076042" y="2023817"/>
                <a:ext cx="454992" cy="2761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68" extrusionOk="0">
                    <a:moveTo>
                      <a:pt x="1" y="0"/>
                    </a:moveTo>
                    <a:cubicBezTo>
                      <a:pt x="6" y="21"/>
                      <a:pt x="11" y="47"/>
                      <a:pt x="21" y="67"/>
                    </a:cubicBezTo>
                    <a:lnTo>
                      <a:pt x="11206" y="67"/>
                    </a:lnTo>
                    <a:lnTo>
                      <a:pt x="11206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6628;p54">
                <a:extLst>
                  <a:ext uri="{FF2B5EF4-FFF2-40B4-BE49-F238E27FC236}">
                    <a16:creationId xmlns:a16="http://schemas.microsoft.com/office/drawing/2014/main" id="{8F7B228B-43BE-4D71-92B2-A098FD808CF1}"/>
                  </a:ext>
                </a:extLst>
              </p:cNvPr>
              <p:cNvSpPr/>
              <p:nvPr/>
            </p:nvSpPr>
            <p:spPr>
              <a:xfrm>
                <a:off x="2083594" y="1959016"/>
                <a:ext cx="439928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10835" h="223" extrusionOk="0">
                    <a:moveTo>
                      <a:pt x="1" y="1"/>
                    </a:moveTo>
                    <a:lnTo>
                      <a:pt x="119" y="223"/>
                    </a:lnTo>
                    <a:lnTo>
                      <a:pt x="10715" y="223"/>
                    </a:lnTo>
                    <a:lnTo>
                      <a:pt x="1083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6629;p54">
                <a:extLst>
                  <a:ext uri="{FF2B5EF4-FFF2-40B4-BE49-F238E27FC236}">
                    <a16:creationId xmlns:a16="http://schemas.microsoft.com/office/drawing/2014/main" id="{2DE1652F-2093-4AB0-946D-BE2319CBC5D3}"/>
                  </a:ext>
                </a:extLst>
              </p:cNvPr>
              <p:cNvSpPr/>
              <p:nvPr/>
            </p:nvSpPr>
            <p:spPr>
              <a:xfrm>
                <a:off x="2084000" y="1967421"/>
                <a:ext cx="439075" cy="2558"/>
              </a:xfrm>
              <a:custGeom>
                <a:avLst/>
                <a:gdLst/>
                <a:ahLst/>
                <a:cxnLst/>
                <a:rect l="l" t="t" r="r" b="b"/>
                <a:pathLst>
                  <a:path w="10814" h="63" extrusionOk="0">
                    <a:moveTo>
                      <a:pt x="1" y="0"/>
                    </a:moveTo>
                    <a:cubicBezTo>
                      <a:pt x="6" y="21"/>
                      <a:pt x="11" y="42"/>
                      <a:pt x="21" y="62"/>
                    </a:cubicBezTo>
                    <a:lnTo>
                      <a:pt x="10814" y="62"/>
                    </a:lnTo>
                    <a:lnTo>
                      <a:pt x="10814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6630;p54">
                <a:extLst>
                  <a:ext uri="{FF2B5EF4-FFF2-40B4-BE49-F238E27FC236}">
                    <a16:creationId xmlns:a16="http://schemas.microsoft.com/office/drawing/2014/main" id="{1530F872-AC95-46EF-A8B7-612CD8DC9BFD}"/>
                  </a:ext>
                </a:extLst>
              </p:cNvPr>
              <p:cNvSpPr/>
              <p:nvPr/>
            </p:nvSpPr>
            <p:spPr>
              <a:xfrm>
                <a:off x="2135606" y="1974526"/>
                <a:ext cx="174063" cy="4847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194" extrusionOk="0">
                    <a:moveTo>
                      <a:pt x="2" y="1193"/>
                    </a:moveTo>
                    <a:lnTo>
                      <a:pt x="2" y="1193"/>
                    </a:lnTo>
                    <a:cubicBezTo>
                      <a:pt x="1" y="1193"/>
                      <a:pt x="0" y="1193"/>
                      <a:pt x="0" y="1194"/>
                    </a:cubicBezTo>
                    <a:lnTo>
                      <a:pt x="2" y="1193"/>
                    </a:lnTo>
                    <a:close/>
                    <a:moveTo>
                      <a:pt x="4286" y="1"/>
                    </a:moveTo>
                    <a:lnTo>
                      <a:pt x="2" y="1193"/>
                    </a:lnTo>
                    <a:lnTo>
                      <a:pt x="2" y="1193"/>
                    </a:lnTo>
                    <a:cubicBezTo>
                      <a:pt x="37" y="1188"/>
                      <a:pt x="501" y="1187"/>
                      <a:pt x="1111" y="1187"/>
                    </a:cubicBezTo>
                    <a:cubicBezTo>
                      <a:pt x="2381" y="1187"/>
                      <a:pt x="4286" y="1194"/>
                      <a:pt x="4286" y="1194"/>
                    </a:cubicBezTo>
                    <a:lnTo>
                      <a:pt x="428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6631;p54">
                <a:extLst>
                  <a:ext uri="{FF2B5EF4-FFF2-40B4-BE49-F238E27FC236}">
                    <a16:creationId xmlns:a16="http://schemas.microsoft.com/office/drawing/2014/main" id="{7D6FE9BE-319F-4FE5-820D-90D238BC9ED7}"/>
                  </a:ext>
                </a:extLst>
              </p:cNvPr>
              <p:cNvSpPr/>
              <p:nvPr/>
            </p:nvSpPr>
            <p:spPr>
              <a:xfrm>
                <a:off x="2227002" y="1967827"/>
                <a:ext cx="152868" cy="30858"/>
              </a:xfrm>
              <a:custGeom>
                <a:avLst/>
                <a:gdLst/>
                <a:ahLst/>
                <a:cxnLst/>
                <a:rect l="l" t="t" r="r" b="b"/>
                <a:pathLst>
                  <a:path w="3765" h="760" extrusionOk="0">
                    <a:moveTo>
                      <a:pt x="1" y="1"/>
                    </a:moveTo>
                    <a:lnTo>
                      <a:pt x="1" y="760"/>
                    </a:lnTo>
                    <a:lnTo>
                      <a:pt x="3765" y="760"/>
                    </a:lnTo>
                    <a:lnTo>
                      <a:pt x="376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6632;p54">
                <a:extLst>
                  <a:ext uri="{FF2B5EF4-FFF2-40B4-BE49-F238E27FC236}">
                    <a16:creationId xmlns:a16="http://schemas.microsoft.com/office/drawing/2014/main" id="{0BB4C833-AD0C-4F55-A7B0-889C3AE901AA}"/>
                  </a:ext>
                </a:extLst>
              </p:cNvPr>
              <p:cNvSpPr/>
              <p:nvPr/>
            </p:nvSpPr>
            <p:spPr>
              <a:xfrm>
                <a:off x="2227002" y="1953372"/>
                <a:ext cx="152868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765" h="434" extrusionOk="0">
                    <a:moveTo>
                      <a:pt x="1" y="0"/>
                    </a:moveTo>
                    <a:lnTo>
                      <a:pt x="1" y="434"/>
                    </a:lnTo>
                    <a:lnTo>
                      <a:pt x="3765" y="434"/>
                    </a:lnTo>
                    <a:lnTo>
                      <a:pt x="376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6633;p54">
                <a:extLst>
                  <a:ext uri="{FF2B5EF4-FFF2-40B4-BE49-F238E27FC236}">
                    <a16:creationId xmlns:a16="http://schemas.microsoft.com/office/drawing/2014/main" id="{3F0BF9F5-381B-426B-AD08-1352A1B9B02B}"/>
                  </a:ext>
                </a:extLst>
              </p:cNvPr>
              <p:cNvSpPr/>
              <p:nvPr/>
            </p:nvSpPr>
            <p:spPr>
              <a:xfrm>
                <a:off x="2080874" y="2038678"/>
                <a:ext cx="445369" cy="34228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843" extrusionOk="0">
                    <a:moveTo>
                      <a:pt x="0" y="1"/>
                    </a:moveTo>
                    <a:lnTo>
                      <a:pt x="0" y="843"/>
                    </a:lnTo>
                    <a:lnTo>
                      <a:pt x="10968" y="843"/>
                    </a:lnTo>
                    <a:lnTo>
                      <a:pt x="10968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6634;p54">
                <a:extLst>
                  <a:ext uri="{FF2B5EF4-FFF2-40B4-BE49-F238E27FC236}">
                    <a16:creationId xmlns:a16="http://schemas.microsoft.com/office/drawing/2014/main" id="{BA2DC0AE-725E-4EB6-B430-22254C2AEEDF}"/>
                  </a:ext>
                </a:extLst>
              </p:cNvPr>
              <p:cNvSpPr/>
              <p:nvPr/>
            </p:nvSpPr>
            <p:spPr>
              <a:xfrm>
                <a:off x="209009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6635;p54">
                <a:extLst>
                  <a:ext uri="{FF2B5EF4-FFF2-40B4-BE49-F238E27FC236}">
                    <a16:creationId xmlns:a16="http://schemas.microsoft.com/office/drawing/2014/main" id="{8B4CBE2B-5CF8-4F5F-AC51-E9CFA455A668}"/>
                  </a:ext>
                </a:extLst>
              </p:cNvPr>
              <p:cNvSpPr/>
              <p:nvPr/>
            </p:nvSpPr>
            <p:spPr>
              <a:xfrm>
                <a:off x="210227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6636;p54">
                <a:extLst>
                  <a:ext uri="{FF2B5EF4-FFF2-40B4-BE49-F238E27FC236}">
                    <a16:creationId xmlns:a16="http://schemas.microsoft.com/office/drawing/2014/main" id="{77228A61-6CEB-474B-8CFE-A9BE3E7DABB0}"/>
                  </a:ext>
                </a:extLst>
              </p:cNvPr>
              <p:cNvSpPr/>
              <p:nvPr/>
            </p:nvSpPr>
            <p:spPr>
              <a:xfrm>
                <a:off x="2114411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6637;p54">
                <a:extLst>
                  <a:ext uri="{FF2B5EF4-FFF2-40B4-BE49-F238E27FC236}">
                    <a16:creationId xmlns:a16="http://schemas.microsoft.com/office/drawing/2014/main" id="{E3259690-0A99-4183-B142-AAD467C10E29}"/>
                  </a:ext>
                </a:extLst>
              </p:cNvPr>
              <p:cNvSpPr/>
              <p:nvPr/>
            </p:nvSpPr>
            <p:spPr>
              <a:xfrm>
                <a:off x="2126592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6638;p54">
                <a:extLst>
                  <a:ext uri="{FF2B5EF4-FFF2-40B4-BE49-F238E27FC236}">
                    <a16:creationId xmlns:a16="http://schemas.microsoft.com/office/drawing/2014/main" id="{6B97EEE7-8B2C-4A4F-8779-7715A6F1D03E}"/>
                  </a:ext>
                </a:extLst>
              </p:cNvPr>
              <p:cNvSpPr/>
              <p:nvPr/>
            </p:nvSpPr>
            <p:spPr>
              <a:xfrm>
                <a:off x="2138529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6639;p54">
                <a:extLst>
                  <a:ext uri="{FF2B5EF4-FFF2-40B4-BE49-F238E27FC236}">
                    <a16:creationId xmlns:a16="http://schemas.microsoft.com/office/drawing/2014/main" id="{4499EF48-4F64-408F-9A9E-E7265E3C3BD7}"/>
                  </a:ext>
                </a:extLst>
              </p:cNvPr>
              <p:cNvSpPr/>
              <p:nvPr/>
            </p:nvSpPr>
            <p:spPr>
              <a:xfrm>
                <a:off x="2150670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6640;p54">
                <a:extLst>
                  <a:ext uri="{FF2B5EF4-FFF2-40B4-BE49-F238E27FC236}">
                    <a16:creationId xmlns:a16="http://schemas.microsoft.com/office/drawing/2014/main" id="{D1260291-4D75-4662-A116-8D4A229CD224}"/>
                  </a:ext>
                </a:extLst>
              </p:cNvPr>
              <p:cNvSpPr/>
              <p:nvPr/>
            </p:nvSpPr>
            <p:spPr>
              <a:xfrm>
                <a:off x="2162850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6641;p54">
                <a:extLst>
                  <a:ext uri="{FF2B5EF4-FFF2-40B4-BE49-F238E27FC236}">
                    <a16:creationId xmlns:a16="http://schemas.microsoft.com/office/drawing/2014/main" id="{53230AC8-5DA8-4BCE-BCD6-01B4E4F66AC4}"/>
                  </a:ext>
                </a:extLst>
              </p:cNvPr>
              <p:cNvSpPr/>
              <p:nvPr/>
            </p:nvSpPr>
            <p:spPr>
              <a:xfrm>
                <a:off x="2174990" y="2042657"/>
                <a:ext cx="2802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6642;p54">
                <a:extLst>
                  <a:ext uri="{FF2B5EF4-FFF2-40B4-BE49-F238E27FC236}">
                    <a16:creationId xmlns:a16="http://schemas.microsoft.com/office/drawing/2014/main" id="{4B28D7AE-42B4-41C6-BA5D-DD34AD0FC23E}"/>
                  </a:ext>
                </a:extLst>
              </p:cNvPr>
              <p:cNvSpPr/>
              <p:nvPr/>
            </p:nvSpPr>
            <p:spPr>
              <a:xfrm>
                <a:off x="2186968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6643;p54">
                <a:extLst>
                  <a:ext uri="{FF2B5EF4-FFF2-40B4-BE49-F238E27FC236}">
                    <a16:creationId xmlns:a16="http://schemas.microsoft.com/office/drawing/2014/main" id="{538ED016-8443-4CE2-988B-6172532D47DE}"/>
                  </a:ext>
                </a:extLst>
              </p:cNvPr>
              <p:cNvSpPr/>
              <p:nvPr/>
            </p:nvSpPr>
            <p:spPr>
              <a:xfrm>
                <a:off x="2199108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6644;p54">
                <a:extLst>
                  <a:ext uri="{FF2B5EF4-FFF2-40B4-BE49-F238E27FC236}">
                    <a16:creationId xmlns:a16="http://schemas.microsoft.com/office/drawing/2014/main" id="{FFA0C88A-23EF-4D8F-832E-7583198F1ADA}"/>
                  </a:ext>
                </a:extLst>
              </p:cNvPr>
              <p:cNvSpPr/>
              <p:nvPr/>
            </p:nvSpPr>
            <p:spPr>
              <a:xfrm>
                <a:off x="2211289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6645;p54">
                <a:extLst>
                  <a:ext uri="{FF2B5EF4-FFF2-40B4-BE49-F238E27FC236}">
                    <a16:creationId xmlns:a16="http://schemas.microsoft.com/office/drawing/2014/main" id="{22538AC8-C8A6-452B-9528-7EE8DBDC0798}"/>
                  </a:ext>
                </a:extLst>
              </p:cNvPr>
              <p:cNvSpPr/>
              <p:nvPr/>
            </p:nvSpPr>
            <p:spPr>
              <a:xfrm>
                <a:off x="222342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6646;p54">
                <a:extLst>
                  <a:ext uri="{FF2B5EF4-FFF2-40B4-BE49-F238E27FC236}">
                    <a16:creationId xmlns:a16="http://schemas.microsoft.com/office/drawing/2014/main" id="{0C840CA5-6A7F-446D-9F41-03F056DB87BB}"/>
                  </a:ext>
                </a:extLst>
              </p:cNvPr>
              <p:cNvSpPr/>
              <p:nvPr/>
            </p:nvSpPr>
            <p:spPr>
              <a:xfrm>
                <a:off x="2235610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6647;p54">
                <a:extLst>
                  <a:ext uri="{FF2B5EF4-FFF2-40B4-BE49-F238E27FC236}">
                    <a16:creationId xmlns:a16="http://schemas.microsoft.com/office/drawing/2014/main" id="{AF44FDA2-3F12-4829-BE25-29F66B233D40}"/>
                  </a:ext>
                </a:extLst>
              </p:cNvPr>
              <p:cNvSpPr/>
              <p:nvPr/>
            </p:nvSpPr>
            <p:spPr>
              <a:xfrm>
                <a:off x="2247547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6648;p54">
                <a:extLst>
                  <a:ext uri="{FF2B5EF4-FFF2-40B4-BE49-F238E27FC236}">
                    <a16:creationId xmlns:a16="http://schemas.microsoft.com/office/drawing/2014/main" id="{378AE7D1-CD76-4D51-A176-B0C42831CF8D}"/>
                  </a:ext>
                </a:extLst>
              </p:cNvPr>
              <p:cNvSpPr/>
              <p:nvPr/>
            </p:nvSpPr>
            <p:spPr>
              <a:xfrm>
                <a:off x="2259728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6649;p54">
                <a:extLst>
                  <a:ext uri="{FF2B5EF4-FFF2-40B4-BE49-F238E27FC236}">
                    <a16:creationId xmlns:a16="http://schemas.microsoft.com/office/drawing/2014/main" id="{CA99053A-2A09-4AC2-91F8-7CCF3C916A9A}"/>
                  </a:ext>
                </a:extLst>
              </p:cNvPr>
              <p:cNvSpPr/>
              <p:nvPr/>
            </p:nvSpPr>
            <p:spPr>
              <a:xfrm>
                <a:off x="2271868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6650;p54">
                <a:extLst>
                  <a:ext uri="{FF2B5EF4-FFF2-40B4-BE49-F238E27FC236}">
                    <a16:creationId xmlns:a16="http://schemas.microsoft.com/office/drawing/2014/main" id="{646A0897-B1E7-429C-8FB1-5F47FADDE631}"/>
                  </a:ext>
                </a:extLst>
              </p:cNvPr>
              <p:cNvSpPr/>
              <p:nvPr/>
            </p:nvSpPr>
            <p:spPr>
              <a:xfrm>
                <a:off x="228404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6651;p54">
                <a:extLst>
                  <a:ext uri="{FF2B5EF4-FFF2-40B4-BE49-F238E27FC236}">
                    <a16:creationId xmlns:a16="http://schemas.microsoft.com/office/drawing/2014/main" id="{BCE53B7E-BBA0-4D2C-AC05-497BEBE00C9B}"/>
                  </a:ext>
                </a:extLst>
              </p:cNvPr>
              <p:cNvSpPr/>
              <p:nvPr/>
            </p:nvSpPr>
            <p:spPr>
              <a:xfrm>
                <a:off x="2296189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6652;p54">
                <a:extLst>
                  <a:ext uri="{FF2B5EF4-FFF2-40B4-BE49-F238E27FC236}">
                    <a16:creationId xmlns:a16="http://schemas.microsoft.com/office/drawing/2014/main" id="{1B7737D3-6193-4D98-94A4-6586CFF0AB25}"/>
                  </a:ext>
                </a:extLst>
              </p:cNvPr>
              <p:cNvSpPr/>
              <p:nvPr/>
            </p:nvSpPr>
            <p:spPr>
              <a:xfrm>
                <a:off x="2308126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6653;p54">
                <a:extLst>
                  <a:ext uri="{FF2B5EF4-FFF2-40B4-BE49-F238E27FC236}">
                    <a16:creationId xmlns:a16="http://schemas.microsoft.com/office/drawing/2014/main" id="{9730729A-7E45-4BFB-B3E9-90E3739995B6}"/>
                  </a:ext>
                </a:extLst>
              </p:cNvPr>
              <p:cNvSpPr/>
              <p:nvPr/>
            </p:nvSpPr>
            <p:spPr>
              <a:xfrm>
                <a:off x="2320307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6654;p54">
                <a:extLst>
                  <a:ext uri="{FF2B5EF4-FFF2-40B4-BE49-F238E27FC236}">
                    <a16:creationId xmlns:a16="http://schemas.microsoft.com/office/drawing/2014/main" id="{8641B481-067D-4E10-9B26-95F0D37D17D2}"/>
                  </a:ext>
                </a:extLst>
              </p:cNvPr>
              <p:cNvSpPr/>
              <p:nvPr/>
            </p:nvSpPr>
            <p:spPr>
              <a:xfrm>
                <a:off x="2332447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6655;p54">
                <a:extLst>
                  <a:ext uri="{FF2B5EF4-FFF2-40B4-BE49-F238E27FC236}">
                    <a16:creationId xmlns:a16="http://schemas.microsoft.com/office/drawing/2014/main" id="{C74E131E-B22C-428A-87D9-F35DC207FF46}"/>
                  </a:ext>
                </a:extLst>
              </p:cNvPr>
              <p:cNvSpPr/>
              <p:nvPr/>
            </p:nvSpPr>
            <p:spPr>
              <a:xfrm>
                <a:off x="2344425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6656;p54">
                <a:extLst>
                  <a:ext uri="{FF2B5EF4-FFF2-40B4-BE49-F238E27FC236}">
                    <a16:creationId xmlns:a16="http://schemas.microsoft.com/office/drawing/2014/main" id="{37712275-8104-4B0D-A6EF-8CB3F6C7C8D7}"/>
                  </a:ext>
                </a:extLst>
              </p:cNvPr>
              <p:cNvSpPr/>
              <p:nvPr/>
            </p:nvSpPr>
            <p:spPr>
              <a:xfrm>
                <a:off x="2356565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6657;p54">
                <a:extLst>
                  <a:ext uri="{FF2B5EF4-FFF2-40B4-BE49-F238E27FC236}">
                    <a16:creationId xmlns:a16="http://schemas.microsoft.com/office/drawing/2014/main" id="{FF43C831-4097-47F5-A6D1-0C3AD68941B5}"/>
                  </a:ext>
                </a:extLst>
              </p:cNvPr>
              <p:cNvSpPr/>
              <p:nvPr/>
            </p:nvSpPr>
            <p:spPr>
              <a:xfrm>
                <a:off x="2368746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6658;p54">
                <a:extLst>
                  <a:ext uri="{FF2B5EF4-FFF2-40B4-BE49-F238E27FC236}">
                    <a16:creationId xmlns:a16="http://schemas.microsoft.com/office/drawing/2014/main" id="{13F92940-1826-4823-AF33-7C800464B810}"/>
                  </a:ext>
                </a:extLst>
              </p:cNvPr>
              <p:cNvSpPr/>
              <p:nvPr/>
            </p:nvSpPr>
            <p:spPr>
              <a:xfrm>
                <a:off x="2380886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6659;p54">
                <a:extLst>
                  <a:ext uri="{FF2B5EF4-FFF2-40B4-BE49-F238E27FC236}">
                    <a16:creationId xmlns:a16="http://schemas.microsoft.com/office/drawing/2014/main" id="{1B8BCF8C-B7D8-4515-83C5-BF5B4B362396}"/>
                  </a:ext>
                </a:extLst>
              </p:cNvPr>
              <p:cNvSpPr/>
              <p:nvPr/>
            </p:nvSpPr>
            <p:spPr>
              <a:xfrm>
                <a:off x="2393066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6660;p54">
                <a:extLst>
                  <a:ext uri="{FF2B5EF4-FFF2-40B4-BE49-F238E27FC236}">
                    <a16:creationId xmlns:a16="http://schemas.microsoft.com/office/drawing/2014/main" id="{6C713E46-65CE-4B54-83A7-0C2459CAB8DA}"/>
                  </a:ext>
                </a:extLst>
              </p:cNvPr>
              <p:cNvSpPr/>
              <p:nvPr/>
            </p:nvSpPr>
            <p:spPr>
              <a:xfrm>
                <a:off x="2405004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6661;p54">
                <a:extLst>
                  <a:ext uri="{FF2B5EF4-FFF2-40B4-BE49-F238E27FC236}">
                    <a16:creationId xmlns:a16="http://schemas.microsoft.com/office/drawing/2014/main" id="{1C6F90F9-7AD5-4FAB-B7D3-BCB6C70A431A}"/>
                  </a:ext>
                </a:extLst>
              </p:cNvPr>
              <p:cNvSpPr/>
              <p:nvPr/>
            </p:nvSpPr>
            <p:spPr>
              <a:xfrm>
                <a:off x="2417184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6662;p54">
                <a:extLst>
                  <a:ext uri="{FF2B5EF4-FFF2-40B4-BE49-F238E27FC236}">
                    <a16:creationId xmlns:a16="http://schemas.microsoft.com/office/drawing/2014/main" id="{A7CB0826-4049-4106-A66D-C89F4BC25ACC}"/>
                  </a:ext>
                </a:extLst>
              </p:cNvPr>
              <p:cNvSpPr/>
              <p:nvPr/>
            </p:nvSpPr>
            <p:spPr>
              <a:xfrm>
                <a:off x="2429324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6663;p54">
                <a:extLst>
                  <a:ext uri="{FF2B5EF4-FFF2-40B4-BE49-F238E27FC236}">
                    <a16:creationId xmlns:a16="http://schemas.microsoft.com/office/drawing/2014/main" id="{464DEBF2-230C-4017-ADC5-995CC00F1A3E}"/>
                  </a:ext>
                </a:extLst>
              </p:cNvPr>
              <p:cNvSpPr/>
              <p:nvPr/>
            </p:nvSpPr>
            <p:spPr>
              <a:xfrm>
                <a:off x="2441505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6664;p54">
                <a:extLst>
                  <a:ext uri="{FF2B5EF4-FFF2-40B4-BE49-F238E27FC236}">
                    <a16:creationId xmlns:a16="http://schemas.microsoft.com/office/drawing/2014/main" id="{1E9E2C66-E3D3-4345-978C-8DBB8749A1F9}"/>
                  </a:ext>
                </a:extLst>
              </p:cNvPr>
              <p:cNvSpPr/>
              <p:nvPr/>
            </p:nvSpPr>
            <p:spPr>
              <a:xfrm>
                <a:off x="2453442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6665;p54">
                <a:extLst>
                  <a:ext uri="{FF2B5EF4-FFF2-40B4-BE49-F238E27FC236}">
                    <a16:creationId xmlns:a16="http://schemas.microsoft.com/office/drawing/2014/main" id="{CC25734D-F751-4068-9B37-B4EF70837686}"/>
                  </a:ext>
                </a:extLst>
              </p:cNvPr>
              <p:cNvSpPr/>
              <p:nvPr/>
            </p:nvSpPr>
            <p:spPr>
              <a:xfrm>
                <a:off x="2465583" y="2042657"/>
                <a:ext cx="3005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6666;p54">
                <a:extLst>
                  <a:ext uri="{FF2B5EF4-FFF2-40B4-BE49-F238E27FC236}">
                    <a16:creationId xmlns:a16="http://schemas.microsoft.com/office/drawing/2014/main" id="{5D82AD09-1E14-4BB1-A7B2-3FF4B0D02B56}"/>
                  </a:ext>
                </a:extLst>
              </p:cNvPr>
              <p:cNvSpPr/>
              <p:nvPr/>
            </p:nvSpPr>
            <p:spPr>
              <a:xfrm>
                <a:off x="2477763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67" y="595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6667;p54">
                <a:extLst>
                  <a:ext uri="{FF2B5EF4-FFF2-40B4-BE49-F238E27FC236}">
                    <a16:creationId xmlns:a16="http://schemas.microsoft.com/office/drawing/2014/main" id="{41929873-8AFD-4E2D-9189-4E92D8C4C417}"/>
                  </a:ext>
                </a:extLst>
              </p:cNvPr>
              <p:cNvSpPr/>
              <p:nvPr/>
            </p:nvSpPr>
            <p:spPr>
              <a:xfrm>
                <a:off x="2489903" y="2042657"/>
                <a:ext cx="2761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68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68" y="595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6668;p54">
                <a:extLst>
                  <a:ext uri="{FF2B5EF4-FFF2-40B4-BE49-F238E27FC236}">
                    <a16:creationId xmlns:a16="http://schemas.microsoft.com/office/drawing/2014/main" id="{3B7E3434-D432-4B5A-9B79-F0609845742F}"/>
                  </a:ext>
                </a:extLst>
              </p:cNvPr>
              <p:cNvSpPr/>
              <p:nvPr/>
            </p:nvSpPr>
            <p:spPr>
              <a:xfrm>
                <a:off x="250188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0" y="1"/>
                    </a:moveTo>
                    <a:lnTo>
                      <a:pt x="0" y="600"/>
                    </a:lnTo>
                    <a:lnTo>
                      <a:pt x="72" y="59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6669;p54">
                <a:extLst>
                  <a:ext uri="{FF2B5EF4-FFF2-40B4-BE49-F238E27FC236}">
                    <a16:creationId xmlns:a16="http://schemas.microsoft.com/office/drawing/2014/main" id="{08D0015B-B1A8-442A-82A2-DC9418EE4FB8}"/>
                  </a:ext>
                </a:extLst>
              </p:cNvPr>
              <p:cNvSpPr/>
              <p:nvPr/>
            </p:nvSpPr>
            <p:spPr>
              <a:xfrm>
                <a:off x="2514021" y="2042657"/>
                <a:ext cx="2964" cy="24362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0" extrusionOk="0">
                    <a:moveTo>
                      <a:pt x="1" y="1"/>
                    </a:moveTo>
                    <a:lnTo>
                      <a:pt x="1" y="600"/>
                    </a:lnTo>
                    <a:lnTo>
                      <a:pt x="73" y="595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6670;p54">
                <a:extLst>
                  <a:ext uri="{FF2B5EF4-FFF2-40B4-BE49-F238E27FC236}">
                    <a16:creationId xmlns:a16="http://schemas.microsoft.com/office/drawing/2014/main" id="{7BD2A46A-7D3B-4B84-8CA2-F989BF645117}"/>
                  </a:ext>
                </a:extLst>
              </p:cNvPr>
              <p:cNvSpPr/>
              <p:nvPr/>
            </p:nvSpPr>
            <p:spPr>
              <a:xfrm>
                <a:off x="2293265" y="1923164"/>
                <a:ext cx="20585" cy="30249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45" extrusionOk="0">
                    <a:moveTo>
                      <a:pt x="0" y="1"/>
                    </a:moveTo>
                    <a:lnTo>
                      <a:pt x="0" y="744"/>
                    </a:lnTo>
                    <a:lnTo>
                      <a:pt x="506" y="744"/>
                    </a:lnTo>
                    <a:lnTo>
                      <a:pt x="506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6671;p54">
                <a:extLst>
                  <a:ext uri="{FF2B5EF4-FFF2-40B4-BE49-F238E27FC236}">
                    <a16:creationId xmlns:a16="http://schemas.microsoft.com/office/drawing/2014/main" id="{2B0890B7-476B-474F-80AD-20FF8BE720D4}"/>
                  </a:ext>
                </a:extLst>
              </p:cNvPr>
              <p:cNvSpPr/>
              <p:nvPr/>
            </p:nvSpPr>
            <p:spPr>
              <a:xfrm>
                <a:off x="2303538" y="1915206"/>
                <a:ext cx="2111" cy="36299"/>
              </a:xfrm>
              <a:custGeom>
                <a:avLst/>
                <a:gdLst/>
                <a:ahLst/>
                <a:cxnLst/>
                <a:rect l="l" t="t" r="r" b="b"/>
                <a:pathLst>
                  <a:path w="52" h="894" extrusionOk="0">
                    <a:moveTo>
                      <a:pt x="52" y="0"/>
                    </a:moveTo>
                    <a:lnTo>
                      <a:pt x="0" y="6"/>
                    </a:lnTo>
                    <a:lnTo>
                      <a:pt x="0" y="894"/>
                    </a:lnTo>
                    <a:lnTo>
                      <a:pt x="52" y="89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6672;p54">
                <a:extLst>
                  <a:ext uri="{FF2B5EF4-FFF2-40B4-BE49-F238E27FC236}">
                    <a16:creationId xmlns:a16="http://schemas.microsoft.com/office/drawing/2014/main" id="{FF898872-1964-486B-B1F3-C8E526D518DB}"/>
                  </a:ext>
                </a:extLst>
              </p:cNvPr>
              <p:cNvSpPr/>
              <p:nvPr/>
            </p:nvSpPr>
            <p:spPr>
              <a:xfrm>
                <a:off x="2080874" y="2035145"/>
                <a:ext cx="445369" cy="18880"/>
              </a:xfrm>
              <a:custGeom>
                <a:avLst/>
                <a:gdLst/>
                <a:ahLst/>
                <a:cxnLst/>
                <a:rect l="l" t="t" r="r" b="b"/>
                <a:pathLst>
                  <a:path w="10969" h="465" extrusionOk="0">
                    <a:moveTo>
                      <a:pt x="0" y="0"/>
                    </a:moveTo>
                    <a:lnTo>
                      <a:pt x="0" y="465"/>
                    </a:lnTo>
                    <a:lnTo>
                      <a:pt x="10968" y="465"/>
                    </a:lnTo>
                    <a:lnTo>
                      <a:pt x="10968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6673;p54">
                <a:extLst>
                  <a:ext uri="{FF2B5EF4-FFF2-40B4-BE49-F238E27FC236}">
                    <a16:creationId xmlns:a16="http://schemas.microsoft.com/office/drawing/2014/main" id="{1842C98D-D252-4C01-8DFE-0D642B6B8FBF}"/>
                  </a:ext>
                </a:extLst>
              </p:cNvPr>
              <p:cNvSpPr/>
              <p:nvPr/>
            </p:nvSpPr>
            <p:spPr>
              <a:xfrm>
                <a:off x="1994715" y="1461067"/>
                <a:ext cx="14698" cy="44297"/>
              </a:xfrm>
              <a:custGeom>
                <a:avLst/>
                <a:gdLst/>
                <a:ahLst/>
                <a:cxnLst/>
                <a:rect l="l" t="t" r="r" b="b"/>
                <a:pathLst>
                  <a:path w="362" h="1091" extrusionOk="0">
                    <a:moveTo>
                      <a:pt x="16" y="1"/>
                    </a:moveTo>
                    <a:lnTo>
                      <a:pt x="0" y="1090"/>
                    </a:lnTo>
                    <a:lnTo>
                      <a:pt x="362" y="1090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6674;p54">
                <a:extLst>
                  <a:ext uri="{FF2B5EF4-FFF2-40B4-BE49-F238E27FC236}">
                    <a16:creationId xmlns:a16="http://schemas.microsoft.com/office/drawing/2014/main" id="{EBCA5AF8-D3D6-43EA-BC8D-259D7C109CA1}"/>
                  </a:ext>
                </a:extLst>
              </p:cNvPr>
              <p:cNvSpPr/>
              <p:nvPr/>
            </p:nvSpPr>
            <p:spPr>
              <a:xfrm>
                <a:off x="1995974" y="1373000"/>
                <a:ext cx="11978" cy="44094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086" extrusionOk="0">
                    <a:moveTo>
                      <a:pt x="21" y="1"/>
                    </a:moveTo>
                    <a:lnTo>
                      <a:pt x="0" y="1085"/>
                    </a:lnTo>
                    <a:lnTo>
                      <a:pt x="294" y="1085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6675;p54">
                <a:extLst>
                  <a:ext uri="{FF2B5EF4-FFF2-40B4-BE49-F238E27FC236}">
                    <a16:creationId xmlns:a16="http://schemas.microsoft.com/office/drawing/2014/main" id="{85714523-585A-4149-BBE8-F007730417E1}"/>
                  </a:ext>
                </a:extLst>
              </p:cNvPr>
              <p:cNvSpPr/>
              <p:nvPr/>
            </p:nvSpPr>
            <p:spPr>
              <a:xfrm>
                <a:off x="1995324" y="1417054"/>
                <a:ext cx="13236" cy="4405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085" extrusionOk="0">
                    <a:moveTo>
                      <a:pt x="16" y="0"/>
                    </a:moveTo>
                    <a:lnTo>
                      <a:pt x="1" y="1085"/>
                    </a:lnTo>
                    <a:lnTo>
                      <a:pt x="326" y="1085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6676;p54">
                <a:extLst>
                  <a:ext uri="{FF2B5EF4-FFF2-40B4-BE49-F238E27FC236}">
                    <a16:creationId xmlns:a16="http://schemas.microsoft.com/office/drawing/2014/main" id="{018DA772-5B08-41B2-9B7E-D73F5D728BFB}"/>
                  </a:ext>
                </a:extLst>
              </p:cNvPr>
              <p:cNvSpPr/>
              <p:nvPr/>
            </p:nvSpPr>
            <p:spPr>
              <a:xfrm>
                <a:off x="1994269" y="1505323"/>
                <a:ext cx="15551" cy="2476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610" extrusionOk="0">
                    <a:moveTo>
                      <a:pt x="11" y="0"/>
                    </a:moveTo>
                    <a:lnTo>
                      <a:pt x="1" y="610"/>
                    </a:lnTo>
                    <a:lnTo>
                      <a:pt x="383" y="61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6677;p54">
                <a:extLst>
                  <a:ext uri="{FF2B5EF4-FFF2-40B4-BE49-F238E27FC236}">
                    <a16:creationId xmlns:a16="http://schemas.microsoft.com/office/drawing/2014/main" id="{B4C00B41-97BF-43AC-B702-FCB0217332C2}"/>
                  </a:ext>
                </a:extLst>
              </p:cNvPr>
              <p:cNvSpPr/>
              <p:nvPr/>
            </p:nvSpPr>
            <p:spPr>
              <a:xfrm>
                <a:off x="1996786" y="1328784"/>
                <a:ext cx="10516" cy="44257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0" extrusionOk="0">
                    <a:moveTo>
                      <a:pt x="16" y="0"/>
                    </a:moveTo>
                    <a:lnTo>
                      <a:pt x="1" y="1090"/>
                    </a:lnTo>
                    <a:lnTo>
                      <a:pt x="259" y="109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6678;p54">
                <a:extLst>
                  <a:ext uri="{FF2B5EF4-FFF2-40B4-BE49-F238E27FC236}">
                    <a16:creationId xmlns:a16="http://schemas.microsoft.com/office/drawing/2014/main" id="{233D7F25-9A38-44F7-954E-05120662B202}"/>
                  </a:ext>
                </a:extLst>
              </p:cNvPr>
              <p:cNvSpPr/>
              <p:nvPr/>
            </p:nvSpPr>
            <p:spPr>
              <a:xfrm>
                <a:off x="1997436" y="1296058"/>
                <a:ext cx="9054" cy="3276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07" extrusionOk="0">
                    <a:moveTo>
                      <a:pt x="11" y="1"/>
                    </a:moveTo>
                    <a:lnTo>
                      <a:pt x="0" y="806"/>
                    </a:lnTo>
                    <a:lnTo>
                      <a:pt x="222" y="806"/>
                    </a:lnTo>
                    <a:lnTo>
                      <a:pt x="212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6679;p54">
                <a:extLst>
                  <a:ext uri="{FF2B5EF4-FFF2-40B4-BE49-F238E27FC236}">
                    <a16:creationId xmlns:a16="http://schemas.microsoft.com/office/drawing/2014/main" id="{C94D6AAB-D8CF-4BCA-9FF6-BC57E3248C59}"/>
                  </a:ext>
                </a:extLst>
              </p:cNvPr>
              <p:cNvSpPr/>
              <p:nvPr/>
            </p:nvSpPr>
            <p:spPr>
              <a:xfrm>
                <a:off x="1979611" y="1579748"/>
                <a:ext cx="44906" cy="48682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99" extrusionOk="0">
                    <a:moveTo>
                      <a:pt x="0" y="0"/>
                    </a:moveTo>
                    <a:lnTo>
                      <a:pt x="0" y="1198"/>
                    </a:lnTo>
                    <a:lnTo>
                      <a:pt x="1105" y="1198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6680;p54">
                <a:extLst>
                  <a:ext uri="{FF2B5EF4-FFF2-40B4-BE49-F238E27FC236}">
                    <a16:creationId xmlns:a16="http://schemas.microsoft.com/office/drawing/2014/main" id="{68CF92D7-F15F-4177-9B7B-C96F094125C4}"/>
                  </a:ext>
                </a:extLst>
              </p:cNvPr>
              <p:cNvSpPr/>
              <p:nvPr/>
            </p:nvSpPr>
            <p:spPr>
              <a:xfrm>
                <a:off x="1988422" y="1428991"/>
                <a:ext cx="27082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41" extrusionOk="0">
                    <a:moveTo>
                      <a:pt x="0" y="1"/>
                    </a:moveTo>
                    <a:lnTo>
                      <a:pt x="0" y="94"/>
                    </a:lnTo>
                    <a:cubicBezTo>
                      <a:pt x="0" y="119"/>
                      <a:pt x="16" y="140"/>
                      <a:pt x="41" y="140"/>
                    </a:cubicBezTo>
                    <a:lnTo>
                      <a:pt x="625" y="140"/>
                    </a:lnTo>
                    <a:cubicBezTo>
                      <a:pt x="646" y="140"/>
                      <a:pt x="666" y="119"/>
                      <a:pt x="666" y="94"/>
                    </a:cubicBez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6681;p54">
                <a:extLst>
                  <a:ext uri="{FF2B5EF4-FFF2-40B4-BE49-F238E27FC236}">
                    <a16:creationId xmlns:a16="http://schemas.microsoft.com/office/drawing/2014/main" id="{A3B8BBA1-A91A-4672-8012-513F50D26476}"/>
                  </a:ext>
                </a:extLst>
              </p:cNvPr>
              <p:cNvSpPr/>
              <p:nvPr/>
            </p:nvSpPr>
            <p:spPr>
              <a:xfrm>
                <a:off x="1988422" y="1417460"/>
                <a:ext cx="27285" cy="5928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46" extrusionOk="0">
                    <a:moveTo>
                      <a:pt x="47" y="1"/>
                    </a:moveTo>
                    <a:cubicBezTo>
                      <a:pt x="21" y="1"/>
                      <a:pt x="0" y="21"/>
                      <a:pt x="0" y="47"/>
                    </a:cubicBezTo>
                    <a:lnTo>
                      <a:pt x="0" y="145"/>
                    </a:lnTo>
                    <a:lnTo>
                      <a:pt x="671" y="145"/>
                    </a:lnTo>
                    <a:lnTo>
                      <a:pt x="671" y="47"/>
                    </a:lnTo>
                    <a:cubicBezTo>
                      <a:pt x="671" y="21"/>
                      <a:pt x="651" y="1"/>
                      <a:pt x="625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6682;p54">
                <a:extLst>
                  <a:ext uri="{FF2B5EF4-FFF2-40B4-BE49-F238E27FC236}">
                    <a16:creationId xmlns:a16="http://schemas.microsoft.com/office/drawing/2014/main" id="{3527C368-FA68-4461-8784-0D1FCBF671D3}"/>
                  </a:ext>
                </a:extLst>
              </p:cNvPr>
              <p:cNvSpPr/>
              <p:nvPr/>
            </p:nvSpPr>
            <p:spPr>
              <a:xfrm>
                <a:off x="1988422" y="1423144"/>
                <a:ext cx="27082" cy="5887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45" extrusionOk="0">
                    <a:moveTo>
                      <a:pt x="0" y="0"/>
                    </a:moveTo>
                    <a:lnTo>
                      <a:pt x="0" y="145"/>
                    </a:lnTo>
                    <a:lnTo>
                      <a:pt x="666" y="145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6683;p54">
                <a:extLst>
                  <a:ext uri="{FF2B5EF4-FFF2-40B4-BE49-F238E27FC236}">
                    <a16:creationId xmlns:a16="http://schemas.microsoft.com/office/drawing/2014/main" id="{5FD0B9F8-CEB5-4C8C-BCFF-3673940E6627}"/>
                  </a:ext>
                </a:extLst>
              </p:cNvPr>
              <p:cNvSpPr/>
              <p:nvPr/>
            </p:nvSpPr>
            <p:spPr>
              <a:xfrm>
                <a:off x="1991142" y="1322693"/>
                <a:ext cx="2164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66" extrusionOk="0">
                    <a:moveTo>
                      <a:pt x="0" y="1"/>
                    </a:moveTo>
                    <a:lnTo>
                      <a:pt x="0" y="166"/>
                    </a:lnTo>
                    <a:lnTo>
                      <a:pt x="532" y="166"/>
                    </a:lnTo>
                    <a:lnTo>
                      <a:pt x="53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6684;p54">
                <a:extLst>
                  <a:ext uri="{FF2B5EF4-FFF2-40B4-BE49-F238E27FC236}">
                    <a16:creationId xmlns:a16="http://schemas.microsoft.com/office/drawing/2014/main" id="{4678346D-BB5D-48E6-B6F6-36ED85AB08D8}"/>
                  </a:ext>
                </a:extLst>
              </p:cNvPr>
              <p:cNvSpPr/>
              <p:nvPr/>
            </p:nvSpPr>
            <p:spPr>
              <a:xfrm>
                <a:off x="1972912" y="1525868"/>
                <a:ext cx="58305" cy="79654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9618" extrusionOk="0">
                    <a:moveTo>
                      <a:pt x="351" y="0"/>
                    </a:moveTo>
                    <a:lnTo>
                      <a:pt x="0" y="19617"/>
                    </a:lnTo>
                    <a:lnTo>
                      <a:pt x="1436" y="19617"/>
                    </a:lnTo>
                    <a:lnTo>
                      <a:pt x="1157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6685;p54">
                <a:extLst>
                  <a:ext uri="{FF2B5EF4-FFF2-40B4-BE49-F238E27FC236}">
                    <a16:creationId xmlns:a16="http://schemas.microsoft.com/office/drawing/2014/main" id="{A5E94FFB-270A-42E2-8E4E-23C11BD1FB62}"/>
                  </a:ext>
                </a:extLst>
              </p:cNvPr>
              <p:cNvSpPr/>
              <p:nvPr/>
            </p:nvSpPr>
            <p:spPr>
              <a:xfrm>
                <a:off x="1991345" y="1748086"/>
                <a:ext cx="3411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6686;p54">
                <a:extLst>
                  <a:ext uri="{FF2B5EF4-FFF2-40B4-BE49-F238E27FC236}">
                    <a16:creationId xmlns:a16="http://schemas.microsoft.com/office/drawing/2014/main" id="{ACEF4DDB-676B-448E-AA35-834A0515E683}"/>
                  </a:ext>
                </a:extLst>
              </p:cNvPr>
              <p:cNvSpPr/>
              <p:nvPr/>
            </p:nvSpPr>
            <p:spPr>
              <a:xfrm>
                <a:off x="2000359" y="1748086"/>
                <a:ext cx="3411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6687;p54">
                <a:extLst>
                  <a:ext uri="{FF2B5EF4-FFF2-40B4-BE49-F238E27FC236}">
                    <a16:creationId xmlns:a16="http://schemas.microsoft.com/office/drawing/2014/main" id="{27C60917-A4A5-46C5-8D4D-0684524D60F9}"/>
                  </a:ext>
                </a:extLst>
              </p:cNvPr>
              <p:cNvSpPr/>
              <p:nvPr/>
            </p:nvSpPr>
            <p:spPr>
              <a:xfrm>
                <a:off x="2009170" y="1748086"/>
                <a:ext cx="3370" cy="5751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166" extrusionOk="0">
                    <a:moveTo>
                      <a:pt x="0" y="1"/>
                    </a:moveTo>
                    <a:lnTo>
                      <a:pt x="0" y="14165"/>
                    </a:lnTo>
                    <a:lnTo>
                      <a:pt x="83" y="14165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688;p54">
                <a:extLst>
                  <a:ext uri="{FF2B5EF4-FFF2-40B4-BE49-F238E27FC236}">
                    <a16:creationId xmlns:a16="http://schemas.microsoft.com/office/drawing/2014/main" id="{E23A7DDF-FCC6-4B03-B1EC-DD6A0B09785A}"/>
                  </a:ext>
                </a:extLst>
              </p:cNvPr>
              <p:cNvSpPr/>
              <p:nvPr/>
            </p:nvSpPr>
            <p:spPr>
              <a:xfrm>
                <a:off x="2000765" y="1264835"/>
                <a:ext cx="2355" cy="57899"/>
              </a:xfrm>
              <a:custGeom>
                <a:avLst/>
                <a:gdLst/>
                <a:ahLst/>
                <a:cxnLst/>
                <a:rect l="l" t="t" r="r" b="b"/>
                <a:pathLst>
                  <a:path w="58" h="1426" extrusionOk="0">
                    <a:moveTo>
                      <a:pt x="1" y="0"/>
                    </a:moveTo>
                    <a:lnTo>
                      <a:pt x="1" y="1426"/>
                    </a:lnTo>
                    <a:lnTo>
                      <a:pt x="58" y="142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689;p54">
                <a:extLst>
                  <a:ext uri="{FF2B5EF4-FFF2-40B4-BE49-F238E27FC236}">
                    <a16:creationId xmlns:a16="http://schemas.microsoft.com/office/drawing/2014/main" id="{70B851C1-FCBC-4EE1-8602-3033F88F633C}"/>
                  </a:ext>
                </a:extLst>
              </p:cNvPr>
              <p:cNvSpPr/>
              <p:nvPr/>
            </p:nvSpPr>
            <p:spPr>
              <a:xfrm>
                <a:off x="1936004" y="1634886"/>
                <a:ext cx="115352" cy="98786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2433" extrusionOk="0">
                    <a:moveTo>
                      <a:pt x="1627" y="0"/>
                    </a:moveTo>
                    <a:cubicBezTo>
                      <a:pt x="542" y="0"/>
                      <a:pt x="0" y="1307"/>
                      <a:pt x="764" y="2071"/>
                    </a:cubicBezTo>
                    <a:cubicBezTo>
                      <a:pt x="1012" y="2321"/>
                      <a:pt x="1317" y="2432"/>
                      <a:pt x="1617" y="2432"/>
                    </a:cubicBezTo>
                    <a:cubicBezTo>
                      <a:pt x="2241" y="2432"/>
                      <a:pt x="2840" y="1947"/>
                      <a:pt x="2840" y="1214"/>
                    </a:cubicBezTo>
                    <a:cubicBezTo>
                      <a:pt x="2840" y="543"/>
                      <a:pt x="2298" y="0"/>
                      <a:pt x="162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690;p54">
                <a:extLst>
                  <a:ext uri="{FF2B5EF4-FFF2-40B4-BE49-F238E27FC236}">
                    <a16:creationId xmlns:a16="http://schemas.microsoft.com/office/drawing/2014/main" id="{08C53BD9-81D2-459F-AFD1-BAE5CBD78A69}"/>
                  </a:ext>
                </a:extLst>
              </p:cNvPr>
              <p:cNvSpPr/>
              <p:nvPr/>
            </p:nvSpPr>
            <p:spPr>
              <a:xfrm>
                <a:off x="1974982" y="1572602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691;p54">
                <a:extLst>
                  <a:ext uri="{FF2B5EF4-FFF2-40B4-BE49-F238E27FC236}">
                    <a16:creationId xmlns:a16="http://schemas.microsoft.com/office/drawing/2014/main" id="{88850F1D-654B-4A06-A979-04549BFE1FCA}"/>
                  </a:ext>
                </a:extLst>
              </p:cNvPr>
              <p:cNvSpPr/>
              <p:nvPr/>
            </p:nvSpPr>
            <p:spPr>
              <a:xfrm>
                <a:off x="1974982" y="1577840"/>
                <a:ext cx="5392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25" extrusionOk="0">
                    <a:moveTo>
                      <a:pt x="1" y="1"/>
                    </a:moveTo>
                    <a:lnTo>
                      <a:pt x="1" y="125"/>
                    </a:lnTo>
                    <a:lnTo>
                      <a:pt x="1328" y="125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692;p54">
                <a:extLst>
                  <a:ext uri="{FF2B5EF4-FFF2-40B4-BE49-F238E27FC236}">
                    <a16:creationId xmlns:a16="http://schemas.microsoft.com/office/drawing/2014/main" id="{13062854-6032-46EC-862A-E6336AB68A47}"/>
                  </a:ext>
                </a:extLst>
              </p:cNvPr>
              <p:cNvSpPr/>
              <p:nvPr/>
            </p:nvSpPr>
            <p:spPr>
              <a:xfrm>
                <a:off x="1974982" y="1625872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0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693;p54">
                <a:extLst>
                  <a:ext uri="{FF2B5EF4-FFF2-40B4-BE49-F238E27FC236}">
                    <a16:creationId xmlns:a16="http://schemas.microsoft.com/office/drawing/2014/main" id="{EB3DA9A2-2E10-440E-BDC3-AB94168FE496}"/>
                  </a:ext>
                </a:extLst>
              </p:cNvPr>
              <p:cNvSpPr/>
              <p:nvPr/>
            </p:nvSpPr>
            <p:spPr>
              <a:xfrm>
                <a:off x="1968486" y="1597369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1648" y="155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694;p54">
                <a:extLst>
                  <a:ext uri="{FF2B5EF4-FFF2-40B4-BE49-F238E27FC236}">
                    <a16:creationId xmlns:a16="http://schemas.microsoft.com/office/drawing/2014/main" id="{0A5E6BFA-1350-43E2-85A1-4D22D428419A}"/>
                  </a:ext>
                </a:extLst>
              </p:cNvPr>
              <p:cNvSpPr/>
              <p:nvPr/>
            </p:nvSpPr>
            <p:spPr>
              <a:xfrm>
                <a:off x="1967024" y="1603663"/>
                <a:ext cx="70080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1725" y="41"/>
                    </a:lnTo>
                    <a:lnTo>
                      <a:pt x="172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695;p54">
                <a:extLst>
                  <a:ext uri="{FF2B5EF4-FFF2-40B4-BE49-F238E27FC236}">
                    <a16:creationId xmlns:a16="http://schemas.microsoft.com/office/drawing/2014/main" id="{5A433E40-D1A5-4C71-A32C-380ADF8B5990}"/>
                  </a:ext>
                </a:extLst>
              </p:cNvPr>
              <p:cNvSpPr/>
              <p:nvPr/>
            </p:nvSpPr>
            <p:spPr>
              <a:xfrm>
                <a:off x="1968486" y="1605327"/>
                <a:ext cx="66913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1" extrusionOk="0">
                    <a:moveTo>
                      <a:pt x="1" y="0"/>
                    </a:moveTo>
                    <a:lnTo>
                      <a:pt x="1" y="150"/>
                    </a:lnTo>
                    <a:lnTo>
                      <a:pt x="1648" y="150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696;p54">
                <a:extLst>
                  <a:ext uri="{FF2B5EF4-FFF2-40B4-BE49-F238E27FC236}">
                    <a16:creationId xmlns:a16="http://schemas.microsoft.com/office/drawing/2014/main" id="{9C4298BB-1787-4902-A06C-513234956353}"/>
                  </a:ext>
                </a:extLst>
              </p:cNvPr>
              <p:cNvSpPr/>
              <p:nvPr/>
            </p:nvSpPr>
            <p:spPr>
              <a:xfrm>
                <a:off x="1970800" y="1630704"/>
                <a:ext cx="62528" cy="1157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285" extrusionOk="0">
                    <a:moveTo>
                      <a:pt x="42" y="0"/>
                    </a:moveTo>
                    <a:cubicBezTo>
                      <a:pt x="16" y="0"/>
                      <a:pt x="0" y="21"/>
                      <a:pt x="0" y="42"/>
                    </a:cubicBezTo>
                    <a:lnTo>
                      <a:pt x="0" y="238"/>
                    </a:lnTo>
                    <a:cubicBezTo>
                      <a:pt x="0" y="264"/>
                      <a:pt x="16" y="284"/>
                      <a:pt x="42" y="284"/>
                    </a:cubicBezTo>
                    <a:lnTo>
                      <a:pt x="1493" y="284"/>
                    </a:lnTo>
                    <a:cubicBezTo>
                      <a:pt x="1519" y="284"/>
                      <a:pt x="1534" y="264"/>
                      <a:pt x="1539" y="238"/>
                    </a:cubicBezTo>
                    <a:lnTo>
                      <a:pt x="1539" y="42"/>
                    </a:lnTo>
                    <a:cubicBezTo>
                      <a:pt x="1539" y="21"/>
                      <a:pt x="1519" y="0"/>
                      <a:pt x="1493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697;p54">
                <a:extLst>
                  <a:ext uri="{FF2B5EF4-FFF2-40B4-BE49-F238E27FC236}">
                    <a16:creationId xmlns:a16="http://schemas.microsoft.com/office/drawing/2014/main" id="{8B4A9AC7-D0A9-49F4-90E2-4AEE43596BC0}"/>
                  </a:ext>
                </a:extLst>
              </p:cNvPr>
              <p:cNvSpPr/>
              <p:nvPr/>
            </p:nvSpPr>
            <p:spPr>
              <a:xfrm>
                <a:off x="1974982" y="1882277"/>
                <a:ext cx="53920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30" extrusionOk="0">
                    <a:moveTo>
                      <a:pt x="1" y="1"/>
                    </a:moveTo>
                    <a:lnTo>
                      <a:pt x="1" y="130"/>
                    </a:lnTo>
                    <a:lnTo>
                      <a:pt x="1328" y="130"/>
                    </a:lnTo>
                    <a:lnTo>
                      <a:pt x="132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698;p54">
                <a:extLst>
                  <a:ext uri="{FF2B5EF4-FFF2-40B4-BE49-F238E27FC236}">
                    <a16:creationId xmlns:a16="http://schemas.microsoft.com/office/drawing/2014/main" id="{FBE614C5-75A5-4B79-970F-2D95A9A9542F}"/>
                  </a:ext>
                </a:extLst>
              </p:cNvPr>
              <p:cNvSpPr/>
              <p:nvPr/>
            </p:nvSpPr>
            <p:spPr>
              <a:xfrm>
                <a:off x="1968486" y="1853774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1648" y="155"/>
                    </a:lnTo>
                    <a:lnTo>
                      <a:pt x="164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699;p54">
                <a:extLst>
                  <a:ext uri="{FF2B5EF4-FFF2-40B4-BE49-F238E27FC236}">
                    <a16:creationId xmlns:a16="http://schemas.microsoft.com/office/drawing/2014/main" id="{A018A5BB-1B7A-40A0-AEB0-568A3AA1AA85}"/>
                  </a:ext>
                </a:extLst>
              </p:cNvPr>
              <p:cNvSpPr/>
              <p:nvPr/>
            </p:nvSpPr>
            <p:spPr>
              <a:xfrm>
                <a:off x="1967024" y="1860068"/>
                <a:ext cx="70080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42" extrusionOk="0">
                    <a:moveTo>
                      <a:pt x="0" y="0"/>
                    </a:moveTo>
                    <a:lnTo>
                      <a:pt x="0" y="42"/>
                    </a:lnTo>
                    <a:lnTo>
                      <a:pt x="1725" y="42"/>
                    </a:lnTo>
                    <a:lnTo>
                      <a:pt x="1725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700;p54">
                <a:extLst>
                  <a:ext uri="{FF2B5EF4-FFF2-40B4-BE49-F238E27FC236}">
                    <a16:creationId xmlns:a16="http://schemas.microsoft.com/office/drawing/2014/main" id="{D4C611AC-9E1E-4C5C-8C87-0F79FE1D4DDE}"/>
                  </a:ext>
                </a:extLst>
              </p:cNvPr>
              <p:cNvSpPr/>
              <p:nvPr/>
            </p:nvSpPr>
            <p:spPr>
              <a:xfrm>
                <a:off x="1968486" y="1861732"/>
                <a:ext cx="66913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56" extrusionOk="0">
                    <a:moveTo>
                      <a:pt x="1" y="1"/>
                    </a:moveTo>
                    <a:lnTo>
                      <a:pt x="1" y="156"/>
                    </a:lnTo>
                    <a:lnTo>
                      <a:pt x="1648" y="156"/>
                    </a:lnTo>
                    <a:lnTo>
                      <a:pt x="164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701;p54">
                <a:extLst>
                  <a:ext uri="{FF2B5EF4-FFF2-40B4-BE49-F238E27FC236}">
                    <a16:creationId xmlns:a16="http://schemas.microsoft.com/office/drawing/2014/main" id="{08EF977E-D049-4284-A85B-96F3B8A7BA12}"/>
                  </a:ext>
                </a:extLst>
              </p:cNvPr>
              <p:cNvSpPr/>
              <p:nvPr/>
            </p:nvSpPr>
            <p:spPr>
              <a:xfrm>
                <a:off x="1993010" y="1691689"/>
                <a:ext cx="17865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440" y="378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702;p54">
                <a:extLst>
                  <a:ext uri="{FF2B5EF4-FFF2-40B4-BE49-F238E27FC236}">
                    <a16:creationId xmlns:a16="http://schemas.microsoft.com/office/drawing/2014/main" id="{28BAFF6C-8D57-4372-97E9-0D592582F62F}"/>
                  </a:ext>
                </a:extLst>
              </p:cNvPr>
              <p:cNvSpPr/>
              <p:nvPr/>
            </p:nvSpPr>
            <p:spPr>
              <a:xfrm>
                <a:off x="2014205" y="1691689"/>
                <a:ext cx="17865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439" y="378"/>
                    </a:lnTo>
                    <a:lnTo>
                      <a:pt x="439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703;p54">
                <a:extLst>
                  <a:ext uri="{FF2B5EF4-FFF2-40B4-BE49-F238E27FC236}">
                    <a16:creationId xmlns:a16="http://schemas.microsoft.com/office/drawing/2014/main" id="{E1D98ADE-7C5B-4246-81B0-A3391D7C7198}"/>
                  </a:ext>
                </a:extLst>
              </p:cNvPr>
              <p:cNvSpPr/>
              <p:nvPr/>
            </p:nvSpPr>
            <p:spPr>
              <a:xfrm>
                <a:off x="1972059" y="1691689"/>
                <a:ext cx="17662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434" y="378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704;p54">
                <a:extLst>
                  <a:ext uri="{FF2B5EF4-FFF2-40B4-BE49-F238E27FC236}">
                    <a16:creationId xmlns:a16="http://schemas.microsoft.com/office/drawing/2014/main" id="{43B445E1-DD8A-4F68-B1FE-42EA1609FF92}"/>
                  </a:ext>
                </a:extLst>
              </p:cNvPr>
              <p:cNvSpPr/>
              <p:nvPr/>
            </p:nvSpPr>
            <p:spPr>
              <a:xfrm>
                <a:off x="1952773" y="1691689"/>
                <a:ext cx="15754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78" extrusionOk="0">
                    <a:moveTo>
                      <a:pt x="0" y="1"/>
                    </a:moveTo>
                    <a:cubicBezTo>
                      <a:pt x="21" y="135"/>
                      <a:pt x="62" y="259"/>
                      <a:pt x="124" y="378"/>
                    </a:cubicBezTo>
                    <a:lnTo>
                      <a:pt x="382" y="378"/>
                    </a:ln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705;p54">
                <a:extLst>
                  <a:ext uri="{FF2B5EF4-FFF2-40B4-BE49-F238E27FC236}">
                    <a16:creationId xmlns:a16="http://schemas.microsoft.com/office/drawing/2014/main" id="{3D00029D-E380-469A-8F41-695789F1619F}"/>
                  </a:ext>
                </a:extLst>
              </p:cNvPr>
              <p:cNvSpPr/>
              <p:nvPr/>
            </p:nvSpPr>
            <p:spPr>
              <a:xfrm>
                <a:off x="2035358" y="1691689"/>
                <a:ext cx="15551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259" y="378"/>
                    </a:lnTo>
                    <a:cubicBezTo>
                      <a:pt x="321" y="259"/>
                      <a:pt x="362" y="135"/>
                      <a:pt x="383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706;p54">
                <a:extLst>
                  <a:ext uri="{FF2B5EF4-FFF2-40B4-BE49-F238E27FC236}">
                    <a16:creationId xmlns:a16="http://schemas.microsoft.com/office/drawing/2014/main" id="{9804BBC7-2DB9-4DFC-B86D-F0B06838267B}"/>
                  </a:ext>
                </a:extLst>
              </p:cNvPr>
              <p:cNvSpPr/>
              <p:nvPr/>
            </p:nvSpPr>
            <p:spPr>
              <a:xfrm>
                <a:off x="1968486" y="1706996"/>
                <a:ext cx="3411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84" h="404" extrusionOk="0">
                    <a:moveTo>
                      <a:pt x="1" y="1"/>
                    </a:moveTo>
                    <a:lnTo>
                      <a:pt x="1" y="336"/>
                    </a:lnTo>
                    <a:cubicBezTo>
                      <a:pt x="26" y="362"/>
                      <a:pt x="57" y="383"/>
                      <a:pt x="83" y="404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707;p54">
                <a:extLst>
                  <a:ext uri="{FF2B5EF4-FFF2-40B4-BE49-F238E27FC236}">
                    <a16:creationId xmlns:a16="http://schemas.microsoft.com/office/drawing/2014/main" id="{727E472F-05D6-4D8A-8B37-D13222275744}"/>
                  </a:ext>
                </a:extLst>
              </p:cNvPr>
              <p:cNvSpPr/>
              <p:nvPr/>
            </p:nvSpPr>
            <p:spPr>
              <a:xfrm>
                <a:off x="1989681" y="1706996"/>
                <a:ext cx="3370" cy="25823"/>
              </a:xfrm>
              <a:custGeom>
                <a:avLst/>
                <a:gdLst/>
                <a:ahLst/>
                <a:cxnLst/>
                <a:rect l="l" t="t" r="r" b="b"/>
                <a:pathLst>
                  <a:path w="83" h="636" extrusionOk="0">
                    <a:moveTo>
                      <a:pt x="0" y="1"/>
                    </a:moveTo>
                    <a:lnTo>
                      <a:pt x="0" y="615"/>
                    </a:lnTo>
                    <a:cubicBezTo>
                      <a:pt x="31" y="626"/>
                      <a:pt x="57" y="631"/>
                      <a:pt x="83" y="636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708;p54">
                <a:extLst>
                  <a:ext uri="{FF2B5EF4-FFF2-40B4-BE49-F238E27FC236}">
                    <a16:creationId xmlns:a16="http://schemas.microsoft.com/office/drawing/2014/main" id="{104ED65E-F316-4347-BDD4-FDB71385DAC5}"/>
                  </a:ext>
                </a:extLst>
              </p:cNvPr>
              <p:cNvSpPr/>
              <p:nvPr/>
            </p:nvSpPr>
            <p:spPr>
              <a:xfrm>
                <a:off x="2010835" y="1706996"/>
                <a:ext cx="3411" cy="26067"/>
              </a:xfrm>
              <a:custGeom>
                <a:avLst/>
                <a:gdLst/>
                <a:ahLst/>
                <a:cxnLst/>
                <a:rect l="l" t="t" r="r" b="b"/>
                <a:pathLst>
                  <a:path w="84" h="642" extrusionOk="0">
                    <a:moveTo>
                      <a:pt x="1" y="1"/>
                    </a:moveTo>
                    <a:lnTo>
                      <a:pt x="1" y="641"/>
                    </a:lnTo>
                    <a:cubicBezTo>
                      <a:pt x="27" y="636"/>
                      <a:pt x="57" y="626"/>
                      <a:pt x="83" y="620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709;p54">
                <a:extLst>
                  <a:ext uri="{FF2B5EF4-FFF2-40B4-BE49-F238E27FC236}">
                    <a16:creationId xmlns:a16="http://schemas.microsoft.com/office/drawing/2014/main" id="{D6B1C7DB-137E-4D13-81D9-8E0F9DAE8421}"/>
                  </a:ext>
                </a:extLst>
              </p:cNvPr>
              <p:cNvSpPr/>
              <p:nvPr/>
            </p:nvSpPr>
            <p:spPr>
              <a:xfrm>
                <a:off x="2032029" y="1706996"/>
                <a:ext cx="3370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4" extrusionOk="0">
                    <a:moveTo>
                      <a:pt x="0" y="1"/>
                    </a:moveTo>
                    <a:lnTo>
                      <a:pt x="0" y="404"/>
                    </a:lnTo>
                    <a:cubicBezTo>
                      <a:pt x="26" y="383"/>
                      <a:pt x="57" y="362"/>
                      <a:pt x="83" y="336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710;p54">
                <a:extLst>
                  <a:ext uri="{FF2B5EF4-FFF2-40B4-BE49-F238E27FC236}">
                    <a16:creationId xmlns:a16="http://schemas.microsoft.com/office/drawing/2014/main" id="{E90F7B3A-744B-402C-8DAF-BEDDD6195204}"/>
                  </a:ext>
                </a:extLst>
              </p:cNvPr>
              <p:cNvSpPr/>
              <p:nvPr/>
            </p:nvSpPr>
            <p:spPr>
              <a:xfrm>
                <a:off x="1968486" y="1691689"/>
                <a:ext cx="3614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9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88" y="378"/>
                    </a:lnTo>
                    <a:lnTo>
                      <a:pt x="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711;p54">
                <a:extLst>
                  <a:ext uri="{FF2B5EF4-FFF2-40B4-BE49-F238E27FC236}">
                    <a16:creationId xmlns:a16="http://schemas.microsoft.com/office/drawing/2014/main" id="{19A38F8C-3786-4445-AEBE-96BAFED6CB39}"/>
                  </a:ext>
                </a:extLst>
              </p:cNvPr>
              <p:cNvSpPr/>
              <p:nvPr/>
            </p:nvSpPr>
            <p:spPr>
              <a:xfrm>
                <a:off x="1989681" y="1691689"/>
                <a:ext cx="3370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712;p54">
                <a:extLst>
                  <a:ext uri="{FF2B5EF4-FFF2-40B4-BE49-F238E27FC236}">
                    <a16:creationId xmlns:a16="http://schemas.microsoft.com/office/drawing/2014/main" id="{E586250D-AD2A-4FDE-B905-903D7B92625E}"/>
                  </a:ext>
                </a:extLst>
              </p:cNvPr>
              <p:cNvSpPr/>
              <p:nvPr/>
            </p:nvSpPr>
            <p:spPr>
              <a:xfrm>
                <a:off x="2010835" y="1691689"/>
                <a:ext cx="3411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4" h="378" extrusionOk="0">
                    <a:moveTo>
                      <a:pt x="1" y="1"/>
                    </a:moveTo>
                    <a:lnTo>
                      <a:pt x="1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713;p54">
                <a:extLst>
                  <a:ext uri="{FF2B5EF4-FFF2-40B4-BE49-F238E27FC236}">
                    <a16:creationId xmlns:a16="http://schemas.microsoft.com/office/drawing/2014/main" id="{F199D746-C719-4D2F-B72F-B9C5E1B93891}"/>
                  </a:ext>
                </a:extLst>
              </p:cNvPr>
              <p:cNvSpPr/>
              <p:nvPr/>
            </p:nvSpPr>
            <p:spPr>
              <a:xfrm>
                <a:off x="2032029" y="1691689"/>
                <a:ext cx="3370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378" extrusionOk="0">
                    <a:moveTo>
                      <a:pt x="0" y="1"/>
                    </a:moveTo>
                    <a:lnTo>
                      <a:pt x="0" y="378"/>
                    </a:lnTo>
                    <a:lnTo>
                      <a:pt x="83" y="378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714;p54">
                <a:extLst>
                  <a:ext uri="{FF2B5EF4-FFF2-40B4-BE49-F238E27FC236}">
                    <a16:creationId xmlns:a16="http://schemas.microsoft.com/office/drawing/2014/main" id="{65292FC4-D330-4F94-9534-058E7F93C168}"/>
                  </a:ext>
                </a:extLst>
              </p:cNvPr>
              <p:cNvSpPr/>
              <p:nvPr/>
            </p:nvSpPr>
            <p:spPr>
              <a:xfrm>
                <a:off x="1950459" y="1690877"/>
                <a:ext cx="102968" cy="170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42" extrusionOk="0">
                    <a:moveTo>
                      <a:pt x="1" y="0"/>
                    </a:moveTo>
                    <a:lnTo>
                      <a:pt x="1" y="42"/>
                    </a:lnTo>
                    <a:lnTo>
                      <a:pt x="2536" y="42"/>
                    </a:lnTo>
                    <a:lnTo>
                      <a:pt x="253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715;p54">
                <a:extLst>
                  <a:ext uri="{FF2B5EF4-FFF2-40B4-BE49-F238E27FC236}">
                    <a16:creationId xmlns:a16="http://schemas.microsoft.com/office/drawing/2014/main" id="{4B7BBAA3-5204-49AF-9F38-44DE59CC27CE}"/>
                  </a:ext>
                </a:extLst>
              </p:cNvPr>
              <p:cNvSpPr/>
              <p:nvPr/>
            </p:nvSpPr>
            <p:spPr>
              <a:xfrm>
                <a:off x="1949850" y="1684584"/>
                <a:ext cx="104430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56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572" y="155"/>
                    </a:lnTo>
                    <a:lnTo>
                      <a:pt x="257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716;p54">
                <a:extLst>
                  <a:ext uri="{FF2B5EF4-FFF2-40B4-BE49-F238E27FC236}">
                    <a16:creationId xmlns:a16="http://schemas.microsoft.com/office/drawing/2014/main" id="{1930EF2A-1A84-47E0-B45B-DCAE03410AC2}"/>
                  </a:ext>
                </a:extLst>
              </p:cNvPr>
              <p:cNvSpPr/>
              <p:nvPr/>
            </p:nvSpPr>
            <p:spPr>
              <a:xfrm>
                <a:off x="2583005" y="2297641"/>
                <a:ext cx="41130" cy="76333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80" extrusionOk="0">
                    <a:moveTo>
                      <a:pt x="1" y="0"/>
                    </a:moveTo>
                    <a:lnTo>
                      <a:pt x="1" y="1880"/>
                    </a:lnTo>
                    <a:lnTo>
                      <a:pt x="1013" y="1880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717;p54">
                <a:extLst>
                  <a:ext uri="{FF2B5EF4-FFF2-40B4-BE49-F238E27FC236}">
                    <a16:creationId xmlns:a16="http://schemas.microsoft.com/office/drawing/2014/main" id="{37634353-4C57-4572-AFC0-0DF3C6089E5E}"/>
                  </a:ext>
                </a:extLst>
              </p:cNvPr>
              <p:cNvSpPr/>
              <p:nvPr/>
            </p:nvSpPr>
            <p:spPr>
              <a:xfrm>
                <a:off x="2528476" y="2254034"/>
                <a:ext cx="150189" cy="40278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992" extrusionOk="0">
                    <a:moveTo>
                      <a:pt x="1" y="0"/>
                    </a:moveTo>
                    <a:lnTo>
                      <a:pt x="1" y="991"/>
                    </a:lnTo>
                    <a:lnTo>
                      <a:pt x="3698" y="99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718;p54">
                <a:extLst>
                  <a:ext uri="{FF2B5EF4-FFF2-40B4-BE49-F238E27FC236}">
                    <a16:creationId xmlns:a16="http://schemas.microsoft.com/office/drawing/2014/main" id="{A8F4BBCE-3C1B-4842-B030-BA69BCB8C386}"/>
                  </a:ext>
                </a:extLst>
              </p:cNvPr>
              <p:cNvSpPr/>
              <p:nvPr/>
            </p:nvSpPr>
            <p:spPr>
              <a:xfrm>
                <a:off x="2543174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719;p54">
                <a:extLst>
                  <a:ext uri="{FF2B5EF4-FFF2-40B4-BE49-F238E27FC236}">
                    <a16:creationId xmlns:a16="http://schemas.microsoft.com/office/drawing/2014/main" id="{26446C4E-22FF-4DDC-A60C-A8BE36CAB013}"/>
                  </a:ext>
                </a:extLst>
              </p:cNvPr>
              <p:cNvSpPr/>
              <p:nvPr/>
            </p:nvSpPr>
            <p:spPr>
              <a:xfrm>
                <a:off x="2556370" y="2254237"/>
                <a:ext cx="3005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4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720;p54">
                <a:extLst>
                  <a:ext uri="{FF2B5EF4-FFF2-40B4-BE49-F238E27FC236}">
                    <a16:creationId xmlns:a16="http://schemas.microsoft.com/office/drawing/2014/main" id="{998F0D68-A492-4DA9-B678-865D497082A5}"/>
                  </a:ext>
                </a:extLst>
              </p:cNvPr>
              <p:cNvSpPr/>
              <p:nvPr/>
            </p:nvSpPr>
            <p:spPr>
              <a:xfrm>
                <a:off x="2569362" y="2254237"/>
                <a:ext cx="3208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6721;p54">
                <a:extLst>
                  <a:ext uri="{FF2B5EF4-FFF2-40B4-BE49-F238E27FC236}">
                    <a16:creationId xmlns:a16="http://schemas.microsoft.com/office/drawing/2014/main" id="{01BB8B24-C626-47C2-A3B1-BF6993EDB331}"/>
                  </a:ext>
                </a:extLst>
              </p:cNvPr>
              <p:cNvSpPr/>
              <p:nvPr/>
            </p:nvSpPr>
            <p:spPr>
              <a:xfrm>
                <a:off x="2582396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6722;p54">
                <a:extLst>
                  <a:ext uri="{FF2B5EF4-FFF2-40B4-BE49-F238E27FC236}">
                    <a16:creationId xmlns:a16="http://schemas.microsoft.com/office/drawing/2014/main" id="{A3755E37-3CD1-4141-A1D1-CCF13B0EBC8C}"/>
                  </a:ext>
                </a:extLst>
              </p:cNvPr>
              <p:cNvSpPr/>
              <p:nvPr/>
            </p:nvSpPr>
            <p:spPr>
              <a:xfrm>
                <a:off x="2595592" y="2254237"/>
                <a:ext cx="2964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6723;p54">
                <a:extLst>
                  <a:ext uri="{FF2B5EF4-FFF2-40B4-BE49-F238E27FC236}">
                    <a16:creationId xmlns:a16="http://schemas.microsoft.com/office/drawing/2014/main" id="{9485E66A-F216-486A-955A-B23361F7BB81}"/>
                  </a:ext>
                </a:extLst>
              </p:cNvPr>
              <p:cNvSpPr/>
              <p:nvPr/>
            </p:nvSpPr>
            <p:spPr>
              <a:xfrm>
                <a:off x="2608585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6724;p54">
                <a:extLst>
                  <a:ext uri="{FF2B5EF4-FFF2-40B4-BE49-F238E27FC236}">
                    <a16:creationId xmlns:a16="http://schemas.microsoft.com/office/drawing/2014/main" id="{8D2445FB-59CA-4768-949B-E77649751347}"/>
                  </a:ext>
                </a:extLst>
              </p:cNvPr>
              <p:cNvSpPr/>
              <p:nvPr/>
            </p:nvSpPr>
            <p:spPr>
              <a:xfrm>
                <a:off x="2621577" y="2254237"/>
                <a:ext cx="3208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6725;p54">
                <a:extLst>
                  <a:ext uri="{FF2B5EF4-FFF2-40B4-BE49-F238E27FC236}">
                    <a16:creationId xmlns:a16="http://schemas.microsoft.com/office/drawing/2014/main" id="{D606E55F-41CC-4DCA-A240-F8E257778188}"/>
                  </a:ext>
                </a:extLst>
              </p:cNvPr>
              <p:cNvSpPr/>
              <p:nvPr/>
            </p:nvSpPr>
            <p:spPr>
              <a:xfrm>
                <a:off x="2634773" y="2254237"/>
                <a:ext cx="3005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4" h="641" extrusionOk="0">
                    <a:moveTo>
                      <a:pt x="1" y="0"/>
                    </a:moveTo>
                    <a:lnTo>
                      <a:pt x="1" y="641"/>
                    </a:lnTo>
                    <a:lnTo>
                      <a:pt x="73" y="64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6726;p54">
                <a:extLst>
                  <a:ext uri="{FF2B5EF4-FFF2-40B4-BE49-F238E27FC236}">
                    <a16:creationId xmlns:a16="http://schemas.microsoft.com/office/drawing/2014/main" id="{33F39FA1-F944-43E0-9B95-BF17FF694341}"/>
                  </a:ext>
                </a:extLst>
              </p:cNvPr>
              <p:cNvSpPr/>
              <p:nvPr/>
            </p:nvSpPr>
            <p:spPr>
              <a:xfrm>
                <a:off x="2647807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6727;p54">
                <a:extLst>
                  <a:ext uri="{FF2B5EF4-FFF2-40B4-BE49-F238E27FC236}">
                    <a16:creationId xmlns:a16="http://schemas.microsoft.com/office/drawing/2014/main" id="{B7ABA4BF-1095-411C-87C9-060BB878E895}"/>
                  </a:ext>
                </a:extLst>
              </p:cNvPr>
              <p:cNvSpPr/>
              <p:nvPr/>
            </p:nvSpPr>
            <p:spPr>
              <a:xfrm>
                <a:off x="2660799" y="2254237"/>
                <a:ext cx="316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8" h="641" extrusionOk="0">
                    <a:moveTo>
                      <a:pt x="0" y="0"/>
                    </a:moveTo>
                    <a:lnTo>
                      <a:pt x="0" y="641"/>
                    </a:lnTo>
                    <a:lnTo>
                      <a:pt x="78" y="6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6728;p54">
                <a:extLst>
                  <a:ext uri="{FF2B5EF4-FFF2-40B4-BE49-F238E27FC236}">
                    <a16:creationId xmlns:a16="http://schemas.microsoft.com/office/drawing/2014/main" id="{FB4949B2-C362-407E-BD37-A7AB81FF211F}"/>
                  </a:ext>
                </a:extLst>
              </p:cNvPr>
              <p:cNvSpPr/>
              <p:nvPr/>
            </p:nvSpPr>
            <p:spPr>
              <a:xfrm>
                <a:off x="2525552" y="2239132"/>
                <a:ext cx="156035" cy="16403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404" extrusionOk="0">
                    <a:moveTo>
                      <a:pt x="1" y="0"/>
                    </a:moveTo>
                    <a:lnTo>
                      <a:pt x="1" y="403"/>
                    </a:lnTo>
                    <a:lnTo>
                      <a:pt x="3842" y="403"/>
                    </a:lnTo>
                    <a:lnTo>
                      <a:pt x="384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6729;p54">
                <a:extLst>
                  <a:ext uri="{FF2B5EF4-FFF2-40B4-BE49-F238E27FC236}">
                    <a16:creationId xmlns:a16="http://schemas.microsoft.com/office/drawing/2014/main" id="{9F6CB3E8-A97E-4BD1-82B8-993E29293686}"/>
                  </a:ext>
                </a:extLst>
              </p:cNvPr>
              <p:cNvSpPr/>
              <p:nvPr/>
            </p:nvSpPr>
            <p:spPr>
              <a:xfrm>
                <a:off x="2523685" y="2227601"/>
                <a:ext cx="159771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90" extrusionOk="0">
                    <a:moveTo>
                      <a:pt x="0" y="0"/>
                    </a:moveTo>
                    <a:lnTo>
                      <a:pt x="42" y="290"/>
                    </a:lnTo>
                    <a:lnTo>
                      <a:pt x="3894" y="290"/>
                    </a:lnTo>
                    <a:lnTo>
                      <a:pt x="393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6730;p54">
                <a:extLst>
                  <a:ext uri="{FF2B5EF4-FFF2-40B4-BE49-F238E27FC236}">
                    <a16:creationId xmlns:a16="http://schemas.microsoft.com/office/drawing/2014/main" id="{B0DA49A3-1DA6-4A28-B43A-F3CD3E644897}"/>
                  </a:ext>
                </a:extLst>
              </p:cNvPr>
              <p:cNvSpPr/>
              <p:nvPr/>
            </p:nvSpPr>
            <p:spPr>
              <a:xfrm>
                <a:off x="2524294" y="2278557"/>
                <a:ext cx="158553" cy="20788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512" extrusionOk="0">
                    <a:moveTo>
                      <a:pt x="1" y="0"/>
                    </a:moveTo>
                    <a:lnTo>
                      <a:pt x="1" y="511"/>
                    </a:lnTo>
                    <a:lnTo>
                      <a:pt x="3904" y="511"/>
                    </a:lnTo>
                    <a:lnTo>
                      <a:pt x="3904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6731;p54">
                <a:extLst>
                  <a:ext uri="{FF2B5EF4-FFF2-40B4-BE49-F238E27FC236}">
                    <a16:creationId xmlns:a16="http://schemas.microsoft.com/office/drawing/2014/main" id="{BC542AB9-0812-4D90-B162-9ED38D980F73}"/>
                  </a:ext>
                </a:extLst>
              </p:cNvPr>
              <p:cNvSpPr/>
              <p:nvPr/>
            </p:nvSpPr>
            <p:spPr>
              <a:xfrm>
                <a:off x="2603550" y="2176848"/>
                <a:ext cx="2355" cy="50591"/>
              </a:xfrm>
              <a:custGeom>
                <a:avLst/>
                <a:gdLst/>
                <a:ahLst/>
                <a:cxnLst/>
                <a:rect l="l" t="t" r="r" b="b"/>
                <a:pathLst>
                  <a:path w="58" h="1246" extrusionOk="0">
                    <a:moveTo>
                      <a:pt x="57" y="1"/>
                    </a:moveTo>
                    <a:lnTo>
                      <a:pt x="1" y="6"/>
                    </a:lnTo>
                    <a:lnTo>
                      <a:pt x="1" y="1245"/>
                    </a:lnTo>
                    <a:lnTo>
                      <a:pt x="57" y="1245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6732;p54">
                <a:extLst>
                  <a:ext uri="{FF2B5EF4-FFF2-40B4-BE49-F238E27FC236}">
                    <a16:creationId xmlns:a16="http://schemas.microsoft.com/office/drawing/2014/main" id="{04C38B06-DEDD-487A-8954-18D6454276D7}"/>
                  </a:ext>
                </a:extLst>
              </p:cNvPr>
              <p:cNvSpPr/>
              <p:nvPr/>
            </p:nvSpPr>
            <p:spPr>
              <a:xfrm>
                <a:off x="2596201" y="2172869"/>
                <a:ext cx="14942" cy="12912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18" extrusionOk="0">
                    <a:moveTo>
                      <a:pt x="207" y="1"/>
                    </a:moveTo>
                    <a:cubicBezTo>
                      <a:pt x="68" y="1"/>
                      <a:pt x="1" y="171"/>
                      <a:pt x="99" y="269"/>
                    </a:cubicBezTo>
                    <a:cubicBezTo>
                      <a:pt x="131" y="303"/>
                      <a:pt x="171" y="318"/>
                      <a:pt x="210" y="318"/>
                    </a:cubicBezTo>
                    <a:cubicBezTo>
                      <a:pt x="290" y="318"/>
                      <a:pt x="367" y="255"/>
                      <a:pt x="367" y="161"/>
                    </a:cubicBezTo>
                    <a:cubicBezTo>
                      <a:pt x="367" y="73"/>
                      <a:pt x="295" y="1"/>
                      <a:pt x="20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6733;p54">
                <a:extLst>
                  <a:ext uri="{FF2B5EF4-FFF2-40B4-BE49-F238E27FC236}">
                    <a16:creationId xmlns:a16="http://schemas.microsoft.com/office/drawing/2014/main" id="{FDBD11B9-D7A2-4676-B9C3-3B4B9DD3EFA2}"/>
                  </a:ext>
                </a:extLst>
              </p:cNvPr>
              <p:cNvSpPr/>
              <p:nvPr/>
            </p:nvSpPr>
            <p:spPr>
              <a:xfrm>
                <a:off x="2544433" y="2144244"/>
                <a:ext cx="122254" cy="6703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1651" extrusionOk="0">
                    <a:moveTo>
                      <a:pt x="1652" y="29"/>
                    </a:moveTo>
                    <a:cubicBezTo>
                      <a:pt x="1950" y="29"/>
                      <a:pt x="2242" y="91"/>
                      <a:pt x="2515" y="210"/>
                    </a:cubicBezTo>
                    <a:cubicBezTo>
                      <a:pt x="2794" y="344"/>
                      <a:pt x="2954" y="535"/>
                      <a:pt x="2964" y="742"/>
                    </a:cubicBezTo>
                    <a:cubicBezTo>
                      <a:pt x="2975" y="954"/>
                      <a:pt x="2835" y="1160"/>
                      <a:pt x="2572" y="1325"/>
                    </a:cubicBezTo>
                    <a:cubicBezTo>
                      <a:pt x="2215" y="1520"/>
                      <a:pt x="1817" y="1618"/>
                      <a:pt x="1417" y="1618"/>
                    </a:cubicBezTo>
                    <a:cubicBezTo>
                      <a:pt x="1107" y="1618"/>
                      <a:pt x="795" y="1559"/>
                      <a:pt x="501" y="1439"/>
                    </a:cubicBezTo>
                    <a:cubicBezTo>
                      <a:pt x="222" y="1305"/>
                      <a:pt x="62" y="1114"/>
                      <a:pt x="52" y="902"/>
                    </a:cubicBezTo>
                    <a:cubicBezTo>
                      <a:pt x="26" y="468"/>
                      <a:pt x="661" y="76"/>
                      <a:pt x="1467" y="34"/>
                    </a:cubicBezTo>
                    <a:cubicBezTo>
                      <a:pt x="1519" y="29"/>
                      <a:pt x="1565" y="29"/>
                      <a:pt x="1617" y="29"/>
                    </a:cubicBezTo>
                    <a:cubicBezTo>
                      <a:pt x="1629" y="29"/>
                      <a:pt x="1641" y="29"/>
                      <a:pt x="1652" y="29"/>
                    </a:cubicBezTo>
                    <a:close/>
                    <a:moveTo>
                      <a:pt x="1649" y="1"/>
                    </a:moveTo>
                    <a:cubicBezTo>
                      <a:pt x="1589" y="1"/>
                      <a:pt x="1528" y="3"/>
                      <a:pt x="1467" y="9"/>
                    </a:cubicBezTo>
                    <a:cubicBezTo>
                      <a:pt x="646" y="50"/>
                      <a:pt x="0" y="453"/>
                      <a:pt x="21" y="907"/>
                    </a:cubicBezTo>
                    <a:cubicBezTo>
                      <a:pt x="37" y="1129"/>
                      <a:pt x="202" y="1325"/>
                      <a:pt x="496" y="1465"/>
                    </a:cubicBezTo>
                    <a:cubicBezTo>
                      <a:pt x="770" y="1584"/>
                      <a:pt x="1068" y="1651"/>
                      <a:pt x="1371" y="1651"/>
                    </a:cubicBezTo>
                    <a:cubicBezTo>
                      <a:pt x="1382" y="1651"/>
                      <a:pt x="1394" y="1651"/>
                      <a:pt x="1405" y="1651"/>
                    </a:cubicBezTo>
                    <a:cubicBezTo>
                      <a:pt x="1457" y="1651"/>
                      <a:pt x="1503" y="1645"/>
                      <a:pt x="1555" y="1645"/>
                    </a:cubicBezTo>
                    <a:cubicBezTo>
                      <a:pt x="1921" y="1630"/>
                      <a:pt x="2272" y="1532"/>
                      <a:pt x="2587" y="1351"/>
                    </a:cubicBezTo>
                    <a:cubicBezTo>
                      <a:pt x="2866" y="1181"/>
                      <a:pt x="3011" y="964"/>
                      <a:pt x="2995" y="742"/>
                    </a:cubicBezTo>
                    <a:cubicBezTo>
                      <a:pt x="2985" y="525"/>
                      <a:pt x="2820" y="324"/>
                      <a:pt x="2525" y="184"/>
                    </a:cubicBezTo>
                    <a:cubicBezTo>
                      <a:pt x="2246" y="64"/>
                      <a:pt x="1949" y="1"/>
                      <a:pt x="164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6734;p54">
                <a:extLst>
                  <a:ext uri="{FF2B5EF4-FFF2-40B4-BE49-F238E27FC236}">
                    <a16:creationId xmlns:a16="http://schemas.microsoft.com/office/drawing/2014/main" id="{B512387B-CE45-4C08-8B86-F4C195E0C375}"/>
                  </a:ext>
                </a:extLst>
              </p:cNvPr>
              <p:cNvSpPr/>
              <p:nvPr/>
            </p:nvSpPr>
            <p:spPr>
              <a:xfrm>
                <a:off x="2540860" y="2169905"/>
                <a:ext cx="15145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59" extrusionOk="0">
                    <a:moveTo>
                      <a:pt x="192" y="0"/>
                    </a:moveTo>
                    <a:cubicBezTo>
                      <a:pt x="149" y="0"/>
                      <a:pt x="104" y="17"/>
                      <a:pt x="68" y="53"/>
                    </a:cubicBezTo>
                    <a:cubicBezTo>
                      <a:pt x="1" y="125"/>
                      <a:pt x="1" y="234"/>
                      <a:pt x="68" y="306"/>
                    </a:cubicBezTo>
                    <a:cubicBezTo>
                      <a:pt x="104" y="343"/>
                      <a:pt x="149" y="359"/>
                      <a:pt x="193" y="359"/>
                    </a:cubicBezTo>
                    <a:cubicBezTo>
                      <a:pt x="285" y="359"/>
                      <a:pt x="372" y="287"/>
                      <a:pt x="372" y="182"/>
                    </a:cubicBezTo>
                    <a:cubicBezTo>
                      <a:pt x="372" y="73"/>
                      <a:pt x="284" y="0"/>
                      <a:pt x="19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6735;p54">
                <a:extLst>
                  <a:ext uri="{FF2B5EF4-FFF2-40B4-BE49-F238E27FC236}">
                    <a16:creationId xmlns:a16="http://schemas.microsoft.com/office/drawing/2014/main" id="{01710CDF-5B9A-4DFB-ACF9-1F41E888980B}"/>
                  </a:ext>
                </a:extLst>
              </p:cNvPr>
              <p:cNvSpPr/>
              <p:nvPr/>
            </p:nvSpPr>
            <p:spPr>
              <a:xfrm>
                <a:off x="2638143" y="2207544"/>
                <a:ext cx="12221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88" extrusionOk="0">
                    <a:moveTo>
                      <a:pt x="159" y="1"/>
                    </a:moveTo>
                    <a:cubicBezTo>
                      <a:pt x="123" y="1"/>
                      <a:pt x="86" y="14"/>
                      <a:pt x="57" y="45"/>
                    </a:cubicBezTo>
                    <a:cubicBezTo>
                      <a:pt x="1" y="97"/>
                      <a:pt x="1" y="190"/>
                      <a:pt x="57" y="247"/>
                    </a:cubicBezTo>
                    <a:cubicBezTo>
                      <a:pt x="86" y="275"/>
                      <a:pt x="121" y="288"/>
                      <a:pt x="156" y="288"/>
                    </a:cubicBezTo>
                    <a:cubicBezTo>
                      <a:pt x="229" y="288"/>
                      <a:pt x="300" y="231"/>
                      <a:pt x="300" y="143"/>
                    </a:cubicBezTo>
                    <a:cubicBezTo>
                      <a:pt x="300" y="57"/>
                      <a:pt x="231" y="1"/>
                      <a:pt x="15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6736;p54">
                <a:extLst>
                  <a:ext uri="{FF2B5EF4-FFF2-40B4-BE49-F238E27FC236}">
                    <a16:creationId xmlns:a16="http://schemas.microsoft.com/office/drawing/2014/main" id="{ED45B214-698A-4FC9-87B0-057178BDC9F0}"/>
                  </a:ext>
                </a:extLst>
              </p:cNvPr>
              <p:cNvSpPr/>
              <p:nvPr/>
            </p:nvSpPr>
            <p:spPr>
              <a:xfrm>
                <a:off x="2595795" y="2139575"/>
                <a:ext cx="19286" cy="1823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49" extrusionOk="0">
                    <a:moveTo>
                      <a:pt x="244" y="0"/>
                    </a:moveTo>
                    <a:cubicBezTo>
                      <a:pt x="193" y="0"/>
                      <a:pt x="142" y="18"/>
                      <a:pt x="99" y="56"/>
                    </a:cubicBezTo>
                    <a:cubicBezTo>
                      <a:pt x="6" y="144"/>
                      <a:pt x="1" y="289"/>
                      <a:pt x="88" y="382"/>
                    </a:cubicBezTo>
                    <a:cubicBezTo>
                      <a:pt x="134" y="428"/>
                      <a:pt x="191" y="449"/>
                      <a:pt x="247" y="449"/>
                    </a:cubicBezTo>
                    <a:cubicBezTo>
                      <a:pt x="359" y="449"/>
                      <a:pt x="467" y="363"/>
                      <a:pt x="470" y="232"/>
                    </a:cubicBezTo>
                    <a:cubicBezTo>
                      <a:pt x="474" y="95"/>
                      <a:pt x="361" y="0"/>
                      <a:pt x="24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6737;p54">
                <a:extLst>
                  <a:ext uri="{FF2B5EF4-FFF2-40B4-BE49-F238E27FC236}">
                    <a16:creationId xmlns:a16="http://schemas.microsoft.com/office/drawing/2014/main" id="{30277B19-5276-483F-BD2A-BF2B6B40514E}"/>
                  </a:ext>
                </a:extLst>
              </p:cNvPr>
              <p:cNvSpPr/>
              <p:nvPr/>
            </p:nvSpPr>
            <p:spPr>
              <a:xfrm>
                <a:off x="2538139" y="2143960"/>
                <a:ext cx="123756" cy="70486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1736" extrusionOk="0">
                    <a:moveTo>
                      <a:pt x="729" y="26"/>
                    </a:moveTo>
                    <a:cubicBezTo>
                      <a:pt x="1090" y="36"/>
                      <a:pt x="1446" y="114"/>
                      <a:pt x="1777" y="253"/>
                    </a:cubicBezTo>
                    <a:cubicBezTo>
                      <a:pt x="2128" y="387"/>
                      <a:pt x="2443" y="589"/>
                      <a:pt x="2717" y="847"/>
                    </a:cubicBezTo>
                    <a:cubicBezTo>
                      <a:pt x="2934" y="1074"/>
                      <a:pt x="3016" y="1286"/>
                      <a:pt x="2954" y="1446"/>
                    </a:cubicBezTo>
                    <a:cubicBezTo>
                      <a:pt x="2882" y="1623"/>
                      <a:pt x="2643" y="1712"/>
                      <a:pt x="2321" y="1712"/>
                    </a:cubicBezTo>
                    <a:cubicBezTo>
                      <a:pt x="2023" y="1712"/>
                      <a:pt x="1653" y="1636"/>
                      <a:pt x="1276" y="1482"/>
                    </a:cubicBezTo>
                    <a:cubicBezTo>
                      <a:pt x="925" y="1348"/>
                      <a:pt x="610" y="1146"/>
                      <a:pt x="336" y="888"/>
                    </a:cubicBezTo>
                    <a:cubicBezTo>
                      <a:pt x="119" y="661"/>
                      <a:pt x="31" y="449"/>
                      <a:pt x="99" y="289"/>
                    </a:cubicBezTo>
                    <a:cubicBezTo>
                      <a:pt x="166" y="129"/>
                      <a:pt x="372" y="36"/>
                      <a:pt x="687" y="26"/>
                    </a:cubicBezTo>
                    <a:close/>
                    <a:moveTo>
                      <a:pt x="687" y="0"/>
                    </a:moveTo>
                    <a:cubicBezTo>
                      <a:pt x="362" y="10"/>
                      <a:pt x="140" y="109"/>
                      <a:pt x="73" y="279"/>
                    </a:cubicBezTo>
                    <a:cubicBezTo>
                      <a:pt x="0" y="449"/>
                      <a:pt x="88" y="671"/>
                      <a:pt x="315" y="904"/>
                    </a:cubicBezTo>
                    <a:cubicBezTo>
                      <a:pt x="589" y="1167"/>
                      <a:pt x="914" y="1368"/>
                      <a:pt x="1266" y="1508"/>
                    </a:cubicBezTo>
                    <a:cubicBezTo>
                      <a:pt x="1596" y="1647"/>
                      <a:pt x="1958" y="1725"/>
                      <a:pt x="2319" y="1735"/>
                    </a:cubicBezTo>
                    <a:cubicBezTo>
                      <a:pt x="2655" y="1735"/>
                      <a:pt x="2897" y="1642"/>
                      <a:pt x="2975" y="1456"/>
                    </a:cubicBezTo>
                    <a:cubicBezTo>
                      <a:pt x="3047" y="1286"/>
                      <a:pt x="2959" y="1064"/>
                      <a:pt x="2732" y="831"/>
                    </a:cubicBezTo>
                    <a:cubicBezTo>
                      <a:pt x="2169" y="315"/>
                      <a:pt x="1446" y="21"/>
                      <a:pt x="68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6738;p54">
                <a:extLst>
                  <a:ext uri="{FF2B5EF4-FFF2-40B4-BE49-F238E27FC236}">
                    <a16:creationId xmlns:a16="http://schemas.microsoft.com/office/drawing/2014/main" id="{495E0AF9-7E64-4B9D-9B79-8A28F1820F12}"/>
                  </a:ext>
                </a:extLst>
              </p:cNvPr>
              <p:cNvSpPr/>
              <p:nvPr/>
            </p:nvSpPr>
            <p:spPr>
              <a:xfrm>
                <a:off x="2635220" y="2135352"/>
                <a:ext cx="17012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58" extrusionOk="0">
                    <a:moveTo>
                      <a:pt x="238" y="0"/>
                    </a:moveTo>
                    <a:cubicBezTo>
                      <a:pt x="78" y="0"/>
                      <a:pt x="0" y="191"/>
                      <a:pt x="114" y="305"/>
                    </a:cubicBezTo>
                    <a:cubicBezTo>
                      <a:pt x="151" y="342"/>
                      <a:pt x="195" y="358"/>
                      <a:pt x="239" y="358"/>
                    </a:cubicBezTo>
                    <a:cubicBezTo>
                      <a:pt x="331" y="358"/>
                      <a:pt x="419" y="286"/>
                      <a:pt x="419" y="181"/>
                    </a:cubicBezTo>
                    <a:cubicBezTo>
                      <a:pt x="419" y="78"/>
                      <a:pt x="336" y="0"/>
                      <a:pt x="23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6739;p54">
                <a:extLst>
                  <a:ext uri="{FF2B5EF4-FFF2-40B4-BE49-F238E27FC236}">
                    <a16:creationId xmlns:a16="http://schemas.microsoft.com/office/drawing/2014/main" id="{D03151F9-95F7-448C-8CE1-845B81E1B0AA}"/>
                  </a:ext>
                </a:extLst>
              </p:cNvPr>
              <p:cNvSpPr/>
              <p:nvPr/>
            </p:nvSpPr>
            <p:spPr>
              <a:xfrm>
                <a:off x="2549670" y="2204539"/>
                <a:ext cx="13683" cy="11653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87" extrusionOk="0">
                    <a:moveTo>
                      <a:pt x="192" y="0"/>
                    </a:moveTo>
                    <a:cubicBezTo>
                      <a:pt x="62" y="0"/>
                      <a:pt x="1" y="155"/>
                      <a:pt x="88" y="243"/>
                    </a:cubicBezTo>
                    <a:cubicBezTo>
                      <a:pt x="118" y="273"/>
                      <a:pt x="155" y="287"/>
                      <a:pt x="191" y="287"/>
                    </a:cubicBezTo>
                    <a:cubicBezTo>
                      <a:pt x="265" y="287"/>
                      <a:pt x="336" y="229"/>
                      <a:pt x="336" y="145"/>
                    </a:cubicBezTo>
                    <a:cubicBezTo>
                      <a:pt x="336" y="62"/>
                      <a:pt x="269" y="0"/>
                      <a:pt x="19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6740;p54">
                <a:extLst>
                  <a:ext uri="{FF2B5EF4-FFF2-40B4-BE49-F238E27FC236}">
                    <a16:creationId xmlns:a16="http://schemas.microsoft.com/office/drawing/2014/main" id="{EF6A4DCE-06C1-4CB7-86CB-8C3D2D58F1EE}"/>
                  </a:ext>
                </a:extLst>
              </p:cNvPr>
              <p:cNvSpPr/>
              <p:nvPr/>
            </p:nvSpPr>
            <p:spPr>
              <a:xfrm>
                <a:off x="2627871" y="2180827"/>
                <a:ext cx="21235" cy="1823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49" extrusionOk="0">
                    <a:moveTo>
                      <a:pt x="295" y="1"/>
                    </a:moveTo>
                    <a:cubicBezTo>
                      <a:pt x="99" y="1"/>
                      <a:pt x="1" y="238"/>
                      <a:pt x="135" y="378"/>
                    </a:cubicBezTo>
                    <a:cubicBezTo>
                      <a:pt x="180" y="426"/>
                      <a:pt x="237" y="448"/>
                      <a:pt x="294" y="448"/>
                    </a:cubicBezTo>
                    <a:cubicBezTo>
                      <a:pt x="405" y="448"/>
                      <a:pt x="514" y="363"/>
                      <a:pt x="517" y="233"/>
                    </a:cubicBezTo>
                    <a:cubicBezTo>
                      <a:pt x="522" y="109"/>
                      <a:pt x="424" y="1"/>
                      <a:pt x="295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6741;p54">
                <a:extLst>
                  <a:ext uri="{FF2B5EF4-FFF2-40B4-BE49-F238E27FC236}">
                    <a16:creationId xmlns:a16="http://schemas.microsoft.com/office/drawing/2014/main" id="{11076416-F683-455B-A3B1-C23182B4B064}"/>
                  </a:ext>
                </a:extLst>
              </p:cNvPr>
              <p:cNvSpPr/>
              <p:nvPr/>
            </p:nvSpPr>
            <p:spPr>
              <a:xfrm>
                <a:off x="2543174" y="2141808"/>
                <a:ext cx="125827" cy="71988"/>
              </a:xfrm>
              <a:custGeom>
                <a:avLst/>
                <a:gdLst/>
                <a:ahLst/>
                <a:cxnLst/>
                <a:rect l="l" t="t" r="r" b="b"/>
                <a:pathLst>
                  <a:path w="3099" h="1773" extrusionOk="0">
                    <a:moveTo>
                      <a:pt x="2407" y="22"/>
                    </a:moveTo>
                    <a:cubicBezTo>
                      <a:pt x="2706" y="22"/>
                      <a:pt x="2928" y="105"/>
                      <a:pt x="2995" y="275"/>
                    </a:cubicBezTo>
                    <a:cubicBezTo>
                      <a:pt x="3068" y="435"/>
                      <a:pt x="2985" y="652"/>
                      <a:pt x="2768" y="879"/>
                    </a:cubicBezTo>
                    <a:cubicBezTo>
                      <a:pt x="2226" y="1401"/>
                      <a:pt x="1519" y="1711"/>
                      <a:pt x="770" y="1752"/>
                    </a:cubicBezTo>
                    <a:cubicBezTo>
                      <a:pt x="455" y="1752"/>
                      <a:pt x="243" y="1659"/>
                      <a:pt x="176" y="1499"/>
                    </a:cubicBezTo>
                    <a:cubicBezTo>
                      <a:pt x="31" y="1168"/>
                      <a:pt x="548" y="621"/>
                      <a:pt x="1322" y="280"/>
                    </a:cubicBezTo>
                    <a:cubicBezTo>
                      <a:pt x="1663" y="125"/>
                      <a:pt x="2030" y="38"/>
                      <a:pt x="2407" y="22"/>
                    </a:cubicBezTo>
                    <a:close/>
                    <a:moveTo>
                      <a:pt x="2400" y="0"/>
                    </a:moveTo>
                    <a:cubicBezTo>
                      <a:pt x="2091" y="0"/>
                      <a:pt x="1704" y="85"/>
                      <a:pt x="1312" y="254"/>
                    </a:cubicBezTo>
                    <a:cubicBezTo>
                      <a:pt x="522" y="595"/>
                      <a:pt x="0" y="1163"/>
                      <a:pt x="150" y="1509"/>
                    </a:cubicBezTo>
                    <a:cubicBezTo>
                      <a:pt x="228" y="1680"/>
                      <a:pt x="450" y="1773"/>
                      <a:pt x="770" y="1773"/>
                    </a:cubicBezTo>
                    <a:cubicBezTo>
                      <a:pt x="1529" y="1731"/>
                      <a:pt x="2247" y="1421"/>
                      <a:pt x="2794" y="895"/>
                    </a:cubicBezTo>
                    <a:cubicBezTo>
                      <a:pt x="3016" y="657"/>
                      <a:pt x="3099" y="435"/>
                      <a:pt x="3026" y="265"/>
                    </a:cubicBezTo>
                    <a:cubicBezTo>
                      <a:pt x="2948" y="88"/>
                      <a:pt x="2714" y="0"/>
                      <a:pt x="240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Google Shape;6742;p54">
              <a:extLst>
                <a:ext uri="{FF2B5EF4-FFF2-40B4-BE49-F238E27FC236}">
                  <a16:creationId xmlns:a16="http://schemas.microsoft.com/office/drawing/2014/main" id="{28365C25-2021-4DBA-B25F-DB6EE524E8FE}"/>
                </a:ext>
              </a:extLst>
            </p:cNvPr>
            <p:cNvGrpSpPr/>
            <p:nvPr/>
          </p:nvGrpSpPr>
          <p:grpSpPr>
            <a:xfrm>
              <a:off x="2345947" y="8984919"/>
              <a:ext cx="612827" cy="879288"/>
              <a:chOff x="879730" y="3369344"/>
              <a:chExt cx="229810" cy="329733"/>
            </a:xfrm>
          </p:grpSpPr>
          <p:sp>
            <p:nvSpPr>
              <p:cNvPr id="340" name="Google Shape;6743;p54">
                <a:extLst>
                  <a:ext uri="{FF2B5EF4-FFF2-40B4-BE49-F238E27FC236}">
                    <a16:creationId xmlns:a16="http://schemas.microsoft.com/office/drawing/2014/main" id="{B4009E1A-D3F0-431C-B390-987997AE6373}"/>
                  </a:ext>
                </a:extLst>
              </p:cNvPr>
              <p:cNvSpPr/>
              <p:nvPr/>
            </p:nvSpPr>
            <p:spPr>
              <a:xfrm>
                <a:off x="992727" y="3621201"/>
                <a:ext cx="1705" cy="37354"/>
              </a:xfrm>
              <a:custGeom>
                <a:avLst/>
                <a:gdLst/>
                <a:ahLst/>
                <a:cxnLst/>
                <a:rect l="l" t="t" r="r" b="b"/>
                <a:pathLst>
                  <a:path w="42" h="920" extrusionOk="0">
                    <a:moveTo>
                      <a:pt x="16" y="1"/>
                    </a:moveTo>
                    <a:lnTo>
                      <a:pt x="1" y="920"/>
                    </a:lnTo>
                    <a:lnTo>
                      <a:pt x="42" y="92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6744;p54">
                <a:extLst>
                  <a:ext uri="{FF2B5EF4-FFF2-40B4-BE49-F238E27FC236}">
                    <a16:creationId xmlns:a16="http://schemas.microsoft.com/office/drawing/2014/main" id="{BB96DEAA-1553-4F87-83DE-8EF199CA6763}"/>
                  </a:ext>
                </a:extLst>
              </p:cNvPr>
              <p:cNvSpPr/>
              <p:nvPr/>
            </p:nvSpPr>
            <p:spPr>
              <a:xfrm>
                <a:off x="965280" y="3617222"/>
                <a:ext cx="23103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915" extrusionOk="0">
                    <a:moveTo>
                      <a:pt x="568" y="1"/>
                    </a:moveTo>
                    <a:cubicBezTo>
                      <a:pt x="563" y="6"/>
                      <a:pt x="0" y="889"/>
                      <a:pt x="0" y="889"/>
                    </a:cubicBezTo>
                    <a:lnTo>
                      <a:pt x="47" y="915"/>
                    </a:lnTo>
                    <a:lnTo>
                      <a:pt x="56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6745;p54">
                <a:extLst>
                  <a:ext uri="{FF2B5EF4-FFF2-40B4-BE49-F238E27FC236}">
                    <a16:creationId xmlns:a16="http://schemas.microsoft.com/office/drawing/2014/main" id="{4338C3C3-06BA-437D-B70D-B6AF0C6019F3}"/>
                  </a:ext>
                </a:extLst>
              </p:cNvPr>
              <p:cNvSpPr/>
              <p:nvPr/>
            </p:nvSpPr>
            <p:spPr>
              <a:xfrm>
                <a:off x="998371" y="3617872"/>
                <a:ext cx="23346" cy="37354"/>
              </a:xfrm>
              <a:custGeom>
                <a:avLst/>
                <a:gdLst/>
                <a:ahLst/>
                <a:cxnLst/>
                <a:rect l="l" t="t" r="r" b="b"/>
                <a:pathLst>
                  <a:path w="575" h="920" extrusionOk="0">
                    <a:moveTo>
                      <a:pt x="1" y="0"/>
                    </a:moveTo>
                    <a:lnTo>
                      <a:pt x="528" y="919"/>
                    </a:lnTo>
                    <a:lnTo>
                      <a:pt x="574" y="888"/>
                    </a:lnTo>
                    <a:cubicBezTo>
                      <a:pt x="574" y="888"/>
                      <a:pt x="11" y="11"/>
                      <a:pt x="1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6746;p54">
                <a:extLst>
                  <a:ext uri="{FF2B5EF4-FFF2-40B4-BE49-F238E27FC236}">
                    <a16:creationId xmlns:a16="http://schemas.microsoft.com/office/drawing/2014/main" id="{958A5B54-5167-46A7-9E14-C69BCA5DB0E7}"/>
                  </a:ext>
                </a:extLst>
              </p:cNvPr>
              <p:cNvSpPr/>
              <p:nvPr/>
            </p:nvSpPr>
            <p:spPr>
              <a:xfrm>
                <a:off x="879730" y="3369344"/>
                <a:ext cx="229810" cy="257988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6354" extrusionOk="0">
                    <a:moveTo>
                      <a:pt x="2834" y="0"/>
                    </a:moveTo>
                    <a:cubicBezTo>
                      <a:pt x="2745" y="0"/>
                      <a:pt x="2655" y="4"/>
                      <a:pt x="2567" y="13"/>
                    </a:cubicBezTo>
                    <a:cubicBezTo>
                      <a:pt x="2417" y="23"/>
                      <a:pt x="2272" y="49"/>
                      <a:pt x="2128" y="80"/>
                    </a:cubicBezTo>
                    <a:cubicBezTo>
                      <a:pt x="1983" y="116"/>
                      <a:pt x="1844" y="157"/>
                      <a:pt x="1704" y="214"/>
                    </a:cubicBezTo>
                    <a:cubicBezTo>
                      <a:pt x="1648" y="240"/>
                      <a:pt x="1596" y="266"/>
                      <a:pt x="1539" y="291"/>
                    </a:cubicBezTo>
                    <a:cubicBezTo>
                      <a:pt x="1415" y="353"/>
                      <a:pt x="1296" y="426"/>
                      <a:pt x="1183" y="508"/>
                    </a:cubicBezTo>
                    <a:cubicBezTo>
                      <a:pt x="857" y="756"/>
                      <a:pt x="610" y="1087"/>
                      <a:pt x="465" y="1464"/>
                    </a:cubicBezTo>
                    <a:cubicBezTo>
                      <a:pt x="0" y="2672"/>
                      <a:pt x="878" y="3963"/>
                      <a:pt x="1255" y="4448"/>
                    </a:cubicBezTo>
                    <a:cubicBezTo>
                      <a:pt x="1482" y="4742"/>
                      <a:pt x="1694" y="4954"/>
                      <a:pt x="1849" y="5223"/>
                    </a:cubicBezTo>
                    <a:cubicBezTo>
                      <a:pt x="1963" y="5429"/>
                      <a:pt x="2035" y="5662"/>
                      <a:pt x="2061" y="5894"/>
                    </a:cubicBezTo>
                    <a:cubicBezTo>
                      <a:pt x="2066" y="5966"/>
                      <a:pt x="2071" y="6044"/>
                      <a:pt x="2076" y="6116"/>
                    </a:cubicBezTo>
                    <a:lnTo>
                      <a:pt x="2086" y="6354"/>
                    </a:lnTo>
                    <a:lnTo>
                      <a:pt x="3574" y="6354"/>
                    </a:lnTo>
                    <a:cubicBezTo>
                      <a:pt x="3574" y="6354"/>
                      <a:pt x="3574" y="6297"/>
                      <a:pt x="3584" y="6116"/>
                    </a:cubicBezTo>
                    <a:cubicBezTo>
                      <a:pt x="3589" y="6070"/>
                      <a:pt x="3594" y="6028"/>
                      <a:pt x="3594" y="5982"/>
                    </a:cubicBezTo>
                    <a:cubicBezTo>
                      <a:pt x="3599" y="5951"/>
                      <a:pt x="3599" y="5925"/>
                      <a:pt x="3605" y="5894"/>
                    </a:cubicBezTo>
                    <a:cubicBezTo>
                      <a:pt x="3625" y="5662"/>
                      <a:pt x="3698" y="5429"/>
                      <a:pt x="3811" y="5223"/>
                    </a:cubicBezTo>
                    <a:cubicBezTo>
                      <a:pt x="3966" y="4949"/>
                      <a:pt x="4178" y="4742"/>
                      <a:pt x="4405" y="4448"/>
                    </a:cubicBezTo>
                    <a:cubicBezTo>
                      <a:pt x="4782" y="3963"/>
                      <a:pt x="5660" y="2672"/>
                      <a:pt x="5195" y="1464"/>
                    </a:cubicBezTo>
                    <a:cubicBezTo>
                      <a:pt x="5169" y="1396"/>
                      <a:pt x="5143" y="1334"/>
                      <a:pt x="5112" y="1272"/>
                    </a:cubicBezTo>
                    <a:cubicBezTo>
                      <a:pt x="4963" y="973"/>
                      <a:pt x="4746" y="710"/>
                      <a:pt x="4477" y="513"/>
                    </a:cubicBezTo>
                    <a:cubicBezTo>
                      <a:pt x="4369" y="431"/>
                      <a:pt x="4255" y="358"/>
                      <a:pt x="4131" y="297"/>
                    </a:cubicBezTo>
                    <a:cubicBezTo>
                      <a:pt x="4080" y="271"/>
                      <a:pt x="4028" y="245"/>
                      <a:pt x="3971" y="224"/>
                    </a:cubicBezTo>
                    <a:lnTo>
                      <a:pt x="3956" y="219"/>
                    </a:lnTo>
                    <a:cubicBezTo>
                      <a:pt x="3790" y="147"/>
                      <a:pt x="3625" y="95"/>
                      <a:pt x="3450" y="64"/>
                    </a:cubicBezTo>
                    <a:cubicBezTo>
                      <a:pt x="3439" y="59"/>
                      <a:pt x="3429" y="59"/>
                      <a:pt x="3424" y="59"/>
                    </a:cubicBezTo>
                    <a:cubicBezTo>
                      <a:pt x="3229" y="20"/>
                      <a:pt x="3031" y="0"/>
                      <a:pt x="2834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6747;p54">
                <a:extLst>
                  <a:ext uri="{FF2B5EF4-FFF2-40B4-BE49-F238E27FC236}">
                    <a16:creationId xmlns:a16="http://schemas.microsoft.com/office/drawing/2014/main" id="{5D79B65D-DE21-4DE0-A9AD-A8AC97326F0C}"/>
                  </a:ext>
                </a:extLst>
              </p:cNvPr>
              <p:cNvSpPr/>
              <p:nvPr/>
            </p:nvSpPr>
            <p:spPr>
              <a:xfrm>
                <a:off x="908639" y="3378236"/>
                <a:ext cx="64639" cy="249096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6135" extrusionOk="0">
                    <a:moveTo>
                      <a:pt x="992" y="0"/>
                    </a:moveTo>
                    <a:cubicBezTo>
                      <a:pt x="936" y="21"/>
                      <a:pt x="879" y="47"/>
                      <a:pt x="827" y="72"/>
                    </a:cubicBezTo>
                    <a:lnTo>
                      <a:pt x="822" y="72"/>
                    </a:lnTo>
                    <a:cubicBezTo>
                      <a:pt x="595" y="186"/>
                      <a:pt x="409" y="372"/>
                      <a:pt x="290" y="599"/>
                    </a:cubicBezTo>
                    <a:cubicBezTo>
                      <a:pt x="120" y="930"/>
                      <a:pt x="27" y="1296"/>
                      <a:pt x="16" y="1673"/>
                    </a:cubicBezTo>
                    <a:cubicBezTo>
                      <a:pt x="1" y="2272"/>
                      <a:pt x="285" y="3016"/>
                      <a:pt x="543" y="3434"/>
                    </a:cubicBezTo>
                    <a:cubicBezTo>
                      <a:pt x="837" y="3904"/>
                      <a:pt x="1158" y="4363"/>
                      <a:pt x="1281" y="4937"/>
                    </a:cubicBezTo>
                    <a:cubicBezTo>
                      <a:pt x="1354" y="5329"/>
                      <a:pt x="1385" y="5732"/>
                      <a:pt x="1374" y="6135"/>
                    </a:cubicBezTo>
                    <a:lnTo>
                      <a:pt x="1566" y="6135"/>
                    </a:lnTo>
                    <a:cubicBezTo>
                      <a:pt x="1591" y="5319"/>
                      <a:pt x="1555" y="5009"/>
                      <a:pt x="1467" y="4513"/>
                    </a:cubicBezTo>
                    <a:cubicBezTo>
                      <a:pt x="1364" y="3904"/>
                      <a:pt x="1168" y="3553"/>
                      <a:pt x="951" y="3098"/>
                    </a:cubicBezTo>
                    <a:cubicBezTo>
                      <a:pt x="708" y="2597"/>
                      <a:pt x="471" y="1973"/>
                      <a:pt x="517" y="1281"/>
                    </a:cubicBezTo>
                    <a:cubicBezTo>
                      <a:pt x="553" y="764"/>
                      <a:pt x="744" y="176"/>
                      <a:pt x="992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6748;p54">
                <a:extLst>
                  <a:ext uri="{FF2B5EF4-FFF2-40B4-BE49-F238E27FC236}">
                    <a16:creationId xmlns:a16="http://schemas.microsoft.com/office/drawing/2014/main" id="{3BD62552-A50A-4447-B98C-5D2240D9B306}"/>
                  </a:ext>
                </a:extLst>
              </p:cNvPr>
              <p:cNvSpPr/>
              <p:nvPr/>
            </p:nvSpPr>
            <p:spPr>
              <a:xfrm>
                <a:off x="1015586" y="3378236"/>
                <a:ext cx="65045" cy="2488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130" extrusionOk="0">
                    <a:moveTo>
                      <a:pt x="620" y="0"/>
                    </a:moveTo>
                    <a:cubicBezTo>
                      <a:pt x="775" y="279"/>
                      <a:pt x="1018" y="785"/>
                      <a:pt x="1049" y="1301"/>
                    </a:cubicBezTo>
                    <a:cubicBezTo>
                      <a:pt x="1100" y="1998"/>
                      <a:pt x="894" y="2597"/>
                      <a:pt x="646" y="3098"/>
                    </a:cubicBezTo>
                    <a:cubicBezTo>
                      <a:pt x="429" y="3548"/>
                      <a:pt x="233" y="3899"/>
                      <a:pt x="124" y="4508"/>
                    </a:cubicBezTo>
                    <a:cubicBezTo>
                      <a:pt x="37" y="5009"/>
                      <a:pt x="0" y="5319"/>
                      <a:pt x="26" y="6129"/>
                    </a:cubicBezTo>
                    <a:lnTo>
                      <a:pt x="217" y="6129"/>
                    </a:lnTo>
                    <a:cubicBezTo>
                      <a:pt x="207" y="5732"/>
                      <a:pt x="238" y="5329"/>
                      <a:pt x="315" y="4937"/>
                    </a:cubicBezTo>
                    <a:cubicBezTo>
                      <a:pt x="439" y="4363"/>
                      <a:pt x="765" y="3909"/>
                      <a:pt x="1059" y="3434"/>
                    </a:cubicBezTo>
                    <a:cubicBezTo>
                      <a:pt x="1312" y="3016"/>
                      <a:pt x="1601" y="2272"/>
                      <a:pt x="1586" y="1673"/>
                    </a:cubicBezTo>
                    <a:cubicBezTo>
                      <a:pt x="1581" y="1363"/>
                      <a:pt x="1519" y="1059"/>
                      <a:pt x="1400" y="780"/>
                    </a:cubicBezTo>
                    <a:cubicBezTo>
                      <a:pt x="1255" y="429"/>
                      <a:pt x="976" y="145"/>
                      <a:pt x="625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6749;p54">
                <a:extLst>
                  <a:ext uri="{FF2B5EF4-FFF2-40B4-BE49-F238E27FC236}">
                    <a16:creationId xmlns:a16="http://schemas.microsoft.com/office/drawing/2014/main" id="{E4C7455D-7D1A-483D-A9B8-33A7B4F8BD4C}"/>
                  </a:ext>
                </a:extLst>
              </p:cNvPr>
              <p:cNvSpPr/>
              <p:nvPr/>
            </p:nvSpPr>
            <p:spPr>
              <a:xfrm>
                <a:off x="946805" y="3369831"/>
                <a:ext cx="43851" cy="257501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6342" extrusionOk="0">
                    <a:moveTo>
                      <a:pt x="910" y="1"/>
                    </a:moveTo>
                    <a:lnTo>
                      <a:pt x="910" y="1"/>
                    </a:lnTo>
                    <a:cubicBezTo>
                      <a:pt x="760" y="11"/>
                      <a:pt x="615" y="37"/>
                      <a:pt x="471" y="68"/>
                    </a:cubicBezTo>
                    <a:cubicBezTo>
                      <a:pt x="316" y="279"/>
                      <a:pt x="207" y="517"/>
                      <a:pt x="150" y="775"/>
                    </a:cubicBezTo>
                    <a:cubicBezTo>
                      <a:pt x="1" y="1441"/>
                      <a:pt x="47" y="1989"/>
                      <a:pt x="192" y="2603"/>
                    </a:cubicBezTo>
                    <a:cubicBezTo>
                      <a:pt x="347" y="3254"/>
                      <a:pt x="631" y="3687"/>
                      <a:pt x="724" y="4627"/>
                    </a:cubicBezTo>
                    <a:cubicBezTo>
                      <a:pt x="786" y="5242"/>
                      <a:pt x="786" y="6125"/>
                      <a:pt x="786" y="6342"/>
                    </a:cubicBezTo>
                    <a:lnTo>
                      <a:pt x="1018" y="6342"/>
                    </a:lnTo>
                    <a:cubicBezTo>
                      <a:pt x="1080" y="5717"/>
                      <a:pt x="1013" y="4111"/>
                      <a:pt x="827" y="3310"/>
                    </a:cubicBezTo>
                    <a:cubicBezTo>
                      <a:pt x="656" y="2572"/>
                      <a:pt x="589" y="1973"/>
                      <a:pt x="636" y="1250"/>
                    </a:cubicBezTo>
                    <a:cubicBezTo>
                      <a:pt x="687" y="527"/>
                      <a:pt x="817" y="166"/>
                      <a:pt x="910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6750;p54">
                <a:extLst>
                  <a:ext uri="{FF2B5EF4-FFF2-40B4-BE49-F238E27FC236}">
                    <a16:creationId xmlns:a16="http://schemas.microsoft.com/office/drawing/2014/main" id="{BFC98AF7-E643-437B-B021-87FF4C9F3468}"/>
                  </a:ext>
                </a:extLst>
              </p:cNvPr>
              <p:cNvSpPr/>
              <p:nvPr/>
            </p:nvSpPr>
            <p:spPr>
              <a:xfrm>
                <a:off x="995650" y="3369425"/>
                <a:ext cx="43891" cy="257907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6352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238" y="155"/>
                      <a:pt x="378" y="511"/>
                      <a:pt x="429" y="1255"/>
                    </a:cubicBezTo>
                    <a:cubicBezTo>
                      <a:pt x="486" y="1978"/>
                      <a:pt x="424" y="2608"/>
                      <a:pt x="254" y="3346"/>
                    </a:cubicBezTo>
                    <a:cubicBezTo>
                      <a:pt x="73" y="4136"/>
                      <a:pt x="1" y="5706"/>
                      <a:pt x="63" y="6352"/>
                    </a:cubicBezTo>
                    <a:lnTo>
                      <a:pt x="295" y="6352"/>
                    </a:lnTo>
                    <a:cubicBezTo>
                      <a:pt x="295" y="6099"/>
                      <a:pt x="300" y="5257"/>
                      <a:pt x="357" y="4663"/>
                    </a:cubicBezTo>
                    <a:cubicBezTo>
                      <a:pt x="445" y="3723"/>
                      <a:pt x="734" y="3289"/>
                      <a:pt x="884" y="2639"/>
                    </a:cubicBezTo>
                    <a:cubicBezTo>
                      <a:pt x="1028" y="2024"/>
                      <a:pt x="1080" y="1477"/>
                      <a:pt x="930" y="811"/>
                    </a:cubicBezTo>
                    <a:cubicBezTo>
                      <a:pt x="868" y="532"/>
                      <a:pt x="744" y="274"/>
                      <a:pt x="569" y="57"/>
                    </a:cubicBezTo>
                    <a:cubicBezTo>
                      <a:pt x="429" y="26"/>
                      <a:pt x="290" y="11"/>
                      <a:pt x="151" y="0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6751;p54">
                <a:extLst>
                  <a:ext uri="{FF2B5EF4-FFF2-40B4-BE49-F238E27FC236}">
                    <a16:creationId xmlns:a16="http://schemas.microsoft.com/office/drawing/2014/main" id="{A6D6E110-C24E-41DD-98AD-A0A9BF2C8187}"/>
                  </a:ext>
                </a:extLst>
              </p:cNvPr>
              <p:cNvSpPr/>
              <p:nvPr/>
            </p:nvSpPr>
            <p:spPr>
              <a:xfrm>
                <a:off x="1011810" y="3371942"/>
                <a:ext cx="97730" cy="240286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5918" extrusionOk="0">
                    <a:moveTo>
                      <a:pt x="202" y="0"/>
                    </a:moveTo>
                    <a:cubicBezTo>
                      <a:pt x="517" y="186"/>
                      <a:pt x="1028" y="666"/>
                      <a:pt x="1013" y="1797"/>
                    </a:cubicBezTo>
                    <a:cubicBezTo>
                      <a:pt x="997" y="2747"/>
                      <a:pt x="434" y="3413"/>
                      <a:pt x="197" y="4338"/>
                    </a:cubicBezTo>
                    <a:cubicBezTo>
                      <a:pt x="68" y="4854"/>
                      <a:pt x="0" y="5386"/>
                      <a:pt x="6" y="5918"/>
                    </a:cubicBezTo>
                    <a:lnTo>
                      <a:pt x="341" y="5918"/>
                    </a:lnTo>
                    <a:cubicBezTo>
                      <a:pt x="346" y="5887"/>
                      <a:pt x="346" y="5861"/>
                      <a:pt x="352" y="5830"/>
                    </a:cubicBezTo>
                    <a:cubicBezTo>
                      <a:pt x="372" y="5598"/>
                      <a:pt x="445" y="5365"/>
                      <a:pt x="558" y="5159"/>
                    </a:cubicBezTo>
                    <a:cubicBezTo>
                      <a:pt x="713" y="4885"/>
                      <a:pt x="925" y="4678"/>
                      <a:pt x="1152" y="4384"/>
                    </a:cubicBezTo>
                    <a:cubicBezTo>
                      <a:pt x="1529" y="3899"/>
                      <a:pt x="2407" y="2608"/>
                      <a:pt x="1947" y="1405"/>
                    </a:cubicBezTo>
                    <a:cubicBezTo>
                      <a:pt x="1921" y="1338"/>
                      <a:pt x="1896" y="1270"/>
                      <a:pt x="1865" y="1208"/>
                    </a:cubicBezTo>
                    <a:cubicBezTo>
                      <a:pt x="1715" y="909"/>
                      <a:pt x="1498" y="651"/>
                      <a:pt x="1229" y="449"/>
                    </a:cubicBezTo>
                    <a:cubicBezTo>
                      <a:pt x="1121" y="372"/>
                      <a:pt x="1007" y="300"/>
                      <a:pt x="883" y="238"/>
                    </a:cubicBezTo>
                    <a:cubicBezTo>
                      <a:pt x="832" y="212"/>
                      <a:pt x="780" y="186"/>
                      <a:pt x="723" y="160"/>
                    </a:cubicBezTo>
                    <a:lnTo>
                      <a:pt x="708" y="155"/>
                    </a:lnTo>
                    <a:cubicBezTo>
                      <a:pt x="543" y="88"/>
                      <a:pt x="377" y="36"/>
                      <a:pt x="2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6752;p54">
                <a:extLst>
                  <a:ext uri="{FF2B5EF4-FFF2-40B4-BE49-F238E27FC236}">
                    <a16:creationId xmlns:a16="http://schemas.microsoft.com/office/drawing/2014/main" id="{37827B88-00A5-4FE3-81AD-5E71F368712E}"/>
                  </a:ext>
                </a:extLst>
              </p:cNvPr>
              <p:cNvSpPr/>
              <p:nvPr/>
            </p:nvSpPr>
            <p:spPr>
              <a:xfrm>
                <a:off x="963371" y="3608655"/>
                <a:ext cx="62934" cy="18677"/>
              </a:xfrm>
              <a:custGeom>
                <a:avLst/>
                <a:gdLst/>
                <a:ahLst/>
                <a:cxnLst/>
                <a:rect l="l" t="t" r="r" b="b"/>
                <a:pathLst>
                  <a:path w="1550" h="460" extrusionOk="0">
                    <a:moveTo>
                      <a:pt x="1" y="0"/>
                    </a:moveTo>
                    <a:cubicBezTo>
                      <a:pt x="6" y="72"/>
                      <a:pt x="11" y="145"/>
                      <a:pt x="16" y="222"/>
                    </a:cubicBezTo>
                    <a:lnTo>
                      <a:pt x="26" y="460"/>
                    </a:lnTo>
                    <a:lnTo>
                      <a:pt x="1514" y="460"/>
                    </a:lnTo>
                    <a:cubicBezTo>
                      <a:pt x="1514" y="460"/>
                      <a:pt x="1514" y="403"/>
                      <a:pt x="1524" y="222"/>
                    </a:cubicBezTo>
                    <a:cubicBezTo>
                      <a:pt x="1529" y="145"/>
                      <a:pt x="1539" y="67"/>
                      <a:pt x="1550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6753;p54">
                <a:extLst>
                  <a:ext uri="{FF2B5EF4-FFF2-40B4-BE49-F238E27FC236}">
                    <a16:creationId xmlns:a16="http://schemas.microsoft.com/office/drawing/2014/main" id="{9694B0EE-3705-4DCF-87AC-CA3F44B96B82}"/>
                  </a:ext>
                </a:extLst>
              </p:cNvPr>
              <p:cNvSpPr/>
              <p:nvPr/>
            </p:nvSpPr>
            <p:spPr>
              <a:xfrm>
                <a:off x="965686" y="3656038"/>
                <a:ext cx="55585" cy="4303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60" extrusionOk="0">
                    <a:moveTo>
                      <a:pt x="0" y="0"/>
                    </a:moveTo>
                    <a:lnTo>
                      <a:pt x="0" y="806"/>
                    </a:lnTo>
                    <a:cubicBezTo>
                      <a:pt x="0" y="821"/>
                      <a:pt x="0" y="842"/>
                      <a:pt x="0" y="862"/>
                    </a:cubicBezTo>
                    <a:cubicBezTo>
                      <a:pt x="10" y="975"/>
                      <a:pt x="103" y="1059"/>
                      <a:pt x="218" y="1059"/>
                    </a:cubicBezTo>
                    <a:cubicBezTo>
                      <a:pt x="225" y="1059"/>
                      <a:pt x="231" y="1059"/>
                      <a:pt x="238" y="1059"/>
                    </a:cubicBezTo>
                    <a:lnTo>
                      <a:pt x="1111" y="1059"/>
                    </a:lnTo>
                    <a:cubicBezTo>
                      <a:pt x="1260" y="1059"/>
                      <a:pt x="1369" y="997"/>
                      <a:pt x="1369" y="800"/>
                    </a:cubicBezTo>
                    <a:lnTo>
                      <a:pt x="1369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6754;p54">
                <a:extLst>
                  <a:ext uri="{FF2B5EF4-FFF2-40B4-BE49-F238E27FC236}">
                    <a16:creationId xmlns:a16="http://schemas.microsoft.com/office/drawing/2014/main" id="{9F9EEEAC-2EE3-42CF-A548-E2243F6F9815}"/>
                  </a:ext>
                </a:extLst>
              </p:cNvPr>
              <p:cNvSpPr/>
              <p:nvPr/>
            </p:nvSpPr>
            <p:spPr>
              <a:xfrm>
                <a:off x="965483" y="3655794"/>
                <a:ext cx="55788" cy="14089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347" extrusionOk="0">
                    <a:moveTo>
                      <a:pt x="0" y="1"/>
                    </a:moveTo>
                    <a:lnTo>
                      <a:pt x="0" y="249"/>
                    </a:lnTo>
                    <a:cubicBezTo>
                      <a:pt x="274" y="269"/>
                      <a:pt x="1141" y="336"/>
                      <a:pt x="1374" y="347"/>
                    </a:cubicBezTo>
                    <a:lnTo>
                      <a:pt x="1374" y="1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6755;p54">
                <a:extLst>
                  <a:ext uri="{FF2B5EF4-FFF2-40B4-BE49-F238E27FC236}">
                    <a16:creationId xmlns:a16="http://schemas.microsoft.com/office/drawing/2014/main" id="{B34E90EC-92CC-4C35-AE8D-1B8D5963FDC5}"/>
                  </a:ext>
                </a:extLst>
              </p:cNvPr>
              <p:cNvSpPr/>
              <p:nvPr/>
            </p:nvSpPr>
            <p:spPr>
              <a:xfrm>
                <a:off x="961910" y="3653277"/>
                <a:ext cx="63137" cy="970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239" extrusionOk="0">
                    <a:moveTo>
                      <a:pt x="83" y="1"/>
                    </a:moveTo>
                    <a:lnTo>
                      <a:pt x="16" y="166"/>
                    </a:lnTo>
                    <a:lnTo>
                      <a:pt x="0" y="218"/>
                    </a:lnTo>
                    <a:lnTo>
                      <a:pt x="1555" y="238"/>
                    </a:lnTo>
                    <a:lnTo>
                      <a:pt x="1555" y="238"/>
                    </a:lnTo>
                    <a:lnTo>
                      <a:pt x="1544" y="207"/>
                    </a:lnTo>
                    <a:lnTo>
                      <a:pt x="1472" y="16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6756;p54">
                <a:extLst>
                  <a:ext uri="{FF2B5EF4-FFF2-40B4-BE49-F238E27FC236}">
                    <a16:creationId xmlns:a16="http://schemas.microsoft.com/office/drawing/2014/main" id="{00E8EE7D-AE8F-416A-B1B6-873B606DBAAE}"/>
                  </a:ext>
                </a:extLst>
              </p:cNvPr>
              <p:cNvSpPr/>
              <p:nvPr/>
            </p:nvSpPr>
            <p:spPr>
              <a:xfrm>
                <a:off x="965686" y="3687667"/>
                <a:ext cx="55585" cy="11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81" extrusionOk="0">
                    <a:moveTo>
                      <a:pt x="1369" y="1"/>
                    </a:moveTo>
                    <a:cubicBezTo>
                      <a:pt x="1333" y="161"/>
                      <a:pt x="1204" y="187"/>
                      <a:pt x="1100" y="192"/>
                    </a:cubicBezTo>
                    <a:lnTo>
                      <a:pt x="222" y="192"/>
                    </a:lnTo>
                    <a:cubicBezTo>
                      <a:pt x="218" y="192"/>
                      <a:pt x="213" y="192"/>
                      <a:pt x="208" y="192"/>
                    </a:cubicBezTo>
                    <a:cubicBezTo>
                      <a:pt x="125" y="192"/>
                      <a:pt x="44" y="152"/>
                      <a:pt x="0" y="83"/>
                    </a:cubicBezTo>
                    <a:lnTo>
                      <a:pt x="0" y="83"/>
                    </a:lnTo>
                    <a:cubicBezTo>
                      <a:pt x="10" y="196"/>
                      <a:pt x="103" y="280"/>
                      <a:pt x="218" y="280"/>
                    </a:cubicBezTo>
                    <a:cubicBezTo>
                      <a:pt x="225" y="280"/>
                      <a:pt x="231" y="280"/>
                      <a:pt x="238" y="280"/>
                    </a:cubicBezTo>
                    <a:lnTo>
                      <a:pt x="1111" y="280"/>
                    </a:lnTo>
                    <a:cubicBezTo>
                      <a:pt x="1260" y="280"/>
                      <a:pt x="1369" y="218"/>
                      <a:pt x="1369" y="21"/>
                    </a:cubicBez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6757;p54">
                <a:extLst>
                  <a:ext uri="{FF2B5EF4-FFF2-40B4-BE49-F238E27FC236}">
                    <a16:creationId xmlns:a16="http://schemas.microsoft.com/office/drawing/2014/main" id="{F8A9BE97-9352-4186-92BB-2DBE772BD3D7}"/>
                  </a:ext>
                </a:extLst>
              </p:cNvPr>
              <p:cNvSpPr/>
              <p:nvPr/>
            </p:nvSpPr>
            <p:spPr>
              <a:xfrm>
                <a:off x="961910" y="3620186"/>
                <a:ext cx="66101" cy="10719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264" extrusionOk="0">
                    <a:moveTo>
                      <a:pt x="0" y="0"/>
                    </a:moveTo>
                    <a:lnTo>
                      <a:pt x="0" y="263"/>
                    </a:lnTo>
                    <a:lnTo>
                      <a:pt x="1627" y="263"/>
                    </a:lnTo>
                    <a:lnTo>
                      <a:pt x="1627" y="0"/>
                    </a:ln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6758;p54">
                <a:extLst>
                  <a:ext uri="{FF2B5EF4-FFF2-40B4-BE49-F238E27FC236}">
                    <a16:creationId xmlns:a16="http://schemas.microsoft.com/office/drawing/2014/main" id="{822AA87E-741A-4131-ABA7-632E0CDE63EA}"/>
                  </a:ext>
                </a:extLst>
              </p:cNvPr>
              <p:cNvSpPr/>
              <p:nvPr/>
            </p:nvSpPr>
            <p:spPr>
              <a:xfrm>
                <a:off x="961910" y="3624774"/>
                <a:ext cx="6610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151" extrusionOk="0">
                    <a:moveTo>
                      <a:pt x="0" y="1"/>
                    </a:moveTo>
                    <a:lnTo>
                      <a:pt x="0" y="150"/>
                    </a:lnTo>
                    <a:lnTo>
                      <a:pt x="1627" y="150"/>
                    </a:lnTo>
                    <a:lnTo>
                      <a:pt x="1627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759;p54">
              <a:extLst>
                <a:ext uri="{FF2B5EF4-FFF2-40B4-BE49-F238E27FC236}">
                  <a16:creationId xmlns:a16="http://schemas.microsoft.com/office/drawing/2014/main" id="{1AC73A65-633E-4EC8-8A0F-19B810D9F0DB}"/>
                </a:ext>
              </a:extLst>
            </p:cNvPr>
            <p:cNvSpPr/>
            <p:nvPr/>
          </p:nvSpPr>
          <p:spPr>
            <a:xfrm>
              <a:off x="4518020" y="9469872"/>
              <a:ext cx="179517" cy="249461"/>
            </a:xfrm>
            <a:custGeom>
              <a:avLst/>
              <a:gdLst/>
              <a:ahLst/>
              <a:cxnLst/>
              <a:rect l="l" t="t" r="r" b="b"/>
              <a:pathLst>
                <a:path w="1658" h="2304" extrusionOk="0">
                  <a:moveTo>
                    <a:pt x="0" y="0"/>
                  </a:moveTo>
                  <a:lnTo>
                    <a:pt x="610" y="2303"/>
                  </a:lnTo>
                  <a:lnTo>
                    <a:pt x="1658" y="2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760;p54">
              <a:extLst>
                <a:ext uri="{FF2B5EF4-FFF2-40B4-BE49-F238E27FC236}">
                  <a16:creationId xmlns:a16="http://schemas.microsoft.com/office/drawing/2014/main" id="{3A3546B7-857C-452B-A513-2771A960EE52}"/>
                </a:ext>
              </a:extLst>
            </p:cNvPr>
            <p:cNvSpPr/>
            <p:nvPr/>
          </p:nvSpPr>
          <p:spPr>
            <a:xfrm>
              <a:off x="4475468" y="9467059"/>
              <a:ext cx="84563" cy="68320"/>
            </a:xfrm>
            <a:custGeom>
              <a:avLst/>
              <a:gdLst/>
              <a:ahLst/>
              <a:cxnLst/>
              <a:rect l="l" t="t" r="r" b="b"/>
              <a:pathLst>
                <a:path w="781" h="631" extrusionOk="0">
                  <a:moveTo>
                    <a:pt x="393" y="0"/>
                  </a:moveTo>
                  <a:lnTo>
                    <a:pt x="6" y="537"/>
                  </a:lnTo>
                  <a:cubicBezTo>
                    <a:pt x="1" y="543"/>
                    <a:pt x="6" y="553"/>
                    <a:pt x="16" y="553"/>
                  </a:cubicBezTo>
                  <a:lnTo>
                    <a:pt x="125" y="491"/>
                  </a:lnTo>
                  <a:lnTo>
                    <a:pt x="223" y="630"/>
                  </a:lnTo>
                  <a:lnTo>
                    <a:pt x="399" y="486"/>
                  </a:lnTo>
                  <a:lnTo>
                    <a:pt x="528" y="506"/>
                  </a:lnTo>
                  <a:lnTo>
                    <a:pt x="615" y="465"/>
                  </a:lnTo>
                  <a:lnTo>
                    <a:pt x="770" y="553"/>
                  </a:lnTo>
                  <a:cubicBezTo>
                    <a:pt x="776" y="553"/>
                    <a:pt x="781" y="543"/>
                    <a:pt x="781" y="5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6761;p54">
              <a:extLst>
                <a:ext uri="{FF2B5EF4-FFF2-40B4-BE49-F238E27FC236}">
                  <a16:creationId xmlns:a16="http://schemas.microsoft.com/office/drawing/2014/main" id="{21F3694A-FB34-40FB-A715-D80318C6E703}"/>
                </a:ext>
              </a:extLst>
            </p:cNvPr>
            <p:cNvSpPr/>
            <p:nvPr/>
          </p:nvSpPr>
          <p:spPr>
            <a:xfrm>
              <a:off x="4518020" y="9467060"/>
              <a:ext cx="42552" cy="59875"/>
            </a:xfrm>
            <a:custGeom>
              <a:avLst/>
              <a:gdLst/>
              <a:ahLst/>
              <a:cxnLst/>
              <a:rect l="l" t="t" r="r" b="b"/>
              <a:pathLst>
                <a:path w="393" h="553" extrusionOk="0">
                  <a:moveTo>
                    <a:pt x="0" y="0"/>
                  </a:moveTo>
                  <a:lnTo>
                    <a:pt x="135" y="506"/>
                  </a:lnTo>
                  <a:lnTo>
                    <a:pt x="222" y="465"/>
                  </a:lnTo>
                  <a:lnTo>
                    <a:pt x="377" y="553"/>
                  </a:lnTo>
                  <a:cubicBezTo>
                    <a:pt x="388" y="553"/>
                    <a:pt x="393" y="543"/>
                    <a:pt x="388" y="5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" name="Google Shape;6762;p54">
              <a:extLst>
                <a:ext uri="{FF2B5EF4-FFF2-40B4-BE49-F238E27FC236}">
                  <a16:creationId xmlns:a16="http://schemas.microsoft.com/office/drawing/2014/main" id="{2D71412B-B4ED-4F39-890B-D2802A516039}"/>
                </a:ext>
              </a:extLst>
            </p:cNvPr>
            <p:cNvGrpSpPr/>
            <p:nvPr/>
          </p:nvGrpSpPr>
          <p:grpSpPr>
            <a:xfrm>
              <a:off x="4938985" y="6733049"/>
              <a:ext cx="1708120" cy="1499587"/>
              <a:chOff x="1852119" y="2524893"/>
              <a:chExt cx="640545" cy="562345"/>
            </a:xfrm>
          </p:grpSpPr>
          <p:sp>
            <p:nvSpPr>
              <p:cNvPr id="314" name="Google Shape;6763;p54">
                <a:extLst>
                  <a:ext uri="{FF2B5EF4-FFF2-40B4-BE49-F238E27FC236}">
                    <a16:creationId xmlns:a16="http://schemas.microsoft.com/office/drawing/2014/main" id="{559E33A7-084F-4150-BDA8-EF70BEB076BC}"/>
                  </a:ext>
                </a:extLst>
              </p:cNvPr>
              <p:cNvSpPr/>
              <p:nvPr/>
            </p:nvSpPr>
            <p:spPr>
              <a:xfrm>
                <a:off x="2036820" y="3065353"/>
                <a:ext cx="12221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61" extrusionOk="0">
                    <a:moveTo>
                      <a:pt x="258" y="0"/>
                    </a:moveTo>
                    <a:cubicBezTo>
                      <a:pt x="245" y="0"/>
                      <a:pt x="232" y="5"/>
                      <a:pt x="223" y="17"/>
                    </a:cubicBezTo>
                    <a:lnTo>
                      <a:pt x="22" y="198"/>
                    </a:lnTo>
                    <a:cubicBezTo>
                      <a:pt x="1" y="219"/>
                      <a:pt x="1" y="239"/>
                      <a:pt x="16" y="255"/>
                    </a:cubicBezTo>
                    <a:cubicBezTo>
                      <a:pt x="24" y="258"/>
                      <a:pt x="32" y="260"/>
                      <a:pt x="40" y="260"/>
                    </a:cubicBezTo>
                    <a:cubicBezTo>
                      <a:pt x="54" y="260"/>
                      <a:pt x="68" y="254"/>
                      <a:pt x="78" y="244"/>
                    </a:cubicBezTo>
                    <a:lnTo>
                      <a:pt x="280" y="64"/>
                    </a:lnTo>
                    <a:cubicBezTo>
                      <a:pt x="295" y="43"/>
                      <a:pt x="300" y="22"/>
                      <a:pt x="285" y="7"/>
                    </a:cubicBezTo>
                    <a:cubicBezTo>
                      <a:pt x="276" y="3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6764;p54">
                <a:extLst>
                  <a:ext uri="{FF2B5EF4-FFF2-40B4-BE49-F238E27FC236}">
                    <a16:creationId xmlns:a16="http://schemas.microsoft.com/office/drawing/2014/main" id="{D89AB587-FC22-4D2D-A246-1C7A46FEFC4F}"/>
                  </a:ext>
                </a:extLst>
              </p:cNvPr>
              <p:cNvSpPr/>
              <p:nvPr/>
            </p:nvSpPr>
            <p:spPr>
              <a:xfrm>
                <a:off x="2034343" y="3029541"/>
                <a:ext cx="10516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1" extrusionOk="0">
                    <a:moveTo>
                      <a:pt x="129" y="1"/>
                    </a:moveTo>
                    <a:cubicBezTo>
                      <a:pt x="57" y="1"/>
                      <a:pt x="0" y="27"/>
                      <a:pt x="0" y="63"/>
                    </a:cubicBezTo>
                    <a:lnTo>
                      <a:pt x="0" y="1359"/>
                    </a:lnTo>
                    <a:cubicBezTo>
                      <a:pt x="0" y="1395"/>
                      <a:pt x="62" y="1421"/>
                      <a:pt x="129" y="1421"/>
                    </a:cubicBezTo>
                    <a:cubicBezTo>
                      <a:pt x="201" y="1421"/>
                      <a:pt x="258" y="1395"/>
                      <a:pt x="258" y="1359"/>
                    </a:cubicBezTo>
                    <a:lnTo>
                      <a:pt x="258" y="63"/>
                    </a:lnTo>
                    <a:cubicBezTo>
                      <a:pt x="258" y="27"/>
                      <a:pt x="201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6765;p54">
                <a:extLst>
                  <a:ext uri="{FF2B5EF4-FFF2-40B4-BE49-F238E27FC236}">
                    <a16:creationId xmlns:a16="http://schemas.microsoft.com/office/drawing/2014/main" id="{5D2C10D5-1D23-4CB6-8282-472BF7598B38}"/>
                  </a:ext>
                </a:extLst>
              </p:cNvPr>
              <p:cNvSpPr/>
              <p:nvPr/>
            </p:nvSpPr>
            <p:spPr>
              <a:xfrm>
                <a:off x="1999750" y="2949879"/>
                <a:ext cx="81164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805" extrusionOk="0">
                    <a:moveTo>
                      <a:pt x="966" y="1"/>
                    </a:moveTo>
                    <a:cubicBezTo>
                      <a:pt x="635" y="26"/>
                      <a:pt x="377" y="305"/>
                      <a:pt x="387" y="636"/>
                    </a:cubicBezTo>
                    <a:cubicBezTo>
                      <a:pt x="387" y="729"/>
                      <a:pt x="403" y="816"/>
                      <a:pt x="439" y="899"/>
                    </a:cubicBezTo>
                    <a:cubicBezTo>
                      <a:pt x="160" y="1095"/>
                      <a:pt x="0" y="1421"/>
                      <a:pt x="0" y="1761"/>
                    </a:cubicBezTo>
                    <a:cubicBezTo>
                      <a:pt x="0" y="2335"/>
                      <a:pt x="449" y="2804"/>
                      <a:pt x="997" y="2804"/>
                    </a:cubicBezTo>
                    <a:cubicBezTo>
                      <a:pt x="1549" y="2804"/>
                      <a:pt x="1998" y="2335"/>
                      <a:pt x="1998" y="1761"/>
                    </a:cubicBezTo>
                    <a:lnTo>
                      <a:pt x="1998" y="1756"/>
                    </a:lnTo>
                    <a:cubicBezTo>
                      <a:pt x="1993" y="2329"/>
                      <a:pt x="1549" y="2794"/>
                      <a:pt x="997" y="2794"/>
                    </a:cubicBezTo>
                    <a:lnTo>
                      <a:pt x="966" y="2794"/>
                    </a:lnTo>
                    <a:lnTo>
                      <a:pt x="966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6766;p54">
                <a:extLst>
                  <a:ext uri="{FF2B5EF4-FFF2-40B4-BE49-F238E27FC236}">
                    <a16:creationId xmlns:a16="http://schemas.microsoft.com/office/drawing/2014/main" id="{66E06EB9-E1BF-4880-9321-FB1971914D0D}"/>
                  </a:ext>
                </a:extLst>
              </p:cNvPr>
              <p:cNvSpPr/>
              <p:nvPr/>
            </p:nvSpPr>
            <p:spPr>
              <a:xfrm>
                <a:off x="2062846" y="2975784"/>
                <a:ext cx="2355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6" extrusionOk="0">
                    <a:moveTo>
                      <a:pt x="57" y="1"/>
                    </a:moveTo>
                    <a:cubicBezTo>
                      <a:pt x="57" y="87"/>
                      <a:pt x="36" y="174"/>
                      <a:pt x="0" y="256"/>
                    </a:cubicBezTo>
                    <a:lnTo>
                      <a:pt x="5" y="256"/>
                    </a:lnTo>
                    <a:cubicBezTo>
                      <a:pt x="36" y="174"/>
                      <a:pt x="57" y="87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6767;p54">
                <a:extLst>
                  <a:ext uri="{FF2B5EF4-FFF2-40B4-BE49-F238E27FC236}">
                    <a16:creationId xmlns:a16="http://schemas.microsoft.com/office/drawing/2014/main" id="{691C1F1A-4BA6-496D-B72C-55932F429F55}"/>
                  </a:ext>
                </a:extLst>
              </p:cNvPr>
              <p:cNvSpPr/>
              <p:nvPr/>
            </p:nvSpPr>
            <p:spPr>
              <a:xfrm>
                <a:off x="2038931" y="2949473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4" y="16"/>
                      <a:pt x="645" y="293"/>
                      <a:pt x="646" y="633"/>
                    </a:cubicBezTo>
                    <a:lnTo>
                      <a:pt x="646" y="633"/>
                    </a:lnTo>
                    <a:cubicBezTo>
                      <a:pt x="648" y="291"/>
                      <a:pt x="375" y="5"/>
                      <a:pt x="32" y="0"/>
                    </a:cubicBezTo>
                    <a:close/>
                    <a:moveTo>
                      <a:pt x="646" y="633"/>
                    </a:moveTo>
                    <a:cubicBezTo>
                      <a:pt x="646" y="636"/>
                      <a:pt x="646" y="638"/>
                      <a:pt x="646" y="640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3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6768;p54">
                <a:extLst>
                  <a:ext uri="{FF2B5EF4-FFF2-40B4-BE49-F238E27FC236}">
                    <a16:creationId xmlns:a16="http://schemas.microsoft.com/office/drawing/2014/main" id="{2A630D56-ACCB-4AFD-BB2D-0B562933A2E0}"/>
                  </a:ext>
                </a:extLst>
              </p:cNvPr>
              <p:cNvSpPr/>
              <p:nvPr/>
            </p:nvSpPr>
            <p:spPr>
              <a:xfrm>
                <a:off x="2063049" y="2986137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1"/>
                    </a:moveTo>
                    <a:lnTo>
                      <a:pt x="0" y="6"/>
                    </a:lnTo>
                    <a:cubicBezTo>
                      <a:pt x="212" y="161"/>
                      <a:pt x="362" y="388"/>
                      <a:pt x="413" y="646"/>
                    </a:cubicBezTo>
                    <a:lnTo>
                      <a:pt x="413" y="646"/>
                    </a:lnTo>
                    <a:cubicBezTo>
                      <a:pt x="362" y="388"/>
                      <a:pt x="212" y="156"/>
                      <a:pt x="0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6769;p54">
                <a:extLst>
                  <a:ext uri="{FF2B5EF4-FFF2-40B4-BE49-F238E27FC236}">
                    <a16:creationId xmlns:a16="http://schemas.microsoft.com/office/drawing/2014/main" id="{D9EC01F0-967A-4D81-85E0-97A91665F8AB}"/>
                  </a:ext>
                </a:extLst>
              </p:cNvPr>
              <p:cNvSpPr/>
              <p:nvPr/>
            </p:nvSpPr>
            <p:spPr>
              <a:xfrm>
                <a:off x="2080671" y="3019919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6770;p54">
                <a:extLst>
                  <a:ext uri="{FF2B5EF4-FFF2-40B4-BE49-F238E27FC236}">
                    <a16:creationId xmlns:a16="http://schemas.microsoft.com/office/drawing/2014/main" id="{CE4F26FA-D878-4B02-9CA9-D8E9F8798298}"/>
                  </a:ext>
                </a:extLst>
              </p:cNvPr>
              <p:cNvSpPr/>
              <p:nvPr/>
            </p:nvSpPr>
            <p:spPr>
              <a:xfrm>
                <a:off x="2038931" y="2949473"/>
                <a:ext cx="41780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5" extrusionOk="0">
                    <a:moveTo>
                      <a:pt x="1" y="0"/>
                    </a:moveTo>
                    <a:lnTo>
                      <a:pt x="1" y="2794"/>
                    </a:lnTo>
                    <a:lnTo>
                      <a:pt x="32" y="2804"/>
                    </a:lnTo>
                    <a:cubicBezTo>
                      <a:pt x="584" y="2804"/>
                      <a:pt x="1028" y="2339"/>
                      <a:pt x="1028" y="1766"/>
                    </a:cubicBezTo>
                    <a:lnTo>
                      <a:pt x="1028" y="1735"/>
                    </a:lnTo>
                    <a:cubicBezTo>
                      <a:pt x="1028" y="1709"/>
                      <a:pt x="1028" y="1678"/>
                      <a:pt x="1023" y="1653"/>
                    </a:cubicBezTo>
                    <a:cubicBezTo>
                      <a:pt x="1018" y="1627"/>
                      <a:pt x="1018" y="1601"/>
                      <a:pt x="1013" y="1580"/>
                    </a:cubicBezTo>
                    <a:cubicBezTo>
                      <a:pt x="1013" y="1570"/>
                      <a:pt x="1013" y="1560"/>
                      <a:pt x="1008" y="1549"/>
                    </a:cubicBezTo>
                    <a:cubicBezTo>
                      <a:pt x="956" y="1286"/>
                      <a:pt x="806" y="1059"/>
                      <a:pt x="594" y="904"/>
                    </a:cubicBezTo>
                    <a:lnTo>
                      <a:pt x="594" y="899"/>
                    </a:lnTo>
                    <a:cubicBezTo>
                      <a:pt x="625" y="816"/>
                      <a:pt x="646" y="728"/>
                      <a:pt x="646" y="640"/>
                    </a:cubicBezTo>
                    <a:cubicBezTo>
                      <a:pt x="651" y="295"/>
                      <a:pt x="378" y="11"/>
                      <a:pt x="32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6771;p54">
                <a:extLst>
                  <a:ext uri="{FF2B5EF4-FFF2-40B4-BE49-F238E27FC236}">
                    <a16:creationId xmlns:a16="http://schemas.microsoft.com/office/drawing/2014/main" id="{BAD2C32F-1AAB-4273-80C2-DE3D1D89068A}"/>
                  </a:ext>
                </a:extLst>
              </p:cNvPr>
              <p:cNvSpPr/>
              <p:nvPr/>
            </p:nvSpPr>
            <p:spPr>
              <a:xfrm>
                <a:off x="1957361" y="2814673"/>
                <a:ext cx="12424" cy="10557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60" extrusionOk="0">
                    <a:moveTo>
                      <a:pt x="258" y="1"/>
                    </a:moveTo>
                    <a:cubicBezTo>
                      <a:pt x="244" y="1"/>
                      <a:pt x="232" y="6"/>
                      <a:pt x="223" y="15"/>
                    </a:cubicBezTo>
                    <a:lnTo>
                      <a:pt x="27" y="201"/>
                    </a:lnTo>
                    <a:cubicBezTo>
                      <a:pt x="6" y="217"/>
                      <a:pt x="1" y="243"/>
                      <a:pt x="16" y="253"/>
                    </a:cubicBezTo>
                    <a:cubicBezTo>
                      <a:pt x="25" y="257"/>
                      <a:pt x="34" y="260"/>
                      <a:pt x="44" y="260"/>
                    </a:cubicBezTo>
                    <a:cubicBezTo>
                      <a:pt x="58" y="260"/>
                      <a:pt x="71" y="255"/>
                      <a:pt x="84" y="243"/>
                    </a:cubicBezTo>
                    <a:lnTo>
                      <a:pt x="280" y="62"/>
                    </a:lnTo>
                    <a:cubicBezTo>
                      <a:pt x="300" y="46"/>
                      <a:pt x="306" y="21"/>
                      <a:pt x="290" y="10"/>
                    </a:cubicBezTo>
                    <a:cubicBezTo>
                      <a:pt x="279" y="4"/>
                      <a:pt x="268" y="1"/>
                      <a:pt x="258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6772;p54">
                <a:extLst>
                  <a:ext uri="{FF2B5EF4-FFF2-40B4-BE49-F238E27FC236}">
                    <a16:creationId xmlns:a16="http://schemas.microsoft.com/office/drawing/2014/main" id="{CC3A7A3C-D0C5-4749-8B28-C421CA59BDFA}"/>
                  </a:ext>
                </a:extLst>
              </p:cNvPr>
              <p:cNvSpPr/>
              <p:nvPr/>
            </p:nvSpPr>
            <p:spPr>
              <a:xfrm>
                <a:off x="1955087" y="2778780"/>
                <a:ext cx="10516" cy="5794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7" extrusionOk="0">
                    <a:moveTo>
                      <a:pt x="129" y="1"/>
                    </a:moveTo>
                    <a:cubicBezTo>
                      <a:pt x="57" y="1"/>
                      <a:pt x="0" y="32"/>
                      <a:pt x="0" y="68"/>
                    </a:cubicBezTo>
                    <a:lnTo>
                      <a:pt x="0" y="1359"/>
                    </a:lnTo>
                    <a:cubicBezTo>
                      <a:pt x="0" y="1395"/>
                      <a:pt x="57" y="1426"/>
                      <a:pt x="129" y="1426"/>
                    </a:cubicBezTo>
                    <a:cubicBezTo>
                      <a:pt x="202" y="1426"/>
                      <a:pt x="258" y="1395"/>
                      <a:pt x="258" y="1359"/>
                    </a:cubicBezTo>
                    <a:lnTo>
                      <a:pt x="258" y="68"/>
                    </a:lnTo>
                    <a:cubicBezTo>
                      <a:pt x="258" y="32"/>
                      <a:pt x="196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6773;p54">
                <a:extLst>
                  <a:ext uri="{FF2B5EF4-FFF2-40B4-BE49-F238E27FC236}">
                    <a16:creationId xmlns:a16="http://schemas.microsoft.com/office/drawing/2014/main" id="{B6EDC2A1-1CB3-433B-9F1A-C21043BD9C83}"/>
                  </a:ext>
                </a:extLst>
              </p:cNvPr>
              <p:cNvSpPr/>
              <p:nvPr/>
            </p:nvSpPr>
            <p:spPr>
              <a:xfrm>
                <a:off x="1920250" y="2699118"/>
                <a:ext cx="81205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2000" h="2800" extrusionOk="0">
                    <a:moveTo>
                      <a:pt x="967" y="1"/>
                    </a:moveTo>
                    <a:cubicBezTo>
                      <a:pt x="636" y="26"/>
                      <a:pt x="383" y="305"/>
                      <a:pt x="388" y="641"/>
                    </a:cubicBezTo>
                    <a:cubicBezTo>
                      <a:pt x="388" y="729"/>
                      <a:pt x="404" y="817"/>
                      <a:pt x="440" y="899"/>
                    </a:cubicBezTo>
                    <a:cubicBezTo>
                      <a:pt x="166" y="1095"/>
                      <a:pt x="1" y="1416"/>
                      <a:pt x="1" y="1762"/>
                    </a:cubicBezTo>
                    <a:cubicBezTo>
                      <a:pt x="1" y="2322"/>
                      <a:pt x="431" y="2779"/>
                      <a:pt x="967" y="2799"/>
                    </a:cubicBezTo>
                    <a:lnTo>
                      <a:pt x="967" y="2799"/>
                    </a:lnTo>
                    <a:lnTo>
                      <a:pt x="967" y="1"/>
                    </a:lnTo>
                    <a:close/>
                    <a:moveTo>
                      <a:pt x="1999" y="1756"/>
                    </a:moveTo>
                    <a:cubicBezTo>
                      <a:pt x="1994" y="2334"/>
                      <a:pt x="1551" y="2798"/>
                      <a:pt x="1000" y="2799"/>
                    </a:cubicBezTo>
                    <a:lnTo>
                      <a:pt x="1000" y="2799"/>
                    </a:lnTo>
                    <a:cubicBezTo>
                      <a:pt x="989" y="2799"/>
                      <a:pt x="978" y="2799"/>
                      <a:pt x="967" y="2799"/>
                    </a:cubicBezTo>
                    <a:lnTo>
                      <a:pt x="967" y="2799"/>
                    </a:lnTo>
                    <a:lnTo>
                      <a:pt x="967" y="2799"/>
                    </a:lnTo>
                    <a:lnTo>
                      <a:pt x="998" y="2799"/>
                    </a:lnTo>
                    <a:cubicBezTo>
                      <a:pt x="998" y="2799"/>
                      <a:pt x="999" y="2799"/>
                      <a:pt x="1000" y="2799"/>
                    </a:cubicBezTo>
                    <a:lnTo>
                      <a:pt x="1000" y="2799"/>
                    </a:lnTo>
                    <a:cubicBezTo>
                      <a:pt x="1001" y="2799"/>
                      <a:pt x="1002" y="2799"/>
                      <a:pt x="1003" y="2799"/>
                    </a:cubicBezTo>
                    <a:cubicBezTo>
                      <a:pt x="1550" y="2799"/>
                      <a:pt x="1999" y="2335"/>
                      <a:pt x="1999" y="1762"/>
                    </a:cubicBezTo>
                    <a:lnTo>
                      <a:pt x="1999" y="1756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6774;p54">
                <a:extLst>
                  <a:ext uri="{FF2B5EF4-FFF2-40B4-BE49-F238E27FC236}">
                    <a16:creationId xmlns:a16="http://schemas.microsoft.com/office/drawing/2014/main" id="{9406874F-67B2-41DE-9308-D2AE31529288}"/>
                  </a:ext>
                </a:extLst>
              </p:cNvPr>
              <p:cNvSpPr/>
              <p:nvPr/>
            </p:nvSpPr>
            <p:spPr>
              <a:xfrm>
                <a:off x="1983590" y="2724941"/>
                <a:ext cx="2152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53" h="258" extrusionOk="0">
                    <a:moveTo>
                      <a:pt x="52" y="0"/>
                    </a:moveTo>
                    <a:lnTo>
                      <a:pt x="52" y="0"/>
                    </a:lnTo>
                    <a:cubicBezTo>
                      <a:pt x="52" y="88"/>
                      <a:pt x="31" y="175"/>
                      <a:pt x="0" y="258"/>
                    </a:cubicBezTo>
                    <a:cubicBezTo>
                      <a:pt x="37" y="175"/>
                      <a:pt x="52" y="88"/>
                      <a:pt x="52" y="0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6775;p54">
                <a:extLst>
                  <a:ext uri="{FF2B5EF4-FFF2-40B4-BE49-F238E27FC236}">
                    <a16:creationId xmlns:a16="http://schemas.microsoft.com/office/drawing/2014/main" id="{8E800627-CDB7-4342-97BD-F40BBEBBE691}"/>
                  </a:ext>
                </a:extLst>
              </p:cNvPr>
              <p:cNvSpPr/>
              <p:nvPr/>
            </p:nvSpPr>
            <p:spPr>
              <a:xfrm>
                <a:off x="1959472" y="2698712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3" y="16"/>
                      <a:pt x="645" y="293"/>
                      <a:pt x="646" y="634"/>
                    </a:cubicBezTo>
                    <a:lnTo>
                      <a:pt x="646" y="634"/>
                    </a:lnTo>
                    <a:cubicBezTo>
                      <a:pt x="647" y="291"/>
                      <a:pt x="375" y="5"/>
                      <a:pt x="32" y="0"/>
                    </a:cubicBezTo>
                    <a:close/>
                    <a:moveTo>
                      <a:pt x="646" y="634"/>
                    </a:moveTo>
                    <a:cubicBezTo>
                      <a:pt x="646" y="636"/>
                      <a:pt x="646" y="638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6776;p54">
                <a:extLst>
                  <a:ext uri="{FF2B5EF4-FFF2-40B4-BE49-F238E27FC236}">
                    <a16:creationId xmlns:a16="http://schemas.microsoft.com/office/drawing/2014/main" id="{6EB676EE-0199-4A16-9BA4-4B29ECFB419E}"/>
                  </a:ext>
                </a:extLst>
              </p:cNvPr>
              <p:cNvSpPr/>
              <p:nvPr/>
            </p:nvSpPr>
            <p:spPr>
              <a:xfrm>
                <a:off x="1983590" y="2735417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12" y="160"/>
                      <a:pt x="362" y="387"/>
                      <a:pt x="413" y="645"/>
                    </a:cubicBezTo>
                    <a:cubicBezTo>
                      <a:pt x="362" y="387"/>
                      <a:pt x="217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6777;p54">
                <a:extLst>
                  <a:ext uri="{FF2B5EF4-FFF2-40B4-BE49-F238E27FC236}">
                    <a16:creationId xmlns:a16="http://schemas.microsoft.com/office/drawing/2014/main" id="{FAF440E4-F0FE-47B2-8693-05B7BD484200}"/>
                  </a:ext>
                </a:extLst>
              </p:cNvPr>
              <p:cNvSpPr/>
              <p:nvPr/>
            </p:nvSpPr>
            <p:spPr>
              <a:xfrm>
                <a:off x="2001415" y="2769361"/>
                <a:ext cx="41" cy="1096"/>
              </a:xfrm>
              <a:custGeom>
                <a:avLst/>
                <a:gdLst/>
                <a:ahLst/>
                <a:cxnLst/>
                <a:rect l="l" t="t" r="r" b="b"/>
                <a:pathLst>
                  <a:path w="1" h="27" extrusionOk="0">
                    <a:moveTo>
                      <a:pt x="0" y="26"/>
                    </a:moveTo>
                    <a:lnTo>
                      <a:pt x="0" y="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6778;p54">
                <a:extLst>
                  <a:ext uri="{FF2B5EF4-FFF2-40B4-BE49-F238E27FC236}">
                    <a16:creationId xmlns:a16="http://schemas.microsoft.com/office/drawing/2014/main" id="{BFFE19DF-9252-4526-B68A-69A2933075CE}"/>
                  </a:ext>
                </a:extLst>
              </p:cNvPr>
              <p:cNvSpPr/>
              <p:nvPr/>
            </p:nvSpPr>
            <p:spPr>
              <a:xfrm>
                <a:off x="1959472" y="2698915"/>
                <a:ext cx="41983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05" extrusionOk="0">
                    <a:moveTo>
                      <a:pt x="1" y="1"/>
                    </a:moveTo>
                    <a:lnTo>
                      <a:pt x="1" y="2804"/>
                    </a:lnTo>
                    <a:lnTo>
                      <a:pt x="32" y="2804"/>
                    </a:lnTo>
                    <a:cubicBezTo>
                      <a:pt x="584" y="2804"/>
                      <a:pt x="1028" y="2340"/>
                      <a:pt x="1033" y="1761"/>
                    </a:cubicBezTo>
                    <a:lnTo>
                      <a:pt x="1033" y="1736"/>
                    </a:lnTo>
                    <a:cubicBezTo>
                      <a:pt x="1033" y="1705"/>
                      <a:pt x="1033" y="1679"/>
                      <a:pt x="1028" y="1648"/>
                    </a:cubicBezTo>
                    <a:cubicBezTo>
                      <a:pt x="1023" y="1622"/>
                      <a:pt x="1018" y="1601"/>
                      <a:pt x="1018" y="1575"/>
                    </a:cubicBezTo>
                    <a:cubicBezTo>
                      <a:pt x="1018" y="1565"/>
                      <a:pt x="1018" y="1555"/>
                      <a:pt x="1013" y="1544"/>
                    </a:cubicBezTo>
                    <a:cubicBezTo>
                      <a:pt x="956" y="1286"/>
                      <a:pt x="806" y="1059"/>
                      <a:pt x="594" y="904"/>
                    </a:cubicBezTo>
                    <a:cubicBezTo>
                      <a:pt x="594" y="904"/>
                      <a:pt x="594" y="899"/>
                      <a:pt x="594" y="899"/>
                    </a:cubicBezTo>
                    <a:cubicBezTo>
                      <a:pt x="631" y="816"/>
                      <a:pt x="646" y="729"/>
                      <a:pt x="646" y="641"/>
                    </a:cubicBezTo>
                    <a:cubicBezTo>
                      <a:pt x="656" y="295"/>
                      <a:pt x="378" y="11"/>
                      <a:pt x="3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6779;p54">
                <a:extLst>
                  <a:ext uri="{FF2B5EF4-FFF2-40B4-BE49-F238E27FC236}">
                    <a16:creationId xmlns:a16="http://schemas.microsoft.com/office/drawing/2014/main" id="{ECDF758B-434B-4CC3-B105-A2FC2E8B120D}"/>
                  </a:ext>
                </a:extLst>
              </p:cNvPr>
              <p:cNvSpPr/>
              <p:nvPr/>
            </p:nvSpPr>
            <p:spPr>
              <a:xfrm>
                <a:off x="2237681" y="2833756"/>
                <a:ext cx="12221" cy="10638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62" extrusionOk="0">
                    <a:moveTo>
                      <a:pt x="257" y="1"/>
                    </a:moveTo>
                    <a:cubicBezTo>
                      <a:pt x="244" y="1"/>
                      <a:pt x="232" y="6"/>
                      <a:pt x="223" y="15"/>
                    </a:cubicBezTo>
                    <a:lnTo>
                      <a:pt x="22" y="201"/>
                    </a:lnTo>
                    <a:cubicBezTo>
                      <a:pt x="1" y="217"/>
                      <a:pt x="1" y="242"/>
                      <a:pt x="16" y="253"/>
                    </a:cubicBezTo>
                    <a:cubicBezTo>
                      <a:pt x="24" y="259"/>
                      <a:pt x="33" y="262"/>
                      <a:pt x="42" y="262"/>
                    </a:cubicBezTo>
                    <a:cubicBezTo>
                      <a:pt x="56" y="262"/>
                      <a:pt x="69" y="255"/>
                      <a:pt x="78" y="242"/>
                    </a:cubicBezTo>
                    <a:lnTo>
                      <a:pt x="280" y="62"/>
                    </a:lnTo>
                    <a:cubicBezTo>
                      <a:pt x="295" y="46"/>
                      <a:pt x="300" y="20"/>
                      <a:pt x="285" y="10"/>
                    </a:cubicBezTo>
                    <a:cubicBezTo>
                      <a:pt x="276" y="4"/>
                      <a:pt x="267" y="1"/>
                      <a:pt x="257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6780;p54">
                <a:extLst>
                  <a:ext uri="{FF2B5EF4-FFF2-40B4-BE49-F238E27FC236}">
                    <a16:creationId xmlns:a16="http://schemas.microsoft.com/office/drawing/2014/main" id="{516058A9-9D0B-4D7C-BF25-823CA541E0E0}"/>
                  </a:ext>
                </a:extLst>
              </p:cNvPr>
              <p:cNvSpPr/>
              <p:nvPr/>
            </p:nvSpPr>
            <p:spPr>
              <a:xfrm>
                <a:off x="2235163" y="2798066"/>
                <a:ext cx="10557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21" extrusionOk="0">
                    <a:moveTo>
                      <a:pt x="130" y="1"/>
                    </a:moveTo>
                    <a:cubicBezTo>
                      <a:pt x="58" y="1"/>
                      <a:pt x="1" y="27"/>
                      <a:pt x="1" y="63"/>
                    </a:cubicBezTo>
                    <a:lnTo>
                      <a:pt x="1" y="1354"/>
                    </a:lnTo>
                    <a:cubicBezTo>
                      <a:pt x="1" y="1390"/>
                      <a:pt x="63" y="1421"/>
                      <a:pt x="130" y="1421"/>
                    </a:cubicBezTo>
                    <a:cubicBezTo>
                      <a:pt x="202" y="1421"/>
                      <a:pt x="259" y="1390"/>
                      <a:pt x="259" y="1354"/>
                    </a:cubicBezTo>
                    <a:lnTo>
                      <a:pt x="259" y="63"/>
                    </a:lnTo>
                    <a:cubicBezTo>
                      <a:pt x="259" y="27"/>
                      <a:pt x="202" y="1"/>
                      <a:pt x="130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6781;p54">
                <a:extLst>
                  <a:ext uri="{FF2B5EF4-FFF2-40B4-BE49-F238E27FC236}">
                    <a16:creationId xmlns:a16="http://schemas.microsoft.com/office/drawing/2014/main" id="{ACAE129F-05DA-4DF9-8545-C6D299EB6B59}"/>
                  </a:ext>
                </a:extLst>
              </p:cNvPr>
              <p:cNvSpPr/>
              <p:nvPr/>
            </p:nvSpPr>
            <p:spPr>
              <a:xfrm>
                <a:off x="2200570" y="2718404"/>
                <a:ext cx="81205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2000" h="2800" extrusionOk="0">
                    <a:moveTo>
                      <a:pt x="966" y="1"/>
                    </a:moveTo>
                    <a:cubicBezTo>
                      <a:pt x="636" y="21"/>
                      <a:pt x="378" y="300"/>
                      <a:pt x="388" y="636"/>
                    </a:cubicBezTo>
                    <a:cubicBezTo>
                      <a:pt x="388" y="724"/>
                      <a:pt x="404" y="811"/>
                      <a:pt x="440" y="894"/>
                    </a:cubicBezTo>
                    <a:cubicBezTo>
                      <a:pt x="161" y="1090"/>
                      <a:pt x="1" y="1416"/>
                      <a:pt x="1" y="1756"/>
                    </a:cubicBezTo>
                    <a:cubicBezTo>
                      <a:pt x="1" y="2330"/>
                      <a:pt x="450" y="2799"/>
                      <a:pt x="997" y="2799"/>
                    </a:cubicBezTo>
                    <a:cubicBezTo>
                      <a:pt x="1550" y="2799"/>
                      <a:pt x="1999" y="2330"/>
                      <a:pt x="1999" y="1756"/>
                    </a:cubicBezTo>
                    <a:lnTo>
                      <a:pt x="1999" y="1751"/>
                    </a:lnTo>
                    <a:cubicBezTo>
                      <a:pt x="1994" y="2330"/>
                      <a:pt x="1545" y="2794"/>
                      <a:pt x="997" y="2794"/>
                    </a:cubicBezTo>
                    <a:lnTo>
                      <a:pt x="966" y="2794"/>
                    </a:lnTo>
                    <a:lnTo>
                      <a:pt x="966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6782;p54">
                <a:extLst>
                  <a:ext uri="{FF2B5EF4-FFF2-40B4-BE49-F238E27FC236}">
                    <a16:creationId xmlns:a16="http://schemas.microsoft.com/office/drawing/2014/main" id="{C6237442-BD1C-48BE-A74C-7FB9ED1DE3EA}"/>
                  </a:ext>
                </a:extLst>
              </p:cNvPr>
              <p:cNvSpPr/>
              <p:nvPr/>
            </p:nvSpPr>
            <p:spPr>
              <a:xfrm>
                <a:off x="2263707" y="2744106"/>
                <a:ext cx="2314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7" h="256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56" y="88"/>
                      <a:pt x="36" y="174"/>
                      <a:pt x="0" y="256"/>
                    </a:cubicBezTo>
                    <a:lnTo>
                      <a:pt x="5" y="256"/>
                    </a:lnTo>
                    <a:cubicBezTo>
                      <a:pt x="36" y="174"/>
                      <a:pt x="56" y="88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6783;p54">
                <a:extLst>
                  <a:ext uri="{FF2B5EF4-FFF2-40B4-BE49-F238E27FC236}">
                    <a16:creationId xmlns:a16="http://schemas.microsoft.com/office/drawing/2014/main" id="{684399A8-373A-49F4-91A1-8D761FFB0C76}"/>
                  </a:ext>
                </a:extLst>
              </p:cNvPr>
              <p:cNvSpPr/>
              <p:nvPr/>
            </p:nvSpPr>
            <p:spPr>
              <a:xfrm>
                <a:off x="2239792" y="2717795"/>
                <a:ext cx="26310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6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11" y="11"/>
                      <a:pt x="21" y="5"/>
                      <a:pt x="31" y="5"/>
                    </a:cubicBezTo>
                    <a:cubicBezTo>
                      <a:pt x="373" y="16"/>
                      <a:pt x="645" y="293"/>
                      <a:pt x="646" y="634"/>
                    </a:cubicBezTo>
                    <a:lnTo>
                      <a:pt x="646" y="634"/>
                    </a:lnTo>
                    <a:cubicBezTo>
                      <a:pt x="647" y="291"/>
                      <a:pt x="375" y="11"/>
                      <a:pt x="31" y="0"/>
                    </a:cubicBezTo>
                    <a:close/>
                    <a:moveTo>
                      <a:pt x="646" y="634"/>
                    </a:moveTo>
                    <a:cubicBezTo>
                      <a:pt x="646" y="636"/>
                      <a:pt x="646" y="638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6784;p54">
                <a:extLst>
                  <a:ext uri="{FF2B5EF4-FFF2-40B4-BE49-F238E27FC236}">
                    <a16:creationId xmlns:a16="http://schemas.microsoft.com/office/drawing/2014/main" id="{A80C996A-F8DF-45C5-A901-860AA537B491}"/>
                  </a:ext>
                </a:extLst>
              </p:cNvPr>
              <p:cNvSpPr/>
              <p:nvPr/>
            </p:nvSpPr>
            <p:spPr>
              <a:xfrm>
                <a:off x="2263910" y="2754703"/>
                <a:ext cx="16809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6" extrusionOk="0">
                    <a:moveTo>
                      <a:pt x="0" y="0"/>
                    </a:moveTo>
                    <a:lnTo>
                      <a:pt x="0" y="5"/>
                    </a:lnTo>
                    <a:cubicBezTo>
                      <a:pt x="212" y="155"/>
                      <a:pt x="362" y="387"/>
                      <a:pt x="413" y="646"/>
                    </a:cubicBezTo>
                    <a:cubicBezTo>
                      <a:pt x="362" y="382"/>
                      <a:pt x="212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6785;p54">
                <a:extLst>
                  <a:ext uri="{FF2B5EF4-FFF2-40B4-BE49-F238E27FC236}">
                    <a16:creationId xmlns:a16="http://schemas.microsoft.com/office/drawing/2014/main" id="{4F2C72E7-284D-451F-862D-A36CCC555169}"/>
                  </a:ext>
                </a:extLst>
              </p:cNvPr>
              <p:cNvSpPr/>
              <p:nvPr/>
            </p:nvSpPr>
            <p:spPr>
              <a:xfrm>
                <a:off x="2281531" y="2788444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6786;p54">
                <a:extLst>
                  <a:ext uri="{FF2B5EF4-FFF2-40B4-BE49-F238E27FC236}">
                    <a16:creationId xmlns:a16="http://schemas.microsoft.com/office/drawing/2014/main" id="{67D3425E-2E32-4D63-9292-33BF58C4E810}"/>
                  </a:ext>
                </a:extLst>
              </p:cNvPr>
              <p:cNvSpPr/>
              <p:nvPr/>
            </p:nvSpPr>
            <p:spPr>
              <a:xfrm>
                <a:off x="2239995" y="2717998"/>
                <a:ext cx="41780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5" extrusionOk="0">
                    <a:moveTo>
                      <a:pt x="1" y="0"/>
                    </a:moveTo>
                    <a:lnTo>
                      <a:pt x="1" y="2799"/>
                    </a:lnTo>
                    <a:lnTo>
                      <a:pt x="26" y="2804"/>
                    </a:lnTo>
                    <a:cubicBezTo>
                      <a:pt x="579" y="2804"/>
                      <a:pt x="1023" y="2340"/>
                      <a:pt x="1028" y="1766"/>
                    </a:cubicBezTo>
                    <a:lnTo>
                      <a:pt x="1028" y="1735"/>
                    </a:lnTo>
                    <a:cubicBezTo>
                      <a:pt x="1023" y="1704"/>
                      <a:pt x="1023" y="1679"/>
                      <a:pt x="1023" y="1653"/>
                    </a:cubicBezTo>
                    <a:cubicBezTo>
                      <a:pt x="1018" y="1627"/>
                      <a:pt x="1013" y="1601"/>
                      <a:pt x="1013" y="1575"/>
                    </a:cubicBezTo>
                    <a:cubicBezTo>
                      <a:pt x="1008" y="1565"/>
                      <a:pt x="1008" y="1555"/>
                      <a:pt x="1008" y="1550"/>
                    </a:cubicBezTo>
                    <a:cubicBezTo>
                      <a:pt x="951" y="1286"/>
                      <a:pt x="806" y="1054"/>
                      <a:pt x="589" y="904"/>
                    </a:cubicBezTo>
                    <a:lnTo>
                      <a:pt x="589" y="899"/>
                    </a:lnTo>
                    <a:cubicBezTo>
                      <a:pt x="625" y="816"/>
                      <a:pt x="641" y="729"/>
                      <a:pt x="641" y="641"/>
                    </a:cubicBezTo>
                    <a:cubicBezTo>
                      <a:pt x="651" y="295"/>
                      <a:pt x="372" y="6"/>
                      <a:pt x="26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6787;p54">
                <a:extLst>
                  <a:ext uri="{FF2B5EF4-FFF2-40B4-BE49-F238E27FC236}">
                    <a16:creationId xmlns:a16="http://schemas.microsoft.com/office/drawing/2014/main" id="{BE0FB6A8-8EB4-4E82-8421-CCE3D4886457}"/>
                  </a:ext>
                </a:extLst>
              </p:cNvPr>
              <p:cNvSpPr/>
              <p:nvPr/>
            </p:nvSpPr>
            <p:spPr>
              <a:xfrm>
                <a:off x="1852119" y="2524893"/>
                <a:ext cx="640545" cy="107394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45" extrusionOk="0">
                    <a:moveTo>
                      <a:pt x="7891" y="1"/>
                    </a:moveTo>
                    <a:cubicBezTo>
                      <a:pt x="3946" y="1"/>
                      <a:pt x="3946" y="2644"/>
                      <a:pt x="1" y="2644"/>
                    </a:cubicBezTo>
                    <a:lnTo>
                      <a:pt x="15776" y="2644"/>
                    </a:lnTo>
                    <a:cubicBezTo>
                      <a:pt x="11831" y="2644"/>
                      <a:pt x="11831" y="1"/>
                      <a:pt x="789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6788;p54">
                <a:extLst>
                  <a:ext uri="{FF2B5EF4-FFF2-40B4-BE49-F238E27FC236}">
                    <a16:creationId xmlns:a16="http://schemas.microsoft.com/office/drawing/2014/main" id="{A396C54F-B723-4D5E-BA61-33133184E576}"/>
                  </a:ext>
                </a:extLst>
              </p:cNvPr>
              <p:cNvSpPr/>
              <p:nvPr/>
            </p:nvSpPr>
            <p:spPr>
              <a:xfrm>
                <a:off x="2172473" y="2524893"/>
                <a:ext cx="320191" cy="107394"/>
              </a:xfrm>
              <a:custGeom>
                <a:avLst/>
                <a:gdLst/>
                <a:ahLst/>
                <a:cxnLst/>
                <a:rect l="l" t="t" r="r" b="b"/>
                <a:pathLst>
                  <a:path w="7886" h="2645" extrusionOk="0">
                    <a:moveTo>
                      <a:pt x="1" y="1"/>
                    </a:moveTo>
                    <a:lnTo>
                      <a:pt x="1" y="2644"/>
                    </a:lnTo>
                    <a:lnTo>
                      <a:pt x="7886" y="2644"/>
                    </a:lnTo>
                    <a:cubicBezTo>
                      <a:pt x="3941" y="2644"/>
                      <a:pt x="3941" y="1"/>
                      <a:pt x="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6789;p54">
              <a:extLst>
                <a:ext uri="{FF2B5EF4-FFF2-40B4-BE49-F238E27FC236}">
                  <a16:creationId xmlns:a16="http://schemas.microsoft.com/office/drawing/2014/main" id="{B3DB8D65-43A5-4060-89A0-588C0B50E66F}"/>
                </a:ext>
              </a:extLst>
            </p:cNvPr>
            <p:cNvGrpSpPr/>
            <p:nvPr/>
          </p:nvGrpSpPr>
          <p:grpSpPr>
            <a:xfrm>
              <a:off x="5479701" y="4339449"/>
              <a:ext cx="1360347" cy="794835"/>
              <a:chOff x="2054888" y="1627293"/>
              <a:chExt cx="510130" cy="298063"/>
            </a:xfrm>
          </p:grpSpPr>
          <p:sp>
            <p:nvSpPr>
              <p:cNvPr id="301" name="Google Shape;6790;p54">
                <a:extLst>
                  <a:ext uri="{FF2B5EF4-FFF2-40B4-BE49-F238E27FC236}">
                    <a16:creationId xmlns:a16="http://schemas.microsoft.com/office/drawing/2014/main" id="{A2415DAD-F209-4802-B863-F716937D7370}"/>
                  </a:ext>
                </a:extLst>
              </p:cNvPr>
              <p:cNvSpPr/>
              <p:nvPr/>
            </p:nvSpPr>
            <p:spPr>
              <a:xfrm>
                <a:off x="2293875" y="1909562"/>
                <a:ext cx="18515" cy="1579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389" extrusionOk="0">
                    <a:moveTo>
                      <a:pt x="259" y="0"/>
                    </a:moveTo>
                    <a:cubicBezTo>
                      <a:pt x="89" y="0"/>
                      <a:pt x="1" y="212"/>
                      <a:pt x="125" y="330"/>
                    </a:cubicBezTo>
                    <a:cubicBezTo>
                      <a:pt x="163" y="371"/>
                      <a:pt x="212" y="389"/>
                      <a:pt x="259" y="389"/>
                    </a:cubicBezTo>
                    <a:cubicBezTo>
                      <a:pt x="359" y="389"/>
                      <a:pt x="455" y="311"/>
                      <a:pt x="455" y="196"/>
                    </a:cubicBezTo>
                    <a:cubicBezTo>
                      <a:pt x="455" y="88"/>
                      <a:pt x="367" y="0"/>
                      <a:pt x="259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6791;p54">
                <a:extLst>
                  <a:ext uri="{FF2B5EF4-FFF2-40B4-BE49-F238E27FC236}">
                    <a16:creationId xmlns:a16="http://schemas.microsoft.com/office/drawing/2014/main" id="{E3F5DB11-582A-4FB3-B73F-123957549233}"/>
                  </a:ext>
                </a:extLst>
              </p:cNvPr>
              <p:cNvSpPr/>
              <p:nvPr/>
            </p:nvSpPr>
            <p:spPr>
              <a:xfrm>
                <a:off x="2520964" y="1788729"/>
                <a:ext cx="12181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61" extrusionOk="0">
                    <a:moveTo>
                      <a:pt x="257" y="0"/>
                    </a:moveTo>
                    <a:cubicBezTo>
                      <a:pt x="244" y="0"/>
                      <a:pt x="231" y="5"/>
                      <a:pt x="222" y="17"/>
                    </a:cubicBezTo>
                    <a:lnTo>
                      <a:pt x="21" y="198"/>
                    </a:lnTo>
                    <a:cubicBezTo>
                      <a:pt x="0" y="213"/>
                      <a:pt x="0" y="239"/>
                      <a:pt x="16" y="255"/>
                    </a:cubicBezTo>
                    <a:cubicBezTo>
                      <a:pt x="23" y="258"/>
                      <a:pt x="31" y="260"/>
                      <a:pt x="39" y="260"/>
                    </a:cubicBezTo>
                    <a:cubicBezTo>
                      <a:pt x="53" y="260"/>
                      <a:pt x="68" y="254"/>
                      <a:pt x="78" y="244"/>
                    </a:cubicBezTo>
                    <a:lnTo>
                      <a:pt x="279" y="64"/>
                    </a:lnTo>
                    <a:cubicBezTo>
                      <a:pt x="294" y="43"/>
                      <a:pt x="300" y="17"/>
                      <a:pt x="284" y="7"/>
                    </a:cubicBezTo>
                    <a:cubicBezTo>
                      <a:pt x="276" y="3"/>
                      <a:pt x="266" y="0"/>
                      <a:pt x="257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6792;p54">
                <a:extLst>
                  <a:ext uri="{FF2B5EF4-FFF2-40B4-BE49-F238E27FC236}">
                    <a16:creationId xmlns:a16="http://schemas.microsoft.com/office/drawing/2014/main" id="{A35136F0-BB45-4A1F-8875-AABD03C13D9E}"/>
                  </a:ext>
                </a:extLst>
              </p:cNvPr>
              <p:cNvSpPr/>
              <p:nvPr/>
            </p:nvSpPr>
            <p:spPr>
              <a:xfrm>
                <a:off x="2518447" y="1752918"/>
                <a:ext cx="10516" cy="5769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1" extrusionOk="0">
                    <a:moveTo>
                      <a:pt x="129" y="1"/>
                    </a:moveTo>
                    <a:cubicBezTo>
                      <a:pt x="57" y="1"/>
                      <a:pt x="0" y="32"/>
                      <a:pt x="0" y="68"/>
                    </a:cubicBezTo>
                    <a:lnTo>
                      <a:pt x="0" y="1359"/>
                    </a:lnTo>
                    <a:cubicBezTo>
                      <a:pt x="0" y="1395"/>
                      <a:pt x="57" y="1421"/>
                      <a:pt x="129" y="1421"/>
                    </a:cubicBezTo>
                    <a:cubicBezTo>
                      <a:pt x="201" y="1421"/>
                      <a:pt x="258" y="1390"/>
                      <a:pt x="258" y="1359"/>
                    </a:cubicBezTo>
                    <a:lnTo>
                      <a:pt x="258" y="68"/>
                    </a:lnTo>
                    <a:cubicBezTo>
                      <a:pt x="258" y="32"/>
                      <a:pt x="201" y="1"/>
                      <a:pt x="129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6793;p54">
                <a:extLst>
                  <a:ext uri="{FF2B5EF4-FFF2-40B4-BE49-F238E27FC236}">
                    <a16:creationId xmlns:a16="http://schemas.microsoft.com/office/drawing/2014/main" id="{09C20C1B-E183-4DDD-90CF-597DAE7C5A6E}"/>
                  </a:ext>
                </a:extLst>
              </p:cNvPr>
              <p:cNvSpPr/>
              <p:nvPr/>
            </p:nvSpPr>
            <p:spPr>
              <a:xfrm>
                <a:off x="2483610" y="1673052"/>
                <a:ext cx="81408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805" extrusionOk="0">
                    <a:moveTo>
                      <a:pt x="972" y="0"/>
                    </a:moveTo>
                    <a:cubicBezTo>
                      <a:pt x="641" y="26"/>
                      <a:pt x="383" y="305"/>
                      <a:pt x="388" y="641"/>
                    </a:cubicBezTo>
                    <a:cubicBezTo>
                      <a:pt x="393" y="728"/>
                      <a:pt x="409" y="816"/>
                      <a:pt x="445" y="899"/>
                    </a:cubicBezTo>
                    <a:cubicBezTo>
                      <a:pt x="166" y="1095"/>
                      <a:pt x="1" y="1420"/>
                      <a:pt x="6" y="1761"/>
                    </a:cubicBezTo>
                    <a:cubicBezTo>
                      <a:pt x="6" y="2334"/>
                      <a:pt x="455" y="2804"/>
                      <a:pt x="1003" y="2804"/>
                    </a:cubicBezTo>
                    <a:cubicBezTo>
                      <a:pt x="1555" y="2804"/>
                      <a:pt x="2004" y="2334"/>
                      <a:pt x="2004" y="1761"/>
                    </a:cubicBezTo>
                    <a:lnTo>
                      <a:pt x="2004" y="1761"/>
                    </a:lnTo>
                    <a:cubicBezTo>
                      <a:pt x="1999" y="2334"/>
                      <a:pt x="1550" y="2799"/>
                      <a:pt x="1003" y="2799"/>
                    </a:cubicBezTo>
                    <a:lnTo>
                      <a:pt x="972" y="2799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6794;p54">
                <a:extLst>
                  <a:ext uri="{FF2B5EF4-FFF2-40B4-BE49-F238E27FC236}">
                    <a16:creationId xmlns:a16="http://schemas.microsoft.com/office/drawing/2014/main" id="{A9C123BC-C29E-47A1-81CC-1ED2D071BC18}"/>
                  </a:ext>
                </a:extLst>
              </p:cNvPr>
              <p:cNvSpPr/>
              <p:nvPr/>
            </p:nvSpPr>
            <p:spPr>
              <a:xfrm>
                <a:off x="2546950" y="1698957"/>
                <a:ext cx="2355" cy="10394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6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57" y="87"/>
                      <a:pt x="36" y="174"/>
                      <a:pt x="0" y="256"/>
                    </a:cubicBezTo>
                    <a:lnTo>
                      <a:pt x="6" y="256"/>
                    </a:lnTo>
                    <a:cubicBezTo>
                      <a:pt x="36" y="174"/>
                      <a:pt x="57" y="87"/>
                      <a:pt x="57" y="1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6795;p54">
                <a:extLst>
                  <a:ext uri="{FF2B5EF4-FFF2-40B4-BE49-F238E27FC236}">
                    <a16:creationId xmlns:a16="http://schemas.microsoft.com/office/drawing/2014/main" id="{2A038CC2-C2D2-4F73-8C4E-7072648BC7F4}"/>
                  </a:ext>
                </a:extLst>
              </p:cNvPr>
              <p:cNvSpPr/>
              <p:nvPr/>
            </p:nvSpPr>
            <p:spPr>
              <a:xfrm>
                <a:off x="2523035" y="1672849"/>
                <a:ext cx="26473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652" h="646" extrusionOk="0">
                    <a:moveTo>
                      <a:pt x="1" y="0"/>
                    </a:moveTo>
                    <a:lnTo>
                      <a:pt x="1" y="10"/>
                    </a:lnTo>
                    <a:lnTo>
                      <a:pt x="32" y="10"/>
                    </a:lnTo>
                    <a:cubicBezTo>
                      <a:pt x="372" y="16"/>
                      <a:pt x="646" y="300"/>
                      <a:pt x="646" y="646"/>
                    </a:cubicBezTo>
                    <a:lnTo>
                      <a:pt x="646" y="640"/>
                    </a:lnTo>
                    <a:cubicBezTo>
                      <a:pt x="651" y="294"/>
                      <a:pt x="378" y="10"/>
                      <a:pt x="32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6796;p54">
                <a:extLst>
                  <a:ext uri="{FF2B5EF4-FFF2-40B4-BE49-F238E27FC236}">
                    <a16:creationId xmlns:a16="http://schemas.microsoft.com/office/drawing/2014/main" id="{52A12F45-FCE7-4A3D-8DD3-A7DAB7033953}"/>
                  </a:ext>
                </a:extLst>
              </p:cNvPr>
              <p:cNvSpPr/>
              <p:nvPr/>
            </p:nvSpPr>
            <p:spPr>
              <a:xfrm>
                <a:off x="2547153" y="1709513"/>
                <a:ext cx="16809" cy="2627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647" extrusionOk="0">
                    <a:moveTo>
                      <a:pt x="1" y="1"/>
                    </a:moveTo>
                    <a:lnTo>
                      <a:pt x="1" y="6"/>
                    </a:lnTo>
                    <a:cubicBezTo>
                      <a:pt x="212" y="156"/>
                      <a:pt x="362" y="388"/>
                      <a:pt x="414" y="646"/>
                    </a:cubicBezTo>
                    <a:cubicBezTo>
                      <a:pt x="362" y="383"/>
                      <a:pt x="212" y="156"/>
                      <a:pt x="1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6797;p54">
                <a:extLst>
                  <a:ext uri="{FF2B5EF4-FFF2-40B4-BE49-F238E27FC236}">
                    <a16:creationId xmlns:a16="http://schemas.microsoft.com/office/drawing/2014/main" id="{A8E351FD-43D8-47A2-A68D-57BB526A34EC}"/>
                  </a:ext>
                </a:extLst>
              </p:cNvPr>
              <p:cNvSpPr/>
              <p:nvPr/>
            </p:nvSpPr>
            <p:spPr>
              <a:xfrm>
                <a:off x="2564774" y="1743295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6"/>
                    </a:moveTo>
                    <a:lnTo>
                      <a:pt x="0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6798;p54">
                <a:extLst>
                  <a:ext uri="{FF2B5EF4-FFF2-40B4-BE49-F238E27FC236}">
                    <a16:creationId xmlns:a16="http://schemas.microsoft.com/office/drawing/2014/main" id="{285B1E51-E251-4D59-9FAF-3706FC9DCE7E}"/>
                  </a:ext>
                </a:extLst>
              </p:cNvPr>
              <p:cNvSpPr/>
              <p:nvPr/>
            </p:nvSpPr>
            <p:spPr>
              <a:xfrm>
                <a:off x="2523035" y="1673052"/>
                <a:ext cx="41780" cy="113687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2800" extrusionOk="0">
                    <a:moveTo>
                      <a:pt x="1" y="0"/>
                    </a:moveTo>
                    <a:lnTo>
                      <a:pt x="1" y="2794"/>
                    </a:lnTo>
                    <a:lnTo>
                      <a:pt x="32" y="2799"/>
                    </a:lnTo>
                    <a:cubicBezTo>
                      <a:pt x="579" y="2799"/>
                      <a:pt x="1028" y="2334"/>
                      <a:pt x="1028" y="1761"/>
                    </a:cubicBezTo>
                    <a:lnTo>
                      <a:pt x="1028" y="1730"/>
                    </a:lnTo>
                    <a:cubicBezTo>
                      <a:pt x="1028" y="1704"/>
                      <a:pt x="1028" y="1673"/>
                      <a:pt x="1023" y="1648"/>
                    </a:cubicBezTo>
                    <a:cubicBezTo>
                      <a:pt x="1023" y="1622"/>
                      <a:pt x="1018" y="1596"/>
                      <a:pt x="1013" y="1575"/>
                    </a:cubicBezTo>
                    <a:cubicBezTo>
                      <a:pt x="1013" y="1565"/>
                      <a:pt x="1013" y="1555"/>
                      <a:pt x="1008" y="1544"/>
                    </a:cubicBezTo>
                    <a:cubicBezTo>
                      <a:pt x="956" y="1286"/>
                      <a:pt x="806" y="1054"/>
                      <a:pt x="595" y="899"/>
                    </a:cubicBezTo>
                    <a:cubicBezTo>
                      <a:pt x="626" y="816"/>
                      <a:pt x="646" y="728"/>
                      <a:pt x="646" y="641"/>
                    </a:cubicBezTo>
                    <a:cubicBezTo>
                      <a:pt x="651" y="295"/>
                      <a:pt x="378" y="5"/>
                      <a:pt x="32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6799;p54">
                <a:extLst>
                  <a:ext uri="{FF2B5EF4-FFF2-40B4-BE49-F238E27FC236}">
                    <a16:creationId xmlns:a16="http://schemas.microsoft.com/office/drawing/2014/main" id="{6D040932-4F89-4766-AD25-E5A9D562AFFB}"/>
                  </a:ext>
                </a:extLst>
              </p:cNvPr>
              <p:cNvSpPr/>
              <p:nvPr/>
            </p:nvSpPr>
            <p:spPr>
              <a:xfrm>
                <a:off x="2431842" y="1845532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7" y="1"/>
                    </a:moveTo>
                    <a:cubicBezTo>
                      <a:pt x="793" y="1"/>
                      <a:pt x="540" y="139"/>
                      <a:pt x="424" y="415"/>
                    </a:cubicBezTo>
                    <a:cubicBezTo>
                      <a:pt x="223" y="431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1" y="555"/>
                      <a:pt x="1885" y="415"/>
                      <a:pt x="1674" y="415"/>
                    </a:cubicBezTo>
                    <a:cubicBezTo>
                      <a:pt x="1555" y="139"/>
                      <a:pt x="1300" y="1"/>
                      <a:pt x="1047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6800;p54">
                <a:extLst>
                  <a:ext uri="{FF2B5EF4-FFF2-40B4-BE49-F238E27FC236}">
                    <a16:creationId xmlns:a16="http://schemas.microsoft.com/office/drawing/2014/main" id="{4A180A24-1411-4F88-8076-05C0D5D2AF98}"/>
                  </a:ext>
                </a:extLst>
              </p:cNvPr>
              <p:cNvSpPr/>
              <p:nvPr/>
            </p:nvSpPr>
            <p:spPr>
              <a:xfrm>
                <a:off x="2166829" y="1627293"/>
                <a:ext cx="86646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6" extrusionOk="0">
                    <a:moveTo>
                      <a:pt x="1049" y="0"/>
                    </a:moveTo>
                    <a:cubicBezTo>
                      <a:pt x="794" y="0"/>
                      <a:pt x="540" y="138"/>
                      <a:pt x="424" y="415"/>
                    </a:cubicBezTo>
                    <a:cubicBezTo>
                      <a:pt x="228" y="430"/>
                      <a:pt x="57" y="564"/>
                      <a:pt x="1" y="756"/>
                    </a:cubicBezTo>
                    <a:lnTo>
                      <a:pt x="2133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7" y="138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6801;p54">
                <a:extLst>
                  <a:ext uri="{FF2B5EF4-FFF2-40B4-BE49-F238E27FC236}">
                    <a16:creationId xmlns:a16="http://schemas.microsoft.com/office/drawing/2014/main" id="{8AA8390E-D73D-401F-A292-B9AEC764D83E}"/>
                  </a:ext>
                </a:extLst>
              </p:cNvPr>
              <p:cNvSpPr/>
              <p:nvPr/>
            </p:nvSpPr>
            <p:spPr>
              <a:xfrm>
                <a:off x="2054888" y="1830225"/>
                <a:ext cx="86402" cy="30736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7" extrusionOk="0">
                    <a:moveTo>
                      <a:pt x="1046" y="1"/>
                    </a:moveTo>
                    <a:cubicBezTo>
                      <a:pt x="793" y="1"/>
                      <a:pt x="540" y="139"/>
                      <a:pt x="423" y="415"/>
                    </a:cubicBezTo>
                    <a:cubicBezTo>
                      <a:pt x="222" y="431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2" y="553"/>
                      <a:pt x="1891" y="415"/>
                      <a:pt x="1684" y="415"/>
                    </a:cubicBezTo>
                    <a:cubicBezTo>
                      <a:pt x="1681" y="415"/>
                      <a:pt x="1677" y="415"/>
                      <a:pt x="1673" y="415"/>
                    </a:cubicBezTo>
                    <a:cubicBezTo>
                      <a:pt x="1554" y="139"/>
                      <a:pt x="1300" y="1"/>
                      <a:pt x="104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6802;p54">
                <a:extLst>
                  <a:ext uri="{FF2B5EF4-FFF2-40B4-BE49-F238E27FC236}">
                    <a16:creationId xmlns:a16="http://schemas.microsoft.com/office/drawing/2014/main" id="{CC80B488-5575-4B32-A569-FD64CBBAAC99}"/>
                  </a:ext>
                </a:extLst>
              </p:cNvPr>
              <p:cNvSpPr/>
              <p:nvPr/>
            </p:nvSpPr>
            <p:spPr>
              <a:xfrm>
                <a:off x="2105195" y="1711219"/>
                <a:ext cx="357505" cy="98136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2417" extrusionOk="0">
                    <a:moveTo>
                      <a:pt x="1844" y="0"/>
                    </a:moveTo>
                    <a:cubicBezTo>
                      <a:pt x="1704" y="0"/>
                      <a:pt x="1596" y="109"/>
                      <a:pt x="1596" y="248"/>
                    </a:cubicBezTo>
                    <a:lnTo>
                      <a:pt x="1596" y="253"/>
                    </a:lnTo>
                    <a:cubicBezTo>
                      <a:pt x="1596" y="393"/>
                      <a:pt x="1704" y="506"/>
                      <a:pt x="1844" y="506"/>
                    </a:cubicBezTo>
                    <a:lnTo>
                      <a:pt x="2448" y="506"/>
                    </a:lnTo>
                    <a:cubicBezTo>
                      <a:pt x="2778" y="506"/>
                      <a:pt x="2778" y="1007"/>
                      <a:pt x="2448" y="1007"/>
                    </a:cubicBezTo>
                    <a:lnTo>
                      <a:pt x="682" y="1007"/>
                    </a:lnTo>
                    <a:cubicBezTo>
                      <a:pt x="300" y="1017"/>
                      <a:pt x="0" y="1327"/>
                      <a:pt x="0" y="1709"/>
                    </a:cubicBezTo>
                    <a:cubicBezTo>
                      <a:pt x="0" y="2091"/>
                      <a:pt x="300" y="2401"/>
                      <a:pt x="682" y="2417"/>
                    </a:cubicBezTo>
                    <a:lnTo>
                      <a:pt x="8123" y="2417"/>
                    </a:lnTo>
                    <a:cubicBezTo>
                      <a:pt x="8505" y="2401"/>
                      <a:pt x="8805" y="2091"/>
                      <a:pt x="8805" y="1709"/>
                    </a:cubicBezTo>
                    <a:cubicBezTo>
                      <a:pt x="8805" y="1327"/>
                      <a:pt x="8505" y="1017"/>
                      <a:pt x="8123" y="1007"/>
                    </a:cubicBezTo>
                    <a:lnTo>
                      <a:pt x="4193" y="1007"/>
                    </a:lnTo>
                    <a:cubicBezTo>
                      <a:pt x="3858" y="1007"/>
                      <a:pt x="3858" y="506"/>
                      <a:pt x="4193" y="506"/>
                    </a:cubicBezTo>
                    <a:lnTo>
                      <a:pt x="6357" y="506"/>
                    </a:lnTo>
                    <a:cubicBezTo>
                      <a:pt x="6496" y="506"/>
                      <a:pt x="6610" y="393"/>
                      <a:pt x="6610" y="253"/>
                    </a:cubicBezTo>
                    <a:lnTo>
                      <a:pt x="6610" y="248"/>
                    </a:lnTo>
                    <a:cubicBezTo>
                      <a:pt x="6610" y="109"/>
                      <a:pt x="6496" y="0"/>
                      <a:pt x="635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6803;p54">
              <a:extLst>
                <a:ext uri="{FF2B5EF4-FFF2-40B4-BE49-F238E27FC236}">
                  <a16:creationId xmlns:a16="http://schemas.microsoft.com/office/drawing/2014/main" id="{2E6BFF1D-791C-41FC-8D22-C1C229ECC4F2}"/>
                </a:ext>
              </a:extLst>
            </p:cNvPr>
            <p:cNvGrpSpPr/>
            <p:nvPr/>
          </p:nvGrpSpPr>
          <p:grpSpPr>
            <a:xfrm>
              <a:off x="2064114" y="7615151"/>
              <a:ext cx="1210605" cy="1252072"/>
              <a:chOff x="774042" y="2855681"/>
              <a:chExt cx="453977" cy="469527"/>
            </a:xfrm>
          </p:grpSpPr>
          <p:sp>
            <p:nvSpPr>
              <p:cNvPr id="293" name="Google Shape;6804;p54">
                <a:extLst>
                  <a:ext uri="{FF2B5EF4-FFF2-40B4-BE49-F238E27FC236}">
                    <a16:creationId xmlns:a16="http://schemas.microsoft.com/office/drawing/2014/main" id="{0ED083C3-AB91-4D98-9D95-099B1E454767}"/>
                  </a:ext>
                </a:extLst>
              </p:cNvPr>
              <p:cNvSpPr/>
              <p:nvPr/>
            </p:nvSpPr>
            <p:spPr>
              <a:xfrm>
                <a:off x="1141373" y="3141442"/>
                <a:ext cx="86646" cy="30736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7" extrusionOk="0">
                    <a:moveTo>
                      <a:pt x="1050" y="1"/>
                    </a:moveTo>
                    <a:cubicBezTo>
                      <a:pt x="795" y="1"/>
                      <a:pt x="540" y="139"/>
                      <a:pt x="424" y="415"/>
                    </a:cubicBezTo>
                    <a:cubicBezTo>
                      <a:pt x="228" y="431"/>
                      <a:pt x="57" y="565"/>
                      <a:pt x="1" y="756"/>
                    </a:cubicBezTo>
                    <a:lnTo>
                      <a:pt x="2133" y="756"/>
                    </a:lnTo>
                    <a:cubicBezTo>
                      <a:pt x="2071" y="555"/>
                      <a:pt x="1885" y="415"/>
                      <a:pt x="1679" y="415"/>
                    </a:cubicBezTo>
                    <a:cubicBezTo>
                      <a:pt x="1560" y="139"/>
                      <a:pt x="1304" y="1"/>
                      <a:pt x="105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6805;p54">
                <a:extLst>
                  <a:ext uri="{FF2B5EF4-FFF2-40B4-BE49-F238E27FC236}">
                    <a16:creationId xmlns:a16="http://schemas.microsoft.com/office/drawing/2014/main" id="{AE615A91-E431-4B20-8CAA-B57FBB2C8C8F}"/>
                  </a:ext>
                </a:extLst>
              </p:cNvPr>
              <p:cNvSpPr/>
              <p:nvPr/>
            </p:nvSpPr>
            <p:spPr>
              <a:xfrm>
                <a:off x="1139058" y="3011473"/>
                <a:ext cx="86443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756" extrusionOk="0">
                    <a:moveTo>
                      <a:pt x="1047" y="0"/>
                    </a:moveTo>
                    <a:cubicBezTo>
                      <a:pt x="793" y="0"/>
                      <a:pt x="540" y="138"/>
                      <a:pt x="424" y="415"/>
                    </a:cubicBezTo>
                    <a:cubicBezTo>
                      <a:pt x="223" y="430"/>
                      <a:pt x="52" y="565"/>
                      <a:pt x="1" y="756"/>
                    </a:cubicBezTo>
                    <a:lnTo>
                      <a:pt x="2128" y="756"/>
                    </a:lnTo>
                    <a:cubicBezTo>
                      <a:pt x="2072" y="558"/>
                      <a:pt x="1892" y="415"/>
                      <a:pt x="1685" y="415"/>
                    </a:cubicBezTo>
                    <a:cubicBezTo>
                      <a:pt x="1681" y="415"/>
                      <a:pt x="1678" y="415"/>
                      <a:pt x="1674" y="415"/>
                    </a:cubicBezTo>
                    <a:cubicBezTo>
                      <a:pt x="1555" y="138"/>
                      <a:pt x="1301" y="0"/>
                      <a:pt x="104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6806;p54">
                <a:extLst>
                  <a:ext uri="{FF2B5EF4-FFF2-40B4-BE49-F238E27FC236}">
                    <a16:creationId xmlns:a16="http://schemas.microsoft.com/office/drawing/2014/main" id="{430B2DEF-EC4D-4812-96BB-D611722B0D2A}"/>
                  </a:ext>
                </a:extLst>
              </p:cNvPr>
              <p:cNvSpPr/>
              <p:nvPr/>
            </p:nvSpPr>
            <p:spPr>
              <a:xfrm>
                <a:off x="1019768" y="2938714"/>
                <a:ext cx="86443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756" extrusionOk="0">
                    <a:moveTo>
                      <a:pt x="1046" y="1"/>
                    </a:moveTo>
                    <a:cubicBezTo>
                      <a:pt x="792" y="1"/>
                      <a:pt x="538" y="139"/>
                      <a:pt x="419" y="415"/>
                    </a:cubicBezTo>
                    <a:cubicBezTo>
                      <a:pt x="223" y="430"/>
                      <a:pt x="52" y="565"/>
                      <a:pt x="1" y="756"/>
                    </a:cubicBezTo>
                    <a:lnTo>
                      <a:pt x="2128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5" y="139"/>
                      <a:pt x="1301" y="1"/>
                      <a:pt x="104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6807;p54">
                <a:extLst>
                  <a:ext uri="{FF2B5EF4-FFF2-40B4-BE49-F238E27FC236}">
                    <a16:creationId xmlns:a16="http://schemas.microsoft.com/office/drawing/2014/main" id="{972A3E75-A3ED-425A-ACFD-24DF82488BD4}"/>
                  </a:ext>
                </a:extLst>
              </p:cNvPr>
              <p:cNvSpPr/>
              <p:nvPr/>
            </p:nvSpPr>
            <p:spPr>
              <a:xfrm>
                <a:off x="969462" y="3088212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7" y="0"/>
                    </a:moveTo>
                    <a:cubicBezTo>
                      <a:pt x="793" y="0"/>
                      <a:pt x="540" y="138"/>
                      <a:pt x="424" y="415"/>
                    </a:cubicBezTo>
                    <a:cubicBezTo>
                      <a:pt x="222" y="430"/>
                      <a:pt x="52" y="564"/>
                      <a:pt x="0" y="755"/>
                    </a:cubicBezTo>
                    <a:lnTo>
                      <a:pt x="2128" y="755"/>
                    </a:lnTo>
                    <a:cubicBezTo>
                      <a:pt x="2072" y="553"/>
                      <a:pt x="1892" y="415"/>
                      <a:pt x="1685" y="415"/>
                    </a:cubicBezTo>
                    <a:cubicBezTo>
                      <a:pt x="1681" y="415"/>
                      <a:pt x="1677" y="415"/>
                      <a:pt x="1673" y="415"/>
                    </a:cubicBezTo>
                    <a:cubicBezTo>
                      <a:pt x="1555" y="138"/>
                      <a:pt x="1300" y="0"/>
                      <a:pt x="1047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6808;p54">
                <a:extLst>
                  <a:ext uri="{FF2B5EF4-FFF2-40B4-BE49-F238E27FC236}">
                    <a16:creationId xmlns:a16="http://schemas.microsoft.com/office/drawing/2014/main" id="{788422ED-98E8-4B62-9135-9651B0A1750F}"/>
                  </a:ext>
                </a:extLst>
              </p:cNvPr>
              <p:cNvSpPr/>
              <p:nvPr/>
            </p:nvSpPr>
            <p:spPr>
              <a:xfrm>
                <a:off x="856668" y="2990928"/>
                <a:ext cx="86605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756" extrusionOk="0">
                    <a:moveTo>
                      <a:pt x="1049" y="0"/>
                    </a:moveTo>
                    <a:cubicBezTo>
                      <a:pt x="794" y="0"/>
                      <a:pt x="540" y="138"/>
                      <a:pt x="424" y="415"/>
                    </a:cubicBezTo>
                    <a:cubicBezTo>
                      <a:pt x="222" y="425"/>
                      <a:pt x="57" y="564"/>
                      <a:pt x="0" y="756"/>
                    </a:cubicBezTo>
                    <a:lnTo>
                      <a:pt x="2133" y="756"/>
                    </a:lnTo>
                    <a:cubicBezTo>
                      <a:pt x="2071" y="549"/>
                      <a:pt x="1885" y="415"/>
                      <a:pt x="1673" y="415"/>
                    </a:cubicBezTo>
                    <a:cubicBezTo>
                      <a:pt x="1557" y="138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6809;p54">
                <a:extLst>
                  <a:ext uri="{FF2B5EF4-FFF2-40B4-BE49-F238E27FC236}">
                    <a16:creationId xmlns:a16="http://schemas.microsoft.com/office/drawing/2014/main" id="{9FDDD240-8372-4910-A159-816A2E5F61C9}"/>
                  </a:ext>
                </a:extLst>
              </p:cNvPr>
              <p:cNvSpPr/>
              <p:nvPr/>
            </p:nvSpPr>
            <p:spPr>
              <a:xfrm>
                <a:off x="848466" y="2855681"/>
                <a:ext cx="86646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6" extrusionOk="0">
                    <a:moveTo>
                      <a:pt x="1050" y="1"/>
                    </a:moveTo>
                    <a:cubicBezTo>
                      <a:pt x="795" y="1"/>
                      <a:pt x="541" y="139"/>
                      <a:pt x="424" y="415"/>
                    </a:cubicBezTo>
                    <a:cubicBezTo>
                      <a:pt x="228" y="431"/>
                      <a:pt x="58" y="565"/>
                      <a:pt x="1" y="756"/>
                    </a:cubicBezTo>
                    <a:lnTo>
                      <a:pt x="2134" y="756"/>
                    </a:lnTo>
                    <a:cubicBezTo>
                      <a:pt x="2077" y="555"/>
                      <a:pt x="1891" y="415"/>
                      <a:pt x="1679" y="415"/>
                    </a:cubicBezTo>
                    <a:cubicBezTo>
                      <a:pt x="1560" y="139"/>
                      <a:pt x="1305" y="1"/>
                      <a:pt x="105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6810;p54">
                <a:extLst>
                  <a:ext uri="{FF2B5EF4-FFF2-40B4-BE49-F238E27FC236}">
                    <a16:creationId xmlns:a16="http://schemas.microsoft.com/office/drawing/2014/main" id="{92A9A66B-D37A-43BD-A852-D9F42222A9A6}"/>
                  </a:ext>
                </a:extLst>
              </p:cNvPr>
              <p:cNvSpPr/>
              <p:nvPr/>
            </p:nvSpPr>
            <p:spPr>
              <a:xfrm>
                <a:off x="774042" y="3126013"/>
                <a:ext cx="86646" cy="30614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754" extrusionOk="0">
                    <a:moveTo>
                      <a:pt x="1049" y="0"/>
                    </a:moveTo>
                    <a:cubicBezTo>
                      <a:pt x="795" y="0"/>
                      <a:pt x="540" y="139"/>
                      <a:pt x="424" y="418"/>
                    </a:cubicBezTo>
                    <a:cubicBezTo>
                      <a:pt x="223" y="429"/>
                      <a:pt x="58" y="563"/>
                      <a:pt x="1" y="754"/>
                    </a:cubicBezTo>
                    <a:lnTo>
                      <a:pt x="2133" y="754"/>
                    </a:lnTo>
                    <a:cubicBezTo>
                      <a:pt x="2073" y="556"/>
                      <a:pt x="1892" y="418"/>
                      <a:pt x="1685" y="418"/>
                    </a:cubicBezTo>
                    <a:cubicBezTo>
                      <a:pt x="1681" y="418"/>
                      <a:pt x="1678" y="418"/>
                      <a:pt x="1674" y="418"/>
                    </a:cubicBezTo>
                    <a:cubicBezTo>
                      <a:pt x="1558" y="139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6811;p54">
                <a:extLst>
                  <a:ext uri="{FF2B5EF4-FFF2-40B4-BE49-F238E27FC236}">
                    <a16:creationId xmlns:a16="http://schemas.microsoft.com/office/drawing/2014/main" id="{F2DA2B9A-A8D2-4C2C-8207-8D90C07114C3}"/>
                  </a:ext>
                </a:extLst>
              </p:cNvPr>
              <p:cNvSpPr/>
              <p:nvPr/>
            </p:nvSpPr>
            <p:spPr>
              <a:xfrm>
                <a:off x="823536" y="3227032"/>
                <a:ext cx="359413" cy="98177"/>
              </a:xfrm>
              <a:custGeom>
                <a:avLst/>
                <a:gdLst/>
                <a:ahLst/>
                <a:cxnLst/>
                <a:rect l="l" t="t" r="r" b="b"/>
                <a:pathLst>
                  <a:path w="8852" h="2418" extrusionOk="0">
                    <a:moveTo>
                      <a:pt x="2448" y="1"/>
                    </a:moveTo>
                    <a:cubicBezTo>
                      <a:pt x="2309" y="1"/>
                      <a:pt x="2195" y="115"/>
                      <a:pt x="2195" y="254"/>
                    </a:cubicBezTo>
                    <a:cubicBezTo>
                      <a:pt x="2195" y="393"/>
                      <a:pt x="2309" y="502"/>
                      <a:pt x="2448" y="502"/>
                    </a:cubicBezTo>
                    <a:lnTo>
                      <a:pt x="4617" y="502"/>
                    </a:lnTo>
                    <a:cubicBezTo>
                      <a:pt x="4947" y="502"/>
                      <a:pt x="4947" y="1008"/>
                      <a:pt x="4617" y="1008"/>
                    </a:cubicBezTo>
                    <a:lnTo>
                      <a:pt x="682" y="1008"/>
                    </a:lnTo>
                    <a:cubicBezTo>
                      <a:pt x="300" y="1018"/>
                      <a:pt x="0" y="1333"/>
                      <a:pt x="0" y="1710"/>
                    </a:cubicBezTo>
                    <a:cubicBezTo>
                      <a:pt x="0" y="2092"/>
                      <a:pt x="300" y="2407"/>
                      <a:pt x="682" y="2418"/>
                    </a:cubicBezTo>
                    <a:lnTo>
                      <a:pt x="8128" y="2418"/>
                    </a:lnTo>
                    <a:cubicBezTo>
                      <a:pt x="8134" y="2418"/>
                      <a:pt x="8140" y="2418"/>
                      <a:pt x="8147" y="2418"/>
                    </a:cubicBezTo>
                    <a:cubicBezTo>
                      <a:pt x="8531" y="2418"/>
                      <a:pt x="8851" y="2102"/>
                      <a:pt x="8851" y="1710"/>
                    </a:cubicBezTo>
                    <a:cubicBezTo>
                      <a:pt x="8851" y="1319"/>
                      <a:pt x="8531" y="1008"/>
                      <a:pt x="8147" y="1008"/>
                    </a:cubicBezTo>
                    <a:cubicBezTo>
                      <a:pt x="8141" y="1008"/>
                      <a:pt x="8134" y="1008"/>
                      <a:pt x="8128" y="1008"/>
                    </a:cubicBezTo>
                    <a:lnTo>
                      <a:pt x="6362" y="1008"/>
                    </a:lnTo>
                    <a:cubicBezTo>
                      <a:pt x="6026" y="1008"/>
                      <a:pt x="6026" y="507"/>
                      <a:pt x="6362" y="507"/>
                    </a:cubicBezTo>
                    <a:lnTo>
                      <a:pt x="6966" y="507"/>
                    </a:lnTo>
                    <a:cubicBezTo>
                      <a:pt x="7101" y="507"/>
                      <a:pt x="7214" y="393"/>
                      <a:pt x="7214" y="259"/>
                    </a:cubicBezTo>
                    <a:lnTo>
                      <a:pt x="7214" y="254"/>
                    </a:lnTo>
                    <a:cubicBezTo>
                      <a:pt x="7214" y="115"/>
                      <a:pt x="7101" y="1"/>
                      <a:pt x="696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Google Shape;6812;p54">
              <a:extLst>
                <a:ext uri="{FF2B5EF4-FFF2-40B4-BE49-F238E27FC236}">
                  <a16:creationId xmlns:a16="http://schemas.microsoft.com/office/drawing/2014/main" id="{27E685F2-61B8-4E8B-A44D-E570CCDD1D19}"/>
                </a:ext>
              </a:extLst>
            </p:cNvPr>
            <p:cNvGrpSpPr/>
            <p:nvPr/>
          </p:nvGrpSpPr>
          <p:grpSpPr>
            <a:xfrm>
              <a:off x="2745692" y="8764257"/>
              <a:ext cx="1951843" cy="1560003"/>
              <a:chOff x="1029634" y="3286596"/>
              <a:chExt cx="731941" cy="585001"/>
            </a:xfrm>
          </p:grpSpPr>
          <p:sp>
            <p:nvSpPr>
              <p:cNvPr id="270" name="Google Shape;6813;p54">
                <a:extLst>
                  <a:ext uri="{FF2B5EF4-FFF2-40B4-BE49-F238E27FC236}">
                    <a16:creationId xmlns:a16="http://schemas.microsoft.com/office/drawing/2014/main" id="{AD865088-78E3-40B4-BEA7-A46B2ED37679}"/>
                  </a:ext>
                </a:extLst>
              </p:cNvPr>
              <p:cNvSpPr/>
              <p:nvPr/>
            </p:nvSpPr>
            <p:spPr>
              <a:xfrm>
                <a:off x="1108038" y="3666513"/>
                <a:ext cx="219335" cy="152259"/>
              </a:xfrm>
              <a:custGeom>
                <a:avLst/>
                <a:gdLst/>
                <a:ahLst/>
                <a:cxnLst/>
                <a:rect l="l" t="t" r="r" b="b"/>
                <a:pathLst>
                  <a:path w="5402" h="3750" extrusionOk="0">
                    <a:moveTo>
                      <a:pt x="2701" y="0"/>
                    </a:moveTo>
                    <a:lnTo>
                      <a:pt x="1" y="3749"/>
                    </a:lnTo>
                    <a:lnTo>
                      <a:pt x="5402" y="3749"/>
                    </a:lnTo>
                    <a:lnTo>
                      <a:pt x="270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6814;p54">
                <a:extLst>
                  <a:ext uri="{FF2B5EF4-FFF2-40B4-BE49-F238E27FC236}">
                    <a16:creationId xmlns:a16="http://schemas.microsoft.com/office/drawing/2014/main" id="{2941ED6D-5002-4D63-AF42-C8A3558302F8}"/>
                  </a:ext>
                </a:extLst>
              </p:cNvPr>
              <p:cNvSpPr/>
              <p:nvPr/>
            </p:nvSpPr>
            <p:spPr>
              <a:xfrm>
                <a:off x="1217705" y="3666513"/>
                <a:ext cx="109667" cy="152259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3750" extrusionOk="0">
                    <a:moveTo>
                      <a:pt x="0" y="0"/>
                    </a:moveTo>
                    <a:lnTo>
                      <a:pt x="992" y="3749"/>
                    </a:lnTo>
                    <a:lnTo>
                      <a:pt x="2701" y="37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6815;p54">
                <a:extLst>
                  <a:ext uri="{FF2B5EF4-FFF2-40B4-BE49-F238E27FC236}">
                    <a16:creationId xmlns:a16="http://schemas.microsoft.com/office/drawing/2014/main" id="{6F22F78E-6CCD-4C8C-81DD-B9DB37D9462A}"/>
                  </a:ext>
                </a:extLst>
              </p:cNvPr>
              <p:cNvSpPr/>
              <p:nvPr/>
            </p:nvSpPr>
            <p:spPr>
              <a:xfrm>
                <a:off x="1191679" y="3664605"/>
                <a:ext cx="5184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41" y="1"/>
                    </a:moveTo>
                    <a:lnTo>
                      <a:pt x="11" y="873"/>
                    </a:lnTo>
                    <a:cubicBezTo>
                      <a:pt x="1" y="889"/>
                      <a:pt x="11" y="904"/>
                      <a:pt x="27" y="904"/>
                    </a:cubicBezTo>
                    <a:lnTo>
                      <a:pt x="202" y="801"/>
                    </a:lnTo>
                    <a:lnTo>
                      <a:pt x="362" y="1033"/>
                    </a:lnTo>
                    <a:lnTo>
                      <a:pt x="646" y="791"/>
                    </a:lnTo>
                    <a:lnTo>
                      <a:pt x="858" y="832"/>
                    </a:lnTo>
                    <a:lnTo>
                      <a:pt x="1003" y="760"/>
                    </a:lnTo>
                    <a:lnTo>
                      <a:pt x="1256" y="904"/>
                    </a:lnTo>
                    <a:cubicBezTo>
                      <a:pt x="1266" y="904"/>
                      <a:pt x="1276" y="889"/>
                      <a:pt x="1271" y="873"/>
                    </a:cubicBezTo>
                    <a:lnTo>
                      <a:pt x="64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6816;p54">
                <a:extLst>
                  <a:ext uri="{FF2B5EF4-FFF2-40B4-BE49-F238E27FC236}">
                    <a16:creationId xmlns:a16="http://schemas.microsoft.com/office/drawing/2014/main" id="{D2E54EFD-1C4B-4AEA-BF90-39ACA96ABF4C}"/>
                  </a:ext>
                </a:extLst>
              </p:cNvPr>
              <p:cNvSpPr/>
              <p:nvPr/>
            </p:nvSpPr>
            <p:spPr>
              <a:xfrm>
                <a:off x="1217705" y="3664605"/>
                <a:ext cx="25823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36" h="905" extrusionOk="0">
                    <a:moveTo>
                      <a:pt x="0" y="1"/>
                    </a:moveTo>
                    <a:lnTo>
                      <a:pt x="217" y="832"/>
                    </a:lnTo>
                    <a:lnTo>
                      <a:pt x="362" y="760"/>
                    </a:lnTo>
                    <a:lnTo>
                      <a:pt x="615" y="904"/>
                    </a:lnTo>
                    <a:cubicBezTo>
                      <a:pt x="625" y="904"/>
                      <a:pt x="635" y="889"/>
                      <a:pt x="630" y="87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6817;p54">
                <a:extLst>
                  <a:ext uri="{FF2B5EF4-FFF2-40B4-BE49-F238E27FC236}">
                    <a16:creationId xmlns:a16="http://schemas.microsoft.com/office/drawing/2014/main" id="{5C988876-D40E-4244-BA2C-4E7605EE2BD6}"/>
                  </a:ext>
                </a:extLst>
              </p:cNvPr>
              <p:cNvSpPr/>
              <p:nvPr/>
            </p:nvSpPr>
            <p:spPr>
              <a:xfrm>
                <a:off x="1626938" y="3551202"/>
                <a:ext cx="134638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2304" extrusionOk="0">
                    <a:moveTo>
                      <a:pt x="1658" y="0"/>
                    </a:moveTo>
                    <a:lnTo>
                      <a:pt x="1" y="2303"/>
                    </a:lnTo>
                    <a:lnTo>
                      <a:pt x="3316" y="2303"/>
                    </a:lnTo>
                    <a:lnTo>
                      <a:pt x="16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6818;p54">
                <a:extLst>
                  <a:ext uri="{FF2B5EF4-FFF2-40B4-BE49-F238E27FC236}">
                    <a16:creationId xmlns:a16="http://schemas.microsoft.com/office/drawing/2014/main" id="{E2160FF5-B9ED-4670-BC06-423B7C37E025}"/>
                  </a:ext>
                </a:extLst>
              </p:cNvPr>
              <p:cNvSpPr/>
              <p:nvPr/>
            </p:nvSpPr>
            <p:spPr>
              <a:xfrm>
                <a:off x="1544149" y="3555181"/>
                <a:ext cx="15754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85" extrusionOk="0">
                    <a:moveTo>
                      <a:pt x="0" y="0"/>
                    </a:moveTo>
                    <a:lnTo>
                      <a:pt x="0" y="2055"/>
                    </a:lnTo>
                    <a:cubicBezTo>
                      <a:pt x="0" y="2128"/>
                      <a:pt x="88" y="2185"/>
                      <a:pt x="191" y="2185"/>
                    </a:cubicBezTo>
                    <a:cubicBezTo>
                      <a:pt x="300" y="2185"/>
                      <a:pt x="387" y="2128"/>
                      <a:pt x="387" y="2055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6819;p54">
                <a:extLst>
                  <a:ext uri="{FF2B5EF4-FFF2-40B4-BE49-F238E27FC236}">
                    <a16:creationId xmlns:a16="http://schemas.microsoft.com/office/drawing/2014/main" id="{E1CDBF67-8FF3-4387-BF78-1E1338EB56CC}"/>
                  </a:ext>
                </a:extLst>
              </p:cNvPr>
              <p:cNvSpPr/>
              <p:nvPr/>
            </p:nvSpPr>
            <p:spPr>
              <a:xfrm>
                <a:off x="1552107" y="3555181"/>
                <a:ext cx="7999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197" h="2185" extrusionOk="0">
                    <a:moveTo>
                      <a:pt x="0" y="0"/>
                    </a:moveTo>
                    <a:lnTo>
                      <a:pt x="0" y="2185"/>
                    </a:lnTo>
                    <a:cubicBezTo>
                      <a:pt x="109" y="2185"/>
                      <a:pt x="197" y="2128"/>
                      <a:pt x="197" y="2055"/>
                    </a:cubicBez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6820;p54">
                <a:extLst>
                  <a:ext uri="{FF2B5EF4-FFF2-40B4-BE49-F238E27FC236}">
                    <a16:creationId xmlns:a16="http://schemas.microsoft.com/office/drawing/2014/main" id="{B6E67948-D4EB-4F13-B144-B5BD4148E5ED}"/>
                  </a:ext>
                </a:extLst>
              </p:cNvPr>
              <p:cNvSpPr/>
              <p:nvPr/>
            </p:nvSpPr>
            <p:spPr>
              <a:xfrm>
                <a:off x="1479145" y="3369628"/>
                <a:ext cx="145763" cy="230013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5" extrusionOk="0">
                    <a:moveTo>
                      <a:pt x="1797" y="0"/>
                    </a:moveTo>
                    <a:lnTo>
                      <a:pt x="0" y="5665"/>
                    </a:lnTo>
                    <a:lnTo>
                      <a:pt x="3589" y="5665"/>
                    </a:lnTo>
                    <a:lnTo>
                      <a:pt x="1797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6821;p54">
                <a:extLst>
                  <a:ext uri="{FF2B5EF4-FFF2-40B4-BE49-F238E27FC236}">
                    <a16:creationId xmlns:a16="http://schemas.microsoft.com/office/drawing/2014/main" id="{AA09849D-D3BD-4CBD-80CE-77AE4BCA5E65}"/>
                  </a:ext>
                </a:extLst>
              </p:cNvPr>
              <p:cNvSpPr/>
              <p:nvPr/>
            </p:nvSpPr>
            <p:spPr>
              <a:xfrm>
                <a:off x="1552107" y="3369628"/>
                <a:ext cx="72800" cy="230013"/>
              </a:xfrm>
              <a:custGeom>
                <a:avLst/>
                <a:gdLst/>
                <a:ahLst/>
                <a:cxnLst/>
                <a:rect l="l" t="t" r="r" b="b"/>
                <a:pathLst>
                  <a:path w="1793" h="5665" extrusionOk="0">
                    <a:moveTo>
                      <a:pt x="0" y="0"/>
                    </a:moveTo>
                    <a:lnTo>
                      <a:pt x="0" y="5665"/>
                    </a:lnTo>
                    <a:lnTo>
                      <a:pt x="1792" y="56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6822;p54">
                <a:extLst>
                  <a:ext uri="{FF2B5EF4-FFF2-40B4-BE49-F238E27FC236}">
                    <a16:creationId xmlns:a16="http://schemas.microsoft.com/office/drawing/2014/main" id="{97423C46-30F6-4324-BEF8-32FDB73E30AB}"/>
                  </a:ext>
                </a:extLst>
              </p:cNvPr>
              <p:cNvSpPr/>
              <p:nvPr/>
            </p:nvSpPr>
            <p:spPr>
              <a:xfrm>
                <a:off x="1627181" y="3471946"/>
                <a:ext cx="15754" cy="88919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90" extrusionOk="0">
                    <a:moveTo>
                      <a:pt x="0" y="0"/>
                    </a:moveTo>
                    <a:lnTo>
                      <a:pt x="0" y="2061"/>
                    </a:lnTo>
                    <a:cubicBezTo>
                      <a:pt x="0" y="2133"/>
                      <a:pt x="88" y="2190"/>
                      <a:pt x="196" y="2190"/>
                    </a:cubicBezTo>
                    <a:cubicBezTo>
                      <a:pt x="300" y="2190"/>
                      <a:pt x="387" y="2133"/>
                      <a:pt x="387" y="2061"/>
                    </a:cubicBez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6823;p54">
                <a:extLst>
                  <a:ext uri="{FF2B5EF4-FFF2-40B4-BE49-F238E27FC236}">
                    <a16:creationId xmlns:a16="http://schemas.microsoft.com/office/drawing/2014/main" id="{7BB63CE0-F0FC-4869-92E9-FF1ACE32105E}"/>
                  </a:ext>
                </a:extLst>
              </p:cNvPr>
              <p:cNvSpPr/>
              <p:nvPr/>
            </p:nvSpPr>
            <p:spPr>
              <a:xfrm>
                <a:off x="1635343" y="3471946"/>
                <a:ext cx="7796" cy="8891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190" extrusionOk="0">
                    <a:moveTo>
                      <a:pt x="0" y="0"/>
                    </a:moveTo>
                    <a:lnTo>
                      <a:pt x="0" y="2190"/>
                    </a:lnTo>
                    <a:cubicBezTo>
                      <a:pt x="104" y="2190"/>
                      <a:pt x="191" y="2133"/>
                      <a:pt x="191" y="2061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6824;p54">
                <a:extLst>
                  <a:ext uri="{FF2B5EF4-FFF2-40B4-BE49-F238E27FC236}">
                    <a16:creationId xmlns:a16="http://schemas.microsoft.com/office/drawing/2014/main" id="{B03ACD32-70B6-402B-B187-52A51A43E289}"/>
                  </a:ext>
                </a:extLst>
              </p:cNvPr>
              <p:cNvSpPr/>
              <p:nvPr/>
            </p:nvSpPr>
            <p:spPr>
              <a:xfrm>
                <a:off x="1562380" y="3286596"/>
                <a:ext cx="145763" cy="229810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0" extrusionOk="0">
                    <a:moveTo>
                      <a:pt x="1792" y="0"/>
                    </a:moveTo>
                    <a:lnTo>
                      <a:pt x="0" y="5660"/>
                    </a:lnTo>
                    <a:lnTo>
                      <a:pt x="3589" y="5660"/>
                    </a:lnTo>
                    <a:lnTo>
                      <a:pt x="1792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6825;p54">
                <a:extLst>
                  <a:ext uri="{FF2B5EF4-FFF2-40B4-BE49-F238E27FC236}">
                    <a16:creationId xmlns:a16="http://schemas.microsoft.com/office/drawing/2014/main" id="{1BC5707C-3979-4B05-8894-000E5B99B0AD}"/>
                  </a:ext>
                </a:extLst>
              </p:cNvPr>
              <p:cNvSpPr/>
              <p:nvPr/>
            </p:nvSpPr>
            <p:spPr>
              <a:xfrm>
                <a:off x="1635140" y="3286596"/>
                <a:ext cx="73003" cy="229810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5660" extrusionOk="0">
                    <a:moveTo>
                      <a:pt x="0" y="0"/>
                    </a:moveTo>
                    <a:lnTo>
                      <a:pt x="0" y="5660"/>
                    </a:lnTo>
                    <a:lnTo>
                      <a:pt x="1797" y="56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6826;p54">
                <a:extLst>
                  <a:ext uri="{FF2B5EF4-FFF2-40B4-BE49-F238E27FC236}">
                    <a16:creationId xmlns:a16="http://schemas.microsoft.com/office/drawing/2014/main" id="{32412DD0-E470-421B-A307-9A7C5E0C5ECD}"/>
                  </a:ext>
                </a:extLst>
              </p:cNvPr>
              <p:cNvSpPr/>
              <p:nvPr/>
            </p:nvSpPr>
            <p:spPr>
              <a:xfrm>
                <a:off x="1217705" y="3374216"/>
                <a:ext cx="272808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6719" h="4669" extrusionOk="0">
                    <a:moveTo>
                      <a:pt x="3357" y="1"/>
                    </a:moveTo>
                    <a:lnTo>
                      <a:pt x="0" y="4669"/>
                    </a:lnTo>
                    <a:lnTo>
                      <a:pt x="6718" y="4669"/>
                    </a:lnTo>
                    <a:lnTo>
                      <a:pt x="3357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6827;p54">
                <a:extLst>
                  <a:ext uri="{FF2B5EF4-FFF2-40B4-BE49-F238E27FC236}">
                    <a16:creationId xmlns:a16="http://schemas.microsoft.com/office/drawing/2014/main" id="{F92E92AA-0094-4EAC-8BE5-2A50D13BF1D7}"/>
                  </a:ext>
                </a:extLst>
              </p:cNvPr>
              <p:cNvSpPr/>
              <p:nvPr/>
            </p:nvSpPr>
            <p:spPr>
              <a:xfrm>
                <a:off x="1353967" y="3374216"/>
                <a:ext cx="136546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3363" h="4669" extrusionOk="0">
                    <a:moveTo>
                      <a:pt x="1" y="1"/>
                    </a:moveTo>
                    <a:lnTo>
                      <a:pt x="1240" y="4669"/>
                    </a:lnTo>
                    <a:lnTo>
                      <a:pt x="3362" y="46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6828;p54">
                <a:extLst>
                  <a:ext uri="{FF2B5EF4-FFF2-40B4-BE49-F238E27FC236}">
                    <a16:creationId xmlns:a16="http://schemas.microsoft.com/office/drawing/2014/main" id="{3BD252F4-5E68-4802-8923-8CB7ED5E7ADA}"/>
                  </a:ext>
                </a:extLst>
              </p:cNvPr>
              <p:cNvSpPr/>
              <p:nvPr/>
            </p:nvSpPr>
            <p:spPr>
              <a:xfrm>
                <a:off x="1321688" y="3371699"/>
                <a:ext cx="64599" cy="5225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287" extrusionOk="0">
                    <a:moveTo>
                      <a:pt x="796" y="1"/>
                    </a:moveTo>
                    <a:lnTo>
                      <a:pt x="16" y="1091"/>
                    </a:lnTo>
                    <a:cubicBezTo>
                      <a:pt x="0" y="1106"/>
                      <a:pt x="11" y="1127"/>
                      <a:pt x="31" y="1127"/>
                    </a:cubicBezTo>
                    <a:lnTo>
                      <a:pt x="253" y="998"/>
                    </a:lnTo>
                    <a:lnTo>
                      <a:pt x="450" y="1287"/>
                    </a:lnTo>
                    <a:lnTo>
                      <a:pt x="806" y="987"/>
                    </a:lnTo>
                    <a:lnTo>
                      <a:pt x="1069" y="1034"/>
                    </a:lnTo>
                    <a:lnTo>
                      <a:pt x="1250" y="951"/>
                    </a:lnTo>
                    <a:lnTo>
                      <a:pt x="1565" y="1127"/>
                    </a:lnTo>
                    <a:cubicBezTo>
                      <a:pt x="1581" y="1127"/>
                      <a:pt x="1591" y="1106"/>
                      <a:pt x="1581" y="1091"/>
                    </a:cubicBez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6829;p54">
                <a:extLst>
                  <a:ext uri="{FF2B5EF4-FFF2-40B4-BE49-F238E27FC236}">
                    <a16:creationId xmlns:a16="http://schemas.microsoft.com/office/drawing/2014/main" id="{78158BA3-8254-4486-95CD-3E465A4252A9}"/>
                  </a:ext>
                </a:extLst>
              </p:cNvPr>
              <p:cNvSpPr/>
              <p:nvPr/>
            </p:nvSpPr>
            <p:spPr>
              <a:xfrm>
                <a:off x="1353967" y="3371699"/>
                <a:ext cx="32320" cy="45759"/>
              </a:xfrm>
              <a:custGeom>
                <a:avLst/>
                <a:gdLst/>
                <a:ahLst/>
                <a:cxnLst/>
                <a:rect l="l" t="t" r="r" b="b"/>
                <a:pathLst>
                  <a:path w="796" h="1127" extrusionOk="0">
                    <a:moveTo>
                      <a:pt x="1" y="1"/>
                    </a:moveTo>
                    <a:lnTo>
                      <a:pt x="274" y="1034"/>
                    </a:lnTo>
                    <a:lnTo>
                      <a:pt x="455" y="951"/>
                    </a:lnTo>
                    <a:lnTo>
                      <a:pt x="770" y="1127"/>
                    </a:lnTo>
                    <a:cubicBezTo>
                      <a:pt x="786" y="1127"/>
                      <a:pt x="796" y="1106"/>
                      <a:pt x="786" y="10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6830;p54">
                <a:extLst>
                  <a:ext uri="{FF2B5EF4-FFF2-40B4-BE49-F238E27FC236}">
                    <a16:creationId xmlns:a16="http://schemas.microsoft.com/office/drawing/2014/main" id="{45D45FE2-B5AC-4ACD-9246-9C135D14D26D}"/>
                  </a:ext>
                </a:extLst>
              </p:cNvPr>
              <p:cNvSpPr/>
              <p:nvPr/>
            </p:nvSpPr>
            <p:spPr>
              <a:xfrm>
                <a:off x="1338660" y="3604879"/>
                <a:ext cx="383937" cy="266718"/>
              </a:xfrm>
              <a:custGeom>
                <a:avLst/>
                <a:gdLst/>
                <a:ahLst/>
                <a:cxnLst/>
                <a:rect l="l" t="t" r="r" b="b"/>
                <a:pathLst>
                  <a:path w="9456" h="6569" extrusionOk="0">
                    <a:moveTo>
                      <a:pt x="4726" y="0"/>
                    </a:moveTo>
                    <a:lnTo>
                      <a:pt x="1" y="6568"/>
                    </a:lnTo>
                    <a:lnTo>
                      <a:pt x="9456" y="6568"/>
                    </a:lnTo>
                    <a:lnTo>
                      <a:pt x="4726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6831;p54">
                <a:extLst>
                  <a:ext uri="{FF2B5EF4-FFF2-40B4-BE49-F238E27FC236}">
                    <a16:creationId xmlns:a16="http://schemas.microsoft.com/office/drawing/2014/main" id="{8733764D-D279-4D0D-9C25-529EE58212C3}"/>
                  </a:ext>
                </a:extLst>
              </p:cNvPr>
              <p:cNvSpPr/>
              <p:nvPr/>
            </p:nvSpPr>
            <p:spPr>
              <a:xfrm>
                <a:off x="1530507" y="3604879"/>
                <a:ext cx="192090" cy="266718"/>
              </a:xfrm>
              <a:custGeom>
                <a:avLst/>
                <a:gdLst/>
                <a:ahLst/>
                <a:cxnLst/>
                <a:rect l="l" t="t" r="r" b="b"/>
                <a:pathLst>
                  <a:path w="4731" h="6569" extrusionOk="0">
                    <a:moveTo>
                      <a:pt x="1" y="0"/>
                    </a:moveTo>
                    <a:lnTo>
                      <a:pt x="1746" y="6568"/>
                    </a:lnTo>
                    <a:lnTo>
                      <a:pt x="4731" y="656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6832;p54">
                <a:extLst>
                  <a:ext uri="{FF2B5EF4-FFF2-40B4-BE49-F238E27FC236}">
                    <a16:creationId xmlns:a16="http://schemas.microsoft.com/office/drawing/2014/main" id="{A6DAF582-575A-4CA1-ACC3-24147BC6B0B5}"/>
                  </a:ext>
                </a:extLst>
              </p:cNvPr>
              <p:cNvSpPr/>
              <p:nvPr/>
            </p:nvSpPr>
            <p:spPr>
              <a:xfrm>
                <a:off x="1485235" y="3601509"/>
                <a:ext cx="90828" cy="7340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1808" extrusionOk="0">
                    <a:moveTo>
                      <a:pt x="1116" y="0"/>
                    </a:moveTo>
                    <a:lnTo>
                      <a:pt x="16" y="1534"/>
                    </a:lnTo>
                    <a:cubicBezTo>
                      <a:pt x="0" y="1555"/>
                      <a:pt x="16" y="1586"/>
                      <a:pt x="41" y="1586"/>
                    </a:cubicBezTo>
                    <a:lnTo>
                      <a:pt x="351" y="1405"/>
                    </a:lnTo>
                    <a:lnTo>
                      <a:pt x="630" y="1808"/>
                    </a:lnTo>
                    <a:lnTo>
                      <a:pt x="1131" y="1384"/>
                    </a:lnTo>
                    <a:lnTo>
                      <a:pt x="1503" y="1451"/>
                    </a:lnTo>
                    <a:lnTo>
                      <a:pt x="1751" y="1333"/>
                    </a:lnTo>
                    <a:lnTo>
                      <a:pt x="2195" y="1586"/>
                    </a:lnTo>
                    <a:cubicBezTo>
                      <a:pt x="2221" y="1586"/>
                      <a:pt x="2236" y="1555"/>
                      <a:pt x="2221" y="1534"/>
                    </a:cubicBezTo>
                    <a:lnTo>
                      <a:pt x="1116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6833;p54">
                <a:extLst>
                  <a:ext uri="{FF2B5EF4-FFF2-40B4-BE49-F238E27FC236}">
                    <a16:creationId xmlns:a16="http://schemas.microsoft.com/office/drawing/2014/main" id="{9361E5EE-4248-4847-9E7F-CC85A896ECBA}"/>
                  </a:ext>
                </a:extLst>
              </p:cNvPr>
              <p:cNvSpPr/>
              <p:nvPr/>
            </p:nvSpPr>
            <p:spPr>
              <a:xfrm>
                <a:off x="1530507" y="3601509"/>
                <a:ext cx="45556" cy="64396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586" extrusionOk="0">
                    <a:moveTo>
                      <a:pt x="1" y="0"/>
                    </a:moveTo>
                    <a:lnTo>
                      <a:pt x="388" y="1451"/>
                    </a:lnTo>
                    <a:lnTo>
                      <a:pt x="641" y="1333"/>
                    </a:lnTo>
                    <a:lnTo>
                      <a:pt x="1080" y="1586"/>
                    </a:lnTo>
                    <a:cubicBezTo>
                      <a:pt x="1106" y="1581"/>
                      <a:pt x="1121" y="1550"/>
                      <a:pt x="1106" y="152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6834;p54">
                <a:extLst>
                  <a:ext uri="{FF2B5EF4-FFF2-40B4-BE49-F238E27FC236}">
                    <a16:creationId xmlns:a16="http://schemas.microsoft.com/office/drawing/2014/main" id="{3995D398-B84B-4A5E-81BC-C99E318DB96A}"/>
                  </a:ext>
                </a:extLst>
              </p:cNvPr>
              <p:cNvSpPr/>
              <p:nvPr/>
            </p:nvSpPr>
            <p:spPr>
              <a:xfrm>
                <a:off x="1029634" y="3764000"/>
                <a:ext cx="640545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50" extrusionOk="0">
                    <a:moveTo>
                      <a:pt x="7891" y="0"/>
                    </a:moveTo>
                    <a:cubicBezTo>
                      <a:pt x="3945" y="0"/>
                      <a:pt x="3945" y="2649"/>
                      <a:pt x="0" y="2649"/>
                    </a:cubicBezTo>
                    <a:lnTo>
                      <a:pt x="15776" y="2649"/>
                    </a:lnTo>
                    <a:cubicBezTo>
                      <a:pt x="11836" y="2649"/>
                      <a:pt x="11836" y="0"/>
                      <a:pt x="7891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6835;p54">
                <a:extLst>
                  <a:ext uri="{FF2B5EF4-FFF2-40B4-BE49-F238E27FC236}">
                    <a16:creationId xmlns:a16="http://schemas.microsoft.com/office/drawing/2014/main" id="{7B20755A-CD1D-461C-92BF-B6C423E2637D}"/>
                  </a:ext>
                </a:extLst>
              </p:cNvPr>
              <p:cNvSpPr/>
              <p:nvPr/>
            </p:nvSpPr>
            <p:spPr>
              <a:xfrm>
                <a:off x="1349988" y="3764000"/>
                <a:ext cx="320191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7886" h="2650" extrusionOk="0">
                    <a:moveTo>
                      <a:pt x="1" y="0"/>
                    </a:moveTo>
                    <a:lnTo>
                      <a:pt x="1" y="2649"/>
                    </a:lnTo>
                    <a:lnTo>
                      <a:pt x="7886" y="2649"/>
                    </a:lnTo>
                    <a:cubicBezTo>
                      <a:pt x="3946" y="2649"/>
                      <a:pt x="3946" y="0"/>
                      <a:pt x="1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" name="Google Shape;6836;p54">
              <a:extLst>
                <a:ext uri="{FF2B5EF4-FFF2-40B4-BE49-F238E27FC236}">
                  <a16:creationId xmlns:a16="http://schemas.microsoft.com/office/drawing/2014/main" id="{DDDA8804-021C-4D02-9909-A5BB789A21B4}"/>
                </a:ext>
              </a:extLst>
            </p:cNvPr>
            <p:cNvGrpSpPr/>
            <p:nvPr/>
          </p:nvGrpSpPr>
          <p:grpSpPr>
            <a:xfrm>
              <a:off x="3369021" y="7625328"/>
              <a:ext cx="502171" cy="423349"/>
              <a:chOff x="1263383" y="2859498"/>
              <a:chExt cx="188314" cy="158756"/>
            </a:xfrm>
          </p:grpSpPr>
          <p:sp>
            <p:nvSpPr>
              <p:cNvPr id="245" name="Google Shape;6837;p54">
                <a:extLst>
                  <a:ext uri="{FF2B5EF4-FFF2-40B4-BE49-F238E27FC236}">
                    <a16:creationId xmlns:a16="http://schemas.microsoft.com/office/drawing/2014/main" id="{41A82AC2-C007-4057-85D8-95E8EBD8F1B8}"/>
                  </a:ext>
                </a:extLst>
              </p:cNvPr>
              <p:cNvSpPr/>
              <p:nvPr/>
            </p:nvSpPr>
            <p:spPr>
              <a:xfrm>
                <a:off x="1331555" y="2862827"/>
                <a:ext cx="120143" cy="152097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3746" extrusionOk="0">
                    <a:moveTo>
                      <a:pt x="1213" y="1"/>
                    </a:moveTo>
                    <a:cubicBezTo>
                      <a:pt x="1192" y="1"/>
                      <a:pt x="1172" y="1"/>
                      <a:pt x="1152" y="2"/>
                    </a:cubicBezTo>
                    <a:cubicBezTo>
                      <a:pt x="775" y="12"/>
                      <a:pt x="434" y="213"/>
                      <a:pt x="248" y="539"/>
                    </a:cubicBezTo>
                    <a:cubicBezTo>
                      <a:pt x="10" y="952"/>
                      <a:pt x="0" y="1458"/>
                      <a:pt x="207" y="1881"/>
                    </a:cubicBezTo>
                    <a:cubicBezTo>
                      <a:pt x="265" y="1994"/>
                      <a:pt x="360" y="2041"/>
                      <a:pt x="455" y="2041"/>
                    </a:cubicBezTo>
                    <a:cubicBezTo>
                      <a:pt x="647" y="2041"/>
                      <a:pt x="837" y="1851"/>
                      <a:pt x="723" y="1623"/>
                    </a:cubicBezTo>
                    <a:cubicBezTo>
                      <a:pt x="599" y="1370"/>
                      <a:pt x="604" y="1076"/>
                      <a:pt x="739" y="833"/>
                    </a:cubicBezTo>
                    <a:cubicBezTo>
                      <a:pt x="826" y="673"/>
                      <a:pt x="992" y="575"/>
                      <a:pt x="1172" y="575"/>
                    </a:cubicBezTo>
                    <a:cubicBezTo>
                      <a:pt x="1192" y="574"/>
                      <a:pt x="1212" y="573"/>
                      <a:pt x="1232" y="573"/>
                    </a:cubicBezTo>
                    <a:cubicBezTo>
                      <a:pt x="1568" y="573"/>
                      <a:pt x="1892" y="695"/>
                      <a:pt x="2102" y="900"/>
                    </a:cubicBezTo>
                    <a:cubicBezTo>
                      <a:pt x="2288" y="1081"/>
                      <a:pt x="2391" y="1334"/>
                      <a:pt x="2381" y="1592"/>
                    </a:cubicBezTo>
                    <a:cubicBezTo>
                      <a:pt x="2381" y="2671"/>
                      <a:pt x="1813" y="3172"/>
                      <a:pt x="584" y="3172"/>
                    </a:cubicBezTo>
                    <a:cubicBezTo>
                      <a:pt x="217" y="3188"/>
                      <a:pt x="217" y="3725"/>
                      <a:pt x="584" y="3745"/>
                    </a:cubicBezTo>
                    <a:cubicBezTo>
                      <a:pt x="2546" y="3745"/>
                      <a:pt x="2959" y="2573"/>
                      <a:pt x="2954" y="1597"/>
                    </a:cubicBezTo>
                    <a:cubicBezTo>
                      <a:pt x="2959" y="1179"/>
                      <a:pt x="2799" y="776"/>
                      <a:pt x="2499" y="487"/>
                    </a:cubicBezTo>
                    <a:cubicBezTo>
                      <a:pt x="2177" y="180"/>
                      <a:pt x="1702" y="1"/>
                      <a:pt x="121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6838;p54">
                <a:extLst>
                  <a:ext uri="{FF2B5EF4-FFF2-40B4-BE49-F238E27FC236}">
                    <a16:creationId xmlns:a16="http://schemas.microsoft.com/office/drawing/2014/main" id="{98B2ABEB-0086-4ECD-AD71-3D63B9D1DB23}"/>
                  </a:ext>
                </a:extLst>
              </p:cNvPr>
              <p:cNvSpPr/>
              <p:nvPr/>
            </p:nvSpPr>
            <p:spPr>
              <a:xfrm>
                <a:off x="1330905" y="2991172"/>
                <a:ext cx="41333" cy="23752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585" extrusionOk="0">
                    <a:moveTo>
                      <a:pt x="460" y="1"/>
                    </a:moveTo>
                    <a:cubicBezTo>
                      <a:pt x="321" y="161"/>
                      <a:pt x="140" y="367"/>
                      <a:pt x="1" y="522"/>
                    </a:cubicBezTo>
                    <a:cubicBezTo>
                      <a:pt x="238" y="564"/>
                      <a:pt x="476" y="584"/>
                      <a:pt x="718" y="584"/>
                    </a:cubicBezTo>
                    <a:cubicBezTo>
                      <a:pt x="722" y="584"/>
                      <a:pt x="725" y="584"/>
                      <a:pt x="728" y="584"/>
                    </a:cubicBezTo>
                    <a:cubicBezTo>
                      <a:pt x="884" y="584"/>
                      <a:pt x="1018" y="457"/>
                      <a:pt x="1018" y="295"/>
                    </a:cubicBezTo>
                    <a:cubicBezTo>
                      <a:pt x="1018" y="136"/>
                      <a:pt x="889" y="11"/>
                      <a:pt x="736" y="11"/>
                    </a:cubicBezTo>
                    <a:cubicBezTo>
                      <a:pt x="730" y="11"/>
                      <a:pt x="724" y="11"/>
                      <a:pt x="718" y="11"/>
                    </a:cubicBezTo>
                    <a:cubicBezTo>
                      <a:pt x="631" y="11"/>
                      <a:pt x="543" y="11"/>
                      <a:pt x="460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6839;p54">
                <a:extLst>
                  <a:ext uri="{FF2B5EF4-FFF2-40B4-BE49-F238E27FC236}">
                    <a16:creationId xmlns:a16="http://schemas.microsoft.com/office/drawing/2014/main" id="{ADE077D6-B74F-4E2E-8FCC-791F1974E2F9}"/>
                  </a:ext>
                </a:extLst>
              </p:cNvPr>
              <p:cNvSpPr/>
              <p:nvPr/>
            </p:nvSpPr>
            <p:spPr>
              <a:xfrm>
                <a:off x="1343289" y="2991822"/>
                <a:ext cx="21844" cy="2245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553" extrusionOk="0">
                    <a:moveTo>
                      <a:pt x="481" y="0"/>
                    </a:moveTo>
                    <a:lnTo>
                      <a:pt x="0" y="548"/>
                    </a:lnTo>
                    <a:lnTo>
                      <a:pt x="67" y="553"/>
                    </a:lnTo>
                    <a:lnTo>
                      <a:pt x="537" y="21"/>
                    </a:lnTo>
                    <a:cubicBezTo>
                      <a:pt x="522" y="16"/>
                      <a:pt x="501" y="5"/>
                      <a:pt x="48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6840;p54">
                <a:extLst>
                  <a:ext uri="{FF2B5EF4-FFF2-40B4-BE49-F238E27FC236}">
                    <a16:creationId xmlns:a16="http://schemas.microsoft.com/office/drawing/2014/main" id="{D3FA04E4-6BB9-4067-95DB-E4A3E94F7E6D}"/>
                  </a:ext>
                </a:extLst>
              </p:cNvPr>
              <p:cNvSpPr/>
              <p:nvPr/>
            </p:nvSpPr>
            <p:spPr>
              <a:xfrm>
                <a:off x="1352506" y="2995801"/>
                <a:ext cx="17865" cy="18921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66" extrusionOk="0">
                    <a:moveTo>
                      <a:pt x="408" y="0"/>
                    </a:moveTo>
                    <a:lnTo>
                      <a:pt x="1" y="465"/>
                    </a:lnTo>
                    <a:lnTo>
                      <a:pt x="73" y="465"/>
                    </a:lnTo>
                    <a:lnTo>
                      <a:pt x="439" y="52"/>
                    </a:lnTo>
                    <a:cubicBezTo>
                      <a:pt x="434" y="31"/>
                      <a:pt x="424" y="16"/>
                      <a:pt x="4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6841;p54">
                <a:extLst>
                  <a:ext uri="{FF2B5EF4-FFF2-40B4-BE49-F238E27FC236}">
                    <a16:creationId xmlns:a16="http://schemas.microsoft.com/office/drawing/2014/main" id="{BF811A90-1275-4B9B-9FE6-1704AC7C5CA6}"/>
                  </a:ext>
                </a:extLst>
              </p:cNvPr>
              <p:cNvSpPr/>
              <p:nvPr/>
            </p:nvSpPr>
            <p:spPr>
              <a:xfrm>
                <a:off x="1263627" y="2862827"/>
                <a:ext cx="120386" cy="150635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3710" extrusionOk="0">
                    <a:moveTo>
                      <a:pt x="1751" y="1"/>
                    </a:moveTo>
                    <a:cubicBezTo>
                      <a:pt x="1257" y="1"/>
                      <a:pt x="782" y="180"/>
                      <a:pt x="460" y="487"/>
                    </a:cubicBezTo>
                    <a:cubicBezTo>
                      <a:pt x="160" y="776"/>
                      <a:pt x="0" y="1179"/>
                      <a:pt x="10" y="1597"/>
                    </a:cubicBezTo>
                    <a:cubicBezTo>
                      <a:pt x="10" y="2475"/>
                      <a:pt x="341" y="3503"/>
                      <a:pt x="1818" y="3709"/>
                    </a:cubicBezTo>
                    <a:lnTo>
                      <a:pt x="2288" y="3172"/>
                    </a:lnTo>
                    <a:cubicBezTo>
                      <a:pt x="1126" y="3146"/>
                      <a:pt x="578" y="2640"/>
                      <a:pt x="578" y="1592"/>
                    </a:cubicBezTo>
                    <a:cubicBezTo>
                      <a:pt x="568" y="1334"/>
                      <a:pt x="671" y="1081"/>
                      <a:pt x="857" y="900"/>
                    </a:cubicBezTo>
                    <a:cubicBezTo>
                      <a:pt x="1071" y="692"/>
                      <a:pt x="1403" y="569"/>
                      <a:pt x="1745" y="569"/>
                    </a:cubicBezTo>
                    <a:cubicBezTo>
                      <a:pt x="1759" y="569"/>
                      <a:pt x="1773" y="569"/>
                      <a:pt x="1787" y="570"/>
                    </a:cubicBezTo>
                    <a:cubicBezTo>
                      <a:pt x="1967" y="575"/>
                      <a:pt x="2133" y="673"/>
                      <a:pt x="2221" y="828"/>
                    </a:cubicBezTo>
                    <a:cubicBezTo>
                      <a:pt x="2355" y="1076"/>
                      <a:pt x="2360" y="1370"/>
                      <a:pt x="2236" y="1623"/>
                    </a:cubicBezTo>
                    <a:cubicBezTo>
                      <a:pt x="2122" y="1851"/>
                      <a:pt x="2313" y="2041"/>
                      <a:pt x="2504" y="2041"/>
                    </a:cubicBezTo>
                    <a:cubicBezTo>
                      <a:pt x="2599" y="2041"/>
                      <a:pt x="2694" y="1994"/>
                      <a:pt x="2752" y="1881"/>
                    </a:cubicBezTo>
                    <a:cubicBezTo>
                      <a:pt x="2964" y="1458"/>
                      <a:pt x="2949" y="952"/>
                      <a:pt x="2716" y="539"/>
                    </a:cubicBezTo>
                    <a:cubicBezTo>
                      <a:pt x="2525" y="213"/>
                      <a:pt x="2184" y="12"/>
                      <a:pt x="1813" y="2"/>
                    </a:cubicBezTo>
                    <a:cubicBezTo>
                      <a:pt x="1792" y="1"/>
                      <a:pt x="1772" y="1"/>
                      <a:pt x="1751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6842;p54">
                <a:extLst>
                  <a:ext uri="{FF2B5EF4-FFF2-40B4-BE49-F238E27FC236}">
                    <a16:creationId xmlns:a16="http://schemas.microsoft.com/office/drawing/2014/main" id="{6C3D002E-42FB-45E3-A31F-C0E759709A9F}"/>
                  </a:ext>
                </a:extLst>
              </p:cNvPr>
              <p:cNvSpPr/>
              <p:nvPr/>
            </p:nvSpPr>
            <p:spPr>
              <a:xfrm>
                <a:off x="1362372" y="3003962"/>
                <a:ext cx="9460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59" extrusionOk="0">
                    <a:moveTo>
                      <a:pt x="233" y="1"/>
                    </a:moveTo>
                    <a:lnTo>
                      <a:pt x="0" y="259"/>
                    </a:lnTo>
                    <a:cubicBezTo>
                      <a:pt x="47" y="249"/>
                      <a:pt x="88" y="228"/>
                      <a:pt x="124" y="202"/>
                    </a:cubicBezTo>
                    <a:lnTo>
                      <a:pt x="186" y="130"/>
                    </a:lnTo>
                    <a:cubicBezTo>
                      <a:pt x="212" y="89"/>
                      <a:pt x="227" y="47"/>
                      <a:pt x="23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6843;p54">
                <a:extLst>
                  <a:ext uri="{FF2B5EF4-FFF2-40B4-BE49-F238E27FC236}">
                    <a16:creationId xmlns:a16="http://schemas.microsoft.com/office/drawing/2014/main" id="{F99CFCDB-622C-4689-8BDE-D71793AC54D5}"/>
                  </a:ext>
                </a:extLst>
              </p:cNvPr>
              <p:cNvSpPr/>
              <p:nvPr/>
            </p:nvSpPr>
            <p:spPr>
              <a:xfrm>
                <a:off x="1295256" y="2922188"/>
                <a:ext cx="84778" cy="96066"/>
              </a:xfrm>
              <a:custGeom>
                <a:avLst/>
                <a:gdLst/>
                <a:ahLst/>
                <a:cxnLst/>
                <a:rect l="l" t="t" r="r" b="b"/>
                <a:pathLst>
                  <a:path w="2088" h="2366" extrusionOk="0">
                    <a:moveTo>
                      <a:pt x="1706" y="1"/>
                    </a:moveTo>
                    <a:cubicBezTo>
                      <a:pt x="1611" y="1"/>
                      <a:pt x="1515" y="48"/>
                      <a:pt x="1457" y="161"/>
                    </a:cubicBezTo>
                    <a:cubicBezTo>
                      <a:pt x="1318" y="440"/>
                      <a:pt x="977" y="853"/>
                      <a:pt x="729" y="1142"/>
                    </a:cubicBezTo>
                    <a:cubicBezTo>
                      <a:pt x="651" y="1235"/>
                      <a:pt x="569" y="1328"/>
                      <a:pt x="497" y="1411"/>
                    </a:cubicBezTo>
                    <a:cubicBezTo>
                      <a:pt x="202" y="1751"/>
                      <a:pt x="104" y="1865"/>
                      <a:pt x="63" y="1963"/>
                    </a:cubicBezTo>
                    <a:cubicBezTo>
                      <a:pt x="1" y="2108"/>
                      <a:pt x="68" y="2278"/>
                      <a:pt x="213" y="2340"/>
                    </a:cubicBezTo>
                    <a:cubicBezTo>
                      <a:pt x="249" y="2356"/>
                      <a:pt x="285" y="2366"/>
                      <a:pt x="326" y="2366"/>
                    </a:cubicBezTo>
                    <a:cubicBezTo>
                      <a:pt x="435" y="2366"/>
                      <a:pt x="533" y="2304"/>
                      <a:pt x="584" y="2201"/>
                    </a:cubicBezTo>
                    <a:cubicBezTo>
                      <a:pt x="620" y="2144"/>
                      <a:pt x="791" y="1948"/>
                      <a:pt x="925" y="1793"/>
                    </a:cubicBezTo>
                    <a:cubicBezTo>
                      <a:pt x="1003" y="1705"/>
                      <a:pt x="1085" y="1612"/>
                      <a:pt x="1168" y="1519"/>
                    </a:cubicBezTo>
                    <a:cubicBezTo>
                      <a:pt x="1457" y="1178"/>
                      <a:pt x="1803" y="750"/>
                      <a:pt x="1973" y="419"/>
                    </a:cubicBezTo>
                    <a:cubicBezTo>
                      <a:pt x="2087" y="192"/>
                      <a:pt x="1897" y="1"/>
                      <a:pt x="170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6844;p54">
                <a:extLst>
                  <a:ext uri="{FF2B5EF4-FFF2-40B4-BE49-F238E27FC236}">
                    <a16:creationId xmlns:a16="http://schemas.microsoft.com/office/drawing/2014/main" id="{0371A84E-9985-4DF1-BA9C-204FA0FA1132}"/>
                  </a:ext>
                </a:extLst>
              </p:cNvPr>
              <p:cNvSpPr/>
              <p:nvPr/>
            </p:nvSpPr>
            <p:spPr>
              <a:xfrm>
                <a:off x="1302808" y="2984067"/>
                <a:ext cx="40318" cy="27082"/>
              </a:xfrm>
              <a:custGeom>
                <a:avLst/>
                <a:gdLst/>
                <a:ahLst/>
                <a:cxnLst/>
                <a:rect l="l" t="t" r="r" b="b"/>
                <a:pathLst>
                  <a:path w="993" h="667" extrusionOk="0">
                    <a:moveTo>
                      <a:pt x="373" y="0"/>
                    </a:moveTo>
                    <a:cubicBezTo>
                      <a:pt x="238" y="145"/>
                      <a:pt x="114" y="300"/>
                      <a:pt x="1" y="460"/>
                    </a:cubicBezTo>
                    <a:cubicBezTo>
                      <a:pt x="176" y="553"/>
                      <a:pt x="362" y="620"/>
                      <a:pt x="558" y="666"/>
                    </a:cubicBezTo>
                    <a:cubicBezTo>
                      <a:pt x="631" y="579"/>
                      <a:pt x="744" y="449"/>
                      <a:pt x="837" y="341"/>
                    </a:cubicBezTo>
                    <a:cubicBezTo>
                      <a:pt x="889" y="284"/>
                      <a:pt x="941" y="222"/>
                      <a:pt x="992" y="160"/>
                    </a:cubicBezTo>
                    <a:cubicBezTo>
                      <a:pt x="780" y="140"/>
                      <a:pt x="569" y="88"/>
                      <a:pt x="3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6845;p54">
                <a:extLst>
                  <a:ext uri="{FF2B5EF4-FFF2-40B4-BE49-F238E27FC236}">
                    <a16:creationId xmlns:a16="http://schemas.microsoft.com/office/drawing/2014/main" id="{72952756-AB1A-43C8-A5A7-051860238457}"/>
                  </a:ext>
                </a:extLst>
              </p:cNvPr>
              <p:cNvSpPr/>
              <p:nvPr/>
            </p:nvSpPr>
            <p:spPr>
              <a:xfrm>
                <a:off x="1295256" y="2969165"/>
                <a:ext cx="59401" cy="49088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1209" extrusionOk="0">
                    <a:moveTo>
                      <a:pt x="713" y="1"/>
                    </a:moveTo>
                    <a:cubicBezTo>
                      <a:pt x="641" y="94"/>
                      <a:pt x="564" y="176"/>
                      <a:pt x="497" y="254"/>
                    </a:cubicBezTo>
                    <a:cubicBezTo>
                      <a:pt x="202" y="594"/>
                      <a:pt x="104" y="708"/>
                      <a:pt x="63" y="806"/>
                    </a:cubicBezTo>
                    <a:cubicBezTo>
                      <a:pt x="1" y="951"/>
                      <a:pt x="68" y="1121"/>
                      <a:pt x="213" y="1183"/>
                    </a:cubicBezTo>
                    <a:cubicBezTo>
                      <a:pt x="249" y="1199"/>
                      <a:pt x="285" y="1209"/>
                      <a:pt x="326" y="1209"/>
                    </a:cubicBezTo>
                    <a:cubicBezTo>
                      <a:pt x="435" y="1209"/>
                      <a:pt x="533" y="1142"/>
                      <a:pt x="584" y="1044"/>
                    </a:cubicBezTo>
                    <a:cubicBezTo>
                      <a:pt x="620" y="987"/>
                      <a:pt x="791" y="791"/>
                      <a:pt x="925" y="631"/>
                    </a:cubicBezTo>
                    <a:cubicBezTo>
                      <a:pt x="1003" y="548"/>
                      <a:pt x="1085" y="455"/>
                      <a:pt x="1168" y="357"/>
                    </a:cubicBezTo>
                    <a:cubicBezTo>
                      <a:pt x="1261" y="248"/>
                      <a:pt x="1359" y="125"/>
                      <a:pt x="14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6846;p54">
                <a:extLst>
                  <a:ext uri="{FF2B5EF4-FFF2-40B4-BE49-F238E27FC236}">
                    <a16:creationId xmlns:a16="http://schemas.microsoft.com/office/drawing/2014/main" id="{702D016F-C075-4591-8C28-F5C010A85B7A}"/>
                  </a:ext>
                </a:extLst>
              </p:cNvPr>
              <p:cNvSpPr/>
              <p:nvPr/>
            </p:nvSpPr>
            <p:spPr>
              <a:xfrm>
                <a:off x="1371792" y="2984270"/>
                <a:ext cx="40521" cy="27082"/>
              </a:xfrm>
              <a:custGeom>
                <a:avLst/>
                <a:gdLst/>
                <a:ahLst/>
                <a:cxnLst/>
                <a:rect l="l" t="t" r="r" b="b"/>
                <a:pathLst>
                  <a:path w="998" h="667" extrusionOk="0">
                    <a:moveTo>
                      <a:pt x="625" y="0"/>
                    </a:moveTo>
                    <a:cubicBezTo>
                      <a:pt x="429" y="83"/>
                      <a:pt x="217" y="140"/>
                      <a:pt x="1" y="160"/>
                    </a:cubicBezTo>
                    <a:lnTo>
                      <a:pt x="161" y="341"/>
                    </a:lnTo>
                    <a:cubicBezTo>
                      <a:pt x="259" y="450"/>
                      <a:pt x="367" y="579"/>
                      <a:pt x="440" y="666"/>
                    </a:cubicBezTo>
                    <a:cubicBezTo>
                      <a:pt x="631" y="620"/>
                      <a:pt x="822" y="553"/>
                      <a:pt x="997" y="460"/>
                    </a:cubicBezTo>
                    <a:cubicBezTo>
                      <a:pt x="884" y="300"/>
                      <a:pt x="760" y="145"/>
                      <a:pt x="6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6847;p54">
                <a:extLst>
                  <a:ext uri="{FF2B5EF4-FFF2-40B4-BE49-F238E27FC236}">
                    <a16:creationId xmlns:a16="http://schemas.microsoft.com/office/drawing/2014/main" id="{01ED585A-D587-4356-A4A5-DC1915F4D99A}"/>
                  </a:ext>
                </a:extLst>
              </p:cNvPr>
              <p:cNvSpPr/>
              <p:nvPr/>
            </p:nvSpPr>
            <p:spPr>
              <a:xfrm>
                <a:off x="1333625" y="2898598"/>
                <a:ext cx="86646" cy="119656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2947" extrusionOk="0">
                    <a:moveTo>
                      <a:pt x="301" y="1"/>
                    </a:moveTo>
                    <a:cubicBezTo>
                      <a:pt x="163" y="1"/>
                      <a:pt x="26" y="89"/>
                      <a:pt x="16" y="272"/>
                    </a:cubicBezTo>
                    <a:cubicBezTo>
                      <a:pt x="1" y="525"/>
                      <a:pt x="47" y="773"/>
                      <a:pt x="161" y="1000"/>
                    </a:cubicBezTo>
                    <a:cubicBezTo>
                      <a:pt x="367" y="1408"/>
                      <a:pt x="848" y="1961"/>
                      <a:pt x="1204" y="2369"/>
                    </a:cubicBezTo>
                    <a:cubicBezTo>
                      <a:pt x="1343" y="2529"/>
                      <a:pt x="1514" y="2725"/>
                      <a:pt x="1550" y="2782"/>
                    </a:cubicBezTo>
                    <a:cubicBezTo>
                      <a:pt x="1596" y="2880"/>
                      <a:pt x="1695" y="2947"/>
                      <a:pt x="1808" y="2947"/>
                    </a:cubicBezTo>
                    <a:cubicBezTo>
                      <a:pt x="1844" y="2947"/>
                      <a:pt x="1886" y="2937"/>
                      <a:pt x="1922" y="2921"/>
                    </a:cubicBezTo>
                    <a:cubicBezTo>
                      <a:pt x="2066" y="2859"/>
                      <a:pt x="2133" y="2689"/>
                      <a:pt x="2071" y="2544"/>
                    </a:cubicBezTo>
                    <a:cubicBezTo>
                      <a:pt x="2030" y="2441"/>
                      <a:pt x="1932" y="2327"/>
                      <a:pt x="1638" y="1992"/>
                    </a:cubicBezTo>
                    <a:cubicBezTo>
                      <a:pt x="1323" y="1630"/>
                      <a:pt x="848" y="1083"/>
                      <a:pt x="677" y="742"/>
                    </a:cubicBezTo>
                    <a:cubicBezTo>
                      <a:pt x="610" y="608"/>
                      <a:pt x="579" y="453"/>
                      <a:pt x="589" y="303"/>
                    </a:cubicBezTo>
                    <a:cubicBezTo>
                      <a:pt x="600" y="104"/>
                      <a:pt x="450" y="1"/>
                      <a:pt x="301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6848;p54">
                <a:extLst>
                  <a:ext uri="{FF2B5EF4-FFF2-40B4-BE49-F238E27FC236}">
                    <a16:creationId xmlns:a16="http://schemas.microsoft.com/office/drawing/2014/main" id="{39FF2EDB-AB1B-4D8B-BC9B-ABC5F381C77E}"/>
                  </a:ext>
                </a:extLst>
              </p:cNvPr>
              <p:cNvSpPr/>
              <p:nvPr/>
            </p:nvSpPr>
            <p:spPr>
              <a:xfrm>
                <a:off x="1430503" y="2882560"/>
                <a:ext cx="10110" cy="8486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09" extrusionOk="0">
                    <a:moveTo>
                      <a:pt x="145" y="1"/>
                    </a:moveTo>
                    <a:cubicBezTo>
                      <a:pt x="52" y="1"/>
                      <a:pt x="0" y="115"/>
                      <a:pt x="68" y="177"/>
                    </a:cubicBezTo>
                    <a:cubicBezTo>
                      <a:pt x="90" y="198"/>
                      <a:pt x="116" y="208"/>
                      <a:pt x="142" y="208"/>
                    </a:cubicBezTo>
                    <a:cubicBezTo>
                      <a:pt x="195" y="208"/>
                      <a:pt x="245" y="167"/>
                      <a:pt x="248" y="104"/>
                    </a:cubicBezTo>
                    <a:cubicBezTo>
                      <a:pt x="248" y="47"/>
                      <a:pt x="202" y="1"/>
                      <a:pt x="1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6849;p54">
                <a:extLst>
                  <a:ext uri="{FF2B5EF4-FFF2-40B4-BE49-F238E27FC236}">
                    <a16:creationId xmlns:a16="http://schemas.microsoft.com/office/drawing/2014/main" id="{AD26E8F1-524B-43CC-A1FC-04B3D7B90E8E}"/>
                  </a:ext>
                </a:extLst>
              </p:cNvPr>
              <p:cNvSpPr/>
              <p:nvPr/>
            </p:nvSpPr>
            <p:spPr>
              <a:xfrm>
                <a:off x="1286445" y="2869567"/>
                <a:ext cx="10557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9" extrusionOk="0">
                    <a:moveTo>
                      <a:pt x="130" y="1"/>
                    </a:moveTo>
                    <a:cubicBezTo>
                      <a:pt x="63" y="1"/>
                      <a:pt x="1" y="58"/>
                      <a:pt x="1" y="130"/>
                    </a:cubicBezTo>
                    <a:cubicBezTo>
                      <a:pt x="1" y="202"/>
                      <a:pt x="63" y="259"/>
                      <a:pt x="130" y="259"/>
                    </a:cubicBezTo>
                    <a:cubicBezTo>
                      <a:pt x="202" y="259"/>
                      <a:pt x="259" y="202"/>
                      <a:pt x="259" y="130"/>
                    </a:cubicBezTo>
                    <a:cubicBezTo>
                      <a:pt x="259" y="58"/>
                      <a:pt x="202" y="1"/>
                      <a:pt x="1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6850;p54">
                <a:extLst>
                  <a:ext uri="{FF2B5EF4-FFF2-40B4-BE49-F238E27FC236}">
                    <a16:creationId xmlns:a16="http://schemas.microsoft.com/office/drawing/2014/main" id="{F062B5CA-CBB3-473E-9F49-75CB488F6A6F}"/>
                  </a:ext>
                </a:extLst>
              </p:cNvPr>
              <p:cNvSpPr/>
              <p:nvPr/>
            </p:nvSpPr>
            <p:spPr>
              <a:xfrm>
                <a:off x="1273656" y="2917600"/>
                <a:ext cx="6131" cy="5238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29" extrusionOk="0">
                    <a:moveTo>
                      <a:pt x="89" y="0"/>
                    </a:moveTo>
                    <a:cubicBezTo>
                      <a:pt x="27" y="0"/>
                      <a:pt x="1" y="73"/>
                      <a:pt x="42" y="109"/>
                    </a:cubicBezTo>
                    <a:cubicBezTo>
                      <a:pt x="56" y="123"/>
                      <a:pt x="73" y="129"/>
                      <a:pt x="90" y="129"/>
                    </a:cubicBezTo>
                    <a:cubicBezTo>
                      <a:pt x="121" y="129"/>
                      <a:pt x="151" y="105"/>
                      <a:pt x="151" y="67"/>
                    </a:cubicBezTo>
                    <a:cubicBezTo>
                      <a:pt x="151" y="31"/>
                      <a:pt x="120" y="0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6851;p54">
                <a:extLst>
                  <a:ext uri="{FF2B5EF4-FFF2-40B4-BE49-F238E27FC236}">
                    <a16:creationId xmlns:a16="http://schemas.microsoft.com/office/drawing/2014/main" id="{8F0CFA42-0739-4DDA-B0B8-A3B029A45F66}"/>
                  </a:ext>
                </a:extLst>
              </p:cNvPr>
              <p:cNvSpPr/>
              <p:nvPr/>
            </p:nvSpPr>
            <p:spPr>
              <a:xfrm>
                <a:off x="1263383" y="2899776"/>
                <a:ext cx="8648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82" extrusionOk="0">
                    <a:moveTo>
                      <a:pt x="120" y="0"/>
                    </a:moveTo>
                    <a:cubicBezTo>
                      <a:pt x="42" y="0"/>
                      <a:pt x="1" y="98"/>
                      <a:pt x="58" y="155"/>
                    </a:cubicBezTo>
                    <a:cubicBezTo>
                      <a:pt x="76" y="174"/>
                      <a:pt x="99" y="182"/>
                      <a:pt x="121" y="182"/>
                    </a:cubicBezTo>
                    <a:cubicBezTo>
                      <a:pt x="168" y="182"/>
                      <a:pt x="213" y="146"/>
                      <a:pt x="213" y="93"/>
                    </a:cubicBezTo>
                    <a:cubicBezTo>
                      <a:pt x="213" y="42"/>
                      <a:pt x="171" y="0"/>
                      <a:pt x="1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6852;p54">
                <a:extLst>
                  <a:ext uri="{FF2B5EF4-FFF2-40B4-BE49-F238E27FC236}">
                    <a16:creationId xmlns:a16="http://schemas.microsoft.com/office/drawing/2014/main" id="{CD133BEE-2AC6-4354-9680-4D606ACE6F0C}"/>
                  </a:ext>
                </a:extLst>
              </p:cNvPr>
              <p:cNvSpPr/>
              <p:nvPr/>
            </p:nvSpPr>
            <p:spPr>
              <a:xfrm>
                <a:off x="1376217" y="2860351"/>
                <a:ext cx="6090" cy="5197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28" extrusionOk="0">
                    <a:moveTo>
                      <a:pt x="83" y="1"/>
                    </a:moveTo>
                    <a:cubicBezTo>
                      <a:pt x="26" y="1"/>
                      <a:pt x="0" y="68"/>
                      <a:pt x="36" y="109"/>
                    </a:cubicBezTo>
                    <a:cubicBezTo>
                      <a:pt x="49" y="122"/>
                      <a:pt x="66" y="128"/>
                      <a:pt x="82" y="128"/>
                    </a:cubicBezTo>
                    <a:cubicBezTo>
                      <a:pt x="116" y="128"/>
                      <a:pt x="150" y="101"/>
                      <a:pt x="150" y="63"/>
                    </a:cubicBezTo>
                    <a:cubicBezTo>
                      <a:pt x="150" y="26"/>
                      <a:pt x="119" y="1"/>
                      <a:pt x="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6853;p54">
                <a:extLst>
                  <a:ext uri="{FF2B5EF4-FFF2-40B4-BE49-F238E27FC236}">
                    <a16:creationId xmlns:a16="http://schemas.microsoft.com/office/drawing/2014/main" id="{B2841069-B542-45AB-84EC-804B7FCE2905}"/>
                  </a:ext>
                </a:extLst>
              </p:cNvPr>
              <p:cNvSpPr/>
              <p:nvPr/>
            </p:nvSpPr>
            <p:spPr>
              <a:xfrm>
                <a:off x="1418566" y="2892833"/>
                <a:ext cx="7593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57" extrusionOk="0">
                    <a:moveTo>
                      <a:pt x="109" y="1"/>
                    </a:moveTo>
                    <a:cubicBezTo>
                      <a:pt x="36" y="1"/>
                      <a:pt x="0" y="84"/>
                      <a:pt x="52" y="135"/>
                    </a:cubicBezTo>
                    <a:cubicBezTo>
                      <a:pt x="66" y="150"/>
                      <a:pt x="85" y="156"/>
                      <a:pt x="103" y="156"/>
                    </a:cubicBezTo>
                    <a:cubicBezTo>
                      <a:pt x="144" y="156"/>
                      <a:pt x="186" y="125"/>
                      <a:pt x="186" y="78"/>
                    </a:cubicBezTo>
                    <a:cubicBezTo>
                      <a:pt x="186" y="37"/>
                      <a:pt x="150" y="1"/>
                      <a:pt x="1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6854;p54">
                <a:extLst>
                  <a:ext uri="{FF2B5EF4-FFF2-40B4-BE49-F238E27FC236}">
                    <a16:creationId xmlns:a16="http://schemas.microsoft.com/office/drawing/2014/main" id="{E719062E-4F7C-4D6A-9AC7-915753CB54F3}"/>
                  </a:ext>
                </a:extLst>
              </p:cNvPr>
              <p:cNvSpPr/>
              <p:nvPr/>
            </p:nvSpPr>
            <p:spPr>
              <a:xfrm>
                <a:off x="1405126" y="2862746"/>
                <a:ext cx="6740" cy="6334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56" extrusionOk="0">
                    <a:moveTo>
                      <a:pt x="83" y="1"/>
                    </a:moveTo>
                    <a:cubicBezTo>
                      <a:pt x="42" y="1"/>
                      <a:pt x="1" y="29"/>
                      <a:pt x="6" y="86"/>
                    </a:cubicBezTo>
                    <a:cubicBezTo>
                      <a:pt x="11" y="133"/>
                      <a:pt x="47" y="156"/>
                      <a:pt x="83" y="156"/>
                    </a:cubicBezTo>
                    <a:cubicBezTo>
                      <a:pt x="119" y="156"/>
                      <a:pt x="156" y="133"/>
                      <a:pt x="161" y="86"/>
                    </a:cubicBezTo>
                    <a:cubicBezTo>
                      <a:pt x="166" y="29"/>
                      <a:pt x="125" y="1"/>
                      <a:pt x="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6855;p54">
                <a:extLst>
                  <a:ext uri="{FF2B5EF4-FFF2-40B4-BE49-F238E27FC236}">
                    <a16:creationId xmlns:a16="http://schemas.microsoft.com/office/drawing/2014/main" id="{7EFA232F-FBE4-461A-BF96-8E32FBAD2DA7}"/>
                  </a:ext>
                </a:extLst>
              </p:cNvPr>
              <p:cNvSpPr/>
              <p:nvPr/>
            </p:nvSpPr>
            <p:spPr>
              <a:xfrm>
                <a:off x="1443699" y="2904607"/>
                <a:ext cx="5075" cy="4182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3" extrusionOk="0">
                    <a:moveTo>
                      <a:pt x="73" y="0"/>
                    </a:moveTo>
                    <a:cubicBezTo>
                      <a:pt x="27" y="0"/>
                      <a:pt x="1" y="57"/>
                      <a:pt x="37" y="88"/>
                    </a:cubicBezTo>
                    <a:cubicBezTo>
                      <a:pt x="47" y="98"/>
                      <a:pt x="60" y="103"/>
                      <a:pt x="73" y="103"/>
                    </a:cubicBezTo>
                    <a:cubicBezTo>
                      <a:pt x="99" y="103"/>
                      <a:pt x="125" y="83"/>
                      <a:pt x="125" y="52"/>
                    </a:cubicBezTo>
                    <a:cubicBezTo>
                      <a:pt x="125" y="21"/>
                      <a:pt x="99" y="0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6856;p54">
                <a:extLst>
                  <a:ext uri="{FF2B5EF4-FFF2-40B4-BE49-F238E27FC236}">
                    <a16:creationId xmlns:a16="http://schemas.microsoft.com/office/drawing/2014/main" id="{01F3CFDD-CC7C-4512-875A-2C2B9EAF93FA}"/>
                  </a:ext>
                </a:extLst>
              </p:cNvPr>
              <p:cNvSpPr/>
              <p:nvPr/>
            </p:nvSpPr>
            <p:spPr>
              <a:xfrm>
                <a:off x="1410567" y="2880490"/>
                <a:ext cx="5075" cy="4182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3" extrusionOk="0">
                    <a:moveTo>
                      <a:pt x="73" y="0"/>
                    </a:moveTo>
                    <a:cubicBezTo>
                      <a:pt x="27" y="0"/>
                      <a:pt x="1" y="57"/>
                      <a:pt x="32" y="88"/>
                    </a:cubicBezTo>
                    <a:cubicBezTo>
                      <a:pt x="44" y="98"/>
                      <a:pt x="58" y="103"/>
                      <a:pt x="71" y="103"/>
                    </a:cubicBezTo>
                    <a:cubicBezTo>
                      <a:pt x="99" y="103"/>
                      <a:pt x="125" y="83"/>
                      <a:pt x="125" y="52"/>
                    </a:cubicBezTo>
                    <a:cubicBezTo>
                      <a:pt x="125" y="21"/>
                      <a:pt x="99" y="0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6857;p54">
                <a:extLst>
                  <a:ext uri="{FF2B5EF4-FFF2-40B4-BE49-F238E27FC236}">
                    <a16:creationId xmlns:a16="http://schemas.microsoft.com/office/drawing/2014/main" id="{F0F478B2-3C3A-43AB-BE74-EA4E1ED85B67}"/>
                  </a:ext>
                </a:extLst>
              </p:cNvPr>
              <p:cNvSpPr/>
              <p:nvPr/>
            </p:nvSpPr>
            <p:spPr>
              <a:xfrm>
                <a:off x="1382917" y="2875252"/>
                <a:ext cx="8608" cy="739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82" extrusionOk="0">
                    <a:moveTo>
                      <a:pt x="124" y="0"/>
                    </a:moveTo>
                    <a:cubicBezTo>
                      <a:pt x="42" y="0"/>
                      <a:pt x="0" y="98"/>
                      <a:pt x="57" y="155"/>
                    </a:cubicBezTo>
                    <a:cubicBezTo>
                      <a:pt x="75" y="173"/>
                      <a:pt x="98" y="182"/>
                      <a:pt x="120" y="182"/>
                    </a:cubicBezTo>
                    <a:cubicBezTo>
                      <a:pt x="167" y="182"/>
                      <a:pt x="212" y="146"/>
                      <a:pt x="212" y="93"/>
                    </a:cubicBezTo>
                    <a:cubicBezTo>
                      <a:pt x="212" y="42"/>
                      <a:pt x="176" y="0"/>
                      <a:pt x="1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6858;p54">
                <a:extLst>
                  <a:ext uri="{FF2B5EF4-FFF2-40B4-BE49-F238E27FC236}">
                    <a16:creationId xmlns:a16="http://schemas.microsoft.com/office/drawing/2014/main" id="{767FEF63-C386-4E48-8349-B1E2F545E50B}"/>
                  </a:ext>
                </a:extLst>
              </p:cNvPr>
              <p:cNvSpPr/>
              <p:nvPr/>
            </p:nvSpPr>
            <p:spPr>
              <a:xfrm>
                <a:off x="1311619" y="2869567"/>
                <a:ext cx="11166" cy="93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31" extrusionOk="0">
                    <a:moveTo>
                      <a:pt x="156" y="1"/>
                    </a:moveTo>
                    <a:cubicBezTo>
                      <a:pt x="52" y="1"/>
                      <a:pt x="1" y="125"/>
                      <a:pt x="73" y="197"/>
                    </a:cubicBezTo>
                    <a:cubicBezTo>
                      <a:pt x="96" y="220"/>
                      <a:pt x="125" y="231"/>
                      <a:pt x="153" y="231"/>
                    </a:cubicBezTo>
                    <a:cubicBezTo>
                      <a:pt x="212" y="231"/>
                      <a:pt x="269" y="184"/>
                      <a:pt x="269" y="114"/>
                    </a:cubicBezTo>
                    <a:cubicBezTo>
                      <a:pt x="274" y="52"/>
                      <a:pt x="21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6859;p54">
                <a:extLst>
                  <a:ext uri="{FF2B5EF4-FFF2-40B4-BE49-F238E27FC236}">
                    <a16:creationId xmlns:a16="http://schemas.microsoft.com/office/drawing/2014/main" id="{834A43CC-4BA9-4FB5-AF01-5EBABA622A35}"/>
                  </a:ext>
                </a:extLst>
              </p:cNvPr>
              <p:cNvSpPr/>
              <p:nvPr/>
            </p:nvSpPr>
            <p:spPr>
              <a:xfrm>
                <a:off x="1295703" y="2889503"/>
                <a:ext cx="6090" cy="5197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28" extrusionOk="0">
                    <a:moveTo>
                      <a:pt x="83" y="0"/>
                    </a:moveTo>
                    <a:cubicBezTo>
                      <a:pt x="26" y="0"/>
                      <a:pt x="0" y="67"/>
                      <a:pt x="36" y="109"/>
                    </a:cubicBezTo>
                    <a:cubicBezTo>
                      <a:pt x="49" y="122"/>
                      <a:pt x="66" y="128"/>
                      <a:pt x="82" y="128"/>
                    </a:cubicBezTo>
                    <a:cubicBezTo>
                      <a:pt x="116" y="128"/>
                      <a:pt x="150" y="101"/>
                      <a:pt x="150" y="62"/>
                    </a:cubicBezTo>
                    <a:cubicBezTo>
                      <a:pt x="150" y="26"/>
                      <a:pt x="119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6860;p54">
                <a:extLst>
                  <a:ext uri="{FF2B5EF4-FFF2-40B4-BE49-F238E27FC236}">
                    <a16:creationId xmlns:a16="http://schemas.microsoft.com/office/drawing/2014/main" id="{6B8CC4FB-8AC4-48ED-9FE4-98788330DE5E}"/>
                  </a:ext>
                </a:extLst>
              </p:cNvPr>
              <p:cNvSpPr/>
              <p:nvPr/>
            </p:nvSpPr>
            <p:spPr>
              <a:xfrm>
                <a:off x="1340568" y="2868958"/>
                <a:ext cx="6090" cy="5319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31" extrusionOk="0">
                    <a:moveTo>
                      <a:pt x="88" y="0"/>
                    </a:moveTo>
                    <a:cubicBezTo>
                      <a:pt x="31" y="0"/>
                      <a:pt x="0" y="73"/>
                      <a:pt x="42" y="114"/>
                    </a:cubicBezTo>
                    <a:cubicBezTo>
                      <a:pt x="55" y="125"/>
                      <a:pt x="70" y="131"/>
                      <a:pt x="86" y="131"/>
                    </a:cubicBezTo>
                    <a:cubicBezTo>
                      <a:pt x="119" y="131"/>
                      <a:pt x="150" y="106"/>
                      <a:pt x="150" y="67"/>
                    </a:cubicBezTo>
                    <a:cubicBezTo>
                      <a:pt x="150" y="31"/>
                      <a:pt x="124" y="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6861;p54">
                <a:extLst>
                  <a:ext uri="{FF2B5EF4-FFF2-40B4-BE49-F238E27FC236}">
                    <a16:creationId xmlns:a16="http://schemas.microsoft.com/office/drawing/2014/main" id="{A78CFB8A-246C-4056-A706-7352B7A6390B}"/>
                  </a:ext>
                </a:extLst>
              </p:cNvPr>
              <p:cNvSpPr/>
              <p:nvPr/>
            </p:nvSpPr>
            <p:spPr>
              <a:xfrm>
                <a:off x="1330093" y="2859498"/>
                <a:ext cx="6090" cy="5441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34" extrusionOk="0">
                    <a:moveTo>
                      <a:pt x="88" y="1"/>
                    </a:moveTo>
                    <a:cubicBezTo>
                      <a:pt x="31" y="1"/>
                      <a:pt x="0" y="73"/>
                      <a:pt x="41" y="115"/>
                    </a:cubicBezTo>
                    <a:cubicBezTo>
                      <a:pt x="54" y="128"/>
                      <a:pt x="70" y="134"/>
                      <a:pt x="86" y="134"/>
                    </a:cubicBezTo>
                    <a:cubicBezTo>
                      <a:pt x="119" y="134"/>
                      <a:pt x="150" y="107"/>
                      <a:pt x="150" y="68"/>
                    </a:cubicBezTo>
                    <a:cubicBezTo>
                      <a:pt x="150" y="32"/>
                      <a:pt x="124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6862;p54">
              <a:extLst>
                <a:ext uri="{FF2B5EF4-FFF2-40B4-BE49-F238E27FC236}">
                  <a16:creationId xmlns:a16="http://schemas.microsoft.com/office/drawing/2014/main" id="{6A0E4AC6-FC00-45D3-8A69-75938C77FB05}"/>
                </a:ext>
              </a:extLst>
            </p:cNvPr>
            <p:cNvGrpSpPr/>
            <p:nvPr/>
          </p:nvGrpSpPr>
          <p:grpSpPr>
            <a:xfrm>
              <a:off x="4940718" y="8662203"/>
              <a:ext cx="834245" cy="424539"/>
              <a:chOff x="1852769" y="3248326"/>
              <a:chExt cx="312842" cy="159202"/>
            </a:xfrm>
          </p:grpSpPr>
          <p:sp>
            <p:nvSpPr>
              <p:cNvPr id="201" name="Google Shape;6863;p54">
                <a:extLst>
                  <a:ext uri="{FF2B5EF4-FFF2-40B4-BE49-F238E27FC236}">
                    <a16:creationId xmlns:a16="http://schemas.microsoft.com/office/drawing/2014/main" id="{792B4DE2-D2F5-4FF3-90A7-65B2CC6D6258}"/>
                  </a:ext>
                </a:extLst>
              </p:cNvPr>
              <p:cNvSpPr/>
              <p:nvPr/>
            </p:nvSpPr>
            <p:spPr>
              <a:xfrm>
                <a:off x="1881272" y="3248326"/>
                <a:ext cx="3411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1" extrusionOk="0">
                    <a:moveTo>
                      <a:pt x="48" y="0"/>
                    </a:moveTo>
                    <a:cubicBezTo>
                      <a:pt x="46" y="0"/>
                      <a:pt x="44" y="1"/>
                      <a:pt x="42" y="1"/>
                    </a:cubicBezTo>
                    <a:cubicBezTo>
                      <a:pt x="16" y="1"/>
                      <a:pt x="0" y="17"/>
                      <a:pt x="0" y="42"/>
                    </a:cubicBezTo>
                    <a:lnTo>
                      <a:pt x="0" y="3879"/>
                    </a:lnTo>
                    <a:cubicBezTo>
                      <a:pt x="0" y="3905"/>
                      <a:pt x="16" y="3920"/>
                      <a:pt x="42" y="3920"/>
                    </a:cubicBezTo>
                    <a:cubicBezTo>
                      <a:pt x="62" y="3920"/>
                      <a:pt x="83" y="3905"/>
                      <a:pt x="83" y="3879"/>
                    </a:cubicBezTo>
                    <a:lnTo>
                      <a:pt x="83" y="42"/>
                    </a:lnTo>
                    <a:cubicBezTo>
                      <a:pt x="83" y="19"/>
                      <a:pt x="67" y="0"/>
                      <a:pt x="4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6864;p54">
                <a:extLst>
                  <a:ext uri="{FF2B5EF4-FFF2-40B4-BE49-F238E27FC236}">
                    <a16:creationId xmlns:a16="http://schemas.microsoft.com/office/drawing/2014/main" id="{F024A0CA-1F62-4BC8-AB4F-6BA2533D0B83}"/>
                  </a:ext>
                </a:extLst>
              </p:cNvPr>
              <p:cNvSpPr/>
              <p:nvPr/>
            </p:nvSpPr>
            <p:spPr>
              <a:xfrm>
                <a:off x="1860930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6865;p54">
                <a:extLst>
                  <a:ext uri="{FF2B5EF4-FFF2-40B4-BE49-F238E27FC236}">
                    <a16:creationId xmlns:a16="http://schemas.microsoft.com/office/drawing/2014/main" id="{E52A5AFF-4EB2-4A30-AEC7-F4D47F6B596F}"/>
                  </a:ext>
                </a:extLst>
              </p:cNvPr>
              <p:cNvSpPr/>
              <p:nvPr/>
            </p:nvSpPr>
            <p:spPr>
              <a:xfrm>
                <a:off x="1903928" y="3257380"/>
                <a:ext cx="3370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05" extrusionOk="0">
                    <a:moveTo>
                      <a:pt x="41" y="0"/>
                    </a:moveTo>
                    <a:cubicBezTo>
                      <a:pt x="16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16" y="1405"/>
                      <a:pt x="41" y="1405"/>
                    </a:cubicBezTo>
                    <a:cubicBezTo>
                      <a:pt x="62" y="1405"/>
                      <a:pt x="83" y="1384"/>
                      <a:pt x="83" y="1363"/>
                    </a:cubicBezTo>
                    <a:lnTo>
                      <a:pt x="83" y="41"/>
                    </a:lnTo>
                    <a:cubicBezTo>
                      <a:pt x="83" y="16"/>
                      <a:pt x="62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6866;p54">
                <a:extLst>
                  <a:ext uri="{FF2B5EF4-FFF2-40B4-BE49-F238E27FC236}">
                    <a16:creationId xmlns:a16="http://schemas.microsoft.com/office/drawing/2014/main" id="{F92954AA-27EC-457A-B1DE-F3365B744BEB}"/>
                  </a:ext>
                </a:extLst>
              </p:cNvPr>
              <p:cNvSpPr/>
              <p:nvPr/>
            </p:nvSpPr>
            <p:spPr>
              <a:xfrm>
                <a:off x="188293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6867;p54">
                <a:extLst>
                  <a:ext uri="{FF2B5EF4-FFF2-40B4-BE49-F238E27FC236}">
                    <a16:creationId xmlns:a16="http://schemas.microsoft.com/office/drawing/2014/main" id="{CF8D2C7D-39C1-438B-B226-AC6EDFA12993}"/>
                  </a:ext>
                </a:extLst>
              </p:cNvPr>
              <p:cNvSpPr/>
              <p:nvPr/>
            </p:nvSpPr>
            <p:spPr>
              <a:xfrm>
                <a:off x="1852769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1"/>
                    </a:moveTo>
                    <a:cubicBezTo>
                      <a:pt x="29" y="1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6868;p54">
                <a:extLst>
                  <a:ext uri="{FF2B5EF4-FFF2-40B4-BE49-F238E27FC236}">
                    <a16:creationId xmlns:a16="http://schemas.microsoft.com/office/drawing/2014/main" id="{37275D47-E69C-4878-8E6B-553D5BDAFD68}"/>
                  </a:ext>
                </a:extLst>
              </p:cNvPr>
              <p:cNvSpPr/>
              <p:nvPr/>
            </p:nvSpPr>
            <p:spPr>
              <a:xfrm>
                <a:off x="188293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6869;p54">
                <a:extLst>
                  <a:ext uri="{FF2B5EF4-FFF2-40B4-BE49-F238E27FC236}">
                    <a16:creationId xmlns:a16="http://schemas.microsoft.com/office/drawing/2014/main" id="{5714F093-1B6F-4846-8A72-D98B389F179B}"/>
                  </a:ext>
                </a:extLst>
              </p:cNvPr>
              <p:cNvSpPr/>
              <p:nvPr/>
            </p:nvSpPr>
            <p:spPr>
              <a:xfrm>
                <a:off x="1852769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2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6870;p54">
                <a:extLst>
                  <a:ext uri="{FF2B5EF4-FFF2-40B4-BE49-F238E27FC236}">
                    <a16:creationId xmlns:a16="http://schemas.microsoft.com/office/drawing/2014/main" id="{82A88481-9ADD-4547-804B-D17B164F7484}"/>
                  </a:ext>
                </a:extLst>
              </p:cNvPr>
              <p:cNvSpPr/>
              <p:nvPr/>
            </p:nvSpPr>
            <p:spPr>
              <a:xfrm>
                <a:off x="188293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7" y="684"/>
                      <a:pt x="551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6871;p54">
                <a:extLst>
                  <a:ext uri="{FF2B5EF4-FFF2-40B4-BE49-F238E27FC236}">
                    <a16:creationId xmlns:a16="http://schemas.microsoft.com/office/drawing/2014/main" id="{A02F01D4-5C12-48D3-941E-F9B3D6301310}"/>
                  </a:ext>
                </a:extLst>
              </p:cNvPr>
              <p:cNvSpPr/>
              <p:nvPr/>
            </p:nvSpPr>
            <p:spPr>
              <a:xfrm>
                <a:off x="1852769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77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6872;p54">
                <a:extLst>
                  <a:ext uri="{FF2B5EF4-FFF2-40B4-BE49-F238E27FC236}">
                    <a16:creationId xmlns:a16="http://schemas.microsoft.com/office/drawing/2014/main" id="{38627198-DB84-49BF-B8B6-38AC07E8C089}"/>
                  </a:ext>
                </a:extLst>
              </p:cNvPr>
              <p:cNvSpPr/>
              <p:nvPr/>
            </p:nvSpPr>
            <p:spPr>
              <a:xfrm>
                <a:off x="1872055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53"/>
                    </a:cubicBezTo>
                    <a:cubicBezTo>
                      <a:pt x="0" y="853"/>
                      <a:pt x="269" y="1100"/>
                      <a:pt x="269" y="1100"/>
                    </a:cubicBezTo>
                    <a:cubicBezTo>
                      <a:pt x="269" y="1100"/>
                      <a:pt x="537" y="853"/>
                      <a:pt x="537" y="553"/>
                    </a:cubicBezTo>
                    <a:cubicBezTo>
                      <a:pt x="537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6873;p54">
                <a:extLst>
                  <a:ext uri="{FF2B5EF4-FFF2-40B4-BE49-F238E27FC236}">
                    <a16:creationId xmlns:a16="http://schemas.microsoft.com/office/drawing/2014/main" id="{2B5DC7E5-1DF2-4782-A875-2159C086D4BB}"/>
                  </a:ext>
                </a:extLst>
              </p:cNvPr>
              <p:cNvSpPr/>
              <p:nvPr/>
            </p:nvSpPr>
            <p:spPr>
              <a:xfrm>
                <a:off x="1872055" y="3274555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48"/>
                    </a:cubicBezTo>
                    <a:cubicBezTo>
                      <a:pt x="0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6874;p54">
                <a:extLst>
                  <a:ext uri="{FF2B5EF4-FFF2-40B4-BE49-F238E27FC236}">
                    <a16:creationId xmlns:a16="http://schemas.microsoft.com/office/drawing/2014/main" id="{118238D2-B4CA-449D-A98C-44DE4891E915}"/>
                  </a:ext>
                </a:extLst>
              </p:cNvPr>
              <p:cNvSpPr/>
              <p:nvPr/>
            </p:nvSpPr>
            <p:spPr>
              <a:xfrm>
                <a:off x="1965360" y="3248326"/>
                <a:ext cx="3573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8" h="3921" extrusionOk="0">
                    <a:moveTo>
                      <a:pt x="35" y="0"/>
                    </a:moveTo>
                    <a:cubicBezTo>
                      <a:pt x="17" y="0"/>
                      <a:pt x="0" y="19"/>
                      <a:pt x="0" y="42"/>
                    </a:cubicBezTo>
                    <a:lnTo>
                      <a:pt x="0" y="3879"/>
                    </a:lnTo>
                    <a:cubicBezTo>
                      <a:pt x="0" y="3905"/>
                      <a:pt x="21" y="3920"/>
                      <a:pt x="41" y="3920"/>
                    </a:cubicBezTo>
                    <a:cubicBezTo>
                      <a:pt x="67" y="3920"/>
                      <a:pt x="88" y="3905"/>
                      <a:pt x="88" y="3879"/>
                    </a:cubicBezTo>
                    <a:lnTo>
                      <a:pt x="88" y="42"/>
                    </a:lnTo>
                    <a:cubicBezTo>
                      <a:pt x="88" y="19"/>
                      <a:pt x="71" y="0"/>
                      <a:pt x="49" y="0"/>
                    </a:cubicBezTo>
                    <a:cubicBezTo>
                      <a:pt x="47" y="0"/>
                      <a:pt x="44" y="1"/>
                      <a:pt x="41" y="1"/>
                    </a:cubicBezTo>
                    <a:cubicBezTo>
                      <a:pt x="39" y="1"/>
                      <a:pt x="37" y="0"/>
                      <a:pt x="35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6875;p54">
                <a:extLst>
                  <a:ext uri="{FF2B5EF4-FFF2-40B4-BE49-F238E27FC236}">
                    <a16:creationId xmlns:a16="http://schemas.microsoft.com/office/drawing/2014/main" id="{667F0CB6-F3C3-4ED5-A80C-5E7F15D98F06}"/>
                  </a:ext>
                </a:extLst>
              </p:cNvPr>
              <p:cNvSpPr/>
              <p:nvPr/>
            </p:nvSpPr>
            <p:spPr>
              <a:xfrm>
                <a:off x="1945221" y="3257380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2" y="1405"/>
                      <a:pt x="83" y="1384"/>
                      <a:pt x="83" y="1363"/>
                    </a:cubicBezTo>
                    <a:lnTo>
                      <a:pt x="83" y="41"/>
                    </a:lnTo>
                    <a:cubicBezTo>
                      <a:pt x="83" y="16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6876;p54">
                <a:extLst>
                  <a:ext uri="{FF2B5EF4-FFF2-40B4-BE49-F238E27FC236}">
                    <a16:creationId xmlns:a16="http://schemas.microsoft.com/office/drawing/2014/main" id="{B0B592BA-81A8-44B0-ABC0-F3B538993904}"/>
                  </a:ext>
                </a:extLst>
              </p:cNvPr>
              <p:cNvSpPr/>
              <p:nvPr/>
            </p:nvSpPr>
            <p:spPr>
              <a:xfrm>
                <a:off x="1987975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1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21" y="1405"/>
                      <a:pt x="42" y="1405"/>
                    </a:cubicBezTo>
                    <a:cubicBezTo>
                      <a:pt x="68" y="1405"/>
                      <a:pt x="83" y="1384"/>
                      <a:pt x="89" y="1363"/>
                    </a:cubicBezTo>
                    <a:lnTo>
                      <a:pt x="89" y="41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6877;p54">
                <a:extLst>
                  <a:ext uri="{FF2B5EF4-FFF2-40B4-BE49-F238E27FC236}">
                    <a16:creationId xmlns:a16="http://schemas.microsoft.com/office/drawing/2014/main" id="{8D3E867B-D710-40D0-88B2-2B4C9A57D021}"/>
                  </a:ext>
                </a:extLst>
              </p:cNvPr>
              <p:cNvSpPr/>
              <p:nvPr/>
            </p:nvSpPr>
            <p:spPr>
              <a:xfrm>
                <a:off x="196722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6878;p54">
                <a:extLst>
                  <a:ext uri="{FF2B5EF4-FFF2-40B4-BE49-F238E27FC236}">
                    <a16:creationId xmlns:a16="http://schemas.microsoft.com/office/drawing/2014/main" id="{A50D9623-1B5A-4CA2-827B-EBCB798E0483}"/>
                  </a:ext>
                </a:extLst>
              </p:cNvPr>
              <p:cNvSpPr/>
              <p:nvPr/>
            </p:nvSpPr>
            <p:spPr>
              <a:xfrm>
                <a:off x="1937060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1"/>
                    </a:moveTo>
                    <a:cubicBezTo>
                      <a:pt x="29" y="1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6879;p54">
                <a:extLst>
                  <a:ext uri="{FF2B5EF4-FFF2-40B4-BE49-F238E27FC236}">
                    <a16:creationId xmlns:a16="http://schemas.microsoft.com/office/drawing/2014/main" id="{B93262B0-1CF7-4098-ABB3-A50D48E7C554}"/>
                  </a:ext>
                </a:extLst>
              </p:cNvPr>
              <p:cNvSpPr/>
              <p:nvPr/>
            </p:nvSpPr>
            <p:spPr>
              <a:xfrm>
                <a:off x="196722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6880;p54">
                <a:extLst>
                  <a:ext uri="{FF2B5EF4-FFF2-40B4-BE49-F238E27FC236}">
                    <a16:creationId xmlns:a16="http://schemas.microsoft.com/office/drawing/2014/main" id="{961A09AF-8DFE-490B-9579-EE88F40D8580}"/>
                  </a:ext>
                </a:extLst>
              </p:cNvPr>
              <p:cNvSpPr/>
              <p:nvPr/>
            </p:nvSpPr>
            <p:spPr>
              <a:xfrm>
                <a:off x="1937060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6881;p54">
                <a:extLst>
                  <a:ext uri="{FF2B5EF4-FFF2-40B4-BE49-F238E27FC236}">
                    <a16:creationId xmlns:a16="http://schemas.microsoft.com/office/drawing/2014/main" id="{525C2F6C-FD59-4D3F-8682-17312D1FEA67}"/>
                  </a:ext>
                </a:extLst>
              </p:cNvPr>
              <p:cNvSpPr/>
              <p:nvPr/>
            </p:nvSpPr>
            <p:spPr>
              <a:xfrm>
                <a:off x="196722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6882;p54">
                <a:extLst>
                  <a:ext uri="{FF2B5EF4-FFF2-40B4-BE49-F238E27FC236}">
                    <a16:creationId xmlns:a16="http://schemas.microsoft.com/office/drawing/2014/main" id="{56AE12BF-C5CD-48FA-9863-A53495B46DAB}"/>
                  </a:ext>
                </a:extLst>
              </p:cNvPr>
              <p:cNvSpPr/>
              <p:nvPr/>
            </p:nvSpPr>
            <p:spPr>
              <a:xfrm>
                <a:off x="1937060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76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7" y="684"/>
                      <a:pt x="738" y="684"/>
                      <a:pt x="738" y="684"/>
                    </a:cubicBezTo>
                    <a:cubicBezTo>
                      <a:pt x="569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6883;p54">
                <a:extLst>
                  <a:ext uri="{FF2B5EF4-FFF2-40B4-BE49-F238E27FC236}">
                    <a16:creationId xmlns:a16="http://schemas.microsoft.com/office/drawing/2014/main" id="{9F9595E5-6184-42D5-81F0-703B47631500}"/>
                  </a:ext>
                </a:extLst>
              </p:cNvPr>
              <p:cNvSpPr/>
              <p:nvPr/>
            </p:nvSpPr>
            <p:spPr>
              <a:xfrm>
                <a:off x="1956102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1" y="248"/>
                      <a:pt x="1" y="553"/>
                    </a:cubicBezTo>
                    <a:cubicBezTo>
                      <a:pt x="1" y="853"/>
                      <a:pt x="269" y="1100"/>
                      <a:pt x="269" y="1100"/>
                    </a:cubicBezTo>
                    <a:cubicBezTo>
                      <a:pt x="269" y="1100"/>
                      <a:pt x="538" y="853"/>
                      <a:pt x="538" y="553"/>
                    </a:cubicBezTo>
                    <a:cubicBezTo>
                      <a:pt x="538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6884;p54">
                <a:extLst>
                  <a:ext uri="{FF2B5EF4-FFF2-40B4-BE49-F238E27FC236}">
                    <a16:creationId xmlns:a16="http://schemas.microsoft.com/office/drawing/2014/main" id="{2B6600AD-6FBC-4A77-A9DF-93CB7D7172F0}"/>
                  </a:ext>
                </a:extLst>
              </p:cNvPr>
              <p:cNvSpPr/>
              <p:nvPr/>
            </p:nvSpPr>
            <p:spPr>
              <a:xfrm>
                <a:off x="1956102" y="3274555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8"/>
                      <a:pt x="1" y="548"/>
                    </a:cubicBezTo>
                    <a:cubicBezTo>
                      <a:pt x="1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6885;p54">
                <a:extLst>
                  <a:ext uri="{FF2B5EF4-FFF2-40B4-BE49-F238E27FC236}">
                    <a16:creationId xmlns:a16="http://schemas.microsoft.com/office/drawing/2014/main" id="{28DA010A-7073-459D-8307-AC7B34658CDF}"/>
                  </a:ext>
                </a:extLst>
              </p:cNvPr>
              <p:cNvSpPr/>
              <p:nvPr/>
            </p:nvSpPr>
            <p:spPr>
              <a:xfrm>
                <a:off x="2049407" y="3248326"/>
                <a:ext cx="3614" cy="159202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1" extrusionOk="0">
                    <a:moveTo>
                      <a:pt x="39" y="0"/>
                    </a:moveTo>
                    <a:cubicBezTo>
                      <a:pt x="17" y="0"/>
                      <a:pt x="1" y="19"/>
                      <a:pt x="1" y="42"/>
                    </a:cubicBezTo>
                    <a:lnTo>
                      <a:pt x="1" y="3879"/>
                    </a:lnTo>
                    <a:cubicBezTo>
                      <a:pt x="1" y="3905"/>
                      <a:pt x="21" y="3920"/>
                      <a:pt x="47" y="3920"/>
                    </a:cubicBezTo>
                    <a:cubicBezTo>
                      <a:pt x="68" y="3920"/>
                      <a:pt x="89" y="3905"/>
                      <a:pt x="89" y="3879"/>
                    </a:cubicBezTo>
                    <a:lnTo>
                      <a:pt x="89" y="42"/>
                    </a:lnTo>
                    <a:cubicBezTo>
                      <a:pt x="89" y="17"/>
                      <a:pt x="68" y="1"/>
                      <a:pt x="47" y="1"/>
                    </a:cubicBezTo>
                    <a:cubicBezTo>
                      <a:pt x="45" y="1"/>
                      <a:pt x="42" y="0"/>
                      <a:pt x="3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6886;p54">
                <a:extLst>
                  <a:ext uri="{FF2B5EF4-FFF2-40B4-BE49-F238E27FC236}">
                    <a16:creationId xmlns:a16="http://schemas.microsoft.com/office/drawing/2014/main" id="{2C46182D-A1D7-4A04-AC35-1AD270066B17}"/>
                  </a:ext>
                </a:extLst>
              </p:cNvPr>
              <p:cNvSpPr/>
              <p:nvPr/>
            </p:nvSpPr>
            <p:spPr>
              <a:xfrm>
                <a:off x="2029309" y="3257380"/>
                <a:ext cx="3573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8" h="1405" extrusionOk="0">
                    <a:moveTo>
                      <a:pt x="41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1" y="1405"/>
                    </a:cubicBezTo>
                    <a:cubicBezTo>
                      <a:pt x="67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6887;p54">
                <a:extLst>
                  <a:ext uri="{FF2B5EF4-FFF2-40B4-BE49-F238E27FC236}">
                    <a16:creationId xmlns:a16="http://schemas.microsoft.com/office/drawing/2014/main" id="{BB6407F7-4E20-4FBE-92FA-7D03C3929E75}"/>
                  </a:ext>
                </a:extLst>
              </p:cNvPr>
              <p:cNvSpPr/>
              <p:nvPr/>
            </p:nvSpPr>
            <p:spPr>
              <a:xfrm>
                <a:off x="2072063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3"/>
                    </a:cubicBezTo>
                    <a:lnTo>
                      <a:pt x="88" y="41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6888;p54">
                <a:extLst>
                  <a:ext uri="{FF2B5EF4-FFF2-40B4-BE49-F238E27FC236}">
                    <a16:creationId xmlns:a16="http://schemas.microsoft.com/office/drawing/2014/main" id="{4174E850-7F8F-4309-BBCA-6DFCB0F3F001}"/>
                  </a:ext>
                </a:extLst>
              </p:cNvPr>
              <p:cNvSpPr/>
              <p:nvPr/>
            </p:nvSpPr>
            <p:spPr>
              <a:xfrm>
                <a:off x="2051315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6889;p54">
                <a:extLst>
                  <a:ext uri="{FF2B5EF4-FFF2-40B4-BE49-F238E27FC236}">
                    <a16:creationId xmlns:a16="http://schemas.microsoft.com/office/drawing/2014/main" id="{4D21A93A-1A81-43B4-BAAC-733B1F615593}"/>
                  </a:ext>
                </a:extLst>
              </p:cNvPr>
              <p:cNvSpPr/>
              <p:nvPr/>
            </p:nvSpPr>
            <p:spPr>
              <a:xfrm>
                <a:off x="2021107" y="3354785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1"/>
                    </a:moveTo>
                    <a:cubicBezTo>
                      <a:pt x="30" y="1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6890;p54">
                <a:extLst>
                  <a:ext uri="{FF2B5EF4-FFF2-40B4-BE49-F238E27FC236}">
                    <a16:creationId xmlns:a16="http://schemas.microsoft.com/office/drawing/2014/main" id="{F9D8F716-5461-4A0C-A252-F57C1E206348}"/>
                  </a:ext>
                </a:extLst>
              </p:cNvPr>
              <p:cNvSpPr/>
              <p:nvPr/>
            </p:nvSpPr>
            <p:spPr>
              <a:xfrm>
                <a:off x="2051315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6891;p54">
                <a:extLst>
                  <a:ext uri="{FF2B5EF4-FFF2-40B4-BE49-F238E27FC236}">
                    <a16:creationId xmlns:a16="http://schemas.microsoft.com/office/drawing/2014/main" id="{00007DB3-072D-45E0-B840-F4D058486303}"/>
                  </a:ext>
                </a:extLst>
              </p:cNvPr>
              <p:cNvSpPr/>
              <p:nvPr/>
            </p:nvSpPr>
            <p:spPr>
              <a:xfrm>
                <a:off x="2021107" y="333005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2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6892;p54">
                <a:extLst>
                  <a:ext uri="{FF2B5EF4-FFF2-40B4-BE49-F238E27FC236}">
                    <a16:creationId xmlns:a16="http://schemas.microsoft.com/office/drawing/2014/main" id="{FD2A2BC7-2027-44B7-8C53-112FDFE83095}"/>
                  </a:ext>
                </a:extLst>
              </p:cNvPr>
              <p:cNvSpPr/>
              <p:nvPr/>
            </p:nvSpPr>
            <p:spPr>
              <a:xfrm>
                <a:off x="2051315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663" y="1"/>
                    </a:moveTo>
                    <a:cubicBezTo>
                      <a:pt x="511" y="1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10" y="1"/>
                      <a:pt x="663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6893;p54">
                <a:extLst>
                  <a:ext uri="{FF2B5EF4-FFF2-40B4-BE49-F238E27FC236}">
                    <a16:creationId xmlns:a16="http://schemas.microsoft.com/office/drawing/2014/main" id="{285FA86D-EDBC-4D6B-9CC9-B6AC97500EF8}"/>
                  </a:ext>
                </a:extLst>
              </p:cNvPr>
              <p:cNvSpPr/>
              <p:nvPr/>
            </p:nvSpPr>
            <p:spPr>
              <a:xfrm>
                <a:off x="2021107" y="3305291"/>
                <a:ext cx="30046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5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6894;p54">
                <a:extLst>
                  <a:ext uri="{FF2B5EF4-FFF2-40B4-BE49-F238E27FC236}">
                    <a16:creationId xmlns:a16="http://schemas.microsoft.com/office/drawing/2014/main" id="{E67E99EE-7C12-4C55-9AF0-A59DEF823462}"/>
                  </a:ext>
                </a:extLst>
              </p:cNvPr>
              <p:cNvSpPr/>
              <p:nvPr/>
            </p:nvSpPr>
            <p:spPr>
              <a:xfrm>
                <a:off x="2040190" y="3274555"/>
                <a:ext cx="22047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101" extrusionOk="0">
                    <a:moveTo>
                      <a:pt x="274" y="1"/>
                    </a:moveTo>
                    <a:cubicBezTo>
                      <a:pt x="274" y="1"/>
                      <a:pt x="1" y="248"/>
                      <a:pt x="1" y="553"/>
                    </a:cubicBezTo>
                    <a:cubicBezTo>
                      <a:pt x="1" y="853"/>
                      <a:pt x="274" y="1100"/>
                      <a:pt x="274" y="1100"/>
                    </a:cubicBezTo>
                    <a:cubicBezTo>
                      <a:pt x="274" y="1100"/>
                      <a:pt x="543" y="853"/>
                      <a:pt x="543" y="553"/>
                    </a:cubicBezTo>
                    <a:cubicBezTo>
                      <a:pt x="543" y="248"/>
                      <a:pt x="274" y="1"/>
                      <a:pt x="274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6895;p54">
                <a:extLst>
                  <a:ext uri="{FF2B5EF4-FFF2-40B4-BE49-F238E27FC236}">
                    <a16:creationId xmlns:a16="http://schemas.microsoft.com/office/drawing/2014/main" id="{720F8039-D5BF-4104-99E5-1B94958253BE}"/>
                  </a:ext>
                </a:extLst>
              </p:cNvPr>
              <p:cNvSpPr/>
              <p:nvPr/>
            </p:nvSpPr>
            <p:spPr>
              <a:xfrm>
                <a:off x="2040190" y="3274555"/>
                <a:ext cx="11166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101" extrusionOk="0">
                    <a:moveTo>
                      <a:pt x="274" y="1"/>
                    </a:moveTo>
                    <a:cubicBezTo>
                      <a:pt x="274" y="1"/>
                      <a:pt x="1" y="248"/>
                      <a:pt x="1" y="548"/>
                    </a:cubicBezTo>
                    <a:cubicBezTo>
                      <a:pt x="1" y="853"/>
                      <a:pt x="274" y="1100"/>
                      <a:pt x="274" y="1100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6896;p54">
                <a:extLst>
                  <a:ext uri="{FF2B5EF4-FFF2-40B4-BE49-F238E27FC236}">
                    <a16:creationId xmlns:a16="http://schemas.microsoft.com/office/drawing/2014/main" id="{5F7529D1-A498-4D2A-98D1-80C52812108D}"/>
                  </a:ext>
                </a:extLst>
              </p:cNvPr>
              <p:cNvSpPr/>
              <p:nvPr/>
            </p:nvSpPr>
            <p:spPr>
              <a:xfrm>
                <a:off x="2133698" y="3248366"/>
                <a:ext cx="3411" cy="159162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0" extrusionOk="0">
                    <a:moveTo>
                      <a:pt x="42" y="0"/>
                    </a:moveTo>
                    <a:cubicBezTo>
                      <a:pt x="16" y="0"/>
                      <a:pt x="1" y="16"/>
                      <a:pt x="1" y="41"/>
                    </a:cubicBezTo>
                    <a:lnTo>
                      <a:pt x="1" y="3878"/>
                    </a:lnTo>
                    <a:cubicBezTo>
                      <a:pt x="1" y="3904"/>
                      <a:pt x="16" y="3919"/>
                      <a:pt x="42" y="3919"/>
                    </a:cubicBezTo>
                    <a:cubicBezTo>
                      <a:pt x="68" y="3919"/>
                      <a:pt x="83" y="3904"/>
                      <a:pt x="83" y="3878"/>
                    </a:cubicBezTo>
                    <a:lnTo>
                      <a:pt x="83" y="41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6897;p54">
                <a:extLst>
                  <a:ext uri="{FF2B5EF4-FFF2-40B4-BE49-F238E27FC236}">
                    <a16:creationId xmlns:a16="http://schemas.microsoft.com/office/drawing/2014/main" id="{017A35A5-B654-452C-83AA-762AAF4EDC39}"/>
                  </a:ext>
                </a:extLst>
              </p:cNvPr>
              <p:cNvSpPr/>
              <p:nvPr/>
            </p:nvSpPr>
            <p:spPr>
              <a:xfrm>
                <a:off x="2113559" y="3257380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1" y="16"/>
                      <a:pt x="1" y="41"/>
                    </a:cubicBezTo>
                    <a:lnTo>
                      <a:pt x="1" y="1363"/>
                    </a:lnTo>
                    <a:cubicBezTo>
                      <a:pt x="1" y="1384"/>
                      <a:pt x="16" y="1405"/>
                      <a:pt x="42" y="1405"/>
                    </a:cubicBezTo>
                    <a:cubicBezTo>
                      <a:pt x="63" y="1405"/>
                      <a:pt x="84" y="1384"/>
                      <a:pt x="84" y="1363"/>
                    </a:cubicBezTo>
                    <a:lnTo>
                      <a:pt x="84" y="41"/>
                    </a:lnTo>
                    <a:cubicBezTo>
                      <a:pt x="84" y="16"/>
                      <a:pt x="63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6898;p54">
                <a:extLst>
                  <a:ext uri="{FF2B5EF4-FFF2-40B4-BE49-F238E27FC236}">
                    <a16:creationId xmlns:a16="http://schemas.microsoft.com/office/drawing/2014/main" id="{56DFDCC8-7A69-4507-9769-6839FEF0BED2}"/>
                  </a:ext>
                </a:extLst>
              </p:cNvPr>
              <p:cNvSpPr/>
              <p:nvPr/>
            </p:nvSpPr>
            <p:spPr>
              <a:xfrm>
                <a:off x="2156354" y="3257380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1" y="0"/>
                      <a:pt x="0" y="16"/>
                      <a:pt x="0" y="41"/>
                    </a:cubicBezTo>
                    <a:lnTo>
                      <a:pt x="0" y="1363"/>
                    </a:lnTo>
                    <a:cubicBezTo>
                      <a:pt x="0" y="1384"/>
                      <a:pt x="21" y="1405"/>
                      <a:pt x="42" y="1405"/>
                    </a:cubicBezTo>
                    <a:cubicBezTo>
                      <a:pt x="67" y="1405"/>
                      <a:pt x="83" y="1384"/>
                      <a:pt x="88" y="1363"/>
                    </a:cubicBezTo>
                    <a:lnTo>
                      <a:pt x="88" y="41"/>
                    </a:lnTo>
                    <a:cubicBezTo>
                      <a:pt x="83" y="16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6899;p54">
                <a:extLst>
                  <a:ext uri="{FF2B5EF4-FFF2-40B4-BE49-F238E27FC236}">
                    <a16:creationId xmlns:a16="http://schemas.microsoft.com/office/drawing/2014/main" id="{955B99B7-573C-4565-8BB5-6621C71717A7}"/>
                  </a:ext>
                </a:extLst>
              </p:cNvPr>
              <p:cNvSpPr/>
              <p:nvPr/>
            </p:nvSpPr>
            <p:spPr>
              <a:xfrm>
                <a:off x="2135606" y="3354785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2" y="1"/>
                    </a:moveTo>
                    <a:cubicBezTo>
                      <a:pt x="509" y="1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6900;p54">
                <a:extLst>
                  <a:ext uri="{FF2B5EF4-FFF2-40B4-BE49-F238E27FC236}">
                    <a16:creationId xmlns:a16="http://schemas.microsoft.com/office/drawing/2014/main" id="{2ECFB2DE-B302-4DB4-82B5-5EF32CCA06BD}"/>
                  </a:ext>
                </a:extLst>
              </p:cNvPr>
              <p:cNvSpPr/>
              <p:nvPr/>
            </p:nvSpPr>
            <p:spPr>
              <a:xfrm>
                <a:off x="2105398" y="3354785"/>
                <a:ext cx="29802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4" extrusionOk="0">
                    <a:moveTo>
                      <a:pt x="76" y="1"/>
                    </a:moveTo>
                    <a:cubicBezTo>
                      <a:pt x="29" y="1"/>
                      <a:pt x="1" y="7"/>
                      <a:pt x="1" y="7"/>
                    </a:cubicBezTo>
                    <a:cubicBezTo>
                      <a:pt x="188" y="670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6901;p54">
                <a:extLst>
                  <a:ext uri="{FF2B5EF4-FFF2-40B4-BE49-F238E27FC236}">
                    <a16:creationId xmlns:a16="http://schemas.microsoft.com/office/drawing/2014/main" id="{6DB83E11-BC7D-4E2E-9E6B-80E1728C5D8B}"/>
                  </a:ext>
                </a:extLst>
              </p:cNvPr>
              <p:cNvSpPr/>
              <p:nvPr/>
            </p:nvSpPr>
            <p:spPr>
              <a:xfrm>
                <a:off x="2135606" y="333005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2" y="0"/>
                    </a:moveTo>
                    <a:cubicBezTo>
                      <a:pt x="509" y="0"/>
                      <a:pt x="166" y="72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09" y="0"/>
                      <a:pt x="66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6902;p54">
                <a:extLst>
                  <a:ext uri="{FF2B5EF4-FFF2-40B4-BE49-F238E27FC236}">
                    <a16:creationId xmlns:a16="http://schemas.microsoft.com/office/drawing/2014/main" id="{29C6AAE7-CD91-4711-A17F-D129AD09D0FE}"/>
                  </a:ext>
                </a:extLst>
              </p:cNvPr>
              <p:cNvSpPr/>
              <p:nvPr/>
            </p:nvSpPr>
            <p:spPr>
              <a:xfrm>
                <a:off x="2105398" y="3330059"/>
                <a:ext cx="29802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88" y="669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6903;p54">
                <a:extLst>
                  <a:ext uri="{FF2B5EF4-FFF2-40B4-BE49-F238E27FC236}">
                    <a16:creationId xmlns:a16="http://schemas.microsoft.com/office/drawing/2014/main" id="{C92F438B-447C-42E8-A39E-AC18E6471175}"/>
                  </a:ext>
                </a:extLst>
              </p:cNvPr>
              <p:cNvSpPr/>
              <p:nvPr/>
            </p:nvSpPr>
            <p:spPr>
              <a:xfrm>
                <a:off x="2135606" y="3305291"/>
                <a:ext cx="3000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5" extrusionOk="0">
                    <a:moveTo>
                      <a:pt x="662" y="1"/>
                    </a:moveTo>
                    <a:cubicBezTo>
                      <a:pt x="509" y="1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8"/>
                    </a:cubicBezTo>
                    <a:cubicBezTo>
                      <a:pt x="739" y="8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6904;p54">
                <a:extLst>
                  <a:ext uri="{FF2B5EF4-FFF2-40B4-BE49-F238E27FC236}">
                    <a16:creationId xmlns:a16="http://schemas.microsoft.com/office/drawing/2014/main" id="{0F0FAB75-32F6-4C9A-B5F2-260EA284ABE4}"/>
                  </a:ext>
                </a:extLst>
              </p:cNvPr>
              <p:cNvSpPr/>
              <p:nvPr/>
            </p:nvSpPr>
            <p:spPr>
              <a:xfrm>
                <a:off x="2105398" y="3305291"/>
                <a:ext cx="29802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85" extrusionOk="0">
                    <a:moveTo>
                      <a:pt x="76" y="1"/>
                    </a:moveTo>
                    <a:cubicBezTo>
                      <a:pt x="29" y="1"/>
                      <a:pt x="1" y="8"/>
                      <a:pt x="1" y="8"/>
                    </a:cubicBezTo>
                    <a:cubicBezTo>
                      <a:pt x="188" y="670"/>
                      <a:pt x="688" y="684"/>
                      <a:pt x="731" y="684"/>
                    </a:cubicBezTo>
                    <a:cubicBezTo>
                      <a:pt x="733" y="684"/>
                      <a:pt x="734" y="684"/>
                      <a:pt x="734" y="684"/>
                    </a:cubicBezTo>
                    <a:cubicBezTo>
                      <a:pt x="568" y="73"/>
                      <a:pt x="228" y="1"/>
                      <a:pt x="76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6905;p54">
                <a:extLst>
                  <a:ext uri="{FF2B5EF4-FFF2-40B4-BE49-F238E27FC236}">
                    <a16:creationId xmlns:a16="http://schemas.microsoft.com/office/drawing/2014/main" id="{9540E1A5-A310-4D05-99D2-BA77097387CF}"/>
                  </a:ext>
                </a:extLst>
              </p:cNvPr>
              <p:cNvSpPr/>
              <p:nvPr/>
            </p:nvSpPr>
            <p:spPr>
              <a:xfrm>
                <a:off x="2124481" y="3274555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53"/>
                    </a:cubicBezTo>
                    <a:cubicBezTo>
                      <a:pt x="0" y="853"/>
                      <a:pt x="269" y="1100"/>
                      <a:pt x="269" y="1100"/>
                    </a:cubicBezTo>
                    <a:cubicBezTo>
                      <a:pt x="269" y="1100"/>
                      <a:pt x="537" y="853"/>
                      <a:pt x="537" y="553"/>
                    </a:cubicBezTo>
                    <a:cubicBezTo>
                      <a:pt x="537" y="248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6906;p54">
                <a:extLst>
                  <a:ext uri="{FF2B5EF4-FFF2-40B4-BE49-F238E27FC236}">
                    <a16:creationId xmlns:a16="http://schemas.microsoft.com/office/drawing/2014/main" id="{0E177B4B-EBB8-457A-9775-51C9981EE428}"/>
                  </a:ext>
                </a:extLst>
              </p:cNvPr>
              <p:cNvSpPr/>
              <p:nvPr/>
            </p:nvSpPr>
            <p:spPr>
              <a:xfrm>
                <a:off x="2124481" y="3274555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8"/>
                      <a:pt x="0" y="548"/>
                    </a:cubicBezTo>
                    <a:cubicBezTo>
                      <a:pt x="0" y="853"/>
                      <a:pt x="269" y="1100"/>
                      <a:pt x="269" y="1100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6907;p54">
              <a:extLst>
                <a:ext uri="{FF2B5EF4-FFF2-40B4-BE49-F238E27FC236}">
                  <a16:creationId xmlns:a16="http://schemas.microsoft.com/office/drawing/2014/main" id="{B5A14A2C-4438-41D0-8CC9-C304106615D7}"/>
                </a:ext>
              </a:extLst>
            </p:cNvPr>
            <p:cNvGrpSpPr/>
            <p:nvPr/>
          </p:nvGrpSpPr>
          <p:grpSpPr>
            <a:xfrm>
              <a:off x="2487893" y="3756399"/>
              <a:ext cx="2616208" cy="1604179"/>
              <a:chOff x="932960" y="1408649"/>
              <a:chExt cx="981078" cy="601567"/>
            </a:xfrm>
          </p:grpSpPr>
          <p:sp>
            <p:nvSpPr>
              <p:cNvPr id="120" name="Google Shape;6908;p54">
                <a:extLst>
                  <a:ext uri="{FF2B5EF4-FFF2-40B4-BE49-F238E27FC236}">
                    <a16:creationId xmlns:a16="http://schemas.microsoft.com/office/drawing/2014/main" id="{6E58AE92-29B6-4D87-ADB0-B3ADBDECC9F8}"/>
                  </a:ext>
                </a:extLst>
              </p:cNvPr>
              <p:cNvSpPr/>
              <p:nvPr/>
            </p:nvSpPr>
            <p:spPr>
              <a:xfrm>
                <a:off x="1424859" y="1662821"/>
                <a:ext cx="12181" cy="1063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62" extrusionOk="0">
                    <a:moveTo>
                      <a:pt x="256" y="0"/>
                    </a:moveTo>
                    <a:cubicBezTo>
                      <a:pt x="244" y="0"/>
                      <a:pt x="231" y="6"/>
                      <a:pt x="222" y="15"/>
                    </a:cubicBezTo>
                    <a:lnTo>
                      <a:pt x="26" y="201"/>
                    </a:lnTo>
                    <a:cubicBezTo>
                      <a:pt x="5" y="216"/>
                      <a:pt x="0" y="242"/>
                      <a:pt x="16" y="252"/>
                    </a:cubicBezTo>
                    <a:cubicBezTo>
                      <a:pt x="24" y="258"/>
                      <a:pt x="33" y="261"/>
                      <a:pt x="41" y="261"/>
                    </a:cubicBezTo>
                    <a:cubicBezTo>
                      <a:pt x="55" y="261"/>
                      <a:pt x="68" y="254"/>
                      <a:pt x="77" y="242"/>
                    </a:cubicBezTo>
                    <a:lnTo>
                      <a:pt x="279" y="61"/>
                    </a:lnTo>
                    <a:cubicBezTo>
                      <a:pt x="300" y="46"/>
                      <a:pt x="300" y="20"/>
                      <a:pt x="284" y="10"/>
                    </a:cubicBezTo>
                    <a:cubicBezTo>
                      <a:pt x="275" y="3"/>
                      <a:pt x="266" y="0"/>
                      <a:pt x="25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6909;p54">
                <a:extLst>
                  <a:ext uri="{FF2B5EF4-FFF2-40B4-BE49-F238E27FC236}">
                    <a16:creationId xmlns:a16="http://schemas.microsoft.com/office/drawing/2014/main" id="{F34E9F36-D028-409C-A9C2-BC4C6EF0C7EA}"/>
                  </a:ext>
                </a:extLst>
              </p:cNvPr>
              <p:cNvSpPr/>
              <p:nvPr/>
            </p:nvSpPr>
            <p:spPr>
              <a:xfrm>
                <a:off x="1422545" y="1626928"/>
                <a:ext cx="10516" cy="5789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426" extrusionOk="0">
                    <a:moveTo>
                      <a:pt x="129" y="0"/>
                    </a:moveTo>
                    <a:cubicBezTo>
                      <a:pt x="57" y="0"/>
                      <a:pt x="0" y="31"/>
                      <a:pt x="0" y="67"/>
                    </a:cubicBezTo>
                    <a:lnTo>
                      <a:pt x="0" y="1358"/>
                    </a:lnTo>
                    <a:cubicBezTo>
                      <a:pt x="0" y="1394"/>
                      <a:pt x="57" y="1425"/>
                      <a:pt x="129" y="1425"/>
                    </a:cubicBezTo>
                    <a:cubicBezTo>
                      <a:pt x="202" y="1425"/>
                      <a:pt x="258" y="1394"/>
                      <a:pt x="258" y="1358"/>
                    </a:cubicBezTo>
                    <a:lnTo>
                      <a:pt x="258" y="67"/>
                    </a:lnTo>
                    <a:cubicBezTo>
                      <a:pt x="258" y="31"/>
                      <a:pt x="196" y="0"/>
                      <a:pt x="12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6910;p54">
                <a:extLst>
                  <a:ext uri="{FF2B5EF4-FFF2-40B4-BE49-F238E27FC236}">
                    <a16:creationId xmlns:a16="http://schemas.microsoft.com/office/drawing/2014/main" id="{F850623A-AAFA-4531-8F98-90D72CC4BA44}"/>
                  </a:ext>
                </a:extLst>
              </p:cNvPr>
              <p:cNvSpPr/>
              <p:nvPr/>
            </p:nvSpPr>
            <p:spPr>
              <a:xfrm>
                <a:off x="1387749" y="1547266"/>
                <a:ext cx="81164" cy="113646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799" extrusionOk="0">
                    <a:moveTo>
                      <a:pt x="966" y="0"/>
                    </a:moveTo>
                    <a:cubicBezTo>
                      <a:pt x="635" y="26"/>
                      <a:pt x="382" y="305"/>
                      <a:pt x="387" y="640"/>
                    </a:cubicBezTo>
                    <a:cubicBezTo>
                      <a:pt x="387" y="728"/>
                      <a:pt x="403" y="816"/>
                      <a:pt x="439" y="899"/>
                    </a:cubicBezTo>
                    <a:cubicBezTo>
                      <a:pt x="160" y="1095"/>
                      <a:pt x="0" y="1415"/>
                      <a:pt x="0" y="1761"/>
                    </a:cubicBezTo>
                    <a:cubicBezTo>
                      <a:pt x="0" y="2323"/>
                      <a:pt x="432" y="2781"/>
                      <a:pt x="966" y="2798"/>
                    </a:cubicBezTo>
                    <a:lnTo>
                      <a:pt x="966" y="2798"/>
                    </a:lnTo>
                    <a:lnTo>
                      <a:pt x="966" y="0"/>
                    </a:lnTo>
                    <a:close/>
                    <a:moveTo>
                      <a:pt x="966" y="2798"/>
                    </a:moveTo>
                    <a:lnTo>
                      <a:pt x="966" y="2799"/>
                    </a:lnTo>
                    <a:lnTo>
                      <a:pt x="997" y="2799"/>
                    </a:lnTo>
                    <a:cubicBezTo>
                      <a:pt x="986" y="2799"/>
                      <a:pt x="976" y="2799"/>
                      <a:pt x="966" y="2798"/>
                    </a:cubicBezTo>
                    <a:close/>
                    <a:moveTo>
                      <a:pt x="1998" y="1761"/>
                    </a:moveTo>
                    <a:cubicBezTo>
                      <a:pt x="1993" y="2334"/>
                      <a:pt x="1549" y="2799"/>
                      <a:pt x="997" y="2799"/>
                    </a:cubicBezTo>
                    <a:cubicBezTo>
                      <a:pt x="1549" y="2799"/>
                      <a:pt x="1998" y="2334"/>
                      <a:pt x="1998" y="176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6911;p54">
                <a:extLst>
                  <a:ext uri="{FF2B5EF4-FFF2-40B4-BE49-F238E27FC236}">
                    <a16:creationId xmlns:a16="http://schemas.microsoft.com/office/drawing/2014/main" id="{2186FB0E-D94C-4144-8845-AF8862C82F8D}"/>
                  </a:ext>
                </a:extLst>
              </p:cNvPr>
              <p:cNvSpPr/>
              <p:nvPr/>
            </p:nvSpPr>
            <p:spPr>
              <a:xfrm>
                <a:off x="1450845" y="1573048"/>
                <a:ext cx="2355" cy="10516"/>
              </a:xfrm>
              <a:custGeom>
                <a:avLst/>
                <a:gdLst/>
                <a:ahLst/>
                <a:cxnLst/>
                <a:rect l="l" t="t" r="r" b="b"/>
                <a:pathLst>
                  <a:path w="58" h="259" extrusionOk="0">
                    <a:moveTo>
                      <a:pt x="57" y="0"/>
                    </a:moveTo>
                    <a:cubicBezTo>
                      <a:pt x="57" y="88"/>
                      <a:pt x="36" y="176"/>
                      <a:pt x="0" y="258"/>
                    </a:cubicBezTo>
                    <a:lnTo>
                      <a:pt x="5" y="258"/>
                    </a:lnTo>
                    <a:cubicBezTo>
                      <a:pt x="42" y="176"/>
                      <a:pt x="57" y="88"/>
                      <a:pt x="57" y="0"/>
                    </a:cubicBezTo>
                    <a:close/>
                  </a:path>
                </a:pathLst>
              </a:custGeom>
              <a:solidFill>
                <a:srgbClr val="DAEEEB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6912;p54">
                <a:extLst>
                  <a:ext uri="{FF2B5EF4-FFF2-40B4-BE49-F238E27FC236}">
                    <a16:creationId xmlns:a16="http://schemas.microsoft.com/office/drawing/2014/main" id="{4822193E-BEC7-472B-8D82-DA16E171FCD9}"/>
                  </a:ext>
                </a:extLst>
              </p:cNvPr>
              <p:cNvSpPr/>
              <p:nvPr/>
            </p:nvSpPr>
            <p:spPr>
              <a:xfrm>
                <a:off x="1426930" y="1546819"/>
                <a:ext cx="26310" cy="2627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7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32" y="11"/>
                    </a:lnTo>
                    <a:cubicBezTo>
                      <a:pt x="374" y="16"/>
                      <a:pt x="645" y="294"/>
                      <a:pt x="646" y="634"/>
                    </a:cubicBezTo>
                    <a:lnTo>
                      <a:pt x="646" y="634"/>
                    </a:lnTo>
                    <a:cubicBezTo>
                      <a:pt x="648" y="291"/>
                      <a:pt x="375" y="6"/>
                      <a:pt x="32" y="1"/>
                    </a:cubicBezTo>
                    <a:close/>
                    <a:moveTo>
                      <a:pt x="646" y="634"/>
                    </a:moveTo>
                    <a:lnTo>
                      <a:pt x="646" y="634"/>
                    </a:lnTo>
                    <a:cubicBezTo>
                      <a:pt x="646" y="636"/>
                      <a:pt x="646" y="639"/>
                      <a:pt x="646" y="641"/>
                    </a:cubicBezTo>
                    <a:lnTo>
                      <a:pt x="646" y="646"/>
                    </a:lnTo>
                    <a:cubicBezTo>
                      <a:pt x="646" y="642"/>
                      <a:pt x="646" y="638"/>
                      <a:pt x="646" y="634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6913;p54">
                <a:extLst>
                  <a:ext uri="{FF2B5EF4-FFF2-40B4-BE49-F238E27FC236}">
                    <a16:creationId xmlns:a16="http://schemas.microsoft.com/office/drawing/2014/main" id="{724DB030-E922-4302-8CA7-FCA8E9BE74A4}"/>
                  </a:ext>
                </a:extLst>
              </p:cNvPr>
              <p:cNvSpPr/>
              <p:nvPr/>
            </p:nvSpPr>
            <p:spPr>
              <a:xfrm>
                <a:off x="1451048" y="1583524"/>
                <a:ext cx="17012" cy="2622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646" extrusionOk="0">
                    <a:moveTo>
                      <a:pt x="0" y="0"/>
                    </a:moveTo>
                    <a:lnTo>
                      <a:pt x="0" y="6"/>
                    </a:lnTo>
                    <a:cubicBezTo>
                      <a:pt x="217" y="160"/>
                      <a:pt x="362" y="388"/>
                      <a:pt x="419" y="646"/>
                    </a:cubicBezTo>
                    <a:cubicBezTo>
                      <a:pt x="367" y="388"/>
                      <a:pt x="217" y="155"/>
                      <a:pt x="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6914;p54">
                <a:extLst>
                  <a:ext uri="{FF2B5EF4-FFF2-40B4-BE49-F238E27FC236}">
                    <a16:creationId xmlns:a16="http://schemas.microsoft.com/office/drawing/2014/main" id="{73CD4968-B178-4F03-9E42-EB1ED90DD9F1}"/>
                  </a:ext>
                </a:extLst>
              </p:cNvPr>
              <p:cNvSpPr/>
              <p:nvPr/>
            </p:nvSpPr>
            <p:spPr>
              <a:xfrm>
                <a:off x="1468872" y="1617468"/>
                <a:ext cx="41" cy="1299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0" y="27"/>
                    </a:moveTo>
                    <a:lnTo>
                      <a:pt x="0" y="1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6915;p54">
                <a:extLst>
                  <a:ext uri="{FF2B5EF4-FFF2-40B4-BE49-F238E27FC236}">
                    <a16:creationId xmlns:a16="http://schemas.microsoft.com/office/drawing/2014/main" id="{7308356B-3F59-42BE-8FEE-A4F4EA67EE93}"/>
                  </a:ext>
                </a:extLst>
              </p:cNvPr>
              <p:cNvSpPr/>
              <p:nvPr/>
            </p:nvSpPr>
            <p:spPr>
              <a:xfrm>
                <a:off x="1426930" y="1547022"/>
                <a:ext cx="41983" cy="11389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05" extrusionOk="0">
                    <a:moveTo>
                      <a:pt x="1" y="1"/>
                    </a:moveTo>
                    <a:lnTo>
                      <a:pt x="1" y="2800"/>
                    </a:lnTo>
                    <a:lnTo>
                      <a:pt x="32" y="2805"/>
                    </a:lnTo>
                    <a:cubicBezTo>
                      <a:pt x="584" y="2805"/>
                      <a:pt x="1028" y="2340"/>
                      <a:pt x="1033" y="1767"/>
                    </a:cubicBezTo>
                    <a:lnTo>
                      <a:pt x="1033" y="1736"/>
                    </a:lnTo>
                    <a:cubicBezTo>
                      <a:pt x="1033" y="1705"/>
                      <a:pt x="1033" y="1679"/>
                      <a:pt x="1028" y="1648"/>
                    </a:cubicBezTo>
                    <a:cubicBezTo>
                      <a:pt x="1023" y="1622"/>
                      <a:pt x="1018" y="1602"/>
                      <a:pt x="1018" y="1576"/>
                    </a:cubicBezTo>
                    <a:cubicBezTo>
                      <a:pt x="1018" y="1566"/>
                      <a:pt x="1018" y="1555"/>
                      <a:pt x="1008" y="1545"/>
                    </a:cubicBezTo>
                    <a:cubicBezTo>
                      <a:pt x="956" y="1287"/>
                      <a:pt x="806" y="1059"/>
                      <a:pt x="594" y="905"/>
                    </a:cubicBezTo>
                    <a:lnTo>
                      <a:pt x="594" y="899"/>
                    </a:lnTo>
                    <a:cubicBezTo>
                      <a:pt x="631" y="817"/>
                      <a:pt x="646" y="729"/>
                      <a:pt x="646" y="641"/>
                    </a:cubicBezTo>
                    <a:cubicBezTo>
                      <a:pt x="651" y="295"/>
                      <a:pt x="378" y="11"/>
                      <a:pt x="3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6916;p54">
                <a:extLst>
                  <a:ext uri="{FF2B5EF4-FFF2-40B4-BE49-F238E27FC236}">
                    <a16:creationId xmlns:a16="http://schemas.microsoft.com/office/drawing/2014/main" id="{EDBEB056-E64E-423E-BC65-F0944FDC4C83}"/>
                  </a:ext>
                </a:extLst>
              </p:cNvPr>
              <p:cNvSpPr/>
              <p:nvPr/>
            </p:nvSpPr>
            <p:spPr>
              <a:xfrm>
                <a:off x="1668677" y="1562086"/>
                <a:ext cx="86402" cy="3069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756" extrusionOk="0">
                    <a:moveTo>
                      <a:pt x="1049" y="0"/>
                    </a:moveTo>
                    <a:cubicBezTo>
                      <a:pt x="794" y="0"/>
                      <a:pt x="540" y="139"/>
                      <a:pt x="424" y="415"/>
                    </a:cubicBezTo>
                    <a:cubicBezTo>
                      <a:pt x="222" y="430"/>
                      <a:pt x="52" y="565"/>
                      <a:pt x="0" y="756"/>
                    </a:cubicBezTo>
                    <a:lnTo>
                      <a:pt x="2128" y="756"/>
                    </a:lnTo>
                    <a:cubicBezTo>
                      <a:pt x="2071" y="554"/>
                      <a:pt x="1885" y="415"/>
                      <a:pt x="1674" y="415"/>
                    </a:cubicBezTo>
                    <a:cubicBezTo>
                      <a:pt x="1557" y="139"/>
                      <a:pt x="1303" y="0"/>
                      <a:pt x="104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6917;p54">
                <a:extLst>
                  <a:ext uri="{FF2B5EF4-FFF2-40B4-BE49-F238E27FC236}">
                    <a16:creationId xmlns:a16="http://schemas.microsoft.com/office/drawing/2014/main" id="{89757CDF-4976-4458-9053-566CA2BEA66E}"/>
                  </a:ext>
                </a:extLst>
              </p:cNvPr>
              <p:cNvSpPr/>
              <p:nvPr/>
            </p:nvSpPr>
            <p:spPr>
              <a:xfrm>
                <a:off x="1496563" y="1508815"/>
                <a:ext cx="86605" cy="30492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751" extrusionOk="0">
                    <a:moveTo>
                      <a:pt x="1051" y="1"/>
                    </a:moveTo>
                    <a:cubicBezTo>
                      <a:pt x="797" y="1"/>
                      <a:pt x="542" y="139"/>
                      <a:pt x="423" y="415"/>
                    </a:cubicBezTo>
                    <a:cubicBezTo>
                      <a:pt x="227" y="426"/>
                      <a:pt x="57" y="560"/>
                      <a:pt x="0" y="751"/>
                    </a:cubicBezTo>
                    <a:lnTo>
                      <a:pt x="2133" y="751"/>
                    </a:lnTo>
                    <a:cubicBezTo>
                      <a:pt x="2071" y="549"/>
                      <a:pt x="1885" y="415"/>
                      <a:pt x="1678" y="415"/>
                    </a:cubicBezTo>
                    <a:cubicBezTo>
                      <a:pt x="1559" y="139"/>
                      <a:pt x="1305" y="1"/>
                      <a:pt x="105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6918;p54">
                <a:extLst>
                  <a:ext uri="{FF2B5EF4-FFF2-40B4-BE49-F238E27FC236}">
                    <a16:creationId xmlns:a16="http://schemas.microsoft.com/office/drawing/2014/main" id="{5E140B41-EFD7-4956-BD58-96EFD9141388}"/>
                  </a:ext>
                </a:extLst>
              </p:cNvPr>
              <p:cNvSpPr/>
              <p:nvPr/>
            </p:nvSpPr>
            <p:spPr>
              <a:xfrm>
                <a:off x="1668271" y="1596111"/>
                <a:ext cx="134638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2304" extrusionOk="0">
                    <a:moveTo>
                      <a:pt x="1658" y="0"/>
                    </a:moveTo>
                    <a:lnTo>
                      <a:pt x="0" y="2303"/>
                    </a:lnTo>
                    <a:lnTo>
                      <a:pt x="3315" y="2303"/>
                    </a:lnTo>
                    <a:lnTo>
                      <a:pt x="1658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6919;p54">
                <a:extLst>
                  <a:ext uri="{FF2B5EF4-FFF2-40B4-BE49-F238E27FC236}">
                    <a16:creationId xmlns:a16="http://schemas.microsoft.com/office/drawing/2014/main" id="{B3217EFF-A491-4A24-B532-7DC04DD1DDC0}"/>
                  </a:ext>
                </a:extLst>
              </p:cNvPr>
              <p:cNvSpPr/>
              <p:nvPr/>
            </p:nvSpPr>
            <p:spPr>
              <a:xfrm>
                <a:off x="1735550" y="1596111"/>
                <a:ext cx="67360" cy="93548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2304" extrusionOk="0">
                    <a:moveTo>
                      <a:pt x="1" y="0"/>
                    </a:moveTo>
                    <a:lnTo>
                      <a:pt x="610" y="2303"/>
                    </a:lnTo>
                    <a:lnTo>
                      <a:pt x="1658" y="230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6920;p54">
                <a:extLst>
                  <a:ext uri="{FF2B5EF4-FFF2-40B4-BE49-F238E27FC236}">
                    <a16:creationId xmlns:a16="http://schemas.microsoft.com/office/drawing/2014/main" id="{372F3FCB-D816-411B-A3C8-40A7DC710AA9}"/>
                  </a:ext>
                </a:extLst>
              </p:cNvPr>
              <p:cNvSpPr/>
              <p:nvPr/>
            </p:nvSpPr>
            <p:spPr>
              <a:xfrm>
                <a:off x="1719633" y="1594852"/>
                <a:ext cx="31670" cy="2582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636" extrusionOk="0">
                    <a:moveTo>
                      <a:pt x="393" y="0"/>
                    </a:moveTo>
                    <a:lnTo>
                      <a:pt x="5" y="537"/>
                    </a:lnTo>
                    <a:cubicBezTo>
                      <a:pt x="0" y="548"/>
                      <a:pt x="5" y="558"/>
                      <a:pt x="16" y="558"/>
                    </a:cubicBezTo>
                    <a:lnTo>
                      <a:pt x="124" y="491"/>
                    </a:lnTo>
                    <a:lnTo>
                      <a:pt x="222" y="635"/>
                    </a:lnTo>
                    <a:lnTo>
                      <a:pt x="398" y="486"/>
                    </a:lnTo>
                    <a:lnTo>
                      <a:pt x="527" y="511"/>
                    </a:lnTo>
                    <a:lnTo>
                      <a:pt x="615" y="465"/>
                    </a:lnTo>
                    <a:lnTo>
                      <a:pt x="770" y="558"/>
                    </a:lnTo>
                    <a:cubicBezTo>
                      <a:pt x="775" y="558"/>
                      <a:pt x="780" y="542"/>
                      <a:pt x="775" y="537"/>
                    </a:cubicBezTo>
                    <a:lnTo>
                      <a:pt x="393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6921;p54">
                <a:extLst>
                  <a:ext uri="{FF2B5EF4-FFF2-40B4-BE49-F238E27FC236}">
                    <a16:creationId xmlns:a16="http://schemas.microsoft.com/office/drawing/2014/main" id="{0DF77BB6-3C1F-4912-9C73-35F24BA1050E}"/>
                  </a:ext>
                </a:extLst>
              </p:cNvPr>
              <p:cNvSpPr/>
              <p:nvPr/>
            </p:nvSpPr>
            <p:spPr>
              <a:xfrm>
                <a:off x="1735550" y="1594852"/>
                <a:ext cx="15997" cy="22656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58" extrusionOk="0">
                    <a:moveTo>
                      <a:pt x="1" y="0"/>
                    </a:moveTo>
                    <a:lnTo>
                      <a:pt x="135" y="511"/>
                    </a:lnTo>
                    <a:lnTo>
                      <a:pt x="223" y="470"/>
                    </a:lnTo>
                    <a:lnTo>
                      <a:pt x="378" y="558"/>
                    </a:lnTo>
                    <a:cubicBezTo>
                      <a:pt x="388" y="558"/>
                      <a:pt x="393" y="548"/>
                      <a:pt x="388" y="53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6922;p54">
                <a:extLst>
                  <a:ext uri="{FF2B5EF4-FFF2-40B4-BE49-F238E27FC236}">
                    <a16:creationId xmlns:a16="http://schemas.microsoft.com/office/drawing/2014/main" id="{3DAA0B18-7D6D-4852-9257-217904F6C8CE}"/>
                  </a:ext>
                </a:extLst>
              </p:cNvPr>
              <p:cNvSpPr/>
              <p:nvPr/>
            </p:nvSpPr>
            <p:spPr>
              <a:xfrm>
                <a:off x="1020824" y="1799042"/>
                <a:ext cx="640545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15776" h="2650" extrusionOk="0">
                    <a:moveTo>
                      <a:pt x="7886" y="1"/>
                    </a:moveTo>
                    <a:cubicBezTo>
                      <a:pt x="3940" y="1"/>
                      <a:pt x="3940" y="2650"/>
                      <a:pt x="0" y="2650"/>
                    </a:cubicBezTo>
                    <a:lnTo>
                      <a:pt x="15776" y="2650"/>
                    </a:lnTo>
                    <a:cubicBezTo>
                      <a:pt x="11831" y="2650"/>
                      <a:pt x="11831" y="1"/>
                      <a:pt x="7886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6923;p54">
                <a:extLst>
                  <a:ext uri="{FF2B5EF4-FFF2-40B4-BE49-F238E27FC236}">
                    <a16:creationId xmlns:a16="http://schemas.microsoft.com/office/drawing/2014/main" id="{8781B706-0E69-401C-ADE3-0B39A27F159E}"/>
                  </a:ext>
                </a:extLst>
              </p:cNvPr>
              <p:cNvSpPr/>
              <p:nvPr/>
            </p:nvSpPr>
            <p:spPr>
              <a:xfrm>
                <a:off x="1340974" y="1799042"/>
                <a:ext cx="320394" cy="107597"/>
              </a:xfrm>
              <a:custGeom>
                <a:avLst/>
                <a:gdLst/>
                <a:ahLst/>
                <a:cxnLst/>
                <a:rect l="l" t="t" r="r" b="b"/>
                <a:pathLst>
                  <a:path w="7891" h="2650" extrusionOk="0">
                    <a:moveTo>
                      <a:pt x="1" y="1"/>
                    </a:moveTo>
                    <a:lnTo>
                      <a:pt x="1" y="2650"/>
                    </a:lnTo>
                    <a:lnTo>
                      <a:pt x="7891" y="2650"/>
                    </a:lnTo>
                    <a:cubicBezTo>
                      <a:pt x="3946" y="2650"/>
                      <a:pt x="3946" y="1"/>
                      <a:pt x="1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6924;p54">
                <a:extLst>
                  <a:ext uri="{FF2B5EF4-FFF2-40B4-BE49-F238E27FC236}">
                    <a16:creationId xmlns:a16="http://schemas.microsoft.com/office/drawing/2014/main" id="{44A86AF8-3F43-4DE0-9C32-01810A5EBE49}"/>
                  </a:ext>
                </a:extLst>
              </p:cNvPr>
              <p:cNvSpPr/>
              <p:nvPr/>
            </p:nvSpPr>
            <p:spPr>
              <a:xfrm>
                <a:off x="1604525" y="1814552"/>
                <a:ext cx="15754" cy="88757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186" extrusionOk="0">
                    <a:moveTo>
                      <a:pt x="0" y="1"/>
                    </a:moveTo>
                    <a:lnTo>
                      <a:pt x="0" y="2056"/>
                    </a:lnTo>
                    <a:cubicBezTo>
                      <a:pt x="0" y="2128"/>
                      <a:pt x="88" y="2185"/>
                      <a:pt x="197" y="2185"/>
                    </a:cubicBezTo>
                    <a:cubicBezTo>
                      <a:pt x="300" y="2185"/>
                      <a:pt x="388" y="2128"/>
                      <a:pt x="388" y="2056"/>
                    </a:cubicBez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6925;p54">
                <a:extLst>
                  <a:ext uri="{FF2B5EF4-FFF2-40B4-BE49-F238E27FC236}">
                    <a16:creationId xmlns:a16="http://schemas.microsoft.com/office/drawing/2014/main" id="{3DDAC88A-9736-45EE-8C33-AE5A5D2D4311}"/>
                  </a:ext>
                </a:extLst>
              </p:cNvPr>
              <p:cNvSpPr/>
              <p:nvPr/>
            </p:nvSpPr>
            <p:spPr>
              <a:xfrm>
                <a:off x="1612686" y="1814552"/>
                <a:ext cx="7796" cy="8875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186" extrusionOk="0">
                    <a:moveTo>
                      <a:pt x="1" y="1"/>
                    </a:moveTo>
                    <a:lnTo>
                      <a:pt x="1" y="2185"/>
                    </a:lnTo>
                    <a:cubicBezTo>
                      <a:pt x="104" y="2185"/>
                      <a:pt x="192" y="2128"/>
                      <a:pt x="192" y="2056"/>
                    </a:cubicBez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6926;p54">
                <a:extLst>
                  <a:ext uri="{FF2B5EF4-FFF2-40B4-BE49-F238E27FC236}">
                    <a16:creationId xmlns:a16="http://schemas.microsoft.com/office/drawing/2014/main" id="{75D25B32-3732-4E90-BA9D-8D9E2B57A154}"/>
                  </a:ext>
                </a:extLst>
              </p:cNvPr>
              <p:cNvSpPr/>
              <p:nvPr/>
            </p:nvSpPr>
            <p:spPr>
              <a:xfrm>
                <a:off x="1539724" y="1628999"/>
                <a:ext cx="145763" cy="229851"/>
              </a:xfrm>
              <a:custGeom>
                <a:avLst/>
                <a:gdLst/>
                <a:ahLst/>
                <a:cxnLst/>
                <a:rect l="l" t="t" r="r" b="b"/>
                <a:pathLst>
                  <a:path w="3590" h="5661" extrusionOk="0">
                    <a:moveTo>
                      <a:pt x="1793" y="1"/>
                    </a:moveTo>
                    <a:lnTo>
                      <a:pt x="1" y="5660"/>
                    </a:lnTo>
                    <a:lnTo>
                      <a:pt x="3590" y="5660"/>
                    </a:lnTo>
                    <a:lnTo>
                      <a:pt x="1793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6927;p54">
                <a:extLst>
                  <a:ext uri="{FF2B5EF4-FFF2-40B4-BE49-F238E27FC236}">
                    <a16:creationId xmlns:a16="http://schemas.microsoft.com/office/drawing/2014/main" id="{1C97791A-9A42-4C49-AD05-90F719C149F4}"/>
                  </a:ext>
                </a:extLst>
              </p:cNvPr>
              <p:cNvSpPr/>
              <p:nvPr/>
            </p:nvSpPr>
            <p:spPr>
              <a:xfrm>
                <a:off x="1612483" y="1628999"/>
                <a:ext cx="73003" cy="229851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5661" extrusionOk="0">
                    <a:moveTo>
                      <a:pt x="1" y="1"/>
                    </a:moveTo>
                    <a:lnTo>
                      <a:pt x="1" y="5660"/>
                    </a:lnTo>
                    <a:lnTo>
                      <a:pt x="1798" y="566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6928;p54">
                <a:extLst>
                  <a:ext uri="{FF2B5EF4-FFF2-40B4-BE49-F238E27FC236}">
                    <a16:creationId xmlns:a16="http://schemas.microsoft.com/office/drawing/2014/main" id="{0B519FF8-3773-4A6B-BB48-49F9F1F738F1}"/>
                  </a:ext>
                </a:extLst>
              </p:cNvPr>
              <p:cNvSpPr/>
              <p:nvPr/>
            </p:nvSpPr>
            <p:spPr>
              <a:xfrm>
                <a:off x="1640986" y="1634683"/>
                <a:ext cx="273052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6725" h="4669" extrusionOk="0">
                    <a:moveTo>
                      <a:pt x="3362" y="0"/>
                    </a:moveTo>
                    <a:lnTo>
                      <a:pt x="1" y="4668"/>
                    </a:lnTo>
                    <a:lnTo>
                      <a:pt x="6724" y="4668"/>
                    </a:lnTo>
                    <a:lnTo>
                      <a:pt x="3362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6929;p54">
                <a:extLst>
                  <a:ext uri="{FF2B5EF4-FFF2-40B4-BE49-F238E27FC236}">
                    <a16:creationId xmlns:a16="http://schemas.microsoft.com/office/drawing/2014/main" id="{A4DA47AF-E38E-4892-86BB-45982D91ECEA}"/>
                  </a:ext>
                </a:extLst>
              </p:cNvPr>
              <p:cNvSpPr/>
              <p:nvPr/>
            </p:nvSpPr>
            <p:spPr>
              <a:xfrm>
                <a:off x="1777492" y="1634683"/>
                <a:ext cx="136546" cy="189573"/>
              </a:xfrm>
              <a:custGeom>
                <a:avLst/>
                <a:gdLst/>
                <a:ahLst/>
                <a:cxnLst/>
                <a:rect l="l" t="t" r="r" b="b"/>
                <a:pathLst>
                  <a:path w="3363" h="4669" extrusionOk="0">
                    <a:moveTo>
                      <a:pt x="0" y="0"/>
                    </a:moveTo>
                    <a:lnTo>
                      <a:pt x="1240" y="4668"/>
                    </a:lnTo>
                    <a:lnTo>
                      <a:pt x="3362" y="46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6930;p54">
                <a:extLst>
                  <a:ext uri="{FF2B5EF4-FFF2-40B4-BE49-F238E27FC236}">
                    <a16:creationId xmlns:a16="http://schemas.microsoft.com/office/drawing/2014/main" id="{F8AF20C9-3CC6-4FBA-8150-E6473D946AFF}"/>
                  </a:ext>
                </a:extLst>
              </p:cNvPr>
              <p:cNvSpPr/>
              <p:nvPr/>
            </p:nvSpPr>
            <p:spPr>
              <a:xfrm>
                <a:off x="1745213" y="1632369"/>
                <a:ext cx="64599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282" extrusionOk="0">
                    <a:moveTo>
                      <a:pt x="795" y="1"/>
                    </a:moveTo>
                    <a:lnTo>
                      <a:pt x="16" y="1085"/>
                    </a:lnTo>
                    <a:cubicBezTo>
                      <a:pt x="0" y="1100"/>
                      <a:pt x="11" y="1121"/>
                      <a:pt x="31" y="1121"/>
                    </a:cubicBezTo>
                    <a:lnTo>
                      <a:pt x="253" y="992"/>
                    </a:lnTo>
                    <a:lnTo>
                      <a:pt x="449" y="1281"/>
                    </a:lnTo>
                    <a:lnTo>
                      <a:pt x="806" y="982"/>
                    </a:lnTo>
                    <a:lnTo>
                      <a:pt x="1069" y="1028"/>
                    </a:lnTo>
                    <a:lnTo>
                      <a:pt x="1250" y="945"/>
                    </a:lnTo>
                    <a:lnTo>
                      <a:pt x="1565" y="1121"/>
                    </a:lnTo>
                    <a:cubicBezTo>
                      <a:pt x="1580" y="1121"/>
                      <a:pt x="1591" y="1100"/>
                      <a:pt x="1580" y="1085"/>
                    </a:cubicBezTo>
                    <a:lnTo>
                      <a:pt x="795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6931;p54">
                <a:extLst>
                  <a:ext uri="{FF2B5EF4-FFF2-40B4-BE49-F238E27FC236}">
                    <a16:creationId xmlns:a16="http://schemas.microsoft.com/office/drawing/2014/main" id="{D39D3175-9EB0-4D26-B0FD-A4D033779395}"/>
                  </a:ext>
                </a:extLst>
              </p:cNvPr>
              <p:cNvSpPr/>
              <p:nvPr/>
            </p:nvSpPr>
            <p:spPr>
              <a:xfrm>
                <a:off x="1777492" y="1632369"/>
                <a:ext cx="32117" cy="45556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122" extrusionOk="0">
                    <a:moveTo>
                      <a:pt x="0" y="1"/>
                    </a:moveTo>
                    <a:lnTo>
                      <a:pt x="274" y="1033"/>
                    </a:lnTo>
                    <a:lnTo>
                      <a:pt x="450" y="945"/>
                    </a:lnTo>
                    <a:lnTo>
                      <a:pt x="770" y="1121"/>
                    </a:lnTo>
                    <a:cubicBezTo>
                      <a:pt x="785" y="1116"/>
                      <a:pt x="790" y="1100"/>
                      <a:pt x="785" y="108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44" name="Google Shape;6932;p54">
                <a:extLst>
                  <a:ext uri="{FF2B5EF4-FFF2-40B4-BE49-F238E27FC236}">
                    <a16:creationId xmlns:a16="http://schemas.microsoft.com/office/drawing/2014/main" id="{EE0B746F-5C64-4A40-B854-C466A6E5E331}"/>
                  </a:ext>
                </a:extLst>
              </p:cNvPr>
              <p:cNvGrpSpPr/>
              <p:nvPr/>
            </p:nvGrpSpPr>
            <p:grpSpPr>
              <a:xfrm>
                <a:off x="932960" y="1408649"/>
                <a:ext cx="212026" cy="307199"/>
                <a:chOff x="932960" y="1408649"/>
                <a:chExt cx="212026" cy="307199"/>
              </a:xfrm>
            </p:grpSpPr>
            <p:sp>
              <p:nvSpPr>
                <p:cNvPr id="189" name="Google Shape;6933;p54">
                  <a:extLst>
                    <a:ext uri="{FF2B5EF4-FFF2-40B4-BE49-F238E27FC236}">
                      <a16:creationId xmlns:a16="http://schemas.microsoft.com/office/drawing/2014/main" id="{DA7A4126-5D64-4EEB-AE74-723DF1656B01}"/>
                    </a:ext>
                  </a:extLst>
                </p:cNvPr>
                <p:cNvSpPr/>
                <p:nvPr/>
              </p:nvSpPr>
              <p:spPr>
                <a:xfrm>
                  <a:off x="1074500" y="1460011"/>
                  <a:ext cx="70486" cy="39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7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1735" y="967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1D2542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6934;p54">
                  <a:extLst>
                    <a:ext uri="{FF2B5EF4-FFF2-40B4-BE49-F238E27FC236}">
                      <a16:creationId xmlns:a16="http://schemas.microsoft.com/office/drawing/2014/main" id="{C8853898-5175-4E7F-9CF1-09828F910772}"/>
                    </a:ext>
                  </a:extLst>
                </p:cNvPr>
                <p:cNvSpPr/>
                <p:nvPr/>
              </p:nvSpPr>
              <p:spPr>
                <a:xfrm>
                  <a:off x="1074500" y="1499233"/>
                  <a:ext cx="70486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1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1735" y="961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FE795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6935;p54">
                  <a:extLst>
                    <a:ext uri="{FF2B5EF4-FFF2-40B4-BE49-F238E27FC236}">
                      <a16:creationId xmlns:a16="http://schemas.microsoft.com/office/drawing/2014/main" id="{2CA546EC-926E-4140-8C93-67C6E038786F}"/>
                    </a:ext>
                  </a:extLst>
                </p:cNvPr>
                <p:cNvSpPr/>
                <p:nvPr/>
              </p:nvSpPr>
              <p:spPr>
                <a:xfrm>
                  <a:off x="1074500" y="1538252"/>
                  <a:ext cx="70486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961" extrusionOk="0">
                      <a:moveTo>
                        <a:pt x="0" y="0"/>
                      </a:moveTo>
                      <a:lnTo>
                        <a:pt x="0" y="960"/>
                      </a:lnTo>
                      <a:lnTo>
                        <a:pt x="1735" y="960"/>
                      </a:lnTo>
                      <a:lnTo>
                        <a:pt x="1735" y="0"/>
                      </a:lnTo>
                      <a:close/>
                    </a:path>
                  </a:pathLst>
                </a:custGeom>
                <a:solidFill>
                  <a:srgbClr val="FFEFD9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6936;p54">
                  <a:extLst>
                    <a:ext uri="{FF2B5EF4-FFF2-40B4-BE49-F238E27FC236}">
                      <a16:creationId xmlns:a16="http://schemas.microsoft.com/office/drawing/2014/main" id="{B9D2E01A-2AB9-448C-A381-309FD449C8FB}"/>
                    </a:ext>
                  </a:extLst>
                </p:cNvPr>
                <p:cNvSpPr/>
                <p:nvPr/>
              </p:nvSpPr>
              <p:spPr>
                <a:xfrm>
                  <a:off x="1074500" y="1460011"/>
                  <a:ext cx="70486" cy="117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888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0" y="1927"/>
                      </a:lnTo>
                      <a:lnTo>
                        <a:pt x="0" y="2887"/>
                      </a:lnTo>
                      <a:lnTo>
                        <a:pt x="1735" y="2887"/>
                      </a:lnTo>
                      <a:lnTo>
                        <a:pt x="1735" y="1927"/>
                      </a:lnTo>
                      <a:lnTo>
                        <a:pt x="173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6937;p54">
                  <a:extLst>
                    <a:ext uri="{FF2B5EF4-FFF2-40B4-BE49-F238E27FC236}">
                      <a16:creationId xmlns:a16="http://schemas.microsoft.com/office/drawing/2014/main" id="{25465689-BB60-4019-B57B-779C05B88E51}"/>
                    </a:ext>
                  </a:extLst>
                </p:cNvPr>
                <p:cNvSpPr/>
                <p:nvPr/>
              </p:nvSpPr>
              <p:spPr>
                <a:xfrm>
                  <a:off x="971776" y="1421642"/>
                  <a:ext cx="11572" cy="287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7091" extrusionOk="0">
                      <a:moveTo>
                        <a:pt x="140" y="1"/>
                      </a:moveTo>
                      <a:cubicBezTo>
                        <a:pt x="62" y="1"/>
                        <a:pt x="0" y="68"/>
                        <a:pt x="0" y="146"/>
                      </a:cubicBezTo>
                      <a:lnTo>
                        <a:pt x="0" y="6946"/>
                      </a:lnTo>
                      <a:cubicBezTo>
                        <a:pt x="0" y="7024"/>
                        <a:pt x="62" y="7091"/>
                        <a:pt x="140" y="7091"/>
                      </a:cubicBezTo>
                      <a:cubicBezTo>
                        <a:pt x="217" y="7091"/>
                        <a:pt x="284" y="7024"/>
                        <a:pt x="284" y="6946"/>
                      </a:cubicBezTo>
                      <a:lnTo>
                        <a:pt x="284" y="146"/>
                      </a:lnTo>
                      <a:cubicBezTo>
                        <a:pt x="284" y="68"/>
                        <a:pt x="217" y="1"/>
                        <a:pt x="140" y="1"/>
                      </a:cubicBezTo>
                      <a:close/>
                    </a:path>
                  </a:pathLst>
                </a:custGeom>
                <a:solidFill>
                  <a:srgbClr val="5B1C18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6938;p54">
                  <a:extLst>
                    <a:ext uri="{FF2B5EF4-FFF2-40B4-BE49-F238E27FC236}">
                      <a16:creationId xmlns:a16="http://schemas.microsoft.com/office/drawing/2014/main" id="{7481A014-D8EA-487F-AB0B-0E0683EDD331}"/>
                    </a:ext>
                  </a:extLst>
                </p:cNvPr>
                <p:cNvSpPr/>
                <p:nvPr/>
              </p:nvSpPr>
              <p:spPr>
                <a:xfrm>
                  <a:off x="971776" y="1450997"/>
                  <a:ext cx="133582" cy="39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7" extrusionOk="0">
                      <a:moveTo>
                        <a:pt x="0" y="1"/>
                      </a:moveTo>
                      <a:lnTo>
                        <a:pt x="0" y="967"/>
                      </a:lnTo>
                      <a:lnTo>
                        <a:pt x="3289" y="967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1D2542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" name="Google Shape;6939;p54">
                  <a:extLst>
                    <a:ext uri="{FF2B5EF4-FFF2-40B4-BE49-F238E27FC236}">
                      <a16:creationId xmlns:a16="http://schemas.microsoft.com/office/drawing/2014/main" id="{EEFE963F-1F73-429D-8C54-2C768BBD81D3}"/>
                    </a:ext>
                  </a:extLst>
                </p:cNvPr>
                <p:cNvSpPr/>
                <p:nvPr/>
              </p:nvSpPr>
              <p:spPr>
                <a:xfrm>
                  <a:off x="971776" y="1490219"/>
                  <a:ext cx="133582" cy="39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1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3289" y="961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FE7950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6940;p54">
                  <a:extLst>
                    <a:ext uri="{FF2B5EF4-FFF2-40B4-BE49-F238E27FC236}">
                      <a16:creationId xmlns:a16="http://schemas.microsoft.com/office/drawing/2014/main" id="{4EE0B73F-E2FE-44CB-B3BB-730FCDD79108}"/>
                    </a:ext>
                  </a:extLst>
                </p:cNvPr>
                <p:cNvSpPr/>
                <p:nvPr/>
              </p:nvSpPr>
              <p:spPr>
                <a:xfrm>
                  <a:off x="971776" y="1529198"/>
                  <a:ext cx="133582" cy="39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0" h="962" extrusionOk="0">
                      <a:moveTo>
                        <a:pt x="0" y="1"/>
                      </a:moveTo>
                      <a:lnTo>
                        <a:pt x="0" y="961"/>
                      </a:lnTo>
                      <a:lnTo>
                        <a:pt x="3289" y="961"/>
                      </a:lnTo>
                      <a:lnTo>
                        <a:pt x="3289" y="1"/>
                      </a:lnTo>
                      <a:close/>
                    </a:path>
                  </a:pathLst>
                </a:custGeom>
                <a:solidFill>
                  <a:srgbClr val="FFEFD9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6941;p54">
                  <a:extLst>
                    <a:ext uri="{FF2B5EF4-FFF2-40B4-BE49-F238E27FC236}">
                      <a16:creationId xmlns:a16="http://schemas.microsoft.com/office/drawing/2014/main" id="{83E4605E-AB80-4707-AD19-213DE0215979}"/>
                    </a:ext>
                  </a:extLst>
                </p:cNvPr>
                <p:cNvSpPr/>
                <p:nvPr/>
              </p:nvSpPr>
              <p:spPr>
                <a:xfrm>
                  <a:off x="959798" y="1408649"/>
                  <a:ext cx="31102" cy="26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" h="655" extrusionOk="0">
                      <a:moveTo>
                        <a:pt x="435" y="1"/>
                      </a:moveTo>
                      <a:cubicBezTo>
                        <a:pt x="145" y="1"/>
                        <a:pt x="1" y="352"/>
                        <a:pt x="207" y="559"/>
                      </a:cubicBezTo>
                      <a:cubicBezTo>
                        <a:pt x="274" y="625"/>
                        <a:pt x="355" y="654"/>
                        <a:pt x="434" y="654"/>
                      </a:cubicBezTo>
                      <a:cubicBezTo>
                        <a:pt x="603" y="654"/>
                        <a:pt x="765" y="521"/>
                        <a:pt x="765" y="321"/>
                      </a:cubicBezTo>
                      <a:cubicBezTo>
                        <a:pt x="765" y="145"/>
                        <a:pt x="615" y="1"/>
                        <a:pt x="435" y="1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" name="Google Shape;6942;p54">
                  <a:extLst>
                    <a:ext uri="{FF2B5EF4-FFF2-40B4-BE49-F238E27FC236}">
                      <a16:creationId xmlns:a16="http://schemas.microsoft.com/office/drawing/2014/main" id="{5C65883E-00E3-45FB-B59E-7159F21A18D6}"/>
                    </a:ext>
                  </a:extLst>
                </p:cNvPr>
                <p:cNvSpPr/>
                <p:nvPr/>
              </p:nvSpPr>
              <p:spPr>
                <a:xfrm>
                  <a:off x="968609" y="1414942"/>
                  <a:ext cx="8445" cy="7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" h="174" extrusionOk="0">
                      <a:moveTo>
                        <a:pt x="119" y="1"/>
                      </a:moveTo>
                      <a:cubicBezTo>
                        <a:pt x="42" y="1"/>
                        <a:pt x="1" y="94"/>
                        <a:pt x="58" y="145"/>
                      </a:cubicBezTo>
                      <a:cubicBezTo>
                        <a:pt x="75" y="164"/>
                        <a:pt x="98" y="173"/>
                        <a:pt x="120" y="173"/>
                      </a:cubicBezTo>
                      <a:cubicBezTo>
                        <a:pt x="164" y="173"/>
                        <a:pt x="207" y="140"/>
                        <a:pt x="207" y="89"/>
                      </a:cubicBezTo>
                      <a:cubicBezTo>
                        <a:pt x="207" y="37"/>
                        <a:pt x="166" y="1"/>
                        <a:pt x="1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" name="Google Shape;6943;p54">
                  <a:extLst>
                    <a:ext uri="{FF2B5EF4-FFF2-40B4-BE49-F238E27FC236}">
                      <a16:creationId xmlns:a16="http://schemas.microsoft.com/office/drawing/2014/main" id="{AEA90722-A42C-4D9E-B713-99E59F6584AD}"/>
                    </a:ext>
                  </a:extLst>
                </p:cNvPr>
                <p:cNvSpPr/>
                <p:nvPr/>
              </p:nvSpPr>
              <p:spPr>
                <a:xfrm>
                  <a:off x="932960" y="1703017"/>
                  <a:ext cx="90828" cy="12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7" h="316" extrusionOk="0">
                      <a:moveTo>
                        <a:pt x="321" y="1"/>
                      </a:moveTo>
                      <a:cubicBezTo>
                        <a:pt x="145" y="1"/>
                        <a:pt x="1" y="140"/>
                        <a:pt x="1" y="316"/>
                      </a:cubicBezTo>
                      <a:lnTo>
                        <a:pt x="2237" y="316"/>
                      </a:lnTo>
                      <a:cubicBezTo>
                        <a:pt x="2237" y="140"/>
                        <a:pt x="2097" y="1"/>
                        <a:pt x="1922" y="1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" name="Google Shape;6944;p54">
                  <a:extLst>
                    <a:ext uri="{FF2B5EF4-FFF2-40B4-BE49-F238E27FC236}">
                      <a16:creationId xmlns:a16="http://schemas.microsoft.com/office/drawing/2014/main" id="{6551C337-3E67-4457-B26D-5671A9CB506F}"/>
                    </a:ext>
                  </a:extLst>
                </p:cNvPr>
                <p:cNvSpPr/>
                <p:nvPr/>
              </p:nvSpPr>
              <p:spPr>
                <a:xfrm>
                  <a:off x="958540" y="1694450"/>
                  <a:ext cx="38004" cy="8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" h="212" extrusionOk="0">
                      <a:moveTo>
                        <a:pt x="213" y="0"/>
                      </a:moveTo>
                      <a:cubicBezTo>
                        <a:pt x="94" y="0"/>
                        <a:pt x="1" y="93"/>
                        <a:pt x="1" y="212"/>
                      </a:cubicBezTo>
                      <a:lnTo>
                        <a:pt x="935" y="212"/>
                      </a:lnTo>
                      <a:cubicBezTo>
                        <a:pt x="935" y="93"/>
                        <a:pt x="837" y="0"/>
                        <a:pt x="724" y="0"/>
                      </a:cubicBezTo>
                      <a:close/>
                    </a:path>
                  </a:pathLst>
                </a:custGeom>
                <a:solidFill>
                  <a:srgbClr val="F4C88A"/>
                </a:solidFill>
                <a:ln>
                  <a:noFill/>
                </a:ln>
              </p:spPr>
              <p:txBody>
                <a:bodyPr spcFirstLastPara="1" wrap="square" lIns="243800" tIns="243800" rIns="243800" bIns="243800" anchor="ctr" anchorCtr="0">
                  <a:noAutofit/>
                </a:bodyPr>
                <a:lstStyle/>
                <a:p>
                  <a:pPr defTabSz="2438430">
                    <a:buClr>
                      <a:srgbClr val="000000"/>
                    </a:buClr>
                  </a:pPr>
                  <a:endParaRPr sz="37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5" name="Google Shape;6945;p54">
                <a:extLst>
                  <a:ext uri="{FF2B5EF4-FFF2-40B4-BE49-F238E27FC236}">
                    <a16:creationId xmlns:a16="http://schemas.microsoft.com/office/drawing/2014/main" id="{B85E3047-DA32-4FE8-ABB8-3AA11782B2FE}"/>
                  </a:ext>
                </a:extLst>
              </p:cNvPr>
              <p:cNvSpPr/>
              <p:nvPr/>
            </p:nvSpPr>
            <p:spPr>
              <a:xfrm>
                <a:off x="1030041" y="1850851"/>
                <a:ext cx="3614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5" extrusionOk="0">
                    <a:moveTo>
                      <a:pt x="47" y="0"/>
                    </a:moveTo>
                    <a:cubicBezTo>
                      <a:pt x="21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21" y="3925"/>
                      <a:pt x="47" y="3925"/>
                    </a:cubicBezTo>
                    <a:cubicBezTo>
                      <a:pt x="68" y="3925"/>
                      <a:pt x="88" y="3909"/>
                      <a:pt x="88" y="3883"/>
                    </a:cubicBezTo>
                    <a:lnTo>
                      <a:pt x="88" y="47"/>
                    </a:lnTo>
                    <a:cubicBezTo>
                      <a:pt x="88" y="21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6946;p54">
                <a:extLst>
                  <a:ext uri="{FF2B5EF4-FFF2-40B4-BE49-F238E27FC236}">
                    <a16:creationId xmlns:a16="http://schemas.microsoft.com/office/drawing/2014/main" id="{7F9F6F0A-FA87-4281-A8AB-406DE7F50FB6}"/>
                  </a:ext>
                </a:extLst>
              </p:cNvPr>
              <p:cNvSpPr/>
              <p:nvPr/>
            </p:nvSpPr>
            <p:spPr>
              <a:xfrm>
                <a:off x="1009902" y="1860068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22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2" y="1405"/>
                      <a:pt x="42" y="1405"/>
                    </a:cubicBezTo>
                    <a:cubicBezTo>
                      <a:pt x="68" y="1405"/>
                      <a:pt x="84" y="1384"/>
                      <a:pt x="84" y="1364"/>
                    </a:cubicBezTo>
                    <a:lnTo>
                      <a:pt x="84" y="42"/>
                    </a:lnTo>
                    <a:cubicBezTo>
                      <a:pt x="84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6947;p54">
                <a:extLst>
                  <a:ext uri="{FF2B5EF4-FFF2-40B4-BE49-F238E27FC236}">
                    <a16:creationId xmlns:a16="http://schemas.microsoft.com/office/drawing/2014/main" id="{FB2476D7-FFAC-432E-9FD7-EA3273CE26BF}"/>
                  </a:ext>
                </a:extLst>
              </p:cNvPr>
              <p:cNvSpPr/>
              <p:nvPr/>
            </p:nvSpPr>
            <p:spPr>
              <a:xfrm>
                <a:off x="1052697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6948;p54">
                <a:extLst>
                  <a:ext uri="{FF2B5EF4-FFF2-40B4-BE49-F238E27FC236}">
                    <a16:creationId xmlns:a16="http://schemas.microsoft.com/office/drawing/2014/main" id="{8FE1BAD0-87B6-415C-9532-A88FA7AB8897}"/>
                  </a:ext>
                </a:extLst>
              </p:cNvPr>
              <p:cNvSpPr/>
              <p:nvPr/>
            </p:nvSpPr>
            <p:spPr>
              <a:xfrm>
                <a:off x="1031949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662" y="1"/>
                    </a:moveTo>
                    <a:cubicBezTo>
                      <a:pt x="510" y="1"/>
                      <a:pt x="169" y="73"/>
                      <a:pt x="0" y="679"/>
                    </a:cubicBezTo>
                    <a:cubicBezTo>
                      <a:pt x="0" y="679"/>
                      <a:pt x="2" y="679"/>
                      <a:pt x="5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9" y="8"/>
                      <a:pt x="709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6949;p54">
                <a:extLst>
                  <a:ext uri="{FF2B5EF4-FFF2-40B4-BE49-F238E27FC236}">
                    <a16:creationId xmlns:a16="http://schemas.microsoft.com/office/drawing/2014/main" id="{6DBB98D8-ADA2-4BF8-8FE2-C118B28FBDB7}"/>
                  </a:ext>
                </a:extLst>
              </p:cNvPr>
              <p:cNvSpPr/>
              <p:nvPr/>
            </p:nvSpPr>
            <p:spPr>
              <a:xfrm>
                <a:off x="1001741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1" y="661"/>
                      <a:pt x="680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0" y="73"/>
                      <a:pt x="229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6950;p54">
                <a:extLst>
                  <a:ext uri="{FF2B5EF4-FFF2-40B4-BE49-F238E27FC236}">
                    <a16:creationId xmlns:a16="http://schemas.microsoft.com/office/drawing/2014/main" id="{0E52A48C-29D1-40B5-B186-188F739CB608}"/>
                  </a:ext>
                </a:extLst>
              </p:cNvPr>
              <p:cNvSpPr/>
              <p:nvPr/>
            </p:nvSpPr>
            <p:spPr>
              <a:xfrm>
                <a:off x="1031949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6951;p54">
                <a:extLst>
                  <a:ext uri="{FF2B5EF4-FFF2-40B4-BE49-F238E27FC236}">
                    <a16:creationId xmlns:a16="http://schemas.microsoft.com/office/drawing/2014/main" id="{A7143B60-27CA-4B00-8E59-4C3D6B3D9305}"/>
                  </a:ext>
                </a:extLst>
              </p:cNvPr>
              <p:cNvSpPr/>
              <p:nvPr/>
            </p:nvSpPr>
            <p:spPr>
              <a:xfrm>
                <a:off x="1001741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69" y="73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6952;p54">
                <a:extLst>
                  <a:ext uri="{FF2B5EF4-FFF2-40B4-BE49-F238E27FC236}">
                    <a16:creationId xmlns:a16="http://schemas.microsoft.com/office/drawing/2014/main" id="{FA02B0FB-59FF-48A8-B3E4-5E5348C7CFA9}"/>
                  </a:ext>
                </a:extLst>
              </p:cNvPr>
              <p:cNvSpPr/>
              <p:nvPr/>
            </p:nvSpPr>
            <p:spPr>
              <a:xfrm>
                <a:off x="1031949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0" y="683"/>
                    </a:cubicBezTo>
                    <a:cubicBezTo>
                      <a:pt x="0" y="683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6953;p54">
                <a:extLst>
                  <a:ext uri="{FF2B5EF4-FFF2-40B4-BE49-F238E27FC236}">
                    <a16:creationId xmlns:a16="http://schemas.microsoft.com/office/drawing/2014/main" id="{567E80E3-2163-4646-B120-3BB1263BB4DF}"/>
                  </a:ext>
                </a:extLst>
              </p:cNvPr>
              <p:cNvSpPr/>
              <p:nvPr/>
            </p:nvSpPr>
            <p:spPr>
              <a:xfrm>
                <a:off x="1001741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6" y="0"/>
                    </a:moveTo>
                    <a:cubicBezTo>
                      <a:pt x="29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6954;p54">
                <a:extLst>
                  <a:ext uri="{FF2B5EF4-FFF2-40B4-BE49-F238E27FC236}">
                    <a16:creationId xmlns:a16="http://schemas.microsoft.com/office/drawing/2014/main" id="{26041D1D-3E5E-442D-8DBD-EA5D3AD9B2BB}"/>
                  </a:ext>
                </a:extLst>
              </p:cNvPr>
              <p:cNvSpPr/>
              <p:nvPr/>
            </p:nvSpPr>
            <p:spPr>
              <a:xfrm>
                <a:off x="1020824" y="1877242"/>
                <a:ext cx="22047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101" extrusionOk="0">
                    <a:moveTo>
                      <a:pt x="274" y="1"/>
                    </a:moveTo>
                    <a:cubicBezTo>
                      <a:pt x="274" y="1"/>
                      <a:pt x="0" y="249"/>
                      <a:pt x="0" y="553"/>
                    </a:cubicBezTo>
                    <a:cubicBezTo>
                      <a:pt x="0" y="853"/>
                      <a:pt x="274" y="1101"/>
                      <a:pt x="274" y="1101"/>
                    </a:cubicBezTo>
                    <a:cubicBezTo>
                      <a:pt x="274" y="1101"/>
                      <a:pt x="543" y="853"/>
                      <a:pt x="543" y="553"/>
                    </a:cubicBezTo>
                    <a:cubicBezTo>
                      <a:pt x="543" y="249"/>
                      <a:pt x="274" y="1"/>
                      <a:pt x="274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6955;p54">
                <a:extLst>
                  <a:ext uri="{FF2B5EF4-FFF2-40B4-BE49-F238E27FC236}">
                    <a16:creationId xmlns:a16="http://schemas.microsoft.com/office/drawing/2014/main" id="{495CD1B9-7AF9-4427-BF53-A2A46F9A58AA}"/>
                  </a:ext>
                </a:extLst>
              </p:cNvPr>
              <p:cNvSpPr/>
              <p:nvPr/>
            </p:nvSpPr>
            <p:spPr>
              <a:xfrm>
                <a:off x="1020824" y="1877242"/>
                <a:ext cx="11166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101" extrusionOk="0">
                    <a:moveTo>
                      <a:pt x="274" y="1"/>
                    </a:moveTo>
                    <a:cubicBezTo>
                      <a:pt x="274" y="1"/>
                      <a:pt x="0" y="243"/>
                      <a:pt x="0" y="548"/>
                    </a:cubicBezTo>
                    <a:cubicBezTo>
                      <a:pt x="0" y="853"/>
                      <a:pt x="274" y="1101"/>
                      <a:pt x="274" y="1101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6956;p54">
                <a:extLst>
                  <a:ext uri="{FF2B5EF4-FFF2-40B4-BE49-F238E27FC236}">
                    <a16:creationId xmlns:a16="http://schemas.microsoft.com/office/drawing/2014/main" id="{22D40C4B-DB10-49CA-9499-B3833690E2A8}"/>
                  </a:ext>
                </a:extLst>
              </p:cNvPr>
              <p:cNvSpPr/>
              <p:nvPr/>
            </p:nvSpPr>
            <p:spPr>
              <a:xfrm>
                <a:off x="1114331" y="1850851"/>
                <a:ext cx="3411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4" h="3925" extrusionOk="0">
                    <a:moveTo>
                      <a:pt x="42" y="0"/>
                    </a:moveTo>
                    <a:cubicBezTo>
                      <a:pt x="16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16" y="3925"/>
                      <a:pt x="42" y="3925"/>
                    </a:cubicBezTo>
                    <a:cubicBezTo>
                      <a:pt x="62" y="3925"/>
                      <a:pt x="83" y="3909"/>
                      <a:pt x="83" y="3883"/>
                    </a:cubicBezTo>
                    <a:lnTo>
                      <a:pt x="83" y="47"/>
                    </a:lnTo>
                    <a:cubicBezTo>
                      <a:pt x="83" y="21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6957;p54">
                <a:extLst>
                  <a:ext uri="{FF2B5EF4-FFF2-40B4-BE49-F238E27FC236}">
                    <a16:creationId xmlns:a16="http://schemas.microsoft.com/office/drawing/2014/main" id="{3A04D252-C344-4BE3-81F3-17818807FAAF}"/>
                  </a:ext>
                </a:extLst>
              </p:cNvPr>
              <p:cNvSpPr/>
              <p:nvPr/>
            </p:nvSpPr>
            <p:spPr>
              <a:xfrm>
                <a:off x="1093989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6958;p54">
                <a:extLst>
                  <a:ext uri="{FF2B5EF4-FFF2-40B4-BE49-F238E27FC236}">
                    <a16:creationId xmlns:a16="http://schemas.microsoft.com/office/drawing/2014/main" id="{125AC09C-63A1-4933-80CB-D1FBE268012D}"/>
                  </a:ext>
                </a:extLst>
              </p:cNvPr>
              <p:cNvSpPr/>
              <p:nvPr/>
            </p:nvSpPr>
            <p:spPr>
              <a:xfrm>
                <a:off x="1136987" y="1860068"/>
                <a:ext cx="3370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3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2" y="1405"/>
                      <a:pt x="83" y="1384"/>
                      <a:pt x="83" y="1364"/>
                    </a:cubicBezTo>
                    <a:lnTo>
                      <a:pt x="83" y="42"/>
                    </a:lnTo>
                    <a:cubicBezTo>
                      <a:pt x="83" y="16"/>
                      <a:pt x="62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6959;p54">
                <a:extLst>
                  <a:ext uri="{FF2B5EF4-FFF2-40B4-BE49-F238E27FC236}">
                    <a16:creationId xmlns:a16="http://schemas.microsoft.com/office/drawing/2014/main" id="{5C1A3A62-D248-4E07-B28C-E9A4FAB6902B}"/>
                  </a:ext>
                </a:extLst>
              </p:cNvPr>
              <p:cNvSpPr/>
              <p:nvPr/>
            </p:nvSpPr>
            <p:spPr>
              <a:xfrm>
                <a:off x="1116199" y="1957473"/>
                <a:ext cx="29843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0" extrusionOk="0">
                    <a:moveTo>
                      <a:pt x="658" y="1"/>
                    </a:moveTo>
                    <a:cubicBezTo>
                      <a:pt x="506" y="1"/>
                      <a:pt x="166" y="73"/>
                      <a:pt x="1" y="679"/>
                    </a:cubicBezTo>
                    <a:cubicBezTo>
                      <a:pt x="1" y="679"/>
                      <a:pt x="3" y="679"/>
                      <a:pt x="6" y="679"/>
                    </a:cubicBezTo>
                    <a:cubicBezTo>
                      <a:pt x="60" y="679"/>
                      <a:pt x="549" y="661"/>
                      <a:pt x="734" y="8"/>
                    </a:cubicBezTo>
                    <a:cubicBezTo>
                      <a:pt x="734" y="8"/>
                      <a:pt x="705" y="1"/>
                      <a:pt x="65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6960;p54">
                <a:extLst>
                  <a:ext uri="{FF2B5EF4-FFF2-40B4-BE49-F238E27FC236}">
                    <a16:creationId xmlns:a16="http://schemas.microsoft.com/office/drawing/2014/main" id="{92971273-C5DF-4C3B-887A-16159A9638EC}"/>
                  </a:ext>
                </a:extLst>
              </p:cNvPr>
              <p:cNvSpPr/>
              <p:nvPr/>
            </p:nvSpPr>
            <p:spPr>
              <a:xfrm>
                <a:off x="1085828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78" y="1"/>
                    </a:moveTo>
                    <a:cubicBezTo>
                      <a:pt x="30" y="1"/>
                      <a:pt x="0" y="8"/>
                      <a:pt x="0" y="8"/>
                    </a:cubicBezTo>
                    <a:cubicBezTo>
                      <a:pt x="190" y="661"/>
                      <a:pt x="679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3" y="73"/>
                      <a:pt x="231" y="1"/>
                      <a:pt x="7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6961;p54">
                <a:extLst>
                  <a:ext uri="{FF2B5EF4-FFF2-40B4-BE49-F238E27FC236}">
                    <a16:creationId xmlns:a16="http://schemas.microsoft.com/office/drawing/2014/main" id="{2F9DA23A-CDE5-4881-A23F-5D988EE025A9}"/>
                  </a:ext>
                </a:extLst>
              </p:cNvPr>
              <p:cNvSpPr/>
              <p:nvPr/>
            </p:nvSpPr>
            <p:spPr>
              <a:xfrm>
                <a:off x="1116199" y="1932746"/>
                <a:ext cx="29843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4" extrusionOk="0">
                    <a:moveTo>
                      <a:pt x="658" y="0"/>
                    </a:moveTo>
                    <a:cubicBezTo>
                      <a:pt x="507" y="0"/>
                      <a:pt x="167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4" y="7"/>
                    </a:cubicBezTo>
                    <a:cubicBezTo>
                      <a:pt x="734" y="7"/>
                      <a:pt x="705" y="0"/>
                      <a:pt x="65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6962;p54">
                <a:extLst>
                  <a:ext uri="{FF2B5EF4-FFF2-40B4-BE49-F238E27FC236}">
                    <a16:creationId xmlns:a16="http://schemas.microsoft.com/office/drawing/2014/main" id="{B83DEC56-ED12-4A6E-B4DF-C9B18927C321}"/>
                  </a:ext>
                </a:extLst>
              </p:cNvPr>
              <p:cNvSpPr/>
              <p:nvPr/>
            </p:nvSpPr>
            <p:spPr>
              <a:xfrm>
                <a:off x="1085828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3" y="73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6963;p54">
                <a:extLst>
                  <a:ext uri="{FF2B5EF4-FFF2-40B4-BE49-F238E27FC236}">
                    <a16:creationId xmlns:a16="http://schemas.microsoft.com/office/drawing/2014/main" id="{AF35CEA4-7568-483F-B044-3E21E81301E9}"/>
                  </a:ext>
                </a:extLst>
              </p:cNvPr>
              <p:cNvSpPr/>
              <p:nvPr/>
            </p:nvSpPr>
            <p:spPr>
              <a:xfrm>
                <a:off x="1116199" y="1908019"/>
                <a:ext cx="29843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84" extrusionOk="0">
                    <a:moveTo>
                      <a:pt x="658" y="0"/>
                    </a:moveTo>
                    <a:cubicBezTo>
                      <a:pt x="507" y="0"/>
                      <a:pt x="167" y="72"/>
                      <a:pt x="1" y="683"/>
                    </a:cubicBezTo>
                    <a:cubicBezTo>
                      <a:pt x="1" y="683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4" y="7"/>
                    </a:cubicBezTo>
                    <a:cubicBezTo>
                      <a:pt x="734" y="7"/>
                      <a:pt x="705" y="0"/>
                      <a:pt x="65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6964;p54">
                <a:extLst>
                  <a:ext uri="{FF2B5EF4-FFF2-40B4-BE49-F238E27FC236}">
                    <a16:creationId xmlns:a16="http://schemas.microsoft.com/office/drawing/2014/main" id="{9358CA29-877F-45A6-84F5-7677B7D88756}"/>
                  </a:ext>
                </a:extLst>
              </p:cNvPr>
              <p:cNvSpPr/>
              <p:nvPr/>
            </p:nvSpPr>
            <p:spPr>
              <a:xfrm>
                <a:off x="1085828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7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73" y="72"/>
                      <a:pt x="230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6965;p54">
                <a:extLst>
                  <a:ext uri="{FF2B5EF4-FFF2-40B4-BE49-F238E27FC236}">
                    <a16:creationId xmlns:a16="http://schemas.microsoft.com/office/drawing/2014/main" id="{3028AEBB-152D-46E6-91BE-C1D95DBA1264}"/>
                  </a:ext>
                </a:extLst>
              </p:cNvPr>
              <p:cNvSpPr/>
              <p:nvPr/>
            </p:nvSpPr>
            <p:spPr>
              <a:xfrm>
                <a:off x="1105115" y="1877242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0" y="249"/>
                      <a:pt x="0" y="553"/>
                    </a:cubicBezTo>
                    <a:cubicBezTo>
                      <a:pt x="0" y="853"/>
                      <a:pt x="269" y="1101"/>
                      <a:pt x="269" y="1101"/>
                    </a:cubicBezTo>
                    <a:cubicBezTo>
                      <a:pt x="269" y="1101"/>
                      <a:pt x="537" y="853"/>
                      <a:pt x="537" y="553"/>
                    </a:cubicBezTo>
                    <a:cubicBezTo>
                      <a:pt x="537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6966;p54">
                <a:extLst>
                  <a:ext uri="{FF2B5EF4-FFF2-40B4-BE49-F238E27FC236}">
                    <a16:creationId xmlns:a16="http://schemas.microsoft.com/office/drawing/2014/main" id="{484B0138-33E3-4A3A-9ACD-5768700F30BC}"/>
                  </a:ext>
                </a:extLst>
              </p:cNvPr>
              <p:cNvSpPr/>
              <p:nvPr/>
            </p:nvSpPr>
            <p:spPr>
              <a:xfrm>
                <a:off x="1105115" y="1877242"/>
                <a:ext cx="10922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101" extrusionOk="0">
                    <a:moveTo>
                      <a:pt x="269" y="1"/>
                    </a:moveTo>
                    <a:cubicBezTo>
                      <a:pt x="269" y="1"/>
                      <a:pt x="0" y="243"/>
                      <a:pt x="0" y="548"/>
                    </a:cubicBezTo>
                    <a:cubicBezTo>
                      <a:pt x="0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6967;p54">
                <a:extLst>
                  <a:ext uri="{FF2B5EF4-FFF2-40B4-BE49-F238E27FC236}">
                    <a16:creationId xmlns:a16="http://schemas.microsoft.com/office/drawing/2014/main" id="{1A0ED65A-3716-4CCA-8743-07DC9DE1F9F7}"/>
                  </a:ext>
                </a:extLst>
              </p:cNvPr>
              <p:cNvSpPr/>
              <p:nvPr/>
            </p:nvSpPr>
            <p:spPr>
              <a:xfrm>
                <a:off x="1198419" y="1850851"/>
                <a:ext cx="3573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8" h="3925" extrusionOk="0">
                    <a:moveTo>
                      <a:pt x="41" y="0"/>
                    </a:moveTo>
                    <a:cubicBezTo>
                      <a:pt x="21" y="0"/>
                      <a:pt x="0" y="21"/>
                      <a:pt x="0" y="47"/>
                    </a:cubicBezTo>
                    <a:lnTo>
                      <a:pt x="0" y="3883"/>
                    </a:lnTo>
                    <a:cubicBezTo>
                      <a:pt x="0" y="3909"/>
                      <a:pt x="21" y="3925"/>
                      <a:pt x="41" y="3925"/>
                    </a:cubicBezTo>
                    <a:cubicBezTo>
                      <a:pt x="67" y="3925"/>
                      <a:pt x="88" y="3909"/>
                      <a:pt x="88" y="3883"/>
                    </a:cubicBezTo>
                    <a:lnTo>
                      <a:pt x="88" y="47"/>
                    </a:lnTo>
                    <a:cubicBezTo>
                      <a:pt x="88" y="21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6968;p54">
                <a:extLst>
                  <a:ext uri="{FF2B5EF4-FFF2-40B4-BE49-F238E27FC236}">
                    <a16:creationId xmlns:a16="http://schemas.microsoft.com/office/drawing/2014/main" id="{FAA27094-8885-400F-B1C8-268747797480}"/>
                  </a:ext>
                </a:extLst>
              </p:cNvPr>
              <p:cNvSpPr/>
              <p:nvPr/>
            </p:nvSpPr>
            <p:spPr>
              <a:xfrm>
                <a:off x="1178280" y="1860068"/>
                <a:ext cx="3411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05" extrusionOk="0">
                    <a:moveTo>
                      <a:pt x="42" y="0"/>
                    </a:moveTo>
                    <a:cubicBezTo>
                      <a:pt x="16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16" y="1405"/>
                      <a:pt x="42" y="1405"/>
                    </a:cubicBezTo>
                    <a:cubicBezTo>
                      <a:pt x="68" y="1405"/>
                      <a:pt x="83" y="1384"/>
                      <a:pt x="83" y="1364"/>
                    </a:cubicBezTo>
                    <a:lnTo>
                      <a:pt x="83" y="42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6969;p54">
                <a:extLst>
                  <a:ext uri="{FF2B5EF4-FFF2-40B4-BE49-F238E27FC236}">
                    <a16:creationId xmlns:a16="http://schemas.microsoft.com/office/drawing/2014/main" id="{0178017C-58B4-45BE-9CFF-AAFDEC1CF336}"/>
                  </a:ext>
                </a:extLst>
              </p:cNvPr>
              <p:cNvSpPr/>
              <p:nvPr/>
            </p:nvSpPr>
            <p:spPr>
              <a:xfrm>
                <a:off x="1221035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2" y="0"/>
                    </a:moveTo>
                    <a:cubicBezTo>
                      <a:pt x="22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2" y="1405"/>
                      <a:pt x="42" y="1405"/>
                    </a:cubicBezTo>
                    <a:cubicBezTo>
                      <a:pt x="68" y="1405"/>
                      <a:pt x="83" y="1384"/>
                      <a:pt x="89" y="1364"/>
                    </a:cubicBezTo>
                    <a:lnTo>
                      <a:pt x="89" y="42"/>
                    </a:lnTo>
                    <a:cubicBezTo>
                      <a:pt x="83" y="16"/>
                      <a:pt x="68" y="0"/>
                      <a:pt x="42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6970;p54">
                <a:extLst>
                  <a:ext uri="{FF2B5EF4-FFF2-40B4-BE49-F238E27FC236}">
                    <a16:creationId xmlns:a16="http://schemas.microsoft.com/office/drawing/2014/main" id="{A01E0B86-5E98-4610-B24A-EF31914020EE}"/>
                  </a:ext>
                </a:extLst>
              </p:cNvPr>
              <p:cNvSpPr/>
              <p:nvPr/>
            </p:nvSpPr>
            <p:spPr>
              <a:xfrm>
                <a:off x="1200287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662" y="1"/>
                    </a:moveTo>
                    <a:cubicBezTo>
                      <a:pt x="510" y="1"/>
                      <a:pt x="170" y="73"/>
                      <a:pt x="1" y="679"/>
                    </a:cubicBezTo>
                    <a:cubicBezTo>
                      <a:pt x="1" y="679"/>
                      <a:pt x="2" y="679"/>
                      <a:pt x="6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9" y="8"/>
                      <a:pt x="710" y="1"/>
                      <a:pt x="662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6971;p54">
                <a:extLst>
                  <a:ext uri="{FF2B5EF4-FFF2-40B4-BE49-F238E27FC236}">
                    <a16:creationId xmlns:a16="http://schemas.microsoft.com/office/drawing/2014/main" id="{B9162ECE-20EA-46B2-9F36-30E23508985D}"/>
                  </a:ext>
                </a:extLst>
              </p:cNvPr>
              <p:cNvSpPr/>
              <p:nvPr/>
            </p:nvSpPr>
            <p:spPr>
              <a:xfrm>
                <a:off x="1170119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77" y="1"/>
                    </a:moveTo>
                    <a:cubicBezTo>
                      <a:pt x="29" y="1"/>
                      <a:pt x="0" y="8"/>
                      <a:pt x="0" y="8"/>
                    </a:cubicBezTo>
                    <a:cubicBezTo>
                      <a:pt x="190" y="661"/>
                      <a:pt x="679" y="679"/>
                      <a:pt x="734" y="679"/>
                    </a:cubicBezTo>
                    <a:cubicBezTo>
                      <a:pt x="737" y="679"/>
                      <a:pt x="738" y="679"/>
                      <a:pt x="738" y="679"/>
                    </a:cubicBezTo>
                    <a:cubicBezTo>
                      <a:pt x="569" y="73"/>
                      <a:pt x="229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6972;p54">
                <a:extLst>
                  <a:ext uri="{FF2B5EF4-FFF2-40B4-BE49-F238E27FC236}">
                    <a16:creationId xmlns:a16="http://schemas.microsoft.com/office/drawing/2014/main" id="{5988AF37-88D6-479F-919E-33340FD9DFC2}"/>
                  </a:ext>
                </a:extLst>
              </p:cNvPr>
              <p:cNvSpPr/>
              <p:nvPr/>
            </p:nvSpPr>
            <p:spPr>
              <a:xfrm>
                <a:off x="1200287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3"/>
                      <a:pt x="1" y="684"/>
                    </a:cubicBezTo>
                    <a:cubicBezTo>
                      <a:pt x="1" y="684"/>
                      <a:pt x="2" y="684"/>
                      <a:pt x="4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6973;p54">
                <a:extLst>
                  <a:ext uri="{FF2B5EF4-FFF2-40B4-BE49-F238E27FC236}">
                    <a16:creationId xmlns:a16="http://schemas.microsoft.com/office/drawing/2014/main" id="{C3261549-88DF-496C-A972-E27E05D23205}"/>
                  </a:ext>
                </a:extLst>
              </p:cNvPr>
              <p:cNvSpPr/>
              <p:nvPr/>
            </p:nvSpPr>
            <p:spPr>
              <a:xfrm>
                <a:off x="1170119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70"/>
                      <a:pt x="693" y="684"/>
                      <a:pt x="736" y="684"/>
                    </a:cubicBezTo>
                    <a:cubicBezTo>
                      <a:pt x="738" y="684"/>
                      <a:pt x="738" y="684"/>
                      <a:pt x="738" y="684"/>
                    </a:cubicBezTo>
                    <a:cubicBezTo>
                      <a:pt x="569" y="73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6974;p54">
                <a:extLst>
                  <a:ext uri="{FF2B5EF4-FFF2-40B4-BE49-F238E27FC236}">
                    <a16:creationId xmlns:a16="http://schemas.microsoft.com/office/drawing/2014/main" id="{64592E9D-3FB0-4123-8A4B-0D0A15892026}"/>
                  </a:ext>
                </a:extLst>
              </p:cNvPr>
              <p:cNvSpPr/>
              <p:nvPr/>
            </p:nvSpPr>
            <p:spPr>
              <a:xfrm>
                <a:off x="1200287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663" y="0"/>
                    </a:moveTo>
                    <a:cubicBezTo>
                      <a:pt x="511" y="0"/>
                      <a:pt x="170" y="72"/>
                      <a:pt x="1" y="683"/>
                    </a:cubicBezTo>
                    <a:cubicBezTo>
                      <a:pt x="1" y="683"/>
                      <a:pt x="2" y="684"/>
                      <a:pt x="4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9" y="7"/>
                      <a:pt x="710" y="0"/>
                      <a:pt x="66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6975;p54">
                <a:extLst>
                  <a:ext uri="{FF2B5EF4-FFF2-40B4-BE49-F238E27FC236}">
                    <a16:creationId xmlns:a16="http://schemas.microsoft.com/office/drawing/2014/main" id="{6B7E96F2-5A73-4DCE-A888-0E85C3F9EC72}"/>
                  </a:ext>
                </a:extLst>
              </p:cNvPr>
              <p:cNvSpPr/>
              <p:nvPr/>
            </p:nvSpPr>
            <p:spPr>
              <a:xfrm>
                <a:off x="1170119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76" y="0"/>
                    </a:moveTo>
                    <a:cubicBezTo>
                      <a:pt x="29" y="0"/>
                      <a:pt x="0" y="7"/>
                      <a:pt x="0" y="7"/>
                    </a:cubicBezTo>
                    <a:cubicBezTo>
                      <a:pt x="193" y="669"/>
                      <a:pt x="693" y="684"/>
                      <a:pt x="736" y="684"/>
                    </a:cubicBezTo>
                    <a:cubicBezTo>
                      <a:pt x="738" y="684"/>
                      <a:pt x="738" y="683"/>
                      <a:pt x="738" y="683"/>
                    </a:cubicBezTo>
                    <a:cubicBezTo>
                      <a:pt x="569" y="72"/>
                      <a:pt x="228" y="0"/>
                      <a:pt x="76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6976;p54">
                <a:extLst>
                  <a:ext uri="{FF2B5EF4-FFF2-40B4-BE49-F238E27FC236}">
                    <a16:creationId xmlns:a16="http://schemas.microsoft.com/office/drawing/2014/main" id="{A2A1A5FF-0D20-4025-A6D5-77592646B541}"/>
                  </a:ext>
                </a:extLst>
              </p:cNvPr>
              <p:cNvSpPr/>
              <p:nvPr/>
            </p:nvSpPr>
            <p:spPr>
              <a:xfrm>
                <a:off x="1189162" y="1877242"/>
                <a:ext cx="21885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9" h="1101" extrusionOk="0">
                    <a:moveTo>
                      <a:pt x="269" y="1"/>
                    </a:moveTo>
                    <a:cubicBezTo>
                      <a:pt x="269" y="1"/>
                      <a:pt x="1" y="249"/>
                      <a:pt x="1" y="553"/>
                    </a:cubicBezTo>
                    <a:cubicBezTo>
                      <a:pt x="1" y="853"/>
                      <a:pt x="269" y="1101"/>
                      <a:pt x="269" y="1101"/>
                    </a:cubicBezTo>
                    <a:cubicBezTo>
                      <a:pt x="269" y="1101"/>
                      <a:pt x="538" y="853"/>
                      <a:pt x="538" y="553"/>
                    </a:cubicBezTo>
                    <a:cubicBezTo>
                      <a:pt x="538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6977;p54">
                <a:extLst>
                  <a:ext uri="{FF2B5EF4-FFF2-40B4-BE49-F238E27FC236}">
                    <a16:creationId xmlns:a16="http://schemas.microsoft.com/office/drawing/2014/main" id="{8C2DDC3F-4EEE-4CD6-804A-C1FE35222260}"/>
                  </a:ext>
                </a:extLst>
              </p:cNvPr>
              <p:cNvSpPr/>
              <p:nvPr/>
            </p:nvSpPr>
            <p:spPr>
              <a:xfrm>
                <a:off x="1189162" y="1877242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3"/>
                      <a:pt x="1" y="548"/>
                    </a:cubicBezTo>
                    <a:cubicBezTo>
                      <a:pt x="1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6978;p54">
                <a:extLst>
                  <a:ext uri="{FF2B5EF4-FFF2-40B4-BE49-F238E27FC236}">
                    <a16:creationId xmlns:a16="http://schemas.microsoft.com/office/drawing/2014/main" id="{391546E6-85C4-4D5B-8D54-D9182E957542}"/>
                  </a:ext>
                </a:extLst>
              </p:cNvPr>
              <p:cNvSpPr/>
              <p:nvPr/>
            </p:nvSpPr>
            <p:spPr>
              <a:xfrm>
                <a:off x="1282466" y="1850851"/>
                <a:ext cx="3614" cy="1593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3925" extrusionOk="0">
                    <a:moveTo>
                      <a:pt x="47" y="0"/>
                    </a:moveTo>
                    <a:cubicBezTo>
                      <a:pt x="21" y="0"/>
                      <a:pt x="1" y="21"/>
                      <a:pt x="1" y="47"/>
                    </a:cubicBezTo>
                    <a:lnTo>
                      <a:pt x="1" y="3883"/>
                    </a:lnTo>
                    <a:cubicBezTo>
                      <a:pt x="1" y="3909"/>
                      <a:pt x="21" y="3925"/>
                      <a:pt x="47" y="3925"/>
                    </a:cubicBezTo>
                    <a:cubicBezTo>
                      <a:pt x="68" y="3925"/>
                      <a:pt x="89" y="3909"/>
                      <a:pt x="89" y="3883"/>
                    </a:cubicBezTo>
                    <a:lnTo>
                      <a:pt x="89" y="47"/>
                    </a:lnTo>
                    <a:cubicBezTo>
                      <a:pt x="89" y="21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6979;p54">
                <a:extLst>
                  <a:ext uri="{FF2B5EF4-FFF2-40B4-BE49-F238E27FC236}">
                    <a16:creationId xmlns:a16="http://schemas.microsoft.com/office/drawing/2014/main" id="{4E09D91F-B464-4B5F-BE72-28670331F4F9}"/>
                  </a:ext>
                </a:extLst>
              </p:cNvPr>
              <p:cNvSpPr/>
              <p:nvPr/>
            </p:nvSpPr>
            <p:spPr>
              <a:xfrm>
                <a:off x="1262368" y="1860068"/>
                <a:ext cx="3573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8" h="1405" extrusionOk="0">
                    <a:moveTo>
                      <a:pt x="41" y="0"/>
                    </a:moveTo>
                    <a:cubicBezTo>
                      <a:pt x="21" y="0"/>
                      <a:pt x="0" y="16"/>
                      <a:pt x="0" y="42"/>
                    </a:cubicBezTo>
                    <a:lnTo>
                      <a:pt x="0" y="1364"/>
                    </a:lnTo>
                    <a:cubicBezTo>
                      <a:pt x="0" y="1384"/>
                      <a:pt x="21" y="1405"/>
                      <a:pt x="41" y="1405"/>
                    </a:cubicBezTo>
                    <a:cubicBezTo>
                      <a:pt x="67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7" y="0"/>
                      <a:pt x="41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6980;p54">
                <a:extLst>
                  <a:ext uri="{FF2B5EF4-FFF2-40B4-BE49-F238E27FC236}">
                    <a16:creationId xmlns:a16="http://schemas.microsoft.com/office/drawing/2014/main" id="{E9DEF53E-BDC1-4057-A19A-696FBF7FF8AB}"/>
                  </a:ext>
                </a:extLst>
              </p:cNvPr>
              <p:cNvSpPr/>
              <p:nvPr/>
            </p:nvSpPr>
            <p:spPr>
              <a:xfrm>
                <a:off x="1305122" y="1860068"/>
                <a:ext cx="3614" cy="57047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05" extrusionOk="0">
                    <a:moveTo>
                      <a:pt x="47" y="0"/>
                    </a:moveTo>
                    <a:cubicBezTo>
                      <a:pt x="21" y="0"/>
                      <a:pt x="1" y="16"/>
                      <a:pt x="1" y="42"/>
                    </a:cubicBezTo>
                    <a:lnTo>
                      <a:pt x="1" y="1364"/>
                    </a:lnTo>
                    <a:cubicBezTo>
                      <a:pt x="1" y="1384"/>
                      <a:pt x="21" y="1405"/>
                      <a:pt x="47" y="1405"/>
                    </a:cubicBezTo>
                    <a:cubicBezTo>
                      <a:pt x="68" y="1405"/>
                      <a:pt x="88" y="1384"/>
                      <a:pt x="88" y="1364"/>
                    </a:cubicBezTo>
                    <a:lnTo>
                      <a:pt x="88" y="42"/>
                    </a:lnTo>
                    <a:cubicBezTo>
                      <a:pt x="88" y="16"/>
                      <a:pt x="68" y="0"/>
                      <a:pt x="4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6981;p54">
                <a:extLst>
                  <a:ext uri="{FF2B5EF4-FFF2-40B4-BE49-F238E27FC236}">
                    <a16:creationId xmlns:a16="http://schemas.microsoft.com/office/drawing/2014/main" id="{63D88C3E-5BB0-48D4-8FFE-9BEB7226026E}"/>
                  </a:ext>
                </a:extLst>
              </p:cNvPr>
              <p:cNvSpPr/>
              <p:nvPr/>
            </p:nvSpPr>
            <p:spPr>
              <a:xfrm>
                <a:off x="1284578" y="1957473"/>
                <a:ext cx="30005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0" extrusionOk="0">
                    <a:moveTo>
                      <a:pt x="659" y="1"/>
                    </a:moveTo>
                    <a:cubicBezTo>
                      <a:pt x="505" y="1"/>
                      <a:pt x="166" y="73"/>
                      <a:pt x="0" y="679"/>
                    </a:cubicBezTo>
                    <a:cubicBezTo>
                      <a:pt x="0" y="679"/>
                      <a:pt x="2" y="679"/>
                      <a:pt x="5" y="679"/>
                    </a:cubicBezTo>
                    <a:cubicBezTo>
                      <a:pt x="60" y="679"/>
                      <a:pt x="549" y="661"/>
                      <a:pt x="739" y="8"/>
                    </a:cubicBezTo>
                    <a:cubicBezTo>
                      <a:pt x="738" y="8"/>
                      <a:pt x="708" y="1"/>
                      <a:pt x="65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6982;p54">
                <a:extLst>
                  <a:ext uri="{FF2B5EF4-FFF2-40B4-BE49-F238E27FC236}">
                    <a16:creationId xmlns:a16="http://schemas.microsoft.com/office/drawing/2014/main" id="{245B054C-26E5-43D3-A324-4B0B46780883}"/>
                  </a:ext>
                </a:extLst>
              </p:cNvPr>
              <p:cNvSpPr/>
              <p:nvPr/>
            </p:nvSpPr>
            <p:spPr>
              <a:xfrm>
                <a:off x="1254166" y="1957473"/>
                <a:ext cx="30046" cy="2761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0" extrusionOk="0">
                    <a:moveTo>
                      <a:pt x="77" y="1"/>
                    </a:moveTo>
                    <a:cubicBezTo>
                      <a:pt x="30" y="1"/>
                      <a:pt x="1" y="8"/>
                      <a:pt x="1" y="8"/>
                    </a:cubicBezTo>
                    <a:cubicBezTo>
                      <a:pt x="191" y="661"/>
                      <a:pt x="680" y="679"/>
                      <a:pt x="734" y="679"/>
                    </a:cubicBezTo>
                    <a:cubicBezTo>
                      <a:pt x="737" y="679"/>
                      <a:pt x="739" y="679"/>
                      <a:pt x="739" y="679"/>
                    </a:cubicBezTo>
                    <a:cubicBezTo>
                      <a:pt x="570" y="73"/>
                      <a:pt x="230" y="1"/>
                      <a:pt x="77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6983;p54">
                <a:extLst>
                  <a:ext uri="{FF2B5EF4-FFF2-40B4-BE49-F238E27FC236}">
                    <a16:creationId xmlns:a16="http://schemas.microsoft.com/office/drawing/2014/main" id="{971350DD-B9C9-4C3F-B890-B6AB77FD89FF}"/>
                  </a:ext>
                </a:extLst>
              </p:cNvPr>
              <p:cNvSpPr/>
              <p:nvPr/>
            </p:nvSpPr>
            <p:spPr>
              <a:xfrm>
                <a:off x="1284578" y="1932746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0" y="0"/>
                    </a:moveTo>
                    <a:cubicBezTo>
                      <a:pt x="506" y="0"/>
                      <a:pt x="166" y="73"/>
                      <a:pt x="0" y="684"/>
                    </a:cubicBezTo>
                    <a:cubicBezTo>
                      <a:pt x="0" y="684"/>
                      <a:pt x="1" y="684"/>
                      <a:pt x="3" y="684"/>
                    </a:cubicBezTo>
                    <a:cubicBezTo>
                      <a:pt x="46" y="684"/>
                      <a:pt x="546" y="670"/>
                      <a:pt x="739" y="7"/>
                    </a:cubicBezTo>
                    <a:cubicBezTo>
                      <a:pt x="738" y="7"/>
                      <a:pt x="708" y="0"/>
                      <a:pt x="66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6984;p54">
                <a:extLst>
                  <a:ext uri="{FF2B5EF4-FFF2-40B4-BE49-F238E27FC236}">
                    <a16:creationId xmlns:a16="http://schemas.microsoft.com/office/drawing/2014/main" id="{7C9D7C3A-AE21-4FD7-A822-5A35F4986408}"/>
                  </a:ext>
                </a:extLst>
              </p:cNvPr>
              <p:cNvSpPr/>
              <p:nvPr/>
            </p:nvSpPr>
            <p:spPr>
              <a:xfrm>
                <a:off x="1254166" y="1932746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70"/>
                      <a:pt x="694" y="684"/>
                      <a:pt x="736" y="684"/>
                    </a:cubicBezTo>
                    <a:cubicBezTo>
                      <a:pt x="738" y="684"/>
                      <a:pt x="739" y="684"/>
                      <a:pt x="739" y="684"/>
                    </a:cubicBezTo>
                    <a:cubicBezTo>
                      <a:pt x="570" y="73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6985;p54">
                <a:extLst>
                  <a:ext uri="{FF2B5EF4-FFF2-40B4-BE49-F238E27FC236}">
                    <a16:creationId xmlns:a16="http://schemas.microsoft.com/office/drawing/2014/main" id="{D636CD4A-6707-4AEA-A0FE-F6930C46E441}"/>
                  </a:ext>
                </a:extLst>
              </p:cNvPr>
              <p:cNvSpPr/>
              <p:nvPr/>
            </p:nvSpPr>
            <p:spPr>
              <a:xfrm>
                <a:off x="1284578" y="1908019"/>
                <a:ext cx="30005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84" extrusionOk="0">
                    <a:moveTo>
                      <a:pt x="660" y="0"/>
                    </a:moveTo>
                    <a:cubicBezTo>
                      <a:pt x="506" y="0"/>
                      <a:pt x="166" y="72"/>
                      <a:pt x="0" y="683"/>
                    </a:cubicBezTo>
                    <a:cubicBezTo>
                      <a:pt x="0" y="683"/>
                      <a:pt x="1" y="684"/>
                      <a:pt x="3" y="684"/>
                    </a:cubicBezTo>
                    <a:cubicBezTo>
                      <a:pt x="46" y="684"/>
                      <a:pt x="546" y="669"/>
                      <a:pt x="739" y="7"/>
                    </a:cubicBezTo>
                    <a:cubicBezTo>
                      <a:pt x="738" y="7"/>
                      <a:pt x="708" y="0"/>
                      <a:pt x="660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6986;p54">
                <a:extLst>
                  <a:ext uri="{FF2B5EF4-FFF2-40B4-BE49-F238E27FC236}">
                    <a16:creationId xmlns:a16="http://schemas.microsoft.com/office/drawing/2014/main" id="{46664841-F032-4BF0-9995-822910CDF780}"/>
                  </a:ext>
                </a:extLst>
              </p:cNvPr>
              <p:cNvSpPr/>
              <p:nvPr/>
            </p:nvSpPr>
            <p:spPr>
              <a:xfrm>
                <a:off x="1254166" y="1908019"/>
                <a:ext cx="30046" cy="27772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84" extrusionOk="0">
                    <a:moveTo>
                      <a:pt x="77" y="0"/>
                    </a:moveTo>
                    <a:cubicBezTo>
                      <a:pt x="30" y="0"/>
                      <a:pt x="1" y="7"/>
                      <a:pt x="1" y="7"/>
                    </a:cubicBezTo>
                    <a:cubicBezTo>
                      <a:pt x="193" y="669"/>
                      <a:pt x="694" y="684"/>
                      <a:pt x="736" y="684"/>
                    </a:cubicBezTo>
                    <a:cubicBezTo>
                      <a:pt x="738" y="684"/>
                      <a:pt x="739" y="683"/>
                      <a:pt x="739" y="683"/>
                    </a:cubicBezTo>
                    <a:cubicBezTo>
                      <a:pt x="570" y="72"/>
                      <a:pt x="228" y="0"/>
                      <a:pt x="77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6987;p54">
                <a:extLst>
                  <a:ext uri="{FF2B5EF4-FFF2-40B4-BE49-F238E27FC236}">
                    <a16:creationId xmlns:a16="http://schemas.microsoft.com/office/drawing/2014/main" id="{8DFC8DEA-9186-40A6-8C68-63652B60497C}"/>
                  </a:ext>
                </a:extLst>
              </p:cNvPr>
              <p:cNvSpPr/>
              <p:nvPr/>
            </p:nvSpPr>
            <p:spPr>
              <a:xfrm>
                <a:off x="1273452" y="1877242"/>
                <a:ext cx="21844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1101" extrusionOk="0">
                    <a:moveTo>
                      <a:pt x="269" y="1"/>
                    </a:moveTo>
                    <a:cubicBezTo>
                      <a:pt x="269" y="1"/>
                      <a:pt x="1" y="249"/>
                      <a:pt x="1" y="553"/>
                    </a:cubicBezTo>
                    <a:cubicBezTo>
                      <a:pt x="1" y="853"/>
                      <a:pt x="269" y="1101"/>
                      <a:pt x="269" y="1101"/>
                    </a:cubicBezTo>
                    <a:cubicBezTo>
                      <a:pt x="269" y="1101"/>
                      <a:pt x="538" y="853"/>
                      <a:pt x="538" y="553"/>
                    </a:cubicBezTo>
                    <a:cubicBezTo>
                      <a:pt x="538" y="249"/>
                      <a:pt x="269" y="1"/>
                      <a:pt x="269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6988;p54">
                <a:extLst>
                  <a:ext uri="{FF2B5EF4-FFF2-40B4-BE49-F238E27FC236}">
                    <a16:creationId xmlns:a16="http://schemas.microsoft.com/office/drawing/2014/main" id="{A766E27C-ECCF-43EC-8E5F-944DDDD55B78}"/>
                  </a:ext>
                </a:extLst>
              </p:cNvPr>
              <p:cNvSpPr/>
              <p:nvPr/>
            </p:nvSpPr>
            <p:spPr>
              <a:xfrm>
                <a:off x="1273453" y="1877242"/>
                <a:ext cx="10963" cy="4470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1101" extrusionOk="0">
                    <a:moveTo>
                      <a:pt x="269" y="1"/>
                    </a:moveTo>
                    <a:cubicBezTo>
                      <a:pt x="269" y="1"/>
                      <a:pt x="1" y="243"/>
                      <a:pt x="1" y="548"/>
                    </a:cubicBezTo>
                    <a:cubicBezTo>
                      <a:pt x="1" y="853"/>
                      <a:pt x="269" y="1101"/>
                      <a:pt x="269" y="1101"/>
                    </a:cubicBez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" name="Google Shape;6989;p54">
              <a:extLst>
                <a:ext uri="{FF2B5EF4-FFF2-40B4-BE49-F238E27FC236}">
                  <a16:creationId xmlns:a16="http://schemas.microsoft.com/office/drawing/2014/main" id="{788D4608-BC6F-49DE-AF2C-D8DA99865119}"/>
                </a:ext>
              </a:extLst>
            </p:cNvPr>
            <p:cNvGrpSpPr/>
            <p:nvPr/>
          </p:nvGrpSpPr>
          <p:grpSpPr>
            <a:xfrm>
              <a:off x="2528713" y="6374666"/>
              <a:ext cx="433960" cy="587165"/>
              <a:chOff x="948267" y="2390499"/>
              <a:chExt cx="162735" cy="220187"/>
            </a:xfrm>
          </p:grpSpPr>
          <p:sp>
            <p:nvSpPr>
              <p:cNvPr id="109" name="Google Shape;6990;p54">
                <a:extLst>
                  <a:ext uri="{FF2B5EF4-FFF2-40B4-BE49-F238E27FC236}">
                    <a16:creationId xmlns:a16="http://schemas.microsoft.com/office/drawing/2014/main" id="{D7DEDE0F-232C-48E4-AFC3-90EB022B822F}"/>
                  </a:ext>
                </a:extLst>
              </p:cNvPr>
              <p:cNvSpPr/>
              <p:nvPr/>
            </p:nvSpPr>
            <p:spPr>
              <a:xfrm>
                <a:off x="976161" y="2424483"/>
                <a:ext cx="72151" cy="74668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839" extrusionOk="0">
                    <a:moveTo>
                      <a:pt x="119" y="0"/>
                    </a:moveTo>
                    <a:cubicBezTo>
                      <a:pt x="119" y="0"/>
                      <a:pt x="1" y="656"/>
                      <a:pt x="398" y="1224"/>
                    </a:cubicBezTo>
                    <a:cubicBezTo>
                      <a:pt x="625" y="1565"/>
                      <a:pt x="987" y="1787"/>
                      <a:pt x="1390" y="1838"/>
                    </a:cubicBezTo>
                    <a:cubicBezTo>
                      <a:pt x="1390" y="1838"/>
                      <a:pt x="1777" y="1560"/>
                      <a:pt x="1384" y="785"/>
                    </a:cubicBezTo>
                    <a:cubicBezTo>
                      <a:pt x="992" y="21"/>
                      <a:pt x="119" y="0"/>
                      <a:pt x="119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6991;p54">
                <a:extLst>
                  <a:ext uri="{FF2B5EF4-FFF2-40B4-BE49-F238E27FC236}">
                    <a16:creationId xmlns:a16="http://schemas.microsoft.com/office/drawing/2014/main" id="{42F2CE8E-1AC9-43F5-A869-7EEB0E4BF70F}"/>
                  </a:ext>
                </a:extLst>
              </p:cNvPr>
              <p:cNvSpPr/>
              <p:nvPr/>
            </p:nvSpPr>
            <p:spPr>
              <a:xfrm>
                <a:off x="959189" y="2458954"/>
                <a:ext cx="76982" cy="64639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92" extrusionOk="0">
                    <a:moveTo>
                      <a:pt x="206" y="1"/>
                    </a:moveTo>
                    <a:cubicBezTo>
                      <a:pt x="86" y="1"/>
                      <a:pt x="11" y="14"/>
                      <a:pt x="11" y="14"/>
                    </a:cubicBezTo>
                    <a:cubicBezTo>
                      <a:pt x="11" y="14"/>
                      <a:pt x="0" y="680"/>
                      <a:pt x="481" y="1170"/>
                    </a:cubicBezTo>
                    <a:cubicBezTo>
                      <a:pt x="744" y="1439"/>
                      <a:pt x="1101" y="1591"/>
                      <a:pt x="1473" y="1591"/>
                    </a:cubicBezTo>
                    <a:cubicBezTo>
                      <a:pt x="1502" y="1591"/>
                      <a:pt x="1531" y="1590"/>
                      <a:pt x="1560" y="1588"/>
                    </a:cubicBezTo>
                    <a:cubicBezTo>
                      <a:pt x="1560" y="1588"/>
                      <a:pt x="1895" y="1237"/>
                      <a:pt x="1384" y="556"/>
                    </a:cubicBezTo>
                    <a:cubicBezTo>
                      <a:pt x="1024" y="72"/>
                      <a:pt x="491" y="1"/>
                      <a:pt x="206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6992;p54">
                <a:extLst>
                  <a:ext uri="{FF2B5EF4-FFF2-40B4-BE49-F238E27FC236}">
                    <a16:creationId xmlns:a16="http://schemas.microsoft.com/office/drawing/2014/main" id="{A0B86FE2-636A-4B39-98CB-380344594093}"/>
                  </a:ext>
                </a:extLst>
              </p:cNvPr>
              <p:cNvSpPr/>
              <p:nvPr/>
            </p:nvSpPr>
            <p:spPr>
              <a:xfrm>
                <a:off x="948267" y="2497080"/>
                <a:ext cx="94807" cy="61066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1504" extrusionOk="0">
                    <a:moveTo>
                      <a:pt x="664" y="0"/>
                    </a:moveTo>
                    <a:cubicBezTo>
                      <a:pt x="320" y="0"/>
                      <a:pt x="63" y="102"/>
                      <a:pt x="63" y="102"/>
                    </a:cubicBezTo>
                    <a:cubicBezTo>
                      <a:pt x="63" y="102"/>
                      <a:pt x="1" y="536"/>
                      <a:pt x="502" y="1037"/>
                    </a:cubicBezTo>
                    <a:cubicBezTo>
                      <a:pt x="821" y="1361"/>
                      <a:pt x="1456" y="1504"/>
                      <a:pt x="1859" y="1504"/>
                    </a:cubicBezTo>
                    <a:cubicBezTo>
                      <a:pt x="1912" y="1504"/>
                      <a:pt x="1961" y="1501"/>
                      <a:pt x="2004" y="1496"/>
                    </a:cubicBezTo>
                    <a:cubicBezTo>
                      <a:pt x="2004" y="1496"/>
                      <a:pt x="2335" y="985"/>
                      <a:pt x="1648" y="365"/>
                    </a:cubicBezTo>
                    <a:cubicBezTo>
                      <a:pt x="1329" y="77"/>
                      <a:pt x="963" y="0"/>
                      <a:pt x="664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6993;p54">
                <a:extLst>
                  <a:ext uri="{FF2B5EF4-FFF2-40B4-BE49-F238E27FC236}">
                    <a16:creationId xmlns:a16="http://schemas.microsoft.com/office/drawing/2014/main" id="{CFE63741-4863-4EE6-A53B-766614482E98}"/>
                  </a:ext>
                </a:extLst>
              </p:cNvPr>
              <p:cNvSpPr/>
              <p:nvPr/>
            </p:nvSpPr>
            <p:spPr>
              <a:xfrm>
                <a:off x="1011160" y="2424483"/>
                <a:ext cx="71988" cy="74668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839" extrusionOk="0">
                    <a:moveTo>
                      <a:pt x="1659" y="0"/>
                    </a:moveTo>
                    <a:cubicBezTo>
                      <a:pt x="1658" y="0"/>
                      <a:pt x="786" y="21"/>
                      <a:pt x="393" y="785"/>
                    </a:cubicBezTo>
                    <a:cubicBezTo>
                      <a:pt x="1" y="1560"/>
                      <a:pt x="383" y="1838"/>
                      <a:pt x="383" y="1838"/>
                    </a:cubicBezTo>
                    <a:cubicBezTo>
                      <a:pt x="791" y="1787"/>
                      <a:pt x="1152" y="1565"/>
                      <a:pt x="1380" y="1224"/>
                    </a:cubicBezTo>
                    <a:cubicBezTo>
                      <a:pt x="1772" y="656"/>
                      <a:pt x="1659" y="0"/>
                      <a:pt x="1659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6994;p54">
                <a:extLst>
                  <a:ext uri="{FF2B5EF4-FFF2-40B4-BE49-F238E27FC236}">
                    <a16:creationId xmlns:a16="http://schemas.microsoft.com/office/drawing/2014/main" id="{6E863453-8432-4E44-9205-994D6A1A5E78}"/>
                  </a:ext>
                </a:extLst>
              </p:cNvPr>
              <p:cNvSpPr/>
              <p:nvPr/>
            </p:nvSpPr>
            <p:spPr>
              <a:xfrm>
                <a:off x="1023341" y="2458954"/>
                <a:ext cx="76779" cy="64639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592" extrusionOk="0">
                    <a:moveTo>
                      <a:pt x="1690" y="1"/>
                    </a:moveTo>
                    <a:cubicBezTo>
                      <a:pt x="1405" y="1"/>
                      <a:pt x="871" y="72"/>
                      <a:pt x="512" y="556"/>
                    </a:cubicBezTo>
                    <a:cubicBezTo>
                      <a:pt x="0" y="1237"/>
                      <a:pt x="336" y="1588"/>
                      <a:pt x="336" y="1588"/>
                    </a:cubicBezTo>
                    <a:cubicBezTo>
                      <a:pt x="365" y="1590"/>
                      <a:pt x="394" y="1591"/>
                      <a:pt x="423" y="1591"/>
                    </a:cubicBezTo>
                    <a:cubicBezTo>
                      <a:pt x="795" y="1591"/>
                      <a:pt x="1151" y="1439"/>
                      <a:pt x="1410" y="1170"/>
                    </a:cubicBezTo>
                    <a:cubicBezTo>
                      <a:pt x="1890" y="680"/>
                      <a:pt x="1885" y="14"/>
                      <a:pt x="1885" y="14"/>
                    </a:cubicBezTo>
                    <a:cubicBezTo>
                      <a:pt x="1885" y="14"/>
                      <a:pt x="1810" y="1"/>
                      <a:pt x="1690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6995;p54">
                <a:extLst>
                  <a:ext uri="{FF2B5EF4-FFF2-40B4-BE49-F238E27FC236}">
                    <a16:creationId xmlns:a16="http://schemas.microsoft.com/office/drawing/2014/main" id="{BF3232A4-98D2-4113-906A-C57EAA90421E}"/>
                  </a:ext>
                </a:extLst>
              </p:cNvPr>
              <p:cNvSpPr/>
              <p:nvPr/>
            </p:nvSpPr>
            <p:spPr>
              <a:xfrm>
                <a:off x="1016195" y="2497080"/>
                <a:ext cx="94807" cy="61066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1504" extrusionOk="0">
                    <a:moveTo>
                      <a:pt x="1674" y="0"/>
                    </a:moveTo>
                    <a:cubicBezTo>
                      <a:pt x="1373" y="0"/>
                      <a:pt x="1007" y="77"/>
                      <a:pt x="688" y="365"/>
                    </a:cubicBezTo>
                    <a:cubicBezTo>
                      <a:pt x="1" y="985"/>
                      <a:pt x="331" y="1496"/>
                      <a:pt x="331" y="1496"/>
                    </a:cubicBezTo>
                    <a:cubicBezTo>
                      <a:pt x="375" y="1501"/>
                      <a:pt x="425" y="1504"/>
                      <a:pt x="478" y="1504"/>
                    </a:cubicBezTo>
                    <a:cubicBezTo>
                      <a:pt x="884" y="1504"/>
                      <a:pt x="1515" y="1361"/>
                      <a:pt x="1839" y="1037"/>
                    </a:cubicBezTo>
                    <a:cubicBezTo>
                      <a:pt x="2335" y="536"/>
                      <a:pt x="2278" y="102"/>
                      <a:pt x="2278" y="102"/>
                    </a:cubicBezTo>
                    <a:cubicBezTo>
                      <a:pt x="2278" y="102"/>
                      <a:pt x="2020" y="0"/>
                      <a:pt x="1674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6996;p54">
                <a:extLst>
                  <a:ext uri="{FF2B5EF4-FFF2-40B4-BE49-F238E27FC236}">
                    <a16:creationId xmlns:a16="http://schemas.microsoft.com/office/drawing/2014/main" id="{0E616C49-4352-4D61-9EB8-566D1A668EC5}"/>
                  </a:ext>
                </a:extLst>
              </p:cNvPr>
              <p:cNvSpPr/>
              <p:nvPr/>
            </p:nvSpPr>
            <p:spPr>
              <a:xfrm>
                <a:off x="1001944" y="2390499"/>
                <a:ext cx="55382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356" extrusionOk="0">
                    <a:moveTo>
                      <a:pt x="682" y="1"/>
                    </a:moveTo>
                    <a:cubicBezTo>
                      <a:pt x="682" y="1"/>
                      <a:pt x="1" y="419"/>
                      <a:pt x="1" y="1070"/>
                    </a:cubicBezTo>
                    <a:cubicBezTo>
                      <a:pt x="1" y="1720"/>
                      <a:pt x="682" y="2355"/>
                      <a:pt x="682" y="2355"/>
                    </a:cubicBezTo>
                    <a:cubicBezTo>
                      <a:pt x="682" y="2355"/>
                      <a:pt x="1364" y="1720"/>
                      <a:pt x="1364" y="1070"/>
                    </a:cubicBezTo>
                    <a:cubicBezTo>
                      <a:pt x="1364" y="419"/>
                      <a:pt x="682" y="1"/>
                      <a:pt x="68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6997;p54">
                <a:extLst>
                  <a:ext uri="{FF2B5EF4-FFF2-40B4-BE49-F238E27FC236}">
                    <a16:creationId xmlns:a16="http://schemas.microsoft.com/office/drawing/2014/main" id="{EB1984CE-64E7-4995-B62F-8381D879D5D1}"/>
                  </a:ext>
                </a:extLst>
              </p:cNvPr>
              <p:cNvSpPr/>
              <p:nvPr/>
            </p:nvSpPr>
            <p:spPr>
              <a:xfrm>
                <a:off x="994635" y="2418596"/>
                <a:ext cx="70039" cy="10719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640" extrusionOk="0">
                    <a:moveTo>
                      <a:pt x="862" y="1"/>
                    </a:moveTo>
                    <a:cubicBezTo>
                      <a:pt x="862" y="1"/>
                      <a:pt x="0" y="470"/>
                      <a:pt x="0" y="1199"/>
                    </a:cubicBezTo>
                    <a:cubicBezTo>
                      <a:pt x="0" y="1932"/>
                      <a:pt x="862" y="2639"/>
                      <a:pt x="862" y="2639"/>
                    </a:cubicBezTo>
                    <a:cubicBezTo>
                      <a:pt x="862" y="2639"/>
                      <a:pt x="1725" y="1927"/>
                      <a:pt x="1725" y="1199"/>
                    </a:cubicBezTo>
                    <a:cubicBezTo>
                      <a:pt x="1725" y="470"/>
                      <a:pt x="862" y="1"/>
                      <a:pt x="862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6998;p54">
                <a:extLst>
                  <a:ext uri="{FF2B5EF4-FFF2-40B4-BE49-F238E27FC236}">
                    <a16:creationId xmlns:a16="http://schemas.microsoft.com/office/drawing/2014/main" id="{15A1D6BF-F5B2-41C7-85CE-D3CE2A44337A}"/>
                  </a:ext>
                </a:extLst>
              </p:cNvPr>
              <p:cNvSpPr/>
              <p:nvPr/>
            </p:nvSpPr>
            <p:spPr>
              <a:xfrm>
                <a:off x="993579" y="2454854"/>
                <a:ext cx="72151" cy="103009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2537" extrusionOk="0">
                    <a:moveTo>
                      <a:pt x="888" y="1"/>
                    </a:moveTo>
                    <a:cubicBezTo>
                      <a:pt x="888" y="1"/>
                      <a:pt x="0" y="450"/>
                      <a:pt x="0" y="1152"/>
                    </a:cubicBezTo>
                    <a:cubicBezTo>
                      <a:pt x="0" y="1850"/>
                      <a:pt x="888" y="2536"/>
                      <a:pt x="888" y="2536"/>
                    </a:cubicBezTo>
                    <a:cubicBezTo>
                      <a:pt x="888" y="2536"/>
                      <a:pt x="1777" y="1850"/>
                      <a:pt x="1777" y="1152"/>
                    </a:cubicBezTo>
                    <a:cubicBezTo>
                      <a:pt x="1777" y="450"/>
                      <a:pt x="888" y="1"/>
                      <a:pt x="888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6999;p54">
                <a:extLst>
                  <a:ext uri="{FF2B5EF4-FFF2-40B4-BE49-F238E27FC236}">
                    <a16:creationId xmlns:a16="http://schemas.microsoft.com/office/drawing/2014/main" id="{BBF11BD2-C560-4D56-A95D-A5143490DECF}"/>
                  </a:ext>
                </a:extLst>
              </p:cNvPr>
              <p:cNvSpPr/>
              <p:nvPr/>
            </p:nvSpPr>
            <p:spPr>
              <a:xfrm>
                <a:off x="1026711" y="2509342"/>
                <a:ext cx="6293" cy="10134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496" extrusionOk="0">
                    <a:moveTo>
                      <a:pt x="70" y="1"/>
                    </a:moveTo>
                    <a:cubicBezTo>
                      <a:pt x="32" y="1"/>
                      <a:pt x="0" y="35"/>
                      <a:pt x="0" y="74"/>
                    </a:cubicBezTo>
                    <a:lnTo>
                      <a:pt x="0" y="2423"/>
                    </a:lnTo>
                    <a:cubicBezTo>
                      <a:pt x="0" y="2465"/>
                      <a:pt x="36" y="2496"/>
                      <a:pt x="78" y="2496"/>
                    </a:cubicBezTo>
                    <a:cubicBezTo>
                      <a:pt x="119" y="2496"/>
                      <a:pt x="155" y="2465"/>
                      <a:pt x="155" y="2423"/>
                    </a:cubicBezTo>
                    <a:lnTo>
                      <a:pt x="155" y="74"/>
                    </a:lnTo>
                    <a:cubicBezTo>
                      <a:pt x="155" y="35"/>
                      <a:pt x="123" y="1"/>
                      <a:pt x="85" y="1"/>
                    </a:cubicBezTo>
                    <a:cubicBezTo>
                      <a:pt x="83" y="1"/>
                      <a:pt x="80" y="1"/>
                      <a:pt x="78" y="1"/>
                    </a:cubicBezTo>
                    <a:cubicBezTo>
                      <a:pt x="75" y="1"/>
                      <a:pt x="72" y="1"/>
                      <a:pt x="70" y="1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7000;p54">
                <a:extLst>
                  <a:ext uri="{FF2B5EF4-FFF2-40B4-BE49-F238E27FC236}">
                    <a16:creationId xmlns:a16="http://schemas.microsoft.com/office/drawing/2014/main" id="{46F75B35-E98A-4D1C-9039-8ECA983D2EF3}"/>
                  </a:ext>
                </a:extLst>
              </p:cNvPr>
              <p:cNvSpPr/>
              <p:nvPr/>
            </p:nvSpPr>
            <p:spPr>
              <a:xfrm>
                <a:off x="1029431" y="2567404"/>
                <a:ext cx="47221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803" extrusionOk="0">
                    <a:moveTo>
                      <a:pt x="618" y="0"/>
                    </a:moveTo>
                    <a:cubicBezTo>
                      <a:pt x="539" y="0"/>
                      <a:pt x="459" y="17"/>
                      <a:pt x="382" y="53"/>
                    </a:cubicBezTo>
                    <a:cubicBezTo>
                      <a:pt x="222" y="131"/>
                      <a:pt x="93" y="250"/>
                      <a:pt x="5" y="399"/>
                    </a:cubicBezTo>
                    <a:cubicBezTo>
                      <a:pt x="0" y="410"/>
                      <a:pt x="5" y="430"/>
                      <a:pt x="16" y="436"/>
                    </a:cubicBezTo>
                    <a:cubicBezTo>
                      <a:pt x="21" y="439"/>
                      <a:pt x="27" y="441"/>
                      <a:pt x="32" y="441"/>
                    </a:cubicBezTo>
                    <a:cubicBezTo>
                      <a:pt x="42" y="441"/>
                      <a:pt x="50" y="435"/>
                      <a:pt x="57" y="425"/>
                    </a:cubicBezTo>
                    <a:cubicBezTo>
                      <a:pt x="134" y="286"/>
                      <a:pt x="258" y="172"/>
                      <a:pt x="403" y="105"/>
                    </a:cubicBezTo>
                    <a:cubicBezTo>
                      <a:pt x="473" y="72"/>
                      <a:pt x="546" y="56"/>
                      <a:pt x="618" y="56"/>
                    </a:cubicBezTo>
                    <a:cubicBezTo>
                      <a:pt x="803" y="56"/>
                      <a:pt x="979" y="159"/>
                      <a:pt x="1064" y="337"/>
                    </a:cubicBezTo>
                    <a:cubicBezTo>
                      <a:pt x="1136" y="482"/>
                      <a:pt x="1074" y="663"/>
                      <a:pt x="925" y="730"/>
                    </a:cubicBezTo>
                    <a:cubicBezTo>
                      <a:pt x="900" y="742"/>
                      <a:pt x="874" y="747"/>
                      <a:pt x="848" y="747"/>
                    </a:cubicBezTo>
                    <a:cubicBezTo>
                      <a:pt x="783" y="747"/>
                      <a:pt x="722" y="712"/>
                      <a:pt x="692" y="652"/>
                    </a:cubicBezTo>
                    <a:cubicBezTo>
                      <a:pt x="688" y="641"/>
                      <a:pt x="676" y="635"/>
                      <a:pt x="665" y="635"/>
                    </a:cubicBezTo>
                    <a:cubicBezTo>
                      <a:pt x="662" y="635"/>
                      <a:pt x="659" y="636"/>
                      <a:pt x="656" y="637"/>
                    </a:cubicBezTo>
                    <a:cubicBezTo>
                      <a:pt x="641" y="642"/>
                      <a:pt x="635" y="663"/>
                      <a:pt x="641" y="673"/>
                    </a:cubicBezTo>
                    <a:cubicBezTo>
                      <a:pt x="682" y="756"/>
                      <a:pt x="759" y="802"/>
                      <a:pt x="852" y="802"/>
                    </a:cubicBezTo>
                    <a:cubicBezTo>
                      <a:pt x="883" y="802"/>
                      <a:pt x="919" y="797"/>
                      <a:pt x="950" y="782"/>
                    </a:cubicBezTo>
                    <a:cubicBezTo>
                      <a:pt x="1033" y="745"/>
                      <a:pt x="1100" y="673"/>
                      <a:pt x="1131" y="585"/>
                    </a:cubicBezTo>
                    <a:cubicBezTo>
                      <a:pt x="1162" y="492"/>
                      <a:pt x="1152" y="399"/>
                      <a:pt x="1116" y="312"/>
                    </a:cubicBezTo>
                    <a:cubicBezTo>
                      <a:pt x="1019" y="114"/>
                      <a:pt x="823" y="0"/>
                      <a:pt x="61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7001;p54">
              <a:extLst>
                <a:ext uri="{FF2B5EF4-FFF2-40B4-BE49-F238E27FC236}">
                  <a16:creationId xmlns:a16="http://schemas.microsoft.com/office/drawing/2014/main" id="{14FD4DE2-CFE8-473B-A426-364C63FD1CC8}"/>
                </a:ext>
              </a:extLst>
            </p:cNvPr>
            <p:cNvGrpSpPr/>
            <p:nvPr/>
          </p:nvGrpSpPr>
          <p:grpSpPr>
            <a:xfrm>
              <a:off x="4306129" y="7764027"/>
              <a:ext cx="517763" cy="591605"/>
              <a:chOff x="1614798" y="2911510"/>
              <a:chExt cx="194161" cy="221852"/>
            </a:xfrm>
          </p:grpSpPr>
          <p:sp>
            <p:nvSpPr>
              <p:cNvPr id="83" name="Google Shape;7002;p54">
                <a:extLst>
                  <a:ext uri="{FF2B5EF4-FFF2-40B4-BE49-F238E27FC236}">
                    <a16:creationId xmlns:a16="http://schemas.microsoft.com/office/drawing/2014/main" id="{F9A46D7E-930F-4778-9A26-94D485A414A0}"/>
                  </a:ext>
                </a:extLst>
              </p:cNvPr>
              <p:cNvSpPr/>
              <p:nvPr/>
            </p:nvSpPr>
            <p:spPr>
              <a:xfrm>
                <a:off x="1614798" y="2911510"/>
                <a:ext cx="194161" cy="1361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3352" extrusionOk="0">
                    <a:moveTo>
                      <a:pt x="3377" y="357"/>
                    </a:moveTo>
                    <a:cubicBezTo>
                      <a:pt x="3470" y="357"/>
                      <a:pt x="3543" y="434"/>
                      <a:pt x="3543" y="522"/>
                    </a:cubicBezTo>
                    <a:lnTo>
                      <a:pt x="3543" y="687"/>
                    </a:lnTo>
                    <a:cubicBezTo>
                      <a:pt x="3543" y="775"/>
                      <a:pt x="3470" y="853"/>
                      <a:pt x="3377" y="853"/>
                    </a:cubicBezTo>
                    <a:lnTo>
                      <a:pt x="1400" y="853"/>
                    </a:lnTo>
                    <a:cubicBezTo>
                      <a:pt x="1307" y="853"/>
                      <a:pt x="1235" y="775"/>
                      <a:pt x="1235" y="687"/>
                    </a:cubicBezTo>
                    <a:lnTo>
                      <a:pt x="1235" y="522"/>
                    </a:lnTo>
                    <a:cubicBezTo>
                      <a:pt x="1235" y="434"/>
                      <a:pt x="1307" y="357"/>
                      <a:pt x="1400" y="357"/>
                    </a:cubicBezTo>
                    <a:close/>
                    <a:moveTo>
                      <a:pt x="790" y="1"/>
                    </a:moveTo>
                    <a:cubicBezTo>
                      <a:pt x="703" y="6"/>
                      <a:pt x="636" y="78"/>
                      <a:pt x="641" y="166"/>
                    </a:cubicBezTo>
                    <a:lnTo>
                      <a:pt x="641" y="1199"/>
                    </a:lnTo>
                    <a:lnTo>
                      <a:pt x="0" y="3352"/>
                    </a:lnTo>
                    <a:lnTo>
                      <a:pt x="4782" y="3352"/>
                    </a:lnTo>
                    <a:lnTo>
                      <a:pt x="4142" y="1199"/>
                    </a:lnTo>
                    <a:lnTo>
                      <a:pt x="4142" y="166"/>
                    </a:lnTo>
                    <a:cubicBezTo>
                      <a:pt x="4142" y="78"/>
                      <a:pt x="4075" y="6"/>
                      <a:pt x="3992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7003;p54">
                <a:extLst>
                  <a:ext uri="{FF2B5EF4-FFF2-40B4-BE49-F238E27FC236}">
                    <a16:creationId xmlns:a16="http://schemas.microsoft.com/office/drawing/2014/main" id="{501993C6-7DCA-4B78-8285-FE007EB2BCE3}"/>
                  </a:ext>
                </a:extLst>
              </p:cNvPr>
              <p:cNvSpPr/>
              <p:nvPr/>
            </p:nvSpPr>
            <p:spPr>
              <a:xfrm>
                <a:off x="1629252" y="2966242"/>
                <a:ext cx="54367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4008" extrusionOk="0">
                    <a:moveTo>
                      <a:pt x="455" y="0"/>
                    </a:moveTo>
                    <a:cubicBezTo>
                      <a:pt x="455" y="0"/>
                      <a:pt x="450" y="83"/>
                      <a:pt x="434" y="212"/>
                    </a:cubicBezTo>
                    <a:cubicBezTo>
                      <a:pt x="321" y="243"/>
                      <a:pt x="305" y="393"/>
                      <a:pt x="409" y="444"/>
                    </a:cubicBezTo>
                    <a:cubicBezTo>
                      <a:pt x="383" y="666"/>
                      <a:pt x="357" y="919"/>
                      <a:pt x="336" y="1105"/>
                    </a:cubicBezTo>
                    <a:cubicBezTo>
                      <a:pt x="269" y="1689"/>
                      <a:pt x="1" y="1472"/>
                      <a:pt x="1" y="2123"/>
                    </a:cubicBezTo>
                    <a:lnTo>
                      <a:pt x="1" y="3718"/>
                    </a:lnTo>
                    <a:cubicBezTo>
                      <a:pt x="1" y="3935"/>
                      <a:pt x="388" y="4007"/>
                      <a:pt x="672" y="4007"/>
                    </a:cubicBezTo>
                    <a:cubicBezTo>
                      <a:pt x="951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4" y="1689"/>
                      <a:pt x="1008" y="1105"/>
                    </a:cubicBezTo>
                    <a:cubicBezTo>
                      <a:pt x="987" y="919"/>
                      <a:pt x="956" y="666"/>
                      <a:pt x="935" y="444"/>
                    </a:cubicBezTo>
                    <a:cubicBezTo>
                      <a:pt x="1033" y="393"/>
                      <a:pt x="1018" y="243"/>
                      <a:pt x="904" y="212"/>
                    </a:cubicBezTo>
                    <a:cubicBezTo>
                      <a:pt x="894" y="83"/>
                      <a:pt x="884" y="0"/>
                      <a:pt x="88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7004;p54">
                <a:extLst>
                  <a:ext uri="{FF2B5EF4-FFF2-40B4-BE49-F238E27FC236}">
                    <a16:creationId xmlns:a16="http://schemas.microsoft.com/office/drawing/2014/main" id="{3E7C5561-34A0-4BEC-96B0-EB17245AAFBB}"/>
                  </a:ext>
                </a:extLst>
              </p:cNvPr>
              <p:cNvSpPr/>
              <p:nvPr/>
            </p:nvSpPr>
            <p:spPr>
              <a:xfrm>
                <a:off x="1649797" y="2966242"/>
                <a:ext cx="33822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3" h="4008" extrusionOk="0">
                    <a:moveTo>
                      <a:pt x="140" y="0"/>
                    </a:moveTo>
                    <a:cubicBezTo>
                      <a:pt x="140" y="0"/>
                      <a:pt x="145" y="83"/>
                      <a:pt x="161" y="212"/>
                    </a:cubicBezTo>
                    <a:cubicBezTo>
                      <a:pt x="274" y="243"/>
                      <a:pt x="290" y="393"/>
                      <a:pt x="187" y="444"/>
                    </a:cubicBezTo>
                    <a:cubicBezTo>
                      <a:pt x="212" y="666"/>
                      <a:pt x="197" y="919"/>
                      <a:pt x="218" y="1105"/>
                    </a:cubicBezTo>
                    <a:cubicBezTo>
                      <a:pt x="285" y="1689"/>
                      <a:pt x="512" y="1472"/>
                      <a:pt x="512" y="2123"/>
                    </a:cubicBezTo>
                    <a:lnTo>
                      <a:pt x="512" y="3718"/>
                    </a:lnTo>
                    <a:cubicBezTo>
                      <a:pt x="512" y="3894"/>
                      <a:pt x="254" y="3976"/>
                      <a:pt x="1" y="3997"/>
                    </a:cubicBezTo>
                    <a:cubicBezTo>
                      <a:pt x="58" y="4002"/>
                      <a:pt x="114" y="4007"/>
                      <a:pt x="166" y="4007"/>
                    </a:cubicBezTo>
                    <a:cubicBezTo>
                      <a:pt x="445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8" y="1689"/>
                      <a:pt x="502" y="1105"/>
                    </a:cubicBezTo>
                    <a:cubicBezTo>
                      <a:pt x="481" y="919"/>
                      <a:pt x="450" y="666"/>
                      <a:pt x="429" y="444"/>
                    </a:cubicBezTo>
                    <a:cubicBezTo>
                      <a:pt x="527" y="393"/>
                      <a:pt x="512" y="243"/>
                      <a:pt x="398" y="212"/>
                    </a:cubicBezTo>
                    <a:cubicBezTo>
                      <a:pt x="388" y="83"/>
                      <a:pt x="378" y="0"/>
                      <a:pt x="37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7005;p54">
                <a:extLst>
                  <a:ext uri="{FF2B5EF4-FFF2-40B4-BE49-F238E27FC236}">
                    <a16:creationId xmlns:a16="http://schemas.microsoft.com/office/drawing/2014/main" id="{CAFC06E4-C916-49A6-BADF-51B06071ABAE}"/>
                  </a:ext>
                </a:extLst>
              </p:cNvPr>
              <p:cNvSpPr/>
              <p:nvPr/>
            </p:nvSpPr>
            <p:spPr>
              <a:xfrm>
                <a:off x="1643301" y="2962466"/>
                <a:ext cx="26270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7" extrusionOk="0">
                    <a:moveTo>
                      <a:pt x="94" y="0"/>
                    </a:moveTo>
                    <a:cubicBezTo>
                      <a:pt x="57" y="0"/>
                      <a:pt x="42" y="57"/>
                      <a:pt x="42" y="57"/>
                    </a:cubicBezTo>
                    <a:lnTo>
                      <a:pt x="1" y="186"/>
                    </a:lnTo>
                    <a:lnTo>
                      <a:pt x="646" y="186"/>
                    </a:lnTo>
                    <a:lnTo>
                      <a:pt x="605" y="57"/>
                    </a:lnTo>
                    <a:cubicBezTo>
                      <a:pt x="605" y="57"/>
                      <a:pt x="589" y="0"/>
                      <a:pt x="55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7006;p54">
                <a:extLst>
                  <a:ext uri="{FF2B5EF4-FFF2-40B4-BE49-F238E27FC236}">
                    <a16:creationId xmlns:a16="http://schemas.microsoft.com/office/drawing/2014/main" id="{C3471DAF-31C1-41A4-8174-98CB286041DA}"/>
                  </a:ext>
                </a:extLst>
              </p:cNvPr>
              <p:cNvSpPr/>
              <p:nvPr/>
            </p:nvSpPr>
            <p:spPr>
              <a:xfrm>
                <a:off x="1639119" y="3039205"/>
                <a:ext cx="8405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973" extrusionOk="0">
                    <a:moveTo>
                      <a:pt x="104" y="0"/>
                    </a:moveTo>
                    <a:cubicBezTo>
                      <a:pt x="47" y="0"/>
                      <a:pt x="0" y="47"/>
                      <a:pt x="0" y="109"/>
                    </a:cubicBezTo>
                    <a:lnTo>
                      <a:pt x="0" y="1870"/>
                    </a:lnTo>
                    <a:cubicBezTo>
                      <a:pt x="0" y="1926"/>
                      <a:pt x="47" y="1973"/>
                      <a:pt x="104" y="1973"/>
                    </a:cubicBezTo>
                    <a:cubicBezTo>
                      <a:pt x="160" y="1973"/>
                      <a:pt x="207" y="1926"/>
                      <a:pt x="207" y="1870"/>
                    </a:cubicBezTo>
                    <a:lnTo>
                      <a:pt x="207" y="109"/>
                    </a:lnTo>
                    <a:cubicBezTo>
                      <a:pt x="207" y="47"/>
                      <a:pt x="160" y="0"/>
                      <a:pt x="10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7007;p54">
                <a:extLst>
                  <a:ext uri="{FF2B5EF4-FFF2-40B4-BE49-F238E27FC236}">
                    <a16:creationId xmlns:a16="http://schemas.microsoft.com/office/drawing/2014/main" id="{859E2B85-D901-49D2-B16E-866B59F77D5A}"/>
                  </a:ext>
                </a:extLst>
              </p:cNvPr>
              <p:cNvSpPr/>
              <p:nvPr/>
            </p:nvSpPr>
            <p:spPr>
              <a:xfrm>
                <a:off x="1628643" y="3060562"/>
                <a:ext cx="5558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15" extrusionOk="0">
                    <a:moveTo>
                      <a:pt x="0" y="1"/>
                    </a:moveTo>
                    <a:lnTo>
                      <a:pt x="0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7008;p54">
                <a:extLst>
                  <a:ext uri="{FF2B5EF4-FFF2-40B4-BE49-F238E27FC236}">
                    <a16:creationId xmlns:a16="http://schemas.microsoft.com/office/drawing/2014/main" id="{6DF62394-7940-4C0C-8F1A-0F3F94E7BC0D}"/>
                  </a:ext>
                </a:extLst>
              </p:cNvPr>
              <p:cNvSpPr/>
              <p:nvPr/>
            </p:nvSpPr>
            <p:spPr>
              <a:xfrm>
                <a:off x="1635343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7" y="1"/>
                    </a:moveTo>
                    <a:cubicBezTo>
                      <a:pt x="99" y="1"/>
                      <a:pt x="0" y="93"/>
                      <a:pt x="0" y="212"/>
                    </a:cubicBezTo>
                    <a:lnTo>
                      <a:pt x="0" y="357"/>
                    </a:lnTo>
                    <a:cubicBezTo>
                      <a:pt x="0" y="476"/>
                      <a:pt x="99" y="574"/>
                      <a:pt x="217" y="574"/>
                    </a:cubicBezTo>
                    <a:lnTo>
                      <a:pt x="821" y="574"/>
                    </a:lnTo>
                    <a:cubicBezTo>
                      <a:pt x="940" y="574"/>
                      <a:pt x="1038" y="476"/>
                      <a:pt x="1038" y="357"/>
                    </a:cubicBezTo>
                    <a:lnTo>
                      <a:pt x="1038" y="212"/>
                    </a:lnTo>
                    <a:cubicBezTo>
                      <a:pt x="1038" y="93"/>
                      <a:pt x="940" y="1"/>
                      <a:pt x="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7009;p54">
                <a:extLst>
                  <a:ext uri="{FF2B5EF4-FFF2-40B4-BE49-F238E27FC236}">
                    <a16:creationId xmlns:a16="http://schemas.microsoft.com/office/drawing/2014/main" id="{154941DF-0890-4140-A5BF-745E5C3EC58E}"/>
                  </a:ext>
                </a:extLst>
              </p:cNvPr>
              <p:cNvSpPr/>
              <p:nvPr/>
            </p:nvSpPr>
            <p:spPr>
              <a:xfrm>
                <a:off x="1656293" y="2962466"/>
                <a:ext cx="13277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87" extrusionOk="0">
                    <a:moveTo>
                      <a:pt x="1" y="0"/>
                    </a:moveTo>
                    <a:lnTo>
                      <a:pt x="1" y="186"/>
                    </a:lnTo>
                    <a:lnTo>
                      <a:pt x="326" y="186"/>
                    </a:lnTo>
                    <a:lnTo>
                      <a:pt x="285" y="57"/>
                    </a:lnTo>
                    <a:cubicBezTo>
                      <a:pt x="285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7010;p54">
                <a:extLst>
                  <a:ext uri="{FF2B5EF4-FFF2-40B4-BE49-F238E27FC236}">
                    <a16:creationId xmlns:a16="http://schemas.microsoft.com/office/drawing/2014/main" id="{838635A7-31E9-4281-8C3A-3EFE732DF639}"/>
                  </a:ext>
                </a:extLst>
              </p:cNvPr>
              <p:cNvSpPr/>
              <p:nvPr/>
            </p:nvSpPr>
            <p:spPr>
              <a:xfrm>
                <a:off x="1684593" y="2966242"/>
                <a:ext cx="54367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4008" extrusionOk="0">
                    <a:moveTo>
                      <a:pt x="455" y="0"/>
                    </a:moveTo>
                    <a:cubicBezTo>
                      <a:pt x="455" y="0"/>
                      <a:pt x="450" y="83"/>
                      <a:pt x="435" y="212"/>
                    </a:cubicBezTo>
                    <a:cubicBezTo>
                      <a:pt x="321" y="243"/>
                      <a:pt x="306" y="393"/>
                      <a:pt x="409" y="444"/>
                    </a:cubicBezTo>
                    <a:cubicBezTo>
                      <a:pt x="383" y="666"/>
                      <a:pt x="357" y="919"/>
                      <a:pt x="337" y="1105"/>
                    </a:cubicBezTo>
                    <a:cubicBezTo>
                      <a:pt x="269" y="1689"/>
                      <a:pt x="1" y="1472"/>
                      <a:pt x="1" y="2123"/>
                    </a:cubicBezTo>
                    <a:lnTo>
                      <a:pt x="1" y="3718"/>
                    </a:lnTo>
                    <a:cubicBezTo>
                      <a:pt x="1" y="3935"/>
                      <a:pt x="388" y="4007"/>
                      <a:pt x="672" y="4007"/>
                    </a:cubicBezTo>
                    <a:cubicBezTo>
                      <a:pt x="951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5" y="1689"/>
                      <a:pt x="1003" y="1105"/>
                    </a:cubicBezTo>
                    <a:cubicBezTo>
                      <a:pt x="987" y="919"/>
                      <a:pt x="956" y="666"/>
                      <a:pt x="936" y="444"/>
                    </a:cubicBezTo>
                    <a:cubicBezTo>
                      <a:pt x="1034" y="393"/>
                      <a:pt x="1018" y="243"/>
                      <a:pt x="905" y="212"/>
                    </a:cubicBezTo>
                    <a:cubicBezTo>
                      <a:pt x="894" y="83"/>
                      <a:pt x="884" y="0"/>
                      <a:pt x="88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7011;p54">
                <a:extLst>
                  <a:ext uri="{FF2B5EF4-FFF2-40B4-BE49-F238E27FC236}">
                    <a16:creationId xmlns:a16="http://schemas.microsoft.com/office/drawing/2014/main" id="{B21AB0F7-31A4-4823-91EE-68124BACF1A3}"/>
                  </a:ext>
                </a:extLst>
              </p:cNvPr>
              <p:cNvSpPr/>
              <p:nvPr/>
            </p:nvSpPr>
            <p:spPr>
              <a:xfrm>
                <a:off x="1705138" y="2966242"/>
                <a:ext cx="33822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3" h="4008" extrusionOk="0">
                    <a:moveTo>
                      <a:pt x="140" y="0"/>
                    </a:moveTo>
                    <a:cubicBezTo>
                      <a:pt x="140" y="0"/>
                      <a:pt x="146" y="83"/>
                      <a:pt x="161" y="212"/>
                    </a:cubicBezTo>
                    <a:cubicBezTo>
                      <a:pt x="218" y="222"/>
                      <a:pt x="259" y="274"/>
                      <a:pt x="259" y="331"/>
                    </a:cubicBezTo>
                    <a:cubicBezTo>
                      <a:pt x="259" y="382"/>
                      <a:pt x="233" y="424"/>
                      <a:pt x="187" y="444"/>
                    </a:cubicBezTo>
                    <a:cubicBezTo>
                      <a:pt x="213" y="666"/>
                      <a:pt x="197" y="919"/>
                      <a:pt x="218" y="1105"/>
                    </a:cubicBezTo>
                    <a:cubicBezTo>
                      <a:pt x="285" y="1689"/>
                      <a:pt x="512" y="1472"/>
                      <a:pt x="512" y="2123"/>
                    </a:cubicBezTo>
                    <a:lnTo>
                      <a:pt x="512" y="3718"/>
                    </a:lnTo>
                    <a:cubicBezTo>
                      <a:pt x="512" y="3894"/>
                      <a:pt x="254" y="3976"/>
                      <a:pt x="1" y="3997"/>
                    </a:cubicBezTo>
                    <a:cubicBezTo>
                      <a:pt x="58" y="4002"/>
                      <a:pt x="115" y="4007"/>
                      <a:pt x="166" y="4007"/>
                    </a:cubicBezTo>
                    <a:cubicBezTo>
                      <a:pt x="445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9" y="1689"/>
                      <a:pt x="497" y="1105"/>
                    </a:cubicBezTo>
                    <a:cubicBezTo>
                      <a:pt x="481" y="919"/>
                      <a:pt x="450" y="666"/>
                      <a:pt x="430" y="444"/>
                    </a:cubicBezTo>
                    <a:cubicBezTo>
                      <a:pt x="528" y="393"/>
                      <a:pt x="512" y="243"/>
                      <a:pt x="399" y="212"/>
                    </a:cubicBezTo>
                    <a:cubicBezTo>
                      <a:pt x="388" y="83"/>
                      <a:pt x="378" y="0"/>
                      <a:pt x="37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7012;p54">
                <a:extLst>
                  <a:ext uri="{FF2B5EF4-FFF2-40B4-BE49-F238E27FC236}">
                    <a16:creationId xmlns:a16="http://schemas.microsoft.com/office/drawing/2014/main" id="{747F2511-9293-491C-BE3D-7E47A20162C1}"/>
                  </a:ext>
                </a:extLst>
              </p:cNvPr>
              <p:cNvSpPr/>
              <p:nvPr/>
            </p:nvSpPr>
            <p:spPr>
              <a:xfrm>
                <a:off x="1698642" y="2962466"/>
                <a:ext cx="26270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7" extrusionOk="0">
                    <a:moveTo>
                      <a:pt x="94" y="0"/>
                    </a:moveTo>
                    <a:cubicBezTo>
                      <a:pt x="58" y="0"/>
                      <a:pt x="42" y="57"/>
                      <a:pt x="42" y="57"/>
                    </a:cubicBezTo>
                    <a:lnTo>
                      <a:pt x="1" y="186"/>
                    </a:lnTo>
                    <a:lnTo>
                      <a:pt x="646" y="186"/>
                    </a:lnTo>
                    <a:lnTo>
                      <a:pt x="605" y="57"/>
                    </a:lnTo>
                    <a:cubicBezTo>
                      <a:pt x="605" y="57"/>
                      <a:pt x="590" y="0"/>
                      <a:pt x="559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7013;p54">
                <a:extLst>
                  <a:ext uri="{FF2B5EF4-FFF2-40B4-BE49-F238E27FC236}">
                    <a16:creationId xmlns:a16="http://schemas.microsoft.com/office/drawing/2014/main" id="{14AE8C01-B4DB-4632-9390-25086891BEB2}"/>
                  </a:ext>
                </a:extLst>
              </p:cNvPr>
              <p:cNvSpPr/>
              <p:nvPr/>
            </p:nvSpPr>
            <p:spPr>
              <a:xfrm>
                <a:off x="1694257" y="3039205"/>
                <a:ext cx="8648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973" extrusionOk="0">
                    <a:moveTo>
                      <a:pt x="109" y="0"/>
                    </a:moveTo>
                    <a:cubicBezTo>
                      <a:pt x="47" y="0"/>
                      <a:pt x="0" y="47"/>
                      <a:pt x="0" y="104"/>
                    </a:cubicBezTo>
                    <a:lnTo>
                      <a:pt x="0" y="1870"/>
                    </a:lnTo>
                    <a:cubicBezTo>
                      <a:pt x="0" y="1926"/>
                      <a:pt x="47" y="1973"/>
                      <a:pt x="109" y="1973"/>
                    </a:cubicBezTo>
                    <a:cubicBezTo>
                      <a:pt x="166" y="1973"/>
                      <a:pt x="212" y="1926"/>
                      <a:pt x="212" y="1870"/>
                    </a:cubicBezTo>
                    <a:lnTo>
                      <a:pt x="212" y="104"/>
                    </a:lnTo>
                    <a:cubicBezTo>
                      <a:pt x="212" y="47"/>
                      <a:pt x="166" y="0"/>
                      <a:pt x="10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7014;p54">
                <a:extLst>
                  <a:ext uri="{FF2B5EF4-FFF2-40B4-BE49-F238E27FC236}">
                    <a16:creationId xmlns:a16="http://schemas.microsoft.com/office/drawing/2014/main" id="{8825F0AA-BEDD-4515-9DFC-49BBA4629CEC}"/>
                  </a:ext>
                </a:extLst>
              </p:cNvPr>
              <p:cNvSpPr/>
              <p:nvPr/>
            </p:nvSpPr>
            <p:spPr>
              <a:xfrm>
                <a:off x="1683984" y="3060562"/>
                <a:ext cx="5558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15" extrusionOk="0">
                    <a:moveTo>
                      <a:pt x="0" y="1"/>
                    </a:moveTo>
                    <a:lnTo>
                      <a:pt x="0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7015;p54">
                <a:extLst>
                  <a:ext uri="{FF2B5EF4-FFF2-40B4-BE49-F238E27FC236}">
                    <a16:creationId xmlns:a16="http://schemas.microsoft.com/office/drawing/2014/main" id="{0F85A224-8B69-4EDB-A715-67B9488A3E9B}"/>
                  </a:ext>
                </a:extLst>
              </p:cNvPr>
              <p:cNvSpPr/>
              <p:nvPr/>
            </p:nvSpPr>
            <p:spPr>
              <a:xfrm>
                <a:off x="1690684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8" y="1"/>
                    </a:moveTo>
                    <a:cubicBezTo>
                      <a:pt x="99" y="1"/>
                      <a:pt x="1" y="93"/>
                      <a:pt x="1" y="212"/>
                    </a:cubicBezTo>
                    <a:lnTo>
                      <a:pt x="1" y="357"/>
                    </a:lnTo>
                    <a:cubicBezTo>
                      <a:pt x="1" y="476"/>
                      <a:pt x="99" y="574"/>
                      <a:pt x="218" y="574"/>
                    </a:cubicBezTo>
                    <a:lnTo>
                      <a:pt x="822" y="574"/>
                    </a:lnTo>
                    <a:cubicBezTo>
                      <a:pt x="940" y="574"/>
                      <a:pt x="1039" y="476"/>
                      <a:pt x="1039" y="357"/>
                    </a:cubicBezTo>
                    <a:lnTo>
                      <a:pt x="1039" y="212"/>
                    </a:lnTo>
                    <a:cubicBezTo>
                      <a:pt x="1039" y="93"/>
                      <a:pt x="940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7016;p54">
                <a:extLst>
                  <a:ext uri="{FF2B5EF4-FFF2-40B4-BE49-F238E27FC236}">
                    <a16:creationId xmlns:a16="http://schemas.microsoft.com/office/drawing/2014/main" id="{CA0F6965-0083-4B79-8326-D3E781AB881B}"/>
                  </a:ext>
                </a:extLst>
              </p:cNvPr>
              <p:cNvSpPr/>
              <p:nvPr/>
            </p:nvSpPr>
            <p:spPr>
              <a:xfrm>
                <a:off x="1711675" y="2962466"/>
                <a:ext cx="13236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87" extrusionOk="0">
                    <a:moveTo>
                      <a:pt x="0" y="0"/>
                    </a:moveTo>
                    <a:lnTo>
                      <a:pt x="0" y="186"/>
                    </a:lnTo>
                    <a:lnTo>
                      <a:pt x="325" y="186"/>
                    </a:lnTo>
                    <a:lnTo>
                      <a:pt x="284" y="57"/>
                    </a:lnTo>
                    <a:cubicBezTo>
                      <a:pt x="284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7017;p54">
                <a:extLst>
                  <a:ext uri="{FF2B5EF4-FFF2-40B4-BE49-F238E27FC236}">
                    <a16:creationId xmlns:a16="http://schemas.microsoft.com/office/drawing/2014/main" id="{4F17658B-F93F-452D-A421-A8C8D1DF434E}"/>
                  </a:ext>
                </a:extLst>
              </p:cNvPr>
              <p:cNvSpPr/>
              <p:nvPr/>
            </p:nvSpPr>
            <p:spPr>
              <a:xfrm>
                <a:off x="1739975" y="2966242"/>
                <a:ext cx="54326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4008" extrusionOk="0">
                    <a:moveTo>
                      <a:pt x="455" y="0"/>
                    </a:moveTo>
                    <a:cubicBezTo>
                      <a:pt x="455" y="0"/>
                      <a:pt x="449" y="83"/>
                      <a:pt x="434" y="212"/>
                    </a:cubicBezTo>
                    <a:cubicBezTo>
                      <a:pt x="320" y="243"/>
                      <a:pt x="305" y="393"/>
                      <a:pt x="408" y="444"/>
                    </a:cubicBezTo>
                    <a:cubicBezTo>
                      <a:pt x="382" y="666"/>
                      <a:pt x="356" y="919"/>
                      <a:pt x="336" y="1105"/>
                    </a:cubicBezTo>
                    <a:cubicBezTo>
                      <a:pt x="269" y="1689"/>
                      <a:pt x="0" y="1472"/>
                      <a:pt x="0" y="2123"/>
                    </a:cubicBezTo>
                    <a:lnTo>
                      <a:pt x="0" y="3718"/>
                    </a:lnTo>
                    <a:cubicBezTo>
                      <a:pt x="0" y="3935"/>
                      <a:pt x="387" y="4007"/>
                      <a:pt x="671" y="4007"/>
                    </a:cubicBezTo>
                    <a:cubicBezTo>
                      <a:pt x="950" y="4007"/>
                      <a:pt x="1338" y="3935"/>
                      <a:pt x="1338" y="3718"/>
                    </a:cubicBezTo>
                    <a:lnTo>
                      <a:pt x="1338" y="2123"/>
                    </a:lnTo>
                    <a:cubicBezTo>
                      <a:pt x="1338" y="1472"/>
                      <a:pt x="1064" y="1689"/>
                      <a:pt x="1002" y="1105"/>
                    </a:cubicBezTo>
                    <a:cubicBezTo>
                      <a:pt x="986" y="919"/>
                      <a:pt x="955" y="666"/>
                      <a:pt x="930" y="444"/>
                    </a:cubicBezTo>
                    <a:cubicBezTo>
                      <a:pt x="976" y="424"/>
                      <a:pt x="1002" y="382"/>
                      <a:pt x="1002" y="331"/>
                    </a:cubicBezTo>
                    <a:cubicBezTo>
                      <a:pt x="1002" y="274"/>
                      <a:pt x="961" y="222"/>
                      <a:pt x="904" y="212"/>
                    </a:cubicBezTo>
                    <a:cubicBezTo>
                      <a:pt x="893" y="83"/>
                      <a:pt x="883" y="0"/>
                      <a:pt x="883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7018;p54">
                <a:extLst>
                  <a:ext uri="{FF2B5EF4-FFF2-40B4-BE49-F238E27FC236}">
                    <a16:creationId xmlns:a16="http://schemas.microsoft.com/office/drawing/2014/main" id="{5C5A8B4A-5245-450A-A119-3443BEC51C87}"/>
                  </a:ext>
                </a:extLst>
              </p:cNvPr>
              <p:cNvSpPr/>
              <p:nvPr/>
            </p:nvSpPr>
            <p:spPr>
              <a:xfrm>
                <a:off x="1760520" y="2966242"/>
                <a:ext cx="33781" cy="16273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4008" extrusionOk="0">
                    <a:moveTo>
                      <a:pt x="140" y="0"/>
                    </a:moveTo>
                    <a:cubicBezTo>
                      <a:pt x="140" y="0"/>
                      <a:pt x="145" y="83"/>
                      <a:pt x="160" y="212"/>
                    </a:cubicBezTo>
                    <a:cubicBezTo>
                      <a:pt x="217" y="222"/>
                      <a:pt x="258" y="274"/>
                      <a:pt x="258" y="331"/>
                    </a:cubicBezTo>
                    <a:cubicBezTo>
                      <a:pt x="258" y="382"/>
                      <a:pt x="233" y="424"/>
                      <a:pt x="186" y="444"/>
                    </a:cubicBezTo>
                    <a:cubicBezTo>
                      <a:pt x="212" y="666"/>
                      <a:pt x="196" y="919"/>
                      <a:pt x="217" y="1105"/>
                    </a:cubicBezTo>
                    <a:cubicBezTo>
                      <a:pt x="284" y="1689"/>
                      <a:pt x="511" y="1472"/>
                      <a:pt x="511" y="2123"/>
                    </a:cubicBezTo>
                    <a:lnTo>
                      <a:pt x="511" y="3718"/>
                    </a:lnTo>
                    <a:cubicBezTo>
                      <a:pt x="511" y="3894"/>
                      <a:pt x="253" y="3976"/>
                      <a:pt x="0" y="3997"/>
                    </a:cubicBezTo>
                    <a:cubicBezTo>
                      <a:pt x="57" y="4002"/>
                      <a:pt x="114" y="4007"/>
                      <a:pt x="165" y="4007"/>
                    </a:cubicBezTo>
                    <a:cubicBezTo>
                      <a:pt x="444" y="4007"/>
                      <a:pt x="832" y="3935"/>
                      <a:pt x="832" y="3718"/>
                    </a:cubicBezTo>
                    <a:lnTo>
                      <a:pt x="832" y="2123"/>
                    </a:lnTo>
                    <a:cubicBezTo>
                      <a:pt x="832" y="1472"/>
                      <a:pt x="558" y="1689"/>
                      <a:pt x="496" y="1105"/>
                    </a:cubicBezTo>
                    <a:cubicBezTo>
                      <a:pt x="480" y="919"/>
                      <a:pt x="449" y="666"/>
                      <a:pt x="424" y="444"/>
                    </a:cubicBezTo>
                    <a:cubicBezTo>
                      <a:pt x="470" y="424"/>
                      <a:pt x="496" y="382"/>
                      <a:pt x="496" y="331"/>
                    </a:cubicBezTo>
                    <a:cubicBezTo>
                      <a:pt x="496" y="274"/>
                      <a:pt x="455" y="222"/>
                      <a:pt x="398" y="212"/>
                    </a:cubicBezTo>
                    <a:cubicBezTo>
                      <a:pt x="387" y="83"/>
                      <a:pt x="377" y="0"/>
                      <a:pt x="377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7019;p54">
                <a:extLst>
                  <a:ext uri="{FF2B5EF4-FFF2-40B4-BE49-F238E27FC236}">
                    <a16:creationId xmlns:a16="http://schemas.microsoft.com/office/drawing/2014/main" id="{D9323BD5-A66B-491F-951A-9AF4128D6116}"/>
                  </a:ext>
                </a:extLst>
              </p:cNvPr>
              <p:cNvSpPr/>
              <p:nvPr/>
            </p:nvSpPr>
            <p:spPr>
              <a:xfrm>
                <a:off x="1754024" y="2962466"/>
                <a:ext cx="26229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87" extrusionOk="0">
                    <a:moveTo>
                      <a:pt x="93" y="0"/>
                    </a:moveTo>
                    <a:cubicBezTo>
                      <a:pt x="57" y="0"/>
                      <a:pt x="41" y="57"/>
                      <a:pt x="41" y="57"/>
                    </a:cubicBezTo>
                    <a:lnTo>
                      <a:pt x="0" y="186"/>
                    </a:lnTo>
                    <a:lnTo>
                      <a:pt x="646" y="186"/>
                    </a:lnTo>
                    <a:lnTo>
                      <a:pt x="604" y="57"/>
                    </a:lnTo>
                    <a:cubicBezTo>
                      <a:pt x="604" y="57"/>
                      <a:pt x="589" y="0"/>
                      <a:pt x="558" y="0"/>
                    </a:cubicBez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7020;p54">
                <a:extLst>
                  <a:ext uri="{FF2B5EF4-FFF2-40B4-BE49-F238E27FC236}">
                    <a16:creationId xmlns:a16="http://schemas.microsoft.com/office/drawing/2014/main" id="{3CB19021-017F-49CD-905D-381DFEB551F7}"/>
                  </a:ext>
                </a:extLst>
              </p:cNvPr>
              <p:cNvSpPr/>
              <p:nvPr/>
            </p:nvSpPr>
            <p:spPr>
              <a:xfrm>
                <a:off x="1749801" y="3039205"/>
                <a:ext cx="8445" cy="80109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973" extrusionOk="0">
                    <a:moveTo>
                      <a:pt x="104" y="0"/>
                    </a:moveTo>
                    <a:cubicBezTo>
                      <a:pt x="47" y="0"/>
                      <a:pt x="1" y="47"/>
                      <a:pt x="1" y="109"/>
                    </a:cubicBezTo>
                    <a:lnTo>
                      <a:pt x="1" y="1870"/>
                    </a:lnTo>
                    <a:cubicBezTo>
                      <a:pt x="1" y="1926"/>
                      <a:pt x="47" y="1973"/>
                      <a:pt x="104" y="1973"/>
                    </a:cubicBezTo>
                    <a:cubicBezTo>
                      <a:pt x="161" y="1973"/>
                      <a:pt x="207" y="1926"/>
                      <a:pt x="207" y="1870"/>
                    </a:cubicBezTo>
                    <a:lnTo>
                      <a:pt x="207" y="109"/>
                    </a:lnTo>
                    <a:cubicBezTo>
                      <a:pt x="207" y="47"/>
                      <a:pt x="161" y="0"/>
                      <a:pt x="104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7021;p54">
                <a:extLst>
                  <a:ext uri="{FF2B5EF4-FFF2-40B4-BE49-F238E27FC236}">
                    <a16:creationId xmlns:a16="http://schemas.microsoft.com/office/drawing/2014/main" id="{833659C6-277E-49A8-8CDC-C17064580C46}"/>
                  </a:ext>
                </a:extLst>
              </p:cNvPr>
              <p:cNvSpPr/>
              <p:nvPr/>
            </p:nvSpPr>
            <p:spPr>
              <a:xfrm>
                <a:off x="1739326" y="3060562"/>
                <a:ext cx="55625" cy="37151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915" extrusionOk="0">
                    <a:moveTo>
                      <a:pt x="1" y="1"/>
                    </a:moveTo>
                    <a:lnTo>
                      <a:pt x="1" y="915"/>
                    </a:lnTo>
                    <a:lnTo>
                      <a:pt x="1369" y="91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7022;p54">
                <a:extLst>
                  <a:ext uri="{FF2B5EF4-FFF2-40B4-BE49-F238E27FC236}">
                    <a16:creationId xmlns:a16="http://schemas.microsoft.com/office/drawing/2014/main" id="{309AC67F-E1E4-4293-A136-C127488B6C76}"/>
                  </a:ext>
                </a:extLst>
              </p:cNvPr>
              <p:cNvSpPr/>
              <p:nvPr/>
            </p:nvSpPr>
            <p:spPr>
              <a:xfrm>
                <a:off x="1746025" y="3067708"/>
                <a:ext cx="42186" cy="23306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574" extrusionOk="0">
                    <a:moveTo>
                      <a:pt x="218" y="1"/>
                    </a:moveTo>
                    <a:cubicBezTo>
                      <a:pt x="99" y="1"/>
                      <a:pt x="1" y="93"/>
                      <a:pt x="1" y="212"/>
                    </a:cubicBezTo>
                    <a:lnTo>
                      <a:pt x="1" y="357"/>
                    </a:lnTo>
                    <a:cubicBezTo>
                      <a:pt x="1" y="476"/>
                      <a:pt x="99" y="574"/>
                      <a:pt x="218" y="574"/>
                    </a:cubicBezTo>
                    <a:lnTo>
                      <a:pt x="822" y="574"/>
                    </a:lnTo>
                    <a:cubicBezTo>
                      <a:pt x="941" y="574"/>
                      <a:pt x="1039" y="476"/>
                      <a:pt x="1039" y="357"/>
                    </a:cubicBezTo>
                    <a:lnTo>
                      <a:pt x="1039" y="212"/>
                    </a:lnTo>
                    <a:cubicBezTo>
                      <a:pt x="1039" y="93"/>
                      <a:pt x="941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7023;p54">
                <a:extLst>
                  <a:ext uri="{FF2B5EF4-FFF2-40B4-BE49-F238E27FC236}">
                    <a16:creationId xmlns:a16="http://schemas.microsoft.com/office/drawing/2014/main" id="{7CC08232-33FC-4D77-B4F9-3637A5FFADF5}"/>
                  </a:ext>
                </a:extLst>
              </p:cNvPr>
              <p:cNvSpPr/>
              <p:nvPr/>
            </p:nvSpPr>
            <p:spPr>
              <a:xfrm>
                <a:off x="1767016" y="2962466"/>
                <a:ext cx="13236" cy="759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87" extrusionOk="0">
                    <a:moveTo>
                      <a:pt x="0" y="0"/>
                    </a:moveTo>
                    <a:lnTo>
                      <a:pt x="0" y="186"/>
                    </a:lnTo>
                    <a:lnTo>
                      <a:pt x="326" y="186"/>
                    </a:lnTo>
                    <a:lnTo>
                      <a:pt x="284" y="57"/>
                    </a:lnTo>
                    <a:cubicBezTo>
                      <a:pt x="284" y="57"/>
                      <a:pt x="269" y="0"/>
                      <a:pt x="2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7024;p54">
                <a:extLst>
                  <a:ext uri="{FF2B5EF4-FFF2-40B4-BE49-F238E27FC236}">
                    <a16:creationId xmlns:a16="http://schemas.microsoft.com/office/drawing/2014/main" id="{961309A3-31F3-4645-91A9-1F870FD11C8F}"/>
                  </a:ext>
                </a:extLst>
              </p:cNvPr>
              <p:cNvSpPr/>
              <p:nvPr/>
            </p:nvSpPr>
            <p:spPr>
              <a:xfrm>
                <a:off x="1614798" y="3044645"/>
                <a:ext cx="193958" cy="88716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2185" extrusionOk="0">
                    <a:moveTo>
                      <a:pt x="0" y="1"/>
                    </a:moveTo>
                    <a:lnTo>
                      <a:pt x="0" y="2185"/>
                    </a:lnTo>
                    <a:lnTo>
                      <a:pt x="4777" y="2185"/>
                    </a:lnTo>
                    <a:lnTo>
                      <a:pt x="4777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7025;p54">
                <a:extLst>
                  <a:ext uri="{FF2B5EF4-FFF2-40B4-BE49-F238E27FC236}">
                    <a16:creationId xmlns:a16="http://schemas.microsoft.com/office/drawing/2014/main" id="{BCC46A76-0DAE-4436-ADC7-B8C4967C0872}"/>
                  </a:ext>
                </a:extLst>
              </p:cNvPr>
              <p:cNvSpPr/>
              <p:nvPr/>
            </p:nvSpPr>
            <p:spPr>
              <a:xfrm>
                <a:off x="1652761" y="3076518"/>
                <a:ext cx="20788" cy="281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93" extrusionOk="0">
                    <a:moveTo>
                      <a:pt x="0" y="0"/>
                    </a:moveTo>
                    <a:lnTo>
                      <a:pt x="103" y="346"/>
                    </a:lnTo>
                    <a:lnTo>
                      <a:pt x="0" y="692"/>
                    </a:lnTo>
                    <a:lnTo>
                      <a:pt x="511" y="692"/>
                    </a:lnTo>
                    <a:lnTo>
                      <a:pt x="511" y="346"/>
                    </a:lnTo>
                    <a:lnTo>
                      <a:pt x="511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7026;p54">
                <a:extLst>
                  <a:ext uri="{FF2B5EF4-FFF2-40B4-BE49-F238E27FC236}">
                    <a16:creationId xmlns:a16="http://schemas.microsoft.com/office/drawing/2014/main" id="{8D75D07C-0A55-4B96-9541-C62673753F68}"/>
                  </a:ext>
                </a:extLst>
              </p:cNvPr>
              <p:cNvSpPr/>
              <p:nvPr/>
            </p:nvSpPr>
            <p:spPr>
              <a:xfrm>
                <a:off x="1750004" y="3076518"/>
                <a:ext cx="20829" cy="28138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93" extrusionOk="0">
                    <a:moveTo>
                      <a:pt x="1" y="0"/>
                    </a:moveTo>
                    <a:lnTo>
                      <a:pt x="1" y="346"/>
                    </a:lnTo>
                    <a:lnTo>
                      <a:pt x="1" y="692"/>
                    </a:lnTo>
                    <a:lnTo>
                      <a:pt x="512" y="692"/>
                    </a:lnTo>
                    <a:lnTo>
                      <a:pt x="414" y="346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7027;p54">
                <a:extLst>
                  <a:ext uri="{FF2B5EF4-FFF2-40B4-BE49-F238E27FC236}">
                    <a16:creationId xmlns:a16="http://schemas.microsoft.com/office/drawing/2014/main" id="{85415134-9E58-45CC-A551-3B50D0FCD46B}"/>
                  </a:ext>
                </a:extLst>
              </p:cNvPr>
              <p:cNvSpPr/>
              <p:nvPr/>
            </p:nvSpPr>
            <p:spPr>
              <a:xfrm>
                <a:off x="1669936" y="3067302"/>
                <a:ext cx="83682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147" extrusionOk="0">
                    <a:moveTo>
                      <a:pt x="424" y="0"/>
                    </a:moveTo>
                    <a:cubicBezTo>
                      <a:pt x="191" y="0"/>
                      <a:pt x="0" y="191"/>
                      <a:pt x="0" y="429"/>
                    </a:cubicBezTo>
                    <a:lnTo>
                      <a:pt x="0" y="718"/>
                    </a:lnTo>
                    <a:cubicBezTo>
                      <a:pt x="0" y="956"/>
                      <a:pt x="191" y="1147"/>
                      <a:pt x="424" y="1147"/>
                    </a:cubicBezTo>
                    <a:lnTo>
                      <a:pt x="1637" y="1147"/>
                    </a:lnTo>
                    <a:cubicBezTo>
                      <a:pt x="1870" y="1147"/>
                      <a:pt x="2061" y="956"/>
                      <a:pt x="2061" y="718"/>
                    </a:cubicBezTo>
                    <a:lnTo>
                      <a:pt x="2061" y="424"/>
                    </a:lnTo>
                    <a:cubicBezTo>
                      <a:pt x="2061" y="191"/>
                      <a:pt x="1870" y="0"/>
                      <a:pt x="1637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" name="Google Shape;7028;p54">
              <a:extLst>
                <a:ext uri="{FF2B5EF4-FFF2-40B4-BE49-F238E27FC236}">
                  <a16:creationId xmlns:a16="http://schemas.microsoft.com/office/drawing/2014/main" id="{6AD7E718-C7F7-40C9-B458-53295C3FCCA8}"/>
                </a:ext>
              </a:extLst>
            </p:cNvPr>
            <p:cNvGrpSpPr/>
            <p:nvPr/>
          </p:nvGrpSpPr>
          <p:grpSpPr>
            <a:xfrm>
              <a:off x="4736081" y="6536856"/>
              <a:ext cx="658195" cy="91707"/>
              <a:chOff x="1776030" y="2451321"/>
              <a:chExt cx="246823" cy="34390"/>
            </a:xfrm>
          </p:grpSpPr>
          <p:sp>
            <p:nvSpPr>
              <p:cNvPr id="69" name="Google Shape;7029;p54">
                <a:extLst>
                  <a:ext uri="{FF2B5EF4-FFF2-40B4-BE49-F238E27FC236}">
                    <a16:creationId xmlns:a16="http://schemas.microsoft.com/office/drawing/2014/main" id="{77CBF601-3B48-48B0-8B4E-3F2B3A88BCDD}"/>
                  </a:ext>
                </a:extLst>
              </p:cNvPr>
              <p:cNvSpPr/>
              <p:nvPr/>
            </p:nvSpPr>
            <p:spPr>
              <a:xfrm>
                <a:off x="1776030" y="2457818"/>
                <a:ext cx="10719" cy="2119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22" extrusionOk="0">
                    <a:moveTo>
                      <a:pt x="0" y="0"/>
                    </a:moveTo>
                    <a:lnTo>
                      <a:pt x="0" y="522"/>
                    </a:lnTo>
                    <a:lnTo>
                      <a:pt x="264" y="2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030;p54">
                <a:extLst>
                  <a:ext uri="{FF2B5EF4-FFF2-40B4-BE49-F238E27FC236}">
                    <a16:creationId xmlns:a16="http://schemas.microsoft.com/office/drawing/2014/main" id="{D0C4D593-CBA1-4A1E-9ABE-C4A143A778D7}"/>
                  </a:ext>
                </a:extLst>
              </p:cNvPr>
              <p:cNvSpPr/>
              <p:nvPr/>
            </p:nvSpPr>
            <p:spPr>
              <a:xfrm>
                <a:off x="2012093" y="2457818"/>
                <a:ext cx="10760" cy="2119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522" extrusionOk="0">
                    <a:moveTo>
                      <a:pt x="264" y="0"/>
                    </a:moveTo>
                    <a:lnTo>
                      <a:pt x="1" y="264"/>
                    </a:lnTo>
                    <a:lnTo>
                      <a:pt x="264" y="522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031;p54">
                <a:extLst>
                  <a:ext uri="{FF2B5EF4-FFF2-40B4-BE49-F238E27FC236}">
                    <a16:creationId xmlns:a16="http://schemas.microsoft.com/office/drawing/2014/main" id="{1BE0FD3C-3127-40D6-996C-46EFF9511A8D}"/>
                  </a:ext>
                </a:extLst>
              </p:cNvPr>
              <p:cNvSpPr/>
              <p:nvPr/>
            </p:nvSpPr>
            <p:spPr>
              <a:xfrm>
                <a:off x="1783379" y="2451321"/>
                <a:ext cx="58102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847" extrusionOk="0">
                    <a:moveTo>
                      <a:pt x="310" y="0"/>
                    </a:moveTo>
                    <a:cubicBezTo>
                      <a:pt x="139" y="0"/>
                      <a:pt x="0" y="134"/>
                      <a:pt x="0" y="305"/>
                    </a:cubicBezTo>
                    <a:lnTo>
                      <a:pt x="0" y="542"/>
                    </a:lnTo>
                    <a:cubicBezTo>
                      <a:pt x="0" y="708"/>
                      <a:pt x="139" y="847"/>
                      <a:pt x="310" y="847"/>
                    </a:cubicBezTo>
                    <a:lnTo>
                      <a:pt x="1126" y="847"/>
                    </a:lnTo>
                    <a:cubicBezTo>
                      <a:pt x="1291" y="847"/>
                      <a:pt x="1430" y="708"/>
                      <a:pt x="1430" y="542"/>
                    </a:cubicBezTo>
                    <a:lnTo>
                      <a:pt x="1430" y="305"/>
                    </a:lnTo>
                    <a:cubicBezTo>
                      <a:pt x="1430" y="134"/>
                      <a:pt x="1291" y="0"/>
                      <a:pt x="1126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7032;p54">
                <a:extLst>
                  <a:ext uri="{FF2B5EF4-FFF2-40B4-BE49-F238E27FC236}">
                    <a16:creationId xmlns:a16="http://schemas.microsoft.com/office/drawing/2014/main" id="{D4F06CEA-0B51-45BF-B9B1-2CDB2CD4823E}"/>
                  </a:ext>
                </a:extLst>
              </p:cNvPr>
              <p:cNvSpPr/>
              <p:nvPr/>
            </p:nvSpPr>
            <p:spPr>
              <a:xfrm>
                <a:off x="1783379" y="2464720"/>
                <a:ext cx="58102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517" extrusionOk="0">
                    <a:moveTo>
                      <a:pt x="0" y="1"/>
                    </a:moveTo>
                    <a:lnTo>
                      <a:pt x="0" y="212"/>
                    </a:lnTo>
                    <a:cubicBezTo>
                      <a:pt x="0" y="383"/>
                      <a:pt x="139" y="517"/>
                      <a:pt x="310" y="517"/>
                    </a:cubicBezTo>
                    <a:lnTo>
                      <a:pt x="1126" y="517"/>
                    </a:lnTo>
                    <a:cubicBezTo>
                      <a:pt x="1291" y="517"/>
                      <a:pt x="1430" y="383"/>
                      <a:pt x="1430" y="212"/>
                    </a:cubicBezTo>
                    <a:lnTo>
                      <a:pt x="1430" y="1"/>
                    </a:lnTo>
                    <a:cubicBezTo>
                      <a:pt x="1430" y="171"/>
                      <a:pt x="1291" y="305"/>
                      <a:pt x="1126" y="310"/>
                    </a:cubicBezTo>
                    <a:lnTo>
                      <a:pt x="310" y="310"/>
                    </a:lnTo>
                    <a:cubicBezTo>
                      <a:pt x="139" y="310"/>
                      <a:pt x="0" y="171"/>
                      <a:pt x="0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033;p54">
                <a:extLst>
                  <a:ext uri="{FF2B5EF4-FFF2-40B4-BE49-F238E27FC236}">
                    <a16:creationId xmlns:a16="http://schemas.microsoft.com/office/drawing/2014/main" id="{3BDDC321-5356-43C4-B0D2-B9E4B341FF47}"/>
                  </a:ext>
                </a:extLst>
              </p:cNvPr>
              <p:cNvSpPr/>
              <p:nvPr/>
            </p:nvSpPr>
            <p:spPr>
              <a:xfrm>
                <a:off x="1841441" y="2451321"/>
                <a:ext cx="57899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847" extrusionOk="0">
                    <a:moveTo>
                      <a:pt x="305" y="0"/>
                    </a:moveTo>
                    <a:cubicBezTo>
                      <a:pt x="135" y="0"/>
                      <a:pt x="0" y="134"/>
                      <a:pt x="0" y="305"/>
                    </a:cubicBezTo>
                    <a:lnTo>
                      <a:pt x="0" y="542"/>
                    </a:lnTo>
                    <a:cubicBezTo>
                      <a:pt x="0" y="708"/>
                      <a:pt x="135" y="847"/>
                      <a:pt x="305" y="847"/>
                    </a:cubicBezTo>
                    <a:lnTo>
                      <a:pt x="1121" y="847"/>
                    </a:lnTo>
                    <a:cubicBezTo>
                      <a:pt x="1291" y="847"/>
                      <a:pt x="1426" y="708"/>
                      <a:pt x="1426" y="542"/>
                    </a:cubicBezTo>
                    <a:lnTo>
                      <a:pt x="1426" y="305"/>
                    </a:lnTo>
                    <a:cubicBezTo>
                      <a:pt x="1426" y="134"/>
                      <a:pt x="1291" y="0"/>
                      <a:pt x="1121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034;p54">
                <a:extLst>
                  <a:ext uri="{FF2B5EF4-FFF2-40B4-BE49-F238E27FC236}">
                    <a16:creationId xmlns:a16="http://schemas.microsoft.com/office/drawing/2014/main" id="{29F0D1DF-4072-4E20-88E0-AE2CAD838505}"/>
                  </a:ext>
                </a:extLst>
              </p:cNvPr>
              <p:cNvSpPr/>
              <p:nvPr/>
            </p:nvSpPr>
            <p:spPr>
              <a:xfrm>
                <a:off x="1841441" y="2464720"/>
                <a:ext cx="57899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517" extrusionOk="0">
                    <a:moveTo>
                      <a:pt x="0" y="1"/>
                    </a:moveTo>
                    <a:lnTo>
                      <a:pt x="0" y="212"/>
                    </a:lnTo>
                    <a:cubicBezTo>
                      <a:pt x="0" y="383"/>
                      <a:pt x="135" y="517"/>
                      <a:pt x="305" y="517"/>
                    </a:cubicBezTo>
                    <a:lnTo>
                      <a:pt x="1121" y="517"/>
                    </a:lnTo>
                    <a:cubicBezTo>
                      <a:pt x="1291" y="517"/>
                      <a:pt x="1426" y="383"/>
                      <a:pt x="1426" y="212"/>
                    </a:cubicBezTo>
                    <a:lnTo>
                      <a:pt x="1426" y="1"/>
                    </a:lnTo>
                    <a:cubicBezTo>
                      <a:pt x="1426" y="171"/>
                      <a:pt x="1291" y="310"/>
                      <a:pt x="1121" y="310"/>
                    </a:cubicBezTo>
                    <a:lnTo>
                      <a:pt x="305" y="310"/>
                    </a:lnTo>
                    <a:cubicBezTo>
                      <a:pt x="135" y="310"/>
                      <a:pt x="0" y="171"/>
                      <a:pt x="0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035;p54">
                <a:extLst>
                  <a:ext uri="{FF2B5EF4-FFF2-40B4-BE49-F238E27FC236}">
                    <a16:creationId xmlns:a16="http://schemas.microsoft.com/office/drawing/2014/main" id="{A041CAC6-0AF0-4162-A76D-932A270A2122}"/>
                  </a:ext>
                </a:extLst>
              </p:cNvPr>
              <p:cNvSpPr/>
              <p:nvPr/>
            </p:nvSpPr>
            <p:spPr>
              <a:xfrm>
                <a:off x="1899299" y="2451321"/>
                <a:ext cx="58102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847" extrusionOk="0">
                    <a:moveTo>
                      <a:pt x="310" y="0"/>
                    </a:moveTo>
                    <a:cubicBezTo>
                      <a:pt x="140" y="0"/>
                      <a:pt x="1" y="134"/>
                      <a:pt x="1" y="305"/>
                    </a:cubicBezTo>
                    <a:lnTo>
                      <a:pt x="1" y="542"/>
                    </a:lnTo>
                    <a:cubicBezTo>
                      <a:pt x="1" y="708"/>
                      <a:pt x="140" y="847"/>
                      <a:pt x="310" y="847"/>
                    </a:cubicBezTo>
                    <a:lnTo>
                      <a:pt x="1126" y="847"/>
                    </a:lnTo>
                    <a:cubicBezTo>
                      <a:pt x="1292" y="847"/>
                      <a:pt x="1431" y="708"/>
                      <a:pt x="1431" y="542"/>
                    </a:cubicBezTo>
                    <a:lnTo>
                      <a:pt x="1431" y="305"/>
                    </a:lnTo>
                    <a:cubicBezTo>
                      <a:pt x="1431" y="134"/>
                      <a:pt x="1292" y="0"/>
                      <a:pt x="1126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7036;p54">
                <a:extLst>
                  <a:ext uri="{FF2B5EF4-FFF2-40B4-BE49-F238E27FC236}">
                    <a16:creationId xmlns:a16="http://schemas.microsoft.com/office/drawing/2014/main" id="{65F0A3E9-440C-40E8-8950-5AE40FA5FCC7}"/>
                  </a:ext>
                </a:extLst>
              </p:cNvPr>
              <p:cNvSpPr/>
              <p:nvPr/>
            </p:nvSpPr>
            <p:spPr>
              <a:xfrm>
                <a:off x="1899299" y="2464720"/>
                <a:ext cx="58102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517" extrusionOk="0">
                    <a:moveTo>
                      <a:pt x="1" y="1"/>
                    </a:moveTo>
                    <a:lnTo>
                      <a:pt x="1" y="212"/>
                    </a:lnTo>
                    <a:cubicBezTo>
                      <a:pt x="1" y="383"/>
                      <a:pt x="140" y="517"/>
                      <a:pt x="310" y="517"/>
                    </a:cubicBezTo>
                    <a:lnTo>
                      <a:pt x="1126" y="517"/>
                    </a:lnTo>
                    <a:cubicBezTo>
                      <a:pt x="1292" y="517"/>
                      <a:pt x="1431" y="383"/>
                      <a:pt x="1431" y="212"/>
                    </a:cubicBezTo>
                    <a:lnTo>
                      <a:pt x="1431" y="1"/>
                    </a:lnTo>
                    <a:cubicBezTo>
                      <a:pt x="1431" y="171"/>
                      <a:pt x="1292" y="310"/>
                      <a:pt x="1126" y="310"/>
                    </a:cubicBezTo>
                    <a:lnTo>
                      <a:pt x="310" y="310"/>
                    </a:lnTo>
                    <a:cubicBezTo>
                      <a:pt x="140" y="310"/>
                      <a:pt x="1" y="171"/>
                      <a:pt x="1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7037;p54">
                <a:extLst>
                  <a:ext uri="{FF2B5EF4-FFF2-40B4-BE49-F238E27FC236}">
                    <a16:creationId xmlns:a16="http://schemas.microsoft.com/office/drawing/2014/main" id="{AA4BAC47-4D9E-4FA3-AF6D-B0E449A770C6}"/>
                  </a:ext>
                </a:extLst>
              </p:cNvPr>
              <p:cNvSpPr/>
              <p:nvPr/>
            </p:nvSpPr>
            <p:spPr>
              <a:xfrm>
                <a:off x="1957361" y="2451321"/>
                <a:ext cx="57940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847" extrusionOk="0">
                    <a:moveTo>
                      <a:pt x="306" y="0"/>
                    </a:moveTo>
                    <a:cubicBezTo>
                      <a:pt x="135" y="0"/>
                      <a:pt x="1" y="134"/>
                      <a:pt x="1" y="305"/>
                    </a:cubicBezTo>
                    <a:lnTo>
                      <a:pt x="1" y="542"/>
                    </a:lnTo>
                    <a:cubicBezTo>
                      <a:pt x="1" y="708"/>
                      <a:pt x="135" y="847"/>
                      <a:pt x="306" y="847"/>
                    </a:cubicBezTo>
                    <a:lnTo>
                      <a:pt x="1121" y="847"/>
                    </a:lnTo>
                    <a:cubicBezTo>
                      <a:pt x="1292" y="847"/>
                      <a:pt x="1426" y="708"/>
                      <a:pt x="1426" y="542"/>
                    </a:cubicBezTo>
                    <a:lnTo>
                      <a:pt x="1426" y="305"/>
                    </a:lnTo>
                    <a:cubicBezTo>
                      <a:pt x="1426" y="134"/>
                      <a:pt x="1292" y="0"/>
                      <a:pt x="1121" y="0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038;p54">
                <a:extLst>
                  <a:ext uri="{FF2B5EF4-FFF2-40B4-BE49-F238E27FC236}">
                    <a16:creationId xmlns:a16="http://schemas.microsoft.com/office/drawing/2014/main" id="{58D72278-678F-431C-ACD2-66AEFD244D71}"/>
                  </a:ext>
                </a:extLst>
              </p:cNvPr>
              <p:cNvSpPr/>
              <p:nvPr/>
            </p:nvSpPr>
            <p:spPr>
              <a:xfrm>
                <a:off x="1957361" y="2464720"/>
                <a:ext cx="58143" cy="20991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517" extrusionOk="0">
                    <a:moveTo>
                      <a:pt x="1" y="1"/>
                    </a:moveTo>
                    <a:lnTo>
                      <a:pt x="1" y="212"/>
                    </a:lnTo>
                    <a:cubicBezTo>
                      <a:pt x="1" y="383"/>
                      <a:pt x="135" y="517"/>
                      <a:pt x="306" y="517"/>
                    </a:cubicBezTo>
                    <a:lnTo>
                      <a:pt x="1121" y="517"/>
                    </a:lnTo>
                    <a:cubicBezTo>
                      <a:pt x="1292" y="517"/>
                      <a:pt x="1426" y="383"/>
                      <a:pt x="1431" y="212"/>
                    </a:cubicBezTo>
                    <a:lnTo>
                      <a:pt x="1431" y="1"/>
                    </a:lnTo>
                    <a:cubicBezTo>
                      <a:pt x="1431" y="171"/>
                      <a:pt x="1292" y="310"/>
                      <a:pt x="1121" y="310"/>
                    </a:cubicBezTo>
                    <a:lnTo>
                      <a:pt x="306" y="310"/>
                    </a:lnTo>
                    <a:cubicBezTo>
                      <a:pt x="135" y="310"/>
                      <a:pt x="1" y="171"/>
                      <a:pt x="1" y="1"/>
                    </a:cubicBez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7039;p54">
                <a:extLst>
                  <a:ext uri="{FF2B5EF4-FFF2-40B4-BE49-F238E27FC236}">
                    <a16:creationId xmlns:a16="http://schemas.microsoft.com/office/drawing/2014/main" id="{BD848183-CA49-406C-B353-88A5BC91699F}"/>
                  </a:ext>
                </a:extLst>
              </p:cNvPr>
              <p:cNvSpPr/>
              <p:nvPr/>
            </p:nvSpPr>
            <p:spPr>
              <a:xfrm>
                <a:off x="1790688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1" y="37"/>
                      <a:pt x="1" y="83"/>
                    </a:cubicBezTo>
                    <a:cubicBezTo>
                      <a:pt x="1" y="130"/>
                      <a:pt x="37" y="166"/>
                      <a:pt x="83" y="166"/>
                    </a:cubicBezTo>
                    <a:lnTo>
                      <a:pt x="662" y="166"/>
                    </a:lnTo>
                    <a:cubicBezTo>
                      <a:pt x="708" y="166"/>
                      <a:pt x="749" y="130"/>
                      <a:pt x="749" y="83"/>
                    </a:cubicBezTo>
                    <a:cubicBezTo>
                      <a:pt x="749" y="37"/>
                      <a:pt x="708" y="1"/>
                      <a:pt x="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040;p54">
                <a:extLst>
                  <a:ext uri="{FF2B5EF4-FFF2-40B4-BE49-F238E27FC236}">
                    <a16:creationId xmlns:a16="http://schemas.microsoft.com/office/drawing/2014/main" id="{3748E141-8D79-446C-A83D-E9A9DF67A653}"/>
                  </a:ext>
                </a:extLst>
              </p:cNvPr>
              <p:cNvSpPr/>
              <p:nvPr/>
            </p:nvSpPr>
            <p:spPr>
              <a:xfrm>
                <a:off x="1848546" y="2454448"/>
                <a:ext cx="30655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66" extrusionOk="0">
                    <a:moveTo>
                      <a:pt x="89" y="1"/>
                    </a:moveTo>
                    <a:cubicBezTo>
                      <a:pt x="42" y="1"/>
                      <a:pt x="1" y="37"/>
                      <a:pt x="1" y="83"/>
                    </a:cubicBezTo>
                    <a:cubicBezTo>
                      <a:pt x="1" y="130"/>
                      <a:pt x="42" y="166"/>
                      <a:pt x="89" y="166"/>
                    </a:cubicBezTo>
                    <a:lnTo>
                      <a:pt x="672" y="166"/>
                    </a:lnTo>
                    <a:cubicBezTo>
                      <a:pt x="719" y="166"/>
                      <a:pt x="755" y="130"/>
                      <a:pt x="755" y="83"/>
                    </a:cubicBezTo>
                    <a:cubicBezTo>
                      <a:pt x="755" y="37"/>
                      <a:pt x="719" y="1"/>
                      <a:pt x="6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7041;p54">
                <a:extLst>
                  <a:ext uri="{FF2B5EF4-FFF2-40B4-BE49-F238E27FC236}">
                    <a16:creationId xmlns:a16="http://schemas.microsoft.com/office/drawing/2014/main" id="{B1FF2266-4E0C-410E-A350-90BDF7877065}"/>
                  </a:ext>
                </a:extLst>
              </p:cNvPr>
              <p:cNvSpPr/>
              <p:nvPr/>
            </p:nvSpPr>
            <p:spPr>
              <a:xfrm>
                <a:off x="1906852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0" y="37"/>
                      <a:pt x="0" y="83"/>
                    </a:cubicBezTo>
                    <a:cubicBezTo>
                      <a:pt x="0" y="130"/>
                      <a:pt x="37" y="166"/>
                      <a:pt x="83" y="166"/>
                    </a:cubicBezTo>
                    <a:lnTo>
                      <a:pt x="667" y="166"/>
                    </a:lnTo>
                    <a:cubicBezTo>
                      <a:pt x="713" y="166"/>
                      <a:pt x="749" y="130"/>
                      <a:pt x="749" y="83"/>
                    </a:cubicBezTo>
                    <a:cubicBezTo>
                      <a:pt x="749" y="37"/>
                      <a:pt x="713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7042;p54">
                <a:extLst>
                  <a:ext uri="{FF2B5EF4-FFF2-40B4-BE49-F238E27FC236}">
                    <a16:creationId xmlns:a16="http://schemas.microsoft.com/office/drawing/2014/main" id="{52620934-D5A1-4866-91A2-EE3DBF2A80F3}"/>
                  </a:ext>
                </a:extLst>
              </p:cNvPr>
              <p:cNvSpPr/>
              <p:nvPr/>
            </p:nvSpPr>
            <p:spPr>
              <a:xfrm>
                <a:off x="1964913" y="2454448"/>
                <a:ext cx="30452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6" extrusionOk="0">
                    <a:moveTo>
                      <a:pt x="83" y="1"/>
                    </a:moveTo>
                    <a:cubicBezTo>
                      <a:pt x="37" y="1"/>
                      <a:pt x="1" y="37"/>
                      <a:pt x="1" y="83"/>
                    </a:cubicBezTo>
                    <a:cubicBezTo>
                      <a:pt x="1" y="130"/>
                      <a:pt x="37" y="166"/>
                      <a:pt x="83" y="166"/>
                    </a:cubicBezTo>
                    <a:lnTo>
                      <a:pt x="667" y="166"/>
                    </a:lnTo>
                    <a:cubicBezTo>
                      <a:pt x="713" y="166"/>
                      <a:pt x="750" y="130"/>
                      <a:pt x="750" y="83"/>
                    </a:cubicBezTo>
                    <a:cubicBezTo>
                      <a:pt x="750" y="37"/>
                      <a:pt x="713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" name="Google Shape;7043;p54">
              <a:extLst>
                <a:ext uri="{FF2B5EF4-FFF2-40B4-BE49-F238E27FC236}">
                  <a16:creationId xmlns:a16="http://schemas.microsoft.com/office/drawing/2014/main" id="{36B0CAFB-D1BC-4B78-8CF0-2D7BA5B6FE6C}"/>
                </a:ext>
              </a:extLst>
            </p:cNvPr>
            <p:cNvGrpSpPr/>
            <p:nvPr/>
          </p:nvGrpSpPr>
          <p:grpSpPr>
            <a:xfrm>
              <a:off x="3028611" y="5660168"/>
              <a:ext cx="409381" cy="511157"/>
              <a:chOff x="1135729" y="2122563"/>
              <a:chExt cx="153518" cy="191684"/>
            </a:xfrm>
          </p:grpSpPr>
          <p:sp>
            <p:nvSpPr>
              <p:cNvPr id="42" name="Google Shape;7044;p54">
                <a:extLst>
                  <a:ext uri="{FF2B5EF4-FFF2-40B4-BE49-F238E27FC236}">
                    <a16:creationId xmlns:a16="http://schemas.microsoft.com/office/drawing/2014/main" id="{7DF97CF2-5BC7-4712-865A-76695F800D4E}"/>
                  </a:ext>
                </a:extLst>
              </p:cNvPr>
              <p:cNvSpPr/>
              <p:nvPr/>
            </p:nvSpPr>
            <p:spPr>
              <a:xfrm>
                <a:off x="1135729" y="2124674"/>
                <a:ext cx="153518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4612" extrusionOk="0">
                    <a:moveTo>
                      <a:pt x="522" y="0"/>
                    </a:moveTo>
                    <a:cubicBezTo>
                      <a:pt x="196" y="599"/>
                      <a:pt x="0" y="1405"/>
                      <a:pt x="0" y="2293"/>
                    </a:cubicBezTo>
                    <a:cubicBezTo>
                      <a:pt x="0" y="3196"/>
                      <a:pt x="202" y="4012"/>
                      <a:pt x="532" y="4611"/>
                    </a:cubicBezTo>
                    <a:lnTo>
                      <a:pt x="3243" y="4611"/>
                    </a:lnTo>
                    <a:cubicBezTo>
                      <a:pt x="3579" y="4012"/>
                      <a:pt x="3780" y="3191"/>
                      <a:pt x="3780" y="2293"/>
                    </a:cubicBezTo>
                    <a:cubicBezTo>
                      <a:pt x="3780" y="1405"/>
                      <a:pt x="3584" y="599"/>
                      <a:pt x="325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045;p54">
                <a:extLst>
                  <a:ext uri="{FF2B5EF4-FFF2-40B4-BE49-F238E27FC236}">
                    <a16:creationId xmlns:a16="http://schemas.microsoft.com/office/drawing/2014/main" id="{1801482B-21FB-4AF2-A16F-3F76F6416BC3}"/>
                  </a:ext>
                </a:extLst>
              </p:cNvPr>
              <p:cNvSpPr/>
              <p:nvPr/>
            </p:nvSpPr>
            <p:spPr>
              <a:xfrm>
                <a:off x="1161105" y="2124674"/>
                <a:ext cx="102562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612" extrusionOk="0">
                    <a:moveTo>
                      <a:pt x="346" y="0"/>
                    </a:moveTo>
                    <a:cubicBezTo>
                      <a:pt x="134" y="599"/>
                      <a:pt x="0" y="1405"/>
                      <a:pt x="0" y="2293"/>
                    </a:cubicBezTo>
                    <a:cubicBezTo>
                      <a:pt x="0" y="3196"/>
                      <a:pt x="134" y="4012"/>
                      <a:pt x="356" y="4611"/>
                    </a:cubicBezTo>
                    <a:lnTo>
                      <a:pt x="2169" y="4611"/>
                    </a:lnTo>
                    <a:cubicBezTo>
                      <a:pt x="2391" y="4012"/>
                      <a:pt x="2525" y="3191"/>
                      <a:pt x="2525" y="2293"/>
                    </a:cubicBezTo>
                    <a:cubicBezTo>
                      <a:pt x="2525" y="1405"/>
                      <a:pt x="2396" y="599"/>
                      <a:pt x="2179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7046;p54">
                <a:extLst>
                  <a:ext uri="{FF2B5EF4-FFF2-40B4-BE49-F238E27FC236}">
                    <a16:creationId xmlns:a16="http://schemas.microsoft.com/office/drawing/2014/main" id="{2E271446-CC49-49B5-8B3B-083E60915F15}"/>
                  </a:ext>
                </a:extLst>
              </p:cNvPr>
              <p:cNvSpPr/>
              <p:nvPr/>
            </p:nvSpPr>
            <p:spPr>
              <a:xfrm>
                <a:off x="1190420" y="2124674"/>
                <a:ext cx="45759" cy="187259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4612" extrusionOk="0">
                    <a:moveTo>
                      <a:pt x="156" y="0"/>
                    </a:moveTo>
                    <a:cubicBezTo>
                      <a:pt x="53" y="759"/>
                      <a:pt x="1" y="1528"/>
                      <a:pt x="6" y="2293"/>
                    </a:cubicBezTo>
                    <a:cubicBezTo>
                      <a:pt x="1" y="3067"/>
                      <a:pt x="53" y="3842"/>
                      <a:pt x="161" y="4611"/>
                    </a:cubicBezTo>
                    <a:lnTo>
                      <a:pt x="925" y="4611"/>
                    </a:lnTo>
                    <a:cubicBezTo>
                      <a:pt x="1127" y="3083"/>
                      <a:pt x="1127" y="1534"/>
                      <a:pt x="930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7047;p54">
                <a:extLst>
                  <a:ext uri="{FF2B5EF4-FFF2-40B4-BE49-F238E27FC236}">
                    <a16:creationId xmlns:a16="http://schemas.microsoft.com/office/drawing/2014/main" id="{460096D4-7EA4-42B0-B3C7-291C63057A62}"/>
                  </a:ext>
                </a:extLst>
              </p:cNvPr>
              <p:cNvSpPr/>
              <p:nvPr/>
            </p:nvSpPr>
            <p:spPr>
              <a:xfrm>
                <a:off x="1153756" y="2122563"/>
                <a:ext cx="117422" cy="5278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130" extrusionOk="0">
                    <a:moveTo>
                      <a:pt x="67" y="0"/>
                    </a:moveTo>
                    <a:cubicBezTo>
                      <a:pt x="31" y="0"/>
                      <a:pt x="0" y="31"/>
                      <a:pt x="0" y="62"/>
                    </a:cubicBezTo>
                    <a:cubicBezTo>
                      <a:pt x="0" y="98"/>
                      <a:pt x="31" y="129"/>
                      <a:pt x="67" y="129"/>
                    </a:cubicBezTo>
                    <a:lnTo>
                      <a:pt x="2825" y="129"/>
                    </a:lnTo>
                    <a:cubicBezTo>
                      <a:pt x="2861" y="129"/>
                      <a:pt x="2892" y="98"/>
                      <a:pt x="2892" y="62"/>
                    </a:cubicBezTo>
                    <a:lnTo>
                      <a:pt x="2887" y="62"/>
                    </a:lnTo>
                    <a:cubicBezTo>
                      <a:pt x="2887" y="31"/>
                      <a:pt x="2861" y="0"/>
                      <a:pt x="2825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7048;p54">
                <a:extLst>
                  <a:ext uri="{FF2B5EF4-FFF2-40B4-BE49-F238E27FC236}">
                    <a16:creationId xmlns:a16="http://schemas.microsoft.com/office/drawing/2014/main" id="{DAC11CE1-D2C7-4597-9FEE-79A1D5FA135E}"/>
                  </a:ext>
                </a:extLst>
              </p:cNvPr>
              <p:cNvSpPr/>
              <p:nvPr/>
            </p:nvSpPr>
            <p:spPr>
              <a:xfrm>
                <a:off x="1153756" y="2308928"/>
                <a:ext cx="117422" cy="5319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131" extrusionOk="0">
                    <a:moveTo>
                      <a:pt x="67" y="1"/>
                    </a:moveTo>
                    <a:cubicBezTo>
                      <a:pt x="31" y="1"/>
                      <a:pt x="0" y="27"/>
                      <a:pt x="0" y="63"/>
                    </a:cubicBezTo>
                    <a:cubicBezTo>
                      <a:pt x="0" y="99"/>
                      <a:pt x="31" y="130"/>
                      <a:pt x="67" y="130"/>
                    </a:cubicBezTo>
                    <a:lnTo>
                      <a:pt x="2825" y="130"/>
                    </a:lnTo>
                    <a:cubicBezTo>
                      <a:pt x="2861" y="130"/>
                      <a:pt x="2892" y="99"/>
                      <a:pt x="2892" y="63"/>
                    </a:cubicBezTo>
                    <a:lnTo>
                      <a:pt x="2887" y="63"/>
                    </a:lnTo>
                    <a:cubicBezTo>
                      <a:pt x="2887" y="27"/>
                      <a:pt x="2861" y="1"/>
                      <a:pt x="2825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7049;p54">
                <a:extLst>
                  <a:ext uri="{FF2B5EF4-FFF2-40B4-BE49-F238E27FC236}">
                    <a16:creationId xmlns:a16="http://schemas.microsoft.com/office/drawing/2014/main" id="{FD821497-C301-4AB8-A771-A0DDC9CE6BE7}"/>
                  </a:ext>
                </a:extLst>
              </p:cNvPr>
              <p:cNvSpPr/>
              <p:nvPr/>
            </p:nvSpPr>
            <p:spPr>
              <a:xfrm>
                <a:off x="1139708" y="2139535"/>
                <a:ext cx="145316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78" extrusionOk="0">
                    <a:moveTo>
                      <a:pt x="191" y="1"/>
                    </a:moveTo>
                    <a:cubicBezTo>
                      <a:pt x="88" y="1"/>
                      <a:pt x="5" y="88"/>
                      <a:pt x="5" y="192"/>
                    </a:cubicBezTo>
                    <a:cubicBezTo>
                      <a:pt x="0" y="295"/>
                      <a:pt x="88" y="378"/>
                      <a:pt x="191" y="378"/>
                    </a:cubicBezTo>
                    <a:lnTo>
                      <a:pt x="3388" y="378"/>
                    </a:lnTo>
                    <a:cubicBezTo>
                      <a:pt x="3491" y="378"/>
                      <a:pt x="3579" y="295"/>
                      <a:pt x="3579" y="192"/>
                    </a:cubicBezTo>
                    <a:cubicBezTo>
                      <a:pt x="3579" y="88"/>
                      <a:pt x="3491" y="1"/>
                      <a:pt x="338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7050;p54">
                <a:extLst>
                  <a:ext uri="{FF2B5EF4-FFF2-40B4-BE49-F238E27FC236}">
                    <a16:creationId xmlns:a16="http://schemas.microsoft.com/office/drawing/2014/main" id="{84B382E0-9774-442E-AC22-DDEE07B54D91}"/>
                  </a:ext>
                </a:extLst>
              </p:cNvPr>
              <p:cNvSpPr/>
              <p:nvPr/>
            </p:nvSpPr>
            <p:spPr>
              <a:xfrm>
                <a:off x="1142428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7" y="139"/>
                    </a:cubicBezTo>
                    <a:cubicBezTo>
                      <a:pt x="74" y="156"/>
                      <a:pt x="95" y="164"/>
                      <a:pt x="115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7051;p54">
                <a:extLst>
                  <a:ext uri="{FF2B5EF4-FFF2-40B4-BE49-F238E27FC236}">
                    <a16:creationId xmlns:a16="http://schemas.microsoft.com/office/drawing/2014/main" id="{C2535C88-76E6-4699-A464-E2A91FE17535}"/>
                  </a:ext>
                </a:extLst>
              </p:cNvPr>
              <p:cNvSpPr/>
              <p:nvPr/>
            </p:nvSpPr>
            <p:spPr>
              <a:xfrm>
                <a:off x="1156883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71" y="156"/>
                      <a:pt x="93" y="164"/>
                      <a:pt x="114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7052;p54">
                <a:extLst>
                  <a:ext uri="{FF2B5EF4-FFF2-40B4-BE49-F238E27FC236}">
                    <a16:creationId xmlns:a16="http://schemas.microsoft.com/office/drawing/2014/main" id="{A380F0B1-C9D4-41DD-A2EE-BD4DC707E6BD}"/>
                  </a:ext>
                </a:extLst>
              </p:cNvPr>
              <p:cNvSpPr/>
              <p:nvPr/>
            </p:nvSpPr>
            <p:spPr>
              <a:xfrm>
                <a:off x="1171378" y="2143960"/>
                <a:ext cx="7999" cy="6781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7" extrusionOk="0">
                    <a:moveTo>
                      <a:pt x="108" y="0"/>
                    </a:moveTo>
                    <a:cubicBezTo>
                      <a:pt x="36" y="0"/>
                      <a:pt x="0" y="88"/>
                      <a:pt x="52" y="139"/>
                    </a:cubicBezTo>
                    <a:cubicBezTo>
                      <a:pt x="69" y="158"/>
                      <a:pt x="90" y="166"/>
                      <a:pt x="111" y="166"/>
                    </a:cubicBezTo>
                    <a:cubicBezTo>
                      <a:pt x="154" y="166"/>
                      <a:pt x="196" y="131"/>
                      <a:pt x="196" y="83"/>
                    </a:cubicBezTo>
                    <a:cubicBezTo>
                      <a:pt x="196" y="36"/>
                      <a:pt x="155" y="0"/>
                      <a:pt x="1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7053;p54">
                <a:extLst>
                  <a:ext uri="{FF2B5EF4-FFF2-40B4-BE49-F238E27FC236}">
                    <a16:creationId xmlns:a16="http://schemas.microsoft.com/office/drawing/2014/main" id="{C4A4B299-BFA0-434A-89C4-E3CF46E2FC95}"/>
                  </a:ext>
                </a:extLst>
              </p:cNvPr>
              <p:cNvSpPr/>
              <p:nvPr/>
            </p:nvSpPr>
            <p:spPr>
              <a:xfrm>
                <a:off x="1185832" y="2143960"/>
                <a:ext cx="7796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64" extrusionOk="0">
                    <a:moveTo>
                      <a:pt x="109" y="0"/>
                    </a:moveTo>
                    <a:cubicBezTo>
                      <a:pt x="37" y="0"/>
                      <a:pt x="0" y="88"/>
                      <a:pt x="52" y="139"/>
                    </a:cubicBezTo>
                    <a:cubicBezTo>
                      <a:pt x="69" y="156"/>
                      <a:pt x="89" y="164"/>
                      <a:pt x="110" y="164"/>
                    </a:cubicBezTo>
                    <a:cubicBezTo>
                      <a:pt x="151" y="164"/>
                      <a:pt x="191" y="131"/>
                      <a:pt x="191" y="83"/>
                    </a:cubicBezTo>
                    <a:cubicBezTo>
                      <a:pt x="191" y="36"/>
                      <a:pt x="155" y="0"/>
                      <a:pt x="10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7054;p54">
                <a:extLst>
                  <a:ext uri="{FF2B5EF4-FFF2-40B4-BE49-F238E27FC236}">
                    <a16:creationId xmlns:a16="http://schemas.microsoft.com/office/drawing/2014/main" id="{531F801C-004A-4956-A92D-15AA3F4AEC58}"/>
                  </a:ext>
                </a:extLst>
              </p:cNvPr>
              <p:cNvSpPr/>
              <p:nvPr/>
            </p:nvSpPr>
            <p:spPr>
              <a:xfrm>
                <a:off x="1200084" y="214396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2" y="139"/>
                    </a:cubicBezTo>
                    <a:cubicBezTo>
                      <a:pt x="71" y="156"/>
                      <a:pt x="92" y="164"/>
                      <a:pt x="113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7055;p54">
                <a:extLst>
                  <a:ext uri="{FF2B5EF4-FFF2-40B4-BE49-F238E27FC236}">
                    <a16:creationId xmlns:a16="http://schemas.microsoft.com/office/drawing/2014/main" id="{931AEDD9-6613-4AC4-A25C-B80798F529AC}"/>
                  </a:ext>
                </a:extLst>
              </p:cNvPr>
              <p:cNvSpPr/>
              <p:nvPr/>
            </p:nvSpPr>
            <p:spPr>
              <a:xfrm>
                <a:off x="1214538" y="2143960"/>
                <a:ext cx="803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69" y="156"/>
                      <a:pt x="90" y="164"/>
                      <a:pt x="111" y="164"/>
                    </a:cubicBezTo>
                    <a:cubicBezTo>
                      <a:pt x="155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7056;p54">
                <a:extLst>
                  <a:ext uri="{FF2B5EF4-FFF2-40B4-BE49-F238E27FC236}">
                    <a16:creationId xmlns:a16="http://schemas.microsoft.com/office/drawing/2014/main" id="{B560D80B-AAA2-4665-91F6-45405E4F9227}"/>
                  </a:ext>
                </a:extLst>
              </p:cNvPr>
              <p:cNvSpPr/>
              <p:nvPr/>
            </p:nvSpPr>
            <p:spPr>
              <a:xfrm>
                <a:off x="1230048" y="2143960"/>
                <a:ext cx="678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6" extrusionOk="0">
                    <a:moveTo>
                      <a:pt x="84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4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7057;p54">
                <a:extLst>
                  <a:ext uri="{FF2B5EF4-FFF2-40B4-BE49-F238E27FC236}">
                    <a16:creationId xmlns:a16="http://schemas.microsoft.com/office/drawing/2014/main" id="{747FFCF8-19FB-4FC6-B7EE-B2ABFC51B2DA}"/>
                  </a:ext>
                </a:extLst>
              </p:cNvPr>
              <p:cNvSpPr/>
              <p:nvPr/>
            </p:nvSpPr>
            <p:spPr>
              <a:xfrm>
                <a:off x="1244544" y="214396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6" y="0"/>
                      <a:pt x="0" y="36"/>
                      <a:pt x="0" y="83"/>
                    </a:cubicBezTo>
                    <a:cubicBezTo>
                      <a:pt x="0" y="129"/>
                      <a:pt x="36" y="165"/>
                      <a:pt x="83" y="165"/>
                    </a:cubicBezTo>
                    <a:cubicBezTo>
                      <a:pt x="129" y="165"/>
                      <a:pt x="165" y="129"/>
                      <a:pt x="165" y="83"/>
                    </a:cubicBezTo>
                    <a:cubicBezTo>
                      <a:pt x="165" y="36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7058;p54">
                <a:extLst>
                  <a:ext uri="{FF2B5EF4-FFF2-40B4-BE49-F238E27FC236}">
                    <a16:creationId xmlns:a16="http://schemas.microsoft.com/office/drawing/2014/main" id="{B7A040FA-A971-449F-AFE6-489968C2BE3C}"/>
                  </a:ext>
                </a:extLst>
              </p:cNvPr>
              <p:cNvSpPr/>
              <p:nvPr/>
            </p:nvSpPr>
            <p:spPr>
              <a:xfrm>
                <a:off x="1258998" y="214396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3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7059;p54">
                <a:extLst>
                  <a:ext uri="{FF2B5EF4-FFF2-40B4-BE49-F238E27FC236}">
                    <a16:creationId xmlns:a16="http://schemas.microsoft.com/office/drawing/2014/main" id="{7961DE7E-5C57-4C49-9D01-D77FF6D9347C}"/>
                  </a:ext>
                </a:extLst>
              </p:cNvPr>
              <p:cNvSpPr/>
              <p:nvPr/>
            </p:nvSpPr>
            <p:spPr>
              <a:xfrm>
                <a:off x="1272194" y="2143960"/>
                <a:ext cx="8039" cy="6781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7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39"/>
                    </a:cubicBezTo>
                    <a:cubicBezTo>
                      <a:pt x="69" y="158"/>
                      <a:pt x="90" y="166"/>
                      <a:pt x="111" y="166"/>
                    </a:cubicBezTo>
                    <a:cubicBezTo>
                      <a:pt x="155" y="166"/>
                      <a:pt x="197" y="131"/>
                      <a:pt x="197" y="83"/>
                    </a:cubicBezTo>
                    <a:cubicBezTo>
                      <a:pt x="197" y="36"/>
                      <a:pt x="156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7060;p54">
                <a:extLst>
                  <a:ext uri="{FF2B5EF4-FFF2-40B4-BE49-F238E27FC236}">
                    <a16:creationId xmlns:a16="http://schemas.microsoft.com/office/drawing/2014/main" id="{65072165-B829-47D1-8E2E-B319B208D791}"/>
                  </a:ext>
                </a:extLst>
              </p:cNvPr>
              <p:cNvSpPr/>
              <p:nvPr/>
            </p:nvSpPr>
            <p:spPr>
              <a:xfrm>
                <a:off x="1139708" y="2281684"/>
                <a:ext cx="145316" cy="15348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78" extrusionOk="0">
                    <a:moveTo>
                      <a:pt x="191" y="1"/>
                    </a:moveTo>
                    <a:cubicBezTo>
                      <a:pt x="88" y="1"/>
                      <a:pt x="5" y="88"/>
                      <a:pt x="5" y="192"/>
                    </a:cubicBezTo>
                    <a:cubicBezTo>
                      <a:pt x="0" y="295"/>
                      <a:pt x="88" y="378"/>
                      <a:pt x="191" y="378"/>
                    </a:cubicBezTo>
                    <a:lnTo>
                      <a:pt x="3388" y="378"/>
                    </a:lnTo>
                    <a:cubicBezTo>
                      <a:pt x="3491" y="378"/>
                      <a:pt x="3579" y="295"/>
                      <a:pt x="3579" y="192"/>
                    </a:cubicBezTo>
                    <a:cubicBezTo>
                      <a:pt x="3579" y="88"/>
                      <a:pt x="3491" y="1"/>
                      <a:pt x="3388" y="1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7061;p54">
                <a:extLst>
                  <a:ext uri="{FF2B5EF4-FFF2-40B4-BE49-F238E27FC236}">
                    <a16:creationId xmlns:a16="http://schemas.microsoft.com/office/drawing/2014/main" id="{7567E5F6-92E5-4B00-8DB2-DEF01C2B9E04}"/>
                  </a:ext>
                </a:extLst>
              </p:cNvPr>
              <p:cNvSpPr/>
              <p:nvPr/>
            </p:nvSpPr>
            <p:spPr>
              <a:xfrm>
                <a:off x="1142428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7" y="140"/>
                    </a:cubicBezTo>
                    <a:cubicBezTo>
                      <a:pt x="74" y="156"/>
                      <a:pt x="95" y="164"/>
                      <a:pt x="115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7062;p54">
                <a:extLst>
                  <a:ext uri="{FF2B5EF4-FFF2-40B4-BE49-F238E27FC236}">
                    <a16:creationId xmlns:a16="http://schemas.microsoft.com/office/drawing/2014/main" id="{8042D702-0501-4947-8A48-6AC53C864641}"/>
                  </a:ext>
                </a:extLst>
              </p:cNvPr>
              <p:cNvSpPr/>
              <p:nvPr/>
            </p:nvSpPr>
            <p:spPr>
              <a:xfrm>
                <a:off x="1156883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0"/>
                    </a:cubicBezTo>
                    <a:cubicBezTo>
                      <a:pt x="71" y="156"/>
                      <a:pt x="93" y="164"/>
                      <a:pt x="114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7063;p54">
                <a:extLst>
                  <a:ext uri="{FF2B5EF4-FFF2-40B4-BE49-F238E27FC236}">
                    <a16:creationId xmlns:a16="http://schemas.microsoft.com/office/drawing/2014/main" id="{DED1AA9E-D6A1-4B7C-A3E1-53B171EBDAF6}"/>
                  </a:ext>
                </a:extLst>
              </p:cNvPr>
              <p:cNvSpPr/>
              <p:nvPr/>
            </p:nvSpPr>
            <p:spPr>
              <a:xfrm>
                <a:off x="1171378" y="2286110"/>
                <a:ext cx="7999" cy="6821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8" extrusionOk="0">
                    <a:moveTo>
                      <a:pt x="108" y="0"/>
                    </a:moveTo>
                    <a:cubicBezTo>
                      <a:pt x="36" y="0"/>
                      <a:pt x="0" y="88"/>
                      <a:pt x="52" y="145"/>
                    </a:cubicBezTo>
                    <a:cubicBezTo>
                      <a:pt x="68" y="161"/>
                      <a:pt x="88" y="168"/>
                      <a:pt x="108" y="168"/>
                    </a:cubicBezTo>
                    <a:cubicBezTo>
                      <a:pt x="152" y="168"/>
                      <a:pt x="196" y="133"/>
                      <a:pt x="196" y="83"/>
                    </a:cubicBezTo>
                    <a:cubicBezTo>
                      <a:pt x="196" y="36"/>
                      <a:pt x="155" y="0"/>
                      <a:pt x="108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064;p54">
                <a:extLst>
                  <a:ext uri="{FF2B5EF4-FFF2-40B4-BE49-F238E27FC236}">
                    <a16:creationId xmlns:a16="http://schemas.microsoft.com/office/drawing/2014/main" id="{F89FC710-557A-48D6-BC37-2F916E00D9A0}"/>
                  </a:ext>
                </a:extLst>
              </p:cNvPr>
              <p:cNvSpPr/>
              <p:nvPr/>
            </p:nvSpPr>
            <p:spPr>
              <a:xfrm>
                <a:off x="1185832" y="2286110"/>
                <a:ext cx="7796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64" extrusionOk="0">
                    <a:moveTo>
                      <a:pt x="109" y="0"/>
                    </a:moveTo>
                    <a:cubicBezTo>
                      <a:pt x="37" y="0"/>
                      <a:pt x="0" y="88"/>
                      <a:pt x="52" y="140"/>
                    </a:cubicBezTo>
                    <a:cubicBezTo>
                      <a:pt x="69" y="156"/>
                      <a:pt x="89" y="164"/>
                      <a:pt x="110" y="164"/>
                    </a:cubicBezTo>
                    <a:cubicBezTo>
                      <a:pt x="151" y="164"/>
                      <a:pt x="191" y="131"/>
                      <a:pt x="191" y="83"/>
                    </a:cubicBezTo>
                    <a:cubicBezTo>
                      <a:pt x="191" y="36"/>
                      <a:pt x="155" y="0"/>
                      <a:pt x="109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7065;p54">
                <a:extLst>
                  <a:ext uri="{FF2B5EF4-FFF2-40B4-BE49-F238E27FC236}">
                    <a16:creationId xmlns:a16="http://schemas.microsoft.com/office/drawing/2014/main" id="{AB67E6A5-D328-4760-B863-EA71C2410C48}"/>
                  </a:ext>
                </a:extLst>
              </p:cNvPr>
              <p:cNvSpPr/>
              <p:nvPr/>
            </p:nvSpPr>
            <p:spPr>
              <a:xfrm>
                <a:off x="1200084" y="2286110"/>
                <a:ext cx="799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64" extrusionOk="0">
                    <a:moveTo>
                      <a:pt x="114" y="0"/>
                    </a:moveTo>
                    <a:cubicBezTo>
                      <a:pt x="42" y="0"/>
                      <a:pt x="0" y="88"/>
                      <a:pt x="52" y="140"/>
                    </a:cubicBezTo>
                    <a:cubicBezTo>
                      <a:pt x="71" y="156"/>
                      <a:pt x="92" y="164"/>
                      <a:pt x="113" y="164"/>
                    </a:cubicBezTo>
                    <a:cubicBezTo>
                      <a:pt x="157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7066;p54">
                <a:extLst>
                  <a:ext uri="{FF2B5EF4-FFF2-40B4-BE49-F238E27FC236}">
                    <a16:creationId xmlns:a16="http://schemas.microsoft.com/office/drawing/2014/main" id="{3324B1CB-647B-443A-B64E-F075A3358601}"/>
                  </a:ext>
                </a:extLst>
              </p:cNvPr>
              <p:cNvSpPr/>
              <p:nvPr/>
            </p:nvSpPr>
            <p:spPr>
              <a:xfrm>
                <a:off x="1214538" y="2286110"/>
                <a:ext cx="8039" cy="6659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4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0"/>
                    </a:cubicBezTo>
                    <a:cubicBezTo>
                      <a:pt x="69" y="156"/>
                      <a:pt x="90" y="164"/>
                      <a:pt x="111" y="164"/>
                    </a:cubicBezTo>
                    <a:cubicBezTo>
                      <a:pt x="155" y="164"/>
                      <a:pt x="197" y="131"/>
                      <a:pt x="197" y="83"/>
                    </a:cubicBezTo>
                    <a:cubicBezTo>
                      <a:pt x="197" y="36"/>
                      <a:pt x="161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7067;p54">
                <a:extLst>
                  <a:ext uri="{FF2B5EF4-FFF2-40B4-BE49-F238E27FC236}">
                    <a16:creationId xmlns:a16="http://schemas.microsoft.com/office/drawing/2014/main" id="{9B02A7ED-506F-49E6-816D-EF79C32362AD}"/>
                  </a:ext>
                </a:extLst>
              </p:cNvPr>
              <p:cNvSpPr/>
              <p:nvPr/>
            </p:nvSpPr>
            <p:spPr>
              <a:xfrm>
                <a:off x="1230048" y="2286110"/>
                <a:ext cx="6781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6" extrusionOk="0">
                    <a:moveTo>
                      <a:pt x="84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4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7068;p54">
                <a:extLst>
                  <a:ext uri="{FF2B5EF4-FFF2-40B4-BE49-F238E27FC236}">
                    <a16:creationId xmlns:a16="http://schemas.microsoft.com/office/drawing/2014/main" id="{E12655FE-B92A-480B-BD0C-9E317C27DD34}"/>
                  </a:ext>
                </a:extLst>
              </p:cNvPr>
              <p:cNvSpPr/>
              <p:nvPr/>
            </p:nvSpPr>
            <p:spPr>
              <a:xfrm>
                <a:off x="1244544" y="228611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6" y="0"/>
                      <a:pt x="0" y="36"/>
                      <a:pt x="0" y="83"/>
                    </a:cubicBezTo>
                    <a:cubicBezTo>
                      <a:pt x="0" y="129"/>
                      <a:pt x="36" y="165"/>
                      <a:pt x="83" y="165"/>
                    </a:cubicBezTo>
                    <a:cubicBezTo>
                      <a:pt x="129" y="165"/>
                      <a:pt x="165" y="129"/>
                      <a:pt x="165" y="83"/>
                    </a:cubicBezTo>
                    <a:cubicBezTo>
                      <a:pt x="165" y="36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7069;p54">
                <a:extLst>
                  <a:ext uri="{FF2B5EF4-FFF2-40B4-BE49-F238E27FC236}">
                    <a16:creationId xmlns:a16="http://schemas.microsoft.com/office/drawing/2014/main" id="{EBA9EAA5-8651-4D7C-AC91-D0B3149ABE4E}"/>
                  </a:ext>
                </a:extLst>
              </p:cNvPr>
              <p:cNvSpPr/>
              <p:nvPr/>
            </p:nvSpPr>
            <p:spPr>
              <a:xfrm>
                <a:off x="1258998" y="2286110"/>
                <a:ext cx="6740" cy="674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6" extrusionOk="0">
                    <a:moveTo>
                      <a:pt x="83" y="0"/>
                    </a:moveTo>
                    <a:cubicBezTo>
                      <a:pt x="37" y="0"/>
                      <a:pt x="1" y="36"/>
                      <a:pt x="1" y="83"/>
                    </a:cubicBezTo>
                    <a:cubicBezTo>
                      <a:pt x="1" y="129"/>
                      <a:pt x="37" y="165"/>
                      <a:pt x="83" y="165"/>
                    </a:cubicBezTo>
                    <a:cubicBezTo>
                      <a:pt x="130" y="165"/>
                      <a:pt x="166" y="129"/>
                      <a:pt x="166" y="83"/>
                    </a:cubicBezTo>
                    <a:cubicBezTo>
                      <a:pt x="166" y="36"/>
                      <a:pt x="130" y="0"/>
                      <a:pt x="83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7070;p54">
                <a:extLst>
                  <a:ext uri="{FF2B5EF4-FFF2-40B4-BE49-F238E27FC236}">
                    <a16:creationId xmlns:a16="http://schemas.microsoft.com/office/drawing/2014/main" id="{63859821-09A5-40D5-9CD0-2F269FB9FAC5}"/>
                  </a:ext>
                </a:extLst>
              </p:cNvPr>
              <p:cNvSpPr/>
              <p:nvPr/>
            </p:nvSpPr>
            <p:spPr>
              <a:xfrm>
                <a:off x="1272194" y="2286110"/>
                <a:ext cx="8039" cy="6821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8" extrusionOk="0">
                    <a:moveTo>
                      <a:pt x="114" y="0"/>
                    </a:moveTo>
                    <a:cubicBezTo>
                      <a:pt x="37" y="0"/>
                      <a:pt x="1" y="88"/>
                      <a:pt x="52" y="145"/>
                    </a:cubicBezTo>
                    <a:cubicBezTo>
                      <a:pt x="68" y="161"/>
                      <a:pt x="88" y="168"/>
                      <a:pt x="108" y="168"/>
                    </a:cubicBezTo>
                    <a:cubicBezTo>
                      <a:pt x="153" y="168"/>
                      <a:pt x="197" y="133"/>
                      <a:pt x="197" y="83"/>
                    </a:cubicBezTo>
                    <a:cubicBezTo>
                      <a:pt x="197" y="36"/>
                      <a:pt x="156" y="0"/>
                      <a:pt x="114" y="0"/>
                    </a:cubicBez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243800" tIns="243800" rIns="243800" bIns="243800" anchor="ctr" anchorCtr="0">
                <a:noAutofit/>
              </a:bodyPr>
              <a:lstStyle/>
              <a:p>
                <a:pPr defTabSz="2438430">
                  <a:buClr>
                    <a:srgbClr val="000000"/>
                  </a:buClr>
                </a:pPr>
                <a:endParaRPr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2" name="Rectangle 1461">
            <a:extLst>
              <a:ext uri="{FF2B5EF4-FFF2-40B4-BE49-F238E27FC236}">
                <a16:creationId xmlns:a16="http://schemas.microsoft.com/office/drawing/2014/main" id="{D7788278-9C2B-45DB-B3AE-510BA544DDD4}"/>
              </a:ext>
            </a:extLst>
          </p:cNvPr>
          <p:cNvSpPr/>
          <p:nvPr/>
        </p:nvSpPr>
        <p:spPr>
          <a:xfrm>
            <a:off x="13361969" y="3465889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err="1">
                <a:solidFill>
                  <a:srgbClr val="000000"/>
                </a:solidFill>
              </a:rPr>
              <a:t>popularised</a:t>
            </a:r>
            <a:r>
              <a:rPr lang="en-US" sz="2800" b="1">
                <a:solidFill>
                  <a:srgbClr val="000000"/>
                </a:solidFill>
              </a:rPr>
              <a:t> in the 1960s with the release of </a:t>
            </a:r>
            <a:r>
              <a:rPr lang="en-US" sz="2800" b="1" err="1">
                <a:solidFill>
                  <a:srgbClr val="000000"/>
                </a:solidFill>
              </a:rPr>
              <a:t>Letraset</a:t>
            </a:r>
            <a:r>
              <a:rPr lang="en-US" sz="2800" b="1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415413426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35;p54">
            <a:extLst>
              <a:ext uri="{FF2B5EF4-FFF2-40B4-BE49-F238E27FC236}">
                <a16:creationId xmlns:a16="http://schemas.microsoft.com/office/drawing/2014/main" id="{93BAFAB2-188E-45D6-983B-2729E1031F3D}"/>
              </a:ext>
            </a:extLst>
          </p:cNvPr>
          <p:cNvGrpSpPr/>
          <p:nvPr/>
        </p:nvGrpSpPr>
        <p:grpSpPr>
          <a:xfrm>
            <a:off x="2351313" y="2728140"/>
            <a:ext cx="7819053" cy="7737206"/>
            <a:chOff x="565350" y="238125"/>
            <a:chExt cx="2331050" cy="2306650"/>
          </a:xfrm>
        </p:grpSpPr>
        <p:sp>
          <p:nvSpPr>
            <p:cNvPr id="3" name="Google Shape;5136;p54">
              <a:extLst>
                <a:ext uri="{FF2B5EF4-FFF2-40B4-BE49-F238E27FC236}">
                  <a16:creationId xmlns:a16="http://schemas.microsoft.com/office/drawing/2014/main" id="{94ED334C-8918-4FFC-A83B-A8656872DE13}"/>
                </a:ext>
              </a:extLst>
            </p:cNvPr>
            <p:cNvSpPr/>
            <p:nvPr/>
          </p:nvSpPr>
          <p:spPr>
            <a:xfrm>
              <a:off x="2270675" y="705300"/>
              <a:ext cx="123550" cy="75150"/>
            </a:xfrm>
            <a:custGeom>
              <a:avLst/>
              <a:gdLst/>
              <a:ahLst/>
              <a:cxnLst/>
              <a:rect l="l" t="t" r="r" b="b"/>
              <a:pathLst>
                <a:path w="4942" h="3006" extrusionOk="0">
                  <a:moveTo>
                    <a:pt x="0" y="1"/>
                  </a:moveTo>
                  <a:lnTo>
                    <a:pt x="0" y="3006"/>
                  </a:lnTo>
                  <a:lnTo>
                    <a:pt x="4942" y="3006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5137;p54">
              <a:extLst>
                <a:ext uri="{FF2B5EF4-FFF2-40B4-BE49-F238E27FC236}">
                  <a16:creationId xmlns:a16="http://schemas.microsoft.com/office/drawing/2014/main" id="{948E26D7-7473-493E-A122-4EB2AD9D4848}"/>
                </a:ext>
              </a:extLst>
            </p:cNvPr>
            <p:cNvSpPr/>
            <p:nvPr/>
          </p:nvSpPr>
          <p:spPr>
            <a:xfrm>
              <a:off x="2187275" y="214197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795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5138;p54">
              <a:extLst>
                <a:ext uri="{FF2B5EF4-FFF2-40B4-BE49-F238E27FC236}">
                  <a16:creationId xmlns:a16="http://schemas.microsoft.com/office/drawing/2014/main" id="{62920B6D-ECE9-4335-A6B4-F03240E3BF1D}"/>
                </a:ext>
              </a:extLst>
            </p:cNvPr>
            <p:cNvSpPr/>
            <p:nvPr/>
          </p:nvSpPr>
          <p:spPr>
            <a:xfrm>
              <a:off x="2162875" y="1788400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5139;p54">
              <a:extLst>
                <a:ext uri="{FF2B5EF4-FFF2-40B4-BE49-F238E27FC236}">
                  <a16:creationId xmlns:a16="http://schemas.microsoft.com/office/drawing/2014/main" id="{89D3A694-9CF7-44D0-BC42-660162D351D3}"/>
                </a:ext>
              </a:extLst>
            </p:cNvPr>
            <p:cNvSpPr/>
            <p:nvPr/>
          </p:nvSpPr>
          <p:spPr>
            <a:xfrm>
              <a:off x="2187275" y="1434800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5140;p54">
              <a:extLst>
                <a:ext uri="{FF2B5EF4-FFF2-40B4-BE49-F238E27FC236}">
                  <a16:creationId xmlns:a16="http://schemas.microsoft.com/office/drawing/2014/main" id="{A09BC549-1251-4201-AF92-4599E22B127A}"/>
                </a:ext>
              </a:extLst>
            </p:cNvPr>
            <p:cNvSpPr/>
            <p:nvPr/>
          </p:nvSpPr>
          <p:spPr>
            <a:xfrm>
              <a:off x="2162875" y="1081225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5141;p54">
              <a:extLst>
                <a:ext uri="{FF2B5EF4-FFF2-40B4-BE49-F238E27FC236}">
                  <a16:creationId xmlns:a16="http://schemas.microsoft.com/office/drawing/2014/main" id="{89A6ED62-96DE-47CD-A4E9-47BA213F5720}"/>
                </a:ext>
              </a:extLst>
            </p:cNvPr>
            <p:cNvSpPr/>
            <p:nvPr/>
          </p:nvSpPr>
          <p:spPr>
            <a:xfrm>
              <a:off x="2187275" y="72762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5142;p54">
              <a:extLst>
                <a:ext uri="{FF2B5EF4-FFF2-40B4-BE49-F238E27FC236}">
                  <a16:creationId xmlns:a16="http://schemas.microsoft.com/office/drawing/2014/main" id="{A1CB8C53-7655-420E-B887-7BCD3819F284}"/>
                </a:ext>
              </a:extLst>
            </p:cNvPr>
            <p:cNvSpPr/>
            <p:nvPr/>
          </p:nvSpPr>
          <p:spPr>
            <a:xfrm>
              <a:off x="2187275" y="7424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5143;p54">
              <a:extLst>
                <a:ext uri="{FF2B5EF4-FFF2-40B4-BE49-F238E27FC236}">
                  <a16:creationId xmlns:a16="http://schemas.microsoft.com/office/drawing/2014/main" id="{E8B6A1AA-7E05-44B1-B3AD-202A33B0DF34}"/>
                </a:ext>
              </a:extLst>
            </p:cNvPr>
            <p:cNvSpPr/>
            <p:nvPr/>
          </p:nvSpPr>
          <p:spPr>
            <a:xfrm>
              <a:off x="2187275" y="7614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5144;p54">
              <a:extLst>
                <a:ext uri="{FF2B5EF4-FFF2-40B4-BE49-F238E27FC236}">
                  <a16:creationId xmlns:a16="http://schemas.microsoft.com/office/drawing/2014/main" id="{774A4174-D6A7-4FA6-A464-402E6BF55C9C}"/>
                </a:ext>
              </a:extLst>
            </p:cNvPr>
            <p:cNvSpPr/>
            <p:nvPr/>
          </p:nvSpPr>
          <p:spPr>
            <a:xfrm>
              <a:off x="2187275" y="7804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5145;p54">
              <a:extLst>
                <a:ext uri="{FF2B5EF4-FFF2-40B4-BE49-F238E27FC236}">
                  <a16:creationId xmlns:a16="http://schemas.microsoft.com/office/drawing/2014/main" id="{110BBB0A-8014-4437-B4B7-B0B9002BB5B4}"/>
                </a:ext>
              </a:extLst>
            </p:cNvPr>
            <p:cNvSpPr/>
            <p:nvPr/>
          </p:nvSpPr>
          <p:spPr>
            <a:xfrm>
              <a:off x="2187275" y="7994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5146;p54">
              <a:extLst>
                <a:ext uri="{FF2B5EF4-FFF2-40B4-BE49-F238E27FC236}">
                  <a16:creationId xmlns:a16="http://schemas.microsoft.com/office/drawing/2014/main" id="{05EB0B38-2BB7-429C-9D91-2E9A924F3A5D}"/>
                </a:ext>
              </a:extLst>
            </p:cNvPr>
            <p:cNvSpPr/>
            <p:nvPr/>
          </p:nvSpPr>
          <p:spPr>
            <a:xfrm>
              <a:off x="2187275" y="8184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5147;p54">
              <a:extLst>
                <a:ext uri="{FF2B5EF4-FFF2-40B4-BE49-F238E27FC236}">
                  <a16:creationId xmlns:a16="http://schemas.microsoft.com/office/drawing/2014/main" id="{F47C7E0C-BD47-4115-862F-F34402FF9249}"/>
                </a:ext>
              </a:extLst>
            </p:cNvPr>
            <p:cNvSpPr/>
            <p:nvPr/>
          </p:nvSpPr>
          <p:spPr>
            <a:xfrm>
              <a:off x="2187275" y="8373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5148;p54">
              <a:extLst>
                <a:ext uri="{FF2B5EF4-FFF2-40B4-BE49-F238E27FC236}">
                  <a16:creationId xmlns:a16="http://schemas.microsoft.com/office/drawing/2014/main" id="{0EA43C67-7D67-4EE5-98A4-CBBB03219BF5}"/>
                </a:ext>
              </a:extLst>
            </p:cNvPr>
            <p:cNvSpPr/>
            <p:nvPr/>
          </p:nvSpPr>
          <p:spPr>
            <a:xfrm>
              <a:off x="2187275" y="8563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5149;p54">
              <a:extLst>
                <a:ext uri="{FF2B5EF4-FFF2-40B4-BE49-F238E27FC236}">
                  <a16:creationId xmlns:a16="http://schemas.microsoft.com/office/drawing/2014/main" id="{E0780F0E-1C9B-4049-B34E-7BA2F4141110}"/>
                </a:ext>
              </a:extLst>
            </p:cNvPr>
            <p:cNvSpPr/>
            <p:nvPr/>
          </p:nvSpPr>
          <p:spPr>
            <a:xfrm>
              <a:off x="2187275" y="875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5150;p54">
              <a:extLst>
                <a:ext uri="{FF2B5EF4-FFF2-40B4-BE49-F238E27FC236}">
                  <a16:creationId xmlns:a16="http://schemas.microsoft.com/office/drawing/2014/main" id="{6DCD7519-6788-4969-BAC5-3E427373D3BA}"/>
                </a:ext>
              </a:extLst>
            </p:cNvPr>
            <p:cNvSpPr/>
            <p:nvPr/>
          </p:nvSpPr>
          <p:spPr>
            <a:xfrm>
              <a:off x="2187275" y="8943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5151;p54">
              <a:extLst>
                <a:ext uri="{FF2B5EF4-FFF2-40B4-BE49-F238E27FC236}">
                  <a16:creationId xmlns:a16="http://schemas.microsoft.com/office/drawing/2014/main" id="{B91B3683-F7C7-47A4-85C9-6AB46D7D5882}"/>
                </a:ext>
              </a:extLst>
            </p:cNvPr>
            <p:cNvSpPr/>
            <p:nvPr/>
          </p:nvSpPr>
          <p:spPr>
            <a:xfrm>
              <a:off x="2187275" y="9131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5152;p54">
              <a:extLst>
                <a:ext uri="{FF2B5EF4-FFF2-40B4-BE49-F238E27FC236}">
                  <a16:creationId xmlns:a16="http://schemas.microsoft.com/office/drawing/2014/main" id="{725BDE90-93BC-40EB-833B-D440C6C360A4}"/>
                </a:ext>
              </a:extLst>
            </p:cNvPr>
            <p:cNvSpPr/>
            <p:nvPr/>
          </p:nvSpPr>
          <p:spPr>
            <a:xfrm>
              <a:off x="2187275" y="9321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5153;p54">
              <a:extLst>
                <a:ext uri="{FF2B5EF4-FFF2-40B4-BE49-F238E27FC236}">
                  <a16:creationId xmlns:a16="http://schemas.microsoft.com/office/drawing/2014/main" id="{F1FDDA97-CFF5-47D5-B582-E73D7CB281AE}"/>
                </a:ext>
              </a:extLst>
            </p:cNvPr>
            <p:cNvSpPr/>
            <p:nvPr/>
          </p:nvSpPr>
          <p:spPr>
            <a:xfrm>
              <a:off x="2187275" y="9511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5154;p54">
              <a:extLst>
                <a:ext uri="{FF2B5EF4-FFF2-40B4-BE49-F238E27FC236}">
                  <a16:creationId xmlns:a16="http://schemas.microsoft.com/office/drawing/2014/main" id="{8610A922-CFB9-4E37-B703-B31C3B280D36}"/>
                </a:ext>
              </a:extLst>
            </p:cNvPr>
            <p:cNvSpPr/>
            <p:nvPr/>
          </p:nvSpPr>
          <p:spPr>
            <a:xfrm>
              <a:off x="2187275" y="9700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5155;p54">
              <a:extLst>
                <a:ext uri="{FF2B5EF4-FFF2-40B4-BE49-F238E27FC236}">
                  <a16:creationId xmlns:a16="http://schemas.microsoft.com/office/drawing/2014/main" id="{08CBFC8B-637B-47EC-A581-DB9369911D3F}"/>
                </a:ext>
              </a:extLst>
            </p:cNvPr>
            <p:cNvSpPr/>
            <p:nvPr/>
          </p:nvSpPr>
          <p:spPr>
            <a:xfrm>
              <a:off x="2187275" y="9890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5156;p54">
              <a:extLst>
                <a:ext uri="{FF2B5EF4-FFF2-40B4-BE49-F238E27FC236}">
                  <a16:creationId xmlns:a16="http://schemas.microsoft.com/office/drawing/2014/main" id="{4E26CA3C-210E-4AFC-B17D-DE807F8F2AAC}"/>
                </a:ext>
              </a:extLst>
            </p:cNvPr>
            <p:cNvSpPr/>
            <p:nvPr/>
          </p:nvSpPr>
          <p:spPr>
            <a:xfrm>
              <a:off x="2187275" y="10080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5157;p54">
              <a:extLst>
                <a:ext uri="{FF2B5EF4-FFF2-40B4-BE49-F238E27FC236}">
                  <a16:creationId xmlns:a16="http://schemas.microsoft.com/office/drawing/2014/main" id="{C139780D-FE83-4C9F-BB78-8D8F6000B28E}"/>
                </a:ext>
              </a:extLst>
            </p:cNvPr>
            <p:cNvSpPr/>
            <p:nvPr/>
          </p:nvSpPr>
          <p:spPr>
            <a:xfrm>
              <a:off x="2187275" y="10270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5158;p54">
              <a:extLst>
                <a:ext uri="{FF2B5EF4-FFF2-40B4-BE49-F238E27FC236}">
                  <a16:creationId xmlns:a16="http://schemas.microsoft.com/office/drawing/2014/main" id="{97331909-1A65-4E63-BDF0-F90A58C41558}"/>
                </a:ext>
              </a:extLst>
            </p:cNvPr>
            <p:cNvSpPr/>
            <p:nvPr/>
          </p:nvSpPr>
          <p:spPr>
            <a:xfrm>
              <a:off x="2187275" y="10459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5159;p54">
              <a:extLst>
                <a:ext uri="{FF2B5EF4-FFF2-40B4-BE49-F238E27FC236}">
                  <a16:creationId xmlns:a16="http://schemas.microsoft.com/office/drawing/2014/main" id="{98A44AA7-A840-4C58-BA32-B3D70F973FE9}"/>
                </a:ext>
              </a:extLst>
            </p:cNvPr>
            <p:cNvSpPr/>
            <p:nvPr/>
          </p:nvSpPr>
          <p:spPr>
            <a:xfrm>
              <a:off x="2187275" y="10649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5160;p54">
              <a:extLst>
                <a:ext uri="{FF2B5EF4-FFF2-40B4-BE49-F238E27FC236}">
                  <a16:creationId xmlns:a16="http://schemas.microsoft.com/office/drawing/2014/main" id="{9642E5F9-AA3D-4BA6-AEAC-B3354A5ACF95}"/>
                </a:ext>
              </a:extLst>
            </p:cNvPr>
            <p:cNvSpPr/>
            <p:nvPr/>
          </p:nvSpPr>
          <p:spPr>
            <a:xfrm>
              <a:off x="2187275" y="1449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161;p54">
              <a:extLst>
                <a:ext uri="{FF2B5EF4-FFF2-40B4-BE49-F238E27FC236}">
                  <a16:creationId xmlns:a16="http://schemas.microsoft.com/office/drawing/2014/main" id="{E60EA6F5-30A3-4C23-B60A-511616941DD3}"/>
                </a:ext>
              </a:extLst>
            </p:cNvPr>
            <p:cNvSpPr/>
            <p:nvPr/>
          </p:nvSpPr>
          <p:spPr>
            <a:xfrm>
              <a:off x="2187275" y="1468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162;p54">
              <a:extLst>
                <a:ext uri="{FF2B5EF4-FFF2-40B4-BE49-F238E27FC236}">
                  <a16:creationId xmlns:a16="http://schemas.microsoft.com/office/drawing/2014/main" id="{5A297CC4-2119-4D7A-8C0F-2FE2E5C946D8}"/>
                </a:ext>
              </a:extLst>
            </p:cNvPr>
            <p:cNvSpPr/>
            <p:nvPr/>
          </p:nvSpPr>
          <p:spPr>
            <a:xfrm>
              <a:off x="2187275" y="1487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163;p54">
              <a:extLst>
                <a:ext uri="{FF2B5EF4-FFF2-40B4-BE49-F238E27FC236}">
                  <a16:creationId xmlns:a16="http://schemas.microsoft.com/office/drawing/2014/main" id="{851C6E17-9DB3-4BD7-8FDB-2C549F12353C}"/>
                </a:ext>
              </a:extLst>
            </p:cNvPr>
            <p:cNvSpPr/>
            <p:nvPr/>
          </p:nvSpPr>
          <p:spPr>
            <a:xfrm>
              <a:off x="2187275" y="1506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164;p54">
              <a:extLst>
                <a:ext uri="{FF2B5EF4-FFF2-40B4-BE49-F238E27FC236}">
                  <a16:creationId xmlns:a16="http://schemas.microsoft.com/office/drawing/2014/main" id="{B529B387-C33C-4D86-A2D2-9885CA15BF59}"/>
                </a:ext>
              </a:extLst>
            </p:cNvPr>
            <p:cNvSpPr/>
            <p:nvPr/>
          </p:nvSpPr>
          <p:spPr>
            <a:xfrm>
              <a:off x="2187275" y="15255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165;p54">
              <a:extLst>
                <a:ext uri="{FF2B5EF4-FFF2-40B4-BE49-F238E27FC236}">
                  <a16:creationId xmlns:a16="http://schemas.microsoft.com/office/drawing/2014/main" id="{52D297D9-004C-48AD-A3B5-675C60EA0561}"/>
                </a:ext>
              </a:extLst>
            </p:cNvPr>
            <p:cNvSpPr/>
            <p:nvPr/>
          </p:nvSpPr>
          <p:spPr>
            <a:xfrm>
              <a:off x="2187275" y="15445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5166;p54">
              <a:extLst>
                <a:ext uri="{FF2B5EF4-FFF2-40B4-BE49-F238E27FC236}">
                  <a16:creationId xmlns:a16="http://schemas.microsoft.com/office/drawing/2014/main" id="{1AD74257-27C6-404E-8F12-982C524BFFB5}"/>
                </a:ext>
              </a:extLst>
            </p:cNvPr>
            <p:cNvSpPr/>
            <p:nvPr/>
          </p:nvSpPr>
          <p:spPr>
            <a:xfrm>
              <a:off x="2187275" y="1563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5167;p54">
              <a:extLst>
                <a:ext uri="{FF2B5EF4-FFF2-40B4-BE49-F238E27FC236}">
                  <a16:creationId xmlns:a16="http://schemas.microsoft.com/office/drawing/2014/main" id="{29B1EE29-9643-49F2-A03B-54687991062D}"/>
                </a:ext>
              </a:extLst>
            </p:cNvPr>
            <p:cNvSpPr/>
            <p:nvPr/>
          </p:nvSpPr>
          <p:spPr>
            <a:xfrm>
              <a:off x="2187275" y="15825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168;p54">
              <a:extLst>
                <a:ext uri="{FF2B5EF4-FFF2-40B4-BE49-F238E27FC236}">
                  <a16:creationId xmlns:a16="http://schemas.microsoft.com/office/drawing/2014/main" id="{12E027CE-C65C-4452-9448-0DFF1CC80FAB}"/>
                </a:ext>
              </a:extLst>
            </p:cNvPr>
            <p:cNvSpPr/>
            <p:nvPr/>
          </p:nvSpPr>
          <p:spPr>
            <a:xfrm>
              <a:off x="2187275" y="1601475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5169;p54">
              <a:extLst>
                <a:ext uri="{FF2B5EF4-FFF2-40B4-BE49-F238E27FC236}">
                  <a16:creationId xmlns:a16="http://schemas.microsoft.com/office/drawing/2014/main" id="{2E1F04D3-9C3A-4EF6-9743-976B6C8E4FB9}"/>
                </a:ext>
              </a:extLst>
            </p:cNvPr>
            <p:cNvSpPr/>
            <p:nvPr/>
          </p:nvSpPr>
          <p:spPr>
            <a:xfrm>
              <a:off x="2187275" y="1620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5170;p54">
              <a:extLst>
                <a:ext uri="{FF2B5EF4-FFF2-40B4-BE49-F238E27FC236}">
                  <a16:creationId xmlns:a16="http://schemas.microsoft.com/office/drawing/2014/main" id="{C0D13E72-9B1C-4776-924C-7634AB330F3F}"/>
                </a:ext>
              </a:extLst>
            </p:cNvPr>
            <p:cNvSpPr/>
            <p:nvPr/>
          </p:nvSpPr>
          <p:spPr>
            <a:xfrm>
              <a:off x="2187275" y="16393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5171;p54">
              <a:extLst>
                <a:ext uri="{FF2B5EF4-FFF2-40B4-BE49-F238E27FC236}">
                  <a16:creationId xmlns:a16="http://schemas.microsoft.com/office/drawing/2014/main" id="{09D4E1CE-7ADA-4A7E-A508-0FB1DAD0AD6F}"/>
                </a:ext>
              </a:extLst>
            </p:cNvPr>
            <p:cNvSpPr/>
            <p:nvPr/>
          </p:nvSpPr>
          <p:spPr>
            <a:xfrm>
              <a:off x="2187275" y="16582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5172;p54">
              <a:extLst>
                <a:ext uri="{FF2B5EF4-FFF2-40B4-BE49-F238E27FC236}">
                  <a16:creationId xmlns:a16="http://schemas.microsoft.com/office/drawing/2014/main" id="{391F6C0E-B782-42D5-BA37-C787635F2551}"/>
                </a:ext>
              </a:extLst>
            </p:cNvPr>
            <p:cNvSpPr/>
            <p:nvPr/>
          </p:nvSpPr>
          <p:spPr>
            <a:xfrm>
              <a:off x="2187275" y="16772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173;p54">
              <a:extLst>
                <a:ext uri="{FF2B5EF4-FFF2-40B4-BE49-F238E27FC236}">
                  <a16:creationId xmlns:a16="http://schemas.microsoft.com/office/drawing/2014/main" id="{05BD5787-AA99-47C6-8C87-F044F1F75926}"/>
                </a:ext>
              </a:extLst>
            </p:cNvPr>
            <p:cNvSpPr/>
            <p:nvPr/>
          </p:nvSpPr>
          <p:spPr>
            <a:xfrm>
              <a:off x="2187275" y="16962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174;p54">
              <a:extLst>
                <a:ext uri="{FF2B5EF4-FFF2-40B4-BE49-F238E27FC236}">
                  <a16:creationId xmlns:a16="http://schemas.microsoft.com/office/drawing/2014/main" id="{42B55C1C-EE74-4BED-B889-FF0D54AC8764}"/>
                </a:ext>
              </a:extLst>
            </p:cNvPr>
            <p:cNvSpPr/>
            <p:nvPr/>
          </p:nvSpPr>
          <p:spPr>
            <a:xfrm>
              <a:off x="2187275" y="17152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175;p54">
              <a:extLst>
                <a:ext uri="{FF2B5EF4-FFF2-40B4-BE49-F238E27FC236}">
                  <a16:creationId xmlns:a16="http://schemas.microsoft.com/office/drawing/2014/main" id="{25893BA2-148B-4B35-8530-802A39A66629}"/>
                </a:ext>
              </a:extLst>
            </p:cNvPr>
            <p:cNvSpPr/>
            <p:nvPr/>
          </p:nvSpPr>
          <p:spPr>
            <a:xfrm>
              <a:off x="2187275" y="17341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176;p54">
              <a:extLst>
                <a:ext uri="{FF2B5EF4-FFF2-40B4-BE49-F238E27FC236}">
                  <a16:creationId xmlns:a16="http://schemas.microsoft.com/office/drawing/2014/main" id="{0BF430F4-5E5C-4FE8-BA46-BDD9ABC7804D}"/>
                </a:ext>
              </a:extLst>
            </p:cNvPr>
            <p:cNvSpPr/>
            <p:nvPr/>
          </p:nvSpPr>
          <p:spPr>
            <a:xfrm>
              <a:off x="2187275" y="17531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177;p54">
              <a:extLst>
                <a:ext uri="{FF2B5EF4-FFF2-40B4-BE49-F238E27FC236}">
                  <a16:creationId xmlns:a16="http://schemas.microsoft.com/office/drawing/2014/main" id="{FF0E5F8A-F9E4-46ED-A386-256D84F03E25}"/>
                </a:ext>
              </a:extLst>
            </p:cNvPr>
            <p:cNvSpPr/>
            <p:nvPr/>
          </p:nvSpPr>
          <p:spPr>
            <a:xfrm>
              <a:off x="2187275" y="17721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178;p54">
              <a:extLst>
                <a:ext uri="{FF2B5EF4-FFF2-40B4-BE49-F238E27FC236}">
                  <a16:creationId xmlns:a16="http://schemas.microsoft.com/office/drawing/2014/main" id="{56EBDB28-436A-4324-A038-21558E0A9DFF}"/>
                </a:ext>
              </a:extLst>
            </p:cNvPr>
            <p:cNvSpPr/>
            <p:nvPr/>
          </p:nvSpPr>
          <p:spPr>
            <a:xfrm>
              <a:off x="2187275" y="21589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79;p54">
              <a:extLst>
                <a:ext uri="{FF2B5EF4-FFF2-40B4-BE49-F238E27FC236}">
                  <a16:creationId xmlns:a16="http://schemas.microsoft.com/office/drawing/2014/main" id="{E3AE4DE1-09F2-4576-AA78-E104208EBEB7}"/>
                </a:ext>
              </a:extLst>
            </p:cNvPr>
            <p:cNvSpPr/>
            <p:nvPr/>
          </p:nvSpPr>
          <p:spPr>
            <a:xfrm>
              <a:off x="2187275" y="21778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180;p54">
              <a:extLst>
                <a:ext uri="{FF2B5EF4-FFF2-40B4-BE49-F238E27FC236}">
                  <a16:creationId xmlns:a16="http://schemas.microsoft.com/office/drawing/2014/main" id="{3E6269B8-253E-401E-926A-0E025B71A31F}"/>
                </a:ext>
              </a:extLst>
            </p:cNvPr>
            <p:cNvSpPr/>
            <p:nvPr/>
          </p:nvSpPr>
          <p:spPr>
            <a:xfrm>
              <a:off x="2187275" y="21968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181;p54">
              <a:extLst>
                <a:ext uri="{FF2B5EF4-FFF2-40B4-BE49-F238E27FC236}">
                  <a16:creationId xmlns:a16="http://schemas.microsoft.com/office/drawing/2014/main" id="{83C01D2A-2303-4AF1-8044-BE9FB9C5F9AA}"/>
                </a:ext>
              </a:extLst>
            </p:cNvPr>
            <p:cNvSpPr/>
            <p:nvPr/>
          </p:nvSpPr>
          <p:spPr>
            <a:xfrm>
              <a:off x="2187275" y="22158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182;p54">
              <a:extLst>
                <a:ext uri="{FF2B5EF4-FFF2-40B4-BE49-F238E27FC236}">
                  <a16:creationId xmlns:a16="http://schemas.microsoft.com/office/drawing/2014/main" id="{9EA65A56-3AD5-4884-A755-D6E1BC063750}"/>
                </a:ext>
              </a:extLst>
            </p:cNvPr>
            <p:cNvSpPr/>
            <p:nvPr/>
          </p:nvSpPr>
          <p:spPr>
            <a:xfrm>
              <a:off x="2187275" y="22346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183;p54">
              <a:extLst>
                <a:ext uri="{FF2B5EF4-FFF2-40B4-BE49-F238E27FC236}">
                  <a16:creationId xmlns:a16="http://schemas.microsoft.com/office/drawing/2014/main" id="{9489DBCD-8364-4D16-B8F2-CA8CB485C2C8}"/>
                </a:ext>
              </a:extLst>
            </p:cNvPr>
            <p:cNvSpPr/>
            <p:nvPr/>
          </p:nvSpPr>
          <p:spPr>
            <a:xfrm>
              <a:off x="2187275" y="2253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84;p54">
              <a:extLst>
                <a:ext uri="{FF2B5EF4-FFF2-40B4-BE49-F238E27FC236}">
                  <a16:creationId xmlns:a16="http://schemas.microsoft.com/office/drawing/2014/main" id="{D821D3B6-2ED1-4E52-8BD1-B503F10CECB8}"/>
                </a:ext>
              </a:extLst>
            </p:cNvPr>
            <p:cNvSpPr/>
            <p:nvPr/>
          </p:nvSpPr>
          <p:spPr>
            <a:xfrm>
              <a:off x="2187275" y="2272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185;p54">
              <a:extLst>
                <a:ext uri="{FF2B5EF4-FFF2-40B4-BE49-F238E27FC236}">
                  <a16:creationId xmlns:a16="http://schemas.microsoft.com/office/drawing/2014/main" id="{D118892C-FDA4-444C-8571-7C40492C7FB2}"/>
                </a:ext>
              </a:extLst>
            </p:cNvPr>
            <p:cNvSpPr/>
            <p:nvPr/>
          </p:nvSpPr>
          <p:spPr>
            <a:xfrm>
              <a:off x="2187275" y="2291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186;p54">
              <a:extLst>
                <a:ext uri="{FF2B5EF4-FFF2-40B4-BE49-F238E27FC236}">
                  <a16:creationId xmlns:a16="http://schemas.microsoft.com/office/drawing/2014/main" id="{35C0EA29-421E-4CE7-ABDD-ED655E5EBDBA}"/>
                </a:ext>
              </a:extLst>
            </p:cNvPr>
            <p:cNvSpPr/>
            <p:nvPr/>
          </p:nvSpPr>
          <p:spPr>
            <a:xfrm>
              <a:off x="2187275" y="2310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187;p54">
              <a:extLst>
                <a:ext uri="{FF2B5EF4-FFF2-40B4-BE49-F238E27FC236}">
                  <a16:creationId xmlns:a16="http://schemas.microsoft.com/office/drawing/2014/main" id="{9CF17065-5C17-493F-A406-3BF29B94E178}"/>
                </a:ext>
              </a:extLst>
            </p:cNvPr>
            <p:cNvSpPr/>
            <p:nvPr/>
          </p:nvSpPr>
          <p:spPr>
            <a:xfrm>
              <a:off x="2187275" y="23295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188;p54">
              <a:extLst>
                <a:ext uri="{FF2B5EF4-FFF2-40B4-BE49-F238E27FC236}">
                  <a16:creationId xmlns:a16="http://schemas.microsoft.com/office/drawing/2014/main" id="{471DDA93-2662-4F97-B3B9-9FAF6701D232}"/>
                </a:ext>
              </a:extLst>
            </p:cNvPr>
            <p:cNvSpPr/>
            <p:nvPr/>
          </p:nvSpPr>
          <p:spPr>
            <a:xfrm>
              <a:off x="2187275" y="23485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189;p54">
              <a:extLst>
                <a:ext uri="{FF2B5EF4-FFF2-40B4-BE49-F238E27FC236}">
                  <a16:creationId xmlns:a16="http://schemas.microsoft.com/office/drawing/2014/main" id="{E80867F8-2FB4-4286-9153-83A7DC0E2732}"/>
                </a:ext>
              </a:extLst>
            </p:cNvPr>
            <p:cNvSpPr/>
            <p:nvPr/>
          </p:nvSpPr>
          <p:spPr>
            <a:xfrm>
              <a:off x="2187275" y="2367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190;p54">
              <a:extLst>
                <a:ext uri="{FF2B5EF4-FFF2-40B4-BE49-F238E27FC236}">
                  <a16:creationId xmlns:a16="http://schemas.microsoft.com/office/drawing/2014/main" id="{C12FA6FD-1F91-4612-B55B-E2CB9A3E24C0}"/>
                </a:ext>
              </a:extLst>
            </p:cNvPr>
            <p:cNvSpPr/>
            <p:nvPr/>
          </p:nvSpPr>
          <p:spPr>
            <a:xfrm>
              <a:off x="2187275" y="23865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191;p54">
              <a:extLst>
                <a:ext uri="{FF2B5EF4-FFF2-40B4-BE49-F238E27FC236}">
                  <a16:creationId xmlns:a16="http://schemas.microsoft.com/office/drawing/2014/main" id="{E3E23479-0592-4BE2-9E81-B79BC88F5730}"/>
                </a:ext>
              </a:extLst>
            </p:cNvPr>
            <p:cNvSpPr/>
            <p:nvPr/>
          </p:nvSpPr>
          <p:spPr>
            <a:xfrm>
              <a:off x="2187275" y="24054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192;p54">
              <a:extLst>
                <a:ext uri="{FF2B5EF4-FFF2-40B4-BE49-F238E27FC236}">
                  <a16:creationId xmlns:a16="http://schemas.microsoft.com/office/drawing/2014/main" id="{BC7346AA-B4F4-4EDD-BE2A-B6FDAF46EF00}"/>
                </a:ext>
              </a:extLst>
            </p:cNvPr>
            <p:cNvSpPr/>
            <p:nvPr/>
          </p:nvSpPr>
          <p:spPr>
            <a:xfrm>
              <a:off x="2187275" y="24244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193;p54">
              <a:extLst>
                <a:ext uri="{FF2B5EF4-FFF2-40B4-BE49-F238E27FC236}">
                  <a16:creationId xmlns:a16="http://schemas.microsoft.com/office/drawing/2014/main" id="{6E792D52-E2C3-4537-8897-738AE9D1773B}"/>
                </a:ext>
              </a:extLst>
            </p:cNvPr>
            <p:cNvSpPr/>
            <p:nvPr/>
          </p:nvSpPr>
          <p:spPr>
            <a:xfrm>
              <a:off x="2187275" y="2443300"/>
              <a:ext cx="290350" cy="16400"/>
            </a:xfrm>
            <a:custGeom>
              <a:avLst/>
              <a:gdLst/>
              <a:ahLst/>
              <a:cxnLst/>
              <a:rect l="l" t="t" r="r" b="b"/>
              <a:pathLst>
                <a:path w="11614" h="656" fill="none" extrusionOk="0">
                  <a:moveTo>
                    <a:pt x="0" y="65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194;p54">
              <a:extLst>
                <a:ext uri="{FF2B5EF4-FFF2-40B4-BE49-F238E27FC236}">
                  <a16:creationId xmlns:a16="http://schemas.microsoft.com/office/drawing/2014/main" id="{1421AD26-2319-415B-996D-6CE09B6B0EEB}"/>
                </a:ext>
              </a:extLst>
            </p:cNvPr>
            <p:cNvSpPr/>
            <p:nvPr/>
          </p:nvSpPr>
          <p:spPr>
            <a:xfrm>
              <a:off x="2187275" y="24622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195;p54">
              <a:extLst>
                <a:ext uri="{FF2B5EF4-FFF2-40B4-BE49-F238E27FC236}">
                  <a16:creationId xmlns:a16="http://schemas.microsoft.com/office/drawing/2014/main" id="{A72C7DC8-32DC-435A-B38B-DBCE4D2EBE4B}"/>
                </a:ext>
              </a:extLst>
            </p:cNvPr>
            <p:cNvSpPr/>
            <p:nvPr/>
          </p:nvSpPr>
          <p:spPr>
            <a:xfrm>
              <a:off x="2187275" y="24812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196;p54">
              <a:extLst>
                <a:ext uri="{FF2B5EF4-FFF2-40B4-BE49-F238E27FC236}">
                  <a16:creationId xmlns:a16="http://schemas.microsoft.com/office/drawing/2014/main" id="{468F558A-4C7A-4EA2-BC25-14C3A7F08890}"/>
                </a:ext>
              </a:extLst>
            </p:cNvPr>
            <p:cNvSpPr/>
            <p:nvPr/>
          </p:nvSpPr>
          <p:spPr>
            <a:xfrm>
              <a:off x="218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197;p54">
              <a:extLst>
                <a:ext uri="{FF2B5EF4-FFF2-40B4-BE49-F238E27FC236}">
                  <a16:creationId xmlns:a16="http://schemas.microsoft.com/office/drawing/2014/main" id="{0B1150B2-B66F-400B-9A62-E4935F178375}"/>
                </a:ext>
              </a:extLst>
            </p:cNvPr>
            <p:cNvSpPr/>
            <p:nvPr/>
          </p:nvSpPr>
          <p:spPr>
            <a:xfrm>
              <a:off x="221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198;p54">
              <a:extLst>
                <a:ext uri="{FF2B5EF4-FFF2-40B4-BE49-F238E27FC236}">
                  <a16:creationId xmlns:a16="http://schemas.microsoft.com/office/drawing/2014/main" id="{5B2CD4A0-0AF4-484B-8F97-FDF1176EB3C6}"/>
                </a:ext>
              </a:extLst>
            </p:cNvPr>
            <p:cNvSpPr/>
            <p:nvPr/>
          </p:nvSpPr>
          <p:spPr>
            <a:xfrm>
              <a:off x="223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199;p54">
              <a:extLst>
                <a:ext uri="{FF2B5EF4-FFF2-40B4-BE49-F238E27FC236}">
                  <a16:creationId xmlns:a16="http://schemas.microsoft.com/office/drawing/2014/main" id="{0E8E434F-069C-4559-BF98-9BE0F2BDC0B3}"/>
                </a:ext>
              </a:extLst>
            </p:cNvPr>
            <p:cNvSpPr/>
            <p:nvPr/>
          </p:nvSpPr>
          <p:spPr>
            <a:xfrm>
              <a:off x="225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200;p54">
              <a:extLst>
                <a:ext uri="{FF2B5EF4-FFF2-40B4-BE49-F238E27FC236}">
                  <a16:creationId xmlns:a16="http://schemas.microsoft.com/office/drawing/2014/main" id="{26F533BE-6923-4586-8316-8F1FBFF8AF31}"/>
                </a:ext>
              </a:extLst>
            </p:cNvPr>
            <p:cNvSpPr/>
            <p:nvPr/>
          </p:nvSpPr>
          <p:spPr>
            <a:xfrm>
              <a:off x="227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201;p54">
              <a:extLst>
                <a:ext uri="{FF2B5EF4-FFF2-40B4-BE49-F238E27FC236}">
                  <a16:creationId xmlns:a16="http://schemas.microsoft.com/office/drawing/2014/main" id="{D2F8B6F5-0B46-4DD8-8E59-41F16601D008}"/>
                </a:ext>
              </a:extLst>
            </p:cNvPr>
            <p:cNvSpPr/>
            <p:nvPr/>
          </p:nvSpPr>
          <p:spPr>
            <a:xfrm>
              <a:off x="229687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202;p54">
              <a:extLst>
                <a:ext uri="{FF2B5EF4-FFF2-40B4-BE49-F238E27FC236}">
                  <a16:creationId xmlns:a16="http://schemas.microsoft.com/office/drawing/2014/main" id="{47C2791C-A6ED-4FC3-89D8-03EA0308F1AA}"/>
                </a:ext>
              </a:extLst>
            </p:cNvPr>
            <p:cNvSpPr/>
            <p:nvPr/>
          </p:nvSpPr>
          <p:spPr>
            <a:xfrm>
              <a:off x="231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203;p54">
              <a:extLst>
                <a:ext uri="{FF2B5EF4-FFF2-40B4-BE49-F238E27FC236}">
                  <a16:creationId xmlns:a16="http://schemas.microsoft.com/office/drawing/2014/main" id="{C67F93FF-5FB0-43D0-AF55-D231ECE2DEB9}"/>
                </a:ext>
              </a:extLst>
            </p:cNvPr>
            <p:cNvSpPr/>
            <p:nvPr/>
          </p:nvSpPr>
          <p:spPr>
            <a:xfrm>
              <a:off x="234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204;p54">
              <a:extLst>
                <a:ext uri="{FF2B5EF4-FFF2-40B4-BE49-F238E27FC236}">
                  <a16:creationId xmlns:a16="http://schemas.microsoft.com/office/drawing/2014/main" id="{DCA9F0D1-C7DA-4689-95F7-63E5E9E17A65}"/>
                </a:ext>
              </a:extLst>
            </p:cNvPr>
            <p:cNvSpPr/>
            <p:nvPr/>
          </p:nvSpPr>
          <p:spPr>
            <a:xfrm>
              <a:off x="236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205;p54">
              <a:extLst>
                <a:ext uri="{FF2B5EF4-FFF2-40B4-BE49-F238E27FC236}">
                  <a16:creationId xmlns:a16="http://schemas.microsoft.com/office/drawing/2014/main" id="{D2CDE5FF-3D8F-4F9C-AEB2-202A4F375313}"/>
                </a:ext>
              </a:extLst>
            </p:cNvPr>
            <p:cNvSpPr/>
            <p:nvPr/>
          </p:nvSpPr>
          <p:spPr>
            <a:xfrm>
              <a:off x="238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206;p54">
              <a:extLst>
                <a:ext uri="{FF2B5EF4-FFF2-40B4-BE49-F238E27FC236}">
                  <a16:creationId xmlns:a16="http://schemas.microsoft.com/office/drawing/2014/main" id="{30B562DD-E9BD-4F03-A120-C38E503AC0AB}"/>
                </a:ext>
              </a:extLst>
            </p:cNvPr>
            <p:cNvSpPr/>
            <p:nvPr/>
          </p:nvSpPr>
          <p:spPr>
            <a:xfrm>
              <a:off x="240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207;p54">
              <a:extLst>
                <a:ext uri="{FF2B5EF4-FFF2-40B4-BE49-F238E27FC236}">
                  <a16:creationId xmlns:a16="http://schemas.microsoft.com/office/drawing/2014/main" id="{A250EC90-6B4D-4967-819E-363BC14A5F44}"/>
                </a:ext>
              </a:extLst>
            </p:cNvPr>
            <p:cNvSpPr/>
            <p:nvPr/>
          </p:nvSpPr>
          <p:spPr>
            <a:xfrm>
              <a:off x="24270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208;p54">
              <a:extLst>
                <a:ext uri="{FF2B5EF4-FFF2-40B4-BE49-F238E27FC236}">
                  <a16:creationId xmlns:a16="http://schemas.microsoft.com/office/drawing/2014/main" id="{7540D2B8-03B8-4337-A96F-DE8FD9BBEAA2}"/>
                </a:ext>
              </a:extLst>
            </p:cNvPr>
            <p:cNvSpPr/>
            <p:nvPr/>
          </p:nvSpPr>
          <p:spPr>
            <a:xfrm>
              <a:off x="21875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209;p54">
              <a:extLst>
                <a:ext uri="{FF2B5EF4-FFF2-40B4-BE49-F238E27FC236}">
                  <a16:creationId xmlns:a16="http://schemas.microsoft.com/office/drawing/2014/main" id="{238BFA05-7FB9-436B-BC4D-37F8F28CB18A}"/>
                </a:ext>
              </a:extLst>
            </p:cNvPr>
            <p:cNvSpPr/>
            <p:nvPr/>
          </p:nvSpPr>
          <p:spPr>
            <a:xfrm>
              <a:off x="22092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210;p54">
              <a:extLst>
                <a:ext uri="{FF2B5EF4-FFF2-40B4-BE49-F238E27FC236}">
                  <a16:creationId xmlns:a16="http://schemas.microsoft.com/office/drawing/2014/main" id="{BB445B13-3151-45DE-88E9-23042BFA9422}"/>
                </a:ext>
              </a:extLst>
            </p:cNvPr>
            <p:cNvSpPr/>
            <p:nvPr/>
          </p:nvSpPr>
          <p:spPr>
            <a:xfrm>
              <a:off x="223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211;p54">
              <a:extLst>
                <a:ext uri="{FF2B5EF4-FFF2-40B4-BE49-F238E27FC236}">
                  <a16:creationId xmlns:a16="http://schemas.microsoft.com/office/drawing/2014/main" id="{026D215E-4B1B-4BC6-AF82-D1EC85D65803}"/>
                </a:ext>
              </a:extLst>
            </p:cNvPr>
            <p:cNvSpPr/>
            <p:nvPr/>
          </p:nvSpPr>
          <p:spPr>
            <a:xfrm>
              <a:off x="22526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212;p54">
              <a:extLst>
                <a:ext uri="{FF2B5EF4-FFF2-40B4-BE49-F238E27FC236}">
                  <a16:creationId xmlns:a16="http://schemas.microsoft.com/office/drawing/2014/main" id="{68D37119-3C7B-4D31-A234-309987EE038F}"/>
                </a:ext>
              </a:extLst>
            </p:cNvPr>
            <p:cNvSpPr/>
            <p:nvPr/>
          </p:nvSpPr>
          <p:spPr>
            <a:xfrm>
              <a:off x="227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213;p54">
              <a:extLst>
                <a:ext uri="{FF2B5EF4-FFF2-40B4-BE49-F238E27FC236}">
                  <a16:creationId xmlns:a16="http://schemas.microsoft.com/office/drawing/2014/main" id="{37CCCADD-7543-4625-9AD3-B077172F7C34}"/>
                </a:ext>
              </a:extLst>
            </p:cNvPr>
            <p:cNvSpPr/>
            <p:nvPr/>
          </p:nvSpPr>
          <p:spPr>
            <a:xfrm>
              <a:off x="229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214;p54">
              <a:extLst>
                <a:ext uri="{FF2B5EF4-FFF2-40B4-BE49-F238E27FC236}">
                  <a16:creationId xmlns:a16="http://schemas.microsoft.com/office/drawing/2014/main" id="{3E67C6F6-2C0B-4146-857C-CC12A059FEC1}"/>
                </a:ext>
              </a:extLst>
            </p:cNvPr>
            <p:cNvSpPr/>
            <p:nvPr/>
          </p:nvSpPr>
          <p:spPr>
            <a:xfrm>
              <a:off x="231765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215;p54">
              <a:extLst>
                <a:ext uri="{FF2B5EF4-FFF2-40B4-BE49-F238E27FC236}">
                  <a16:creationId xmlns:a16="http://schemas.microsoft.com/office/drawing/2014/main" id="{0C1E431C-2BEF-46C8-80E4-AC924880578C}"/>
                </a:ext>
              </a:extLst>
            </p:cNvPr>
            <p:cNvSpPr/>
            <p:nvPr/>
          </p:nvSpPr>
          <p:spPr>
            <a:xfrm>
              <a:off x="23392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216;p54">
              <a:extLst>
                <a:ext uri="{FF2B5EF4-FFF2-40B4-BE49-F238E27FC236}">
                  <a16:creationId xmlns:a16="http://schemas.microsoft.com/office/drawing/2014/main" id="{80AEF0DA-CFB4-4844-90E4-96F414855D17}"/>
                </a:ext>
              </a:extLst>
            </p:cNvPr>
            <p:cNvSpPr/>
            <p:nvPr/>
          </p:nvSpPr>
          <p:spPr>
            <a:xfrm>
              <a:off x="236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217;p54">
              <a:extLst>
                <a:ext uri="{FF2B5EF4-FFF2-40B4-BE49-F238E27FC236}">
                  <a16:creationId xmlns:a16="http://schemas.microsoft.com/office/drawing/2014/main" id="{F03C0C8B-7070-44B0-AC98-13CE5441482B}"/>
                </a:ext>
              </a:extLst>
            </p:cNvPr>
            <p:cNvSpPr/>
            <p:nvPr/>
          </p:nvSpPr>
          <p:spPr>
            <a:xfrm>
              <a:off x="2382600" y="1776125"/>
              <a:ext cx="0" cy="387175"/>
            </a:xfrm>
            <a:custGeom>
              <a:avLst/>
              <a:gdLst/>
              <a:ahLst/>
              <a:cxnLst/>
              <a:rect l="l" t="t" r="r" b="b"/>
              <a:pathLst>
                <a:path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218;p54">
              <a:extLst>
                <a:ext uri="{FF2B5EF4-FFF2-40B4-BE49-F238E27FC236}">
                  <a16:creationId xmlns:a16="http://schemas.microsoft.com/office/drawing/2014/main" id="{943801E0-FE82-4624-9E48-8404A11330DE}"/>
                </a:ext>
              </a:extLst>
            </p:cNvPr>
            <p:cNvSpPr/>
            <p:nvPr/>
          </p:nvSpPr>
          <p:spPr>
            <a:xfrm>
              <a:off x="240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219;p54">
              <a:extLst>
                <a:ext uri="{FF2B5EF4-FFF2-40B4-BE49-F238E27FC236}">
                  <a16:creationId xmlns:a16="http://schemas.microsoft.com/office/drawing/2014/main" id="{050122DA-5551-4ABC-9ACB-43C7AD10F692}"/>
                </a:ext>
              </a:extLst>
            </p:cNvPr>
            <p:cNvSpPr/>
            <p:nvPr/>
          </p:nvSpPr>
          <p:spPr>
            <a:xfrm>
              <a:off x="242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220;p54">
              <a:extLst>
                <a:ext uri="{FF2B5EF4-FFF2-40B4-BE49-F238E27FC236}">
                  <a16:creationId xmlns:a16="http://schemas.microsoft.com/office/drawing/2014/main" id="{2250CA69-30D1-4ECB-9468-110E5C18DD5C}"/>
                </a:ext>
              </a:extLst>
            </p:cNvPr>
            <p:cNvSpPr/>
            <p:nvPr/>
          </p:nvSpPr>
          <p:spPr>
            <a:xfrm>
              <a:off x="565350" y="687500"/>
              <a:ext cx="575900" cy="1857275"/>
            </a:xfrm>
            <a:custGeom>
              <a:avLst/>
              <a:gdLst/>
              <a:ahLst/>
              <a:cxnLst/>
              <a:rect l="l" t="t" r="r" b="b"/>
              <a:pathLst>
                <a:path w="23036" h="74291" extrusionOk="0">
                  <a:moveTo>
                    <a:pt x="23035" y="0"/>
                  </a:moveTo>
                  <a:cubicBezTo>
                    <a:pt x="14515" y="0"/>
                    <a:pt x="7363" y="6419"/>
                    <a:pt x="6444" y="14887"/>
                  </a:cubicBezTo>
                  <a:lnTo>
                    <a:pt x="0" y="74291"/>
                  </a:lnTo>
                  <a:lnTo>
                    <a:pt x="23035" y="74291"/>
                  </a:lnTo>
                  <a:lnTo>
                    <a:pt x="230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221;p54">
              <a:extLst>
                <a:ext uri="{FF2B5EF4-FFF2-40B4-BE49-F238E27FC236}">
                  <a16:creationId xmlns:a16="http://schemas.microsoft.com/office/drawing/2014/main" id="{90A04D07-1FDC-4B43-AC33-766D12EE3964}"/>
                </a:ext>
              </a:extLst>
            </p:cNvPr>
            <p:cNvSpPr/>
            <p:nvPr/>
          </p:nvSpPr>
          <p:spPr>
            <a:xfrm>
              <a:off x="726575" y="684000"/>
              <a:ext cx="419450" cy="1860775"/>
            </a:xfrm>
            <a:custGeom>
              <a:avLst/>
              <a:gdLst/>
              <a:ahLst/>
              <a:cxnLst/>
              <a:rect l="l" t="t" r="r" b="b"/>
              <a:pathLst>
                <a:path w="16778" h="74431" extrusionOk="0">
                  <a:moveTo>
                    <a:pt x="16586" y="1"/>
                  </a:moveTo>
                  <a:cubicBezTo>
                    <a:pt x="14531" y="6"/>
                    <a:pt x="12497" y="393"/>
                    <a:pt x="10581" y="1137"/>
                  </a:cubicBezTo>
                  <a:cubicBezTo>
                    <a:pt x="5727" y="3011"/>
                    <a:pt x="2030" y="7039"/>
                    <a:pt x="574" y="12032"/>
                  </a:cubicBezTo>
                  <a:cubicBezTo>
                    <a:pt x="290" y="13013"/>
                    <a:pt x="99" y="14015"/>
                    <a:pt x="1" y="15027"/>
                  </a:cubicBezTo>
                  <a:cubicBezTo>
                    <a:pt x="119" y="14020"/>
                    <a:pt x="331" y="13024"/>
                    <a:pt x="630" y="12053"/>
                  </a:cubicBezTo>
                  <a:cubicBezTo>
                    <a:pt x="2764" y="5087"/>
                    <a:pt x="9169" y="327"/>
                    <a:pt x="16441" y="285"/>
                  </a:cubicBezTo>
                  <a:lnTo>
                    <a:pt x="16441" y="285"/>
                  </a:lnTo>
                  <a:lnTo>
                    <a:pt x="16416" y="9424"/>
                  </a:lnTo>
                  <a:lnTo>
                    <a:pt x="16401" y="18714"/>
                  </a:lnTo>
                  <a:cubicBezTo>
                    <a:pt x="16401" y="24905"/>
                    <a:pt x="16401" y="31092"/>
                    <a:pt x="16406" y="37283"/>
                  </a:cubicBezTo>
                  <a:lnTo>
                    <a:pt x="16426" y="46572"/>
                  </a:lnTo>
                  <a:lnTo>
                    <a:pt x="16468" y="55857"/>
                  </a:lnTo>
                  <a:cubicBezTo>
                    <a:pt x="16483" y="58950"/>
                    <a:pt x="16494" y="62048"/>
                    <a:pt x="16514" y="65141"/>
                  </a:cubicBezTo>
                  <a:cubicBezTo>
                    <a:pt x="16535" y="68239"/>
                    <a:pt x="16555" y="71333"/>
                    <a:pt x="16586" y="74431"/>
                  </a:cubicBezTo>
                  <a:cubicBezTo>
                    <a:pt x="16617" y="71333"/>
                    <a:pt x="16633" y="68239"/>
                    <a:pt x="16659" y="65146"/>
                  </a:cubicBezTo>
                  <a:cubicBezTo>
                    <a:pt x="16685" y="62053"/>
                    <a:pt x="16695" y="58955"/>
                    <a:pt x="16705" y="55862"/>
                  </a:cubicBezTo>
                  <a:lnTo>
                    <a:pt x="16747" y="46572"/>
                  </a:lnTo>
                  <a:lnTo>
                    <a:pt x="16767" y="37288"/>
                  </a:lnTo>
                  <a:cubicBezTo>
                    <a:pt x="16778" y="31097"/>
                    <a:pt x="16778" y="24905"/>
                    <a:pt x="16772" y="18714"/>
                  </a:cubicBezTo>
                  <a:lnTo>
                    <a:pt x="16762" y="9430"/>
                  </a:lnTo>
                  <a:lnTo>
                    <a:pt x="16731" y="145"/>
                  </a:lnTo>
                  <a:lnTo>
                    <a:pt x="167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222;p54">
              <a:extLst>
                <a:ext uri="{FF2B5EF4-FFF2-40B4-BE49-F238E27FC236}">
                  <a16:creationId xmlns:a16="http://schemas.microsoft.com/office/drawing/2014/main" id="{649F3EFD-409C-4043-8564-ABF567980C50}"/>
                </a:ext>
              </a:extLst>
            </p:cNvPr>
            <p:cNvSpPr/>
            <p:nvPr/>
          </p:nvSpPr>
          <p:spPr>
            <a:xfrm>
              <a:off x="584575" y="2367250"/>
              <a:ext cx="556675" cy="9450"/>
            </a:xfrm>
            <a:custGeom>
              <a:avLst/>
              <a:gdLst/>
              <a:ahLst/>
              <a:cxnLst/>
              <a:rect l="l" t="t" r="r" b="b"/>
              <a:pathLst>
                <a:path w="22267" h="378" extrusionOk="0">
                  <a:moveTo>
                    <a:pt x="11133" y="1"/>
                  </a:moveTo>
                  <a:lnTo>
                    <a:pt x="8350" y="11"/>
                  </a:lnTo>
                  <a:cubicBezTo>
                    <a:pt x="7421" y="21"/>
                    <a:pt x="6491" y="21"/>
                    <a:pt x="5567" y="42"/>
                  </a:cubicBezTo>
                  <a:cubicBezTo>
                    <a:pt x="3708" y="68"/>
                    <a:pt x="1854" y="109"/>
                    <a:pt x="0" y="187"/>
                  </a:cubicBezTo>
                  <a:cubicBezTo>
                    <a:pt x="1854" y="264"/>
                    <a:pt x="3708" y="305"/>
                    <a:pt x="5567" y="336"/>
                  </a:cubicBezTo>
                  <a:cubicBezTo>
                    <a:pt x="6491" y="352"/>
                    <a:pt x="7421" y="357"/>
                    <a:pt x="8350" y="367"/>
                  </a:cubicBezTo>
                  <a:lnTo>
                    <a:pt x="11133" y="378"/>
                  </a:lnTo>
                  <a:lnTo>
                    <a:pt x="13917" y="367"/>
                  </a:lnTo>
                  <a:cubicBezTo>
                    <a:pt x="14846" y="357"/>
                    <a:pt x="15770" y="352"/>
                    <a:pt x="16700" y="336"/>
                  </a:cubicBezTo>
                  <a:cubicBezTo>
                    <a:pt x="18554" y="305"/>
                    <a:pt x="20413" y="264"/>
                    <a:pt x="22266" y="187"/>
                  </a:cubicBezTo>
                  <a:cubicBezTo>
                    <a:pt x="20413" y="109"/>
                    <a:pt x="18554" y="68"/>
                    <a:pt x="16700" y="42"/>
                  </a:cubicBezTo>
                  <a:cubicBezTo>
                    <a:pt x="15770" y="21"/>
                    <a:pt x="14846" y="21"/>
                    <a:pt x="13917" y="11"/>
                  </a:cubicBezTo>
                  <a:lnTo>
                    <a:pt x="111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223;p54">
              <a:extLst>
                <a:ext uri="{FF2B5EF4-FFF2-40B4-BE49-F238E27FC236}">
                  <a16:creationId xmlns:a16="http://schemas.microsoft.com/office/drawing/2014/main" id="{E6BBD66F-2A91-4776-BE9B-F075B5BFFE17}"/>
                </a:ext>
              </a:extLst>
            </p:cNvPr>
            <p:cNvSpPr/>
            <p:nvPr/>
          </p:nvSpPr>
          <p:spPr>
            <a:xfrm>
              <a:off x="614275" y="2079250"/>
              <a:ext cx="526975" cy="9450"/>
            </a:xfrm>
            <a:custGeom>
              <a:avLst/>
              <a:gdLst/>
              <a:ahLst/>
              <a:cxnLst/>
              <a:rect l="l" t="t" r="r" b="b"/>
              <a:pathLst>
                <a:path w="21079" h="378" extrusionOk="0">
                  <a:moveTo>
                    <a:pt x="10539" y="0"/>
                  </a:moveTo>
                  <a:lnTo>
                    <a:pt x="7906" y="11"/>
                  </a:lnTo>
                  <a:cubicBezTo>
                    <a:pt x="7028" y="21"/>
                    <a:pt x="6150" y="26"/>
                    <a:pt x="5272" y="42"/>
                  </a:cubicBezTo>
                  <a:cubicBezTo>
                    <a:pt x="3517" y="73"/>
                    <a:pt x="1761" y="114"/>
                    <a:pt x="0" y="191"/>
                  </a:cubicBezTo>
                  <a:cubicBezTo>
                    <a:pt x="1761" y="269"/>
                    <a:pt x="3517" y="310"/>
                    <a:pt x="5272" y="336"/>
                  </a:cubicBezTo>
                  <a:cubicBezTo>
                    <a:pt x="6150" y="357"/>
                    <a:pt x="7028" y="357"/>
                    <a:pt x="7906" y="367"/>
                  </a:cubicBezTo>
                  <a:lnTo>
                    <a:pt x="10539" y="377"/>
                  </a:lnTo>
                  <a:lnTo>
                    <a:pt x="13173" y="367"/>
                  </a:lnTo>
                  <a:cubicBezTo>
                    <a:pt x="14051" y="357"/>
                    <a:pt x="14934" y="357"/>
                    <a:pt x="15811" y="336"/>
                  </a:cubicBezTo>
                  <a:cubicBezTo>
                    <a:pt x="17567" y="310"/>
                    <a:pt x="19323" y="269"/>
                    <a:pt x="21078" y="191"/>
                  </a:cubicBezTo>
                  <a:cubicBezTo>
                    <a:pt x="19323" y="114"/>
                    <a:pt x="17567" y="73"/>
                    <a:pt x="15811" y="42"/>
                  </a:cubicBezTo>
                  <a:cubicBezTo>
                    <a:pt x="14934" y="26"/>
                    <a:pt x="14051" y="21"/>
                    <a:pt x="13173" y="11"/>
                  </a:cubicBezTo>
                  <a:lnTo>
                    <a:pt x="105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224;p54">
              <a:extLst>
                <a:ext uri="{FF2B5EF4-FFF2-40B4-BE49-F238E27FC236}">
                  <a16:creationId xmlns:a16="http://schemas.microsoft.com/office/drawing/2014/main" id="{F8FA7A66-BDB7-4388-BD53-4AEF232C500B}"/>
                </a:ext>
              </a:extLst>
            </p:cNvPr>
            <p:cNvSpPr/>
            <p:nvPr/>
          </p:nvSpPr>
          <p:spPr>
            <a:xfrm>
              <a:off x="645250" y="1791375"/>
              <a:ext cx="496000" cy="9450"/>
            </a:xfrm>
            <a:custGeom>
              <a:avLst/>
              <a:gdLst/>
              <a:ahLst/>
              <a:cxnLst/>
              <a:rect l="l" t="t" r="r" b="b"/>
              <a:pathLst>
                <a:path w="19840" h="378" extrusionOk="0">
                  <a:moveTo>
                    <a:pt x="9920" y="0"/>
                  </a:moveTo>
                  <a:lnTo>
                    <a:pt x="7441" y="11"/>
                  </a:lnTo>
                  <a:cubicBezTo>
                    <a:pt x="6615" y="21"/>
                    <a:pt x="5789" y="26"/>
                    <a:pt x="4963" y="42"/>
                  </a:cubicBezTo>
                  <a:cubicBezTo>
                    <a:pt x="3310" y="67"/>
                    <a:pt x="1658" y="109"/>
                    <a:pt x="0" y="186"/>
                  </a:cubicBezTo>
                  <a:cubicBezTo>
                    <a:pt x="1658" y="264"/>
                    <a:pt x="3310" y="305"/>
                    <a:pt x="4963" y="336"/>
                  </a:cubicBezTo>
                  <a:cubicBezTo>
                    <a:pt x="5789" y="351"/>
                    <a:pt x="6615" y="357"/>
                    <a:pt x="7441" y="367"/>
                  </a:cubicBezTo>
                  <a:lnTo>
                    <a:pt x="9920" y="377"/>
                  </a:lnTo>
                  <a:lnTo>
                    <a:pt x="12399" y="367"/>
                  </a:lnTo>
                  <a:cubicBezTo>
                    <a:pt x="13225" y="357"/>
                    <a:pt x="14051" y="351"/>
                    <a:pt x="14877" y="336"/>
                  </a:cubicBezTo>
                  <a:cubicBezTo>
                    <a:pt x="16535" y="305"/>
                    <a:pt x="18187" y="269"/>
                    <a:pt x="19839" y="186"/>
                  </a:cubicBezTo>
                  <a:cubicBezTo>
                    <a:pt x="18187" y="109"/>
                    <a:pt x="16535" y="67"/>
                    <a:pt x="14877" y="42"/>
                  </a:cubicBezTo>
                  <a:cubicBezTo>
                    <a:pt x="14056" y="21"/>
                    <a:pt x="13225" y="21"/>
                    <a:pt x="12399" y="11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225;p54">
              <a:extLst>
                <a:ext uri="{FF2B5EF4-FFF2-40B4-BE49-F238E27FC236}">
                  <a16:creationId xmlns:a16="http://schemas.microsoft.com/office/drawing/2014/main" id="{FDBD649B-C763-4DDE-B104-E39E59CFE91A}"/>
                </a:ext>
              </a:extLst>
            </p:cNvPr>
            <p:cNvSpPr/>
            <p:nvPr/>
          </p:nvSpPr>
          <p:spPr>
            <a:xfrm>
              <a:off x="675850" y="1503350"/>
              <a:ext cx="465275" cy="9450"/>
            </a:xfrm>
            <a:custGeom>
              <a:avLst/>
              <a:gdLst/>
              <a:ahLst/>
              <a:cxnLst/>
              <a:rect l="l" t="t" r="r" b="b"/>
              <a:pathLst>
                <a:path w="18611" h="378" extrusionOk="0">
                  <a:moveTo>
                    <a:pt x="9305" y="1"/>
                  </a:moveTo>
                  <a:lnTo>
                    <a:pt x="6976" y="11"/>
                  </a:lnTo>
                  <a:cubicBezTo>
                    <a:pt x="6202" y="22"/>
                    <a:pt x="5427" y="27"/>
                    <a:pt x="4653" y="42"/>
                  </a:cubicBezTo>
                  <a:cubicBezTo>
                    <a:pt x="3098" y="73"/>
                    <a:pt x="1549" y="109"/>
                    <a:pt x="0" y="192"/>
                  </a:cubicBezTo>
                  <a:cubicBezTo>
                    <a:pt x="1549" y="269"/>
                    <a:pt x="3098" y="311"/>
                    <a:pt x="4653" y="337"/>
                  </a:cubicBezTo>
                  <a:cubicBezTo>
                    <a:pt x="5427" y="352"/>
                    <a:pt x="6202" y="357"/>
                    <a:pt x="6976" y="368"/>
                  </a:cubicBezTo>
                  <a:lnTo>
                    <a:pt x="9305" y="378"/>
                  </a:lnTo>
                  <a:lnTo>
                    <a:pt x="11629" y="368"/>
                  </a:lnTo>
                  <a:cubicBezTo>
                    <a:pt x="12409" y="357"/>
                    <a:pt x="13183" y="352"/>
                    <a:pt x="13958" y="337"/>
                  </a:cubicBezTo>
                  <a:cubicBezTo>
                    <a:pt x="15507" y="311"/>
                    <a:pt x="17061" y="269"/>
                    <a:pt x="18610" y="192"/>
                  </a:cubicBezTo>
                  <a:cubicBezTo>
                    <a:pt x="17061" y="109"/>
                    <a:pt x="15507" y="68"/>
                    <a:pt x="13958" y="42"/>
                  </a:cubicBezTo>
                  <a:cubicBezTo>
                    <a:pt x="13178" y="27"/>
                    <a:pt x="12403" y="22"/>
                    <a:pt x="11629" y="11"/>
                  </a:cubicBezTo>
                  <a:lnTo>
                    <a:pt x="93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226;p54">
              <a:extLst>
                <a:ext uri="{FF2B5EF4-FFF2-40B4-BE49-F238E27FC236}">
                  <a16:creationId xmlns:a16="http://schemas.microsoft.com/office/drawing/2014/main" id="{AC9C93DA-378B-4C3F-963C-4812FDD39B6A}"/>
                </a:ext>
              </a:extLst>
            </p:cNvPr>
            <p:cNvSpPr/>
            <p:nvPr/>
          </p:nvSpPr>
          <p:spPr>
            <a:xfrm>
              <a:off x="706425" y="1215475"/>
              <a:ext cx="434825" cy="9450"/>
            </a:xfrm>
            <a:custGeom>
              <a:avLst/>
              <a:gdLst/>
              <a:ahLst/>
              <a:cxnLst/>
              <a:rect l="l" t="t" r="r" b="b"/>
              <a:pathLst>
                <a:path w="17393" h="378" extrusionOk="0">
                  <a:moveTo>
                    <a:pt x="8697" y="1"/>
                  </a:moveTo>
                  <a:lnTo>
                    <a:pt x="6523" y="11"/>
                  </a:lnTo>
                  <a:cubicBezTo>
                    <a:pt x="5800" y="21"/>
                    <a:pt x="5072" y="27"/>
                    <a:pt x="4349" y="42"/>
                  </a:cubicBezTo>
                  <a:cubicBezTo>
                    <a:pt x="2898" y="68"/>
                    <a:pt x="1447" y="109"/>
                    <a:pt x="1" y="187"/>
                  </a:cubicBezTo>
                  <a:cubicBezTo>
                    <a:pt x="1447" y="264"/>
                    <a:pt x="2898" y="305"/>
                    <a:pt x="4349" y="336"/>
                  </a:cubicBezTo>
                  <a:cubicBezTo>
                    <a:pt x="5072" y="352"/>
                    <a:pt x="5795" y="357"/>
                    <a:pt x="6523" y="367"/>
                  </a:cubicBezTo>
                  <a:lnTo>
                    <a:pt x="8697" y="378"/>
                  </a:lnTo>
                  <a:lnTo>
                    <a:pt x="10871" y="367"/>
                  </a:lnTo>
                  <a:cubicBezTo>
                    <a:pt x="11594" y="357"/>
                    <a:pt x="12316" y="352"/>
                    <a:pt x="13045" y="336"/>
                  </a:cubicBezTo>
                  <a:cubicBezTo>
                    <a:pt x="14496" y="311"/>
                    <a:pt x="15941" y="269"/>
                    <a:pt x="17392" y="187"/>
                  </a:cubicBezTo>
                  <a:cubicBezTo>
                    <a:pt x="15941" y="109"/>
                    <a:pt x="14490" y="68"/>
                    <a:pt x="13045" y="42"/>
                  </a:cubicBezTo>
                  <a:cubicBezTo>
                    <a:pt x="12322" y="27"/>
                    <a:pt x="11594" y="21"/>
                    <a:pt x="10871" y="11"/>
                  </a:cubicBezTo>
                  <a:lnTo>
                    <a:pt x="869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227;p54">
              <a:extLst>
                <a:ext uri="{FF2B5EF4-FFF2-40B4-BE49-F238E27FC236}">
                  <a16:creationId xmlns:a16="http://schemas.microsoft.com/office/drawing/2014/main" id="{380D9D7F-B189-4A01-A7C9-E956315AE738}"/>
                </a:ext>
              </a:extLst>
            </p:cNvPr>
            <p:cNvSpPr/>
            <p:nvPr/>
          </p:nvSpPr>
          <p:spPr>
            <a:xfrm>
              <a:off x="764525" y="927475"/>
              <a:ext cx="376725" cy="9450"/>
            </a:xfrm>
            <a:custGeom>
              <a:avLst/>
              <a:gdLst/>
              <a:ahLst/>
              <a:cxnLst/>
              <a:rect l="l" t="t" r="r" b="b"/>
              <a:pathLst>
                <a:path w="15069" h="378" extrusionOk="0">
                  <a:moveTo>
                    <a:pt x="7535" y="0"/>
                  </a:moveTo>
                  <a:lnTo>
                    <a:pt x="5650" y="11"/>
                  </a:lnTo>
                  <a:cubicBezTo>
                    <a:pt x="5025" y="21"/>
                    <a:pt x="4395" y="26"/>
                    <a:pt x="3765" y="47"/>
                  </a:cubicBezTo>
                  <a:cubicBezTo>
                    <a:pt x="2510" y="73"/>
                    <a:pt x="1255" y="114"/>
                    <a:pt x="1" y="191"/>
                  </a:cubicBezTo>
                  <a:cubicBezTo>
                    <a:pt x="1255" y="269"/>
                    <a:pt x="2510" y="310"/>
                    <a:pt x="3770" y="336"/>
                  </a:cubicBezTo>
                  <a:cubicBezTo>
                    <a:pt x="4395" y="357"/>
                    <a:pt x="5025" y="357"/>
                    <a:pt x="5655" y="367"/>
                  </a:cubicBezTo>
                  <a:lnTo>
                    <a:pt x="7535" y="377"/>
                  </a:lnTo>
                  <a:lnTo>
                    <a:pt x="9419" y="367"/>
                  </a:lnTo>
                  <a:cubicBezTo>
                    <a:pt x="10044" y="357"/>
                    <a:pt x="10674" y="357"/>
                    <a:pt x="11299" y="336"/>
                  </a:cubicBezTo>
                  <a:cubicBezTo>
                    <a:pt x="12559" y="310"/>
                    <a:pt x="13814" y="269"/>
                    <a:pt x="15068" y="191"/>
                  </a:cubicBezTo>
                  <a:cubicBezTo>
                    <a:pt x="13814" y="114"/>
                    <a:pt x="12554" y="73"/>
                    <a:pt x="11299" y="42"/>
                  </a:cubicBezTo>
                  <a:cubicBezTo>
                    <a:pt x="10674" y="26"/>
                    <a:pt x="10044" y="21"/>
                    <a:pt x="9419" y="11"/>
                  </a:cubicBezTo>
                  <a:lnTo>
                    <a:pt x="75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228;p54">
              <a:extLst>
                <a:ext uri="{FF2B5EF4-FFF2-40B4-BE49-F238E27FC236}">
                  <a16:creationId xmlns:a16="http://schemas.microsoft.com/office/drawing/2014/main" id="{8667A5D4-8F9C-4659-A47B-A1D4CAABB935}"/>
                </a:ext>
              </a:extLst>
            </p:cNvPr>
            <p:cNvSpPr/>
            <p:nvPr/>
          </p:nvSpPr>
          <p:spPr>
            <a:xfrm>
              <a:off x="608575" y="2487050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229;p54">
              <a:extLst>
                <a:ext uri="{FF2B5EF4-FFF2-40B4-BE49-F238E27FC236}">
                  <a16:creationId xmlns:a16="http://schemas.microsoft.com/office/drawing/2014/main" id="{050FC8C1-E35F-46D0-A28A-AD9C6B7C689B}"/>
                </a:ext>
              </a:extLst>
            </p:cNvPr>
            <p:cNvSpPr/>
            <p:nvPr/>
          </p:nvSpPr>
          <p:spPr>
            <a:xfrm>
              <a:off x="608575" y="2429475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230;p54">
              <a:extLst>
                <a:ext uri="{FF2B5EF4-FFF2-40B4-BE49-F238E27FC236}">
                  <a16:creationId xmlns:a16="http://schemas.microsoft.com/office/drawing/2014/main" id="{66B359A4-1F9F-483E-96E2-45ABCDA070E0}"/>
                </a:ext>
              </a:extLst>
            </p:cNvPr>
            <p:cNvSpPr/>
            <p:nvPr/>
          </p:nvSpPr>
          <p:spPr>
            <a:xfrm>
              <a:off x="622925" y="2314325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231;p54">
              <a:extLst>
                <a:ext uri="{FF2B5EF4-FFF2-40B4-BE49-F238E27FC236}">
                  <a16:creationId xmlns:a16="http://schemas.microsoft.com/office/drawing/2014/main" id="{96F14FEA-D6C8-4459-A704-7370A91BAC6D}"/>
                </a:ext>
              </a:extLst>
            </p:cNvPr>
            <p:cNvSpPr/>
            <p:nvPr/>
          </p:nvSpPr>
          <p:spPr>
            <a:xfrm>
              <a:off x="622925" y="2256750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232;p54">
              <a:extLst>
                <a:ext uri="{FF2B5EF4-FFF2-40B4-BE49-F238E27FC236}">
                  <a16:creationId xmlns:a16="http://schemas.microsoft.com/office/drawing/2014/main" id="{7CDF4E97-7E94-452E-9585-2FE2CE3A42A1}"/>
                </a:ext>
              </a:extLst>
            </p:cNvPr>
            <p:cNvSpPr/>
            <p:nvPr/>
          </p:nvSpPr>
          <p:spPr>
            <a:xfrm>
              <a:off x="637375" y="2199175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233;p54">
              <a:extLst>
                <a:ext uri="{FF2B5EF4-FFF2-40B4-BE49-F238E27FC236}">
                  <a16:creationId xmlns:a16="http://schemas.microsoft.com/office/drawing/2014/main" id="{C47EBFA0-1C23-4C07-BEE8-BF51E5CB5211}"/>
                </a:ext>
              </a:extLst>
            </p:cNvPr>
            <p:cNvSpPr/>
            <p:nvPr/>
          </p:nvSpPr>
          <p:spPr>
            <a:xfrm>
              <a:off x="637375" y="2141600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234;p54">
              <a:extLst>
                <a:ext uri="{FF2B5EF4-FFF2-40B4-BE49-F238E27FC236}">
                  <a16:creationId xmlns:a16="http://schemas.microsoft.com/office/drawing/2014/main" id="{B64EAF15-91FA-45DD-A95B-E291BCB49C7E}"/>
                </a:ext>
              </a:extLst>
            </p:cNvPr>
            <p:cNvSpPr/>
            <p:nvPr/>
          </p:nvSpPr>
          <p:spPr>
            <a:xfrm>
              <a:off x="651700" y="2026450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235;p54">
              <a:extLst>
                <a:ext uri="{FF2B5EF4-FFF2-40B4-BE49-F238E27FC236}">
                  <a16:creationId xmlns:a16="http://schemas.microsoft.com/office/drawing/2014/main" id="{5A37487D-54D8-414E-860E-7C96B3DF9FB6}"/>
                </a:ext>
              </a:extLst>
            </p:cNvPr>
            <p:cNvSpPr/>
            <p:nvPr/>
          </p:nvSpPr>
          <p:spPr>
            <a:xfrm>
              <a:off x="651700" y="1968875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236;p54">
              <a:extLst>
                <a:ext uri="{FF2B5EF4-FFF2-40B4-BE49-F238E27FC236}">
                  <a16:creationId xmlns:a16="http://schemas.microsoft.com/office/drawing/2014/main" id="{C68A7F14-8C50-42CD-BB39-9A2D15FACFFC}"/>
                </a:ext>
              </a:extLst>
            </p:cNvPr>
            <p:cNvSpPr/>
            <p:nvPr/>
          </p:nvSpPr>
          <p:spPr>
            <a:xfrm>
              <a:off x="666150" y="1911175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237;p54">
              <a:extLst>
                <a:ext uri="{FF2B5EF4-FFF2-40B4-BE49-F238E27FC236}">
                  <a16:creationId xmlns:a16="http://schemas.microsoft.com/office/drawing/2014/main" id="{FB1FEED7-D7EB-460C-A7AC-E55D8AAE45EF}"/>
                </a:ext>
              </a:extLst>
            </p:cNvPr>
            <p:cNvSpPr/>
            <p:nvPr/>
          </p:nvSpPr>
          <p:spPr>
            <a:xfrm>
              <a:off x="666150" y="1853600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238;p54">
              <a:extLst>
                <a:ext uri="{FF2B5EF4-FFF2-40B4-BE49-F238E27FC236}">
                  <a16:creationId xmlns:a16="http://schemas.microsoft.com/office/drawing/2014/main" id="{DD49C9E4-D1F0-4F3B-8E9F-4BC0FFA82B5E}"/>
                </a:ext>
              </a:extLst>
            </p:cNvPr>
            <p:cNvSpPr/>
            <p:nvPr/>
          </p:nvSpPr>
          <p:spPr>
            <a:xfrm>
              <a:off x="680500" y="1738450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239;p54">
              <a:extLst>
                <a:ext uri="{FF2B5EF4-FFF2-40B4-BE49-F238E27FC236}">
                  <a16:creationId xmlns:a16="http://schemas.microsoft.com/office/drawing/2014/main" id="{1F4AC791-58AE-4A94-A7B8-044912CD885E}"/>
                </a:ext>
              </a:extLst>
            </p:cNvPr>
            <p:cNvSpPr/>
            <p:nvPr/>
          </p:nvSpPr>
          <p:spPr>
            <a:xfrm>
              <a:off x="680500" y="1680875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240;p54">
              <a:extLst>
                <a:ext uri="{FF2B5EF4-FFF2-40B4-BE49-F238E27FC236}">
                  <a16:creationId xmlns:a16="http://schemas.microsoft.com/office/drawing/2014/main" id="{980468BF-18AC-4EB7-B59C-AA5F5919CAC7}"/>
                </a:ext>
              </a:extLst>
            </p:cNvPr>
            <p:cNvSpPr/>
            <p:nvPr/>
          </p:nvSpPr>
          <p:spPr>
            <a:xfrm>
              <a:off x="694950" y="1623300"/>
              <a:ext cx="417500" cy="0"/>
            </a:xfrm>
            <a:custGeom>
              <a:avLst/>
              <a:gdLst/>
              <a:ahLst/>
              <a:cxnLst/>
              <a:rect l="l" t="t" r="r" b="b"/>
              <a:pathLst>
                <a:path w="16700" fill="none" extrusionOk="0">
                  <a:moveTo>
                    <a:pt x="0" y="0"/>
                  </a:moveTo>
                  <a:lnTo>
                    <a:pt x="1670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241;p54">
              <a:extLst>
                <a:ext uri="{FF2B5EF4-FFF2-40B4-BE49-F238E27FC236}">
                  <a16:creationId xmlns:a16="http://schemas.microsoft.com/office/drawing/2014/main" id="{4EB44876-22E8-47F7-98CA-E29F1F685320}"/>
                </a:ext>
              </a:extLst>
            </p:cNvPr>
            <p:cNvSpPr/>
            <p:nvPr/>
          </p:nvSpPr>
          <p:spPr>
            <a:xfrm>
              <a:off x="694950" y="1565700"/>
              <a:ext cx="417500" cy="25"/>
            </a:xfrm>
            <a:custGeom>
              <a:avLst/>
              <a:gdLst/>
              <a:ahLst/>
              <a:cxnLst/>
              <a:rect l="l" t="t" r="r" b="b"/>
              <a:pathLst>
                <a:path w="16700" h="1" fill="none" extrusionOk="0">
                  <a:moveTo>
                    <a:pt x="0" y="1"/>
                  </a:moveTo>
                  <a:lnTo>
                    <a:pt x="16700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242;p54">
              <a:extLst>
                <a:ext uri="{FF2B5EF4-FFF2-40B4-BE49-F238E27FC236}">
                  <a16:creationId xmlns:a16="http://schemas.microsoft.com/office/drawing/2014/main" id="{5E4A2675-E6D4-440F-9BF0-2DDDBF2FBE1B}"/>
                </a:ext>
              </a:extLst>
            </p:cNvPr>
            <p:cNvSpPr/>
            <p:nvPr/>
          </p:nvSpPr>
          <p:spPr>
            <a:xfrm>
              <a:off x="709275" y="1450550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243;p54">
              <a:extLst>
                <a:ext uri="{FF2B5EF4-FFF2-40B4-BE49-F238E27FC236}">
                  <a16:creationId xmlns:a16="http://schemas.microsoft.com/office/drawing/2014/main" id="{8311302F-5677-47E1-9674-8B7EF4B00C15}"/>
                </a:ext>
              </a:extLst>
            </p:cNvPr>
            <p:cNvSpPr/>
            <p:nvPr/>
          </p:nvSpPr>
          <p:spPr>
            <a:xfrm>
              <a:off x="709275" y="1392975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244;p54">
              <a:extLst>
                <a:ext uri="{FF2B5EF4-FFF2-40B4-BE49-F238E27FC236}">
                  <a16:creationId xmlns:a16="http://schemas.microsoft.com/office/drawing/2014/main" id="{519CBE91-038D-40C3-9EFA-D304E033A7B9}"/>
                </a:ext>
              </a:extLst>
            </p:cNvPr>
            <p:cNvSpPr/>
            <p:nvPr/>
          </p:nvSpPr>
          <p:spPr>
            <a:xfrm>
              <a:off x="723725" y="13354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245;p54">
              <a:extLst>
                <a:ext uri="{FF2B5EF4-FFF2-40B4-BE49-F238E27FC236}">
                  <a16:creationId xmlns:a16="http://schemas.microsoft.com/office/drawing/2014/main" id="{FF6646EE-ABAE-4190-970A-C0F96EC70B88}"/>
                </a:ext>
              </a:extLst>
            </p:cNvPr>
            <p:cNvSpPr/>
            <p:nvPr/>
          </p:nvSpPr>
          <p:spPr>
            <a:xfrm>
              <a:off x="723725" y="12777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246;p54">
              <a:extLst>
                <a:ext uri="{FF2B5EF4-FFF2-40B4-BE49-F238E27FC236}">
                  <a16:creationId xmlns:a16="http://schemas.microsoft.com/office/drawing/2014/main" id="{471E2A38-6411-423D-BEB2-1E39548F493D}"/>
                </a:ext>
              </a:extLst>
            </p:cNvPr>
            <p:cNvSpPr/>
            <p:nvPr/>
          </p:nvSpPr>
          <p:spPr>
            <a:xfrm>
              <a:off x="738075" y="1162550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247;p54">
              <a:extLst>
                <a:ext uri="{FF2B5EF4-FFF2-40B4-BE49-F238E27FC236}">
                  <a16:creationId xmlns:a16="http://schemas.microsoft.com/office/drawing/2014/main" id="{73E0B55B-0A66-4771-8441-04A43EC79CA2}"/>
                </a:ext>
              </a:extLst>
            </p:cNvPr>
            <p:cNvSpPr/>
            <p:nvPr/>
          </p:nvSpPr>
          <p:spPr>
            <a:xfrm>
              <a:off x="738075" y="1104975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248;p54">
              <a:extLst>
                <a:ext uri="{FF2B5EF4-FFF2-40B4-BE49-F238E27FC236}">
                  <a16:creationId xmlns:a16="http://schemas.microsoft.com/office/drawing/2014/main" id="{EE7DA497-727E-45DB-B7A1-BB3A453A52A6}"/>
                </a:ext>
              </a:extLst>
            </p:cNvPr>
            <p:cNvSpPr/>
            <p:nvPr/>
          </p:nvSpPr>
          <p:spPr>
            <a:xfrm>
              <a:off x="752525" y="1047400"/>
              <a:ext cx="359925" cy="25"/>
            </a:xfrm>
            <a:custGeom>
              <a:avLst/>
              <a:gdLst/>
              <a:ahLst/>
              <a:cxnLst/>
              <a:rect l="l" t="t" r="r" b="b"/>
              <a:pathLst>
                <a:path w="14397" h="1" fill="none" extrusionOk="0">
                  <a:moveTo>
                    <a:pt x="0" y="1"/>
                  </a:moveTo>
                  <a:lnTo>
                    <a:pt x="1439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249;p54">
              <a:extLst>
                <a:ext uri="{FF2B5EF4-FFF2-40B4-BE49-F238E27FC236}">
                  <a16:creationId xmlns:a16="http://schemas.microsoft.com/office/drawing/2014/main" id="{34F8769D-447C-43B5-9C4E-4CFBDB844F46}"/>
                </a:ext>
              </a:extLst>
            </p:cNvPr>
            <p:cNvSpPr/>
            <p:nvPr/>
          </p:nvSpPr>
          <p:spPr>
            <a:xfrm>
              <a:off x="766850" y="989825"/>
              <a:ext cx="345600" cy="25"/>
            </a:xfrm>
            <a:custGeom>
              <a:avLst/>
              <a:gdLst/>
              <a:ahLst/>
              <a:cxnLst/>
              <a:rect l="l" t="t" r="r" b="b"/>
              <a:pathLst>
                <a:path w="13824" h="1" fill="none" extrusionOk="0">
                  <a:moveTo>
                    <a:pt x="1" y="0"/>
                  </a:moveTo>
                  <a:lnTo>
                    <a:pt x="13824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250;p54">
              <a:extLst>
                <a:ext uri="{FF2B5EF4-FFF2-40B4-BE49-F238E27FC236}">
                  <a16:creationId xmlns:a16="http://schemas.microsoft.com/office/drawing/2014/main" id="{CB3A2045-26D1-49B5-BE96-156B6BB11311}"/>
                </a:ext>
              </a:extLst>
            </p:cNvPr>
            <p:cNvSpPr/>
            <p:nvPr/>
          </p:nvSpPr>
          <p:spPr>
            <a:xfrm>
              <a:off x="824425" y="874675"/>
              <a:ext cx="288025" cy="25"/>
            </a:xfrm>
            <a:custGeom>
              <a:avLst/>
              <a:gdLst/>
              <a:ahLst/>
              <a:cxnLst/>
              <a:rect l="l" t="t" r="r" b="b"/>
              <a:pathLst>
                <a:path w="11521" h="1" fill="none" extrusionOk="0">
                  <a:moveTo>
                    <a:pt x="1" y="0"/>
                  </a:moveTo>
                  <a:lnTo>
                    <a:pt x="1152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251;p54">
              <a:extLst>
                <a:ext uri="{FF2B5EF4-FFF2-40B4-BE49-F238E27FC236}">
                  <a16:creationId xmlns:a16="http://schemas.microsoft.com/office/drawing/2014/main" id="{839CBB67-CFCA-42B8-8140-E22DE8580943}"/>
                </a:ext>
              </a:extLst>
            </p:cNvPr>
            <p:cNvSpPr/>
            <p:nvPr/>
          </p:nvSpPr>
          <p:spPr>
            <a:xfrm>
              <a:off x="867675" y="817100"/>
              <a:ext cx="244775" cy="25"/>
            </a:xfrm>
            <a:custGeom>
              <a:avLst/>
              <a:gdLst/>
              <a:ahLst/>
              <a:cxnLst/>
              <a:rect l="l" t="t" r="r" b="b"/>
              <a:pathLst>
                <a:path w="9791" h="1" fill="none" extrusionOk="0">
                  <a:moveTo>
                    <a:pt x="0" y="0"/>
                  </a:moveTo>
                  <a:lnTo>
                    <a:pt x="979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252;p54">
              <a:extLst>
                <a:ext uri="{FF2B5EF4-FFF2-40B4-BE49-F238E27FC236}">
                  <a16:creationId xmlns:a16="http://schemas.microsoft.com/office/drawing/2014/main" id="{5EAE6D5D-A4DA-4161-9093-6C45C3C27A15}"/>
                </a:ext>
              </a:extLst>
            </p:cNvPr>
            <p:cNvSpPr/>
            <p:nvPr/>
          </p:nvSpPr>
          <p:spPr>
            <a:xfrm>
              <a:off x="939700" y="759525"/>
              <a:ext cx="172750" cy="25"/>
            </a:xfrm>
            <a:custGeom>
              <a:avLst/>
              <a:gdLst/>
              <a:ahLst/>
              <a:cxnLst/>
              <a:rect l="l" t="t" r="r" b="b"/>
              <a:pathLst>
                <a:path w="6910" h="1" fill="none" extrusionOk="0">
                  <a:moveTo>
                    <a:pt x="1" y="0"/>
                  </a:moveTo>
                  <a:lnTo>
                    <a:pt x="691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253;p54">
              <a:extLst>
                <a:ext uri="{FF2B5EF4-FFF2-40B4-BE49-F238E27FC236}">
                  <a16:creationId xmlns:a16="http://schemas.microsoft.com/office/drawing/2014/main" id="{9E1CB8AC-BB61-4398-8FD9-0044ED902D78}"/>
                </a:ext>
              </a:extLst>
            </p:cNvPr>
            <p:cNvSpPr/>
            <p:nvPr/>
          </p:nvSpPr>
          <p:spPr>
            <a:xfrm>
              <a:off x="2577775" y="871700"/>
              <a:ext cx="227225" cy="1673075"/>
            </a:xfrm>
            <a:custGeom>
              <a:avLst/>
              <a:gdLst/>
              <a:ahLst/>
              <a:cxnLst/>
              <a:rect l="l" t="t" r="r" b="b"/>
              <a:pathLst>
                <a:path w="9089" h="66923" extrusionOk="0">
                  <a:moveTo>
                    <a:pt x="1" y="1"/>
                  </a:moveTo>
                  <a:lnTo>
                    <a:pt x="1" y="66923"/>
                  </a:lnTo>
                  <a:lnTo>
                    <a:pt x="9089" y="66923"/>
                  </a:lnTo>
                  <a:lnTo>
                    <a:pt x="9089" y="89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254;p54">
              <a:extLst>
                <a:ext uri="{FF2B5EF4-FFF2-40B4-BE49-F238E27FC236}">
                  <a16:creationId xmlns:a16="http://schemas.microsoft.com/office/drawing/2014/main" id="{DF4388F6-9BA1-4A47-918D-9A629959CB90}"/>
                </a:ext>
              </a:extLst>
            </p:cNvPr>
            <p:cNvSpPr/>
            <p:nvPr/>
          </p:nvSpPr>
          <p:spPr>
            <a:xfrm>
              <a:off x="2575200" y="867950"/>
              <a:ext cx="229800" cy="1676825"/>
            </a:xfrm>
            <a:custGeom>
              <a:avLst/>
              <a:gdLst/>
              <a:ahLst/>
              <a:cxnLst/>
              <a:rect l="l" t="t" r="r" b="b"/>
              <a:pathLst>
                <a:path w="9192" h="67073" extrusionOk="0">
                  <a:moveTo>
                    <a:pt x="42" y="1"/>
                  </a:moveTo>
                  <a:lnTo>
                    <a:pt x="42" y="151"/>
                  </a:lnTo>
                  <a:lnTo>
                    <a:pt x="16" y="8516"/>
                  </a:lnTo>
                  <a:lnTo>
                    <a:pt x="5" y="16881"/>
                  </a:lnTo>
                  <a:lnTo>
                    <a:pt x="0" y="25246"/>
                  </a:lnTo>
                  <a:lnTo>
                    <a:pt x="5" y="33612"/>
                  </a:lnTo>
                  <a:cubicBezTo>
                    <a:pt x="0" y="39189"/>
                    <a:pt x="11" y="44765"/>
                    <a:pt x="31" y="50342"/>
                  </a:cubicBezTo>
                  <a:cubicBezTo>
                    <a:pt x="47" y="55919"/>
                    <a:pt x="67" y="61496"/>
                    <a:pt x="104" y="67073"/>
                  </a:cubicBezTo>
                  <a:cubicBezTo>
                    <a:pt x="140" y="61491"/>
                    <a:pt x="166" y="55914"/>
                    <a:pt x="176" y="50337"/>
                  </a:cubicBezTo>
                  <a:cubicBezTo>
                    <a:pt x="191" y="44760"/>
                    <a:pt x="202" y="39189"/>
                    <a:pt x="207" y="33612"/>
                  </a:cubicBezTo>
                  <a:lnTo>
                    <a:pt x="212" y="25246"/>
                  </a:lnTo>
                  <a:lnTo>
                    <a:pt x="202" y="16881"/>
                  </a:lnTo>
                  <a:lnTo>
                    <a:pt x="191" y="8516"/>
                  </a:lnTo>
                  <a:lnTo>
                    <a:pt x="166" y="293"/>
                  </a:lnTo>
                  <a:lnTo>
                    <a:pt x="4622" y="4638"/>
                  </a:lnTo>
                  <a:lnTo>
                    <a:pt x="9192" y="9074"/>
                  </a:lnTo>
                  <a:lnTo>
                    <a:pt x="4673" y="4586"/>
                  </a:lnTo>
                  <a:lnTo>
                    <a:pt x="150" y="10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255;p54">
              <a:extLst>
                <a:ext uri="{FF2B5EF4-FFF2-40B4-BE49-F238E27FC236}">
                  <a16:creationId xmlns:a16="http://schemas.microsoft.com/office/drawing/2014/main" id="{BBF5EEDC-24DE-42BE-967E-E7662CAAB18A}"/>
                </a:ext>
              </a:extLst>
            </p:cNvPr>
            <p:cNvSpPr/>
            <p:nvPr/>
          </p:nvSpPr>
          <p:spPr>
            <a:xfrm>
              <a:off x="2544725" y="1018475"/>
              <a:ext cx="351175" cy="1526300"/>
            </a:xfrm>
            <a:custGeom>
              <a:avLst/>
              <a:gdLst/>
              <a:ahLst/>
              <a:cxnLst/>
              <a:rect l="l" t="t" r="r" b="b"/>
              <a:pathLst>
                <a:path w="14047" h="61052" extrusionOk="0">
                  <a:moveTo>
                    <a:pt x="1" y="1"/>
                  </a:moveTo>
                  <a:lnTo>
                    <a:pt x="1" y="61052"/>
                  </a:lnTo>
                  <a:lnTo>
                    <a:pt x="14046" y="61052"/>
                  </a:lnTo>
                  <a:lnTo>
                    <a:pt x="14046" y="137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256;p54">
              <a:extLst>
                <a:ext uri="{FF2B5EF4-FFF2-40B4-BE49-F238E27FC236}">
                  <a16:creationId xmlns:a16="http://schemas.microsoft.com/office/drawing/2014/main" id="{844EE8E1-56F5-4B3A-86FA-26508BA38400}"/>
                </a:ext>
              </a:extLst>
            </p:cNvPr>
            <p:cNvSpPr/>
            <p:nvPr/>
          </p:nvSpPr>
          <p:spPr>
            <a:xfrm>
              <a:off x="2570925" y="24640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257;p54">
              <a:extLst>
                <a:ext uri="{FF2B5EF4-FFF2-40B4-BE49-F238E27FC236}">
                  <a16:creationId xmlns:a16="http://schemas.microsoft.com/office/drawing/2014/main" id="{C7854592-949E-4C38-A004-88E64B63A529}"/>
                </a:ext>
              </a:extLst>
            </p:cNvPr>
            <p:cNvSpPr/>
            <p:nvPr/>
          </p:nvSpPr>
          <p:spPr>
            <a:xfrm>
              <a:off x="2570925" y="238365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258;p54">
              <a:extLst>
                <a:ext uri="{FF2B5EF4-FFF2-40B4-BE49-F238E27FC236}">
                  <a16:creationId xmlns:a16="http://schemas.microsoft.com/office/drawing/2014/main" id="{C3EF2BB2-6810-4CF8-B7E3-B40B9B634FB7}"/>
                </a:ext>
              </a:extLst>
            </p:cNvPr>
            <p:cNvSpPr/>
            <p:nvPr/>
          </p:nvSpPr>
          <p:spPr>
            <a:xfrm>
              <a:off x="2570925" y="23031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259;p54">
              <a:extLst>
                <a:ext uri="{FF2B5EF4-FFF2-40B4-BE49-F238E27FC236}">
                  <a16:creationId xmlns:a16="http://schemas.microsoft.com/office/drawing/2014/main" id="{6A481263-D823-4C92-ACC4-0D62E2908025}"/>
                </a:ext>
              </a:extLst>
            </p:cNvPr>
            <p:cNvSpPr/>
            <p:nvPr/>
          </p:nvSpPr>
          <p:spPr>
            <a:xfrm>
              <a:off x="2570925" y="22224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260;p54">
              <a:extLst>
                <a:ext uri="{FF2B5EF4-FFF2-40B4-BE49-F238E27FC236}">
                  <a16:creationId xmlns:a16="http://schemas.microsoft.com/office/drawing/2014/main" id="{9726EBB1-BB84-4FAA-9EEA-4813716397BD}"/>
                </a:ext>
              </a:extLst>
            </p:cNvPr>
            <p:cNvSpPr/>
            <p:nvPr/>
          </p:nvSpPr>
          <p:spPr>
            <a:xfrm>
              <a:off x="2570925" y="21419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261;p54">
              <a:extLst>
                <a:ext uri="{FF2B5EF4-FFF2-40B4-BE49-F238E27FC236}">
                  <a16:creationId xmlns:a16="http://schemas.microsoft.com/office/drawing/2014/main" id="{657B2006-0DE8-48BF-A1AE-67485010EDBA}"/>
                </a:ext>
              </a:extLst>
            </p:cNvPr>
            <p:cNvSpPr/>
            <p:nvPr/>
          </p:nvSpPr>
          <p:spPr>
            <a:xfrm>
              <a:off x="2544725" y="1117625"/>
              <a:ext cx="351175" cy="344700"/>
            </a:xfrm>
            <a:custGeom>
              <a:avLst/>
              <a:gdLst/>
              <a:ahLst/>
              <a:cxnLst/>
              <a:rect l="l" t="t" r="r" b="b"/>
              <a:pathLst>
                <a:path w="14047" h="13788" extrusionOk="0">
                  <a:moveTo>
                    <a:pt x="1" y="1"/>
                  </a:moveTo>
                  <a:lnTo>
                    <a:pt x="1" y="1"/>
                  </a:lnTo>
                  <a:cubicBezTo>
                    <a:pt x="569" y="594"/>
                    <a:pt x="1147" y="1183"/>
                    <a:pt x="1720" y="1761"/>
                  </a:cubicBezTo>
                  <a:cubicBezTo>
                    <a:pt x="2299" y="2345"/>
                    <a:pt x="2877" y="2923"/>
                    <a:pt x="3455" y="3507"/>
                  </a:cubicBezTo>
                  <a:cubicBezTo>
                    <a:pt x="4034" y="4085"/>
                    <a:pt x="4617" y="4663"/>
                    <a:pt x="5195" y="5242"/>
                  </a:cubicBezTo>
                  <a:lnTo>
                    <a:pt x="6951" y="6972"/>
                  </a:lnTo>
                  <a:lnTo>
                    <a:pt x="8707" y="8691"/>
                  </a:lnTo>
                  <a:cubicBezTo>
                    <a:pt x="9295" y="9259"/>
                    <a:pt x="9889" y="9832"/>
                    <a:pt x="10478" y="10400"/>
                  </a:cubicBezTo>
                  <a:cubicBezTo>
                    <a:pt x="11067" y="10968"/>
                    <a:pt x="11655" y="11542"/>
                    <a:pt x="12254" y="12104"/>
                  </a:cubicBezTo>
                  <a:cubicBezTo>
                    <a:pt x="12853" y="12662"/>
                    <a:pt x="13447" y="13230"/>
                    <a:pt x="14046" y="13788"/>
                  </a:cubicBezTo>
                  <a:cubicBezTo>
                    <a:pt x="13478" y="13194"/>
                    <a:pt x="12905" y="12605"/>
                    <a:pt x="12327" y="12027"/>
                  </a:cubicBezTo>
                  <a:cubicBezTo>
                    <a:pt x="11753" y="11443"/>
                    <a:pt x="11175" y="10865"/>
                    <a:pt x="10597" y="10282"/>
                  </a:cubicBezTo>
                  <a:cubicBezTo>
                    <a:pt x="10013" y="9703"/>
                    <a:pt x="9435" y="9130"/>
                    <a:pt x="8851" y="8547"/>
                  </a:cubicBezTo>
                  <a:lnTo>
                    <a:pt x="7101" y="6822"/>
                  </a:lnTo>
                  <a:lnTo>
                    <a:pt x="5340" y="5102"/>
                  </a:lnTo>
                  <a:cubicBezTo>
                    <a:pt x="4751" y="4529"/>
                    <a:pt x="4163" y="3961"/>
                    <a:pt x="3574" y="3388"/>
                  </a:cubicBezTo>
                  <a:cubicBezTo>
                    <a:pt x="2980" y="2820"/>
                    <a:pt x="2391" y="2252"/>
                    <a:pt x="1792" y="1689"/>
                  </a:cubicBezTo>
                  <a:cubicBezTo>
                    <a:pt x="1199" y="1126"/>
                    <a:pt x="605" y="558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262;p54">
              <a:extLst>
                <a:ext uri="{FF2B5EF4-FFF2-40B4-BE49-F238E27FC236}">
                  <a16:creationId xmlns:a16="http://schemas.microsoft.com/office/drawing/2014/main" id="{CC52D47D-B6DA-4EF2-9B94-BE99C390BDDC}"/>
                </a:ext>
              </a:extLst>
            </p:cNvPr>
            <p:cNvSpPr/>
            <p:nvPr/>
          </p:nvSpPr>
          <p:spPr>
            <a:xfrm>
              <a:off x="2542150" y="1013700"/>
              <a:ext cx="353750" cy="1531075"/>
            </a:xfrm>
            <a:custGeom>
              <a:avLst/>
              <a:gdLst/>
              <a:ahLst/>
              <a:cxnLst/>
              <a:rect l="l" t="t" r="r" b="b"/>
              <a:pathLst>
                <a:path w="14150" h="61243" extrusionOk="0">
                  <a:moveTo>
                    <a:pt x="21" y="1"/>
                  </a:moveTo>
                  <a:lnTo>
                    <a:pt x="21" y="197"/>
                  </a:lnTo>
                  <a:lnTo>
                    <a:pt x="11" y="7829"/>
                  </a:lnTo>
                  <a:lnTo>
                    <a:pt x="0" y="15456"/>
                  </a:lnTo>
                  <a:cubicBezTo>
                    <a:pt x="0" y="20547"/>
                    <a:pt x="0" y="25634"/>
                    <a:pt x="6" y="30720"/>
                  </a:cubicBezTo>
                  <a:lnTo>
                    <a:pt x="16" y="38352"/>
                  </a:lnTo>
                  <a:lnTo>
                    <a:pt x="37" y="45984"/>
                  </a:lnTo>
                  <a:lnTo>
                    <a:pt x="62" y="53611"/>
                  </a:lnTo>
                  <a:lnTo>
                    <a:pt x="104" y="61243"/>
                  </a:lnTo>
                  <a:lnTo>
                    <a:pt x="145" y="53611"/>
                  </a:lnTo>
                  <a:lnTo>
                    <a:pt x="176" y="45979"/>
                  </a:lnTo>
                  <a:lnTo>
                    <a:pt x="197" y="38347"/>
                  </a:lnTo>
                  <a:lnTo>
                    <a:pt x="202" y="30715"/>
                  </a:lnTo>
                  <a:cubicBezTo>
                    <a:pt x="217" y="25628"/>
                    <a:pt x="217" y="20542"/>
                    <a:pt x="207" y="15456"/>
                  </a:cubicBezTo>
                  <a:lnTo>
                    <a:pt x="202" y="7824"/>
                  </a:lnTo>
                  <a:lnTo>
                    <a:pt x="187" y="390"/>
                  </a:lnTo>
                  <a:lnTo>
                    <a:pt x="7090" y="7127"/>
                  </a:lnTo>
                  <a:lnTo>
                    <a:pt x="14149" y="13984"/>
                  </a:lnTo>
                  <a:lnTo>
                    <a:pt x="7163" y="7049"/>
                  </a:lnTo>
                  <a:lnTo>
                    <a:pt x="160" y="14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263;p54">
              <a:extLst>
                <a:ext uri="{FF2B5EF4-FFF2-40B4-BE49-F238E27FC236}">
                  <a16:creationId xmlns:a16="http://schemas.microsoft.com/office/drawing/2014/main" id="{7C198B6E-2093-4389-AB39-7653971A7C57}"/>
                </a:ext>
              </a:extLst>
            </p:cNvPr>
            <p:cNvSpPr/>
            <p:nvPr/>
          </p:nvSpPr>
          <p:spPr>
            <a:xfrm>
              <a:off x="2724550" y="24640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264;p54">
              <a:extLst>
                <a:ext uri="{FF2B5EF4-FFF2-40B4-BE49-F238E27FC236}">
                  <a16:creationId xmlns:a16="http://schemas.microsoft.com/office/drawing/2014/main" id="{7C1F13C4-C31F-4A03-9416-B063ADB012D6}"/>
                </a:ext>
              </a:extLst>
            </p:cNvPr>
            <p:cNvSpPr/>
            <p:nvPr/>
          </p:nvSpPr>
          <p:spPr>
            <a:xfrm>
              <a:off x="2724550" y="238365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265;p54">
              <a:extLst>
                <a:ext uri="{FF2B5EF4-FFF2-40B4-BE49-F238E27FC236}">
                  <a16:creationId xmlns:a16="http://schemas.microsoft.com/office/drawing/2014/main" id="{DF687609-5C94-4E9D-AAB0-4F79D60B4549}"/>
                </a:ext>
              </a:extLst>
            </p:cNvPr>
            <p:cNvSpPr/>
            <p:nvPr/>
          </p:nvSpPr>
          <p:spPr>
            <a:xfrm>
              <a:off x="2724550" y="23031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266;p54">
              <a:extLst>
                <a:ext uri="{FF2B5EF4-FFF2-40B4-BE49-F238E27FC236}">
                  <a16:creationId xmlns:a16="http://schemas.microsoft.com/office/drawing/2014/main" id="{5D7AECF0-AA72-416B-8985-688BD424FDF7}"/>
                </a:ext>
              </a:extLst>
            </p:cNvPr>
            <p:cNvSpPr/>
            <p:nvPr/>
          </p:nvSpPr>
          <p:spPr>
            <a:xfrm>
              <a:off x="2724550" y="22224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267;p54">
              <a:extLst>
                <a:ext uri="{FF2B5EF4-FFF2-40B4-BE49-F238E27FC236}">
                  <a16:creationId xmlns:a16="http://schemas.microsoft.com/office/drawing/2014/main" id="{4E7383BE-5DC7-419D-A74D-8AF979B83A68}"/>
                </a:ext>
              </a:extLst>
            </p:cNvPr>
            <p:cNvSpPr/>
            <p:nvPr/>
          </p:nvSpPr>
          <p:spPr>
            <a:xfrm>
              <a:off x="2724550" y="21419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268;p54">
              <a:extLst>
                <a:ext uri="{FF2B5EF4-FFF2-40B4-BE49-F238E27FC236}">
                  <a16:creationId xmlns:a16="http://schemas.microsoft.com/office/drawing/2014/main" id="{ACDE04F8-67E1-4BAC-BAE0-3D2C42D2BC6F}"/>
                </a:ext>
              </a:extLst>
            </p:cNvPr>
            <p:cNvSpPr/>
            <p:nvPr/>
          </p:nvSpPr>
          <p:spPr>
            <a:xfrm>
              <a:off x="2570925" y="206142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269;p54">
              <a:extLst>
                <a:ext uri="{FF2B5EF4-FFF2-40B4-BE49-F238E27FC236}">
                  <a16:creationId xmlns:a16="http://schemas.microsoft.com/office/drawing/2014/main" id="{B7C4BB62-4E03-48C5-B413-1C8C109F61B9}"/>
                </a:ext>
              </a:extLst>
            </p:cNvPr>
            <p:cNvSpPr/>
            <p:nvPr/>
          </p:nvSpPr>
          <p:spPr>
            <a:xfrm>
              <a:off x="2570925" y="198087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270;p54">
              <a:extLst>
                <a:ext uri="{FF2B5EF4-FFF2-40B4-BE49-F238E27FC236}">
                  <a16:creationId xmlns:a16="http://schemas.microsoft.com/office/drawing/2014/main" id="{7B0805CC-B009-4ACC-91FA-F68433AD0E45}"/>
                </a:ext>
              </a:extLst>
            </p:cNvPr>
            <p:cNvSpPr/>
            <p:nvPr/>
          </p:nvSpPr>
          <p:spPr>
            <a:xfrm>
              <a:off x="2570925" y="190032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271;p54">
              <a:extLst>
                <a:ext uri="{FF2B5EF4-FFF2-40B4-BE49-F238E27FC236}">
                  <a16:creationId xmlns:a16="http://schemas.microsoft.com/office/drawing/2014/main" id="{EB45EE86-1A41-4FCD-91EE-4D7AB1056D4B}"/>
                </a:ext>
              </a:extLst>
            </p:cNvPr>
            <p:cNvSpPr/>
            <p:nvPr/>
          </p:nvSpPr>
          <p:spPr>
            <a:xfrm>
              <a:off x="2716800" y="1900325"/>
              <a:ext cx="100600" cy="25"/>
            </a:xfrm>
            <a:custGeom>
              <a:avLst/>
              <a:gdLst/>
              <a:ahLst/>
              <a:cxnLst/>
              <a:rect l="l" t="t" r="r" b="b"/>
              <a:pathLst>
                <a:path w="4024" h="1" fill="none" extrusionOk="0">
                  <a:moveTo>
                    <a:pt x="40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272;p54">
              <a:extLst>
                <a:ext uri="{FF2B5EF4-FFF2-40B4-BE49-F238E27FC236}">
                  <a16:creationId xmlns:a16="http://schemas.microsoft.com/office/drawing/2014/main" id="{4F7AA025-A0AC-4C09-882B-1AEECC38DE55}"/>
                </a:ext>
              </a:extLst>
            </p:cNvPr>
            <p:cNvSpPr/>
            <p:nvPr/>
          </p:nvSpPr>
          <p:spPr>
            <a:xfrm>
              <a:off x="2570925" y="1819775"/>
              <a:ext cx="88075" cy="25"/>
            </a:xfrm>
            <a:custGeom>
              <a:avLst/>
              <a:gdLst/>
              <a:ahLst/>
              <a:cxnLst/>
              <a:rect l="l" t="t" r="r" b="b"/>
              <a:pathLst>
                <a:path w="3523" h="1" fill="none" extrusionOk="0">
                  <a:moveTo>
                    <a:pt x="35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273;p54">
              <a:extLst>
                <a:ext uri="{FF2B5EF4-FFF2-40B4-BE49-F238E27FC236}">
                  <a16:creationId xmlns:a16="http://schemas.microsoft.com/office/drawing/2014/main" id="{5D29B14A-8F30-4DE0-A0BA-F3C2E882DB45}"/>
                </a:ext>
              </a:extLst>
            </p:cNvPr>
            <p:cNvSpPr/>
            <p:nvPr/>
          </p:nvSpPr>
          <p:spPr>
            <a:xfrm>
              <a:off x="2570925" y="1739225"/>
              <a:ext cx="90925" cy="25"/>
            </a:xfrm>
            <a:custGeom>
              <a:avLst/>
              <a:gdLst/>
              <a:ahLst/>
              <a:cxnLst/>
              <a:rect l="l" t="t" r="r" b="b"/>
              <a:pathLst>
                <a:path w="3637" h="1" fill="none" extrusionOk="0">
                  <a:moveTo>
                    <a:pt x="3636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5274;p54">
              <a:extLst>
                <a:ext uri="{FF2B5EF4-FFF2-40B4-BE49-F238E27FC236}">
                  <a16:creationId xmlns:a16="http://schemas.microsoft.com/office/drawing/2014/main" id="{DB5B827E-BF4B-410A-BD58-D45FCE709285}"/>
                </a:ext>
              </a:extLst>
            </p:cNvPr>
            <p:cNvSpPr/>
            <p:nvPr/>
          </p:nvSpPr>
          <p:spPr>
            <a:xfrm>
              <a:off x="2570925" y="16586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5275;p54">
              <a:extLst>
                <a:ext uri="{FF2B5EF4-FFF2-40B4-BE49-F238E27FC236}">
                  <a16:creationId xmlns:a16="http://schemas.microsoft.com/office/drawing/2014/main" id="{D5CE22E5-1B0C-471B-ABBD-05B7FE635E74}"/>
                </a:ext>
              </a:extLst>
            </p:cNvPr>
            <p:cNvSpPr/>
            <p:nvPr/>
          </p:nvSpPr>
          <p:spPr>
            <a:xfrm>
              <a:off x="2570925" y="157810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276;p54">
              <a:extLst>
                <a:ext uri="{FF2B5EF4-FFF2-40B4-BE49-F238E27FC236}">
                  <a16:creationId xmlns:a16="http://schemas.microsoft.com/office/drawing/2014/main" id="{03F91BA1-6D65-42C7-AF4E-7EDBB4C3706C}"/>
                </a:ext>
              </a:extLst>
            </p:cNvPr>
            <p:cNvSpPr/>
            <p:nvPr/>
          </p:nvSpPr>
          <p:spPr>
            <a:xfrm>
              <a:off x="2570925" y="14975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277;p54">
              <a:extLst>
                <a:ext uri="{FF2B5EF4-FFF2-40B4-BE49-F238E27FC236}">
                  <a16:creationId xmlns:a16="http://schemas.microsoft.com/office/drawing/2014/main" id="{3A235E9C-9607-4D85-83DB-674C1B668859}"/>
                </a:ext>
              </a:extLst>
            </p:cNvPr>
            <p:cNvSpPr/>
            <p:nvPr/>
          </p:nvSpPr>
          <p:spPr>
            <a:xfrm>
              <a:off x="2570925" y="1417000"/>
              <a:ext cx="239625" cy="25"/>
            </a:xfrm>
            <a:custGeom>
              <a:avLst/>
              <a:gdLst/>
              <a:ahLst/>
              <a:cxnLst/>
              <a:rect l="l" t="t" r="r" b="b"/>
              <a:pathLst>
                <a:path w="9585" h="1" fill="none" extrusionOk="0">
                  <a:moveTo>
                    <a:pt x="9585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278;p54">
              <a:extLst>
                <a:ext uri="{FF2B5EF4-FFF2-40B4-BE49-F238E27FC236}">
                  <a16:creationId xmlns:a16="http://schemas.microsoft.com/office/drawing/2014/main" id="{C8FE8A17-8EEC-4DAD-858C-4BC04B40475F}"/>
                </a:ext>
              </a:extLst>
            </p:cNvPr>
            <p:cNvSpPr/>
            <p:nvPr/>
          </p:nvSpPr>
          <p:spPr>
            <a:xfrm>
              <a:off x="2570925" y="1336450"/>
              <a:ext cx="159725" cy="25"/>
            </a:xfrm>
            <a:custGeom>
              <a:avLst/>
              <a:gdLst/>
              <a:ahLst/>
              <a:cxnLst/>
              <a:rect l="l" t="t" r="r" b="b"/>
              <a:pathLst>
                <a:path w="6389" h="1" fill="none" extrusionOk="0">
                  <a:moveTo>
                    <a:pt x="6388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279;p54">
              <a:extLst>
                <a:ext uri="{FF2B5EF4-FFF2-40B4-BE49-F238E27FC236}">
                  <a16:creationId xmlns:a16="http://schemas.microsoft.com/office/drawing/2014/main" id="{4C086B70-4619-4222-94E8-65761D67E734}"/>
                </a:ext>
              </a:extLst>
            </p:cNvPr>
            <p:cNvSpPr/>
            <p:nvPr/>
          </p:nvSpPr>
          <p:spPr>
            <a:xfrm>
              <a:off x="2568225" y="1255875"/>
              <a:ext cx="79800" cy="25"/>
            </a:xfrm>
            <a:custGeom>
              <a:avLst/>
              <a:gdLst/>
              <a:ahLst/>
              <a:cxnLst/>
              <a:rect l="l" t="t" r="r" b="b"/>
              <a:pathLst>
                <a:path w="3192" h="1" fill="none" extrusionOk="0">
                  <a:moveTo>
                    <a:pt x="3192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280;p54">
              <a:extLst>
                <a:ext uri="{FF2B5EF4-FFF2-40B4-BE49-F238E27FC236}">
                  <a16:creationId xmlns:a16="http://schemas.microsoft.com/office/drawing/2014/main" id="{7E375D53-A467-43F1-A224-EFEDA6F2B0F0}"/>
                </a:ext>
              </a:extLst>
            </p:cNvPr>
            <p:cNvSpPr/>
            <p:nvPr/>
          </p:nvSpPr>
          <p:spPr>
            <a:xfrm>
              <a:off x="2687375" y="1732375"/>
              <a:ext cx="208900" cy="208250"/>
            </a:xfrm>
            <a:custGeom>
              <a:avLst/>
              <a:gdLst/>
              <a:ahLst/>
              <a:cxnLst/>
              <a:rect l="l" t="t" r="r" b="b"/>
              <a:pathLst>
                <a:path w="8356" h="8330" extrusionOk="0">
                  <a:moveTo>
                    <a:pt x="1" y="0"/>
                  </a:moveTo>
                  <a:lnTo>
                    <a:pt x="1" y="0"/>
                  </a:lnTo>
                  <a:cubicBezTo>
                    <a:pt x="336" y="362"/>
                    <a:pt x="672" y="718"/>
                    <a:pt x="1018" y="1069"/>
                  </a:cubicBezTo>
                  <a:cubicBezTo>
                    <a:pt x="1359" y="1426"/>
                    <a:pt x="1705" y="1777"/>
                    <a:pt x="2045" y="2128"/>
                  </a:cubicBezTo>
                  <a:cubicBezTo>
                    <a:pt x="2386" y="2479"/>
                    <a:pt x="2732" y="2830"/>
                    <a:pt x="3078" y="3176"/>
                  </a:cubicBezTo>
                  <a:lnTo>
                    <a:pt x="4116" y="4224"/>
                  </a:lnTo>
                  <a:lnTo>
                    <a:pt x="5164" y="5262"/>
                  </a:lnTo>
                  <a:cubicBezTo>
                    <a:pt x="5521" y="5608"/>
                    <a:pt x="5872" y="5949"/>
                    <a:pt x="6223" y="6295"/>
                  </a:cubicBezTo>
                  <a:cubicBezTo>
                    <a:pt x="6574" y="6636"/>
                    <a:pt x="6925" y="6982"/>
                    <a:pt x="7281" y="7317"/>
                  </a:cubicBezTo>
                  <a:cubicBezTo>
                    <a:pt x="7643" y="7653"/>
                    <a:pt x="7994" y="7994"/>
                    <a:pt x="8356" y="8329"/>
                  </a:cubicBezTo>
                  <a:cubicBezTo>
                    <a:pt x="8020" y="7968"/>
                    <a:pt x="7684" y="7612"/>
                    <a:pt x="7338" y="7261"/>
                  </a:cubicBezTo>
                  <a:cubicBezTo>
                    <a:pt x="6997" y="6904"/>
                    <a:pt x="6652" y="6553"/>
                    <a:pt x="6311" y="6202"/>
                  </a:cubicBezTo>
                  <a:cubicBezTo>
                    <a:pt x="5970" y="5846"/>
                    <a:pt x="5624" y="5500"/>
                    <a:pt x="5278" y="5149"/>
                  </a:cubicBezTo>
                  <a:lnTo>
                    <a:pt x="4235" y="4106"/>
                  </a:lnTo>
                  <a:lnTo>
                    <a:pt x="3187" y="3068"/>
                  </a:lnTo>
                  <a:cubicBezTo>
                    <a:pt x="2835" y="2722"/>
                    <a:pt x="2484" y="2381"/>
                    <a:pt x="2133" y="2035"/>
                  </a:cubicBezTo>
                  <a:cubicBezTo>
                    <a:pt x="1782" y="1694"/>
                    <a:pt x="1431" y="1348"/>
                    <a:pt x="1069" y="1012"/>
                  </a:cubicBezTo>
                  <a:cubicBezTo>
                    <a:pt x="713" y="677"/>
                    <a:pt x="362" y="336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281;p54">
              <a:extLst>
                <a:ext uri="{FF2B5EF4-FFF2-40B4-BE49-F238E27FC236}">
                  <a16:creationId xmlns:a16="http://schemas.microsoft.com/office/drawing/2014/main" id="{8A9CF239-6662-498E-B823-F9C50B196609}"/>
                </a:ext>
              </a:extLst>
            </p:cNvPr>
            <p:cNvSpPr/>
            <p:nvPr/>
          </p:nvSpPr>
          <p:spPr>
            <a:xfrm>
              <a:off x="2684675" y="1635950"/>
              <a:ext cx="209275" cy="907150"/>
            </a:xfrm>
            <a:custGeom>
              <a:avLst/>
              <a:gdLst/>
              <a:ahLst/>
              <a:cxnLst/>
              <a:rect l="l" t="t" r="r" b="b"/>
              <a:pathLst>
                <a:path w="8371" h="36286" extrusionOk="0">
                  <a:moveTo>
                    <a:pt x="16" y="0"/>
                  </a:moveTo>
                  <a:lnTo>
                    <a:pt x="16" y="217"/>
                  </a:lnTo>
                  <a:lnTo>
                    <a:pt x="0" y="9238"/>
                  </a:lnTo>
                  <a:lnTo>
                    <a:pt x="10" y="18254"/>
                  </a:lnTo>
                  <a:cubicBezTo>
                    <a:pt x="10" y="21259"/>
                    <a:pt x="26" y="24264"/>
                    <a:pt x="41" y="27270"/>
                  </a:cubicBezTo>
                  <a:lnTo>
                    <a:pt x="52" y="29526"/>
                  </a:lnTo>
                  <a:lnTo>
                    <a:pt x="67" y="31778"/>
                  </a:lnTo>
                  <a:lnTo>
                    <a:pt x="109" y="36286"/>
                  </a:lnTo>
                  <a:lnTo>
                    <a:pt x="145" y="31778"/>
                  </a:lnTo>
                  <a:lnTo>
                    <a:pt x="160" y="29526"/>
                  </a:lnTo>
                  <a:lnTo>
                    <a:pt x="171" y="27270"/>
                  </a:lnTo>
                  <a:cubicBezTo>
                    <a:pt x="186" y="24264"/>
                    <a:pt x="202" y="21259"/>
                    <a:pt x="202" y="18254"/>
                  </a:cubicBezTo>
                  <a:lnTo>
                    <a:pt x="212" y="9238"/>
                  </a:lnTo>
                  <a:lnTo>
                    <a:pt x="197" y="435"/>
                  </a:lnTo>
                  <a:lnTo>
                    <a:pt x="197" y="435"/>
                  </a:lnTo>
                  <a:lnTo>
                    <a:pt x="5556" y="5654"/>
                  </a:lnTo>
                  <a:lnTo>
                    <a:pt x="8324" y="8334"/>
                  </a:lnTo>
                  <a:lnTo>
                    <a:pt x="8371" y="8283"/>
                  </a:lnTo>
                  <a:lnTo>
                    <a:pt x="5639" y="5572"/>
                  </a:lnTo>
                  <a:lnTo>
                    <a:pt x="171" y="15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282;p54">
              <a:extLst>
                <a:ext uri="{FF2B5EF4-FFF2-40B4-BE49-F238E27FC236}">
                  <a16:creationId xmlns:a16="http://schemas.microsoft.com/office/drawing/2014/main" id="{39165B44-3995-4EEB-BD39-C758218F460F}"/>
                </a:ext>
              </a:extLst>
            </p:cNvPr>
            <p:cNvSpPr/>
            <p:nvPr/>
          </p:nvSpPr>
          <p:spPr>
            <a:xfrm>
              <a:off x="2814675" y="1739225"/>
              <a:ext cx="57850" cy="25"/>
            </a:xfrm>
            <a:custGeom>
              <a:avLst/>
              <a:gdLst/>
              <a:ahLst/>
              <a:cxnLst/>
              <a:rect l="l" t="t" r="r" b="b"/>
              <a:pathLst>
                <a:path w="2314" h="1" fill="none" extrusionOk="0">
                  <a:moveTo>
                    <a:pt x="2313" y="0"/>
                  </a:moveTo>
                  <a:lnTo>
                    <a:pt x="0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283;p54">
              <a:extLst>
                <a:ext uri="{FF2B5EF4-FFF2-40B4-BE49-F238E27FC236}">
                  <a16:creationId xmlns:a16="http://schemas.microsoft.com/office/drawing/2014/main" id="{64B70976-732B-4590-9715-40A7B2BA09F6}"/>
                </a:ext>
              </a:extLst>
            </p:cNvPr>
            <p:cNvSpPr/>
            <p:nvPr/>
          </p:nvSpPr>
          <p:spPr>
            <a:xfrm>
              <a:off x="2718225" y="1980875"/>
              <a:ext cx="176375" cy="25"/>
            </a:xfrm>
            <a:custGeom>
              <a:avLst/>
              <a:gdLst/>
              <a:ahLst/>
              <a:cxnLst/>
              <a:rect l="l" t="t" r="r" b="b"/>
              <a:pathLst>
                <a:path w="7055" h="1" fill="none" extrusionOk="0">
                  <a:moveTo>
                    <a:pt x="705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284;p54">
              <a:extLst>
                <a:ext uri="{FF2B5EF4-FFF2-40B4-BE49-F238E27FC236}">
                  <a16:creationId xmlns:a16="http://schemas.microsoft.com/office/drawing/2014/main" id="{07479DD1-13B3-4CE9-8275-32417382EB06}"/>
                </a:ext>
              </a:extLst>
            </p:cNvPr>
            <p:cNvSpPr/>
            <p:nvPr/>
          </p:nvSpPr>
          <p:spPr>
            <a:xfrm>
              <a:off x="2721075" y="2061425"/>
              <a:ext cx="175325" cy="25"/>
            </a:xfrm>
            <a:custGeom>
              <a:avLst/>
              <a:gdLst/>
              <a:ahLst/>
              <a:cxnLst/>
              <a:rect l="l" t="t" r="r" b="b"/>
              <a:pathLst>
                <a:path w="7013" h="1" fill="none" extrusionOk="0">
                  <a:moveTo>
                    <a:pt x="7013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285;p54">
              <a:extLst>
                <a:ext uri="{FF2B5EF4-FFF2-40B4-BE49-F238E27FC236}">
                  <a16:creationId xmlns:a16="http://schemas.microsoft.com/office/drawing/2014/main" id="{982383A7-FB71-4712-BB9F-42D5CAE9D0D0}"/>
                </a:ext>
              </a:extLst>
            </p:cNvPr>
            <p:cNvSpPr/>
            <p:nvPr/>
          </p:nvSpPr>
          <p:spPr>
            <a:xfrm>
              <a:off x="1305300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lnTo>
                    <a:pt x="1" y="2836"/>
                  </a:lnTo>
                  <a:cubicBezTo>
                    <a:pt x="1" y="2924"/>
                    <a:pt x="73" y="2996"/>
                    <a:pt x="166" y="2996"/>
                  </a:cubicBezTo>
                  <a:cubicBezTo>
                    <a:pt x="254" y="2996"/>
                    <a:pt x="326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4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286;p54">
              <a:extLst>
                <a:ext uri="{FF2B5EF4-FFF2-40B4-BE49-F238E27FC236}">
                  <a16:creationId xmlns:a16="http://schemas.microsoft.com/office/drawing/2014/main" id="{A154DAB5-DB32-4DC1-B287-0987E3838B93}"/>
                </a:ext>
              </a:extLst>
            </p:cNvPr>
            <p:cNvSpPr/>
            <p:nvPr/>
          </p:nvSpPr>
          <p:spPr>
            <a:xfrm>
              <a:off x="1285025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6" y="0"/>
                  </a:moveTo>
                  <a:cubicBezTo>
                    <a:pt x="78" y="0"/>
                    <a:pt x="1" y="78"/>
                    <a:pt x="1" y="166"/>
                  </a:cubicBezTo>
                  <a:cubicBezTo>
                    <a:pt x="1" y="259"/>
                    <a:pt x="78" y="331"/>
                    <a:pt x="166" y="331"/>
                  </a:cubicBezTo>
                  <a:lnTo>
                    <a:pt x="1788" y="331"/>
                  </a:lnTo>
                  <a:cubicBezTo>
                    <a:pt x="1875" y="331"/>
                    <a:pt x="1948" y="259"/>
                    <a:pt x="1948" y="166"/>
                  </a:cubicBezTo>
                  <a:cubicBezTo>
                    <a:pt x="1948" y="78"/>
                    <a:pt x="1875" y="0"/>
                    <a:pt x="17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287;p54">
              <a:extLst>
                <a:ext uri="{FF2B5EF4-FFF2-40B4-BE49-F238E27FC236}">
                  <a16:creationId xmlns:a16="http://schemas.microsoft.com/office/drawing/2014/main" id="{A1565A38-9BF6-4D1F-9AD6-2C2A31552001}"/>
                </a:ext>
              </a:extLst>
            </p:cNvPr>
            <p:cNvSpPr/>
            <p:nvPr/>
          </p:nvSpPr>
          <p:spPr>
            <a:xfrm>
              <a:off x="1186925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70" y="264"/>
                    <a:pt x="4798" y="667"/>
                  </a:cubicBezTo>
                  <a:cubicBezTo>
                    <a:pt x="4730" y="1075"/>
                    <a:pt x="4627" y="1622"/>
                    <a:pt x="4483" y="2201"/>
                  </a:cubicBezTo>
                  <a:cubicBezTo>
                    <a:pt x="4348" y="2779"/>
                    <a:pt x="4168" y="3352"/>
                    <a:pt x="3940" y="3900"/>
                  </a:cubicBezTo>
                  <a:cubicBezTo>
                    <a:pt x="3718" y="4416"/>
                    <a:pt x="3455" y="4845"/>
                    <a:pt x="3150" y="5067"/>
                  </a:cubicBezTo>
                  <a:cubicBezTo>
                    <a:pt x="2846" y="5289"/>
                    <a:pt x="2495" y="5536"/>
                    <a:pt x="2143" y="5795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19" y="7860"/>
                    <a:pt x="0" y="8191"/>
                    <a:pt x="0" y="8531"/>
                  </a:cubicBezTo>
                  <a:cubicBezTo>
                    <a:pt x="0" y="8862"/>
                    <a:pt x="31" y="9192"/>
                    <a:pt x="99" y="9518"/>
                  </a:cubicBezTo>
                  <a:cubicBezTo>
                    <a:pt x="228" y="10143"/>
                    <a:pt x="475" y="10742"/>
                    <a:pt x="837" y="11268"/>
                  </a:cubicBezTo>
                  <a:cubicBezTo>
                    <a:pt x="1188" y="11790"/>
                    <a:pt x="1637" y="12239"/>
                    <a:pt x="2159" y="12590"/>
                  </a:cubicBezTo>
                  <a:cubicBezTo>
                    <a:pt x="2691" y="12952"/>
                    <a:pt x="3285" y="13199"/>
                    <a:pt x="3909" y="13329"/>
                  </a:cubicBezTo>
                  <a:cubicBezTo>
                    <a:pt x="4237" y="13396"/>
                    <a:pt x="4569" y="13429"/>
                    <a:pt x="4900" y="13429"/>
                  </a:cubicBezTo>
                  <a:cubicBezTo>
                    <a:pt x="5231" y="13429"/>
                    <a:pt x="5562" y="13396"/>
                    <a:pt x="5887" y="13329"/>
                  </a:cubicBezTo>
                  <a:cubicBezTo>
                    <a:pt x="6202" y="13267"/>
                    <a:pt x="6507" y="13169"/>
                    <a:pt x="6806" y="13045"/>
                  </a:cubicBezTo>
                  <a:cubicBezTo>
                    <a:pt x="7679" y="12673"/>
                    <a:pt x="8428" y="12058"/>
                    <a:pt x="8960" y="11268"/>
                  </a:cubicBezTo>
                  <a:cubicBezTo>
                    <a:pt x="9321" y="10742"/>
                    <a:pt x="9569" y="10143"/>
                    <a:pt x="9698" y="9518"/>
                  </a:cubicBezTo>
                  <a:cubicBezTo>
                    <a:pt x="9765" y="9192"/>
                    <a:pt x="9796" y="8862"/>
                    <a:pt x="9801" y="8531"/>
                  </a:cubicBezTo>
                  <a:cubicBezTo>
                    <a:pt x="9801" y="8191"/>
                    <a:pt x="9677" y="7860"/>
                    <a:pt x="9481" y="7540"/>
                  </a:cubicBezTo>
                  <a:cubicBezTo>
                    <a:pt x="9259" y="7204"/>
                    <a:pt x="8990" y="6895"/>
                    <a:pt x="8686" y="6621"/>
                  </a:cubicBezTo>
                  <a:cubicBezTo>
                    <a:pt x="8361" y="6327"/>
                    <a:pt x="8020" y="6048"/>
                    <a:pt x="7663" y="5790"/>
                  </a:cubicBezTo>
                  <a:cubicBezTo>
                    <a:pt x="7307" y="5531"/>
                    <a:pt x="6961" y="5289"/>
                    <a:pt x="6651" y="5067"/>
                  </a:cubicBezTo>
                  <a:cubicBezTo>
                    <a:pt x="6347" y="4845"/>
                    <a:pt x="6083" y="4416"/>
                    <a:pt x="5861" y="3900"/>
                  </a:cubicBezTo>
                  <a:cubicBezTo>
                    <a:pt x="5634" y="3347"/>
                    <a:pt x="5453" y="2779"/>
                    <a:pt x="5314" y="2201"/>
                  </a:cubicBezTo>
                  <a:cubicBezTo>
                    <a:pt x="5174" y="1622"/>
                    <a:pt x="5071" y="1075"/>
                    <a:pt x="4999" y="667"/>
                  </a:cubicBezTo>
                  <a:cubicBezTo>
                    <a:pt x="4932" y="264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288;p54">
              <a:extLst>
                <a:ext uri="{FF2B5EF4-FFF2-40B4-BE49-F238E27FC236}">
                  <a16:creationId xmlns:a16="http://schemas.microsoft.com/office/drawing/2014/main" id="{619B159F-398F-4880-946F-F8A903596097}"/>
                </a:ext>
              </a:extLst>
            </p:cNvPr>
            <p:cNvSpPr/>
            <p:nvPr/>
          </p:nvSpPr>
          <p:spPr>
            <a:xfrm>
              <a:off x="1137100" y="1021575"/>
              <a:ext cx="242325" cy="242475"/>
            </a:xfrm>
            <a:custGeom>
              <a:avLst/>
              <a:gdLst/>
              <a:ahLst/>
              <a:cxnLst/>
              <a:rect l="l" t="t" r="r" b="b"/>
              <a:pathLst>
                <a:path w="9693" h="9699" extrusionOk="0">
                  <a:moveTo>
                    <a:pt x="8267" y="1"/>
                  </a:moveTo>
                  <a:lnTo>
                    <a:pt x="0" y="8273"/>
                  </a:lnTo>
                  <a:lnTo>
                    <a:pt x="1420" y="9698"/>
                  </a:lnTo>
                  <a:lnTo>
                    <a:pt x="9693" y="1426"/>
                  </a:lnTo>
                  <a:lnTo>
                    <a:pt x="82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289;p54">
              <a:extLst>
                <a:ext uri="{FF2B5EF4-FFF2-40B4-BE49-F238E27FC236}">
                  <a16:creationId xmlns:a16="http://schemas.microsoft.com/office/drawing/2014/main" id="{AA99F68D-235C-4C66-864E-FE9DA8A9448A}"/>
                </a:ext>
              </a:extLst>
            </p:cNvPr>
            <p:cNvSpPr/>
            <p:nvPr/>
          </p:nvSpPr>
          <p:spPr>
            <a:xfrm>
              <a:off x="1208475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8273" y="0"/>
                  </a:moveTo>
                  <a:lnTo>
                    <a:pt x="1" y="8268"/>
                  </a:lnTo>
                  <a:lnTo>
                    <a:pt x="1426" y="9693"/>
                  </a:lnTo>
                  <a:lnTo>
                    <a:pt x="9693" y="1426"/>
                  </a:lnTo>
                  <a:lnTo>
                    <a:pt x="827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290;p54">
              <a:extLst>
                <a:ext uri="{FF2B5EF4-FFF2-40B4-BE49-F238E27FC236}">
                  <a16:creationId xmlns:a16="http://schemas.microsoft.com/office/drawing/2014/main" id="{82713E0F-112C-4ACE-9691-2EA0D58235EC}"/>
                </a:ext>
              </a:extLst>
            </p:cNvPr>
            <p:cNvSpPr/>
            <p:nvPr/>
          </p:nvSpPr>
          <p:spPr>
            <a:xfrm>
              <a:off x="128542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30" y="259"/>
                    <a:pt x="858" y="667"/>
                  </a:cubicBezTo>
                  <a:cubicBezTo>
                    <a:pt x="790" y="1070"/>
                    <a:pt x="687" y="1622"/>
                    <a:pt x="543" y="2201"/>
                  </a:cubicBezTo>
                  <a:cubicBezTo>
                    <a:pt x="408" y="2779"/>
                    <a:pt x="228" y="3347"/>
                    <a:pt x="0" y="3900"/>
                  </a:cubicBezTo>
                  <a:lnTo>
                    <a:pt x="1921" y="3900"/>
                  </a:lnTo>
                  <a:cubicBezTo>
                    <a:pt x="1694" y="3347"/>
                    <a:pt x="1513" y="2779"/>
                    <a:pt x="1374" y="2201"/>
                  </a:cubicBezTo>
                  <a:cubicBezTo>
                    <a:pt x="1234" y="1622"/>
                    <a:pt x="1131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291;p54">
              <a:extLst>
                <a:ext uri="{FF2B5EF4-FFF2-40B4-BE49-F238E27FC236}">
                  <a16:creationId xmlns:a16="http://schemas.microsoft.com/office/drawing/2014/main" id="{006FFDA9-5E78-4D59-ADD4-889C868C0303}"/>
                </a:ext>
              </a:extLst>
            </p:cNvPr>
            <p:cNvSpPr/>
            <p:nvPr/>
          </p:nvSpPr>
          <p:spPr>
            <a:xfrm>
              <a:off x="1288900" y="925675"/>
              <a:ext cx="35925" cy="30700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22" y="0"/>
                  </a:moveTo>
                  <a:cubicBezTo>
                    <a:pt x="274" y="0"/>
                    <a:pt x="1" y="661"/>
                    <a:pt x="388" y="1048"/>
                  </a:cubicBezTo>
                  <a:cubicBezTo>
                    <a:pt x="513" y="1172"/>
                    <a:pt x="667" y="1228"/>
                    <a:pt x="818" y="1228"/>
                  </a:cubicBezTo>
                  <a:cubicBezTo>
                    <a:pt x="1134" y="1228"/>
                    <a:pt x="1436" y="985"/>
                    <a:pt x="1436" y="615"/>
                  </a:cubicBezTo>
                  <a:cubicBezTo>
                    <a:pt x="1436" y="274"/>
                    <a:pt x="1157" y="0"/>
                    <a:pt x="82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292;p54">
              <a:extLst>
                <a:ext uri="{FF2B5EF4-FFF2-40B4-BE49-F238E27FC236}">
                  <a16:creationId xmlns:a16="http://schemas.microsoft.com/office/drawing/2014/main" id="{D8B17A6E-008F-45A5-908E-0A421C88CD25}"/>
                </a:ext>
              </a:extLst>
            </p:cNvPr>
            <p:cNvSpPr/>
            <p:nvPr/>
          </p:nvSpPr>
          <p:spPr>
            <a:xfrm>
              <a:off x="1199175" y="1493675"/>
              <a:ext cx="220525" cy="462175"/>
            </a:xfrm>
            <a:custGeom>
              <a:avLst/>
              <a:gdLst/>
              <a:ahLst/>
              <a:cxnLst/>
              <a:rect l="l" t="t" r="r" b="b"/>
              <a:pathLst>
                <a:path w="8821" h="18487" extrusionOk="0">
                  <a:moveTo>
                    <a:pt x="1" y="1"/>
                  </a:moveTo>
                  <a:lnTo>
                    <a:pt x="1" y="18487"/>
                  </a:lnTo>
                  <a:lnTo>
                    <a:pt x="8821" y="18487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293;p54">
              <a:extLst>
                <a:ext uri="{FF2B5EF4-FFF2-40B4-BE49-F238E27FC236}">
                  <a16:creationId xmlns:a16="http://schemas.microsoft.com/office/drawing/2014/main" id="{0BA16E64-C228-4D78-A4F6-F9F71D79AD2A}"/>
                </a:ext>
              </a:extLst>
            </p:cNvPr>
            <p:cNvSpPr/>
            <p:nvPr/>
          </p:nvSpPr>
          <p:spPr>
            <a:xfrm>
              <a:off x="1199175" y="1493675"/>
              <a:ext cx="220525" cy="7125"/>
            </a:xfrm>
            <a:custGeom>
              <a:avLst/>
              <a:gdLst/>
              <a:ahLst/>
              <a:cxnLst/>
              <a:rect l="l" t="t" r="r" b="b"/>
              <a:pathLst>
                <a:path w="8821" h="285" extrusionOk="0">
                  <a:moveTo>
                    <a:pt x="1" y="1"/>
                  </a:moveTo>
                  <a:lnTo>
                    <a:pt x="1" y="285"/>
                  </a:lnTo>
                  <a:lnTo>
                    <a:pt x="8821" y="285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294;p54">
              <a:extLst>
                <a:ext uri="{FF2B5EF4-FFF2-40B4-BE49-F238E27FC236}">
                  <a16:creationId xmlns:a16="http://schemas.microsoft.com/office/drawing/2014/main" id="{7EF81EE0-3DE2-4C0F-B170-C95058D3F1D0}"/>
                </a:ext>
              </a:extLst>
            </p:cNvPr>
            <p:cNvSpPr/>
            <p:nvPr/>
          </p:nvSpPr>
          <p:spPr>
            <a:xfrm>
              <a:off x="1291500" y="1565700"/>
              <a:ext cx="35900" cy="109000"/>
            </a:xfrm>
            <a:custGeom>
              <a:avLst/>
              <a:gdLst/>
              <a:ahLst/>
              <a:cxnLst/>
              <a:rect l="l" t="t" r="r" b="b"/>
              <a:pathLst>
                <a:path w="1436" h="4360" extrusionOk="0">
                  <a:moveTo>
                    <a:pt x="232" y="1"/>
                  </a:moveTo>
                  <a:cubicBezTo>
                    <a:pt x="103" y="6"/>
                    <a:pt x="0" y="109"/>
                    <a:pt x="0" y="239"/>
                  </a:cubicBezTo>
                  <a:lnTo>
                    <a:pt x="0" y="4359"/>
                  </a:lnTo>
                  <a:lnTo>
                    <a:pt x="1436" y="4359"/>
                  </a:lnTo>
                  <a:lnTo>
                    <a:pt x="1436" y="239"/>
                  </a:lnTo>
                  <a:cubicBezTo>
                    <a:pt x="1436" y="109"/>
                    <a:pt x="1332" y="1"/>
                    <a:pt x="1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295;p54">
              <a:extLst>
                <a:ext uri="{FF2B5EF4-FFF2-40B4-BE49-F238E27FC236}">
                  <a16:creationId xmlns:a16="http://schemas.microsoft.com/office/drawing/2014/main" id="{71928122-DF01-4BE8-9897-0CC91EEDBC8A}"/>
                </a:ext>
              </a:extLst>
            </p:cNvPr>
            <p:cNvSpPr/>
            <p:nvPr/>
          </p:nvSpPr>
          <p:spPr>
            <a:xfrm>
              <a:off x="1291350" y="167467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2" y="0"/>
                  </a:moveTo>
                  <a:lnTo>
                    <a:pt x="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296;p54">
              <a:extLst>
                <a:ext uri="{FF2B5EF4-FFF2-40B4-BE49-F238E27FC236}">
                  <a16:creationId xmlns:a16="http://schemas.microsoft.com/office/drawing/2014/main" id="{35A371D0-FADD-4D67-81FF-119598CC9643}"/>
                </a:ext>
              </a:extLst>
            </p:cNvPr>
            <p:cNvSpPr/>
            <p:nvPr/>
          </p:nvSpPr>
          <p:spPr>
            <a:xfrm>
              <a:off x="1218300" y="1235625"/>
              <a:ext cx="182300" cy="212000"/>
            </a:xfrm>
            <a:custGeom>
              <a:avLst/>
              <a:gdLst/>
              <a:ahLst/>
              <a:cxnLst/>
              <a:rect l="l" t="t" r="r" b="b"/>
              <a:pathLst>
                <a:path w="7292" h="8480" extrusionOk="0">
                  <a:moveTo>
                    <a:pt x="0" y="0"/>
                  </a:moveTo>
                  <a:lnTo>
                    <a:pt x="0" y="8479"/>
                  </a:lnTo>
                  <a:lnTo>
                    <a:pt x="7291" y="8479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297;p54">
              <a:extLst>
                <a:ext uri="{FF2B5EF4-FFF2-40B4-BE49-F238E27FC236}">
                  <a16:creationId xmlns:a16="http://schemas.microsoft.com/office/drawing/2014/main" id="{6BF1F905-098A-4233-9344-9B80E9E964EE}"/>
                </a:ext>
              </a:extLst>
            </p:cNvPr>
            <p:cNvSpPr/>
            <p:nvPr/>
          </p:nvSpPr>
          <p:spPr>
            <a:xfrm>
              <a:off x="1169225" y="1447325"/>
              <a:ext cx="280425" cy="46375"/>
            </a:xfrm>
            <a:custGeom>
              <a:avLst/>
              <a:gdLst/>
              <a:ahLst/>
              <a:cxnLst/>
              <a:rect l="l" t="t" r="r" b="b"/>
              <a:pathLst>
                <a:path w="11217" h="1855" extrusionOk="0">
                  <a:moveTo>
                    <a:pt x="1" y="1"/>
                  </a:moveTo>
                  <a:lnTo>
                    <a:pt x="1199" y="1855"/>
                  </a:lnTo>
                  <a:lnTo>
                    <a:pt x="10019" y="1855"/>
                  </a:lnTo>
                  <a:lnTo>
                    <a:pt x="112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298;p54">
              <a:extLst>
                <a:ext uri="{FF2B5EF4-FFF2-40B4-BE49-F238E27FC236}">
                  <a16:creationId xmlns:a16="http://schemas.microsoft.com/office/drawing/2014/main" id="{61976E2F-D7EE-48F5-9F5E-13BDEE304842}"/>
                </a:ext>
              </a:extLst>
            </p:cNvPr>
            <p:cNvSpPr/>
            <p:nvPr/>
          </p:nvSpPr>
          <p:spPr>
            <a:xfrm>
              <a:off x="1169225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299;p54">
              <a:extLst>
                <a:ext uri="{FF2B5EF4-FFF2-40B4-BE49-F238E27FC236}">
                  <a16:creationId xmlns:a16="http://schemas.microsoft.com/office/drawing/2014/main" id="{D557A45D-C87C-42A5-BBED-47BF71350C23}"/>
                </a:ext>
              </a:extLst>
            </p:cNvPr>
            <p:cNvSpPr/>
            <p:nvPr/>
          </p:nvSpPr>
          <p:spPr>
            <a:xfrm>
              <a:off x="1249150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7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0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300;p54">
              <a:extLst>
                <a:ext uri="{FF2B5EF4-FFF2-40B4-BE49-F238E27FC236}">
                  <a16:creationId xmlns:a16="http://schemas.microsoft.com/office/drawing/2014/main" id="{2B51FBEA-B1F7-43D2-8A66-BA8EB3AE8CF1}"/>
                </a:ext>
              </a:extLst>
            </p:cNvPr>
            <p:cNvSpPr/>
            <p:nvPr/>
          </p:nvSpPr>
          <p:spPr>
            <a:xfrm>
              <a:off x="13290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301;p54">
              <a:extLst>
                <a:ext uri="{FF2B5EF4-FFF2-40B4-BE49-F238E27FC236}">
                  <a16:creationId xmlns:a16="http://schemas.microsoft.com/office/drawing/2014/main" id="{DA779314-4339-497F-A026-24FD0230797C}"/>
                </a:ext>
              </a:extLst>
            </p:cNvPr>
            <p:cNvSpPr/>
            <p:nvPr/>
          </p:nvSpPr>
          <p:spPr>
            <a:xfrm>
              <a:off x="12581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09" y="2412"/>
                    <a:pt x="528" y="2293"/>
                    <a:pt x="528" y="2143"/>
                  </a:cubicBezTo>
                  <a:lnTo>
                    <a:pt x="528" y="269"/>
                  </a:lnTo>
                  <a:cubicBezTo>
                    <a:pt x="528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302;p54">
              <a:extLst>
                <a:ext uri="{FF2B5EF4-FFF2-40B4-BE49-F238E27FC236}">
                  <a16:creationId xmlns:a16="http://schemas.microsoft.com/office/drawing/2014/main" id="{E1856A02-E3BC-4176-BDC8-3115618122DC}"/>
                </a:ext>
              </a:extLst>
            </p:cNvPr>
            <p:cNvSpPr/>
            <p:nvPr/>
          </p:nvSpPr>
          <p:spPr>
            <a:xfrm>
              <a:off x="13028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303;p54">
              <a:extLst>
                <a:ext uri="{FF2B5EF4-FFF2-40B4-BE49-F238E27FC236}">
                  <a16:creationId xmlns:a16="http://schemas.microsoft.com/office/drawing/2014/main" id="{C58F0A66-480C-41A0-91A4-834BCADABE2E}"/>
                </a:ext>
              </a:extLst>
            </p:cNvPr>
            <p:cNvSpPr/>
            <p:nvPr/>
          </p:nvSpPr>
          <p:spPr>
            <a:xfrm>
              <a:off x="1347375" y="126957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20" y="0"/>
                    <a:pt x="1" y="119"/>
                    <a:pt x="6" y="269"/>
                  </a:cubicBezTo>
                  <a:lnTo>
                    <a:pt x="6" y="2143"/>
                  </a:lnTo>
                  <a:cubicBezTo>
                    <a:pt x="1" y="2293"/>
                    <a:pt x="120" y="2412"/>
                    <a:pt x="269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304;p54">
              <a:extLst>
                <a:ext uri="{FF2B5EF4-FFF2-40B4-BE49-F238E27FC236}">
                  <a16:creationId xmlns:a16="http://schemas.microsoft.com/office/drawing/2014/main" id="{9E7DADF7-08B7-457B-B130-E22A1C41FD62}"/>
                </a:ext>
              </a:extLst>
            </p:cNvPr>
            <p:cNvSpPr/>
            <p:nvPr/>
          </p:nvSpPr>
          <p:spPr>
            <a:xfrm>
              <a:off x="1212475" y="1798975"/>
              <a:ext cx="149650" cy="229950"/>
            </a:xfrm>
            <a:custGeom>
              <a:avLst/>
              <a:gdLst/>
              <a:ahLst/>
              <a:cxnLst/>
              <a:rect l="l" t="t" r="r" b="b"/>
              <a:pathLst>
                <a:path w="5986" h="9198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9197"/>
                  </a:lnTo>
                  <a:lnTo>
                    <a:pt x="5986" y="5733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305;p54">
              <a:extLst>
                <a:ext uri="{FF2B5EF4-FFF2-40B4-BE49-F238E27FC236}">
                  <a16:creationId xmlns:a16="http://schemas.microsoft.com/office/drawing/2014/main" id="{9F5A4FD3-83AB-4665-B2AD-653B9503DF75}"/>
                </a:ext>
              </a:extLst>
            </p:cNvPr>
            <p:cNvSpPr/>
            <p:nvPr/>
          </p:nvSpPr>
          <p:spPr>
            <a:xfrm>
              <a:off x="1212475" y="18058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5"/>
                  </a:lnTo>
                  <a:lnTo>
                    <a:pt x="1" y="5169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5306;p54">
              <a:extLst>
                <a:ext uri="{FF2B5EF4-FFF2-40B4-BE49-F238E27FC236}">
                  <a16:creationId xmlns:a16="http://schemas.microsoft.com/office/drawing/2014/main" id="{066F4E65-5BB8-4780-A919-C3BA13A573AB}"/>
                </a:ext>
              </a:extLst>
            </p:cNvPr>
            <p:cNvSpPr/>
            <p:nvPr/>
          </p:nvSpPr>
          <p:spPr>
            <a:xfrm>
              <a:off x="1212475" y="179897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5307;p54">
              <a:extLst>
                <a:ext uri="{FF2B5EF4-FFF2-40B4-BE49-F238E27FC236}">
                  <a16:creationId xmlns:a16="http://schemas.microsoft.com/office/drawing/2014/main" id="{B3E4D5D3-2639-4847-A985-A1BDB182B007}"/>
                </a:ext>
              </a:extLst>
            </p:cNvPr>
            <p:cNvSpPr/>
            <p:nvPr/>
          </p:nvSpPr>
          <p:spPr>
            <a:xfrm>
              <a:off x="1214150" y="1769800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5308;p54">
              <a:extLst>
                <a:ext uri="{FF2B5EF4-FFF2-40B4-BE49-F238E27FC236}">
                  <a16:creationId xmlns:a16="http://schemas.microsoft.com/office/drawing/2014/main" id="{47B352C5-D85F-483F-A720-41E49B5DB2EB}"/>
                </a:ext>
              </a:extLst>
            </p:cNvPr>
            <p:cNvSpPr/>
            <p:nvPr/>
          </p:nvSpPr>
          <p:spPr>
            <a:xfrm>
              <a:off x="1212475" y="17650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5309;p54">
              <a:extLst>
                <a:ext uri="{FF2B5EF4-FFF2-40B4-BE49-F238E27FC236}">
                  <a16:creationId xmlns:a16="http://schemas.microsoft.com/office/drawing/2014/main" id="{BD2D6505-AE26-436E-84FF-CD0B5708C819}"/>
                </a:ext>
              </a:extLst>
            </p:cNvPr>
            <p:cNvSpPr/>
            <p:nvPr/>
          </p:nvSpPr>
          <p:spPr>
            <a:xfrm>
              <a:off x="1212475" y="1925750"/>
              <a:ext cx="149650" cy="220400"/>
            </a:xfrm>
            <a:custGeom>
              <a:avLst/>
              <a:gdLst/>
              <a:ahLst/>
              <a:cxnLst/>
              <a:rect l="l" t="t" r="r" b="b"/>
              <a:pathLst>
                <a:path w="5986" h="8816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8815"/>
                  </a:lnTo>
                  <a:lnTo>
                    <a:pt x="1452" y="6264"/>
                  </a:lnTo>
                  <a:cubicBezTo>
                    <a:pt x="1653" y="5908"/>
                    <a:pt x="1948" y="5608"/>
                    <a:pt x="2304" y="5402"/>
                  </a:cubicBezTo>
                  <a:lnTo>
                    <a:pt x="5986" y="3274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5310;p54">
              <a:extLst>
                <a:ext uri="{FF2B5EF4-FFF2-40B4-BE49-F238E27FC236}">
                  <a16:creationId xmlns:a16="http://schemas.microsoft.com/office/drawing/2014/main" id="{7882F023-5972-4457-BAB2-750BD8CDE916}"/>
                </a:ext>
              </a:extLst>
            </p:cNvPr>
            <p:cNvSpPr/>
            <p:nvPr/>
          </p:nvSpPr>
          <p:spPr>
            <a:xfrm>
              <a:off x="1212475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5986" y="1"/>
                  </a:moveTo>
                  <a:lnTo>
                    <a:pt x="1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5311;p54">
              <a:extLst>
                <a:ext uri="{FF2B5EF4-FFF2-40B4-BE49-F238E27FC236}">
                  <a16:creationId xmlns:a16="http://schemas.microsoft.com/office/drawing/2014/main" id="{2483F562-9010-4E11-8CBD-C58AB8F1E01E}"/>
                </a:ext>
              </a:extLst>
            </p:cNvPr>
            <p:cNvSpPr/>
            <p:nvPr/>
          </p:nvSpPr>
          <p:spPr>
            <a:xfrm>
              <a:off x="1120950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lnTo>
                    <a:pt x="1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3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5312;p54">
              <a:extLst>
                <a:ext uri="{FF2B5EF4-FFF2-40B4-BE49-F238E27FC236}">
                  <a16:creationId xmlns:a16="http://schemas.microsoft.com/office/drawing/2014/main" id="{C038BE64-2EE5-4BCC-BA9B-374FAB47340A}"/>
                </a:ext>
              </a:extLst>
            </p:cNvPr>
            <p:cNvSpPr/>
            <p:nvPr/>
          </p:nvSpPr>
          <p:spPr>
            <a:xfrm>
              <a:off x="1102500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50" y="0"/>
                  </a:moveTo>
                  <a:cubicBezTo>
                    <a:pt x="67" y="0"/>
                    <a:pt x="0" y="62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2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5313;p54">
              <a:extLst>
                <a:ext uri="{FF2B5EF4-FFF2-40B4-BE49-F238E27FC236}">
                  <a16:creationId xmlns:a16="http://schemas.microsoft.com/office/drawing/2014/main" id="{71AEA48B-A66C-4C44-8306-C9A957C9F354}"/>
                </a:ext>
              </a:extLst>
            </p:cNvPr>
            <p:cNvSpPr/>
            <p:nvPr/>
          </p:nvSpPr>
          <p:spPr>
            <a:xfrm>
              <a:off x="12581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8" y="0"/>
                  </a:moveTo>
                  <a:cubicBezTo>
                    <a:pt x="528" y="150"/>
                    <a:pt x="409" y="269"/>
                    <a:pt x="264" y="269"/>
                  </a:cubicBezTo>
                  <a:lnTo>
                    <a:pt x="264" y="269"/>
                  </a:lnTo>
                  <a:cubicBezTo>
                    <a:pt x="120" y="269"/>
                    <a:pt x="1" y="150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5314;p54">
              <a:extLst>
                <a:ext uri="{FF2B5EF4-FFF2-40B4-BE49-F238E27FC236}">
                  <a16:creationId xmlns:a16="http://schemas.microsoft.com/office/drawing/2014/main" id="{7E91F3F5-0741-45AD-8F2E-B3C41740152A}"/>
                </a:ext>
              </a:extLst>
            </p:cNvPr>
            <p:cNvSpPr/>
            <p:nvPr/>
          </p:nvSpPr>
          <p:spPr>
            <a:xfrm>
              <a:off x="13028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7" y="0"/>
                  </a:moveTo>
                  <a:cubicBezTo>
                    <a:pt x="527" y="150"/>
                    <a:pt x="408" y="269"/>
                    <a:pt x="264" y="269"/>
                  </a:cubicBezTo>
                  <a:lnTo>
                    <a:pt x="264" y="269"/>
                  </a:lnTo>
                  <a:cubicBezTo>
                    <a:pt x="119" y="269"/>
                    <a:pt x="0" y="150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5315;p54">
              <a:extLst>
                <a:ext uri="{FF2B5EF4-FFF2-40B4-BE49-F238E27FC236}">
                  <a16:creationId xmlns:a16="http://schemas.microsoft.com/office/drawing/2014/main" id="{AC64D9E5-B044-47E6-9177-011F3AB09937}"/>
                </a:ext>
              </a:extLst>
            </p:cNvPr>
            <p:cNvSpPr/>
            <p:nvPr/>
          </p:nvSpPr>
          <p:spPr>
            <a:xfrm>
              <a:off x="1347375" y="1323150"/>
              <a:ext cx="13325" cy="6725"/>
            </a:xfrm>
            <a:custGeom>
              <a:avLst/>
              <a:gdLst/>
              <a:ahLst/>
              <a:cxnLst/>
              <a:rect l="l" t="t" r="r" b="b"/>
              <a:pathLst>
                <a:path w="533" h="269" fill="none" extrusionOk="0">
                  <a:moveTo>
                    <a:pt x="533" y="0"/>
                  </a:moveTo>
                  <a:cubicBezTo>
                    <a:pt x="533" y="150"/>
                    <a:pt x="414" y="269"/>
                    <a:pt x="269" y="269"/>
                  </a:cubicBezTo>
                  <a:lnTo>
                    <a:pt x="269" y="269"/>
                  </a:lnTo>
                  <a:cubicBezTo>
                    <a:pt x="120" y="269"/>
                    <a:pt x="1" y="150"/>
                    <a:pt x="6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5316;p54">
              <a:extLst>
                <a:ext uri="{FF2B5EF4-FFF2-40B4-BE49-F238E27FC236}">
                  <a16:creationId xmlns:a16="http://schemas.microsoft.com/office/drawing/2014/main" id="{7C009A4B-E3E9-4A35-B62D-2EE077F1C3C3}"/>
                </a:ext>
              </a:extLst>
            </p:cNvPr>
            <p:cNvSpPr/>
            <p:nvPr/>
          </p:nvSpPr>
          <p:spPr>
            <a:xfrm>
              <a:off x="9589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4544" y="1"/>
                  </a:moveTo>
                  <a:lnTo>
                    <a:pt x="0" y="2634"/>
                  </a:lnTo>
                  <a:lnTo>
                    <a:pt x="0" y="6982"/>
                  </a:lnTo>
                  <a:lnTo>
                    <a:pt x="4544" y="434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5317;p54">
              <a:extLst>
                <a:ext uri="{FF2B5EF4-FFF2-40B4-BE49-F238E27FC236}">
                  <a16:creationId xmlns:a16="http://schemas.microsoft.com/office/drawing/2014/main" id="{CE6AB186-CEB4-4EAB-9CD0-41F1C24E27CB}"/>
                </a:ext>
              </a:extLst>
            </p:cNvPr>
            <p:cNvSpPr/>
            <p:nvPr/>
          </p:nvSpPr>
          <p:spPr>
            <a:xfrm>
              <a:off x="9589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4544" y="0"/>
                  </a:moveTo>
                  <a:lnTo>
                    <a:pt x="0" y="1110"/>
                  </a:lnTo>
                  <a:lnTo>
                    <a:pt x="0" y="4327"/>
                  </a:lnTo>
                  <a:lnTo>
                    <a:pt x="4544" y="1699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5318;p54">
              <a:extLst>
                <a:ext uri="{FF2B5EF4-FFF2-40B4-BE49-F238E27FC236}">
                  <a16:creationId xmlns:a16="http://schemas.microsoft.com/office/drawing/2014/main" id="{EDA24DFB-4E06-44DB-B86F-BAA4A5C49911}"/>
                </a:ext>
              </a:extLst>
            </p:cNvPr>
            <p:cNvSpPr/>
            <p:nvPr/>
          </p:nvSpPr>
          <p:spPr>
            <a:xfrm>
              <a:off x="9589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4544" y="1"/>
                  </a:moveTo>
                  <a:lnTo>
                    <a:pt x="0" y="1111"/>
                  </a:lnTo>
                  <a:lnTo>
                    <a:pt x="0" y="4328"/>
                  </a:lnTo>
                  <a:lnTo>
                    <a:pt x="4544" y="1700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5319;p54">
              <a:extLst>
                <a:ext uri="{FF2B5EF4-FFF2-40B4-BE49-F238E27FC236}">
                  <a16:creationId xmlns:a16="http://schemas.microsoft.com/office/drawing/2014/main" id="{79D64B8B-9220-4497-8B62-C2DFE575C2BE}"/>
                </a:ext>
              </a:extLst>
            </p:cNvPr>
            <p:cNvSpPr/>
            <p:nvPr/>
          </p:nvSpPr>
          <p:spPr>
            <a:xfrm>
              <a:off x="9589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1"/>
                  </a:moveTo>
                  <a:lnTo>
                    <a:pt x="0" y="1116"/>
                  </a:lnTo>
                  <a:lnTo>
                    <a:pt x="0" y="2407"/>
                  </a:lnTo>
                  <a:lnTo>
                    <a:pt x="4544" y="1297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5320;p54">
              <a:extLst>
                <a:ext uri="{FF2B5EF4-FFF2-40B4-BE49-F238E27FC236}">
                  <a16:creationId xmlns:a16="http://schemas.microsoft.com/office/drawing/2014/main" id="{38A71380-F867-4AB4-A9AA-AD3DF3AC52AA}"/>
                </a:ext>
              </a:extLst>
            </p:cNvPr>
            <p:cNvSpPr/>
            <p:nvPr/>
          </p:nvSpPr>
          <p:spPr>
            <a:xfrm>
              <a:off x="9589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4544" y="1"/>
                  </a:moveTo>
                  <a:lnTo>
                    <a:pt x="0" y="2629"/>
                  </a:lnTo>
                  <a:lnTo>
                    <a:pt x="0" y="6688"/>
                  </a:lnTo>
                  <a:lnTo>
                    <a:pt x="1105" y="4751"/>
                  </a:lnTo>
                  <a:cubicBezTo>
                    <a:pt x="1255" y="4483"/>
                    <a:pt x="1482" y="4256"/>
                    <a:pt x="1751" y="4101"/>
                  </a:cubicBezTo>
                  <a:lnTo>
                    <a:pt x="4544" y="247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5321;p54">
              <a:extLst>
                <a:ext uri="{FF2B5EF4-FFF2-40B4-BE49-F238E27FC236}">
                  <a16:creationId xmlns:a16="http://schemas.microsoft.com/office/drawing/2014/main" id="{2C65967E-57F1-4DE9-8102-240A5D5DF3CA}"/>
                </a:ext>
              </a:extLst>
            </p:cNvPr>
            <p:cNvSpPr/>
            <p:nvPr/>
          </p:nvSpPr>
          <p:spPr>
            <a:xfrm>
              <a:off x="9589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4544" y="1"/>
                  </a:moveTo>
                  <a:lnTo>
                    <a:pt x="0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5322;p54">
              <a:extLst>
                <a:ext uri="{FF2B5EF4-FFF2-40B4-BE49-F238E27FC236}">
                  <a16:creationId xmlns:a16="http://schemas.microsoft.com/office/drawing/2014/main" id="{976C2937-A03A-4119-AC43-CDD8ACE6BB3E}"/>
                </a:ext>
              </a:extLst>
            </p:cNvPr>
            <p:cNvSpPr/>
            <p:nvPr/>
          </p:nvSpPr>
          <p:spPr>
            <a:xfrm>
              <a:off x="9589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0"/>
                  </a:moveTo>
                  <a:lnTo>
                    <a:pt x="0" y="1115"/>
                  </a:lnTo>
                  <a:lnTo>
                    <a:pt x="0" y="2406"/>
                  </a:lnTo>
                  <a:lnTo>
                    <a:pt x="4544" y="1291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5323;p54">
              <a:extLst>
                <a:ext uri="{FF2B5EF4-FFF2-40B4-BE49-F238E27FC236}">
                  <a16:creationId xmlns:a16="http://schemas.microsoft.com/office/drawing/2014/main" id="{4849DD2F-DA5E-40F7-BF2B-7F4279C7CFBE}"/>
                </a:ext>
              </a:extLst>
            </p:cNvPr>
            <p:cNvSpPr/>
            <p:nvPr/>
          </p:nvSpPr>
          <p:spPr>
            <a:xfrm>
              <a:off x="803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1100" y="1"/>
                  </a:moveTo>
                  <a:lnTo>
                    <a:pt x="114" y="1054"/>
                  </a:lnTo>
                  <a:cubicBezTo>
                    <a:pt x="1" y="1168"/>
                    <a:pt x="83" y="1359"/>
                    <a:pt x="243" y="1359"/>
                  </a:cubicBezTo>
                  <a:lnTo>
                    <a:pt x="1100" y="1359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5324;p54">
              <a:extLst>
                <a:ext uri="{FF2B5EF4-FFF2-40B4-BE49-F238E27FC236}">
                  <a16:creationId xmlns:a16="http://schemas.microsoft.com/office/drawing/2014/main" id="{2FE8CADF-BE16-4FE9-B879-A5E70586A50F}"/>
                </a:ext>
              </a:extLst>
            </p:cNvPr>
            <p:cNvSpPr/>
            <p:nvPr/>
          </p:nvSpPr>
          <p:spPr>
            <a:xfrm>
              <a:off x="822375" y="1943700"/>
              <a:ext cx="141500" cy="290350"/>
            </a:xfrm>
            <a:custGeom>
              <a:avLst/>
              <a:gdLst/>
              <a:ahLst/>
              <a:cxnLst/>
              <a:rect l="l" t="t" r="r" b="b"/>
              <a:pathLst>
                <a:path w="5660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5659" y="11614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5325;p54">
              <a:extLst>
                <a:ext uri="{FF2B5EF4-FFF2-40B4-BE49-F238E27FC236}">
                  <a16:creationId xmlns:a16="http://schemas.microsoft.com/office/drawing/2014/main" id="{55260440-0E3C-401A-B526-F6C5B4FE05B6}"/>
                </a:ext>
              </a:extLst>
            </p:cNvPr>
            <p:cNvSpPr/>
            <p:nvPr/>
          </p:nvSpPr>
          <p:spPr>
            <a:xfrm>
              <a:off x="822375" y="1943700"/>
              <a:ext cx="18850" cy="290350"/>
            </a:xfrm>
            <a:custGeom>
              <a:avLst/>
              <a:gdLst/>
              <a:ahLst/>
              <a:cxnLst/>
              <a:rect l="l" t="t" r="r" b="b"/>
              <a:pathLst>
                <a:path w="754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5326;p54">
              <a:extLst>
                <a:ext uri="{FF2B5EF4-FFF2-40B4-BE49-F238E27FC236}">
                  <a16:creationId xmlns:a16="http://schemas.microsoft.com/office/drawing/2014/main" id="{DC277BD4-8A13-40A4-A639-C78724D18D21}"/>
                </a:ext>
              </a:extLst>
            </p:cNvPr>
            <p:cNvSpPr/>
            <p:nvPr/>
          </p:nvSpPr>
          <p:spPr>
            <a:xfrm>
              <a:off x="841200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5327;p54">
              <a:extLst>
                <a:ext uri="{FF2B5EF4-FFF2-40B4-BE49-F238E27FC236}">
                  <a16:creationId xmlns:a16="http://schemas.microsoft.com/office/drawing/2014/main" id="{10930F3B-098C-4215-AF41-C3717EDECAF0}"/>
                </a:ext>
              </a:extLst>
            </p:cNvPr>
            <p:cNvSpPr/>
            <p:nvPr/>
          </p:nvSpPr>
          <p:spPr>
            <a:xfrm>
              <a:off x="944875" y="1943700"/>
              <a:ext cx="18875" cy="290350"/>
            </a:xfrm>
            <a:custGeom>
              <a:avLst/>
              <a:gdLst/>
              <a:ahLst/>
              <a:cxnLst/>
              <a:rect l="l" t="t" r="r" b="b"/>
              <a:pathLst>
                <a:path w="755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5328;p54">
              <a:extLst>
                <a:ext uri="{FF2B5EF4-FFF2-40B4-BE49-F238E27FC236}">
                  <a16:creationId xmlns:a16="http://schemas.microsoft.com/office/drawing/2014/main" id="{8C513CDE-5E91-4C32-A1DB-0FBBDB2336AA}"/>
                </a:ext>
              </a:extLst>
            </p:cNvPr>
            <p:cNvSpPr/>
            <p:nvPr/>
          </p:nvSpPr>
          <p:spPr>
            <a:xfrm>
              <a:off x="9448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5329;p54">
              <a:extLst>
                <a:ext uri="{FF2B5EF4-FFF2-40B4-BE49-F238E27FC236}">
                  <a16:creationId xmlns:a16="http://schemas.microsoft.com/office/drawing/2014/main" id="{3BA1E348-CF0B-4398-9BB4-2A2ABD61EA6D}"/>
                </a:ext>
              </a:extLst>
            </p:cNvPr>
            <p:cNvSpPr/>
            <p:nvPr/>
          </p:nvSpPr>
          <p:spPr>
            <a:xfrm>
              <a:off x="890275" y="1751475"/>
              <a:ext cx="5700" cy="52050"/>
            </a:xfrm>
            <a:custGeom>
              <a:avLst/>
              <a:gdLst/>
              <a:ahLst/>
              <a:cxnLst/>
              <a:rect l="l" t="t" r="r" b="b"/>
              <a:pathLst>
                <a:path w="228" h="2082" extrusionOk="0">
                  <a:moveTo>
                    <a:pt x="114" y="1"/>
                  </a:moveTo>
                  <a:cubicBezTo>
                    <a:pt x="47" y="1"/>
                    <a:pt x="0" y="52"/>
                    <a:pt x="0" y="114"/>
                  </a:cubicBezTo>
                  <a:lnTo>
                    <a:pt x="0" y="1968"/>
                  </a:lnTo>
                  <a:cubicBezTo>
                    <a:pt x="0" y="2030"/>
                    <a:pt x="47" y="2082"/>
                    <a:pt x="114" y="2082"/>
                  </a:cubicBezTo>
                  <a:cubicBezTo>
                    <a:pt x="176" y="2082"/>
                    <a:pt x="227" y="2030"/>
                    <a:pt x="227" y="1968"/>
                  </a:cubicBezTo>
                  <a:lnTo>
                    <a:pt x="227" y="114"/>
                  </a:lnTo>
                  <a:cubicBezTo>
                    <a:pt x="227" y="52"/>
                    <a:pt x="17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5330;p54">
              <a:extLst>
                <a:ext uri="{FF2B5EF4-FFF2-40B4-BE49-F238E27FC236}">
                  <a16:creationId xmlns:a16="http://schemas.microsoft.com/office/drawing/2014/main" id="{FBD58507-6A62-4E9A-8BD5-49B2558639AB}"/>
                </a:ext>
              </a:extLst>
            </p:cNvPr>
            <p:cNvSpPr/>
            <p:nvPr/>
          </p:nvSpPr>
          <p:spPr>
            <a:xfrm>
              <a:off x="8762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0" y="53"/>
                    <a:pt x="0" y="114"/>
                  </a:cubicBezTo>
                  <a:cubicBezTo>
                    <a:pt x="0" y="176"/>
                    <a:pt x="52" y="228"/>
                    <a:pt x="114" y="228"/>
                  </a:cubicBezTo>
                  <a:lnTo>
                    <a:pt x="1234" y="228"/>
                  </a:lnTo>
                  <a:cubicBezTo>
                    <a:pt x="1296" y="228"/>
                    <a:pt x="1348" y="176"/>
                    <a:pt x="1348" y="114"/>
                  </a:cubicBezTo>
                  <a:cubicBezTo>
                    <a:pt x="1348" y="53"/>
                    <a:pt x="1296" y="1"/>
                    <a:pt x="1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5331;p54">
              <a:extLst>
                <a:ext uri="{FF2B5EF4-FFF2-40B4-BE49-F238E27FC236}">
                  <a16:creationId xmlns:a16="http://schemas.microsoft.com/office/drawing/2014/main" id="{C135F5C9-B5BF-4355-A6BA-13EF5531C7F7}"/>
                </a:ext>
              </a:extLst>
            </p:cNvPr>
            <p:cNvSpPr/>
            <p:nvPr/>
          </p:nvSpPr>
          <p:spPr>
            <a:xfrm>
              <a:off x="841200" y="2041425"/>
              <a:ext cx="53750" cy="162550"/>
            </a:xfrm>
            <a:custGeom>
              <a:avLst/>
              <a:gdLst/>
              <a:ahLst/>
              <a:cxnLst/>
              <a:rect l="l" t="t" r="r" b="b"/>
              <a:pathLst>
                <a:path w="2150" h="6502" extrusionOk="0">
                  <a:moveTo>
                    <a:pt x="1075" y="0"/>
                  </a:moveTo>
                  <a:cubicBezTo>
                    <a:pt x="481" y="0"/>
                    <a:pt x="1" y="481"/>
                    <a:pt x="1" y="1074"/>
                  </a:cubicBezTo>
                  <a:lnTo>
                    <a:pt x="1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5332;p54">
              <a:extLst>
                <a:ext uri="{FF2B5EF4-FFF2-40B4-BE49-F238E27FC236}">
                  <a16:creationId xmlns:a16="http://schemas.microsoft.com/office/drawing/2014/main" id="{9F80F8BA-A2D6-4638-BA00-B7B2E5CDB8EA}"/>
                </a:ext>
              </a:extLst>
            </p:cNvPr>
            <p:cNvSpPr/>
            <p:nvPr/>
          </p:nvSpPr>
          <p:spPr>
            <a:xfrm>
              <a:off x="891300" y="2041425"/>
              <a:ext cx="53600" cy="162550"/>
            </a:xfrm>
            <a:custGeom>
              <a:avLst/>
              <a:gdLst/>
              <a:ahLst/>
              <a:cxnLst/>
              <a:rect l="l" t="t" r="r" b="b"/>
              <a:pathLst>
                <a:path w="2144" h="6502" extrusionOk="0">
                  <a:moveTo>
                    <a:pt x="352" y="0"/>
                  </a:moveTo>
                  <a:cubicBezTo>
                    <a:pt x="155" y="0"/>
                    <a:pt x="0" y="160"/>
                    <a:pt x="0" y="357"/>
                  </a:cubicBezTo>
                  <a:lnTo>
                    <a:pt x="0" y="6502"/>
                  </a:lnTo>
                  <a:lnTo>
                    <a:pt x="2143" y="6502"/>
                  </a:lnTo>
                  <a:lnTo>
                    <a:pt x="2143" y="352"/>
                  </a:lnTo>
                  <a:cubicBezTo>
                    <a:pt x="2143" y="155"/>
                    <a:pt x="1988" y="0"/>
                    <a:pt x="179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5333;p54">
              <a:extLst>
                <a:ext uri="{FF2B5EF4-FFF2-40B4-BE49-F238E27FC236}">
                  <a16:creationId xmlns:a16="http://schemas.microsoft.com/office/drawing/2014/main" id="{90973CD1-CD1F-4D3D-B8A8-D0A24D6F6058}"/>
                </a:ext>
              </a:extLst>
            </p:cNvPr>
            <p:cNvSpPr/>
            <p:nvPr/>
          </p:nvSpPr>
          <p:spPr>
            <a:xfrm>
              <a:off x="8154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9" y="1"/>
                  </a:moveTo>
                  <a:lnTo>
                    <a:pt x="31" y="5294"/>
                  </a:lnTo>
                  <a:cubicBezTo>
                    <a:pt x="0" y="5345"/>
                    <a:pt x="41" y="5412"/>
                    <a:pt x="103" y="5412"/>
                  </a:cubicBezTo>
                  <a:lnTo>
                    <a:pt x="6114" y="5412"/>
                  </a:lnTo>
                  <a:cubicBezTo>
                    <a:pt x="6171" y="5412"/>
                    <a:pt x="6212" y="5345"/>
                    <a:pt x="6181" y="5294"/>
                  </a:cubicBezTo>
                  <a:lnTo>
                    <a:pt x="310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5334;p54">
              <a:extLst>
                <a:ext uri="{FF2B5EF4-FFF2-40B4-BE49-F238E27FC236}">
                  <a16:creationId xmlns:a16="http://schemas.microsoft.com/office/drawing/2014/main" id="{6A9874C1-4F61-43A1-9639-378F4EB3F057}"/>
                </a:ext>
              </a:extLst>
            </p:cNvPr>
            <p:cNvSpPr/>
            <p:nvPr/>
          </p:nvSpPr>
          <p:spPr>
            <a:xfrm>
              <a:off x="878775" y="1797050"/>
              <a:ext cx="24950" cy="21300"/>
            </a:xfrm>
            <a:custGeom>
              <a:avLst/>
              <a:gdLst/>
              <a:ahLst/>
              <a:cxnLst/>
              <a:rect l="l" t="t" r="r" b="b"/>
              <a:pathLst>
                <a:path w="998" h="852" extrusionOk="0">
                  <a:moveTo>
                    <a:pt x="574" y="0"/>
                  </a:moveTo>
                  <a:cubicBezTo>
                    <a:pt x="192" y="0"/>
                    <a:pt x="1" y="460"/>
                    <a:pt x="269" y="728"/>
                  </a:cubicBezTo>
                  <a:cubicBezTo>
                    <a:pt x="356" y="813"/>
                    <a:pt x="462" y="852"/>
                    <a:pt x="567" y="852"/>
                  </a:cubicBezTo>
                  <a:cubicBezTo>
                    <a:pt x="786" y="852"/>
                    <a:pt x="997" y="683"/>
                    <a:pt x="997" y="424"/>
                  </a:cubicBezTo>
                  <a:cubicBezTo>
                    <a:pt x="997" y="191"/>
                    <a:pt x="806" y="0"/>
                    <a:pt x="5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5335;p54">
              <a:extLst>
                <a:ext uri="{FF2B5EF4-FFF2-40B4-BE49-F238E27FC236}">
                  <a16:creationId xmlns:a16="http://schemas.microsoft.com/office/drawing/2014/main" id="{EF5F5E31-9140-4341-B1E8-56B57FFB7A7C}"/>
                </a:ext>
              </a:extLst>
            </p:cNvPr>
            <p:cNvSpPr/>
            <p:nvPr/>
          </p:nvSpPr>
          <p:spPr>
            <a:xfrm>
              <a:off x="869475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6" y="0"/>
                  </a:moveTo>
                  <a:lnTo>
                    <a:pt x="1" y="945"/>
                  </a:lnTo>
                  <a:lnTo>
                    <a:pt x="946" y="1890"/>
                  </a:lnTo>
                  <a:lnTo>
                    <a:pt x="1886" y="945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5336;p54">
              <a:extLst>
                <a:ext uri="{FF2B5EF4-FFF2-40B4-BE49-F238E27FC236}">
                  <a16:creationId xmlns:a16="http://schemas.microsoft.com/office/drawing/2014/main" id="{4EB094DE-73DC-4A46-8941-88299E026206}"/>
                </a:ext>
              </a:extLst>
            </p:cNvPr>
            <p:cNvSpPr/>
            <p:nvPr/>
          </p:nvSpPr>
          <p:spPr>
            <a:xfrm>
              <a:off x="869475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1886" y="0"/>
                  </a:moveTo>
                  <a:lnTo>
                    <a:pt x="946" y="945"/>
                  </a:lnTo>
                  <a:lnTo>
                    <a:pt x="1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5337;p54">
              <a:extLst>
                <a:ext uri="{FF2B5EF4-FFF2-40B4-BE49-F238E27FC236}">
                  <a16:creationId xmlns:a16="http://schemas.microsoft.com/office/drawing/2014/main" id="{B6259D99-8F15-4BDA-841B-667A30E9D702}"/>
                </a:ext>
              </a:extLst>
            </p:cNvPr>
            <p:cNvSpPr/>
            <p:nvPr/>
          </p:nvSpPr>
          <p:spPr>
            <a:xfrm>
              <a:off x="822375" y="1943700"/>
              <a:ext cx="141500" cy="7500"/>
            </a:xfrm>
            <a:custGeom>
              <a:avLst/>
              <a:gdLst/>
              <a:ahLst/>
              <a:cxnLst/>
              <a:rect l="l" t="t" r="r" b="b"/>
              <a:pathLst>
                <a:path w="5660" h="300" extrusionOk="0">
                  <a:moveTo>
                    <a:pt x="0" y="0"/>
                  </a:moveTo>
                  <a:lnTo>
                    <a:pt x="0" y="300"/>
                  </a:lnTo>
                  <a:lnTo>
                    <a:pt x="5659" y="300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5338;p54">
              <a:extLst>
                <a:ext uri="{FF2B5EF4-FFF2-40B4-BE49-F238E27FC236}">
                  <a16:creationId xmlns:a16="http://schemas.microsoft.com/office/drawing/2014/main" id="{CC97AD6E-4C17-4510-9A4A-7D7D7A655C0C}"/>
                </a:ext>
              </a:extLst>
            </p:cNvPr>
            <p:cNvSpPr/>
            <p:nvPr/>
          </p:nvSpPr>
          <p:spPr>
            <a:xfrm>
              <a:off x="9637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0"/>
                  </a:moveTo>
                  <a:lnTo>
                    <a:pt x="0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5339;p54">
              <a:extLst>
                <a:ext uri="{FF2B5EF4-FFF2-40B4-BE49-F238E27FC236}">
                  <a16:creationId xmlns:a16="http://schemas.microsoft.com/office/drawing/2014/main" id="{76F68762-AB6B-459B-A869-C87554D0494A}"/>
                </a:ext>
              </a:extLst>
            </p:cNvPr>
            <p:cNvSpPr/>
            <p:nvPr/>
          </p:nvSpPr>
          <p:spPr>
            <a:xfrm>
              <a:off x="8383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6" y="0"/>
                  </a:moveTo>
                  <a:cubicBezTo>
                    <a:pt x="646" y="429"/>
                    <a:pt x="16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5340;p54">
              <a:extLst>
                <a:ext uri="{FF2B5EF4-FFF2-40B4-BE49-F238E27FC236}">
                  <a16:creationId xmlns:a16="http://schemas.microsoft.com/office/drawing/2014/main" id="{4501E87C-6B2F-4E37-925C-97215778D76B}"/>
                </a:ext>
              </a:extLst>
            </p:cNvPr>
            <p:cNvSpPr/>
            <p:nvPr/>
          </p:nvSpPr>
          <p:spPr>
            <a:xfrm>
              <a:off x="889350" y="1906125"/>
              <a:ext cx="16825" cy="10625"/>
            </a:xfrm>
            <a:custGeom>
              <a:avLst/>
              <a:gdLst/>
              <a:ahLst/>
              <a:cxnLst/>
              <a:rect l="l" t="t" r="r" b="b"/>
              <a:pathLst>
                <a:path w="673" h="425" fill="none" extrusionOk="0">
                  <a:moveTo>
                    <a:pt x="672" y="1"/>
                  </a:moveTo>
                  <a:cubicBezTo>
                    <a:pt x="652" y="424"/>
                    <a:pt x="22" y="424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5341;p54">
              <a:extLst>
                <a:ext uri="{FF2B5EF4-FFF2-40B4-BE49-F238E27FC236}">
                  <a16:creationId xmlns:a16="http://schemas.microsoft.com/office/drawing/2014/main" id="{8B455646-512B-4A10-881B-EB0D8EFDEFED}"/>
                </a:ext>
              </a:extLst>
            </p:cNvPr>
            <p:cNvSpPr/>
            <p:nvPr/>
          </p:nvSpPr>
          <p:spPr>
            <a:xfrm>
              <a:off x="856950" y="18863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fill="none" extrusionOk="0">
                  <a:moveTo>
                    <a:pt x="672" y="1"/>
                  </a:moveTo>
                  <a:cubicBezTo>
                    <a:pt x="672" y="187"/>
                    <a:pt x="522" y="336"/>
                    <a:pt x="337" y="336"/>
                  </a:cubicBezTo>
                  <a:cubicBezTo>
                    <a:pt x="151" y="336"/>
                    <a:pt x="1" y="187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5342;p54">
              <a:extLst>
                <a:ext uri="{FF2B5EF4-FFF2-40B4-BE49-F238E27FC236}">
                  <a16:creationId xmlns:a16="http://schemas.microsoft.com/office/drawing/2014/main" id="{6BB08E57-914A-4328-8C9B-8995452D0BAF}"/>
                </a:ext>
              </a:extLst>
            </p:cNvPr>
            <p:cNvSpPr/>
            <p:nvPr/>
          </p:nvSpPr>
          <p:spPr>
            <a:xfrm>
              <a:off x="90020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667" y="0"/>
                  </a:moveTo>
                  <a:cubicBezTo>
                    <a:pt x="667" y="186"/>
                    <a:pt x="517" y="336"/>
                    <a:pt x="336" y="336"/>
                  </a:cubicBezTo>
                  <a:cubicBezTo>
                    <a:pt x="150" y="336"/>
                    <a:pt x="1" y="186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5343;p54">
              <a:extLst>
                <a:ext uri="{FF2B5EF4-FFF2-40B4-BE49-F238E27FC236}">
                  <a16:creationId xmlns:a16="http://schemas.microsoft.com/office/drawing/2014/main" id="{0C40FB02-B053-4816-8102-B1645708C969}"/>
                </a:ext>
              </a:extLst>
            </p:cNvPr>
            <p:cNvSpPr/>
            <p:nvPr/>
          </p:nvSpPr>
          <p:spPr>
            <a:xfrm>
              <a:off x="884975" y="1834875"/>
              <a:ext cx="16800" cy="10725"/>
            </a:xfrm>
            <a:custGeom>
              <a:avLst/>
              <a:gdLst/>
              <a:ahLst/>
              <a:cxnLst/>
              <a:rect l="l" t="t" r="r" b="b"/>
              <a:pathLst>
                <a:path w="672" h="429" fill="none" extrusionOk="0">
                  <a:moveTo>
                    <a:pt x="672" y="0"/>
                  </a:moveTo>
                  <a:cubicBezTo>
                    <a:pt x="651" y="429"/>
                    <a:pt x="21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5344;p54">
              <a:extLst>
                <a:ext uri="{FF2B5EF4-FFF2-40B4-BE49-F238E27FC236}">
                  <a16:creationId xmlns:a16="http://schemas.microsoft.com/office/drawing/2014/main" id="{1FA25DF8-66B8-4367-87DF-A88A1201F3A1}"/>
                </a:ext>
              </a:extLst>
            </p:cNvPr>
            <p:cNvSpPr/>
            <p:nvPr/>
          </p:nvSpPr>
          <p:spPr>
            <a:xfrm>
              <a:off x="934150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7" y="0"/>
                  </a:moveTo>
                  <a:cubicBezTo>
                    <a:pt x="646" y="429"/>
                    <a:pt x="16" y="429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5345;p54">
              <a:extLst>
                <a:ext uri="{FF2B5EF4-FFF2-40B4-BE49-F238E27FC236}">
                  <a16:creationId xmlns:a16="http://schemas.microsoft.com/office/drawing/2014/main" id="{DD7B0CCE-3FC4-4680-84BB-6C7E6E4F5F03}"/>
                </a:ext>
              </a:extLst>
            </p:cNvPr>
            <p:cNvSpPr/>
            <p:nvPr/>
          </p:nvSpPr>
          <p:spPr>
            <a:xfrm>
              <a:off x="810475" y="2190275"/>
              <a:ext cx="165150" cy="21825"/>
            </a:xfrm>
            <a:custGeom>
              <a:avLst/>
              <a:gdLst/>
              <a:ahLst/>
              <a:cxnLst/>
              <a:rect l="l" t="t" r="r" b="b"/>
              <a:pathLst>
                <a:path w="6606" h="873" extrusionOk="0">
                  <a:moveTo>
                    <a:pt x="440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40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5346;p54">
              <a:extLst>
                <a:ext uri="{FF2B5EF4-FFF2-40B4-BE49-F238E27FC236}">
                  <a16:creationId xmlns:a16="http://schemas.microsoft.com/office/drawing/2014/main" id="{54CD156D-D81A-46FE-A30D-D4E2D31898C8}"/>
                </a:ext>
              </a:extLst>
            </p:cNvPr>
            <p:cNvSpPr/>
            <p:nvPr/>
          </p:nvSpPr>
          <p:spPr>
            <a:xfrm>
              <a:off x="818350" y="2212225"/>
              <a:ext cx="149400" cy="21950"/>
            </a:xfrm>
            <a:custGeom>
              <a:avLst/>
              <a:gdLst/>
              <a:ahLst/>
              <a:cxnLst/>
              <a:rect l="l" t="t" r="r" b="b"/>
              <a:pathLst>
                <a:path w="5976" h="878" extrusionOk="0">
                  <a:moveTo>
                    <a:pt x="1" y="0"/>
                  </a:moveTo>
                  <a:lnTo>
                    <a:pt x="1" y="878"/>
                  </a:lnTo>
                  <a:lnTo>
                    <a:pt x="5975" y="878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5347;p54">
              <a:extLst>
                <a:ext uri="{FF2B5EF4-FFF2-40B4-BE49-F238E27FC236}">
                  <a16:creationId xmlns:a16="http://schemas.microsoft.com/office/drawing/2014/main" id="{30F88F95-97ED-4D6B-84B0-0153320B739D}"/>
                </a:ext>
              </a:extLst>
            </p:cNvPr>
            <p:cNvSpPr/>
            <p:nvPr/>
          </p:nvSpPr>
          <p:spPr>
            <a:xfrm>
              <a:off x="818350" y="2212075"/>
              <a:ext cx="149400" cy="6350"/>
            </a:xfrm>
            <a:custGeom>
              <a:avLst/>
              <a:gdLst/>
              <a:ahLst/>
              <a:cxnLst/>
              <a:rect l="l" t="t" r="r" b="b"/>
              <a:pathLst>
                <a:path w="5976" h="254" extrusionOk="0">
                  <a:moveTo>
                    <a:pt x="1" y="1"/>
                  </a:moveTo>
                  <a:lnTo>
                    <a:pt x="1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5348;p54">
              <a:extLst>
                <a:ext uri="{FF2B5EF4-FFF2-40B4-BE49-F238E27FC236}">
                  <a16:creationId xmlns:a16="http://schemas.microsoft.com/office/drawing/2014/main" id="{CD061E8D-6067-4E9E-9B90-6FB2B185E410}"/>
                </a:ext>
              </a:extLst>
            </p:cNvPr>
            <p:cNvSpPr/>
            <p:nvPr/>
          </p:nvSpPr>
          <p:spPr>
            <a:xfrm>
              <a:off x="1030850" y="1826475"/>
              <a:ext cx="186575" cy="407700"/>
            </a:xfrm>
            <a:custGeom>
              <a:avLst/>
              <a:gdLst/>
              <a:ahLst/>
              <a:cxnLst/>
              <a:rect l="l" t="t" r="r" b="b"/>
              <a:pathLst>
                <a:path w="7463" h="16308" extrusionOk="0">
                  <a:moveTo>
                    <a:pt x="0" y="1"/>
                  </a:moveTo>
                  <a:lnTo>
                    <a:pt x="0" y="16308"/>
                  </a:lnTo>
                  <a:lnTo>
                    <a:pt x="7462" y="16308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5349;p54">
              <a:extLst>
                <a:ext uri="{FF2B5EF4-FFF2-40B4-BE49-F238E27FC236}">
                  <a16:creationId xmlns:a16="http://schemas.microsoft.com/office/drawing/2014/main" id="{A5AA811F-77F1-4927-930E-BE62D2606FB0}"/>
                </a:ext>
              </a:extLst>
            </p:cNvPr>
            <p:cNvSpPr/>
            <p:nvPr/>
          </p:nvSpPr>
          <p:spPr>
            <a:xfrm>
              <a:off x="1030850" y="1851525"/>
              <a:ext cx="24950" cy="382650"/>
            </a:xfrm>
            <a:custGeom>
              <a:avLst/>
              <a:gdLst/>
              <a:ahLst/>
              <a:cxnLst/>
              <a:rect l="l" t="t" r="r" b="b"/>
              <a:pathLst>
                <a:path w="998" h="15306" extrusionOk="0">
                  <a:moveTo>
                    <a:pt x="0" y="1"/>
                  </a:moveTo>
                  <a:lnTo>
                    <a:pt x="0" y="15306"/>
                  </a:lnTo>
                  <a:lnTo>
                    <a:pt x="997" y="1530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5350;p54">
              <a:extLst>
                <a:ext uri="{FF2B5EF4-FFF2-40B4-BE49-F238E27FC236}">
                  <a16:creationId xmlns:a16="http://schemas.microsoft.com/office/drawing/2014/main" id="{241D76CE-62CE-4822-BB4D-10B2491D74AF}"/>
                </a:ext>
              </a:extLst>
            </p:cNvPr>
            <p:cNvSpPr/>
            <p:nvPr/>
          </p:nvSpPr>
          <p:spPr>
            <a:xfrm>
              <a:off x="10557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5351;p54">
              <a:extLst>
                <a:ext uri="{FF2B5EF4-FFF2-40B4-BE49-F238E27FC236}">
                  <a16:creationId xmlns:a16="http://schemas.microsoft.com/office/drawing/2014/main" id="{DB556BE8-20C9-41A6-938C-EFF6402F7BE1}"/>
                </a:ext>
              </a:extLst>
            </p:cNvPr>
            <p:cNvSpPr/>
            <p:nvPr/>
          </p:nvSpPr>
          <p:spPr>
            <a:xfrm>
              <a:off x="119247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0" y="1"/>
                  </a:moveTo>
                  <a:lnTo>
                    <a:pt x="0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5352;p54">
              <a:extLst>
                <a:ext uri="{FF2B5EF4-FFF2-40B4-BE49-F238E27FC236}">
                  <a16:creationId xmlns:a16="http://schemas.microsoft.com/office/drawing/2014/main" id="{91FC5C8B-4839-4B85-99ED-A007E3010417}"/>
                </a:ext>
              </a:extLst>
            </p:cNvPr>
            <p:cNvSpPr/>
            <p:nvPr/>
          </p:nvSpPr>
          <p:spPr>
            <a:xfrm>
              <a:off x="103085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0" y="1"/>
                  </a:moveTo>
                  <a:lnTo>
                    <a:pt x="0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5353;p54">
              <a:extLst>
                <a:ext uri="{FF2B5EF4-FFF2-40B4-BE49-F238E27FC236}">
                  <a16:creationId xmlns:a16="http://schemas.microsoft.com/office/drawing/2014/main" id="{D6A6120F-1B1C-4BDD-9081-6AB8191FDCF8}"/>
                </a:ext>
              </a:extLst>
            </p:cNvPr>
            <p:cNvSpPr/>
            <p:nvPr/>
          </p:nvSpPr>
          <p:spPr>
            <a:xfrm>
              <a:off x="11924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5354;p54">
              <a:extLst>
                <a:ext uri="{FF2B5EF4-FFF2-40B4-BE49-F238E27FC236}">
                  <a16:creationId xmlns:a16="http://schemas.microsoft.com/office/drawing/2014/main" id="{540932DE-D759-4ABA-B2B5-0E8E4E7BC45C}"/>
                </a:ext>
              </a:extLst>
            </p:cNvPr>
            <p:cNvSpPr/>
            <p:nvPr/>
          </p:nvSpPr>
          <p:spPr>
            <a:xfrm>
              <a:off x="1030850" y="2101575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0" y="1"/>
                  </a:moveTo>
                  <a:lnTo>
                    <a:pt x="0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5355;p54">
              <a:extLst>
                <a:ext uri="{FF2B5EF4-FFF2-40B4-BE49-F238E27FC236}">
                  <a16:creationId xmlns:a16="http://schemas.microsoft.com/office/drawing/2014/main" id="{9EFB385A-1241-41D9-9E2B-6C5004F6D382}"/>
                </a:ext>
              </a:extLst>
            </p:cNvPr>
            <p:cNvSpPr/>
            <p:nvPr/>
          </p:nvSpPr>
          <p:spPr>
            <a:xfrm>
              <a:off x="1030850" y="2101575"/>
              <a:ext cx="186575" cy="8300"/>
            </a:xfrm>
            <a:custGeom>
              <a:avLst/>
              <a:gdLst/>
              <a:ahLst/>
              <a:cxnLst/>
              <a:rect l="l" t="t" r="r" b="b"/>
              <a:pathLst>
                <a:path w="7463" h="332" extrusionOk="0">
                  <a:moveTo>
                    <a:pt x="0" y="1"/>
                  </a:moveTo>
                  <a:lnTo>
                    <a:pt x="0" y="331"/>
                  </a:lnTo>
                  <a:lnTo>
                    <a:pt x="7462" y="33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5356;p54">
              <a:extLst>
                <a:ext uri="{FF2B5EF4-FFF2-40B4-BE49-F238E27FC236}">
                  <a16:creationId xmlns:a16="http://schemas.microsoft.com/office/drawing/2014/main" id="{2FE90183-498A-49CA-AFF2-94445C4489AC}"/>
                </a:ext>
              </a:extLst>
            </p:cNvPr>
            <p:cNvSpPr/>
            <p:nvPr/>
          </p:nvSpPr>
          <p:spPr>
            <a:xfrm>
              <a:off x="1217400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5306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5357;p54">
              <a:extLst>
                <a:ext uri="{FF2B5EF4-FFF2-40B4-BE49-F238E27FC236}">
                  <a16:creationId xmlns:a16="http://schemas.microsoft.com/office/drawing/2014/main" id="{7F77E568-8ECD-460B-926D-5E8BC39036F9}"/>
                </a:ext>
              </a:extLst>
            </p:cNvPr>
            <p:cNvSpPr/>
            <p:nvPr/>
          </p:nvSpPr>
          <p:spPr>
            <a:xfrm>
              <a:off x="1058225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095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5358;p54">
              <a:extLst>
                <a:ext uri="{FF2B5EF4-FFF2-40B4-BE49-F238E27FC236}">
                  <a16:creationId xmlns:a16="http://schemas.microsoft.com/office/drawing/2014/main" id="{023BA397-42D4-4E21-9A6A-6F8DDAB244BE}"/>
                </a:ext>
              </a:extLst>
            </p:cNvPr>
            <p:cNvSpPr/>
            <p:nvPr/>
          </p:nvSpPr>
          <p:spPr>
            <a:xfrm>
              <a:off x="1058225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5278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5359;p54">
              <a:extLst>
                <a:ext uri="{FF2B5EF4-FFF2-40B4-BE49-F238E27FC236}">
                  <a16:creationId xmlns:a16="http://schemas.microsoft.com/office/drawing/2014/main" id="{A6BD6F8B-18E7-4B79-955A-3FDFB012C2B7}"/>
                </a:ext>
              </a:extLst>
            </p:cNvPr>
            <p:cNvSpPr/>
            <p:nvPr/>
          </p:nvSpPr>
          <p:spPr>
            <a:xfrm>
              <a:off x="1058225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095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5360;p54">
              <a:extLst>
                <a:ext uri="{FF2B5EF4-FFF2-40B4-BE49-F238E27FC236}">
                  <a16:creationId xmlns:a16="http://schemas.microsoft.com/office/drawing/2014/main" id="{73C79151-25F1-47F4-A5DD-DD32F0654401}"/>
                </a:ext>
              </a:extLst>
            </p:cNvPr>
            <p:cNvSpPr/>
            <p:nvPr/>
          </p:nvSpPr>
          <p:spPr>
            <a:xfrm>
              <a:off x="102052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0" y="7137"/>
                  </a:lnTo>
                  <a:lnTo>
                    <a:pt x="8288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5361;p54">
              <a:extLst>
                <a:ext uri="{FF2B5EF4-FFF2-40B4-BE49-F238E27FC236}">
                  <a16:creationId xmlns:a16="http://schemas.microsoft.com/office/drawing/2014/main" id="{84B84CD3-217B-49B2-AEB6-6FE472FC48AC}"/>
                </a:ext>
              </a:extLst>
            </p:cNvPr>
            <p:cNvSpPr/>
            <p:nvPr/>
          </p:nvSpPr>
          <p:spPr>
            <a:xfrm>
              <a:off x="1110500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63" y="1"/>
                  </a:moveTo>
                  <a:cubicBezTo>
                    <a:pt x="254" y="1"/>
                    <a:pt x="0" y="248"/>
                    <a:pt x="0" y="558"/>
                  </a:cubicBezTo>
                  <a:cubicBezTo>
                    <a:pt x="0" y="868"/>
                    <a:pt x="254" y="1121"/>
                    <a:pt x="563" y="1121"/>
                  </a:cubicBezTo>
                  <a:cubicBezTo>
                    <a:pt x="873" y="1121"/>
                    <a:pt x="1121" y="868"/>
                    <a:pt x="1121" y="558"/>
                  </a:cubicBezTo>
                  <a:cubicBezTo>
                    <a:pt x="1121" y="248"/>
                    <a:pt x="873" y="1"/>
                    <a:pt x="5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5362;p54">
              <a:extLst>
                <a:ext uri="{FF2B5EF4-FFF2-40B4-BE49-F238E27FC236}">
                  <a16:creationId xmlns:a16="http://schemas.microsoft.com/office/drawing/2014/main" id="{BFC79383-C3E7-4D76-B4F6-CCAB02797275}"/>
                </a:ext>
              </a:extLst>
            </p:cNvPr>
            <p:cNvSpPr/>
            <p:nvPr/>
          </p:nvSpPr>
          <p:spPr>
            <a:xfrm>
              <a:off x="10024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1" y="1384"/>
                    <a:pt x="9781" y="894"/>
                  </a:cubicBezTo>
                  <a:cubicBezTo>
                    <a:pt x="9781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5363;p54">
              <a:extLst>
                <a:ext uri="{FF2B5EF4-FFF2-40B4-BE49-F238E27FC236}">
                  <a16:creationId xmlns:a16="http://schemas.microsoft.com/office/drawing/2014/main" id="{7F204D16-8936-418E-8B1B-050191A3C615}"/>
                </a:ext>
              </a:extLst>
            </p:cNvPr>
            <p:cNvSpPr/>
            <p:nvPr/>
          </p:nvSpPr>
          <p:spPr>
            <a:xfrm>
              <a:off x="1052275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889" y="0"/>
                  </a:moveTo>
                  <a:cubicBezTo>
                    <a:pt x="899" y="248"/>
                    <a:pt x="703" y="460"/>
                    <a:pt x="450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5364;p54">
              <a:extLst>
                <a:ext uri="{FF2B5EF4-FFF2-40B4-BE49-F238E27FC236}">
                  <a16:creationId xmlns:a16="http://schemas.microsoft.com/office/drawing/2014/main" id="{41DA0989-D654-49A1-892C-DF4120036474}"/>
                </a:ext>
              </a:extLst>
            </p:cNvPr>
            <p:cNvSpPr/>
            <p:nvPr/>
          </p:nvSpPr>
          <p:spPr>
            <a:xfrm>
              <a:off x="1078225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9"/>
                    <a:pt x="698" y="455"/>
                    <a:pt x="450" y="455"/>
                  </a:cubicBezTo>
                  <a:cubicBezTo>
                    <a:pt x="197" y="455"/>
                    <a:pt x="1" y="249"/>
                    <a:pt x="6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5365;p54">
              <a:extLst>
                <a:ext uri="{FF2B5EF4-FFF2-40B4-BE49-F238E27FC236}">
                  <a16:creationId xmlns:a16="http://schemas.microsoft.com/office/drawing/2014/main" id="{33358EF7-DB0B-462D-8049-110F2E992856}"/>
                </a:ext>
              </a:extLst>
            </p:cNvPr>
            <p:cNvSpPr/>
            <p:nvPr/>
          </p:nvSpPr>
          <p:spPr>
            <a:xfrm>
              <a:off x="1139025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8"/>
                    <a:pt x="698" y="455"/>
                    <a:pt x="450" y="455"/>
                  </a:cubicBezTo>
                  <a:cubicBezTo>
                    <a:pt x="197" y="455"/>
                    <a:pt x="1" y="248"/>
                    <a:pt x="1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5366;p54">
              <a:extLst>
                <a:ext uri="{FF2B5EF4-FFF2-40B4-BE49-F238E27FC236}">
                  <a16:creationId xmlns:a16="http://schemas.microsoft.com/office/drawing/2014/main" id="{FBDE25E5-4A87-4CC6-977F-DA039F08E1FA}"/>
                </a:ext>
              </a:extLst>
            </p:cNvPr>
            <p:cNvSpPr/>
            <p:nvPr/>
          </p:nvSpPr>
          <p:spPr>
            <a:xfrm>
              <a:off x="1103000" y="1704100"/>
              <a:ext cx="21975" cy="11000"/>
            </a:xfrm>
            <a:custGeom>
              <a:avLst/>
              <a:gdLst/>
              <a:ahLst/>
              <a:cxnLst/>
              <a:rect l="l" t="t" r="r" b="b"/>
              <a:pathLst>
                <a:path w="879" h="440" fill="none" extrusionOk="0">
                  <a:moveTo>
                    <a:pt x="879" y="1"/>
                  </a:moveTo>
                  <a:cubicBezTo>
                    <a:pt x="879" y="243"/>
                    <a:pt x="683" y="439"/>
                    <a:pt x="440" y="439"/>
                  </a:cubicBezTo>
                  <a:cubicBezTo>
                    <a:pt x="197" y="439"/>
                    <a:pt x="1" y="243"/>
                    <a:pt x="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5367;p54">
              <a:extLst>
                <a:ext uri="{FF2B5EF4-FFF2-40B4-BE49-F238E27FC236}">
                  <a16:creationId xmlns:a16="http://schemas.microsoft.com/office/drawing/2014/main" id="{238CB8AB-229C-4411-8AC2-AEC4C3569A6B}"/>
                </a:ext>
              </a:extLst>
            </p:cNvPr>
            <p:cNvSpPr/>
            <p:nvPr/>
          </p:nvSpPr>
          <p:spPr>
            <a:xfrm>
              <a:off x="1128825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884" y="0"/>
                  </a:moveTo>
                  <a:cubicBezTo>
                    <a:pt x="884" y="243"/>
                    <a:pt x="688" y="439"/>
                    <a:pt x="445" y="439"/>
                  </a:cubicBezTo>
                  <a:cubicBezTo>
                    <a:pt x="202" y="439"/>
                    <a:pt x="1" y="243"/>
                    <a:pt x="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5368;p54">
              <a:extLst>
                <a:ext uri="{FF2B5EF4-FFF2-40B4-BE49-F238E27FC236}">
                  <a16:creationId xmlns:a16="http://schemas.microsoft.com/office/drawing/2014/main" id="{3126118F-F2FF-4145-9FEA-55356EBB2B07}"/>
                </a:ext>
              </a:extLst>
            </p:cNvPr>
            <p:cNvSpPr/>
            <p:nvPr/>
          </p:nvSpPr>
          <p:spPr>
            <a:xfrm>
              <a:off x="1359400" y="1770325"/>
              <a:ext cx="220500" cy="463850"/>
            </a:xfrm>
            <a:custGeom>
              <a:avLst/>
              <a:gdLst/>
              <a:ahLst/>
              <a:cxnLst/>
              <a:rect l="l" t="t" r="r" b="b"/>
              <a:pathLst>
                <a:path w="8820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8820" y="18554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5369;p54">
              <a:extLst>
                <a:ext uri="{FF2B5EF4-FFF2-40B4-BE49-F238E27FC236}">
                  <a16:creationId xmlns:a16="http://schemas.microsoft.com/office/drawing/2014/main" id="{9339CE70-5FC0-4222-BD57-8A5A19B361EB}"/>
                </a:ext>
              </a:extLst>
            </p:cNvPr>
            <p:cNvSpPr/>
            <p:nvPr/>
          </p:nvSpPr>
          <p:spPr>
            <a:xfrm>
              <a:off x="1359400" y="1765025"/>
              <a:ext cx="220500" cy="201300"/>
            </a:xfrm>
            <a:custGeom>
              <a:avLst/>
              <a:gdLst/>
              <a:ahLst/>
              <a:cxnLst/>
              <a:rect l="l" t="t" r="r" b="b"/>
              <a:pathLst>
                <a:path w="8820" h="8052" extrusionOk="0">
                  <a:moveTo>
                    <a:pt x="0" y="1"/>
                  </a:moveTo>
                  <a:lnTo>
                    <a:pt x="0" y="8051"/>
                  </a:lnTo>
                  <a:lnTo>
                    <a:pt x="8820" y="8051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5370;p54">
              <a:extLst>
                <a:ext uri="{FF2B5EF4-FFF2-40B4-BE49-F238E27FC236}">
                  <a16:creationId xmlns:a16="http://schemas.microsoft.com/office/drawing/2014/main" id="{3AE35B99-63A8-42F3-A091-F65BD2011D9A}"/>
                </a:ext>
              </a:extLst>
            </p:cNvPr>
            <p:cNvSpPr/>
            <p:nvPr/>
          </p:nvSpPr>
          <p:spPr>
            <a:xfrm>
              <a:off x="1359400" y="1765025"/>
              <a:ext cx="220500" cy="7525"/>
            </a:xfrm>
            <a:custGeom>
              <a:avLst/>
              <a:gdLst/>
              <a:ahLst/>
              <a:cxnLst/>
              <a:rect l="l" t="t" r="r" b="b"/>
              <a:pathLst>
                <a:path w="8820" h="301" extrusionOk="0">
                  <a:moveTo>
                    <a:pt x="0" y="1"/>
                  </a:moveTo>
                  <a:lnTo>
                    <a:pt x="0" y="300"/>
                  </a:lnTo>
                  <a:lnTo>
                    <a:pt x="8820" y="300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5371;p54">
              <a:extLst>
                <a:ext uri="{FF2B5EF4-FFF2-40B4-BE49-F238E27FC236}">
                  <a16:creationId xmlns:a16="http://schemas.microsoft.com/office/drawing/2014/main" id="{82C3D5E3-68CF-4D92-BC08-0620FE97DE4D}"/>
                </a:ext>
              </a:extLst>
            </p:cNvPr>
            <p:cNvSpPr/>
            <p:nvPr/>
          </p:nvSpPr>
          <p:spPr>
            <a:xfrm>
              <a:off x="1466675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5372;p54">
              <a:extLst>
                <a:ext uri="{FF2B5EF4-FFF2-40B4-BE49-F238E27FC236}">
                  <a16:creationId xmlns:a16="http://schemas.microsoft.com/office/drawing/2014/main" id="{91BA9B22-C80C-420C-9EF2-12835618E585}"/>
                </a:ext>
              </a:extLst>
            </p:cNvPr>
            <p:cNvSpPr/>
            <p:nvPr/>
          </p:nvSpPr>
          <p:spPr>
            <a:xfrm>
              <a:off x="14480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5373;p54">
              <a:extLst>
                <a:ext uri="{FF2B5EF4-FFF2-40B4-BE49-F238E27FC236}">
                  <a16:creationId xmlns:a16="http://schemas.microsoft.com/office/drawing/2014/main" id="{A583A304-B3A1-4F15-A8DC-4412A31D602B}"/>
                </a:ext>
              </a:extLst>
            </p:cNvPr>
            <p:cNvSpPr/>
            <p:nvPr/>
          </p:nvSpPr>
          <p:spPr>
            <a:xfrm>
              <a:off x="1357725" y="1144600"/>
              <a:ext cx="223850" cy="306900"/>
            </a:xfrm>
            <a:custGeom>
              <a:avLst/>
              <a:gdLst/>
              <a:ahLst/>
              <a:cxnLst/>
              <a:rect l="l" t="t" r="r" b="b"/>
              <a:pathLst>
                <a:path w="8954" h="12276" extrusionOk="0">
                  <a:moveTo>
                    <a:pt x="4477" y="1"/>
                  </a:moveTo>
                  <a:cubicBezTo>
                    <a:pt x="4477" y="1"/>
                    <a:pt x="4446" y="244"/>
                    <a:pt x="4384" y="610"/>
                  </a:cubicBezTo>
                  <a:cubicBezTo>
                    <a:pt x="4322" y="982"/>
                    <a:pt x="4224" y="1483"/>
                    <a:pt x="4095" y="2015"/>
                  </a:cubicBezTo>
                  <a:cubicBezTo>
                    <a:pt x="3971" y="2541"/>
                    <a:pt x="3806" y="3063"/>
                    <a:pt x="3599" y="3569"/>
                  </a:cubicBezTo>
                  <a:cubicBezTo>
                    <a:pt x="3393" y="4039"/>
                    <a:pt x="3155" y="4431"/>
                    <a:pt x="2876" y="4633"/>
                  </a:cubicBezTo>
                  <a:cubicBezTo>
                    <a:pt x="2597" y="4834"/>
                    <a:pt x="2277" y="5056"/>
                    <a:pt x="1957" y="5294"/>
                  </a:cubicBezTo>
                  <a:cubicBezTo>
                    <a:pt x="1632" y="5531"/>
                    <a:pt x="1317" y="5784"/>
                    <a:pt x="1017" y="6053"/>
                  </a:cubicBezTo>
                  <a:cubicBezTo>
                    <a:pt x="738" y="6301"/>
                    <a:pt x="496" y="6585"/>
                    <a:pt x="289" y="6894"/>
                  </a:cubicBezTo>
                  <a:cubicBezTo>
                    <a:pt x="108" y="7189"/>
                    <a:pt x="0" y="7488"/>
                    <a:pt x="0" y="7798"/>
                  </a:cubicBezTo>
                  <a:cubicBezTo>
                    <a:pt x="0" y="8103"/>
                    <a:pt x="31" y="8402"/>
                    <a:pt x="88" y="8702"/>
                  </a:cubicBezTo>
                  <a:cubicBezTo>
                    <a:pt x="207" y="9275"/>
                    <a:pt x="439" y="9817"/>
                    <a:pt x="764" y="10303"/>
                  </a:cubicBezTo>
                  <a:cubicBezTo>
                    <a:pt x="924" y="10540"/>
                    <a:pt x="1110" y="10762"/>
                    <a:pt x="1312" y="10963"/>
                  </a:cubicBezTo>
                  <a:cubicBezTo>
                    <a:pt x="1720" y="11371"/>
                    <a:pt x="2200" y="11697"/>
                    <a:pt x="2732" y="11924"/>
                  </a:cubicBezTo>
                  <a:cubicBezTo>
                    <a:pt x="3005" y="12038"/>
                    <a:pt x="3284" y="12125"/>
                    <a:pt x="3573" y="12182"/>
                  </a:cubicBezTo>
                  <a:cubicBezTo>
                    <a:pt x="3870" y="12244"/>
                    <a:pt x="4172" y="12275"/>
                    <a:pt x="4475" y="12275"/>
                  </a:cubicBezTo>
                  <a:cubicBezTo>
                    <a:pt x="4778" y="12275"/>
                    <a:pt x="5081" y="12244"/>
                    <a:pt x="5381" y="12182"/>
                  </a:cubicBezTo>
                  <a:cubicBezTo>
                    <a:pt x="5670" y="12125"/>
                    <a:pt x="5949" y="12038"/>
                    <a:pt x="6217" y="11924"/>
                  </a:cubicBezTo>
                  <a:cubicBezTo>
                    <a:pt x="7018" y="11588"/>
                    <a:pt x="7704" y="11020"/>
                    <a:pt x="8190" y="10303"/>
                  </a:cubicBezTo>
                  <a:cubicBezTo>
                    <a:pt x="8515" y="9817"/>
                    <a:pt x="8747" y="9275"/>
                    <a:pt x="8861" y="8702"/>
                  </a:cubicBezTo>
                  <a:cubicBezTo>
                    <a:pt x="8923" y="8402"/>
                    <a:pt x="8954" y="8103"/>
                    <a:pt x="8954" y="7798"/>
                  </a:cubicBezTo>
                  <a:cubicBezTo>
                    <a:pt x="8954" y="7488"/>
                    <a:pt x="8846" y="7189"/>
                    <a:pt x="8665" y="6894"/>
                  </a:cubicBezTo>
                  <a:cubicBezTo>
                    <a:pt x="8458" y="6585"/>
                    <a:pt x="8216" y="6301"/>
                    <a:pt x="7937" y="6053"/>
                  </a:cubicBezTo>
                  <a:cubicBezTo>
                    <a:pt x="7637" y="5784"/>
                    <a:pt x="7327" y="5531"/>
                    <a:pt x="6997" y="5294"/>
                  </a:cubicBezTo>
                  <a:cubicBezTo>
                    <a:pt x="6677" y="5056"/>
                    <a:pt x="6357" y="4834"/>
                    <a:pt x="6078" y="4633"/>
                  </a:cubicBezTo>
                  <a:cubicBezTo>
                    <a:pt x="5799" y="4431"/>
                    <a:pt x="5556" y="4039"/>
                    <a:pt x="5355" y="3569"/>
                  </a:cubicBezTo>
                  <a:cubicBezTo>
                    <a:pt x="5148" y="3063"/>
                    <a:pt x="4983" y="2541"/>
                    <a:pt x="4859" y="2015"/>
                  </a:cubicBezTo>
                  <a:cubicBezTo>
                    <a:pt x="4725" y="1483"/>
                    <a:pt x="4632" y="982"/>
                    <a:pt x="4570" y="610"/>
                  </a:cubicBezTo>
                  <a:cubicBezTo>
                    <a:pt x="4508" y="238"/>
                    <a:pt x="4477" y="1"/>
                    <a:pt x="4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5374;p54">
              <a:extLst>
                <a:ext uri="{FF2B5EF4-FFF2-40B4-BE49-F238E27FC236}">
                  <a16:creationId xmlns:a16="http://schemas.microsoft.com/office/drawing/2014/main" id="{99F0F41B-2F19-4638-A804-541AF37BC57A}"/>
                </a:ext>
              </a:extLst>
            </p:cNvPr>
            <p:cNvSpPr/>
            <p:nvPr/>
          </p:nvSpPr>
          <p:spPr>
            <a:xfrm>
              <a:off x="1312025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7560" y="1"/>
                  </a:moveTo>
                  <a:lnTo>
                    <a:pt x="0" y="7556"/>
                  </a:lnTo>
                  <a:lnTo>
                    <a:pt x="1301" y="8857"/>
                  </a:lnTo>
                  <a:lnTo>
                    <a:pt x="8861" y="1302"/>
                  </a:lnTo>
                  <a:lnTo>
                    <a:pt x="7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5375;p54">
              <a:extLst>
                <a:ext uri="{FF2B5EF4-FFF2-40B4-BE49-F238E27FC236}">
                  <a16:creationId xmlns:a16="http://schemas.microsoft.com/office/drawing/2014/main" id="{D7DD3405-A3B7-4420-AE67-AD245CF1D782}"/>
                </a:ext>
              </a:extLst>
            </p:cNvPr>
            <p:cNvSpPr/>
            <p:nvPr/>
          </p:nvSpPr>
          <p:spPr>
            <a:xfrm>
              <a:off x="13773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7561" y="1"/>
                  </a:moveTo>
                  <a:lnTo>
                    <a:pt x="1" y="7560"/>
                  </a:lnTo>
                  <a:lnTo>
                    <a:pt x="1302" y="8862"/>
                  </a:lnTo>
                  <a:lnTo>
                    <a:pt x="8862" y="1302"/>
                  </a:lnTo>
                  <a:lnTo>
                    <a:pt x="75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5376;p54">
              <a:extLst>
                <a:ext uri="{FF2B5EF4-FFF2-40B4-BE49-F238E27FC236}">
                  <a16:creationId xmlns:a16="http://schemas.microsoft.com/office/drawing/2014/main" id="{948CCBC0-53E6-495B-BCBC-BB2AAA6EE2E4}"/>
                </a:ext>
              </a:extLst>
            </p:cNvPr>
            <p:cNvSpPr/>
            <p:nvPr/>
          </p:nvSpPr>
          <p:spPr>
            <a:xfrm>
              <a:off x="1447700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44"/>
                    <a:pt x="785" y="610"/>
                  </a:cubicBezTo>
                  <a:cubicBezTo>
                    <a:pt x="723" y="982"/>
                    <a:pt x="625" y="1483"/>
                    <a:pt x="496" y="2015"/>
                  </a:cubicBezTo>
                  <a:cubicBezTo>
                    <a:pt x="372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55" y="2015"/>
                  </a:cubicBezTo>
                  <a:cubicBezTo>
                    <a:pt x="1126" y="1483"/>
                    <a:pt x="1033" y="982"/>
                    <a:pt x="971" y="610"/>
                  </a:cubicBezTo>
                  <a:cubicBezTo>
                    <a:pt x="909" y="238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5377;p54">
              <a:extLst>
                <a:ext uri="{FF2B5EF4-FFF2-40B4-BE49-F238E27FC236}">
                  <a16:creationId xmlns:a16="http://schemas.microsoft.com/office/drawing/2014/main" id="{97A8AA83-AB64-46D7-A3B6-1D9DD5D9E6B0}"/>
                </a:ext>
              </a:extLst>
            </p:cNvPr>
            <p:cNvSpPr/>
            <p:nvPr/>
          </p:nvSpPr>
          <p:spPr>
            <a:xfrm>
              <a:off x="1451425" y="1131175"/>
              <a:ext cx="32700" cy="28000"/>
            </a:xfrm>
            <a:custGeom>
              <a:avLst/>
              <a:gdLst/>
              <a:ahLst/>
              <a:cxnLst/>
              <a:rect l="l" t="t" r="r" b="b"/>
              <a:pathLst>
                <a:path w="1308" h="1120" extrusionOk="0">
                  <a:moveTo>
                    <a:pt x="750" y="1"/>
                  </a:moveTo>
                  <a:cubicBezTo>
                    <a:pt x="249" y="1"/>
                    <a:pt x="1" y="600"/>
                    <a:pt x="352" y="956"/>
                  </a:cubicBezTo>
                  <a:cubicBezTo>
                    <a:pt x="465" y="1069"/>
                    <a:pt x="604" y="1119"/>
                    <a:pt x="741" y="1119"/>
                  </a:cubicBezTo>
                  <a:cubicBezTo>
                    <a:pt x="1029" y="1119"/>
                    <a:pt x="1307" y="895"/>
                    <a:pt x="1307" y="558"/>
                  </a:cubicBezTo>
                  <a:cubicBezTo>
                    <a:pt x="1307" y="249"/>
                    <a:pt x="1059" y="1"/>
                    <a:pt x="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5378;p54">
              <a:extLst>
                <a:ext uri="{FF2B5EF4-FFF2-40B4-BE49-F238E27FC236}">
                  <a16:creationId xmlns:a16="http://schemas.microsoft.com/office/drawing/2014/main" id="{D1712727-FDCC-446C-AEC6-AFF810803255}"/>
                </a:ext>
              </a:extLst>
            </p:cNvPr>
            <p:cNvSpPr/>
            <p:nvPr/>
          </p:nvSpPr>
          <p:spPr>
            <a:xfrm>
              <a:off x="1421225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5379;p54">
              <a:extLst>
                <a:ext uri="{FF2B5EF4-FFF2-40B4-BE49-F238E27FC236}">
                  <a16:creationId xmlns:a16="http://schemas.microsoft.com/office/drawing/2014/main" id="{B8DF7421-3CF9-49CE-891A-9E2B23D58263}"/>
                </a:ext>
              </a:extLst>
            </p:cNvPr>
            <p:cNvSpPr/>
            <p:nvPr/>
          </p:nvSpPr>
          <p:spPr>
            <a:xfrm>
              <a:off x="14093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0" y="1"/>
                    <a:pt x="1" y="1080"/>
                    <a:pt x="1" y="2417"/>
                  </a:cubicBezTo>
                  <a:lnTo>
                    <a:pt x="1" y="2835"/>
                  </a:lnTo>
                  <a:lnTo>
                    <a:pt x="4829" y="2835"/>
                  </a:lnTo>
                  <a:lnTo>
                    <a:pt x="4834" y="2417"/>
                  </a:lnTo>
                  <a:cubicBezTo>
                    <a:pt x="4834" y="1080"/>
                    <a:pt x="3749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5380;p54">
              <a:extLst>
                <a:ext uri="{FF2B5EF4-FFF2-40B4-BE49-F238E27FC236}">
                  <a16:creationId xmlns:a16="http://schemas.microsoft.com/office/drawing/2014/main" id="{D03E7BDA-7B1F-4D38-B8FF-4328DAE6E77B}"/>
                </a:ext>
              </a:extLst>
            </p:cNvPr>
            <p:cNvSpPr/>
            <p:nvPr/>
          </p:nvSpPr>
          <p:spPr>
            <a:xfrm>
              <a:off x="1409225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4834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5381;p54">
              <a:extLst>
                <a:ext uri="{FF2B5EF4-FFF2-40B4-BE49-F238E27FC236}">
                  <a16:creationId xmlns:a16="http://schemas.microsoft.com/office/drawing/2014/main" id="{FABA21AC-07DE-485C-9005-CE28793EDEAD}"/>
                </a:ext>
              </a:extLst>
            </p:cNvPr>
            <p:cNvSpPr/>
            <p:nvPr/>
          </p:nvSpPr>
          <p:spPr>
            <a:xfrm>
              <a:off x="134932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403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5382;p54">
              <a:extLst>
                <a:ext uri="{FF2B5EF4-FFF2-40B4-BE49-F238E27FC236}">
                  <a16:creationId xmlns:a16="http://schemas.microsoft.com/office/drawing/2014/main" id="{64924AC0-6D6F-4D5A-8B6B-645B9E361826}"/>
                </a:ext>
              </a:extLst>
            </p:cNvPr>
            <p:cNvSpPr/>
            <p:nvPr/>
          </p:nvSpPr>
          <p:spPr>
            <a:xfrm>
              <a:off x="1378375" y="1627425"/>
              <a:ext cx="182425" cy="67525"/>
            </a:xfrm>
            <a:custGeom>
              <a:avLst/>
              <a:gdLst/>
              <a:ahLst/>
              <a:cxnLst/>
              <a:rect l="l" t="t" r="r" b="b"/>
              <a:pathLst>
                <a:path w="7297" h="2701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701"/>
                  </a:lnTo>
                  <a:lnTo>
                    <a:pt x="7297" y="2701"/>
                  </a:lnTo>
                  <a:lnTo>
                    <a:pt x="7297" y="176"/>
                  </a:lnTo>
                  <a:cubicBezTo>
                    <a:pt x="7297" y="78"/>
                    <a:pt x="7219" y="0"/>
                    <a:pt x="7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5383;p54">
              <a:extLst>
                <a:ext uri="{FF2B5EF4-FFF2-40B4-BE49-F238E27FC236}">
                  <a16:creationId xmlns:a16="http://schemas.microsoft.com/office/drawing/2014/main" id="{32EE0063-0C92-4101-B447-743CF822FF04}"/>
                </a:ext>
              </a:extLst>
            </p:cNvPr>
            <p:cNvSpPr/>
            <p:nvPr/>
          </p:nvSpPr>
          <p:spPr>
            <a:xfrm>
              <a:off x="1349325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5384;p54">
              <a:extLst>
                <a:ext uri="{FF2B5EF4-FFF2-40B4-BE49-F238E27FC236}">
                  <a16:creationId xmlns:a16="http://schemas.microsoft.com/office/drawing/2014/main" id="{F5C0384D-3535-420C-9024-FF8312A89413}"/>
                </a:ext>
              </a:extLst>
            </p:cNvPr>
            <p:cNvSpPr/>
            <p:nvPr/>
          </p:nvSpPr>
          <p:spPr>
            <a:xfrm>
              <a:off x="1429350" y="1627425"/>
              <a:ext cx="80725" cy="67525"/>
            </a:xfrm>
            <a:custGeom>
              <a:avLst/>
              <a:gdLst/>
              <a:ahLst/>
              <a:cxnLst/>
              <a:rect l="l" t="t" r="r" b="b"/>
              <a:pathLst>
                <a:path w="3229" h="2701" extrusionOk="0">
                  <a:moveTo>
                    <a:pt x="1612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1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5385;p54">
              <a:extLst>
                <a:ext uri="{FF2B5EF4-FFF2-40B4-BE49-F238E27FC236}">
                  <a16:creationId xmlns:a16="http://schemas.microsoft.com/office/drawing/2014/main" id="{5CD4B4D8-1EB8-4875-9AD6-8ABD891E6425}"/>
                </a:ext>
              </a:extLst>
            </p:cNvPr>
            <p:cNvSpPr/>
            <p:nvPr/>
          </p:nvSpPr>
          <p:spPr>
            <a:xfrm>
              <a:off x="15094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2" y="0"/>
                  </a:moveTo>
                  <a:cubicBezTo>
                    <a:pt x="718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17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5386;p54">
              <a:extLst>
                <a:ext uri="{FF2B5EF4-FFF2-40B4-BE49-F238E27FC236}">
                  <a16:creationId xmlns:a16="http://schemas.microsoft.com/office/drawing/2014/main" id="{F30596F5-BD46-4A4C-816E-648FE1582AA8}"/>
                </a:ext>
              </a:extLst>
            </p:cNvPr>
            <p:cNvSpPr/>
            <p:nvPr/>
          </p:nvSpPr>
          <p:spPr>
            <a:xfrm>
              <a:off x="1399675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5387;p54">
              <a:extLst>
                <a:ext uri="{FF2B5EF4-FFF2-40B4-BE49-F238E27FC236}">
                  <a16:creationId xmlns:a16="http://schemas.microsoft.com/office/drawing/2014/main" id="{9BB0B4EA-D048-45CC-A7D9-84A8A0B87D6B}"/>
                </a:ext>
              </a:extLst>
            </p:cNvPr>
            <p:cNvSpPr/>
            <p:nvPr/>
          </p:nvSpPr>
          <p:spPr>
            <a:xfrm>
              <a:off x="1377325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48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5388;p54">
              <a:extLst>
                <a:ext uri="{FF2B5EF4-FFF2-40B4-BE49-F238E27FC236}">
                  <a16:creationId xmlns:a16="http://schemas.microsoft.com/office/drawing/2014/main" id="{87E24DEA-4BFE-4078-9BFC-D189C74EE413}"/>
                </a:ext>
              </a:extLst>
            </p:cNvPr>
            <p:cNvSpPr/>
            <p:nvPr/>
          </p:nvSpPr>
          <p:spPr>
            <a:xfrm>
              <a:off x="14386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1" y="1"/>
                  </a:moveTo>
                  <a:cubicBezTo>
                    <a:pt x="553" y="1"/>
                    <a:pt x="6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3"/>
                    <a:pt x="1922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5389;p54">
              <a:extLst>
                <a:ext uri="{FF2B5EF4-FFF2-40B4-BE49-F238E27FC236}">
                  <a16:creationId xmlns:a16="http://schemas.microsoft.com/office/drawing/2014/main" id="{A32E921A-C732-49A5-8716-5F9361E64C55}"/>
                </a:ext>
              </a:extLst>
            </p:cNvPr>
            <p:cNvSpPr/>
            <p:nvPr/>
          </p:nvSpPr>
          <p:spPr>
            <a:xfrm>
              <a:off x="15001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0" y="1"/>
                  </a:moveTo>
                  <a:cubicBezTo>
                    <a:pt x="548" y="1"/>
                    <a:pt x="1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7" y="1"/>
                    <a:pt x="1249" y="1"/>
                  </a:cubicBez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5390;p54">
              <a:extLst>
                <a:ext uri="{FF2B5EF4-FFF2-40B4-BE49-F238E27FC236}">
                  <a16:creationId xmlns:a16="http://schemas.microsoft.com/office/drawing/2014/main" id="{DC4AD01D-5262-4179-960B-5DF9E147C82B}"/>
                </a:ext>
              </a:extLst>
            </p:cNvPr>
            <p:cNvSpPr/>
            <p:nvPr/>
          </p:nvSpPr>
          <p:spPr>
            <a:xfrm>
              <a:off x="1359400" y="1925750"/>
              <a:ext cx="220500" cy="80975"/>
            </a:xfrm>
            <a:custGeom>
              <a:avLst/>
              <a:gdLst/>
              <a:ahLst/>
              <a:cxnLst/>
              <a:rect l="l" t="t" r="r" b="b"/>
              <a:pathLst>
                <a:path w="8820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0" y="3238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5391;p54">
              <a:extLst>
                <a:ext uri="{FF2B5EF4-FFF2-40B4-BE49-F238E27FC236}">
                  <a16:creationId xmlns:a16="http://schemas.microsoft.com/office/drawing/2014/main" id="{835B6C1E-4BF3-4414-BA52-312BE80946BF}"/>
                </a:ext>
              </a:extLst>
            </p:cNvPr>
            <p:cNvSpPr/>
            <p:nvPr/>
          </p:nvSpPr>
          <p:spPr>
            <a:xfrm>
              <a:off x="1359400" y="2006700"/>
              <a:ext cx="220500" cy="9175"/>
            </a:xfrm>
            <a:custGeom>
              <a:avLst/>
              <a:gdLst/>
              <a:ahLst/>
              <a:cxnLst/>
              <a:rect l="l" t="t" r="r" b="b"/>
              <a:pathLst>
                <a:path w="8820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0" y="367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5392;p54">
              <a:extLst>
                <a:ext uri="{FF2B5EF4-FFF2-40B4-BE49-F238E27FC236}">
                  <a16:creationId xmlns:a16="http://schemas.microsoft.com/office/drawing/2014/main" id="{83EB7DE0-4394-4E32-9913-837CC509F1D6}"/>
                </a:ext>
              </a:extLst>
            </p:cNvPr>
            <p:cNvSpPr/>
            <p:nvPr/>
          </p:nvSpPr>
          <p:spPr>
            <a:xfrm>
              <a:off x="141840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3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3" y="2412"/>
                  </a:cubicBezTo>
                  <a:cubicBezTo>
                    <a:pt x="408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5393;p54">
              <a:extLst>
                <a:ext uri="{FF2B5EF4-FFF2-40B4-BE49-F238E27FC236}">
                  <a16:creationId xmlns:a16="http://schemas.microsoft.com/office/drawing/2014/main" id="{9E9D48CD-373C-4296-98A8-5C979DA772BB}"/>
                </a:ext>
              </a:extLst>
            </p:cNvPr>
            <p:cNvSpPr/>
            <p:nvPr/>
          </p:nvSpPr>
          <p:spPr>
            <a:xfrm>
              <a:off x="1463050" y="1465800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09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5394;p54">
              <a:extLst>
                <a:ext uri="{FF2B5EF4-FFF2-40B4-BE49-F238E27FC236}">
                  <a16:creationId xmlns:a16="http://schemas.microsoft.com/office/drawing/2014/main" id="{2BAA1DCC-A626-479F-BA81-F807E931DFDB}"/>
                </a:ext>
              </a:extLst>
            </p:cNvPr>
            <p:cNvSpPr/>
            <p:nvPr/>
          </p:nvSpPr>
          <p:spPr>
            <a:xfrm>
              <a:off x="150772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07"/>
                    <a:pt x="264" y="2412"/>
                  </a:cubicBezTo>
                  <a:cubicBezTo>
                    <a:pt x="408" y="2412"/>
                    <a:pt x="532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5395;p54">
              <a:extLst>
                <a:ext uri="{FF2B5EF4-FFF2-40B4-BE49-F238E27FC236}">
                  <a16:creationId xmlns:a16="http://schemas.microsoft.com/office/drawing/2014/main" id="{11FD5573-02FC-41A9-83A8-A7C1BD26A642}"/>
                </a:ext>
              </a:extLst>
            </p:cNvPr>
            <p:cNvSpPr/>
            <p:nvPr/>
          </p:nvSpPr>
          <p:spPr>
            <a:xfrm>
              <a:off x="141840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3" y="264"/>
                  </a:cubicBezTo>
                  <a:lnTo>
                    <a:pt x="263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5396;p54">
              <a:extLst>
                <a:ext uri="{FF2B5EF4-FFF2-40B4-BE49-F238E27FC236}">
                  <a16:creationId xmlns:a16="http://schemas.microsoft.com/office/drawing/2014/main" id="{64CB8F70-0AC9-4C18-8D93-5CED3B895C40}"/>
                </a:ext>
              </a:extLst>
            </p:cNvPr>
            <p:cNvSpPr/>
            <p:nvPr/>
          </p:nvSpPr>
          <p:spPr>
            <a:xfrm>
              <a:off x="1463050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9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1" y="145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5397;p54">
              <a:extLst>
                <a:ext uri="{FF2B5EF4-FFF2-40B4-BE49-F238E27FC236}">
                  <a16:creationId xmlns:a16="http://schemas.microsoft.com/office/drawing/2014/main" id="{394E9CC9-7734-4825-BD9E-5D4E8BC3474E}"/>
                </a:ext>
              </a:extLst>
            </p:cNvPr>
            <p:cNvSpPr/>
            <p:nvPr/>
          </p:nvSpPr>
          <p:spPr>
            <a:xfrm>
              <a:off x="1507725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5398;p54">
              <a:extLst>
                <a:ext uri="{FF2B5EF4-FFF2-40B4-BE49-F238E27FC236}">
                  <a16:creationId xmlns:a16="http://schemas.microsoft.com/office/drawing/2014/main" id="{90A55D06-843A-417C-A2A7-90A0379E698F}"/>
                </a:ext>
              </a:extLst>
            </p:cNvPr>
            <p:cNvSpPr/>
            <p:nvPr/>
          </p:nvSpPr>
          <p:spPr>
            <a:xfrm>
              <a:off x="2213725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8" y="1"/>
                    <a:pt x="1" y="73"/>
                    <a:pt x="6" y="166"/>
                  </a:cubicBezTo>
                  <a:lnTo>
                    <a:pt x="6" y="2836"/>
                  </a:lnTo>
                  <a:cubicBezTo>
                    <a:pt x="6" y="2924"/>
                    <a:pt x="78" y="2996"/>
                    <a:pt x="166" y="2996"/>
                  </a:cubicBezTo>
                  <a:cubicBezTo>
                    <a:pt x="259" y="2996"/>
                    <a:pt x="331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9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5399;p54">
              <a:extLst>
                <a:ext uri="{FF2B5EF4-FFF2-40B4-BE49-F238E27FC236}">
                  <a16:creationId xmlns:a16="http://schemas.microsoft.com/office/drawing/2014/main" id="{0DB1251D-E518-4844-AD8D-C93AD9CF2A01}"/>
                </a:ext>
              </a:extLst>
            </p:cNvPr>
            <p:cNvSpPr/>
            <p:nvPr/>
          </p:nvSpPr>
          <p:spPr>
            <a:xfrm>
              <a:off x="2193600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0" y="0"/>
                  </a:moveTo>
                  <a:cubicBezTo>
                    <a:pt x="73" y="0"/>
                    <a:pt x="0" y="78"/>
                    <a:pt x="0" y="166"/>
                  </a:cubicBezTo>
                  <a:cubicBezTo>
                    <a:pt x="0" y="259"/>
                    <a:pt x="73" y="331"/>
                    <a:pt x="160" y="331"/>
                  </a:cubicBezTo>
                  <a:lnTo>
                    <a:pt x="1782" y="331"/>
                  </a:lnTo>
                  <a:cubicBezTo>
                    <a:pt x="1870" y="331"/>
                    <a:pt x="1942" y="259"/>
                    <a:pt x="1942" y="166"/>
                  </a:cubicBezTo>
                  <a:cubicBezTo>
                    <a:pt x="1947" y="78"/>
                    <a:pt x="1870" y="0"/>
                    <a:pt x="17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5400;p54">
              <a:extLst>
                <a:ext uri="{FF2B5EF4-FFF2-40B4-BE49-F238E27FC236}">
                  <a16:creationId xmlns:a16="http://schemas.microsoft.com/office/drawing/2014/main" id="{AED9FDAD-BDA7-4439-B452-E36EB8B171A7}"/>
                </a:ext>
              </a:extLst>
            </p:cNvPr>
            <p:cNvSpPr/>
            <p:nvPr/>
          </p:nvSpPr>
          <p:spPr>
            <a:xfrm>
              <a:off x="2095350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65" y="259"/>
                    <a:pt x="4798" y="667"/>
                  </a:cubicBezTo>
                  <a:cubicBezTo>
                    <a:pt x="4731" y="1070"/>
                    <a:pt x="4627" y="1622"/>
                    <a:pt x="4483" y="2201"/>
                  </a:cubicBezTo>
                  <a:cubicBezTo>
                    <a:pt x="4349" y="2779"/>
                    <a:pt x="4168" y="3347"/>
                    <a:pt x="3941" y="3900"/>
                  </a:cubicBezTo>
                  <a:cubicBezTo>
                    <a:pt x="3719" y="4416"/>
                    <a:pt x="3455" y="4845"/>
                    <a:pt x="3151" y="5067"/>
                  </a:cubicBezTo>
                  <a:cubicBezTo>
                    <a:pt x="2841" y="5289"/>
                    <a:pt x="2495" y="5531"/>
                    <a:pt x="2138" y="5790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25" y="7860"/>
                    <a:pt x="1" y="8191"/>
                    <a:pt x="1" y="8531"/>
                  </a:cubicBezTo>
                  <a:cubicBezTo>
                    <a:pt x="1" y="10855"/>
                    <a:pt x="1638" y="12864"/>
                    <a:pt x="3915" y="13329"/>
                  </a:cubicBezTo>
                  <a:cubicBezTo>
                    <a:pt x="4240" y="13396"/>
                    <a:pt x="4571" y="13429"/>
                    <a:pt x="4902" y="13429"/>
                  </a:cubicBezTo>
                  <a:cubicBezTo>
                    <a:pt x="5233" y="13429"/>
                    <a:pt x="5565" y="13396"/>
                    <a:pt x="5893" y="13329"/>
                  </a:cubicBezTo>
                  <a:cubicBezTo>
                    <a:pt x="6517" y="13199"/>
                    <a:pt x="7111" y="12952"/>
                    <a:pt x="7643" y="12595"/>
                  </a:cubicBezTo>
                  <a:cubicBezTo>
                    <a:pt x="8165" y="12239"/>
                    <a:pt x="8614" y="11790"/>
                    <a:pt x="8965" y="11268"/>
                  </a:cubicBezTo>
                  <a:cubicBezTo>
                    <a:pt x="9326" y="10742"/>
                    <a:pt x="9574" y="10143"/>
                    <a:pt x="9703" y="9518"/>
                  </a:cubicBezTo>
                  <a:cubicBezTo>
                    <a:pt x="9770" y="9192"/>
                    <a:pt x="9801" y="8862"/>
                    <a:pt x="9801" y="8531"/>
                  </a:cubicBezTo>
                  <a:cubicBezTo>
                    <a:pt x="9801" y="8191"/>
                    <a:pt x="9683" y="7860"/>
                    <a:pt x="9481" y="7540"/>
                  </a:cubicBezTo>
                  <a:cubicBezTo>
                    <a:pt x="9254" y="7204"/>
                    <a:pt x="8986" y="6895"/>
                    <a:pt x="8686" y="6621"/>
                  </a:cubicBezTo>
                  <a:cubicBezTo>
                    <a:pt x="8356" y="6327"/>
                    <a:pt x="8015" y="6048"/>
                    <a:pt x="7659" y="5790"/>
                  </a:cubicBezTo>
                  <a:cubicBezTo>
                    <a:pt x="7307" y="5531"/>
                    <a:pt x="6956" y="5289"/>
                    <a:pt x="6652" y="5067"/>
                  </a:cubicBezTo>
                  <a:cubicBezTo>
                    <a:pt x="6342" y="4845"/>
                    <a:pt x="6078" y="4416"/>
                    <a:pt x="5862" y="3900"/>
                  </a:cubicBezTo>
                  <a:cubicBezTo>
                    <a:pt x="5634" y="3347"/>
                    <a:pt x="5448" y="2779"/>
                    <a:pt x="5314" y="2201"/>
                  </a:cubicBezTo>
                  <a:cubicBezTo>
                    <a:pt x="5175" y="1622"/>
                    <a:pt x="5071" y="1070"/>
                    <a:pt x="4999" y="667"/>
                  </a:cubicBezTo>
                  <a:cubicBezTo>
                    <a:pt x="4932" y="259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5401;p54">
              <a:extLst>
                <a:ext uri="{FF2B5EF4-FFF2-40B4-BE49-F238E27FC236}">
                  <a16:creationId xmlns:a16="http://schemas.microsoft.com/office/drawing/2014/main" id="{6913FAEC-A252-4AEB-BD8B-BD4088B58508}"/>
                </a:ext>
              </a:extLst>
            </p:cNvPr>
            <p:cNvSpPr/>
            <p:nvPr/>
          </p:nvSpPr>
          <p:spPr>
            <a:xfrm>
              <a:off x="2147900" y="1021575"/>
              <a:ext cx="242450" cy="242475"/>
            </a:xfrm>
            <a:custGeom>
              <a:avLst/>
              <a:gdLst/>
              <a:ahLst/>
              <a:cxnLst/>
              <a:rect l="l" t="t" r="r" b="b"/>
              <a:pathLst>
                <a:path w="9698" h="9699" extrusionOk="0">
                  <a:moveTo>
                    <a:pt x="1426" y="1"/>
                  </a:moveTo>
                  <a:lnTo>
                    <a:pt x="0" y="1426"/>
                  </a:lnTo>
                  <a:lnTo>
                    <a:pt x="8273" y="9698"/>
                  </a:lnTo>
                  <a:lnTo>
                    <a:pt x="9698" y="8273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5402;p54">
              <a:extLst>
                <a:ext uri="{FF2B5EF4-FFF2-40B4-BE49-F238E27FC236}">
                  <a16:creationId xmlns:a16="http://schemas.microsoft.com/office/drawing/2014/main" id="{AA4785FA-EC63-41F8-97E8-54EAC5A6EBA5}"/>
                </a:ext>
              </a:extLst>
            </p:cNvPr>
            <p:cNvSpPr/>
            <p:nvPr/>
          </p:nvSpPr>
          <p:spPr>
            <a:xfrm>
              <a:off x="2076500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1426" y="0"/>
                  </a:moveTo>
                  <a:lnTo>
                    <a:pt x="1" y="1426"/>
                  </a:lnTo>
                  <a:lnTo>
                    <a:pt x="8268" y="9693"/>
                  </a:lnTo>
                  <a:lnTo>
                    <a:pt x="9693" y="8268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5403;p54">
              <a:extLst>
                <a:ext uri="{FF2B5EF4-FFF2-40B4-BE49-F238E27FC236}">
                  <a16:creationId xmlns:a16="http://schemas.microsoft.com/office/drawing/2014/main" id="{9661807D-0369-4B0B-8CF7-783C8B8FDCD5}"/>
                </a:ext>
              </a:extLst>
            </p:cNvPr>
            <p:cNvSpPr/>
            <p:nvPr/>
          </p:nvSpPr>
          <p:spPr>
            <a:xfrm>
              <a:off x="219397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25" y="259"/>
                    <a:pt x="858" y="667"/>
                  </a:cubicBezTo>
                  <a:cubicBezTo>
                    <a:pt x="791" y="1070"/>
                    <a:pt x="688" y="1622"/>
                    <a:pt x="543" y="2201"/>
                  </a:cubicBezTo>
                  <a:cubicBezTo>
                    <a:pt x="409" y="2779"/>
                    <a:pt x="228" y="3347"/>
                    <a:pt x="1" y="3900"/>
                  </a:cubicBezTo>
                  <a:lnTo>
                    <a:pt x="1922" y="3900"/>
                  </a:lnTo>
                  <a:cubicBezTo>
                    <a:pt x="1694" y="3347"/>
                    <a:pt x="1509" y="2779"/>
                    <a:pt x="1374" y="2201"/>
                  </a:cubicBezTo>
                  <a:cubicBezTo>
                    <a:pt x="1235" y="1622"/>
                    <a:pt x="1132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5404;p54">
              <a:extLst>
                <a:ext uri="{FF2B5EF4-FFF2-40B4-BE49-F238E27FC236}">
                  <a16:creationId xmlns:a16="http://schemas.microsoft.com/office/drawing/2014/main" id="{3A93C8FF-1611-4A45-8011-DCC60A045B01}"/>
                </a:ext>
              </a:extLst>
            </p:cNvPr>
            <p:cNvSpPr/>
            <p:nvPr/>
          </p:nvSpPr>
          <p:spPr>
            <a:xfrm>
              <a:off x="2202625" y="925675"/>
              <a:ext cx="35800" cy="30700"/>
            </a:xfrm>
            <a:custGeom>
              <a:avLst/>
              <a:gdLst/>
              <a:ahLst/>
              <a:cxnLst/>
              <a:rect l="l" t="t" r="r" b="b"/>
              <a:pathLst>
                <a:path w="1432" h="1228" extrusionOk="0">
                  <a:moveTo>
                    <a:pt x="610" y="0"/>
                  </a:moveTo>
                  <a:cubicBezTo>
                    <a:pt x="274" y="0"/>
                    <a:pt x="1" y="274"/>
                    <a:pt x="1" y="615"/>
                  </a:cubicBezTo>
                  <a:cubicBezTo>
                    <a:pt x="1" y="985"/>
                    <a:pt x="301" y="1228"/>
                    <a:pt x="615" y="1228"/>
                  </a:cubicBezTo>
                  <a:cubicBezTo>
                    <a:pt x="765" y="1228"/>
                    <a:pt x="919" y="1172"/>
                    <a:pt x="1044" y="1048"/>
                  </a:cubicBezTo>
                  <a:cubicBezTo>
                    <a:pt x="1431" y="661"/>
                    <a:pt x="1157" y="0"/>
                    <a:pt x="61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5405;p54">
              <a:extLst>
                <a:ext uri="{FF2B5EF4-FFF2-40B4-BE49-F238E27FC236}">
                  <a16:creationId xmlns:a16="http://schemas.microsoft.com/office/drawing/2014/main" id="{1E47718B-58F4-46D1-A6A3-9E469C2E38E3}"/>
                </a:ext>
              </a:extLst>
            </p:cNvPr>
            <p:cNvSpPr/>
            <p:nvPr/>
          </p:nvSpPr>
          <p:spPr>
            <a:xfrm>
              <a:off x="2107625" y="1493675"/>
              <a:ext cx="220650" cy="462175"/>
            </a:xfrm>
            <a:custGeom>
              <a:avLst/>
              <a:gdLst/>
              <a:ahLst/>
              <a:cxnLst/>
              <a:rect l="l" t="t" r="r" b="b"/>
              <a:pathLst>
                <a:path w="8826" h="18487" extrusionOk="0">
                  <a:moveTo>
                    <a:pt x="0" y="1"/>
                  </a:moveTo>
                  <a:lnTo>
                    <a:pt x="0" y="18487"/>
                  </a:lnTo>
                  <a:lnTo>
                    <a:pt x="8825" y="18487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5406;p54">
              <a:extLst>
                <a:ext uri="{FF2B5EF4-FFF2-40B4-BE49-F238E27FC236}">
                  <a16:creationId xmlns:a16="http://schemas.microsoft.com/office/drawing/2014/main" id="{B6E91DAE-D234-4E8B-8386-7BAB1B51EB72}"/>
                </a:ext>
              </a:extLst>
            </p:cNvPr>
            <p:cNvSpPr/>
            <p:nvPr/>
          </p:nvSpPr>
          <p:spPr>
            <a:xfrm>
              <a:off x="2107625" y="1493675"/>
              <a:ext cx="220650" cy="7125"/>
            </a:xfrm>
            <a:custGeom>
              <a:avLst/>
              <a:gdLst/>
              <a:ahLst/>
              <a:cxnLst/>
              <a:rect l="l" t="t" r="r" b="b"/>
              <a:pathLst>
                <a:path w="8826" h="285" extrusionOk="0">
                  <a:moveTo>
                    <a:pt x="0" y="1"/>
                  </a:moveTo>
                  <a:lnTo>
                    <a:pt x="0" y="285"/>
                  </a:lnTo>
                  <a:lnTo>
                    <a:pt x="8825" y="28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5407;p54">
              <a:extLst>
                <a:ext uri="{FF2B5EF4-FFF2-40B4-BE49-F238E27FC236}">
                  <a16:creationId xmlns:a16="http://schemas.microsoft.com/office/drawing/2014/main" id="{0B8DE91B-AFBB-4411-BB18-129E6701EA19}"/>
                </a:ext>
              </a:extLst>
            </p:cNvPr>
            <p:cNvSpPr/>
            <p:nvPr/>
          </p:nvSpPr>
          <p:spPr>
            <a:xfrm>
              <a:off x="2199800" y="1565700"/>
              <a:ext cx="36025" cy="109000"/>
            </a:xfrm>
            <a:custGeom>
              <a:avLst/>
              <a:gdLst/>
              <a:ahLst/>
              <a:cxnLst/>
              <a:rect l="l" t="t" r="r" b="b"/>
              <a:pathLst>
                <a:path w="1441" h="4360" extrusionOk="0">
                  <a:moveTo>
                    <a:pt x="238" y="1"/>
                  </a:moveTo>
                  <a:cubicBezTo>
                    <a:pt x="109" y="1"/>
                    <a:pt x="0" y="109"/>
                    <a:pt x="0" y="239"/>
                  </a:cubicBezTo>
                  <a:lnTo>
                    <a:pt x="0" y="4359"/>
                  </a:lnTo>
                  <a:lnTo>
                    <a:pt x="1441" y="4359"/>
                  </a:lnTo>
                  <a:lnTo>
                    <a:pt x="1441" y="239"/>
                  </a:lnTo>
                  <a:cubicBezTo>
                    <a:pt x="1441" y="109"/>
                    <a:pt x="1338" y="1"/>
                    <a:pt x="120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5408;p54">
              <a:extLst>
                <a:ext uri="{FF2B5EF4-FFF2-40B4-BE49-F238E27FC236}">
                  <a16:creationId xmlns:a16="http://schemas.microsoft.com/office/drawing/2014/main" id="{32320C92-1882-4C05-8485-5B4226A0E5D0}"/>
                </a:ext>
              </a:extLst>
            </p:cNvPr>
            <p:cNvSpPr/>
            <p:nvPr/>
          </p:nvSpPr>
          <p:spPr>
            <a:xfrm>
              <a:off x="2199925" y="167467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0" y="0"/>
                  </a:moveTo>
                  <a:lnTo>
                    <a:pt x="144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5409;p54">
              <a:extLst>
                <a:ext uri="{FF2B5EF4-FFF2-40B4-BE49-F238E27FC236}">
                  <a16:creationId xmlns:a16="http://schemas.microsoft.com/office/drawing/2014/main" id="{5382C994-CB07-46A4-B91D-AB6A55D7B2FB}"/>
                </a:ext>
              </a:extLst>
            </p:cNvPr>
            <p:cNvSpPr/>
            <p:nvPr/>
          </p:nvSpPr>
          <p:spPr>
            <a:xfrm>
              <a:off x="2126725" y="1235625"/>
              <a:ext cx="182300" cy="212125"/>
            </a:xfrm>
            <a:custGeom>
              <a:avLst/>
              <a:gdLst/>
              <a:ahLst/>
              <a:cxnLst/>
              <a:rect l="l" t="t" r="r" b="b"/>
              <a:pathLst>
                <a:path w="7292" h="8485" extrusionOk="0">
                  <a:moveTo>
                    <a:pt x="0" y="0"/>
                  </a:moveTo>
                  <a:lnTo>
                    <a:pt x="0" y="8484"/>
                  </a:lnTo>
                  <a:lnTo>
                    <a:pt x="7292" y="8484"/>
                  </a:lnTo>
                  <a:lnTo>
                    <a:pt x="72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5410;p54">
              <a:extLst>
                <a:ext uri="{FF2B5EF4-FFF2-40B4-BE49-F238E27FC236}">
                  <a16:creationId xmlns:a16="http://schemas.microsoft.com/office/drawing/2014/main" id="{A553035D-567A-48F6-AFF8-35827120076D}"/>
                </a:ext>
              </a:extLst>
            </p:cNvPr>
            <p:cNvSpPr/>
            <p:nvPr/>
          </p:nvSpPr>
          <p:spPr>
            <a:xfrm>
              <a:off x="2077675" y="1447325"/>
              <a:ext cx="280550" cy="46375"/>
            </a:xfrm>
            <a:custGeom>
              <a:avLst/>
              <a:gdLst/>
              <a:ahLst/>
              <a:cxnLst/>
              <a:rect l="l" t="t" r="r" b="b"/>
              <a:pathLst>
                <a:path w="11222" h="1855" extrusionOk="0">
                  <a:moveTo>
                    <a:pt x="0" y="1"/>
                  </a:moveTo>
                  <a:lnTo>
                    <a:pt x="1198" y="1855"/>
                  </a:lnTo>
                  <a:lnTo>
                    <a:pt x="10023" y="1855"/>
                  </a:lnTo>
                  <a:lnTo>
                    <a:pt x="1122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5411;p54">
              <a:extLst>
                <a:ext uri="{FF2B5EF4-FFF2-40B4-BE49-F238E27FC236}">
                  <a16:creationId xmlns:a16="http://schemas.microsoft.com/office/drawing/2014/main" id="{687C6C6B-6863-447C-B71E-8ED832929E45}"/>
                </a:ext>
              </a:extLst>
            </p:cNvPr>
            <p:cNvSpPr/>
            <p:nvPr/>
          </p:nvSpPr>
          <p:spPr>
            <a:xfrm>
              <a:off x="227750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18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5412;p54">
              <a:extLst>
                <a:ext uri="{FF2B5EF4-FFF2-40B4-BE49-F238E27FC236}">
                  <a16:creationId xmlns:a16="http://schemas.microsoft.com/office/drawing/2014/main" id="{B0DF8662-091F-4459-8FFE-36910EF8554B}"/>
                </a:ext>
              </a:extLst>
            </p:cNvPr>
            <p:cNvSpPr/>
            <p:nvPr/>
          </p:nvSpPr>
          <p:spPr>
            <a:xfrm>
              <a:off x="2197475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6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5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5413;p54">
              <a:extLst>
                <a:ext uri="{FF2B5EF4-FFF2-40B4-BE49-F238E27FC236}">
                  <a16:creationId xmlns:a16="http://schemas.microsoft.com/office/drawing/2014/main" id="{2FF520A5-6914-4689-ADEA-B85D43D4F845}"/>
                </a:ext>
              </a:extLst>
            </p:cNvPr>
            <p:cNvSpPr/>
            <p:nvPr/>
          </p:nvSpPr>
          <p:spPr>
            <a:xfrm>
              <a:off x="21175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6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5414;p54">
              <a:extLst>
                <a:ext uri="{FF2B5EF4-FFF2-40B4-BE49-F238E27FC236}">
                  <a16:creationId xmlns:a16="http://schemas.microsoft.com/office/drawing/2014/main" id="{D38597D1-E4B4-4873-AEB2-99E867C7096A}"/>
                </a:ext>
              </a:extLst>
            </p:cNvPr>
            <p:cNvSpPr/>
            <p:nvPr/>
          </p:nvSpPr>
          <p:spPr>
            <a:xfrm>
              <a:off x="22559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5415;p54">
              <a:extLst>
                <a:ext uri="{FF2B5EF4-FFF2-40B4-BE49-F238E27FC236}">
                  <a16:creationId xmlns:a16="http://schemas.microsoft.com/office/drawing/2014/main" id="{B26A94BD-5875-46FC-8E86-C49D26DE9AC6}"/>
                </a:ext>
              </a:extLst>
            </p:cNvPr>
            <p:cNvSpPr/>
            <p:nvPr/>
          </p:nvSpPr>
          <p:spPr>
            <a:xfrm>
              <a:off x="22112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5416;p54">
              <a:extLst>
                <a:ext uri="{FF2B5EF4-FFF2-40B4-BE49-F238E27FC236}">
                  <a16:creationId xmlns:a16="http://schemas.microsoft.com/office/drawing/2014/main" id="{C2EAC33C-202B-4760-93B8-9A2EA1A87B63}"/>
                </a:ext>
              </a:extLst>
            </p:cNvPr>
            <p:cNvSpPr/>
            <p:nvPr/>
          </p:nvSpPr>
          <p:spPr>
            <a:xfrm>
              <a:off x="2166625" y="1269575"/>
              <a:ext cx="13300" cy="60300"/>
            </a:xfrm>
            <a:custGeom>
              <a:avLst/>
              <a:gdLst/>
              <a:ahLst/>
              <a:cxnLst/>
              <a:rect l="l" t="t" r="r" b="b"/>
              <a:pathLst>
                <a:path w="532" h="2412" extrusionOk="0">
                  <a:moveTo>
                    <a:pt x="269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9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5417;p54">
              <a:extLst>
                <a:ext uri="{FF2B5EF4-FFF2-40B4-BE49-F238E27FC236}">
                  <a16:creationId xmlns:a16="http://schemas.microsoft.com/office/drawing/2014/main" id="{FE990513-3860-4361-967E-2B46E91C8F18}"/>
                </a:ext>
              </a:extLst>
            </p:cNvPr>
            <p:cNvSpPr/>
            <p:nvPr/>
          </p:nvSpPr>
          <p:spPr>
            <a:xfrm>
              <a:off x="2165200" y="1798975"/>
              <a:ext cx="149775" cy="229950"/>
            </a:xfrm>
            <a:custGeom>
              <a:avLst/>
              <a:gdLst/>
              <a:ahLst/>
              <a:cxnLst/>
              <a:rect l="l" t="t" r="r" b="b"/>
              <a:pathLst>
                <a:path w="5991" h="9198" extrusionOk="0">
                  <a:moveTo>
                    <a:pt x="0" y="1"/>
                  </a:moveTo>
                  <a:lnTo>
                    <a:pt x="0" y="5733"/>
                  </a:lnTo>
                  <a:lnTo>
                    <a:pt x="5990" y="9197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5418;p54">
              <a:extLst>
                <a:ext uri="{FF2B5EF4-FFF2-40B4-BE49-F238E27FC236}">
                  <a16:creationId xmlns:a16="http://schemas.microsoft.com/office/drawing/2014/main" id="{B13925A4-D389-4239-B927-2C9F4B2A091B}"/>
                </a:ext>
              </a:extLst>
            </p:cNvPr>
            <p:cNvSpPr/>
            <p:nvPr/>
          </p:nvSpPr>
          <p:spPr>
            <a:xfrm>
              <a:off x="2165200" y="18058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69"/>
                  </a:lnTo>
                  <a:lnTo>
                    <a:pt x="5990" y="346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5419;p54">
              <a:extLst>
                <a:ext uri="{FF2B5EF4-FFF2-40B4-BE49-F238E27FC236}">
                  <a16:creationId xmlns:a16="http://schemas.microsoft.com/office/drawing/2014/main" id="{B3532BE2-F55B-411B-A105-59654C2E076B}"/>
                </a:ext>
              </a:extLst>
            </p:cNvPr>
            <p:cNvSpPr/>
            <p:nvPr/>
          </p:nvSpPr>
          <p:spPr>
            <a:xfrm>
              <a:off x="2165200" y="179897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5420;p54">
              <a:extLst>
                <a:ext uri="{FF2B5EF4-FFF2-40B4-BE49-F238E27FC236}">
                  <a16:creationId xmlns:a16="http://schemas.microsoft.com/office/drawing/2014/main" id="{E9EA5AD1-CB76-4E7A-A6DB-CB32D116B6F7}"/>
                </a:ext>
              </a:extLst>
            </p:cNvPr>
            <p:cNvSpPr/>
            <p:nvPr/>
          </p:nvSpPr>
          <p:spPr>
            <a:xfrm>
              <a:off x="2163525" y="1769800"/>
              <a:ext cx="149625" cy="129250"/>
            </a:xfrm>
            <a:custGeom>
              <a:avLst/>
              <a:gdLst/>
              <a:ahLst/>
              <a:cxnLst/>
              <a:rect l="l" t="t" r="r" b="b"/>
              <a:pathLst>
                <a:path w="5985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85" y="5170"/>
                  </a:lnTo>
                  <a:lnTo>
                    <a:pt x="5985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5421;p54">
              <a:extLst>
                <a:ext uri="{FF2B5EF4-FFF2-40B4-BE49-F238E27FC236}">
                  <a16:creationId xmlns:a16="http://schemas.microsoft.com/office/drawing/2014/main" id="{154C111D-4EE9-409F-AA3F-1D77B8E2F13D}"/>
                </a:ext>
              </a:extLst>
            </p:cNvPr>
            <p:cNvSpPr/>
            <p:nvPr/>
          </p:nvSpPr>
          <p:spPr>
            <a:xfrm>
              <a:off x="2165200" y="17650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5422;p54">
              <a:extLst>
                <a:ext uri="{FF2B5EF4-FFF2-40B4-BE49-F238E27FC236}">
                  <a16:creationId xmlns:a16="http://schemas.microsoft.com/office/drawing/2014/main" id="{7B346CA8-D144-447E-8276-AE87578BFDC9}"/>
                </a:ext>
              </a:extLst>
            </p:cNvPr>
            <p:cNvSpPr/>
            <p:nvPr/>
          </p:nvSpPr>
          <p:spPr>
            <a:xfrm>
              <a:off x="2165200" y="1925750"/>
              <a:ext cx="149775" cy="220400"/>
            </a:xfrm>
            <a:custGeom>
              <a:avLst/>
              <a:gdLst/>
              <a:ahLst/>
              <a:cxnLst/>
              <a:rect l="l" t="t" r="r" b="b"/>
              <a:pathLst>
                <a:path w="5991" h="8816" extrusionOk="0">
                  <a:moveTo>
                    <a:pt x="0" y="1"/>
                  </a:moveTo>
                  <a:lnTo>
                    <a:pt x="0" y="3274"/>
                  </a:lnTo>
                  <a:lnTo>
                    <a:pt x="3682" y="5402"/>
                  </a:lnTo>
                  <a:cubicBezTo>
                    <a:pt x="4038" y="5608"/>
                    <a:pt x="4333" y="5908"/>
                    <a:pt x="4534" y="6264"/>
                  </a:cubicBezTo>
                  <a:lnTo>
                    <a:pt x="5990" y="8815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5423;p54">
              <a:extLst>
                <a:ext uri="{FF2B5EF4-FFF2-40B4-BE49-F238E27FC236}">
                  <a16:creationId xmlns:a16="http://schemas.microsoft.com/office/drawing/2014/main" id="{28DAFCE2-9E13-4D33-A286-28CC84A4EB1D}"/>
                </a:ext>
              </a:extLst>
            </p:cNvPr>
            <p:cNvSpPr/>
            <p:nvPr/>
          </p:nvSpPr>
          <p:spPr>
            <a:xfrm>
              <a:off x="2165200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0" y="1"/>
                  </a:moveTo>
                  <a:lnTo>
                    <a:pt x="5985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5424;p54">
              <a:extLst>
                <a:ext uri="{FF2B5EF4-FFF2-40B4-BE49-F238E27FC236}">
                  <a16:creationId xmlns:a16="http://schemas.microsoft.com/office/drawing/2014/main" id="{620E9D35-99C8-4732-988F-45C88295DC92}"/>
                </a:ext>
              </a:extLst>
            </p:cNvPr>
            <p:cNvSpPr/>
            <p:nvPr/>
          </p:nvSpPr>
          <p:spPr>
            <a:xfrm>
              <a:off x="2398725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5" y="0"/>
                  </a:moveTo>
                  <a:cubicBezTo>
                    <a:pt x="68" y="0"/>
                    <a:pt x="0" y="68"/>
                    <a:pt x="0" y="150"/>
                  </a:cubicBezTo>
                  <a:lnTo>
                    <a:pt x="0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5425;p54">
              <a:extLst>
                <a:ext uri="{FF2B5EF4-FFF2-40B4-BE49-F238E27FC236}">
                  <a16:creationId xmlns:a16="http://schemas.microsoft.com/office/drawing/2014/main" id="{9137A30C-D836-4362-8AC8-06902873DEE8}"/>
                </a:ext>
              </a:extLst>
            </p:cNvPr>
            <p:cNvSpPr/>
            <p:nvPr/>
          </p:nvSpPr>
          <p:spPr>
            <a:xfrm>
              <a:off x="2380275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46" y="0"/>
                  </a:moveTo>
                  <a:cubicBezTo>
                    <a:pt x="62" y="0"/>
                    <a:pt x="0" y="66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4" y="300"/>
                    <a:pt x="1782" y="233"/>
                    <a:pt x="1782" y="150"/>
                  </a:cubicBezTo>
                  <a:cubicBezTo>
                    <a:pt x="1782" y="62"/>
                    <a:pt x="1714" y="0"/>
                    <a:pt x="1632" y="0"/>
                  </a:cubicBezTo>
                  <a:lnTo>
                    <a:pt x="155" y="0"/>
                  </a:lnTo>
                  <a:cubicBezTo>
                    <a:pt x="152" y="0"/>
                    <a:pt x="149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5426;p54">
              <a:extLst>
                <a:ext uri="{FF2B5EF4-FFF2-40B4-BE49-F238E27FC236}">
                  <a16:creationId xmlns:a16="http://schemas.microsoft.com/office/drawing/2014/main" id="{FCED1F75-9C6D-4DFD-A258-46558C22EF8F}"/>
                </a:ext>
              </a:extLst>
            </p:cNvPr>
            <p:cNvSpPr/>
            <p:nvPr/>
          </p:nvSpPr>
          <p:spPr>
            <a:xfrm>
              <a:off x="22559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08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5427;p54">
              <a:extLst>
                <a:ext uri="{FF2B5EF4-FFF2-40B4-BE49-F238E27FC236}">
                  <a16:creationId xmlns:a16="http://schemas.microsoft.com/office/drawing/2014/main" id="{1E434711-F6CB-479A-B7B0-06CDC147F6A1}"/>
                </a:ext>
              </a:extLst>
            </p:cNvPr>
            <p:cNvSpPr/>
            <p:nvPr/>
          </p:nvSpPr>
          <p:spPr>
            <a:xfrm>
              <a:off x="22112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1" y="0"/>
                  </a:moveTo>
                  <a:cubicBezTo>
                    <a:pt x="1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14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5428;p54">
              <a:extLst>
                <a:ext uri="{FF2B5EF4-FFF2-40B4-BE49-F238E27FC236}">
                  <a16:creationId xmlns:a16="http://schemas.microsoft.com/office/drawing/2014/main" id="{46CECBEB-F6B4-4DA1-A91C-E48F69A6099B}"/>
                </a:ext>
              </a:extLst>
            </p:cNvPr>
            <p:cNvSpPr/>
            <p:nvPr/>
          </p:nvSpPr>
          <p:spPr>
            <a:xfrm>
              <a:off x="2166625" y="1323150"/>
              <a:ext cx="13300" cy="6725"/>
            </a:xfrm>
            <a:custGeom>
              <a:avLst/>
              <a:gdLst/>
              <a:ahLst/>
              <a:cxnLst/>
              <a:rect l="l" t="t" r="r" b="b"/>
              <a:pathLst>
                <a:path w="532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9" y="269"/>
                  </a:cubicBezTo>
                  <a:lnTo>
                    <a:pt x="269" y="269"/>
                  </a:lnTo>
                  <a:cubicBezTo>
                    <a:pt x="413" y="269"/>
                    <a:pt x="532" y="150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5429;p54">
              <a:extLst>
                <a:ext uri="{FF2B5EF4-FFF2-40B4-BE49-F238E27FC236}">
                  <a16:creationId xmlns:a16="http://schemas.microsoft.com/office/drawing/2014/main" id="{23B48583-B42F-497D-80C0-BB41243BAB96}"/>
                </a:ext>
              </a:extLst>
            </p:cNvPr>
            <p:cNvSpPr/>
            <p:nvPr/>
          </p:nvSpPr>
          <p:spPr>
            <a:xfrm>
              <a:off x="24547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1" y="1"/>
                  </a:moveTo>
                  <a:lnTo>
                    <a:pt x="1" y="4349"/>
                  </a:lnTo>
                  <a:lnTo>
                    <a:pt x="4545" y="6982"/>
                  </a:lnTo>
                  <a:lnTo>
                    <a:pt x="4545" y="26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5430;p54">
              <a:extLst>
                <a:ext uri="{FF2B5EF4-FFF2-40B4-BE49-F238E27FC236}">
                  <a16:creationId xmlns:a16="http://schemas.microsoft.com/office/drawing/2014/main" id="{383BED4A-4D50-4BC3-9696-ACF0E4742C70}"/>
                </a:ext>
              </a:extLst>
            </p:cNvPr>
            <p:cNvSpPr/>
            <p:nvPr/>
          </p:nvSpPr>
          <p:spPr>
            <a:xfrm>
              <a:off x="24547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1" y="0"/>
                  </a:moveTo>
                  <a:lnTo>
                    <a:pt x="1" y="1699"/>
                  </a:lnTo>
                  <a:lnTo>
                    <a:pt x="4545" y="4327"/>
                  </a:lnTo>
                  <a:lnTo>
                    <a:pt x="4545" y="1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5431;p54">
              <a:extLst>
                <a:ext uri="{FF2B5EF4-FFF2-40B4-BE49-F238E27FC236}">
                  <a16:creationId xmlns:a16="http://schemas.microsoft.com/office/drawing/2014/main" id="{994E2023-DA3C-406B-9495-4E221E92E603}"/>
                </a:ext>
              </a:extLst>
            </p:cNvPr>
            <p:cNvSpPr/>
            <p:nvPr/>
          </p:nvSpPr>
          <p:spPr>
            <a:xfrm>
              <a:off x="24547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1" y="1"/>
                  </a:moveTo>
                  <a:lnTo>
                    <a:pt x="1" y="1700"/>
                  </a:lnTo>
                  <a:lnTo>
                    <a:pt x="4545" y="4328"/>
                  </a:lnTo>
                  <a:lnTo>
                    <a:pt x="4545" y="1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5432;p54">
              <a:extLst>
                <a:ext uri="{FF2B5EF4-FFF2-40B4-BE49-F238E27FC236}">
                  <a16:creationId xmlns:a16="http://schemas.microsoft.com/office/drawing/2014/main" id="{00353BE2-8B0A-4F27-8CF9-7A4571590B72}"/>
                </a:ext>
              </a:extLst>
            </p:cNvPr>
            <p:cNvSpPr/>
            <p:nvPr/>
          </p:nvSpPr>
          <p:spPr>
            <a:xfrm>
              <a:off x="24547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1"/>
                  </a:moveTo>
                  <a:lnTo>
                    <a:pt x="1" y="1297"/>
                  </a:lnTo>
                  <a:lnTo>
                    <a:pt x="4545" y="2407"/>
                  </a:lnTo>
                  <a:lnTo>
                    <a:pt x="4545" y="11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5433;p54">
              <a:extLst>
                <a:ext uri="{FF2B5EF4-FFF2-40B4-BE49-F238E27FC236}">
                  <a16:creationId xmlns:a16="http://schemas.microsoft.com/office/drawing/2014/main" id="{0256E2D5-44FC-4E63-8396-4E47AD46C1CA}"/>
                </a:ext>
              </a:extLst>
            </p:cNvPr>
            <p:cNvSpPr/>
            <p:nvPr/>
          </p:nvSpPr>
          <p:spPr>
            <a:xfrm>
              <a:off x="24547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1" y="1"/>
                  </a:moveTo>
                  <a:lnTo>
                    <a:pt x="1" y="2479"/>
                  </a:lnTo>
                  <a:lnTo>
                    <a:pt x="2794" y="4101"/>
                  </a:lnTo>
                  <a:cubicBezTo>
                    <a:pt x="3063" y="4256"/>
                    <a:pt x="3290" y="4483"/>
                    <a:pt x="3440" y="4751"/>
                  </a:cubicBezTo>
                  <a:lnTo>
                    <a:pt x="4545" y="6688"/>
                  </a:lnTo>
                  <a:lnTo>
                    <a:pt x="4545" y="2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5434;p54">
              <a:extLst>
                <a:ext uri="{FF2B5EF4-FFF2-40B4-BE49-F238E27FC236}">
                  <a16:creationId xmlns:a16="http://schemas.microsoft.com/office/drawing/2014/main" id="{DCBB330B-2C8F-49DF-AFA3-D96290E20894}"/>
                </a:ext>
              </a:extLst>
            </p:cNvPr>
            <p:cNvSpPr/>
            <p:nvPr/>
          </p:nvSpPr>
          <p:spPr>
            <a:xfrm>
              <a:off x="24547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1" y="1"/>
                  </a:moveTo>
                  <a:lnTo>
                    <a:pt x="4545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5435;p54">
              <a:extLst>
                <a:ext uri="{FF2B5EF4-FFF2-40B4-BE49-F238E27FC236}">
                  <a16:creationId xmlns:a16="http://schemas.microsoft.com/office/drawing/2014/main" id="{AA752053-BBC6-4CBE-8644-8428146F574A}"/>
                </a:ext>
              </a:extLst>
            </p:cNvPr>
            <p:cNvSpPr/>
            <p:nvPr/>
          </p:nvSpPr>
          <p:spPr>
            <a:xfrm>
              <a:off x="24547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0"/>
                  </a:moveTo>
                  <a:lnTo>
                    <a:pt x="1" y="1291"/>
                  </a:lnTo>
                  <a:lnTo>
                    <a:pt x="4545" y="2406"/>
                  </a:lnTo>
                  <a:lnTo>
                    <a:pt x="4545" y="11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5436;p54">
              <a:extLst>
                <a:ext uri="{FF2B5EF4-FFF2-40B4-BE49-F238E27FC236}">
                  <a16:creationId xmlns:a16="http://schemas.microsoft.com/office/drawing/2014/main" id="{5C5C5DEB-C131-406A-AE7A-0946551449B5}"/>
                </a:ext>
              </a:extLst>
            </p:cNvPr>
            <p:cNvSpPr/>
            <p:nvPr/>
          </p:nvSpPr>
          <p:spPr>
            <a:xfrm>
              <a:off x="2695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0" y="1"/>
                  </a:moveTo>
                  <a:lnTo>
                    <a:pt x="0" y="1359"/>
                  </a:lnTo>
                  <a:lnTo>
                    <a:pt x="858" y="1359"/>
                  </a:lnTo>
                  <a:cubicBezTo>
                    <a:pt x="1018" y="1359"/>
                    <a:pt x="1100" y="1168"/>
                    <a:pt x="987" y="10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5437;p54">
              <a:extLst>
                <a:ext uri="{FF2B5EF4-FFF2-40B4-BE49-F238E27FC236}">
                  <a16:creationId xmlns:a16="http://schemas.microsoft.com/office/drawing/2014/main" id="{1F3B7CC1-2D1D-4C62-89AF-7F29F7E92DDC}"/>
                </a:ext>
              </a:extLst>
            </p:cNvPr>
            <p:cNvSpPr/>
            <p:nvPr/>
          </p:nvSpPr>
          <p:spPr>
            <a:xfrm>
              <a:off x="2563450" y="1943700"/>
              <a:ext cx="141500" cy="290475"/>
            </a:xfrm>
            <a:custGeom>
              <a:avLst/>
              <a:gdLst/>
              <a:ahLst/>
              <a:cxnLst/>
              <a:rect l="l" t="t" r="r" b="b"/>
              <a:pathLst>
                <a:path w="56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5660" y="11619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5438;p54">
              <a:extLst>
                <a:ext uri="{FF2B5EF4-FFF2-40B4-BE49-F238E27FC236}">
                  <a16:creationId xmlns:a16="http://schemas.microsoft.com/office/drawing/2014/main" id="{79232FCC-7C18-4D52-9690-F90CE486DDBB}"/>
                </a:ext>
              </a:extLst>
            </p:cNvPr>
            <p:cNvSpPr/>
            <p:nvPr/>
          </p:nvSpPr>
          <p:spPr>
            <a:xfrm>
              <a:off x="2686075" y="1943700"/>
              <a:ext cx="18875" cy="290475"/>
            </a:xfrm>
            <a:custGeom>
              <a:avLst/>
              <a:gdLst/>
              <a:ahLst/>
              <a:cxnLst/>
              <a:rect l="l" t="t" r="r" b="b"/>
              <a:pathLst>
                <a:path w="755" h="11619" extrusionOk="0">
                  <a:moveTo>
                    <a:pt x="1" y="0"/>
                  </a:moveTo>
                  <a:lnTo>
                    <a:pt x="1" y="11619"/>
                  </a:lnTo>
                  <a:lnTo>
                    <a:pt x="755" y="11619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5439;p54">
              <a:extLst>
                <a:ext uri="{FF2B5EF4-FFF2-40B4-BE49-F238E27FC236}">
                  <a16:creationId xmlns:a16="http://schemas.microsoft.com/office/drawing/2014/main" id="{28D27D95-2DC1-4824-91ED-EE55C7756F0C}"/>
                </a:ext>
              </a:extLst>
            </p:cNvPr>
            <p:cNvSpPr/>
            <p:nvPr/>
          </p:nvSpPr>
          <p:spPr>
            <a:xfrm>
              <a:off x="26860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5440;p54">
              <a:extLst>
                <a:ext uri="{FF2B5EF4-FFF2-40B4-BE49-F238E27FC236}">
                  <a16:creationId xmlns:a16="http://schemas.microsoft.com/office/drawing/2014/main" id="{53C61616-EEE9-4C1C-960F-8D5AE2D49BAE}"/>
                </a:ext>
              </a:extLst>
            </p:cNvPr>
            <p:cNvSpPr/>
            <p:nvPr/>
          </p:nvSpPr>
          <p:spPr>
            <a:xfrm>
              <a:off x="2563450" y="1943700"/>
              <a:ext cx="19000" cy="290475"/>
            </a:xfrm>
            <a:custGeom>
              <a:avLst/>
              <a:gdLst/>
              <a:ahLst/>
              <a:cxnLst/>
              <a:rect l="l" t="t" r="r" b="b"/>
              <a:pathLst>
                <a:path w="7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759" y="11619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5441;p54">
              <a:extLst>
                <a:ext uri="{FF2B5EF4-FFF2-40B4-BE49-F238E27FC236}">
                  <a16:creationId xmlns:a16="http://schemas.microsoft.com/office/drawing/2014/main" id="{36081116-9036-420B-B294-F41C212487A3}"/>
                </a:ext>
              </a:extLst>
            </p:cNvPr>
            <p:cNvSpPr/>
            <p:nvPr/>
          </p:nvSpPr>
          <p:spPr>
            <a:xfrm>
              <a:off x="25824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5442;p54">
              <a:extLst>
                <a:ext uri="{FF2B5EF4-FFF2-40B4-BE49-F238E27FC236}">
                  <a16:creationId xmlns:a16="http://schemas.microsoft.com/office/drawing/2014/main" id="{A4B0DEDB-4C2D-4721-8C50-AD647DAF8D76}"/>
                </a:ext>
              </a:extLst>
            </p:cNvPr>
            <p:cNvSpPr/>
            <p:nvPr/>
          </p:nvSpPr>
          <p:spPr>
            <a:xfrm>
              <a:off x="2631350" y="1751475"/>
              <a:ext cx="5825" cy="52050"/>
            </a:xfrm>
            <a:custGeom>
              <a:avLst/>
              <a:gdLst/>
              <a:ahLst/>
              <a:cxnLst/>
              <a:rect l="l" t="t" r="r" b="b"/>
              <a:pathLst>
                <a:path w="233" h="2082" extrusionOk="0">
                  <a:moveTo>
                    <a:pt x="114" y="1"/>
                  </a:moveTo>
                  <a:cubicBezTo>
                    <a:pt x="52" y="1"/>
                    <a:pt x="1" y="52"/>
                    <a:pt x="1" y="114"/>
                  </a:cubicBezTo>
                  <a:lnTo>
                    <a:pt x="1" y="1968"/>
                  </a:lnTo>
                  <a:cubicBezTo>
                    <a:pt x="1" y="2030"/>
                    <a:pt x="52" y="2082"/>
                    <a:pt x="114" y="2082"/>
                  </a:cubicBezTo>
                  <a:cubicBezTo>
                    <a:pt x="181" y="2082"/>
                    <a:pt x="233" y="2030"/>
                    <a:pt x="233" y="1968"/>
                  </a:cubicBezTo>
                  <a:lnTo>
                    <a:pt x="233" y="114"/>
                  </a:lnTo>
                  <a:cubicBezTo>
                    <a:pt x="233" y="52"/>
                    <a:pt x="181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5443;p54">
              <a:extLst>
                <a:ext uri="{FF2B5EF4-FFF2-40B4-BE49-F238E27FC236}">
                  <a16:creationId xmlns:a16="http://schemas.microsoft.com/office/drawing/2014/main" id="{7DBE7E91-C4BA-4D00-892A-2631B63DB29F}"/>
                </a:ext>
              </a:extLst>
            </p:cNvPr>
            <p:cNvSpPr/>
            <p:nvPr/>
          </p:nvSpPr>
          <p:spPr>
            <a:xfrm>
              <a:off x="26174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1" y="53"/>
                    <a:pt x="1" y="114"/>
                  </a:cubicBezTo>
                  <a:cubicBezTo>
                    <a:pt x="1" y="176"/>
                    <a:pt x="52" y="228"/>
                    <a:pt x="114" y="228"/>
                  </a:cubicBezTo>
                  <a:lnTo>
                    <a:pt x="1235" y="228"/>
                  </a:lnTo>
                  <a:cubicBezTo>
                    <a:pt x="1297" y="228"/>
                    <a:pt x="1349" y="176"/>
                    <a:pt x="1349" y="114"/>
                  </a:cubicBezTo>
                  <a:cubicBezTo>
                    <a:pt x="1349" y="53"/>
                    <a:pt x="1297" y="1"/>
                    <a:pt x="1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5444;p54">
              <a:extLst>
                <a:ext uri="{FF2B5EF4-FFF2-40B4-BE49-F238E27FC236}">
                  <a16:creationId xmlns:a16="http://schemas.microsoft.com/office/drawing/2014/main" id="{C6F0534C-97C7-4BC6-9CF1-8398CEC5A682}"/>
                </a:ext>
              </a:extLst>
            </p:cNvPr>
            <p:cNvSpPr/>
            <p:nvPr/>
          </p:nvSpPr>
          <p:spPr>
            <a:xfrm>
              <a:off x="2632375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1075" y="0"/>
                  </a:moveTo>
                  <a:cubicBezTo>
                    <a:pt x="486" y="0"/>
                    <a:pt x="1" y="481"/>
                    <a:pt x="1" y="1074"/>
                  </a:cubicBezTo>
                  <a:lnTo>
                    <a:pt x="6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5445;p54">
              <a:extLst>
                <a:ext uri="{FF2B5EF4-FFF2-40B4-BE49-F238E27FC236}">
                  <a16:creationId xmlns:a16="http://schemas.microsoft.com/office/drawing/2014/main" id="{B0A24D75-CCF4-4B86-A506-CC696E509F65}"/>
                </a:ext>
              </a:extLst>
            </p:cNvPr>
            <p:cNvSpPr/>
            <p:nvPr/>
          </p:nvSpPr>
          <p:spPr>
            <a:xfrm>
              <a:off x="2582300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351" y="0"/>
                  </a:moveTo>
                  <a:cubicBezTo>
                    <a:pt x="160" y="0"/>
                    <a:pt x="0" y="160"/>
                    <a:pt x="0" y="352"/>
                  </a:cubicBezTo>
                  <a:lnTo>
                    <a:pt x="0" y="6502"/>
                  </a:lnTo>
                  <a:lnTo>
                    <a:pt x="2148" y="6502"/>
                  </a:lnTo>
                  <a:lnTo>
                    <a:pt x="2148" y="352"/>
                  </a:lnTo>
                  <a:cubicBezTo>
                    <a:pt x="2148" y="160"/>
                    <a:pt x="1994" y="0"/>
                    <a:pt x="17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5446;p54">
              <a:extLst>
                <a:ext uri="{FF2B5EF4-FFF2-40B4-BE49-F238E27FC236}">
                  <a16:creationId xmlns:a16="http://schemas.microsoft.com/office/drawing/2014/main" id="{DB453646-A19F-4077-9AFB-E78039F431CC}"/>
                </a:ext>
              </a:extLst>
            </p:cNvPr>
            <p:cNvSpPr/>
            <p:nvPr/>
          </p:nvSpPr>
          <p:spPr>
            <a:xfrm>
              <a:off x="25566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4" y="1"/>
                  </a:moveTo>
                  <a:lnTo>
                    <a:pt x="32" y="5294"/>
                  </a:lnTo>
                  <a:cubicBezTo>
                    <a:pt x="1" y="5345"/>
                    <a:pt x="42" y="5412"/>
                    <a:pt x="104" y="5412"/>
                  </a:cubicBezTo>
                  <a:lnTo>
                    <a:pt x="6115" y="5412"/>
                  </a:lnTo>
                  <a:cubicBezTo>
                    <a:pt x="6171" y="5412"/>
                    <a:pt x="6213" y="5345"/>
                    <a:pt x="6182" y="5294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5447;p54">
              <a:extLst>
                <a:ext uri="{FF2B5EF4-FFF2-40B4-BE49-F238E27FC236}">
                  <a16:creationId xmlns:a16="http://schemas.microsoft.com/office/drawing/2014/main" id="{A511D68A-8655-49B4-950B-60F597AE5978}"/>
                </a:ext>
              </a:extLst>
            </p:cNvPr>
            <p:cNvSpPr/>
            <p:nvPr/>
          </p:nvSpPr>
          <p:spPr>
            <a:xfrm>
              <a:off x="2623600" y="1797050"/>
              <a:ext cx="24950" cy="21250"/>
            </a:xfrm>
            <a:custGeom>
              <a:avLst/>
              <a:gdLst/>
              <a:ahLst/>
              <a:cxnLst/>
              <a:rect l="l" t="t" r="r" b="b"/>
              <a:pathLst>
                <a:path w="998" h="850" extrusionOk="0">
                  <a:moveTo>
                    <a:pt x="424" y="0"/>
                  </a:moveTo>
                  <a:cubicBezTo>
                    <a:pt x="192" y="0"/>
                    <a:pt x="1" y="191"/>
                    <a:pt x="1" y="424"/>
                  </a:cubicBezTo>
                  <a:cubicBezTo>
                    <a:pt x="1" y="682"/>
                    <a:pt x="210" y="850"/>
                    <a:pt x="428" y="850"/>
                  </a:cubicBezTo>
                  <a:cubicBezTo>
                    <a:pt x="534" y="850"/>
                    <a:pt x="641" y="811"/>
                    <a:pt x="729" y="723"/>
                  </a:cubicBezTo>
                  <a:cubicBezTo>
                    <a:pt x="997" y="460"/>
                    <a:pt x="806" y="0"/>
                    <a:pt x="42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5448;p54">
              <a:extLst>
                <a:ext uri="{FF2B5EF4-FFF2-40B4-BE49-F238E27FC236}">
                  <a16:creationId xmlns:a16="http://schemas.microsoft.com/office/drawing/2014/main" id="{90501A50-828A-42A5-8B78-EBAB73491E30}"/>
                </a:ext>
              </a:extLst>
            </p:cNvPr>
            <p:cNvSpPr/>
            <p:nvPr/>
          </p:nvSpPr>
          <p:spPr>
            <a:xfrm>
              <a:off x="2610700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5" y="0"/>
                  </a:moveTo>
                  <a:lnTo>
                    <a:pt x="0" y="945"/>
                  </a:lnTo>
                  <a:lnTo>
                    <a:pt x="945" y="1890"/>
                  </a:lnTo>
                  <a:lnTo>
                    <a:pt x="1885" y="945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5449;p54">
              <a:extLst>
                <a:ext uri="{FF2B5EF4-FFF2-40B4-BE49-F238E27FC236}">
                  <a16:creationId xmlns:a16="http://schemas.microsoft.com/office/drawing/2014/main" id="{D09CBDE4-AE10-408F-8161-3107EFA2C433}"/>
                </a:ext>
              </a:extLst>
            </p:cNvPr>
            <p:cNvSpPr/>
            <p:nvPr/>
          </p:nvSpPr>
          <p:spPr>
            <a:xfrm>
              <a:off x="2610700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0" y="0"/>
                  </a:moveTo>
                  <a:lnTo>
                    <a:pt x="945" y="945"/>
                  </a:lnTo>
                  <a:lnTo>
                    <a:pt x="1885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5450;p54">
              <a:extLst>
                <a:ext uri="{FF2B5EF4-FFF2-40B4-BE49-F238E27FC236}">
                  <a16:creationId xmlns:a16="http://schemas.microsoft.com/office/drawing/2014/main" id="{26C6B62E-998C-4202-B205-C78D8A54E57B}"/>
                </a:ext>
              </a:extLst>
            </p:cNvPr>
            <p:cNvSpPr/>
            <p:nvPr/>
          </p:nvSpPr>
          <p:spPr>
            <a:xfrm>
              <a:off x="2563450" y="1943700"/>
              <a:ext cx="141500" cy="7650"/>
            </a:xfrm>
            <a:custGeom>
              <a:avLst/>
              <a:gdLst/>
              <a:ahLst/>
              <a:cxnLst/>
              <a:rect l="l" t="t" r="r" b="b"/>
              <a:pathLst>
                <a:path w="5660" h="306" extrusionOk="0">
                  <a:moveTo>
                    <a:pt x="0" y="0"/>
                  </a:moveTo>
                  <a:lnTo>
                    <a:pt x="0" y="305"/>
                  </a:lnTo>
                  <a:lnTo>
                    <a:pt x="5660" y="305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5451;p54">
              <a:extLst>
                <a:ext uri="{FF2B5EF4-FFF2-40B4-BE49-F238E27FC236}">
                  <a16:creationId xmlns:a16="http://schemas.microsoft.com/office/drawing/2014/main" id="{6579A7BA-14D0-47A9-94EF-AE6F5C80F279}"/>
                </a:ext>
              </a:extLst>
            </p:cNvPr>
            <p:cNvSpPr/>
            <p:nvPr/>
          </p:nvSpPr>
          <p:spPr>
            <a:xfrm>
              <a:off x="25635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5452;p54">
              <a:extLst>
                <a:ext uri="{FF2B5EF4-FFF2-40B4-BE49-F238E27FC236}">
                  <a16:creationId xmlns:a16="http://schemas.microsoft.com/office/drawing/2014/main" id="{20EEE3F6-9ED2-4A3E-99C0-79826FEAA6C8}"/>
                </a:ext>
              </a:extLst>
            </p:cNvPr>
            <p:cNvSpPr/>
            <p:nvPr/>
          </p:nvSpPr>
          <p:spPr>
            <a:xfrm>
              <a:off x="26722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21" y="429"/>
                    <a:pt x="651" y="429"/>
                    <a:pt x="667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5453;p54">
              <a:extLst>
                <a:ext uri="{FF2B5EF4-FFF2-40B4-BE49-F238E27FC236}">
                  <a16:creationId xmlns:a16="http://schemas.microsoft.com/office/drawing/2014/main" id="{8611CE87-6536-486F-9F69-D9605243015E}"/>
                </a:ext>
              </a:extLst>
            </p:cNvPr>
            <p:cNvSpPr/>
            <p:nvPr/>
          </p:nvSpPr>
          <p:spPr>
            <a:xfrm>
              <a:off x="2621150" y="1906125"/>
              <a:ext cx="16675" cy="10625"/>
            </a:xfrm>
            <a:custGeom>
              <a:avLst/>
              <a:gdLst/>
              <a:ahLst/>
              <a:cxnLst/>
              <a:rect l="l" t="t" r="r" b="b"/>
              <a:pathLst>
                <a:path w="667" h="425" fill="none" extrusionOk="0">
                  <a:moveTo>
                    <a:pt x="1" y="1"/>
                  </a:moveTo>
                  <a:cubicBezTo>
                    <a:pt x="21" y="424"/>
                    <a:pt x="651" y="424"/>
                    <a:pt x="667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5454;p54">
              <a:extLst>
                <a:ext uri="{FF2B5EF4-FFF2-40B4-BE49-F238E27FC236}">
                  <a16:creationId xmlns:a16="http://schemas.microsoft.com/office/drawing/2014/main" id="{6C863FBD-D906-4F89-A763-2FC65F212C07}"/>
                </a:ext>
              </a:extLst>
            </p:cNvPr>
            <p:cNvSpPr/>
            <p:nvPr/>
          </p:nvSpPr>
          <p:spPr>
            <a:xfrm>
              <a:off x="2653550" y="1886375"/>
              <a:ext cx="16800" cy="8425"/>
            </a:xfrm>
            <a:custGeom>
              <a:avLst/>
              <a:gdLst/>
              <a:ahLst/>
              <a:cxnLst/>
              <a:rect l="l" t="t" r="r" b="b"/>
              <a:pathLst>
                <a:path w="672" h="337" fill="none" extrusionOk="0">
                  <a:moveTo>
                    <a:pt x="1" y="1"/>
                  </a:moveTo>
                  <a:cubicBezTo>
                    <a:pt x="1" y="187"/>
                    <a:pt x="150" y="336"/>
                    <a:pt x="336" y="336"/>
                  </a:cubicBezTo>
                  <a:cubicBezTo>
                    <a:pt x="522" y="336"/>
                    <a:pt x="672" y="187"/>
                    <a:pt x="672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5455;p54">
              <a:extLst>
                <a:ext uri="{FF2B5EF4-FFF2-40B4-BE49-F238E27FC236}">
                  <a16:creationId xmlns:a16="http://schemas.microsoft.com/office/drawing/2014/main" id="{216C096A-0446-4386-9AF2-901283A99520}"/>
                </a:ext>
              </a:extLst>
            </p:cNvPr>
            <p:cNvSpPr/>
            <p:nvPr/>
          </p:nvSpPr>
          <p:spPr>
            <a:xfrm>
              <a:off x="261045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0" y="0"/>
                  </a:moveTo>
                  <a:cubicBezTo>
                    <a:pt x="0" y="186"/>
                    <a:pt x="150" y="336"/>
                    <a:pt x="330" y="336"/>
                  </a:cubicBezTo>
                  <a:cubicBezTo>
                    <a:pt x="516" y="336"/>
                    <a:pt x="666" y="186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5456;p54">
              <a:extLst>
                <a:ext uri="{FF2B5EF4-FFF2-40B4-BE49-F238E27FC236}">
                  <a16:creationId xmlns:a16="http://schemas.microsoft.com/office/drawing/2014/main" id="{0F977304-CEBD-49C9-AD94-EC85182E8A53}"/>
                </a:ext>
              </a:extLst>
            </p:cNvPr>
            <p:cNvSpPr/>
            <p:nvPr/>
          </p:nvSpPr>
          <p:spPr>
            <a:xfrm>
              <a:off x="2625675" y="1834875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16" y="429"/>
                    <a:pt x="646" y="429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5457;p54">
              <a:extLst>
                <a:ext uri="{FF2B5EF4-FFF2-40B4-BE49-F238E27FC236}">
                  <a16:creationId xmlns:a16="http://schemas.microsoft.com/office/drawing/2014/main" id="{7B09CEA5-E132-413D-8D0B-2EA2E4850117}"/>
                </a:ext>
              </a:extLst>
            </p:cNvPr>
            <p:cNvSpPr/>
            <p:nvPr/>
          </p:nvSpPr>
          <p:spPr>
            <a:xfrm>
              <a:off x="2576475" y="1926150"/>
              <a:ext cx="16825" cy="10725"/>
            </a:xfrm>
            <a:custGeom>
              <a:avLst/>
              <a:gdLst/>
              <a:ahLst/>
              <a:cxnLst/>
              <a:rect l="l" t="t" r="r" b="b"/>
              <a:pathLst>
                <a:path w="673" h="429" fill="none" extrusionOk="0">
                  <a:moveTo>
                    <a:pt x="1" y="0"/>
                  </a:moveTo>
                  <a:cubicBezTo>
                    <a:pt x="22" y="429"/>
                    <a:pt x="652" y="429"/>
                    <a:pt x="672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5458;p54">
              <a:extLst>
                <a:ext uri="{FF2B5EF4-FFF2-40B4-BE49-F238E27FC236}">
                  <a16:creationId xmlns:a16="http://schemas.microsoft.com/office/drawing/2014/main" id="{291F73D2-53B0-4B16-86CA-5E2661CD1851}"/>
                </a:ext>
              </a:extLst>
            </p:cNvPr>
            <p:cNvSpPr/>
            <p:nvPr/>
          </p:nvSpPr>
          <p:spPr>
            <a:xfrm>
              <a:off x="2551700" y="2190275"/>
              <a:ext cx="165125" cy="21825"/>
            </a:xfrm>
            <a:custGeom>
              <a:avLst/>
              <a:gdLst/>
              <a:ahLst/>
              <a:cxnLst/>
              <a:rect l="l" t="t" r="r" b="b"/>
              <a:pathLst>
                <a:path w="6605" h="873" extrusionOk="0">
                  <a:moveTo>
                    <a:pt x="439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39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5459;p54">
              <a:extLst>
                <a:ext uri="{FF2B5EF4-FFF2-40B4-BE49-F238E27FC236}">
                  <a16:creationId xmlns:a16="http://schemas.microsoft.com/office/drawing/2014/main" id="{B83CCF30-D069-44B7-A115-8C1049291322}"/>
                </a:ext>
              </a:extLst>
            </p:cNvPr>
            <p:cNvSpPr/>
            <p:nvPr/>
          </p:nvSpPr>
          <p:spPr>
            <a:xfrm>
              <a:off x="2559575" y="2212225"/>
              <a:ext cx="149375" cy="21825"/>
            </a:xfrm>
            <a:custGeom>
              <a:avLst/>
              <a:gdLst/>
              <a:ahLst/>
              <a:cxnLst/>
              <a:rect l="l" t="t" r="r" b="b"/>
              <a:pathLst>
                <a:path w="5975" h="873" extrusionOk="0">
                  <a:moveTo>
                    <a:pt x="0" y="0"/>
                  </a:moveTo>
                  <a:lnTo>
                    <a:pt x="0" y="873"/>
                  </a:lnTo>
                  <a:lnTo>
                    <a:pt x="5975" y="873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5460;p54">
              <a:extLst>
                <a:ext uri="{FF2B5EF4-FFF2-40B4-BE49-F238E27FC236}">
                  <a16:creationId xmlns:a16="http://schemas.microsoft.com/office/drawing/2014/main" id="{4CBFE3EA-420F-404E-85B1-AD11BD268027}"/>
                </a:ext>
              </a:extLst>
            </p:cNvPr>
            <p:cNvSpPr/>
            <p:nvPr/>
          </p:nvSpPr>
          <p:spPr>
            <a:xfrm>
              <a:off x="2559575" y="2212075"/>
              <a:ext cx="149375" cy="6350"/>
            </a:xfrm>
            <a:custGeom>
              <a:avLst/>
              <a:gdLst/>
              <a:ahLst/>
              <a:cxnLst/>
              <a:rect l="l" t="t" r="r" b="b"/>
              <a:pathLst>
                <a:path w="5975" h="254" extrusionOk="0">
                  <a:moveTo>
                    <a:pt x="0" y="1"/>
                  </a:moveTo>
                  <a:lnTo>
                    <a:pt x="0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5461;p54">
              <a:extLst>
                <a:ext uri="{FF2B5EF4-FFF2-40B4-BE49-F238E27FC236}">
                  <a16:creationId xmlns:a16="http://schemas.microsoft.com/office/drawing/2014/main" id="{F91ABF58-82BF-42CB-BF25-DA387406F3B6}"/>
                </a:ext>
              </a:extLst>
            </p:cNvPr>
            <p:cNvSpPr/>
            <p:nvPr/>
          </p:nvSpPr>
          <p:spPr>
            <a:xfrm>
              <a:off x="2309900" y="1826475"/>
              <a:ext cx="186575" cy="407575"/>
            </a:xfrm>
            <a:custGeom>
              <a:avLst/>
              <a:gdLst/>
              <a:ahLst/>
              <a:cxnLst/>
              <a:rect l="l" t="t" r="r" b="b"/>
              <a:pathLst>
                <a:path w="7463" h="16303" extrusionOk="0">
                  <a:moveTo>
                    <a:pt x="1" y="1"/>
                  </a:moveTo>
                  <a:lnTo>
                    <a:pt x="1" y="16303"/>
                  </a:lnTo>
                  <a:lnTo>
                    <a:pt x="7462" y="16303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5462;p54">
              <a:extLst>
                <a:ext uri="{FF2B5EF4-FFF2-40B4-BE49-F238E27FC236}">
                  <a16:creationId xmlns:a16="http://schemas.microsoft.com/office/drawing/2014/main" id="{F3AEDD9A-2403-4B73-98F7-4F432EE8E17A}"/>
                </a:ext>
              </a:extLst>
            </p:cNvPr>
            <p:cNvSpPr/>
            <p:nvPr/>
          </p:nvSpPr>
          <p:spPr>
            <a:xfrm>
              <a:off x="247152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1" y="1"/>
                  </a:moveTo>
                  <a:lnTo>
                    <a:pt x="1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5463;p54">
              <a:extLst>
                <a:ext uri="{FF2B5EF4-FFF2-40B4-BE49-F238E27FC236}">
                  <a16:creationId xmlns:a16="http://schemas.microsoft.com/office/drawing/2014/main" id="{E2AA4D35-6815-4B2A-9F16-84718713558C}"/>
                </a:ext>
              </a:extLst>
            </p:cNvPr>
            <p:cNvSpPr/>
            <p:nvPr/>
          </p:nvSpPr>
          <p:spPr>
            <a:xfrm>
              <a:off x="24715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"/>
                  </a:moveTo>
                  <a:lnTo>
                    <a:pt x="1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5464;p54">
              <a:extLst>
                <a:ext uri="{FF2B5EF4-FFF2-40B4-BE49-F238E27FC236}">
                  <a16:creationId xmlns:a16="http://schemas.microsoft.com/office/drawing/2014/main" id="{5266326F-F41C-46A7-A38C-1305DAEF0AF4}"/>
                </a:ext>
              </a:extLst>
            </p:cNvPr>
            <p:cNvSpPr/>
            <p:nvPr/>
          </p:nvSpPr>
          <p:spPr>
            <a:xfrm>
              <a:off x="2310025" y="1851525"/>
              <a:ext cx="24825" cy="382650"/>
            </a:xfrm>
            <a:custGeom>
              <a:avLst/>
              <a:gdLst/>
              <a:ahLst/>
              <a:cxnLst/>
              <a:rect l="l" t="t" r="r" b="b"/>
              <a:pathLst>
                <a:path w="993" h="15306" extrusionOk="0">
                  <a:moveTo>
                    <a:pt x="1" y="1"/>
                  </a:moveTo>
                  <a:lnTo>
                    <a:pt x="1" y="15306"/>
                  </a:lnTo>
                  <a:lnTo>
                    <a:pt x="992" y="15306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5465;p54">
              <a:extLst>
                <a:ext uri="{FF2B5EF4-FFF2-40B4-BE49-F238E27FC236}">
                  <a16:creationId xmlns:a16="http://schemas.microsoft.com/office/drawing/2014/main" id="{96C62BEB-C6D3-4F43-AF44-20957A2759E6}"/>
                </a:ext>
              </a:extLst>
            </p:cNvPr>
            <p:cNvSpPr/>
            <p:nvPr/>
          </p:nvSpPr>
          <p:spPr>
            <a:xfrm>
              <a:off x="230990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1" y="1"/>
                  </a:moveTo>
                  <a:lnTo>
                    <a:pt x="1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5466;p54">
              <a:extLst>
                <a:ext uri="{FF2B5EF4-FFF2-40B4-BE49-F238E27FC236}">
                  <a16:creationId xmlns:a16="http://schemas.microsoft.com/office/drawing/2014/main" id="{6FAC1487-D859-441E-A1D8-7C37236F60FC}"/>
                </a:ext>
              </a:extLst>
            </p:cNvPr>
            <p:cNvSpPr/>
            <p:nvPr/>
          </p:nvSpPr>
          <p:spPr>
            <a:xfrm>
              <a:off x="23348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5467;p54">
              <a:extLst>
                <a:ext uri="{FF2B5EF4-FFF2-40B4-BE49-F238E27FC236}">
                  <a16:creationId xmlns:a16="http://schemas.microsoft.com/office/drawing/2014/main" id="{48351F44-0AFE-4034-BDA1-2EFD8AA7CCBD}"/>
                </a:ext>
              </a:extLst>
            </p:cNvPr>
            <p:cNvSpPr/>
            <p:nvPr/>
          </p:nvSpPr>
          <p:spPr>
            <a:xfrm>
              <a:off x="2309900" y="2101450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1" y="1"/>
                  </a:moveTo>
                  <a:lnTo>
                    <a:pt x="1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5468;p54">
              <a:extLst>
                <a:ext uri="{FF2B5EF4-FFF2-40B4-BE49-F238E27FC236}">
                  <a16:creationId xmlns:a16="http://schemas.microsoft.com/office/drawing/2014/main" id="{D175AD16-E08F-4467-BD24-940CA9158458}"/>
                </a:ext>
              </a:extLst>
            </p:cNvPr>
            <p:cNvSpPr/>
            <p:nvPr/>
          </p:nvSpPr>
          <p:spPr>
            <a:xfrm>
              <a:off x="2309900" y="2101450"/>
              <a:ext cx="186575" cy="8425"/>
            </a:xfrm>
            <a:custGeom>
              <a:avLst/>
              <a:gdLst/>
              <a:ahLst/>
              <a:cxnLst/>
              <a:rect l="l" t="t" r="r" b="b"/>
              <a:pathLst>
                <a:path w="7463" h="337" extrusionOk="0">
                  <a:moveTo>
                    <a:pt x="1" y="1"/>
                  </a:moveTo>
                  <a:lnTo>
                    <a:pt x="1" y="336"/>
                  </a:lnTo>
                  <a:lnTo>
                    <a:pt x="7462" y="336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5469;p54">
              <a:extLst>
                <a:ext uri="{FF2B5EF4-FFF2-40B4-BE49-F238E27FC236}">
                  <a16:creationId xmlns:a16="http://schemas.microsoft.com/office/drawing/2014/main" id="{9B31237E-DB77-4DC3-A5BD-F646B2D4A770}"/>
                </a:ext>
              </a:extLst>
            </p:cNvPr>
            <p:cNvSpPr/>
            <p:nvPr/>
          </p:nvSpPr>
          <p:spPr>
            <a:xfrm>
              <a:off x="23100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5306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5470;p54">
              <a:extLst>
                <a:ext uri="{FF2B5EF4-FFF2-40B4-BE49-F238E27FC236}">
                  <a16:creationId xmlns:a16="http://schemas.microsoft.com/office/drawing/2014/main" id="{DA4D2646-2EB9-4D82-8005-20C91DBC43A1}"/>
                </a:ext>
              </a:extLst>
            </p:cNvPr>
            <p:cNvSpPr/>
            <p:nvPr/>
          </p:nvSpPr>
          <p:spPr>
            <a:xfrm>
              <a:off x="2337150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100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5471;p54">
              <a:extLst>
                <a:ext uri="{FF2B5EF4-FFF2-40B4-BE49-F238E27FC236}">
                  <a16:creationId xmlns:a16="http://schemas.microsoft.com/office/drawing/2014/main" id="{E865D9A3-6C46-4A9F-94FF-7175C85484AD}"/>
                </a:ext>
              </a:extLst>
            </p:cNvPr>
            <p:cNvSpPr/>
            <p:nvPr/>
          </p:nvSpPr>
          <p:spPr>
            <a:xfrm>
              <a:off x="2337150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0" y="0"/>
                  </a:moveTo>
                  <a:lnTo>
                    <a:pt x="5278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5472;p54">
              <a:extLst>
                <a:ext uri="{FF2B5EF4-FFF2-40B4-BE49-F238E27FC236}">
                  <a16:creationId xmlns:a16="http://schemas.microsoft.com/office/drawing/2014/main" id="{8DD48EAA-2091-4C0B-BCAE-E041DFB61E38}"/>
                </a:ext>
              </a:extLst>
            </p:cNvPr>
            <p:cNvSpPr/>
            <p:nvPr/>
          </p:nvSpPr>
          <p:spPr>
            <a:xfrm>
              <a:off x="2337150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100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5473;p54">
              <a:extLst>
                <a:ext uri="{FF2B5EF4-FFF2-40B4-BE49-F238E27FC236}">
                  <a16:creationId xmlns:a16="http://schemas.microsoft.com/office/drawing/2014/main" id="{D7AAE975-8BD3-4BA8-A86F-DEF088087E28}"/>
                </a:ext>
              </a:extLst>
            </p:cNvPr>
            <p:cNvSpPr/>
            <p:nvPr/>
          </p:nvSpPr>
          <p:spPr>
            <a:xfrm>
              <a:off x="229957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1" y="7137"/>
                  </a:lnTo>
                  <a:lnTo>
                    <a:pt x="8289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5474;p54">
              <a:extLst>
                <a:ext uri="{FF2B5EF4-FFF2-40B4-BE49-F238E27FC236}">
                  <a16:creationId xmlns:a16="http://schemas.microsoft.com/office/drawing/2014/main" id="{63769B6C-8AC4-4F2D-929F-F0A37D3FF823}"/>
                </a:ext>
              </a:extLst>
            </p:cNvPr>
            <p:cNvSpPr/>
            <p:nvPr/>
          </p:nvSpPr>
          <p:spPr>
            <a:xfrm>
              <a:off x="2388775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59" y="1"/>
                  </a:moveTo>
                  <a:cubicBezTo>
                    <a:pt x="254" y="1"/>
                    <a:pt x="1" y="248"/>
                    <a:pt x="1" y="558"/>
                  </a:cubicBezTo>
                  <a:cubicBezTo>
                    <a:pt x="1" y="868"/>
                    <a:pt x="254" y="1121"/>
                    <a:pt x="559" y="1121"/>
                  </a:cubicBezTo>
                  <a:cubicBezTo>
                    <a:pt x="868" y="1121"/>
                    <a:pt x="1121" y="868"/>
                    <a:pt x="1121" y="558"/>
                  </a:cubicBezTo>
                  <a:cubicBezTo>
                    <a:pt x="1121" y="248"/>
                    <a:pt x="868" y="1"/>
                    <a:pt x="5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5475;p54">
              <a:extLst>
                <a:ext uri="{FF2B5EF4-FFF2-40B4-BE49-F238E27FC236}">
                  <a16:creationId xmlns:a16="http://schemas.microsoft.com/office/drawing/2014/main" id="{77EE1376-3870-49E0-8F6E-12C25481B4D0}"/>
                </a:ext>
              </a:extLst>
            </p:cNvPr>
            <p:cNvSpPr/>
            <p:nvPr/>
          </p:nvSpPr>
          <p:spPr>
            <a:xfrm>
              <a:off x="22803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0" y="1384"/>
                    <a:pt x="9780" y="894"/>
                  </a:cubicBezTo>
                  <a:cubicBezTo>
                    <a:pt x="9780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5476;p54">
              <a:extLst>
                <a:ext uri="{FF2B5EF4-FFF2-40B4-BE49-F238E27FC236}">
                  <a16:creationId xmlns:a16="http://schemas.microsoft.com/office/drawing/2014/main" id="{AC237E27-9AA5-44C6-86E7-EBB8C2F16849}"/>
                </a:ext>
              </a:extLst>
            </p:cNvPr>
            <p:cNvSpPr/>
            <p:nvPr/>
          </p:nvSpPr>
          <p:spPr>
            <a:xfrm>
              <a:off x="2452550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11" y="0"/>
                  </a:moveTo>
                  <a:cubicBezTo>
                    <a:pt x="1" y="248"/>
                    <a:pt x="202" y="460"/>
                    <a:pt x="450" y="460"/>
                  </a:cubicBezTo>
                  <a:cubicBezTo>
                    <a:pt x="698" y="460"/>
                    <a:pt x="899" y="248"/>
                    <a:pt x="889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5477;p54">
              <a:extLst>
                <a:ext uri="{FF2B5EF4-FFF2-40B4-BE49-F238E27FC236}">
                  <a16:creationId xmlns:a16="http://schemas.microsoft.com/office/drawing/2014/main" id="{7FEF9CCF-CA9A-4A3D-983B-4E8759A16944}"/>
                </a:ext>
              </a:extLst>
            </p:cNvPr>
            <p:cNvSpPr/>
            <p:nvPr/>
          </p:nvSpPr>
          <p:spPr>
            <a:xfrm>
              <a:off x="2426600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9"/>
                    <a:pt x="202" y="455"/>
                    <a:pt x="450" y="455"/>
                  </a:cubicBezTo>
                  <a:cubicBezTo>
                    <a:pt x="703" y="455"/>
                    <a:pt x="899" y="249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5478;p54">
              <a:extLst>
                <a:ext uri="{FF2B5EF4-FFF2-40B4-BE49-F238E27FC236}">
                  <a16:creationId xmlns:a16="http://schemas.microsoft.com/office/drawing/2014/main" id="{33C97254-C6E0-4EC8-8E5D-FFA2C69E75BE}"/>
                </a:ext>
              </a:extLst>
            </p:cNvPr>
            <p:cNvSpPr/>
            <p:nvPr/>
          </p:nvSpPr>
          <p:spPr>
            <a:xfrm>
              <a:off x="2365800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8"/>
                    <a:pt x="202" y="455"/>
                    <a:pt x="450" y="455"/>
                  </a:cubicBezTo>
                  <a:cubicBezTo>
                    <a:pt x="703" y="455"/>
                    <a:pt x="899" y="248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5479;p54">
              <a:extLst>
                <a:ext uri="{FF2B5EF4-FFF2-40B4-BE49-F238E27FC236}">
                  <a16:creationId xmlns:a16="http://schemas.microsoft.com/office/drawing/2014/main" id="{026C107B-F88D-4067-A94B-ECF0426BB9F1}"/>
                </a:ext>
              </a:extLst>
            </p:cNvPr>
            <p:cNvSpPr/>
            <p:nvPr/>
          </p:nvSpPr>
          <p:spPr>
            <a:xfrm>
              <a:off x="2402350" y="1704100"/>
              <a:ext cx="21950" cy="11000"/>
            </a:xfrm>
            <a:custGeom>
              <a:avLst/>
              <a:gdLst/>
              <a:ahLst/>
              <a:cxnLst/>
              <a:rect l="l" t="t" r="r" b="b"/>
              <a:pathLst>
                <a:path w="878" h="440" fill="none" extrusionOk="0">
                  <a:moveTo>
                    <a:pt x="0" y="1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2" y="439"/>
                    <a:pt x="878" y="243"/>
                    <a:pt x="878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5480;p54">
              <a:extLst>
                <a:ext uri="{FF2B5EF4-FFF2-40B4-BE49-F238E27FC236}">
                  <a16:creationId xmlns:a16="http://schemas.microsoft.com/office/drawing/2014/main" id="{6BD8448F-4E85-4556-B525-887673BD9FD4}"/>
                </a:ext>
              </a:extLst>
            </p:cNvPr>
            <p:cNvSpPr/>
            <p:nvPr/>
          </p:nvSpPr>
          <p:spPr>
            <a:xfrm>
              <a:off x="2376400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0" y="0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7" y="439"/>
                    <a:pt x="883" y="243"/>
                    <a:pt x="883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5481;p54">
              <a:extLst>
                <a:ext uri="{FF2B5EF4-FFF2-40B4-BE49-F238E27FC236}">
                  <a16:creationId xmlns:a16="http://schemas.microsoft.com/office/drawing/2014/main" id="{50ABB580-2FCC-45BC-9383-7E2BCFC6E364}"/>
                </a:ext>
              </a:extLst>
            </p:cNvPr>
            <p:cNvSpPr/>
            <p:nvPr/>
          </p:nvSpPr>
          <p:spPr>
            <a:xfrm>
              <a:off x="1947425" y="1770325"/>
              <a:ext cx="220625" cy="463725"/>
            </a:xfrm>
            <a:custGeom>
              <a:avLst/>
              <a:gdLst/>
              <a:ahLst/>
              <a:cxnLst/>
              <a:rect l="l" t="t" r="r" b="b"/>
              <a:pathLst>
                <a:path w="8825" h="18549" extrusionOk="0">
                  <a:moveTo>
                    <a:pt x="0" y="1"/>
                  </a:moveTo>
                  <a:lnTo>
                    <a:pt x="0" y="18549"/>
                  </a:lnTo>
                  <a:lnTo>
                    <a:pt x="8825" y="1854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5482;p54">
              <a:extLst>
                <a:ext uri="{FF2B5EF4-FFF2-40B4-BE49-F238E27FC236}">
                  <a16:creationId xmlns:a16="http://schemas.microsoft.com/office/drawing/2014/main" id="{6190456E-4363-4A4A-97DB-3DE84DCBDD31}"/>
                </a:ext>
              </a:extLst>
            </p:cNvPr>
            <p:cNvSpPr/>
            <p:nvPr/>
          </p:nvSpPr>
          <p:spPr>
            <a:xfrm>
              <a:off x="1947425" y="1764900"/>
              <a:ext cx="220625" cy="201275"/>
            </a:xfrm>
            <a:custGeom>
              <a:avLst/>
              <a:gdLst/>
              <a:ahLst/>
              <a:cxnLst/>
              <a:rect l="l" t="t" r="r" b="b"/>
              <a:pathLst>
                <a:path w="8825" h="8051" extrusionOk="0">
                  <a:moveTo>
                    <a:pt x="0" y="1"/>
                  </a:moveTo>
                  <a:lnTo>
                    <a:pt x="0" y="8051"/>
                  </a:lnTo>
                  <a:lnTo>
                    <a:pt x="8825" y="8051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5483;p54">
              <a:extLst>
                <a:ext uri="{FF2B5EF4-FFF2-40B4-BE49-F238E27FC236}">
                  <a16:creationId xmlns:a16="http://schemas.microsoft.com/office/drawing/2014/main" id="{20E82306-63B5-43D3-A3A2-C28793477317}"/>
                </a:ext>
              </a:extLst>
            </p:cNvPr>
            <p:cNvSpPr/>
            <p:nvPr/>
          </p:nvSpPr>
          <p:spPr>
            <a:xfrm>
              <a:off x="1947425" y="1764900"/>
              <a:ext cx="220625" cy="7650"/>
            </a:xfrm>
            <a:custGeom>
              <a:avLst/>
              <a:gdLst/>
              <a:ahLst/>
              <a:cxnLst/>
              <a:rect l="l" t="t" r="r" b="b"/>
              <a:pathLst>
                <a:path w="8825" h="306" extrusionOk="0">
                  <a:moveTo>
                    <a:pt x="0" y="1"/>
                  </a:moveTo>
                  <a:lnTo>
                    <a:pt x="0" y="305"/>
                  </a:lnTo>
                  <a:lnTo>
                    <a:pt x="8825" y="30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5484;p54">
              <a:extLst>
                <a:ext uri="{FF2B5EF4-FFF2-40B4-BE49-F238E27FC236}">
                  <a16:creationId xmlns:a16="http://schemas.microsoft.com/office/drawing/2014/main" id="{0C4334CA-A0D9-4661-944C-D1DFB16571D6}"/>
                </a:ext>
              </a:extLst>
            </p:cNvPr>
            <p:cNvSpPr/>
            <p:nvPr/>
          </p:nvSpPr>
          <p:spPr>
            <a:xfrm>
              <a:off x="2053150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5485;p54">
              <a:extLst>
                <a:ext uri="{FF2B5EF4-FFF2-40B4-BE49-F238E27FC236}">
                  <a16:creationId xmlns:a16="http://schemas.microsoft.com/office/drawing/2014/main" id="{E9D7B9FC-258C-4E2B-BBBF-BBFFCDEC1987}"/>
                </a:ext>
              </a:extLst>
            </p:cNvPr>
            <p:cNvSpPr/>
            <p:nvPr/>
          </p:nvSpPr>
          <p:spPr>
            <a:xfrm>
              <a:off x="20346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5486;p54">
              <a:extLst>
                <a:ext uri="{FF2B5EF4-FFF2-40B4-BE49-F238E27FC236}">
                  <a16:creationId xmlns:a16="http://schemas.microsoft.com/office/drawing/2014/main" id="{EDE6689E-23A3-49A0-8A8A-BCAE0734F591}"/>
                </a:ext>
              </a:extLst>
            </p:cNvPr>
            <p:cNvSpPr/>
            <p:nvPr/>
          </p:nvSpPr>
          <p:spPr>
            <a:xfrm>
              <a:off x="1945725" y="1144600"/>
              <a:ext cx="224000" cy="306900"/>
            </a:xfrm>
            <a:custGeom>
              <a:avLst/>
              <a:gdLst/>
              <a:ahLst/>
              <a:cxnLst/>
              <a:rect l="l" t="t" r="r" b="b"/>
              <a:pathLst>
                <a:path w="8960" h="12276" extrusionOk="0">
                  <a:moveTo>
                    <a:pt x="4478" y="1"/>
                  </a:moveTo>
                  <a:cubicBezTo>
                    <a:pt x="4478" y="1"/>
                    <a:pt x="4452" y="238"/>
                    <a:pt x="4385" y="610"/>
                  </a:cubicBezTo>
                  <a:cubicBezTo>
                    <a:pt x="4323" y="982"/>
                    <a:pt x="4230" y="1483"/>
                    <a:pt x="4101" y="2015"/>
                  </a:cubicBezTo>
                  <a:cubicBezTo>
                    <a:pt x="3977" y="2541"/>
                    <a:pt x="3807" y="3063"/>
                    <a:pt x="3600" y="3569"/>
                  </a:cubicBezTo>
                  <a:cubicBezTo>
                    <a:pt x="3399" y="4039"/>
                    <a:pt x="3161" y="4431"/>
                    <a:pt x="2882" y="4633"/>
                  </a:cubicBezTo>
                  <a:cubicBezTo>
                    <a:pt x="2598" y="4834"/>
                    <a:pt x="2278" y="5056"/>
                    <a:pt x="1958" y="5294"/>
                  </a:cubicBezTo>
                  <a:cubicBezTo>
                    <a:pt x="1633" y="5531"/>
                    <a:pt x="1318" y="5784"/>
                    <a:pt x="1023" y="6053"/>
                  </a:cubicBezTo>
                  <a:cubicBezTo>
                    <a:pt x="744" y="6301"/>
                    <a:pt x="497" y="6585"/>
                    <a:pt x="295" y="6894"/>
                  </a:cubicBezTo>
                  <a:cubicBezTo>
                    <a:pt x="109" y="7189"/>
                    <a:pt x="1" y="7488"/>
                    <a:pt x="1" y="7798"/>
                  </a:cubicBezTo>
                  <a:cubicBezTo>
                    <a:pt x="1" y="8103"/>
                    <a:pt x="32" y="8402"/>
                    <a:pt x="94" y="8702"/>
                  </a:cubicBezTo>
                  <a:cubicBezTo>
                    <a:pt x="207" y="9275"/>
                    <a:pt x="440" y="9817"/>
                    <a:pt x="765" y="10303"/>
                  </a:cubicBezTo>
                  <a:cubicBezTo>
                    <a:pt x="1251" y="11020"/>
                    <a:pt x="1937" y="11588"/>
                    <a:pt x="2738" y="11924"/>
                  </a:cubicBezTo>
                  <a:cubicBezTo>
                    <a:pt x="3006" y="12038"/>
                    <a:pt x="3290" y="12125"/>
                    <a:pt x="3574" y="12182"/>
                  </a:cubicBezTo>
                  <a:cubicBezTo>
                    <a:pt x="3874" y="12244"/>
                    <a:pt x="4177" y="12275"/>
                    <a:pt x="4480" y="12275"/>
                  </a:cubicBezTo>
                  <a:cubicBezTo>
                    <a:pt x="4783" y="12275"/>
                    <a:pt x="5085" y="12244"/>
                    <a:pt x="5382" y="12182"/>
                  </a:cubicBezTo>
                  <a:cubicBezTo>
                    <a:pt x="5671" y="12125"/>
                    <a:pt x="5950" y="12038"/>
                    <a:pt x="6223" y="11924"/>
                  </a:cubicBezTo>
                  <a:cubicBezTo>
                    <a:pt x="6755" y="11697"/>
                    <a:pt x="7235" y="11371"/>
                    <a:pt x="7648" y="10963"/>
                  </a:cubicBezTo>
                  <a:cubicBezTo>
                    <a:pt x="7850" y="10762"/>
                    <a:pt x="8031" y="10540"/>
                    <a:pt x="8191" y="10303"/>
                  </a:cubicBezTo>
                  <a:cubicBezTo>
                    <a:pt x="8521" y="9817"/>
                    <a:pt x="8748" y="9275"/>
                    <a:pt x="8867" y="8702"/>
                  </a:cubicBezTo>
                  <a:cubicBezTo>
                    <a:pt x="8929" y="8402"/>
                    <a:pt x="8960" y="8103"/>
                    <a:pt x="8960" y="7798"/>
                  </a:cubicBezTo>
                  <a:cubicBezTo>
                    <a:pt x="8960" y="7488"/>
                    <a:pt x="8846" y="7189"/>
                    <a:pt x="8666" y="6894"/>
                  </a:cubicBezTo>
                  <a:cubicBezTo>
                    <a:pt x="8459" y="6585"/>
                    <a:pt x="8216" y="6301"/>
                    <a:pt x="7938" y="6053"/>
                  </a:cubicBezTo>
                  <a:cubicBezTo>
                    <a:pt x="7638" y="5784"/>
                    <a:pt x="7328" y="5531"/>
                    <a:pt x="7003" y="5294"/>
                  </a:cubicBezTo>
                  <a:cubicBezTo>
                    <a:pt x="6678" y="5056"/>
                    <a:pt x="6357" y="4834"/>
                    <a:pt x="6079" y="4633"/>
                  </a:cubicBezTo>
                  <a:cubicBezTo>
                    <a:pt x="5805" y="4431"/>
                    <a:pt x="5557" y="4039"/>
                    <a:pt x="5356" y="3569"/>
                  </a:cubicBezTo>
                  <a:cubicBezTo>
                    <a:pt x="5149" y="3063"/>
                    <a:pt x="4984" y="2541"/>
                    <a:pt x="4860" y="2015"/>
                  </a:cubicBezTo>
                  <a:cubicBezTo>
                    <a:pt x="4731" y="1483"/>
                    <a:pt x="4633" y="982"/>
                    <a:pt x="4571" y="610"/>
                  </a:cubicBezTo>
                  <a:cubicBezTo>
                    <a:pt x="4509" y="244"/>
                    <a:pt x="4478" y="1"/>
                    <a:pt x="4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5487;p54">
              <a:extLst>
                <a:ext uri="{FF2B5EF4-FFF2-40B4-BE49-F238E27FC236}">
                  <a16:creationId xmlns:a16="http://schemas.microsoft.com/office/drawing/2014/main" id="{F584B10B-3418-4E68-9827-2D0A9FA7E6E7}"/>
                </a:ext>
              </a:extLst>
            </p:cNvPr>
            <p:cNvSpPr/>
            <p:nvPr/>
          </p:nvSpPr>
          <p:spPr>
            <a:xfrm>
              <a:off x="1993750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1302" y="1"/>
                  </a:moveTo>
                  <a:lnTo>
                    <a:pt x="1" y="1297"/>
                  </a:lnTo>
                  <a:lnTo>
                    <a:pt x="7561" y="8857"/>
                  </a:lnTo>
                  <a:lnTo>
                    <a:pt x="8862" y="755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5488;p54">
              <a:extLst>
                <a:ext uri="{FF2B5EF4-FFF2-40B4-BE49-F238E27FC236}">
                  <a16:creationId xmlns:a16="http://schemas.microsoft.com/office/drawing/2014/main" id="{8D37D116-7235-4427-9F4A-5288F4BF763B}"/>
                </a:ext>
              </a:extLst>
            </p:cNvPr>
            <p:cNvSpPr/>
            <p:nvPr/>
          </p:nvSpPr>
          <p:spPr>
            <a:xfrm>
              <a:off x="19284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1302" y="1"/>
                  </a:moveTo>
                  <a:lnTo>
                    <a:pt x="1" y="1302"/>
                  </a:lnTo>
                  <a:lnTo>
                    <a:pt x="7561" y="8862"/>
                  </a:lnTo>
                  <a:lnTo>
                    <a:pt x="8862" y="756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5489;p54">
              <a:extLst>
                <a:ext uri="{FF2B5EF4-FFF2-40B4-BE49-F238E27FC236}">
                  <a16:creationId xmlns:a16="http://schemas.microsoft.com/office/drawing/2014/main" id="{C014301E-F25D-4A1F-AEBF-731470B39F18}"/>
                </a:ext>
              </a:extLst>
            </p:cNvPr>
            <p:cNvSpPr/>
            <p:nvPr/>
          </p:nvSpPr>
          <p:spPr>
            <a:xfrm>
              <a:off x="2035725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38"/>
                    <a:pt x="785" y="610"/>
                  </a:cubicBezTo>
                  <a:cubicBezTo>
                    <a:pt x="723" y="982"/>
                    <a:pt x="630" y="1483"/>
                    <a:pt x="501" y="2015"/>
                  </a:cubicBezTo>
                  <a:cubicBezTo>
                    <a:pt x="377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60" y="2015"/>
                  </a:cubicBezTo>
                  <a:cubicBezTo>
                    <a:pt x="1131" y="1483"/>
                    <a:pt x="1033" y="982"/>
                    <a:pt x="971" y="610"/>
                  </a:cubicBezTo>
                  <a:cubicBezTo>
                    <a:pt x="909" y="244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5490;p54">
              <a:extLst>
                <a:ext uri="{FF2B5EF4-FFF2-40B4-BE49-F238E27FC236}">
                  <a16:creationId xmlns:a16="http://schemas.microsoft.com/office/drawing/2014/main" id="{4CBA6887-577F-430E-82AF-820A41D18593}"/>
                </a:ext>
              </a:extLst>
            </p:cNvPr>
            <p:cNvSpPr/>
            <p:nvPr/>
          </p:nvSpPr>
          <p:spPr>
            <a:xfrm>
              <a:off x="2043200" y="1131175"/>
              <a:ext cx="32675" cy="28000"/>
            </a:xfrm>
            <a:custGeom>
              <a:avLst/>
              <a:gdLst/>
              <a:ahLst/>
              <a:cxnLst/>
              <a:rect l="l" t="t" r="r" b="b"/>
              <a:pathLst>
                <a:path w="1307" h="1120" extrusionOk="0">
                  <a:moveTo>
                    <a:pt x="558" y="1"/>
                  </a:moveTo>
                  <a:cubicBezTo>
                    <a:pt x="254" y="1"/>
                    <a:pt x="1" y="249"/>
                    <a:pt x="1" y="558"/>
                  </a:cubicBezTo>
                  <a:cubicBezTo>
                    <a:pt x="1" y="895"/>
                    <a:pt x="279" y="1119"/>
                    <a:pt x="567" y="1119"/>
                  </a:cubicBezTo>
                  <a:cubicBezTo>
                    <a:pt x="704" y="1119"/>
                    <a:pt x="843" y="1069"/>
                    <a:pt x="956" y="956"/>
                  </a:cubicBezTo>
                  <a:cubicBezTo>
                    <a:pt x="1307" y="600"/>
                    <a:pt x="1059" y="1"/>
                    <a:pt x="55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5491;p54">
              <a:extLst>
                <a:ext uri="{FF2B5EF4-FFF2-40B4-BE49-F238E27FC236}">
                  <a16:creationId xmlns:a16="http://schemas.microsoft.com/office/drawing/2014/main" id="{0B5C63F7-12A9-4930-9575-7800D7041DAA}"/>
                </a:ext>
              </a:extLst>
            </p:cNvPr>
            <p:cNvSpPr/>
            <p:nvPr/>
          </p:nvSpPr>
          <p:spPr>
            <a:xfrm>
              <a:off x="2009250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6" y="8056"/>
                  </a:lnTo>
                  <a:lnTo>
                    <a:pt x="3873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5492;p54">
              <a:extLst>
                <a:ext uri="{FF2B5EF4-FFF2-40B4-BE49-F238E27FC236}">
                  <a16:creationId xmlns:a16="http://schemas.microsoft.com/office/drawing/2014/main" id="{EEDE2504-51DC-42E7-B6CE-601454E0F798}"/>
                </a:ext>
              </a:extLst>
            </p:cNvPr>
            <p:cNvSpPr/>
            <p:nvPr/>
          </p:nvSpPr>
          <p:spPr>
            <a:xfrm>
              <a:off x="19972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5" y="1"/>
                    <a:pt x="0" y="1080"/>
                    <a:pt x="0" y="2417"/>
                  </a:cubicBezTo>
                  <a:lnTo>
                    <a:pt x="0" y="2835"/>
                  </a:lnTo>
                  <a:lnTo>
                    <a:pt x="4833" y="2835"/>
                  </a:lnTo>
                  <a:lnTo>
                    <a:pt x="4833" y="2417"/>
                  </a:lnTo>
                  <a:cubicBezTo>
                    <a:pt x="4833" y="1080"/>
                    <a:pt x="3754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5493;p54">
              <a:extLst>
                <a:ext uri="{FF2B5EF4-FFF2-40B4-BE49-F238E27FC236}">
                  <a16:creationId xmlns:a16="http://schemas.microsoft.com/office/drawing/2014/main" id="{CC1E85DD-6D59-4D8D-B2B3-32B60F61ADA9}"/>
                </a:ext>
              </a:extLst>
            </p:cNvPr>
            <p:cNvSpPr/>
            <p:nvPr/>
          </p:nvSpPr>
          <p:spPr>
            <a:xfrm>
              <a:off x="1997250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0" y="0"/>
                  </a:moveTo>
                  <a:lnTo>
                    <a:pt x="4833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5494;p54">
              <a:extLst>
                <a:ext uri="{FF2B5EF4-FFF2-40B4-BE49-F238E27FC236}">
                  <a16:creationId xmlns:a16="http://schemas.microsoft.com/office/drawing/2014/main" id="{EC9C0A56-406F-46EC-93F7-5524D541C2BA}"/>
                </a:ext>
              </a:extLst>
            </p:cNvPr>
            <p:cNvSpPr/>
            <p:nvPr/>
          </p:nvSpPr>
          <p:spPr>
            <a:xfrm>
              <a:off x="193747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398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5495;p54">
              <a:extLst>
                <a:ext uri="{FF2B5EF4-FFF2-40B4-BE49-F238E27FC236}">
                  <a16:creationId xmlns:a16="http://schemas.microsoft.com/office/drawing/2014/main" id="{9EC211D8-878C-420D-AB26-55E6BDA9E46F}"/>
                </a:ext>
              </a:extLst>
            </p:cNvPr>
            <p:cNvSpPr/>
            <p:nvPr/>
          </p:nvSpPr>
          <p:spPr>
            <a:xfrm>
              <a:off x="1966525" y="1627425"/>
              <a:ext cx="182300" cy="67400"/>
            </a:xfrm>
            <a:custGeom>
              <a:avLst/>
              <a:gdLst/>
              <a:ahLst/>
              <a:cxnLst/>
              <a:rect l="l" t="t" r="r" b="b"/>
              <a:pathLst>
                <a:path w="7292" h="2696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696"/>
                  </a:lnTo>
                  <a:lnTo>
                    <a:pt x="7291" y="2696"/>
                  </a:lnTo>
                  <a:lnTo>
                    <a:pt x="7291" y="176"/>
                  </a:lnTo>
                  <a:cubicBezTo>
                    <a:pt x="7291" y="78"/>
                    <a:pt x="7214" y="0"/>
                    <a:pt x="71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496;p54">
              <a:extLst>
                <a:ext uri="{FF2B5EF4-FFF2-40B4-BE49-F238E27FC236}">
                  <a16:creationId xmlns:a16="http://schemas.microsoft.com/office/drawing/2014/main" id="{6A8AB3E9-4AC8-477E-9C7F-B8E02C5DE49E}"/>
                </a:ext>
              </a:extLst>
            </p:cNvPr>
            <p:cNvSpPr/>
            <p:nvPr/>
          </p:nvSpPr>
          <p:spPr>
            <a:xfrm>
              <a:off x="20973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7" y="2701"/>
                  </a:lnTo>
                  <a:lnTo>
                    <a:pt x="3227" y="1611"/>
                  </a:lnTo>
                  <a:cubicBezTo>
                    <a:pt x="3227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497;p54">
              <a:extLst>
                <a:ext uri="{FF2B5EF4-FFF2-40B4-BE49-F238E27FC236}">
                  <a16:creationId xmlns:a16="http://schemas.microsoft.com/office/drawing/2014/main" id="{43C76D97-818B-4352-B438-B3D56FEA0438}"/>
                </a:ext>
              </a:extLst>
            </p:cNvPr>
            <p:cNvSpPr/>
            <p:nvPr/>
          </p:nvSpPr>
          <p:spPr>
            <a:xfrm>
              <a:off x="20172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6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498;p54">
              <a:extLst>
                <a:ext uri="{FF2B5EF4-FFF2-40B4-BE49-F238E27FC236}">
                  <a16:creationId xmlns:a16="http://schemas.microsoft.com/office/drawing/2014/main" id="{1D4459C9-6F13-4A88-92D1-C7B7C45F86D8}"/>
                </a:ext>
              </a:extLst>
            </p:cNvPr>
            <p:cNvSpPr/>
            <p:nvPr/>
          </p:nvSpPr>
          <p:spPr>
            <a:xfrm>
              <a:off x="19373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499;p54">
              <a:extLst>
                <a:ext uri="{FF2B5EF4-FFF2-40B4-BE49-F238E27FC236}">
                  <a16:creationId xmlns:a16="http://schemas.microsoft.com/office/drawing/2014/main" id="{ADFB7A56-57DA-48BD-ACF1-466DC46C5D23}"/>
                </a:ext>
              </a:extLst>
            </p:cNvPr>
            <p:cNvSpPr/>
            <p:nvPr/>
          </p:nvSpPr>
          <p:spPr>
            <a:xfrm>
              <a:off x="1987700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500;p54">
              <a:extLst>
                <a:ext uri="{FF2B5EF4-FFF2-40B4-BE49-F238E27FC236}">
                  <a16:creationId xmlns:a16="http://schemas.microsoft.com/office/drawing/2014/main" id="{C6D1B901-A4BF-4071-B390-81BF50789086}"/>
                </a:ext>
              </a:extLst>
            </p:cNvPr>
            <p:cNvSpPr/>
            <p:nvPr/>
          </p:nvSpPr>
          <p:spPr>
            <a:xfrm>
              <a:off x="2088125" y="1575900"/>
              <a:ext cx="62000" cy="51675"/>
            </a:xfrm>
            <a:custGeom>
              <a:avLst/>
              <a:gdLst/>
              <a:ahLst/>
              <a:cxnLst/>
              <a:rect l="l" t="t" r="r" b="b"/>
              <a:pathLst>
                <a:path w="2480" h="2067" extrusionOk="0">
                  <a:moveTo>
                    <a:pt x="1230" y="1"/>
                  </a:moveTo>
                  <a:cubicBezTo>
                    <a:pt x="553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9" y="2066"/>
                  </a:lnTo>
                  <a:lnTo>
                    <a:pt x="2479" y="1235"/>
                  </a:lnTo>
                  <a:cubicBezTo>
                    <a:pt x="2474" y="548"/>
                    <a:pt x="1921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501;p54">
              <a:extLst>
                <a:ext uri="{FF2B5EF4-FFF2-40B4-BE49-F238E27FC236}">
                  <a16:creationId xmlns:a16="http://schemas.microsoft.com/office/drawing/2014/main" id="{F854F965-6F36-4EF9-853A-7D30DE3D48D9}"/>
                </a:ext>
              </a:extLst>
            </p:cNvPr>
            <p:cNvSpPr/>
            <p:nvPr/>
          </p:nvSpPr>
          <p:spPr>
            <a:xfrm>
              <a:off x="20268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53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502;p54">
              <a:extLst>
                <a:ext uri="{FF2B5EF4-FFF2-40B4-BE49-F238E27FC236}">
                  <a16:creationId xmlns:a16="http://schemas.microsoft.com/office/drawing/2014/main" id="{BB2D1A8B-A1AE-47CE-A48A-A340BF3D09BE}"/>
                </a:ext>
              </a:extLst>
            </p:cNvPr>
            <p:cNvSpPr/>
            <p:nvPr/>
          </p:nvSpPr>
          <p:spPr>
            <a:xfrm>
              <a:off x="19653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50" y="1"/>
                  </a:move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ubicBezTo>
                    <a:pt x="548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7" y="1"/>
                    <a:pt x="12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503;p54">
              <a:extLst>
                <a:ext uri="{FF2B5EF4-FFF2-40B4-BE49-F238E27FC236}">
                  <a16:creationId xmlns:a16="http://schemas.microsoft.com/office/drawing/2014/main" id="{AC142072-A39F-4033-89CD-6E9FA63620E8}"/>
                </a:ext>
              </a:extLst>
            </p:cNvPr>
            <p:cNvSpPr/>
            <p:nvPr/>
          </p:nvSpPr>
          <p:spPr>
            <a:xfrm>
              <a:off x="1947425" y="1925750"/>
              <a:ext cx="220625" cy="80975"/>
            </a:xfrm>
            <a:custGeom>
              <a:avLst/>
              <a:gdLst/>
              <a:ahLst/>
              <a:cxnLst/>
              <a:rect l="l" t="t" r="r" b="b"/>
              <a:pathLst>
                <a:path w="8825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5" y="32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504;p54">
              <a:extLst>
                <a:ext uri="{FF2B5EF4-FFF2-40B4-BE49-F238E27FC236}">
                  <a16:creationId xmlns:a16="http://schemas.microsoft.com/office/drawing/2014/main" id="{F2836C90-A0DD-4D33-9EFD-9E15CCBC8825}"/>
                </a:ext>
              </a:extLst>
            </p:cNvPr>
            <p:cNvSpPr/>
            <p:nvPr/>
          </p:nvSpPr>
          <p:spPr>
            <a:xfrm>
              <a:off x="1947425" y="2006700"/>
              <a:ext cx="220625" cy="9175"/>
            </a:xfrm>
            <a:custGeom>
              <a:avLst/>
              <a:gdLst/>
              <a:ahLst/>
              <a:cxnLst/>
              <a:rect l="l" t="t" r="r" b="b"/>
              <a:pathLst>
                <a:path w="8825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5" y="367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505;p54">
              <a:extLst>
                <a:ext uri="{FF2B5EF4-FFF2-40B4-BE49-F238E27FC236}">
                  <a16:creationId xmlns:a16="http://schemas.microsoft.com/office/drawing/2014/main" id="{3D977369-7090-4ABE-A275-E599C1C1E27A}"/>
                </a:ext>
              </a:extLst>
            </p:cNvPr>
            <p:cNvSpPr/>
            <p:nvPr/>
          </p:nvSpPr>
          <p:spPr>
            <a:xfrm>
              <a:off x="209575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506;p54">
              <a:extLst>
                <a:ext uri="{FF2B5EF4-FFF2-40B4-BE49-F238E27FC236}">
                  <a16:creationId xmlns:a16="http://schemas.microsoft.com/office/drawing/2014/main" id="{75C261EE-8FF8-4E16-85AA-9CB5740ADBE1}"/>
                </a:ext>
              </a:extLst>
            </p:cNvPr>
            <p:cNvSpPr/>
            <p:nvPr/>
          </p:nvSpPr>
          <p:spPr>
            <a:xfrm>
              <a:off x="205107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32" y="2143"/>
                  </a:cubicBezTo>
                  <a:lnTo>
                    <a:pt x="532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507;p54">
              <a:extLst>
                <a:ext uri="{FF2B5EF4-FFF2-40B4-BE49-F238E27FC236}">
                  <a16:creationId xmlns:a16="http://schemas.microsoft.com/office/drawing/2014/main" id="{7F8418F7-D388-49B0-A6E2-4B1D0F6E0D3F}"/>
                </a:ext>
              </a:extLst>
            </p:cNvPr>
            <p:cNvSpPr/>
            <p:nvPr/>
          </p:nvSpPr>
          <p:spPr>
            <a:xfrm>
              <a:off x="2006400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508;p54">
              <a:extLst>
                <a:ext uri="{FF2B5EF4-FFF2-40B4-BE49-F238E27FC236}">
                  <a16:creationId xmlns:a16="http://schemas.microsoft.com/office/drawing/2014/main" id="{5BCFA36F-C3B4-425A-A31B-55B6458D7311}"/>
                </a:ext>
              </a:extLst>
            </p:cNvPr>
            <p:cNvSpPr/>
            <p:nvPr/>
          </p:nvSpPr>
          <p:spPr>
            <a:xfrm>
              <a:off x="209575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0" y="0"/>
                  </a:moveTo>
                  <a:cubicBezTo>
                    <a:pt x="0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08" y="264"/>
                    <a:pt x="527" y="145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509;p54">
              <a:extLst>
                <a:ext uri="{FF2B5EF4-FFF2-40B4-BE49-F238E27FC236}">
                  <a16:creationId xmlns:a16="http://schemas.microsoft.com/office/drawing/2014/main" id="{6D5A91FB-8A70-4246-A763-C0748F65C9B9}"/>
                </a:ext>
              </a:extLst>
            </p:cNvPr>
            <p:cNvSpPr/>
            <p:nvPr/>
          </p:nvSpPr>
          <p:spPr>
            <a:xfrm>
              <a:off x="2051075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27" y="145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5510;p54">
              <a:extLst>
                <a:ext uri="{FF2B5EF4-FFF2-40B4-BE49-F238E27FC236}">
                  <a16:creationId xmlns:a16="http://schemas.microsoft.com/office/drawing/2014/main" id="{752B734B-AB69-4ABD-9519-221CC1D899BD}"/>
                </a:ext>
              </a:extLst>
            </p:cNvPr>
            <p:cNvSpPr/>
            <p:nvPr/>
          </p:nvSpPr>
          <p:spPr>
            <a:xfrm>
              <a:off x="2006400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20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33" y="145"/>
                    <a:pt x="533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5511;p54">
              <a:extLst>
                <a:ext uri="{FF2B5EF4-FFF2-40B4-BE49-F238E27FC236}">
                  <a16:creationId xmlns:a16="http://schemas.microsoft.com/office/drawing/2014/main" id="{B068DEA6-FAF3-4F27-8182-D1238D94A638}"/>
                </a:ext>
              </a:extLst>
            </p:cNvPr>
            <p:cNvSpPr/>
            <p:nvPr/>
          </p:nvSpPr>
          <p:spPr>
            <a:xfrm>
              <a:off x="1649200" y="880225"/>
              <a:ext cx="225425" cy="92725"/>
            </a:xfrm>
            <a:custGeom>
              <a:avLst/>
              <a:gdLst/>
              <a:ahLst/>
              <a:cxnLst/>
              <a:rect l="l" t="t" r="r" b="b"/>
              <a:pathLst>
                <a:path w="9017" h="3709" extrusionOk="0">
                  <a:moveTo>
                    <a:pt x="1" y="0"/>
                  </a:moveTo>
                  <a:lnTo>
                    <a:pt x="1" y="3708"/>
                  </a:lnTo>
                  <a:lnTo>
                    <a:pt x="9017" y="3708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512;p54">
              <a:extLst>
                <a:ext uri="{FF2B5EF4-FFF2-40B4-BE49-F238E27FC236}">
                  <a16:creationId xmlns:a16="http://schemas.microsoft.com/office/drawing/2014/main" id="{70BB87C7-6E69-4935-B3B0-7D34EBBE0150}"/>
                </a:ext>
              </a:extLst>
            </p:cNvPr>
            <p:cNvSpPr/>
            <p:nvPr/>
          </p:nvSpPr>
          <p:spPr>
            <a:xfrm>
              <a:off x="1669350" y="803275"/>
              <a:ext cx="185000" cy="76200"/>
            </a:xfrm>
            <a:custGeom>
              <a:avLst/>
              <a:gdLst/>
              <a:ahLst/>
              <a:cxnLst/>
              <a:rect l="l" t="t" r="r" b="b"/>
              <a:pathLst>
                <a:path w="7400" h="3048" extrusionOk="0">
                  <a:moveTo>
                    <a:pt x="0" y="1"/>
                  </a:moveTo>
                  <a:lnTo>
                    <a:pt x="0" y="3047"/>
                  </a:lnTo>
                  <a:lnTo>
                    <a:pt x="7400" y="3047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513;p54">
              <a:extLst>
                <a:ext uri="{FF2B5EF4-FFF2-40B4-BE49-F238E27FC236}">
                  <a16:creationId xmlns:a16="http://schemas.microsoft.com/office/drawing/2014/main" id="{D04A87E1-A6A9-403A-AB35-E2E25D23CFB7}"/>
                </a:ext>
              </a:extLst>
            </p:cNvPr>
            <p:cNvSpPr/>
            <p:nvPr/>
          </p:nvSpPr>
          <p:spPr>
            <a:xfrm>
              <a:off x="1758025" y="238125"/>
              <a:ext cx="7125" cy="65600"/>
            </a:xfrm>
            <a:custGeom>
              <a:avLst/>
              <a:gdLst/>
              <a:ahLst/>
              <a:cxnLst/>
              <a:rect l="l" t="t" r="r" b="b"/>
              <a:pathLst>
                <a:path w="285" h="2624" extrusionOk="0">
                  <a:moveTo>
                    <a:pt x="140" y="0"/>
                  </a:moveTo>
                  <a:cubicBezTo>
                    <a:pt x="63" y="0"/>
                    <a:pt x="1" y="62"/>
                    <a:pt x="1" y="145"/>
                  </a:cubicBezTo>
                  <a:lnTo>
                    <a:pt x="1" y="2479"/>
                  </a:lnTo>
                  <a:cubicBezTo>
                    <a:pt x="1" y="2556"/>
                    <a:pt x="63" y="2623"/>
                    <a:pt x="140" y="2623"/>
                  </a:cubicBezTo>
                  <a:cubicBezTo>
                    <a:pt x="223" y="2623"/>
                    <a:pt x="285" y="2561"/>
                    <a:pt x="285" y="2479"/>
                  </a:cubicBezTo>
                  <a:lnTo>
                    <a:pt x="285" y="145"/>
                  </a:lnTo>
                  <a:cubicBezTo>
                    <a:pt x="285" y="62"/>
                    <a:pt x="223" y="0"/>
                    <a:pt x="1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514;p54">
              <a:extLst>
                <a:ext uri="{FF2B5EF4-FFF2-40B4-BE49-F238E27FC236}">
                  <a16:creationId xmlns:a16="http://schemas.microsoft.com/office/drawing/2014/main" id="{A51956DF-098E-481F-BB90-3F659ABCB5AF}"/>
                </a:ext>
              </a:extLst>
            </p:cNvPr>
            <p:cNvSpPr/>
            <p:nvPr/>
          </p:nvSpPr>
          <p:spPr>
            <a:xfrm>
              <a:off x="1740225" y="259150"/>
              <a:ext cx="42625" cy="7250"/>
            </a:xfrm>
            <a:custGeom>
              <a:avLst/>
              <a:gdLst/>
              <a:ahLst/>
              <a:cxnLst/>
              <a:rect l="l" t="t" r="r" b="b"/>
              <a:pathLst>
                <a:path w="1705" h="290" extrusionOk="0">
                  <a:moveTo>
                    <a:pt x="145" y="1"/>
                  </a:moveTo>
                  <a:cubicBezTo>
                    <a:pt x="67" y="1"/>
                    <a:pt x="0" y="68"/>
                    <a:pt x="0" y="145"/>
                  </a:cubicBezTo>
                  <a:cubicBezTo>
                    <a:pt x="0" y="223"/>
                    <a:pt x="67" y="290"/>
                    <a:pt x="145" y="290"/>
                  </a:cubicBezTo>
                  <a:lnTo>
                    <a:pt x="1565" y="290"/>
                  </a:lnTo>
                  <a:cubicBezTo>
                    <a:pt x="1642" y="290"/>
                    <a:pt x="1704" y="223"/>
                    <a:pt x="1704" y="145"/>
                  </a:cubicBezTo>
                  <a:cubicBezTo>
                    <a:pt x="1704" y="68"/>
                    <a:pt x="1642" y="1"/>
                    <a:pt x="15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515;p54">
              <a:extLst>
                <a:ext uri="{FF2B5EF4-FFF2-40B4-BE49-F238E27FC236}">
                  <a16:creationId xmlns:a16="http://schemas.microsoft.com/office/drawing/2014/main" id="{50F593E8-0962-46B3-B8C0-A57995BBD4B1}"/>
                </a:ext>
              </a:extLst>
            </p:cNvPr>
            <p:cNvSpPr/>
            <p:nvPr/>
          </p:nvSpPr>
          <p:spPr>
            <a:xfrm>
              <a:off x="1695950" y="281100"/>
              <a:ext cx="131300" cy="179925"/>
            </a:xfrm>
            <a:custGeom>
              <a:avLst/>
              <a:gdLst/>
              <a:ahLst/>
              <a:cxnLst/>
              <a:rect l="l" t="t" r="r" b="b"/>
              <a:pathLst>
                <a:path w="5252" h="7197" extrusionOk="0">
                  <a:moveTo>
                    <a:pt x="2623" y="1"/>
                  </a:moveTo>
                  <a:cubicBezTo>
                    <a:pt x="2623" y="1"/>
                    <a:pt x="2613" y="140"/>
                    <a:pt x="2572" y="357"/>
                  </a:cubicBezTo>
                  <a:cubicBezTo>
                    <a:pt x="2530" y="579"/>
                    <a:pt x="2479" y="873"/>
                    <a:pt x="2401" y="1183"/>
                  </a:cubicBezTo>
                  <a:cubicBezTo>
                    <a:pt x="2329" y="1493"/>
                    <a:pt x="2231" y="1798"/>
                    <a:pt x="2112" y="2092"/>
                  </a:cubicBezTo>
                  <a:cubicBezTo>
                    <a:pt x="1993" y="2366"/>
                    <a:pt x="1854" y="2598"/>
                    <a:pt x="1689" y="2717"/>
                  </a:cubicBezTo>
                  <a:cubicBezTo>
                    <a:pt x="1523" y="2835"/>
                    <a:pt x="1337" y="2965"/>
                    <a:pt x="1146" y="3104"/>
                  </a:cubicBezTo>
                  <a:cubicBezTo>
                    <a:pt x="955" y="3243"/>
                    <a:pt x="775" y="3388"/>
                    <a:pt x="599" y="3548"/>
                  </a:cubicBezTo>
                  <a:cubicBezTo>
                    <a:pt x="434" y="3693"/>
                    <a:pt x="294" y="3858"/>
                    <a:pt x="170" y="4039"/>
                  </a:cubicBezTo>
                  <a:cubicBezTo>
                    <a:pt x="67" y="4199"/>
                    <a:pt x="5" y="4379"/>
                    <a:pt x="0" y="4570"/>
                  </a:cubicBezTo>
                  <a:cubicBezTo>
                    <a:pt x="0" y="4746"/>
                    <a:pt x="21" y="4927"/>
                    <a:pt x="57" y="5097"/>
                  </a:cubicBezTo>
                  <a:cubicBezTo>
                    <a:pt x="88" y="5268"/>
                    <a:pt x="139" y="5433"/>
                    <a:pt x="207" y="5593"/>
                  </a:cubicBezTo>
                  <a:cubicBezTo>
                    <a:pt x="341" y="5903"/>
                    <a:pt x="532" y="6187"/>
                    <a:pt x="769" y="6424"/>
                  </a:cubicBezTo>
                  <a:cubicBezTo>
                    <a:pt x="888" y="6543"/>
                    <a:pt x="1017" y="6651"/>
                    <a:pt x="1157" y="6750"/>
                  </a:cubicBezTo>
                  <a:cubicBezTo>
                    <a:pt x="1441" y="6941"/>
                    <a:pt x="1761" y="7075"/>
                    <a:pt x="2097" y="7142"/>
                  </a:cubicBezTo>
                  <a:cubicBezTo>
                    <a:pt x="2270" y="7178"/>
                    <a:pt x="2446" y="7196"/>
                    <a:pt x="2624" y="7196"/>
                  </a:cubicBezTo>
                  <a:cubicBezTo>
                    <a:pt x="2801" y="7196"/>
                    <a:pt x="2980" y="7178"/>
                    <a:pt x="3155" y="7142"/>
                  </a:cubicBezTo>
                  <a:cubicBezTo>
                    <a:pt x="3320" y="7111"/>
                    <a:pt x="3486" y="7059"/>
                    <a:pt x="3646" y="6992"/>
                  </a:cubicBezTo>
                  <a:cubicBezTo>
                    <a:pt x="4116" y="6791"/>
                    <a:pt x="4513" y="6460"/>
                    <a:pt x="4802" y="6042"/>
                  </a:cubicBezTo>
                  <a:cubicBezTo>
                    <a:pt x="4895" y="5898"/>
                    <a:pt x="4978" y="5748"/>
                    <a:pt x="5045" y="5593"/>
                  </a:cubicBezTo>
                  <a:cubicBezTo>
                    <a:pt x="5112" y="5433"/>
                    <a:pt x="5164" y="5268"/>
                    <a:pt x="5200" y="5102"/>
                  </a:cubicBezTo>
                  <a:cubicBezTo>
                    <a:pt x="5236" y="4927"/>
                    <a:pt x="5252" y="4751"/>
                    <a:pt x="5252" y="4570"/>
                  </a:cubicBezTo>
                  <a:cubicBezTo>
                    <a:pt x="5246" y="4385"/>
                    <a:pt x="5184" y="4199"/>
                    <a:pt x="5076" y="4039"/>
                  </a:cubicBezTo>
                  <a:cubicBezTo>
                    <a:pt x="4957" y="3858"/>
                    <a:pt x="4813" y="3693"/>
                    <a:pt x="4653" y="3548"/>
                  </a:cubicBezTo>
                  <a:cubicBezTo>
                    <a:pt x="4477" y="3388"/>
                    <a:pt x="4296" y="3243"/>
                    <a:pt x="4105" y="3104"/>
                  </a:cubicBezTo>
                  <a:cubicBezTo>
                    <a:pt x="3914" y="2965"/>
                    <a:pt x="3728" y="2835"/>
                    <a:pt x="3563" y="2717"/>
                  </a:cubicBezTo>
                  <a:cubicBezTo>
                    <a:pt x="3398" y="2598"/>
                    <a:pt x="3258" y="2366"/>
                    <a:pt x="3140" y="2092"/>
                  </a:cubicBezTo>
                  <a:cubicBezTo>
                    <a:pt x="3021" y="1798"/>
                    <a:pt x="2923" y="1493"/>
                    <a:pt x="2850" y="1183"/>
                  </a:cubicBezTo>
                  <a:cubicBezTo>
                    <a:pt x="2773" y="873"/>
                    <a:pt x="2716" y="574"/>
                    <a:pt x="2680" y="357"/>
                  </a:cubicBezTo>
                  <a:cubicBezTo>
                    <a:pt x="2644" y="140"/>
                    <a:pt x="2623" y="1"/>
                    <a:pt x="262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516;p54">
              <a:extLst>
                <a:ext uri="{FF2B5EF4-FFF2-40B4-BE49-F238E27FC236}">
                  <a16:creationId xmlns:a16="http://schemas.microsoft.com/office/drawing/2014/main" id="{39B78D15-8CF7-4FF4-A222-F15CEC640DC6}"/>
                </a:ext>
              </a:extLst>
            </p:cNvPr>
            <p:cNvSpPr/>
            <p:nvPr/>
          </p:nvSpPr>
          <p:spPr>
            <a:xfrm>
              <a:off x="1743575" y="295550"/>
              <a:ext cx="31400" cy="26875"/>
            </a:xfrm>
            <a:custGeom>
              <a:avLst/>
              <a:gdLst/>
              <a:ahLst/>
              <a:cxnLst/>
              <a:rect l="l" t="t" r="r" b="b"/>
              <a:pathLst>
                <a:path w="1256" h="1075" extrusionOk="0">
                  <a:moveTo>
                    <a:pt x="718" y="1"/>
                  </a:moveTo>
                  <a:cubicBezTo>
                    <a:pt x="243" y="1"/>
                    <a:pt x="0" y="579"/>
                    <a:pt x="341" y="915"/>
                  </a:cubicBezTo>
                  <a:cubicBezTo>
                    <a:pt x="450" y="1025"/>
                    <a:pt x="584" y="1074"/>
                    <a:pt x="715" y="1074"/>
                  </a:cubicBezTo>
                  <a:cubicBezTo>
                    <a:pt x="991" y="1074"/>
                    <a:pt x="1255" y="859"/>
                    <a:pt x="1255" y="538"/>
                  </a:cubicBezTo>
                  <a:cubicBezTo>
                    <a:pt x="1255" y="238"/>
                    <a:pt x="1018" y="1"/>
                    <a:pt x="7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517;p54">
              <a:extLst>
                <a:ext uri="{FF2B5EF4-FFF2-40B4-BE49-F238E27FC236}">
                  <a16:creationId xmlns:a16="http://schemas.microsoft.com/office/drawing/2014/main" id="{87C5DB2E-1ACB-4382-8C95-284FB8D4FC70}"/>
                </a:ext>
              </a:extLst>
            </p:cNvPr>
            <p:cNvSpPr/>
            <p:nvPr/>
          </p:nvSpPr>
          <p:spPr>
            <a:xfrm>
              <a:off x="1653600" y="531800"/>
              <a:ext cx="216000" cy="245425"/>
            </a:xfrm>
            <a:custGeom>
              <a:avLst/>
              <a:gdLst/>
              <a:ahLst/>
              <a:cxnLst/>
              <a:rect l="l" t="t" r="r" b="b"/>
              <a:pathLst>
                <a:path w="8640" h="9817" extrusionOk="0">
                  <a:moveTo>
                    <a:pt x="2159" y="1"/>
                  </a:moveTo>
                  <a:lnTo>
                    <a:pt x="0" y="9817"/>
                  </a:lnTo>
                  <a:lnTo>
                    <a:pt x="8639" y="9817"/>
                  </a:lnTo>
                  <a:lnTo>
                    <a:pt x="64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518;p54">
              <a:extLst>
                <a:ext uri="{FF2B5EF4-FFF2-40B4-BE49-F238E27FC236}">
                  <a16:creationId xmlns:a16="http://schemas.microsoft.com/office/drawing/2014/main" id="{9DE7EF29-39BD-48ED-A8E4-A592E158F234}"/>
                </a:ext>
              </a:extLst>
            </p:cNvPr>
            <p:cNvSpPr/>
            <p:nvPr/>
          </p:nvSpPr>
          <p:spPr>
            <a:xfrm>
              <a:off x="1643650" y="775150"/>
              <a:ext cx="235875" cy="28025"/>
            </a:xfrm>
            <a:custGeom>
              <a:avLst/>
              <a:gdLst/>
              <a:ahLst/>
              <a:cxnLst/>
              <a:rect l="l" t="t" r="r" b="b"/>
              <a:pathLst>
                <a:path w="9435" h="1121" extrusionOk="0">
                  <a:moveTo>
                    <a:pt x="1" y="0"/>
                  </a:moveTo>
                  <a:lnTo>
                    <a:pt x="398" y="1121"/>
                  </a:lnTo>
                  <a:lnTo>
                    <a:pt x="9037" y="1121"/>
                  </a:lnTo>
                  <a:lnTo>
                    <a:pt x="94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519;p54">
              <a:extLst>
                <a:ext uri="{FF2B5EF4-FFF2-40B4-BE49-F238E27FC236}">
                  <a16:creationId xmlns:a16="http://schemas.microsoft.com/office/drawing/2014/main" id="{0E0E3266-62D3-4F77-9134-F8A8092BFE8F}"/>
                </a:ext>
              </a:extLst>
            </p:cNvPr>
            <p:cNvSpPr/>
            <p:nvPr/>
          </p:nvSpPr>
          <p:spPr>
            <a:xfrm>
              <a:off x="1707550" y="458725"/>
              <a:ext cx="108075" cy="73100"/>
            </a:xfrm>
            <a:custGeom>
              <a:avLst/>
              <a:gdLst/>
              <a:ahLst/>
              <a:cxnLst/>
              <a:rect l="l" t="t" r="r" b="b"/>
              <a:pathLst>
                <a:path w="4323" h="2924" extrusionOk="0">
                  <a:moveTo>
                    <a:pt x="1" y="1"/>
                  </a:moveTo>
                  <a:lnTo>
                    <a:pt x="1" y="2924"/>
                  </a:lnTo>
                  <a:lnTo>
                    <a:pt x="4323" y="2924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520;p54">
              <a:extLst>
                <a:ext uri="{FF2B5EF4-FFF2-40B4-BE49-F238E27FC236}">
                  <a16:creationId xmlns:a16="http://schemas.microsoft.com/office/drawing/2014/main" id="{A817EACA-DE84-4C1D-A84A-F2A6F72D5C2E}"/>
                </a:ext>
              </a:extLst>
            </p:cNvPr>
            <p:cNvSpPr/>
            <p:nvPr/>
          </p:nvSpPr>
          <p:spPr>
            <a:xfrm>
              <a:off x="1707550" y="435750"/>
              <a:ext cx="108075" cy="23150"/>
            </a:xfrm>
            <a:custGeom>
              <a:avLst/>
              <a:gdLst/>
              <a:ahLst/>
              <a:cxnLst/>
              <a:rect l="l" t="t" r="r" b="b"/>
              <a:pathLst>
                <a:path w="4323" h="926" extrusionOk="0">
                  <a:moveTo>
                    <a:pt x="1" y="1"/>
                  </a:moveTo>
                  <a:lnTo>
                    <a:pt x="1" y="925"/>
                  </a:lnTo>
                  <a:lnTo>
                    <a:pt x="4323" y="925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521;p54">
              <a:extLst>
                <a:ext uri="{FF2B5EF4-FFF2-40B4-BE49-F238E27FC236}">
                  <a16:creationId xmlns:a16="http://schemas.microsoft.com/office/drawing/2014/main" id="{FCFD517C-D69A-4DCD-B2FE-2676926E17B2}"/>
                </a:ext>
              </a:extLst>
            </p:cNvPr>
            <p:cNvSpPr/>
            <p:nvPr/>
          </p:nvSpPr>
          <p:spPr>
            <a:xfrm>
              <a:off x="1595000" y="879450"/>
              <a:ext cx="111675" cy="93500"/>
            </a:xfrm>
            <a:custGeom>
              <a:avLst/>
              <a:gdLst/>
              <a:ahLst/>
              <a:cxnLst/>
              <a:rect l="l" t="t" r="r" b="b"/>
              <a:pathLst>
                <a:path w="4467" h="3740" extrusionOk="0">
                  <a:moveTo>
                    <a:pt x="728" y="0"/>
                  </a:moveTo>
                  <a:cubicBezTo>
                    <a:pt x="325" y="0"/>
                    <a:pt x="0" y="326"/>
                    <a:pt x="0" y="729"/>
                  </a:cubicBezTo>
                  <a:lnTo>
                    <a:pt x="0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36" y="0"/>
                    <a:pt x="37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522;p54">
              <a:extLst>
                <a:ext uri="{FF2B5EF4-FFF2-40B4-BE49-F238E27FC236}">
                  <a16:creationId xmlns:a16="http://schemas.microsoft.com/office/drawing/2014/main" id="{07F21151-3D48-4D46-B1EF-E73B0886D528}"/>
                </a:ext>
              </a:extLst>
            </p:cNvPr>
            <p:cNvSpPr/>
            <p:nvPr/>
          </p:nvSpPr>
          <p:spPr>
            <a:xfrm>
              <a:off x="1705750" y="879450"/>
              <a:ext cx="111700" cy="93500"/>
            </a:xfrm>
            <a:custGeom>
              <a:avLst/>
              <a:gdLst/>
              <a:ahLst/>
              <a:cxnLst/>
              <a:rect l="l" t="t" r="r" b="b"/>
              <a:pathLst>
                <a:path w="4468" h="3740" extrusionOk="0">
                  <a:moveTo>
                    <a:pt x="734" y="0"/>
                  </a:moveTo>
                  <a:cubicBezTo>
                    <a:pt x="326" y="0"/>
                    <a:pt x="1" y="326"/>
                    <a:pt x="1" y="729"/>
                  </a:cubicBezTo>
                  <a:lnTo>
                    <a:pt x="1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42" y="0"/>
                    <a:pt x="37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523;p54">
              <a:extLst>
                <a:ext uri="{FF2B5EF4-FFF2-40B4-BE49-F238E27FC236}">
                  <a16:creationId xmlns:a16="http://schemas.microsoft.com/office/drawing/2014/main" id="{03727D1A-2DD0-4FDE-8CEF-C4B245FD5FED}"/>
                </a:ext>
              </a:extLst>
            </p:cNvPr>
            <p:cNvSpPr/>
            <p:nvPr/>
          </p:nvSpPr>
          <p:spPr>
            <a:xfrm>
              <a:off x="1816650" y="879450"/>
              <a:ext cx="111550" cy="93500"/>
            </a:xfrm>
            <a:custGeom>
              <a:avLst/>
              <a:gdLst/>
              <a:ahLst/>
              <a:cxnLst/>
              <a:rect l="l" t="t" r="r" b="b"/>
              <a:pathLst>
                <a:path w="4462" h="3740" extrusionOk="0">
                  <a:moveTo>
                    <a:pt x="2231" y="0"/>
                  </a:moveTo>
                  <a:cubicBezTo>
                    <a:pt x="997" y="0"/>
                    <a:pt x="0" y="997"/>
                    <a:pt x="0" y="2231"/>
                  </a:cubicBezTo>
                  <a:lnTo>
                    <a:pt x="0" y="3739"/>
                  </a:lnTo>
                  <a:lnTo>
                    <a:pt x="4462" y="3739"/>
                  </a:lnTo>
                  <a:lnTo>
                    <a:pt x="4462" y="2231"/>
                  </a:lnTo>
                  <a:cubicBezTo>
                    <a:pt x="4462" y="997"/>
                    <a:pt x="3465" y="0"/>
                    <a:pt x="223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524;p54">
              <a:extLst>
                <a:ext uri="{FF2B5EF4-FFF2-40B4-BE49-F238E27FC236}">
                  <a16:creationId xmlns:a16="http://schemas.microsoft.com/office/drawing/2014/main" id="{6131D408-7849-47B3-95D5-40A4A73C7BA6}"/>
                </a:ext>
              </a:extLst>
            </p:cNvPr>
            <p:cNvSpPr/>
            <p:nvPr/>
          </p:nvSpPr>
          <p:spPr>
            <a:xfrm>
              <a:off x="1624800" y="802775"/>
              <a:ext cx="91700" cy="76700"/>
            </a:xfrm>
            <a:custGeom>
              <a:avLst/>
              <a:gdLst/>
              <a:ahLst/>
              <a:cxnLst/>
              <a:rect l="l" t="t" r="r" b="b"/>
              <a:pathLst>
                <a:path w="3668" h="3068" extrusionOk="0">
                  <a:moveTo>
                    <a:pt x="600" y="0"/>
                  </a:moveTo>
                  <a:cubicBezTo>
                    <a:pt x="269" y="0"/>
                    <a:pt x="1" y="269"/>
                    <a:pt x="1" y="599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599"/>
                  </a:lnTo>
                  <a:cubicBezTo>
                    <a:pt x="3667" y="269"/>
                    <a:pt x="3399" y="0"/>
                    <a:pt x="30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525;p54">
              <a:extLst>
                <a:ext uri="{FF2B5EF4-FFF2-40B4-BE49-F238E27FC236}">
                  <a16:creationId xmlns:a16="http://schemas.microsoft.com/office/drawing/2014/main" id="{3FC6C948-276E-4FDC-95D9-BC347266584A}"/>
                </a:ext>
              </a:extLst>
            </p:cNvPr>
            <p:cNvSpPr/>
            <p:nvPr/>
          </p:nvSpPr>
          <p:spPr>
            <a:xfrm>
              <a:off x="1715825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3" y="0"/>
                  </a:moveTo>
                  <a:cubicBezTo>
                    <a:pt x="821" y="0"/>
                    <a:pt x="0" y="821"/>
                    <a:pt x="0" y="1833"/>
                  </a:cubicBezTo>
                  <a:lnTo>
                    <a:pt x="0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5" y="0"/>
                    <a:pt x="18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526;p54">
              <a:extLst>
                <a:ext uri="{FF2B5EF4-FFF2-40B4-BE49-F238E27FC236}">
                  <a16:creationId xmlns:a16="http://schemas.microsoft.com/office/drawing/2014/main" id="{6F22DA2E-1522-4F0D-BCF4-7F018664087D}"/>
                </a:ext>
              </a:extLst>
            </p:cNvPr>
            <p:cNvSpPr/>
            <p:nvPr/>
          </p:nvSpPr>
          <p:spPr>
            <a:xfrm>
              <a:off x="1806700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4" y="0"/>
                  </a:moveTo>
                  <a:cubicBezTo>
                    <a:pt x="822" y="0"/>
                    <a:pt x="1" y="821"/>
                    <a:pt x="1" y="1833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6" y="0"/>
                    <a:pt x="18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527;p54">
              <a:extLst>
                <a:ext uri="{FF2B5EF4-FFF2-40B4-BE49-F238E27FC236}">
                  <a16:creationId xmlns:a16="http://schemas.microsoft.com/office/drawing/2014/main" id="{8D95CD17-3239-4DE9-97A7-3928B9DB63DF}"/>
                </a:ext>
              </a:extLst>
            </p:cNvPr>
            <p:cNvSpPr/>
            <p:nvPr/>
          </p:nvSpPr>
          <p:spPr>
            <a:xfrm>
              <a:off x="155780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2737" y="0"/>
                  </a:moveTo>
                  <a:cubicBezTo>
                    <a:pt x="2734" y="0"/>
                    <a:pt x="2730" y="0"/>
                    <a:pt x="2727" y="0"/>
                  </a:cubicBezTo>
                  <a:cubicBezTo>
                    <a:pt x="1219" y="0"/>
                    <a:pt x="1" y="1219"/>
                    <a:pt x="1" y="2727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2732"/>
                  </a:lnTo>
                  <a:cubicBezTo>
                    <a:pt x="5459" y="1222"/>
                    <a:pt x="4240" y="0"/>
                    <a:pt x="27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528;p54">
              <a:extLst>
                <a:ext uri="{FF2B5EF4-FFF2-40B4-BE49-F238E27FC236}">
                  <a16:creationId xmlns:a16="http://schemas.microsoft.com/office/drawing/2014/main" id="{C21DB1E6-F4B3-44CF-BABC-CF63101DB5BB}"/>
                </a:ext>
              </a:extLst>
            </p:cNvPr>
            <p:cNvSpPr/>
            <p:nvPr/>
          </p:nvSpPr>
          <p:spPr>
            <a:xfrm>
              <a:off x="169335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4580" y="0"/>
                  </a:moveTo>
                  <a:cubicBezTo>
                    <a:pt x="4577" y="0"/>
                    <a:pt x="4574" y="0"/>
                    <a:pt x="4571" y="0"/>
                  </a:cubicBezTo>
                  <a:lnTo>
                    <a:pt x="894" y="0"/>
                  </a:lnTo>
                  <a:cubicBezTo>
                    <a:pt x="398" y="0"/>
                    <a:pt x="1" y="398"/>
                    <a:pt x="1" y="893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893"/>
                  </a:lnTo>
                  <a:cubicBezTo>
                    <a:pt x="5464" y="401"/>
                    <a:pt x="5071" y="0"/>
                    <a:pt x="45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529;p54">
              <a:extLst>
                <a:ext uri="{FF2B5EF4-FFF2-40B4-BE49-F238E27FC236}">
                  <a16:creationId xmlns:a16="http://schemas.microsoft.com/office/drawing/2014/main" id="{4EA30428-BF3E-4615-9F17-017A07768F03}"/>
                </a:ext>
              </a:extLst>
            </p:cNvPr>
            <p:cNvSpPr/>
            <p:nvPr/>
          </p:nvSpPr>
          <p:spPr>
            <a:xfrm>
              <a:off x="1828775" y="9627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0" y="0"/>
                  </a:moveTo>
                  <a:cubicBezTo>
                    <a:pt x="398" y="0"/>
                    <a:pt x="1" y="401"/>
                    <a:pt x="6" y="893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3"/>
                  </a:lnTo>
                  <a:cubicBezTo>
                    <a:pt x="5474" y="401"/>
                    <a:pt x="5076" y="0"/>
                    <a:pt x="4585" y="0"/>
                  </a:cubicBezTo>
                  <a:cubicBezTo>
                    <a:pt x="4582" y="0"/>
                    <a:pt x="4579" y="0"/>
                    <a:pt x="4576" y="0"/>
                  </a:cubicBezTo>
                  <a:lnTo>
                    <a:pt x="899" y="0"/>
                  </a:lnTo>
                  <a:cubicBezTo>
                    <a:pt x="896" y="0"/>
                    <a:pt x="893" y="0"/>
                    <a:pt x="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530;p54">
              <a:extLst>
                <a:ext uri="{FF2B5EF4-FFF2-40B4-BE49-F238E27FC236}">
                  <a16:creationId xmlns:a16="http://schemas.microsoft.com/office/drawing/2014/main" id="{D1E516F5-AC75-439C-8188-299243AAB942}"/>
                </a:ext>
              </a:extLst>
            </p:cNvPr>
            <p:cNvSpPr/>
            <p:nvPr/>
          </p:nvSpPr>
          <p:spPr>
            <a:xfrm>
              <a:off x="1544650" y="1076700"/>
              <a:ext cx="433900" cy="51400"/>
            </a:xfrm>
            <a:custGeom>
              <a:avLst/>
              <a:gdLst/>
              <a:ahLst/>
              <a:cxnLst/>
              <a:rect l="l" t="t" r="r" b="b"/>
              <a:pathLst>
                <a:path w="17356" h="2056" extrusionOk="0">
                  <a:moveTo>
                    <a:pt x="0" y="1"/>
                  </a:moveTo>
                  <a:lnTo>
                    <a:pt x="733" y="2056"/>
                  </a:lnTo>
                  <a:lnTo>
                    <a:pt x="16622" y="2056"/>
                  </a:lnTo>
                  <a:lnTo>
                    <a:pt x="17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531;p54">
              <a:extLst>
                <a:ext uri="{FF2B5EF4-FFF2-40B4-BE49-F238E27FC236}">
                  <a16:creationId xmlns:a16="http://schemas.microsoft.com/office/drawing/2014/main" id="{F1379377-20F2-4F6F-9E3B-726A2F929724}"/>
                </a:ext>
              </a:extLst>
            </p:cNvPr>
            <p:cNvSpPr/>
            <p:nvPr/>
          </p:nvSpPr>
          <p:spPr>
            <a:xfrm>
              <a:off x="1631775" y="770875"/>
              <a:ext cx="259500" cy="355675"/>
            </a:xfrm>
            <a:custGeom>
              <a:avLst/>
              <a:gdLst/>
              <a:ahLst/>
              <a:cxnLst/>
              <a:rect l="l" t="t" r="r" b="b"/>
              <a:pathLst>
                <a:path w="10380" h="14227" extrusionOk="0">
                  <a:moveTo>
                    <a:pt x="5190" y="1"/>
                  </a:moveTo>
                  <a:cubicBezTo>
                    <a:pt x="5190" y="1"/>
                    <a:pt x="5154" y="280"/>
                    <a:pt x="5082" y="708"/>
                  </a:cubicBezTo>
                  <a:cubicBezTo>
                    <a:pt x="5010" y="1137"/>
                    <a:pt x="4901" y="1720"/>
                    <a:pt x="4751" y="2330"/>
                  </a:cubicBezTo>
                  <a:cubicBezTo>
                    <a:pt x="4607" y="2944"/>
                    <a:pt x="4411" y="3548"/>
                    <a:pt x="4173" y="4132"/>
                  </a:cubicBezTo>
                  <a:cubicBezTo>
                    <a:pt x="3935" y="4679"/>
                    <a:pt x="3657" y="5128"/>
                    <a:pt x="3336" y="5366"/>
                  </a:cubicBezTo>
                  <a:cubicBezTo>
                    <a:pt x="3011" y="5598"/>
                    <a:pt x="2639" y="5856"/>
                    <a:pt x="2268" y="6130"/>
                  </a:cubicBezTo>
                  <a:cubicBezTo>
                    <a:pt x="1891" y="6404"/>
                    <a:pt x="1529" y="6698"/>
                    <a:pt x="1183" y="7013"/>
                  </a:cubicBezTo>
                  <a:cubicBezTo>
                    <a:pt x="858" y="7302"/>
                    <a:pt x="579" y="7628"/>
                    <a:pt x="341" y="7989"/>
                  </a:cubicBezTo>
                  <a:cubicBezTo>
                    <a:pt x="135" y="8320"/>
                    <a:pt x="6" y="8676"/>
                    <a:pt x="6" y="9032"/>
                  </a:cubicBezTo>
                  <a:cubicBezTo>
                    <a:pt x="1" y="11315"/>
                    <a:pt x="1488" y="13334"/>
                    <a:pt x="3672" y="14000"/>
                  </a:cubicBezTo>
                  <a:cubicBezTo>
                    <a:pt x="4173" y="14153"/>
                    <a:pt x="4684" y="14226"/>
                    <a:pt x="5189" y="14226"/>
                  </a:cubicBezTo>
                  <a:cubicBezTo>
                    <a:pt x="6884" y="14226"/>
                    <a:pt x="8513" y="13395"/>
                    <a:pt x="9492" y="11934"/>
                  </a:cubicBezTo>
                  <a:cubicBezTo>
                    <a:pt x="9874" y="11371"/>
                    <a:pt x="10137" y="10741"/>
                    <a:pt x="10271" y="10075"/>
                  </a:cubicBezTo>
                  <a:cubicBezTo>
                    <a:pt x="10344" y="9734"/>
                    <a:pt x="10380" y="9383"/>
                    <a:pt x="10380" y="9032"/>
                  </a:cubicBezTo>
                  <a:cubicBezTo>
                    <a:pt x="10380" y="8676"/>
                    <a:pt x="10251" y="8325"/>
                    <a:pt x="10034" y="7989"/>
                  </a:cubicBezTo>
                  <a:cubicBezTo>
                    <a:pt x="9801" y="7628"/>
                    <a:pt x="9517" y="7302"/>
                    <a:pt x="9197" y="7013"/>
                  </a:cubicBezTo>
                  <a:cubicBezTo>
                    <a:pt x="8851" y="6698"/>
                    <a:pt x="8490" y="6404"/>
                    <a:pt x="8113" y="6130"/>
                  </a:cubicBezTo>
                  <a:cubicBezTo>
                    <a:pt x="7741" y="5856"/>
                    <a:pt x="7369" y="5598"/>
                    <a:pt x="7044" y="5366"/>
                  </a:cubicBezTo>
                  <a:cubicBezTo>
                    <a:pt x="6719" y="5128"/>
                    <a:pt x="6440" y="4679"/>
                    <a:pt x="6207" y="4132"/>
                  </a:cubicBezTo>
                  <a:cubicBezTo>
                    <a:pt x="5965" y="3548"/>
                    <a:pt x="5774" y="2944"/>
                    <a:pt x="5629" y="2330"/>
                  </a:cubicBezTo>
                  <a:cubicBezTo>
                    <a:pt x="5479" y="1720"/>
                    <a:pt x="5371" y="1137"/>
                    <a:pt x="5299" y="708"/>
                  </a:cubicBezTo>
                  <a:cubicBezTo>
                    <a:pt x="5226" y="280"/>
                    <a:pt x="5190" y="1"/>
                    <a:pt x="519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532;p54">
              <a:extLst>
                <a:ext uri="{FF2B5EF4-FFF2-40B4-BE49-F238E27FC236}">
                  <a16:creationId xmlns:a16="http://schemas.microsoft.com/office/drawing/2014/main" id="{41C02AD2-700B-4087-9994-6A8F860243B7}"/>
                </a:ext>
              </a:extLst>
            </p:cNvPr>
            <p:cNvSpPr/>
            <p:nvPr/>
          </p:nvSpPr>
          <p:spPr>
            <a:xfrm>
              <a:off x="1653725" y="770875"/>
              <a:ext cx="215750" cy="355450"/>
            </a:xfrm>
            <a:custGeom>
              <a:avLst/>
              <a:gdLst/>
              <a:ahLst/>
              <a:cxnLst/>
              <a:rect l="l" t="t" r="r" b="b"/>
              <a:pathLst>
                <a:path w="8630" h="14218" extrusionOk="0">
                  <a:moveTo>
                    <a:pt x="4317" y="1"/>
                  </a:moveTo>
                  <a:cubicBezTo>
                    <a:pt x="4317" y="1"/>
                    <a:pt x="4286" y="280"/>
                    <a:pt x="4224" y="708"/>
                  </a:cubicBezTo>
                  <a:cubicBezTo>
                    <a:pt x="4168" y="1137"/>
                    <a:pt x="4075" y="1720"/>
                    <a:pt x="3951" y="2330"/>
                  </a:cubicBezTo>
                  <a:cubicBezTo>
                    <a:pt x="3832" y="2944"/>
                    <a:pt x="3672" y="3543"/>
                    <a:pt x="3471" y="4132"/>
                  </a:cubicBezTo>
                  <a:cubicBezTo>
                    <a:pt x="3274" y="4679"/>
                    <a:pt x="3042" y="5128"/>
                    <a:pt x="2773" y="5366"/>
                  </a:cubicBezTo>
                  <a:cubicBezTo>
                    <a:pt x="2505" y="5598"/>
                    <a:pt x="2195" y="5856"/>
                    <a:pt x="1885" y="6130"/>
                  </a:cubicBezTo>
                  <a:cubicBezTo>
                    <a:pt x="1570" y="6409"/>
                    <a:pt x="1266" y="6703"/>
                    <a:pt x="982" y="7013"/>
                  </a:cubicBezTo>
                  <a:cubicBezTo>
                    <a:pt x="708" y="7307"/>
                    <a:pt x="470" y="7633"/>
                    <a:pt x="279" y="7989"/>
                  </a:cubicBezTo>
                  <a:cubicBezTo>
                    <a:pt x="104" y="8309"/>
                    <a:pt x="6" y="8666"/>
                    <a:pt x="1" y="9032"/>
                  </a:cubicBezTo>
                  <a:cubicBezTo>
                    <a:pt x="1" y="9383"/>
                    <a:pt x="26" y="9729"/>
                    <a:pt x="88" y="10075"/>
                  </a:cubicBezTo>
                  <a:cubicBezTo>
                    <a:pt x="145" y="10406"/>
                    <a:pt x="228" y="10736"/>
                    <a:pt x="336" y="11051"/>
                  </a:cubicBezTo>
                  <a:cubicBezTo>
                    <a:pt x="445" y="11356"/>
                    <a:pt x="579" y="11650"/>
                    <a:pt x="739" y="11934"/>
                  </a:cubicBezTo>
                  <a:cubicBezTo>
                    <a:pt x="889" y="12203"/>
                    <a:pt x="1064" y="12461"/>
                    <a:pt x="1266" y="12698"/>
                  </a:cubicBezTo>
                  <a:cubicBezTo>
                    <a:pt x="1457" y="12931"/>
                    <a:pt x="1668" y="13143"/>
                    <a:pt x="1901" y="13334"/>
                  </a:cubicBezTo>
                  <a:cubicBezTo>
                    <a:pt x="2128" y="13519"/>
                    <a:pt x="2376" y="13680"/>
                    <a:pt x="2634" y="13809"/>
                  </a:cubicBezTo>
                  <a:cubicBezTo>
                    <a:pt x="2892" y="13943"/>
                    <a:pt x="3166" y="14041"/>
                    <a:pt x="3445" y="14113"/>
                  </a:cubicBezTo>
                  <a:cubicBezTo>
                    <a:pt x="3731" y="14183"/>
                    <a:pt x="4023" y="14218"/>
                    <a:pt x="4315" y="14218"/>
                  </a:cubicBezTo>
                  <a:cubicBezTo>
                    <a:pt x="4607" y="14218"/>
                    <a:pt x="4898" y="14183"/>
                    <a:pt x="5185" y="14113"/>
                  </a:cubicBezTo>
                  <a:cubicBezTo>
                    <a:pt x="5464" y="14041"/>
                    <a:pt x="5737" y="13943"/>
                    <a:pt x="5996" y="13809"/>
                  </a:cubicBezTo>
                  <a:cubicBezTo>
                    <a:pt x="6254" y="13680"/>
                    <a:pt x="6502" y="13519"/>
                    <a:pt x="6729" y="13334"/>
                  </a:cubicBezTo>
                  <a:cubicBezTo>
                    <a:pt x="6961" y="13143"/>
                    <a:pt x="7173" y="12931"/>
                    <a:pt x="7364" y="12698"/>
                  </a:cubicBezTo>
                  <a:cubicBezTo>
                    <a:pt x="7565" y="12461"/>
                    <a:pt x="7741" y="12203"/>
                    <a:pt x="7891" y="11934"/>
                  </a:cubicBezTo>
                  <a:cubicBezTo>
                    <a:pt x="8051" y="11650"/>
                    <a:pt x="8185" y="11356"/>
                    <a:pt x="8288" y="11051"/>
                  </a:cubicBezTo>
                  <a:cubicBezTo>
                    <a:pt x="8402" y="10731"/>
                    <a:pt x="8485" y="10406"/>
                    <a:pt x="8541" y="10075"/>
                  </a:cubicBezTo>
                  <a:cubicBezTo>
                    <a:pt x="8598" y="9729"/>
                    <a:pt x="8629" y="9383"/>
                    <a:pt x="8629" y="9032"/>
                  </a:cubicBezTo>
                  <a:cubicBezTo>
                    <a:pt x="8624" y="8666"/>
                    <a:pt x="8526" y="8304"/>
                    <a:pt x="8350" y="7984"/>
                  </a:cubicBezTo>
                  <a:cubicBezTo>
                    <a:pt x="8159" y="7633"/>
                    <a:pt x="7922" y="7307"/>
                    <a:pt x="7648" y="7013"/>
                  </a:cubicBezTo>
                  <a:cubicBezTo>
                    <a:pt x="7364" y="6703"/>
                    <a:pt x="7065" y="6409"/>
                    <a:pt x="6744" y="6130"/>
                  </a:cubicBezTo>
                  <a:cubicBezTo>
                    <a:pt x="6435" y="5856"/>
                    <a:pt x="6125" y="5598"/>
                    <a:pt x="5856" y="5366"/>
                  </a:cubicBezTo>
                  <a:cubicBezTo>
                    <a:pt x="5588" y="5128"/>
                    <a:pt x="5355" y="4679"/>
                    <a:pt x="5159" y="4132"/>
                  </a:cubicBezTo>
                  <a:cubicBezTo>
                    <a:pt x="4963" y="3543"/>
                    <a:pt x="4798" y="2939"/>
                    <a:pt x="4684" y="2330"/>
                  </a:cubicBezTo>
                  <a:cubicBezTo>
                    <a:pt x="4555" y="1720"/>
                    <a:pt x="4462" y="1137"/>
                    <a:pt x="4405" y="708"/>
                  </a:cubicBezTo>
                  <a:cubicBezTo>
                    <a:pt x="4343" y="280"/>
                    <a:pt x="4317" y="1"/>
                    <a:pt x="43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5533;p54">
              <a:extLst>
                <a:ext uri="{FF2B5EF4-FFF2-40B4-BE49-F238E27FC236}">
                  <a16:creationId xmlns:a16="http://schemas.microsoft.com/office/drawing/2014/main" id="{DAE9BBD2-0968-4EA8-B018-DCFF1D3030E1}"/>
                </a:ext>
              </a:extLst>
            </p:cNvPr>
            <p:cNvSpPr/>
            <p:nvPr/>
          </p:nvSpPr>
          <p:spPr>
            <a:xfrm>
              <a:off x="1675550" y="770875"/>
              <a:ext cx="172100" cy="355450"/>
            </a:xfrm>
            <a:custGeom>
              <a:avLst/>
              <a:gdLst/>
              <a:ahLst/>
              <a:cxnLst/>
              <a:rect l="l" t="t" r="r" b="b"/>
              <a:pathLst>
                <a:path w="6884" h="14218" extrusionOk="0">
                  <a:moveTo>
                    <a:pt x="3444" y="1"/>
                  </a:moveTo>
                  <a:cubicBezTo>
                    <a:pt x="3444" y="1"/>
                    <a:pt x="3419" y="280"/>
                    <a:pt x="3372" y="708"/>
                  </a:cubicBezTo>
                  <a:cubicBezTo>
                    <a:pt x="3326" y="1137"/>
                    <a:pt x="3253" y="1720"/>
                    <a:pt x="3150" y="2330"/>
                  </a:cubicBezTo>
                  <a:cubicBezTo>
                    <a:pt x="3057" y="2939"/>
                    <a:pt x="2928" y="3538"/>
                    <a:pt x="2768" y="4132"/>
                  </a:cubicBezTo>
                  <a:cubicBezTo>
                    <a:pt x="2613" y="4679"/>
                    <a:pt x="2432" y="5128"/>
                    <a:pt x="2215" y="5366"/>
                  </a:cubicBezTo>
                  <a:cubicBezTo>
                    <a:pt x="1999" y="5598"/>
                    <a:pt x="1751" y="5856"/>
                    <a:pt x="1503" y="6130"/>
                  </a:cubicBezTo>
                  <a:cubicBezTo>
                    <a:pt x="1250" y="6414"/>
                    <a:pt x="1007" y="6708"/>
                    <a:pt x="785" y="7013"/>
                  </a:cubicBezTo>
                  <a:cubicBezTo>
                    <a:pt x="563" y="7318"/>
                    <a:pt x="377" y="7643"/>
                    <a:pt x="227" y="7989"/>
                  </a:cubicBezTo>
                  <a:cubicBezTo>
                    <a:pt x="83" y="8314"/>
                    <a:pt x="5" y="8671"/>
                    <a:pt x="0" y="9032"/>
                  </a:cubicBezTo>
                  <a:cubicBezTo>
                    <a:pt x="0" y="9383"/>
                    <a:pt x="26" y="9729"/>
                    <a:pt x="72" y="10075"/>
                  </a:cubicBezTo>
                  <a:cubicBezTo>
                    <a:pt x="114" y="10406"/>
                    <a:pt x="181" y="10731"/>
                    <a:pt x="274" y="11051"/>
                  </a:cubicBezTo>
                  <a:cubicBezTo>
                    <a:pt x="356" y="11351"/>
                    <a:pt x="460" y="11645"/>
                    <a:pt x="589" y="11934"/>
                  </a:cubicBezTo>
                  <a:cubicBezTo>
                    <a:pt x="708" y="12198"/>
                    <a:pt x="847" y="12456"/>
                    <a:pt x="1012" y="12698"/>
                  </a:cubicBezTo>
                  <a:cubicBezTo>
                    <a:pt x="1157" y="12926"/>
                    <a:pt x="1327" y="13137"/>
                    <a:pt x="1518" y="13334"/>
                  </a:cubicBezTo>
                  <a:cubicBezTo>
                    <a:pt x="1694" y="13514"/>
                    <a:pt x="1890" y="13674"/>
                    <a:pt x="2102" y="13809"/>
                  </a:cubicBezTo>
                  <a:cubicBezTo>
                    <a:pt x="2303" y="13938"/>
                    <a:pt x="2520" y="14041"/>
                    <a:pt x="2747" y="14113"/>
                  </a:cubicBezTo>
                  <a:cubicBezTo>
                    <a:pt x="2975" y="14183"/>
                    <a:pt x="3208" y="14218"/>
                    <a:pt x="3442" y="14218"/>
                  </a:cubicBezTo>
                  <a:cubicBezTo>
                    <a:pt x="3675" y="14218"/>
                    <a:pt x="3909" y="14183"/>
                    <a:pt x="4136" y="14113"/>
                  </a:cubicBezTo>
                  <a:cubicBezTo>
                    <a:pt x="4364" y="14041"/>
                    <a:pt x="4580" y="13938"/>
                    <a:pt x="4782" y="13809"/>
                  </a:cubicBezTo>
                  <a:cubicBezTo>
                    <a:pt x="4994" y="13674"/>
                    <a:pt x="5190" y="13514"/>
                    <a:pt x="5365" y="13334"/>
                  </a:cubicBezTo>
                  <a:cubicBezTo>
                    <a:pt x="5556" y="13137"/>
                    <a:pt x="5727" y="12926"/>
                    <a:pt x="5877" y="12698"/>
                  </a:cubicBezTo>
                  <a:cubicBezTo>
                    <a:pt x="6037" y="12456"/>
                    <a:pt x="6176" y="12198"/>
                    <a:pt x="6295" y="11934"/>
                  </a:cubicBezTo>
                  <a:cubicBezTo>
                    <a:pt x="6419" y="11645"/>
                    <a:pt x="6527" y="11351"/>
                    <a:pt x="6610" y="11051"/>
                  </a:cubicBezTo>
                  <a:cubicBezTo>
                    <a:pt x="6698" y="10731"/>
                    <a:pt x="6765" y="10406"/>
                    <a:pt x="6811" y="10075"/>
                  </a:cubicBezTo>
                  <a:cubicBezTo>
                    <a:pt x="6858" y="9729"/>
                    <a:pt x="6883" y="9378"/>
                    <a:pt x="6883" y="9032"/>
                  </a:cubicBezTo>
                  <a:cubicBezTo>
                    <a:pt x="6878" y="8671"/>
                    <a:pt x="6801" y="8314"/>
                    <a:pt x="6661" y="7989"/>
                  </a:cubicBezTo>
                  <a:cubicBezTo>
                    <a:pt x="6512" y="7643"/>
                    <a:pt x="6326" y="7318"/>
                    <a:pt x="6104" y="7013"/>
                  </a:cubicBezTo>
                  <a:cubicBezTo>
                    <a:pt x="5877" y="6708"/>
                    <a:pt x="5639" y="6414"/>
                    <a:pt x="5381" y="6130"/>
                  </a:cubicBezTo>
                  <a:cubicBezTo>
                    <a:pt x="5133" y="5856"/>
                    <a:pt x="4885" y="5598"/>
                    <a:pt x="4673" y="5366"/>
                  </a:cubicBezTo>
                  <a:cubicBezTo>
                    <a:pt x="4456" y="5128"/>
                    <a:pt x="4271" y="4679"/>
                    <a:pt x="4116" y="4132"/>
                  </a:cubicBezTo>
                  <a:cubicBezTo>
                    <a:pt x="3956" y="3538"/>
                    <a:pt x="3827" y="2939"/>
                    <a:pt x="3734" y="2330"/>
                  </a:cubicBezTo>
                  <a:cubicBezTo>
                    <a:pt x="3635" y="1720"/>
                    <a:pt x="3563" y="1137"/>
                    <a:pt x="3517" y="708"/>
                  </a:cubicBezTo>
                  <a:cubicBezTo>
                    <a:pt x="3465" y="280"/>
                    <a:pt x="3444" y="1"/>
                    <a:pt x="34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5534;p54">
              <a:extLst>
                <a:ext uri="{FF2B5EF4-FFF2-40B4-BE49-F238E27FC236}">
                  <a16:creationId xmlns:a16="http://schemas.microsoft.com/office/drawing/2014/main" id="{E56D88AF-44C1-4188-A5DB-10855B25B278}"/>
                </a:ext>
              </a:extLst>
            </p:cNvPr>
            <p:cNvSpPr/>
            <p:nvPr/>
          </p:nvSpPr>
          <p:spPr>
            <a:xfrm>
              <a:off x="1703050" y="770875"/>
              <a:ext cx="117100" cy="355450"/>
            </a:xfrm>
            <a:custGeom>
              <a:avLst/>
              <a:gdLst/>
              <a:ahLst/>
              <a:cxnLst/>
              <a:rect l="l" t="t" r="r" b="b"/>
              <a:pathLst>
                <a:path w="4684" h="14218" extrusionOk="0">
                  <a:moveTo>
                    <a:pt x="2339" y="1"/>
                  </a:moveTo>
                  <a:cubicBezTo>
                    <a:pt x="2339" y="1"/>
                    <a:pt x="2324" y="280"/>
                    <a:pt x="2293" y="708"/>
                  </a:cubicBezTo>
                  <a:cubicBezTo>
                    <a:pt x="2257" y="1137"/>
                    <a:pt x="2205" y="1720"/>
                    <a:pt x="2143" y="2330"/>
                  </a:cubicBezTo>
                  <a:cubicBezTo>
                    <a:pt x="2076" y="2944"/>
                    <a:pt x="1988" y="3584"/>
                    <a:pt x="1885" y="4132"/>
                  </a:cubicBezTo>
                  <a:cubicBezTo>
                    <a:pt x="1776" y="4679"/>
                    <a:pt x="1652" y="5128"/>
                    <a:pt x="1503" y="5366"/>
                  </a:cubicBezTo>
                  <a:cubicBezTo>
                    <a:pt x="1358" y="5598"/>
                    <a:pt x="1188" y="5856"/>
                    <a:pt x="1022" y="6130"/>
                  </a:cubicBezTo>
                  <a:cubicBezTo>
                    <a:pt x="857" y="6409"/>
                    <a:pt x="682" y="6703"/>
                    <a:pt x="532" y="7013"/>
                  </a:cubicBezTo>
                  <a:cubicBezTo>
                    <a:pt x="377" y="7328"/>
                    <a:pt x="248" y="7653"/>
                    <a:pt x="150" y="7989"/>
                  </a:cubicBezTo>
                  <a:cubicBezTo>
                    <a:pt x="52" y="8325"/>
                    <a:pt x="0" y="8676"/>
                    <a:pt x="0" y="9032"/>
                  </a:cubicBezTo>
                  <a:cubicBezTo>
                    <a:pt x="0" y="9388"/>
                    <a:pt x="16" y="9740"/>
                    <a:pt x="47" y="10075"/>
                  </a:cubicBezTo>
                  <a:cubicBezTo>
                    <a:pt x="78" y="10416"/>
                    <a:pt x="124" y="10741"/>
                    <a:pt x="181" y="11051"/>
                  </a:cubicBezTo>
                  <a:cubicBezTo>
                    <a:pt x="238" y="11346"/>
                    <a:pt x="310" y="11640"/>
                    <a:pt x="398" y="11934"/>
                  </a:cubicBezTo>
                  <a:cubicBezTo>
                    <a:pt x="480" y="12192"/>
                    <a:pt x="573" y="12451"/>
                    <a:pt x="687" y="12698"/>
                  </a:cubicBezTo>
                  <a:cubicBezTo>
                    <a:pt x="785" y="12920"/>
                    <a:pt x="899" y="13132"/>
                    <a:pt x="1033" y="13334"/>
                  </a:cubicBezTo>
                  <a:cubicBezTo>
                    <a:pt x="1146" y="13504"/>
                    <a:pt x="1281" y="13664"/>
                    <a:pt x="1430" y="13809"/>
                  </a:cubicBezTo>
                  <a:cubicBezTo>
                    <a:pt x="1560" y="13933"/>
                    <a:pt x="1709" y="14036"/>
                    <a:pt x="1869" y="14113"/>
                  </a:cubicBezTo>
                  <a:cubicBezTo>
                    <a:pt x="2019" y="14183"/>
                    <a:pt x="2180" y="14218"/>
                    <a:pt x="2342" y="14218"/>
                  </a:cubicBezTo>
                  <a:cubicBezTo>
                    <a:pt x="2503" y="14218"/>
                    <a:pt x="2665" y="14183"/>
                    <a:pt x="2814" y="14113"/>
                  </a:cubicBezTo>
                  <a:cubicBezTo>
                    <a:pt x="2974" y="14036"/>
                    <a:pt x="3124" y="13933"/>
                    <a:pt x="3253" y="13809"/>
                  </a:cubicBezTo>
                  <a:cubicBezTo>
                    <a:pt x="3403" y="13664"/>
                    <a:pt x="3537" y="13504"/>
                    <a:pt x="3651" y="13334"/>
                  </a:cubicBezTo>
                  <a:cubicBezTo>
                    <a:pt x="3785" y="13132"/>
                    <a:pt x="3899" y="12920"/>
                    <a:pt x="4002" y="12698"/>
                  </a:cubicBezTo>
                  <a:cubicBezTo>
                    <a:pt x="4110" y="12451"/>
                    <a:pt x="4203" y="12192"/>
                    <a:pt x="4286" y="11934"/>
                  </a:cubicBezTo>
                  <a:cubicBezTo>
                    <a:pt x="4374" y="11640"/>
                    <a:pt x="4446" y="11346"/>
                    <a:pt x="4498" y="11051"/>
                  </a:cubicBezTo>
                  <a:cubicBezTo>
                    <a:pt x="4560" y="10741"/>
                    <a:pt x="4606" y="10411"/>
                    <a:pt x="4637" y="10075"/>
                  </a:cubicBezTo>
                  <a:cubicBezTo>
                    <a:pt x="4668" y="9740"/>
                    <a:pt x="4684" y="9388"/>
                    <a:pt x="4684" y="9032"/>
                  </a:cubicBezTo>
                  <a:cubicBezTo>
                    <a:pt x="4678" y="8676"/>
                    <a:pt x="4627" y="8325"/>
                    <a:pt x="4529" y="7989"/>
                  </a:cubicBezTo>
                  <a:cubicBezTo>
                    <a:pt x="4431" y="7653"/>
                    <a:pt x="4301" y="7328"/>
                    <a:pt x="4147" y="7013"/>
                  </a:cubicBezTo>
                  <a:cubicBezTo>
                    <a:pt x="3997" y="6703"/>
                    <a:pt x="3826" y="6409"/>
                    <a:pt x="3656" y="6130"/>
                  </a:cubicBezTo>
                  <a:cubicBezTo>
                    <a:pt x="3491" y="5856"/>
                    <a:pt x="3320" y="5598"/>
                    <a:pt x="3176" y="5366"/>
                  </a:cubicBezTo>
                  <a:cubicBezTo>
                    <a:pt x="3026" y="5128"/>
                    <a:pt x="2902" y="4679"/>
                    <a:pt x="2799" y="4132"/>
                  </a:cubicBezTo>
                  <a:cubicBezTo>
                    <a:pt x="2690" y="3584"/>
                    <a:pt x="2608" y="2944"/>
                    <a:pt x="2541" y="2330"/>
                  </a:cubicBezTo>
                  <a:cubicBezTo>
                    <a:pt x="2468" y="1720"/>
                    <a:pt x="2422" y="1137"/>
                    <a:pt x="2386" y="708"/>
                  </a:cubicBezTo>
                  <a:cubicBezTo>
                    <a:pt x="2355" y="280"/>
                    <a:pt x="2339" y="1"/>
                    <a:pt x="23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535;p54">
              <a:extLst>
                <a:ext uri="{FF2B5EF4-FFF2-40B4-BE49-F238E27FC236}">
                  <a16:creationId xmlns:a16="http://schemas.microsoft.com/office/drawing/2014/main" id="{EAAA392F-D90B-4433-9A5E-206613EF79D5}"/>
                </a:ext>
              </a:extLst>
            </p:cNvPr>
            <p:cNvSpPr/>
            <p:nvPr/>
          </p:nvSpPr>
          <p:spPr>
            <a:xfrm>
              <a:off x="1736600" y="770875"/>
              <a:ext cx="49975" cy="355450"/>
            </a:xfrm>
            <a:custGeom>
              <a:avLst/>
              <a:gdLst/>
              <a:ahLst/>
              <a:cxnLst/>
              <a:rect l="l" t="t" r="r" b="b"/>
              <a:pathLst>
                <a:path w="1999" h="14218" extrusionOk="0">
                  <a:moveTo>
                    <a:pt x="997" y="1"/>
                  </a:moveTo>
                  <a:cubicBezTo>
                    <a:pt x="997" y="1"/>
                    <a:pt x="992" y="280"/>
                    <a:pt x="977" y="708"/>
                  </a:cubicBezTo>
                  <a:cubicBezTo>
                    <a:pt x="966" y="1137"/>
                    <a:pt x="946" y="1720"/>
                    <a:pt x="915" y="2330"/>
                  </a:cubicBezTo>
                  <a:cubicBezTo>
                    <a:pt x="884" y="2944"/>
                    <a:pt x="847" y="3584"/>
                    <a:pt x="801" y="4132"/>
                  </a:cubicBezTo>
                  <a:cubicBezTo>
                    <a:pt x="760" y="4679"/>
                    <a:pt x="703" y="5128"/>
                    <a:pt x="641" y="5366"/>
                  </a:cubicBezTo>
                  <a:cubicBezTo>
                    <a:pt x="579" y="5598"/>
                    <a:pt x="507" y="5856"/>
                    <a:pt x="434" y="6130"/>
                  </a:cubicBezTo>
                  <a:cubicBezTo>
                    <a:pt x="362" y="6409"/>
                    <a:pt x="290" y="6703"/>
                    <a:pt x="228" y="7013"/>
                  </a:cubicBezTo>
                  <a:cubicBezTo>
                    <a:pt x="161" y="7323"/>
                    <a:pt x="104" y="7648"/>
                    <a:pt x="63" y="7989"/>
                  </a:cubicBezTo>
                  <a:cubicBezTo>
                    <a:pt x="21" y="8335"/>
                    <a:pt x="1" y="8681"/>
                    <a:pt x="1" y="9032"/>
                  </a:cubicBezTo>
                  <a:cubicBezTo>
                    <a:pt x="1" y="9388"/>
                    <a:pt x="6" y="9740"/>
                    <a:pt x="21" y="10075"/>
                  </a:cubicBezTo>
                  <a:cubicBezTo>
                    <a:pt x="32" y="10416"/>
                    <a:pt x="52" y="10741"/>
                    <a:pt x="78" y="11051"/>
                  </a:cubicBezTo>
                  <a:cubicBezTo>
                    <a:pt x="104" y="11361"/>
                    <a:pt x="135" y="11655"/>
                    <a:pt x="171" y="11934"/>
                  </a:cubicBezTo>
                  <a:cubicBezTo>
                    <a:pt x="207" y="12208"/>
                    <a:pt x="248" y="12466"/>
                    <a:pt x="295" y="12698"/>
                  </a:cubicBezTo>
                  <a:cubicBezTo>
                    <a:pt x="336" y="12931"/>
                    <a:pt x="388" y="13143"/>
                    <a:pt x="440" y="13334"/>
                  </a:cubicBezTo>
                  <a:cubicBezTo>
                    <a:pt x="486" y="13494"/>
                    <a:pt x="543" y="13654"/>
                    <a:pt x="610" y="13809"/>
                  </a:cubicBezTo>
                  <a:cubicBezTo>
                    <a:pt x="656" y="13922"/>
                    <a:pt x="718" y="14020"/>
                    <a:pt x="796" y="14113"/>
                  </a:cubicBezTo>
                  <a:cubicBezTo>
                    <a:pt x="845" y="14183"/>
                    <a:pt x="921" y="14218"/>
                    <a:pt x="997" y="14218"/>
                  </a:cubicBezTo>
                  <a:cubicBezTo>
                    <a:pt x="1073" y="14218"/>
                    <a:pt x="1150" y="14183"/>
                    <a:pt x="1199" y="14113"/>
                  </a:cubicBezTo>
                  <a:cubicBezTo>
                    <a:pt x="1281" y="14020"/>
                    <a:pt x="1343" y="13922"/>
                    <a:pt x="1390" y="13809"/>
                  </a:cubicBezTo>
                  <a:cubicBezTo>
                    <a:pt x="1457" y="13654"/>
                    <a:pt x="1514" y="13494"/>
                    <a:pt x="1560" y="13334"/>
                  </a:cubicBezTo>
                  <a:cubicBezTo>
                    <a:pt x="1612" y="13143"/>
                    <a:pt x="1663" y="12936"/>
                    <a:pt x="1705" y="12698"/>
                  </a:cubicBezTo>
                  <a:cubicBezTo>
                    <a:pt x="1751" y="12466"/>
                    <a:pt x="1792" y="12208"/>
                    <a:pt x="1829" y="11929"/>
                  </a:cubicBezTo>
                  <a:cubicBezTo>
                    <a:pt x="1865" y="11655"/>
                    <a:pt x="1896" y="11361"/>
                    <a:pt x="1922" y="11051"/>
                  </a:cubicBezTo>
                  <a:cubicBezTo>
                    <a:pt x="1947" y="10741"/>
                    <a:pt x="1963" y="10411"/>
                    <a:pt x="1978" y="10075"/>
                  </a:cubicBezTo>
                  <a:cubicBezTo>
                    <a:pt x="1994" y="9740"/>
                    <a:pt x="1999" y="9388"/>
                    <a:pt x="1999" y="9032"/>
                  </a:cubicBezTo>
                  <a:cubicBezTo>
                    <a:pt x="1999" y="8681"/>
                    <a:pt x="1978" y="8335"/>
                    <a:pt x="1937" y="7989"/>
                  </a:cubicBezTo>
                  <a:cubicBezTo>
                    <a:pt x="1896" y="7648"/>
                    <a:pt x="1839" y="7323"/>
                    <a:pt x="1772" y="7013"/>
                  </a:cubicBezTo>
                  <a:cubicBezTo>
                    <a:pt x="1710" y="6703"/>
                    <a:pt x="1632" y="6409"/>
                    <a:pt x="1565" y="6130"/>
                  </a:cubicBezTo>
                  <a:cubicBezTo>
                    <a:pt x="1493" y="5856"/>
                    <a:pt x="1421" y="5598"/>
                    <a:pt x="1359" y="5366"/>
                  </a:cubicBezTo>
                  <a:cubicBezTo>
                    <a:pt x="1297" y="5128"/>
                    <a:pt x="1240" y="4679"/>
                    <a:pt x="1193" y="4132"/>
                  </a:cubicBezTo>
                  <a:cubicBezTo>
                    <a:pt x="1147" y="3584"/>
                    <a:pt x="1116" y="2944"/>
                    <a:pt x="1085" y="2330"/>
                  </a:cubicBezTo>
                  <a:cubicBezTo>
                    <a:pt x="1054" y="1720"/>
                    <a:pt x="1033" y="1137"/>
                    <a:pt x="1018" y="708"/>
                  </a:cubicBezTo>
                  <a:cubicBezTo>
                    <a:pt x="1008" y="280"/>
                    <a:pt x="997" y="1"/>
                    <a:pt x="9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536;p54">
              <a:extLst>
                <a:ext uri="{FF2B5EF4-FFF2-40B4-BE49-F238E27FC236}">
                  <a16:creationId xmlns:a16="http://schemas.microsoft.com/office/drawing/2014/main" id="{57A475BA-4D4A-448D-B2AC-86E9A643C23F}"/>
                </a:ext>
              </a:extLst>
            </p:cNvPr>
            <p:cNvSpPr/>
            <p:nvPr/>
          </p:nvSpPr>
          <p:spPr>
            <a:xfrm>
              <a:off x="1736225" y="770875"/>
              <a:ext cx="50750" cy="103300"/>
            </a:xfrm>
            <a:custGeom>
              <a:avLst/>
              <a:gdLst/>
              <a:ahLst/>
              <a:cxnLst/>
              <a:rect l="l" t="t" r="r" b="b"/>
              <a:pathLst>
                <a:path w="2030" h="4132" extrusionOk="0">
                  <a:moveTo>
                    <a:pt x="1012" y="1"/>
                  </a:moveTo>
                  <a:cubicBezTo>
                    <a:pt x="1012" y="1"/>
                    <a:pt x="981" y="280"/>
                    <a:pt x="909" y="708"/>
                  </a:cubicBezTo>
                  <a:cubicBezTo>
                    <a:pt x="832" y="1137"/>
                    <a:pt x="723" y="1720"/>
                    <a:pt x="573" y="2330"/>
                  </a:cubicBezTo>
                  <a:cubicBezTo>
                    <a:pt x="429" y="2944"/>
                    <a:pt x="238" y="3548"/>
                    <a:pt x="0" y="4132"/>
                  </a:cubicBezTo>
                  <a:lnTo>
                    <a:pt x="2029" y="4132"/>
                  </a:lnTo>
                  <a:cubicBezTo>
                    <a:pt x="1792" y="3548"/>
                    <a:pt x="1601" y="2944"/>
                    <a:pt x="1456" y="2330"/>
                  </a:cubicBezTo>
                  <a:cubicBezTo>
                    <a:pt x="1301" y="1720"/>
                    <a:pt x="1193" y="1137"/>
                    <a:pt x="1121" y="708"/>
                  </a:cubicBezTo>
                  <a:cubicBezTo>
                    <a:pt x="1048" y="280"/>
                    <a:pt x="1012" y="1"/>
                    <a:pt x="101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537;p54">
              <a:extLst>
                <a:ext uri="{FF2B5EF4-FFF2-40B4-BE49-F238E27FC236}">
                  <a16:creationId xmlns:a16="http://schemas.microsoft.com/office/drawing/2014/main" id="{9F79D95E-5753-49DA-975C-B727E2FF0565}"/>
                </a:ext>
              </a:extLst>
            </p:cNvPr>
            <p:cNvSpPr/>
            <p:nvPr/>
          </p:nvSpPr>
          <p:spPr>
            <a:xfrm>
              <a:off x="1757250" y="685800"/>
              <a:ext cx="8675" cy="79300"/>
            </a:xfrm>
            <a:custGeom>
              <a:avLst/>
              <a:gdLst/>
              <a:ahLst/>
              <a:cxnLst/>
              <a:rect l="l" t="t" r="r" b="b"/>
              <a:pathLst>
                <a:path w="347" h="3172" extrusionOk="0">
                  <a:moveTo>
                    <a:pt x="171" y="1"/>
                  </a:moveTo>
                  <a:cubicBezTo>
                    <a:pt x="78" y="1"/>
                    <a:pt x="1" y="78"/>
                    <a:pt x="1" y="176"/>
                  </a:cubicBezTo>
                  <a:lnTo>
                    <a:pt x="1" y="3171"/>
                  </a:lnTo>
                  <a:lnTo>
                    <a:pt x="347" y="3171"/>
                  </a:lnTo>
                  <a:lnTo>
                    <a:pt x="347" y="176"/>
                  </a:lnTo>
                  <a:cubicBezTo>
                    <a:pt x="347" y="78"/>
                    <a:pt x="269" y="1"/>
                    <a:pt x="17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538;p54">
              <a:extLst>
                <a:ext uri="{FF2B5EF4-FFF2-40B4-BE49-F238E27FC236}">
                  <a16:creationId xmlns:a16="http://schemas.microsoft.com/office/drawing/2014/main" id="{0295B7A7-6DEE-4853-A6F7-4EB8C39E2F46}"/>
                </a:ext>
              </a:extLst>
            </p:cNvPr>
            <p:cNvSpPr/>
            <p:nvPr/>
          </p:nvSpPr>
          <p:spPr>
            <a:xfrm>
              <a:off x="1735700" y="711250"/>
              <a:ext cx="51650" cy="8800"/>
            </a:xfrm>
            <a:custGeom>
              <a:avLst/>
              <a:gdLst/>
              <a:ahLst/>
              <a:cxnLst/>
              <a:rect l="l" t="t" r="r" b="b"/>
              <a:pathLst>
                <a:path w="2066" h="352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cubicBezTo>
                    <a:pt x="0" y="274"/>
                    <a:pt x="78" y="351"/>
                    <a:pt x="176" y="351"/>
                  </a:cubicBezTo>
                  <a:lnTo>
                    <a:pt x="1890" y="351"/>
                  </a:lnTo>
                  <a:cubicBezTo>
                    <a:pt x="1989" y="351"/>
                    <a:pt x="2066" y="274"/>
                    <a:pt x="2066" y="176"/>
                  </a:cubicBezTo>
                  <a:cubicBezTo>
                    <a:pt x="2066" y="78"/>
                    <a:pt x="1989" y="0"/>
                    <a:pt x="18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539;p54">
              <a:extLst>
                <a:ext uri="{FF2B5EF4-FFF2-40B4-BE49-F238E27FC236}">
                  <a16:creationId xmlns:a16="http://schemas.microsoft.com/office/drawing/2014/main" id="{0A427F90-74F7-4E9A-B0EF-5F34BC5768EE}"/>
                </a:ext>
              </a:extLst>
            </p:cNvPr>
            <p:cNvSpPr/>
            <p:nvPr/>
          </p:nvSpPr>
          <p:spPr>
            <a:xfrm>
              <a:off x="1740100" y="755250"/>
              <a:ext cx="37700" cy="32350"/>
            </a:xfrm>
            <a:custGeom>
              <a:avLst/>
              <a:gdLst/>
              <a:ahLst/>
              <a:cxnLst/>
              <a:rect l="l" t="t" r="r" b="b"/>
              <a:pathLst>
                <a:path w="1508" h="1294" extrusionOk="0">
                  <a:moveTo>
                    <a:pt x="862" y="1"/>
                  </a:moveTo>
                  <a:cubicBezTo>
                    <a:pt x="289" y="1"/>
                    <a:pt x="0" y="693"/>
                    <a:pt x="403" y="1101"/>
                  </a:cubicBezTo>
                  <a:cubicBezTo>
                    <a:pt x="536" y="1234"/>
                    <a:pt x="699" y="1293"/>
                    <a:pt x="858" y="1293"/>
                  </a:cubicBezTo>
                  <a:cubicBezTo>
                    <a:pt x="1189" y="1293"/>
                    <a:pt x="1504" y="1038"/>
                    <a:pt x="1508" y="652"/>
                  </a:cubicBezTo>
                  <a:cubicBezTo>
                    <a:pt x="1508" y="290"/>
                    <a:pt x="1219" y="1"/>
                    <a:pt x="8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540;p54">
              <a:extLst>
                <a:ext uri="{FF2B5EF4-FFF2-40B4-BE49-F238E27FC236}">
                  <a16:creationId xmlns:a16="http://schemas.microsoft.com/office/drawing/2014/main" id="{61CAE97E-8C8B-4AF9-82E3-2D9F67CB8C3C}"/>
                </a:ext>
              </a:extLst>
            </p:cNvPr>
            <p:cNvSpPr/>
            <p:nvPr/>
          </p:nvSpPr>
          <p:spPr>
            <a:xfrm>
              <a:off x="1562975" y="1260025"/>
              <a:ext cx="397250" cy="113750"/>
            </a:xfrm>
            <a:custGeom>
              <a:avLst/>
              <a:gdLst/>
              <a:ahLst/>
              <a:cxnLst/>
              <a:rect l="l" t="t" r="r" b="b"/>
              <a:pathLst>
                <a:path w="15890" h="4550" extrusionOk="0">
                  <a:moveTo>
                    <a:pt x="0" y="0"/>
                  </a:moveTo>
                  <a:lnTo>
                    <a:pt x="0" y="4549"/>
                  </a:lnTo>
                  <a:lnTo>
                    <a:pt x="15889" y="4549"/>
                  </a:lnTo>
                  <a:lnTo>
                    <a:pt x="158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541;p54">
              <a:extLst>
                <a:ext uri="{FF2B5EF4-FFF2-40B4-BE49-F238E27FC236}">
                  <a16:creationId xmlns:a16="http://schemas.microsoft.com/office/drawing/2014/main" id="{762CB7B2-D25B-4240-B7C9-748A6CF37666}"/>
                </a:ext>
              </a:extLst>
            </p:cNvPr>
            <p:cNvSpPr/>
            <p:nvPr/>
          </p:nvSpPr>
          <p:spPr>
            <a:xfrm>
              <a:off x="1562975" y="1128075"/>
              <a:ext cx="397250" cy="131975"/>
            </a:xfrm>
            <a:custGeom>
              <a:avLst/>
              <a:gdLst/>
              <a:ahLst/>
              <a:cxnLst/>
              <a:rect l="l" t="t" r="r" b="b"/>
              <a:pathLst>
                <a:path w="15890" h="5279" extrusionOk="0">
                  <a:moveTo>
                    <a:pt x="0" y="1"/>
                  </a:moveTo>
                  <a:lnTo>
                    <a:pt x="0" y="5278"/>
                  </a:lnTo>
                  <a:lnTo>
                    <a:pt x="15889" y="5278"/>
                  </a:lnTo>
                  <a:lnTo>
                    <a:pt x="158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542;p54">
              <a:extLst>
                <a:ext uri="{FF2B5EF4-FFF2-40B4-BE49-F238E27FC236}">
                  <a16:creationId xmlns:a16="http://schemas.microsoft.com/office/drawing/2014/main" id="{32DFD60A-E832-4B06-B6A6-7FFFC1F8C9BA}"/>
                </a:ext>
              </a:extLst>
            </p:cNvPr>
            <p:cNvSpPr/>
            <p:nvPr/>
          </p:nvSpPr>
          <p:spPr>
            <a:xfrm>
              <a:off x="1659275" y="1076700"/>
              <a:ext cx="204650" cy="183350"/>
            </a:xfrm>
            <a:custGeom>
              <a:avLst/>
              <a:gdLst/>
              <a:ahLst/>
              <a:cxnLst/>
              <a:rect l="l" t="t" r="r" b="b"/>
              <a:pathLst>
                <a:path w="8186" h="7334" extrusionOk="0">
                  <a:moveTo>
                    <a:pt x="1" y="1"/>
                  </a:moveTo>
                  <a:lnTo>
                    <a:pt x="1" y="7333"/>
                  </a:lnTo>
                  <a:lnTo>
                    <a:pt x="8185" y="7333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543;p54">
              <a:extLst>
                <a:ext uri="{FF2B5EF4-FFF2-40B4-BE49-F238E27FC236}">
                  <a16:creationId xmlns:a16="http://schemas.microsoft.com/office/drawing/2014/main" id="{FADE6BA4-76EA-422F-ABCC-73376A0503B2}"/>
                </a:ext>
              </a:extLst>
            </p:cNvPr>
            <p:cNvSpPr/>
            <p:nvPr/>
          </p:nvSpPr>
          <p:spPr>
            <a:xfrm>
              <a:off x="1715300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9" y="2412"/>
                  </a:cubicBezTo>
                  <a:cubicBezTo>
                    <a:pt x="414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544;p54">
              <a:extLst>
                <a:ext uri="{FF2B5EF4-FFF2-40B4-BE49-F238E27FC236}">
                  <a16:creationId xmlns:a16="http://schemas.microsoft.com/office/drawing/2014/main" id="{E85E0790-CA84-460B-9B51-460204B01349}"/>
                </a:ext>
              </a:extLst>
            </p:cNvPr>
            <p:cNvSpPr/>
            <p:nvPr/>
          </p:nvSpPr>
          <p:spPr>
            <a:xfrm>
              <a:off x="175997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545;p54">
              <a:extLst>
                <a:ext uri="{FF2B5EF4-FFF2-40B4-BE49-F238E27FC236}">
                  <a16:creationId xmlns:a16="http://schemas.microsoft.com/office/drawing/2014/main" id="{C02D16E2-AC57-4E5E-BEF8-3F64EA90953C}"/>
                </a:ext>
              </a:extLst>
            </p:cNvPr>
            <p:cNvSpPr/>
            <p:nvPr/>
          </p:nvSpPr>
          <p:spPr>
            <a:xfrm>
              <a:off x="180462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546;p54">
              <a:extLst>
                <a:ext uri="{FF2B5EF4-FFF2-40B4-BE49-F238E27FC236}">
                  <a16:creationId xmlns:a16="http://schemas.microsoft.com/office/drawing/2014/main" id="{16B01C01-0ABC-4E22-8539-44C73ED66F03}"/>
                </a:ext>
              </a:extLst>
            </p:cNvPr>
            <p:cNvSpPr/>
            <p:nvPr/>
          </p:nvSpPr>
          <p:spPr>
            <a:xfrm>
              <a:off x="1715300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4" y="264"/>
                    <a:pt x="269" y="264"/>
                  </a:cubicBezTo>
                  <a:lnTo>
                    <a:pt x="269" y="264"/>
                  </a:lnTo>
                  <a:cubicBezTo>
                    <a:pt x="119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547;p54">
              <a:extLst>
                <a:ext uri="{FF2B5EF4-FFF2-40B4-BE49-F238E27FC236}">
                  <a16:creationId xmlns:a16="http://schemas.microsoft.com/office/drawing/2014/main" id="{653AB47F-183C-4B62-A422-BA5B7448F91B}"/>
                </a:ext>
              </a:extLst>
            </p:cNvPr>
            <p:cNvSpPr/>
            <p:nvPr/>
          </p:nvSpPr>
          <p:spPr>
            <a:xfrm>
              <a:off x="175997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3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5548;p54">
              <a:extLst>
                <a:ext uri="{FF2B5EF4-FFF2-40B4-BE49-F238E27FC236}">
                  <a16:creationId xmlns:a16="http://schemas.microsoft.com/office/drawing/2014/main" id="{A165A082-A148-4748-87FC-61C32BBDD7F1}"/>
                </a:ext>
              </a:extLst>
            </p:cNvPr>
            <p:cNvSpPr/>
            <p:nvPr/>
          </p:nvSpPr>
          <p:spPr>
            <a:xfrm>
              <a:off x="180462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3" y="1"/>
                  </a:moveTo>
                  <a:cubicBezTo>
                    <a:pt x="533" y="145"/>
                    <a:pt x="414" y="264"/>
                    <a:pt x="264" y="264"/>
                  </a:cubicBezTo>
                  <a:lnTo>
                    <a:pt x="264" y="264"/>
                  </a:lnTo>
                  <a:cubicBezTo>
                    <a:pt x="120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5549;p54">
              <a:extLst>
                <a:ext uri="{FF2B5EF4-FFF2-40B4-BE49-F238E27FC236}">
                  <a16:creationId xmlns:a16="http://schemas.microsoft.com/office/drawing/2014/main" id="{9EFB6D1A-A1D3-4EC4-8A28-A51352860F10}"/>
                </a:ext>
              </a:extLst>
            </p:cNvPr>
            <p:cNvSpPr/>
            <p:nvPr/>
          </p:nvSpPr>
          <p:spPr>
            <a:xfrm>
              <a:off x="1592800" y="1466450"/>
              <a:ext cx="337600" cy="196875"/>
            </a:xfrm>
            <a:custGeom>
              <a:avLst/>
              <a:gdLst/>
              <a:ahLst/>
              <a:cxnLst/>
              <a:rect l="l" t="t" r="r" b="b"/>
              <a:pathLst>
                <a:path w="13504" h="7875" extrusionOk="0">
                  <a:moveTo>
                    <a:pt x="0" y="0"/>
                  </a:moveTo>
                  <a:lnTo>
                    <a:pt x="0" y="7875"/>
                  </a:lnTo>
                  <a:lnTo>
                    <a:pt x="13503" y="7875"/>
                  </a:lnTo>
                  <a:lnTo>
                    <a:pt x="1350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5550;p54">
              <a:extLst>
                <a:ext uri="{FF2B5EF4-FFF2-40B4-BE49-F238E27FC236}">
                  <a16:creationId xmlns:a16="http://schemas.microsoft.com/office/drawing/2014/main" id="{B637B629-5071-4500-849F-3892EBDCAAE8}"/>
                </a:ext>
              </a:extLst>
            </p:cNvPr>
            <p:cNvSpPr/>
            <p:nvPr/>
          </p:nvSpPr>
          <p:spPr>
            <a:xfrm>
              <a:off x="1577425" y="1663425"/>
              <a:ext cx="368325" cy="28950"/>
            </a:xfrm>
            <a:custGeom>
              <a:avLst/>
              <a:gdLst/>
              <a:ahLst/>
              <a:cxnLst/>
              <a:rect l="l" t="t" r="r" b="b"/>
              <a:pathLst>
                <a:path w="14733" h="1158" extrusionOk="0">
                  <a:moveTo>
                    <a:pt x="615" y="1"/>
                  </a:moveTo>
                  <a:lnTo>
                    <a:pt x="1" y="1158"/>
                  </a:lnTo>
                  <a:lnTo>
                    <a:pt x="14733" y="1158"/>
                  </a:lnTo>
                  <a:lnTo>
                    <a:pt x="141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5551;p54">
              <a:extLst>
                <a:ext uri="{FF2B5EF4-FFF2-40B4-BE49-F238E27FC236}">
                  <a16:creationId xmlns:a16="http://schemas.microsoft.com/office/drawing/2014/main" id="{123AF37C-90AF-4727-B7A8-4099F8AE9C68}"/>
                </a:ext>
              </a:extLst>
            </p:cNvPr>
            <p:cNvSpPr/>
            <p:nvPr/>
          </p:nvSpPr>
          <p:spPr>
            <a:xfrm>
              <a:off x="1577425" y="1692350"/>
              <a:ext cx="368325" cy="71025"/>
            </a:xfrm>
            <a:custGeom>
              <a:avLst/>
              <a:gdLst/>
              <a:ahLst/>
              <a:cxnLst/>
              <a:rect l="l" t="t" r="r" b="b"/>
              <a:pathLst>
                <a:path w="14733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14733" y="2841"/>
                  </a:lnTo>
                  <a:lnTo>
                    <a:pt x="14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5552;p54">
              <a:extLst>
                <a:ext uri="{FF2B5EF4-FFF2-40B4-BE49-F238E27FC236}">
                  <a16:creationId xmlns:a16="http://schemas.microsoft.com/office/drawing/2014/main" id="{6C584889-B97E-40CA-95E3-84E838759481}"/>
                </a:ext>
              </a:extLst>
            </p:cNvPr>
            <p:cNvSpPr/>
            <p:nvPr/>
          </p:nvSpPr>
          <p:spPr>
            <a:xfrm>
              <a:off x="1548775" y="1770325"/>
              <a:ext cx="429775" cy="463850"/>
            </a:xfrm>
            <a:custGeom>
              <a:avLst/>
              <a:gdLst/>
              <a:ahLst/>
              <a:cxnLst/>
              <a:rect l="l" t="t" r="r" b="b"/>
              <a:pathLst>
                <a:path w="17191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17190" y="1855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5553;p54">
              <a:extLst>
                <a:ext uri="{FF2B5EF4-FFF2-40B4-BE49-F238E27FC236}">
                  <a16:creationId xmlns:a16="http://schemas.microsoft.com/office/drawing/2014/main" id="{6E816ECF-D808-4CB5-9C0A-DC255235D4B8}"/>
                </a:ext>
              </a:extLst>
            </p:cNvPr>
            <p:cNvSpPr/>
            <p:nvPr/>
          </p:nvSpPr>
          <p:spPr>
            <a:xfrm>
              <a:off x="1548775" y="1770325"/>
              <a:ext cx="429775" cy="195850"/>
            </a:xfrm>
            <a:custGeom>
              <a:avLst/>
              <a:gdLst/>
              <a:ahLst/>
              <a:cxnLst/>
              <a:rect l="l" t="t" r="r" b="b"/>
              <a:pathLst>
                <a:path w="17191" h="7834" extrusionOk="0">
                  <a:moveTo>
                    <a:pt x="0" y="1"/>
                  </a:moveTo>
                  <a:lnTo>
                    <a:pt x="0" y="7834"/>
                  </a:lnTo>
                  <a:lnTo>
                    <a:pt x="17190" y="783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5554;p54">
              <a:extLst>
                <a:ext uri="{FF2B5EF4-FFF2-40B4-BE49-F238E27FC236}">
                  <a16:creationId xmlns:a16="http://schemas.microsoft.com/office/drawing/2014/main" id="{9B9F4CF5-20A4-4091-B411-63A7D0DFB2F3}"/>
                </a:ext>
              </a:extLst>
            </p:cNvPr>
            <p:cNvSpPr/>
            <p:nvPr/>
          </p:nvSpPr>
          <p:spPr>
            <a:xfrm>
              <a:off x="1548775" y="1770325"/>
              <a:ext cx="429775" cy="51025"/>
            </a:xfrm>
            <a:custGeom>
              <a:avLst/>
              <a:gdLst/>
              <a:ahLst/>
              <a:cxnLst/>
              <a:rect l="l" t="t" r="r" b="b"/>
              <a:pathLst>
                <a:path w="17191" h="2041" extrusionOk="0">
                  <a:moveTo>
                    <a:pt x="0" y="1"/>
                  </a:moveTo>
                  <a:lnTo>
                    <a:pt x="0" y="2040"/>
                  </a:lnTo>
                  <a:lnTo>
                    <a:pt x="17190" y="2040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5555;p54">
              <a:extLst>
                <a:ext uri="{FF2B5EF4-FFF2-40B4-BE49-F238E27FC236}">
                  <a16:creationId xmlns:a16="http://schemas.microsoft.com/office/drawing/2014/main" id="{9B758ACD-B3F6-4C61-8B16-5695C6553547}"/>
                </a:ext>
              </a:extLst>
            </p:cNvPr>
            <p:cNvSpPr/>
            <p:nvPr/>
          </p:nvSpPr>
          <p:spPr>
            <a:xfrm>
              <a:off x="1548775" y="2006300"/>
              <a:ext cx="429775" cy="18225"/>
            </a:xfrm>
            <a:custGeom>
              <a:avLst/>
              <a:gdLst/>
              <a:ahLst/>
              <a:cxnLst/>
              <a:rect l="l" t="t" r="r" b="b"/>
              <a:pathLst>
                <a:path w="17191" h="729" extrusionOk="0">
                  <a:moveTo>
                    <a:pt x="0" y="1"/>
                  </a:moveTo>
                  <a:lnTo>
                    <a:pt x="0" y="729"/>
                  </a:lnTo>
                  <a:lnTo>
                    <a:pt x="17190" y="729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5556;p54">
              <a:extLst>
                <a:ext uri="{FF2B5EF4-FFF2-40B4-BE49-F238E27FC236}">
                  <a16:creationId xmlns:a16="http://schemas.microsoft.com/office/drawing/2014/main" id="{943926A7-891C-4EB9-ABD4-63EFAD268540}"/>
                </a:ext>
              </a:extLst>
            </p:cNvPr>
            <p:cNvSpPr/>
            <p:nvPr/>
          </p:nvSpPr>
          <p:spPr>
            <a:xfrm>
              <a:off x="15787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7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23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5557;p54">
              <a:extLst>
                <a:ext uri="{FF2B5EF4-FFF2-40B4-BE49-F238E27FC236}">
                  <a16:creationId xmlns:a16="http://schemas.microsoft.com/office/drawing/2014/main" id="{4ECC9391-A4B1-41F5-B4C7-F4367D629B89}"/>
                </a:ext>
              </a:extLst>
            </p:cNvPr>
            <p:cNvSpPr/>
            <p:nvPr/>
          </p:nvSpPr>
          <p:spPr>
            <a:xfrm>
              <a:off x="18893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2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18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5558;p54">
              <a:extLst>
                <a:ext uri="{FF2B5EF4-FFF2-40B4-BE49-F238E27FC236}">
                  <a16:creationId xmlns:a16="http://schemas.microsoft.com/office/drawing/2014/main" id="{0EB6DFBC-2A86-4416-969B-B9F1F0BF52C3}"/>
                </a:ext>
              </a:extLst>
            </p:cNvPr>
            <p:cNvSpPr/>
            <p:nvPr/>
          </p:nvSpPr>
          <p:spPr>
            <a:xfrm>
              <a:off x="1723950" y="2032900"/>
              <a:ext cx="85350" cy="177525"/>
            </a:xfrm>
            <a:custGeom>
              <a:avLst/>
              <a:gdLst/>
              <a:ahLst/>
              <a:cxnLst/>
              <a:rect l="l" t="t" r="r" b="b"/>
              <a:pathLst>
                <a:path w="3414" h="7101" extrusionOk="0">
                  <a:moveTo>
                    <a:pt x="1705" y="1"/>
                  </a:moveTo>
                  <a:cubicBezTo>
                    <a:pt x="765" y="1"/>
                    <a:pt x="1" y="765"/>
                    <a:pt x="1" y="1705"/>
                  </a:cubicBezTo>
                  <a:lnTo>
                    <a:pt x="1" y="7101"/>
                  </a:lnTo>
                  <a:lnTo>
                    <a:pt x="3414" y="7101"/>
                  </a:lnTo>
                  <a:lnTo>
                    <a:pt x="3414" y="1705"/>
                  </a:lnTo>
                  <a:cubicBezTo>
                    <a:pt x="3414" y="765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5559;p54">
              <a:extLst>
                <a:ext uri="{FF2B5EF4-FFF2-40B4-BE49-F238E27FC236}">
                  <a16:creationId xmlns:a16="http://schemas.microsoft.com/office/drawing/2014/main" id="{055EBBE1-841D-425C-9194-38BAD3156D77}"/>
                </a:ext>
              </a:extLst>
            </p:cNvPr>
            <p:cNvSpPr/>
            <p:nvPr/>
          </p:nvSpPr>
          <p:spPr>
            <a:xfrm>
              <a:off x="15787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7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8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5560;p54">
              <a:extLst>
                <a:ext uri="{FF2B5EF4-FFF2-40B4-BE49-F238E27FC236}">
                  <a16:creationId xmlns:a16="http://schemas.microsoft.com/office/drawing/2014/main" id="{EEF5673B-9C2F-46B6-BEC7-9E57A3242200}"/>
                </a:ext>
              </a:extLst>
            </p:cNvPr>
            <p:cNvSpPr/>
            <p:nvPr/>
          </p:nvSpPr>
          <p:spPr>
            <a:xfrm>
              <a:off x="18893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2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3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5561;p54">
              <a:extLst>
                <a:ext uri="{FF2B5EF4-FFF2-40B4-BE49-F238E27FC236}">
                  <a16:creationId xmlns:a16="http://schemas.microsoft.com/office/drawing/2014/main" id="{31D62C8C-FAF2-4A5C-8EAE-77A08BFCDA9F}"/>
                </a:ext>
              </a:extLst>
            </p:cNvPr>
            <p:cNvSpPr/>
            <p:nvPr/>
          </p:nvSpPr>
          <p:spPr>
            <a:xfrm>
              <a:off x="1723950" y="1826350"/>
              <a:ext cx="85350" cy="70900"/>
            </a:xfrm>
            <a:custGeom>
              <a:avLst/>
              <a:gdLst/>
              <a:ahLst/>
              <a:cxnLst/>
              <a:rect l="l" t="t" r="r" b="b"/>
              <a:pathLst>
                <a:path w="3414" h="2836" extrusionOk="0">
                  <a:moveTo>
                    <a:pt x="1705" y="1"/>
                  </a:moveTo>
                  <a:cubicBezTo>
                    <a:pt x="765" y="1"/>
                    <a:pt x="1" y="760"/>
                    <a:pt x="1" y="1705"/>
                  </a:cubicBezTo>
                  <a:lnTo>
                    <a:pt x="1" y="2835"/>
                  </a:lnTo>
                  <a:lnTo>
                    <a:pt x="3414" y="2835"/>
                  </a:lnTo>
                  <a:lnTo>
                    <a:pt x="3414" y="1705"/>
                  </a:lnTo>
                  <a:cubicBezTo>
                    <a:pt x="3414" y="760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5562;p54">
              <a:extLst>
                <a:ext uri="{FF2B5EF4-FFF2-40B4-BE49-F238E27FC236}">
                  <a16:creationId xmlns:a16="http://schemas.microsoft.com/office/drawing/2014/main" id="{155633FF-E6A2-4D0F-B26E-95C2FBA283A9}"/>
                </a:ext>
              </a:extLst>
            </p:cNvPr>
            <p:cNvSpPr/>
            <p:nvPr/>
          </p:nvSpPr>
          <p:spPr>
            <a:xfrm>
              <a:off x="1535600" y="1758325"/>
              <a:ext cx="456125" cy="56050"/>
            </a:xfrm>
            <a:custGeom>
              <a:avLst/>
              <a:gdLst/>
              <a:ahLst/>
              <a:cxnLst/>
              <a:rect l="l" t="t" r="r" b="b"/>
              <a:pathLst>
                <a:path w="18245" h="2242" extrusionOk="0">
                  <a:moveTo>
                    <a:pt x="176" y="0"/>
                  </a:moveTo>
                  <a:cubicBezTo>
                    <a:pt x="78" y="0"/>
                    <a:pt x="1" y="78"/>
                    <a:pt x="1" y="176"/>
                  </a:cubicBezTo>
                  <a:lnTo>
                    <a:pt x="1" y="2066"/>
                  </a:lnTo>
                  <a:cubicBezTo>
                    <a:pt x="1" y="2164"/>
                    <a:pt x="78" y="2241"/>
                    <a:pt x="176" y="2241"/>
                  </a:cubicBezTo>
                  <a:lnTo>
                    <a:pt x="18074" y="2241"/>
                  </a:lnTo>
                  <a:cubicBezTo>
                    <a:pt x="18167" y="2241"/>
                    <a:pt x="18244" y="2164"/>
                    <a:pt x="18244" y="2066"/>
                  </a:cubicBezTo>
                  <a:lnTo>
                    <a:pt x="18244" y="176"/>
                  </a:lnTo>
                  <a:cubicBezTo>
                    <a:pt x="18244" y="78"/>
                    <a:pt x="18167" y="0"/>
                    <a:pt x="180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5563;p54">
              <a:extLst>
                <a:ext uri="{FF2B5EF4-FFF2-40B4-BE49-F238E27FC236}">
                  <a16:creationId xmlns:a16="http://schemas.microsoft.com/office/drawing/2014/main" id="{94A159D4-6A11-4165-A7FD-26CCFA030577}"/>
                </a:ext>
              </a:extLst>
            </p:cNvPr>
            <p:cNvSpPr/>
            <p:nvPr/>
          </p:nvSpPr>
          <p:spPr>
            <a:xfrm>
              <a:off x="1524900" y="1915550"/>
              <a:ext cx="477525" cy="101375"/>
            </a:xfrm>
            <a:custGeom>
              <a:avLst/>
              <a:gdLst/>
              <a:ahLst/>
              <a:cxnLst/>
              <a:rect l="l" t="t" r="r" b="b"/>
              <a:pathLst>
                <a:path w="19101" h="4055" extrusionOk="0">
                  <a:moveTo>
                    <a:pt x="320" y="1"/>
                  </a:moveTo>
                  <a:cubicBezTo>
                    <a:pt x="140" y="1"/>
                    <a:pt x="0" y="145"/>
                    <a:pt x="0" y="321"/>
                  </a:cubicBezTo>
                  <a:lnTo>
                    <a:pt x="0" y="3734"/>
                  </a:lnTo>
                  <a:cubicBezTo>
                    <a:pt x="0" y="3910"/>
                    <a:pt x="140" y="4054"/>
                    <a:pt x="320" y="4054"/>
                  </a:cubicBezTo>
                  <a:lnTo>
                    <a:pt x="18781" y="4054"/>
                  </a:lnTo>
                  <a:cubicBezTo>
                    <a:pt x="18961" y="4054"/>
                    <a:pt x="19101" y="3910"/>
                    <a:pt x="19101" y="3734"/>
                  </a:cubicBezTo>
                  <a:lnTo>
                    <a:pt x="19101" y="321"/>
                  </a:lnTo>
                  <a:cubicBezTo>
                    <a:pt x="19101" y="145"/>
                    <a:pt x="18961" y="1"/>
                    <a:pt x="1878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5564;p54">
              <a:extLst>
                <a:ext uri="{FF2B5EF4-FFF2-40B4-BE49-F238E27FC236}">
                  <a16:creationId xmlns:a16="http://schemas.microsoft.com/office/drawing/2014/main" id="{AB955726-824E-4862-92B0-647E6A5096D2}"/>
                </a:ext>
              </a:extLst>
            </p:cNvPr>
            <p:cNvSpPr/>
            <p:nvPr/>
          </p:nvSpPr>
          <p:spPr>
            <a:xfrm>
              <a:off x="1605575" y="1187975"/>
              <a:ext cx="104600" cy="87550"/>
            </a:xfrm>
            <a:custGeom>
              <a:avLst/>
              <a:gdLst/>
              <a:ahLst/>
              <a:cxnLst/>
              <a:rect l="l" t="t" r="r" b="b"/>
              <a:pathLst>
                <a:path w="4184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5565;p54">
              <a:extLst>
                <a:ext uri="{FF2B5EF4-FFF2-40B4-BE49-F238E27FC236}">
                  <a16:creationId xmlns:a16="http://schemas.microsoft.com/office/drawing/2014/main" id="{72EB5F76-E371-43F6-B0B4-AC9BC7DB81EF}"/>
                </a:ext>
              </a:extLst>
            </p:cNvPr>
            <p:cNvSpPr/>
            <p:nvPr/>
          </p:nvSpPr>
          <p:spPr>
            <a:xfrm>
              <a:off x="1709375" y="1187975"/>
              <a:ext cx="104575" cy="87550"/>
            </a:xfrm>
            <a:custGeom>
              <a:avLst/>
              <a:gdLst/>
              <a:ahLst/>
              <a:cxnLst/>
              <a:rect l="l" t="t" r="r" b="b"/>
              <a:pathLst>
                <a:path w="4183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5566;p54">
              <a:extLst>
                <a:ext uri="{FF2B5EF4-FFF2-40B4-BE49-F238E27FC236}">
                  <a16:creationId xmlns:a16="http://schemas.microsoft.com/office/drawing/2014/main" id="{4F9156E3-534D-4568-B5F2-F3DB799BE7A7}"/>
                </a:ext>
              </a:extLst>
            </p:cNvPr>
            <p:cNvSpPr/>
            <p:nvPr/>
          </p:nvSpPr>
          <p:spPr>
            <a:xfrm>
              <a:off x="1813150" y="1187975"/>
              <a:ext cx="104475" cy="87550"/>
            </a:xfrm>
            <a:custGeom>
              <a:avLst/>
              <a:gdLst/>
              <a:ahLst/>
              <a:cxnLst/>
              <a:rect l="l" t="t" r="r" b="b"/>
              <a:pathLst>
                <a:path w="4179" h="3502" extrusionOk="0">
                  <a:moveTo>
                    <a:pt x="682" y="1"/>
                  </a:moveTo>
                  <a:cubicBezTo>
                    <a:pt x="305" y="1"/>
                    <a:pt x="1" y="311"/>
                    <a:pt x="1" y="688"/>
                  </a:cubicBezTo>
                  <a:lnTo>
                    <a:pt x="1" y="3502"/>
                  </a:lnTo>
                  <a:lnTo>
                    <a:pt x="4178" y="3502"/>
                  </a:lnTo>
                  <a:lnTo>
                    <a:pt x="4178" y="688"/>
                  </a:lnTo>
                  <a:cubicBezTo>
                    <a:pt x="4178" y="311"/>
                    <a:pt x="3874" y="6"/>
                    <a:pt x="349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5567;p54">
              <a:extLst>
                <a:ext uri="{FF2B5EF4-FFF2-40B4-BE49-F238E27FC236}">
                  <a16:creationId xmlns:a16="http://schemas.microsoft.com/office/drawing/2014/main" id="{4AB33A60-CFCB-47BE-B4B4-A62A889F0A0E}"/>
                </a:ext>
              </a:extLst>
            </p:cNvPr>
            <p:cNvSpPr/>
            <p:nvPr/>
          </p:nvSpPr>
          <p:spPr>
            <a:xfrm>
              <a:off x="1557675" y="1260025"/>
              <a:ext cx="136750" cy="114400"/>
            </a:xfrm>
            <a:custGeom>
              <a:avLst/>
              <a:gdLst/>
              <a:ahLst/>
              <a:cxnLst/>
              <a:rect l="l" t="t" r="r" b="b"/>
              <a:pathLst>
                <a:path w="5470" h="4576" extrusionOk="0">
                  <a:moveTo>
                    <a:pt x="2737" y="0"/>
                  </a:moveTo>
                  <a:cubicBezTo>
                    <a:pt x="1224" y="0"/>
                    <a:pt x="1" y="1224"/>
                    <a:pt x="6" y="2732"/>
                  </a:cubicBezTo>
                  <a:lnTo>
                    <a:pt x="6" y="4575"/>
                  </a:lnTo>
                  <a:lnTo>
                    <a:pt x="5469" y="4575"/>
                  </a:lnTo>
                  <a:lnTo>
                    <a:pt x="5469" y="2732"/>
                  </a:lnTo>
                  <a:cubicBezTo>
                    <a:pt x="5469" y="1224"/>
                    <a:pt x="4245" y="0"/>
                    <a:pt x="27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5568;p54">
              <a:extLst>
                <a:ext uri="{FF2B5EF4-FFF2-40B4-BE49-F238E27FC236}">
                  <a16:creationId xmlns:a16="http://schemas.microsoft.com/office/drawing/2014/main" id="{F2828C0A-1946-44DD-8765-D999F74ECFDA}"/>
                </a:ext>
              </a:extLst>
            </p:cNvPr>
            <p:cNvSpPr/>
            <p:nvPr/>
          </p:nvSpPr>
          <p:spPr>
            <a:xfrm>
              <a:off x="1693225" y="1260025"/>
              <a:ext cx="136750" cy="114275"/>
            </a:xfrm>
            <a:custGeom>
              <a:avLst/>
              <a:gdLst/>
              <a:ahLst/>
              <a:cxnLst/>
              <a:rect l="l" t="t" r="r" b="b"/>
              <a:pathLst>
                <a:path w="5470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69" y="4570"/>
                  </a:lnTo>
                  <a:lnTo>
                    <a:pt x="5469" y="894"/>
                  </a:lnTo>
                  <a:cubicBezTo>
                    <a:pt x="5469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5569;p54">
              <a:extLst>
                <a:ext uri="{FF2B5EF4-FFF2-40B4-BE49-F238E27FC236}">
                  <a16:creationId xmlns:a16="http://schemas.microsoft.com/office/drawing/2014/main" id="{BA0BE52A-0B51-4E12-9738-A892D931C3ED}"/>
                </a:ext>
              </a:extLst>
            </p:cNvPr>
            <p:cNvSpPr/>
            <p:nvPr/>
          </p:nvSpPr>
          <p:spPr>
            <a:xfrm>
              <a:off x="1828775" y="12600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4"/>
                  </a:lnTo>
                  <a:cubicBezTo>
                    <a:pt x="5474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5570;p54">
              <a:extLst>
                <a:ext uri="{FF2B5EF4-FFF2-40B4-BE49-F238E27FC236}">
                  <a16:creationId xmlns:a16="http://schemas.microsoft.com/office/drawing/2014/main" id="{8C2962FF-48CB-4FF6-9E7E-C1612C3D8540}"/>
                </a:ext>
              </a:extLst>
            </p:cNvPr>
            <p:cNvSpPr/>
            <p:nvPr/>
          </p:nvSpPr>
          <p:spPr>
            <a:xfrm>
              <a:off x="1546975" y="1373750"/>
              <a:ext cx="429250" cy="92725"/>
            </a:xfrm>
            <a:custGeom>
              <a:avLst/>
              <a:gdLst/>
              <a:ahLst/>
              <a:cxnLst/>
              <a:rect l="l" t="t" r="r" b="b"/>
              <a:pathLst>
                <a:path w="17170" h="3709" extrusionOk="0">
                  <a:moveTo>
                    <a:pt x="0" y="0"/>
                  </a:moveTo>
                  <a:lnTo>
                    <a:pt x="1833" y="3708"/>
                  </a:lnTo>
                  <a:lnTo>
                    <a:pt x="15336" y="3708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5571;p54">
              <a:extLst>
                <a:ext uri="{FF2B5EF4-FFF2-40B4-BE49-F238E27FC236}">
                  <a16:creationId xmlns:a16="http://schemas.microsoft.com/office/drawing/2014/main" id="{93C27F10-678F-4EB7-9401-FA8839AF88C3}"/>
                </a:ext>
              </a:extLst>
            </p:cNvPr>
            <p:cNvSpPr/>
            <p:nvPr/>
          </p:nvSpPr>
          <p:spPr>
            <a:xfrm>
              <a:off x="1743700" y="1519100"/>
              <a:ext cx="36050" cy="108850"/>
            </a:xfrm>
            <a:custGeom>
              <a:avLst/>
              <a:gdLst/>
              <a:ahLst/>
              <a:cxnLst/>
              <a:rect l="l" t="t" r="r" b="b"/>
              <a:pathLst>
                <a:path w="1442" h="4354" extrusionOk="0">
                  <a:moveTo>
                    <a:pt x="718" y="1"/>
                  </a:moveTo>
                  <a:cubicBezTo>
                    <a:pt x="321" y="1"/>
                    <a:pt x="1" y="326"/>
                    <a:pt x="1" y="724"/>
                  </a:cubicBezTo>
                  <a:lnTo>
                    <a:pt x="1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5572;p54">
              <a:extLst>
                <a:ext uri="{FF2B5EF4-FFF2-40B4-BE49-F238E27FC236}">
                  <a16:creationId xmlns:a16="http://schemas.microsoft.com/office/drawing/2014/main" id="{54F17B3D-37B9-49E6-A5FD-3FC735D9944B}"/>
                </a:ext>
              </a:extLst>
            </p:cNvPr>
            <p:cNvSpPr/>
            <p:nvPr/>
          </p:nvSpPr>
          <p:spPr>
            <a:xfrm>
              <a:off x="1743700" y="162792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1" y="1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5573;p54">
              <a:extLst>
                <a:ext uri="{FF2B5EF4-FFF2-40B4-BE49-F238E27FC236}">
                  <a16:creationId xmlns:a16="http://schemas.microsoft.com/office/drawing/2014/main" id="{DEBCA611-9684-4426-8E6F-D8498D349919}"/>
                </a:ext>
              </a:extLst>
            </p:cNvPr>
            <p:cNvSpPr/>
            <p:nvPr/>
          </p:nvSpPr>
          <p:spPr>
            <a:xfrm>
              <a:off x="1607775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5574;p54">
              <a:extLst>
                <a:ext uri="{FF2B5EF4-FFF2-40B4-BE49-F238E27FC236}">
                  <a16:creationId xmlns:a16="http://schemas.microsoft.com/office/drawing/2014/main" id="{A370FA54-147B-4DEB-A1AB-B3AE4647D7C3}"/>
                </a:ext>
              </a:extLst>
            </p:cNvPr>
            <p:cNvSpPr/>
            <p:nvPr/>
          </p:nvSpPr>
          <p:spPr>
            <a:xfrm>
              <a:off x="1607775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5575;p54">
              <a:extLst>
                <a:ext uri="{FF2B5EF4-FFF2-40B4-BE49-F238E27FC236}">
                  <a16:creationId xmlns:a16="http://schemas.microsoft.com/office/drawing/2014/main" id="{09545880-EF20-4AFB-ABD2-D380F296AC3B}"/>
                </a:ext>
              </a:extLst>
            </p:cNvPr>
            <p:cNvSpPr/>
            <p:nvPr/>
          </p:nvSpPr>
          <p:spPr>
            <a:xfrm>
              <a:off x="1879650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5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5576;p54">
              <a:extLst>
                <a:ext uri="{FF2B5EF4-FFF2-40B4-BE49-F238E27FC236}">
                  <a16:creationId xmlns:a16="http://schemas.microsoft.com/office/drawing/2014/main" id="{66E8D8F1-9962-47ED-A0C8-BC0FE46C98C9}"/>
                </a:ext>
              </a:extLst>
            </p:cNvPr>
            <p:cNvSpPr/>
            <p:nvPr/>
          </p:nvSpPr>
          <p:spPr>
            <a:xfrm>
              <a:off x="1879650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5577;p54">
              <a:extLst>
                <a:ext uri="{FF2B5EF4-FFF2-40B4-BE49-F238E27FC236}">
                  <a16:creationId xmlns:a16="http://schemas.microsoft.com/office/drawing/2014/main" id="{EE1C2B0A-5B6B-4FD8-8DCB-C924370F089B}"/>
                </a:ext>
              </a:extLst>
            </p:cNvPr>
            <p:cNvSpPr/>
            <p:nvPr/>
          </p:nvSpPr>
          <p:spPr>
            <a:xfrm>
              <a:off x="754200" y="2228875"/>
              <a:ext cx="2018925" cy="315775"/>
            </a:xfrm>
            <a:custGeom>
              <a:avLst/>
              <a:gdLst/>
              <a:ahLst/>
              <a:cxnLst/>
              <a:rect l="l" t="t" r="r" b="b"/>
              <a:pathLst>
                <a:path w="80757" h="12631" extrusionOk="0">
                  <a:moveTo>
                    <a:pt x="1" y="0"/>
                  </a:moveTo>
                  <a:lnTo>
                    <a:pt x="1" y="12631"/>
                  </a:lnTo>
                  <a:lnTo>
                    <a:pt x="80756" y="12631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5578;p54">
              <a:extLst>
                <a:ext uri="{FF2B5EF4-FFF2-40B4-BE49-F238E27FC236}">
                  <a16:creationId xmlns:a16="http://schemas.microsoft.com/office/drawing/2014/main" id="{2D3B0BEB-DC56-40DE-8FE0-22D2E659B3F8}"/>
                </a:ext>
              </a:extLst>
            </p:cNvPr>
            <p:cNvSpPr/>
            <p:nvPr/>
          </p:nvSpPr>
          <p:spPr>
            <a:xfrm>
              <a:off x="754200" y="2228875"/>
              <a:ext cx="2018925" cy="25975"/>
            </a:xfrm>
            <a:custGeom>
              <a:avLst/>
              <a:gdLst/>
              <a:ahLst/>
              <a:cxnLst/>
              <a:rect l="l" t="t" r="r" b="b"/>
              <a:pathLst>
                <a:path w="80757" h="1039" extrusionOk="0">
                  <a:moveTo>
                    <a:pt x="1" y="0"/>
                  </a:moveTo>
                  <a:lnTo>
                    <a:pt x="1" y="1038"/>
                  </a:lnTo>
                  <a:lnTo>
                    <a:pt x="80756" y="1038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5579;p54">
              <a:extLst>
                <a:ext uri="{FF2B5EF4-FFF2-40B4-BE49-F238E27FC236}">
                  <a16:creationId xmlns:a16="http://schemas.microsoft.com/office/drawing/2014/main" id="{297E9F57-E0CB-447F-B781-0645640DD604}"/>
                </a:ext>
              </a:extLst>
            </p:cNvPr>
            <p:cNvSpPr/>
            <p:nvPr/>
          </p:nvSpPr>
          <p:spPr>
            <a:xfrm>
              <a:off x="77317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5580;p54">
              <a:extLst>
                <a:ext uri="{FF2B5EF4-FFF2-40B4-BE49-F238E27FC236}">
                  <a16:creationId xmlns:a16="http://schemas.microsoft.com/office/drawing/2014/main" id="{899B704F-5DB7-4240-AB5A-798844F7BA6E}"/>
                </a:ext>
              </a:extLst>
            </p:cNvPr>
            <p:cNvSpPr/>
            <p:nvPr/>
          </p:nvSpPr>
          <p:spPr>
            <a:xfrm>
              <a:off x="9181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5581;p54">
              <a:extLst>
                <a:ext uri="{FF2B5EF4-FFF2-40B4-BE49-F238E27FC236}">
                  <a16:creationId xmlns:a16="http://schemas.microsoft.com/office/drawing/2014/main" id="{2921C3A3-27E5-4223-8E1F-80424449CC6B}"/>
                </a:ext>
              </a:extLst>
            </p:cNvPr>
            <p:cNvSpPr/>
            <p:nvPr/>
          </p:nvSpPr>
          <p:spPr>
            <a:xfrm>
              <a:off x="10631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3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5582;p54">
              <a:extLst>
                <a:ext uri="{FF2B5EF4-FFF2-40B4-BE49-F238E27FC236}">
                  <a16:creationId xmlns:a16="http://schemas.microsoft.com/office/drawing/2014/main" id="{FF39E6E7-8F9F-4886-9F9C-70C843A6767B}"/>
                </a:ext>
              </a:extLst>
            </p:cNvPr>
            <p:cNvSpPr/>
            <p:nvPr/>
          </p:nvSpPr>
          <p:spPr>
            <a:xfrm>
              <a:off x="2367625" y="2296775"/>
              <a:ext cx="96825" cy="201400"/>
            </a:xfrm>
            <a:custGeom>
              <a:avLst/>
              <a:gdLst/>
              <a:ahLst/>
              <a:cxnLst/>
              <a:rect l="l" t="t" r="r" b="b"/>
              <a:pathLst>
                <a:path w="3873" h="8056" extrusionOk="0">
                  <a:moveTo>
                    <a:pt x="1936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5" y="0"/>
                    <a:pt x="19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5583;p54">
              <a:extLst>
                <a:ext uri="{FF2B5EF4-FFF2-40B4-BE49-F238E27FC236}">
                  <a16:creationId xmlns:a16="http://schemas.microsoft.com/office/drawing/2014/main" id="{472D637F-3FF2-4073-AE1B-D2E2D87D8007}"/>
                </a:ext>
              </a:extLst>
            </p:cNvPr>
            <p:cNvSpPr/>
            <p:nvPr/>
          </p:nvSpPr>
          <p:spPr>
            <a:xfrm>
              <a:off x="25124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4" y="1937"/>
                  </a:lnTo>
                  <a:cubicBezTo>
                    <a:pt x="3874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5584;p54">
              <a:extLst>
                <a:ext uri="{FF2B5EF4-FFF2-40B4-BE49-F238E27FC236}">
                  <a16:creationId xmlns:a16="http://schemas.microsoft.com/office/drawing/2014/main" id="{814F4302-CEA1-48DF-A793-6D8EA597363C}"/>
                </a:ext>
              </a:extLst>
            </p:cNvPr>
            <p:cNvSpPr/>
            <p:nvPr/>
          </p:nvSpPr>
          <p:spPr>
            <a:xfrm>
              <a:off x="26574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5585;p54">
              <a:extLst>
                <a:ext uri="{FF2B5EF4-FFF2-40B4-BE49-F238E27FC236}">
                  <a16:creationId xmlns:a16="http://schemas.microsoft.com/office/drawing/2014/main" id="{11700B42-F102-4623-A46B-A5F9189AC72C}"/>
                </a:ext>
              </a:extLst>
            </p:cNvPr>
            <p:cNvSpPr/>
            <p:nvPr/>
          </p:nvSpPr>
          <p:spPr>
            <a:xfrm>
              <a:off x="77317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5586;p54">
              <a:extLst>
                <a:ext uri="{FF2B5EF4-FFF2-40B4-BE49-F238E27FC236}">
                  <a16:creationId xmlns:a16="http://schemas.microsoft.com/office/drawing/2014/main" id="{17E75966-1A13-46C8-82FF-5D5518EA0288}"/>
                </a:ext>
              </a:extLst>
            </p:cNvPr>
            <p:cNvSpPr/>
            <p:nvPr/>
          </p:nvSpPr>
          <p:spPr>
            <a:xfrm>
              <a:off x="9181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5587;p54">
              <a:extLst>
                <a:ext uri="{FF2B5EF4-FFF2-40B4-BE49-F238E27FC236}">
                  <a16:creationId xmlns:a16="http://schemas.microsoft.com/office/drawing/2014/main" id="{98281A0A-008C-4A35-A9D6-8D9388190D05}"/>
                </a:ext>
              </a:extLst>
            </p:cNvPr>
            <p:cNvSpPr/>
            <p:nvPr/>
          </p:nvSpPr>
          <p:spPr>
            <a:xfrm>
              <a:off x="1063125" y="2498150"/>
              <a:ext cx="96575" cy="25"/>
            </a:xfrm>
            <a:custGeom>
              <a:avLst/>
              <a:gdLst/>
              <a:ahLst/>
              <a:cxnLst/>
              <a:rect l="l" t="t" r="r" b="b"/>
              <a:pathLst>
                <a:path w="3863" h="1" fill="none" extrusionOk="0">
                  <a:moveTo>
                    <a:pt x="3863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5588;p54">
              <a:extLst>
                <a:ext uri="{FF2B5EF4-FFF2-40B4-BE49-F238E27FC236}">
                  <a16:creationId xmlns:a16="http://schemas.microsoft.com/office/drawing/2014/main" id="{9C43483D-FCA4-4C20-AD17-913AF8482807}"/>
                </a:ext>
              </a:extLst>
            </p:cNvPr>
            <p:cNvSpPr/>
            <p:nvPr/>
          </p:nvSpPr>
          <p:spPr>
            <a:xfrm>
              <a:off x="2367625" y="2498150"/>
              <a:ext cx="96700" cy="25"/>
            </a:xfrm>
            <a:custGeom>
              <a:avLst/>
              <a:gdLst/>
              <a:ahLst/>
              <a:cxnLst/>
              <a:rect l="l" t="t" r="r" b="b"/>
              <a:pathLst>
                <a:path w="3868" h="1" fill="none" extrusionOk="0">
                  <a:moveTo>
                    <a:pt x="3868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5589;p54">
              <a:extLst>
                <a:ext uri="{FF2B5EF4-FFF2-40B4-BE49-F238E27FC236}">
                  <a16:creationId xmlns:a16="http://schemas.microsoft.com/office/drawing/2014/main" id="{EB4CCFA4-E102-4FEF-9125-F8F24BA5D57D}"/>
                </a:ext>
              </a:extLst>
            </p:cNvPr>
            <p:cNvSpPr/>
            <p:nvPr/>
          </p:nvSpPr>
          <p:spPr>
            <a:xfrm>
              <a:off x="25124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5590;p54">
              <a:extLst>
                <a:ext uri="{FF2B5EF4-FFF2-40B4-BE49-F238E27FC236}">
                  <a16:creationId xmlns:a16="http://schemas.microsoft.com/office/drawing/2014/main" id="{2E0DCF0E-A6CD-43A9-B2AB-C2828B1D85CF}"/>
                </a:ext>
              </a:extLst>
            </p:cNvPr>
            <p:cNvSpPr/>
            <p:nvPr/>
          </p:nvSpPr>
          <p:spPr>
            <a:xfrm>
              <a:off x="265742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5591;p54">
              <a:extLst>
                <a:ext uri="{FF2B5EF4-FFF2-40B4-BE49-F238E27FC236}">
                  <a16:creationId xmlns:a16="http://schemas.microsoft.com/office/drawing/2014/main" id="{3ED2E0F9-4F5C-451C-B1AE-97A83D7EDCA4}"/>
                </a:ext>
              </a:extLst>
            </p:cNvPr>
            <p:cNvSpPr/>
            <p:nvPr/>
          </p:nvSpPr>
          <p:spPr>
            <a:xfrm>
              <a:off x="122540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816" y="0"/>
                  </a:moveTo>
                  <a:lnTo>
                    <a:pt x="0" y="6961"/>
                  </a:lnTo>
                  <a:lnTo>
                    <a:pt x="0" y="7952"/>
                  </a:lnTo>
                  <a:lnTo>
                    <a:pt x="2427" y="7952"/>
                  </a:lnTo>
                  <a:lnTo>
                    <a:pt x="2427" y="4136"/>
                  </a:lnTo>
                  <a:lnTo>
                    <a:pt x="2623" y="4136"/>
                  </a:lnTo>
                  <a:lnTo>
                    <a:pt x="3233" y="7952"/>
                  </a:lnTo>
                  <a:lnTo>
                    <a:pt x="5314" y="7952"/>
                  </a:lnTo>
                  <a:lnTo>
                    <a:pt x="5923" y="4136"/>
                  </a:lnTo>
                  <a:lnTo>
                    <a:pt x="6130" y="4136"/>
                  </a:lnTo>
                  <a:lnTo>
                    <a:pt x="6130" y="7952"/>
                  </a:lnTo>
                  <a:lnTo>
                    <a:pt x="8551" y="7952"/>
                  </a:lnTo>
                  <a:lnTo>
                    <a:pt x="8551" y="6961"/>
                  </a:lnTo>
                  <a:lnTo>
                    <a:pt x="7746" y="0"/>
                  </a:lnTo>
                  <a:lnTo>
                    <a:pt x="4963" y="0"/>
                  </a:lnTo>
                  <a:lnTo>
                    <a:pt x="4358" y="3134"/>
                  </a:lnTo>
                  <a:lnTo>
                    <a:pt x="4188" y="3134"/>
                  </a:lnTo>
                  <a:lnTo>
                    <a:pt x="35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5592;p54">
              <a:extLst>
                <a:ext uri="{FF2B5EF4-FFF2-40B4-BE49-F238E27FC236}">
                  <a16:creationId xmlns:a16="http://schemas.microsoft.com/office/drawing/2014/main" id="{FEBCFE2E-AF12-49CC-8C87-008D4EF38A44}"/>
                </a:ext>
              </a:extLst>
            </p:cNvPr>
            <p:cNvSpPr/>
            <p:nvPr/>
          </p:nvSpPr>
          <p:spPr>
            <a:xfrm>
              <a:off x="1456200" y="2304525"/>
              <a:ext cx="149000" cy="198825"/>
            </a:xfrm>
            <a:custGeom>
              <a:avLst/>
              <a:gdLst/>
              <a:ahLst/>
              <a:cxnLst/>
              <a:rect l="l" t="t" r="r" b="b"/>
              <a:pathLst>
                <a:path w="5960" h="7953" extrusionOk="0">
                  <a:moveTo>
                    <a:pt x="3476" y="1998"/>
                  </a:moveTo>
                  <a:lnTo>
                    <a:pt x="3476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998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8" y="7952"/>
                  </a:cubicBezTo>
                  <a:lnTo>
                    <a:pt x="4963" y="7952"/>
                  </a:lnTo>
                  <a:cubicBezTo>
                    <a:pt x="5552" y="7952"/>
                    <a:pt x="5960" y="7544"/>
                    <a:pt x="5960" y="6961"/>
                  </a:cubicBezTo>
                  <a:lnTo>
                    <a:pt x="5960" y="992"/>
                  </a:lnTo>
                  <a:cubicBezTo>
                    <a:pt x="5960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5593;p54">
              <a:extLst>
                <a:ext uri="{FF2B5EF4-FFF2-40B4-BE49-F238E27FC236}">
                  <a16:creationId xmlns:a16="http://schemas.microsoft.com/office/drawing/2014/main" id="{8E98BA47-D079-45CF-BA85-E5993F9AAC7D}"/>
                </a:ext>
              </a:extLst>
            </p:cNvPr>
            <p:cNvSpPr/>
            <p:nvPr/>
          </p:nvSpPr>
          <p:spPr>
            <a:xfrm>
              <a:off x="1622350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2659"/>
                  </a:lnTo>
                  <a:cubicBezTo>
                    <a:pt x="1" y="3295"/>
                    <a:pt x="125" y="3635"/>
                    <a:pt x="667" y="4012"/>
                  </a:cubicBezTo>
                  <a:lnTo>
                    <a:pt x="2825" y="5443"/>
                  </a:lnTo>
                  <a:lnTo>
                    <a:pt x="2825" y="5964"/>
                  </a:lnTo>
                  <a:lnTo>
                    <a:pt x="1" y="5964"/>
                  </a:lnTo>
                  <a:lnTo>
                    <a:pt x="1" y="7952"/>
                  </a:lnTo>
                  <a:lnTo>
                    <a:pt x="4328" y="7952"/>
                  </a:lnTo>
                  <a:cubicBezTo>
                    <a:pt x="4906" y="7952"/>
                    <a:pt x="5314" y="7544"/>
                    <a:pt x="5314" y="6966"/>
                  </a:cubicBezTo>
                  <a:lnTo>
                    <a:pt x="5314" y="5159"/>
                  </a:lnTo>
                  <a:cubicBezTo>
                    <a:pt x="5314" y="4524"/>
                    <a:pt x="5190" y="4167"/>
                    <a:pt x="4648" y="3806"/>
                  </a:cubicBezTo>
                  <a:lnTo>
                    <a:pt x="2484" y="2365"/>
                  </a:lnTo>
                  <a:lnTo>
                    <a:pt x="2484" y="1998"/>
                  </a:lnTo>
                  <a:lnTo>
                    <a:pt x="4927" y="1998"/>
                  </a:lnTo>
                  <a:lnTo>
                    <a:pt x="5314" y="97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5594;p54">
              <a:extLst>
                <a:ext uri="{FF2B5EF4-FFF2-40B4-BE49-F238E27FC236}">
                  <a16:creationId xmlns:a16="http://schemas.microsoft.com/office/drawing/2014/main" id="{1F5A7398-7006-404F-84D8-D1C02157DD6C}"/>
                </a:ext>
              </a:extLst>
            </p:cNvPr>
            <p:cNvSpPr/>
            <p:nvPr/>
          </p:nvSpPr>
          <p:spPr>
            <a:xfrm>
              <a:off x="1772225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7" y="7952"/>
                  </a:cubicBezTo>
                  <a:lnTo>
                    <a:pt x="5314" y="7952"/>
                  </a:lnTo>
                  <a:lnTo>
                    <a:pt x="5314" y="5964"/>
                  </a:lnTo>
                  <a:lnTo>
                    <a:pt x="2485" y="5964"/>
                  </a:lnTo>
                  <a:lnTo>
                    <a:pt x="2485" y="1998"/>
                  </a:lnTo>
                  <a:lnTo>
                    <a:pt x="4927" y="1998"/>
                  </a:lnTo>
                  <a:lnTo>
                    <a:pt x="5314" y="98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5595;p54">
              <a:extLst>
                <a:ext uri="{FF2B5EF4-FFF2-40B4-BE49-F238E27FC236}">
                  <a16:creationId xmlns:a16="http://schemas.microsoft.com/office/drawing/2014/main" id="{CC1F2991-B622-4CD8-BED5-FC1BE3D29811}"/>
                </a:ext>
              </a:extLst>
            </p:cNvPr>
            <p:cNvSpPr/>
            <p:nvPr/>
          </p:nvSpPr>
          <p:spPr>
            <a:xfrm>
              <a:off x="1922100" y="2304525"/>
              <a:ext cx="149150" cy="198825"/>
            </a:xfrm>
            <a:custGeom>
              <a:avLst/>
              <a:gdLst/>
              <a:ahLst/>
              <a:cxnLst/>
              <a:rect l="l" t="t" r="r" b="b"/>
              <a:pathLst>
                <a:path w="5966" h="7953" extrusionOk="0">
                  <a:moveTo>
                    <a:pt x="3471" y="1998"/>
                  </a:moveTo>
                  <a:lnTo>
                    <a:pt x="3471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1003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1003" y="7952"/>
                  </a:cubicBezTo>
                  <a:lnTo>
                    <a:pt x="4963" y="7952"/>
                  </a:lnTo>
                  <a:cubicBezTo>
                    <a:pt x="5552" y="7952"/>
                    <a:pt x="5965" y="7544"/>
                    <a:pt x="5965" y="6961"/>
                  </a:cubicBezTo>
                  <a:lnTo>
                    <a:pt x="5965" y="992"/>
                  </a:lnTo>
                  <a:cubicBezTo>
                    <a:pt x="5965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5596;p54">
              <a:extLst>
                <a:ext uri="{FF2B5EF4-FFF2-40B4-BE49-F238E27FC236}">
                  <a16:creationId xmlns:a16="http://schemas.microsoft.com/office/drawing/2014/main" id="{059ECE61-7E60-4A62-99BB-F31DEA50A3A0}"/>
                </a:ext>
              </a:extLst>
            </p:cNvPr>
            <p:cNvSpPr/>
            <p:nvPr/>
          </p:nvSpPr>
          <p:spPr>
            <a:xfrm>
              <a:off x="208825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1" y="0"/>
                  </a:moveTo>
                  <a:lnTo>
                    <a:pt x="1" y="986"/>
                  </a:lnTo>
                  <a:lnTo>
                    <a:pt x="817" y="7952"/>
                  </a:lnTo>
                  <a:lnTo>
                    <a:pt x="3589" y="7952"/>
                  </a:lnTo>
                  <a:lnTo>
                    <a:pt x="4188" y="4828"/>
                  </a:lnTo>
                  <a:lnTo>
                    <a:pt x="4359" y="4828"/>
                  </a:lnTo>
                  <a:lnTo>
                    <a:pt x="4963" y="7952"/>
                  </a:lnTo>
                  <a:lnTo>
                    <a:pt x="7746" y="7952"/>
                  </a:lnTo>
                  <a:lnTo>
                    <a:pt x="8552" y="986"/>
                  </a:lnTo>
                  <a:lnTo>
                    <a:pt x="8552" y="0"/>
                  </a:lnTo>
                  <a:lnTo>
                    <a:pt x="6130" y="0"/>
                  </a:lnTo>
                  <a:lnTo>
                    <a:pt x="6130" y="3826"/>
                  </a:lnTo>
                  <a:lnTo>
                    <a:pt x="5929" y="3826"/>
                  </a:lnTo>
                  <a:lnTo>
                    <a:pt x="5314" y="0"/>
                  </a:lnTo>
                  <a:lnTo>
                    <a:pt x="3238" y="0"/>
                  </a:lnTo>
                  <a:lnTo>
                    <a:pt x="2624" y="3826"/>
                  </a:lnTo>
                  <a:lnTo>
                    <a:pt x="2428" y="3826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5597;p54">
              <a:extLst>
                <a:ext uri="{FF2B5EF4-FFF2-40B4-BE49-F238E27FC236}">
                  <a16:creationId xmlns:a16="http://schemas.microsoft.com/office/drawing/2014/main" id="{07B84824-6D97-4310-9FC2-7C5F7ECB9AC0}"/>
                </a:ext>
              </a:extLst>
            </p:cNvPr>
            <p:cNvSpPr/>
            <p:nvPr/>
          </p:nvSpPr>
          <p:spPr>
            <a:xfrm>
              <a:off x="1358225" y="2407925"/>
              <a:ext cx="15275" cy="95425"/>
            </a:xfrm>
            <a:custGeom>
              <a:avLst/>
              <a:gdLst/>
              <a:ahLst/>
              <a:cxnLst/>
              <a:rect l="l" t="t" r="r" b="b"/>
              <a:pathLst>
                <a:path w="611" h="3817" fill="none" extrusionOk="0">
                  <a:moveTo>
                    <a:pt x="610" y="0"/>
                  </a:moveTo>
                  <a:lnTo>
                    <a:pt x="1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5598;p54">
              <a:extLst>
                <a:ext uri="{FF2B5EF4-FFF2-40B4-BE49-F238E27FC236}">
                  <a16:creationId xmlns:a16="http://schemas.microsoft.com/office/drawing/2014/main" id="{C1C32D7F-E914-43B6-BAFC-674A7ADF054A}"/>
                </a:ext>
              </a:extLst>
            </p:cNvPr>
            <p:cNvSpPr/>
            <p:nvPr/>
          </p:nvSpPr>
          <p:spPr>
            <a:xfrm>
              <a:off x="1418900" y="2304525"/>
              <a:ext cx="20300" cy="198825"/>
            </a:xfrm>
            <a:custGeom>
              <a:avLst/>
              <a:gdLst/>
              <a:ahLst/>
              <a:cxnLst/>
              <a:rect l="l" t="t" r="r" b="b"/>
              <a:pathLst>
                <a:path w="812" h="7953" fill="none" extrusionOk="0">
                  <a:moveTo>
                    <a:pt x="1" y="0"/>
                  </a:moveTo>
                  <a:lnTo>
                    <a:pt x="811" y="6961"/>
                  </a:lnTo>
                  <a:lnTo>
                    <a:pt x="811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5599;p54">
              <a:extLst>
                <a:ext uri="{FF2B5EF4-FFF2-40B4-BE49-F238E27FC236}">
                  <a16:creationId xmlns:a16="http://schemas.microsoft.com/office/drawing/2014/main" id="{2ED49999-B539-4F6B-BD04-89EBB0E79929}"/>
                </a:ext>
              </a:extLst>
            </p:cNvPr>
            <p:cNvSpPr/>
            <p:nvPr/>
          </p:nvSpPr>
          <p:spPr>
            <a:xfrm>
              <a:off x="1314975" y="2304525"/>
              <a:ext cx="15150" cy="78375"/>
            </a:xfrm>
            <a:custGeom>
              <a:avLst/>
              <a:gdLst/>
              <a:ahLst/>
              <a:cxnLst/>
              <a:rect l="l" t="t" r="r" b="b"/>
              <a:pathLst>
                <a:path w="606" h="3135" fill="none" extrusionOk="0">
                  <a:moveTo>
                    <a:pt x="1" y="0"/>
                  </a:moveTo>
                  <a:lnTo>
                    <a:pt x="605" y="313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5600;p54">
              <a:extLst>
                <a:ext uri="{FF2B5EF4-FFF2-40B4-BE49-F238E27FC236}">
                  <a16:creationId xmlns:a16="http://schemas.microsoft.com/office/drawing/2014/main" id="{4EECFD55-ACF7-44DD-838B-49C8E5AD40A7}"/>
                </a:ext>
              </a:extLst>
            </p:cNvPr>
            <p:cNvSpPr/>
            <p:nvPr/>
          </p:nvSpPr>
          <p:spPr>
            <a:xfrm>
              <a:off x="1286075" y="2407925"/>
              <a:ext cx="25" cy="95425"/>
            </a:xfrm>
            <a:custGeom>
              <a:avLst/>
              <a:gdLst/>
              <a:ahLst/>
              <a:cxnLst/>
              <a:rect l="l" t="t" r="r" b="b"/>
              <a:pathLst>
                <a:path w="1" h="3817" fill="none" extrusionOk="0">
                  <a:moveTo>
                    <a:pt x="0" y="0"/>
                  </a:moveTo>
                  <a:lnTo>
                    <a:pt x="0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5601;p54">
              <a:extLst>
                <a:ext uri="{FF2B5EF4-FFF2-40B4-BE49-F238E27FC236}">
                  <a16:creationId xmlns:a16="http://schemas.microsoft.com/office/drawing/2014/main" id="{8B122C97-38C5-4150-9438-16EFC8BD535D}"/>
                </a:ext>
              </a:extLst>
            </p:cNvPr>
            <p:cNvSpPr/>
            <p:nvPr/>
          </p:nvSpPr>
          <p:spPr>
            <a:xfrm>
              <a:off x="1580275" y="2304525"/>
              <a:ext cx="24925" cy="198825"/>
            </a:xfrm>
            <a:custGeom>
              <a:avLst/>
              <a:gdLst/>
              <a:ahLst/>
              <a:cxnLst/>
              <a:rect l="l" t="t" r="r" b="b"/>
              <a:pathLst>
                <a:path w="997" h="7953" fill="none" extrusionOk="0">
                  <a:moveTo>
                    <a:pt x="0" y="0"/>
                  </a:moveTo>
                  <a:cubicBezTo>
                    <a:pt x="589" y="0"/>
                    <a:pt x="997" y="408"/>
                    <a:pt x="997" y="986"/>
                  </a:cubicBezTo>
                  <a:lnTo>
                    <a:pt x="997" y="6961"/>
                  </a:lnTo>
                  <a:cubicBezTo>
                    <a:pt x="997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5602;p54">
              <a:extLst>
                <a:ext uri="{FF2B5EF4-FFF2-40B4-BE49-F238E27FC236}">
                  <a16:creationId xmlns:a16="http://schemas.microsoft.com/office/drawing/2014/main" id="{7F58965A-3F51-4C7F-B826-CA7E6C90FEC1}"/>
                </a:ext>
              </a:extLst>
            </p:cNvPr>
            <p:cNvSpPr/>
            <p:nvPr/>
          </p:nvSpPr>
          <p:spPr>
            <a:xfrm>
              <a:off x="1518300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5603;p54">
              <a:extLst>
                <a:ext uri="{FF2B5EF4-FFF2-40B4-BE49-F238E27FC236}">
                  <a16:creationId xmlns:a16="http://schemas.microsoft.com/office/drawing/2014/main" id="{C2E631B4-20F4-4622-8EAB-1414AB00F215}"/>
                </a:ext>
              </a:extLst>
            </p:cNvPr>
            <p:cNvSpPr/>
            <p:nvPr/>
          </p:nvSpPr>
          <p:spPr>
            <a:xfrm>
              <a:off x="1684450" y="2354475"/>
              <a:ext cx="70775" cy="148875"/>
            </a:xfrm>
            <a:custGeom>
              <a:avLst/>
              <a:gdLst/>
              <a:ahLst/>
              <a:cxnLst/>
              <a:rect l="l" t="t" r="r" b="b"/>
              <a:pathLst>
                <a:path w="2831" h="5955" fill="none" extrusionOk="0">
                  <a:moveTo>
                    <a:pt x="0" y="0"/>
                  </a:moveTo>
                  <a:lnTo>
                    <a:pt x="0" y="367"/>
                  </a:lnTo>
                  <a:lnTo>
                    <a:pt x="2164" y="1808"/>
                  </a:lnTo>
                  <a:cubicBezTo>
                    <a:pt x="2706" y="2169"/>
                    <a:pt x="2830" y="2526"/>
                    <a:pt x="2830" y="3161"/>
                  </a:cubicBezTo>
                  <a:lnTo>
                    <a:pt x="2830" y="4968"/>
                  </a:lnTo>
                  <a:cubicBezTo>
                    <a:pt x="2830" y="5546"/>
                    <a:pt x="2422" y="5954"/>
                    <a:pt x="1844" y="5954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5604;p54">
              <a:extLst>
                <a:ext uri="{FF2B5EF4-FFF2-40B4-BE49-F238E27FC236}">
                  <a16:creationId xmlns:a16="http://schemas.microsoft.com/office/drawing/2014/main" id="{034A6574-FA41-4E45-8A42-8DD56B3BD063}"/>
                </a:ext>
              </a:extLst>
            </p:cNvPr>
            <p:cNvSpPr/>
            <p:nvPr/>
          </p:nvSpPr>
          <p:spPr>
            <a:xfrm>
              <a:off x="1745500" y="2304525"/>
              <a:ext cx="9725" cy="49975"/>
            </a:xfrm>
            <a:custGeom>
              <a:avLst/>
              <a:gdLst/>
              <a:ahLst/>
              <a:cxnLst/>
              <a:rect l="l" t="t" r="r" b="b"/>
              <a:pathLst>
                <a:path w="389" h="1999" fill="none" extrusionOk="0">
                  <a:moveTo>
                    <a:pt x="388" y="0"/>
                  </a:moveTo>
                  <a:lnTo>
                    <a:pt x="388" y="976"/>
                  </a:lnTo>
                  <a:lnTo>
                    <a:pt x="1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5605;p54">
              <a:extLst>
                <a:ext uri="{FF2B5EF4-FFF2-40B4-BE49-F238E27FC236}">
                  <a16:creationId xmlns:a16="http://schemas.microsoft.com/office/drawing/2014/main" id="{62CC6C08-2A0D-4169-82A0-0F981F46DC5E}"/>
                </a:ext>
              </a:extLst>
            </p:cNvPr>
            <p:cNvSpPr/>
            <p:nvPr/>
          </p:nvSpPr>
          <p:spPr>
            <a:xfrm>
              <a:off x="1905075" y="2453625"/>
              <a:ext cx="25" cy="49725"/>
            </a:xfrm>
            <a:custGeom>
              <a:avLst/>
              <a:gdLst/>
              <a:ahLst/>
              <a:cxnLst/>
              <a:rect l="l" t="t" r="r" b="b"/>
              <a:pathLst>
                <a:path w="1" h="1989" fill="none" extrusionOk="0">
                  <a:moveTo>
                    <a:pt x="0" y="0"/>
                  </a:moveTo>
                  <a:lnTo>
                    <a:pt x="0" y="198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5606;p54">
              <a:extLst>
                <a:ext uri="{FF2B5EF4-FFF2-40B4-BE49-F238E27FC236}">
                  <a16:creationId xmlns:a16="http://schemas.microsoft.com/office/drawing/2014/main" id="{34B7ABA8-C57C-45C8-8AAF-533B859FBDE7}"/>
                </a:ext>
              </a:extLst>
            </p:cNvPr>
            <p:cNvSpPr/>
            <p:nvPr/>
          </p:nvSpPr>
          <p:spPr>
            <a:xfrm>
              <a:off x="183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5607;p54">
              <a:extLst>
                <a:ext uri="{FF2B5EF4-FFF2-40B4-BE49-F238E27FC236}">
                  <a16:creationId xmlns:a16="http://schemas.microsoft.com/office/drawing/2014/main" id="{E7CD7018-ABFE-4C7E-958C-A59B0AE76255}"/>
                </a:ext>
              </a:extLst>
            </p:cNvPr>
            <p:cNvSpPr/>
            <p:nvPr/>
          </p:nvSpPr>
          <p:spPr>
            <a:xfrm>
              <a:off x="1895400" y="2304525"/>
              <a:ext cx="9700" cy="49975"/>
            </a:xfrm>
            <a:custGeom>
              <a:avLst/>
              <a:gdLst/>
              <a:ahLst/>
              <a:cxnLst/>
              <a:rect l="l" t="t" r="r" b="b"/>
              <a:pathLst>
                <a:path w="388" h="1999" fill="none" extrusionOk="0">
                  <a:moveTo>
                    <a:pt x="387" y="0"/>
                  </a:moveTo>
                  <a:lnTo>
                    <a:pt x="387" y="992"/>
                  </a:lnTo>
                  <a:lnTo>
                    <a:pt x="0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5608;p54">
              <a:extLst>
                <a:ext uri="{FF2B5EF4-FFF2-40B4-BE49-F238E27FC236}">
                  <a16:creationId xmlns:a16="http://schemas.microsoft.com/office/drawing/2014/main" id="{E8124FA1-0D96-4C5B-8242-CAC49C4D95B2}"/>
                </a:ext>
              </a:extLst>
            </p:cNvPr>
            <p:cNvSpPr/>
            <p:nvPr/>
          </p:nvSpPr>
          <p:spPr>
            <a:xfrm>
              <a:off x="198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5609;p54">
              <a:extLst>
                <a:ext uri="{FF2B5EF4-FFF2-40B4-BE49-F238E27FC236}">
                  <a16:creationId xmlns:a16="http://schemas.microsoft.com/office/drawing/2014/main" id="{51CDF247-D668-43D2-8FF9-17397D6E68AE}"/>
                </a:ext>
              </a:extLst>
            </p:cNvPr>
            <p:cNvSpPr/>
            <p:nvPr/>
          </p:nvSpPr>
          <p:spPr>
            <a:xfrm>
              <a:off x="2046175" y="2304525"/>
              <a:ext cx="25075" cy="198825"/>
            </a:xfrm>
            <a:custGeom>
              <a:avLst/>
              <a:gdLst/>
              <a:ahLst/>
              <a:cxnLst/>
              <a:rect l="l" t="t" r="r" b="b"/>
              <a:pathLst>
                <a:path w="1003" h="7953" fill="none" extrusionOk="0">
                  <a:moveTo>
                    <a:pt x="0" y="0"/>
                  </a:moveTo>
                  <a:cubicBezTo>
                    <a:pt x="589" y="0"/>
                    <a:pt x="1002" y="408"/>
                    <a:pt x="1002" y="986"/>
                  </a:cubicBezTo>
                  <a:lnTo>
                    <a:pt x="1002" y="6961"/>
                  </a:lnTo>
                  <a:cubicBezTo>
                    <a:pt x="1002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5610;p54">
              <a:extLst>
                <a:ext uri="{FF2B5EF4-FFF2-40B4-BE49-F238E27FC236}">
                  <a16:creationId xmlns:a16="http://schemas.microsoft.com/office/drawing/2014/main" id="{9AAD8F74-9C6A-4075-A148-B8EB07AD0736}"/>
                </a:ext>
              </a:extLst>
            </p:cNvPr>
            <p:cNvSpPr/>
            <p:nvPr/>
          </p:nvSpPr>
          <p:spPr>
            <a:xfrm>
              <a:off x="2148925" y="2304525"/>
              <a:ext cx="25" cy="95675"/>
            </a:xfrm>
            <a:custGeom>
              <a:avLst/>
              <a:gdLst/>
              <a:ahLst/>
              <a:cxnLst/>
              <a:rect l="l" t="t" r="r" b="b"/>
              <a:pathLst>
                <a:path w="1" h="3827" fill="none" extrusionOk="0">
                  <a:moveTo>
                    <a:pt x="1" y="0"/>
                  </a:moveTo>
                  <a:lnTo>
                    <a:pt x="1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5611;p54">
              <a:extLst>
                <a:ext uri="{FF2B5EF4-FFF2-40B4-BE49-F238E27FC236}">
                  <a16:creationId xmlns:a16="http://schemas.microsoft.com/office/drawing/2014/main" id="{5D5069AC-7602-4040-AA6F-E607BFAECCAE}"/>
                </a:ext>
              </a:extLst>
            </p:cNvPr>
            <p:cNvSpPr/>
            <p:nvPr/>
          </p:nvSpPr>
          <p:spPr>
            <a:xfrm>
              <a:off x="2177975" y="2425225"/>
              <a:ext cx="15000" cy="78125"/>
            </a:xfrm>
            <a:custGeom>
              <a:avLst/>
              <a:gdLst/>
              <a:ahLst/>
              <a:cxnLst/>
              <a:rect l="l" t="t" r="r" b="b"/>
              <a:pathLst>
                <a:path w="600" h="3125" fill="none" extrusionOk="0">
                  <a:moveTo>
                    <a:pt x="599" y="0"/>
                  </a:moveTo>
                  <a:lnTo>
                    <a:pt x="0" y="312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5612;p54">
              <a:extLst>
                <a:ext uri="{FF2B5EF4-FFF2-40B4-BE49-F238E27FC236}">
                  <a16:creationId xmlns:a16="http://schemas.microsoft.com/office/drawing/2014/main" id="{D3C5092B-027F-40CF-9E7F-E2A84A7A57C1}"/>
                </a:ext>
              </a:extLst>
            </p:cNvPr>
            <p:cNvSpPr/>
            <p:nvPr/>
          </p:nvSpPr>
          <p:spPr>
            <a:xfrm>
              <a:off x="2281900" y="2304525"/>
              <a:ext cx="20150" cy="198825"/>
            </a:xfrm>
            <a:custGeom>
              <a:avLst/>
              <a:gdLst/>
              <a:ahLst/>
              <a:cxnLst/>
              <a:rect l="l" t="t" r="r" b="b"/>
              <a:pathLst>
                <a:path w="806" h="7953" fill="none" extrusionOk="0">
                  <a:moveTo>
                    <a:pt x="806" y="0"/>
                  </a:moveTo>
                  <a:lnTo>
                    <a:pt x="806" y="992"/>
                  </a:lnTo>
                  <a:lnTo>
                    <a:pt x="0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5613;p54">
              <a:extLst>
                <a:ext uri="{FF2B5EF4-FFF2-40B4-BE49-F238E27FC236}">
                  <a16:creationId xmlns:a16="http://schemas.microsoft.com/office/drawing/2014/main" id="{A10030FF-4E5A-4532-8EC9-F0DCEE4CE85A}"/>
                </a:ext>
              </a:extLst>
            </p:cNvPr>
            <p:cNvSpPr/>
            <p:nvPr/>
          </p:nvSpPr>
          <p:spPr>
            <a:xfrm>
              <a:off x="2221100" y="2304525"/>
              <a:ext cx="15375" cy="95675"/>
            </a:xfrm>
            <a:custGeom>
              <a:avLst/>
              <a:gdLst/>
              <a:ahLst/>
              <a:cxnLst/>
              <a:rect l="l" t="t" r="r" b="b"/>
              <a:pathLst>
                <a:path w="615" h="3827" fill="none" extrusionOk="0">
                  <a:moveTo>
                    <a:pt x="0" y="0"/>
                  </a:moveTo>
                  <a:lnTo>
                    <a:pt x="615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473916" y="4043577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err="1">
                <a:solidFill>
                  <a:srgbClr val="000000"/>
                </a:solidFill>
              </a:rPr>
              <a:t>popularised</a:t>
            </a:r>
            <a:r>
              <a:rPr lang="en-US" sz="2800" b="1">
                <a:solidFill>
                  <a:srgbClr val="000000"/>
                </a:solidFill>
              </a:rPr>
              <a:t> in the 1960s with the release of </a:t>
            </a:r>
            <a:r>
              <a:rPr lang="en-US" sz="2800" b="1" err="1">
                <a:solidFill>
                  <a:srgbClr val="000000"/>
                </a:solidFill>
              </a:rPr>
              <a:t>Letraset</a:t>
            </a:r>
            <a:r>
              <a:rPr lang="en-US" sz="2800" b="1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146485664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295011" y="4167055"/>
            <a:ext cx="9238312" cy="61238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400" err="1">
                <a:solidFill>
                  <a:srgbClr val="000000"/>
                </a:solidFill>
              </a:rPr>
              <a:t>popularised</a:t>
            </a:r>
            <a:r>
              <a:rPr lang="en-US" sz="2400">
                <a:solidFill>
                  <a:srgbClr val="000000"/>
                </a:solidFill>
              </a:rPr>
              <a:t> in the 1960s with the release of </a:t>
            </a:r>
            <a:r>
              <a:rPr lang="en-US" sz="2400" err="1">
                <a:solidFill>
                  <a:srgbClr val="000000"/>
                </a:solidFill>
              </a:rPr>
              <a:t>Letraset</a:t>
            </a:r>
            <a:r>
              <a:rPr lang="en-US" sz="2400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400"/>
          </a:p>
        </p:txBody>
      </p:sp>
      <p:grpSp>
        <p:nvGrpSpPr>
          <p:cNvPr id="482" name="Google Shape;8300;p54">
            <a:extLst>
              <a:ext uri="{FF2B5EF4-FFF2-40B4-BE49-F238E27FC236}">
                <a16:creationId xmlns:a16="http://schemas.microsoft.com/office/drawing/2014/main" id="{D26F7925-1173-491A-9DA8-73AF7009CE1C}"/>
              </a:ext>
            </a:extLst>
          </p:cNvPr>
          <p:cNvGrpSpPr/>
          <p:nvPr/>
        </p:nvGrpSpPr>
        <p:grpSpPr>
          <a:xfrm>
            <a:off x="2136737" y="771024"/>
            <a:ext cx="8199959" cy="11860812"/>
            <a:chOff x="6000625" y="3577200"/>
            <a:chExt cx="1296625" cy="1875500"/>
          </a:xfrm>
        </p:grpSpPr>
        <p:sp>
          <p:nvSpPr>
            <p:cNvPr id="483" name="Google Shape;8301;p54">
              <a:extLst>
                <a:ext uri="{FF2B5EF4-FFF2-40B4-BE49-F238E27FC236}">
                  <a16:creationId xmlns:a16="http://schemas.microsoft.com/office/drawing/2014/main" id="{3DB9B2D4-6B90-41BE-8772-7124730902CB}"/>
                </a:ext>
              </a:extLst>
            </p:cNvPr>
            <p:cNvSpPr/>
            <p:nvPr/>
          </p:nvSpPr>
          <p:spPr>
            <a:xfrm>
              <a:off x="6390075" y="4013025"/>
              <a:ext cx="529225" cy="1003425"/>
            </a:xfrm>
            <a:custGeom>
              <a:avLst/>
              <a:gdLst/>
              <a:ahLst/>
              <a:cxnLst/>
              <a:rect l="l" t="t" r="r" b="b"/>
              <a:pathLst>
                <a:path w="21169" h="40137" extrusionOk="0">
                  <a:moveTo>
                    <a:pt x="3709" y="1"/>
                  </a:moveTo>
                  <a:lnTo>
                    <a:pt x="3709" y="18968"/>
                  </a:lnTo>
                  <a:lnTo>
                    <a:pt x="1" y="18968"/>
                  </a:lnTo>
                  <a:lnTo>
                    <a:pt x="1" y="40136"/>
                  </a:lnTo>
                  <a:lnTo>
                    <a:pt x="21169" y="40136"/>
                  </a:lnTo>
                  <a:lnTo>
                    <a:pt x="21169" y="18968"/>
                  </a:lnTo>
                  <a:lnTo>
                    <a:pt x="17762" y="18968"/>
                  </a:lnTo>
                  <a:lnTo>
                    <a:pt x="1776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8302;p54">
              <a:extLst>
                <a:ext uri="{FF2B5EF4-FFF2-40B4-BE49-F238E27FC236}">
                  <a16:creationId xmlns:a16="http://schemas.microsoft.com/office/drawing/2014/main" id="{0D0D582C-99BE-4B2A-B97F-B7EC6B65BBEC}"/>
                </a:ext>
              </a:extLst>
            </p:cNvPr>
            <p:cNvSpPr/>
            <p:nvPr/>
          </p:nvSpPr>
          <p:spPr>
            <a:xfrm>
              <a:off x="6376325" y="3840025"/>
              <a:ext cx="550975" cy="1587175"/>
            </a:xfrm>
            <a:custGeom>
              <a:avLst/>
              <a:gdLst/>
              <a:ahLst/>
              <a:cxnLst/>
              <a:rect l="l" t="t" r="r" b="b"/>
              <a:pathLst>
                <a:path w="22039" h="63487" extrusionOk="0">
                  <a:moveTo>
                    <a:pt x="8731" y="1"/>
                  </a:moveTo>
                  <a:cubicBezTo>
                    <a:pt x="8518" y="852"/>
                    <a:pt x="8181" y="1651"/>
                    <a:pt x="7755" y="2396"/>
                  </a:cubicBezTo>
                  <a:cubicBezTo>
                    <a:pt x="6530" y="4508"/>
                    <a:pt x="4703" y="5909"/>
                    <a:pt x="2982" y="6264"/>
                  </a:cubicBezTo>
                  <a:lnTo>
                    <a:pt x="2982" y="25037"/>
                  </a:lnTo>
                  <a:lnTo>
                    <a:pt x="1" y="25037"/>
                  </a:lnTo>
                  <a:lnTo>
                    <a:pt x="1" y="63487"/>
                  </a:lnTo>
                  <a:lnTo>
                    <a:pt x="22038" y="63487"/>
                  </a:lnTo>
                  <a:lnTo>
                    <a:pt x="22038" y="25037"/>
                  </a:lnTo>
                  <a:lnTo>
                    <a:pt x="19057" y="25037"/>
                  </a:lnTo>
                  <a:lnTo>
                    <a:pt x="19057" y="6140"/>
                  </a:lnTo>
                  <a:cubicBezTo>
                    <a:pt x="17283" y="5856"/>
                    <a:pt x="15384" y="4437"/>
                    <a:pt x="14125" y="2254"/>
                  </a:cubicBezTo>
                  <a:cubicBezTo>
                    <a:pt x="13717" y="1544"/>
                    <a:pt x="13415" y="799"/>
                    <a:pt x="1320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8303;p54">
              <a:extLst>
                <a:ext uri="{FF2B5EF4-FFF2-40B4-BE49-F238E27FC236}">
                  <a16:creationId xmlns:a16="http://schemas.microsoft.com/office/drawing/2014/main" id="{ACEF0BF1-063E-47D2-AF9C-9A04F52AA117}"/>
                </a:ext>
              </a:extLst>
            </p:cNvPr>
            <p:cNvSpPr/>
            <p:nvPr/>
          </p:nvSpPr>
          <p:spPr>
            <a:xfrm>
              <a:off x="6450850" y="3840025"/>
              <a:ext cx="401925" cy="185900"/>
            </a:xfrm>
            <a:custGeom>
              <a:avLst/>
              <a:gdLst/>
              <a:ahLst/>
              <a:cxnLst/>
              <a:rect l="l" t="t" r="r" b="b"/>
              <a:pathLst>
                <a:path w="16077" h="7436" extrusionOk="0">
                  <a:moveTo>
                    <a:pt x="5750" y="1"/>
                  </a:moveTo>
                  <a:cubicBezTo>
                    <a:pt x="5537" y="852"/>
                    <a:pt x="5200" y="1651"/>
                    <a:pt x="4774" y="2396"/>
                  </a:cubicBezTo>
                  <a:cubicBezTo>
                    <a:pt x="3549" y="4508"/>
                    <a:pt x="1722" y="5909"/>
                    <a:pt x="1" y="6264"/>
                  </a:cubicBezTo>
                  <a:lnTo>
                    <a:pt x="1" y="7435"/>
                  </a:lnTo>
                  <a:lnTo>
                    <a:pt x="16076" y="7435"/>
                  </a:lnTo>
                  <a:lnTo>
                    <a:pt x="16076" y="6140"/>
                  </a:lnTo>
                  <a:cubicBezTo>
                    <a:pt x="14302" y="5856"/>
                    <a:pt x="12403" y="4437"/>
                    <a:pt x="11144" y="2254"/>
                  </a:cubicBezTo>
                  <a:cubicBezTo>
                    <a:pt x="10736" y="1544"/>
                    <a:pt x="10434" y="799"/>
                    <a:pt x="1022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8304;p54">
              <a:extLst>
                <a:ext uri="{FF2B5EF4-FFF2-40B4-BE49-F238E27FC236}">
                  <a16:creationId xmlns:a16="http://schemas.microsoft.com/office/drawing/2014/main" id="{3E763A78-CF07-4B96-8E23-FA560B42B021}"/>
                </a:ext>
              </a:extLst>
            </p:cNvPr>
            <p:cNvSpPr/>
            <p:nvPr/>
          </p:nvSpPr>
          <p:spPr>
            <a:xfrm>
              <a:off x="6575950" y="3753525"/>
              <a:ext cx="152625" cy="127775"/>
            </a:xfrm>
            <a:custGeom>
              <a:avLst/>
              <a:gdLst/>
              <a:ahLst/>
              <a:cxnLst/>
              <a:rect l="l" t="t" r="r" b="b"/>
              <a:pathLst>
                <a:path w="6105" h="5111" extrusionOk="0">
                  <a:moveTo>
                    <a:pt x="3052" y="1"/>
                  </a:moveTo>
                  <a:cubicBezTo>
                    <a:pt x="2839" y="1"/>
                    <a:pt x="2644" y="107"/>
                    <a:pt x="2538" y="285"/>
                  </a:cubicBezTo>
                  <a:cubicBezTo>
                    <a:pt x="1668" y="1669"/>
                    <a:pt x="0" y="2928"/>
                    <a:pt x="0" y="3958"/>
                  </a:cubicBezTo>
                  <a:cubicBezTo>
                    <a:pt x="0" y="4366"/>
                    <a:pt x="125" y="4756"/>
                    <a:pt x="338" y="5111"/>
                  </a:cubicBezTo>
                  <a:lnTo>
                    <a:pt x="5749" y="5111"/>
                  </a:lnTo>
                  <a:cubicBezTo>
                    <a:pt x="5980" y="4756"/>
                    <a:pt x="6086" y="4366"/>
                    <a:pt x="6104" y="3958"/>
                  </a:cubicBezTo>
                  <a:cubicBezTo>
                    <a:pt x="6086" y="2928"/>
                    <a:pt x="4419" y="1669"/>
                    <a:pt x="3549" y="285"/>
                  </a:cubicBezTo>
                  <a:cubicBezTo>
                    <a:pt x="3443" y="107"/>
                    <a:pt x="3247" y="1"/>
                    <a:pt x="3052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8305;p54">
              <a:extLst>
                <a:ext uri="{FF2B5EF4-FFF2-40B4-BE49-F238E27FC236}">
                  <a16:creationId xmlns:a16="http://schemas.microsoft.com/office/drawing/2014/main" id="{DEE2104A-9B1E-4843-A1C6-00C6BE4C9EDB}"/>
                </a:ext>
              </a:extLst>
            </p:cNvPr>
            <p:cNvSpPr/>
            <p:nvPr/>
          </p:nvSpPr>
          <p:spPr>
            <a:xfrm>
              <a:off x="6376325" y="4933925"/>
              <a:ext cx="550975" cy="493275"/>
            </a:xfrm>
            <a:custGeom>
              <a:avLst/>
              <a:gdLst/>
              <a:ahLst/>
              <a:cxnLst/>
              <a:rect l="l" t="t" r="r" b="b"/>
              <a:pathLst>
                <a:path w="22039" h="19731" extrusionOk="0">
                  <a:moveTo>
                    <a:pt x="1" y="0"/>
                  </a:moveTo>
                  <a:lnTo>
                    <a:pt x="1" y="19731"/>
                  </a:lnTo>
                  <a:lnTo>
                    <a:pt x="22038" y="197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8306;p54">
              <a:extLst>
                <a:ext uri="{FF2B5EF4-FFF2-40B4-BE49-F238E27FC236}">
                  <a16:creationId xmlns:a16="http://schemas.microsoft.com/office/drawing/2014/main" id="{9F3E8EE9-0487-4CCD-B3B7-12278815149F}"/>
                </a:ext>
              </a:extLst>
            </p:cNvPr>
            <p:cNvSpPr/>
            <p:nvPr/>
          </p:nvSpPr>
          <p:spPr>
            <a:xfrm>
              <a:off x="6376325" y="4933925"/>
              <a:ext cx="550975" cy="33275"/>
            </a:xfrm>
            <a:custGeom>
              <a:avLst/>
              <a:gdLst/>
              <a:ahLst/>
              <a:cxnLst/>
              <a:rect l="l" t="t" r="r" b="b"/>
              <a:pathLst>
                <a:path w="22039" h="1331" extrusionOk="0">
                  <a:moveTo>
                    <a:pt x="1" y="0"/>
                  </a:moveTo>
                  <a:lnTo>
                    <a:pt x="1" y="1331"/>
                  </a:lnTo>
                  <a:lnTo>
                    <a:pt x="22038" y="13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8307;p54">
              <a:extLst>
                <a:ext uri="{FF2B5EF4-FFF2-40B4-BE49-F238E27FC236}">
                  <a16:creationId xmlns:a16="http://schemas.microsoft.com/office/drawing/2014/main" id="{9F12A4C4-9F32-4ABC-BC6D-B7EF8496B68E}"/>
                </a:ext>
              </a:extLst>
            </p:cNvPr>
            <p:cNvSpPr/>
            <p:nvPr/>
          </p:nvSpPr>
          <p:spPr>
            <a:xfrm>
              <a:off x="6355475" y="4449075"/>
              <a:ext cx="586900" cy="17775"/>
            </a:xfrm>
            <a:custGeom>
              <a:avLst/>
              <a:gdLst/>
              <a:ahLst/>
              <a:cxnLst/>
              <a:rect l="l" t="t" r="r" b="b"/>
              <a:pathLst>
                <a:path w="23476" h="711" extrusionOk="0">
                  <a:moveTo>
                    <a:pt x="1" y="0"/>
                  </a:moveTo>
                  <a:lnTo>
                    <a:pt x="1" y="710"/>
                  </a:lnTo>
                  <a:lnTo>
                    <a:pt x="23475" y="710"/>
                  </a:lnTo>
                  <a:lnTo>
                    <a:pt x="234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8308;p54">
              <a:extLst>
                <a:ext uri="{FF2B5EF4-FFF2-40B4-BE49-F238E27FC236}">
                  <a16:creationId xmlns:a16="http://schemas.microsoft.com/office/drawing/2014/main" id="{A6B02C87-217D-42A1-A053-8532A6319A5D}"/>
                </a:ext>
              </a:extLst>
            </p:cNvPr>
            <p:cNvSpPr/>
            <p:nvPr/>
          </p:nvSpPr>
          <p:spPr>
            <a:xfrm>
              <a:off x="6355475" y="4882450"/>
              <a:ext cx="586900" cy="51500"/>
            </a:xfrm>
            <a:custGeom>
              <a:avLst/>
              <a:gdLst/>
              <a:ahLst/>
              <a:cxnLst/>
              <a:rect l="l" t="t" r="r" b="b"/>
              <a:pathLst>
                <a:path w="23476" h="2060" extrusionOk="0">
                  <a:moveTo>
                    <a:pt x="1" y="1"/>
                  </a:moveTo>
                  <a:lnTo>
                    <a:pt x="1" y="2059"/>
                  </a:lnTo>
                  <a:lnTo>
                    <a:pt x="23475" y="2059"/>
                  </a:lnTo>
                  <a:lnTo>
                    <a:pt x="2347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8309;p54">
              <a:extLst>
                <a:ext uri="{FF2B5EF4-FFF2-40B4-BE49-F238E27FC236}">
                  <a16:creationId xmlns:a16="http://schemas.microsoft.com/office/drawing/2014/main" id="{92404E6A-0AF4-4805-A84F-E65B3498923C}"/>
                </a:ext>
              </a:extLst>
            </p:cNvPr>
            <p:cNvSpPr/>
            <p:nvPr/>
          </p:nvSpPr>
          <p:spPr>
            <a:xfrm>
              <a:off x="6405600" y="4001500"/>
              <a:ext cx="491075" cy="38175"/>
            </a:xfrm>
            <a:custGeom>
              <a:avLst/>
              <a:gdLst/>
              <a:ahLst/>
              <a:cxnLst/>
              <a:rect l="l" t="t" r="r" b="b"/>
              <a:pathLst>
                <a:path w="19643" h="1527" extrusionOk="0">
                  <a:moveTo>
                    <a:pt x="1" y="0"/>
                  </a:moveTo>
                  <a:lnTo>
                    <a:pt x="1" y="1526"/>
                  </a:lnTo>
                  <a:lnTo>
                    <a:pt x="19643" y="1526"/>
                  </a:lnTo>
                  <a:lnTo>
                    <a:pt x="196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8310;p54">
              <a:extLst>
                <a:ext uri="{FF2B5EF4-FFF2-40B4-BE49-F238E27FC236}">
                  <a16:creationId xmlns:a16="http://schemas.microsoft.com/office/drawing/2014/main" id="{DE7C9E5F-082D-4E14-9598-2FC350446EF5}"/>
                </a:ext>
              </a:extLst>
            </p:cNvPr>
            <p:cNvSpPr/>
            <p:nvPr/>
          </p:nvSpPr>
          <p:spPr>
            <a:xfrm>
              <a:off x="6476150" y="4718775"/>
              <a:ext cx="81625" cy="127325"/>
            </a:xfrm>
            <a:custGeom>
              <a:avLst/>
              <a:gdLst/>
              <a:ahLst/>
              <a:cxnLst/>
              <a:rect l="l" t="t" r="r" b="b"/>
              <a:pathLst>
                <a:path w="3265" h="5093" extrusionOk="0">
                  <a:moveTo>
                    <a:pt x="1633" y="0"/>
                  </a:moveTo>
                  <a:cubicBezTo>
                    <a:pt x="728" y="0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7" y="0"/>
                    <a:pt x="1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8311;p54">
              <a:extLst>
                <a:ext uri="{FF2B5EF4-FFF2-40B4-BE49-F238E27FC236}">
                  <a16:creationId xmlns:a16="http://schemas.microsoft.com/office/drawing/2014/main" id="{7C63AE5E-EC0B-436E-875D-2883F93CC9D0}"/>
                </a:ext>
              </a:extLst>
            </p:cNvPr>
            <p:cNvSpPr/>
            <p:nvPr/>
          </p:nvSpPr>
          <p:spPr>
            <a:xfrm>
              <a:off x="6706800" y="4718775"/>
              <a:ext cx="82100" cy="127325"/>
            </a:xfrm>
            <a:custGeom>
              <a:avLst/>
              <a:gdLst/>
              <a:ahLst/>
              <a:cxnLst/>
              <a:rect l="l" t="t" r="r" b="b"/>
              <a:pathLst>
                <a:path w="3284" h="5093" extrusionOk="0">
                  <a:moveTo>
                    <a:pt x="1651" y="0"/>
                  </a:moveTo>
                  <a:cubicBezTo>
                    <a:pt x="746" y="0"/>
                    <a:pt x="1" y="728"/>
                    <a:pt x="1" y="1633"/>
                  </a:cubicBezTo>
                  <a:lnTo>
                    <a:pt x="1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0"/>
                    <a:pt x="16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8312;p54">
              <a:extLst>
                <a:ext uri="{FF2B5EF4-FFF2-40B4-BE49-F238E27FC236}">
                  <a16:creationId xmlns:a16="http://schemas.microsoft.com/office/drawing/2014/main" id="{164E8839-62DF-4364-8252-56C39D9637C1}"/>
                </a:ext>
              </a:extLst>
            </p:cNvPr>
            <p:cNvSpPr/>
            <p:nvPr/>
          </p:nvSpPr>
          <p:spPr>
            <a:xfrm>
              <a:off x="64779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0" y="1"/>
                  </a:moveTo>
                  <a:cubicBezTo>
                    <a:pt x="745" y="1"/>
                    <a:pt x="18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55" y="1"/>
                    <a:pt x="16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8313;p54">
              <a:extLst>
                <a:ext uri="{FF2B5EF4-FFF2-40B4-BE49-F238E27FC236}">
                  <a16:creationId xmlns:a16="http://schemas.microsoft.com/office/drawing/2014/main" id="{5447916A-EC92-42C1-AFAC-C71774754A60}"/>
                </a:ext>
              </a:extLst>
            </p:cNvPr>
            <p:cNvSpPr/>
            <p:nvPr/>
          </p:nvSpPr>
          <p:spPr>
            <a:xfrm>
              <a:off x="6709475" y="4536450"/>
              <a:ext cx="81625" cy="127350"/>
            </a:xfrm>
            <a:custGeom>
              <a:avLst/>
              <a:gdLst/>
              <a:ahLst/>
              <a:cxnLst/>
              <a:rect l="l" t="t" r="r" b="b"/>
              <a:pathLst>
                <a:path w="3265" h="5094" extrusionOk="0"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8314;p54">
              <a:extLst>
                <a:ext uri="{FF2B5EF4-FFF2-40B4-BE49-F238E27FC236}">
                  <a16:creationId xmlns:a16="http://schemas.microsoft.com/office/drawing/2014/main" id="{A2E7597D-3DB4-4DF6-990E-4132E11FFF7A}"/>
                </a:ext>
              </a:extLst>
            </p:cNvPr>
            <p:cNvSpPr/>
            <p:nvPr/>
          </p:nvSpPr>
          <p:spPr>
            <a:xfrm>
              <a:off x="6476150" y="4720100"/>
              <a:ext cx="82075" cy="126000"/>
            </a:xfrm>
            <a:custGeom>
              <a:avLst/>
              <a:gdLst/>
              <a:ahLst/>
              <a:cxnLst/>
              <a:rect l="l" t="t" r="r" b="b"/>
              <a:pathLst>
                <a:path w="3283" h="5040" extrusionOk="0">
                  <a:moveTo>
                    <a:pt x="1633" y="249"/>
                  </a:moveTo>
                  <a:cubicBezTo>
                    <a:pt x="2360" y="249"/>
                    <a:pt x="2963" y="852"/>
                    <a:pt x="2963" y="1580"/>
                  </a:cubicBezTo>
                  <a:lnTo>
                    <a:pt x="2963" y="4720"/>
                  </a:lnTo>
                  <a:lnTo>
                    <a:pt x="302" y="4720"/>
                  </a:lnTo>
                  <a:lnTo>
                    <a:pt x="302" y="1580"/>
                  </a:lnTo>
                  <a:cubicBezTo>
                    <a:pt x="302" y="852"/>
                    <a:pt x="887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63" y="1"/>
                    <a:pt x="36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83" y="1580"/>
                  </a:lnTo>
                  <a:cubicBezTo>
                    <a:pt x="3247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8315;p54">
              <a:extLst>
                <a:ext uri="{FF2B5EF4-FFF2-40B4-BE49-F238E27FC236}">
                  <a16:creationId xmlns:a16="http://schemas.microsoft.com/office/drawing/2014/main" id="{4F8C14F5-3F65-4356-A6C1-042804DB7927}"/>
                </a:ext>
              </a:extLst>
            </p:cNvPr>
            <p:cNvSpPr/>
            <p:nvPr/>
          </p:nvSpPr>
          <p:spPr>
            <a:xfrm>
              <a:off x="6512950" y="4719550"/>
              <a:ext cx="8025" cy="126550"/>
            </a:xfrm>
            <a:custGeom>
              <a:avLst/>
              <a:gdLst/>
              <a:ahLst/>
              <a:cxnLst/>
              <a:rect l="l" t="t" r="r" b="b"/>
              <a:pathLst>
                <a:path w="321" h="5062" extrusionOk="0">
                  <a:moveTo>
                    <a:pt x="154" y="1"/>
                  </a:moveTo>
                  <a:cubicBezTo>
                    <a:pt x="76" y="1"/>
                    <a:pt x="1" y="49"/>
                    <a:pt x="1" y="147"/>
                  </a:cubicBezTo>
                  <a:lnTo>
                    <a:pt x="1" y="4902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20" y="4902"/>
                  </a:cubicBezTo>
                  <a:lnTo>
                    <a:pt x="320" y="147"/>
                  </a:lnTo>
                  <a:cubicBezTo>
                    <a:pt x="311" y="49"/>
                    <a:pt x="232" y="1"/>
                    <a:pt x="154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8316;p54">
              <a:extLst>
                <a:ext uri="{FF2B5EF4-FFF2-40B4-BE49-F238E27FC236}">
                  <a16:creationId xmlns:a16="http://schemas.microsoft.com/office/drawing/2014/main" id="{D68F0B11-0D7C-469A-B565-8A95B875E5CC}"/>
                </a:ext>
              </a:extLst>
            </p:cNvPr>
            <p:cNvSpPr/>
            <p:nvPr/>
          </p:nvSpPr>
          <p:spPr>
            <a:xfrm>
              <a:off x="6474375" y="4802175"/>
              <a:ext cx="84300" cy="7550"/>
            </a:xfrm>
            <a:custGeom>
              <a:avLst/>
              <a:gdLst/>
              <a:ahLst/>
              <a:cxnLst/>
              <a:rect l="l" t="t" r="r" b="b"/>
              <a:pathLst>
                <a:path w="3372" h="302" extrusionOk="0">
                  <a:moveTo>
                    <a:pt x="213" y="0"/>
                  </a:moveTo>
                  <a:cubicBezTo>
                    <a:pt x="0" y="0"/>
                    <a:pt x="0" y="302"/>
                    <a:pt x="213" y="302"/>
                  </a:cubicBezTo>
                  <a:lnTo>
                    <a:pt x="3176" y="302"/>
                  </a:lnTo>
                  <a:cubicBezTo>
                    <a:pt x="3371" y="302"/>
                    <a:pt x="3371" y="0"/>
                    <a:pt x="317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8317;p54">
              <a:extLst>
                <a:ext uri="{FF2B5EF4-FFF2-40B4-BE49-F238E27FC236}">
                  <a16:creationId xmlns:a16="http://schemas.microsoft.com/office/drawing/2014/main" id="{A9F96164-266F-407B-BAE6-A1686338360A}"/>
                </a:ext>
              </a:extLst>
            </p:cNvPr>
            <p:cNvSpPr/>
            <p:nvPr/>
          </p:nvSpPr>
          <p:spPr>
            <a:xfrm>
              <a:off x="647537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0" y="1"/>
                  </a:moveTo>
                  <a:cubicBezTo>
                    <a:pt x="4" y="1"/>
                    <a:pt x="0" y="305"/>
                    <a:pt x="149" y="305"/>
                  </a:cubicBezTo>
                  <a:cubicBezTo>
                    <a:pt x="157" y="305"/>
                    <a:pt x="165" y="305"/>
                    <a:pt x="173" y="303"/>
                  </a:cubicBezTo>
                  <a:lnTo>
                    <a:pt x="3136" y="303"/>
                  </a:lnTo>
                  <a:cubicBezTo>
                    <a:pt x="3145" y="305"/>
                    <a:pt x="3153" y="305"/>
                    <a:pt x="3160" y="305"/>
                  </a:cubicBezTo>
                  <a:cubicBezTo>
                    <a:pt x="3309" y="305"/>
                    <a:pt x="3306" y="1"/>
                    <a:pt x="3149" y="1"/>
                  </a:cubicBezTo>
                  <a:cubicBezTo>
                    <a:pt x="3145" y="1"/>
                    <a:pt x="3141" y="1"/>
                    <a:pt x="3136" y="1"/>
                  </a:cubicBezTo>
                  <a:lnTo>
                    <a:pt x="173" y="1"/>
                  </a:lnTo>
                  <a:cubicBezTo>
                    <a:pt x="169" y="1"/>
                    <a:pt x="165" y="1"/>
                    <a:pt x="16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8318;p54">
              <a:extLst>
                <a:ext uri="{FF2B5EF4-FFF2-40B4-BE49-F238E27FC236}">
                  <a16:creationId xmlns:a16="http://schemas.microsoft.com/office/drawing/2014/main" id="{53C0F910-216D-44E7-946A-B3F68CE6D013}"/>
                </a:ext>
              </a:extLst>
            </p:cNvPr>
            <p:cNvSpPr/>
            <p:nvPr/>
          </p:nvSpPr>
          <p:spPr>
            <a:xfrm>
              <a:off x="6707250" y="47201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0" y="249"/>
                    <a:pt x="2964" y="852"/>
                    <a:pt x="2964" y="1580"/>
                  </a:cubicBezTo>
                  <a:lnTo>
                    <a:pt x="2964" y="4738"/>
                  </a:lnTo>
                  <a:lnTo>
                    <a:pt x="302" y="4738"/>
                  </a:lnTo>
                  <a:lnTo>
                    <a:pt x="302" y="1580"/>
                  </a:lnTo>
                  <a:cubicBezTo>
                    <a:pt x="302" y="852"/>
                    <a:pt x="888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46" y="1"/>
                    <a:pt x="18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65" y="1580"/>
                  </a:lnTo>
                  <a:cubicBezTo>
                    <a:pt x="3230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8319;p54">
              <a:extLst>
                <a:ext uri="{FF2B5EF4-FFF2-40B4-BE49-F238E27FC236}">
                  <a16:creationId xmlns:a16="http://schemas.microsoft.com/office/drawing/2014/main" id="{2B00C814-F1A4-475F-836A-085357B79D89}"/>
                </a:ext>
              </a:extLst>
            </p:cNvPr>
            <p:cNvSpPr/>
            <p:nvPr/>
          </p:nvSpPr>
          <p:spPr>
            <a:xfrm>
              <a:off x="6743850" y="4719875"/>
              <a:ext cx="8000" cy="126225"/>
            </a:xfrm>
            <a:custGeom>
              <a:avLst/>
              <a:gdLst/>
              <a:ahLst/>
              <a:cxnLst/>
              <a:rect l="l" t="t" r="r" b="b"/>
              <a:pathLst>
                <a:path w="320" h="5049" extrusionOk="0">
                  <a:moveTo>
                    <a:pt x="160" y="1"/>
                  </a:moveTo>
                  <a:cubicBezTo>
                    <a:pt x="80" y="1"/>
                    <a:pt x="0" y="45"/>
                    <a:pt x="9" y="134"/>
                  </a:cubicBezTo>
                  <a:lnTo>
                    <a:pt x="9" y="4889"/>
                  </a:lnTo>
                  <a:cubicBezTo>
                    <a:pt x="9" y="4978"/>
                    <a:pt x="80" y="5049"/>
                    <a:pt x="169" y="5049"/>
                  </a:cubicBezTo>
                  <a:cubicBezTo>
                    <a:pt x="240" y="5049"/>
                    <a:pt x="311" y="4978"/>
                    <a:pt x="311" y="4889"/>
                  </a:cubicBezTo>
                  <a:lnTo>
                    <a:pt x="311" y="134"/>
                  </a:lnTo>
                  <a:cubicBezTo>
                    <a:pt x="320" y="45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8320;p54">
              <a:extLst>
                <a:ext uri="{FF2B5EF4-FFF2-40B4-BE49-F238E27FC236}">
                  <a16:creationId xmlns:a16="http://schemas.microsoft.com/office/drawing/2014/main" id="{A7C465DA-ED16-4525-B375-3651A86F30C2}"/>
                </a:ext>
              </a:extLst>
            </p:cNvPr>
            <p:cNvSpPr/>
            <p:nvPr/>
          </p:nvSpPr>
          <p:spPr>
            <a:xfrm>
              <a:off x="6705025" y="4802175"/>
              <a:ext cx="84750" cy="7550"/>
            </a:xfrm>
            <a:custGeom>
              <a:avLst/>
              <a:gdLst/>
              <a:ahLst/>
              <a:cxnLst/>
              <a:rect l="l" t="t" r="r" b="b"/>
              <a:pathLst>
                <a:path w="3390" h="302" extrusionOk="0">
                  <a:moveTo>
                    <a:pt x="214" y="0"/>
                  </a:moveTo>
                  <a:cubicBezTo>
                    <a:pt x="1" y="0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90" y="302"/>
                    <a:pt x="3390" y="0"/>
                    <a:pt x="317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8321;p54">
              <a:extLst>
                <a:ext uri="{FF2B5EF4-FFF2-40B4-BE49-F238E27FC236}">
                  <a16:creationId xmlns:a16="http://schemas.microsoft.com/office/drawing/2014/main" id="{747A3064-56F9-4E51-B3BC-96CD924B024A}"/>
                </a:ext>
              </a:extLst>
            </p:cNvPr>
            <p:cNvSpPr/>
            <p:nvPr/>
          </p:nvSpPr>
          <p:spPr>
            <a:xfrm>
              <a:off x="670602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1" y="1"/>
                  </a:moveTo>
                  <a:cubicBezTo>
                    <a:pt x="4" y="1"/>
                    <a:pt x="1" y="305"/>
                    <a:pt x="150" y="305"/>
                  </a:cubicBezTo>
                  <a:cubicBezTo>
                    <a:pt x="157" y="305"/>
                    <a:pt x="165" y="305"/>
                    <a:pt x="174" y="303"/>
                  </a:cubicBezTo>
                  <a:lnTo>
                    <a:pt x="3137" y="303"/>
                  </a:lnTo>
                  <a:cubicBezTo>
                    <a:pt x="3145" y="305"/>
                    <a:pt x="3153" y="305"/>
                    <a:pt x="3161" y="305"/>
                  </a:cubicBezTo>
                  <a:cubicBezTo>
                    <a:pt x="3310" y="305"/>
                    <a:pt x="3306" y="1"/>
                    <a:pt x="3150" y="1"/>
                  </a:cubicBezTo>
                  <a:cubicBezTo>
                    <a:pt x="3145" y="1"/>
                    <a:pt x="3141" y="1"/>
                    <a:pt x="3137" y="1"/>
                  </a:cubicBezTo>
                  <a:lnTo>
                    <a:pt x="174" y="1"/>
                  </a:lnTo>
                  <a:cubicBezTo>
                    <a:pt x="169" y="1"/>
                    <a:pt x="165" y="1"/>
                    <a:pt x="1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8322;p54">
              <a:extLst>
                <a:ext uri="{FF2B5EF4-FFF2-40B4-BE49-F238E27FC236}">
                  <a16:creationId xmlns:a16="http://schemas.microsoft.com/office/drawing/2014/main" id="{6069CB3E-0CF9-47B0-9B6E-90E3EF36C0F7}"/>
                </a:ext>
              </a:extLst>
            </p:cNvPr>
            <p:cNvSpPr/>
            <p:nvPr/>
          </p:nvSpPr>
          <p:spPr>
            <a:xfrm>
              <a:off x="6478350" y="45378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1" y="249"/>
                    <a:pt x="2964" y="852"/>
                    <a:pt x="2964" y="1579"/>
                  </a:cubicBezTo>
                  <a:lnTo>
                    <a:pt x="2964" y="4738"/>
                  </a:lnTo>
                  <a:lnTo>
                    <a:pt x="303" y="4738"/>
                  </a:lnTo>
                  <a:lnTo>
                    <a:pt x="303" y="1579"/>
                  </a:lnTo>
                  <a:cubicBezTo>
                    <a:pt x="303" y="852"/>
                    <a:pt x="888" y="249"/>
                    <a:pt x="1633" y="249"/>
                  </a:cubicBezTo>
                  <a:close/>
                  <a:moveTo>
                    <a:pt x="1633" y="0"/>
                  </a:moveTo>
                  <a:cubicBezTo>
                    <a:pt x="746" y="0"/>
                    <a:pt x="19" y="710"/>
                    <a:pt x="1" y="1579"/>
                  </a:cubicBezTo>
                  <a:lnTo>
                    <a:pt x="1" y="5039"/>
                  </a:lnTo>
                  <a:lnTo>
                    <a:pt x="3266" y="5039"/>
                  </a:lnTo>
                  <a:lnTo>
                    <a:pt x="3266" y="1579"/>
                  </a:lnTo>
                  <a:cubicBezTo>
                    <a:pt x="3230" y="710"/>
                    <a:pt x="2520" y="0"/>
                    <a:pt x="163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8323;p54">
              <a:extLst>
                <a:ext uri="{FF2B5EF4-FFF2-40B4-BE49-F238E27FC236}">
                  <a16:creationId xmlns:a16="http://schemas.microsoft.com/office/drawing/2014/main" id="{78F4B73C-711D-4789-A941-CC4C665F4884}"/>
                </a:ext>
              </a:extLst>
            </p:cNvPr>
            <p:cNvSpPr/>
            <p:nvPr/>
          </p:nvSpPr>
          <p:spPr>
            <a:xfrm>
              <a:off x="6515175" y="4537575"/>
              <a:ext cx="7575" cy="126225"/>
            </a:xfrm>
            <a:custGeom>
              <a:avLst/>
              <a:gdLst/>
              <a:ahLst/>
              <a:cxnLst/>
              <a:rect l="l" t="t" r="r" b="b"/>
              <a:pathLst>
                <a:path w="303" h="5049" extrusionOk="0">
                  <a:moveTo>
                    <a:pt x="151" y="0"/>
                  </a:moveTo>
                  <a:cubicBezTo>
                    <a:pt x="80" y="0"/>
                    <a:pt x="9" y="45"/>
                    <a:pt x="1" y="133"/>
                  </a:cubicBezTo>
                  <a:lnTo>
                    <a:pt x="1" y="4889"/>
                  </a:lnTo>
                  <a:cubicBezTo>
                    <a:pt x="1" y="4977"/>
                    <a:pt x="72" y="5048"/>
                    <a:pt x="160" y="5048"/>
                  </a:cubicBezTo>
                  <a:cubicBezTo>
                    <a:pt x="249" y="5048"/>
                    <a:pt x="302" y="4977"/>
                    <a:pt x="302" y="4906"/>
                  </a:cubicBezTo>
                  <a:lnTo>
                    <a:pt x="302" y="133"/>
                  </a:lnTo>
                  <a:cubicBezTo>
                    <a:pt x="293" y="45"/>
                    <a:pt x="222" y="0"/>
                    <a:pt x="15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8324;p54">
              <a:extLst>
                <a:ext uri="{FF2B5EF4-FFF2-40B4-BE49-F238E27FC236}">
                  <a16:creationId xmlns:a16="http://schemas.microsoft.com/office/drawing/2014/main" id="{E433DE2F-17B7-4765-A7C7-B62894A6DD7C}"/>
                </a:ext>
              </a:extLst>
            </p:cNvPr>
            <p:cNvSpPr/>
            <p:nvPr/>
          </p:nvSpPr>
          <p:spPr>
            <a:xfrm>
              <a:off x="6476575" y="4619850"/>
              <a:ext cx="84325" cy="7575"/>
            </a:xfrm>
            <a:custGeom>
              <a:avLst/>
              <a:gdLst/>
              <a:ahLst/>
              <a:cxnLst/>
              <a:rect l="l" t="t" r="r" b="b"/>
              <a:pathLst>
                <a:path w="3373" h="303" extrusionOk="0">
                  <a:moveTo>
                    <a:pt x="214" y="1"/>
                  </a:moveTo>
                  <a:cubicBezTo>
                    <a:pt x="1" y="1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8325;p54">
              <a:extLst>
                <a:ext uri="{FF2B5EF4-FFF2-40B4-BE49-F238E27FC236}">
                  <a16:creationId xmlns:a16="http://schemas.microsoft.com/office/drawing/2014/main" id="{D0878E92-E317-4620-AE6C-0BEA8A7001D9}"/>
                </a:ext>
              </a:extLst>
            </p:cNvPr>
            <p:cNvSpPr/>
            <p:nvPr/>
          </p:nvSpPr>
          <p:spPr>
            <a:xfrm>
              <a:off x="6476575" y="4585250"/>
              <a:ext cx="84325" cy="8025"/>
            </a:xfrm>
            <a:custGeom>
              <a:avLst/>
              <a:gdLst/>
              <a:ahLst/>
              <a:cxnLst/>
              <a:rect l="l" t="t" r="r" b="b"/>
              <a:pathLst>
                <a:path w="3373" h="321" extrusionOk="0">
                  <a:moveTo>
                    <a:pt x="214" y="1"/>
                  </a:moveTo>
                  <a:cubicBezTo>
                    <a:pt x="1" y="1"/>
                    <a:pt x="1" y="320"/>
                    <a:pt x="214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8326;p54">
              <a:extLst>
                <a:ext uri="{FF2B5EF4-FFF2-40B4-BE49-F238E27FC236}">
                  <a16:creationId xmlns:a16="http://schemas.microsoft.com/office/drawing/2014/main" id="{8CA3D10D-51E0-4415-BEFE-2EAB71B5616D}"/>
                </a:ext>
              </a:extLst>
            </p:cNvPr>
            <p:cNvSpPr/>
            <p:nvPr/>
          </p:nvSpPr>
          <p:spPr>
            <a:xfrm>
              <a:off x="67090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1" y="303"/>
                  </a:moveTo>
                  <a:cubicBezTo>
                    <a:pt x="2378" y="303"/>
                    <a:pt x="2981" y="906"/>
                    <a:pt x="2981" y="1633"/>
                  </a:cubicBezTo>
                  <a:lnTo>
                    <a:pt x="2981" y="4792"/>
                  </a:lnTo>
                  <a:lnTo>
                    <a:pt x="320" y="4792"/>
                  </a:lnTo>
                  <a:lnTo>
                    <a:pt x="320" y="1633"/>
                  </a:lnTo>
                  <a:cubicBezTo>
                    <a:pt x="320" y="906"/>
                    <a:pt x="905" y="303"/>
                    <a:pt x="1651" y="303"/>
                  </a:cubicBezTo>
                  <a:close/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8327;p54">
              <a:extLst>
                <a:ext uri="{FF2B5EF4-FFF2-40B4-BE49-F238E27FC236}">
                  <a16:creationId xmlns:a16="http://schemas.microsoft.com/office/drawing/2014/main" id="{70492BED-9C77-4173-B63F-1351B3D0F393}"/>
                </a:ext>
              </a:extLst>
            </p:cNvPr>
            <p:cNvSpPr/>
            <p:nvPr/>
          </p:nvSpPr>
          <p:spPr>
            <a:xfrm>
              <a:off x="6746275" y="4537225"/>
              <a:ext cx="7575" cy="126575"/>
            </a:xfrm>
            <a:custGeom>
              <a:avLst/>
              <a:gdLst/>
              <a:ahLst/>
              <a:cxnLst/>
              <a:rect l="l" t="t" r="r" b="b"/>
              <a:pathLst>
                <a:path w="303" h="5063" extrusionOk="0">
                  <a:moveTo>
                    <a:pt x="152" y="1"/>
                  </a:moveTo>
                  <a:cubicBezTo>
                    <a:pt x="76" y="1"/>
                    <a:pt x="1" y="50"/>
                    <a:pt x="1" y="147"/>
                  </a:cubicBezTo>
                  <a:lnTo>
                    <a:pt x="1" y="4903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03" y="4920"/>
                  </a:cubicBezTo>
                  <a:lnTo>
                    <a:pt x="303" y="147"/>
                  </a:lnTo>
                  <a:cubicBezTo>
                    <a:pt x="303" y="50"/>
                    <a:pt x="227" y="1"/>
                    <a:pt x="1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8328;p54">
              <a:extLst>
                <a:ext uri="{FF2B5EF4-FFF2-40B4-BE49-F238E27FC236}">
                  <a16:creationId xmlns:a16="http://schemas.microsoft.com/office/drawing/2014/main" id="{619D9A95-079E-4D80-87C4-478941E98821}"/>
                </a:ext>
              </a:extLst>
            </p:cNvPr>
            <p:cNvSpPr/>
            <p:nvPr/>
          </p:nvSpPr>
          <p:spPr>
            <a:xfrm>
              <a:off x="6707250" y="4619850"/>
              <a:ext cx="84300" cy="7575"/>
            </a:xfrm>
            <a:custGeom>
              <a:avLst/>
              <a:gdLst/>
              <a:ahLst/>
              <a:cxnLst/>
              <a:rect l="l" t="t" r="r" b="b"/>
              <a:pathLst>
                <a:path w="3372" h="303" extrusionOk="0">
                  <a:moveTo>
                    <a:pt x="196" y="1"/>
                  </a:moveTo>
                  <a:cubicBezTo>
                    <a:pt x="0" y="1"/>
                    <a:pt x="0" y="302"/>
                    <a:pt x="196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8329;p54">
              <a:extLst>
                <a:ext uri="{FF2B5EF4-FFF2-40B4-BE49-F238E27FC236}">
                  <a16:creationId xmlns:a16="http://schemas.microsoft.com/office/drawing/2014/main" id="{E2113F1E-D29C-4B3F-9798-5F853D4860FD}"/>
                </a:ext>
              </a:extLst>
            </p:cNvPr>
            <p:cNvSpPr/>
            <p:nvPr/>
          </p:nvSpPr>
          <p:spPr>
            <a:xfrm>
              <a:off x="6707250" y="4585250"/>
              <a:ext cx="84300" cy="8025"/>
            </a:xfrm>
            <a:custGeom>
              <a:avLst/>
              <a:gdLst/>
              <a:ahLst/>
              <a:cxnLst/>
              <a:rect l="l" t="t" r="r" b="b"/>
              <a:pathLst>
                <a:path w="3372" h="321" extrusionOk="0">
                  <a:moveTo>
                    <a:pt x="196" y="1"/>
                  </a:moveTo>
                  <a:cubicBezTo>
                    <a:pt x="0" y="1"/>
                    <a:pt x="0" y="302"/>
                    <a:pt x="196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8330;p54">
              <a:extLst>
                <a:ext uri="{FF2B5EF4-FFF2-40B4-BE49-F238E27FC236}">
                  <a16:creationId xmlns:a16="http://schemas.microsoft.com/office/drawing/2014/main" id="{A120A326-A585-4B89-A07C-6A58AA675C25}"/>
                </a:ext>
              </a:extLst>
            </p:cNvPr>
            <p:cNvSpPr/>
            <p:nvPr/>
          </p:nvSpPr>
          <p:spPr>
            <a:xfrm>
              <a:off x="6581250" y="4481450"/>
              <a:ext cx="464925" cy="731700"/>
            </a:xfrm>
            <a:custGeom>
              <a:avLst/>
              <a:gdLst/>
              <a:ahLst/>
              <a:cxnLst/>
              <a:rect l="l" t="t" r="r" b="b"/>
              <a:pathLst>
                <a:path w="18597" h="29268" extrusionOk="0">
                  <a:moveTo>
                    <a:pt x="9461" y="0"/>
                  </a:moveTo>
                  <a:cubicBezTo>
                    <a:pt x="3775" y="0"/>
                    <a:pt x="381" y="5781"/>
                    <a:pt x="1492" y="10877"/>
                  </a:cubicBezTo>
                  <a:cubicBezTo>
                    <a:pt x="2627" y="15988"/>
                    <a:pt x="1226" y="20122"/>
                    <a:pt x="871" y="21257"/>
                  </a:cubicBezTo>
                  <a:cubicBezTo>
                    <a:pt x="527" y="22340"/>
                    <a:pt x="0" y="29264"/>
                    <a:pt x="8688" y="29264"/>
                  </a:cubicBezTo>
                  <a:cubicBezTo>
                    <a:pt x="8970" y="29264"/>
                    <a:pt x="9263" y="29257"/>
                    <a:pt x="9565" y="29242"/>
                  </a:cubicBezTo>
                  <a:cubicBezTo>
                    <a:pt x="9565" y="29242"/>
                    <a:pt x="9816" y="29268"/>
                    <a:pt x="10232" y="29268"/>
                  </a:cubicBezTo>
                  <a:cubicBezTo>
                    <a:pt x="12276" y="29268"/>
                    <a:pt x="18306" y="28643"/>
                    <a:pt x="18188" y="21257"/>
                  </a:cubicBezTo>
                  <a:cubicBezTo>
                    <a:pt x="18046" y="12350"/>
                    <a:pt x="17763" y="10948"/>
                    <a:pt x="18188" y="7861"/>
                  </a:cubicBezTo>
                  <a:cubicBezTo>
                    <a:pt x="18596" y="4774"/>
                    <a:pt x="15296" y="72"/>
                    <a:pt x="9565" y="1"/>
                  </a:cubicBezTo>
                  <a:cubicBezTo>
                    <a:pt x="9530" y="0"/>
                    <a:pt x="9496" y="0"/>
                    <a:pt x="94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8331;p54">
              <a:extLst>
                <a:ext uri="{FF2B5EF4-FFF2-40B4-BE49-F238E27FC236}">
                  <a16:creationId xmlns:a16="http://schemas.microsoft.com/office/drawing/2014/main" id="{EAD68CD6-1F7E-4D83-8593-C252354D3847}"/>
                </a:ext>
              </a:extLst>
            </p:cNvPr>
            <p:cNvSpPr/>
            <p:nvPr/>
          </p:nvSpPr>
          <p:spPr>
            <a:xfrm>
              <a:off x="6812825" y="4677750"/>
              <a:ext cx="14650" cy="774950"/>
            </a:xfrm>
            <a:custGeom>
              <a:avLst/>
              <a:gdLst/>
              <a:ahLst/>
              <a:cxnLst/>
              <a:rect l="l" t="t" r="r" b="b"/>
              <a:pathLst>
                <a:path w="586" h="30998" extrusionOk="0">
                  <a:moveTo>
                    <a:pt x="293" y="0"/>
                  </a:moveTo>
                  <a:cubicBezTo>
                    <a:pt x="147" y="0"/>
                    <a:pt x="0" y="98"/>
                    <a:pt x="0" y="293"/>
                  </a:cubicBezTo>
                  <a:lnTo>
                    <a:pt x="0" y="30705"/>
                  </a:lnTo>
                  <a:cubicBezTo>
                    <a:pt x="0" y="30900"/>
                    <a:pt x="147" y="30998"/>
                    <a:pt x="293" y="30998"/>
                  </a:cubicBezTo>
                  <a:cubicBezTo>
                    <a:pt x="440" y="30998"/>
                    <a:pt x="586" y="30900"/>
                    <a:pt x="586" y="30705"/>
                  </a:cubicBezTo>
                  <a:lnTo>
                    <a:pt x="586" y="293"/>
                  </a:lnTo>
                  <a:cubicBezTo>
                    <a:pt x="586" y="98"/>
                    <a:pt x="440" y="0"/>
                    <a:pt x="2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8332;p54">
              <a:extLst>
                <a:ext uri="{FF2B5EF4-FFF2-40B4-BE49-F238E27FC236}">
                  <a16:creationId xmlns:a16="http://schemas.microsoft.com/office/drawing/2014/main" id="{5C673761-CD0F-4084-99DD-56AA6D1956A6}"/>
                </a:ext>
              </a:extLst>
            </p:cNvPr>
            <p:cNvSpPr/>
            <p:nvPr/>
          </p:nvSpPr>
          <p:spPr>
            <a:xfrm>
              <a:off x="6712750" y="4825300"/>
              <a:ext cx="116950" cy="111550"/>
            </a:xfrm>
            <a:custGeom>
              <a:avLst/>
              <a:gdLst/>
              <a:ahLst/>
              <a:cxnLst/>
              <a:rect l="l" t="t" r="r" b="b"/>
              <a:pathLst>
                <a:path w="4678" h="4462" extrusionOk="0">
                  <a:moveTo>
                    <a:pt x="420" y="0"/>
                  </a:moveTo>
                  <a:cubicBezTo>
                    <a:pt x="197" y="0"/>
                    <a:pt x="1" y="293"/>
                    <a:pt x="206" y="512"/>
                  </a:cubicBezTo>
                  <a:lnTo>
                    <a:pt x="4092" y="4381"/>
                  </a:lnTo>
                  <a:cubicBezTo>
                    <a:pt x="4153" y="4438"/>
                    <a:pt x="4220" y="4462"/>
                    <a:pt x="4284" y="4462"/>
                  </a:cubicBezTo>
                  <a:cubicBezTo>
                    <a:pt x="4498" y="4462"/>
                    <a:pt x="4678" y="4191"/>
                    <a:pt x="4500" y="3972"/>
                  </a:cubicBezTo>
                  <a:lnTo>
                    <a:pt x="614" y="87"/>
                  </a:lnTo>
                  <a:cubicBezTo>
                    <a:pt x="554" y="26"/>
                    <a:pt x="486" y="0"/>
                    <a:pt x="4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8333;p54">
              <a:extLst>
                <a:ext uri="{FF2B5EF4-FFF2-40B4-BE49-F238E27FC236}">
                  <a16:creationId xmlns:a16="http://schemas.microsoft.com/office/drawing/2014/main" id="{1CF125DE-61DE-42F7-9AD3-26A9F42C041B}"/>
                </a:ext>
              </a:extLst>
            </p:cNvPr>
            <p:cNvSpPr/>
            <p:nvPr/>
          </p:nvSpPr>
          <p:spPr>
            <a:xfrm>
              <a:off x="6810025" y="4937275"/>
              <a:ext cx="125000" cy="119475"/>
            </a:xfrm>
            <a:custGeom>
              <a:avLst/>
              <a:gdLst/>
              <a:ahLst/>
              <a:cxnLst/>
              <a:rect l="l" t="t" r="r" b="b"/>
              <a:pathLst>
                <a:path w="5000" h="4779" extrusionOk="0">
                  <a:moveTo>
                    <a:pt x="4592" y="1"/>
                  </a:moveTo>
                  <a:cubicBezTo>
                    <a:pt x="4524" y="1"/>
                    <a:pt x="4452" y="29"/>
                    <a:pt x="4389" y="97"/>
                  </a:cubicBezTo>
                  <a:lnTo>
                    <a:pt x="219" y="4284"/>
                  </a:lnTo>
                  <a:cubicBezTo>
                    <a:pt x="0" y="4489"/>
                    <a:pt x="192" y="4779"/>
                    <a:pt x="422" y="4779"/>
                  </a:cubicBezTo>
                  <a:cubicBezTo>
                    <a:pt x="490" y="4779"/>
                    <a:pt x="562" y="4753"/>
                    <a:pt x="627" y="4692"/>
                  </a:cubicBezTo>
                  <a:lnTo>
                    <a:pt x="4797" y="505"/>
                  </a:lnTo>
                  <a:cubicBezTo>
                    <a:pt x="4999" y="289"/>
                    <a:pt x="4811" y="1"/>
                    <a:pt x="45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8334;p54">
              <a:extLst>
                <a:ext uri="{FF2B5EF4-FFF2-40B4-BE49-F238E27FC236}">
                  <a16:creationId xmlns:a16="http://schemas.microsoft.com/office/drawing/2014/main" id="{D3E9DB32-3000-4CD5-BC57-FF14ADE2DF90}"/>
                </a:ext>
              </a:extLst>
            </p:cNvPr>
            <p:cNvSpPr/>
            <p:nvPr/>
          </p:nvSpPr>
          <p:spPr>
            <a:xfrm>
              <a:off x="6151400" y="3730475"/>
              <a:ext cx="994475" cy="986575"/>
            </a:xfrm>
            <a:custGeom>
              <a:avLst/>
              <a:gdLst/>
              <a:ahLst/>
              <a:cxnLst/>
              <a:rect l="l" t="t" r="r" b="b"/>
              <a:pathLst>
                <a:path w="39779" h="39463" extrusionOk="0">
                  <a:moveTo>
                    <a:pt x="566" y="0"/>
                  </a:moveTo>
                  <a:cubicBezTo>
                    <a:pt x="266" y="0"/>
                    <a:pt x="1" y="389"/>
                    <a:pt x="286" y="674"/>
                  </a:cubicBezTo>
                  <a:lnTo>
                    <a:pt x="38967" y="39355"/>
                  </a:lnTo>
                  <a:cubicBezTo>
                    <a:pt x="39050" y="39431"/>
                    <a:pt x="39141" y="39462"/>
                    <a:pt x="39227" y="39462"/>
                  </a:cubicBezTo>
                  <a:cubicBezTo>
                    <a:pt x="39527" y="39462"/>
                    <a:pt x="39778" y="39080"/>
                    <a:pt x="39517" y="38805"/>
                  </a:cubicBezTo>
                  <a:lnTo>
                    <a:pt x="836" y="124"/>
                  </a:lnTo>
                  <a:cubicBezTo>
                    <a:pt x="753" y="37"/>
                    <a:pt x="658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8335;p54">
              <a:extLst>
                <a:ext uri="{FF2B5EF4-FFF2-40B4-BE49-F238E27FC236}">
                  <a16:creationId xmlns:a16="http://schemas.microsoft.com/office/drawing/2014/main" id="{9396F337-41E0-4A31-8B33-27D1B27255DF}"/>
                </a:ext>
              </a:extLst>
            </p:cNvPr>
            <p:cNvSpPr/>
            <p:nvPr/>
          </p:nvSpPr>
          <p:spPr>
            <a:xfrm>
              <a:off x="6150550" y="3725575"/>
              <a:ext cx="996750" cy="996325"/>
            </a:xfrm>
            <a:custGeom>
              <a:avLst/>
              <a:gdLst/>
              <a:ahLst/>
              <a:cxnLst/>
              <a:rect l="l" t="t" r="r" b="b"/>
              <a:pathLst>
                <a:path w="39870" h="39853" extrusionOk="0">
                  <a:moveTo>
                    <a:pt x="643" y="402"/>
                  </a:moveTo>
                  <a:cubicBezTo>
                    <a:pt x="681" y="402"/>
                    <a:pt x="715" y="422"/>
                    <a:pt x="728" y="462"/>
                  </a:cubicBezTo>
                  <a:lnTo>
                    <a:pt x="39409" y="39143"/>
                  </a:lnTo>
                  <a:cubicBezTo>
                    <a:pt x="39480" y="39214"/>
                    <a:pt x="39480" y="39338"/>
                    <a:pt x="39409" y="39409"/>
                  </a:cubicBezTo>
                  <a:cubicBezTo>
                    <a:pt x="39373" y="39453"/>
                    <a:pt x="39324" y="39476"/>
                    <a:pt x="39276" y="39476"/>
                  </a:cubicBezTo>
                  <a:cubicBezTo>
                    <a:pt x="39227" y="39476"/>
                    <a:pt x="39178" y="39453"/>
                    <a:pt x="39142" y="39409"/>
                  </a:cubicBezTo>
                  <a:lnTo>
                    <a:pt x="462" y="728"/>
                  </a:lnTo>
                  <a:cubicBezTo>
                    <a:pt x="373" y="657"/>
                    <a:pt x="373" y="533"/>
                    <a:pt x="462" y="462"/>
                  </a:cubicBezTo>
                  <a:cubicBezTo>
                    <a:pt x="497" y="427"/>
                    <a:pt x="551" y="409"/>
                    <a:pt x="604" y="409"/>
                  </a:cubicBezTo>
                  <a:cubicBezTo>
                    <a:pt x="617" y="405"/>
                    <a:pt x="630" y="402"/>
                    <a:pt x="643" y="402"/>
                  </a:cubicBezTo>
                  <a:close/>
                  <a:moveTo>
                    <a:pt x="568" y="1"/>
                  </a:moveTo>
                  <a:cubicBezTo>
                    <a:pt x="284" y="36"/>
                    <a:pt x="36" y="267"/>
                    <a:pt x="18" y="569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38859" y="39693"/>
                  </a:lnTo>
                  <a:cubicBezTo>
                    <a:pt x="38965" y="39799"/>
                    <a:pt x="39107" y="39853"/>
                    <a:pt x="39267" y="39853"/>
                  </a:cubicBezTo>
                  <a:lnTo>
                    <a:pt x="39302" y="39853"/>
                  </a:lnTo>
                  <a:cubicBezTo>
                    <a:pt x="39604" y="39817"/>
                    <a:pt x="39834" y="39587"/>
                    <a:pt x="39870" y="39303"/>
                  </a:cubicBezTo>
                  <a:cubicBezTo>
                    <a:pt x="39870" y="39125"/>
                    <a:pt x="39817" y="38966"/>
                    <a:pt x="39692" y="38859"/>
                  </a:cubicBezTo>
                  <a:lnTo>
                    <a:pt x="1012" y="178"/>
                  </a:lnTo>
                  <a:cubicBezTo>
                    <a:pt x="905" y="54"/>
                    <a:pt x="746" y="1"/>
                    <a:pt x="5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8336;p54">
              <a:extLst>
                <a:ext uri="{FF2B5EF4-FFF2-40B4-BE49-F238E27FC236}">
                  <a16:creationId xmlns:a16="http://schemas.microsoft.com/office/drawing/2014/main" id="{874A3036-E187-4D10-8FF1-2131E7480F99}"/>
                </a:ext>
              </a:extLst>
            </p:cNvPr>
            <p:cNvSpPr/>
            <p:nvPr/>
          </p:nvSpPr>
          <p:spPr>
            <a:xfrm>
              <a:off x="6002925" y="3581975"/>
              <a:ext cx="317175" cy="309825"/>
            </a:xfrm>
            <a:custGeom>
              <a:avLst/>
              <a:gdLst/>
              <a:ahLst/>
              <a:cxnLst/>
              <a:rect l="l" t="t" r="r" b="b"/>
              <a:pathLst>
                <a:path w="12687" h="12393" extrusionOk="0">
                  <a:moveTo>
                    <a:pt x="12153" y="0"/>
                  </a:moveTo>
                  <a:cubicBezTo>
                    <a:pt x="12069" y="0"/>
                    <a:pt x="11983" y="31"/>
                    <a:pt x="11903" y="103"/>
                  </a:cubicBezTo>
                  <a:lnTo>
                    <a:pt x="263" y="11724"/>
                  </a:lnTo>
                  <a:cubicBezTo>
                    <a:pt x="0" y="12015"/>
                    <a:pt x="256" y="12392"/>
                    <a:pt x="558" y="12392"/>
                  </a:cubicBezTo>
                  <a:cubicBezTo>
                    <a:pt x="643" y="12392"/>
                    <a:pt x="731" y="12362"/>
                    <a:pt x="813" y="12292"/>
                  </a:cubicBezTo>
                  <a:lnTo>
                    <a:pt x="12453" y="653"/>
                  </a:lnTo>
                  <a:cubicBezTo>
                    <a:pt x="12687" y="364"/>
                    <a:pt x="12441" y="0"/>
                    <a:pt x="121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8337;p54">
              <a:extLst>
                <a:ext uri="{FF2B5EF4-FFF2-40B4-BE49-F238E27FC236}">
                  <a16:creationId xmlns:a16="http://schemas.microsoft.com/office/drawing/2014/main" id="{C7FDC62E-13C8-4A53-8F3F-4832D197A1E1}"/>
                </a:ext>
              </a:extLst>
            </p:cNvPr>
            <p:cNvSpPr/>
            <p:nvPr/>
          </p:nvSpPr>
          <p:spPr>
            <a:xfrm>
              <a:off x="6000625" y="3577200"/>
              <a:ext cx="326500" cy="319625"/>
            </a:xfrm>
            <a:custGeom>
              <a:avLst/>
              <a:gdLst/>
              <a:ahLst/>
              <a:cxnLst/>
              <a:rect l="l" t="t" r="r" b="b"/>
              <a:pathLst>
                <a:path w="13060" h="12785" extrusionOk="0">
                  <a:moveTo>
                    <a:pt x="12243" y="364"/>
                  </a:moveTo>
                  <a:lnTo>
                    <a:pt x="12243" y="382"/>
                  </a:lnTo>
                  <a:cubicBezTo>
                    <a:pt x="12253" y="379"/>
                    <a:pt x="12263" y="377"/>
                    <a:pt x="12274" y="377"/>
                  </a:cubicBezTo>
                  <a:cubicBezTo>
                    <a:pt x="12321" y="377"/>
                    <a:pt x="12374" y="406"/>
                    <a:pt x="12403" y="435"/>
                  </a:cubicBezTo>
                  <a:cubicBezTo>
                    <a:pt x="12474" y="506"/>
                    <a:pt x="12474" y="631"/>
                    <a:pt x="12403" y="702"/>
                  </a:cubicBezTo>
                  <a:lnTo>
                    <a:pt x="781" y="12341"/>
                  </a:lnTo>
                  <a:cubicBezTo>
                    <a:pt x="741" y="12371"/>
                    <a:pt x="698" y="12383"/>
                    <a:pt x="657" y="12383"/>
                  </a:cubicBezTo>
                  <a:cubicBezTo>
                    <a:pt x="500" y="12383"/>
                    <a:pt x="370" y="12198"/>
                    <a:pt x="497" y="12057"/>
                  </a:cubicBezTo>
                  <a:lnTo>
                    <a:pt x="12119" y="418"/>
                  </a:lnTo>
                  <a:cubicBezTo>
                    <a:pt x="12154" y="382"/>
                    <a:pt x="12208" y="364"/>
                    <a:pt x="12243" y="364"/>
                  </a:cubicBezTo>
                  <a:close/>
                  <a:moveTo>
                    <a:pt x="12234" y="0"/>
                  </a:moveTo>
                  <a:cubicBezTo>
                    <a:pt x="12107" y="0"/>
                    <a:pt x="11975" y="45"/>
                    <a:pt x="11853" y="152"/>
                  </a:cubicBezTo>
                  <a:lnTo>
                    <a:pt x="231" y="11791"/>
                  </a:lnTo>
                  <a:cubicBezTo>
                    <a:pt x="0" y="12004"/>
                    <a:pt x="0" y="12377"/>
                    <a:pt x="231" y="12607"/>
                  </a:cubicBezTo>
                  <a:cubicBezTo>
                    <a:pt x="337" y="12714"/>
                    <a:pt x="497" y="12785"/>
                    <a:pt x="657" y="12785"/>
                  </a:cubicBezTo>
                  <a:cubicBezTo>
                    <a:pt x="799" y="12785"/>
                    <a:pt x="958" y="12732"/>
                    <a:pt x="1065" y="12607"/>
                  </a:cubicBezTo>
                  <a:lnTo>
                    <a:pt x="12687" y="985"/>
                  </a:lnTo>
                  <a:cubicBezTo>
                    <a:pt x="13060" y="557"/>
                    <a:pt x="12680" y="0"/>
                    <a:pt x="122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8338;p54">
              <a:extLst>
                <a:ext uri="{FF2B5EF4-FFF2-40B4-BE49-F238E27FC236}">
                  <a16:creationId xmlns:a16="http://schemas.microsoft.com/office/drawing/2014/main" id="{582D1F60-E27E-43B3-A944-4AD702F0FBF2}"/>
                </a:ext>
              </a:extLst>
            </p:cNvPr>
            <p:cNvSpPr/>
            <p:nvPr/>
          </p:nvSpPr>
          <p:spPr>
            <a:xfrm>
              <a:off x="6103100" y="3681825"/>
              <a:ext cx="290050" cy="282450"/>
            </a:xfrm>
            <a:custGeom>
              <a:avLst/>
              <a:gdLst/>
              <a:ahLst/>
              <a:cxnLst/>
              <a:rect l="l" t="t" r="r" b="b"/>
              <a:pathLst>
                <a:path w="11602" h="11298" extrusionOk="0">
                  <a:moveTo>
                    <a:pt x="11044" y="1"/>
                  </a:moveTo>
                  <a:cubicBezTo>
                    <a:pt x="10959" y="1"/>
                    <a:pt x="10870" y="31"/>
                    <a:pt x="10788" y="101"/>
                  </a:cubicBezTo>
                  <a:lnTo>
                    <a:pt x="248" y="10640"/>
                  </a:lnTo>
                  <a:cubicBezTo>
                    <a:pt x="1" y="10916"/>
                    <a:pt x="255" y="11298"/>
                    <a:pt x="555" y="11298"/>
                  </a:cubicBezTo>
                  <a:cubicBezTo>
                    <a:pt x="642" y="11298"/>
                    <a:pt x="733" y="11266"/>
                    <a:pt x="816" y="11190"/>
                  </a:cubicBezTo>
                  <a:lnTo>
                    <a:pt x="11338" y="669"/>
                  </a:lnTo>
                  <a:cubicBezTo>
                    <a:pt x="11601" y="378"/>
                    <a:pt x="11346" y="1"/>
                    <a:pt x="1104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8339;p54">
              <a:extLst>
                <a:ext uri="{FF2B5EF4-FFF2-40B4-BE49-F238E27FC236}">
                  <a16:creationId xmlns:a16="http://schemas.microsoft.com/office/drawing/2014/main" id="{548D424A-790A-4E89-ACED-7733D3CE2EAA}"/>
                </a:ext>
              </a:extLst>
            </p:cNvPr>
            <p:cNvSpPr/>
            <p:nvPr/>
          </p:nvSpPr>
          <p:spPr>
            <a:xfrm>
              <a:off x="6100425" y="3676575"/>
              <a:ext cx="294575" cy="292575"/>
            </a:xfrm>
            <a:custGeom>
              <a:avLst/>
              <a:gdLst/>
              <a:ahLst/>
              <a:cxnLst/>
              <a:rect l="l" t="t" r="r" b="b"/>
              <a:pathLst>
                <a:path w="11783" h="11703" extrusionOk="0">
                  <a:moveTo>
                    <a:pt x="11161" y="399"/>
                  </a:moveTo>
                  <a:cubicBezTo>
                    <a:pt x="11214" y="399"/>
                    <a:pt x="11268" y="435"/>
                    <a:pt x="11303" y="470"/>
                  </a:cubicBezTo>
                  <a:cubicBezTo>
                    <a:pt x="11339" y="506"/>
                    <a:pt x="11356" y="541"/>
                    <a:pt x="11374" y="595"/>
                  </a:cubicBezTo>
                  <a:cubicBezTo>
                    <a:pt x="11374" y="648"/>
                    <a:pt x="11339" y="701"/>
                    <a:pt x="11303" y="737"/>
                  </a:cubicBezTo>
                  <a:lnTo>
                    <a:pt x="781" y="11258"/>
                  </a:lnTo>
                  <a:cubicBezTo>
                    <a:pt x="741" y="11294"/>
                    <a:pt x="697" y="11310"/>
                    <a:pt x="654" y="11310"/>
                  </a:cubicBezTo>
                  <a:cubicBezTo>
                    <a:pt x="505" y="11310"/>
                    <a:pt x="374" y="11130"/>
                    <a:pt x="497" y="10992"/>
                  </a:cubicBezTo>
                  <a:lnTo>
                    <a:pt x="11037" y="453"/>
                  </a:lnTo>
                  <a:cubicBezTo>
                    <a:pt x="11055" y="417"/>
                    <a:pt x="11108" y="399"/>
                    <a:pt x="11161" y="399"/>
                  </a:cubicBezTo>
                  <a:close/>
                  <a:moveTo>
                    <a:pt x="11172" y="0"/>
                  </a:moveTo>
                  <a:cubicBezTo>
                    <a:pt x="11024" y="0"/>
                    <a:pt x="10877" y="62"/>
                    <a:pt x="10771" y="187"/>
                  </a:cubicBezTo>
                  <a:lnTo>
                    <a:pt x="231" y="10708"/>
                  </a:lnTo>
                  <a:cubicBezTo>
                    <a:pt x="1" y="10921"/>
                    <a:pt x="1" y="11312"/>
                    <a:pt x="231" y="11525"/>
                  </a:cubicBezTo>
                  <a:cubicBezTo>
                    <a:pt x="355" y="11649"/>
                    <a:pt x="497" y="11702"/>
                    <a:pt x="657" y="11702"/>
                  </a:cubicBezTo>
                  <a:cubicBezTo>
                    <a:pt x="817" y="11702"/>
                    <a:pt x="959" y="11649"/>
                    <a:pt x="1065" y="11542"/>
                  </a:cubicBezTo>
                  <a:lnTo>
                    <a:pt x="11587" y="1003"/>
                  </a:lnTo>
                  <a:cubicBezTo>
                    <a:pt x="11711" y="896"/>
                    <a:pt x="11782" y="719"/>
                    <a:pt x="11764" y="559"/>
                  </a:cubicBezTo>
                  <a:cubicBezTo>
                    <a:pt x="11747" y="417"/>
                    <a:pt x="11693" y="275"/>
                    <a:pt x="11587" y="187"/>
                  </a:cubicBezTo>
                  <a:cubicBezTo>
                    <a:pt x="11472" y="62"/>
                    <a:pt x="11321" y="0"/>
                    <a:pt x="11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8340;p54">
              <a:extLst>
                <a:ext uri="{FF2B5EF4-FFF2-40B4-BE49-F238E27FC236}">
                  <a16:creationId xmlns:a16="http://schemas.microsoft.com/office/drawing/2014/main" id="{42558FDA-71D7-43FF-AF4E-348E2E226D3B}"/>
                </a:ext>
              </a:extLst>
            </p:cNvPr>
            <p:cNvSpPr/>
            <p:nvPr/>
          </p:nvSpPr>
          <p:spPr>
            <a:xfrm>
              <a:off x="6202425" y="3781475"/>
              <a:ext cx="263575" cy="255525"/>
            </a:xfrm>
            <a:custGeom>
              <a:avLst/>
              <a:gdLst/>
              <a:ahLst/>
              <a:cxnLst/>
              <a:rect l="l" t="t" r="r" b="b"/>
              <a:pathLst>
                <a:path w="10543" h="10221" extrusionOk="0">
                  <a:moveTo>
                    <a:pt x="9985" y="1"/>
                  </a:moveTo>
                  <a:cubicBezTo>
                    <a:pt x="9892" y="1"/>
                    <a:pt x="9795" y="37"/>
                    <a:pt x="9707" y="125"/>
                  </a:cubicBezTo>
                  <a:cubicBezTo>
                    <a:pt x="3018" y="6814"/>
                    <a:pt x="6975" y="2857"/>
                    <a:pt x="285" y="9547"/>
                  </a:cubicBezTo>
                  <a:cubicBezTo>
                    <a:pt x="0" y="9832"/>
                    <a:pt x="255" y="10221"/>
                    <a:pt x="558" y="10221"/>
                  </a:cubicBezTo>
                  <a:cubicBezTo>
                    <a:pt x="651" y="10221"/>
                    <a:pt x="748" y="10184"/>
                    <a:pt x="835" y="10097"/>
                  </a:cubicBezTo>
                  <a:lnTo>
                    <a:pt x="10257" y="675"/>
                  </a:lnTo>
                  <a:cubicBezTo>
                    <a:pt x="10542" y="390"/>
                    <a:pt x="10287" y="1"/>
                    <a:pt x="99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8341;p54">
              <a:extLst>
                <a:ext uri="{FF2B5EF4-FFF2-40B4-BE49-F238E27FC236}">
                  <a16:creationId xmlns:a16="http://schemas.microsoft.com/office/drawing/2014/main" id="{44807ED0-9D0B-4448-A8A2-2B05B6CC4731}"/>
                </a:ext>
              </a:extLst>
            </p:cNvPr>
            <p:cNvSpPr/>
            <p:nvPr/>
          </p:nvSpPr>
          <p:spPr>
            <a:xfrm>
              <a:off x="6200225" y="3776975"/>
              <a:ext cx="267525" cy="264900"/>
            </a:xfrm>
            <a:custGeom>
              <a:avLst/>
              <a:gdLst/>
              <a:ahLst/>
              <a:cxnLst/>
              <a:rect l="l" t="t" r="r" b="b"/>
              <a:pathLst>
                <a:path w="10701" h="10596" extrusionOk="0">
                  <a:moveTo>
                    <a:pt x="10097" y="394"/>
                  </a:moveTo>
                  <a:cubicBezTo>
                    <a:pt x="10185" y="429"/>
                    <a:pt x="10239" y="482"/>
                    <a:pt x="10256" y="571"/>
                  </a:cubicBezTo>
                  <a:cubicBezTo>
                    <a:pt x="10274" y="624"/>
                    <a:pt x="10256" y="695"/>
                    <a:pt x="10203" y="731"/>
                  </a:cubicBezTo>
                  <a:lnTo>
                    <a:pt x="781" y="10152"/>
                  </a:lnTo>
                  <a:cubicBezTo>
                    <a:pt x="746" y="10188"/>
                    <a:pt x="711" y="10206"/>
                    <a:pt x="657" y="10206"/>
                  </a:cubicBezTo>
                  <a:cubicBezTo>
                    <a:pt x="604" y="10206"/>
                    <a:pt x="551" y="10188"/>
                    <a:pt x="515" y="10152"/>
                  </a:cubicBezTo>
                  <a:cubicBezTo>
                    <a:pt x="480" y="10117"/>
                    <a:pt x="462" y="10064"/>
                    <a:pt x="462" y="10010"/>
                  </a:cubicBezTo>
                  <a:cubicBezTo>
                    <a:pt x="444" y="9957"/>
                    <a:pt x="462" y="9904"/>
                    <a:pt x="515" y="9869"/>
                  </a:cubicBezTo>
                  <a:lnTo>
                    <a:pt x="9937" y="447"/>
                  </a:lnTo>
                  <a:cubicBezTo>
                    <a:pt x="9973" y="411"/>
                    <a:pt x="10008" y="394"/>
                    <a:pt x="10061" y="394"/>
                  </a:cubicBezTo>
                  <a:close/>
                  <a:moveTo>
                    <a:pt x="10069" y="1"/>
                  </a:moveTo>
                  <a:cubicBezTo>
                    <a:pt x="9922" y="1"/>
                    <a:pt x="9777" y="57"/>
                    <a:pt x="9671" y="163"/>
                  </a:cubicBezTo>
                  <a:lnTo>
                    <a:pt x="249" y="9602"/>
                  </a:lnTo>
                  <a:cubicBezTo>
                    <a:pt x="1" y="9815"/>
                    <a:pt x="1" y="10188"/>
                    <a:pt x="249" y="10419"/>
                  </a:cubicBezTo>
                  <a:cubicBezTo>
                    <a:pt x="356" y="10525"/>
                    <a:pt x="515" y="10596"/>
                    <a:pt x="675" y="10596"/>
                  </a:cubicBezTo>
                  <a:cubicBezTo>
                    <a:pt x="817" y="10596"/>
                    <a:pt x="959" y="10525"/>
                    <a:pt x="1065" y="10419"/>
                  </a:cubicBezTo>
                  <a:lnTo>
                    <a:pt x="10505" y="997"/>
                  </a:lnTo>
                  <a:cubicBezTo>
                    <a:pt x="10647" y="873"/>
                    <a:pt x="10700" y="660"/>
                    <a:pt x="10665" y="464"/>
                  </a:cubicBezTo>
                  <a:cubicBezTo>
                    <a:pt x="10594" y="252"/>
                    <a:pt x="10434" y="74"/>
                    <a:pt x="10221" y="21"/>
                  </a:cubicBezTo>
                  <a:cubicBezTo>
                    <a:pt x="10171" y="7"/>
                    <a:pt x="10120" y="1"/>
                    <a:pt x="10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8342;p54">
              <a:extLst>
                <a:ext uri="{FF2B5EF4-FFF2-40B4-BE49-F238E27FC236}">
                  <a16:creationId xmlns:a16="http://schemas.microsoft.com/office/drawing/2014/main" id="{9311AAC4-FC42-415F-BC4B-EF683ACBBC81}"/>
                </a:ext>
              </a:extLst>
            </p:cNvPr>
            <p:cNvSpPr/>
            <p:nvPr/>
          </p:nvSpPr>
          <p:spPr>
            <a:xfrm>
              <a:off x="6303600" y="3882075"/>
              <a:ext cx="234275" cy="226700"/>
            </a:xfrm>
            <a:custGeom>
              <a:avLst/>
              <a:gdLst/>
              <a:ahLst/>
              <a:cxnLst/>
              <a:rect l="l" t="t" r="r" b="b"/>
              <a:pathLst>
                <a:path w="9371" h="9068" extrusionOk="0">
                  <a:moveTo>
                    <a:pt x="8819" y="0"/>
                  </a:moveTo>
                  <a:cubicBezTo>
                    <a:pt x="8737" y="0"/>
                    <a:pt x="8650" y="28"/>
                    <a:pt x="8570" y="93"/>
                  </a:cubicBezTo>
                  <a:lnTo>
                    <a:pt x="248" y="8415"/>
                  </a:lnTo>
                  <a:cubicBezTo>
                    <a:pt x="1" y="8704"/>
                    <a:pt x="244" y="9067"/>
                    <a:pt x="539" y="9067"/>
                  </a:cubicBezTo>
                  <a:cubicBezTo>
                    <a:pt x="625" y="9067"/>
                    <a:pt x="715" y="9037"/>
                    <a:pt x="798" y="8965"/>
                  </a:cubicBezTo>
                  <a:lnTo>
                    <a:pt x="9120" y="661"/>
                  </a:lnTo>
                  <a:cubicBezTo>
                    <a:pt x="9371" y="369"/>
                    <a:pt x="9119" y="0"/>
                    <a:pt x="88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8343;p54">
              <a:extLst>
                <a:ext uri="{FF2B5EF4-FFF2-40B4-BE49-F238E27FC236}">
                  <a16:creationId xmlns:a16="http://schemas.microsoft.com/office/drawing/2014/main" id="{50CFFEE6-4B6E-418E-BF09-D77DBE98870A}"/>
                </a:ext>
              </a:extLst>
            </p:cNvPr>
            <p:cNvSpPr/>
            <p:nvPr/>
          </p:nvSpPr>
          <p:spPr>
            <a:xfrm>
              <a:off x="6300050" y="3876775"/>
              <a:ext cx="239550" cy="237425"/>
            </a:xfrm>
            <a:custGeom>
              <a:avLst/>
              <a:gdLst/>
              <a:ahLst/>
              <a:cxnLst/>
              <a:rect l="l" t="t" r="r" b="b"/>
              <a:pathLst>
                <a:path w="9582" h="9497" extrusionOk="0">
                  <a:moveTo>
                    <a:pt x="8960" y="394"/>
                  </a:moveTo>
                  <a:cubicBezTo>
                    <a:pt x="9014" y="394"/>
                    <a:pt x="9067" y="412"/>
                    <a:pt x="9102" y="447"/>
                  </a:cubicBezTo>
                  <a:cubicBezTo>
                    <a:pt x="9191" y="518"/>
                    <a:pt x="9191" y="642"/>
                    <a:pt x="9102" y="731"/>
                  </a:cubicBezTo>
                  <a:lnTo>
                    <a:pt x="781" y="9035"/>
                  </a:lnTo>
                  <a:cubicBezTo>
                    <a:pt x="745" y="9079"/>
                    <a:pt x="696" y="9101"/>
                    <a:pt x="648" y="9101"/>
                  </a:cubicBezTo>
                  <a:cubicBezTo>
                    <a:pt x="599" y="9101"/>
                    <a:pt x="550" y="9079"/>
                    <a:pt x="515" y="9035"/>
                  </a:cubicBezTo>
                  <a:cubicBezTo>
                    <a:pt x="444" y="8964"/>
                    <a:pt x="444" y="8840"/>
                    <a:pt x="515" y="8769"/>
                  </a:cubicBezTo>
                  <a:lnTo>
                    <a:pt x="8836" y="447"/>
                  </a:lnTo>
                  <a:cubicBezTo>
                    <a:pt x="8872" y="412"/>
                    <a:pt x="8907" y="394"/>
                    <a:pt x="8960" y="394"/>
                  </a:cubicBezTo>
                  <a:close/>
                  <a:moveTo>
                    <a:pt x="8960" y="1"/>
                  </a:moveTo>
                  <a:cubicBezTo>
                    <a:pt x="8804" y="1"/>
                    <a:pt x="8666" y="69"/>
                    <a:pt x="8570" y="181"/>
                  </a:cubicBezTo>
                  <a:lnTo>
                    <a:pt x="248" y="8485"/>
                  </a:lnTo>
                  <a:cubicBezTo>
                    <a:pt x="0" y="8715"/>
                    <a:pt x="18" y="9088"/>
                    <a:pt x="248" y="9301"/>
                  </a:cubicBezTo>
                  <a:cubicBezTo>
                    <a:pt x="355" y="9425"/>
                    <a:pt x="515" y="9478"/>
                    <a:pt x="674" y="9496"/>
                  </a:cubicBezTo>
                  <a:cubicBezTo>
                    <a:pt x="816" y="9496"/>
                    <a:pt x="976" y="9425"/>
                    <a:pt x="1082" y="9319"/>
                  </a:cubicBezTo>
                  <a:lnTo>
                    <a:pt x="9386" y="1015"/>
                  </a:lnTo>
                  <a:cubicBezTo>
                    <a:pt x="9511" y="891"/>
                    <a:pt x="9581" y="731"/>
                    <a:pt x="9564" y="571"/>
                  </a:cubicBezTo>
                  <a:cubicBezTo>
                    <a:pt x="9546" y="412"/>
                    <a:pt x="9493" y="287"/>
                    <a:pt x="9386" y="181"/>
                  </a:cubicBezTo>
                  <a:cubicBezTo>
                    <a:pt x="9280" y="74"/>
                    <a:pt x="9156" y="21"/>
                    <a:pt x="9014" y="3"/>
                  </a:cubicBezTo>
                  <a:cubicBezTo>
                    <a:pt x="8996" y="2"/>
                    <a:pt x="8978" y="1"/>
                    <a:pt x="89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8344;p54">
              <a:extLst>
                <a:ext uri="{FF2B5EF4-FFF2-40B4-BE49-F238E27FC236}">
                  <a16:creationId xmlns:a16="http://schemas.microsoft.com/office/drawing/2014/main" id="{279FA7A3-1E28-44F5-9B86-2268A7F25902}"/>
                </a:ext>
              </a:extLst>
            </p:cNvPr>
            <p:cNvSpPr/>
            <p:nvPr/>
          </p:nvSpPr>
          <p:spPr>
            <a:xfrm>
              <a:off x="6402400" y="3982075"/>
              <a:ext cx="207375" cy="199750"/>
            </a:xfrm>
            <a:custGeom>
              <a:avLst/>
              <a:gdLst/>
              <a:ahLst/>
              <a:cxnLst/>
              <a:rect l="l" t="t" r="r" b="b"/>
              <a:pathLst>
                <a:path w="8295" h="7990" extrusionOk="0">
                  <a:moveTo>
                    <a:pt x="7752" y="1"/>
                  </a:moveTo>
                  <a:cubicBezTo>
                    <a:pt x="7666" y="1"/>
                    <a:pt x="7576" y="31"/>
                    <a:pt x="7492" y="103"/>
                  </a:cubicBezTo>
                  <a:lnTo>
                    <a:pt x="289" y="7325"/>
                  </a:lnTo>
                  <a:cubicBezTo>
                    <a:pt x="1" y="7599"/>
                    <a:pt x="264" y="7989"/>
                    <a:pt x="570" y="7989"/>
                  </a:cubicBezTo>
                  <a:cubicBezTo>
                    <a:pt x="660" y="7989"/>
                    <a:pt x="754" y="7955"/>
                    <a:pt x="839" y="7875"/>
                  </a:cubicBezTo>
                  <a:lnTo>
                    <a:pt x="8060" y="653"/>
                  </a:lnTo>
                  <a:cubicBezTo>
                    <a:pt x="8294" y="364"/>
                    <a:pt x="8048" y="1"/>
                    <a:pt x="77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8345;p54">
              <a:extLst>
                <a:ext uri="{FF2B5EF4-FFF2-40B4-BE49-F238E27FC236}">
                  <a16:creationId xmlns:a16="http://schemas.microsoft.com/office/drawing/2014/main" id="{E10FA7CC-236C-4597-8679-BDDBBF643509}"/>
                </a:ext>
              </a:extLst>
            </p:cNvPr>
            <p:cNvSpPr/>
            <p:nvPr/>
          </p:nvSpPr>
          <p:spPr>
            <a:xfrm>
              <a:off x="6400300" y="3976425"/>
              <a:ext cx="211600" cy="210075"/>
            </a:xfrm>
            <a:custGeom>
              <a:avLst/>
              <a:gdLst/>
              <a:ahLst/>
              <a:cxnLst/>
              <a:rect l="l" t="t" r="r" b="b"/>
              <a:pathLst>
                <a:path w="8464" h="8403" extrusionOk="0">
                  <a:moveTo>
                    <a:pt x="7843" y="400"/>
                  </a:moveTo>
                  <a:cubicBezTo>
                    <a:pt x="7914" y="400"/>
                    <a:pt x="7967" y="418"/>
                    <a:pt x="8002" y="471"/>
                  </a:cubicBezTo>
                  <a:cubicBezTo>
                    <a:pt x="8073" y="542"/>
                    <a:pt x="8073" y="666"/>
                    <a:pt x="8002" y="737"/>
                  </a:cubicBezTo>
                  <a:lnTo>
                    <a:pt x="781" y="7959"/>
                  </a:lnTo>
                  <a:cubicBezTo>
                    <a:pt x="745" y="7994"/>
                    <a:pt x="710" y="8012"/>
                    <a:pt x="657" y="8012"/>
                  </a:cubicBezTo>
                  <a:cubicBezTo>
                    <a:pt x="550" y="7994"/>
                    <a:pt x="461" y="7906"/>
                    <a:pt x="444" y="7817"/>
                  </a:cubicBezTo>
                  <a:cubicBezTo>
                    <a:pt x="444" y="7764"/>
                    <a:pt x="461" y="7710"/>
                    <a:pt x="515" y="7675"/>
                  </a:cubicBezTo>
                  <a:lnTo>
                    <a:pt x="7718" y="453"/>
                  </a:lnTo>
                  <a:cubicBezTo>
                    <a:pt x="7754" y="418"/>
                    <a:pt x="7807" y="400"/>
                    <a:pt x="7843" y="400"/>
                  </a:cubicBezTo>
                  <a:close/>
                  <a:moveTo>
                    <a:pt x="7860" y="1"/>
                  </a:moveTo>
                  <a:cubicBezTo>
                    <a:pt x="7710" y="1"/>
                    <a:pt x="7559" y="63"/>
                    <a:pt x="7452" y="187"/>
                  </a:cubicBezTo>
                  <a:lnTo>
                    <a:pt x="248" y="7409"/>
                  </a:lnTo>
                  <a:cubicBezTo>
                    <a:pt x="0" y="7622"/>
                    <a:pt x="0" y="7994"/>
                    <a:pt x="248" y="8225"/>
                  </a:cubicBezTo>
                  <a:cubicBezTo>
                    <a:pt x="355" y="8331"/>
                    <a:pt x="497" y="8402"/>
                    <a:pt x="674" y="8402"/>
                  </a:cubicBezTo>
                  <a:cubicBezTo>
                    <a:pt x="816" y="8402"/>
                    <a:pt x="958" y="8331"/>
                    <a:pt x="1065" y="8225"/>
                  </a:cubicBezTo>
                  <a:lnTo>
                    <a:pt x="8286" y="1003"/>
                  </a:lnTo>
                  <a:cubicBezTo>
                    <a:pt x="8393" y="897"/>
                    <a:pt x="8464" y="719"/>
                    <a:pt x="8446" y="560"/>
                  </a:cubicBezTo>
                  <a:cubicBezTo>
                    <a:pt x="8428" y="418"/>
                    <a:pt x="8375" y="276"/>
                    <a:pt x="8268" y="187"/>
                  </a:cubicBezTo>
                  <a:cubicBezTo>
                    <a:pt x="8162" y="63"/>
                    <a:pt x="8011" y="1"/>
                    <a:pt x="78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8346;p54">
              <a:extLst>
                <a:ext uri="{FF2B5EF4-FFF2-40B4-BE49-F238E27FC236}">
                  <a16:creationId xmlns:a16="http://schemas.microsoft.com/office/drawing/2014/main" id="{5BE4D7D5-2250-44AD-91EB-C044CCB8AC6B}"/>
                </a:ext>
              </a:extLst>
            </p:cNvPr>
            <p:cNvSpPr/>
            <p:nvPr/>
          </p:nvSpPr>
          <p:spPr>
            <a:xfrm>
              <a:off x="6977500" y="4556300"/>
              <a:ext cx="317125" cy="309800"/>
            </a:xfrm>
            <a:custGeom>
              <a:avLst/>
              <a:gdLst/>
              <a:ahLst/>
              <a:cxnLst/>
              <a:rect l="l" t="t" r="r" b="b"/>
              <a:pathLst>
                <a:path w="12685" h="12392" extrusionOk="0">
                  <a:moveTo>
                    <a:pt x="12134" y="1"/>
                  </a:moveTo>
                  <a:cubicBezTo>
                    <a:pt x="12051" y="1"/>
                    <a:pt x="11965" y="29"/>
                    <a:pt x="11884" y="94"/>
                  </a:cubicBezTo>
                  <a:lnTo>
                    <a:pt x="262" y="11734"/>
                  </a:lnTo>
                  <a:cubicBezTo>
                    <a:pt x="1" y="12009"/>
                    <a:pt x="252" y="12391"/>
                    <a:pt x="552" y="12391"/>
                  </a:cubicBezTo>
                  <a:cubicBezTo>
                    <a:pt x="638" y="12391"/>
                    <a:pt x="729" y="12359"/>
                    <a:pt x="812" y="12284"/>
                  </a:cubicBezTo>
                  <a:lnTo>
                    <a:pt x="12434" y="644"/>
                  </a:lnTo>
                  <a:cubicBezTo>
                    <a:pt x="12685" y="366"/>
                    <a:pt x="12434" y="1"/>
                    <a:pt x="121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8347;p54">
              <a:extLst>
                <a:ext uri="{FF2B5EF4-FFF2-40B4-BE49-F238E27FC236}">
                  <a16:creationId xmlns:a16="http://schemas.microsoft.com/office/drawing/2014/main" id="{11CE8008-438E-4874-9E68-69435BE94DFE}"/>
                </a:ext>
              </a:extLst>
            </p:cNvPr>
            <p:cNvSpPr/>
            <p:nvPr/>
          </p:nvSpPr>
          <p:spPr>
            <a:xfrm>
              <a:off x="6974725" y="4551025"/>
              <a:ext cx="322525" cy="320000"/>
            </a:xfrm>
            <a:custGeom>
              <a:avLst/>
              <a:gdLst/>
              <a:ahLst/>
              <a:cxnLst/>
              <a:rect l="l" t="t" r="r" b="b"/>
              <a:pathLst>
                <a:path w="12901" h="12800" extrusionOk="0">
                  <a:moveTo>
                    <a:pt x="12279" y="376"/>
                  </a:moveTo>
                  <a:cubicBezTo>
                    <a:pt x="12368" y="412"/>
                    <a:pt x="12421" y="465"/>
                    <a:pt x="12457" y="553"/>
                  </a:cubicBezTo>
                  <a:cubicBezTo>
                    <a:pt x="12457" y="607"/>
                    <a:pt x="12439" y="678"/>
                    <a:pt x="12403" y="713"/>
                  </a:cubicBezTo>
                  <a:lnTo>
                    <a:pt x="764" y="12335"/>
                  </a:lnTo>
                  <a:cubicBezTo>
                    <a:pt x="728" y="12380"/>
                    <a:pt x="679" y="12402"/>
                    <a:pt x="631" y="12402"/>
                  </a:cubicBezTo>
                  <a:cubicBezTo>
                    <a:pt x="582" y="12402"/>
                    <a:pt x="533" y="12380"/>
                    <a:pt x="498" y="12335"/>
                  </a:cubicBezTo>
                  <a:cubicBezTo>
                    <a:pt x="427" y="12264"/>
                    <a:pt x="427" y="12140"/>
                    <a:pt x="498" y="12069"/>
                  </a:cubicBezTo>
                  <a:lnTo>
                    <a:pt x="12137" y="447"/>
                  </a:lnTo>
                  <a:cubicBezTo>
                    <a:pt x="12155" y="412"/>
                    <a:pt x="12208" y="376"/>
                    <a:pt x="12244" y="376"/>
                  </a:cubicBezTo>
                  <a:lnTo>
                    <a:pt x="12261" y="394"/>
                  </a:lnTo>
                  <a:cubicBezTo>
                    <a:pt x="12261" y="376"/>
                    <a:pt x="12279" y="376"/>
                    <a:pt x="12279" y="376"/>
                  </a:cubicBezTo>
                  <a:close/>
                  <a:moveTo>
                    <a:pt x="12252" y="1"/>
                  </a:moveTo>
                  <a:cubicBezTo>
                    <a:pt x="12104" y="1"/>
                    <a:pt x="11959" y="57"/>
                    <a:pt x="11853" y="163"/>
                  </a:cubicBezTo>
                  <a:lnTo>
                    <a:pt x="231" y="11803"/>
                  </a:lnTo>
                  <a:cubicBezTo>
                    <a:pt x="1" y="12016"/>
                    <a:pt x="1" y="12406"/>
                    <a:pt x="231" y="12619"/>
                  </a:cubicBezTo>
                  <a:cubicBezTo>
                    <a:pt x="338" y="12743"/>
                    <a:pt x="498" y="12796"/>
                    <a:pt x="657" y="12796"/>
                  </a:cubicBezTo>
                  <a:cubicBezTo>
                    <a:pt x="674" y="12798"/>
                    <a:pt x="690" y="12799"/>
                    <a:pt x="706" y="12799"/>
                  </a:cubicBezTo>
                  <a:cubicBezTo>
                    <a:pt x="846" y="12799"/>
                    <a:pt x="970" y="12732"/>
                    <a:pt x="1065" y="12637"/>
                  </a:cubicBezTo>
                  <a:lnTo>
                    <a:pt x="12687" y="997"/>
                  </a:lnTo>
                  <a:cubicBezTo>
                    <a:pt x="12847" y="873"/>
                    <a:pt x="12900" y="660"/>
                    <a:pt x="12847" y="465"/>
                  </a:cubicBezTo>
                  <a:cubicBezTo>
                    <a:pt x="12794" y="252"/>
                    <a:pt x="12616" y="74"/>
                    <a:pt x="12403" y="21"/>
                  </a:cubicBezTo>
                  <a:cubicBezTo>
                    <a:pt x="12354" y="8"/>
                    <a:pt x="12303" y="1"/>
                    <a:pt x="122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8348;p54">
              <a:extLst>
                <a:ext uri="{FF2B5EF4-FFF2-40B4-BE49-F238E27FC236}">
                  <a16:creationId xmlns:a16="http://schemas.microsoft.com/office/drawing/2014/main" id="{D66D489A-0010-4366-8043-B1A640F3E434}"/>
                </a:ext>
              </a:extLst>
            </p:cNvPr>
            <p:cNvSpPr/>
            <p:nvPr/>
          </p:nvSpPr>
          <p:spPr>
            <a:xfrm>
              <a:off x="6905550" y="4483775"/>
              <a:ext cx="289200" cy="281950"/>
            </a:xfrm>
            <a:custGeom>
              <a:avLst/>
              <a:gdLst/>
              <a:ahLst/>
              <a:cxnLst/>
              <a:rect l="l" t="t" r="r" b="b"/>
              <a:pathLst>
                <a:path w="11568" h="11278" extrusionOk="0">
                  <a:moveTo>
                    <a:pt x="11029" y="1"/>
                  </a:moveTo>
                  <a:cubicBezTo>
                    <a:pt x="10944" y="1"/>
                    <a:pt x="10854" y="31"/>
                    <a:pt x="10770" y="103"/>
                  </a:cubicBezTo>
                  <a:lnTo>
                    <a:pt x="248" y="10625"/>
                  </a:lnTo>
                  <a:cubicBezTo>
                    <a:pt x="1" y="10914"/>
                    <a:pt x="244" y="11277"/>
                    <a:pt x="539" y="11277"/>
                  </a:cubicBezTo>
                  <a:cubicBezTo>
                    <a:pt x="624" y="11277"/>
                    <a:pt x="714" y="11247"/>
                    <a:pt x="798" y="11175"/>
                  </a:cubicBezTo>
                  <a:lnTo>
                    <a:pt x="11320" y="653"/>
                  </a:lnTo>
                  <a:cubicBezTo>
                    <a:pt x="11568" y="364"/>
                    <a:pt x="11325" y="1"/>
                    <a:pt x="110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8349;p54">
              <a:extLst>
                <a:ext uri="{FF2B5EF4-FFF2-40B4-BE49-F238E27FC236}">
                  <a16:creationId xmlns:a16="http://schemas.microsoft.com/office/drawing/2014/main" id="{5178E256-A75A-44D2-9FDD-C21D020FA0BF}"/>
                </a:ext>
              </a:extLst>
            </p:cNvPr>
            <p:cNvSpPr/>
            <p:nvPr/>
          </p:nvSpPr>
          <p:spPr>
            <a:xfrm>
              <a:off x="6901975" y="4478275"/>
              <a:ext cx="300725" cy="292875"/>
            </a:xfrm>
            <a:custGeom>
              <a:avLst/>
              <a:gdLst/>
              <a:ahLst/>
              <a:cxnLst/>
              <a:rect l="l" t="t" r="r" b="b"/>
              <a:pathLst>
                <a:path w="12029" h="11715" extrusionOk="0">
                  <a:moveTo>
                    <a:pt x="11161" y="394"/>
                  </a:moveTo>
                  <a:cubicBezTo>
                    <a:pt x="11215" y="394"/>
                    <a:pt x="11268" y="429"/>
                    <a:pt x="11321" y="465"/>
                  </a:cubicBezTo>
                  <a:cubicBezTo>
                    <a:pt x="11392" y="536"/>
                    <a:pt x="11392" y="660"/>
                    <a:pt x="11321" y="731"/>
                  </a:cubicBezTo>
                  <a:lnTo>
                    <a:pt x="782" y="11253"/>
                  </a:lnTo>
                  <a:cubicBezTo>
                    <a:pt x="746" y="11297"/>
                    <a:pt x="697" y="11319"/>
                    <a:pt x="648" y="11319"/>
                  </a:cubicBezTo>
                  <a:cubicBezTo>
                    <a:pt x="600" y="11319"/>
                    <a:pt x="551" y="11297"/>
                    <a:pt x="515" y="11253"/>
                  </a:cubicBezTo>
                  <a:cubicBezTo>
                    <a:pt x="444" y="11182"/>
                    <a:pt x="427" y="11058"/>
                    <a:pt x="515" y="10987"/>
                  </a:cubicBezTo>
                  <a:lnTo>
                    <a:pt x="11037" y="465"/>
                  </a:lnTo>
                  <a:cubicBezTo>
                    <a:pt x="11073" y="429"/>
                    <a:pt x="11108" y="412"/>
                    <a:pt x="11161" y="412"/>
                  </a:cubicBezTo>
                  <a:lnTo>
                    <a:pt x="11161" y="394"/>
                  </a:lnTo>
                  <a:close/>
                  <a:moveTo>
                    <a:pt x="11177" y="1"/>
                  </a:moveTo>
                  <a:cubicBezTo>
                    <a:pt x="11040" y="1"/>
                    <a:pt x="10898" y="54"/>
                    <a:pt x="10771" y="181"/>
                  </a:cubicBezTo>
                  <a:lnTo>
                    <a:pt x="249" y="10703"/>
                  </a:lnTo>
                  <a:cubicBezTo>
                    <a:pt x="1" y="10933"/>
                    <a:pt x="1" y="11306"/>
                    <a:pt x="249" y="11537"/>
                  </a:cubicBezTo>
                  <a:cubicBezTo>
                    <a:pt x="356" y="11643"/>
                    <a:pt x="515" y="11714"/>
                    <a:pt x="675" y="11714"/>
                  </a:cubicBezTo>
                  <a:cubicBezTo>
                    <a:pt x="817" y="11714"/>
                    <a:pt x="977" y="11643"/>
                    <a:pt x="1065" y="11537"/>
                  </a:cubicBezTo>
                  <a:lnTo>
                    <a:pt x="11605" y="1015"/>
                  </a:lnTo>
                  <a:cubicBezTo>
                    <a:pt x="12028" y="592"/>
                    <a:pt x="11632" y="1"/>
                    <a:pt x="111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8350;p54">
              <a:extLst>
                <a:ext uri="{FF2B5EF4-FFF2-40B4-BE49-F238E27FC236}">
                  <a16:creationId xmlns:a16="http://schemas.microsoft.com/office/drawing/2014/main" id="{802C4E92-B714-4AC4-AB87-935BEC63D2D9}"/>
                </a:ext>
              </a:extLst>
            </p:cNvPr>
            <p:cNvSpPr/>
            <p:nvPr/>
          </p:nvSpPr>
          <p:spPr>
            <a:xfrm>
              <a:off x="6832500" y="4411300"/>
              <a:ext cx="262325" cy="254800"/>
            </a:xfrm>
            <a:custGeom>
              <a:avLst/>
              <a:gdLst/>
              <a:ahLst/>
              <a:cxnLst/>
              <a:rect l="l" t="t" r="r" b="b"/>
              <a:pathLst>
                <a:path w="10493" h="10192" extrusionOk="0">
                  <a:moveTo>
                    <a:pt x="9948" y="0"/>
                  </a:moveTo>
                  <a:cubicBezTo>
                    <a:pt x="9860" y="0"/>
                    <a:pt x="9767" y="33"/>
                    <a:pt x="9682" y="110"/>
                  </a:cubicBezTo>
                  <a:lnTo>
                    <a:pt x="260" y="9531"/>
                  </a:lnTo>
                  <a:cubicBezTo>
                    <a:pt x="0" y="9819"/>
                    <a:pt x="247" y="10191"/>
                    <a:pt x="545" y="10191"/>
                  </a:cubicBezTo>
                  <a:cubicBezTo>
                    <a:pt x="633" y="10191"/>
                    <a:pt x="725" y="10159"/>
                    <a:pt x="810" y="10082"/>
                  </a:cubicBezTo>
                  <a:cubicBezTo>
                    <a:pt x="7500" y="3392"/>
                    <a:pt x="3543" y="7349"/>
                    <a:pt x="10232" y="660"/>
                  </a:cubicBezTo>
                  <a:cubicBezTo>
                    <a:pt x="10492" y="372"/>
                    <a:pt x="10245" y="0"/>
                    <a:pt x="99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8351;p54">
              <a:extLst>
                <a:ext uri="{FF2B5EF4-FFF2-40B4-BE49-F238E27FC236}">
                  <a16:creationId xmlns:a16="http://schemas.microsoft.com/office/drawing/2014/main" id="{84101EEC-38FE-47E0-A368-735A1F0F4228}"/>
                </a:ext>
              </a:extLst>
            </p:cNvPr>
            <p:cNvSpPr/>
            <p:nvPr/>
          </p:nvSpPr>
          <p:spPr>
            <a:xfrm>
              <a:off x="6829675" y="4406700"/>
              <a:ext cx="271850" cy="264625"/>
            </a:xfrm>
            <a:custGeom>
              <a:avLst/>
              <a:gdLst/>
              <a:ahLst/>
              <a:cxnLst/>
              <a:rect l="l" t="t" r="r" b="b"/>
              <a:pathLst>
                <a:path w="10874" h="10585" extrusionOk="0">
                  <a:moveTo>
                    <a:pt x="10070" y="382"/>
                  </a:moveTo>
                  <a:cubicBezTo>
                    <a:pt x="10119" y="382"/>
                    <a:pt x="10168" y="400"/>
                    <a:pt x="10203" y="436"/>
                  </a:cubicBezTo>
                  <a:cubicBezTo>
                    <a:pt x="10292" y="507"/>
                    <a:pt x="10292" y="631"/>
                    <a:pt x="10203" y="720"/>
                  </a:cubicBezTo>
                  <a:lnTo>
                    <a:pt x="764" y="10124"/>
                  </a:lnTo>
                  <a:cubicBezTo>
                    <a:pt x="728" y="10159"/>
                    <a:pt x="679" y="10177"/>
                    <a:pt x="631" y="10177"/>
                  </a:cubicBezTo>
                  <a:cubicBezTo>
                    <a:pt x="582" y="10177"/>
                    <a:pt x="533" y="10159"/>
                    <a:pt x="497" y="10124"/>
                  </a:cubicBezTo>
                  <a:cubicBezTo>
                    <a:pt x="409" y="10053"/>
                    <a:pt x="409" y="9928"/>
                    <a:pt x="497" y="9857"/>
                  </a:cubicBezTo>
                  <a:lnTo>
                    <a:pt x="9937" y="418"/>
                  </a:lnTo>
                  <a:lnTo>
                    <a:pt x="9937" y="436"/>
                  </a:lnTo>
                  <a:cubicBezTo>
                    <a:pt x="9972" y="400"/>
                    <a:pt x="10021" y="382"/>
                    <a:pt x="10070" y="382"/>
                  </a:cubicBezTo>
                  <a:close/>
                  <a:moveTo>
                    <a:pt x="10052" y="0"/>
                  </a:moveTo>
                  <a:cubicBezTo>
                    <a:pt x="9925" y="0"/>
                    <a:pt x="9793" y="46"/>
                    <a:pt x="9671" y="152"/>
                  </a:cubicBezTo>
                  <a:lnTo>
                    <a:pt x="231" y="9574"/>
                  </a:lnTo>
                  <a:cubicBezTo>
                    <a:pt x="1" y="9804"/>
                    <a:pt x="1" y="10177"/>
                    <a:pt x="231" y="10390"/>
                  </a:cubicBezTo>
                  <a:cubicBezTo>
                    <a:pt x="356" y="10514"/>
                    <a:pt x="497" y="10567"/>
                    <a:pt x="657" y="10585"/>
                  </a:cubicBezTo>
                  <a:cubicBezTo>
                    <a:pt x="817" y="10585"/>
                    <a:pt x="959" y="10514"/>
                    <a:pt x="1065" y="10407"/>
                  </a:cubicBezTo>
                  <a:lnTo>
                    <a:pt x="10487" y="986"/>
                  </a:lnTo>
                  <a:cubicBezTo>
                    <a:pt x="10874" y="558"/>
                    <a:pt x="10497" y="0"/>
                    <a:pt x="100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8352;p54">
              <a:extLst>
                <a:ext uri="{FF2B5EF4-FFF2-40B4-BE49-F238E27FC236}">
                  <a16:creationId xmlns:a16="http://schemas.microsoft.com/office/drawing/2014/main" id="{3ADA51F3-43DB-42CD-8ACB-25B309FBEA7D}"/>
                </a:ext>
              </a:extLst>
            </p:cNvPr>
            <p:cNvSpPr/>
            <p:nvPr/>
          </p:nvSpPr>
          <p:spPr>
            <a:xfrm>
              <a:off x="6760075" y="4338550"/>
              <a:ext cx="234600" cy="227300"/>
            </a:xfrm>
            <a:custGeom>
              <a:avLst/>
              <a:gdLst/>
              <a:ahLst/>
              <a:cxnLst/>
              <a:rect l="l" t="t" r="r" b="b"/>
              <a:pathLst>
                <a:path w="9384" h="9092" extrusionOk="0">
                  <a:moveTo>
                    <a:pt x="8835" y="0"/>
                  </a:moveTo>
                  <a:cubicBezTo>
                    <a:pt x="8747" y="0"/>
                    <a:pt x="8654" y="33"/>
                    <a:pt x="8569" y="110"/>
                  </a:cubicBezTo>
                  <a:lnTo>
                    <a:pt x="247" y="8431"/>
                  </a:lnTo>
                  <a:cubicBezTo>
                    <a:pt x="1" y="8719"/>
                    <a:pt x="251" y="9091"/>
                    <a:pt x="549" y="9091"/>
                  </a:cubicBezTo>
                  <a:cubicBezTo>
                    <a:pt x="638" y="9091"/>
                    <a:pt x="730" y="9059"/>
                    <a:pt x="815" y="8982"/>
                  </a:cubicBezTo>
                  <a:lnTo>
                    <a:pt x="9137" y="660"/>
                  </a:lnTo>
                  <a:cubicBezTo>
                    <a:pt x="9383" y="372"/>
                    <a:pt x="9133" y="0"/>
                    <a:pt x="88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8353;p54">
              <a:extLst>
                <a:ext uri="{FF2B5EF4-FFF2-40B4-BE49-F238E27FC236}">
                  <a16:creationId xmlns:a16="http://schemas.microsoft.com/office/drawing/2014/main" id="{BAA3BBA3-71BF-4DC1-AE1C-9057C83BC89F}"/>
                </a:ext>
              </a:extLst>
            </p:cNvPr>
            <p:cNvSpPr/>
            <p:nvPr/>
          </p:nvSpPr>
          <p:spPr>
            <a:xfrm>
              <a:off x="6757375" y="4333675"/>
              <a:ext cx="240000" cy="237400"/>
            </a:xfrm>
            <a:custGeom>
              <a:avLst/>
              <a:gdLst/>
              <a:ahLst/>
              <a:cxnLst/>
              <a:rect l="l" t="t" r="r" b="b"/>
              <a:pathLst>
                <a:path w="9600" h="9496" extrusionOk="0">
                  <a:moveTo>
                    <a:pt x="8979" y="394"/>
                  </a:moveTo>
                  <a:cubicBezTo>
                    <a:pt x="9067" y="411"/>
                    <a:pt x="9121" y="482"/>
                    <a:pt x="9138" y="553"/>
                  </a:cubicBezTo>
                  <a:cubicBezTo>
                    <a:pt x="9156" y="606"/>
                    <a:pt x="9138" y="677"/>
                    <a:pt x="9103" y="713"/>
                  </a:cubicBezTo>
                  <a:lnTo>
                    <a:pt x="781" y="9035"/>
                  </a:lnTo>
                  <a:cubicBezTo>
                    <a:pt x="746" y="9079"/>
                    <a:pt x="697" y="9101"/>
                    <a:pt x="648" y="9101"/>
                  </a:cubicBezTo>
                  <a:cubicBezTo>
                    <a:pt x="599" y="9101"/>
                    <a:pt x="551" y="9079"/>
                    <a:pt x="515" y="9035"/>
                  </a:cubicBezTo>
                  <a:cubicBezTo>
                    <a:pt x="426" y="8964"/>
                    <a:pt x="426" y="8839"/>
                    <a:pt x="515" y="8768"/>
                  </a:cubicBezTo>
                  <a:lnTo>
                    <a:pt x="8819" y="447"/>
                  </a:lnTo>
                  <a:cubicBezTo>
                    <a:pt x="8854" y="411"/>
                    <a:pt x="8890" y="394"/>
                    <a:pt x="8943" y="394"/>
                  </a:cubicBezTo>
                  <a:close/>
                  <a:moveTo>
                    <a:pt x="8955" y="1"/>
                  </a:moveTo>
                  <a:cubicBezTo>
                    <a:pt x="8806" y="1"/>
                    <a:pt x="8659" y="61"/>
                    <a:pt x="8553" y="181"/>
                  </a:cubicBezTo>
                  <a:lnTo>
                    <a:pt x="231" y="8502"/>
                  </a:lnTo>
                  <a:cubicBezTo>
                    <a:pt x="0" y="8715"/>
                    <a:pt x="0" y="9088"/>
                    <a:pt x="231" y="9318"/>
                  </a:cubicBezTo>
                  <a:cubicBezTo>
                    <a:pt x="355" y="9425"/>
                    <a:pt x="497" y="9496"/>
                    <a:pt x="657" y="9496"/>
                  </a:cubicBezTo>
                  <a:cubicBezTo>
                    <a:pt x="817" y="9496"/>
                    <a:pt x="959" y="9443"/>
                    <a:pt x="1065" y="9336"/>
                  </a:cubicBezTo>
                  <a:lnTo>
                    <a:pt x="9387" y="1015"/>
                  </a:lnTo>
                  <a:cubicBezTo>
                    <a:pt x="9546" y="873"/>
                    <a:pt x="9600" y="660"/>
                    <a:pt x="9546" y="464"/>
                  </a:cubicBezTo>
                  <a:cubicBezTo>
                    <a:pt x="9493" y="252"/>
                    <a:pt x="9316" y="74"/>
                    <a:pt x="9103" y="21"/>
                  </a:cubicBezTo>
                  <a:cubicBezTo>
                    <a:pt x="9054" y="8"/>
                    <a:pt x="9004" y="1"/>
                    <a:pt x="89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8354;p54">
              <a:extLst>
                <a:ext uri="{FF2B5EF4-FFF2-40B4-BE49-F238E27FC236}">
                  <a16:creationId xmlns:a16="http://schemas.microsoft.com/office/drawing/2014/main" id="{04BAB2D0-5F92-4C27-93C5-18926B9E5DF9}"/>
                </a:ext>
              </a:extLst>
            </p:cNvPr>
            <p:cNvSpPr/>
            <p:nvPr/>
          </p:nvSpPr>
          <p:spPr>
            <a:xfrm>
              <a:off x="6688100" y="4266875"/>
              <a:ext cx="206350" cy="198975"/>
            </a:xfrm>
            <a:custGeom>
              <a:avLst/>
              <a:gdLst/>
              <a:ahLst/>
              <a:cxnLst/>
              <a:rect l="l" t="t" r="r" b="b"/>
              <a:pathLst>
                <a:path w="8254" h="7959" extrusionOk="0">
                  <a:moveTo>
                    <a:pt x="7715" y="0"/>
                  </a:moveTo>
                  <a:cubicBezTo>
                    <a:pt x="7630" y="0"/>
                    <a:pt x="7539" y="31"/>
                    <a:pt x="7456" y="102"/>
                  </a:cubicBezTo>
                  <a:lnTo>
                    <a:pt x="234" y="7306"/>
                  </a:lnTo>
                  <a:cubicBezTo>
                    <a:pt x="0" y="7595"/>
                    <a:pt x="246" y="7959"/>
                    <a:pt x="542" y="7959"/>
                  </a:cubicBezTo>
                  <a:cubicBezTo>
                    <a:pt x="628" y="7959"/>
                    <a:pt x="718" y="7928"/>
                    <a:pt x="802" y="7856"/>
                  </a:cubicBezTo>
                  <a:lnTo>
                    <a:pt x="8006" y="652"/>
                  </a:lnTo>
                  <a:cubicBezTo>
                    <a:pt x="8253" y="364"/>
                    <a:pt x="8010" y="0"/>
                    <a:pt x="77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8355;p54">
              <a:extLst>
                <a:ext uri="{FF2B5EF4-FFF2-40B4-BE49-F238E27FC236}">
                  <a16:creationId xmlns:a16="http://schemas.microsoft.com/office/drawing/2014/main" id="{1ADBDB5F-786B-44E1-B2C8-9200A9D61FAA}"/>
                </a:ext>
              </a:extLst>
            </p:cNvPr>
            <p:cNvSpPr/>
            <p:nvPr/>
          </p:nvSpPr>
          <p:spPr>
            <a:xfrm>
              <a:off x="6685075" y="4261375"/>
              <a:ext cx="212050" cy="209900"/>
            </a:xfrm>
            <a:custGeom>
              <a:avLst/>
              <a:gdLst/>
              <a:ahLst/>
              <a:cxnLst/>
              <a:rect l="l" t="t" r="r" b="b"/>
              <a:pathLst>
                <a:path w="8482" h="8396" extrusionOk="0">
                  <a:moveTo>
                    <a:pt x="7861" y="393"/>
                  </a:moveTo>
                  <a:cubicBezTo>
                    <a:pt x="7896" y="393"/>
                    <a:pt x="7949" y="411"/>
                    <a:pt x="7985" y="447"/>
                  </a:cubicBezTo>
                  <a:cubicBezTo>
                    <a:pt x="8074" y="518"/>
                    <a:pt x="8074" y="659"/>
                    <a:pt x="7985" y="730"/>
                  </a:cubicBezTo>
                  <a:lnTo>
                    <a:pt x="763" y="7934"/>
                  </a:lnTo>
                  <a:cubicBezTo>
                    <a:pt x="728" y="7970"/>
                    <a:pt x="692" y="8005"/>
                    <a:pt x="639" y="8005"/>
                  </a:cubicBezTo>
                  <a:cubicBezTo>
                    <a:pt x="586" y="7988"/>
                    <a:pt x="533" y="7970"/>
                    <a:pt x="497" y="7934"/>
                  </a:cubicBezTo>
                  <a:cubicBezTo>
                    <a:pt x="462" y="7899"/>
                    <a:pt x="444" y="7846"/>
                    <a:pt x="444" y="7792"/>
                  </a:cubicBezTo>
                  <a:cubicBezTo>
                    <a:pt x="426" y="7739"/>
                    <a:pt x="462" y="7704"/>
                    <a:pt x="497" y="7668"/>
                  </a:cubicBezTo>
                  <a:lnTo>
                    <a:pt x="7719" y="447"/>
                  </a:lnTo>
                  <a:cubicBezTo>
                    <a:pt x="7736" y="411"/>
                    <a:pt x="7790" y="393"/>
                    <a:pt x="7843" y="393"/>
                  </a:cubicBezTo>
                  <a:close/>
                  <a:moveTo>
                    <a:pt x="7836" y="0"/>
                  </a:moveTo>
                  <a:cubicBezTo>
                    <a:pt x="7693" y="0"/>
                    <a:pt x="7558" y="57"/>
                    <a:pt x="7453" y="163"/>
                  </a:cubicBezTo>
                  <a:lnTo>
                    <a:pt x="231" y="7384"/>
                  </a:lnTo>
                  <a:cubicBezTo>
                    <a:pt x="0" y="7615"/>
                    <a:pt x="0" y="7988"/>
                    <a:pt x="231" y="8200"/>
                  </a:cubicBezTo>
                  <a:cubicBezTo>
                    <a:pt x="337" y="8325"/>
                    <a:pt x="497" y="8378"/>
                    <a:pt x="657" y="8396"/>
                  </a:cubicBezTo>
                  <a:cubicBezTo>
                    <a:pt x="817" y="8396"/>
                    <a:pt x="958" y="8325"/>
                    <a:pt x="1065" y="8218"/>
                  </a:cubicBezTo>
                  <a:lnTo>
                    <a:pt x="8286" y="997"/>
                  </a:lnTo>
                  <a:cubicBezTo>
                    <a:pt x="8428" y="872"/>
                    <a:pt x="8482" y="659"/>
                    <a:pt x="8428" y="464"/>
                  </a:cubicBezTo>
                  <a:cubicBezTo>
                    <a:pt x="8375" y="251"/>
                    <a:pt x="8198" y="74"/>
                    <a:pt x="7985" y="21"/>
                  </a:cubicBezTo>
                  <a:cubicBezTo>
                    <a:pt x="7935" y="7"/>
                    <a:pt x="7885" y="0"/>
                    <a:pt x="78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8356;p54">
              <a:extLst>
                <a:ext uri="{FF2B5EF4-FFF2-40B4-BE49-F238E27FC236}">
                  <a16:creationId xmlns:a16="http://schemas.microsoft.com/office/drawing/2014/main" id="{4C76C75C-2F9A-4C6A-B733-254E57567A02}"/>
                </a:ext>
              </a:extLst>
            </p:cNvPr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551" y="0"/>
                  </a:moveTo>
                  <a:cubicBezTo>
                    <a:pt x="273" y="0"/>
                    <a:pt x="1" y="302"/>
                    <a:pt x="200" y="613"/>
                  </a:cubicBezTo>
                  <a:lnTo>
                    <a:pt x="30434" y="47758"/>
                  </a:lnTo>
                  <a:cubicBezTo>
                    <a:pt x="30514" y="47890"/>
                    <a:pt x="30630" y="47945"/>
                    <a:pt x="30746" y="47945"/>
                  </a:cubicBezTo>
                  <a:cubicBezTo>
                    <a:pt x="31018" y="47945"/>
                    <a:pt x="31290" y="47643"/>
                    <a:pt x="31091" y="47332"/>
                  </a:cubicBezTo>
                  <a:lnTo>
                    <a:pt x="856" y="188"/>
                  </a:lnTo>
                  <a:lnTo>
                    <a:pt x="874" y="188"/>
                  </a:lnTo>
                  <a:cubicBezTo>
                    <a:pt x="789" y="55"/>
                    <a:pt x="669" y="0"/>
                    <a:pt x="5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8357;p54">
              <a:extLst>
                <a:ext uri="{FF2B5EF4-FFF2-40B4-BE49-F238E27FC236}">
                  <a16:creationId xmlns:a16="http://schemas.microsoft.com/office/drawing/2014/main" id="{B7ACBF1E-A18D-4D88-9952-B76F8F3253A6}"/>
                </a:ext>
              </a:extLst>
            </p:cNvPr>
            <p:cNvSpPr/>
            <p:nvPr/>
          </p:nvSpPr>
          <p:spPr>
            <a:xfrm>
              <a:off x="6255675" y="3620000"/>
              <a:ext cx="786500" cy="1207925"/>
            </a:xfrm>
            <a:custGeom>
              <a:avLst/>
              <a:gdLst/>
              <a:ahLst/>
              <a:cxnLst/>
              <a:rect l="l" t="t" r="r" b="b"/>
              <a:pathLst>
                <a:path w="31460" h="48317" extrusionOk="0">
                  <a:moveTo>
                    <a:pt x="639" y="391"/>
                  </a:moveTo>
                  <a:cubicBezTo>
                    <a:pt x="693" y="391"/>
                    <a:pt x="746" y="427"/>
                    <a:pt x="781" y="480"/>
                  </a:cubicBezTo>
                  <a:lnTo>
                    <a:pt x="31016" y="47624"/>
                  </a:lnTo>
                  <a:cubicBezTo>
                    <a:pt x="31052" y="47660"/>
                    <a:pt x="31069" y="47713"/>
                    <a:pt x="31052" y="47766"/>
                  </a:cubicBezTo>
                  <a:cubicBezTo>
                    <a:pt x="31034" y="47820"/>
                    <a:pt x="30998" y="47855"/>
                    <a:pt x="30963" y="47891"/>
                  </a:cubicBezTo>
                  <a:cubicBezTo>
                    <a:pt x="30910" y="47908"/>
                    <a:pt x="30856" y="47926"/>
                    <a:pt x="30803" y="47926"/>
                  </a:cubicBezTo>
                  <a:cubicBezTo>
                    <a:pt x="30768" y="47908"/>
                    <a:pt x="30715" y="47891"/>
                    <a:pt x="30697" y="47837"/>
                  </a:cubicBezTo>
                  <a:lnTo>
                    <a:pt x="462" y="693"/>
                  </a:lnTo>
                  <a:cubicBezTo>
                    <a:pt x="427" y="640"/>
                    <a:pt x="409" y="569"/>
                    <a:pt x="444" y="516"/>
                  </a:cubicBezTo>
                  <a:cubicBezTo>
                    <a:pt x="480" y="445"/>
                    <a:pt x="551" y="391"/>
                    <a:pt x="639" y="391"/>
                  </a:cubicBezTo>
                  <a:close/>
                  <a:moveTo>
                    <a:pt x="604" y="1"/>
                  </a:moveTo>
                  <a:cubicBezTo>
                    <a:pt x="391" y="19"/>
                    <a:pt x="196" y="143"/>
                    <a:pt x="89" y="338"/>
                  </a:cubicBezTo>
                  <a:cubicBezTo>
                    <a:pt x="1" y="516"/>
                    <a:pt x="1" y="746"/>
                    <a:pt x="125" y="906"/>
                  </a:cubicBezTo>
                  <a:lnTo>
                    <a:pt x="30360" y="48050"/>
                  </a:lnTo>
                  <a:cubicBezTo>
                    <a:pt x="30448" y="48210"/>
                    <a:pt x="30626" y="48316"/>
                    <a:pt x="30821" y="48316"/>
                  </a:cubicBezTo>
                  <a:cubicBezTo>
                    <a:pt x="30945" y="48316"/>
                    <a:pt x="31052" y="48281"/>
                    <a:pt x="31158" y="48210"/>
                  </a:cubicBezTo>
                  <a:cubicBezTo>
                    <a:pt x="31282" y="48139"/>
                    <a:pt x="31371" y="48015"/>
                    <a:pt x="31407" y="47891"/>
                  </a:cubicBezTo>
                  <a:cubicBezTo>
                    <a:pt x="31460" y="47731"/>
                    <a:pt x="31442" y="47553"/>
                    <a:pt x="31336" y="47411"/>
                  </a:cubicBezTo>
                  <a:lnTo>
                    <a:pt x="1101" y="267"/>
                  </a:lnTo>
                  <a:cubicBezTo>
                    <a:pt x="994" y="107"/>
                    <a:pt x="817" y="1"/>
                    <a:pt x="6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8358;p54">
              <a:extLst>
                <a:ext uri="{FF2B5EF4-FFF2-40B4-BE49-F238E27FC236}">
                  <a16:creationId xmlns:a16="http://schemas.microsoft.com/office/drawing/2014/main" id="{277BA780-106D-40ED-898A-ABB265CC4F8E}"/>
                </a:ext>
              </a:extLst>
            </p:cNvPr>
            <p:cNvSpPr/>
            <p:nvPr/>
          </p:nvSpPr>
          <p:spPr>
            <a:xfrm>
              <a:off x="6045100" y="3836075"/>
              <a:ext cx="1207700" cy="775750"/>
            </a:xfrm>
            <a:custGeom>
              <a:avLst/>
              <a:gdLst/>
              <a:ahLst/>
              <a:cxnLst/>
              <a:rect l="l" t="t" r="r" b="b"/>
              <a:pathLst>
                <a:path w="48308" h="31030" extrusionOk="0">
                  <a:moveTo>
                    <a:pt x="572" y="0"/>
                  </a:moveTo>
                  <a:cubicBezTo>
                    <a:pt x="230" y="0"/>
                    <a:pt x="1" y="491"/>
                    <a:pt x="368" y="727"/>
                  </a:cubicBezTo>
                  <a:lnTo>
                    <a:pt x="47512" y="30961"/>
                  </a:lnTo>
                  <a:cubicBezTo>
                    <a:pt x="47587" y="31009"/>
                    <a:pt x="47661" y="31030"/>
                    <a:pt x="47731" y="31030"/>
                  </a:cubicBezTo>
                  <a:cubicBezTo>
                    <a:pt x="48075" y="31030"/>
                    <a:pt x="48307" y="30526"/>
                    <a:pt x="47938" y="30305"/>
                  </a:cubicBezTo>
                  <a:lnTo>
                    <a:pt x="794" y="70"/>
                  </a:lnTo>
                  <a:cubicBezTo>
                    <a:pt x="718" y="21"/>
                    <a:pt x="642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8359;p54">
              <a:extLst>
                <a:ext uri="{FF2B5EF4-FFF2-40B4-BE49-F238E27FC236}">
                  <a16:creationId xmlns:a16="http://schemas.microsoft.com/office/drawing/2014/main" id="{AD68623D-7977-43A7-BB3A-39DEC8C3B706}"/>
                </a:ext>
              </a:extLst>
            </p:cNvPr>
            <p:cNvSpPr/>
            <p:nvPr/>
          </p:nvSpPr>
          <p:spPr>
            <a:xfrm>
              <a:off x="6044525" y="3831175"/>
              <a:ext cx="1210575" cy="785600"/>
            </a:xfrm>
            <a:custGeom>
              <a:avLst/>
              <a:gdLst/>
              <a:ahLst/>
              <a:cxnLst/>
              <a:rect l="l" t="t" r="r" b="b"/>
              <a:pathLst>
                <a:path w="48423" h="31424" extrusionOk="0">
                  <a:moveTo>
                    <a:pt x="618" y="401"/>
                  </a:moveTo>
                  <a:cubicBezTo>
                    <a:pt x="650" y="401"/>
                    <a:pt x="682" y="409"/>
                    <a:pt x="711" y="426"/>
                  </a:cubicBezTo>
                  <a:lnTo>
                    <a:pt x="47855" y="30661"/>
                  </a:lnTo>
                  <a:cubicBezTo>
                    <a:pt x="47926" y="30696"/>
                    <a:pt x="47944" y="30749"/>
                    <a:pt x="47944" y="30820"/>
                  </a:cubicBezTo>
                  <a:cubicBezTo>
                    <a:pt x="47944" y="30891"/>
                    <a:pt x="47890" y="30962"/>
                    <a:pt x="47819" y="31015"/>
                  </a:cubicBezTo>
                  <a:cubicBezTo>
                    <a:pt x="47797" y="31023"/>
                    <a:pt x="47772" y="31027"/>
                    <a:pt x="47748" y="31027"/>
                  </a:cubicBezTo>
                  <a:cubicBezTo>
                    <a:pt x="47713" y="31027"/>
                    <a:pt x="47680" y="31018"/>
                    <a:pt x="47660" y="30998"/>
                  </a:cubicBezTo>
                  <a:lnTo>
                    <a:pt x="515" y="763"/>
                  </a:lnTo>
                  <a:lnTo>
                    <a:pt x="498" y="763"/>
                  </a:lnTo>
                  <a:cubicBezTo>
                    <a:pt x="409" y="710"/>
                    <a:pt x="391" y="585"/>
                    <a:pt x="444" y="497"/>
                  </a:cubicBezTo>
                  <a:cubicBezTo>
                    <a:pt x="481" y="436"/>
                    <a:pt x="550" y="401"/>
                    <a:pt x="618" y="401"/>
                  </a:cubicBezTo>
                  <a:close/>
                  <a:moveTo>
                    <a:pt x="606" y="1"/>
                  </a:moveTo>
                  <a:cubicBezTo>
                    <a:pt x="520" y="1"/>
                    <a:pt x="434" y="24"/>
                    <a:pt x="356" y="71"/>
                  </a:cubicBezTo>
                  <a:cubicBezTo>
                    <a:pt x="161" y="177"/>
                    <a:pt x="36" y="372"/>
                    <a:pt x="19" y="585"/>
                  </a:cubicBezTo>
                  <a:cubicBezTo>
                    <a:pt x="1" y="798"/>
                    <a:pt x="107" y="976"/>
                    <a:pt x="285" y="1082"/>
                  </a:cubicBezTo>
                  <a:lnTo>
                    <a:pt x="47429" y="31317"/>
                  </a:lnTo>
                  <a:cubicBezTo>
                    <a:pt x="47535" y="31388"/>
                    <a:pt x="47642" y="31423"/>
                    <a:pt x="47748" y="31423"/>
                  </a:cubicBezTo>
                  <a:cubicBezTo>
                    <a:pt x="47944" y="31406"/>
                    <a:pt x="48139" y="31299"/>
                    <a:pt x="48227" y="31140"/>
                  </a:cubicBezTo>
                  <a:cubicBezTo>
                    <a:pt x="48423" y="30873"/>
                    <a:pt x="48352" y="30501"/>
                    <a:pt x="48068" y="30341"/>
                  </a:cubicBezTo>
                  <a:lnTo>
                    <a:pt x="924" y="106"/>
                  </a:lnTo>
                  <a:cubicBezTo>
                    <a:pt x="825" y="37"/>
                    <a:pt x="715" y="1"/>
                    <a:pt x="6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8360;p54">
              <a:extLst>
                <a:ext uri="{FF2B5EF4-FFF2-40B4-BE49-F238E27FC236}">
                  <a16:creationId xmlns:a16="http://schemas.microsoft.com/office/drawing/2014/main" id="{D81D4176-5F4C-429D-A991-2E885B91B603}"/>
                </a:ext>
              </a:extLst>
            </p:cNvPr>
            <p:cNvSpPr/>
            <p:nvPr/>
          </p:nvSpPr>
          <p:spPr>
            <a:xfrm>
              <a:off x="6152275" y="3731000"/>
              <a:ext cx="993250" cy="985700"/>
            </a:xfrm>
            <a:custGeom>
              <a:avLst/>
              <a:gdLst/>
              <a:ahLst/>
              <a:cxnLst/>
              <a:rect l="l" t="t" r="r" b="b"/>
              <a:pathLst>
                <a:path w="39730" h="39428" extrusionOk="0">
                  <a:moveTo>
                    <a:pt x="39184" y="1"/>
                  </a:moveTo>
                  <a:cubicBezTo>
                    <a:pt x="39099" y="1"/>
                    <a:pt x="39011" y="32"/>
                    <a:pt x="38932" y="103"/>
                  </a:cubicBezTo>
                  <a:cubicBezTo>
                    <a:pt x="32260" y="6793"/>
                    <a:pt x="6940" y="32095"/>
                    <a:pt x="251" y="38784"/>
                  </a:cubicBezTo>
                  <a:cubicBezTo>
                    <a:pt x="1" y="39062"/>
                    <a:pt x="251" y="39427"/>
                    <a:pt x="551" y="39427"/>
                  </a:cubicBezTo>
                  <a:cubicBezTo>
                    <a:pt x="634" y="39427"/>
                    <a:pt x="720" y="39399"/>
                    <a:pt x="801" y="39334"/>
                  </a:cubicBezTo>
                  <a:lnTo>
                    <a:pt x="39482" y="653"/>
                  </a:lnTo>
                  <a:cubicBezTo>
                    <a:pt x="39729" y="364"/>
                    <a:pt x="39476" y="1"/>
                    <a:pt x="39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8361;p54">
              <a:extLst>
                <a:ext uri="{FF2B5EF4-FFF2-40B4-BE49-F238E27FC236}">
                  <a16:creationId xmlns:a16="http://schemas.microsoft.com/office/drawing/2014/main" id="{57EF1AD0-DC06-477A-8D45-04D10805222E}"/>
                </a:ext>
              </a:extLst>
            </p:cNvPr>
            <p:cNvSpPr/>
            <p:nvPr/>
          </p:nvSpPr>
          <p:spPr>
            <a:xfrm>
              <a:off x="6149225" y="3725575"/>
              <a:ext cx="998075" cy="996325"/>
            </a:xfrm>
            <a:custGeom>
              <a:avLst/>
              <a:gdLst/>
              <a:ahLst/>
              <a:cxnLst/>
              <a:rect l="l" t="t" r="r" b="b"/>
              <a:pathLst>
                <a:path w="39923" h="39853" extrusionOk="0">
                  <a:moveTo>
                    <a:pt x="39320" y="409"/>
                  </a:moveTo>
                  <a:cubicBezTo>
                    <a:pt x="39373" y="409"/>
                    <a:pt x="39426" y="427"/>
                    <a:pt x="39462" y="462"/>
                  </a:cubicBezTo>
                  <a:cubicBezTo>
                    <a:pt x="39497" y="498"/>
                    <a:pt x="39515" y="551"/>
                    <a:pt x="39533" y="604"/>
                  </a:cubicBezTo>
                  <a:cubicBezTo>
                    <a:pt x="39533" y="657"/>
                    <a:pt x="39515" y="693"/>
                    <a:pt x="39479" y="728"/>
                  </a:cubicBezTo>
                  <a:lnTo>
                    <a:pt x="781" y="39409"/>
                  </a:lnTo>
                  <a:cubicBezTo>
                    <a:pt x="746" y="39445"/>
                    <a:pt x="697" y="39462"/>
                    <a:pt x="648" y="39462"/>
                  </a:cubicBezTo>
                  <a:cubicBezTo>
                    <a:pt x="599" y="39462"/>
                    <a:pt x="550" y="39445"/>
                    <a:pt x="515" y="39409"/>
                  </a:cubicBezTo>
                  <a:cubicBezTo>
                    <a:pt x="426" y="39338"/>
                    <a:pt x="426" y="39214"/>
                    <a:pt x="515" y="39143"/>
                  </a:cubicBezTo>
                  <a:lnTo>
                    <a:pt x="39195" y="462"/>
                  </a:lnTo>
                  <a:cubicBezTo>
                    <a:pt x="39213" y="427"/>
                    <a:pt x="39266" y="409"/>
                    <a:pt x="39320" y="409"/>
                  </a:cubicBezTo>
                  <a:close/>
                  <a:moveTo>
                    <a:pt x="39355" y="1"/>
                  </a:moveTo>
                  <a:cubicBezTo>
                    <a:pt x="39195" y="1"/>
                    <a:pt x="39036" y="54"/>
                    <a:pt x="38912" y="178"/>
                  </a:cubicBezTo>
                  <a:lnTo>
                    <a:pt x="231" y="38859"/>
                  </a:lnTo>
                  <a:cubicBezTo>
                    <a:pt x="0" y="39090"/>
                    <a:pt x="0" y="39462"/>
                    <a:pt x="249" y="39675"/>
                  </a:cubicBezTo>
                  <a:cubicBezTo>
                    <a:pt x="355" y="39799"/>
                    <a:pt x="515" y="39853"/>
                    <a:pt x="675" y="39853"/>
                  </a:cubicBezTo>
                  <a:cubicBezTo>
                    <a:pt x="816" y="39853"/>
                    <a:pt x="958" y="39799"/>
                    <a:pt x="1065" y="39693"/>
                  </a:cubicBezTo>
                  <a:lnTo>
                    <a:pt x="39745" y="1012"/>
                  </a:lnTo>
                  <a:cubicBezTo>
                    <a:pt x="39870" y="906"/>
                    <a:pt x="39923" y="728"/>
                    <a:pt x="39923" y="569"/>
                  </a:cubicBezTo>
                  <a:cubicBezTo>
                    <a:pt x="39905" y="427"/>
                    <a:pt x="39834" y="285"/>
                    <a:pt x="39728" y="196"/>
                  </a:cubicBezTo>
                  <a:cubicBezTo>
                    <a:pt x="39639" y="90"/>
                    <a:pt x="39497" y="19"/>
                    <a:pt x="393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8362;p54">
              <a:extLst>
                <a:ext uri="{FF2B5EF4-FFF2-40B4-BE49-F238E27FC236}">
                  <a16:creationId xmlns:a16="http://schemas.microsoft.com/office/drawing/2014/main" id="{2D358C3E-8FB7-4488-8514-779DE90C4EC9}"/>
                </a:ext>
              </a:extLst>
            </p:cNvPr>
            <p:cNvSpPr/>
            <p:nvPr/>
          </p:nvSpPr>
          <p:spPr>
            <a:xfrm>
              <a:off x="6977100" y="3581775"/>
              <a:ext cx="317775" cy="310250"/>
            </a:xfrm>
            <a:custGeom>
              <a:avLst/>
              <a:gdLst/>
              <a:ahLst/>
              <a:cxnLst/>
              <a:rect l="l" t="t" r="r" b="b"/>
              <a:pathLst>
                <a:path w="12711" h="12410" extrusionOk="0">
                  <a:moveTo>
                    <a:pt x="560" y="1"/>
                  </a:moveTo>
                  <a:cubicBezTo>
                    <a:pt x="258" y="1"/>
                    <a:pt x="0" y="373"/>
                    <a:pt x="261" y="661"/>
                  </a:cubicBezTo>
                  <a:lnTo>
                    <a:pt x="11900" y="12300"/>
                  </a:lnTo>
                  <a:cubicBezTo>
                    <a:pt x="11985" y="12377"/>
                    <a:pt x="12078" y="12410"/>
                    <a:pt x="12166" y="12410"/>
                  </a:cubicBezTo>
                  <a:cubicBezTo>
                    <a:pt x="12463" y="12410"/>
                    <a:pt x="12710" y="12038"/>
                    <a:pt x="12450" y="11750"/>
                  </a:cubicBezTo>
                  <a:lnTo>
                    <a:pt x="828" y="111"/>
                  </a:lnTo>
                  <a:cubicBezTo>
                    <a:pt x="743" y="34"/>
                    <a:pt x="650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8363;p54">
              <a:extLst>
                <a:ext uri="{FF2B5EF4-FFF2-40B4-BE49-F238E27FC236}">
                  <a16:creationId xmlns:a16="http://schemas.microsoft.com/office/drawing/2014/main" id="{8E0F02BF-CB56-4144-83B8-A871D4D3E441}"/>
                </a:ext>
              </a:extLst>
            </p:cNvPr>
            <p:cNvSpPr/>
            <p:nvPr/>
          </p:nvSpPr>
          <p:spPr>
            <a:xfrm>
              <a:off x="6970825" y="3577200"/>
              <a:ext cx="325975" cy="319625"/>
            </a:xfrm>
            <a:custGeom>
              <a:avLst/>
              <a:gdLst/>
              <a:ahLst/>
              <a:cxnLst/>
              <a:rect l="l" t="t" r="r" b="b"/>
              <a:pathLst>
                <a:path w="13039" h="12785" extrusionOk="0">
                  <a:moveTo>
                    <a:pt x="813" y="364"/>
                  </a:moveTo>
                  <a:lnTo>
                    <a:pt x="813" y="382"/>
                  </a:lnTo>
                  <a:cubicBezTo>
                    <a:pt x="828" y="377"/>
                    <a:pt x="841" y="375"/>
                    <a:pt x="853" y="375"/>
                  </a:cubicBezTo>
                  <a:cubicBezTo>
                    <a:pt x="886" y="375"/>
                    <a:pt x="911" y="392"/>
                    <a:pt x="937" y="418"/>
                  </a:cubicBezTo>
                  <a:lnTo>
                    <a:pt x="12577" y="12057"/>
                  </a:lnTo>
                  <a:cubicBezTo>
                    <a:pt x="12630" y="12093"/>
                    <a:pt x="12648" y="12164"/>
                    <a:pt x="12630" y="12217"/>
                  </a:cubicBezTo>
                  <a:cubicBezTo>
                    <a:pt x="12595" y="12306"/>
                    <a:pt x="12542" y="12359"/>
                    <a:pt x="12471" y="12377"/>
                  </a:cubicBezTo>
                  <a:cubicBezTo>
                    <a:pt x="12452" y="12382"/>
                    <a:pt x="12434" y="12384"/>
                    <a:pt x="12417" y="12384"/>
                  </a:cubicBezTo>
                  <a:cubicBezTo>
                    <a:pt x="12371" y="12384"/>
                    <a:pt x="12332" y="12367"/>
                    <a:pt x="12293" y="12341"/>
                  </a:cubicBezTo>
                  <a:lnTo>
                    <a:pt x="671" y="702"/>
                  </a:lnTo>
                  <a:cubicBezTo>
                    <a:pt x="583" y="631"/>
                    <a:pt x="583" y="506"/>
                    <a:pt x="671" y="435"/>
                  </a:cubicBezTo>
                  <a:cubicBezTo>
                    <a:pt x="707" y="400"/>
                    <a:pt x="760" y="364"/>
                    <a:pt x="813" y="364"/>
                  </a:cubicBezTo>
                  <a:close/>
                  <a:moveTo>
                    <a:pt x="823" y="0"/>
                  </a:moveTo>
                  <a:cubicBezTo>
                    <a:pt x="377" y="0"/>
                    <a:pt x="1" y="557"/>
                    <a:pt x="387" y="985"/>
                  </a:cubicBezTo>
                  <a:lnTo>
                    <a:pt x="12009" y="12607"/>
                  </a:lnTo>
                  <a:cubicBezTo>
                    <a:pt x="12116" y="12732"/>
                    <a:pt x="12258" y="12785"/>
                    <a:pt x="12417" y="12785"/>
                  </a:cubicBezTo>
                  <a:cubicBezTo>
                    <a:pt x="12453" y="12785"/>
                    <a:pt x="12506" y="12785"/>
                    <a:pt x="12542" y="12767"/>
                  </a:cubicBezTo>
                  <a:cubicBezTo>
                    <a:pt x="12772" y="12714"/>
                    <a:pt x="12932" y="12536"/>
                    <a:pt x="12985" y="12324"/>
                  </a:cubicBezTo>
                  <a:cubicBezTo>
                    <a:pt x="13038" y="12128"/>
                    <a:pt x="12985" y="11915"/>
                    <a:pt x="12843" y="11791"/>
                  </a:cubicBezTo>
                  <a:lnTo>
                    <a:pt x="1204" y="152"/>
                  </a:lnTo>
                  <a:cubicBezTo>
                    <a:pt x="1082" y="45"/>
                    <a:pt x="949" y="0"/>
                    <a:pt x="8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8364;p54">
              <a:extLst>
                <a:ext uri="{FF2B5EF4-FFF2-40B4-BE49-F238E27FC236}">
                  <a16:creationId xmlns:a16="http://schemas.microsoft.com/office/drawing/2014/main" id="{DE8E327C-806E-4149-B9B3-EF10D4DBD7E5}"/>
                </a:ext>
              </a:extLst>
            </p:cNvPr>
            <p:cNvSpPr/>
            <p:nvPr/>
          </p:nvSpPr>
          <p:spPr>
            <a:xfrm>
              <a:off x="6905175" y="3681825"/>
              <a:ext cx="289300" cy="282100"/>
            </a:xfrm>
            <a:custGeom>
              <a:avLst/>
              <a:gdLst/>
              <a:ahLst/>
              <a:cxnLst/>
              <a:rect l="l" t="t" r="r" b="b"/>
              <a:pathLst>
                <a:path w="11572" h="11284" extrusionOk="0">
                  <a:moveTo>
                    <a:pt x="558" y="1"/>
                  </a:moveTo>
                  <a:cubicBezTo>
                    <a:pt x="256" y="1"/>
                    <a:pt x="0" y="378"/>
                    <a:pt x="263" y="669"/>
                  </a:cubicBezTo>
                  <a:lnTo>
                    <a:pt x="10785" y="11190"/>
                  </a:lnTo>
                  <a:lnTo>
                    <a:pt x="10767" y="11190"/>
                  </a:lnTo>
                  <a:cubicBezTo>
                    <a:pt x="10848" y="11256"/>
                    <a:pt x="10934" y="11284"/>
                    <a:pt x="11017" y="11284"/>
                  </a:cubicBezTo>
                  <a:cubicBezTo>
                    <a:pt x="11318" y="11284"/>
                    <a:pt x="11571" y="10918"/>
                    <a:pt x="11335" y="10640"/>
                  </a:cubicBezTo>
                  <a:lnTo>
                    <a:pt x="813" y="101"/>
                  </a:lnTo>
                  <a:cubicBezTo>
                    <a:pt x="731" y="31"/>
                    <a:pt x="643" y="1"/>
                    <a:pt x="5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8365;p54">
              <a:extLst>
                <a:ext uri="{FF2B5EF4-FFF2-40B4-BE49-F238E27FC236}">
                  <a16:creationId xmlns:a16="http://schemas.microsoft.com/office/drawing/2014/main" id="{1A715609-E137-48F2-AE43-54E18EAFCAF1}"/>
                </a:ext>
              </a:extLst>
            </p:cNvPr>
            <p:cNvSpPr/>
            <p:nvPr/>
          </p:nvSpPr>
          <p:spPr>
            <a:xfrm>
              <a:off x="6898500" y="3677200"/>
              <a:ext cx="299375" cy="291950"/>
            </a:xfrm>
            <a:custGeom>
              <a:avLst/>
              <a:gdLst/>
              <a:ahLst/>
              <a:cxnLst/>
              <a:rect l="l" t="t" r="r" b="b"/>
              <a:pathLst>
                <a:path w="11975" h="11678" extrusionOk="0">
                  <a:moveTo>
                    <a:pt x="814" y="374"/>
                  </a:moveTo>
                  <a:cubicBezTo>
                    <a:pt x="850" y="374"/>
                    <a:pt x="903" y="392"/>
                    <a:pt x="938" y="428"/>
                  </a:cubicBezTo>
                  <a:lnTo>
                    <a:pt x="11460" y="10950"/>
                  </a:lnTo>
                  <a:cubicBezTo>
                    <a:pt x="11496" y="11003"/>
                    <a:pt x="11531" y="11056"/>
                    <a:pt x="11513" y="11127"/>
                  </a:cubicBezTo>
                  <a:cubicBezTo>
                    <a:pt x="11478" y="11198"/>
                    <a:pt x="11425" y="11269"/>
                    <a:pt x="11354" y="11287"/>
                  </a:cubicBezTo>
                  <a:cubicBezTo>
                    <a:pt x="11336" y="11291"/>
                    <a:pt x="11318" y="11293"/>
                    <a:pt x="11301" y="11293"/>
                  </a:cubicBezTo>
                  <a:cubicBezTo>
                    <a:pt x="11249" y="11293"/>
                    <a:pt x="11203" y="11273"/>
                    <a:pt x="11176" y="11233"/>
                  </a:cubicBezTo>
                  <a:lnTo>
                    <a:pt x="654" y="712"/>
                  </a:lnTo>
                  <a:cubicBezTo>
                    <a:pt x="566" y="641"/>
                    <a:pt x="583" y="516"/>
                    <a:pt x="654" y="445"/>
                  </a:cubicBezTo>
                  <a:cubicBezTo>
                    <a:pt x="708" y="392"/>
                    <a:pt x="743" y="374"/>
                    <a:pt x="814" y="374"/>
                  </a:cubicBezTo>
                  <a:close/>
                  <a:moveTo>
                    <a:pt x="813" y="1"/>
                  </a:moveTo>
                  <a:cubicBezTo>
                    <a:pt x="372" y="1"/>
                    <a:pt x="0" y="553"/>
                    <a:pt x="371" y="978"/>
                  </a:cubicBezTo>
                  <a:lnTo>
                    <a:pt x="10910" y="11517"/>
                  </a:lnTo>
                  <a:cubicBezTo>
                    <a:pt x="11017" y="11624"/>
                    <a:pt x="11158" y="11677"/>
                    <a:pt x="11300" y="11677"/>
                  </a:cubicBezTo>
                  <a:lnTo>
                    <a:pt x="11354" y="11677"/>
                  </a:lnTo>
                  <a:cubicBezTo>
                    <a:pt x="11496" y="11677"/>
                    <a:pt x="11638" y="11606"/>
                    <a:pt x="11726" y="11500"/>
                  </a:cubicBezTo>
                  <a:cubicBezTo>
                    <a:pt x="11975" y="11287"/>
                    <a:pt x="11975" y="10896"/>
                    <a:pt x="11726" y="10683"/>
                  </a:cubicBezTo>
                  <a:lnTo>
                    <a:pt x="1204" y="162"/>
                  </a:lnTo>
                  <a:cubicBezTo>
                    <a:pt x="1079" y="49"/>
                    <a:pt x="943" y="1"/>
                    <a:pt x="8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8366;p54">
              <a:extLst>
                <a:ext uri="{FF2B5EF4-FFF2-40B4-BE49-F238E27FC236}">
                  <a16:creationId xmlns:a16="http://schemas.microsoft.com/office/drawing/2014/main" id="{6599A7D3-E230-4B74-8288-21F791611BD4}"/>
                </a:ext>
              </a:extLst>
            </p:cNvPr>
            <p:cNvSpPr/>
            <p:nvPr/>
          </p:nvSpPr>
          <p:spPr>
            <a:xfrm>
              <a:off x="6832800" y="3782025"/>
              <a:ext cx="261700" cy="254425"/>
            </a:xfrm>
            <a:custGeom>
              <a:avLst/>
              <a:gdLst/>
              <a:ahLst/>
              <a:cxnLst/>
              <a:rect l="l" t="t" r="r" b="b"/>
              <a:pathLst>
                <a:path w="10468" h="10177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4" y="10146"/>
                    <a:pt x="9844" y="10177"/>
                    <a:pt x="9929" y="10177"/>
                  </a:cubicBezTo>
                  <a:cubicBezTo>
                    <a:pt x="10225" y="10177"/>
                    <a:pt x="10468" y="9813"/>
                    <a:pt x="10220" y="9525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8367;p54">
              <a:extLst>
                <a:ext uri="{FF2B5EF4-FFF2-40B4-BE49-F238E27FC236}">
                  <a16:creationId xmlns:a16="http://schemas.microsoft.com/office/drawing/2014/main" id="{54084740-3049-43A1-98D4-4AA726C92AFC}"/>
                </a:ext>
              </a:extLst>
            </p:cNvPr>
            <p:cNvSpPr/>
            <p:nvPr/>
          </p:nvSpPr>
          <p:spPr>
            <a:xfrm>
              <a:off x="6831000" y="3776600"/>
              <a:ext cx="266625" cy="265275"/>
            </a:xfrm>
            <a:custGeom>
              <a:avLst/>
              <a:gdLst/>
              <a:ahLst/>
              <a:cxnLst/>
              <a:rect l="l" t="t" r="r" b="b"/>
              <a:pathLst>
                <a:path w="10665" h="10611" extrusionOk="0">
                  <a:moveTo>
                    <a:pt x="616" y="422"/>
                  </a:moveTo>
                  <a:cubicBezTo>
                    <a:pt x="659" y="422"/>
                    <a:pt x="699" y="451"/>
                    <a:pt x="728" y="479"/>
                  </a:cubicBezTo>
                  <a:lnTo>
                    <a:pt x="10150" y="9901"/>
                  </a:lnTo>
                  <a:cubicBezTo>
                    <a:pt x="10221" y="9972"/>
                    <a:pt x="10221" y="10096"/>
                    <a:pt x="10150" y="10167"/>
                  </a:cubicBezTo>
                  <a:cubicBezTo>
                    <a:pt x="10115" y="10203"/>
                    <a:pt x="10066" y="10221"/>
                    <a:pt x="10017" y="10221"/>
                  </a:cubicBezTo>
                  <a:cubicBezTo>
                    <a:pt x="9968" y="10221"/>
                    <a:pt x="9919" y="10203"/>
                    <a:pt x="9884" y="10167"/>
                  </a:cubicBezTo>
                  <a:lnTo>
                    <a:pt x="444" y="746"/>
                  </a:lnTo>
                  <a:cubicBezTo>
                    <a:pt x="409" y="710"/>
                    <a:pt x="391" y="675"/>
                    <a:pt x="391" y="621"/>
                  </a:cubicBezTo>
                  <a:cubicBezTo>
                    <a:pt x="391" y="568"/>
                    <a:pt x="427" y="515"/>
                    <a:pt x="462" y="479"/>
                  </a:cubicBezTo>
                  <a:cubicBezTo>
                    <a:pt x="498" y="444"/>
                    <a:pt x="533" y="426"/>
                    <a:pt x="586" y="426"/>
                  </a:cubicBezTo>
                  <a:cubicBezTo>
                    <a:pt x="596" y="423"/>
                    <a:pt x="606" y="422"/>
                    <a:pt x="616" y="422"/>
                  </a:cubicBezTo>
                  <a:close/>
                  <a:moveTo>
                    <a:pt x="569" y="0"/>
                  </a:moveTo>
                  <a:cubicBezTo>
                    <a:pt x="427" y="18"/>
                    <a:pt x="285" y="71"/>
                    <a:pt x="178" y="178"/>
                  </a:cubicBezTo>
                  <a:cubicBezTo>
                    <a:pt x="90" y="284"/>
                    <a:pt x="19" y="426"/>
                    <a:pt x="1" y="568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9600" y="10434"/>
                  </a:lnTo>
                  <a:cubicBezTo>
                    <a:pt x="9707" y="10540"/>
                    <a:pt x="9848" y="10611"/>
                    <a:pt x="10008" y="10611"/>
                  </a:cubicBezTo>
                  <a:cubicBezTo>
                    <a:pt x="10168" y="10611"/>
                    <a:pt x="10328" y="10540"/>
                    <a:pt x="10434" y="10416"/>
                  </a:cubicBezTo>
                  <a:cubicBezTo>
                    <a:pt x="10665" y="10203"/>
                    <a:pt x="10665" y="9830"/>
                    <a:pt x="10434" y="9600"/>
                  </a:cubicBezTo>
                  <a:lnTo>
                    <a:pt x="1012" y="178"/>
                  </a:lnTo>
                  <a:cubicBezTo>
                    <a:pt x="888" y="54"/>
                    <a:pt x="728" y="0"/>
                    <a:pt x="5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8368;p54">
              <a:extLst>
                <a:ext uri="{FF2B5EF4-FFF2-40B4-BE49-F238E27FC236}">
                  <a16:creationId xmlns:a16="http://schemas.microsoft.com/office/drawing/2014/main" id="{04A16027-3131-402B-83D5-5A10D2F2024E}"/>
                </a:ext>
              </a:extLst>
            </p:cNvPr>
            <p:cNvSpPr/>
            <p:nvPr/>
          </p:nvSpPr>
          <p:spPr>
            <a:xfrm>
              <a:off x="6760050" y="3881700"/>
              <a:ext cx="234300" cy="227075"/>
            </a:xfrm>
            <a:custGeom>
              <a:avLst/>
              <a:gdLst/>
              <a:ahLst/>
              <a:cxnLst/>
              <a:rect l="l" t="t" r="r" b="b"/>
              <a:pathLst>
                <a:path w="9372" h="9083" extrusionOk="0">
                  <a:moveTo>
                    <a:pt x="556" y="1"/>
                  </a:moveTo>
                  <a:cubicBezTo>
                    <a:pt x="255" y="1"/>
                    <a:pt x="0" y="386"/>
                    <a:pt x="248" y="676"/>
                  </a:cubicBezTo>
                  <a:lnTo>
                    <a:pt x="8570" y="8980"/>
                  </a:lnTo>
                  <a:cubicBezTo>
                    <a:pt x="8654" y="9052"/>
                    <a:pt x="8744" y="9082"/>
                    <a:pt x="8830" y="9082"/>
                  </a:cubicBezTo>
                  <a:cubicBezTo>
                    <a:pt x="9126" y="9082"/>
                    <a:pt x="9372" y="8719"/>
                    <a:pt x="9138" y="8430"/>
                  </a:cubicBezTo>
                  <a:lnTo>
                    <a:pt x="816" y="108"/>
                  </a:lnTo>
                  <a:cubicBezTo>
                    <a:pt x="733" y="33"/>
                    <a:pt x="643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8369;p54">
              <a:extLst>
                <a:ext uri="{FF2B5EF4-FFF2-40B4-BE49-F238E27FC236}">
                  <a16:creationId xmlns:a16="http://schemas.microsoft.com/office/drawing/2014/main" id="{5D19EC84-54D0-4A33-AFE3-D6160C85ADED}"/>
                </a:ext>
              </a:extLst>
            </p:cNvPr>
            <p:cNvSpPr/>
            <p:nvPr/>
          </p:nvSpPr>
          <p:spPr>
            <a:xfrm>
              <a:off x="6758250" y="3876400"/>
              <a:ext cx="238675" cy="237800"/>
            </a:xfrm>
            <a:custGeom>
              <a:avLst/>
              <a:gdLst/>
              <a:ahLst/>
              <a:cxnLst/>
              <a:rect l="l" t="t" r="r" b="b"/>
              <a:pathLst>
                <a:path w="9547" h="9512" extrusionOk="0">
                  <a:moveTo>
                    <a:pt x="622" y="409"/>
                  </a:moveTo>
                  <a:cubicBezTo>
                    <a:pt x="675" y="409"/>
                    <a:pt x="711" y="427"/>
                    <a:pt x="746" y="462"/>
                  </a:cubicBezTo>
                  <a:lnTo>
                    <a:pt x="9068" y="8784"/>
                  </a:lnTo>
                  <a:cubicBezTo>
                    <a:pt x="9121" y="8819"/>
                    <a:pt x="9139" y="8890"/>
                    <a:pt x="9121" y="8943"/>
                  </a:cubicBezTo>
                  <a:cubicBezTo>
                    <a:pt x="9086" y="9032"/>
                    <a:pt x="9032" y="9085"/>
                    <a:pt x="8961" y="9103"/>
                  </a:cubicBezTo>
                  <a:cubicBezTo>
                    <a:pt x="8942" y="9108"/>
                    <a:pt x="8925" y="9110"/>
                    <a:pt x="8908" y="9110"/>
                  </a:cubicBezTo>
                  <a:cubicBezTo>
                    <a:pt x="8862" y="9110"/>
                    <a:pt x="8823" y="9094"/>
                    <a:pt x="8784" y="9068"/>
                  </a:cubicBezTo>
                  <a:lnTo>
                    <a:pt x="480" y="746"/>
                  </a:lnTo>
                  <a:cubicBezTo>
                    <a:pt x="391" y="675"/>
                    <a:pt x="391" y="551"/>
                    <a:pt x="480" y="480"/>
                  </a:cubicBezTo>
                  <a:cubicBezTo>
                    <a:pt x="516" y="444"/>
                    <a:pt x="569" y="409"/>
                    <a:pt x="622" y="409"/>
                  </a:cubicBezTo>
                  <a:close/>
                  <a:moveTo>
                    <a:pt x="587" y="1"/>
                  </a:moveTo>
                  <a:cubicBezTo>
                    <a:pt x="285" y="36"/>
                    <a:pt x="54" y="267"/>
                    <a:pt x="19" y="568"/>
                  </a:cubicBezTo>
                  <a:cubicBezTo>
                    <a:pt x="1" y="728"/>
                    <a:pt x="72" y="888"/>
                    <a:pt x="196" y="1012"/>
                  </a:cubicBezTo>
                  <a:lnTo>
                    <a:pt x="8518" y="9334"/>
                  </a:lnTo>
                  <a:cubicBezTo>
                    <a:pt x="8624" y="9440"/>
                    <a:pt x="8766" y="9493"/>
                    <a:pt x="8908" y="9511"/>
                  </a:cubicBezTo>
                  <a:cubicBezTo>
                    <a:pt x="8961" y="9511"/>
                    <a:pt x="8997" y="9493"/>
                    <a:pt x="9050" y="9493"/>
                  </a:cubicBezTo>
                  <a:cubicBezTo>
                    <a:pt x="9263" y="9440"/>
                    <a:pt x="9440" y="9263"/>
                    <a:pt x="9494" y="9050"/>
                  </a:cubicBezTo>
                  <a:cubicBezTo>
                    <a:pt x="9547" y="8855"/>
                    <a:pt x="9494" y="8642"/>
                    <a:pt x="9352" y="8518"/>
                  </a:cubicBezTo>
                  <a:lnTo>
                    <a:pt x="1030" y="178"/>
                  </a:lnTo>
                  <a:cubicBezTo>
                    <a:pt x="906" y="54"/>
                    <a:pt x="746" y="1"/>
                    <a:pt x="5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8370;p54">
              <a:extLst>
                <a:ext uri="{FF2B5EF4-FFF2-40B4-BE49-F238E27FC236}">
                  <a16:creationId xmlns:a16="http://schemas.microsoft.com/office/drawing/2014/main" id="{7577A2BB-F77C-460D-90B4-7B4C5B945FDD}"/>
                </a:ext>
              </a:extLst>
            </p:cNvPr>
            <p:cNvSpPr/>
            <p:nvPr/>
          </p:nvSpPr>
          <p:spPr>
            <a:xfrm>
              <a:off x="6687450" y="3981900"/>
              <a:ext cx="208000" cy="199925"/>
            </a:xfrm>
            <a:custGeom>
              <a:avLst/>
              <a:gdLst/>
              <a:ahLst/>
              <a:cxnLst/>
              <a:rect l="l" t="t" r="r" b="b"/>
              <a:pathLst>
                <a:path w="8320" h="7997" extrusionOk="0">
                  <a:moveTo>
                    <a:pt x="560" y="1"/>
                  </a:moveTo>
                  <a:cubicBezTo>
                    <a:pt x="258" y="1"/>
                    <a:pt x="0" y="373"/>
                    <a:pt x="260" y="660"/>
                  </a:cubicBezTo>
                  <a:lnTo>
                    <a:pt x="7482" y="7882"/>
                  </a:lnTo>
                  <a:cubicBezTo>
                    <a:pt x="7567" y="7962"/>
                    <a:pt x="7661" y="7996"/>
                    <a:pt x="7751" y="7996"/>
                  </a:cubicBezTo>
                  <a:cubicBezTo>
                    <a:pt x="8057" y="7996"/>
                    <a:pt x="8320" y="7606"/>
                    <a:pt x="8032" y="7332"/>
                  </a:cubicBezTo>
                  <a:lnTo>
                    <a:pt x="828" y="110"/>
                  </a:lnTo>
                  <a:cubicBezTo>
                    <a:pt x="743" y="33"/>
                    <a:pt x="649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8371;p54">
              <a:extLst>
                <a:ext uri="{FF2B5EF4-FFF2-40B4-BE49-F238E27FC236}">
                  <a16:creationId xmlns:a16="http://schemas.microsoft.com/office/drawing/2014/main" id="{02D22D50-1F23-4B60-8E8B-ED069E6A39E1}"/>
                </a:ext>
              </a:extLst>
            </p:cNvPr>
            <p:cNvSpPr/>
            <p:nvPr/>
          </p:nvSpPr>
          <p:spPr>
            <a:xfrm>
              <a:off x="6684625" y="3976650"/>
              <a:ext cx="213400" cy="209850"/>
            </a:xfrm>
            <a:custGeom>
              <a:avLst/>
              <a:gdLst/>
              <a:ahLst/>
              <a:cxnLst/>
              <a:rect l="l" t="t" r="r" b="b"/>
              <a:pathLst>
                <a:path w="8536" h="8394" extrusionOk="0">
                  <a:moveTo>
                    <a:pt x="675" y="391"/>
                  </a:moveTo>
                  <a:cubicBezTo>
                    <a:pt x="728" y="391"/>
                    <a:pt x="764" y="427"/>
                    <a:pt x="799" y="462"/>
                  </a:cubicBezTo>
                  <a:lnTo>
                    <a:pt x="8003" y="7666"/>
                  </a:lnTo>
                  <a:cubicBezTo>
                    <a:pt x="8092" y="7755"/>
                    <a:pt x="8092" y="7879"/>
                    <a:pt x="8003" y="7950"/>
                  </a:cubicBezTo>
                  <a:cubicBezTo>
                    <a:pt x="7967" y="7985"/>
                    <a:pt x="7919" y="8003"/>
                    <a:pt x="7870" y="8003"/>
                  </a:cubicBezTo>
                  <a:cubicBezTo>
                    <a:pt x="7821" y="8003"/>
                    <a:pt x="7772" y="7985"/>
                    <a:pt x="7737" y="7950"/>
                  </a:cubicBezTo>
                  <a:lnTo>
                    <a:pt x="533" y="728"/>
                  </a:lnTo>
                  <a:cubicBezTo>
                    <a:pt x="497" y="693"/>
                    <a:pt x="462" y="639"/>
                    <a:pt x="462" y="586"/>
                  </a:cubicBezTo>
                  <a:cubicBezTo>
                    <a:pt x="480" y="480"/>
                    <a:pt x="568" y="409"/>
                    <a:pt x="675" y="391"/>
                  </a:cubicBezTo>
                  <a:close/>
                  <a:moveTo>
                    <a:pt x="622" y="1"/>
                  </a:moveTo>
                  <a:cubicBezTo>
                    <a:pt x="480" y="18"/>
                    <a:pt x="338" y="89"/>
                    <a:pt x="249" y="196"/>
                  </a:cubicBezTo>
                  <a:cubicBezTo>
                    <a:pt x="1" y="409"/>
                    <a:pt x="1" y="781"/>
                    <a:pt x="249" y="1012"/>
                  </a:cubicBezTo>
                  <a:lnTo>
                    <a:pt x="7453" y="8216"/>
                  </a:lnTo>
                  <a:cubicBezTo>
                    <a:pt x="7559" y="8340"/>
                    <a:pt x="7701" y="8393"/>
                    <a:pt x="7861" y="8393"/>
                  </a:cubicBezTo>
                  <a:cubicBezTo>
                    <a:pt x="8021" y="8393"/>
                    <a:pt x="8180" y="8340"/>
                    <a:pt x="8304" y="8216"/>
                  </a:cubicBezTo>
                  <a:cubicBezTo>
                    <a:pt x="8535" y="7985"/>
                    <a:pt x="8535" y="7613"/>
                    <a:pt x="8304" y="7400"/>
                  </a:cubicBezTo>
                  <a:lnTo>
                    <a:pt x="1065" y="178"/>
                  </a:lnTo>
                  <a:cubicBezTo>
                    <a:pt x="941" y="54"/>
                    <a:pt x="781" y="1"/>
                    <a:pt x="6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8372;p54">
              <a:extLst>
                <a:ext uri="{FF2B5EF4-FFF2-40B4-BE49-F238E27FC236}">
                  <a16:creationId xmlns:a16="http://schemas.microsoft.com/office/drawing/2014/main" id="{D569B4AC-5B0F-4EF2-AE52-7DDE233B778F}"/>
                </a:ext>
              </a:extLst>
            </p:cNvPr>
            <p:cNvSpPr/>
            <p:nvPr/>
          </p:nvSpPr>
          <p:spPr>
            <a:xfrm>
              <a:off x="6002950" y="4555950"/>
              <a:ext cx="317850" cy="310150"/>
            </a:xfrm>
            <a:custGeom>
              <a:avLst/>
              <a:gdLst/>
              <a:ahLst/>
              <a:cxnLst/>
              <a:rect l="l" t="t" r="r" b="b"/>
              <a:pathLst>
                <a:path w="12714" h="12406" extrusionOk="0">
                  <a:moveTo>
                    <a:pt x="551" y="1"/>
                  </a:moveTo>
                  <a:cubicBezTo>
                    <a:pt x="252" y="1"/>
                    <a:pt x="1" y="383"/>
                    <a:pt x="262" y="658"/>
                  </a:cubicBezTo>
                  <a:lnTo>
                    <a:pt x="11902" y="12298"/>
                  </a:lnTo>
                  <a:cubicBezTo>
                    <a:pt x="11981" y="12373"/>
                    <a:pt x="12070" y="12405"/>
                    <a:pt x="12155" y="12405"/>
                  </a:cubicBezTo>
                  <a:cubicBezTo>
                    <a:pt x="12452" y="12405"/>
                    <a:pt x="12713" y="12023"/>
                    <a:pt x="12452" y="11748"/>
                  </a:cubicBezTo>
                  <a:lnTo>
                    <a:pt x="812" y="108"/>
                  </a:lnTo>
                  <a:cubicBezTo>
                    <a:pt x="729" y="33"/>
                    <a:pt x="638" y="1"/>
                    <a:pt x="55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8373;p54">
              <a:extLst>
                <a:ext uri="{FF2B5EF4-FFF2-40B4-BE49-F238E27FC236}">
                  <a16:creationId xmlns:a16="http://schemas.microsoft.com/office/drawing/2014/main" id="{8F888DA0-12FD-4750-BB2A-79616A7CA2D8}"/>
                </a:ext>
              </a:extLst>
            </p:cNvPr>
            <p:cNvSpPr/>
            <p:nvPr/>
          </p:nvSpPr>
          <p:spPr>
            <a:xfrm>
              <a:off x="6001500" y="4551025"/>
              <a:ext cx="322075" cy="319925"/>
            </a:xfrm>
            <a:custGeom>
              <a:avLst/>
              <a:gdLst/>
              <a:ahLst/>
              <a:cxnLst/>
              <a:rect l="l" t="t" r="r" b="b"/>
              <a:pathLst>
                <a:path w="12883" h="12797" extrusionOk="0">
                  <a:moveTo>
                    <a:pt x="622" y="376"/>
                  </a:moveTo>
                  <a:lnTo>
                    <a:pt x="622" y="394"/>
                  </a:lnTo>
                  <a:cubicBezTo>
                    <a:pt x="657" y="394"/>
                    <a:pt x="710" y="412"/>
                    <a:pt x="746" y="447"/>
                  </a:cubicBezTo>
                  <a:lnTo>
                    <a:pt x="12368" y="12087"/>
                  </a:lnTo>
                  <a:cubicBezTo>
                    <a:pt x="12439" y="12158"/>
                    <a:pt x="12439" y="12282"/>
                    <a:pt x="12368" y="12353"/>
                  </a:cubicBezTo>
                  <a:cubicBezTo>
                    <a:pt x="12332" y="12388"/>
                    <a:pt x="12284" y="12406"/>
                    <a:pt x="12235" y="12406"/>
                  </a:cubicBezTo>
                  <a:cubicBezTo>
                    <a:pt x="12186" y="12406"/>
                    <a:pt x="12137" y="12388"/>
                    <a:pt x="12102" y="12353"/>
                  </a:cubicBezTo>
                  <a:lnTo>
                    <a:pt x="462" y="713"/>
                  </a:lnTo>
                  <a:cubicBezTo>
                    <a:pt x="391" y="642"/>
                    <a:pt x="391" y="518"/>
                    <a:pt x="462" y="447"/>
                  </a:cubicBezTo>
                  <a:cubicBezTo>
                    <a:pt x="515" y="412"/>
                    <a:pt x="551" y="394"/>
                    <a:pt x="622" y="376"/>
                  </a:cubicBezTo>
                  <a:close/>
                  <a:moveTo>
                    <a:pt x="634" y="0"/>
                  </a:moveTo>
                  <a:cubicBezTo>
                    <a:pt x="613" y="0"/>
                    <a:pt x="591" y="1"/>
                    <a:pt x="569" y="3"/>
                  </a:cubicBezTo>
                  <a:cubicBezTo>
                    <a:pt x="427" y="3"/>
                    <a:pt x="285" y="74"/>
                    <a:pt x="196" y="181"/>
                  </a:cubicBezTo>
                  <a:cubicBezTo>
                    <a:pt x="89" y="270"/>
                    <a:pt x="18" y="412"/>
                    <a:pt x="18" y="553"/>
                  </a:cubicBezTo>
                  <a:cubicBezTo>
                    <a:pt x="1" y="713"/>
                    <a:pt x="72" y="891"/>
                    <a:pt x="178" y="997"/>
                  </a:cubicBezTo>
                  <a:lnTo>
                    <a:pt x="11818" y="12637"/>
                  </a:lnTo>
                  <a:cubicBezTo>
                    <a:pt x="11924" y="12743"/>
                    <a:pt x="12066" y="12796"/>
                    <a:pt x="12208" y="12796"/>
                  </a:cubicBezTo>
                  <a:cubicBezTo>
                    <a:pt x="12368" y="12796"/>
                    <a:pt x="12528" y="12725"/>
                    <a:pt x="12652" y="12619"/>
                  </a:cubicBezTo>
                  <a:cubicBezTo>
                    <a:pt x="12882" y="12388"/>
                    <a:pt x="12882" y="12016"/>
                    <a:pt x="12652" y="11803"/>
                  </a:cubicBezTo>
                  <a:lnTo>
                    <a:pt x="1012" y="163"/>
                  </a:lnTo>
                  <a:cubicBezTo>
                    <a:pt x="919" y="54"/>
                    <a:pt x="785" y="0"/>
                    <a:pt x="6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8374;p54">
              <a:extLst>
                <a:ext uri="{FF2B5EF4-FFF2-40B4-BE49-F238E27FC236}">
                  <a16:creationId xmlns:a16="http://schemas.microsoft.com/office/drawing/2014/main" id="{966DAE43-2E11-4BE6-9699-28842EAD2450}"/>
                </a:ext>
              </a:extLst>
            </p:cNvPr>
            <p:cNvSpPr/>
            <p:nvPr/>
          </p:nvSpPr>
          <p:spPr>
            <a:xfrm>
              <a:off x="6103125" y="4483600"/>
              <a:ext cx="289625" cy="282125"/>
            </a:xfrm>
            <a:custGeom>
              <a:avLst/>
              <a:gdLst/>
              <a:ahLst/>
              <a:cxnLst/>
              <a:rect l="l" t="t" r="r" b="b"/>
              <a:pathLst>
                <a:path w="11585" h="11285" extrusionOk="0">
                  <a:moveTo>
                    <a:pt x="549" y="0"/>
                  </a:moveTo>
                  <a:cubicBezTo>
                    <a:pt x="251" y="0"/>
                    <a:pt x="1" y="372"/>
                    <a:pt x="247" y="660"/>
                  </a:cubicBezTo>
                  <a:lnTo>
                    <a:pt x="10787" y="11182"/>
                  </a:lnTo>
                  <a:cubicBezTo>
                    <a:pt x="10867" y="11254"/>
                    <a:pt x="10955" y="11284"/>
                    <a:pt x="11039" y="11284"/>
                  </a:cubicBezTo>
                  <a:cubicBezTo>
                    <a:pt x="11331" y="11284"/>
                    <a:pt x="11585" y="10921"/>
                    <a:pt x="11337" y="10632"/>
                  </a:cubicBezTo>
                  <a:lnTo>
                    <a:pt x="815" y="110"/>
                  </a:lnTo>
                  <a:cubicBezTo>
                    <a:pt x="730" y="33"/>
                    <a:pt x="638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8375;p54">
              <a:extLst>
                <a:ext uri="{FF2B5EF4-FFF2-40B4-BE49-F238E27FC236}">
                  <a16:creationId xmlns:a16="http://schemas.microsoft.com/office/drawing/2014/main" id="{02C8F0B3-D0AB-4DC4-B493-EC2A1A6D77A7}"/>
                </a:ext>
              </a:extLst>
            </p:cNvPr>
            <p:cNvSpPr/>
            <p:nvPr/>
          </p:nvSpPr>
          <p:spPr>
            <a:xfrm>
              <a:off x="6096525" y="4479000"/>
              <a:ext cx="298025" cy="292150"/>
            </a:xfrm>
            <a:custGeom>
              <a:avLst/>
              <a:gdLst/>
              <a:ahLst/>
              <a:cxnLst/>
              <a:rect l="l" t="t" r="r" b="b"/>
              <a:pathLst>
                <a:path w="11921" h="11686" extrusionOk="0">
                  <a:moveTo>
                    <a:pt x="813" y="365"/>
                  </a:moveTo>
                  <a:cubicBezTo>
                    <a:pt x="866" y="365"/>
                    <a:pt x="919" y="400"/>
                    <a:pt x="955" y="436"/>
                  </a:cubicBezTo>
                  <a:lnTo>
                    <a:pt x="11477" y="10958"/>
                  </a:lnTo>
                  <a:cubicBezTo>
                    <a:pt x="11512" y="10993"/>
                    <a:pt x="11530" y="11046"/>
                    <a:pt x="11530" y="11100"/>
                  </a:cubicBezTo>
                  <a:cubicBezTo>
                    <a:pt x="11512" y="11188"/>
                    <a:pt x="11441" y="11277"/>
                    <a:pt x="11335" y="11295"/>
                  </a:cubicBezTo>
                  <a:cubicBezTo>
                    <a:pt x="11282" y="11295"/>
                    <a:pt x="11228" y="11277"/>
                    <a:pt x="11193" y="11242"/>
                  </a:cubicBezTo>
                  <a:lnTo>
                    <a:pt x="671" y="702"/>
                  </a:lnTo>
                  <a:cubicBezTo>
                    <a:pt x="582" y="631"/>
                    <a:pt x="582" y="507"/>
                    <a:pt x="671" y="436"/>
                  </a:cubicBezTo>
                  <a:cubicBezTo>
                    <a:pt x="707" y="400"/>
                    <a:pt x="760" y="383"/>
                    <a:pt x="813" y="365"/>
                  </a:cubicBezTo>
                  <a:close/>
                  <a:moveTo>
                    <a:pt x="831" y="1"/>
                  </a:moveTo>
                  <a:cubicBezTo>
                    <a:pt x="377" y="1"/>
                    <a:pt x="0" y="558"/>
                    <a:pt x="387" y="986"/>
                  </a:cubicBezTo>
                  <a:lnTo>
                    <a:pt x="10909" y="11508"/>
                  </a:lnTo>
                  <a:cubicBezTo>
                    <a:pt x="11015" y="11614"/>
                    <a:pt x="11157" y="11685"/>
                    <a:pt x="11317" y="11685"/>
                  </a:cubicBezTo>
                  <a:lnTo>
                    <a:pt x="11353" y="11685"/>
                  </a:lnTo>
                  <a:cubicBezTo>
                    <a:pt x="11495" y="11667"/>
                    <a:pt x="11636" y="11614"/>
                    <a:pt x="11725" y="11508"/>
                  </a:cubicBezTo>
                  <a:cubicBezTo>
                    <a:pt x="11832" y="11401"/>
                    <a:pt x="11903" y="11277"/>
                    <a:pt x="11903" y="11135"/>
                  </a:cubicBezTo>
                  <a:cubicBezTo>
                    <a:pt x="11920" y="10958"/>
                    <a:pt x="11867" y="10798"/>
                    <a:pt x="11743" y="10692"/>
                  </a:cubicBezTo>
                  <a:lnTo>
                    <a:pt x="1221" y="152"/>
                  </a:lnTo>
                  <a:cubicBezTo>
                    <a:pt x="1095" y="46"/>
                    <a:pt x="960" y="1"/>
                    <a:pt x="8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8376;p54">
              <a:extLst>
                <a:ext uri="{FF2B5EF4-FFF2-40B4-BE49-F238E27FC236}">
                  <a16:creationId xmlns:a16="http://schemas.microsoft.com/office/drawing/2014/main" id="{B74BA8ED-262E-41F4-B572-1E040882A000}"/>
                </a:ext>
              </a:extLst>
            </p:cNvPr>
            <p:cNvSpPr/>
            <p:nvPr/>
          </p:nvSpPr>
          <p:spPr>
            <a:xfrm>
              <a:off x="6203350" y="4411475"/>
              <a:ext cx="261750" cy="254375"/>
            </a:xfrm>
            <a:custGeom>
              <a:avLst/>
              <a:gdLst/>
              <a:ahLst/>
              <a:cxnLst/>
              <a:rect l="l" t="t" r="r" b="b"/>
              <a:pathLst>
                <a:path w="10470" h="10175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2" y="10145"/>
                    <a:pt x="9840" y="10175"/>
                    <a:pt x="9925" y="10175"/>
                  </a:cubicBezTo>
                  <a:cubicBezTo>
                    <a:pt x="10222" y="10175"/>
                    <a:pt x="10469" y="9801"/>
                    <a:pt x="10220" y="9524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8377;p54">
              <a:extLst>
                <a:ext uri="{FF2B5EF4-FFF2-40B4-BE49-F238E27FC236}">
                  <a16:creationId xmlns:a16="http://schemas.microsoft.com/office/drawing/2014/main" id="{1C887B08-9592-4708-9669-99820E73AA37}"/>
                </a:ext>
              </a:extLst>
            </p:cNvPr>
            <p:cNvSpPr/>
            <p:nvPr/>
          </p:nvSpPr>
          <p:spPr>
            <a:xfrm>
              <a:off x="6201575" y="4405975"/>
              <a:ext cx="265275" cy="265350"/>
            </a:xfrm>
            <a:custGeom>
              <a:avLst/>
              <a:gdLst/>
              <a:ahLst/>
              <a:cxnLst/>
              <a:rect l="l" t="t" r="r" b="b"/>
              <a:pathLst>
                <a:path w="10611" h="10614" extrusionOk="0">
                  <a:moveTo>
                    <a:pt x="621" y="394"/>
                  </a:moveTo>
                  <a:cubicBezTo>
                    <a:pt x="657" y="394"/>
                    <a:pt x="692" y="429"/>
                    <a:pt x="727" y="447"/>
                  </a:cubicBezTo>
                  <a:lnTo>
                    <a:pt x="10149" y="9886"/>
                  </a:lnTo>
                  <a:cubicBezTo>
                    <a:pt x="10202" y="9922"/>
                    <a:pt x="10220" y="9975"/>
                    <a:pt x="10202" y="10046"/>
                  </a:cubicBezTo>
                  <a:cubicBezTo>
                    <a:pt x="10185" y="10117"/>
                    <a:pt x="10114" y="10188"/>
                    <a:pt x="10043" y="10206"/>
                  </a:cubicBezTo>
                  <a:cubicBezTo>
                    <a:pt x="10025" y="10210"/>
                    <a:pt x="10008" y="10212"/>
                    <a:pt x="9993" y="10212"/>
                  </a:cubicBezTo>
                  <a:cubicBezTo>
                    <a:pt x="9946" y="10212"/>
                    <a:pt x="9910" y="10193"/>
                    <a:pt x="9883" y="10153"/>
                  </a:cubicBezTo>
                  <a:lnTo>
                    <a:pt x="461" y="731"/>
                  </a:lnTo>
                  <a:cubicBezTo>
                    <a:pt x="408" y="713"/>
                    <a:pt x="390" y="660"/>
                    <a:pt x="408" y="607"/>
                  </a:cubicBezTo>
                  <a:cubicBezTo>
                    <a:pt x="408" y="553"/>
                    <a:pt x="426" y="500"/>
                    <a:pt x="461" y="465"/>
                  </a:cubicBezTo>
                  <a:cubicBezTo>
                    <a:pt x="497" y="429"/>
                    <a:pt x="550" y="411"/>
                    <a:pt x="603" y="394"/>
                  </a:cubicBezTo>
                  <a:close/>
                  <a:moveTo>
                    <a:pt x="617" y="1"/>
                  </a:moveTo>
                  <a:cubicBezTo>
                    <a:pt x="601" y="1"/>
                    <a:pt x="584" y="2"/>
                    <a:pt x="568" y="3"/>
                  </a:cubicBezTo>
                  <a:cubicBezTo>
                    <a:pt x="426" y="21"/>
                    <a:pt x="284" y="74"/>
                    <a:pt x="195" y="181"/>
                  </a:cubicBezTo>
                  <a:cubicBezTo>
                    <a:pt x="89" y="287"/>
                    <a:pt x="18" y="411"/>
                    <a:pt x="18" y="571"/>
                  </a:cubicBezTo>
                  <a:cubicBezTo>
                    <a:pt x="0" y="731"/>
                    <a:pt x="53" y="891"/>
                    <a:pt x="177" y="1015"/>
                  </a:cubicBezTo>
                  <a:lnTo>
                    <a:pt x="9599" y="10436"/>
                  </a:lnTo>
                  <a:cubicBezTo>
                    <a:pt x="9706" y="10543"/>
                    <a:pt x="9848" y="10596"/>
                    <a:pt x="10007" y="10596"/>
                  </a:cubicBezTo>
                  <a:lnTo>
                    <a:pt x="10043" y="10614"/>
                  </a:lnTo>
                  <a:cubicBezTo>
                    <a:pt x="10185" y="10596"/>
                    <a:pt x="10327" y="10543"/>
                    <a:pt x="10433" y="10436"/>
                  </a:cubicBezTo>
                  <a:cubicBezTo>
                    <a:pt x="10522" y="10330"/>
                    <a:pt x="10593" y="10206"/>
                    <a:pt x="10611" y="10064"/>
                  </a:cubicBezTo>
                  <a:cubicBezTo>
                    <a:pt x="10611" y="9886"/>
                    <a:pt x="10557" y="9727"/>
                    <a:pt x="10433" y="9620"/>
                  </a:cubicBezTo>
                  <a:lnTo>
                    <a:pt x="1011" y="181"/>
                  </a:lnTo>
                  <a:cubicBezTo>
                    <a:pt x="916" y="69"/>
                    <a:pt x="763" y="1"/>
                    <a:pt x="6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8378;p54">
              <a:extLst>
                <a:ext uri="{FF2B5EF4-FFF2-40B4-BE49-F238E27FC236}">
                  <a16:creationId xmlns:a16="http://schemas.microsoft.com/office/drawing/2014/main" id="{CDD1B6BE-C938-4D74-BCC3-76F2A47B2831}"/>
                </a:ext>
              </a:extLst>
            </p:cNvPr>
            <p:cNvSpPr/>
            <p:nvPr/>
          </p:nvSpPr>
          <p:spPr>
            <a:xfrm>
              <a:off x="6303200" y="4338550"/>
              <a:ext cx="234300" cy="227050"/>
            </a:xfrm>
            <a:custGeom>
              <a:avLst/>
              <a:gdLst/>
              <a:ahLst/>
              <a:cxnLst/>
              <a:rect l="l" t="t" r="r" b="b"/>
              <a:pathLst>
                <a:path w="9372" h="9082" extrusionOk="0">
                  <a:moveTo>
                    <a:pt x="549" y="0"/>
                  </a:moveTo>
                  <a:cubicBezTo>
                    <a:pt x="250" y="0"/>
                    <a:pt x="0" y="372"/>
                    <a:pt x="247" y="660"/>
                  </a:cubicBezTo>
                  <a:lnTo>
                    <a:pt x="8568" y="8982"/>
                  </a:lnTo>
                  <a:cubicBezTo>
                    <a:pt x="8650" y="9052"/>
                    <a:pt x="8739" y="9082"/>
                    <a:pt x="8823" y="9082"/>
                  </a:cubicBezTo>
                  <a:cubicBezTo>
                    <a:pt x="9121" y="9082"/>
                    <a:pt x="9371" y="8708"/>
                    <a:pt x="9136" y="8431"/>
                  </a:cubicBezTo>
                  <a:lnTo>
                    <a:pt x="814" y="110"/>
                  </a:lnTo>
                  <a:cubicBezTo>
                    <a:pt x="729" y="33"/>
                    <a:pt x="637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8379;p54">
              <a:extLst>
                <a:ext uri="{FF2B5EF4-FFF2-40B4-BE49-F238E27FC236}">
                  <a16:creationId xmlns:a16="http://schemas.microsoft.com/office/drawing/2014/main" id="{D595CF64-64C5-4252-BFB1-E470C7B5794F}"/>
                </a:ext>
              </a:extLst>
            </p:cNvPr>
            <p:cNvSpPr/>
            <p:nvPr/>
          </p:nvSpPr>
          <p:spPr>
            <a:xfrm>
              <a:off x="6300050" y="4333675"/>
              <a:ext cx="239550" cy="237400"/>
            </a:xfrm>
            <a:custGeom>
              <a:avLst/>
              <a:gdLst/>
              <a:ahLst/>
              <a:cxnLst/>
              <a:rect l="l" t="t" r="r" b="b"/>
              <a:pathLst>
                <a:path w="9582" h="9496" extrusionOk="0">
                  <a:moveTo>
                    <a:pt x="674" y="394"/>
                  </a:moveTo>
                  <a:cubicBezTo>
                    <a:pt x="728" y="394"/>
                    <a:pt x="763" y="411"/>
                    <a:pt x="798" y="464"/>
                  </a:cubicBezTo>
                  <a:lnTo>
                    <a:pt x="9120" y="8786"/>
                  </a:lnTo>
                  <a:cubicBezTo>
                    <a:pt x="9191" y="8857"/>
                    <a:pt x="9191" y="8981"/>
                    <a:pt x="9120" y="9052"/>
                  </a:cubicBezTo>
                  <a:cubicBezTo>
                    <a:pt x="9085" y="9088"/>
                    <a:pt x="9036" y="9106"/>
                    <a:pt x="8987" y="9106"/>
                  </a:cubicBezTo>
                  <a:cubicBezTo>
                    <a:pt x="8938" y="9106"/>
                    <a:pt x="8889" y="9088"/>
                    <a:pt x="8854" y="9052"/>
                  </a:cubicBezTo>
                  <a:lnTo>
                    <a:pt x="532" y="731"/>
                  </a:lnTo>
                  <a:cubicBezTo>
                    <a:pt x="444" y="660"/>
                    <a:pt x="444" y="535"/>
                    <a:pt x="532" y="464"/>
                  </a:cubicBezTo>
                  <a:cubicBezTo>
                    <a:pt x="568" y="411"/>
                    <a:pt x="621" y="394"/>
                    <a:pt x="674" y="394"/>
                  </a:cubicBezTo>
                  <a:close/>
                  <a:moveTo>
                    <a:pt x="688" y="0"/>
                  </a:moveTo>
                  <a:cubicBezTo>
                    <a:pt x="671" y="0"/>
                    <a:pt x="655" y="1"/>
                    <a:pt x="639" y="3"/>
                  </a:cubicBezTo>
                  <a:cubicBezTo>
                    <a:pt x="479" y="21"/>
                    <a:pt x="355" y="74"/>
                    <a:pt x="248" y="181"/>
                  </a:cubicBezTo>
                  <a:cubicBezTo>
                    <a:pt x="18" y="411"/>
                    <a:pt x="0" y="784"/>
                    <a:pt x="248" y="997"/>
                  </a:cubicBezTo>
                  <a:lnTo>
                    <a:pt x="8570" y="9318"/>
                  </a:lnTo>
                  <a:cubicBezTo>
                    <a:pt x="8659" y="9425"/>
                    <a:pt x="8819" y="9496"/>
                    <a:pt x="8960" y="9496"/>
                  </a:cubicBezTo>
                  <a:lnTo>
                    <a:pt x="9014" y="9496"/>
                  </a:lnTo>
                  <a:cubicBezTo>
                    <a:pt x="9156" y="9478"/>
                    <a:pt x="9280" y="9425"/>
                    <a:pt x="9386" y="9318"/>
                  </a:cubicBezTo>
                  <a:cubicBezTo>
                    <a:pt x="9493" y="9212"/>
                    <a:pt x="9546" y="9088"/>
                    <a:pt x="9564" y="8946"/>
                  </a:cubicBezTo>
                  <a:cubicBezTo>
                    <a:pt x="9581" y="8768"/>
                    <a:pt x="9511" y="8609"/>
                    <a:pt x="9404" y="8502"/>
                  </a:cubicBezTo>
                  <a:lnTo>
                    <a:pt x="1082" y="181"/>
                  </a:lnTo>
                  <a:cubicBezTo>
                    <a:pt x="971" y="69"/>
                    <a:pt x="831" y="0"/>
                    <a:pt x="6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8380;p54">
              <a:extLst>
                <a:ext uri="{FF2B5EF4-FFF2-40B4-BE49-F238E27FC236}">
                  <a16:creationId xmlns:a16="http://schemas.microsoft.com/office/drawing/2014/main" id="{8B2D92BD-9563-450E-A414-7B7676EC249C}"/>
                </a:ext>
              </a:extLst>
            </p:cNvPr>
            <p:cNvSpPr/>
            <p:nvPr/>
          </p:nvSpPr>
          <p:spPr>
            <a:xfrm>
              <a:off x="6403425" y="4266875"/>
              <a:ext cx="207275" cy="199525"/>
            </a:xfrm>
            <a:custGeom>
              <a:avLst/>
              <a:gdLst/>
              <a:ahLst/>
              <a:cxnLst/>
              <a:rect l="l" t="t" r="r" b="b"/>
              <a:pathLst>
                <a:path w="8291" h="7981" extrusionOk="0">
                  <a:moveTo>
                    <a:pt x="538" y="0"/>
                  </a:moveTo>
                  <a:cubicBezTo>
                    <a:pt x="243" y="0"/>
                    <a:pt x="0" y="364"/>
                    <a:pt x="248" y="652"/>
                  </a:cubicBezTo>
                  <a:lnTo>
                    <a:pt x="7469" y="7856"/>
                  </a:lnTo>
                  <a:cubicBezTo>
                    <a:pt x="7553" y="7944"/>
                    <a:pt x="7647" y="7980"/>
                    <a:pt x="7737" y="7980"/>
                  </a:cubicBezTo>
                  <a:cubicBezTo>
                    <a:pt x="8033" y="7980"/>
                    <a:pt x="8291" y="7591"/>
                    <a:pt x="8019" y="7306"/>
                  </a:cubicBezTo>
                  <a:lnTo>
                    <a:pt x="798" y="102"/>
                  </a:lnTo>
                  <a:cubicBezTo>
                    <a:pt x="714" y="31"/>
                    <a:pt x="624" y="0"/>
                    <a:pt x="5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8381;p54">
              <a:extLst>
                <a:ext uri="{FF2B5EF4-FFF2-40B4-BE49-F238E27FC236}">
                  <a16:creationId xmlns:a16="http://schemas.microsoft.com/office/drawing/2014/main" id="{374F4EB1-989F-459E-858B-B5BDE968FED7}"/>
                </a:ext>
              </a:extLst>
            </p:cNvPr>
            <p:cNvSpPr/>
            <p:nvPr/>
          </p:nvSpPr>
          <p:spPr>
            <a:xfrm>
              <a:off x="6396725" y="4261650"/>
              <a:ext cx="216500" cy="209625"/>
            </a:xfrm>
            <a:custGeom>
              <a:avLst/>
              <a:gdLst/>
              <a:ahLst/>
              <a:cxnLst/>
              <a:rect l="l" t="t" r="r" b="b"/>
              <a:pathLst>
                <a:path w="8660" h="8385" extrusionOk="0">
                  <a:moveTo>
                    <a:pt x="800" y="382"/>
                  </a:moveTo>
                  <a:cubicBezTo>
                    <a:pt x="853" y="382"/>
                    <a:pt x="906" y="400"/>
                    <a:pt x="942" y="436"/>
                  </a:cubicBezTo>
                  <a:lnTo>
                    <a:pt x="8145" y="7657"/>
                  </a:lnTo>
                  <a:cubicBezTo>
                    <a:pt x="8199" y="7693"/>
                    <a:pt x="8216" y="7728"/>
                    <a:pt x="8216" y="7781"/>
                  </a:cubicBezTo>
                  <a:cubicBezTo>
                    <a:pt x="8199" y="7835"/>
                    <a:pt x="8181" y="7888"/>
                    <a:pt x="8145" y="7923"/>
                  </a:cubicBezTo>
                  <a:cubicBezTo>
                    <a:pt x="8110" y="7959"/>
                    <a:pt x="8057" y="7977"/>
                    <a:pt x="8003" y="7977"/>
                  </a:cubicBezTo>
                  <a:cubicBezTo>
                    <a:pt x="7997" y="7980"/>
                    <a:pt x="7990" y="7981"/>
                    <a:pt x="7982" y="7981"/>
                  </a:cubicBezTo>
                  <a:cubicBezTo>
                    <a:pt x="7949" y="7981"/>
                    <a:pt x="7908" y="7952"/>
                    <a:pt x="7879" y="7923"/>
                  </a:cubicBezTo>
                  <a:lnTo>
                    <a:pt x="658" y="702"/>
                  </a:lnTo>
                  <a:cubicBezTo>
                    <a:pt x="587" y="631"/>
                    <a:pt x="587" y="507"/>
                    <a:pt x="658" y="436"/>
                  </a:cubicBezTo>
                  <a:cubicBezTo>
                    <a:pt x="693" y="400"/>
                    <a:pt x="746" y="382"/>
                    <a:pt x="800" y="382"/>
                  </a:cubicBezTo>
                  <a:close/>
                  <a:moveTo>
                    <a:pt x="826" y="0"/>
                  </a:moveTo>
                  <a:cubicBezTo>
                    <a:pt x="380" y="0"/>
                    <a:pt x="1" y="557"/>
                    <a:pt x="374" y="986"/>
                  </a:cubicBezTo>
                  <a:lnTo>
                    <a:pt x="7595" y="8207"/>
                  </a:lnTo>
                  <a:cubicBezTo>
                    <a:pt x="7702" y="8314"/>
                    <a:pt x="7844" y="8367"/>
                    <a:pt x="7986" y="8385"/>
                  </a:cubicBezTo>
                  <a:lnTo>
                    <a:pt x="8039" y="8367"/>
                  </a:lnTo>
                  <a:cubicBezTo>
                    <a:pt x="8181" y="8367"/>
                    <a:pt x="8323" y="8296"/>
                    <a:pt x="8429" y="8189"/>
                  </a:cubicBezTo>
                  <a:cubicBezTo>
                    <a:pt x="8660" y="7977"/>
                    <a:pt x="8660" y="7604"/>
                    <a:pt x="8429" y="7373"/>
                  </a:cubicBezTo>
                  <a:lnTo>
                    <a:pt x="1208" y="152"/>
                  </a:lnTo>
                  <a:cubicBezTo>
                    <a:pt x="1086" y="46"/>
                    <a:pt x="953" y="0"/>
                    <a:pt x="82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8382;p54">
              <a:extLst>
                <a:ext uri="{FF2B5EF4-FFF2-40B4-BE49-F238E27FC236}">
                  <a16:creationId xmlns:a16="http://schemas.microsoft.com/office/drawing/2014/main" id="{2074008A-3B8B-417B-90EA-9C3F9825F04F}"/>
                </a:ext>
              </a:extLst>
            </p:cNvPr>
            <p:cNvSpPr/>
            <p:nvPr/>
          </p:nvSpPr>
          <p:spPr>
            <a:xfrm>
              <a:off x="6045075" y="3836075"/>
              <a:ext cx="1207675" cy="775750"/>
            </a:xfrm>
            <a:custGeom>
              <a:avLst/>
              <a:gdLst/>
              <a:ahLst/>
              <a:cxnLst/>
              <a:rect l="l" t="t" r="r" b="b"/>
              <a:pathLst>
                <a:path w="48307" h="31030" extrusionOk="0">
                  <a:moveTo>
                    <a:pt x="47736" y="0"/>
                  </a:moveTo>
                  <a:cubicBezTo>
                    <a:pt x="47665" y="0"/>
                    <a:pt x="47589" y="21"/>
                    <a:pt x="47513" y="70"/>
                  </a:cubicBezTo>
                  <a:lnTo>
                    <a:pt x="369" y="30305"/>
                  </a:lnTo>
                  <a:cubicBezTo>
                    <a:pt x="0" y="30526"/>
                    <a:pt x="233" y="31030"/>
                    <a:pt x="577" y="31030"/>
                  </a:cubicBezTo>
                  <a:cubicBezTo>
                    <a:pt x="646" y="31030"/>
                    <a:pt x="720" y="31009"/>
                    <a:pt x="795" y="30961"/>
                  </a:cubicBezTo>
                  <a:lnTo>
                    <a:pt x="47939" y="727"/>
                  </a:lnTo>
                  <a:cubicBezTo>
                    <a:pt x="48307" y="491"/>
                    <a:pt x="48077" y="0"/>
                    <a:pt x="477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8383;p54">
              <a:extLst>
                <a:ext uri="{FF2B5EF4-FFF2-40B4-BE49-F238E27FC236}">
                  <a16:creationId xmlns:a16="http://schemas.microsoft.com/office/drawing/2014/main" id="{9E7E9BDE-AF3A-416E-9B63-1B614F7EB02B}"/>
                </a:ext>
              </a:extLst>
            </p:cNvPr>
            <p:cNvSpPr/>
            <p:nvPr/>
          </p:nvSpPr>
          <p:spPr>
            <a:xfrm>
              <a:off x="6042750" y="3831200"/>
              <a:ext cx="1210125" cy="785575"/>
            </a:xfrm>
            <a:custGeom>
              <a:avLst/>
              <a:gdLst/>
              <a:ahLst/>
              <a:cxnLst/>
              <a:rect l="l" t="t" r="r" b="b"/>
              <a:pathLst>
                <a:path w="48405" h="31423" extrusionOk="0">
                  <a:moveTo>
                    <a:pt x="47819" y="389"/>
                  </a:moveTo>
                  <a:cubicBezTo>
                    <a:pt x="47837" y="389"/>
                    <a:pt x="47855" y="389"/>
                    <a:pt x="47855" y="407"/>
                  </a:cubicBezTo>
                  <a:cubicBezTo>
                    <a:pt x="47961" y="442"/>
                    <a:pt x="48015" y="531"/>
                    <a:pt x="48015" y="638"/>
                  </a:cubicBezTo>
                  <a:cubicBezTo>
                    <a:pt x="48015" y="691"/>
                    <a:pt x="47979" y="726"/>
                    <a:pt x="47926" y="762"/>
                  </a:cubicBezTo>
                  <a:lnTo>
                    <a:pt x="782" y="30997"/>
                  </a:lnTo>
                  <a:cubicBezTo>
                    <a:pt x="750" y="31017"/>
                    <a:pt x="713" y="31026"/>
                    <a:pt x="677" y="31026"/>
                  </a:cubicBezTo>
                  <a:cubicBezTo>
                    <a:pt x="651" y="31026"/>
                    <a:pt x="626" y="31022"/>
                    <a:pt x="604" y="31014"/>
                  </a:cubicBezTo>
                  <a:cubicBezTo>
                    <a:pt x="533" y="30961"/>
                    <a:pt x="480" y="30890"/>
                    <a:pt x="480" y="30819"/>
                  </a:cubicBezTo>
                  <a:cubicBezTo>
                    <a:pt x="480" y="30748"/>
                    <a:pt x="515" y="30695"/>
                    <a:pt x="569" y="30660"/>
                  </a:cubicBezTo>
                  <a:lnTo>
                    <a:pt x="47713" y="425"/>
                  </a:lnTo>
                  <a:cubicBezTo>
                    <a:pt x="47748" y="407"/>
                    <a:pt x="47784" y="389"/>
                    <a:pt x="47819" y="389"/>
                  </a:cubicBezTo>
                  <a:close/>
                  <a:moveTo>
                    <a:pt x="47818" y="1"/>
                  </a:moveTo>
                  <a:cubicBezTo>
                    <a:pt x="47708" y="1"/>
                    <a:pt x="47597" y="34"/>
                    <a:pt x="47500" y="105"/>
                  </a:cubicBezTo>
                  <a:lnTo>
                    <a:pt x="356" y="30340"/>
                  </a:lnTo>
                  <a:cubicBezTo>
                    <a:pt x="72" y="30500"/>
                    <a:pt x="1" y="30872"/>
                    <a:pt x="196" y="31139"/>
                  </a:cubicBezTo>
                  <a:cubicBezTo>
                    <a:pt x="267" y="31263"/>
                    <a:pt x="391" y="31352"/>
                    <a:pt x="515" y="31387"/>
                  </a:cubicBezTo>
                  <a:cubicBezTo>
                    <a:pt x="569" y="31405"/>
                    <a:pt x="622" y="31422"/>
                    <a:pt x="675" y="31422"/>
                  </a:cubicBezTo>
                  <a:cubicBezTo>
                    <a:pt x="782" y="31405"/>
                    <a:pt x="888" y="31387"/>
                    <a:pt x="995" y="31316"/>
                  </a:cubicBezTo>
                  <a:lnTo>
                    <a:pt x="48139" y="1081"/>
                  </a:lnTo>
                  <a:cubicBezTo>
                    <a:pt x="48281" y="992"/>
                    <a:pt x="48369" y="851"/>
                    <a:pt x="48387" y="691"/>
                  </a:cubicBezTo>
                  <a:cubicBezTo>
                    <a:pt x="48405" y="549"/>
                    <a:pt x="48387" y="407"/>
                    <a:pt x="48298" y="283"/>
                  </a:cubicBezTo>
                  <a:cubicBezTo>
                    <a:pt x="48197" y="102"/>
                    <a:pt x="48009" y="1"/>
                    <a:pt x="478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8384;p54">
              <a:extLst>
                <a:ext uri="{FF2B5EF4-FFF2-40B4-BE49-F238E27FC236}">
                  <a16:creationId xmlns:a16="http://schemas.microsoft.com/office/drawing/2014/main" id="{8056E384-CC57-4CA7-9712-32137CD3604F}"/>
                </a:ext>
              </a:extLst>
            </p:cNvPr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30754" y="0"/>
                  </a:moveTo>
                  <a:cubicBezTo>
                    <a:pt x="30637" y="0"/>
                    <a:pt x="30519" y="55"/>
                    <a:pt x="30434" y="188"/>
                  </a:cubicBezTo>
                  <a:cubicBezTo>
                    <a:pt x="25324" y="8137"/>
                    <a:pt x="5310" y="39383"/>
                    <a:pt x="200" y="47332"/>
                  </a:cubicBezTo>
                  <a:cubicBezTo>
                    <a:pt x="1" y="47643"/>
                    <a:pt x="273" y="47945"/>
                    <a:pt x="551" y="47945"/>
                  </a:cubicBezTo>
                  <a:cubicBezTo>
                    <a:pt x="669" y="47945"/>
                    <a:pt x="789" y="47890"/>
                    <a:pt x="874" y="47758"/>
                  </a:cubicBezTo>
                  <a:cubicBezTo>
                    <a:pt x="5966" y="39809"/>
                    <a:pt x="25999" y="8562"/>
                    <a:pt x="31091" y="613"/>
                  </a:cubicBezTo>
                  <a:cubicBezTo>
                    <a:pt x="31290" y="302"/>
                    <a:pt x="31027" y="0"/>
                    <a:pt x="307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8385;p54">
              <a:extLst>
                <a:ext uri="{FF2B5EF4-FFF2-40B4-BE49-F238E27FC236}">
                  <a16:creationId xmlns:a16="http://schemas.microsoft.com/office/drawing/2014/main" id="{0FC50DD9-955E-4B90-8A54-40F5E429B0D1}"/>
                </a:ext>
              </a:extLst>
            </p:cNvPr>
            <p:cNvSpPr/>
            <p:nvPr/>
          </p:nvSpPr>
          <p:spPr>
            <a:xfrm>
              <a:off x="6255675" y="3619900"/>
              <a:ext cx="786500" cy="1208025"/>
            </a:xfrm>
            <a:custGeom>
              <a:avLst/>
              <a:gdLst/>
              <a:ahLst/>
              <a:cxnLst/>
              <a:rect l="l" t="t" r="r" b="b"/>
              <a:pathLst>
                <a:path w="31460" h="48321" extrusionOk="0">
                  <a:moveTo>
                    <a:pt x="30838" y="393"/>
                  </a:moveTo>
                  <a:cubicBezTo>
                    <a:pt x="30875" y="393"/>
                    <a:pt x="30913" y="405"/>
                    <a:pt x="30945" y="431"/>
                  </a:cubicBezTo>
                  <a:cubicBezTo>
                    <a:pt x="31034" y="484"/>
                    <a:pt x="31069" y="591"/>
                    <a:pt x="31016" y="697"/>
                  </a:cubicBezTo>
                  <a:lnTo>
                    <a:pt x="781" y="47841"/>
                  </a:lnTo>
                  <a:cubicBezTo>
                    <a:pt x="746" y="47895"/>
                    <a:pt x="693" y="47930"/>
                    <a:pt x="622" y="47930"/>
                  </a:cubicBezTo>
                  <a:cubicBezTo>
                    <a:pt x="551" y="47930"/>
                    <a:pt x="480" y="47877"/>
                    <a:pt x="427" y="47806"/>
                  </a:cubicBezTo>
                  <a:cubicBezTo>
                    <a:pt x="409" y="47753"/>
                    <a:pt x="409" y="47682"/>
                    <a:pt x="444" y="47628"/>
                  </a:cubicBezTo>
                  <a:lnTo>
                    <a:pt x="30679" y="484"/>
                  </a:lnTo>
                  <a:cubicBezTo>
                    <a:pt x="30713" y="428"/>
                    <a:pt x="30775" y="393"/>
                    <a:pt x="30838" y="393"/>
                  </a:cubicBezTo>
                  <a:close/>
                  <a:moveTo>
                    <a:pt x="30821" y="1"/>
                  </a:moveTo>
                  <a:cubicBezTo>
                    <a:pt x="30797" y="1"/>
                    <a:pt x="30774" y="2"/>
                    <a:pt x="30750" y="5"/>
                  </a:cubicBezTo>
                  <a:cubicBezTo>
                    <a:pt x="30590" y="40"/>
                    <a:pt x="30448" y="129"/>
                    <a:pt x="30360" y="271"/>
                  </a:cubicBezTo>
                  <a:lnTo>
                    <a:pt x="125" y="47415"/>
                  </a:lnTo>
                  <a:cubicBezTo>
                    <a:pt x="18" y="47593"/>
                    <a:pt x="1" y="47806"/>
                    <a:pt x="89" y="47983"/>
                  </a:cubicBezTo>
                  <a:cubicBezTo>
                    <a:pt x="196" y="48178"/>
                    <a:pt x="391" y="48303"/>
                    <a:pt x="622" y="48320"/>
                  </a:cubicBezTo>
                  <a:lnTo>
                    <a:pt x="639" y="48320"/>
                  </a:lnTo>
                  <a:cubicBezTo>
                    <a:pt x="835" y="48320"/>
                    <a:pt x="1012" y="48214"/>
                    <a:pt x="1119" y="48054"/>
                  </a:cubicBezTo>
                  <a:lnTo>
                    <a:pt x="31353" y="910"/>
                  </a:lnTo>
                  <a:cubicBezTo>
                    <a:pt x="31442" y="768"/>
                    <a:pt x="31460" y="591"/>
                    <a:pt x="31424" y="431"/>
                  </a:cubicBezTo>
                  <a:cubicBezTo>
                    <a:pt x="31371" y="307"/>
                    <a:pt x="31282" y="182"/>
                    <a:pt x="31158" y="111"/>
                  </a:cubicBezTo>
                  <a:cubicBezTo>
                    <a:pt x="31055" y="38"/>
                    <a:pt x="30939" y="1"/>
                    <a:pt x="308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8386;p54">
              <a:extLst>
                <a:ext uri="{FF2B5EF4-FFF2-40B4-BE49-F238E27FC236}">
                  <a16:creationId xmlns:a16="http://schemas.microsoft.com/office/drawing/2014/main" id="{C016300D-A4A3-4FEE-9413-919847E04BEF}"/>
                </a:ext>
              </a:extLst>
            </p:cNvPr>
            <p:cNvSpPr/>
            <p:nvPr/>
          </p:nvSpPr>
          <p:spPr>
            <a:xfrm>
              <a:off x="6549325" y="4149325"/>
              <a:ext cx="199650" cy="149400"/>
            </a:xfrm>
            <a:custGeom>
              <a:avLst/>
              <a:gdLst/>
              <a:ahLst/>
              <a:cxnLst/>
              <a:rect l="l" t="t" r="r" b="b"/>
              <a:pathLst>
                <a:path w="7986" h="5976" extrusionOk="0">
                  <a:moveTo>
                    <a:pt x="3993" y="0"/>
                  </a:moveTo>
                  <a:cubicBezTo>
                    <a:pt x="3230" y="0"/>
                    <a:pt x="2467" y="289"/>
                    <a:pt x="1882" y="865"/>
                  </a:cubicBezTo>
                  <a:cubicBezTo>
                    <a:pt x="1" y="2746"/>
                    <a:pt x="1332" y="5975"/>
                    <a:pt x="3993" y="5975"/>
                  </a:cubicBezTo>
                  <a:cubicBezTo>
                    <a:pt x="6655" y="5975"/>
                    <a:pt x="7985" y="2746"/>
                    <a:pt x="6105" y="865"/>
                  </a:cubicBezTo>
                  <a:cubicBezTo>
                    <a:pt x="5519" y="289"/>
                    <a:pt x="4756" y="0"/>
                    <a:pt x="39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8387;p54">
              <a:extLst>
                <a:ext uri="{FF2B5EF4-FFF2-40B4-BE49-F238E27FC236}">
                  <a16:creationId xmlns:a16="http://schemas.microsoft.com/office/drawing/2014/main" id="{E343879A-381E-4D70-BE64-85FFB146FB0C}"/>
                </a:ext>
              </a:extLst>
            </p:cNvPr>
            <p:cNvSpPr/>
            <p:nvPr/>
          </p:nvSpPr>
          <p:spPr>
            <a:xfrm>
              <a:off x="6613200" y="4188275"/>
              <a:ext cx="75000" cy="71375"/>
            </a:xfrm>
            <a:custGeom>
              <a:avLst/>
              <a:gdLst/>
              <a:ahLst/>
              <a:cxnLst/>
              <a:rect l="l" t="t" r="r" b="b"/>
              <a:pathLst>
                <a:path w="3000" h="2855" extrusionOk="0">
                  <a:moveTo>
                    <a:pt x="1436" y="0"/>
                  </a:moveTo>
                  <a:cubicBezTo>
                    <a:pt x="705" y="0"/>
                    <a:pt x="1" y="568"/>
                    <a:pt x="1" y="1419"/>
                  </a:cubicBezTo>
                  <a:cubicBezTo>
                    <a:pt x="1" y="2283"/>
                    <a:pt x="707" y="2854"/>
                    <a:pt x="1438" y="2854"/>
                  </a:cubicBezTo>
                  <a:cubicBezTo>
                    <a:pt x="1788" y="2854"/>
                    <a:pt x="2144" y="2723"/>
                    <a:pt x="2432" y="2430"/>
                  </a:cubicBezTo>
                  <a:cubicBezTo>
                    <a:pt x="3000" y="1880"/>
                    <a:pt x="3000" y="975"/>
                    <a:pt x="2432" y="425"/>
                  </a:cubicBezTo>
                  <a:cubicBezTo>
                    <a:pt x="2144" y="131"/>
                    <a:pt x="1787" y="0"/>
                    <a:pt x="143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275716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3473916" y="4043577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err="1">
                <a:solidFill>
                  <a:srgbClr val="000000"/>
                </a:solidFill>
              </a:rPr>
              <a:t>popularised</a:t>
            </a:r>
            <a:r>
              <a:rPr lang="en-US" sz="2800" b="1">
                <a:solidFill>
                  <a:srgbClr val="000000"/>
                </a:solidFill>
              </a:rPr>
              <a:t> in the 1960s with the release of </a:t>
            </a:r>
            <a:r>
              <a:rPr lang="en-US" sz="2800" b="1" err="1">
                <a:solidFill>
                  <a:srgbClr val="000000"/>
                </a:solidFill>
              </a:rPr>
              <a:t>Letraset</a:t>
            </a:r>
            <a:r>
              <a:rPr lang="en-US" sz="2800" b="1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/>
          </a:p>
        </p:txBody>
      </p:sp>
      <p:grpSp>
        <p:nvGrpSpPr>
          <p:cNvPr id="91" name="Google Shape;8388;p54">
            <a:extLst>
              <a:ext uri="{FF2B5EF4-FFF2-40B4-BE49-F238E27FC236}">
                <a16:creationId xmlns:a16="http://schemas.microsoft.com/office/drawing/2014/main" id="{38DB2E7E-2336-4670-91F9-859400F2D21C}"/>
              </a:ext>
            </a:extLst>
          </p:cNvPr>
          <p:cNvGrpSpPr/>
          <p:nvPr/>
        </p:nvGrpSpPr>
        <p:grpSpPr>
          <a:xfrm>
            <a:off x="2892111" y="4610015"/>
            <a:ext cx="5874244" cy="5069929"/>
            <a:chOff x="3448225" y="3693650"/>
            <a:chExt cx="2060475" cy="1778350"/>
          </a:xfrm>
        </p:grpSpPr>
        <p:sp>
          <p:nvSpPr>
            <p:cNvPr id="92" name="Google Shape;8389;p54">
              <a:extLst>
                <a:ext uri="{FF2B5EF4-FFF2-40B4-BE49-F238E27FC236}">
                  <a16:creationId xmlns:a16="http://schemas.microsoft.com/office/drawing/2014/main" id="{F2725C3E-FEB9-4505-BB22-8F78903E4277}"/>
                </a:ext>
              </a:extLst>
            </p:cNvPr>
            <p:cNvSpPr/>
            <p:nvPr/>
          </p:nvSpPr>
          <p:spPr>
            <a:xfrm>
              <a:off x="3559125" y="4239250"/>
              <a:ext cx="614825" cy="1232750"/>
            </a:xfrm>
            <a:custGeom>
              <a:avLst/>
              <a:gdLst/>
              <a:ahLst/>
              <a:cxnLst/>
              <a:rect l="l" t="t" r="r" b="b"/>
              <a:pathLst>
                <a:path w="24593" h="49310" extrusionOk="0">
                  <a:moveTo>
                    <a:pt x="24451" y="1"/>
                  </a:moveTo>
                  <a:lnTo>
                    <a:pt x="1" y="72"/>
                  </a:lnTo>
                  <a:lnTo>
                    <a:pt x="125" y="49310"/>
                  </a:lnTo>
                  <a:lnTo>
                    <a:pt x="24593" y="49239"/>
                  </a:lnTo>
                  <a:lnTo>
                    <a:pt x="244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8390;p54">
              <a:extLst>
                <a:ext uri="{FF2B5EF4-FFF2-40B4-BE49-F238E27FC236}">
                  <a16:creationId xmlns:a16="http://schemas.microsoft.com/office/drawing/2014/main" id="{BF147517-26A9-4261-BD15-4527BC4906C7}"/>
                </a:ext>
              </a:extLst>
            </p:cNvPr>
            <p:cNvSpPr/>
            <p:nvPr/>
          </p:nvSpPr>
          <p:spPr>
            <a:xfrm>
              <a:off x="3616350" y="430535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72"/>
                    <a:pt x="1" y="320"/>
                    <a:pt x="1" y="639"/>
                  </a:cubicBezTo>
                  <a:lnTo>
                    <a:pt x="36" y="9955"/>
                  </a:lnTo>
                  <a:cubicBezTo>
                    <a:pt x="18" y="10256"/>
                    <a:pt x="267" y="10505"/>
                    <a:pt x="586" y="10522"/>
                  </a:cubicBezTo>
                  <a:lnTo>
                    <a:pt x="19359" y="10469"/>
                  </a:lnTo>
                  <a:cubicBezTo>
                    <a:pt x="19660" y="10451"/>
                    <a:pt x="19909" y="10203"/>
                    <a:pt x="19909" y="9884"/>
                  </a:cubicBezTo>
                  <a:lnTo>
                    <a:pt x="19873" y="568"/>
                  </a:lnTo>
                  <a:cubicBezTo>
                    <a:pt x="19891" y="267"/>
                    <a:pt x="19642" y="1"/>
                    <a:pt x="1932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8391;p54">
              <a:extLst>
                <a:ext uri="{FF2B5EF4-FFF2-40B4-BE49-F238E27FC236}">
                  <a16:creationId xmlns:a16="http://schemas.microsoft.com/office/drawing/2014/main" id="{D720DDC5-775A-4F97-9646-8D822912A797}"/>
                </a:ext>
              </a:extLst>
            </p:cNvPr>
            <p:cNvSpPr/>
            <p:nvPr/>
          </p:nvSpPr>
          <p:spPr>
            <a:xfrm>
              <a:off x="3662925" y="4354150"/>
              <a:ext cx="403700" cy="165925"/>
            </a:xfrm>
            <a:custGeom>
              <a:avLst/>
              <a:gdLst/>
              <a:ahLst/>
              <a:cxnLst/>
              <a:rect l="l" t="t" r="r" b="b"/>
              <a:pathLst>
                <a:path w="16148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601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8392;p54">
              <a:extLst>
                <a:ext uri="{FF2B5EF4-FFF2-40B4-BE49-F238E27FC236}">
                  <a16:creationId xmlns:a16="http://schemas.microsoft.com/office/drawing/2014/main" id="{58CF81FE-CD82-4642-98EA-20DE72217D57}"/>
                </a:ext>
              </a:extLst>
            </p:cNvPr>
            <p:cNvSpPr/>
            <p:nvPr/>
          </p:nvSpPr>
          <p:spPr>
            <a:xfrm>
              <a:off x="3677125" y="4774675"/>
              <a:ext cx="379725" cy="613500"/>
            </a:xfrm>
            <a:custGeom>
              <a:avLst/>
              <a:gdLst/>
              <a:ahLst/>
              <a:cxnLst/>
              <a:rect l="l" t="t" r="r" b="b"/>
              <a:pathLst>
                <a:path w="15189" h="24540" extrusionOk="0">
                  <a:moveTo>
                    <a:pt x="7559" y="0"/>
                  </a:moveTo>
                  <a:cubicBezTo>
                    <a:pt x="3389" y="18"/>
                    <a:pt x="0" y="3513"/>
                    <a:pt x="18" y="7825"/>
                  </a:cubicBezTo>
                  <a:lnTo>
                    <a:pt x="71" y="24539"/>
                  </a:lnTo>
                  <a:lnTo>
                    <a:pt x="15189" y="24486"/>
                  </a:lnTo>
                  <a:lnTo>
                    <a:pt x="15153" y="7772"/>
                  </a:lnTo>
                  <a:cubicBezTo>
                    <a:pt x="15135" y="3478"/>
                    <a:pt x="11746" y="0"/>
                    <a:pt x="755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8393;p54">
              <a:extLst>
                <a:ext uri="{FF2B5EF4-FFF2-40B4-BE49-F238E27FC236}">
                  <a16:creationId xmlns:a16="http://schemas.microsoft.com/office/drawing/2014/main" id="{E1218005-4470-46A1-995A-D5B14CEFDB1B}"/>
                </a:ext>
              </a:extLst>
            </p:cNvPr>
            <p:cNvSpPr/>
            <p:nvPr/>
          </p:nvSpPr>
          <p:spPr>
            <a:xfrm>
              <a:off x="3724150" y="4823025"/>
              <a:ext cx="285675" cy="516800"/>
            </a:xfrm>
            <a:custGeom>
              <a:avLst/>
              <a:gdLst/>
              <a:ahLst/>
              <a:cxnLst/>
              <a:rect l="l" t="t" r="r" b="b"/>
              <a:pathLst>
                <a:path w="11427" h="20672" extrusionOk="0">
                  <a:moveTo>
                    <a:pt x="5696" y="0"/>
                  </a:moveTo>
                  <a:cubicBezTo>
                    <a:pt x="4170" y="0"/>
                    <a:pt x="2715" y="639"/>
                    <a:pt x="1668" y="1739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71"/>
                  </a:lnTo>
                  <a:lnTo>
                    <a:pt x="11427" y="20636"/>
                  </a:lnTo>
                  <a:lnTo>
                    <a:pt x="11391" y="5838"/>
                  </a:lnTo>
                  <a:cubicBezTo>
                    <a:pt x="11391" y="2626"/>
                    <a:pt x="8836" y="0"/>
                    <a:pt x="5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8394;p54">
              <a:extLst>
                <a:ext uri="{FF2B5EF4-FFF2-40B4-BE49-F238E27FC236}">
                  <a16:creationId xmlns:a16="http://schemas.microsoft.com/office/drawing/2014/main" id="{DACC64C1-83C7-4C96-86B6-E6FAE1489134}"/>
                </a:ext>
              </a:extLst>
            </p:cNvPr>
            <p:cNvSpPr/>
            <p:nvPr/>
          </p:nvSpPr>
          <p:spPr>
            <a:xfrm>
              <a:off x="4787850" y="4235700"/>
              <a:ext cx="615275" cy="1232325"/>
            </a:xfrm>
            <a:custGeom>
              <a:avLst/>
              <a:gdLst/>
              <a:ahLst/>
              <a:cxnLst/>
              <a:rect l="l" t="t" r="r" b="b"/>
              <a:pathLst>
                <a:path w="24611" h="49293" extrusionOk="0">
                  <a:moveTo>
                    <a:pt x="24469" y="1"/>
                  </a:moveTo>
                  <a:lnTo>
                    <a:pt x="1" y="72"/>
                  </a:lnTo>
                  <a:lnTo>
                    <a:pt x="143" y="49292"/>
                  </a:lnTo>
                  <a:lnTo>
                    <a:pt x="24611" y="49221"/>
                  </a:lnTo>
                  <a:lnTo>
                    <a:pt x="244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8395;p54">
              <a:extLst>
                <a:ext uri="{FF2B5EF4-FFF2-40B4-BE49-F238E27FC236}">
                  <a16:creationId xmlns:a16="http://schemas.microsoft.com/office/drawing/2014/main" id="{DBB2C015-4BEF-4E34-9E70-D2E58806729E}"/>
                </a:ext>
              </a:extLst>
            </p:cNvPr>
            <p:cNvSpPr/>
            <p:nvPr/>
          </p:nvSpPr>
          <p:spPr>
            <a:xfrm>
              <a:off x="3529400" y="4232600"/>
              <a:ext cx="1899475" cy="31075"/>
            </a:xfrm>
            <a:custGeom>
              <a:avLst/>
              <a:gdLst/>
              <a:ahLst/>
              <a:cxnLst/>
              <a:rect l="l" t="t" r="r" b="b"/>
              <a:pathLst>
                <a:path w="75979" h="1243" extrusionOk="0">
                  <a:moveTo>
                    <a:pt x="75978" y="1"/>
                  </a:moveTo>
                  <a:lnTo>
                    <a:pt x="37989" y="107"/>
                  </a:lnTo>
                  <a:lnTo>
                    <a:pt x="1" y="214"/>
                  </a:lnTo>
                  <a:lnTo>
                    <a:pt x="19" y="1243"/>
                  </a:lnTo>
                  <a:lnTo>
                    <a:pt x="37989" y="1119"/>
                  </a:lnTo>
                  <a:lnTo>
                    <a:pt x="75978" y="1012"/>
                  </a:lnTo>
                  <a:lnTo>
                    <a:pt x="7597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8396;p54">
              <a:extLst>
                <a:ext uri="{FF2B5EF4-FFF2-40B4-BE49-F238E27FC236}">
                  <a16:creationId xmlns:a16="http://schemas.microsoft.com/office/drawing/2014/main" id="{842DF622-731D-4C91-BC25-144E6181A68B}"/>
                </a:ext>
              </a:extLst>
            </p:cNvPr>
            <p:cNvSpPr/>
            <p:nvPr/>
          </p:nvSpPr>
          <p:spPr>
            <a:xfrm>
              <a:off x="4845525" y="430180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54"/>
                    <a:pt x="0" y="320"/>
                    <a:pt x="0" y="622"/>
                  </a:cubicBezTo>
                  <a:lnTo>
                    <a:pt x="36" y="9937"/>
                  </a:lnTo>
                  <a:cubicBezTo>
                    <a:pt x="36" y="10256"/>
                    <a:pt x="284" y="10505"/>
                    <a:pt x="586" y="10522"/>
                  </a:cubicBezTo>
                  <a:lnTo>
                    <a:pt x="19359" y="10452"/>
                  </a:lnTo>
                  <a:cubicBezTo>
                    <a:pt x="19660" y="10452"/>
                    <a:pt x="19909" y="10203"/>
                    <a:pt x="19909" y="9884"/>
                  </a:cubicBezTo>
                  <a:lnTo>
                    <a:pt x="19891" y="568"/>
                  </a:lnTo>
                  <a:cubicBezTo>
                    <a:pt x="19891" y="249"/>
                    <a:pt x="19642" y="1"/>
                    <a:pt x="1932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8397;p54">
              <a:extLst>
                <a:ext uri="{FF2B5EF4-FFF2-40B4-BE49-F238E27FC236}">
                  <a16:creationId xmlns:a16="http://schemas.microsoft.com/office/drawing/2014/main" id="{2C3E9585-B823-4B78-BE93-B5FA788D0296}"/>
                </a:ext>
              </a:extLst>
            </p:cNvPr>
            <p:cNvSpPr/>
            <p:nvPr/>
          </p:nvSpPr>
          <p:spPr>
            <a:xfrm>
              <a:off x="4892100" y="4350600"/>
              <a:ext cx="403675" cy="165925"/>
            </a:xfrm>
            <a:custGeom>
              <a:avLst/>
              <a:gdLst/>
              <a:ahLst/>
              <a:cxnLst/>
              <a:rect l="l" t="t" r="r" b="b"/>
              <a:pathLst>
                <a:path w="16147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583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8398;p54">
              <a:extLst>
                <a:ext uri="{FF2B5EF4-FFF2-40B4-BE49-F238E27FC236}">
                  <a16:creationId xmlns:a16="http://schemas.microsoft.com/office/drawing/2014/main" id="{F7210D8B-3499-441A-A5AE-57F31FC837A6}"/>
                </a:ext>
              </a:extLst>
            </p:cNvPr>
            <p:cNvSpPr/>
            <p:nvPr/>
          </p:nvSpPr>
          <p:spPr>
            <a:xfrm>
              <a:off x="4906750" y="4771125"/>
              <a:ext cx="379725" cy="613050"/>
            </a:xfrm>
            <a:custGeom>
              <a:avLst/>
              <a:gdLst/>
              <a:ahLst/>
              <a:cxnLst/>
              <a:rect l="l" t="t" r="r" b="b"/>
              <a:pathLst>
                <a:path w="15189" h="24522" extrusionOk="0">
                  <a:moveTo>
                    <a:pt x="7573" y="0"/>
                  </a:moveTo>
                  <a:cubicBezTo>
                    <a:pt x="7562" y="0"/>
                    <a:pt x="7552" y="0"/>
                    <a:pt x="7541" y="0"/>
                  </a:cubicBezTo>
                  <a:cubicBezTo>
                    <a:pt x="3371" y="18"/>
                    <a:pt x="0" y="3513"/>
                    <a:pt x="0" y="7825"/>
                  </a:cubicBezTo>
                  <a:lnTo>
                    <a:pt x="53" y="24522"/>
                  </a:lnTo>
                  <a:lnTo>
                    <a:pt x="15188" y="24486"/>
                  </a:lnTo>
                  <a:lnTo>
                    <a:pt x="15135" y="7772"/>
                  </a:lnTo>
                  <a:cubicBezTo>
                    <a:pt x="15117" y="3471"/>
                    <a:pt x="11746" y="0"/>
                    <a:pt x="757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8399;p54">
              <a:extLst>
                <a:ext uri="{FF2B5EF4-FFF2-40B4-BE49-F238E27FC236}">
                  <a16:creationId xmlns:a16="http://schemas.microsoft.com/office/drawing/2014/main" id="{FA288BB8-12D7-4B16-BBBA-6B99A14BAA04}"/>
                </a:ext>
              </a:extLst>
            </p:cNvPr>
            <p:cNvSpPr/>
            <p:nvPr/>
          </p:nvSpPr>
          <p:spPr>
            <a:xfrm>
              <a:off x="4953325" y="4819475"/>
              <a:ext cx="285675" cy="516350"/>
            </a:xfrm>
            <a:custGeom>
              <a:avLst/>
              <a:gdLst/>
              <a:ahLst/>
              <a:cxnLst/>
              <a:rect l="l" t="t" r="r" b="b"/>
              <a:pathLst>
                <a:path w="11427" h="20654" extrusionOk="0">
                  <a:moveTo>
                    <a:pt x="5696" y="0"/>
                  </a:moveTo>
                  <a:cubicBezTo>
                    <a:pt x="4170" y="0"/>
                    <a:pt x="2715" y="621"/>
                    <a:pt x="1668" y="1721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54"/>
                  </a:lnTo>
                  <a:lnTo>
                    <a:pt x="11427" y="20618"/>
                  </a:lnTo>
                  <a:lnTo>
                    <a:pt x="11391" y="5838"/>
                  </a:lnTo>
                  <a:cubicBezTo>
                    <a:pt x="11391" y="2609"/>
                    <a:pt x="8836" y="0"/>
                    <a:pt x="5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8400;p54">
              <a:extLst>
                <a:ext uri="{FF2B5EF4-FFF2-40B4-BE49-F238E27FC236}">
                  <a16:creationId xmlns:a16="http://schemas.microsoft.com/office/drawing/2014/main" id="{38A39EA1-3BC4-4E36-A512-6A8F810D93BE}"/>
                </a:ext>
              </a:extLst>
            </p:cNvPr>
            <p:cNvSpPr/>
            <p:nvPr/>
          </p:nvSpPr>
          <p:spPr>
            <a:xfrm>
              <a:off x="3448675" y="4039200"/>
              <a:ext cx="2060025" cy="198750"/>
            </a:xfrm>
            <a:custGeom>
              <a:avLst/>
              <a:gdLst/>
              <a:ahLst/>
              <a:cxnLst/>
              <a:rect l="l" t="t" r="r" b="b"/>
              <a:pathLst>
                <a:path w="82401" h="7950" extrusionOk="0">
                  <a:moveTo>
                    <a:pt x="82401" y="1"/>
                  </a:moveTo>
                  <a:lnTo>
                    <a:pt x="41201" y="125"/>
                  </a:lnTo>
                  <a:lnTo>
                    <a:pt x="1" y="249"/>
                  </a:lnTo>
                  <a:lnTo>
                    <a:pt x="3230" y="7950"/>
                  </a:lnTo>
                  <a:lnTo>
                    <a:pt x="41218" y="7843"/>
                  </a:lnTo>
                  <a:lnTo>
                    <a:pt x="79207" y="7737"/>
                  </a:lnTo>
                  <a:lnTo>
                    <a:pt x="824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8401;p54">
              <a:extLst>
                <a:ext uri="{FF2B5EF4-FFF2-40B4-BE49-F238E27FC236}">
                  <a16:creationId xmlns:a16="http://schemas.microsoft.com/office/drawing/2014/main" id="{44C3373D-555D-4EFC-8051-868A3FB55667}"/>
                </a:ext>
              </a:extLst>
            </p:cNvPr>
            <p:cNvSpPr/>
            <p:nvPr/>
          </p:nvSpPr>
          <p:spPr>
            <a:xfrm>
              <a:off x="3448225" y="3993500"/>
              <a:ext cx="2060475" cy="51925"/>
            </a:xfrm>
            <a:custGeom>
              <a:avLst/>
              <a:gdLst/>
              <a:ahLst/>
              <a:cxnLst/>
              <a:rect l="l" t="t" r="r" b="b"/>
              <a:pathLst>
                <a:path w="82419" h="2077" extrusionOk="0">
                  <a:moveTo>
                    <a:pt x="81816" y="1"/>
                  </a:moveTo>
                  <a:lnTo>
                    <a:pt x="41201" y="125"/>
                  </a:lnTo>
                  <a:lnTo>
                    <a:pt x="622" y="249"/>
                  </a:lnTo>
                  <a:cubicBezTo>
                    <a:pt x="285" y="249"/>
                    <a:pt x="1" y="533"/>
                    <a:pt x="19" y="870"/>
                  </a:cubicBezTo>
                  <a:lnTo>
                    <a:pt x="19" y="2077"/>
                  </a:lnTo>
                  <a:lnTo>
                    <a:pt x="41219" y="1953"/>
                  </a:lnTo>
                  <a:lnTo>
                    <a:pt x="82419" y="1829"/>
                  </a:lnTo>
                  <a:lnTo>
                    <a:pt x="82419" y="622"/>
                  </a:lnTo>
                  <a:cubicBezTo>
                    <a:pt x="82419" y="285"/>
                    <a:pt x="82153" y="1"/>
                    <a:pt x="81816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8402;p54">
              <a:extLst>
                <a:ext uri="{FF2B5EF4-FFF2-40B4-BE49-F238E27FC236}">
                  <a16:creationId xmlns:a16="http://schemas.microsoft.com/office/drawing/2014/main" id="{E5A3D7D8-4AE6-404E-9FC1-A904B8931CE7}"/>
                </a:ext>
              </a:extLst>
            </p:cNvPr>
            <p:cNvSpPr/>
            <p:nvPr/>
          </p:nvSpPr>
          <p:spPr>
            <a:xfrm>
              <a:off x="3528525" y="3869300"/>
              <a:ext cx="1899450" cy="130450"/>
            </a:xfrm>
            <a:custGeom>
              <a:avLst/>
              <a:gdLst/>
              <a:ahLst/>
              <a:cxnLst/>
              <a:rect l="l" t="t" r="r" b="b"/>
              <a:pathLst>
                <a:path w="75978" h="5218" extrusionOk="0">
                  <a:moveTo>
                    <a:pt x="75960" y="1"/>
                  </a:moveTo>
                  <a:lnTo>
                    <a:pt x="37989" y="125"/>
                  </a:lnTo>
                  <a:lnTo>
                    <a:pt x="0" y="231"/>
                  </a:lnTo>
                  <a:lnTo>
                    <a:pt x="18" y="5217"/>
                  </a:lnTo>
                  <a:lnTo>
                    <a:pt x="38007" y="5093"/>
                  </a:lnTo>
                  <a:lnTo>
                    <a:pt x="75978" y="4987"/>
                  </a:lnTo>
                  <a:lnTo>
                    <a:pt x="759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8403;p54">
              <a:extLst>
                <a:ext uri="{FF2B5EF4-FFF2-40B4-BE49-F238E27FC236}">
                  <a16:creationId xmlns:a16="http://schemas.microsoft.com/office/drawing/2014/main" id="{A1A796B7-9060-4AB0-A4C7-2DFDDB512048}"/>
                </a:ext>
              </a:extLst>
            </p:cNvPr>
            <p:cNvSpPr/>
            <p:nvPr/>
          </p:nvSpPr>
          <p:spPr>
            <a:xfrm>
              <a:off x="3492150" y="3824500"/>
              <a:ext cx="1971750" cy="50600"/>
            </a:xfrm>
            <a:custGeom>
              <a:avLst/>
              <a:gdLst/>
              <a:ahLst/>
              <a:cxnLst/>
              <a:rect l="l" t="t" r="r" b="b"/>
              <a:pathLst>
                <a:path w="78870" h="2024" extrusionOk="0">
                  <a:moveTo>
                    <a:pt x="78870" y="1"/>
                  </a:moveTo>
                  <a:lnTo>
                    <a:pt x="39426" y="107"/>
                  </a:lnTo>
                  <a:lnTo>
                    <a:pt x="0" y="231"/>
                  </a:lnTo>
                  <a:lnTo>
                    <a:pt x="1455" y="2023"/>
                  </a:lnTo>
                  <a:lnTo>
                    <a:pt x="39444" y="1917"/>
                  </a:lnTo>
                  <a:lnTo>
                    <a:pt x="77415" y="1793"/>
                  </a:lnTo>
                  <a:lnTo>
                    <a:pt x="78870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8404;p54">
              <a:extLst>
                <a:ext uri="{FF2B5EF4-FFF2-40B4-BE49-F238E27FC236}">
                  <a16:creationId xmlns:a16="http://schemas.microsoft.com/office/drawing/2014/main" id="{EF0D363C-B907-4BAE-ADD1-915342ECBD3E}"/>
                </a:ext>
              </a:extLst>
            </p:cNvPr>
            <p:cNvSpPr/>
            <p:nvPr/>
          </p:nvSpPr>
          <p:spPr>
            <a:xfrm>
              <a:off x="3491700" y="3773925"/>
              <a:ext cx="1971750" cy="56375"/>
            </a:xfrm>
            <a:custGeom>
              <a:avLst/>
              <a:gdLst/>
              <a:ahLst/>
              <a:cxnLst/>
              <a:rect l="l" t="t" r="r" b="b"/>
              <a:pathLst>
                <a:path w="78870" h="2255" extrusionOk="0">
                  <a:moveTo>
                    <a:pt x="78462" y="1"/>
                  </a:moveTo>
                  <a:lnTo>
                    <a:pt x="39444" y="125"/>
                  </a:lnTo>
                  <a:lnTo>
                    <a:pt x="409" y="249"/>
                  </a:lnTo>
                  <a:cubicBezTo>
                    <a:pt x="178" y="249"/>
                    <a:pt x="1" y="427"/>
                    <a:pt x="1" y="657"/>
                  </a:cubicBezTo>
                  <a:lnTo>
                    <a:pt x="1" y="2254"/>
                  </a:lnTo>
                  <a:lnTo>
                    <a:pt x="39444" y="2130"/>
                  </a:lnTo>
                  <a:lnTo>
                    <a:pt x="78870" y="2024"/>
                  </a:lnTo>
                  <a:lnTo>
                    <a:pt x="78870" y="409"/>
                  </a:lnTo>
                  <a:cubicBezTo>
                    <a:pt x="78870" y="196"/>
                    <a:pt x="78693" y="1"/>
                    <a:pt x="78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8405;p54">
              <a:extLst>
                <a:ext uri="{FF2B5EF4-FFF2-40B4-BE49-F238E27FC236}">
                  <a16:creationId xmlns:a16="http://schemas.microsoft.com/office/drawing/2014/main" id="{BB70BB56-B724-4837-B8DD-1CA21F054C7B}"/>
                </a:ext>
              </a:extLst>
            </p:cNvPr>
            <p:cNvSpPr/>
            <p:nvPr/>
          </p:nvSpPr>
          <p:spPr>
            <a:xfrm>
              <a:off x="4170400" y="4237475"/>
              <a:ext cx="618825" cy="440950"/>
            </a:xfrm>
            <a:custGeom>
              <a:avLst/>
              <a:gdLst/>
              <a:ahLst/>
              <a:cxnLst/>
              <a:rect l="l" t="t" r="r" b="b"/>
              <a:pathLst>
                <a:path w="24753" h="17638" extrusionOk="0">
                  <a:moveTo>
                    <a:pt x="24699" y="1"/>
                  </a:moveTo>
                  <a:lnTo>
                    <a:pt x="0" y="72"/>
                  </a:lnTo>
                  <a:lnTo>
                    <a:pt x="53" y="17638"/>
                  </a:lnTo>
                  <a:cubicBezTo>
                    <a:pt x="1171" y="17620"/>
                    <a:pt x="2076" y="16697"/>
                    <a:pt x="2058" y="15562"/>
                  </a:cubicBezTo>
                  <a:lnTo>
                    <a:pt x="2058" y="14284"/>
                  </a:lnTo>
                  <a:cubicBezTo>
                    <a:pt x="2041" y="8411"/>
                    <a:pt x="6476" y="3372"/>
                    <a:pt x="12172" y="3248"/>
                  </a:cubicBezTo>
                  <a:cubicBezTo>
                    <a:pt x="12246" y="3246"/>
                    <a:pt x="12319" y="3246"/>
                    <a:pt x="12393" y="3246"/>
                  </a:cubicBezTo>
                  <a:cubicBezTo>
                    <a:pt x="18077" y="3246"/>
                    <a:pt x="22712" y="7973"/>
                    <a:pt x="22729" y="13858"/>
                  </a:cubicBezTo>
                  <a:lnTo>
                    <a:pt x="22729" y="15509"/>
                  </a:lnTo>
                  <a:cubicBezTo>
                    <a:pt x="22712" y="16626"/>
                    <a:pt x="23616" y="17549"/>
                    <a:pt x="24752" y="17567"/>
                  </a:cubicBezTo>
                  <a:lnTo>
                    <a:pt x="2469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r>
                <a:rPr lang="bn-IN" sz="3733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 </a:t>
              </a: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8406;p54">
              <a:extLst>
                <a:ext uri="{FF2B5EF4-FFF2-40B4-BE49-F238E27FC236}">
                  <a16:creationId xmlns:a16="http://schemas.microsoft.com/office/drawing/2014/main" id="{2571FC9A-9858-4E15-AE0E-172080745CE8}"/>
                </a:ext>
              </a:extLst>
            </p:cNvPr>
            <p:cNvSpPr/>
            <p:nvPr/>
          </p:nvSpPr>
          <p:spPr>
            <a:xfrm>
              <a:off x="4406375" y="369630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1"/>
                  </a:moveTo>
                  <a:lnTo>
                    <a:pt x="941" y="19"/>
                  </a:lnTo>
                  <a:cubicBezTo>
                    <a:pt x="426" y="19"/>
                    <a:pt x="0" y="444"/>
                    <a:pt x="18" y="977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6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407;p54">
              <a:extLst>
                <a:ext uri="{FF2B5EF4-FFF2-40B4-BE49-F238E27FC236}">
                  <a16:creationId xmlns:a16="http://schemas.microsoft.com/office/drawing/2014/main" id="{0F7D0D8E-07C3-4C1B-B5DB-8A3414F3AEC6}"/>
                </a:ext>
              </a:extLst>
            </p:cNvPr>
            <p:cNvSpPr/>
            <p:nvPr/>
          </p:nvSpPr>
          <p:spPr>
            <a:xfrm>
              <a:off x="4186800" y="3696750"/>
              <a:ext cx="150400" cy="88750"/>
            </a:xfrm>
            <a:custGeom>
              <a:avLst/>
              <a:gdLst/>
              <a:ahLst/>
              <a:cxnLst/>
              <a:rect l="l" t="t" r="r" b="b"/>
              <a:pathLst>
                <a:path w="6016" h="3550" extrusionOk="0">
                  <a:moveTo>
                    <a:pt x="5075" y="1"/>
                  </a:moveTo>
                  <a:lnTo>
                    <a:pt x="941" y="18"/>
                  </a:lnTo>
                  <a:cubicBezTo>
                    <a:pt x="426" y="36"/>
                    <a:pt x="1" y="462"/>
                    <a:pt x="18" y="976"/>
                  </a:cubicBezTo>
                  <a:lnTo>
                    <a:pt x="18" y="3549"/>
                  </a:lnTo>
                  <a:lnTo>
                    <a:pt x="5998" y="3532"/>
                  </a:lnTo>
                  <a:lnTo>
                    <a:pt x="5998" y="959"/>
                  </a:lnTo>
                  <a:cubicBezTo>
                    <a:pt x="6016" y="444"/>
                    <a:pt x="5590" y="18"/>
                    <a:pt x="5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408;p54">
              <a:extLst>
                <a:ext uri="{FF2B5EF4-FFF2-40B4-BE49-F238E27FC236}">
                  <a16:creationId xmlns:a16="http://schemas.microsoft.com/office/drawing/2014/main" id="{1928E5E4-2DDD-4947-B197-3903AB3F678D}"/>
                </a:ext>
              </a:extLst>
            </p:cNvPr>
            <p:cNvSpPr/>
            <p:nvPr/>
          </p:nvSpPr>
          <p:spPr>
            <a:xfrm>
              <a:off x="3967225" y="3697650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23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8409;p54">
              <a:extLst>
                <a:ext uri="{FF2B5EF4-FFF2-40B4-BE49-F238E27FC236}">
                  <a16:creationId xmlns:a16="http://schemas.microsoft.com/office/drawing/2014/main" id="{7404D680-7443-4C00-98C9-E8E50BDD31F5}"/>
                </a:ext>
              </a:extLst>
            </p:cNvPr>
            <p:cNvSpPr/>
            <p:nvPr/>
          </p:nvSpPr>
          <p:spPr>
            <a:xfrm>
              <a:off x="3748100" y="369852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923" y="1"/>
                  </a:move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5998" y="426"/>
                    <a:pt x="5589" y="1"/>
                    <a:pt x="50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8410;p54">
              <a:extLst>
                <a:ext uri="{FF2B5EF4-FFF2-40B4-BE49-F238E27FC236}">
                  <a16:creationId xmlns:a16="http://schemas.microsoft.com/office/drawing/2014/main" id="{F6C0CC89-AC29-4523-9478-64BB792A473E}"/>
                </a:ext>
              </a:extLst>
            </p:cNvPr>
            <p:cNvSpPr/>
            <p:nvPr/>
          </p:nvSpPr>
          <p:spPr>
            <a:xfrm>
              <a:off x="3528075" y="3698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8411;p54">
              <a:extLst>
                <a:ext uri="{FF2B5EF4-FFF2-40B4-BE49-F238E27FC236}">
                  <a16:creationId xmlns:a16="http://schemas.microsoft.com/office/drawing/2014/main" id="{AF1AFBFA-92BC-4E83-B2D4-D471786D0D07}"/>
                </a:ext>
              </a:extLst>
            </p:cNvPr>
            <p:cNvSpPr/>
            <p:nvPr/>
          </p:nvSpPr>
          <p:spPr>
            <a:xfrm>
              <a:off x="5284675" y="369365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0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5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8412;p54">
              <a:extLst>
                <a:ext uri="{FF2B5EF4-FFF2-40B4-BE49-F238E27FC236}">
                  <a16:creationId xmlns:a16="http://schemas.microsoft.com/office/drawing/2014/main" id="{867043AD-AD79-4415-AAA3-113D5F9CA21D}"/>
                </a:ext>
              </a:extLst>
            </p:cNvPr>
            <p:cNvSpPr/>
            <p:nvPr/>
          </p:nvSpPr>
          <p:spPr>
            <a:xfrm>
              <a:off x="5065100" y="369452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1"/>
                  </a:moveTo>
                  <a:cubicBezTo>
                    <a:pt x="409" y="19"/>
                    <a:pt x="0" y="444"/>
                    <a:pt x="18" y="959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6015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8413;p54">
              <a:extLst>
                <a:ext uri="{FF2B5EF4-FFF2-40B4-BE49-F238E27FC236}">
                  <a16:creationId xmlns:a16="http://schemas.microsoft.com/office/drawing/2014/main" id="{44C887C2-4099-4905-BD59-14BD2886D938}"/>
                </a:ext>
              </a:extLst>
            </p:cNvPr>
            <p:cNvSpPr/>
            <p:nvPr/>
          </p:nvSpPr>
          <p:spPr>
            <a:xfrm>
              <a:off x="4845975" y="3694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57" y="1"/>
                  </a:moveTo>
                  <a:lnTo>
                    <a:pt x="923" y="18"/>
                  </a:ln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7" y="3514"/>
                  </a:lnTo>
                  <a:lnTo>
                    <a:pt x="5997" y="959"/>
                  </a:lnTo>
                  <a:cubicBezTo>
                    <a:pt x="5997" y="426"/>
                    <a:pt x="5572" y="1"/>
                    <a:pt x="50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8414;p54">
              <a:extLst>
                <a:ext uri="{FF2B5EF4-FFF2-40B4-BE49-F238E27FC236}">
                  <a16:creationId xmlns:a16="http://schemas.microsoft.com/office/drawing/2014/main" id="{CABC5DDA-D0FE-4188-A166-174DD967016E}"/>
                </a:ext>
              </a:extLst>
            </p:cNvPr>
            <p:cNvSpPr/>
            <p:nvPr/>
          </p:nvSpPr>
          <p:spPr>
            <a:xfrm>
              <a:off x="4625950" y="369587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0"/>
                  </a:moveTo>
                  <a:cubicBezTo>
                    <a:pt x="409" y="18"/>
                    <a:pt x="0" y="444"/>
                    <a:pt x="18" y="958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6015" y="444"/>
                    <a:pt x="5590" y="18"/>
                    <a:pt x="5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8415;p54">
              <a:extLst>
                <a:ext uri="{FF2B5EF4-FFF2-40B4-BE49-F238E27FC236}">
                  <a16:creationId xmlns:a16="http://schemas.microsoft.com/office/drawing/2014/main" id="{1DE40699-56D4-45CA-95DE-7DD1FC0B66AF}"/>
                </a:ext>
              </a:extLst>
            </p:cNvPr>
            <p:cNvSpPr/>
            <p:nvPr/>
          </p:nvSpPr>
          <p:spPr>
            <a:xfrm>
              <a:off x="3532525" y="4632725"/>
              <a:ext cx="642775" cy="47925"/>
            </a:xfrm>
            <a:custGeom>
              <a:avLst/>
              <a:gdLst/>
              <a:ahLst/>
              <a:cxnLst/>
              <a:rect l="l" t="t" r="r" b="b"/>
              <a:pathLst>
                <a:path w="25711" h="1917" extrusionOk="0">
                  <a:moveTo>
                    <a:pt x="25710" y="0"/>
                  </a:moveTo>
                  <a:lnTo>
                    <a:pt x="905" y="89"/>
                  </a:lnTo>
                  <a:cubicBezTo>
                    <a:pt x="408" y="89"/>
                    <a:pt x="0" y="497"/>
                    <a:pt x="18" y="994"/>
                  </a:cubicBezTo>
                  <a:cubicBezTo>
                    <a:pt x="18" y="1491"/>
                    <a:pt x="408" y="1917"/>
                    <a:pt x="905" y="1917"/>
                  </a:cubicBezTo>
                  <a:lnTo>
                    <a:pt x="25710" y="1828"/>
                  </a:lnTo>
                  <a:lnTo>
                    <a:pt x="257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8416;p54">
              <a:extLst>
                <a:ext uri="{FF2B5EF4-FFF2-40B4-BE49-F238E27FC236}">
                  <a16:creationId xmlns:a16="http://schemas.microsoft.com/office/drawing/2014/main" id="{15ECA3A5-368E-4FC9-A002-9BCFA6103A48}"/>
                </a:ext>
              </a:extLst>
            </p:cNvPr>
            <p:cNvSpPr/>
            <p:nvPr/>
          </p:nvSpPr>
          <p:spPr>
            <a:xfrm>
              <a:off x="4779425" y="4629175"/>
              <a:ext cx="648550" cy="47475"/>
            </a:xfrm>
            <a:custGeom>
              <a:avLst/>
              <a:gdLst/>
              <a:ahLst/>
              <a:cxnLst/>
              <a:rect l="l" t="t" r="r" b="b"/>
              <a:pathLst>
                <a:path w="25942" h="1899" extrusionOk="0">
                  <a:moveTo>
                    <a:pt x="25037" y="0"/>
                  </a:moveTo>
                  <a:lnTo>
                    <a:pt x="1" y="89"/>
                  </a:lnTo>
                  <a:lnTo>
                    <a:pt x="1" y="1899"/>
                  </a:lnTo>
                  <a:lnTo>
                    <a:pt x="25037" y="1828"/>
                  </a:lnTo>
                  <a:cubicBezTo>
                    <a:pt x="25533" y="1828"/>
                    <a:pt x="25942" y="1420"/>
                    <a:pt x="25924" y="905"/>
                  </a:cubicBezTo>
                  <a:cubicBezTo>
                    <a:pt x="25942" y="408"/>
                    <a:pt x="25533" y="18"/>
                    <a:pt x="2503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008688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Rectangle 480">
            <a:extLst>
              <a:ext uri="{FF2B5EF4-FFF2-40B4-BE49-F238E27FC236}">
                <a16:creationId xmlns:a16="http://schemas.microsoft.com/office/drawing/2014/main" id="{19B3816E-08E4-4F87-A757-66FEA17272E9}"/>
              </a:ext>
            </a:extLst>
          </p:cNvPr>
          <p:cNvSpPr/>
          <p:nvPr/>
        </p:nvSpPr>
        <p:spPr>
          <a:xfrm>
            <a:off x="12578177" y="3960288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dirty="0" err="1">
                <a:solidFill>
                  <a:srgbClr val="000000"/>
                </a:solidFill>
              </a:rPr>
              <a:t>popularised</a:t>
            </a:r>
            <a:r>
              <a:rPr lang="en-US" sz="2800" b="1">
                <a:solidFill>
                  <a:srgbClr val="000000"/>
                </a:solidFill>
              </a:rPr>
              <a:t> in the 1960s with the release of </a:t>
            </a:r>
            <a:r>
              <a:rPr lang="en-US" sz="2800" b="1" err="1">
                <a:solidFill>
                  <a:srgbClr val="000000"/>
                </a:solidFill>
              </a:rPr>
              <a:t>Letraset</a:t>
            </a:r>
            <a:r>
              <a:rPr lang="en-US" sz="2800" b="1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/>
          </a:p>
        </p:txBody>
      </p:sp>
      <p:grpSp>
        <p:nvGrpSpPr>
          <p:cNvPr id="64" name="Google Shape;8268;p54">
            <a:extLst>
              <a:ext uri="{FF2B5EF4-FFF2-40B4-BE49-F238E27FC236}">
                <a16:creationId xmlns:a16="http://schemas.microsoft.com/office/drawing/2014/main" id="{0849668D-722C-435B-B15E-ED7DDC606A9B}"/>
              </a:ext>
            </a:extLst>
          </p:cNvPr>
          <p:cNvGrpSpPr/>
          <p:nvPr/>
        </p:nvGrpSpPr>
        <p:grpSpPr>
          <a:xfrm>
            <a:off x="4399121" y="2608589"/>
            <a:ext cx="3923785" cy="7773188"/>
            <a:chOff x="310325" y="238125"/>
            <a:chExt cx="2644225" cy="5238325"/>
          </a:xfrm>
        </p:grpSpPr>
        <p:sp>
          <p:nvSpPr>
            <p:cNvPr id="65" name="Google Shape;8269;p54">
              <a:extLst>
                <a:ext uri="{FF2B5EF4-FFF2-40B4-BE49-F238E27FC236}">
                  <a16:creationId xmlns:a16="http://schemas.microsoft.com/office/drawing/2014/main" id="{383965DD-91A3-4FF9-A3FA-B777E325969E}"/>
                </a:ext>
              </a:extLst>
            </p:cNvPr>
            <p:cNvSpPr/>
            <p:nvPr/>
          </p:nvSpPr>
          <p:spPr>
            <a:xfrm>
              <a:off x="310325" y="686125"/>
              <a:ext cx="2644225" cy="4790325"/>
            </a:xfrm>
            <a:custGeom>
              <a:avLst/>
              <a:gdLst/>
              <a:ahLst/>
              <a:cxnLst/>
              <a:rect l="l" t="t" r="r" b="b"/>
              <a:pathLst>
                <a:path w="105769" h="191613" extrusionOk="0">
                  <a:moveTo>
                    <a:pt x="52893" y="80077"/>
                  </a:moveTo>
                  <a:lnTo>
                    <a:pt x="54792" y="89304"/>
                  </a:lnTo>
                  <a:lnTo>
                    <a:pt x="53833" y="97856"/>
                  </a:lnTo>
                  <a:lnTo>
                    <a:pt x="58589" y="118758"/>
                  </a:lnTo>
                  <a:lnTo>
                    <a:pt x="47180" y="118758"/>
                  </a:lnTo>
                  <a:lnTo>
                    <a:pt x="51935" y="97856"/>
                  </a:lnTo>
                  <a:lnTo>
                    <a:pt x="50995" y="89304"/>
                  </a:lnTo>
                  <a:lnTo>
                    <a:pt x="52893" y="80077"/>
                  </a:lnTo>
                  <a:close/>
                  <a:moveTo>
                    <a:pt x="50835" y="1"/>
                  </a:moveTo>
                  <a:lnTo>
                    <a:pt x="48936" y="3496"/>
                  </a:lnTo>
                  <a:lnTo>
                    <a:pt x="50036" y="6176"/>
                  </a:lnTo>
                  <a:lnTo>
                    <a:pt x="50178" y="16165"/>
                  </a:lnTo>
                  <a:cubicBezTo>
                    <a:pt x="50178" y="16165"/>
                    <a:pt x="51296" y="69360"/>
                    <a:pt x="36108" y="118456"/>
                  </a:cubicBezTo>
                  <a:cubicBezTo>
                    <a:pt x="36108" y="118456"/>
                    <a:pt x="25018" y="159301"/>
                    <a:pt x="0" y="191612"/>
                  </a:cubicBezTo>
                  <a:lnTo>
                    <a:pt x="28496" y="191612"/>
                  </a:lnTo>
                  <a:cubicBezTo>
                    <a:pt x="28496" y="191612"/>
                    <a:pt x="29702" y="173727"/>
                    <a:pt x="36445" y="160490"/>
                  </a:cubicBezTo>
                  <a:cubicBezTo>
                    <a:pt x="39852" y="153819"/>
                    <a:pt x="46368" y="150483"/>
                    <a:pt x="52884" y="150483"/>
                  </a:cubicBezTo>
                  <a:cubicBezTo>
                    <a:pt x="59400" y="150483"/>
                    <a:pt x="65917" y="153819"/>
                    <a:pt x="69323" y="160490"/>
                  </a:cubicBezTo>
                  <a:cubicBezTo>
                    <a:pt x="76084" y="173709"/>
                    <a:pt x="77272" y="191595"/>
                    <a:pt x="77272" y="191595"/>
                  </a:cubicBezTo>
                  <a:lnTo>
                    <a:pt x="105768" y="191595"/>
                  </a:lnTo>
                  <a:cubicBezTo>
                    <a:pt x="80750" y="159301"/>
                    <a:pt x="69678" y="118438"/>
                    <a:pt x="69678" y="118438"/>
                  </a:cubicBezTo>
                  <a:cubicBezTo>
                    <a:pt x="54472" y="69360"/>
                    <a:pt x="55590" y="16165"/>
                    <a:pt x="55590" y="16165"/>
                  </a:cubicBezTo>
                  <a:lnTo>
                    <a:pt x="55732" y="6176"/>
                  </a:lnTo>
                  <a:lnTo>
                    <a:pt x="56850" y="3479"/>
                  </a:lnTo>
                  <a:lnTo>
                    <a:pt x="54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8270;p54">
              <a:extLst>
                <a:ext uri="{FF2B5EF4-FFF2-40B4-BE49-F238E27FC236}">
                  <a16:creationId xmlns:a16="http://schemas.microsoft.com/office/drawing/2014/main" id="{DDA5EFAE-8041-4479-B1FF-31EA1B35D16A}"/>
                </a:ext>
              </a:extLst>
            </p:cNvPr>
            <p:cNvSpPr/>
            <p:nvPr/>
          </p:nvSpPr>
          <p:spPr>
            <a:xfrm>
              <a:off x="1525300" y="1163000"/>
              <a:ext cx="219150" cy="27950"/>
            </a:xfrm>
            <a:custGeom>
              <a:avLst/>
              <a:gdLst/>
              <a:ahLst/>
              <a:cxnLst/>
              <a:rect l="l" t="t" r="r" b="b"/>
              <a:pathLst>
                <a:path w="8766" h="1118" extrusionOk="0">
                  <a:moveTo>
                    <a:pt x="568" y="0"/>
                  </a:moveTo>
                  <a:cubicBezTo>
                    <a:pt x="266" y="0"/>
                    <a:pt x="0" y="248"/>
                    <a:pt x="18" y="568"/>
                  </a:cubicBezTo>
                  <a:cubicBezTo>
                    <a:pt x="0" y="869"/>
                    <a:pt x="266" y="1118"/>
                    <a:pt x="568" y="1118"/>
                  </a:cubicBezTo>
                  <a:lnTo>
                    <a:pt x="8198" y="1118"/>
                  </a:lnTo>
                  <a:cubicBezTo>
                    <a:pt x="8499" y="1118"/>
                    <a:pt x="8765" y="869"/>
                    <a:pt x="8765" y="568"/>
                  </a:cubicBezTo>
                  <a:cubicBezTo>
                    <a:pt x="8765" y="248"/>
                    <a:pt x="8499" y="0"/>
                    <a:pt x="819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8271;p54">
              <a:extLst>
                <a:ext uri="{FF2B5EF4-FFF2-40B4-BE49-F238E27FC236}">
                  <a16:creationId xmlns:a16="http://schemas.microsoft.com/office/drawing/2014/main" id="{994DF0F2-CB87-4858-9AFD-835E187A23E3}"/>
                </a:ext>
              </a:extLst>
            </p:cNvPr>
            <p:cNvSpPr/>
            <p:nvPr/>
          </p:nvSpPr>
          <p:spPr>
            <a:xfrm>
              <a:off x="1537700" y="784175"/>
              <a:ext cx="189450" cy="36825"/>
            </a:xfrm>
            <a:custGeom>
              <a:avLst/>
              <a:gdLst/>
              <a:ahLst/>
              <a:cxnLst/>
              <a:rect l="l" t="t" r="r" b="b"/>
              <a:pathLst>
                <a:path w="7578" h="1473" extrusionOk="0">
                  <a:moveTo>
                    <a:pt x="1" y="0"/>
                  </a:moveTo>
                  <a:lnTo>
                    <a:pt x="622" y="1473"/>
                  </a:lnTo>
                  <a:lnTo>
                    <a:pt x="6974" y="1473"/>
                  </a:lnTo>
                  <a:lnTo>
                    <a:pt x="757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8272;p54">
              <a:extLst>
                <a:ext uri="{FF2B5EF4-FFF2-40B4-BE49-F238E27FC236}">
                  <a16:creationId xmlns:a16="http://schemas.microsoft.com/office/drawing/2014/main" id="{43909CFF-6109-4741-9C04-FCEF119F292C}"/>
                </a:ext>
              </a:extLst>
            </p:cNvPr>
            <p:cNvSpPr/>
            <p:nvPr/>
          </p:nvSpPr>
          <p:spPr>
            <a:xfrm>
              <a:off x="967250" y="3908350"/>
              <a:ext cx="1290875" cy="95400"/>
            </a:xfrm>
            <a:custGeom>
              <a:avLst/>
              <a:gdLst/>
              <a:ahLst/>
              <a:cxnLst/>
              <a:rect l="l" t="t" r="r" b="b"/>
              <a:pathLst>
                <a:path w="51635" h="3816" extrusionOk="0">
                  <a:moveTo>
                    <a:pt x="2130" y="0"/>
                  </a:moveTo>
                  <a:cubicBezTo>
                    <a:pt x="959" y="0"/>
                    <a:pt x="1" y="852"/>
                    <a:pt x="1" y="1917"/>
                  </a:cubicBezTo>
                  <a:cubicBezTo>
                    <a:pt x="1" y="2963"/>
                    <a:pt x="959" y="3815"/>
                    <a:pt x="2130" y="3815"/>
                  </a:cubicBezTo>
                  <a:lnTo>
                    <a:pt x="49505" y="3815"/>
                  </a:lnTo>
                  <a:cubicBezTo>
                    <a:pt x="50676" y="3815"/>
                    <a:pt x="51634" y="2963"/>
                    <a:pt x="51634" y="1917"/>
                  </a:cubicBezTo>
                  <a:cubicBezTo>
                    <a:pt x="51634" y="852"/>
                    <a:pt x="50676" y="0"/>
                    <a:pt x="4950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8273;p54">
              <a:extLst>
                <a:ext uri="{FF2B5EF4-FFF2-40B4-BE49-F238E27FC236}">
                  <a16:creationId xmlns:a16="http://schemas.microsoft.com/office/drawing/2014/main" id="{589EE841-3F58-4012-85ED-2D83ED1B2D03}"/>
                </a:ext>
              </a:extLst>
            </p:cNvPr>
            <p:cNvSpPr/>
            <p:nvPr/>
          </p:nvSpPr>
          <p:spPr>
            <a:xfrm>
              <a:off x="922450" y="3966450"/>
              <a:ext cx="1425275" cy="263950"/>
            </a:xfrm>
            <a:custGeom>
              <a:avLst/>
              <a:gdLst/>
              <a:ahLst/>
              <a:cxnLst/>
              <a:rect l="l" t="t" r="r" b="b"/>
              <a:pathLst>
                <a:path w="57011" h="10558" extrusionOk="0">
                  <a:moveTo>
                    <a:pt x="1" y="1"/>
                  </a:moveTo>
                  <a:lnTo>
                    <a:pt x="1" y="10558"/>
                  </a:lnTo>
                  <a:lnTo>
                    <a:pt x="57010" y="10558"/>
                  </a:lnTo>
                  <a:lnTo>
                    <a:pt x="57010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8274;p54">
              <a:extLst>
                <a:ext uri="{FF2B5EF4-FFF2-40B4-BE49-F238E27FC236}">
                  <a16:creationId xmlns:a16="http://schemas.microsoft.com/office/drawing/2014/main" id="{11F49463-EAF0-4DF5-BA8E-257A6BC785BC}"/>
                </a:ext>
              </a:extLst>
            </p:cNvPr>
            <p:cNvSpPr/>
            <p:nvPr/>
          </p:nvSpPr>
          <p:spPr>
            <a:xfrm>
              <a:off x="1301275" y="2839750"/>
              <a:ext cx="652550" cy="94950"/>
            </a:xfrm>
            <a:custGeom>
              <a:avLst/>
              <a:gdLst/>
              <a:ahLst/>
              <a:cxnLst/>
              <a:rect l="l" t="t" r="r" b="b"/>
              <a:pathLst>
                <a:path w="26102" h="3798" extrusionOk="0">
                  <a:moveTo>
                    <a:pt x="1083" y="0"/>
                  </a:moveTo>
                  <a:cubicBezTo>
                    <a:pt x="480" y="0"/>
                    <a:pt x="1" y="852"/>
                    <a:pt x="1" y="1899"/>
                  </a:cubicBezTo>
                  <a:cubicBezTo>
                    <a:pt x="1" y="2946"/>
                    <a:pt x="480" y="3797"/>
                    <a:pt x="1083" y="3797"/>
                  </a:cubicBezTo>
                  <a:lnTo>
                    <a:pt x="25037" y="3797"/>
                  </a:lnTo>
                  <a:cubicBezTo>
                    <a:pt x="25622" y="3797"/>
                    <a:pt x="26101" y="2946"/>
                    <a:pt x="26101" y="1899"/>
                  </a:cubicBezTo>
                  <a:cubicBezTo>
                    <a:pt x="26101" y="852"/>
                    <a:pt x="25622" y="0"/>
                    <a:pt x="25037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8275;p54">
              <a:extLst>
                <a:ext uri="{FF2B5EF4-FFF2-40B4-BE49-F238E27FC236}">
                  <a16:creationId xmlns:a16="http://schemas.microsoft.com/office/drawing/2014/main" id="{CE22AAFC-A4B4-4624-B132-E95657C9ABC6}"/>
                </a:ext>
              </a:extLst>
            </p:cNvPr>
            <p:cNvSpPr/>
            <p:nvPr/>
          </p:nvSpPr>
          <p:spPr>
            <a:xfrm>
              <a:off x="1278650" y="2897850"/>
              <a:ext cx="720425" cy="263950"/>
            </a:xfrm>
            <a:custGeom>
              <a:avLst/>
              <a:gdLst/>
              <a:ahLst/>
              <a:cxnLst/>
              <a:rect l="l" t="t" r="r" b="b"/>
              <a:pathLst>
                <a:path w="28817" h="10558" extrusionOk="0">
                  <a:moveTo>
                    <a:pt x="994" y="1"/>
                  </a:moveTo>
                  <a:cubicBezTo>
                    <a:pt x="444" y="1"/>
                    <a:pt x="1" y="426"/>
                    <a:pt x="1" y="977"/>
                  </a:cubicBezTo>
                  <a:lnTo>
                    <a:pt x="1" y="9564"/>
                  </a:lnTo>
                  <a:cubicBezTo>
                    <a:pt x="1" y="10114"/>
                    <a:pt x="444" y="10558"/>
                    <a:pt x="994" y="10558"/>
                  </a:cubicBezTo>
                  <a:lnTo>
                    <a:pt x="27840" y="10558"/>
                  </a:lnTo>
                  <a:cubicBezTo>
                    <a:pt x="28390" y="10558"/>
                    <a:pt x="28816" y="10114"/>
                    <a:pt x="28816" y="9564"/>
                  </a:cubicBezTo>
                  <a:lnTo>
                    <a:pt x="28816" y="977"/>
                  </a:lnTo>
                  <a:cubicBezTo>
                    <a:pt x="28816" y="426"/>
                    <a:pt x="28390" y="1"/>
                    <a:pt x="27840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8276;p54">
              <a:extLst>
                <a:ext uri="{FF2B5EF4-FFF2-40B4-BE49-F238E27FC236}">
                  <a16:creationId xmlns:a16="http://schemas.microsoft.com/office/drawing/2014/main" id="{4A632AE8-B621-47E1-81E5-A12CA163AE06}"/>
                </a:ext>
              </a:extLst>
            </p:cNvPr>
            <p:cNvSpPr/>
            <p:nvPr/>
          </p:nvSpPr>
          <p:spPr>
            <a:xfrm>
              <a:off x="1533725" y="769525"/>
              <a:ext cx="198750" cy="75000"/>
            </a:xfrm>
            <a:custGeom>
              <a:avLst/>
              <a:gdLst/>
              <a:ahLst/>
              <a:cxnLst/>
              <a:rect l="l" t="t" r="r" b="b"/>
              <a:pathLst>
                <a:path w="7950" h="3000" extrusionOk="0">
                  <a:moveTo>
                    <a:pt x="0" y="1"/>
                  </a:moveTo>
                  <a:lnTo>
                    <a:pt x="0" y="2023"/>
                  </a:lnTo>
                  <a:cubicBezTo>
                    <a:pt x="0" y="2556"/>
                    <a:pt x="444" y="2999"/>
                    <a:pt x="976" y="2999"/>
                  </a:cubicBezTo>
                  <a:lnTo>
                    <a:pt x="6973" y="2999"/>
                  </a:lnTo>
                  <a:cubicBezTo>
                    <a:pt x="7523" y="2999"/>
                    <a:pt x="7949" y="2556"/>
                    <a:pt x="7949" y="2023"/>
                  </a:cubicBezTo>
                  <a:lnTo>
                    <a:pt x="7949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8277;p54">
              <a:extLst>
                <a:ext uri="{FF2B5EF4-FFF2-40B4-BE49-F238E27FC236}">
                  <a16:creationId xmlns:a16="http://schemas.microsoft.com/office/drawing/2014/main" id="{0A405967-DA08-4CEE-BF38-10D82A3A9412}"/>
                </a:ext>
              </a:extLst>
            </p:cNvPr>
            <p:cNvSpPr/>
            <p:nvPr/>
          </p:nvSpPr>
          <p:spPr>
            <a:xfrm>
              <a:off x="1571875" y="649300"/>
              <a:ext cx="124675" cy="42625"/>
            </a:xfrm>
            <a:custGeom>
              <a:avLst/>
              <a:gdLst/>
              <a:ahLst/>
              <a:cxnLst/>
              <a:rect l="l" t="t" r="r" b="b"/>
              <a:pathLst>
                <a:path w="4987" h="1705" extrusionOk="0">
                  <a:moveTo>
                    <a:pt x="4148" y="1"/>
                  </a:moveTo>
                  <a:cubicBezTo>
                    <a:pt x="4138" y="1"/>
                    <a:pt x="4127" y="1"/>
                    <a:pt x="4117" y="1"/>
                  </a:cubicBezTo>
                  <a:lnTo>
                    <a:pt x="852" y="1"/>
                  </a:lnTo>
                  <a:cubicBezTo>
                    <a:pt x="391" y="1"/>
                    <a:pt x="0" y="374"/>
                    <a:pt x="0" y="853"/>
                  </a:cubicBezTo>
                  <a:cubicBezTo>
                    <a:pt x="0" y="1332"/>
                    <a:pt x="391" y="1705"/>
                    <a:pt x="852" y="1705"/>
                  </a:cubicBezTo>
                  <a:lnTo>
                    <a:pt x="4117" y="1705"/>
                  </a:lnTo>
                  <a:cubicBezTo>
                    <a:pt x="4596" y="1705"/>
                    <a:pt x="4986" y="1332"/>
                    <a:pt x="4986" y="853"/>
                  </a:cubicBezTo>
                  <a:cubicBezTo>
                    <a:pt x="4986" y="384"/>
                    <a:pt x="4613" y="1"/>
                    <a:pt x="4148" y="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8278;p54">
              <a:extLst>
                <a:ext uri="{FF2B5EF4-FFF2-40B4-BE49-F238E27FC236}">
                  <a16:creationId xmlns:a16="http://schemas.microsoft.com/office/drawing/2014/main" id="{4DDF4715-7895-4416-B5F4-FD69D693C204}"/>
                </a:ext>
              </a:extLst>
            </p:cNvPr>
            <p:cNvSpPr/>
            <p:nvPr/>
          </p:nvSpPr>
          <p:spPr>
            <a:xfrm>
              <a:off x="131592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60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8279;p54">
              <a:extLst>
                <a:ext uri="{FF2B5EF4-FFF2-40B4-BE49-F238E27FC236}">
                  <a16:creationId xmlns:a16="http://schemas.microsoft.com/office/drawing/2014/main" id="{54119865-6C6B-421D-8C62-EB3AEAAFDBD3}"/>
                </a:ext>
              </a:extLst>
            </p:cNvPr>
            <p:cNvSpPr/>
            <p:nvPr/>
          </p:nvSpPr>
          <p:spPr>
            <a:xfrm>
              <a:off x="14263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18" y="1278"/>
                  </a:cubicBezTo>
                  <a:lnTo>
                    <a:pt x="18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8280;p54">
              <a:extLst>
                <a:ext uri="{FF2B5EF4-FFF2-40B4-BE49-F238E27FC236}">
                  <a16:creationId xmlns:a16="http://schemas.microsoft.com/office/drawing/2014/main" id="{EF442811-DC3F-47DE-8EE4-B2D7AFC8BF1C}"/>
                </a:ext>
              </a:extLst>
            </p:cNvPr>
            <p:cNvSpPr/>
            <p:nvPr/>
          </p:nvSpPr>
          <p:spPr>
            <a:xfrm>
              <a:off x="15372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8281;p54">
              <a:extLst>
                <a:ext uri="{FF2B5EF4-FFF2-40B4-BE49-F238E27FC236}">
                  <a16:creationId xmlns:a16="http://schemas.microsoft.com/office/drawing/2014/main" id="{11527BEB-A790-459D-81D3-C4819CE5F836}"/>
                </a:ext>
              </a:extLst>
            </p:cNvPr>
            <p:cNvSpPr/>
            <p:nvPr/>
          </p:nvSpPr>
          <p:spPr>
            <a:xfrm>
              <a:off x="16481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8282;p54">
              <a:extLst>
                <a:ext uri="{FF2B5EF4-FFF2-40B4-BE49-F238E27FC236}">
                  <a16:creationId xmlns:a16="http://schemas.microsoft.com/office/drawing/2014/main" id="{A448C3A2-A337-4514-B65D-FED01372873E}"/>
                </a:ext>
              </a:extLst>
            </p:cNvPr>
            <p:cNvSpPr/>
            <p:nvPr/>
          </p:nvSpPr>
          <p:spPr>
            <a:xfrm>
              <a:off x="17590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78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8283;p54">
              <a:extLst>
                <a:ext uri="{FF2B5EF4-FFF2-40B4-BE49-F238E27FC236}">
                  <a16:creationId xmlns:a16="http://schemas.microsoft.com/office/drawing/2014/main" id="{F5C3FD46-3533-4B35-861A-8B283E1BAE80}"/>
                </a:ext>
              </a:extLst>
            </p:cNvPr>
            <p:cNvSpPr/>
            <p:nvPr/>
          </p:nvSpPr>
          <p:spPr>
            <a:xfrm>
              <a:off x="18699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61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284;p54">
              <a:extLst>
                <a:ext uri="{FF2B5EF4-FFF2-40B4-BE49-F238E27FC236}">
                  <a16:creationId xmlns:a16="http://schemas.microsoft.com/office/drawing/2014/main" id="{BAD7DB2E-9229-4D8B-808A-EFD892B6FA5F}"/>
                </a:ext>
              </a:extLst>
            </p:cNvPr>
            <p:cNvSpPr/>
            <p:nvPr/>
          </p:nvSpPr>
          <p:spPr>
            <a:xfrm>
              <a:off x="856375" y="4209550"/>
              <a:ext cx="1533500" cy="31500"/>
            </a:xfrm>
            <a:custGeom>
              <a:avLst/>
              <a:gdLst/>
              <a:ahLst/>
              <a:cxnLst/>
              <a:rect l="l" t="t" r="r" b="b"/>
              <a:pathLst>
                <a:path w="61340" h="1260" extrusionOk="0">
                  <a:moveTo>
                    <a:pt x="0" y="0"/>
                  </a:moveTo>
                  <a:lnTo>
                    <a:pt x="0" y="1260"/>
                  </a:lnTo>
                  <a:lnTo>
                    <a:pt x="61339" y="1260"/>
                  </a:lnTo>
                  <a:lnTo>
                    <a:pt x="6133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285;p54">
              <a:extLst>
                <a:ext uri="{FF2B5EF4-FFF2-40B4-BE49-F238E27FC236}">
                  <a16:creationId xmlns:a16="http://schemas.microsoft.com/office/drawing/2014/main" id="{F8EE6699-A3E2-464B-B4C4-E404E9A2960F}"/>
                </a:ext>
              </a:extLst>
            </p:cNvPr>
            <p:cNvSpPr/>
            <p:nvPr/>
          </p:nvSpPr>
          <p:spPr>
            <a:xfrm>
              <a:off x="1626875" y="238125"/>
              <a:ext cx="19975" cy="420975"/>
            </a:xfrm>
            <a:custGeom>
              <a:avLst/>
              <a:gdLst/>
              <a:ahLst/>
              <a:cxnLst/>
              <a:rect l="l" t="t" r="r" b="b"/>
              <a:pathLst>
                <a:path w="799" h="16839" extrusionOk="0">
                  <a:moveTo>
                    <a:pt x="0" y="0"/>
                  </a:moveTo>
                  <a:lnTo>
                    <a:pt x="0" y="16839"/>
                  </a:lnTo>
                  <a:lnTo>
                    <a:pt x="799" y="168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86;p54">
              <a:extLst>
                <a:ext uri="{FF2B5EF4-FFF2-40B4-BE49-F238E27FC236}">
                  <a16:creationId xmlns:a16="http://schemas.microsoft.com/office/drawing/2014/main" id="{D8EA1CCE-DB8C-442F-8878-03DF85DDBB4C}"/>
                </a:ext>
              </a:extLst>
            </p:cNvPr>
            <p:cNvSpPr/>
            <p:nvPr/>
          </p:nvSpPr>
          <p:spPr>
            <a:xfrm>
              <a:off x="1513750" y="986450"/>
              <a:ext cx="236025" cy="133525"/>
            </a:xfrm>
            <a:custGeom>
              <a:avLst/>
              <a:gdLst/>
              <a:ahLst/>
              <a:cxnLst/>
              <a:rect l="l" t="t" r="r" b="b"/>
              <a:pathLst>
                <a:path w="9441" h="5341" extrusionOk="0">
                  <a:moveTo>
                    <a:pt x="2662" y="0"/>
                  </a:moveTo>
                  <a:cubicBezTo>
                    <a:pt x="1190" y="0"/>
                    <a:pt x="1" y="1189"/>
                    <a:pt x="1" y="2679"/>
                  </a:cubicBezTo>
                  <a:cubicBezTo>
                    <a:pt x="1" y="4152"/>
                    <a:pt x="1207" y="5341"/>
                    <a:pt x="2680" y="5341"/>
                  </a:cubicBezTo>
                  <a:lnTo>
                    <a:pt x="6761" y="5341"/>
                  </a:lnTo>
                  <a:cubicBezTo>
                    <a:pt x="8234" y="5341"/>
                    <a:pt x="9423" y="4134"/>
                    <a:pt x="9440" y="2679"/>
                  </a:cubicBezTo>
                  <a:cubicBezTo>
                    <a:pt x="9440" y="1189"/>
                    <a:pt x="8234" y="0"/>
                    <a:pt x="676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287;p54">
              <a:extLst>
                <a:ext uri="{FF2B5EF4-FFF2-40B4-BE49-F238E27FC236}">
                  <a16:creationId xmlns:a16="http://schemas.microsoft.com/office/drawing/2014/main" id="{616CE9C1-2852-4B5D-818C-0A6997D2B02B}"/>
                </a:ext>
              </a:extLst>
            </p:cNvPr>
            <p:cNvSpPr/>
            <p:nvPr/>
          </p:nvSpPr>
          <p:spPr>
            <a:xfrm>
              <a:off x="1418825" y="2487975"/>
              <a:ext cx="431650" cy="51475"/>
            </a:xfrm>
            <a:custGeom>
              <a:avLst/>
              <a:gdLst/>
              <a:ahLst/>
              <a:cxnLst/>
              <a:rect l="l" t="t" r="r" b="b"/>
              <a:pathLst>
                <a:path w="17266" h="2059" extrusionOk="0">
                  <a:moveTo>
                    <a:pt x="1030" y="1"/>
                  </a:moveTo>
                  <a:cubicBezTo>
                    <a:pt x="462" y="1"/>
                    <a:pt x="1" y="462"/>
                    <a:pt x="1" y="1030"/>
                  </a:cubicBezTo>
                  <a:cubicBezTo>
                    <a:pt x="1" y="1598"/>
                    <a:pt x="462" y="2059"/>
                    <a:pt x="1030" y="2059"/>
                  </a:cubicBezTo>
                  <a:lnTo>
                    <a:pt x="16236" y="2059"/>
                  </a:lnTo>
                  <a:cubicBezTo>
                    <a:pt x="16804" y="2059"/>
                    <a:pt x="17265" y="1598"/>
                    <a:pt x="17265" y="1030"/>
                  </a:cubicBezTo>
                  <a:cubicBezTo>
                    <a:pt x="17265" y="462"/>
                    <a:pt x="16804" y="1"/>
                    <a:pt x="16236" y="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288;p54">
              <a:extLst>
                <a:ext uri="{FF2B5EF4-FFF2-40B4-BE49-F238E27FC236}">
                  <a16:creationId xmlns:a16="http://schemas.microsoft.com/office/drawing/2014/main" id="{20B15AEC-6A67-4FFA-89C1-26629232CB9B}"/>
                </a:ext>
              </a:extLst>
            </p:cNvPr>
            <p:cNvSpPr/>
            <p:nvPr/>
          </p:nvSpPr>
          <p:spPr>
            <a:xfrm>
              <a:off x="9898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78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289;p54">
              <a:extLst>
                <a:ext uri="{FF2B5EF4-FFF2-40B4-BE49-F238E27FC236}">
                  <a16:creationId xmlns:a16="http://schemas.microsoft.com/office/drawing/2014/main" id="{1B7A45CD-2393-49EC-9DDE-36BC4F21E5B7}"/>
                </a:ext>
              </a:extLst>
            </p:cNvPr>
            <p:cNvSpPr/>
            <p:nvPr/>
          </p:nvSpPr>
          <p:spPr>
            <a:xfrm>
              <a:off x="11007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61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1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290;p54">
              <a:extLst>
                <a:ext uri="{FF2B5EF4-FFF2-40B4-BE49-F238E27FC236}">
                  <a16:creationId xmlns:a16="http://schemas.microsoft.com/office/drawing/2014/main" id="{323EB644-D0C2-4AD2-9861-02EDC9BFFFC8}"/>
                </a:ext>
              </a:extLst>
            </p:cNvPr>
            <p:cNvSpPr/>
            <p:nvPr/>
          </p:nvSpPr>
          <p:spPr>
            <a:xfrm>
              <a:off x="12116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291;p54">
              <a:extLst>
                <a:ext uri="{FF2B5EF4-FFF2-40B4-BE49-F238E27FC236}">
                  <a16:creationId xmlns:a16="http://schemas.microsoft.com/office/drawing/2014/main" id="{BDD5EB55-A164-42E1-9A21-19E868E0C78B}"/>
                </a:ext>
              </a:extLst>
            </p:cNvPr>
            <p:cNvSpPr/>
            <p:nvPr/>
          </p:nvSpPr>
          <p:spPr>
            <a:xfrm>
              <a:off x="13225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292;p54">
              <a:extLst>
                <a:ext uri="{FF2B5EF4-FFF2-40B4-BE49-F238E27FC236}">
                  <a16:creationId xmlns:a16="http://schemas.microsoft.com/office/drawing/2014/main" id="{610ADEE4-8519-4FE7-BF3F-C156F4C89D7A}"/>
                </a:ext>
              </a:extLst>
            </p:cNvPr>
            <p:cNvSpPr/>
            <p:nvPr/>
          </p:nvSpPr>
          <p:spPr>
            <a:xfrm>
              <a:off x="14334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50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293;p54">
              <a:extLst>
                <a:ext uri="{FF2B5EF4-FFF2-40B4-BE49-F238E27FC236}">
                  <a16:creationId xmlns:a16="http://schemas.microsoft.com/office/drawing/2014/main" id="{E746965A-1FA9-422C-84D7-E80CB28D8AAD}"/>
                </a:ext>
              </a:extLst>
            </p:cNvPr>
            <p:cNvSpPr/>
            <p:nvPr/>
          </p:nvSpPr>
          <p:spPr>
            <a:xfrm>
              <a:off x="154392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8294;p54">
              <a:extLst>
                <a:ext uri="{FF2B5EF4-FFF2-40B4-BE49-F238E27FC236}">
                  <a16:creationId xmlns:a16="http://schemas.microsoft.com/office/drawing/2014/main" id="{F49EAA3D-7295-4364-86D2-EE36E6278EBA}"/>
                </a:ext>
              </a:extLst>
            </p:cNvPr>
            <p:cNvSpPr/>
            <p:nvPr/>
          </p:nvSpPr>
          <p:spPr>
            <a:xfrm>
              <a:off x="1656150" y="4033425"/>
              <a:ext cx="63025" cy="118925"/>
            </a:xfrm>
            <a:custGeom>
              <a:avLst/>
              <a:gdLst/>
              <a:ahLst/>
              <a:cxnLst/>
              <a:rect l="l" t="t" r="r" b="b"/>
              <a:pathLst>
                <a:path w="2521" h="4757" extrusionOk="0">
                  <a:moveTo>
                    <a:pt x="1260" y="1"/>
                  </a:moveTo>
                  <a:cubicBezTo>
                    <a:pt x="551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20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8295;p54">
              <a:extLst>
                <a:ext uri="{FF2B5EF4-FFF2-40B4-BE49-F238E27FC236}">
                  <a16:creationId xmlns:a16="http://schemas.microsoft.com/office/drawing/2014/main" id="{DC15757B-5792-42D2-84D6-7101F8B339A6}"/>
                </a:ext>
              </a:extLst>
            </p:cNvPr>
            <p:cNvSpPr/>
            <p:nvPr/>
          </p:nvSpPr>
          <p:spPr>
            <a:xfrm>
              <a:off x="17666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8296;p54">
              <a:extLst>
                <a:ext uri="{FF2B5EF4-FFF2-40B4-BE49-F238E27FC236}">
                  <a16:creationId xmlns:a16="http://schemas.microsoft.com/office/drawing/2014/main" id="{ADEEC100-C66C-4D5E-9A62-9B2216BA9099}"/>
                </a:ext>
              </a:extLst>
            </p:cNvPr>
            <p:cNvSpPr/>
            <p:nvPr/>
          </p:nvSpPr>
          <p:spPr>
            <a:xfrm>
              <a:off x="18775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8297;p54">
              <a:extLst>
                <a:ext uri="{FF2B5EF4-FFF2-40B4-BE49-F238E27FC236}">
                  <a16:creationId xmlns:a16="http://schemas.microsoft.com/office/drawing/2014/main" id="{B66F52A8-A1F2-4C8A-B2CF-E7D533CC7CA2}"/>
                </a:ext>
              </a:extLst>
            </p:cNvPr>
            <p:cNvSpPr/>
            <p:nvPr/>
          </p:nvSpPr>
          <p:spPr>
            <a:xfrm>
              <a:off x="19884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8298;p54">
              <a:extLst>
                <a:ext uri="{FF2B5EF4-FFF2-40B4-BE49-F238E27FC236}">
                  <a16:creationId xmlns:a16="http://schemas.microsoft.com/office/drawing/2014/main" id="{51A29FCD-6F1D-4C0C-AD87-0DCE2E9BB51F}"/>
                </a:ext>
              </a:extLst>
            </p:cNvPr>
            <p:cNvSpPr/>
            <p:nvPr/>
          </p:nvSpPr>
          <p:spPr>
            <a:xfrm>
              <a:off x="20993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8299;p54">
              <a:extLst>
                <a:ext uri="{FF2B5EF4-FFF2-40B4-BE49-F238E27FC236}">
                  <a16:creationId xmlns:a16="http://schemas.microsoft.com/office/drawing/2014/main" id="{9B3164C9-7E37-447D-AC33-FACF7DC61910}"/>
                </a:ext>
              </a:extLst>
            </p:cNvPr>
            <p:cNvSpPr/>
            <p:nvPr/>
          </p:nvSpPr>
          <p:spPr>
            <a:xfrm>
              <a:off x="22110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marL="0" marR="0" lvl="0" indent="0" defTabSz="243843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7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764216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246;p54">
            <a:extLst>
              <a:ext uri="{FF2B5EF4-FFF2-40B4-BE49-F238E27FC236}">
                <a16:creationId xmlns:a16="http://schemas.microsoft.com/office/drawing/2014/main" id="{60C4D64C-519A-40D3-AA6A-1A06592DC2F4}"/>
              </a:ext>
            </a:extLst>
          </p:cNvPr>
          <p:cNvGrpSpPr/>
          <p:nvPr/>
        </p:nvGrpSpPr>
        <p:grpSpPr>
          <a:xfrm>
            <a:off x="3208891" y="3960288"/>
            <a:ext cx="6405337" cy="6448418"/>
            <a:chOff x="4710025" y="1183600"/>
            <a:chExt cx="2341650" cy="2357400"/>
          </a:xfrm>
        </p:grpSpPr>
        <p:sp>
          <p:nvSpPr>
            <p:cNvPr id="3" name="Google Shape;7247;p54">
              <a:extLst>
                <a:ext uri="{FF2B5EF4-FFF2-40B4-BE49-F238E27FC236}">
                  <a16:creationId xmlns:a16="http://schemas.microsoft.com/office/drawing/2014/main" id="{EA9859AE-910F-4BA3-AA05-DFFFDC78DD96}"/>
                </a:ext>
              </a:extLst>
            </p:cNvPr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7248;p54">
              <a:extLst>
                <a:ext uri="{FF2B5EF4-FFF2-40B4-BE49-F238E27FC236}">
                  <a16:creationId xmlns:a16="http://schemas.microsoft.com/office/drawing/2014/main" id="{9902CF27-D813-450A-B930-447C50BA9F99}"/>
                </a:ext>
              </a:extLst>
            </p:cNvPr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249;p54">
              <a:extLst>
                <a:ext uri="{FF2B5EF4-FFF2-40B4-BE49-F238E27FC236}">
                  <a16:creationId xmlns:a16="http://schemas.microsoft.com/office/drawing/2014/main" id="{24ADDE57-64FC-4D06-9586-DF75145333D8}"/>
                </a:ext>
              </a:extLst>
            </p:cNvPr>
            <p:cNvSpPr/>
            <p:nvPr/>
          </p:nvSpPr>
          <p:spPr>
            <a:xfrm>
              <a:off x="5327075" y="1606900"/>
              <a:ext cx="1179550" cy="755850"/>
            </a:xfrm>
            <a:custGeom>
              <a:avLst/>
              <a:gdLst/>
              <a:ahLst/>
              <a:cxnLst/>
              <a:rect l="l" t="t" r="r" b="b"/>
              <a:pathLst>
                <a:path w="47182" h="30234" extrusionOk="0">
                  <a:moveTo>
                    <a:pt x="37500" y="0"/>
                  </a:moveTo>
                  <a:cubicBezTo>
                    <a:pt x="37500" y="0"/>
                    <a:pt x="27136" y="1632"/>
                    <a:pt x="26935" y="1730"/>
                  </a:cubicBezTo>
                  <a:cubicBezTo>
                    <a:pt x="26728" y="1823"/>
                    <a:pt x="12342" y="10002"/>
                    <a:pt x="12342" y="10002"/>
                  </a:cubicBezTo>
                  <a:lnTo>
                    <a:pt x="1" y="21554"/>
                  </a:lnTo>
                  <a:lnTo>
                    <a:pt x="543" y="22008"/>
                  </a:lnTo>
                  <a:lnTo>
                    <a:pt x="10979" y="17552"/>
                  </a:lnTo>
                  <a:lnTo>
                    <a:pt x="11588" y="19829"/>
                  </a:lnTo>
                  <a:lnTo>
                    <a:pt x="16225" y="18827"/>
                  </a:lnTo>
                  <a:lnTo>
                    <a:pt x="16706" y="20738"/>
                  </a:lnTo>
                  <a:lnTo>
                    <a:pt x="25159" y="15734"/>
                  </a:lnTo>
                  <a:lnTo>
                    <a:pt x="25024" y="20919"/>
                  </a:lnTo>
                  <a:lnTo>
                    <a:pt x="29728" y="17645"/>
                  </a:lnTo>
                  <a:lnTo>
                    <a:pt x="32398" y="30234"/>
                  </a:lnTo>
                  <a:lnTo>
                    <a:pt x="40572" y="21466"/>
                  </a:lnTo>
                  <a:lnTo>
                    <a:pt x="41455" y="24192"/>
                  </a:lnTo>
                  <a:lnTo>
                    <a:pt x="43774" y="20371"/>
                  </a:lnTo>
                  <a:lnTo>
                    <a:pt x="47182" y="11732"/>
                  </a:lnTo>
                  <a:lnTo>
                    <a:pt x="3750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250;p54">
              <a:extLst>
                <a:ext uri="{FF2B5EF4-FFF2-40B4-BE49-F238E27FC236}">
                  <a16:creationId xmlns:a16="http://schemas.microsoft.com/office/drawing/2014/main" id="{D71BB45D-D213-420D-AB08-274842BC1FBC}"/>
                </a:ext>
              </a:extLst>
            </p:cNvPr>
            <p:cNvSpPr/>
            <p:nvPr/>
          </p:nvSpPr>
          <p:spPr>
            <a:xfrm>
              <a:off x="5393600" y="1211175"/>
              <a:ext cx="1628450" cy="876275"/>
            </a:xfrm>
            <a:custGeom>
              <a:avLst/>
              <a:gdLst/>
              <a:ahLst/>
              <a:cxnLst/>
              <a:rect l="l" t="t" r="r" b="b"/>
              <a:pathLst>
                <a:path w="65138" h="35051" extrusionOk="0">
                  <a:moveTo>
                    <a:pt x="35342" y="0"/>
                  </a:moveTo>
                  <a:cubicBezTo>
                    <a:pt x="34991" y="0"/>
                    <a:pt x="34636" y="63"/>
                    <a:pt x="34292" y="178"/>
                  </a:cubicBezTo>
                  <a:cubicBezTo>
                    <a:pt x="33540" y="428"/>
                    <a:pt x="32931" y="554"/>
                    <a:pt x="32369" y="554"/>
                  </a:cubicBezTo>
                  <a:cubicBezTo>
                    <a:pt x="31806" y="554"/>
                    <a:pt x="31291" y="428"/>
                    <a:pt x="30729" y="178"/>
                  </a:cubicBezTo>
                  <a:cubicBezTo>
                    <a:pt x="30722" y="175"/>
                    <a:pt x="30715" y="174"/>
                    <a:pt x="30707" y="174"/>
                  </a:cubicBezTo>
                  <a:cubicBezTo>
                    <a:pt x="29471" y="174"/>
                    <a:pt x="3196" y="29361"/>
                    <a:pt x="1063" y="31222"/>
                  </a:cubicBezTo>
                  <a:cubicBezTo>
                    <a:pt x="127" y="32124"/>
                    <a:pt x="1" y="32518"/>
                    <a:pt x="462" y="32518"/>
                  </a:cubicBezTo>
                  <a:cubicBezTo>
                    <a:pt x="1258" y="32518"/>
                    <a:pt x="3801" y="31346"/>
                    <a:pt x="6950" y="29591"/>
                  </a:cubicBezTo>
                  <a:cubicBezTo>
                    <a:pt x="7315" y="29387"/>
                    <a:pt x="7593" y="29304"/>
                    <a:pt x="7815" y="29304"/>
                  </a:cubicBezTo>
                  <a:cubicBezTo>
                    <a:pt x="8844" y="29304"/>
                    <a:pt x="8680" y="31098"/>
                    <a:pt x="10440" y="31098"/>
                  </a:cubicBezTo>
                  <a:cubicBezTo>
                    <a:pt x="10606" y="31098"/>
                    <a:pt x="10790" y="31082"/>
                    <a:pt x="10993" y="31047"/>
                  </a:cubicBezTo>
                  <a:cubicBezTo>
                    <a:pt x="11148" y="31020"/>
                    <a:pt x="11291" y="31008"/>
                    <a:pt x="11423" y="31008"/>
                  </a:cubicBezTo>
                  <a:cubicBezTo>
                    <a:pt x="13079" y="31008"/>
                    <a:pt x="13037" y="32948"/>
                    <a:pt x="14165" y="32948"/>
                  </a:cubicBezTo>
                  <a:cubicBezTo>
                    <a:pt x="14583" y="32948"/>
                    <a:pt x="15160" y="32683"/>
                    <a:pt x="16043" y="31956"/>
                  </a:cubicBezTo>
                  <a:cubicBezTo>
                    <a:pt x="18660" y="29796"/>
                    <a:pt x="19422" y="27744"/>
                    <a:pt x="20093" y="27744"/>
                  </a:cubicBezTo>
                  <a:cubicBezTo>
                    <a:pt x="20308" y="27744"/>
                    <a:pt x="20513" y="27954"/>
                    <a:pt x="20768" y="28439"/>
                  </a:cubicBezTo>
                  <a:cubicBezTo>
                    <a:pt x="20894" y="28680"/>
                    <a:pt x="21030" y="28782"/>
                    <a:pt x="21176" y="28782"/>
                  </a:cubicBezTo>
                  <a:cubicBezTo>
                    <a:pt x="21949" y="28782"/>
                    <a:pt x="23002" y="25933"/>
                    <a:pt x="24345" y="25933"/>
                  </a:cubicBezTo>
                  <a:cubicBezTo>
                    <a:pt x="24854" y="25933"/>
                    <a:pt x="25405" y="26343"/>
                    <a:pt x="25999" y="27473"/>
                  </a:cubicBezTo>
                  <a:cubicBezTo>
                    <a:pt x="27865" y="31026"/>
                    <a:pt x="28233" y="33911"/>
                    <a:pt x="30205" y="33911"/>
                  </a:cubicBezTo>
                  <a:cubicBezTo>
                    <a:pt x="30825" y="33911"/>
                    <a:pt x="31602" y="33626"/>
                    <a:pt x="32634" y="32988"/>
                  </a:cubicBezTo>
                  <a:cubicBezTo>
                    <a:pt x="33591" y="32398"/>
                    <a:pt x="34439" y="32179"/>
                    <a:pt x="35213" y="32179"/>
                  </a:cubicBezTo>
                  <a:cubicBezTo>
                    <a:pt x="37413" y="32179"/>
                    <a:pt x="39027" y="33940"/>
                    <a:pt x="40892" y="33940"/>
                  </a:cubicBezTo>
                  <a:cubicBezTo>
                    <a:pt x="41334" y="33940"/>
                    <a:pt x="41789" y="33841"/>
                    <a:pt x="42270" y="33598"/>
                  </a:cubicBezTo>
                  <a:cubicBezTo>
                    <a:pt x="44987" y="32219"/>
                    <a:pt x="45706" y="25467"/>
                    <a:pt x="48174" y="25467"/>
                  </a:cubicBezTo>
                  <a:cubicBezTo>
                    <a:pt x="48637" y="25467"/>
                    <a:pt x="49161" y="25704"/>
                    <a:pt x="49772" y="26260"/>
                  </a:cubicBezTo>
                  <a:cubicBezTo>
                    <a:pt x="53635" y="29776"/>
                    <a:pt x="60818" y="34197"/>
                    <a:pt x="63136" y="34930"/>
                  </a:cubicBezTo>
                  <a:cubicBezTo>
                    <a:pt x="63394" y="35011"/>
                    <a:pt x="63608" y="35051"/>
                    <a:pt x="63778" y="35051"/>
                  </a:cubicBezTo>
                  <a:cubicBezTo>
                    <a:pt x="65138" y="35051"/>
                    <a:pt x="63724" y="32531"/>
                    <a:pt x="59961" y="28837"/>
                  </a:cubicBezTo>
                  <a:cubicBezTo>
                    <a:pt x="49545" y="18607"/>
                    <a:pt x="40839" y="9158"/>
                    <a:pt x="38226" y="2429"/>
                  </a:cubicBezTo>
                  <a:cubicBezTo>
                    <a:pt x="37650" y="696"/>
                    <a:pt x="36517" y="0"/>
                    <a:pt x="3534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251;p54">
              <a:extLst>
                <a:ext uri="{FF2B5EF4-FFF2-40B4-BE49-F238E27FC236}">
                  <a16:creationId xmlns:a16="http://schemas.microsoft.com/office/drawing/2014/main" id="{D53B9DF6-E858-4B77-80A2-82D7BC33ED39}"/>
                </a:ext>
              </a:extLst>
            </p:cNvPr>
            <p:cNvSpPr/>
            <p:nvPr/>
          </p:nvSpPr>
          <p:spPr>
            <a:xfrm>
              <a:off x="6339675" y="1404700"/>
              <a:ext cx="334000" cy="481825"/>
            </a:xfrm>
            <a:custGeom>
              <a:avLst/>
              <a:gdLst/>
              <a:ahLst/>
              <a:cxnLst/>
              <a:rect l="l" t="t" r="r" b="b"/>
              <a:pathLst>
                <a:path w="13360" h="19273" extrusionOk="0">
                  <a:moveTo>
                    <a:pt x="952" y="0"/>
                  </a:moveTo>
                  <a:cubicBezTo>
                    <a:pt x="1" y="0"/>
                    <a:pt x="3560" y="7960"/>
                    <a:pt x="3951" y="10541"/>
                  </a:cubicBezTo>
                  <a:cubicBezTo>
                    <a:pt x="4365" y="13267"/>
                    <a:pt x="4499" y="14636"/>
                    <a:pt x="6678" y="17182"/>
                  </a:cubicBezTo>
                  <a:cubicBezTo>
                    <a:pt x="7803" y="18493"/>
                    <a:pt x="8964" y="19273"/>
                    <a:pt x="9714" y="19273"/>
                  </a:cubicBezTo>
                  <a:cubicBezTo>
                    <a:pt x="10419" y="19273"/>
                    <a:pt x="10760" y="18583"/>
                    <a:pt x="10365" y="16996"/>
                  </a:cubicBezTo>
                  <a:cubicBezTo>
                    <a:pt x="9544" y="13727"/>
                    <a:pt x="13360" y="15178"/>
                    <a:pt x="11929" y="14176"/>
                  </a:cubicBezTo>
                  <a:cubicBezTo>
                    <a:pt x="10499" y="13180"/>
                    <a:pt x="1158" y="79"/>
                    <a:pt x="1158" y="79"/>
                  </a:cubicBezTo>
                  <a:cubicBezTo>
                    <a:pt x="1074" y="26"/>
                    <a:pt x="1006" y="0"/>
                    <a:pt x="952" y="0"/>
                  </a:cubicBez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252;p54">
              <a:extLst>
                <a:ext uri="{FF2B5EF4-FFF2-40B4-BE49-F238E27FC236}">
                  <a16:creationId xmlns:a16="http://schemas.microsoft.com/office/drawing/2014/main" id="{F2091794-AE34-4D60-8414-43A94946B14E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253;p54">
              <a:extLst>
                <a:ext uri="{FF2B5EF4-FFF2-40B4-BE49-F238E27FC236}">
                  <a16:creationId xmlns:a16="http://schemas.microsoft.com/office/drawing/2014/main" id="{4A9E24AF-4AB1-4B57-AED3-655439BC8233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254;p54">
              <a:extLst>
                <a:ext uri="{FF2B5EF4-FFF2-40B4-BE49-F238E27FC236}">
                  <a16:creationId xmlns:a16="http://schemas.microsoft.com/office/drawing/2014/main" id="{D31E00E1-96BE-4A5F-8EE4-7EC11545BDD1}"/>
                </a:ext>
              </a:extLst>
            </p:cNvPr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255;p54">
              <a:extLst>
                <a:ext uri="{FF2B5EF4-FFF2-40B4-BE49-F238E27FC236}">
                  <a16:creationId xmlns:a16="http://schemas.microsoft.com/office/drawing/2014/main" id="{0700C78D-C7EA-4A94-98CD-15E7309128E0}"/>
                </a:ext>
              </a:extLst>
            </p:cNvPr>
            <p:cNvSpPr/>
            <p:nvPr/>
          </p:nvSpPr>
          <p:spPr>
            <a:xfrm>
              <a:off x="4710025" y="2522675"/>
              <a:ext cx="2341650" cy="908975"/>
            </a:xfrm>
            <a:custGeom>
              <a:avLst/>
              <a:gdLst/>
              <a:ahLst/>
              <a:cxnLst/>
              <a:rect l="l" t="t" r="r" b="b"/>
              <a:pathLst>
                <a:path w="93666" h="36359" extrusionOk="0">
                  <a:moveTo>
                    <a:pt x="85496" y="1"/>
                  </a:moveTo>
                  <a:lnTo>
                    <a:pt x="85496" y="9858"/>
                  </a:lnTo>
                  <a:lnTo>
                    <a:pt x="84314" y="9858"/>
                  </a:lnTo>
                  <a:lnTo>
                    <a:pt x="84314" y="2448"/>
                  </a:lnTo>
                  <a:lnTo>
                    <a:pt x="82646" y="3848"/>
                  </a:lnTo>
                  <a:lnTo>
                    <a:pt x="82646" y="11872"/>
                  </a:lnTo>
                  <a:lnTo>
                    <a:pt x="81675" y="11872"/>
                  </a:lnTo>
                  <a:lnTo>
                    <a:pt x="81675" y="5309"/>
                  </a:lnTo>
                  <a:lnTo>
                    <a:pt x="79522" y="5309"/>
                  </a:lnTo>
                  <a:lnTo>
                    <a:pt x="79522" y="9802"/>
                  </a:lnTo>
                  <a:lnTo>
                    <a:pt x="73609" y="21224"/>
                  </a:lnTo>
                  <a:lnTo>
                    <a:pt x="73609" y="17919"/>
                  </a:lnTo>
                  <a:lnTo>
                    <a:pt x="69370" y="17919"/>
                  </a:lnTo>
                  <a:lnTo>
                    <a:pt x="69370" y="20759"/>
                  </a:lnTo>
                  <a:lnTo>
                    <a:pt x="61722" y="20759"/>
                  </a:lnTo>
                  <a:lnTo>
                    <a:pt x="61722" y="17919"/>
                  </a:lnTo>
                  <a:lnTo>
                    <a:pt x="59827" y="17919"/>
                  </a:lnTo>
                  <a:lnTo>
                    <a:pt x="59827" y="6672"/>
                  </a:lnTo>
                  <a:lnTo>
                    <a:pt x="57116" y="6672"/>
                  </a:lnTo>
                  <a:lnTo>
                    <a:pt x="57116" y="9652"/>
                  </a:lnTo>
                  <a:lnTo>
                    <a:pt x="54462" y="9652"/>
                  </a:lnTo>
                  <a:lnTo>
                    <a:pt x="54462" y="3817"/>
                  </a:lnTo>
                  <a:lnTo>
                    <a:pt x="50920" y="3817"/>
                  </a:lnTo>
                  <a:lnTo>
                    <a:pt x="50920" y="13674"/>
                  </a:lnTo>
                  <a:lnTo>
                    <a:pt x="50254" y="13674"/>
                  </a:lnTo>
                  <a:lnTo>
                    <a:pt x="50254" y="10375"/>
                  </a:lnTo>
                  <a:lnTo>
                    <a:pt x="49737" y="10809"/>
                  </a:lnTo>
                  <a:lnTo>
                    <a:pt x="49737" y="6264"/>
                  </a:lnTo>
                  <a:lnTo>
                    <a:pt x="48069" y="7664"/>
                  </a:lnTo>
                  <a:lnTo>
                    <a:pt x="48069" y="15688"/>
                  </a:lnTo>
                  <a:lnTo>
                    <a:pt x="47093" y="15688"/>
                  </a:lnTo>
                  <a:lnTo>
                    <a:pt x="47093" y="9125"/>
                  </a:lnTo>
                  <a:lnTo>
                    <a:pt x="44940" y="9125"/>
                  </a:lnTo>
                  <a:lnTo>
                    <a:pt x="44940" y="13618"/>
                  </a:lnTo>
                  <a:lnTo>
                    <a:pt x="43515" y="13618"/>
                  </a:lnTo>
                  <a:lnTo>
                    <a:pt x="43515" y="13086"/>
                  </a:lnTo>
                  <a:lnTo>
                    <a:pt x="41078" y="13086"/>
                  </a:lnTo>
                  <a:lnTo>
                    <a:pt x="41078" y="10261"/>
                  </a:lnTo>
                  <a:lnTo>
                    <a:pt x="40592" y="10261"/>
                  </a:lnTo>
                  <a:lnTo>
                    <a:pt x="40592" y="13086"/>
                  </a:lnTo>
                  <a:lnTo>
                    <a:pt x="39033" y="13086"/>
                  </a:lnTo>
                  <a:lnTo>
                    <a:pt x="39033" y="10313"/>
                  </a:lnTo>
                  <a:lnTo>
                    <a:pt x="34793" y="10313"/>
                  </a:lnTo>
                  <a:lnTo>
                    <a:pt x="34793" y="13086"/>
                  </a:lnTo>
                  <a:lnTo>
                    <a:pt x="34582" y="13086"/>
                  </a:lnTo>
                  <a:lnTo>
                    <a:pt x="34582" y="13153"/>
                  </a:lnTo>
                  <a:lnTo>
                    <a:pt x="27146" y="13153"/>
                  </a:lnTo>
                  <a:lnTo>
                    <a:pt x="27146" y="10313"/>
                  </a:lnTo>
                  <a:lnTo>
                    <a:pt x="21791" y="10313"/>
                  </a:lnTo>
                  <a:lnTo>
                    <a:pt x="21791" y="14232"/>
                  </a:lnTo>
                  <a:lnTo>
                    <a:pt x="19984" y="14232"/>
                  </a:lnTo>
                  <a:lnTo>
                    <a:pt x="19984" y="3874"/>
                  </a:lnTo>
                  <a:lnTo>
                    <a:pt x="17345" y="3874"/>
                  </a:lnTo>
                  <a:lnTo>
                    <a:pt x="17345" y="11836"/>
                  </a:lnTo>
                  <a:lnTo>
                    <a:pt x="15677" y="11836"/>
                  </a:lnTo>
                  <a:lnTo>
                    <a:pt x="15677" y="7209"/>
                  </a:lnTo>
                  <a:lnTo>
                    <a:pt x="14913" y="7850"/>
                  </a:lnTo>
                  <a:lnTo>
                    <a:pt x="14913" y="11573"/>
                  </a:lnTo>
                  <a:lnTo>
                    <a:pt x="13452" y="11573"/>
                  </a:lnTo>
                  <a:lnTo>
                    <a:pt x="13452" y="9414"/>
                  </a:lnTo>
                  <a:lnTo>
                    <a:pt x="11644" y="9414"/>
                  </a:lnTo>
                  <a:lnTo>
                    <a:pt x="11644" y="13793"/>
                  </a:lnTo>
                  <a:lnTo>
                    <a:pt x="11020" y="13793"/>
                  </a:lnTo>
                  <a:lnTo>
                    <a:pt x="11020" y="6383"/>
                  </a:lnTo>
                  <a:lnTo>
                    <a:pt x="10322" y="6383"/>
                  </a:lnTo>
                  <a:lnTo>
                    <a:pt x="10322" y="11635"/>
                  </a:lnTo>
                  <a:lnTo>
                    <a:pt x="8933" y="11635"/>
                  </a:lnTo>
                  <a:lnTo>
                    <a:pt x="8933" y="5480"/>
                  </a:lnTo>
                  <a:lnTo>
                    <a:pt x="6501" y="5480"/>
                  </a:lnTo>
                  <a:lnTo>
                    <a:pt x="6501" y="2650"/>
                  </a:lnTo>
                  <a:lnTo>
                    <a:pt x="6016" y="2650"/>
                  </a:lnTo>
                  <a:lnTo>
                    <a:pt x="6016" y="5480"/>
                  </a:lnTo>
                  <a:lnTo>
                    <a:pt x="0" y="5480"/>
                  </a:lnTo>
                  <a:lnTo>
                    <a:pt x="0" y="36359"/>
                  </a:lnTo>
                  <a:lnTo>
                    <a:pt x="93665" y="36359"/>
                  </a:lnTo>
                  <a:lnTo>
                    <a:pt x="93665" y="2856"/>
                  </a:lnTo>
                  <a:lnTo>
                    <a:pt x="90712" y="2856"/>
                  </a:lnTo>
                  <a:lnTo>
                    <a:pt x="90712" y="5831"/>
                  </a:lnTo>
                  <a:lnTo>
                    <a:pt x="89044" y="5831"/>
                  </a:lnTo>
                  <a:lnTo>
                    <a:pt x="8904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256;p54">
              <a:extLst>
                <a:ext uri="{FF2B5EF4-FFF2-40B4-BE49-F238E27FC236}">
                  <a16:creationId xmlns:a16="http://schemas.microsoft.com/office/drawing/2014/main" id="{9E21D392-9C25-4A5B-824E-E481DAB07AB5}"/>
                </a:ext>
              </a:extLst>
            </p:cNvPr>
            <p:cNvSpPr/>
            <p:nvPr/>
          </p:nvSpPr>
          <p:spPr>
            <a:xfrm>
              <a:off x="6294500" y="3095600"/>
              <a:ext cx="106525" cy="336050"/>
            </a:xfrm>
            <a:custGeom>
              <a:avLst/>
              <a:gdLst/>
              <a:ahLst/>
              <a:cxnLst/>
              <a:rect l="l" t="t" r="r" b="b"/>
              <a:pathLst>
                <a:path w="4261" h="13442" extrusionOk="0">
                  <a:moveTo>
                    <a:pt x="1" y="1"/>
                  </a:moveTo>
                  <a:lnTo>
                    <a:pt x="1" y="13442"/>
                  </a:lnTo>
                  <a:lnTo>
                    <a:pt x="4261" y="13442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257;p54">
              <a:extLst>
                <a:ext uri="{FF2B5EF4-FFF2-40B4-BE49-F238E27FC236}">
                  <a16:creationId xmlns:a16="http://schemas.microsoft.com/office/drawing/2014/main" id="{D8E1115A-2E51-43EE-99FB-7B4B34105CBD}"/>
                </a:ext>
              </a:extLst>
            </p:cNvPr>
            <p:cNvSpPr/>
            <p:nvPr/>
          </p:nvSpPr>
          <p:spPr>
            <a:xfrm>
              <a:off x="6305875" y="31067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258;p54">
              <a:extLst>
                <a:ext uri="{FF2B5EF4-FFF2-40B4-BE49-F238E27FC236}">
                  <a16:creationId xmlns:a16="http://schemas.microsoft.com/office/drawing/2014/main" id="{541C7213-159C-48AC-A3F5-376F3D0EC7FF}"/>
                </a:ext>
              </a:extLst>
            </p:cNvPr>
            <p:cNvSpPr/>
            <p:nvPr/>
          </p:nvSpPr>
          <p:spPr>
            <a:xfrm>
              <a:off x="63736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259;p54">
              <a:extLst>
                <a:ext uri="{FF2B5EF4-FFF2-40B4-BE49-F238E27FC236}">
                  <a16:creationId xmlns:a16="http://schemas.microsoft.com/office/drawing/2014/main" id="{68880A08-1F08-4D72-AF2A-754254558270}"/>
                </a:ext>
              </a:extLst>
            </p:cNvPr>
            <p:cNvSpPr/>
            <p:nvPr/>
          </p:nvSpPr>
          <p:spPr>
            <a:xfrm>
              <a:off x="63545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7260;p54">
              <a:extLst>
                <a:ext uri="{FF2B5EF4-FFF2-40B4-BE49-F238E27FC236}">
                  <a16:creationId xmlns:a16="http://schemas.microsoft.com/office/drawing/2014/main" id="{88088E1F-80A6-4180-AB8F-B8EBD2B14517}"/>
                </a:ext>
              </a:extLst>
            </p:cNvPr>
            <p:cNvSpPr/>
            <p:nvPr/>
          </p:nvSpPr>
          <p:spPr>
            <a:xfrm>
              <a:off x="633530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7261;p54">
              <a:extLst>
                <a:ext uri="{FF2B5EF4-FFF2-40B4-BE49-F238E27FC236}">
                  <a16:creationId xmlns:a16="http://schemas.microsoft.com/office/drawing/2014/main" id="{F0EF42B7-4748-4D33-864A-7350ABDB7242}"/>
                </a:ext>
              </a:extLst>
            </p:cNvPr>
            <p:cNvSpPr/>
            <p:nvPr/>
          </p:nvSpPr>
          <p:spPr>
            <a:xfrm>
              <a:off x="6316075" y="31067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262;p54">
              <a:extLst>
                <a:ext uri="{FF2B5EF4-FFF2-40B4-BE49-F238E27FC236}">
                  <a16:creationId xmlns:a16="http://schemas.microsoft.com/office/drawing/2014/main" id="{D75E8962-9083-46C7-9AE7-115FA1957060}"/>
                </a:ext>
              </a:extLst>
            </p:cNvPr>
            <p:cNvSpPr/>
            <p:nvPr/>
          </p:nvSpPr>
          <p:spPr>
            <a:xfrm>
              <a:off x="6305875" y="3215025"/>
              <a:ext cx="83800" cy="94375"/>
            </a:xfrm>
            <a:custGeom>
              <a:avLst/>
              <a:gdLst/>
              <a:ahLst/>
              <a:cxnLst/>
              <a:rect l="l" t="t" r="r" b="b"/>
              <a:pathLst>
                <a:path w="3352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263;p54">
              <a:extLst>
                <a:ext uri="{FF2B5EF4-FFF2-40B4-BE49-F238E27FC236}">
                  <a16:creationId xmlns:a16="http://schemas.microsoft.com/office/drawing/2014/main" id="{82C44AD2-6749-4503-88E5-F153C96F1A5B}"/>
                </a:ext>
              </a:extLst>
            </p:cNvPr>
            <p:cNvSpPr/>
            <p:nvPr/>
          </p:nvSpPr>
          <p:spPr>
            <a:xfrm>
              <a:off x="63736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264;p54">
              <a:extLst>
                <a:ext uri="{FF2B5EF4-FFF2-40B4-BE49-F238E27FC236}">
                  <a16:creationId xmlns:a16="http://schemas.microsoft.com/office/drawing/2014/main" id="{0EF4537E-0BBD-427D-A2D1-E1EF5C27719D}"/>
                </a:ext>
              </a:extLst>
            </p:cNvPr>
            <p:cNvSpPr/>
            <p:nvPr/>
          </p:nvSpPr>
          <p:spPr>
            <a:xfrm>
              <a:off x="63545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265;p54">
              <a:extLst>
                <a:ext uri="{FF2B5EF4-FFF2-40B4-BE49-F238E27FC236}">
                  <a16:creationId xmlns:a16="http://schemas.microsoft.com/office/drawing/2014/main" id="{A82A247F-9FCF-4F3E-808C-95F7BE1D4060}"/>
                </a:ext>
              </a:extLst>
            </p:cNvPr>
            <p:cNvSpPr/>
            <p:nvPr/>
          </p:nvSpPr>
          <p:spPr>
            <a:xfrm>
              <a:off x="63353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266;p54">
              <a:extLst>
                <a:ext uri="{FF2B5EF4-FFF2-40B4-BE49-F238E27FC236}">
                  <a16:creationId xmlns:a16="http://schemas.microsoft.com/office/drawing/2014/main" id="{5FF151D7-E796-43C5-BDBF-7F0A52334B1A}"/>
                </a:ext>
              </a:extLst>
            </p:cNvPr>
            <p:cNvSpPr/>
            <p:nvPr/>
          </p:nvSpPr>
          <p:spPr>
            <a:xfrm>
              <a:off x="63162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267;p54">
              <a:extLst>
                <a:ext uri="{FF2B5EF4-FFF2-40B4-BE49-F238E27FC236}">
                  <a16:creationId xmlns:a16="http://schemas.microsoft.com/office/drawing/2014/main" id="{B0D92493-9803-4383-BBED-8DBCB5299A2E}"/>
                </a:ext>
              </a:extLst>
            </p:cNvPr>
            <p:cNvSpPr/>
            <p:nvPr/>
          </p:nvSpPr>
          <p:spPr>
            <a:xfrm>
              <a:off x="6305875" y="3323325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268;p54">
              <a:extLst>
                <a:ext uri="{FF2B5EF4-FFF2-40B4-BE49-F238E27FC236}">
                  <a16:creationId xmlns:a16="http://schemas.microsoft.com/office/drawing/2014/main" id="{CEEAF94A-ED29-4AD8-A718-BDC5A011AEA7}"/>
                </a:ext>
              </a:extLst>
            </p:cNvPr>
            <p:cNvSpPr/>
            <p:nvPr/>
          </p:nvSpPr>
          <p:spPr>
            <a:xfrm>
              <a:off x="6373650" y="3323325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269;p54">
              <a:extLst>
                <a:ext uri="{FF2B5EF4-FFF2-40B4-BE49-F238E27FC236}">
                  <a16:creationId xmlns:a16="http://schemas.microsoft.com/office/drawing/2014/main" id="{7C22ADFC-5579-439F-A8D5-05A6E62C485C}"/>
                </a:ext>
              </a:extLst>
            </p:cNvPr>
            <p:cNvSpPr/>
            <p:nvPr/>
          </p:nvSpPr>
          <p:spPr>
            <a:xfrm>
              <a:off x="635455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270;p54">
              <a:extLst>
                <a:ext uri="{FF2B5EF4-FFF2-40B4-BE49-F238E27FC236}">
                  <a16:creationId xmlns:a16="http://schemas.microsoft.com/office/drawing/2014/main" id="{425A1553-1DE1-4815-A6DA-325DC7552470}"/>
                </a:ext>
              </a:extLst>
            </p:cNvPr>
            <p:cNvSpPr/>
            <p:nvPr/>
          </p:nvSpPr>
          <p:spPr>
            <a:xfrm>
              <a:off x="63353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7271;p54">
              <a:extLst>
                <a:ext uri="{FF2B5EF4-FFF2-40B4-BE49-F238E27FC236}">
                  <a16:creationId xmlns:a16="http://schemas.microsoft.com/office/drawing/2014/main" id="{5829B41E-6896-4EA2-9A3E-DBE9953B23B6}"/>
                </a:ext>
              </a:extLst>
            </p:cNvPr>
            <p:cNvSpPr/>
            <p:nvPr/>
          </p:nvSpPr>
          <p:spPr>
            <a:xfrm>
              <a:off x="63162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272;p54">
              <a:extLst>
                <a:ext uri="{FF2B5EF4-FFF2-40B4-BE49-F238E27FC236}">
                  <a16:creationId xmlns:a16="http://schemas.microsoft.com/office/drawing/2014/main" id="{1C0EF3AD-5921-4DB3-B2D4-3FD109FFFE7E}"/>
                </a:ext>
              </a:extLst>
            </p:cNvPr>
            <p:cNvSpPr/>
            <p:nvPr/>
          </p:nvSpPr>
          <p:spPr>
            <a:xfrm>
              <a:off x="6297350" y="32056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273;p54">
              <a:extLst>
                <a:ext uri="{FF2B5EF4-FFF2-40B4-BE49-F238E27FC236}">
                  <a16:creationId xmlns:a16="http://schemas.microsoft.com/office/drawing/2014/main" id="{052B66D8-D4BC-45DF-9E4E-FBFF5F876987}"/>
                </a:ext>
              </a:extLst>
            </p:cNvPr>
            <p:cNvSpPr/>
            <p:nvPr/>
          </p:nvSpPr>
          <p:spPr>
            <a:xfrm>
              <a:off x="6297350" y="30987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5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274;p54">
              <a:extLst>
                <a:ext uri="{FF2B5EF4-FFF2-40B4-BE49-F238E27FC236}">
                  <a16:creationId xmlns:a16="http://schemas.microsoft.com/office/drawing/2014/main" id="{3672BA1D-22B6-4C1D-89C1-46F658673BDF}"/>
                </a:ext>
              </a:extLst>
            </p:cNvPr>
            <p:cNvSpPr/>
            <p:nvPr/>
          </p:nvSpPr>
          <p:spPr>
            <a:xfrm>
              <a:off x="6297350" y="3314550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8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275;p54">
              <a:extLst>
                <a:ext uri="{FF2B5EF4-FFF2-40B4-BE49-F238E27FC236}">
                  <a16:creationId xmlns:a16="http://schemas.microsoft.com/office/drawing/2014/main" id="{98B4AFD5-A895-4CB6-B924-16141085BB92}"/>
                </a:ext>
              </a:extLst>
            </p:cNvPr>
            <p:cNvSpPr/>
            <p:nvPr/>
          </p:nvSpPr>
          <p:spPr>
            <a:xfrm>
              <a:off x="6294500" y="2764100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0"/>
                  </a:moveTo>
                  <a:lnTo>
                    <a:pt x="1" y="13436"/>
                  </a:lnTo>
                  <a:lnTo>
                    <a:pt x="4261" y="13436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7276;p54">
              <a:extLst>
                <a:ext uri="{FF2B5EF4-FFF2-40B4-BE49-F238E27FC236}">
                  <a16:creationId xmlns:a16="http://schemas.microsoft.com/office/drawing/2014/main" id="{24B75A7C-6636-4840-96F1-3DE5E4B4031D}"/>
                </a:ext>
              </a:extLst>
            </p:cNvPr>
            <p:cNvSpPr/>
            <p:nvPr/>
          </p:nvSpPr>
          <p:spPr>
            <a:xfrm>
              <a:off x="6305875" y="27750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7277;p54">
              <a:extLst>
                <a:ext uri="{FF2B5EF4-FFF2-40B4-BE49-F238E27FC236}">
                  <a16:creationId xmlns:a16="http://schemas.microsoft.com/office/drawing/2014/main" id="{6110206D-AFD4-4999-ACF0-6AA88A20AB2C}"/>
                </a:ext>
              </a:extLst>
            </p:cNvPr>
            <p:cNvSpPr/>
            <p:nvPr/>
          </p:nvSpPr>
          <p:spPr>
            <a:xfrm>
              <a:off x="63736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7278;p54">
              <a:extLst>
                <a:ext uri="{FF2B5EF4-FFF2-40B4-BE49-F238E27FC236}">
                  <a16:creationId xmlns:a16="http://schemas.microsoft.com/office/drawing/2014/main" id="{4D53A19A-CA62-443B-BED0-908E3B7E71E0}"/>
                </a:ext>
              </a:extLst>
            </p:cNvPr>
            <p:cNvSpPr/>
            <p:nvPr/>
          </p:nvSpPr>
          <p:spPr>
            <a:xfrm>
              <a:off x="63545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7279;p54">
              <a:extLst>
                <a:ext uri="{FF2B5EF4-FFF2-40B4-BE49-F238E27FC236}">
                  <a16:creationId xmlns:a16="http://schemas.microsoft.com/office/drawing/2014/main" id="{50F4BF10-B5B9-4ACB-9A2A-834E65FF55C7}"/>
                </a:ext>
              </a:extLst>
            </p:cNvPr>
            <p:cNvSpPr/>
            <p:nvPr/>
          </p:nvSpPr>
          <p:spPr>
            <a:xfrm>
              <a:off x="633530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7280;p54">
              <a:extLst>
                <a:ext uri="{FF2B5EF4-FFF2-40B4-BE49-F238E27FC236}">
                  <a16:creationId xmlns:a16="http://schemas.microsoft.com/office/drawing/2014/main" id="{FA8983BF-918A-49D3-B8E9-5095499825BA}"/>
                </a:ext>
              </a:extLst>
            </p:cNvPr>
            <p:cNvSpPr/>
            <p:nvPr/>
          </p:nvSpPr>
          <p:spPr>
            <a:xfrm>
              <a:off x="6316075" y="27750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33" y="378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7281;p54">
              <a:extLst>
                <a:ext uri="{FF2B5EF4-FFF2-40B4-BE49-F238E27FC236}">
                  <a16:creationId xmlns:a16="http://schemas.microsoft.com/office/drawing/2014/main" id="{20154F3C-F3A6-458D-970D-2C12D90EC788}"/>
                </a:ext>
              </a:extLst>
            </p:cNvPr>
            <p:cNvSpPr/>
            <p:nvPr/>
          </p:nvSpPr>
          <p:spPr>
            <a:xfrm>
              <a:off x="6305875" y="28835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7282;p54">
              <a:extLst>
                <a:ext uri="{FF2B5EF4-FFF2-40B4-BE49-F238E27FC236}">
                  <a16:creationId xmlns:a16="http://schemas.microsoft.com/office/drawing/2014/main" id="{782B6755-2B0D-4F7F-9AEF-96BDD9ED054E}"/>
                </a:ext>
              </a:extLst>
            </p:cNvPr>
            <p:cNvSpPr/>
            <p:nvPr/>
          </p:nvSpPr>
          <p:spPr>
            <a:xfrm>
              <a:off x="6373650" y="288337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7283;p54">
              <a:extLst>
                <a:ext uri="{FF2B5EF4-FFF2-40B4-BE49-F238E27FC236}">
                  <a16:creationId xmlns:a16="http://schemas.microsoft.com/office/drawing/2014/main" id="{7797CE14-9E28-4C42-A847-B76096E13772}"/>
                </a:ext>
              </a:extLst>
            </p:cNvPr>
            <p:cNvSpPr/>
            <p:nvPr/>
          </p:nvSpPr>
          <p:spPr>
            <a:xfrm>
              <a:off x="635455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7284;p54">
              <a:extLst>
                <a:ext uri="{FF2B5EF4-FFF2-40B4-BE49-F238E27FC236}">
                  <a16:creationId xmlns:a16="http://schemas.microsoft.com/office/drawing/2014/main" id="{42A66BCF-03BF-498C-9DE6-C87F36B8B0EF}"/>
                </a:ext>
              </a:extLst>
            </p:cNvPr>
            <p:cNvSpPr/>
            <p:nvPr/>
          </p:nvSpPr>
          <p:spPr>
            <a:xfrm>
              <a:off x="63353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7285;p54">
              <a:extLst>
                <a:ext uri="{FF2B5EF4-FFF2-40B4-BE49-F238E27FC236}">
                  <a16:creationId xmlns:a16="http://schemas.microsoft.com/office/drawing/2014/main" id="{C271E535-6ECF-4CC0-9E91-123AAC31E12F}"/>
                </a:ext>
              </a:extLst>
            </p:cNvPr>
            <p:cNvSpPr/>
            <p:nvPr/>
          </p:nvSpPr>
          <p:spPr>
            <a:xfrm>
              <a:off x="63162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7286;p54">
              <a:extLst>
                <a:ext uri="{FF2B5EF4-FFF2-40B4-BE49-F238E27FC236}">
                  <a16:creationId xmlns:a16="http://schemas.microsoft.com/office/drawing/2014/main" id="{2481E87C-1315-4B1E-A5DA-B127B361C43F}"/>
                </a:ext>
              </a:extLst>
            </p:cNvPr>
            <p:cNvSpPr/>
            <p:nvPr/>
          </p:nvSpPr>
          <p:spPr>
            <a:xfrm>
              <a:off x="6305875" y="29918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3352" y="3776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7287;p54">
              <a:extLst>
                <a:ext uri="{FF2B5EF4-FFF2-40B4-BE49-F238E27FC236}">
                  <a16:creationId xmlns:a16="http://schemas.microsoft.com/office/drawing/2014/main" id="{6080CB35-A624-45B1-BF46-F7D49F14EA04}"/>
                </a:ext>
              </a:extLst>
            </p:cNvPr>
            <p:cNvSpPr/>
            <p:nvPr/>
          </p:nvSpPr>
          <p:spPr>
            <a:xfrm>
              <a:off x="6373650" y="29918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33" y="3776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288;p54">
              <a:extLst>
                <a:ext uri="{FF2B5EF4-FFF2-40B4-BE49-F238E27FC236}">
                  <a16:creationId xmlns:a16="http://schemas.microsoft.com/office/drawing/2014/main" id="{37970EFF-C232-470C-8296-CDF7B07C0301}"/>
                </a:ext>
              </a:extLst>
            </p:cNvPr>
            <p:cNvSpPr/>
            <p:nvPr/>
          </p:nvSpPr>
          <p:spPr>
            <a:xfrm>
              <a:off x="635455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7" y="3776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7289;p54">
              <a:extLst>
                <a:ext uri="{FF2B5EF4-FFF2-40B4-BE49-F238E27FC236}">
                  <a16:creationId xmlns:a16="http://schemas.microsoft.com/office/drawing/2014/main" id="{05018B2E-EA1A-4B55-BE0F-82FA540F196A}"/>
                </a:ext>
              </a:extLst>
            </p:cNvPr>
            <p:cNvSpPr/>
            <p:nvPr/>
          </p:nvSpPr>
          <p:spPr>
            <a:xfrm>
              <a:off x="63353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7290;p54">
              <a:extLst>
                <a:ext uri="{FF2B5EF4-FFF2-40B4-BE49-F238E27FC236}">
                  <a16:creationId xmlns:a16="http://schemas.microsoft.com/office/drawing/2014/main" id="{FF710CE1-1A97-4B42-84CD-1BE0240ABE4D}"/>
                </a:ext>
              </a:extLst>
            </p:cNvPr>
            <p:cNvSpPr/>
            <p:nvPr/>
          </p:nvSpPr>
          <p:spPr>
            <a:xfrm>
              <a:off x="63162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291;p54">
              <a:extLst>
                <a:ext uri="{FF2B5EF4-FFF2-40B4-BE49-F238E27FC236}">
                  <a16:creationId xmlns:a16="http://schemas.microsoft.com/office/drawing/2014/main" id="{C22DB6C8-D20F-4949-BCC2-B7CF72C3D63D}"/>
                </a:ext>
              </a:extLst>
            </p:cNvPr>
            <p:cNvSpPr/>
            <p:nvPr/>
          </p:nvSpPr>
          <p:spPr>
            <a:xfrm>
              <a:off x="6297350" y="2874075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5"/>
                  </a:lnTo>
                  <a:lnTo>
                    <a:pt x="4039" y="372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7292;p54">
              <a:extLst>
                <a:ext uri="{FF2B5EF4-FFF2-40B4-BE49-F238E27FC236}">
                  <a16:creationId xmlns:a16="http://schemas.microsoft.com/office/drawing/2014/main" id="{19B7F751-480D-493E-8AED-8EB7495D08FA}"/>
                </a:ext>
              </a:extLst>
            </p:cNvPr>
            <p:cNvSpPr/>
            <p:nvPr/>
          </p:nvSpPr>
          <p:spPr>
            <a:xfrm>
              <a:off x="6292050" y="2782800"/>
              <a:ext cx="100850" cy="109375"/>
            </a:xfrm>
            <a:custGeom>
              <a:avLst/>
              <a:gdLst/>
              <a:ahLst/>
              <a:cxnLst/>
              <a:rect l="l" t="t" r="r" b="b"/>
              <a:pathLst>
                <a:path w="4034" h="4375" extrusionOk="0">
                  <a:moveTo>
                    <a:pt x="3626" y="1"/>
                  </a:moveTo>
                  <a:lnTo>
                    <a:pt x="1" y="4003"/>
                  </a:lnTo>
                  <a:lnTo>
                    <a:pt x="409" y="4374"/>
                  </a:lnTo>
                  <a:lnTo>
                    <a:pt x="4034" y="373"/>
                  </a:lnTo>
                  <a:lnTo>
                    <a:pt x="362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7293;p54">
              <a:extLst>
                <a:ext uri="{FF2B5EF4-FFF2-40B4-BE49-F238E27FC236}">
                  <a16:creationId xmlns:a16="http://schemas.microsoft.com/office/drawing/2014/main" id="{BF6F1689-B189-466A-835F-2EF4C875FC98}"/>
                </a:ext>
              </a:extLst>
            </p:cNvPr>
            <p:cNvSpPr/>
            <p:nvPr/>
          </p:nvSpPr>
          <p:spPr>
            <a:xfrm>
              <a:off x="6297350" y="298302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0"/>
                  </a:lnTo>
                  <a:lnTo>
                    <a:pt x="4039" y="373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7294;p54">
              <a:extLst>
                <a:ext uri="{FF2B5EF4-FFF2-40B4-BE49-F238E27FC236}">
                  <a16:creationId xmlns:a16="http://schemas.microsoft.com/office/drawing/2014/main" id="{24EBECAE-37C5-49C5-9D3E-2F37B6B7E351}"/>
                </a:ext>
              </a:extLst>
            </p:cNvPr>
            <p:cNvSpPr/>
            <p:nvPr/>
          </p:nvSpPr>
          <p:spPr>
            <a:xfrm>
              <a:off x="6294500" y="2432575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1"/>
                  </a:moveTo>
                  <a:lnTo>
                    <a:pt x="1" y="13437"/>
                  </a:lnTo>
                  <a:lnTo>
                    <a:pt x="4261" y="13437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7295;p54">
              <a:extLst>
                <a:ext uri="{FF2B5EF4-FFF2-40B4-BE49-F238E27FC236}">
                  <a16:creationId xmlns:a16="http://schemas.microsoft.com/office/drawing/2014/main" id="{79676518-49A4-442C-B8C2-9C5454095B31}"/>
                </a:ext>
              </a:extLst>
            </p:cNvPr>
            <p:cNvSpPr/>
            <p:nvPr/>
          </p:nvSpPr>
          <p:spPr>
            <a:xfrm>
              <a:off x="6305875" y="24435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7296;p54">
              <a:extLst>
                <a:ext uri="{FF2B5EF4-FFF2-40B4-BE49-F238E27FC236}">
                  <a16:creationId xmlns:a16="http://schemas.microsoft.com/office/drawing/2014/main" id="{C10D533B-09E1-48F6-ADF4-112CF05EB40F}"/>
                </a:ext>
              </a:extLst>
            </p:cNvPr>
            <p:cNvSpPr/>
            <p:nvPr/>
          </p:nvSpPr>
          <p:spPr>
            <a:xfrm>
              <a:off x="63736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7297;p54">
              <a:extLst>
                <a:ext uri="{FF2B5EF4-FFF2-40B4-BE49-F238E27FC236}">
                  <a16:creationId xmlns:a16="http://schemas.microsoft.com/office/drawing/2014/main" id="{70334B94-8645-4869-887A-E9DB37269891}"/>
                </a:ext>
              </a:extLst>
            </p:cNvPr>
            <p:cNvSpPr/>
            <p:nvPr/>
          </p:nvSpPr>
          <p:spPr>
            <a:xfrm>
              <a:off x="63545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7298;p54">
              <a:extLst>
                <a:ext uri="{FF2B5EF4-FFF2-40B4-BE49-F238E27FC236}">
                  <a16:creationId xmlns:a16="http://schemas.microsoft.com/office/drawing/2014/main" id="{1CF97F39-21C1-431E-B77F-7FC9D1C45B41}"/>
                </a:ext>
              </a:extLst>
            </p:cNvPr>
            <p:cNvSpPr/>
            <p:nvPr/>
          </p:nvSpPr>
          <p:spPr>
            <a:xfrm>
              <a:off x="633530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7299;p54">
              <a:extLst>
                <a:ext uri="{FF2B5EF4-FFF2-40B4-BE49-F238E27FC236}">
                  <a16:creationId xmlns:a16="http://schemas.microsoft.com/office/drawing/2014/main" id="{31D3476C-D231-4499-8285-BC4D88F92F8E}"/>
                </a:ext>
              </a:extLst>
            </p:cNvPr>
            <p:cNvSpPr/>
            <p:nvPr/>
          </p:nvSpPr>
          <p:spPr>
            <a:xfrm>
              <a:off x="6316075" y="24435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7300;p54">
              <a:extLst>
                <a:ext uri="{FF2B5EF4-FFF2-40B4-BE49-F238E27FC236}">
                  <a16:creationId xmlns:a16="http://schemas.microsoft.com/office/drawing/2014/main" id="{54F1894B-DD25-4AF7-80D4-2B7555E77857}"/>
                </a:ext>
              </a:extLst>
            </p:cNvPr>
            <p:cNvSpPr/>
            <p:nvPr/>
          </p:nvSpPr>
          <p:spPr>
            <a:xfrm>
              <a:off x="6305875" y="25518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7301;p54">
              <a:extLst>
                <a:ext uri="{FF2B5EF4-FFF2-40B4-BE49-F238E27FC236}">
                  <a16:creationId xmlns:a16="http://schemas.microsoft.com/office/drawing/2014/main" id="{6FE4DA88-581F-414E-9EA7-AD2B8091D5B3}"/>
                </a:ext>
              </a:extLst>
            </p:cNvPr>
            <p:cNvSpPr/>
            <p:nvPr/>
          </p:nvSpPr>
          <p:spPr>
            <a:xfrm>
              <a:off x="63736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7302;p54">
              <a:extLst>
                <a:ext uri="{FF2B5EF4-FFF2-40B4-BE49-F238E27FC236}">
                  <a16:creationId xmlns:a16="http://schemas.microsoft.com/office/drawing/2014/main" id="{217DD002-A130-47BF-8710-706EF0470B66}"/>
                </a:ext>
              </a:extLst>
            </p:cNvPr>
            <p:cNvSpPr/>
            <p:nvPr/>
          </p:nvSpPr>
          <p:spPr>
            <a:xfrm>
              <a:off x="63545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7303;p54">
              <a:extLst>
                <a:ext uri="{FF2B5EF4-FFF2-40B4-BE49-F238E27FC236}">
                  <a16:creationId xmlns:a16="http://schemas.microsoft.com/office/drawing/2014/main" id="{CE2561A3-909A-4D2B-A34D-00BAA9C31E58}"/>
                </a:ext>
              </a:extLst>
            </p:cNvPr>
            <p:cNvSpPr/>
            <p:nvPr/>
          </p:nvSpPr>
          <p:spPr>
            <a:xfrm>
              <a:off x="63353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7304;p54">
              <a:extLst>
                <a:ext uri="{FF2B5EF4-FFF2-40B4-BE49-F238E27FC236}">
                  <a16:creationId xmlns:a16="http://schemas.microsoft.com/office/drawing/2014/main" id="{E6516A72-3E64-4260-8AA6-E997EA24DB7E}"/>
                </a:ext>
              </a:extLst>
            </p:cNvPr>
            <p:cNvSpPr/>
            <p:nvPr/>
          </p:nvSpPr>
          <p:spPr>
            <a:xfrm>
              <a:off x="63162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7305;p54">
              <a:extLst>
                <a:ext uri="{FF2B5EF4-FFF2-40B4-BE49-F238E27FC236}">
                  <a16:creationId xmlns:a16="http://schemas.microsoft.com/office/drawing/2014/main" id="{265820DF-237D-499A-936F-EA19DCF42BB7}"/>
                </a:ext>
              </a:extLst>
            </p:cNvPr>
            <p:cNvSpPr/>
            <p:nvPr/>
          </p:nvSpPr>
          <p:spPr>
            <a:xfrm>
              <a:off x="6305875" y="26603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7306;p54">
              <a:extLst>
                <a:ext uri="{FF2B5EF4-FFF2-40B4-BE49-F238E27FC236}">
                  <a16:creationId xmlns:a16="http://schemas.microsoft.com/office/drawing/2014/main" id="{B85694F3-FA14-491A-9FBC-79EB45D86DDE}"/>
                </a:ext>
              </a:extLst>
            </p:cNvPr>
            <p:cNvSpPr/>
            <p:nvPr/>
          </p:nvSpPr>
          <p:spPr>
            <a:xfrm>
              <a:off x="6373650" y="26603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7307;p54">
              <a:extLst>
                <a:ext uri="{FF2B5EF4-FFF2-40B4-BE49-F238E27FC236}">
                  <a16:creationId xmlns:a16="http://schemas.microsoft.com/office/drawing/2014/main" id="{784D73C1-85B4-4F03-B8F4-4F5629C395E5}"/>
                </a:ext>
              </a:extLst>
            </p:cNvPr>
            <p:cNvSpPr/>
            <p:nvPr/>
          </p:nvSpPr>
          <p:spPr>
            <a:xfrm>
              <a:off x="635455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7308;p54">
              <a:extLst>
                <a:ext uri="{FF2B5EF4-FFF2-40B4-BE49-F238E27FC236}">
                  <a16:creationId xmlns:a16="http://schemas.microsoft.com/office/drawing/2014/main" id="{34AF70D5-32BA-4011-93F2-B02D336B59F8}"/>
                </a:ext>
              </a:extLst>
            </p:cNvPr>
            <p:cNvSpPr/>
            <p:nvPr/>
          </p:nvSpPr>
          <p:spPr>
            <a:xfrm>
              <a:off x="63353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7309;p54">
              <a:extLst>
                <a:ext uri="{FF2B5EF4-FFF2-40B4-BE49-F238E27FC236}">
                  <a16:creationId xmlns:a16="http://schemas.microsoft.com/office/drawing/2014/main" id="{B1224D12-0C31-4353-B4DC-38330B982A2C}"/>
                </a:ext>
              </a:extLst>
            </p:cNvPr>
            <p:cNvSpPr/>
            <p:nvPr/>
          </p:nvSpPr>
          <p:spPr>
            <a:xfrm>
              <a:off x="63162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7310;p54">
              <a:extLst>
                <a:ext uri="{FF2B5EF4-FFF2-40B4-BE49-F238E27FC236}">
                  <a16:creationId xmlns:a16="http://schemas.microsoft.com/office/drawing/2014/main" id="{8DF6CBA0-5070-4CEE-9309-D4D5A7491E0F}"/>
                </a:ext>
              </a:extLst>
            </p:cNvPr>
            <p:cNvSpPr/>
            <p:nvPr/>
          </p:nvSpPr>
          <p:spPr>
            <a:xfrm>
              <a:off x="6297350" y="254257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7311;p54">
              <a:extLst>
                <a:ext uri="{FF2B5EF4-FFF2-40B4-BE49-F238E27FC236}">
                  <a16:creationId xmlns:a16="http://schemas.microsoft.com/office/drawing/2014/main" id="{B70D2B61-78D3-4905-B184-F56F35ABE3FF}"/>
                </a:ext>
              </a:extLst>
            </p:cNvPr>
            <p:cNvSpPr/>
            <p:nvPr/>
          </p:nvSpPr>
          <p:spPr>
            <a:xfrm>
              <a:off x="6292825" y="2451175"/>
              <a:ext cx="100975" cy="109350"/>
            </a:xfrm>
            <a:custGeom>
              <a:avLst/>
              <a:gdLst/>
              <a:ahLst/>
              <a:cxnLst/>
              <a:rect l="l" t="t" r="r" b="b"/>
              <a:pathLst>
                <a:path w="4039" h="4374" extrusionOk="0">
                  <a:moveTo>
                    <a:pt x="3626" y="0"/>
                  </a:moveTo>
                  <a:lnTo>
                    <a:pt x="1" y="4002"/>
                  </a:lnTo>
                  <a:lnTo>
                    <a:pt x="414" y="4374"/>
                  </a:lnTo>
                  <a:lnTo>
                    <a:pt x="4039" y="372"/>
                  </a:lnTo>
                  <a:lnTo>
                    <a:pt x="36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7312;p54">
              <a:extLst>
                <a:ext uri="{FF2B5EF4-FFF2-40B4-BE49-F238E27FC236}">
                  <a16:creationId xmlns:a16="http://schemas.microsoft.com/office/drawing/2014/main" id="{9D8463B7-6585-470F-8063-6E23B223186E}"/>
                </a:ext>
              </a:extLst>
            </p:cNvPr>
            <p:cNvSpPr/>
            <p:nvPr/>
          </p:nvSpPr>
          <p:spPr>
            <a:xfrm>
              <a:off x="6297350" y="26514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7313;p54">
              <a:extLst>
                <a:ext uri="{FF2B5EF4-FFF2-40B4-BE49-F238E27FC236}">
                  <a16:creationId xmlns:a16="http://schemas.microsoft.com/office/drawing/2014/main" id="{FB706139-BD39-4DF2-A68D-D1B487B28D31}"/>
                </a:ext>
              </a:extLst>
            </p:cNvPr>
            <p:cNvSpPr/>
            <p:nvPr/>
          </p:nvSpPr>
          <p:spPr>
            <a:xfrm>
              <a:off x="6094675" y="2046200"/>
              <a:ext cx="130025" cy="42100"/>
            </a:xfrm>
            <a:custGeom>
              <a:avLst/>
              <a:gdLst/>
              <a:ahLst/>
              <a:cxnLst/>
              <a:rect l="l" t="t" r="r" b="b"/>
              <a:pathLst>
                <a:path w="5201" h="1684" extrusionOk="0">
                  <a:moveTo>
                    <a:pt x="1684" y="0"/>
                  </a:moveTo>
                  <a:cubicBezTo>
                    <a:pt x="754" y="0"/>
                    <a:pt x="0" y="754"/>
                    <a:pt x="0" y="1684"/>
                  </a:cubicBezTo>
                  <a:lnTo>
                    <a:pt x="5200" y="1684"/>
                  </a:lnTo>
                  <a:cubicBezTo>
                    <a:pt x="5200" y="754"/>
                    <a:pt x="4446" y="0"/>
                    <a:pt x="35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314;p54">
              <a:extLst>
                <a:ext uri="{FF2B5EF4-FFF2-40B4-BE49-F238E27FC236}">
                  <a16:creationId xmlns:a16="http://schemas.microsoft.com/office/drawing/2014/main" id="{BE2C8E5D-4F79-4813-83D6-D7EDE0886150}"/>
                </a:ext>
              </a:extLst>
            </p:cNvPr>
            <p:cNvSpPr/>
            <p:nvPr/>
          </p:nvSpPr>
          <p:spPr>
            <a:xfrm>
              <a:off x="6086800" y="2072150"/>
              <a:ext cx="186950" cy="1359375"/>
            </a:xfrm>
            <a:custGeom>
              <a:avLst/>
              <a:gdLst/>
              <a:ahLst/>
              <a:cxnLst/>
              <a:rect l="l" t="t" r="r" b="b"/>
              <a:pathLst>
                <a:path w="7478" h="54375" extrusionOk="0">
                  <a:moveTo>
                    <a:pt x="0" y="0"/>
                  </a:moveTo>
                  <a:lnTo>
                    <a:pt x="0" y="54375"/>
                  </a:lnTo>
                  <a:lnTo>
                    <a:pt x="7478" y="54375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315;p54">
              <a:extLst>
                <a:ext uri="{FF2B5EF4-FFF2-40B4-BE49-F238E27FC236}">
                  <a16:creationId xmlns:a16="http://schemas.microsoft.com/office/drawing/2014/main" id="{80E52D66-2F86-4B7D-A40A-34202C79FAB4}"/>
                </a:ext>
              </a:extLst>
            </p:cNvPr>
            <p:cNvSpPr/>
            <p:nvPr/>
          </p:nvSpPr>
          <p:spPr>
            <a:xfrm>
              <a:off x="6088875" y="2086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316;p54">
              <a:extLst>
                <a:ext uri="{FF2B5EF4-FFF2-40B4-BE49-F238E27FC236}">
                  <a16:creationId xmlns:a16="http://schemas.microsoft.com/office/drawing/2014/main" id="{F545F600-5B2A-410C-8398-DEC889B8B63F}"/>
                </a:ext>
              </a:extLst>
            </p:cNvPr>
            <p:cNvSpPr/>
            <p:nvPr/>
          </p:nvSpPr>
          <p:spPr>
            <a:xfrm>
              <a:off x="6088875" y="2112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17;p54">
              <a:extLst>
                <a:ext uri="{FF2B5EF4-FFF2-40B4-BE49-F238E27FC236}">
                  <a16:creationId xmlns:a16="http://schemas.microsoft.com/office/drawing/2014/main" id="{90DD6D47-55DE-4F79-B6F9-1BC4C961FD1F}"/>
                </a:ext>
              </a:extLst>
            </p:cNvPr>
            <p:cNvSpPr/>
            <p:nvPr/>
          </p:nvSpPr>
          <p:spPr>
            <a:xfrm>
              <a:off x="6088875" y="21385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318;p54">
              <a:extLst>
                <a:ext uri="{FF2B5EF4-FFF2-40B4-BE49-F238E27FC236}">
                  <a16:creationId xmlns:a16="http://schemas.microsoft.com/office/drawing/2014/main" id="{933B2A95-5FF7-48E3-90D7-9879E5271AFE}"/>
                </a:ext>
              </a:extLst>
            </p:cNvPr>
            <p:cNvSpPr/>
            <p:nvPr/>
          </p:nvSpPr>
          <p:spPr>
            <a:xfrm>
              <a:off x="6088875" y="2164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319;p54">
              <a:extLst>
                <a:ext uri="{FF2B5EF4-FFF2-40B4-BE49-F238E27FC236}">
                  <a16:creationId xmlns:a16="http://schemas.microsoft.com/office/drawing/2014/main" id="{E92A7338-CD67-4BB8-A177-5FFC1C71632C}"/>
                </a:ext>
              </a:extLst>
            </p:cNvPr>
            <p:cNvSpPr/>
            <p:nvPr/>
          </p:nvSpPr>
          <p:spPr>
            <a:xfrm>
              <a:off x="6088875" y="21905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320;p54">
              <a:extLst>
                <a:ext uri="{FF2B5EF4-FFF2-40B4-BE49-F238E27FC236}">
                  <a16:creationId xmlns:a16="http://schemas.microsoft.com/office/drawing/2014/main" id="{7042FF85-9EDE-4FC6-BAB4-B10DAA7290BA}"/>
                </a:ext>
              </a:extLst>
            </p:cNvPr>
            <p:cNvSpPr/>
            <p:nvPr/>
          </p:nvSpPr>
          <p:spPr>
            <a:xfrm>
              <a:off x="6088875" y="2216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321;p54">
              <a:extLst>
                <a:ext uri="{FF2B5EF4-FFF2-40B4-BE49-F238E27FC236}">
                  <a16:creationId xmlns:a16="http://schemas.microsoft.com/office/drawing/2014/main" id="{E215D5BD-E2FA-45DA-A904-300E982BFEF7}"/>
                </a:ext>
              </a:extLst>
            </p:cNvPr>
            <p:cNvSpPr/>
            <p:nvPr/>
          </p:nvSpPr>
          <p:spPr>
            <a:xfrm>
              <a:off x="6088875" y="2242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322;p54">
              <a:extLst>
                <a:ext uri="{FF2B5EF4-FFF2-40B4-BE49-F238E27FC236}">
                  <a16:creationId xmlns:a16="http://schemas.microsoft.com/office/drawing/2014/main" id="{F8CD20B0-462F-4AAA-99FB-133595372F15}"/>
                </a:ext>
              </a:extLst>
            </p:cNvPr>
            <p:cNvSpPr/>
            <p:nvPr/>
          </p:nvSpPr>
          <p:spPr>
            <a:xfrm>
              <a:off x="6088875" y="2268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323;p54">
              <a:extLst>
                <a:ext uri="{FF2B5EF4-FFF2-40B4-BE49-F238E27FC236}">
                  <a16:creationId xmlns:a16="http://schemas.microsoft.com/office/drawing/2014/main" id="{2B99AA58-30EF-4DE2-802C-CDD0B67A9BE6}"/>
                </a:ext>
              </a:extLst>
            </p:cNvPr>
            <p:cNvSpPr/>
            <p:nvPr/>
          </p:nvSpPr>
          <p:spPr>
            <a:xfrm>
              <a:off x="6088875" y="2294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7324;p54">
              <a:extLst>
                <a:ext uri="{FF2B5EF4-FFF2-40B4-BE49-F238E27FC236}">
                  <a16:creationId xmlns:a16="http://schemas.microsoft.com/office/drawing/2014/main" id="{7BAC4F45-E852-4587-8366-A261858C5B0B}"/>
                </a:ext>
              </a:extLst>
            </p:cNvPr>
            <p:cNvSpPr/>
            <p:nvPr/>
          </p:nvSpPr>
          <p:spPr>
            <a:xfrm>
              <a:off x="6088875" y="2320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7325;p54">
              <a:extLst>
                <a:ext uri="{FF2B5EF4-FFF2-40B4-BE49-F238E27FC236}">
                  <a16:creationId xmlns:a16="http://schemas.microsoft.com/office/drawing/2014/main" id="{665D1CFC-7AB1-46E1-8F4E-15C3423BA17C}"/>
                </a:ext>
              </a:extLst>
            </p:cNvPr>
            <p:cNvSpPr/>
            <p:nvPr/>
          </p:nvSpPr>
          <p:spPr>
            <a:xfrm>
              <a:off x="6088875" y="2346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7326;p54">
              <a:extLst>
                <a:ext uri="{FF2B5EF4-FFF2-40B4-BE49-F238E27FC236}">
                  <a16:creationId xmlns:a16="http://schemas.microsoft.com/office/drawing/2014/main" id="{910A289E-2CBC-474F-AB8D-BD147624F07D}"/>
                </a:ext>
              </a:extLst>
            </p:cNvPr>
            <p:cNvSpPr/>
            <p:nvPr/>
          </p:nvSpPr>
          <p:spPr>
            <a:xfrm>
              <a:off x="6088875" y="2372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7327;p54">
              <a:extLst>
                <a:ext uri="{FF2B5EF4-FFF2-40B4-BE49-F238E27FC236}">
                  <a16:creationId xmlns:a16="http://schemas.microsoft.com/office/drawing/2014/main" id="{7434E9C4-8AC2-44D4-BEFE-4DD396A6F6A5}"/>
                </a:ext>
              </a:extLst>
            </p:cNvPr>
            <p:cNvSpPr/>
            <p:nvPr/>
          </p:nvSpPr>
          <p:spPr>
            <a:xfrm>
              <a:off x="6088875" y="2399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7328;p54">
              <a:extLst>
                <a:ext uri="{FF2B5EF4-FFF2-40B4-BE49-F238E27FC236}">
                  <a16:creationId xmlns:a16="http://schemas.microsoft.com/office/drawing/2014/main" id="{9B4E81DE-9219-4847-885E-7A399FF3F118}"/>
                </a:ext>
              </a:extLst>
            </p:cNvPr>
            <p:cNvSpPr/>
            <p:nvPr/>
          </p:nvSpPr>
          <p:spPr>
            <a:xfrm>
              <a:off x="6088875" y="24251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7329;p54">
              <a:extLst>
                <a:ext uri="{FF2B5EF4-FFF2-40B4-BE49-F238E27FC236}">
                  <a16:creationId xmlns:a16="http://schemas.microsoft.com/office/drawing/2014/main" id="{86310643-E92E-45DA-8A2B-57539776BEC4}"/>
                </a:ext>
              </a:extLst>
            </p:cNvPr>
            <p:cNvSpPr/>
            <p:nvPr/>
          </p:nvSpPr>
          <p:spPr>
            <a:xfrm>
              <a:off x="6088875" y="2451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7330;p54">
              <a:extLst>
                <a:ext uri="{FF2B5EF4-FFF2-40B4-BE49-F238E27FC236}">
                  <a16:creationId xmlns:a16="http://schemas.microsoft.com/office/drawing/2014/main" id="{3C1E357E-564D-4314-9C31-65289E64116B}"/>
                </a:ext>
              </a:extLst>
            </p:cNvPr>
            <p:cNvSpPr/>
            <p:nvPr/>
          </p:nvSpPr>
          <p:spPr>
            <a:xfrm>
              <a:off x="6088875" y="2477125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7331;p54">
              <a:extLst>
                <a:ext uri="{FF2B5EF4-FFF2-40B4-BE49-F238E27FC236}">
                  <a16:creationId xmlns:a16="http://schemas.microsoft.com/office/drawing/2014/main" id="{730D4DC4-EC9E-48D3-B71A-41E013A635B5}"/>
                </a:ext>
              </a:extLst>
            </p:cNvPr>
            <p:cNvSpPr/>
            <p:nvPr/>
          </p:nvSpPr>
          <p:spPr>
            <a:xfrm>
              <a:off x="6088875" y="25032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7332;p54">
              <a:extLst>
                <a:ext uri="{FF2B5EF4-FFF2-40B4-BE49-F238E27FC236}">
                  <a16:creationId xmlns:a16="http://schemas.microsoft.com/office/drawing/2014/main" id="{9E3C42BE-AD69-4F5C-934E-D93DAC384D15}"/>
                </a:ext>
              </a:extLst>
            </p:cNvPr>
            <p:cNvSpPr/>
            <p:nvPr/>
          </p:nvSpPr>
          <p:spPr>
            <a:xfrm>
              <a:off x="6088875" y="2529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7333;p54">
              <a:extLst>
                <a:ext uri="{FF2B5EF4-FFF2-40B4-BE49-F238E27FC236}">
                  <a16:creationId xmlns:a16="http://schemas.microsoft.com/office/drawing/2014/main" id="{6B48D410-7DAF-49B3-8422-804D6EECF5BC}"/>
                </a:ext>
              </a:extLst>
            </p:cNvPr>
            <p:cNvSpPr/>
            <p:nvPr/>
          </p:nvSpPr>
          <p:spPr>
            <a:xfrm>
              <a:off x="6088875" y="2555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7334;p54">
              <a:extLst>
                <a:ext uri="{FF2B5EF4-FFF2-40B4-BE49-F238E27FC236}">
                  <a16:creationId xmlns:a16="http://schemas.microsoft.com/office/drawing/2014/main" id="{137D140D-379F-41F0-A4D8-9B0DBB59CA78}"/>
                </a:ext>
              </a:extLst>
            </p:cNvPr>
            <p:cNvSpPr/>
            <p:nvPr/>
          </p:nvSpPr>
          <p:spPr>
            <a:xfrm>
              <a:off x="6088875" y="2581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7335;p54">
              <a:extLst>
                <a:ext uri="{FF2B5EF4-FFF2-40B4-BE49-F238E27FC236}">
                  <a16:creationId xmlns:a16="http://schemas.microsoft.com/office/drawing/2014/main" id="{5889949E-8B1B-4AE8-89B0-85A18BC9B395}"/>
                </a:ext>
              </a:extLst>
            </p:cNvPr>
            <p:cNvSpPr/>
            <p:nvPr/>
          </p:nvSpPr>
          <p:spPr>
            <a:xfrm>
              <a:off x="6088875" y="2607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7336;p54">
              <a:extLst>
                <a:ext uri="{FF2B5EF4-FFF2-40B4-BE49-F238E27FC236}">
                  <a16:creationId xmlns:a16="http://schemas.microsoft.com/office/drawing/2014/main" id="{8E4B6E62-725B-42BC-ADE4-1888AC7A0D9F}"/>
                </a:ext>
              </a:extLst>
            </p:cNvPr>
            <p:cNvSpPr/>
            <p:nvPr/>
          </p:nvSpPr>
          <p:spPr>
            <a:xfrm>
              <a:off x="6088875" y="2633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7337;p54">
              <a:extLst>
                <a:ext uri="{FF2B5EF4-FFF2-40B4-BE49-F238E27FC236}">
                  <a16:creationId xmlns:a16="http://schemas.microsoft.com/office/drawing/2014/main" id="{55BA6185-10F3-4973-A41D-A6D310A69189}"/>
                </a:ext>
              </a:extLst>
            </p:cNvPr>
            <p:cNvSpPr/>
            <p:nvPr/>
          </p:nvSpPr>
          <p:spPr>
            <a:xfrm>
              <a:off x="6088875" y="2659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7338;p54">
              <a:extLst>
                <a:ext uri="{FF2B5EF4-FFF2-40B4-BE49-F238E27FC236}">
                  <a16:creationId xmlns:a16="http://schemas.microsoft.com/office/drawing/2014/main" id="{C6CED0BC-9713-4F52-9A3A-C6714FAFFA21}"/>
                </a:ext>
              </a:extLst>
            </p:cNvPr>
            <p:cNvSpPr/>
            <p:nvPr/>
          </p:nvSpPr>
          <p:spPr>
            <a:xfrm>
              <a:off x="6088875" y="2685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7339;p54">
              <a:extLst>
                <a:ext uri="{FF2B5EF4-FFF2-40B4-BE49-F238E27FC236}">
                  <a16:creationId xmlns:a16="http://schemas.microsoft.com/office/drawing/2014/main" id="{C7B3E062-17E2-417A-8DD3-E6680F0D0372}"/>
                </a:ext>
              </a:extLst>
            </p:cNvPr>
            <p:cNvSpPr/>
            <p:nvPr/>
          </p:nvSpPr>
          <p:spPr>
            <a:xfrm>
              <a:off x="6088875" y="2711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7340;p54">
              <a:extLst>
                <a:ext uri="{FF2B5EF4-FFF2-40B4-BE49-F238E27FC236}">
                  <a16:creationId xmlns:a16="http://schemas.microsoft.com/office/drawing/2014/main" id="{E96864D4-8692-435F-9A9F-7BDA71E04D15}"/>
                </a:ext>
              </a:extLst>
            </p:cNvPr>
            <p:cNvSpPr/>
            <p:nvPr/>
          </p:nvSpPr>
          <p:spPr>
            <a:xfrm>
              <a:off x="6088875" y="2737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7341;p54">
              <a:extLst>
                <a:ext uri="{FF2B5EF4-FFF2-40B4-BE49-F238E27FC236}">
                  <a16:creationId xmlns:a16="http://schemas.microsoft.com/office/drawing/2014/main" id="{320F4492-5F64-4FEF-ACFA-DD6A827F28F0}"/>
                </a:ext>
              </a:extLst>
            </p:cNvPr>
            <p:cNvSpPr/>
            <p:nvPr/>
          </p:nvSpPr>
          <p:spPr>
            <a:xfrm>
              <a:off x="6088875" y="2763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7342;p54">
              <a:extLst>
                <a:ext uri="{FF2B5EF4-FFF2-40B4-BE49-F238E27FC236}">
                  <a16:creationId xmlns:a16="http://schemas.microsoft.com/office/drawing/2014/main" id="{D8A7673F-7857-4369-AE82-EC8276E87E96}"/>
                </a:ext>
              </a:extLst>
            </p:cNvPr>
            <p:cNvSpPr/>
            <p:nvPr/>
          </p:nvSpPr>
          <p:spPr>
            <a:xfrm>
              <a:off x="6088875" y="2789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7343;p54">
              <a:extLst>
                <a:ext uri="{FF2B5EF4-FFF2-40B4-BE49-F238E27FC236}">
                  <a16:creationId xmlns:a16="http://schemas.microsoft.com/office/drawing/2014/main" id="{409D150C-0D3C-415A-A44C-C79A296C412C}"/>
                </a:ext>
              </a:extLst>
            </p:cNvPr>
            <p:cNvSpPr/>
            <p:nvPr/>
          </p:nvSpPr>
          <p:spPr>
            <a:xfrm>
              <a:off x="6088875" y="2815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7344;p54">
              <a:extLst>
                <a:ext uri="{FF2B5EF4-FFF2-40B4-BE49-F238E27FC236}">
                  <a16:creationId xmlns:a16="http://schemas.microsoft.com/office/drawing/2014/main" id="{71AF3F4B-F683-47CA-9755-93E75BF1A4AF}"/>
                </a:ext>
              </a:extLst>
            </p:cNvPr>
            <p:cNvSpPr/>
            <p:nvPr/>
          </p:nvSpPr>
          <p:spPr>
            <a:xfrm>
              <a:off x="6088875" y="2841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7345;p54">
              <a:extLst>
                <a:ext uri="{FF2B5EF4-FFF2-40B4-BE49-F238E27FC236}">
                  <a16:creationId xmlns:a16="http://schemas.microsoft.com/office/drawing/2014/main" id="{11229BE2-1308-471D-B632-1DD497A21CB6}"/>
                </a:ext>
              </a:extLst>
            </p:cNvPr>
            <p:cNvSpPr/>
            <p:nvPr/>
          </p:nvSpPr>
          <p:spPr>
            <a:xfrm>
              <a:off x="6088875" y="2868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7346;p54">
              <a:extLst>
                <a:ext uri="{FF2B5EF4-FFF2-40B4-BE49-F238E27FC236}">
                  <a16:creationId xmlns:a16="http://schemas.microsoft.com/office/drawing/2014/main" id="{8970FAF5-76D0-46BC-B9B7-E89BF150474E}"/>
                </a:ext>
              </a:extLst>
            </p:cNvPr>
            <p:cNvSpPr/>
            <p:nvPr/>
          </p:nvSpPr>
          <p:spPr>
            <a:xfrm>
              <a:off x="6088875" y="2894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7347;p54">
              <a:extLst>
                <a:ext uri="{FF2B5EF4-FFF2-40B4-BE49-F238E27FC236}">
                  <a16:creationId xmlns:a16="http://schemas.microsoft.com/office/drawing/2014/main" id="{2126AAC9-6343-4C9D-A08B-986235C51D79}"/>
                </a:ext>
              </a:extLst>
            </p:cNvPr>
            <p:cNvSpPr/>
            <p:nvPr/>
          </p:nvSpPr>
          <p:spPr>
            <a:xfrm>
              <a:off x="6088875" y="2920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7348;p54">
              <a:extLst>
                <a:ext uri="{FF2B5EF4-FFF2-40B4-BE49-F238E27FC236}">
                  <a16:creationId xmlns:a16="http://schemas.microsoft.com/office/drawing/2014/main" id="{665BD13D-18DF-41D9-89F5-8641B5904EDF}"/>
                </a:ext>
              </a:extLst>
            </p:cNvPr>
            <p:cNvSpPr/>
            <p:nvPr/>
          </p:nvSpPr>
          <p:spPr>
            <a:xfrm>
              <a:off x="6088875" y="29461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7349;p54">
              <a:extLst>
                <a:ext uri="{FF2B5EF4-FFF2-40B4-BE49-F238E27FC236}">
                  <a16:creationId xmlns:a16="http://schemas.microsoft.com/office/drawing/2014/main" id="{21BC0CC2-C640-412D-98AD-808C7F072C04}"/>
                </a:ext>
              </a:extLst>
            </p:cNvPr>
            <p:cNvSpPr/>
            <p:nvPr/>
          </p:nvSpPr>
          <p:spPr>
            <a:xfrm>
              <a:off x="6088875" y="29721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7350;p54">
              <a:extLst>
                <a:ext uri="{FF2B5EF4-FFF2-40B4-BE49-F238E27FC236}">
                  <a16:creationId xmlns:a16="http://schemas.microsoft.com/office/drawing/2014/main" id="{9EC266F0-A153-49B9-956F-967E29C8D170}"/>
                </a:ext>
              </a:extLst>
            </p:cNvPr>
            <p:cNvSpPr/>
            <p:nvPr/>
          </p:nvSpPr>
          <p:spPr>
            <a:xfrm>
              <a:off x="6088875" y="2998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7351;p54">
              <a:extLst>
                <a:ext uri="{FF2B5EF4-FFF2-40B4-BE49-F238E27FC236}">
                  <a16:creationId xmlns:a16="http://schemas.microsoft.com/office/drawing/2014/main" id="{36FDB008-61F9-41BD-A354-01D4D84C7588}"/>
                </a:ext>
              </a:extLst>
            </p:cNvPr>
            <p:cNvSpPr/>
            <p:nvPr/>
          </p:nvSpPr>
          <p:spPr>
            <a:xfrm>
              <a:off x="6088875" y="3024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7352;p54">
              <a:extLst>
                <a:ext uri="{FF2B5EF4-FFF2-40B4-BE49-F238E27FC236}">
                  <a16:creationId xmlns:a16="http://schemas.microsoft.com/office/drawing/2014/main" id="{9BF771DD-CF2D-499B-A1DF-24C9BBD8CB53}"/>
                </a:ext>
              </a:extLst>
            </p:cNvPr>
            <p:cNvSpPr/>
            <p:nvPr/>
          </p:nvSpPr>
          <p:spPr>
            <a:xfrm>
              <a:off x="6088875" y="3050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7353;p54">
              <a:extLst>
                <a:ext uri="{FF2B5EF4-FFF2-40B4-BE49-F238E27FC236}">
                  <a16:creationId xmlns:a16="http://schemas.microsoft.com/office/drawing/2014/main" id="{87964818-BE92-4533-BBD7-4FF2D7893B65}"/>
                </a:ext>
              </a:extLst>
            </p:cNvPr>
            <p:cNvSpPr/>
            <p:nvPr/>
          </p:nvSpPr>
          <p:spPr>
            <a:xfrm>
              <a:off x="6088875" y="3076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7354;p54">
              <a:extLst>
                <a:ext uri="{FF2B5EF4-FFF2-40B4-BE49-F238E27FC236}">
                  <a16:creationId xmlns:a16="http://schemas.microsoft.com/office/drawing/2014/main" id="{468C6583-9A3C-40B8-815F-4784A012754F}"/>
                </a:ext>
              </a:extLst>
            </p:cNvPr>
            <p:cNvSpPr/>
            <p:nvPr/>
          </p:nvSpPr>
          <p:spPr>
            <a:xfrm>
              <a:off x="6088875" y="3102450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7355;p54">
              <a:extLst>
                <a:ext uri="{FF2B5EF4-FFF2-40B4-BE49-F238E27FC236}">
                  <a16:creationId xmlns:a16="http://schemas.microsoft.com/office/drawing/2014/main" id="{E6FC58EB-AB7B-43B2-AFEC-512EBB4920E4}"/>
                </a:ext>
              </a:extLst>
            </p:cNvPr>
            <p:cNvSpPr/>
            <p:nvPr/>
          </p:nvSpPr>
          <p:spPr>
            <a:xfrm>
              <a:off x="6088875" y="3128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7356;p54">
              <a:extLst>
                <a:ext uri="{FF2B5EF4-FFF2-40B4-BE49-F238E27FC236}">
                  <a16:creationId xmlns:a16="http://schemas.microsoft.com/office/drawing/2014/main" id="{29986FD9-F45A-41AE-9ECD-0A8F36D145FA}"/>
                </a:ext>
              </a:extLst>
            </p:cNvPr>
            <p:cNvSpPr/>
            <p:nvPr/>
          </p:nvSpPr>
          <p:spPr>
            <a:xfrm>
              <a:off x="6088875" y="31546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7357;p54">
              <a:extLst>
                <a:ext uri="{FF2B5EF4-FFF2-40B4-BE49-F238E27FC236}">
                  <a16:creationId xmlns:a16="http://schemas.microsoft.com/office/drawing/2014/main" id="{608A0585-F1D1-411F-A9E9-705ED5FD49B2}"/>
                </a:ext>
              </a:extLst>
            </p:cNvPr>
            <p:cNvSpPr/>
            <p:nvPr/>
          </p:nvSpPr>
          <p:spPr>
            <a:xfrm>
              <a:off x="6088875" y="31806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7358;p54">
              <a:extLst>
                <a:ext uri="{FF2B5EF4-FFF2-40B4-BE49-F238E27FC236}">
                  <a16:creationId xmlns:a16="http://schemas.microsoft.com/office/drawing/2014/main" id="{241B7F4B-4BF0-48A2-B033-A16140525255}"/>
                </a:ext>
              </a:extLst>
            </p:cNvPr>
            <p:cNvSpPr/>
            <p:nvPr/>
          </p:nvSpPr>
          <p:spPr>
            <a:xfrm>
              <a:off x="6088875" y="3206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7359;p54">
              <a:extLst>
                <a:ext uri="{FF2B5EF4-FFF2-40B4-BE49-F238E27FC236}">
                  <a16:creationId xmlns:a16="http://schemas.microsoft.com/office/drawing/2014/main" id="{7D3B4714-C862-47C6-B93D-B2C1DE7B8D39}"/>
                </a:ext>
              </a:extLst>
            </p:cNvPr>
            <p:cNvSpPr/>
            <p:nvPr/>
          </p:nvSpPr>
          <p:spPr>
            <a:xfrm>
              <a:off x="6088875" y="3232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7360;p54">
              <a:extLst>
                <a:ext uri="{FF2B5EF4-FFF2-40B4-BE49-F238E27FC236}">
                  <a16:creationId xmlns:a16="http://schemas.microsoft.com/office/drawing/2014/main" id="{3A2E2F91-054F-4638-AA5C-3F93E1A4585A}"/>
                </a:ext>
              </a:extLst>
            </p:cNvPr>
            <p:cNvSpPr/>
            <p:nvPr/>
          </p:nvSpPr>
          <p:spPr>
            <a:xfrm>
              <a:off x="6088875" y="32589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7361;p54">
              <a:extLst>
                <a:ext uri="{FF2B5EF4-FFF2-40B4-BE49-F238E27FC236}">
                  <a16:creationId xmlns:a16="http://schemas.microsoft.com/office/drawing/2014/main" id="{420ABFE3-DF38-43A5-BE68-2FE4D39B8A29}"/>
                </a:ext>
              </a:extLst>
            </p:cNvPr>
            <p:cNvSpPr/>
            <p:nvPr/>
          </p:nvSpPr>
          <p:spPr>
            <a:xfrm>
              <a:off x="6088875" y="3284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7362;p54">
              <a:extLst>
                <a:ext uri="{FF2B5EF4-FFF2-40B4-BE49-F238E27FC236}">
                  <a16:creationId xmlns:a16="http://schemas.microsoft.com/office/drawing/2014/main" id="{A1665F02-3683-4DB6-832E-62E44271B180}"/>
                </a:ext>
              </a:extLst>
            </p:cNvPr>
            <p:cNvSpPr/>
            <p:nvPr/>
          </p:nvSpPr>
          <p:spPr>
            <a:xfrm>
              <a:off x="6088875" y="33109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7363;p54">
              <a:extLst>
                <a:ext uri="{FF2B5EF4-FFF2-40B4-BE49-F238E27FC236}">
                  <a16:creationId xmlns:a16="http://schemas.microsoft.com/office/drawing/2014/main" id="{00112C8A-3E90-43A4-9B04-9B84FBDA3C49}"/>
                </a:ext>
              </a:extLst>
            </p:cNvPr>
            <p:cNvSpPr/>
            <p:nvPr/>
          </p:nvSpPr>
          <p:spPr>
            <a:xfrm>
              <a:off x="6088875" y="33370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7364;p54">
              <a:extLst>
                <a:ext uri="{FF2B5EF4-FFF2-40B4-BE49-F238E27FC236}">
                  <a16:creationId xmlns:a16="http://schemas.microsoft.com/office/drawing/2014/main" id="{80A9FBC3-B35C-4479-A604-0038AD40157F}"/>
                </a:ext>
              </a:extLst>
            </p:cNvPr>
            <p:cNvSpPr/>
            <p:nvPr/>
          </p:nvSpPr>
          <p:spPr>
            <a:xfrm>
              <a:off x="6088875" y="3363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7365;p54">
              <a:extLst>
                <a:ext uri="{FF2B5EF4-FFF2-40B4-BE49-F238E27FC236}">
                  <a16:creationId xmlns:a16="http://schemas.microsoft.com/office/drawing/2014/main" id="{A3555E83-8FFB-4B0C-8D18-88879AD441A6}"/>
                </a:ext>
              </a:extLst>
            </p:cNvPr>
            <p:cNvSpPr/>
            <p:nvPr/>
          </p:nvSpPr>
          <p:spPr>
            <a:xfrm>
              <a:off x="6088875" y="33891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7366;p54">
              <a:extLst>
                <a:ext uri="{FF2B5EF4-FFF2-40B4-BE49-F238E27FC236}">
                  <a16:creationId xmlns:a16="http://schemas.microsoft.com/office/drawing/2014/main" id="{A47B6DF6-5010-4415-AFF6-C52196F817BB}"/>
                </a:ext>
              </a:extLst>
            </p:cNvPr>
            <p:cNvSpPr/>
            <p:nvPr/>
          </p:nvSpPr>
          <p:spPr>
            <a:xfrm>
              <a:off x="6088875" y="34152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7367;p54">
              <a:extLst>
                <a:ext uri="{FF2B5EF4-FFF2-40B4-BE49-F238E27FC236}">
                  <a16:creationId xmlns:a16="http://schemas.microsoft.com/office/drawing/2014/main" id="{705049ED-D69A-44B8-9723-166456DD7BAD}"/>
                </a:ext>
              </a:extLst>
            </p:cNvPr>
            <p:cNvSpPr/>
            <p:nvPr/>
          </p:nvSpPr>
          <p:spPr>
            <a:xfrm>
              <a:off x="6101000" y="20863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7368;p54">
              <a:extLst>
                <a:ext uri="{FF2B5EF4-FFF2-40B4-BE49-F238E27FC236}">
                  <a16:creationId xmlns:a16="http://schemas.microsoft.com/office/drawing/2014/main" id="{E4CA7C85-6FE5-4D55-8A3A-3B236575E2A3}"/>
                </a:ext>
              </a:extLst>
            </p:cNvPr>
            <p:cNvSpPr/>
            <p:nvPr/>
          </p:nvSpPr>
          <p:spPr>
            <a:xfrm>
              <a:off x="6227000" y="21621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7369;p54">
              <a:extLst>
                <a:ext uri="{FF2B5EF4-FFF2-40B4-BE49-F238E27FC236}">
                  <a16:creationId xmlns:a16="http://schemas.microsoft.com/office/drawing/2014/main" id="{933530D3-D845-488D-9769-6AB53AF3A048}"/>
                </a:ext>
              </a:extLst>
            </p:cNvPr>
            <p:cNvSpPr/>
            <p:nvPr/>
          </p:nvSpPr>
          <p:spPr>
            <a:xfrm>
              <a:off x="6218850" y="22935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7370;p54">
              <a:extLst>
                <a:ext uri="{FF2B5EF4-FFF2-40B4-BE49-F238E27FC236}">
                  <a16:creationId xmlns:a16="http://schemas.microsoft.com/office/drawing/2014/main" id="{D475A391-A385-455F-BC9F-CED56AAB4D5A}"/>
                </a:ext>
              </a:extLst>
            </p:cNvPr>
            <p:cNvSpPr/>
            <p:nvPr/>
          </p:nvSpPr>
          <p:spPr>
            <a:xfrm>
              <a:off x="6134950" y="2370875"/>
              <a:ext cx="29725" cy="13575"/>
            </a:xfrm>
            <a:custGeom>
              <a:avLst/>
              <a:gdLst/>
              <a:ahLst/>
              <a:cxnLst/>
              <a:rect l="l" t="t" r="r" b="b"/>
              <a:pathLst>
                <a:path w="1189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88" y="542"/>
                  </a:lnTo>
                  <a:lnTo>
                    <a:pt x="118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7371;p54">
              <a:extLst>
                <a:ext uri="{FF2B5EF4-FFF2-40B4-BE49-F238E27FC236}">
                  <a16:creationId xmlns:a16="http://schemas.microsoft.com/office/drawing/2014/main" id="{7EFF986F-B939-4F78-BE98-7B73B675D0AB}"/>
                </a:ext>
              </a:extLst>
            </p:cNvPr>
            <p:cNvSpPr/>
            <p:nvPr/>
          </p:nvSpPr>
          <p:spPr>
            <a:xfrm>
              <a:off x="6209425" y="25021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7372;p54">
              <a:extLst>
                <a:ext uri="{FF2B5EF4-FFF2-40B4-BE49-F238E27FC236}">
                  <a16:creationId xmlns:a16="http://schemas.microsoft.com/office/drawing/2014/main" id="{D1465A66-0CB4-44FB-86E1-6DED3F5576F0}"/>
                </a:ext>
              </a:extLst>
            </p:cNvPr>
            <p:cNvSpPr/>
            <p:nvPr/>
          </p:nvSpPr>
          <p:spPr>
            <a:xfrm>
              <a:off x="6125400" y="2603875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7373;p54">
              <a:extLst>
                <a:ext uri="{FF2B5EF4-FFF2-40B4-BE49-F238E27FC236}">
                  <a16:creationId xmlns:a16="http://schemas.microsoft.com/office/drawing/2014/main" id="{4AC07B6B-C12F-4E09-9732-96BC63B6A81A}"/>
                </a:ext>
              </a:extLst>
            </p:cNvPr>
            <p:cNvSpPr/>
            <p:nvPr/>
          </p:nvSpPr>
          <p:spPr>
            <a:xfrm>
              <a:off x="6216150" y="26810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7374;p54">
              <a:extLst>
                <a:ext uri="{FF2B5EF4-FFF2-40B4-BE49-F238E27FC236}">
                  <a16:creationId xmlns:a16="http://schemas.microsoft.com/office/drawing/2014/main" id="{F1DF791C-BF51-489A-9EEB-64C19F7CAE2A}"/>
                </a:ext>
              </a:extLst>
            </p:cNvPr>
            <p:cNvSpPr/>
            <p:nvPr/>
          </p:nvSpPr>
          <p:spPr>
            <a:xfrm>
              <a:off x="6118675" y="27622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7375;p54">
              <a:extLst>
                <a:ext uri="{FF2B5EF4-FFF2-40B4-BE49-F238E27FC236}">
                  <a16:creationId xmlns:a16="http://schemas.microsoft.com/office/drawing/2014/main" id="{DF226CAC-EC9A-4815-BED3-3E2EE158823D}"/>
                </a:ext>
              </a:extLst>
            </p:cNvPr>
            <p:cNvSpPr/>
            <p:nvPr/>
          </p:nvSpPr>
          <p:spPr>
            <a:xfrm>
              <a:off x="6195875" y="2868000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7376;p54">
              <a:extLst>
                <a:ext uri="{FF2B5EF4-FFF2-40B4-BE49-F238E27FC236}">
                  <a16:creationId xmlns:a16="http://schemas.microsoft.com/office/drawing/2014/main" id="{6B341F2F-9D97-4000-818D-1E24C624D487}"/>
                </a:ext>
              </a:extLst>
            </p:cNvPr>
            <p:cNvSpPr/>
            <p:nvPr/>
          </p:nvSpPr>
          <p:spPr>
            <a:xfrm>
              <a:off x="6098300" y="2919525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7377;p54">
              <a:extLst>
                <a:ext uri="{FF2B5EF4-FFF2-40B4-BE49-F238E27FC236}">
                  <a16:creationId xmlns:a16="http://schemas.microsoft.com/office/drawing/2014/main" id="{EE92CD2D-C886-4E7F-A508-2DF6EF4CAD31}"/>
                </a:ext>
              </a:extLst>
            </p:cNvPr>
            <p:cNvSpPr/>
            <p:nvPr/>
          </p:nvSpPr>
          <p:spPr>
            <a:xfrm>
              <a:off x="6231125" y="2968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7378;p54">
              <a:extLst>
                <a:ext uri="{FF2B5EF4-FFF2-40B4-BE49-F238E27FC236}">
                  <a16:creationId xmlns:a16="http://schemas.microsoft.com/office/drawing/2014/main" id="{947269EB-2C63-44B6-9707-28DFD4EB1CCF}"/>
                </a:ext>
              </a:extLst>
            </p:cNvPr>
            <p:cNvSpPr/>
            <p:nvPr/>
          </p:nvSpPr>
          <p:spPr>
            <a:xfrm>
              <a:off x="6155225" y="302240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7379;p54">
              <a:extLst>
                <a:ext uri="{FF2B5EF4-FFF2-40B4-BE49-F238E27FC236}">
                  <a16:creationId xmlns:a16="http://schemas.microsoft.com/office/drawing/2014/main" id="{4B946695-87C6-4D7B-B9AA-460DD85251A0}"/>
                </a:ext>
              </a:extLst>
            </p:cNvPr>
            <p:cNvSpPr/>
            <p:nvPr/>
          </p:nvSpPr>
          <p:spPr>
            <a:xfrm>
              <a:off x="6220275" y="30739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7380;p54">
              <a:extLst>
                <a:ext uri="{FF2B5EF4-FFF2-40B4-BE49-F238E27FC236}">
                  <a16:creationId xmlns:a16="http://schemas.microsoft.com/office/drawing/2014/main" id="{DDC78BFA-28F0-4DBD-9613-3870D904CBE0}"/>
                </a:ext>
              </a:extLst>
            </p:cNvPr>
            <p:cNvSpPr/>
            <p:nvPr/>
          </p:nvSpPr>
          <p:spPr>
            <a:xfrm>
              <a:off x="6109125" y="3102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7381;p54">
              <a:extLst>
                <a:ext uri="{FF2B5EF4-FFF2-40B4-BE49-F238E27FC236}">
                  <a16:creationId xmlns:a16="http://schemas.microsoft.com/office/drawing/2014/main" id="{76DEF116-04F2-4214-B69C-3C17EA11D350}"/>
                </a:ext>
              </a:extLst>
            </p:cNvPr>
            <p:cNvSpPr/>
            <p:nvPr/>
          </p:nvSpPr>
          <p:spPr>
            <a:xfrm>
              <a:off x="6208025" y="3361150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7382;p54">
              <a:extLst>
                <a:ext uri="{FF2B5EF4-FFF2-40B4-BE49-F238E27FC236}">
                  <a16:creationId xmlns:a16="http://schemas.microsoft.com/office/drawing/2014/main" id="{067E9F4B-8DF5-4F16-A5E1-1F8A39EED8FA}"/>
                </a:ext>
              </a:extLst>
            </p:cNvPr>
            <p:cNvSpPr/>
            <p:nvPr/>
          </p:nvSpPr>
          <p:spPr>
            <a:xfrm>
              <a:off x="6133525" y="21906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7383;p54">
              <a:extLst>
                <a:ext uri="{FF2B5EF4-FFF2-40B4-BE49-F238E27FC236}">
                  <a16:creationId xmlns:a16="http://schemas.microsoft.com/office/drawing/2014/main" id="{4412E968-CB07-472C-81B1-F5C36FDCF7EF}"/>
                </a:ext>
              </a:extLst>
            </p:cNvPr>
            <p:cNvSpPr/>
            <p:nvPr/>
          </p:nvSpPr>
          <p:spPr>
            <a:xfrm>
              <a:off x="6164650" y="32066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7384;p54">
              <a:extLst>
                <a:ext uri="{FF2B5EF4-FFF2-40B4-BE49-F238E27FC236}">
                  <a16:creationId xmlns:a16="http://schemas.microsoft.com/office/drawing/2014/main" id="{15223D70-DB52-465D-932E-43964D07CAD1}"/>
                </a:ext>
              </a:extLst>
            </p:cNvPr>
            <p:cNvSpPr/>
            <p:nvPr/>
          </p:nvSpPr>
          <p:spPr>
            <a:xfrm>
              <a:off x="6235900" y="31260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7385;p54">
              <a:extLst>
                <a:ext uri="{FF2B5EF4-FFF2-40B4-BE49-F238E27FC236}">
                  <a16:creationId xmlns:a16="http://schemas.microsoft.com/office/drawing/2014/main" id="{F32DDE4D-3CC9-44E3-8011-7C4B26B4CA28}"/>
                </a:ext>
              </a:extLst>
            </p:cNvPr>
            <p:cNvSpPr/>
            <p:nvPr/>
          </p:nvSpPr>
          <p:spPr>
            <a:xfrm>
              <a:off x="6165425" y="3074550"/>
              <a:ext cx="14850" cy="15000"/>
            </a:xfrm>
            <a:custGeom>
              <a:avLst/>
              <a:gdLst/>
              <a:ahLst/>
              <a:cxnLst/>
              <a:rect l="l" t="t" r="r" b="b"/>
              <a:pathLst>
                <a:path w="594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7386;p54">
              <a:extLst>
                <a:ext uri="{FF2B5EF4-FFF2-40B4-BE49-F238E27FC236}">
                  <a16:creationId xmlns:a16="http://schemas.microsoft.com/office/drawing/2014/main" id="{892465DF-9D6C-4DCE-8B21-70D18DD0941D}"/>
                </a:ext>
              </a:extLst>
            </p:cNvPr>
            <p:cNvSpPr/>
            <p:nvPr/>
          </p:nvSpPr>
          <p:spPr>
            <a:xfrm>
              <a:off x="6206075" y="30217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7387;p54">
              <a:extLst>
                <a:ext uri="{FF2B5EF4-FFF2-40B4-BE49-F238E27FC236}">
                  <a16:creationId xmlns:a16="http://schemas.microsoft.com/office/drawing/2014/main" id="{298C3F7B-7069-48D7-8C18-86C8E6B0EFF7}"/>
                </a:ext>
              </a:extLst>
            </p:cNvPr>
            <p:cNvSpPr/>
            <p:nvPr/>
          </p:nvSpPr>
          <p:spPr>
            <a:xfrm>
              <a:off x="6123450" y="30231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7388;p54">
              <a:extLst>
                <a:ext uri="{FF2B5EF4-FFF2-40B4-BE49-F238E27FC236}">
                  <a16:creationId xmlns:a16="http://schemas.microsoft.com/office/drawing/2014/main" id="{C92D0E59-DC7D-400A-AA32-DD0890A71FC6}"/>
                </a:ext>
              </a:extLst>
            </p:cNvPr>
            <p:cNvSpPr/>
            <p:nvPr/>
          </p:nvSpPr>
          <p:spPr>
            <a:xfrm>
              <a:off x="6145025" y="2917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7389;p54">
              <a:extLst>
                <a:ext uri="{FF2B5EF4-FFF2-40B4-BE49-F238E27FC236}">
                  <a16:creationId xmlns:a16="http://schemas.microsoft.com/office/drawing/2014/main" id="{62C3B861-D5AB-4E27-9EC7-FF30F43631CA}"/>
                </a:ext>
              </a:extLst>
            </p:cNvPr>
            <p:cNvSpPr/>
            <p:nvPr/>
          </p:nvSpPr>
          <p:spPr>
            <a:xfrm>
              <a:off x="6168125" y="29689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7390;p54">
              <a:extLst>
                <a:ext uri="{FF2B5EF4-FFF2-40B4-BE49-F238E27FC236}">
                  <a16:creationId xmlns:a16="http://schemas.microsoft.com/office/drawing/2014/main" id="{CEAF9EEC-57D6-4E8E-AF56-A816F0E45A5C}"/>
                </a:ext>
              </a:extLst>
            </p:cNvPr>
            <p:cNvSpPr/>
            <p:nvPr/>
          </p:nvSpPr>
          <p:spPr>
            <a:xfrm>
              <a:off x="6202600" y="326897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7391;p54">
              <a:extLst>
                <a:ext uri="{FF2B5EF4-FFF2-40B4-BE49-F238E27FC236}">
                  <a16:creationId xmlns:a16="http://schemas.microsoft.com/office/drawing/2014/main" id="{B5B0BAEE-22E5-4C35-BA8D-69B76D4606D8}"/>
                </a:ext>
              </a:extLst>
            </p:cNvPr>
            <p:cNvSpPr/>
            <p:nvPr/>
          </p:nvSpPr>
          <p:spPr>
            <a:xfrm>
              <a:off x="6115325" y="33753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7392;p54">
              <a:extLst>
                <a:ext uri="{FF2B5EF4-FFF2-40B4-BE49-F238E27FC236}">
                  <a16:creationId xmlns:a16="http://schemas.microsoft.com/office/drawing/2014/main" id="{E0E6E340-2FCD-478D-B27A-264EC54B1160}"/>
                </a:ext>
              </a:extLst>
            </p:cNvPr>
            <p:cNvSpPr/>
            <p:nvPr/>
          </p:nvSpPr>
          <p:spPr>
            <a:xfrm>
              <a:off x="6196525" y="3402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7393;p54">
              <a:extLst>
                <a:ext uri="{FF2B5EF4-FFF2-40B4-BE49-F238E27FC236}">
                  <a16:creationId xmlns:a16="http://schemas.microsoft.com/office/drawing/2014/main" id="{66F620E0-C086-4409-B4D9-937886D7581B}"/>
                </a:ext>
              </a:extLst>
            </p:cNvPr>
            <p:cNvSpPr/>
            <p:nvPr/>
          </p:nvSpPr>
          <p:spPr>
            <a:xfrm>
              <a:off x="6099700" y="32689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7394;p54">
              <a:extLst>
                <a:ext uri="{FF2B5EF4-FFF2-40B4-BE49-F238E27FC236}">
                  <a16:creationId xmlns:a16="http://schemas.microsoft.com/office/drawing/2014/main" id="{C42FDDA9-8BD4-4489-9CBB-DD62AA8EC7C6}"/>
                </a:ext>
              </a:extLst>
            </p:cNvPr>
            <p:cNvSpPr/>
            <p:nvPr/>
          </p:nvSpPr>
          <p:spPr>
            <a:xfrm>
              <a:off x="6143075" y="3323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7395;p54">
              <a:extLst>
                <a:ext uri="{FF2B5EF4-FFF2-40B4-BE49-F238E27FC236}">
                  <a16:creationId xmlns:a16="http://schemas.microsoft.com/office/drawing/2014/main" id="{E37C7D97-193F-4483-8DCA-A303149D1D46}"/>
                </a:ext>
              </a:extLst>
            </p:cNvPr>
            <p:cNvSpPr/>
            <p:nvPr/>
          </p:nvSpPr>
          <p:spPr>
            <a:xfrm>
              <a:off x="6099700" y="31904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7396;p54">
              <a:extLst>
                <a:ext uri="{FF2B5EF4-FFF2-40B4-BE49-F238E27FC236}">
                  <a16:creationId xmlns:a16="http://schemas.microsoft.com/office/drawing/2014/main" id="{FBE4C9CD-8D3B-487B-82E1-3929001EFB35}"/>
                </a:ext>
              </a:extLst>
            </p:cNvPr>
            <p:cNvSpPr/>
            <p:nvPr/>
          </p:nvSpPr>
          <p:spPr>
            <a:xfrm>
              <a:off x="6237200" y="28686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7397;p54">
              <a:extLst>
                <a:ext uri="{FF2B5EF4-FFF2-40B4-BE49-F238E27FC236}">
                  <a16:creationId xmlns:a16="http://schemas.microsoft.com/office/drawing/2014/main" id="{D8BCAD8C-39A0-4837-A679-284D588D1453}"/>
                </a:ext>
              </a:extLst>
            </p:cNvPr>
            <p:cNvSpPr/>
            <p:nvPr/>
          </p:nvSpPr>
          <p:spPr>
            <a:xfrm>
              <a:off x="6172125" y="2867375"/>
              <a:ext cx="15000" cy="14850"/>
            </a:xfrm>
            <a:custGeom>
              <a:avLst/>
              <a:gdLst/>
              <a:ahLst/>
              <a:cxnLst/>
              <a:rect l="l" t="t" r="r" b="b"/>
              <a:pathLst>
                <a:path w="60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600" y="594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7398;p54">
              <a:extLst>
                <a:ext uri="{FF2B5EF4-FFF2-40B4-BE49-F238E27FC236}">
                  <a16:creationId xmlns:a16="http://schemas.microsoft.com/office/drawing/2014/main" id="{0B4E05EE-BDA7-4088-A159-238B43000B0E}"/>
                </a:ext>
              </a:extLst>
            </p:cNvPr>
            <p:cNvSpPr/>
            <p:nvPr/>
          </p:nvSpPr>
          <p:spPr>
            <a:xfrm>
              <a:off x="6162700" y="27616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1"/>
                  </a:moveTo>
                  <a:lnTo>
                    <a:pt x="1" y="600"/>
                  </a:lnTo>
                  <a:lnTo>
                    <a:pt x="595" y="60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7399;p54">
              <a:extLst>
                <a:ext uri="{FF2B5EF4-FFF2-40B4-BE49-F238E27FC236}">
                  <a16:creationId xmlns:a16="http://schemas.microsoft.com/office/drawing/2014/main" id="{6A76DF0C-9F5B-406B-B2D8-C3358D82E2B0}"/>
                </a:ext>
              </a:extLst>
            </p:cNvPr>
            <p:cNvSpPr/>
            <p:nvPr/>
          </p:nvSpPr>
          <p:spPr>
            <a:xfrm>
              <a:off x="6187100" y="26831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7400;p54">
              <a:extLst>
                <a:ext uri="{FF2B5EF4-FFF2-40B4-BE49-F238E27FC236}">
                  <a16:creationId xmlns:a16="http://schemas.microsoft.com/office/drawing/2014/main" id="{DED65755-545C-477C-9D33-8937E767BA11}"/>
                </a:ext>
              </a:extLst>
            </p:cNvPr>
            <p:cNvSpPr/>
            <p:nvPr/>
          </p:nvSpPr>
          <p:spPr>
            <a:xfrm>
              <a:off x="6206075" y="27115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7401;p54">
              <a:extLst>
                <a:ext uri="{FF2B5EF4-FFF2-40B4-BE49-F238E27FC236}">
                  <a16:creationId xmlns:a16="http://schemas.microsoft.com/office/drawing/2014/main" id="{07BECBD3-4308-4DA8-BFD4-01F9A337274A}"/>
                </a:ext>
              </a:extLst>
            </p:cNvPr>
            <p:cNvSpPr/>
            <p:nvPr/>
          </p:nvSpPr>
          <p:spPr>
            <a:xfrm>
              <a:off x="6231775" y="27101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7402;p54">
              <a:extLst>
                <a:ext uri="{FF2B5EF4-FFF2-40B4-BE49-F238E27FC236}">
                  <a16:creationId xmlns:a16="http://schemas.microsoft.com/office/drawing/2014/main" id="{AE90BFDD-B7C3-48AE-8FFF-C36DD00B199B}"/>
                </a:ext>
              </a:extLst>
            </p:cNvPr>
            <p:cNvSpPr/>
            <p:nvPr/>
          </p:nvSpPr>
          <p:spPr>
            <a:xfrm>
              <a:off x="61681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7403;p54">
              <a:extLst>
                <a:ext uri="{FF2B5EF4-FFF2-40B4-BE49-F238E27FC236}">
                  <a16:creationId xmlns:a16="http://schemas.microsoft.com/office/drawing/2014/main" id="{E32D72BB-1AED-463D-913B-D08F562F64DC}"/>
                </a:ext>
              </a:extLst>
            </p:cNvPr>
            <p:cNvSpPr/>
            <p:nvPr/>
          </p:nvSpPr>
          <p:spPr>
            <a:xfrm>
              <a:off x="61952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7404;p54">
              <a:extLst>
                <a:ext uri="{FF2B5EF4-FFF2-40B4-BE49-F238E27FC236}">
                  <a16:creationId xmlns:a16="http://schemas.microsoft.com/office/drawing/2014/main" id="{6B868224-B00F-4E77-9887-B144DD7EB27C}"/>
                </a:ext>
              </a:extLst>
            </p:cNvPr>
            <p:cNvSpPr/>
            <p:nvPr/>
          </p:nvSpPr>
          <p:spPr>
            <a:xfrm>
              <a:off x="6181675" y="25029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7405;p54">
              <a:extLst>
                <a:ext uri="{FF2B5EF4-FFF2-40B4-BE49-F238E27FC236}">
                  <a16:creationId xmlns:a16="http://schemas.microsoft.com/office/drawing/2014/main" id="{4C1015F9-2E65-4CFD-AF84-50BA2278E268}"/>
                </a:ext>
              </a:extLst>
            </p:cNvPr>
            <p:cNvSpPr/>
            <p:nvPr/>
          </p:nvSpPr>
          <p:spPr>
            <a:xfrm>
              <a:off x="6222225" y="25273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9" y="595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7406;p54">
              <a:extLst>
                <a:ext uri="{FF2B5EF4-FFF2-40B4-BE49-F238E27FC236}">
                  <a16:creationId xmlns:a16="http://schemas.microsoft.com/office/drawing/2014/main" id="{28CE4F2F-3467-4D39-BF5F-4AF96CE44D8C}"/>
                </a:ext>
              </a:extLst>
            </p:cNvPr>
            <p:cNvSpPr/>
            <p:nvPr/>
          </p:nvSpPr>
          <p:spPr>
            <a:xfrm>
              <a:off x="6245325" y="25273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7407;p54">
              <a:extLst>
                <a:ext uri="{FF2B5EF4-FFF2-40B4-BE49-F238E27FC236}">
                  <a16:creationId xmlns:a16="http://schemas.microsoft.com/office/drawing/2014/main" id="{4AB02D96-999F-4C64-93BA-FED75F5555E3}"/>
                </a:ext>
              </a:extLst>
            </p:cNvPr>
            <p:cNvSpPr/>
            <p:nvPr/>
          </p:nvSpPr>
          <p:spPr>
            <a:xfrm>
              <a:off x="6104475" y="26560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7408;p54">
              <a:extLst>
                <a:ext uri="{FF2B5EF4-FFF2-40B4-BE49-F238E27FC236}">
                  <a16:creationId xmlns:a16="http://schemas.microsoft.com/office/drawing/2014/main" id="{C8F4B3F7-669E-4210-AA60-318DCD453483}"/>
                </a:ext>
              </a:extLst>
            </p:cNvPr>
            <p:cNvSpPr/>
            <p:nvPr/>
          </p:nvSpPr>
          <p:spPr>
            <a:xfrm>
              <a:off x="6112500" y="2448725"/>
              <a:ext cx="14975" cy="14850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7409;p54">
              <a:extLst>
                <a:ext uri="{FF2B5EF4-FFF2-40B4-BE49-F238E27FC236}">
                  <a16:creationId xmlns:a16="http://schemas.microsoft.com/office/drawing/2014/main" id="{B58BDC92-A7E0-4459-9603-E8DF188EC1CA}"/>
                </a:ext>
              </a:extLst>
            </p:cNvPr>
            <p:cNvSpPr/>
            <p:nvPr/>
          </p:nvSpPr>
          <p:spPr>
            <a:xfrm>
              <a:off x="6136875" y="24501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7410;p54">
              <a:extLst>
                <a:ext uri="{FF2B5EF4-FFF2-40B4-BE49-F238E27FC236}">
                  <a16:creationId xmlns:a16="http://schemas.microsoft.com/office/drawing/2014/main" id="{FA95D049-95D5-40FE-85A4-A441FC9C532B}"/>
                </a:ext>
              </a:extLst>
            </p:cNvPr>
            <p:cNvSpPr/>
            <p:nvPr/>
          </p:nvSpPr>
          <p:spPr>
            <a:xfrm>
              <a:off x="62182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7411;p54">
              <a:extLst>
                <a:ext uri="{FF2B5EF4-FFF2-40B4-BE49-F238E27FC236}">
                  <a16:creationId xmlns:a16="http://schemas.microsoft.com/office/drawing/2014/main" id="{F3B2C3BA-92AF-4F26-BE90-DA6EE3D2CF30}"/>
                </a:ext>
              </a:extLst>
            </p:cNvPr>
            <p:cNvSpPr/>
            <p:nvPr/>
          </p:nvSpPr>
          <p:spPr>
            <a:xfrm>
              <a:off x="61898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7412;p54">
              <a:extLst>
                <a:ext uri="{FF2B5EF4-FFF2-40B4-BE49-F238E27FC236}">
                  <a16:creationId xmlns:a16="http://schemas.microsoft.com/office/drawing/2014/main" id="{F6F98B85-79E9-4DDD-96A3-445BE12ED270}"/>
                </a:ext>
              </a:extLst>
            </p:cNvPr>
            <p:cNvSpPr/>
            <p:nvPr/>
          </p:nvSpPr>
          <p:spPr>
            <a:xfrm>
              <a:off x="6162700" y="2318725"/>
              <a:ext cx="14875" cy="14850"/>
            </a:xfrm>
            <a:custGeom>
              <a:avLst/>
              <a:gdLst/>
              <a:ahLst/>
              <a:cxnLst/>
              <a:rect l="l" t="t" r="r" b="b"/>
              <a:pathLst>
                <a:path w="595" h="594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7413;p54">
              <a:extLst>
                <a:ext uri="{FF2B5EF4-FFF2-40B4-BE49-F238E27FC236}">
                  <a16:creationId xmlns:a16="http://schemas.microsoft.com/office/drawing/2014/main" id="{A52A483F-6968-4E6C-8033-E24F516E6EF2}"/>
                </a:ext>
              </a:extLst>
            </p:cNvPr>
            <p:cNvSpPr/>
            <p:nvPr/>
          </p:nvSpPr>
          <p:spPr>
            <a:xfrm>
              <a:off x="6166700" y="22157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0"/>
                  </a:moveTo>
                  <a:lnTo>
                    <a:pt x="1" y="599"/>
                  </a:lnTo>
                  <a:lnTo>
                    <a:pt x="600" y="599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7414;p54">
              <a:extLst>
                <a:ext uri="{FF2B5EF4-FFF2-40B4-BE49-F238E27FC236}">
                  <a16:creationId xmlns:a16="http://schemas.microsoft.com/office/drawing/2014/main" id="{A0F09D04-4ED6-4310-9A85-2DCE6F377D06}"/>
                </a:ext>
              </a:extLst>
            </p:cNvPr>
            <p:cNvSpPr/>
            <p:nvPr/>
          </p:nvSpPr>
          <p:spPr>
            <a:xfrm>
              <a:off x="6195225" y="221570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7415;p54">
              <a:extLst>
                <a:ext uri="{FF2B5EF4-FFF2-40B4-BE49-F238E27FC236}">
                  <a16:creationId xmlns:a16="http://schemas.microsoft.com/office/drawing/2014/main" id="{B9955BEE-2D64-42F8-B9FD-2E4BFFCDF266}"/>
                </a:ext>
              </a:extLst>
            </p:cNvPr>
            <p:cNvSpPr/>
            <p:nvPr/>
          </p:nvSpPr>
          <p:spPr>
            <a:xfrm>
              <a:off x="6141025" y="2267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7416;p54">
              <a:extLst>
                <a:ext uri="{FF2B5EF4-FFF2-40B4-BE49-F238E27FC236}">
                  <a16:creationId xmlns:a16="http://schemas.microsoft.com/office/drawing/2014/main" id="{E67F00A1-18F5-4022-92B4-16810C776A75}"/>
                </a:ext>
              </a:extLst>
            </p:cNvPr>
            <p:cNvSpPr/>
            <p:nvPr/>
          </p:nvSpPr>
          <p:spPr>
            <a:xfrm>
              <a:off x="6238475" y="24216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00" y="600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7417;p54">
              <a:extLst>
                <a:ext uri="{FF2B5EF4-FFF2-40B4-BE49-F238E27FC236}">
                  <a16:creationId xmlns:a16="http://schemas.microsoft.com/office/drawing/2014/main" id="{99DF6875-319A-40F9-9088-601244D77223}"/>
                </a:ext>
              </a:extLst>
            </p:cNvPr>
            <p:cNvSpPr/>
            <p:nvPr/>
          </p:nvSpPr>
          <p:spPr>
            <a:xfrm>
              <a:off x="6109775" y="25517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7418;p54">
              <a:extLst>
                <a:ext uri="{FF2B5EF4-FFF2-40B4-BE49-F238E27FC236}">
                  <a16:creationId xmlns:a16="http://schemas.microsoft.com/office/drawing/2014/main" id="{FF98A754-D1CA-490C-AE11-AC91CC0DEBEE}"/>
                </a:ext>
              </a:extLst>
            </p:cNvPr>
            <p:cNvSpPr/>
            <p:nvPr/>
          </p:nvSpPr>
          <p:spPr>
            <a:xfrm>
              <a:off x="6131475" y="27101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7419;p54">
              <a:extLst>
                <a:ext uri="{FF2B5EF4-FFF2-40B4-BE49-F238E27FC236}">
                  <a16:creationId xmlns:a16="http://schemas.microsoft.com/office/drawing/2014/main" id="{FBD1B2BD-8246-4B81-A08F-4F889B0D0B3B}"/>
                </a:ext>
              </a:extLst>
            </p:cNvPr>
            <p:cNvSpPr/>
            <p:nvPr/>
          </p:nvSpPr>
          <p:spPr>
            <a:xfrm>
              <a:off x="6174850" y="28144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7420;p54">
              <a:extLst>
                <a:ext uri="{FF2B5EF4-FFF2-40B4-BE49-F238E27FC236}">
                  <a16:creationId xmlns:a16="http://schemas.microsoft.com/office/drawing/2014/main" id="{F06857C4-F409-4DC3-BDC9-AC5ACA36E594}"/>
                </a:ext>
              </a:extLst>
            </p:cNvPr>
            <p:cNvSpPr/>
            <p:nvPr/>
          </p:nvSpPr>
          <p:spPr>
            <a:xfrm>
              <a:off x="6107200" y="28646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7421;p54">
              <a:extLst>
                <a:ext uri="{FF2B5EF4-FFF2-40B4-BE49-F238E27FC236}">
                  <a16:creationId xmlns:a16="http://schemas.microsoft.com/office/drawing/2014/main" id="{CD207163-82AA-4E27-A424-DCCB2FDAFE94}"/>
                </a:ext>
              </a:extLst>
            </p:cNvPr>
            <p:cNvSpPr/>
            <p:nvPr/>
          </p:nvSpPr>
          <p:spPr>
            <a:xfrm>
              <a:off x="6229700" y="3271675"/>
              <a:ext cx="5450" cy="10875"/>
            </a:xfrm>
            <a:custGeom>
              <a:avLst/>
              <a:gdLst/>
              <a:ahLst/>
              <a:cxnLst/>
              <a:rect l="l" t="t" r="r" b="b"/>
              <a:pathLst>
                <a:path w="218" h="435" extrusionOk="0">
                  <a:moveTo>
                    <a:pt x="1" y="1"/>
                  </a:moveTo>
                  <a:lnTo>
                    <a:pt x="1" y="435"/>
                  </a:lnTo>
                  <a:lnTo>
                    <a:pt x="218" y="43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7422;p54">
              <a:extLst>
                <a:ext uri="{FF2B5EF4-FFF2-40B4-BE49-F238E27FC236}">
                  <a16:creationId xmlns:a16="http://schemas.microsoft.com/office/drawing/2014/main" id="{896AE496-E7D6-4612-9A67-92BB0DF5B841}"/>
                </a:ext>
              </a:extLst>
            </p:cNvPr>
            <p:cNvSpPr/>
            <p:nvPr/>
          </p:nvSpPr>
          <p:spPr>
            <a:xfrm>
              <a:off x="6227000" y="3194475"/>
              <a:ext cx="5450" cy="9450"/>
            </a:xfrm>
            <a:custGeom>
              <a:avLst/>
              <a:gdLst/>
              <a:ahLst/>
              <a:cxnLst/>
              <a:rect l="l" t="t" r="r" b="b"/>
              <a:pathLst>
                <a:path w="218" h="378" extrusionOk="0">
                  <a:moveTo>
                    <a:pt x="0" y="1"/>
                  </a:moveTo>
                  <a:lnTo>
                    <a:pt x="0" y="378"/>
                  </a:lnTo>
                  <a:lnTo>
                    <a:pt x="217" y="37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7423;p54">
              <a:extLst>
                <a:ext uri="{FF2B5EF4-FFF2-40B4-BE49-F238E27FC236}">
                  <a16:creationId xmlns:a16="http://schemas.microsoft.com/office/drawing/2014/main" id="{FC7BC89A-5BB3-4D54-BD11-B1D0247A9AC2}"/>
                </a:ext>
              </a:extLst>
            </p:cNvPr>
            <p:cNvSpPr/>
            <p:nvPr/>
          </p:nvSpPr>
          <p:spPr>
            <a:xfrm>
              <a:off x="6175475" y="3114575"/>
              <a:ext cx="5450" cy="12150"/>
            </a:xfrm>
            <a:custGeom>
              <a:avLst/>
              <a:gdLst/>
              <a:ahLst/>
              <a:cxnLst/>
              <a:rect l="l" t="t" r="r" b="b"/>
              <a:pathLst>
                <a:path w="218" h="486" extrusionOk="0">
                  <a:moveTo>
                    <a:pt x="1" y="1"/>
                  </a:moveTo>
                  <a:lnTo>
                    <a:pt x="1" y="486"/>
                  </a:lnTo>
                  <a:lnTo>
                    <a:pt x="218" y="48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7424;p54">
              <a:extLst>
                <a:ext uri="{FF2B5EF4-FFF2-40B4-BE49-F238E27FC236}">
                  <a16:creationId xmlns:a16="http://schemas.microsoft.com/office/drawing/2014/main" id="{C809AA74-5F10-402E-80FA-AC7FB3A41970}"/>
                </a:ext>
              </a:extLst>
            </p:cNvPr>
            <p:cNvSpPr/>
            <p:nvPr/>
          </p:nvSpPr>
          <p:spPr>
            <a:xfrm>
              <a:off x="6148500" y="3075200"/>
              <a:ext cx="5450" cy="12300"/>
            </a:xfrm>
            <a:custGeom>
              <a:avLst/>
              <a:gdLst/>
              <a:ahLst/>
              <a:cxnLst/>
              <a:rect l="l" t="t" r="r" b="b"/>
              <a:pathLst>
                <a:path w="218" h="492" extrusionOk="0">
                  <a:moveTo>
                    <a:pt x="1" y="1"/>
                  </a:moveTo>
                  <a:lnTo>
                    <a:pt x="1" y="491"/>
                  </a:lnTo>
                  <a:lnTo>
                    <a:pt x="218" y="49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7425;p54">
              <a:extLst>
                <a:ext uri="{FF2B5EF4-FFF2-40B4-BE49-F238E27FC236}">
                  <a16:creationId xmlns:a16="http://schemas.microsoft.com/office/drawing/2014/main" id="{773F7EA8-B3B6-45E0-91E4-211C01531019}"/>
                </a:ext>
              </a:extLst>
            </p:cNvPr>
            <p:cNvSpPr/>
            <p:nvPr/>
          </p:nvSpPr>
          <p:spPr>
            <a:xfrm>
              <a:off x="6107850" y="3022400"/>
              <a:ext cx="5425" cy="13575"/>
            </a:xfrm>
            <a:custGeom>
              <a:avLst/>
              <a:gdLst/>
              <a:ahLst/>
              <a:cxnLst/>
              <a:rect l="l" t="t" r="r" b="b"/>
              <a:pathLst>
                <a:path w="217" h="543" extrusionOk="0">
                  <a:moveTo>
                    <a:pt x="0" y="1"/>
                  </a:moveTo>
                  <a:lnTo>
                    <a:pt x="0" y="543"/>
                  </a:lnTo>
                  <a:lnTo>
                    <a:pt x="217" y="54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7426;p54">
              <a:extLst>
                <a:ext uri="{FF2B5EF4-FFF2-40B4-BE49-F238E27FC236}">
                  <a16:creationId xmlns:a16="http://schemas.microsoft.com/office/drawing/2014/main" id="{3F97762E-DEA3-4381-B16A-C06E1FCF35EE}"/>
                </a:ext>
              </a:extLst>
            </p:cNvPr>
            <p:cNvSpPr/>
            <p:nvPr/>
          </p:nvSpPr>
          <p:spPr>
            <a:xfrm>
              <a:off x="617690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8" y="43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7427;p54">
              <a:extLst>
                <a:ext uri="{FF2B5EF4-FFF2-40B4-BE49-F238E27FC236}">
                  <a16:creationId xmlns:a16="http://schemas.microsoft.com/office/drawing/2014/main" id="{0EA7FF58-39E7-4D9A-890D-99AFD8F6D304}"/>
                </a:ext>
              </a:extLst>
            </p:cNvPr>
            <p:cNvSpPr/>
            <p:nvPr/>
          </p:nvSpPr>
          <p:spPr>
            <a:xfrm>
              <a:off x="619175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7" y="43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7428;p54">
              <a:extLst>
                <a:ext uri="{FF2B5EF4-FFF2-40B4-BE49-F238E27FC236}">
                  <a16:creationId xmlns:a16="http://schemas.microsoft.com/office/drawing/2014/main" id="{F4D836D5-B815-4B0A-B765-5E519396F531}"/>
                </a:ext>
              </a:extLst>
            </p:cNvPr>
            <p:cNvSpPr/>
            <p:nvPr/>
          </p:nvSpPr>
          <p:spPr>
            <a:xfrm>
              <a:off x="6189175" y="2763700"/>
              <a:ext cx="6725" cy="10875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0" y="1"/>
                  </a:moveTo>
                  <a:lnTo>
                    <a:pt x="0" y="434"/>
                  </a:lnTo>
                  <a:lnTo>
                    <a:pt x="269" y="4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7429;p54">
              <a:extLst>
                <a:ext uri="{FF2B5EF4-FFF2-40B4-BE49-F238E27FC236}">
                  <a16:creationId xmlns:a16="http://schemas.microsoft.com/office/drawing/2014/main" id="{B69FC018-6D99-4511-B02D-66440F715A46}"/>
                </a:ext>
              </a:extLst>
            </p:cNvPr>
            <p:cNvSpPr/>
            <p:nvPr/>
          </p:nvSpPr>
          <p:spPr>
            <a:xfrm>
              <a:off x="6204025" y="2761000"/>
              <a:ext cx="6725" cy="14850"/>
            </a:xfrm>
            <a:custGeom>
              <a:avLst/>
              <a:gdLst/>
              <a:ahLst/>
              <a:cxnLst/>
              <a:rect l="l" t="t" r="r" b="b"/>
              <a:pathLst>
                <a:path w="26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269" y="59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7430;p54">
              <a:extLst>
                <a:ext uri="{FF2B5EF4-FFF2-40B4-BE49-F238E27FC236}">
                  <a16:creationId xmlns:a16="http://schemas.microsoft.com/office/drawing/2014/main" id="{4F2C8197-9055-4CA9-B4D8-075C1C8B12DA}"/>
                </a:ext>
              </a:extLst>
            </p:cNvPr>
            <p:cNvSpPr/>
            <p:nvPr/>
          </p:nvSpPr>
          <p:spPr>
            <a:xfrm>
              <a:off x="6220275" y="2606475"/>
              <a:ext cx="4025" cy="13575"/>
            </a:xfrm>
            <a:custGeom>
              <a:avLst/>
              <a:gdLst/>
              <a:ahLst/>
              <a:cxnLst/>
              <a:rect l="l" t="t" r="r" b="b"/>
              <a:pathLst>
                <a:path w="161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61" y="54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7431;p54">
              <a:extLst>
                <a:ext uri="{FF2B5EF4-FFF2-40B4-BE49-F238E27FC236}">
                  <a16:creationId xmlns:a16="http://schemas.microsoft.com/office/drawing/2014/main" id="{572BA230-A012-45CD-B4E6-AD47443B2B27}"/>
                </a:ext>
              </a:extLst>
            </p:cNvPr>
            <p:cNvSpPr/>
            <p:nvPr/>
          </p:nvSpPr>
          <p:spPr>
            <a:xfrm>
              <a:off x="6138950" y="2556375"/>
              <a:ext cx="8150" cy="10875"/>
            </a:xfrm>
            <a:custGeom>
              <a:avLst/>
              <a:gdLst/>
              <a:ahLst/>
              <a:cxnLst/>
              <a:rect l="l" t="t" r="r" b="b"/>
              <a:pathLst>
                <a:path w="326" h="435" extrusionOk="0">
                  <a:moveTo>
                    <a:pt x="1" y="1"/>
                  </a:moveTo>
                  <a:lnTo>
                    <a:pt x="1" y="434"/>
                  </a:lnTo>
                  <a:lnTo>
                    <a:pt x="326" y="43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7432;p54">
              <a:extLst>
                <a:ext uri="{FF2B5EF4-FFF2-40B4-BE49-F238E27FC236}">
                  <a16:creationId xmlns:a16="http://schemas.microsoft.com/office/drawing/2014/main" id="{60C56AEB-0D16-4CCC-9282-3E8EFEA56A0B}"/>
                </a:ext>
              </a:extLst>
            </p:cNvPr>
            <p:cNvSpPr/>
            <p:nvPr/>
          </p:nvSpPr>
          <p:spPr>
            <a:xfrm>
              <a:off x="6198600" y="2376300"/>
              <a:ext cx="6725" cy="9450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69" y="377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7433;p54">
              <a:extLst>
                <a:ext uri="{FF2B5EF4-FFF2-40B4-BE49-F238E27FC236}">
                  <a16:creationId xmlns:a16="http://schemas.microsoft.com/office/drawing/2014/main" id="{05F3B4C2-F81A-40B4-AD5D-3E11886FF963}"/>
                </a:ext>
              </a:extLst>
            </p:cNvPr>
            <p:cNvSpPr/>
            <p:nvPr/>
          </p:nvSpPr>
          <p:spPr>
            <a:xfrm>
              <a:off x="6105125" y="2243450"/>
              <a:ext cx="8150" cy="9575"/>
            </a:xfrm>
            <a:custGeom>
              <a:avLst/>
              <a:gdLst/>
              <a:ahLst/>
              <a:cxnLst/>
              <a:rect l="l" t="t" r="r" b="b"/>
              <a:pathLst>
                <a:path w="326" h="383" extrusionOk="0">
                  <a:moveTo>
                    <a:pt x="1" y="1"/>
                  </a:moveTo>
                  <a:lnTo>
                    <a:pt x="1" y="383"/>
                  </a:lnTo>
                  <a:lnTo>
                    <a:pt x="326" y="38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7434;p54">
              <a:extLst>
                <a:ext uri="{FF2B5EF4-FFF2-40B4-BE49-F238E27FC236}">
                  <a16:creationId xmlns:a16="http://schemas.microsoft.com/office/drawing/2014/main" id="{FDCBF34D-D3D3-42C9-8C8E-26EFFD1A12CC}"/>
                </a:ext>
              </a:extLst>
            </p:cNvPr>
            <p:cNvSpPr/>
            <p:nvPr/>
          </p:nvSpPr>
          <p:spPr>
            <a:xfrm>
              <a:off x="6106425" y="2140575"/>
              <a:ext cx="6850" cy="10850"/>
            </a:xfrm>
            <a:custGeom>
              <a:avLst/>
              <a:gdLst/>
              <a:ahLst/>
              <a:cxnLst/>
              <a:rect l="l" t="t" r="r" b="b"/>
              <a:pathLst>
                <a:path w="274" h="434" extrusionOk="0">
                  <a:moveTo>
                    <a:pt x="0" y="0"/>
                  </a:moveTo>
                  <a:lnTo>
                    <a:pt x="0" y="434"/>
                  </a:lnTo>
                  <a:lnTo>
                    <a:pt x="274" y="43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7435;p54">
              <a:extLst>
                <a:ext uri="{FF2B5EF4-FFF2-40B4-BE49-F238E27FC236}">
                  <a16:creationId xmlns:a16="http://schemas.microsoft.com/office/drawing/2014/main" id="{B03137F4-8DE1-464E-810F-A0EF4737806D}"/>
                </a:ext>
              </a:extLst>
            </p:cNvPr>
            <p:cNvSpPr/>
            <p:nvPr/>
          </p:nvSpPr>
          <p:spPr>
            <a:xfrm>
              <a:off x="6118675" y="2136425"/>
              <a:ext cx="5450" cy="13600"/>
            </a:xfrm>
            <a:custGeom>
              <a:avLst/>
              <a:gdLst/>
              <a:ahLst/>
              <a:cxnLst/>
              <a:rect l="l" t="t" r="r" b="b"/>
              <a:pathLst>
                <a:path w="218" h="544" extrusionOk="0">
                  <a:moveTo>
                    <a:pt x="1" y="1"/>
                  </a:moveTo>
                  <a:lnTo>
                    <a:pt x="1" y="543"/>
                  </a:lnTo>
                  <a:lnTo>
                    <a:pt x="218" y="543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7436;p54">
              <a:extLst>
                <a:ext uri="{FF2B5EF4-FFF2-40B4-BE49-F238E27FC236}">
                  <a16:creationId xmlns:a16="http://schemas.microsoft.com/office/drawing/2014/main" id="{8B4505CB-78E6-4A74-A17B-7297AC512897}"/>
                </a:ext>
              </a:extLst>
            </p:cNvPr>
            <p:cNvSpPr/>
            <p:nvPr/>
          </p:nvSpPr>
          <p:spPr>
            <a:xfrm>
              <a:off x="6155225" y="2086350"/>
              <a:ext cx="6850" cy="9450"/>
            </a:xfrm>
            <a:custGeom>
              <a:avLst/>
              <a:gdLst/>
              <a:ahLst/>
              <a:cxnLst/>
              <a:rect l="l" t="t" r="r" b="b"/>
              <a:pathLst>
                <a:path w="274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74" y="377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7437;p54">
              <a:extLst>
                <a:ext uri="{FF2B5EF4-FFF2-40B4-BE49-F238E27FC236}">
                  <a16:creationId xmlns:a16="http://schemas.microsoft.com/office/drawing/2014/main" id="{175D1CD0-DD3C-41B2-9FDB-05DDE0F7ABDD}"/>
                </a:ext>
              </a:extLst>
            </p:cNvPr>
            <p:cNvSpPr/>
            <p:nvPr/>
          </p:nvSpPr>
          <p:spPr>
            <a:xfrm>
              <a:off x="6168775" y="2084925"/>
              <a:ext cx="8150" cy="12300"/>
            </a:xfrm>
            <a:custGeom>
              <a:avLst/>
              <a:gdLst/>
              <a:ahLst/>
              <a:cxnLst/>
              <a:rect l="l" t="t" r="r" b="b"/>
              <a:pathLst>
                <a:path w="326" h="492" extrusionOk="0">
                  <a:moveTo>
                    <a:pt x="0" y="1"/>
                  </a:moveTo>
                  <a:lnTo>
                    <a:pt x="0" y="491"/>
                  </a:lnTo>
                  <a:lnTo>
                    <a:pt x="326" y="49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7438;p54">
              <a:extLst>
                <a:ext uri="{FF2B5EF4-FFF2-40B4-BE49-F238E27FC236}">
                  <a16:creationId xmlns:a16="http://schemas.microsoft.com/office/drawing/2014/main" id="{E8C84C77-BA87-448C-9B89-84AFD3DF7605}"/>
                </a:ext>
              </a:extLst>
            </p:cNvPr>
            <p:cNvSpPr/>
            <p:nvPr/>
          </p:nvSpPr>
          <p:spPr>
            <a:xfrm>
              <a:off x="6193175" y="2112025"/>
              <a:ext cx="8150" cy="13600"/>
            </a:xfrm>
            <a:custGeom>
              <a:avLst/>
              <a:gdLst/>
              <a:ahLst/>
              <a:cxnLst/>
              <a:rect l="l" t="t" r="r" b="b"/>
              <a:pathLst>
                <a:path w="326" h="544" extrusionOk="0">
                  <a:moveTo>
                    <a:pt x="0" y="1"/>
                  </a:moveTo>
                  <a:lnTo>
                    <a:pt x="0" y="543"/>
                  </a:lnTo>
                  <a:lnTo>
                    <a:pt x="326" y="54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7439;p54">
              <a:extLst>
                <a:ext uri="{FF2B5EF4-FFF2-40B4-BE49-F238E27FC236}">
                  <a16:creationId xmlns:a16="http://schemas.microsoft.com/office/drawing/2014/main" id="{F78D1D19-2A51-49C2-A7E6-24F9ACCC9E40}"/>
                </a:ext>
              </a:extLst>
            </p:cNvPr>
            <p:cNvSpPr/>
            <p:nvPr/>
          </p:nvSpPr>
          <p:spPr>
            <a:xfrm>
              <a:off x="6209425" y="2113450"/>
              <a:ext cx="8175" cy="10875"/>
            </a:xfrm>
            <a:custGeom>
              <a:avLst/>
              <a:gdLst/>
              <a:ahLst/>
              <a:cxnLst/>
              <a:rect l="l" t="t" r="r" b="b"/>
              <a:pathLst>
                <a:path w="327" h="435" extrusionOk="0">
                  <a:moveTo>
                    <a:pt x="1" y="1"/>
                  </a:moveTo>
                  <a:lnTo>
                    <a:pt x="1" y="435"/>
                  </a:lnTo>
                  <a:lnTo>
                    <a:pt x="326" y="435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7440;p54">
              <a:extLst>
                <a:ext uri="{FF2B5EF4-FFF2-40B4-BE49-F238E27FC236}">
                  <a16:creationId xmlns:a16="http://schemas.microsoft.com/office/drawing/2014/main" id="{AC405FA9-BCBD-4F1C-A876-536683EB58E5}"/>
                </a:ext>
              </a:extLst>
            </p:cNvPr>
            <p:cNvSpPr/>
            <p:nvPr/>
          </p:nvSpPr>
          <p:spPr>
            <a:xfrm>
              <a:off x="5733475" y="2341300"/>
              <a:ext cx="392200" cy="1090350"/>
            </a:xfrm>
            <a:custGeom>
              <a:avLst/>
              <a:gdLst/>
              <a:ahLst/>
              <a:cxnLst/>
              <a:rect l="l" t="t" r="r" b="b"/>
              <a:pathLst>
                <a:path w="15688" h="43614" extrusionOk="0">
                  <a:moveTo>
                    <a:pt x="0" y="1"/>
                  </a:moveTo>
                  <a:lnTo>
                    <a:pt x="0" y="43614"/>
                  </a:lnTo>
                  <a:lnTo>
                    <a:pt x="15688" y="43614"/>
                  </a:lnTo>
                  <a:lnTo>
                    <a:pt x="1568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7441;p54">
              <a:extLst>
                <a:ext uri="{FF2B5EF4-FFF2-40B4-BE49-F238E27FC236}">
                  <a16:creationId xmlns:a16="http://schemas.microsoft.com/office/drawing/2014/main" id="{44C90B29-94BE-4404-9E79-A7C95DC26F08}"/>
                </a:ext>
              </a:extLst>
            </p:cNvPr>
            <p:cNvSpPr/>
            <p:nvPr/>
          </p:nvSpPr>
          <p:spPr>
            <a:xfrm>
              <a:off x="5741850" y="2346975"/>
              <a:ext cx="375450" cy="1079000"/>
            </a:xfrm>
            <a:custGeom>
              <a:avLst/>
              <a:gdLst/>
              <a:ahLst/>
              <a:cxnLst/>
              <a:rect l="l" t="t" r="r" b="b"/>
              <a:pathLst>
                <a:path w="15018" h="43160" extrusionOk="0">
                  <a:moveTo>
                    <a:pt x="1" y="1"/>
                  </a:moveTo>
                  <a:lnTo>
                    <a:pt x="1" y="43160"/>
                  </a:lnTo>
                  <a:lnTo>
                    <a:pt x="15017" y="43160"/>
                  </a:lnTo>
                  <a:lnTo>
                    <a:pt x="150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7442;p54">
              <a:extLst>
                <a:ext uri="{FF2B5EF4-FFF2-40B4-BE49-F238E27FC236}">
                  <a16:creationId xmlns:a16="http://schemas.microsoft.com/office/drawing/2014/main" id="{82AFA6FF-1FE4-4122-A54D-1A4A8FC853C4}"/>
                </a:ext>
              </a:extLst>
            </p:cNvPr>
            <p:cNvSpPr/>
            <p:nvPr/>
          </p:nvSpPr>
          <p:spPr>
            <a:xfrm>
              <a:off x="5793250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7443;p54">
              <a:extLst>
                <a:ext uri="{FF2B5EF4-FFF2-40B4-BE49-F238E27FC236}">
                  <a16:creationId xmlns:a16="http://schemas.microsoft.com/office/drawing/2014/main" id="{67C8D2BE-F966-4A0C-8059-CF458D3C67E8}"/>
                </a:ext>
              </a:extLst>
            </p:cNvPr>
            <p:cNvSpPr/>
            <p:nvPr/>
          </p:nvSpPr>
          <p:spPr>
            <a:xfrm>
              <a:off x="5845775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7444;p54">
              <a:extLst>
                <a:ext uri="{FF2B5EF4-FFF2-40B4-BE49-F238E27FC236}">
                  <a16:creationId xmlns:a16="http://schemas.microsoft.com/office/drawing/2014/main" id="{12AEDDF2-BD27-48BC-8E84-C08E3CD950D9}"/>
                </a:ext>
              </a:extLst>
            </p:cNvPr>
            <p:cNvSpPr/>
            <p:nvPr/>
          </p:nvSpPr>
          <p:spPr>
            <a:xfrm>
              <a:off x="593395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7445;p54">
              <a:extLst>
                <a:ext uri="{FF2B5EF4-FFF2-40B4-BE49-F238E27FC236}">
                  <a16:creationId xmlns:a16="http://schemas.microsoft.com/office/drawing/2014/main" id="{4B3FF806-FBCE-4B6E-8636-67F2F0B0EDFE}"/>
                </a:ext>
              </a:extLst>
            </p:cNvPr>
            <p:cNvSpPr/>
            <p:nvPr/>
          </p:nvSpPr>
          <p:spPr>
            <a:xfrm>
              <a:off x="6025875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7446;p54">
              <a:extLst>
                <a:ext uri="{FF2B5EF4-FFF2-40B4-BE49-F238E27FC236}">
                  <a16:creationId xmlns:a16="http://schemas.microsoft.com/office/drawing/2014/main" id="{9818C556-DBE6-458E-BB44-77394A983172}"/>
                </a:ext>
              </a:extLst>
            </p:cNvPr>
            <p:cNvSpPr/>
            <p:nvPr/>
          </p:nvSpPr>
          <p:spPr>
            <a:xfrm>
              <a:off x="607660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7447;p54">
              <a:extLst>
                <a:ext uri="{FF2B5EF4-FFF2-40B4-BE49-F238E27FC236}">
                  <a16:creationId xmlns:a16="http://schemas.microsoft.com/office/drawing/2014/main" id="{73F6A659-7338-4B66-A855-9ADFA651FC14}"/>
                </a:ext>
              </a:extLst>
            </p:cNvPr>
            <p:cNvSpPr/>
            <p:nvPr/>
          </p:nvSpPr>
          <p:spPr>
            <a:xfrm>
              <a:off x="574805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7448;p54">
              <a:extLst>
                <a:ext uri="{FF2B5EF4-FFF2-40B4-BE49-F238E27FC236}">
                  <a16:creationId xmlns:a16="http://schemas.microsoft.com/office/drawing/2014/main" id="{32EB4A97-1229-473B-9926-8A11A7387BBA}"/>
                </a:ext>
              </a:extLst>
            </p:cNvPr>
            <p:cNvSpPr/>
            <p:nvPr/>
          </p:nvSpPr>
          <p:spPr>
            <a:xfrm>
              <a:off x="574805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7449;p54">
              <a:extLst>
                <a:ext uri="{FF2B5EF4-FFF2-40B4-BE49-F238E27FC236}">
                  <a16:creationId xmlns:a16="http://schemas.microsoft.com/office/drawing/2014/main" id="{29188773-C15C-43AC-8BAE-26F024887615}"/>
                </a:ext>
              </a:extLst>
            </p:cNvPr>
            <p:cNvSpPr/>
            <p:nvPr/>
          </p:nvSpPr>
          <p:spPr>
            <a:xfrm>
              <a:off x="574805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7450;p54">
              <a:extLst>
                <a:ext uri="{FF2B5EF4-FFF2-40B4-BE49-F238E27FC236}">
                  <a16:creationId xmlns:a16="http://schemas.microsoft.com/office/drawing/2014/main" id="{82DC4578-233D-4FB0-9FB5-8A1B8D9744E5}"/>
                </a:ext>
              </a:extLst>
            </p:cNvPr>
            <p:cNvSpPr/>
            <p:nvPr/>
          </p:nvSpPr>
          <p:spPr>
            <a:xfrm>
              <a:off x="574805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7451;p54">
              <a:extLst>
                <a:ext uri="{FF2B5EF4-FFF2-40B4-BE49-F238E27FC236}">
                  <a16:creationId xmlns:a16="http://schemas.microsoft.com/office/drawing/2014/main" id="{4B535FC7-EAA0-4064-9DE8-91960D0A5AB9}"/>
                </a:ext>
              </a:extLst>
            </p:cNvPr>
            <p:cNvSpPr/>
            <p:nvPr/>
          </p:nvSpPr>
          <p:spPr>
            <a:xfrm>
              <a:off x="574805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7452;p54">
              <a:extLst>
                <a:ext uri="{FF2B5EF4-FFF2-40B4-BE49-F238E27FC236}">
                  <a16:creationId xmlns:a16="http://schemas.microsoft.com/office/drawing/2014/main" id="{0EDA938C-33C6-4314-BF22-5249CFE64541}"/>
                </a:ext>
              </a:extLst>
            </p:cNvPr>
            <p:cNvSpPr/>
            <p:nvPr/>
          </p:nvSpPr>
          <p:spPr>
            <a:xfrm>
              <a:off x="574805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7453;p54">
              <a:extLst>
                <a:ext uri="{FF2B5EF4-FFF2-40B4-BE49-F238E27FC236}">
                  <a16:creationId xmlns:a16="http://schemas.microsoft.com/office/drawing/2014/main" id="{4B965EC5-6A1D-4261-B5F9-CB0C5AC42C60}"/>
                </a:ext>
              </a:extLst>
            </p:cNvPr>
            <p:cNvSpPr/>
            <p:nvPr/>
          </p:nvSpPr>
          <p:spPr>
            <a:xfrm>
              <a:off x="574805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7454;p54">
              <a:extLst>
                <a:ext uri="{FF2B5EF4-FFF2-40B4-BE49-F238E27FC236}">
                  <a16:creationId xmlns:a16="http://schemas.microsoft.com/office/drawing/2014/main" id="{2E2B8800-D81B-4F5F-AB52-7D1E890B414B}"/>
                </a:ext>
              </a:extLst>
            </p:cNvPr>
            <p:cNvSpPr/>
            <p:nvPr/>
          </p:nvSpPr>
          <p:spPr>
            <a:xfrm>
              <a:off x="574805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7455;p54">
              <a:extLst>
                <a:ext uri="{FF2B5EF4-FFF2-40B4-BE49-F238E27FC236}">
                  <a16:creationId xmlns:a16="http://schemas.microsoft.com/office/drawing/2014/main" id="{37422C43-7956-4324-B7B2-3A7E212AC719}"/>
                </a:ext>
              </a:extLst>
            </p:cNvPr>
            <p:cNvSpPr/>
            <p:nvPr/>
          </p:nvSpPr>
          <p:spPr>
            <a:xfrm>
              <a:off x="574805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7456;p54">
              <a:extLst>
                <a:ext uri="{FF2B5EF4-FFF2-40B4-BE49-F238E27FC236}">
                  <a16:creationId xmlns:a16="http://schemas.microsoft.com/office/drawing/2014/main" id="{2239E6D8-663E-4EE7-8BD6-DCDBBFC10FC7}"/>
                </a:ext>
              </a:extLst>
            </p:cNvPr>
            <p:cNvSpPr/>
            <p:nvPr/>
          </p:nvSpPr>
          <p:spPr>
            <a:xfrm>
              <a:off x="574805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7457;p54">
              <a:extLst>
                <a:ext uri="{FF2B5EF4-FFF2-40B4-BE49-F238E27FC236}">
                  <a16:creationId xmlns:a16="http://schemas.microsoft.com/office/drawing/2014/main" id="{A20EB111-00B4-4682-B71F-549D754896FD}"/>
                </a:ext>
              </a:extLst>
            </p:cNvPr>
            <p:cNvSpPr/>
            <p:nvPr/>
          </p:nvSpPr>
          <p:spPr>
            <a:xfrm>
              <a:off x="574805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7458;p54">
              <a:extLst>
                <a:ext uri="{FF2B5EF4-FFF2-40B4-BE49-F238E27FC236}">
                  <a16:creationId xmlns:a16="http://schemas.microsoft.com/office/drawing/2014/main" id="{2AFDC279-75B1-4F4C-99E5-412B51F1170B}"/>
                </a:ext>
              </a:extLst>
            </p:cNvPr>
            <p:cNvSpPr/>
            <p:nvPr/>
          </p:nvSpPr>
          <p:spPr>
            <a:xfrm>
              <a:off x="574805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7459;p54">
              <a:extLst>
                <a:ext uri="{FF2B5EF4-FFF2-40B4-BE49-F238E27FC236}">
                  <a16:creationId xmlns:a16="http://schemas.microsoft.com/office/drawing/2014/main" id="{56D83DBB-D6E2-4D71-A6C0-DBE33D84EAD5}"/>
                </a:ext>
              </a:extLst>
            </p:cNvPr>
            <p:cNvSpPr/>
            <p:nvPr/>
          </p:nvSpPr>
          <p:spPr>
            <a:xfrm>
              <a:off x="574805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7460;p54">
              <a:extLst>
                <a:ext uri="{FF2B5EF4-FFF2-40B4-BE49-F238E27FC236}">
                  <a16:creationId xmlns:a16="http://schemas.microsoft.com/office/drawing/2014/main" id="{92650D9F-9AAA-4F15-A60A-F7B1063C4170}"/>
                </a:ext>
              </a:extLst>
            </p:cNvPr>
            <p:cNvSpPr/>
            <p:nvPr/>
          </p:nvSpPr>
          <p:spPr>
            <a:xfrm>
              <a:off x="574805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7461;p54">
              <a:extLst>
                <a:ext uri="{FF2B5EF4-FFF2-40B4-BE49-F238E27FC236}">
                  <a16:creationId xmlns:a16="http://schemas.microsoft.com/office/drawing/2014/main" id="{352A77CF-1E5D-4A14-A0C8-A80B678D214F}"/>
                </a:ext>
              </a:extLst>
            </p:cNvPr>
            <p:cNvSpPr/>
            <p:nvPr/>
          </p:nvSpPr>
          <p:spPr>
            <a:xfrm>
              <a:off x="574805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7462;p54">
              <a:extLst>
                <a:ext uri="{FF2B5EF4-FFF2-40B4-BE49-F238E27FC236}">
                  <a16:creationId xmlns:a16="http://schemas.microsoft.com/office/drawing/2014/main" id="{428AF1CD-BE1F-49E0-A0A6-CA65430A09D9}"/>
                </a:ext>
              </a:extLst>
            </p:cNvPr>
            <p:cNvSpPr/>
            <p:nvPr/>
          </p:nvSpPr>
          <p:spPr>
            <a:xfrm>
              <a:off x="574805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7463;p54">
              <a:extLst>
                <a:ext uri="{FF2B5EF4-FFF2-40B4-BE49-F238E27FC236}">
                  <a16:creationId xmlns:a16="http://schemas.microsoft.com/office/drawing/2014/main" id="{C131103E-772F-428C-BF8E-9E1384B98B00}"/>
                </a:ext>
              </a:extLst>
            </p:cNvPr>
            <p:cNvSpPr/>
            <p:nvPr/>
          </p:nvSpPr>
          <p:spPr>
            <a:xfrm>
              <a:off x="574805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7464;p54">
              <a:extLst>
                <a:ext uri="{FF2B5EF4-FFF2-40B4-BE49-F238E27FC236}">
                  <a16:creationId xmlns:a16="http://schemas.microsoft.com/office/drawing/2014/main" id="{247FDBF6-1A63-4687-82CE-5D8A1AFB4506}"/>
                </a:ext>
              </a:extLst>
            </p:cNvPr>
            <p:cNvSpPr/>
            <p:nvPr/>
          </p:nvSpPr>
          <p:spPr>
            <a:xfrm>
              <a:off x="574805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7465;p54">
              <a:extLst>
                <a:ext uri="{FF2B5EF4-FFF2-40B4-BE49-F238E27FC236}">
                  <a16:creationId xmlns:a16="http://schemas.microsoft.com/office/drawing/2014/main" id="{4354CF5A-5508-4A09-B754-DEAA738AD15A}"/>
                </a:ext>
              </a:extLst>
            </p:cNvPr>
            <p:cNvSpPr/>
            <p:nvPr/>
          </p:nvSpPr>
          <p:spPr>
            <a:xfrm>
              <a:off x="574805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7466;p54">
              <a:extLst>
                <a:ext uri="{FF2B5EF4-FFF2-40B4-BE49-F238E27FC236}">
                  <a16:creationId xmlns:a16="http://schemas.microsoft.com/office/drawing/2014/main" id="{BCF370B5-5EEB-4F76-B2FB-1C82474DC522}"/>
                </a:ext>
              </a:extLst>
            </p:cNvPr>
            <p:cNvSpPr/>
            <p:nvPr/>
          </p:nvSpPr>
          <p:spPr>
            <a:xfrm>
              <a:off x="574805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7467;p54">
              <a:extLst>
                <a:ext uri="{FF2B5EF4-FFF2-40B4-BE49-F238E27FC236}">
                  <a16:creationId xmlns:a16="http://schemas.microsoft.com/office/drawing/2014/main" id="{47AC9120-B806-482F-BAAD-D55D8E32000D}"/>
                </a:ext>
              </a:extLst>
            </p:cNvPr>
            <p:cNvSpPr/>
            <p:nvPr/>
          </p:nvSpPr>
          <p:spPr>
            <a:xfrm>
              <a:off x="574805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7468;p54">
              <a:extLst>
                <a:ext uri="{FF2B5EF4-FFF2-40B4-BE49-F238E27FC236}">
                  <a16:creationId xmlns:a16="http://schemas.microsoft.com/office/drawing/2014/main" id="{A38291C7-609D-43B4-B2E0-01E0184D9D5A}"/>
                </a:ext>
              </a:extLst>
            </p:cNvPr>
            <p:cNvSpPr/>
            <p:nvPr/>
          </p:nvSpPr>
          <p:spPr>
            <a:xfrm>
              <a:off x="574805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7469;p54">
              <a:extLst>
                <a:ext uri="{FF2B5EF4-FFF2-40B4-BE49-F238E27FC236}">
                  <a16:creationId xmlns:a16="http://schemas.microsoft.com/office/drawing/2014/main" id="{15E4D502-BF3C-4CDC-9A72-24C2FACDD69E}"/>
                </a:ext>
              </a:extLst>
            </p:cNvPr>
            <p:cNvSpPr/>
            <p:nvPr/>
          </p:nvSpPr>
          <p:spPr>
            <a:xfrm>
              <a:off x="574805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7470;p54">
              <a:extLst>
                <a:ext uri="{FF2B5EF4-FFF2-40B4-BE49-F238E27FC236}">
                  <a16:creationId xmlns:a16="http://schemas.microsoft.com/office/drawing/2014/main" id="{EF43E8B4-C72C-4671-A23F-F007CDD88683}"/>
                </a:ext>
              </a:extLst>
            </p:cNvPr>
            <p:cNvSpPr/>
            <p:nvPr/>
          </p:nvSpPr>
          <p:spPr>
            <a:xfrm>
              <a:off x="574805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7471;p54">
              <a:extLst>
                <a:ext uri="{FF2B5EF4-FFF2-40B4-BE49-F238E27FC236}">
                  <a16:creationId xmlns:a16="http://schemas.microsoft.com/office/drawing/2014/main" id="{5297BC9F-2A34-4324-9F97-AED88F8753A4}"/>
                </a:ext>
              </a:extLst>
            </p:cNvPr>
            <p:cNvSpPr/>
            <p:nvPr/>
          </p:nvSpPr>
          <p:spPr>
            <a:xfrm>
              <a:off x="574805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7472;p54">
              <a:extLst>
                <a:ext uri="{FF2B5EF4-FFF2-40B4-BE49-F238E27FC236}">
                  <a16:creationId xmlns:a16="http://schemas.microsoft.com/office/drawing/2014/main" id="{5783C1BB-F2C5-48A6-BA80-85BDF343F3DA}"/>
                </a:ext>
              </a:extLst>
            </p:cNvPr>
            <p:cNvSpPr/>
            <p:nvPr/>
          </p:nvSpPr>
          <p:spPr>
            <a:xfrm>
              <a:off x="574805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7473;p54">
              <a:extLst>
                <a:ext uri="{FF2B5EF4-FFF2-40B4-BE49-F238E27FC236}">
                  <a16:creationId xmlns:a16="http://schemas.microsoft.com/office/drawing/2014/main" id="{39B7C295-96DD-46D5-9630-807136DC072A}"/>
                </a:ext>
              </a:extLst>
            </p:cNvPr>
            <p:cNvSpPr/>
            <p:nvPr/>
          </p:nvSpPr>
          <p:spPr>
            <a:xfrm>
              <a:off x="574805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7474;p54">
              <a:extLst>
                <a:ext uri="{FF2B5EF4-FFF2-40B4-BE49-F238E27FC236}">
                  <a16:creationId xmlns:a16="http://schemas.microsoft.com/office/drawing/2014/main" id="{A4216E23-D692-4F7F-A5D5-40AA77C2C7C3}"/>
                </a:ext>
              </a:extLst>
            </p:cNvPr>
            <p:cNvSpPr/>
            <p:nvPr/>
          </p:nvSpPr>
          <p:spPr>
            <a:xfrm>
              <a:off x="574805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7475;p54">
              <a:extLst>
                <a:ext uri="{FF2B5EF4-FFF2-40B4-BE49-F238E27FC236}">
                  <a16:creationId xmlns:a16="http://schemas.microsoft.com/office/drawing/2014/main" id="{575F96ED-8321-4BC3-A2D3-9193B8AF051E}"/>
                </a:ext>
              </a:extLst>
            </p:cNvPr>
            <p:cNvSpPr/>
            <p:nvPr/>
          </p:nvSpPr>
          <p:spPr>
            <a:xfrm>
              <a:off x="574805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7476;p54">
              <a:extLst>
                <a:ext uri="{FF2B5EF4-FFF2-40B4-BE49-F238E27FC236}">
                  <a16:creationId xmlns:a16="http://schemas.microsoft.com/office/drawing/2014/main" id="{478E422B-93EA-4019-A66D-543EE4DE7FDF}"/>
                </a:ext>
              </a:extLst>
            </p:cNvPr>
            <p:cNvSpPr/>
            <p:nvPr/>
          </p:nvSpPr>
          <p:spPr>
            <a:xfrm>
              <a:off x="574805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7477;p54">
              <a:extLst>
                <a:ext uri="{FF2B5EF4-FFF2-40B4-BE49-F238E27FC236}">
                  <a16:creationId xmlns:a16="http://schemas.microsoft.com/office/drawing/2014/main" id="{CDC868B0-99B6-4BD9-974A-0A4A77C82706}"/>
                </a:ext>
              </a:extLst>
            </p:cNvPr>
            <p:cNvSpPr/>
            <p:nvPr/>
          </p:nvSpPr>
          <p:spPr>
            <a:xfrm>
              <a:off x="574805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7478;p54">
              <a:extLst>
                <a:ext uri="{FF2B5EF4-FFF2-40B4-BE49-F238E27FC236}">
                  <a16:creationId xmlns:a16="http://schemas.microsoft.com/office/drawing/2014/main" id="{EF63D466-4E7C-460F-9709-4A34F56D0F59}"/>
                </a:ext>
              </a:extLst>
            </p:cNvPr>
            <p:cNvSpPr/>
            <p:nvPr/>
          </p:nvSpPr>
          <p:spPr>
            <a:xfrm>
              <a:off x="574805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7479;p54">
              <a:extLst>
                <a:ext uri="{FF2B5EF4-FFF2-40B4-BE49-F238E27FC236}">
                  <a16:creationId xmlns:a16="http://schemas.microsoft.com/office/drawing/2014/main" id="{2D605A3B-1D23-44B3-B708-67DAB8E6A868}"/>
                </a:ext>
              </a:extLst>
            </p:cNvPr>
            <p:cNvSpPr/>
            <p:nvPr/>
          </p:nvSpPr>
          <p:spPr>
            <a:xfrm>
              <a:off x="574805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7480;p54">
              <a:extLst>
                <a:ext uri="{FF2B5EF4-FFF2-40B4-BE49-F238E27FC236}">
                  <a16:creationId xmlns:a16="http://schemas.microsoft.com/office/drawing/2014/main" id="{9C511257-66A7-44E3-9BF5-E528BB442424}"/>
                </a:ext>
              </a:extLst>
            </p:cNvPr>
            <p:cNvSpPr/>
            <p:nvPr/>
          </p:nvSpPr>
          <p:spPr>
            <a:xfrm>
              <a:off x="574805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7481;p54">
              <a:extLst>
                <a:ext uri="{FF2B5EF4-FFF2-40B4-BE49-F238E27FC236}">
                  <a16:creationId xmlns:a16="http://schemas.microsoft.com/office/drawing/2014/main" id="{493BF241-60F4-4B44-9235-F216CC7866CE}"/>
                </a:ext>
              </a:extLst>
            </p:cNvPr>
            <p:cNvSpPr/>
            <p:nvPr/>
          </p:nvSpPr>
          <p:spPr>
            <a:xfrm>
              <a:off x="574805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7482;p54">
              <a:extLst>
                <a:ext uri="{FF2B5EF4-FFF2-40B4-BE49-F238E27FC236}">
                  <a16:creationId xmlns:a16="http://schemas.microsoft.com/office/drawing/2014/main" id="{7FF2FCCD-EC11-4F51-8137-4BE7D24E8A6C}"/>
                </a:ext>
              </a:extLst>
            </p:cNvPr>
            <p:cNvSpPr/>
            <p:nvPr/>
          </p:nvSpPr>
          <p:spPr>
            <a:xfrm>
              <a:off x="574805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7483;p54">
              <a:extLst>
                <a:ext uri="{FF2B5EF4-FFF2-40B4-BE49-F238E27FC236}">
                  <a16:creationId xmlns:a16="http://schemas.microsoft.com/office/drawing/2014/main" id="{39059194-75B5-4A82-8EA7-7D00320D32B5}"/>
                </a:ext>
              </a:extLst>
            </p:cNvPr>
            <p:cNvSpPr/>
            <p:nvPr/>
          </p:nvSpPr>
          <p:spPr>
            <a:xfrm>
              <a:off x="574805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7484;p54">
              <a:extLst>
                <a:ext uri="{FF2B5EF4-FFF2-40B4-BE49-F238E27FC236}">
                  <a16:creationId xmlns:a16="http://schemas.microsoft.com/office/drawing/2014/main" id="{28D03579-F3CA-4A8B-A29E-99632C037835}"/>
                </a:ext>
              </a:extLst>
            </p:cNvPr>
            <p:cNvSpPr/>
            <p:nvPr/>
          </p:nvSpPr>
          <p:spPr>
            <a:xfrm>
              <a:off x="574805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7485;p54">
              <a:extLst>
                <a:ext uri="{FF2B5EF4-FFF2-40B4-BE49-F238E27FC236}">
                  <a16:creationId xmlns:a16="http://schemas.microsoft.com/office/drawing/2014/main" id="{B283F85A-6A8D-4352-AC12-2D4374ACE263}"/>
                </a:ext>
              </a:extLst>
            </p:cNvPr>
            <p:cNvSpPr/>
            <p:nvPr/>
          </p:nvSpPr>
          <p:spPr>
            <a:xfrm>
              <a:off x="580240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7486;p54">
              <a:extLst>
                <a:ext uri="{FF2B5EF4-FFF2-40B4-BE49-F238E27FC236}">
                  <a16:creationId xmlns:a16="http://schemas.microsoft.com/office/drawing/2014/main" id="{2BB7E47D-05BA-4534-AF70-A8934A28908A}"/>
                </a:ext>
              </a:extLst>
            </p:cNvPr>
            <p:cNvSpPr/>
            <p:nvPr/>
          </p:nvSpPr>
          <p:spPr>
            <a:xfrm>
              <a:off x="580240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7487;p54">
              <a:extLst>
                <a:ext uri="{FF2B5EF4-FFF2-40B4-BE49-F238E27FC236}">
                  <a16:creationId xmlns:a16="http://schemas.microsoft.com/office/drawing/2014/main" id="{B1194AA9-CFC2-4728-927E-7CB7A2EDB05C}"/>
                </a:ext>
              </a:extLst>
            </p:cNvPr>
            <p:cNvSpPr/>
            <p:nvPr/>
          </p:nvSpPr>
          <p:spPr>
            <a:xfrm>
              <a:off x="580240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7488;p54">
              <a:extLst>
                <a:ext uri="{FF2B5EF4-FFF2-40B4-BE49-F238E27FC236}">
                  <a16:creationId xmlns:a16="http://schemas.microsoft.com/office/drawing/2014/main" id="{5E5B661A-95E0-4A2B-9332-D0B86F69F84B}"/>
                </a:ext>
              </a:extLst>
            </p:cNvPr>
            <p:cNvSpPr/>
            <p:nvPr/>
          </p:nvSpPr>
          <p:spPr>
            <a:xfrm>
              <a:off x="580240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7489;p54">
              <a:extLst>
                <a:ext uri="{FF2B5EF4-FFF2-40B4-BE49-F238E27FC236}">
                  <a16:creationId xmlns:a16="http://schemas.microsoft.com/office/drawing/2014/main" id="{00714B63-BE47-476E-A6CB-5B4E56B33995}"/>
                </a:ext>
              </a:extLst>
            </p:cNvPr>
            <p:cNvSpPr/>
            <p:nvPr/>
          </p:nvSpPr>
          <p:spPr>
            <a:xfrm>
              <a:off x="580240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7490;p54">
              <a:extLst>
                <a:ext uri="{FF2B5EF4-FFF2-40B4-BE49-F238E27FC236}">
                  <a16:creationId xmlns:a16="http://schemas.microsoft.com/office/drawing/2014/main" id="{D8BCFC77-1722-4258-9F51-0AD31C72F20D}"/>
                </a:ext>
              </a:extLst>
            </p:cNvPr>
            <p:cNvSpPr/>
            <p:nvPr/>
          </p:nvSpPr>
          <p:spPr>
            <a:xfrm>
              <a:off x="580240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7491;p54">
              <a:extLst>
                <a:ext uri="{FF2B5EF4-FFF2-40B4-BE49-F238E27FC236}">
                  <a16:creationId xmlns:a16="http://schemas.microsoft.com/office/drawing/2014/main" id="{C874E2CC-CB79-4774-A7A6-FD8DAADBF77D}"/>
                </a:ext>
              </a:extLst>
            </p:cNvPr>
            <p:cNvSpPr/>
            <p:nvPr/>
          </p:nvSpPr>
          <p:spPr>
            <a:xfrm>
              <a:off x="580240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7492;p54">
              <a:extLst>
                <a:ext uri="{FF2B5EF4-FFF2-40B4-BE49-F238E27FC236}">
                  <a16:creationId xmlns:a16="http://schemas.microsoft.com/office/drawing/2014/main" id="{BFBD4F1B-514C-4F7B-8E39-15D2EDFD9627}"/>
                </a:ext>
              </a:extLst>
            </p:cNvPr>
            <p:cNvSpPr/>
            <p:nvPr/>
          </p:nvSpPr>
          <p:spPr>
            <a:xfrm>
              <a:off x="580240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7493;p54">
              <a:extLst>
                <a:ext uri="{FF2B5EF4-FFF2-40B4-BE49-F238E27FC236}">
                  <a16:creationId xmlns:a16="http://schemas.microsoft.com/office/drawing/2014/main" id="{05372D51-7AAE-4C21-9F54-8EF824BF89DC}"/>
                </a:ext>
              </a:extLst>
            </p:cNvPr>
            <p:cNvSpPr/>
            <p:nvPr/>
          </p:nvSpPr>
          <p:spPr>
            <a:xfrm>
              <a:off x="580240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7494;p54">
              <a:extLst>
                <a:ext uri="{FF2B5EF4-FFF2-40B4-BE49-F238E27FC236}">
                  <a16:creationId xmlns:a16="http://schemas.microsoft.com/office/drawing/2014/main" id="{FE2B8E76-8546-446A-9D2A-C439ED5C2DA4}"/>
                </a:ext>
              </a:extLst>
            </p:cNvPr>
            <p:cNvSpPr/>
            <p:nvPr/>
          </p:nvSpPr>
          <p:spPr>
            <a:xfrm>
              <a:off x="580240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7495;p54">
              <a:extLst>
                <a:ext uri="{FF2B5EF4-FFF2-40B4-BE49-F238E27FC236}">
                  <a16:creationId xmlns:a16="http://schemas.microsoft.com/office/drawing/2014/main" id="{0317B3D3-7F81-435F-90D9-6390B1E9B5F7}"/>
                </a:ext>
              </a:extLst>
            </p:cNvPr>
            <p:cNvSpPr/>
            <p:nvPr/>
          </p:nvSpPr>
          <p:spPr>
            <a:xfrm>
              <a:off x="580240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7496;p54">
              <a:extLst>
                <a:ext uri="{FF2B5EF4-FFF2-40B4-BE49-F238E27FC236}">
                  <a16:creationId xmlns:a16="http://schemas.microsoft.com/office/drawing/2014/main" id="{729B7C37-86B5-4B01-BA13-AE315FCD4A71}"/>
                </a:ext>
              </a:extLst>
            </p:cNvPr>
            <p:cNvSpPr/>
            <p:nvPr/>
          </p:nvSpPr>
          <p:spPr>
            <a:xfrm>
              <a:off x="580240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7497;p54">
              <a:extLst>
                <a:ext uri="{FF2B5EF4-FFF2-40B4-BE49-F238E27FC236}">
                  <a16:creationId xmlns:a16="http://schemas.microsoft.com/office/drawing/2014/main" id="{78B789EA-CB30-4E3A-8E75-056232A55342}"/>
                </a:ext>
              </a:extLst>
            </p:cNvPr>
            <p:cNvSpPr/>
            <p:nvPr/>
          </p:nvSpPr>
          <p:spPr>
            <a:xfrm>
              <a:off x="580240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7498;p54">
              <a:extLst>
                <a:ext uri="{FF2B5EF4-FFF2-40B4-BE49-F238E27FC236}">
                  <a16:creationId xmlns:a16="http://schemas.microsoft.com/office/drawing/2014/main" id="{0FD908B4-7FA3-4603-84E0-A840FF0347A6}"/>
                </a:ext>
              </a:extLst>
            </p:cNvPr>
            <p:cNvSpPr/>
            <p:nvPr/>
          </p:nvSpPr>
          <p:spPr>
            <a:xfrm>
              <a:off x="580240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7499;p54">
              <a:extLst>
                <a:ext uri="{FF2B5EF4-FFF2-40B4-BE49-F238E27FC236}">
                  <a16:creationId xmlns:a16="http://schemas.microsoft.com/office/drawing/2014/main" id="{BC696A43-AEF6-40EA-9E4D-E6283BAAF5B3}"/>
                </a:ext>
              </a:extLst>
            </p:cNvPr>
            <p:cNvSpPr/>
            <p:nvPr/>
          </p:nvSpPr>
          <p:spPr>
            <a:xfrm>
              <a:off x="580240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7500;p54">
              <a:extLst>
                <a:ext uri="{FF2B5EF4-FFF2-40B4-BE49-F238E27FC236}">
                  <a16:creationId xmlns:a16="http://schemas.microsoft.com/office/drawing/2014/main" id="{63F8F983-3E78-4F34-A204-A0CA901126E6}"/>
                </a:ext>
              </a:extLst>
            </p:cNvPr>
            <p:cNvSpPr/>
            <p:nvPr/>
          </p:nvSpPr>
          <p:spPr>
            <a:xfrm>
              <a:off x="580240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7501;p54">
              <a:extLst>
                <a:ext uri="{FF2B5EF4-FFF2-40B4-BE49-F238E27FC236}">
                  <a16:creationId xmlns:a16="http://schemas.microsoft.com/office/drawing/2014/main" id="{D93B9A52-A92C-408E-ACC7-22FEB3663F6E}"/>
                </a:ext>
              </a:extLst>
            </p:cNvPr>
            <p:cNvSpPr/>
            <p:nvPr/>
          </p:nvSpPr>
          <p:spPr>
            <a:xfrm>
              <a:off x="580240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7502;p54">
              <a:extLst>
                <a:ext uri="{FF2B5EF4-FFF2-40B4-BE49-F238E27FC236}">
                  <a16:creationId xmlns:a16="http://schemas.microsoft.com/office/drawing/2014/main" id="{9F6F8316-129B-4E87-B527-754C1571D3D2}"/>
                </a:ext>
              </a:extLst>
            </p:cNvPr>
            <p:cNvSpPr/>
            <p:nvPr/>
          </p:nvSpPr>
          <p:spPr>
            <a:xfrm>
              <a:off x="580240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7503;p54">
              <a:extLst>
                <a:ext uri="{FF2B5EF4-FFF2-40B4-BE49-F238E27FC236}">
                  <a16:creationId xmlns:a16="http://schemas.microsoft.com/office/drawing/2014/main" id="{CD317A1E-9644-445B-9505-AA2C1C9B6EA1}"/>
                </a:ext>
              </a:extLst>
            </p:cNvPr>
            <p:cNvSpPr/>
            <p:nvPr/>
          </p:nvSpPr>
          <p:spPr>
            <a:xfrm>
              <a:off x="580240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7504;p54">
              <a:extLst>
                <a:ext uri="{FF2B5EF4-FFF2-40B4-BE49-F238E27FC236}">
                  <a16:creationId xmlns:a16="http://schemas.microsoft.com/office/drawing/2014/main" id="{81C7CAA5-56FB-46B2-BA45-2B99788F8D16}"/>
                </a:ext>
              </a:extLst>
            </p:cNvPr>
            <p:cNvSpPr/>
            <p:nvPr/>
          </p:nvSpPr>
          <p:spPr>
            <a:xfrm>
              <a:off x="580240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7505;p54">
              <a:extLst>
                <a:ext uri="{FF2B5EF4-FFF2-40B4-BE49-F238E27FC236}">
                  <a16:creationId xmlns:a16="http://schemas.microsoft.com/office/drawing/2014/main" id="{B7B07313-652C-4E97-A152-B2949B84136C}"/>
                </a:ext>
              </a:extLst>
            </p:cNvPr>
            <p:cNvSpPr/>
            <p:nvPr/>
          </p:nvSpPr>
          <p:spPr>
            <a:xfrm>
              <a:off x="580240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7506;p54">
              <a:extLst>
                <a:ext uri="{FF2B5EF4-FFF2-40B4-BE49-F238E27FC236}">
                  <a16:creationId xmlns:a16="http://schemas.microsoft.com/office/drawing/2014/main" id="{FF8D4F1A-84B3-4DA1-9E8D-B0FA39BFC52F}"/>
                </a:ext>
              </a:extLst>
            </p:cNvPr>
            <p:cNvSpPr/>
            <p:nvPr/>
          </p:nvSpPr>
          <p:spPr>
            <a:xfrm>
              <a:off x="580240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7507;p54">
              <a:extLst>
                <a:ext uri="{FF2B5EF4-FFF2-40B4-BE49-F238E27FC236}">
                  <a16:creationId xmlns:a16="http://schemas.microsoft.com/office/drawing/2014/main" id="{C69C4F6A-6F48-480E-8684-C0AD7987E56E}"/>
                </a:ext>
              </a:extLst>
            </p:cNvPr>
            <p:cNvSpPr/>
            <p:nvPr/>
          </p:nvSpPr>
          <p:spPr>
            <a:xfrm>
              <a:off x="580240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7508;p54">
              <a:extLst>
                <a:ext uri="{FF2B5EF4-FFF2-40B4-BE49-F238E27FC236}">
                  <a16:creationId xmlns:a16="http://schemas.microsoft.com/office/drawing/2014/main" id="{D0E8C329-36FA-452F-9219-1D4FDAED37EE}"/>
                </a:ext>
              </a:extLst>
            </p:cNvPr>
            <p:cNvSpPr/>
            <p:nvPr/>
          </p:nvSpPr>
          <p:spPr>
            <a:xfrm>
              <a:off x="580240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7509;p54">
              <a:extLst>
                <a:ext uri="{FF2B5EF4-FFF2-40B4-BE49-F238E27FC236}">
                  <a16:creationId xmlns:a16="http://schemas.microsoft.com/office/drawing/2014/main" id="{A563FE9F-B5A5-497A-8B97-1A6A53982A6E}"/>
                </a:ext>
              </a:extLst>
            </p:cNvPr>
            <p:cNvSpPr/>
            <p:nvPr/>
          </p:nvSpPr>
          <p:spPr>
            <a:xfrm>
              <a:off x="580240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7510;p54">
              <a:extLst>
                <a:ext uri="{FF2B5EF4-FFF2-40B4-BE49-F238E27FC236}">
                  <a16:creationId xmlns:a16="http://schemas.microsoft.com/office/drawing/2014/main" id="{F95A66CA-1725-48AA-BDEA-8DBA2AC257AF}"/>
                </a:ext>
              </a:extLst>
            </p:cNvPr>
            <p:cNvSpPr/>
            <p:nvPr/>
          </p:nvSpPr>
          <p:spPr>
            <a:xfrm>
              <a:off x="580240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7511;p54">
              <a:extLst>
                <a:ext uri="{FF2B5EF4-FFF2-40B4-BE49-F238E27FC236}">
                  <a16:creationId xmlns:a16="http://schemas.microsoft.com/office/drawing/2014/main" id="{2FE9D4A6-6788-4BBE-ABC9-6282E1486589}"/>
                </a:ext>
              </a:extLst>
            </p:cNvPr>
            <p:cNvSpPr/>
            <p:nvPr/>
          </p:nvSpPr>
          <p:spPr>
            <a:xfrm>
              <a:off x="580240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7512;p54">
              <a:extLst>
                <a:ext uri="{FF2B5EF4-FFF2-40B4-BE49-F238E27FC236}">
                  <a16:creationId xmlns:a16="http://schemas.microsoft.com/office/drawing/2014/main" id="{07E34DAA-E405-494F-B387-E995FF646764}"/>
                </a:ext>
              </a:extLst>
            </p:cNvPr>
            <p:cNvSpPr/>
            <p:nvPr/>
          </p:nvSpPr>
          <p:spPr>
            <a:xfrm>
              <a:off x="580240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7513;p54">
              <a:extLst>
                <a:ext uri="{FF2B5EF4-FFF2-40B4-BE49-F238E27FC236}">
                  <a16:creationId xmlns:a16="http://schemas.microsoft.com/office/drawing/2014/main" id="{82ED9E6C-C0B3-434C-A699-1F624F6D229C}"/>
                </a:ext>
              </a:extLst>
            </p:cNvPr>
            <p:cNvSpPr/>
            <p:nvPr/>
          </p:nvSpPr>
          <p:spPr>
            <a:xfrm>
              <a:off x="580240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7514;p54">
              <a:extLst>
                <a:ext uri="{FF2B5EF4-FFF2-40B4-BE49-F238E27FC236}">
                  <a16:creationId xmlns:a16="http://schemas.microsoft.com/office/drawing/2014/main" id="{4D7FC753-6E06-4A36-AA69-456B6B4695A7}"/>
                </a:ext>
              </a:extLst>
            </p:cNvPr>
            <p:cNvSpPr/>
            <p:nvPr/>
          </p:nvSpPr>
          <p:spPr>
            <a:xfrm>
              <a:off x="580240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7515;p54">
              <a:extLst>
                <a:ext uri="{FF2B5EF4-FFF2-40B4-BE49-F238E27FC236}">
                  <a16:creationId xmlns:a16="http://schemas.microsoft.com/office/drawing/2014/main" id="{24560C80-0A5A-4A84-8867-86F664A364CA}"/>
                </a:ext>
              </a:extLst>
            </p:cNvPr>
            <p:cNvSpPr/>
            <p:nvPr/>
          </p:nvSpPr>
          <p:spPr>
            <a:xfrm>
              <a:off x="580240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7516;p54">
              <a:extLst>
                <a:ext uri="{FF2B5EF4-FFF2-40B4-BE49-F238E27FC236}">
                  <a16:creationId xmlns:a16="http://schemas.microsoft.com/office/drawing/2014/main" id="{A83BE11C-5640-4AF6-9FFC-52A298327ED3}"/>
                </a:ext>
              </a:extLst>
            </p:cNvPr>
            <p:cNvSpPr/>
            <p:nvPr/>
          </p:nvSpPr>
          <p:spPr>
            <a:xfrm>
              <a:off x="580240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7517;p54">
              <a:extLst>
                <a:ext uri="{FF2B5EF4-FFF2-40B4-BE49-F238E27FC236}">
                  <a16:creationId xmlns:a16="http://schemas.microsoft.com/office/drawing/2014/main" id="{15DBCBC6-AEF3-41E9-ABD2-35B79EB2C595}"/>
                </a:ext>
              </a:extLst>
            </p:cNvPr>
            <p:cNvSpPr/>
            <p:nvPr/>
          </p:nvSpPr>
          <p:spPr>
            <a:xfrm>
              <a:off x="580240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7518;p54">
              <a:extLst>
                <a:ext uri="{FF2B5EF4-FFF2-40B4-BE49-F238E27FC236}">
                  <a16:creationId xmlns:a16="http://schemas.microsoft.com/office/drawing/2014/main" id="{0E5BB17C-201D-4B3A-99EA-A6335A857D01}"/>
                </a:ext>
              </a:extLst>
            </p:cNvPr>
            <p:cNvSpPr/>
            <p:nvPr/>
          </p:nvSpPr>
          <p:spPr>
            <a:xfrm>
              <a:off x="580240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7519;p54">
              <a:extLst>
                <a:ext uri="{FF2B5EF4-FFF2-40B4-BE49-F238E27FC236}">
                  <a16:creationId xmlns:a16="http://schemas.microsoft.com/office/drawing/2014/main" id="{AC603BAC-8740-4274-AC65-70B5FC038156}"/>
                </a:ext>
              </a:extLst>
            </p:cNvPr>
            <p:cNvSpPr/>
            <p:nvPr/>
          </p:nvSpPr>
          <p:spPr>
            <a:xfrm>
              <a:off x="580240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7520;p54">
              <a:extLst>
                <a:ext uri="{FF2B5EF4-FFF2-40B4-BE49-F238E27FC236}">
                  <a16:creationId xmlns:a16="http://schemas.microsoft.com/office/drawing/2014/main" id="{CC076112-7D15-47B9-8F1C-AA890856570C}"/>
                </a:ext>
              </a:extLst>
            </p:cNvPr>
            <p:cNvSpPr/>
            <p:nvPr/>
          </p:nvSpPr>
          <p:spPr>
            <a:xfrm>
              <a:off x="580240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7521;p54">
              <a:extLst>
                <a:ext uri="{FF2B5EF4-FFF2-40B4-BE49-F238E27FC236}">
                  <a16:creationId xmlns:a16="http://schemas.microsoft.com/office/drawing/2014/main" id="{FCEB67EE-D9E2-4426-A381-BB9D538CC446}"/>
                </a:ext>
              </a:extLst>
            </p:cNvPr>
            <p:cNvSpPr/>
            <p:nvPr/>
          </p:nvSpPr>
          <p:spPr>
            <a:xfrm>
              <a:off x="580240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7522;p54">
              <a:extLst>
                <a:ext uri="{FF2B5EF4-FFF2-40B4-BE49-F238E27FC236}">
                  <a16:creationId xmlns:a16="http://schemas.microsoft.com/office/drawing/2014/main" id="{0C2DC3F6-86DA-47A6-96D5-678716083D67}"/>
                </a:ext>
              </a:extLst>
            </p:cNvPr>
            <p:cNvSpPr/>
            <p:nvPr/>
          </p:nvSpPr>
          <p:spPr>
            <a:xfrm>
              <a:off x="580240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7523;p54">
              <a:extLst>
                <a:ext uri="{FF2B5EF4-FFF2-40B4-BE49-F238E27FC236}">
                  <a16:creationId xmlns:a16="http://schemas.microsoft.com/office/drawing/2014/main" id="{2AC2C196-57FC-485E-8EE9-60993B1D52DA}"/>
                </a:ext>
              </a:extLst>
            </p:cNvPr>
            <p:cNvSpPr/>
            <p:nvPr/>
          </p:nvSpPr>
          <p:spPr>
            <a:xfrm>
              <a:off x="580240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7524;p54">
              <a:extLst>
                <a:ext uri="{FF2B5EF4-FFF2-40B4-BE49-F238E27FC236}">
                  <a16:creationId xmlns:a16="http://schemas.microsoft.com/office/drawing/2014/main" id="{DA8B50C9-1C1E-471A-923A-01654C3FB586}"/>
                </a:ext>
              </a:extLst>
            </p:cNvPr>
            <p:cNvSpPr/>
            <p:nvPr/>
          </p:nvSpPr>
          <p:spPr>
            <a:xfrm>
              <a:off x="580240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7525;p54">
              <a:extLst>
                <a:ext uri="{FF2B5EF4-FFF2-40B4-BE49-F238E27FC236}">
                  <a16:creationId xmlns:a16="http://schemas.microsoft.com/office/drawing/2014/main" id="{D4E52B7F-F7AC-40F0-B2B2-E01C80FA1A3B}"/>
                </a:ext>
              </a:extLst>
            </p:cNvPr>
            <p:cNvSpPr/>
            <p:nvPr/>
          </p:nvSpPr>
          <p:spPr>
            <a:xfrm>
              <a:off x="580240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7526;p54">
              <a:extLst>
                <a:ext uri="{FF2B5EF4-FFF2-40B4-BE49-F238E27FC236}">
                  <a16:creationId xmlns:a16="http://schemas.microsoft.com/office/drawing/2014/main" id="{07772FAC-5366-44CC-93C0-3D3E4E4458BA}"/>
                </a:ext>
              </a:extLst>
            </p:cNvPr>
            <p:cNvSpPr/>
            <p:nvPr/>
          </p:nvSpPr>
          <p:spPr>
            <a:xfrm>
              <a:off x="580240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7527;p54">
              <a:extLst>
                <a:ext uri="{FF2B5EF4-FFF2-40B4-BE49-F238E27FC236}">
                  <a16:creationId xmlns:a16="http://schemas.microsoft.com/office/drawing/2014/main" id="{A9B049EA-36B0-4564-AF7B-2133CFD3181A}"/>
                </a:ext>
              </a:extLst>
            </p:cNvPr>
            <p:cNvSpPr/>
            <p:nvPr/>
          </p:nvSpPr>
          <p:spPr>
            <a:xfrm>
              <a:off x="580240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7528;p54">
              <a:extLst>
                <a:ext uri="{FF2B5EF4-FFF2-40B4-BE49-F238E27FC236}">
                  <a16:creationId xmlns:a16="http://schemas.microsoft.com/office/drawing/2014/main" id="{8B5FF21B-FA0C-4173-AC52-5E8FAAC00E87}"/>
                </a:ext>
              </a:extLst>
            </p:cNvPr>
            <p:cNvSpPr/>
            <p:nvPr/>
          </p:nvSpPr>
          <p:spPr>
            <a:xfrm>
              <a:off x="6036975" y="23534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7529;p54">
              <a:extLst>
                <a:ext uri="{FF2B5EF4-FFF2-40B4-BE49-F238E27FC236}">
                  <a16:creationId xmlns:a16="http://schemas.microsoft.com/office/drawing/2014/main" id="{B73307D4-5C01-46D2-8CDE-6E68FDD09E7C}"/>
                </a:ext>
              </a:extLst>
            </p:cNvPr>
            <p:cNvSpPr/>
            <p:nvPr/>
          </p:nvSpPr>
          <p:spPr>
            <a:xfrm>
              <a:off x="6036975" y="23741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7530;p54">
              <a:extLst>
                <a:ext uri="{FF2B5EF4-FFF2-40B4-BE49-F238E27FC236}">
                  <a16:creationId xmlns:a16="http://schemas.microsoft.com/office/drawing/2014/main" id="{5B396A86-19A9-4858-ACEA-56B584E822ED}"/>
                </a:ext>
              </a:extLst>
            </p:cNvPr>
            <p:cNvSpPr/>
            <p:nvPr/>
          </p:nvSpPr>
          <p:spPr>
            <a:xfrm>
              <a:off x="6036975" y="2394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7531;p54">
              <a:extLst>
                <a:ext uri="{FF2B5EF4-FFF2-40B4-BE49-F238E27FC236}">
                  <a16:creationId xmlns:a16="http://schemas.microsoft.com/office/drawing/2014/main" id="{4A294463-BE1D-4299-BBA6-456B24891D7C}"/>
                </a:ext>
              </a:extLst>
            </p:cNvPr>
            <p:cNvSpPr/>
            <p:nvPr/>
          </p:nvSpPr>
          <p:spPr>
            <a:xfrm>
              <a:off x="6036975" y="24359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7532;p54">
              <a:extLst>
                <a:ext uri="{FF2B5EF4-FFF2-40B4-BE49-F238E27FC236}">
                  <a16:creationId xmlns:a16="http://schemas.microsoft.com/office/drawing/2014/main" id="{08308049-781C-4211-8C26-CC9ADE329CD6}"/>
                </a:ext>
              </a:extLst>
            </p:cNvPr>
            <p:cNvSpPr/>
            <p:nvPr/>
          </p:nvSpPr>
          <p:spPr>
            <a:xfrm>
              <a:off x="6036975" y="24565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7533;p54">
              <a:extLst>
                <a:ext uri="{FF2B5EF4-FFF2-40B4-BE49-F238E27FC236}">
                  <a16:creationId xmlns:a16="http://schemas.microsoft.com/office/drawing/2014/main" id="{545919A6-0C82-4642-A8CA-BF1B317AF7D4}"/>
                </a:ext>
              </a:extLst>
            </p:cNvPr>
            <p:cNvSpPr/>
            <p:nvPr/>
          </p:nvSpPr>
          <p:spPr>
            <a:xfrm>
              <a:off x="6036975" y="2477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7534;p54">
              <a:extLst>
                <a:ext uri="{FF2B5EF4-FFF2-40B4-BE49-F238E27FC236}">
                  <a16:creationId xmlns:a16="http://schemas.microsoft.com/office/drawing/2014/main" id="{E954D53D-8094-493F-8C13-D291C0BA4D3C}"/>
                </a:ext>
              </a:extLst>
            </p:cNvPr>
            <p:cNvSpPr/>
            <p:nvPr/>
          </p:nvSpPr>
          <p:spPr>
            <a:xfrm>
              <a:off x="6036975" y="24977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7535;p54">
              <a:extLst>
                <a:ext uri="{FF2B5EF4-FFF2-40B4-BE49-F238E27FC236}">
                  <a16:creationId xmlns:a16="http://schemas.microsoft.com/office/drawing/2014/main" id="{A9C5EEA9-37DB-4A59-8657-B45C529B11F2}"/>
                </a:ext>
              </a:extLst>
            </p:cNvPr>
            <p:cNvSpPr/>
            <p:nvPr/>
          </p:nvSpPr>
          <p:spPr>
            <a:xfrm>
              <a:off x="6036975" y="25183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7536;p54">
              <a:extLst>
                <a:ext uri="{FF2B5EF4-FFF2-40B4-BE49-F238E27FC236}">
                  <a16:creationId xmlns:a16="http://schemas.microsoft.com/office/drawing/2014/main" id="{2AC4E1A1-7803-47A4-8647-82D2D50D8E4E}"/>
                </a:ext>
              </a:extLst>
            </p:cNvPr>
            <p:cNvSpPr/>
            <p:nvPr/>
          </p:nvSpPr>
          <p:spPr>
            <a:xfrm>
              <a:off x="6036975" y="25389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7537;p54">
              <a:extLst>
                <a:ext uri="{FF2B5EF4-FFF2-40B4-BE49-F238E27FC236}">
                  <a16:creationId xmlns:a16="http://schemas.microsoft.com/office/drawing/2014/main" id="{CD6086BC-840F-4BF2-9289-788E8027C776}"/>
                </a:ext>
              </a:extLst>
            </p:cNvPr>
            <p:cNvSpPr/>
            <p:nvPr/>
          </p:nvSpPr>
          <p:spPr>
            <a:xfrm>
              <a:off x="6036975" y="25594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7538;p54">
              <a:extLst>
                <a:ext uri="{FF2B5EF4-FFF2-40B4-BE49-F238E27FC236}">
                  <a16:creationId xmlns:a16="http://schemas.microsoft.com/office/drawing/2014/main" id="{DAAB4968-F523-45D3-8BC4-ADACD418B460}"/>
                </a:ext>
              </a:extLst>
            </p:cNvPr>
            <p:cNvSpPr/>
            <p:nvPr/>
          </p:nvSpPr>
          <p:spPr>
            <a:xfrm>
              <a:off x="6036975" y="26007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7539;p54">
              <a:extLst>
                <a:ext uri="{FF2B5EF4-FFF2-40B4-BE49-F238E27FC236}">
                  <a16:creationId xmlns:a16="http://schemas.microsoft.com/office/drawing/2014/main" id="{B099BF91-8712-44FA-BFEB-D3DC7D296184}"/>
                </a:ext>
              </a:extLst>
            </p:cNvPr>
            <p:cNvSpPr/>
            <p:nvPr/>
          </p:nvSpPr>
          <p:spPr>
            <a:xfrm>
              <a:off x="6036975" y="262130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7540;p54">
              <a:extLst>
                <a:ext uri="{FF2B5EF4-FFF2-40B4-BE49-F238E27FC236}">
                  <a16:creationId xmlns:a16="http://schemas.microsoft.com/office/drawing/2014/main" id="{4B80B5CD-88A0-4FAC-9380-124C50AE320F}"/>
                </a:ext>
              </a:extLst>
            </p:cNvPr>
            <p:cNvSpPr/>
            <p:nvPr/>
          </p:nvSpPr>
          <p:spPr>
            <a:xfrm>
              <a:off x="6036975" y="26626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7541;p54">
              <a:extLst>
                <a:ext uri="{FF2B5EF4-FFF2-40B4-BE49-F238E27FC236}">
                  <a16:creationId xmlns:a16="http://schemas.microsoft.com/office/drawing/2014/main" id="{8730A1C2-1E0D-415D-B4EB-00BC9E0A6D5A}"/>
                </a:ext>
              </a:extLst>
            </p:cNvPr>
            <p:cNvSpPr/>
            <p:nvPr/>
          </p:nvSpPr>
          <p:spPr>
            <a:xfrm>
              <a:off x="6036975" y="26831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7542;p54">
              <a:extLst>
                <a:ext uri="{FF2B5EF4-FFF2-40B4-BE49-F238E27FC236}">
                  <a16:creationId xmlns:a16="http://schemas.microsoft.com/office/drawing/2014/main" id="{C4070814-65D8-48FC-9FB5-F1C2C6D7B4C6}"/>
                </a:ext>
              </a:extLst>
            </p:cNvPr>
            <p:cNvSpPr/>
            <p:nvPr/>
          </p:nvSpPr>
          <p:spPr>
            <a:xfrm>
              <a:off x="6036975" y="27038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7543;p54">
              <a:extLst>
                <a:ext uri="{FF2B5EF4-FFF2-40B4-BE49-F238E27FC236}">
                  <a16:creationId xmlns:a16="http://schemas.microsoft.com/office/drawing/2014/main" id="{B4B548C4-38A5-4F00-807D-599A36B4808A}"/>
                </a:ext>
              </a:extLst>
            </p:cNvPr>
            <p:cNvSpPr/>
            <p:nvPr/>
          </p:nvSpPr>
          <p:spPr>
            <a:xfrm>
              <a:off x="6036975" y="27449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7544;p54">
              <a:extLst>
                <a:ext uri="{FF2B5EF4-FFF2-40B4-BE49-F238E27FC236}">
                  <a16:creationId xmlns:a16="http://schemas.microsoft.com/office/drawing/2014/main" id="{F0C88301-1D1E-465D-9F16-FA0E544F849D}"/>
                </a:ext>
              </a:extLst>
            </p:cNvPr>
            <p:cNvSpPr/>
            <p:nvPr/>
          </p:nvSpPr>
          <p:spPr>
            <a:xfrm>
              <a:off x="6036975" y="27656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7545;p54">
              <a:extLst>
                <a:ext uri="{FF2B5EF4-FFF2-40B4-BE49-F238E27FC236}">
                  <a16:creationId xmlns:a16="http://schemas.microsoft.com/office/drawing/2014/main" id="{02516A11-A0E9-46BD-BEA1-17D333079941}"/>
                </a:ext>
              </a:extLst>
            </p:cNvPr>
            <p:cNvSpPr/>
            <p:nvPr/>
          </p:nvSpPr>
          <p:spPr>
            <a:xfrm>
              <a:off x="6036975" y="28068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7546;p54">
              <a:extLst>
                <a:ext uri="{FF2B5EF4-FFF2-40B4-BE49-F238E27FC236}">
                  <a16:creationId xmlns:a16="http://schemas.microsoft.com/office/drawing/2014/main" id="{84DB9D16-D639-404C-A81E-C2829F958DF2}"/>
                </a:ext>
              </a:extLst>
            </p:cNvPr>
            <p:cNvSpPr/>
            <p:nvPr/>
          </p:nvSpPr>
          <p:spPr>
            <a:xfrm>
              <a:off x="6036975" y="28273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7547;p54">
              <a:extLst>
                <a:ext uri="{FF2B5EF4-FFF2-40B4-BE49-F238E27FC236}">
                  <a16:creationId xmlns:a16="http://schemas.microsoft.com/office/drawing/2014/main" id="{54AA66AD-6535-4D99-9421-A48B62F70A47}"/>
                </a:ext>
              </a:extLst>
            </p:cNvPr>
            <p:cNvSpPr/>
            <p:nvPr/>
          </p:nvSpPr>
          <p:spPr>
            <a:xfrm>
              <a:off x="6036975" y="28480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7548;p54">
              <a:extLst>
                <a:ext uri="{FF2B5EF4-FFF2-40B4-BE49-F238E27FC236}">
                  <a16:creationId xmlns:a16="http://schemas.microsoft.com/office/drawing/2014/main" id="{39B92947-7280-426E-951B-B168034EE6B5}"/>
                </a:ext>
              </a:extLst>
            </p:cNvPr>
            <p:cNvSpPr/>
            <p:nvPr/>
          </p:nvSpPr>
          <p:spPr>
            <a:xfrm>
              <a:off x="6036975" y="28686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7549;p54">
              <a:extLst>
                <a:ext uri="{FF2B5EF4-FFF2-40B4-BE49-F238E27FC236}">
                  <a16:creationId xmlns:a16="http://schemas.microsoft.com/office/drawing/2014/main" id="{698F2F4E-D1A3-4310-9362-D25E2B2EED1D}"/>
                </a:ext>
              </a:extLst>
            </p:cNvPr>
            <p:cNvSpPr/>
            <p:nvPr/>
          </p:nvSpPr>
          <p:spPr>
            <a:xfrm>
              <a:off x="6036975" y="293035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7550;p54">
              <a:extLst>
                <a:ext uri="{FF2B5EF4-FFF2-40B4-BE49-F238E27FC236}">
                  <a16:creationId xmlns:a16="http://schemas.microsoft.com/office/drawing/2014/main" id="{5A7000A2-EE57-424F-BABD-529F4E20737F}"/>
                </a:ext>
              </a:extLst>
            </p:cNvPr>
            <p:cNvSpPr/>
            <p:nvPr/>
          </p:nvSpPr>
          <p:spPr>
            <a:xfrm>
              <a:off x="6036975" y="29510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7551;p54">
              <a:extLst>
                <a:ext uri="{FF2B5EF4-FFF2-40B4-BE49-F238E27FC236}">
                  <a16:creationId xmlns:a16="http://schemas.microsoft.com/office/drawing/2014/main" id="{48045003-1201-48CD-B67A-9E10784ED051}"/>
                </a:ext>
              </a:extLst>
            </p:cNvPr>
            <p:cNvSpPr/>
            <p:nvPr/>
          </p:nvSpPr>
          <p:spPr>
            <a:xfrm>
              <a:off x="6036975" y="29716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7552;p54">
              <a:extLst>
                <a:ext uri="{FF2B5EF4-FFF2-40B4-BE49-F238E27FC236}">
                  <a16:creationId xmlns:a16="http://schemas.microsoft.com/office/drawing/2014/main" id="{89C6ED82-99AB-42A9-A28A-3AC87E4A70E6}"/>
                </a:ext>
              </a:extLst>
            </p:cNvPr>
            <p:cNvSpPr/>
            <p:nvPr/>
          </p:nvSpPr>
          <p:spPr>
            <a:xfrm>
              <a:off x="6036975" y="30128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7553;p54">
              <a:extLst>
                <a:ext uri="{FF2B5EF4-FFF2-40B4-BE49-F238E27FC236}">
                  <a16:creationId xmlns:a16="http://schemas.microsoft.com/office/drawing/2014/main" id="{B95F06E8-06FE-4BE4-960B-6BEC7D27CAC7}"/>
                </a:ext>
              </a:extLst>
            </p:cNvPr>
            <p:cNvSpPr/>
            <p:nvPr/>
          </p:nvSpPr>
          <p:spPr>
            <a:xfrm>
              <a:off x="6036975" y="303350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7554;p54">
              <a:extLst>
                <a:ext uri="{FF2B5EF4-FFF2-40B4-BE49-F238E27FC236}">
                  <a16:creationId xmlns:a16="http://schemas.microsoft.com/office/drawing/2014/main" id="{CA398D78-F451-4253-B8E2-D52C8F341CD4}"/>
                </a:ext>
              </a:extLst>
            </p:cNvPr>
            <p:cNvSpPr/>
            <p:nvPr/>
          </p:nvSpPr>
          <p:spPr>
            <a:xfrm>
              <a:off x="6036975" y="3074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7555;p54">
              <a:extLst>
                <a:ext uri="{FF2B5EF4-FFF2-40B4-BE49-F238E27FC236}">
                  <a16:creationId xmlns:a16="http://schemas.microsoft.com/office/drawing/2014/main" id="{F7A789F4-39A2-4F54-9917-8D4FB950C35A}"/>
                </a:ext>
              </a:extLst>
            </p:cNvPr>
            <p:cNvSpPr/>
            <p:nvPr/>
          </p:nvSpPr>
          <p:spPr>
            <a:xfrm>
              <a:off x="6036975" y="309522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7556;p54">
              <a:extLst>
                <a:ext uri="{FF2B5EF4-FFF2-40B4-BE49-F238E27FC236}">
                  <a16:creationId xmlns:a16="http://schemas.microsoft.com/office/drawing/2014/main" id="{605CDE73-445F-4A82-919C-858B84A877B9}"/>
                </a:ext>
              </a:extLst>
            </p:cNvPr>
            <p:cNvSpPr/>
            <p:nvPr/>
          </p:nvSpPr>
          <p:spPr>
            <a:xfrm>
              <a:off x="6036975" y="31158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7557;p54">
              <a:extLst>
                <a:ext uri="{FF2B5EF4-FFF2-40B4-BE49-F238E27FC236}">
                  <a16:creationId xmlns:a16="http://schemas.microsoft.com/office/drawing/2014/main" id="{34306D32-3940-4F85-9BC4-7B475990567E}"/>
                </a:ext>
              </a:extLst>
            </p:cNvPr>
            <p:cNvSpPr/>
            <p:nvPr/>
          </p:nvSpPr>
          <p:spPr>
            <a:xfrm>
              <a:off x="6036975" y="31365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7558;p54">
              <a:extLst>
                <a:ext uri="{FF2B5EF4-FFF2-40B4-BE49-F238E27FC236}">
                  <a16:creationId xmlns:a16="http://schemas.microsoft.com/office/drawing/2014/main" id="{E8423CD7-5D7D-43E1-B92E-50A65F576224}"/>
                </a:ext>
              </a:extLst>
            </p:cNvPr>
            <p:cNvSpPr/>
            <p:nvPr/>
          </p:nvSpPr>
          <p:spPr>
            <a:xfrm>
              <a:off x="6036975" y="31570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7559;p54">
              <a:extLst>
                <a:ext uri="{FF2B5EF4-FFF2-40B4-BE49-F238E27FC236}">
                  <a16:creationId xmlns:a16="http://schemas.microsoft.com/office/drawing/2014/main" id="{488A2354-800C-4224-AB64-5FD0BE524C26}"/>
                </a:ext>
              </a:extLst>
            </p:cNvPr>
            <p:cNvSpPr/>
            <p:nvPr/>
          </p:nvSpPr>
          <p:spPr>
            <a:xfrm>
              <a:off x="6036975" y="3177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7560;p54">
              <a:extLst>
                <a:ext uri="{FF2B5EF4-FFF2-40B4-BE49-F238E27FC236}">
                  <a16:creationId xmlns:a16="http://schemas.microsoft.com/office/drawing/2014/main" id="{2A703F51-E442-48D0-A1F3-D64C35B717EF}"/>
                </a:ext>
              </a:extLst>
            </p:cNvPr>
            <p:cNvSpPr/>
            <p:nvPr/>
          </p:nvSpPr>
          <p:spPr>
            <a:xfrm>
              <a:off x="6036975" y="32188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7561;p54">
              <a:extLst>
                <a:ext uri="{FF2B5EF4-FFF2-40B4-BE49-F238E27FC236}">
                  <a16:creationId xmlns:a16="http://schemas.microsoft.com/office/drawing/2014/main" id="{9E0911CA-C753-43F3-BFD8-38E91999CCC9}"/>
                </a:ext>
              </a:extLst>
            </p:cNvPr>
            <p:cNvSpPr/>
            <p:nvPr/>
          </p:nvSpPr>
          <p:spPr>
            <a:xfrm>
              <a:off x="6036975" y="32395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7562;p54">
              <a:extLst>
                <a:ext uri="{FF2B5EF4-FFF2-40B4-BE49-F238E27FC236}">
                  <a16:creationId xmlns:a16="http://schemas.microsoft.com/office/drawing/2014/main" id="{1B0A683B-4EED-4302-B71A-82B67F3AC46A}"/>
                </a:ext>
              </a:extLst>
            </p:cNvPr>
            <p:cNvSpPr/>
            <p:nvPr/>
          </p:nvSpPr>
          <p:spPr>
            <a:xfrm>
              <a:off x="6036975" y="32600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7563;p54">
              <a:extLst>
                <a:ext uri="{FF2B5EF4-FFF2-40B4-BE49-F238E27FC236}">
                  <a16:creationId xmlns:a16="http://schemas.microsoft.com/office/drawing/2014/main" id="{30970074-C853-48F2-992D-2D5EA26FD4AA}"/>
                </a:ext>
              </a:extLst>
            </p:cNvPr>
            <p:cNvSpPr/>
            <p:nvPr/>
          </p:nvSpPr>
          <p:spPr>
            <a:xfrm>
              <a:off x="6036975" y="32807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7564;p54">
              <a:extLst>
                <a:ext uri="{FF2B5EF4-FFF2-40B4-BE49-F238E27FC236}">
                  <a16:creationId xmlns:a16="http://schemas.microsoft.com/office/drawing/2014/main" id="{21F34364-6C61-4DE9-945F-E5663D0D6D8E}"/>
                </a:ext>
              </a:extLst>
            </p:cNvPr>
            <p:cNvSpPr/>
            <p:nvPr/>
          </p:nvSpPr>
          <p:spPr>
            <a:xfrm>
              <a:off x="6036975" y="33013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7565;p54">
              <a:extLst>
                <a:ext uri="{FF2B5EF4-FFF2-40B4-BE49-F238E27FC236}">
                  <a16:creationId xmlns:a16="http://schemas.microsoft.com/office/drawing/2014/main" id="{3C3161D4-18A5-4824-9B5C-B2E305041CD9}"/>
                </a:ext>
              </a:extLst>
            </p:cNvPr>
            <p:cNvSpPr/>
            <p:nvPr/>
          </p:nvSpPr>
          <p:spPr>
            <a:xfrm>
              <a:off x="6036975" y="33219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7566;p54">
              <a:extLst>
                <a:ext uri="{FF2B5EF4-FFF2-40B4-BE49-F238E27FC236}">
                  <a16:creationId xmlns:a16="http://schemas.microsoft.com/office/drawing/2014/main" id="{2AF72C5F-F5DF-4304-ACFA-EA45F35656FC}"/>
                </a:ext>
              </a:extLst>
            </p:cNvPr>
            <p:cNvSpPr/>
            <p:nvPr/>
          </p:nvSpPr>
          <p:spPr>
            <a:xfrm>
              <a:off x="6036975" y="33425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7567;p54">
              <a:extLst>
                <a:ext uri="{FF2B5EF4-FFF2-40B4-BE49-F238E27FC236}">
                  <a16:creationId xmlns:a16="http://schemas.microsoft.com/office/drawing/2014/main" id="{888D8339-423A-403E-9B03-28BDBA7B7B6A}"/>
                </a:ext>
              </a:extLst>
            </p:cNvPr>
            <p:cNvSpPr/>
            <p:nvPr/>
          </p:nvSpPr>
          <p:spPr>
            <a:xfrm>
              <a:off x="6036975" y="33630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7568;p54">
              <a:extLst>
                <a:ext uri="{FF2B5EF4-FFF2-40B4-BE49-F238E27FC236}">
                  <a16:creationId xmlns:a16="http://schemas.microsoft.com/office/drawing/2014/main" id="{C789E220-5836-4721-B625-25BBA138EEF1}"/>
                </a:ext>
              </a:extLst>
            </p:cNvPr>
            <p:cNvSpPr/>
            <p:nvPr/>
          </p:nvSpPr>
          <p:spPr>
            <a:xfrm>
              <a:off x="6036975" y="3383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7569;p54">
              <a:extLst>
                <a:ext uri="{FF2B5EF4-FFF2-40B4-BE49-F238E27FC236}">
                  <a16:creationId xmlns:a16="http://schemas.microsoft.com/office/drawing/2014/main" id="{5EA6F140-1735-462B-B480-09052BF59FAC}"/>
                </a:ext>
              </a:extLst>
            </p:cNvPr>
            <p:cNvSpPr/>
            <p:nvPr/>
          </p:nvSpPr>
          <p:spPr>
            <a:xfrm>
              <a:off x="6036975" y="34044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7570;p54">
              <a:extLst>
                <a:ext uri="{FF2B5EF4-FFF2-40B4-BE49-F238E27FC236}">
                  <a16:creationId xmlns:a16="http://schemas.microsoft.com/office/drawing/2014/main" id="{4F234D28-1B5C-4F6E-BD21-077B2B24A1EC}"/>
                </a:ext>
              </a:extLst>
            </p:cNvPr>
            <p:cNvSpPr/>
            <p:nvPr/>
          </p:nvSpPr>
          <p:spPr>
            <a:xfrm>
              <a:off x="608577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7571;p54">
              <a:extLst>
                <a:ext uri="{FF2B5EF4-FFF2-40B4-BE49-F238E27FC236}">
                  <a16:creationId xmlns:a16="http://schemas.microsoft.com/office/drawing/2014/main" id="{80A5FDDD-0E28-4A5C-BCCD-D62360B7AFFD}"/>
                </a:ext>
              </a:extLst>
            </p:cNvPr>
            <p:cNvSpPr/>
            <p:nvPr/>
          </p:nvSpPr>
          <p:spPr>
            <a:xfrm>
              <a:off x="608577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7572;p54">
              <a:extLst>
                <a:ext uri="{FF2B5EF4-FFF2-40B4-BE49-F238E27FC236}">
                  <a16:creationId xmlns:a16="http://schemas.microsoft.com/office/drawing/2014/main" id="{D7C2919B-F258-4576-A8F1-E16F61F71561}"/>
                </a:ext>
              </a:extLst>
            </p:cNvPr>
            <p:cNvSpPr/>
            <p:nvPr/>
          </p:nvSpPr>
          <p:spPr>
            <a:xfrm>
              <a:off x="608577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7573;p54">
              <a:extLst>
                <a:ext uri="{FF2B5EF4-FFF2-40B4-BE49-F238E27FC236}">
                  <a16:creationId xmlns:a16="http://schemas.microsoft.com/office/drawing/2014/main" id="{A1B9F054-E514-4A16-A037-E555A5EA1001}"/>
                </a:ext>
              </a:extLst>
            </p:cNvPr>
            <p:cNvSpPr/>
            <p:nvPr/>
          </p:nvSpPr>
          <p:spPr>
            <a:xfrm>
              <a:off x="608577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7574;p54">
              <a:extLst>
                <a:ext uri="{FF2B5EF4-FFF2-40B4-BE49-F238E27FC236}">
                  <a16:creationId xmlns:a16="http://schemas.microsoft.com/office/drawing/2014/main" id="{3A8382A9-8A23-41FA-BD10-287E4587AEB8}"/>
                </a:ext>
              </a:extLst>
            </p:cNvPr>
            <p:cNvSpPr/>
            <p:nvPr/>
          </p:nvSpPr>
          <p:spPr>
            <a:xfrm>
              <a:off x="608577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7575;p54">
              <a:extLst>
                <a:ext uri="{FF2B5EF4-FFF2-40B4-BE49-F238E27FC236}">
                  <a16:creationId xmlns:a16="http://schemas.microsoft.com/office/drawing/2014/main" id="{8223F5DC-10C0-4BA3-A681-DC7ACC96008D}"/>
                </a:ext>
              </a:extLst>
            </p:cNvPr>
            <p:cNvSpPr/>
            <p:nvPr/>
          </p:nvSpPr>
          <p:spPr>
            <a:xfrm>
              <a:off x="608577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7576;p54">
              <a:extLst>
                <a:ext uri="{FF2B5EF4-FFF2-40B4-BE49-F238E27FC236}">
                  <a16:creationId xmlns:a16="http://schemas.microsoft.com/office/drawing/2014/main" id="{0836DF10-A299-4B10-B0FD-0354C991BC7A}"/>
                </a:ext>
              </a:extLst>
            </p:cNvPr>
            <p:cNvSpPr/>
            <p:nvPr/>
          </p:nvSpPr>
          <p:spPr>
            <a:xfrm>
              <a:off x="608577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7577;p54">
              <a:extLst>
                <a:ext uri="{FF2B5EF4-FFF2-40B4-BE49-F238E27FC236}">
                  <a16:creationId xmlns:a16="http://schemas.microsoft.com/office/drawing/2014/main" id="{2A7988F8-0C24-46E2-89BA-CCA43A547BA0}"/>
                </a:ext>
              </a:extLst>
            </p:cNvPr>
            <p:cNvSpPr/>
            <p:nvPr/>
          </p:nvSpPr>
          <p:spPr>
            <a:xfrm>
              <a:off x="608577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7578;p54">
              <a:extLst>
                <a:ext uri="{FF2B5EF4-FFF2-40B4-BE49-F238E27FC236}">
                  <a16:creationId xmlns:a16="http://schemas.microsoft.com/office/drawing/2014/main" id="{8ABC88E7-37DB-4B99-84BF-55A6E9290932}"/>
                </a:ext>
              </a:extLst>
            </p:cNvPr>
            <p:cNvSpPr/>
            <p:nvPr/>
          </p:nvSpPr>
          <p:spPr>
            <a:xfrm>
              <a:off x="608577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7579;p54">
              <a:extLst>
                <a:ext uri="{FF2B5EF4-FFF2-40B4-BE49-F238E27FC236}">
                  <a16:creationId xmlns:a16="http://schemas.microsoft.com/office/drawing/2014/main" id="{B28D9E5B-046D-410F-B306-E5E905568D8C}"/>
                </a:ext>
              </a:extLst>
            </p:cNvPr>
            <p:cNvSpPr/>
            <p:nvPr/>
          </p:nvSpPr>
          <p:spPr>
            <a:xfrm>
              <a:off x="608577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7580;p54">
              <a:extLst>
                <a:ext uri="{FF2B5EF4-FFF2-40B4-BE49-F238E27FC236}">
                  <a16:creationId xmlns:a16="http://schemas.microsoft.com/office/drawing/2014/main" id="{191F7B79-5A87-4C4A-8311-BA9BE61F1152}"/>
                </a:ext>
              </a:extLst>
            </p:cNvPr>
            <p:cNvSpPr/>
            <p:nvPr/>
          </p:nvSpPr>
          <p:spPr>
            <a:xfrm>
              <a:off x="608577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7581;p54">
              <a:extLst>
                <a:ext uri="{FF2B5EF4-FFF2-40B4-BE49-F238E27FC236}">
                  <a16:creationId xmlns:a16="http://schemas.microsoft.com/office/drawing/2014/main" id="{641A99DF-4E90-4105-8A0D-545AFD7D5445}"/>
                </a:ext>
              </a:extLst>
            </p:cNvPr>
            <p:cNvSpPr/>
            <p:nvPr/>
          </p:nvSpPr>
          <p:spPr>
            <a:xfrm>
              <a:off x="608577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7582;p54">
              <a:extLst>
                <a:ext uri="{FF2B5EF4-FFF2-40B4-BE49-F238E27FC236}">
                  <a16:creationId xmlns:a16="http://schemas.microsoft.com/office/drawing/2014/main" id="{5C4334C3-A068-4438-8F72-39342B627689}"/>
                </a:ext>
              </a:extLst>
            </p:cNvPr>
            <p:cNvSpPr/>
            <p:nvPr/>
          </p:nvSpPr>
          <p:spPr>
            <a:xfrm>
              <a:off x="608577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7583;p54">
              <a:extLst>
                <a:ext uri="{FF2B5EF4-FFF2-40B4-BE49-F238E27FC236}">
                  <a16:creationId xmlns:a16="http://schemas.microsoft.com/office/drawing/2014/main" id="{6AE4E33D-E6CF-4C05-8CD7-9FBE01B429B0}"/>
                </a:ext>
              </a:extLst>
            </p:cNvPr>
            <p:cNvSpPr/>
            <p:nvPr/>
          </p:nvSpPr>
          <p:spPr>
            <a:xfrm>
              <a:off x="608577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7584;p54">
              <a:extLst>
                <a:ext uri="{FF2B5EF4-FFF2-40B4-BE49-F238E27FC236}">
                  <a16:creationId xmlns:a16="http://schemas.microsoft.com/office/drawing/2014/main" id="{AD992414-1A2F-4421-BA58-5FAD5158839C}"/>
                </a:ext>
              </a:extLst>
            </p:cNvPr>
            <p:cNvSpPr/>
            <p:nvPr/>
          </p:nvSpPr>
          <p:spPr>
            <a:xfrm>
              <a:off x="608577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7585;p54">
              <a:extLst>
                <a:ext uri="{FF2B5EF4-FFF2-40B4-BE49-F238E27FC236}">
                  <a16:creationId xmlns:a16="http://schemas.microsoft.com/office/drawing/2014/main" id="{6A2C3873-565E-4DC4-BE77-A9C62780B2DC}"/>
                </a:ext>
              </a:extLst>
            </p:cNvPr>
            <p:cNvSpPr/>
            <p:nvPr/>
          </p:nvSpPr>
          <p:spPr>
            <a:xfrm>
              <a:off x="608577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7586;p54">
              <a:extLst>
                <a:ext uri="{FF2B5EF4-FFF2-40B4-BE49-F238E27FC236}">
                  <a16:creationId xmlns:a16="http://schemas.microsoft.com/office/drawing/2014/main" id="{CEEAE000-A310-4FB0-8970-3A5648082295}"/>
                </a:ext>
              </a:extLst>
            </p:cNvPr>
            <p:cNvSpPr/>
            <p:nvPr/>
          </p:nvSpPr>
          <p:spPr>
            <a:xfrm>
              <a:off x="608577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7587;p54">
              <a:extLst>
                <a:ext uri="{FF2B5EF4-FFF2-40B4-BE49-F238E27FC236}">
                  <a16:creationId xmlns:a16="http://schemas.microsoft.com/office/drawing/2014/main" id="{FE82C874-4888-4E7C-BD9B-745797047768}"/>
                </a:ext>
              </a:extLst>
            </p:cNvPr>
            <p:cNvSpPr/>
            <p:nvPr/>
          </p:nvSpPr>
          <p:spPr>
            <a:xfrm>
              <a:off x="608577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7588;p54">
              <a:extLst>
                <a:ext uri="{FF2B5EF4-FFF2-40B4-BE49-F238E27FC236}">
                  <a16:creationId xmlns:a16="http://schemas.microsoft.com/office/drawing/2014/main" id="{BD8BDD90-526C-46E4-8E6E-EF020DE8EEBD}"/>
                </a:ext>
              </a:extLst>
            </p:cNvPr>
            <p:cNvSpPr/>
            <p:nvPr/>
          </p:nvSpPr>
          <p:spPr>
            <a:xfrm>
              <a:off x="608577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7589;p54">
              <a:extLst>
                <a:ext uri="{FF2B5EF4-FFF2-40B4-BE49-F238E27FC236}">
                  <a16:creationId xmlns:a16="http://schemas.microsoft.com/office/drawing/2014/main" id="{46C099A0-D9B3-4BF5-B7E3-3E6FF9DA36E9}"/>
                </a:ext>
              </a:extLst>
            </p:cNvPr>
            <p:cNvSpPr/>
            <p:nvPr/>
          </p:nvSpPr>
          <p:spPr>
            <a:xfrm>
              <a:off x="608577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7590;p54">
              <a:extLst>
                <a:ext uri="{FF2B5EF4-FFF2-40B4-BE49-F238E27FC236}">
                  <a16:creationId xmlns:a16="http://schemas.microsoft.com/office/drawing/2014/main" id="{8DBA6940-16FB-40A5-9A88-950B7AC716C3}"/>
                </a:ext>
              </a:extLst>
            </p:cNvPr>
            <p:cNvSpPr/>
            <p:nvPr/>
          </p:nvSpPr>
          <p:spPr>
            <a:xfrm>
              <a:off x="608577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7591;p54">
              <a:extLst>
                <a:ext uri="{FF2B5EF4-FFF2-40B4-BE49-F238E27FC236}">
                  <a16:creationId xmlns:a16="http://schemas.microsoft.com/office/drawing/2014/main" id="{49E3920C-4481-46EF-8D03-99519CC0A2B9}"/>
                </a:ext>
              </a:extLst>
            </p:cNvPr>
            <p:cNvSpPr/>
            <p:nvPr/>
          </p:nvSpPr>
          <p:spPr>
            <a:xfrm>
              <a:off x="608577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7592;p54">
              <a:extLst>
                <a:ext uri="{FF2B5EF4-FFF2-40B4-BE49-F238E27FC236}">
                  <a16:creationId xmlns:a16="http://schemas.microsoft.com/office/drawing/2014/main" id="{B5671FE1-E101-4E01-A291-3B64B9EF7F6D}"/>
                </a:ext>
              </a:extLst>
            </p:cNvPr>
            <p:cNvSpPr/>
            <p:nvPr/>
          </p:nvSpPr>
          <p:spPr>
            <a:xfrm>
              <a:off x="608577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7593;p54">
              <a:extLst>
                <a:ext uri="{FF2B5EF4-FFF2-40B4-BE49-F238E27FC236}">
                  <a16:creationId xmlns:a16="http://schemas.microsoft.com/office/drawing/2014/main" id="{C500DAC4-A85E-4826-A3DA-806E9238A261}"/>
                </a:ext>
              </a:extLst>
            </p:cNvPr>
            <p:cNvSpPr/>
            <p:nvPr/>
          </p:nvSpPr>
          <p:spPr>
            <a:xfrm>
              <a:off x="608577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7594;p54">
              <a:extLst>
                <a:ext uri="{FF2B5EF4-FFF2-40B4-BE49-F238E27FC236}">
                  <a16:creationId xmlns:a16="http://schemas.microsoft.com/office/drawing/2014/main" id="{B6A4A3C3-995B-41EF-A93E-F0A50A215322}"/>
                </a:ext>
              </a:extLst>
            </p:cNvPr>
            <p:cNvSpPr/>
            <p:nvPr/>
          </p:nvSpPr>
          <p:spPr>
            <a:xfrm>
              <a:off x="608577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7595;p54">
              <a:extLst>
                <a:ext uri="{FF2B5EF4-FFF2-40B4-BE49-F238E27FC236}">
                  <a16:creationId xmlns:a16="http://schemas.microsoft.com/office/drawing/2014/main" id="{BF290271-81CC-4FD3-BFB4-BBBE39C0B650}"/>
                </a:ext>
              </a:extLst>
            </p:cNvPr>
            <p:cNvSpPr/>
            <p:nvPr/>
          </p:nvSpPr>
          <p:spPr>
            <a:xfrm>
              <a:off x="608577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7596;p54">
              <a:extLst>
                <a:ext uri="{FF2B5EF4-FFF2-40B4-BE49-F238E27FC236}">
                  <a16:creationId xmlns:a16="http://schemas.microsoft.com/office/drawing/2014/main" id="{6C5FA1CA-C808-48DF-9399-33F55BD380F6}"/>
                </a:ext>
              </a:extLst>
            </p:cNvPr>
            <p:cNvSpPr/>
            <p:nvPr/>
          </p:nvSpPr>
          <p:spPr>
            <a:xfrm>
              <a:off x="608577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7597;p54">
              <a:extLst>
                <a:ext uri="{FF2B5EF4-FFF2-40B4-BE49-F238E27FC236}">
                  <a16:creationId xmlns:a16="http://schemas.microsoft.com/office/drawing/2014/main" id="{AB71C3BC-3CEA-442A-BE43-4A15BEC3DE8A}"/>
                </a:ext>
              </a:extLst>
            </p:cNvPr>
            <p:cNvSpPr/>
            <p:nvPr/>
          </p:nvSpPr>
          <p:spPr>
            <a:xfrm>
              <a:off x="608577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7598;p54">
              <a:extLst>
                <a:ext uri="{FF2B5EF4-FFF2-40B4-BE49-F238E27FC236}">
                  <a16:creationId xmlns:a16="http://schemas.microsoft.com/office/drawing/2014/main" id="{21B1839F-8B3A-428D-AE02-7F701FCCB2F3}"/>
                </a:ext>
              </a:extLst>
            </p:cNvPr>
            <p:cNvSpPr/>
            <p:nvPr/>
          </p:nvSpPr>
          <p:spPr>
            <a:xfrm>
              <a:off x="608577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7599;p54">
              <a:extLst>
                <a:ext uri="{FF2B5EF4-FFF2-40B4-BE49-F238E27FC236}">
                  <a16:creationId xmlns:a16="http://schemas.microsoft.com/office/drawing/2014/main" id="{02F04AB0-476A-47F4-AB3C-6E15751E9270}"/>
                </a:ext>
              </a:extLst>
            </p:cNvPr>
            <p:cNvSpPr/>
            <p:nvPr/>
          </p:nvSpPr>
          <p:spPr>
            <a:xfrm>
              <a:off x="608577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7600;p54">
              <a:extLst>
                <a:ext uri="{FF2B5EF4-FFF2-40B4-BE49-F238E27FC236}">
                  <a16:creationId xmlns:a16="http://schemas.microsoft.com/office/drawing/2014/main" id="{82AA4274-D14F-4992-98B5-F811FDB5E0C0}"/>
                </a:ext>
              </a:extLst>
            </p:cNvPr>
            <p:cNvSpPr/>
            <p:nvPr/>
          </p:nvSpPr>
          <p:spPr>
            <a:xfrm>
              <a:off x="608577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7601;p54">
              <a:extLst>
                <a:ext uri="{FF2B5EF4-FFF2-40B4-BE49-F238E27FC236}">
                  <a16:creationId xmlns:a16="http://schemas.microsoft.com/office/drawing/2014/main" id="{FDE13F9B-0283-4FB6-98E2-FD9882DFC560}"/>
                </a:ext>
              </a:extLst>
            </p:cNvPr>
            <p:cNvSpPr/>
            <p:nvPr/>
          </p:nvSpPr>
          <p:spPr>
            <a:xfrm>
              <a:off x="608577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7602;p54">
              <a:extLst>
                <a:ext uri="{FF2B5EF4-FFF2-40B4-BE49-F238E27FC236}">
                  <a16:creationId xmlns:a16="http://schemas.microsoft.com/office/drawing/2014/main" id="{320CF8F8-A64B-49FD-97D1-13391FAA2617}"/>
                </a:ext>
              </a:extLst>
            </p:cNvPr>
            <p:cNvSpPr/>
            <p:nvPr/>
          </p:nvSpPr>
          <p:spPr>
            <a:xfrm>
              <a:off x="608577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7603;p54">
              <a:extLst>
                <a:ext uri="{FF2B5EF4-FFF2-40B4-BE49-F238E27FC236}">
                  <a16:creationId xmlns:a16="http://schemas.microsoft.com/office/drawing/2014/main" id="{55057391-A12D-4F16-A635-D4B14134B061}"/>
                </a:ext>
              </a:extLst>
            </p:cNvPr>
            <p:cNvSpPr/>
            <p:nvPr/>
          </p:nvSpPr>
          <p:spPr>
            <a:xfrm>
              <a:off x="608577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7604;p54">
              <a:extLst>
                <a:ext uri="{FF2B5EF4-FFF2-40B4-BE49-F238E27FC236}">
                  <a16:creationId xmlns:a16="http://schemas.microsoft.com/office/drawing/2014/main" id="{60579C42-365D-4C90-9023-2E8FCCF6DE4B}"/>
                </a:ext>
              </a:extLst>
            </p:cNvPr>
            <p:cNvSpPr/>
            <p:nvPr/>
          </p:nvSpPr>
          <p:spPr>
            <a:xfrm>
              <a:off x="608577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7605;p54">
              <a:extLst>
                <a:ext uri="{FF2B5EF4-FFF2-40B4-BE49-F238E27FC236}">
                  <a16:creationId xmlns:a16="http://schemas.microsoft.com/office/drawing/2014/main" id="{072E9C14-C6FF-451F-BFCC-21A5A30F3F0B}"/>
                </a:ext>
              </a:extLst>
            </p:cNvPr>
            <p:cNvSpPr/>
            <p:nvPr/>
          </p:nvSpPr>
          <p:spPr>
            <a:xfrm>
              <a:off x="608577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7606;p54">
              <a:extLst>
                <a:ext uri="{FF2B5EF4-FFF2-40B4-BE49-F238E27FC236}">
                  <a16:creationId xmlns:a16="http://schemas.microsoft.com/office/drawing/2014/main" id="{C7C899F9-961F-4FBF-A741-5DC90009EB93}"/>
                </a:ext>
              </a:extLst>
            </p:cNvPr>
            <p:cNvSpPr/>
            <p:nvPr/>
          </p:nvSpPr>
          <p:spPr>
            <a:xfrm>
              <a:off x="608577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7607;p54">
              <a:extLst>
                <a:ext uri="{FF2B5EF4-FFF2-40B4-BE49-F238E27FC236}">
                  <a16:creationId xmlns:a16="http://schemas.microsoft.com/office/drawing/2014/main" id="{97E6B9BF-6FD7-4204-AE8E-CF5ECAE15C8A}"/>
                </a:ext>
              </a:extLst>
            </p:cNvPr>
            <p:cNvSpPr/>
            <p:nvPr/>
          </p:nvSpPr>
          <p:spPr>
            <a:xfrm>
              <a:off x="608577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7608;p54">
              <a:extLst>
                <a:ext uri="{FF2B5EF4-FFF2-40B4-BE49-F238E27FC236}">
                  <a16:creationId xmlns:a16="http://schemas.microsoft.com/office/drawing/2014/main" id="{0B187A12-F562-4851-8E0F-50A0909C63E4}"/>
                </a:ext>
              </a:extLst>
            </p:cNvPr>
            <p:cNvSpPr/>
            <p:nvPr/>
          </p:nvSpPr>
          <p:spPr>
            <a:xfrm>
              <a:off x="608577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7609;p54">
              <a:extLst>
                <a:ext uri="{FF2B5EF4-FFF2-40B4-BE49-F238E27FC236}">
                  <a16:creationId xmlns:a16="http://schemas.microsoft.com/office/drawing/2014/main" id="{FAFAE130-3A93-48D7-B03B-41244902E0BD}"/>
                </a:ext>
              </a:extLst>
            </p:cNvPr>
            <p:cNvSpPr/>
            <p:nvPr/>
          </p:nvSpPr>
          <p:spPr>
            <a:xfrm>
              <a:off x="608577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7610;p54">
              <a:extLst>
                <a:ext uri="{FF2B5EF4-FFF2-40B4-BE49-F238E27FC236}">
                  <a16:creationId xmlns:a16="http://schemas.microsoft.com/office/drawing/2014/main" id="{FD724618-69A9-4239-8A33-4BE0091E92A7}"/>
                </a:ext>
              </a:extLst>
            </p:cNvPr>
            <p:cNvSpPr/>
            <p:nvPr/>
          </p:nvSpPr>
          <p:spPr>
            <a:xfrm>
              <a:off x="5945050" y="23534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7611;p54">
              <a:extLst>
                <a:ext uri="{FF2B5EF4-FFF2-40B4-BE49-F238E27FC236}">
                  <a16:creationId xmlns:a16="http://schemas.microsoft.com/office/drawing/2014/main" id="{812DB924-9BFB-4342-A81F-951FAC2A4269}"/>
                </a:ext>
              </a:extLst>
            </p:cNvPr>
            <p:cNvSpPr/>
            <p:nvPr/>
          </p:nvSpPr>
          <p:spPr>
            <a:xfrm>
              <a:off x="5945050" y="2394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7612;p54">
              <a:extLst>
                <a:ext uri="{FF2B5EF4-FFF2-40B4-BE49-F238E27FC236}">
                  <a16:creationId xmlns:a16="http://schemas.microsoft.com/office/drawing/2014/main" id="{8BE7EE3D-B859-4C36-A19B-C24C34535A4D}"/>
                </a:ext>
              </a:extLst>
            </p:cNvPr>
            <p:cNvSpPr/>
            <p:nvPr/>
          </p:nvSpPr>
          <p:spPr>
            <a:xfrm>
              <a:off x="5945050" y="24152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7613;p54">
              <a:extLst>
                <a:ext uri="{FF2B5EF4-FFF2-40B4-BE49-F238E27FC236}">
                  <a16:creationId xmlns:a16="http://schemas.microsoft.com/office/drawing/2014/main" id="{6E95DE7D-BDBD-4B64-BC00-2C884D4936D8}"/>
                </a:ext>
              </a:extLst>
            </p:cNvPr>
            <p:cNvSpPr/>
            <p:nvPr/>
          </p:nvSpPr>
          <p:spPr>
            <a:xfrm>
              <a:off x="5945050" y="24359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7614;p54">
              <a:extLst>
                <a:ext uri="{FF2B5EF4-FFF2-40B4-BE49-F238E27FC236}">
                  <a16:creationId xmlns:a16="http://schemas.microsoft.com/office/drawing/2014/main" id="{6E4CDE32-FB1E-46E2-9CA2-B4482FEB7170}"/>
                </a:ext>
              </a:extLst>
            </p:cNvPr>
            <p:cNvSpPr/>
            <p:nvPr/>
          </p:nvSpPr>
          <p:spPr>
            <a:xfrm>
              <a:off x="5945050" y="2477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7615;p54">
              <a:extLst>
                <a:ext uri="{FF2B5EF4-FFF2-40B4-BE49-F238E27FC236}">
                  <a16:creationId xmlns:a16="http://schemas.microsoft.com/office/drawing/2014/main" id="{C74EA79D-1A46-4635-BA16-BFEAA6923FA8}"/>
                </a:ext>
              </a:extLst>
            </p:cNvPr>
            <p:cNvSpPr/>
            <p:nvPr/>
          </p:nvSpPr>
          <p:spPr>
            <a:xfrm>
              <a:off x="5945050" y="24977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7616;p54">
              <a:extLst>
                <a:ext uri="{FF2B5EF4-FFF2-40B4-BE49-F238E27FC236}">
                  <a16:creationId xmlns:a16="http://schemas.microsoft.com/office/drawing/2014/main" id="{F759D037-9922-4B4D-847B-3FA3E27D5767}"/>
                </a:ext>
              </a:extLst>
            </p:cNvPr>
            <p:cNvSpPr/>
            <p:nvPr/>
          </p:nvSpPr>
          <p:spPr>
            <a:xfrm>
              <a:off x="5945050" y="2580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7617;p54">
              <a:extLst>
                <a:ext uri="{FF2B5EF4-FFF2-40B4-BE49-F238E27FC236}">
                  <a16:creationId xmlns:a16="http://schemas.microsoft.com/office/drawing/2014/main" id="{FFB28077-44E2-4593-BF55-08507A64CB3B}"/>
                </a:ext>
              </a:extLst>
            </p:cNvPr>
            <p:cNvSpPr/>
            <p:nvPr/>
          </p:nvSpPr>
          <p:spPr>
            <a:xfrm>
              <a:off x="5945050" y="26007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7618;p54">
              <a:extLst>
                <a:ext uri="{FF2B5EF4-FFF2-40B4-BE49-F238E27FC236}">
                  <a16:creationId xmlns:a16="http://schemas.microsoft.com/office/drawing/2014/main" id="{E86E6767-3CE3-43C5-9F15-FDBE55FAC929}"/>
                </a:ext>
              </a:extLst>
            </p:cNvPr>
            <p:cNvSpPr/>
            <p:nvPr/>
          </p:nvSpPr>
          <p:spPr>
            <a:xfrm>
              <a:off x="5945050" y="26831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7619;p54">
              <a:extLst>
                <a:ext uri="{FF2B5EF4-FFF2-40B4-BE49-F238E27FC236}">
                  <a16:creationId xmlns:a16="http://schemas.microsoft.com/office/drawing/2014/main" id="{E5072C15-31F7-477A-8E2F-439B3F289D9E}"/>
                </a:ext>
              </a:extLst>
            </p:cNvPr>
            <p:cNvSpPr/>
            <p:nvPr/>
          </p:nvSpPr>
          <p:spPr>
            <a:xfrm>
              <a:off x="5945050" y="27244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7620;p54">
              <a:extLst>
                <a:ext uri="{FF2B5EF4-FFF2-40B4-BE49-F238E27FC236}">
                  <a16:creationId xmlns:a16="http://schemas.microsoft.com/office/drawing/2014/main" id="{B4976EC6-A876-4ABA-BA4E-7366E2328F30}"/>
                </a:ext>
              </a:extLst>
            </p:cNvPr>
            <p:cNvSpPr/>
            <p:nvPr/>
          </p:nvSpPr>
          <p:spPr>
            <a:xfrm>
              <a:off x="5945050" y="27656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7621;p54">
              <a:extLst>
                <a:ext uri="{FF2B5EF4-FFF2-40B4-BE49-F238E27FC236}">
                  <a16:creationId xmlns:a16="http://schemas.microsoft.com/office/drawing/2014/main" id="{9F5E14DA-ADC4-4D3F-AEE9-B4FA5BDA2885}"/>
                </a:ext>
              </a:extLst>
            </p:cNvPr>
            <p:cNvSpPr/>
            <p:nvPr/>
          </p:nvSpPr>
          <p:spPr>
            <a:xfrm>
              <a:off x="5945050" y="27861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7622;p54">
              <a:extLst>
                <a:ext uri="{FF2B5EF4-FFF2-40B4-BE49-F238E27FC236}">
                  <a16:creationId xmlns:a16="http://schemas.microsoft.com/office/drawing/2014/main" id="{33C67AB3-10A1-444D-A6DA-B824985CE6E6}"/>
                </a:ext>
              </a:extLst>
            </p:cNvPr>
            <p:cNvSpPr/>
            <p:nvPr/>
          </p:nvSpPr>
          <p:spPr>
            <a:xfrm>
              <a:off x="5945050" y="28480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7623;p54">
              <a:extLst>
                <a:ext uri="{FF2B5EF4-FFF2-40B4-BE49-F238E27FC236}">
                  <a16:creationId xmlns:a16="http://schemas.microsoft.com/office/drawing/2014/main" id="{18E5E6DF-C5A5-4C1B-85CA-C610A5D84725}"/>
                </a:ext>
              </a:extLst>
            </p:cNvPr>
            <p:cNvSpPr/>
            <p:nvPr/>
          </p:nvSpPr>
          <p:spPr>
            <a:xfrm>
              <a:off x="5945050" y="28891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7624;p54">
              <a:extLst>
                <a:ext uri="{FF2B5EF4-FFF2-40B4-BE49-F238E27FC236}">
                  <a16:creationId xmlns:a16="http://schemas.microsoft.com/office/drawing/2014/main" id="{FA1765FB-CF99-4ECF-B004-6B668E822C42}"/>
                </a:ext>
              </a:extLst>
            </p:cNvPr>
            <p:cNvSpPr/>
            <p:nvPr/>
          </p:nvSpPr>
          <p:spPr>
            <a:xfrm>
              <a:off x="5945050" y="29716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7625;p54">
              <a:extLst>
                <a:ext uri="{FF2B5EF4-FFF2-40B4-BE49-F238E27FC236}">
                  <a16:creationId xmlns:a16="http://schemas.microsoft.com/office/drawing/2014/main" id="{A596CCEE-D3E5-4734-8DED-87C7CCE1DCFB}"/>
                </a:ext>
              </a:extLst>
            </p:cNvPr>
            <p:cNvSpPr/>
            <p:nvPr/>
          </p:nvSpPr>
          <p:spPr>
            <a:xfrm>
              <a:off x="5945050" y="30128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7626;p54">
              <a:extLst>
                <a:ext uri="{FF2B5EF4-FFF2-40B4-BE49-F238E27FC236}">
                  <a16:creationId xmlns:a16="http://schemas.microsoft.com/office/drawing/2014/main" id="{A2523E41-4D1A-48B9-9F65-72B964874947}"/>
                </a:ext>
              </a:extLst>
            </p:cNvPr>
            <p:cNvSpPr/>
            <p:nvPr/>
          </p:nvSpPr>
          <p:spPr>
            <a:xfrm>
              <a:off x="5945050" y="303350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7627;p54">
              <a:extLst>
                <a:ext uri="{FF2B5EF4-FFF2-40B4-BE49-F238E27FC236}">
                  <a16:creationId xmlns:a16="http://schemas.microsoft.com/office/drawing/2014/main" id="{71681274-3ED5-4CE0-841B-55EECE019F46}"/>
                </a:ext>
              </a:extLst>
            </p:cNvPr>
            <p:cNvSpPr/>
            <p:nvPr/>
          </p:nvSpPr>
          <p:spPr>
            <a:xfrm>
              <a:off x="5945050" y="30540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7628;p54">
              <a:extLst>
                <a:ext uri="{FF2B5EF4-FFF2-40B4-BE49-F238E27FC236}">
                  <a16:creationId xmlns:a16="http://schemas.microsoft.com/office/drawing/2014/main" id="{38785068-9499-4E98-B72E-E08E8409B51A}"/>
                </a:ext>
              </a:extLst>
            </p:cNvPr>
            <p:cNvSpPr/>
            <p:nvPr/>
          </p:nvSpPr>
          <p:spPr>
            <a:xfrm>
              <a:off x="5945050" y="31365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7629;p54">
              <a:extLst>
                <a:ext uri="{FF2B5EF4-FFF2-40B4-BE49-F238E27FC236}">
                  <a16:creationId xmlns:a16="http://schemas.microsoft.com/office/drawing/2014/main" id="{8311E194-1A2C-471C-AAF0-2A30B36DA69C}"/>
                </a:ext>
              </a:extLst>
            </p:cNvPr>
            <p:cNvSpPr/>
            <p:nvPr/>
          </p:nvSpPr>
          <p:spPr>
            <a:xfrm>
              <a:off x="5945050" y="31570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7630;p54">
              <a:extLst>
                <a:ext uri="{FF2B5EF4-FFF2-40B4-BE49-F238E27FC236}">
                  <a16:creationId xmlns:a16="http://schemas.microsoft.com/office/drawing/2014/main" id="{ACE6FA1C-7AC4-447F-98B8-5F99FE01B591}"/>
                </a:ext>
              </a:extLst>
            </p:cNvPr>
            <p:cNvSpPr/>
            <p:nvPr/>
          </p:nvSpPr>
          <p:spPr>
            <a:xfrm>
              <a:off x="5945050" y="31982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7631;p54">
              <a:extLst>
                <a:ext uri="{FF2B5EF4-FFF2-40B4-BE49-F238E27FC236}">
                  <a16:creationId xmlns:a16="http://schemas.microsoft.com/office/drawing/2014/main" id="{E28D0A5E-0C74-4A9C-8AC9-34AD353BB396}"/>
                </a:ext>
              </a:extLst>
            </p:cNvPr>
            <p:cNvSpPr/>
            <p:nvPr/>
          </p:nvSpPr>
          <p:spPr>
            <a:xfrm>
              <a:off x="5945050" y="32188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7632;p54">
              <a:extLst>
                <a:ext uri="{FF2B5EF4-FFF2-40B4-BE49-F238E27FC236}">
                  <a16:creationId xmlns:a16="http://schemas.microsoft.com/office/drawing/2014/main" id="{6A5F183B-D9D2-404F-99E4-DA028F1E195C}"/>
                </a:ext>
              </a:extLst>
            </p:cNvPr>
            <p:cNvSpPr/>
            <p:nvPr/>
          </p:nvSpPr>
          <p:spPr>
            <a:xfrm>
              <a:off x="5945050" y="32395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7633;p54">
              <a:extLst>
                <a:ext uri="{FF2B5EF4-FFF2-40B4-BE49-F238E27FC236}">
                  <a16:creationId xmlns:a16="http://schemas.microsoft.com/office/drawing/2014/main" id="{159FDBDC-58AF-4291-AA15-1AA89AE205CD}"/>
                </a:ext>
              </a:extLst>
            </p:cNvPr>
            <p:cNvSpPr/>
            <p:nvPr/>
          </p:nvSpPr>
          <p:spPr>
            <a:xfrm>
              <a:off x="5945050" y="32600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7634;p54">
              <a:extLst>
                <a:ext uri="{FF2B5EF4-FFF2-40B4-BE49-F238E27FC236}">
                  <a16:creationId xmlns:a16="http://schemas.microsoft.com/office/drawing/2014/main" id="{8EDDE322-6921-48A4-BFC8-8E51C13D1C2A}"/>
                </a:ext>
              </a:extLst>
            </p:cNvPr>
            <p:cNvSpPr/>
            <p:nvPr/>
          </p:nvSpPr>
          <p:spPr>
            <a:xfrm>
              <a:off x="5945050" y="32807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7635;p54">
              <a:extLst>
                <a:ext uri="{FF2B5EF4-FFF2-40B4-BE49-F238E27FC236}">
                  <a16:creationId xmlns:a16="http://schemas.microsoft.com/office/drawing/2014/main" id="{79C5B948-C1CC-461F-BD82-D23E214A5D16}"/>
                </a:ext>
              </a:extLst>
            </p:cNvPr>
            <p:cNvSpPr/>
            <p:nvPr/>
          </p:nvSpPr>
          <p:spPr>
            <a:xfrm>
              <a:off x="5945050" y="33219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7636;p54">
              <a:extLst>
                <a:ext uri="{FF2B5EF4-FFF2-40B4-BE49-F238E27FC236}">
                  <a16:creationId xmlns:a16="http://schemas.microsoft.com/office/drawing/2014/main" id="{8A0E0FF9-4A1A-48E9-9CCE-5F9CB4718E8A}"/>
                </a:ext>
              </a:extLst>
            </p:cNvPr>
            <p:cNvSpPr/>
            <p:nvPr/>
          </p:nvSpPr>
          <p:spPr>
            <a:xfrm>
              <a:off x="5945050" y="33425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7637;p54">
              <a:extLst>
                <a:ext uri="{FF2B5EF4-FFF2-40B4-BE49-F238E27FC236}">
                  <a16:creationId xmlns:a16="http://schemas.microsoft.com/office/drawing/2014/main" id="{1DB66E00-E65E-44D5-B6D2-064B76F6E4FF}"/>
                </a:ext>
              </a:extLst>
            </p:cNvPr>
            <p:cNvSpPr/>
            <p:nvPr/>
          </p:nvSpPr>
          <p:spPr>
            <a:xfrm>
              <a:off x="5945050" y="33630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7638;p54">
              <a:extLst>
                <a:ext uri="{FF2B5EF4-FFF2-40B4-BE49-F238E27FC236}">
                  <a16:creationId xmlns:a16="http://schemas.microsoft.com/office/drawing/2014/main" id="{F5113295-19AE-4430-BC8E-FCF4498DF513}"/>
                </a:ext>
              </a:extLst>
            </p:cNvPr>
            <p:cNvSpPr/>
            <p:nvPr/>
          </p:nvSpPr>
          <p:spPr>
            <a:xfrm>
              <a:off x="5945050" y="3383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7639;p54">
              <a:extLst>
                <a:ext uri="{FF2B5EF4-FFF2-40B4-BE49-F238E27FC236}">
                  <a16:creationId xmlns:a16="http://schemas.microsoft.com/office/drawing/2014/main" id="{C275BF40-39D5-44C5-8A7F-88154883F24D}"/>
                </a:ext>
              </a:extLst>
            </p:cNvPr>
            <p:cNvSpPr/>
            <p:nvPr/>
          </p:nvSpPr>
          <p:spPr>
            <a:xfrm>
              <a:off x="5945050" y="34044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7640;p54">
              <a:extLst>
                <a:ext uri="{FF2B5EF4-FFF2-40B4-BE49-F238E27FC236}">
                  <a16:creationId xmlns:a16="http://schemas.microsoft.com/office/drawing/2014/main" id="{C7FBA4BB-CC56-430A-8889-0143A1B97254}"/>
                </a:ext>
              </a:extLst>
            </p:cNvPr>
            <p:cNvSpPr/>
            <p:nvPr/>
          </p:nvSpPr>
          <p:spPr>
            <a:xfrm>
              <a:off x="586062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7641;p54">
              <a:extLst>
                <a:ext uri="{FF2B5EF4-FFF2-40B4-BE49-F238E27FC236}">
                  <a16:creationId xmlns:a16="http://schemas.microsoft.com/office/drawing/2014/main" id="{8978B445-6CA3-4F1B-A884-48A13D83C758}"/>
                </a:ext>
              </a:extLst>
            </p:cNvPr>
            <p:cNvSpPr/>
            <p:nvPr/>
          </p:nvSpPr>
          <p:spPr>
            <a:xfrm>
              <a:off x="586062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7642;p54">
              <a:extLst>
                <a:ext uri="{FF2B5EF4-FFF2-40B4-BE49-F238E27FC236}">
                  <a16:creationId xmlns:a16="http://schemas.microsoft.com/office/drawing/2014/main" id="{870CE89D-808D-40D9-89BD-FDD75902F1BD}"/>
                </a:ext>
              </a:extLst>
            </p:cNvPr>
            <p:cNvSpPr/>
            <p:nvPr/>
          </p:nvSpPr>
          <p:spPr>
            <a:xfrm>
              <a:off x="586062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7643;p54">
              <a:extLst>
                <a:ext uri="{FF2B5EF4-FFF2-40B4-BE49-F238E27FC236}">
                  <a16:creationId xmlns:a16="http://schemas.microsoft.com/office/drawing/2014/main" id="{35896048-547C-4D47-BBB6-14E5CE1938A3}"/>
                </a:ext>
              </a:extLst>
            </p:cNvPr>
            <p:cNvSpPr/>
            <p:nvPr/>
          </p:nvSpPr>
          <p:spPr>
            <a:xfrm>
              <a:off x="586062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7644;p54">
              <a:extLst>
                <a:ext uri="{FF2B5EF4-FFF2-40B4-BE49-F238E27FC236}">
                  <a16:creationId xmlns:a16="http://schemas.microsoft.com/office/drawing/2014/main" id="{A6D30B20-9FAC-479A-A823-74412FFABD22}"/>
                </a:ext>
              </a:extLst>
            </p:cNvPr>
            <p:cNvSpPr/>
            <p:nvPr/>
          </p:nvSpPr>
          <p:spPr>
            <a:xfrm>
              <a:off x="586062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7645;p54">
              <a:extLst>
                <a:ext uri="{FF2B5EF4-FFF2-40B4-BE49-F238E27FC236}">
                  <a16:creationId xmlns:a16="http://schemas.microsoft.com/office/drawing/2014/main" id="{0CD05C33-D1B1-4812-8AEC-AA4EF2E26349}"/>
                </a:ext>
              </a:extLst>
            </p:cNvPr>
            <p:cNvSpPr/>
            <p:nvPr/>
          </p:nvSpPr>
          <p:spPr>
            <a:xfrm>
              <a:off x="586062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7646;p54">
              <a:extLst>
                <a:ext uri="{FF2B5EF4-FFF2-40B4-BE49-F238E27FC236}">
                  <a16:creationId xmlns:a16="http://schemas.microsoft.com/office/drawing/2014/main" id="{15938A5E-6A01-4090-B105-58206471E0DE}"/>
                </a:ext>
              </a:extLst>
            </p:cNvPr>
            <p:cNvSpPr/>
            <p:nvPr/>
          </p:nvSpPr>
          <p:spPr>
            <a:xfrm>
              <a:off x="586062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7647;p54">
              <a:extLst>
                <a:ext uri="{FF2B5EF4-FFF2-40B4-BE49-F238E27FC236}">
                  <a16:creationId xmlns:a16="http://schemas.microsoft.com/office/drawing/2014/main" id="{6F5636E2-38A8-404B-8C65-2A6B7F32C319}"/>
                </a:ext>
              </a:extLst>
            </p:cNvPr>
            <p:cNvSpPr/>
            <p:nvPr/>
          </p:nvSpPr>
          <p:spPr>
            <a:xfrm>
              <a:off x="586062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7648;p54">
              <a:extLst>
                <a:ext uri="{FF2B5EF4-FFF2-40B4-BE49-F238E27FC236}">
                  <a16:creationId xmlns:a16="http://schemas.microsoft.com/office/drawing/2014/main" id="{3406AE39-2465-40A5-BB7E-99C387A2B7F3}"/>
                </a:ext>
              </a:extLst>
            </p:cNvPr>
            <p:cNvSpPr/>
            <p:nvPr/>
          </p:nvSpPr>
          <p:spPr>
            <a:xfrm>
              <a:off x="586062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7649;p54">
              <a:extLst>
                <a:ext uri="{FF2B5EF4-FFF2-40B4-BE49-F238E27FC236}">
                  <a16:creationId xmlns:a16="http://schemas.microsoft.com/office/drawing/2014/main" id="{2041D440-754E-4141-9889-7877793710C6}"/>
                </a:ext>
              </a:extLst>
            </p:cNvPr>
            <p:cNvSpPr/>
            <p:nvPr/>
          </p:nvSpPr>
          <p:spPr>
            <a:xfrm>
              <a:off x="586062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7650;p54">
              <a:extLst>
                <a:ext uri="{FF2B5EF4-FFF2-40B4-BE49-F238E27FC236}">
                  <a16:creationId xmlns:a16="http://schemas.microsoft.com/office/drawing/2014/main" id="{66226616-3B92-4ABC-B084-DB5FCDB0B32A}"/>
                </a:ext>
              </a:extLst>
            </p:cNvPr>
            <p:cNvSpPr/>
            <p:nvPr/>
          </p:nvSpPr>
          <p:spPr>
            <a:xfrm>
              <a:off x="586062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7651;p54">
              <a:extLst>
                <a:ext uri="{FF2B5EF4-FFF2-40B4-BE49-F238E27FC236}">
                  <a16:creationId xmlns:a16="http://schemas.microsoft.com/office/drawing/2014/main" id="{36A2F862-68B1-41A6-AE15-10F9C45228C7}"/>
                </a:ext>
              </a:extLst>
            </p:cNvPr>
            <p:cNvSpPr/>
            <p:nvPr/>
          </p:nvSpPr>
          <p:spPr>
            <a:xfrm>
              <a:off x="586062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7652;p54">
              <a:extLst>
                <a:ext uri="{FF2B5EF4-FFF2-40B4-BE49-F238E27FC236}">
                  <a16:creationId xmlns:a16="http://schemas.microsoft.com/office/drawing/2014/main" id="{0BE2C557-B7CC-45D6-98A7-03102177342A}"/>
                </a:ext>
              </a:extLst>
            </p:cNvPr>
            <p:cNvSpPr/>
            <p:nvPr/>
          </p:nvSpPr>
          <p:spPr>
            <a:xfrm>
              <a:off x="586062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7653;p54">
              <a:extLst>
                <a:ext uri="{FF2B5EF4-FFF2-40B4-BE49-F238E27FC236}">
                  <a16:creationId xmlns:a16="http://schemas.microsoft.com/office/drawing/2014/main" id="{389C7999-B22E-4A7C-9FA6-B114339AE163}"/>
                </a:ext>
              </a:extLst>
            </p:cNvPr>
            <p:cNvSpPr/>
            <p:nvPr/>
          </p:nvSpPr>
          <p:spPr>
            <a:xfrm>
              <a:off x="586062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7654;p54">
              <a:extLst>
                <a:ext uri="{FF2B5EF4-FFF2-40B4-BE49-F238E27FC236}">
                  <a16:creationId xmlns:a16="http://schemas.microsoft.com/office/drawing/2014/main" id="{859DF5CD-0671-433E-812A-6C3616AA77BC}"/>
                </a:ext>
              </a:extLst>
            </p:cNvPr>
            <p:cNvSpPr/>
            <p:nvPr/>
          </p:nvSpPr>
          <p:spPr>
            <a:xfrm>
              <a:off x="586062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7655;p54">
              <a:extLst>
                <a:ext uri="{FF2B5EF4-FFF2-40B4-BE49-F238E27FC236}">
                  <a16:creationId xmlns:a16="http://schemas.microsoft.com/office/drawing/2014/main" id="{DDADFB59-6AD0-4D79-B7CB-465A947316A1}"/>
                </a:ext>
              </a:extLst>
            </p:cNvPr>
            <p:cNvSpPr/>
            <p:nvPr/>
          </p:nvSpPr>
          <p:spPr>
            <a:xfrm>
              <a:off x="586062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7656;p54">
              <a:extLst>
                <a:ext uri="{FF2B5EF4-FFF2-40B4-BE49-F238E27FC236}">
                  <a16:creationId xmlns:a16="http://schemas.microsoft.com/office/drawing/2014/main" id="{AF65807C-1A8B-420E-A0E4-17575684CB51}"/>
                </a:ext>
              </a:extLst>
            </p:cNvPr>
            <p:cNvSpPr/>
            <p:nvPr/>
          </p:nvSpPr>
          <p:spPr>
            <a:xfrm>
              <a:off x="586062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7657;p54">
              <a:extLst>
                <a:ext uri="{FF2B5EF4-FFF2-40B4-BE49-F238E27FC236}">
                  <a16:creationId xmlns:a16="http://schemas.microsoft.com/office/drawing/2014/main" id="{8E116299-25F7-46CD-B4A0-4C2F679F1ACE}"/>
                </a:ext>
              </a:extLst>
            </p:cNvPr>
            <p:cNvSpPr/>
            <p:nvPr/>
          </p:nvSpPr>
          <p:spPr>
            <a:xfrm>
              <a:off x="586062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7658;p54">
              <a:extLst>
                <a:ext uri="{FF2B5EF4-FFF2-40B4-BE49-F238E27FC236}">
                  <a16:creationId xmlns:a16="http://schemas.microsoft.com/office/drawing/2014/main" id="{A1F6EC54-3B5F-44C8-BB3B-BE5808D9DCC7}"/>
                </a:ext>
              </a:extLst>
            </p:cNvPr>
            <p:cNvSpPr/>
            <p:nvPr/>
          </p:nvSpPr>
          <p:spPr>
            <a:xfrm>
              <a:off x="586062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7659;p54">
              <a:extLst>
                <a:ext uri="{FF2B5EF4-FFF2-40B4-BE49-F238E27FC236}">
                  <a16:creationId xmlns:a16="http://schemas.microsoft.com/office/drawing/2014/main" id="{64D270D9-120C-4A00-A52D-101B479A1497}"/>
                </a:ext>
              </a:extLst>
            </p:cNvPr>
            <p:cNvSpPr/>
            <p:nvPr/>
          </p:nvSpPr>
          <p:spPr>
            <a:xfrm>
              <a:off x="586062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7660;p54">
              <a:extLst>
                <a:ext uri="{FF2B5EF4-FFF2-40B4-BE49-F238E27FC236}">
                  <a16:creationId xmlns:a16="http://schemas.microsoft.com/office/drawing/2014/main" id="{072A1C43-1A98-4B65-BC46-09A552FEA51E}"/>
                </a:ext>
              </a:extLst>
            </p:cNvPr>
            <p:cNvSpPr/>
            <p:nvPr/>
          </p:nvSpPr>
          <p:spPr>
            <a:xfrm>
              <a:off x="586062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7661;p54">
              <a:extLst>
                <a:ext uri="{FF2B5EF4-FFF2-40B4-BE49-F238E27FC236}">
                  <a16:creationId xmlns:a16="http://schemas.microsoft.com/office/drawing/2014/main" id="{3151C6BA-AEDC-4181-A5E1-751C9DC3F3E1}"/>
                </a:ext>
              </a:extLst>
            </p:cNvPr>
            <p:cNvSpPr/>
            <p:nvPr/>
          </p:nvSpPr>
          <p:spPr>
            <a:xfrm>
              <a:off x="586062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7662;p54">
              <a:extLst>
                <a:ext uri="{FF2B5EF4-FFF2-40B4-BE49-F238E27FC236}">
                  <a16:creationId xmlns:a16="http://schemas.microsoft.com/office/drawing/2014/main" id="{7E77AA82-2D34-4C09-ABE1-069218D6719D}"/>
                </a:ext>
              </a:extLst>
            </p:cNvPr>
            <p:cNvSpPr/>
            <p:nvPr/>
          </p:nvSpPr>
          <p:spPr>
            <a:xfrm>
              <a:off x="586062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7663;p54">
              <a:extLst>
                <a:ext uri="{FF2B5EF4-FFF2-40B4-BE49-F238E27FC236}">
                  <a16:creationId xmlns:a16="http://schemas.microsoft.com/office/drawing/2014/main" id="{34310814-71BB-4045-921B-8497A4FB827A}"/>
                </a:ext>
              </a:extLst>
            </p:cNvPr>
            <p:cNvSpPr/>
            <p:nvPr/>
          </p:nvSpPr>
          <p:spPr>
            <a:xfrm>
              <a:off x="586062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7664;p54">
              <a:extLst>
                <a:ext uri="{FF2B5EF4-FFF2-40B4-BE49-F238E27FC236}">
                  <a16:creationId xmlns:a16="http://schemas.microsoft.com/office/drawing/2014/main" id="{987AE445-7482-4A67-A944-0BA84442B3D0}"/>
                </a:ext>
              </a:extLst>
            </p:cNvPr>
            <p:cNvSpPr/>
            <p:nvPr/>
          </p:nvSpPr>
          <p:spPr>
            <a:xfrm>
              <a:off x="586062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7665;p54">
              <a:extLst>
                <a:ext uri="{FF2B5EF4-FFF2-40B4-BE49-F238E27FC236}">
                  <a16:creationId xmlns:a16="http://schemas.microsoft.com/office/drawing/2014/main" id="{8ED666A6-35CE-4AC2-861B-DC8B9C204213}"/>
                </a:ext>
              </a:extLst>
            </p:cNvPr>
            <p:cNvSpPr/>
            <p:nvPr/>
          </p:nvSpPr>
          <p:spPr>
            <a:xfrm>
              <a:off x="586062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7666;p54">
              <a:extLst>
                <a:ext uri="{FF2B5EF4-FFF2-40B4-BE49-F238E27FC236}">
                  <a16:creationId xmlns:a16="http://schemas.microsoft.com/office/drawing/2014/main" id="{E762A0DE-CD46-40D6-A85C-54FD0F356072}"/>
                </a:ext>
              </a:extLst>
            </p:cNvPr>
            <p:cNvSpPr/>
            <p:nvPr/>
          </p:nvSpPr>
          <p:spPr>
            <a:xfrm>
              <a:off x="586062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7667;p54">
              <a:extLst>
                <a:ext uri="{FF2B5EF4-FFF2-40B4-BE49-F238E27FC236}">
                  <a16:creationId xmlns:a16="http://schemas.microsoft.com/office/drawing/2014/main" id="{CAD5D002-7F2F-4728-8DCB-BF0ED6963FE0}"/>
                </a:ext>
              </a:extLst>
            </p:cNvPr>
            <p:cNvSpPr/>
            <p:nvPr/>
          </p:nvSpPr>
          <p:spPr>
            <a:xfrm>
              <a:off x="586062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7668;p54">
              <a:extLst>
                <a:ext uri="{FF2B5EF4-FFF2-40B4-BE49-F238E27FC236}">
                  <a16:creationId xmlns:a16="http://schemas.microsoft.com/office/drawing/2014/main" id="{466A470D-EB8D-44EC-A106-7F3544A5E3C0}"/>
                </a:ext>
              </a:extLst>
            </p:cNvPr>
            <p:cNvSpPr/>
            <p:nvPr/>
          </p:nvSpPr>
          <p:spPr>
            <a:xfrm>
              <a:off x="586062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7669;p54">
              <a:extLst>
                <a:ext uri="{FF2B5EF4-FFF2-40B4-BE49-F238E27FC236}">
                  <a16:creationId xmlns:a16="http://schemas.microsoft.com/office/drawing/2014/main" id="{E7319254-4AAF-4435-BB54-C86F9A0035B3}"/>
                </a:ext>
              </a:extLst>
            </p:cNvPr>
            <p:cNvSpPr/>
            <p:nvPr/>
          </p:nvSpPr>
          <p:spPr>
            <a:xfrm>
              <a:off x="586062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7670;p54">
              <a:extLst>
                <a:ext uri="{FF2B5EF4-FFF2-40B4-BE49-F238E27FC236}">
                  <a16:creationId xmlns:a16="http://schemas.microsoft.com/office/drawing/2014/main" id="{66A17A94-A6C0-4599-B40B-CE2D7F957E1D}"/>
                </a:ext>
              </a:extLst>
            </p:cNvPr>
            <p:cNvSpPr/>
            <p:nvPr/>
          </p:nvSpPr>
          <p:spPr>
            <a:xfrm>
              <a:off x="586062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7671;p54">
              <a:extLst>
                <a:ext uri="{FF2B5EF4-FFF2-40B4-BE49-F238E27FC236}">
                  <a16:creationId xmlns:a16="http://schemas.microsoft.com/office/drawing/2014/main" id="{B6931744-CED9-4033-A6AC-1AD9D6618BBA}"/>
                </a:ext>
              </a:extLst>
            </p:cNvPr>
            <p:cNvSpPr/>
            <p:nvPr/>
          </p:nvSpPr>
          <p:spPr>
            <a:xfrm>
              <a:off x="586062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7672;p54">
              <a:extLst>
                <a:ext uri="{FF2B5EF4-FFF2-40B4-BE49-F238E27FC236}">
                  <a16:creationId xmlns:a16="http://schemas.microsoft.com/office/drawing/2014/main" id="{793562AD-36B5-4317-9AC4-369ECD90F8A4}"/>
                </a:ext>
              </a:extLst>
            </p:cNvPr>
            <p:cNvSpPr/>
            <p:nvPr/>
          </p:nvSpPr>
          <p:spPr>
            <a:xfrm>
              <a:off x="586062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7673;p54">
              <a:extLst>
                <a:ext uri="{FF2B5EF4-FFF2-40B4-BE49-F238E27FC236}">
                  <a16:creationId xmlns:a16="http://schemas.microsoft.com/office/drawing/2014/main" id="{5F560BC8-C3CE-41DD-843F-A13AA8498DD6}"/>
                </a:ext>
              </a:extLst>
            </p:cNvPr>
            <p:cNvSpPr/>
            <p:nvPr/>
          </p:nvSpPr>
          <p:spPr>
            <a:xfrm>
              <a:off x="586062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7674;p54">
              <a:extLst>
                <a:ext uri="{FF2B5EF4-FFF2-40B4-BE49-F238E27FC236}">
                  <a16:creationId xmlns:a16="http://schemas.microsoft.com/office/drawing/2014/main" id="{EFEFCED9-6868-4FF3-B710-E3F2376E7581}"/>
                </a:ext>
              </a:extLst>
            </p:cNvPr>
            <p:cNvSpPr/>
            <p:nvPr/>
          </p:nvSpPr>
          <p:spPr>
            <a:xfrm>
              <a:off x="586062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7675;p54">
              <a:extLst>
                <a:ext uri="{FF2B5EF4-FFF2-40B4-BE49-F238E27FC236}">
                  <a16:creationId xmlns:a16="http://schemas.microsoft.com/office/drawing/2014/main" id="{5F323F93-3B65-44F8-84E8-DCE3BCF05A34}"/>
                </a:ext>
              </a:extLst>
            </p:cNvPr>
            <p:cNvSpPr/>
            <p:nvPr/>
          </p:nvSpPr>
          <p:spPr>
            <a:xfrm>
              <a:off x="586062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7676;p54">
              <a:extLst>
                <a:ext uri="{FF2B5EF4-FFF2-40B4-BE49-F238E27FC236}">
                  <a16:creationId xmlns:a16="http://schemas.microsoft.com/office/drawing/2014/main" id="{202606C7-14F3-40F1-B5AE-261D45511576}"/>
                </a:ext>
              </a:extLst>
            </p:cNvPr>
            <p:cNvSpPr/>
            <p:nvPr/>
          </p:nvSpPr>
          <p:spPr>
            <a:xfrm>
              <a:off x="586062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7677;p54">
              <a:extLst>
                <a:ext uri="{FF2B5EF4-FFF2-40B4-BE49-F238E27FC236}">
                  <a16:creationId xmlns:a16="http://schemas.microsoft.com/office/drawing/2014/main" id="{ADF6BAB5-9911-4E4E-B3E6-B5A84E33D070}"/>
                </a:ext>
              </a:extLst>
            </p:cNvPr>
            <p:cNvSpPr/>
            <p:nvPr/>
          </p:nvSpPr>
          <p:spPr>
            <a:xfrm>
              <a:off x="586062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7678;p54">
              <a:extLst>
                <a:ext uri="{FF2B5EF4-FFF2-40B4-BE49-F238E27FC236}">
                  <a16:creationId xmlns:a16="http://schemas.microsoft.com/office/drawing/2014/main" id="{7D7062AD-9CF6-405D-B60F-1D026C44013D}"/>
                </a:ext>
              </a:extLst>
            </p:cNvPr>
            <p:cNvSpPr/>
            <p:nvPr/>
          </p:nvSpPr>
          <p:spPr>
            <a:xfrm>
              <a:off x="586062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7679;p54">
              <a:extLst>
                <a:ext uri="{FF2B5EF4-FFF2-40B4-BE49-F238E27FC236}">
                  <a16:creationId xmlns:a16="http://schemas.microsoft.com/office/drawing/2014/main" id="{998A520D-EC57-4907-846B-20CD2B565116}"/>
                </a:ext>
              </a:extLst>
            </p:cNvPr>
            <p:cNvSpPr/>
            <p:nvPr/>
          </p:nvSpPr>
          <p:spPr>
            <a:xfrm>
              <a:off x="586062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7680;p54">
              <a:extLst>
                <a:ext uri="{FF2B5EF4-FFF2-40B4-BE49-F238E27FC236}">
                  <a16:creationId xmlns:a16="http://schemas.microsoft.com/office/drawing/2014/main" id="{E265381A-AE0B-486A-8D88-4E09F079C3AF}"/>
                </a:ext>
              </a:extLst>
            </p:cNvPr>
            <p:cNvSpPr/>
            <p:nvPr/>
          </p:nvSpPr>
          <p:spPr>
            <a:xfrm>
              <a:off x="5900000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7681;p54">
              <a:extLst>
                <a:ext uri="{FF2B5EF4-FFF2-40B4-BE49-F238E27FC236}">
                  <a16:creationId xmlns:a16="http://schemas.microsoft.com/office/drawing/2014/main" id="{2812CCC8-6A59-4B1E-A263-99C6099EC719}"/>
                </a:ext>
              </a:extLst>
            </p:cNvPr>
            <p:cNvSpPr/>
            <p:nvPr/>
          </p:nvSpPr>
          <p:spPr>
            <a:xfrm>
              <a:off x="5900000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7682;p54">
              <a:extLst>
                <a:ext uri="{FF2B5EF4-FFF2-40B4-BE49-F238E27FC236}">
                  <a16:creationId xmlns:a16="http://schemas.microsoft.com/office/drawing/2014/main" id="{87A71841-5062-4FC6-8125-39E3D531AD7F}"/>
                </a:ext>
              </a:extLst>
            </p:cNvPr>
            <p:cNvSpPr/>
            <p:nvPr/>
          </p:nvSpPr>
          <p:spPr>
            <a:xfrm>
              <a:off x="5900000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7683;p54">
              <a:extLst>
                <a:ext uri="{FF2B5EF4-FFF2-40B4-BE49-F238E27FC236}">
                  <a16:creationId xmlns:a16="http://schemas.microsoft.com/office/drawing/2014/main" id="{7B4E5D4B-ED38-4B65-9AB6-88A08D7A0B72}"/>
                </a:ext>
              </a:extLst>
            </p:cNvPr>
            <p:cNvSpPr/>
            <p:nvPr/>
          </p:nvSpPr>
          <p:spPr>
            <a:xfrm>
              <a:off x="5900000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7684;p54">
              <a:extLst>
                <a:ext uri="{FF2B5EF4-FFF2-40B4-BE49-F238E27FC236}">
                  <a16:creationId xmlns:a16="http://schemas.microsoft.com/office/drawing/2014/main" id="{ED6BDAE6-B2F5-4DEB-9C2B-18D42BF9B6A0}"/>
                </a:ext>
              </a:extLst>
            </p:cNvPr>
            <p:cNvSpPr/>
            <p:nvPr/>
          </p:nvSpPr>
          <p:spPr>
            <a:xfrm>
              <a:off x="5900000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7685;p54">
              <a:extLst>
                <a:ext uri="{FF2B5EF4-FFF2-40B4-BE49-F238E27FC236}">
                  <a16:creationId xmlns:a16="http://schemas.microsoft.com/office/drawing/2014/main" id="{61B7F759-F71F-4A55-A3FB-38F097427360}"/>
                </a:ext>
              </a:extLst>
            </p:cNvPr>
            <p:cNvSpPr/>
            <p:nvPr/>
          </p:nvSpPr>
          <p:spPr>
            <a:xfrm>
              <a:off x="5900000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7686;p54">
              <a:extLst>
                <a:ext uri="{FF2B5EF4-FFF2-40B4-BE49-F238E27FC236}">
                  <a16:creationId xmlns:a16="http://schemas.microsoft.com/office/drawing/2014/main" id="{D2B4763B-57B8-4959-B424-151017A0456E}"/>
                </a:ext>
              </a:extLst>
            </p:cNvPr>
            <p:cNvSpPr/>
            <p:nvPr/>
          </p:nvSpPr>
          <p:spPr>
            <a:xfrm>
              <a:off x="5900000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7687;p54">
              <a:extLst>
                <a:ext uri="{FF2B5EF4-FFF2-40B4-BE49-F238E27FC236}">
                  <a16:creationId xmlns:a16="http://schemas.microsoft.com/office/drawing/2014/main" id="{12A86F8C-F8B7-49FC-9A15-6AB90C51B401}"/>
                </a:ext>
              </a:extLst>
            </p:cNvPr>
            <p:cNvSpPr/>
            <p:nvPr/>
          </p:nvSpPr>
          <p:spPr>
            <a:xfrm>
              <a:off x="5900000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7688;p54">
              <a:extLst>
                <a:ext uri="{FF2B5EF4-FFF2-40B4-BE49-F238E27FC236}">
                  <a16:creationId xmlns:a16="http://schemas.microsoft.com/office/drawing/2014/main" id="{0703EA25-6651-49D0-AE3A-057BDAAA967F}"/>
                </a:ext>
              </a:extLst>
            </p:cNvPr>
            <p:cNvSpPr/>
            <p:nvPr/>
          </p:nvSpPr>
          <p:spPr>
            <a:xfrm>
              <a:off x="5900000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7689;p54">
              <a:extLst>
                <a:ext uri="{FF2B5EF4-FFF2-40B4-BE49-F238E27FC236}">
                  <a16:creationId xmlns:a16="http://schemas.microsoft.com/office/drawing/2014/main" id="{9FBBB82E-DA72-493A-9E4E-5C92FE7584D0}"/>
                </a:ext>
              </a:extLst>
            </p:cNvPr>
            <p:cNvSpPr/>
            <p:nvPr/>
          </p:nvSpPr>
          <p:spPr>
            <a:xfrm>
              <a:off x="5900000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7690;p54">
              <a:extLst>
                <a:ext uri="{FF2B5EF4-FFF2-40B4-BE49-F238E27FC236}">
                  <a16:creationId xmlns:a16="http://schemas.microsoft.com/office/drawing/2014/main" id="{E5E32AE9-D833-4861-AD2C-6581C1D71FE9}"/>
                </a:ext>
              </a:extLst>
            </p:cNvPr>
            <p:cNvSpPr/>
            <p:nvPr/>
          </p:nvSpPr>
          <p:spPr>
            <a:xfrm>
              <a:off x="5900000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7691;p54">
              <a:extLst>
                <a:ext uri="{FF2B5EF4-FFF2-40B4-BE49-F238E27FC236}">
                  <a16:creationId xmlns:a16="http://schemas.microsoft.com/office/drawing/2014/main" id="{443A58F7-382C-4751-9C9E-34FF101ACD2B}"/>
                </a:ext>
              </a:extLst>
            </p:cNvPr>
            <p:cNvSpPr/>
            <p:nvPr/>
          </p:nvSpPr>
          <p:spPr>
            <a:xfrm>
              <a:off x="5900000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7692;p54">
              <a:extLst>
                <a:ext uri="{FF2B5EF4-FFF2-40B4-BE49-F238E27FC236}">
                  <a16:creationId xmlns:a16="http://schemas.microsoft.com/office/drawing/2014/main" id="{D138910B-6093-4A2B-AD3F-B8678D35D09A}"/>
                </a:ext>
              </a:extLst>
            </p:cNvPr>
            <p:cNvSpPr/>
            <p:nvPr/>
          </p:nvSpPr>
          <p:spPr>
            <a:xfrm>
              <a:off x="5900000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7693;p54">
              <a:extLst>
                <a:ext uri="{FF2B5EF4-FFF2-40B4-BE49-F238E27FC236}">
                  <a16:creationId xmlns:a16="http://schemas.microsoft.com/office/drawing/2014/main" id="{7B9CC58C-962D-4D89-973F-62DC8A5EE5D1}"/>
                </a:ext>
              </a:extLst>
            </p:cNvPr>
            <p:cNvSpPr/>
            <p:nvPr/>
          </p:nvSpPr>
          <p:spPr>
            <a:xfrm>
              <a:off x="5900000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7694;p54">
              <a:extLst>
                <a:ext uri="{FF2B5EF4-FFF2-40B4-BE49-F238E27FC236}">
                  <a16:creationId xmlns:a16="http://schemas.microsoft.com/office/drawing/2014/main" id="{7B68AB7E-AA4F-4710-B448-213D633096D9}"/>
                </a:ext>
              </a:extLst>
            </p:cNvPr>
            <p:cNvSpPr/>
            <p:nvPr/>
          </p:nvSpPr>
          <p:spPr>
            <a:xfrm>
              <a:off x="5900000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7695;p54">
              <a:extLst>
                <a:ext uri="{FF2B5EF4-FFF2-40B4-BE49-F238E27FC236}">
                  <a16:creationId xmlns:a16="http://schemas.microsoft.com/office/drawing/2014/main" id="{FA8A1838-BE37-4FCF-84CC-E37C73321B90}"/>
                </a:ext>
              </a:extLst>
            </p:cNvPr>
            <p:cNvSpPr/>
            <p:nvPr/>
          </p:nvSpPr>
          <p:spPr>
            <a:xfrm>
              <a:off x="574805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7696;p54">
              <a:extLst>
                <a:ext uri="{FF2B5EF4-FFF2-40B4-BE49-F238E27FC236}">
                  <a16:creationId xmlns:a16="http://schemas.microsoft.com/office/drawing/2014/main" id="{E8EED59C-BBF4-4456-84D9-2B40741637D1}"/>
                </a:ext>
              </a:extLst>
            </p:cNvPr>
            <p:cNvSpPr/>
            <p:nvPr/>
          </p:nvSpPr>
          <p:spPr>
            <a:xfrm>
              <a:off x="574805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7697;p54">
              <a:extLst>
                <a:ext uri="{FF2B5EF4-FFF2-40B4-BE49-F238E27FC236}">
                  <a16:creationId xmlns:a16="http://schemas.microsoft.com/office/drawing/2014/main" id="{C0CEBCBD-B29D-4CB8-9C87-41546A9CE45F}"/>
                </a:ext>
              </a:extLst>
            </p:cNvPr>
            <p:cNvSpPr/>
            <p:nvPr/>
          </p:nvSpPr>
          <p:spPr>
            <a:xfrm>
              <a:off x="574805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7698;p54">
              <a:extLst>
                <a:ext uri="{FF2B5EF4-FFF2-40B4-BE49-F238E27FC236}">
                  <a16:creationId xmlns:a16="http://schemas.microsoft.com/office/drawing/2014/main" id="{72E4C42C-0402-424B-89E4-94D919758A5C}"/>
                </a:ext>
              </a:extLst>
            </p:cNvPr>
            <p:cNvSpPr/>
            <p:nvPr/>
          </p:nvSpPr>
          <p:spPr>
            <a:xfrm>
              <a:off x="574805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7699;p54">
              <a:extLst>
                <a:ext uri="{FF2B5EF4-FFF2-40B4-BE49-F238E27FC236}">
                  <a16:creationId xmlns:a16="http://schemas.microsoft.com/office/drawing/2014/main" id="{A8294201-CA0E-48C6-B363-A98EC38F46F9}"/>
                </a:ext>
              </a:extLst>
            </p:cNvPr>
            <p:cNvSpPr/>
            <p:nvPr/>
          </p:nvSpPr>
          <p:spPr>
            <a:xfrm>
              <a:off x="580240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7700;p54">
              <a:extLst>
                <a:ext uri="{FF2B5EF4-FFF2-40B4-BE49-F238E27FC236}">
                  <a16:creationId xmlns:a16="http://schemas.microsoft.com/office/drawing/2014/main" id="{14329DF5-DBC6-4734-8A68-F6D620618D0F}"/>
                </a:ext>
              </a:extLst>
            </p:cNvPr>
            <p:cNvSpPr/>
            <p:nvPr/>
          </p:nvSpPr>
          <p:spPr>
            <a:xfrm>
              <a:off x="580240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7701;p54">
              <a:extLst>
                <a:ext uri="{FF2B5EF4-FFF2-40B4-BE49-F238E27FC236}">
                  <a16:creationId xmlns:a16="http://schemas.microsoft.com/office/drawing/2014/main" id="{93B821EF-8228-4B9C-A47C-9A3FADB77851}"/>
                </a:ext>
              </a:extLst>
            </p:cNvPr>
            <p:cNvSpPr/>
            <p:nvPr/>
          </p:nvSpPr>
          <p:spPr>
            <a:xfrm>
              <a:off x="6036975" y="27244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7702;p54">
              <a:extLst>
                <a:ext uri="{FF2B5EF4-FFF2-40B4-BE49-F238E27FC236}">
                  <a16:creationId xmlns:a16="http://schemas.microsoft.com/office/drawing/2014/main" id="{BB220E9E-28AA-4B61-BB7C-5A4655A8B8AF}"/>
                </a:ext>
              </a:extLst>
            </p:cNvPr>
            <p:cNvSpPr/>
            <p:nvPr/>
          </p:nvSpPr>
          <p:spPr>
            <a:xfrm>
              <a:off x="608577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7703;p54">
              <a:extLst>
                <a:ext uri="{FF2B5EF4-FFF2-40B4-BE49-F238E27FC236}">
                  <a16:creationId xmlns:a16="http://schemas.microsoft.com/office/drawing/2014/main" id="{A77B8173-2678-46E7-A395-DC8AEC4D3EB9}"/>
                </a:ext>
              </a:extLst>
            </p:cNvPr>
            <p:cNvSpPr/>
            <p:nvPr/>
          </p:nvSpPr>
          <p:spPr>
            <a:xfrm>
              <a:off x="608577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7704;p54">
              <a:extLst>
                <a:ext uri="{FF2B5EF4-FFF2-40B4-BE49-F238E27FC236}">
                  <a16:creationId xmlns:a16="http://schemas.microsoft.com/office/drawing/2014/main" id="{C64CB05F-C3A3-45BC-A17D-E8402FED5721}"/>
                </a:ext>
              </a:extLst>
            </p:cNvPr>
            <p:cNvSpPr/>
            <p:nvPr/>
          </p:nvSpPr>
          <p:spPr>
            <a:xfrm>
              <a:off x="608577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7705;p54">
              <a:extLst>
                <a:ext uri="{FF2B5EF4-FFF2-40B4-BE49-F238E27FC236}">
                  <a16:creationId xmlns:a16="http://schemas.microsoft.com/office/drawing/2014/main" id="{8C4BB716-15C2-4940-9E74-FB8192450133}"/>
                </a:ext>
              </a:extLst>
            </p:cNvPr>
            <p:cNvSpPr/>
            <p:nvPr/>
          </p:nvSpPr>
          <p:spPr>
            <a:xfrm>
              <a:off x="608577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7706;p54">
              <a:extLst>
                <a:ext uri="{FF2B5EF4-FFF2-40B4-BE49-F238E27FC236}">
                  <a16:creationId xmlns:a16="http://schemas.microsoft.com/office/drawing/2014/main" id="{4558EAC5-5D88-4524-AD69-686B34F8493D}"/>
                </a:ext>
              </a:extLst>
            </p:cNvPr>
            <p:cNvSpPr/>
            <p:nvPr/>
          </p:nvSpPr>
          <p:spPr>
            <a:xfrm>
              <a:off x="608577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7707;p54">
              <a:extLst>
                <a:ext uri="{FF2B5EF4-FFF2-40B4-BE49-F238E27FC236}">
                  <a16:creationId xmlns:a16="http://schemas.microsoft.com/office/drawing/2014/main" id="{E0E5DB61-7C26-40D8-9742-69B3F065CA87}"/>
                </a:ext>
              </a:extLst>
            </p:cNvPr>
            <p:cNvSpPr/>
            <p:nvPr/>
          </p:nvSpPr>
          <p:spPr>
            <a:xfrm>
              <a:off x="5945050" y="24565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7708;p54">
              <a:extLst>
                <a:ext uri="{FF2B5EF4-FFF2-40B4-BE49-F238E27FC236}">
                  <a16:creationId xmlns:a16="http://schemas.microsoft.com/office/drawing/2014/main" id="{2030CD37-976A-45A4-9A60-B409481FA2B8}"/>
                </a:ext>
              </a:extLst>
            </p:cNvPr>
            <p:cNvSpPr/>
            <p:nvPr/>
          </p:nvSpPr>
          <p:spPr>
            <a:xfrm>
              <a:off x="5945050" y="25594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7709;p54">
              <a:extLst>
                <a:ext uri="{FF2B5EF4-FFF2-40B4-BE49-F238E27FC236}">
                  <a16:creationId xmlns:a16="http://schemas.microsoft.com/office/drawing/2014/main" id="{8A600D43-33B7-472C-98C0-A704583F2275}"/>
                </a:ext>
              </a:extLst>
            </p:cNvPr>
            <p:cNvSpPr/>
            <p:nvPr/>
          </p:nvSpPr>
          <p:spPr>
            <a:xfrm>
              <a:off x="5945050" y="26626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7710;p54">
              <a:extLst>
                <a:ext uri="{FF2B5EF4-FFF2-40B4-BE49-F238E27FC236}">
                  <a16:creationId xmlns:a16="http://schemas.microsoft.com/office/drawing/2014/main" id="{44FC22D8-54DA-49C9-A7BC-72E308E61E3C}"/>
                </a:ext>
              </a:extLst>
            </p:cNvPr>
            <p:cNvSpPr/>
            <p:nvPr/>
          </p:nvSpPr>
          <p:spPr>
            <a:xfrm>
              <a:off x="5945050" y="27449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7711;p54">
              <a:extLst>
                <a:ext uri="{FF2B5EF4-FFF2-40B4-BE49-F238E27FC236}">
                  <a16:creationId xmlns:a16="http://schemas.microsoft.com/office/drawing/2014/main" id="{81AAF175-0C45-4579-A2E1-1D400C0FEBF1}"/>
                </a:ext>
              </a:extLst>
            </p:cNvPr>
            <p:cNvSpPr/>
            <p:nvPr/>
          </p:nvSpPr>
          <p:spPr>
            <a:xfrm>
              <a:off x="5945050" y="28273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7712;p54">
              <a:extLst>
                <a:ext uri="{FF2B5EF4-FFF2-40B4-BE49-F238E27FC236}">
                  <a16:creationId xmlns:a16="http://schemas.microsoft.com/office/drawing/2014/main" id="{BA325166-333A-43C5-9108-7CA89B7C24F3}"/>
                </a:ext>
              </a:extLst>
            </p:cNvPr>
            <p:cNvSpPr/>
            <p:nvPr/>
          </p:nvSpPr>
          <p:spPr>
            <a:xfrm>
              <a:off x="5945050" y="29098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7713;p54">
              <a:extLst>
                <a:ext uri="{FF2B5EF4-FFF2-40B4-BE49-F238E27FC236}">
                  <a16:creationId xmlns:a16="http://schemas.microsoft.com/office/drawing/2014/main" id="{E777525A-9FB2-4E56-8961-512BF406EAFF}"/>
                </a:ext>
              </a:extLst>
            </p:cNvPr>
            <p:cNvSpPr/>
            <p:nvPr/>
          </p:nvSpPr>
          <p:spPr>
            <a:xfrm>
              <a:off x="5945050" y="29922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7714;p54">
              <a:extLst>
                <a:ext uri="{FF2B5EF4-FFF2-40B4-BE49-F238E27FC236}">
                  <a16:creationId xmlns:a16="http://schemas.microsoft.com/office/drawing/2014/main" id="{FC38142B-E55D-41FF-BC1B-8A30CEE1D0C1}"/>
                </a:ext>
              </a:extLst>
            </p:cNvPr>
            <p:cNvSpPr/>
            <p:nvPr/>
          </p:nvSpPr>
          <p:spPr>
            <a:xfrm>
              <a:off x="5945050" y="309522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7715;p54">
              <a:extLst>
                <a:ext uri="{FF2B5EF4-FFF2-40B4-BE49-F238E27FC236}">
                  <a16:creationId xmlns:a16="http://schemas.microsoft.com/office/drawing/2014/main" id="{A3EBFDC0-13E7-48B7-A061-543F2AD0BA4C}"/>
                </a:ext>
              </a:extLst>
            </p:cNvPr>
            <p:cNvSpPr/>
            <p:nvPr/>
          </p:nvSpPr>
          <p:spPr>
            <a:xfrm>
              <a:off x="5945050" y="3177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7716;p54">
              <a:extLst>
                <a:ext uri="{FF2B5EF4-FFF2-40B4-BE49-F238E27FC236}">
                  <a16:creationId xmlns:a16="http://schemas.microsoft.com/office/drawing/2014/main" id="{B06AA31F-27CD-4540-A6A2-599350647E79}"/>
                </a:ext>
              </a:extLst>
            </p:cNvPr>
            <p:cNvSpPr/>
            <p:nvPr/>
          </p:nvSpPr>
          <p:spPr>
            <a:xfrm>
              <a:off x="586062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7717;p54">
              <a:extLst>
                <a:ext uri="{FF2B5EF4-FFF2-40B4-BE49-F238E27FC236}">
                  <a16:creationId xmlns:a16="http://schemas.microsoft.com/office/drawing/2014/main" id="{C3D8B8C8-812D-46BA-A6F1-387BAF987E04}"/>
                </a:ext>
              </a:extLst>
            </p:cNvPr>
            <p:cNvSpPr/>
            <p:nvPr/>
          </p:nvSpPr>
          <p:spPr>
            <a:xfrm>
              <a:off x="586062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7718;p54">
              <a:extLst>
                <a:ext uri="{FF2B5EF4-FFF2-40B4-BE49-F238E27FC236}">
                  <a16:creationId xmlns:a16="http://schemas.microsoft.com/office/drawing/2014/main" id="{A677D617-C9A7-4C37-81BF-E891F1B1D9CF}"/>
                </a:ext>
              </a:extLst>
            </p:cNvPr>
            <p:cNvSpPr/>
            <p:nvPr/>
          </p:nvSpPr>
          <p:spPr>
            <a:xfrm>
              <a:off x="586062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7719;p54">
              <a:extLst>
                <a:ext uri="{FF2B5EF4-FFF2-40B4-BE49-F238E27FC236}">
                  <a16:creationId xmlns:a16="http://schemas.microsoft.com/office/drawing/2014/main" id="{27806F90-D940-42F8-9647-2E2DECDA29F4}"/>
                </a:ext>
              </a:extLst>
            </p:cNvPr>
            <p:cNvSpPr/>
            <p:nvPr/>
          </p:nvSpPr>
          <p:spPr>
            <a:xfrm>
              <a:off x="586062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7720;p54">
              <a:extLst>
                <a:ext uri="{FF2B5EF4-FFF2-40B4-BE49-F238E27FC236}">
                  <a16:creationId xmlns:a16="http://schemas.microsoft.com/office/drawing/2014/main" id="{D0B09C48-BFFE-44FB-927E-23AC5208ADC9}"/>
                </a:ext>
              </a:extLst>
            </p:cNvPr>
            <p:cNvSpPr/>
            <p:nvPr/>
          </p:nvSpPr>
          <p:spPr>
            <a:xfrm>
              <a:off x="586062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7721;p54">
              <a:extLst>
                <a:ext uri="{FF2B5EF4-FFF2-40B4-BE49-F238E27FC236}">
                  <a16:creationId xmlns:a16="http://schemas.microsoft.com/office/drawing/2014/main" id="{26545998-13EB-4C14-A61B-8E019E45452B}"/>
                </a:ext>
              </a:extLst>
            </p:cNvPr>
            <p:cNvSpPr/>
            <p:nvPr/>
          </p:nvSpPr>
          <p:spPr>
            <a:xfrm>
              <a:off x="586062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7722;p54">
              <a:extLst>
                <a:ext uri="{FF2B5EF4-FFF2-40B4-BE49-F238E27FC236}">
                  <a16:creationId xmlns:a16="http://schemas.microsoft.com/office/drawing/2014/main" id="{D3D56F6B-F464-4B46-852A-2BE570D35F05}"/>
                </a:ext>
              </a:extLst>
            </p:cNvPr>
            <p:cNvSpPr/>
            <p:nvPr/>
          </p:nvSpPr>
          <p:spPr>
            <a:xfrm>
              <a:off x="586062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7723;p54">
              <a:extLst>
                <a:ext uri="{FF2B5EF4-FFF2-40B4-BE49-F238E27FC236}">
                  <a16:creationId xmlns:a16="http://schemas.microsoft.com/office/drawing/2014/main" id="{B1C9494C-0CA8-4768-8226-9D9405673C59}"/>
                </a:ext>
              </a:extLst>
            </p:cNvPr>
            <p:cNvSpPr/>
            <p:nvPr/>
          </p:nvSpPr>
          <p:spPr>
            <a:xfrm>
              <a:off x="5900000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7724;p54">
              <a:extLst>
                <a:ext uri="{FF2B5EF4-FFF2-40B4-BE49-F238E27FC236}">
                  <a16:creationId xmlns:a16="http://schemas.microsoft.com/office/drawing/2014/main" id="{F43854BB-9306-4735-B1D1-7B694DD904F3}"/>
                </a:ext>
              </a:extLst>
            </p:cNvPr>
            <p:cNvSpPr/>
            <p:nvPr/>
          </p:nvSpPr>
          <p:spPr>
            <a:xfrm>
              <a:off x="5900000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7725;p54">
              <a:extLst>
                <a:ext uri="{FF2B5EF4-FFF2-40B4-BE49-F238E27FC236}">
                  <a16:creationId xmlns:a16="http://schemas.microsoft.com/office/drawing/2014/main" id="{426A4CDB-2E50-4DBD-9E0B-8F522F935916}"/>
                </a:ext>
              </a:extLst>
            </p:cNvPr>
            <p:cNvSpPr/>
            <p:nvPr/>
          </p:nvSpPr>
          <p:spPr>
            <a:xfrm>
              <a:off x="5900000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7726;p54">
              <a:extLst>
                <a:ext uri="{FF2B5EF4-FFF2-40B4-BE49-F238E27FC236}">
                  <a16:creationId xmlns:a16="http://schemas.microsoft.com/office/drawing/2014/main" id="{AD59E94A-9E99-4FC8-85D3-2A6F46CAEA30}"/>
                </a:ext>
              </a:extLst>
            </p:cNvPr>
            <p:cNvSpPr/>
            <p:nvPr/>
          </p:nvSpPr>
          <p:spPr>
            <a:xfrm>
              <a:off x="5900000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7727;p54">
              <a:extLst>
                <a:ext uri="{FF2B5EF4-FFF2-40B4-BE49-F238E27FC236}">
                  <a16:creationId xmlns:a16="http://schemas.microsoft.com/office/drawing/2014/main" id="{79FF854F-B66E-4FB5-BCED-8DD870BDDE21}"/>
                </a:ext>
              </a:extLst>
            </p:cNvPr>
            <p:cNvSpPr/>
            <p:nvPr/>
          </p:nvSpPr>
          <p:spPr>
            <a:xfrm>
              <a:off x="574805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7728;p54">
              <a:extLst>
                <a:ext uri="{FF2B5EF4-FFF2-40B4-BE49-F238E27FC236}">
                  <a16:creationId xmlns:a16="http://schemas.microsoft.com/office/drawing/2014/main" id="{7F9E6291-2A1F-42CC-B905-209446E4A5F4}"/>
                </a:ext>
              </a:extLst>
            </p:cNvPr>
            <p:cNvSpPr/>
            <p:nvPr/>
          </p:nvSpPr>
          <p:spPr>
            <a:xfrm>
              <a:off x="574805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7729;p54">
              <a:extLst>
                <a:ext uri="{FF2B5EF4-FFF2-40B4-BE49-F238E27FC236}">
                  <a16:creationId xmlns:a16="http://schemas.microsoft.com/office/drawing/2014/main" id="{CE9D193A-DBBC-4E77-BC37-349486B8B623}"/>
                </a:ext>
              </a:extLst>
            </p:cNvPr>
            <p:cNvSpPr/>
            <p:nvPr/>
          </p:nvSpPr>
          <p:spPr>
            <a:xfrm>
              <a:off x="580240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7730;p54">
              <a:extLst>
                <a:ext uri="{FF2B5EF4-FFF2-40B4-BE49-F238E27FC236}">
                  <a16:creationId xmlns:a16="http://schemas.microsoft.com/office/drawing/2014/main" id="{5F3136FC-5EFA-4A6C-933E-D3E3B63EEDAD}"/>
                </a:ext>
              </a:extLst>
            </p:cNvPr>
            <p:cNvSpPr/>
            <p:nvPr/>
          </p:nvSpPr>
          <p:spPr>
            <a:xfrm>
              <a:off x="580240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7731;p54">
              <a:extLst>
                <a:ext uri="{FF2B5EF4-FFF2-40B4-BE49-F238E27FC236}">
                  <a16:creationId xmlns:a16="http://schemas.microsoft.com/office/drawing/2014/main" id="{60E68153-D7BA-40AC-8AFF-2D9492BC14C9}"/>
                </a:ext>
              </a:extLst>
            </p:cNvPr>
            <p:cNvSpPr/>
            <p:nvPr/>
          </p:nvSpPr>
          <p:spPr>
            <a:xfrm>
              <a:off x="580240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7732;p54">
              <a:extLst>
                <a:ext uri="{FF2B5EF4-FFF2-40B4-BE49-F238E27FC236}">
                  <a16:creationId xmlns:a16="http://schemas.microsoft.com/office/drawing/2014/main" id="{90C13FDB-2334-471D-B34C-A31D5F5BCF47}"/>
                </a:ext>
              </a:extLst>
            </p:cNvPr>
            <p:cNvSpPr/>
            <p:nvPr/>
          </p:nvSpPr>
          <p:spPr>
            <a:xfrm>
              <a:off x="580240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7733;p54">
              <a:extLst>
                <a:ext uri="{FF2B5EF4-FFF2-40B4-BE49-F238E27FC236}">
                  <a16:creationId xmlns:a16="http://schemas.microsoft.com/office/drawing/2014/main" id="{AF25307D-361E-4E8A-91D9-DB0E4ECF63C4}"/>
                </a:ext>
              </a:extLst>
            </p:cNvPr>
            <p:cNvSpPr/>
            <p:nvPr/>
          </p:nvSpPr>
          <p:spPr>
            <a:xfrm>
              <a:off x="6036975" y="24152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7734;p54">
              <a:extLst>
                <a:ext uri="{FF2B5EF4-FFF2-40B4-BE49-F238E27FC236}">
                  <a16:creationId xmlns:a16="http://schemas.microsoft.com/office/drawing/2014/main" id="{654665D0-B655-4351-BD80-17825D271E56}"/>
                </a:ext>
              </a:extLst>
            </p:cNvPr>
            <p:cNvSpPr/>
            <p:nvPr/>
          </p:nvSpPr>
          <p:spPr>
            <a:xfrm>
              <a:off x="6036975" y="28891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7735;p54">
              <a:extLst>
                <a:ext uri="{FF2B5EF4-FFF2-40B4-BE49-F238E27FC236}">
                  <a16:creationId xmlns:a16="http://schemas.microsoft.com/office/drawing/2014/main" id="{24A0D008-3533-4150-816B-4489E6E577E1}"/>
                </a:ext>
              </a:extLst>
            </p:cNvPr>
            <p:cNvSpPr/>
            <p:nvPr/>
          </p:nvSpPr>
          <p:spPr>
            <a:xfrm>
              <a:off x="608577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7736;p54">
              <a:extLst>
                <a:ext uri="{FF2B5EF4-FFF2-40B4-BE49-F238E27FC236}">
                  <a16:creationId xmlns:a16="http://schemas.microsoft.com/office/drawing/2014/main" id="{94D8E843-283D-4338-8E9C-E5281C548BF3}"/>
                </a:ext>
              </a:extLst>
            </p:cNvPr>
            <p:cNvSpPr/>
            <p:nvPr/>
          </p:nvSpPr>
          <p:spPr>
            <a:xfrm>
              <a:off x="5945050" y="25389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7737;p54">
              <a:extLst>
                <a:ext uri="{FF2B5EF4-FFF2-40B4-BE49-F238E27FC236}">
                  <a16:creationId xmlns:a16="http://schemas.microsoft.com/office/drawing/2014/main" id="{3F23F3A3-DF59-4D0B-968B-82E389009896}"/>
                </a:ext>
              </a:extLst>
            </p:cNvPr>
            <p:cNvSpPr/>
            <p:nvPr/>
          </p:nvSpPr>
          <p:spPr>
            <a:xfrm>
              <a:off x="5945050" y="26419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7738;p54">
              <a:extLst>
                <a:ext uri="{FF2B5EF4-FFF2-40B4-BE49-F238E27FC236}">
                  <a16:creationId xmlns:a16="http://schemas.microsoft.com/office/drawing/2014/main" id="{235223B2-A229-4B30-8F0F-60BB31336ED9}"/>
                </a:ext>
              </a:extLst>
            </p:cNvPr>
            <p:cNvSpPr/>
            <p:nvPr/>
          </p:nvSpPr>
          <p:spPr>
            <a:xfrm>
              <a:off x="5945050" y="293035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7739;p54">
              <a:extLst>
                <a:ext uri="{FF2B5EF4-FFF2-40B4-BE49-F238E27FC236}">
                  <a16:creationId xmlns:a16="http://schemas.microsoft.com/office/drawing/2014/main" id="{CCA23216-1D54-4064-AA44-8AB3562452C6}"/>
                </a:ext>
              </a:extLst>
            </p:cNvPr>
            <p:cNvSpPr/>
            <p:nvPr/>
          </p:nvSpPr>
          <p:spPr>
            <a:xfrm>
              <a:off x="586062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7740;p54">
              <a:extLst>
                <a:ext uri="{FF2B5EF4-FFF2-40B4-BE49-F238E27FC236}">
                  <a16:creationId xmlns:a16="http://schemas.microsoft.com/office/drawing/2014/main" id="{FEE44F09-3063-4907-BE31-F97C4090A84F}"/>
                </a:ext>
              </a:extLst>
            </p:cNvPr>
            <p:cNvSpPr/>
            <p:nvPr/>
          </p:nvSpPr>
          <p:spPr>
            <a:xfrm>
              <a:off x="5900000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7741;p54">
              <a:extLst>
                <a:ext uri="{FF2B5EF4-FFF2-40B4-BE49-F238E27FC236}">
                  <a16:creationId xmlns:a16="http://schemas.microsoft.com/office/drawing/2014/main" id="{3FC963B2-5F60-4725-9328-F4F31C2C1841}"/>
                </a:ext>
              </a:extLst>
            </p:cNvPr>
            <p:cNvSpPr/>
            <p:nvPr/>
          </p:nvSpPr>
          <p:spPr>
            <a:xfrm>
              <a:off x="5900000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7742;p54">
              <a:extLst>
                <a:ext uri="{FF2B5EF4-FFF2-40B4-BE49-F238E27FC236}">
                  <a16:creationId xmlns:a16="http://schemas.microsoft.com/office/drawing/2014/main" id="{1A1695C8-0B8E-4C31-9BFB-E6680AC1F664}"/>
                </a:ext>
              </a:extLst>
            </p:cNvPr>
            <p:cNvSpPr/>
            <p:nvPr/>
          </p:nvSpPr>
          <p:spPr>
            <a:xfrm>
              <a:off x="5900000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7743;p54">
              <a:extLst>
                <a:ext uri="{FF2B5EF4-FFF2-40B4-BE49-F238E27FC236}">
                  <a16:creationId xmlns:a16="http://schemas.microsoft.com/office/drawing/2014/main" id="{1FCC1A6F-F3B9-41D6-BF84-06C6F2E6D724}"/>
                </a:ext>
              </a:extLst>
            </p:cNvPr>
            <p:cNvSpPr/>
            <p:nvPr/>
          </p:nvSpPr>
          <p:spPr>
            <a:xfrm>
              <a:off x="5900000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7744;p54">
              <a:extLst>
                <a:ext uri="{FF2B5EF4-FFF2-40B4-BE49-F238E27FC236}">
                  <a16:creationId xmlns:a16="http://schemas.microsoft.com/office/drawing/2014/main" id="{37C2EF9A-0C9E-4D65-9F27-13B5359433A6}"/>
                </a:ext>
              </a:extLst>
            </p:cNvPr>
            <p:cNvSpPr/>
            <p:nvPr/>
          </p:nvSpPr>
          <p:spPr>
            <a:xfrm>
              <a:off x="5900000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7745;p54">
              <a:extLst>
                <a:ext uri="{FF2B5EF4-FFF2-40B4-BE49-F238E27FC236}">
                  <a16:creationId xmlns:a16="http://schemas.microsoft.com/office/drawing/2014/main" id="{0A9C9A2D-25EA-4059-BE08-E84540A2D5CC}"/>
                </a:ext>
              </a:extLst>
            </p:cNvPr>
            <p:cNvSpPr/>
            <p:nvPr/>
          </p:nvSpPr>
          <p:spPr>
            <a:xfrm>
              <a:off x="5900000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7746;p54">
              <a:extLst>
                <a:ext uri="{FF2B5EF4-FFF2-40B4-BE49-F238E27FC236}">
                  <a16:creationId xmlns:a16="http://schemas.microsoft.com/office/drawing/2014/main" id="{1AF065FE-2B1A-458E-93AA-310C289C419A}"/>
                </a:ext>
              </a:extLst>
            </p:cNvPr>
            <p:cNvSpPr/>
            <p:nvPr/>
          </p:nvSpPr>
          <p:spPr>
            <a:xfrm>
              <a:off x="5900000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7747;p54">
              <a:extLst>
                <a:ext uri="{FF2B5EF4-FFF2-40B4-BE49-F238E27FC236}">
                  <a16:creationId xmlns:a16="http://schemas.microsoft.com/office/drawing/2014/main" id="{45364C10-C6AD-4C9A-8D20-1526741E33D7}"/>
                </a:ext>
              </a:extLst>
            </p:cNvPr>
            <p:cNvSpPr/>
            <p:nvPr/>
          </p:nvSpPr>
          <p:spPr>
            <a:xfrm>
              <a:off x="5900000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7748;p54">
              <a:extLst>
                <a:ext uri="{FF2B5EF4-FFF2-40B4-BE49-F238E27FC236}">
                  <a16:creationId xmlns:a16="http://schemas.microsoft.com/office/drawing/2014/main" id="{65469D3E-AF36-48FB-A33C-5B4C50CDC0F0}"/>
                </a:ext>
              </a:extLst>
            </p:cNvPr>
            <p:cNvSpPr/>
            <p:nvPr/>
          </p:nvSpPr>
          <p:spPr>
            <a:xfrm>
              <a:off x="5900000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7749;p54">
              <a:extLst>
                <a:ext uri="{FF2B5EF4-FFF2-40B4-BE49-F238E27FC236}">
                  <a16:creationId xmlns:a16="http://schemas.microsoft.com/office/drawing/2014/main" id="{A79D5E02-EB1D-4873-93CF-E809FB21413F}"/>
                </a:ext>
              </a:extLst>
            </p:cNvPr>
            <p:cNvSpPr/>
            <p:nvPr/>
          </p:nvSpPr>
          <p:spPr>
            <a:xfrm>
              <a:off x="5900000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7750;p54">
              <a:extLst>
                <a:ext uri="{FF2B5EF4-FFF2-40B4-BE49-F238E27FC236}">
                  <a16:creationId xmlns:a16="http://schemas.microsoft.com/office/drawing/2014/main" id="{2B6E921E-FAEC-4F18-85E1-0E30215935B5}"/>
                </a:ext>
              </a:extLst>
            </p:cNvPr>
            <p:cNvSpPr/>
            <p:nvPr/>
          </p:nvSpPr>
          <p:spPr>
            <a:xfrm>
              <a:off x="5900000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7751;p54">
              <a:extLst>
                <a:ext uri="{FF2B5EF4-FFF2-40B4-BE49-F238E27FC236}">
                  <a16:creationId xmlns:a16="http://schemas.microsoft.com/office/drawing/2014/main" id="{3EC7DCC7-B58A-4D0B-8ACF-C770ACA39ED1}"/>
                </a:ext>
              </a:extLst>
            </p:cNvPr>
            <p:cNvSpPr/>
            <p:nvPr/>
          </p:nvSpPr>
          <p:spPr>
            <a:xfrm>
              <a:off x="5900000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7752;p54">
              <a:extLst>
                <a:ext uri="{FF2B5EF4-FFF2-40B4-BE49-F238E27FC236}">
                  <a16:creationId xmlns:a16="http://schemas.microsoft.com/office/drawing/2014/main" id="{A887EE02-0AD8-442A-8C82-71B664EBEA4B}"/>
                </a:ext>
              </a:extLst>
            </p:cNvPr>
            <p:cNvSpPr/>
            <p:nvPr/>
          </p:nvSpPr>
          <p:spPr>
            <a:xfrm>
              <a:off x="5900000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7753;p54">
              <a:extLst>
                <a:ext uri="{FF2B5EF4-FFF2-40B4-BE49-F238E27FC236}">
                  <a16:creationId xmlns:a16="http://schemas.microsoft.com/office/drawing/2014/main" id="{76C9434B-80B8-4C08-8E9A-49045455BD22}"/>
                </a:ext>
              </a:extLst>
            </p:cNvPr>
            <p:cNvSpPr/>
            <p:nvPr/>
          </p:nvSpPr>
          <p:spPr>
            <a:xfrm>
              <a:off x="5900000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7754;p54">
              <a:extLst>
                <a:ext uri="{FF2B5EF4-FFF2-40B4-BE49-F238E27FC236}">
                  <a16:creationId xmlns:a16="http://schemas.microsoft.com/office/drawing/2014/main" id="{2222A73F-28BE-4A2D-954C-617068ABF4D5}"/>
                </a:ext>
              </a:extLst>
            </p:cNvPr>
            <p:cNvSpPr/>
            <p:nvPr/>
          </p:nvSpPr>
          <p:spPr>
            <a:xfrm>
              <a:off x="5900000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7755;p54">
              <a:extLst>
                <a:ext uri="{FF2B5EF4-FFF2-40B4-BE49-F238E27FC236}">
                  <a16:creationId xmlns:a16="http://schemas.microsoft.com/office/drawing/2014/main" id="{10F8B6C3-6098-4221-A03C-1D2C2E92BD01}"/>
                </a:ext>
              </a:extLst>
            </p:cNvPr>
            <p:cNvSpPr/>
            <p:nvPr/>
          </p:nvSpPr>
          <p:spPr>
            <a:xfrm>
              <a:off x="5900000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7756;p54">
              <a:extLst>
                <a:ext uri="{FF2B5EF4-FFF2-40B4-BE49-F238E27FC236}">
                  <a16:creationId xmlns:a16="http://schemas.microsoft.com/office/drawing/2014/main" id="{DDD450A6-6DDF-4A43-A7A5-CCBF88C8CC28}"/>
                </a:ext>
              </a:extLst>
            </p:cNvPr>
            <p:cNvSpPr/>
            <p:nvPr/>
          </p:nvSpPr>
          <p:spPr>
            <a:xfrm>
              <a:off x="5900000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7757;p54">
              <a:extLst>
                <a:ext uri="{FF2B5EF4-FFF2-40B4-BE49-F238E27FC236}">
                  <a16:creationId xmlns:a16="http://schemas.microsoft.com/office/drawing/2014/main" id="{76CD8B79-143F-4156-BC89-83ABA71D7C02}"/>
                </a:ext>
              </a:extLst>
            </p:cNvPr>
            <p:cNvSpPr/>
            <p:nvPr/>
          </p:nvSpPr>
          <p:spPr>
            <a:xfrm>
              <a:off x="5900000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7758;p54">
              <a:extLst>
                <a:ext uri="{FF2B5EF4-FFF2-40B4-BE49-F238E27FC236}">
                  <a16:creationId xmlns:a16="http://schemas.microsoft.com/office/drawing/2014/main" id="{00ED81D7-0A61-46B8-9902-47B363206EED}"/>
                </a:ext>
              </a:extLst>
            </p:cNvPr>
            <p:cNvSpPr/>
            <p:nvPr/>
          </p:nvSpPr>
          <p:spPr>
            <a:xfrm>
              <a:off x="5900000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7759;p54">
              <a:extLst>
                <a:ext uri="{FF2B5EF4-FFF2-40B4-BE49-F238E27FC236}">
                  <a16:creationId xmlns:a16="http://schemas.microsoft.com/office/drawing/2014/main" id="{48673B8C-2E71-4D5E-94D7-6B50DB8E2BEF}"/>
                </a:ext>
              </a:extLst>
            </p:cNvPr>
            <p:cNvSpPr/>
            <p:nvPr/>
          </p:nvSpPr>
          <p:spPr>
            <a:xfrm>
              <a:off x="574805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7760;p54">
              <a:extLst>
                <a:ext uri="{FF2B5EF4-FFF2-40B4-BE49-F238E27FC236}">
                  <a16:creationId xmlns:a16="http://schemas.microsoft.com/office/drawing/2014/main" id="{99761A34-A91A-4F1D-A80D-CAAD90AEFA08}"/>
                </a:ext>
              </a:extLst>
            </p:cNvPr>
            <p:cNvSpPr/>
            <p:nvPr/>
          </p:nvSpPr>
          <p:spPr>
            <a:xfrm>
              <a:off x="574805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7761;p54">
              <a:extLst>
                <a:ext uri="{FF2B5EF4-FFF2-40B4-BE49-F238E27FC236}">
                  <a16:creationId xmlns:a16="http://schemas.microsoft.com/office/drawing/2014/main" id="{5818BA55-ECE5-46B4-8F6F-F6469FA437CC}"/>
                </a:ext>
              </a:extLst>
            </p:cNvPr>
            <p:cNvSpPr/>
            <p:nvPr/>
          </p:nvSpPr>
          <p:spPr>
            <a:xfrm>
              <a:off x="574805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7762;p54">
              <a:extLst>
                <a:ext uri="{FF2B5EF4-FFF2-40B4-BE49-F238E27FC236}">
                  <a16:creationId xmlns:a16="http://schemas.microsoft.com/office/drawing/2014/main" id="{B536846F-CD4A-4048-A493-EB2218F52168}"/>
                </a:ext>
              </a:extLst>
            </p:cNvPr>
            <p:cNvSpPr/>
            <p:nvPr/>
          </p:nvSpPr>
          <p:spPr>
            <a:xfrm>
              <a:off x="574805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7763;p54">
              <a:extLst>
                <a:ext uri="{FF2B5EF4-FFF2-40B4-BE49-F238E27FC236}">
                  <a16:creationId xmlns:a16="http://schemas.microsoft.com/office/drawing/2014/main" id="{2FD42E43-E929-4841-AE3B-05739B014969}"/>
                </a:ext>
              </a:extLst>
            </p:cNvPr>
            <p:cNvSpPr/>
            <p:nvPr/>
          </p:nvSpPr>
          <p:spPr>
            <a:xfrm>
              <a:off x="574805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7764;p54">
              <a:extLst>
                <a:ext uri="{FF2B5EF4-FFF2-40B4-BE49-F238E27FC236}">
                  <a16:creationId xmlns:a16="http://schemas.microsoft.com/office/drawing/2014/main" id="{E38AD160-C68A-4102-B48A-30AB10E560D7}"/>
                </a:ext>
              </a:extLst>
            </p:cNvPr>
            <p:cNvSpPr/>
            <p:nvPr/>
          </p:nvSpPr>
          <p:spPr>
            <a:xfrm>
              <a:off x="574805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7765;p54">
              <a:extLst>
                <a:ext uri="{FF2B5EF4-FFF2-40B4-BE49-F238E27FC236}">
                  <a16:creationId xmlns:a16="http://schemas.microsoft.com/office/drawing/2014/main" id="{C56776C5-4E08-4BF9-84CF-8889B3D481CA}"/>
                </a:ext>
              </a:extLst>
            </p:cNvPr>
            <p:cNvSpPr/>
            <p:nvPr/>
          </p:nvSpPr>
          <p:spPr>
            <a:xfrm>
              <a:off x="574805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7766;p54">
              <a:extLst>
                <a:ext uri="{FF2B5EF4-FFF2-40B4-BE49-F238E27FC236}">
                  <a16:creationId xmlns:a16="http://schemas.microsoft.com/office/drawing/2014/main" id="{A9BC0D59-82E9-4190-88CF-0956FAF61B60}"/>
                </a:ext>
              </a:extLst>
            </p:cNvPr>
            <p:cNvSpPr/>
            <p:nvPr/>
          </p:nvSpPr>
          <p:spPr>
            <a:xfrm>
              <a:off x="574805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7767;p54">
              <a:extLst>
                <a:ext uri="{FF2B5EF4-FFF2-40B4-BE49-F238E27FC236}">
                  <a16:creationId xmlns:a16="http://schemas.microsoft.com/office/drawing/2014/main" id="{14FACC22-1C5E-496E-85F3-DA3C6D478525}"/>
                </a:ext>
              </a:extLst>
            </p:cNvPr>
            <p:cNvSpPr/>
            <p:nvPr/>
          </p:nvSpPr>
          <p:spPr>
            <a:xfrm>
              <a:off x="580240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7768;p54">
              <a:extLst>
                <a:ext uri="{FF2B5EF4-FFF2-40B4-BE49-F238E27FC236}">
                  <a16:creationId xmlns:a16="http://schemas.microsoft.com/office/drawing/2014/main" id="{F27C6CAD-A589-46E9-8FAD-212A5FC59252}"/>
                </a:ext>
              </a:extLst>
            </p:cNvPr>
            <p:cNvSpPr/>
            <p:nvPr/>
          </p:nvSpPr>
          <p:spPr>
            <a:xfrm>
              <a:off x="580240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7769;p54">
              <a:extLst>
                <a:ext uri="{FF2B5EF4-FFF2-40B4-BE49-F238E27FC236}">
                  <a16:creationId xmlns:a16="http://schemas.microsoft.com/office/drawing/2014/main" id="{8EED89F5-12E4-43E1-AB03-AC55EC540488}"/>
                </a:ext>
              </a:extLst>
            </p:cNvPr>
            <p:cNvSpPr/>
            <p:nvPr/>
          </p:nvSpPr>
          <p:spPr>
            <a:xfrm>
              <a:off x="580240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7770;p54">
              <a:extLst>
                <a:ext uri="{FF2B5EF4-FFF2-40B4-BE49-F238E27FC236}">
                  <a16:creationId xmlns:a16="http://schemas.microsoft.com/office/drawing/2014/main" id="{EA25DCF0-BF0B-495A-AAF4-A8AA20DF01C0}"/>
                </a:ext>
              </a:extLst>
            </p:cNvPr>
            <p:cNvSpPr/>
            <p:nvPr/>
          </p:nvSpPr>
          <p:spPr>
            <a:xfrm>
              <a:off x="6036975" y="2580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7771;p54">
              <a:extLst>
                <a:ext uri="{FF2B5EF4-FFF2-40B4-BE49-F238E27FC236}">
                  <a16:creationId xmlns:a16="http://schemas.microsoft.com/office/drawing/2014/main" id="{E893B433-8AD8-4FDC-B603-56BB9EF03158}"/>
                </a:ext>
              </a:extLst>
            </p:cNvPr>
            <p:cNvSpPr/>
            <p:nvPr/>
          </p:nvSpPr>
          <p:spPr>
            <a:xfrm>
              <a:off x="6036975" y="26419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7772;p54">
              <a:extLst>
                <a:ext uri="{FF2B5EF4-FFF2-40B4-BE49-F238E27FC236}">
                  <a16:creationId xmlns:a16="http://schemas.microsoft.com/office/drawing/2014/main" id="{D3F930E6-D3C8-48B2-A7DC-4980ACDAD093}"/>
                </a:ext>
              </a:extLst>
            </p:cNvPr>
            <p:cNvSpPr/>
            <p:nvPr/>
          </p:nvSpPr>
          <p:spPr>
            <a:xfrm>
              <a:off x="6036975" y="27861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7773;p54">
              <a:extLst>
                <a:ext uri="{FF2B5EF4-FFF2-40B4-BE49-F238E27FC236}">
                  <a16:creationId xmlns:a16="http://schemas.microsoft.com/office/drawing/2014/main" id="{82F4F8DE-CAF2-4BB9-8ADA-96BE380E9D2D}"/>
                </a:ext>
              </a:extLst>
            </p:cNvPr>
            <p:cNvSpPr/>
            <p:nvPr/>
          </p:nvSpPr>
          <p:spPr>
            <a:xfrm>
              <a:off x="6036975" y="29098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7774;p54">
              <a:extLst>
                <a:ext uri="{FF2B5EF4-FFF2-40B4-BE49-F238E27FC236}">
                  <a16:creationId xmlns:a16="http://schemas.microsoft.com/office/drawing/2014/main" id="{2ED3BD8E-3B54-4111-BE46-0AAEC8617C43}"/>
                </a:ext>
              </a:extLst>
            </p:cNvPr>
            <p:cNvSpPr/>
            <p:nvPr/>
          </p:nvSpPr>
          <p:spPr>
            <a:xfrm>
              <a:off x="6036975" y="29922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7775;p54">
              <a:extLst>
                <a:ext uri="{FF2B5EF4-FFF2-40B4-BE49-F238E27FC236}">
                  <a16:creationId xmlns:a16="http://schemas.microsoft.com/office/drawing/2014/main" id="{B95B5F9D-1EF7-4679-8EBD-2F465B116BDE}"/>
                </a:ext>
              </a:extLst>
            </p:cNvPr>
            <p:cNvSpPr/>
            <p:nvPr/>
          </p:nvSpPr>
          <p:spPr>
            <a:xfrm>
              <a:off x="6036975" y="30540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7776;p54">
              <a:extLst>
                <a:ext uri="{FF2B5EF4-FFF2-40B4-BE49-F238E27FC236}">
                  <a16:creationId xmlns:a16="http://schemas.microsoft.com/office/drawing/2014/main" id="{1460806F-B35B-4B53-8AB7-6AC79A334A39}"/>
                </a:ext>
              </a:extLst>
            </p:cNvPr>
            <p:cNvSpPr/>
            <p:nvPr/>
          </p:nvSpPr>
          <p:spPr>
            <a:xfrm>
              <a:off x="6036975" y="31982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7777;p54">
              <a:extLst>
                <a:ext uri="{FF2B5EF4-FFF2-40B4-BE49-F238E27FC236}">
                  <a16:creationId xmlns:a16="http://schemas.microsoft.com/office/drawing/2014/main" id="{A71DAEE8-BD0C-44C6-A2AC-1228E868FD2D}"/>
                </a:ext>
              </a:extLst>
            </p:cNvPr>
            <p:cNvSpPr/>
            <p:nvPr/>
          </p:nvSpPr>
          <p:spPr>
            <a:xfrm>
              <a:off x="608577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7778;p54">
              <a:extLst>
                <a:ext uri="{FF2B5EF4-FFF2-40B4-BE49-F238E27FC236}">
                  <a16:creationId xmlns:a16="http://schemas.microsoft.com/office/drawing/2014/main" id="{A5AE34CF-17E2-4DB5-8C0B-CDA1345C4FA9}"/>
                </a:ext>
              </a:extLst>
            </p:cNvPr>
            <p:cNvSpPr/>
            <p:nvPr/>
          </p:nvSpPr>
          <p:spPr>
            <a:xfrm>
              <a:off x="608577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7779;p54">
              <a:extLst>
                <a:ext uri="{FF2B5EF4-FFF2-40B4-BE49-F238E27FC236}">
                  <a16:creationId xmlns:a16="http://schemas.microsoft.com/office/drawing/2014/main" id="{4C698F41-C0DC-47DF-B265-727FE649250D}"/>
                </a:ext>
              </a:extLst>
            </p:cNvPr>
            <p:cNvSpPr/>
            <p:nvPr/>
          </p:nvSpPr>
          <p:spPr>
            <a:xfrm>
              <a:off x="608577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7780;p54">
              <a:extLst>
                <a:ext uri="{FF2B5EF4-FFF2-40B4-BE49-F238E27FC236}">
                  <a16:creationId xmlns:a16="http://schemas.microsoft.com/office/drawing/2014/main" id="{390DBFE3-4A33-4431-84DD-4F7DC7DED01D}"/>
                </a:ext>
              </a:extLst>
            </p:cNvPr>
            <p:cNvSpPr/>
            <p:nvPr/>
          </p:nvSpPr>
          <p:spPr>
            <a:xfrm>
              <a:off x="608577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7781;p54">
              <a:extLst>
                <a:ext uri="{FF2B5EF4-FFF2-40B4-BE49-F238E27FC236}">
                  <a16:creationId xmlns:a16="http://schemas.microsoft.com/office/drawing/2014/main" id="{246BC6FC-6DBE-4798-9107-EBBDF204F6A4}"/>
                </a:ext>
              </a:extLst>
            </p:cNvPr>
            <p:cNvSpPr/>
            <p:nvPr/>
          </p:nvSpPr>
          <p:spPr>
            <a:xfrm>
              <a:off x="608577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7782;p54">
              <a:extLst>
                <a:ext uri="{FF2B5EF4-FFF2-40B4-BE49-F238E27FC236}">
                  <a16:creationId xmlns:a16="http://schemas.microsoft.com/office/drawing/2014/main" id="{5DFCEBF6-BC16-4CC8-8EE0-95200EFFAFFA}"/>
                </a:ext>
              </a:extLst>
            </p:cNvPr>
            <p:cNvSpPr/>
            <p:nvPr/>
          </p:nvSpPr>
          <p:spPr>
            <a:xfrm>
              <a:off x="608577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7783;p54">
              <a:extLst>
                <a:ext uri="{FF2B5EF4-FFF2-40B4-BE49-F238E27FC236}">
                  <a16:creationId xmlns:a16="http://schemas.microsoft.com/office/drawing/2014/main" id="{6FEEDFC3-A351-4CBB-A42B-CA6EC85E2A94}"/>
                </a:ext>
              </a:extLst>
            </p:cNvPr>
            <p:cNvSpPr/>
            <p:nvPr/>
          </p:nvSpPr>
          <p:spPr>
            <a:xfrm>
              <a:off x="5945050" y="23741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7784;p54">
              <a:extLst>
                <a:ext uri="{FF2B5EF4-FFF2-40B4-BE49-F238E27FC236}">
                  <a16:creationId xmlns:a16="http://schemas.microsoft.com/office/drawing/2014/main" id="{CA51235B-9A9F-44C5-B053-71A7773123C6}"/>
                </a:ext>
              </a:extLst>
            </p:cNvPr>
            <p:cNvSpPr/>
            <p:nvPr/>
          </p:nvSpPr>
          <p:spPr>
            <a:xfrm>
              <a:off x="5945050" y="25183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7785;p54">
              <a:extLst>
                <a:ext uri="{FF2B5EF4-FFF2-40B4-BE49-F238E27FC236}">
                  <a16:creationId xmlns:a16="http://schemas.microsoft.com/office/drawing/2014/main" id="{4F9D8C1B-7452-49AF-8BB7-2CA686A77CEE}"/>
                </a:ext>
              </a:extLst>
            </p:cNvPr>
            <p:cNvSpPr/>
            <p:nvPr/>
          </p:nvSpPr>
          <p:spPr>
            <a:xfrm>
              <a:off x="5945050" y="262130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7786;p54">
              <a:extLst>
                <a:ext uri="{FF2B5EF4-FFF2-40B4-BE49-F238E27FC236}">
                  <a16:creationId xmlns:a16="http://schemas.microsoft.com/office/drawing/2014/main" id="{823ABD1F-E4BD-4C54-8724-04DD7B4BDF21}"/>
                </a:ext>
              </a:extLst>
            </p:cNvPr>
            <p:cNvSpPr/>
            <p:nvPr/>
          </p:nvSpPr>
          <p:spPr>
            <a:xfrm>
              <a:off x="5945050" y="27038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7787;p54">
              <a:extLst>
                <a:ext uri="{FF2B5EF4-FFF2-40B4-BE49-F238E27FC236}">
                  <a16:creationId xmlns:a16="http://schemas.microsoft.com/office/drawing/2014/main" id="{D884DFB0-2011-440E-96AD-AE9B4E3B8D32}"/>
                </a:ext>
              </a:extLst>
            </p:cNvPr>
            <p:cNvSpPr/>
            <p:nvPr/>
          </p:nvSpPr>
          <p:spPr>
            <a:xfrm>
              <a:off x="5945050" y="28068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7788;p54">
              <a:extLst>
                <a:ext uri="{FF2B5EF4-FFF2-40B4-BE49-F238E27FC236}">
                  <a16:creationId xmlns:a16="http://schemas.microsoft.com/office/drawing/2014/main" id="{70E0142D-FFEF-46AD-B5EA-45D61ACB614B}"/>
                </a:ext>
              </a:extLst>
            </p:cNvPr>
            <p:cNvSpPr/>
            <p:nvPr/>
          </p:nvSpPr>
          <p:spPr>
            <a:xfrm>
              <a:off x="5945050" y="28686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7789;p54">
              <a:extLst>
                <a:ext uri="{FF2B5EF4-FFF2-40B4-BE49-F238E27FC236}">
                  <a16:creationId xmlns:a16="http://schemas.microsoft.com/office/drawing/2014/main" id="{C1ACF050-B6EF-4A13-9915-AB82F200B494}"/>
                </a:ext>
              </a:extLst>
            </p:cNvPr>
            <p:cNvSpPr/>
            <p:nvPr/>
          </p:nvSpPr>
          <p:spPr>
            <a:xfrm>
              <a:off x="5945050" y="29510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7790;p54">
              <a:extLst>
                <a:ext uri="{FF2B5EF4-FFF2-40B4-BE49-F238E27FC236}">
                  <a16:creationId xmlns:a16="http://schemas.microsoft.com/office/drawing/2014/main" id="{D4DE0306-702A-48EA-8132-6985A9698289}"/>
                </a:ext>
              </a:extLst>
            </p:cNvPr>
            <p:cNvSpPr/>
            <p:nvPr/>
          </p:nvSpPr>
          <p:spPr>
            <a:xfrm>
              <a:off x="5945050" y="3074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7791;p54">
              <a:extLst>
                <a:ext uri="{FF2B5EF4-FFF2-40B4-BE49-F238E27FC236}">
                  <a16:creationId xmlns:a16="http://schemas.microsoft.com/office/drawing/2014/main" id="{1E5B743F-3ABB-4DE3-8305-832896717D9E}"/>
                </a:ext>
              </a:extLst>
            </p:cNvPr>
            <p:cNvSpPr/>
            <p:nvPr/>
          </p:nvSpPr>
          <p:spPr>
            <a:xfrm>
              <a:off x="5945050" y="31158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7792;p54">
              <a:extLst>
                <a:ext uri="{FF2B5EF4-FFF2-40B4-BE49-F238E27FC236}">
                  <a16:creationId xmlns:a16="http://schemas.microsoft.com/office/drawing/2014/main" id="{CD3A2782-6014-4125-8214-27A257E45DB2}"/>
                </a:ext>
              </a:extLst>
            </p:cNvPr>
            <p:cNvSpPr/>
            <p:nvPr/>
          </p:nvSpPr>
          <p:spPr>
            <a:xfrm>
              <a:off x="5945050" y="33013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7793;p54">
              <a:extLst>
                <a:ext uri="{FF2B5EF4-FFF2-40B4-BE49-F238E27FC236}">
                  <a16:creationId xmlns:a16="http://schemas.microsoft.com/office/drawing/2014/main" id="{CE03FA08-EB53-463E-9F6E-76005540BE27}"/>
                </a:ext>
              </a:extLst>
            </p:cNvPr>
            <p:cNvSpPr/>
            <p:nvPr/>
          </p:nvSpPr>
          <p:spPr>
            <a:xfrm>
              <a:off x="586062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7794;p54">
              <a:extLst>
                <a:ext uri="{FF2B5EF4-FFF2-40B4-BE49-F238E27FC236}">
                  <a16:creationId xmlns:a16="http://schemas.microsoft.com/office/drawing/2014/main" id="{4464936D-5AE5-4AAB-BA66-8CE8163AA9DC}"/>
                </a:ext>
              </a:extLst>
            </p:cNvPr>
            <p:cNvSpPr/>
            <p:nvPr/>
          </p:nvSpPr>
          <p:spPr>
            <a:xfrm>
              <a:off x="586062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7795;p54">
              <a:extLst>
                <a:ext uri="{FF2B5EF4-FFF2-40B4-BE49-F238E27FC236}">
                  <a16:creationId xmlns:a16="http://schemas.microsoft.com/office/drawing/2014/main" id="{229DAA87-6C17-48FA-9ED7-953E789BF7DC}"/>
                </a:ext>
              </a:extLst>
            </p:cNvPr>
            <p:cNvSpPr/>
            <p:nvPr/>
          </p:nvSpPr>
          <p:spPr>
            <a:xfrm>
              <a:off x="586062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7796;p54">
              <a:extLst>
                <a:ext uri="{FF2B5EF4-FFF2-40B4-BE49-F238E27FC236}">
                  <a16:creationId xmlns:a16="http://schemas.microsoft.com/office/drawing/2014/main" id="{46485F40-9547-4ABD-B959-9F7F88087BAB}"/>
                </a:ext>
              </a:extLst>
            </p:cNvPr>
            <p:cNvSpPr/>
            <p:nvPr/>
          </p:nvSpPr>
          <p:spPr>
            <a:xfrm>
              <a:off x="586062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7797;p54">
              <a:extLst>
                <a:ext uri="{FF2B5EF4-FFF2-40B4-BE49-F238E27FC236}">
                  <a16:creationId xmlns:a16="http://schemas.microsoft.com/office/drawing/2014/main" id="{9E3DF332-E94B-436E-A573-87D6505AC837}"/>
                </a:ext>
              </a:extLst>
            </p:cNvPr>
            <p:cNvSpPr/>
            <p:nvPr/>
          </p:nvSpPr>
          <p:spPr>
            <a:xfrm>
              <a:off x="5900000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7798;p54">
              <a:extLst>
                <a:ext uri="{FF2B5EF4-FFF2-40B4-BE49-F238E27FC236}">
                  <a16:creationId xmlns:a16="http://schemas.microsoft.com/office/drawing/2014/main" id="{36A23CA4-0AC4-4152-95E5-43E81DA44AF9}"/>
                </a:ext>
              </a:extLst>
            </p:cNvPr>
            <p:cNvSpPr/>
            <p:nvPr/>
          </p:nvSpPr>
          <p:spPr>
            <a:xfrm>
              <a:off x="5900000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7799;p54">
              <a:extLst>
                <a:ext uri="{FF2B5EF4-FFF2-40B4-BE49-F238E27FC236}">
                  <a16:creationId xmlns:a16="http://schemas.microsoft.com/office/drawing/2014/main" id="{E0B94F1F-A5AF-446D-A461-BB51E1E8B5D4}"/>
                </a:ext>
              </a:extLst>
            </p:cNvPr>
            <p:cNvSpPr/>
            <p:nvPr/>
          </p:nvSpPr>
          <p:spPr>
            <a:xfrm>
              <a:off x="5900000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7800;p54">
              <a:extLst>
                <a:ext uri="{FF2B5EF4-FFF2-40B4-BE49-F238E27FC236}">
                  <a16:creationId xmlns:a16="http://schemas.microsoft.com/office/drawing/2014/main" id="{C3862156-F265-480B-B12C-246AC1BFD99D}"/>
                </a:ext>
              </a:extLst>
            </p:cNvPr>
            <p:cNvSpPr/>
            <p:nvPr/>
          </p:nvSpPr>
          <p:spPr>
            <a:xfrm>
              <a:off x="5900000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7801;p54">
              <a:extLst>
                <a:ext uri="{FF2B5EF4-FFF2-40B4-BE49-F238E27FC236}">
                  <a16:creationId xmlns:a16="http://schemas.microsoft.com/office/drawing/2014/main" id="{80439D2E-EA1C-427E-9AF5-5D1021BDCC68}"/>
                </a:ext>
              </a:extLst>
            </p:cNvPr>
            <p:cNvSpPr/>
            <p:nvPr/>
          </p:nvSpPr>
          <p:spPr>
            <a:xfrm>
              <a:off x="5900000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7802;p54">
              <a:extLst>
                <a:ext uri="{FF2B5EF4-FFF2-40B4-BE49-F238E27FC236}">
                  <a16:creationId xmlns:a16="http://schemas.microsoft.com/office/drawing/2014/main" id="{81575800-250E-4487-BE1F-6D64C037326D}"/>
                </a:ext>
              </a:extLst>
            </p:cNvPr>
            <p:cNvSpPr/>
            <p:nvPr/>
          </p:nvSpPr>
          <p:spPr>
            <a:xfrm>
              <a:off x="5900000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7803;p54">
              <a:extLst>
                <a:ext uri="{FF2B5EF4-FFF2-40B4-BE49-F238E27FC236}">
                  <a16:creationId xmlns:a16="http://schemas.microsoft.com/office/drawing/2014/main" id="{A38D2F36-C1AF-48B9-87E2-AF10D8F0A53B}"/>
                </a:ext>
              </a:extLst>
            </p:cNvPr>
            <p:cNvSpPr/>
            <p:nvPr/>
          </p:nvSpPr>
          <p:spPr>
            <a:xfrm>
              <a:off x="5900000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7804;p54">
              <a:extLst>
                <a:ext uri="{FF2B5EF4-FFF2-40B4-BE49-F238E27FC236}">
                  <a16:creationId xmlns:a16="http://schemas.microsoft.com/office/drawing/2014/main" id="{81C7CF70-A3D7-4F73-B40C-B8A68CF8F83B}"/>
                </a:ext>
              </a:extLst>
            </p:cNvPr>
            <p:cNvSpPr/>
            <p:nvPr/>
          </p:nvSpPr>
          <p:spPr>
            <a:xfrm>
              <a:off x="5900000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7805;p54">
              <a:extLst>
                <a:ext uri="{FF2B5EF4-FFF2-40B4-BE49-F238E27FC236}">
                  <a16:creationId xmlns:a16="http://schemas.microsoft.com/office/drawing/2014/main" id="{3538F0D3-E4B9-4976-9D04-B0F81627BD3A}"/>
                </a:ext>
              </a:extLst>
            </p:cNvPr>
            <p:cNvSpPr/>
            <p:nvPr/>
          </p:nvSpPr>
          <p:spPr>
            <a:xfrm>
              <a:off x="5900000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7806;p54">
              <a:extLst>
                <a:ext uri="{FF2B5EF4-FFF2-40B4-BE49-F238E27FC236}">
                  <a16:creationId xmlns:a16="http://schemas.microsoft.com/office/drawing/2014/main" id="{99505570-7253-4E0C-A509-FD017C25F8B2}"/>
                </a:ext>
              </a:extLst>
            </p:cNvPr>
            <p:cNvSpPr/>
            <p:nvPr/>
          </p:nvSpPr>
          <p:spPr>
            <a:xfrm>
              <a:off x="5900000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7807;p54">
              <a:extLst>
                <a:ext uri="{FF2B5EF4-FFF2-40B4-BE49-F238E27FC236}">
                  <a16:creationId xmlns:a16="http://schemas.microsoft.com/office/drawing/2014/main" id="{FD927821-576F-4666-BF9B-06551494460D}"/>
                </a:ext>
              </a:extLst>
            </p:cNvPr>
            <p:cNvSpPr/>
            <p:nvPr/>
          </p:nvSpPr>
          <p:spPr>
            <a:xfrm>
              <a:off x="5900000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7808;p54">
              <a:extLst>
                <a:ext uri="{FF2B5EF4-FFF2-40B4-BE49-F238E27FC236}">
                  <a16:creationId xmlns:a16="http://schemas.microsoft.com/office/drawing/2014/main" id="{13471ED6-11F0-43BA-A604-8E4F3D3F24E8}"/>
                </a:ext>
              </a:extLst>
            </p:cNvPr>
            <p:cNvSpPr/>
            <p:nvPr/>
          </p:nvSpPr>
          <p:spPr>
            <a:xfrm>
              <a:off x="5900000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7809;p54">
              <a:extLst>
                <a:ext uri="{FF2B5EF4-FFF2-40B4-BE49-F238E27FC236}">
                  <a16:creationId xmlns:a16="http://schemas.microsoft.com/office/drawing/2014/main" id="{B43D6D87-64D0-459E-A3DA-455553CDBD98}"/>
                </a:ext>
              </a:extLst>
            </p:cNvPr>
            <p:cNvSpPr/>
            <p:nvPr/>
          </p:nvSpPr>
          <p:spPr>
            <a:xfrm>
              <a:off x="5900000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7810;p54">
              <a:extLst>
                <a:ext uri="{FF2B5EF4-FFF2-40B4-BE49-F238E27FC236}">
                  <a16:creationId xmlns:a16="http://schemas.microsoft.com/office/drawing/2014/main" id="{8203D904-2E20-4C9C-8DC6-9C4D09C57611}"/>
                </a:ext>
              </a:extLst>
            </p:cNvPr>
            <p:cNvSpPr/>
            <p:nvPr/>
          </p:nvSpPr>
          <p:spPr>
            <a:xfrm>
              <a:off x="5900000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7811;p54">
              <a:extLst>
                <a:ext uri="{FF2B5EF4-FFF2-40B4-BE49-F238E27FC236}">
                  <a16:creationId xmlns:a16="http://schemas.microsoft.com/office/drawing/2014/main" id="{F74C5990-1019-4CE6-B726-957E4A048087}"/>
                </a:ext>
              </a:extLst>
            </p:cNvPr>
            <p:cNvSpPr/>
            <p:nvPr/>
          </p:nvSpPr>
          <p:spPr>
            <a:xfrm>
              <a:off x="6473425" y="2178650"/>
              <a:ext cx="154300" cy="188500"/>
            </a:xfrm>
            <a:custGeom>
              <a:avLst/>
              <a:gdLst/>
              <a:ahLst/>
              <a:cxnLst/>
              <a:rect l="l" t="t" r="r" b="b"/>
              <a:pathLst>
                <a:path w="6172" h="7540" extrusionOk="0">
                  <a:moveTo>
                    <a:pt x="6172" y="0"/>
                  </a:moveTo>
                  <a:lnTo>
                    <a:pt x="37" y="4266"/>
                  </a:lnTo>
                  <a:lnTo>
                    <a:pt x="37" y="7379"/>
                  </a:lnTo>
                  <a:lnTo>
                    <a:pt x="1" y="7540"/>
                  </a:lnTo>
                  <a:lnTo>
                    <a:pt x="6172" y="754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7812;p54">
              <a:extLst>
                <a:ext uri="{FF2B5EF4-FFF2-40B4-BE49-F238E27FC236}">
                  <a16:creationId xmlns:a16="http://schemas.microsoft.com/office/drawing/2014/main" id="{6700BCDA-FE8C-4CCB-80F4-588DCB55DC72}"/>
                </a:ext>
              </a:extLst>
            </p:cNvPr>
            <p:cNvSpPr/>
            <p:nvPr/>
          </p:nvSpPr>
          <p:spPr>
            <a:xfrm>
              <a:off x="6482075" y="2188725"/>
              <a:ext cx="140625" cy="174425"/>
            </a:xfrm>
            <a:custGeom>
              <a:avLst/>
              <a:gdLst/>
              <a:ahLst/>
              <a:cxnLst/>
              <a:rect l="l" t="t" r="r" b="b"/>
              <a:pathLst>
                <a:path w="5625" h="6977" extrusionOk="0">
                  <a:moveTo>
                    <a:pt x="5624" y="0"/>
                  </a:moveTo>
                  <a:lnTo>
                    <a:pt x="1" y="3842"/>
                  </a:lnTo>
                  <a:lnTo>
                    <a:pt x="1" y="6976"/>
                  </a:lnTo>
                  <a:lnTo>
                    <a:pt x="109" y="6976"/>
                  </a:lnTo>
                  <a:lnTo>
                    <a:pt x="109" y="3899"/>
                  </a:lnTo>
                  <a:lnTo>
                    <a:pt x="5516" y="212"/>
                  </a:lnTo>
                  <a:lnTo>
                    <a:pt x="5516" y="6904"/>
                  </a:lnTo>
                  <a:lnTo>
                    <a:pt x="5624" y="6904"/>
                  </a:lnTo>
                  <a:lnTo>
                    <a:pt x="562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7813;p54">
              <a:extLst>
                <a:ext uri="{FF2B5EF4-FFF2-40B4-BE49-F238E27FC236}">
                  <a16:creationId xmlns:a16="http://schemas.microsoft.com/office/drawing/2014/main" id="{1E56B455-2FE2-408A-8B35-2CA64E89A2B1}"/>
                </a:ext>
              </a:extLst>
            </p:cNvPr>
            <p:cNvSpPr/>
            <p:nvPr/>
          </p:nvSpPr>
          <p:spPr>
            <a:xfrm>
              <a:off x="6416500" y="2354600"/>
              <a:ext cx="238475" cy="1076925"/>
            </a:xfrm>
            <a:custGeom>
              <a:avLst/>
              <a:gdLst/>
              <a:ahLst/>
              <a:cxnLst/>
              <a:rect l="l" t="t" r="r" b="b"/>
              <a:pathLst>
                <a:path w="9539" h="43077" extrusionOk="0">
                  <a:moveTo>
                    <a:pt x="1" y="1"/>
                  </a:moveTo>
                  <a:lnTo>
                    <a:pt x="1" y="43077"/>
                  </a:lnTo>
                  <a:lnTo>
                    <a:pt x="9538" y="43077"/>
                  </a:lnTo>
                  <a:lnTo>
                    <a:pt x="953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7814;p54">
              <a:extLst>
                <a:ext uri="{FF2B5EF4-FFF2-40B4-BE49-F238E27FC236}">
                  <a16:creationId xmlns:a16="http://schemas.microsoft.com/office/drawing/2014/main" id="{41E6F1A7-2424-4D7C-8951-CDF52B351884}"/>
                </a:ext>
              </a:extLst>
            </p:cNvPr>
            <p:cNvSpPr/>
            <p:nvPr/>
          </p:nvSpPr>
          <p:spPr>
            <a:xfrm>
              <a:off x="6420775" y="2358725"/>
              <a:ext cx="230050" cy="1072925"/>
            </a:xfrm>
            <a:custGeom>
              <a:avLst/>
              <a:gdLst/>
              <a:ahLst/>
              <a:cxnLst/>
              <a:rect l="l" t="t" r="r" b="b"/>
              <a:pathLst>
                <a:path w="9202" h="42917" extrusionOk="0">
                  <a:moveTo>
                    <a:pt x="8866" y="337"/>
                  </a:moveTo>
                  <a:lnTo>
                    <a:pt x="8866" y="42581"/>
                  </a:lnTo>
                  <a:lnTo>
                    <a:pt x="331" y="42581"/>
                  </a:lnTo>
                  <a:lnTo>
                    <a:pt x="331" y="337"/>
                  </a:lnTo>
                  <a:close/>
                  <a:moveTo>
                    <a:pt x="0" y="1"/>
                  </a:moveTo>
                  <a:lnTo>
                    <a:pt x="0" y="42917"/>
                  </a:lnTo>
                  <a:lnTo>
                    <a:pt x="9202" y="42917"/>
                  </a:lnTo>
                  <a:lnTo>
                    <a:pt x="9202" y="1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7815;p54">
              <a:extLst>
                <a:ext uri="{FF2B5EF4-FFF2-40B4-BE49-F238E27FC236}">
                  <a16:creationId xmlns:a16="http://schemas.microsoft.com/office/drawing/2014/main" id="{23479D6A-8E04-4A3B-A5EB-22CDFE639A75}"/>
                </a:ext>
              </a:extLst>
            </p:cNvPr>
            <p:cNvSpPr/>
            <p:nvPr/>
          </p:nvSpPr>
          <p:spPr>
            <a:xfrm>
              <a:off x="643742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7816;p54">
              <a:extLst>
                <a:ext uri="{FF2B5EF4-FFF2-40B4-BE49-F238E27FC236}">
                  <a16:creationId xmlns:a16="http://schemas.microsoft.com/office/drawing/2014/main" id="{30440084-AD0E-47C5-856D-91CBA057124C}"/>
                </a:ext>
              </a:extLst>
            </p:cNvPr>
            <p:cNvSpPr/>
            <p:nvPr/>
          </p:nvSpPr>
          <p:spPr>
            <a:xfrm>
              <a:off x="645497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7817;p54">
              <a:extLst>
                <a:ext uri="{FF2B5EF4-FFF2-40B4-BE49-F238E27FC236}">
                  <a16:creationId xmlns:a16="http://schemas.microsoft.com/office/drawing/2014/main" id="{1CFD640C-68CD-4829-935F-43586EB2DFEC}"/>
                </a:ext>
              </a:extLst>
            </p:cNvPr>
            <p:cNvSpPr/>
            <p:nvPr/>
          </p:nvSpPr>
          <p:spPr>
            <a:xfrm>
              <a:off x="647240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7818;p54">
              <a:extLst>
                <a:ext uri="{FF2B5EF4-FFF2-40B4-BE49-F238E27FC236}">
                  <a16:creationId xmlns:a16="http://schemas.microsoft.com/office/drawing/2014/main" id="{EB5A1412-0A30-4840-9BD3-9CE8C5EF8E44}"/>
                </a:ext>
              </a:extLst>
            </p:cNvPr>
            <p:cNvSpPr/>
            <p:nvPr/>
          </p:nvSpPr>
          <p:spPr>
            <a:xfrm>
              <a:off x="6489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7819;p54">
              <a:extLst>
                <a:ext uri="{FF2B5EF4-FFF2-40B4-BE49-F238E27FC236}">
                  <a16:creationId xmlns:a16="http://schemas.microsoft.com/office/drawing/2014/main" id="{7715029C-C061-437E-A47A-2CD50012DE9B}"/>
                </a:ext>
              </a:extLst>
            </p:cNvPr>
            <p:cNvSpPr/>
            <p:nvPr/>
          </p:nvSpPr>
          <p:spPr>
            <a:xfrm>
              <a:off x="6507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7820;p54">
              <a:extLst>
                <a:ext uri="{FF2B5EF4-FFF2-40B4-BE49-F238E27FC236}">
                  <a16:creationId xmlns:a16="http://schemas.microsoft.com/office/drawing/2014/main" id="{BBA1E5A6-59C1-4875-8B36-77E69FD9D259}"/>
                </a:ext>
              </a:extLst>
            </p:cNvPr>
            <p:cNvSpPr/>
            <p:nvPr/>
          </p:nvSpPr>
          <p:spPr>
            <a:xfrm>
              <a:off x="6524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7821;p54">
              <a:extLst>
                <a:ext uri="{FF2B5EF4-FFF2-40B4-BE49-F238E27FC236}">
                  <a16:creationId xmlns:a16="http://schemas.microsoft.com/office/drawing/2014/main" id="{7C4A4FD9-0E60-456C-AA02-BD01B0E41855}"/>
                </a:ext>
              </a:extLst>
            </p:cNvPr>
            <p:cNvSpPr/>
            <p:nvPr/>
          </p:nvSpPr>
          <p:spPr>
            <a:xfrm>
              <a:off x="6542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7822;p54">
              <a:extLst>
                <a:ext uri="{FF2B5EF4-FFF2-40B4-BE49-F238E27FC236}">
                  <a16:creationId xmlns:a16="http://schemas.microsoft.com/office/drawing/2014/main" id="{097B66BF-7E5A-45D5-A222-95A2A4203538}"/>
                </a:ext>
              </a:extLst>
            </p:cNvPr>
            <p:cNvSpPr/>
            <p:nvPr/>
          </p:nvSpPr>
          <p:spPr>
            <a:xfrm>
              <a:off x="655992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7823;p54">
              <a:extLst>
                <a:ext uri="{FF2B5EF4-FFF2-40B4-BE49-F238E27FC236}">
                  <a16:creationId xmlns:a16="http://schemas.microsoft.com/office/drawing/2014/main" id="{23065830-513A-4E5B-9EAD-63F55477333A}"/>
                </a:ext>
              </a:extLst>
            </p:cNvPr>
            <p:cNvSpPr/>
            <p:nvPr/>
          </p:nvSpPr>
          <p:spPr>
            <a:xfrm>
              <a:off x="6577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7824;p54">
              <a:extLst>
                <a:ext uri="{FF2B5EF4-FFF2-40B4-BE49-F238E27FC236}">
                  <a16:creationId xmlns:a16="http://schemas.microsoft.com/office/drawing/2014/main" id="{6BCFF1E2-1DA0-4DDD-86C5-BA97008E70D3}"/>
                </a:ext>
              </a:extLst>
            </p:cNvPr>
            <p:cNvSpPr/>
            <p:nvPr/>
          </p:nvSpPr>
          <p:spPr>
            <a:xfrm>
              <a:off x="659490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7825;p54">
              <a:extLst>
                <a:ext uri="{FF2B5EF4-FFF2-40B4-BE49-F238E27FC236}">
                  <a16:creationId xmlns:a16="http://schemas.microsoft.com/office/drawing/2014/main" id="{5B90DFBB-4133-4617-9817-2D430690C958}"/>
                </a:ext>
              </a:extLst>
            </p:cNvPr>
            <p:cNvSpPr/>
            <p:nvPr/>
          </p:nvSpPr>
          <p:spPr>
            <a:xfrm>
              <a:off x="6612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7826;p54">
              <a:extLst>
                <a:ext uri="{FF2B5EF4-FFF2-40B4-BE49-F238E27FC236}">
                  <a16:creationId xmlns:a16="http://schemas.microsoft.com/office/drawing/2014/main" id="{94AA9D50-0171-44F2-8F71-C69FF1417A1B}"/>
                </a:ext>
              </a:extLst>
            </p:cNvPr>
            <p:cNvSpPr/>
            <p:nvPr/>
          </p:nvSpPr>
          <p:spPr>
            <a:xfrm>
              <a:off x="66297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7827;p54">
              <a:extLst>
                <a:ext uri="{FF2B5EF4-FFF2-40B4-BE49-F238E27FC236}">
                  <a16:creationId xmlns:a16="http://schemas.microsoft.com/office/drawing/2014/main" id="{148C4F93-834C-4DA0-949C-6CC753325F28}"/>
                </a:ext>
              </a:extLst>
            </p:cNvPr>
            <p:cNvSpPr/>
            <p:nvPr/>
          </p:nvSpPr>
          <p:spPr>
            <a:xfrm>
              <a:off x="5126350" y="3024600"/>
              <a:ext cx="942925" cy="89625"/>
            </a:xfrm>
            <a:custGeom>
              <a:avLst/>
              <a:gdLst/>
              <a:ahLst/>
              <a:cxnLst/>
              <a:rect l="l" t="t" r="r" b="b"/>
              <a:pathLst>
                <a:path w="37717" h="3585" extrusionOk="0">
                  <a:moveTo>
                    <a:pt x="0" y="0"/>
                  </a:moveTo>
                  <a:lnTo>
                    <a:pt x="0" y="3584"/>
                  </a:lnTo>
                  <a:lnTo>
                    <a:pt x="37716" y="3584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7828;p54">
              <a:extLst>
                <a:ext uri="{FF2B5EF4-FFF2-40B4-BE49-F238E27FC236}">
                  <a16:creationId xmlns:a16="http://schemas.microsoft.com/office/drawing/2014/main" id="{4EEE393A-5BA0-4132-9AED-9A3D4EA608CB}"/>
                </a:ext>
              </a:extLst>
            </p:cNvPr>
            <p:cNvSpPr/>
            <p:nvPr/>
          </p:nvSpPr>
          <p:spPr>
            <a:xfrm>
              <a:off x="5126350" y="3024600"/>
              <a:ext cx="942925" cy="44825"/>
            </a:xfrm>
            <a:custGeom>
              <a:avLst/>
              <a:gdLst/>
              <a:ahLst/>
              <a:cxnLst/>
              <a:rect l="l" t="t" r="r" b="b"/>
              <a:pathLst>
                <a:path w="37717" h="1793" extrusionOk="0">
                  <a:moveTo>
                    <a:pt x="0" y="0"/>
                  </a:moveTo>
                  <a:lnTo>
                    <a:pt x="0" y="1792"/>
                  </a:lnTo>
                  <a:lnTo>
                    <a:pt x="37716" y="1792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7829;p54">
              <a:extLst>
                <a:ext uri="{FF2B5EF4-FFF2-40B4-BE49-F238E27FC236}">
                  <a16:creationId xmlns:a16="http://schemas.microsoft.com/office/drawing/2014/main" id="{430B9060-4601-44BD-8549-6994FC0774FC}"/>
                </a:ext>
              </a:extLst>
            </p:cNvPr>
            <p:cNvSpPr/>
            <p:nvPr/>
          </p:nvSpPr>
          <p:spPr>
            <a:xfrm>
              <a:off x="517670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7830;p54">
              <a:extLst>
                <a:ext uri="{FF2B5EF4-FFF2-40B4-BE49-F238E27FC236}">
                  <a16:creationId xmlns:a16="http://schemas.microsoft.com/office/drawing/2014/main" id="{4CD66791-CE34-4E82-B9F1-BF034FC15300}"/>
                </a:ext>
              </a:extLst>
            </p:cNvPr>
            <p:cNvSpPr/>
            <p:nvPr/>
          </p:nvSpPr>
          <p:spPr>
            <a:xfrm>
              <a:off x="531005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7831;p54">
              <a:extLst>
                <a:ext uri="{FF2B5EF4-FFF2-40B4-BE49-F238E27FC236}">
                  <a16:creationId xmlns:a16="http://schemas.microsoft.com/office/drawing/2014/main" id="{B73889B7-E8C1-49B1-9793-58F6A0FC9BE5}"/>
                </a:ext>
              </a:extLst>
            </p:cNvPr>
            <p:cNvSpPr/>
            <p:nvPr/>
          </p:nvSpPr>
          <p:spPr>
            <a:xfrm>
              <a:off x="5443400" y="3059575"/>
              <a:ext cx="27400" cy="68975"/>
            </a:xfrm>
            <a:custGeom>
              <a:avLst/>
              <a:gdLst/>
              <a:ahLst/>
              <a:cxnLst/>
              <a:rect l="l" t="t" r="r" b="b"/>
              <a:pathLst>
                <a:path w="1096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7832;p54">
              <a:extLst>
                <a:ext uri="{FF2B5EF4-FFF2-40B4-BE49-F238E27FC236}">
                  <a16:creationId xmlns:a16="http://schemas.microsoft.com/office/drawing/2014/main" id="{DE04DC5F-246A-4838-9687-35C3AFFC9A95}"/>
                </a:ext>
              </a:extLst>
            </p:cNvPr>
            <p:cNvSpPr/>
            <p:nvPr/>
          </p:nvSpPr>
          <p:spPr>
            <a:xfrm>
              <a:off x="5731650" y="3059575"/>
              <a:ext cx="27525" cy="68975"/>
            </a:xfrm>
            <a:custGeom>
              <a:avLst/>
              <a:gdLst/>
              <a:ahLst/>
              <a:cxnLst/>
              <a:rect l="l" t="t" r="r" b="b"/>
              <a:pathLst>
                <a:path w="1101" h="2759" extrusionOk="0">
                  <a:moveTo>
                    <a:pt x="1" y="1"/>
                  </a:moveTo>
                  <a:lnTo>
                    <a:pt x="1" y="2758"/>
                  </a:lnTo>
                  <a:lnTo>
                    <a:pt x="1101" y="2758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7833;p54">
              <a:extLst>
                <a:ext uri="{FF2B5EF4-FFF2-40B4-BE49-F238E27FC236}">
                  <a16:creationId xmlns:a16="http://schemas.microsoft.com/office/drawing/2014/main" id="{BA7E5F70-464E-40B5-9F03-D3273F985627}"/>
                </a:ext>
              </a:extLst>
            </p:cNvPr>
            <p:cNvSpPr/>
            <p:nvPr/>
          </p:nvSpPr>
          <p:spPr>
            <a:xfrm>
              <a:off x="586502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7834;p54">
              <a:extLst>
                <a:ext uri="{FF2B5EF4-FFF2-40B4-BE49-F238E27FC236}">
                  <a16:creationId xmlns:a16="http://schemas.microsoft.com/office/drawing/2014/main" id="{544054FE-12F3-4D64-A35C-27496E39A8FB}"/>
                </a:ext>
              </a:extLst>
            </p:cNvPr>
            <p:cNvSpPr/>
            <p:nvPr/>
          </p:nvSpPr>
          <p:spPr>
            <a:xfrm>
              <a:off x="599837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7835;p54">
              <a:extLst>
                <a:ext uri="{FF2B5EF4-FFF2-40B4-BE49-F238E27FC236}">
                  <a16:creationId xmlns:a16="http://schemas.microsoft.com/office/drawing/2014/main" id="{8164B078-0C92-4D38-92D9-171BC69BF245}"/>
                </a:ext>
              </a:extLst>
            </p:cNvPr>
            <p:cNvSpPr/>
            <p:nvPr/>
          </p:nvSpPr>
          <p:spPr>
            <a:xfrm>
              <a:off x="5183025" y="2911375"/>
              <a:ext cx="829575" cy="12825"/>
            </a:xfrm>
            <a:custGeom>
              <a:avLst/>
              <a:gdLst/>
              <a:ahLst/>
              <a:cxnLst/>
              <a:rect l="l" t="t" r="r" b="b"/>
              <a:pathLst>
                <a:path w="33183" h="513" extrusionOk="0">
                  <a:moveTo>
                    <a:pt x="0" y="1"/>
                  </a:moveTo>
                  <a:lnTo>
                    <a:pt x="0" y="512"/>
                  </a:lnTo>
                  <a:lnTo>
                    <a:pt x="33182" y="512"/>
                  </a:lnTo>
                  <a:lnTo>
                    <a:pt x="3318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7836;p54">
              <a:extLst>
                <a:ext uri="{FF2B5EF4-FFF2-40B4-BE49-F238E27FC236}">
                  <a16:creationId xmlns:a16="http://schemas.microsoft.com/office/drawing/2014/main" id="{40E0E783-317B-4F4E-8419-3237C429E265}"/>
                </a:ext>
              </a:extLst>
            </p:cNvPr>
            <p:cNvSpPr/>
            <p:nvPr/>
          </p:nvSpPr>
          <p:spPr>
            <a:xfrm>
              <a:off x="5039075" y="2923650"/>
              <a:ext cx="1117450" cy="119425"/>
            </a:xfrm>
            <a:custGeom>
              <a:avLst/>
              <a:gdLst/>
              <a:ahLst/>
              <a:cxnLst/>
              <a:rect l="l" t="t" r="r" b="b"/>
              <a:pathLst>
                <a:path w="44698" h="4777" extrusionOk="0">
                  <a:moveTo>
                    <a:pt x="5737" y="0"/>
                  </a:moveTo>
                  <a:cubicBezTo>
                    <a:pt x="4792" y="2613"/>
                    <a:pt x="2593" y="4472"/>
                    <a:pt x="0" y="4627"/>
                  </a:cubicBezTo>
                  <a:lnTo>
                    <a:pt x="0" y="4777"/>
                  </a:lnTo>
                  <a:lnTo>
                    <a:pt x="44698" y="4777"/>
                  </a:lnTo>
                  <a:lnTo>
                    <a:pt x="44698" y="4627"/>
                  </a:lnTo>
                  <a:cubicBezTo>
                    <a:pt x="42106" y="4472"/>
                    <a:pt x="39906" y="2613"/>
                    <a:pt x="389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7837;p54">
              <a:extLst>
                <a:ext uri="{FF2B5EF4-FFF2-40B4-BE49-F238E27FC236}">
                  <a16:creationId xmlns:a16="http://schemas.microsoft.com/office/drawing/2014/main" id="{A3B8FABB-CF51-43F3-AE97-A66E18222000}"/>
                </a:ext>
              </a:extLst>
            </p:cNvPr>
            <p:cNvSpPr/>
            <p:nvPr/>
          </p:nvSpPr>
          <p:spPr>
            <a:xfrm>
              <a:off x="5039075" y="3022275"/>
              <a:ext cx="20675" cy="20800"/>
            </a:xfrm>
            <a:custGeom>
              <a:avLst/>
              <a:gdLst/>
              <a:ahLst/>
              <a:cxnLst/>
              <a:rect l="l" t="t" r="r" b="b"/>
              <a:pathLst>
                <a:path w="827" h="832" extrusionOk="0">
                  <a:moveTo>
                    <a:pt x="0" y="1"/>
                  </a:moveTo>
                  <a:lnTo>
                    <a:pt x="0" y="832"/>
                  </a:lnTo>
                  <a:lnTo>
                    <a:pt x="827" y="832"/>
                  </a:lnTo>
                  <a:cubicBezTo>
                    <a:pt x="372" y="832"/>
                    <a:pt x="0" y="460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7838;p54">
              <a:extLst>
                <a:ext uri="{FF2B5EF4-FFF2-40B4-BE49-F238E27FC236}">
                  <a16:creationId xmlns:a16="http://schemas.microsoft.com/office/drawing/2014/main" id="{4DC4C364-2040-40B3-BBD1-6DD37466FB23}"/>
                </a:ext>
              </a:extLst>
            </p:cNvPr>
            <p:cNvSpPr/>
            <p:nvPr/>
          </p:nvSpPr>
          <p:spPr>
            <a:xfrm>
              <a:off x="6135725" y="3022275"/>
              <a:ext cx="20800" cy="20800"/>
            </a:xfrm>
            <a:custGeom>
              <a:avLst/>
              <a:gdLst/>
              <a:ahLst/>
              <a:cxnLst/>
              <a:rect l="l" t="t" r="r" b="b"/>
              <a:pathLst>
                <a:path w="832" h="832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7839;p54">
              <a:extLst>
                <a:ext uri="{FF2B5EF4-FFF2-40B4-BE49-F238E27FC236}">
                  <a16:creationId xmlns:a16="http://schemas.microsoft.com/office/drawing/2014/main" id="{667B9D51-79DB-4D0B-9F34-28071D5154CB}"/>
                </a:ext>
              </a:extLst>
            </p:cNvPr>
            <p:cNvSpPr/>
            <p:nvPr/>
          </p:nvSpPr>
          <p:spPr>
            <a:xfrm>
              <a:off x="504372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7840;p54">
              <a:extLst>
                <a:ext uri="{FF2B5EF4-FFF2-40B4-BE49-F238E27FC236}">
                  <a16:creationId xmlns:a16="http://schemas.microsoft.com/office/drawing/2014/main" id="{434C70B2-6A45-43DC-BDDB-A0D976EBECEF}"/>
                </a:ext>
              </a:extLst>
            </p:cNvPr>
            <p:cNvSpPr/>
            <p:nvPr/>
          </p:nvSpPr>
          <p:spPr>
            <a:xfrm>
              <a:off x="50701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6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7841;p54">
              <a:extLst>
                <a:ext uri="{FF2B5EF4-FFF2-40B4-BE49-F238E27FC236}">
                  <a16:creationId xmlns:a16="http://schemas.microsoft.com/office/drawing/2014/main" id="{C2E3B982-942D-4399-B4C8-04BBCF488967}"/>
                </a:ext>
              </a:extLst>
            </p:cNvPr>
            <p:cNvSpPr/>
            <p:nvPr/>
          </p:nvSpPr>
          <p:spPr>
            <a:xfrm>
              <a:off x="50966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7842;p54">
              <a:extLst>
                <a:ext uri="{FF2B5EF4-FFF2-40B4-BE49-F238E27FC236}">
                  <a16:creationId xmlns:a16="http://schemas.microsoft.com/office/drawing/2014/main" id="{8D32DFC5-D1AA-4F19-8265-B4F8ED329D61}"/>
                </a:ext>
              </a:extLst>
            </p:cNvPr>
            <p:cNvSpPr/>
            <p:nvPr/>
          </p:nvSpPr>
          <p:spPr>
            <a:xfrm>
              <a:off x="51229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7843;p54">
              <a:extLst>
                <a:ext uri="{FF2B5EF4-FFF2-40B4-BE49-F238E27FC236}">
                  <a16:creationId xmlns:a16="http://schemas.microsoft.com/office/drawing/2014/main" id="{F8E4CAFC-C26D-4EB3-AEE0-7F21C5FE6E3A}"/>
                </a:ext>
              </a:extLst>
            </p:cNvPr>
            <p:cNvSpPr/>
            <p:nvPr/>
          </p:nvSpPr>
          <p:spPr>
            <a:xfrm>
              <a:off x="51494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7844;p54">
              <a:extLst>
                <a:ext uri="{FF2B5EF4-FFF2-40B4-BE49-F238E27FC236}">
                  <a16:creationId xmlns:a16="http://schemas.microsoft.com/office/drawing/2014/main" id="{E9303422-F681-4407-BDB5-61AF93405E79}"/>
                </a:ext>
              </a:extLst>
            </p:cNvPr>
            <p:cNvSpPr/>
            <p:nvPr/>
          </p:nvSpPr>
          <p:spPr>
            <a:xfrm>
              <a:off x="51757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81" y="507"/>
                    <a:pt x="1003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7845;p54">
              <a:extLst>
                <a:ext uri="{FF2B5EF4-FFF2-40B4-BE49-F238E27FC236}">
                  <a16:creationId xmlns:a16="http://schemas.microsoft.com/office/drawing/2014/main" id="{66142C25-27DC-4B20-8CEA-503A7745FD45}"/>
                </a:ext>
              </a:extLst>
            </p:cNvPr>
            <p:cNvSpPr/>
            <p:nvPr/>
          </p:nvSpPr>
          <p:spPr>
            <a:xfrm>
              <a:off x="520250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7846;p54">
              <a:extLst>
                <a:ext uri="{FF2B5EF4-FFF2-40B4-BE49-F238E27FC236}">
                  <a16:creationId xmlns:a16="http://schemas.microsoft.com/office/drawing/2014/main" id="{E3DEB3EC-F5DA-4ABE-BFC2-2F00E57631F6}"/>
                </a:ext>
              </a:extLst>
            </p:cNvPr>
            <p:cNvSpPr/>
            <p:nvPr/>
          </p:nvSpPr>
          <p:spPr>
            <a:xfrm>
              <a:off x="52289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7847;p54">
              <a:extLst>
                <a:ext uri="{FF2B5EF4-FFF2-40B4-BE49-F238E27FC236}">
                  <a16:creationId xmlns:a16="http://schemas.microsoft.com/office/drawing/2014/main" id="{2DDA9565-7ED9-40BC-AF24-7CB6D54BB7CB}"/>
                </a:ext>
              </a:extLst>
            </p:cNvPr>
            <p:cNvSpPr/>
            <p:nvPr/>
          </p:nvSpPr>
          <p:spPr>
            <a:xfrm>
              <a:off x="525530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7848;p54">
              <a:extLst>
                <a:ext uri="{FF2B5EF4-FFF2-40B4-BE49-F238E27FC236}">
                  <a16:creationId xmlns:a16="http://schemas.microsoft.com/office/drawing/2014/main" id="{6A02B57D-E693-4D31-B59D-D7BC45E1199D}"/>
                </a:ext>
              </a:extLst>
            </p:cNvPr>
            <p:cNvSpPr/>
            <p:nvPr/>
          </p:nvSpPr>
          <p:spPr>
            <a:xfrm>
              <a:off x="52817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7849;p54">
              <a:extLst>
                <a:ext uri="{FF2B5EF4-FFF2-40B4-BE49-F238E27FC236}">
                  <a16:creationId xmlns:a16="http://schemas.microsoft.com/office/drawing/2014/main" id="{E1202116-F543-4830-9418-6AC068C3AFD9}"/>
                </a:ext>
              </a:extLst>
            </p:cNvPr>
            <p:cNvSpPr/>
            <p:nvPr/>
          </p:nvSpPr>
          <p:spPr>
            <a:xfrm>
              <a:off x="53082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7850;p54">
              <a:extLst>
                <a:ext uri="{FF2B5EF4-FFF2-40B4-BE49-F238E27FC236}">
                  <a16:creationId xmlns:a16="http://schemas.microsoft.com/office/drawing/2014/main" id="{98B97AE1-A67C-453F-90C0-722DCFE8554C}"/>
                </a:ext>
              </a:extLst>
            </p:cNvPr>
            <p:cNvSpPr/>
            <p:nvPr/>
          </p:nvSpPr>
          <p:spPr>
            <a:xfrm>
              <a:off x="53345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7851;p54">
              <a:extLst>
                <a:ext uri="{FF2B5EF4-FFF2-40B4-BE49-F238E27FC236}">
                  <a16:creationId xmlns:a16="http://schemas.microsoft.com/office/drawing/2014/main" id="{AB398AFA-9650-4B1F-BA36-453C8D6A3300}"/>
                </a:ext>
              </a:extLst>
            </p:cNvPr>
            <p:cNvSpPr/>
            <p:nvPr/>
          </p:nvSpPr>
          <p:spPr>
            <a:xfrm>
              <a:off x="53610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7852;p54">
              <a:extLst>
                <a:ext uri="{FF2B5EF4-FFF2-40B4-BE49-F238E27FC236}">
                  <a16:creationId xmlns:a16="http://schemas.microsoft.com/office/drawing/2014/main" id="{5134806B-C9CC-4AF8-A644-1B1AEDE2A2D1}"/>
                </a:ext>
              </a:extLst>
            </p:cNvPr>
            <p:cNvSpPr/>
            <p:nvPr/>
          </p:nvSpPr>
          <p:spPr>
            <a:xfrm>
              <a:off x="53873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5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7853;p54">
              <a:extLst>
                <a:ext uri="{FF2B5EF4-FFF2-40B4-BE49-F238E27FC236}">
                  <a16:creationId xmlns:a16="http://schemas.microsoft.com/office/drawing/2014/main" id="{8B0430FA-5F73-4DBD-8714-9B2709E0997F}"/>
                </a:ext>
              </a:extLst>
            </p:cNvPr>
            <p:cNvSpPr/>
            <p:nvPr/>
          </p:nvSpPr>
          <p:spPr>
            <a:xfrm>
              <a:off x="54138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7854;p54">
              <a:extLst>
                <a:ext uri="{FF2B5EF4-FFF2-40B4-BE49-F238E27FC236}">
                  <a16:creationId xmlns:a16="http://schemas.microsoft.com/office/drawing/2014/main" id="{6D0EDC33-B8F0-4FF1-978D-CA5C4A27CC1E}"/>
                </a:ext>
              </a:extLst>
            </p:cNvPr>
            <p:cNvSpPr/>
            <p:nvPr/>
          </p:nvSpPr>
          <p:spPr>
            <a:xfrm>
              <a:off x="54400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7855;p54">
              <a:extLst>
                <a:ext uri="{FF2B5EF4-FFF2-40B4-BE49-F238E27FC236}">
                  <a16:creationId xmlns:a16="http://schemas.microsoft.com/office/drawing/2014/main" id="{4C830538-EFAA-4D09-B1C8-AEC378D56B78}"/>
                </a:ext>
              </a:extLst>
            </p:cNvPr>
            <p:cNvSpPr/>
            <p:nvPr/>
          </p:nvSpPr>
          <p:spPr>
            <a:xfrm>
              <a:off x="54663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7856;p54">
              <a:extLst>
                <a:ext uri="{FF2B5EF4-FFF2-40B4-BE49-F238E27FC236}">
                  <a16:creationId xmlns:a16="http://schemas.microsoft.com/office/drawing/2014/main" id="{EC0E1068-CC66-489E-A77D-E1C90061AF66}"/>
                </a:ext>
              </a:extLst>
            </p:cNvPr>
            <p:cNvSpPr/>
            <p:nvPr/>
          </p:nvSpPr>
          <p:spPr>
            <a:xfrm>
              <a:off x="54928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7857;p54">
              <a:extLst>
                <a:ext uri="{FF2B5EF4-FFF2-40B4-BE49-F238E27FC236}">
                  <a16:creationId xmlns:a16="http://schemas.microsoft.com/office/drawing/2014/main" id="{756C86AF-6149-4FCA-A9E8-6595E54A79B5}"/>
                </a:ext>
              </a:extLst>
            </p:cNvPr>
            <p:cNvSpPr/>
            <p:nvPr/>
          </p:nvSpPr>
          <p:spPr>
            <a:xfrm>
              <a:off x="55193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7858;p54">
              <a:extLst>
                <a:ext uri="{FF2B5EF4-FFF2-40B4-BE49-F238E27FC236}">
                  <a16:creationId xmlns:a16="http://schemas.microsoft.com/office/drawing/2014/main" id="{D82C5E59-AE74-4CAC-999B-BD52C0B66CC1}"/>
                </a:ext>
              </a:extLst>
            </p:cNvPr>
            <p:cNvSpPr/>
            <p:nvPr/>
          </p:nvSpPr>
          <p:spPr>
            <a:xfrm>
              <a:off x="5545650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7859;p54">
              <a:extLst>
                <a:ext uri="{FF2B5EF4-FFF2-40B4-BE49-F238E27FC236}">
                  <a16:creationId xmlns:a16="http://schemas.microsoft.com/office/drawing/2014/main" id="{97B82FE4-1340-4164-9EAB-74383FBDCE68}"/>
                </a:ext>
              </a:extLst>
            </p:cNvPr>
            <p:cNvSpPr/>
            <p:nvPr/>
          </p:nvSpPr>
          <p:spPr>
            <a:xfrm>
              <a:off x="55721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7860;p54">
              <a:extLst>
                <a:ext uri="{FF2B5EF4-FFF2-40B4-BE49-F238E27FC236}">
                  <a16:creationId xmlns:a16="http://schemas.microsoft.com/office/drawing/2014/main" id="{1205BC15-C118-4C45-8752-F6207BD96ABB}"/>
                </a:ext>
              </a:extLst>
            </p:cNvPr>
            <p:cNvSpPr/>
            <p:nvPr/>
          </p:nvSpPr>
          <p:spPr>
            <a:xfrm>
              <a:off x="55985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7861;p54">
              <a:extLst>
                <a:ext uri="{FF2B5EF4-FFF2-40B4-BE49-F238E27FC236}">
                  <a16:creationId xmlns:a16="http://schemas.microsoft.com/office/drawing/2014/main" id="{CED91A5F-83C0-44E0-8A97-D5364495814B}"/>
                </a:ext>
              </a:extLst>
            </p:cNvPr>
            <p:cNvSpPr/>
            <p:nvPr/>
          </p:nvSpPr>
          <p:spPr>
            <a:xfrm>
              <a:off x="56249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7862;p54">
              <a:extLst>
                <a:ext uri="{FF2B5EF4-FFF2-40B4-BE49-F238E27FC236}">
                  <a16:creationId xmlns:a16="http://schemas.microsoft.com/office/drawing/2014/main" id="{140EA1F1-5B1E-4A4E-BD9A-0BEA045B744C}"/>
                </a:ext>
              </a:extLst>
            </p:cNvPr>
            <p:cNvSpPr/>
            <p:nvPr/>
          </p:nvSpPr>
          <p:spPr>
            <a:xfrm>
              <a:off x="56513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7863;p54">
              <a:extLst>
                <a:ext uri="{FF2B5EF4-FFF2-40B4-BE49-F238E27FC236}">
                  <a16:creationId xmlns:a16="http://schemas.microsoft.com/office/drawing/2014/main" id="{3A76B214-59AA-4D38-852F-D5F98386E4D4}"/>
                </a:ext>
              </a:extLst>
            </p:cNvPr>
            <p:cNvSpPr/>
            <p:nvPr/>
          </p:nvSpPr>
          <p:spPr>
            <a:xfrm>
              <a:off x="5677700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7864;p54">
              <a:extLst>
                <a:ext uri="{FF2B5EF4-FFF2-40B4-BE49-F238E27FC236}">
                  <a16:creationId xmlns:a16="http://schemas.microsoft.com/office/drawing/2014/main" id="{C4366120-C587-4BEE-8817-24963E28E148}"/>
                </a:ext>
              </a:extLst>
            </p:cNvPr>
            <p:cNvSpPr/>
            <p:nvPr/>
          </p:nvSpPr>
          <p:spPr>
            <a:xfrm>
              <a:off x="57041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7865;p54">
              <a:extLst>
                <a:ext uri="{FF2B5EF4-FFF2-40B4-BE49-F238E27FC236}">
                  <a16:creationId xmlns:a16="http://schemas.microsoft.com/office/drawing/2014/main" id="{3B7F4FFE-43B7-4568-B96C-AE3B93DF92C7}"/>
                </a:ext>
              </a:extLst>
            </p:cNvPr>
            <p:cNvSpPr/>
            <p:nvPr/>
          </p:nvSpPr>
          <p:spPr>
            <a:xfrm>
              <a:off x="57306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7866;p54">
              <a:extLst>
                <a:ext uri="{FF2B5EF4-FFF2-40B4-BE49-F238E27FC236}">
                  <a16:creationId xmlns:a16="http://schemas.microsoft.com/office/drawing/2014/main" id="{1545A1E1-F9EE-4152-8618-ECF210552DED}"/>
                </a:ext>
              </a:extLst>
            </p:cNvPr>
            <p:cNvSpPr/>
            <p:nvPr/>
          </p:nvSpPr>
          <p:spPr>
            <a:xfrm>
              <a:off x="5756975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7867;p54">
              <a:extLst>
                <a:ext uri="{FF2B5EF4-FFF2-40B4-BE49-F238E27FC236}">
                  <a16:creationId xmlns:a16="http://schemas.microsoft.com/office/drawing/2014/main" id="{36BC62C7-DD26-4B4E-B2CA-6ACBF2CA0510}"/>
                </a:ext>
              </a:extLst>
            </p:cNvPr>
            <p:cNvSpPr/>
            <p:nvPr/>
          </p:nvSpPr>
          <p:spPr>
            <a:xfrm>
              <a:off x="57834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7868;p54">
              <a:extLst>
                <a:ext uri="{FF2B5EF4-FFF2-40B4-BE49-F238E27FC236}">
                  <a16:creationId xmlns:a16="http://schemas.microsoft.com/office/drawing/2014/main" id="{E445FC20-B8BF-487C-8684-7C3D40B8FBFD}"/>
                </a:ext>
              </a:extLst>
            </p:cNvPr>
            <p:cNvSpPr/>
            <p:nvPr/>
          </p:nvSpPr>
          <p:spPr>
            <a:xfrm>
              <a:off x="580990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7869;p54">
              <a:extLst>
                <a:ext uri="{FF2B5EF4-FFF2-40B4-BE49-F238E27FC236}">
                  <a16:creationId xmlns:a16="http://schemas.microsoft.com/office/drawing/2014/main" id="{5D4E7EB1-34F8-490F-A2FF-CBC8605F34C5}"/>
                </a:ext>
              </a:extLst>
            </p:cNvPr>
            <p:cNvSpPr/>
            <p:nvPr/>
          </p:nvSpPr>
          <p:spPr>
            <a:xfrm>
              <a:off x="58364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7870;p54">
              <a:extLst>
                <a:ext uri="{FF2B5EF4-FFF2-40B4-BE49-F238E27FC236}">
                  <a16:creationId xmlns:a16="http://schemas.microsoft.com/office/drawing/2014/main" id="{32601FA6-78DF-428E-8413-550C6F2A2C59}"/>
                </a:ext>
              </a:extLst>
            </p:cNvPr>
            <p:cNvSpPr/>
            <p:nvPr/>
          </p:nvSpPr>
          <p:spPr>
            <a:xfrm>
              <a:off x="58629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7871;p54">
              <a:extLst>
                <a:ext uri="{FF2B5EF4-FFF2-40B4-BE49-F238E27FC236}">
                  <a16:creationId xmlns:a16="http://schemas.microsoft.com/office/drawing/2014/main" id="{5AB14D63-A628-48A7-BF86-1B9CC8781083}"/>
                </a:ext>
              </a:extLst>
            </p:cNvPr>
            <p:cNvSpPr/>
            <p:nvPr/>
          </p:nvSpPr>
          <p:spPr>
            <a:xfrm>
              <a:off x="58892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6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7872;p54">
              <a:extLst>
                <a:ext uri="{FF2B5EF4-FFF2-40B4-BE49-F238E27FC236}">
                  <a16:creationId xmlns:a16="http://schemas.microsoft.com/office/drawing/2014/main" id="{8C4F7DED-D563-4578-8165-3BE64B1DCEAB}"/>
                </a:ext>
              </a:extLst>
            </p:cNvPr>
            <p:cNvSpPr/>
            <p:nvPr/>
          </p:nvSpPr>
          <p:spPr>
            <a:xfrm>
              <a:off x="59157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7873;p54">
              <a:extLst>
                <a:ext uri="{FF2B5EF4-FFF2-40B4-BE49-F238E27FC236}">
                  <a16:creationId xmlns:a16="http://schemas.microsoft.com/office/drawing/2014/main" id="{D984FA0B-C0D9-46BD-8414-A775D6DCD5BF}"/>
                </a:ext>
              </a:extLst>
            </p:cNvPr>
            <p:cNvSpPr/>
            <p:nvPr/>
          </p:nvSpPr>
          <p:spPr>
            <a:xfrm>
              <a:off x="59422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85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7874;p54">
              <a:extLst>
                <a:ext uri="{FF2B5EF4-FFF2-40B4-BE49-F238E27FC236}">
                  <a16:creationId xmlns:a16="http://schemas.microsoft.com/office/drawing/2014/main" id="{C50F4A7C-7765-4D01-8CDC-213417664A4A}"/>
                </a:ext>
              </a:extLst>
            </p:cNvPr>
            <p:cNvSpPr/>
            <p:nvPr/>
          </p:nvSpPr>
          <p:spPr>
            <a:xfrm>
              <a:off x="596855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7875;p54">
              <a:extLst>
                <a:ext uri="{FF2B5EF4-FFF2-40B4-BE49-F238E27FC236}">
                  <a16:creationId xmlns:a16="http://schemas.microsoft.com/office/drawing/2014/main" id="{C2F5B3E8-4510-4E41-8841-8309012D9D19}"/>
                </a:ext>
              </a:extLst>
            </p:cNvPr>
            <p:cNvSpPr/>
            <p:nvPr/>
          </p:nvSpPr>
          <p:spPr>
            <a:xfrm>
              <a:off x="59950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7876;p54">
              <a:extLst>
                <a:ext uri="{FF2B5EF4-FFF2-40B4-BE49-F238E27FC236}">
                  <a16:creationId xmlns:a16="http://schemas.microsoft.com/office/drawing/2014/main" id="{361D1091-3DEA-4EB3-B530-85497FFC4351}"/>
                </a:ext>
              </a:extLst>
            </p:cNvPr>
            <p:cNvSpPr/>
            <p:nvPr/>
          </p:nvSpPr>
          <p:spPr>
            <a:xfrm>
              <a:off x="60214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7877;p54">
              <a:extLst>
                <a:ext uri="{FF2B5EF4-FFF2-40B4-BE49-F238E27FC236}">
                  <a16:creationId xmlns:a16="http://schemas.microsoft.com/office/drawing/2014/main" id="{F086EE34-394F-4D87-BF6B-1FE8DAEFA9DD}"/>
                </a:ext>
              </a:extLst>
            </p:cNvPr>
            <p:cNvSpPr/>
            <p:nvPr/>
          </p:nvSpPr>
          <p:spPr>
            <a:xfrm>
              <a:off x="6047800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2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7878;p54">
              <a:extLst>
                <a:ext uri="{FF2B5EF4-FFF2-40B4-BE49-F238E27FC236}">
                  <a16:creationId xmlns:a16="http://schemas.microsoft.com/office/drawing/2014/main" id="{E5F3AE85-86F4-457A-B60E-BB06E7F2D769}"/>
                </a:ext>
              </a:extLst>
            </p:cNvPr>
            <p:cNvSpPr/>
            <p:nvPr/>
          </p:nvSpPr>
          <p:spPr>
            <a:xfrm>
              <a:off x="60740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7879;p54">
              <a:extLst>
                <a:ext uri="{FF2B5EF4-FFF2-40B4-BE49-F238E27FC236}">
                  <a16:creationId xmlns:a16="http://schemas.microsoft.com/office/drawing/2014/main" id="{E61D8C69-C95A-4A7D-B3F0-877A4A507C90}"/>
                </a:ext>
              </a:extLst>
            </p:cNvPr>
            <p:cNvSpPr/>
            <p:nvPr/>
          </p:nvSpPr>
          <p:spPr>
            <a:xfrm>
              <a:off x="61004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7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7880;p54">
              <a:extLst>
                <a:ext uri="{FF2B5EF4-FFF2-40B4-BE49-F238E27FC236}">
                  <a16:creationId xmlns:a16="http://schemas.microsoft.com/office/drawing/2014/main" id="{5C7227A6-0617-44E0-8A6A-44919458F3A4}"/>
                </a:ext>
              </a:extLst>
            </p:cNvPr>
            <p:cNvSpPr/>
            <p:nvPr/>
          </p:nvSpPr>
          <p:spPr>
            <a:xfrm>
              <a:off x="61268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7881;p54">
              <a:extLst>
                <a:ext uri="{FF2B5EF4-FFF2-40B4-BE49-F238E27FC236}">
                  <a16:creationId xmlns:a16="http://schemas.microsoft.com/office/drawing/2014/main" id="{2364FE85-48F4-4C72-BA27-D0395004B230}"/>
                </a:ext>
              </a:extLst>
            </p:cNvPr>
            <p:cNvSpPr/>
            <p:nvPr/>
          </p:nvSpPr>
          <p:spPr>
            <a:xfrm>
              <a:off x="52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7882;p54">
              <a:extLst>
                <a:ext uri="{FF2B5EF4-FFF2-40B4-BE49-F238E27FC236}">
                  <a16:creationId xmlns:a16="http://schemas.microsoft.com/office/drawing/2014/main" id="{08D09255-96CB-436A-BDB5-F86E866CDFB3}"/>
                </a:ext>
              </a:extLst>
            </p:cNvPr>
            <p:cNvSpPr/>
            <p:nvPr/>
          </p:nvSpPr>
          <p:spPr>
            <a:xfrm>
              <a:off x="53245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7883;p54">
              <a:extLst>
                <a:ext uri="{FF2B5EF4-FFF2-40B4-BE49-F238E27FC236}">
                  <a16:creationId xmlns:a16="http://schemas.microsoft.com/office/drawing/2014/main" id="{5490996D-B6A9-44A6-B49D-393F083CE8D5}"/>
                </a:ext>
              </a:extLst>
            </p:cNvPr>
            <p:cNvSpPr/>
            <p:nvPr/>
          </p:nvSpPr>
          <p:spPr>
            <a:xfrm>
              <a:off x="535792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7884;p54">
              <a:extLst>
                <a:ext uri="{FF2B5EF4-FFF2-40B4-BE49-F238E27FC236}">
                  <a16:creationId xmlns:a16="http://schemas.microsoft.com/office/drawing/2014/main" id="{11D3A1C6-DF09-4F99-82FC-C612F7A0F7FC}"/>
                </a:ext>
              </a:extLst>
            </p:cNvPr>
            <p:cNvSpPr/>
            <p:nvPr/>
          </p:nvSpPr>
          <p:spPr>
            <a:xfrm>
              <a:off x="5424550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1"/>
                  </a:moveTo>
                  <a:cubicBezTo>
                    <a:pt x="883" y="243"/>
                    <a:pt x="687" y="445"/>
                    <a:pt x="445" y="445"/>
                  </a:cubicBezTo>
                  <a:cubicBezTo>
                    <a:pt x="197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7885;p54">
              <a:extLst>
                <a:ext uri="{FF2B5EF4-FFF2-40B4-BE49-F238E27FC236}">
                  <a16:creationId xmlns:a16="http://schemas.microsoft.com/office/drawing/2014/main" id="{6C360F43-37EE-46D7-B115-B3592A8D2B49}"/>
                </a:ext>
              </a:extLst>
            </p:cNvPr>
            <p:cNvSpPr/>
            <p:nvPr/>
          </p:nvSpPr>
          <p:spPr>
            <a:xfrm>
              <a:off x="54578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7886;p54">
              <a:extLst>
                <a:ext uri="{FF2B5EF4-FFF2-40B4-BE49-F238E27FC236}">
                  <a16:creationId xmlns:a16="http://schemas.microsoft.com/office/drawing/2014/main" id="{27CDC579-ED8C-456F-823E-198D1FF110E1}"/>
                </a:ext>
              </a:extLst>
            </p:cNvPr>
            <p:cNvSpPr/>
            <p:nvPr/>
          </p:nvSpPr>
          <p:spPr>
            <a:xfrm>
              <a:off x="5491150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7887;p54">
              <a:extLst>
                <a:ext uri="{FF2B5EF4-FFF2-40B4-BE49-F238E27FC236}">
                  <a16:creationId xmlns:a16="http://schemas.microsoft.com/office/drawing/2014/main" id="{38D5C1D5-D768-4CF8-AD72-7AE04EDE2AE1}"/>
                </a:ext>
              </a:extLst>
            </p:cNvPr>
            <p:cNvSpPr/>
            <p:nvPr/>
          </p:nvSpPr>
          <p:spPr>
            <a:xfrm>
              <a:off x="55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7888;p54">
              <a:extLst>
                <a:ext uri="{FF2B5EF4-FFF2-40B4-BE49-F238E27FC236}">
                  <a16:creationId xmlns:a16="http://schemas.microsoft.com/office/drawing/2014/main" id="{D360B0AF-27A4-4D50-B46B-CE12F4EED567}"/>
                </a:ext>
              </a:extLst>
            </p:cNvPr>
            <p:cNvSpPr/>
            <p:nvPr/>
          </p:nvSpPr>
          <p:spPr>
            <a:xfrm>
              <a:off x="55912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7889;p54">
              <a:extLst>
                <a:ext uri="{FF2B5EF4-FFF2-40B4-BE49-F238E27FC236}">
                  <a16:creationId xmlns:a16="http://schemas.microsoft.com/office/drawing/2014/main" id="{D76FB66B-C141-4BE5-8753-D90375011958}"/>
                </a:ext>
              </a:extLst>
            </p:cNvPr>
            <p:cNvSpPr/>
            <p:nvPr/>
          </p:nvSpPr>
          <p:spPr>
            <a:xfrm>
              <a:off x="5657825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3"/>
                    <a:pt x="692" y="445"/>
                    <a:pt x="444" y="445"/>
                  </a:cubicBezTo>
                  <a:cubicBezTo>
                    <a:pt x="202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7890;p54">
              <a:extLst>
                <a:ext uri="{FF2B5EF4-FFF2-40B4-BE49-F238E27FC236}">
                  <a16:creationId xmlns:a16="http://schemas.microsoft.com/office/drawing/2014/main" id="{CCB0ED12-CF93-4121-9502-7F903115250D}"/>
                </a:ext>
              </a:extLst>
            </p:cNvPr>
            <p:cNvSpPr/>
            <p:nvPr/>
          </p:nvSpPr>
          <p:spPr>
            <a:xfrm>
              <a:off x="569112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7891;p54">
              <a:extLst>
                <a:ext uri="{FF2B5EF4-FFF2-40B4-BE49-F238E27FC236}">
                  <a16:creationId xmlns:a16="http://schemas.microsoft.com/office/drawing/2014/main" id="{BEE28674-0644-47F5-9954-84391F2909EF}"/>
                </a:ext>
              </a:extLst>
            </p:cNvPr>
            <p:cNvSpPr/>
            <p:nvPr/>
          </p:nvSpPr>
          <p:spPr>
            <a:xfrm>
              <a:off x="582447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7892;p54">
              <a:extLst>
                <a:ext uri="{FF2B5EF4-FFF2-40B4-BE49-F238E27FC236}">
                  <a16:creationId xmlns:a16="http://schemas.microsoft.com/office/drawing/2014/main" id="{51E8413F-85CB-42C2-9700-70739B21BAE2}"/>
                </a:ext>
              </a:extLst>
            </p:cNvPr>
            <p:cNvSpPr/>
            <p:nvPr/>
          </p:nvSpPr>
          <p:spPr>
            <a:xfrm>
              <a:off x="585777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7893;p54">
              <a:extLst>
                <a:ext uri="{FF2B5EF4-FFF2-40B4-BE49-F238E27FC236}">
                  <a16:creationId xmlns:a16="http://schemas.microsoft.com/office/drawing/2014/main" id="{13BB9377-8447-40F9-A98A-E08AF44A935C}"/>
                </a:ext>
              </a:extLst>
            </p:cNvPr>
            <p:cNvSpPr/>
            <p:nvPr/>
          </p:nvSpPr>
          <p:spPr>
            <a:xfrm>
              <a:off x="58911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7894;p54">
              <a:extLst>
                <a:ext uri="{FF2B5EF4-FFF2-40B4-BE49-F238E27FC236}">
                  <a16:creationId xmlns:a16="http://schemas.microsoft.com/office/drawing/2014/main" id="{709AD836-BE0B-4F7D-A1FD-0DDCAD0007D8}"/>
                </a:ext>
              </a:extLst>
            </p:cNvPr>
            <p:cNvSpPr/>
            <p:nvPr/>
          </p:nvSpPr>
          <p:spPr>
            <a:xfrm>
              <a:off x="59916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7895;p54">
              <a:extLst>
                <a:ext uri="{FF2B5EF4-FFF2-40B4-BE49-F238E27FC236}">
                  <a16:creationId xmlns:a16="http://schemas.microsoft.com/office/drawing/2014/main" id="{43FDDB86-FBF2-4DDD-A52F-D1609FB4FDD3}"/>
                </a:ext>
              </a:extLst>
            </p:cNvPr>
            <p:cNvSpPr/>
            <p:nvPr/>
          </p:nvSpPr>
          <p:spPr>
            <a:xfrm>
              <a:off x="51703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1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7896;p54">
              <a:extLst>
                <a:ext uri="{FF2B5EF4-FFF2-40B4-BE49-F238E27FC236}">
                  <a16:creationId xmlns:a16="http://schemas.microsoft.com/office/drawing/2014/main" id="{CC0B66B1-3CB7-4679-9B66-F43455B0C95E}"/>
                </a:ext>
              </a:extLst>
            </p:cNvPr>
            <p:cNvSpPr/>
            <p:nvPr/>
          </p:nvSpPr>
          <p:spPr>
            <a:xfrm>
              <a:off x="52036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2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7897;p54">
              <a:extLst>
                <a:ext uri="{FF2B5EF4-FFF2-40B4-BE49-F238E27FC236}">
                  <a16:creationId xmlns:a16="http://schemas.microsoft.com/office/drawing/2014/main" id="{475F9526-5FC4-4ED4-BD62-230C39540E6B}"/>
                </a:ext>
              </a:extLst>
            </p:cNvPr>
            <p:cNvSpPr/>
            <p:nvPr/>
          </p:nvSpPr>
          <p:spPr>
            <a:xfrm>
              <a:off x="52369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7898;p54">
              <a:extLst>
                <a:ext uri="{FF2B5EF4-FFF2-40B4-BE49-F238E27FC236}">
                  <a16:creationId xmlns:a16="http://schemas.microsoft.com/office/drawing/2014/main" id="{9C7AC7D3-D75F-413F-828A-17EE9E354402}"/>
                </a:ext>
              </a:extLst>
            </p:cNvPr>
            <p:cNvSpPr/>
            <p:nvPr/>
          </p:nvSpPr>
          <p:spPr>
            <a:xfrm>
              <a:off x="53036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7899;p54">
              <a:extLst>
                <a:ext uri="{FF2B5EF4-FFF2-40B4-BE49-F238E27FC236}">
                  <a16:creationId xmlns:a16="http://schemas.microsoft.com/office/drawing/2014/main" id="{30C2BCB1-CECF-47F4-8BCB-29C005128A42}"/>
                </a:ext>
              </a:extLst>
            </p:cNvPr>
            <p:cNvSpPr/>
            <p:nvPr/>
          </p:nvSpPr>
          <p:spPr>
            <a:xfrm>
              <a:off x="537032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7900;p54">
              <a:extLst>
                <a:ext uri="{FF2B5EF4-FFF2-40B4-BE49-F238E27FC236}">
                  <a16:creationId xmlns:a16="http://schemas.microsoft.com/office/drawing/2014/main" id="{D8416060-A9BF-4193-B0FD-D34FE34379E4}"/>
                </a:ext>
              </a:extLst>
            </p:cNvPr>
            <p:cNvSpPr/>
            <p:nvPr/>
          </p:nvSpPr>
          <p:spPr>
            <a:xfrm>
              <a:off x="54369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7901;p54">
              <a:extLst>
                <a:ext uri="{FF2B5EF4-FFF2-40B4-BE49-F238E27FC236}">
                  <a16:creationId xmlns:a16="http://schemas.microsoft.com/office/drawing/2014/main" id="{97463102-8A6C-4FC8-A893-620B8C7A2C4A}"/>
                </a:ext>
              </a:extLst>
            </p:cNvPr>
            <p:cNvSpPr/>
            <p:nvPr/>
          </p:nvSpPr>
          <p:spPr>
            <a:xfrm>
              <a:off x="56369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7902;p54">
              <a:extLst>
                <a:ext uri="{FF2B5EF4-FFF2-40B4-BE49-F238E27FC236}">
                  <a16:creationId xmlns:a16="http://schemas.microsoft.com/office/drawing/2014/main" id="{E0E2EE8E-3301-4354-89A8-6FCD25DA8708}"/>
                </a:ext>
              </a:extLst>
            </p:cNvPr>
            <p:cNvSpPr/>
            <p:nvPr/>
          </p:nvSpPr>
          <p:spPr>
            <a:xfrm>
              <a:off x="57036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7903;p54">
              <a:extLst>
                <a:ext uri="{FF2B5EF4-FFF2-40B4-BE49-F238E27FC236}">
                  <a16:creationId xmlns:a16="http://schemas.microsoft.com/office/drawing/2014/main" id="{177F8961-D412-4246-8359-A785157A714C}"/>
                </a:ext>
              </a:extLst>
            </p:cNvPr>
            <p:cNvSpPr/>
            <p:nvPr/>
          </p:nvSpPr>
          <p:spPr>
            <a:xfrm>
              <a:off x="5770250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7904;p54">
              <a:extLst>
                <a:ext uri="{FF2B5EF4-FFF2-40B4-BE49-F238E27FC236}">
                  <a16:creationId xmlns:a16="http://schemas.microsoft.com/office/drawing/2014/main" id="{4FAC1F96-F01C-4B8C-A564-64E87D970BB3}"/>
                </a:ext>
              </a:extLst>
            </p:cNvPr>
            <p:cNvSpPr/>
            <p:nvPr/>
          </p:nvSpPr>
          <p:spPr>
            <a:xfrm>
              <a:off x="58368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7905;p54">
              <a:extLst>
                <a:ext uri="{FF2B5EF4-FFF2-40B4-BE49-F238E27FC236}">
                  <a16:creationId xmlns:a16="http://schemas.microsoft.com/office/drawing/2014/main" id="{0AA1A7BC-8103-4685-A3E5-406E46EB298A}"/>
                </a:ext>
              </a:extLst>
            </p:cNvPr>
            <p:cNvSpPr/>
            <p:nvPr/>
          </p:nvSpPr>
          <p:spPr>
            <a:xfrm>
              <a:off x="5937425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7906;p54">
              <a:extLst>
                <a:ext uri="{FF2B5EF4-FFF2-40B4-BE49-F238E27FC236}">
                  <a16:creationId xmlns:a16="http://schemas.microsoft.com/office/drawing/2014/main" id="{939EFF18-07D1-4D60-BEF5-E87493FAFDE0}"/>
                </a:ext>
              </a:extLst>
            </p:cNvPr>
            <p:cNvSpPr/>
            <p:nvPr/>
          </p:nvSpPr>
          <p:spPr>
            <a:xfrm>
              <a:off x="52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7907;p54">
              <a:extLst>
                <a:ext uri="{FF2B5EF4-FFF2-40B4-BE49-F238E27FC236}">
                  <a16:creationId xmlns:a16="http://schemas.microsoft.com/office/drawing/2014/main" id="{268C9274-281A-45E7-A8D0-239C5A4E49F3}"/>
                </a:ext>
              </a:extLst>
            </p:cNvPr>
            <p:cNvSpPr/>
            <p:nvPr/>
          </p:nvSpPr>
          <p:spPr>
            <a:xfrm>
              <a:off x="54552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7908;p54">
              <a:extLst>
                <a:ext uri="{FF2B5EF4-FFF2-40B4-BE49-F238E27FC236}">
                  <a16:creationId xmlns:a16="http://schemas.microsoft.com/office/drawing/2014/main" id="{EE18A1DA-0D90-452B-B718-7DD59AE4F405}"/>
                </a:ext>
              </a:extLst>
            </p:cNvPr>
            <p:cNvSpPr/>
            <p:nvPr/>
          </p:nvSpPr>
          <p:spPr>
            <a:xfrm>
              <a:off x="55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7909;p54">
              <a:extLst>
                <a:ext uri="{FF2B5EF4-FFF2-40B4-BE49-F238E27FC236}">
                  <a16:creationId xmlns:a16="http://schemas.microsoft.com/office/drawing/2014/main" id="{1B0B0F3A-1C59-4D1E-85A8-BB93DF2DAE7E}"/>
                </a:ext>
              </a:extLst>
            </p:cNvPr>
            <p:cNvSpPr/>
            <p:nvPr/>
          </p:nvSpPr>
          <p:spPr>
            <a:xfrm>
              <a:off x="5588750" y="298832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3"/>
                    <a:pt x="693" y="445"/>
                    <a:pt x="445" y="445"/>
                  </a:cubicBezTo>
                  <a:cubicBezTo>
                    <a:pt x="202" y="445"/>
                    <a:pt x="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7910;p54">
              <a:extLst>
                <a:ext uri="{FF2B5EF4-FFF2-40B4-BE49-F238E27FC236}">
                  <a16:creationId xmlns:a16="http://schemas.microsoft.com/office/drawing/2014/main" id="{55F1D05C-FA82-4F64-9877-7C9A394C92B6}"/>
                </a:ext>
              </a:extLst>
            </p:cNvPr>
            <p:cNvSpPr/>
            <p:nvPr/>
          </p:nvSpPr>
          <p:spPr>
            <a:xfrm>
              <a:off x="5655250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7911;p54">
              <a:extLst>
                <a:ext uri="{FF2B5EF4-FFF2-40B4-BE49-F238E27FC236}">
                  <a16:creationId xmlns:a16="http://schemas.microsoft.com/office/drawing/2014/main" id="{7A312218-1184-4DA7-B887-3F7A8BAF941D}"/>
                </a:ext>
              </a:extLst>
            </p:cNvPr>
            <p:cNvSpPr/>
            <p:nvPr/>
          </p:nvSpPr>
          <p:spPr>
            <a:xfrm>
              <a:off x="5788475" y="29883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0"/>
                  </a:moveTo>
                  <a:cubicBezTo>
                    <a:pt x="909" y="253"/>
                    <a:pt x="707" y="460"/>
                    <a:pt x="454" y="460"/>
                  </a:cubicBezTo>
                  <a:cubicBezTo>
                    <a:pt x="201" y="460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7912;p54">
              <a:extLst>
                <a:ext uri="{FF2B5EF4-FFF2-40B4-BE49-F238E27FC236}">
                  <a16:creationId xmlns:a16="http://schemas.microsoft.com/office/drawing/2014/main" id="{0259B934-7D40-4F26-A9BF-843EB5BA603C}"/>
                </a:ext>
              </a:extLst>
            </p:cNvPr>
            <p:cNvSpPr/>
            <p:nvPr/>
          </p:nvSpPr>
          <p:spPr>
            <a:xfrm>
              <a:off x="5855200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7913;p54">
              <a:extLst>
                <a:ext uri="{FF2B5EF4-FFF2-40B4-BE49-F238E27FC236}">
                  <a16:creationId xmlns:a16="http://schemas.microsoft.com/office/drawing/2014/main" id="{7A59569A-8914-41F3-A016-9905A391551D}"/>
                </a:ext>
              </a:extLst>
            </p:cNvPr>
            <p:cNvSpPr/>
            <p:nvPr/>
          </p:nvSpPr>
          <p:spPr>
            <a:xfrm>
              <a:off x="588902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7914;p54">
              <a:extLst>
                <a:ext uri="{FF2B5EF4-FFF2-40B4-BE49-F238E27FC236}">
                  <a16:creationId xmlns:a16="http://schemas.microsoft.com/office/drawing/2014/main" id="{B285FAEA-F362-438A-B385-B10114F83481}"/>
                </a:ext>
              </a:extLst>
            </p:cNvPr>
            <p:cNvSpPr/>
            <p:nvPr/>
          </p:nvSpPr>
          <p:spPr>
            <a:xfrm>
              <a:off x="5955775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49" y="460"/>
                  </a:cubicBezTo>
                  <a:cubicBezTo>
                    <a:pt x="202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7915;p54">
              <a:extLst>
                <a:ext uri="{FF2B5EF4-FFF2-40B4-BE49-F238E27FC236}">
                  <a16:creationId xmlns:a16="http://schemas.microsoft.com/office/drawing/2014/main" id="{E19D39AE-D29A-4094-9D25-FDAD40A5AD3A}"/>
                </a:ext>
              </a:extLst>
            </p:cNvPr>
            <p:cNvSpPr/>
            <p:nvPr/>
          </p:nvSpPr>
          <p:spPr>
            <a:xfrm>
              <a:off x="59890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7916;p54">
              <a:extLst>
                <a:ext uri="{FF2B5EF4-FFF2-40B4-BE49-F238E27FC236}">
                  <a16:creationId xmlns:a16="http://schemas.microsoft.com/office/drawing/2014/main" id="{9F2DF525-7859-46F4-8F74-3AA7A2BF6EA8}"/>
                </a:ext>
              </a:extLst>
            </p:cNvPr>
            <p:cNvSpPr/>
            <p:nvPr/>
          </p:nvSpPr>
          <p:spPr>
            <a:xfrm>
              <a:off x="51564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7917;p54">
              <a:extLst>
                <a:ext uri="{FF2B5EF4-FFF2-40B4-BE49-F238E27FC236}">
                  <a16:creationId xmlns:a16="http://schemas.microsoft.com/office/drawing/2014/main" id="{0D82478D-FF1E-4F85-B252-8E52B450240F}"/>
                </a:ext>
              </a:extLst>
            </p:cNvPr>
            <p:cNvSpPr/>
            <p:nvPr/>
          </p:nvSpPr>
          <p:spPr>
            <a:xfrm>
              <a:off x="52230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7918;p54">
              <a:extLst>
                <a:ext uri="{FF2B5EF4-FFF2-40B4-BE49-F238E27FC236}">
                  <a16:creationId xmlns:a16="http://schemas.microsoft.com/office/drawing/2014/main" id="{95674547-B137-4BE3-BEEE-E662A9B7DA43}"/>
                </a:ext>
              </a:extLst>
            </p:cNvPr>
            <p:cNvSpPr/>
            <p:nvPr/>
          </p:nvSpPr>
          <p:spPr>
            <a:xfrm>
              <a:off x="52897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7919;p54">
              <a:extLst>
                <a:ext uri="{FF2B5EF4-FFF2-40B4-BE49-F238E27FC236}">
                  <a16:creationId xmlns:a16="http://schemas.microsoft.com/office/drawing/2014/main" id="{07DE9F06-AF4D-41F2-BF2D-3C08141203F4}"/>
                </a:ext>
              </a:extLst>
            </p:cNvPr>
            <p:cNvSpPr/>
            <p:nvPr/>
          </p:nvSpPr>
          <p:spPr>
            <a:xfrm>
              <a:off x="53230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7920;p54">
              <a:extLst>
                <a:ext uri="{FF2B5EF4-FFF2-40B4-BE49-F238E27FC236}">
                  <a16:creationId xmlns:a16="http://schemas.microsoft.com/office/drawing/2014/main" id="{328F2376-456F-47C6-899F-B9233ACBA39E}"/>
                </a:ext>
              </a:extLst>
            </p:cNvPr>
            <p:cNvSpPr/>
            <p:nvPr/>
          </p:nvSpPr>
          <p:spPr>
            <a:xfrm>
              <a:off x="53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7921;p54">
              <a:extLst>
                <a:ext uri="{FF2B5EF4-FFF2-40B4-BE49-F238E27FC236}">
                  <a16:creationId xmlns:a16="http://schemas.microsoft.com/office/drawing/2014/main" id="{BC9E1E46-23DA-4BD4-BD9C-E9EF91E8E3B7}"/>
                </a:ext>
              </a:extLst>
            </p:cNvPr>
            <p:cNvSpPr/>
            <p:nvPr/>
          </p:nvSpPr>
          <p:spPr>
            <a:xfrm>
              <a:off x="54564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7922;p54">
              <a:extLst>
                <a:ext uri="{FF2B5EF4-FFF2-40B4-BE49-F238E27FC236}">
                  <a16:creationId xmlns:a16="http://schemas.microsoft.com/office/drawing/2014/main" id="{3C6E7F9B-70FF-44ED-AF49-099A9AD000FD}"/>
                </a:ext>
              </a:extLst>
            </p:cNvPr>
            <p:cNvSpPr/>
            <p:nvPr/>
          </p:nvSpPr>
          <p:spPr>
            <a:xfrm>
              <a:off x="552305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7923;p54">
              <a:extLst>
                <a:ext uri="{FF2B5EF4-FFF2-40B4-BE49-F238E27FC236}">
                  <a16:creationId xmlns:a16="http://schemas.microsoft.com/office/drawing/2014/main" id="{890CE7D4-FEE3-4B4B-99E8-BAE9FAD3FDF3}"/>
                </a:ext>
              </a:extLst>
            </p:cNvPr>
            <p:cNvSpPr/>
            <p:nvPr/>
          </p:nvSpPr>
          <p:spPr>
            <a:xfrm>
              <a:off x="5589650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7924;p54">
              <a:extLst>
                <a:ext uri="{FF2B5EF4-FFF2-40B4-BE49-F238E27FC236}">
                  <a16:creationId xmlns:a16="http://schemas.microsoft.com/office/drawing/2014/main" id="{B54147D2-BF15-45FA-BE92-E6BB5B6DB690}"/>
                </a:ext>
              </a:extLst>
            </p:cNvPr>
            <p:cNvSpPr/>
            <p:nvPr/>
          </p:nvSpPr>
          <p:spPr>
            <a:xfrm>
              <a:off x="56229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7925;p54">
              <a:extLst>
                <a:ext uri="{FF2B5EF4-FFF2-40B4-BE49-F238E27FC236}">
                  <a16:creationId xmlns:a16="http://schemas.microsoft.com/office/drawing/2014/main" id="{2475A868-4718-4500-824F-52E019F14AE5}"/>
                </a:ext>
              </a:extLst>
            </p:cNvPr>
            <p:cNvSpPr/>
            <p:nvPr/>
          </p:nvSpPr>
          <p:spPr>
            <a:xfrm>
              <a:off x="56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7926;p54">
              <a:extLst>
                <a:ext uri="{FF2B5EF4-FFF2-40B4-BE49-F238E27FC236}">
                  <a16:creationId xmlns:a16="http://schemas.microsoft.com/office/drawing/2014/main" id="{82990941-98D7-4D7E-BAE5-1867C213855F}"/>
                </a:ext>
              </a:extLst>
            </p:cNvPr>
            <p:cNvSpPr/>
            <p:nvPr/>
          </p:nvSpPr>
          <p:spPr>
            <a:xfrm>
              <a:off x="57563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7927;p54">
              <a:extLst>
                <a:ext uri="{FF2B5EF4-FFF2-40B4-BE49-F238E27FC236}">
                  <a16:creationId xmlns:a16="http://schemas.microsoft.com/office/drawing/2014/main" id="{6D6CE2FF-4500-4E67-B7B7-A678E5ED6227}"/>
                </a:ext>
              </a:extLst>
            </p:cNvPr>
            <p:cNvSpPr/>
            <p:nvPr/>
          </p:nvSpPr>
          <p:spPr>
            <a:xfrm>
              <a:off x="57896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7928;p54">
              <a:extLst>
                <a:ext uri="{FF2B5EF4-FFF2-40B4-BE49-F238E27FC236}">
                  <a16:creationId xmlns:a16="http://schemas.microsoft.com/office/drawing/2014/main" id="{4BA10588-A65B-4323-A9D9-21F029001AE0}"/>
                </a:ext>
              </a:extLst>
            </p:cNvPr>
            <p:cNvSpPr/>
            <p:nvPr/>
          </p:nvSpPr>
          <p:spPr>
            <a:xfrm>
              <a:off x="5923500" y="3013500"/>
              <a:ext cx="22350" cy="10725"/>
            </a:xfrm>
            <a:custGeom>
              <a:avLst/>
              <a:gdLst/>
              <a:ahLst/>
              <a:cxnLst/>
              <a:rect l="l" t="t" r="r" b="b"/>
              <a:pathLst>
                <a:path w="894" h="429" fill="none" extrusionOk="0">
                  <a:moveTo>
                    <a:pt x="894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7929;p54">
              <a:extLst>
                <a:ext uri="{FF2B5EF4-FFF2-40B4-BE49-F238E27FC236}">
                  <a16:creationId xmlns:a16="http://schemas.microsoft.com/office/drawing/2014/main" id="{671B02BD-339F-4D47-BBEC-7394BE7F3336}"/>
                </a:ext>
              </a:extLst>
            </p:cNvPr>
            <p:cNvSpPr/>
            <p:nvPr/>
          </p:nvSpPr>
          <p:spPr>
            <a:xfrm>
              <a:off x="59902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7930;p54">
              <a:extLst>
                <a:ext uri="{FF2B5EF4-FFF2-40B4-BE49-F238E27FC236}">
                  <a16:creationId xmlns:a16="http://schemas.microsoft.com/office/drawing/2014/main" id="{8BBA61CA-4552-46DA-A789-3C2D12C6F947}"/>
                </a:ext>
              </a:extLst>
            </p:cNvPr>
            <p:cNvSpPr/>
            <p:nvPr/>
          </p:nvSpPr>
          <p:spPr>
            <a:xfrm>
              <a:off x="5031450" y="3253600"/>
              <a:ext cx="1132575" cy="177925"/>
            </a:xfrm>
            <a:custGeom>
              <a:avLst/>
              <a:gdLst/>
              <a:ahLst/>
              <a:cxnLst/>
              <a:rect l="l" t="t" r="r" b="b"/>
              <a:pathLst>
                <a:path w="45303" h="7117" extrusionOk="0">
                  <a:moveTo>
                    <a:pt x="1" y="1"/>
                  </a:moveTo>
                  <a:lnTo>
                    <a:pt x="1" y="7117"/>
                  </a:lnTo>
                  <a:lnTo>
                    <a:pt x="45302" y="7117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7931;p54">
              <a:extLst>
                <a:ext uri="{FF2B5EF4-FFF2-40B4-BE49-F238E27FC236}">
                  <a16:creationId xmlns:a16="http://schemas.microsoft.com/office/drawing/2014/main" id="{2E701969-8C62-4B5E-A38A-B0BF62DF8836}"/>
                </a:ext>
              </a:extLst>
            </p:cNvPr>
            <p:cNvSpPr/>
            <p:nvPr/>
          </p:nvSpPr>
          <p:spPr>
            <a:xfrm>
              <a:off x="5396925" y="3253600"/>
              <a:ext cx="401625" cy="177925"/>
            </a:xfrm>
            <a:custGeom>
              <a:avLst/>
              <a:gdLst/>
              <a:ahLst/>
              <a:cxnLst/>
              <a:rect l="l" t="t" r="r" b="b"/>
              <a:pathLst>
                <a:path w="16065" h="7117" extrusionOk="0">
                  <a:moveTo>
                    <a:pt x="0" y="1"/>
                  </a:moveTo>
                  <a:lnTo>
                    <a:pt x="0" y="7117"/>
                  </a:lnTo>
                  <a:lnTo>
                    <a:pt x="16065" y="7117"/>
                  </a:lnTo>
                  <a:lnTo>
                    <a:pt x="16065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7932;p54">
              <a:extLst>
                <a:ext uri="{FF2B5EF4-FFF2-40B4-BE49-F238E27FC236}">
                  <a16:creationId xmlns:a16="http://schemas.microsoft.com/office/drawing/2014/main" id="{9ECE097F-C0C9-4E3C-9022-B913013A3264}"/>
                </a:ext>
              </a:extLst>
            </p:cNvPr>
            <p:cNvSpPr/>
            <p:nvPr/>
          </p:nvSpPr>
          <p:spPr>
            <a:xfrm>
              <a:off x="5031450" y="3253600"/>
              <a:ext cx="1132575" cy="43025"/>
            </a:xfrm>
            <a:custGeom>
              <a:avLst/>
              <a:gdLst/>
              <a:ahLst/>
              <a:cxnLst/>
              <a:rect l="l" t="t" r="r" b="b"/>
              <a:pathLst>
                <a:path w="45303" h="1721" extrusionOk="0">
                  <a:moveTo>
                    <a:pt x="1" y="1"/>
                  </a:moveTo>
                  <a:lnTo>
                    <a:pt x="1" y="1720"/>
                  </a:lnTo>
                  <a:lnTo>
                    <a:pt x="45302" y="1720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7933;p54">
              <a:extLst>
                <a:ext uri="{FF2B5EF4-FFF2-40B4-BE49-F238E27FC236}">
                  <a16:creationId xmlns:a16="http://schemas.microsoft.com/office/drawing/2014/main" id="{942B6BE7-BA2A-44B2-9649-B3724840571B}"/>
                </a:ext>
              </a:extLst>
            </p:cNvPr>
            <p:cNvSpPr/>
            <p:nvPr/>
          </p:nvSpPr>
          <p:spPr>
            <a:xfrm>
              <a:off x="5201600" y="3322025"/>
              <a:ext cx="27525" cy="58775"/>
            </a:xfrm>
            <a:custGeom>
              <a:avLst/>
              <a:gdLst/>
              <a:ahLst/>
              <a:cxnLst/>
              <a:rect l="l" t="t" r="r" b="b"/>
              <a:pathLst>
                <a:path w="1101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101" y="2350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7934;p54">
              <a:extLst>
                <a:ext uri="{FF2B5EF4-FFF2-40B4-BE49-F238E27FC236}">
                  <a16:creationId xmlns:a16="http://schemas.microsoft.com/office/drawing/2014/main" id="{945DEA88-6444-41E5-B39B-0A5D418EEE03}"/>
                </a:ext>
              </a:extLst>
            </p:cNvPr>
            <p:cNvSpPr/>
            <p:nvPr/>
          </p:nvSpPr>
          <p:spPr>
            <a:xfrm>
              <a:off x="5966475" y="3322025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7935;p54">
              <a:extLst>
                <a:ext uri="{FF2B5EF4-FFF2-40B4-BE49-F238E27FC236}">
                  <a16:creationId xmlns:a16="http://schemas.microsoft.com/office/drawing/2014/main" id="{AD91F982-EB3E-4548-BAF1-F734E354C15B}"/>
                </a:ext>
              </a:extLst>
            </p:cNvPr>
            <p:cNvSpPr/>
            <p:nvPr/>
          </p:nvSpPr>
          <p:spPr>
            <a:xfrm>
              <a:off x="4945750" y="3114200"/>
              <a:ext cx="1304125" cy="153375"/>
            </a:xfrm>
            <a:custGeom>
              <a:avLst/>
              <a:gdLst/>
              <a:ahLst/>
              <a:cxnLst/>
              <a:rect l="l" t="t" r="r" b="b"/>
              <a:pathLst>
                <a:path w="52165" h="6135" extrusionOk="0">
                  <a:moveTo>
                    <a:pt x="6677" y="0"/>
                  </a:moveTo>
                  <a:cubicBezTo>
                    <a:pt x="5763" y="3083"/>
                    <a:pt x="3181" y="5422"/>
                    <a:pt x="0" y="5938"/>
                  </a:cubicBezTo>
                  <a:lnTo>
                    <a:pt x="0" y="6135"/>
                  </a:lnTo>
                  <a:lnTo>
                    <a:pt x="52164" y="6135"/>
                  </a:lnTo>
                  <a:lnTo>
                    <a:pt x="52164" y="5938"/>
                  </a:lnTo>
                  <a:cubicBezTo>
                    <a:pt x="48983" y="5417"/>
                    <a:pt x="46402" y="3083"/>
                    <a:pt x="454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7936;p54">
              <a:extLst>
                <a:ext uri="{FF2B5EF4-FFF2-40B4-BE49-F238E27FC236}">
                  <a16:creationId xmlns:a16="http://schemas.microsoft.com/office/drawing/2014/main" id="{8264B702-B1E6-4653-8BD6-B65006224854}"/>
                </a:ext>
              </a:extLst>
            </p:cNvPr>
            <p:cNvSpPr/>
            <p:nvPr/>
          </p:nvSpPr>
          <p:spPr>
            <a:xfrm>
              <a:off x="4945750" y="3246775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0" y="0"/>
                  </a:moveTo>
                  <a:lnTo>
                    <a:pt x="0" y="826"/>
                  </a:lnTo>
                  <a:lnTo>
                    <a:pt x="826" y="826"/>
                  </a:lnTo>
                  <a:cubicBezTo>
                    <a:pt x="372" y="826"/>
                    <a:pt x="0" y="455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7937;p54">
              <a:extLst>
                <a:ext uri="{FF2B5EF4-FFF2-40B4-BE49-F238E27FC236}">
                  <a16:creationId xmlns:a16="http://schemas.microsoft.com/office/drawing/2014/main" id="{726B328D-5DB4-4550-A622-3EEAF59738A7}"/>
                </a:ext>
              </a:extLst>
            </p:cNvPr>
            <p:cNvSpPr/>
            <p:nvPr/>
          </p:nvSpPr>
          <p:spPr>
            <a:xfrm>
              <a:off x="6229050" y="3246775"/>
              <a:ext cx="20825" cy="20675"/>
            </a:xfrm>
            <a:custGeom>
              <a:avLst/>
              <a:gdLst/>
              <a:ahLst/>
              <a:cxnLst/>
              <a:rect l="l" t="t" r="r" b="b"/>
              <a:pathLst>
                <a:path w="833" h="827" extrusionOk="0">
                  <a:moveTo>
                    <a:pt x="832" y="0"/>
                  </a:moveTo>
                  <a:cubicBezTo>
                    <a:pt x="832" y="455"/>
                    <a:pt x="460" y="826"/>
                    <a:pt x="1" y="826"/>
                  </a:cubicBezTo>
                  <a:lnTo>
                    <a:pt x="832" y="826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7938;p54">
              <a:extLst>
                <a:ext uri="{FF2B5EF4-FFF2-40B4-BE49-F238E27FC236}">
                  <a16:creationId xmlns:a16="http://schemas.microsoft.com/office/drawing/2014/main" id="{937A738B-BA9D-4500-A523-3BFECE59DCCB}"/>
                </a:ext>
              </a:extLst>
            </p:cNvPr>
            <p:cNvSpPr/>
            <p:nvPr/>
          </p:nvSpPr>
          <p:spPr>
            <a:xfrm>
              <a:off x="49515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60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7939;p54">
              <a:extLst>
                <a:ext uri="{FF2B5EF4-FFF2-40B4-BE49-F238E27FC236}">
                  <a16:creationId xmlns:a16="http://schemas.microsoft.com/office/drawing/2014/main" id="{480D93FE-6250-41DB-AF2F-2F86F078C072}"/>
                </a:ext>
              </a:extLst>
            </p:cNvPr>
            <p:cNvSpPr/>
            <p:nvPr/>
          </p:nvSpPr>
          <p:spPr>
            <a:xfrm>
              <a:off x="49780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85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7940;p54">
              <a:extLst>
                <a:ext uri="{FF2B5EF4-FFF2-40B4-BE49-F238E27FC236}">
                  <a16:creationId xmlns:a16="http://schemas.microsoft.com/office/drawing/2014/main" id="{11B2EE5E-4355-48BA-B082-8DBDB58D85E6}"/>
                </a:ext>
              </a:extLst>
            </p:cNvPr>
            <p:cNvSpPr/>
            <p:nvPr/>
          </p:nvSpPr>
          <p:spPr>
            <a:xfrm>
              <a:off x="500435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7941;p54">
              <a:extLst>
                <a:ext uri="{FF2B5EF4-FFF2-40B4-BE49-F238E27FC236}">
                  <a16:creationId xmlns:a16="http://schemas.microsoft.com/office/drawing/2014/main" id="{E774DD35-A8A9-4E11-AA25-5AD82406CE13}"/>
                </a:ext>
              </a:extLst>
            </p:cNvPr>
            <p:cNvSpPr/>
            <p:nvPr/>
          </p:nvSpPr>
          <p:spPr>
            <a:xfrm>
              <a:off x="50308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7942;p54">
              <a:extLst>
                <a:ext uri="{FF2B5EF4-FFF2-40B4-BE49-F238E27FC236}">
                  <a16:creationId xmlns:a16="http://schemas.microsoft.com/office/drawing/2014/main" id="{BC7D6D6E-3136-41BC-B9C7-7ACFF26AA7F2}"/>
                </a:ext>
              </a:extLst>
            </p:cNvPr>
            <p:cNvSpPr/>
            <p:nvPr/>
          </p:nvSpPr>
          <p:spPr>
            <a:xfrm>
              <a:off x="50572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7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7943;p54">
              <a:extLst>
                <a:ext uri="{FF2B5EF4-FFF2-40B4-BE49-F238E27FC236}">
                  <a16:creationId xmlns:a16="http://schemas.microsoft.com/office/drawing/2014/main" id="{2800A0D7-EBB5-48D5-A7D4-B6D058B540D5}"/>
                </a:ext>
              </a:extLst>
            </p:cNvPr>
            <p:cNvSpPr/>
            <p:nvPr/>
          </p:nvSpPr>
          <p:spPr>
            <a:xfrm>
              <a:off x="5083600" y="3267425"/>
              <a:ext cx="24575" cy="12300"/>
            </a:xfrm>
            <a:custGeom>
              <a:avLst/>
              <a:gdLst/>
              <a:ahLst/>
              <a:cxnLst/>
              <a:rect l="l" t="t" r="r" b="b"/>
              <a:pathLst>
                <a:path w="983" h="492" extrusionOk="0">
                  <a:moveTo>
                    <a:pt x="1" y="0"/>
                  </a:moveTo>
                  <a:cubicBezTo>
                    <a:pt x="1" y="274"/>
                    <a:pt x="223" y="491"/>
                    <a:pt x="492" y="491"/>
                  </a:cubicBezTo>
                  <a:cubicBezTo>
                    <a:pt x="760" y="491"/>
                    <a:pt x="977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944;p54">
              <a:extLst>
                <a:ext uri="{FF2B5EF4-FFF2-40B4-BE49-F238E27FC236}">
                  <a16:creationId xmlns:a16="http://schemas.microsoft.com/office/drawing/2014/main" id="{6E708DB7-650D-4FFB-9DC8-77CF36A1835D}"/>
                </a:ext>
              </a:extLst>
            </p:cNvPr>
            <p:cNvSpPr/>
            <p:nvPr/>
          </p:nvSpPr>
          <p:spPr>
            <a:xfrm>
              <a:off x="51100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945;p54">
              <a:extLst>
                <a:ext uri="{FF2B5EF4-FFF2-40B4-BE49-F238E27FC236}">
                  <a16:creationId xmlns:a16="http://schemas.microsoft.com/office/drawing/2014/main" id="{925C4D7B-DA26-4A65-AE72-401AC50151C3}"/>
                </a:ext>
              </a:extLst>
            </p:cNvPr>
            <p:cNvSpPr/>
            <p:nvPr/>
          </p:nvSpPr>
          <p:spPr>
            <a:xfrm>
              <a:off x="51365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946;p54">
              <a:extLst>
                <a:ext uri="{FF2B5EF4-FFF2-40B4-BE49-F238E27FC236}">
                  <a16:creationId xmlns:a16="http://schemas.microsoft.com/office/drawing/2014/main" id="{8A1D04B3-6A01-44D1-A44F-2FAEBE4D4CFE}"/>
                </a:ext>
              </a:extLst>
            </p:cNvPr>
            <p:cNvSpPr/>
            <p:nvPr/>
          </p:nvSpPr>
          <p:spPr>
            <a:xfrm>
              <a:off x="51628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947;p54">
              <a:extLst>
                <a:ext uri="{FF2B5EF4-FFF2-40B4-BE49-F238E27FC236}">
                  <a16:creationId xmlns:a16="http://schemas.microsoft.com/office/drawing/2014/main" id="{7CCA4F8A-B94B-445B-BBD2-C11128632E77}"/>
                </a:ext>
              </a:extLst>
            </p:cNvPr>
            <p:cNvSpPr/>
            <p:nvPr/>
          </p:nvSpPr>
          <p:spPr>
            <a:xfrm>
              <a:off x="51893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5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948;p54">
              <a:extLst>
                <a:ext uri="{FF2B5EF4-FFF2-40B4-BE49-F238E27FC236}">
                  <a16:creationId xmlns:a16="http://schemas.microsoft.com/office/drawing/2014/main" id="{03D19C13-611F-45DE-8E39-CC86F9F6499E}"/>
                </a:ext>
              </a:extLst>
            </p:cNvPr>
            <p:cNvSpPr/>
            <p:nvPr/>
          </p:nvSpPr>
          <p:spPr>
            <a:xfrm>
              <a:off x="52156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949;p54">
              <a:extLst>
                <a:ext uri="{FF2B5EF4-FFF2-40B4-BE49-F238E27FC236}">
                  <a16:creationId xmlns:a16="http://schemas.microsoft.com/office/drawing/2014/main" id="{3AFBC4A8-FC75-4FA7-B3E1-6DD4E2E710A9}"/>
                </a:ext>
              </a:extLst>
            </p:cNvPr>
            <p:cNvSpPr/>
            <p:nvPr/>
          </p:nvSpPr>
          <p:spPr>
            <a:xfrm>
              <a:off x="5242150" y="3267425"/>
              <a:ext cx="24400" cy="11900"/>
            </a:xfrm>
            <a:custGeom>
              <a:avLst/>
              <a:gdLst/>
              <a:ahLst/>
              <a:cxnLst/>
              <a:rect l="l" t="t" r="r" b="b"/>
              <a:pathLst>
                <a:path w="976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950;p54">
              <a:extLst>
                <a:ext uri="{FF2B5EF4-FFF2-40B4-BE49-F238E27FC236}">
                  <a16:creationId xmlns:a16="http://schemas.microsoft.com/office/drawing/2014/main" id="{BCE52983-91F9-4E3F-B3DF-A58D97F203DA}"/>
                </a:ext>
              </a:extLst>
            </p:cNvPr>
            <p:cNvSpPr/>
            <p:nvPr/>
          </p:nvSpPr>
          <p:spPr>
            <a:xfrm>
              <a:off x="52686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951;p54">
              <a:extLst>
                <a:ext uri="{FF2B5EF4-FFF2-40B4-BE49-F238E27FC236}">
                  <a16:creationId xmlns:a16="http://schemas.microsoft.com/office/drawing/2014/main" id="{2C78614F-668A-405D-903F-3C80F78700D7}"/>
                </a:ext>
              </a:extLst>
            </p:cNvPr>
            <p:cNvSpPr/>
            <p:nvPr/>
          </p:nvSpPr>
          <p:spPr>
            <a:xfrm>
              <a:off x="52949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952;p54">
              <a:extLst>
                <a:ext uri="{FF2B5EF4-FFF2-40B4-BE49-F238E27FC236}">
                  <a16:creationId xmlns:a16="http://schemas.microsoft.com/office/drawing/2014/main" id="{DA04841F-BAB7-42EC-9A85-56B41AE723BE}"/>
                </a:ext>
              </a:extLst>
            </p:cNvPr>
            <p:cNvSpPr/>
            <p:nvPr/>
          </p:nvSpPr>
          <p:spPr>
            <a:xfrm>
              <a:off x="53214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953;p54">
              <a:extLst>
                <a:ext uri="{FF2B5EF4-FFF2-40B4-BE49-F238E27FC236}">
                  <a16:creationId xmlns:a16="http://schemas.microsoft.com/office/drawing/2014/main" id="{4EE263C1-89C8-4B22-B4F4-20C3E4FA4F6A}"/>
                </a:ext>
              </a:extLst>
            </p:cNvPr>
            <p:cNvSpPr/>
            <p:nvPr/>
          </p:nvSpPr>
          <p:spPr>
            <a:xfrm>
              <a:off x="53478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954;p54">
              <a:extLst>
                <a:ext uri="{FF2B5EF4-FFF2-40B4-BE49-F238E27FC236}">
                  <a16:creationId xmlns:a16="http://schemas.microsoft.com/office/drawing/2014/main" id="{7AE2F57D-F925-4C25-848B-FF437BABFBBB}"/>
                </a:ext>
              </a:extLst>
            </p:cNvPr>
            <p:cNvSpPr/>
            <p:nvPr/>
          </p:nvSpPr>
          <p:spPr>
            <a:xfrm>
              <a:off x="537420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955;p54">
              <a:extLst>
                <a:ext uri="{FF2B5EF4-FFF2-40B4-BE49-F238E27FC236}">
                  <a16:creationId xmlns:a16="http://schemas.microsoft.com/office/drawing/2014/main" id="{796C9D57-855E-4C99-AFE1-57AE01CF5E65}"/>
                </a:ext>
              </a:extLst>
            </p:cNvPr>
            <p:cNvSpPr/>
            <p:nvPr/>
          </p:nvSpPr>
          <p:spPr>
            <a:xfrm>
              <a:off x="54006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956;p54">
              <a:extLst>
                <a:ext uri="{FF2B5EF4-FFF2-40B4-BE49-F238E27FC236}">
                  <a16:creationId xmlns:a16="http://schemas.microsoft.com/office/drawing/2014/main" id="{837B3769-06B1-45D5-B945-2AEE7A98A905}"/>
                </a:ext>
              </a:extLst>
            </p:cNvPr>
            <p:cNvSpPr/>
            <p:nvPr/>
          </p:nvSpPr>
          <p:spPr>
            <a:xfrm>
              <a:off x="54271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957;p54">
              <a:extLst>
                <a:ext uri="{FF2B5EF4-FFF2-40B4-BE49-F238E27FC236}">
                  <a16:creationId xmlns:a16="http://schemas.microsoft.com/office/drawing/2014/main" id="{59E41AB5-24E0-466F-81DC-55E0E0982976}"/>
                </a:ext>
              </a:extLst>
            </p:cNvPr>
            <p:cNvSpPr/>
            <p:nvPr/>
          </p:nvSpPr>
          <p:spPr>
            <a:xfrm>
              <a:off x="54534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958;p54">
              <a:extLst>
                <a:ext uri="{FF2B5EF4-FFF2-40B4-BE49-F238E27FC236}">
                  <a16:creationId xmlns:a16="http://schemas.microsoft.com/office/drawing/2014/main" id="{CF6AE5AA-3938-424E-A372-B12FEC7B9C7E}"/>
                </a:ext>
              </a:extLst>
            </p:cNvPr>
            <p:cNvSpPr/>
            <p:nvPr/>
          </p:nvSpPr>
          <p:spPr>
            <a:xfrm>
              <a:off x="54799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959;p54">
              <a:extLst>
                <a:ext uri="{FF2B5EF4-FFF2-40B4-BE49-F238E27FC236}">
                  <a16:creationId xmlns:a16="http://schemas.microsoft.com/office/drawing/2014/main" id="{B51EBD00-3EAD-4AF6-ADBD-0BA43438F848}"/>
                </a:ext>
              </a:extLst>
            </p:cNvPr>
            <p:cNvSpPr/>
            <p:nvPr/>
          </p:nvSpPr>
          <p:spPr>
            <a:xfrm>
              <a:off x="55062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960;p54">
              <a:extLst>
                <a:ext uri="{FF2B5EF4-FFF2-40B4-BE49-F238E27FC236}">
                  <a16:creationId xmlns:a16="http://schemas.microsoft.com/office/drawing/2014/main" id="{8F1866CC-3FB7-4540-9C64-B6C6296B6A21}"/>
                </a:ext>
              </a:extLst>
            </p:cNvPr>
            <p:cNvSpPr/>
            <p:nvPr/>
          </p:nvSpPr>
          <p:spPr>
            <a:xfrm>
              <a:off x="553272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961;p54">
              <a:extLst>
                <a:ext uri="{FF2B5EF4-FFF2-40B4-BE49-F238E27FC236}">
                  <a16:creationId xmlns:a16="http://schemas.microsoft.com/office/drawing/2014/main" id="{D54F7D79-4E6B-4EC4-8563-E9FB052040F4}"/>
                </a:ext>
              </a:extLst>
            </p:cNvPr>
            <p:cNvSpPr/>
            <p:nvPr/>
          </p:nvSpPr>
          <p:spPr>
            <a:xfrm>
              <a:off x="55592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962;p54">
              <a:extLst>
                <a:ext uri="{FF2B5EF4-FFF2-40B4-BE49-F238E27FC236}">
                  <a16:creationId xmlns:a16="http://schemas.microsoft.com/office/drawing/2014/main" id="{2F54FEBE-92E8-4D70-A185-426F38CB2AEF}"/>
                </a:ext>
              </a:extLst>
            </p:cNvPr>
            <p:cNvSpPr/>
            <p:nvPr/>
          </p:nvSpPr>
          <p:spPr>
            <a:xfrm>
              <a:off x="5585525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963;p54">
              <a:extLst>
                <a:ext uri="{FF2B5EF4-FFF2-40B4-BE49-F238E27FC236}">
                  <a16:creationId xmlns:a16="http://schemas.microsoft.com/office/drawing/2014/main" id="{E1837987-6819-47BE-9AF8-09D7EE1D1022}"/>
                </a:ext>
              </a:extLst>
            </p:cNvPr>
            <p:cNvSpPr/>
            <p:nvPr/>
          </p:nvSpPr>
          <p:spPr>
            <a:xfrm>
              <a:off x="56120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964;p54">
              <a:extLst>
                <a:ext uri="{FF2B5EF4-FFF2-40B4-BE49-F238E27FC236}">
                  <a16:creationId xmlns:a16="http://schemas.microsoft.com/office/drawing/2014/main" id="{CD58D627-A83B-46BC-9AC9-B6645ABDE307}"/>
                </a:ext>
              </a:extLst>
            </p:cNvPr>
            <p:cNvSpPr/>
            <p:nvPr/>
          </p:nvSpPr>
          <p:spPr>
            <a:xfrm>
              <a:off x="56384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55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965;p54">
              <a:extLst>
                <a:ext uri="{FF2B5EF4-FFF2-40B4-BE49-F238E27FC236}">
                  <a16:creationId xmlns:a16="http://schemas.microsoft.com/office/drawing/2014/main" id="{603447AE-B198-47F4-9AD6-D96E6DB4019B}"/>
                </a:ext>
              </a:extLst>
            </p:cNvPr>
            <p:cNvSpPr/>
            <p:nvPr/>
          </p:nvSpPr>
          <p:spPr>
            <a:xfrm>
              <a:off x="56648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966;p54">
              <a:extLst>
                <a:ext uri="{FF2B5EF4-FFF2-40B4-BE49-F238E27FC236}">
                  <a16:creationId xmlns:a16="http://schemas.microsoft.com/office/drawing/2014/main" id="{7CBC874C-2356-4310-A2B0-97DB4DD1A295}"/>
                </a:ext>
              </a:extLst>
            </p:cNvPr>
            <p:cNvSpPr/>
            <p:nvPr/>
          </p:nvSpPr>
          <p:spPr>
            <a:xfrm>
              <a:off x="56912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967;p54">
              <a:extLst>
                <a:ext uri="{FF2B5EF4-FFF2-40B4-BE49-F238E27FC236}">
                  <a16:creationId xmlns:a16="http://schemas.microsoft.com/office/drawing/2014/main" id="{D0DFF2B2-711C-4855-8198-7F30ABAA666D}"/>
                </a:ext>
              </a:extLst>
            </p:cNvPr>
            <p:cNvSpPr/>
            <p:nvPr/>
          </p:nvSpPr>
          <p:spPr>
            <a:xfrm>
              <a:off x="57176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59" y="491"/>
                    <a:pt x="981" y="27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968;p54">
              <a:extLst>
                <a:ext uri="{FF2B5EF4-FFF2-40B4-BE49-F238E27FC236}">
                  <a16:creationId xmlns:a16="http://schemas.microsoft.com/office/drawing/2014/main" id="{CD7673E0-F82B-4C60-B154-CD7ED327138C}"/>
                </a:ext>
              </a:extLst>
            </p:cNvPr>
            <p:cNvSpPr/>
            <p:nvPr/>
          </p:nvSpPr>
          <p:spPr>
            <a:xfrm>
              <a:off x="57440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969;p54">
              <a:extLst>
                <a:ext uri="{FF2B5EF4-FFF2-40B4-BE49-F238E27FC236}">
                  <a16:creationId xmlns:a16="http://schemas.microsoft.com/office/drawing/2014/main" id="{C8566523-7169-4A09-83C7-E1AD57C47164}"/>
                </a:ext>
              </a:extLst>
            </p:cNvPr>
            <p:cNvSpPr/>
            <p:nvPr/>
          </p:nvSpPr>
          <p:spPr>
            <a:xfrm>
              <a:off x="57705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970;p54">
              <a:extLst>
                <a:ext uri="{FF2B5EF4-FFF2-40B4-BE49-F238E27FC236}">
                  <a16:creationId xmlns:a16="http://schemas.microsoft.com/office/drawing/2014/main" id="{3049BEE4-EF17-4155-9692-8E8C82577029}"/>
                </a:ext>
              </a:extLst>
            </p:cNvPr>
            <p:cNvSpPr/>
            <p:nvPr/>
          </p:nvSpPr>
          <p:spPr>
            <a:xfrm>
              <a:off x="57968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971;p54">
              <a:extLst>
                <a:ext uri="{FF2B5EF4-FFF2-40B4-BE49-F238E27FC236}">
                  <a16:creationId xmlns:a16="http://schemas.microsoft.com/office/drawing/2014/main" id="{F21D1317-E6BB-46F3-A610-AED6BECAB9AE}"/>
                </a:ext>
              </a:extLst>
            </p:cNvPr>
            <p:cNvSpPr/>
            <p:nvPr/>
          </p:nvSpPr>
          <p:spPr>
            <a:xfrm>
              <a:off x="58233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972;p54">
              <a:extLst>
                <a:ext uri="{FF2B5EF4-FFF2-40B4-BE49-F238E27FC236}">
                  <a16:creationId xmlns:a16="http://schemas.microsoft.com/office/drawing/2014/main" id="{473257C5-4625-4BD1-905E-74A6A06CE4AB}"/>
                </a:ext>
              </a:extLst>
            </p:cNvPr>
            <p:cNvSpPr/>
            <p:nvPr/>
          </p:nvSpPr>
          <p:spPr>
            <a:xfrm>
              <a:off x="58497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973;p54">
              <a:extLst>
                <a:ext uri="{FF2B5EF4-FFF2-40B4-BE49-F238E27FC236}">
                  <a16:creationId xmlns:a16="http://schemas.microsoft.com/office/drawing/2014/main" id="{69D678EB-FBAC-4F9B-ADB1-6018514FDCF6}"/>
                </a:ext>
              </a:extLst>
            </p:cNvPr>
            <p:cNvSpPr/>
            <p:nvPr/>
          </p:nvSpPr>
          <p:spPr>
            <a:xfrm>
              <a:off x="58761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974;p54">
              <a:extLst>
                <a:ext uri="{FF2B5EF4-FFF2-40B4-BE49-F238E27FC236}">
                  <a16:creationId xmlns:a16="http://schemas.microsoft.com/office/drawing/2014/main" id="{57AC91E0-5FFE-4BD4-85D0-EB1D65E0D0FA}"/>
                </a:ext>
              </a:extLst>
            </p:cNvPr>
            <p:cNvSpPr/>
            <p:nvPr/>
          </p:nvSpPr>
          <p:spPr>
            <a:xfrm>
              <a:off x="59025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975;p54">
              <a:extLst>
                <a:ext uri="{FF2B5EF4-FFF2-40B4-BE49-F238E27FC236}">
                  <a16:creationId xmlns:a16="http://schemas.microsoft.com/office/drawing/2014/main" id="{591D4261-D340-4DE7-BD21-05010AAF04C5}"/>
                </a:ext>
              </a:extLst>
            </p:cNvPr>
            <p:cNvSpPr/>
            <p:nvPr/>
          </p:nvSpPr>
          <p:spPr>
            <a:xfrm>
              <a:off x="59289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976;p54">
              <a:extLst>
                <a:ext uri="{FF2B5EF4-FFF2-40B4-BE49-F238E27FC236}">
                  <a16:creationId xmlns:a16="http://schemas.microsoft.com/office/drawing/2014/main" id="{BFEC1571-E8C1-45E4-9916-FD1C16D54681}"/>
                </a:ext>
              </a:extLst>
            </p:cNvPr>
            <p:cNvSpPr/>
            <p:nvPr/>
          </p:nvSpPr>
          <p:spPr>
            <a:xfrm>
              <a:off x="5955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2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977;p54">
              <a:extLst>
                <a:ext uri="{FF2B5EF4-FFF2-40B4-BE49-F238E27FC236}">
                  <a16:creationId xmlns:a16="http://schemas.microsoft.com/office/drawing/2014/main" id="{B9AAC2C3-2EA2-4C66-9993-1B90C0C5E233}"/>
                </a:ext>
              </a:extLst>
            </p:cNvPr>
            <p:cNvSpPr/>
            <p:nvPr/>
          </p:nvSpPr>
          <p:spPr>
            <a:xfrm>
              <a:off x="59818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978;p54">
              <a:extLst>
                <a:ext uri="{FF2B5EF4-FFF2-40B4-BE49-F238E27FC236}">
                  <a16:creationId xmlns:a16="http://schemas.microsoft.com/office/drawing/2014/main" id="{3A60FC52-595A-485F-B30C-8F846EC63F5D}"/>
                </a:ext>
              </a:extLst>
            </p:cNvPr>
            <p:cNvSpPr/>
            <p:nvPr/>
          </p:nvSpPr>
          <p:spPr>
            <a:xfrm>
              <a:off x="60081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979;p54">
              <a:extLst>
                <a:ext uri="{FF2B5EF4-FFF2-40B4-BE49-F238E27FC236}">
                  <a16:creationId xmlns:a16="http://schemas.microsoft.com/office/drawing/2014/main" id="{C356298F-8EC0-4CDD-A822-889088A59ED5}"/>
                </a:ext>
              </a:extLst>
            </p:cNvPr>
            <p:cNvSpPr/>
            <p:nvPr/>
          </p:nvSpPr>
          <p:spPr>
            <a:xfrm>
              <a:off x="60346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980;p54">
              <a:extLst>
                <a:ext uri="{FF2B5EF4-FFF2-40B4-BE49-F238E27FC236}">
                  <a16:creationId xmlns:a16="http://schemas.microsoft.com/office/drawing/2014/main" id="{2C6E08E7-38F1-4810-A9C3-E22A6ABA9449}"/>
                </a:ext>
              </a:extLst>
            </p:cNvPr>
            <p:cNvSpPr/>
            <p:nvPr/>
          </p:nvSpPr>
          <p:spPr>
            <a:xfrm>
              <a:off x="60611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981;p54">
              <a:extLst>
                <a:ext uri="{FF2B5EF4-FFF2-40B4-BE49-F238E27FC236}">
                  <a16:creationId xmlns:a16="http://schemas.microsoft.com/office/drawing/2014/main" id="{F9F8E2AE-5D61-4840-8B62-36619A4ADA6A}"/>
                </a:ext>
              </a:extLst>
            </p:cNvPr>
            <p:cNvSpPr/>
            <p:nvPr/>
          </p:nvSpPr>
          <p:spPr>
            <a:xfrm>
              <a:off x="60874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982;p54">
              <a:extLst>
                <a:ext uri="{FF2B5EF4-FFF2-40B4-BE49-F238E27FC236}">
                  <a16:creationId xmlns:a16="http://schemas.microsoft.com/office/drawing/2014/main" id="{31153C13-F95A-4633-96EB-A1C8B857C9C4}"/>
                </a:ext>
              </a:extLst>
            </p:cNvPr>
            <p:cNvSpPr/>
            <p:nvPr/>
          </p:nvSpPr>
          <p:spPr>
            <a:xfrm>
              <a:off x="61139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983;p54">
              <a:extLst>
                <a:ext uri="{FF2B5EF4-FFF2-40B4-BE49-F238E27FC236}">
                  <a16:creationId xmlns:a16="http://schemas.microsoft.com/office/drawing/2014/main" id="{CB6F2A4C-CA20-49DF-90A3-20540DFDB3F2}"/>
                </a:ext>
              </a:extLst>
            </p:cNvPr>
            <p:cNvSpPr/>
            <p:nvPr/>
          </p:nvSpPr>
          <p:spPr>
            <a:xfrm>
              <a:off x="6140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6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984;p54">
              <a:extLst>
                <a:ext uri="{FF2B5EF4-FFF2-40B4-BE49-F238E27FC236}">
                  <a16:creationId xmlns:a16="http://schemas.microsoft.com/office/drawing/2014/main" id="{41FFDF6E-9168-4AE0-AE8D-94D1C6DCDFB0}"/>
                </a:ext>
              </a:extLst>
            </p:cNvPr>
            <p:cNvSpPr/>
            <p:nvPr/>
          </p:nvSpPr>
          <p:spPr>
            <a:xfrm>
              <a:off x="61667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985;p54">
              <a:extLst>
                <a:ext uri="{FF2B5EF4-FFF2-40B4-BE49-F238E27FC236}">
                  <a16:creationId xmlns:a16="http://schemas.microsoft.com/office/drawing/2014/main" id="{603D6F61-AB98-4459-9BA1-5EAFAA99F7E8}"/>
                </a:ext>
              </a:extLst>
            </p:cNvPr>
            <p:cNvSpPr/>
            <p:nvPr/>
          </p:nvSpPr>
          <p:spPr>
            <a:xfrm>
              <a:off x="61931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986;p54">
              <a:extLst>
                <a:ext uri="{FF2B5EF4-FFF2-40B4-BE49-F238E27FC236}">
                  <a16:creationId xmlns:a16="http://schemas.microsoft.com/office/drawing/2014/main" id="{423FC084-4FB6-4303-AC9F-3BEB45D3F415}"/>
                </a:ext>
              </a:extLst>
            </p:cNvPr>
            <p:cNvSpPr/>
            <p:nvPr/>
          </p:nvSpPr>
          <p:spPr>
            <a:xfrm>
              <a:off x="62195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987;p54">
              <a:extLst>
                <a:ext uri="{FF2B5EF4-FFF2-40B4-BE49-F238E27FC236}">
                  <a16:creationId xmlns:a16="http://schemas.microsoft.com/office/drawing/2014/main" id="{3CC50AA2-98FB-4B39-9927-1539B2975AB9}"/>
                </a:ext>
              </a:extLst>
            </p:cNvPr>
            <p:cNvSpPr/>
            <p:nvPr/>
          </p:nvSpPr>
          <p:spPr>
            <a:xfrm>
              <a:off x="5409450" y="3099350"/>
              <a:ext cx="376725" cy="182675"/>
            </a:xfrm>
            <a:custGeom>
              <a:avLst/>
              <a:gdLst/>
              <a:ahLst/>
              <a:cxnLst/>
              <a:rect l="l" t="t" r="r" b="b"/>
              <a:pathLst>
                <a:path w="15069" h="7307" fill="none" extrusionOk="0">
                  <a:moveTo>
                    <a:pt x="7534" y="0"/>
                  </a:moveTo>
                  <a:lnTo>
                    <a:pt x="15068" y="7307"/>
                  </a:lnTo>
                  <a:lnTo>
                    <a:pt x="0" y="7307"/>
                  </a:lnTo>
                  <a:lnTo>
                    <a:pt x="7534" y="0"/>
                  </a:lnTo>
                  <a:close/>
                </a:path>
              </a:pathLst>
            </a:custGeom>
            <a:noFill/>
            <a:ln w="375" cap="flat" cmpd="sng">
              <a:solidFill>
                <a:srgbClr val="F9FC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988;p54">
              <a:extLst>
                <a:ext uri="{FF2B5EF4-FFF2-40B4-BE49-F238E27FC236}">
                  <a16:creationId xmlns:a16="http://schemas.microsoft.com/office/drawing/2014/main" id="{0D7FB325-3872-4FB7-94CD-CAB63FE41E4F}"/>
                </a:ext>
              </a:extLst>
            </p:cNvPr>
            <p:cNvSpPr/>
            <p:nvPr/>
          </p:nvSpPr>
          <p:spPr>
            <a:xfrm>
              <a:off x="51517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989;p54">
              <a:extLst>
                <a:ext uri="{FF2B5EF4-FFF2-40B4-BE49-F238E27FC236}">
                  <a16:creationId xmlns:a16="http://schemas.microsoft.com/office/drawing/2014/main" id="{992EF070-BC25-4229-8441-2D7453C62841}"/>
                </a:ext>
              </a:extLst>
            </p:cNvPr>
            <p:cNvSpPr/>
            <p:nvPr/>
          </p:nvSpPr>
          <p:spPr>
            <a:xfrm>
              <a:off x="51850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990;p54">
              <a:extLst>
                <a:ext uri="{FF2B5EF4-FFF2-40B4-BE49-F238E27FC236}">
                  <a16:creationId xmlns:a16="http://schemas.microsoft.com/office/drawing/2014/main" id="{CB30BAB3-1E9D-4426-8D31-5AE605A38EAD}"/>
                </a:ext>
              </a:extLst>
            </p:cNvPr>
            <p:cNvSpPr/>
            <p:nvPr/>
          </p:nvSpPr>
          <p:spPr>
            <a:xfrm>
              <a:off x="52518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991;p54">
              <a:extLst>
                <a:ext uri="{FF2B5EF4-FFF2-40B4-BE49-F238E27FC236}">
                  <a16:creationId xmlns:a16="http://schemas.microsoft.com/office/drawing/2014/main" id="{F39BC6C9-7522-434F-87C5-CA9BD87FF78E}"/>
                </a:ext>
              </a:extLst>
            </p:cNvPr>
            <p:cNvSpPr/>
            <p:nvPr/>
          </p:nvSpPr>
          <p:spPr>
            <a:xfrm>
              <a:off x="52851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992;p54">
              <a:extLst>
                <a:ext uri="{FF2B5EF4-FFF2-40B4-BE49-F238E27FC236}">
                  <a16:creationId xmlns:a16="http://schemas.microsoft.com/office/drawing/2014/main" id="{5BDF9A4E-10BB-45D1-93C6-562D2DCA1BCB}"/>
                </a:ext>
              </a:extLst>
            </p:cNvPr>
            <p:cNvSpPr/>
            <p:nvPr/>
          </p:nvSpPr>
          <p:spPr>
            <a:xfrm>
              <a:off x="54184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993;p54">
              <a:extLst>
                <a:ext uri="{FF2B5EF4-FFF2-40B4-BE49-F238E27FC236}">
                  <a16:creationId xmlns:a16="http://schemas.microsoft.com/office/drawing/2014/main" id="{648DA7BE-67E6-47D6-B692-4CFDECB36121}"/>
                </a:ext>
              </a:extLst>
            </p:cNvPr>
            <p:cNvSpPr/>
            <p:nvPr/>
          </p:nvSpPr>
          <p:spPr>
            <a:xfrm>
              <a:off x="545177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994;p54">
              <a:extLst>
                <a:ext uri="{FF2B5EF4-FFF2-40B4-BE49-F238E27FC236}">
                  <a16:creationId xmlns:a16="http://schemas.microsoft.com/office/drawing/2014/main" id="{41DF4647-1D57-4E80-BEB2-BA7399FF5032}"/>
                </a:ext>
              </a:extLst>
            </p:cNvPr>
            <p:cNvSpPr/>
            <p:nvPr/>
          </p:nvSpPr>
          <p:spPr>
            <a:xfrm>
              <a:off x="54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995;p54">
              <a:extLst>
                <a:ext uri="{FF2B5EF4-FFF2-40B4-BE49-F238E27FC236}">
                  <a16:creationId xmlns:a16="http://schemas.microsoft.com/office/drawing/2014/main" id="{2AF17899-1083-4285-AC95-D7ED1E0FFB20}"/>
                </a:ext>
              </a:extLst>
            </p:cNvPr>
            <p:cNvSpPr/>
            <p:nvPr/>
          </p:nvSpPr>
          <p:spPr>
            <a:xfrm>
              <a:off x="55184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996;p54">
              <a:extLst>
                <a:ext uri="{FF2B5EF4-FFF2-40B4-BE49-F238E27FC236}">
                  <a16:creationId xmlns:a16="http://schemas.microsoft.com/office/drawing/2014/main" id="{55D8C7C3-AE8F-4315-8839-33FAC676FFD7}"/>
                </a:ext>
              </a:extLst>
            </p:cNvPr>
            <p:cNvSpPr/>
            <p:nvPr/>
          </p:nvSpPr>
          <p:spPr>
            <a:xfrm>
              <a:off x="57516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997;p54">
              <a:extLst>
                <a:ext uri="{FF2B5EF4-FFF2-40B4-BE49-F238E27FC236}">
                  <a16:creationId xmlns:a16="http://schemas.microsoft.com/office/drawing/2014/main" id="{984BC027-189D-4C56-8138-F3813B9CA1A9}"/>
                </a:ext>
              </a:extLst>
            </p:cNvPr>
            <p:cNvSpPr/>
            <p:nvPr/>
          </p:nvSpPr>
          <p:spPr>
            <a:xfrm>
              <a:off x="57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998;p54">
              <a:extLst>
                <a:ext uri="{FF2B5EF4-FFF2-40B4-BE49-F238E27FC236}">
                  <a16:creationId xmlns:a16="http://schemas.microsoft.com/office/drawing/2014/main" id="{D4593761-745A-4FA8-AC25-5D86B4AC4703}"/>
                </a:ext>
              </a:extLst>
            </p:cNvPr>
            <p:cNvSpPr/>
            <p:nvPr/>
          </p:nvSpPr>
          <p:spPr>
            <a:xfrm>
              <a:off x="58519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999;p54">
              <a:extLst>
                <a:ext uri="{FF2B5EF4-FFF2-40B4-BE49-F238E27FC236}">
                  <a16:creationId xmlns:a16="http://schemas.microsoft.com/office/drawing/2014/main" id="{609ABD10-9D6F-4873-9D94-5BD0A7F360F2}"/>
                </a:ext>
              </a:extLst>
            </p:cNvPr>
            <p:cNvSpPr/>
            <p:nvPr/>
          </p:nvSpPr>
          <p:spPr>
            <a:xfrm>
              <a:off x="59186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8000;p54">
              <a:extLst>
                <a:ext uri="{FF2B5EF4-FFF2-40B4-BE49-F238E27FC236}">
                  <a16:creationId xmlns:a16="http://schemas.microsoft.com/office/drawing/2014/main" id="{E0C3C0D9-5126-443C-8712-A5B95F3EAF61}"/>
                </a:ext>
              </a:extLst>
            </p:cNvPr>
            <p:cNvSpPr/>
            <p:nvPr/>
          </p:nvSpPr>
          <p:spPr>
            <a:xfrm>
              <a:off x="59519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8001;p54">
              <a:extLst>
                <a:ext uri="{FF2B5EF4-FFF2-40B4-BE49-F238E27FC236}">
                  <a16:creationId xmlns:a16="http://schemas.microsoft.com/office/drawing/2014/main" id="{E31954B9-A529-44C0-A1D8-B1A7C3A57A5E}"/>
                </a:ext>
              </a:extLst>
            </p:cNvPr>
            <p:cNvSpPr/>
            <p:nvPr/>
          </p:nvSpPr>
          <p:spPr>
            <a:xfrm>
              <a:off x="601862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8002;p54">
              <a:extLst>
                <a:ext uri="{FF2B5EF4-FFF2-40B4-BE49-F238E27FC236}">
                  <a16:creationId xmlns:a16="http://schemas.microsoft.com/office/drawing/2014/main" id="{13F7D7D9-3E07-4489-A05E-ACAA2EEF6B7C}"/>
                </a:ext>
              </a:extLst>
            </p:cNvPr>
            <p:cNvSpPr/>
            <p:nvPr/>
          </p:nvSpPr>
          <p:spPr>
            <a:xfrm>
              <a:off x="51073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8003;p54">
              <a:extLst>
                <a:ext uri="{FF2B5EF4-FFF2-40B4-BE49-F238E27FC236}">
                  <a16:creationId xmlns:a16="http://schemas.microsoft.com/office/drawing/2014/main" id="{C995A819-DE7C-4E19-80D6-92995F5CE55C}"/>
                </a:ext>
              </a:extLst>
            </p:cNvPr>
            <p:cNvSpPr/>
            <p:nvPr/>
          </p:nvSpPr>
          <p:spPr>
            <a:xfrm>
              <a:off x="51406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8004;p54">
              <a:extLst>
                <a:ext uri="{FF2B5EF4-FFF2-40B4-BE49-F238E27FC236}">
                  <a16:creationId xmlns:a16="http://schemas.microsoft.com/office/drawing/2014/main" id="{C8CFAC9E-6BDB-49E5-8414-BC08C17DE4D0}"/>
                </a:ext>
              </a:extLst>
            </p:cNvPr>
            <p:cNvSpPr/>
            <p:nvPr/>
          </p:nvSpPr>
          <p:spPr>
            <a:xfrm>
              <a:off x="51739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8005;p54">
              <a:extLst>
                <a:ext uri="{FF2B5EF4-FFF2-40B4-BE49-F238E27FC236}">
                  <a16:creationId xmlns:a16="http://schemas.microsoft.com/office/drawing/2014/main" id="{E34EC7F9-9DB9-4831-A4EB-8CB6DCB2943A}"/>
                </a:ext>
              </a:extLst>
            </p:cNvPr>
            <p:cNvSpPr/>
            <p:nvPr/>
          </p:nvSpPr>
          <p:spPr>
            <a:xfrm>
              <a:off x="527402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8006;p54">
              <a:extLst>
                <a:ext uri="{FF2B5EF4-FFF2-40B4-BE49-F238E27FC236}">
                  <a16:creationId xmlns:a16="http://schemas.microsoft.com/office/drawing/2014/main" id="{8839B608-0430-4131-AFDB-53E1EE4B403E}"/>
                </a:ext>
              </a:extLst>
            </p:cNvPr>
            <p:cNvSpPr/>
            <p:nvPr/>
          </p:nvSpPr>
          <p:spPr>
            <a:xfrm>
              <a:off x="534065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8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8007;p54">
              <a:extLst>
                <a:ext uri="{FF2B5EF4-FFF2-40B4-BE49-F238E27FC236}">
                  <a16:creationId xmlns:a16="http://schemas.microsoft.com/office/drawing/2014/main" id="{4D2FE6FF-C360-4A6F-A502-38D3F27CD8B9}"/>
                </a:ext>
              </a:extLst>
            </p:cNvPr>
            <p:cNvSpPr/>
            <p:nvPr/>
          </p:nvSpPr>
          <p:spPr>
            <a:xfrm>
              <a:off x="54073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0" y="465"/>
                  </a:cubicBezTo>
                  <a:cubicBezTo>
                    <a:pt x="202" y="465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8008;p54">
              <a:extLst>
                <a:ext uri="{FF2B5EF4-FFF2-40B4-BE49-F238E27FC236}">
                  <a16:creationId xmlns:a16="http://schemas.microsoft.com/office/drawing/2014/main" id="{E67650AD-E63A-48BB-B18A-E8642C18059D}"/>
                </a:ext>
              </a:extLst>
            </p:cNvPr>
            <p:cNvSpPr/>
            <p:nvPr/>
          </p:nvSpPr>
          <p:spPr>
            <a:xfrm>
              <a:off x="54406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8009;p54">
              <a:extLst>
                <a:ext uri="{FF2B5EF4-FFF2-40B4-BE49-F238E27FC236}">
                  <a16:creationId xmlns:a16="http://schemas.microsoft.com/office/drawing/2014/main" id="{392D3E13-770D-46E1-9445-2112EC2E89B0}"/>
                </a:ext>
              </a:extLst>
            </p:cNvPr>
            <p:cNvSpPr/>
            <p:nvPr/>
          </p:nvSpPr>
          <p:spPr>
            <a:xfrm>
              <a:off x="547400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8010;p54">
              <a:extLst>
                <a:ext uri="{FF2B5EF4-FFF2-40B4-BE49-F238E27FC236}">
                  <a16:creationId xmlns:a16="http://schemas.microsoft.com/office/drawing/2014/main" id="{4A8B55DF-4933-4488-81B0-66475EE5BF20}"/>
                </a:ext>
              </a:extLst>
            </p:cNvPr>
            <p:cNvSpPr/>
            <p:nvPr/>
          </p:nvSpPr>
          <p:spPr>
            <a:xfrm>
              <a:off x="57072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8011;p54">
              <a:extLst>
                <a:ext uri="{FF2B5EF4-FFF2-40B4-BE49-F238E27FC236}">
                  <a16:creationId xmlns:a16="http://schemas.microsoft.com/office/drawing/2014/main" id="{353DBCBC-B336-43EA-9FD0-43D537A19773}"/>
                </a:ext>
              </a:extLst>
            </p:cNvPr>
            <p:cNvSpPr/>
            <p:nvPr/>
          </p:nvSpPr>
          <p:spPr>
            <a:xfrm>
              <a:off x="57738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8012;p54">
              <a:extLst>
                <a:ext uri="{FF2B5EF4-FFF2-40B4-BE49-F238E27FC236}">
                  <a16:creationId xmlns:a16="http://schemas.microsoft.com/office/drawing/2014/main" id="{D33A39B3-F2BE-4ADF-8F7E-4626CBE7B296}"/>
                </a:ext>
              </a:extLst>
            </p:cNvPr>
            <p:cNvSpPr/>
            <p:nvPr/>
          </p:nvSpPr>
          <p:spPr>
            <a:xfrm>
              <a:off x="5807300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8013;p54">
              <a:extLst>
                <a:ext uri="{FF2B5EF4-FFF2-40B4-BE49-F238E27FC236}">
                  <a16:creationId xmlns:a16="http://schemas.microsoft.com/office/drawing/2014/main" id="{DF24454C-9D6F-4684-B929-D23881EB7C3A}"/>
                </a:ext>
              </a:extLst>
            </p:cNvPr>
            <p:cNvSpPr/>
            <p:nvPr/>
          </p:nvSpPr>
          <p:spPr>
            <a:xfrm>
              <a:off x="5841125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8014;p54">
              <a:extLst>
                <a:ext uri="{FF2B5EF4-FFF2-40B4-BE49-F238E27FC236}">
                  <a16:creationId xmlns:a16="http://schemas.microsoft.com/office/drawing/2014/main" id="{62077BC1-346F-40E8-B7B2-7605E3557DA3}"/>
                </a:ext>
              </a:extLst>
            </p:cNvPr>
            <p:cNvSpPr/>
            <p:nvPr/>
          </p:nvSpPr>
          <p:spPr>
            <a:xfrm>
              <a:off x="59074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8015;p54">
              <a:extLst>
                <a:ext uri="{FF2B5EF4-FFF2-40B4-BE49-F238E27FC236}">
                  <a16:creationId xmlns:a16="http://schemas.microsoft.com/office/drawing/2014/main" id="{2D3C6DF8-1DCF-48C0-8E6F-34ABA97D5E80}"/>
                </a:ext>
              </a:extLst>
            </p:cNvPr>
            <p:cNvSpPr/>
            <p:nvPr/>
          </p:nvSpPr>
          <p:spPr>
            <a:xfrm>
              <a:off x="5974100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8016;p54">
              <a:extLst>
                <a:ext uri="{FF2B5EF4-FFF2-40B4-BE49-F238E27FC236}">
                  <a16:creationId xmlns:a16="http://schemas.microsoft.com/office/drawing/2014/main" id="{FBACFDA5-6305-492A-939D-74B6D4C2FEEF}"/>
                </a:ext>
              </a:extLst>
            </p:cNvPr>
            <p:cNvSpPr/>
            <p:nvPr/>
          </p:nvSpPr>
          <p:spPr>
            <a:xfrm>
              <a:off x="600752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8017;p54">
              <a:extLst>
                <a:ext uri="{FF2B5EF4-FFF2-40B4-BE49-F238E27FC236}">
                  <a16:creationId xmlns:a16="http://schemas.microsoft.com/office/drawing/2014/main" id="{4D860D55-3336-4741-B7FC-490C563B60F7}"/>
                </a:ext>
              </a:extLst>
            </p:cNvPr>
            <p:cNvSpPr/>
            <p:nvPr/>
          </p:nvSpPr>
          <p:spPr>
            <a:xfrm>
              <a:off x="6074400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7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8018;p54">
              <a:extLst>
                <a:ext uri="{FF2B5EF4-FFF2-40B4-BE49-F238E27FC236}">
                  <a16:creationId xmlns:a16="http://schemas.microsoft.com/office/drawing/2014/main" id="{C7C5D8E0-7AAC-400A-BEE0-33BE653053F8}"/>
                </a:ext>
              </a:extLst>
            </p:cNvPr>
            <p:cNvSpPr/>
            <p:nvPr/>
          </p:nvSpPr>
          <p:spPr>
            <a:xfrm>
              <a:off x="5198775" y="3178225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8019;p54">
              <a:extLst>
                <a:ext uri="{FF2B5EF4-FFF2-40B4-BE49-F238E27FC236}">
                  <a16:creationId xmlns:a16="http://schemas.microsoft.com/office/drawing/2014/main" id="{3E5BBD74-9740-4263-B2F4-E03DCF63CF0C}"/>
                </a:ext>
              </a:extLst>
            </p:cNvPr>
            <p:cNvSpPr/>
            <p:nvPr/>
          </p:nvSpPr>
          <p:spPr>
            <a:xfrm>
              <a:off x="52542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8020;p54">
              <a:extLst>
                <a:ext uri="{FF2B5EF4-FFF2-40B4-BE49-F238E27FC236}">
                  <a16:creationId xmlns:a16="http://schemas.microsoft.com/office/drawing/2014/main" id="{90C00C06-B425-4408-ACBC-1F96E819EA86}"/>
                </a:ext>
              </a:extLst>
            </p:cNvPr>
            <p:cNvSpPr/>
            <p:nvPr/>
          </p:nvSpPr>
          <p:spPr>
            <a:xfrm>
              <a:off x="52875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8021;p54">
              <a:extLst>
                <a:ext uri="{FF2B5EF4-FFF2-40B4-BE49-F238E27FC236}">
                  <a16:creationId xmlns:a16="http://schemas.microsoft.com/office/drawing/2014/main" id="{D3885120-548E-4249-9996-8BCA69005C8D}"/>
                </a:ext>
              </a:extLst>
            </p:cNvPr>
            <p:cNvSpPr/>
            <p:nvPr/>
          </p:nvSpPr>
          <p:spPr>
            <a:xfrm>
              <a:off x="5387625" y="3178225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8022;p54">
              <a:extLst>
                <a:ext uri="{FF2B5EF4-FFF2-40B4-BE49-F238E27FC236}">
                  <a16:creationId xmlns:a16="http://schemas.microsoft.com/office/drawing/2014/main" id="{08A10727-1F76-430B-82BF-46959DC1DBEF}"/>
                </a:ext>
              </a:extLst>
            </p:cNvPr>
            <p:cNvSpPr/>
            <p:nvPr/>
          </p:nvSpPr>
          <p:spPr>
            <a:xfrm>
              <a:off x="582112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8023;p54">
              <a:extLst>
                <a:ext uri="{FF2B5EF4-FFF2-40B4-BE49-F238E27FC236}">
                  <a16:creationId xmlns:a16="http://schemas.microsoft.com/office/drawing/2014/main" id="{A60FC5DF-9E40-4805-AAD6-01F873A6343F}"/>
                </a:ext>
              </a:extLst>
            </p:cNvPr>
            <p:cNvSpPr/>
            <p:nvPr/>
          </p:nvSpPr>
          <p:spPr>
            <a:xfrm>
              <a:off x="5954350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8024;p54">
              <a:extLst>
                <a:ext uri="{FF2B5EF4-FFF2-40B4-BE49-F238E27FC236}">
                  <a16:creationId xmlns:a16="http://schemas.microsoft.com/office/drawing/2014/main" id="{C99B1513-D93E-45F8-B01E-81750FC0AF71}"/>
                </a:ext>
              </a:extLst>
            </p:cNvPr>
            <p:cNvSpPr/>
            <p:nvPr/>
          </p:nvSpPr>
          <p:spPr>
            <a:xfrm>
              <a:off x="51431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8025;p54">
              <a:extLst>
                <a:ext uri="{FF2B5EF4-FFF2-40B4-BE49-F238E27FC236}">
                  <a16:creationId xmlns:a16="http://schemas.microsoft.com/office/drawing/2014/main" id="{418A1B49-097C-4905-91EB-E358100DEF2E}"/>
                </a:ext>
              </a:extLst>
            </p:cNvPr>
            <p:cNvSpPr/>
            <p:nvPr/>
          </p:nvSpPr>
          <p:spPr>
            <a:xfrm>
              <a:off x="5309775" y="3201975"/>
              <a:ext cx="22250" cy="10600"/>
            </a:xfrm>
            <a:custGeom>
              <a:avLst/>
              <a:gdLst/>
              <a:ahLst/>
              <a:cxnLst/>
              <a:rect l="l" t="t" r="r" b="b"/>
              <a:pathLst>
                <a:path w="890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8026;p54">
              <a:extLst>
                <a:ext uri="{FF2B5EF4-FFF2-40B4-BE49-F238E27FC236}">
                  <a16:creationId xmlns:a16="http://schemas.microsoft.com/office/drawing/2014/main" id="{87282A58-4D44-4BF2-A92C-5FF21A83CAB4}"/>
                </a:ext>
              </a:extLst>
            </p:cNvPr>
            <p:cNvSpPr/>
            <p:nvPr/>
          </p:nvSpPr>
          <p:spPr>
            <a:xfrm>
              <a:off x="54098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8027;p54">
              <a:extLst>
                <a:ext uri="{FF2B5EF4-FFF2-40B4-BE49-F238E27FC236}">
                  <a16:creationId xmlns:a16="http://schemas.microsoft.com/office/drawing/2014/main" id="{8FE62EE8-D325-4034-BD72-79BD2234A11B}"/>
                </a:ext>
              </a:extLst>
            </p:cNvPr>
            <p:cNvSpPr/>
            <p:nvPr/>
          </p:nvSpPr>
          <p:spPr>
            <a:xfrm>
              <a:off x="5743025" y="3201975"/>
              <a:ext cx="22350" cy="10600"/>
            </a:xfrm>
            <a:custGeom>
              <a:avLst/>
              <a:gdLst/>
              <a:ahLst/>
              <a:cxnLst/>
              <a:rect l="l" t="t" r="r" b="b"/>
              <a:pathLst>
                <a:path w="894" h="424" fill="none" extrusionOk="0">
                  <a:moveTo>
                    <a:pt x="894" y="0"/>
                  </a:moveTo>
                  <a:cubicBezTo>
                    <a:pt x="883" y="238"/>
                    <a:pt x="687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8028;p54">
              <a:extLst>
                <a:ext uri="{FF2B5EF4-FFF2-40B4-BE49-F238E27FC236}">
                  <a16:creationId xmlns:a16="http://schemas.microsoft.com/office/drawing/2014/main" id="{77CCE516-1E82-4D71-96BB-261F75BD68DE}"/>
                </a:ext>
              </a:extLst>
            </p:cNvPr>
            <p:cNvSpPr/>
            <p:nvPr/>
          </p:nvSpPr>
          <p:spPr>
            <a:xfrm>
              <a:off x="577645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8029;p54">
              <a:extLst>
                <a:ext uri="{FF2B5EF4-FFF2-40B4-BE49-F238E27FC236}">
                  <a16:creationId xmlns:a16="http://schemas.microsoft.com/office/drawing/2014/main" id="{21A009BF-EA3C-47E5-A389-4B266CE4D68D}"/>
                </a:ext>
              </a:extLst>
            </p:cNvPr>
            <p:cNvSpPr/>
            <p:nvPr/>
          </p:nvSpPr>
          <p:spPr>
            <a:xfrm>
              <a:off x="58433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8030;p54">
              <a:extLst>
                <a:ext uri="{FF2B5EF4-FFF2-40B4-BE49-F238E27FC236}">
                  <a16:creationId xmlns:a16="http://schemas.microsoft.com/office/drawing/2014/main" id="{335AB307-0963-4E44-B851-DDCF16F2ACC9}"/>
                </a:ext>
              </a:extLst>
            </p:cNvPr>
            <p:cNvSpPr/>
            <p:nvPr/>
          </p:nvSpPr>
          <p:spPr>
            <a:xfrm>
              <a:off x="597667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8031;p54">
              <a:extLst>
                <a:ext uri="{FF2B5EF4-FFF2-40B4-BE49-F238E27FC236}">
                  <a16:creationId xmlns:a16="http://schemas.microsoft.com/office/drawing/2014/main" id="{CFDC84A0-4FAD-4162-A1CC-92F8BC438A98}"/>
                </a:ext>
              </a:extLst>
            </p:cNvPr>
            <p:cNvSpPr/>
            <p:nvPr/>
          </p:nvSpPr>
          <p:spPr>
            <a:xfrm>
              <a:off x="604330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8" y="0"/>
                  </a:moveTo>
                  <a:cubicBezTo>
                    <a:pt x="878" y="238"/>
                    <a:pt x="682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8032;p54">
              <a:extLst>
                <a:ext uri="{FF2B5EF4-FFF2-40B4-BE49-F238E27FC236}">
                  <a16:creationId xmlns:a16="http://schemas.microsoft.com/office/drawing/2014/main" id="{097BBCC9-3D5C-4313-A11A-C92D7768520B}"/>
                </a:ext>
              </a:extLst>
            </p:cNvPr>
            <p:cNvSpPr/>
            <p:nvPr/>
          </p:nvSpPr>
          <p:spPr>
            <a:xfrm>
              <a:off x="50434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1" y="429"/>
                    <a:pt x="5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8033;p54">
              <a:extLst>
                <a:ext uri="{FF2B5EF4-FFF2-40B4-BE49-F238E27FC236}">
                  <a16:creationId xmlns:a16="http://schemas.microsoft.com/office/drawing/2014/main" id="{5F520207-46C2-4836-AE73-7E765342AA1E}"/>
                </a:ext>
              </a:extLst>
            </p:cNvPr>
            <p:cNvSpPr/>
            <p:nvPr/>
          </p:nvSpPr>
          <p:spPr>
            <a:xfrm>
              <a:off x="51100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8" y="243"/>
                    <a:pt x="682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8034;p54">
              <a:extLst>
                <a:ext uri="{FF2B5EF4-FFF2-40B4-BE49-F238E27FC236}">
                  <a16:creationId xmlns:a16="http://schemas.microsoft.com/office/drawing/2014/main" id="{EC1DF524-3D99-45DE-BB6C-29C7A89413B4}"/>
                </a:ext>
              </a:extLst>
            </p:cNvPr>
            <p:cNvSpPr/>
            <p:nvPr/>
          </p:nvSpPr>
          <p:spPr>
            <a:xfrm>
              <a:off x="5210000" y="3225600"/>
              <a:ext cx="22350" cy="10750"/>
            </a:xfrm>
            <a:custGeom>
              <a:avLst/>
              <a:gdLst/>
              <a:ahLst/>
              <a:cxnLst/>
              <a:rect l="l" t="t" r="r" b="b"/>
              <a:pathLst>
                <a:path w="894" h="430" fill="none" extrusionOk="0">
                  <a:moveTo>
                    <a:pt x="894" y="0"/>
                  </a:moveTo>
                  <a:cubicBezTo>
                    <a:pt x="883" y="243"/>
                    <a:pt x="687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8035;p54">
              <a:extLst>
                <a:ext uri="{FF2B5EF4-FFF2-40B4-BE49-F238E27FC236}">
                  <a16:creationId xmlns:a16="http://schemas.microsoft.com/office/drawing/2014/main" id="{76FB066A-D984-425B-9E1E-F62E53ACCD76}"/>
                </a:ext>
              </a:extLst>
            </p:cNvPr>
            <p:cNvSpPr/>
            <p:nvPr/>
          </p:nvSpPr>
          <p:spPr>
            <a:xfrm>
              <a:off x="5276725" y="322560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0"/>
                  </a:moveTo>
                  <a:cubicBezTo>
                    <a:pt x="879" y="243"/>
                    <a:pt x="683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8036;p54">
              <a:extLst>
                <a:ext uri="{FF2B5EF4-FFF2-40B4-BE49-F238E27FC236}">
                  <a16:creationId xmlns:a16="http://schemas.microsoft.com/office/drawing/2014/main" id="{22554BCF-D98D-4E37-BEEC-B6E28A2EF39C}"/>
                </a:ext>
              </a:extLst>
            </p:cNvPr>
            <p:cNvSpPr/>
            <p:nvPr/>
          </p:nvSpPr>
          <p:spPr>
            <a:xfrm>
              <a:off x="58102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9" y="243"/>
                    <a:pt x="682" y="429"/>
                    <a:pt x="445" y="429"/>
                  </a:cubicBezTo>
                  <a:cubicBezTo>
                    <a:pt x="202" y="429"/>
                    <a:pt x="6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8037;p54">
              <a:extLst>
                <a:ext uri="{FF2B5EF4-FFF2-40B4-BE49-F238E27FC236}">
                  <a16:creationId xmlns:a16="http://schemas.microsoft.com/office/drawing/2014/main" id="{96E5DCDD-7EF1-4DAC-B172-ED3F0FB6179D}"/>
                </a:ext>
              </a:extLst>
            </p:cNvPr>
            <p:cNvSpPr/>
            <p:nvPr/>
          </p:nvSpPr>
          <p:spPr>
            <a:xfrm>
              <a:off x="594350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84" y="243"/>
                    <a:pt x="687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8038;p54">
              <a:extLst>
                <a:ext uri="{FF2B5EF4-FFF2-40B4-BE49-F238E27FC236}">
                  <a16:creationId xmlns:a16="http://schemas.microsoft.com/office/drawing/2014/main" id="{0EBF610C-7E79-4B8C-AA38-02F61065C875}"/>
                </a:ext>
              </a:extLst>
            </p:cNvPr>
            <p:cNvSpPr/>
            <p:nvPr/>
          </p:nvSpPr>
          <p:spPr>
            <a:xfrm>
              <a:off x="5976800" y="3225600"/>
              <a:ext cx="22375" cy="10750"/>
            </a:xfrm>
            <a:custGeom>
              <a:avLst/>
              <a:gdLst/>
              <a:ahLst/>
              <a:cxnLst/>
              <a:rect l="l" t="t" r="r" b="b"/>
              <a:pathLst>
                <a:path w="895" h="430" fill="none" extrusionOk="0">
                  <a:moveTo>
                    <a:pt x="894" y="0"/>
                  </a:moveTo>
                  <a:cubicBezTo>
                    <a:pt x="884" y="243"/>
                    <a:pt x="688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8039;p54">
              <a:extLst>
                <a:ext uri="{FF2B5EF4-FFF2-40B4-BE49-F238E27FC236}">
                  <a16:creationId xmlns:a16="http://schemas.microsoft.com/office/drawing/2014/main" id="{6692E398-8358-44C6-90CD-E1842F638760}"/>
                </a:ext>
              </a:extLst>
            </p:cNvPr>
            <p:cNvSpPr/>
            <p:nvPr/>
          </p:nvSpPr>
          <p:spPr>
            <a:xfrm>
              <a:off x="601025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8040;p54">
              <a:extLst>
                <a:ext uri="{FF2B5EF4-FFF2-40B4-BE49-F238E27FC236}">
                  <a16:creationId xmlns:a16="http://schemas.microsoft.com/office/drawing/2014/main" id="{7DF53732-962B-4EED-B920-7EEE00E72B22}"/>
                </a:ext>
              </a:extLst>
            </p:cNvPr>
            <p:cNvSpPr/>
            <p:nvPr/>
          </p:nvSpPr>
          <p:spPr>
            <a:xfrm>
              <a:off x="6076850" y="322560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5"/>
                    <a:pt x="445" y="445"/>
                  </a:cubicBezTo>
                  <a:cubicBezTo>
                    <a:pt x="202" y="445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8041;p54">
              <a:extLst>
                <a:ext uri="{FF2B5EF4-FFF2-40B4-BE49-F238E27FC236}">
                  <a16:creationId xmlns:a16="http://schemas.microsoft.com/office/drawing/2014/main" id="{F89BB3AE-907F-4B1C-B230-E90D6D984BE2}"/>
                </a:ext>
              </a:extLst>
            </p:cNvPr>
            <p:cNvSpPr/>
            <p:nvPr/>
          </p:nvSpPr>
          <p:spPr>
            <a:xfrm>
              <a:off x="50846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8042;p54">
              <a:extLst>
                <a:ext uri="{FF2B5EF4-FFF2-40B4-BE49-F238E27FC236}">
                  <a16:creationId xmlns:a16="http://schemas.microsoft.com/office/drawing/2014/main" id="{8E7572EE-4BFD-40FA-AD7F-438717380FD9}"/>
                </a:ext>
              </a:extLst>
            </p:cNvPr>
            <p:cNvSpPr/>
            <p:nvPr/>
          </p:nvSpPr>
          <p:spPr>
            <a:xfrm>
              <a:off x="51512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8043;p54">
              <a:extLst>
                <a:ext uri="{FF2B5EF4-FFF2-40B4-BE49-F238E27FC236}">
                  <a16:creationId xmlns:a16="http://schemas.microsoft.com/office/drawing/2014/main" id="{0EB6D93A-5508-41D4-823D-58AE22755293}"/>
                </a:ext>
              </a:extLst>
            </p:cNvPr>
            <p:cNvSpPr/>
            <p:nvPr/>
          </p:nvSpPr>
          <p:spPr>
            <a:xfrm>
              <a:off x="528460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44;p54">
              <a:extLst>
                <a:ext uri="{FF2B5EF4-FFF2-40B4-BE49-F238E27FC236}">
                  <a16:creationId xmlns:a16="http://schemas.microsoft.com/office/drawing/2014/main" id="{29C340FC-D40C-465E-AEB3-F3DA544054B8}"/>
                </a:ext>
              </a:extLst>
            </p:cNvPr>
            <p:cNvSpPr/>
            <p:nvPr/>
          </p:nvSpPr>
          <p:spPr>
            <a:xfrm>
              <a:off x="5351225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45;p54">
              <a:extLst>
                <a:ext uri="{FF2B5EF4-FFF2-40B4-BE49-F238E27FC236}">
                  <a16:creationId xmlns:a16="http://schemas.microsoft.com/office/drawing/2014/main" id="{28F56171-82CB-4229-9910-543D1B50EEF7}"/>
                </a:ext>
              </a:extLst>
            </p:cNvPr>
            <p:cNvSpPr/>
            <p:nvPr/>
          </p:nvSpPr>
          <p:spPr>
            <a:xfrm>
              <a:off x="58514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46;p54">
              <a:extLst>
                <a:ext uri="{FF2B5EF4-FFF2-40B4-BE49-F238E27FC236}">
                  <a16:creationId xmlns:a16="http://schemas.microsoft.com/office/drawing/2014/main" id="{E4C94332-6F30-4D06-A2BA-6C2A40FA4B46}"/>
                </a:ext>
              </a:extLst>
            </p:cNvPr>
            <p:cNvSpPr/>
            <p:nvPr/>
          </p:nvSpPr>
          <p:spPr>
            <a:xfrm>
              <a:off x="5884775" y="3249350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47;p54">
              <a:extLst>
                <a:ext uri="{FF2B5EF4-FFF2-40B4-BE49-F238E27FC236}">
                  <a16:creationId xmlns:a16="http://schemas.microsoft.com/office/drawing/2014/main" id="{B929B9F8-9584-4804-8982-FBDE955DE492}"/>
                </a:ext>
              </a:extLst>
            </p:cNvPr>
            <p:cNvSpPr/>
            <p:nvPr/>
          </p:nvSpPr>
          <p:spPr>
            <a:xfrm>
              <a:off x="5951500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1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8;p54">
              <a:extLst>
                <a:ext uri="{FF2B5EF4-FFF2-40B4-BE49-F238E27FC236}">
                  <a16:creationId xmlns:a16="http://schemas.microsoft.com/office/drawing/2014/main" id="{038FC808-1CFD-46C3-B425-40DE3066093A}"/>
                </a:ext>
              </a:extLst>
            </p:cNvPr>
            <p:cNvSpPr/>
            <p:nvPr/>
          </p:nvSpPr>
          <p:spPr>
            <a:xfrm>
              <a:off x="6151475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0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49;p54">
              <a:extLst>
                <a:ext uri="{FF2B5EF4-FFF2-40B4-BE49-F238E27FC236}">
                  <a16:creationId xmlns:a16="http://schemas.microsoft.com/office/drawing/2014/main" id="{2436B485-A8BD-479C-B2FF-4A6C98A24841}"/>
                </a:ext>
              </a:extLst>
            </p:cNvPr>
            <p:cNvSpPr/>
            <p:nvPr/>
          </p:nvSpPr>
          <p:spPr>
            <a:xfrm>
              <a:off x="5276350" y="2793525"/>
              <a:ext cx="642900" cy="118525"/>
            </a:xfrm>
            <a:custGeom>
              <a:avLst/>
              <a:gdLst/>
              <a:ahLst/>
              <a:cxnLst/>
              <a:rect l="l" t="t" r="r" b="b"/>
              <a:pathLst>
                <a:path w="25716" h="4741" extrusionOk="0">
                  <a:moveTo>
                    <a:pt x="0" y="0"/>
                  </a:moveTo>
                  <a:lnTo>
                    <a:pt x="0" y="4741"/>
                  </a:lnTo>
                  <a:lnTo>
                    <a:pt x="25716" y="4741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50;p54">
              <a:extLst>
                <a:ext uri="{FF2B5EF4-FFF2-40B4-BE49-F238E27FC236}">
                  <a16:creationId xmlns:a16="http://schemas.microsoft.com/office/drawing/2014/main" id="{B1FEE016-9FD4-43F1-AE41-956EBA859974}"/>
                </a:ext>
              </a:extLst>
            </p:cNvPr>
            <p:cNvSpPr/>
            <p:nvPr/>
          </p:nvSpPr>
          <p:spPr>
            <a:xfrm>
              <a:off x="5276350" y="2793525"/>
              <a:ext cx="642900" cy="47000"/>
            </a:xfrm>
            <a:custGeom>
              <a:avLst/>
              <a:gdLst/>
              <a:ahLst/>
              <a:cxnLst/>
              <a:rect l="l" t="t" r="r" b="b"/>
              <a:pathLst>
                <a:path w="25716" h="1880" extrusionOk="0">
                  <a:moveTo>
                    <a:pt x="0" y="0"/>
                  </a:moveTo>
                  <a:lnTo>
                    <a:pt x="0" y="1880"/>
                  </a:lnTo>
                  <a:lnTo>
                    <a:pt x="25716" y="1880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51;p54">
              <a:extLst>
                <a:ext uri="{FF2B5EF4-FFF2-40B4-BE49-F238E27FC236}">
                  <a16:creationId xmlns:a16="http://schemas.microsoft.com/office/drawing/2014/main" id="{71FF65C7-4CA1-4E29-9E07-D0E995F4DCEC}"/>
                </a:ext>
              </a:extLst>
            </p:cNvPr>
            <p:cNvSpPr/>
            <p:nvPr/>
          </p:nvSpPr>
          <p:spPr>
            <a:xfrm>
              <a:off x="5321925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52;p54">
              <a:extLst>
                <a:ext uri="{FF2B5EF4-FFF2-40B4-BE49-F238E27FC236}">
                  <a16:creationId xmlns:a16="http://schemas.microsoft.com/office/drawing/2014/main" id="{29B4F0FE-3402-4AED-8DA0-8AB8BC00A2DB}"/>
                </a:ext>
              </a:extLst>
            </p:cNvPr>
            <p:cNvSpPr/>
            <p:nvPr/>
          </p:nvSpPr>
          <p:spPr>
            <a:xfrm>
              <a:off x="545295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53;p54">
              <a:extLst>
                <a:ext uri="{FF2B5EF4-FFF2-40B4-BE49-F238E27FC236}">
                  <a16:creationId xmlns:a16="http://schemas.microsoft.com/office/drawing/2014/main" id="{AB0B8E0A-CEE7-4E64-B84E-5A2CE29C8E36}"/>
                </a:ext>
              </a:extLst>
            </p:cNvPr>
            <p:cNvSpPr/>
            <p:nvPr/>
          </p:nvSpPr>
          <p:spPr>
            <a:xfrm>
              <a:off x="55841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1" y="0"/>
                  </a:moveTo>
                  <a:lnTo>
                    <a:pt x="1" y="2758"/>
                  </a:lnTo>
                  <a:lnTo>
                    <a:pt x="1096" y="2758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054;p54">
              <a:extLst>
                <a:ext uri="{FF2B5EF4-FFF2-40B4-BE49-F238E27FC236}">
                  <a16:creationId xmlns:a16="http://schemas.microsoft.com/office/drawing/2014/main" id="{FDC045EF-95E4-47B8-8AAC-C8041B31CA80}"/>
                </a:ext>
              </a:extLst>
            </p:cNvPr>
            <p:cNvSpPr/>
            <p:nvPr/>
          </p:nvSpPr>
          <p:spPr>
            <a:xfrm>
              <a:off x="5715150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055;p54">
              <a:extLst>
                <a:ext uri="{FF2B5EF4-FFF2-40B4-BE49-F238E27FC236}">
                  <a16:creationId xmlns:a16="http://schemas.microsoft.com/office/drawing/2014/main" id="{191AE983-EBF6-49F7-874F-AD9021B33C74}"/>
                </a:ext>
              </a:extLst>
            </p:cNvPr>
            <p:cNvSpPr/>
            <p:nvPr/>
          </p:nvSpPr>
          <p:spPr>
            <a:xfrm>
              <a:off x="58463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056;p54">
              <a:extLst>
                <a:ext uri="{FF2B5EF4-FFF2-40B4-BE49-F238E27FC236}">
                  <a16:creationId xmlns:a16="http://schemas.microsoft.com/office/drawing/2014/main" id="{D6916FBF-3451-40EB-8672-7761800A339A}"/>
                </a:ext>
              </a:extLst>
            </p:cNvPr>
            <p:cNvSpPr/>
            <p:nvPr/>
          </p:nvSpPr>
          <p:spPr>
            <a:xfrm>
              <a:off x="5342325" y="2620275"/>
              <a:ext cx="510975" cy="12800"/>
            </a:xfrm>
            <a:custGeom>
              <a:avLst/>
              <a:gdLst/>
              <a:ahLst/>
              <a:cxnLst/>
              <a:rect l="l" t="t" r="r" b="b"/>
              <a:pathLst>
                <a:path w="20439" h="512" extrusionOk="0">
                  <a:moveTo>
                    <a:pt x="0" y="1"/>
                  </a:moveTo>
                  <a:lnTo>
                    <a:pt x="0" y="512"/>
                  </a:lnTo>
                  <a:lnTo>
                    <a:pt x="20438" y="512"/>
                  </a:lnTo>
                  <a:lnTo>
                    <a:pt x="204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057;p54">
              <a:extLst>
                <a:ext uri="{FF2B5EF4-FFF2-40B4-BE49-F238E27FC236}">
                  <a16:creationId xmlns:a16="http://schemas.microsoft.com/office/drawing/2014/main" id="{057305C4-0D41-4690-84E6-B4440CF771F2}"/>
                </a:ext>
              </a:extLst>
            </p:cNvPr>
            <p:cNvSpPr/>
            <p:nvPr/>
          </p:nvSpPr>
          <p:spPr>
            <a:xfrm>
              <a:off x="5330450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0" y="1"/>
                  </a:moveTo>
                  <a:lnTo>
                    <a:pt x="0" y="1018"/>
                  </a:lnTo>
                  <a:lnTo>
                    <a:pt x="475" y="1018"/>
                  </a:lnTo>
                  <a:lnTo>
                    <a:pt x="475" y="476"/>
                  </a:lnTo>
                  <a:cubicBezTo>
                    <a:pt x="475" y="212"/>
                    <a:pt x="258" y="1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058;p54">
              <a:extLst>
                <a:ext uri="{FF2B5EF4-FFF2-40B4-BE49-F238E27FC236}">
                  <a16:creationId xmlns:a16="http://schemas.microsoft.com/office/drawing/2014/main" id="{B6384162-EE63-475B-AE1C-1F46854916B1}"/>
                </a:ext>
              </a:extLst>
            </p:cNvPr>
            <p:cNvSpPr/>
            <p:nvPr/>
          </p:nvSpPr>
          <p:spPr>
            <a:xfrm>
              <a:off x="5853275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475" y="1"/>
                  </a:moveTo>
                  <a:cubicBezTo>
                    <a:pt x="212" y="1"/>
                    <a:pt x="0" y="212"/>
                    <a:pt x="5" y="476"/>
                  </a:cubicBezTo>
                  <a:lnTo>
                    <a:pt x="5" y="1018"/>
                  </a:lnTo>
                  <a:lnTo>
                    <a:pt x="475" y="1018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059;p54">
              <a:extLst>
                <a:ext uri="{FF2B5EF4-FFF2-40B4-BE49-F238E27FC236}">
                  <a16:creationId xmlns:a16="http://schemas.microsoft.com/office/drawing/2014/main" id="{A9C09721-5732-4E81-9C9F-4E470C752C4A}"/>
                </a:ext>
              </a:extLst>
            </p:cNvPr>
            <p:cNvSpPr/>
            <p:nvPr/>
          </p:nvSpPr>
          <p:spPr>
            <a:xfrm>
              <a:off x="5189725" y="2633050"/>
              <a:ext cx="816025" cy="187875"/>
            </a:xfrm>
            <a:custGeom>
              <a:avLst/>
              <a:gdLst/>
              <a:ahLst/>
              <a:cxnLst/>
              <a:rect l="l" t="t" r="r" b="b"/>
              <a:pathLst>
                <a:path w="32641" h="7515" extrusionOk="0">
                  <a:moveTo>
                    <a:pt x="5861" y="1"/>
                  </a:moveTo>
                  <a:cubicBezTo>
                    <a:pt x="5830" y="3843"/>
                    <a:pt x="3280" y="6993"/>
                    <a:pt x="1" y="7395"/>
                  </a:cubicBezTo>
                  <a:lnTo>
                    <a:pt x="1" y="7514"/>
                  </a:lnTo>
                  <a:lnTo>
                    <a:pt x="32641" y="7514"/>
                  </a:lnTo>
                  <a:lnTo>
                    <a:pt x="32641" y="7395"/>
                  </a:lnTo>
                  <a:cubicBezTo>
                    <a:pt x="29367" y="6993"/>
                    <a:pt x="26816" y="3843"/>
                    <a:pt x="26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060;p54">
              <a:extLst>
                <a:ext uri="{FF2B5EF4-FFF2-40B4-BE49-F238E27FC236}">
                  <a16:creationId xmlns:a16="http://schemas.microsoft.com/office/drawing/2014/main" id="{B8B45A66-608A-47AD-874E-ACB98221B4F8}"/>
                </a:ext>
              </a:extLst>
            </p:cNvPr>
            <p:cNvSpPr/>
            <p:nvPr/>
          </p:nvSpPr>
          <p:spPr>
            <a:xfrm>
              <a:off x="518417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1" y="1"/>
                  </a:moveTo>
                  <a:lnTo>
                    <a:pt x="1" y="832"/>
                  </a:lnTo>
                  <a:lnTo>
                    <a:pt x="832" y="832"/>
                  </a:lnTo>
                  <a:cubicBezTo>
                    <a:pt x="372" y="832"/>
                    <a:pt x="1" y="460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061;p54">
              <a:extLst>
                <a:ext uri="{FF2B5EF4-FFF2-40B4-BE49-F238E27FC236}">
                  <a16:creationId xmlns:a16="http://schemas.microsoft.com/office/drawing/2014/main" id="{3AE9627E-035F-44D7-B3B2-2226D4399167}"/>
                </a:ext>
              </a:extLst>
            </p:cNvPr>
            <p:cNvSpPr/>
            <p:nvPr/>
          </p:nvSpPr>
          <p:spPr>
            <a:xfrm>
              <a:off x="599062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062;p54">
              <a:extLst>
                <a:ext uri="{FF2B5EF4-FFF2-40B4-BE49-F238E27FC236}">
                  <a16:creationId xmlns:a16="http://schemas.microsoft.com/office/drawing/2014/main" id="{19A97F64-C3A1-4C72-9734-7D831683EC28}"/>
                </a:ext>
              </a:extLst>
            </p:cNvPr>
            <p:cNvSpPr/>
            <p:nvPr/>
          </p:nvSpPr>
          <p:spPr>
            <a:xfrm>
              <a:off x="51890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063;p54">
              <a:extLst>
                <a:ext uri="{FF2B5EF4-FFF2-40B4-BE49-F238E27FC236}">
                  <a16:creationId xmlns:a16="http://schemas.microsoft.com/office/drawing/2014/main" id="{60E0AAB9-92F5-4711-BA3A-B4D7D93AA9FD}"/>
                </a:ext>
              </a:extLst>
            </p:cNvPr>
            <p:cNvSpPr/>
            <p:nvPr/>
          </p:nvSpPr>
          <p:spPr>
            <a:xfrm>
              <a:off x="521542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064;p54">
              <a:extLst>
                <a:ext uri="{FF2B5EF4-FFF2-40B4-BE49-F238E27FC236}">
                  <a16:creationId xmlns:a16="http://schemas.microsoft.com/office/drawing/2014/main" id="{FE8779C8-BDAD-4F64-8542-790C7AFCA826}"/>
                </a:ext>
              </a:extLst>
            </p:cNvPr>
            <p:cNvSpPr/>
            <p:nvPr/>
          </p:nvSpPr>
          <p:spPr>
            <a:xfrm>
              <a:off x="52418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065;p54">
              <a:extLst>
                <a:ext uri="{FF2B5EF4-FFF2-40B4-BE49-F238E27FC236}">
                  <a16:creationId xmlns:a16="http://schemas.microsoft.com/office/drawing/2014/main" id="{22A98FD0-FFC6-45E0-A8B0-1C0669BD206E}"/>
                </a:ext>
              </a:extLst>
            </p:cNvPr>
            <p:cNvSpPr/>
            <p:nvPr/>
          </p:nvSpPr>
          <p:spPr>
            <a:xfrm>
              <a:off x="52683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066;p54">
              <a:extLst>
                <a:ext uri="{FF2B5EF4-FFF2-40B4-BE49-F238E27FC236}">
                  <a16:creationId xmlns:a16="http://schemas.microsoft.com/office/drawing/2014/main" id="{72700E78-5FAE-4A25-B426-CB40D27E9B55}"/>
                </a:ext>
              </a:extLst>
            </p:cNvPr>
            <p:cNvSpPr/>
            <p:nvPr/>
          </p:nvSpPr>
          <p:spPr>
            <a:xfrm>
              <a:off x="5294675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067;p54">
              <a:extLst>
                <a:ext uri="{FF2B5EF4-FFF2-40B4-BE49-F238E27FC236}">
                  <a16:creationId xmlns:a16="http://schemas.microsoft.com/office/drawing/2014/main" id="{754435C9-46C8-4A4B-9E3A-C5024F3923C6}"/>
                </a:ext>
              </a:extLst>
            </p:cNvPr>
            <p:cNvSpPr/>
            <p:nvPr/>
          </p:nvSpPr>
          <p:spPr>
            <a:xfrm>
              <a:off x="53211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068;p54">
              <a:extLst>
                <a:ext uri="{FF2B5EF4-FFF2-40B4-BE49-F238E27FC236}">
                  <a16:creationId xmlns:a16="http://schemas.microsoft.com/office/drawing/2014/main" id="{52DE7DD2-FD8C-4852-ADE9-9D86AAC65D90}"/>
                </a:ext>
              </a:extLst>
            </p:cNvPr>
            <p:cNvSpPr/>
            <p:nvPr/>
          </p:nvSpPr>
          <p:spPr>
            <a:xfrm>
              <a:off x="53476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069;p54">
              <a:extLst>
                <a:ext uri="{FF2B5EF4-FFF2-40B4-BE49-F238E27FC236}">
                  <a16:creationId xmlns:a16="http://schemas.microsoft.com/office/drawing/2014/main" id="{32170AD6-E651-4436-B4B1-D50CEFEDDCB2}"/>
                </a:ext>
              </a:extLst>
            </p:cNvPr>
            <p:cNvSpPr/>
            <p:nvPr/>
          </p:nvSpPr>
          <p:spPr>
            <a:xfrm>
              <a:off x="53739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070;p54">
              <a:extLst>
                <a:ext uri="{FF2B5EF4-FFF2-40B4-BE49-F238E27FC236}">
                  <a16:creationId xmlns:a16="http://schemas.microsoft.com/office/drawing/2014/main" id="{FD842B4E-9A90-4FA7-928A-CA95C05EC76D}"/>
                </a:ext>
              </a:extLst>
            </p:cNvPr>
            <p:cNvSpPr/>
            <p:nvPr/>
          </p:nvSpPr>
          <p:spPr>
            <a:xfrm>
              <a:off x="54004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071;p54">
              <a:extLst>
                <a:ext uri="{FF2B5EF4-FFF2-40B4-BE49-F238E27FC236}">
                  <a16:creationId xmlns:a16="http://schemas.microsoft.com/office/drawing/2014/main" id="{B7F92A63-62C7-4E82-A1BF-C6306D20954A}"/>
                </a:ext>
              </a:extLst>
            </p:cNvPr>
            <p:cNvSpPr/>
            <p:nvPr/>
          </p:nvSpPr>
          <p:spPr>
            <a:xfrm>
              <a:off x="54268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072;p54">
              <a:extLst>
                <a:ext uri="{FF2B5EF4-FFF2-40B4-BE49-F238E27FC236}">
                  <a16:creationId xmlns:a16="http://schemas.microsoft.com/office/drawing/2014/main" id="{9FC2DB5F-88E8-4F0A-8957-5D554E8C8FB8}"/>
                </a:ext>
              </a:extLst>
            </p:cNvPr>
            <p:cNvSpPr/>
            <p:nvPr/>
          </p:nvSpPr>
          <p:spPr>
            <a:xfrm>
              <a:off x="54532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073;p54">
              <a:extLst>
                <a:ext uri="{FF2B5EF4-FFF2-40B4-BE49-F238E27FC236}">
                  <a16:creationId xmlns:a16="http://schemas.microsoft.com/office/drawing/2014/main" id="{AA88886A-3496-496F-8F09-B581FCC74A75}"/>
                </a:ext>
              </a:extLst>
            </p:cNvPr>
            <p:cNvSpPr/>
            <p:nvPr/>
          </p:nvSpPr>
          <p:spPr>
            <a:xfrm>
              <a:off x="54796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074;p54">
              <a:extLst>
                <a:ext uri="{FF2B5EF4-FFF2-40B4-BE49-F238E27FC236}">
                  <a16:creationId xmlns:a16="http://schemas.microsoft.com/office/drawing/2014/main" id="{0C7A3E95-C059-4ED2-900A-12D8A6ACC627}"/>
                </a:ext>
              </a:extLst>
            </p:cNvPr>
            <p:cNvSpPr/>
            <p:nvPr/>
          </p:nvSpPr>
          <p:spPr>
            <a:xfrm>
              <a:off x="55060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3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075;p54">
              <a:extLst>
                <a:ext uri="{FF2B5EF4-FFF2-40B4-BE49-F238E27FC236}">
                  <a16:creationId xmlns:a16="http://schemas.microsoft.com/office/drawing/2014/main" id="{D71B1E38-C599-4D59-BCCD-D0E6819B3639}"/>
                </a:ext>
              </a:extLst>
            </p:cNvPr>
            <p:cNvSpPr/>
            <p:nvPr/>
          </p:nvSpPr>
          <p:spPr>
            <a:xfrm>
              <a:off x="5532725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076;p54">
              <a:extLst>
                <a:ext uri="{FF2B5EF4-FFF2-40B4-BE49-F238E27FC236}">
                  <a16:creationId xmlns:a16="http://schemas.microsoft.com/office/drawing/2014/main" id="{EEF5F04B-0FCA-4A7B-A7A6-7CF1D0FCC927}"/>
                </a:ext>
              </a:extLst>
            </p:cNvPr>
            <p:cNvSpPr/>
            <p:nvPr/>
          </p:nvSpPr>
          <p:spPr>
            <a:xfrm>
              <a:off x="55592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077;p54">
              <a:extLst>
                <a:ext uri="{FF2B5EF4-FFF2-40B4-BE49-F238E27FC236}">
                  <a16:creationId xmlns:a16="http://schemas.microsoft.com/office/drawing/2014/main" id="{CEB737F3-D756-4CD1-BFC3-8D15DF24D918}"/>
                </a:ext>
              </a:extLst>
            </p:cNvPr>
            <p:cNvSpPr/>
            <p:nvPr/>
          </p:nvSpPr>
          <p:spPr>
            <a:xfrm>
              <a:off x="5585525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078;p54">
              <a:extLst>
                <a:ext uri="{FF2B5EF4-FFF2-40B4-BE49-F238E27FC236}">
                  <a16:creationId xmlns:a16="http://schemas.microsoft.com/office/drawing/2014/main" id="{204EA134-6214-44D5-AC2D-7A28A7461860}"/>
                </a:ext>
              </a:extLst>
            </p:cNvPr>
            <p:cNvSpPr/>
            <p:nvPr/>
          </p:nvSpPr>
          <p:spPr>
            <a:xfrm>
              <a:off x="56120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079;p54">
              <a:extLst>
                <a:ext uri="{FF2B5EF4-FFF2-40B4-BE49-F238E27FC236}">
                  <a16:creationId xmlns:a16="http://schemas.microsoft.com/office/drawing/2014/main" id="{BE403151-D962-4A6B-81E9-E4451A8B667E}"/>
                </a:ext>
              </a:extLst>
            </p:cNvPr>
            <p:cNvSpPr/>
            <p:nvPr/>
          </p:nvSpPr>
          <p:spPr>
            <a:xfrm>
              <a:off x="56384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55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080;p54">
              <a:extLst>
                <a:ext uri="{FF2B5EF4-FFF2-40B4-BE49-F238E27FC236}">
                  <a16:creationId xmlns:a16="http://schemas.microsoft.com/office/drawing/2014/main" id="{F1605CB4-26D7-41D4-BE40-DB934F6FDA50}"/>
                </a:ext>
              </a:extLst>
            </p:cNvPr>
            <p:cNvSpPr/>
            <p:nvPr/>
          </p:nvSpPr>
          <p:spPr>
            <a:xfrm>
              <a:off x="56648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081;p54">
              <a:extLst>
                <a:ext uri="{FF2B5EF4-FFF2-40B4-BE49-F238E27FC236}">
                  <a16:creationId xmlns:a16="http://schemas.microsoft.com/office/drawing/2014/main" id="{AB77680E-AD41-4A50-B8F0-2099D1D0CCE9}"/>
                </a:ext>
              </a:extLst>
            </p:cNvPr>
            <p:cNvSpPr/>
            <p:nvPr/>
          </p:nvSpPr>
          <p:spPr>
            <a:xfrm>
              <a:off x="56912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082;p54">
              <a:extLst>
                <a:ext uri="{FF2B5EF4-FFF2-40B4-BE49-F238E27FC236}">
                  <a16:creationId xmlns:a16="http://schemas.microsoft.com/office/drawing/2014/main" id="{187D79B4-FBC9-42B2-89FB-D280BC21BA73}"/>
                </a:ext>
              </a:extLst>
            </p:cNvPr>
            <p:cNvSpPr/>
            <p:nvPr/>
          </p:nvSpPr>
          <p:spPr>
            <a:xfrm>
              <a:off x="5717600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083;p54">
              <a:extLst>
                <a:ext uri="{FF2B5EF4-FFF2-40B4-BE49-F238E27FC236}">
                  <a16:creationId xmlns:a16="http://schemas.microsoft.com/office/drawing/2014/main" id="{FE56D463-C2B6-497D-B4A6-A03DBEB4A863}"/>
                </a:ext>
              </a:extLst>
            </p:cNvPr>
            <p:cNvSpPr/>
            <p:nvPr/>
          </p:nvSpPr>
          <p:spPr>
            <a:xfrm>
              <a:off x="574380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084;p54">
              <a:extLst>
                <a:ext uri="{FF2B5EF4-FFF2-40B4-BE49-F238E27FC236}">
                  <a16:creationId xmlns:a16="http://schemas.microsoft.com/office/drawing/2014/main" id="{A44E6D14-BA17-47F0-99AD-B6EA198FD360}"/>
                </a:ext>
              </a:extLst>
            </p:cNvPr>
            <p:cNvSpPr/>
            <p:nvPr/>
          </p:nvSpPr>
          <p:spPr>
            <a:xfrm>
              <a:off x="57702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085;p54">
              <a:extLst>
                <a:ext uri="{FF2B5EF4-FFF2-40B4-BE49-F238E27FC236}">
                  <a16:creationId xmlns:a16="http://schemas.microsoft.com/office/drawing/2014/main" id="{8BA92D94-F406-4C5A-B4A2-06C13F4F161C}"/>
                </a:ext>
              </a:extLst>
            </p:cNvPr>
            <p:cNvSpPr/>
            <p:nvPr/>
          </p:nvSpPr>
          <p:spPr>
            <a:xfrm>
              <a:off x="57966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086;p54">
              <a:extLst>
                <a:ext uri="{FF2B5EF4-FFF2-40B4-BE49-F238E27FC236}">
                  <a16:creationId xmlns:a16="http://schemas.microsoft.com/office/drawing/2014/main" id="{AF358E75-5825-4236-9684-20DFBC87704C}"/>
                </a:ext>
              </a:extLst>
            </p:cNvPr>
            <p:cNvSpPr/>
            <p:nvPr/>
          </p:nvSpPr>
          <p:spPr>
            <a:xfrm>
              <a:off x="58230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087;p54">
              <a:extLst>
                <a:ext uri="{FF2B5EF4-FFF2-40B4-BE49-F238E27FC236}">
                  <a16:creationId xmlns:a16="http://schemas.microsoft.com/office/drawing/2014/main" id="{2F5CFF08-780F-468E-8D82-B5E2BECDC18B}"/>
                </a:ext>
              </a:extLst>
            </p:cNvPr>
            <p:cNvSpPr/>
            <p:nvPr/>
          </p:nvSpPr>
          <p:spPr>
            <a:xfrm>
              <a:off x="58495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088;p54">
              <a:extLst>
                <a:ext uri="{FF2B5EF4-FFF2-40B4-BE49-F238E27FC236}">
                  <a16:creationId xmlns:a16="http://schemas.microsoft.com/office/drawing/2014/main" id="{17C141ED-881F-409A-A632-8EE0BFFF7BBB}"/>
                </a:ext>
              </a:extLst>
            </p:cNvPr>
            <p:cNvSpPr/>
            <p:nvPr/>
          </p:nvSpPr>
          <p:spPr>
            <a:xfrm>
              <a:off x="58758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089;p54">
              <a:extLst>
                <a:ext uri="{FF2B5EF4-FFF2-40B4-BE49-F238E27FC236}">
                  <a16:creationId xmlns:a16="http://schemas.microsoft.com/office/drawing/2014/main" id="{FA51AA1C-9EE3-4C90-B042-8E402B11FF9D}"/>
                </a:ext>
              </a:extLst>
            </p:cNvPr>
            <p:cNvSpPr/>
            <p:nvPr/>
          </p:nvSpPr>
          <p:spPr>
            <a:xfrm>
              <a:off x="59023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090;p54">
              <a:extLst>
                <a:ext uri="{FF2B5EF4-FFF2-40B4-BE49-F238E27FC236}">
                  <a16:creationId xmlns:a16="http://schemas.microsoft.com/office/drawing/2014/main" id="{0E3539D3-2BD9-4A32-986F-AD7120A51349}"/>
                </a:ext>
              </a:extLst>
            </p:cNvPr>
            <p:cNvSpPr/>
            <p:nvPr/>
          </p:nvSpPr>
          <p:spPr>
            <a:xfrm>
              <a:off x="59286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091;p54">
              <a:extLst>
                <a:ext uri="{FF2B5EF4-FFF2-40B4-BE49-F238E27FC236}">
                  <a16:creationId xmlns:a16="http://schemas.microsoft.com/office/drawing/2014/main" id="{6BB25C98-0F02-4732-9C84-0D07B6D5DC26}"/>
                </a:ext>
              </a:extLst>
            </p:cNvPr>
            <p:cNvSpPr/>
            <p:nvPr/>
          </p:nvSpPr>
          <p:spPr>
            <a:xfrm>
              <a:off x="59551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092;p54">
              <a:extLst>
                <a:ext uri="{FF2B5EF4-FFF2-40B4-BE49-F238E27FC236}">
                  <a16:creationId xmlns:a16="http://schemas.microsoft.com/office/drawing/2014/main" id="{10931617-0892-48DF-BA76-BF21FA5D1265}"/>
                </a:ext>
              </a:extLst>
            </p:cNvPr>
            <p:cNvSpPr/>
            <p:nvPr/>
          </p:nvSpPr>
          <p:spPr>
            <a:xfrm>
              <a:off x="59815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6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093;p54">
              <a:extLst>
                <a:ext uri="{FF2B5EF4-FFF2-40B4-BE49-F238E27FC236}">
                  <a16:creationId xmlns:a16="http://schemas.microsoft.com/office/drawing/2014/main" id="{0EBAE16F-03DE-48A8-B438-2FDD5C7FA17E}"/>
                </a:ext>
              </a:extLst>
            </p:cNvPr>
            <p:cNvSpPr/>
            <p:nvPr/>
          </p:nvSpPr>
          <p:spPr>
            <a:xfrm>
              <a:off x="53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5" y="461"/>
                  </a:cubicBezTo>
                  <a:cubicBezTo>
                    <a:pt x="202" y="461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094;p54">
              <a:extLst>
                <a:ext uri="{FF2B5EF4-FFF2-40B4-BE49-F238E27FC236}">
                  <a16:creationId xmlns:a16="http://schemas.microsoft.com/office/drawing/2014/main" id="{E37A8BBF-75AC-482F-A7F0-64E0D0EA998C}"/>
                </a:ext>
              </a:extLst>
            </p:cNvPr>
            <p:cNvSpPr/>
            <p:nvPr/>
          </p:nvSpPr>
          <p:spPr>
            <a:xfrm>
              <a:off x="54129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095;p54">
              <a:extLst>
                <a:ext uri="{FF2B5EF4-FFF2-40B4-BE49-F238E27FC236}">
                  <a16:creationId xmlns:a16="http://schemas.microsoft.com/office/drawing/2014/main" id="{E85E0A34-BF34-4859-B0FC-85FC8354D34B}"/>
                </a:ext>
              </a:extLst>
            </p:cNvPr>
            <p:cNvSpPr/>
            <p:nvPr/>
          </p:nvSpPr>
          <p:spPr>
            <a:xfrm>
              <a:off x="5579600" y="26489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4" y="461"/>
                  </a:cubicBezTo>
                  <a:cubicBezTo>
                    <a:pt x="201" y="461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096;p54">
              <a:extLst>
                <a:ext uri="{FF2B5EF4-FFF2-40B4-BE49-F238E27FC236}">
                  <a16:creationId xmlns:a16="http://schemas.microsoft.com/office/drawing/2014/main" id="{A5FD72A6-E0C7-471A-9D20-97E653DC6720}"/>
                </a:ext>
              </a:extLst>
            </p:cNvPr>
            <p:cNvSpPr/>
            <p:nvPr/>
          </p:nvSpPr>
          <p:spPr>
            <a:xfrm>
              <a:off x="56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097;p54">
              <a:extLst>
                <a:ext uri="{FF2B5EF4-FFF2-40B4-BE49-F238E27FC236}">
                  <a16:creationId xmlns:a16="http://schemas.microsoft.com/office/drawing/2014/main" id="{93CBBA8C-F906-41A4-93E0-F7386B4E2D0C}"/>
                </a:ext>
              </a:extLst>
            </p:cNvPr>
            <p:cNvSpPr/>
            <p:nvPr/>
          </p:nvSpPr>
          <p:spPr>
            <a:xfrm>
              <a:off x="56796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098;p54">
              <a:extLst>
                <a:ext uri="{FF2B5EF4-FFF2-40B4-BE49-F238E27FC236}">
                  <a16:creationId xmlns:a16="http://schemas.microsoft.com/office/drawing/2014/main" id="{4D979F57-4A17-4F89-B357-6313814A083D}"/>
                </a:ext>
              </a:extLst>
            </p:cNvPr>
            <p:cNvSpPr/>
            <p:nvPr/>
          </p:nvSpPr>
          <p:spPr>
            <a:xfrm>
              <a:off x="551297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099;p54">
              <a:extLst>
                <a:ext uri="{FF2B5EF4-FFF2-40B4-BE49-F238E27FC236}">
                  <a16:creationId xmlns:a16="http://schemas.microsoft.com/office/drawing/2014/main" id="{162F7920-3777-4C2A-ACF5-910261D3467D}"/>
                </a:ext>
              </a:extLst>
            </p:cNvPr>
            <p:cNvSpPr/>
            <p:nvPr/>
          </p:nvSpPr>
          <p:spPr>
            <a:xfrm>
              <a:off x="567962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100;p54">
              <a:extLst>
                <a:ext uri="{FF2B5EF4-FFF2-40B4-BE49-F238E27FC236}">
                  <a16:creationId xmlns:a16="http://schemas.microsoft.com/office/drawing/2014/main" id="{CB838F35-37E2-4AAA-9F3E-E7BA084AF386}"/>
                </a:ext>
              </a:extLst>
            </p:cNvPr>
            <p:cNvSpPr/>
            <p:nvPr/>
          </p:nvSpPr>
          <p:spPr>
            <a:xfrm>
              <a:off x="5813000" y="2677850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49"/>
                    <a:pt x="702" y="460"/>
                    <a:pt x="455" y="460"/>
                  </a:cubicBezTo>
                  <a:cubicBezTo>
                    <a:pt x="202" y="460"/>
                    <a:pt x="0" y="249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101;p54">
              <a:extLst>
                <a:ext uri="{FF2B5EF4-FFF2-40B4-BE49-F238E27FC236}">
                  <a16:creationId xmlns:a16="http://schemas.microsoft.com/office/drawing/2014/main" id="{EF96E02D-A26A-4565-8383-F48451F7A8EC}"/>
                </a:ext>
              </a:extLst>
            </p:cNvPr>
            <p:cNvSpPr/>
            <p:nvPr/>
          </p:nvSpPr>
          <p:spPr>
            <a:xfrm>
              <a:off x="536412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102;p54">
              <a:extLst>
                <a:ext uri="{FF2B5EF4-FFF2-40B4-BE49-F238E27FC236}">
                  <a16:creationId xmlns:a16="http://schemas.microsoft.com/office/drawing/2014/main" id="{B3A6F96F-8BBF-4741-B0F6-6CADFA87F6D9}"/>
                </a:ext>
              </a:extLst>
            </p:cNvPr>
            <p:cNvSpPr/>
            <p:nvPr/>
          </p:nvSpPr>
          <p:spPr>
            <a:xfrm>
              <a:off x="553080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2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103;p54">
              <a:extLst>
                <a:ext uri="{FF2B5EF4-FFF2-40B4-BE49-F238E27FC236}">
                  <a16:creationId xmlns:a16="http://schemas.microsoft.com/office/drawing/2014/main" id="{448BFD89-7FD6-4E8C-B638-7EAD648E53DE}"/>
                </a:ext>
              </a:extLst>
            </p:cNvPr>
            <p:cNvSpPr/>
            <p:nvPr/>
          </p:nvSpPr>
          <p:spPr>
            <a:xfrm>
              <a:off x="563085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1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104;p54">
              <a:extLst>
                <a:ext uri="{FF2B5EF4-FFF2-40B4-BE49-F238E27FC236}">
                  <a16:creationId xmlns:a16="http://schemas.microsoft.com/office/drawing/2014/main" id="{4E79427F-6480-499E-90BD-AD915987E07B}"/>
                </a:ext>
              </a:extLst>
            </p:cNvPr>
            <p:cNvSpPr/>
            <p:nvPr/>
          </p:nvSpPr>
          <p:spPr>
            <a:xfrm>
              <a:off x="5697450" y="2706650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105;p54">
              <a:extLst>
                <a:ext uri="{FF2B5EF4-FFF2-40B4-BE49-F238E27FC236}">
                  <a16:creationId xmlns:a16="http://schemas.microsoft.com/office/drawing/2014/main" id="{E1FB5597-12B6-4821-BD99-4BFBF90DC7F1}"/>
                </a:ext>
              </a:extLst>
            </p:cNvPr>
            <p:cNvSpPr/>
            <p:nvPr/>
          </p:nvSpPr>
          <p:spPr>
            <a:xfrm>
              <a:off x="5764075" y="2706650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106;p54">
              <a:extLst>
                <a:ext uri="{FF2B5EF4-FFF2-40B4-BE49-F238E27FC236}">
                  <a16:creationId xmlns:a16="http://schemas.microsoft.com/office/drawing/2014/main" id="{774ABA43-5479-4C17-B94A-04C2155FFB47}"/>
                </a:ext>
              </a:extLst>
            </p:cNvPr>
            <p:cNvSpPr/>
            <p:nvPr/>
          </p:nvSpPr>
          <p:spPr>
            <a:xfrm>
              <a:off x="583067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107;p54">
              <a:extLst>
                <a:ext uri="{FF2B5EF4-FFF2-40B4-BE49-F238E27FC236}">
                  <a16:creationId xmlns:a16="http://schemas.microsoft.com/office/drawing/2014/main" id="{69748A5C-8C68-4C30-8DE4-AD9A62EEB677}"/>
                </a:ext>
              </a:extLst>
            </p:cNvPr>
            <p:cNvSpPr/>
            <p:nvPr/>
          </p:nvSpPr>
          <p:spPr>
            <a:xfrm>
              <a:off x="5311725" y="273555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4"/>
                    <a:pt x="692" y="445"/>
                    <a:pt x="444" y="445"/>
                  </a:cubicBezTo>
                  <a:cubicBezTo>
                    <a:pt x="202" y="445"/>
                    <a:pt x="0" y="244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108;p54">
              <a:extLst>
                <a:ext uri="{FF2B5EF4-FFF2-40B4-BE49-F238E27FC236}">
                  <a16:creationId xmlns:a16="http://schemas.microsoft.com/office/drawing/2014/main" id="{3E397D42-7562-4986-A3A7-744A11C20228}"/>
                </a:ext>
              </a:extLst>
            </p:cNvPr>
            <p:cNvSpPr/>
            <p:nvPr/>
          </p:nvSpPr>
          <p:spPr>
            <a:xfrm>
              <a:off x="5344900" y="27355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109;p54">
              <a:extLst>
                <a:ext uri="{FF2B5EF4-FFF2-40B4-BE49-F238E27FC236}">
                  <a16:creationId xmlns:a16="http://schemas.microsoft.com/office/drawing/2014/main" id="{1C239B88-6064-47D6-9A9B-82F9F659159D}"/>
                </a:ext>
              </a:extLst>
            </p:cNvPr>
            <p:cNvSpPr/>
            <p:nvPr/>
          </p:nvSpPr>
          <p:spPr>
            <a:xfrm>
              <a:off x="5411500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110;p54">
              <a:extLst>
                <a:ext uri="{FF2B5EF4-FFF2-40B4-BE49-F238E27FC236}">
                  <a16:creationId xmlns:a16="http://schemas.microsoft.com/office/drawing/2014/main" id="{DB7C1289-9BC6-43A9-B283-9FFC7DBE9627}"/>
                </a:ext>
              </a:extLst>
            </p:cNvPr>
            <p:cNvSpPr/>
            <p:nvPr/>
          </p:nvSpPr>
          <p:spPr>
            <a:xfrm>
              <a:off x="547812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111;p54">
              <a:extLst>
                <a:ext uri="{FF2B5EF4-FFF2-40B4-BE49-F238E27FC236}">
                  <a16:creationId xmlns:a16="http://schemas.microsoft.com/office/drawing/2014/main" id="{28754808-1BE0-4902-A557-BD858E76CB14}"/>
                </a:ext>
              </a:extLst>
            </p:cNvPr>
            <p:cNvSpPr/>
            <p:nvPr/>
          </p:nvSpPr>
          <p:spPr>
            <a:xfrm>
              <a:off x="557817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112;p54">
              <a:extLst>
                <a:ext uri="{FF2B5EF4-FFF2-40B4-BE49-F238E27FC236}">
                  <a16:creationId xmlns:a16="http://schemas.microsoft.com/office/drawing/2014/main" id="{C8E43891-D7B3-4FF8-9F1A-89901AFE5F39}"/>
                </a:ext>
              </a:extLst>
            </p:cNvPr>
            <p:cNvSpPr/>
            <p:nvPr/>
          </p:nvSpPr>
          <p:spPr>
            <a:xfrm>
              <a:off x="53263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113;p54">
              <a:extLst>
                <a:ext uri="{FF2B5EF4-FFF2-40B4-BE49-F238E27FC236}">
                  <a16:creationId xmlns:a16="http://schemas.microsoft.com/office/drawing/2014/main" id="{8FCEFD34-0CD5-4949-88C4-AC59981AA565}"/>
                </a:ext>
              </a:extLst>
            </p:cNvPr>
            <p:cNvSpPr/>
            <p:nvPr/>
          </p:nvSpPr>
          <p:spPr>
            <a:xfrm>
              <a:off x="5359750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49" y="460"/>
                  </a:cubicBezTo>
                  <a:cubicBezTo>
                    <a:pt x="202" y="460"/>
                    <a:pt x="0" y="254"/>
                    <a:pt x="5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114;p54">
              <a:extLst>
                <a:ext uri="{FF2B5EF4-FFF2-40B4-BE49-F238E27FC236}">
                  <a16:creationId xmlns:a16="http://schemas.microsoft.com/office/drawing/2014/main" id="{3285AD1F-C9F2-4AD0-8207-3E915B231662}"/>
                </a:ext>
              </a:extLst>
            </p:cNvPr>
            <p:cNvSpPr/>
            <p:nvPr/>
          </p:nvSpPr>
          <p:spPr>
            <a:xfrm>
              <a:off x="54929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115;p54">
              <a:extLst>
                <a:ext uri="{FF2B5EF4-FFF2-40B4-BE49-F238E27FC236}">
                  <a16:creationId xmlns:a16="http://schemas.microsoft.com/office/drawing/2014/main" id="{9F9FAA26-241D-4461-90C8-2E0E2867FA64}"/>
                </a:ext>
              </a:extLst>
            </p:cNvPr>
            <p:cNvSpPr/>
            <p:nvPr/>
          </p:nvSpPr>
          <p:spPr>
            <a:xfrm>
              <a:off x="55262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116;p54">
              <a:extLst>
                <a:ext uri="{FF2B5EF4-FFF2-40B4-BE49-F238E27FC236}">
                  <a16:creationId xmlns:a16="http://schemas.microsoft.com/office/drawing/2014/main" id="{563B3384-BB13-43FA-9BAB-2BF25BAB5333}"/>
                </a:ext>
              </a:extLst>
            </p:cNvPr>
            <p:cNvSpPr/>
            <p:nvPr/>
          </p:nvSpPr>
          <p:spPr>
            <a:xfrm>
              <a:off x="5593025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2" y="460"/>
                    <a:pt x="455" y="460"/>
                  </a:cubicBezTo>
                  <a:cubicBezTo>
                    <a:pt x="202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117;p54">
              <a:extLst>
                <a:ext uri="{FF2B5EF4-FFF2-40B4-BE49-F238E27FC236}">
                  <a16:creationId xmlns:a16="http://schemas.microsoft.com/office/drawing/2014/main" id="{5E2FD2DC-A17C-452C-9776-4A2A83A57AB1}"/>
                </a:ext>
              </a:extLst>
            </p:cNvPr>
            <p:cNvSpPr/>
            <p:nvPr/>
          </p:nvSpPr>
          <p:spPr>
            <a:xfrm>
              <a:off x="565962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118;p54">
              <a:extLst>
                <a:ext uri="{FF2B5EF4-FFF2-40B4-BE49-F238E27FC236}">
                  <a16:creationId xmlns:a16="http://schemas.microsoft.com/office/drawing/2014/main" id="{231B2D99-775F-470F-8189-DD5178539D4A}"/>
                </a:ext>
              </a:extLst>
            </p:cNvPr>
            <p:cNvSpPr/>
            <p:nvPr/>
          </p:nvSpPr>
          <p:spPr>
            <a:xfrm>
              <a:off x="5726250" y="276447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1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119;p54">
              <a:extLst>
                <a:ext uri="{FF2B5EF4-FFF2-40B4-BE49-F238E27FC236}">
                  <a16:creationId xmlns:a16="http://schemas.microsoft.com/office/drawing/2014/main" id="{C3F1E3FE-DDBA-4591-A6BB-8A1C56E7DB1C}"/>
                </a:ext>
              </a:extLst>
            </p:cNvPr>
            <p:cNvSpPr/>
            <p:nvPr/>
          </p:nvSpPr>
          <p:spPr>
            <a:xfrm>
              <a:off x="5792975" y="276447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120;p54">
              <a:extLst>
                <a:ext uri="{FF2B5EF4-FFF2-40B4-BE49-F238E27FC236}">
                  <a16:creationId xmlns:a16="http://schemas.microsoft.com/office/drawing/2014/main" id="{03BF6477-39AE-4DA1-8339-AE483BB030BA}"/>
                </a:ext>
              </a:extLst>
            </p:cNvPr>
            <p:cNvSpPr/>
            <p:nvPr/>
          </p:nvSpPr>
          <p:spPr>
            <a:xfrm>
              <a:off x="58596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121;p54">
              <a:extLst>
                <a:ext uri="{FF2B5EF4-FFF2-40B4-BE49-F238E27FC236}">
                  <a16:creationId xmlns:a16="http://schemas.microsoft.com/office/drawing/2014/main" id="{AF84C5E0-C063-46AD-85A1-B1401AFC9262}"/>
                </a:ext>
              </a:extLst>
            </p:cNvPr>
            <p:cNvSpPr/>
            <p:nvPr/>
          </p:nvSpPr>
          <p:spPr>
            <a:xfrm>
              <a:off x="52670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122;p54">
              <a:extLst>
                <a:ext uri="{FF2B5EF4-FFF2-40B4-BE49-F238E27FC236}">
                  <a16:creationId xmlns:a16="http://schemas.microsoft.com/office/drawing/2014/main" id="{662487E2-41CE-4F44-9891-AB0F98BD1189}"/>
                </a:ext>
              </a:extLst>
            </p:cNvPr>
            <p:cNvSpPr/>
            <p:nvPr/>
          </p:nvSpPr>
          <p:spPr>
            <a:xfrm>
              <a:off x="5333800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123;p54">
              <a:extLst>
                <a:ext uri="{FF2B5EF4-FFF2-40B4-BE49-F238E27FC236}">
                  <a16:creationId xmlns:a16="http://schemas.microsoft.com/office/drawing/2014/main" id="{AB9F6DC3-A083-4078-82E4-3222002E95FB}"/>
                </a:ext>
              </a:extLst>
            </p:cNvPr>
            <p:cNvSpPr/>
            <p:nvPr/>
          </p:nvSpPr>
          <p:spPr>
            <a:xfrm>
              <a:off x="540040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124;p54">
              <a:extLst>
                <a:ext uri="{FF2B5EF4-FFF2-40B4-BE49-F238E27FC236}">
                  <a16:creationId xmlns:a16="http://schemas.microsoft.com/office/drawing/2014/main" id="{A70EFE1C-62B8-435B-BCE9-B831C9217A45}"/>
                </a:ext>
              </a:extLst>
            </p:cNvPr>
            <p:cNvSpPr/>
            <p:nvPr/>
          </p:nvSpPr>
          <p:spPr>
            <a:xfrm>
              <a:off x="5433725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7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125;p54">
              <a:extLst>
                <a:ext uri="{FF2B5EF4-FFF2-40B4-BE49-F238E27FC236}">
                  <a16:creationId xmlns:a16="http://schemas.microsoft.com/office/drawing/2014/main" id="{CFE37320-99F9-4DD4-945D-9DB5CA346206}"/>
                </a:ext>
              </a:extLst>
            </p:cNvPr>
            <p:cNvSpPr/>
            <p:nvPr/>
          </p:nvSpPr>
          <p:spPr>
            <a:xfrm>
              <a:off x="5533750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126;p54">
              <a:extLst>
                <a:ext uri="{FF2B5EF4-FFF2-40B4-BE49-F238E27FC236}">
                  <a16:creationId xmlns:a16="http://schemas.microsoft.com/office/drawing/2014/main" id="{5E642589-C491-4BFD-8C25-17D5BD2E7AB7}"/>
                </a:ext>
              </a:extLst>
            </p:cNvPr>
            <p:cNvSpPr/>
            <p:nvPr/>
          </p:nvSpPr>
          <p:spPr>
            <a:xfrm>
              <a:off x="56003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0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127;p54">
              <a:extLst>
                <a:ext uri="{FF2B5EF4-FFF2-40B4-BE49-F238E27FC236}">
                  <a16:creationId xmlns:a16="http://schemas.microsoft.com/office/drawing/2014/main" id="{1CE042A2-297C-4431-B790-FA8A695EDA45}"/>
                </a:ext>
              </a:extLst>
            </p:cNvPr>
            <p:cNvSpPr/>
            <p:nvPr/>
          </p:nvSpPr>
          <p:spPr>
            <a:xfrm>
              <a:off x="56336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128;p54">
              <a:extLst>
                <a:ext uri="{FF2B5EF4-FFF2-40B4-BE49-F238E27FC236}">
                  <a16:creationId xmlns:a16="http://schemas.microsoft.com/office/drawing/2014/main" id="{CB3545E1-9C4B-4982-B9DE-722357563CCA}"/>
                </a:ext>
              </a:extLst>
            </p:cNvPr>
            <p:cNvSpPr/>
            <p:nvPr/>
          </p:nvSpPr>
          <p:spPr>
            <a:xfrm>
              <a:off x="5700425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129;p54">
              <a:extLst>
                <a:ext uri="{FF2B5EF4-FFF2-40B4-BE49-F238E27FC236}">
                  <a16:creationId xmlns:a16="http://schemas.microsoft.com/office/drawing/2014/main" id="{F8629955-89D4-4552-8F1D-ABAEAFBF2F36}"/>
                </a:ext>
              </a:extLst>
            </p:cNvPr>
            <p:cNvSpPr/>
            <p:nvPr/>
          </p:nvSpPr>
          <p:spPr>
            <a:xfrm>
              <a:off x="5800350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130;p54">
              <a:extLst>
                <a:ext uri="{FF2B5EF4-FFF2-40B4-BE49-F238E27FC236}">
                  <a16:creationId xmlns:a16="http://schemas.microsoft.com/office/drawing/2014/main" id="{197F7530-DF28-4E4D-B0D3-F9FFAAFA94E5}"/>
                </a:ext>
              </a:extLst>
            </p:cNvPr>
            <p:cNvSpPr/>
            <p:nvPr/>
          </p:nvSpPr>
          <p:spPr>
            <a:xfrm>
              <a:off x="58669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131;p54">
              <a:extLst>
                <a:ext uri="{FF2B5EF4-FFF2-40B4-BE49-F238E27FC236}">
                  <a16:creationId xmlns:a16="http://schemas.microsoft.com/office/drawing/2014/main" id="{4E387BAF-142A-4DFC-ADE7-9EDB1FAE9FE1}"/>
                </a:ext>
              </a:extLst>
            </p:cNvPr>
            <p:cNvSpPr/>
            <p:nvPr/>
          </p:nvSpPr>
          <p:spPr>
            <a:xfrm>
              <a:off x="5900375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132;p54">
              <a:extLst>
                <a:ext uri="{FF2B5EF4-FFF2-40B4-BE49-F238E27FC236}">
                  <a16:creationId xmlns:a16="http://schemas.microsoft.com/office/drawing/2014/main" id="{F49EF9D3-DD99-43B2-8271-AFEAC682255A}"/>
                </a:ext>
              </a:extLst>
            </p:cNvPr>
            <p:cNvSpPr/>
            <p:nvPr/>
          </p:nvSpPr>
          <p:spPr>
            <a:xfrm>
              <a:off x="5408800" y="3253600"/>
              <a:ext cx="378000" cy="178050"/>
            </a:xfrm>
            <a:custGeom>
              <a:avLst/>
              <a:gdLst/>
              <a:ahLst/>
              <a:cxnLst/>
              <a:rect l="l" t="t" r="r" b="b"/>
              <a:pathLst>
                <a:path w="15120" h="7122" extrusionOk="0">
                  <a:moveTo>
                    <a:pt x="228" y="1"/>
                  </a:moveTo>
                  <a:cubicBezTo>
                    <a:pt x="104" y="1"/>
                    <a:pt x="0" y="99"/>
                    <a:pt x="6" y="223"/>
                  </a:cubicBezTo>
                  <a:lnTo>
                    <a:pt x="6" y="7122"/>
                  </a:lnTo>
                  <a:lnTo>
                    <a:pt x="15120" y="7122"/>
                  </a:lnTo>
                  <a:lnTo>
                    <a:pt x="15120" y="223"/>
                  </a:lnTo>
                  <a:cubicBezTo>
                    <a:pt x="15120" y="99"/>
                    <a:pt x="15022" y="1"/>
                    <a:pt x="148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133;p54">
              <a:extLst>
                <a:ext uri="{FF2B5EF4-FFF2-40B4-BE49-F238E27FC236}">
                  <a16:creationId xmlns:a16="http://schemas.microsoft.com/office/drawing/2014/main" id="{4E9ADC31-D3BA-4D05-B8B0-35B3B00FA415}"/>
                </a:ext>
              </a:extLst>
            </p:cNvPr>
            <p:cNvSpPr/>
            <p:nvPr/>
          </p:nvSpPr>
          <p:spPr>
            <a:xfrm>
              <a:off x="5378200" y="3071325"/>
              <a:ext cx="439075" cy="212900"/>
            </a:xfrm>
            <a:custGeom>
              <a:avLst/>
              <a:gdLst/>
              <a:ahLst/>
              <a:cxnLst/>
              <a:rect l="l" t="t" r="r" b="b"/>
              <a:pathLst>
                <a:path w="17563" h="8516" extrusionOk="0">
                  <a:moveTo>
                    <a:pt x="8784" y="1"/>
                  </a:moveTo>
                  <a:lnTo>
                    <a:pt x="1" y="8516"/>
                  </a:lnTo>
                  <a:lnTo>
                    <a:pt x="17563" y="8516"/>
                  </a:lnTo>
                  <a:lnTo>
                    <a:pt x="8784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134;p54">
              <a:extLst>
                <a:ext uri="{FF2B5EF4-FFF2-40B4-BE49-F238E27FC236}">
                  <a16:creationId xmlns:a16="http://schemas.microsoft.com/office/drawing/2014/main" id="{C905CB8E-025A-4A4A-A1CF-CDC57FF7E410}"/>
                </a:ext>
              </a:extLst>
            </p:cNvPr>
            <p:cNvSpPr/>
            <p:nvPr/>
          </p:nvSpPr>
          <p:spPr>
            <a:xfrm>
              <a:off x="5408800" y="3397300"/>
              <a:ext cx="378000" cy="13950"/>
            </a:xfrm>
            <a:custGeom>
              <a:avLst/>
              <a:gdLst/>
              <a:ahLst/>
              <a:cxnLst/>
              <a:rect l="l" t="t" r="r" b="b"/>
              <a:pathLst>
                <a:path w="15120" h="558" extrusionOk="0">
                  <a:moveTo>
                    <a:pt x="0" y="0"/>
                  </a:moveTo>
                  <a:lnTo>
                    <a:pt x="0" y="558"/>
                  </a:lnTo>
                  <a:lnTo>
                    <a:pt x="15120" y="558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135;p54">
              <a:extLst>
                <a:ext uri="{FF2B5EF4-FFF2-40B4-BE49-F238E27FC236}">
                  <a16:creationId xmlns:a16="http://schemas.microsoft.com/office/drawing/2014/main" id="{75CA77C9-7A98-4290-8EE5-9BDF48570F7C}"/>
                </a:ext>
              </a:extLst>
            </p:cNvPr>
            <p:cNvSpPr/>
            <p:nvPr/>
          </p:nvSpPr>
          <p:spPr>
            <a:xfrm>
              <a:off x="5408800" y="3296600"/>
              <a:ext cx="378000" cy="13825"/>
            </a:xfrm>
            <a:custGeom>
              <a:avLst/>
              <a:gdLst/>
              <a:ahLst/>
              <a:cxnLst/>
              <a:rect l="l" t="t" r="r" b="b"/>
              <a:pathLst>
                <a:path w="15120" h="553" extrusionOk="0">
                  <a:moveTo>
                    <a:pt x="0" y="0"/>
                  </a:moveTo>
                  <a:lnTo>
                    <a:pt x="0" y="553"/>
                  </a:lnTo>
                  <a:lnTo>
                    <a:pt x="15120" y="553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136;p54">
              <a:extLst>
                <a:ext uri="{FF2B5EF4-FFF2-40B4-BE49-F238E27FC236}">
                  <a16:creationId xmlns:a16="http://schemas.microsoft.com/office/drawing/2014/main" id="{781B1BAA-FEF6-494A-BDF5-9D28F32E6FD8}"/>
                </a:ext>
              </a:extLst>
            </p:cNvPr>
            <p:cNvSpPr/>
            <p:nvPr/>
          </p:nvSpPr>
          <p:spPr>
            <a:xfrm>
              <a:off x="5452700" y="3325000"/>
              <a:ext cx="27500" cy="58775"/>
            </a:xfrm>
            <a:custGeom>
              <a:avLst/>
              <a:gdLst/>
              <a:ahLst/>
              <a:cxnLst/>
              <a:rect l="l" t="t" r="r" b="b"/>
              <a:pathLst>
                <a:path w="1100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100" y="2350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137;p54">
              <a:extLst>
                <a:ext uri="{FF2B5EF4-FFF2-40B4-BE49-F238E27FC236}">
                  <a16:creationId xmlns:a16="http://schemas.microsoft.com/office/drawing/2014/main" id="{C7585A59-804C-4DAC-9079-7220DCFB1D19}"/>
                </a:ext>
              </a:extLst>
            </p:cNvPr>
            <p:cNvSpPr/>
            <p:nvPr/>
          </p:nvSpPr>
          <p:spPr>
            <a:xfrm>
              <a:off x="55841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138;p54">
              <a:extLst>
                <a:ext uri="{FF2B5EF4-FFF2-40B4-BE49-F238E27FC236}">
                  <a16:creationId xmlns:a16="http://schemas.microsoft.com/office/drawing/2014/main" id="{71441DB5-BB54-4F52-AC8F-230AE160F0B5}"/>
                </a:ext>
              </a:extLst>
            </p:cNvPr>
            <p:cNvSpPr/>
            <p:nvPr/>
          </p:nvSpPr>
          <p:spPr>
            <a:xfrm>
              <a:off x="57154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095" y="2350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139;p54">
              <a:extLst>
                <a:ext uri="{FF2B5EF4-FFF2-40B4-BE49-F238E27FC236}">
                  <a16:creationId xmlns:a16="http://schemas.microsoft.com/office/drawing/2014/main" id="{B318E147-FAD3-4C92-BC46-2355348A2567}"/>
                </a:ext>
              </a:extLst>
            </p:cNvPr>
            <p:cNvSpPr/>
            <p:nvPr/>
          </p:nvSpPr>
          <p:spPr>
            <a:xfrm>
              <a:off x="5402850" y="3095225"/>
              <a:ext cx="389900" cy="189000"/>
            </a:xfrm>
            <a:custGeom>
              <a:avLst/>
              <a:gdLst/>
              <a:ahLst/>
              <a:cxnLst/>
              <a:rect l="l" t="t" r="r" b="b"/>
              <a:pathLst>
                <a:path w="15596" h="7560" extrusionOk="0">
                  <a:moveTo>
                    <a:pt x="7798" y="0"/>
                  </a:moveTo>
                  <a:lnTo>
                    <a:pt x="1" y="7560"/>
                  </a:lnTo>
                  <a:lnTo>
                    <a:pt x="15595" y="756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140;p54">
              <a:extLst>
                <a:ext uri="{FF2B5EF4-FFF2-40B4-BE49-F238E27FC236}">
                  <a16:creationId xmlns:a16="http://schemas.microsoft.com/office/drawing/2014/main" id="{79EDA1DB-C885-48CE-AB44-84224CBD9882}"/>
                </a:ext>
              </a:extLst>
            </p:cNvPr>
            <p:cNvSpPr/>
            <p:nvPr/>
          </p:nvSpPr>
          <p:spPr>
            <a:xfrm>
              <a:off x="5471675" y="3116250"/>
              <a:ext cx="252275" cy="122400"/>
            </a:xfrm>
            <a:custGeom>
              <a:avLst/>
              <a:gdLst/>
              <a:ahLst/>
              <a:cxnLst/>
              <a:rect l="l" t="t" r="r" b="b"/>
              <a:pathLst>
                <a:path w="10091" h="4896" extrusionOk="0">
                  <a:moveTo>
                    <a:pt x="5045" y="1"/>
                  </a:moveTo>
                  <a:lnTo>
                    <a:pt x="0" y="4896"/>
                  </a:lnTo>
                  <a:lnTo>
                    <a:pt x="10090" y="4896"/>
                  </a:lnTo>
                  <a:lnTo>
                    <a:pt x="5045" y="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141;p54">
              <a:extLst>
                <a:ext uri="{FF2B5EF4-FFF2-40B4-BE49-F238E27FC236}">
                  <a16:creationId xmlns:a16="http://schemas.microsoft.com/office/drawing/2014/main" id="{9424F53D-0E95-4D07-9EC6-87A4657960EC}"/>
                </a:ext>
              </a:extLst>
            </p:cNvPr>
            <p:cNvSpPr/>
            <p:nvPr/>
          </p:nvSpPr>
          <p:spPr>
            <a:xfrm>
              <a:off x="5496325" y="3127350"/>
              <a:ext cx="202950" cy="98400"/>
            </a:xfrm>
            <a:custGeom>
              <a:avLst/>
              <a:gdLst/>
              <a:ahLst/>
              <a:cxnLst/>
              <a:rect l="l" t="t" r="r" b="b"/>
              <a:pathLst>
                <a:path w="8118" h="3936" fill="none" extrusionOk="0">
                  <a:moveTo>
                    <a:pt x="8118" y="3936"/>
                  </a:moveTo>
                  <a:lnTo>
                    <a:pt x="4059" y="1"/>
                  </a:lnTo>
                  <a:lnTo>
                    <a:pt x="0" y="3936"/>
                  </a:lnTo>
                  <a:close/>
                </a:path>
              </a:pathLst>
            </a:custGeom>
            <a:noFill/>
            <a:ln w="7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142;p54">
              <a:extLst>
                <a:ext uri="{FF2B5EF4-FFF2-40B4-BE49-F238E27FC236}">
                  <a16:creationId xmlns:a16="http://schemas.microsoft.com/office/drawing/2014/main" id="{7413442F-0D4E-4E32-9E14-02AA282568FC}"/>
                </a:ext>
              </a:extLst>
            </p:cNvPr>
            <p:cNvSpPr/>
            <p:nvPr/>
          </p:nvSpPr>
          <p:spPr>
            <a:xfrm>
              <a:off x="5590175" y="31375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300" y="1"/>
                  </a:moveTo>
                  <a:lnTo>
                    <a:pt x="1" y="300"/>
                  </a:lnTo>
                  <a:lnTo>
                    <a:pt x="300" y="600"/>
                  </a:lnTo>
                  <a:lnTo>
                    <a:pt x="594" y="30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143;p54">
              <a:extLst>
                <a:ext uri="{FF2B5EF4-FFF2-40B4-BE49-F238E27FC236}">
                  <a16:creationId xmlns:a16="http://schemas.microsoft.com/office/drawing/2014/main" id="{0D20495D-E0F3-48C5-A81F-F04D159A9E11}"/>
                </a:ext>
              </a:extLst>
            </p:cNvPr>
            <p:cNvSpPr/>
            <p:nvPr/>
          </p:nvSpPr>
          <p:spPr>
            <a:xfrm>
              <a:off x="5589400" y="3058175"/>
              <a:ext cx="16800" cy="16800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336" y="0"/>
                  </a:moveTo>
                  <a:lnTo>
                    <a:pt x="1" y="336"/>
                  </a:lnTo>
                  <a:lnTo>
                    <a:pt x="336" y="671"/>
                  </a:lnTo>
                  <a:lnTo>
                    <a:pt x="672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8144;p54">
              <a:extLst>
                <a:ext uri="{FF2B5EF4-FFF2-40B4-BE49-F238E27FC236}">
                  <a16:creationId xmlns:a16="http://schemas.microsoft.com/office/drawing/2014/main" id="{C1021409-4891-4286-87FE-F9F6C88962C9}"/>
                </a:ext>
              </a:extLst>
            </p:cNvPr>
            <p:cNvSpPr/>
            <p:nvPr/>
          </p:nvSpPr>
          <p:spPr>
            <a:xfrm>
              <a:off x="6825725" y="1207100"/>
              <a:ext cx="26500" cy="452100"/>
            </a:xfrm>
            <a:custGeom>
              <a:avLst/>
              <a:gdLst/>
              <a:ahLst/>
              <a:cxnLst/>
              <a:rect l="l" t="t" r="r" b="b"/>
              <a:pathLst>
                <a:path w="1060" h="18084" fill="none" extrusionOk="0">
                  <a:moveTo>
                    <a:pt x="1" y="0"/>
                  </a:moveTo>
                  <a:lnTo>
                    <a:pt x="1059" y="0"/>
                  </a:lnTo>
                  <a:lnTo>
                    <a:pt x="1059" y="18084"/>
                  </a:lnTo>
                  <a:lnTo>
                    <a:pt x="1" y="18084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8145;p54">
              <a:extLst>
                <a:ext uri="{FF2B5EF4-FFF2-40B4-BE49-F238E27FC236}">
                  <a16:creationId xmlns:a16="http://schemas.microsoft.com/office/drawing/2014/main" id="{2D3E8620-FA61-4603-B6F9-799910CF6369}"/>
                </a:ext>
              </a:extLst>
            </p:cNvPr>
            <p:cNvSpPr/>
            <p:nvPr/>
          </p:nvSpPr>
          <p:spPr>
            <a:xfrm>
              <a:off x="6825725" y="1207100"/>
              <a:ext cx="26500" cy="34750"/>
            </a:xfrm>
            <a:custGeom>
              <a:avLst/>
              <a:gdLst/>
              <a:ahLst/>
              <a:cxnLst/>
              <a:rect l="l" t="t" r="r" b="b"/>
              <a:pathLst>
                <a:path w="1060" h="1390" extrusionOk="0">
                  <a:moveTo>
                    <a:pt x="1" y="0"/>
                  </a:moveTo>
                  <a:lnTo>
                    <a:pt x="1" y="1389"/>
                  </a:lnTo>
                  <a:lnTo>
                    <a:pt x="1059" y="1389"/>
                  </a:lnTo>
                  <a:lnTo>
                    <a:pt x="105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8146;p54">
              <a:extLst>
                <a:ext uri="{FF2B5EF4-FFF2-40B4-BE49-F238E27FC236}">
                  <a16:creationId xmlns:a16="http://schemas.microsoft.com/office/drawing/2014/main" id="{876DDD8B-0272-4B54-BC26-5039D4C2006D}"/>
                </a:ext>
              </a:extLst>
            </p:cNvPr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8147;p54">
              <a:extLst>
                <a:ext uri="{FF2B5EF4-FFF2-40B4-BE49-F238E27FC236}">
                  <a16:creationId xmlns:a16="http://schemas.microsoft.com/office/drawing/2014/main" id="{4763E7E0-4794-40F0-A919-45F69A09A9D6}"/>
                </a:ext>
              </a:extLst>
            </p:cNvPr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fill="none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noFill/>
            <a:ln w="36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8148;p54">
              <a:extLst>
                <a:ext uri="{FF2B5EF4-FFF2-40B4-BE49-F238E27FC236}">
                  <a16:creationId xmlns:a16="http://schemas.microsoft.com/office/drawing/2014/main" id="{60D3ACA6-55CE-4F2C-A62C-2C594623CB91}"/>
                </a:ext>
              </a:extLst>
            </p:cNvPr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8149;p54">
              <a:extLst>
                <a:ext uri="{FF2B5EF4-FFF2-40B4-BE49-F238E27FC236}">
                  <a16:creationId xmlns:a16="http://schemas.microsoft.com/office/drawing/2014/main" id="{C3028003-C0F9-4449-BF27-EC716CF19CDD}"/>
                </a:ext>
              </a:extLst>
            </p:cNvPr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8150;p54">
              <a:extLst>
                <a:ext uri="{FF2B5EF4-FFF2-40B4-BE49-F238E27FC236}">
                  <a16:creationId xmlns:a16="http://schemas.microsoft.com/office/drawing/2014/main" id="{9BC93C29-2055-4E24-A27E-5B8DE4F9E1E4}"/>
                </a:ext>
              </a:extLst>
            </p:cNvPr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8151;p54">
              <a:extLst>
                <a:ext uri="{FF2B5EF4-FFF2-40B4-BE49-F238E27FC236}">
                  <a16:creationId xmlns:a16="http://schemas.microsoft.com/office/drawing/2014/main" id="{D4BDB701-5A41-45D2-AE85-D281ADE12303}"/>
                </a:ext>
              </a:extLst>
            </p:cNvPr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8152;p54">
              <a:extLst>
                <a:ext uri="{FF2B5EF4-FFF2-40B4-BE49-F238E27FC236}">
                  <a16:creationId xmlns:a16="http://schemas.microsoft.com/office/drawing/2014/main" id="{6FC107BF-7ED4-453A-8783-6D8400AACC0C}"/>
                </a:ext>
              </a:extLst>
            </p:cNvPr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8153;p54">
              <a:extLst>
                <a:ext uri="{FF2B5EF4-FFF2-40B4-BE49-F238E27FC236}">
                  <a16:creationId xmlns:a16="http://schemas.microsoft.com/office/drawing/2014/main" id="{5D569802-957B-439D-9856-A3B53AA0E80F}"/>
                </a:ext>
              </a:extLst>
            </p:cNvPr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8154;p54">
              <a:extLst>
                <a:ext uri="{FF2B5EF4-FFF2-40B4-BE49-F238E27FC236}">
                  <a16:creationId xmlns:a16="http://schemas.microsoft.com/office/drawing/2014/main" id="{05E2DD55-34A3-47B1-A29D-647FCE43E9C4}"/>
                </a:ext>
              </a:extLst>
            </p:cNvPr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8155;p54">
              <a:extLst>
                <a:ext uri="{FF2B5EF4-FFF2-40B4-BE49-F238E27FC236}">
                  <a16:creationId xmlns:a16="http://schemas.microsoft.com/office/drawing/2014/main" id="{1AD64887-83E2-4DD4-BA30-630B0A4F8333}"/>
                </a:ext>
              </a:extLst>
            </p:cNvPr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8156;p54">
              <a:extLst>
                <a:ext uri="{FF2B5EF4-FFF2-40B4-BE49-F238E27FC236}">
                  <a16:creationId xmlns:a16="http://schemas.microsoft.com/office/drawing/2014/main" id="{642131BD-490F-4F01-AF50-541088DDCDCF}"/>
                </a:ext>
              </a:extLst>
            </p:cNvPr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8157;p54">
              <a:extLst>
                <a:ext uri="{FF2B5EF4-FFF2-40B4-BE49-F238E27FC236}">
                  <a16:creationId xmlns:a16="http://schemas.microsoft.com/office/drawing/2014/main" id="{3A9748FB-4FE0-4AF3-B2C1-92BE27941D8A}"/>
                </a:ext>
              </a:extLst>
            </p:cNvPr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8158;p54">
              <a:extLst>
                <a:ext uri="{FF2B5EF4-FFF2-40B4-BE49-F238E27FC236}">
                  <a16:creationId xmlns:a16="http://schemas.microsoft.com/office/drawing/2014/main" id="{539776F1-0F08-4777-BFE2-A12CAD3EE54D}"/>
                </a:ext>
              </a:extLst>
            </p:cNvPr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8159;p54">
              <a:extLst>
                <a:ext uri="{FF2B5EF4-FFF2-40B4-BE49-F238E27FC236}">
                  <a16:creationId xmlns:a16="http://schemas.microsoft.com/office/drawing/2014/main" id="{BA3D81AF-1CC2-4B86-AD34-70266B33C532}"/>
                </a:ext>
              </a:extLst>
            </p:cNvPr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8160;p54">
              <a:extLst>
                <a:ext uri="{FF2B5EF4-FFF2-40B4-BE49-F238E27FC236}">
                  <a16:creationId xmlns:a16="http://schemas.microsoft.com/office/drawing/2014/main" id="{7DD57622-5ACC-482E-96F8-7B9D57C37A3C}"/>
                </a:ext>
              </a:extLst>
            </p:cNvPr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8161;p54">
              <a:extLst>
                <a:ext uri="{FF2B5EF4-FFF2-40B4-BE49-F238E27FC236}">
                  <a16:creationId xmlns:a16="http://schemas.microsoft.com/office/drawing/2014/main" id="{72F8D7C6-E3E8-4DC3-9889-A70E8AB075F5}"/>
                </a:ext>
              </a:extLst>
            </p:cNvPr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8162;p54">
              <a:extLst>
                <a:ext uri="{FF2B5EF4-FFF2-40B4-BE49-F238E27FC236}">
                  <a16:creationId xmlns:a16="http://schemas.microsoft.com/office/drawing/2014/main" id="{A278A2BB-CAE5-44D8-86B3-35DC9E353EB1}"/>
                </a:ext>
              </a:extLst>
            </p:cNvPr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8163;p54">
              <a:extLst>
                <a:ext uri="{FF2B5EF4-FFF2-40B4-BE49-F238E27FC236}">
                  <a16:creationId xmlns:a16="http://schemas.microsoft.com/office/drawing/2014/main" id="{D4FFE800-DB65-4BAF-9BFC-0A24433491AB}"/>
                </a:ext>
              </a:extLst>
            </p:cNvPr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8164;p54">
              <a:extLst>
                <a:ext uri="{FF2B5EF4-FFF2-40B4-BE49-F238E27FC236}">
                  <a16:creationId xmlns:a16="http://schemas.microsoft.com/office/drawing/2014/main" id="{44D71D0D-0ACA-4BA7-A6AC-932E34EEAF5D}"/>
                </a:ext>
              </a:extLst>
            </p:cNvPr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8165;p54">
              <a:extLst>
                <a:ext uri="{FF2B5EF4-FFF2-40B4-BE49-F238E27FC236}">
                  <a16:creationId xmlns:a16="http://schemas.microsoft.com/office/drawing/2014/main" id="{B8FF3021-DF14-4088-88A0-2487A53FEE68}"/>
                </a:ext>
              </a:extLst>
            </p:cNvPr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8166;p54">
              <a:extLst>
                <a:ext uri="{FF2B5EF4-FFF2-40B4-BE49-F238E27FC236}">
                  <a16:creationId xmlns:a16="http://schemas.microsoft.com/office/drawing/2014/main" id="{DFB72903-3F47-4460-997B-B7C74CB9482B}"/>
                </a:ext>
              </a:extLst>
            </p:cNvPr>
            <p:cNvSpPr/>
            <p:nvPr/>
          </p:nvSpPr>
          <p:spPr>
            <a:xfrm>
              <a:off x="6816700" y="1183600"/>
              <a:ext cx="44425" cy="32425"/>
            </a:xfrm>
            <a:custGeom>
              <a:avLst/>
              <a:gdLst/>
              <a:ahLst/>
              <a:cxnLst/>
              <a:rect l="l" t="t" r="r" b="b"/>
              <a:pathLst>
                <a:path w="1777" h="1297" extrusionOk="0">
                  <a:moveTo>
                    <a:pt x="0" y="0"/>
                  </a:moveTo>
                  <a:lnTo>
                    <a:pt x="0" y="403"/>
                  </a:lnTo>
                  <a:cubicBezTo>
                    <a:pt x="0" y="899"/>
                    <a:pt x="398" y="1296"/>
                    <a:pt x="888" y="1296"/>
                  </a:cubicBezTo>
                  <a:cubicBezTo>
                    <a:pt x="1379" y="1296"/>
                    <a:pt x="1777" y="899"/>
                    <a:pt x="1777" y="403"/>
                  </a:cubicBezTo>
                  <a:lnTo>
                    <a:pt x="177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8167;p54">
              <a:extLst>
                <a:ext uri="{FF2B5EF4-FFF2-40B4-BE49-F238E27FC236}">
                  <a16:creationId xmlns:a16="http://schemas.microsoft.com/office/drawing/2014/main" id="{CBE8F191-8A43-4C61-AED8-BBB79966C2C5}"/>
                </a:ext>
              </a:extLst>
            </p:cNvPr>
            <p:cNvSpPr/>
            <p:nvPr/>
          </p:nvSpPr>
          <p:spPr>
            <a:xfrm>
              <a:off x="6803000" y="1674025"/>
              <a:ext cx="71950" cy="107050"/>
            </a:xfrm>
            <a:custGeom>
              <a:avLst/>
              <a:gdLst/>
              <a:ahLst/>
              <a:cxnLst/>
              <a:rect l="l" t="t" r="r" b="b"/>
              <a:pathLst>
                <a:path w="2878" h="4282" extrusionOk="0">
                  <a:moveTo>
                    <a:pt x="1" y="0"/>
                  </a:moveTo>
                  <a:lnTo>
                    <a:pt x="1" y="4281"/>
                  </a:lnTo>
                  <a:lnTo>
                    <a:pt x="2877" y="4281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7ECCC6"/>
            </a:solidFill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8168;p54">
              <a:extLst>
                <a:ext uri="{FF2B5EF4-FFF2-40B4-BE49-F238E27FC236}">
                  <a16:creationId xmlns:a16="http://schemas.microsoft.com/office/drawing/2014/main" id="{6D25BAF9-B721-47FC-90F5-A146EE37FC2F}"/>
                </a:ext>
              </a:extLst>
            </p:cNvPr>
            <p:cNvSpPr/>
            <p:nvPr/>
          </p:nvSpPr>
          <p:spPr>
            <a:xfrm>
              <a:off x="6817600" y="1674025"/>
              <a:ext cx="42625" cy="107050"/>
            </a:xfrm>
            <a:custGeom>
              <a:avLst/>
              <a:gdLst/>
              <a:ahLst/>
              <a:cxnLst/>
              <a:rect l="l" t="t" r="r" b="b"/>
              <a:pathLst>
                <a:path w="1705" h="4282" fill="none" extrusionOk="0">
                  <a:moveTo>
                    <a:pt x="0" y="0"/>
                  </a:moveTo>
                  <a:lnTo>
                    <a:pt x="1704" y="0"/>
                  </a:lnTo>
                  <a:lnTo>
                    <a:pt x="1704" y="4281"/>
                  </a:lnTo>
                  <a:lnTo>
                    <a:pt x="0" y="428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8169;p54">
              <a:extLst>
                <a:ext uri="{FF2B5EF4-FFF2-40B4-BE49-F238E27FC236}">
                  <a16:creationId xmlns:a16="http://schemas.microsoft.com/office/drawing/2014/main" id="{49FE9644-BB44-4A20-82D6-37D118E3606F}"/>
                </a:ext>
              </a:extLst>
            </p:cNvPr>
            <p:cNvSpPr/>
            <p:nvPr/>
          </p:nvSpPr>
          <p:spPr>
            <a:xfrm>
              <a:off x="6838900" y="1674025"/>
              <a:ext cx="25" cy="107050"/>
            </a:xfrm>
            <a:custGeom>
              <a:avLst/>
              <a:gdLst/>
              <a:ahLst/>
              <a:cxnLst/>
              <a:rect l="l" t="t" r="r" b="b"/>
              <a:pathLst>
                <a:path w="1" h="4282" fill="none" extrusionOk="0">
                  <a:moveTo>
                    <a:pt x="0" y="0"/>
                  </a:moveTo>
                  <a:lnTo>
                    <a:pt x="0" y="428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8170;p54">
              <a:extLst>
                <a:ext uri="{FF2B5EF4-FFF2-40B4-BE49-F238E27FC236}">
                  <a16:creationId xmlns:a16="http://schemas.microsoft.com/office/drawing/2014/main" id="{68FCCF6A-598E-44CB-B092-22EA3B34A0B0}"/>
                </a:ext>
              </a:extLst>
            </p:cNvPr>
            <p:cNvSpPr/>
            <p:nvPr/>
          </p:nvSpPr>
          <p:spPr>
            <a:xfrm>
              <a:off x="6784800" y="1780275"/>
              <a:ext cx="108200" cy="15250"/>
            </a:xfrm>
            <a:custGeom>
              <a:avLst/>
              <a:gdLst/>
              <a:ahLst/>
              <a:cxnLst/>
              <a:rect l="l" t="t" r="r" b="b"/>
              <a:pathLst>
                <a:path w="4328" h="610" extrusionOk="0">
                  <a:moveTo>
                    <a:pt x="1" y="0"/>
                  </a:moveTo>
                  <a:lnTo>
                    <a:pt x="1" y="609"/>
                  </a:lnTo>
                  <a:lnTo>
                    <a:pt x="4328" y="609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8171;p54">
              <a:extLst>
                <a:ext uri="{FF2B5EF4-FFF2-40B4-BE49-F238E27FC236}">
                  <a16:creationId xmlns:a16="http://schemas.microsoft.com/office/drawing/2014/main" id="{8794522F-8897-4BC8-BD2A-FEEA72E436D4}"/>
                </a:ext>
              </a:extLst>
            </p:cNvPr>
            <p:cNvSpPr/>
            <p:nvPr/>
          </p:nvSpPr>
          <p:spPr>
            <a:xfrm>
              <a:off x="6791900" y="1656200"/>
              <a:ext cx="94150" cy="24300"/>
            </a:xfrm>
            <a:custGeom>
              <a:avLst/>
              <a:gdLst/>
              <a:ahLst/>
              <a:cxnLst/>
              <a:rect l="l" t="t" r="r" b="b"/>
              <a:pathLst>
                <a:path w="3766" h="972" extrusionOk="0">
                  <a:moveTo>
                    <a:pt x="486" y="1"/>
                  </a:moveTo>
                  <a:cubicBezTo>
                    <a:pt x="218" y="1"/>
                    <a:pt x="1" y="218"/>
                    <a:pt x="1" y="486"/>
                  </a:cubicBezTo>
                  <a:cubicBezTo>
                    <a:pt x="1" y="755"/>
                    <a:pt x="218" y="972"/>
                    <a:pt x="486" y="972"/>
                  </a:cubicBezTo>
                  <a:lnTo>
                    <a:pt x="3280" y="972"/>
                  </a:lnTo>
                  <a:cubicBezTo>
                    <a:pt x="3548" y="972"/>
                    <a:pt x="3765" y="755"/>
                    <a:pt x="3765" y="486"/>
                  </a:cubicBezTo>
                  <a:cubicBezTo>
                    <a:pt x="3765" y="218"/>
                    <a:pt x="3548" y="1"/>
                    <a:pt x="328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8172;p54">
              <a:extLst>
                <a:ext uri="{FF2B5EF4-FFF2-40B4-BE49-F238E27FC236}">
                  <a16:creationId xmlns:a16="http://schemas.microsoft.com/office/drawing/2014/main" id="{D4CD82AA-6FCA-49AB-92E6-A440845AB4E9}"/>
                </a:ext>
              </a:extLst>
            </p:cNvPr>
            <p:cNvSpPr/>
            <p:nvPr/>
          </p:nvSpPr>
          <p:spPr>
            <a:xfrm>
              <a:off x="6796300" y="1842225"/>
              <a:ext cx="85225" cy="231100"/>
            </a:xfrm>
            <a:custGeom>
              <a:avLst/>
              <a:gdLst/>
              <a:ahLst/>
              <a:cxnLst/>
              <a:rect l="l" t="t" r="r" b="b"/>
              <a:pathLst>
                <a:path w="3409" h="9244" extrusionOk="0">
                  <a:moveTo>
                    <a:pt x="0" y="1"/>
                  </a:moveTo>
                  <a:lnTo>
                    <a:pt x="0" y="9244"/>
                  </a:lnTo>
                  <a:lnTo>
                    <a:pt x="3408" y="9244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8173;p54">
              <a:extLst>
                <a:ext uri="{FF2B5EF4-FFF2-40B4-BE49-F238E27FC236}">
                  <a16:creationId xmlns:a16="http://schemas.microsoft.com/office/drawing/2014/main" id="{B768E75C-BFC0-466F-8698-9D8F8C0C20E2}"/>
                </a:ext>
              </a:extLst>
            </p:cNvPr>
            <p:cNvSpPr/>
            <p:nvPr/>
          </p:nvSpPr>
          <p:spPr>
            <a:xfrm>
              <a:off x="6787650" y="1844800"/>
              <a:ext cx="102650" cy="220525"/>
            </a:xfrm>
            <a:custGeom>
              <a:avLst/>
              <a:gdLst/>
              <a:ahLst/>
              <a:cxnLst/>
              <a:rect l="l" t="t" r="r" b="b"/>
              <a:pathLst>
                <a:path w="4106" h="8821" fill="none" extrusionOk="0">
                  <a:moveTo>
                    <a:pt x="4106" y="8821"/>
                  </a:moveTo>
                  <a:lnTo>
                    <a:pt x="0" y="8821"/>
                  </a:lnTo>
                  <a:lnTo>
                    <a:pt x="186" y="1"/>
                  </a:lnTo>
                  <a:lnTo>
                    <a:pt x="3920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8174;p54">
              <a:extLst>
                <a:ext uri="{FF2B5EF4-FFF2-40B4-BE49-F238E27FC236}">
                  <a16:creationId xmlns:a16="http://schemas.microsoft.com/office/drawing/2014/main" id="{CD23F53D-3B89-4D8D-A478-AFCA13025D6A}"/>
                </a:ext>
              </a:extLst>
            </p:cNvPr>
            <p:cNvSpPr/>
            <p:nvPr/>
          </p:nvSpPr>
          <p:spPr>
            <a:xfrm>
              <a:off x="6814250" y="1844800"/>
              <a:ext cx="49325" cy="220525"/>
            </a:xfrm>
            <a:custGeom>
              <a:avLst/>
              <a:gdLst/>
              <a:ahLst/>
              <a:cxnLst/>
              <a:rect l="l" t="t" r="r" b="b"/>
              <a:pathLst>
                <a:path w="1973" h="8821" fill="none" extrusionOk="0">
                  <a:moveTo>
                    <a:pt x="1973" y="8821"/>
                  </a:moveTo>
                  <a:lnTo>
                    <a:pt x="0" y="8821"/>
                  </a:lnTo>
                  <a:lnTo>
                    <a:pt x="93" y="1"/>
                  </a:lnTo>
                  <a:lnTo>
                    <a:pt x="1885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8175;p54">
              <a:extLst>
                <a:ext uri="{FF2B5EF4-FFF2-40B4-BE49-F238E27FC236}">
                  <a16:creationId xmlns:a16="http://schemas.microsoft.com/office/drawing/2014/main" id="{1BA59222-E09A-4BD3-94F4-A202EE0357F2}"/>
                </a:ext>
              </a:extLst>
            </p:cNvPr>
            <p:cNvSpPr/>
            <p:nvPr/>
          </p:nvSpPr>
          <p:spPr>
            <a:xfrm>
              <a:off x="6838900" y="1845850"/>
              <a:ext cx="25" cy="218200"/>
            </a:xfrm>
            <a:custGeom>
              <a:avLst/>
              <a:gdLst/>
              <a:ahLst/>
              <a:cxnLst/>
              <a:rect l="l" t="t" r="r" b="b"/>
              <a:pathLst>
                <a:path w="1" h="8728" fill="none" extrusionOk="0">
                  <a:moveTo>
                    <a:pt x="0" y="0"/>
                  </a:moveTo>
                  <a:lnTo>
                    <a:pt x="0" y="8727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8176;p54">
              <a:extLst>
                <a:ext uri="{FF2B5EF4-FFF2-40B4-BE49-F238E27FC236}">
                  <a16:creationId xmlns:a16="http://schemas.microsoft.com/office/drawing/2014/main" id="{D7F04133-452C-4DDC-8322-94C76695CEEF}"/>
                </a:ext>
              </a:extLst>
            </p:cNvPr>
            <p:cNvSpPr/>
            <p:nvPr/>
          </p:nvSpPr>
          <p:spPr>
            <a:xfrm>
              <a:off x="6796825" y="2227050"/>
              <a:ext cx="84175" cy="1204475"/>
            </a:xfrm>
            <a:custGeom>
              <a:avLst/>
              <a:gdLst/>
              <a:ahLst/>
              <a:cxnLst/>
              <a:rect l="l" t="t" r="r" b="b"/>
              <a:pathLst>
                <a:path w="3367" h="48179" extrusionOk="0">
                  <a:moveTo>
                    <a:pt x="0" y="1"/>
                  </a:moveTo>
                  <a:lnTo>
                    <a:pt x="0" y="48179"/>
                  </a:lnTo>
                  <a:lnTo>
                    <a:pt x="3367" y="48179"/>
                  </a:lnTo>
                  <a:lnTo>
                    <a:pt x="33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8177;p54">
              <a:extLst>
                <a:ext uri="{FF2B5EF4-FFF2-40B4-BE49-F238E27FC236}">
                  <a16:creationId xmlns:a16="http://schemas.microsoft.com/office/drawing/2014/main" id="{78EA0EC6-2D58-47A7-81D5-9A7E68B9D59C}"/>
                </a:ext>
              </a:extLst>
            </p:cNvPr>
            <p:cNvSpPr/>
            <p:nvPr/>
          </p:nvSpPr>
          <p:spPr>
            <a:xfrm>
              <a:off x="6750475" y="2875100"/>
              <a:ext cx="176875" cy="42900"/>
            </a:xfrm>
            <a:custGeom>
              <a:avLst/>
              <a:gdLst/>
              <a:ahLst/>
              <a:cxnLst/>
              <a:rect l="l" t="t" r="r" b="b"/>
              <a:pathLst>
                <a:path w="7075" h="1716" extrusionOk="0">
                  <a:moveTo>
                    <a:pt x="155" y="1"/>
                  </a:moveTo>
                  <a:lnTo>
                    <a:pt x="0" y="1715"/>
                  </a:lnTo>
                  <a:lnTo>
                    <a:pt x="7075" y="1715"/>
                  </a:lnTo>
                  <a:lnTo>
                    <a:pt x="6930" y="58"/>
                  </a:lnTo>
                  <a:lnTo>
                    <a:pt x="69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8178;p54">
              <a:extLst>
                <a:ext uri="{FF2B5EF4-FFF2-40B4-BE49-F238E27FC236}">
                  <a16:creationId xmlns:a16="http://schemas.microsoft.com/office/drawing/2014/main" id="{6B70BF7E-6D17-4EEE-932C-E6C4C20D2AB3}"/>
                </a:ext>
              </a:extLst>
            </p:cNvPr>
            <p:cNvSpPr/>
            <p:nvPr/>
          </p:nvSpPr>
          <p:spPr>
            <a:xfrm>
              <a:off x="6763375" y="2523200"/>
              <a:ext cx="151325" cy="35900"/>
            </a:xfrm>
            <a:custGeom>
              <a:avLst/>
              <a:gdLst/>
              <a:ahLst/>
              <a:cxnLst/>
              <a:rect l="l" t="t" r="r" b="b"/>
              <a:pathLst>
                <a:path w="6053" h="1436" extrusionOk="0">
                  <a:moveTo>
                    <a:pt x="42" y="0"/>
                  </a:moveTo>
                  <a:lnTo>
                    <a:pt x="1" y="1436"/>
                  </a:lnTo>
                  <a:lnTo>
                    <a:pt x="6053" y="1436"/>
                  </a:lnTo>
                  <a:lnTo>
                    <a:pt x="60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8179;p54">
              <a:extLst>
                <a:ext uri="{FF2B5EF4-FFF2-40B4-BE49-F238E27FC236}">
                  <a16:creationId xmlns:a16="http://schemas.microsoft.com/office/drawing/2014/main" id="{81B784B0-A3A4-49FF-8F4E-CBB25418311B}"/>
                </a:ext>
              </a:extLst>
            </p:cNvPr>
            <p:cNvSpPr/>
            <p:nvPr/>
          </p:nvSpPr>
          <p:spPr>
            <a:xfrm>
              <a:off x="6772675" y="2227050"/>
              <a:ext cx="132600" cy="1204600"/>
            </a:xfrm>
            <a:custGeom>
              <a:avLst/>
              <a:gdLst/>
              <a:ahLst/>
              <a:cxnLst/>
              <a:rect l="l" t="t" r="r" b="b"/>
              <a:pathLst>
                <a:path w="530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5304" y="1"/>
                  </a:lnTo>
                  <a:lnTo>
                    <a:pt x="530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8180;p54">
              <a:extLst>
                <a:ext uri="{FF2B5EF4-FFF2-40B4-BE49-F238E27FC236}">
                  <a16:creationId xmlns:a16="http://schemas.microsoft.com/office/drawing/2014/main" id="{D30B5FFF-814F-43B6-A339-C3C85E0D7B30}"/>
                </a:ext>
              </a:extLst>
            </p:cNvPr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8181;p54">
              <a:extLst>
                <a:ext uri="{FF2B5EF4-FFF2-40B4-BE49-F238E27FC236}">
                  <a16:creationId xmlns:a16="http://schemas.microsoft.com/office/drawing/2014/main" id="{2A6BAEB5-D093-415F-9B7F-236328D3107C}"/>
                </a:ext>
              </a:extLst>
            </p:cNvPr>
            <p:cNvSpPr/>
            <p:nvPr/>
          </p:nvSpPr>
          <p:spPr>
            <a:xfrm>
              <a:off x="6815925" y="2227050"/>
              <a:ext cx="46100" cy="1204600"/>
            </a:xfrm>
            <a:custGeom>
              <a:avLst/>
              <a:gdLst/>
              <a:ahLst/>
              <a:cxnLst/>
              <a:rect l="l" t="t" r="r" b="b"/>
              <a:pathLst>
                <a:path w="184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1844" y="1"/>
                  </a:lnTo>
                  <a:lnTo>
                    <a:pt x="184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8182;p54">
              <a:extLst>
                <a:ext uri="{FF2B5EF4-FFF2-40B4-BE49-F238E27FC236}">
                  <a16:creationId xmlns:a16="http://schemas.microsoft.com/office/drawing/2014/main" id="{F4BB8131-770D-4A6F-9ACF-3D0080937C8F}"/>
                </a:ext>
              </a:extLst>
            </p:cNvPr>
            <p:cNvSpPr/>
            <p:nvPr/>
          </p:nvSpPr>
          <p:spPr>
            <a:xfrm>
              <a:off x="6838900" y="2227050"/>
              <a:ext cx="25" cy="1204600"/>
            </a:xfrm>
            <a:custGeom>
              <a:avLst/>
              <a:gdLst/>
              <a:ahLst/>
              <a:cxnLst/>
              <a:rect l="l" t="t" r="r" b="b"/>
              <a:pathLst>
                <a:path w="1" h="48184" fill="none" extrusionOk="0">
                  <a:moveTo>
                    <a:pt x="0" y="1"/>
                  </a:moveTo>
                  <a:lnTo>
                    <a:pt x="0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8183;p54">
              <a:extLst>
                <a:ext uri="{FF2B5EF4-FFF2-40B4-BE49-F238E27FC236}">
                  <a16:creationId xmlns:a16="http://schemas.microsoft.com/office/drawing/2014/main" id="{4DCD3BD3-3892-4F6B-B9F1-6F048A15297F}"/>
                </a:ext>
              </a:extLst>
            </p:cNvPr>
            <p:cNvSpPr/>
            <p:nvPr/>
          </p:nvSpPr>
          <p:spPr>
            <a:xfrm>
              <a:off x="6728775" y="2084675"/>
              <a:ext cx="220400" cy="63800"/>
            </a:xfrm>
            <a:custGeom>
              <a:avLst/>
              <a:gdLst/>
              <a:ahLst/>
              <a:cxnLst/>
              <a:rect l="l" t="t" r="r" b="b"/>
              <a:pathLst>
                <a:path w="8816" h="2552" extrusionOk="0">
                  <a:moveTo>
                    <a:pt x="4408" y="0"/>
                  </a:moveTo>
                  <a:cubicBezTo>
                    <a:pt x="2204" y="0"/>
                    <a:pt x="1" y="124"/>
                    <a:pt x="1" y="372"/>
                  </a:cubicBezTo>
                  <a:lnTo>
                    <a:pt x="1" y="2551"/>
                  </a:lnTo>
                  <a:lnTo>
                    <a:pt x="8810" y="2551"/>
                  </a:lnTo>
                  <a:lnTo>
                    <a:pt x="8815" y="372"/>
                  </a:lnTo>
                  <a:cubicBezTo>
                    <a:pt x="8815" y="124"/>
                    <a:pt x="6612" y="0"/>
                    <a:pt x="440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8184;p54">
              <a:extLst>
                <a:ext uri="{FF2B5EF4-FFF2-40B4-BE49-F238E27FC236}">
                  <a16:creationId xmlns:a16="http://schemas.microsoft.com/office/drawing/2014/main" id="{DFD5CEBE-F8DA-44F7-810D-8911EEE076C7}"/>
                </a:ext>
              </a:extLst>
            </p:cNvPr>
            <p:cNvSpPr/>
            <p:nvPr/>
          </p:nvSpPr>
          <p:spPr>
            <a:xfrm>
              <a:off x="6780550" y="2055200"/>
              <a:ext cx="116850" cy="33875"/>
            </a:xfrm>
            <a:custGeom>
              <a:avLst/>
              <a:gdLst/>
              <a:ahLst/>
              <a:cxnLst/>
              <a:rect l="l" t="t" r="r" b="b"/>
              <a:pathLst>
                <a:path w="4674" h="1355" extrusionOk="0">
                  <a:moveTo>
                    <a:pt x="2337" y="1"/>
                  </a:moveTo>
                  <a:cubicBezTo>
                    <a:pt x="1169" y="1"/>
                    <a:pt x="0" y="66"/>
                    <a:pt x="0" y="198"/>
                  </a:cubicBezTo>
                  <a:lnTo>
                    <a:pt x="0" y="1355"/>
                  </a:lnTo>
                  <a:lnTo>
                    <a:pt x="4674" y="1355"/>
                  </a:lnTo>
                  <a:lnTo>
                    <a:pt x="4674" y="198"/>
                  </a:lnTo>
                  <a:cubicBezTo>
                    <a:pt x="4674" y="66"/>
                    <a:pt x="3505" y="1"/>
                    <a:pt x="23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8185;p54">
              <a:extLst>
                <a:ext uri="{FF2B5EF4-FFF2-40B4-BE49-F238E27FC236}">
                  <a16:creationId xmlns:a16="http://schemas.microsoft.com/office/drawing/2014/main" id="{7A3F20D3-6AD2-41C8-8FF4-48C3127168DA}"/>
                </a:ext>
              </a:extLst>
            </p:cNvPr>
            <p:cNvSpPr/>
            <p:nvPr/>
          </p:nvSpPr>
          <p:spPr>
            <a:xfrm>
              <a:off x="6731100" y="2149075"/>
              <a:ext cx="215750" cy="25475"/>
            </a:xfrm>
            <a:custGeom>
              <a:avLst/>
              <a:gdLst/>
              <a:ahLst/>
              <a:cxnLst/>
              <a:rect l="l" t="t" r="r" b="b"/>
              <a:pathLst>
                <a:path w="8630" h="1019" extrusionOk="0">
                  <a:moveTo>
                    <a:pt x="1" y="1"/>
                  </a:moveTo>
                  <a:lnTo>
                    <a:pt x="290" y="1018"/>
                  </a:lnTo>
                  <a:lnTo>
                    <a:pt x="8340" y="1018"/>
                  </a:lnTo>
                  <a:lnTo>
                    <a:pt x="862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8186;p54">
              <a:extLst>
                <a:ext uri="{FF2B5EF4-FFF2-40B4-BE49-F238E27FC236}">
                  <a16:creationId xmlns:a16="http://schemas.microsoft.com/office/drawing/2014/main" id="{D884CEE9-44D0-42B7-84F4-AC9E0D150C70}"/>
                </a:ext>
              </a:extLst>
            </p:cNvPr>
            <p:cNvSpPr/>
            <p:nvPr/>
          </p:nvSpPr>
          <p:spPr>
            <a:xfrm>
              <a:off x="6738325" y="2174525"/>
              <a:ext cx="201300" cy="58250"/>
            </a:xfrm>
            <a:custGeom>
              <a:avLst/>
              <a:gdLst/>
              <a:ahLst/>
              <a:cxnLst/>
              <a:rect l="l" t="t" r="r" b="b"/>
              <a:pathLst>
                <a:path w="8052" h="2330" extrusionOk="0">
                  <a:moveTo>
                    <a:pt x="1" y="0"/>
                  </a:moveTo>
                  <a:lnTo>
                    <a:pt x="992" y="2329"/>
                  </a:lnTo>
                  <a:lnTo>
                    <a:pt x="7060" y="2329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8187;p54">
              <a:extLst>
                <a:ext uri="{FF2B5EF4-FFF2-40B4-BE49-F238E27FC236}">
                  <a16:creationId xmlns:a16="http://schemas.microsoft.com/office/drawing/2014/main" id="{C18D2F95-FB64-47C3-A1D1-BDE73EC7CFBD}"/>
                </a:ext>
              </a:extLst>
            </p:cNvPr>
            <p:cNvSpPr/>
            <p:nvPr/>
          </p:nvSpPr>
          <p:spPr>
            <a:xfrm>
              <a:off x="674362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8188;p54">
              <a:extLst>
                <a:ext uri="{FF2B5EF4-FFF2-40B4-BE49-F238E27FC236}">
                  <a16:creationId xmlns:a16="http://schemas.microsoft.com/office/drawing/2014/main" id="{41AF685E-8FFE-4635-9062-9D2ED6F54448}"/>
                </a:ext>
              </a:extLst>
            </p:cNvPr>
            <p:cNvSpPr/>
            <p:nvPr/>
          </p:nvSpPr>
          <p:spPr>
            <a:xfrm>
              <a:off x="67601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2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1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8189;p54">
              <a:extLst>
                <a:ext uri="{FF2B5EF4-FFF2-40B4-BE49-F238E27FC236}">
                  <a16:creationId xmlns:a16="http://schemas.microsoft.com/office/drawing/2014/main" id="{A735AFC8-604D-4B28-8EF9-93B1EF78D3D7}"/>
                </a:ext>
              </a:extLst>
            </p:cNvPr>
            <p:cNvSpPr/>
            <p:nvPr/>
          </p:nvSpPr>
          <p:spPr>
            <a:xfrm>
              <a:off x="677655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1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8190;p54">
              <a:extLst>
                <a:ext uri="{FF2B5EF4-FFF2-40B4-BE49-F238E27FC236}">
                  <a16:creationId xmlns:a16="http://schemas.microsoft.com/office/drawing/2014/main" id="{A195D718-CF17-4277-BE63-C4781BA1D0CF}"/>
                </a:ext>
              </a:extLst>
            </p:cNvPr>
            <p:cNvSpPr/>
            <p:nvPr/>
          </p:nvSpPr>
          <p:spPr>
            <a:xfrm>
              <a:off x="679307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8191;p54">
              <a:extLst>
                <a:ext uri="{FF2B5EF4-FFF2-40B4-BE49-F238E27FC236}">
                  <a16:creationId xmlns:a16="http://schemas.microsoft.com/office/drawing/2014/main" id="{443C1543-80CE-49C0-B490-86AE8EA24525}"/>
                </a:ext>
              </a:extLst>
            </p:cNvPr>
            <p:cNvSpPr/>
            <p:nvPr/>
          </p:nvSpPr>
          <p:spPr>
            <a:xfrm>
              <a:off x="680947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8192;p54">
              <a:extLst>
                <a:ext uri="{FF2B5EF4-FFF2-40B4-BE49-F238E27FC236}">
                  <a16:creationId xmlns:a16="http://schemas.microsoft.com/office/drawing/2014/main" id="{90EC1A3D-C999-43BF-9642-B5CAB2CEB238}"/>
                </a:ext>
              </a:extLst>
            </p:cNvPr>
            <p:cNvSpPr/>
            <p:nvPr/>
          </p:nvSpPr>
          <p:spPr>
            <a:xfrm>
              <a:off x="68258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7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7" y="232"/>
                    <a:pt x="337" y="145"/>
                  </a:cubicBezTo>
                  <a:cubicBezTo>
                    <a:pt x="337" y="67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8193;p54">
              <a:extLst>
                <a:ext uri="{FF2B5EF4-FFF2-40B4-BE49-F238E27FC236}">
                  <a16:creationId xmlns:a16="http://schemas.microsoft.com/office/drawing/2014/main" id="{80FE3D18-612F-42CC-96C7-1099BEF78629}"/>
                </a:ext>
              </a:extLst>
            </p:cNvPr>
            <p:cNvSpPr/>
            <p:nvPr/>
          </p:nvSpPr>
          <p:spPr>
            <a:xfrm>
              <a:off x="68423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9" y="248"/>
                  </a:cubicBezTo>
                  <a:cubicBezTo>
                    <a:pt x="119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8194;p54">
              <a:extLst>
                <a:ext uri="{FF2B5EF4-FFF2-40B4-BE49-F238E27FC236}">
                  <a16:creationId xmlns:a16="http://schemas.microsoft.com/office/drawing/2014/main" id="{2087DA24-AAC8-4F0C-BC4F-1A1AD13A09B0}"/>
                </a:ext>
              </a:extLst>
            </p:cNvPr>
            <p:cNvSpPr/>
            <p:nvPr/>
          </p:nvSpPr>
          <p:spPr>
            <a:xfrm>
              <a:off x="68587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8195;p54">
              <a:extLst>
                <a:ext uri="{FF2B5EF4-FFF2-40B4-BE49-F238E27FC236}">
                  <a16:creationId xmlns:a16="http://schemas.microsoft.com/office/drawing/2014/main" id="{FE64EA55-E0D7-4B92-9417-0B1295115107}"/>
                </a:ext>
              </a:extLst>
            </p:cNvPr>
            <p:cNvSpPr/>
            <p:nvPr/>
          </p:nvSpPr>
          <p:spPr>
            <a:xfrm>
              <a:off x="687530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8196;p54">
              <a:extLst>
                <a:ext uri="{FF2B5EF4-FFF2-40B4-BE49-F238E27FC236}">
                  <a16:creationId xmlns:a16="http://schemas.microsoft.com/office/drawing/2014/main" id="{C52F9D13-8C0D-4449-A0D9-EFC6F477F828}"/>
                </a:ext>
              </a:extLst>
            </p:cNvPr>
            <p:cNvSpPr/>
            <p:nvPr/>
          </p:nvSpPr>
          <p:spPr>
            <a:xfrm>
              <a:off x="689170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2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8197;p54">
              <a:extLst>
                <a:ext uri="{FF2B5EF4-FFF2-40B4-BE49-F238E27FC236}">
                  <a16:creationId xmlns:a16="http://schemas.microsoft.com/office/drawing/2014/main" id="{A42C3475-2A99-4EB5-9FF3-26C07ADC9619}"/>
                </a:ext>
              </a:extLst>
            </p:cNvPr>
            <p:cNvSpPr/>
            <p:nvPr/>
          </p:nvSpPr>
          <p:spPr>
            <a:xfrm>
              <a:off x="690822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8198;p54">
              <a:extLst>
                <a:ext uri="{FF2B5EF4-FFF2-40B4-BE49-F238E27FC236}">
                  <a16:creationId xmlns:a16="http://schemas.microsoft.com/office/drawing/2014/main" id="{C86E65C4-2465-4991-8B00-B62253F0BD2A}"/>
                </a:ext>
              </a:extLst>
            </p:cNvPr>
            <p:cNvSpPr/>
            <p:nvPr/>
          </p:nvSpPr>
          <p:spPr>
            <a:xfrm>
              <a:off x="692462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8199;p54">
              <a:extLst>
                <a:ext uri="{FF2B5EF4-FFF2-40B4-BE49-F238E27FC236}">
                  <a16:creationId xmlns:a16="http://schemas.microsoft.com/office/drawing/2014/main" id="{2A91833F-AC82-4416-A132-31122A7CAF8B}"/>
                </a:ext>
              </a:extLst>
            </p:cNvPr>
            <p:cNvSpPr/>
            <p:nvPr/>
          </p:nvSpPr>
          <p:spPr>
            <a:xfrm>
              <a:off x="674362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8200;p54">
              <a:extLst>
                <a:ext uri="{FF2B5EF4-FFF2-40B4-BE49-F238E27FC236}">
                  <a16:creationId xmlns:a16="http://schemas.microsoft.com/office/drawing/2014/main" id="{2E522506-CE25-4679-8C7F-E1FB596F94A7}"/>
                </a:ext>
              </a:extLst>
            </p:cNvPr>
            <p:cNvSpPr/>
            <p:nvPr/>
          </p:nvSpPr>
          <p:spPr>
            <a:xfrm>
              <a:off x="67601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2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8201;p54">
              <a:extLst>
                <a:ext uri="{FF2B5EF4-FFF2-40B4-BE49-F238E27FC236}">
                  <a16:creationId xmlns:a16="http://schemas.microsoft.com/office/drawing/2014/main" id="{80811410-E07D-4E3E-8ED0-BA2D3C067BCB}"/>
                </a:ext>
              </a:extLst>
            </p:cNvPr>
            <p:cNvSpPr/>
            <p:nvPr/>
          </p:nvSpPr>
          <p:spPr>
            <a:xfrm>
              <a:off x="677655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8202;p54">
              <a:extLst>
                <a:ext uri="{FF2B5EF4-FFF2-40B4-BE49-F238E27FC236}">
                  <a16:creationId xmlns:a16="http://schemas.microsoft.com/office/drawing/2014/main" id="{7567DED2-BF03-49C1-9C52-4FE198110BA1}"/>
                </a:ext>
              </a:extLst>
            </p:cNvPr>
            <p:cNvSpPr/>
            <p:nvPr/>
          </p:nvSpPr>
          <p:spPr>
            <a:xfrm>
              <a:off x="679307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8203;p54">
              <a:extLst>
                <a:ext uri="{FF2B5EF4-FFF2-40B4-BE49-F238E27FC236}">
                  <a16:creationId xmlns:a16="http://schemas.microsoft.com/office/drawing/2014/main" id="{3CF7ABFB-9CD7-4ADF-94F6-9C596C367AF2}"/>
                </a:ext>
              </a:extLst>
            </p:cNvPr>
            <p:cNvSpPr/>
            <p:nvPr/>
          </p:nvSpPr>
          <p:spPr>
            <a:xfrm>
              <a:off x="680947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8204;p54">
              <a:extLst>
                <a:ext uri="{FF2B5EF4-FFF2-40B4-BE49-F238E27FC236}">
                  <a16:creationId xmlns:a16="http://schemas.microsoft.com/office/drawing/2014/main" id="{A222A786-05FF-4087-B045-5D0DB79C0A05}"/>
                </a:ext>
              </a:extLst>
            </p:cNvPr>
            <p:cNvSpPr/>
            <p:nvPr/>
          </p:nvSpPr>
          <p:spPr>
            <a:xfrm>
              <a:off x="68258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8205;p54">
              <a:extLst>
                <a:ext uri="{FF2B5EF4-FFF2-40B4-BE49-F238E27FC236}">
                  <a16:creationId xmlns:a16="http://schemas.microsoft.com/office/drawing/2014/main" id="{3C0B55E4-957B-467B-9B8A-091564E59BC4}"/>
                </a:ext>
              </a:extLst>
            </p:cNvPr>
            <p:cNvSpPr/>
            <p:nvPr/>
          </p:nvSpPr>
          <p:spPr>
            <a:xfrm>
              <a:off x="68423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8206;p54">
              <a:extLst>
                <a:ext uri="{FF2B5EF4-FFF2-40B4-BE49-F238E27FC236}">
                  <a16:creationId xmlns:a16="http://schemas.microsoft.com/office/drawing/2014/main" id="{6765A249-5D9E-4760-8535-2299A515766D}"/>
                </a:ext>
              </a:extLst>
            </p:cNvPr>
            <p:cNvSpPr/>
            <p:nvPr/>
          </p:nvSpPr>
          <p:spPr>
            <a:xfrm>
              <a:off x="68587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8207;p54">
              <a:extLst>
                <a:ext uri="{FF2B5EF4-FFF2-40B4-BE49-F238E27FC236}">
                  <a16:creationId xmlns:a16="http://schemas.microsoft.com/office/drawing/2014/main" id="{A575CF86-3B12-4507-89BA-90D21270FFBC}"/>
                </a:ext>
              </a:extLst>
            </p:cNvPr>
            <p:cNvSpPr/>
            <p:nvPr/>
          </p:nvSpPr>
          <p:spPr>
            <a:xfrm>
              <a:off x="687530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3" y="287"/>
                    <a:pt x="333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8208;p54">
              <a:extLst>
                <a:ext uri="{FF2B5EF4-FFF2-40B4-BE49-F238E27FC236}">
                  <a16:creationId xmlns:a16="http://schemas.microsoft.com/office/drawing/2014/main" id="{0E6A873C-50FB-41A0-A5F5-81F6E3EDC5B8}"/>
                </a:ext>
              </a:extLst>
            </p:cNvPr>
            <p:cNvSpPr/>
            <p:nvPr/>
          </p:nvSpPr>
          <p:spPr>
            <a:xfrm>
              <a:off x="689170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8209;p54">
              <a:extLst>
                <a:ext uri="{FF2B5EF4-FFF2-40B4-BE49-F238E27FC236}">
                  <a16:creationId xmlns:a16="http://schemas.microsoft.com/office/drawing/2014/main" id="{7A888259-11AE-4687-99F8-F3B49B073540}"/>
                </a:ext>
              </a:extLst>
            </p:cNvPr>
            <p:cNvSpPr/>
            <p:nvPr/>
          </p:nvSpPr>
          <p:spPr>
            <a:xfrm>
              <a:off x="690822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8210;p54">
              <a:extLst>
                <a:ext uri="{FF2B5EF4-FFF2-40B4-BE49-F238E27FC236}">
                  <a16:creationId xmlns:a16="http://schemas.microsoft.com/office/drawing/2014/main" id="{FA8DA3F7-60FC-4F6C-91FD-B3C30C5EEB04}"/>
                </a:ext>
              </a:extLst>
            </p:cNvPr>
            <p:cNvSpPr/>
            <p:nvPr/>
          </p:nvSpPr>
          <p:spPr>
            <a:xfrm>
              <a:off x="692462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8211;p54">
              <a:extLst>
                <a:ext uri="{FF2B5EF4-FFF2-40B4-BE49-F238E27FC236}">
                  <a16:creationId xmlns:a16="http://schemas.microsoft.com/office/drawing/2014/main" id="{1C2CE614-AA03-44FE-96C7-D344B51FC4D0}"/>
                </a:ext>
              </a:extLst>
            </p:cNvPr>
            <p:cNvSpPr/>
            <p:nvPr/>
          </p:nvSpPr>
          <p:spPr>
            <a:xfrm>
              <a:off x="6771000" y="1816400"/>
              <a:ext cx="135825" cy="10100"/>
            </a:xfrm>
            <a:custGeom>
              <a:avLst/>
              <a:gdLst/>
              <a:ahLst/>
              <a:cxnLst/>
              <a:rect l="l" t="t" r="r" b="b"/>
              <a:pathLst>
                <a:path w="5433" h="404" extrusionOk="0">
                  <a:moveTo>
                    <a:pt x="0" y="1"/>
                  </a:moveTo>
                  <a:lnTo>
                    <a:pt x="0" y="404"/>
                  </a:lnTo>
                  <a:lnTo>
                    <a:pt x="5433" y="404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8212;p54">
              <a:extLst>
                <a:ext uri="{FF2B5EF4-FFF2-40B4-BE49-F238E27FC236}">
                  <a16:creationId xmlns:a16="http://schemas.microsoft.com/office/drawing/2014/main" id="{F26D685A-9AF3-40E1-8FEF-9137B466B26C}"/>
                </a:ext>
              </a:extLst>
            </p:cNvPr>
            <p:cNvSpPr/>
            <p:nvPr/>
          </p:nvSpPr>
          <p:spPr>
            <a:xfrm>
              <a:off x="6768675" y="1798725"/>
              <a:ext cx="140475" cy="17700"/>
            </a:xfrm>
            <a:custGeom>
              <a:avLst/>
              <a:gdLst/>
              <a:ahLst/>
              <a:cxnLst/>
              <a:rect l="l" t="t" r="r" b="b"/>
              <a:pathLst>
                <a:path w="5619" h="708" extrusionOk="0">
                  <a:moveTo>
                    <a:pt x="0" y="1"/>
                  </a:moveTo>
                  <a:lnTo>
                    <a:pt x="93" y="708"/>
                  </a:lnTo>
                  <a:lnTo>
                    <a:pt x="5526" y="708"/>
                  </a:lnTo>
                  <a:lnTo>
                    <a:pt x="56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8213;p54">
              <a:extLst>
                <a:ext uri="{FF2B5EF4-FFF2-40B4-BE49-F238E27FC236}">
                  <a16:creationId xmlns:a16="http://schemas.microsoft.com/office/drawing/2014/main" id="{2D9AF02E-4355-4EEE-98E8-AC01F10A2F7E}"/>
                </a:ext>
              </a:extLst>
            </p:cNvPr>
            <p:cNvSpPr/>
            <p:nvPr/>
          </p:nvSpPr>
          <p:spPr>
            <a:xfrm>
              <a:off x="6769050" y="1788275"/>
              <a:ext cx="139700" cy="10475"/>
            </a:xfrm>
            <a:custGeom>
              <a:avLst/>
              <a:gdLst/>
              <a:ahLst/>
              <a:cxnLst/>
              <a:rect l="l" t="t" r="r" b="b"/>
              <a:pathLst>
                <a:path w="5588" h="419" extrusionOk="0">
                  <a:moveTo>
                    <a:pt x="414" y="0"/>
                  </a:moveTo>
                  <a:lnTo>
                    <a:pt x="1" y="419"/>
                  </a:lnTo>
                  <a:lnTo>
                    <a:pt x="5588" y="419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8214;p54">
              <a:extLst>
                <a:ext uri="{FF2B5EF4-FFF2-40B4-BE49-F238E27FC236}">
                  <a16:creationId xmlns:a16="http://schemas.microsoft.com/office/drawing/2014/main" id="{BFB02A00-F58C-4EED-B973-CC40569A9AFF}"/>
                </a:ext>
              </a:extLst>
            </p:cNvPr>
            <p:cNvSpPr/>
            <p:nvPr/>
          </p:nvSpPr>
          <p:spPr>
            <a:xfrm>
              <a:off x="6784800" y="1843275"/>
              <a:ext cx="108200" cy="15375"/>
            </a:xfrm>
            <a:custGeom>
              <a:avLst/>
              <a:gdLst/>
              <a:ahLst/>
              <a:cxnLst/>
              <a:rect l="l" t="t" r="r" b="b"/>
              <a:pathLst>
                <a:path w="4328" h="615" extrusionOk="0">
                  <a:moveTo>
                    <a:pt x="1" y="0"/>
                  </a:moveTo>
                  <a:lnTo>
                    <a:pt x="1" y="615"/>
                  </a:lnTo>
                  <a:lnTo>
                    <a:pt x="4328" y="615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8215;p54">
              <a:extLst>
                <a:ext uri="{FF2B5EF4-FFF2-40B4-BE49-F238E27FC236}">
                  <a16:creationId xmlns:a16="http://schemas.microsoft.com/office/drawing/2014/main" id="{2A879B58-EC9A-4722-90A2-69E307129465}"/>
                </a:ext>
              </a:extLst>
            </p:cNvPr>
            <p:cNvSpPr/>
            <p:nvPr/>
          </p:nvSpPr>
          <p:spPr>
            <a:xfrm>
              <a:off x="6698325" y="23189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8216;p54">
              <a:extLst>
                <a:ext uri="{FF2B5EF4-FFF2-40B4-BE49-F238E27FC236}">
                  <a16:creationId xmlns:a16="http://schemas.microsoft.com/office/drawing/2014/main" id="{C2F1EE14-60BB-4315-9A83-F095C37D94EC}"/>
                </a:ext>
              </a:extLst>
            </p:cNvPr>
            <p:cNvSpPr/>
            <p:nvPr/>
          </p:nvSpPr>
          <p:spPr>
            <a:xfrm>
              <a:off x="6698325" y="23575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8217;p54">
              <a:extLst>
                <a:ext uri="{FF2B5EF4-FFF2-40B4-BE49-F238E27FC236}">
                  <a16:creationId xmlns:a16="http://schemas.microsoft.com/office/drawing/2014/main" id="{2CE2477C-86E6-41F5-B17C-6A3432D0C2DF}"/>
                </a:ext>
              </a:extLst>
            </p:cNvPr>
            <p:cNvSpPr/>
            <p:nvPr/>
          </p:nvSpPr>
          <p:spPr>
            <a:xfrm>
              <a:off x="6698325" y="23961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8218;p54">
              <a:extLst>
                <a:ext uri="{FF2B5EF4-FFF2-40B4-BE49-F238E27FC236}">
                  <a16:creationId xmlns:a16="http://schemas.microsoft.com/office/drawing/2014/main" id="{B4E73277-C334-4136-9B43-F7F1A82369B1}"/>
                </a:ext>
              </a:extLst>
            </p:cNvPr>
            <p:cNvSpPr/>
            <p:nvPr/>
          </p:nvSpPr>
          <p:spPr>
            <a:xfrm>
              <a:off x="6698325" y="24347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8219;p54">
              <a:extLst>
                <a:ext uri="{FF2B5EF4-FFF2-40B4-BE49-F238E27FC236}">
                  <a16:creationId xmlns:a16="http://schemas.microsoft.com/office/drawing/2014/main" id="{74449DD4-8186-490D-8729-7D88CE2471ED}"/>
                </a:ext>
              </a:extLst>
            </p:cNvPr>
            <p:cNvSpPr/>
            <p:nvPr/>
          </p:nvSpPr>
          <p:spPr>
            <a:xfrm>
              <a:off x="6698325" y="24733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8220;p54">
              <a:extLst>
                <a:ext uri="{FF2B5EF4-FFF2-40B4-BE49-F238E27FC236}">
                  <a16:creationId xmlns:a16="http://schemas.microsoft.com/office/drawing/2014/main" id="{8B1FE7EB-8803-48B0-8D20-4421A11112D2}"/>
                </a:ext>
              </a:extLst>
            </p:cNvPr>
            <p:cNvSpPr/>
            <p:nvPr/>
          </p:nvSpPr>
          <p:spPr>
            <a:xfrm>
              <a:off x="6698325" y="25121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8221;p54">
              <a:extLst>
                <a:ext uri="{FF2B5EF4-FFF2-40B4-BE49-F238E27FC236}">
                  <a16:creationId xmlns:a16="http://schemas.microsoft.com/office/drawing/2014/main" id="{AB5D5AEE-0C29-4640-8AE2-F92A7E07D6B7}"/>
                </a:ext>
              </a:extLst>
            </p:cNvPr>
            <p:cNvSpPr/>
            <p:nvPr/>
          </p:nvSpPr>
          <p:spPr>
            <a:xfrm>
              <a:off x="6698325" y="25507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8222;p54">
              <a:extLst>
                <a:ext uri="{FF2B5EF4-FFF2-40B4-BE49-F238E27FC236}">
                  <a16:creationId xmlns:a16="http://schemas.microsoft.com/office/drawing/2014/main" id="{8EAAD060-82B1-4EB6-BE3C-FE0F6697A233}"/>
                </a:ext>
              </a:extLst>
            </p:cNvPr>
            <p:cNvSpPr/>
            <p:nvPr/>
          </p:nvSpPr>
          <p:spPr>
            <a:xfrm>
              <a:off x="6698325" y="25893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8223;p54">
              <a:extLst>
                <a:ext uri="{FF2B5EF4-FFF2-40B4-BE49-F238E27FC236}">
                  <a16:creationId xmlns:a16="http://schemas.microsoft.com/office/drawing/2014/main" id="{223FAE50-F568-4919-AD57-4822D85B58DE}"/>
                </a:ext>
              </a:extLst>
            </p:cNvPr>
            <p:cNvSpPr/>
            <p:nvPr/>
          </p:nvSpPr>
          <p:spPr>
            <a:xfrm>
              <a:off x="6698325" y="26279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8224;p54">
              <a:extLst>
                <a:ext uri="{FF2B5EF4-FFF2-40B4-BE49-F238E27FC236}">
                  <a16:creationId xmlns:a16="http://schemas.microsoft.com/office/drawing/2014/main" id="{4ED17966-C26D-485E-8BA2-06A59DB25ABA}"/>
                </a:ext>
              </a:extLst>
            </p:cNvPr>
            <p:cNvSpPr/>
            <p:nvPr/>
          </p:nvSpPr>
          <p:spPr>
            <a:xfrm>
              <a:off x="6698325" y="2666500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8225;p54">
              <a:extLst>
                <a:ext uri="{FF2B5EF4-FFF2-40B4-BE49-F238E27FC236}">
                  <a16:creationId xmlns:a16="http://schemas.microsoft.com/office/drawing/2014/main" id="{9E724EB5-DA34-4FD4-A80E-4EEA4E006777}"/>
                </a:ext>
              </a:extLst>
            </p:cNvPr>
            <p:cNvSpPr/>
            <p:nvPr/>
          </p:nvSpPr>
          <p:spPr>
            <a:xfrm>
              <a:off x="6698325" y="27052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8226;p54">
              <a:extLst>
                <a:ext uri="{FF2B5EF4-FFF2-40B4-BE49-F238E27FC236}">
                  <a16:creationId xmlns:a16="http://schemas.microsoft.com/office/drawing/2014/main" id="{1FEB84B4-AE6D-424D-8C49-793599602CFE}"/>
                </a:ext>
              </a:extLst>
            </p:cNvPr>
            <p:cNvSpPr/>
            <p:nvPr/>
          </p:nvSpPr>
          <p:spPr>
            <a:xfrm>
              <a:off x="6698325" y="27438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8227;p54">
              <a:extLst>
                <a:ext uri="{FF2B5EF4-FFF2-40B4-BE49-F238E27FC236}">
                  <a16:creationId xmlns:a16="http://schemas.microsoft.com/office/drawing/2014/main" id="{695DD386-7210-434F-95A9-0445106EFD59}"/>
                </a:ext>
              </a:extLst>
            </p:cNvPr>
            <p:cNvSpPr/>
            <p:nvPr/>
          </p:nvSpPr>
          <p:spPr>
            <a:xfrm>
              <a:off x="6698325" y="27824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8228;p54">
              <a:extLst>
                <a:ext uri="{FF2B5EF4-FFF2-40B4-BE49-F238E27FC236}">
                  <a16:creationId xmlns:a16="http://schemas.microsoft.com/office/drawing/2014/main" id="{D5703650-D8B6-43DF-AA31-FA03E82BF4EA}"/>
                </a:ext>
              </a:extLst>
            </p:cNvPr>
            <p:cNvSpPr/>
            <p:nvPr/>
          </p:nvSpPr>
          <p:spPr>
            <a:xfrm>
              <a:off x="6698325" y="28210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8229;p54">
              <a:extLst>
                <a:ext uri="{FF2B5EF4-FFF2-40B4-BE49-F238E27FC236}">
                  <a16:creationId xmlns:a16="http://schemas.microsoft.com/office/drawing/2014/main" id="{785DADEB-C3CF-4861-A5B8-304601E05FDE}"/>
                </a:ext>
              </a:extLst>
            </p:cNvPr>
            <p:cNvSpPr/>
            <p:nvPr/>
          </p:nvSpPr>
          <p:spPr>
            <a:xfrm>
              <a:off x="6698325" y="285962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8230;p54">
              <a:extLst>
                <a:ext uri="{FF2B5EF4-FFF2-40B4-BE49-F238E27FC236}">
                  <a16:creationId xmlns:a16="http://schemas.microsoft.com/office/drawing/2014/main" id="{17110A90-9F11-4B5B-99CD-ECB20EE4F0CB}"/>
                </a:ext>
              </a:extLst>
            </p:cNvPr>
            <p:cNvSpPr/>
            <p:nvPr/>
          </p:nvSpPr>
          <p:spPr>
            <a:xfrm>
              <a:off x="6698325" y="28983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8231;p54">
              <a:extLst>
                <a:ext uri="{FF2B5EF4-FFF2-40B4-BE49-F238E27FC236}">
                  <a16:creationId xmlns:a16="http://schemas.microsoft.com/office/drawing/2014/main" id="{52DFC3F0-CAA0-460C-8B67-8D4FB0ED7814}"/>
                </a:ext>
              </a:extLst>
            </p:cNvPr>
            <p:cNvSpPr/>
            <p:nvPr/>
          </p:nvSpPr>
          <p:spPr>
            <a:xfrm>
              <a:off x="6698325" y="29369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8232;p54">
              <a:extLst>
                <a:ext uri="{FF2B5EF4-FFF2-40B4-BE49-F238E27FC236}">
                  <a16:creationId xmlns:a16="http://schemas.microsoft.com/office/drawing/2014/main" id="{8A69FC00-AA22-468C-BE1F-FA30BAB1796C}"/>
                </a:ext>
              </a:extLst>
            </p:cNvPr>
            <p:cNvSpPr/>
            <p:nvPr/>
          </p:nvSpPr>
          <p:spPr>
            <a:xfrm>
              <a:off x="6698325" y="29755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8233;p54">
              <a:extLst>
                <a:ext uri="{FF2B5EF4-FFF2-40B4-BE49-F238E27FC236}">
                  <a16:creationId xmlns:a16="http://schemas.microsoft.com/office/drawing/2014/main" id="{BCB0EA3D-7426-49F0-B491-CD85C3544A36}"/>
                </a:ext>
              </a:extLst>
            </p:cNvPr>
            <p:cNvSpPr/>
            <p:nvPr/>
          </p:nvSpPr>
          <p:spPr>
            <a:xfrm>
              <a:off x="6698325" y="30141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8234;p54">
              <a:extLst>
                <a:ext uri="{FF2B5EF4-FFF2-40B4-BE49-F238E27FC236}">
                  <a16:creationId xmlns:a16="http://schemas.microsoft.com/office/drawing/2014/main" id="{5E07B8A8-8742-4A7C-95E6-BD4B2A6B270A}"/>
                </a:ext>
              </a:extLst>
            </p:cNvPr>
            <p:cNvSpPr/>
            <p:nvPr/>
          </p:nvSpPr>
          <p:spPr>
            <a:xfrm>
              <a:off x="6698325" y="30527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8235;p54">
              <a:extLst>
                <a:ext uri="{FF2B5EF4-FFF2-40B4-BE49-F238E27FC236}">
                  <a16:creationId xmlns:a16="http://schemas.microsoft.com/office/drawing/2014/main" id="{87D3FA42-AC87-446A-87D1-C046E2F9E4F1}"/>
                </a:ext>
              </a:extLst>
            </p:cNvPr>
            <p:cNvSpPr/>
            <p:nvPr/>
          </p:nvSpPr>
          <p:spPr>
            <a:xfrm>
              <a:off x="6698325" y="30914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8236;p54">
              <a:extLst>
                <a:ext uri="{FF2B5EF4-FFF2-40B4-BE49-F238E27FC236}">
                  <a16:creationId xmlns:a16="http://schemas.microsoft.com/office/drawing/2014/main" id="{D69C847D-91A7-4D76-9993-1AE2227B2888}"/>
                </a:ext>
              </a:extLst>
            </p:cNvPr>
            <p:cNvSpPr/>
            <p:nvPr/>
          </p:nvSpPr>
          <p:spPr>
            <a:xfrm>
              <a:off x="6698325" y="31300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8237;p54">
              <a:extLst>
                <a:ext uri="{FF2B5EF4-FFF2-40B4-BE49-F238E27FC236}">
                  <a16:creationId xmlns:a16="http://schemas.microsoft.com/office/drawing/2014/main" id="{65857A31-47F7-40B7-BC72-7A7EDBAC92C8}"/>
                </a:ext>
              </a:extLst>
            </p:cNvPr>
            <p:cNvSpPr/>
            <p:nvPr/>
          </p:nvSpPr>
          <p:spPr>
            <a:xfrm>
              <a:off x="6698325" y="31686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8238;p54">
              <a:extLst>
                <a:ext uri="{FF2B5EF4-FFF2-40B4-BE49-F238E27FC236}">
                  <a16:creationId xmlns:a16="http://schemas.microsoft.com/office/drawing/2014/main" id="{A745F1E7-20C4-482D-A5BA-F0E49B3E9545}"/>
                </a:ext>
              </a:extLst>
            </p:cNvPr>
            <p:cNvSpPr/>
            <p:nvPr/>
          </p:nvSpPr>
          <p:spPr>
            <a:xfrm>
              <a:off x="6698325" y="32072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8239;p54">
              <a:extLst>
                <a:ext uri="{FF2B5EF4-FFF2-40B4-BE49-F238E27FC236}">
                  <a16:creationId xmlns:a16="http://schemas.microsoft.com/office/drawing/2014/main" id="{FA485E92-45F9-4B02-B725-5A7149A3DA29}"/>
                </a:ext>
              </a:extLst>
            </p:cNvPr>
            <p:cNvSpPr/>
            <p:nvPr/>
          </p:nvSpPr>
          <p:spPr>
            <a:xfrm>
              <a:off x="6698325" y="32458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8240;p54">
              <a:extLst>
                <a:ext uri="{FF2B5EF4-FFF2-40B4-BE49-F238E27FC236}">
                  <a16:creationId xmlns:a16="http://schemas.microsoft.com/office/drawing/2014/main" id="{9FFB31A8-6468-4959-8D30-11C326504185}"/>
                </a:ext>
              </a:extLst>
            </p:cNvPr>
            <p:cNvSpPr/>
            <p:nvPr/>
          </p:nvSpPr>
          <p:spPr>
            <a:xfrm>
              <a:off x="6698325" y="32844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8241;p54">
              <a:extLst>
                <a:ext uri="{FF2B5EF4-FFF2-40B4-BE49-F238E27FC236}">
                  <a16:creationId xmlns:a16="http://schemas.microsoft.com/office/drawing/2014/main" id="{F7D4C640-24D4-40EF-8238-B3138D51F9B5}"/>
                </a:ext>
              </a:extLst>
            </p:cNvPr>
            <p:cNvSpPr/>
            <p:nvPr/>
          </p:nvSpPr>
          <p:spPr>
            <a:xfrm>
              <a:off x="6698325" y="33232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8242;p54">
              <a:extLst>
                <a:ext uri="{FF2B5EF4-FFF2-40B4-BE49-F238E27FC236}">
                  <a16:creationId xmlns:a16="http://schemas.microsoft.com/office/drawing/2014/main" id="{1A135755-78E7-4872-812E-EB8692A37FA9}"/>
                </a:ext>
              </a:extLst>
            </p:cNvPr>
            <p:cNvSpPr/>
            <p:nvPr/>
          </p:nvSpPr>
          <p:spPr>
            <a:xfrm>
              <a:off x="6698325" y="33618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8243;p54">
              <a:extLst>
                <a:ext uri="{FF2B5EF4-FFF2-40B4-BE49-F238E27FC236}">
                  <a16:creationId xmlns:a16="http://schemas.microsoft.com/office/drawing/2014/main" id="{BBFB6134-BBEA-45EF-8AAD-57527298E513}"/>
                </a:ext>
              </a:extLst>
            </p:cNvPr>
            <p:cNvSpPr/>
            <p:nvPr/>
          </p:nvSpPr>
          <p:spPr>
            <a:xfrm>
              <a:off x="6698325" y="34004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8244;p54">
              <a:extLst>
                <a:ext uri="{FF2B5EF4-FFF2-40B4-BE49-F238E27FC236}">
                  <a16:creationId xmlns:a16="http://schemas.microsoft.com/office/drawing/2014/main" id="{4F74AD24-A93C-4776-9ABB-AAB02A0CE810}"/>
                </a:ext>
              </a:extLst>
            </p:cNvPr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8245;p54">
              <a:extLst>
                <a:ext uri="{FF2B5EF4-FFF2-40B4-BE49-F238E27FC236}">
                  <a16:creationId xmlns:a16="http://schemas.microsoft.com/office/drawing/2014/main" id="{B9B5C6AF-2586-4D60-8925-DE88E43F6BF9}"/>
                </a:ext>
              </a:extLst>
            </p:cNvPr>
            <p:cNvSpPr/>
            <p:nvPr/>
          </p:nvSpPr>
          <p:spPr>
            <a:xfrm>
              <a:off x="6728775" y="2081575"/>
              <a:ext cx="220400" cy="12425"/>
            </a:xfrm>
            <a:custGeom>
              <a:avLst/>
              <a:gdLst/>
              <a:ahLst/>
              <a:cxnLst/>
              <a:rect l="l" t="t" r="r" b="b"/>
              <a:pathLst>
                <a:path w="8816" h="497" fill="none" extrusionOk="0">
                  <a:moveTo>
                    <a:pt x="1" y="496"/>
                  </a:moveTo>
                  <a:cubicBezTo>
                    <a:pt x="1" y="0"/>
                    <a:pt x="8815" y="0"/>
                    <a:pt x="8815" y="496"/>
                  </a:cubicBezTo>
                </a:path>
              </a:pathLst>
            </a:custGeom>
            <a:noFill/>
            <a:ln w="2325" cap="rnd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8246;p54">
              <a:extLst>
                <a:ext uri="{FF2B5EF4-FFF2-40B4-BE49-F238E27FC236}">
                  <a16:creationId xmlns:a16="http://schemas.microsoft.com/office/drawing/2014/main" id="{D6FD2988-61CB-480E-BE67-0AD0F46E7122}"/>
                </a:ext>
              </a:extLst>
            </p:cNvPr>
            <p:cNvSpPr/>
            <p:nvPr/>
          </p:nvSpPr>
          <p:spPr>
            <a:xfrm>
              <a:off x="675190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8247;p54">
              <a:extLst>
                <a:ext uri="{FF2B5EF4-FFF2-40B4-BE49-F238E27FC236}">
                  <a16:creationId xmlns:a16="http://schemas.microsoft.com/office/drawing/2014/main" id="{F51BCD7C-1FEA-4F22-8056-FE3C4EF8D385}"/>
                </a:ext>
              </a:extLst>
            </p:cNvPr>
            <p:cNvSpPr/>
            <p:nvPr/>
          </p:nvSpPr>
          <p:spPr>
            <a:xfrm>
              <a:off x="67682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8248;p54">
              <a:extLst>
                <a:ext uri="{FF2B5EF4-FFF2-40B4-BE49-F238E27FC236}">
                  <a16:creationId xmlns:a16="http://schemas.microsoft.com/office/drawing/2014/main" id="{F2A81020-142B-4AAE-BB8F-279231271E1F}"/>
                </a:ext>
              </a:extLst>
            </p:cNvPr>
            <p:cNvSpPr/>
            <p:nvPr/>
          </p:nvSpPr>
          <p:spPr>
            <a:xfrm>
              <a:off x="67848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8249;p54">
              <a:extLst>
                <a:ext uri="{FF2B5EF4-FFF2-40B4-BE49-F238E27FC236}">
                  <a16:creationId xmlns:a16="http://schemas.microsoft.com/office/drawing/2014/main" id="{9AAC577F-A35D-4BDC-B791-2F0A6EF45C2A}"/>
                </a:ext>
              </a:extLst>
            </p:cNvPr>
            <p:cNvSpPr/>
            <p:nvPr/>
          </p:nvSpPr>
          <p:spPr>
            <a:xfrm>
              <a:off x="68012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8250;p54">
              <a:extLst>
                <a:ext uri="{FF2B5EF4-FFF2-40B4-BE49-F238E27FC236}">
                  <a16:creationId xmlns:a16="http://schemas.microsoft.com/office/drawing/2014/main" id="{CFE5B7BF-153E-4CB6-824C-358109024B25}"/>
                </a:ext>
              </a:extLst>
            </p:cNvPr>
            <p:cNvSpPr/>
            <p:nvPr/>
          </p:nvSpPr>
          <p:spPr>
            <a:xfrm>
              <a:off x="68177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8251;p54">
              <a:extLst>
                <a:ext uri="{FF2B5EF4-FFF2-40B4-BE49-F238E27FC236}">
                  <a16:creationId xmlns:a16="http://schemas.microsoft.com/office/drawing/2014/main" id="{12AA54C4-A92E-4E32-B930-B36268509C5C}"/>
                </a:ext>
              </a:extLst>
            </p:cNvPr>
            <p:cNvSpPr/>
            <p:nvPr/>
          </p:nvSpPr>
          <p:spPr>
            <a:xfrm>
              <a:off x="6834125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7" y="1"/>
                    <a:pt x="0" y="156"/>
                    <a:pt x="93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8252;p54">
              <a:extLst>
                <a:ext uri="{FF2B5EF4-FFF2-40B4-BE49-F238E27FC236}">
                  <a16:creationId xmlns:a16="http://schemas.microsoft.com/office/drawing/2014/main" id="{99F1FA2D-5F02-4649-B56E-FA1B939B70E3}"/>
                </a:ext>
              </a:extLst>
            </p:cNvPr>
            <p:cNvSpPr/>
            <p:nvPr/>
          </p:nvSpPr>
          <p:spPr>
            <a:xfrm>
              <a:off x="6850650" y="218200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4" y="287"/>
                    <a:pt x="189" y="287"/>
                  </a:cubicBezTo>
                  <a:cubicBezTo>
                    <a:pt x="262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8253;p54">
              <a:extLst>
                <a:ext uri="{FF2B5EF4-FFF2-40B4-BE49-F238E27FC236}">
                  <a16:creationId xmlns:a16="http://schemas.microsoft.com/office/drawing/2014/main" id="{0A89567A-1F26-43E6-9C14-A9B8A8DABC76}"/>
                </a:ext>
              </a:extLst>
            </p:cNvPr>
            <p:cNvSpPr/>
            <p:nvPr/>
          </p:nvSpPr>
          <p:spPr>
            <a:xfrm>
              <a:off x="686705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8254;p54">
              <a:extLst>
                <a:ext uri="{FF2B5EF4-FFF2-40B4-BE49-F238E27FC236}">
                  <a16:creationId xmlns:a16="http://schemas.microsoft.com/office/drawing/2014/main" id="{AB91F1ED-1866-42E0-A4DC-FD6F82CADB83}"/>
                </a:ext>
              </a:extLst>
            </p:cNvPr>
            <p:cNvSpPr/>
            <p:nvPr/>
          </p:nvSpPr>
          <p:spPr>
            <a:xfrm>
              <a:off x="68834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8255;p54">
              <a:extLst>
                <a:ext uri="{FF2B5EF4-FFF2-40B4-BE49-F238E27FC236}">
                  <a16:creationId xmlns:a16="http://schemas.microsoft.com/office/drawing/2014/main" id="{C4A2CAB4-5DFF-4F48-B15F-551167CBBE75}"/>
                </a:ext>
              </a:extLst>
            </p:cNvPr>
            <p:cNvSpPr/>
            <p:nvPr/>
          </p:nvSpPr>
          <p:spPr>
            <a:xfrm>
              <a:off x="689995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8256;p54">
              <a:extLst>
                <a:ext uri="{FF2B5EF4-FFF2-40B4-BE49-F238E27FC236}">
                  <a16:creationId xmlns:a16="http://schemas.microsoft.com/office/drawing/2014/main" id="{A47226FF-6C63-407A-9438-E3352EE03D2F}"/>
                </a:ext>
              </a:extLst>
            </p:cNvPr>
            <p:cNvSpPr/>
            <p:nvPr/>
          </p:nvSpPr>
          <p:spPr>
            <a:xfrm>
              <a:off x="69164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1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8257;p54">
              <a:extLst>
                <a:ext uri="{FF2B5EF4-FFF2-40B4-BE49-F238E27FC236}">
                  <a16:creationId xmlns:a16="http://schemas.microsoft.com/office/drawing/2014/main" id="{D10BA6BD-5F91-4849-B7EA-3E5E9CFFB71F}"/>
                </a:ext>
              </a:extLst>
            </p:cNvPr>
            <p:cNvSpPr/>
            <p:nvPr/>
          </p:nvSpPr>
          <p:spPr>
            <a:xfrm>
              <a:off x="676827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8258;p54">
              <a:extLst>
                <a:ext uri="{FF2B5EF4-FFF2-40B4-BE49-F238E27FC236}">
                  <a16:creationId xmlns:a16="http://schemas.microsoft.com/office/drawing/2014/main" id="{EFB2A29C-5A51-4BFB-9466-9CA9D0A4A8C3}"/>
                </a:ext>
              </a:extLst>
            </p:cNvPr>
            <p:cNvSpPr/>
            <p:nvPr/>
          </p:nvSpPr>
          <p:spPr>
            <a:xfrm>
              <a:off x="67848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8259;p54">
              <a:extLst>
                <a:ext uri="{FF2B5EF4-FFF2-40B4-BE49-F238E27FC236}">
                  <a16:creationId xmlns:a16="http://schemas.microsoft.com/office/drawing/2014/main" id="{556D558E-EAC1-48B0-A8EF-EB06C30F3B1B}"/>
                </a:ext>
              </a:extLst>
            </p:cNvPr>
            <p:cNvSpPr/>
            <p:nvPr/>
          </p:nvSpPr>
          <p:spPr>
            <a:xfrm>
              <a:off x="68012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8260;p54">
              <a:extLst>
                <a:ext uri="{FF2B5EF4-FFF2-40B4-BE49-F238E27FC236}">
                  <a16:creationId xmlns:a16="http://schemas.microsoft.com/office/drawing/2014/main" id="{2C0808D1-0524-49BF-898B-A3FC0EC9C237}"/>
                </a:ext>
              </a:extLst>
            </p:cNvPr>
            <p:cNvSpPr/>
            <p:nvPr/>
          </p:nvSpPr>
          <p:spPr>
            <a:xfrm>
              <a:off x="68177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8" y="243"/>
                  </a:cubicBezTo>
                  <a:cubicBezTo>
                    <a:pt x="118" y="273"/>
                    <a:pt x="155" y="286"/>
                    <a:pt x="191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8261;p54">
              <a:extLst>
                <a:ext uri="{FF2B5EF4-FFF2-40B4-BE49-F238E27FC236}">
                  <a16:creationId xmlns:a16="http://schemas.microsoft.com/office/drawing/2014/main" id="{D075DB74-10B6-4DEE-B5CA-3D88C3865978}"/>
                </a:ext>
              </a:extLst>
            </p:cNvPr>
            <p:cNvSpPr/>
            <p:nvPr/>
          </p:nvSpPr>
          <p:spPr>
            <a:xfrm>
              <a:off x="6834125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7" y="0"/>
                    <a:pt x="0" y="155"/>
                    <a:pt x="93" y="243"/>
                  </a:cubicBezTo>
                  <a:cubicBezTo>
                    <a:pt x="122" y="273"/>
                    <a:pt x="157" y="286"/>
                    <a:pt x="192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8262;p54">
              <a:extLst>
                <a:ext uri="{FF2B5EF4-FFF2-40B4-BE49-F238E27FC236}">
                  <a16:creationId xmlns:a16="http://schemas.microsoft.com/office/drawing/2014/main" id="{28985CC1-DDBF-450D-9350-D70E3FF50BE6}"/>
                </a:ext>
              </a:extLst>
            </p:cNvPr>
            <p:cNvSpPr/>
            <p:nvPr/>
          </p:nvSpPr>
          <p:spPr>
            <a:xfrm>
              <a:off x="6850650" y="2217775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7" y="273"/>
                    <a:pt x="152" y="286"/>
                    <a:pt x="187" y="286"/>
                  </a:cubicBezTo>
                  <a:cubicBezTo>
                    <a:pt x="260" y="286"/>
                    <a:pt x="331" y="228"/>
                    <a:pt x="331" y="145"/>
                  </a:cubicBezTo>
                  <a:cubicBezTo>
                    <a:pt x="331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8263;p54">
              <a:extLst>
                <a:ext uri="{FF2B5EF4-FFF2-40B4-BE49-F238E27FC236}">
                  <a16:creationId xmlns:a16="http://schemas.microsoft.com/office/drawing/2014/main" id="{E86843CD-4C22-4904-8443-29852298007E}"/>
                </a:ext>
              </a:extLst>
            </p:cNvPr>
            <p:cNvSpPr/>
            <p:nvPr/>
          </p:nvSpPr>
          <p:spPr>
            <a:xfrm>
              <a:off x="6867050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8" y="273"/>
                    <a:pt x="155" y="286"/>
                    <a:pt x="190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8264;p54">
              <a:extLst>
                <a:ext uri="{FF2B5EF4-FFF2-40B4-BE49-F238E27FC236}">
                  <a16:creationId xmlns:a16="http://schemas.microsoft.com/office/drawing/2014/main" id="{923E1514-C0E0-4F38-B8B6-21EBB217BE66}"/>
                </a:ext>
              </a:extLst>
            </p:cNvPr>
            <p:cNvSpPr/>
            <p:nvPr/>
          </p:nvSpPr>
          <p:spPr>
            <a:xfrm>
              <a:off x="68834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7" y="228"/>
                    <a:pt x="337" y="145"/>
                  </a:cubicBezTo>
                  <a:cubicBezTo>
                    <a:pt x="337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8265;p54">
              <a:extLst>
                <a:ext uri="{FF2B5EF4-FFF2-40B4-BE49-F238E27FC236}">
                  <a16:creationId xmlns:a16="http://schemas.microsoft.com/office/drawing/2014/main" id="{67F37E76-28CC-4E9E-8DFD-80A6518BB2B9}"/>
                </a:ext>
              </a:extLst>
            </p:cNvPr>
            <p:cNvSpPr/>
            <p:nvPr/>
          </p:nvSpPr>
          <p:spPr>
            <a:xfrm>
              <a:off x="689995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8266;p54">
              <a:extLst>
                <a:ext uri="{FF2B5EF4-FFF2-40B4-BE49-F238E27FC236}">
                  <a16:creationId xmlns:a16="http://schemas.microsoft.com/office/drawing/2014/main" id="{5C0F6EAB-2E96-4366-AF1E-B3DB0C73A0D1}"/>
                </a:ext>
              </a:extLst>
            </p:cNvPr>
            <p:cNvSpPr/>
            <p:nvPr/>
          </p:nvSpPr>
          <p:spPr>
            <a:xfrm>
              <a:off x="6748025" y="2197250"/>
              <a:ext cx="181900" cy="12275"/>
            </a:xfrm>
            <a:custGeom>
              <a:avLst/>
              <a:gdLst/>
              <a:ahLst/>
              <a:cxnLst/>
              <a:rect l="l" t="t" r="r" b="b"/>
              <a:pathLst>
                <a:path w="7276" h="491" extrusionOk="0">
                  <a:moveTo>
                    <a:pt x="0" y="0"/>
                  </a:moveTo>
                  <a:lnTo>
                    <a:pt x="207" y="491"/>
                  </a:lnTo>
                  <a:lnTo>
                    <a:pt x="7064" y="491"/>
                  </a:lnTo>
                  <a:lnTo>
                    <a:pt x="727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8267;p54">
              <a:extLst>
                <a:ext uri="{FF2B5EF4-FFF2-40B4-BE49-F238E27FC236}">
                  <a16:creationId xmlns:a16="http://schemas.microsoft.com/office/drawing/2014/main" id="{8458149B-9B64-4979-A712-53CE98387075}"/>
                </a:ext>
              </a:extLst>
            </p:cNvPr>
            <p:cNvSpPr/>
            <p:nvPr/>
          </p:nvSpPr>
          <p:spPr>
            <a:xfrm>
              <a:off x="6771000" y="1826475"/>
              <a:ext cx="135825" cy="24425"/>
            </a:xfrm>
            <a:custGeom>
              <a:avLst/>
              <a:gdLst/>
              <a:ahLst/>
              <a:cxnLst/>
              <a:rect l="l" t="t" r="r" b="b"/>
              <a:pathLst>
                <a:path w="5433" h="977" extrusionOk="0">
                  <a:moveTo>
                    <a:pt x="0" y="1"/>
                  </a:moveTo>
                  <a:lnTo>
                    <a:pt x="243" y="977"/>
                  </a:lnTo>
                  <a:lnTo>
                    <a:pt x="5195" y="977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243800" tIns="243800" rIns="243800" bIns="243800" anchor="ctr" anchorCtr="0">
              <a:noAutofit/>
            </a:bodyPr>
            <a:lstStyle/>
            <a:p>
              <a:pPr defTabSz="2438430">
                <a:buClr>
                  <a:srgbClr val="000000"/>
                </a:buClr>
              </a:pPr>
              <a:endParaRPr sz="37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D47C7FE4-53D3-4831-9178-7FCAE9DE0C14}"/>
              </a:ext>
            </a:extLst>
          </p:cNvPr>
          <p:cNvSpPr/>
          <p:nvPr/>
        </p:nvSpPr>
        <p:spPr>
          <a:xfrm>
            <a:off x="12578177" y="3960288"/>
            <a:ext cx="8017973" cy="655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err="1">
                <a:solidFill>
                  <a:srgbClr val="000000"/>
                </a:solidFill>
              </a:rPr>
              <a:t>popularised</a:t>
            </a:r>
            <a:r>
              <a:rPr lang="en-US" sz="2800" b="1">
                <a:solidFill>
                  <a:srgbClr val="000000"/>
                </a:solidFill>
              </a:rPr>
              <a:t> in the 1960s with the release of </a:t>
            </a:r>
            <a:r>
              <a:rPr lang="en-US" sz="2800" b="1" err="1">
                <a:solidFill>
                  <a:srgbClr val="000000"/>
                </a:solidFill>
              </a:rPr>
              <a:t>Letraset</a:t>
            </a:r>
            <a:r>
              <a:rPr lang="en-US" sz="2800" b="1">
                <a:solidFill>
                  <a:srgbClr val="000000"/>
                </a:solidFill>
              </a:rPr>
              <a:t> sheets containing Lorem Ipsum passages, and more recently with desktop publishing software like Aldus PageMaker including versions of Lorem Ipsum.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26012921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4343"/>
        </a:solidFill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8"/>
          <p:cNvSpPr txBox="1">
            <a:spLocks noGrp="1"/>
          </p:cNvSpPr>
          <p:nvPr>
            <p:ph type="title" idx="4294967295"/>
          </p:nvPr>
        </p:nvSpPr>
        <p:spPr>
          <a:xfrm>
            <a:off x="0" y="4186238"/>
            <a:ext cx="15020925" cy="2717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r>
              <a:rPr lang="en-US" sz="9600">
                <a:solidFill>
                  <a:schemeClr val="bg1"/>
                </a:solidFill>
                <a:latin typeface="+mj-lt"/>
              </a:rPr>
              <a:t>E-LEARNING PRESENTATION</a:t>
            </a:r>
            <a:endParaRPr sz="96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21" name="Google Shape;121;p28"/>
          <p:cNvSpPr/>
          <p:nvPr/>
        </p:nvSpPr>
        <p:spPr>
          <a:xfrm>
            <a:off x="11819536" y="1927950"/>
            <a:ext cx="11548464" cy="8986373"/>
          </a:xfrm>
          <a:custGeom>
            <a:avLst/>
            <a:gdLst/>
            <a:ahLst/>
            <a:cxnLst/>
            <a:rect l="l" t="t" r="r" b="b"/>
            <a:pathLst>
              <a:path w="196069" h="152570" extrusionOk="0">
                <a:moveTo>
                  <a:pt x="142998" y="1"/>
                </a:moveTo>
                <a:cubicBezTo>
                  <a:pt x="142338" y="1"/>
                  <a:pt x="141677" y="15"/>
                  <a:pt x="141017" y="44"/>
                </a:cubicBezTo>
                <a:cubicBezTo>
                  <a:pt x="130024" y="539"/>
                  <a:pt x="119675" y="5013"/>
                  <a:pt x="109307" y="8691"/>
                </a:cubicBezTo>
                <a:cubicBezTo>
                  <a:pt x="101690" y="11396"/>
                  <a:pt x="93613" y="13712"/>
                  <a:pt x="85626" y="13712"/>
                </a:cubicBezTo>
                <a:cubicBezTo>
                  <a:pt x="82740" y="13712"/>
                  <a:pt x="79866" y="13409"/>
                  <a:pt x="77029" y="12714"/>
                </a:cubicBezTo>
                <a:cubicBezTo>
                  <a:pt x="69292" y="10820"/>
                  <a:pt x="62490" y="6139"/>
                  <a:pt x="54821" y="4006"/>
                </a:cubicBezTo>
                <a:cubicBezTo>
                  <a:pt x="51664" y="3128"/>
                  <a:pt x="48550" y="2718"/>
                  <a:pt x="45521" y="2718"/>
                </a:cubicBezTo>
                <a:cubicBezTo>
                  <a:pt x="19649" y="2718"/>
                  <a:pt x="0" y="32673"/>
                  <a:pt x="13205" y="56998"/>
                </a:cubicBezTo>
                <a:cubicBezTo>
                  <a:pt x="16824" y="63664"/>
                  <a:pt x="22408" y="69008"/>
                  <a:pt x="27089" y="74980"/>
                </a:cubicBezTo>
                <a:cubicBezTo>
                  <a:pt x="31774" y="80952"/>
                  <a:pt x="35717" y="88153"/>
                  <a:pt x="35086" y="95715"/>
                </a:cubicBezTo>
                <a:cubicBezTo>
                  <a:pt x="34562" y="101970"/>
                  <a:pt x="30995" y="107545"/>
                  <a:pt x="29517" y="113648"/>
                </a:cubicBezTo>
                <a:cubicBezTo>
                  <a:pt x="26693" y="125340"/>
                  <a:pt x="32293" y="138200"/>
                  <a:pt x="41988" y="145323"/>
                </a:cubicBezTo>
                <a:cubicBezTo>
                  <a:pt x="48682" y="150246"/>
                  <a:pt x="56989" y="152570"/>
                  <a:pt x="65333" y="152570"/>
                </a:cubicBezTo>
                <a:cubicBezTo>
                  <a:pt x="69066" y="152570"/>
                  <a:pt x="72807" y="152105"/>
                  <a:pt x="76414" y="151198"/>
                </a:cubicBezTo>
                <a:cubicBezTo>
                  <a:pt x="88077" y="148271"/>
                  <a:pt x="98378" y="141093"/>
                  <a:pt x="106479" y="132205"/>
                </a:cubicBezTo>
                <a:cubicBezTo>
                  <a:pt x="110816" y="127449"/>
                  <a:pt x="115046" y="121885"/>
                  <a:pt x="121277" y="120267"/>
                </a:cubicBezTo>
                <a:cubicBezTo>
                  <a:pt x="122614" y="119920"/>
                  <a:pt x="123961" y="119777"/>
                  <a:pt x="125314" y="119777"/>
                </a:cubicBezTo>
                <a:cubicBezTo>
                  <a:pt x="130007" y="119777"/>
                  <a:pt x="134776" y="121497"/>
                  <a:pt x="139483" y="122396"/>
                </a:cubicBezTo>
                <a:cubicBezTo>
                  <a:pt x="141980" y="122872"/>
                  <a:pt x="144519" y="123106"/>
                  <a:pt x="147059" y="123106"/>
                </a:cubicBezTo>
                <a:cubicBezTo>
                  <a:pt x="155882" y="123106"/>
                  <a:pt x="164714" y="120286"/>
                  <a:pt x="171820" y="115038"/>
                </a:cubicBezTo>
                <a:cubicBezTo>
                  <a:pt x="186483" y="104210"/>
                  <a:pt x="194491" y="84179"/>
                  <a:pt x="195238" y="63924"/>
                </a:cubicBezTo>
                <a:cubicBezTo>
                  <a:pt x="196069" y="41516"/>
                  <a:pt x="188013" y="18833"/>
                  <a:pt x="170266" y="8036"/>
                </a:cubicBezTo>
                <a:cubicBezTo>
                  <a:pt x="162072" y="3052"/>
                  <a:pt x="152576" y="1"/>
                  <a:pt x="142998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" name="Google Shape;122;p28"/>
          <p:cNvSpPr/>
          <p:nvPr/>
        </p:nvSpPr>
        <p:spPr>
          <a:xfrm>
            <a:off x="13331557" y="11281208"/>
            <a:ext cx="8618072" cy="1723592"/>
          </a:xfrm>
          <a:custGeom>
            <a:avLst/>
            <a:gdLst/>
            <a:ahLst/>
            <a:cxnLst/>
            <a:rect l="l" t="t" r="r" b="b"/>
            <a:pathLst>
              <a:path w="146317" h="29263" extrusionOk="0">
                <a:moveTo>
                  <a:pt x="73158" y="0"/>
                </a:moveTo>
                <a:cubicBezTo>
                  <a:pt x="32757" y="0"/>
                  <a:pt x="0" y="6550"/>
                  <a:pt x="0" y="14631"/>
                </a:cubicBezTo>
                <a:cubicBezTo>
                  <a:pt x="0" y="22712"/>
                  <a:pt x="32757" y="29262"/>
                  <a:pt x="73158" y="29262"/>
                </a:cubicBezTo>
                <a:cubicBezTo>
                  <a:pt x="113560" y="29262"/>
                  <a:pt x="146317" y="22712"/>
                  <a:pt x="146317" y="14631"/>
                </a:cubicBezTo>
                <a:cubicBezTo>
                  <a:pt x="146317" y="6550"/>
                  <a:pt x="113560" y="0"/>
                  <a:pt x="7315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" name="Google Shape;123;p28"/>
          <p:cNvSpPr/>
          <p:nvPr/>
        </p:nvSpPr>
        <p:spPr>
          <a:xfrm>
            <a:off x="18915925" y="679387"/>
            <a:ext cx="3491061" cy="3809416"/>
          </a:xfrm>
          <a:custGeom>
            <a:avLst/>
            <a:gdLst/>
            <a:ahLst/>
            <a:cxnLst/>
            <a:rect l="l" t="t" r="r" b="b"/>
            <a:pathLst>
              <a:path w="59271" h="64676" extrusionOk="0">
                <a:moveTo>
                  <a:pt x="3351" y="0"/>
                </a:moveTo>
                <a:cubicBezTo>
                  <a:pt x="1502" y="0"/>
                  <a:pt x="0" y="1503"/>
                  <a:pt x="0" y="3352"/>
                </a:cubicBezTo>
                <a:lnTo>
                  <a:pt x="0" y="61324"/>
                </a:lnTo>
                <a:cubicBezTo>
                  <a:pt x="0" y="63173"/>
                  <a:pt x="1502" y="64676"/>
                  <a:pt x="3351" y="64676"/>
                </a:cubicBezTo>
                <a:lnTo>
                  <a:pt x="55923" y="64676"/>
                </a:lnTo>
                <a:cubicBezTo>
                  <a:pt x="57773" y="64676"/>
                  <a:pt x="59270" y="63173"/>
                  <a:pt x="59270" y="61324"/>
                </a:cubicBezTo>
                <a:lnTo>
                  <a:pt x="59270" y="3352"/>
                </a:lnTo>
                <a:cubicBezTo>
                  <a:pt x="59270" y="1503"/>
                  <a:pt x="57773" y="0"/>
                  <a:pt x="559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" name="Google Shape;124;p28"/>
          <p:cNvSpPr/>
          <p:nvPr/>
        </p:nvSpPr>
        <p:spPr>
          <a:xfrm>
            <a:off x="18899904" y="663659"/>
            <a:ext cx="3523045" cy="3840869"/>
          </a:xfrm>
          <a:custGeom>
            <a:avLst/>
            <a:gdLst/>
            <a:ahLst/>
            <a:cxnLst/>
            <a:rect l="l" t="t" r="r" b="b"/>
            <a:pathLst>
              <a:path w="59814" h="65210" extrusionOk="0">
                <a:moveTo>
                  <a:pt x="56279" y="540"/>
                </a:moveTo>
                <a:cubicBezTo>
                  <a:pt x="57929" y="540"/>
                  <a:pt x="59275" y="1882"/>
                  <a:pt x="59275" y="3535"/>
                </a:cubicBezTo>
                <a:lnTo>
                  <a:pt x="59275" y="61676"/>
                </a:lnTo>
                <a:cubicBezTo>
                  <a:pt x="59275" y="63329"/>
                  <a:pt x="57929" y="64671"/>
                  <a:pt x="56279" y="64671"/>
                </a:cubicBezTo>
                <a:lnTo>
                  <a:pt x="3535" y="64671"/>
                </a:lnTo>
                <a:cubicBezTo>
                  <a:pt x="1885" y="64671"/>
                  <a:pt x="543" y="63329"/>
                  <a:pt x="543" y="61676"/>
                </a:cubicBezTo>
                <a:lnTo>
                  <a:pt x="543" y="3535"/>
                </a:lnTo>
                <a:cubicBezTo>
                  <a:pt x="543" y="1882"/>
                  <a:pt x="1885" y="540"/>
                  <a:pt x="3535" y="540"/>
                </a:cubicBezTo>
                <a:close/>
                <a:moveTo>
                  <a:pt x="3535" y="0"/>
                </a:moveTo>
                <a:cubicBezTo>
                  <a:pt x="1586" y="0"/>
                  <a:pt x="1" y="1586"/>
                  <a:pt x="1" y="3535"/>
                </a:cubicBezTo>
                <a:lnTo>
                  <a:pt x="1" y="61676"/>
                </a:lnTo>
                <a:cubicBezTo>
                  <a:pt x="1" y="63624"/>
                  <a:pt x="1586" y="65210"/>
                  <a:pt x="3535" y="65210"/>
                </a:cubicBezTo>
                <a:lnTo>
                  <a:pt x="56279" y="65210"/>
                </a:lnTo>
                <a:cubicBezTo>
                  <a:pt x="58228" y="65210"/>
                  <a:pt x="59814" y="63624"/>
                  <a:pt x="59814" y="61676"/>
                </a:cubicBezTo>
                <a:lnTo>
                  <a:pt x="59814" y="3535"/>
                </a:lnTo>
                <a:cubicBezTo>
                  <a:pt x="59814" y="1586"/>
                  <a:pt x="58228" y="0"/>
                  <a:pt x="5627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25;p28"/>
          <p:cNvSpPr/>
          <p:nvPr/>
        </p:nvSpPr>
        <p:spPr>
          <a:xfrm>
            <a:off x="18915925" y="679387"/>
            <a:ext cx="3491061" cy="392037"/>
          </a:xfrm>
          <a:custGeom>
            <a:avLst/>
            <a:gdLst/>
            <a:ahLst/>
            <a:cxnLst/>
            <a:rect l="l" t="t" r="r" b="b"/>
            <a:pathLst>
              <a:path w="59271" h="6656" extrusionOk="0">
                <a:moveTo>
                  <a:pt x="3068" y="0"/>
                </a:moveTo>
                <a:cubicBezTo>
                  <a:pt x="1374" y="0"/>
                  <a:pt x="0" y="1375"/>
                  <a:pt x="0" y="3072"/>
                </a:cubicBezTo>
                <a:lnTo>
                  <a:pt x="0" y="6655"/>
                </a:lnTo>
                <a:lnTo>
                  <a:pt x="59270" y="6655"/>
                </a:lnTo>
                <a:lnTo>
                  <a:pt x="59270" y="3407"/>
                </a:lnTo>
                <a:cubicBezTo>
                  <a:pt x="59270" y="1527"/>
                  <a:pt x="57749" y="0"/>
                  <a:pt x="5586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26;p28"/>
          <p:cNvSpPr/>
          <p:nvPr/>
        </p:nvSpPr>
        <p:spPr>
          <a:xfrm>
            <a:off x="18899904" y="663659"/>
            <a:ext cx="3523045" cy="423725"/>
          </a:xfrm>
          <a:custGeom>
            <a:avLst/>
            <a:gdLst/>
            <a:ahLst/>
            <a:cxnLst/>
            <a:rect l="l" t="t" r="r" b="b"/>
            <a:pathLst>
              <a:path w="59814" h="7194" extrusionOk="0">
                <a:moveTo>
                  <a:pt x="56279" y="540"/>
                </a:moveTo>
                <a:cubicBezTo>
                  <a:pt x="57929" y="540"/>
                  <a:pt x="59275" y="1882"/>
                  <a:pt x="59275" y="3535"/>
                </a:cubicBezTo>
                <a:lnTo>
                  <a:pt x="59275" y="6651"/>
                </a:lnTo>
                <a:lnTo>
                  <a:pt x="543" y="6651"/>
                </a:lnTo>
                <a:lnTo>
                  <a:pt x="543" y="3535"/>
                </a:lnTo>
                <a:cubicBezTo>
                  <a:pt x="543" y="1882"/>
                  <a:pt x="1885" y="540"/>
                  <a:pt x="3535" y="540"/>
                </a:cubicBezTo>
                <a:close/>
                <a:moveTo>
                  <a:pt x="3535" y="0"/>
                </a:moveTo>
                <a:cubicBezTo>
                  <a:pt x="1586" y="0"/>
                  <a:pt x="1" y="1586"/>
                  <a:pt x="1" y="3535"/>
                </a:cubicBezTo>
                <a:lnTo>
                  <a:pt x="1" y="6922"/>
                </a:lnTo>
                <a:cubicBezTo>
                  <a:pt x="1" y="7070"/>
                  <a:pt x="124" y="7193"/>
                  <a:pt x="272" y="7193"/>
                </a:cubicBezTo>
                <a:lnTo>
                  <a:pt x="59542" y="7193"/>
                </a:lnTo>
                <a:cubicBezTo>
                  <a:pt x="59694" y="7193"/>
                  <a:pt x="59814" y="7070"/>
                  <a:pt x="59814" y="6922"/>
                </a:cubicBezTo>
                <a:lnTo>
                  <a:pt x="59814" y="3535"/>
                </a:lnTo>
                <a:cubicBezTo>
                  <a:pt x="59814" y="1586"/>
                  <a:pt x="58228" y="0"/>
                  <a:pt x="5627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127;p28"/>
          <p:cNvSpPr/>
          <p:nvPr/>
        </p:nvSpPr>
        <p:spPr>
          <a:xfrm>
            <a:off x="19090504" y="2697240"/>
            <a:ext cx="1436512" cy="32043"/>
          </a:xfrm>
          <a:custGeom>
            <a:avLst/>
            <a:gdLst/>
            <a:ahLst/>
            <a:cxnLst/>
            <a:rect l="l" t="t" r="r" b="b"/>
            <a:pathLst>
              <a:path w="24389" h="544" extrusionOk="0">
                <a:moveTo>
                  <a:pt x="268" y="1"/>
                </a:moveTo>
                <a:cubicBezTo>
                  <a:pt x="120" y="1"/>
                  <a:pt x="0" y="124"/>
                  <a:pt x="0" y="272"/>
                </a:cubicBezTo>
                <a:cubicBezTo>
                  <a:pt x="0" y="419"/>
                  <a:pt x="120" y="543"/>
                  <a:pt x="268" y="543"/>
                </a:cubicBezTo>
                <a:lnTo>
                  <a:pt x="24117" y="543"/>
                </a:lnTo>
                <a:cubicBezTo>
                  <a:pt x="24268" y="543"/>
                  <a:pt x="24388" y="419"/>
                  <a:pt x="24388" y="272"/>
                </a:cubicBezTo>
                <a:cubicBezTo>
                  <a:pt x="24388" y="124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128;p28"/>
          <p:cNvSpPr/>
          <p:nvPr/>
        </p:nvSpPr>
        <p:spPr>
          <a:xfrm>
            <a:off x="19090504" y="2878595"/>
            <a:ext cx="1436512" cy="32101"/>
          </a:xfrm>
          <a:custGeom>
            <a:avLst/>
            <a:gdLst/>
            <a:ahLst/>
            <a:cxnLst/>
            <a:rect l="l" t="t" r="r" b="b"/>
            <a:pathLst>
              <a:path w="24389" h="545" extrusionOk="0">
                <a:moveTo>
                  <a:pt x="268" y="1"/>
                </a:moveTo>
                <a:cubicBezTo>
                  <a:pt x="120" y="1"/>
                  <a:pt x="0" y="124"/>
                  <a:pt x="0" y="273"/>
                </a:cubicBezTo>
                <a:cubicBezTo>
                  <a:pt x="0" y="420"/>
                  <a:pt x="120" y="544"/>
                  <a:pt x="268" y="544"/>
                </a:cubicBezTo>
                <a:lnTo>
                  <a:pt x="24117" y="544"/>
                </a:lnTo>
                <a:cubicBezTo>
                  <a:pt x="24268" y="544"/>
                  <a:pt x="24388" y="420"/>
                  <a:pt x="24388" y="273"/>
                </a:cubicBezTo>
                <a:cubicBezTo>
                  <a:pt x="24388" y="124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29;p28"/>
          <p:cNvSpPr/>
          <p:nvPr/>
        </p:nvSpPr>
        <p:spPr>
          <a:xfrm>
            <a:off x="19090504" y="3060006"/>
            <a:ext cx="1436512" cy="32043"/>
          </a:xfrm>
          <a:custGeom>
            <a:avLst/>
            <a:gdLst/>
            <a:ahLst/>
            <a:cxnLst/>
            <a:rect l="l" t="t" r="r" b="b"/>
            <a:pathLst>
              <a:path w="24389" h="544" extrusionOk="0">
                <a:moveTo>
                  <a:pt x="268" y="1"/>
                </a:moveTo>
                <a:cubicBezTo>
                  <a:pt x="120" y="1"/>
                  <a:pt x="0" y="124"/>
                  <a:pt x="0" y="272"/>
                </a:cubicBezTo>
                <a:cubicBezTo>
                  <a:pt x="0" y="423"/>
                  <a:pt x="120" y="543"/>
                  <a:pt x="268" y="543"/>
                </a:cubicBezTo>
                <a:lnTo>
                  <a:pt x="24117" y="543"/>
                </a:lnTo>
                <a:cubicBezTo>
                  <a:pt x="24268" y="543"/>
                  <a:pt x="24388" y="423"/>
                  <a:pt x="24388" y="272"/>
                </a:cubicBezTo>
                <a:cubicBezTo>
                  <a:pt x="24388" y="124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30;p28"/>
          <p:cNvSpPr/>
          <p:nvPr/>
        </p:nvSpPr>
        <p:spPr>
          <a:xfrm>
            <a:off x="19090504" y="3241360"/>
            <a:ext cx="1436512" cy="32101"/>
          </a:xfrm>
          <a:custGeom>
            <a:avLst/>
            <a:gdLst/>
            <a:ahLst/>
            <a:cxnLst/>
            <a:rect l="l" t="t" r="r" b="b"/>
            <a:pathLst>
              <a:path w="24389" h="545" extrusionOk="0">
                <a:moveTo>
                  <a:pt x="268" y="1"/>
                </a:moveTo>
                <a:cubicBezTo>
                  <a:pt x="120" y="1"/>
                  <a:pt x="0" y="124"/>
                  <a:pt x="0" y="273"/>
                </a:cubicBezTo>
                <a:cubicBezTo>
                  <a:pt x="0" y="424"/>
                  <a:pt x="120" y="544"/>
                  <a:pt x="268" y="544"/>
                </a:cubicBezTo>
                <a:lnTo>
                  <a:pt x="24117" y="544"/>
                </a:lnTo>
                <a:cubicBezTo>
                  <a:pt x="24268" y="544"/>
                  <a:pt x="24388" y="424"/>
                  <a:pt x="24388" y="273"/>
                </a:cubicBezTo>
                <a:cubicBezTo>
                  <a:pt x="24388" y="124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131;p28"/>
          <p:cNvSpPr/>
          <p:nvPr/>
        </p:nvSpPr>
        <p:spPr>
          <a:xfrm>
            <a:off x="19090504" y="3423008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68" y="1"/>
                </a:moveTo>
                <a:cubicBezTo>
                  <a:pt x="120" y="1"/>
                  <a:pt x="0" y="120"/>
                  <a:pt x="0" y="268"/>
                </a:cubicBezTo>
                <a:cubicBezTo>
                  <a:pt x="0" y="420"/>
                  <a:pt x="120" y="539"/>
                  <a:pt x="268" y="539"/>
                </a:cubicBezTo>
                <a:lnTo>
                  <a:pt x="24117" y="539"/>
                </a:lnTo>
                <a:cubicBezTo>
                  <a:pt x="24268" y="539"/>
                  <a:pt x="24388" y="420"/>
                  <a:pt x="24388" y="268"/>
                </a:cubicBezTo>
                <a:cubicBezTo>
                  <a:pt x="24388" y="120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28"/>
          <p:cNvSpPr/>
          <p:nvPr/>
        </p:nvSpPr>
        <p:spPr>
          <a:xfrm>
            <a:off x="19090504" y="3604360"/>
            <a:ext cx="1436512" cy="31864"/>
          </a:xfrm>
          <a:custGeom>
            <a:avLst/>
            <a:gdLst/>
            <a:ahLst/>
            <a:cxnLst/>
            <a:rect l="l" t="t" r="r" b="b"/>
            <a:pathLst>
              <a:path w="24389" h="541" extrusionOk="0">
                <a:moveTo>
                  <a:pt x="268" y="1"/>
                </a:moveTo>
                <a:cubicBezTo>
                  <a:pt x="120" y="1"/>
                  <a:pt x="0" y="121"/>
                  <a:pt x="0" y="269"/>
                </a:cubicBezTo>
                <a:cubicBezTo>
                  <a:pt x="0" y="421"/>
                  <a:pt x="120" y="540"/>
                  <a:pt x="268" y="540"/>
                </a:cubicBezTo>
                <a:lnTo>
                  <a:pt x="24117" y="540"/>
                </a:lnTo>
                <a:cubicBezTo>
                  <a:pt x="24268" y="540"/>
                  <a:pt x="24388" y="421"/>
                  <a:pt x="24388" y="269"/>
                </a:cubicBezTo>
                <a:cubicBezTo>
                  <a:pt x="24388" y="121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133;p28"/>
          <p:cNvSpPr/>
          <p:nvPr/>
        </p:nvSpPr>
        <p:spPr>
          <a:xfrm>
            <a:off x="19090504" y="3785771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68" y="1"/>
                </a:moveTo>
                <a:cubicBezTo>
                  <a:pt x="120" y="1"/>
                  <a:pt x="0" y="121"/>
                  <a:pt x="0" y="272"/>
                </a:cubicBezTo>
                <a:cubicBezTo>
                  <a:pt x="0" y="420"/>
                  <a:pt x="120" y="539"/>
                  <a:pt x="268" y="539"/>
                </a:cubicBezTo>
                <a:lnTo>
                  <a:pt x="24117" y="539"/>
                </a:lnTo>
                <a:cubicBezTo>
                  <a:pt x="24268" y="539"/>
                  <a:pt x="24388" y="420"/>
                  <a:pt x="24388" y="272"/>
                </a:cubicBezTo>
                <a:cubicBezTo>
                  <a:pt x="24388" y="121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4" name="Google Shape;134;p28"/>
          <p:cNvSpPr/>
          <p:nvPr/>
        </p:nvSpPr>
        <p:spPr>
          <a:xfrm>
            <a:off x="19090504" y="3967126"/>
            <a:ext cx="1436512" cy="31864"/>
          </a:xfrm>
          <a:custGeom>
            <a:avLst/>
            <a:gdLst/>
            <a:ahLst/>
            <a:cxnLst/>
            <a:rect l="l" t="t" r="r" b="b"/>
            <a:pathLst>
              <a:path w="24389" h="541" extrusionOk="0">
                <a:moveTo>
                  <a:pt x="268" y="1"/>
                </a:moveTo>
                <a:cubicBezTo>
                  <a:pt x="120" y="1"/>
                  <a:pt x="0" y="121"/>
                  <a:pt x="0" y="273"/>
                </a:cubicBezTo>
                <a:cubicBezTo>
                  <a:pt x="0" y="421"/>
                  <a:pt x="120" y="541"/>
                  <a:pt x="268" y="541"/>
                </a:cubicBezTo>
                <a:lnTo>
                  <a:pt x="24117" y="541"/>
                </a:lnTo>
                <a:cubicBezTo>
                  <a:pt x="24268" y="541"/>
                  <a:pt x="24388" y="421"/>
                  <a:pt x="24388" y="273"/>
                </a:cubicBezTo>
                <a:cubicBezTo>
                  <a:pt x="24388" y="121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" name="Google Shape;135;p28"/>
          <p:cNvSpPr/>
          <p:nvPr/>
        </p:nvSpPr>
        <p:spPr>
          <a:xfrm>
            <a:off x="19090504" y="4148536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68" y="1"/>
                </a:moveTo>
                <a:cubicBezTo>
                  <a:pt x="120" y="1"/>
                  <a:pt x="0" y="121"/>
                  <a:pt x="0" y="272"/>
                </a:cubicBezTo>
                <a:cubicBezTo>
                  <a:pt x="0" y="420"/>
                  <a:pt x="120" y="540"/>
                  <a:pt x="268" y="540"/>
                </a:cubicBezTo>
                <a:lnTo>
                  <a:pt x="24117" y="540"/>
                </a:lnTo>
                <a:cubicBezTo>
                  <a:pt x="24268" y="540"/>
                  <a:pt x="24388" y="420"/>
                  <a:pt x="24388" y="272"/>
                </a:cubicBezTo>
                <a:cubicBezTo>
                  <a:pt x="24388" y="121"/>
                  <a:pt x="24268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" name="Google Shape;136;p28"/>
          <p:cNvSpPr/>
          <p:nvPr/>
        </p:nvSpPr>
        <p:spPr>
          <a:xfrm>
            <a:off x="20742237" y="2697240"/>
            <a:ext cx="1436512" cy="32043"/>
          </a:xfrm>
          <a:custGeom>
            <a:avLst/>
            <a:gdLst/>
            <a:ahLst/>
            <a:cxnLst/>
            <a:rect l="l" t="t" r="r" b="b"/>
            <a:pathLst>
              <a:path w="24389" h="544" extrusionOk="0">
                <a:moveTo>
                  <a:pt x="272" y="1"/>
                </a:moveTo>
                <a:cubicBezTo>
                  <a:pt x="120" y="1"/>
                  <a:pt x="0" y="124"/>
                  <a:pt x="0" y="272"/>
                </a:cubicBezTo>
                <a:cubicBezTo>
                  <a:pt x="0" y="419"/>
                  <a:pt x="120" y="543"/>
                  <a:pt x="272" y="543"/>
                </a:cubicBezTo>
                <a:lnTo>
                  <a:pt x="24117" y="543"/>
                </a:lnTo>
                <a:cubicBezTo>
                  <a:pt x="24269" y="543"/>
                  <a:pt x="24389" y="419"/>
                  <a:pt x="24389" y="272"/>
                </a:cubicBezTo>
                <a:cubicBezTo>
                  <a:pt x="24389" y="124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7" name="Google Shape;137;p28"/>
          <p:cNvSpPr/>
          <p:nvPr/>
        </p:nvSpPr>
        <p:spPr>
          <a:xfrm>
            <a:off x="20742237" y="2878595"/>
            <a:ext cx="1436512" cy="32101"/>
          </a:xfrm>
          <a:custGeom>
            <a:avLst/>
            <a:gdLst/>
            <a:ahLst/>
            <a:cxnLst/>
            <a:rect l="l" t="t" r="r" b="b"/>
            <a:pathLst>
              <a:path w="24389" h="545" extrusionOk="0">
                <a:moveTo>
                  <a:pt x="272" y="1"/>
                </a:moveTo>
                <a:cubicBezTo>
                  <a:pt x="120" y="1"/>
                  <a:pt x="0" y="124"/>
                  <a:pt x="0" y="273"/>
                </a:cubicBezTo>
                <a:cubicBezTo>
                  <a:pt x="0" y="420"/>
                  <a:pt x="120" y="544"/>
                  <a:pt x="272" y="544"/>
                </a:cubicBezTo>
                <a:lnTo>
                  <a:pt x="24117" y="544"/>
                </a:lnTo>
                <a:cubicBezTo>
                  <a:pt x="24269" y="544"/>
                  <a:pt x="24389" y="420"/>
                  <a:pt x="24389" y="273"/>
                </a:cubicBezTo>
                <a:cubicBezTo>
                  <a:pt x="24389" y="124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28"/>
          <p:cNvSpPr/>
          <p:nvPr/>
        </p:nvSpPr>
        <p:spPr>
          <a:xfrm>
            <a:off x="20742237" y="3060006"/>
            <a:ext cx="1436512" cy="32043"/>
          </a:xfrm>
          <a:custGeom>
            <a:avLst/>
            <a:gdLst/>
            <a:ahLst/>
            <a:cxnLst/>
            <a:rect l="l" t="t" r="r" b="b"/>
            <a:pathLst>
              <a:path w="24389" h="544" extrusionOk="0">
                <a:moveTo>
                  <a:pt x="272" y="1"/>
                </a:moveTo>
                <a:cubicBezTo>
                  <a:pt x="120" y="1"/>
                  <a:pt x="0" y="124"/>
                  <a:pt x="0" y="272"/>
                </a:cubicBezTo>
                <a:cubicBezTo>
                  <a:pt x="0" y="423"/>
                  <a:pt x="120" y="543"/>
                  <a:pt x="272" y="543"/>
                </a:cubicBezTo>
                <a:lnTo>
                  <a:pt x="24117" y="543"/>
                </a:lnTo>
                <a:cubicBezTo>
                  <a:pt x="24269" y="543"/>
                  <a:pt x="24389" y="423"/>
                  <a:pt x="24389" y="272"/>
                </a:cubicBezTo>
                <a:cubicBezTo>
                  <a:pt x="24389" y="124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139;p28"/>
          <p:cNvSpPr/>
          <p:nvPr/>
        </p:nvSpPr>
        <p:spPr>
          <a:xfrm>
            <a:off x="20742237" y="3241360"/>
            <a:ext cx="1436512" cy="32101"/>
          </a:xfrm>
          <a:custGeom>
            <a:avLst/>
            <a:gdLst/>
            <a:ahLst/>
            <a:cxnLst/>
            <a:rect l="l" t="t" r="r" b="b"/>
            <a:pathLst>
              <a:path w="24389" h="545" extrusionOk="0">
                <a:moveTo>
                  <a:pt x="272" y="1"/>
                </a:moveTo>
                <a:cubicBezTo>
                  <a:pt x="120" y="1"/>
                  <a:pt x="0" y="124"/>
                  <a:pt x="0" y="273"/>
                </a:cubicBezTo>
                <a:cubicBezTo>
                  <a:pt x="0" y="424"/>
                  <a:pt x="120" y="544"/>
                  <a:pt x="272" y="544"/>
                </a:cubicBezTo>
                <a:lnTo>
                  <a:pt x="24117" y="544"/>
                </a:lnTo>
                <a:cubicBezTo>
                  <a:pt x="24269" y="544"/>
                  <a:pt x="24389" y="424"/>
                  <a:pt x="24389" y="273"/>
                </a:cubicBezTo>
                <a:cubicBezTo>
                  <a:pt x="24389" y="124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" name="Google Shape;140;p28"/>
          <p:cNvSpPr/>
          <p:nvPr/>
        </p:nvSpPr>
        <p:spPr>
          <a:xfrm>
            <a:off x="20742237" y="3423008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72" y="1"/>
                </a:moveTo>
                <a:cubicBezTo>
                  <a:pt x="120" y="1"/>
                  <a:pt x="0" y="120"/>
                  <a:pt x="0" y="268"/>
                </a:cubicBezTo>
                <a:cubicBezTo>
                  <a:pt x="0" y="420"/>
                  <a:pt x="120" y="539"/>
                  <a:pt x="272" y="539"/>
                </a:cubicBezTo>
                <a:lnTo>
                  <a:pt x="24117" y="539"/>
                </a:lnTo>
                <a:cubicBezTo>
                  <a:pt x="24269" y="539"/>
                  <a:pt x="24389" y="420"/>
                  <a:pt x="24389" y="268"/>
                </a:cubicBezTo>
                <a:cubicBezTo>
                  <a:pt x="24389" y="120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" name="Google Shape;141;p28"/>
          <p:cNvSpPr/>
          <p:nvPr/>
        </p:nvSpPr>
        <p:spPr>
          <a:xfrm>
            <a:off x="20742237" y="3604360"/>
            <a:ext cx="1436512" cy="31864"/>
          </a:xfrm>
          <a:custGeom>
            <a:avLst/>
            <a:gdLst/>
            <a:ahLst/>
            <a:cxnLst/>
            <a:rect l="l" t="t" r="r" b="b"/>
            <a:pathLst>
              <a:path w="24389" h="541" extrusionOk="0">
                <a:moveTo>
                  <a:pt x="272" y="1"/>
                </a:moveTo>
                <a:cubicBezTo>
                  <a:pt x="120" y="1"/>
                  <a:pt x="0" y="121"/>
                  <a:pt x="0" y="269"/>
                </a:cubicBezTo>
                <a:cubicBezTo>
                  <a:pt x="0" y="421"/>
                  <a:pt x="120" y="540"/>
                  <a:pt x="272" y="540"/>
                </a:cubicBezTo>
                <a:lnTo>
                  <a:pt x="24117" y="540"/>
                </a:lnTo>
                <a:cubicBezTo>
                  <a:pt x="24269" y="540"/>
                  <a:pt x="24389" y="421"/>
                  <a:pt x="24389" y="269"/>
                </a:cubicBezTo>
                <a:cubicBezTo>
                  <a:pt x="24389" y="121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2" name="Google Shape;142;p28"/>
          <p:cNvSpPr/>
          <p:nvPr/>
        </p:nvSpPr>
        <p:spPr>
          <a:xfrm>
            <a:off x="20742237" y="3785771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72" y="1"/>
                </a:moveTo>
                <a:cubicBezTo>
                  <a:pt x="120" y="1"/>
                  <a:pt x="0" y="121"/>
                  <a:pt x="0" y="272"/>
                </a:cubicBezTo>
                <a:cubicBezTo>
                  <a:pt x="0" y="420"/>
                  <a:pt x="120" y="539"/>
                  <a:pt x="272" y="539"/>
                </a:cubicBezTo>
                <a:lnTo>
                  <a:pt x="24117" y="539"/>
                </a:lnTo>
                <a:cubicBezTo>
                  <a:pt x="24269" y="539"/>
                  <a:pt x="24389" y="420"/>
                  <a:pt x="24389" y="272"/>
                </a:cubicBezTo>
                <a:cubicBezTo>
                  <a:pt x="24389" y="121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3" name="Google Shape;143;p28"/>
          <p:cNvSpPr/>
          <p:nvPr/>
        </p:nvSpPr>
        <p:spPr>
          <a:xfrm>
            <a:off x="20742237" y="3967126"/>
            <a:ext cx="1436512" cy="31864"/>
          </a:xfrm>
          <a:custGeom>
            <a:avLst/>
            <a:gdLst/>
            <a:ahLst/>
            <a:cxnLst/>
            <a:rect l="l" t="t" r="r" b="b"/>
            <a:pathLst>
              <a:path w="24389" h="541" extrusionOk="0">
                <a:moveTo>
                  <a:pt x="272" y="1"/>
                </a:moveTo>
                <a:cubicBezTo>
                  <a:pt x="120" y="1"/>
                  <a:pt x="0" y="121"/>
                  <a:pt x="0" y="273"/>
                </a:cubicBezTo>
                <a:cubicBezTo>
                  <a:pt x="0" y="421"/>
                  <a:pt x="120" y="541"/>
                  <a:pt x="272" y="541"/>
                </a:cubicBezTo>
                <a:lnTo>
                  <a:pt x="24117" y="541"/>
                </a:lnTo>
                <a:cubicBezTo>
                  <a:pt x="24269" y="541"/>
                  <a:pt x="24389" y="421"/>
                  <a:pt x="24389" y="273"/>
                </a:cubicBezTo>
                <a:cubicBezTo>
                  <a:pt x="24389" y="121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144;p28"/>
          <p:cNvSpPr/>
          <p:nvPr/>
        </p:nvSpPr>
        <p:spPr>
          <a:xfrm>
            <a:off x="20742237" y="4148536"/>
            <a:ext cx="1436512" cy="31805"/>
          </a:xfrm>
          <a:custGeom>
            <a:avLst/>
            <a:gdLst/>
            <a:ahLst/>
            <a:cxnLst/>
            <a:rect l="l" t="t" r="r" b="b"/>
            <a:pathLst>
              <a:path w="24389" h="540" extrusionOk="0">
                <a:moveTo>
                  <a:pt x="272" y="1"/>
                </a:moveTo>
                <a:cubicBezTo>
                  <a:pt x="120" y="1"/>
                  <a:pt x="0" y="121"/>
                  <a:pt x="0" y="272"/>
                </a:cubicBezTo>
                <a:cubicBezTo>
                  <a:pt x="0" y="420"/>
                  <a:pt x="120" y="540"/>
                  <a:pt x="272" y="540"/>
                </a:cubicBezTo>
                <a:lnTo>
                  <a:pt x="24117" y="540"/>
                </a:lnTo>
                <a:cubicBezTo>
                  <a:pt x="24269" y="540"/>
                  <a:pt x="24389" y="420"/>
                  <a:pt x="24389" y="272"/>
                </a:cubicBezTo>
                <a:cubicBezTo>
                  <a:pt x="24389" y="121"/>
                  <a:pt x="24269" y="1"/>
                  <a:pt x="2411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45;p28"/>
          <p:cNvSpPr/>
          <p:nvPr/>
        </p:nvSpPr>
        <p:spPr>
          <a:xfrm>
            <a:off x="19074955" y="1392016"/>
            <a:ext cx="1153733" cy="811936"/>
          </a:xfrm>
          <a:custGeom>
            <a:avLst/>
            <a:gdLst/>
            <a:ahLst/>
            <a:cxnLst/>
            <a:rect l="l" t="t" r="r" b="b"/>
            <a:pathLst>
              <a:path w="19588" h="13785" extrusionOk="0">
                <a:moveTo>
                  <a:pt x="0" y="0"/>
                </a:moveTo>
                <a:lnTo>
                  <a:pt x="0" y="328"/>
                </a:lnTo>
                <a:lnTo>
                  <a:pt x="1462" y="328"/>
                </a:lnTo>
                <a:lnTo>
                  <a:pt x="5616" y="13784"/>
                </a:lnTo>
                <a:lnTo>
                  <a:pt x="5680" y="13784"/>
                </a:lnTo>
                <a:cubicBezTo>
                  <a:pt x="6442" y="13784"/>
                  <a:pt x="6647" y="13249"/>
                  <a:pt x="6894" y="12530"/>
                </a:cubicBezTo>
                <a:lnTo>
                  <a:pt x="9567" y="4526"/>
                </a:lnTo>
                <a:lnTo>
                  <a:pt x="12426" y="13784"/>
                </a:lnTo>
                <a:lnTo>
                  <a:pt x="12490" y="13784"/>
                </a:lnTo>
                <a:cubicBezTo>
                  <a:pt x="13249" y="13784"/>
                  <a:pt x="13457" y="13249"/>
                  <a:pt x="13704" y="12530"/>
                </a:cubicBezTo>
                <a:lnTo>
                  <a:pt x="16935" y="2836"/>
                </a:lnTo>
                <a:cubicBezTo>
                  <a:pt x="17447" y="1335"/>
                  <a:pt x="18002" y="328"/>
                  <a:pt x="19588" y="328"/>
                </a:cubicBezTo>
                <a:lnTo>
                  <a:pt x="19588" y="0"/>
                </a:lnTo>
                <a:lnTo>
                  <a:pt x="13497" y="0"/>
                </a:lnTo>
                <a:lnTo>
                  <a:pt x="13497" y="328"/>
                </a:lnTo>
                <a:lnTo>
                  <a:pt x="13848" y="328"/>
                </a:lnTo>
                <a:cubicBezTo>
                  <a:pt x="15246" y="328"/>
                  <a:pt x="16668" y="411"/>
                  <a:pt x="16668" y="1810"/>
                </a:cubicBezTo>
                <a:cubicBezTo>
                  <a:pt x="16668" y="2137"/>
                  <a:pt x="16604" y="2592"/>
                  <a:pt x="16480" y="2940"/>
                </a:cubicBezTo>
                <a:lnTo>
                  <a:pt x="13848" y="10945"/>
                </a:lnTo>
                <a:lnTo>
                  <a:pt x="13724" y="10945"/>
                </a:lnTo>
                <a:lnTo>
                  <a:pt x="10636" y="328"/>
                </a:lnTo>
                <a:lnTo>
                  <a:pt x="12159" y="328"/>
                </a:lnTo>
                <a:lnTo>
                  <a:pt x="12159" y="0"/>
                </a:lnTo>
                <a:lnTo>
                  <a:pt x="6810" y="0"/>
                </a:lnTo>
                <a:lnTo>
                  <a:pt x="6810" y="328"/>
                </a:lnTo>
                <a:lnTo>
                  <a:pt x="8272" y="328"/>
                </a:lnTo>
                <a:lnTo>
                  <a:pt x="9362" y="3866"/>
                </a:lnTo>
                <a:lnTo>
                  <a:pt x="7038" y="10945"/>
                </a:lnTo>
                <a:lnTo>
                  <a:pt x="6914" y="10945"/>
                </a:lnTo>
                <a:lnTo>
                  <a:pt x="3826" y="328"/>
                </a:lnTo>
                <a:lnTo>
                  <a:pt x="5352" y="328"/>
                </a:lnTo>
                <a:lnTo>
                  <a:pt x="5352" y="0"/>
                </a:ln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146;p28"/>
          <p:cNvSpPr/>
          <p:nvPr/>
        </p:nvSpPr>
        <p:spPr>
          <a:xfrm>
            <a:off x="20727160" y="1211078"/>
            <a:ext cx="1445701" cy="1306755"/>
          </a:xfrm>
          <a:custGeom>
            <a:avLst/>
            <a:gdLst/>
            <a:ahLst/>
            <a:cxnLst/>
            <a:rect l="l" t="t" r="r" b="b"/>
            <a:pathLst>
              <a:path w="24545" h="22186" extrusionOk="0">
                <a:moveTo>
                  <a:pt x="0" y="1"/>
                </a:moveTo>
                <a:lnTo>
                  <a:pt x="0" y="22185"/>
                </a:lnTo>
                <a:lnTo>
                  <a:pt x="24545" y="22185"/>
                </a:lnTo>
                <a:lnTo>
                  <a:pt x="24545" y="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47;p28"/>
          <p:cNvSpPr/>
          <p:nvPr/>
        </p:nvSpPr>
        <p:spPr>
          <a:xfrm>
            <a:off x="20695413" y="1179328"/>
            <a:ext cx="1509253" cy="1370192"/>
          </a:xfrm>
          <a:custGeom>
            <a:avLst/>
            <a:gdLst/>
            <a:ahLst/>
            <a:cxnLst/>
            <a:rect l="l" t="t" r="r" b="b"/>
            <a:pathLst>
              <a:path w="25624" h="23263" extrusionOk="0">
                <a:moveTo>
                  <a:pt x="24541" y="1083"/>
                </a:moveTo>
                <a:lnTo>
                  <a:pt x="24541" y="22181"/>
                </a:lnTo>
                <a:lnTo>
                  <a:pt x="1083" y="22181"/>
                </a:lnTo>
                <a:lnTo>
                  <a:pt x="1083" y="1083"/>
                </a:lnTo>
                <a:close/>
                <a:moveTo>
                  <a:pt x="539" y="0"/>
                </a:moveTo>
                <a:cubicBezTo>
                  <a:pt x="240" y="0"/>
                  <a:pt x="1" y="245"/>
                  <a:pt x="1" y="540"/>
                </a:cubicBezTo>
                <a:lnTo>
                  <a:pt x="1" y="22724"/>
                </a:lnTo>
                <a:cubicBezTo>
                  <a:pt x="1" y="23023"/>
                  <a:pt x="240" y="23263"/>
                  <a:pt x="539" y="23263"/>
                </a:cubicBezTo>
                <a:lnTo>
                  <a:pt x="25084" y="23263"/>
                </a:lnTo>
                <a:cubicBezTo>
                  <a:pt x="25384" y="23263"/>
                  <a:pt x="25624" y="23023"/>
                  <a:pt x="25624" y="22724"/>
                </a:cubicBezTo>
                <a:lnTo>
                  <a:pt x="25624" y="540"/>
                </a:lnTo>
                <a:cubicBezTo>
                  <a:pt x="25624" y="245"/>
                  <a:pt x="25384" y="0"/>
                  <a:pt x="2508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48;p28"/>
          <p:cNvSpPr/>
          <p:nvPr/>
        </p:nvSpPr>
        <p:spPr>
          <a:xfrm>
            <a:off x="20727160" y="1757139"/>
            <a:ext cx="1445701" cy="760693"/>
          </a:xfrm>
          <a:custGeom>
            <a:avLst/>
            <a:gdLst/>
            <a:ahLst/>
            <a:cxnLst/>
            <a:rect l="l" t="t" r="r" b="b"/>
            <a:pathLst>
              <a:path w="24545" h="12915" extrusionOk="0">
                <a:moveTo>
                  <a:pt x="24545" y="1"/>
                </a:moveTo>
                <a:cubicBezTo>
                  <a:pt x="23882" y="36"/>
                  <a:pt x="23075" y="132"/>
                  <a:pt x="22097" y="348"/>
                </a:cubicBezTo>
                <a:cubicBezTo>
                  <a:pt x="18366" y="1159"/>
                  <a:pt x="17396" y="6507"/>
                  <a:pt x="13181" y="6507"/>
                </a:cubicBezTo>
                <a:cubicBezTo>
                  <a:pt x="9447" y="6507"/>
                  <a:pt x="9127" y="1483"/>
                  <a:pt x="3779" y="831"/>
                </a:cubicBezTo>
                <a:cubicBezTo>
                  <a:pt x="3456" y="792"/>
                  <a:pt x="3149" y="773"/>
                  <a:pt x="2857" y="773"/>
                </a:cubicBezTo>
                <a:cubicBezTo>
                  <a:pt x="1684" y="773"/>
                  <a:pt x="749" y="1068"/>
                  <a:pt x="0" y="1507"/>
                </a:cubicBezTo>
                <a:lnTo>
                  <a:pt x="0" y="12914"/>
                </a:lnTo>
                <a:lnTo>
                  <a:pt x="24545" y="12914"/>
                </a:lnTo>
                <a:lnTo>
                  <a:pt x="24545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49;p28"/>
          <p:cNvSpPr/>
          <p:nvPr/>
        </p:nvSpPr>
        <p:spPr>
          <a:xfrm>
            <a:off x="20711432" y="1741352"/>
            <a:ext cx="1477507" cy="792205"/>
          </a:xfrm>
          <a:custGeom>
            <a:avLst/>
            <a:gdLst/>
            <a:ahLst/>
            <a:cxnLst/>
            <a:rect l="l" t="t" r="r" b="b"/>
            <a:pathLst>
              <a:path w="25085" h="13450" extrusionOk="0">
                <a:moveTo>
                  <a:pt x="24541" y="556"/>
                </a:moveTo>
                <a:lnTo>
                  <a:pt x="24541" y="12910"/>
                </a:lnTo>
                <a:lnTo>
                  <a:pt x="539" y="12910"/>
                </a:lnTo>
                <a:lnTo>
                  <a:pt x="539" y="1930"/>
                </a:lnTo>
                <a:cubicBezTo>
                  <a:pt x="1294" y="1522"/>
                  <a:pt x="2157" y="1314"/>
                  <a:pt x="3116" y="1314"/>
                </a:cubicBezTo>
                <a:cubicBezTo>
                  <a:pt x="3406" y="1314"/>
                  <a:pt x="3704" y="1333"/>
                  <a:pt x="4010" y="1371"/>
                </a:cubicBezTo>
                <a:cubicBezTo>
                  <a:pt x="6751" y="1703"/>
                  <a:pt x="8144" y="3244"/>
                  <a:pt x="9371" y="4606"/>
                </a:cubicBezTo>
                <a:cubicBezTo>
                  <a:pt x="10505" y="5860"/>
                  <a:pt x="11575" y="7047"/>
                  <a:pt x="13448" y="7047"/>
                </a:cubicBezTo>
                <a:cubicBezTo>
                  <a:pt x="15849" y="7047"/>
                  <a:pt x="17247" y="5405"/>
                  <a:pt x="18593" y="3819"/>
                </a:cubicBezTo>
                <a:cubicBezTo>
                  <a:pt x="19727" y="2489"/>
                  <a:pt x="20798" y="1231"/>
                  <a:pt x="22419" y="879"/>
                </a:cubicBezTo>
                <a:cubicBezTo>
                  <a:pt x="23178" y="715"/>
                  <a:pt x="23890" y="608"/>
                  <a:pt x="24541" y="556"/>
                </a:cubicBezTo>
                <a:close/>
                <a:moveTo>
                  <a:pt x="24816" y="0"/>
                </a:moveTo>
                <a:cubicBezTo>
                  <a:pt x="24810" y="0"/>
                  <a:pt x="24803" y="1"/>
                  <a:pt x="24797" y="1"/>
                </a:cubicBezTo>
                <a:cubicBezTo>
                  <a:pt x="24041" y="37"/>
                  <a:pt x="23202" y="156"/>
                  <a:pt x="22304" y="348"/>
                </a:cubicBezTo>
                <a:cubicBezTo>
                  <a:pt x="20502" y="744"/>
                  <a:pt x="19324" y="2129"/>
                  <a:pt x="18182" y="3467"/>
                </a:cubicBezTo>
                <a:cubicBezTo>
                  <a:pt x="16855" y="5029"/>
                  <a:pt x="15601" y="6503"/>
                  <a:pt x="13448" y="6503"/>
                </a:cubicBezTo>
                <a:cubicBezTo>
                  <a:pt x="11815" y="6503"/>
                  <a:pt x="10868" y="5457"/>
                  <a:pt x="9774" y="4243"/>
                </a:cubicBezTo>
                <a:cubicBezTo>
                  <a:pt x="8480" y="2813"/>
                  <a:pt x="7014" y="1187"/>
                  <a:pt x="4078" y="831"/>
                </a:cubicBezTo>
                <a:cubicBezTo>
                  <a:pt x="3753" y="793"/>
                  <a:pt x="3436" y="773"/>
                  <a:pt x="3128" y="773"/>
                </a:cubicBezTo>
                <a:cubicBezTo>
                  <a:pt x="2009" y="773"/>
                  <a:pt x="1005" y="1028"/>
                  <a:pt x="131" y="1539"/>
                </a:cubicBezTo>
                <a:cubicBezTo>
                  <a:pt x="48" y="1587"/>
                  <a:pt x="0" y="1679"/>
                  <a:pt x="0" y="1775"/>
                </a:cubicBezTo>
                <a:lnTo>
                  <a:pt x="0" y="13182"/>
                </a:lnTo>
                <a:cubicBezTo>
                  <a:pt x="0" y="13330"/>
                  <a:pt x="120" y="13450"/>
                  <a:pt x="267" y="13450"/>
                </a:cubicBezTo>
                <a:lnTo>
                  <a:pt x="24812" y="13450"/>
                </a:lnTo>
                <a:cubicBezTo>
                  <a:pt x="24960" y="13450"/>
                  <a:pt x="25084" y="13330"/>
                  <a:pt x="25084" y="13182"/>
                </a:cubicBezTo>
                <a:lnTo>
                  <a:pt x="25084" y="269"/>
                </a:lnTo>
                <a:cubicBezTo>
                  <a:pt x="25084" y="197"/>
                  <a:pt x="25052" y="125"/>
                  <a:pt x="25000" y="73"/>
                </a:cubicBezTo>
                <a:cubicBezTo>
                  <a:pt x="24949" y="25"/>
                  <a:pt x="24887" y="0"/>
                  <a:pt x="24816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150;p28"/>
          <p:cNvSpPr/>
          <p:nvPr/>
        </p:nvSpPr>
        <p:spPr>
          <a:xfrm>
            <a:off x="20882891" y="1347784"/>
            <a:ext cx="324480" cy="324715"/>
          </a:xfrm>
          <a:custGeom>
            <a:avLst/>
            <a:gdLst/>
            <a:ahLst/>
            <a:cxnLst/>
            <a:rect l="l" t="t" r="r" b="b"/>
            <a:pathLst>
              <a:path w="5509" h="5513" extrusionOk="0">
                <a:moveTo>
                  <a:pt x="2753" y="1"/>
                </a:moveTo>
                <a:cubicBezTo>
                  <a:pt x="1231" y="1"/>
                  <a:pt x="0" y="1234"/>
                  <a:pt x="0" y="2757"/>
                </a:cubicBezTo>
                <a:cubicBezTo>
                  <a:pt x="0" y="4278"/>
                  <a:pt x="1231" y="5513"/>
                  <a:pt x="2753" y="5513"/>
                </a:cubicBezTo>
                <a:cubicBezTo>
                  <a:pt x="4275" y="5513"/>
                  <a:pt x="5509" y="4278"/>
                  <a:pt x="5509" y="2757"/>
                </a:cubicBezTo>
                <a:cubicBezTo>
                  <a:pt x="5509" y="1234"/>
                  <a:pt x="4275" y="1"/>
                  <a:pt x="2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1" name="Google Shape;151;p28"/>
          <p:cNvSpPr/>
          <p:nvPr/>
        </p:nvSpPr>
        <p:spPr>
          <a:xfrm>
            <a:off x="20866928" y="1332056"/>
            <a:ext cx="356464" cy="356403"/>
          </a:xfrm>
          <a:custGeom>
            <a:avLst/>
            <a:gdLst/>
            <a:ahLst/>
            <a:cxnLst/>
            <a:rect l="l" t="t" r="r" b="b"/>
            <a:pathLst>
              <a:path w="6052" h="6051" extrusionOk="0">
                <a:moveTo>
                  <a:pt x="3024" y="539"/>
                </a:moveTo>
                <a:cubicBezTo>
                  <a:pt x="4393" y="539"/>
                  <a:pt x="5512" y="1654"/>
                  <a:pt x="5512" y="3024"/>
                </a:cubicBezTo>
                <a:cubicBezTo>
                  <a:pt x="5512" y="4393"/>
                  <a:pt x="4393" y="5512"/>
                  <a:pt x="3024" y="5512"/>
                </a:cubicBezTo>
                <a:cubicBezTo>
                  <a:pt x="1654" y="5512"/>
                  <a:pt x="540" y="4393"/>
                  <a:pt x="540" y="3024"/>
                </a:cubicBezTo>
                <a:cubicBezTo>
                  <a:pt x="540" y="1654"/>
                  <a:pt x="1654" y="539"/>
                  <a:pt x="3024" y="539"/>
                </a:cubicBezTo>
                <a:close/>
                <a:moveTo>
                  <a:pt x="3024" y="0"/>
                </a:moveTo>
                <a:cubicBezTo>
                  <a:pt x="1358" y="0"/>
                  <a:pt x="0" y="1358"/>
                  <a:pt x="0" y="3024"/>
                </a:cubicBezTo>
                <a:cubicBezTo>
                  <a:pt x="0" y="4693"/>
                  <a:pt x="1358" y="6051"/>
                  <a:pt x="3024" y="6051"/>
                </a:cubicBezTo>
                <a:cubicBezTo>
                  <a:pt x="4693" y="6051"/>
                  <a:pt x="6052" y="4693"/>
                  <a:pt x="6052" y="3024"/>
                </a:cubicBezTo>
                <a:cubicBezTo>
                  <a:pt x="6052" y="1358"/>
                  <a:pt x="4693" y="0"/>
                  <a:pt x="302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152;p28"/>
          <p:cNvSpPr/>
          <p:nvPr/>
        </p:nvSpPr>
        <p:spPr>
          <a:xfrm>
            <a:off x="19021061" y="793947"/>
            <a:ext cx="3217707" cy="124280"/>
          </a:xfrm>
          <a:custGeom>
            <a:avLst/>
            <a:gdLst/>
            <a:ahLst/>
            <a:cxnLst/>
            <a:rect l="l" t="t" r="r" b="b"/>
            <a:pathLst>
              <a:path w="54630" h="2110" extrusionOk="0">
                <a:moveTo>
                  <a:pt x="0" y="0"/>
                </a:moveTo>
                <a:lnTo>
                  <a:pt x="0" y="2109"/>
                </a:lnTo>
                <a:lnTo>
                  <a:pt x="54630" y="2109"/>
                </a:lnTo>
                <a:lnTo>
                  <a:pt x="546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153;p28"/>
          <p:cNvSpPr/>
          <p:nvPr/>
        </p:nvSpPr>
        <p:spPr>
          <a:xfrm>
            <a:off x="19005043" y="778222"/>
            <a:ext cx="3249512" cy="156027"/>
          </a:xfrm>
          <a:custGeom>
            <a:avLst/>
            <a:gdLst/>
            <a:ahLst/>
            <a:cxnLst/>
            <a:rect l="l" t="t" r="r" b="b"/>
            <a:pathLst>
              <a:path w="55170" h="2649" extrusionOk="0">
                <a:moveTo>
                  <a:pt x="54630" y="540"/>
                </a:moveTo>
                <a:lnTo>
                  <a:pt x="54630" y="2105"/>
                </a:lnTo>
                <a:lnTo>
                  <a:pt x="540" y="2105"/>
                </a:lnTo>
                <a:lnTo>
                  <a:pt x="540" y="540"/>
                </a:lnTo>
                <a:close/>
                <a:moveTo>
                  <a:pt x="272" y="0"/>
                </a:moveTo>
                <a:cubicBezTo>
                  <a:pt x="121" y="0"/>
                  <a:pt x="1" y="120"/>
                  <a:pt x="1" y="272"/>
                </a:cubicBezTo>
                <a:lnTo>
                  <a:pt x="1" y="2376"/>
                </a:lnTo>
                <a:cubicBezTo>
                  <a:pt x="1" y="2525"/>
                  <a:pt x="121" y="2649"/>
                  <a:pt x="272" y="2649"/>
                </a:cubicBezTo>
                <a:lnTo>
                  <a:pt x="54898" y="2649"/>
                </a:lnTo>
                <a:cubicBezTo>
                  <a:pt x="55049" y="2649"/>
                  <a:pt x="55169" y="2525"/>
                  <a:pt x="55169" y="2376"/>
                </a:cubicBezTo>
                <a:lnTo>
                  <a:pt x="55169" y="272"/>
                </a:lnTo>
                <a:cubicBezTo>
                  <a:pt x="55169" y="120"/>
                  <a:pt x="55049" y="0"/>
                  <a:pt x="54898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54;p28"/>
          <p:cNvSpPr/>
          <p:nvPr/>
        </p:nvSpPr>
        <p:spPr>
          <a:xfrm>
            <a:off x="14172827" y="1131326"/>
            <a:ext cx="2704099" cy="1795565"/>
          </a:xfrm>
          <a:custGeom>
            <a:avLst/>
            <a:gdLst/>
            <a:ahLst/>
            <a:cxnLst/>
            <a:rect l="l" t="t" r="r" b="b"/>
            <a:pathLst>
              <a:path w="45910" h="30485" extrusionOk="0">
                <a:moveTo>
                  <a:pt x="3236" y="0"/>
                </a:moveTo>
                <a:cubicBezTo>
                  <a:pt x="1450" y="0"/>
                  <a:pt x="1" y="1451"/>
                  <a:pt x="1" y="3236"/>
                </a:cubicBezTo>
                <a:lnTo>
                  <a:pt x="1" y="27353"/>
                </a:lnTo>
                <a:cubicBezTo>
                  <a:pt x="1" y="29083"/>
                  <a:pt x="1406" y="30484"/>
                  <a:pt x="3136" y="30484"/>
                </a:cubicBezTo>
                <a:lnTo>
                  <a:pt x="42779" y="30484"/>
                </a:lnTo>
                <a:cubicBezTo>
                  <a:pt x="44508" y="30484"/>
                  <a:pt x="45910" y="29083"/>
                  <a:pt x="45910" y="27353"/>
                </a:cubicBezTo>
                <a:lnTo>
                  <a:pt x="45910" y="3236"/>
                </a:lnTo>
                <a:cubicBezTo>
                  <a:pt x="45910" y="1451"/>
                  <a:pt x="44464" y="0"/>
                  <a:pt x="4267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28"/>
          <p:cNvSpPr/>
          <p:nvPr/>
        </p:nvSpPr>
        <p:spPr>
          <a:xfrm>
            <a:off x="14157101" y="1115304"/>
            <a:ext cx="2735845" cy="1827608"/>
          </a:xfrm>
          <a:custGeom>
            <a:avLst/>
            <a:gdLst/>
            <a:ahLst/>
            <a:cxnLst/>
            <a:rect l="l" t="t" r="r" b="b"/>
            <a:pathLst>
              <a:path w="46449" h="31029" extrusionOk="0">
                <a:moveTo>
                  <a:pt x="42682" y="544"/>
                </a:moveTo>
                <a:cubicBezTo>
                  <a:pt x="44460" y="544"/>
                  <a:pt x="45909" y="1990"/>
                  <a:pt x="45909" y="3771"/>
                </a:cubicBezTo>
                <a:lnTo>
                  <a:pt x="45909" y="30489"/>
                </a:lnTo>
                <a:lnTo>
                  <a:pt x="539" y="30489"/>
                </a:lnTo>
                <a:lnTo>
                  <a:pt x="539" y="3771"/>
                </a:lnTo>
                <a:cubicBezTo>
                  <a:pt x="539" y="1990"/>
                  <a:pt x="1989" y="544"/>
                  <a:pt x="3767" y="544"/>
                </a:cubicBezTo>
                <a:close/>
                <a:moveTo>
                  <a:pt x="3767" y="1"/>
                </a:moveTo>
                <a:cubicBezTo>
                  <a:pt x="1689" y="1"/>
                  <a:pt x="0" y="1691"/>
                  <a:pt x="0" y="3771"/>
                </a:cubicBezTo>
                <a:lnTo>
                  <a:pt x="0" y="30756"/>
                </a:lnTo>
                <a:cubicBezTo>
                  <a:pt x="0" y="30909"/>
                  <a:pt x="120" y="31029"/>
                  <a:pt x="268" y="31029"/>
                </a:cubicBezTo>
                <a:lnTo>
                  <a:pt x="46177" y="31029"/>
                </a:lnTo>
                <a:cubicBezTo>
                  <a:pt x="46329" y="31029"/>
                  <a:pt x="46449" y="30909"/>
                  <a:pt x="46449" y="30756"/>
                </a:cubicBezTo>
                <a:lnTo>
                  <a:pt x="46449" y="3771"/>
                </a:lnTo>
                <a:cubicBezTo>
                  <a:pt x="46449" y="1691"/>
                  <a:pt x="44759" y="1"/>
                  <a:pt x="42682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156;p28"/>
          <p:cNvSpPr/>
          <p:nvPr/>
        </p:nvSpPr>
        <p:spPr>
          <a:xfrm>
            <a:off x="14172827" y="2671091"/>
            <a:ext cx="2704099" cy="255803"/>
          </a:xfrm>
          <a:custGeom>
            <a:avLst/>
            <a:gdLst/>
            <a:ahLst/>
            <a:cxnLst/>
            <a:rect l="l" t="t" r="r" b="b"/>
            <a:pathLst>
              <a:path w="45910" h="4343" extrusionOk="0">
                <a:moveTo>
                  <a:pt x="1" y="1"/>
                </a:moveTo>
                <a:lnTo>
                  <a:pt x="1" y="4342"/>
                </a:lnTo>
                <a:lnTo>
                  <a:pt x="45910" y="4342"/>
                </a:lnTo>
                <a:lnTo>
                  <a:pt x="45910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157;p28"/>
          <p:cNvSpPr/>
          <p:nvPr/>
        </p:nvSpPr>
        <p:spPr>
          <a:xfrm>
            <a:off x="14157101" y="2655363"/>
            <a:ext cx="2735845" cy="287549"/>
          </a:xfrm>
          <a:custGeom>
            <a:avLst/>
            <a:gdLst/>
            <a:ahLst/>
            <a:cxnLst/>
            <a:rect l="l" t="t" r="r" b="b"/>
            <a:pathLst>
              <a:path w="46449" h="4882" extrusionOk="0">
                <a:moveTo>
                  <a:pt x="45909" y="540"/>
                </a:moveTo>
                <a:lnTo>
                  <a:pt x="45909" y="4342"/>
                </a:lnTo>
                <a:lnTo>
                  <a:pt x="539" y="4342"/>
                </a:lnTo>
                <a:lnTo>
                  <a:pt x="539" y="540"/>
                </a:lnTo>
                <a:close/>
                <a:moveTo>
                  <a:pt x="268" y="0"/>
                </a:moveTo>
                <a:cubicBezTo>
                  <a:pt x="120" y="0"/>
                  <a:pt x="0" y="120"/>
                  <a:pt x="0" y="268"/>
                </a:cubicBezTo>
                <a:lnTo>
                  <a:pt x="0" y="4609"/>
                </a:lnTo>
                <a:cubicBezTo>
                  <a:pt x="0" y="4762"/>
                  <a:pt x="120" y="4882"/>
                  <a:pt x="268" y="4882"/>
                </a:cubicBezTo>
                <a:lnTo>
                  <a:pt x="46177" y="4882"/>
                </a:lnTo>
                <a:cubicBezTo>
                  <a:pt x="46329" y="4882"/>
                  <a:pt x="46449" y="4762"/>
                  <a:pt x="46449" y="4609"/>
                </a:cubicBezTo>
                <a:lnTo>
                  <a:pt x="46449" y="268"/>
                </a:lnTo>
                <a:cubicBezTo>
                  <a:pt x="46449" y="120"/>
                  <a:pt x="46329" y="0"/>
                  <a:pt x="4617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158;p28"/>
          <p:cNvSpPr/>
          <p:nvPr/>
        </p:nvSpPr>
        <p:spPr>
          <a:xfrm>
            <a:off x="14296811" y="2758616"/>
            <a:ext cx="2456424" cy="81045"/>
          </a:xfrm>
          <a:custGeom>
            <a:avLst/>
            <a:gdLst/>
            <a:ahLst/>
            <a:cxnLst/>
            <a:rect l="l" t="t" r="r" b="b"/>
            <a:pathLst>
              <a:path w="41705" h="1376" extrusionOk="0">
                <a:moveTo>
                  <a:pt x="1" y="1"/>
                </a:moveTo>
                <a:lnTo>
                  <a:pt x="1" y="1375"/>
                </a:lnTo>
                <a:lnTo>
                  <a:pt x="41704" y="1375"/>
                </a:lnTo>
                <a:lnTo>
                  <a:pt x="4170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28"/>
          <p:cNvSpPr/>
          <p:nvPr/>
        </p:nvSpPr>
        <p:spPr>
          <a:xfrm>
            <a:off x="14280789" y="2742654"/>
            <a:ext cx="2488408" cy="112971"/>
          </a:xfrm>
          <a:custGeom>
            <a:avLst/>
            <a:gdLst/>
            <a:ahLst/>
            <a:cxnLst/>
            <a:rect l="l" t="t" r="r" b="b"/>
            <a:pathLst>
              <a:path w="42248" h="1918" extrusionOk="0">
                <a:moveTo>
                  <a:pt x="41704" y="544"/>
                </a:moveTo>
                <a:lnTo>
                  <a:pt x="41704" y="1374"/>
                </a:lnTo>
                <a:lnTo>
                  <a:pt x="540" y="1374"/>
                </a:lnTo>
                <a:lnTo>
                  <a:pt x="540" y="544"/>
                </a:lnTo>
                <a:close/>
                <a:moveTo>
                  <a:pt x="273" y="0"/>
                </a:moveTo>
                <a:cubicBezTo>
                  <a:pt x="120" y="0"/>
                  <a:pt x="0" y="124"/>
                  <a:pt x="0" y="272"/>
                </a:cubicBezTo>
                <a:lnTo>
                  <a:pt x="0" y="1646"/>
                </a:lnTo>
                <a:cubicBezTo>
                  <a:pt x="0" y="1794"/>
                  <a:pt x="120" y="1918"/>
                  <a:pt x="273" y="1918"/>
                </a:cubicBezTo>
                <a:lnTo>
                  <a:pt x="41976" y="1918"/>
                </a:lnTo>
                <a:cubicBezTo>
                  <a:pt x="42128" y="1918"/>
                  <a:pt x="42248" y="1794"/>
                  <a:pt x="42248" y="1646"/>
                </a:cubicBezTo>
                <a:lnTo>
                  <a:pt x="42248" y="272"/>
                </a:lnTo>
                <a:cubicBezTo>
                  <a:pt x="42248" y="124"/>
                  <a:pt x="42128" y="0"/>
                  <a:pt x="41976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28"/>
          <p:cNvSpPr/>
          <p:nvPr/>
        </p:nvSpPr>
        <p:spPr>
          <a:xfrm>
            <a:off x="15151509" y="1573430"/>
            <a:ext cx="746971" cy="746971"/>
          </a:xfrm>
          <a:custGeom>
            <a:avLst/>
            <a:gdLst/>
            <a:ahLst/>
            <a:cxnLst/>
            <a:rect l="l" t="t" r="r" b="b"/>
            <a:pathLst>
              <a:path w="12682" h="12682" extrusionOk="0">
                <a:moveTo>
                  <a:pt x="6340" y="0"/>
                </a:moveTo>
                <a:cubicBezTo>
                  <a:pt x="2841" y="0"/>
                  <a:pt x="0" y="2836"/>
                  <a:pt x="0" y="6339"/>
                </a:cubicBezTo>
                <a:cubicBezTo>
                  <a:pt x="0" y="9841"/>
                  <a:pt x="2841" y="12682"/>
                  <a:pt x="6340" y="12682"/>
                </a:cubicBezTo>
                <a:cubicBezTo>
                  <a:pt x="9842" y="12682"/>
                  <a:pt x="12682" y="9841"/>
                  <a:pt x="12682" y="6339"/>
                </a:cubicBezTo>
                <a:cubicBezTo>
                  <a:pt x="12682" y="2836"/>
                  <a:pt x="9842" y="0"/>
                  <a:pt x="634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28"/>
          <p:cNvSpPr/>
          <p:nvPr/>
        </p:nvSpPr>
        <p:spPr>
          <a:xfrm>
            <a:off x="15135488" y="1557350"/>
            <a:ext cx="779069" cy="778835"/>
          </a:xfrm>
          <a:custGeom>
            <a:avLst/>
            <a:gdLst/>
            <a:ahLst/>
            <a:cxnLst/>
            <a:rect l="l" t="t" r="r" b="b"/>
            <a:pathLst>
              <a:path w="13227" h="13223" extrusionOk="0">
                <a:moveTo>
                  <a:pt x="6612" y="541"/>
                </a:moveTo>
                <a:cubicBezTo>
                  <a:pt x="9958" y="541"/>
                  <a:pt x="12682" y="3264"/>
                  <a:pt x="12682" y="6612"/>
                </a:cubicBezTo>
                <a:cubicBezTo>
                  <a:pt x="12682" y="9959"/>
                  <a:pt x="9958" y="12683"/>
                  <a:pt x="6612" y="12683"/>
                </a:cubicBezTo>
                <a:cubicBezTo>
                  <a:pt x="3264" y="12683"/>
                  <a:pt x="544" y="9959"/>
                  <a:pt x="544" y="6612"/>
                </a:cubicBezTo>
                <a:cubicBezTo>
                  <a:pt x="544" y="3264"/>
                  <a:pt x="3264" y="541"/>
                  <a:pt x="6612" y="541"/>
                </a:cubicBezTo>
                <a:close/>
                <a:moveTo>
                  <a:pt x="6612" y="1"/>
                </a:moveTo>
                <a:cubicBezTo>
                  <a:pt x="2969" y="1"/>
                  <a:pt x="1" y="2965"/>
                  <a:pt x="1" y="6612"/>
                </a:cubicBezTo>
                <a:cubicBezTo>
                  <a:pt x="1" y="10258"/>
                  <a:pt x="2969" y="13222"/>
                  <a:pt x="6612" y="13222"/>
                </a:cubicBezTo>
                <a:cubicBezTo>
                  <a:pt x="10258" y="13222"/>
                  <a:pt x="13226" y="10258"/>
                  <a:pt x="13226" y="6612"/>
                </a:cubicBezTo>
                <a:cubicBezTo>
                  <a:pt x="13226" y="2965"/>
                  <a:pt x="10258" y="1"/>
                  <a:pt x="6612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28"/>
          <p:cNvSpPr/>
          <p:nvPr/>
        </p:nvSpPr>
        <p:spPr>
          <a:xfrm>
            <a:off x="15356421" y="1714083"/>
            <a:ext cx="403053" cy="465427"/>
          </a:xfrm>
          <a:custGeom>
            <a:avLst/>
            <a:gdLst/>
            <a:ahLst/>
            <a:cxnLst/>
            <a:rect l="l" t="t" r="r" b="b"/>
            <a:pathLst>
              <a:path w="6843" h="7902" extrusionOk="0">
                <a:moveTo>
                  <a:pt x="0" y="0"/>
                </a:moveTo>
                <a:lnTo>
                  <a:pt x="0" y="7901"/>
                </a:lnTo>
                <a:lnTo>
                  <a:pt x="6843" y="395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28"/>
          <p:cNvSpPr/>
          <p:nvPr/>
        </p:nvSpPr>
        <p:spPr>
          <a:xfrm>
            <a:off x="15340400" y="1698355"/>
            <a:ext cx="435035" cy="497117"/>
          </a:xfrm>
          <a:custGeom>
            <a:avLst/>
            <a:gdLst/>
            <a:ahLst/>
            <a:cxnLst/>
            <a:rect l="l" t="t" r="r" b="b"/>
            <a:pathLst>
              <a:path w="7386" h="8440" extrusionOk="0">
                <a:moveTo>
                  <a:pt x="544" y="739"/>
                </a:moveTo>
                <a:lnTo>
                  <a:pt x="6571" y="4218"/>
                </a:lnTo>
                <a:lnTo>
                  <a:pt x="544" y="7700"/>
                </a:lnTo>
                <a:lnTo>
                  <a:pt x="544" y="739"/>
                </a:lnTo>
                <a:close/>
                <a:moveTo>
                  <a:pt x="272" y="0"/>
                </a:moveTo>
                <a:cubicBezTo>
                  <a:pt x="225" y="0"/>
                  <a:pt x="179" y="12"/>
                  <a:pt x="137" y="36"/>
                </a:cubicBezTo>
                <a:cubicBezTo>
                  <a:pt x="53" y="84"/>
                  <a:pt x="1" y="171"/>
                  <a:pt x="1" y="267"/>
                </a:cubicBezTo>
                <a:lnTo>
                  <a:pt x="1" y="8168"/>
                </a:lnTo>
                <a:cubicBezTo>
                  <a:pt x="1" y="8264"/>
                  <a:pt x="53" y="8352"/>
                  <a:pt x="137" y="8404"/>
                </a:cubicBezTo>
                <a:cubicBezTo>
                  <a:pt x="180" y="8428"/>
                  <a:pt x="224" y="8439"/>
                  <a:pt x="272" y="8439"/>
                </a:cubicBezTo>
                <a:cubicBezTo>
                  <a:pt x="320" y="8439"/>
                  <a:pt x="368" y="8428"/>
                  <a:pt x="408" y="8404"/>
                </a:cubicBezTo>
                <a:lnTo>
                  <a:pt x="7250" y="4453"/>
                </a:lnTo>
                <a:cubicBezTo>
                  <a:pt x="7334" y="4405"/>
                  <a:pt x="7386" y="4313"/>
                  <a:pt x="7386" y="4218"/>
                </a:cubicBezTo>
                <a:cubicBezTo>
                  <a:pt x="7386" y="4122"/>
                  <a:pt x="7334" y="4034"/>
                  <a:pt x="7250" y="3982"/>
                </a:cubicBezTo>
                <a:lnTo>
                  <a:pt x="408" y="36"/>
                </a:lnTo>
                <a:cubicBezTo>
                  <a:pt x="366" y="12"/>
                  <a:pt x="319" y="0"/>
                  <a:pt x="272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28"/>
          <p:cNvSpPr/>
          <p:nvPr/>
        </p:nvSpPr>
        <p:spPr>
          <a:xfrm>
            <a:off x="13050840" y="3581094"/>
            <a:ext cx="2746272" cy="1158032"/>
          </a:xfrm>
          <a:custGeom>
            <a:avLst/>
            <a:gdLst/>
            <a:ahLst/>
            <a:cxnLst/>
            <a:rect l="l" t="t" r="r" b="b"/>
            <a:pathLst>
              <a:path w="46626" h="19661" extrusionOk="0">
                <a:moveTo>
                  <a:pt x="1887" y="1"/>
                </a:moveTo>
                <a:cubicBezTo>
                  <a:pt x="847" y="1"/>
                  <a:pt x="1" y="843"/>
                  <a:pt x="1" y="1886"/>
                </a:cubicBezTo>
                <a:lnTo>
                  <a:pt x="1" y="17775"/>
                </a:lnTo>
                <a:cubicBezTo>
                  <a:pt x="1" y="18817"/>
                  <a:pt x="847" y="19660"/>
                  <a:pt x="1887" y="19660"/>
                </a:cubicBezTo>
                <a:lnTo>
                  <a:pt x="44740" y="19660"/>
                </a:lnTo>
                <a:cubicBezTo>
                  <a:pt x="45782" y="19660"/>
                  <a:pt x="46625" y="18817"/>
                  <a:pt x="46625" y="17775"/>
                </a:cubicBezTo>
                <a:lnTo>
                  <a:pt x="46625" y="1886"/>
                </a:lnTo>
                <a:cubicBezTo>
                  <a:pt x="46625" y="843"/>
                  <a:pt x="45782" y="1"/>
                  <a:pt x="4474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28"/>
          <p:cNvSpPr/>
          <p:nvPr/>
        </p:nvSpPr>
        <p:spPr>
          <a:xfrm>
            <a:off x="13035115" y="3565134"/>
            <a:ext cx="2778019" cy="1190016"/>
          </a:xfrm>
          <a:custGeom>
            <a:avLst/>
            <a:gdLst/>
            <a:ahLst/>
            <a:cxnLst/>
            <a:rect l="l" t="t" r="r" b="b"/>
            <a:pathLst>
              <a:path w="47165" h="20204" extrusionOk="0">
                <a:moveTo>
                  <a:pt x="45371" y="543"/>
                </a:moveTo>
                <a:cubicBezTo>
                  <a:pt x="46062" y="543"/>
                  <a:pt x="46621" y="1107"/>
                  <a:pt x="46621" y="1798"/>
                </a:cubicBezTo>
                <a:lnTo>
                  <a:pt x="46621" y="18410"/>
                </a:lnTo>
                <a:cubicBezTo>
                  <a:pt x="46621" y="19101"/>
                  <a:pt x="46062" y="19660"/>
                  <a:pt x="45371" y="19660"/>
                </a:cubicBezTo>
                <a:lnTo>
                  <a:pt x="1794" y="19660"/>
                </a:lnTo>
                <a:cubicBezTo>
                  <a:pt x="1103" y="19660"/>
                  <a:pt x="539" y="19101"/>
                  <a:pt x="539" y="18410"/>
                </a:cubicBezTo>
                <a:lnTo>
                  <a:pt x="539" y="1798"/>
                </a:lnTo>
                <a:cubicBezTo>
                  <a:pt x="539" y="1107"/>
                  <a:pt x="1103" y="543"/>
                  <a:pt x="1794" y="543"/>
                </a:cubicBezTo>
                <a:close/>
                <a:moveTo>
                  <a:pt x="1794" y="0"/>
                </a:moveTo>
                <a:cubicBezTo>
                  <a:pt x="803" y="0"/>
                  <a:pt x="0" y="807"/>
                  <a:pt x="0" y="1798"/>
                </a:cubicBezTo>
                <a:lnTo>
                  <a:pt x="0" y="18410"/>
                </a:lnTo>
                <a:cubicBezTo>
                  <a:pt x="0" y="19396"/>
                  <a:pt x="803" y="20203"/>
                  <a:pt x="1794" y="20203"/>
                </a:cubicBezTo>
                <a:lnTo>
                  <a:pt x="45371" y="20203"/>
                </a:lnTo>
                <a:cubicBezTo>
                  <a:pt x="46357" y="20203"/>
                  <a:pt x="47164" y="19396"/>
                  <a:pt x="47164" y="18410"/>
                </a:cubicBezTo>
                <a:lnTo>
                  <a:pt x="47164" y="1798"/>
                </a:lnTo>
                <a:cubicBezTo>
                  <a:pt x="47164" y="807"/>
                  <a:pt x="46357" y="0"/>
                  <a:pt x="4537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28"/>
          <p:cNvSpPr/>
          <p:nvPr/>
        </p:nvSpPr>
        <p:spPr>
          <a:xfrm>
            <a:off x="13247744" y="3739006"/>
            <a:ext cx="507541" cy="309165"/>
          </a:xfrm>
          <a:custGeom>
            <a:avLst/>
            <a:gdLst/>
            <a:ahLst/>
            <a:cxnLst/>
            <a:rect l="l" t="t" r="r" b="b"/>
            <a:pathLst>
              <a:path w="8617" h="5249" extrusionOk="0">
                <a:moveTo>
                  <a:pt x="2214" y="0"/>
                </a:moveTo>
                <a:cubicBezTo>
                  <a:pt x="1055" y="651"/>
                  <a:pt x="1" y="1757"/>
                  <a:pt x="1" y="3140"/>
                </a:cubicBezTo>
                <a:cubicBezTo>
                  <a:pt x="1" y="4441"/>
                  <a:pt x="931" y="5248"/>
                  <a:pt x="2186" y="5248"/>
                </a:cubicBezTo>
                <a:cubicBezTo>
                  <a:pt x="3169" y="5248"/>
                  <a:pt x="3971" y="4545"/>
                  <a:pt x="3971" y="3562"/>
                </a:cubicBezTo>
                <a:cubicBezTo>
                  <a:pt x="3971" y="2784"/>
                  <a:pt x="3392" y="2157"/>
                  <a:pt x="2613" y="2157"/>
                </a:cubicBezTo>
                <a:cubicBezTo>
                  <a:pt x="1886" y="2157"/>
                  <a:pt x="1283" y="2636"/>
                  <a:pt x="1283" y="3363"/>
                </a:cubicBezTo>
                <a:cubicBezTo>
                  <a:pt x="1283" y="3914"/>
                  <a:pt x="1582" y="4242"/>
                  <a:pt x="1934" y="4318"/>
                </a:cubicBezTo>
                <a:cubicBezTo>
                  <a:pt x="2086" y="4342"/>
                  <a:pt x="2162" y="4417"/>
                  <a:pt x="2162" y="4545"/>
                </a:cubicBezTo>
                <a:cubicBezTo>
                  <a:pt x="2162" y="4693"/>
                  <a:pt x="2062" y="4769"/>
                  <a:pt x="1910" y="4769"/>
                </a:cubicBezTo>
                <a:cubicBezTo>
                  <a:pt x="1184" y="4769"/>
                  <a:pt x="452" y="4166"/>
                  <a:pt x="452" y="3140"/>
                </a:cubicBezTo>
                <a:cubicBezTo>
                  <a:pt x="452" y="1957"/>
                  <a:pt x="1407" y="950"/>
                  <a:pt x="2437" y="375"/>
                </a:cubicBezTo>
                <a:lnTo>
                  <a:pt x="2214" y="0"/>
                </a:lnTo>
                <a:close/>
                <a:moveTo>
                  <a:pt x="6860" y="0"/>
                </a:moveTo>
                <a:cubicBezTo>
                  <a:pt x="5704" y="651"/>
                  <a:pt x="4646" y="1757"/>
                  <a:pt x="4646" y="3140"/>
                </a:cubicBezTo>
                <a:cubicBezTo>
                  <a:pt x="4646" y="4441"/>
                  <a:pt x="5577" y="5248"/>
                  <a:pt x="6836" y="5248"/>
                </a:cubicBezTo>
                <a:cubicBezTo>
                  <a:pt x="7813" y="5248"/>
                  <a:pt x="8617" y="4545"/>
                  <a:pt x="8617" y="3562"/>
                </a:cubicBezTo>
                <a:cubicBezTo>
                  <a:pt x="8617" y="2784"/>
                  <a:pt x="8038" y="2157"/>
                  <a:pt x="7258" y="2157"/>
                </a:cubicBezTo>
                <a:cubicBezTo>
                  <a:pt x="6532" y="2157"/>
                  <a:pt x="5929" y="2636"/>
                  <a:pt x="5929" y="3363"/>
                </a:cubicBezTo>
                <a:cubicBezTo>
                  <a:pt x="5929" y="3914"/>
                  <a:pt x="6232" y="4242"/>
                  <a:pt x="6583" y="4318"/>
                </a:cubicBezTo>
                <a:cubicBezTo>
                  <a:pt x="6731" y="4342"/>
                  <a:pt x="6807" y="4417"/>
                  <a:pt x="6807" y="4545"/>
                </a:cubicBezTo>
                <a:cubicBezTo>
                  <a:pt x="6807" y="4693"/>
                  <a:pt x="6707" y="4769"/>
                  <a:pt x="6556" y="4769"/>
                </a:cubicBezTo>
                <a:cubicBezTo>
                  <a:pt x="5829" y="4769"/>
                  <a:pt x="5101" y="4166"/>
                  <a:pt x="5101" y="3140"/>
                </a:cubicBezTo>
                <a:cubicBezTo>
                  <a:pt x="5101" y="1957"/>
                  <a:pt x="6056" y="950"/>
                  <a:pt x="7083" y="375"/>
                </a:cubicBezTo>
                <a:lnTo>
                  <a:pt x="6860" y="0"/>
                </a:lnTo>
                <a:close/>
              </a:path>
            </a:pathLst>
          </a:custGeom>
          <a:solidFill>
            <a:srgbClr val="B3E2F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28"/>
          <p:cNvSpPr/>
          <p:nvPr/>
        </p:nvSpPr>
        <p:spPr>
          <a:xfrm>
            <a:off x="13897821" y="3958939"/>
            <a:ext cx="1594659" cy="31805"/>
          </a:xfrm>
          <a:custGeom>
            <a:avLst/>
            <a:gdLst/>
            <a:ahLst/>
            <a:cxnLst/>
            <a:rect l="l" t="t" r="r" b="b"/>
            <a:pathLst>
              <a:path w="27074" h="540" extrusionOk="0">
                <a:moveTo>
                  <a:pt x="271" y="1"/>
                </a:moveTo>
                <a:cubicBezTo>
                  <a:pt x="124" y="1"/>
                  <a:pt x="0" y="121"/>
                  <a:pt x="0" y="268"/>
                </a:cubicBezTo>
                <a:cubicBezTo>
                  <a:pt x="0" y="420"/>
                  <a:pt x="124" y="540"/>
                  <a:pt x="271" y="540"/>
                </a:cubicBezTo>
                <a:lnTo>
                  <a:pt x="26801" y="540"/>
                </a:lnTo>
                <a:cubicBezTo>
                  <a:pt x="26954" y="540"/>
                  <a:pt x="27073" y="420"/>
                  <a:pt x="27073" y="268"/>
                </a:cubicBezTo>
                <a:cubicBezTo>
                  <a:pt x="27073" y="121"/>
                  <a:pt x="26954" y="1"/>
                  <a:pt x="268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28"/>
          <p:cNvSpPr/>
          <p:nvPr/>
        </p:nvSpPr>
        <p:spPr>
          <a:xfrm>
            <a:off x="13897821" y="4093054"/>
            <a:ext cx="1594659" cy="32043"/>
          </a:xfrm>
          <a:custGeom>
            <a:avLst/>
            <a:gdLst/>
            <a:ahLst/>
            <a:cxnLst/>
            <a:rect l="l" t="t" r="r" b="b"/>
            <a:pathLst>
              <a:path w="27074" h="544" extrusionOk="0">
                <a:moveTo>
                  <a:pt x="271" y="1"/>
                </a:moveTo>
                <a:cubicBezTo>
                  <a:pt x="124" y="1"/>
                  <a:pt x="0" y="120"/>
                  <a:pt x="0" y="272"/>
                </a:cubicBezTo>
                <a:cubicBezTo>
                  <a:pt x="0" y="419"/>
                  <a:pt x="124" y="543"/>
                  <a:pt x="271" y="543"/>
                </a:cubicBezTo>
                <a:lnTo>
                  <a:pt x="26801" y="543"/>
                </a:lnTo>
                <a:cubicBezTo>
                  <a:pt x="26954" y="543"/>
                  <a:pt x="27073" y="419"/>
                  <a:pt x="27073" y="272"/>
                </a:cubicBezTo>
                <a:cubicBezTo>
                  <a:pt x="27073" y="120"/>
                  <a:pt x="26954" y="1"/>
                  <a:pt x="268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28"/>
          <p:cNvSpPr/>
          <p:nvPr/>
        </p:nvSpPr>
        <p:spPr>
          <a:xfrm>
            <a:off x="13897821" y="4227406"/>
            <a:ext cx="1594659" cy="31747"/>
          </a:xfrm>
          <a:custGeom>
            <a:avLst/>
            <a:gdLst/>
            <a:ahLst/>
            <a:cxnLst/>
            <a:rect l="l" t="t" r="r" b="b"/>
            <a:pathLst>
              <a:path w="27074" h="539" extrusionOk="0">
                <a:moveTo>
                  <a:pt x="271" y="0"/>
                </a:moveTo>
                <a:cubicBezTo>
                  <a:pt x="124" y="0"/>
                  <a:pt x="0" y="120"/>
                  <a:pt x="0" y="268"/>
                </a:cubicBezTo>
                <a:cubicBezTo>
                  <a:pt x="0" y="419"/>
                  <a:pt x="124" y="539"/>
                  <a:pt x="271" y="539"/>
                </a:cubicBezTo>
                <a:lnTo>
                  <a:pt x="26801" y="539"/>
                </a:lnTo>
                <a:cubicBezTo>
                  <a:pt x="26954" y="539"/>
                  <a:pt x="27073" y="419"/>
                  <a:pt x="27073" y="268"/>
                </a:cubicBezTo>
                <a:cubicBezTo>
                  <a:pt x="27073" y="120"/>
                  <a:pt x="26954" y="0"/>
                  <a:pt x="268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28"/>
          <p:cNvSpPr/>
          <p:nvPr/>
        </p:nvSpPr>
        <p:spPr>
          <a:xfrm>
            <a:off x="13897821" y="4361462"/>
            <a:ext cx="1594659" cy="32043"/>
          </a:xfrm>
          <a:custGeom>
            <a:avLst/>
            <a:gdLst/>
            <a:ahLst/>
            <a:cxnLst/>
            <a:rect l="l" t="t" r="r" b="b"/>
            <a:pathLst>
              <a:path w="27074" h="544" extrusionOk="0">
                <a:moveTo>
                  <a:pt x="271" y="1"/>
                </a:moveTo>
                <a:cubicBezTo>
                  <a:pt x="124" y="1"/>
                  <a:pt x="0" y="121"/>
                  <a:pt x="0" y="272"/>
                </a:cubicBezTo>
                <a:cubicBezTo>
                  <a:pt x="0" y="420"/>
                  <a:pt x="124" y="543"/>
                  <a:pt x="271" y="543"/>
                </a:cubicBezTo>
                <a:lnTo>
                  <a:pt x="26801" y="543"/>
                </a:lnTo>
                <a:cubicBezTo>
                  <a:pt x="26954" y="543"/>
                  <a:pt x="27073" y="420"/>
                  <a:pt x="27073" y="272"/>
                </a:cubicBezTo>
                <a:cubicBezTo>
                  <a:pt x="27073" y="121"/>
                  <a:pt x="26954" y="1"/>
                  <a:pt x="268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28"/>
          <p:cNvSpPr/>
          <p:nvPr/>
        </p:nvSpPr>
        <p:spPr>
          <a:xfrm>
            <a:off x="18650051" y="5703379"/>
            <a:ext cx="987693" cy="1650909"/>
          </a:xfrm>
          <a:custGeom>
            <a:avLst/>
            <a:gdLst/>
            <a:ahLst/>
            <a:cxnLst/>
            <a:rect l="l" t="t" r="r" b="b"/>
            <a:pathLst>
              <a:path w="16769" h="28029" extrusionOk="0">
                <a:moveTo>
                  <a:pt x="9259" y="0"/>
                </a:moveTo>
                <a:lnTo>
                  <a:pt x="2656" y="4211"/>
                </a:lnTo>
                <a:cubicBezTo>
                  <a:pt x="2656" y="4211"/>
                  <a:pt x="8417" y="16509"/>
                  <a:pt x="8417" y="17156"/>
                </a:cubicBezTo>
                <a:cubicBezTo>
                  <a:pt x="8417" y="17803"/>
                  <a:pt x="3303" y="20587"/>
                  <a:pt x="2333" y="21170"/>
                </a:cubicBezTo>
                <a:cubicBezTo>
                  <a:pt x="1358" y="21749"/>
                  <a:pt x="1" y="22332"/>
                  <a:pt x="1" y="22332"/>
                </a:cubicBezTo>
                <a:lnTo>
                  <a:pt x="584" y="28028"/>
                </a:lnTo>
                <a:cubicBezTo>
                  <a:pt x="584" y="28028"/>
                  <a:pt x="9387" y="26023"/>
                  <a:pt x="13077" y="24018"/>
                </a:cubicBezTo>
                <a:cubicBezTo>
                  <a:pt x="16768" y="22009"/>
                  <a:pt x="16637" y="19744"/>
                  <a:pt x="15794" y="16377"/>
                </a:cubicBezTo>
                <a:cubicBezTo>
                  <a:pt x="14955" y="13014"/>
                  <a:pt x="9259" y="0"/>
                  <a:pt x="92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28"/>
          <p:cNvSpPr/>
          <p:nvPr/>
        </p:nvSpPr>
        <p:spPr>
          <a:xfrm>
            <a:off x="18633619" y="5687536"/>
            <a:ext cx="1027216" cy="1682715"/>
          </a:xfrm>
          <a:custGeom>
            <a:avLst/>
            <a:gdLst/>
            <a:ahLst/>
            <a:cxnLst/>
            <a:rect l="l" t="t" r="r" b="b"/>
            <a:pathLst>
              <a:path w="17440" h="28569" extrusionOk="0">
                <a:moveTo>
                  <a:pt x="9415" y="669"/>
                </a:moveTo>
                <a:cubicBezTo>
                  <a:pt x="10257" y="2606"/>
                  <a:pt x="15054" y="13686"/>
                  <a:pt x="15813" y="16714"/>
                </a:cubicBezTo>
                <a:cubicBezTo>
                  <a:pt x="16600" y="19865"/>
                  <a:pt x="16844" y="22078"/>
                  <a:pt x="13225" y="24048"/>
                </a:cubicBezTo>
                <a:cubicBezTo>
                  <a:pt x="9994" y="25809"/>
                  <a:pt x="2668" y="27595"/>
                  <a:pt x="1102" y="27966"/>
                </a:cubicBezTo>
                <a:lnTo>
                  <a:pt x="571" y="22769"/>
                </a:lnTo>
                <a:cubicBezTo>
                  <a:pt x="975" y="22590"/>
                  <a:pt x="1973" y="22134"/>
                  <a:pt x="2748" y="21670"/>
                </a:cubicBezTo>
                <a:cubicBezTo>
                  <a:pt x="2916" y="21571"/>
                  <a:pt x="3208" y="21403"/>
                  <a:pt x="3575" y="21196"/>
                </a:cubicBezTo>
                <a:cubicBezTo>
                  <a:pt x="7656" y="18863"/>
                  <a:pt x="8967" y="17948"/>
                  <a:pt x="8967" y="17425"/>
                </a:cubicBezTo>
                <a:cubicBezTo>
                  <a:pt x="8967" y="16781"/>
                  <a:pt x="4741" y="7703"/>
                  <a:pt x="3279" y="4579"/>
                </a:cubicBezTo>
                <a:lnTo>
                  <a:pt x="9415" y="669"/>
                </a:lnTo>
                <a:close/>
                <a:moveTo>
                  <a:pt x="9540" y="1"/>
                </a:moveTo>
                <a:cubicBezTo>
                  <a:pt x="9488" y="1"/>
                  <a:pt x="9437" y="15"/>
                  <a:pt x="9391" y="42"/>
                </a:cubicBezTo>
                <a:lnTo>
                  <a:pt x="2788" y="4248"/>
                </a:lnTo>
                <a:cubicBezTo>
                  <a:pt x="2672" y="4324"/>
                  <a:pt x="2632" y="4468"/>
                  <a:pt x="2688" y="4592"/>
                </a:cubicBezTo>
                <a:cubicBezTo>
                  <a:pt x="4953" y="9429"/>
                  <a:pt x="8351" y="16838"/>
                  <a:pt x="8428" y="17389"/>
                </a:cubicBezTo>
                <a:cubicBezTo>
                  <a:pt x="8228" y="17916"/>
                  <a:pt x="4522" y="20029"/>
                  <a:pt x="3307" y="20724"/>
                </a:cubicBezTo>
                <a:cubicBezTo>
                  <a:pt x="2935" y="20936"/>
                  <a:pt x="2640" y="21104"/>
                  <a:pt x="2472" y="21207"/>
                </a:cubicBezTo>
                <a:cubicBezTo>
                  <a:pt x="1526" y="21771"/>
                  <a:pt x="188" y="22350"/>
                  <a:pt x="172" y="22354"/>
                </a:cubicBezTo>
                <a:cubicBezTo>
                  <a:pt x="64" y="22402"/>
                  <a:pt x="0" y="22514"/>
                  <a:pt x="12" y="22629"/>
                </a:cubicBezTo>
                <a:lnTo>
                  <a:pt x="595" y="28325"/>
                </a:lnTo>
                <a:cubicBezTo>
                  <a:pt x="603" y="28405"/>
                  <a:pt x="643" y="28473"/>
                  <a:pt x="707" y="28517"/>
                </a:cubicBezTo>
                <a:cubicBezTo>
                  <a:pt x="751" y="28553"/>
                  <a:pt x="807" y="28569"/>
                  <a:pt x="863" y="28569"/>
                </a:cubicBezTo>
                <a:cubicBezTo>
                  <a:pt x="883" y="28569"/>
                  <a:pt x="903" y="28569"/>
                  <a:pt x="922" y="28561"/>
                </a:cubicBezTo>
                <a:cubicBezTo>
                  <a:pt x="1282" y="28481"/>
                  <a:pt x="9806" y="26524"/>
                  <a:pt x="13485" y="24522"/>
                </a:cubicBezTo>
                <a:cubicBezTo>
                  <a:pt x="17439" y="22374"/>
                  <a:pt x="17159" y="19878"/>
                  <a:pt x="16337" y="16582"/>
                </a:cubicBezTo>
                <a:cubicBezTo>
                  <a:pt x="15498" y="13231"/>
                  <a:pt x="10018" y="693"/>
                  <a:pt x="9786" y="162"/>
                </a:cubicBezTo>
                <a:cubicBezTo>
                  <a:pt x="9754" y="90"/>
                  <a:pt x="9690" y="34"/>
                  <a:pt x="9614" y="10"/>
                </a:cubicBezTo>
                <a:cubicBezTo>
                  <a:pt x="9589" y="4"/>
                  <a:pt x="9565" y="1"/>
                  <a:pt x="9540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28"/>
          <p:cNvSpPr/>
          <p:nvPr/>
        </p:nvSpPr>
        <p:spPr>
          <a:xfrm>
            <a:off x="18954683" y="5726939"/>
            <a:ext cx="671048" cy="1541472"/>
          </a:xfrm>
          <a:custGeom>
            <a:avLst/>
            <a:gdLst/>
            <a:ahLst/>
            <a:cxnLst/>
            <a:rect l="l" t="t" r="r" b="b"/>
            <a:pathLst>
              <a:path w="11393" h="26171" extrusionOk="0">
                <a:moveTo>
                  <a:pt x="3964" y="0"/>
                </a:moveTo>
                <a:lnTo>
                  <a:pt x="2913" y="671"/>
                </a:lnTo>
                <a:lnTo>
                  <a:pt x="2873" y="743"/>
                </a:lnTo>
                <a:cubicBezTo>
                  <a:pt x="2873" y="743"/>
                  <a:pt x="8178" y="13769"/>
                  <a:pt x="8501" y="18106"/>
                </a:cubicBezTo>
                <a:cubicBezTo>
                  <a:pt x="8696" y="20774"/>
                  <a:pt x="3807" y="24041"/>
                  <a:pt x="1" y="26170"/>
                </a:cubicBezTo>
                <a:cubicBezTo>
                  <a:pt x="2693" y="25416"/>
                  <a:pt x="5912" y="24393"/>
                  <a:pt x="7774" y="23379"/>
                </a:cubicBezTo>
                <a:cubicBezTo>
                  <a:pt x="11393" y="21409"/>
                  <a:pt x="11149" y="19196"/>
                  <a:pt x="10362" y="16045"/>
                </a:cubicBezTo>
                <a:cubicBezTo>
                  <a:pt x="9603" y="13017"/>
                  <a:pt x="4806" y="1937"/>
                  <a:pt x="3964" y="0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28"/>
          <p:cNvSpPr/>
          <p:nvPr/>
        </p:nvSpPr>
        <p:spPr>
          <a:xfrm>
            <a:off x="16095616" y="5791142"/>
            <a:ext cx="659680" cy="1563619"/>
          </a:xfrm>
          <a:custGeom>
            <a:avLst/>
            <a:gdLst/>
            <a:ahLst/>
            <a:cxnLst/>
            <a:rect l="l" t="t" r="r" b="b"/>
            <a:pathLst>
              <a:path w="11200" h="26547" extrusionOk="0">
                <a:moveTo>
                  <a:pt x="4465" y="1"/>
                </a:moveTo>
                <a:cubicBezTo>
                  <a:pt x="4465" y="1"/>
                  <a:pt x="260" y="15406"/>
                  <a:pt x="128" y="18126"/>
                </a:cubicBezTo>
                <a:cubicBezTo>
                  <a:pt x="0" y="20842"/>
                  <a:pt x="8480" y="26214"/>
                  <a:pt x="8803" y="26538"/>
                </a:cubicBezTo>
                <a:cubicBezTo>
                  <a:pt x="8809" y="26544"/>
                  <a:pt x="8814" y="26546"/>
                  <a:pt x="8818" y="26546"/>
                </a:cubicBezTo>
                <a:cubicBezTo>
                  <a:pt x="9101" y="26546"/>
                  <a:pt x="8324" y="17179"/>
                  <a:pt x="8324" y="17179"/>
                </a:cubicBezTo>
                <a:lnTo>
                  <a:pt x="11200" y="3108"/>
                </a:lnTo>
                <a:lnTo>
                  <a:pt x="446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28"/>
          <p:cNvSpPr/>
          <p:nvPr/>
        </p:nvSpPr>
        <p:spPr>
          <a:xfrm>
            <a:off x="16081245" y="5775179"/>
            <a:ext cx="691016" cy="1595307"/>
          </a:xfrm>
          <a:custGeom>
            <a:avLst/>
            <a:gdLst/>
            <a:ahLst/>
            <a:cxnLst/>
            <a:rect l="l" t="t" r="r" b="b"/>
            <a:pathLst>
              <a:path w="11732" h="27085" extrusionOk="0">
                <a:moveTo>
                  <a:pt x="4890" y="651"/>
                </a:moveTo>
                <a:lnTo>
                  <a:pt x="11136" y="3535"/>
                </a:lnTo>
                <a:lnTo>
                  <a:pt x="8300" y="17395"/>
                </a:lnTo>
                <a:cubicBezTo>
                  <a:pt x="8297" y="17419"/>
                  <a:pt x="8297" y="17447"/>
                  <a:pt x="8297" y="17471"/>
                </a:cubicBezTo>
                <a:cubicBezTo>
                  <a:pt x="8540" y="20390"/>
                  <a:pt x="8872" y="24960"/>
                  <a:pt x="8855" y="26334"/>
                </a:cubicBezTo>
                <a:cubicBezTo>
                  <a:pt x="8763" y="26266"/>
                  <a:pt x="8648" y="26186"/>
                  <a:pt x="8505" y="26087"/>
                </a:cubicBezTo>
                <a:cubicBezTo>
                  <a:pt x="3220" y="22411"/>
                  <a:pt x="576" y="19828"/>
                  <a:pt x="644" y="18409"/>
                </a:cubicBezTo>
                <a:cubicBezTo>
                  <a:pt x="759" y="15961"/>
                  <a:pt x="4294" y="2840"/>
                  <a:pt x="4890" y="651"/>
                </a:cubicBezTo>
                <a:close/>
                <a:moveTo>
                  <a:pt x="4715" y="0"/>
                </a:moveTo>
                <a:cubicBezTo>
                  <a:pt x="4675" y="0"/>
                  <a:pt x="4635" y="9"/>
                  <a:pt x="4598" y="28"/>
                </a:cubicBezTo>
                <a:cubicBezTo>
                  <a:pt x="4526" y="60"/>
                  <a:pt x="4470" y="123"/>
                  <a:pt x="4450" y="200"/>
                </a:cubicBezTo>
                <a:cubicBezTo>
                  <a:pt x="4278" y="831"/>
                  <a:pt x="232" y="15665"/>
                  <a:pt x="104" y="18381"/>
                </a:cubicBezTo>
                <a:cubicBezTo>
                  <a:pt x="1" y="20571"/>
                  <a:pt x="4674" y="24081"/>
                  <a:pt x="8197" y="26533"/>
                </a:cubicBezTo>
                <a:cubicBezTo>
                  <a:pt x="8512" y="26754"/>
                  <a:pt x="8808" y="26957"/>
                  <a:pt x="8855" y="27001"/>
                </a:cubicBezTo>
                <a:cubicBezTo>
                  <a:pt x="8912" y="27057"/>
                  <a:pt x="8992" y="27084"/>
                  <a:pt x="9071" y="27084"/>
                </a:cubicBezTo>
                <a:cubicBezTo>
                  <a:pt x="9111" y="27084"/>
                  <a:pt x="9147" y="27081"/>
                  <a:pt x="9183" y="27065"/>
                </a:cubicBezTo>
                <a:cubicBezTo>
                  <a:pt x="9399" y="26965"/>
                  <a:pt x="9619" y="26861"/>
                  <a:pt x="8840" y="17467"/>
                </a:cubicBezTo>
                <a:lnTo>
                  <a:pt x="11707" y="3431"/>
                </a:lnTo>
                <a:cubicBezTo>
                  <a:pt x="11731" y="3311"/>
                  <a:pt x="11672" y="3183"/>
                  <a:pt x="11556" y="3132"/>
                </a:cubicBezTo>
                <a:lnTo>
                  <a:pt x="4825" y="24"/>
                </a:lnTo>
                <a:cubicBezTo>
                  <a:pt x="4791" y="8"/>
                  <a:pt x="4753" y="0"/>
                  <a:pt x="4715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28"/>
          <p:cNvSpPr/>
          <p:nvPr/>
        </p:nvSpPr>
        <p:spPr>
          <a:xfrm>
            <a:off x="16115112" y="5813464"/>
            <a:ext cx="488280" cy="1512787"/>
          </a:xfrm>
          <a:custGeom>
            <a:avLst/>
            <a:gdLst/>
            <a:ahLst/>
            <a:cxnLst/>
            <a:rect l="l" t="t" r="r" b="b"/>
            <a:pathLst>
              <a:path w="8290" h="25684" extrusionOk="0">
                <a:moveTo>
                  <a:pt x="4315" y="1"/>
                </a:moveTo>
                <a:cubicBezTo>
                  <a:pt x="3719" y="2190"/>
                  <a:pt x="184" y="15311"/>
                  <a:pt x="69" y="17759"/>
                </a:cubicBezTo>
                <a:cubicBezTo>
                  <a:pt x="1" y="19178"/>
                  <a:pt x="2645" y="21761"/>
                  <a:pt x="7930" y="25437"/>
                </a:cubicBezTo>
                <a:cubicBezTo>
                  <a:pt x="8073" y="25536"/>
                  <a:pt x="8188" y="25616"/>
                  <a:pt x="8280" y="25684"/>
                </a:cubicBezTo>
                <a:cubicBezTo>
                  <a:pt x="8289" y="25133"/>
                  <a:pt x="8236" y="24074"/>
                  <a:pt x="8161" y="22808"/>
                </a:cubicBezTo>
                <a:cubicBezTo>
                  <a:pt x="5661" y="20691"/>
                  <a:pt x="2289" y="17860"/>
                  <a:pt x="1882" y="16637"/>
                </a:cubicBezTo>
                <a:cubicBezTo>
                  <a:pt x="1239" y="14708"/>
                  <a:pt x="6064" y="880"/>
                  <a:pt x="6064" y="880"/>
                </a:cubicBezTo>
                <a:lnTo>
                  <a:pt x="6044" y="800"/>
                </a:lnTo>
                <a:lnTo>
                  <a:pt x="4315" y="1"/>
                </a:ln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28"/>
          <p:cNvSpPr/>
          <p:nvPr/>
        </p:nvSpPr>
        <p:spPr>
          <a:xfrm>
            <a:off x="16179549" y="4808571"/>
            <a:ext cx="3175829" cy="1825075"/>
          </a:xfrm>
          <a:custGeom>
            <a:avLst/>
            <a:gdLst/>
            <a:ahLst/>
            <a:cxnLst/>
            <a:rect l="l" t="t" r="r" b="b"/>
            <a:pathLst>
              <a:path w="53919" h="30986" extrusionOk="0">
                <a:moveTo>
                  <a:pt x="25645" y="0"/>
                </a:moveTo>
                <a:cubicBezTo>
                  <a:pt x="24856" y="0"/>
                  <a:pt x="23872" y="280"/>
                  <a:pt x="22784" y="1213"/>
                </a:cubicBezTo>
                <a:cubicBezTo>
                  <a:pt x="22784" y="1213"/>
                  <a:pt x="21167" y="2376"/>
                  <a:pt x="17995" y="2507"/>
                </a:cubicBezTo>
                <a:cubicBezTo>
                  <a:pt x="17909" y="2510"/>
                  <a:pt x="17825" y="2512"/>
                  <a:pt x="17743" y="2512"/>
                </a:cubicBezTo>
                <a:cubicBezTo>
                  <a:pt x="14826" y="2512"/>
                  <a:pt x="14575" y="370"/>
                  <a:pt x="10797" y="370"/>
                </a:cubicBezTo>
                <a:cubicBezTo>
                  <a:pt x="10780" y="370"/>
                  <a:pt x="10763" y="370"/>
                  <a:pt x="10746" y="370"/>
                </a:cubicBezTo>
                <a:cubicBezTo>
                  <a:pt x="5981" y="394"/>
                  <a:pt x="1" y="15452"/>
                  <a:pt x="1" y="15452"/>
                </a:cubicBezTo>
                <a:cubicBezTo>
                  <a:pt x="1" y="15452"/>
                  <a:pt x="2977" y="18364"/>
                  <a:pt x="5889" y="19594"/>
                </a:cubicBezTo>
                <a:cubicBezTo>
                  <a:pt x="8805" y="20824"/>
                  <a:pt x="10938" y="21084"/>
                  <a:pt x="10938" y="21084"/>
                </a:cubicBezTo>
                <a:lnTo>
                  <a:pt x="11393" y="30986"/>
                </a:lnTo>
                <a:lnTo>
                  <a:pt x="43498" y="30986"/>
                </a:lnTo>
                <a:lnTo>
                  <a:pt x="43886" y="21084"/>
                </a:lnTo>
                <a:lnTo>
                  <a:pt x="53919" y="14545"/>
                </a:lnTo>
                <a:cubicBezTo>
                  <a:pt x="53919" y="14545"/>
                  <a:pt x="49002" y="5742"/>
                  <a:pt x="46606" y="2443"/>
                </a:cubicBezTo>
                <a:cubicBezTo>
                  <a:pt x="45407" y="791"/>
                  <a:pt x="43806" y="273"/>
                  <a:pt x="42350" y="273"/>
                </a:cubicBezTo>
                <a:cubicBezTo>
                  <a:pt x="40894" y="273"/>
                  <a:pt x="39584" y="791"/>
                  <a:pt x="38968" y="1213"/>
                </a:cubicBezTo>
                <a:cubicBezTo>
                  <a:pt x="38025" y="1856"/>
                  <a:pt x="35669" y="2121"/>
                  <a:pt x="34011" y="2121"/>
                </a:cubicBezTo>
                <a:cubicBezTo>
                  <a:pt x="33508" y="2121"/>
                  <a:pt x="33070" y="2097"/>
                  <a:pt x="32754" y="2052"/>
                </a:cubicBezTo>
                <a:cubicBezTo>
                  <a:pt x="31395" y="1860"/>
                  <a:pt x="27573" y="630"/>
                  <a:pt x="27573" y="630"/>
                </a:cubicBezTo>
                <a:cubicBezTo>
                  <a:pt x="27573" y="630"/>
                  <a:pt x="26829" y="0"/>
                  <a:pt x="256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28"/>
          <p:cNvSpPr/>
          <p:nvPr/>
        </p:nvSpPr>
        <p:spPr>
          <a:xfrm>
            <a:off x="16162411" y="4793022"/>
            <a:ext cx="3211109" cy="1856645"/>
          </a:xfrm>
          <a:custGeom>
            <a:avLst/>
            <a:gdLst/>
            <a:ahLst/>
            <a:cxnLst/>
            <a:rect l="l" t="t" r="r" b="b"/>
            <a:pathLst>
              <a:path w="54518" h="31522" extrusionOk="0">
                <a:moveTo>
                  <a:pt x="25943" y="531"/>
                </a:moveTo>
                <a:cubicBezTo>
                  <a:pt x="26987" y="531"/>
                  <a:pt x="27648" y="1064"/>
                  <a:pt x="27693" y="1101"/>
                </a:cubicBezTo>
                <a:cubicBezTo>
                  <a:pt x="27721" y="1121"/>
                  <a:pt x="27748" y="1141"/>
                  <a:pt x="27785" y="1149"/>
                </a:cubicBezTo>
                <a:cubicBezTo>
                  <a:pt x="27940" y="1202"/>
                  <a:pt x="31638" y="2391"/>
                  <a:pt x="33004" y="2583"/>
                </a:cubicBezTo>
                <a:cubicBezTo>
                  <a:pt x="33318" y="2629"/>
                  <a:pt x="33778" y="2655"/>
                  <a:pt x="34313" y="2655"/>
                </a:cubicBezTo>
                <a:cubicBezTo>
                  <a:pt x="35981" y="2655"/>
                  <a:pt x="38387" y="2402"/>
                  <a:pt x="39412" y="1700"/>
                </a:cubicBezTo>
                <a:cubicBezTo>
                  <a:pt x="39986" y="1306"/>
                  <a:pt x="41239" y="814"/>
                  <a:pt x="42632" y="814"/>
                </a:cubicBezTo>
                <a:cubicBezTo>
                  <a:pt x="44019" y="814"/>
                  <a:pt x="45545" y="1302"/>
                  <a:pt x="46677" y="2863"/>
                </a:cubicBezTo>
                <a:cubicBezTo>
                  <a:pt x="48826" y="5827"/>
                  <a:pt x="53072" y="13336"/>
                  <a:pt x="53850" y="14722"/>
                </a:cubicBezTo>
                <a:lnTo>
                  <a:pt x="44029" y="21121"/>
                </a:lnTo>
                <a:cubicBezTo>
                  <a:pt x="43957" y="21169"/>
                  <a:pt x="43913" y="21248"/>
                  <a:pt x="43909" y="21336"/>
                </a:cubicBezTo>
                <a:lnTo>
                  <a:pt x="43530" y="30982"/>
                </a:lnTo>
                <a:lnTo>
                  <a:pt x="11944" y="30982"/>
                </a:lnTo>
                <a:lnTo>
                  <a:pt x="11500" y="21336"/>
                </a:lnTo>
                <a:cubicBezTo>
                  <a:pt x="11496" y="21204"/>
                  <a:pt x="11392" y="21097"/>
                  <a:pt x="11264" y="21081"/>
                </a:cubicBezTo>
                <a:cubicBezTo>
                  <a:pt x="11240" y="21077"/>
                  <a:pt x="9123" y="20809"/>
                  <a:pt x="6288" y="19611"/>
                </a:cubicBezTo>
                <a:cubicBezTo>
                  <a:pt x="3795" y="18556"/>
                  <a:pt x="1215" y="16212"/>
                  <a:pt x="612" y="15648"/>
                </a:cubicBezTo>
                <a:cubicBezTo>
                  <a:pt x="1287" y="13999"/>
                  <a:pt x="6775" y="926"/>
                  <a:pt x="11037" y="905"/>
                </a:cubicBezTo>
                <a:cubicBezTo>
                  <a:pt x="11069" y="905"/>
                  <a:pt x="11101" y="905"/>
                  <a:pt x="11133" y="905"/>
                </a:cubicBezTo>
                <a:cubicBezTo>
                  <a:pt x="13019" y="905"/>
                  <a:pt x="13992" y="1486"/>
                  <a:pt x="14915" y="2040"/>
                </a:cubicBezTo>
                <a:cubicBezTo>
                  <a:pt x="15775" y="2554"/>
                  <a:pt x="16586" y="3044"/>
                  <a:pt x="18018" y="3044"/>
                </a:cubicBezTo>
                <a:cubicBezTo>
                  <a:pt x="18109" y="3044"/>
                  <a:pt x="18202" y="3042"/>
                  <a:pt x="18298" y="3038"/>
                </a:cubicBezTo>
                <a:cubicBezTo>
                  <a:pt x="21514" y="2911"/>
                  <a:pt x="23163" y="1744"/>
                  <a:pt x="23235" y="1696"/>
                </a:cubicBezTo>
                <a:cubicBezTo>
                  <a:pt x="23239" y="1689"/>
                  <a:pt x="23247" y="1685"/>
                  <a:pt x="23251" y="1681"/>
                </a:cubicBezTo>
                <a:cubicBezTo>
                  <a:pt x="24284" y="795"/>
                  <a:pt x="25208" y="531"/>
                  <a:pt x="25943" y="531"/>
                </a:cubicBezTo>
                <a:close/>
                <a:moveTo>
                  <a:pt x="25925" y="1"/>
                </a:moveTo>
                <a:cubicBezTo>
                  <a:pt x="25084" y="1"/>
                  <a:pt x="24045" y="294"/>
                  <a:pt x="22911" y="1261"/>
                </a:cubicBezTo>
                <a:cubicBezTo>
                  <a:pt x="22788" y="1345"/>
                  <a:pt x="21218" y="2380"/>
                  <a:pt x="18274" y="2500"/>
                </a:cubicBezTo>
                <a:cubicBezTo>
                  <a:pt x="18189" y="2503"/>
                  <a:pt x="18105" y="2505"/>
                  <a:pt x="18024" y="2505"/>
                </a:cubicBezTo>
                <a:cubicBezTo>
                  <a:pt x="16738" y="2505"/>
                  <a:pt x="16021" y="2072"/>
                  <a:pt x="15194" y="1576"/>
                </a:cubicBezTo>
                <a:cubicBezTo>
                  <a:pt x="14243" y="1003"/>
                  <a:pt x="13138" y="363"/>
                  <a:pt x="11056" y="363"/>
                </a:cubicBezTo>
                <a:cubicBezTo>
                  <a:pt x="11049" y="363"/>
                  <a:pt x="11041" y="363"/>
                  <a:pt x="11033" y="363"/>
                </a:cubicBezTo>
                <a:cubicBezTo>
                  <a:pt x="6144" y="387"/>
                  <a:pt x="284" y="14993"/>
                  <a:pt x="41" y="15616"/>
                </a:cubicBezTo>
                <a:cubicBezTo>
                  <a:pt x="0" y="15716"/>
                  <a:pt x="24" y="15832"/>
                  <a:pt x="100" y="15908"/>
                </a:cubicBezTo>
                <a:cubicBezTo>
                  <a:pt x="225" y="16031"/>
                  <a:pt x="3148" y="18872"/>
                  <a:pt x="6076" y="20110"/>
                </a:cubicBezTo>
                <a:cubicBezTo>
                  <a:pt x="8480" y="21125"/>
                  <a:pt x="10342" y="21484"/>
                  <a:pt x="10969" y="21584"/>
                </a:cubicBezTo>
                <a:lnTo>
                  <a:pt x="11412" y="31266"/>
                </a:lnTo>
                <a:cubicBezTo>
                  <a:pt x="11420" y="31410"/>
                  <a:pt x="11540" y="31522"/>
                  <a:pt x="11684" y="31522"/>
                </a:cubicBezTo>
                <a:lnTo>
                  <a:pt x="43789" y="31522"/>
                </a:lnTo>
                <a:cubicBezTo>
                  <a:pt x="43933" y="31522"/>
                  <a:pt x="44052" y="31406"/>
                  <a:pt x="44061" y="31262"/>
                </a:cubicBezTo>
                <a:lnTo>
                  <a:pt x="44445" y="21500"/>
                </a:lnTo>
                <a:lnTo>
                  <a:pt x="54358" y="15037"/>
                </a:lnTo>
                <a:cubicBezTo>
                  <a:pt x="54477" y="14958"/>
                  <a:pt x="54518" y="14802"/>
                  <a:pt x="54446" y="14678"/>
                </a:cubicBezTo>
                <a:cubicBezTo>
                  <a:pt x="54398" y="14590"/>
                  <a:pt x="49493" y="5822"/>
                  <a:pt x="47116" y="2548"/>
                </a:cubicBezTo>
                <a:cubicBezTo>
                  <a:pt x="45863" y="821"/>
                  <a:pt x="44176" y="281"/>
                  <a:pt x="42645" y="281"/>
                </a:cubicBezTo>
                <a:cubicBezTo>
                  <a:pt x="41113" y="281"/>
                  <a:pt x="39736" y="822"/>
                  <a:pt x="39104" y="1253"/>
                </a:cubicBezTo>
                <a:cubicBezTo>
                  <a:pt x="38229" y="1854"/>
                  <a:pt x="35919" y="2115"/>
                  <a:pt x="34292" y="2115"/>
                </a:cubicBezTo>
                <a:cubicBezTo>
                  <a:pt x="33810" y="2115"/>
                  <a:pt x="33388" y="2092"/>
                  <a:pt x="33081" y="2048"/>
                </a:cubicBezTo>
                <a:cubicBezTo>
                  <a:pt x="31839" y="1873"/>
                  <a:pt x="28419" y="786"/>
                  <a:pt x="27992" y="650"/>
                </a:cubicBezTo>
                <a:cubicBezTo>
                  <a:pt x="27799" y="507"/>
                  <a:pt x="27033" y="1"/>
                  <a:pt x="2592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28"/>
          <p:cNvSpPr/>
          <p:nvPr/>
        </p:nvSpPr>
        <p:spPr>
          <a:xfrm>
            <a:off x="16827213" y="5077803"/>
            <a:ext cx="23619" cy="984453"/>
          </a:xfrm>
          <a:custGeom>
            <a:avLst/>
            <a:gdLst/>
            <a:ahLst/>
            <a:cxnLst/>
            <a:rect l="l" t="t" r="r" b="b"/>
            <a:pathLst>
              <a:path w="401" h="16714" extrusionOk="0">
                <a:moveTo>
                  <a:pt x="265" y="1"/>
                </a:moveTo>
                <a:cubicBezTo>
                  <a:pt x="193" y="1"/>
                  <a:pt x="133" y="61"/>
                  <a:pt x="133" y="137"/>
                </a:cubicBezTo>
                <a:lnTo>
                  <a:pt x="1" y="16577"/>
                </a:lnTo>
                <a:cubicBezTo>
                  <a:pt x="1" y="16653"/>
                  <a:pt x="61" y="16713"/>
                  <a:pt x="137" y="16713"/>
                </a:cubicBezTo>
                <a:cubicBezTo>
                  <a:pt x="213" y="16713"/>
                  <a:pt x="273" y="16653"/>
                  <a:pt x="273" y="16577"/>
                </a:cubicBezTo>
                <a:lnTo>
                  <a:pt x="401" y="137"/>
                </a:lnTo>
                <a:cubicBezTo>
                  <a:pt x="401" y="61"/>
                  <a:pt x="340" y="1"/>
                  <a:pt x="268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28"/>
          <p:cNvSpPr/>
          <p:nvPr/>
        </p:nvSpPr>
        <p:spPr>
          <a:xfrm>
            <a:off x="16903253" y="5165504"/>
            <a:ext cx="143069" cy="751800"/>
          </a:xfrm>
          <a:custGeom>
            <a:avLst/>
            <a:gdLst/>
            <a:ahLst/>
            <a:cxnLst/>
            <a:rect l="l" t="t" r="r" b="b"/>
            <a:pathLst>
              <a:path w="2429" h="12764" extrusionOk="0">
                <a:moveTo>
                  <a:pt x="147" y="1"/>
                </a:moveTo>
                <a:cubicBezTo>
                  <a:pt x="143" y="1"/>
                  <a:pt x="138" y="1"/>
                  <a:pt x="133" y="1"/>
                </a:cubicBezTo>
                <a:cubicBezTo>
                  <a:pt x="61" y="6"/>
                  <a:pt x="0" y="70"/>
                  <a:pt x="4" y="141"/>
                </a:cubicBezTo>
                <a:cubicBezTo>
                  <a:pt x="8" y="226"/>
                  <a:pt x="480" y="8242"/>
                  <a:pt x="2149" y="12675"/>
                </a:cubicBezTo>
                <a:cubicBezTo>
                  <a:pt x="2170" y="12732"/>
                  <a:pt x="2221" y="12764"/>
                  <a:pt x="2277" y="12764"/>
                </a:cubicBezTo>
                <a:cubicBezTo>
                  <a:pt x="2293" y="12764"/>
                  <a:pt x="2309" y="12764"/>
                  <a:pt x="2325" y="12756"/>
                </a:cubicBezTo>
                <a:cubicBezTo>
                  <a:pt x="2393" y="12727"/>
                  <a:pt x="2428" y="12651"/>
                  <a:pt x="2404" y="12579"/>
                </a:cubicBezTo>
                <a:cubicBezTo>
                  <a:pt x="747" y="8186"/>
                  <a:pt x="280" y="209"/>
                  <a:pt x="276" y="130"/>
                </a:cubicBezTo>
                <a:cubicBezTo>
                  <a:pt x="272" y="59"/>
                  <a:pt x="226" y="1"/>
                  <a:pt x="147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28"/>
          <p:cNvSpPr/>
          <p:nvPr/>
        </p:nvSpPr>
        <p:spPr>
          <a:xfrm>
            <a:off x="17047440" y="5939451"/>
            <a:ext cx="98187" cy="202733"/>
          </a:xfrm>
          <a:custGeom>
            <a:avLst/>
            <a:gdLst/>
            <a:ahLst/>
            <a:cxnLst/>
            <a:rect l="l" t="t" r="r" b="b"/>
            <a:pathLst>
              <a:path w="1667" h="3442" extrusionOk="0">
                <a:moveTo>
                  <a:pt x="152" y="0"/>
                </a:moveTo>
                <a:cubicBezTo>
                  <a:pt x="138" y="0"/>
                  <a:pt x="123" y="2"/>
                  <a:pt x="109" y="7"/>
                </a:cubicBezTo>
                <a:cubicBezTo>
                  <a:pt x="37" y="35"/>
                  <a:pt x="1" y="111"/>
                  <a:pt x="25" y="182"/>
                </a:cubicBezTo>
                <a:cubicBezTo>
                  <a:pt x="61" y="278"/>
                  <a:pt x="880" y="2599"/>
                  <a:pt x="1399" y="3382"/>
                </a:cubicBezTo>
                <a:cubicBezTo>
                  <a:pt x="1427" y="3422"/>
                  <a:pt x="1466" y="3442"/>
                  <a:pt x="1510" y="3442"/>
                </a:cubicBezTo>
                <a:cubicBezTo>
                  <a:pt x="1538" y="3442"/>
                  <a:pt x="1562" y="3434"/>
                  <a:pt x="1586" y="3422"/>
                </a:cubicBezTo>
                <a:cubicBezTo>
                  <a:pt x="1650" y="3378"/>
                  <a:pt x="1667" y="3294"/>
                  <a:pt x="1623" y="3235"/>
                </a:cubicBezTo>
                <a:cubicBezTo>
                  <a:pt x="1123" y="2479"/>
                  <a:pt x="288" y="114"/>
                  <a:pt x="281" y="90"/>
                </a:cubicBezTo>
                <a:cubicBezTo>
                  <a:pt x="261" y="37"/>
                  <a:pt x="209" y="0"/>
                  <a:pt x="152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28"/>
          <p:cNvSpPr/>
          <p:nvPr/>
        </p:nvSpPr>
        <p:spPr>
          <a:xfrm>
            <a:off x="16963920" y="5112083"/>
            <a:ext cx="170221" cy="519381"/>
          </a:xfrm>
          <a:custGeom>
            <a:avLst/>
            <a:gdLst/>
            <a:ahLst/>
            <a:cxnLst/>
            <a:rect l="l" t="t" r="r" b="b"/>
            <a:pathLst>
              <a:path w="2890" h="8818" extrusionOk="0">
                <a:moveTo>
                  <a:pt x="144" y="1"/>
                </a:moveTo>
                <a:cubicBezTo>
                  <a:pt x="136" y="1"/>
                  <a:pt x="128" y="1"/>
                  <a:pt x="121" y="3"/>
                </a:cubicBezTo>
                <a:cubicBezTo>
                  <a:pt x="45" y="18"/>
                  <a:pt x="1" y="90"/>
                  <a:pt x="13" y="162"/>
                </a:cubicBezTo>
                <a:cubicBezTo>
                  <a:pt x="25" y="210"/>
                  <a:pt x="1007" y="5011"/>
                  <a:pt x="2613" y="8734"/>
                </a:cubicBezTo>
                <a:cubicBezTo>
                  <a:pt x="2633" y="8785"/>
                  <a:pt x="2685" y="8817"/>
                  <a:pt x="2737" y="8817"/>
                </a:cubicBezTo>
                <a:cubicBezTo>
                  <a:pt x="2753" y="8817"/>
                  <a:pt x="2773" y="8813"/>
                  <a:pt x="2788" y="8806"/>
                </a:cubicBezTo>
                <a:cubicBezTo>
                  <a:pt x="2857" y="8778"/>
                  <a:pt x="2889" y="8697"/>
                  <a:pt x="2860" y="8625"/>
                </a:cubicBezTo>
                <a:cubicBezTo>
                  <a:pt x="1267" y="4931"/>
                  <a:pt x="288" y="158"/>
                  <a:pt x="281" y="110"/>
                </a:cubicBezTo>
                <a:cubicBezTo>
                  <a:pt x="266" y="46"/>
                  <a:pt x="207" y="1"/>
                  <a:pt x="144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28"/>
          <p:cNvSpPr/>
          <p:nvPr/>
        </p:nvSpPr>
        <p:spPr>
          <a:xfrm>
            <a:off x="18435008" y="5195955"/>
            <a:ext cx="189717" cy="557371"/>
          </a:xfrm>
          <a:custGeom>
            <a:avLst/>
            <a:gdLst/>
            <a:ahLst/>
            <a:cxnLst/>
            <a:rect l="l" t="t" r="r" b="b"/>
            <a:pathLst>
              <a:path w="3221" h="9463" extrusionOk="0">
                <a:moveTo>
                  <a:pt x="3071" y="1"/>
                </a:moveTo>
                <a:cubicBezTo>
                  <a:pt x="3010" y="1"/>
                  <a:pt x="2954" y="42"/>
                  <a:pt x="2937" y="104"/>
                </a:cubicBezTo>
                <a:cubicBezTo>
                  <a:pt x="2924" y="168"/>
                  <a:pt x="1370" y="6467"/>
                  <a:pt x="33" y="9271"/>
                </a:cubicBezTo>
                <a:cubicBezTo>
                  <a:pt x="1" y="9339"/>
                  <a:pt x="33" y="9419"/>
                  <a:pt x="96" y="9450"/>
                </a:cubicBezTo>
                <a:cubicBezTo>
                  <a:pt x="117" y="9459"/>
                  <a:pt x="137" y="9463"/>
                  <a:pt x="157" y="9463"/>
                </a:cubicBezTo>
                <a:cubicBezTo>
                  <a:pt x="209" y="9463"/>
                  <a:pt x="257" y="9435"/>
                  <a:pt x="280" y="9387"/>
                </a:cubicBezTo>
                <a:cubicBezTo>
                  <a:pt x="1630" y="6559"/>
                  <a:pt x="3184" y="232"/>
                  <a:pt x="3200" y="168"/>
                </a:cubicBezTo>
                <a:cubicBezTo>
                  <a:pt x="3221" y="96"/>
                  <a:pt x="3173" y="24"/>
                  <a:pt x="3101" y="4"/>
                </a:cubicBezTo>
                <a:cubicBezTo>
                  <a:pt x="3091" y="2"/>
                  <a:pt x="3081" y="1"/>
                  <a:pt x="3071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28"/>
          <p:cNvSpPr/>
          <p:nvPr/>
        </p:nvSpPr>
        <p:spPr>
          <a:xfrm>
            <a:off x="18752595" y="5287486"/>
            <a:ext cx="19848" cy="771000"/>
          </a:xfrm>
          <a:custGeom>
            <a:avLst/>
            <a:gdLst/>
            <a:ahLst/>
            <a:cxnLst/>
            <a:rect l="l" t="t" r="r" b="b"/>
            <a:pathLst>
              <a:path w="337" h="13090" extrusionOk="0">
                <a:moveTo>
                  <a:pt x="137" y="0"/>
                </a:moveTo>
                <a:cubicBezTo>
                  <a:pt x="61" y="0"/>
                  <a:pt x="1" y="63"/>
                  <a:pt x="1" y="135"/>
                </a:cubicBezTo>
                <a:lnTo>
                  <a:pt x="65" y="12953"/>
                </a:lnTo>
                <a:cubicBezTo>
                  <a:pt x="69" y="13029"/>
                  <a:pt x="129" y="13089"/>
                  <a:pt x="201" y="13089"/>
                </a:cubicBezTo>
                <a:cubicBezTo>
                  <a:pt x="277" y="13089"/>
                  <a:pt x="336" y="13025"/>
                  <a:pt x="336" y="12953"/>
                </a:cubicBezTo>
                <a:lnTo>
                  <a:pt x="273" y="135"/>
                </a:lnTo>
                <a:cubicBezTo>
                  <a:pt x="273" y="60"/>
                  <a:pt x="213" y="0"/>
                  <a:pt x="13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28"/>
          <p:cNvSpPr/>
          <p:nvPr/>
        </p:nvSpPr>
        <p:spPr>
          <a:xfrm>
            <a:off x="18477120" y="5302683"/>
            <a:ext cx="253917" cy="744261"/>
          </a:xfrm>
          <a:custGeom>
            <a:avLst/>
            <a:gdLst/>
            <a:ahLst/>
            <a:cxnLst/>
            <a:rect l="l" t="t" r="r" b="b"/>
            <a:pathLst>
              <a:path w="4311" h="12636" extrusionOk="0">
                <a:moveTo>
                  <a:pt x="4170" y="1"/>
                </a:moveTo>
                <a:cubicBezTo>
                  <a:pt x="4102" y="1"/>
                  <a:pt x="4043" y="50"/>
                  <a:pt x="4035" y="117"/>
                </a:cubicBezTo>
                <a:cubicBezTo>
                  <a:pt x="4023" y="197"/>
                  <a:pt x="2841" y="8226"/>
                  <a:pt x="41" y="12428"/>
                </a:cubicBezTo>
                <a:cubicBezTo>
                  <a:pt x="1" y="12488"/>
                  <a:pt x="17" y="12571"/>
                  <a:pt x="80" y="12615"/>
                </a:cubicBezTo>
                <a:cubicBezTo>
                  <a:pt x="100" y="12627"/>
                  <a:pt x="128" y="12636"/>
                  <a:pt x="152" y="12636"/>
                </a:cubicBezTo>
                <a:cubicBezTo>
                  <a:pt x="196" y="12636"/>
                  <a:pt x="240" y="12615"/>
                  <a:pt x="268" y="12575"/>
                </a:cubicBezTo>
                <a:cubicBezTo>
                  <a:pt x="3100" y="8326"/>
                  <a:pt x="4290" y="237"/>
                  <a:pt x="4298" y="157"/>
                </a:cubicBezTo>
                <a:cubicBezTo>
                  <a:pt x="4311" y="81"/>
                  <a:pt x="4259" y="13"/>
                  <a:pt x="4187" y="2"/>
                </a:cubicBezTo>
                <a:cubicBezTo>
                  <a:pt x="4181" y="1"/>
                  <a:pt x="4176" y="1"/>
                  <a:pt x="4170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28"/>
          <p:cNvSpPr/>
          <p:nvPr/>
        </p:nvSpPr>
        <p:spPr>
          <a:xfrm>
            <a:off x="18499915" y="5935680"/>
            <a:ext cx="147840" cy="237131"/>
          </a:xfrm>
          <a:custGeom>
            <a:avLst/>
            <a:gdLst/>
            <a:ahLst/>
            <a:cxnLst/>
            <a:rect l="l" t="t" r="r" b="b"/>
            <a:pathLst>
              <a:path w="2510" h="4026" extrusionOk="0">
                <a:moveTo>
                  <a:pt x="2356" y="1"/>
                </a:moveTo>
                <a:cubicBezTo>
                  <a:pt x="2307" y="1"/>
                  <a:pt x="2259" y="26"/>
                  <a:pt x="2234" y="71"/>
                </a:cubicBezTo>
                <a:cubicBezTo>
                  <a:pt x="2222" y="95"/>
                  <a:pt x="936" y="2539"/>
                  <a:pt x="45" y="3813"/>
                </a:cubicBezTo>
                <a:cubicBezTo>
                  <a:pt x="1" y="3874"/>
                  <a:pt x="17" y="3957"/>
                  <a:pt x="77" y="4001"/>
                </a:cubicBezTo>
                <a:cubicBezTo>
                  <a:pt x="101" y="4018"/>
                  <a:pt x="129" y="4025"/>
                  <a:pt x="157" y="4025"/>
                </a:cubicBezTo>
                <a:cubicBezTo>
                  <a:pt x="197" y="4025"/>
                  <a:pt x="241" y="4005"/>
                  <a:pt x="265" y="3970"/>
                </a:cubicBezTo>
                <a:cubicBezTo>
                  <a:pt x="1168" y="2679"/>
                  <a:pt x="2462" y="222"/>
                  <a:pt x="2478" y="198"/>
                </a:cubicBezTo>
                <a:cubicBezTo>
                  <a:pt x="2510" y="130"/>
                  <a:pt x="2486" y="51"/>
                  <a:pt x="2418" y="15"/>
                </a:cubicBezTo>
                <a:cubicBezTo>
                  <a:pt x="2398" y="6"/>
                  <a:pt x="2377" y="1"/>
                  <a:pt x="235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28"/>
          <p:cNvSpPr/>
          <p:nvPr/>
        </p:nvSpPr>
        <p:spPr>
          <a:xfrm>
            <a:off x="17406200" y="4929022"/>
            <a:ext cx="668456" cy="684360"/>
          </a:xfrm>
          <a:custGeom>
            <a:avLst/>
            <a:gdLst/>
            <a:ahLst/>
            <a:cxnLst/>
            <a:rect l="l" t="t" r="r" b="b"/>
            <a:pathLst>
              <a:path w="11349" h="11619" extrusionOk="0">
                <a:moveTo>
                  <a:pt x="147" y="1"/>
                </a:moveTo>
                <a:cubicBezTo>
                  <a:pt x="139" y="1"/>
                  <a:pt x="132" y="2"/>
                  <a:pt x="125" y="3"/>
                </a:cubicBezTo>
                <a:cubicBezTo>
                  <a:pt x="53" y="14"/>
                  <a:pt x="1" y="86"/>
                  <a:pt x="13" y="158"/>
                </a:cubicBezTo>
                <a:cubicBezTo>
                  <a:pt x="21" y="215"/>
                  <a:pt x="935" y="5778"/>
                  <a:pt x="2226" y="8610"/>
                </a:cubicBezTo>
                <a:cubicBezTo>
                  <a:pt x="3241" y="10839"/>
                  <a:pt x="4798" y="11618"/>
                  <a:pt x="6232" y="11618"/>
                </a:cubicBezTo>
                <a:cubicBezTo>
                  <a:pt x="6823" y="11618"/>
                  <a:pt x="7398" y="11486"/>
                  <a:pt x="7902" y="11266"/>
                </a:cubicBezTo>
                <a:cubicBezTo>
                  <a:pt x="9983" y="10363"/>
                  <a:pt x="11349" y="6077"/>
                  <a:pt x="11221" y="845"/>
                </a:cubicBezTo>
                <a:cubicBezTo>
                  <a:pt x="11221" y="773"/>
                  <a:pt x="11157" y="726"/>
                  <a:pt x="11081" y="714"/>
                </a:cubicBezTo>
                <a:cubicBezTo>
                  <a:pt x="11009" y="718"/>
                  <a:pt x="10949" y="777"/>
                  <a:pt x="10949" y="853"/>
                </a:cubicBezTo>
                <a:cubicBezTo>
                  <a:pt x="11073" y="5898"/>
                  <a:pt x="9747" y="10172"/>
                  <a:pt x="7794" y="11019"/>
                </a:cubicBezTo>
                <a:cubicBezTo>
                  <a:pt x="7303" y="11232"/>
                  <a:pt x="6762" y="11359"/>
                  <a:pt x="6208" y="11359"/>
                </a:cubicBezTo>
                <a:cubicBezTo>
                  <a:pt x="4857" y="11359"/>
                  <a:pt x="3429" y="10605"/>
                  <a:pt x="2469" y="8498"/>
                </a:cubicBezTo>
                <a:cubicBezTo>
                  <a:pt x="1199" y="5699"/>
                  <a:pt x="288" y="170"/>
                  <a:pt x="281" y="115"/>
                </a:cubicBezTo>
                <a:cubicBezTo>
                  <a:pt x="270" y="50"/>
                  <a:pt x="211" y="1"/>
                  <a:pt x="147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28"/>
          <p:cNvSpPr/>
          <p:nvPr/>
        </p:nvSpPr>
        <p:spPr>
          <a:xfrm>
            <a:off x="16957325" y="4171214"/>
            <a:ext cx="257923" cy="306869"/>
          </a:xfrm>
          <a:custGeom>
            <a:avLst/>
            <a:gdLst/>
            <a:ahLst/>
            <a:cxnLst/>
            <a:rect l="l" t="t" r="r" b="b"/>
            <a:pathLst>
              <a:path w="4379" h="5210" extrusionOk="0">
                <a:moveTo>
                  <a:pt x="1587" y="1"/>
                </a:moveTo>
                <a:cubicBezTo>
                  <a:pt x="1379" y="1"/>
                  <a:pt x="1170" y="90"/>
                  <a:pt x="972" y="315"/>
                </a:cubicBezTo>
                <a:cubicBezTo>
                  <a:pt x="1" y="1417"/>
                  <a:pt x="1746" y="3941"/>
                  <a:pt x="2717" y="4785"/>
                </a:cubicBezTo>
                <a:cubicBezTo>
                  <a:pt x="3061" y="5082"/>
                  <a:pt x="3373" y="5209"/>
                  <a:pt x="3629" y="5209"/>
                </a:cubicBezTo>
                <a:cubicBezTo>
                  <a:pt x="4096" y="5209"/>
                  <a:pt x="4378" y="4787"/>
                  <a:pt x="4335" y="4201"/>
                </a:cubicBezTo>
                <a:cubicBezTo>
                  <a:pt x="4271" y="3294"/>
                  <a:pt x="3173" y="1353"/>
                  <a:pt x="3173" y="1353"/>
                </a:cubicBezTo>
                <a:cubicBezTo>
                  <a:pt x="3173" y="1353"/>
                  <a:pt x="2394" y="1"/>
                  <a:pt x="1587" y="1"/>
                </a:cubicBezTo>
                <a:close/>
              </a:path>
            </a:pathLst>
          </a:custGeom>
          <a:solidFill>
            <a:srgbClr val="B3E2F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28"/>
          <p:cNvSpPr/>
          <p:nvPr/>
        </p:nvSpPr>
        <p:spPr>
          <a:xfrm>
            <a:off x="16980176" y="4155310"/>
            <a:ext cx="250856" cy="338675"/>
          </a:xfrm>
          <a:custGeom>
            <a:avLst/>
            <a:gdLst/>
            <a:ahLst/>
            <a:cxnLst/>
            <a:rect l="l" t="t" r="r" b="b"/>
            <a:pathLst>
              <a:path w="4259" h="5750" extrusionOk="0">
                <a:moveTo>
                  <a:pt x="1194" y="541"/>
                </a:moveTo>
                <a:cubicBezTo>
                  <a:pt x="1214" y="541"/>
                  <a:pt x="1231" y="541"/>
                  <a:pt x="1247" y="544"/>
                </a:cubicBezTo>
                <a:cubicBezTo>
                  <a:pt x="1766" y="597"/>
                  <a:pt x="2377" y="1460"/>
                  <a:pt x="2549" y="1755"/>
                </a:cubicBezTo>
                <a:cubicBezTo>
                  <a:pt x="2848" y="2282"/>
                  <a:pt x="3631" y="3796"/>
                  <a:pt x="3679" y="4491"/>
                </a:cubicBezTo>
                <a:cubicBezTo>
                  <a:pt x="3703" y="4815"/>
                  <a:pt x="3603" y="5079"/>
                  <a:pt x="3419" y="5170"/>
                </a:cubicBezTo>
                <a:cubicBezTo>
                  <a:pt x="3367" y="5196"/>
                  <a:pt x="3308" y="5209"/>
                  <a:pt x="3242" y="5209"/>
                </a:cubicBezTo>
                <a:cubicBezTo>
                  <a:pt x="3038" y="5209"/>
                  <a:pt x="2778" y="5083"/>
                  <a:pt x="2509" y="4847"/>
                </a:cubicBezTo>
                <a:cubicBezTo>
                  <a:pt x="1750" y="4192"/>
                  <a:pt x="643" y="2610"/>
                  <a:pt x="571" y="1532"/>
                </a:cubicBezTo>
                <a:cubicBezTo>
                  <a:pt x="552" y="1208"/>
                  <a:pt x="624" y="948"/>
                  <a:pt x="787" y="765"/>
                </a:cubicBezTo>
                <a:cubicBezTo>
                  <a:pt x="951" y="577"/>
                  <a:pt x="1095" y="541"/>
                  <a:pt x="1194" y="541"/>
                </a:cubicBezTo>
                <a:close/>
                <a:moveTo>
                  <a:pt x="1204" y="1"/>
                </a:moveTo>
                <a:cubicBezTo>
                  <a:pt x="972" y="1"/>
                  <a:pt x="668" y="82"/>
                  <a:pt x="380" y="409"/>
                </a:cubicBezTo>
                <a:cubicBezTo>
                  <a:pt x="116" y="705"/>
                  <a:pt x="1" y="1096"/>
                  <a:pt x="33" y="1567"/>
                </a:cubicBezTo>
                <a:cubicBezTo>
                  <a:pt x="121" y="2850"/>
                  <a:pt x="1319" y="4535"/>
                  <a:pt x="2153" y="5258"/>
                </a:cubicBezTo>
                <a:cubicBezTo>
                  <a:pt x="2525" y="5582"/>
                  <a:pt x="2908" y="5750"/>
                  <a:pt x="3248" y="5750"/>
                </a:cubicBezTo>
                <a:cubicBezTo>
                  <a:pt x="3395" y="5750"/>
                  <a:pt x="3531" y="5717"/>
                  <a:pt x="3663" y="5654"/>
                </a:cubicBezTo>
                <a:cubicBezTo>
                  <a:pt x="4051" y="5457"/>
                  <a:pt x="4258" y="5011"/>
                  <a:pt x="4219" y="4451"/>
                </a:cubicBezTo>
                <a:cubicBezTo>
                  <a:pt x="4151" y="3497"/>
                  <a:pt x="3064" y="1571"/>
                  <a:pt x="3021" y="1488"/>
                </a:cubicBezTo>
                <a:lnTo>
                  <a:pt x="3016" y="1488"/>
                </a:lnTo>
                <a:cubicBezTo>
                  <a:pt x="2936" y="1344"/>
                  <a:pt x="2193" y="98"/>
                  <a:pt x="1303" y="6"/>
                </a:cubicBezTo>
                <a:cubicBezTo>
                  <a:pt x="1271" y="3"/>
                  <a:pt x="1238" y="1"/>
                  <a:pt x="1204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28"/>
          <p:cNvSpPr/>
          <p:nvPr/>
        </p:nvSpPr>
        <p:spPr>
          <a:xfrm>
            <a:off x="18226973" y="4171214"/>
            <a:ext cx="257981" cy="306869"/>
          </a:xfrm>
          <a:custGeom>
            <a:avLst/>
            <a:gdLst/>
            <a:ahLst/>
            <a:cxnLst/>
            <a:rect l="l" t="t" r="r" b="b"/>
            <a:pathLst>
              <a:path w="4380" h="5210" extrusionOk="0">
                <a:moveTo>
                  <a:pt x="2794" y="1"/>
                </a:moveTo>
                <a:cubicBezTo>
                  <a:pt x="1987" y="1"/>
                  <a:pt x="1208" y="1353"/>
                  <a:pt x="1208" y="1353"/>
                </a:cubicBezTo>
                <a:cubicBezTo>
                  <a:pt x="1208" y="1353"/>
                  <a:pt x="106" y="3294"/>
                  <a:pt x="42" y="4201"/>
                </a:cubicBezTo>
                <a:cubicBezTo>
                  <a:pt x="1" y="4787"/>
                  <a:pt x="283" y="5209"/>
                  <a:pt x="749" y="5209"/>
                </a:cubicBezTo>
                <a:cubicBezTo>
                  <a:pt x="1005" y="5209"/>
                  <a:pt x="1316" y="5082"/>
                  <a:pt x="1659" y="4785"/>
                </a:cubicBezTo>
                <a:cubicBezTo>
                  <a:pt x="2630" y="3941"/>
                  <a:pt x="4380" y="1417"/>
                  <a:pt x="3409" y="315"/>
                </a:cubicBezTo>
                <a:cubicBezTo>
                  <a:pt x="3211" y="90"/>
                  <a:pt x="3001" y="1"/>
                  <a:pt x="2794" y="1"/>
                </a:cubicBezTo>
                <a:close/>
              </a:path>
            </a:pathLst>
          </a:custGeom>
          <a:solidFill>
            <a:srgbClr val="B3E2F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28"/>
          <p:cNvSpPr/>
          <p:nvPr/>
        </p:nvSpPr>
        <p:spPr>
          <a:xfrm>
            <a:off x="18211304" y="4155310"/>
            <a:ext cx="250560" cy="338675"/>
          </a:xfrm>
          <a:custGeom>
            <a:avLst/>
            <a:gdLst/>
            <a:ahLst/>
            <a:cxnLst/>
            <a:rect l="l" t="t" r="r" b="b"/>
            <a:pathLst>
              <a:path w="4254" h="5750" extrusionOk="0">
                <a:moveTo>
                  <a:pt x="3064" y="541"/>
                </a:moveTo>
                <a:cubicBezTo>
                  <a:pt x="3167" y="541"/>
                  <a:pt x="3309" y="578"/>
                  <a:pt x="3472" y="765"/>
                </a:cubicBezTo>
                <a:cubicBezTo>
                  <a:pt x="3635" y="948"/>
                  <a:pt x="3707" y="1208"/>
                  <a:pt x="3683" y="1532"/>
                </a:cubicBezTo>
                <a:cubicBezTo>
                  <a:pt x="3611" y="2610"/>
                  <a:pt x="2508" y="4192"/>
                  <a:pt x="1750" y="4847"/>
                </a:cubicBezTo>
                <a:cubicBezTo>
                  <a:pt x="1480" y="5083"/>
                  <a:pt x="1220" y="5209"/>
                  <a:pt x="1016" y="5209"/>
                </a:cubicBezTo>
                <a:cubicBezTo>
                  <a:pt x="951" y="5209"/>
                  <a:pt x="892" y="5196"/>
                  <a:pt x="839" y="5170"/>
                </a:cubicBezTo>
                <a:cubicBezTo>
                  <a:pt x="655" y="5079"/>
                  <a:pt x="556" y="4815"/>
                  <a:pt x="580" y="4491"/>
                </a:cubicBezTo>
                <a:cubicBezTo>
                  <a:pt x="627" y="3796"/>
                  <a:pt x="1411" y="2282"/>
                  <a:pt x="1710" y="1755"/>
                </a:cubicBezTo>
                <a:cubicBezTo>
                  <a:pt x="1881" y="1460"/>
                  <a:pt x="2489" y="597"/>
                  <a:pt x="3012" y="544"/>
                </a:cubicBezTo>
                <a:cubicBezTo>
                  <a:pt x="3028" y="543"/>
                  <a:pt x="3045" y="541"/>
                  <a:pt x="3064" y="541"/>
                </a:cubicBezTo>
                <a:close/>
                <a:moveTo>
                  <a:pt x="3055" y="1"/>
                </a:moveTo>
                <a:cubicBezTo>
                  <a:pt x="3020" y="1"/>
                  <a:pt x="2987" y="3"/>
                  <a:pt x="2956" y="6"/>
                </a:cubicBezTo>
                <a:cubicBezTo>
                  <a:pt x="2065" y="98"/>
                  <a:pt x="1322" y="1344"/>
                  <a:pt x="1238" y="1488"/>
                </a:cubicBezTo>
                <a:cubicBezTo>
                  <a:pt x="1190" y="1571"/>
                  <a:pt x="108" y="3497"/>
                  <a:pt x="40" y="4451"/>
                </a:cubicBezTo>
                <a:cubicBezTo>
                  <a:pt x="1" y="5011"/>
                  <a:pt x="208" y="5457"/>
                  <a:pt x="596" y="5654"/>
                </a:cubicBezTo>
                <a:cubicBezTo>
                  <a:pt x="723" y="5717"/>
                  <a:pt x="863" y="5750"/>
                  <a:pt x="1011" y="5750"/>
                </a:cubicBezTo>
                <a:cubicBezTo>
                  <a:pt x="1350" y="5750"/>
                  <a:pt x="1730" y="5582"/>
                  <a:pt x="2106" y="5258"/>
                </a:cubicBezTo>
                <a:cubicBezTo>
                  <a:pt x="2796" y="4655"/>
                  <a:pt x="4130" y="2957"/>
                  <a:pt x="4222" y="1567"/>
                </a:cubicBezTo>
                <a:cubicBezTo>
                  <a:pt x="4254" y="1096"/>
                  <a:pt x="4138" y="705"/>
                  <a:pt x="3879" y="409"/>
                </a:cubicBezTo>
                <a:cubicBezTo>
                  <a:pt x="3591" y="82"/>
                  <a:pt x="3287" y="1"/>
                  <a:pt x="305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28"/>
          <p:cNvSpPr/>
          <p:nvPr/>
        </p:nvSpPr>
        <p:spPr>
          <a:xfrm>
            <a:off x="17487189" y="4853158"/>
            <a:ext cx="476619" cy="617979"/>
          </a:xfrm>
          <a:custGeom>
            <a:avLst/>
            <a:gdLst/>
            <a:ahLst/>
            <a:cxnLst/>
            <a:rect l="l" t="t" r="r" b="b"/>
            <a:pathLst>
              <a:path w="8092" h="10492" extrusionOk="0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166" y="5245"/>
                  <a:pt x="2333" y="8156"/>
                </a:cubicBezTo>
                <a:cubicBezTo>
                  <a:pt x="2978" y="9772"/>
                  <a:pt x="3942" y="10491"/>
                  <a:pt x="4827" y="10491"/>
                </a:cubicBezTo>
                <a:cubicBezTo>
                  <a:pt x="5538" y="10491"/>
                  <a:pt x="6198" y="10028"/>
                  <a:pt x="6602" y="9192"/>
                </a:cubicBezTo>
                <a:cubicBezTo>
                  <a:pt x="7509" y="7318"/>
                  <a:pt x="8092" y="325"/>
                  <a:pt x="8092" y="324"/>
                </a:cubicBezTo>
                <a:lnTo>
                  <a:pt x="8092" y="324"/>
                </a:lnTo>
                <a:cubicBezTo>
                  <a:pt x="8092" y="324"/>
                  <a:pt x="5968" y="619"/>
                  <a:pt x="3816" y="619"/>
                </a:cubicBezTo>
                <a:cubicBezTo>
                  <a:pt x="2326" y="619"/>
                  <a:pt x="822" y="478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28"/>
          <p:cNvSpPr/>
          <p:nvPr/>
        </p:nvSpPr>
        <p:spPr>
          <a:xfrm>
            <a:off x="17470224" y="4837315"/>
            <a:ext cx="509896" cy="649901"/>
          </a:xfrm>
          <a:custGeom>
            <a:avLst/>
            <a:gdLst/>
            <a:ahLst/>
            <a:cxnLst/>
            <a:rect l="l" t="t" r="r" b="b"/>
            <a:pathLst>
              <a:path w="8657" h="11034" extrusionOk="0">
                <a:moveTo>
                  <a:pt x="676" y="741"/>
                </a:moveTo>
                <a:cubicBezTo>
                  <a:pt x="1577" y="1060"/>
                  <a:pt x="2861" y="1160"/>
                  <a:pt x="4125" y="1160"/>
                </a:cubicBezTo>
                <a:cubicBezTo>
                  <a:pt x="5776" y="1160"/>
                  <a:pt x="7393" y="989"/>
                  <a:pt x="8081" y="905"/>
                </a:cubicBezTo>
                <a:lnTo>
                  <a:pt x="8081" y="905"/>
                </a:lnTo>
                <a:cubicBezTo>
                  <a:pt x="7953" y="2314"/>
                  <a:pt x="7410" y="7763"/>
                  <a:pt x="6647" y="9345"/>
                </a:cubicBezTo>
                <a:cubicBezTo>
                  <a:pt x="6298" y="10072"/>
                  <a:pt x="5744" y="10492"/>
                  <a:pt x="5128" y="10492"/>
                </a:cubicBezTo>
                <a:cubicBezTo>
                  <a:pt x="5108" y="10492"/>
                  <a:pt x="5089" y="10492"/>
                  <a:pt x="5069" y="10491"/>
                </a:cubicBezTo>
                <a:cubicBezTo>
                  <a:pt x="4222" y="10462"/>
                  <a:pt x="3400" y="9652"/>
                  <a:pt x="2873" y="8326"/>
                </a:cubicBezTo>
                <a:cubicBezTo>
                  <a:pt x="1942" y="6005"/>
                  <a:pt x="1003" y="2143"/>
                  <a:pt x="676" y="741"/>
                </a:cubicBezTo>
                <a:close/>
                <a:moveTo>
                  <a:pt x="290" y="0"/>
                </a:moveTo>
                <a:cubicBezTo>
                  <a:pt x="234" y="0"/>
                  <a:pt x="177" y="18"/>
                  <a:pt x="128" y="54"/>
                </a:cubicBezTo>
                <a:cubicBezTo>
                  <a:pt x="45" y="114"/>
                  <a:pt x="1" y="225"/>
                  <a:pt x="25" y="330"/>
                </a:cubicBezTo>
                <a:cubicBezTo>
                  <a:pt x="36" y="382"/>
                  <a:pt x="1207" y="5626"/>
                  <a:pt x="2369" y="8526"/>
                </a:cubicBezTo>
                <a:cubicBezTo>
                  <a:pt x="2988" y="10079"/>
                  <a:pt x="3966" y="10994"/>
                  <a:pt x="5049" y="11030"/>
                </a:cubicBezTo>
                <a:cubicBezTo>
                  <a:pt x="5073" y="11030"/>
                  <a:pt x="5093" y="11034"/>
                  <a:pt x="5117" y="11034"/>
                </a:cubicBezTo>
                <a:cubicBezTo>
                  <a:pt x="5944" y="11034"/>
                  <a:pt x="6695" y="10495"/>
                  <a:pt x="7134" y="9580"/>
                </a:cubicBezTo>
                <a:cubicBezTo>
                  <a:pt x="8053" y="7679"/>
                  <a:pt x="8628" y="905"/>
                  <a:pt x="8652" y="617"/>
                </a:cubicBezTo>
                <a:cubicBezTo>
                  <a:pt x="8656" y="533"/>
                  <a:pt x="8628" y="453"/>
                  <a:pt x="8568" y="397"/>
                </a:cubicBezTo>
                <a:cubicBezTo>
                  <a:pt x="8517" y="350"/>
                  <a:pt x="8449" y="322"/>
                  <a:pt x="8380" y="322"/>
                </a:cubicBezTo>
                <a:cubicBezTo>
                  <a:pt x="8368" y="322"/>
                  <a:pt x="8356" y="323"/>
                  <a:pt x="8344" y="325"/>
                </a:cubicBezTo>
                <a:cubicBezTo>
                  <a:pt x="8309" y="330"/>
                  <a:pt x="6187" y="617"/>
                  <a:pt x="4073" y="617"/>
                </a:cubicBezTo>
                <a:cubicBezTo>
                  <a:pt x="2633" y="617"/>
                  <a:pt x="1196" y="484"/>
                  <a:pt x="423" y="37"/>
                </a:cubicBezTo>
                <a:cubicBezTo>
                  <a:pt x="382" y="12"/>
                  <a:pt x="336" y="0"/>
                  <a:pt x="29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28"/>
          <p:cNvSpPr/>
          <p:nvPr/>
        </p:nvSpPr>
        <p:spPr>
          <a:xfrm>
            <a:off x="17082957" y="3452280"/>
            <a:ext cx="1246971" cy="1639952"/>
          </a:xfrm>
          <a:custGeom>
            <a:avLst/>
            <a:gdLst/>
            <a:ahLst/>
            <a:cxnLst/>
            <a:rect l="l" t="t" r="r" b="b"/>
            <a:pathLst>
              <a:path w="21171" h="27843" extrusionOk="0">
                <a:moveTo>
                  <a:pt x="10191" y="1"/>
                </a:moveTo>
                <a:cubicBezTo>
                  <a:pt x="8649" y="1"/>
                  <a:pt x="7132" y="530"/>
                  <a:pt x="5700" y="1776"/>
                </a:cubicBezTo>
                <a:cubicBezTo>
                  <a:pt x="2202" y="4820"/>
                  <a:pt x="1" y="9805"/>
                  <a:pt x="1167" y="14270"/>
                </a:cubicBezTo>
                <a:cubicBezTo>
                  <a:pt x="1167" y="14270"/>
                  <a:pt x="2852" y="20226"/>
                  <a:pt x="6024" y="23720"/>
                </a:cubicBezTo>
                <a:cubicBezTo>
                  <a:pt x="8850" y="26834"/>
                  <a:pt x="10081" y="27842"/>
                  <a:pt x="11507" y="27842"/>
                </a:cubicBezTo>
                <a:cubicBezTo>
                  <a:pt x="11682" y="27842"/>
                  <a:pt x="11860" y="27827"/>
                  <a:pt x="12044" y="27799"/>
                </a:cubicBezTo>
                <a:cubicBezTo>
                  <a:pt x="13725" y="27539"/>
                  <a:pt x="15539" y="25338"/>
                  <a:pt x="18063" y="20745"/>
                </a:cubicBezTo>
                <a:cubicBezTo>
                  <a:pt x="20587" y="16147"/>
                  <a:pt x="20783" y="12653"/>
                  <a:pt x="20975" y="12329"/>
                </a:cubicBezTo>
                <a:cubicBezTo>
                  <a:pt x="21171" y="12006"/>
                  <a:pt x="20459" y="5530"/>
                  <a:pt x="16833" y="2747"/>
                </a:cubicBezTo>
                <a:cubicBezTo>
                  <a:pt x="14691" y="1103"/>
                  <a:pt x="12415" y="1"/>
                  <a:pt x="101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28"/>
          <p:cNvSpPr/>
          <p:nvPr/>
        </p:nvSpPr>
        <p:spPr>
          <a:xfrm>
            <a:off x="17087069" y="3437123"/>
            <a:ext cx="1234725" cy="1244656"/>
          </a:xfrm>
          <a:custGeom>
            <a:avLst/>
            <a:gdLst/>
            <a:ahLst/>
            <a:cxnLst/>
            <a:rect l="l" t="t" r="r" b="b"/>
            <a:pathLst>
              <a:path w="207866" h="209538" extrusionOk="0">
                <a:moveTo>
                  <a:pt x="100044" y="1"/>
                </a:moveTo>
                <a:cubicBezTo>
                  <a:pt x="84897" y="1"/>
                  <a:pt x="69993" y="5200"/>
                  <a:pt x="55941" y="17430"/>
                </a:cubicBezTo>
                <a:cubicBezTo>
                  <a:pt x="21615" y="47310"/>
                  <a:pt x="0" y="96254"/>
                  <a:pt x="11444" y="140116"/>
                </a:cubicBezTo>
                <a:cubicBezTo>
                  <a:pt x="11444" y="140116"/>
                  <a:pt x="14622" y="151358"/>
                  <a:pt x="20814" y="166875"/>
                </a:cubicBezTo>
                <a:cubicBezTo>
                  <a:pt x="20823" y="164821"/>
                  <a:pt x="21056" y="162868"/>
                  <a:pt x="21615" y="161095"/>
                </a:cubicBezTo>
                <a:cubicBezTo>
                  <a:pt x="27848" y="141334"/>
                  <a:pt x="44102" y="106338"/>
                  <a:pt x="91588" y="106338"/>
                </a:cubicBezTo>
                <a:cubicBezTo>
                  <a:pt x="101884" y="106338"/>
                  <a:pt x="113647" y="107983"/>
                  <a:pt x="127095" y="111784"/>
                </a:cubicBezTo>
                <a:cubicBezTo>
                  <a:pt x="186994" y="128722"/>
                  <a:pt x="179669" y="181395"/>
                  <a:pt x="174091" y="209537"/>
                </a:cubicBezTo>
                <a:cubicBezTo>
                  <a:pt x="175170" y="207613"/>
                  <a:pt x="176249" y="205701"/>
                  <a:pt x="177355" y="203686"/>
                </a:cubicBezTo>
                <a:cubicBezTo>
                  <a:pt x="202144" y="158552"/>
                  <a:pt x="204056" y="124227"/>
                  <a:pt x="205959" y="121048"/>
                </a:cubicBezTo>
                <a:cubicBezTo>
                  <a:pt x="207866" y="117869"/>
                  <a:pt x="200873" y="54299"/>
                  <a:pt x="165275" y="26967"/>
                </a:cubicBezTo>
                <a:cubicBezTo>
                  <a:pt x="144251" y="10823"/>
                  <a:pt x="121896" y="1"/>
                  <a:pt x="100044" y="1"/>
                </a:cubicBezTo>
                <a:close/>
              </a:path>
            </a:pathLst>
          </a:custGeom>
          <a:solidFill>
            <a:srgbClr val="B3E2F7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28"/>
          <p:cNvSpPr/>
          <p:nvPr/>
        </p:nvSpPr>
        <p:spPr>
          <a:xfrm>
            <a:off x="17070765" y="3437262"/>
            <a:ext cx="1278424" cy="1670992"/>
          </a:xfrm>
          <a:custGeom>
            <a:avLst/>
            <a:gdLst/>
            <a:ahLst/>
            <a:cxnLst/>
            <a:rect l="l" t="t" r="r" b="b"/>
            <a:pathLst>
              <a:path w="21705" h="28370" extrusionOk="0">
                <a:moveTo>
                  <a:pt x="10409" y="524"/>
                </a:moveTo>
                <a:cubicBezTo>
                  <a:pt x="12376" y="524"/>
                  <a:pt x="14538" y="1422"/>
                  <a:pt x="16876" y="3217"/>
                </a:cubicBezTo>
                <a:cubicBezTo>
                  <a:pt x="20327" y="5870"/>
                  <a:pt x="21062" y="11929"/>
                  <a:pt x="20950" y="12444"/>
                </a:cubicBezTo>
                <a:cubicBezTo>
                  <a:pt x="20886" y="12552"/>
                  <a:pt x="20850" y="12720"/>
                  <a:pt x="20762" y="13187"/>
                </a:cubicBezTo>
                <a:cubicBezTo>
                  <a:pt x="20526" y="14425"/>
                  <a:pt x="19979" y="17325"/>
                  <a:pt x="18034" y="20868"/>
                </a:cubicBezTo>
                <a:cubicBezTo>
                  <a:pt x="15502" y="25477"/>
                  <a:pt x="13757" y="27546"/>
                  <a:pt x="12207" y="27786"/>
                </a:cubicBezTo>
                <a:cubicBezTo>
                  <a:pt x="12038" y="27812"/>
                  <a:pt x="11876" y="27826"/>
                  <a:pt x="11715" y="27826"/>
                </a:cubicBezTo>
                <a:cubicBezTo>
                  <a:pt x="10410" y="27826"/>
                  <a:pt x="9244" y="26896"/>
                  <a:pt x="6431" y="23792"/>
                </a:cubicBezTo>
                <a:cubicBezTo>
                  <a:pt x="3363" y="20413"/>
                  <a:pt x="1678" y="14605"/>
                  <a:pt x="1634" y="14453"/>
                </a:cubicBezTo>
                <a:cubicBezTo>
                  <a:pt x="576" y="10383"/>
                  <a:pt x="2364" y="5474"/>
                  <a:pt x="6084" y="2235"/>
                </a:cubicBezTo>
                <a:cubicBezTo>
                  <a:pt x="7396" y="1094"/>
                  <a:pt x="8841" y="524"/>
                  <a:pt x="10409" y="524"/>
                </a:cubicBezTo>
                <a:close/>
                <a:moveTo>
                  <a:pt x="10393" y="0"/>
                </a:moveTo>
                <a:cubicBezTo>
                  <a:pt x="8697" y="0"/>
                  <a:pt x="7129" y="608"/>
                  <a:pt x="5728" y="1827"/>
                </a:cubicBezTo>
                <a:cubicBezTo>
                  <a:pt x="1853" y="5199"/>
                  <a:pt x="0" y="10327"/>
                  <a:pt x="1114" y="14593"/>
                </a:cubicBezTo>
                <a:lnTo>
                  <a:pt x="1114" y="14597"/>
                </a:lnTo>
                <a:cubicBezTo>
                  <a:pt x="1182" y="14844"/>
                  <a:pt x="2852" y="20656"/>
                  <a:pt x="6027" y="24159"/>
                </a:cubicBezTo>
                <a:cubicBezTo>
                  <a:pt x="8816" y="27227"/>
                  <a:pt x="10125" y="28370"/>
                  <a:pt x="11711" y="28370"/>
                </a:cubicBezTo>
                <a:cubicBezTo>
                  <a:pt x="11899" y="28370"/>
                  <a:pt x="12091" y="28353"/>
                  <a:pt x="12291" y="28322"/>
                </a:cubicBezTo>
                <a:cubicBezTo>
                  <a:pt x="14048" y="28049"/>
                  <a:pt x="15849" y="25969"/>
                  <a:pt x="18506" y="21128"/>
                </a:cubicBezTo>
                <a:cubicBezTo>
                  <a:pt x="20495" y="17509"/>
                  <a:pt x="21054" y="14553"/>
                  <a:pt x="21293" y="13287"/>
                </a:cubicBezTo>
                <a:cubicBezTo>
                  <a:pt x="21341" y="13035"/>
                  <a:pt x="21393" y="12772"/>
                  <a:pt x="21413" y="12724"/>
                </a:cubicBezTo>
                <a:cubicBezTo>
                  <a:pt x="21704" y="12237"/>
                  <a:pt x="20871" y="5602"/>
                  <a:pt x="17204" y="2790"/>
                </a:cubicBezTo>
                <a:cubicBezTo>
                  <a:pt x="14786" y="932"/>
                  <a:pt x="12492" y="0"/>
                  <a:pt x="10393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28"/>
          <p:cNvSpPr/>
          <p:nvPr/>
        </p:nvSpPr>
        <p:spPr>
          <a:xfrm>
            <a:off x="17675139" y="4459883"/>
            <a:ext cx="134173" cy="364413"/>
          </a:xfrm>
          <a:custGeom>
            <a:avLst/>
            <a:gdLst/>
            <a:ahLst/>
            <a:cxnLst/>
            <a:rect l="l" t="t" r="r" b="b"/>
            <a:pathLst>
              <a:path w="2278" h="6187" extrusionOk="0">
                <a:moveTo>
                  <a:pt x="1992" y="1"/>
                </a:moveTo>
                <a:cubicBezTo>
                  <a:pt x="1859" y="1"/>
                  <a:pt x="1744" y="96"/>
                  <a:pt x="1722" y="231"/>
                </a:cubicBezTo>
                <a:cubicBezTo>
                  <a:pt x="1706" y="334"/>
                  <a:pt x="1330" y="2795"/>
                  <a:pt x="1394" y="4102"/>
                </a:cubicBezTo>
                <a:cubicBezTo>
                  <a:pt x="1418" y="4565"/>
                  <a:pt x="1483" y="4920"/>
                  <a:pt x="1527" y="5180"/>
                </a:cubicBezTo>
                <a:cubicBezTo>
                  <a:pt x="1558" y="5348"/>
                  <a:pt x="1594" y="5559"/>
                  <a:pt x="1582" y="5599"/>
                </a:cubicBezTo>
                <a:cubicBezTo>
                  <a:pt x="1582" y="5599"/>
                  <a:pt x="1562" y="5619"/>
                  <a:pt x="1479" y="5639"/>
                </a:cubicBezTo>
                <a:cubicBezTo>
                  <a:pt x="1459" y="5644"/>
                  <a:pt x="1438" y="5646"/>
                  <a:pt x="1417" y="5646"/>
                </a:cubicBezTo>
                <a:cubicBezTo>
                  <a:pt x="1109" y="5646"/>
                  <a:pt x="692" y="5200"/>
                  <a:pt x="528" y="4968"/>
                </a:cubicBezTo>
                <a:cubicBezTo>
                  <a:pt x="474" y="4893"/>
                  <a:pt x="391" y="4853"/>
                  <a:pt x="306" y="4853"/>
                </a:cubicBezTo>
                <a:cubicBezTo>
                  <a:pt x="252" y="4853"/>
                  <a:pt x="197" y="4869"/>
                  <a:pt x="148" y="4904"/>
                </a:cubicBezTo>
                <a:cubicBezTo>
                  <a:pt x="28" y="4992"/>
                  <a:pt x="1" y="5160"/>
                  <a:pt x="84" y="5284"/>
                </a:cubicBezTo>
                <a:cubicBezTo>
                  <a:pt x="156" y="5379"/>
                  <a:pt x="751" y="6187"/>
                  <a:pt x="1418" y="6187"/>
                </a:cubicBezTo>
                <a:cubicBezTo>
                  <a:pt x="1479" y="6187"/>
                  <a:pt x="1534" y="6178"/>
                  <a:pt x="1594" y="6166"/>
                </a:cubicBezTo>
                <a:cubicBezTo>
                  <a:pt x="2229" y="6027"/>
                  <a:pt x="2145" y="5567"/>
                  <a:pt x="2062" y="5084"/>
                </a:cubicBezTo>
                <a:cubicBezTo>
                  <a:pt x="2014" y="4824"/>
                  <a:pt x="1958" y="4504"/>
                  <a:pt x="1934" y="4078"/>
                </a:cubicBezTo>
                <a:cubicBezTo>
                  <a:pt x="1874" y="2823"/>
                  <a:pt x="2253" y="334"/>
                  <a:pt x="2257" y="310"/>
                </a:cubicBezTo>
                <a:cubicBezTo>
                  <a:pt x="2277" y="163"/>
                  <a:pt x="2178" y="28"/>
                  <a:pt x="2030" y="4"/>
                </a:cubicBezTo>
                <a:cubicBezTo>
                  <a:pt x="2017" y="2"/>
                  <a:pt x="2004" y="1"/>
                  <a:pt x="1992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28"/>
          <p:cNvSpPr/>
          <p:nvPr/>
        </p:nvSpPr>
        <p:spPr>
          <a:xfrm>
            <a:off x="17393067" y="4520904"/>
            <a:ext cx="188539" cy="58253"/>
          </a:xfrm>
          <a:custGeom>
            <a:avLst/>
            <a:gdLst/>
            <a:ahLst/>
            <a:cxnLst/>
            <a:rect l="l" t="t" r="r" b="b"/>
            <a:pathLst>
              <a:path w="3201" h="989" extrusionOk="0">
                <a:moveTo>
                  <a:pt x="306" y="1"/>
                </a:moveTo>
                <a:cubicBezTo>
                  <a:pt x="222" y="1"/>
                  <a:pt x="140" y="38"/>
                  <a:pt x="88" y="109"/>
                </a:cubicBezTo>
                <a:cubicBezTo>
                  <a:pt x="0" y="229"/>
                  <a:pt x="24" y="397"/>
                  <a:pt x="144" y="485"/>
                </a:cubicBezTo>
                <a:cubicBezTo>
                  <a:pt x="448" y="717"/>
                  <a:pt x="1027" y="988"/>
                  <a:pt x="1694" y="988"/>
                </a:cubicBezTo>
                <a:cubicBezTo>
                  <a:pt x="2129" y="988"/>
                  <a:pt x="2596" y="872"/>
                  <a:pt x="3048" y="557"/>
                </a:cubicBezTo>
                <a:cubicBezTo>
                  <a:pt x="3171" y="469"/>
                  <a:pt x="3200" y="301"/>
                  <a:pt x="3116" y="181"/>
                </a:cubicBezTo>
                <a:cubicBezTo>
                  <a:pt x="3061" y="105"/>
                  <a:pt x="2977" y="64"/>
                  <a:pt x="2892" y="64"/>
                </a:cubicBezTo>
                <a:cubicBezTo>
                  <a:pt x="2839" y="64"/>
                  <a:pt x="2786" y="80"/>
                  <a:pt x="2740" y="113"/>
                </a:cubicBezTo>
                <a:cubicBezTo>
                  <a:pt x="2380" y="365"/>
                  <a:pt x="2019" y="451"/>
                  <a:pt x="1695" y="451"/>
                </a:cubicBezTo>
                <a:cubicBezTo>
                  <a:pt x="1017" y="451"/>
                  <a:pt x="497" y="75"/>
                  <a:pt x="468" y="54"/>
                </a:cubicBezTo>
                <a:cubicBezTo>
                  <a:pt x="420" y="18"/>
                  <a:pt x="362" y="1"/>
                  <a:pt x="30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28"/>
          <p:cNvSpPr/>
          <p:nvPr/>
        </p:nvSpPr>
        <p:spPr>
          <a:xfrm>
            <a:off x="17877224" y="4520904"/>
            <a:ext cx="188773" cy="58253"/>
          </a:xfrm>
          <a:custGeom>
            <a:avLst/>
            <a:gdLst/>
            <a:ahLst/>
            <a:cxnLst/>
            <a:rect l="l" t="t" r="r" b="b"/>
            <a:pathLst>
              <a:path w="3205" h="989" extrusionOk="0">
                <a:moveTo>
                  <a:pt x="306" y="1"/>
                </a:moveTo>
                <a:cubicBezTo>
                  <a:pt x="223" y="1"/>
                  <a:pt x="140" y="38"/>
                  <a:pt x="89" y="109"/>
                </a:cubicBezTo>
                <a:cubicBezTo>
                  <a:pt x="0" y="229"/>
                  <a:pt x="24" y="397"/>
                  <a:pt x="144" y="485"/>
                </a:cubicBezTo>
                <a:cubicBezTo>
                  <a:pt x="448" y="717"/>
                  <a:pt x="1027" y="988"/>
                  <a:pt x="1694" y="988"/>
                </a:cubicBezTo>
                <a:cubicBezTo>
                  <a:pt x="2129" y="988"/>
                  <a:pt x="2596" y="872"/>
                  <a:pt x="3048" y="557"/>
                </a:cubicBezTo>
                <a:cubicBezTo>
                  <a:pt x="3171" y="469"/>
                  <a:pt x="3204" y="301"/>
                  <a:pt x="3116" y="181"/>
                </a:cubicBezTo>
                <a:cubicBezTo>
                  <a:pt x="3065" y="105"/>
                  <a:pt x="2980" y="65"/>
                  <a:pt x="2894" y="65"/>
                </a:cubicBezTo>
                <a:cubicBezTo>
                  <a:pt x="2840" y="65"/>
                  <a:pt x="2786" y="81"/>
                  <a:pt x="2740" y="113"/>
                </a:cubicBezTo>
                <a:cubicBezTo>
                  <a:pt x="2379" y="366"/>
                  <a:pt x="2018" y="452"/>
                  <a:pt x="1694" y="452"/>
                </a:cubicBezTo>
                <a:cubicBezTo>
                  <a:pt x="1018" y="452"/>
                  <a:pt x="501" y="78"/>
                  <a:pt x="468" y="54"/>
                </a:cubicBezTo>
                <a:cubicBezTo>
                  <a:pt x="420" y="18"/>
                  <a:pt x="362" y="1"/>
                  <a:pt x="30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28"/>
          <p:cNvSpPr/>
          <p:nvPr/>
        </p:nvSpPr>
        <p:spPr>
          <a:xfrm>
            <a:off x="17323683" y="4274878"/>
            <a:ext cx="348688" cy="149429"/>
          </a:xfrm>
          <a:custGeom>
            <a:avLst/>
            <a:gdLst/>
            <a:ahLst/>
            <a:cxnLst/>
            <a:rect l="l" t="t" r="r" b="b"/>
            <a:pathLst>
              <a:path w="5920" h="2537" extrusionOk="0">
                <a:moveTo>
                  <a:pt x="2320" y="0"/>
                </a:moveTo>
                <a:cubicBezTo>
                  <a:pt x="1714" y="0"/>
                  <a:pt x="1016" y="113"/>
                  <a:pt x="216" y="392"/>
                </a:cubicBezTo>
                <a:cubicBezTo>
                  <a:pt x="76" y="444"/>
                  <a:pt x="0" y="596"/>
                  <a:pt x="52" y="739"/>
                </a:cubicBezTo>
                <a:cubicBezTo>
                  <a:pt x="90" y="849"/>
                  <a:pt x="194" y="920"/>
                  <a:pt x="305" y="920"/>
                </a:cubicBezTo>
                <a:cubicBezTo>
                  <a:pt x="335" y="920"/>
                  <a:pt x="365" y="914"/>
                  <a:pt x="395" y="903"/>
                </a:cubicBezTo>
                <a:cubicBezTo>
                  <a:pt x="1139" y="643"/>
                  <a:pt x="1781" y="538"/>
                  <a:pt x="2332" y="538"/>
                </a:cubicBezTo>
                <a:cubicBezTo>
                  <a:pt x="4577" y="538"/>
                  <a:pt x="5326" y="2276"/>
                  <a:pt x="5365" y="2369"/>
                </a:cubicBezTo>
                <a:cubicBezTo>
                  <a:pt x="5409" y="2474"/>
                  <a:pt x="5508" y="2537"/>
                  <a:pt x="5616" y="2537"/>
                </a:cubicBezTo>
                <a:cubicBezTo>
                  <a:pt x="5648" y="2537"/>
                  <a:pt x="5684" y="2529"/>
                  <a:pt x="5715" y="2517"/>
                </a:cubicBezTo>
                <a:cubicBezTo>
                  <a:pt x="5855" y="2461"/>
                  <a:pt x="5920" y="2306"/>
                  <a:pt x="5864" y="2166"/>
                </a:cubicBezTo>
                <a:cubicBezTo>
                  <a:pt x="5854" y="2139"/>
                  <a:pt x="4952" y="0"/>
                  <a:pt x="232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28"/>
          <p:cNvSpPr/>
          <p:nvPr/>
        </p:nvSpPr>
        <p:spPr>
          <a:xfrm>
            <a:off x="17836053" y="4265454"/>
            <a:ext cx="314584" cy="136765"/>
          </a:xfrm>
          <a:custGeom>
            <a:avLst/>
            <a:gdLst/>
            <a:ahLst/>
            <a:cxnLst/>
            <a:rect l="l" t="t" r="r" b="b"/>
            <a:pathLst>
              <a:path w="5341" h="2322" extrusionOk="0">
                <a:moveTo>
                  <a:pt x="2909" y="0"/>
                </a:moveTo>
                <a:cubicBezTo>
                  <a:pt x="2480" y="0"/>
                  <a:pt x="2080" y="78"/>
                  <a:pt x="1710" y="232"/>
                </a:cubicBezTo>
                <a:cubicBezTo>
                  <a:pt x="488" y="748"/>
                  <a:pt x="69" y="1915"/>
                  <a:pt x="52" y="1962"/>
                </a:cubicBezTo>
                <a:cubicBezTo>
                  <a:pt x="1" y="2106"/>
                  <a:pt x="76" y="2258"/>
                  <a:pt x="216" y="2309"/>
                </a:cubicBezTo>
                <a:cubicBezTo>
                  <a:pt x="248" y="2317"/>
                  <a:pt x="276" y="2322"/>
                  <a:pt x="308" y="2322"/>
                </a:cubicBezTo>
                <a:cubicBezTo>
                  <a:pt x="419" y="2322"/>
                  <a:pt x="524" y="2254"/>
                  <a:pt x="563" y="2142"/>
                </a:cubicBezTo>
                <a:cubicBezTo>
                  <a:pt x="563" y="2130"/>
                  <a:pt x="915" y="1155"/>
                  <a:pt x="1918" y="732"/>
                </a:cubicBezTo>
                <a:cubicBezTo>
                  <a:pt x="2220" y="606"/>
                  <a:pt x="2552" y="543"/>
                  <a:pt x="2910" y="543"/>
                </a:cubicBezTo>
                <a:cubicBezTo>
                  <a:pt x="3507" y="543"/>
                  <a:pt x="4178" y="718"/>
                  <a:pt x="4917" y="1067"/>
                </a:cubicBezTo>
                <a:cubicBezTo>
                  <a:pt x="4954" y="1085"/>
                  <a:pt x="4994" y="1094"/>
                  <a:pt x="5033" y="1094"/>
                </a:cubicBezTo>
                <a:cubicBezTo>
                  <a:pt x="5133" y="1094"/>
                  <a:pt x="5231" y="1038"/>
                  <a:pt x="5277" y="940"/>
                </a:cubicBezTo>
                <a:cubicBezTo>
                  <a:pt x="5341" y="804"/>
                  <a:pt x="5281" y="644"/>
                  <a:pt x="5149" y="580"/>
                </a:cubicBezTo>
                <a:cubicBezTo>
                  <a:pt x="4336" y="194"/>
                  <a:pt x="3587" y="0"/>
                  <a:pt x="290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28"/>
          <p:cNvSpPr/>
          <p:nvPr/>
        </p:nvSpPr>
        <p:spPr>
          <a:xfrm>
            <a:off x="17181557" y="4395152"/>
            <a:ext cx="535224" cy="348157"/>
          </a:xfrm>
          <a:custGeom>
            <a:avLst/>
            <a:gdLst/>
            <a:ahLst/>
            <a:cxnLst/>
            <a:rect l="l" t="t" r="r" b="b"/>
            <a:pathLst>
              <a:path w="9087" h="5911" extrusionOk="0">
                <a:moveTo>
                  <a:pt x="4414" y="539"/>
                </a:moveTo>
                <a:cubicBezTo>
                  <a:pt x="6412" y="539"/>
                  <a:pt x="8544" y="1090"/>
                  <a:pt x="8544" y="2632"/>
                </a:cubicBezTo>
                <a:cubicBezTo>
                  <a:pt x="8544" y="4141"/>
                  <a:pt x="6751" y="5372"/>
                  <a:pt x="4542" y="5372"/>
                </a:cubicBezTo>
                <a:cubicBezTo>
                  <a:pt x="2337" y="5372"/>
                  <a:pt x="540" y="4141"/>
                  <a:pt x="540" y="2632"/>
                </a:cubicBezTo>
                <a:cubicBezTo>
                  <a:pt x="540" y="743"/>
                  <a:pt x="3248" y="539"/>
                  <a:pt x="4414" y="539"/>
                </a:cubicBezTo>
                <a:close/>
                <a:moveTo>
                  <a:pt x="4414" y="0"/>
                </a:moveTo>
                <a:cubicBezTo>
                  <a:pt x="1610" y="0"/>
                  <a:pt x="0" y="959"/>
                  <a:pt x="0" y="2632"/>
                </a:cubicBezTo>
                <a:cubicBezTo>
                  <a:pt x="0" y="4441"/>
                  <a:pt x="2037" y="5911"/>
                  <a:pt x="4542" y="5911"/>
                </a:cubicBezTo>
                <a:cubicBezTo>
                  <a:pt x="7046" y="5911"/>
                  <a:pt x="9087" y="4441"/>
                  <a:pt x="9087" y="2632"/>
                </a:cubicBezTo>
                <a:cubicBezTo>
                  <a:pt x="9087" y="983"/>
                  <a:pt x="7338" y="0"/>
                  <a:pt x="441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28"/>
          <p:cNvSpPr/>
          <p:nvPr/>
        </p:nvSpPr>
        <p:spPr>
          <a:xfrm>
            <a:off x="17761013" y="4395152"/>
            <a:ext cx="535283" cy="348157"/>
          </a:xfrm>
          <a:custGeom>
            <a:avLst/>
            <a:gdLst/>
            <a:ahLst/>
            <a:cxnLst/>
            <a:rect l="l" t="t" r="r" b="b"/>
            <a:pathLst>
              <a:path w="9088" h="5911" extrusionOk="0">
                <a:moveTo>
                  <a:pt x="4414" y="539"/>
                </a:moveTo>
                <a:cubicBezTo>
                  <a:pt x="6411" y="539"/>
                  <a:pt x="8544" y="1090"/>
                  <a:pt x="8544" y="2632"/>
                </a:cubicBezTo>
                <a:cubicBezTo>
                  <a:pt x="8544" y="4141"/>
                  <a:pt x="6750" y="5372"/>
                  <a:pt x="4545" y="5372"/>
                </a:cubicBezTo>
                <a:cubicBezTo>
                  <a:pt x="2337" y="5372"/>
                  <a:pt x="543" y="4141"/>
                  <a:pt x="543" y="2632"/>
                </a:cubicBezTo>
                <a:cubicBezTo>
                  <a:pt x="543" y="743"/>
                  <a:pt x="3251" y="539"/>
                  <a:pt x="4414" y="539"/>
                </a:cubicBezTo>
                <a:close/>
                <a:moveTo>
                  <a:pt x="4414" y="0"/>
                </a:moveTo>
                <a:cubicBezTo>
                  <a:pt x="1610" y="0"/>
                  <a:pt x="1" y="959"/>
                  <a:pt x="1" y="2632"/>
                </a:cubicBezTo>
                <a:cubicBezTo>
                  <a:pt x="1" y="4441"/>
                  <a:pt x="2038" y="5911"/>
                  <a:pt x="4545" y="5911"/>
                </a:cubicBezTo>
                <a:cubicBezTo>
                  <a:pt x="7050" y="5911"/>
                  <a:pt x="9087" y="4441"/>
                  <a:pt x="9087" y="2632"/>
                </a:cubicBezTo>
                <a:cubicBezTo>
                  <a:pt x="9087" y="983"/>
                  <a:pt x="7342" y="0"/>
                  <a:pt x="441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28"/>
          <p:cNvSpPr/>
          <p:nvPr/>
        </p:nvSpPr>
        <p:spPr>
          <a:xfrm>
            <a:off x="15051261" y="7607144"/>
            <a:ext cx="201675" cy="3909371"/>
          </a:xfrm>
          <a:custGeom>
            <a:avLst/>
            <a:gdLst/>
            <a:ahLst/>
            <a:cxnLst/>
            <a:rect l="l" t="t" r="r" b="b"/>
            <a:pathLst>
              <a:path w="3424" h="66373" extrusionOk="0">
                <a:moveTo>
                  <a:pt x="268" y="0"/>
                </a:moveTo>
                <a:lnTo>
                  <a:pt x="1" y="65590"/>
                </a:lnTo>
                <a:cubicBezTo>
                  <a:pt x="1" y="66021"/>
                  <a:pt x="349" y="66373"/>
                  <a:pt x="780" y="66373"/>
                </a:cubicBezTo>
                <a:cubicBezTo>
                  <a:pt x="1199" y="66373"/>
                  <a:pt x="1542" y="66041"/>
                  <a:pt x="1558" y="65621"/>
                </a:cubicBezTo>
                <a:lnTo>
                  <a:pt x="3424" y="92"/>
                </a:lnTo>
                <a:lnTo>
                  <a:pt x="2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28"/>
          <p:cNvSpPr/>
          <p:nvPr/>
        </p:nvSpPr>
        <p:spPr>
          <a:xfrm>
            <a:off x="15035299" y="7591360"/>
            <a:ext cx="233891" cy="3940941"/>
          </a:xfrm>
          <a:custGeom>
            <a:avLst/>
            <a:gdLst/>
            <a:ahLst/>
            <a:cxnLst/>
            <a:rect l="l" t="t" r="r" b="b"/>
            <a:pathLst>
              <a:path w="3971" h="66909" extrusionOk="0">
                <a:moveTo>
                  <a:pt x="811" y="548"/>
                </a:moveTo>
                <a:lnTo>
                  <a:pt x="3419" y="624"/>
                </a:lnTo>
                <a:lnTo>
                  <a:pt x="1558" y="65878"/>
                </a:lnTo>
                <a:cubicBezTo>
                  <a:pt x="1550" y="66153"/>
                  <a:pt x="1326" y="66369"/>
                  <a:pt x="1051" y="66369"/>
                </a:cubicBezTo>
                <a:cubicBezTo>
                  <a:pt x="915" y="66369"/>
                  <a:pt x="787" y="66317"/>
                  <a:pt x="692" y="66221"/>
                </a:cubicBezTo>
                <a:cubicBezTo>
                  <a:pt x="596" y="66125"/>
                  <a:pt x="543" y="65994"/>
                  <a:pt x="543" y="65858"/>
                </a:cubicBezTo>
                <a:lnTo>
                  <a:pt x="811" y="548"/>
                </a:lnTo>
                <a:close/>
                <a:moveTo>
                  <a:pt x="535" y="0"/>
                </a:moveTo>
                <a:cubicBezTo>
                  <a:pt x="467" y="0"/>
                  <a:pt x="401" y="28"/>
                  <a:pt x="351" y="76"/>
                </a:cubicBezTo>
                <a:cubicBezTo>
                  <a:pt x="300" y="124"/>
                  <a:pt x="272" y="196"/>
                  <a:pt x="268" y="268"/>
                </a:cubicBezTo>
                <a:lnTo>
                  <a:pt x="4" y="65858"/>
                </a:lnTo>
                <a:cubicBezTo>
                  <a:pt x="0" y="66138"/>
                  <a:pt x="108" y="66401"/>
                  <a:pt x="308" y="66601"/>
                </a:cubicBezTo>
                <a:cubicBezTo>
                  <a:pt x="508" y="66800"/>
                  <a:pt x="771" y="66908"/>
                  <a:pt x="1051" y="66908"/>
                </a:cubicBezTo>
                <a:cubicBezTo>
                  <a:pt x="1618" y="66908"/>
                  <a:pt x="2082" y="66464"/>
                  <a:pt x="2097" y="65898"/>
                </a:cubicBezTo>
                <a:lnTo>
                  <a:pt x="3966" y="368"/>
                </a:lnTo>
                <a:cubicBezTo>
                  <a:pt x="3970" y="216"/>
                  <a:pt x="3855" y="93"/>
                  <a:pt x="3703" y="89"/>
                </a:cubicBezTo>
                <a:lnTo>
                  <a:pt x="548" y="1"/>
                </a:lnTo>
                <a:cubicBezTo>
                  <a:pt x="543" y="0"/>
                  <a:pt x="539" y="0"/>
                  <a:pt x="535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28"/>
          <p:cNvSpPr/>
          <p:nvPr/>
        </p:nvSpPr>
        <p:spPr>
          <a:xfrm>
            <a:off x="14791099" y="8510083"/>
            <a:ext cx="201675" cy="4040363"/>
          </a:xfrm>
          <a:custGeom>
            <a:avLst/>
            <a:gdLst/>
            <a:ahLst/>
            <a:cxnLst/>
            <a:rect l="l" t="t" r="r" b="b"/>
            <a:pathLst>
              <a:path w="3424" h="68597" extrusionOk="0">
                <a:moveTo>
                  <a:pt x="268" y="0"/>
                </a:moveTo>
                <a:lnTo>
                  <a:pt x="0" y="67814"/>
                </a:lnTo>
                <a:cubicBezTo>
                  <a:pt x="0" y="68245"/>
                  <a:pt x="347" y="68597"/>
                  <a:pt x="779" y="68597"/>
                </a:cubicBezTo>
                <a:cubicBezTo>
                  <a:pt x="1199" y="68597"/>
                  <a:pt x="1542" y="68261"/>
                  <a:pt x="1554" y="67846"/>
                </a:cubicBezTo>
                <a:lnTo>
                  <a:pt x="3424" y="92"/>
                </a:lnTo>
                <a:lnTo>
                  <a:pt x="2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28"/>
          <p:cNvSpPr/>
          <p:nvPr/>
        </p:nvSpPr>
        <p:spPr>
          <a:xfrm>
            <a:off x="14775080" y="8494296"/>
            <a:ext cx="233891" cy="4071933"/>
          </a:xfrm>
          <a:custGeom>
            <a:avLst/>
            <a:gdLst/>
            <a:ahLst/>
            <a:cxnLst/>
            <a:rect l="l" t="t" r="r" b="b"/>
            <a:pathLst>
              <a:path w="3971" h="69133" extrusionOk="0">
                <a:moveTo>
                  <a:pt x="807" y="547"/>
                </a:moveTo>
                <a:lnTo>
                  <a:pt x="3420" y="624"/>
                </a:lnTo>
                <a:lnTo>
                  <a:pt x="1558" y="68102"/>
                </a:lnTo>
                <a:cubicBezTo>
                  <a:pt x="1546" y="68378"/>
                  <a:pt x="1327" y="68594"/>
                  <a:pt x="1051" y="68594"/>
                </a:cubicBezTo>
                <a:cubicBezTo>
                  <a:pt x="916" y="68594"/>
                  <a:pt x="787" y="68542"/>
                  <a:pt x="691" y="68441"/>
                </a:cubicBezTo>
                <a:cubicBezTo>
                  <a:pt x="595" y="68345"/>
                  <a:pt x="544" y="68218"/>
                  <a:pt x="544" y="68082"/>
                </a:cubicBezTo>
                <a:lnTo>
                  <a:pt x="807" y="547"/>
                </a:lnTo>
                <a:close/>
                <a:moveTo>
                  <a:pt x="531" y="0"/>
                </a:moveTo>
                <a:cubicBezTo>
                  <a:pt x="459" y="0"/>
                  <a:pt x="400" y="28"/>
                  <a:pt x="352" y="77"/>
                </a:cubicBezTo>
                <a:cubicBezTo>
                  <a:pt x="300" y="124"/>
                  <a:pt x="269" y="196"/>
                  <a:pt x="269" y="268"/>
                </a:cubicBezTo>
                <a:lnTo>
                  <a:pt x="0" y="68082"/>
                </a:lnTo>
                <a:cubicBezTo>
                  <a:pt x="0" y="68362"/>
                  <a:pt x="108" y="68625"/>
                  <a:pt x="308" y="68825"/>
                </a:cubicBezTo>
                <a:cubicBezTo>
                  <a:pt x="503" y="69025"/>
                  <a:pt x="772" y="69132"/>
                  <a:pt x="1051" y="69132"/>
                </a:cubicBezTo>
                <a:cubicBezTo>
                  <a:pt x="1618" y="69132"/>
                  <a:pt x="2077" y="68690"/>
                  <a:pt x="2098" y="68118"/>
                </a:cubicBezTo>
                <a:lnTo>
                  <a:pt x="3967" y="368"/>
                </a:lnTo>
                <a:cubicBezTo>
                  <a:pt x="3971" y="216"/>
                  <a:pt x="3851" y="92"/>
                  <a:pt x="3703" y="88"/>
                </a:cubicBezTo>
                <a:lnTo>
                  <a:pt x="548" y="1"/>
                </a:lnTo>
                <a:cubicBezTo>
                  <a:pt x="542" y="0"/>
                  <a:pt x="536" y="0"/>
                  <a:pt x="53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28"/>
          <p:cNvSpPr/>
          <p:nvPr/>
        </p:nvSpPr>
        <p:spPr>
          <a:xfrm>
            <a:off x="20222269" y="7607144"/>
            <a:ext cx="201675" cy="3909371"/>
          </a:xfrm>
          <a:custGeom>
            <a:avLst/>
            <a:gdLst/>
            <a:ahLst/>
            <a:cxnLst/>
            <a:rect l="l" t="t" r="r" b="b"/>
            <a:pathLst>
              <a:path w="3424" h="66373" extrusionOk="0">
                <a:moveTo>
                  <a:pt x="3156" y="0"/>
                </a:moveTo>
                <a:lnTo>
                  <a:pt x="1" y="92"/>
                </a:lnTo>
                <a:lnTo>
                  <a:pt x="1870" y="65621"/>
                </a:lnTo>
                <a:cubicBezTo>
                  <a:pt x="1882" y="66041"/>
                  <a:pt x="2226" y="66373"/>
                  <a:pt x="2645" y="66373"/>
                </a:cubicBezTo>
                <a:cubicBezTo>
                  <a:pt x="3077" y="66373"/>
                  <a:pt x="3424" y="66021"/>
                  <a:pt x="3424" y="65590"/>
                </a:cubicBezTo>
                <a:lnTo>
                  <a:pt x="315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209;p28"/>
          <p:cNvSpPr/>
          <p:nvPr/>
        </p:nvSpPr>
        <p:spPr>
          <a:xfrm>
            <a:off x="20206072" y="7591360"/>
            <a:ext cx="233952" cy="3940941"/>
          </a:xfrm>
          <a:custGeom>
            <a:avLst/>
            <a:gdLst/>
            <a:ahLst/>
            <a:cxnLst/>
            <a:rect l="l" t="t" r="r" b="b"/>
            <a:pathLst>
              <a:path w="3972" h="66909" extrusionOk="0">
                <a:moveTo>
                  <a:pt x="3164" y="548"/>
                </a:moveTo>
                <a:lnTo>
                  <a:pt x="3427" y="65858"/>
                </a:lnTo>
                <a:cubicBezTo>
                  <a:pt x="3427" y="65994"/>
                  <a:pt x="3376" y="66125"/>
                  <a:pt x="3280" y="66221"/>
                </a:cubicBezTo>
                <a:cubicBezTo>
                  <a:pt x="3184" y="66317"/>
                  <a:pt x="3056" y="66369"/>
                  <a:pt x="2920" y="66369"/>
                </a:cubicBezTo>
                <a:cubicBezTo>
                  <a:pt x="2644" y="66369"/>
                  <a:pt x="2425" y="66153"/>
                  <a:pt x="2413" y="65882"/>
                </a:cubicBezTo>
                <a:lnTo>
                  <a:pt x="555" y="624"/>
                </a:lnTo>
                <a:lnTo>
                  <a:pt x="3164" y="548"/>
                </a:lnTo>
                <a:close/>
                <a:moveTo>
                  <a:pt x="3437" y="0"/>
                </a:moveTo>
                <a:cubicBezTo>
                  <a:pt x="3433" y="0"/>
                  <a:pt x="3428" y="0"/>
                  <a:pt x="3424" y="1"/>
                </a:cubicBezTo>
                <a:lnTo>
                  <a:pt x="268" y="89"/>
                </a:lnTo>
                <a:cubicBezTo>
                  <a:pt x="120" y="93"/>
                  <a:pt x="0" y="216"/>
                  <a:pt x="4" y="368"/>
                </a:cubicBezTo>
                <a:lnTo>
                  <a:pt x="1874" y="65898"/>
                </a:lnTo>
                <a:cubicBezTo>
                  <a:pt x="1894" y="66464"/>
                  <a:pt x="2353" y="66908"/>
                  <a:pt x="2920" y="66908"/>
                </a:cubicBezTo>
                <a:cubicBezTo>
                  <a:pt x="3204" y="66908"/>
                  <a:pt x="3468" y="66800"/>
                  <a:pt x="3663" y="66601"/>
                </a:cubicBezTo>
                <a:cubicBezTo>
                  <a:pt x="3863" y="66401"/>
                  <a:pt x="3971" y="66138"/>
                  <a:pt x="3971" y="65858"/>
                </a:cubicBezTo>
                <a:lnTo>
                  <a:pt x="3703" y="268"/>
                </a:lnTo>
                <a:cubicBezTo>
                  <a:pt x="3703" y="196"/>
                  <a:pt x="3671" y="124"/>
                  <a:pt x="3619" y="76"/>
                </a:cubicBezTo>
                <a:cubicBezTo>
                  <a:pt x="3571" y="28"/>
                  <a:pt x="3508" y="0"/>
                  <a:pt x="343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210;p28"/>
          <p:cNvSpPr/>
          <p:nvPr/>
        </p:nvSpPr>
        <p:spPr>
          <a:xfrm>
            <a:off x="20482488" y="8510083"/>
            <a:ext cx="201909" cy="4040363"/>
          </a:xfrm>
          <a:custGeom>
            <a:avLst/>
            <a:gdLst/>
            <a:ahLst/>
            <a:cxnLst/>
            <a:rect l="l" t="t" r="r" b="b"/>
            <a:pathLst>
              <a:path w="3428" h="68597" extrusionOk="0">
                <a:moveTo>
                  <a:pt x="3156" y="0"/>
                </a:moveTo>
                <a:lnTo>
                  <a:pt x="1" y="92"/>
                </a:lnTo>
                <a:lnTo>
                  <a:pt x="1870" y="67846"/>
                </a:lnTo>
                <a:cubicBezTo>
                  <a:pt x="1882" y="68261"/>
                  <a:pt x="2230" y="68597"/>
                  <a:pt x="2645" y="68597"/>
                </a:cubicBezTo>
                <a:cubicBezTo>
                  <a:pt x="3076" y="68597"/>
                  <a:pt x="3428" y="68245"/>
                  <a:pt x="3424" y="67814"/>
                </a:cubicBezTo>
                <a:lnTo>
                  <a:pt x="315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211;p28"/>
          <p:cNvSpPr/>
          <p:nvPr/>
        </p:nvSpPr>
        <p:spPr>
          <a:xfrm>
            <a:off x="20466232" y="8494296"/>
            <a:ext cx="233952" cy="4071933"/>
          </a:xfrm>
          <a:custGeom>
            <a:avLst/>
            <a:gdLst/>
            <a:ahLst/>
            <a:cxnLst/>
            <a:rect l="l" t="t" r="r" b="b"/>
            <a:pathLst>
              <a:path w="3972" h="69133" extrusionOk="0">
                <a:moveTo>
                  <a:pt x="3164" y="547"/>
                </a:moveTo>
                <a:lnTo>
                  <a:pt x="3428" y="68082"/>
                </a:lnTo>
                <a:cubicBezTo>
                  <a:pt x="3432" y="68218"/>
                  <a:pt x="3376" y="68345"/>
                  <a:pt x="3280" y="68441"/>
                </a:cubicBezTo>
                <a:cubicBezTo>
                  <a:pt x="3184" y="68542"/>
                  <a:pt x="3061" y="68594"/>
                  <a:pt x="2925" y="68594"/>
                </a:cubicBezTo>
                <a:cubicBezTo>
                  <a:pt x="2649" y="68594"/>
                  <a:pt x="2425" y="68378"/>
                  <a:pt x="2417" y="68106"/>
                </a:cubicBezTo>
                <a:lnTo>
                  <a:pt x="556" y="624"/>
                </a:lnTo>
                <a:lnTo>
                  <a:pt x="3164" y="547"/>
                </a:lnTo>
                <a:close/>
                <a:moveTo>
                  <a:pt x="3424" y="1"/>
                </a:moveTo>
                <a:lnTo>
                  <a:pt x="268" y="88"/>
                </a:lnTo>
                <a:cubicBezTo>
                  <a:pt x="121" y="92"/>
                  <a:pt x="1" y="216"/>
                  <a:pt x="5" y="368"/>
                </a:cubicBezTo>
                <a:lnTo>
                  <a:pt x="1874" y="68122"/>
                </a:lnTo>
                <a:cubicBezTo>
                  <a:pt x="1894" y="68690"/>
                  <a:pt x="2353" y="69132"/>
                  <a:pt x="2925" y="69132"/>
                </a:cubicBezTo>
                <a:cubicBezTo>
                  <a:pt x="3204" y="69132"/>
                  <a:pt x="3468" y="69025"/>
                  <a:pt x="3664" y="68825"/>
                </a:cubicBezTo>
                <a:cubicBezTo>
                  <a:pt x="3863" y="68625"/>
                  <a:pt x="3971" y="68362"/>
                  <a:pt x="3971" y="68082"/>
                </a:cubicBezTo>
                <a:lnTo>
                  <a:pt x="3704" y="268"/>
                </a:lnTo>
                <a:cubicBezTo>
                  <a:pt x="3704" y="196"/>
                  <a:pt x="3676" y="124"/>
                  <a:pt x="3623" y="77"/>
                </a:cubicBezTo>
                <a:cubicBezTo>
                  <a:pt x="3568" y="25"/>
                  <a:pt x="3500" y="1"/>
                  <a:pt x="3424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212;p28"/>
          <p:cNvSpPr/>
          <p:nvPr/>
        </p:nvSpPr>
        <p:spPr>
          <a:xfrm>
            <a:off x="16607752" y="8676120"/>
            <a:ext cx="128285" cy="3583123"/>
          </a:xfrm>
          <a:custGeom>
            <a:avLst/>
            <a:gdLst/>
            <a:ahLst/>
            <a:cxnLst/>
            <a:rect l="l" t="t" r="r" b="b"/>
            <a:pathLst>
              <a:path w="2178" h="60834" extrusionOk="0">
                <a:moveTo>
                  <a:pt x="172" y="1"/>
                </a:moveTo>
                <a:lnTo>
                  <a:pt x="1" y="60190"/>
                </a:lnTo>
                <a:cubicBezTo>
                  <a:pt x="1" y="60546"/>
                  <a:pt x="220" y="60833"/>
                  <a:pt x="495" y="60833"/>
                </a:cubicBezTo>
                <a:cubicBezTo>
                  <a:pt x="764" y="60833"/>
                  <a:pt x="980" y="60561"/>
                  <a:pt x="991" y="60214"/>
                </a:cubicBezTo>
                <a:lnTo>
                  <a:pt x="2178" y="77"/>
                </a:lnTo>
                <a:lnTo>
                  <a:pt x="17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213;p28"/>
          <p:cNvSpPr/>
          <p:nvPr/>
        </p:nvSpPr>
        <p:spPr>
          <a:xfrm>
            <a:off x="16591731" y="8660101"/>
            <a:ext cx="160501" cy="3615104"/>
          </a:xfrm>
          <a:custGeom>
            <a:avLst/>
            <a:gdLst/>
            <a:ahLst/>
            <a:cxnLst/>
            <a:rect l="l" t="t" r="r" b="b"/>
            <a:pathLst>
              <a:path w="2725" h="61377" extrusionOk="0">
                <a:moveTo>
                  <a:pt x="712" y="552"/>
                </a:moveTo>
                <a:lnTo>
                  <a:pt x="2174" y="608"/>
                </a:lnTo>
                <a:lnTo>
                  <a:pt x="992" y="60482"/>
                </a:lnTo>
                <a:cubicBezTo>
                  <a:pt x="988" y="60689"/>
                  <a:pt x="868" y="60833"/>
                  <a:pt x="767" y="60833"/>
                </a:cubicBezTo>
                <a:cubicBezTo>
                  <a:pt x="720" y="60833"/>
                  <a:pt x="680" y="60805"/>
                  <a:pt x="656" y="60781"/>
                </a:cubicBezTo>
                <a:cubicBezTo>
                  <a:pt x="584" y="60710"/>
                  <a:pt x="544" y="60590"/>
                  <a:pt x="544" y="60462"/>
                </a:cubicBezTo>
                <a:lnTo>
                  <a:pt x="712" y="552"/>
                </a:lnTo>
                <a:close/>
                <a:moveTo>
                  <a:pt x="439" y="1"/>
                </a:moveTo>
                <a:cubicBezTo>
                  <a:pt x="372" y="1"/>
                  <a:pt x="305" y="28"/>
                  <a:pt x="257" y="77"/>
                </a:cubicBezTo>
                <a:cubicBezTo>
                  <a:pt x="201" y="129"/>
                  <a:pt x="173" y="201"/>
                  <a:pt x="173" y="273"/>
                </a:cubicBezTo>
                <a:lnTo>
                  <a:pt x="1" y="60462"/>
                </a:lnTo>
                <a:cubicBezTo>
                  <a:pt x="1" y="60734"/>
                  <a:pt x="101" y="60989"/>
                  <a:pt x="273" y="61161"/>
                </a:cubicBezTo>
                <a:cubicBezTo>
                  <a:pt x="413" y="61301"/>
                  <a:pt x="584" y="61377"/>
                  <a:pt x="767" y="61377"/>
                </a:cubicBezTo>
                <a:cubicBezTo>
                  <a:pt x="1184" y="61377"/>
                  <a:pt x="1519" y="60989"/>
                  <a:pt x="1531" y="60494"/>
                </a:cubicBezTo>
                <a:lnTo>
                  <a:pt x="2721" y="353"/>
                </a:lnTo>
                <a:cubicBezTo>
                  <a:pt x="2725" y="205"/>
                  <a:pt x="2609" y="81"/>
                  <a:pt x="2461" y="77"/>
                </a:cubicBezTo>
                <a:lnTo>
                  <a:pt x="452" y="1"/>
                </a:lnTo>
                <a:cubicBezTo>
                  <a:pt x="448" y="1"/>
                  <a:pt x="443" y="1"/>
                  <a:pt x="439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214;p28"/>
          <p:cNvSpPr/>
          <p:nvPr/>
        </p:nvSpPr>
        <p:spPr>
          <a:xfrm>
            <a:off x="18761843" y="8562091"/>
            <a:ext cx="108493" cy="3125941"/>
          </a:xfrm>
          <a:custGeom>
            <a:avLst/>
            <a:gdLst/>
            <a:ahLst/>
            <a:cxnLst/>
            <a:rect l="l" t="t" r="r" b="b"/>
            <a:pathLst>
              <a:path w="1842" h="53072" extrusionOk="0">
                <a:moveTo>
                  <a:pt x="1693" y="0"/>
                </a:moveTo>
                <a:lnTo>
                  <a:pt x="0" y="63"/>
                </a:lnTo>
                <a:lnTo>
                  <a:pt x="1003" y="52552"/>
                </a:lnTo>
                <a:cubicBezTo>
                  <a:pt x="1010" y="52844"/>
                  <a:pt x="1194" y="53071"/>
                  <a:pt x="1422" y="53071"/>
                </a:cubicBezTo>
                <a:cubicBezTo>
                  <a:pt x="1654" y="53071"/>
                  <a:pt x="1842" y="52828"/>
                  <a:pt x="1837" y="52528"/>
                </a:cubicBezTo>
                <a:lnTo>
                  <a:pt x="16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215;p28"/>
          <p:cNvSpPr/>
          <p:nvPr/>
        </p:nvSpPr>
        <p:spPr>
          <a:xfrm>
            <a:off x="18745528" y="8546248"/>
            <a:ext cx="140536" cy="3157747"/>
          </a:xfrm>
          <a:custGeom>
            <a:avLst/>
            <a:gdLst/>
            <a:ahLst/>
            <a:cxnLst/>
            <a:rect l="l" t="t" r="r" b="b"/>
            <a:pathLst>
              <a:path w="2386" h="53612" extrusionOk="0">
                <a:moveTo>
                  <a:pt x="1702" y="552"/>
                </a:moveTo>
                <a:lnTo>
                  <a:pt x="1842" y="52801"/>
                </a:lnTo>
                <a:cubicBezTo>
                  <a:pt x="1846" y="52913"/>
                  <a:pt x="1802" y="52997"/>
                  <a:pt x="1763" y="53036"/>
                </a:cubicBezTo>
                <a:cubicBezTo>
                  <a:pt x="1747" y="53053"/>
                  <a:pt x="1723" y="53073"/>
                  <a:pt x="1699" y="53073"/>
                </a:cubicBezTo>
                <a:cubicBezTo>
                  <a:pt x="1639" y="53073"/>
                  <a:pt x="1555" y="52969"/>
                  <a:pt x="1551" y="52813"/>
                </a:cubicBezTo>
                <a:lnTo>
                  <a:pt x="552" y="592"/>
                </a:lnTo>
                <a:lnTo>
                  <a:pt x="1702" y="552"/>
                </a:lnTo>
                <a:close/>
                <a:moveTo>
                  <a:pt x="1975" y="0"/>
                </a:moveTo>
                <a:cubicBezTo>
                  <a:pt x="1971" y="0"/>
                  <a:pt x="1966" y="0"/>
                  <a:pt x="1962" y="1"/>
                </a:cubicBezTo>
                <a:lnTo>
                  <a:pt x="265" y="61"/>
                </a:lnTo>
                <a:cubicBezTo>
                  <a:pt x="117" y="69"/>
                  <a:pt x="1" y="192"/>
                  <a:pt x="5" y="341"/>
                </a:cubicBezTo>
                <a:lnTo>
                  <a:pt x="1007" y="52829"/>
                </a:lnTo>
                <a:cubicBezTo>
                  <a:pt x="1020" y="53268"/>
                  <a:pt x="1323" y="53611"/>
                  <a:pt x="1699" y="53611"/>
                </a:cubicBezTo>
                <a:cubicBezTo>
                  <a:pt x="1863" y="53611"/>
                  <a:pt x="2023" y="53544"/>
                  <a:pt x="2146" y="53420"/>
                </a:cubicBezTo>
                <a:cubicBezTo>
                  <a:pt x="2298" y="53264"/>
                  <a:pt x="2386" y="53036"/>
                  <a:pt x="2386" y="52797"/>
                </a:cubicBezTo>
                <a:lnTo>
                  <a:pt x="2242" y="269"/>
                </a:lnTo>
                <a:cubicBezTo>
                  <a:pt x="2242" y="197"/>
                  <a:pt x="2214" y="125"/>
                  <a:pt x="2158" y="77"/>
                </a:cubicBezTo>
                <a:cubicBezTo>
                  <a:pt x="2109" y="28"/>
                  <a:pt x="2039" y="0"/>
                  <a:pt x="1975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216;p28"/>
          <p:cNvSpPr/>
          <p:nvPr/>
        </p:nvSpPr>
        <p:spPr>
          <a:xfrm>
            <a:off x="16483061" y="8562091"/>
            <a:ext cx="108493" cy="3125941"/>
          </a:xfrm>
          <a:custGeom>
            <a:avLst/>
            <a:gdLst/>
            <a:ahLst/>
            <a:cxnLst/>
            <a:rect l="l" t="t" r="r" b="b"/>
            <a:pathLst>
              <a:path w="1842" h="53072" extrusionOk="0">
                <a:moveTo>
                  <a:pt x="1698" y="0"/>
                </a:moveTo>
                <a:lnTo>
                  <a:pt x="0" y="63"/>
                </a:lnTo>
                <a:lnTo>
                  <a:pt x="1007" y="52552"/>
                </a:lnTo>
                <a:cubicBezTo>
                  <a:pt x="1015" y="52844"/>
                  <a:pt x="1199" y="53071"/>
                  <a:pt x="1423" y="53071"/>
                </a:cubicBezTo>
                <a:cubicBezTo>
                  <a:pt x="1654" y="53071"/>
                  <a:pt x="1842" y="52828"/>
                  <a:pt x="1842" y="52528"/>
                </a:cubicBezTo>
                <a:lnTo>
                  <a:pt x="1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28"/>
          <p:cNvSpPr/>
          <p:nvPr/>
        </p:nvSpPr>
        <p:spPr>
          <a:xfrm>
            <a:off x="16467040" y="8546248"/>
            <a:ext cx="140595" cy="3157747"/>
          </a:xfrm>
          <a:custGeom>
            <a:avLst/>
            <a:gdLst/>
            <a:ahLst/>
            <a:cxnLst/>
            <a:rect l="l" t="t" r="r" b="b"/>
            <a:pathLst>
              <a:path w="2387" h="53612" extrusionOk="0">
                <a:moveTo>
                  <a:pt x="1699" y="552"/>
                </a:moveTo>
                <a:lnTo>
                  <a:pt x="1842" y="52801"/>
                </a:lnTo>
                <a:cubicBezTo>
                  <a:pt x="1842" y="52913"/>
                  <a:pt x="1798" y="52997"/>
                  <a:pt x="1758" y="53036"/>
                </a:cubicBezTo>
                <a:cubicBezTo>
                  <a:pt x="1747" y="53053"/>
                  <a:pt x="1723" y="53073"/>
                  <a:pt x="1695" y="53073"/>
                </a:cubicBezTo>
                <a:cubicBezTo>
                  <a:pt x="1638" y="53073"/>
                  <a:pt x="1551" y="52969"/>
                  <a:pt x="1547" y="52813"/>
                </a:cubicBezTo>
                <a:lnTo>
                  <a:pt x="548" y="592"/>
                </a:lnTo>
                <a:lnTo>
                  <a:pt x="1699" y="552"/>
                </a:lnTo>
                <a:close/>
                <a:moveTo>
                  <a:pt x="1972" y="0"/>
                </a:moveTo>
                <a:cubicBezTo>
                  <a:pt x="1967" y="0"/>
                  <a:pt x="1963" y="0"/>
                  <a:pt x="1958" y="1"/>
                </a:cubicBezTo>
                <a:lnTo>
                  <a:pt x="265" y="61"/>
                </a:lnTo>
                <a:cubicBezTo>
                  <a:pt x="117" y="69"/>
                  <a:pt x="1" y="192"/>
                  <a:pt x="5" y="341"/>
                </a:cubicBezTo>
                <a:lnTo>
                  <a:pt x="1008" y="52825"/>
                </a:lnTo>
                <a:cubicBezTo>
                  <a:pt x="1020" y="53268"/>
                  <a:pt x="1319" y="53611"/>
                  <a:pt x="1695" y="53611"/>
                </a:cubicBezTo>
                <a:cubicBezTo>
                  <a:pt x="1859" y="53611"/>
                  <a:pt x="2018" y="53544"/>
                  <a:pt x="2142" y="53420"/>
                </a:cubicBezTo>
                <a:cubicBezTo>
                  <a:pt x="2298" y="53264"/>
                  <a:pt x="2386" y="53036"/>
                  <a:pt x="2386" y="52797"/>
                </a:cubicBezTo>
                <a:lnTo>
                  <a:pt x="2242" y="269"/>
                </a:lnTo>
                <a:cubicBezTo>
                  <a:pt x="2242" y="197"/>
                  <a:pt x="2210" y="125"/>
                  <a:pt x="2158" y="77"/>
                </a:cubicBezTo>
                <a:cubicBezTo>
                  <a:pt x="2109" y="28"/>
                  <a:pt x="2040" y="0"/>
                  <a:pt x="1972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28"/>
          <p:cNvSpPr/>
          <p:nvPr/>
        </p:nvSpPr>
        <p:spPr>
          <a:xfrm>
            <a:off x="18679205" y="8676120"/>
            <a:ext cx="128285" cy="3583123"/>
          </a:xfrm>
          <a:custGeom>
            <a:avLst/>
            <a:gdLst/>
            <a:ahLst/>
            <a:cxnLst/>
            <a:rect l="l" t="t" r="r" b="b"/>
            <a:pathLst>
              <a:path w="2178" h="60834" extrusionOk="0">
                <a:moveTo>
                  <a:pt x="2010" y="1"/>
                </a:moveTo>
                <a:lnTo>
                  <a:pt x="1" y="77"/>
                </a:lnTo>
                <a:lnTo>
                  <a:pt x="1191" y="60214"/>
                </a:lnTo>
                <a:cubicBezTo>
                  <a:pt x="1199" y="60561"/>
                  <a:pt x="1418" y="60833"/>
                  <a:pt x="1682" y="60833"/>
                </a:cubicBezTo>
                <a:cubicBezTo>
                  <a:pt x="1958" y="60833"/>
                  <a:pt x="2178" y="60546"/>
                  <a:pt x="2178" y="60190"/>
                </a:cubicBezTo>
                <a:lnTo>
                  <a:pt x="20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219;p28"/>
          <p:cNvSpPr/>
          <p:nvPr/>
        </p:nvSpPr>
        <p:spPr>
          <a:xfrm>
            <a:off x="18663245" y="8660160"/>
            <a:ext cx="160208" cy="3615045"/>
          </a:xfrm>
          <a:custGeom>
            <a:avLst/>
            <a:gdLst/>
            <a:ahLst/>
            <a:cxnLst/>
            <a:rect l="l" t="t" r="r" b="b"/>
            <a:pathLst>
              <a:path w="2720" h="61376" extrusionOk="0">
                <a:moveTo>
                  <a:pt x="2010" y="551"/>
                </a:moveTo>
                <a:lnTo>
                  <a:pt x="2177" y="60461"/>
                </a:lnTo>
                <a:cubicBezTo>
                  <a:pt x="2177" y="60589"/>
                  <a:pt x="2137" y="60709"/>
                  <a:pt x="2065" y="60780"/>
                </a:cubicBezTo>
                <a:cubicBezTo>
                  <a:pt x="2041" y="60804"/>
                  <a:pt x="2001" y="60832"/>
                  <a:pt x="1953" y="60832"/>
                </a:cubicBezTo>
                <a:cubicBezTo>
                  <a:pt x="1853" y="60832"/>
                  <a:pt x="1737" y="60688"/>
                  <a:pt x="1730" y="60481"/>
                </a:cubicBezTo>
                <a:lnTo>
                  <a:pt x="548" y="607"/>
                </a:lnTo>
                <a:lnTo>
                  <a:pt x="2010" y="551"/>
                </a:lnTo>
                <a:close/>
                <a:moveTo>
                  <a:pt x="2269" y="0"/>
                </a:moveTo>
                <a:lnTo>
                  <a:pt x="264" y="76"/>
                </a:lnTo>
                <a:cubicBezTo>
                  <a:pt x="116" y="80"/>
                  <a:pt x="0" y="204"/>
                  <a:pt x="0" y="352"/>
                </a:cubicBezTo>
                <a:lnTo>
                  <a:pt x="1191" y="60493"/>
                </a:lnTo>
                <a:cubicBezTo>
                  <a:pt x="1202" y="60988"/>
                  <a:pt x="1538" y="61376"/>
                  <a:pt x="1953" y="61376"/>
                </a:cubicBezTo>
                <a:cubicBezTo>
                  <a:pt x="2137" y="61376"/>
                  <a:pt x="2312" y="61300"/>
                  <a:pt x="2449" y="61160"/>
                </a:cubicBezTo>
                <a:cubicBezTo>
                  <a:pt x="2620" y="60988"/>
                  <a:pt x="2720" y="60733"/>
                  <a:pt x="2720" y="60461"/>
                </a:cubicBezTo>
                <a:lnTo>
                  <a:pt x="2548" y="272"/>
                </a:lnTo>
                <a:cubicBezTo>
                  <a:pt x="2548" y="200"/>
                  <a:pt x="2520" y="128"/>
                  <a:pt x="2469" y="76"/>
                </a:cubicBezTo>
                <a:cubicBezTo>
                  <a:pt x="2413" y="28"/>
                  <a:pt x="2341" y="4"/>
                  <a:pt x="226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220;p28"/>
          <p:cNvSpPr/>
          <p:nvPr/>
        </p:nvSpPr>
        <p:spPr>
          <a:xfrm>
            <a:off x="16273907" y="8276427"/>
            <a:ext cx="2836389" cy="647960"/>
          </a:xfrm>
          <a:custGeom>
            <a:avLst/>
            <a:gdLst/>
            <a:ahLst/>
            <a:cxnLst/>
            <a:rect l="l" t="t" r="r" b="b"/>
            <a:pathLst>
              <a:path w="48156" h="11001" extrusionOk="0">
                <a:moveTo>
                  <a:pt x="24078" y="0"/>
                </a:moveTo>
                <a:cubicBezTo>
                  <a:pt x="10781" y="0"/>
                  <a:pt x="1" y="2465"/>
                  <a:pt x="1" y="5501"/>
                </a:cubicBezTo>
                <a:cubicBezTo>
                  <a:pt x="1" y="8541"/>
                  <a:pt x="10781" y="11001"/>
                  <a:pt x="24078" y="11001"/>
                </a:cubicBezTo>
                <a:cubicBezTo>
                  <a:pt x="37375" y="11001"/>
                  <a:pt x="48156" y="8541"/>
                  <a:pt x="48156" y="5501"/>
                </a:cubicBezTo>
                <a:cubicBezTo>
                  <a:pt x="48156" y="2465"/>
                  <a:pt x="37375" y="0"/>
                  <a:pt x="2407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221;p28"/>
          <p:cNvSpPr/>
          <p:nvPr/>
        </p:nvSpPr>
        <p:spPr>
          <a:xfrm>
            <a:off x="16257947" y="8260464"/>
            <a:ext cx="2868136" cy="679941"/>
          </a:xfrm>
          <a:custGeom>
            <a:avLst/>
            <a:gdLst/>
            <a:ahLst/>
            <a:cxnLst/>
            <a:rect l="l" t="t" r="r" b="b"/>
            <a:pathLst>
              <a:path w="48695" h="11544" extrusionOk="0">
                <a:moveTo>
                  <a:pt x="24349" y="544"/>
                </a:moveTo>
                <a:cubicBezTo>
                  <a:pt x="38588" y="544"/>
                  <a:pt x="48154" y="3247"/>
                  <a:pt x="48154" y="5772"/>
                </a:cubicBezTo>
                <a:cubicBezTo>
                  <a:pt x="48154" y="8300"/>
                  <a:pt x="38588" y="11004"/>
                  <a:pt x="24349" y="11004"/>
                </a:cubicBezTo>
                <a:cubicBezTo>
                  <a:pt x="10106" y="11004"/>
                  <a:pt x="539" y="8300"/>
                  <a:pt x="539" y="5772"/>
                </a:cubicBezTo>
                <a:cubicBezTo>
                  <a:pt x="539" y="3247"/>
                  <a:pt x="10106" y="544"/>
                  <a:pt x="24349" y="544"/>
                </a:cubicBezTo>
                <a:close/>
                <a:moveTo>
                  <a:pt x="24349" y="0"/>
                </a:moveTo>
                <a:cubicBezTo>
                  <a:pt x="12378" y="0"/>
                  <a:pt x="0" y="2161"/>
                  <a:pt x="0" y="5772"/>
                </a:cubicBezTo>
                <a:cubicBezTo>
                  <a:pt x="0" y="9387"/>
                  <a:pt x="12378" y="11544"/>
                  <a:pt x="24349" y="11544"/>
                </a:cubicBezTo>
                <a:cubicBezTo>
                  <a:pt x="36315" y="11544"/>
                  <a:pt x="48694" y="9387"/>
                  <a:pt x="48694" y="5772"/>
                </a:cubicBezTo>
                <a:cubicBezTo>
                  <a:pt x="48694" y="2161"/>
                  <a:pt x="36315" y="0"/>
                  <a:pt x="2434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222;p28"/>
          <p:cNvSpPr/>
          <p:nvPr/>
        </p:nvSpPr>
        <p:spPr>
          <a:xfrm>
            <a:off x="16850656" y="11270608"/>
            <a:ext cx="474912" cy="1088648"/>
          </a:xfrm>
          <a:custGeom>
            <a:avLst/>
            <a:gdLst/>
            <a:ahLst/>
            <a:cxnLst/>
            <a:rect l="l" t="t" r="r" b="b"/>
            <a:pathLst>
              <a:path w="8063" h="18483" extrusionOk="0">
                <a:moveTo>
                  <a:pt x="6287" y="1"/>
                </a:moveTo>
                <a:cubicBezTo>
                  <a:pt x="5050" y="1"/>
                  <a:pt x="3055" y="803"/>
                  <a:pt x="2563" y="1379"/>
                </a:cubicBezTo>
                <a:cubicBezTo>
                  <a:pt x="2563" y="1379"/>
                  <a:pt x="1301" y="3180"/>
                  <a:pt x="2200" y="4083"/>
                </a:cubicBezTo>
                <a:cubicBezTo>
                  <a:pt x="3102" y="4985"/>
                  <a:pt x="4005" y="4625"/>
                  <a:pt x="3913" y="5525"/>
                </a:cubicBezTo>
                <a:cubicBezTo>
                  <a:pt x="3825" y="6428"/>
                  <a:pt x="2383" y="9495"/>
                  <a:pt x="1117" y="12742"/>
                </a:cubicBezTo>
                <a:cubicBezTo>
                  <a:pt x="1" y="15611"/>
                  <a:pt x="1919" y="18483"/>
                  <a:pt x="4063" y="18483"/>
                </a:cubicBezTo>
                <a:cubicBezTo>
                  <a:pt x="4343" y="18483"/>
                  <a:pt x="4627" y="18434"/>
                  <a:pt x="4908" y="18330"/>
                </a:cubicBezTo>
                <a:cubicBezTo>
                  <a:pt x="7340" y="17432"/>
                  <a:pt x="7073" y="8412"/>
                  <a:pt x="7432" y="6787"/>
                </a:cubicBezTo>
                <a:cubicBezTo>
                  <a:pt x="7791" y="5165"/>
                  <a:pt x="8063" y="4894"/>
                  <a:pt x="7971" y="3364"/>
                </a:cubicBezTo>
                <a:cubicBezTo>
                  <a:pt x="7884" y="1830"/>
                  <a:pt x="7791" y="204"/>
                  <a:pt x="6621" y="24"/>
                </a:cubicBezTo>
                <a:cubicBezTo>
                  <a:pt x="6518" y="8"/>
                  <a:pt x="6406" y="1"/>
                  <a:pt x="628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223;p28"/>
          <p:cNvSpPr/>
          <p:nvPr/>
        </p:nvSpPr>
        <p:spPr>
          <a:xfrm>
            <a:off x="16860435" y="11254821"/>
            <a:ext cx="479800" cy="1120395"/>
          </a:xfrm>
          <a:custGeom>
            <a:avLst/>
            <a:gdLst/>
            <a:ahLst/>
            <a:cxnLst/>
            <a:rect l="l" t="t" r="r" b="b"/>
            <a:pathLst>
              <a:path w="8146" h="19022" extrusionOk="0">
                <a:moveTo>
                  <a:pt x="6123" y="541"/>
                </a:moveTo>
                <a:cubicBezTo>
                  <a:pt x="6225" y="541"/>
                  <a:pt x="6322" y="547"/>
                  <a:pt x="6411" y="560"/>
                </a:cubicBezTo>
                <a:cubicBezTo>
                  <a:pt x="7362" y="708"/>
                  <a:pt x="7450" y="2190"/>
                  <a:pt x="7537" y="3647"/>
                </a:cubicBezTo>
                <a:cubicBezTo>
                  <a:pt x="7598" y="4702"/>
                  <a:pt x="7486" y="5121"/>
                  <a:pt x="7282" y="5876"/>
                </a:cubicBezTo>
                <a:cubicBezTo>
                  <a:pt x="7198" y="6180"/>
                  <a:pt x="7102" y="6535"/>
                  <a:pt x="7002" y="6998"/>
                </a:cubicBezTo>
                <a:cubicBezTo>
                  <a:pt x="6907" y="7426"/>
                  <a:pt x="6855" y="8301"/>
                  <a:pt x="6791" y="9407"/>
                </a:cubicBezTo>
                <a:cubicBezTo>
                  <a:pt x="6623" y="12319"/>
                  <a:pt x="6304" y="17731"/>
                  <a:pt x="4646" y="18347"/>
                </a:cubicBezTo>
                <a:cubicBezTo>
                  <a:pt x="4404" y="18436"/>
                  <a:pt x="4154" y="18480"/>
                  <a:pt x="3903" y="18480"/>
                </a:cubicBezTo>
                <a:cubicBezTo>
                  <a:pt x="3250" y="18480"/>
                  <a:pt x="2588" y="18183"/>
                  <a:pt x="2034" y="17624"/>
                </a:cubicBezTo>
                <a:cubicBezTo>
                  <a:pt x="1179" y="16752"/>
                  <a:pt x="447" y="15047"/>
                  <a:pt x="1207" y="13106"/>
                </a:cubicBezTo>
                <a:cubicBezTo>
                  <a:pt x="1662" y="11932"/>
                  <a:pt x="2145" y="10770"/>
                  <a:pt x="2573" y="9747"/>
                </a:cubicBezTo>
                <a:cubicBezTo>
                  <a:pt x="3376" y="7826"/>
                  <a:pt x="3955" y="6436"/>
                  <a:pt x="4018" y="5820"/>
                </a:cubicBezTo>
                <a:cubicBezTo>
                  <a:pt x="4090" y="5105"/>
                  <a:pt x="3631" y="4926"/>
                  <a:pt x="3224" y="4766"/>
                </a:cubicBezTo>
                <a:cubicBezTo>
                  <a:pt x="2921" y="4646"/>
                  <a:pt x="2576" y="4510"/>
                  <a:pt x="2226" y="4159"/>
                </a:cubicBezTo>
                <a:cubicBezTo>
                  <a:pt x="1538" y="3472"/>
                  <a:pt x="2517" y="1954"/>
                  <a:pt x="2609" y="1810"/>
                </a:cubicBezTo>
                <a:cubicBezTo>
                  <a:pt x="3053" y="1315"/>
                  <a:pt x="4973" y="541"/>
                  <a:pt x="6123" y="541"/>
                </a:cubicBezTo>
                <a:close/>
                <a:moveTo>
                  <a:pt x="6143" y="1"/>
                </a:moveTo>
                <a:cubicBezTo>
                  <a:pt x="4844" y="1"/>
                  <a:pt x="2750" y="816"/>
                  <a:pt x="2189" y="1471"/>
                </a:cubicBezTo>
                <a:cubicBezTo>
                  <a:pt x="2185" y="1475"/>
                  <a:pt x="2178" y="1483"/>
                  <a:pt x="2173" y="1490"/>
                </a:cubicBezTo>
                <a:cubicBezTo>
                  <a:pt x="2117" y="1571"/>
                  <a:pt x="795" y="3492"/>
                  <a:pt x="1842" y="4542"/>
                </a:cubicBezTo>
                <a:cubicBezTo>
                  <a:pt x="2274" y="4974"/>
                  <a:pt x="2709" y="5145"/>
                  <a:pt x="3028" y="5269"/>
                </a:cubicBezTo>
                <a:cubicBezTo>
                  <a:pt x="3439" y="5433"/>
                  <a:pt x="3507" y="5469"/>
                  <a:pt x="3479" y="5769"/>
                </a:cubicBezTo>
                <a:cubicBezTo>
                  <a:pt x="3428" y="6303"/>
                  <a:pt x="2801" y="7802"/>
                  <a:pt x="2073" y="9539"/>
                </a:cubicBezTo>
                <a:cubicBezTo>
                  <a:pt x="1646" y="10565"/>
                  <a:pt x="1159" y="11728"/>
                  <a:pt x="699" y="12910"/>
                </a:cubicBezTo>
                <a:cubicBezTo>
                  <a:pt x="1" y="14708"/>
                  <a:pt x="375" y="16704"/>
                  <a:pt x="1650" y="18002"/>
                </a:cubicBezTo>
                <a:cubicBezTo>
                  <a:pt x="2305" y="18670"/>
                  <a:pt x="3104" y="19021"/>
                  <a:pt x="3898" y="19021"/>
                </a:cubicBezTo>
                <a:cubicBezTo>
                  <a:pt x="4215" y="19021"/>
                  <a:pt x="4530" y="18966"/>
                  <a:pt x="4833" y="18854"/>
                </a:cubicBezTo>
                <a:cubicBezTo>
                  <a:pt x="6827" y="18115"/>
                  <a:pt x="7130" y="12894"/>
                  <a:pt x="7330" y="9439"/>
                </a:cubicBezTo>
                <a:cubicBezTo>
                  <a:pt x="7390" y="8401"/>
                  <a:pt x="7445" y="7502"/>
                  <a:pt x="7530" y="7114"/>
                </a:cubicBezTo>
                <a:cubicBezTo>
                  <a:pt x="7629" y="6663"/>
                  <a:pt x="7725" y="6316"/>
                  <a:pt x="7805" y="6020"/>
                </a:cubicBezTo>
                <a:cubicBezTo>
                  <a:pt x="8017" y="5234"/>
                  <a:pt x="8145" y="4758"/>
                  <a:pt x="8077" y="3592"/>
                </a:cubicBezTo>
                <a:cubicBezTo>
                  <a:pt x="7981" y="2022"/>
                  <a:pt x="7877" y="240"/>
                  <a:pt x="6495" y="25"/>
                </a:cubicBezTo>
                <a:cubicBezTo>
                  <a:pt x="6387" y="8"/>
                  <a:pt x="6268" y="1"/>
                  <a:pt x="6143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224;p28"/>
          <p:cNvSpPr/>
          <p:nvPr/>
        </p:nvSpPr>
        <p:spPr>
          <a:xfrm>
            <a:off x="16904432" y="12176371"/>
            <a:ext cx="324952" cy="182944"/>
          </a:xfrm>
          <a:custGeom>
            <a:avLst/>
            <a:gdLst/>
            <a:ahLst/>
            <a:cxnLst/>
            <a:rect l="l" t="t" r="r" b="b"/>
            <a:pathLst>
              <a:path w="5517" h="3106" extrusionOk="0">
                <a:moveTo>
                  <a:pt x="2208" y="0"/>
                </a:moveTo>
                <a:cubicBezTo>
                  <a:pt x="1377" y="0"/>
                  <a:pt x="593" y="57"/>
                  <a:pt x="0" y="116"/>
                </a:cubicBezTo>
                <a:cubicBezTo>
                  <a:pt x="395" y="1823"/>
                  <a:pt x="1719" y="3105"/>
                  <a:pt x="3149" y="3105"/>
                </a:cubicBezTo>
                <a:cubicBezTo>
                  <a:pt x="3429" y="3105"/>
                  <a:pt x="3713" y="3056"/>
                  <a:pt x="3995" y="2952"/>
                </a:cubicBezTo>
                <a:cubicBezTo>
                  <a:pt x="4705" y="2688"/>
                  <a:pt x="5185" y="1730"/>
                  <a:pt x="5516" y="463"/>
                </a:cubicBezTo>
                <a:cubicBezTo>
                  <a:pt x="4578" y="108"/>
                  <a:pt x="3349" y="0"/>
                  <a:pt x="2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F7965C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225;p28"/>
          <p:cNvSpPr/>
          <p:nvPr/>
        </p:nvSpPr>
        <p:spPr>
          <a:xfrm>
            <a:off x="16887939" y="12160528"/>
            <a:ext cx="359112" cy="214691"/>
          </a:xfrm>
          <a:custGeom>
            <a:avLst/>
            <a:gdLst/>
            <a:ahLst/>
            <a:cxnLst/>
            <a:rect l="l" t="t" r="r" b="b"/>
            <a:pathLst>
              <a:path w="6097" h="3645" extrusionOk="0">
                <a:moveTo>
                  <a:pt x="2496" y="540"/>
                </a:moveTo>
                <a:cubicBezTo>
                  <a:pt x="3511" y="540"/>
                  <a:pt x="4600" y="626"/>
                  <a:pt x="5468" y="905"/>
                </a:cubicBezTo>
                <a:cubicBezTo>
                  <a:pt x="5129" y="2083"/>
                  <a:pt x="4698" y="2778"/>
                  <a:pt x="4179" y="2970"/>
                </a:cubicBezTo>
                <a:cubicBezTo>
                  <a:pt x="3935" y="3059"/>
                  <a:pt x="3684" y="3104"/>
                  <a:pt x="3431" y="3104"/>
                </a:cubicBezTo>
                <a:cubicBezTo>
                  <a:pt x="3057" y="3104"/>
                  <a:pt x="2679" y="3005"/>
                  <a:pt x="2314" y="2809"/>
                </a:cubicBezTo>
                <a:cubicBezTo>
                  <a:pt x="1538" y="2391"/>
                  <a:pt x="924" y="1587"/>
                  <a:pt x="627" y="625"/>
                </a:cubicBezTo>
                <a:cubicBezTo>
                  <a:pt x="1155" y="580"/>
                  <a:pt x="1809" y="540"/>
                  <a:pt x="2496" y="540"/>
                </a:cubicBezTo>
                <a:close/>
                <a:moveTo>
                  <a:pt x="2476" y="1"/>
                </a:moveTo>
                <a:cubicBezTo>
                  <a:pt x="1628" y="1"/>
                  <a:pt x="836" y="59"/>
                  <a:pt x="256" y="118"/>
                </a:cubicBezTo>
                <a:cubicBezTo>
                  <a:pt x="177" y="125"/>
                  <a:pt x="109" y="166"/>
                  <a:pt x="61" y="229"/>
                </a:cubicBezTo>
                <a:cubicBezTo>
                  <a:pt x="17" y="289"/>
                  <a:pt x="0" y="369"/>
                  <a:pt x="17" y="445"/>
                </a:cubicBezTo>
                <a:cubicBezTo>
                  <a:pt x="304" y="1691"/>
                  <a:pt x="1067" y="2750"/>
                  <a:pt x="2058" y="3285"/>
                </a:cubicBezTo>
                <a:cubicBezTo>
                  <a:pt x="2502" y="3525"/>
                  <a:pt x="2968" y="3644"/>
                  <a:pt x="3431" y="3644"/>
                </a:cubicBezTo>
                <a:cubicBezTo>
                  <a:pt x="3752" y="3644"/>
                  <a:pt x="4063" y="3589"/>
                  <a:pt x="4366" y="3477"/>
                </a:cubicBezTo>
                <a:cubicBezTo>
                  <a:pt x="5105" y="3201"/>
                  <a:pt x="5656" y="2326"/>
                  <a:pt x="6060" y="800"/>
                </a:cubicBezTo>
                <a:cubicBezTo>
                  <a:pt x="6096" y="669"/>
                  <a:pt x="6024" y="529"/>
                  <a:pt x="5892" y="481"/>
                </a:cubicBezTo>
                <a:cubicBezTo>
                  <a:pt x="4916" y="111"/>
                  <a:pt x="3643" y="1"/>
                  <a:pt x="247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6;p28"/>
          <p:cNvSpPr/>
          <p:nvPr/>
        </p:nvSpPr>
        <p:spPr>
          <a:xfrm>
            <a:off x="16836875" y="11038424"/>
            <a:ext cx="414421" cy="449525"/>
          </a:xfrm>
          <a:custGeom>
            <a:avLst/>
            <a:gdLst/>
            <a:ahLst/>
            <a:cxnLst/>
            <a:rect l="l" t="t" r="r" b="b"/>
            <a:pathLst>
              <a:path w="7036" h="7632" extrusionOk="0">
                <a:moveTo>
                  <a:pt x="5773" y="0"/>
                </a:moveTo>
                <a:lnTo>
                  <a:pt x="360" y="1350"/>
                </a:lnTo>
                <a:lnTo>
                  <a:pt x="1" y="1350"/>
                </a:lnTo>
                <a:cubicBezTo>
                  <a:pt x="1" y="1350"/>
                  <a:pt x="2617" y="5772"/>
                  <a:pt x="3336" y="6942"/>
                </a:cubicBezTo>
                <a:cubicBezTo>
                  <a:pt x="3622" y="7407"/>
                  <a:pt x="4177" y="7631"/>
                  <a:pt x="4759" y="7631"/>
                </a:cubicBezTo>
                <a:cubicBezTo>
                  <a:pt x="5647" y="7631"/>
                  <a:pt x="6599" y="7111"/>
                  <a:pt x="6763" y="6131"/>
                </a:cubicBezTo>
                <a:cubicBezTo>
                  <a:pt x="7035" y="4510"/>
                  <a:pt x="5773" y="0"/>
                  <a:pt x="57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28"/>
          <p:cNvSpPr/>
          <p:nvPr/>
        </p:nvSpPr>
        <p:spPr>
          <a:xfrm>
            <a:off x="16820205" y="11022461"/>
            <a:ext cx="447051" cy="481389"/>
          </a:xfrm>
          <a:custGeom>
            <a:avLst/>
            <a:gdLst/>
            <a:ahLst/>
            <a:cxnLst/>
            <a:rect l="l" t="t" r="r" b="b"/>
            <a:pathLst>
              <a:path w="7590" h="8173" extrusionOk="0">
                <a:moveTo>
                  <a:pt x="5864" y="599"/>
                </a:moveTo>
                <a:cubicBezTo>
                  <a:pt x="6120" y="1565"/>
                  <a:pt x="7002" y="5028"/>
                  <a:pt x="6779" y="6358"/>
                </a:cubicBezTo>
                <a:cubicBezTo>
                  <a:pt x="6655" y="7101"/>
                  <a:pt x="6008" y="7481"/>
                  <a:pt x="5440" y="7592"/>
                </a:cubicBezTo>
                <a:cubicBezTo>
                  <a:pt x="5314" y="7617"/>
                  <a:pt x="5180" y="7631"/>
                  <a:pt x="5045" y="7631"/>
                </a:cubicBezTo>
                <a:cubicBezTo>
                  <a:pt x="4578" y="7631"/>
                  <a:pt x="4096" y="7470"/>
                  <a:pt x="3851" y="7074"/>
                </a:cubicBezTo>
                <a:cubicBezTo>
                  <a:pt x="3263" y="6123"/>
                  <a:pt x="1403" y="2983"/>
                  <a:pt x="747" y="1877"/>
                </a:cubicBezTo>
                <a:lnTo>
                  <a:pt x="5864" y="599"/>
                </a:lnTo>
                <a:close/>
                <a:moveTo>
                  <a:pt x="6051" y="1"/>
                </a:moveTo>
                <a:cubicBezTo>
                  <a:pt x="6030" y="1"/>
                  <a:pt x="6009" y="3"/>
                  <a:pt x="5988" y="8"/>
                </a:cubicBezTo>
                <a:lnTo>
                  <a:pt x="612" y="1353"/>
                </a:lnTo>
                <a:lnTo>
                  <a:pt x="284" y="1353"/>
                </a:lnTo>
                <a:cubicBezTo>
                  <a:pt x="184" y="1353"/>
                  <a:pt x="96" y="1405"/>
                  <a:pt x="48" y="1490"/>
                </a:cubicBezTo>
                <a:cubicBezTo>
                  <a:pt x="0" y="1573"/>
                  <a:pt x="0" y="1677"/>
                  <a:pt x="52" y="1761"/>
                </a:cubicBezTo>
                <a:cubicBezTo>
                  <a:pt x="76" y="1805"/>
                  <a:pt x="2677" y="6194"/>
                  <a:pt x="3392" y="7357"/>
                </a:cubicBezTo>
                <a:cubicBezTo>
                  <a:pt x="3707" y="7872"/>
                  <a:pt x="4338" y="8172"/>
                  <a:pt x="5045" y="8172"/>
                </a:cubicBezTo>
                <a:cubicBezTo>
                  <a:pt x="5209" y="8172"/>
                  <a:pt x="5377" y="8156"/>
                  <a:pt x="5545" y="8124"/>
                </a:cubicBezTo>
                <a:cubicBezTo>
                  <a:pt x="6495" y="7940"/>
                  <a:pt x="7170" y="7297"/>
                  <a:pt x="7313" y="6447"/>
                </a:cubicBezTo>
                <a:cubicBezTo>
                  <a:pt x="7590" y="4784"/>
                  <a:pt x="6367" y="383"/>
                  <a:pt x="6316" y="199"/>
                </a:cubicBezTo>
                <a:cubicBezTo>
                  <a:pt x="6281" y="77"/>
                  <a:pt x="6171" y="1"/>
                  <a:pt x="6051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228;p28"/>
          <p:cNvSpPr/>
          <p:nvPr/>
        </p:nvSpPr>
        <p:spPr>
          <a:xfrm>
            <a:off x="16427755" y="10517747"/>
            <a:ext cx="860648" cy="648312"/>
          </a:xfrm>
          <a:custGeom>
            <a:avLst/>
            <a:gdLst/>
            <a:ahLst/>
            <a:cxnLst/>
            <a:rect l="l" t="t" r="r" b="b"/>
            <a:pathLst>
              <a:path w="14612" h="11007" extrusionOk="0">
                <a:moveTo>
                  <a:pt x="10641" y="0"/>
                </a:moveTo>
                <a:cubicBezTo>
                  <a:pt x="10524" y="0"/>
                  <a:pt x="10404" y="1"/>
                  <a:pt x="10282" y="1"/>
                </a:cubicBezTo>
                <a:cubicBezTo>
                  <a:pt x="8661" y="1"/>
                  <a:pt x="2078" y="1894"/>
                  <a:pt x="724" y="3160"/>
                </a:cubicBezTo>
                <a:cubicBezTo>
                  <a:pt x="724" y="3160"/>
                  <a:pt x="1" y="4331"/>
                  <a:pt x="364" y="5142"/>
                </a:cubicBezTo>
                <a:cubicBezTo>
                  <a:pt x="724" y="5952"/>
                  <a:pt x="1715" y="8297"/>
                  <a:pt x="2346" y="9471"/>
                </a:cubicBezTo>
                <a:cubicBezTo>
                  <a:pt x="2831" y="10371"/>
                  <a:pt x="4652" y="11007"/>
                  <a:pt x="6985" y="11007"/>
                </a:cubicBezTo>
                <a:cubicBezTo>
                  <a:pt x="7685" y="11007"/>
                  <a:pt x="8430" y="10950"/>
                  <a:pt x="9200" y="10825"/>
                </a:cubicBezTo>
                <a:cubicBezTo>
                  <a:pt x="12539" y="10282"/>
                  <a:pt x="14432" y="8748"/>
                  <a:pt x="14520" y="7398"/>
                </a:cubicBezTo>
                <a:cubicBezTo>
                  <a:pt x="14612" y="6044"/>
                  <a:pt x="13981" y="4239"/>
                  <a:pt x="13530" y="2078"/>
                </a:cubicBezTo>
                <a:cubicBezTo>
                  <a:pt x="13112" y="76"/>
                  <a:pt x="12080" y="0"/>
                  <a:pt x="106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28"/>
          <p:cNvSpPr/>
          <p:nvPr/>
        </p:nvSpPr>
        <p:spPr>
          <a:xfrm>
            <a:off x="16410144" y="10501963"/>
            <a:ext cx="892629" cy="679765"/>
          </a:xfrm>
          <a:custGeom>
            <a:avLst/>
            <a:gdLst/>
            <a:ahLst/>
            <a:cxnLst/>
            <a:rect l="l" t="t" r="r" b="b"/>
            <a:pathLst>
              <a:path w="15155" h="11541" extrusionOk="0">
                <a:moveTo>
                  <a:pt x="10961" y="540"/>
                </a:moveTo>
                <a:cubicBezTo>
                  <a:pt x="12345" y="540"/>
                  <a:pt x="13190" y="617"/>
                  <a:pt x="13565" y="2398"/>
                </a:cubicBezTo>
                <a:cubicBezTo>
                  <a:pt x="13700" y="3065"/>
                  <a:pt x="13857" y="3700"/>
                  <a:pt x="14004" y="4295"/>
                </a:cubicBezTo>
                <a:cubicBezTo>
                  <a:pt x="14328" y="5613"/>
                  <a:pt x="14611" y="6752"/>
                  <a:pt x="14552" y="7646"/>
                </a:cubicBezTo>
                <a:cubicBezTo>
                  <a:pt x="14472" y="8828"/>
                  <a:pt x="12699" y="10299"/>
                  <a:pt x="9455" y="10826"/>
                </a:cubicBezTo>
                <a:cubicBezTo>
                  <a:pt x="8706" y="10947"/>
                  <a:pt x="7983" y="11002"/>
                  <a:pt x="7306" y="11002"/>
                </a:cubicBezTo>
                <a:cubicBezTo>
                  <a:pt x="5043" y="11002"/>
                  <a:pt x="3306" y="10389"/>
                  <a:pt x="2884" y="9611"/>
                </a:cubicBezTo>
                <a:cubicBezTo>
                  <a:pt x="2381" y="8677"/>
                  <a:pt x="1634" y="6959"/>
                  <a:pt x="1187" y="5932"/>
                </a:cubicBezTo>
                <a:lnTo>
                  <a:pt x="911" y="5302"/>
                </a:lnTo>
                <a:cubicBezTo>
                  <a:pt x="672" y="4763"/>
                  <a:pt x="1047" y="3919"/>
                  <a:pt x="1234" y="3600"/>
                </a:cubicBezTo>
                <a:cubicBezTo>
                  <a:pt x="2553" y="2426"/>
                  <a:pt x="8960" y="540"/>
                  <a:pt x="10581" y="540"/>
                </a:cubicBezTo>
                <a:lnTo>
                  <a:pt x="10769" y="540"/>
                </a:lnTo>
                <a:cubicBezTo>
                  <a:pt x="10834" y="540"/>
                  <a:pt x="10898" y="540"/>
                  <a:pt x="10961" y="540"/>
                </a:cubicBezTo>
                <a:close/>
                <a:moveTo>
                  <a:pt x="11016" y="0"/>
                </a:moveTo>
                <a:cubicBezTo>
                  <a:pt x="10935" y="0"/>
                  <a:pt x="10852" y="1"/>
                  <a:pt x="10769" y="1"/>
                </a:cubicBezTo>
                <a:lnTo>
                  <a:pt x="10581" y="1"/>
                </a:lnTo>
                <a:cubicBezTo>
                  <a:pt x="8944" y="1"/>
                  <a:pt x="2298" y="1867"/>
                  <a:pt x="839" y="3229"/>
                </a:cubicBezTo>
                <a:cubicBezTo>
                  <a:pt x="819" y="3244"/>
                  <a:pt x="807" y="3264"/>
                  <a:pt x="792" y="3285"/>
                </a:cubicBezTo>
                <a:cubicBezTo>
                  <a:pt x="759" y="3336"/>
                  <a:pt x="1" y="4590"/>
                  <a:pt x="416" y="5521"/>
                </a:cubicBezTo>
                <a:lnTo>
                  <a:pt x="692" y="6148"/>
                </a:lnTo>
                <a:cubicBezTo>
                  <a:pt x="1142" y="7183"/>
                  <a:pt x="1894" y="8913"/>
                  <a:pt x="2409" y="9867"/>
                </a:cubicBezTo>
                <a:cubicBezTo>
                  <a:pt x="2972" y="10913"/>
                  <a:pt x="4941" y="11540"/>
                  <a:pt x="7298" y="11540"/>
                </a:cubicBezTo>
                <a:cubicBezTo>
                  <a:pt x="8020" y="11540"/>
                  <a:pt x="8776" y="11481"/>
                  <a:pt x="9543" y="11357"/>
                </a:cubicBezTo>
                <a:cubicBezTo>
                  <a:pt x="12699" y="10845"/>
                  <a:pt x="14979" y="9335"/>
                  <a:pt x="15090" y="7682"/>
                </a:cubicBezTo>
                <a:cubicBezTo>
                  <a:pt x="15154" y="6704"/>
                  <a:pt x="14867" y="5525"/>
                  <a:pt x="14531" y="4164"/>
                </a:cubicBezTo>
                <a:cubicBezTo>
                  <a:pt x="14384" y="3576"/>
                  <a:pt x="14232" y="2949"/>
                  <a:pt x="14092" y="2290"/>
                </a:cubicBezTo>
                <a:cubicBezTo>
                  <a:pt x="13639" y="119"/>
                  <a:pt x="12433" y="0"/>
                  <a:pt x="11016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28"/>
          <p:cNvSpPr/>
          <p:nvPr/>
        </p:nvSpPr>
        <p:spPr>
          <a:xfrm>
            <a:off x="16016808" y="8304875"/>
            <a:ext cx="1122928" cy="2544715"/>
          </a:xfrm>
          <a:custGeom>
            <a:avLst/>
            <a:gdLst/>
            <a:ahLst/>
            <a:cxnLst/>
            <a:rect l="l" t="t" r="r" b="b"/>
            <a:pathLst>
              <a:path w="19065" h="43204" extrusionOk="0">
                <a:moveTo>
                  <a:pt x="15909" y="1"/>
                </a:moveTo>
                <a:cubicBezTo>
                  <a:pt x="8815" y="93"/>
                  <a:pt x="3722" y="212"/>
                  <a:pt x="3643" y="240"/>
                </a:cubicBezTo>
                <a:cubicBezTo>
                  <a:pt x="3371" y="328"/>
                  <a:pt x="3191" y="1862"/>
                  <a:pt x="3012" y="3125"/>
                </a:cubicBezTo>
                <a:cubicBezTo>
                  <a:pt x="3012" y="3125"/>
                  <a:pt x="0" y="3508"/>
                  <a:pt x="544" y="11892"/>
                </a:cubicBezTo>
                <a:cubicBezTo>
                  <a:pt x="619" y="13067"/>
                  <a:pt x="3659" y="26587"/>
                  <a:pt x="3879" y="28121"/>
                </a:cubicBezTo>
                <a:cubicBezTo>
                  <a:pt x="5228" y="37543"/>
                  <a:pt x="8240" y="42260"/>
                  <a:pt x="8240" y="42260"/>
                </a:cubicBezTo>
                <a:cubicBezTo>
                  <a:pt x="8240" y="42260"/>
                  <a:pt x="8458" y="43203"/>
                  <a:pt x="11036" y="43203"/>
                </a:cubicBezTo>
                <a:cubicBezTo>
                  <a:pt x="11335" y="43203"/>
                  <a:pt x="11665" y="43191"/>
                  <a:pt x="12031" y="43162"/>
                </a:cubicBezTo>
                <a:cubicBezTo>
                  <a:pt x="15546" y="42891"/>
                  <a:pt x="19065" y="40546"/>
                  <a:pt x="19065" y="40546"/>
                </a:cubicBezTo>
                <a:cubicBezTo>
                  <a:pt x="19065" y="40546"/>
                  <a:pt x="17259" y="22241"/>
                  <a:pt x="17439" y="14217"/>
                </a:cubicBezTo>
                <a:cubicBezTo>
                  <a:pt x="17491" y="11996"/>
                  <a:pt x="18773" y="10905"/>
                  <a:pt x="18868" y="9384"/>
                </a:cubicBezTo>
                <a:cubicBezTo>
                  <a:pt x="19060" y="6380"/>
                  <a:pt x="18610" y="4243"/>
                  <a:pt x="18378" y="3376"/>
                </a:cubicBezTo>
                <a:lnTo>
                  <a:pt x="15909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28"/>
          <p:cNvSpPr/>
          <p:nvPr/>
        </p:nvSpPr>
        <p:spPr>
          <a:xfrm>
            <a:off x="16004792" y="8288912"/>
            <a:ext cx="1151376" cy="2576581"/>
          </a:xfrm>
          <a:custGeom>
            <a:avLst/>
            <a:gdLst/>
            <a:ahLst/>
            <a:cxnLst/>
            <a:rect l="l" t="t" r="r" b="b"/>
            <a:pathLst>
              <a:path w="19548" h="43745" extrusionOk="0">
                <a:moveTo>
                  <a:pt x="15977" y="544"/>
                </a:moveTo>
                <a:lnTo>
                  <a:pt x="18334" y="3763"/>
                </a:lnTo>
                <a:cubicBezTo>
                  <a:pt x="18550" y="4582"/>
                  <a:pt x="18989" y="6694"/>
                  <a:pt x="18805" y="9638"/>
                </a:cubicBezTo>
                <a:cubicBezTo>
                  <a:pt x="18766" y="10258"/>
                  <a:pt x="18510" y="10805"/>
                  <a:pt x="18218" y="11436"/>
                </a:cubicBezTo>
                <a:cubicBezTo>
                  <a:pt x="17835" y="12254"/>
                  <a:pt x="17403" y="13185"/>
                  <a:pt x="17376" y="14479"/>
                </a:cubicBezTo>
                <a:lnTo>
                  <a:pt x="17376" y="14483"/>
                </a:lnTo>
                <a:cubicBezTo>
                  <a:pt x="17203" y="22025"/>
                  <a:pt x="18801" y="38828"/>
                  <a:pt x="18981" y="40682"/>
                </a:cubicBezTo>
                <a:cubicBezTo>
                  <a:pt x="18310" y="41101"/>
                  <a:pt x="15234" y="42930"/>
                  <a:pt x="12211" y="43166"/>
                </a:cubicBezTo>
                <a:cubicBezTo>
                  <a:pt x="11853" y="43193"/>
                  <a:pt x="11531" y="43205"/>
                  <a:pt x="11241" y="43205"/>
                </a:cubicBezTo>
                <a:cubicBezTo>
                  <a:pt x="8985" y="43205"/>
                  <a:pt x="8711" y="42471"/>
                  <a:pt x="8708" y="42471"/>
                </a:cubicBezTo>
                <a:cubicBezTo>
                  <a:pt x="8704" y="42443"/>
                  <a:pt x="8692" y="42411"/>
                  <a:pt x="8676" y="42388"/>
                </a:cubicBezTo>
                <a:cubicBezTo>
                  <a:pt x="8644" y="42340"/>
                  <a:pt x="5676" y="37598"/>
                  <a:pt x="4350" y="28351"/>
                </a:cubicBezTo>
                <a:cubicBezTo>
                  <a:pt x="4250" y="27669"/>
                  <a:pt x="3599" y="24629"/>
                  <a:pt x="2908" y="21414"/>
                </a:cubicBezTo>
                <a:cubicBezTo>
                  <a:pt x="2042" y="17368"/>
                  <a:pt x="1059" y="12782"/>
                  <a:pt x="1015" y="12147"/>
                </a:cubicBezTo>
                <a:cubicBezTo>
                  <a:pt x="504" y="4190"/>
                  <a:pt x="3227" y="3667"/>
                  <a:pt x="3251" y="3663"/>
                </a:cubicBezTo>
                <a:cubicBezTo>
                  <a:pt x="3371" y="3647"/>
                  <a:pt x="3467" y="3555"/>
                  <a:pt x="3483" y="3435"/>
                </a:cubicBezTo>
                <a:lnTo>
                  <a:pt x="3548" y="2988"/>
                </a:lnTo>
                <a:cubicBezTo>
                  <a:pt x="3655" y="2209"/>
                  <a:pt x="3815" y="1059"/>
                  <a:pt x="3967" y="771"/>
                </a:cubicBezTo>
                <a:cubicBezTo>
                  <a:pt x="4654" y="739"/>
                  <a:pt x="9319" y="631"/>
                  <a:pt x="15977" y="544"/>
                </a:cubicBezTo>
                <a:close/>
                <a:moveTo>
                  <a:pt x="16109" y="0"/>
                </a:moveTo>
                <a:cubicBezTo>
                  <a:pt x="11783" y="56"/>
                  <a:pt x="3955" y="188"/>
                  <a:pt x="3763" y="252"/>
                </a:cubicBezTo>
                <a:cubicBezTo>
                  <a:pt x="3412" y="367"/>
                  <a:pt x="3288" y="923"/>
                  <a:pt x="3012" y="2913"/>
                </a:cubicBezTo>
                <a:lnTo>
                  <a:pt x="2973" y="3180"/>
                </a:lnTo>
                <a:cubicBezTo>
                  <a:pt x="2257" y="3435"/>
                  <a:pt x="1" y="4821"/>
                  <a:pt x="475" y="12182"/>
                </a:cubicBezTo>
                <a:cubicBezTo>
                  <a:pt x="519" y="12858"/>
                  <a:pt x="1467" y="17263"/>
                  <a:pt x="2381" y="21525"/>
                </a:cubicBezTo>
                <a:cubicBezTo>
                  <a:pt x="3068" y="24733"/>
                  <a:pt x="3719" y="27765"/>
                  <a:pt x="3815" y="28427"/>
                </a:cubicBezTo>
                <a:cubicBezTo>
                  <a:pt x="5101" y="37403"/>
                  <a:pt x="7933" y="42211"/>
                  <a:pt x="8197" y="42647"/>
                </a:cubicBezTo>
                <a:cubicBezTo>
                  <a:pt x="8288" y="42891"/>
                  <a:pt x="8772" y="43745"/>
                  <a:pt x="11252" y="43745"/>
                </a:cubicBezTo>
                <a:cubicBezTo>
                  <a:pt x="11556" y="43745"/>
                  <a:pt x="11888" y="43733"/>
                  <a:pt x="12255" y="43706"/>
                </a:cubicBezTo>
                <a:cubicBezTo>
                  <a:pt x="15802" y="43430"/>
                  <a:pt x="19273" y="41141"/>
                  <a:pt x="19417" y="41045"/>
                </a:cubicBezTo>
                <a:cubicBezTo>
                  <a:pt x="19500" y="40989"/>
                  <a:pt x="19548" y="40893"/>
                  <a:pt x="19536" y="40793"/>
                </a:cubicBezTo>
                <a:cubicBezTo>
                  <a:pt x="19520" y="40610"/>
                  <a:pt x="17739" y="22412"/>
                  <a:pt x="17914" y="14496"/>
                </a:cubicBezTo>
                <a:cubicBezTo>
                  <a:pt x="17942" y="13309"/>
                  <a:pt x="18330" y="12475"/>
                  <a:pt x="18705" y="11664"/>
                </a:cubicBezTo>
                <a:cubicBezTo>
                  <a:pt x="19013" y="11013"/>
                  <a:pt x="19297" y="10394"/>
                  <a:pt x="19345" y="9675"/>
                </a:cubicBezTo>
                <a:cubicBezTo>
                  <a:pt x="19540" y="6587"/>
                  <a:pt x="19061" y="4382"/>
                  <a:pt x="18845" y="3575"/>
                </a:cubicBezTo>
                <a:cubicBezTo>
                  <a:pt x="18838" y="3543"/>
                  <a:pt x="18821" y="3512"/>
                  <a:pt x="18801" y="3488"/>
                </a:cubicBezTo>
                <a:lnTo>
                  <a:pt x="16333" y="112"/>
                </a:lnTo>
                <a:cubicBezTo>
                  <a:pt x="16281" y="41"/>
                  <a:pt x="16185" y="0"/>
                  <a:pt x="1610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232;p28"/>
          <p:cNvSpPr/>
          <p:nvPr/>
        </p:nvSpPr>
        <p:spPr>
          <a:xfrm>
            <a:off x="15691504" y="8382504"/>
            <a:ext cx="946699" cy="442869"/>
          </a:xfrm>
          <a:custGeom>
            <a:avLst/>
            <a:gdLst/>
            <a:ahLst/>
            <a:cxnLst/>
            <a:rect l="l" t="t" r="r" b="b"/>
            <a:pathLst>
              <a:path w="16073" h="7519" extrusionOk="0">
                <a:moveTo>
                  <a:pt x="10116" y="0"/>
                </a:moveTo>
                <a:cubicBezTo>
                  <a:pt x="9398" y="0"/>
                  <a:pt x="8690" y="125"/>
                  <a:pt x="8047" y="432"/>
                </a:cubicBezTo>
                <a:cubicBezTo>
                  <a:pt x="8047" y="432"/>
                  <a:pt x="4321" y="992"/>
                  <a:pt x="2037" y="3580"/>
                </a:cubicBezTo>
                <a:cubicBezTo>
                  <a:pt x="0" y="5890"/>
                  <a:pt x="1324" y="7519"/>
                  <a:pt x="4787" y="7519"/>
                </a:cubicBezTo>
                <a:cubicBezTo>
                  <a:pt x="5204" y="7519"/>
                  <a:pt x="5653" y="7495"/>
                  <a:pt x="6130" y="7446"/>
                </a:cubicBezTo>
                <a:cubicBezTo>
                  <a:pt x="10568" y="6987"/>
                  <a:pt x="15684" y="2438"/>
                  <a:pt x="15900" y="2194"/>
                </a:cubicBezTo>
                <a:cubicBezTo>
                  <a:pt x="16073" y="2002"/>
                  <a:pt x="13002" y="0"/>
                  <a:pt x="101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233;p28"/>
          <p:cNvSpPr/>
          <p:nvPr/>
        </p:nvSpPr>
        <p:spPr>
          <a:xfrm>
            <a:off x="15726963" y="8366544"/>
            <a:ext cx="922491" cy="474792"/>
          </a:xfrm>
          <a:custGeom>
            <a:avLst/>
            <a:gdLst/>
            <a:ahLst/>
            <a:cxnLst/>
            <a:rect l="l" t="t" r="r" b="b"/>
            <a:pathLst>
              <a:path w="15662" h="8061" extrusionOk="0">
                <a:moveTo>
                  <a:pt x="9491" y="548"/>
                </a:moveTo>
                <a:cubicBezTo>
                  <a:pt x="11823" y="548"/>
                  <a:pt x="14343" y="1910"/>
                  <a:pt x="14942" y="2425"/>
                </a:cubicBezTo>
                <a:cubicBezTo>
                  <a:pt x="14059" y="3208"/>
                  <a:pt x="9526" y="7035"/>
                  <a:pt x="5500" y="7450"/>
                </a:cubicBezTo>
                <a:cubicBezTo>
                  <a:pt x="5046" y="7496"/>
                  <a:pt x="4614" y="7519"/>
                  <a:pt x="4209" y="7519"/>
                </a:cubicBezTo>
                <a:cubicBezTo>
                  <a:pt x="2485" y="7519"/>
                  <a:pt x="1249" y="7108"/>
                  <a:pt x="867" y="6368"/>
                </a:cubicBezTo>
                <a:cubicBezTo>
                  <a:pt x="559" y="5772"/>
                  <a:pt x="835" y="4941"/>
                  <a:pt x="1638" y="4030"/>
                </a:cubicBezTo>
                <a:cubicBezTo>
                  <a:pt x="3826" y="1551"/>
                  <a:pt x="7445" y="975"/>
                  <a:pt x="7485" y="972"/>
                </a:cubicBezTo>
                <a:cubicBezTo>
                  <a:pt x="7509" y="967"/>
                  <a:pt x="7537" y="959"/>
                  <a:pt x="7561" y="948"/>
                </a:cubicBezTo>
                <a:cubicBezTo>
                  <a:pt x="8153" y="664"/>
                  <a:pt x="8816" y="548"/>
                  <a:pt x="9491" y="548"/>
                </a:cubicBezTo>
                <a:close/>
                <a:moveTo>
                  <a:pt x="9523" y="1"/>
                </a:moveTo>
                <a:cubicBezTo>
                  <a:pt x="8776" y="1"/>
                  <a:pt x="8038" y="129"/>
                  <a:pt x="7362" y="444"/>
                </a:cubicBezTo>
                <a:cubicBezTo>
                  <a:pt x="6926" y="516"/>
                  <a:pt x="3455" y="1155"/>
                  <a:pt x="1234" y="3671"/>
                </a:cubicBezTo>
                <a:cubicBezTo>
                  <a:pt x="0" y="5070"/>
                  <a:pt x="92" y="6044"/>
                  <a:pt x="388" y="6619"/>
                </a:cubicBezTo>
                <a:cubicBezTo>
                  <a:pt x="871" y="7557"/>
                  <a:pt x="2221" y="8060"/>
                  <a:pt x="4170" y="8060"/>
                </a:cubicBezTo>
                <a:cubicBezTo>
                  <a:pt x="4606" y="8060"/>
                  <a:pt x="5065" y="8037"/>
                  <a:pt x="5557" y="7985"/>
                </a:cubicBezTo>
                <a:cubicBezTo>
                  <a:pt x="9926" y="7538"/>
                  <a:pt x="15086" y="3112"/>
                  <a:pt x="15502" y="2649"/>
                </a:cubicBezTo>
                <a:cubicBezTo>
                  <a:pt x="15530" y="2616"/>
                  <a:pt x="15661" y="2445"/>
                  <a:pt x="15490" y="2218"/>
                </a:cubicBezTo>
                <a:cubicBezTo>
                  <a:pt x="15119" y="1724"/>
                  <a:pt x="12263" y="1"/>
                  <a:pt x="9523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234;p28"/>
          <p:cNvSpPr/>
          <p:nvPr/>
        </p:nvSpPr>
        <p:spPr>
          <a:xfrm>
            <a:off x="16406608" y="8313651"/>
            <a:ext cx="1211160" cy="414301"/>
          </a:xfrm>
          <a:custGeom>
            <a:avLst/>
            <a:gdLst/>
            <a:ahLst/>
            <a:cxnLst/>
            <a:rect l="l" t="t" r="r" b="b"/>
            <a:pathLst>
              <a:path w="20563" h="7034" extrusionOk="0">
                <a:moveTo>
                  <a:pt x="1986" y="0"/>
                </a:moveTo>
                <a:cubicBezTo>
                  <a:pt x="0" y="0"/>
                  <a:pt x="2525" y="3247"/>
                  <a:pt x="2525" y="3247"/>
                </a:cubicBezTo>
                <a:cubicBezTo>
                  <a:pt x="2525" y="3247"/>
                  <a:pt x="6495" y="3427"/>
                  <a:pt x="9559" y="4329"/>
                </a:cubicBezTo>
                <a:cubicBezTo>
                  <a:pt x="12626" y="5229"/>
                  <a:pt x="18035" y="7034"/>
                  <a:pt x="19301" y="7034"/>
                </a:cubicBezTo>
                <a:cubicBezTo>
                  <a:pt x="20563" y="7034"/>
                  <a:pt x="20199" y="2344"/>
                  <a:pt x="20199" y="1442"/>
                </a:cubicBezTo>
                <a:cubicBezTo>
                  <a:pt x="20199" y="539"/>
                  <a:pt x="3967" y="0"/>
                  <a:pt x="19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28"/>
          <p:cNvSpPr/>
          <p:nvPr/>
        </p:nvSpPr>
        <p:spPr>
          <a:xfrm>
            <a:off x="16441419" y="8297571"/>
            <a:ext cx="1176352" cy="446344"/>
          </a:xfrm>
          <a:custGeom>
            <a:avLst/>
            <a:gdLst/>
            <a:ahLst/>
            <a:cxnLst/>
            <a:rect l="l" t="t" r="r" b="b"/>
            <a:pathLst>
              <a:path w="19972" h="7578" extrusionOk="0">
                <a:moveTo>
                  <a:pt x="1395" y="544"/>
                </a:moveTo>
                <a:cubicBezTo>
                  <a:pt x="3915" y="544"/>
                  <a:pt x="18130" y="1096"/>
                  <a:pt x="19341" y="1807"/>
                </a:cubicBezTo>
                <a:cubicBezTo>
                  <a:pt x="19341" y="1927"/>
                  <a:pt x="19348" y="2086"/>
                  <a:pt x="19352" y="2282"/>
                </a:cubicBezTo>
                <a:cubicBezTo>
                  <a:pt x="19393" y="3384"/>
                  <a:pt x="19492" y="6316"/>
                  <a:pt x="18882" y="6951"/>
                </a:cubicBezTo>
                <a:cubicBezTo>
                  <a:pt x="18810" y="7027"/>
                  <a:pt x="18749" y="7035"/>
                  <a:pt x="18710" y="7035"/>
                </a:cubicBezTo>
                <a:cubicBezTo>
                  <a:pt x="17807" y="7035"/>
                  <a:pt x="14436" y="5996"/>
                  <a:pt x="11724" y="5157"/>
                </a:cubicBezTo>
                <a:cubicBezTo>
                  <a:pt x="10754" y="4858"/>
                  <a:pt x="9823" y="4571"/>
                  <a:pt x="9043" y="4343"/>
                </a:cubicBezTo>
                <a:cubicBezTo>
                  <a:pt x="6291" y="3533"/>
                  <a:pt x="2781" y="3297"/>
                  <a:pt x="2073" y="3256"/>
                </a:cubicBezTo>
                <a:cubicBezTo>
                  <a:pt x="1450" y="2430"/>
                  <a:pt x="724" y="1155"/>
                  <a:pt x="939" y="712"/>
                </a:cubicBezTo>
                <a:cubicBezTo>
                  <a:pt x="995" y="600"/>
                  <a:pt x="1147" y="544"/>
                  <a:pt x="1395" y="544"/>
                </a:cubicBezTo>
                <a:close/>
                <a:moveTo>
                  <a:pt x="1395" y="1"/>
                </a:moveTo>
                <a:cubicBezTo>
                  <a:pt x="808" y="1"/>
                  <a:pt x="560" y="261"/>
                  <a:pt x="452" y="473"/>
                </a:cubicBezTo>
                <a:cubicBezTo>
                  <a:pt x="1" y="1400"/>
                  <a:pt x="1431" y="3312"/>
                  <a:pt x="1722" y="3684"/>
                </a:cubicBezTo>
                <a:cubicBezTo>
                  <a:pt x="1770" y="3748"/>
                  <a:pt x="1842" y="3787"/>
                  <a:pt x="1922" y="3787"/>
                </a:cubicBezTo>
                <a:cubicBezTo>
                  <a:pt x="1962" y="3791"/>
                  <a:pt x="5892" y="3979"/>
                  <a:pt x="8892" y="4862"/>
                </a:cubicBezTo>
                <a:cubicBezTo>
                  <a:pt x="9666" y="5090"/>
                  <a:pt x="10593" y="5373"/>
                  <a:pt x="11568" y="5673"/>
                </a:cubicBezTo>
                <a:cubicBezTo>
                  <a:pt x="14596" y="6612"/>
                  <a:pt x="17723" y="7578"/>
                  <a:pt x="18710" y="7578"/>
                </a:cubicBezTo>
                <a:cubicBezTo>
                  <a:pt x="18917" y="7578"/>
                  <a:pt x="19113" y="7491"/>
                  <a:pt x="19273" y="7327"/>
                </a:cubicBezTo>
                <a:cubicBezTo>
                  <a:pt x="19948" y="6624"/>
                  <a:pt x="19972" y="4479"/>
                  <a:pt x="19896" y="2262"/>
                </a:cubicBezTo>
                <a:cubicBezTo>
                  <a:pt x="19888" y="2027"/>
                  <a:pt x="19880" y="1835"/>
                  <a:pt x="19880" y="1715"/>
                </a:cubicBezTo>
                <a:cubicBezTo>
                  <a:pt x="19880" y="1343"/>
                  <a:pt x="19880" y="884"/>
                  <a:pt x="11261" y="384"/>
                </a:cubicBezTo>
                <a:cubicBezTo>
                  <a:pt x="6866" y="133"/>
                  <a:pt x="2353" y="1"/>
                  <a:pt x="139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28"/>
          <p:cNvSpPr/>
          <p:nvPr/>
        </p:nvSpPr>
        <p:spPr>
          <a:xfrm>
            <a:off x="17405317" y="8398349"/>
            <a:ext cx="645131" cy="540880"/>
          </a:xfrm>
          <a:custGeom>
            <a:avLst/>
            <a:gdLst/>
            <a:ahLst/>
            <a:cxnLst/>
            <a:rect l="l" t="t" r="r" b="b"/>
            <a:pathLst>
              <a:path w="10953" h="9183" extrusionOk="0">
                <a:moveTo>
                  <a:pt x="3619" y="1"/>
                </a:moveTo>
                <a:cubicBezTo>
                  <a:pt x="3381" y="1"/>
                  <a:pt x="3243" y="4"/>
                  <a:pt x="3243" y="4"/>
                </a:cubicBezTo>
                <a:cubicBezTo>
                  <a:pt x="3243" y="4"/>
                  <a:pt x="1802" y="727"/>
                  <a:pt x="1262" y="3431"/>
                </a:cubicBezTo>
                <a:cubicBezTo>
                  <a:pt x="719" y="6135"/>
                  <a:pt x="0" y="7581"/>
                  <a:pt x="1079" y="8300"/>
                </a:cubicBezTo>
                <a:cubicBezTo>
                  <a:pt x="1801" y="8782"/>
                  <a:pt x="4127" y="9183"/>
                  <a:pt x="5812" y="9183"/>
                </a:cubicBezTo>
                <a:cubicBezTo>
                  <a:pt x="6652" y="9183"/>
                  <a:pt x="7333" y="9083"/>
                  <a:pt x="7573" y="8843"/>
                </a:cubicBezTo>
                <a:cubicBezTo>
                  <a:pt x="8296" y="8120"/>
                  <a:pt x="10278" y="4513"/>
                  <a:pt x="10641" y="2169"/>
                </a:cubicBezTo>
                <a:cubicBezTo>
                  <a:pt x="10953" y="136"/>
                  <a:pt x="5166" y="1"/>
                  <a:pt x="36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237;p28"/>
          <p:cNvSpPr/>
          <p:nvPr/>
        </p:nvSpPr>
        <p:spPr>
          <a:xfrm>
            <a:off x="17401725" y="8382504"/>
            <a:ext cx="649373" cy="572744"/>
          </a:xfrm>
          <a:custGeom>
            <a:avLst/>
            <a:gdLst/>
            <a:ahLst/>
            <a:cxnLst/>
            <a:rect l="l" t="t" r="r" b="b"/>
            <a:pathLst>
              <a:path w="11025" h="9724" extrusionOk="0">
                <a:moveTo>
                  <a:pt x="3760" y="541"/>
                </a:moveTo>
                <a:cubicBezTo>
                  <a:pt x="5595" y="541"/>
                  <a:pt x="9325" y="759"/>
                  <a:pt x="10250" y="1811"/>
                </a:cubicBezTo>
                <a:cubicBezTo>
                  <a:pt x="10406" y="1990"/>
                  <a:pt x="10466" y="2178"/>
                  <a:pt x="10434" y="2397"/>
                </a:cubicBezTo>
                <a:cubicBezTo>
                  <a:pt x="10075" y="4722"/>
                  <a:pt x="8105" y="8257"/>
                  <a:pt x="7443" y="8921"/>
                </a:cubicBezTo>
                <a:cubicBezTo>
                  <a:pt x="7257" y="9107"/>
                  <a:pt x="6659" y="9189"/>
                  <a:pt x="5899" y="9189"/>
                </a:cubicBezTo>
                <a:cubicBezTo>
                  <a:pt x="4317" y="9189"/>
                  <a:pt x="2031" y="8836"/>
                  <a:pt x="1291" y="8345"/>
                </a:cubicBezTo>
                <a:cubicBezTo>
                  <a:pt x="640" y="7914"/>
                  <a:pt x="796" y="7139"/>
                  <a:pt x="1208" y="5433"/>
                </a:cubicBezTo>
                <a:cubicBezTo>
                  <a:pt x="1328" y="4934"/>
                  <a:pt x="1463" y="4379"/>
                  <a:pt x="1586" y="3752"/>
                </a:cubicBezTo>
                <a:cubicBezTo>
                  <a:pt x="2038" y="1503"/>
                  <a:pt x="3140" y="696"/>
                  <a:pt x="3380" y="544"/>
                </a:cubicBezTo>
                <a:cubicBezTo>
                  <a:pt x="3495" y="542"/>
                  <a:pt x="3622" y="541"/>
                  <a:pt x="3760" y="541"/>
                </a:cubicBezTo>
                <a:close/>
                <a:moveTo>
                  <a:pt x="3752" y="0"/>
                </a:moveTo>
                <a:cubicBezTo>
                  <a:pt x="3499" y="0"/>
                  <a:pt x="3337" y="4"/>
                  <a:pt x="3300" y="6"/>
                </a:cubicBezTo>
                <a:cubicBezTo>
                  <a:pt x="3260" y="6"/>
                  <a:pt x="3221" y="13"/>
                  <a:pt x="3184" y="33"/>
                </a:cubicBezTo>
                <a:cubicBezTo>
                  <a:pt x="3120" y="65"/>
                  <a:pt x="1619" y="844"/>
                  <a:pt x="1055" y="3648"/>
                </a:cubicBezTo>
                <a:cubicBezTo>
                  <a:pt x="932" y="4263"/>
                  <a:pt x="800" y="4814"/>
                  <a:pt x="681" y="5306"/>
                </a:cubicBezTo>
                <a:cubicBezTo>
                  <a:pt x="273" y="7011"/>
                  <a:pt x="1" y="8134"/>
                  <a:pt x="992" y="8796"/>
                </a:cubicBezTo>
                <a:cubicBezTo>
                  <a:pt x="1726" y="9288"/>
                  <a:pt x="4060" y="9723"/>
                  <a:pt x="5821" y="9723"/>
                </a:cubicBezTo>
                <a:cubicBezTo>
                  <a:pt x="6751" y="9723"/>
                  <a:pt x="7526" y="9603"/>
                  <a:pt x="7826" y="9304"/>
                </a:cubicBezTo>
                <a:cubicBezTo>
                  <a:pt x="8641" y="8489"/>
                  <a:pt x="10606" y="4814"/>
                  <a:pt x="10969" y="2478"/>
                </a:cubicBezTo>
                <a:cubicBezTo>
                  <a:pt x="11025" y="2102"/>
                  <a:pt x="10921" y="1755"/>
                  <a:pt x="10654" y="1455"/>
                </a:cubicBezTo>
                <a:cubicBezTo>
                  <a:pt x="9484" y="119"/>
                  <a:pt x="5175" y="0"/>
                  <a:pt x="3752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238;p28"/>
          <p:cNvSpPr/>
          <p:nvPr/>
        </p:nvSpPr>
        <p:spPr>
          <a:xfrm>
            <a:off x="17787637" y="8169347"/>
            <a:ext cx="1986579" cy="1121573"/>
          </a:xfrm>
          <a:custGeom>
            <a:avLst/>
            <a:gdLst/>
            <a:ahLst/>
            <a:cxnLst/>
            <a:rect l="l" t="t" r="r" b="b"/>
            <a:pathLst>
              <a:path w="33728" h="19042" extrusionOk="0">
                <a:moveTo>
                  <a:pt x="12459" y="1"/>
                </a:moveTo>
                <a:cubicBezTo>
                  <a:pt x="11864" y="1"/>
                  <a:pt x="11421" y="34"/>
                  <a:pt x="11183" y="105"/>
                </a:cubicBezTo>
                <a:cubicBezTo>
                  <a:pt x="9378" y="644"/>
                  <a:pt x="2887" y="4794"/>
                  <a:pt x="2887" y="4794"/>
                </a:cubicBezTo>
                <a:cubicBezTo>
                  <a:pt x="2887" y="4794"/>
                  <a:pt x="1442" y="6416"/>
                  <a:pt x="902" y="8042"/>
                </a:cubicBezTo>
                <a:cubicBezTo>
                  <a:pt x="360" y="9664"/>
                  <a:pt x="0" y="11828"/>
                  <a:pt x="0" y="11828"/>
                </a:cubicBezTo>
                <a:cubicBezTo>
                  <a:pt x="0" y="11828"/>
                  <a:pt x="2165" y="12367"/>
                  <a:pt x="5048" y="13633"/>
                </a:cubicBezTo>
                <a:cubicBezTo>
                  <a:pt x="7936" y="14896"/>
                  <a:pt x="12805" y="15794"/>
                  <a:pt x="17495" y="16877"/>
                </a:cubicBezTo>
                <a:cubicBezTo>
                  <a:pt x="22183" y="17960"/>
                  <a:pt x="23446" y="19042"/>
                  <a:pt x="25068" y="19042"/>
                </a:cubicBezTo>
                <a:cubicBezTo>
                  <a:pt x="26693" y="19042"/>
                  <a:pt x="28674" y="17779"/>
                  <a:pt x="31203" y="14712"/>
                </a:cubicBezTo>
                <a:cubicBezTo>
                  <a:pt x="33727" y="11648"/>
                  <a:pt x="31562" y="5154"/>
                  <a:pt x="29037" y="3173"/>
                </a:cubicBezTo>
                <a:cubicBezTo>
                  <a:pt x="26847" y="1450"/>
                  <a:pt x="16367" y="1"/>
                  <a:pt x="12459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239;p28"/>
          <p:cNvSpPr/>
          <p:nvPr/>
        </p:nvSpPr>
        <p:spPr>
          <a:xfrm>
            <a:off x="17770379" y="8153677"/>
            <a:ext cx="1942875" cy="1153261"/>
          </a:xfrm>
          <a:custGeom>
            <a:avLst/>
            <a:gdLst/>
            <a:ahLst/>
            <a:cxnLst/>
            <a:rect l="l" t="t" r="r" b="b"/>
            <a:pathLst>
              <a:path w="32986" h="19580" extrusionOk="0">
                <a:moveTo>
                  <a:pt x="12712" y="538"/>
                </a:moveTo>
                <a:cubicBezTo>
                  <a:pt x="16456" y="538"/>
                  <a:pt x="26982" y="1936"/>
                  <a:pt x="29163" y="3651"/>
                </a:cubicBezTo>
                <a:cubicBezTo>
                  <a:pt x="30665" y="4829"/>
                  <a:pt x="32011" y="7685"/>
                  <a:pt x="32291" y="10289"/>
                </a:cubicBezTo>
                <a:cubicBezTo>
                  <a:pt x="32434" y="11619"/>
                  <a:pt x="32378" y="13481"/>
                  <a:pt x="31284" y="14806"/>
                </a:cubicBezTo>
                <a:cubicBezTo>
                  <a:pt x="28939" y="17654"/>
                  <a:pt x="27002" y="19037"/>
                  <a:pt x="25361" y="19037"/>
                </a:cubicBezTo>
                <a:cubicBezTo>
                  <a:pt x="24613" y="19037"/>
                  <a:pt x="23923" y="18785"/>
                  <a:pt x="22876" y="18401"/>
                </a:cubicBezTo>
                <a:cubicBezTo>
                  <a:pt x="21770" y="17994"/>
                  <a:pt x="20251" y="17435"/>
                  <a:pt x="17847" y="16880"/>
                </a:cubicBezTo>
                <a:cubicBezTo>
                  <a:pt x="16833" y="16648"/>
                  <a:pt x="15810" y="16420"/>
                  <a:pt x="14800" y="16196"/>
                </a:cubicBezTo>
                <a:cubicBezTo>
                  <a:pt x="11145" y="15389"/>
                  <a:pt x="7690" y="14631"/>
                  <a:pt x="5449" y="13652"/>
                </a:cubicBezTo>
                <a:cubicBezTo>
                  <a:pt x="3132" y="12633"/>
                  <a:pt x="1252" y="12078"/>
                  <a:pt x="605" y="11899"/>
                </a:cubicBezTo>
                <a:cubicBezTo>
                  <a:pt x="712" y="11291"/>
                  <a:pt x="1027" y="9661"/>
                  <a:pt x="1451" y="8391"/>
                </a:cubicBezTo>
                <a:cubicBezTo>
                  <a:pt x="1930" y="6953"/>
                  <a:pt x="3169" y="5484"/>
                  <a:pt x="3356" y="5268"/>
                </a:cubicBezTo>
                <a:cubicBezTo>
                  <a:pt x="3855" y="4949"/>
                  <a:pt x="9871" y="1134"/>
                  <a:pt x="11552" y="631"/>
                </a:cubicBezTo>
                <a:cubicBezTo>
                  <a:pt x="11762" y="568"/>
                  <a:pt x="12165" y="538"/>
                  <a:pt x="12712" y="538"/>
                </a:cubicBezTo>
                <a:close/>
                <a:moveTo>
                  <a:pt x="12743" y="0"/>
                </a:moveTo>
                <a:cubicBezTo>
                  <a:pt x="12116" y="0"/>
                  <a:pt x="11649" y="36"/>
                  <a:pt x="11397" y="112"/>
                </a:cubicBezTo>
                <a:cubicBezTo>
                  <a:pt x="9579" y="659"/>
                  <a:pt x="3300" y="4661"/>
                  <a:pt x="3033" y="4833"/>
                </a:cubicBezTo>
                <a:cubicBezTo>
                  <a:pt x="3013" y="4844"/>
                  <a:pt x="2993" y="4861"/>
                  <a:pt x="2977" y="4881"/>
                </a:cubicBezTo>
                <a:cubicBezTo>
                  <a:pt x="2917" y="4949"/>
                  <a:pt x="1491" y="6562"/>
                  <a:pt x="940" y="8220"/>
                </a:cubicBezTo>
                <a:cubicBezTo>
                  <a:pt x="397" y="9845"/>
                  <a:pt x="41" y="11958"/>
                  <a:pt x="25" y="12050"/>
                </a:cubicBezTo>
                <a:cubicBezTo>
                  <a:pt x="1" y="12190"/>
                  <a:pt x="89" y="12322"/>
                  <a:pt x="229" y="12358"/>
                </a:cubicBezTo>
                <a:cubicBezTo>
                  <a:pt x="249" y="12362"/>
                  <a:pt x="2406" y="12909"/>
                  <a:pt x="5234" y="14148"/>
                </a:cubicBezTo>
                <a:cubicBezTo>
                  <a:pt x="7522" y="15146"/>
                  <a:pt x="11001" y="15913"/>
                  <a:pt x="14684" y="16727"/>
                </a:cubicBezTo>
                <a:cubicBezTo>
                  <a:pt x="15694" y="16947"/>
                  <a:pt x="16713" y="17175"/>
                  <a:pt x="17727" y="17407"/>
                </a:cubicBezTo>
                <a:cubicBezTo>
                  <a:pt x="20096" y="17953"/>
                  <a:pt x="21593" y="18505"/>
                  <a:pt x="22688" y="18908"/>
                </a:cubicBezTo>
                <a:cubicBezTo>
                  <a:pt x="23791" y="19312"/>
                  <a:pt x="24517" y="19579"/>
                  <a:pt x="25361" y="19579"/>
                </a:cubicBezTo>
                <a:cubicBezTo>
                  <a:pt x="27174" y="19579"/>
                  <a:pt x="29251" y="18130"/>
                  <a:pt x="31703" y="15149"/>
                </a:cubicBezTo>
                <a:cubicBezTo>
                  <a:pt x="32914" y="13680"/>
                  <a:pt x="32986" y="11663"/>
                  <a:pt x="32829" y="10233"/>
                </a:cubicBezTo>
                <a:cubicBezTo>
                  <a:pt x="32530" y="7453"/>
                  <a:pt x="31128" y="4505"/>
                  <a:pt x="29498" y="3223"/>
                </a:cubicBezTo>
                <a:cubicBezTo>
                  <a:pt x="27247" y="1455"/>
                  <a:pt x="16748" y="0"/>
                  <a:pt x="12743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240;p28"/>
          <p:cNvSpPr/>
          <p:nvPr/>
        </p:nvSpPr>
        <p:spPr>
          <a:xfrm>
            <a:off x="15693331" y="8563917"/>
            <a:ext cx="271293" cy="261456"/>
          </a:xfrm>
          <a:custGeom>
            <a:avLst/>
            <a:gdLst/>
            <a:ahLst/>
            <a:cxnLst/>
            <a:rect l="l" t="t" r="r" b="b"/>
            <a:pathLst>
              <a:path w="4606" h="4439" extrusionOk="0">
                <a:moveTo>
                  <a:pt x="2493" y="1"/>
                </a:moveTo>
                <a:cubicBezTo>
                  <a:pt x="2325" y="161"/>
                  <a:pt x="2161" y="324"/>
                  <a:pt x="2006" y="500"/>
                </a:cubicBezTo>
                <a:cubicBezTo>
                  <a:pt x="0" y="2777"/>
                  <a:pt x="1254" y="4390"/>
                  <a:pt x="4605" y="4438"/>
                </a:cubicBezTo>
                <a:cubicBezTo>
                  <a:pt x="4246" y="2521"/>
                  <a:pt x="3175" y="884"/>
                  <a:pt x="249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241;p28"/>
          <p:cNvSpPr/>
          <p:nvPr/>
        </p:nvSpPr>
        <p:spPr>
          <a:xfrm>
            <a:off x="15729789" y="8548072"/>
            <a:ext cx="251325" cy="293027"/>
          </a:xfrm>
          <a:custGeom>
            <a:avLst/>
            <a:gdLst/>
            <a:ahLst/>
            <a:cxnLst/>
            <a:rect l="l" t="t" r="r" b="b"/>
            <a:pathLst>
              <a:path w="4267" h="4975" extrusionOk="0">
                <a:moveTo>
                  <a:pt x="1842" y="681"/>
                </a:moveTo>
                <a:cubicBezTo>
                  <a:pt x="2432" y="1484"/>
                  <a:pt x="3280" y="2842"/>
                  <a:pt x="3651" y="4423"/>
                </a:cubicBezTo>
                <a:cubicBezTo>
                  <a:pt x="2133" y="4352"/>
                  <a:pt x="1099" y="3920"/>
                  <a:pt x="791" y="3225"/>
                </a:cubicBezTo>
                <a:cubicBezTo>
                  <a:pt x="528" y="2630"/>
                  <a:pt x="803" y="1839"/>
                  <a:pt x="1590" y="948"/>
                </a:cubicBezTo>
                <a:cubicBezTo>
                  <a:pt x="1674" y="856"/>
                  <a:pt x="1758" y="765"/>
                  <a:pt x="1842" y="681"/>
                </a:cubicBezTo>
                <a:close/>
                <a:moveTo>
                  <a:pt x="1867" y="1"/>
                </a:moveTo>
                <a:cubicBezTo>
                  <a:pt x="1800" y="1"/>
                  <a:pt x="1735" y="29"/>
                  <a:pt x="1689" y="74"/>
                </a:cubicBezTo>
                <a:cubicBezTo>
                  <a:pt x="1514" y="238"/>
                  <a:pt x="1346" y="410"/>
                  <a:pt x="1186" y="589"/>
                </a:cubicBezTo>
                <a:cubicBezTo>
                  <a:pt x="0" y="1931"/>
                  <a:pt x="48" y="2886"/>
                  <a:pt x="296" y="3445"/>
                </a:cubicBezTo>
                <a:cubicBezTo>
                  <a:pt x="723" y="4408"/>
                  <a:pt x="2029" y="4951"/>
                  <a:pt x="3982" y="4975"/>
                </a:cubicBezTo>
                <a:lnTo>
                  <a:pt x="3986" y="4975"/>
                </a:lnTo>
                <a:cubicBezTo>
                  <a:pt x="4066" y="4975"/>
                  <a:pt x="4143" y="4943"/>
                  <a:pt x="4194" y="4879"/>
                </a:cubicBezTo>
                <a:cubicBezTo>
                  <a:pt x="4246" y="4819"/>
                  <a:pt x="4266" y="4735"/>
                  <a:pt x="4250" y="4655"/>
                </a:cubicBezTo>
                <a:cubicBezTo>
                  <a:pt x="3874" y="2646"/>
                  <a:pt x="2732" y="941"/>
                  <a:pt x="2089" y="106"/>
                </a:cubicBezTo>
                <a:cubicBezTo>
                  <a:pt x="2041" y="46"/>
                  <a:pt x="1969" y="6"/>
                  <a:pt x="1894" y="2"/>
                </a:cubicBezTo>
                <a:cubicBezTo>
                  <a:pt x="1885" y="1"/>
                  <a:pt x="1876" y="1"/>
                  <a:pt x="186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242;p28"/>
          <p:cNvSpPr/>
          <p:nvPr/>
        </p:nvSpPr>
        <p:spPr>
          <a:xfrm>
            <a:off x="16685384" y="8901237"/>
            <a:ext cx="350808" cy="1371723"/>
          </a:xfrm>
          <a:custGeom>
            <a:avLst/>
            <a:gdLst/>
            <a:ahLst/>
            <a:cxnLst/>
            <a:rect l="l" t="t" r="r" b="b"/>
            <a:pathLst>
              <a:path w="5956" h="23289" extrusionOk="0">
                <a:moveTo>
                  <a:pt x="5814" y="1"/>
                </a:moveTo>
                <a:cubicBezTo>
                  <a:pt x="5745" y="1"/>
                  <a:pt x="5688" y="54"/>
                  <a:pt x="5681" y="125"/>
                </a:cubicBezTo>
                <a:cubicBezTo>
                  <a:pt x="5664" y="325"/>
                  <a:pt x="3784" y="20016"/>
                  <a:pt x="69" y="23049"/>
                </a:cubicBezTo>
                <a:cubicBezTo>
                  <a:pt x="12" y="23097"/>
                  <a:pt x="1" y="23180"/>
                  <a:pt x="49" y="23240"/>
                </a:cubicBezTo>
                <a:cubicBezTo>
                  <a:pt x="77" y="23272"/>
                  <a:pt x="117" y="23288"/>
                  <a:pt x="156" y="23288"/>
                </a:cubicBezTo>
                <a:cubicBezTo>
                  <a:pt x="184" y="23288"/>
                  <a:pt x="217" y="23280"/>
                  <a:pt x="241" y="23256"/>
                </a:cubicBezTo>
                <a:cubicBezTo>
                  <a:pt x="4039" y="20156"/>
                  <a:pt x="5876" y="964"/>
                  <a:pt x="5952" y="149"/>
                </a:cubicBezTo>
                <a:cubicBezTo>
                  <a:pt x="5956" y="77"/>
                  <a:pt x="5904" y="9"/>
                  <a:pt x="5828" y="1"/>
                </a:cubicBezTo>
                <a:cubicBezTo>
                  <a:pt x="5824" y="1"/>
                  <a:pt x="5819" y="1"/>
                  <a:pt x="58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243;p28"/>
          <p:cNvSpPr/>
          <p:nvPr/>
        </p:nvSpPr>
        <p:spPr>
          <a:xfrm>
            <a:off x="16626128" y="10014800"/>
            <a:ext cx="332963" cy="550539"/>
          </a:xfrm>
          <a:custGeom>
            <a:avLst/>
            <a:gdLst/>
            <a:ahLst/>
            <a:cxnLst/>
            <a:rect l="l" t="t" r="r" b="b"/>
            <a:pathLst>
              <a:path w="5653" h="9347" extrusionOk="0">
                <a:moveTo>
                  <a:pt x="5503" y="1"/>
                </a:moveTo>
                <a:cubicBezTo>
                  <a:pt x="5442" y="1"/>
                  <a:pt x="5387" y="43"/>
                  <a:pt x="5372" y="108"/>
                </a:cubicBezTo>
                <a:cubicBezTo>
                  <a:pt x="5356" y="172"/>
                  <a:pt x="3863" y="6599"/>
                  <a:pt x="76" y="9095"/>
                </a:cubicBezTo>
                <a:cubicBezTo>
                  <a:pt x="16" y="9139"/>
                  <a:pt x="0" y="9223"/>
                  <a:pt x="40" y="9283"/>
                </a:cubicBezTo>
                <a:cubicBezTo>
                  <a:pt x="64" y="9323"/>
                  <a:pt x="108" y="9347"/>
                  <a:pt x="152" y="9347"/>
                </a:cubicBezTo>
                <a:cubicBezTo>
                  <a:pt x="180" y="9347"/>
                  <a:pt x="204" y="9338"/>
                  <a:pt x="228" y="9323"/>
                </a:cubicBezTo>
                <a:cubicBezTo>
                  <a:pt x="4106" y="6762"/>
                  <a:pt x="5620" y="231"/>
                  <a:pt x="5636" y="168"/>
                </a:cubicBezTo>
                <a:cubicBezTo>
                  <a:pt x="5652" y="92"/>
                  <a:pt x="5608" y="21"/>
                  <a:pt x="5533" y="4"/>
                </a:cubicBezTo>
                <a:cubicBezTo>
                  <a:pt x="5523" y="2"/>
                  <a:pt x="5513" y="1"/>
                  <a:pt x="550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244;p28"/>
          <p:cNvSpPr/>
          <p:nvPr/>
        </p:nvSpPr>
        <p:spPr>
          <a:xfrm>
            <a:off x="18153643" y="8688077"/>
            <a:ext cx="726296" cy="430205"/>
          </a:xfrm>
          <a:custGeom>
            <a:avLst/>
            <a:gdLst/>
            <a:ahLst/>
            <a:cxnLst/>
            <a:rect l="l" t="t" r="r" b="b"/>
            <a:pathLst>
              <a:path w="12331" h="7304" extrusionOk="0">
                <a:moveTo>
                  <a:pt x="3535" y="0"/>
                </a:moveTo>
                <a:cubicBezTo>
                  <a:pt x="3529" y="0"/>
                  <a:pt x="3522" y="1"/>
                  <a:pt x="3516" y="2"/>
                </a:cubicBezTo>
                <a:cubicBezTo>
                  <a:pt x="3204" y="22"/>
                  <a:pt x="440" y="225"/>
                  <a:pt x="145" y="1324"/>
                </a:cubicBezTo>
                <a:cubicBezTo>
                  <a:pt x="1" y="1855"/>
                  <a:pt x="432" y="2446"/>
                  <a:pt x="1466" y="3134"/>
                </a:cubicBezTo>
                <a:cubicBezTo>
                  <a:pt x="5229" y="5641"/>
                  <a:pt x="12083" y="7283"/>
                  <a:pt x="12151" y="7299"/>
                </a:cubicBezTo>
                <a:cubicBezTo>
                  <a:pt x="12163" y="7304"/>
                  <a:pt x="12171" y="7304"/>
                  <a:pt x="12183" y="7304"/>
                </a:cubicBezTo>
                <a:cubicBezTo>
                  <a:pt x="12243" y="7304"/>
                  <a:pt x="12299" y="7263"/>
                  <a:pt x="12315" y="7199"/>
                </a:cubicBezTo>
                <a:cubicBezTo>
                  <a:pt x="12330" y="7127"/>
                  <a:pt x="12287" y="7055"/>
                  <a:pt x="12211" y="7040"/>
                </a:cubicBezTo>
                <a:cubicBezTo>
                  <a:pt x="12144" y="7020"/>
                  <a:pt x="5341" y="5390"/>
                  <a:pt x="1614" y="2909"/>
                </a:cubicBezTo>
                <a:cubicBezTo>
                  <a:pt x="720" y="2310"/>
                  <a:pt x="300" y="1787"/>
                  <a:pt x="404" y="1396"/>
                </a:cubicBezTo>
                <a:cubicBezTo>
                  <a:pt x="611" y="621"/>
                  <a:pt x="2733" y="321"/>
                  <a:pt x="3531" y="269"/>
                </a:cubicBezTo>
                <a:cubicBezTo>
                  <a:pt x="3607" y="265"/>
                  <a:pt x="3664" y="201"/>
                  <a:pt x="3660" y="125"/>
                </a:cubicBezTo>
                <a:cubicBezTo>
                  <a:pt x="3655" y="60"/>
                  <a:pt x="3602" y="0"/>
                  <a:pt x="35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28"/>
          <p:cNvSpPr/>
          <p:nvPr/>
        </p:nvSpPr>
        <p:spPr>
          <a:xfrm>
            <a:off x="14636723" y="7531635"/>
            <a:ext cx="6195925" cy="1019853"/>
          </a:xfrm>
          <a:custGeom>
            <a:avLst/>
            <a:gdLst/>
            <a:ahLst/>
            <a:cxnLst/>
            <a:rect l="l" t="t" r="r" b="b"/>
            <a:pathLst>
              <a:path w="105194" h="17315" extrusionOk="0">
                <a:moveTo>
                  <a:pt x="8900" y="0"/>
                </a:moveTo>
                <a:cubicBezTo>
                  <a:pt x="7877" y="0"/>
                  <a:pt x="6947" y="576"/>
                  <a:pt x="6535" y="1466"/>
                </a:cubicBezTo>
                <a:lnTo>
                  <a:pt x="924" y="13596"/>
                </a:lnTo>
                <a:lnTo>
                  <a:pt x="1" y="13257"/>
                </a:lnTo>
                <a:lnTo>
                  <a:pt x="1" y="16033"/>
                </a:lnTo>
                <a:lnTo>
                  <a:pt x="48" y="15997"/>
                </a:lnTo>
                <a:cubicBezTo>
                  <a:pt x="133" y="16708"/>
                  <a:pt x="764" y="17315"/>
                  <a:pt x="1599" y="17315"/>
                </a:cubicBezTo>
                <a:lnTo>
                  <a:pt x="103635" y="17315"/>
                </a:lnTo>
                <a:cubicBezTo>
                  <a:pt x="104518" y="17315"/>
                  <a:pt x="105161" y="16644"/>
                  <a:pt x="105193" y="15881"/>
                </a:cubicBezTo>
                <a:lnTo>
                  <a:pt x="105149" y="12946"/>
                </a:lnTo>
                <a:lnTo>
                  <a:pt x="103200" y="11192"/>
                </a:lnTo>
                <a:lnTo>
                  <a:pt x="98699" y="1466"/>
                </a:lnTo>
                <a:cubicBezTo>
                  <a:pt x="98287" y="576"/>
                  <a:pt x="97360" y="0"/>
                  <a:pt x="9633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246;p28"/>
          <p:cNvSpPr/>
          <p:nvPr/>
        </p:nvSpPr>
        <p:spPr>
          <a:xfrm>
            <a:off x="14620760" y="7515792"/>
            <a:ext cx="6227616" cy="1051717"/>
          </a:xfrm>
          <a:custGeom>
            <a:avLst/>
            <a:gdLst/>
            <a:ahLst/>
            <a:cxnLst/>
            <a:rect l="l" t="t" r="r" b="b"/>
            <a:pathLst>
              <a:path w="105732" h="17856" extrusionOk="0">
                <a:moveTo>
                  <a:pt x="96605" y="541"/>
                </a:moveTo>
                <a:cubicBezTo>
                  <a:pt x="97523" y="541"/>
                  <a:pt x="98354" y="1055"/>
                  <a:pt x="98726" y="1851"/>
                </a:cubicBezTo>
                <a:lnTo>
                  <a:pt x="103223" y="11572"/>
                </a:lnTo>
                <a:cubicBezTo>
                  <a:pt x="103239" y="11609"/>
                  <a:pt x="103259" y="11637"/>
                  <a:pt x="103287" y="11661"/>
                </a:cubicBezTo>
                <a:lnTo>
                  <a:pt x="105149" y="13338"/>
                </a:lnTo>
                <a:lnTo>
                  <a:pt x="105192" y="16138"/>
                </a:lnTo>
                <a:cubicBezTo>
                  <a:pt x="105168" y="16717"/>
                  <a:pt x="104681" y="17313"/>
                  <a:pt x="103906" y="17313"/>
                </a:cubicBezTo>
                <a:lnTo>
                  <a:pt x="1870" y="17313"/>
                </a:lnTo>
                <a:cubicBezTo>
                  <a:pt x="1215" y="17313"/>
                  <a:pt x="664" y="16849"/>
                  <a:pt x="588" y="16234"/>
                </a:cubicBezTo>
                <a:cubicBezTo>
                  <a:pt x="583" y="16190"/>
                  <a:pt x="568" y="16150"/>
                  <a:pt x="544" y="16114"/>
                </a:cubicBezTo>
                <a:lnTo>
                  <a:pt x="544" y="13913"/>
                </a:lnTo>
                <a:lnTo>
                  <a:pt x="1103" y="14117"/>
                </a:lnTo>
                <a:cubicBezTo>
                  <a:pt x="1134" y="14129"/>
                  <a:pt x="1167" y="14135"/>
                  <a:pt x="1199" y="14135"/>
                </a:cubicBezTo>
                <a:cubicBezTo>
                  <a:pt x="1300" y="14135"/>
                  <a:pt x="1397" y="14075"/>
                  <a:pt x="1442" y="13978"/>
                </a:cubicBezTo>
                <a:lnTo>
                  <a:pt x="7054" y="1851"/>
                </a:lnTo>
                <a:cubicBezTo>
                  <a:pt x="7422" y="1055"/>
                  <a:pt x="8252" y="541"/>
                  <a:pt x="9171" y="541"/>
                </a:cubicBezTo>
                <a:close/>
                <a:moveTo>
                  <a:pt x="9171" y="1"/>
                </a:moveTo>
                <a:cubicBezTo>
                  <a:pt x="8041" y="1"/>
                  <a:pt x="7018" y="636"/>
                  <a:pt x="6563" y="1623"/>
                </a:cubicBezTo>
                <a:lnTo>
                  <a:pt x="1055" y="13526"/>
                </a:lnTo>
                <a:lnTo>
                  <a:pt x="367" y="13270"/>
                </a:lnTo>
                <a:cubicBezTo>
                  <a:pt x="336" y="13258"/>
                  <a:pt x="304" y="13253"/>
                  <a:pt x="272" y="13253"/>
                </a:cubicBezTo>
                <a:cubicBezTo>
                  <a:pt x="218" y="13253"/>
                  <a:pt x="164" y="13269"/>
                  <a:pt x="116" y="13302"/>
                </a:cubicBezTo>
                <a:cubicBezTo>
                  <a:pt x="44" y="13354"/>
                  <a:pt x="0" y="13434"/>
                  <a:pt x="0" y="13526"/>
                </a:cubicBezTo>
                <a:lnTo>
                  <a:pt x="0" y="16302"/>
                </a:lnTo>
                <a:cubicBezTo>
                  <a:pt x="0" y="16374"/>
                  <a:pt x="32" y="16446"/>
                  <a:pt x="85" y="16498"/>
                </a:cubicBezTo>
                <a:cubicBezTo>
                  <a:pt x="276" y="17285"/>
                  <a:pt x="1011" y="17855"/>
                  <a:pt x="1870" y="17855"/>
                </a:cubicBezTo>
                <a:lnTo>
                  <a:pt x="103906" y="17855"/>
                </a:lnTo>
                <a:cubicBezTo>
                  <a:pt x="104893" y="17855"/>
                  <a:pt x="105695" y="17112"/>
                  <a:pt x="105732" y="16146"/>
                </a:cubicBezTo>
                <a:lnTo>
                  <a:pt x="105688" y="13211"/>
                </a:lnTo>
                <a:cubicBezTo>
                  <a:pt x="105688" y="13134"/>
                  <a:pt x="105656" y="13067"/>
                  <a:pt x="105599" y="13014"/>
                </a:cubicBezTo>
                <a:lnTo>
                  <a:pt x="103691" y="11297"/>
                </a:lnTo>
                <a:lnTo>
                  <a:pt x="99217" y="1623"/>
                </a:lnTo>
                <a:cubicBezTo>
                  <a:pt x="98758" y="636"/>
                  <a:pt x="97735" y="1"/>
                  <a:pt x="9660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247;p28"/>
          <p:cNvSpPr/>
          <p:nvPr/>
        </p:nvSpPr>
        <p:spPr>
          <a:xfrm>
            <a:off x="14619760" y="7381499"/>
            <a:ext cx="6232149" cy="1019912"/>
          </a:xfrm>
          <a:custGeom>
            <a:avLst/>
            <a:gdLst/>
            <a:ahLst/>
            <a:cxnLst/>
            <a:rect l="l" t="t" r="r" b="b"/>
            <a:pathLst>
              <a:path w="105809" h="17316" extrusionOk="0">
                <a:moveTo>
                  <a:pt x="9188" y="0"/>
                </a:moveTo>
                <a:cubicBezTo>
                  <a:pt x="8165" y="0"/>
                  <a:pt x="7235" y="576"/>
                  <a:pt x="6823" y="1466"/>
                </a:cubicBezTo>
                <a:lnTo>
                  <a:pt x="456" y="15227"/>
                </a:lnTo>
                <a:cubicBezTo>
                  <a:pt x="1" y="16210"/>
                  <a:pt x="760" y="17316"/>
                  <a:pt x="1887" y="17316"/>
                </a:cubicBezTo>
                <a:lnTo>
                  <a:pt x="103923" y="17316"/>
                </a:lnTo>
                <a:cubicBezTo>
                  <a:pt x="105054" y="17316"/>
                  <a:pt x="105808" y="16210"/>
                  <a:pt x="105353" y="15227"/>
                </a:cubicBezTo>
                <a:lnTo>
                  <a:pt x="98987" y="1466"/>
                </a:lnTo>
                <a:cubicBezTo>
                  <a:pt x="98575" y="576"/>
                  <a:pt x="97648" y="0"/>
                  <a:pt x="966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248;p28"/>
          <p:cNvSpPr/>
          <p:nvPr/>
        </p:nvSpPr>
        <p:spPr>
          <a:xfrm>
            <a:off x="14617461" y="7365536"/>
            <a:ext cx="6236803" cy="1051659"/>
          </a:xfrm>
          <a:custGeom>
            <a:avLst/>
            <a:gdLst/>
            <a:ahLst/>
            <a:cxnLst/>
            <a:rect l="l" t="t" r="r" b="b"/>
            <a:pathLst>
              <a:path w="105888" h="17855" extrusionOk="0">
                <a:moveTo>
                  <a:pt x="96661" y="544"/>
                </a:moveTo>
                <a:cubicBezTo>
                  <a:pt x="97579" y="544"/>
                  <a:pt x="98410" y="1055"/>
                  <a:pt x="98782" y="1849"/>
                </a:cubicBezTo>
                <a:lnTo>
                  <a:pt x="105148" y="15613"/>
                </a:lnTo>
                <a:cubicBezTo>
                  <a:pt x="105316" y="15977"/>
                  <a:pt x="105288" y="16385"/>
                  <a:pt x="105073" y="16724"/>
                </a:cubicBezTo>
                <a:cubicBezTo>
                  <a:pt x="104833" y="17091"/>
                  <a:pt x="104422" y="17315"/>
                  <a:pt x="103962" y="17315"/>
                </a:cubicBezTo>
                <a:lnTo>
                  <a:pt x="1926" y="17315"/>
                </a:lnTo>
                <a:cubicBezTo>
                  <a:pt x="1470" y="17315"/>
                  <a:pt x="1055" y="17091"/>
                  <a:pt x="819" y="16724"/>
                </a:cubicBezTo>
                <a:cubicBezTo>
                  <a:pt x="600" y="16385"/>
                  <a:pt x="572" y="15977"/>
                  <a:pt x="740" y="15613"/>
                </a:cubicBezTo>
                <a:lnTo>
                  <a:pt x="7110" y="1849"/>
                </a:lnTo>
                <a:cubicBezTo>
                  <a:pt x="7478" y="1055"/>
                  <a:pt x="8308" y="544"/>
                  <a:pt x="9227" y="544"/>
                </a:cubicBezTo>
                <a:close/>
                <a:moveTo>
                  <a:pt x="9227" y="0"/>
                </a:moveTo>
                <a:cubicBezTo>
                  <a:pt x="8097" y="0"/>
                  <a:pt x="7074" y="639"/>
                  <a:pt x="6619" y="1622"/>
                </a:cubicBezTo>
                <a:lnTo>
                  <a:pt x="248" y="15386"/>
                </a:lnTo>
                <a:cubicBezTo>
                  <a:pt x="1" y="15921"/>
                  <a:pt x="45" y="16516"/>
                  <a:pt x="360" y="17016"/>
                </a:cubicBezTo>
                <a:cubicBezTo>
                  <a:pt x="699" y="17543"/>
                  <a:pt x="1282" y="17854"/>
                  <a:pt x="1926" y="17854"/>
                </a:cubicBezTo>
                <a:lnTo>
                  <a:pt x="103962" y="17854"/>
                </a:lnTo>
                <a:cubicBezTo>
                  <a:pt x="104606" y="17854"/>
                  <a:pt x="105192" y="17543"/>
                  <a:pt x="105528" y="17016"/>
                </a:cubicBezTo>
                <a:cubicBezTo>
                  <a:pt x="105847" y="16516"/>
                  <a:pt x="105887" y="15921"/>
                  <a:pt x="105640" y="15386"/>
                </a:cubicBezTo>
                <a:lnTo>
                  <a:pt x="99273" y="1622"/>
                </a:lnTo>
                <a:cubicBezTo>
                  <a:pt x="98814" y="639"/>
                  <a:pt x="97791" y="0"/>
                  <a:pt x="9666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28"/>
          <p:cNvSpPr/>
          <p:nvPr/>
        </p:nvSpPr>
        <p:spPr>
          <a:xfrm>
            <a:off x="14899064" y="7468672"/>
            <a:ext cx="1522683" cy="531984"/>
          </a:xfrm>
          <a:custGeom>
            <a:avLst/>
            <a:gdLst/>
            <a:ahLst/>
            <a:cxnLst/>
            <a:rect l="l" t="t" r="r" b="b"/>
            <a:pathLst>
              <a:path w="25852" h="9032" extrusionOk="0">
                <a:moveTo>
                  <a:pt x="21743" y="0"/>
                </a:moveTo>
                <a:cubicBezTo>
                  <a:pt x="19986" y="0"/>
                  <a:pt x="6643" y="817"/>
                  <a:pt x="6643" y="817"/>
                </a:cubicBezTo>
                <a:lnTo>
                  <a:pt x="2313" y="6593"/>
                </a:lnTo>
                <a:cubicBezTo>
                  <a:pt x="2313" y="6593"/>
                  <a:pt x="0" y="8178"/>
                  <a:pt x="1447" y="8757"/>
                </a:cubicBezTo>
                <a:cubicBezTo>
                  <a:pt x="1929" y="8951"/>
                  <a:pt x="4095" y="9031"/>
                  <a:pt x="6844" y="9031"/>
                </a:cubicBezTo>
                <a:cubicBezTo>
                  <a:pt x="12341" y="9031"/>
                  <a:pt x="20170" y="8710"/>
                  <a:pt x="21517" y="8326"/>
                </a:cubicBezTo>
                <a:cubicBezTo>
                  <a:pt x="23538" y="7747"/>
                  <a:pt x="25851" y="2403"/>
                  <a:pt x="25851" y="1536"/>
                </a:cubicBezTo>
                <a:cubicBezTo>
                  <a:pt x="25851" y="670"/>
                  <a:pt x="22944" y="50"/>
                  <a:pt x="21869" y="2"/>
                </a:cubicBezTo>
                <a:cubicBezTo>
                  <a:pt x="21838" y="1"/>
                  <a:pt x="21796" y="0"/>
                  <a:pt x="21743" y="0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250;p28"/>
          <p:cNvSpPr/>
          <p:nvPr/>
        </p:nvSpPr>
        <p:spPr>
          <a:xfrm>
            <a:off x="19551573" y="7729245"/>
            <a:ext cx="697376" cy="289435"/>
          </a:xfrm>
          <a:custGeom>
            <a:avLst/>
            <a:gdLst/>
            <a:ahLst/>
            <a:cxnLst/>
            <a:rect l="l" t="t" r="r" b="b"/>
            <a:pathLst>
              <a:path w="11840" h="4914" extrusionOk="0">
                <a:moveTo>
                  <a:pt x="5920" y="1"/>
                </a:moveTo>
                <a:cubicBezTo>
                  <a:pt x="2653" y="1"/>
                  <a:pt x="0" y="1103"/>
                  <a:pt x="0" y="2456"/>
                </a:cubicBezTo>
                <a:cubicBezTo>
                  <a:pt x="0" y="3811"/>
                  <a:pt x="2653" y="4913"/>
                  <a:pt x="5920" y="4913"/>
                </a:cubicBezTo>
                <a:cubicBezTo>
                  <a:pt x="9191" y="4913"/>
                  <a:pt x="11839" y="3811"/>
                  <a:pt x="11839" y="2456"/>
                </a:cubicBezTo>
                <a:cubicBezTo>
                  <a:pt x="11839" y="1103"/>
                  <a:pt x="9191" y="1"/>
                  <a:pt x="5920" y="1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251;p28"/>
          <p:cNvSpPr/>
          <p:nvPr/>
        </p:nvSpPr>
        <p:spPr>
          <a:xfrm>
            <a:off x="16430168" y="7729245"/>
            <a:ext cx="2500600" cy="467960"/>
          </a:xfrm>
          <a:custGeom>
            <a:avLst/>
            <a:gdLst/>
            <a:ahLst/>
            <a:cxnLst/>
            <a:rect l="l" t="t" r="r" b="b"/>
            <a:pathLst>
              <a:path w="42455" h="7945" extrusionOk="0">
                <a:moveTo>
                  <a:pt x="21226" y="1"/>
                </a:moveTo>
                <a:cubicBezTo>
                  <a:pt x="9502" y="1"/>
                  <a:pt x="0" y="1782"/>
                  <a:pt x="0" y="3974"/>
                </a:cubicBezTo>
                <a:cubicBezTo>
                  <a:pt x="0" y="6167"/>
                  <a:pt x="9502" y="7945"/>
                  <a:pt x="21226" y="7945"/>
                </a:cubicBezTo>
                <a:cubicBezTo>
                  <a:pt x="32949" y="7945"/>
                  <a:pt x="42454" y="6167"/>
                  <a:pt x="42454" y="3974"/>
                </a:cubicBezTo>
                <a:cubicBezTo>
                  <a:pt x="42454" y="1782"/>
                  <a:pt x="32949" y="1"/>
                  <a:pt x="21226" y="1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252;p28"/>
          <p:cNvSpPr/>
          <p:nvPr/>
        </p:nvSpPr>
        <p:spPr>
          <a:xfrm>
            <a:off x="19469704" y="7237488"/>
            <a:ext cx="175581" cy="426613"/>
          </a:xfrm>
          <a:custGeom>
            <a:avLst/>
            <a:gdLst/>
            <a:ahLst/>
            <a:cxnLst/>
            <a:rect l="l" t="t" r="r" b="b"/>
            <a:pathLst>
              <a:path w="2981" h="7243" extrusionOk="0">
                <a:moveTo>
                  <a:pt x="1797" y="1"/>
                </a:moveTo>
                <a:cubicBezTo>
                  <a:pt x="1648" y="1"/>
                  <a:pt x="1482" y="32"/>
                  <a:pt x="1298" y="105"/>
                </a:cubicBezTo>
                <a:cubicBezTo>
                  <a:pt x="0" y="624"/>
                  <a:pt x="132" y="4055"/>
                  <a:pt x="392" y="5996"/>
                </a:cubicBezTo>
                <a:cubicBezTo>
                  <a:pt x="526" y="7000"/>
                  <a:pt x="1058" y="7243"/>
                  <a:pt x="1540" y="7243"/>
                </a:cubicBezTo>
                <a:cubicBezTo>
                  <a:pt x="1990" y="7243"/>
                  <a:pt x="2397" y="7031"/>
                  <a:pt x="2397" y="7031"/>
                </a:cubicBezTo>
                <a:lnTo>
                  <a:pt x="2397" y="5869"/>
                </a:lnTo>
                <a:cubicBezTo>
                  <a:pt x="2397" y="5869"/>
                  <a:pt x="2170" y="6049"/>
                  <a:pt x="1918" y="6049"/>
                </a:cubicBezTo>
                <a:cubicBezTo>
                  <a:pt x="1744" y="6049"/>
                  <a:pt x="1558" y="5963"/>
                  <a:pt x="1427" y="5673"/>
                </a:cubicBezTo>
                <a:cubicBezTo>
                  <a:pt x="1105" y="4968"/>
                  <a:pt x="1166" y="1466"/>
                  <a:pt x="1481" y="1466"/>
                </a:cubicBezTo>
                <a:cubicBezTo>
                  <a:pt x="1484" y="1466"/>
                  <a:pt x="1487" y="1466"/>
                  <a:pt x="1490" y="1467"/>
                </a:cubicBezTo>
                <a:cubicBezTo>
                  <a:pt x="1814" y="1531"/>
                  <a:pt x="2461" y="2629"/>
                  <a:pt x="2461" y="2629"/>
                </a:cubicBezTo>
                <a:cubicBezTo>
                  <a:pt x="2461" y="2629"/>
                  <a:pt x="2656" y="2502"/>
                  <a:pt x="2981" y="1144"/>
                </a:cubicBezTo>
                <a:cubicBezTo>
                  <a:pt x="2981" y="1144"/>
                  <a:pt x="2695" y="1"/>
                  <a:pt x="1797" y="1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253;p28"/>
          <p:cNvSpPr/>
          <p:nvPr/>
        </p:nvSpPr>
        <p:spPr>
          <a:xfrm>
            <a:off x="19438733" y="7221587"/>
            <a:ext cx="222112" cy="458536"/>
          </a:xfrm>
          <a:custGeom>
            <a:avLst/>
            <a:gdLst/>
            <a:ahLst/>
            <a:cxnLst/>
            <a:rect l="l" t="t" r="r" b="b"/>
            <a:pathLst>
              <a:path w="3771" h="7785" extrusionOk="0">
                <a:moveTo>
                  <a:pt x="2317" y="543"/>
                </a:moveTo>
                <a:cubicBezTo>
                  <a:pt x="2429" y="543"/>
                  <a:pt x="2536" y="567"/>
                  <a:pt x="2632" y="615"/>
                </a:cubicBezTo>
                <a:cubicBezTo>
                  <a:pt x="2988" y="798"/>
                  <a:pt x="3168" y="1257"/>
                  <a:pt x="3220" y="1421"/>
                </a:cubicBezTo>
                <a:cubicBezTo>
                  <a:pt x="3111" y="1861"/>
                  <a:pt x="3020" y="2157"/>
                  <a:pt x="2956" y="2352"/>
                </a:cubicBezTo>
                <a:cubicBezTo>
                  <a:pt x="2689" y="1948"/>
                  <a:pt x="2344" y="1526"/>
                  <a:pt x="2065" y="1469"/>
                </a:cubicBezTo>
                <a:cubicBezTo>
                  <a:pt x="2044" y="1465"/>
                  <a:pt x="2024" y="1463"/>
                  <a:pt x="2003" y="1463"/>
                </a:cubicBezTo>
                <a:cubicBezTo>
                  <a:pt x="1902" y="1463"/>
                  <a:pt x="1808" y="1511"/>
                  <a:pt x="1741" y="1598"/>
                </a:cubicBezTo>
                <a:cubicBezTo>
                  <a:pt x="1367" y="2068"/>
                  <a:pt x="1398" y="5392"/>
                  <a:pt x="1697" y="6055"/>
                </a:cubicBezTo>
                <a:cubicBezTo>
                  <a:pt x="1857" y="6406"/>
                  <a:pt x="2093" y="6530"/>
                  <a:pt x="2261" y="6570"/>
                </a:cubicBezTo>
                <a:cubicBezTo>
                  <a:pt x="2321" y="6584"/>
                  <a:pt x="2380" y="6590"/>
                  <a:pt x="2437" y="6590"/>
                </a:cubicBezTo>
                <a:cubicBezTo>
                  <a:pt x="2510" y="6590"/>
                  <a:pt x="2579" y="6580"/>
                  <a:pt x="2644" y="6562"/>
                </a:cubicBezTo>
                <a:lnTo>
                  <a:pt x="2644" y="7125"/>
                </a:lnTo>
                <a:cubicBezTo>
                  <a:pt x="2507" y="7178"/>
                  <a:pt x="2285" y="7245"/>
                  <a:pt x="2058" y="7245"/>
                </a:cubicBezTo>
                <a:cubicBezTo>
                  <a:pt x="1924" y="7245"/>
                  <a:pt x="1788" y="7221"/>
                  <a:pt x="1666" y="7158"/>
                </a:cubicBezTo>
                <a:cubicBezTo>
                  <a:pt x="1406" y="7021"/>
                  <a:pt x="1242" y="6710"/>
                  <a:pt x="1179" y="6231"/>
                </a:cubicBezTo>
                <a:cubicBezTo>
                  <a:pt x="855" y="3806"/>
                  <a:pt x="947" y="1014"/>
                  <a:pt x="1918" y="627"/>
                </a:cubicBezTo>
                <a:cubicBezTo>
                  <a:pt x="2062" y="571"/>
                  <a:pt x="2193" y="543"/>
                  <a:pt x="2317" y="543"/>
                </a:cubicBezTo>
                <a:close/>
                <a:moveTo>
                  <a:pt x="2316" y="1"/>
                </a:moveTo>
                <a:cubicBezTo>
                  <a:pt x="2125" y="1"/>
                  <a:pt x="1924" y="43"/>
                  <a:pt x="1714" y="127"/>
                </a:cubicBezTo>
                <a:cubicBezTo>
                  <a:pt x="1" y="811"/>
                  <a:pt x="519" y="5392"/>
                  <a:pt x="639" y="6303"/>
                </a:cubicBezTo>
                <a:cubicBezTo>
                  <a:pt x="731" y="6966"/>
                  <a:pt x="991" y="7416"/>
                  <a:pt x="1418" y="7637"/>
                </a:cubicBezTo>
                <a:cubicBezTo>
                  <a:pt x="1625" y="7744"/>
                  <a:pt x="1846" y="7785"/>
                  <a:pt x="2057" y="7785"/>
                </a:cubicBezTo>
                <a:cubicBezTo>
                  <a:pt x="2569" y="7785"/>
                  <a:pt x="3015" y="7556"/>
                  <a:pt x="3039" y="7541"/>
                </a:cubicBezTo>
                <a:cubicBezTo>
                  <a:pt x="3131" y="7497"/>
                  <a:pt x="3188" y="7405"/>
                  <a:pt x="3188" y="7301"/>
                </a:cubicBezTo>
                <a:lnTo>
                  <a:pt x="3188" y="6139"/>
                </a:lnTo>
                <a:cubicBezTo>
                  <a:pt x="3188" y="6035"/>
                  <a:pt x="3128" y="5939"/>
                  <a:pt x="3032" y="5895"/>
                </a:cubicBezTo>
                <a:cubicBezTo>
                  <a:pt x="2994" y="5876"/>
                  <a:pt x="2954" y="5866"/>
                  <a:pt x="2913" y="5866"/>
                </a:cubicBezTo>
                <a:cubicBezTo>
                  <a:pt x="2854" y="5866"/>
                  <a:pt x="2796" y="5886"/>
                  <a:pt x="2748" y="5927"/>
                </a:cubicBezTo>
                <a:cubicBezTo>
                  <a:pt x="2713" y="5955"/>
                  <a:pt x="2566" y="6048"/>
                  <a:pt x="2439" y="6048"/>
                </a:cubicBezTo>
                <a:cubicBezTo>
                  <a:pt x="2422" y="6048"/>
                  <a:pt x="2405" y="6047"/>
                  <a:pt x="2388" y="6043"/>
                </a:cubicBezTo>
                <a:cubicBezTo>
                  <a:pt x="2313" y="6026"/>
                  <a:pt x="2249" y="5955"/>
                  <a:pt x="2193" y="5831"/>
                </a:cubicBezTo>
                <a:cubicBezTo>
                  <a:pt x="1953" y="5307"/>
                  <a:pt x="1953" y="2916"/>
                  <a:pt x="2105" y="2136"/>
                </a:cubicBezTo>
                <a:lnTo>
                  <a:pt x="2105" y="2136"/>
                </a:lnTo>
                <a:cubicBezTo>
                  <a:pt x="2281" y="2324"/>
                  <a:pt x="2536" y="2676"/>
                  <a:pt x="2748" y="3039"/>
                </a:cubicBezTo>
                <a:cubicBezTo>
                  <a:pt x="2784" y="3103"/>
                  <a:pt x="2848" y="3147"/>
                  <a:pt x="2920" y="3167"/>
                </a:cubicBezTo>
                <a:cubicBezTo>
                  <a:pt x="2938" y="3171"/>
                  <a:pt x="2957" y="3173"/>
                  <a:pt x="2976" y="3173"/>
                </a:cubicBezTo>
                <a:cubicBezTo>
                  <a:pt x="3030" y="3173"/>
                  <a:pt x="3085" y="3156"/>
                  <a:pt x="3131" y="3127"/>
                </a:cubicBezTo>
                <a:cubicBezTo>
                  <a:pt x="3319" y="3003"/>
                  <a:pt x="3531" y="2444"/>
                  <a:pt x="3763" y="1473"/>
                </a:cubicBezTo>
                <a:cubicBezTo>
                  <a:pt x="3771" y="1434"/>
                  <a:pt x="3771" y="1390"/>
                  <a:pt x="3763" y="1346"/>
                </a:cubicBezTo>
                <a:cubicBezTo>
                  <a:pt x="3751" y="1310"/>
                  <a:pt x="3535" y="471"/>
                  <a:pt x="2880" y="136"/>
                </a:cubicBezTo>
                <a:cubicBezTo>
                  <a:pt x="2703" y="46"/>
                  <a:pt x="2515" y="1"/>
                  <a:pt x="231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254;p28"/>
          <p:cNvSpPr/>
          <p:nvPr/>
        </p:nvSpPr>
        <p:spPr>
          <a:xfrm>
            <a:off x="19590389" y="7320125"/>
            <a:ext cx="605373" cy="607493"/>
          </a:xfrm>
          <a:custGeom>
            <a:avLst/>
            <a:gdLst/>
            <a:ahLst/>
            <a:cxnLst/>
            <a:rect l="l" t="t" r="r" b="b"/>
            <a:pathLst>
              <a:path w="10278" h="10314" extrusionOk="0">
                <a:moveTo>
                  <a:pt x="1" y="0"/>
                </a:moveTo>
                <a:lnTo>
                  <a:pt x="1" y="8504"/>
                </a:lnTo>
                <a:cubicBezTo>
                  <a:pt x="1" y="9502"/>
                  <a:pt x="2301" y="10313"/>
                  <a:pt x="5137" y="10313"/>
                </a:cubicBezTo>
                <a:cubicBezTo>
                  <a:pt x="7977" y="10313"/>
                  <a:pt x="10278" y="9502"/>
                  <a:pt x="10278" y="8504"/>
                </a:cubicBezTo>
                <a:lnTo>
                  <a:pt x="10278" y="0"/>
                </a:ln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255;p28"/>
          <p:cNvSpPr/>
          <p:nvPr/>
        </p:nvSpPr>
        <p:spPr>
          <a:xfrm>
            <a:off x="19574368" y="7304104"/>
            <a:ext cx="637181" cy="639477"/>
          </a:xfrm>
          <a:custGeom>
            <a:avLst/>
            <a:gdLst/>
            <a:ahLst/>
            <a:cxnLst/>
            <a:rect l="l" t="t" r="r" b="b"/>
            <a:pathLst>
              <a:path w="10818" h="10857" extrusionOk="0">
                <a:moveTo>
                  <a:pt x="10278" y="540"/>
                </a:moveTo>
                <a:lnTo>
                  <a:pt x="10278" y="8776"/>
                </a:lnTo>
                <a:cubicBezTo>
                  <a:pt x="10278" y="9503"/>
                  <a:pt x="8197" y="10314"/>
                  <a:pt x="5409" y="10314"/>
                </a:cubicBezTo>
                <a:cubicBezTo>
                  <a:pt x="2625" y="10314"/>
                  <a:pt x="544" y="9503"/>
                  <a:pt x="544" y="8776"/>
                </a:cubicBezTo>
                <a:lnTo>
                  <a:pt x="544" y="540"/>
                </a:lnTo>
                <a:close/>
                <a:moveTo>
                  <a:pt x="273" y="0"/>
                </a:moveTo>
                <a:cubicBezTo>
                  <a:pt x="125" y="0"/>
                  <a:pt x="0" y="120"/>
                  <a:pt x="0" y="272"/>
                </a:cubicBezTo>
                <a:lnTo>
                  <a:pt x="0" y="8776"/>
                </a:lnTo>
                <a:cubicBezTo>
                  <a:pt x="0" y="10126"/>
                  <a:pt x="2789" y="10856"/>
                  <a:pt x="5409" y="10856"/>
                </a:cubicBezTo>
                <a:cubicBezTo>
                  <a:pt x="8034" y="10856"/>
                  <a:pt x="10817" y="10126"/>
                  <a:pt x="10817" y="8776"/>
                </a:cubicBezTo>
                <a:lnTo>
                  <a:pt x="10817" y="272"/>
                </a:lnTo>
                <a:cubicBezTo>
                  <a:pt x="10817" y="120"/>
                  <a:pt x="10698" y="0"/>
                  <a:pt x="1055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28"/>
          <p:cNvSpPr/>
          <p:nvPr/>
        </p:nvSpPr>
        <p:spPr>
          <a:xfrm>
            <a:off x="19590389" y="7227829"/>
            <a:ext cx="605373" cy="184299"/>
          </a:xfrm>
          <a:custGeom>
            <a:avLst/>
            <a:gdLst/>
            <a:ahLst/>
            <a:cxnLst/>
            <a:rect l="l" t="t" r="r" b="b"/>
            <a:pathLst>
              <a:path w="10278" h="3129" extrusionOk="0">
                <a:moveTo>
                  <a:pt x="5137" y="1"/>
                </a:moveTo>
                <a:cubicBezTo>
                  <a:pt x="2301" y="1"/>
                  <a:pt x="1" y="701"/>
                  <a:pt x="1" y="1567"/>
                </a:cubicBezTo>
                <a:cubicBezTo>
                  <a:pt x="1" y="2430"/>
                  <a:pt x="2301" y="3129"/>
                  <a:pt x="5137" y="3129"/>
                </a:cubicBezTo>
                <a:cubicBezTo>
                  <a:pt x="7977" y="3129"/>
                  <a:pt x="10278" y="2430"/>
                  <a:pt x="10278" y="1567"/>
                </a:cubicBezTo>
                <a:cubicBezTo>
                  <a:pt x="10278" y="701"/>
                  <a:pt x="7977" y="1"/>
                  <a:pt x="51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28"/>
          <p:cNvSpPr/>
          <p:nvPr/>
        </p:nvSpPr>
        <p:spPr>
          <a:xfrm>
            <a:off x="19574368" y="7211867"/>
            <a:ext cx="637181" cy="216280"/>
          </a:xfrm>
          <a:custGeom>
            <a:avLst/>
            <a:gdLst/>
            <a:ahLst/>
            <a:cxnLst/>
            <a:rect l="l" t="t" r="r" b="b"/>
            <a:pathLst>
              <a:path w="10818" h="3672" extrusionOk="0">
                <a:moveTo>
                  <a:pt x="5409" y="544"/>
                </a:moveTo>
                <a:cubicBezTo>
                  <a:pt x="8381" y="544"/>
                  <a:pt x="10278" y="1311"/>
                  <a:pt x="10278" y="1838"/>
                </a:cubicBezTo>
                <a:cubicBezTo>
                  <a:pt x="10278" y="2366"/>
                  <a:pt x="8381" y="3129"/>
                  <a:pt x="5409" y="3129"/>
                </a:cubicBezTo>
                <a:cubicBezTo>
                  <a:pt x="2437" y="3129"/>
                  <a:pt x="544" y="2366"/>
                  <a:pt x="544" y="1838"/>
                </a:cubicBezTo>
                <a:cubicBezTo>
                  <a:pt x="544" y="1311"/>
                  <a:pt x="2437" y="544"/>
                  <a:pt x="5409" y="544"/>
                </a:cubicBezTo>
                <a:close/>
                <a:moveTo>
                  <a:pt x="5409" y="1"/>
                </a:moveTo>
                <a:cubicBezTo>
                  <a:pt x="2721" y="1"/>
                  <a:pt x="0" y="631"/>
                  <a:pt x="0" y="1838"/>
                </a:cubicBezTo>
                <a:cubicBezTo>
                  <a:pt x="0" y="3040"/>
                  <a:pt x="2721" y="3671"/>
                  <a:pt x="5409" y="3671"/>
                </a:cubicBezTo>
                <a:cubicBezTo>
                  <a:pt x="8097" y="3671"/>
                  <a:pt x="10817" y="3040"/>
                  <a:pt x="10817" y="1838"/>
                </a:cubicBezTo>
                <a:cubicBezTo>
                  <a:pt x="10817" y="631"/>
                  <a:pt x="8097" y="1"/>
                  <a:pt x="5409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28"/>
          <p:cNvSpPr/>
          <p:nvPr/>
        </p:nvSpPr>
        <p:spPr>
          <a:xfrm>
            <a:off x="19629912" y="7239904"/>
            <a:ext cx="526331" cy="160208"/>
          </a:xfrm>
          <a:custGeom>
            <a:avLst/>
            <a:gdLst/>
            <a:ahLst/>
            <a:cxnLst/>
            <a:rect l="l" t="t" r="r" b="b"/>
            <a:pathLst>
              <a:path w="8936" h="2720" extrusionOk="0">
                <a:moveTo>
                  <a:pt x="4466" y="0"/>
                </a:moveTo>
                <a:cubicBezTo>
                  <a:pt x="2001" y="0"/>
                  <a:pt x="1" y="611"/>
                  <a:pt x="1" y="1362"/>
                </a:cubicBezTo>
                <a:cubicBezTo>
                  <a:pt x="1" y="2113"/>
                  <a:pt x="2001" y="2720"/>
                  <a:pt x="4466" y="2720"/>
                </a:cubicBezTo>
                <a:cubicBezTo>
                  <a:pt x="6934" y="2720"/>
                  <a:pt x="8936" y="2113"/>
                  <a:pt x="8936" y="1362"/>
                </a:cubicBezTo>
                <a:cubicBezTo>
                  <a:pt x="8936" y="611"/>
                  <a:pt x="6934" y="0"/>
                  <a:pt x="44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28"/>
          <p:cNvSpPr/>
          <p:nvPr/>
        </p:nvSpPr>
        <p:spPr>
          <a:xfrm>
            <a:off x="19690107" y="7344203"/>
            <a:ext cx="405939" cy="58133"/>
          </a:xfrm>
          <a:custGeom>
            <a:avLst/>
            <a:gdLst/>
            <a:ahLst/>
            <a:cxnLst/>
            <a:rect l="l" t="t" r="r" b="b"/>
            <a:pathLst>
              <a:path w="6892" h="987" extrusionOk="0">
                <a:moveTo>
                  <a:pt x="3444" y="0"/>
                </a:moveTo>
                <a:cubicBezTo>
                  <a:pt x="2058" y="0"/>
                  <a:pt x="820" y="192"/>
                  <a:pt x="1" y="492"/>
                </a:cubicBezTo>
                <a:cubicBezTo>
                  <a:pt x="820" y="795"/>
                  <a:pt x="2058" y="987"/>
                  <a:pt x="3444" y="987"/>
                </a:cubicBezTo>
                <a:cubicBezTo>
                  <a:pt x="4830" y="987"/>
                  <a:pt x="6072" y="795"/>
                  <a:pt x="6891" y="492"/>
                </a:cubicBezTo>
                <a:cubicBezTo>
                  <a:pt x="6072" y="192"/>
                  <a:pt x="4830" y="0"/>
                  <a:pt x="344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28"/>
          <p:cNvSpPr/>
          <p:nvPr/>
        </p:nvSpPr>
        <p:spPr>
          <a:xfrm>
            <a:off x="14997661" y="7533461"/>
            <a:ext cx="1158917" cy="198376"/>
          </a:xfrm>
          <a:custGeom>
            <a:avLst/>
            <a:gdLst/>
            <a:ahLst/>
            <a:cxnLst/>
            <a:rect l="l" t="t" r="r" b="b"/>
            <a:pathLst>
              <a:path w="19676" h="3368" extrusionOk="0">
                <a:moveTo>
                  <a:pt x="19676" y="1"/>
                </a:moveTo>
                <a:lnTo>
                  <a:pt x="0" y="261"/>
                </a:lnTo>
                <a:lnTo>
                  <a:pt x="64" y="3172"/>
                </a:lnTo>
                <a:lnTo>
                  <a:pt x="19676" y="3368"/>
                </a:lnTo>
                <a:lnTo>
                  <a:pt x="1967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28"/>
          <p:cNvSpPr/>
          <p:nvPr/>
        </p:nvSpPr>
        <p:spPr>
          <a:xfrm>
            <a:off x="14981640" y="7517499"/>
            <a:ext cx="1190899" cy="230357"/>
          </a:xfrm>
          <a:custGeom>
            <a:avLst/>
            <a:gdLst/>
            <a:ahLst/>
            <a:cxnLst/>
            <a:rect l="l" t="t" r="r" b="b"/>
            <a:pathLst>
              <a:path w="20219" h="3911" extrusionOk="0">
                <a:moveTo>
                  <a:pt x="19680" y="547"/>
                </a:moveTo>
                <a:lnTo>
                  <a:pt x="19680" y="3364"/>
                </a:lnTo>
                <a:lnTo>
                  <a:pt x="600" y="3176"/>
                </a:lnTo>
                <a:lnTo>
                  <a:pt x="548" y="799"/>
                </a:lnTo>
                <a:lnTo>
                  <a:pt x="19680" y="547"/>
                </a:lnTo>
                <a:close/>
                <a:moveTo>
                  <a:pt x="19948" y="1"/>
                </a:moveTo>
                <a:lnTo>
                  <a:pt x="268" y="260"/>
                </a:lnTo>
                <a:cubicBezTo>
                  <a:pt x="196" y="264"/>
                  <a:pt x="128" y="292"/>
                  <a:pt x="76" y="344"/>
                </a:cubicBezTo>
                <a:cubicBezTo>
                  <a:pt x="25" y="396"/>
                  <a:pt x="1" y="464"/>
                  <a:pt x="1" y="536"/>
                </a:cubicBezTo>
                <a:lnTo>
                  <a:pt x="64" y="3452"/>
                </a:lnTo>
                <a:cubicBezTo>
                  <a:pt x="69" y="3596"/>
                  <a:pt x="189" y="3715"/>
                  <a:pt x="332" y="3715"/>
                </a:cubicBezTo>
                <a:lnTo>
                  <a:pt x="19948" y="3911"/>
                </a:lnTo>
                <a:cubicBezTo>
                  <a:pt x="20019" y="3911"/>
                  <a:pt x="20088" y="3883"/>
                  <a:pt x="20139" y="3830"/>
                </a:cubicBezTo>
                <a:cubicBezTo>
                  <a:pt x="20191" y="3779"/>
                  <a:pt x="20219" y="3711"/>
                  <a:pt x="20219" y="3639"/>
                </a:cubicBezTo>
                <a:lnTo>
                  <a:pt x="20219" y="272"/>
                </a:lnTo>
                <a:cubicBezTo>
                  <a:pt x="20219" y="200"/>
                  <a:pt x="20191" y="132"/>
                  <a:pt x="20139" y="80"/>
                </a:cubicBezTo>
                <a:cubicBezTo>
                  <a:pt x="20088" y="28"/>
                  <a:pt x="20016" y="5"/>
                  <a:pt x="19948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28"/>
          <p:cNvSpPr/>
          <p:nvPr/>
        </p:nvSpPr>
        <p:spPr>
          <a:xfrm>
            <a:off x="16149040" y="7262699"/>
            <a:ext cx="175285" cy="469139"/>
          </a:xfrm>
          <a:custGeom>
            <a:avLst/>
            <a:gdLst/>
            <a:ahLst/>
            <a:cxnLst/>
            <a:rect l="l" t="t" r="r" b="b"/>
            <a:pathLst>
              <a:path w="2976" h="7965" extrusionOk="0">
                <a:moveTo>
                  <a:pt x="2976" y="0"/>
                </a:moveTo>
                <a:lnTo>
                  <a:pt x="0" y="5181"/>
                </a:lnTo>
                <a:lnTo>
                  <a:pt x="128" y="7965"/>
                </a:lnTo>
                <a:lnTo>
                  <a:pt x="2976" y="1814"/>
                </a:lnTo>
                <a:lnTo>
                  <a:pt x="29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28"/>
          <p:cNvSpPr/>
          <p:nvPr/>
        </p:nvSpPr>
        <p:spPr>
          <a:xfrm>
            <a:off x="16132960" y="7246912"/>
            <a:ext cx="207328" cy="500944"/>
          </a:xfrm>
          <a:custGeom>
            <a:avLst/>
            <a:gdLst/>
            <a:ahLst/>
            <a:cxnLst/>
            <a:rect l="l" t="t" r="r" b="b"/>
            <a:pathLst>
              <a:path w="3520" h="8505" extrusionOk="0">
                <a:moveTo>
                  <a:pt x="2981" y="1283"/>
                </a:moveTo>
                <a:lnTo>
                  <a:pt x="2981" y="2022"/>
                </a:lnTo>
                <a:lnTo>
                  <a:pt x="620" y="7115"/>
                </a:lnTo>
                <a:lnTo>
                  <a:pt x="548" y="5517"/>
                </a:lnTo>
                <a:lnTo>
                  <a:pt x="2981" y="1283"/>
                </a:lnTo>
                <a:close/>
                <a:moveTo>
                  <a:pt x="3253" y="1"/>
                </a:moveTo>
                <a:cubicBezTo>
                  <a:pt x="3157" y="1"/>
                  <a:pt x="3066" y="49"/>
                  <a:pt x="3017" y="137"/>
                </a:cubicBezTo>
                <a:lnTo>
                  <a:pt x="37" y="5314"/>
                </a:lnTo>
                <a:cubicBezTo>
                  <a:pt x="13" y="5357"/>
                  <a:pt x="1" y="5410"/>
                  <a:pt x="1" y="5461"/>
                </a:cubicBezTo>
                <a:lnTo>
                  <a:pt x="133" y="8245"/>
                </a:lnTo>
                <a:cubicBezTo>
                  <a:pt x="137" y="8369"/>
                  <a:pt x="229" y="8472"/>
                  <a:pt x="349" y="8496"/>
                </a:cubicBezTo>
                <a:cubicBezTo>
                  <a:pt x="369" y="8501"/>
                  <a:pt x="384" y="8505"/>
                  <a:pt x="401" y="8505"/>
                </a:cubicBezTo>
                <a:cubicBezTo>
                  <a:pt x="504" y="8505"/>
                  <a:pt x="605" y="8445"/>
                  <a:pt x="648" y="8345"/>
                </a:cubicBezTo>
                <a:lnTo>
                  <a:pt x="3496" y="2198"/>
                </a:lnTo>
                <a:cubicBezTo>
                  <a:pt x="3512" y="2162"/>
                  <a:pt x="3520" y="2121"/>
                  <a:pt x="3520" y="2082"/>
                </a:cubicBezTo>
                <a:lnTo>
                  <a:pt x="3520" y="272"/>
                </a:lnTo>
                <a:cubicBezTo>
                  <a:pt x="3520" y="149"/>
                  <a:pt x="3440" y="41"/>
                  <a:pt x="3321" y="9"/>
                </a:cubicBezTo>
                <a:cubicBezTo>
                  <a:pt x="3298" y="3"/>
                  <a:pt x="3276" y="1"/>
                  <a:pt x="3253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28"/>
          <p:cNvSpPr/>
          <p:nvPr/>
        </p:nvSpPr>
        <p:spPr>
          <a:xfrm>
            <a:off x="14997661" y="7689957"/>
            <a:ext cx="1158917" cy="198139"/>
          </a:xfrm>
          <a:custGeom>
            <a:avLst/>
            <a:gdLst/>
            <a:ahLst/>
            <a:cxnLst/>
            <a:rect l="l" t="t" r="r" b="b"/>
            <a:pathLst>
              <a:path w="19676" h="3364" extrusionOk="0">
                <a:moveTo>
                  <a:pt x="19676" y="0"/>
                </a:moveTo>
                <a:lnTo>
                  <a:pt x="0" y="255"/>
                </a:lnTo>
                <a:lnTo>
                  <a:pt x="64" y="3171"/>
                </a:lnTo>
                <a:lnTo>
                  <a:pt x="19676" y="3363"/>
                </a:lnTo>
                <a:lnTo>
                  <a:pt x="196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28"/>
          <p:cNvSpPr/>
          <p:nvPr/>
        </p:nvSpPr>
        <p:spPr>
          <a:xfrm>
            <a:off x="14981640" y="7673939"/>
            <a:ext cx="1190899" cy="230123"/>
          </a:xfrm>
          <a:custGeom>
            <a:avLst/>
            <a:gdLst/>
            <a:ahLst/>
            <a:cxnLst/>
            <a:rect l="l" t="t" r="r" b="b"/>
            <a:pathLst>
              <a:path w="20219" h="3907" extrusionOk="0">
                <a:moveTo>
                  <a:pt x="19680" y="544"/>
                </a:moveTo>
                <a:lnTo>
                  <a:pt x="19680" y="3364"/>
                </a:lnTo>
                <a:lnTo>
                  <a:pt x="600" y="3176"/>
                </a:lnTo>
                <a:lnTo>
                  <a:pt x="548" y="796"/>
                </a:lnTo>
                <a:lnTo>
                  <a:pt x="19680" y="544"/>
                </a:lnTo>
                <a:close/>
                <a:moveTo>
                  <a:pt x="19948" y="0"/>
                </a:moveTo>
                <a:lnTo>
                  <a:pt x="268" y="260"/>
                </a:lnTo>
                <a:cubicBezTo>
                  <a:pt x="196" y="260"/>
                  <a:pt x="128" y="288"/>
                  <a:pt x="76" y="340"/>
                </a:cubicBezTo>
                <a:cubicBezTo>
                  <a:pt x="25" y="392"/>
                  <a:pt x="1" y="464"/>
                  <a:pt x="1" y="536"/>
                </a:cubicBezTo>
                <a:lnTo>
                  <a:pt x="64" y="3447"/>
                </a:lnTo>
                <a:cubicBezTo>
                  <a:pt x="69" y="3595"/>
                  <a:pt x="189" y="3711"/>
                  <a:pt x="332" y="3711"/>
                </a:cubicBezTo>
                <a:lnTo>
                  <a:pt x="19948" y="3906"/>
                </a:lnTo>
                <a:cubicBezTo>
                  <a:pt x="20019" y="3906"/>
                  <a:pt x="20088" y="3879"/>
                  <a:pt x="20139" y="3827"/>
                </a:cubicBezTo>
                <a:cubicBezTo>
                  <a:pt x="20191" y="3779"/>
                  <a:pt x="20219" y="3707"/>
                  <a:pt x="20219" y="3635"/>
                </a:cubicBezTo>
                <a:lnTo>
                  <a:pt x="20219" y="272"/>
                </a:lnTo>
                <a:cubicBezTo>
                  <a:pt x="20219" y="197"/>
                  <a:pt x="20191" y="129"/>
                  <a:pt x="20139" y="77"/>
                </a:cubicBezTo>
                <a:cubicBezTo>
                  <a:pt x="20088" y="29"/>
                  <a:pt x="20016" y="0"/>
                  <a:pt x="19948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28"/>
          <p:cNvSpPr/>
          <p:nvPr/>
        </p:nvSpPr>
        <p:spPr>
          <a:xfrm>
            <a:off x="16149040" y="7419136"/>
            <a:ext cx="175285" cy="468963"/>
          </a:xfrm>
          <a:custGeom>
            <a:avLst/>
            <a:gdLst/>
            <a:ahLst/>
            <a:cxnLst/>
            <a:rect l="l" t="t" r="r" b="b"/>
            <a:pathLst>
              <a:path w="2976" h="7962" extrusionOk="0">
                <a:moveTo>
                  <a:pt x="2976" y="1"/>
                </a:moveTo>
                <a:lnTo>
                  <a:pt x="0" y="5177"/>
                </a:lnTo>
                <a:lnTo>
                  <a:pt x="128" y="7961"/>
                </a:lnTo>
                <a:lnTo>
                  <a:pt x="2976" y="1814"/>
                </a:lnTo>
                <a:lnTo>
                  <a:pt x="297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28"/>
          <p:cNvSpPr/>
          <p:nvPr/>
        </p:nvSpPr>
        <p:spPr>
          <a:xfrm>
            <a:off x="16132960" y="7403173"/>
            <a:ext cx="207328" cy="500885"/>
          </a:xfrm>
          <a:custGeom>
            <a:avLst/>
            <a:gdLst/>
            <a:ahLst/>
            <a:cxnLst/>
            <a:rect l="l" t="t" r="r" b="b"/>
            <a:pathLst>
              <a:path w="3520" h="8504" extrusionOk="0">
                <a:moveTo>
                  <a:pt x="2981" y="1286"/>
                </a:moveTo>
                <a:lnTo>
                  <a:pt x="2981" y="2025"/>
                </a:lnTo>
                <a:lnTo>
                  <a:pt x="620" y="7118"/>
                </a:lnTo>
                <a:lnTo>
                  <a:pt x="548" y="5516"/>
                </a:lnTo>
                <a:lnTo>
                  <a:pt x="2981" y="1286"/>
                </a:lnTo>
                <a:close/>
                <a:moveTo>
                  <a:pt x="3253" y="0"/>
                </a:moveTo>
                <a:cubicBezTo>
                  <a:pt x="3157" y="0"/>
                  <a:pt x="3066" y="48"/>
                  <a:pt x="3017" y="136"/>
                </a:cubicBezTo>
                <a:lnTo>
                  <a:pt x="37" y="5316"/>
                </a:lnTo>
                <a:cubicBezTo>
                  <a:pt x="13" y="5360"/>
                  <a:pt x="1" y="5412"/>
                  <a:pt x="1" y="5465"/>
                </a:cubicBezTo>
                <a:lnTo>
                  <a:pt x="133" y="8245"/>
                </a:lnTo>
                <a:cubicBezTo>
                  <a:pt x="137" y="8372"/>
                  <a:pt x="229" y="8476"/>
                  <a:pt x="349" y="8500"/>
                </a:cubicBezTo>
                <a:cubicBezTo>
                  <a:pt x="369" y="8503"/>
                  <a:pt x="384" y="8503"/>
                  <a:pt x="401" y="8503"/>
                </a:cubicBezTo>
                <a:cubicBezTo>
                  <a:pt x="504" y="8503"/>
                  <a:pt x="605" y="8444"/>
                  <a:pt x="648" y="8348"/>
                </a:cubicBezTo>
                <a:lnTo>
                  <a:pt x="3496" y="2197"/>
                </a:lnTo>
                <a:cubicBezTo>
                  <a:pt x="3512" y="2161"/>
                  <a:pt x="3520" y="2125"/>
                  <a:pt x="3520" y="2085"/>
                </a:cubicBezTo>
                <a:lnTo>
                  <a:pt x="3520" y="272"/>
                </a:lnTo>
                <a:cubicBezTo>
                  <a:pt x="3520" y="148"/>
                  <a:pt x="3440" y="40"/>
                  <a:pt x="3321" y="8"/>
                </a:cubicBezTo>
                <a:cubicBezTo>
                  <a:pt x="3298" y="3"/>
                  <a:pt x="3276" y="0"/>
                  <a:pt x="3253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28"/>
          <p:cNvSpPr/>
          <p:nvPr/>
        </p:nvSpPr>
        <p:spPr>
          <a:xfrm>
            <a:off x="14795576" y="7032221"/>
            <a:ext cx="739667" cy="613149"/>
          </a:xfrm>
          <a:custGeom>
            <a:avLst/>
            <a:gdLst/>
            <a:ahLst/>
            <a:cxnLst/>
            <a:rect l="l" t="t" r="r" b="b"/>
            <a:pathLst>
              <a:path w="12558" h="10410" extrusionOk="0">
                <a:moveTo>
                  <a:pt x="10473" y="1"/>
                </a:moveTo>
                <a:cubicBezTo>
                  <a:pt x="9928" y="1"/>
                  <a:pt x="9384" y="669"/>
                  <a:pt x="9063" y="938"/>
                </a:cubicBezTo>
                <a:cubicBezTo>
                  <a:pt x="8672" y="1261"/>
                  <a:pt x="515" y="6634"/>
                  <a:pt x="260" y="7477"/>
                </a:cubicBezTo>
                <a:cubicBezTo>
                  <a:pt x="0" y="8315"/>
                  <a:pt x="260" y="10192"/>
                  <a:pt x="2006" y="10388"/>
                </a:cubicBezTo>
                <a:cubicBezTo>
                  <a:pt x="2140" y="10403"/>
                  <a:pt x="2273" y="10410"/>
                  <a:pt x="2405" y="10410"/>
                </a:cubicBezTo>
                <a:cubicBezTo>
                  <a:pt x="3989" y="10410"/>
                  <a:pt x="5368" y="9403"/>
                  <a:pt x="6084" y="9222"/>
                </a:cubicBezTo>
                <a:cubicBezTo>
                  <a:pt x="6862" y="9031"/>
                  <a:pt x="7186" y="8966"/>
                  <a:pt x="7186" y="8966"/>
                </a:cubicBezTo>
                <a:lnTo>
                  <a:pt x="12558" y="1712"/>
                </a:lnTo>
                <a:lnTo>
                  <a:pt x="11004" y="1389"/>
                </a:lnTo>
                <a:cubicBezTo>
                  <a:pt x="11004" y="1389"/>
                  <a:pt x="11456" y="486"/>
                  <a:pt x="10809" y="95"/>
                </a:cubicBezTo>
                <a:cubicBezTo>
                  <a:pt x="10698" y="29"/>
                  <a:pt x="10585" y="1"/>
                  <a:pt x="104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28"/>
          <p:cNvSpPr/>
          <p:nvPr/>
        </p:nvSpPr>
        <p:spPr>
          <a:xfrm>
            <a:off x="14784915" y="7016203"/>
            <a:ext cx="767056" cy="645072"/>
          </a:xfrm>
          <a:custGeom>
            <a:avLst/>
            <a:gdLst/>
            <a:ahLst/>
            <a:cxnLst/>
            <a:rect l="l" t="t" r="r" b="b"/>
            <a:pathLst>
              <a:path w="13023" h="10952" extrusionOk="0">
                <a:moveTo>
                  <a:pt x="10654" y="547"/>
                </a:moveTo>
                <a:cubicBezTo>
                  <a:pt x="10722" y="547"/>
                  <a:pt x="10790" y="563"/>
                  <a:pt x="10850" y="598"/>
                </a:cubicBezTo>
                <a:cubicBezTo>
                  <a:pt x="11273" y="854"/>
                  <a:pt x="10958" y="1514"/>
                  <a:pt x="10942" y="1542"/>
                </a:cubicBezTo>
                <a:cubicBezTo>
                  <a:pt x="10905" y="1617"/>
                  <a:pt x="10905" y="1706"/>
                  <a:pt x="10942" y="1781"/>
                </a:cubicBezTo>
                <a:cubicBezTo>
                  <a:pt x="10977" y="1857"/>
                  <a:pt x="11049" y="1913"/>
                  <a:pt x="11129" y="1929"/>
                </a:cubicBezTo>
                <a:lnTo>
                  <a:pt x="12267" y="2165"/>
                </a:lnTo>
                <a:lnTo>
                  <a:pt x="7211" y="8995"/>
                </a:lnTo>
                <a:cubicBezTo>
                  <a:pt x="7059" y="9026"/>
                  <a:pt x="6735" y="9098"/>
                  <a:pt x="6200" y="9234"/>
                </a:cubicBezTo>
                <a:cubicBezTo>
                  <a:pt x="5944" y="9294"/>
                  <a:pt x="5638" y="9442"/>
                  <a:pt x="5282" y="9614"/>
                </a:cubicBezTo>
                <a:cubicBezTo>
                  <a:pt x="4563" y="9957"/>
                  <a:pt x="3604" y="10412"/>
                  <a:pt x="2580" y="10412"/>
                </a:cubicBezTo>
                <a:cubicBezTo>
                  <a:pt x="2460" y="10412"/>
                  <a:pt x="2339" y="10406"/>
                  <a:pt x="2218" y="10393"/>
                </a:cubicBezTo>
                <a:cubicBezTo>
                  <a:pt x="1675" y="10333"/>
                  <a:pt x="1256" y="10085"/>
                  <a:pt x="980" y="9662"/>
                </a:cubicBezTo>
                <a:cubicBezTo>
                  <a:pt x="605" y="9091"/>
                  <a:pt x="557" y="8291"/>
                  <a:pt x="696" y="7832"/>
                </a:cubicBezTo>
                <a:cubicBezTo>
                  <a:pt x="960" y="7209"/>
                  <a:pt x="6145" y="3666"/>
                  <a:pt x="8094" y="2336"/>
                </a:cubicBezTo>
                <a:cubicBezTo>
                  <a:pt x="8921" y="1769"/>
                  <a:pt x="9320" y="1497"/>
                  <a:pt x="9415" y="1418"/>
                </a:cubicBezTo>
                <a:cubicBezTo>
                  <a:pt x="9491" y="1354"/>
                  <a:pt x="9576" y="1274"/>
                  <a:pt x="9671" y="1182"/>
                </a:cubicBezTo>
                <a:cubicBezTo>
                  <a:pt x="10023" y="847"/>
                  <a:pt x="10363" y="547"/>
                  <a:pt x="10654" y="547"/>
                </a:cubicBezTo>
                <a:close/>
                <a:moveTo>
                  <a:pt x="10657" y="1"/>
                </a:moveTo>
                <a:cubicBezTo>
                  <a:pt x="10120" y="1"/>
                  <a:pt x="9621" y="478"/>
                  <a:pt x="9296" y="790"/>
                </a:cubicBezTo>
                <a:cubicBezTo>
                  <a:pt x="9212" y="874"/>
                  <a:pt x="9137" y="946"/>
                  <a:pt x="9068" y="1002"/>
                </a:cubicBezTo>
                <a:cubicBezTo>
                  <a:pt x="8988" y="1066"/>
                  <a:pt x="8433" y="1450"/>
                  <a:pt x="7790" y="1889"/>
                </a:cubicBezTo>
                <a:cubicBezTo>
                  <a:pt x="2410" y="5564"/>
                  <a:pt x="345" y="7129"/>
                  <a:pt x="181" y="7668"/>
                </a:cubicBezTo>
                <a:cubicBezTo>
                  <a:pt x="1" y="8248"/>
                  <a:pt x="34" y="9211"/>
                  <a:pt x="524" y="9957"/>
                </a:cubicBezTo>
                <a:cubicBezTo>
                  <a:pt x="892" y="10516"/>
                  <a:pt x="1455" y="10852"/>
                  <a:pt x="2158" y="10927"/>
                </a:cubicBezTo>
                <a:cubicBezTo>
                  <a:pt x="2302" y="10944"/>
                  <a:pt x="2445" y="10951"/>
                  <a:pt x="2585" y="10951"/>
                </a:cubicBezTo>
                <a:cubicBezTo>
                  <a:pt x="3728" y="10951"/>
                  <a:pt x="4746" y="10468"/>
                  <a:pt x="5513" y="10101"/>
                </a:cubicBezTo>
                <a:cubicBezTo>
                  <a:pt x="5845" y="9945"/>
                  <a:pt x="6128" y="9810"/>
                  <a:pt x="6333" y="9758"/>
                </a:cubicBezTo>
                <a:cubicBezTo>
                  <a:pt x="7091" y="9566"/>
                  <a:pt x="7415" y="9502"/>
                  <a:pt x="7419" y="9502"/>
                </a:cubicBezTo>
                <a:cubicBezTo>
                  <a:pt x="7483" y="9489"/>
                  <a:pt x="7542" y="9450"/>
                  <a:pt x="7583" y="9398"/>
                </a:cubicBezTo>
                <a:lnTo>
                  <a:pt x="12955" y="2148"/>
                </a:lnTo>
                <a:cubicBezTo>
                  <a:pt x="13010" y="2073"/>
                  <a:pt x="13023" y="1977"/>
                  <a:pt x="12990" y="1889"/>
                </a:cubicBezTo>
                <a:cubicBezTo>
                  <a:pt x="12959" y="1805"/>
                  <a:pt x="12883" y="1741"/>
                  <a:pt x="12795" y="1721"/>
                </a:cubicBezTo>
                <a:lnTo>
                  <a:pt x="11548" y="1461"/>
                </a:lnTo>
                <a:cubicBezTo>
                  <a:pt x="11664" y="1034"/>
                  <a:pt x="11661" y="455"/>
                  <a:pt x="11129" y="135"/>
                </a:cubicBezTo>
                <a:cubicBezTo>
                  <a:pt x="10971" y="40"/>
                  <a:pt x="10813" y="1"/>
                  <a:pt x="10657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28"/>
          <p:cNvSpPr/>
          <p:nvPr/>
        </p:nvSpPr>
        <p:spPr>
          <a:xfrm>
            <a:off x="14795576" y="7456480"/>
            <a:ext cx="434565" cy="188893"/>
          </a:xfrm>
          <a:custGeom>
            <a:avLst/>
            <a:gdLst/>
            <a:ahLst/>
            <a:cxnLst/>
            <a:rect l="l" t="t" r="r" b="b"/>
            <a:pathLst>
              <a:path w="7378" h="3207" extrusionOk="0">
                <a:moveTo>
                  <a:pt x="1169" y="1"/>
                </a:moveTo>
                <a:cubicBezTo>
                  <a:pt x="896" y="1"/>
                  <a:pt x="588" y="73"/>
                  <a:pt x="260" y="274"/>
                </a:cubicBezTo>
                <a:cubicBezTo>
                  <a:pt x="0" y="1112"/>
                  <a:pt x="260" y="2989"/>
                  <a:pt x="2006" y="3185"/>
                </a:cubicBezTo>
                <a:cubicBezTo>
                  <a:pt x="2140" y="3200"/>
                  <a:pt x="2273" y="3207"/>
                  <a:pt x="2405" y="3207"/>
                </a:cubicBezTo>
                <a:cubicBezTo>
                  <a:pt x="3989" y="3207"/>
                  <a:pt x="5368" y="2200"/>
                  <a:pt x="6084" y="2019"/>
                </a:cubicBezTo>
                <a:cubicBezTo>
                  <a:pt x="6862" y="1828"/>
                  <a:pt x="7186" y="1763"/>
                  <a:pt x="7186" y="1763"/>
                </a:cubicBezTo>
                <a:lnTo>
                  <a:pt x="7378" y="1500"/>
                </a:lnTo>
                <a:lnTo>
                  <a:pt x="2329" y="465"/>
                </a:lnTo>
                <a:cubicBezTo>
                  <a:pt x="2329" y="465"/>
                  <a:pt x="1862" y="1"/>
                  <a:pt x="11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28"/>
          <p:cNvSpPr/>
          <p:nvPr/>
        </p:nvSpPr>
        <p:spPr>
          <a:xfrm>
            <a:off x="14784915" y="7440576"/>
            <a:ext cx="462189" cy="220699"/>
          </a:xfrm>
          <a:custGeom>
            <a:avLst/>
            <a:gdLst/>
            <a:ahLst/>
            <a:cxnLst/>
            <a:rect l="l" t="t" r="r" b="b"/>
            <a:pathLst>
              <a:path w="7847" h="3747" extrusionOk="0">
                <a:moveTo>
                  <a:pt x="1350" y="542"/>
                </a:moveTo>
                <a:cubicBezTo>
                  <a:pt x="1915" y="542"/>
                  <a:pt x="2297" y="907"/>
                  <a:pt x="2318" y="927"/>
                </a:cubicBezTo>
                <a:cubicBezTo>
                  <a:pt x="2358" y="966"/>
                  <a:pt x="2406" y="990"/>
                  <a:pt x="2458" y="1003"/>
                </a:cubicBezTo>
                <a:lnTo>
                  <a:pt x="6783" y="1886"/>
                </a:lnTo>
                <a:cubicBezTo>
                  <a:pt x="6628" y="1921"/>
                  <a:pt x="6432" y="1969"/>
                  <a:pt x="6200" y="2029"/>
                </a:cubicBezTo>
                <a:cubicBezTo>
                  <a:pt x="5944" y="2089"/>
                  <a:pt x="5638" y="2237"/>
                  <a:pt x="5282" y="2409"/>
                </a:cubicBezTo>
                <a:cubicBezTo>
                  <a:pt x="4563" y="2752"/>
                  <a:pt x="3607" y="3207"/>
                  <a:pt x="2581" y="3207"/>
                </a:cubicBezTo>
                <a:cubicBezTo>
                  <a:pt x="2461" y="3207"/>
                  <a:pt x="2340" y="3201"/>
                  <a:pt x="2218" y="3188"/>
                </a:cubicBezTo>
                <a:cubicBezTo>
                  <a:pt x="1675" y="3128"/>
                  <a:pt x="1256" y="2880"/>
                  <a:pt x="980" y="2457"/>
                </a:cubicBezTo>
                <a:cubicBezTo>
                  <a:pt x="629" y="1925"/>
                  <a:pt x="565" y="1195"/>
                  <a:pt x="672" y="719"/>
                </a:cubicBezTo>
                <a:cubicBezTo>
                  <a:pt x="916" y="590"/>
                  <a:pt x="1145" y="542"/>
                  <a:pt x="1350" y="542"/>
                </a:cubicBezTo>
                <a:close/>
                <a:moveTo>
                  <a:pt x="1349" y="0"/>
                </a:moveTo>
                <a:cubicBezTo>
                  <a:pt x="1024" y="0"/>
                  <a:pt x="666" y="86"/>
                  <a:pt x="297" y="312"/>
                </a:cubicBezTo>
                <a:cubicBezTo>
                  <a:pt x="241" y="348"/>
                  <a:pt x="201" y="400"/>
                  <a:pt x="181" y="463"/>
                </a:cubicBezTo>
                <a:cubicBezTo>
                  <a:pt x="1" y="1043"/>
                  <a:pt x="34" y="2006"/>
                  <a:pt x="524" y="2752"/>
                </a:cubicBezTo>
                <a:cubicBezTo>
                  <a:pt x="892" y="3311"/>
                  <a:pt x="1455" y="3647"/>
                  <a:pt x="2158" y="3722"/>
                </a:cubicBezTo>
                <a:cubicBezTo>
                  <a:pt x="2302" y="3739"/>
                  <a:pt x="2445" y="3746"/>
                  <a:pt x="2585" y="3746"/>
                </a:cubicBezTo>
                <a:cubicBezTo>
                  <a:pt x="3728" y="3746"/>
                  <a:pt x="4746" y="3263"/>
                  <a:pt x="5513" y="2896"/>
                </a:cubicBezTo>
                <a:cubicBezTo>
                  <a:pt x="5845" y="2740"/>
                  <a:pt x="6128" y="2605"/>
                  <a:pt x="6333" y="2553"/>
                </a:cubicBezTo>
                <a:cubicBezTo>
                  <a:pt x="7091" y="2361"/>
                  <a:pt x="7415" y="2297"/>
                  <a:pt x="7419" y="2297"/>
                </a:cubicBezTo>
                <a:cubicBezTo>
                  <a:pt x="7483" y="2284"/>
                  <a:pt x="7542" y="2245"/>
                  <a:pt x="7583" y="2193"/>
                </a:cubicBezTo>
                <a:lnTo>
                  <a:pt x="7778" y="1930"/>
                </a:lnTo>
                <a:cubicBezTo>
                  <a:pt x="7834" y="1853"/>
                  <a:pt x="7846" y="1757"/>
                  <a:pt x="7814" y="1674"/>
                </a:cubicBezTo>
                <a:cubicBezTo>
                  <a:pt x="7778" y="1586"/>
                  <a:pt x="7706" y="1522"/>
                  <a:pt x="7614" y="1502"/>
                </a:cubicBezTo>
                <a:lnTo>
                  <a:pt x="2642" y="487"/>
                </a:lnTo>
                <a:cubicBezTo>
                  <a:pt x="2383" y="259"/>
                  <a:pt x="1915" y="0"/>
                  <a:pt x="134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28"/>
          <p:cNvSpPr/>
          <p:nvPr/>
        </p:nvSpPr>
        <p:spPr>
          <a:xfrm>
            <a:off x="14932696" y="7114035"/>
            <a:ext cx="1425968" cy="369893"/>
          </a:xfrm>
          <a:custGeom>
            <a:avLst/>
            <a:gdLst/>
            <a:ahLst/>
            <a:cxnLst/>
            <a:rect l="l" t="t" r="r" b="b"/>
            <a:pathLst>
              <a:path w="24210" h="6280" extrusionOk="0">
                <a:moveTo>
                  <a:pt x="8676" y="0"/>
                </a:moveTo>
                <a:lnTo>
                  <a:pt x="1" y="6279"/>
                </a:lnTo>
                <a:lnTo>
                  <a:pt x="15147" y="6279"/>
                </a:lnTo>
                <a:cubicBezTo>
                  <a:pt x="19872" y="6279"/>
                  <a:pt x="21298" y="6023"/>
                  <a:pt x="21298" y="6023"/>
                </a:cubicBezTo>
                <a:lnTo>
                  <a:pt x="24209" y="0"/>
                </a:lnTo>
                <a:lnTo>
                  <a:pt x="24209" y="0"/>
                </a:lnTo>
                <a:cubicBezTo>
                  <a:pt x="24209" y="0"/>
                  <a:pt x="17432" y="430"/>
                  <a:pt x="13714" y="430"/>
                </a:cubicBezTo>
                <a:cubicBezTo>
                  <a:pt x="13102" y="430"/>
                  <a:pt x="12573" y="419"/>
                  <a:pt x="12171" y="392"/>
                </a:cubicBezTo>
                <a:cubicBezTo>
                  <a:pt x="9323" y="196"/>
                  <a:pt x="8676" y="0"/>
                  <a:pt x="86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28"/>
          <p:cNvSpPr/>
          <p:nvPr/>
        </p:nvSpPr>
        <p:spPr>
          <a:xfrm>
            <a:off x="14915555" y="7098189"/>
            <a:ext cx="1460072" cy="401699"/>
          </a:xfrm>
          <a:custGeom>
            <a:avLst/>
            <a:gdLst/>
            <a:ahLst/>
            <a:cxnLst/>
            <a:rect l="l" t="t" r="r" b="b"/>
            <a:pathLst>
              <a:path w="24789" h="6820" extrusionOk="0">
                <a:moveTo>
                  <a:pt x="9027" y="561"/>
                </a:moveTo>
                <a:cubicBezTo>
                  <a:pt x="9334" y="629"/>
                  <a:pt x="10241" y="780"/>
                  <a:pt x="12442" y="928"/>
                </a:cubicBezTo>
                <a:cubicBezTo>
                  <a:pt x="12861" y="957"/>
                  <a:pt x="13411" y="969"/>
                  <a:pt x="14046" y="969"/>
                </a:cubicBezTo>
                <a:cubicBezTo>
                  <a:pt x="17204" y="969"/>
                  <a:pt x="22461" y="665"/>
                  <a:pt x="24058" y="568"/>
                </a:cubicBezTo>
                <a:lnTo>
                  <a:pt x="24058" y="568"/>
                </a:lnTo>
                <a:lnTo>
                  <a:pt x="21409" y="6045"/>
                </a:lnTo>
                <a:cubicBezTo>
                  <a:pt x="20957" y="6105"/>
                  <a:pt x="19300" y="6281"/>
                  <a:pt x="15438" y="6281"/>
                </a:cubicBezTo>
                <a:lnTo>
                  <a:pt x="1127" y="6281"/>
                </a:lnTo>
                <a:lnTo>
                  <a:pt x="9027" y="561"/>
                </a:lnTo>
                <a:close/>
                <a:moveTo>
                  <a:pt x="8963" y="0"/>
                </a:moveTo>
                <a:cubicBezTo>
                  <a:pt x="8908" y="0"/>
                  <a:pt x="8853" y="19"/>
                  <a:pt x="8807" y="54"/>
                </a:cubicBezTo>
                <a:lnTo>
                  <a:pt x="136" y="6333"/>
                </a:lnTo>
                <a:cubicBezTo>
                  <a:pt x="40" y="6401"/>
                  <a:pt x="0" y="6521"/>
                  <a:pt x="36" y="6632"/>
                </a:cubicBezTo>
                <a:cubicBezTo>
                  <a:pt x="72" y="6744"/>
                  <a:pt x="176" y="6820"/>
                  <a:pt x="292" y="6820"/>
                </a:cubicBezTo>
                <a:lnTo>
                  <a:pt x="15438" y="6820"/>
                </a:lnTo>
                <a:cubicBezTo>
                  <a:pt x="20135" y="6820"/>
                  <a:pt x="21577" y="6568"/>
                  <a:pt x="21637" y="6556"/>
                </a:cubicBezTo>
                <a:cubicBezTo>
                  <a:pt x="21720" y="6540"/>
                  <a:pt x="21796" y="6488"/>
                  <a:pt x="21833" y="6408"/>
                </a:cubicBezTo>
                <a:lnTo>
                  <a:pt x="24744" y="389"/>
                </a:lnTo>
                <a:cubicBezTo>
                  <a:pt x="24788" y="301"/>
                  <a:pt x="24780" y="201"/>
                  <a:pt x="24729" y="122"/>
                </a:cubicBezTo>
                <a:cubicBezTo>
                  <a:pt x="24678" y="49"/>
                  <a:pt x="24602" y="0"/>
                  <a:pt x="24515" y="0"/>
                </a:cubicBezTo>
                <a:cubicBezTo>
                  <a:pt x="24505" y="0"/>
                  <a:pt x="24495" y="1"/>
                  <a:pt x="24485" y="2"/>
                </a:cubicBezTo>
                <a:cubicBezTo>
                  <a:pt x="24406" y="5"/>
                  <a:pt x="17697" y="428"/>
                  <a:pt x="14022" y="428"/>
                </a:cubicBezTo>
                <a:cubicBezTo>
                  <a:pt x="13409" y="428"/>
                  <a:pt x="12881" y="417"/>
                  <a:pt x="12482" y="389"/>
                </a:cubicBezTo>
                <a:cubicBezTo>
                  <a:pt x="9734" y="201"/>
                  <a:pt x="9047" y="13"/>
                  <a:pt x="9043" y="13"/>
                </a:cubicBezTo>
                <a:cubicBezTo>
                  <a:pt x="9017" y="4"/>
                  <a:pt x="8990" y="0"/>
                  <a:pt x="8963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28"/>
          <p:cNvSpPr/>
          <p:nvPr/>
        </p:nvSpPr>
        <p:spPr>
          <a:xfrm>
            <a:off x="14932696" y="7468789"/>
            <a:ext cx="1265997" cy="95360"/>
          </a:xfrm>
          <a:custGeom>
            <a:avLst/>
            <a:gdLst/>
            <a:ahLst/>
            <a:cxnLst/>
            <a:rect l="l" t="t" r="r" b="b"/>
            <a:pathLst>
              <a:path w="21494" h="1619" extrusionOk="0">
                <a:moveTo>
                  <a:pt x="21298" y="0"/>
                </a:moveTo>
                <a:lnTo>
                  <a:pt x="1" y="256"/>
                </a:lnTo>
                <a:lnTo>
                  <a:pt x="260" y="1422"/>
                </a:lnTo>
                <a:cubicBezTo>
                  <a:pt x="260" y="1422"/>
                  <a:pt x="12558" y="1486"/>
                  <a:pt x="15798" y="1486"/>
                </a:cubicBezTo>
                <a:cubicBezTo>
                  <a:pt x="19033" y="1486"/>
                  <a:pt x="21494" y="1619"/>
                  <a:pt x="21494" y="1619"/>
                </a:cubicBezTo>
                <a:lnTo>
                  <a:pt x="212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28"/>
          <p:cNvSpPr/>
          <p:nvPr/>
        </p:nvSpPr>
        <p:spPr>
          <a:xfrm>
            <a:off x="14916203" y="7452709"/>
            <a:ext cx="1298685" cy="127400"/>
          </a:xfrm>
          <a:custGeom>
            <a:avLst/>
            <a:gdLst/>
            <a:ahLst/>
            <a:cxnLst/>
            <a:rect l="l" t="t" r="r" b="b"/>
            <a:pathLst>
              <a:path w="22049" h="2163" extrusionOk="0">
                <a:moveTo>
                  <a:pt x="21339" y="545"/>
                </a:moveTo>
                <a:lnTo>
                  <a:pt x="21466" y="1604"/>
                </a:lnTo>
                <a:cubicBezTo>
                  <a:pt x="20695" y="1571"/>
                  <a:pt x="18614" y="1492"/>
                  <a:pt x="16078" y="1492"/>
                </a:cubicBezTo>
                <a:cubicBezTo>
                  <a:pt x="13115" y="1492"/>
                  <a:pt x="2417" y="1436"/>
                  <a:pt x="756" y="1428"/>
                </a:cubicBezTo>
                <a:lnTo>
                  <a:pt x="616" y="797"/>
                </a:lnTo>
                <a:lnTo>
                  <a:pt x="21339" y="545"/>
                </a:lnTo>
                <a:close/>
                <a:moveTo>
                  <a:pt x="21602" y="1"/>
                </a:moveTo>
                <a:cubicBezTo>
                  <a:pt x="21593" y="1"/>
                  <a:pt x="21584" y="1"/>
                  <a:pt x="21574" y="2"/>
                </a:cubicBezTo>
                <a:lnTo>
                  <a:pt x="277" y="262"/>
                </a:lnTo>
                <a:cubicBezTo>
                  <a:pt x="197" y="262"/>
                  <a:pt x="121" y="297"/>
                  <a:pt x="69" y="362"/>
                </a:cubicBezTo>
                <a:cubicBezTo>
                  <a:pt x="21" y="425"/>
                  <a:pt x="1" y="509"/>
                  <a:pt x="17" y="589"/>
                </a:cubicBezTo>
                <a:lnTo>
                  <a:pt x="277" y="1755"/>
                </a:lnTo>
                <a:cubicBezTo>
                  <a:pt x="305" y="1879"/>
                  <a:pt x="413" y="1967"/>
                  <a:pt x="540" y="1967"/>
                </a:cubicBezTo>
                <a:cubicBezTo>
                  <a:pt x="660" y="1967"/>
                  <a:pt x="12875" y="2031"/>
                  <a:pt x="16078" y="2031"/>
                </a:cubicBezTo>
                <a:cubicBezTo>
                  <a:pt x="19269" y="2031"/>
                  <a:pt x="21733" y="2159"/>
                  <a:pt x="21757" y="2159"/>
                </a:cubicBezTo>
                <a:cubicBezTo>
                  <a:pt x="21761" y="2163"/>
                  <a:pt x="21766" y="2163"/>
                  <a:pt x="21774" y="2163"/>
                </a:cubicBezTo>
                <a:cubicBezTo>
                  <a:pt x="21846" y="2163"/>
                  <a:pt x="21918" y="2131"/>
                  <a:pt x="21969" y="2075"/>
                </a:cubicBezTo>
                <a:cubicBezTo>
                  <a:pt x="22025" y="2015"/>
                  <a:pt x="22049" y="1939"/>
                  <a:pt x="22041" y="1859"/>
                </a:cubicBezTo>
                <a:lnTo>
                  <a:pt x="21846" y="242"/>
                </a:lnTo>
                <a:cubicBezTo>
                  <a:pt x="21830" y="111"/>
                  <a:pt x="21735" y="1"/>
                  <a:pt x="21602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28"/>
          <p:cNvSpPr/>
          <p:nvPr/>
        </p:nvSpPr>
        <p:spPr>
          <a:xfrm>
            <a:off x="16187147" y="7114035"/>
            <a:ext cx="171517" cy="450115"/>
          </a:xfrm>
          <a:custGeom>
            <a:avLst/>
            <a:gdLst/>
            <a:ahLst/>
            <a:cxnLst/>
            <a:rect l="l" t="t" r="r" b="b"/>
            <a:pathLst>
              <a:path w="2912" h="7642" extrusionOk="0">
                <a:moveTo>
                  <a:pt x="2911" y="0"/>
                </a:moveTo>
                <a:lnTo>
                  <a:pt x="0" y="6023"/>
                </a:lnTo>
                <a:lnTo>
                  <a:pt x="196" y="7642"/>
                </a:lnTo>
                <a:lnTo>
                  <a:pt x="2911" y="1426"/>
                </a:lnTo>
                <a:lnTo>
                  <a:pt x="291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28"/>
          <p:cNvSpPr/>
          <p:nvPr/>
        </p:nvSpPr>
        <p:spPr>
          <a:xfrm>
            <a:off x="16170891" y="7098131"/>
            <a:ext cx="203795" cy="481979"/>
          </a:xfrm>
          <a:custGeom>
            <a:avLst/>
            <a:gdLst/>
            <a:ahLst/>
            <a:cxnLst/>
            <a:rect l="l" t="t" r="r" b="b"/>
            <a:pathLst>
              <a:path w="3460" h="8183" extrusionOk="0">
                <a:moveTo>
                  <a:pt x="2920" y="1452"/>
                </a:moveTo>
                <a:lnTo>
                  <a:pt x="2920" y="1640"/>
                </a:lnTo>
                <a:lnTo>
                  <a:pt x="619" y="6893"/>
                </a:lnTo>
                <a:lnTo>
                  <a:pt x="555" y="6338"/>
                </a:lnTo>
                <a:lnTo>
                  <a:pt x="2920" y="1452"/>
                </a:lnTo>
                <a:close/>
                <a:moveTo>
                  <a:pt x="3189" y="0"/>
                </a:moveTo>
                <a:cubicBezTo>
                  <a:pt x="3086" y="0"/>
                  <a:pt x="2991" y="60"/>
                  <a:pt x="2944" y="154"/>
                </a:cubicBezTo>
                <a:lnTo>
                  <a:pt x="33" y="6174"/>
                </a:lnTo>
                <a:cubicBezTo>
                  <a:pt x="9" y="6222"/>
                  <a:pt x="0" y="6273"/>
                  <a:pt x="9" y="6325"/>
                </a:cubicBezTo>
                <a:lnTo>
                  <a:pt x="200" y="7943"/>
                </a:lnTo>
                <a:cubicBezTo>
                  <a:pt x="216" y="8063"/>
                  <a:pt x="312" y="8159"/>
                  <a:pt x="431" y="8179"/>
                </a:cubicBezTo>
                <a:cubicBezTo>
                  <a:pt x="444" y="8179"/>
                  <a:pt x="455" y="8183"/>
                  <a:pt x="472" y="8183"/>
                </a:cubicBezTo>
                <a:cubicBezTo>
                  <a:pt x="575" y="8183"/>
                  <a:pt x="675" y="8119"/>
                  <a:pt x="719" y="8019"/>
                </a:cubicBezTo>
                <a:lnTo>
                  <a:pt x="3436" y="1804"/>
                </a:lnTo>
                <a:cubicBezTo>
                  <a:pt x="3451" y="1772"/>
                  <a:pt x="3460" y="1732"/>
                  <a:pt x="3460" y="1696"/>
                </a:cubicBezTo>
                <a:lnTo>
                  <a:pt x="3460" y="270"/>
                </a:lnTo>
                <a:cubicBezTo>
                  <a:pt x="3460" y="147"/>
                  <a:pt x="3372" y="35"/>
                  <a:pt x="3248" y="7"/>
                </a:cubicBezTo>
                <a:cubicBezTo>
                  <a:pt x="3228" y="2"/>
                  <a:pt x="3209" y="0"/>
                  <a:pt x="318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28"/>
          <p:cNvSpPr/>
          <p:nvPr/>
        </p:nvSpPr>
        <p:spPr>
          <a:xfrm>
            <a:off x="16550797" y="7919080"/>
            <a:ext cx="2258344" cy="73448"/>
          </a:xfrm>
          <a:custGeom>
            <a:avLst/>
            <a:gdLst/>
            <a:ahLst/>
            <a:cxnLst/>
            <a:rect l="l" t="t" r="r" b="b"/>
            <a:pathLst>
              <a:path w="38342" h="1247" extrusionOk="0">
                <a:moveTo>
                  <a:pt x="624" y="0"/>
                </a:moveTo>
                <a:cubicBezTo>
                  <a:pt x="281" y="0"/>
                  <a:pt x="1" y="276"/>
                  <a:pt x="1" y="623"/>
                </a:cubicBezTo>
                <a:cubicBezTo>
                  <a:pt x="1" y="967"/>
                  <a:pt x="281" y="1247"/>
                  <a:pt x="624" y="1247"/>
                </a:cubicBezTo>
                <a:lnTo>
                  <a:pt x="37718" y="1247"/>
                </a:lnTo>
                <a:cubicBezTo>
                  <a:pt x="38062" y="1247"/>
                  <a:pt x="38341" y="967"/>
                  <a:pt x="38341" y="623"/>
                </a:cubicBezTo>
                <a:cubicBezTo>
                  <a:pt x="38341" y="276"/>
                  <a:pt x="38062" y="0"/>
                  <a:pt x="377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28"/>
          <p:cNvSpPr/>
          <p:nvPr/>
        </p:nvSpPr>
        <p:spPr>
          <a:xfrm>
            <a:off x="16534835" y="7903117"/>
            <a:ext cx="2290325" cy="105195"/>
          </a:xfrm>
          <a:custGeom>
            <a:avLst/>
            <a:gdLst/>
            <a:ahLst/>
            <a:cxnLst/>
            <a:rect l="l" t="t" r="r" b="b"/>
            <a:pathLst>
              <a:path w="38885" h="1786" extrusionOk="0">
                <a:moveTo>
                  <a:pt x="37989" y="539"/>
                </a:moveTo>
                <a:cubicBezTo>
                  <a:pt x="38181" y="539"/>
                  <a:pt x="38341" y="699"/>
                  <a:pt x="38341" y="894"/>
                </a:cubicBezTo>
                <a:cubicBezTo>
                  <a:pt x="38341" y="1086"/>
                  <a:pt x="38181" y="1246"/>
                  <a:pt x="37989" y="1246"/>
                </a:cubicBezTo>
                <a:lnTo>
                  <a:pt x="895" y="1246"/>
                </a:lnTo>
                <a:cubicBezTo>
                  <a:pt x="703" y="1246"/>
                  <a:pt x="544" y="1086"/>
                  <a:pt x="544" y="894"/>
                </a:cubicBezTo>
                <a:cubicBezTo>
                  <a:pt x="544" y="699"/>
                  <a:pt x="703" y="539"/>
                  <a:pt x="895" y="539"/>
                </a:cubicBezTo>
                <a:close/>
                <a:moveTo>
                  <a:pt x="895" y="0"/>
                </a:moveTo>
                <a:cubicBezTo>
                  <a:pt x="404" y="0"/>
                  <a:pt x="0" y="399"/>
                  <a:pt x="0" y="894"/>
                </a:cubicBezTo>
                <a:cubicBezTo>
                  <a:pt x="0" y="1386"/>
                  <a:pt x="404" y="1785"/>
                  <a:pt x="895" y="1785"/>
                </a:cubicBezTo>
                <a:lnTo>
                  <a:pt x="37989" y="1785"/>
                </a:lnTo>
                <a:cubicBezTo>
                  <a:pt x="38481" y="1785"/>
                  <a:pt x="38885" y="1386"/>
                  <a:pt x="38885" y="894"/>
                </a:cubicBezTo>
                <a:cubicBezTo>
                  <a:pt x="38885" y="399"/>
                  <a:pt x="38481" y="0"/>
                  <a:pt x="3798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28"/>
          <p:cNvSpPr/>
          <p:nvPr/>
        </p:nvSpPr>
        <p:spPr>
          <a:xfrm>
            <a:off x="16413443" y="6401168"/>
            <a:ext cx="2532640" cy="1517499"/>
          </a:xfrm>
          <a:custGeom>
            <a:avLst/>
            <a:gdLst/>
            <a:ahLst/>
            <a:cxnLst/>
            <a:rect l="l" t="t" r="r" b="b"/>
            <a:pathLst>
              <a:path w="42999" h="25764" extrusionOk="0">
                <a:moveTo>
                  <a:pt x="583" y="1"/>
                </a:moveTo>
                <a:cubicBezTo>
                  <a:pt x="256" y="1"/>
                  <a:pt x="0" y="280"/>
                  <a:pt x="28" y="608"/>
                </a:cubicBezTo>
                <a:lnTo>
                  <a:pt x="2081" y="25248"/>
                </a:lnTo>
                <a:cubicBezTo>
                  <a:pt x="2105" y="25539"/>
                  <a:pt x="2349" y="25764"/>
                  <a:pt x="2636" y="25764"/>
                </a:cubicBezTo>
                <a:lnTo>
                  <a:pt x="40362" y="25764"/>
                </a:lnTo>
                <a:cubicBezTo>
                  <a:pt x="40653" y="25764"/>
                  <a:pt x="40898" y="25539"/>
                  <a:pt x="40922" y="25248"/>
                </a:cubicBezTo>
                <a:lnTo>
                  <a:pt x="42974" y="608"/>
                </a:lnTo>
                <a:cubicBezTo>
                  <a:pt x="42998" y="280"/>
                  <a:pt x="42743" y="1"/>
                  <a:pt x="424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28"/>
          <p:cNvSpPr/>
          <p:nvPr/>
        </p:nvSpPr>
        <p:spPr>
          <a:xfrm>
            <a:off x="16398128" y="6385147"/>
            <a:ext cx="2563445" cy="1549483"/>
          </a:xfrm>
          <a:custGeom>
            <a:avLst/>
            <a:gdLst/>
            <a:ahLst/>
            <a:cxnLst/>
            <a:rect l="l" t="t" r="r" b="b"/>
            <a:pathLst>
              <a:path w="43522" h="26307" extrusionOk="0">
                <a:moveTo>
                  <a:pt x="42675" y="544"/>
                </a:moveTo>
                <a:cubicBezTo>
                  <a:pt x="42755" y="544"/>
                  <a:pt x="42830" y="576"/>
                  <a:pt x="42887" y="636"/>
                </a:cubicBezTo>
                <a:cubicBezTo>
                  <a:pt x="42943" y="696"/>
                  <a:pt x="42970" y="776"/>
                  <a:pt x="42963" y="856"/>
                </a:cubicBezTo>
                <a:lnTo>
                  <a:pt x="40909" y="25500"/>
                </a:lnTo>
                <a:cubicBezTo>
                  <a:pt x="40898" y="25648"/>
                  <a:pt x="40769" y="25763"/>
                  <a:pt x="40622" y="25763"/>
                </a:cubicBezTo>
                <a:lnTo>
                  <a:pt x="2896" y="25763"/>
                </a:lnTo>
                <a:cubicBezTo>
                  <a:pt x="2749" y="25763"/>
                  <a:pt x="2621" y="25648"/>
                  <a:pt x="2609" y="25500"/>
                </a:cubicBezTo>
                <a:lnTo>
                  <a:pt x="556" y="856"/>
                </a:lnTo>
                <a:cubicBezTo>
                  <a:pt x="552" y="776"/>
                  <a:pt x="576" y="696"/>
                  <a:pt x="632" y="636"/>
                </a:cubicBezTo>
                <a:cubicBezTo>
                  <a:pt x="688" y="576"/>
                  <a:pt x="764" y="544"/>
                  <a:pt x="843" y="544"/>
                </a:cubicBezTo>
                <a:close/>
                <a:moveTo>
                  <a:pt x="843" y="1"/>
                </a:moveTo>
                <a:cubicBezTo>
                  <a:pt x="612" y="1"/>
                  <a:pt x="393" y="101"/>
                  <a:pt x="232" y="269"/>
                </a:cubicBezTo>
                <a:cubicBezTo>
                  <a:pt x="76" y="441"/>
                  <a:pt x="1" y="668"/>
                  <a:pt x="17" y="900"/>
                </a:cubicBezTo>
                <a:lnTo>
                  <a:pt x="2070" y="25544"/>
                </a:lnTo>
                <a:cubicBezTo>
                  <a:pt x="2106" y="25971"/>
                  <a:pt x="2469" y="26307"/>
                  <a:pt x="2896" y="26307"/>
                </a:cubicBezTo>
                <a:lnTo>
                  <a:pt x="40622" y="26307"/>
                </a:lnTo>
                <a:cubicBezTo>
                  <a:pt x="41049" y="26307"/>
                  <a:pt x="41413" y="25971"/>
                  <a:pt x="41449" y="25544"/>
                </a:cubicBezTo>
                <a:lnTo>
                  <a:pt x="43502" y="900"/>
                </a:lnTo>
                <a:cubicBezTo>
                  <a:pt x="43522" y="668"/>
                  <a:pt x="43442" y="441"/>
                  <a:pt x="43286" y="269"/>
                </a:cubicBezTo>
                <a:cubicBezTo>
                  <a:pt x="43131" y="101"/>
                  <a:pt x="42907" y="1"/>
                  <a:pt x="4267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28"/>
          <p:cNvSpPr/>
          <p:nvPr/>
        </p:nvSpPr>
        <p:spPr>
          <a:xfrm>
            <a:off x="17469989" y="7028157"/>
            <a:ext cx="419544" cy="313408"/>
          </a:xfrm>
          <a:custGeom>
            <a:avLst/>
            <a:gdLst/>
            <a:ahLst/>
            <a:cxnLst/>
            <a:rect l="l" t="t" r="r" b="b"/>
            <a:pathLst>
              <a:path w="7123" h="5321" extrusionOk="0">
                <a:moveTo>
                  <a:pt x="3563" y="0"/>
                </a:moveTo>
                <a:cubicBezTo>
                  <a:pt x="1594" y="0"/>
                  <a:pt x="1" y="1195"/>
                  <a:pt x="1" y="2661"/>
                </a:cubicBezTo>
                <a:cubicBezTo>
                  <a:pt x="1" y="4130"/>
                  <a:pt x="1594" y="5321"/>
                  <a:pt x="3563" y="5321"/>
                </a:cubicBezTo>
                <a:cubicBezTo>
                  <a:pt x="5528" y="5321"/>
                  <a:pt x="7122" y="4130"/>
                  <a:pt x="7122" y="2661"/>
                </a:cubicBezTo>
                <a:cubicBezTo>
                  <a:pt x="7122" y="1195"/>
                  <a:pt x="5528" y="0"/>
                  <a:pt x="35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28"/>
          <p:cNvSpPr/>
          <p:nvPr/>
        </p:nvSpPr>
        <p:spPr>
          <a:xfrm>
            <a:off x="17453968" y="7012373"/>
            <a:ext cx="451528" cy="345155"/>
          </a:xfrm>
          <a:custGeom>
            <a:avLst/>
            <a:gdLst/>
            <a:ahLst/>
            <a:cxnLst/>
            <a:rect l="l" t="t" r="r" b="b"/>
            <a:pathLst>
              <a:path w="7666" h="5860" extrusionOk="0">
                <a:moveTo>
                  <a:pt x="3835" y="540"/>
                </a:moveTo>
                <a:cubicBezTo>
                  <a:pt x="5649" y="540"/>
                  <a:pt x="7127" y="1614"/>
                  <a:pt x="7127" y="2929"/>
                </a:cubicBezTo>
                <a:cubicBezTo>
                  <a:pt x="7127" y="4247"/>
                  <a:pt x="5649" y="5321"/>
                  <a:pt x="3835" y="5321"/>
                </a:cubicBezTo>
                <a:cubicBezTo>
                  <a:pt x="2018" y="5321"/>
                  <a:pt x="544" y="4247"/>
                  <a:pt x="544" y="2929"/>
                </a:cubicBezTo>
                <a:cubicBezTo>
                  <a:pt x="544" y="1614"/>
                  <a:pt x="2018" y="540"/>
                  <a:pt x="3835" y="540"/>
                </a:cubicBezTo>
                <a:close/>
                <a:moveTo>
                  <a:pt x="3835" y="1"/>
                </a:moveTo>
                <a:cubicBezTo>
                  <a:pt x="1722" y="1"/>
                  <a:pt x="1" y="1315"/>
                  <a:pt x="1" y="2929"/>
                </a:cubicBezTo>
                <a:cubicBezTo>
                  <a:pt x="1" y="4546"/>
                  <a:pt x="1722" y="5860"/>
                  <a:pt x="3835" y="5860"/>
                </a:cubicBezTo>
                <a:cubicBezTo>
                  <a:pt x="5948" y="5860"/>
                  <a:pt x="7666" y="4546"/>
                  <a:pt x="7666" y="2929"/>
                </a:cubicBezTo>
                <a:cubicBezTo>
                  <a:pt x="7666" y="1315"/>
                  <a:pt x="5948" y="1"/>
                  <a:pt x="383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28"/>
          <p:cNvSpPr/>
          <p:nvPr/>
        </p:nvSpPr>
        <p:spPr>
          <a:xfrm>
            <a:off x="20042976" y="5833371"/>
            <a:ext cx="108789" cy="232832"/>
          </a:xfrm>
          <a:custGeom>
            <a:avLst/>
            <a:gdLst/>
            <a:ahLst/>
            <a:cxnLst/>
            <a:rect l="l" t="t" r="r" b="b"/>
            <a:pathLst>
              <a:path w="1847" h="3953" extrusionOk="0">
                <a:moveTo>
                  <a:pt x="1412" y="1"/>
                </a:moveTo>
                <a:cubicBezTo>
                  <a:pt x="1388" y="1"/>
                  <a:pt x="1363" y="4"/>
                  <a:pt x="1339" y="11"/>
                </a:cubicBezTo>
                <a:cubicBezTo>
                  <a:pt x="1195" y="55"/>
                  <a:pt x="1116" y="202"/>
                  <a:pt x="1156" y="346"/>
                </a:cubicBezTo>
                <a:cubicBezTo>
                  <a:pt x="1287" y="805"/>
                  <a:pt x="1300" y="1301"/>
                  <a:pt x="1192" y="1819"/>
                </a:cubicBezTo>
                <a:cubicBezTo>
                  <a:pt x="1060" y="2443"/>
                  <a:pt x="720" y="2970"/>
                  <a:pt x="129" y="3473"/>
                </a:cubicBezTo>
                <a:cubicBezTo>
                  <a:pt x="13" y="3574"/>
                  <a:pt x="1" y="3742"/>
                  <a:pt x="97" y="3857"/>
                </a:cubicBezTo>
                <a:cubicBezTo>
                  <a:pt x="150" y="3921"/>
                  <a:pt x="229" y="3952"/>
                  <a:pt x="305" y="3952"/>
                </a:cubicBezTo>
                <a:cubicBezTo>
                  <a:pt x="365" y="3952"/>
                  <a:pt x="428" y="3928"/>
                  <a:pt x="476" y="3885"/>
                </a:cubicBezTo>
                <a:cubicBezTo>
                  <a:pt x="1156" y="3305"/>
                  <a:pt x="1563" y="2667"/>
                  <a:pt x="1719" y="1932"/>
                </a:cubicBezTo>
                <a:cubicBezTo>
                  <a:pt x="1846" y="1329"/>
                  <a:pt x="1835" y="741"/>
                  <a:pt x="1675" y="198"/>
                </a:cubicBezTo>
                <a:cubicBezTo>
                  <a:pt x="1642" y="79"/>
                  <a:pt x="1531" y="1"/>
                  <a:pt x="1412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28"/>
          <p:cNvSpPr/>
          <p:nvPr/>
        </p:nvSpPr>
        <p:spPr>
          <a:xfrm>
            <a:off x="19630384" y="6082814"/>
            <a:ext cx="408000" cy="1120632"/>
          </a:xfrm>
          <a:custGeom>
            <a:avLst/>
            <a:gdLst/>
            <a:ahLst/>
            <a:cxnLst/>
            <a:rect l="l" t="t" r="r" b="b"/>
            <a:pathLst>
              <a:path w="6927" h="19026" extrusionOk="0">
                <a:moveTo>
                  <a:pt x="6105" y="0"/>
                </a:moveTo>
                <a:cubicBezTo>
                  <a:pt x="6059" y="0"/>
                  <a:pt x="6013" y="12"/>
                  <a:pt x="5972" y="38"/>
                </a:cubicBezTo>
                <a:cubicBezTo>
                  <a:pt x="5604" y="249"/>
                  <a:pt x="5209" y="457"/>
                  <a:pt x="4801" y="668"/>
                </a:cubicBezTo>
                <a:cubicBezTo>
                  <a:pt x="2664" y="1795"/>
                  <a:pt x="0" y="3197"/>
                  <a:pt x="0" y="6153"/>
                </a:cubicBezTo>
                <a:cubicBezTo>
                  <a:pt x="0" y="8693"/>
                  <a:pt x="1654" y="10310"/>
                  <a:pt x="3108" y="11740"/>
                </a:cubicBezTo>
                <a:cubicBezTo>
                  <a:pt x="3955" y="12568"/>
                  <a:pt x="4753" y="13350"/>
                  <a:pt x="5169" y="14233"/>
                </a:cubicBezTo>
                <a:cubicBezTo>
                  <a:pt x="6228" y="16474"/>
                  <a:pt x="2884" y="18502"/>
                  <a:pt x="2852" y="18523"/>
                </a:cubicBezTo>
                <a:cubicBezTo>
                  <a:pt x="2725" y="18598"/>
                  <a:pt x="2681" y="18766"/>
                  <a:pt x="2760" y="18895"/>
                </a:cubicBezTo>
                <a:cubicBezTo>
                  <a:pt x="2808" y="18978"/>
                  <a:pt x="2900" y="19026"/>
                  <a:pt x="2992" y="19026"/>
                </a:cubicBezTo>
                <a:cubicBezTo>
                  <a:pt x="3040" y="19026"/>
                  <a:pt x="3084" y="19014"/>
                  <a:pt x="3128" y="18986"/>
                </a:cubicBezTo>
                <a:cubicBezTo>
                  <a:pt x="3284" y="18895"/>
                  <a:pt x="6926" y="16685"/>
                  <a:pt x="5660" y="14001"/>
                </a:cubicBezTo>
                <a:cubicBezTo>
                  <a:pt x="5201" y="13035"/>
                  <a:pt x="4370" y="12216"/>
                  <a:pt x="3488" y="11353"/>
                </a:cubicBezTo>
                <a:cubicBezTo>
                  <a:pt x="2041" y="9935"/>
                  <a:pt x="544" y="8465"/>
                  <a:pt x="544" y="6153"/>
                </a:cubicBezTo>
                <a:cubicBezTo>
                  <a:pt x="544" y="3524"/>
                  <a:pt x="2940" y="2263"/>
                  <a:pt x="5053" y="1148"/>
                </a:cubicBezTo>
                <a:cubicBezTo>
                  <a:pt x="5468" y="932"/>
                  <a:pt x="5872" y="720"/>
                  <a:pt x="6239" y="504"/>
                </a:cubicBezTo>
                <a:cubicBezTo>
                  <a:pt x="6371" y="429"/>
                  <a:pt x="6415" y="265"/>
                  <a:pt x="6340" y="133"/>
                </a:cubicBezTo>
                <a:cubicBezTo>
                  <a:pt x="6289" y="48"/>
                  <a:pt x="6197" y="0"/>
                  <a:pt x="6105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28"/>
          <p:cNvSpPr/>
          <p:nvPr/>
        </p:nvSpPr>
        <p:spPr>
          <a:xfrm>
            <a:off x="19894784" y="6690307"/>
            <a:ext cx="241725" cy="509131"/>
          </a:xfrm>
          <a:custGeom>
            <a:avLst/>
            <a:gdLst/>
            <a:ahLst/>
            <a:cxnLst/>
            <a:rect l="l" t="t" r="r" b="b"/>
            <a:pathLst>
              <a:path w="4104" h="8644" extrusionOk="0">
                <a:moveTo>
                  <a:pt x="301" y="0"/>
                </a:moveTo>
                <a:cubicBezTo>
                  <a:pt x="239" y="0"/>
                  <a:pt x="176" y="22"/>
                  <a:pt x="125" y="68"/>
                </a:cubicBezTo>
                <a:cubicBezTo>
                  <a:pt x="9" y="169"/>
                  <a:pt x="1" y="340"/>
                  <a:pt x="96" y="451"/>
                </a:cubicBezTo>
                <a:cubicBezTo>
                  <a:pt x="704" y="1139"/>
                  <a:pt x="1259" y="1702"/>
                  <a:pt x="1750" y="2197"/>
                </a:cubicBezTo>
                <a:cubicBezTo>
                  <a:pt x="2841" y="3296"/>
                  <a:pt x="3560" y="4022"/>
                  <a:pt x="3560" y="4909"/>
                </a:cubicBezTo>
                <a:cubicBezTo>
                  <a:pt x="3560" y="6859"/>
                  <a:pt x="1694" y="8133"/>
                  <a:pt x="1674" y="8144"/>
                </a:cubicBezTo>
                <a:cubicBezTo>
                  <a:pt x="1551" y="8229"/>
                  <a:pt x="1519" y="8397"/>
                  <a:pt x="1599" y="8520"/>
                </a:cubicBezTo>
                <a:cubicBezTo>
                  <a:pt x="1650" y="8600"/>
                  <a:pt x="1739" y="8644"/>
                  <a:pt x="1827" y="8644"/>
                </a:cubicBezTo>
                <a:cubicBezTo>
                  <a:pt x="1879" y="8644"/>
                  <a:pt x="1930" y="8629"/>
                  <a:pt x="1974" y="8596"/>
                </a:cubicBezTo>
                <a:cubicBezTo>
                  <a:pt x="2062" y="8540"/>
                  <a:pt x="4103" y="7154"/>
                  <a:pt x="4103" y="4909"/>
                </a:cubicBezTo>
                <a:cubicBezTo>
                  <a:pt x="4103" y="3799"/>
                  <a:pt x="3320" y="3012"/>
                  <a:pt x="2134" y="1814"/>
                </a:cubicBezTo>
                <a:cubicBezTo>
                  <a:pt x="1650" y="1327"/>
                  <a:pt x="1099" y="768"/>
                  <a:pt x="504" y="92"/>
                </a:cubicBezTo>
                <a:cubicBezTo>
                  <a:pt x="450" y="32"/>
                  <a:pt x="376" y="0"/>
                  <a:pt x="30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28"/>
          <p:cNvSpPr/>
          <p:nvPr/>
        </p:nvSpPr>
        <p:spPr>
          <a:xfrm>
            <a:off x="19750597" y="6433446"/>
            <a:ext cx="114619" cy="207269"/>
          </a:xfrm>
          <a:custGeom>
            <a:avLst/>
            <a:gdLst/>
            <a:ahLst/>
            <a:cxnLst/>
            <a:rect l="l" t="t" r="r" b="b"/>
            <a:pathLst>
              <a:path w="1946" h="3519" extrusionOk="0">
                <a:moveTo>
                  <a:pt x="1298" y="1"/>
                </a:moveTo>
                <a:cubicBezTo>
                  <a:pt x="1198" y="1"/>
                  <a:pt x="1103" y="55"/>
                  <a:pt x="1055" y="152"/>
                </a:cubicBezTo>
                <a:cubicBezTo>
                  <a:pt x="0" y="2261"/>
                  <a:pt x="1458" y="3446"/>
                  <a:pt x="1475" y="3459"/>
                </a:cubicBezTo>
                <a:cubicBezTo>
                  <a:pt x="1523" y="3499"/>
                  <a:pt x="1582" y="3518"/>
                  <a:pt x="1642" y="3518"/>
                </a:cubicBezTo>
                <a:cubicBezTo>
                  <a:pt x="1722" y="3518"/>
                  <a:pt x="1802" y="3483"/>
                  <a:pt x="1854" y="3415"/>
                </a:cubicBezTo>
                <a:cubicBezTo>
                  <a:pt x="1945" y="3299"/>
                  <a:pt x="1926" y="3127"/>
                  <a:pt x="1810" y="3035"/>
                </a:cubicBezTo>
                <a:cubicBezTo>
                  <a:pt x="1798" y="3028"/>
                  <a:pt x="675" y="2113"/>
                  <a:pt x="1538" y="391"/>
                </a:cubicBezTo>
                <a:cubicBezTo>
                  <a:pt x="1606" y="259"/>
                  <a:pt x="1550" y="96"/>
                  <a:pt x="1418" y="28"/>
                </a:cubicBezTo>
                <a:cubicBezTo>
                  <a:pt x="1379" y="10"/>
                  <a:pt x="1338" y="1"/>
                  <a:pt x="1298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28"/>
          <p:cNvSpPr/>
          <p:nvPr/>
        </p:nvSpPr>
        <p:spPr>
          <a:xfrm>
            <a:off x="16999203" y="2624736"/>
            <a:ext cx="1422965" cy="1690901"/>
          </a:xfrm>
          <a:custGeom>
            <a:avLst/>
            <a:gdLst/>
            <a:ahLst/>
            <a:cxnLst/>
            <a:rect l="l" t="t" r="r" b="b"/>
            <a:pathLst>
              <a:path w="24159" h="28708" extrusionOk="0">
                <a:moveTo>
                  <a:pt x="9902" y="17639"/>
                </a:moveTo>
                <a:lnTo>
                  <a:pt x="9902" y="17639"/>
                </a:lnTo>
                <a:cubicBezTo>
                  <a:pt x="9902" y="17640"/>
                  <a:pt x="9779" y="22733"/>
                  <a:pt x="14304" y="26119"/>
                </a:cubicBezTo>
                <a:cubicBezTo>
                  <a:pt x="14944" y="26595"/>
                  <a:pt x="15794" y="26962"/>
                  <a:pt x="16705" y="27238"/>
                </a:cubicBezTo>
                <a:cubicBezTo>
                  <a:pt x="16577" y="27246"/>
                  <a:pt x="16437" y="27252"/>
                  <a:pt x="16286" y="27252"/>
                </a:cubicBezTo>
                <a:cubicBezTo>
                  <a:pt x="14862" y="27252"/>
                  <a:pt x="12466" y="26777"/>
                  <a:pt x="10730" y="23942"/>
                </a:cubicBezTo>
                <a:cubicBezTo>
                  <a:pt x="9683" y="22229"/>
                  <a:pt x="9711" y="19429"/>
                  <a:pt x="9839" y="17823"/>
                </a:cubicBezTo>
                <a:cubicBezTo>
                  <a:pt x="9882" y="17707"/>
                  <a:pt x="9902" y="17639"/>
                  <a:pt x="9902" y="17639"/>
                </a:cubicBezTo>
                <a:close/>
                <a:moveTo>
                  <a:pt x="11421" y="1"/>
                </a:moveTo>
                <a:cubicBezTo>
                  <a:pt x="7131" y="1"/>
                  <a:pt x="3651" y="3044"/>
                  <a:pt x="3651" y="6795"/>
                </a:cubicBezTo>
                <a:cubicBezTo>
                  <a:pt x="3651" y="8189"/>
                  <a:pt x="4131" y="9483"/>
                  <a:pt x="4954" y="10562"/>
                </a:cubicBezTo>
                <a:cubicBezTo>
                  <a:pt x="4912" y="10559"/>
                  <a:pt x="4868" y="10558"/>
                  <a:pt x="4822" y="10558"/>
                </a:cubicBezTo>
                <a:cubicBezTo>
                  <a:pt x="3992" y="10558"/>
                  <a:pt x="2666" y="10971"/>
                  <a:pt x="1007" y="12907"/>
                </a:cubicBezTo>
                <a:cubicBezTo>
                  <a:pt x="908" y="13019"/>
                  <a:pt x="924" y="13190"/>
                  <a:pt x="1035" y="13286"/>
                </a:cubicBezTo>
                <a:cubicBezTo>
                  <a:pt x="1087" y="13330"/>
                  <a:pt x="1151" y="13354"/>
                  <a:pt x="1212" y="13354"/>
                </a:cubicBezTo>
                <a:cubicBezTo>
                  <a:pt x="1287" y="13354"/>
                  <a:pt x="1363" y="13322"/>
                  <a:pt x="1419" y="13258"/>
                </a:cubicBezTo>
                <a:cubicBezTo>
                  <a:pt x="2967" y="11452"/>
                  <a:pt x="4152" y="11106"/>
                  <a:pt x="4834" y="11106"/>
                </a:cubicBezTo>
                <a:cubicBezTo>
                  <a:pt x="5135" y="11106"/>
                  <a:pt x="5338" y="11174"/>
                  <a:pt x="5430" y="11213"/>
                </a:cubicBezTo>
                <a:cubicBezTo>
                  <a:pt x="4870" y="11524"/>
                  <a:pt x="4390" y="11864"/>
                  <a:pt x="4016" y="12204"/>
                </a:cubicBezTo>
                <a:cubicBezTo>
                  <a:pt x="1518" y="14448"/>
                  <a:pt x="1" y="18675"/>
                  <a:pt x="196" y="22237"/>
                </a:cubicBezTo>
                <a:cubicBezTo>
                  <a:pt x="388" y="25796"/>
                  <a:pt x="2653" y="28707"/>
                  <a:pt x="2653" y="28707"/>
                </a:cubicBezTo>
                <a:cubicBezTo>
                  <a:pt x="2653" y="28707"/>
                  <a:pt x="5177" y="27090"/>
                  <a:pt x="7054" y="23787"/>
                </a:cubicBezTo>
                <a:cubicBezTo>
                  <a:pt x="8025" y="22081"/>
                  <a:pt x="8752" y="20500"/>
                  <a:pt x="9231" y="19365"/>
                </a:cubicBezTo>
                <a:cubicBezTo>
                  <a:pt x="9231" y="20951"/>
                  <a:pt x="9439" y="22868"/>
                  <a:pt x="10271" y="24226"/>
                </a:cubicBezTo>
                <a:cubicBezTo>
                  <a:pt x="12135" y="27270"/>
                  <a:pt x="14784" y="27777"/>
                  <a:pt x="16338" y="27777"/>
                </a:cubicBezTo>
                <a:cubicBezTo>
                  <a:pt x="17101" y="27777"/>
                  <a:pt x="17595" y="27653"/>
                  <a:pt x="17612" y="27653"/>
                </a:cubicBezTo>
                <a:cubicBezTo>
                  <a:pt x="17687" y="27633"/>
                  <a:pt x="17748" y="27581"/>
                  <a:pt x="17783" y="27513"/>
                </a:cubicBezTo>
                <a:cubicBezTo>
                  <a:pt x="18783" y="27725"/>
                  <a:pt x="19780" y="27827"/>
                  <a:pt x="20583" y="27827"/>
                </a:cubicBezTo>
                <a:cubicBezTo>
                  <a:pt x="21458" y="27827"/>
                  <a:pt x="22102" y="27706"/>
                  <a:pt x="22269" y="27478"/>
                </a:cubicBezTo>
                <a:cubicBezTo>
                  <a:pt x="22784" y="26766"/>
                  <a:pt x="23515" y="24558"/>
                  <a:pt x="23758" y="21846"/>
                </a:cubicBezTo>
                <a:cubicBezTo>
                  <a:pt x="24158" y="17312"/>
                  <a:pt x="21266" y="13325"/>
                  <a:pt x="17892" y="11233"/>
                </a:cubicBezTo>
                <a:cubicBezTo>
                  <a:pt x="18539" y="11101"/>
                  <a:pt x="19916" y="10566"/>
                  <a:pt x="20847" y="8409"/>
                </a:cubicBezTo>
                <a:cubicBezTo>
                  <a:pt x="20906" y="8274"/>
                  <a:pt x="20843" y="8113"/>
                  <a:pt x="20707" y="8053"/>
                </a:cubicBezTo>
                <a:cubicBezTo>
                  <a:pt x="20672" y="8038"/>
                  <a:pt x="20635" y="8031"/>
                  <a:pt x="20600" y="8031"/>
                </a:cubicBezTo>
                <a:cubicBezTo>
                  <a:pt x="20495" y="8031"/>
                  <a:pt x="20396" y="8093"/>
                  <a:pt x="20351" y="8197"/>
                </a:cubicBezTo>
                <a:cubicBezTo>
                  <a:pt x="19497" y="10171"/>
                  <a:pt x="18270" y="10610"/>
                  <a:pt x="17763" y="10709"/>
                </a:cubicBezTo>
                <a:cubicBezTo>
                  <a:pt x="18658" y="9603"/>
                  <a:pt x="19186" y="8253"/>
                  <a:pt x="19186" y="6795"/>
                </a:cubicBezTo>
                <a:cubicBezTo>
                  <a:pt x="19186" y="3044"/>
                  <a:pt x="15711" y="1"/>
                  <a:pt x="11421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28"/>
          <p:cNvSpPr/>
          <p:nvPr/>
        </p:nvSpPr>
        <p:spPr>
          <a:xfrm>
            <a:off x="17604811" y="3526259"/>
            <a:ext cx="737840" cy="527803"/>
          </a:xfrm>
          <a:custGeom>
            <a:avLst/>
            <a:gdLst/>
            <a:ahLst/>
            <a:cxnLst/>
            <a:rect l="l" t="t" r="r" b="b"/>
            <a:pathLst>
              <a:path w="12527" h="8961" extrusionOk="0">
                <a:moveTo>
                  <a:pt x="541" y="0"/>
                </a:moveTo>
                <a:cubicBezTo>
                  <a:pt x="474" y="0"/>
                  <a:pt x="414" y="50"/>
                  <a:pt x="404" y="117"/>
                </a:cubicBezTo>
                <a:cubicBezTo>
                  <a:pt x="387" y="257"/>
                  <a:pt x="0" y="3512"/>
                  <a:pt x="4178" y="6743"/>
                </a:cubicBezTo>
                <a:cubicBezTo>
                  <a:pt x="6526" y="8560"/>
                  <a:pt x="8823" y="8960"/>
                  <a:pt x="10393" y="8960"/>
                </a:cubicBezTo>
                <a:cubicBezTo>
                  <a:pt x="11616" y="8960"/>
                  <a:pt x="12398" y="8717"/>
                  <a:pt x="12414" y="8713"/>
                </a:cubicBezTo>
                <a:cubicBezTo>
                  <a:pt x="12486" y="8689"/>
                  <a:pt x="12526" y="8612"/>
                  <a:pt x="12502" y="8540"/>
                </a:cubicBezTo>
                <a:cubicBezTo>
                  <a:pt x="12483" y="8482"/>
                  <a:pt x="12429" y="8447"/>
                  <a:pt x="12373" y="8447"/>
                </a:cubicBezTo>
                <a:cubicBezTo>
                  <a:pt x="12360" y="8447"/>
                  <a:pt x="12347" y="8449"/>
                  <a:pt x="12335" y="8453"/>
                </a:cubicBezTo>
                <a:cubicBezTo>
                  <a:pt x="12317" y="8458"/>
                  <a:pt x="11568" y="8691"/>
                  <a:pt x="10391" y="8691"/>
                </a:cubicBezTo>
                <a:cubicBezTo>
                  <a:pt x="8871" y="8691"/>
                  <a:pt x="6636" y="8302"/>
                  <a:pt x="4345" y="6532"/>
                </a:cubicBezTo>
                <a:cubicBezTo>
                  <a:pt x="295" y="3400"/>
                  <a:pt x="667" y="185"/>
                  <a:pt x="675" y="152"/>
                </a:cubicBezTo>
                <a:cubicBezTo>
                  <a:pt x="684" y="80"/>
                  <a:pt x="631" y="13"/>
                  <a:pt x="555" y="1"/>
                </a:cubicBezTo>
                <a:cubicBezTo>
                  <a:pt x="550" y="0"/>
                  <a:pt x="546" y="0"/>
                  <a:pt x="54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28"/>
          <p:cNvSpPr/>
          <p:nvPr/>
        </p:nvSpPr>
        <p:spPr>
          <a:xfrm>
            <a:off x="17663595" y="3460822"/>
            <a:ext cx="633117" cy="310461"/>
          </a:xfrm>
          <a:custGeom>
            <a:avLst/>
            <a:gdLst/>
            <a:ahLst/>
            <a:cxnLst/>
            <a:rect l="l" t="t" r="r" b="b"/>
            <a:pathLst>
              <a:path w="10749" h="5271" extrusionOk="0">
                <a:moveTo>
                  <a:pt x="152" y="1"/>
                </a:moveTo>
                <a:cubicBezTo>
                  <a:pt x="126" y="1"/>
                  <a:pt x="99" y="9"/>
                  <a:pt x="77" y="26"/>
                </a:cubicBezTo>
                <a:cubicBezTo>
                  <a:pt x="12" y="65"/>
                  <a:pt x="1" y="149"/>
                  <a:pt x="40" y="214"/>
                </a:cubicBezTo>
                <a:cubicBezTo>
                  <a:pt x="81" y="269"/>
                  <a:pt x="3579" y="5270"/>
                  <a:pt x="8592" y="5270"/>
                </a:cubicBezTo>
                <a:cubicBezTo>
                  <a:pt x="9248" y="5270"/>
                  <a:pt x="9930" y="5182"/>
                  <a:pt x="10633" y="4990"/>
                </a:cubicBezTo>
                <a:cubicBezTo>
                  <a:pt x="10705" y="4970"/>
                  <a:pt x="10749" y="4895"/>
                  <a:pt x="10729" y="4823"/>
                </a:cubicBezTo>
                <a:cubicBezTo>
                  <a:pt x="10712" y="4762"/>
                  <a:pt x="10658" y="4723"/>
                  <a:pt x="10595" y="4723"/>
                </a:cubicBezTo>
                <a:cubicBezTo>
                  <a:pt x="10584" y="4723"/>
                  <a:pt x="10572" y="4724"/>
                  <a:pt x="10561" y="4727"/>
                </a:cubicBezTo>
                <a:cubicBezTo>
                  <a:pt x="9883" y="4914"/>
                  <a:pt x="9225" y="4996"/>
                  <a:pt x="8592" y="4996"/>
                </a:cubicBezTo>
                <a:cubicBezTo>
                  <a:pt x="3726" y="4996"/>
                  <a:pt x="304" y="115"/>
                  <a:pt x="265" y="61"/>
                </a:cubicBezTo>
                <a:cubicBezTo>
                  <a:pt x="237" y="22"/>
                  <a:pt x="195" y="1"/>
                  <a:pt x="1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28"/>
          <p:cNvSpPr/>
          <p:nvPr/>
        </p:nvSpPr>
        <p:spPr>
          <a:xfrm>
            <a:off x="17071237" y="3309920"/>
            <a:ext cx="482803" cy="369832"/>
          </a:xfrm>
          <a:custGeom>
            <a:avLst/>
            <a:gdLst/>
            <a:ahLst/>
            <a:cxnLst/>
            <a:rect l="l" t="t" r="r" b="b"/>
            <a:pathLst>
              <a:path w="8197" h="6279" extrusionOk="0">
                <a:moveTo>
                  <a:pt x="6138" y="1"/>
                </a:moveTo>
                <a:cubicBezTo>
                  <a:pt x="5395" y="1"/>
                  <a:pt x="4505" y="189"/>
                  <a:pt x="3579" y="806"/>
                </a:cubicBezTo>
                <a:cubicBezTo>
                  <a:pt x="1230" y="2372"/>
                  <a:pt x="72" y="5951"/>
                  <a:pt x="24" y="6102"/>
                </a:cubicBezTo>
                <a:cubicBezTo>
                  <a:pt x="0" y="6174"/>
                  <a:pt x="40" y="6251"/>
                  <a:pt x="112" y="6270"/>
                </a:cubicBezTo>
                <a:cubicBezTo>
                  <a:pt x="124" y="6275"/>
                  <a:pt x="140" y="6278"/>
                  <a:pt x="152" y="6278"/>
                </a:cubicBezTo>
                <a:cubicBezTo>
                  <a:pt x="212" y="6278"/>
                  <a:pt x="264" y="6242"/>
                  <a:pt x="280" y="6183"/>
                </a:cubicBezTo>
                <a:cubicBezTo>
                  <a:pt x="292" y="6146"/>
                  <a:pt x="1462" y="2544"/>
                  <a:pt x="3727" y="1034"/>
                </a:cubicBezTo>
                <a:cubicBezTo>
                  <a:pt x="4605" y="448"/>
                  <a:pt x="5445" y="270"/>
                  <a:pt x="6143" y="270"/>
                </a:cubicBezTo>
                <a:cubicBezTo>
                  <a:pt x="7222" y="270"/>
                  <a:pt x="7961" y="695"/>
                  <a:pt x="7973" y="702"/>
                </a:cubicBezTo>
                <a:cubicBezTo>
                  <a:pt x="7994" y="716"/>
                  <a:pt x="8018" y="722"/>
                  <a:pt x="8041" y="722"/>
                </a:cubicBezTo>
                <a:cubicBezTo>
                  <a:pt x="8088" y="722"/>
                  <a:pt x="8134" y="697"/>
                  <a:pt x="8161" y="654"/>
                </a:cubicBezTo>
                <a:cubicBezTo>
                  <a:pt x="8196" y="590"/>
                  <a:pt x="8176" y="510"/>
                  <a:pt x="8113" y="470"/>
                </a:cubicBezTo>
                <a:cubicBezTo>
                  <a:pt x="8101" y="463"/>
                  <a:pt x="7300" y="1"/>
                  <a:pt x="61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28"/>
          <p:cNvSpPr/>
          <p:nvPr/>
        </p:nvSpPr>
        <p:spPr>
          <a:xfrm>
            <a:off x="17277328" y="3434728"/>
            <a:ext cx="283075" cy="166451"/>
          </a:xfrm>
          <a:custGeom>
            <a:avLst/>
            <a:gdLst/>
            <a:ahLst/>
            <a:cxnLst/>
            <a:rect l="l" t="t" r="r" b="b"/>
            <a:pathLst>
              <a:path w="4806" h="2826" extrusionOk="0">
                <a:moveTo>
                  <a:pt x="3702" y="1"/>
                </a:moveTo>
                <a:cubicBezTo>
                  <a:pt x="3038" y="1"/>
                  <a:pt x="2166" y="154"/>
                  <a:pt x="1502" y="816"/>
                </a:cubicBezTo>
                <a:cubicBezTo>
                  <a:pt x="332" y="1986"/>
                  <a:pt x="44" y="2609"/>
                  <a:pt x="32" y="2633"/>
                </a:cubicBezTo>
                <a:cubicBezTo>
                  <a:pt x="0" y="2701"/>
                  <a:pt x="28" y="2781"/>
                  <a:pt x="96" y="2814"/>
                </a:cubicBezTo>
                <a:cubicBezTo>
                  <a:pt x="116" y="2821"/>
                  <a:pt x="136" y="2825"/>
                  <a:pt x="156" y="2825"/>
                </a:cubicBezTo>
                <a:cubicBezTo>
                  <a:pt x="204" y="2825"/>
                  <a:pt x="256" y="2797"/>
                  <a:pt x="276" y="2746"/>
                </a:cubicBezTo>
                <a:cubicBezTo>
                  <a:pt x="280" y="2742"/>
                  <a:pt x="568" y="2138"/>
                  <a:pt x="1694" y="1008"/>
                </a:cubicBezTo>
                <a:cubicBezTo>
                  <a:pt x="2290" y="414"/>
                  <a:pt x="3095" y="278"/>
                  <a:pt x="3710" y="278"/>
                </a:cubicBezTo>
                <a:cubicBezTo>
                  <a:pt x="4229" y="278"/>
                  <a:pt x="4612" y="375"/>
                  <a:pt x="4622" y="377"/>
                </a:cubicBezTo>
                <a:cubicBezTo>
                  <a:pt x="4633" y="380"/>
                  <a:pt x="4645" y="382"/>
                  <a:pt x="4657" y="382"/>
                </a:cubicBezTo>
                <a:cubicBezTo>
                  <a:pt x="4716" y="382"/>
                  <a:pt x="4769" y="341"/>
                  <a:pt x="4786" y="281"/>
                </a:cubicBezTo>
                <a:cubicBezTo>
                  <a:pt x="4806" y="209"/>
                  <a:pt x="4762" y="133"/>
                  <a:pt x="4690" y="113"/>
                </a:cubicBezTo>
                <a:cubicBezTo>
                  <a:pt x="4653" y="104"/>
                  <a:pt x="4247" y="1"/>
                  <a:pt x="370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28"/>
          <p:cNvSpPr/>
          <p:nvPr/>
        </p:nvSpPr>
        <p:spPr>
          <a:xfrm>
            <a:off x="14512797" y="5358048"/>
            <a:ext cx="1183832" cy="1183832"/>
          </a:xfrm>
          <a:custGeom>
            <a:avLst/>
            <a:gdLst/>
            <a:ahLst/>
            <a:cxnLst/>
            <a:rect l="l" t="t" r="r" b="b"/>
            <a:pathLst>
              <a:path w="20099" h="20099" extrusionOk="0">
                <a:moveTo>
                  <a:pt x="10050" y="0"/>
                </a:moveTo>
                <a:cubicBezTo>
                  <a:pt x="4501" y="0"/>
                  <a:pt x="0" y="4502"/>
                  <a:pt x="0" y="10050"/>
                </a:cubicBezTo>
                <a:cubicBezTo>
                  <a:pt x="0" y="15602"/>
                  <a:pt x="4501" y="20099"/>
                  <a:pt x="10050" y="20099"/>
                </a:cubicBezTo>
                <a:cubicBezTo>
                  <a:pt x="15602" y="20099"/>
                  <a:pt x="20099" y="15602"/>
                  <a:pt x="20099" y="10050"/>
                </a:cubicBezTo>
                <a:cubicBezTo>
                  <a:pt x="20099" y="4502"/>
                  <a:pt x="15602" y="0"/>
                  <a:pt x="1005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28"/>
          <p:cNvSpPr/>
          <p:nvPr/>
        </p:nvSpPr>
        <p:spPr>
          <a:xfrm>
            <a:off x="14496952" y="5342264"/>
            <a:ext cx="1215696" cy="1215696"/>
          </a:xfrm>
          <a:custGeom>
            <a:avLst/>
            <a:gdLst/>
            <a:ahLst/>
            <a:cxnLst/>
            <a:rect l="l" t="t" r="r" b="b"/>
            <a:pathLst>
              <a:path w="20640" h="20640" extrusionOk="0">
                <a:moveTo>
                  <a:pt x="10319" y="540"/>
                </a:moveTo>
                <a:cubicBezTo>
                  <a:pt x="15711" y="540"/>
                  <a:pt x="20100" y="4925"/>
                  <a:pt x="20100" y="10318"/>
                </a:cubicBezTo>
                <a:cubicBezTo>
                  <a:pt x="20100" y="15710"/>
                  <a:pt x="15711" y="20099"/>
                  <a:pt x="10319" y="20099"/>
                </a:cubicBezTo>
                <a:cubicBezTo>
                  <a:pt x="4926" y="20099"/>
                  <a:pt x="541" y="15710"/>
                  <a:pt x="541" y="10318"/>
                </a:cubicBezTo>
                <a:cubicBezTo>
                  <a:pt x="541" y="4925"/>
                  <a:pt x="4926" y="540"/>
                  <a:pt x="10319" y="540"/>
                </a:cubicBezTo>
                <a:close/>
                <a:moveTo>
                  <a:pt x="10319" y="1"/>
                </a:moveTo>
                <a:cubicBezTo>
                  <a:pt x="4631" y="1"/>
                  <a:pt x="1" y="4630"/>
                  <a:pt x="1" y="10318"/>
                </a:cubicBezTo>
                <a:cubicBezTo>
                  <a:pt x="1" y="16010"/>
                  <a:pt x="4631" y="20639"/>
                  <a:pt x="10319" y="20639"/>
                </a:cubicBezTo>
                <a:cubicBezTo>
                  <a:pt x="16010" y="20639"/>
                  <a:pt x="20640" y="16010"/>
                  <a:pt x="20640" y="10318"/>
                </a:cubicBezTo>
                <a:cubicBezTo>
                  <a:pt x="20640" y="4630"/>
                  <a:pt x="16010" y="1"/>
                  <a:pt x="10319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28"/>
          <p:cNvSpPr/>
          <p:nvPr/>
        </p:nvSpPr>
        <p:spPr>
          <a:xfrm>
            <a:off x="14605448" y="5450699"/>
            <a:ext cx="998768" cy="998768"/>
          </a:xfrm>
          <a:custGeom>
            <a:avLst/>
            <a:gdLst/>
            <a:ahLst/>
            <a:cxnLst/>
            <a:rect l="l" t="t" r="r" b="b"/>
            <a:pathLst>
              <a:path w="16957" h="16957" extrusionOk="0">
                <a:moveTo>
                  <a:pt x="8477" y="0"/>
                </a:moveTo>
                <a:cubicBezTo>
                  <a:pt x="3796" y="0"/>
                  <a:pt x="0" y="3796"/>
                  <a:pt x="0" y="8477"/>
                </a:cubicBezTo>
                <a:cubicBezTo>
                  <a:pt x="0" y="13158"/>
                  <a:pt x="3796" y="16957"/>
                  <a:pt x="8477" y="16957"/>
                </a:cubicBezTo>
                <a:cubicBezTo>
                  <a:pt x="13157" y="16957"/>
                  <a:pt x="16956" y="13158"/>
                  <a:pt x="16956" y="8477"/>
                </a:cubicBezTo>
                <a:cubicBezTo>
                  <a:pt x="16956" y="3796"/>
                  <a:pt x="13157" y="0"/>
                  <a:pt x="847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28"/>
          <p:cNvSpPr/>
          <p:nvPr/>
        </p:nvSpPr>
        <p:spPr>
          <a:xfrm>
            <a:off x="14589485" y="5434736"/>
            <a:ext cx="1030456" cy="1030456"/>
          </a:xfrm>
          <a:custGeom>
            <a:avLst/>
            <a:gdLst/>
            <a:ahLst/>
            <a:cxnLst/>
            <a:rect l="l" t="t" r="r" b="b"/>
            <a:pathLst>
              <a:path w="17495" h="17495" extrusionOk="0">
                <a:moveTo>
                  <a:pt x="8748" y="544"/>
                </a:moveTo>
                <a:cubicBezTo>
                  <a:pt x="13273" y="544"/>
                  <a:pt x="16955" y="4226"/>
                  <a:pt x="16955" y="8748"/>
                </a:cubicBezTo>
                <a:cubicBezTo>
                  <a:pt x="16955" y="13273"/>
                  <a:pt x="13273" y="16956"/>
                  <a:pt x="8748" y="16956"/>
                </a:cubicBezTo>
                <a:cubicBezTo>
                  <a:pt x="4226" y="16956"/>
                  <a:pt x="544" y="13273"/>
                  <a:pt x="544" y="8748"/>
                </a:cubicBezTo>
                <a:cubicBezTo>
                  <a:pt x="544" y="4226"/>
                  <a:pt x="4226" y="544"/>
                  <a:pt x="8748" y="544"/>
                </a:cubicBezTo>
                <a:close/>
                <a:moveTo>
                  <a:pt x="8748" y="0"/>
                </a:moveTo>
                <a:cubicBezTo>
                  <a:pt x="3927" y="0"/>
                  <a:pt x="0" y="3927"/>
                  <a:pt x="0" y="8748"/>
                </a:cubicBezTo>
                <a:cubicBezTo>
                  <a:pt x="0" y="13572"/>
                  <a:pt x="3927" y="17495"/>
                  <a:pt x="8748" y="17495"/>
                </a:cubicBezTo>
                <a:cubicBezTo>
                  <a:pt x="13572" y="17495"/>
                  <a:pt x="17495" y="13572"/>
                  <a:pt x="17495" y="8748"/>
                </a:cubicBezTo>
                <a:cubicBezTo>
                  <a:pt x="17495" y="3927"/>
                  <a:pt x="13572" y="0"/>
                  <a:pt x="8748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28"/>
          <p:cNvSpPr/>
          <p:nvPr/>
        </p:nvSpPr>
        <p:spPr>
          <a:xfrm>
            <a:off x="15072877" y="5557072"/>
            <a:ext cx="308107" cy="424963"/>
          </a:xfrm>
          <a:custGeom>
            <a:avLst/>
            <a:gdLst/>
            <a:ahLst/>
            <a:cxnLst/>
            <a:rect l="l" t="t" r="r" b="b"/>
            <a:pathLst>
              <a:path w="5231" h="7215" extrusionOk="0">
                <a:moveTo>
                  <a:pt x="541" y="1"/>
                </a:moveTo>
                <a:cubicBezTo>
                  <a:pt x="245" y="1"/>
                  <a:pt x="1" y="240"/>
                  <a:pt x="1" y="539"/>
                </a:cubicBezTo>
                <a:lnTo>
                  <a:pt x="1" y="6671"/>
                </a:lnTo>
                <a:cubicBezTo>
                  <a:pt x="1" y="6971"/>
                  <a:pt x="245" y="7214"/>
                  <a:pt x="541" y="7214"/>
                </a:cubicBezTo>
                <a:lnTo>
                  <a:pt x="4690" y="7214"/>
                </a:lnTo>
                <a:cubicBezTo>
                  <a:pt x="4990" y="7214"/>
                  <a:pt x="5230" y="6971"/>
                  <a:pt x="5230" y="6671"/>
                </a:cubicBezTo>
                <a:cubicBezTo>
                  <a:pt x="5230" y="6375"/>
                  <a:pt x="4990" y="6132"/>
                  <a:pt x="4690" y="6132"/>
                </a:cubicBezTo>
                <a:lnTo>
                  <a:pt x="1084" y="6132"/>
                </a:lnTo>
                <a:lnTo>
                  <a:pt x="1084" y="539"/>
                </a:lnTo>
                <a:cubicBezTo>
                  <a:pt x="1084" y="240"/>
                  <a:pt x="840" y="1"/>
                  <a:pt x="541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28"/>
          <p:cNvSpPr/>
          <p:nvPr/>
        </p:nvSpPr>
        <p:spPr>
          <a:xfrm>
            <a:off x="20427888" y="5248848"/>
            <a:ext cx="1816536" cy="1487403"/>
          </a:xfrm>
          <a:custGeom>
            <a:avLst/>
            <a:gdLst/>
            <a:ahLst/>
            <a:cxnLst/>
            <a:rect l="l" t="t" r="r" b="b"/>
            <a:pathLst>
              <a:path w="30841" h="25253" extrusionOk="0">
                <a:moveTo>
                  <a:pt x="3684" y="0"/>
                </a:moveTo>
                <a:cubicBezTo>
                  <a:pt x="1750" y="0"/>
                  <a:pt x="181" y="1571"/>
                  <a:pt x="181" y="3508"/>
                </a:cubicBezTo>
                <a:lnTo>
                  <a:pt x="181" y="16158"/>
                </a:lnTo>
                <a:cubicBezTo>
                  <a:pt x="181" y="18091"/>
                  <a:pt x="1750" y="19661"/>
                  <a:pt x="3684" y="19661"/>
                </a:cubicBezTo>
                <a:lnTo>
                  <a:pt x="4423" y="19661"/>
                </a:lnTo>
                <a:cubicBezTo>
                  <a:pt x="3688" y="21294"/>
                  <a:pt x="2274" y="23774"/>
                  <a:pt x="1" y="25252"/>
                </a:cubicBezTo>
                <a:cubicBezTo>
                  <a:pt x="1" y="25252"/>
                  <a:pt x="4798" y="24917"/>
                  <a:pt x="9799" y="19661"/>
                </a:cubicBezTo>
                <a:lnTo>
                  <a:pt x="27338" y="19661"/>
                </a:lnTo>
                <a:cubicBezTo>
                  <a:pt x="29270" y="19661"/>
                  <a:pt x="30840" y="18091"/>
                  <a:pt x="30840" y="16158"/>
                </a:cubicBezTo>
                <a:lnTo>
                  <a:pt x="30840" y="3508"/>
                </a:lnTo>
                <a:cubicBezTo>
                  <a:pt x="30840" y="1571"/>
                  <a:pt x="29270" y="0"/>
                  <a:pt x="273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28"/>
          <p:cNvSpPr/>
          <p:nvPr/>
        </p:nvSpPr>
        <p:spPr>
          <a:xfrm>
            <a:off x="20410512" y="5233064"/>
            <a:ext cx="1849872" cy="1518912"/>
          </a:xfrm>
          <a:custGeom>
            <a:avLst/>
            <a:gdLst/>
            <a:ahLst/>
            <a:cxnLst/>
            <a:rect l="l" t="t" r="r" b="b"/>
            <a:pathLst>
              <a:path w="31407" h="25788" extrusionOk="0">
                <a:moveTo>
                  <a:pt x="27633" y="541"/>
                </a:moveTo>
                <a:cubicBezTo>
                  <a:pt x="29414" y="541"/>
                  <a:pt x="30864" y="1990"/>
                  <a:pt x="30864" y="3776"/>
                </a:cubicBezTo>
                <a:lnTo>
                  <a:pt x="30864" y="16426"/>
                </a:lnTo>
                <a:cubicBezTo>
                  <a:pt x="30864" y="18207"/>
                  <a:pt x="29414" y="19656"/>
                  <a:pt x="27633" y="19656"/>
                </a:cubicBezTo>
                <a:lnTo>
                  <a:pt x="10094" y="19656"/>
                </a:lnTo>
                <a:cubicBezTo>
                  <a:pt x="10018" y="19656"/>
                  <a:pt x="9950" y="19689"/>
                  <a:pt x="9898" y="19741"/>
                </a:cubicBezTo>
                <a:cubicBezTo>
                  <a:pt x="6451" y="23367"/>
                  <a:pt x="3076" y="24617"/>
                  <a:pt x="1387" y="25041"/>
                </a:cubicBezTo>
                <a:cubicBezTo>
                  <a:pt x="3128" y="23568"/>
                  <a:pt x="4278" y="21562"/>
                  <a:pt x="4965" y="20040"/>
                </a:cubicBezTo>
                <a:cubicBezTo>
                  <a:pt x="5001" y="19957"/>
                  <a:pt x="4993" y="19857"/>
                  <a:pt x="4945" y="19781"/>
                </a:cubicBezTo>
                <a:cubicBezTo>
                  <a:pt x="4893" y="19704"/>
                  <a:pt x="4809" y="19656"/>
                  <a:pt x="4718" y="19656"/>
                </a:cubicBezTo>
                <a:lnTo>
                  <a:pt x="3979" y="19656"/>
                </a:lnTo>
                <a:cubicBezTo>
                  <a:pt x="2197" y="19656"/>
                  <a:pt x="747" y="18207"/>
                  <a:pt x="747" y="16426"/>
                </a:cubicBezTo>
                <a:lnTo>
                  <a:pt x="747" y="3776"/>
                </a:lnTo>
                <a:cubicBezTo>
                  <a:pt x="747" y="1990"/>
                  <a:pt x="2197" y="541"/>
                  <a:pt x="3979" y="541"/>
                </a:cubicBezTo>
                <a:close/>
                <a:moveTo>
                  <a:pt x="3979" y="1"/>
                </a:moveTo>
                <a:cubicBezTo>
                  <a:pt x="1898" y="1"/>
                  <a:pt x="204" y="1695"/>
                  <a:pt x="204" y="3776"/>
                </a:cubicBezTo>
                <a:lnTo>
                  <a:pt x="204" y="16426"/>
                </a:lnTo>
                <a:cubicBezTo>
                  <a:pt x="204" y="18506"/>
                  <a:pt x="1898" y="20200"/>
                  <a:pt x="3979" y="20200"/>
                </a:cubicBezTo>
                <a:lnTo>
                  <a:pt x="4294" y="20200"/>
                </a:lnTo>
                <a:cubicBezTo>
                  <a:pt x="3496" y="21870"/>
                  <a:pt x="2161" y="23983"/>
                  <a:pt x="148" y="25293"/>
                </a:cubicBezTo>
                <a:cubicBezTo>
                  <a:pt x="45" y="25360"/>
                  <a:pt x="1" y="25489"/>
                  <a:pt x="40" y="25605"/>
                </a:cubicBezTo>
                <a:cubicBezTo>
                  <a:pt x="76" y="25716"/>
                  <a:pt x="180" y="25788"/>
                  <a:pt x="296" y="25788"/>
                </a:cubicBezTo>
                <a:lnTo>
                  <a:pt x="316" y="25788"/>
                </a:lnTo>
                <a:cubicBezTo>
                  <a:pt x="512" y="25776"/>
                  <a:pt x="5225" y="25389"/>
                  <a:pt x="10210" y="20200"/>
                </a:cubicBezTo>
                <a:lnTo>
                  <a:pt x="27633" y="20200"/>
                </a:lnTo>
                <a:cubicBezTo>
                  <a:pt x="29714" y="20200"/>
                  <a:pt x="31407" y="18506"/>
                  <a:pt x="31407" y="16426"/>
                </a:cubicBezTo>
                <a:lnTo>
                  <a:pt x="31407" y="3776"/>
                </a:lnTo>
                <a:cubicBezTo>
                  <a:pt x="31407" y="1695"/>
                  <a:pt x="29714" y="1"/>
                  <a:pt x="27633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28"/>
          <p:cNvSpPr/>
          <p:nvPr/>
        </p:nvSpPr>
        <p:spPr>
          <a:xfrm>
            <a:off x="20889488" y="5695192"/>
            <a:ext cx="212512" cy="212453"/>
          </a:xfrm>
          <a:custGeom>
            <a:avLst/>
            <a:gdLst/>
            <a:ahLst/>
            <a:cxnLst/>
            <a:rect l="l" t="t" r="r" b="b"/>
            <a:pathLst>
              <a:path w="3608" h="3607" extrusionOk="0">
                <a:moveTo>
                  <a:pt x="1802" y="0"/>
                </a:moveTo>
                <a:cubicBezTo>
                  <a:pt x="808" y="0"/>
                  <a:pt x="1" y="807"/>
                  <a:pt x="1" y="1802"/>
                </a:cubicBezTo>
                <a:cubicBezTo>
                  <a:pt x="1" y="2799"/>
                  <a:pt x="808" y="3607"/>
                  <a:pt x="1802" y="3607"/>
                </a:cubicBezTo>
                <a:cubicBezTo>
                  <a:pt x="2801" y="3607"/>
                  <a:pt x="3608" y="2799"/>
                  <a:pt x="3608" y="1802"/>
                </a:cubicBezTo>
                <a:cubicBezTo>
                  <a:pt x="3608" y="807"/>
                  <a:pt x="2801" y="0"/>
                  <a:pt x="1802" y="0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28"/>
          <p:cNvSpPr/>
          <p:nvPr/>
        </p:nvSpPr>
        <p:spPr>
          <a:xfrm>
            <a:off x="20873525" y="5679171"/>
            <a:ext cx="244493" cy="244259"/>
          </a:xfrm>
          <a:custGeom>
            <a:avLst/>
            <a:gdLst/>
            <a:ahLst/>
            <a:cxnLst/>
            <a:rect l="l" t="t" r="r" b="b"/>
            <a:pathLst>
              <a:path w="4151" h="4147" extrusionOk="0">
                <a:moveTo>
                  <a:pt x="2073" y="540"/>
                </a:moveTo>
                <a:cubicBezTo>
                  <a:pt x="2920" y="540"/>
                  <a:pt x="3607" y="1231"/>
                  <a:pt x="3607" y="2074"/>
                </a:cubicBezTo>
                <a:cubicBezTo>
                  <a:pt x="3607" y="2920"/>
                  <a:pt x="2920" y="3607"/>
                  <a:pt x="2073" y="3607"/>
                </a:cubicBezTo>
                <a:cubicBezTo>
                  <a:pt x="1230" y="3607"/>
                  <a:pt x="543" y="2920"/>
                  <a:pt x="543" y="2074"/>
                </a:cubicBezTo>
                <a:cubicBezTo>
                  <a:pt x="543" y="1231"/>
                  <a:pt x="1230" y="540"/>
                  <a:pt x="2073" y="540"/>
                </a:cubicBezTo>
                <a:close/>
                <a:moveTo>
                  <a:pt x="2073" y="0"/>
                </a:moveTo>
                <a:cubicBezTo>
                  <a:pt x="931" y="0"/>
                  <a:pt x="0" y="931"/>
                  <a:pt x="0" y="2074"/>
                </a:cubicBezTo>
                <a:cubicBezTo>
                  <a:pt x="0" y="3220"/>
                  <a:pt x="931" y="4146"/>
                  <a:pt x="2073" y="4146"/>
                </a:cubicBezTo>
                <a:cubicBezTo>
                  <a:pt x="3219" y="4146"/>
                  <a:pt x="4150" y="3220"/>
                  <a:pt x="4150" y="2074"/>
                </a:cubicBezTo>
                <a:cubicBezTo>
                  <a:pt x="4150" y="931"/>
                  <a:pt x="3219" y="0"/>
                  <a:pt x="2073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28"/>
          <p:cNvSpPr/>
          <p:nvPr/>
        </p:nvSpPr>
        <p:spPr>
          <a:xfrm>
            <a:off x="21250603" y="5695192"/>
            <a:ext cx="212512" cy="212453"/>
          </a:xfrm>
          <a:custGeom>
            <a:avLst/>
            <a:gdLst/>
            <a:ahLst/>
            <a:cxnLst/>
            <a:rect l="l" t="t" r="r" b="b"/>
            <a:pathLst>
              <a:path w="3608" h="3607" extrusionOk="0">
                <a:moveTo>
                  <a:pt x="1806" y="0"/>
                </a:moveTo>
                <a:cubicBezTo>
                  <a:pt x="808" y="0"/>
                  <a:pt x="1" y="807"/>
                  <a:pt x="1" y="1802"/>
                </a:cubicBezTo>
                <a:cubicBezTo>
                  <a:pt x="1" y="2799"/>
                  <a:pt x="808" y="3607"/>
                  <a:pt x="1806" y="3607"/>
                </a:cubicBezTo>
                <a:cubicBezTo>
                  <a:pt x="2801" y="3607"/>
                  <a:pt x="3607" y="2799"/>
                  <a:pt x="3607" y="1802"/>
                </a:cubicBezTo>
                <a:cubicBezTo>
                  <a:pt x="3607" y="807"/>
                  <a:pt x="2801" y="0"/>
                  <a:pt x="1806" y="0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28"/>
          <p:cNvSpPr/>
          <p:nvPr/>
        </p:nvSpPr>
        <p:spPr>
          <a:xfrm>
            <a:off x="21234643" y="5679171"/>
            <a:ext cx="244493" cy="244259"/>
          </a:xfrm>
          <a:custGeom>
            <a:avLst/>
            <a:gdLst/>
            <a:ahLst/>
            <a:cxnLst/>
            <a:rect l="l" t="t" r="r" b="b"/>
            <a:pathLst>
              <a:path w="4151" h="4147" extrusionOk="0">
                <a:moveTo>
                  <a:pt x="2077" y="540"/>
                </a:moveTo>
                <a:cubicBezTo>
                  <a:pt x="2920" y="540"/>
                  <a:pt x="3607" y="1231"/>
                  <a:pt x="3607" y="2074"/>
                </a:cubicBezTo>
                <a:cubicBezTo>
                  <a:pt x="3607" y="2920"/>
                  <a:pt x="2920" y="3607"/>
                  <a:pt x="2077" y="3607"/>
                </a:cubicBezTo>
                <a:cubicBezTo>
                  <a:pt x="1230" y="3607"/>
                  <a:pt x="543" y="2920"/>
                  <a:pt x="543" y="2074"/>
                </a:cubicBezTo>
                <a:cubicBezTo>
                  <a:pt x="543" y="1231"/>
                  <a:pt x="1230" y="540"/>
                  <a:pt x="2077" y="540"/>
                </a:cubicBezTo>
                <a:close/>
                <a:moveTo>
                  <a:pt x="2077" y="0"/>
                </a:moveTo>
                <a:cubicBezTo>
                  <a:pt x="930" y="0"/>
                  <a:pt x="1" y="931"/>
                  <a:pt x="1" y="2074"/>
                </a:cubicBezTo>
                <a:cubicBezTo>
                  <a:pt x="1" y="3220"/>
                  <a:pt x="930" y="4146"/>
                  <a:pt x="2077" y="4146"/>
                </a:cubicBezTo>
                <a:cubicBezTo>
                  <a:pt x="3220" y="4146"/>
                  <a:pt x="4150" y="3220"/>
                  <a:pt x="4150" y="2074"/>
                </a:cubicBezTo>
                <a:cubicBezTo>
                  <a:pt x="4150" y="931"/>
                  <a:pt x="3220" y="0"/>
                  <a:pt x="207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28"/>
          <p:cNvSpPr/>
          <p:nvPr/>
        </p:nvSpPr>
        <p:spPr>
          <a:xfrm>
            <a:off x="21611779" y="5695192"/>
            <a:ext cx="212453" cy="212453"/>
          </a:xfrm>
          <a:custGeom>
            <a:avLst/>
            <a:gdLst/>
            <a:ahLst/>
            <a:cxnLst/>
            <a:rect l="l" t="t" r="r" b="b"/>
            <a:pathLst>
              <a:path w="3607" h="3607" extrusionOk="0">
                <a:moveTo>
                  <a:pt x="1805" y="0"/>
                </a:moveTo>
                <a:cubicBezTo>
                  <a:pt x="806" y="0"/>
                  <a:pt x="0" y="807"/>
                  <a:pt x="0" y="1802"/>
                </a:cubicBezTo>
                <a:cubicBezTo>
                  <a:pt x="0" y="2799"/>
                  <a:pt x="806" y="3607"/>
                  <a:pt x="1805" y="3607"/>
                </a:cubicBezTo>
                <a:cubicBezTo>
                  <a:pt x="2800" y="3607"/>
                  <a:pt x="3606" y="2799"/>
                  <a:pt x="3606" y="1802"/>
                </a:cubicBezTo>
                <a:cubicBezTo>
                  <a:pt x="3606" y="807"/>
                  <a:pt x="2800" y="0"/>
                  <a:pt x="1805" y="0"/>
                </a:cubicBezTo>
                <a:close/>
              </a:path>
            </a:pathLst>
          </a:custGeom>
          <a:solidFill>
            <a:srgbClr val="A4DDF6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28"/>
          <p:cNvSpPr/>
          <p:nvPr/>
        </p:nvSpPr>
        <p:spPr>
          <a:xfrm>
            <a:off x="21595995" y="5679171"/>
            <a:ext cx="244259" cy="244259"/>
          </a:xfrm>
          <a:custGeom>
            <a:avLst/>
            <a:gdLst/>
            <a:ahLst/>
            <a:cxnLst/>
            <a:rect l="l" t="t" r="r" b="b"/>
            <a:pathLst>
              <a:path w="4147" h="4147" extrusionOk="0">
                <a:moveTo>
                  <a:pt x="2073" y="540"/>
                </a:moveTo>
                <a:cubicBezTo>
                  <a:pt x="2916" y="540"/>
                  <a:pt x="3607" y="1231"/>
                  <a:pt x="3607" y="2074"/>
                </a:cubicBezTo>
                <a:cubicBezTo>
                  <a:pt x="3607" y="2920"/>
                  <a:pt x="2916" y="3607"/>
                  <a:pt x="2073" y="3607"/>
                </a:cubicBezTo>
                <a:cubicBezTo>
                  <a:pt x="1227" y="3607"/>
                  <a:pt x="539" y="2920"/>
                  <a:pt x="539" y="2074"/>
                </a:cubicBezTo>
                <a:cubicBezTo>
                  <a:pt x="539" y="1231"/>
                  <a:pt x="1227" y="540"/>
                  <a:pt x="2073" y="540"/>
                </a:cubicBezTo>
                <a:close/>
                <a:moveTo>
                  <a:pt x="2073" y="0"/>
                </a:moveTo>
                <a:cubicBezTo>
                  <a:pt x="927" y="0"/>
                  <a:pt x="1" y="931"/>
                  <a:pt x="1" y="2074"/>
                </a:cubicBezTo>
                <a:cubicBezTo>
                  <a:pt x="1" y="3220"/>
                  <a:pt x="927" y="4146"/>
                  <a:pt x="2073" y="4146"/>
                </a:cubicBezTo>
                <a:cubicBezTo>
                  <a:pt x="3216" y="4146"/>
                  <a:pt x="4147" y="3220"/>
                  <a:pt x="4147" y="2074"/>
                </a:cubicBezTo>
                <a:cubicBezTo>
                  <a:pt x="4147" y="931"/>
                  <a:pt x="3216" y="0"/>
                  <a:pt x="2073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243800" tIns="243800" rIns="243800" bIns="243800" anchor="ctr" anchorCtr="0">
            <a:noAutofit/>
          </a:bodyPr>
          <a:lstStyle/>
          <a:p>
            <a:pPr defTabSz="2438430">
              <a:buClr>
                <a:srgbClr val="000000"/>
              </a:buClr>
            </a:pPr>
            <a:endParaRPr sz="3733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86;p33">
            <a:extLst>
              <a:ext uri="{FF2B5EF4-FFF2-40B4-BE49-F238E27FC236}">
                <a16:creationId xmlns:a16="http://schemas.microsoft.com/office/drawing/2014/main" id="{191DC29C-0FAC-4486-B31A-AF21B9FEFD87}"/>
              </a:ext>
            </a:extLst>
          </p:cNvPr>
          <p:cNvSpPr txBox="1">
            <a:spLocks/>
          </p:cNvSpPr>
          <p:nvPr/>
        </p:nvSpPr>
        <p:spPr>
          <a:xfrm>
            <a:off x="12614989" y="3823761"/>
            <a:ext cx="12571444" cy="1540800"/>
          </a:xfrm>
          <a:prstGeom prst="rect">
            <a:avLst/>
          </a:prstGeom>
        </p:spPr>
        <p:txBody>
          <a:bodyPr spcFirstLastPara="1" wrap="square" lIns="243800" tIns="243800" rIns="243800" bIns="243800" anchor="b" anchorCtr="0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600">
                <a:solidFill>
                  <a:schemeClr val="accent5"/>
                </a:solidFill>
              </a:rPr>
              <a:t>OUR STORY</a:t>
            </a:r>
          </a:p>
        </p:txBody>
      </p:sp>
      <p:pic>
        <p:nvPicPr>
          <p:cNvPr id="4" name="Google Shape;187;p33">
            <a:extLst>
              <a:ext uri="{FF2B5EF4-FFF2-40B4-BE49-F238E27FC236}">
                <a16:creationId xmlns:a16="http://schemas.microsoft.com/office/drawing/2014/main" id="{732E384B-8E66-422A-A60E-EE4533F6F8FD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l="9904" r="9896"/>
          <a:stretch/>
        </p:blipFill>
        <p:spPr>
          <a:xfrm>
            <a:off x="1163576" y="3321698"/>
            <a:ext cx="10474298" cy="734665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AADE414-EDA7-493F-B337-D6A983759CE7}"/>
              </a:ext>
            </a:extLst>
          </p:cNvPr>
          <p:cNvSpPr/>
          <p:nvPr/>
        </p:nvSpPr>
        <p:spPr>
          <a:xfrm>
            <a:off x="12746127" y="5814393"/>
            <a:ext cx="8017973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000000"/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2800" b="1" err="1">
                <a:solidFill>
                  <a:srgbClr val="000000"/>
                </a:solidFill>
              </a:rPr>
              <a:t>popularised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16793995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F0558B6-BA83-40B1-A41A-A916B0CF6E22}"/>
              </a:ext>
            </a:extLst>
          </p:cNvPr>
          <p:cNvGrpSpPr/>
          <p:nvPr/>
        </p:nvGrpSpPr>
        <p:grpSpPr>
          <a:xfrm>
            <a:off x="12773938" y="3978055"/>
            <a:ext cx="11609888" cy="7610011"/>
            <a:chOff x="14314459" y="4987160"/>
            <a:chExt cx="10072541" cy="6602316"/>
          </a:xfrm>
        </p:grpSpPr>
        <p:grpSp>
          <p:nvGrpSpPr>
            <p:cNvPr id="232" name="Group 231"/>
            <p:cNvGrpSpPr/>
            <p:nvPr/>
          </p:nvGrpSpPr>
          <p:grpSpPr>
            <a:xfrm>
              <a:off x="14314459" y="4987160"/>
              <a:ext cx="7356368" cy="4248089"/>
              <a:chOff x="7000875" y="4986338"/>
              <a:chExt cx="7356475" cy="4248150"/>
            </a:xfrm>
          </p:grpSpPr>
          <p:sp>
            <p:nvSpPr>
              <p:cNvPr id="31" name="Rectangle 5"/>
              <p:cNvSpPr>
                <a:spLocks noChangeArrowheads="1"/>
              </p:cNvSpPr>
              <p:nvPr/>
            </p:nvSpPr>
            <p:spPr bwMode="auto">
              <a:xfrm>
                <a:off x="12377738" y="5591175"/>
                <a:ext cx="1931988" cy="3443287"/>
              </a:xfrm>
              <a:prstGeom prst="rect">
                <a:avLst/>
              </a:pr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2" name="Rectangle 6"/>
              <p:cNvSpPr>
                <a:spLocks noChangeArrowheads="1"/>
              </p:cNvSpPr>
              <p:nvPr/>
            </p:nvSpPr>
            <p:spPr bwMode="auto">
              <a:xfrm>
                <a:off x="12377738" y="5591175"/>
                <a:ext cx="1931988" cy="34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7016750" y="9034463"/>
                <a:ext cx="7340600" cy="200025"/>
              </a:xfrm>
              <a:custGeom>
                <a:avLst/>
                <a:gdLst>
                  <a:gd name="T0" fmla="*/ 2620 w 2659"/>
                  <a:gd name="T1" fmla="*/ 0 h 72"/>
                  <a:gd name="T2" fmla="*/ 2604 w 2659"/>
                  <a:gd name="T3" fmla="*/ 0 h 72"/>
                  <a:gd name="T4" fmla="*/ 2604 w 2659"/>
                  <a:gd name="T5" fmla="*/ 27 h 72"/>
                  <a:gd name="T6" fmla="*/ 2603 w 2659"/>
                  <a:gd name="T7" fmla="*/ 31 h 72"/>
                  <a:gd name="T8" fmla="*/ 2598 w 2659"/>
                  <a:gd name="T9" fmla="*/ 33 h 72"/>
                  <a:gd name="T10" fmla="*/ 0 w 2659"/>
                  <a:gd name="T11" fmla="*/ 33 h 72"/>
                  <a:gd name="T12" fmla="*/ 0 w 2659"/>
                  <a:gd name="T13" fmla="*/ 33 h 72"/>
                  <a:gd name="T14" fmla="*/ 0 w 2659"/>
                  <a:gd name="T15" fmla="*/ 72 h 72"/>
                  <a:gd name="T16" fmla="*/ 2659 w 2659"/>
                  <a:gd name="T17" fmla="*/ 72 h 72"/>
                  <a:gd name="T18" fmla="*/ 2620 w 2659"/>
                  <a:gd name="T1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9" h="72">
                    <a:moveTo>
                      <a:pt x="2620" y="0"/>
                    </a:moveTo>
                    <a:cubicBezTo>
                      <a:pt x="2604" y="0"/>
                      <a:pt x="2604" y="0"/>
                      <a:pt x="2604" y="0"/>
                    </a:cubicBezTo>
                    <a:cubicBezTo>
                      <a:pt x="2604" y="27"/>
                      <a:pt x="2604" y="27"/>
                      <a:pt x="2604" y="27"/>
                    </a:cubicBezTo>
                    <a:cubicBezTo>
                      <a:pt x="2604" y="28"/>
                      <a:pt x="2604" y="30"/>
                      <a:pt x="2603" y="31"/>
                    </a:cubicBezTo>
                    <a:cubicBezTo>
                      <a:pt x="2602" y="32"/>
                      <a:pt x="2600" y="33"/>
                      <a:pt x="2598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659" y="72"/>
                      <a:pt x="2659" y="72"/>
                      <a:pt x="2659" y="72"/>
                    </a:cubicBezTo>
                    <a:cubicBezTo>
                      <a:pt x="2620" y="0"/>
                      <a:pt x="2620" y="0"/>
                      <a:pt x="2620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4" name="Freeform 8"/>
              <p:cNvSpPr>
                <a:spLocks/>
              </p:cNvSpPr>
              <p:nvPr/>
            </p:nvSpPr>
            <p:spPr bwMode="auto">
              <a:xfrm>
                <a:off x="14204950" y="8958263"/>
                <a:ext cx="44450" cy="76200"/>
              </a:xfrm>
              <a:custGeom>
                <a:avLst/>
                <a:gdLst>
                  <a:gd name="T0" fmla="*/ 0 w 28"/>
                  <a:gd name="T1" fmla="*/ 0 h 48"/>
                  <a:gd name="T2" fmla="*/ 0 w 28"/>
                  <a:gd name="T3" fmla="*/ 48 h 48"/>
                  <a:gd name="T4" fmla="*/ 0 w 28"/>
                  <a:gd name="T5" fmla="*/ 48 h 48"/>
                  <a:gd name="T6" fmla="*/ 28 w 28"/>
                  <a:gd name="T7" fmla="*/ 48 h 48"/>
                  <a:gd name="T8" fmla="*/ 0 w 2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0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8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14204950" y="8958263"/>
                <a:ext cx="44450" cy="76200"/>
              </a:xfrm>
              <a:custGeom>
                <a:avLst/>
                <a:gdLst>
                  <a:gd name="T0" fmla="*/ 0 w 28"/>
                  <a:gd name="T1" fmla="*/ 0 h 48"/>
                  <a:gd name="T2" fmla="*/ 0 w 28"/>
                  <a:gd name="T3" fmla="*/ 48 h 48"/>
                  <a:gd name="T4" fmla="*/ 0 w 28"/>
                  <a:gd name="T5" fmla="*/ 48 h 48"/>
                  <a:gd name="T6" fmla="*/ 28 w 28"/>
                  <a:gd name="T7" fmla="*/ 48 h 48"/>
                  <a:gd name="T8" fmla="*/ 0 w 2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0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8" y="4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6" name="Freeform 10"/>
              <p:cNvSpPr>
                <a:spLocks/>
              </p:cNvSpPr>
              <p:nvPr/>
            </p:nvSpPr>
            <p:spPr bwMode="auto">
              <a:xfrm>
                <a:off x="7016750" y="8802688"/>
                <a:ext cx="7170738" cy="306387"/>
              </a:xfrm>
              <a:custGeom>
                <a:avLst/>
                <a:gdLst>
                  <a:gd name="T0" fmla="*/ 0 w 4517"/>
                  <a:gd name="T1" fmla="*/ 193 h 193"/>
                  <a:gd name="T2" fmla="*/ 4517 w 4517"/>
                  <a:gd name="T3" fmla="*/ 193 h 193"/>
                  <a:gd name="T4" fmla="*/ 4517 w 4517"/>
                  <a:gd name="T5" fmla="*/ 0 h 193"/>
                  <a:gd name="T6" fmla="*/ 0 w 4517"/>
                  <a:gd name="T7" fmla="*/ 145 h 193"/>
                  <a:gd name="T8" fmla="*/ 0 w 4517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7" h="193">
                    <a:moveTo>
                      <a:pt x="0" y="193"/>
                    </a:moveTo>
                    <a:lnTo>
                      <a:pt x="4517" y="193"/>
                    </a:lnTo>
                    <a:lnTo>
                      <a:pt x="4517" y="0"/>
                    </a:lnTo>
                    <a:lnTo>
                      <a:pt x="0" y="145"/>
                    </a:lnTo>
                    <a:lnTo>
                      <a:pt x="0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/>
            </p:nvSpPr>
            <p:spPr bwMode="auto">
              <a:xfrm>
                <a:off x="7016750" y="8802688"/>
                <a:ext cx="7170738" cy="306387"/>
              </a:xfrm>
              <a:custGeom>
                <a:avLst/>
                <a:gdLst>
                  <a:gd name="T0" fmla="*/ 0 w 4517"/>
                  <a:gd name="T1" fmla="*/ 193 h 193"/>
                  <a:gd name="T2" fmla="*/ 4517 w 4517"/>
                  <a:gd name="T3" fmla="*/ 193 h 193"/>
                  <a:gd name="T4" fmla="*/ 4517 w 4517"/>
                  <a:gd name="T5" fmla="*/ 0 h 193"/>
                  <a:gd name="T6" fmla="*/ 0 w 4517"/>
                  <a:gd name="T7" fmla="*/ 145 h 193"/>
                  <a:gd name="T8" fmla="*/ 0 w 4517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7" h="193">
                    <a:moveTo>
                      <a:pt x="0" y="193"/>
                    </a:moveTo>
                    <a:lnTo>
                      <a:pt x="4517" y="193"/>
                    </a:lnTo>
                    <a:lnTo>
                      <a:pt x="4517" y="0"/>
                    </a:lnTo>
                    <a:lnTo>
                      <a:pt x="0" y="145"/>
                    </a:lnTo>
                    <a:lnTo>
                      <a:pt x="0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/>
            </p:nvSpPr>
            <p:spPr bwMode="auto">
              <a:xfrm>
                <a:off x="7000875" y="8786813"/>
                <a:ext cx="7204075" cy="339725"/>
              </a:xfrm>
              <a:custGeom>
                <a:avLst/>
                <a:gdLst>
                  <a:gd name="T0" fmla="*/ 6 w 2610"/>
                  <a:gd name="T1" fmla="*/ 117 h 123"/>
                  <a:gd name="T2" fmla="*/ 6 w 2610"/>
                  <a:gd name="T3" fmla="*/ 123 h 123"/>
                  <a:gd name="T4" fmla="*/ 2604 w 2610"/>
                  <a:gd name="T5" fmla="*/ 123 h 123"/>
                  <a:gd name="T6" fmla="*/ 2609 w 2610"/>
                  <a:gd name="T7" fmla="*/ 121 h 123"/>
                  <a:gd name="T8" fmla="*/ 2610 w 2610"/>
                  <a:gd name="T9" fmla="*/ 117 h 123"/>
                  <a:gd name="T10" fmla="*/ 2610 w 2610"/>
                  <a:gd name="T11" fmla="*/ 6 h 123"/>
                  <a:gd name="T12" fmla="*/ 2609 w 2610"/>
                  <a:gd name="T13" fmla="*/ 2 h 123"/>
                  <a:gd name="T14" fmla="*/ 2604 w 2610"/>
                  <a:gd name="T15" fmla="*/ 0 h 123"/>
                  <a:gd name="T16" fmla="*/ 6 w 2610"/>
                  <a:gd name="T17" fmla="*/ 83 h 123"/>
                  <a:gd name="T18" fmla="*/ 0 w 2610"/>
                  <a:gd name="T19" fmla="*/ 89 h 123"/>
                  <a:gd name="T20" fmla="*/ 0 w 2610"/>
                  <a:gd name="T21" fmla="*/ 117 h 123"/>
                  <a:gd name="T22" fmla="*/ 2 w 2610"/>
                  <a:gd name="T23" fmla="*/ 121 h 123"/>
                  <a:gd name="T24" fmla="*/ 6 w 2610"/>
                  <a:gd name="T25" fmla="*/ 123 h 123"/>
                  <a:gd name="T26" fmla="*/ 6 w 2610"/>
                  <a:gd name="T27" fmla="*/ 117 h 123"/>
                  <a:gd name="T28" fmla="*/ 12 w 2610"/>
                  <a:gd name="T29" fmla="*/ 117 h 123"/>
                  <a:gd name="T30" fmla="*/ 12 w 2610"/>
                  <a:gd name="T31" fmla="*/ 94 h 123"/>
                  <a:gd name="T32" fmla="*/ 2598 w 2610"/>
                  <a:gd name="T33" fmla="*/ 12 h 123"/>
                  <a:gd name="T34" fmla="*/ 2598 w 2610"/>
                  <a:gd name="T35" fmla="*/ 111 h 123"/>
                  <a:gd name="T36" fmla="*/ 6 w 2610"/>
                  <a:gd name="T37" fmla="*/ 111 h 123"/>
                  <a:gd name="T38" fmla="*/ 6 w 2610"/>
                  <a:gd name="T39" fmla="*/ 117 h 123"/>
                  <a:gd name="T40" fmla="*/ 12 w 2610"/>
                  <a:gd name="T41" fmla="*/ 117 h 123"/>
                  <a:gd name="T42" fmla="*/ 6 w 2610"/>
                  <a:gd name="T43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0" h="123">
                    <a:moveTo>
                      <a:pt x="6" y="117"/>
                    </a:moveTo>
                    <a:cubicBezTo>
                      <a:pt x="6" y="123"/>
                      <a:pt x="6" y="123"/>
                      <a:pt x="6" y="123"/>
                    </a:cubicBezTo>
                    <a:cubicBezTo>
                      <a:pt x="2604" y="123"/>
                      <a:pt x="2604" y="123"/>
                      <a:pt x="2604" y="123"/>
                    </a:cubicBezTo>
                    <a:cubicBezTo>
                      <a:pt x="2606" y="123"/>
                      <a:pt x="2608" y="122"/>
                      <a:pt x="2609" y="121"/>
                    </a:cubicBezTo>
                    <a:cubicBezTo>
                      <a:pt x="2610" y="120"/>
                      <a:pt x="2610" y="118"/>
                      <a:pt x="2610" y="117"/>
                    </a:cubicBezTo>
                    <a:cubicBezTo>
                      <a:pt x="2610" y="6"/>
                      <a:pt x="2610" y="6"/>
                      <a:pt x="2610" y="6"/>
                    </a:cubicBezTo>
                    <a:cubicBezTo>
                      <a:pt x="2610" y="4"/>
                      <a:pt x="2610" y="3"/>
                      <a:pt x="2609" y="2"/>
                    </a:cubicBezTo>
                    <a:cubicBezTo>
                      <a:pt x="2607" y="1"/>
                      <a:pt x="2606" y="0"/>
                      <a:pt x="2604" y="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3" y="83"/>
                      <a:pt x="0" y="85"/>
                      <a:pt x="0" y="89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18"/>
                      <a:pt x="1" y="120"/>
                      <a:pt x="2" y="121"/>
                    </a:cubicBezTo>
                    <a:cubicBezTo>
                      <a:pt x="3" y="122"/>
                      <a:pt x="4" y="123"/>
                      <a:pt x="6" y="123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2598" y="12"/>
                      <a:pt x="2598" y="12"/>
                      <a:pt x="2598" y="12"/>
                    </a:cubicBezTo>
                    <a:cubicBezTo>
                      <a:pt x="2598" y="111"/>
                      <a:pt x="2598" y="111"/>
                      <a:pt x="2598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6" y="117"/>
                      <a:pt x="6" y="117"/>
                      <a:pt x="6" y="11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9" name="Rectangle 13"/>
              <p:cNvSpPr>
                <a:spLocks noChangeArrowheads="1"/>
              </p:cNvSpPr>
              <p:nvPr/>
            </p:nvSpPr>
            <p:spPr bwMode="auto">
              <a:xfrm>
                <a:off x="7016750" y="5605463"/>
                <a:ext cx="7170738" cy="342900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0" name="Rectangle 14"/>
              <p:cNvSpPr>
                <a:spLocks noChangeArrowheads="1"/>
              </p:cNvSpPr>
              <p:nvPr/>
            </p:nvSpPr>
            <p:spPr bwMode="auto">
              <a:xfrm>
                <a:off x="7016750" y="5605463"/>
                <a:ext cx="7170738" cy="3429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1" name="Freeform 15"/>
              <p:cNvSpPr>
                <a:spLocks/>
              </p:cNvSpPr>
              <p:nvPr/>
            </p:nvSpPr>
            <p:spPr bwMode="auto">
              <a:xfrm>
                <a:off x="7000875" y="5589588"/>
                <a:ext cx="7204075" cy="3462337"/>
              </a:xfrm>
              <a:custGeom>
                <a:avLst/>
                <a:gdLst>
                  <a:gd name="T0" fmla="*/ 6 w 2610"/>
                  <a:gd name="T1" fmla="*/ 1247 h 1253"/>
                  <a:gd name="T2" fmla="*/ 6 w 2610"/>
                  <a:gd name="T3" fmla="*/ 1253 h 1253"/>
                  <a:gd name="T4" fmla="*/ 2604 w 2610"/>
                  <a:gd name="T5" fmla="*/ 1253 h 1253"/>
                  <a:gd name="T6" fmla="*/ 2609 w 2610"/>
                  <a:gd name="T7" fmla="*/ 1251 h 1253"/>
                  <a:gd name="T8" fmla="*/ 2610 w 2610"/>
                  <a:gd name="T9" fmla="*/ 1247 h 1253"/>
                  <a:gd name="T10" fmla="*/ 2610 w 2610"/>
                  <a:gd name="T11" fmla="*/ 6 h 1253"/>
                  <a:gd name="T12" fmla="*/ 2609 w 2610"/>
                  <a:gd name="T13" fmla="*/ 2 h 1253"/>
                  <a:gd name="T14" fmla="*/ 2604 w 2610"/>
                  <a:gd name="T15" fmla="*/ 0 h 1253"/>
                  <a:gd name="T16" fmla="*/ 6 w 2610"/>
                  <a:gd name="T17" fmla="*/ 0 h 1253"/>
                  <a:gd name="T18" fmla="*/ 2 w 2610"/>
                  <a:gd name="T19" fmla="*/ 2 h 1253"/>
                  <a:gd name="T20" fmla="*/ 0 w 2610"/>
                  <a:gd name="T21" fmla="*/ 6 h 1253"/>
                  <a:gd name="T22" fmla="*/ 0 w 2610"/>
                  <a:gd name="T23" fmla="*/ 1247 h 1253"/>
                  <a:gd name="T24" fmla="*/ 2 w 2610"/>
                  <a:gd name="T25" fmla="*/ 1251 h 1253"/>
                  <a:gd name="T26" fmla="*/ 6 w 2610"/>
                  <a:gd name="T27" fmla="*/ 1253 h 1253"/>
                  <a:gd name="T28" fmla="*/ 6 w 2610"/>
                  <a:gd name="T29" fmla="*/ 1247 h 1253"/>
                  <a:gd name="T30" fmla="*/ 12 w 2610"/>
                  <a:gd name="T31" fmla="*/ 1247 h 1253"/>
                  <a:gd name="T32" fmla="*/ 12 w 2610"/>
                  <a:gd name="T33" fmla="*/ 12 h 1253"/>
                  <a:gd name="T34" fmla="*/ 2598 w 2610"/>
                  <a:gd name="T35" fmla="*/ 12 h 1253"/>
                  <a:gd name="T36" fmla="*/ 2598 w 2610"/>
                  <a:gd name="T37" fmla="*/ 1241 h 1253"/>
                  <a:gd name="T38" fmla="*/ 6 w 2610"/>
                  <a:gd name="T39" fmla="*/ 1241 h 1253"/>
                  <a:gd name="T40" fmla="*/ 6 w 2610"/>
                  <a:gd name="T41" fmla="*/ 1247 h 1253"/>
                  <a:gd name="T42" fmla="*/ 12 w 2610"/>
                  <a:gd name="T43" fmla="*/ 1247 h 1253"/>
                  <a:gd name="T44" fmla="*/ 6 w 2610"/>
                  <a:gd name="T45" fmla="*/ 1247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10" h="1253">
                    <a:moveTo>
                      <a:pt x="6" y="1247"/>
                    </a:moveTo>
                    <a:cubicBezTo>
                      <a:pt x="6" y="1253"/>
                      <a:pt x="6" y="1253"/>
                      <a:pt x="6" y="1253"/>
                    </a:cubicBezTo>
                    <a:cubicBezTo>
                      <a:pt x="2604" y="1253"/>
                      <a:pt x="2604" y="1253"/>
                      <a:pt x="2604" y="1253"/>
                    </a:cubicBezTo>
                    <a:cubicBezTo>
                      <a:pt x="2606" y="1253"/>
                      <a:pt x="2608" y="1252"/>
                      <a:pt x="2609" y="1251"/>
                    </a:cubicBezTo>
                    <a:cubicBezTo>
                      <a:pt x="2610" y="1250"/>
                      <a:pt x="2610" y="1249"/>
                      <a:pt x="2610" y="1247"/>
                    </a:cubicBezTo>
                    <a:cubicBezTo>
                      <a:pt x="2610" y="6"/>
                      <a:pt x="2610" y="6"/>
                      <a:pt x="2610" y="6"/>
                    </a:cubicBezTo>
                    <a:cubicBezTo>
                      <a:pt x="2610" y="4"/>
                      <a:pt x="2610" y="3"/>
                      <a:pt x="2609" y="2"/>
                    </a:cubicBezTo>
                    <a:cubicBezTo>
                      <a:pt x="2608" y="1"/>
                      <a:pt x="2606" y="0"/>
                      <a:pt x="260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1247"/>
                      <a:pt x="0" y="1247"/>
                      <a:pt x="0" y="1247"/>
                    </a:cubicBezTo>
                    <a:cubicBezTo>
                      <a:pt x="0" y="1249"/>
                      <a:pt x="1" y="1250"/>
                      <a:pt x="2" y="1251"/>
                    </a:cubicBezTo>
                    <a:cubicBezTo>
                      <a:pt x="3" y="1252"/>
                      <a:pt x="4" y="1253"/>
                      <a:pt x="6" y="1253"/>
                    </a:cubicBezTo>
                    <a:cubicBezTo>
                      <a:pt x="6" y="1247"/>
                      <a:pt x="6" y="1247"/>
                      <a:pt x="6" y="1247"/>
                    </a:cubicBezTo>
                    <a:cubicBezTo>
                      <a:pt x="12" y="1247"/>
                      <a:pt x="12" y="1247"/>
                      <a:pt x="12" y="1247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2598" y="12"/>
                      <a:pt x="2598" y="12"/>
                      <a:pt x="2598" y="12"/>
                    </a:cubicBezTo>
                    <a:cubicBezTo>
                      <a:pt x="2598" y="1241"/>
                      <a:pt x="2598" y="1241"/>
                      <a:pt x="2598" y="1241"/>
                    </a:cubicBezTo>
                    <a:cubicBezTo>
                      <a:pt x="6" y="1241"/>
                      <a:pt x="6" y="1241"/>
                      <a:pt x="6" y="1241"/>
                    </a:cubicBezTo>
                    <a:cubicBezTo>
                      <a:pt x="6" y="1247"/>
                      <a:pt x="6" y="1247"/>
                      <a:pt x="6" y="1247"/>
                    </a:cubicBezTo>
                    <a:cubicBezTo>
                      <a:pt x="12" y="1247"/>
                      <a:pt x="12" y="1247"/>
                      <a:pt x="12" y="1247"/>
                    </a:cubicBezTo>
                    <a:cubicBezTo>
                      <a:pt x="6" y="1247"/>
                      <a:pt x="6" y="1247"/>
                      <a:pt x="6" y="124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2" name="Freeform 16"/>
              <p:cNvSpPr>
                <a:spLocks/>
              </p:cNvSpPr>
              <p:nvPr/>
            </p:nvSpPr>
            <p:spPr bwMode="auto">
              <a:xfrm>
                <a:off x="7364413" y="4986338"/>
                <a:ext cx="3257550" cy="3748087"/>
              </a:xfrm>
              <a:custGeom>
                <a:avLst/>
                <a:gdLst>
                  <a:gd name="T0" fmla="*/ 0 w 1180"/>
                  <a:gd name="T1" fmla="*/ 99 h 1356"/>
                  <a:gd name="T2" fmla="*/ 0 w 1180"/>
                  <a:gd name="T3" fmla="*/ 1355 h 1356"/>
                  <a:gd name="T4" fmla="*/ 833 w 1180"/>
                  <a:gd name="T5" fmla="*/ 1267 h 1356"/>
                  <a:gd name="T6" fmla="*/ 1028 w 1180"/>
                  <a:gd name="T7" fmla="*/ 1283 h 1356"/>
                  <a:gd name="T8" fmla="*/ 1173 w 1180"/>
                  <a:gd name="T9" fmla="*/ 1355 h 1356"/>
                  <a:gd name="T10" fmla="*/ 1180 w 1180"/>
                  <a:gd name="T11" fmla="*/ 1356 h 1356"/>
                  <a:gd name="T12" fmla="*/ 1180 w 1180"/>
                  <a:gd name="T13" fmla="*/ 100 h 1356"/>
                  <a:gd name="T14" fmla="*/ 1173 w 1180"/>
                  <a:gd name="T15" fmla="*/ 99 h 1356"/>
                  <a:gd name="T16" fmla="*/ 1028 w 1180"/>
                  <a:gd name="T17" fmla="*/ 27 h 1356"/>
                  <a:gd name="T18" fmla="*/ 833 w 1180"/>
                  <a:gd name="T19" fmla="*/ 11 h 1356"/>
                  <a:gd name="T20" fmla="*/ 0 w 1180"/>
                  <a:gd name="T21" fmla="*/ 99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0" h="1356">
                    <a:moveTo>
                      <a:pt x="0" y="99"/>
                    </a:moveTo>
                    <a:cubicBezTo>
                      <a:pt x="0" y="1355"/>
                      <a:pt x="0" y="1355"/>
                      <a:pt x="0" y="1355"/>
                    </a:cubicBezTo>
                    <a:cubicBezTo>
                      <a:pt x="0" y="1355"/>
                      <a:pt x="366" y="1348"/>
                      <a:pt x="833" y="1267"/>
                    </a:cubicBezTo>
                    <a:cubicBezTo>
                      <a:pt x="899" y="1256"/>
                      <a:pt x="966" y="1261"/>
                      <a:pt x="1028" y="1283"/>
                    </a:cubicBezTo>
                    <a:cubicBezTo>
                      <a:pt x="1109" y="1312"/>
                      <a:pt x="1173" y="1355"/>
                      <a:pt x="1173" y="1355"/>
                    </a:cubicBezTo>
                    <a:cubicBezTo>
                      <a:pt x="1180" y="1356"/>
                      <a:pt x="1180" y="1356"/>
                      <a:pt x="1180" y="1356"/>
                    </a:cubicBezTo>
                    <a:cubicBezTo>
                      <a:pt x="1180" y="100"/>
                      <a:pt x="1180" y="100"/>
                      <a:pt x="1180" y="100"/>
                    </a:cubicBezTo>
                    <a:cubicBezTo>
                      <a:pt x="1173" y="99"/>
                      <a:pt x="1173" y="99"/>
                      <a:pt x="1173" y="99"/>
                    </a:cubicBezTo>
                    <a:cubicBezTo>
                      <a:pt x="1173" y="99"/>
                      <a:pt x="1109" y="57"/>
                      <a:pt x="1028" y="27"/>
                    </a:cubicBezTo>
                    <a:cubicBezTo>
                      <a:pt x="966" y="5"/>
                      <a:pt x="899" y="0"/>
                      <a:pt x="833" y="11"/>
                    </a:cubicBezTo>
                    <a:cubicBezTo>
                      <a:pt x="366" y="92"/>
                      <a:pt x="0" y="99"/>
                      <a:pt x="0" y="9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3" name="Freeform 17"/>
              <p:cNvSpPr>
                <a:spLocks/>
              </p:cNvSpPr>
              <p:nvPr/>
            </p:nvSpPr>
            <p:spPr bwMode="auto">
              <a:xfrm>
                <a:off x="7348538" y="4986338"/>
                <a:ext cx="3289300" cy="3763962"/>
              </a:xfrm>
              <a:custGeom>
                <a:avLst/>
                <a:gdLst>
                  <a:gd name="T0" fmla="*/ 6 w 1192"/>
                  <a:gd name="T1" fmla="*/ 99 h 1362"/>
                  <a:gd name="T2" fmla="*/ 0 w 1192"/>
                  <a:gd name="T3" fmla="*/ 99 h 1362"/>
                  <a:gd name="T4" fmla="*/ 0 w 1192"/>
                  <a:gd name="T5" fmla="*/ 1355 h 1362"/>
                  <a:gd name="T6" fmla="*/ 2 w 1192"/>
                  <a:gd name="T7" fmla="*/ 1359 h 1362"/>
                  <a:gd name="T8" fmla="*/ 6 w 1192"/>
                  <a:gd name="T9" fmla="*/ 1361 h 1362"/>
                  <a:gd name="T10" fmla="*/ 840 w 1192"/>
                  <a:gd name="T11" fmla="*/ 1273 h 1362"/>
                  <a:gd name="T12" fmla="*/ 908 w 1192"/>
                  <a:gd name="T13" fmla="*/ 1267 h 1362"/>
                  <a:gd name="T14" fmla="*/ 1032 w 1192"/>
                  <a:gd name="T15" fmla="*/ 1289 h 1362"/>
                  <a:gd name="T16" fmla="*/ 1134 w 1192"/>
                  <a:gd name="T17" fmla="*/ 1335 h 1362"/>
                  <a:gd name="T18" fmla="*/ 1165 w 1192"/>
                  <a:gd name="T19" fmla="*/ 1353 h 1362"/>
                  <a:gd name="T20" fmla="*/ 1173 w 1192"/>
                  <a:gd name="T21" fmla="*/ 1358 h 1362"/>
                  <a:gd name="T22" fmla="*/ 1175 w 1192"/>
                  <a:gd name="T23" fmla="*/ 1359 h 1362"/>
                  <a:gd name="T24" fmla="*/ 1176 w 1192"/>
                  <a:gd name="T25" fmla="*/ 1360 h 1362"/>
                  <a:gd name="T26" fmla="*/ 1178 w 1192"/>
                  <a:gd name="T27" fmla="*/ 1361 h 1362"/>
                  <a:gd name="T28" fmla="*/ 1185 w 1192"/>
                  <a:gd name="T29" fmla="*/ 1362 h 1362"/>
                  <a:gd name="T30" fmla="*/ 1190 w 1192"/>
                  <a:gd name="T31" fmla="*/ 1361 h 1362"/>
                  <a:gd name="T32" fmla="*/ 1192 w 1192"/>
                  <a:gd name="T33" fmla="*/ 1356 h 1362"/>
                  <a:gd name="T34" fmla="*/ 1192 w 1192"/>
                  <a:gd name="T35" fmla="*/ 100 h 1362"/>
                  <a:gd name="T36" fmla="*/ 1187 w 1192"/>
                  <a:gd name="T37" fmla="*/ 94 h 1362"/>
                  <a:gd name="T38" fmla="*/ 1180 w 1192"/>
                  <a:gd name="T39" fmla="*/ 93 h 1362"/>
                  <a:gd name="T40" fmla="*/ 1179 w 1192"/>
                  <a:gd name="T41" fmla="*/ 99 h 1362"/>
                  <a:gd name="T42" fmla="*/ 1183 w 1192"/>
                  <a:gd name="T43" fmla="*/ 94 h 1362"/>
                  <a:gd name="T44" fmla="*/ 1037 w 1192"/>
                  <a:gd name="T45" fmla="*/ 22 h 1362"/>
                  <a:gd name="T46" fmla="*/ 908 w 1192"/>
                  <a:gd name="T47" fmla="*/ 0 h 1362"/>
                  <a:gd name="T48" fmla="*/ 838 w 1192"/>
                  <a:gd name="T49" fmla="*/ 6 h 1362"/>
                  <a:gd name="T50" fmla="*/ 247 w 1192"/>
                  <a:gd name="T51" fmla="*/ 79 h 1362"/>
                  <a:gd name="T52" fmla="*/ 70 w 1192"/>
                  <a:gd name="T53" fmla="*/ 91 h 1362"/>
                  <a:gd name="T54" fmla="*/ 22 w 1192"/>
                  <a:gd name="T55" fmla="*/ 93 h 1362"/>
                  <a:gd name="T56" fmla="*/ 10 w 1192"/>
                  <a:gd name="T57" fmla="*/ 93 h 1362"/>
                  <a:gd name="T58" fmla="*/ 6 w 1192"/>
                  <a:gd name="T59" fmla="*/ 93 h 1362"/>
                  <a:gd name="T60" fmla="*/ 0 w 1192"/>
                  <a:gd name="T61" fmla="*/ 99 h 1362"/>
                  <a:gd name="T62" fmla="*/ 6 w 1192"/>
                  <a:gd name="T63" fmla="*/ 99 h 1362"/>
                  <a:gd name="T64" fmla="*/ 6 w 1192"/>
                  <a:gd name="T65" fmla="*/ 105 h 1362"/>
                  <a:gd name="T66" fmla="*/ 840 w 1192"/>
                  <a:gd name="T67" fmla="*/ 17 h 1362"/>
                  <a:gd name="T68" fmla="*/ 908 w 1192"/>
                  <a:gd name="T69" fmla="*/ 12 h 1362"/>
                  <a:gd name="T70" fmla="*/ 1032 w 1192"/>
                  <a:gd name="T71" fmla="*/ 33 h 1362"/>
                  <a:gd name="T72" fmla="*/ 1134 w 1192"/>
                  <a:gd name="T73" fmla="*/ 80 h 1362"/>
                  <a:gd name="T74" fmla="*/ 1165 w 1192"/>
                  <a:gd name="T75" fmla="*/ 97 h 1362"/>
                  <a:gd name="T76" fmla="*/ 1173 w 1192"/>
                  <a:gd name="T77" fmla="*/ 102 h 1362"/>
                  <a:gd name="T78" fmla="*/ 1175 w 1192"/>
                  <a:gd name="T79" fmla="*/ 104 h 1362"/>
                  <a:gd name="T80" fmla="*/ 1176 w 1192"/>
                  <a:gd name="T81" fmla="*/ 104 h 1362"/>
                  <a:gd name="T82" fmla="*/ 1178 w 1192"/>
                  <a:gd name="T83" fmla="*/ 105 h 1362"/>
                  <a:gd name="T84" fmla="*/ 1180 w 1192"/>
                  <a:gd name="T85" fmla="*/ 105 h 1362"/>
                  <a:gd name="T86" fmla="*/ 1180 w 1192"/>
                  <a:gd name="T87" fmla="*/ 1349 h 1362"/>
                  <a:gd name="T88" fmla="*/ 1180 w 1192"/>
                  <a:gd name="T89" fmla="*/ 1349 h 1362"/>
                  <a:gd name="T90" fmla="*/ 1179 w 1192"/>
                  <a:gd name="T91" fmla="*/ 1355 h 1362"/>
                  <a:gd name="T92" fmla="*/ 1183 w 1192"/>
                  <a:gd name="T93" fmla="*/ 1350 h 1362"/>
                  <a:gd name="T94" fmla="*/ 1037 w 1192"/>
                  <a:gd name="T95" fmla="*/ 1278 h 1362"/>
                  <a:gd name="T96" fmla="*/ 908 w 1192"/>
                  <a:gd name="T97" fmla="*/ 1255 h 1362"/>
                  <a:gd name="T98" fmla="*/ 838 w 1192"/>
                  <a:gd name="T99" fmla="*/ 1261 h 1362"/>
                  <a:gd name="T100" fmla="*/ 247 w 1192"/>
                  <a:gd name="T101" fmla="*/ 1335 h 1362"/>
                  <a:gd name="T102" fmla="*/ 70 w 1192"/>
                  <a:gd name="T103" fmla="*/ 1346 h 1362"/>
                  <a:gd name="T104" fmla="*/ 22 w 1192"/>
                  <a:gd name="T105" fmla="*/ 1348 h 1362"/>
                  <a:gd name="T106" fmla="*/ 10 w 1192"/>
                  <a:gd name="T107" fmla="*/ 1349 h 1362"/>
                  <a:gd name="T108" fmla="*/ 6 w 1192"/>
                  <a:gd name="T109" fmla="*/ 1349 h 1362"/>
                  <a:gd name="T110" fmla="*/ 6 w 1192"/>
                  <a:gd name="T111" fmla="*/ 1355 h 1362"/>
                  <a:gd name="T112" fmla="*/ 12 w 1192"/>
                  <a:gd name="T113" fmla="*/ 1355 h 1362"/>
                  <a:gd name="T114" fmla="*/ 12 w 1192"/>
                  <a:gd name="T115" fmla="*/ 99 h 1362"/>
                  <a:gd name="T116" fmla="*/ 6 w 1192"/>
                  <a:gd name="T117" fmla="*/ 99 h 1362"/>
                  <a:gd name="T118" fmla="*/ 6 w 1192"/>
                  <a:gd name="T119" fmla="*/ 105 h 1362"/>
                  <a:gd name="T120" fmla="*/ 6 w 1192"/>
                  <a:gd name="T121" fmla="*/ 99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92" h="1362">
                    <a:moveTo>
                      <a:pt x="6" y="99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1355"/>
                      <a:pt x="0" y="1355"/>
                      <a:pt x="0" y="1355"/>
                    </a:cubicBezTo>
                    <a:cubicBezTo>
                      <a:pt x="0" y="1356"/>
                      <a:pt x="0" y="1358"/>
                      <a:pt x="2" y="1359"/>
                    </a:cubicBezTo>
                    <a:cubicBezTo>
                      <a:pt x="3" y="1360"/>
                      <a:pt x="4" y="1361"/>
                      <a:pt x="6" y="1361"/>
                    </a:cubicBezTo>
                    <a:cubicBezTo>
                      <a:pt x="6" y="1361"/>
                      <a:pt x="372" y="1354"/>
                      <a:pt x="840" y="1273"/>
                    </a:cubicBezTo>
                    <a:cubicBezTo>
                      <a:pt x="863" y="1269"/>
                      <a:pt x="885" y="1267"/>
                      <a:pt x="908" y="1267"/>
                    </a:cubicBezTo>
                    <a:cubicBezTo>
                      <a:pt x="950" y="1267"/>
                      <a:pt x="992" y="1274"/>
                      <a:pt x="1032" y="1289"/>
                    </a:cubicBezTo>
                    <a:cubicBezTo>
                      <a:pt x="1072" y="1303"/>
                      <a:pt x="1108" y="1321"/>
                      <a:pt x="1134" y="1335"/>
                    </a:cubicBezTo>
                    <a:cubicBezTo>
                      <a:pt x="1147" y="1342"/>
                      <a:pt x="1158" y="1348"/>
                      <a:pt x="1165" y="1353"/>
                    </a:cubicBezTo>
                    <a:cubicBezTo>
                      <a:pt x="1168" y="1355"/>
                      <a:pt x="1171" y="1357"/>
                      <a:pt x="1173" y="1358"/>
                    </a:cubicBezTo>
                    <a:cubicBezTo>
                      <a:pt x="1174" y="1359"/>
                      <a:pt x="1175" y="1359"/>
                      <a:pt x="1175" y="1359"/>
                    </a:cubicBezTo>
                    <a:cubicBezTo>
                      <a:pt x="1176" y="1360"/>
                      <a:pt x="1176" y="1360"/>
                      <a:pt x="1176" y="1360"/>
                    </a:cubicBezTo>
                    <a:cubicBezTo>
                      <a:pt x="1177" y="1360"/>
                      <a:pt x="1177" y="1361"/>
                      <a:pt x="1178" y="1361"/>
                    </a:cubicBezTo>
                    <a:cubicBezTo>
                      <a:pt x="1185" y="1362"/>
                      <a:pt x="1185" y="1362"/>
                      <a:pt x="1185" y="1362"/>
                    </a:cubicBezTo>
                    <a:cubicBezTo>
                      <a:pt x="1187" y="1362"/>
                      <a:pt x="1189" y="1362"/>
                      <a:pt x="1190" y="1361"/>
                    </a:cubicBezTo>
                    <a:cubicBezTo>
                      <a:pt x="1192" y="1359"/>
                      <a:pt x="1192" y="1358"/>
                      <a:pt x="1192" y="1356"/>
                    </a:cubicBezTo>
                    <a:cubicBezTo>
                      <a:pt x="1192" y="100"/>
                      <a:pt x="1192" y="100"/>
                      <a:pt x="1192" y="100"/>
                    </a:cubicBezTo>
                    <a:cubicBezTo>
                      <a:pt x="1192" y="97"/>
                      <a:pt x="1190" y="95"/>
                      <a:pt x="1187" y="94"/>
                    </a:cubicBezTo>
                    <a:cubicBezTo>
                      <a:pt x="1180" y="93"/>
                      <a:pt x="1180" y="93"/>
                      <a:pt x="1180" y="93"/>
                    </a:cubicBezTo>
                    <a:cubicBezTo>
                      <a:pt x="1179" y="99"/>
                      <a:pt x="1179" y="99"/>
                      <a:pt x="1179" y="99"/>
                    </a:cubicBezTo>
                    <a:cubicBezTo>
                      <a:pt x="1183" y="94"/>
                      <a:pt x="1183" y="94"/>
                      <a:pt x="1183" y="94"/>
                    </a:cubicBezTo>
                    <a:cubicBezTo>
                      <a:pt x="1182" y="94"/>
                      <a:pt x="1118" y="51"/>
                      <a:pt x="1037" y="22"/>
                    </a:cubicBezTo>
                    <a:cubicBezTo>
                      <a:pt x="995" y="7"/>
                      <a:pt x="951" y="0"/>
                      <a:pt x="908" y="0"/>
                    </a:cubicBezTo>
                    <a:cubicBezTo>
                      <a:pt x="885" y="0"/>
                      <a:pt x="861" y="2"/>
                      <a:pt x="838" y="6"/>
                    </a:cubicBezTo>
                    <a:cubicBezTo>
                      <a:pt x="605" y="46"/>
                      <a:pt x="397" y="68"/>
                      <a:pt x="247" y="79"/>
                    </a:cubicBezTo>
                    <a:cubicBezTo>
                      <a:pt x="172" y="85"/>
                      <a:pt x="112" y="89"/>
                      <a:pt x="70" y="91"/>
                    </a:cubicBezTo>
                    <a:cubicBezTo>
                      <a:pt x="49" y="92"/>
                      <a:pt x="33" y="92"/>
                      <a:pt x="22" y="93"/>
                    </a:cubicBezTo>
                    <a:cubicBezTo>
                      <a:pt x="17" y="93"/>
                      <a:pt x="13" y="93"/>
                      <a:pt x="10" y="93"/>
                    </a:cubicBezTo>
                    <a:cubicBezTo>
                      <a:pt x="7" y="93"/>
                      <a:pt x="6" y="93"/>
                      <a:pt x="6" y="93"/>
                    </a:cubicBezTo>
                    <a:cubicBezTo>
                      <a:pt x="2" y="93"/>
                      <a:pt x="0" y="96"/>
                      <a:pt x="0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6" y="105"/>
                      <a:pt x="372" y="98"/>
                      <a:pt x="840" y="17"/>
                    </a:cubicBezTo>
                    <a:cubicBezTo>
                      <a:pt x="863" y="14"/>
                      <a:pt x="885" y="12"/>
                      <a:pt x="908" y="12"/>
                    </a:cubicBezTo>
                    <a:cubicBezTo>
                      <a:pt x="950" y="12"/>
                      <a:pt x="992" y="19"/>
                      <a:pt x="1032" y="33"/>
                    </a:cubicBezTo>
                    <a:cubicBezTo>
                      <a:pt x="1072" y="48"/>
                      <a:pt x="1108" y="65"/>
                      <a:pt x="1134" y="80"/>
                    </a:cubicBezTo>
                    <a:cubicBezTo>
                      <a:pt x="1147" y="87"/>
                      <a:pt x="1158" y="93"/>
                      <a:pt x="1165" y="97"/>
                    </a:cubicBezTo>
                    <a:cubicBezTo>
                      <a:pt x="1168" y="99"/>
                      <a:pt x="1171" y="101"/>
                      <a:pt x="1173" y="102"/>
                    </a:cubicBezTo>
                    <a:cubicBezTo>
                      <a:pt x="1174" y="103"/>
                      <a:pt x="1175" y="103"/>
                      <a:pt x="1175" y="104"/>
                    </a:cubicBezTo>
                    <a:cubicBezTo>
                      <a:pt x="1176" y="104"/>
                      <a:pt x="1176" y="104"/>
                      <a:pt x="1176" y="104"/>
                    </a:cubicBezTo>
                    <a:cubicBezTo>
                      <a:pt x="1177" y="105"/>
                      <a:pt x="1177" y="105"/>
                      <a:pt x="1178" y="105"/>
                    </a:cubicBezTo>
                    <a:cubicBezTo>
                      <a:pt x="1180" y="105"/>
                      <a:pt x="1180" y="105"/>
                      <a:pt x="1180" y="105"/>
                    </a:cubicBezTo>
                    <a:cubicBezTo>
                      <a:pt x="1180" y="1349"/>
                      <a:pt x="1180" y="1349"/>
                      <a:pt x="1180" y="1349"/>
                    </a:cubicBezTo>
                    <a:cubicBezTo>
                      <a:pt x="1180" y="1349"/>
                      <a:pt x="1180" y="1349"/>
                      <a:pt x="1180" y="1349"/>
                    </a:cubicBezTo>
                    <a:cubicBezTo>
                      <a:pt x="1179" y="1355"/>
                      <a:pt x="1179" y="1355"/>
                      <a:pt x="1179" y="1355"/>
                    </a:cubicBezTo>
                    <a:cubicBezTo>
                      <a:pt x="1183" y="1350"/>
                      <a:pt x="1183" y="1350"/>
                      <a:pt x="1183" y="1350"/>
                    </a:cubicBezTo>
                    <a:cubicBezTo>
                      <a:pt x="1182" y="1350"/>
                      <a:pt x="1118" y="1307"/>
                      <a:pt x="1037" y="1278"/>
                    </a:cubicBezTo>
                    <a:cubicBezTo>
                      <a:pt x="995" y="1262"/>
                      <a:pt x="951" y="1255"/>
                      <a:pt x="908" y="1255"/>
                    </a:cubicBezTo>
                    <a:cubicBezTo>
                      <a:pt x="885" y="1255"/>
                      <a:pt x="861" y="1257"/>
                      <a:pt x="838" y="1261"/>
                    </a:cubicBezTo>
                    <a:cubicBezTo>
                      <a:pt x="605" y="1301"/>
                      <a:pt x="397" y="1323"/>
                      <a:pt x="247" y="1335"/>
                    </a:cubicBezTo>
                    <a:cubicBezTo>
                      <a:pt x="172" y="1341"/>
                      <a:pt x="112" y="1344"/>
                      <a:pt x="70" y="1346"/>
                    </a:cubicBezTo>
                    <a:cubicBezTo>
                      <a:pt x="49" y="1347"/>
                      <a:pt x="33" y="1348"/>
                      <a:pt x="22" y="1348"/>
                    </a:cubicBezTo>
                    <a:cubicBezTo>
                      <a:pt x="17" y="1349"/>
                      <a:pt x="13" y="1349"/>
                      <a:pt x="10" y="1349"/>
                    </a:cubicBezTo>
                    <a:cubicBezTo>
                      <a:pt x="7" y="1349"/>
                      <a:pt x="6" y="1349"/>
                      <a:pt x="6" y="1349"/>
                    </a:cubicBezTo>
                    <a:cubicBezTo>
                      <a:pt x="6" y="1355"/>
                      <a:pt x="6" y="1355"/>
                      <a:pt x="6" y="1355"/>
                    </a:cubicBezTo>
                    <a:cubicBezTo>
                      <a:pt x="12" y="1355"/>
                      <a:pt x="12" y="1355"/>
                      <a:pt x="12" y="1355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6" y="99"/>
                      <a:pt x="6" y="99"/>
                      <a:pt x="6" y="9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4" name="Freeform 18"/>
              <p:cNvSpPr>
                <a:spLocks/>
              </p:cNvSpPr>
              <p:nvPr/>
            </p:nvSpPr>
            <p:spPr bwMode="auto">
              <a:xfrm>
                <a:off x="7213600" y="8448675"/>
                <a:ext cx="3408363" cy="431800"/>
              </a:xfrm>
              <a:custGeom>
                <a:avLst/>
                <a:gdLst>
                  <a:gd name="T0" fmla="*/ 55 w 1235"/>
                  <a:gd name="T1" fmla="*/ 99 h 156"/>
                  <a:gd name="T2" fmla="*/ 0 w 1235"/>
                  <a:gd name="T3" fmla="*/ 156 h 156"/>
                  <a:gd name="T4" fmla="*/ 1235 w 1235"/>
                  <a:gd name="T5" fmla="*/ 156 h 156"/>
                  <a:gd name="T6" fmla="*/ 1235 w 1235"/>
                  <a:gd name="T7" fmla="*/ 100 h 156"/>
                  <a:gd name="T8" fmla="*/ 1228 w 1235"/>
                  <a:gd name="T9" fmla="*/ 99 h 156"/>
                  <a:gd name="T10" fmla="*/ 1083 w 1235"/>
                  <a:gd name="T11" fmla="*/ 27 h 156"/>
                  <a:gd name="T12" fmla="*/ 888 w 1235"/>
                  <a:gd name="T13" fmla="*/ 11 h 156"/>
                  <a:gd name="T14" fmla="*/ 55 w 1235"/>
                  <a:gd name="T15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5" h="156">
                    <a:moveTo>
                      <a:pt x="55" y="99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1235" y="156"/>
                      <a:pt x="1235" y="156"/>
                      <a:pt x="1235" y="156"/>
                    </a:cubicBezTo>
                    <a:cubicBezTo>
                      <a:pt x="1235" y="100"/>
                      <a:pt x="1235" y="100"/>
                      <a:pt x="1235" y="100"/>
                    </a:cubicBezTo>
                    <a:cubicBezTo>
                      <a:pt x="1228" y="99"/>
                      <a:pt x="1228" y="99"/>
                      <a:pt x="1228" y="99"/>
                    </a:cubicBezTo>
                    <a:cubicBezTo>
                      <a:pt x="1228" y="99"/>
                      <a:pt x="1164" y="56"/>
                      <a:pt x="1083" y="27"/>
                    </a:cubicBezTo>
                    <a:cubicBezTo>
                      <a:pt x="1021" y="5"/>
                      <a:pt x="954" y="0"/>
                      <a:pt x="888" y="11"/>
                    </a:cubicBezTo>
                    <a:cubicBezTo>
                      <a:pt x="421" y="92"/>
                      <a:pt x="55" y="99"/>
                      <a:pt x="55" y="99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7192963" y="8447088"/>
                <a:ext cx="3444875" cy="449262"/>
              </a:xfrm>
              <a:custGeom>
                <a:avLst/>
                <a:gdLst>
                  <a:gd name="T0" fmla="*/ 62 w 1248"/>
                  <a:gd name="T1" fmla="*/ 100 h 163"/>
                  <a:gd name="T2" fmla="*/ 57 w 1248"/>
                  <a:gd name="T3" fmla="*/ 96 h 163"/>
                  <a:gd name="T4" fmla="*/ 2 w 1248"/>
                  <a:gd name="T5" fmla="*/ 153 h 163"/>
                  <a:gd name="T6" fmla="*/ 1 w 1248"/>
                  <a:gd name="T7" fmla="*/ 160 h 163"/>
                  <a:gd name="T8" fmla="*/ 7 w 1248"/>
                  <a:gd name="T9" fmla="*/ 163 h 163"/>
                  <a:gd name="T10" fmla="*/ 1242 w 1248"/>
                  <a:gd name="T11" fmla="*/ 163 h 163"/>
                  <a:gd name="T12" fmla="*/ 1247 w 1248"/>
                  <a:gd name="T13" fmla="*/ 162 h 163"/>
                  <a:gd name="T14" fmla="*/ 1248 w 1248"/>
                  <a:gd name="T15" fmla="*/ 157 h 163"/>
                  <a:gd name="T16" fmla="*/ 1248 w 1248"/>
                  <a:gd name="T17" fmla="*/ 101 h 163"/>
                  <a:gd name="T18" fmla="*/ 1243 w 1248"/>
                  <a:gd name="T19" fmla="*/ 95 h 163"/>
                  <a:gd name="T20" fmla="*/ 1236 w 1248"/>
                  <a:gd name="T21" fmla="*/ 94 h 163"/>
                  <a:gd name="T22" fmla="*/ 1235 w 1248"/>
                  <a:gd name="T23" fmla="*/ 100 h 163"/>
                  <a:gd name="T24" fmla="*/ 1239 w 1248"/>
                  <a:gd name="T25" fmla="*/ 95 h 163"/>
                  <a:gd name="T26" fmla="*/ 1093 w 1248"/>
                  <a:gd name="T27" fmla="*/ 23 h 163"/>
                  <a:gd name="T28" fmla="*/ 964 w 1248"/>
                  <a:gd name="T29" fmla="*/ 0 h 163"/>
                  <a:gd name="T30" fmla="*/ 894 w 1248"/>
                  <a:gd name="T31" fmla="*/ 6 h 163"/>
                  <a:gd name="T32" fmla="*/ 303 w 1248"/>
                  <a:gd name="T33" fmla="*/ 80 h 163"/>
                  <a:gd name="T34" fmla="*/ 126 w 1248"/>
                  <a:gd name="T35" fmla="*/ 91 h 163"/>
                  <a:gd name="T36" fmla="*/ 78 w 1248"/>
                  <a:gd name="T37" fmla="*/ 93 h 163"/>
                  <a:gd name="T38" fmla="*/ 66 w 1248"/>
                  <a:gd name="T39" fmla="*/ 94 h 163"/>
                  <a:gd name="T40" fmla="*/ 62 w 1248"/>
                  <a:gd name="T41" fmla="*/ 94 h 163"/>
                  <a:gd name="T42" fmla="*/ 57 w 1248"/>
                  <a:gd name="T43" fmla="*/ 96 h 163"/>
                  <a:gd name="T44" fmla="*/ 62 w 1248"/>
                  <a:gd name="T45" fmla="*/ 100 h 163"/>
                  <a:gd name="T46" fmla="*/ 62 w 1248"/>
                  <a:gd name="T47" fmla="*/ 106 h 163"/>
                  <a:gd name="T48" fmla="*/ 896 w 1248"/>
                  <a:gd name="T49" fmla="*/ 18 h 163"/>
                  <a:gd name="T50" fmla="*/ 964 w 1248"/>
                  <a:gd name="T51" fmla="*/ 12 h 163"/>
                  <a:gd name="T52" fmla="*/ 1088 w 1248"/>
                  <a:gd name="T53" fmla="*/ 34 h 163"/>
                  <a:gd name="T54" fmla="*/ 1190 w 1248"/>
                  <a:gd name="T55" fmla="*/ 80 h 163"/>
                  <a:gd name="T56" fmla="*/ 1221 w 1248"/>
                  <a:gd name="T57" fmla="*/ 98 h 163"/>
                  <a:gd name="T58" fmla="*/ 1229 w 1248"/>
                  <a:gd name="T59" fmla="*/ 103 h 163"/>
                  <a:gd name="T60" fmla="*/ 1231 w 1248"/>
                  <a:gd name="T61" fmla="*/ 104 h 163"/>
                  <a:gd name="T62" fmla="*/ 1232 w 1248"/>
                  <a:gd name="T63" fmla="*/ 105 h 163"/>
                  <a:gd name="T64" fmla="*/ 1234 w 1248"/>
                  <a:gd name="T65" fmla="*/ 106 h 163"/>
                  <a:gd name="T66" fmla="*/ 1236 w 1248"/>
                  <a:gd name="T67" fmla="*/ 106 h 163"/>
                  <a:gd name="T68" fmla="*/ 1236 w 1248"/>
                  <a:gd name="T69" fmla="*/ 151 h 163"/>
                  <a:gd name="T70" fmla="*/ 21 w 1248"/>
                  <a:gd name="T71" fmla="*/ 151 h 163"/>
                  <a:gd name="T72" fmla="*/ 66 w 1248"/>
                  <a:gd name="T73" fmla="*/ 104 h 163"/>
                  <a:gd name="T74" fmla="*/ 62 w 1248"/>
                  <a:gd name="T75" fmla="*/ 100 h 163"/>
                  <a:gd name="T76" fmla="*/ 62 w 1248"/>
                  <a:gd name="T77" fmla="*/ 106 h 163"/>
                  <a:gd name="T78" fmla="*/ 62 w 1248"/>
                  <a:gd name="T79" fmla="*/ 10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48" h="163">
                    <a:moveTo>
                      <a:pt x="62" y="100"/>
                    </a:moveTo>
                    <a:cubicBezTo>
                      <a:pt x="57" y="96"/>
                      <a:pt x="57" y="96"/>
                      <a:pt x="57" y="96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1" y="155"/>
                      <a:pt x="0" y="158"/>
                      <a:pt x="1" y="160"/>
                    </a:cubicBezTo>
                    <a:cubicBezTo>
                      <a:pt x="2" y="162"/>
                      <a:pt x="4" y="163"/>
                      <a:pt x="7" y="163"/>
                    </a:cubicBezTo>
                    <a:cubicBezTo>
                      <a:pt x="1242" y="163"/>
                      <a:pt x="1242" y="163"/>
                      <a:pt x="1242" y="163"/>
                    </a:cubicBezTo>
                    <a:cubicBezTo>
                      <a:pt x="1244" y="163"/>
                      <a:pt x="1246" y="163"/>
                      <a:pt x="1247" y="162"/>
                    </a:cubicBezTo>
                    <a:cubicBezTo>
                      <a:pt x="1248" y="161"/>
                      <a:pt x="1248" y="159"/>
                      <a:pt x="1248" y="157"/>
                    </a:cubicBezTo>
                    <a:cubicBezTo>
                      <a:pt x="1248" y="101"/>
                      <a:pt x="1248" y="101"/>
                      <a:pt x="1248" y="101"/>
                    </a:cubicBezTo>
                    <a:cubicBezTo>
                      <a:pt x="1248" y="98"/>
                      <a:pt x="1246" y="96"/>
                      <a:pt x="1243" y="95"/>
                    </a:cubicBezTo>
                    <a:cubicBezTo>
                      <a:pt x="1236" y="94"/>
                      <a:pt x="1236" y="94"/>
                      <a:pt x="1236" y="94"/>
                    </a:cubicBezTo>
                    <a:cubicBezTo>
                      <a:pt x="1235" y="100"/>
                      <a:pt x="1235" y="100"/>
                      <a:pt x="1235" y="100"/>
                    </a:cubicBezTo>
                    <a:cubicBezTo>
                      <a:pt x="1239" y="95"/>
                      <a:pt x="1239" y="95"/>
                      <a:pt x="1239" y="95"/>
                    </a:cubicBezTo>
                    <a:cubicBezTo>
                      <a:pt x="1238" y="95"/>
                      <a:pt x="1174" y="52"/>
                      <a:pt x="1093" y="23"/>
                    </a:cubicBezTo>
                    <a:cubicBezTo>
                      <a:pt x="1051" y="7"/>
                      <a:pt x="1007" y="0"/>
                      <a:pt x="964" y="0"/>
                    </a:cubicBezTo>
                    <a:cubicBezTo>
                      <a:pt x="941" y="0"/>
                      <a:pt x="917" y="2"/>
                      <a:pt x="894" y="6"/>
                    </a:cubicBezTo>
                    <a:cubicBezTo>
                      <a:pt x="661" y="46"/>
                      <a:pt x="453" y="68"/>
                      <a:pt x="303" y="80"/>
                    </a:cubicBezTo>
                    <a:cubicBezTo>
                      <a:pt x="228" y="86"/>
                      <a:pt x="168" y="89"/>
                      <a:pt x="126" y="91"/>
                    </a:cubicBezTo>
                    <a:cubicBezTo>
                      <a:pt x="105" y="92"/>
                      <a:pt x="89" y="93"/>
                      <a:pt x="78" y="93"/>
                    </a:cubicBezTo>
                    <a:cubicBezTo>
                      <a:pt x="73" y="94"/>
                      <a:pt x="69" y="94"/>
                      <a:pt x="66" y="94"/>
                    </a:cubicBezTo>
                    <a:cubicBezTo>
                      <a:pt x="63" y="94"/>
                      <a:pt x="62" y="94"/>
                      <a:pt x="62" y="94"/>
                    </a:cubicBezTo>
                    <a:cubicBezTo>
                      <a:pt x="60" y="94"/>
                      <a:pt x="59" y="94"/>
                      <a:pt x="57" y="96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428" y="99"/>
                      <a:pt x="896" y="18"/>
                    </a:cubicBezTo>
                    <a:cubicBezTo>
                      <a:pt x="919" y="14"/>
                      <a:pt x="941" y="12"/>
                      <a:pt x="964" y="12"/>
                    </a:cubicBezTo>
                    <a:cubicBezTo>
                      <a:pt x="1006" y="12"/>
                      <a:pt x="1048" y="19"/>
                      <a:pt x="1088" y="34"/>
                    </a:cubicBezTo>
                    <a:cubicBezTo>
                      <a:pt x="1128" y="48"/>
                      <a:pt x="1164" y="66"/>
                      <a:pt x="1190" y="80"/>
                    </a:cubicBezTo>
                    <a:cubicBezTo>
                      <a:pt x="1203" y="87"/>
                      <a:pt x="1214" y="93"/>
                      <a:pt x="1221" y="98"/>
                    </a:cubicBezTo>
                    <a:cubicBezTo>
                      <a:pt x="1224" y="100"/>
                      <a:pt x="1227" y="102"/>
                      <a:pt x="1229" y="103"/>
                    </a:cubicBezTo>
                    <a:cubicBezTo>
                      <a:pt x="1230" y="104"/>
                      <a:pt x="1231" y="104"/>
                      <a:pt x="1231" y="104"/>
                    </a:cubicBezTo>
                    <a:cubicBezTo>
                      <a:pt x="1232" y="105"/>
                      <a:pt x="1232" y="105"/>
                      <a:pt x="1232" y="105"/>
                    </a:cubicBezTo>
                    <a:cubicBezTo>
                      <a:pt x="1233" y="105"/>
                      <a:pt x="1233" y="106"/>
                      <a:pt x="1234" y="106"/>
                    </a:cubicBezTo>
                    <a:cubicBezTo>
                      <a:pt x="1236" y="106"/>
                      <a:pt x="1236" y="106"/>
                      <a:pt x="1236" y="106"/>
                    </a:cubicBezTo>
                    <a:cubicBezTo>
                      <a:pt x="1236" y="151"/>
                      <a:pt x="1236" y="151"/>
                      <a:pt x="1236" y="151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0"/>
                      <a:pt x="62" y="100"/>
                      <a:pt x="62" y="10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6" name="Freeform 20"/>
              <p:cNvSpPr>
                <a:spLocks/>
              </p:cNvSpPr>
              <p:nvPr/>
            </p:nvSpPr>
            <p:spPr bwMode="auto">
              <a:xfrm>
                <a:off x="10621963" y="4986338"/>
                <a:ext cx="3259138" cy="3748087"/>
              </a:xfrm>
              <a:custGeom>
                <a:avLst/>
                <a:gdLst>
                  <a:gd name="T0" fmla="*/ 1181 w 1181"/>
                  <a:gd name="T1" fmla="*/ 99 h 1356"/>
                  <a:gd name="T2" fmla="*/ 1181 w 1181"/>
                  <a:gd name="T3" fmla="*/ 1355 h 1356"/>
                  <a:gd name="T4" fmla="*/ 1054 w 1181"/>
                  <a:gd name="T5" fmla="*/ 1349 h 1356"/>
                  <a:gd name="T6" fmla="*/ 347 w 1181"/>
                  <a:gd name="T7" fmla="*/ 1267 h 1356"/>
                  <a:gd name="T8" fmla="*/ 152 w 1181"/>
                  <a:gd name="T9" fmla="*/ 1283 h 1356"/>
                  <a:gd name="T10" fmla="*/ 8 w 1181"/>
                  <a:gd name="T11" fmla="*/ 1355 h 1356"/>
                  <a:gd name="T12" fmla="*/ 0 w 1181"/>
                  <a:gd name="T13" fmla="*/ 1356 h 1356"/>
                  <a:gd name="T14" fmla="*/ 0 w 1181"/>
                  <a:gd name="T15" fmla="*/ 100 h 1356"/>
                  <a:gd name="T16" fmla="*/ 8 w 1181"/>
                  <a:gd name="T17" fmla="*/ 99 h 1356"/>
                  <a:gd name="T18" fmla="*/ 152 w 1181"/>
                  <a:gd name="T19" fmla="*/ 27 h 1356"/>
                  <a:gd name="T20" fmla="*/ 347 w 1181"/>
                  <a:gd name="T21" fmla="*/ 11 h 1356"/>
                  <a:gd name="T22" fmla="*/ 1181 w 1181"/>
                  <a:gd name="T23" fmla="*/ 99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1" h="1356">
                    <a:moveTo>
                      <a:pt x="1181" y="99"/>
                    </a:moveTo>
                    <a:cubicBezTo>
                      <a:pt x="1181" y="1355"/>
                      <a:pt x="1181" y="1355"/>
                      <a:pt x="1181" y="1355"/>
                    </a:cubicBezTo>
                    <a:cubicBezTo>
                      <a:pt x="1181" y="1355"/>
                      <a:pt x="1135" y="1354"/>
                      <a:pt x="1054" y="1349"/>
                    </a:cubicBezTo>
                    <a:cubicBezTo>
                      <a:pt x="908" y="1340"/>
                      <a:pt x="649" y="1319"/>
                      <a:pt x="347" y="1267"/>
                    </a:cubicBezTo>
                    <a:cubicBezTo>
                      <a:pt x="282" y="1256"/>
                      <a:pt x="215" y="1261"/>
                      <a:pt x="152" y="1283"/>
                    </a:cubicBezTo>
                    <a:cubicBezTo>
                      <a:pt x="72" y="1312"/>
                      <a:pt x="8" y="1355"/>
                      <a:pt x="8" y="1355"/>
                    </a:cubicBezTo>
                    <a:cubicBezTo>
                      <a:pt x="0" y="1356"/>
                      <a:pt x="0" y="1356"/>
                      <a:pt x="0" y="135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9"/>
                      <a:pt x="72" y="57"/>
                      <a:pt x="152" y="27"/>
                    </a:cubicBezTo>
                    <a:cubicBezTo>
                      <a:pt x="215" y="5"/>
                      <a:pt x="282" y="0"/>
                      <a:pt x="347" y="11"/>
                    </a:cubicBezTo>
                    <a:cubicBezTo>
                      <a:pt x="815" y="92"/>
                      <a:pt x="1181" y="99"/>
                      <a:pt x="1181" y="9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10606088" y="4986338"/>
                <a:ext cx="3292475" cy="3763962"/>
              </a:xfrm>
              <a:custGeom>
                <a:avLst/>
                <a:gdLst>
                  <a:gd name="T0" fmla="*/ 1187 w 1193"/>
                  <a:gd name="T1" fmla="*/ 99 h 1362"/>
                  <a:gd name="T2" fmla="*/ 1181 w 1193"/>
                  <a:gd name="T3" fmla="*/ 99 h 1362"/>
                  <a:gd name="T4" fmla="*/ 1181 w 1193"/>
                  <a:gd name="T5" fmla="*/ 1355 h 1362"/>
                  <a:gd name="T6" fmla="*/ 1187 w 1193"/>
                  <a:gd name="T7" fmla="*/ 1355 h 1362"/>
                  <a:gd name="T8" fmla="*/ 1187 w 1193"/>
                  <a:gd name="T9" fmla="*/ 1349 h 1362"/>
                  <a:gd name="T10" fmla="*/ 1179 w 1193"/>
                  <a:gd name="T11" fmla="*/ 1349 h 1362"/>
                  <a:gd name="T12" fmla="*/ 1061 w 1193"/>
                  <a:gd name="T13" fmla="*/ 1343 h 1362"/>
                  <a:gd name="T14" fmla="*/ 354 w 1193"/>
                  <a:gd name="T15" fmla="*/ 1261 h 1362"/>
                  <a:gd name="T16" fmla="*/ 285 w 1193"/>
                  <a:gd name="T17" fmla="*/ 1255 h 1362"/>
                  <a:gd name="T18" fmla="*/ 156 w 1193"/>
                  <a:gd name="T19" fmla="*/ 1278 h 1362"/>
                  <a:gd name="T20" fmla="*/ 10 w 1193"/>
                  <a:gd name="T21" fmla="*/ 1350 h 1362"/>
                  <a:gd name="T22" fmla="*/ 14 w 1193"/>
                  <a:gd name="T23" fmla="*/ 1355 h 1362"/>
                  <a:gd name="T24" fmla="*/ 13 w 1193"/>
                  <a:gd name="T25" fmla="*/ 1349 h 1362"/>
                  <a:gd name="T26" fmla="*/ 12 w 1193"/>
                  <a:gd name="T27" fmla="*/ 1349 h 1362"/>
                  <a:gd name="T28" fmla="*/ 12 w 1193"/>
                  <a:gd name="T29" fmla="*/ 105 h 1362"/>
                  <a:gd name="T30" fmla="*/ 15 w 1193"/>
                  <a:gd name="T31" fmla="*/ 105 h 1362"/>
                  <a:gd name="T32" fmla="*/ 17 w 1193"/>
                  <a:gd name="T33" fmla="*/ 104 h 1362"/>
                  <a:gd name="T34" fmla="*/ 18 w 1193"/>
                  <a:gd name="T35" fmla="*/ 104 h 1362"/>
                  <a:gd name="T36" fmla="*/ 161 w 1193"/>
                  <a:gd name="T37" fmla="*/ 33 h 1362"/>
                  <a:gd name="T38" fmla="*/ 285 w 1193"/>
                  <a:gd name="T39" fmla="*/ 12 h 1362"/>
                  <a:gd name="T40" fmla="*/ 352 w 1193"/>
                  <a:gd name="T41" fmla="*/ 17 h 1362"/>
                  <a:gd name="T42" fmla="*/ 1187 w 1193"/>
                  <a:gd name="T43" fmla="*/ 105 h 1362"/>
                  <a:gd name="T44" fmla="*/ 1187 w 1193"/>
                  <a:gd name="T45" fmla="*/ 99 h 1362"/>
                  <a:gd name="T46" fmla="*/ 1181 w 1193"/>
                  <a:gd name="T47" fmla="*/ 99 h 1362"/>
                  <a:gd name="T48" fmla="*/ 1187 w 1193"/>
                  <a:gd name="T49" fmla="*/ 99 h 1362"/>
                  <a:gd name="T50" fmla="*/ 1187 w 1193"/>
                  <a:gd name="T51" fmla="*/ 93 h 1362"/>
                  <a:gd name="T52" fmla="*/ 1183 w 1193"/>
                  <a:gd name="T53" fmla="*/ 93 h 1362"/>
                  <a:gd name="T54" fmla="*/ 354 w 1193"/>
                  <a:gd name="T55" fmla="*/ 6 h 1362"/>
                  <a:gd name="T56" fmla="*/ 285 w 1193"/>
                  <a:gd name="T57" fmla="*/ 0 h 1362"/>
                  <a:gd name="T58" fmla="*/ 156 w 1193"/>
                  <a:gd name="T59" fmla="*/ 22 h 1362"/>
                  <a:gd name="T60" fmla="*/ 10 w 1193"/>
                  <a:gd name="T61" fmla="*/ 94 h 1362"/>
                  <a:gd name="T62" fmla="*/ 14 w 1193"/>
                  <a:gd name="T63" fmla="*/ 99 h 1362"/>
                  <a:gd name="T64" fmla="*/ 13 w 1193"/>
                  <a:gd name="T65" fmla="*/ 93 h 1362"/>
                  <a:gd name="T66" fmla="*/ 5 w 1193"/>
                  <a:gd name="T67" fmla="*/ 94 h 1362"/>
                  <a:gd name="T68" fmla="*/ 0 w 1193"/>
                  <a:gd name="T69" fmla="*/ 100 h 1362"/>
                  <a:gd name="T70" fmla="*/ 0 w 1193"/>
                  <a:gd name="T71" fmla="*/ 1356 h 1362"/>
                  <a:gd name="T72" fmla="*/ 3 w 1193"/>
                  <a:gd name="T73" fmla="*/ 1361 h 1362"/>
                  <a:gd name="T74" fmla="*/ 7 w 1193"/>
                  <a:gd name="T75" fmla="*/ 1362 h 1362"/>
                  <a:gd name="T76" fmla="*/ 15 w 1193"/>
                  <a:gd name="T77" fmla="*/ 1361 h 1362"/>
                  <a:gd name="T78" fmla="*/ 17 w 1193"/>
                  <a:gd name="T79" fmla="*/ 1360 h 1362"/>
                  <a:gd name="T80" fmla="*/ 18 w 1193"/>
                  <a:gd name="T81" fmla="*/ 1359 h 1362"/>
                  <a:gd name="T82" fmla="*/ 161 w 1193"/>
                  <a:gd name="T83" fmla="*/ 1289 h 1362"/>
                  <a:gd name="T84" fmla="*/ 285 w 1193"/>
                  <a:gd name="T85" fmla="*/ 1267 h 1362"/>
                  <a:gd name="T86" fmla="*/ 352 w 1193"/>
                  <a:gd name="T87" fmla="*/ 1273 h 1362"/>
                  <a:gd name="T88" fmla="*/ 1060 w 1193"/>
                  <a:gd name="T89" fmla="*/ 1355 h 1362"/>
                  <a:gd name="T90" fmla="*/ 1187 w 1193"/>
                  <a:gd name="T91" fmla="*/ 1361 h 1362"/>
                  <a:gd name="T92" fmla="*/ 1191 w 1193"/>
                  <a:gd name="T93" fmla="*/ 1359 h 1362"/>
                  <a:gd name="T94" fmla="*/ 1193 w 1193"/>
                  <a:gd name="T95" fmla="*/ 1355 h 1362"/>
                  <a:gd name="T96" fmla="*/ 1193 w 1193"/>
                  <a:gd name="T97" fmla="*/ 99 h 1362"/>
                  <a:gd name="T98" fmla="*/ 1187 w 1193"/>
                  <a:gd name="T99" fmla="*/ 93 h 1362"/>
                  <a:gd name="T100" fmla="*/ 1187 w 1193"/>
                  <a:gd name="T101" fmla="*/ 99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93" h="1362">
                    <a:moveTo>
                      <a:pt x="1187" y="99"/>
                    </a:moveTo>
                    <a:cubicBezTo>
                      <a:pt x="1181" y="99"/>
                      <a:pt x="1181" y="99"/>
                      <a:pt x="1181" y="99"/>
                    </a:cubicBezTo>
                    <a:cubicBezTo>
                      <a:pt x="1181" y="1355"/>
                      <a:pt x="1181" y="1355"/>
                      <a:pt x="1181" y="1355"/>
                    </a:cubicBezTo>
                    <a:cubicBezTo>
                      <a:pt x="1187" y="1355"/>
                      <a:pt x="1187" y="1355"/>
                      <a:pt x="1187" y="1355"/>
                    </a:cubicBezTo>
                    <a:cubicBezTo>
                      <a:pt x="1187" y="1349"/>
                      <a:pt x="1187" y="1349"/>
                      <a:pt x="1187" y="1349"/>
                    </a:cubicBezTo>
                    <a:cubicBezTo>
                      <a:pt x="1187" y="1349"/>
                      <a:pt x="1184" y="1349"/>
                      <a:pt x="1179" y="1349"/>
                    </a:cubicBezTo>
                    <a:cubicBezTo>
                      <a:pt x="1162" y="1348"/>
                      <a:pt x="1121" y="1347"/>
                      <a:pt x="1061" y="1343"/>
                    </a:cubicBezTo>
                    <a:cubicBezTo>
                      <a:pt x="915" y="1334"/>
                      <a:pt x="656" y="1313"/>
                      <a:pt x="354" y="1261"/>
                    </a:cubicBezTo>
                    <a:cubicBezTo>
                      <a:pt x="332" y="1257"/>
                      <a:pt x="308" y="1255"/>
                      <a:pt x="285" y="1255"/>
                    </a:cubicBezTo>
                    <a:cubicBezTo>
                      <a:pt x="242" y="1255"/>
                      <a:pt x="198" y="1262"/>
                      <a:pt x="156" y="1278"/>
                    </a:cubicBezTo>
                    <a:cubicBezTo>
                      <a:pt x="75" y="1307"/>
                      <a:pt x="11" y="1350"/>
                      <a:pt x="10" y="1350"/>
                    </a:cubicBezTo>
                    <a:cubicBezTo>
                      <a:pt x="14" y="1355"/>
                      <a:pt x="14" y="1355"/>
                      <a:pt x="14" y="1355"/>
                    </a:cubicBezTo>
                    <a:cubicBezTo>
                      <a:pt x="13" y="1349"/>
                      <a:pt x="13" y="1349"/>
                      <a:pt x="13" y="1349"/>
                    </a:cubicBezTo>
                    <a:cubicBezTo>
                      <a:pt x="12" y="1349"/>
                      <a:pt x="12" y="1349"/>
                      <a:pt x="12" y="1349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6" y="105"/>
                      <a:pt x="16" y="105"/>
                      <a:pt x="17" y="104"/>
                    </a:cubicBezTo>
                    <a:cubicBezTo>
                      <a:pt x="17" y="104"/>
                      <a:pt x="17" y="104"/>
                      <a:pt x="18" y="104"/>
                    </a:cubicBezTo>
                    <a:cubicBezTo>
                      <a:pt x="25" y="99"/>
                      <a:pt x="86" y="60"/>
                      <a:pt x="161" y="33"/>
                    </a:cubicBezTo>
                    <a:cubicBezTo>
                      <a:pt x="201" y="19"/>
                      <a:pt x="243" y="12"/>
                      <a:pt x="285" y="12"/>
                    </a:cubicBezTo>
                    <a:cubicBezTo>
                      <a:pt x="308" y="12"/>
                      <a:pt x="330" y="14"/>
                      <a:pt x="352" y="17"/>
                    </a:cubicBezTo>
                    <a:cubicBezTo>
                      <a:pt x="821" y="98"/>
                      <a:pt x="1187" y="105"/>
                      <a:pt x="1187" y="105"/>
                    </a:cubicBezTo>
                    <a:cubicBezTo>
                      <a:pt x="1187" y="99"/>
                      <a:pt x="1187" y="99"/>
                      <a:pt x="1187" y="99"/>
                    </a:cubicBezTo>
                    <a:cubicBezTo>
                      <a:pt x="1181" y="99"/>
                      <a:pt x="1181" y="99"/>
                      <a:pt x="1181" y="99"/>
                    </a:cubicBezTo>
                    <a:cubicBezTo>
                      <a:pt x="1187" y="99"/>
                      <a:pt x="1187" y="99"/>
                      <a:pt x="1187" y="99"/>
                    </a:cubicBezTo>
                    <a:cubicBezTo>
                      <a:pt x="1187" y="93"/>
                      <a:pt x="1187" y="93"/>
                      <a:pt x="1187" y="93"/>
                    </a:cubicBezTo>
                    <a:cubicBezTo>
                      <a:pt x="1187" y="93"/>
                      <a:pt x="1186" y="93"/>
                      <a:pt x="1183" y="93"/>
                    </a:cubicBezTo>
                    <a:cubicBezTo>
                      <a:pt x="1141" y="92"/>
                      <a:pt x="792" y="81"/>
                      <a:pt x="354" y="6"/>
                    </a:cubicBezTo>
                    <a:cubicBezTo>
                      <a:pt x="332" y="2"/>
                      <a:pt x="308" y="0"/>
                      <a:pt x="285" y="0"/>
                    </a:cubicBezTo>
                    <a:cubicBezTo>
                      <a:pt x="242" y="0"/>
                      <a:pt x="198" y="7"/>
                      <a:pt x="156" y="22"/>
                    </a:cubicBezTo>
                    <a:cubicBezTo>
                      <a:pt x="75" y="51"/>
                      <a:pt x="11" y="94"/>
                      <a:pt x="10" y="94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3" y="95"/>
                      <a:pt x="0" y="97"/>
                      <a:pt x="0" y="100"/>
                    </a:cubicBezTo>
                    <a:cubicBezTo>
                      <a:pt x="0" y="1356"/>
                      <a:pt x="0" y="1356"/>
                      <a:pt x="0" y="1356"/>
                    </a:cubicBezTo>
                    <a:cubicBezTo>
                      <a:pt x="0" y="1358"/>
                      <a:pt x="1" y="1359"/>
                      <a:pt x="3" y="1361"/>
                    </a:cubicBezTo>
                    <a:cubicBezTo>
                      <a:pt x="4" y="1362"/>
                      <a:pt x="6" y="1362"/>
                      <a:pt x="7" y="1362"/>
                    </a:cubicBezTo>
                    <a:cubicBezTo>
                      <a:pt x="15" y="1361"/>
                      <a:pt x="15" y="1361"/>
                      <a:pt x="15" y="1361"/>
                    </a:cubicBezTo>
                    <a:cubicBezTo>
                      <a:pt x="16" y="1361"/>
                      <a:pt x="16" y="1360"/>
                      <a:pt x="17" y="1360"/>
                    </a:cubicBezTo>
                    <a:cubicBezTo>
                      <a:pt x="17" y="1360"/>
                      <a:pt x="17" y="1360"/>
                      <a:pt x="18" y="1359"/>
                    </a:cubicBezTo>
                    <a:cubicBezTo>
                      <a:pt x="25" y="1355"/>
                      <a:pt x="86" y="1316"/>
                      <a:pt x="161" y="1289"/>
                    </a:cubicBezTo>
                    <a:cubicBezTo>
                      <a:pt x="201" y="1274"/>
                      <a:pt x="243" y="1267"/>
                      <a:pt x="285" y="1267"/>
                    </a:cubicBezTo>
                    <a:cubicBezTo>
                      <a:pt x="308" y="1267"/>
                      <a:pt x="330" y="1269"/>
                      <a:pt x="352" y="1273"/>
                    </a:cubicBezTo>
                    <a:cubicBezTo>
                      <a:pt x="654" y="1325"/>
                      <a:pt x="914" y="1346"/>
                      <a:pt x="1060" y="1355"/>
                    </a:cubicBezTo>
                    <a:cubicBezTo>
                      <a:pt x="1141" y="1360"/>
                      <a:pt x="1187" y="1361"/>
                      <a:pt x="1187" y="1361"/>
                    </a:cubicBezTo>
                    <a:cubicBezTo>
                      <a:pt x="1189" y="1361"/>
                      <a:pt x="1190" y="1360"/>
                      <a:pt x="1191" y="1359"/>
                    </a:cubicBezTo>
                    <a:cubicBezTo>
                      <a:pt x="1193" y="1358"/>
                      <a:pt x="1193" y="1356"/>
                      <a:pt x="1193" y="1355"/>
                    </a:cubicBezTo>
                    <a:cubicBezTo>
                      <a:pt x="1193" y="99"/>
                      <a:pt x="1193" y="99"/>
                      <a:pt x="1193" y="99"/>
                    </a:cubicBezTo>
                    <a:cubicBezTo>
                      <a:pt x="1193" y="96"/>
                      <a:pt x="1191" y="93"/>
                      <a:pt x="1187" y="93"/>
                    </a:cubicBezTo>
                    <a:cubicBezTo>
                      <a:pt x="1187" y="99"/>
                      <a:pt x="1187" y="99"/>
                      <a:pt x="1187" y="9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10621963" y="8448675"/>
                <a:ext cx="3411538" cy="431800"/>
              </a:xfrm>
              <a:custGeom>
                <a:avLst/>
                <a:gdLst>
                  <a:gd name="T0" fmla="*/ 1181 w 1236"/>
                  <a:gd name="T1" fmla="*/ 99 h 156"/>
                  <a:gd name="T2" fmla="*/ 1236 w 1236"/>
                  <a:gd name="T3" fmla="*/ 156 h 156"/>
                  <a:gd name="T4" fmla="*/ 0 w 1236"/>
                  <a:gd name="T5" fmla="*/ 156 h 156"/>
                  <a:gd name="T6" fmla="*/ 0 w 1236"/>
                  <a:gd name="T7" fmla="*/ 100 h 156"/>
                  <a:gd name="T8" fmla="*/ 8 w 1236"/>
                  <a:gd name="T9" fmla="*/ 99 h 156"/>
                  <a:gd name="T10" fmla="*/ 152 w 1236"/>
                  <a:gd name="T11" fmla="*/ 27 h 156"/>
                  <a:gd name="T12" fmla="*/ 348 w 1236"/>
                  <a:gd name="T13" fmla="*/ 11 h 156"/>
                  <a:gd name="T14" fmla="*/ 1181 w 1236"/>
                  <a:gd name="T15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36" h="156">
                    <a:moveTo>
                      <a:pt x="1181" y="99"/>
                    </a:moveTo>
                    <a:cubicBezTo>
                      <a:pt x="1236" y="156"/>
                      <a:pt x="1236" y="156"/>
                      <a:pt x="123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9"/>
                      <a:pt x="72" y="56"/>
                      <a:pt x="152" y="27"/>
                    </a:cubicBezTo>
                    <a:cubicBezTo>
                      <a:pt x="215" y="5"/>
                      <a:pt x="282" y="0"/>
                      <a:pt x="348" y="11"/>
                    </a:cubicBezTo>
                    <a:cubicBezTo>
                      <a:pt x="815" y="92"/>
                      <a:pt x="1181" y="99"/>
                      <a:pt x="1181" y="99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10606088" y="8447088"/>
                <a:ext cx="3446463" cy="449262"/>
              </a:xfrm>
              <a:custGeom>
                <a:avLst/>
                <a:gdLst>
                  <a:gd name="T0" fmla="*/ 1187 w 1249"/>
                  <a:gd name="T1" fmla="*/ 100 h 163"/>
                  <a:gd name="T2" fmla="*/ 1183 w 1249"/>
                  <a:gd name="T3" fmla="*/ 104 h 163"/>
                  <a:gd name="T4" fmla="*/ 1228 w 1249"/>
                  <a:gd name="T5" fmla="*/ 151 h 163"/>
                  <a:gd name="T6" fmla="*/ 12 w 1249"/>
                  <a:gd name="T7" fmla="*/ 151 h 163"/>
                  <a:gd name="T8" fmla="*/ 12 w 1249"/>
                  <a:gd name="T9" fmla="*/ 106 h 163"/>
                  <a:gd name="T10" fmla="*/ 15 w 1249"/>
                  <a:gd name="T11" fmla="*/ 106 h 163"/>
                  <a:gd name="T12" fmla="*/ 17 w 1249"/>
                  <a:gd name="T13" fmla="*/ 105 h 163"/>
                  <a:gd name="T14" fmla="*/ 18 w 1249"/>
                  <a:gd name="T15" fmla="*/ 104 h 163"/>
                  <a:gd name="T16" fmla="*/ 161 w 1249"/>
                  <a:gd name="T17" fmla="*/ 34 h 163"/>
                  <a:gd name="T18" fmla="*/ 285 w 1249"/>
                  <a:gd name="T19" fmla="*/ 12 h 163"/>
                  <a:gd name="T20" fmla="*/ 352 w 1249"/>
                  <a:gd name="T21" fmla="*/ 18 h 163"/>
                  <a:gd name="T22" fmla="*/ 1187 w 1249"/>
                  <a:gd name="T23" fmla="*/ 106 h 163"/>
                  <a:gd name="T24" fmla="*/ 1187 w 1249"/>
                  <a:gd name="T25" fmla="*/ 100 h 163"/>
                  <a:gd name="T26" fmla="*/ 1183 w 1249"/>
                  <a:gd name="T27" fmla="*/ 104 h 163"/>
                  <a:gd name="T28" fmla="*/ 1187 w 1249"/>
                  <a:gd name="T29" fmla="*/ 100 h 163"/>
                  <a:gd name="T30" fmla="*/ 1187 w 1249"/>
                  <a:gd name="T31" fmla="*/ 94 h 163"/>
                  <a:gd name="T32" fmla="*/ 1183 w 1249"/>
                  <a:gd name="T33" fmla="*/ 94 h 163"/>
                  <a:gd name="T34" fmla="*/ 355 w 1249"/>
                  <a:gd name="T35" fmla="*/ 6 h 163"/>
                  <a:gd name="T36" fmla="*/ 285 w 1249"/>
                  <a:gd name="T37" fmla="*/ 0 h 163"/>
                  <a:gd name="T38" fmla="*/ 156 w 1249"/>
                  <a:gd name="T39" fmla="*/ 23 h 163"/>
                  <a:gd name="T40" fmla="*/ 10 w 1249"/>
                  <a:gd name="T41" fmla="*/ 95 h 163"/>
                  <a:gd name="T42" fmla="*/ 14 w 1249"/>
                  <a:gd name="T43" fmla="*/ 100 h 163"/>
                  <a:gd name="T44" fmla="*/ 13 w 1249"/>
                  <a:gd name="T45" fmla="*/ 94 h 163"/>
                  <a:gd name="T46" fmla="*/ 5 w 1249"/>
                  <a:gd name="T47" fmla="*/ 95 h 163"/>
                  <a:gd name="T48" fmla="*/ 0 w 1249"/>
                  <a:gd name="T49" fmla="*/ 101 h 163"/>
                  <a:gd name="T50" fmla="*/ 0 w 1249"/>
                  <a:gd name="T51" fmla="*/ 157 h 163"/>
                  <a:gd name="T52" fmla="*/ 2 w 1249"/>
                  <a:gd name="T53" fmla="*/ 162 h 163"/>
                  <a:gd name="T54" fmla="*/ 6 w 1249"/>
                  <a:gd name="T55" fmla="*/ 163 h 163"/>
                  <a:gd name="T56" fmla="*/ 1242 w 1249"/>
                  <a:gd name="T57" fmla="*/ 163 h 163"/>
                  <a:gd name="T58" fmla="*/ 1248 w 1249"/>
                  <a:gd name="T59" fmla="*/ 160 h 163"/>
                  <a:gd name="T60" fmla="*/ 1247 w 1249"/>
                  <a:gd name="T61" fmla="*/ 153 h 163"/>
                  <a:gd name="T62" fmla="*/ 1192 w 1249"/>
                  <a:gd name="T63" fmla="*/ 96 h 163"/>
                  <a:gd name="T64" fmla="*/ 1187 w 1249"/>
                  <a:gd name="T65" fmla="*/ 94 h 163"/>
                  <a:gd name="T66" fmla="*/ 1187 w 1249"/>
                  <a:gd name="T67" fmla="*/ 10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9" h="163">
                    <a:moveTo>
                      <a:pt x="1187" y="100"/>
                    </a:moveTo>
                    <a:cubicBezTo>
                      <a:pt x="1183" y="104"/>
                      <a:pt x="1183" y="104"/>
                      <a:pt x="1183" y="104"/>
                    </a:cubicBezTo>
                    <a:cubicBezTo>
                      <a:pt x="1228" y="151"/>
                      <a:pt x="1228" y="151"/>
                      <a:pt x="1228" y="151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15" y="106"/>
                      <a:pt x="15" y="106"/>
                      <a:pt x="15" y="106"/>
                    </a:cubicBezTo>
                    <a:cubicBezTo>
                      <a:pt x="16" y="106"/>
                      <a:pt x="16" y="105"/>
                      <a:pt x="17" y="105"/>
                    </a:cubicBezTo>
                    <a:cubicBezTo>
                      <a:pt x="17" y="105"/>
                      <a:pt x="17" y="105"/>
                      <a:pt x="18" y="104"/>
                    </a:cubicBezTo>
                    <a:cubicBezTo>
                      <a:pt x="25" y="100"/>
                      <a:pt x="86" y="61"/>
                      <a:pt x="161" y="34"/>
                    </a:cubicBezTo>
                    <a:cubicBezTo>
                      <a:pt x="201" y="19"/>
                      <a:pt x="243" y="12"/>
                      <a:pt x="285" y="12"/>
                    </a:cubicBezTo>
                    <a:cubicBezTo>
                      <a:pt x="308" y="12"/>
                      <a:pt x="330" y="14"/>
                      <a:pt x="352" y="18"/>
                    </a:cubicBezTo>
                    <a:cubicBezTo>
                      <a:pt x="821" y="99"/>
                      <a:pt x="1187" y="106"/>
                      <a:pt x="1187" y="106"/>
                    </a:cubicBezTo>
                    <a:cubicBezTo>
                      <a:pt x="1187" y="100"/>
                      <a:pt x="1187" y="100"/>
                      <a:pt x="1187" y="100"/>
                    </a:cubicBezTo>
                    <a:cubicBezTo>
                      <a:pt x="1183" y="104"/>
                      <a:pt x="1183" y="104"/>
                      <a:pt x="1183" y="104"/>
                    </a:cubicBezTo>
                    <a:cubicBezTo>
                      <a:pt x="1187" y="100"/>
                      <a:pt x="1187" y="100"/>
                      <a:pt x="1187" y="100"/>
                    </a:cubicBezTo>
                    <a:cubicBezTo>
                      <a:pt x="1187" y="94"/>
                      <a:pt x="1187" y="94"/>
                      <a:pt x="1187" y="94"/>
                    </a:cubicBezTo>
                    <a:cubicBezTo>
                      <a:pt x="1187" y="94"/>
                      <a:pt x="1186" y="94"/>
                      <a:pt x="1183" y="94"/>
                    </a:cubicBezTo>
                    <a:cubicBezTo>
                      <a:pt x="1141" y="93"/>
                      <a:pt x="792" y="82"/>
                      <a:pt x="355" y="6"/>
                    </a:cubicBezTo>
                    <a:cubicBezTo>
                      <a:pt x="332" y="2"/>
                      <a:pt x="308" y="0"/>
                      <a:pt x="285" y="0"/>
                    </a:cubicBezTo>
                    <a:cubicBezTo>
                      <a:pt x="242" y="0"/>
                      <a:pt x="198" y="7"/>
                      <a:pt x="156" y="23"/>
                    </a:cubicBezTo>
                    <a:cubicBezTo>
                      <a:pt x="75" y="52"/>
                      <a:pt x="11" y="95"/>
                      <a:pt x="10" y="95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3" y="96"/>
                      <a:pt x="0" y="98"/>
                      <a:pt x="0" y="101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59"/>
                      <a:pt x="1" y="161"/>
                      <a:pt x="2" y="162"/>
                    </a:cubicBezTo>
                    <a:cubicBezTo>
                      <a:pt x="3" y="163"/>
                      <a:pt x="5" y="163"/>
                      <a:pt x="6" y="163"/>
                    </a:cubicBezTo>
                    <a:cubicBezTo>
                      <a:pt x="1242" y="163"/>
                      <a:pt x="1242" y="163"/>
                      <a:pt x="1242" y="163"/>
                    </a:cubicBezTo>
                    <a:cubicBezTo>
                      <a:pt x="1245" y="163"/>
                      <a:pt x="1247" y="162"/>
                      <a:pt x="1248" y="160"/>
                    </a:cubicBezTo>
                    <a:cubicBezTo>
                      <a:pt x="1249" y="158"/>
                      <a:pt x="1248" y="155"/>
                      <a:pt x="1247" y="153"/>
                    </a:cubicBezTo>
                    <a:cubicBezTo>
                      <a:pt x="1192" y="96"/>
                      <a:pt x="1192" y="96"/>
                      <a:pt x="1192" y="96"/>
                    </a:cubicBezTo>
                    <a:cubicBezTo>
                      <a:pt x="1190" y="94"/>
                      <a:pt x="1189" y="94"/>
                      <a:pt x="1187" y="94"/>
                    </a:cubicBezTo>
                    <a:cubicBezTo>
                      <a:pt x="1187" y="100"/>
                      <a:pt x="1187" y="100"/>
                      <a:pt x="1187" y="10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7251700" y="8478838"/>
                <a:ext cx="3311525" cy="384175"/>
              </a:xfrm>
              <a:custGeom>
                <a:avLst/>
                <a:gdLst>
                  <a:gd name="T0" fmla="*/ 943 w 1200"/>
                  <a:gd name="T1" fmla="*/ 0 h 139"/>
                  <a:gd name="T2" fmla="*/ 875 w 1200"/>
                  <a:gd name="T3" fmla="*/ 6 h 139"/>
                  <a:gd name="T4" fmla="*/ 43 w 1200"/>
                  <a:gd name="T5" fmla="*/ 94 h 139"/>
                  <a:gd name="T6" fmla="*/ 0 w 1200"/>
                  <a:gd name="T7" fmla="*/ 139 h 139"/>
                  <a:gd name="T8" fmla="*/ 1141 w 1200"/>
                  <a:gd name="T9" fmla="*/ 139 h 139"/>
                  <a:gd name="T10" fmla="*/ 1200 w 1200"/>
                  <a:gd name="T11" fmla="*/ 86 h 139"/>
                  <a:gd name="T12" fmla="*/ 1200 w 1200"/>
                  <a:gd name="T13" fmla="*/ 86 h 139"/>
                  <a:gd name="T14" fmla="*/ 1169 w 1200"/>
                  <a:gd name="T15" fmla="*/ 68 h 139"/>
                  <a:gd name="T16" fmla="*/ 1067 w 1200"/>
                  <a:gd name="T17" fmla="*/ 22 h 139"/>
                  <a:gd name="T18" fmla="*/ 943 w 1200"/>
                  <a:gd name="T1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0" h="139">
                    <a:moveTo>
                      <a:pt x="943" y="0"/>
                    </a:moveTo>
                    <a:cubicBezTo>
                      <a:pt x="920" y="0"/>
                      <a:pt x="898" y="2"/>
                      <a:pt x="875" y="6"/>
                    </a:cubicBezTo>
                    <a:cubicBezTo>
                      <a:pt x="430" y="83"/>
                      <a:pt x="76" y="93"/>
                      <a:pt x="43" y="94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141" y="139"/>
                      <a:pt x="1141" y="139"/>
                      <a:pt x="1141" y="139"/>
                    </a:cubicBezTo>
                    <a:cubicBezTo>
                      <a:pt x="1144" y="110"/>
                      <a:pt x="1170" y="86"/>
                      <a:pt x="1200" y="86"/>
                    </a:cubicBezTo>
                    <a:cubicBezTo>
                      <a:pt x="1200" y="86"/>
                      <a:pt x="1200" y="86"/>
                      <a:pt x="1200" y="86"/>
                    </a:cubicBezTo>
                    <a:cubicBezTo>
                      <a:pt x="1193" y="81"/>
                      <a:pt x="1182" y="75"/>
                      <a:pt x="1169" y="68"/>
                    </a:cubicBezTo>
                    <a:cubicBezTo>
                      <a:pt x="1143" y="54"/>
                      <a:pt x="1107" y="36"/>
                      <a:pt x="1067" y="22"/>
                    </a:cubicBezTo>
                    <a:cubicBezTo>
                      <a:pt x="1027" y="7"/>
                      <a:pt x="985" y="0"/>
                      <a:pt x="943" y="0"/>
                    </a:cubicBezTo>
                  </a:path>
                </a:pathLst>
              </a:custGeom>
              <a:solidFill>
                <a:srgbClr val="D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1" name="Freeform 25"/>
              <p:cNvSpPr>
                <a:spLocks/>
              </p:cNvSpPr>
              <p:nvPr/>
            </p:nvSpPr>
            <p:spPr bwMode="auto">
              <a:xfrm>
                <a:off x="7213600" y="8462963"/>
                <a:ext cx="3381375" cy="417512"/>
              </a:xfrm>
              <a:custGeom>
                <a:avLst/>
                <a:gdLst>
                  <a:gd name="T0" fmla="*/ 957 w 1225"/>
                  <a:gd name="T1" fmla="*/ 0 h 151"/>
                  <a:gd name="T2" fmla="*/ 888 w 1225"/>
                  <a:gd name="T3" fmla="*/ 6 h 151"/>
                  <a:gd name="T4" fmla="*/ 55 w 1225"/>
                  <a:gd name="T5" fmla="*/ 94 h 151"/>
                  <a:gd name="T6" fmla="*/ 0 w 1225"/>
                  <a:gd name="T7" fmla="*/ 151 h 151"/>
                  <a:gd name="T8" fmla="*/ 1155 w 1225"/>
                  <a:gd name="T9" fmla="*/ 151 h 151"/>
                  <a:gd name="T10" fmla="*/ 1155 w 1225"/>
                  <a:gd name="T11" fmla="*/ 151 h 151"/>
                  <a:gd name="T12" fmla="*/ 1155 w 1225"/>
                  <a:gd name="T13" fmla="*/ 145 h 151"/>
                  <a:gd name="T14" fmla="*/ 14 w 1225"/>
                  <a:gd name="T15" fmla="*/ 145 h 151"/>
                  <a:gd name="T16" fmla="*/ 57 w 1225"/>
                  <a:gd name="T17" fmla="*/ 100 h 151"/>
                  <a:gd name="T18" fmla="*/ 889 w 1225"/>
                  <a:gd name="T19" fmla="*/ 12 h 151"/>
                  <a:gd name="T20" fmla="*/ 957 w 1225"/>
                  <a:gd name="T21" fmla="*/ 6 h 151"/>
                  <a:gd name="T22" fmla="*/ 1081 w 1225"/>
                  <a:gd name="T23" fmla="*/ 28 h 151"/>
                  <a:gd name="T24" fmla="*/ 1183 w 1225"/>
                  <a:gd name="T25" fmla="*/ 74 h 151"/>
                  <a:gd name="T26" fmla="*/ 1214 w 1225"/>
                  <a:gd name="T27" fmla="*/ 92 h 151"/>
                  <a:gd name="T28" fmla="*/ 1214 w 1225"/>
                  <a:gd name="T29" fmla="*/ 92 h 151"/>
                  <a:gd name="T30" fmla="*/ 1215 w 1225"/>
                  <a:gd name="T31" fmla="*/ 92 h 151"/>
                  <a:gd name="T32" fmla="*/ 1225 w 1225"/>
                  <a:gd name="T33" fmla="*/ 92 h 151"/>
                  <a:gd name="T34" fmla="*/ 1161 w 1225"/>
                  <a:gd name="T35" fmla="*/ 56 h 151"/>
                  <a:gd name="T36" fmla="*/ 1083 w 1225"/>
                  <a:gd name="T37" fmla="*/ 22 h 151"/>
                  <a:gd name="T38" fmla="*/ 957 w 1225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25" h="151">
                    <a:moveTo>
                      <a:pt x="957" y="0"/>
                    </a:moveTo>
                    <a:cubicBezTo>
                      <a:pt x="934" y="0"/>
                      <a:pt x="911" y="2"/>
                      <a:pt x="888" y="6"/>
                    </a:cubicBezTo>
                    <a:cubicBezTo>
                      <a:pt x="421" y="87"/>
                      <a:pt x="55" y="94"/>
                      <a:pt x="55" y="94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1155" y="151"/>
                      <a:pt x="1155" y="151"/>
                      <a:pt x="1155" y="151"/>
                    </a:cubicBezTo>
                    <a:cubicBezTo>
                      <a:pt x="1155" y="151"/>
                      <a:pt x="1155" y="151"/>
                      <a:pt x="1155" y="151"/>
                    </a:cubicBezTo>
                    <a:cubicBezTo>
                      <a:pt x="1155" y="149"/>
                      <a:pt x="1155" y="147"/>
                      <a:pt x="1155" y="145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90" y="99"/>
                      <a:pt x="444" y="89"/>
                      <a:pt x="889" y="12"/>
                    </a:cubicBezTo>
                    <a:cubicBezTo>
                      <a:pt x="912" y="8"/>
                      <a:pt x="934" y="6"/>
                      <a:pt x="957" y="6"/>
                    </a:cubicBezTo>
                    <a:cubicBezTo>
                      <a:pt x="999" y="6"/>
                      <a:pt x="1041" y="13"/>
                      <a:pt x="1081" y="28"/>
                    </a:cubicBezTo>
                    <a:cubicBezTo>
                      <a:pt x="1121" y="42"/>
                      <a:pt x="1157" y="60"/>
                      <a:pt x="1183" y="74"/>
                    </a:cubicBezTo>
                    <a:cubicBezTo>
                      <a:pt x="1196" y="81"/>
                      <a:pt x="1207" y="87"/>
                      <a:pt x="1214" y="92"/>
                    </a:cubicBezTo>
                    <a:cubicBezTo>
                      <a:pt x="1214" y="92"/>
                      <a:pt x="1214" y="92"/>
                      <a:pt x="1214" y="92"/>
                    </a:cubicBezTo>
                    <a:cubicBezTo>
                      <a:pt x="1214" y="92"/>
                      <a:pt x="1214" y="92"/>
                      <a:pt x="1215" y="92"/>
                    </a:cubicBezTo>
                    <a:cubicBezTo>
                      <a:pt x="1225" y="92"/>
                      <a:pt x="1225" y="92"/>
                      <a:pt x="1225" y="92"/>
                    </a:cubicBezTo>
                    <a:cubicBezTo>
                      <a:pt x="1161" y="56"/>
                      <a:pt x="1161" y="56"/>
                      <a:pt x="1161" y="56"/>
                    </a:cubicBezTo>
                    <a:cubicBezTo>
                      <a:pt x="1139" y="45"/>
                      <a:pt x="1112" y="33"/>
                      <a:pt x="1083" y="22"/>
                    </a:cubicBezTo>
                    <a:cubicBezTo>
                      <a:pt x="1043" y="7"/>
                      <a:pt x="1000" y="0"/>
                      <a:pt x="95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2" name="Freeform 26"/>
              <p:cNvSpPr>
                <a:spLocks/>
              </p:cNvSpPr>
              <p:nvPr/>
            </p:nvSpPr>
            <p:spPr bwMode="auto">
              <a:xfrm>
                <a:off x="10682288" y="8478838"/>
                <a:ext cx="3313113" cy="384175"/>
              </a:xfrm>
              <a:custGeom>
                <a:avLst/>
                <a:gdLst>
                  <a:gd name="T0" fmla="*/ 257 w 1200"/>
                  <a:gd name="T1" fmla="*/ 0 h 139"/>
                  <a:gd name="T2" fmla="*/ 257 w 1200"/>
                  <a:gd name="T3" fmla="*/ 0 h 139"/>
                  <a:gd name="T4" fmla="*/ 133 w 1200"/>
                  <a:gd name="T5" fmla="*/ 22 h 139"/>
                  <a:gd name="T6" fmla="*/ 0 w 1200"/>
                  <a:gd name="T7" fmla="*/ 86 h 139"/>
                  <a:gd name="T8" fmla="*/ 59 w 1200"/>
                  <a:gd name="T9" fmla="*/ 139 h 139"/>
                  <a:gd name="T10" fmla="*/ 1200 w 1200"/>
                  <a:gd name="T11" fmla="*/ 139 h 139"/>
                  <a:gd name="T12" fmla="*/ 1157 w 1200"/>
                  <a:gd name="T13" fmla="*/ 94 h 139"/>
                  <a:gd name="T14" fmla="*/ 324 w 1200"/>
                  <a:gd name="T15" fmla="*/ 6 h 139"/>
                  <a:gd name="T16" fmla="*/ 257 w 1200"/>
                  <a:gd name="T17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0" h="139">
                    <a:moveTo>
                      <a:pt x="257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15" y="0"/>
                      <a:pt x="173" y="7"/>
                      <a:pt x="133" y="22"/>
                    </a:cubicBezTo>
                    <a:cubicBezTo>
                      <a:pt x="72" y="44"/>
                      <a:pt x="21" y="73"/>
                      <a:pt x="0" y="86"/>
                    </a:cubicBezTo>
                    <a:cubicBezTo>
                      <a:pt x="30" y="86"/>
                      <a:pt x="56" y="110"/>
                      <a:pt x="59" y="139"/>
                    </a:cubicBezTo>
                    <a:cubicBezTo>
                      <a:pt x="1200" y="139"/>
                      <a:pt x="1200" y="139"/>
                      <a:pt x="1200" y="139"/>
                    </a:cubicBezTo>
                    <a:cubicBezTo>
                      <a:pt x="1157" y="94"/>
                      <a:pt x="1157" y="94"/>
                      <a:pt x="1157" y="94"/>
                    </a:cubicBezTo>
                    <a:cubicBezTo>
                      <a:pt x="1124" y="93"/>
                      <a:pt x="770" y="83"/>
                      <a:pt x="324" y="6"/>
                    </a:cubicBezTo>
                    <a:cubicBezTo>
                      <a:pt x="302" y="2"/>
                      <a:pt x="280" y="0"/>
                      <a:pt x="257" y="0"/>
                    </a:cubicBezTo>
                  </a:path>
                </a:pathLst>
              </a:custGeom>
              <a:solidFill>
                <a:srgbClr val="D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3" name="Freeform 27"/>
              <p:cNvSpPr>
                <a:spLocks/>
              </p:cNvSpPr>
              <p:nvPr/>
            </p:nvSpPr>
            <p:spPr bwMode="auto">
              <a:xfrm>
                <a:off x="10652125" y="8462963"/>
                <a:ext cx="3381375" cy="417512"/>
              </a:xfrm>
              <a:custGeom>
                <a:avLst/>
                <a:gdLst>
                  <a:gd name="T0" fmla="*/ 268 w 1225"/>
                  <a:gd name="T1" fmla="*/ 0 h 151"/>
                  <a:gd name="T2" fmla="*/ 141 w 1225"/>
                  <a:gd name="T3" fmla="*/ 22 h 151"/>
                  <a:gd name="T4" fmla="*/ 64 w 1225"/>
                  <a:gd name="T5" fmla="*/ 56 h 151"/>
                  <a:gd name="T6" fmla="*/ 64 w 1225"/>
                  <a:gd name="T7" fmla="*/ 56 h 151"/>
                  <a:gd name="T8" fmla="*/ 0 w 1225"/>
                  <a:gd name="T9" fmla="*/ 92 h 151"/>
                  <a:gd name="T10" fmla="*/ 10 w 1225"/>
                  <a:gd name="T11" fmla="*/ 92 h 151"/>
                  <a:gd name="T12" fmla="*/ 11 w 1225"/>
                  <a:gd name="T13" fmla="*/ 92 h 151"/>
                  <a:gd name="T14" fmla="*/ 144 w 1225"/>
                  <a:gd name="T15" fmla="*/ 28 h 151"/>
                  <a:gd name="T16" fmla="*/ 268 w 1225"/>
                  <a:gd name="T17" fmla="*/ 6 h 151"/>
                  <a:gd name="T18" fmla="*/ 268 w 1225"/>
                  <a:gd name="T19" fmla="*/ 6 h 151"/>
                  <a:gd name="T20" fmla="*/ 335 w 1225"/>
                  <a:gd name="T21" fmla="*/ 12 h 151"/>
                  <a:gd name="T22" fmla="*/ 1168 w 1225"/>
                  <a:gd name="T23" fmla="*/ 100 h 151"/>
                  <a:gd name="T24" fmla="*/ 1211 w 1225"/>
                  <a:gd name="T25" fmla="*/ 145 h 151"/>
                  <a:gd name="T26" fmla="*/ 70 w 1225"/>
                  <a:gd name="T27" fmla="*/ 145 h 151"/>
                  <a:gd name="T28" fmla="*/ 70 w 1225"/>
                  <a:gd name="T29" fmla="*/ 151 h 151"/>
                  <a:gd name="T30" fmla="*/ 70 w 1225"/>
                  <a:gd name="T31" fmla="*/ 151 h 151"/>
                  <a:gd name="T32" fmla="*/ 1225 w 1225"/>
                  <a:gd name="T33" fmla="*/ 151 h 151"/>
                  <a:gd name="T34" fmla="*/ 1170 w 1225"/>
                  <a:gd name="T35" fmla="*/ 94 h 151"/>
                  <a:gd name="T36" fmla="*/ 1166 w 1225"/>
                  <a:gd name="T37" fmla="*/ 98 h 151"/>
                  <a:gd name="T38" fmla="*/ 1170 w 1225"/>
                  <a:gd name="T39" fmla="*/ 94 h 151"/>
                  <a:gd name="T40" fmla="*/ 337 w 1225"/>
                  <a:gd name="T41" fmla="*/ 6 h 151"/>
                  <a:gd name="T42" fmla="*/ 268 w 1225"/>
                  <a:gd name="T4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5" h="151">
                    <a:moveTo>
                      <a:pt x="268" y="0"/>
                    </a:moveTo>
                    <a:cubicBezTo>
                      <a:pt x="225" y="0"/>
                      <a:pt x="182" y="7"/>
                      <a:pt x="141" y="22"/>
                    </a:cubicBezTo>
                    <a:cubicBezTo>
                      <a:pt x="113" y="33"/>
                      <a:pt x="86" y="45"/>
                      <a:pt x="64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32" y="79"/>
                      <a:pt x="83" y="50"/>
                      <a:pt x="144" y="28"/>
                    </a:cubicBezTo>
                    <a:cubicBezTo>
                      <a:pt x="184" y="13"/>
                      <a:pt x="226" y="6"/>
                      <a:pt x="268" y="6"/>
                    </a:cubicBezTo>
                    <a:cubicBezTo>
                      <a:pt x="268" y="6"/>
                      <a:pt x="268" y="6"/>
                      <a:pt x="268" y="6"/>
                    </a:cubicBezTo>
                    <a:cubicBezTo>
                      <a:pt x="291" y="6"/>
                      <a:pt x="313" y="8"/>
                      <a:pt x="335" y="12"/>
                    </a:cubicBezTo>
                    <a:cubicBezTo>
                      <a:pt x="781" y="89"/>
                      <a:pt x="1135" y="99"/>
                      <a:pt x="1168" y="100"/>
                    </a:cubicBezTo>
                    <a:cubicBezTo>
                      <a:pt x="1211" y="145"/>
                      <a:pt x="1211" y="145"/>
                      <a:pt x="1211" y="145"/>
                    </a:cubicBezTo>
                    <a:cubicBezTo>
                      <a:pt x="70" y="145"/>
                      <a:pt x="70" y="145"/>
                      <a:pt x="70" y="145"/>
                    </a:cubicBezTo>
                    <a:cubicBezTo>
                      <a:pt x="70" y="147"/>
                      <a:pt x="70" y="149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1225" y="151"/>
                      <a:pt x="1225" y="151"/>
                      <a:pt x="1225" y="151"/>
                    </a:cubicBezTo>
                    <a:cubicBezTo>
                      <a:pt x="1170" y="94"/>
                      <a:pt x="1170" y="94"/>
                      <a:pt x="1170" y="94"/>
                    </a:cubicBezTo>
                    <a:cubicBezTo>
                      <a:pt x="1166" y="98"/>
                      <a:pt x="1166" y="98"/>
                      <a:pt x="1166" y="98"/>
                    </a:cubicBezTo>
                    <a:cubicBezTo>
                      <a:pt x="1170" y="94"/>
                      <a:pt x="1170" y="94"/>
                      <a:pt x="1170" y="94"/>
                    </a:cubicBezTo>
                    <a:cubicBezTo>
                      <a:pt x="1170" y="94"/>
                      <a:pt x="804" y="87"/>
                      <a:pt x="337" y="6"/>
                    </a:cubicBezTo>
                    <a:cubicBezTo>
                      <a:pt x="314" y="2"/>
                      <a:pt x="291" y="0"/>
                      <a:pt x="268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4" name="Freeform 28"/>
              <p:cNvSpPr>
                <a:spLocks/>
              </p:cNvSpPr>
              <p:nvPr/>
            </p:nvSpPr>
            <p:spPr bwMode="auto">
              <a:xfrm>
                <a:off x="13881100" y="5259388"/>
                <a:ext cx="152400" cy="3621087"/>
              </a:xfrm>
              <a:custGeom>
                <a:avLst/>
                <a:gdLst>
                  <a:gd name="T0" fmla="*/ 0 w 96"/>
                  <a:gd name="T1" fmla="*/ 0 h 2281"/>
                  <a:gd name="T2" fmla="*/ 96 w 96"/>
                  <a:gd name="T3" fmla="*/ 218 h 2281"/>
                  <a:gd name="T4" fmla="*/ 96 w 96"/>
                  <a:gd name="T5" fmla="*/ 2281 h 2281"/>
                  <a:gd name="T6" fmla="*/ 0 w 96"/>
                  <a:gd name="T7" fmla="*/ 2182 h 2281"/>
                  <a:gd name="T8" fmla="*/ 0 w 96"/>
                  <a:gd name="T9" fmla="*/ 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2281">
                    <a:moveTo>
                      <a:pt x="0" y="0"/>
                    </a:moveTo>
                    <a:lnTo>
                      <a:pt x="96" y="218"/>
                    </a:lnTo>
                    <a:lnTo>
                      <a:pt x="96" y="2281"/>
                    </a:lnTo>
                    <a:lnTo>
                      <a:pt x="0" y="2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5" name="Freeform 29"/>
              <p:cNvSpPr>
                <a:spLocks/>
              </p:cNvSpPr>
              <p:nvPr/>
            </p:nvSpPr>
            <p:spPr bwMode="auto">
              <a:xfrm>
                <a:off x="13865225" y="5243513"/>
                <a:ext cx="185738" cy="3656012"/>
              </a:xfrm>
              <a:custGeom>
                <a:avLst/>
                <a:gdLst>
                  <a:gd name="T0" fmla="*/ 6 w 67"/>
                  <a:gd name="T1" fmla="*/ 6 h 1323"/>
                  <a:gd name="T2" fmla="*/ 1 w 67"/>
                  <a:gd name="T3" fmla="*/ 9 h 1323"/>
                  <a:gd name="T4" fmla="*/ 55 w 67"/>
                  <a:gd name="T5" fmla="*/ 132 h 1323"/>
                  <a:gd name="T6" fmla="*/ 55 w 67"/>
                  <a:gd name="T7" fmla="*/ 1301 h 1323"/>
                  <a:gd name="T8" fmla="*/ 12 w 67"/>
                  <a:gd name="T9" fmla="*/ 1256 h 1323"/>
                  <a:gd name="T10" fmla="*/ 12 w 67"/>
                  <a:gd name="T11" fmla="*/ 6 h 1323"/>
                  <a:gd name="T12" fmla="*/ 6 w 67"/>
                  <a:gd name="T13" fmla="*/ 6 h 1323"/>
                  <a:gd name="T14" fmla="*/ 1 w 67"/>
                  <a:gd name="T15" fmla="*/ 9 h 1323"/>
                  <a:gd name="T16" fmla="*/ 6 w 67"/>
                  <a:gd name="T17" fmla="*/ 6 h 1323"/>
                  <a:gd name="T18" fmla="*/ 0 w 67"/>
                  <a:gd name="T19" fmla="*/ 6 h 1323"/>
                  <a:gd name="T20" fmla="*/ 0 w 67"/>
                  <a:gd name="T21" fmla="*/ 1259 h 1323"/>
                  <a:gd name="T22" fmla="*/ 2 w 67"/>
                  <a:gd name="T23" fmla="*/ 1263 h 1323"/>
                  <a:gd name="T24" fmla="*/ 57 w 67"/>
                  <a:gd name="T25" fmla="*/ 1321 h 1323"/>
                  <a:gd name="T26" fmla="*/ 63 w 67"/>
                  <a:gd name="T27" fmla="*/ 1322 h 1323"/>
                  <a:gd name="T28" fmla="*/ 67 w 67"/>
                  <a:gd name="T29" fmla="*/ 1316 h 1323"/>
                  <a:gd name="T30" fmla="*/ 67 w 67"/>
                  <a:gd name="T31" fmla="*/ 131 h 1323"/>
                  <a:gd name="T32" fmla="*/ 67 w 67"/>
                  <a:gd name="T33" fmla="*/ 129 h 1323"/>
                  <a:gd name="T34" fmla="*/ 12 w 67"/>
                  <a:gd name="T35" fmla="*/ 4 h 1323"/>
                  <a:gd name="T36" fmla="*/ 5 w 67"/>
                  <a:gd name="T37" fmla="*/ 0 h 1323"/>
                  <a:gd name="T38" fmla="*/ 0 w 67"/>
                  <a:gd name="T39" fmla="*/ 6 h 1323"/>
                  <a:gd name="T40" fmla="*/ 6 w 67"/>
                  <a:gd name="T41" fmla="*/ 6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323">
                    <a:moveTo>
                      <a:pt x="6" y="6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5" y="1301"/>
                      <a:pt x="55" y="1301"/>
                      <a:pt x="55" y="1301"/>
                    </a:cubicBezTo>
                    <a:cubicBezTo>
                      <a:pt x="12" y="1256"/>
                      <a:pt x="12" y="1256"/>
                      <a:pt x="12" y="125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259"/>
                      <a:pt x="0" y="1259"/>
                      <a:pt x="0" y="1259"/>
                    </a:cubicBezTo>
                    <a:cubicBezTo>
                      <a:pt x="0" y="1260"/>
                      <a:pt x="1" y="1262"/>
                      <a:pt x="2" y="1263"/>
                    </a:cubicBezTo>
                    <a:cubicBezTo>
                      <a:pt x="57" y="1321"/>
                      <a:pt x="57" y="1321"/>
                      <a:pt x="57" y="1321"/>
                    </a:cubicBezTo>
                    <a:cubicBezTo>
                      <a:pt x="59" y="1322"/>
                      <a:pt x="61" y="1323"/>
                      <a:pt x="63" y="1322"/>
                    </a:cubicBezTo>
                    <a:cubicBezTo>
                      <a:pt x="66" y="1321"/>
                      <a:pt x="67" y="1319"/>
                      <a:pt x="67" y="1316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0"/>
                      <a:pt x="67" y="129"/>
                      <a:pt x="67" y="12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2" y="1"/>
                      <a:pt x="0" y="3"/>
                      <a:pt x="0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6" name="Freeform 30"/>
              <p:cNvSpPr>
                <a:spLocks/>
              </p:cNvSpPr>
              <p:nvPr/>
            </p:nvSpPr>
            <p:spPr bwMode="auto">
              <a:xfrm>
                <a:off x="7213600" y="5259388"/>
                <a:ext cx="150813" cy="3621087"/>
              </a:xfrm>
              <a:custGeom>
                <a:avLst/>
                <a:gdLst>
                  <a:gd name="T0" fmla="*/ 95 w 95"/>
                  <a:gd name="T1" fmla="*/ 0 h 2281"/>
                  <a:gd name="T2" fmla="*/ 0 w 95"/>
                  <a:gd name="T3" fmla="*/ 218 h 2281"/>
                  <a:gd name="T4" fmla="*/ 0 w 95"/>
                  <a:gd name="T5" fmla="*/ 2281 h 2281"/>
                  <a:gd name="T6" fmla="*/ 95 w 95"/>
                  <a:gd name="T7" fmla="*/ 2182 h 2281"/>
                  <a:gd name="T8" fmla="*/ 95 w 95"/>
                  <a:gd name="T9" fmla="*/ 0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281">
                    <a:moveTo>
                      <a:pt x="95" y="0"/>
                    </a:moveTo>
                    <a:lnTo>
                      <a:pt x="0" y="218"/>
                    </a:lnTo>
                    <a:lnTo>
                      <a:pt x="0" y="2281"/>
                    </a:lnTo>
                    <a:lnTo>
                      <a:pt x="95" y="218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7" name="Freeform 31"/>
              <p:cNvSpPr>
                <a:spLocks/>
              </p:cNvSpPr>
              <p:nvPr/>
            </p:nvSpPr>
            <p:spPr bwMode="auto">
              <a:xfrm>
                <a:off x="7196138" y="5243513"/>
                <a:ext cx="185738" cy="3656012"/>
              </a:xfrm>
              <a:custGeom>
                <a:avLst/>
                <a:gdLst>
                  <a:gd name="T0" fmla="*/ 61 w 67"/>
                  <a:gd name="T1" fmla="*/ 6 h 1323"/>
                  <a:gd name="T2" fmla="*/ 55 w 67"/>
                  <a:gd name="T3" fmla="*/ 4 h 1323"/>
                  <a:gd name="T4" fmla="*/ 0 w 67"/>
                  <a:gd name="T5" fmla="*/ 129 h 1323"/>
                  <a:gd name="T6" fmla="*/ 0 w 67"/>
                  <a:gd name="T7" fmla="*/ 131 h 1323"/>
                  <a:gd name="T8" fmla="*/ 0 w 67"/>
                  <a:gd name="T9" fmla="*/ 1316 h 1323"/>
                  <a:gd name="T10" fmla="*/ 4 w 67"/>
                  <a:gd name="T11" fmla="*/ 1322 h 1323"/>
                  <a:gd name="T12" fmla="*/ 10 w 67"/>
                  <a:gd name="T13" fmla="*/ 1321 h 1323"/>
                  <a:gd name="T14" fmla="*/ 65 w 67"/>
                  <a:gd name="T15" fmla="*/ 1263 h 1323"/>
                  <a:gd name="T16" fmla="*/ 67 w 67"/>
                  <a:gd name="T17" fmla="*/ 1259 h 1323"/>
                  <a:gd name="T18" fmla="*/ 67 w 67"/>
                  <a:gd name="T19" fmla="*/ 6 h 1323"/>
                  <a:gd name="T20" fmla="*/ 62 w 67"/>
                  <a:gd name="T21" fmla="*/ 0 h 1323"/>
                  <a:gd name="T22" fmla="*/ 55 w 67"/>
                  <a:gd name="T23" fmla="*/ 4 h 1323"/>
                  <a:gd name="T24" fmla="*/ 61 w 67"/>
                  <a:gd name="T25" fmla="*/ 6 h 1323"/>
                  <a:gd name="T26" fmla="*/ 55 w 67"/>
                  <a:gd name="T27" fmla="*/ 6 h 1323"/>
                  <a:gd name="T28" fmla="*/ 55 w 67"/>
                  <a:gd name="T29" fmla="*/ 1256 h 1323"/>
                  <a:gd name="T30" fmla="*/ 12 w 67"/>
                  <a:gd name="T31" fmla="*/ 1301 h 1323"/>
                  <a:gd name="T32" fmla="*/ 12 w 67"/>
                  <a:gd name="T33" fmla="*/ 132 h 1323"/>
                  <a:gd name="T34" fmla="*/ 66 w 67"/>
                  <a:gd name="T35" fmla="*/ 9 h 1323"/>
                  <a:gd name="T36" fmla="*/ 61 w 67"/>
                  <a:gd name="T37" fmla="*/ 6 h 1323"/>
                  <a:gd name="T38" fmla="*/ 55 w 67"/>
                  <a:gd name="T39" fmla="*/ 6 h 1323"/>
                  <a:gd name="T40" fmla="*/ 61 w 67"/>
                  <a:gd name="T41" fmla="*/ 6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323">
                    <a:moveTo>
                      <a:pt x="61" y="6"/>
                    </a:moveTo>
                    <a:cubicBezTo>
                      <a:pt x="55" y="4"/>
                      <a:pt x="55" y="4"/>
                      <a:pt x="55" y="4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30"/>
                      <a:pt x="0" y="131"/>
                    </a:cubicBezTo>
                    <a:cubicBezTo>
                      <a:pt x="0" y="1316"/>
                      <a:pt x="0" y="1316"/>
                      <a:pt x="0" y="1316"/>
                    </a:cubicBezTo>
                    <a:cubicBezTo>
                      <a:pt x="0" y="1319"/>
                      <a:pt x="1" y="1321"/>
                      <a:pt x="4" y="1322"/>
                    </a:cubicBezTo>
                    <a:cubicBezTo>
                      <a:pt x="6" y="1323"/>
                      <a:pt x="8" y="1322"/>
                      <a:pt x="10" y="1321"/>
                    </a:cubicBezTo>
                    <a:cubicBezTo>
                      <a:pt x="65" y="1263"/>
                      <a:pt x="65" y="1263"/>
                      <a:pt x="65" y="1263"/>
                    </a:cubicBezTo>
                    <a:cubicBezTo>
                      <a:pt x="66" y="1262"/>
                      <a:pt x="67" y="1260"/>
                      <a:pt x="67" y="125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3"/>
                      <a:pt x="65" y="1"/>
                      <a:pt x="62" y="0"/>
                    </a:cubicBezTo>
                    <a:cubicBezTo>
                      <a:pt x="59" y="0"/>
                      <a:pt x="56" y="1"/>
                      <a:pt x="55" y="4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1256"/>
                      <a:pt x="55" y="1256"/>
                      <a:pt x="55" y="1256"/>
                    </a:cubicBezTo>
                    <a:cubicBezTo>
                      <a:pt x="12" y="1301"/>
                      <a:pt x="12" y="1301"/>
                      <a:pt x="12" y="1301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5" y="6"/>
                      <a:pt x="55" y="6"/>
                      <a:pt x="55" y="6"/>
                    </a:cubicBezTo>
                    <a:lnTo>
                      <a:pt x="61" y="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8" name="Freeform 32"/>
              <p:cNvSpPr>
                <a:spLocks/>
              </p:cNvSpPr>
              <p:nvPr/>
            </p:nvSpPr>
            <p:spPr bwMode="auto">
              <a:xfrm>
                <a:off x="10417175" y="8734425"/>
                <a:ext cx="411163" cy="146050"/>
              </a:xfrm>
              <a:custGeom>
                <a:avLst/>
                <a:gdLst>
                  <a:gd name="T0" fmla="*/ 0 w 149"/>
                  <a:gd name="T1" fmla="*/ 53 h 53"/>
                  <a:gd name="T2" fmla="*/ 149 w 149"/>
                  <a:gd name="T3" fmla="*/ 53 h 53"/>
                  <a:gd name="T4" fmla="*/ 95 w 149"/>
                  <a:gd name="T5" fmla="*/ 0 h 53"/>
                  <a:gd name="T6" fmla="*/ 54 w 149"/>
                  <a:gd name="T7" fmla="*/ 0 h 53"/>
                  <a:gd name="T8" fmla="*/ 0 w 14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3">
                    <a:moveTo>
                      <a:pt x="0" y="53"/>
                    </a:moveTo>
                    <a:cubicBezTo>
                      <a:pt x="149" y="53"/>
                      <a:pt x="149" y="53"/>
                      <a:pt x="149" y="53"/>
                    </a:cubicBezTo>
                    <a:cubicBezTo>
                      <a:pt x="149" y="24"/>
                      <a:pt x="125" y="0"/>
                      <a:pt x="9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4" y="0"/>
                      <a:pt x="0" y="24"/>
                      <a:pt x="0" y="5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59" name="Freeform 33"/>
              <p:cNvSpPr>
                <a:spLocks/>
              </p:cNvSpPr>
              <p:nvPr/>
            </p:nvSpPr>
            <p:spPr bwMode="auto">
              <a:xfrm>
                <a:off x="10401300" y="8716963"/>
                <a:ext cx="444500" cy="179387"/>
              </a:xfrm>
              <a:custGeom>
                <a:avLst/>
                <a:gdLst>
                  <a:gd name="T0" fmla="*/ 6 w 161"/>
                  <a:gd name="T1" fmla="*/ 59 h 65"/>
                  <a:gd name="T2" fmla="*/ 6 w 161"/>
                  <a:gd name="T3" fmla="*/ 65 h 65"/>
                  <a:gd name="T4" fmla="*/ 155 w 161"/>
                  <a:gd name="T5" fmla="*/ 65 h 65"/>
                  <a:gd name="T6" fmla="*/ 159 w 161"/>
                  <a:gd name="T7" fmla="*/ 64 h 65"/>
                  <a:gd name="T8" fmla="*/ 161 w 161"/>
                  <a:gd name="T9" fmla="*/ 59 h 65"/>
                  <a:gd name="T10" fmla="*/ 101 w 161"/>
                  <a:gd name="T11" fmla="*/ 0 h 65"/>
                  <a:gd name="T12" fmla="*/ 60 w 161"/>
                  <a:gd name="T13" fmla="*/ 0 h 65"/>
                  <a:gd name="T14" fmla="*/ 0 w 161"/>
                  <a:gd name="T15" fmla="*/ 59 h 65"/>
                  <a:gd name="T16" fmla="*/ 2 w 161"/>
                  <a:gd name="T17" fmla="*/ 64 h 65"/>
                  <a:gd name="T18" fmla="*/ 6 w 161"/>
                  <a:gd name="T19" fmla="*/ 65 h 65"/>
                  <a:gd name="T20" fmla="*/ 6 w 161"/>
                  <a:gd name="T21" fmla="*/ 59 h 65"/>
                  <a:gd name="T22" fmla="*/ 12 w 161"/>
                  <a:gd name="T23" fmla="*/ 59 h 65"/>
                  <a:gd name="T24" fmla="*/ 26 w 161"/>
                  <a:gd name="T25" fmla="*/ 26 h 65"/>
                  <a:gd name="T26" fmla="*/ 60 w 161"/>
                  <a:gd name="T27" fmla="*/ 12 h 65"/>
                  <a:gd name="T28" fmla="*/ 101 w 161"/>
                  <a:gd name="T29" fmla="*/ 12 h 65"/>
                  <a:gd name="T30" fmla="*/ 135 w 161"/>
                  <a:gd name="T31" fmla="*/ 26 h 65"/>
                  <a:gd name="T32" fmla="*/ 149 w 161"/>
                  <a:gd name="T33" fmla="*/ 59 h 65"/>
                  <a:gd name="T34" fmla="*/ 155 w 161"/>
                  <a:gd name="T35" fmla="*/ 59 h 65"/>
                  <a:gd name="T36" fmla="*/ 155 w 161"/>
                  <a:gd name="T37" fmla="*/ 53 h 65"/>
                  <a:gd name="T38" fmla="*/ 6 w 161"/>
                  <a:gd name="T39" fmla="*/ 53 h 65"/>
                  <a:gd name="T40" fmla="*/ 6 w 161"/>
                  <a:gd name="T41" fmla="*/ 59 h 65"/>
                  <a:gd name="T42" fmla="*/ 12 w 161"/>
                  <a:gd name="T43" fmla="*/ 59 h 65"/>
                  <a:gd name="T44" fmla="*/ 6 w 161"/>
                  <a:gd name="T45" fmla="*/ 5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65">
                    <a:moveTo>
                      <a:pt x="6" y="59"/>
                    </a:moveTo>
                    <a:cubicBezTo>
                      <a:pt x="6" y="65"/>
                      <a:pt x="6" y="65"/>
                      <a:pt x="6" y="65"/>
                    </a:cubicBezTo>
                    <a:cubicBezTo>
                      <a:pt x="155" y="65"/>
                      <a:pt x="155" y="65"/>
                      <a:pt x="155" y="65"/>
                    </a:cubicBezTo>
                    <a:cubicBezTo>
                      <a:pt x="156" y="65"/>
                      <a:pt x="158" y="65"/>
                      <a:pt x="159" y="64"/>
                    </a:cubicBezTo>
                    <a:cubicBezTo>
                      <a:pt x="160" y="63"/>
                      <a:pt x="161" y="61"/>
                      <a:pt x="161" y="59"/>
                    </a:cubicBezTo>
                    <a:cubicBezTo>
                      <a:pt x="161" y="27"/>
                      <a:pt x="134" y="0"/>
                      <a:pt x="10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59"/>
                    </a:cubicBezTo>
                    <a:cubicBezTo>
                      <a:pt x="0" y="61"/>
                      <a:pt x="1" y="63"/>
                      <a:pt x="2" y="64"/>
                    </a:cubicBezTo>
                    <a:cubicBezTo>
                      <a:pt x="3" y="65"/>
                      <a:pt x="5" y="65"/>
                      <a:pt x="6" y="65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2" y="46"/>
                      <a:pt x="17" y="35"/>
                      <a:pt x="26" y="26"/>
                    </a:cubicBezTo>
                    <a:cubicBezTo>
                      <a:pt x="35" y="17"/>
                      <a:pt x="46" y="12"/>
                      <a:pt x="60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15" y="12"/>
                      <a:pt x="126" y="17"/>
                      <a:pt x="135" y="26"/>
                    </a:cubicBezTo>
                    <a:cubicBezTo>
                      <a:pt x="144" y="35"/>
                      <a:pt x="149" y="46"/>
                      <a:pt x="149" y="59"/>
                    </a:cubicBezTo>
                    <a:cubicBezTo>
                      <a:pt x="155" y="59"/>
                      <a:pt x="155" y="59"/>
                      <a:pt x="155" y="59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6" y="59"/>
                      <a:pt x="6" y="59"/>
                      <a:pt x="6" y="59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0" name="Freeform 34"/>
              <p:cNvSpPr>
                <a:spLocks/>
              </p:cNvSpPr>
              <p:nvPr/>
            </p:nvSpPr>
            <p:spPr bwMode="auto">
              <a:xfrm>
                <a:off x="10417175" y="5173663"/>
                <a:ext cx="188913" cy="3529012"/>
              </a:xfrm>
              <a:custGeom>
                <a:avLst/>
                <a:gdLst>
                  <a:gd name="T0" fmla="*/ 0 w 68"/>
                  <a:gd name="T1" fmla="*/ 0 h 1277"/>
                  <a:gd name="T2" fmla="*/ 0 w 68"/>
                  <a:gd name="T3" fmla="*/ 1239 h 1277"/>
                  <a:gd name="T4" fmla="*/ 68 w 68"/>
                  <a:gd name="T5" fmla="*/ 1277 h 1277"/>
                  <a:gd name="T6" fmla="*/ 68 w 68"/>
                  <a:gd name="T7" fmla="*/ 37 h 1277"/>
                  <a:gd name="T8" fmla="*/ 66 w 68"/>
                  <a:gd name="T9" fmla="*/ 37 h 1277"/>
                  <a:gd name="T10" fmla="*/ 64 w 68"/>
                  <a:gd name="T11" fmla="*/ 36 h 1277"/>
                  <a:gd name="T12" fmla="*/ 63 w 68"/>
                  <a:gd name="T13" fmla="*/ 36 h 1277"/>
                  <a:gd name="T14" fmla="*/ 61 w 68"/>
                  <a:gd name="T15" fmla="*/ 34 h 1277"/>
                  <a:gd name="T16" fmla="*/ 53 w 68"/>
                  <a:gd name="T17" fmla="*/ 29 h 1277"/>
                  <a:gd name="T18" fmla="*/ 22 w 68"/>
                  <a:gd name="T19" fmla="*/ 12 h 1277"/>
                  <a:gd name="T20" fmla="*/ 0 w 68"/>
                  <a:gd name="T21" fmla="*/ 0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277">
                    <a:moveTo>
                      <a:pt x="0" y="0"/>
                    </a:moveTo>
                    <a:cubicBezTo>
                      <a:pt x="0" y="1239"/>
                      <a:pt x="0" y="1239"/>
                      <a:pt x="0" y="1239"/>
                    </a:cubicBezTo>
                    <a:cubicBezTo>
                      <a:pt x="36" y="1257"/>
                      <a:pt x="61" y="1273"/>
                      <a:pt x="68" y="127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5" y="37"/>
                      <a:pt x="65" y="37"/>
                      <a:pt x="64" y="36"/>
                    </a:cubicBezTo>
                    <a:cubicBezTo>
                      <a:pt x="64" y="36"/>
                      <a:pt x="64" y="36"/>
                      <a:pt x="63" y="36"/>
                    </a:cubicBezTo>
                    <a:cubicBezTo>
                      <a:pt x="63" y="35"/>
                      <a:pt x="62" y="35"/>
                      <a:pt x="61" y="34"/>
                    </a:cubicBezTo>
                    <a:cubicBezTo>
                      <a:pt x="59" y="33"/>
                      <a:pt x="56" y="31"/>
                      <a:pt x="53" y="29"/>
                    </a:cubicBezTo>
                    <a:cubicBezTo>
                      <a:pt x="46" y="25"/>
                      <a:pt x="35" y="19"/>
                      <a:pt x="22" y="12"/>
                    </a:cubicBezTo>
                    <a:cubicBezTo>
                      <a:pt x="15" y="8"/>
                      <a:pt x="8" y="4"/>
                      <a:pt x="0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1" name="Freeform 35"/>
              <p:cNvSpPr>
                <a:spLocks/>
              </p:cNvSpPr>
              <p:nvPr/>
            </p:nvSpPr>
            <p:spPr bwMode="auto">
              <a:xfrm>
                <a:off x="10417175" y="5154613"/>
                <a:ext cx="190500" cy="122237"/>
              </a:xfrm>
              <a:custGeom>
                <a:avLst/>
                <a:gdLst>
                  <a:gd name="T0" fmla="*/ 0 w 69"/>
                  <a:gd name="T1" fmla="*/ 0 h 44"/>
                  <a:gd name="T2" fmla="*/ 0 w 69"/>
                  <a:gd name="T3" fmla="*/ 7 h 44"/>
                  <a:gd name="T4" fmla="*/ 22 w 69"/>
                  <a:gd name="T5" fmla="*/ 19 h 44"/>
                  <a:gd name="T6" fmla="*/ 53 w 69"/>
                  <a:gd name="T7" fmla="*/ 36 h 44"/>
                  <a:gd name="T8" fmla="*/ 61 w 69"/>
                  <a:gd name="T9" fmla="*/ 41 h 44"/>
                  <a:gd name="T10" fmla="*/ 63 w 69"/>
                  <a:gd name="T11" fmla="*/ 43 h 44"/>
                  <a:gd name="T12" fmla="*/ 64 w 69"/>
                  <a:gd name="T13" fmla="*/ 43 h 44"/>
                  <a:gd name="T14" fmla="*/ 66 w 69"/>
                  <a:gd name="T15" fmla="*/ 44 h 44"/>
                  <a:gd name="T16" fmla="*/ 68 w 69"/>
                  <a:gd name="T17" fmla="*/ 44 h 44"/>
                  <a:gd name="T18" fmla="*/ 68 w 69"/>
                  <a:gd name="T19" fmla="*/ 39 h 44"/>
                  <a:gd name="T20" fmla="*/ 69 w 69"/>
                  <a:gd name="T21" fmla="*/ 37 h 44"/>
                  <a:gd name="T22" fmla="*/ 0 w 69"/>
                  <a:gd name="T2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4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8" y="11"/>
                      <a:pt x="15" y="15"/>
                      <a:pt x="22" y="19"/>
                    </a:cubicBezTo>
                    <a:cubicBezTo>
                      <a:pt x="35" y="26"/>
                      <a:pt x="46" y="32"/>
                      <a:pt x="53" y="36"/>
                    </a:cubicBezTo>
                    <a:cubicBezTo>
                      <a:pt x="56" y="38"/>
                      <a:pt x="59" y="40"/>
                      <a:pt x="61" y="41"/>
                    </a:cubicBezTo>
                    <a:cubicBezTo>
                      <a:pt x="62" y="42"/>
                      <a:pt x="63" y="42"/>
                      <a:pt x="63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5" y="44"/>
                      <a:pt x="65" y="44"/>
                      <a:pt x="66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8" y="38"/>
                      <a:pt x="69" y="37"/>
                      <a:pt x="69" y="3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2" name="Freeform 36"/>
              <p:cNvSpPr>
                <a:spLocks/>
              </p:cNvSpPr>
              <p:nvPr/>
            </p:nvSpPr>
            <p:spPr bwMode="auto">
              <a:xfrm>
                <a:off x="10417175" y="8597900"/>
                <a:ext cx="188913" cy="119062"/>
              </a:xfrm>
              <a:custGeom>
                <a:avLst/>
                <a:gdLst>
                  <a:gd name="T0" fmla="*/ 0 w 68"/>
                  <a:gd name="T1" fmla="*/ 0 h 43"/>
                  <a:gd name="T2" fmla="*/ 0 w 68"/>
                  <a:gd name="T3" fmla="*/ 7 h 43"/>
                  <a:gd name="T4" fmla="*/ 65 w 68"/>
                  <a:gd name="T5" fmla="*/ 43 h 43"/>
                  <a:gd name="T6" fmla="*/ 68 w 68"/>
                  <a:gd name="T7" fmla="*/ 43 h 43"/>
                  <a:gd name="T8" fmla="*/ 68 w 68"/>
                  <a:gd name="T9" fmla="*/ 38 h 43"/>
                  <a:gd name="T10" fmla="*/ 0 w 68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3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3" y="23"/>
                      <a:pt x="57" y="38"/>
                      <a:pt x="65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1" y="34"/>
                      <a:pt x="36" y="18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3" name="Freeform 37"/>
              <p:cNvSpPr>
                <a:spLocks/>
              </p:cNvSpPr>
              <p:nvPr/>
            </p:nvSpPr>
            <p:spPr bwMode="auto">
              <a:xfrm>
                <a:off x="10606088" y="5257800"/>
                <a:ext cx="15875" cy="3459162"/>
              </a:xfrm>
              <a:custGeom>
                <a:avLst/>
                <a:gdLst>
                  <a:gd name="T0" fmla="*/ 1 w 6"/>
                  <a:gd name="T1" fmla="*/ 0 h 1252"/>
                  <a:gd name="T2" fmla="*/ 0 w 6"/>
                  <a:gd name="T3" fmla="*/ 2 h 1252"/>
                  <a:gd name="T4" fmla="*/ 0 w 6"/>
                  <a:gd name="T5" fmla="*/ 7 h 1252"/>
                  <a:gd name="T6" fmla="*/ 0 w 6"/>
                  <a:gd name="T7" fmla="*/ 1247 h 1252"/>
                  <a:gd name="T8" fmla="*/ 0 w 6"/>
                  <a:gd name="T9" fmla="*/ 1252 h 1252"/>
                  <a:gd name="T10" fmla="*/ 1 w 6"/>
                  <a:gd name="T11" fmla="*/ 1252 h 1252"/>
                  <a:gd name="T12" fmla="*/ 5 w 6"/>
                  <a:gd name="T13" fmla="*/ 1249 h 1252"/>
                  <a:gd name="T14" fmla="*/ 6 w 6"/>
                  <a:gd name="T15" fmla="*/ 1249 h 1252"/>
                  <a:gd name="T16" fmla="*/ 6 w 6"/>
                  <a:gd name="T17" fmla="*/ 2 h 1252"/>
                  <a:gd name="T18" fmla="*/ 1 w 6"/>
                  <a:gd name="T19" fmla="*/ 0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5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247"/>
                      <a:pt x="0" y="1247"/>
                      <a:pt x="0" y="1247"/>
                    </a:cubicBezTo>
                    <a:cubicBezTo>
                      <a:pt x="0" y="1252"/>
                      <a:pt x="0" y="1252"/>
                      <a:pt x="0" y="1252"/>
                    </a:cubicBezTo>
                    <a:cubicBezTo>
                      <a:pt x="1" y="1252"/>
                      <a:pt x="1" y="1252"/>
                      <a:pt x="1" y="1252"/>
                    </a:cubicBezTo>
                    <a:cubicBezTo>
                      <a:pt x="2" y="1251"/>
                      <a:pt x="4" y="1249"/>
                      <a:pt x="5" y="1249"/>
                    </a:cubicBezTo>
                    <a:cubicBezTo>
                      <a:pt x="6" y="1249"/>
                      <a:pt x="6" y="1249"/>
                      <a:pt x="6" y="124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4" name="Freeform 38"/>
              <p:cNvSpPr>
                <a:spLocks/>
              </p:cNvSpPr>
              <p:nvPr/>
            </p:nvSpPr>
            <p:spPr bwMode="auto">
              <a:xfrm>
                <a:off x="10607675" y="8709025"/>
                <a:ext cx="14288" cy="7937"/>
              </a:xfrm>
              <a:custGeom>
                <a:avLst/>
                <a:gdLst>
                  <a:gd name="T0" fmla="*/ 5 w 5"/>
                  <a:gd name="T1" fmla="*/ 0 h 3"/>
                  <a:gd name="T2" fmla="*/ 4 w 5"/>
                  <a:gd name="T3" fmla="*/ 0 h 3"/>
                  <a:gd name="T4" fmla="*/ 0 w 5"/>
                  <a:gd name="T5" fmla="*/ 3 h 3"/>
                  <a:gd name="T6" fmla="*/ 5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5" name="Freeform 39"/>
              <p:cNvSpPr>
                <a:spLocks/>
              </p:cNvSpPr>
              <p:nvPr/>
            </p:nvSpPr>
            <p:spPr bwMode="auto">
              <a:xfrm>
                <a:off x="10417175" y="8616950"/>
                <a:ext cx="179388" cy="100012"/>
              </a:xfrm>
              <a:custGeom>
                <a:avLst/>
                <a:gdLst>
                  <a:gd name="T0" fmla="*/ 0 w 65"/>
                  <a:gd name="T1" fmla="*/ 0 h 36"/>
                  <a:gd name="T2" fmla="*/ 0 w 65"/>
                  <a:gd name="T3" fmla="*/ 0 h 36"/>
                  <a:gd name="T4" fmla="*/ 64 w 65"/>
                  <a:gd name="T5" fmla="*/ 36 h 36"/>
                  <a:gd name="T6" fmla="*/ 65 w 65"/>
                  <a:gd name="T7" fmla="*/ 36 h 36"/>
                  <a:gd name="T8" fmla="*/ 0 w 65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3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57" y="31"/>
                      <a:pt x="33" y="16"/>
                      <a:pt x="0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6" name="Freeform 40"/>
              <p:cNvSpPr>
                <a:spLocks/>
              </p:cNvSpPr>
              <p:nvPr/>
            </p:nvSpPr>
            <p:spPr bwMode="auto">
              <a:xfrm>
                <a:off x="10594975" y="8716963"/>
                <a:ext cx="26988" cy="17462"/>
              </a:xfrm>
              <a:custGeom>
                <a:avLst/>
                <a:gdLst>
                  <a:gd name="T0" fmla="*/ 17 w 17"/>
                  <a:gd name="T1" fmla="*/ 0 h 11"/>
                  <a:gd name="T2" fmla="*/ 8 w 17"/>
                  <a:gd name="T3" fmla="*/ 0 h 11"/>
                  <a:gd name="T4" fmla="*/ 7 w 17"/>
                  <a:gd name="T5" fmla="*/ 0 h 11"/>
                  <a:gd name="T6" fmla="*/ 1 w 17"/>
                  <a:gd name="T7" fmla="*/ 0 h 11"/>
                  <a:gd name="T8" fmla="*/ 0 w 17"/>
                  <a:gd name="T9" fmla="*/ 0 h 11"/>
                  <a:gd name="T10" fmla="*/ 17 w 17"/>
                  <a:gd name="T11" fmla="*/ 11 h 11"/>
                  <a:gd name="T12" fmla="*/ 17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7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7" name="Freeform 41"/>
              <p:cNvSpPr>
                <a:spLocks/>
              </p:cNvSpPr>
              <p:nvPr/>
            </p:nvSpPr>
            <p:spPr bwMode="auto">
              <a:xfrm>
                <a:off x="10594975" y="8716963"/>
                <a:ext cx="26988" cy="17462"/>
              </a:xfrm>
              <a:custGeom>
                <a:avLst/>
                <a:gdLst>
                  <a:gd name="T0" fmla="*/ 17 w 17"/>
                  <a:gd name="T1" fmla="*/ 0 h 11"/>
                  <a:gd name="T2" fmla="*/ 8 w 17"/>
                  <a:gd name="T3" fmla="*/ 0 h 11"/>
                  <a:gd name="T4" fmla="*/ 7 w 17"/>
                  <a:gd name="T5" fmla="*/ 0 h 11"/>
                  <a:gd name="T6" fmla="*/ 1 w 17"/>
                  <a:gd name="T7" fmla="*/ 0 h 11"/>
                  <a:gd name="T8" fmla="*/ 0 w 17"/>
                  <a:gd name="T9" fmla="*/ 0 h 11"/>
                  <a:gd name="T10" fmla="*/ 17 w 17"/>
                  <a:gd name="T11" fmla="*/ 11 h 11"/>
                  <a:gd name="T12" fmla="*/ 17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7" y="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8" name="Freeform 42"/>
              <p:cNvSpPr>
                <a:spLocks/>
              </p:cNvSpPr>
              <p:nvPr/>
            </p:nvSpPr>
            <p:spPr bwMode="auto">
              <a:xfrm>
                <a:off x="10637838" y="5173663"/>
                <a:ext cx="190500" cy="3529012"/>
              </a:xfrm>
              <a:custGeom>
                <a:avLst/>
                <a:gdLst>
                  <a:gd name="T0" fmla="*/ 69 w 69"/>
                  <a:gd name="T1" fmla="*/ 0 h 1277"/>
                  <a:gd name="T2" fmla="*/ 6 w 69"/>
                  <a:gd name="T3" fmla="*/ 36 h 1277"/>
                  <a:gd name="T4" fmla="*/ 5 w 69"/>
                  <a:gd name="T5" fmla="*/ 36 h 1277"/>
                  <a:gd name="T6" fmla="*/ 3 w 69"/>
                  <a:gd name="T7" fmla="*/ 37 h 1277"/>
                  <a:gd name="T8" fmla="*/ 0 w 69"/>
                  <a:gd name="T9" fmla="*/ 37 h 1277"/>
                  <a:gd name="T10" fmla="*/ 0 w 69"/>
                  <a:gd name="T11" fmla="*/ 1277 h 1277"/>
                  <a:gd name="T12" fmla="*/ 69 w 69"/>
                  <a:gd name="T13" fmla="*/ 1239 h 1277"/>
                  <a:gd name="T14" fmla="*/ 69 w 69"/>
                  <a:gd name="T15" fmla="*/ 0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277">
                    <a:moveTo>
                      <a:pt x="69" y="0"/>
                    </a:moveTo>
                    <a:cubicBezTo>
                      <a:pt x="34" y="18"/>
                      <a:pt x="10" y="33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3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1277"/>
                      <a:pt x="0" y="1277"/>
                      <a:pt x="0" y="1277"/>
                    </a:cubicBezTo>
                    <a:cubicBezTo>
                      <a:pt x="8" y="1273"/>
                      <a:pt x="33" y="1257"/>
                      <a:pt x="69" y="1239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9" name="Freeform 43"/>
              <p:cNvSpPr>
                <a:spLocks/>
              </p:cNvSpPr>
              <p:nvPr/>
            </p:nvSpPr>
            <p:spPr bwMode="auto">
              <a:xfrm>
                <a:off x="10621963" y="5154613"/>
                <a:ext cx="206375" cy="3554412"/>
              </a:xfrm>
              <a:custGeom>
                <a:avLst/>
                <a:gdLst>
                  <a:gd name="T0" fmla="*/ 75 w 75"/>
                  <a:gd name="T1" fmla="*/ 0 h 1286"/>
                  <a:gd name="T2" fmla="*/ 0 w 75"/>
                  <a:gd name="T3" fmla="*/ 39 h 1286"/>
                  <a:gd name="T4" fmla="*/ 0 w 75"/>
                  <a:gd name="T5" fmla="*/ 1286 h 1286"/>
                  <a:gd name="T6" fmla="*/ 6 w 75"/>
                  <a:gd name="T7" fmla="*/ 1285 h 1286"/>
                  <a:gd name="T8" fmla="*/ 6 w 75"/>
                  <a:gd name="T9" fmla="*/ 1284 h 1286"/>
                  <a:gd name="T10" fmla="*/ 6 w 75"/>
                  <a:gd name="T11" fmla="*/ 44 h 1286"/>
                  <a:gd name="T12" fmla="*/ 9 w 75"/>
                  <a:gd name="T13" fmla="*/ 44 h 1286"/>
                  <a:gd name="T14" fmla="*/ 11 w 75"/>
                  <a:gd name="T15" fmla="*/ 43 h 1286"/>
                  <a:gd name="T16" fmla="*/ 12 w 75"/>
                  <a:gd name="T17" fmla="*/ 43 h 1286"/>
                  <a:gd name="T18" fmla="*/ 75 w 75"/>
                  <a:gd name="T19" fmla="*/ 7 h 1286"/>
                  <a:gd name="T20" fmla="*/ 75 w 75"/>
                  <a:gd name="T21" fmla="*/ 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286">
                    <a:moveTo>
                      <a:pt x="75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1286"/>
                      <a:pt x="0" y="1286"/>
                      <a:pt x="0" y="1286"/>
                    </a:cubicBezTo>
                    <a:cubicBezTo>
                      <a:pt x="6" y="1285"/>
                      <a:pt x="6" y="1285"/>
                      <a:pt x="6" y="1285"/>
                    </a:cubicBezTo>
                    <a:cubicBezTo>
                      <a:pt x="6" y="1285"/>
                      <a:pt x="6" y="1285"/>
                      <a:pt x="6" y="128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4"/>
                      <a:pt x="10" y="44"/>
                      <a:pt x="11" y="43"/>
                    </a:cubicBezTo>
                    <a:cubicBezTo>
                      <a:pt x="11" y="43"/>
                      <a:pt x="11" y="43"/>
                      <a:pt x="12" y="43"/>
                    </a:cubicBezTo>
                    <a:cubicBezTo>
                      <a:pt x="16" y="40"/>
                      <a:pt x="40" y="25"/>
                      <a:pt x="75" y="7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0" name="Freeform 44"/>
              <p:cNvSpPr>
                <a:spLocks/>
              </p:cNvSpPr>
              <p:nvPr/>
            </p:nvSpPr>
            <p:spPr bwMode="auto">
              <a:xfrm>
                <a:off x="10621963" y="8597900"/>
                <a:ext cx="206375" cy="119062"/>
              </a:xfrm>
              <a:custGeom>
                <a:avLst/>
                <a:gdLst>
                  <a:gd name="T0" fmla="*/ 75 w 75"/>
                  <a:gd name="T1" fmla="*/ 0 h 43"/>
                  <a:gd name="T2" fmla="*/ 6 w 75"/>
                  <a:gd name="T3" fmla="*/ 38 h 43"/>
                  <a:gd name="T4" fmla="*/ 6 w 75"/>
                  <a:gd name="T5" fmla="*/ 39 h 43"/>
                  <a:gd name="T6" fmla="*/ 0 w 75"/>
                  <a:gd name="T7" fmla="*/ 40 h 43"/>
                  <a:gd name="T8" fmla="*/ 0 w 75"/>
                  <a:gd name="T9" fmla="*/ 43 h 43"/>
                  <a:gd name="T10" fmla="*/ 10 w 75"/>
                  <a:gd name="T11" fmla="*/ 43 h 43"/>
                  <a:gd name="T12" fmla="*/ 75 w 75"/>
                  <a:gd name="T13" fmla="*/ 7 h 43"/>
                  <a:gd name="T14" fmla="*/ 75 w 75"/>
                  <a:gd name="T1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43">
                    <a:moveTo>
                      <a:pt x="75" y="0"/>
                    </a:moveTo>
                    <a:cubicBezTo>
                      <a:pt x="39" y="18"/>
                      <a:pt x="14" y="34"/>
                      <a:pt x="6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8" y="38"/>
                      <a:pt x="42" y="23"/>
                      <a:pt x="75" y="7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1" name="Freeform 45"/>
              <p:cNvSpPr>
                <a:spLocks/>
              </p:cNvSpPr>
              <p:nvPr/>
            </p:nvSpPr>
            <p:spPr bwMode="auto">
              <a:xfrm>
                <a:off x="10648950" y="8616950"/>
                <a:ext cx="179388" cy="100012"/>
              </a:xfrm>
              <a:custGeom>
                <a:avLst/>
                <a:gdLst>
                  <a:gd name="T0" fmla="*/ 65 w 65"/>
                  <a:gd name="T1" fmla="*/ 0 h 36"/>
                  <a:gd name="T2" fmla="*/ 0 w 65"/>
                  <a:gd name="T3" fmla="*/ 36 h 36"/>
                  <a:gd name="T4" fmla="*/ 1 w 65"/>
                  <a:gd name="T5" fmla="*/ 36 h 36"/>
                  <a:gd name="T6" fmla="*/ 65 w 6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6">
                    <a:moveTo>
                      <a:pt x="65" y="0"/>
                    </a:moveTo>
                    <a:cubicBezTo>
                      <a:pt x="32" y="16"/>
                      <a:pt x="8" y="31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2" name="Freeform 46"/>
              <p:cNvSpPr>
                <a:spLocks/>
              </p:cNvSpPr>
              <p:nvPr/>
            </p:nvSpPr>
            <p:spPr bwMode="auto">
              <a:xfrm>
                <a:off x="10621963" y="8716963"/>
                <a:ext cx="30163" cy="17462"/>
              </a:xfrm>
              <a:custGeom>
                <a:avLst/>
                <a:gdLst>
                  <a:gd name="T0" fmla="*/ 19 w 19"/>
                  <a:gd name="T1" fmla="*/ 0 h 11"/>
                  <a:gd name="T2" fmla="*/ 17 w 19"/>
                  <a:gd name="T3" fmla="*/ 0 h 11"/>
                  <a:gd name="T4" fmla="*/ 0 w 19"/>
                  <a:gd name="T5" fmla="*/ 0 h 11"/>
                  <a:gd name="T6" fmla="*/ 0 w 19"/>
                  <a:gd name="T7" fmla="*/ 11 h 11"/>
                  <a:gd name="T8" fmla="*/ 19 w 1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3" name="Freeform 47"/>
              <p:cNvSpPr>
                <a:spLocks/>
              </p:cNvSpPr>
              <p:nvPr/>
            </p:nvSpPr>
            <p:spPr bwMode="auto">
              <a:xfrm>
                <a:off x="10621963" y="8716963"/>
                <a:ext cx="30163" cy="17462"/>
              </a:xfrm>
              <a:custGeom>
                <a:avLst/>
                <a:gdLst>
                  <a:gd name="T0" fmla="*/ 19 w 19"/>
                  <a:gd name="T1" fmla="*/ 0 h 11"/>
                  <a:gd name="T2" fmla="*/ 17 w 19"/>
                  <a:gd name="T3" fmla="*/ 0 h 11"/>
                  <a:gd name="T4" fmla="*/ 0 w 19"/>
                  <a:gd name="T5" fmla="*/ 0 h 11"/>
                  <a:gd name="T6" fmla="*/ 0 w 19"/>
                  <a:gd name="T7" fmla="*/ 11 h 11"/>
                  <a:gd name="T8" fmla="*/ 19 w 1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4" name="Freeform 48"/>
              <p:cNvSpPr>
                <a:spLocks/>
              </p:cNvSpPr>
              <p:nvPr/>
            </p:nvSpPr>
            <p:spPr bwMode="auto">
              <a:xfrm>
                <a:off x="13081000" y="5519738"/>
                <a:ext cx="422275" cy="431800"/>
              </a:xfrm>
              <a:custGeom>
                <a:avLst/>
                <a:gdLst>
                  <a:gd name="T0" fmla="*/ 0 w 153"/>
                  <a:gd name="T1" fmla="*/ 0 h 156"/>
                  <a:gd name="T2" fmla="*/ 0 w 153"/>
                  <a:gd name="T3" fmla="*/ 145 h 156"/>
                  <a:gd name="T4" fmla="*/ 153 w 153"/>
                  <a:gd name="T5" fmla="*/ 156 h 156"/>
                  <a:gd name="T6" fmla="*/ 153 w 153"/>
                  <a:gd name="T7" fmla="*/ 12 h 156"/>
                  <a:gd name="T8" fmla="*/ 0 w 153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6">
                    <a:moveTo>
                      <a:pt x="0" y="0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58" y="150"/>
                      <a:pt x="110" y="154"/>
                      <a:pt x="153" y="156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10" y="9"/>
                      <a:pt x="58" y="5"/>
                      <a:pt x="0" y="0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5" name="Freeform 49"/>
              <p:cNvSpPr>
                <a:spLocks/>
              </p:cNvSpPr>
              <p:nvPr/>
            </p:nvSpPr>
            <p:spPr bwMode="auto">
              <a:xfrm>
                <a:off x="13133388" y="5586413"/>
                <a:ext cx="336550" cy="71437"/>
              </a:xfrm>
              <a:custGeom>
                <a:avLst/>
                <a:gdLst>
                  <a:gd name="T0" fmla="*/ 114 w 122"/>
                  <a:gd name="T1" fmla="*/ 8 h 26"/>
                  <a:gd name="T2" fmla="*/ 68 w 122"/>
                  <a:gd name="T3" fmla="*/ 5 h 26"/>
                  <a:gd name="T4" fmla="*/ 10 w 122"/>
                  <a:gd name="T5" fmla="*/ 1 h 26"/>
                  <a:gd name="T6" fmla="*/ 1 w 122"/>
                  <a:gd name="T7" fmla="*/ 9 h 26"/>
                  <a:gd name="T8" fmla="*/ 9 w 122"/>
                  <a:gd name="T9" fmla="*/ 18 h 26"/>
                  <a:gd name="T10" fmla="*/ 67 w 122"/>
                  <a:gd name="T11" fmla="*/ 23 h 26"/>
                  <a:gd name="T12" fmla="*/ 113 w 122"/>
                  <a:gd name="T13" fmla="*/ 25 h 26"/>
                  <a:gd name="T14" fmla="*/ 122 w 122"/>
                  <a:gd name="T15" fmla="*/ 17 h 26"/>
                  <a:gd name="T16" fmla="*/ 114 w 122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6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5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38" y="21"/>
                      <a:pt x="53" y="22"/>
                      <a:pt x="67" y="23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6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6" name="Freeform 50"/>
              <p:cNvSpPr>
                <a:spLocks/>
              </p:cNvSpPr>
              <p:nvPr/>
            </p:nvSpPr>
            <p:spPr bwMode="auto">
              <a:xfrm>
                <a:off x="13133388" y="5676900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7" name="Freeform 51"/>
              <p:cNvSpPr>
                <a:spLocks/>
              </p:cNvSpPr>
              <p:nvPr/>
            </p:nvSpPr>
            <p:spPr bwMode="auto">
              <a:xfrm>
                <a:off x="12692063" y="5481638"/>
                <a:ext cx="388938" cy="438150"/>
              </a:xfrm>
              <a:custGeom>
                <a:avLst/>
                <a:gdLst>
                  <a:gd name="T0" fmla="*/ 0 w 141"/>
                  <a:gd name="T1" fmla="*/ 0 h 159"/>
                  <a:gd name="T2" fmla="*/ 0 w 141"/>
                  <a:gd name="T3" fmla="*/ 145 h 159"/>
                  <a:gd name="T4" fmla="*/ 141 w 141"/>
                  <a:gd name="T5" fmla="*/ 159 h 159"/>
                  <a:gd name="T6" fmla="*/ 141 w 141"/>
                  <a:gd name="T7" fmla="*/ 14 h 159"/>
                  <a:gd name="T8" fmla="*/ 0 w 141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59">
                    <a:moveTo>
                      <a:pt x="0" y="0"/>
                    </a:moveTo>
                    <a:cubicBezTo>
                      <a:pt x="0" y="145"/>
                      <a:pt x="0" y="145"/>
                      <a:pt x="0" y="145"/>
                    </a:cubicBezTo>
                    <a:cubicBezTo>
                      <a:pt x="51" y="150"/>
                      <a:pt x="98" y="155"/>
                      <a:pt x="141" y="159"/>
                    </a:cubicBezTo>
                    <a:cubicBezTo>
                      <a:pt x="141" y="14"/>
                      <a:pt x="141" y="14"/>
                      <a:pt x="141" y="14"/>
                    </a:cubicBezTo>
                    <a:cubicBezTo>
                      <a:pt x="98" y="10"/>
                      <a:pt x="51" y="6"/>
                      <a:pt x="0" y="0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12299950" y="5434013"/>
                <a:ext cx="392113" cy="447675"/>
              </a:xfrm>
              <a:custGeom>
                <a:avLst/>
                <a:gdLst>
                  <a:gd name="T0" fmla="*/ 0 w 142"/>
                  <a:gd name="T1" fmla="*/ 0 h 162"/>
                  <a:gd name="T2" fmla="*/ 0 w 142"/>
                  <a:gd name="T3" fmla="*/ 144 h 162"/>
                  <a:gd name="T4" fmla="*/ 142 w 142"/>
                  <a:gd name="T5" fmla="*/ 162 h 162"/>
                  <a:gd name="T6" fmla="*/ 142 w 142"/>
                  <a:gd name="T7" fmla="*/ 17 h 162"/>
                  <a:gd name="T8" fmla="*/ 0 w 142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62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50" y="151"/>
                      <a:pt x="97" y="157"/>
                      <a:pt x="142" y="162"/>
                    </a:cubicBezTo>
                    <a:cubicBezTo>
                      <a:pt x="142" y="17"/>
                      <a:pt x="142" y="17"/>
                      <a:pt x="142" y="17"/>
                    </a:cubicBezTo>
                    <a:cubicBezTo>
                      <a:pt x="97" y="12"/>
                      <a:pt x="50" y="6"/>
                      <a:pt x="0" y="0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12349163" y="5508625"/>
                <a:ext cx="306388" cy="80962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1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6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11911013" y="5378450"/>
                <a:ext cx="388938" cy="454025"/>
              </a:xfrm>
              <a:custGeom>
                <a:avLst/>
                <a:gdLst>
                  <a:gd name="T0" fmla="*/ 0 w 141"/>
                  <a:gd name="T1" fmla="*/ 0 h 164"/>
                  <a:gd name="T2" fmla="*/ 0 w 141"/>
                  <a:gd name="T3" fmla="*/ 144 h 164"/>
                  <a:gd name="T4" fmla="*/ 141 w 141"/>
                  <a:gd name="T5" fmla="*/ 164 h 164"/>
                  <a:gd name="T6" fmla="*/ 141 w 141"/>
                  <a:gd name="T7" fmla="*/ 20 h 164"/>
                  <a:gd name="T8" fmla="*/ 0 w 141"/>
                  <a:gd name="T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64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49" y="152"/>
                      <a:pt x="96" y="159"/>
                      <a:pt x="141" y="164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96" y="14"/>
                      <a:pt x="49" y="7"/>
                      <a:pt x="0" y="0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11955463" y="5462588"/>
                <a:ext cx="306388" cy="87312"/>
              </a:xfrm>
              <a:custGeom>
                <a:avLst/>
                <a:gdLst>
                  <a:gd name="T0" fmla="*/ 103 w 111"/>
                  <a:gd name="T1" fmla="*/ 14 h 32"/>
                  <a:gd name="T2" fmla="*/ 10 w 111"/>
                  <a:gd name="T3" fmla="*/ 1 h 32"/>
                  <a:gd name="T4" fmla="*/ 1 w 111"/>
                  <a:gd name="T5" fmla="*/ 8 h 32"/>
                  <a:gd name="T6" fmla="*/ 8 w 111"/>
                  <a:gd name="T7" fmla="*/ 18 h 32"/>
                  <a:gd name="T8" fmla="*/ 101 w 111"/>
                  <a:gd name="T9" fmla="*/ 31 h 32"/>
                  <a:gd name="T10" fmla="*/ 110 w 111"/>
                  <a:gd name="T11" fmla="*/ 24 h 32"/>
                  <a:gd name="T12" fmla="*/ 103 w 111"/>
                  <a:gd name="T13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2">
                    <a:moveTo>
                      <a:pt x="103" y="14"/>
                    </a:moveTo>
                    <a:cubicBezTo>
                      <a:pt x="58" y="8"/>
                      <a:pt x="59" y="9"/>
                      <a:pt x="10" y="1"/>
                    </a:cubicBezTo>
                    <a:cubicBezTo>
                      <a:pt x="6" y="0"/>
                      <a:pt x="1" y="4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56" y="26"/>
                      <a:pt x="56" y="25"/>
                      <a:pt x="101" y="31"/>
                    </a:cubicBezTo>
                    <a:cubicBezTo>
                      <a:pt x="105" y="32"/>
                      <a:pt x="110" y="29"/>
                      <a:pt x="110" y="24"/>
                    </a:cubicBezTo>
                    <a:cubicBezTo>
                      <a:pt x="111" y="19"/>
                      <a:pt x="108" y="15"/>
                      <a:pt x="103" y="14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11525250" y="5318125"/>
                <a:ext cx="385763" cy="458787"/>
              </a:xfrm>
              <a:custGeom>
                <a:avLst/>
                <a:gdLst>
                  <a:gd name="T0" fmla="*/ 0 w 140"/>
                  <a:gd name="T1" fmla="*/ 0 h 166"/>
                  <a:gd name="T2" fmla="*/ 0 w 140"/>
                  <a:gd name="T3" fmla="*/ 144 h 166"/>
                  <a:gd name="T4" fmla="*/ 31 w 140"/>
                  <a:gd name="T5" fmla="*/ 149 h 166"/>
                  <a:gd name="T6" fmla="*/ 140 w 140"/>
                  <a:gd name="T7" fmla="*/ 166 h 166"/>
                  <a:gd name="T8" fmla="*/ 140 w 140"/>
                  <a:gd name="T9" fmla="*/ 22 h 166"/>
                  <a:gd name="T10" fmla="*/ 31 w 140"/>
                  <a:gd name="T11" fmla="*/ 4 h 166"/>
                  <a:gd name="T12" fmla="*/ 0 w 140"/>
                  <a:gd name="T1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66">
                    <a:moveTo>
                      <a:pt x="0" y="0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10" y="145"/>
                      <a:pt x="21" y="147"/>
                      <a:pt x="31" y="149"/>
                    </a:cubicBezTo>
                    <a:cubicBezTo>
                      <a:pt x="68" y="155"/>
                      <a:pt x="105" y="161"/>
                      <a:pt x="140" y="166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05" y="16"/>
                      <a:pt x="68" y="10"/>
                      <a:pt x="31" y="4"/>
                    </a:cubicBezTo>
                    <a:cubicBezTo>
                      <a:pt x="21" y="2"/>
                      <a:pt x="10" y="1"/>
                      <a:pt x="0" y="0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11585575" y="5408613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11585575" y="5503863"/>
                <a:ext cx="288925" cy="87312"/>
              </a:xfrm>
              <a:custGeom>
                <a:avLst/>
                <a:gdLst>
                  <a:gd name="T0" fmla="*/ 97 w 105"/>
                  <a:gd name="T1" fmla="*/ 15 h 32"/>
                  <a:gd name="T2" fmla="*/ 44 w 105"/>
                  <a:gd name="T3" fmla="*/ 6 h 32"/>
                  <a:gd name="T4" fmla="*/ 23 w 105"/>
                  <a:gd name="T5" fmla="*/ 2 h 32"/>
                  <a:gd name="T6" fmla="*/ 10 w 105"/>
                  <a:gd name="T7" fmla="*/ 0 h 32"/>
                  <a:gd name="T8" fmla="*/ 0 w 105"/>
                  <a:gd name="T9" fmla="*/ 8 h 32"/>
                  <a:gd name="T10" fmla="*/ 8 w 105"/>
                  <a:gd name="T11" fmla="*/ 18 h 32"/>
                  <a:gd name="T12" fmla="*/ 21 w 105"/>
                  <a:gd name="T13" fmla="*/ 19 h 32"/>
                  <a:gd name="T14" fmla="*/ 95 w 105"/>
                  <a:gd name="T15" fmla="*/ 32 h 32"/>
                  <a:gd name="T16" fmla="*/ 104 w 105"/>
                  <a:gd name="T17" fmla="*/ 25 h 32"/>
                  <a:gd name="T18" fmla="*/ 97 w 105"/>
                  <a:gd name="T1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2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1"/>
                      <a:pt x="13" y="1"/>
                      <a:pt x="10" y="0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8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2"/>
                      <a:pt x="104" y="29"/>
                      <a:pt x="104" y="25"/>
                    </a:cubicBezTo>
                    <a:cubicBezTo>
                      <a:pt x="105" y="20"/>
                      <a:pt x="102" y="15"/>
                      <a:pt x="97" y="15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11152188" y="5307013"/>
                <a:ext cx="373063" cy="439737"/>
              </a:xfrm>
              <a:custGeom>
                <a:avLst/>
                <a:gdLst>
                  <a:gd name="T0" fmla="*/ 0 w 135"/>
                  <a:gd name="T1" fmla="*/ 15 h 159"/>
                  <a:gd name="T2" fmla="*/ 0 w 135"/>
                  <a:gd name="T3" fmla="*/ 159 h 159"/>
                  <a:gd name="T4" fmla="*/ 135 w 135"/>
                  <a:gd name="T5" fmla="*/ 148 h 159"/>
                  <a:gd name="T6" fmla="*/ 135 w 135"/>
                  <a:gd name="T7" fmla="*/ 4 h 159"/>
                  <a:gd name="T8" fmla="*/ 0 w 135"/>
                  <a:gd name="T9" fmla="*/ 1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59">
                    <a:moveTo>
                      <a:pt x="0" y="15"/>
                    </a:moveTo>
                    <a:cubicBezTo>
                      <a:pt x="0" y="159"/>
                      <a:pt x="0" y="159"/>
                      <a:pt x="0" y="159"/>
                    </a:cubicBezTo>
                    <a:cubicBezTo>
                      <a:pt x="44" y="148"/>
                      <a:pt x="90" y="144"/>
                      <a:pt x="135" y="148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90" y="0"/>
                      <a:pt x="44" y="3"/>
                      <a:pt x="0" y="15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11166475" y="5389563"/>
                <a:ext cx="330200" cy="77787"/>
              </a:xfrm>
              <a:custGeom>
                <a:avLst/>
                <a:gdLst>
                  <a:gd name="T0" fmla="*/ 112 w 120"/>
                  <a:gd name="T1" fmla="*/ 3 h 28"/>
                  <a:gd name="T2" fmla="*/ 76 w 120"/>
                  <a:gd name="T3" fmla="*/ 1 h 28"/>
                  <a:gd name="T4" fmla="*/ 45 w 120"/>
                  <a:gd name="T5" fmla="*/ 3 h 28"/>
                  <a:gd name="T6" fmla="*/ 8 w 120"/>
                  <a:gd name="T7" fmla="*/ 10 h 28"/>
                  <a:gd name="T8" fmla="*/ 1 w 120"/>
                  <a:gd name="T9" fmla="*/ 20 h 28"/>
                  <a:gd name="T10" fmla="*/ 11 w 120"/>
                  <a:gd name="T11" fmla="*/ 27 h 28"/>
                  <a:gd name="T12" fmla="*/ 48 w 120"/>
                  <a:gd name="T13" fmla="*/ 20 h 28"/>
                  <a:gd name="T14" fmla="*/ 76 w 120"/>
                  <a:gd name="T15" fmla="*/ 18 h 28"/>
                  <a:gd name="T16" fmla="*/ 111 w 120"/>
                  <a:gd name="T17" fmla="*/ 20 h 28"/>
                  <a:gd name="T18" fmla="*/ 120 w 120"/>
                  <a:gd name="T19" fmla="*/ 12 h 28"/>
                  <a:gd name="T20" fmla="*/ 112 w 120"/>
                  <a:gd name="T21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28">
                    <a:moveTo>
                      <a:pt x="112" y="3"/>
                    </a:moveTo>
                    <a:cubicBezTo>
                      <a:pt x="98" y="1"/>
                      <a:pt x="86" y="1"/>
                      <a:pt x="76" y="1"/>
                    </a:cubicBezTo>
                    <a:cubicBezTo>
                      <a:pt x="65" y="0"/>
                      <a:pt x="56" y="1"/>
                      <a:pt x="45" y="3"/>
                    </a:cubicBezTo>
                    <a:cubicBezTo>
                      <a:pt x="35" y="5"/>
                      <a:pt x="23" y="7"/>
                      <a:pt x="8" y="10"/>
                    </a:cubicBezTo>
                    <a:cubicBezTo>
                      <a:pt x="3" y="11"/>
                      <a:pt x="0" y="16"/>
                      <a:pt x="1" y="20"/>
                    </a:cubicBezTo>
                    <a:cubicBezTo>
                      <a:pt x="2" y="25"/>
                      <a:pt x="7" y="28"/>
                      <a:pt x="11" y="27"/>
                    </a:cubicBezTo>
                    <a:cubicBezTo>
                      <a:pt x="27" y="24"/>
                      <a:pt x="38" y="21"/>
                      <a:pt x="48" y="20"/>
                    </a:cubicBezTo>
                    <a:cubicBezTo>
                      <a:pt x="58" y="18"/>
                      <a:pt x="66" y="18"/>
                      <a:pt x="76" y="18"/>
                    </a:cubicBezTo>
                    <a:cubicBezTo>
                      <a:pt x="85" y="18"/>
                      <a:pt x="96" y="18"/>
                      <a:pt x="111" y="20"/>
                    </a:cubicBezTo>
                    <a:cubicBezTo>
                      <a:pt x="115" y="20"/>
                      <a:pt x="119" y="17"/>
                      <a:pt x="120" y="12"/>
                    </a:cubicBezTo>
                    <a:cubicBezTo>
                      <a:pt x="120" y="7"/>
                      <a:pt x="117" y="3"/>
                      <a:pt x="112" y="3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7" name="Freeform 61"/>
              <p:cNvSpPr>
                <a:spLocks/>
              </p:cNvSpPr>
              <p:nvPr/>
            </p:nvSpPr>
            <p:spPr bwMode="auto">
              <a:xfrm>
                <a:off x="11152188" y="5713413"/>
                <a:ext cx="2351088" cy="2697162"/>
              </a:xfrm>
              <a:custGeom>
                <a:avLst/>
                <a:gdLst>
                  <a:gd name="T0" fmla="*/ 98 w 852"/>
                  <a:gd name="T1" fmla="*/ 0 h 976"/>
                  <a:gd name="T2" fmla="*/ 98 w 852"/>
                  <a:gd name="T3" fmla="*/ 0 h 976"/>
                  <a:gd name="T4" fmla="*/ 0 w 852"/>
                  <a:gd name="T5" fmla="*/ 12 h 976"/>
                  <a:gd name="T6" fmla="*/ 0 w 852"/>
                  <a:gd name="T7" fmla="*/ 903 h 976"/>
                  <a:gd name="T8" fmla="*/ 98 w 852"/>
                  <a:gd name="T9" fmla="*/ 891 h 976"/>
                  <a:gd name="T10" fmla="*/ 166 w 852"/>
                  <a:gd name="T11" fmla="*/ 897 h 976"/>
                  <a:gd name="T12" fmla="*/ 829 w 852"/>
                  <a:gd name="T13" fmla="*/ 976 h 976"/>
                  <a:gd name="T14" fmla="*/ 852 w 852"/>
                  <a:gd name="T15" fmla="*/ 976 h 976"/>
                  <a:gd name="T16" fmla="*/ 852 w 852"/>
                  <a:gd name="T17" fmla="*/ 86 h 976"/>
                  <a:gd name="T18" fmla="*/ 852 w 852"/>
                  <a:gd name="T19" fmla="*/ 86 h 976"/>
                  <a:gd name="T20" fmla="*/ 699 w 852"/>
                  <a:gd name="T21" fmla="*/ 75 h 976"/>
                  <a:gd name="T22" fmla="*/ 699 w 852"/>
                  <a:gd name="T23" fmla="*/ 75 h 976"/>
                  <a:gd name="T24" fmla="*/ 558 w 852"/>
                  <a:gd name="T25" fmla="*/ 61 h 976"/>
                  <a:gd name="T26" fmla="*/ 558 w 852"/>
                  <a:gd name="T27" fmla="*/ 61 h 976"/>
                  <a:gd name="T28" fmla="*/ 416 w 852"/>
                  <a:gd name="T29" fmla="*/ 43 h 976"/>
                  <a:gd name="T30" fmla="*/ 416 w 852"/>
                  <a:gd name="T31" fmla="*/ 43 h 976"/>
                  <a:gd name="T32" fmla="*/ 275 w 852"/>
                  <a:gd name="T33" fmla="*/ 23 h 976"/>
                  <a:gd name="T34" fmla="*/ 275 w 852"/>
                  <a:gd name="T35" fmla="*/ 23 h 976"/>
                  <a:gd name="T36" fmla="*/ 166 w 852"/>
                  <a:gd name="T37" fmla="*/ 6 h 976"/>
                  <a:gd name="T38" fmla="*/ 135 w 852"/>
                  <a:gd name="T39" fmla="*/ 1 h 976"/>
                  <a:gd name="T40" fmla="*/ 135 w 852"/>
                  <a:gd name="T41" fmla="*/ 1 h 976"/>
                  <a:gd name="T42" fmla="*/ 135 w 852"/>
                  <a:gd name="T43" fmla="*/ 1 h 976"/>
                  <a:gd name="T44" fmla="*/ 98 w 852"/>
                  <a:gd name="T45" fmla="*/ 0 h 976"/>
                  <a:gd name="T46" fmla="*/ 98 w 852"/>
                  <a:gd name="T47" fmla="*/ 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2" h="976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65" y="0"/>
                      <a:pt x="32" y="4"/>
                      <a:pt x="0" y="12"/>
                    </a:cubicBezTo>
                    <a:cubicBezTo>
                      <a:pt x="0" y="903"/>
                      <a:pt x="0" y="903"/>
                      <a:pt x="0" y="903"/>
                    </a:cubicBezTo>
                    <a:cubicBezTo>
                      <a:pt x="32" y="895"/>
                      <a:pt x="65" y="891"/>
                      <a:pt x="98" y="891"/>
                    </a:cubicBezTo>
                    <a:cubicBezTo>
                      <a:pt x="121" y="891"/>
                      <a:pt x="143" y="893"/>
                      <a:pt x="166" y="897"/>
                    </a:cubicBezTo>
                    <a:cubicBezTo>
                      <a:pt x="440" y="944"/>
                      <a:pt x="678" y="966"/>
                      <a:pt x="829" y="976"/>
                    </a:cubicBezTo>
                    <a:cubicBezTo>
                      <a:pt x="852" y="976"/>
                      <a:pt x="852" y="976"/>
                      <a:pt x="852" y="976"/>
                    </a:cubicBezTo>
                    <a:cubicBezTo>
                      <a:pt x="852" y="86"/>
                      <a:pt x="852" y="86"/>
                      <a:pt x="852" y="86"/>
                    </a:cubicBezTo>
                    <a:cubicBezTo>
                      <a:pt x="852" y="86"/>
                      <a:pt x="852" y="86"/>
                      <a:pt x="852" y="86"/>
                    </a:cubicBezTo>
                    <a:cubicBezTo>
                      <a:pt x="809" y="84"/>
                      <a:pt x="757" y="80"/>
                      <a:pt x="699" y="75"/>
                    </a:cubicBezTo>
                    <a:cubicBezTo>
                      <a:pt x="699" y="75"/>
                      <a:pt x="699" y="75"/>
                      <a:pt x="699" y="75"/>
                    </a:cubicBezTo>
                    <a:cubicBezTo>
                      <a:pt x="656" y="71"/>
                      <a:pt x="609" y="66"/>
                      <a:pt x="558" y="61"/>
                    </a:cubicBezTo>
                    <a:cubicBezTo>
                      <a:pt x="558" y="61"/>
                      <a:pt x="558" y="61"/>
                      <a:pt x="558" y="61"/>
                    </a:cubicBezTo>
                    <a:cubicBezTo>
                      <a:pt x="513" y="56"/>
                      <a:pt x="466" y="50"/>
                      <a:pt x="416" y="43"/>
                    </a:cubicBezTo>
                    <a:cubicBezTo>
                      <a:pt x="416" y="43"/>
                      <a:pt x="416" y="43"/>
                      <a:pt x="416" y="43"/>
                    </a:cubicBezTo>
                    <a:cubicBezTo>
                      <a:pt x="371" y="38"/>
                      <a:pt x="324" y="31"/>
                      <a:pt x="275" y="23"/>
                    </a:cubicBezTo>
                    <a:cubicBezTo>
                      <a:pt x="275" y="23"/>
                      <a:pt x="275" y="23"/>
                      <a:pt x="275" y="23"/>
                    </a:cubicBezTo>
                    <a:cubicBezTo>
                      <a:pt x="240" y="18"/>
                      <a:pt x="203" y="12"/>
                      <a:pt x="166" y="6"/>
                    </a:cubicBezTo>
                    <a:cubicBezTo>
                      <a:pt x="156" y="4"/>
                      <a:pt x="145" y="2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22" y="0"/>
                      <a:pt x="110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8" name="Freeform 62"/>
              <p:cNvSpPr>
                <a:spLocks noEditPoints="1"/>
              </p:cNvSpPr>
              <p:nvPr/>
            </p:nvSpPr>
            <p:spPr bwMode="auto">
              <a:xfrm>
                <a:off x="11152188" y="5713413"/>
                <a:ext cx="373063" cy="33337"/>
              </a:xfrm>
              <a:custGeom>
                <a:avLst/>
                <a:gdLst>
                  <a:gd name="T0" fmla="*/ 135 w 135"/>
                  <a:gd name="T1" fmla="*/ 1 h 12"/>
                  <a:gd name="T2" fmla="*/ 135 w 135"/>
                  <a:gd name="T3" fmla="*/ 1 h 12"/>
                  <a:gd name="T4" fmla="*/ 135 w 135"/>
                  <a:gd name="T5" fmla="*/ 1 h 12"/>
                  <a:gd name="T6" fmla="*/ 135 w 135"/>
                  <a:gd name="T7" fmla="*/ 1 h 12"/>
                  <a:gd name="T8" fmla="*/ 98 w 135"/>
                  <a:gd name="T9" fmla="*/ 0 h 12"/>
                  <a:gd name="T10" fmla="*/ 0 w 135"/>
                  <a:gd name="T11" fmla="*/ 12 h 12"/>
                  <a:gd name="T12" fmla="*/ 0 w 135"/>
                  <a:gd name="T13" fmla="*/ 12 h 12"/>
                  <a:gd name="T14" fmla="*/ 98 w 135"/>
                  <a:gd name="T15" fmla="*/ 0 h 12"/>
                  <a:gd name="T16" fmla="*/ 98 w 135"/>
                  <a:gd name="T17" fmla="*/ 0 h 12"/>
                  <a:gd name="T18" fmla="*/ 98 w 135"/>
                  <a:gd name="T19" fmla="*/ 0 h 12"/>
                  <a:gd name="T20" fmla="*/ 98 w 135"/>
                  <a:gd name="T21" fmla="*/ 0 h 12"/>
                  <a:gd name="T22" fmla="*/ 98 w 135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2">
                    <a:moveTo>
                      <a:pt x="135" y="1"/>
                    </a:move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moveTo>
                      <a:pt x="98" y="0"/>
                    </a:moveTo>
                    <a:cubicBezTo>
                      <a:pt x="65" y="0"/>
                      <a:pt x="32" y="4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2" y="4"/>
                      <a:pt x="65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D5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9" name="Freeform 63"/>
              <p:cNvSpPr>
                <a:spLocks/>
              </p:cNvSpPr>
              <p:nvPr/>
            </p:nvSpPr>
            <p:spPr bwMode="auto">
              <a:xfrm>
                <a:off x="7759700" y="5392738"/>
                <a:ext cx="2401888" cy="287337"/>
              </a:xfrm>
              <a:custGeom>
                <a:avLst/>
                <a:gdLst>
                  <a:gd name="T0" fmla="*/ 763 w 870"/>
                  <a:gd name="T1" fmla="*/ 0 h 104"/>
                  <a:gd name="T2" fmla="*/ 725 w 870"/>
                  <a:gd name="T3" fmla="*/ 2 h 104"/>
                  <a:gd name="T4" fmla="*/ 725 w 870"/>
                  <a:gd name="T5" fmla="*/ 2 h 104"/>
                  <a:gd name="T6" fmla="*/ 694 w 870"/>
                  <a:gd name="T7" fmla="*/ 6 h 104"/>
                  <a:gd name="T8" fmla="*/ 584 w 870"/>
                  <a:gd name="T9" fmla="*/ 24 h 104"/>
                  <a:gd name="T10" fmla="*/ 584 w 870"/>
                  <a:gd name="T11" fmla="*/ 24 h 104"/>
                  <a:gd name="T12" fmla="*/ 444 w 870"/>
                  <a:gd name="T13" fmla="*/ 44 h 104"/>
                  <a:gd name="T14" fmla="*/ 302 w 870"/>
                  <a:gd name="T15" fmla="*/ 61 h 104"/>
                  <a:gd name="T16" fmla="*/ 162 w 870"/>
                  <a:gd name="T17" fmla="*/ 75 h 104"/>
                  <a:gd name="T18" fmla="*/ 162 w 870"/>
                  <a:gd name="T19" fmla="*/ 75 h 104"/>
                  <a:gd name="T20" fmla="*/ 8 w 870"/>
                  <a:gd name="T21" fmla="*/ 87 h 104"/>
                  <a:gd name="T22" fmla="*/ 0 w 870"/>
                  <a:gd name="T23" fmla="*/ 96 h 104"/>
                  <a:gd name="T24" fmla="*/ 9 w 870"/>
                  <a:gd name="T25" fmla="*/ 104 h 104"/>
                  <a:gd name="T26" fmla="*/ 9 w 870"/>
                  <a:gd name="T27" fmla="*/ 104 h 104"/>
                  <a:gd name="T28" fmla="*/ 163 w 870"/>
                  <a:gd name="T29" fmla="*/ 93 h 104"/>
                  <a:gd name="T30" fmla="*/ 163 w 870"/>
                  <a:gd name="T31" fmla="*/ 93 h 104"/>
                  <a:gd name="T32" fmla="*/ 304 w 870"/>
                  <a:gd name="T33" fmla="*/ 79 h 104"/>
                  <a:gd name="T34" fmla="*/ 446 w 870"/>
                  <a:gd name="T35" fmla="*/ 61 h 104"/>
                  <a:gd name="T36" fmla="*/ 587 w 870"/>
                  <a:gd name="T37" fmla="*/ 41 h 104"/>
                  <a:gd name="T38" fmla="*/ 587 w 870"/>
                  <a:gd name="T39" fmla="*/ 41 h 104"/>
                  <a:gd name="T40" fmla="*/ 697 w 870"/>
                  <a:gd name="T41" fmla="*/ 23 h 104"/>
                  <a:gd name="T42" fmla="*/ 697 w 870"/>
                  <a:gd name="T43" fmla="*/ 23 h 104"/>
                  <a:gd name="T44" fmla="*/ 727 w 870"/>
                  <a:gd name="T45" fmla="*/ 19 h 104"/>
                  <a:gd name="T46" fmla="*/ 727 w 870"/>
                  <a:gd name="T47" fmla="*/ 19 h 104"/>
                  <a:gd name="T48" fmla="*/ 727 w 870"/>
                  <a:gd name="T49" fmla="*/ 19 h 104"/>
                  <a:gd name="T50" fmla="*/ 763 w 870"/>
                  <a:gd name="T51" fmla="*/ 18 h 104"/>
                  <a:gd name="T52" fmla="*/ 858 w 870"/>
                  <a:gd name="T53" fmla="*/ 30 h 104"/>
                  <a:gd name="T54" fmla="*/ 861 w 870"/>
                  <a:gd name="T55" fmla="*/ 30 h 104"/>
                  <a:gd name="T56" fmla="*/ 869 w 870"/>
                  <a:gd name="T57" fmla="*/ 24 h 104"/>
                  <a:gd name="T58" fmla="*/ 863 w 870"/>
                  <a:gd name="T59" fmla="*/ 13 h 104"/>
                  <a:gd name="T60" fmla="*/ 763 w 870"/>
                  <a:gd name="T6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70" h="104">
                    <a:moveTo>
                      <a:pt x="763" y="0"/>
                    </a:moveTo>
                    <a:cubicBezTo>
                      <a:pt x="750" y="0"/>
                      <a:pt x="738" y="1"/>
                      <a:pt x="725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15" y="3"/>
                      <a:pt x="704" y="5"/>
                      <a:pt x="694" y="6"/>
                    </a:cubicBezTo>
                    <a:cubicBezTo>
                      <a:pt x="657" y="13"/>
                      <a:pt x="620" y="19"/>
                      <a:pt x="584" y="24"/>
                    </a:cubicBezTo>
                    <a:cubicBezTo>
                      <a:pt x="584" y="24"/>
                      <a:pt x="584" y="24"/>
                      <a:pt x="584" y="24"/>
                    </a:cubicBezTo>
                    <a:cubicBezTo>
                      <a:pt x="536" y="32"/>
                      <a:pt x="489" y="38"/>
                      <a:pt x="444" y="44"/>
                    </a:cubicBezTo>
                    <a:cubicBezTo>
                      <a:pt x="394" y="51"/>
                      <a:pt x="347" y="57"/>
                      <a:pt x="302" y="61"/>
                    </a:cubicBezTo>
                    <a:cubicBezTo>
                      <a:pt x="252" y="67"/>
                      <a:pt x="205" y="72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1"/>
                      <a:pt x="51" y="84"/>
                      <a:pt x="8" y="87"/>
                    </a:cubicBezTo>
                    <a:cubicBezTo>
                      <a:pt x="4" y="87"/>
                      <a:pt x="0" y="91"/>
                      <a:pt x="0" y="96"/>
                    </a:cubicBezTo>
                    <a:cubicBezTo>
                      <a:pt x="1" y="101"/>
                      <a:pt x="4" y="104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53" y="101"/>
                      <a:pt x="104" y="98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206" y="89"/>
                      <a:pt x="253" y="84"/>
                      <a:pt x="304" y="79"/>
                    </a:cubicBezTo>
                    <a:cubicBezTo>
                      <a:pt x="349" y="74"/>
                      <a:pt x="397" y="68"/>
                      <a:pt x="446" y="61"/>
                    </a:cubicBezTo>
                    <a:cubicBezTo>
                      <a:pt x="492" y="55"/>
                      <a:pt x="539" y="49"/>
                      <a:pt x="587" y="41"/>
                    </a:cubicBezTo>
                    <a:cubicBezTo>
                      <a:pt x="587" y="41"/>
                      <a:pt x="587" y="41"/>
                      <a:pt x="587" y="41"/>
                    </a:cubicBezTo>
                    <a:cubicBezTo>
                      <a:pt x="623" y="36"/>
                      <a:pt x="659" y="30"/>
                      <a:pt x="697" y="23"/>
                    </a:cubicBezTo>
                    <a:cubicBezTo>
                      <a:pt x="697" y="23"/>
                      <a:pt x="697" y="23"/>
                      <a:pt x="697" y="23"/>
                    </a:cubicBezTo>
                    <a:cubicBezTo>
                      <a:pt x="707" y="22"/>
                      <a:pt x="717" y="20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8"/>
                      <a:pt x="751" y="18"/>
                      <a:pt x="763" y="18"/>
                    </a:cubicBezTo>
                    <a:cubicBezTo>
                      <a:pt x="795" y="18"/>
                      <a:pt x="827" y="22"/>
                      <a:pt x="858" y="30"/>
                    </a:cubicBezTo>
                    <a:cubicBezTo>
                      <a:pt x="859" y="30"/>
                      <a:pt x="860" y="30"/>
                      <a:pt x="861" y="30"/>
                    </a:cubicBezTo>
                    <a:cubicBezTo>
                      <a:pt x="864" y="30"/>
                      <a:pt x="868" y="28"/>
                      <a:pt x="869" y="24"/>
                    </a:cubicBezTo>
                    <a:cubicBezTo>
                      <a:pt x="870" y="19"/>
                      <a:pt x="867" y="15"/>
                      <a:pt x="863" y="13"/>
                    </a:cubicBezTo>
                    <a:cubicBezTo>
                      <a:pt x="830" y="5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0" name="Freeform 64"/>
              <p:cNvSpPr>
                <a:spLocks/>
              </p:cNvSpPr>
              <p:nvPr/>
            </p:nvSpPr>
            <p:spPr bwMode="auto">
              <a:xfrm>
                <a:off x="7759700" y="5538788"/>
                <a:ext cx="2401888" cy="287337"/>
              </a:xfrm>
              <a:custGeom>
                <a:avLst/>
                <a:gdLst>
                  <a:gd name="T0" fmla="*/ 763 w 870"/>
                  <a:gd name="T1" fmla="*/ 0 h 104"/>
                  <a:gd name="T2" fmla="*/ 725 w 870"/>
                  <a:gd name="T3" fmla="*/ 2 h 104"/>
                  <a:gd name="T4" fmla="*/ 725 w 870"/>
                  <a:gd name="T5" fmla="*/ 2 h 104"/>
                  <a:gd name="T6" fmla="*/ 694 w 870"/>
                  <a:gd name="T7" fmla="*/ 6 h 104"/>
                  <a:gd name="T8" fmla="*/ 584 w 870"/>
                  <a:gd name="T9" fmla="*/ 24 h 104"/>
                  <a:gd name="T10" fmla="*/ 584 w 870"/>
                  <a:gd name="T11" fmla="*/ 24 h 104"/>
                  <a:gd name="T12" fmla="*/ 444 w 870"/>
                  <a:gd name="T13" fmla="*/ 44 h 104"/>
                  <a:gd name="T14" fmla="*/ 302 w 870"/>
                  <a:gd name="T15" fmla="*/ 61 h 104"/>
                  <a:gd name="T16" fmla="*/ 162 w 870"/>
                  <a:gd name="T17" fmla="*/ 75 h 104"/>
                  <a:gd name="T18" fmla="*/ 162 w 870"/>
                  <a:gd name="T19" fmla="*/ 75 h 104"/>
                  <a:gd name="T20" fmla="*/ 8 w 870"/>
                  <a:gd name="T21" fmla="*/ 87 h 104"/>
                  <a:gd name="T22" fmla="*/ 0 w 870"/>
                  <a:gd name="T23" fmla="*/ 96 h 104"/>
                  <a:gd name="T24" fmla="*/ 9 w 870"/>
                  <a:gd name="T25" fmla="*/ 104 h 104"/>
                  <a:gd name="T26" fmla="*/ 9 w 870"/>
                  <a:gd name="T27" fmla="*/ 104 h 104"/>
                  <a:gd name="T28" fmla="*/ 163 w 870"/>
                  <a:gd name="T29" fmla="*/ 92 h 104"/>
                  <a:gd name="T30" fmla="*/ 163 w 870"/>
                  <a:gd name="T31" fmla="*/ 92 h 104"/>
                  <a:gd name="T32" fmla="*/ 304 w 870"/>
                  <a:gd name="T33" fmla="*/ 78 h 104"/>
                  <a:gd name="T34" fmla="*/ 446 w 870"/>
                  <a:gd name="T35" fmla="*/ 61 h 104"/>
                  <a:gd name="T36" fmla="*/ 587 w 870"/>
                  <a:gd name="T37" fmla="*/ 41 h 104"/>
                  <a:gd name="T38" fmla="*/ 587 w 870"/>
                  <a:gd name="T39" fmla="*/ 41 h 104"/>
                  <a:gd name="T40" fmla="*/ 697 w 870"/>
                  <a:gd name="T41" fmla="*/ 23 h 104"/>
                  <a:gd name="T42" fmla="*/ 727 w 870"/>
                  <a:gd name="T43" fmla="*/ 19 h 104"/>
                  <a:gd name="T44" fmla="*/ 727 w 870"/>
                  <a:gd name="T45" fmla="*/ 19 h 104"/>
                  <a:gd name="T46" fmla="*/ 763 w 870"/>
                  <a:gd name="T47" fmla="*/ 17 h 104"/>
                  <a:gd name="T48" fmla="*/ 858 w 870"/>
                  <a:gd name="T49" fmla="*/ 30 h 104"/>
                  <a:gd name="T50" fmla="*/ 861 w 870"/>
                  <a:gd name="T51" fmla="*/ 30 h 104"/>
                  <a:gd name="T52" fmla="*/ 869 w 870"/>
                  <a:gd name="T53" fmla="*/ 24 h 104"/>
                  <a:gd name="T54" fmla="*/ 863 w 870"/>
                  <a:gd name="T55" fmla="*/ 13 h 104"/>
                  <a:gd name="T56" fmla="*/ 763 w 870"/>
                  <a:gd name="T5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0" h="104">
                    <a:moveTo>
                      <a:pt x="763" y="0"/>
                    </a:moveTo>
                    <a:cubicBezTo>
                      <a:pt x="750" y="0"/>
                      <a:pt x="738" y="1"/>
                      <a:pt x="725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15" y="3"/>
                      <a:pt x="704" y="4"/>
                      <a:pt x="694" y="6"/>
                    </a:cubicBezTo>
                    <a:cubicBezTo>
                      <a:pt x="657" y="13"/>
                      <a:pt x="620" y="18"/>
                      <a:pt x="584" y="24"/>
                    </a:cubicBezTo>
                    <a:cubicBezTo>
                      <a:pt x="584" y="24"/>
                      <a:pt x="584" y="24"/>
                      <a:pt x="584" y="24"/>
                    </a:cubicBezTo>
                    <a:cubicBezTo>
                      <a:pt x="536" y="31"/>
                      <a:pt x="489" y="38"/>
                      <a:pt x="444" y="44"/>
                    </a:cubicBezTo>
                    <a:cubicBezTo>
                      <a:pt x="394" y="50"/>
                      <a:pt x="347" y="56"/>
                      <a:pt x="302" y="61"/>
                    </a:cubicBezTo>
                    <a:cubicBezTo>
                      <a:pt x="252" y="67"/>
                      <a:pt x="205" y="71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0"/>
                      <a:pt x="51" y="84"/>
                      <a:pt x="8" y="87"/>
                    </a:cubicBezTo>
                    <a:cubicBezTo>
                      <a:pt x="4" y="87"/>
                      <a:pt x="0" y="91"/>
                      <a:pt x="0" y="96"/>
                    </a:cubicBezTo>
                    <a:cubicBezTo>
                      <a:pt x="1" y="100"/>
                      <a:pt x="4" y="104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53" y="101"/>
                      <a:pt x="104" y="97"/>
                      <a:pt x="163" y="92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206" y="88"/>
                      <a:pt x="253" y="84"/>
                      <a:pt x="304" y="78"/>
                    </a:cubicBezTo>
                    <a:cubicBezTo>
                      <a:pt x="349" y="73"/>
                      <a:pt x="397" y="68"/>
                      <a:pt x="446" y="61"/>
                    </a:cubicBezTo>
                    <a:cubicBezTo>
                      <a:pt x="492" y="55"/>
                      <a:pt x="539" y="48"/>
                      <a:pt x="587" y="41"/>
                    </a:cubicBezTo>
                    <a:cubicBezTo>
                      <a:pt x="587" y="41"/>
                      <a:pt x="587" y="41"/>
                      <a:pt x="587" y="41"/>
                    </a:cubicBezTo>
                    <a:cubicBezTo>
                      <a:pt x="623" y="35"/>
                      <a:pt x="659" y="30"/>
                      <a:pt x="697" y="23"/>
                    </a:cubicBezTo>
                    <a:cubicBezTo>
                      <a:pt x="707" y="21"/>
                      <a:pt x="717" y="20"/>
                      <a:pt x="727" y="19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8"/>
                      <a:pt x="751" y="17"/>
                      <a:pt x="763" y="17"/>
                    </a:cubicBezTo>
                    <a:cubicBezTo>
                      <a:pt x="795" y="17"/>
                      <a:pt x="827" y="21"/>
                      <a:pt x="858" y="30"/>
                    </a:cubicBezTo>
                    <a:cubicBezTo>
                      <a:pt x="859" y="30"/>
                      <a:pt x="860" y="30"/>
                      <a:pt x="861" y="30"/>
                    </a:cubicBezTo>
                    <a:cubicBezTo>
                      <a:pt x="864" y="30"/>
                      <a:pt x="868" y="27"/>
                      <a:pt x="869" y="24"/>
                    </a:cubicBezTo>
                    <a:cubicBezTo>
                      <a:pt x="870" y="19"/>
                      <a:pt x="867" y="14"/>
                      <a:pt x="863" y="13"/>
                    </a:cubicBezTo>
                    <a:cubicBezTo>
                      <a:pt x="830" y="4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1" name="Freeform 65"/>
              <p:cNvSpPr>
                <a:spLocks/>
              </p:cNvSpPr>
              <p:nvPr/>
            </p:nvSpPr>
            <p:spPr bwMode="auto">
              <a:xfrm>
                <a:off x="7759700" y="5691188"/>
                <a:ext cx="2401888" cy="284162"/>
              </a:xfrm>
              <a:custGeom>
                <a:avLst/>
                <a:gdLst>
                  <a:gd name="T0" fmla="*/ 763 w 870"/>
                  <a:gd name="T1" fmla="*/ 0 h 103"/>
                  <a:gd name="T2" fmla="*/ 725 w 870"/>
                  <a:gd name="T3" fmla="*/ 1 h 103"/>
                  <a:gd name="T4" fmla="*/ 725 w 870"/>
                  <a:gd name="T5" fmla="*/ 1 h 103"/>
                  <a:gd name="T6" fmla="*/ 694 w 870"/>
                  <a:gd name="T7" fmla="*/ 6 h 103"/>
                  <a:gd name="T8" fmla="*/ 584 w 870"/>
                  <a:gd name="T9" fmla="*/ 23 h 103"/>
                  <a:gd name="T10" fmla="*/ 584 w 870"/>
                  <a:gd name="T11" fmla="*/ 23 h 103"/>
                  <a:gd name="T12" fmla="*/ 444 w 870"/>
                  <a:gd name="T13" fmla="*/ 43 h 103"/>
                  <a:gd name="T14" fmla="*/ 302 w 870"/>
                  <a:gd name="T15" fmla="*/ 61 h 103"/>
                  <a:gd name="T16" fmla="*/ 162 w 870"/>
                  <a:gd name="T17" fmla="*/ 75 h 103"/>
                  <a:gd name="T18" fmla="*/ 162 w 870"/>
                  <a:gd name="T19" fmla="*/ 75 h 103"/>
                  <a:gd name="T20" fmla="*/ 8 w 870"/>
                  <a:gd name="T21" fmla="*/ 86 h 103"/>
                  <a:gd name="T22" fmla="*/ 0 w 870"/>
                  <a:gd name="T23" fmla="*/ 95 h 103"/>
                  <a:gd name="T24" fmla="*/ 9 w 870"/>
                  <a:gd name="T25" fmla="*/ 103 h 103"/>
                  <a:gd name="T26" fmla="*/ 9 w 870"/>
                  <a:gd name="T27" fmla="*/ 103 h 103"/>
                  <a:gd name="T28" fmla="*/ 163 w 870"/>
                  <a:gd name="T29" fmla="*/ 92 h 103"/>
                  <a:gd name="T30" fmla="*/ 163 w 870"/>
                  <a:gd name="T31" fmla="*/ 92 h 103"/>
                  <a:gd name="T32" fmla="*/ 304 w 870"/>
                  <a:gd name="T33" fmla="*/ 78 h 103"/>
                  <a:gd name="T34" fmla="*/ 446 w 870"/>
                  <a:gd name="T35" fmla="*/ 60 h 103"/>
                  <a:gd name="T36" fmla="*/ 587 w 870"/>
                  <a:gd name="T37" fmla="*/ 40 h 103"/>
                  <a:gd name="T38" fmla="*/ 587 w 870"/>
                  <a:gd name="T39" fmla="*/ 40 h 103"/>
                  <a:gd name="T40" fmla="*/ 697 w 870"/>
                  <a:gd name="T41" fmla="*/ 23 h 103"/>
                  <a:gd name="T42" fmla="*/ 727 w 870"/>
                  <a:gd name="T43" fmla="*/ 19 h 103"/>
                  <a:gd name="T44" fmla="*/ 727 w 870"/>
                  <a:gd name="T45" fmla="*/ 18 h 103"/>
                  <a:gd name="T46" fmla="*/ 727 w 870"/>
                  <a:gd name="T47" fmla="*/ 19 h 103"/>
                  <a:gd name="T48" fmla="*/ 763 w 870"/>
                  <a:gd name="T49" fmla="*/ 17 h 103"/>
                  <a:gd name="T50" fmla="*/ 858 w 870"/>
                  <a:gd name="T51" fmla="*/ 29 h 103"/>
                  <a:gd name="T52" fmla="*/ 861 w 870"/>
                  <a:gd name="T53" fmla="*/ 30 h 103"/>
                  <a:gd name="T54" fmla="*/ 869 w 870"/>
                  <a:gd name="T55" fmla="*/ 23 h 103"/>
                  <a:gd name="T56" fmla="*/ 863 w 870"/>
                  <a:gd name="T57" fmla="*/ 13 h 103"/>
                  <a:gd name="T58" fmla="*/ 763 w 870"/>
                  <a:gd name="T5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0" h="103">
                    <a:moveTo>
                      <a:pt x="763" y="0"/>
                    </a:moveTo>
                    <a:cubicBezTo>
                      <a:pt x="750" y="0"/>
                      <a:pt x="738" y="0"/>
                      <a:pt x="725" y="1"/>
                    </a:cubicBezTo>
                    <a:cubicBezTo>
                      <a:pt x="725" y="1"/>
                      <a:pt x="725" y="1"/>
                      <a:pt x="725" y="1"/>
                    </a:cubicBezTo>
                    <a:cubicBezTo>
                      <a:pt x="715" y="2"/>
                      <a:pt x="704" y="4"/>
                      <a:pt x="694" y="6"/>
                    </a:cubicBezTo>
                    <a:cubicBezTo>
                      <a:pt x="657" y="12"/>
                      <a:pt x="620" y="18"/>
                      <a:pt x="584" y="23"/>
                    </a:cubicBezTo>
                    <a:cubicBezTo>
                      <a:pt x="584" y="23"/>
                      <a:pt x="584" y="23"/>
                      <a:pt x="584" y="23"/>
                    </a:cubicBezTo>
                    <a:cubicBezTo>
                      <a:pt x="536" y="31"/>
                      <a:pt x="489" y="37"/>
                      <a:pt x="444" y="43"/>
                    </a:cubicBezTo>
                    <a:cubicBezTo>
                      <a:pt x="394" y="50"/>
                      <a:pt x="347" y="56"/>
                      <a:pt x="302" y="61"/>
                    </a:cubicBezTo>
                    <a:cubicBezTo>
                      <a:pt x="252" y="66"/>
                      <a:pt x="205" y="71"/>
                      <a:pt x="16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03" y="80"/>
                      <a:pt x="51" y="83"/>
                      <a:pt x="8" y="86"/>
                    </a:cubicBezTo>
                    <a:cubicBezTo>
                      <a:pt x="4" y="86"/>
                      <a:pt x="0" y="91"/>
                      <a:pt x="0" y="95"/>
                    </a:cubicBezTo>
                    <a:cubicBezTo>
                      <a:pt x="1" y="100"/>
                      <a:pt x="4" y="103"/>
                      <a:pt x="9" y="103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53" y="101"/>
                      <a:pt x="104" y="97"/>
                      <a:pt x="163" y="92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206" y="88"/>
                      <a:pt x="253" y="83"/>
                      <a:pt x="304" y="78"/>
                    </a:cubicBezTo>
                    <a:cubicBezTo>
                      <a:pt x="349" y="73"/>
                      <a:pt x="397" y="67"/>
                      <a:pt x="446" y="60"/>
                    </a:cubicBezTo>
                    <a:cubicBezTo>
                      <a:pt x="492" y="55"/>
                      <a:pt x="539" y="48"/>
                      <a:pt x="587" y="40"/>
                    </a:cubicBezTo>
                    <a:cubicBezTo>
                      <a:pt x="587" y="40"/>
                      <a:pt x="587" y="40"/>
                      <a:pt x="587" y="40"/>
                    </a:cubicBezTo>
                    <a:cubicBezTo>
                      <a:pt x="623" y="35"/>
                      <a:pt x="659" y="29"/>
                      <a:pt x="697" y="23"/>
                    </a:cubicBezTo>
                    <a:cubicBezTo>
                      <a:pt x="707" y="21"/>
                      <a:pt x="717" y="19"/>
                      <a:pt x="727" y="19"/>
                    </a:cubicBezTo>
                    <a:cubicBezTo>
                      <a:pt x="727" y="18"/>
                      <a:pt x="727" y="18"/>
                      <a:pt x="727" y="18"/>
                    </a:cubicBezTo>
                    <a:cubicBezTo>
                      <a:pt x="727" y="19"/>
                      <a:pt x="727" y="19"/>
                      <a:pt x="727" y="19"/>
                    </a:cubicBezTo>
                    <a:cubicBezTo>
                      <a:pt x="739" y="17"/>
                      <a:pt x="751" y="17"/>
                      <a:pt x="763" y="17"/>
                    </a:cubicBezTo>
                    <a:cubicBezTo>
                      <a:pt x="795" y="17"/>
                      <a:pt x="827" y="21"/>
                      <a:pt x="858" y="29"/>
                    </a:cubicBezTo>
                    <a:cubicBezTo>
                      <a:pt x="859" y="29"/>
                      <a:pt x="860" y="30"/>
                      <a:pt x="861" y="30"/>
                    </a:cubicBezTo>
                    <a:cubicBezTo>
                      <a:pt x="864" y="30"/>
                      <a:pt x="868" y="27"/>
                      <a:pt x="869" y="23"/>
                    </a:cubicBezTo>
                    <a:cubicBezTo>
                      <a:pt x="870" y="19"/>
                      <a:pt x="867" y="14"/>
                      <a:pt x="863" y="13"/>
                    </a:cubicBezTo>
                    <a:cubicBezTo>
                      <a:pt x="830" y="4"/>
                      <a:pt x="797" y="0"/>
                      <a:pt x="763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2" name="Freeform 66"/>
              <p:cNvSpPr>
                <a:spLocks/>
              </p:cNvSpPr>
              <p:nvPr/>
            </p:nvSpPr>
            <p:spPr bwMode="auto">
              <a:xfrm>
                <a:off x="9404350" y="7089775"/>
                <a:ext cx="757238" cy="101600"/>
              </a:xfrm>
              <a:custGeom>
                <a:avLst/>
                <a:gdLst>
                  <a:gd name="T0" fmla="*/ 167 w 274"/>
                  <a:gd name="T1" fmla="*/ 0 h 37"/>
                  <a:gd name="T2" fmla="*/ 129 w 274"/>
                  <a:gd name="T3" fmla="*/ 1 h 37"/>
                  <a:gd name="T4" fmla="*/ 129 w 274"/>
                  <a:gd name="T5" fmla="*/ 1 h 37"/>
                  <a:gd name="T6" fmla="*/ 98 w 274"/>
                  <a:gd name="T7" fmla="*/ 6 h 37"/>
                  <a:gd name="T8" fmla="*/ 98 w 274"/>
                  <a:gd name="T9" fmla="*/ 6 h 37"/>
                  <a:gd name="T10" fmla="*/ 7 w 274"/>
                  <a:gd name="T11" fmla="*/ 20 h 37"/>
                  <a:gd name="T12" fmla="*/ 0 w 274"/>
                  <a:gd name="T13" fmla="*/ 30 h 37"/>
                  <a:gd name="T14" fmla="*/ 9 w 274"/>
                  <a:gd name="T15" fmla="*/ 37 h 37"/>
                  <a:gd name="T16" fmla="*/ 10 w 274"/>
                  <a:gd name="T17" fmla="*/ 37 h 37"/>
                  <a:gd name="T18" fmla="*/ 101 w 274"/>
                  <a:gd name="T19" fmla="*/ 23 h 37"/>
                  <a:gd name="T20" fmla="*/ 101 w 274"/>
                  <a:gd name="T21" fmla="*/ 23 h 37"/>
                  <a:gd name="T22" fmla="*/ 131 w 274"/>
                  <a:gd name="T23" fmla="*/ 18 h 37"/>
                  <a:gd name="T24" fmla="*/ 131 w 274"/>
                  <a:gd name="T25" fmla="*/ 18 h 37"/>
                  <a:gd name="T26" fmla="*/ 167 w 274"/>
                  <a:gd name="T27" fmla="*/ 17 h 37"/>
                  <a:gd name="T28" fmla="*/ 262 w 274"/>
                  <a:gd name="T29" fmla="*/ 29 h 37"/>
                  <a:gd name="T30" fmla="*/ 265 w 274"/>
                  <a:gd name="T31" fmla="*/ 29 h 37"/>
                  <a:gd name="T32" fmla="*/ 273 w 274"/>
                  <a:gd name="T33" fmla="*/ 23 h 37"/>
                  <a:gd name="T34" fmla="*/ 267 w 274"/>
                  <a:gd name="T35" fmla="*/ 13 h 37"/>
                  <a:gd name="T36" fmla="*/ 167 w 274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4" h="37">
                    <a:moveTo>
                      <a:pt x="167" y="0"/>
                    </a:moveTo>
                    <a:cubicBezTo>
                      <a:pt x="154" y="0"/>
                      <a:pt x="142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9" y="2"/>
                      <a:pt x="108" y="4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7" y="11"/>
                      <a:pt x="37" y="16"/>
                      <a:pt x="7" y="20"/>
                    </a:cubicBezTo>
                    <a:cubicBezTo>
                      <a:pt x="3" y="21"/>
                      <a:pt x="0" y="25"/>
                      <a:pt x="0" y="30"/>
                    </a:cubicBezTo>
                    <a:cubicBezTo>
                      <a:pt x="1" y="34"/>
                      <a:pt x="5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11" y="21"/>
                      <a:pt x="121" y="19"/>
                      <a:pt x="131" y="18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43" y="17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29"/>
                    </a:cubicBezTo>
                    <a:cubicBezTo>
                      <a:pt x="263" y="29"/>
                      <a:pt x="264" y="29"/>
                      <a:pt x="265" y="29"/>
                    </a:cubicBezTo>
                    <a:cubicBezTo>
                      <a:pt x="268" y="29"/>
                      <a:pt x="272" y="27"/>
                      <a:pt x="273" y="23"/>
                    </a:cubicBezTo>
                    <a:cubicBezTo>
                      <a:pt x="274" y="18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3" name="Freeform 67"/>
              <p:cNvSpPr>
                <a:spLocks/>
              </p:cNvSpPr>
              <p:nvPr/>
            </p:nvSpPr>
            <p:spPr bwMode="auto">
              <a:xfrm>
                <a:off x="7759700" y="7273925"/>
                <a:ext cx="684213" cy="100012"/>
              </a:xfrm>
              <a:custGeom>
                <a:avLst/>
                <a:gdLst>
                  <a:gd name="T0" fmla="*/ 239 w 248"/>
                  <a:gd name="T1" fmla="*/ 0 h 36"/>
                  <a:gd name="T2" fmla="*/ 238 w 248"/>
                  <a:gd name="T3" fmla="*/ 0 h 36"/>
                  <a:gd name="T4" fmla="*/ 162 w 248"/>
                  <a:gd name="T5" fmla="*/ 7 h 36"/>
                  <a:gd name="T6" fmla="*/ 8 w 248"/>
                  <a:gd name="T7" fmla="*/ 19 h 36"/>
                  <a:gd name="T8" fmla="*/ 0 w 248"/>
                  <a:gd name="T9" fmla="*/ 28 h 36"/>
                  <a:gd name="T10" fmla="*/ 9 w 248"/>
                  <a:gd name="T11" fmla="*/ 36 h 36"/>
                  <a:gd name="T12" fmla="*/ 9 w 248"/>
                  <a:gd name="T13" fmla="*/ 36 h 36"/>
                  <a:gd name="T14" fmla="*/ 163 w 248"/>
                  <a:gd name="T15" fmla="*/ 25 h 36"/>
                  <a:gd name="T16" fmla="*/ 240 w 248"/>
                  <a:gd name="T17" fmla="*/ 17 h 36"/>
                  <a:gd name="T18" fmla="*/ 248 w 248"/>
                  <a:gd name="T19" fmla="*/ 8 h 36"/>
                  <a:gd name="T20" fmla="*/ 239 w 24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8" h="36">
                    <a:moveTo>
                      <a:pt x="239" y="0"/>
                    </a:moveTo>
                    <a:cubicBezTo>
                      <a:pt x="239" y="0"/>
                      <a:pt x="239" y="0"/>
                      <a:pt x="238" y="0"/>
                    </a:cubicBezTo>
                    <a:cubicBezTo>
                      <a:pt x="212" y="3"/>
                      <a:pt x="186" y="5"/>
                      <a:pt x="162" y="7"/>
                    </a:cubicBezTo>
                    <a:cubicBezTo>
                      <a:pt x="103" y="13"/>
                      <a:pt x="51" y="16"/>
                      <a:pt x="8" y="19"/>
                    </a:cubicBezTo>
                    <a:cubicBezTo>
                      <a:pt x="4" y="19"/>
                      <a:pt x="0" y="24"/>
                      <a:pt x="0" y="28"/>
                    </a:cubicBezTo>
                    <a:cubicBezTo>
                      <a:pt x="1" y="33"/>
                      <a:pt x="4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7" y="22"/>
                      <a:pt x="213" y="20"/>
                      <a:pt x="240" y="17"/>
                    </a:cubicBezTo>
                    <a:cubicBezTo>
                      <a:pt x="245" y="17"/>
                      <a:pt x="248" y="13"/>
                      <a:pt x="248" y="8"/>
                    </a:cubicBezTo>
                    <a:cubicBezTo>
                      <a:pt x="247" y="3"/>
                      <a:pt x="244" y="0"/>
                      <a:pt x="23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4" name="Freeform 68"/>
              <p:cNvSpPr>
                <a:spLocks/>
              </p:cNvSpPr>
              <p:nvPr/>
            </p:nvSpPr>
            <p:spPr bwMode="auto">
              <a:xfrm>
                <a:off x="9404350" y="7232650"/>
                <a:ext cx="757238" cy="106362"/>
              </a:xfrm>
              <a:custGeom>
                <a:avLst/>
                <a:gdLst>
                  <a:gd name="T0" fmla="*/ 167 w 274"/>
                  <a:gd name="T1" fmla="*/ 0 h 38"/>
                  <a:gd name="T2" fmla="*/ 129 w 274"/>
                  <a:gd name="T3" fmla="*/ 2 h 38"/>
                  <a:gd name="T4" fmla="*/ 129 w 274"/>
                  <a:gd name="T5" fmla="*/ 2 h 38"/>
                  <a:gd name="T6" fmla="*/ 98 w 274"/>
                  <a:gd name="T7" fmla="*/ 6 h 38"/>
                  <a:gd name="T8" fmla="*/ 7 w 274"/>
                  <a:gd name="T9" fmla="*/ 21 h 38"/>
                  <a:gd name="T10" fmla="*/ 0 w 274"/>
                  <a:gd name="T11" fmla="*/ 31 h 38"/>
                  <a:gd name="T12" fmla="*/ 9 w 274"/>
                  <a:gd name="T13" fmla="*/ 38 h 38"/>
                  <a:gd name="T14" fmla="*/ 10 w 274"/>
                  <a:gd name="T15" fmla="*/ 38 h 38"/>
                  <a:gd name="T16" fmla="*/ 101 w 274"/>
                  <a:gd name="T17" fmla="*/ 23 h 38"/>
                  <a:gd name="T18" fmla="*/ 131 w 274"/>
                  <a:gd name="T19" fmla="*/ 19 h 38"/>
                  <a:gd name="T20" fmla="*/ 131 w 274"/>
                  <a:gd name="T21" fmla="*/ 19 h 38"/>
                  <a:gd name="T22" fmla="*/ 167 w 274"/>
                  <a:gd name="T23" fmla="*/ 17 h 38"/>
                  <a:gd name="T24" fmla="*/ 262 w 274"/>
                  <a:gd name="T25" fmla="*/ 30 h 38"/>
                  <a:gd name="T26" fmla="*/ 265 w 274"/>
                  <a:gd name="T27" fmla="*/ 30 h 38"/>
                  <a:gd name="T28" fmla="*/ 273 w 274"/>
                  <a:gd name="T29" fmla="*/ 24 h 38"/>
                  <a:gd name="T30" fmla="*/ 267 w 274"/>
                  <a:gd name="T31" fmla="*/ 13 h 38"/>
                  <a:gd name="T32" fmla="*/ 167 w 274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" h="38">
                    <a:moveTo>
                      <a:pt x="167" y="0"/>
                    </a:moveTo>
                    <a:cubicBezTo>
                      <a:pt x="154" y="0"/>
                      <a:pt x="142" y="1"/>
                      <a:pt x="129" y="2"/>
                    </a:cubicBezTo>
                    <a:cubicBezTo>
                      <a:pt x="129" y="2"/>
                      <a:pt x="129" y="2"/>
                      <a:pt x="129" y="2"/>
                    </a:cubicBezTo>
                    <a:cubicBezTo>
                      <a:pt x="119" y="3"/>
                      <a:pt x="108" y="4"/>
                      <a:pt x="98" y="6"/>
                    </a:cubicBezTo>
                    <a:cubicBezTo>
                      <a:pt x="67" y="11"/>
                      <a:pt x="37" y="16"/>
                      <a:pt x="7" y="21"/>
                    </a:cubicBezTo>
                    <a:cubicBezTo>
                      <a:pt x="3" y="22"/>
                      <a:pt x="0" y="26"/>
                      <a:pt x="0" y="31"/>
                    </a:cubicBezTo>
                    <a:cubicBezTo>
                      <a:pt x="1" y="35"/>
                      <a:pt x="5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11" y="21"/>
                      <a:pt x="12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43" y="18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30"/>
                    </a:cubicBezTo>
                    <a:cubicBezTo>
                      <a:pt x="263" y="30"/>
                      <a:pt x="264" y="30"/>
                      <a:pt x="265" y="30"/>
                    </a:cubicBezTo>
                    <a:cubicBezTo>
                      <a:pt x="268" y="30"/>
                      <a:pt x="272" y="28"/>
                      <a:pt x="273" y="24"/>
                    </a:cubicBezTo>
                    <a:cubicBezTo>
                      <a:pt x="274" y="19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5" name="Freeform 69"/>
              <p:cNvSpPr>
                <a:spLocks/>
              </p:cNvSpPr>
              <p:nvPr/>
            </p:nvSpPr>
            <p:spPr bwMode="auto">
              <a:xfrm>
                <a:off x="7759700" y="7418388"/>
                <a:ext cx="698500" cy="101600"/>
              </a:xfrm>
              <a:custGeom>
                <a:avLst/>
                <a:gdLst>
                  <a:gd name="T0" fmla="*/ 244 w 253"/>
                  <a:gd name="T1" fmla="*/ 0 h 37"/>
                  <a:gd name="T2" fmla="*/ 243 w 253"/>
                  <a:gd name="T3" fmla="*/ 0 h 37"/>
                  <a:gd name="T4" fmla="*/ 162 w 253"/>
                  <a:gd name="T5" fmla="*/ 8 h 37"/>
                  <a:gd name="T6" fmla="*/ 8 w 253"/>
                  <a:gd name="T7" fmla="*/ 20 h 37"/>
                  <a:gd name="T8" fmla="*/ 0 w 253"/>
                  <a:gd name="T9" fmla="*/ 29 h 37"/>
                  <a:gd name="T10" fmla="*/ 9 w 253"/>
                  <a:gd name="T11" fmla="*/ 37 h 37"/>
                  <a:gd name="T12" fmla="*/ 9 w 253"/>
                  <a:gd name="T13" fmla="*/ 37 h 37"/>
                  <a:gd name="T14" fmla="*/ 163 w 253"/>
                  <a:gd name="T15" fmla="*/ 25 h 37"/>
                  <a:gd name="T16" fmla="*/ 245 w 253"/>
                  <a:gd name="T17" fmla="*/ 17 h 37"/>
                  <a:gd name="T18" fmla="*/ 252 w 253"/>
                  <a:gd name="T19" fmla="*/ 8 h 37"/>
                  <a:gd name="T20" fmla="*/ 244 w 25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37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14" y="3"/>
                      <a:pt x="187" y="6"/>
                      <a:pt x="162" y="8"/>
                    </a:cubicBezTo>
                    <a:cubicBezTo>
                      <a:pt x="103" y="13"/>
                      <a:pt x="51" y="17"/>
                      <a:pt x="8" y="20"/>
                    </a:cubicBezTo>
                    <a:cubicBezTo>
                      <a:pt x="4" y="20"/>
                      <a:pt x="0" y="24"/>
                      <a:pt x="0" y="29"/>
                    </a:cubicBezTo>
                    <a:cubicBezTo>
                      <a:pt x="1" y="33"/>
                      <a:pt x="4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9" y="23"/>
                      <a:pt x="216" y="20"/>
                      <a:pt x="245" y="17"/>
                    </a:cubicBezTo>
                    <a:cubicBezTo>
                      <a:pt x="249" y="17"/>
                      <a:pt x="253" y="13"/>
                      <a:pt x="252" y="8"/>
                    </a:cubicBezTo>
                    <a:cubicBezTo>
                      <a:pt x="252" y="4"/>
                      <a:pt x="248" y="0"/>
                      <a:pt x="24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6" name="Freeform 70"/>
              <p:cNvSpPr>
                <a:spLocks/>
              </p:cNvSpPr>
              <p:nvPr/>
            </p:nvSpPr>
            <p:spPr bwMode="auto">
              <a:xfrm>
                <a:off x="9404350" y="7385050"/>
                <a:ext cx="757238" cy="104775"/>
              </a:xfrm>
              <a:custGeom>
                <a:avLst/>
                <a:gdLst>
                  <a:gd name="T0" fmla="*/ 167 w 274"/>
                  <a:gd name="T1" fmla="*/ 0 h 38"/>
                  <a:gd name="T2" fmla="*/ 129 w 274"/>
                  <a:gd name="T3" fmla="*/ 1 h 38"/>
                  <a:gd name="T4" fmla="*/ 129 w 274"/>
                  <a:gd name="T5" fmla="*/ 1 h 38"/>
                  <a:gd name="T6" fmla="*/ 98 w 274"/>
                  <a:gd name="T7" fmla="*/ 6 h 38"/>
                  <a:gd name="T8" fmla="*/ 7 w 274"/>
                  <a:gd name="T9" fmla="*/ 20 h 38"/>
                  <a:gd name="T10" fmla="*/ 0 w 274"/>
                  <a:gd name="T11" fmla="*/ 30 h 38"/>
                  <a:gd name="T12" fmla="*/ 9 w 274"/>
                  <a:gd name="T13" fmla="*/ 38 h 38"/>
                  <a:gd name="T14" fmla="*/ 10 w 274"/>
                  <a:gd name="T15" fmla="*/ 38 h 38"/>
                  <a:gd name="T16" fmla="*/ 101 w 274"/>
                  <a:gd name="T17" fmla="*/ 23 h 38"/>
                  <a:gd name="T18" fmla="*/ 131 w 274"/>
                  <a:gd name="T19" fmla="*/ 19 h 38"/>
                  <a:gd name="T20" fmla="*/ 131 w 274"/>
                  <a:gd name="T21" fmla="*/ 19 h 38"/>
                  <a:gd name="T22" fmla="*/ 167 w 274"/>
                  <a:gd name="T23" fmla="*/ 17 h 38"/>
                  <a:gd name="T24" fmla="*/ 262 w 274"/>
                  <a:gd name="T25" fmla="*/ 29 h 38"/>
                  <a:gd name="T26" fmla="*/ 265 w 274"/>
                  <a:gd name="T27" fmla="*/ 30 h 38"/>
                  <a:gd name="T28" fmla="*/ 273 w 274"/>
                  <a:gd name="T29" fmla="*/ 23 h 38"/>
                  <a:gd name="T30" fmla="*/ 267 w 274"/>
                  <a:gd name="T31" fmla="*/ 13 h 38"/>
                  <a:gd name="T32" fmla="*/ 167 w 274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" h="38">
                    <a:moveTo>
                      <a:pt x="167" y="0"/>
                    </a:moveTo>
                    <a:cubicBezTo>
                      <a:pt x="154" y="0"/>
                      <a:pt x="142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9" y="2"/>
                      <a:pt x="108" y="4"/>
                      <a:pt x="98" y="6"/>
                    </a:cubicBezTo>
                    <a:cubicBezTo>
                      <a:pt x="67" y="11"/>
                      <a:pt x="37" y="16"/>
                      <a:pt x="7" y="20"/>
                    </a:cubicBezTo>
                    <a:cubicBezTo>
                      <a:pt x="3" y="21"/>
                      <a:pt x="0" y="26"/>
                      <a:pt x="0" y="30"/>
                    </a:cubicBezTo>
                    <a:cubicBezTo>
                      <a:pt x="1" y="35"/>
                      <a:pt x="5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40" y="33"/>
                      <a:pt x="70" y="28"/>
                      <a:pt x="101" y="23"/>
                    </a:cubicBezTo>
                    <a:cubicBezTo>
                      <a:pt x="111" y="21"/>
                      <a:pt x="12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43" y="17"/>
                      <a:pt x="155" y="17"/>
                      <a:pt x="167" y="17"/>
                    </a:cubicBezTo>
                    <a:cubicBezTo>
                      <a:pt x="199" y="17"/>
                      <a:pt x="231" y="21"/>
                      <a:pt x="262" y="29"/>
                    </a:cubicBezTo>
                    <a:cubicBezTo>
                      <a:pt x="263" y="29"/>
                      <a:pt x="264" y="30"/>
                      <a:pt x="265" y="30"/>
                    </a:cubicBezTo>
                    <a:cubicBezTo>
                      <a:pt x="268" y="30"/>
                      <a:pt x="272" y="27"/>
                      <a:pt x="273" y="23"/>
                    </a:cubicBezTo>
                    <a:cubicBezTo>
                      <a:pt x="274" y="19"/>
                      <a:pt x="271" y="14"/>
                      <a:pt x="267" y="13"/>
                    </a:cubicBezTo>
                    <a:cubicBezTo>
                      <a:pt x="234" y="4"/>
                      <a:pt x="201" y="0"/>
                      <a:pt x="167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7" name="Freeform 71"/>
              <p:cNvSpPr>
                <a:spLocks/>
              </p:cNvSpPr>
              <p:nvPr/>
            </p:nvSpPr>
            <p:spPr bwMode="auto">
              <a:xfrm>
                <a:off x="9890125" y="7735888"/>
                <a:ext cx="271463" cy="82550"/>
              </a:xfrm>
              <a:custGeom>
                <a:avLst/>
                <a:gdLst>
                  <a:gd name="T0" fmla="*/ 9 w 98"/>
                  <a:gd name="T1" fmla="*/ 17 h 30"/>
                  <a:gd name="T2" fmla="*/ 86 w 98"/>
                  <a:gd name="T3" fmla="*/ 29 h 30"/>
                  <a:gd name="T4" fmla="*/ 97 w 98"/>
                  <a:gd name="T5" fmla="*/ 23 h 30"/>
                  <a:gd name="T6" fmla="*/ 91 w 98"/>
                  <a:gd name="T7" fmla="*/ 12 h 30"/>
                  <a:gd name="T8" fmla="*/ 9 w 98"/>
                  <a:gd name="T9" fmla="*/ 0 h 30"/>
                  <a:gd name="T10" fmla="*/ 0 w 98"/>
                  <a:gd name="T11" fmla="*/ 8 h 30"/>
                  <a:gd name="T12" fmla="*/ 9 w 98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0">
                    <a:moveTo>
                      <a:pt x="9" y="17"/>
                    </a:moveTo>
                    <a:cubicBezTo>
                      <a:pt x="35" y="18"/>
                      <a:pt x="61" y="22"/>
                      <a:pt x="86" y="29"/>
                    </a:cubicBezTo>
                    <a:cubicBezTo>
                      <a:pt x="91" y="30"/>
                      <a:pt x="96" y="28"/>
                      <a:pt x="97" y="23"/>
                    </a:cubicBezTo>
                    <a:cubicBezTo>
                      <a:pt x="98" y="18"/>
                      <a:pt x="95" y="14"/>
                      <a:pt x="91" y="12"/>
                    </a:cubicBezTo>
                    <a:cubicBezTo>
                      <a:pt x="64" y="5"/>
                      <a:pt x="37" y="1"/>
                      <a:pt x="9" y="0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8" name="Freeform 72"/>
              <p:cNvSpPr>
                <a:spLocks/>
              </p:cNvSpPr>
              <p:nvPr/>
            </p:nvSpPr>
            <p:spPr bwMode="auto">
              <a:xfrm>
                <a:off x="9404350" y="7750175"/>
                <a:ext cx="298450" cy="90487"/>
              </a:xfrm>
              <a:custGeom>
                <a:avLst/>
                <a:gdLst>
                  <a:gd name="T0" fmla="*/ 10 w 108"/>
                  <a:gd name="T1" fmla="*/ 32 h 33"/>
                  <a:gd name="T2" fmla="*/ 101 w 108"/>
                  <a:gd name="T3" fmla="*/ 17 h 33"/>
                  <a:gd name="T4" fmla="*/ 108 w 108"/>
                  <a:gd name="T5" fmla="*/ 8 h 33"/>
                  <a:gd name="T6" fmla="*/ 98 w 108"/>
                  <a:gd name="T7" fmla="*/ 0 h 33"/>
                  <a:gd name="T8" fmla="*/ 7 w 108"/>
                  <a:gd name="T9" fmla="*/ 15 h 33"/>
                  <a:gd name="T10" fmla="*/ 0 w 108"/>
                  <a:gd name="T11" fmla="*/ 25 h 33"/>
                  <a:gd name="T12" fmla="*/ 10 w 108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3">
                    <a:moveTo>
                      <a:pt x="10" y="32"/>
                    </a:moveTo>
                    <a:cubicBezTo>
                      <a:pt x="40" y="28"/>
                      <a:pt x="70" y="23"/>
                      <a:pt x="101" y="17"/>
                    </a:cubicBezTo>
                    <a:cubicBezTo>
                      <a:pt x="105" y="17"/>
                      <a:pt x="108" y="12"/>
                      <a:pt x="108" y="8"/>
                    </a:cubicBezTo>
                    <a:cubicBezTo>
                      <a:pt x="107" y="3"/>
                      <a:pt x="102" y="0"/>
                      <a:pt x="98" y="0"/>
                    </a:cubicBezTo>
                    <a:cubicBezTo>
                      <a:pt x="67" y="6"/>
                      <a:pt x="37" y="11"/>
                      <a:pt x="7" y="15"/>
                    </a:cubicBezTo>
                    <a:cubicBezTo>
                      <a:pt x="3" y="16"/>
                      <a:pt x="0" y="20"/>
                      <a:pt x="0" y="25"/>
                    </a:cubicBezTo>
                    <a:cubicBezTo>
                      <a:pt x="1" y="30"/>
                      <a:pt x="5" y="33"/>
                      <a:pt x="10" y="3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9" name="Freeform 73"/>
              <p:cNvSpPr>
                <a:spLocks/>
              </p:cNvSpPr>
              <p:nvPr/>
            </p:nvSpPr>
            <p:spPr bwMode="auto">
              <a:xfrm>
                <a:off x="9874250" y="7880350"/>
                <a:ext cx="287338" cy="82550"/>
              </a:xfrm>
              <a:custGeom>
                <a:avLst/>
                <a:gdLst>
                  <a:gd name="T0" fmla="*/ 9 w 104"/>
                  <a:gd name="T1" fmla="*/ 0 h 30"/>
                  <a:gd name="T2" fmla="*/ 0 w 104"/>
                  <a:gd name="T3" fmla="*/ 9 h 30"/>
                  <a:gd name="T4" fmla="*/ 9 w 104"/>
                  <a:gd name="T5" fmla="*/ 18 h 30"/>
                  <a:gd name="T6" fmla="*/ 92 w 104"/>
                  <a:gd name="T7" fmla="*/ 30 h 30"/>
                  <a:gd name="T8" fmla="*/ 95 w 104"/>
                  <a:gd name="T9" fmla="*/ 30 h 30"/>
                  <a:gd name="T10" fmla="*/ 103 w 104"/>
                  <a:gd name="T11" fmla="*/ 24 h 30"/>
                  <a:gd name="T12" fmla="*/ 97 w 104"/>
                  <a:gd name="T13" fmla="*/ 13 h 30"/>
                  <a:gd name="T14" fmla="*/ 9 w 104"/>
                  <a:gd name="T15" fmla="*/ 0 h 30"/>
                  <a:gd name="T16" fmla="*/ 9 w 10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30">
                    <a:moveTo>
                      <a:pt x="9" y="0"/>
                    </a:moveTo>
                    <a:cubicBezTo>
                      <a:pt x="4" y="0"/>
                      <a:pt x="1" y="4"/>
                      <a:pt x="0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7" y="18"/>
                      <a:pt x="65" y="22"/>
                      <a:pt x="92" y="30"/>
                    </a:cubicBezTo>
                    <a:cubicBezTo>
                      <a:pt x="93" y="30"/>
                      <a:pt x="94" y="30"/>
                      <a:pt x="95" y="30"/>
                    </a:cubicBezTo>
                    <a:cubicBezTo>
                      <a:pt x="98" y="30"/>
                      <a:pt x="102" y="27"/>
                      <a:pt x="103" y="24"/>
                    </a:cubicBezTo>
                    <a:cubicBezTo>
                      <a:pt x="104" y="19"/>
                      <a:pt x="101" y="14"/>
                      <a:pt x="97" y="13"/>
                    </a:cubicBezTo>
                    <a:cubicBezTo>
                      <a:pt x="68" y="5"/>
                      <a:pt x="3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0" name="Freeform 74"/>
              <p:cNvSpPr>
                <a:spLocks/>
              </p:cNvSpPr>
              <p:nvPr/>
            </p:nvSpPr>
            <p:spPr bwMode="auto">
              <a:xfrm>
                <a:off x="9404350" y="7896225"/>
                <a:ext cx="298450" cy="88900"/>
              </a:xfrm>
              <a:custGeom>
                <a:avLst/>
                <a:gdLst>
                  <a:gd name="T0" fmla="*/ 99 w 108"/>
                  <a:gd name="T1" fmla="*/ 0 h 32"/>
                  <a:gd name="T2" fmla="*/ 98 w 108"/>
                  <a:gd name="T3" fmla="*/ 0 h 32"/>
                  <a:gd name="T4" fmla="*/ 7 w 108"/>
                  <a:gd name="T5" fmla="*/ 15 h 32"/>
                  <a:gd name="T6" fmla="*/ 0 w 108"/>
                  <a:gd name="T7" fmla="*/ 25 h 32"/>
                  <a:gd name="T8" fmla="*/ 9 w 108"/>
                  <a:gd name="T9" fmla="*/ 32 h 32"/>
                  <a:gd name="T10" fmla="*/ 10 w 108"/>
                  <a:gd name="T11" fmla="*/ 32 h 32"/>
                  <a:gd name="T12" fmla="*/ 10 w 108"/>
                  <a:gd name="T13" fmla="*/ 32 h 32"/>
                  <a:gd name="T14" fmla="*/ 101 w 108"/>
                  <a:gd name="T15" fmla="*/ 17 h 32"/>
                  <a:gd name="T16" fmla="*/ 108 w 108"/>
                  <a:gd name="T17" fmla="*/ 7 h 32"/>
                  <a:gd name="T18" fmla="*/ 99 w 108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32">
                    <a:moveTo>
                      <a:pt x="99" y="0"/>
                    </a:moveTo>
                    <a:cubicBezTo>
                      <a:pt x="99" y="0"/>
                      <a:pt x="98" y="0"/>
                      <a:pt x="98" y="0"/>
                    </a:cubicBezTo>
                    <a:cubicBezTo>
                      <a:pt x="67" y="5"/>
                      <a:pt x="37" y="10"/>
                      <a:pt x="7" y="15"/>
                    </a:cubicBezTo>
                    <a:cubicBezTo>
                      <a:pt x="3" y="16"/>
                      <a:pt x="0" y="20"/>
                      <a:pt x="0" y="25"/>
                    </a:cubicBezTo>
                    <a:cubicBezTo>
                      <a:pt x="1" y="29"/>
                      <a:pt x="5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40" y="27"/>
                      <a:pt x="70" y="22"/>
                      <a:pt x="101" y="17"/>
                    </a:cubicBezTo>
                    <a:cubicBezTo>
                      <a:pt x="105" y="16"/>
                      <a:pt x="108" y="12"/>
                      <a:pt x="108" y="7"/>
                    </a:cubicBezTo>
                    <a:cubicBezTo>
                      <a:pt x="107" y="3"/>
                      <a:pt x="103" y="0"/>
                      <a:pt x="9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1" name="Freeform 75"/>
              <p:cNvSpPr>
                <a:spLocks/>
              </p:cNvSpPr>
              <p:nvPr/>
            </p:nvSpPr>
            <p:spPr bwMode="auto">
              <a:xfrm>
                <a:off x="9874250" y="8031163"/>
                <a:ext cx="287338" cy="84137"/>
              </a:xfrm>
              <a:custGeom>
                <a:avLst/>
                <a:gdLst>
                  <a:gd name="T0" fmla="*/ 9 w 104"/>
                  <a:gd name="T1" fmla="*/ 0 h 30"/>
                  <a:gd name="T2" fmla="*/ 0 w 104"/>
                  <a:gd name="T3" fmla="*/ 8 h 30"/>
                  <a:gd name="T4" fmla="*/ 9 w 104"/>
                  <a:gd name="T5" fmla="*/ 17 h 30"/>
                  <a:gd name="T6" fmla="*/ 9 w 104"/>
                  <a:gd name="T7" fmla="*/ 17 h 30"/>
                  <a:gd name="T8" fmla="*/ 92 w 104"/>
                  <a:gd name="T9" fmla="*/ 29 h 30"/>
                  <a:gd name="T10" fmla="*/ 95 w 104"/>
                  <a:gd name="T11" fmla="*/ 30 h 30"/>
                  <a:gd name="T12" fmla="*/ 103 w 104"/>
                  <a:gd name="T13" fmla="*/ 23 h 30"/>
                  <a:gd name="T14" fmla="*/ 97 w 104"/>
                  <a:gd name="T15" fmla="*/ 13 h 30"/>
                  <a:gd name="T16" fmla="*/ 9 w 104"/>
                  <a:gd name="T17" fmla="*/ 0 h 30"/>
                  <a:gd name="T18" fmla="*/ 9 w 104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30">
                    <a:moveTo>
                      <a:pt x="9" y="0"/>
                    </a:moveTo>
                    <a:cubicBezTo>
                      <a:pt x="4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7" y="18"/>
                      <a:pt x="65" y="22"/>
                      <a:pt x="92" y="29"/>
                    </a:cubicBezTo>
                    <a:cubicBezTo>
                      <a:pt x="93" y="29"/>
                      <a:pt x="94" y="30"/>
                      <a:pt x="95" y="30"/>
                    </a:cubicBezTo>
                    <a:cubicBezTo>
                      <a:pt x="98" y="30"/>
                      <a:pt x="102" y="27"/>
                      <a:pt x="103" y="23"/>
                    </a:cubicBezTo>
                    <a:cubicBezTo>
                      <a:pt x="104" y="19"/>
                      <a:pt x="101" y="14"/>
                      <a:pt x="97" y="13"/>
                    </a:cubicBezTo>
                    <a:cubicBezTo>
                      <a:pt x="68" y="5"/>
                      <a:pt x="3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2" name="Freeform 76"/>
              <p:cNvSpPr>
                <a:spLocks/>
              </p:cNvSpPr>
              <p:nvPr/>
            </p:nvSpPr>
            <p:spPr bwMode="auto">
              <a:xfrm>
                <a:off x="9404350" y="8048625"/>
                <a:ext cx="298450" cy="88900"/>
              </a:xfrm>
              <a:custGeom>
                <a:avLst/>
                <a:gdLst>
                  <a:gd name="T0" fmla="*/ 99 w 108"/>
                  <a:gd name="T1" fmla="*/ 0 h 32"/>
                  <a:gd name="T2" fmla="*/ 98 w 108"/>
                  <a:gd name="T3" fmla="*/ 0 h 32"/>
                  <a:gd name="T4" fmla="*/ 7 w 108"/>
                  <a:gd name="T5" fmla="*/ 14 h 32"/>
                  <a:gd name="T6" fmla="*/ 0 w 108"/>
                  <a:gd name="T7" fmla="*/ 24 h 32"/>
                  <a:gd name="T8" fmla="*/ 9 w 108"/>
                  <a:gd name="T9" fmla="*/ 32 h 32"/>
                  <a:gd name="T10" fmla="*/ 10 w 108"/>
                  <a:gd name="T11" fmla="*/ 31 h 32"/>
                  <a:gd name="T12" fmla="*/ 101 w 108"/>
                  <a:gd name="T13" fmla="*/ 17 h 32"/>
                  <a:gd name="T14" fmla="*/ 108 w 108"/>
                  <a:gd name="T15" fmla="*/ 7 h 32"/>
                  <a:gd name="T16" fmla="*/ 99 w 108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32">
                    <a:moveTo>
                      <a:pt x="99" y="0"/>
                    </a:moveTo>
                    <a:cubicBezTo>
                      <a:pt x="99" y="0"/>
                      <a:pt x="98" y="0"/>
                      <a:pt x="98" y="0"/>
                    </a:cubicBezTo>
                    <a:cubicBezTo>
                      <a:pt x="67" y="5"/>
                      <a:pt x="37" y="10"/>
                      <a:pt x="7" y="14"/>
                    </a:cubicBezTo>
                    <a:cubicBezTo>
                      <a:pt x="3" y="15"/>
                      <a:pt x="0" y="20"/>
                      <a:pt x="0" y="24"/>
                    </a:cubicBezTo>
                    <a:cubicBezTo>
                      <a:pt x="1" y="29"/>
                      <a:pt x="5" y="32"/>
                      <a:pt x="9" y="32"/>
                    </a:cubicBezTo>
                    <a:cubicBezTo>
                      <a:pt x="9" y="32"/>
                      <a:pt x="10" y="32"/>
                      <a:pt x="10" y="31"/>
                    </a:cubicBezTo>
                    <a:cubicBezTo>
                      <a:pt x="40" y="27"/>
                      <a:pt x="70" y="22"/>
                      <a:pt x="101" y="17"/>
                    </a:cubicBezTo>
                    <a:cubicBezTo>
                      <a:pt x="105" y="16"/>
                      <a:pt x="108" y="11"/>
                      <a:pt x="108" y="7"/>
                    </a:cubicBezTo>
                    <a:cubicBezTo>
                      <a:pt x="107" y="2"/>
                      <a:pt x="103" y="0"/>
                      <a:pt x="99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3" name="Freeform 77"/>
              <p:cNvSpPr>
                <a:spLocks/>
              </p:cNvSpPr>
              <p:nvPr/>
            </p:nvSpPr>
            <p:spPr bwMode="auto">
              <a:xfrm>
                <a:off x="7759700" y="7570788"/>
                <a:ext cx="698500" cy="98425"/>
              </a:xfrm>
              <a:custGeom>
                <a:avLst/>
                <a:gdLst>
                  <a:gd name="T0" fmla="*/ 244 w 253"/>
                  <a:gd name="T1" fmla="*/ 0 h 36"/>
                  <a:gd name="T2" fmla="*/ 243 w 253"/>
                  <a:gd name="T3" fmla="*/ 0 h 36"/>
                  <a:gd name="T4" fmla="*/ 162 w 253"/>
                  <a:gd name="T5" fmla="*/ 8 h 36"/>
                  <a:gd name="T6" fmla="*/ 8 w 253"/>
                  <a:gd name="T7" fmla="*/ 19 h 36"/>
                  <a:gd name="T8" fmla="*/ 0 w 253"/>
                  <a:gd name="T9" fmla="*/ 28 h 36"/>
                  <a:gd name="T10" fmla="*/ 9 w 253"/>
                  <a:gd name="T11" fmla="*/ 36 h 36"/>
                  <a:gd name="T12" fmla="*/ 9 w 253"/>
                  <a:gd name="T13" fmla="*/ 36 h 36"/>
                  <a:gd name="T14" fmla="*/ 163 w 253"/>
                  <a:gd name="T15" fmla="*/ 25 h 36"/>
                  <a:gd name="T16" fmla="*/ 245 w 253"/>
                  <a:gd name="T17" fmla="*/ 17 h 36"/>
                  <a:gd name="T18" fmla="*/ 252 w 253"/>
                  <a:gd name="T19" fmla="*/ 8 h 36"/>
                  <a:gd name="T20" fmla="*/ 244 w 253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36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14" y="3"/>
                      <a:pt x="187" y="5"/>
                      <a:pt x="162" y="8"/>
                    </a:cubicBezTo>
                    <a:cubicBezTo>
                      <a:pt x="103" y="13"/>
                      <a:pt x="51" y="17"/>
                      <a:pt x="8" y="19"/>
                    </a:cubicBezTo>
                    <a:cubicBezTo>
                      <a:pt x="4" y="20"/>
                      <a:pt x="0" y="24"/>
                      <a:pt x="0" y="28"/>
                    </a:cubicBezTo>
                    <a:cubicBezTo>
                      <a:pt x="1" y="33"/>
                      <a:pt x="4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53" y="34"/>
                      <a:pt x="104" y="30"/>
                      <a:pt x="163" y="25"/>
                    </a:cubicBezTo>
                    <a:cubicBezTo>
                      <a:pt x="189" y="22"/>
                      <a:pt x="216" y="20"/>
                      <a:pt x="245" y="17"/>
                    </a:cubicBezTo>
                    <a:cubicBezTo>
                      <a:pt x="249" y="17"/>
                      <a:pt x="253" y="12"/>
                      <a:pt x="252" y="8"/>
                    </a:cubicBezTo>
                    <a:cubicBezTo>
                      <a:pt x="252" y="3"/>
                      <a:pt x="248" y="0"/>
                      <a:pt x="24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4" name="Freeform 78"/>
              <p:cNvSpPr>
                <a:spLocks/>
              </p:cNvSpPr>
              <p:nvPr/>
            </p:nvSpPr>
            <p:spPr bwMode="auto">
              <a:xfrm>
                <a:off x="9591675" y="6318250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33 w 206"/>
                  <a:gd name="T5" fmla="*/ 23 h 31"/>
                  <a:gd name="T6" fmla="*/ 63 w 206"/>
                  <a:gd name="T7" fmla="*/ 19 h 31"/>
                  <a:gd name="T8" fmla="*/ 63 w 206"/>
                  <a:gd name="T9" fmla="*/ 19 h 31"/>
                  <a:gd name="T10" fmla="*/ 99 w 206"/>
                  <a:gd name="T11" fmla="*/ 17 h 31"/>
                  <a:gd name="T12" fmla="*/ 194 w 206"/>
                  <a:gd name="T13" fmla="*/ 30 h 31"/>
                  <a:gd name="T14" fmla="*/ 205 w 206"/>
                  <a:gd name="T15" fmla="*/ 23 h 31"/>
                  <a:gd name="T16" fmla="*/ 199 w 206"/>
                  <a:gd name="T17" fmla="*/ 13 h 31"/>
                  <a:gd name="T18" fmla="*/ 99 w 206"/>
                  <a:gd name="T19" fmla="*/ 0 h 31"/>
                  <a:gd name="T20" fmla="*/ 61 w 206"/>
                  <a:gd name="T21" fmla="*/ 2 h 31"/>
                  <a:gd name="T22" fmla="*/ 61 w 206"/>
                  <a:gd name="T23" fmla="*/ 2 h 31"/>
                  <a:gd name="T24" fmla="*/ 30 w 206"/>
                  <a:gd name="T25" fmla="*/ 6 h 31"/>
                  <a:gd name="T26" fmla="*/ 30 w 206"/>
                  <a:gd name="T27" fmla="*/ 6 h 31"/>
                  <a:gd name="T28" fmla="*/ 8 w 206"/>
                  <a:gd name="T29" fmla="*/ 10 h 31"/>
                  <a:gd name="T30" fmla="*/ 1 w 206"/>
                  <a:gd name="T31" fmla="*/ 20 h 31"/>
                  <a:gd name="T32" fmla="*/ 11 w 206"/>
                  <a:gd name="T3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3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2" y="7"/>
                      <a:pt x="15" y="8"/>
                      <a:pt x="8" y="10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2" y="24"/>
                      <a:pt x="6" y="27"/>
                      <a:pt x="11" y="2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5" name="Freeform 79"/>
              <p:cNvSpPr>
                <a:spLocks/>
              </p:cNvSpPr>
              <p:nvPr/>
            </p:nvSpPr>
            <p:spPr bwMode="auto">
              <a:xfrm>
                <a:off x="9591675" y="6183313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33 w 206"/>
                  <a:gd name="T5" fmla="*/ 23 h 31"/>
                  <a:gd name="T6" fmla="*/ 63 w 206"/>
                  <a:gd name="T7" fmla="*/ 19 h 31"/>
                  <a:gd name="T8" fmla="*/ 63 w 206"/>
                  <a:gd name="T9" fmla="*/ 19 h 31"/>
                  <a:gd name="T10" fmla="*/ 99 w 206"/>
                  <a:gd name="T11" fmla="*/ 17 h 31"/>
                  <a:gd name="T12" fmla="*/ 194 w 206"/>
                  <a:gd name="T13" fmla="*/ 30 h 31"/>
                  <a:gd name="T14" fmla="*/ 205 w 206"/>
                  <a:gd name="T15" fmla="*/ 23 h 31"/>
                  <a:gd name="T16" fmla="*/ 199 w 206"/>
                  <a:gd name="T17" fmla="*/ 13 h 31"/>
                  <a:gd name="T18" fmla="*/ 99 w 206"/>
                  <a:gd name="T19" fmla="*/ 0 h 31"/>
                  <a:gd name="T20" fmla="*/ 61 w 206"/>
                  <a:gd name="T21" fmla="*/ 2 h 31"/>
                  <a:gd name="T22" fmla="*/ 61 w 206"/>
                  <a:gd name="T23" fmla="*/ 2 h 31"/>
                  <a:gd name="T24" fmla="*/ 30 w 206"/>
                  <a:gd name="T25" fmla="*/ 6 h 31"/>
                  <a:gd name="T26" fmla="*/ 30 w 206"/>
                  <a:gd name="T27" fmla="*/ 6 h 31"/>
                  <a:gd name="T28" fmla="*/ 8 w 206"/>
                  <a:gd name="T29" fmla="*/ 10 h 31"/>
                  <a:gd name="T30" fmla="*/ 1 w 206"/>
                  <a:gd name="T31" fmla="*/ 20 h 31"/>
                  <a:gd name="T32" fmla="*/ 11 w 206"/>
                  <a:gd name="T3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3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0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2" y="7"/>
                      <a:pt x="15" y="8"/>
                      <a:pt x="8" y="10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2" y="24"/>
                      <a:pt x="6" y="27"/>
                      <a:pt x="11" y="2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6" name="Freeform 80"/>
              <p:cNvSpPr>
                <a:spLocks/>
              </p:cNvSpPr>
              <p:nvPr/>
            </p:nvSpPr>
            <p:spPr bwMode="auto">
              <a:xfrm>
                <a:off x="9591675" y="6464300"/>
                <a:ext cx="569913" cy="84137"/>
              </a:xfrm>
              <a:custGeom>
                <a:avLst/>
                <a:gdLst>
                  <a:gd name="T0" fmla="*/ 11 w 206"/>
                  <a:gd name="T1" fmla="*/ 26 h 30"/>
                  <a:gd name="T2" fmla="*/ 33 w 206"/>
                  <a:gd name="T3" fmla="*/ 23 h 30"/>
                  <a:gd name="T4" fmla="*/ 63 w 206"/>
                  <a:gd name="T5" fmla="*/ 18 h 30"/>
                  <a:gd name="T6" fmla="*/ 63 w 206"/>
                  <a:gd name="T7" fmla="*/ 18 h 30"/>
                  <a:gd name="T8" fmla="*/ 99 w 206"/>
                  <a:gd name="T9" fmla="*/ 17 h 30"/>
                  <a:gd name="T10" fmla="*/ 194 w 206"/>
                  <a:gd name="T11" fmla="*/ 29 h 30"/>
                  <a:gd name="T12" fmla="*/ 205 w 206"/>
                  <a:gd name="T13" fmla="*/ 23 h 30"/>
                  <a:gd name="T14" fmla="*/ 199 w 206"/>
                  <a:gd name="T15" fmla="*/ 13 h 30"/>
                  <a:gd name="T16" fmla="*/ 99 w 206"/>
                  <a:gd name="T17" fmla="*/ 0 h 30"/>
                  <a:gd name="T18" fmla="*/ 61 w 206"/>
                  <a:gd name="T19" fmla="*/ 1 h 30"/>
                  <a:gd name="T20" fmla="*/ 61 w 206"/>
                  <a:gd name="T21" fmla="*/ 1 h 30"/>
                  <a:gd name="T22" fmla="*/ 30 w 206"/>
                  <a:gd name="T23" fmla="*/ 6 h 30"/>
                  <a:gd name="T24" fmla="*/ 8 w 206"/>
                  <a:gd name="T25" fmla="*/ 9 h 30"/>
                  <a:gd name="T26" fmla="*/ 1 w 206"/>
                  <a:gd name="T27" fmla="*/ 19 h 30"/>
                  <a:gd name="T28" fmla="*/ 11 w 206"/>
                  <a:gd name="T2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0">
                    <a:moveTo>
                      <a:pt x="11" y="26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43" y="21"/>
                      <a:pt x="53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75" y="17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29"/>
                    </a:cubicBezTo>
                    <a:cubicBezTo>
                      <a:pt x="199" y="30"/>
                      <a:pt x="204" y="28"/>
                      <a:pt x="205" y="23"/>
                    </a:cubicBezTo>
                    <a:cubicBezTo>
                      <a:pt x="206" y="18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1" y="2"/>
                      <a:pt x="40" y="4"/>
                      <a:pt x="30" y="6"/>
                    </a:cubicBezTo>
                    <a:cubicBezTo>
                      <a:pt x="22" y="7"/>
                      <a:pt x="15" y="8"/>
                      <a:pt x="8" y="9"/>
                    </a:cubicBezTo>
                    <a:cubicBezTo>
                      <a:pt x="3" y="10"/>
                      <a:pt x="0" y="14"/>
                      <a:pt x="1" y="19"/>
                    </a:cubicBezTo>
                    <a:cubicBezTo>
                      <a:pt x="2" y="24"/>
                      <a:pt x="6" y="27"/>
                      <a:pt x="11" y="2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7" name="Freeform 81"/>
              <p:cNvSpPr>
                <a:spLocks/>
              </p:cNvSpPr>
              <p:nvPr/>
            </p:nvSpPr>
            <p:spPr bwMode="auto">
              <a:xfrm>
                <a:off x="9591675" y="6613525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63 w 206"/>
                  <a:gd name="T5" fmla="*/ 19 h 31"/>
                  <a:gd name="T6" fmla="*/ 63 w 206"/>
                  <a:gd name="T7" fmla="*/ 19 h 31"/>
                  <a:gd name="T8" fmla="*/ 99 w 206"/>
                  <a:gd name="T9" fmla="*/ 17 h 31"/>
                  <a:gd name="T10" fmla="*/ 194 w 206"/>
                  <a:gd name="T11" fmla="*/ 30 h 31"/>
                  <a:gd name="T12" fmla="*/ 205 w 206"/>
                  <a:gd name="T13" fmla="*/ 24 h 31"/>
                  <a:gd name="T14" fmla="*/ 199 w 206"/>
                  <a:gd name="T15" fmla="*/ 13 h 31"/>
                  <a:gd name="T16" fmla="*/ 99 w 206"/>
                  <a:gd name="T17" fmla="*/ 0 h 31"/>
                  <a:gd name="T18" fmla="*/ 61 w 206"/>
                  <a:gd name="T19" fmla="*/ 2 h 31"/>
                  <a:gd name="T20" fmla="*/ 61 w 206"/>
                  <a:gd name="T21" fmla="*/ 2 h 31"/>
                  <a:gd name="T22" fmla="*/ 30 w 206"/>
                  <a:gd name="T23" fmla="*/ 6 h 31"/>
                  <a:gd name="T24" fmla="*/ 8 w 206"/>
                  <a:gd name="T25" fmla="*/ 10 h 31"/>
                  <a:gd name="T26" fmla="*/ 1 w 206"/>
                  <a:gd name="T27" fmla="*/ 20 h 31"/>
                  <a:gd name="T28" fmla="*/ 11 w 206"/>
                  <a:gd name="T2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6"/>
                      <a:pt x="25" y="24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4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22" y="7"/>
                      <a:pt x="15" y="9"/>
                      <a:pt x="8" y="10"/>
                    </a:cubicBezTo>
                    <a:cubicBezTo>
                      <a:pt x="3" y="11"/>
                      <a:pt x="0" y="15"/>
                      <a:pt x="1" y="20"/>
                    </a:cubicBezTo>
                    <a:cubicBezTo>
                      <a:pt x="2" y="24"/>
                      <a:pt x="6" y="28"/>
                      <a:pt x="11" y="2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8" name="Freeform 82"/>
              <p:cNvSpPr>
                <a:spLocks/>
              </p:cNvSpPr>
              <p:nvPr/>
            </p:nvSpPr>
            <p:spPr bwMode="auto">
              <a:xfrm>
                <a:off x="9591675" y="6751638"/>
                <a:ext cx="569913" cy="85725"/>
              </a:xfrm>
              <a:custGeom>
                <a:avLst/>
                <a:gdLst>
                  <a:gd name="T0" fmla="*/ 11 w 206"/>
                  <a:gd name="T1" fmla="*/ 27 h 31"/>
                  <a:gd name="T2" fmla="*/ 33 w 206"/>
                  <a:gd name="T3" fmla="*/ 23 h 31"/>
                  <a:gd name="T4" fmla="*/ 63 w 206"/>
                  <a:gd name="T5" fmla="*/ 19 h 31"/>
                  <a:gd name="T6" fmla="*/ 63 w 206"/>
                  <a:gd name="T7" fmla="*/ 19 h 31"/>
                  <a:gd name="T8" fmla="*/ 99 w 206"/>
                  <a:gd name="T9" fmla="*/ 17 h 31"/>
                  <a:gd name="T10" fmla="*/ 194 w 206"/>
                  <a:gd name="T11" fmla="*/ 30 h 31"/>
                  <a:gd name="T12" fmla="*/ 205 w 206"/>
                  <a:gd name="T13" fmla="*/ 24 h 31"/>
                  <a:gd name="T14" fmla="*/ 199 w 206"/>
                  <a:gd name="T15" fmla="*/ 13 h 31"/>
                  <a:gd name="T16" fmla="*/ 99 w 206"/>
                  <a:gd name="T17" fmla="*/ 0 h 31"/>
                  <a:gd name="T18" fmla="*/ 61 w 206"/>
                  <a:gd name="T19" fmla="*/ 2 h 31"/>
                  <a:gd name="T20" fmla="*/ 61 w 206"/>
                  <a:gd name="T21" fmla="*/ 2 h 31"/>
                  <a:gd name="T22" fmla="*/ 30 w 206"/>
                  <a:gd name="T23" fmla="*/ 6 h 31"/>
                  <a:gd name="T24" fmla="*/ 8 w 206"/>
                  <a:gd name="T25" fmla="*/ 10 h 31"/>
                  <a:gd name="T26" fmla="*/ 1 w 206"/>
                  <a:gd name="T27" fmla="*/ 20 h 31"/>
                  <a:gd name="T28" fmla="*/ 11 w 206"/>
                  <a:gd name="T2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6" h="31">
                    <a:moveTo>
                      <a:pt x="11" y="27"/>
                    </a:moveTo>
                    <a:cubicBezTo>
                      <a:pt x="18" y="25"/>
                      <a:pt x="25" y="24"/>
                      <a:pt x="33" y="23"/>
                    </a:cubicBezTo>
                    <a:cubicBezTo>
                      <a:pt x="43" y="21"/>
                      <a:pt x="53" y="2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5" y="18"/>
                      <a:pt x="87" y="17"/>
                      <a:pt x="99" y="17"/>
                    </a:cubicBezTo>
                    <a:cubicBezTo>
                      <a:pt x="131" y="17"/>
                      <a:pt x="163" y="21"/>
                      <a:pt x="194" y="30"/>
                    </a:cubicBezTo>
                    <a:cubicBezTo>
                      <a:pt x="199" y="31"/>
                      <a:pt x="204" y="28"/>
                      <a:pt x="205" y="24"/>
                    </a:cubicBezTo>
                    <a:cubicBezTo>
                      <a:pt x="206" y="19"/>
                      <a:pt x="203" y="14"/>
                      <a:pt x="199" y="13"/>
                    </a:cubicBezTo>
                    <a:cubicBezTo>
                      <a:pt x="166" y="4"/>
                      <a:pt x="133" y="0"/>
                      <a:pt x="99" y="0"/>
                    </a:cubicBezTo>
                    <a:cubicBezTo>
                      <a:pt x="86" y="0"/>
                      <a:pt x="74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1" y="3"/>
                      <a:pt x="40" y="4"/>
                      <a:pt x="30" y="6"/>
                    </a:cubicBezTo>
                    <a:cubicBezTo>
                      <a:pt x="22" y="7"/>
                      <a:pt x="15" y="9"/>
                      <a:pt x="8" y="10"/>
                    </a:cubicBezTo>
                    <a:cubicBezTo>
                      <a:pt x="3" y="11"/>
                      <a:pt x="0" y="15"/>
                      <a:pt x="1" y="20"/>
                    </a:cubicBezTo>
                    <a:cubicBezTo>
                      <a:pt x="2" y="24"/>
                      <a:pt x="6" y="28"/>
                      <a:pt x="11" y="2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9" name="Freeform 83"/>
              <p:cNvSpPr>
                <a:spLocks/>
              </p:cNvSpPr>
              <p:nvPr/>
            </p:nvSpPr>
            <p:spPr bwMode="auto">
              <a:xfrm>
                <a:off x="13057188" y="5895975"/>
                <a:ext cx="46038" cy="2555875"/>
              </a:xfrm>
              <a:custGeom>
                <a:avLst/>
                <a:gdLst>
                  <a:gd name="T0" fmla="*/ 17 w 17"/>
                  <a:gd name="T1" fmla="*/ 917 h 925"/>
                  <a:gd name="T2" fmla="*/ 17 w 17"/>
                  <a:gd name="T3" fmla="*/ 9 h 925"/>
                  <a:gd name="T4" fmla="*/ 9 w 17"/>
                  <a:gd name="T5" fmla="*/ 0 h 925"/>
                  <a:gd name="T6" fmla="*/ 0 w 17"/>
                  <a:gd name="T7" fmla="*/ 9 h 925"/>
                  <a:gd name="T8" fmla="*/ 0 w 17"/>
                  <a:gd name="T9" fmla="*/ 917 h 925"/>
                  <a:gd name="T10" fmla="*/ 9 w 17"/>
                  <a:gd name="T11" fmla="*/ 925 h 925"/>
                  <a:gd name="T12" fmla="*/ 17 w 17"/>
                  <a:gd name="T13" fmla="*/ 917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5">
                    <a:moveTo>
                      <a:pt x="17" y="917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22"/>
                      <a:pt x="4" y="925"/>
                      <a:pt x="9" y="925"/>
                    </a:cubicBezTo>
                    <a:cubicBezTo>
                      <a:pt x="14" y="925"/>
                      <a:pt x="17" y="922"/>
                      <a:pt x="17" y="9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0" name="Freeform 84"/>
              <p:cNvSpPr>
                <a:spLocks/>
              </p:cNvSpPr>
              <p:nvPr/>
            </p:nvSpPr>
            <p:spPr bwMode="auto">
              <a:xfrm>
                <a:off x="13057188" y="5453063"/>
                <a:ext cx="46038" cy="555625"/>
              </a:xfrm>
              <a:custGeom>
                <a:avLst/>
                <a:gdLst>
                  <a:gd name="T0" fmla="*/ 17 w 17"/>
                  <a:gd name="T1" fmla="*/ 193 h 201"/>
                  <a:gd name="T2" fmla="*/ 17 w 17"/>
                  <a:gd name="T3" fmla="*/ 8 h 201"/>
                  <a:gd name="T4" fmla="*/ 9 w 17"/>
                  <a:gd name="T5" fmla="*/ 0 h 201"/>
                  <a:gd name="T6" fmla="*/ 0 w 17"/>
                  <a:gd name="T7" fmla="*/ 8 h 201"/>
                  <a:gd name="T8" fmla="*/ 0 w 17"/>
                  <a:gd name="T9" fmla="*/ 193 h 201"/>
                  <a:gd name="T10" fmla="*/ 9 w 17"/>
                  <a:gd name="T11" fmla="*/ 201 h 201"/>
                  <a:gd name="T12" fmla="*/ 17 w 17"/>
                  <a:gd name="T13" fmla="*/ 19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01">
                    <a:moveTo>
                      <a:pt x="17" y="193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8"/>
                      <a:pt x="4" y="201"/>
                      <a:pt x="9" y="201"/>
                    </a:cubicBezTo>
                    <a:cubicBezTo>
                      <a:pt x="14" y="201"/>
                      <a:pt x="17" y="198"/>
                      <a:pt x="17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1" name="Freeform 85"/>
              <p:cNvSpPr>
                <a:spLocks/>
              </p:cNvSpPr>
              <p:nvPr/>
            </p:nvSpPr>
            <p:spPr bwMode="auto">
              <a:xfrm>
                <a:off x="12747625" y="5553075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3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2" name="Freeform 86"/>
              <p:cNvSpPr>
                <a:spLocks/>
              </p:cNvSpPr>
              <p:nvPr/>
            </p:nvSpPr>
            <p:spPr bwMode="auto">
              <a:xfrm>
                <a:off x="12349163" y="6064250"/>
                <a:ext cx="306388" cy="82550"/>
              </a:xfrm>
              <a:custGeom>
                <a:avLst/>
                <a:gdLst>
                  <a:gd name="T0" fmla="*/ 103 w 111"/>
                  <a:gd name="T1" fmla="*/ 12 h 30"/>
                  <a:gd name="T2" fmla="*/ 11 w 111"/>
                  <a:gd name="T3" fmla="*/ 1 h 30"/>
                  <a:gd name="T4" fmla="*/ 1 w 111"/>
                  <a:gd name="T5" fmla="*/ 8 h 30"/>
                  <a:gd name="T6" fmla="*/ 8 w 111"/>
                  <a:gd name="T7" fmla="*/ 18 h 30"/>
                  <a:gd name="T8" fmla="*/ 101 w 111"/>
                  <a:gd name="T9" fmla="*/ 29 h 30"/>
                  <a:gd name="T10" fmla="*/ 111 w 111"/>
                  <a:gd name="T11" fmla="*/ 21 h 30"/>
                  <a:gd name="T12" fmla="*/ 103 w 111"/>
                  <a:gd name="T1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0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4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5"/>
                      <a:pt x="56" y="24"/>
                      <a:pt x="101" y="29"/>
                    </a:cubicBezTo>
                    <a:cubicBezTo>
                      <a:pt x="106" y="30"/>
                      <a:pt x="110" y="26"/>
                      <a:pt x="111" y="21"/>
                    </a:cubicBezTo>
                    <a:cubicBezTo>
                      <a:pt x="111" y="17"/>
                      <a:pt x="108" y="13"/>
                      <a:pt x="10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3" name="Freeform 87"/>
              <p:cNvSpPr>
                <a:spLocks/>
              </p:cNvSpPr>
              <p:nvPr/>
            </p:nvSpPr>
            <p:spPr bwMode="auto">
              <a:xfrm>
                <a:off x="11955463" y="6019800"/>
                <a:ext cx="306388" cy="85725"/>
              </a:xfrm>
              <a:custGeom>
                <a:avLst/>
                <a:gdLst>
                  <a:gd name="T0" fmla="*/ 103 w 111"/>
                  <a:gd name="T1" fmla="*/ 14 h 31"/>
                  <a:gd name="T2" fmla="*/ 10 w 111"/>
                  <a:gd name="T3" fmla="*/ 0 h 31"/>
                  <a:gd name="T4" fmla="*/ 1 w 111"/>
                  <a:gd name="T5" fmla="*/ 8 h 31"/>
                  <a:gd name="T6" fmla="*/ 8 w 111"/>
                  <a:gd name="T7" fmla="*/ 17 h 31"/>
                  <a:gd name="T8" fmla="*/ 101 w 111"/>
                  <a:gd name="T9" fmla="*/ 31 h 31"/>
                  <a:gd name="T10" fmla="*/ 110 w 111"/>
                  <a:gd name="T11" fmla="*/ 23 h 31"/>
                  <a:gd name="T12" fmla="*/ 103 w 111"/>
                  <a:gd name="T1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1">
                    <a:moveTo>
                      <a:pt x="103" y="14"/>
                    </a:moveTo>
                    <a:cubicBezTo>
                      <a:pt x="58" y="8"/>
                      <a:pt x="59" y="8"/>
                      <a:pt x="10" y="0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56" y="25"/>
                      <a:pt x="56" y="25"/>
                      <a:pt x="101" y="31"/>
                    </a:cubicBezTo>
                    <a:cubicBezTo>
                      <a:pt x="105" y="31"/>
                      <a:pt x="110" y="28"/>
                      <a:pt x="110" y="23"/>
                    </a:cubicBezTo>
                    <a:cubicBezTo>
                      <a:pt x="111" y="19"/>
                      <a:pt x="108" y="14"/>
                      <a:pt x="10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4" name="Freeform 88"/>
              <p:cNvSpPr>
                <a:spLocks/>
              </p:cNvSpPr>
              <p:nvPr/>
            </p:nvSpPr>
            <p:spPr bwMode="auto">
              <a:xfrm>
                <a:off x="11609388" y="5992813"/>
                <a:ext cx="241300" cy="38100"/>
              </a:xfrm>
              <a:custGeom>
                <a:avLst/>
                <a:gdLst>
                  <a:gd name="T0" fmla="*/ 87 w 87"/>
                  <a:gd name="T1" fmla="*/ 14 h 14"/>
                  <a:gd name="T2" fmla="*/ 0 w 8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" h="14">
                    <a:moveTo>
                      <a:pt x="87" y="14"/>
                    </a:moveTo>
                    <a:cubicBezTo>
                      <a:pt x="51" y="8"/>
                      <a:pt x="10" y="0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5" name="Freeform 89"/>
              <p:cNvSpPr>
                <a:spLocks/>
              </p:cNvSpPr>
              <p:nvPr/>
            </p:nvSpPr>
            <p:spPr bwMode="auto">
              <a:xfrm>
                <a:off x="11593513" y="5973763"/>
                <a:ext cx="273050" cy="74612"/>
              </a:xfrm>
              <a:custGeom>
                <a:avLst/>
                <a:gdLst>
                  <a:gd name="T0" fmla="*/ 94 w 99"/>
                  <a:gd name="T1" fmla="*/ 15 h 27"/>
                  <a:gd name="T2" fmla="*/ 41 w 99"/>
                  <a:gd name="T3" fmla="*/ 6 h 27"/>
                  <a:gd name="T4" fmla="*/ 20 w 99"/>
                  <a:gd name="T5" fmla="*/ 2 h 27"/>
                  <a:gd name="T6" fmla="*/ 7 w 99"/>
                  <a:gd name="T7" fmla="*/ 1 h 27"/>
                  <a:gd name="T8" fmla="*/ 0 w 99"/>
                  <a:gd name="T9" fmla="*/ 6 h 27"/>
                  <a:gd name="T10" fmla="*/ 5 w 99"/>
                  <a:gd name="T11" fmla="*/ 12 h 27"/>
                  <a:gd name="T12" fmla="*/ 18 w 99"/>
                  <a:gd name="T13" fmla="*/ 14 h 27"/>
                  <a:gd name="T14" fmla="*/ 92 w 99"/>
                  <a:gd name="T15" fmla="*/ 27 h 27"/>
                  <a:gd name="T16" fmla="*/ 99 w 99"/>
                  <a:gd name="T17" fmla="*/ 22 h 27"/>
                  <a:gd name="T18" fmla="*/ 94 w 99"/>
                  <a:gd name="T19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27">
                    <a:moveTo>
                      <a:pt x="94" y="15"/>
                    </a:moveTo>
                    <a:cubicBezTo>
                      <a:pt x="76" y="12"/>
                      <a:pt x="57" y="9"/>
                      <a:pt x="41" y="6"/>
                    </a:cubicBezTo>
                    <a:cubicBezTo>
                      <a:pt x="33" y="5"/>
                      <a:pt x="26" y="3"/>
                      <a:pt x="20" y="2"/>
                    </a:cubicBezTo>
                    <a:cubicBezTo>
                      <a:pt x="14" y="1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8" y="13"/>
                      <a:pt x="12" y="13"/>
                      <a:pt x="18" y="14"/>
                    </a:cubicBezTo>
                    <a:cubicBezTo>
                      <a:pt x="35" y="17"/>
                      <a:pt x="65" y="23"/>
                      <a:pt x="92" y="27"/>
                    </a:cubicBezTo>
                    <a:cubicBezTo>
                      <a:pt x="95" y="27"/>
                      <a:pt x="98" y="25"/>
                      <a:pt x="99" y="22"/>
                    </a:cubicBezTo>
                    <a:cubicBezTo>
                      <a:pt x="99" y="18"/>
                      <a:pt x="97" y="15"/>
                      <a:pt x="94" y="15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6" name="Freeform 90"/>
              <p:cNvSpPr>
                <a:spLocks/>
              </p:cNvSpPr>
              <p:nvPr/>
            </p:nvSpPr>
            <p:spPr bwMode="auto">
              <a:xfrm>
                <a:off x="11193463" y="596423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3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7" name="Freeform 91"/>
              <p:cNvSpPr>
                <a:spLocks/>
              </p:cNvSpPr>
              <p:nvPr/>
            </p:nvSpPr>
            <p:spPr bwMode="auto">
              <a:xfrm>
                <a:off x="11174413" y="5953125"/>
                <a:ext cx="317500" cy="61912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2 h 22"/>
                  <a:gd name="T12" fmla="*/ 45 w 115"/>
                  <a:gd name="T13" fmla="*/ 15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1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2"/>
                    </a:cubicBezTo>
                    <a:cubicBezTo>
                      <a:pt x="23" y="19"/>
                      <a:pt x="35" y="16"/>
                      <a:pt x="45" y="15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6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8" name="Freeform 92"/>
              <p:cNvSpPr>
                <a:spLocks/>
              </p:cNvSpPr>
              <p:nvPr/>
            </p:nvSpPr>
            <p:spPr bwMode="auto">
              <a:xfrm>
                <a:off x="12747625" y="6111875"/>
                <a:ext cx="280988" cy="74612"/>
              </a:xfrm>
              <a:custGeom>
                <a:avLst/>
                <a:gdLst>
                  <a:gd name="T0" fmla="*/ 94 w 102"/>
                  <a:gd name="T1" fmla="*/ 9 h 27"/>
                  <a:gd name="T2" fmla="*/ 10 w 102"/>
                  <a:gd name="T3" fmla="*/ 0 h 27"/>
                  <a:gd name="T4" fmla="*/ 1 w 102"/>
                  <a:gd name="T5" fmla="*/ 7 h 27"/>
                  <a:gd name="T6" fmla="*/ 8 w 102"/>
                  <a:gd name="T7" fmla="*/ 17 h 27"/>
                  <a:gd name="T8" fmla="*/ 93 w 102"/>
                  <a:gd name="T9" fmla="*/ 26 h 27"/>
                  <a:gd name="T10" fmla="*/ 102 w 102"/>
                  <a:gd name="T11" fmla="*/ 18 h 27"/>
                  <a:gd name="T12" fmla="*/ 94 w 102"/>
                  <a:gd name="T13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9"/>
                    </a:moveTo>
                    <a:cubicBezTo>
                      <a:pt x="71" y="8"/>
                      <a:pt x="42" y="5"/>
                      <a:pt x="10" y="0"/>
                    </a:cubicBezTo>
                    <a:cubicBezTo>
                      <a:pt x="6" y="0"/>
                      <a:pt x="1" y="3"/>
                      <a:pt x="1" y="7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40" y="22"/>
                      <a:pt x="70" y="25"/>
                      <a:pt x="93" y="26"/>
                    </a:cubicBezTo>
                    <a:cubicBezTo>
                      <a:pt x="98" y="27"/>
                      <a:pt x="102" y="23"/>
                      <a:pt x="102" y="18"/>
                    </a:cubicBezTo>
                    <a:cubicBezTo>
                      <a:pt x="102" y="14"/>
                      <a:pt x="99" y="9"/>
                      <a:pt x="9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9" name="Freeform 93"/>
              <p:cNvSpPr>
                <a:spLocks/>
              </p:cNvSpPr>
              <p:nvPr/>
            </p:nvSpPr>
            <p:spPr bwMode="auto">
              <a:xfrm>
                <a:off x="12377738" y="6464300"/>
                <a:ext cx="254000" cy="31750"/>
              </a:xfrm>
              <a:custGeom>
                <a:avLst/>
                <a:gdLst>
                  <a:gd name="T0" fmla="*/ 92 w 92"/>
                  <a:gd name="T1" fmla="*/ 11 h 11"/>
                  <a:gd name="T2" fmla="*/ 0 w 92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11">
                    <a:moveTo>
                      <a:pt x="92" y="11"/>
                    </a:moveTo>
                    <a:cubicBezTo>
                      <a:pt x="47" y="6"/>
                      <a:pt x="49" y="7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0" name="Freeform 94"/>
              <p:cNvSpPr>
                <a:spLocks/>
              </p:cNvSpPr>
              <p:nvPr/>
            </p:nvSpPr>
            <p:spPr bwMode="auto">
              <a:xfrm>
                <a:off x="12358688" y="6448425"/>
                <a:ext cx="288925" cy="63500"/>
              </a:xfrm>
              <a:custGeom>
                <a:avLst/>
                <a:gdLst>
                  <a:gd name="T0" fmla="*/ 100 w 105"/>
                  <a:gd name="T1" fmla="*/ 11 h 23"/>
                  <a:gd name="T2" fmla="*/ 7 w 105"/>
                  <a:gd name="T3" fmla="*/ 0 h 23"/>
                  <a:gd name="T4" fmla="*/ 1 w 105"/>
                  <a:gd name="T5" fmla="*/ 5 h 23"/>
                  <a:gd name="T6" fmla="*/ 6 w 105"/>
                  <a:gd name="T7" fmla="*/ 12 h 23"/>
                  <a:gd name="T8" fmla="*/ 98 w 105"/>
                  <a:gd name="T9" fmla="*/ 23 h 23"/>
                  <a:gd name="T10" fmla="*/ 105 w 105"/>
                  <a:gd name="T11" fmla="*/ 18 h 23"/>
                  <a:gd name="T12" fmla="*/ 100 w 105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23">
                    <a:moveTo>
                      <a:pt x="100" y="11"/>
                    </a:moveTo>
                    <a:cubicBezTo>
                      <a:pt x="54" y="6"/>
                      <a:pt x="57" y="7"/>
                      <a:pt x="7" y="0"/>
                    </a:cubicBezTo>
                    <a:cubicBezTo>
                      <a:pt x="4" y="0"/>
                      <a:pt x="1" y="2"/>
                      <a:pt x="1" y="5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56" y="19"/>
                      <a:pt x="53" y="18"/>
                      <a:pt x="98" y="23"/>
                    </a:cubicBezTo>
                    <a:cubicBezTo>
                      <a:pt x="102" y="23"/>
                      <a:pt x="105" y="21"/>
                      <a:pt x="105" y="18"/>
                    </a:cubicBezTo>
                    <a:cubicBezTo>
                      <a:pt x="105" y="15"/>
                      <a:pt x="103" y="12"/>
                      <a:pt x="100" y="11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1" name="Freeform 95"/>
              <p:cNvSpPr>
                <a:spLocks/>
              </p:cNvSpPr>
              <p:nvPr/>
            </p:nvSpPr>
            <p:spPr bwMode="auto">
              <a:xfrm>
                <a:off x="11979275" y="6421438"/>
                <a:ext cx="257175" cy="34925"/>
              </a:xfrm>
              <a:custGeom>
                <a:avLst/>
                <a:gdLst>
                  <a:gd name="T0" fmla="*/ 93 w 93"/>
                  <a:gd name="T1" fmla="*/ 13 h 13"/>
                  <a:gd name="T2" fmla="*/ 0 w 93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3" h="13">
                    <a:moveTo>
                      <a:pt x="93" y="13"/>
                    </a:moveTo>
                    <a:cubicBezTo>
                      <a:pt x="48" y="7"/>
                      <a:pt x="49" y="7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2" name="Freeform 96"/>
              <p:cNvSpPr>
                <a:spLocks/>
              </p:cNvSpPr>
              <p:nvPr/>
            </p:nvSpPr>
            <p:spPr bwMode="auto">
              <a:xfrm>
                <a:off x="11963400" y="6400800"/>
                <a:ext cx="290513" cy="73025"/>
              </a:xfrm>
              <a:custGeom>
                <a:avLst/>
                <a:gdLst>
                  <a:gd name="T0" fmla="*/ 100 w 105"/>
                  <a:gd name="T1" fmla="*/ 14 h 26"/>
                  <a:gd name="T2" fmla="*/ 7 w 105"/>
                  <a:gd name="T3" fmla="*/ 1 h 26"/>
                  <a:gd name="T4" fmla="*/ 0 w 105"/>
                  <a:gd name="T5" fmla="*/ 6 h 26"/>
                  <a:gd name="T6" fmla="*/ 5 w 105"/>
                  <a:gd name="T7" fmla="*/ 12 h 26"/>
                  <a:gd name="T8" fmla="*/ 98 w 105"/>
                  <a:gd name="T9" fmla="*/ 26 h 26"/>
                  <a:gd name="T10" fmla="*/ 105 w 105"/>
                  <a:gd name="T11" fmla="*/ 21 h 26"/>
                  <a:gd name="T12" fmla="*/ 100 w 105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26">
                    <a:moveTo>
                      <a:pt x="100" y="14"/>
                    </a:moveTo>
                    <a:cubicBezTo>
                      <a:pt x="54" y="8"/>
                      <a:pt x="55" y="8"/>
                      <a:pt x="7" y="1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54" y="20"/>
                      <a:pt x="53" y="20"/>
                      <a:pt x="98" y="26"/>
                    </a:cubicBezTo>
                    <a:cubicBezTo>
                      <a:pt x="101" y="26"/>
                      <a:pt x="104" y="24"/>
                      <a:pt x="105" y="21"/>
                    </a:cubicBezTo>
                    <a:cubicBezTo>
                      <a:pt x="105" y="17"/>
                      <a:pt x="103" y="14"/>
                      <a:pt x="100" y="14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3" name="Freeform 97"/>
              <p:cNvSpPr>
                <a:spLocks/>
              </p:cNvSpPr>
              <p:nvPr/>
            </p:nvSpPr>
            <p:spPr bwMode="auto">
              <a:xfrm>
                <a:off x="11585575" y="6340475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2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19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29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4" name="Freeform 98"/>
              <p:cNvSpPr>
                <a:spLocks/>
              </p:cNvSpPr>
              <p:nvPr/>
            </p:nvSpPr>
            <p:spPr bwMode="auto">
              <a:xfrm>
                <a:off x="12747625" y="6484938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2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5" name="Freeform 99"/>
              <p:cNvSpPr>
                <a:spLocks/>
              </p:cNvSpPr>
              <p:nvPr/>
            </p:nvSpPr>
            <p:spPr bwMode="auto">
              <a:xfrm>
                <a:off x="12349163" y="7086600"/>
                <a:ext cx="306388" cy="80962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1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1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7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6" name="Freeform 100"/>
              <p:cNvSpPr>
                <a:spLocks/>
              </p:cNvSpPr>
              <p:nvPr/>
            </p:nvSpPr>
            <p:spPr bwMode="auto">
              <a:xfrm>
                <a:off x="11585575" y="6986588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3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7" name="Freeform 101"/>
              <p:cNvSpPr>
                <a:spLocks/>
              </p:cNvSpPr>
              <p:nvPr/>
            </p:nvSpPr>
            <p:spPr bwMode="auto">
              <a:xfrm>
                <a:off x="11193463" y="698658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2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8" name="Freeform 102"/>
              <p:cNvSpPr>
                <a:spLocks/>
              </p:cNvSpPr>
              <p:nvPr/>
            </p:nvSpPr>
            <p:spPr bwMode="auto">
              <a:xfrm>
                <a:off x="11174413" y="6975475"/>
                <a:ext cx="317500" cy="61912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1 h 22"/>
                  <a:gd name="T12" fmla="*/ 45 w 115"/>
                  <a:gd name="T13" fmla="*/ 14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0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1"/>
                    </a:cubicBezTo>
                    <a:cubicBezTo>
                      <a:pt x="23" y="18"/>
                      <a:pt x="35" y="16"/>
                      <a:pt x="45" y="14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5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9" name="Freeform 103"/>
              <p:cNvSpPr>
                <a:spLocks/>
              </p:cNvSpPr>
              <p:nvPr/>
            </p:nvSpPr>
            <p:spPr bwMode="auto">
              <a:xfrm>
                <a:off x="12747625" y="7131050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6"/>
                      <a:pt x="10" y="1"/>
                    </a:cubicBezTo>
                    <a:cubicBezTo>
                      <a:pt x="6" y="0"/>
                      <a:pt x="1" y="4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3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0" name="Freeform 104"/>
              <p:cNvSpPr>
                <a:spLocks/>
              </p:cNvSpPr>
              <p:nvPr/>
            </p:nvSpPr>
            <p:spPr bwMode="auto">
              <a:xfrm>
                <a:off x="11955463" y="6705600"/>
                <a:ext cx="306388" cy="85725"/>
              </a:xfrm>
              <a:custGeom>
                <a:avLst/>
                <a:gdLst>
                  <a:gd name="T0" fmla="*/ 103 w 111"/>
                  <a:gd name="T1" fmla="*/ 14 h 31"/>
                  <a:gd name="T2" fmla="*/ 10 w 111"/>
                  <a:gd name="T3" fmla="*/ 0 h 31"/>
                  <a:gd name="T4" fmla="*/ 1 w 111"/>
                  <a:gd name="T5" fmla="*/ 8 h 31"/>
                  <a:gd name="T6" fmla="*/ 8 w 111"/>
                  <a:gd name="T7" fmla="*/ 17 h 31"/>
                  <a:gd name="T8" fmla="*/ 101 w 111"/>
                  <a:gd name="T9" fmla="*/ 31 h 31"/>
                  <a:gd name="T10" fmla="*/ 110 w 111"/>
                  <a:gd name="T11" fmla="*/ 23 h 31"/>
                  <a:gd name="T12" fmla="*/ 103 w 111"/>
                  <a:gd name="T1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31">
                    <a:moveTo>
                      <a:pt x="103" y="14"/>
                    </a:moveTo>
                    <a:cubicBezTo>
                      <a:pt x="58" y="8"/>
                      <a:pt x="59" y="8"/>
                      <a:pt x="10" y="0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2"/>
                      <a:pt x="3" y="17"/>
                      <a:pt x="8" y="17"/>
                    </a:cubicBezTo>
                    <a:cubicBezTo>
                      <a:pt x="56" y="25"/>
                      <a:pt x="56" y="25"/>
                      <a:pt x="101" y="31"/>
                    </a:cubicBezTo>
                    <a:cubicBezTo>
                      <a:pt x="105" y="31"/>
                      <a:pt x="110" y="28"/>
                      <a:pt x="110" y="23"/>
                    </a:cubicBezTo>
                    <a:cubicBezTo>
                      <a:pt x="111" y="19"/>
                      <a:pt x="108" y="14"/>
                      <a:pt x="103" y="14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1" name="Freeform 105"/>
              <p:cNvSpPr>
                <a:spLocks/>
              </p:cNvSpPr>
              <p:nvPr/>
            </p:nvSpPr>
            <p:spPr bwMode="auto">
              <a:xfrm>
                <a:off x="11585575" y="6650038"/>
                <a:ext cx="288925" cy="90487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3 h 33"/>
                  <a:gd name="T6" fmla="*/ 10 w 105"/>
                  <a:gd name="T7" fmla="*/ 1 h 33"/>
                  <a:gd name="T8" fmla="*/ 0 w 105"/>
                  <a:gd name="T9" fmla="*/ 9 h 33"/>
                  <a:gd name="T10" fmla="*/ 8 w 105"/>
                  <a:gd name="T11" fmla="*/ 18 h 33"/>
                  <a:gd name="T12" fmla="*/ 21 w 105"/>
                  <a:gd name="T13" fmla="*/ 20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3"/>
                      <a:pt x="60" y="9"/>
                      <a:pt x="44" y="6"/>
                    </a:cubicBezTo>
                    <a:cubicBezTo>
                      <a:pt x="36" y="5"/>
                      <a:pt x="29" y="4"/>
                      <a:pt x="23" y="3"/>
                    </a:cubicBezTo>
                    <a:cubicBezTo>
                      <a:pt x="17" y="2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9"/>
                    </a:cubicBezTo>
                    <a:cubicBezTo>
                      <a:pt x="0" y="13"/>
                      <a:pt x="4" y="18"/>
                      <a:pt x="8" y="18"/>
                    </a:cubicBezTo>
                    <a:cubicBezTo>
                      <a:pt x="10" y="18"/>
                      <a:pt x="15" y="19"/>
                      <a:pt x="21" y="20"/>
                    </a:cubicBezTo>
                    <a:cubicBezTo>
                      <a:pt x="38" y="23"/>
                      <a:pt x="68" y="28"/>
                      <a:pt x="95" y="32"/>
                    </a:cubicBezTo>
                    <a:cubicBezTo>
                      <a:pt x="99" y="33"/>
                      <a:pt x="104" y="30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2" name="Freeform 106"/>
              <p:cNvSpPr>
                <a:spLocks/>
              </p:cNvSpPr>
              <p:nvPr/>
            </p:nvSpPr>
            <p:spPr bwMode="auto">
              <a:xfrm>
                <a:off x="11193463" y="6650038"/>
                <a:ext cx="279400" cy="33337"/>
              </a:xfrm>
              <a:custGeom>
                <a:avLst/>
                <a:gdLst>
                  <a:gd name="T0" fmla="*/ 101 w 101"/>
                  <a:gd name="T1" fmla="*/ 4 h 12"/>
                  <a:gd name="T2" fmla="*/ 0 w 101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2">
                    <a:moveTo>
                      <a:pt x="101" y="4"/>
                    </a:moveTo>
                    <a:cubicBezTo>
                      <a:pt x="56" y="0"/>
                      <a:pt x="45" y="3"/>
                      <a:pt x="0" y="12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3" name="Freeform 107"/>
              <p:cNvSpPr>
                <a:spLocks/>
              </p:cNvSpPr>
              <p:nvPr/>
            </p:nvSpPr>
            <p:spPr bwMode="auto">
              <a:xfrm>
                <a:off x="11174413" y="6638925"/>
                <a:ext cx="317500" cy="60325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3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2 h 22"/>
                  <a:gd name="T12" fmla="*/ 45 w 115"/>
                  <a:gd name="T13" fmla="*/ 15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3"/>
                    </a:cubicBezTo>
                    <a:cubicBezTo>
                      <a:pt x="32" y="4"/>
                      <a:pt x="21" y="7"/>
                      <a:pt x="5" y="10"/>
                    </a:cubicBezTo>
                    <a:cubicBezTo>
                      <a:pt x="2" y="11"/>
                      <a:pt x="0" y="14"/>
                      <a:pt x="1" y="17"/>
                    </a:cubicBezTo>
                    <a:cubicBezTo>
                      <a:pt x="1" y="20"/>
                      <a:pt x="4" y="22"/>
                      <a:pt x="8" y="22"/>
                    </a:cubicBezTo>
                    <a:cubicBezTo>
                      <a:pt x="23" y="19"/>
                      <a:pt x="35" y="16"/>
                      <a:pt x="45" y="15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5"/>
                      <a:pt x="114" y="12"/>
                      <a:pt x="114" y="9"/>
                    </a:cubicBezTo>
                    <a:cubicBezTo>
                      <a:pt x="115" y="6"/>
                      <a:pt x="112" y="3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4" name="Freeform 108"/>
              <p:cNvSpPr>
                <a:spLocks/>
              </p:cNvSpPr>
              <p:nvPr/>
            </p:nvSpPr>
            <p:spPr bwMode="auto">
              <a:xfrm>
                <a:off x="12773025" y="6821488"/>
                <a:ext cx="233363" cy="25400"/>
              </a:xfrm>
              <a:custGeom>
                <a:avLst/>
                <a:gdLst>
                  <a:gd name="T0" fmla="*/ 85 w 85"/>
                  <a:gd name="T1" fmla="*/ 9 h 9"/>
                  <a:gd name="T2" fmla="*/ 0 w 85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5" h="9">
                    <a:moveTo>
                      <a:pt x="85" y="9"/>
                    </a:moveTo>
                    <a:cubicBezTo>
                      <a:pt x="61" y="8"/>
                      <a:pt x="32" y="4"/>
                      <a:pt x="0" y="0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5" name="Freeform 109"/>
              <p:cNvSpPr>
                <a:spLocks/>
              </p:cNvSpPr>
              <p:nvPr/>
            </p:nvSpPr>
            <p:spPr bwMode="auto">
              <a:xfrm>
                <a:off x="12755563" y="6802438"/>
                <a:ext cx="268288" cy="60325"/>
              </a:xfrm>
              <a:custGeom>
                <a:avLst/>
                <a:gdLst>
                  <a:gd name="T0" fmla="*/ 91 w 97"/>
                  <a:gd name="T1" fmla="*/ 10 h 22"/>
                  <a:gd name="T2" fmla="*/ 7 w 97"/>
                  <a:gd name="T3" fmla="*/ 1 h 22"/>
                  <a:gd name="T4" fmla="*/ 0 w 97"/>
                  <a:gd name="T5" fmla="*/ 6 h 22"/>
                  <a:gd name="T6" fmla="*/ 5 w 97"/>
                  <a:gd name="T7" fmla="*/ 13 h 22"/>
                  <a:gd name="T8" fmla="*/ 90 w 97"/>
                  <a:gd name="T9" fmla="*/ 22 h 22"/>
                  <a:gd name="T10" fmla="*/ 97 w 97"/>
                  <a:gd name="T11" fmla="*/ 16 h 22"/>
                  <a:gd name="T12" fmla="*/ 91 w 97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22">
                    <a:moveTo>
                      <a:pt x="91" y="10"/>
                    </a:moveTo>
                    <a:cubicBezTo>
                      <a:pt x="68" y="9"/>
                      <a:pt x="39" y="5"/>
                      <a:pt x="7" y="1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37" y="17"/>
                      <a:pt x="67" y="21"/>
                      <a:pt x="90" y="22"/>
                    </a:cubicBezTo>
                    <a:cubicBezTo>
                      <a:pt x="94" y="22"/>
                      <a:pt x="96" y="19"/>
                      <a:pt x="97" y="16"/>
                    </a:cubicBezTo>
                    <a:cubicBezTo>
                      <a:pt x="97" y="13"/>
                      <a:pt x="94" y="10"/>
                      <a:pt x="91" y="10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6" name="Freeform 110"/>
              <p:cNvSpPr>
                <a:spLocks/>
              </p:cNvSpPr>
              <p:nvPr/>
            </p:nvSpPr>
            <p:spPr bwMode="auto">
              <a:xfrm>
                <a:off x="12349163" y="7473950"/>
                <a:ext cx="306388" cy="79375"/>
              </a:xfrm>
              <a:custGeom>
                <a:avLst/>
                <a:gdLst>
                  <a:gd name="T0" fmla="*/ 103 w 111"/>
                  <a:gd name="T1" fmla="*/ 12 h 29"/>
                  <a:gd name="T2" fmla="*/ 11 w 111"/>
                  <a:gd name="T3" fmla="*/ 0 h 29"/>
                  <a:gd name="T4" fmla="*/ 1 w 111"/>
                  <a:gd name="T5" fmla="*/ 8 h 29"/>
                  <a:gd name="T6" fmla="*/ 8 w 111"/>
                  <a:gd name="T7" fmla="*/ 18 h 29"/>
                  <a:gd name="T8" fmla="*/ 101 w 111"/>
                  <a:gd name="T9" fmla="*/ 29 h 29"/>
                  <a:gd name="T10" fmla="*/ 111 w 111"/>
                  <a:gd name="T11" fmla="*/ 21 h 29"/>
                  <a:gd name="T12" fmla="*/ 103 w 111"/>
                  <a:gd name="T13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29">
                    <a:moveTo>
                      <a:pt x="103" y="12"/>
                    </a:moveTo>
                    <a:cubicBezTo>
                      <a:pt x="58" y="7"/>
                      <a:pt x="61" y="7"/>
                      <a:pt x="11" y="0"/>
                    </a:cubicBezTo>
                    <a:cubicBezTo>
                      <a:pt x="6" y="0"/>
                      <a:pt x="2" y="3"/>
                      <a:pt x="1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58" y="24"/>
                      <a:pt x="56" y="24"/>
                      <a:pt x="101" y="29"/>
                    </a:cubicBezTo>
                    <a:cubicBezTo>
                      <a:pt x="106" y="29"/>
                      <a:pt x="110" y="26"/>
                      <a:pt x="111" y="21"/>
                    </a:cubicBezTo>
                    <a:cubicBezTo>
                      <a:pt x="111" y="16"/>
                      <a:pt x="108" y="12"/>
                      <a:pt x="10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7" name="Freeform 111"/>
              <p:cNvSpPr>
                <a:spLocks/>
              </p:cNvSpPr>
              <p:nvPr/>
            </p:nvSpPr>
            <p:spPr bwMode="auto">
              <a:xfrm>
                <a:off x="11585575" y="7373938"/>
                <a:ext cx="288925" cy="92075"/>
              </a:xfrm>
              <a:custGeom>
                <a:avLst/>
                <a:gdLst>
                  <a:gd name="T0" fmla="*/ 97 w 105"/>
                  <a:gd name="T1" fmla="*/ 15 h 33"/>
                  <a:gd name="T2" fmla="*/ 44 w 105"/>
                  <a:gd name="T3" fmla="*/ 6 h 33"/>
                  <a:gd name="T4" fmla="*/ 23 w 105"/>
                  <a:gd name="T5" fmla="*/ 2 h 33"/>
                  <a:gd name="T6" fmla="*/ 10 w 105"/>
                  <a:gd name="T7" fmla="*/ 1 h 33"/>
                  <a:gd name="T8" fmla="*/ 0 w 105"/>
                  <a:gd name="T9" fmla="*/ 8 h 33"/>
                  <a:gd name="T10" fmla="*/ 8 w 105"/>
                  <a:gd name="T11" fmla="*/ 18 h 33"/>
                  <a:gd name="T12" fmla="*/ 21 w 105"/>
                  <a:gd name="T13" fmla="*/ 19 h 33"/>
                  <a:gd name="T14" fmla="*/ 95 w 105"/>
                  <a:gd name="T15" fmla="*/ 32 h 33"/>
                  <a:gd name="T16" fmla="*/ 104 w 105"/>
                  <a:gd name="T17" fmla="*/ 25 h 33"/>
                  <a:gd name="T18" fmla="*/ 97 w 105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33">
                    <a:moveTo>
                      <a:pt x="97" y="15"/>
                    </a:moveTo>
                    <a:cubicBezTo>
                      <a:pt x="80" y="12"/>
                      <a:pt x="60" y="9"/>
                      <a:pt x="44" y="6"/>
                    </a:cubicBezTo>
                    <a:cubicBezTo>
                      <a:pt x="36" y="5"/>
                      <a:pt x="29" y="3"/>
                      <a:pt x="23" y="2"/>
                    </a:cubicBezTo>
                    <a:cubicBezTo>
                      <a:pt x="17" y="1"/>
                      <a:pt x="13" y="1"/>
                      <a:pt x="10" y="1"/>
                    </a:cubicBezTo>
                    <a:cubicBezTo>
                      <a:pt x="5" y="0"/>
                      <a:pt x="1" y="4"/>
                      <a:pt x="0" y="8"/>
                    </a:cubicBezTo>
                    <a:cubicBezTo>
                      <a:pt x="0" y="13"/>
                      <a:pt x="4" y="17"/>
                      <a:pt x="8" y="18"/>
                    </a:cubicBezTo>
                    <a:cubicBezTo>
                      <a:pt x="10" y="18"/>
                      <a:pt x="15" y="19"/>
                      <a:pt x="21" y="19"/>
                    </a:cubicBezTo>
                    <a:cubicBezTo>
                      <a:pt x="38" y="22"/>
                      <a:pt x="68" y="28"/>
                      <a:pt x="95" y="32"/>
                    </a:cubicBezTo>
                    <a:cubicBezTo>
                      <a:pt x="99" y="33"/>
                      <a:pt x="104" y="29"/>
                      <a:pt x="104" y="25"/>
                    </a:cubicBezTo>
                    <a:cubicBezTo>
                      <a:pt x="105" y="20"/>
                      <a:pt x="102" y="16"/>
                      <a:pt x="9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8" name="Freeform 112"/>
              <p:cNvSpPr>
                <a:spLocks/>
              </p:cNvSpPr>
              <p:nvPr/>
            </p:nvSpPr>
            <p:spPr bwMode="auto">
              <a:xfrm>
                <a:off x="11193463" y="7373938"/>
                <a:ext cx="279400" cy="30162"/>
              </a:xfrm>
              <a:custGeom>
                <a:avLst/>
                <a:gdLst>
                  <a:gd name="T0" fmla="*/ 101 w 101"/>
                  <a:gd name="T1" fmla="*/ 4 h 11"/>
                  <a:gd name="T2" fmla="*/ 0 w 101"/>
                  <a:gd name="T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11">
                    <a:moveTo>
                      <a:pt x="101" y="4"/>
                    </a:moveTo>
                    <a:cubicBezTo>
                      <a:pt x="56" y="0"/>
                      <a:pt x="45" y="2"/>
                      <a:pt x="0" y="11"/>
                    </a:cubicBezTo>
                  </a:path>
                </a:pathLst>
              </a:custGeom>
              <a:solidFill>
                <a:srgbClr val="F7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9" name="Freeform 113"/>
              <p:cNvSpPr>
                <a:spLocks/>
              </p:cNvSpPr>
              <p:nvPr/>
            </p:nvSpPr>
            <p:spPr bwMode="auto">
              <a:xfrm>
                <a:off x="11174413" y="7362825"/>
                <a:ext cx="317500" cy="60325"/>
              </a:xfrm>
              <a:custGeom>
                <a:avLst/>
                <a:gdLst>
                  <a:gd name="T0" fmla="*/ 109 w 115"/>
                  <a:gd name="T1" fmla="*/ 2 h 22"/>
                  <a:gd name="T2" fmla="*/ 73 w 115"/>
                  <a:gd name="T3" fmla="*/ 0 h 22"/>
                  <a:gd name="T4" fmla="*/ 43 w 115"/>
                  <a:gd name="T5" fmla="*/ 2 h 22"/>
                  <a:gd name="T6" fmla="*/ 5 w 115"/>
                  <a:gd name="T7" fmla="*/ 10 h 22"/>
                  <a:gd name="T8" fmla="*/ 1 w 115"/>
                  <a:gd name="T9" fmla="*/ 17 h 22"/>
                  <a:gd name="T10" fmla="*/ 8 w 115"/>
                  <a:gd name="T11" fmla="*/ 21 h 22"/>
                  <a:gd name="T12" fmla="*/ 45 w 115"/>
                  <a:gd name="T13" fmla="*/ 14 h 22"/>
                  <a:gd name="T14" fmla="*/ 73 w 115"/>
                  <a:gd name="T15" fmla="*/ 12 h 22"/>
                  <a:gd name="T16" fmla="*/ 108 w 115"/>
                  <a:gd name="T17" fmla="*/ 14 h 22"/>
                  <a:gd name="T18" fmla="*/ 114 w 115"/>
                  <a:gd name="T19" fmla="*/ 9 h 22"/>
                  <a:gd name="T20" fmla="*/ 109 w 115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22">
                    <a:moveTo>
                      <a:pt x="109" y="2"/>
                    </a:moveTo>
                    <a:cubicBezTo>
                      <a:pt x="94" y="1"/>
                      <a:pt x="83" y="0"/>
                      <a:pt x="73" y="0"/>
                    </a:cubicBezTo>
                    <a:cubicBezTo>
                      <a:pt x="63" y="0"/>
                      <a:pt x="53" y="1"/>
                      <a:pt x="43" y="2"/>
                    </a:cubicBezTo>
                    <a:cubicBezTo>
                      <a:pt x="32" y="4"/>
                      <a:pt x="21" y="6"/>
                      <a:pt x="5" y="10"/>
                    </a:cubicBezTo>
                    <a:cubicBezTo>
                      <a:pt x="2" y="10"/>
                      <a:pt x="0" y="13"/>
                      <a:pt x="1" y="17"/>
                    </a:cubicBezTo>
                    <a:cubicBezTo>
                      <a:pt x="1" y="20"/>
                      <a:pt x="4" y="22"/>
                      <a:pt x="8" y="21"/>
                    </a:cubicBezTo>
                    <a:cubicBezTo>
                      <a:pt x="23" y="18"/>
                      <a:pt x="35" y="16"/>
                      <a:pt x="45" y="14"/>
                    </a:cubicBezTo>
                    <a:cubicBezTo>
                      <a:pt x="55" y="13"/>
                      <a:pt x="63" y="12"/>
                      <a:pt x="73" y="12"/>
                    </a:cubicBezTo>
                    <a:cubicBezTo>
                      <a:pt x="83" y="12"/>
                      <a:pt x="93" y="13"/>
                      <a:pt x="108" y="14"/>
                    </a:cubicBezTo>
                    <a:cubicBezTo>
                      <a:pt x="111" y="14"/>
                      <a:pt x="114" y="12"/>
                      <a:pt x="114" y="9"/>
                    </a:cubicBezTo>
                    <a:cubicBezTo>
                      <a:pt x="115" y="5"/>
                      <a:pt x="112" y="2"/>
                      <a:pt x="109" y="2"/>
                    </a:cubicBez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0" name="Freeform 114"/>
              <p:cNvSpPr>
                <a:spLocks/>
              </p:cNvSpPr>
              <p:nvPr/>
            </p:nvSpPr>
            <p:spPr bwMode="auto">
              <a:xfrm>
                <a:off x="12747625" y="7518400"/>
                <a:ext cx="280988" cy="74612"/>
              </a:xfrm>
              <a:custGeom>
                <a:avLst/>
                <a:gdLst>
                  <a:gd name="T0" fmla="*/ 94 w 102"/>
                  <a:gd name="T1" fmla="*/ 10 h 27"/>
                  <a:gd name="T2" fmla="*/ 10 w 102"/>
                  <a:gd name="T3" fmla="*/ 1 h 27"/>
                  <a:gd name="T4" fmla="*/ 1 w 102"/>
                  <a:gd name="T5" fmla="*/ 8 h 27"/>
                  <a:gd name="T6" fmla="*/ 8 w 102"/>
                  <a:gd name="T7" fmla="*/ 18 h 27"/>
                  <a:gd name="T8" fmla="*/ 93 w 102"/>
                  <a:gd name="T9" fmla="*/ 27 h 27"/>
                  <a:gd name="T10" fmla="*/ 102 w 102"/>
                  <a:gd name="T11" fmla="*/ 19 h 27"/>
                  <a:gd name="T12" fmla="*/ 94 w 102"/>
                  <a:gd name="T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7">
                    <a:moveTo>
                      <a:pt x="94" y="10"/>
                    </a:moveTo>
                    <a:cubicBezTo>
                      <a:pt x="71" y="9"/>
                      <a:pt x="42" y="5"/>
                      <a:pt x="10" y="1"/>
                    </a:cubicBezTo>
                    <a:cubicBezTo>
                      <a:pt x="6" y="0"/>
                      <a:pt x="1" y="3"/>
                      <a:pt x="1" y="8"/>
                    </a:cubicBezTo>
                    <a:cubicBezTo>
                      <a:pt x="0" y="13"/>
                      <a:pt x="3" y="17"/>
                      <a:pt x="8" y="18"/>
                    </a:cubicBezTo>
                    <a:cubicBezTo>
                      <a:pt x="40" y="22"/>
                      <a:pt x="70" y="26"/>
                      <a:pt x="93" y="27"/>
                    </a:cubicBezTo>
                    <a:cubicBezTo>
                      <a:pt x="98" y="27"/>
                      <a:pt x="102" y="24"/>
                      <a:pt x="102" y="19"/>
                    </a:cubicBezTo>
                    <a:cubicBezTo>
                      <a:pt x="102" y="14"/>
                      <a:pt x="99" y="10"/>
                      <a:pt x="94" y="1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1" name="Freeform 115"/>
              <p:cNvSpPr>
                <a:spLocks/>
              </p:cNvSpPr>
              <p:nvPr/>
            </p:nvSpPr>
            <p:spPr bwMode="auto">
              <a:xfrm>
                <a:off x="12669838" y="5856288"/>
                <a:ext cx="47625" cy="2543175"/>
              </a:xfrm>
              <a:custGeom>
                <a:avLst/>
                <a:gdLst>
                  <a:gd name="T0" fmla="*/ 17 w 17"/>
                  <a:gd name="T1" fmla="*/ 912 h 920"/>
                  <a:gd name="T2" fmla="*/ 17 w 17"/>
                  <a:gd name="T3" fmla="*/ 9 h 920"/>
                  <a:gd name="T4" fmla="*/ 8 w 17"/>
                  <a:gd name="T5" fmla="*/ 0 h 920"/>
                  <a:gd name="T6" fmla="*/ 0 w 17"/>
                  <a:gd name="T7" fmla="*/ 9 h 920"/>
                  <a:gd name="T8" fmla="*/ 0 w 17"/>
                  <a:gd name="T9" fmla="*/ 912 h 920"/>
                  <a:gd name="T10" fmla="*/ 8 w 17"/>
                  <a:gd name="T11" fmla="*/ 920 h 920"/>
                  <a:gd name="T12" fmla="*/ 17 w 17"/>
                  <a:gd name="T13" fmla="*/ 912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0">
                    <a:moveTo>
                      <a:pt x="17" y="912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912"/>
                      <a:pt x="0" y="912"/>
                      <a:pt x="0" y="912"/>
                    </a:cubicBezTo>
                    <a:cubicBezTo>
                      <a:pt x="0" y="916"/>
                      <a:pt x="4" y="920"/>
                      <a:pt x="8" y="920"/>
                    </a:cubicBezTo>
                    <a:cubicBezTo>
                      <a:pt x="13" y="920"/>
                      <a:pt x="17" y="916"/>
                      <a:pt x="17" y="9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2" name="Freeform 116"/>
              <p:cNvSpPr>
                <a:spLocks/>
              </p:cNvSpPr>
              <p:nvPr/>
            </p:nvSpPr>
            <p:spPr bwMode="auto">
              <a:xfrm>
                <a:off x="12669838" y="5397500"/>
                <a:ext cx="47625" cy="596900"/>
              </a:xfrm>
              <a:custGeom>
                <a:avLst/>
                <a:gdLst>
                  <a:gd name="T0" fmla="*/ 17 w 17"/>
                  <a:gd name="T1" fmla="*/ 207 h 216"/>
                  <a:gd name="T2" fmla="*/ 17 w 17"/>
                  <a:gd name="T3" fmla="*/ 9 h 216"/>
                  <a:gd name="T4" fmla="*/ 8 w 17"/>
                  <a:gd name="T5" fmla="*/ 0 h 216"/>
                  <a:gd name="T6" fmla="*/ 0 w 17"/>
                  <a:gd name="T7" fmla="*/ 9 h 216"/>
                  <a:gd name="T8" fmla="*/ 0 w 17"/>
                  <a:gd name="T9" fmla="*/ 207 h 216"/>
                  <a:gd name="T10" fmla="*/ 8 w 17"/>
                  <a:gd name="T11" fmla="*/ 216 h 216"/>
                  <a:gd name="T12" fmla="*/ 17 w 17"/>
                  <a:gd name="T13" fmla="*/ 2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6">
                    <a:moveTo>
                      <a:pt x="17" y="207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0" y="212"/>
                      <a:pt x="4" y="216"/>
                      <a:pt x="8" y="216"/>
                    </a:cubicBezTo>
                    <a:cubicBezTo>
                      <a:pt x="13" y="216"/>
                      <a:pt x="17" y="212"/>
                      <a:pt x="17" y="20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3" name="Freeform 117"/>
              <p:cNvSpPr>
                <a:spLocks/>
              </p:cNvSpPr>
              <p:nvPr/>
            </p:nvSpPr>
            <p:spPr bwMode="auto">
              <a:xfrm>
                <a:off x="12276138" y="5810250"/>
                <a:ext cx="46038" cy="2573337"/>
              </a:xfrm>
              <a:custGeom>
                <a:avLst/>
                <a:gdLst>
                  <a:gd name="T0" fmla="*/ 17 w 17"/>
                  <a:gd name="T1" fmla="*/ 922 h 931"/>
                  <a:gd name="T2" fmla="*/ 17 w 17"/>
                  <a:gd name="T3" fmla="*/ 8 h 931"/>
                  <a:gd name="T4" fmla="*/ 9 w 17"/>
                  <a:gd name="T5" fmla="*/ 0 h 931"/>
                  <a:gd name="T6" fmla="*/ 0 w 17"/>
                  <a:gd name="T7" fmla="*/ 8 h 931"/>
                  <a:gd name="T8" fmla="*/ 0 w 17"/>
                  <a:gd name="T9" fmla="*/ 922 h 931"/>
                  <a:gd name="T10" fmla="*/ 9 w 17"/>
                  <a:gd name="T11" fmla="*/ 931 h 931"/>
                  <a:gd name="T12" fmla="*/ 17 w 17"/>
                  <a:gd name="T13" fmla="*/ 922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31">
                    <a:moveTo>
                      <a:pt x="17" y="922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22"/>
                      <a:pt x="0" y="922"/>
                      <a:pt x="0" y="922"/>
                    </a:cubicBezTo>
                    <a:cubicBezTo>
                      <a:pt x="0" y="927"/>
                      <a:pt x="4" y="931"/>
                      <a:pt x="9" y="931"/>
                    </a:cubicBezTo>
                    <a:cubicBezTo>
                      <a:pt x="14" y="931"/>
                      <a:pt x="17" y="927"/>
                      <a:pt x="17" y="9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4" name="Freeform 118"/>
              <p:cNvSpPr>
                <a:spLocks/>
              </p:cNvSpPr>
              <p:nvPr/>
            </p:nvSpPr>
            <p:spPr bwMode="auto">
              <a:xfrm>
                <a:off x="12276138" y="5359400"/>
                <a:ext cx="46038" cy="544512"/>
              </a:xfrm>
              <a:custGeom>
                <a:avLst/>
                <a:gdLst>
                  <a:gd name="T0" fmla="*/ 17 w 17"/>
                  <a:gd name="T1" fmla="*/ 189 h 197"/>
                  <a:gd name="T2" fmla="*/ 17 w 17"/>
                  <a:gd name="T3" fmla="*/ 9 h 197"/>
                  <a:gd name="T4" fmla="*/ 9 w 17"/>
                  <a:gd name="T5" fmla="*/ 0 h 197"/>
                  <a:gd name="T6" fmla="*/ 0 w 17"/>
                  <a:gd name="T7" fmla="*/ 9 h 197"/>
                  <a:gd name="T8" fmla="*/ 0 w 17"/>
                  <a:gd name="T9" fmla="*/ 189 h 197"/>
                  <a:gd name="T10" fmla="*/ 9 w 17"/>
                  <a:gd name="T11" fmla="*/ 197 h 197"/>
                  <a:gd name="T12" fmla="*/ 17 w 17"/>
                  <a:gd name="T13" fmla="*/ 18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7">
                    <a:moveTo>
                      <a:pt x="17" y="18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93"/>
                      <a:pt x="4" y="197"/>
                      <a:pt x="9" y="197"/>
                    </a:cubicBezTo>
                    <a:cubicBezTo>
                      <a:pt x="14" y="197"/>
                      <a:pt x="17" y="193"/>
                      <a:pt x="17" y="18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5" name="Freeform 119"/>
              <p:cNvSpPr>
                <a:spLocks/>
              </p:cNvSpPr>
              <p:nvPr/>
            </p:nvSpPr>
            <p:spPr bwMode="auto">
              <a:xfrm>
                <a:off x="11888788" y="5754688"/>
                <a:ext cx="47625" cy="2566987"/>
              </a:xfrm>
              <a:custGeom>
                <a:avLst/>
                <a:gdLst>
                  <a:gd name="T0" fmla="*/ 17 w 17"/>
                  <a:gd name="T1" fmla="*/ 921 h 929"/>
                  <a:gd name="T2" fmla="*/ 17 w 17"/>
                  <a:gd name="T3" fmla="*/ 8 h 929"/>
                  <a:gd name="T4" fmla="*/ 8 w 17"/>
                  <a:gd name="T5" fmla="*/ 0 h 929"/>
                  <a:gd name="T6" fmla="*/ 0 w 17"/>
                  <a:gd name="T7" fmla="*/ 8 h 929"/>
                  <a:gd name="T8" fmla="*/ 0 w 17"/>
                  <a:gd name="T9" fmla="*/ 921 h 929"/>
                  <a:gd name="T10" fmla="*/ 8 w 17"/>
                  <a:gd name="T11" fmla="*/ 929 h 929"/>
                  <a:gd name="T12" fmla="*/ 17 w 17"/>
                  <a:gd name="T13" fmla="*/ 921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29">
                    <a:moveTo>
                      <a:pt x="17" y="921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21"/>
                      <a:pt x="0" y="921"/>
                      <a:pt x="0" y="921"/>
                    </a:cubicBezTo>
                    <a:cubicBezTo>
                      <a:pt x="0" y="926"/>
                      <a:pt x="4" y="929"/>
                      <a:pt x="8" y="929"/>
                    </a:cubicBezTo>
                    <a:cubicBezTo>
                      <a:pt x="13" y="929"/>
                      <a:pt x="17" y="926"/>
                      <a:pt x="17" y="9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6" name="Freeform 120"/>
              <p:cNvSpPr>
                <a:spLocks/>
              </p:cNvSpPr>
              <p:nvPr/>
            </p:nvSpPr>
            <p:spPr bwMode="auto">
              <a:xfrm>
                <a:off x="13133388" y="6097588"/>
                <a:ext cx="336550" cy="68262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5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5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8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7" name="Freeform 121"/>
              <p:cNvSpPr>
                <a:spLocks/>
              </p:cNvSpPr>
              <p:nvPr/>
            </p:nvSpPr>
            <p:spPr bwMode="auto">
              <a:xfrm>
                <a:off x="13133388" y="6186488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9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1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8" name="Freeform 122"/>
              <p:cNvSpPr>
                <a:spLocks/>
              </p:cNvSpPr>
              <p:nvPr/>
            </p:nvSpPr>
            <p:spPr bwMode="auto">
              <a:xfrm>
                <a:off x="13133388" y="6459538"/>
                <a:ext cx="336550" cy="68262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4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4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2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7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9" name="Freeform 123"/>
              <p:cNvSpPr>
                <a:spLocks/>
              </p:cNvSpPr>
              <p:nvPr/>
            </p:nvSpPr>
            <p:spPr bwMode="auto">
              <a:xfrm>
                <a:off x="13133388" y="6548438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9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0" name="Freeform 124"/>
              <p:cNvSpPr>
                <a:spLocks/>
              </p:cNvSpPr>
              <p:nvPr/>
            </p:nvSpPr>
            <p:spPr bwMode="auto">
              <a:xfrm>
                <a:off x="13133388" y="6773863"/>
                <a:ext cx="336550" cy="69850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4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4 h 25"/>
                  <a:gd name="T14" fmla="*/ 122 w 122"/>
                  <a:gd name="T15" fmla="*/ 16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5"/>
                      <a:pt x="68" y="4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2"/>
                      <a:pt x="91" y="23"/>
                      <a:pt x="113" y="24"/>
                    </a:cubicBezTo>
                    <a:cubicBezTo>
                      <a:pt x="117" y="25"/>
                      <a:pt x="122" y="21"/>
                      <a:pt x="122" y="16"/>
                    </a:cubicBezTo>
                    <a:cubicBezTo>
                      <a:pt x="122" y="12"/>
                      <a:pt x="119" y="7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1" name="Freeform 125"/>
              <p:cNvSpPr>
                <a:spLocks/>
              </p:cNvSpPr>
              <p:nvPr/>
            </p:nvSpPr>
            <p:spPr bwMode="auto">
              <a:xfrm>
                <a:off x="13133388" y="6862763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2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2" name="Freeform 126"/>
              <p:cNvSpPr>
                <a:spLocks/>
              </p:cNvSpPr>
              <p:nvPr/>
            </p:nvSpPr>
            <p:spPr bwMode="auto">
              <a:xfrm>
                <a:off x="13133388" y="7134225"/>
                <a:ext cx="336550" cy="71437"/>
              </a:xfrm>
              <a:custGeom>
                <a:avLst/>
                <a:gdLst>
                  <a:gd name="T0" fmla="*/ 114 w 122"/>
                  <a:gd name="T1" fmla="*/ 8 h 26"/>
                  <a:gd name="T2" fmla="*/ 68 w 122"/>
                  <a:gd name="T3" fmla="*/ 5 h 26"/>
                  <a:gd name="T4" fmla="*/ 10 w 122"/>
                  <a:gd name="T5" fmla="*/ 1 h 26"/>
                  <a:gd name="T6" fmla="*/ 1 w 122"/>
                  <a:gd name="T7" fmla="*/ 9 h 26"/>
                  <a:gd name="T8" fmla="*/ 9 w 122"/>
                  <a:gd name="T9" fmla="*/ 18 h 26"/>
                  <a:gd name="T10" fmla="*/ 67 w 122"/>
                  <a:gd name="T11" fmla="*/ 23 h 26"/>
                  <a:gd name="T12" fmla="*/ 113 w 122"/>
                  <a:gd name="T13" fmla="*/ 25 h 26"/>
                  <a:gd name="T14" fmla="*/ 122 w 122"/>
                  <a:gd name="T15" fmla="*/ 17 h 26"/>
                  <a:gd name="T16" fmla="*/ 114 w 122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6">
                    <a:moveTo>
                      <a:pt x="114" y="8"/>
                    </a:moveTo>
                    <a:cubicBezTo>
                      <a:pt x="92" y="7"/>
                      <a:pt x="81" y="6"/>
                      <a:pt x="68" y="5"/>
                    </a:cubicBezTo>
                    <a:cubicBezTo>
                      <a:pt x="54" y="5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38" y="21"/>
                      <a:pt x="53" y="22"/>
                      <a:pt x="67" y="23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6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3" name="Freeform 127"/>
              <p:cNvSpPr>
                <a:spLocks/>
              </p:cNvSpPr>
              <p:nvPr/>
            </p:nvSpPr>
            <p:spPr bwMode="auto">
              <a:xfrm>
                <a:off x="13133388" y="7224713"/>
                <a:ext cx="336550" cy="69850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4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4" name="Freeform 128"/>
              <p:cNvSpPr>
                <a:spLocks/>
              </p:cNvSpPr>
              <p:nvPr/>
            </p:nvSpPr>
            <p:spPr bwMode="auto">
              <a:xfrm>
                <a:off x="13133388" y="7496175"/>
                <a:ext cx="336550" cy="68262"/>
              </a:xfrm>
              <a:custGeom>
                <a:avLst/>
                <a:gdLst>
                  <a:gd name="T0" fmla="*/ 114 w 122"/>
                  <a:gd name="T1" fmla="*/ 8 h 25"/>
                  <a:gd name="T2" fmla="*/ 68 w 122"/>
                  <a:gd name="T3" fmla="*/ 5 h 25"/>
                  <a:gd name="T4" fmla="*/ 10 w 122"/>
                  <a:gd name="T5" fmla="*/ 1 h 25"/>
                  <a:gd name="T6" fmla="*/ 1 w 122"/>
                  <a:gd name="T7" fmla="*/ 8 h 25"/>
                  <a:gd name="T8" fmla="*/ 9 w 122"/>
                  <a:gd name="T9" fmla="*/ 18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8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1"/>
                    </a:cubicBezTo>
                    <a:cubicBezTo>
                      <a:pt x="5" y="0"/>
                      <a:pt x="1" y="4"/>
                      <a:pt x="1" y="8"/>
                    </a:cubicBezTo>
                    <a:cubicBezTo>
                      <a:pt x="0" y="13"/>
                      <a:pt x="4" y="17"/>
                      <a:pt x="9" y="18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5"/>
                    </a:cubicBezTo>
                    <a:cubicBezTo>
                      <a:pt x="117" y="25"/>
                      <a:pt x="122" y="22"/>
                      <a:pt x="122" y="17"/>
                    </a:cubicBezTo>
                    <a:cubicBezTo>
                      <a:pt x="122" y="12"/>
                      <a:pt x="119" y="8"/>
                      <a:pt x="11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5" name="Freeform 129"/>
              <p:cNvSpPr>
                <a:spLocks/>
              </p:cNvSpPr>
              <p:nvPr/>
            </p:nvSpPr>
            <p:spPr bwMode="auto">
              <a:xfrm>
                <a:off x="13133388" y="7586663"/>
                <a:ext cx="336550" cy="69850"/>
              </a:xfrm>
              <a:custGeom>
                <a:avLst/>
                <a:gdLst>
                  <a:gd name="T0" fmla="*/ 114 w 122"/>
                  <a:gd name="T1" fmla="*/ 7 h 25"/>
                  <a:gd name="T2" fmla="*/ 68 w 122"/>
                  <a:gd name="T3" fmla="*/ 5 h 25"/>
                  <a:gd name="T4" fmla="*/ 10 w 122"/>
                  <a:gd name="T5" fmla="*/ 0 h 25"/>
                  <a:gd name="T6" fmla="*/ 1 w 122"/>
                  <a:gd name="T7" fmla="*/ 8 h 25"/>
                  <a:gd name="T8" fmla="*/ 9 w 122"/>
                  <a:gd name="T9" fmla="*/ 17 h 25"/>
                  <a:gd name="T10" fmla="*/ 67 w 122"/>
                  <a:gd name="T11" fmla="*/ 22 h 25"/>
                  <a:gd name="T12" fmla="*/ 113 w 122"/>
                  <a:gd name="T13" fmla="*/ 25 h 25"/>
                  <a:gd name="T14" fmla="*/ 122 w 122"/>
                  <a:gd name="T15" fmla="*/ 17 h 25"/>
                  <a:gd name="T16" fmla="*/ 114 w 122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25">
                    <a:moveTo>
                      <a:pt x="114" y="7"/>
                    </a:moveTo>
                    <a:cubicBezTo>
                      <a:pt x="92" y="6"/>
                      <a:pt x="81" y="6"/>
                      <a:pt x="68" y="5"/>
                    </a:cubicBezTo>
                    <a:cubicBezTo>
                      <a:pt x="54" y="4"/>
                      <a:pt x="39" y="3"/>
                      <a:pt x="10" y="0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38" y="20"/>
                      <a:pt x="53" y="21"/>
                      <a:pt x="67" y="22"/>
                    </a:cubicBezTo>
                    <a:cubicBezTo>
                      <a:pt x="80" y="23"/>
                      <a:pt x="91" y="23"/>
                      <a:pt x="113" y="25"/>
                    </a:cubicBezTo>
                    <a:cubicBezTo>
                      <a:pt x="117" y="25"/>
                      <a:pt x="122" y="21"/>
                      <a:pt x="122" y="17"/>
                    </a:cubicBezTo>
                    <a:cubicBezTo>
                      <a:pt x="122" y="12"/>
                      <a:pt x="119" y="8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6" name="Freeform 130"/>
              <p:cNvSpPr>
                <a:spLocks/>
              </p:cNvSpPr>
              <p:nvPr/>
            </p:nvSpPr>
            <p:spPr bwMode="auto">
              <a:xfrm>
                <a:off x="11888788" y="5287963"/>
                <a:ext cx="47625" cy="536575"/>
              </a:xfrm>
              <a:custGeom>
                <a:avLst/>
                <a:gdLst>
                  <a:gd name="T0" fmla="*/ 17 w 17"/>
                  <a:gd name="T1" fmla="*/ 186 h 194"/>
                  <a:gd name="T2" fmla="*/ 17 w 17"/>
                  <a:gd name="T3" fmla="*/ 9 h 194"/>
                  <a:gd name="T4" fmla="*/ 8 w 17"/>
                  <a:gd name="T5" fmla="*/ 0 h 194"/>
                  <a:gd name="T6" fmla="*/ 0 w 17"/>
                  <a:gd name="T7" fmla="*/ 9 h 194"/>
                  <a:gd name="T8" fmla="*/ 0 w 17"/>
                  <a:gd name="T9" fmla="*/ 186 h 194"/>
                  <a:gd name="T10" fmla="*/ 8 w 17"/>
                  <a:gd name="T11" fmla="*/ 194 h 194"/>
                  <a:gd name="T12" fmla="*/ 17 w 17"/>
                  <a:gd name="T13" fmla="*/ 1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4">
                    <a:moveTo>
                      <a:pt x="17" y="186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0"/>
                      <a:pt x="4" y="194"/>
                      <a:pt x="8" y="194"/>
                    </a:cubicBezTo>
                    <a:cubicBezTo>
                      <a:pt x="13" y="194"/>
                      <a:pt x="17" y="190"/>
                      <a:pt x="17" y="18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7" name="Freeform 131"/>
              <p:cNvSpPr>
                <a:spLocks/>
              </p:cNvSpPr>
              <p:nvPr/>
            </p:nvSpPr>
            <p:spPr bwMode="auto">
              <a:xfrm>
                <a:off x="11499850" y="5694363"/>
                <a:ext cx="49213" cy="2544762"/>
              </a:xfrm>
              <a:custGeom>
                <a:avLst/>
                <a:gdLst>
                  <a:gd name="T0" fmla="*/ 18 w 18"/>
                  <a:gd name="T1" fmla="*/ 912 h 921"/>
                  <a:gd name="T2" fmla="*/ 18 w 18"/>
                  <a:gd name="T3" fmla="*/ 8 h 921"/>
                  <a:gd name="T4" fmla="*/ 9 w 18"/>
                  <a:gd name="T5" fmla="*/ 0 h 921"/>
                  <a:gd name="T6" fmla="*/ 0 w 18"/>
                  <a:gd name="T7" fmla="*/ 8 h 921"/>
                  <a:gd name="T8" fmla="*/ 0 w 18"/>
                  <a:gd name="T9" fmla="*/ 912 h 921"/>
                  <a:gd name="T10" fmla="*/ 9 w 18"/>
                  <a:gd name="T11" fmla="*/ 921 h 921"/>
                  <a:gd name="T12" fmla="*/ 18 w 18"/>
                  <a:gd name="T13" fmla="*/ 912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21">
                    <a:moveTo>
                      <a:pt x="18" y="912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912"/>
                      <a:pt x="0" y="912"/>
                      <a:pt x="0" y="912"/>
                    </a:cubicBezTo>
                    <a:cubicBezTo>
                      <a:pt x="0" y="917"/>
                      <a:pt x="4" y="921"/>
                      <a:pt x="9" y="921"/>
                    </a:cubicBezTo>
                    <a:cubicBezTo>
                      <a:pt x="14" y="921"/>
                      <a:pt x="18" y="917"/>
                      <a:pt x="18" y="9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8" name="Freeform 132"/>
              <p:cNvSpPr>
                <a:spLocks/>
              </p:cNvSpPr>
              <p:nvPr/>
            </p:nvSpPr>
            <p:spPr bwMode="auto">
              <a:xfrm>
                <a:off x="11499850" y="5238750"/>
                <a:ext cx="49213" cy="534987"/>
              </a:xfrm>
              <a:custGeom>
                <a:avLst/>
                <a:gdLst>
                  <a:gd name="T0" fmla="*/ 18 w 18"/>
                  <a:gd name="T1" fmla="*/ 186 h 194"/>
                  <a:gd name="T2" fmla="*/ 18 w 18"/>
                  <a:gd name="T3" fmla="*/ 8 h 194"/>
                  <a:gd name="T4" fmla="*/ 9 w 18"/>
                  <a:gd name="T5" fmla="*/ 0 h 194"/>
                  <a:gd name="T6" fmla="*/ 0 w 18"/>
                  <a:gd name="T7" fmla="*/ 8 h 194"/>
                  <a:gd name="T8" fmla="*/ 0 w 18"/>
                  <a:gd name="T9" fmla="*/ 186 h 194"/>
                  <a:gd name="T10" fmla="*/ 9 w 18"/>
                  <a:gd name="T11" fmla="*/ 194 h 194"/>
                  <a:gd name="T12" fmla="*/ 18 w 18"/>
                  <a:gd name="T13" fmla="*/ 1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4">
                    <a:moveTo>
                      <a:pt x="18" y="186"/>
                    </a:moveTo>
                    <a:cubicBezTo>
                      <a:pt x="18" y="8"/>
                      <a:pt x="18" y="8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0"/>
                      <a:pt x="4" y="194"/>
                      <a:pt x="9" y="194"/>
                    </a:cubicBezTo>
                    <a:cubicBezTo>
                      <a:pt x="14" y="194"/>
                      <a:pt x="18" y="190"/>
                      <a:pt x="18" y="18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9" name="Freeform 133"/>
              <p:cNvSpPr>
                <a:spLocks/>
              </p:cNvSpPr>
              <p:nvPr/>
            </p:nvSpPr>
            <p:spPr bwMode="auto">
              <a:xfrm>
                <a:off x="7759700" y="6794500"/>
                <a:ext cx="646113" cy="93662"/>
              </a:xfrm>
              <a:custGeom>
                <a:avLst/>
                <a:gdLst>
                  <a:gd name="T0" fmla="*/ 225 w 234"/>
                  <a:gd name="T1" fmla="*/ 0 h 34"/>
                  <a:gd name="T2" fmla="*/ 224 w 234"/>
                  <a:gd name="T3" fmla="*/ 0 h 34"/>
                  <a:gd name="T4" fmla="*/ 162 w 234"/>
                  <a:gd name="T5" fmla="*/ 6 h 34"/>
                  <a:gd name="T6" fmla="*/ 162 w 234"/>
                  <a:gd name="T7" fmla="*/ 6 h 34"/>
                  <a:gd name="T8" fmla="*/ 8 w 234"/>
                  <a:gd name="T9" fmla="*/ 17 h 34"/>
                  <a:gd name="T10" fmla="*/ 0 w 234"/>
                  <a:gd name="T11" fmla="*/ 26 h 34"/>
                  <a:gd name="T12" fmla="*/ 9 w 234"/>
                  <a:gd name="T13" fmla="*/ 34 h 34"/>
                  <a:gd name="T14" fmla="*/ 9 w 234"/>
                  <a:gd name="T15" fmla="*/ 34 h 34"/>
                  <a:gd name="T16" fmla="*/ 163 w 234"/>
                  <a:gd name="T17" fmla="*/ 23 h 34"/>
                  <a:gd name="T18" fmla="*/ 163 w 234"/>
                  <a:gd name="T19" fmla="*/ 23 h 34"/>
                  <a:gd name="T20" fmla="*/ 225 w 234"/>
                  <a:gd name="T21" fmla="*/ 17 h 34"/>
                  <a:gd name="T22" fmla="*/ 233 w 234"/>
                  <a:gd name="T23" fmla="*/ 7 h 34"/>
                  <a:gd name="T24" fmla="*/ 225 w 234"/>
                  <a:gd name="T2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4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7"/>
                    </a:cubicBezTo>
                    <a:cubicBezTo>
                      <a:pt x="4" y="18"/>
                      <a:pt x="0" y="22"/>
                      <a:pt x="0" y="26"/>
                    </a:cubicBezTo>
                    <a:cubicBezTo>
                      <a:pt x="1" y="31"/>
                      <a:pt x="4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0" name="Freeform 134"/>
              <p:cNvSpPr>
                <a:spLocks/>
              </p:cNvSpPr>
              <p:nvPr/>
            </p:nvSpPr>
            <p:spPr bwMode="auto">
              <a:xfrm>
                <a:off x="7759700" y="6354763"/>
                <a:ext cx="646113" cy="96837"/>
              </a:xfrm>
              <a:custGeom>
                <a:avLst/>
                <a:gdLst>
                  <a:gd name="T0" fmla="*/ 224 w 234"/>
                  <a:gd name="T1" fmla="*/ 0 h 35"/>
                  <a:gd name="T2" fmla="*/ 162 w 234"/>
                  <a:gd name="T3" fmla="*/ 6 h 35"/>
                  <a:gd name="T4" fmla="*/ 162 w 234"/>
                  <a:gd name="T5" fmla="*/ 6 h 35"/>
                  <a:gd name="T6" fmla="*/ 8 w 234"/>
                  <a:gd name="T7" fmla="*/ 18 h 35"/>
                  <a:gd name="T8" fmla="*/ 0 w 234"/>
                  <a:gd name="T9" fmla="*/ 27 h 35"/>
                  <a:gd name="T10" fmla="*/ 9 w 234"/>
                  <a:gd name="T11" fmla="*/ 35 h 35"/>
                  <a:gd name="T12" fmla="*/ 163 w 234"/>
                  <a:gd name="T13" fmla="*/ 23 h 35"/>
                  <a:gd name="T14" fmla="*/ 163 w 234"/>
                  <a:gd name="T15" fmla="*/ 23 h 35"/>
                  <a:gd name="T16" fmla="*/ 225 w 234"/>
                  <a:gd name="T17" fmla="*/ 17 h 35"/>
                  <a:gd name="T18" fmla="*/ 233 w 234"/>
                  <a:gd name="T19" fmla="*/ 8 h 35"/>
                  <a:gd name="T20" fmla="*/ 224 w 234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35">
                    <a:moveTo>
                      <a:pt x="224" y="0"/>
                    </a:move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2"/>
                      <a:pt x="5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2"/>
                      <a:pt x="204" y="20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3"/>
                      <a:pt x="228" y="0"/>
                      <a:pt x="224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1" name="Freeform 135"/>
              <p:cNvSpPr>
                <a:spLocks/>
              </p:cNvSpPr>
              <p:nvPr/>
            </p:nvSpPr>
            <p:spPr bwMode="auto">
              <a:xfrm>
                <a:off x="7759700" y="6500813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224 w 234"/>
                  <a:gd name="T5" fmla="*/ 0 h 35"/>
                  <a:gd name="T6" fmla="*/ 162 w 234"/>
                  <a:gd name="T7" fmla="*/ 6 h 35"/>
                  <a:gd name="T8" fmla="*/ 162 w 234"/>
                  <a:gd name="T9" fmla="*/ 6 h 35"/>
                  <a:gd name="T10" fmla="*/ 8 w 234"/>
                  <a:gd name="T11" fmla="*/ 17 h 35"/>
                  <a:gd name="T12" fmla="*/ 0 w 234"/>
                  <a:gd name="T13" fmla="*/ 27 h 35"/>
                  <a:gd name="T14" fmla="*/ 9 w 234"/>
                  <a:gd name="T15" fmla="*/ 35 h 35"/>
                  <a:gd name="T16" fmla="*/ 9 w 234"/>
                  <a:gd name="T17" fmla="*/ 35 h 35"/>
                  <a:gd name="T18" fmla="*/ 163 w 234"/>
                  <a:gd name="T19" fmla="*/ 23 h 35"/>
                  <a:gd name="T20" fmla="*/ 163 w 234"/>
                  <a:gd name="T21" fmla="*/ 23 h 35"/>
                  <a:gd name="T22" fmla="*/ 225 w 234"/>
                  <a:gd name="T23" fmla="*/ 17 h 35"/>
                  <a:gd name="T24" fmla="*/ 233 w 234"/>
                  <a:gd name="T25" fmla="*/ 8 h 35"/>
                  <a:gd name="T26" fmla="*/ 225 w 234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7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2" name="Freeform 136"/>
              <p:cNvSpPr>
                <a:spLocks/>
              </p:cNvSpPr>
              <p:nvPr/>
            </p:nvSpPr>
            <p:spPr bwMode="auto">
              <a:xfrm>
                <a:off x="7759700" y="6650038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8 h 35"/>
                  <a:gd name="T10" fmla="*/ 0 w 234"/>
                  <a:gd name="T11" fmla="*/ 27 h 35"/>
                  <a:gd name="T12" fmla="*/ 9 w 234"/>
                  <a:gd name="T13" fmla="*/ 35 h 35"/>
                  <a:gd name="T14" fmla="*/ 9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8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3"/>
                      <a:pt x="181" y="5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2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9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2"/>
                      <a:pt x="204" y="20"/>
                      <a:pt x="225" y="18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4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3" name="Freeform 137"/>
              <p:cNvSpPr>
                <a:spLocks/>
              </p:cNvSpPr>
              <p:nvPr/>
            </p:nvSpPr>
            <p:spPr bwMode="auto">
              <a:xfrm>
                <a:off x="7759700" y="6943725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224 w 234"/>
                  <a:gd name="T5" fmla="*/ 0 h 35"/>
                  <a:gd name="T6" fmla="*/ 162 w 234"/>
                  <a:gd name="T7" fmla="*/ 6 h 35"/>
                  <a:gd name="T8" fmla="*/ 162 w 234"/>
                  <a:gd name="T9" fmla="*/ 6 h 35"/>
                  <a:gd name="T10" fmla="*/ 8 w 234"/>
                  <a:gd name="T11" fmla="*/ 18 h 35"/>
                  <a:gd name="T12" fmla="*/ 0 w 234"/>
                  <a:gd name="T13" fmla="*/ 27 h 35"/>
                  <a:gd name="T14" fmla="*/ 9 w 234"/>
                  <a:gd name="T15" fmla="*/ 35 h 35"/>
                  <a:gd name="T16" fmla="*/ 9 w 234"/>
                  <a:gd name="T17" fmla="*/ 35 h 35"/>
                  <a:gd name="T18" fmla="*/ 163 w 234"/>
                  <a:gd name="T19" fmla="*/ 23 h 35"/>
                  <a:gd name="T20" fmla="*/ 163 w 234"/>
                  <a:gd name="T21" fmla="*/ 23 h 35"/>
                  <a:gd name="T22" fmla="*/ 225 w 234"/>
                  <a:gd name="T23" fmla="*/ 17 h 35"/>
                  <a:gd name="T24" fmla="*/ 233 w 234"/>
                  <a:gd name="T25" fmla="*/ 8 h 35"/>
                  <a:gd name="T26" fmla="*/ 225 w 234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1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3" y="32"/>
                      <a:pt x="104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20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4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4" name="Freeform 138"/>
              <p:cNvSpPr>
                <a:spLocks/>
              </p:cNvSpPr>
              <p:nvPr/>
            </p:nvSpPr>
            <p:spPr bwMode="auto">
              <a:xfrm>
                <a:off x="8697913" y="6677025"/>
                <a:ext cx="646113" cy="128587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6 h 46"/>
                  <a:gd name="T8" fmla="*/ 8 w 234"/>
                  <a:gd name="T9" fmla="*/ 28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1"/>
                      <a:pt x="104" y="16"/>
                    </a:cubicBezTo>
                    <a:cubicBezTo>
                      <a:pt x="71" y="21"/>
                      <a:pt x="39" y="25"/>
                      <a:pt x="8" y="28"/>
                    </a:cubicBezTo>
                    <a:cubicBezTo>
                      <a:pt x="3" y="29"/>
                      <a:pt x="0" y="33"/>
                      <a:pt x="0" y="38"/>
                    </a:cubicBezTo>
                    <a:cubicBezTo>
                      <a:pt x="1" y="42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8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5" name="Freeform 139"/>
              <p:cNvSpPr>
                <a:spLocks/>
              </p:cNvSpPr>
              <p:nvPr/>
            </p:nvSpPr>
            <p:spPr bwMode="auto">
              <a:xfrm>
                <a:off x="8697913" y="6534150"/>
                <a:ext cx="646113" cy="127000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9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8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2"/>
                      <a:pt x="39" y="25"/>
                      <a:pt x="8" y="29"/>
                    </a:cubicBezTo>
                    <a:cubicBezTo>
                      <a:pt x="3" y="30"/>
                      <a:pt x="0" y="34"/>
                      <a:pt x="0" y="39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3"/>
                      <a:pt x="73" y="39"/>
                      <a:pt x="106" y="34"/>
                    </a:cubicBezTo>
                    <a:cubicBezTo>
                      <a:pt x="145" y="29"/>
                      <a:pt x="185" y="24"/>
                      <a:pt x="226" y="17"/>
                    </a:cubicBezTo>
                    <a:cubicBezTo>
                      <a:pt x="231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6" name="Freeform 140"/>
              <p:cNvSpPr>
                <a:spLocks/>
              </p:cNvSpPr>
              <p:nvPr/>
            </p:nvSpPr>
            <p:spPr bwMode="auto">
              <a:xfrm>
                <a:off x="8697913" y="6235700"/>
                <a:ext cx="646113" cy="131762"/>
              </a:xfrm>
              <a:custGeom>
                <a:avLst/>
                <a:gdLst>
                  <a:gd name="T0" fmla="*/ 223 w 234"/>
                  <a:gd name="T1" fmla="*/ 1 h 48"/>
                  <a:gd name="T2" fmla="*/ 104 w 234"/>
                  <a:gd name="T3" fmla="*/ 18 h 48"/>
                  <a:gd name="T4" fmla="*/ 8 w 234"/>
                  <a:gd name="T5" fmla="*/ 30 h 48"/>
                  <a:gd name="T6" fmla="*/ 0 w 234"/>
                  <a:gd name="T7" fmla="*/ 40 h 48"/>
                  <a:gd name="T8" fmla="*/ 10 w 234"/>
                  <a:gd name="T9" fmla="*/ 47 h 48"/>
                  <a:gd name="T10" fmla="*/ 106 w 234"/>
                  <a:gd name="T11" fmla="*/ 35 h 48"/>
                  <a:gd name="T12" fmla="*/ 226 w 234"/>
                  <a:gd name="T13" fmla="*/ 18 h 48"/>
                  <a:gd name="T14" fmla="*/ 233 w 234"/>
                  <a:gd name="T15" fmla="*/ 8 h 48"/>
                  <a:gd name="T16" fmla="*/ 223 w 234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48">
                    <a:moveTo>
                      <a:pt x="223" y="1"/>
                    </a:moveTo>
                    <a:cubicBezTo>
                      <a:pt x="183" y="7"/>
                      <a:pt x="143" y="13"/>
                      <a:pt x="104" y="18"/>
                    </a:cubicBezTo>
                    <a:cubicBezTo>
                      <a:pt x="71" y="22"/>
                      <a:pt x="39" y="26"/>
                      <a:pt x="8" y="30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1" y="44"/>
                      <a:pt x="5" y="48"/>
                      <a:pt x="10" y="47"/>
                    </a:cubicBezTo>
                    <a:cubicBezTo>
                      <a:pt x="41" y="43"/>
                      <a:pt x="73" y="39"/>
                      <a:pt x="106" y="35"/>
                    </a:cubicBezTo>
                    <a:cubicBezTo>
                      <a:pt x="145" y="30"/>
                      <a:pt x="185" y="24"/>
                      <a:pt x="226" y="18"/>
                    </a:cubicBezTo>
                    <a:cubicBezTo>
                      <a:pt x="231" y="17"/>
                      <a:pt x="234" y="13"/>
                      <a:pt x="233" y="8"/>
                    </a:cubicBezTo>
                    <a:cubicBezTo>
                      <a:pt x="233" y="4"/>
                      <a:pt x="228" y="0"/>
                      <a:pt x="223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7" name="Freeform 141"/>
              <p:cNvSpPr>
                <a:spLocks/>
              </p:cNvSpPr>
              <p:nvPr/>
            </p:nvSpPr>
            <p:spPr bwMode="auto">
              <a:xfrm>
                <a:off x="8697913" y="6826250"/>
                <a:ext cx="646113" cy="128587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1"/>
                      <a:pt x="39" y="25"/>
                      <a:pt x="8" y="29"/>
                    </a:cubicBezTo>
                    <a:cubicBezTo>
                      <a:pt x="3" y="29"/>
                      <a:pt x="0" y="34"/>
                      <a:pt x="0" y="38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9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8" name="Freeform 142"/>
              <p:cNvSpPr>
                <a:spLocks/>
              </p:cNvSpPr>
              <p:nvPr/>
            </p:nvSpPr>
            <p:spPr bwMode="auto">
              <a:xfrm>
                <a:off x="8697913" y="6384925"/>
                <a:ext cx="646113" cy="127000"/>
              </a:xfrm>
              <a:custGeom>
                <a:avLst/>
                <a:gdLst>
                  <a:gd name="T0" fmla="*/ 225 w 234"/>
                  <a:gd name="T1" fmla="*/ 0 h 46"/>
                  <a:gd name="T2" fmla="*/ 223 w 234"/>
                  <a:gd name="T3" fmla="*/ 0 h 46"/>
                  <a:gd name="T4" fmla="*/ 223 w 234"/>
                  <a:gd name="T5" fmla="*/ 0 h 46"/>
                  <a:gd name="T6" fmla="*/ 104 w 234"/>
                  <a:gd name="T7" fmla="*/ 17 h 46"/>
                  <a:gd name="T8" fmla="*/ 8 w 234"/>
                  <a:gd name="T9" fmla="*/ 29 h 46"/>
                  <a:gd name="T10" fmla="*/ 0 w 234"/>
                  <a:gd name="T11" fmla="*/ 38 h 46"/>
                  <a:gd name="T12" fmla="*/ 9 w 234"/>
                  <a:gd name="T13" fmla="*/ 46 h 46"/>
                  <a:gd name="T14" fmla="*/ 10 w 234"/>
                  <a:gd name="T15" fmla="*/ 46 h 46"/>
                  <a:gd name="T16" fmla="*/ 106 w 234"/>
                  <a:gd name="T17" fmla="*/ 34 h 46"/>
                  <a:gd name="T18" fmla="*/ 226 w 234"/>
                  <a:gd name="T19" fmla="*/ 17 h 46"/>
                  <a:gd name="T20" fmla="*/ 233 w 234"/>
                  <a:gd name="T21" fmla="*/ 7 h 46"/>
                  <a:gd name="T22" fmla="*/ 225 w 23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46">
                    <a:moveTo>
                      <a:pt x="225" y="0"/>
                    </a:moveTo>
                    <a:cubicBezTo>
                      <a:pt x="224" y="0"/>
                      <a:pt x="224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183" y="6"/>
                      <a:pt x="143" y="12"/>
                      <a:pt x="104" y="17"/>
                    </a:cubicBezTo>
                    <a:cubicBezTo>
                      <a:pt x="71" y="21"/>
                      <a:pt x="39" y="25"/>
                      <a:pt x="8" y="29"/>
                    </a:cubicBezTo>
                    <a:cubicBezTo>
                      <a:pt x="3" y="29"/>
                      <a:pt x="0" y="33"/>
                      <a:pt x="0" y="38"/>
                    </a:cubicBezTo>
                    <a:cubicBezTo>
                      <a:pt x="1" y="43"/>
                      <a:pt x="5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41" y="42"/>
                      <a:pt x="73" y="38"/>
                      <a:pt x="106" y="34"/>
                    </a:cubicBezTo>
                    <a:cubicBezTo>
                      <a:pt x="145" y="29"/>
                      <a:pt x="185" y="23"/>
                      <a:pt x="226" y="17"/>
                    </a:cubicBezTo>
                    <a:cubicBezTo>
                      <a:pt x="231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9" name="Freeform 143"/>
              <p:cNvSpPr>
                <a:spLocks/>
              </p:cNvSpPr>
              <p:nvPr/>
            </p:nvSpPr>
            <p:spPr bwMode="auto">
              <a:xfrm>
                <a:off x="7704138" y="8075613"/>
                <a:ext cx="646113" cy="96837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8 h 35"/>
                  <a:gd name="T10" fmla="*/ 0 w 234"/>
                  <a:gd name="T11" fmla="*/ 27 h 35"/>
                  <a:gd name="T12" fmla="*/ 9 w 234"/>
                  <a:gd name="T13" fmla="*/ 35 h 35"/>
                  <a:gd name="T14" fmla="*/ 10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7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2" y="15"/>
                      <a:pt x="8" y="18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3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0" name="Freeform 144"/>
              <p:cNvSpPr>
                <a:spLocks/>
              </p:cNvSpPr>
              <p:nvPr/>
            </p:nvSpPr>
            <p:spPr bwMode="auto">
              <a:xfrm>
                <a:off x="7704138" y="7935913"/>
                <a:ext cx="646113" cy="95250"/>
              </a:xfrm>
              <a:custGeom>
                <a:avLst/>
                <a:gdLst>
                  <a:gd name="T0" fmla="*/ 225 w 234"/>
                  <a:gd name="T1" fmla="*/ 0 h 35"/>
                  <a:gd name="T2" fmla="*/ 224 w 234"/>
                  <a:gd name="T3" fmla="*/ 0 h 35"/>
                  <a:gd name="T4" fmla="*/ 162 w 234"/>
                  <a:gd name="T5" fmla="*/ 6 h 35"/>
                  <a:gd name="T6" fmla="*/ 162 w 234"/>
                  <a:gd name="T7" fmla="*/ 6 h 35"/>
                  <a:gd name="T8" fmla="*/ 8 w 234"/>
                  <a:gd name="T9" fmla="*/ 17 h 35"/>
                  <a:gd name="T10" fmla="*/ 0 w 234"/>
                  <a:gd name="T11" fmla="*/ 27 h 35"/>
                  <a:gd name="T12" fmla="*/ 9 w 234"/>
                  <a:gd name="T13" fmla="*/ 35 h 35"/>
                  <a:gd name="T14" fmla="*/ 10 w 234"/>
                  <a:gd name="T15" fmla="*/ 35 h 35"/>
                  <a:gd name="T16" fmla="*/ 163 w 234"/>
                  <a:gd name="T17" fmla="*/ 23 h 35"/>
                  <a:gd name="T18" fmla="*/ 163 w 234"/>
                  <a:gd name="T19" fmla="*/ 23 h 35"/>
                  <a:gd name="T20" fmla="*/ 225 w 234"/>
                  <a:gd name="T21" fmla="*/ 17 h 35"/>
                  <a:gd name="T22" fmla="*/ 233 w 234"/>
                  <a:gd name="T23" fmla="*/ 8 h 35"/>
                  <a:gd name="T24" fmla="*/ 225 w 234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35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03" y="11"/>
                      <a:pt x="52" y="15"/>
                      <a:pt x="8" y="17"/>
                    </a:cubicBezTo>
                    <a:cubicBezTo>
                      <a:pt x="4" y="18"/>
                      <a:pt x="0" y="22"/>
                      <a:pt x="0" y="27"/>
                    </a:cubicBezTo>
                    <a:cubicBezTo>
                      <a:pt x="1" y="31"/>
                      <a:pt x="4" y="35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7"/>
                      <a:pt x="234" y="12"/>
                      <a:pt x="233" y="8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1" name="Freeform 145"/>
              <p:cNvSpPr>
                <a:spLocks/>
              </p:cNvSpPr>
              <p:nvPr/>
            </p:nvSpPr>
            <p:spPr bwMode="auto">
              <a:xfrm>
                <a:off x="7704138" y="8228013"/>
                <a:ext cx="646113" cy="93662"/>
              </a:xfrm>
              <a:custGeom>
                <a:avLst/>
                <a:gdLst>
                  <a:gd name="T0" fmla="*/ 225 w 234"/>
                  <a:gd name="T1" fmla="*/ 0 h 34"/>
                  <a:gd name="T2" fmla="*/ 224 w 234"/>
                  <a:gd name="T3" fmla="*/ 0 h 34"/>
                  <a:gd name="T4" fmla="*/ 224 w 234"/>
                  <a:gd name="T5" fmla="*/ 0 h 34"/>
                  <a:gd name="T6" fmla="*/ 162 w 234"/>
                  <a:gd name="T7" fmla="*/ 6 h 34"/>
                  <a:gd name="T8" fmla="*/ 8 w 234"/>
                  <a:gd name="T9" fmla="*/ 17 h 34"/>
                  <a:gd name="T10" fmla="*/ 0 w 234"/>
                  <a:gd name="T11" fmla="*/ 26 h 34"/>
                  <a:gd name="T12" fmla="*/ 9 w 234"/>
                  <a:gd name="T13" fmla="*/ 34 h 34"/>
                  <a:gd name="T14" fmla="*/ 10 w 234"/>
                  <a:gd name="T15" fmla="*/ 34 h 34"/>
                  <a:gd name="T16" fmla="*/ 163 w 234"/>
                  <a:gd name="T17" fmla="*/ 23 h 34"/>
                  <a:gd name="T18" fmla="*/ 225 w 234"/>
                  <a:gd name="T19" fmla="*/ 17 h 34"/>
                  <a:gd name="T20" fmla="*/ 233 w 234"/>
                  <a:gd name="T21" fmla="*/ 7 h 34"/>
                  <a:gd name="T22" fmla="*/ 225 w 23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4" h="34">
                    <a:moveTo>
                      <a:pt x="225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02" y="2"/>
                      <a:pt x="181" y="4"/>
                      <a:pt x="162" y="6"/>
                    </a:cubicBezTo>
                    <a:cubicBezTo>
                      <a:pt x="103" y="11"/>
                      <a:pt x="52" y="14"/>
                      <a:pt x="8" y="17"/>
                    </a:cubicBezTo>
                    <a:cubicBezTo>
                      <a:pt x="4" y="18"/>
                      <a:pt x="0" y="22"/>
                      <a:pt x="0" y="26"/>
                    </a:cubicBezTo>
                    <a:cubicBezTo>
                      <a:pt x="1" y="31"/>
                      <a:pt x="4" y="34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53" y="32"/>
                      <a:pt x="105" y="28"/>
                      <a:pt x="163" y="23"/>
                    </a:cubicBezTo>
                    <a:cubicBezTo>
                      <a:pt x="183" y="21"/>
                      <a:pt x="204" y="19"/>
                      <a:pt x="225" y="17"/>
                    </a:cubicBezTo>
                    <a:cubicBezTo>
                      <a:pt x="230" y="16"/>
                      <a:pt x="234" y="12"/>
                      <a:pt x="233" y="7"/>
                    </a:cubicBezTo>
                    <a:cubicBezTo>
                      <a:pt x="233" y="3"/>
                      <a:pt x="229" y="0"/>
                      <a:pt x="22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2" name="Freeform 146"/>
              <p:cNvSpPr>
                <a:spLocks/>
              </p:cNvSpPr>
              <p:nvPr/>
            </p:nvSpPr>
            <p:spPr bwMode="auto">
              <a:xfrm>
                <a:off x="8642350" y="8015288"/>
                <a:ext cx="249238" cy="71437"/>
              </a:xfrm>
              <a:custGeom>
                <a:avLst/>
                <a:gdLst>
                  <a:gd name="T0" fmla="*/ 81 w 90"/>
                  <a:gd name="T1" fmla="*/ 0 h 26"/>
                  <a:gd name="T2" fmla="*/ 80 w 90"/>
                  <a:gd name="T3" fmla="*/ 0 h 26"/>
                  <a:gd name="T4" fmla="*/ 8 w 90"/>
                  <a:gd name="T5" fmla="*/ 9 h 26"/>
                  <a:gd name="T6" fmla="*/ 1 w 90"/>
                  <a:gd name="T7" fmla="*/ 18 h 26"/>
                  <a:gd name="T8" fmla="*/ 9 w 90"/>
                  <a:gd name="T9" fmla="*/ 26 h 26"/>
                  <a:gd name="T10" fmla="*/ 10 w 90"/>
                  <a:gd name="T11" fmla="*/ 26 h 26"/>
                  <a:gd name="T12" fmla="*/ 82 w 90"/>
                  <a:gd name="T13" fmla="*/ 17 h 26"/>
                  <a:gd name="T14" fmla="*/ 89 w 90"/>
                  <a:gd name="T15" fmla="*/ 8 h 26"/>
                  <a:gd name="T16" fmla="*/ 81 w 9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26">
                    <a:moveTo>
                      <a:pt x="81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55" y="3"/>
                      <a:pt x="31" y="6"/>
                      <a:pt x="8" y="9"/>
                    </a:cubicBezTo>
                    <a:cubicBezTo>
                      <a:pt x="3" y="9"/>
                      <a:pt x="0" y="14"/>
                      <a:pt x="1" y="18"/>
                    </a:cubicBezTo>
                    <a:cubicBezTo>
                      <a:pt x="1" y="23"/>
                      <a:pt x="5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34" y="23"/>
                      <a:pt x="57" y="20"/>
                      <a:pt x="82" y="17"/>
                    </a:cubicBezTo>
                    <a:cubicBezTo>
                      <a:pt x="87" y="17"/>
                      <a:pt x="90" y="12"/>
                      <a:pt x="89" y="8"/>
                    </a:cubicBezTo>
                    <a:cubicBezTo>
                      <a:pt x="89" y="3"/>
                      <a:pt x="85" y="0"/>
                      <a:pt x="81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3" name="Freeform 147"/>
              <p:cNvSpPr>
                <a:spLocks/>
              </p:cNvSpPr>
              <p:nvPr/>
            </p:nvSpPr>
            <p:spPr bwMode="auto">
              <a:xfrm>
                <a:off x="9037638" y="7959725"/>
                <a:ext cx="250825" cy="77787"/>
              </a:xfrm>
              <a:custGeom>
                <a:avLst/>
                <a:gdLst>
                  <a:gd name="T0" fmla="*/ 82 w 91"/>
                  <a:gd name="T1" fmla="*/ 0 h 28"/>
                  <a:gd name="T2" fmla="*/ 81 w 91"/>
                  <a:gd name="T3" fmla="*/ 0 h 28"/>
                  <a:gd name="T4" fmla="*/ 8 w 91"/>
                  <a:gd name="T5" fmla="*/ 11 h 28"/>
                  <a:gd name="T6" fmla="*/ 1 w 91"/>
                  <a:gd name="T7" fmla="*/ 20 h 28"/>
                  <a:gd name="T8" fmla="*/ 9 w 91"/>
                  <a:gd name="T9" fmla="*/ 28 h 28"/>
                  <a:gd name="T10" fmla="*/ 11 w 91"/>
                  <a:gd name="T11" fmla="*/ 28 h 28"/>
                  <a:gd name="T12" fmla="*/ 83 w 91"/>
                  <a:gd name="T13" fmla="*/ 17 h 28"/>
                  <a:gd name="T14" fmla="*/ 90 w 91"/>
                  <a:gd name="T15" fmla="*/ 7 h 28"/>
                  <a:gd name="T16" fmla="*/ 82 w 9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28">
                    <a:moveTo>
                      <a:pt x="82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56" y="4"/>
                      <a:pt x="32" y="7"/>
                      <a:pt x="8" y="11"/>
                    </a:cubicBezTo>
                    <a:cubicBezTo>
                      <a:pt x="4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34" y="24"/>
                      <a:pt x="59" y="21"/>
                      <a:pt x="83" y="17"/>
                    </a:cubicBezTo>
                    <a:cubicBezTo>
                      <a:pt x="88" y="16"/>
                      <a:pt x="91" y="12"/>
                      <a:pt x="90" y="7"/>
                    </a:cubicBezTo>
                    <a:cubicBezTo>
                      <a:pt x="90" y="3"/>
                      <a:pt x="86" y="0"/>
                      <a:pt x="82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4" name="Freeform 148"/>
              <p:cNvSpPr>
                <a:spLocks/>
              </p:cNvSpPr>
              <p:nvPr/>
            </p:nvSpPr>
            <p:spPr bwMode="auto">
              <a:xfrm>
                <a:off x="8642350" y="7874000"/>
                <a:ext cx="231775" cy="71437"/>
              </a:xfrm>
              <a:custGeom>
                <a:avLst/>
                <a:gdLst>
                  <a:gd name="T0" fmla="*/ 74 w 84"/>
                  <a:gd name="T1" fmla="*/ 1 h 26"/>
                  <a:gd name="T2" fmla="*/ 8 w 84"/>
                  <a:gd name="T3" fmla="*/ 9 h 26"/>
                  <a:gd name="T4" fmla="*/ 1 w 84"/>
                  <a:gd name="T5" fmla="*/ 18 h 26"/>
                  <a:gd name="T6" fmla="*/ 10 w 84"/>
                  <a:gd name="T7" fmla="*/ 26 h 26"/>
                  <a:gd name="T8" fmla="*/ 76 w 84"/>
                  <a:gd name="T9" fmla="*/ 18 h 26"/>
                  <a:gd name="T10" fmla="*/ 84 w 84"/>
                  <a:gd name="T11" fmla="*/ 8 h 26"/>
                  <a:gd name="T12" fmla="*/ 74 w 84"/>
                  <a:gd name="T1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26">
                    <a:moveTo>
                      <a:pt x="74" y="1"/>
                    </a:moveTo>
                    <a:cubicBezTo>
                      <a:pt x="52" y="3"/>
                      <a:pt x="30" y="6"/>
                      <a:pt x="8" y="9"/>
                    </a:cubicBezTo>
                    <a:cubicBezTo>
                      <a:pt x="3" y="9"/>
                      <a:pt x="0" y="13"/>
                      <a:pt x="1" y="18"/>
                    </a:cubicBezTo>
                    <a:cubicBezTo>
                      <a:pt x="1" y="23"/>
                      <a:pt x="5" y="26"/>
                      <a:pt x="10" y="26"/>
                    </a:cubicBezTo>
                    <a:cubicBezTo>
                      <a:pt x="32" y="23"/>
                      <a:pt x="54" y="20"/>
                      <a:pt x="76" y="18"/>
                    </a:cubicBezTo>
                    <a:cubicBezTo>
                      <a:pt x="81" y="17"/>
                      <a:pt x="84" y="13"/>
                      <a:pt x="84" y="8"/>
                    </a:cubicBezTo>
                    <a:cubicBezTo>
                      <a:pt x="83" y="3"/>
                      <a:pt x="79" y="0"/>
                      <a:pt x="74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5" name="Freeform 149"/>
              <p:cNvSpPr>
                <a:spLocks/>
              </p:cNvSpPr>
              <p:nvPr/>
            </p:nvSpPr>
            <p:spPr bwMode="auto">
              <a:xfrm>
                <a:off x="9037638" y="7816850"/>
                <a:ext cx="250825" cy="79375"/>
              </a:xfrm>
              <a:custGeom>
                <a:avLst/>
                <a:gdLst>
                  <a:gd name="T0" fmla="*/ 81 w 91"/>
                  <a:gd name="T1" fmla="*/ 1 h 29"/>
                  <a:gd name="T2" fmla="*/ 8 w 91"/>
                  <a:gd name="T3" fmla="*/ 11 h 29"/>
                  <a:gd name="T4" fmla="*/ 1 w 91"/>
                  <a:gd name="T5" fmla="*/ 21 h 29"/>
                  <a:gd name="T6" fmla="*/ 11 w 91"/>
                  <a:gd name="T7" fmla="*/ 28 h 29"/>
                  <a:gd name="T8" fmla="*/ 83 w 91"/>
                  <a:gd name="T9" fmla="*/ 18 h 29"/>
                  <a:gd name="T10" fmla="*/ 90 w 91"/>
                  <a:gd name="T11" fmla="*/ 8 h 29"/>
                  <a:gd name="T12" fmla="*/ 81 w 91"/>
                  <a:gd name="T1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9">
                    <a:moveTo>
                      <a:pt x="81" y="1"/>
                    </a:moveTo>
                    <a:cubicBezTo>
                      <a:pt x="56" y="4"/>
                      <a:pt x="32" y="8"/>
                      <a:pt x="8" y="11"/>
                    </a:cubicBezTo>
                    <a:cubicBezTo>
                      <a:pt x="4" y="12"/>
                      <a:pt x="0" y="16"/>
                      <a:pt x="1" y="21"/>
                    </a:cubicBezTo>
                    <a:cubicBezTo>
                      <a:pt x="2" y="26"/>
                      <a:pt x="6" y="29"/>
                      <a:pt x="11" y="28"/>
                    </a:cubicBezTo>
                    <a:cubicBezTo>
                      <a:pt x="34" y="25"/>
                      <a:pt x="59" y="21"/>
                      <a:pt x="83" y="18"/>
                    </a:cubicBezTo>
                    <a:cubicBezTo>
                      <a:pt x="88" y="17"/>
                      <a:pt x="91" y="13"/>
                      <a:pt x="90" y="8"/>
                    </a:cubicBezTo>
                    <a:cubicBezTo>
                      <a:pt x="90" y="3"/>
                      <a:pt x="85" y="0"/>
                      <a:pt x="81" y="1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6" name="Freeform 150"/>
              <p:cNvSpPr>
                <a:spLocks/>
              </p:cNvSpPr>
              <p:nvPr/>
            </p:nvSpPr>
            <p:spPr bwMode="auto">
              <a:xfrm>
                <a:off x="8642350" y="8164513"/>
                <a:ext cx="257175" cy="74612"/>
              </a:xfrm>
              <a:custGeom>
                <a:avLst/>
                <a:gdLst>
                  <a:gd name="T0" fmla="*/ 84 w 93"/>
                  <a:gd name="T1" fmla="*/ 0 h 27"/>
                  <a:gd name="T2" fmla="*/ 83 w 93"/>
                  <a:gd name="T3" fmla="*/ 0 h 27"/>
                  <a:gd name="T4" fmla="*/ 8 w 93"/>
                  <a:gd name="T5" fmla="*/ 9 h 27"/>
                  <a:gd name="T6" fmla="*/ 1 w 93"/>
                  <a:gd name="T7" fmla="*/ 19 h 27"/>
                  <a:gd name="T8" fmla="*/ 9 w 93"/>
                  <a:gd name="T9" fmla="*/ 27 h 27"/>
                  <a:gd name="T10" fmla="*/ 10 w 93"/>
                  <a:gd name="T11" fmla="*/ 26 h 27"/>
                  <a:gd name="T12" fmla="*/ 85 w 93"/>
                  <a:gd name="T13" fmla="*/ 17 h 27"/>
                  <a:gd name="T14" fmla="*/ 93 w 93"/>
                  <a:gd name="T15" fmla="*/ 8 h 27"/>
                  <a:gd name="T16" fmla="*/ 84 w 93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7">
                    <a:moveTo>
                      <a:pt x="84" y="0"/>
                    </a:moveTo>
                    <a:cubicBezTo>
                      <a:pt x="84" y="0"/>
                      <a:pt x="83" y="0"/>
                      <a:pt x="83" y="0"/>
                    </a:cubicBezTo>
                    <a:cubicBezTo>
                      <a:pt x="57" y="3"/>
                      <a:pt x="32" y="7"/>
                      <a:pt x="8" y="9"/>
                    </a:cubicBezTo>
                    <a:cubicBezTo>
                      <a:pt x="3" y="10"/>
                      <a:pt x="0" y="14"/>
                      <a:pt x="1" y="19"/>
                    </a:cubicBezTo>
                    <a:cubicBezTo>
                      <a:pt x="1" y="23"/>
                      <a:pt x="5" y="27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35" y="24"/>
                      <a:pt x="59" y="21"/>
                      <a:pt x="85" y="17"/>
                    </a:cubicBezTo>
                    <a:cubicBezTo>
                      <a:pt x="90" y="17"/>
                      <a:pt x="93" y="12"/>
                      <a:pt x="93" y="8"/>
                    </a:cubicBezTo>
                    <a:cubicBezTo>
                      <a:pt x="92" y="3"/>
                      <a:pt x="88" y="0"/>
                      <a:pt x="84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7" name="Freeform 151"/>
              <p:cNvSpPr>
                <a:spLocks/>
              </p:cNvSpPr>
              <p:nvPr/>
            </p:nvSpPr>
            <p:spPr bwMode="auto">
              <a:xfrm>
                <a:off x="9037638" y="8108950"/>
                <a:ext cx="250825" cy="77787"/>
              </a:xfrm>
              <a:custGeom>
                <a:avLst/>
                <a:gdLst>
                  <a:gd name="T0" fmla="*/ 82 w 91"/>
                  <a:gd name="T1" fmla="*/ 0 h 28"/>
                  <a:gd name="T2" fmla="*/ 81 w 91"/>
                  <a:gd name="T3" fmla="*/ 1 h 28"/>
                  <a:gd name="T4" fmla="*/ 8 w 91"/>
                  <a:gd name="T5" fmla="*/ 11 h 28"/>
                  <a:gd name="T6" fmla="*/ 1 w 91"/>
                  <a:gd name="T7" fmla="*/ 21 h 28"/>
                  <a:gd name="T8" fmla="*/ 9 w 91"/>
                  <a:gd name="T9" fmla="*/ 28 h 28"/>
                  <a:gd name="T10" fmla="*/ 11 w 91"/>
                  <a:gd name="T11" fmla="*/ 28 h 28"/>
                  <a:gd name="T12" fmla="*/ 83 w 91"/>
                  <a:gd name="T13" fmla="*/ 18 h 28"/>
                  <a:gd name="T14" fmla="*/ 90 w 91"/>
                  <a:gd name="T15" fmla="*/ 8 h 28"/>
                  <a:gd name="T16" fmla="*/ 82 w 9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28">
                    <a:moveTo>
                      <a:pt x="82" y="0"/>
                    </a:moveTo>
                    <a:cubicBezTo>
                      <a:pt x="81" y="0"/>
                      <a:pt x="81" y="0"/>
                      <a:pt x="81" y="1"/>
                    </a:cubicBezTo>
                    <a:cubicBezTo>
                      <a:pt x="56" y="4"/>
                      <a:pt x="32" y="8"/>
                      <a:pt x="8" y="11"/>
                    </a:cubicBezTo>
                    <a:cubicBezTo>
                      <a:pt x="4" y="12"/>
                      <a:pt x="0" y="16"/>
                      <a:pt x="1" y="21"/>
                    </a:cubicBezTo>
                    <a:cubicBezTo>
                      <a:pt x="2" y="25"/>
                      <a:pt x="5" y="28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34" y="25"/>
                      <a:pt x="59" y="21"/>
                      <a:pt x="83" y="18"/>
                    </a:cubicBezTo>
                    <a:cubicBezTo>
                      <a:pt x="88" y="17"/>
                      <a:pt x="91" y="12"/>
                      <a:pt x="90" y="8"/>
                    </a:cubicBezTo>
                    <a:cubicBezTo>
                      <a:pt x="90" y="4"/>
                      <a:pt x="86" y="0"/>
                      <a:pt x="82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8" name="Freeform 152"/>
              <p:cNvSpPr>
                <a:spLocks/>
              </p:cNvSpPr>
              <p:nvPr/>
            </p:nvSpPr>
            <p:spPr bwMode="auto">
              <a:xfrm>
                <a:off x="8585200" y="7197725"/>
                <a:ext cx="679450" cy="377825"/>
              </a:xfrm>
              <a:custGeom>
                <a:avLst/>
                <a:gdLst>
                  <a:gd name="T0" fmla="*/ 246 w 246"/>
                  <a:gd name="T1" fmla="*/ 0 h 137"/>
                  <a:gd name="T2" fmla="*/ 215 w 246"/>
                  <a:gd name="T3" fmla="*/ 4 h 137"/>
                  <a:gd name="T4" fmla="*/ 73 w 246"/>
                  <a:gd name="T5" fmla="*/ 21 h 137"/>
                  <a:gd name="T6" fmla="*/ 0 w 246"/>
                  <a:gd name="T7" fmla="*/ 29 h 137"/>
                  <a:gd name="T8" fmla="*/ 0 w 246"/>
                  <a:gd name="T9" fmla="*/ 137 h 137"/>
                  <a:gd name="T10" fmla="*/ 73 w 246"/>
                  <a:gd name="T11" fmla="*/ 129 h 137"/>
                  <a:gd name="T12" fmla="*/ 215 w 246"/>
                  <a:gd name="T13" fmla="*/ 112 h 137"/>
                  <a:gd name="T14" fmla="*/ 246 w 246"/>
                  <a:gd name="T15" fmla="*/ 108 h 137"/>
                  <a:gd name="T16" fmla="*/ 246 w 246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6" h="137">
                    <a:moveTo>
                      <a:pt x="246" y="0"/>
                    </a:moveTo>
                    <a:cubicBezTo>
                      <a:pt x="235" y="2"/>
                      <a:pt x="225" y="3"/>
                      <a:pt x="215" y="4"/>
                    </a:cubicBezTo>
                    <a:cubicBezTo>
                      <a:pt x="165" y="11"/>
                      <a:pt x="118" y="16"/>
                      <a:pt x="73" y="21"/>
                    </a:cubicBezTo>
                    <a:cubicBezTo>
                      <a:pt x="48" y="24"/>
                      <a:pt x="23" y="27"/>
                      <a:pt x="0" y="2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23" y="134"/>
                      <a:pt x="48" y="132"/>
                      <a:pt x="73" y="129"/>
                    </a:cubicBezTo>
                    <a:cubicBezTo>
                      <a:pt x="118" y="124"/>
                      <a:pt x="165" y="118"/>
                      <a:pt x="215" y="112"/>
                    </a:cubicBezTo>
                    <a:cubicBezTo>
                      <a:pt x="225" y="110"/>
                      <a:pt x="235" y="109"/>
                      <a:pt x="246" y="108"/>
                    </a:cubicBezTo>
                    <a:cubicBezTo>
                      <a:pt x="246" y="0"/>
                      <a:pt x="246" y="0"/>
                      <a:pt x="246" y="0"/>
                    </a:cubicBezTo>
                  </a:path>
                </a:pathLst>
              </a:custGeom>
              <a:solidFill>
                <a:srgbClr val="EF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9" name="Freeform 153"/>
              <p:cNvSpPr>
                <a:spLocks/>
              </p:cNvSpPr>
              <p:nvPr/>
            </p:nvSpPr>
            <p:spPr bwMode="auto">
              <a:xfrm>
                <a:off x="10266363" y="5089525"/>
                <a:ext cx="184150" cy="1362075"/>
              </a:xfrm>
              <a:custGeom>
                <a:avLst/>
                <a:gdLst>
                  <a:gd name="T0" fmla="*/ 0 w 116"/>
                  <a:gd name="T1" fmla="*/ 830 h 858"/>
                  <a:gd name="T2" fmla="*/ 57 w 116"/>
                  <a:gd name="T3" fmla="*/ 772 h 858"/>
                  <a:gd name="T4" fmla="*/ 116 w 116"/>
                  <a:gd name="T5" fmla="*/ 858 h 858"/>
                  <a:gd name="T6" fmla="*/ 116 w 116"/>
                  <a:gd name="T7" fmla="*/ 52 h 858"/>
                  <a:gd name="T8" fmla="*/ 0 w 116"/>
                  <a:gd name="T9" fmla="*/ 0 h 858"/>
                  <a:gd name="T10" fmla="*/ 0 w 116"/>
                  <a:gd name="T11" fmla="*/ 830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858">
                    <a:moveTo>
                      <a:pt x="0" y="830"/>
                    </a:moveTo>
                    <a:lnTo>
                      <a:pt x="57" y="772"/>
                    </a:lnTo>
                    <a:lnTo>
                      <a:pt x="116" y="858"/>
                    </a:lnTo>
                    <a:lnTo>
                      <a:pt x="116" y="52"/>
                    </a:lnTo>
                    <a:lnTo>
                      <a:pt x="0" y="0"/>
                    </a:lnTo>
                    <a:lnTo>
                      <a:pt x="0" y="8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0" name="Freeform 154"/>
              <p:cNvSpPr>
                <a:spLocks/>
              </p:cNvSpPr>
              <p:nvPr/>
            </p:nvSpPr>
            <p:spPr bwMode="auto">
              <a:xfrm>
                <a:off x="10248900" y="5064125"/>
                <a:ext cx="219075" cy="1439862"/>
              </a:xfrm>
              <a:custGeom>
                <a:avLst/>
                <a:gdLst>
                  <a:gd name="T0" fmla="*/ 11 w 138"/>
                  <a:gd name="T1" fmla="*/ 846 h 907"/>
                  <a:gd name="T2" fmla="*/ 18 w 138"/>
                  <a:gd name="T3" fmla="*/ 853 h 907"/>
                  <a:gd name="T4" fmla="*/ 66 w 138"/>
                  <a:gd name="T5" fmla="*/ 804 h 907"/>
                  <a:gd name="T6" fmla="*/ 138 w 138"/>
                  <a:gd name="T7" fmla="*/ 907 h 907"/>
                  <a:gd name="T8" fmla="*/ 138 w 138"/>
                  <a:gd name="T9" fmla="*/ 61 h 907"/>
                  <a:gd name="T10" fmla="*/ 0 w 138"/>
                  <a:gd name="T11" fmla="*/ 0 h 907"/>
                  <a:gd name="T12" fmla="*/ 0 w 138"/>
                  <a:gd name="T13" fmla="*/ 870 h 907"/>
                  <a:gd name="T14" fmla="*/ 18 w 138"/>
                  <a:gd name="T15" fmla="*/ 853 h 907"/>
                  <a:gd name="T16" fmla="*/ 11 w 138"/>
                  <a:gd name="T17" fmla="*/ 846 h 907"/>
                  <a:gd name="T18" fmla="*/ 21 w 138"/>
                  <a:gd name="T19" fmla="*/ 846 h 907"/>
                  <a:gd name="T20" fmla="*/ 21 w 138"/>
                  <a:gd name="T21" fmla="*/ 31 h 907"/>
                  <a:gd name="T22" fmla="*/ 117 w 138"/>
                  <a:gd name="T23" fmla="*/ 75 h 907"/>
                  <a:gd name="T24" fmla="*/ 117 w 138"/>
                  <a:gd name="T25" fmla="*/ 841 h 907"/>
                  <a:gd name="T26" fmla="*/ 70 w 138"/>
                  <a:gd name="T27" fmla="*/ 773 h 907"/>
                  <a:gd name="T28" fmla="*/ 4 w 138"/>
                  <a:gd name="T29" fmla="*/ 839 h 907"/>
                  <a:gd name="T30" fmla="*/ 11 w 138"/>
                  <a:gd name="T31" fmla="*/ 846 h 907"/>
                  <a:gd name="T32" fmla="*/ 21 w 138"/>
                  <a:gd name="T33" fmla="*/ 846 h 907"/>
                  <a:gd name="T34" fmla="*/ 11 w 138"/>
                  <a:gd name="T35" fmla="*/ 84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907">
                    <a:moveTo>
                      <a:pt x="11" y="846"/>
                    </a:moveTo>
                    <a:lnTo>
                      <a:pt x="18" y="853"/>
                    </a:lnTo>
                    <a:lnTo>
                      <a:pt x="66" y="804"/>
                    </a:lnTo>
                    <a:lnTo>
                      <a:pt x="138" y="907"/>
                    </a:lnTo>
                    <a:lnTo>
                      <a:pt x="138" y="61"/>
                    </a:lnTo>
                    <a:lnTo>
                      <a:pt x="0" y="0"/>
                    </a:lnTo>
                    <a:lnTo>
                      <a:pt x="0" y="870"/>
                    </a:lnTo>
                    <a:lnTo>
                      <a:pt x="18" y="853"/>
                    </a:lnTo>
                    <a:lnTo>
                      <a:pt x="11" y="846"/>
                    </a:lnTo>
                    <a:lnTo>
                      <a:pt x="21" y="846"/>
                    </a:lnTo>
                    <a:lnTo>
                      <a:pt x="21" y="31"/>
                    </a:lnTo>
                    <a:lnTo>
                      <a:pt x="117" y="75"/>
                    </a:lnTo>
                    <a:lnTo>
                      <a:pt x="117" y="841"/>
                    </a:lnTo>
                    <a:lnTo>
                      <a:pt x="70" y="773"/>
                    </a:lnTo>
                    <a:lnTo>
                      <a:pt x="4" y="839"/>
                    </a:lnTo>
                    <a:lnTo>
                      <a:pt x="11" y="846"/>
                    </a:lnTo>
                    <a:lnTo>
                      <a:pt x="21" y="846"/>
                    </a:lnTo>
                    <a:lnTo>
                      <a:pt x="11" y="84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1" name="Freeform 155"/>
              <p:cNvSpPr>
                <a:spLocks/>
              </p:cNvSpPr>
              <p:nvPr/>
            </p:nvSpPr>
            <p:spPr bwMode="auto">
              <a:xfrm>
                <a:off x="7759700" y="5964238"/>
                <a:ext cx="1252538" cy="166687"/>
              </a:xfrm>
              <a:custGeom>
                <a:avLst/>
                <a:gdLst>
                  <a:gd name="T0" fmla="*/ 445 w 454"/>
                  <a:gd name="T1" fmla="*/ 0 h 60"/>
                  <a:gd name="T2" fmla="*/ 444 w 454"/>
                  <a:gd name="T3" fmla="*/ 0 h 60"/>
                  <a:gd name="T4" fmla="*/ 302 w 454"/>
                  <a:gd name="T5" fmla="*/ 18 h 60"/>
                  <a:gd name="T6" fmla="*/ 162 w 454"/>
                  <a:gd name="T7" fmla="*/ 32 h 60"/>
                  <a:gd name="T8" fmla="*/ 162 w 454"/>
                  <a:gd name="T9" fmla="*/ 32 h 60"/>
                  <a:gd name="T10" fmla="*/ 8 w 454"/>
                  <a:gd name="T11" fmla="*/ 43 h 60"/>
                  <a:gd name="T12" fmla="*/ 0 w 454"/>
                  <a:gd name="T13" fmla="*/ 52 h 60"/>
                  <a:gd name="T14" fmla="*/ 9 w 454"/>
                  <a:gd name="T15" fmla="*/ 60 h 60"/>
                  <a:gd name="T16" fmla="*/ 9 w 454"/>
                  <a:gd name="T17" fmla="*/ 60 h 60"/>
                  <a:gd name="T18" fmla="*/ 163 w 454"/>
                  <a:gd name="T19" fmla="*/ 49 h 60"/>
                  <a:gd name="T20" fmla="*/ 163 w 454"/>
                  <a:gd name="T21" fmla="*/ 49 h 60"/>
                  <a:gd name="T22" fmla="*/ 304 w 454"/>
                  <a:gd name="T23" fmla="*/ 35 h 60"/>
                  <a:gd name="T24" fmla="*/ 446 w 454"/>
                  <a:gd name="T25" fmla="*/ 18 h 60"/>
                  <a:gd name="T26" fmla="*/ 454 w 454"/>
                  <a:gd name="T27" fmla="*/ 8 h 60"/>
                  <a:gd name="T28" fmla="*/ 445 w 454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60">
                    <a:moveTo>
                      <a:pt x="445" y="0"/>
                    </a:moveTo>
                    <a:cubicBezTo>
                      <a:pt x="445" y="0"/>
                      <a:pt x="445" y="0"/>
                      <a:pt x="444" y="0"/>
                    </a:cubicBezTo>
                    <a:cubicBezTo>
                      <a:pt x="394" y="7"/>
                      <a:pt x="347" y="13"/>
                      <a:pt x="302" y="18"/>
                    </a:cubicBezTo>
                    <a:cubicBezTo>
                      <a:pt x="252" y="23"/>
                      <a:pt x="205" y="28"/>
                      <a:pt x="162" y="32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03" y="37"/>
                      <a:pt x="51" y="40"/>
                      <a:pt x="8" y="43"/>
                    </a:cubicBezTo>
                    <a:cubicBezTo>
                      <a:pt x="4" y="43"/>
                      <a:pt x="0" y="48"/>
                      <a:pt x="0" y="52"/>
                    </a:cubicBezTo>
                    <a:cubicBezTo>
                      <a:pt x="1" y="57"/>
                      <a:pt x="4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53" y="58"/>
                      <a:pt x="104" y="54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206" y="45"/>
                      <a:pt x="253" y="40"/>
                      <a:pt x="304" y="35"/>
                    </a:cubicBezTo>
                    <a:cubicBezTo>
                      <a:pt x="349" y="30"/>
                      <a:pt x="397" y="24"/>
                      <a:pt x="446" y="18"/>
                    </a:cubicBezTo>
                    <a:cubicBezTo>
                      <a:pt x="451" y="17"/>
                      <a:pt x="454" y="13"/>
                      <a:pt x="454" y="8"/>
                    </a:cubicBezTo>
                    <a:cubicBezTo>
                      <a:pt x="453" y="4"/>
                      <a:pt x="450" y="0"/>
                      <a:pt x="445" y="0"/>
                    </a:cubicBezTo>
                  </a:path>
                </a:pathLst>
              </a:custGeom>
              <a:solidFill>
                <a:srgbClr val="D5BC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19999213" y="6985792"/>
              <a:ext cx="4387787" cy="4603684"/>
              <a:chOff x="14398625" y="6985000"/>
              <a:chExt cx="4387850" cy="4603750"/>
            </a:xfrm>
          </p:grpSpPr>
          <p:sp>
            <p:nvSpPr>
              <p:cNvPr id="182" name="Freeform 156"/>
              <p:cNvSpPr>
                <a:spLocks/>
              </p:cNvSpPr>
              <p:nvPr/>
            </p:nvSpPr>
            <p:spPr bwMode="auto">
              <a:xfrm>
                <a:off x="14473238" y="7816850"/>
                <a:ext cx="2546350" cy="1320800"/>
              </a:xfrm>
              <a:custGeom>
                <a:avLst/>
                <a:gdLst>
                  <a:gd name="T0" fmla="*/ 281 w 923"/>
                  <a:gd name="T1" fmla="*/ 0 h 478"/>
                  <a:gd name="T2" fmla="*/ 162 w 923"/>
                  <a:gd name="T3" fmla="*/ 25 h 478"/>
                  <a:gd name="T4" fmla="*/ 160 w 923"/>
                  <a:gd name="T5" fmla="*/ 26 h 478"/>
                  <a:gd name="T6" fmla="*/ 159 w 923"/>
                  <a:gd name="T7" fmla="*/ 26 h 478"/>
                  <a:gd name="T8" fmla="*/ 153 w 923"/>
                  <a:gd name="T9" fmla="*/ 26 h 478"/>
                  <a:gd name="T10" fmla="*/ 154 w 923"/>
                  <a:gd name="T11" fmla="*/ 27 h 478"/>
                  <a:gd name="T12" fmla="*/ 146 w 923"/>
                  <a:gd name="T13" fmla="*/ 26 h 478"/>
                  <a:gd name="T14" fmla="*/ 143 w 923"/>
                  <a:gd name="T15" fmla="*/ 26 h 478"/>
                  <a:gd name="T16" fmla="*/ 3 w 923"/>
                  <a:gd name="T17" fmla="*/ 4 h 478"/>
                  <a:gd name="T18" fmla="*/ 3 w 923"/>
                  <a:gd name="T19" fmla="*/ 4 h 478"/>
                  <a:gd name="T20" fmla="*/ 0 w 923"/>
                  <a:gd name="T21" fmla="*/ 4 h 478"/>
                  <a:gd name="T22" fmla="*/ 482 w 923"/>
                  <a:gd name="T23" fmla="*/ 348 h 478"/>
                  <a:gd name="T24" fmla="*/ 765 w 923"/>
                  <a:gd name="T25" fmla="*/ 461 h 478"/>
                  <a:gd name="T26" fmla="*/ 796 w 923"/>
                  <a:gd name="T27" fmla="*/ 472 h 478"/>
                  <a:gd name="T28" fmla="*/ 796 w 923"/>
                  <a:gd name="T29" fmla="*/ 472 h 478"/>
                  <a:gd name="T30" fmla="*/ 866 w 923"/>
                  <a:gd name="T31" fmla="*/ 475 h 478"/>
                  <a:gd name="T32" fmla="*/ 923 w 923"/>
                  <a:gd name="T33" fmla="*/ 478 h 478"/>
                  <a:gd name="T34" fmla="*/ 923 w 923"/>
                  <a:gd name="T35" fmla="*/ 478 h 478"/>
                  <a:gd name="T36" fmla="*/ 923 w 923"/>
                  <a:gd name="T37" fmla="*/ 478 h 478"/>
                  <a:gd name="T38" fmla="*/ 923 w 923"/>
                  <a:gd name="T39" fmla="*/ 321 h 478"/>
                  <a:gd name="T40" fmla="*/ 898 w 923"/>
                  <a:gd name="T41" fmla="*/ 356 h 478"/>
                  <a:gd name="T42" fmla="*/ 816 w 923"/>
                  <a:gd name="T43" fmla="*/ 318 h 478"/>
                  <a:gd name="T44" fmla="*/ 678 w 923"/>
                  <a:gd name="T45" fmla="*/ 217 h 478"/>
                  <a:gd name="T46" fmla="*/ 595 w 923"/>
                  <a:gd name="T47" fmla="*/ 129 h 478"/>
                  <a:gd name="T48" fmla="*/ 565 w 923"/>
                  <a:gd name="T49" fmla="*/ 136 h 478"/>
                  <a:gd name="T50" fmla="*/ 525 w 923"/>
                  <a:gd name="T51" fmla="*/ 124 h 478"/>
                  <a:gd name="T52" fmla="*/ 525 w 923"/>
                  <a:gd name="T53" fmla="*/ 124 h 478"/>
                  <a:gd name="T54" fmla="*/ 513 w 923"/>
                  <a:gd name="T55" fmla="*/ 112 h 478"/>
                  <a:gd name="T56" fmla="*/ 466 w 923"/>
                  <a:gd name="T57" fmla="*/ 130 h 478"/>
                  <a:gd name="T58" fmla="*/ 461 w 923"/>
                  <a:gd name="T59" fmla="*/ 130 h 478"/>
                  <a:gd name="T60" fmla="*/ 426 w 923"/>
                  <a:gd name="T61" fmla="*/ 118 h 478"/>
                  <a:gd name="T62" fmla="*/ 430 w 923"/>
                  <a:gd name="T63" fmla="*/ 113 h 478"/>
                  <a:gd name="T64" fmla="*/ 430 w 923"/>
                  <a:gd name="T65" fmla="*/ 113 h 478"/>
                  <a:gd name="T66" fmla="*/ 426 w 923"/>
                  <a:gd name="T67" fmla="*/ 118 h 478"/>
                  <a:gd name="T68" fmla="*/ 411 w 923"/>
                  <a:gd name="T69" fmla="*/ 103 h 478"/>
                  <a:gd name="T70" fmla="*/ 377 w 923"/>
                  <a:gd name="T71" fmla="*/ 112 h 478"/>
                  <a:gd name="T72" fmla="*/ 377 w 923"/>
                  <a:gd name="T73" fmla="*/ 112 h 478"/>
                  <a:gd name="T74" fmla="*/ 347 w 923"/>
                  <a:gd name="T75" fmla="*/ 105 h 478"/>
                  <a:gd name="T76" fmla="*/ 337 w 923"/>
                  <a:gd name="T77" fmla="*/ 99 h 478"/>
                  <a:gd name="T78" fmla="*/ 340 w 923"/>
                  <a:gd name="T79" fmla="*/ 94 h 478"/>
                  <a:gd name="T80" fmla="*/ 340 w 923"/>
                  <a:gd name="T81" fmla="*/ 94 h 478"/>
                  <a:gd name="T82" fmla="*/ 337 w 923"/>
                  <a:gd name="T83" fmla="*/ 99 h 478"/>
                  <a:gd name="T84" fmla="*/ 307 w 923"/>
                  <a:gd name="T85" fmla="*/ 42 h 478"/>
                  <a:gd name="T86" fmla="*/ 310 w 923"/>
                  <a:gd name="T87" fmla="*/ 23 h 478"/>
                  <a:gd name="T88" fmla="*/ 298 w 923"/>
                  <a:gd name="T89" fmla="*/ 16 h 478"/>
                  <a:gd name="T90" fmla="*/ 281 w 923"/>
                  <a:gd name="T9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23" h="478">
                    <a:moveTo>
                      <a:pt x="281" y="0"/>
                    </a:moveTo>
                    <a:cubicBezTo>
                      <a:pt x="209" y="15"/>
                      <a:pt x="164" y="25"/>
                      <a:pt x="162" y="25"/>
                    </a:cubicBezTo>
                    <a:cubicBezTo>
                      <a:pt x="162" y="26"/>
                      <a:pt x="161" y="26"/>
                      <a:pt x="160" y="26"/>
                    </a:cubicBezTo>
                    <a:cubicBezTo>
                      <a:pt x="160" y="26"/>
                      <a:pt x="159" y="26"/>
                      <a:pt x="159" y="26"/>
                    </a:cubicBezTo>
                    <a:cubicBezTo>
                      <a:pt x="157" y="26"/>
                      <a:pt x="155" y="26"/>
                      <a:pt x="153" y="26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5" y="26"/>
                      <a:pt x="144" y="26"/>
                      <a:pt x="143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6" y="86"/>
                      <a:pt x="311" y="239"/>
                      <a:pt x="482" y="348"/>
                    </a:cubicBezTo>
                    <a:cubicBezTo>
                      <a:pt x="602" y="423"/>
                      <a:pt x="765" y="461"/>
                      <a:pt x="765" y="461"/>
                    </a:cubicBezTo>
                    <a:cubicBezTo>
                      <a:pt x="765" y="461"/>
                      <a:pt x="777" y="465"/>
                      <a:pt x="796" y="472"/>
                    </a:cubicBezTo>
                    <a:cubicBezTo>
                      <a:pt x="796" y="472"/>
                      <a:pt x="796" y="472"/>
                      <a:pt x="796" y="472"/>
                    </a:cubicBezTo>
                    <a:cubicBezTo>
                      <a:pt x="824" y="473"/>
                      <a:pt x="847" y="475"/>
                      <a:pt x="866" y="475"/>
                    </a:cubicBezTo>
                    <a:cubicBezTo>
                      <a:pt x="902" y="477"/>
                      <a:pt x="922" y="478"/>
                      <a:pt x="923" y="478"/>
                    </a:cubicBezTo>
                    <a:cubicBezTo>
                      <a:pt x="923" y="478"/>
                      <a:pt x="923" y="478"/>
                      <a:pt x="923" y="478"/>
                    </a:cubicBezTo>
                    <a:cubicBezTo>
                      <a:pt x="923" y="478"/>
                      <a:pt x="923" y="478"/>
                      <a:pt x="923" y="478"/>
                    </a:cubicBezTo>
                    <a:cubicBezTo>
                      <a:pt x="923" y="321"/>
                      <a:pt x="923" y="321"/>
                      <a:pt x="923" y="321"/>
                    </a:cubicBezTo>
                    <a:cubicBezTo>
                      <a:pt x="898" y="356"/>
                      <a:pt x="898" y="356"/>
                      <a:pt x="898" y="356"/>
                    </a:cubicBezTo>
                    <a:cubicBezTo>
                      <a:pt x="816" y="318"/>
                      <a:pt x="816" y="318"/>
                      <a:pt x="816" y="318"/>
                    </a:cubicBezTo>
                    <a:cubicBezTo>
                      <a:pt x="764" y="293"/>
                      <a:pt x="718" y="259"/>
                      <a:pt x="678" y="217"/>
                    </a:cubicBezTo>
                    <a:cubicBezTo>
                      <a:pt x="595" y="129"/>
                      <a:pt x="595" y="129"/>
                      <a:pt x="595" y="129"/>
                    </a:cubicBezTo>
                    <a:cubicBezTo>
                      <a:pt x="585" y="134"/>
                      <a:pt x="575" y="136"/>
                      <a:pt x="565" y="136"/>
                    </a:cubicBezTo>
                    <a:cubicBezTo>
                      <a:pt x="551" y="136"/>
                      <a:pt x="537" y="132"/>
                      <a:pt x="525" y="124"/>
                    </a:cubicBezTo>
                    <a:cubicBezTo>
                      <a:pt x="525" y="124"/>
                      <a:pt x="525" y="124"/>
                      <a:pt x="525" y="124"/>
                    </a:cubicBezTo>
                    <a:cubicBezTo>
                      <a:pt x="521" y="120"/>
                      <a:pt x="516" y="117"/>
                      <a:pt x="513" y="112"/>
                    </a:cubicBezTo>
                    <a:cubicBezTo>
                      <a:pt x="500" y="124"/>
                      <a:pt x="484" y="130"/>
                      <a:pt x="466" y="130"/>
                    </a:cubicBezTo>
                    <a:cubicBezTo>
                      <a:pt x="464" y="130"/>
                      <a:pt x="463" y="130"/>
                      <a:pt x="461" y="130"/>
                    </a:cubicBezTo>
                    <a:cubicBezTo>
                      <a:pt x="448" y="129"/>
                      <a:pt x="436" y="125"/>
                      <a:pt x="426" y="118"/>
                    </a:cubicBezTo>
                    <a:cubicBezTo>
                      <a:pt x="430" y="113"/>
                      <a:pt x="430" y="113"/>
                      <a:pt x="430" y="113"/>
                    </a:cubicBezTo>
                    <a:cubicBezTo>
                      <a:pt x="430" y="113"/>
                      <a:pt x="430" y="113"/>
                      <a:pt x="430" y="113"/>
                    </a:cubicBezTo>
                    <a:cubicBezTo>
                      <a:pt x="426" y="118"/>
                      <a:pt x="426" y="118"/>
                      <a:pt x="426" y="118"/>
                    </a:cubicBezTo>
                    <a:cubicBezTo>
                      <a:pt x="420" y="114"/>
                      <a:pt x="415" y="109"/>
                      <a:pt x="411" y="103"/>
                    </a:cubicBezTo>
                    <a:cubicBezTo>
                      <a:pt x="400" y="109"/>
                      <a:pt x="389" y="112"/>
                      <a:pt x="377" y="112"/>
                    </a:cubicBezTo>
                    <a:cubicBezTo>
                      <a:pt x="377" y="112"/>
                      <a:pt x="377" y="112"/>
                      <a:pt x="377" y="112"/>
                    </a:cubicBezTo>
                    <a:cubicBezTo>
                      <a:pt x="367" y="112"/>
                      <a:pt x="357" y="110"/>
                      <a:pt x="347" y="105"/>
                    </a:cubicBezTo>
                    <a:cubicBezTo>
                      <a:pt x="344" y="104"/>
                      <a:pt x="340" y="102"/>
                      <a:pt x="337" y="99"/>
                    </a:cubicBezTo>
                    <a:cubicBezTo>
                      <a:pt x="340" y="94"/>
                      <a:pt x="340" y="94"/>
                      <a:pt x="340" y="94"/>
                    </a:cubicBezTo>
                    <a:cubicBezTo>
                      <a:pt x="340" y="94"/>
                      <a:pt x="340" y="94"/>
                      <a:pt x="340" y="94"/>
                    </a:cubicBezTo>
                    <a:cubicBezTo>
                      <a:pt x="337" y="99"/>
                      <a:pt x="337" y="99"/>
                      <a:pt x="337" y="99"/>
                    </a:cubicBezTo>
                    <a:cubicBezTo>
                      <a:pt x="318" y="86"/>
                      <a:pt x="307" y="65"/>
                      <a:pt x="307" y="42"/>
                    </a:cubicBezTo>
                    <a:cubicBezTo>
                      <a:pt x="307" y="36"/>
                      <a:pt x="308" y="29"/>
                      <a:pt x="310" y="23"/>
                    </a:cubicBezTo>
                    <a:cubicBezTo>
                      <a:pt x="306" y="21"/>
                      <a:pt x="302" y="19"/>
                      <a:pt x="298" y="16"/>
                    </a:cubicBezTo>
                    <a:cubicBezTo>
                      <a:pt x="292" y="12"/>
                      <a:pt x="286" y="6"/>
                      <a:pt x="281" y="0"/>
                    </a:cubicBezTo>
                  </a:path>
                </a:pathLst>
              </a:custGeom>
              <a:solidFill>
                <a:srgbClr val="D5BCC0">
                  <a:alpha val="83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3" name="Freeform 157"/>
              <p:cNvSpPr>
                <a:spLocks/>
              </p:cNvSpPr>
              <p:nvPr/>
            </p:nvSpPr>
            <p:spPr bwMode="auto">
              <a:xfrm>
                <a:off x="16625888" y="8482013"/>
                <a:ext cx="2144713" cy="3106737"/>
              </a:xfrm>
              <a:custGeom>
                <a:avLst/>
                <a:gdLst>
                  <a:gd name="T0" fmla="*/ 211 w 777"/>
                  <a:gd name="T1" fmla="*/ 0 h 1124"/>
                  <a:gd name="T2" fmla="*/ 189 w 777"/>
                  <a:gd name="T3" fmla="*/ 19 h 1124"/>
                  <a:gd name="T4" fmla="*/ 164 w 777"/>
                  <a:gd name="T5" fmla="*/ 50 h 1124"/>
                  <a:gd name="T6" fmla="*/ 143 w 777"/>
                  <a:gd name="T7" fmla="*/ 80 h 1124"/>
                  <a:gd name="T8" fmla="*/ 143 w 777"/>
                  <a:gd name="T9" fmla="*/ 153 h 1124"/>
                  <a:gd name="T10" fmla="*/ 143 w 777"/>
                  <a:gd name="T11" fmla="*/ 237 h 1124"/>
                  <a:gd name="T12" fmla="*/ 143 w 777"/>
                  <a:gd name="T13" fmla="*/ 237 h 1124"/>
                  <a:gd name="T14" fmla="*/ 143 w 777"/>
                  <a:gd name="T15" fmla="*/ 237 h 1124"/>
                  <a:gd name="T16" fmla="*/ 143 w 777"/>
                  <a:gd name="T17" fmla="*/ 237 h 1124"/>
                  <a:gd name="T18" fmla="*/ 16 w 777"/>
                  <a:gd name="T19" fmla="*/ 231 h 1124"/>
                  <a:gd name="T20" fmla="*/ 16 w 777"/>
                  <a:gd name="T21" fmla="*/ 231 h 1124"/>
                  <a:gd name="T22" fmla="*/ 0 w 777"/>
                  <a:gd name="T23" fmla="*/ 230 h 1124"/>
                  <a:gd name="T24" fmla="*/ 22 w 777"/>
                  <a:gd name="T25" fmla="*/ 292 h 1124"/>
                  <a:gd name="T26" fmla="*/ 86 w 777"/>
                  <a:gd name="T27" fmla="*/ 348 h 1124"/>
                  <a:gd name="T28" fmla="*/ 777 w 777"/>
                  <a:gd name="T29" fmla="*/ 1124 h 1124"/>
                  <a:gd name="T30" fmla="*/ 777 w 777"/>
                  <a:gd name="T31" fmla="*/ 840 h 1124"/>
                  <a:gd name="T32" fmla="*/ 777 w 777"/>
                  <a:gd name="T33" fmla="*/ 477 h 1124"/>
                  <a:gd name="T34" fmla="*/ 246 w 777"/>
                  <a:gd name="T35" fmla="*/ 29 h 1124"/>
                  <a:gd name="T36" fmla="*/ 211 w 777"/>
                  <a:gd name="T37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7" h="1124">
                    <a:moveTo>
                      <a:pt x="211" y="0"/>
                    </a:moveTo>
                    <a:cubicBezTo>
                      <a:pt x="189" y="19"/>
                      <a:pt x="189" y="19"/>
                      <a:pt x="189" y="19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3" y="153"/>
                      <a:pt x="143" y="153"/>
                      <a:pt x="143" y="153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3" y="237"/>
                      <a:pt x="143" y="237"/>
                      <a:pt x="143" y="237"/>
                    </a:cubicBezTo>
                    <a:cubicBezTo>
                      <a:pt x="141" y="236"/>
                      <a:pt x="95" y="236"/>
                      <a:pt x="16" y="231"/>
                    </a:cubicBezTo>
                    <a:cubicBezTo>
                      <a:pt x="16" y="231"/>
                      <a:pt x="16" y="231"/>
                      <a:pt x="16" y="231"/>
                    </a:cubicBezTo>
                    <a:cubicBezTo>
                      <a:pt x="11" y="231"/>
                      <a:pt x="5" y="230"/>
                      <a:pt x="0" y="230"/>
                    </a:cubicBezTo>
                    <a:cubicBezTo>
                      <a:pt x="22" y="292"/>
                      <a:pt x="22" y="292"/>
                      <a:pt x="22" y="292"/>
                    </a:cubicBezTo>
                    <a:cubicBezTo>
                      <a:pt x="86" y="348"/>
                      <a:pt x="86" y="348"/>
                      <a:pt x="86" y="348"/>
                    </a:cubicBezTo>
                    <a:cubicBezTo>
                      <a:pt x="86" y="348"/>
                      <a:pt x="567" y="891"/>
                      <a:pt x="777" y="1124"/>
                    </a:cubicBezTo>
                    <a:cubicBezTo>
                      <a:pt x="777" y="840"/>
                      <a:pt x="777" y="840"/>
                      <a:pt x="777" y="840"/>
                    </a:cubicBezTo>
                    <a:cubicBezTo>
                      <a:pt x="777" y="477"/>
                      <a:pt x="777" y="477"/>
                      <a:pt x="777" y="477"/>
                    </a:cubicBezTo>
                    <a:cubicBezTo>
                      <a:pt x="246" y="29"/>
                      <a:pt x="246" y="29"/>
                      <a:pt x="246" y="29"/>
                    </a:cubicBezTo>
                    <a:cubicBezTo>
                      <a:pt x="211" y="0"/>
                      <a:pt x="211" y="0"/>
                      <a:pt x="211" y="0"/>
                    </a:cubicBezTo>
                  </a:path>
                </a:pathLst>
              </a:custGeom>
              <a:solidFill>
                <a:srgbClr val="D5BCC0">
                  <a:alpha val="83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4" name="Freeform 158"/>
              <p:cNvSpPr>
                <a:spLocks noEditPoints="1"/>
              </p:cNvSpPr>
              <p:nvPr/>
            </p:nvSpPr>
            <p:spPr bwMode="auto">
              <a:xfrm>
                <a:off x="16670338" y="9120188"/>
                <a:ext cx="349250" cy="17462"/>
              </a:xfrm>
              <a:custGeom>
                <a:avLst/>
                <a:gdLst>
                  <a:gd name="T0" fmla="*/ 127 w 127"/>
                  <a:gd name="T1" fmla="*/ 6 h 6"/>
                  <a:gd name="T2" fmla="*/ 127 w 127"/>
                  <a:gd name="T3" fmla="*/ 6 h 6"/>
                  <a:gd name="T4" fmla="*/ 127 w 127"/>
                  <a:gd name="T5" fmla="*/ 6 h 6"/>
                  <a:gd name="T6" fmla="*/ 127 w 127"/>
                  <a:gd name="T7" fmla="*/ 6 h 6"/>
                  <a:gd name="T8" fmla="*/ 0 w 127"/>
                  <a:gd name="T9" fmla="*/ 0 h 6"/>
                  <a:gd name="T10" fmla="*/ 0 w 127"/>
                  <a:gd name="T11" fmla="*/ 0 h 6"/>
                  <a:gd name="T12" fmla="*/ 127 w 127"/>
                  <a:gd name="T13" fmla="*/ 6 h 6"/>
                  <a:gd name="T14" fmla="*/ 70 w 127"/>
                  <a:gd name="T15" fmla="*/ 3 h 6"/>
                  <a:gd name="T16" fmla="*/ 0 w 127"/>
                  <a:gd name="T17" fmla="*/ 0 h 6"/>
                  <a:gd name="T18" fmla="*/ 0 w 12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6">
                    <a:moveTo>
                      <a:pt x="127" y="6"/>
                    </a:move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6"/>
                      <a:pt x="127" y="6"/>
                      <a:pt x="127" y="6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9" y="5"/>
                      <a:pt x="125" y="5"/>
                      <a:pt x="127" y="6"/>
                    </a:cubicBezTo>
                    <a:cubicBezTo>
                      <a:pt x="126" y="6"/>
                      <a:pt x="106" y="5"/>
                      <a:pt x="70" y="3"/>
                    </a:cubicBezTo>
                    <a:cubicBezTo>
                      <a:pt x="51" y="3"/>
                      <a:pt x="28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5" name="Freeform 159"/>
              <p:cNvSpPr>
                <a:spLocks/>
              </p:cNvSpPr>
              <p:nvPr/>
            </p:nvSpPr>
            <p:spPr bwMode="auto">
              <a:xfrm>
                <a:off x="14411325" y="7753350"/>
                <a:ext cx="73025" cy="57150"/>
              </a:xfrm>
              <a:custGeom>
                <a:avLst/>
                <a:gdLst>
                  <a:gd name="T0" fmla="*/ 26 w 26"/>
                  <a:gd name="T1" fmla="*/ 21 h 21"/>
                  <a:gd name="T2" fmla="*/ 4 w 26"/>
                  <a:gd name="T3" fmla="*/ 18 h 21"/>
                  <a:gd name="T4" fmla="*/ 2 w 26"/>
                  <a:gd name="T5" fmla="*/ 11 h 21"/>
                  <a:gd name="T6" fmla="*/ 19 w 26"/>
                  <a:gd name="T7" fmla="*/ 0 h 21"/>
                  <a:gd name="T8" fmla="*/ 18 w 26"/>
                  <a:gd name="T9" fmla="*/ 12 h 21"/>
                  <a:gd name="T10" fmla="*/ 26 w 26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26" y="21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3"/>
                      <a:pt x="16" y="7"/>
                      <a:pt x="18" y="12"/>
                    </a:cubicBezTo>
                    <a:cubicBezTo>
                      <a:pt x="19" y="16"/>
                      <a:pt x="22" y="20"/>
                      <a:pt x="26" y="21"/>
                    </a:cubicBezTo>
                  </a:path>
                </a:pathLst>
              </a:custGeom>
              <a:solidFill>
                <a:srgbClr val="E2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6" name="Freeform 160"/>
              <p:cNvSpPr>
                <a:spLocks/>
              </p:cNvSpPr>
              <p:nvPr/>
            </p:nvSpPr>
            <p:spPr bwMode="auto">
              <a:xfrm>
                <a:off x="14398625" y="7678738"/>
                <a:ext cx="153988" cy="149225"/>
              </a:xfrm>
              <a:custGeom>
                <a:avLst/>
                <a:gdLst>
                  <a:gd name="T0" fmla="*/ 31 w 56"/>
                  <a:gd name="T1" fmla="*/ 48 h 54"/>
                  <a:gd name="T2" fmla="*/ 32 w 56"/>
                  <a:gd name="T3" fmla="*/ 42 h 54"/>
                  <a:gd name="T4" fmla="*/ 9 w 56"/>
                  <a:gd name="T5" fmla="*/ 39 h 54"/>
                  <a:gd name="T6" fmla="*/ 9 w 56"/>
                  <a:gd name="T7" fmla="*/ 41 h 54"/>
                  <a:gd name="T8" fmla="*/ 11 w 56"/>
                  <a:gd name="T9" fmla="*/ 40 h 54"/>
                  <a:gd name="T10" fmla="*/ 9 w 56"/>
                  <a:gd name="T11" fmla="*/ 39 h 54"/>
                  <a:gd name="T12" fmla="*/ 9 w 56"/>
                  <a:gd name="T13" fmla="*/ 41 h 54"/>
                  <a:gd name="T14" fmla="*/ 11 w 56"/>
                  <a:gd name="T15" fmla="*/ 40 h 54"/>
                  <a:gd name="T16" fmla="*/ 9 w 56"/>
                  <a:gd name="T17" fmla="*/ 41 h 54"/>
                  <a:gd name="T18" fmla="*/ 12 w 56"/>
                  <a:gd name="T19" fmla="*/ 41 h 54"/>
                  <a:gd name="T20" fmla="*/ 11 w 56"/>
                  <a:gd name="T21" fmla="*/ 40 h 54"/>
                  <a:gd name="T22" fmla="*/ 9 w 56"/>
                  <a:gd name="T23" fmla="*/ 41 h 54"/>
                  <a:gd name="T24" fmla="*/ 12 w 56"/>
                  <a:gd name="T25" fmla="*/ 41 h 54"/>
                  <a:gd name="T26" fmla="*/ 9 w 56"/>
                  <a:gd name="T27" fmla="*/ 41 h 54"/>
                  <a:gd name="T28" fmla="*/ 11 w 56"/>
                  <a:gd name="T29" fmla="*/ 42 h 54"/>
                  <a:gd name="T30" fmla="*/ 12 w 56"/>
                  <a:gd name="T31" fmla="*/ 41 h 54"/>
                  <a:gd name="T32" fmla="*/ 9 w 56"/>
                  <a:gd name="T33" fmla="*/ 41 h 54"/>
                  <a:gd name="T34" fmla="*/ 11 w 56"/>
                  <a:gd name="T35" fmla="*/ 42 h 54"/>
                  <a:gd name="T36" fmla="*/ 9 w 56"/>
                  <a:gd name="T37" fmla="*/ 41 h 54"/>
                  <a:gd name="T38" fmla="*/ 10 w 56"/>
                  <a:gd name="T39" fmla="*/ 43 h 54"/>
                  <a:gd name="T40" fmla="*/ 11 w 56"/>
                  <a:gd name="T41" fmla="*/ 42 h 54"/>
                  <a:gd name="T42" fmla="*/ 9 w 56"/>
                  <a:gd name="T43" fmla="*/ 41 h 54"/>
                  <a:gd name="T44" fmla="*/ 10 w 56"/>
                  <a:gd name="T45" fmla="*/ 43 h 54"/>
                  <a:gd name="T46" fmla="*/ 11 w 56"/>
                  <a:gd name="T47" fmla="*/ 43 h 54"/>
                  <a:gd name="T48" fmla="*/ 28 w 56"/>
                  <a:gd name="T49" fmla="*/ 33 h 54"/>
                  <a:gd name="T50" fmla="*/ 24 w 56"/>
                  <a:gd name="T51" fmla="*/ 27 h 54"/>
                  <a:gd name="T52" fmla="*/ 20 w 56"/>
                  <a:gd name="T53" fmla="*/ 24 h 54"/>
                  <a:gd name="T54" fmla="*/ 16 w 56"/>
                  <a:gd name="T55" fmla="*/ 35 h 54"/>
                  <a:gd name="T56" fmla="*/ 17 w 56"/>
                  <a:gd name="T57" fmla="*/ 41 h 54"/>
                  <a:gd name="T58" fmla="*/ 17 w 56"/>
                  <a:gd name="T59" fmla="*/ 41 h 54"/>
                  <a:gd name="T60" fmla="*/ 21 w 56"/>
                  <a:gd name="T61" fmla="*/ 49 h 54"/>
                  <a:gd name="T62" fmla="*/ 29 w 56"/>
                  <a:gd name="T63" fmla="*/ 54 h 54"/>
                  <a:gd name="T64" fmla="*/ 31 w 56"/>
                  <a:gd name="T65" fmla="*/ 48 h 54"/>
                  <a:gd name="T66" fmla="*/ 32 w 56"/>
                  <a:gd name="T67" fmla="*/ 42 h 54"/>
                  <a:gd name="T68" fmla="*/ 31 w 56"/>
                  <a:gd name="T69" fmla="*/ 48 h 54"/>
                  <a:gd name="T70" fmla="*/ 33 w 56"/>
                  <a:gd name="T71" fmla="*/ 42 h 54"/>
                  <a:gd name="T72" fmla="*/ 30 w 56"/>
                  <a:gd name="T73" fmla="*/ 41 h 54"/>
                  <a:gd name="T74" fmla="*/ 28 w 56"/>
                  <a:gd name="T75" fmla="*/ 37 h 54"/>
                  <a:gd name="T76" fmla="*/ 28 w 56"/>
                  <a:gd name="T77" fmla="*/ 37 h 54"/>
                  <a:gd name="T78" fmla="*/ 28 w 56"/>
                  <a:gd name="T79" fmla="*/ 35 h 54"/>
                  <a:gd name="T80" fmla="*/ 29 w 56"/>
                  <a:gd name="T81" fmla="*/ 31 h 54"/>
                  <a:gd name="T82" fmla="*/ 56 w 56"/>
                  <a:gd name="T83" fmla="*/ 0 h 54"/>
                  <a:gd name="T84" fmla="*/ 4 w 56"/>
                  <a:gd name="T85" fmla="*/ 33 h 54"/>
                  <a:gd name="T86" fmla="*/ 4 w 56"/>
                  <a:gd name="T87" fmla="*/ 33 h 54"/>
                  <a:gd name="T88" fmla="*/ 1 w 56"/>
                  <a:gd name="T89" fmla="*/ 37 h 54"/>
                  <a:gd name="T90" fmla="*/ 0 w 56"/>
                  <a:gd name="T91" fmla="*/ 41 h 54"/>
                  <a:gd name="T92" fmla="*/ 2 w 56"/>
                  <a:gd name="T93" fmla="*/ 47 h 54"/>
                  <a:gd name="T94" fmla="*/ 8 w 56"/>
                  <a:gd name="T95" fmla="*/ 51 h 54"/>
                  <a:gd name="T96" fmla="*/ 30 w 56"/>
                  <a:gd name="T97" fmla="*/ 54 h 54"/>
                  <a:gd name="T98" fmla="*/ 33 w 56"/>
                  <a:gd name="T99" fmla="*/ 42 h 54"/>
                  <a:gd name="T100" fmla="*/ 31 w 56"/>
                  <a:gd name="T101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54">
                    <a:moveTo>
                      <a:pt x="31" y="48"/>
                    </a:moveTo>
                    <a:cubicBezTo>
                      <a:pt x="32" y="42"/>
                      <a:pt x="32" y="42"/>
                      <a:pt x="32" y="4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1" y="40"/>
                      <a:pt x="11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7" y="27"/>
                      <a:pt x="16" y="31"/>
                      <a:pt x="16" y="35"/>
                    </a:cubicBezTo>
                    <a:cubicBezTo>
                      <a:pt x="16" y="37"/>
                      <a:pt x="16" y="39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4"/>
                      <a:pt x="19" y="46"/>
                      <a:pt x="21" y="49"/>
                    </a:cubicBezTo>
                    <a:cubicBezTo>
                      <a:pt x="23" y="51"/>
                      <a:pt x="26" y="53"/>
                      <a:pt x="29" y="5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30" y="40"/>
                      <a:pt x="29" y="38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8" y="35"/>
                      <a:pt x="28" y="35"/>
                    </a:cubicBezTo>
                    <a:cubicBezTo>
                      <a:pt x="28" y="33"/>
                      <a:pt x="29" y="32"/>
                      <a:pt x="29" y="3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4"/>
                      <a:pt x="1" y="35"/>
                      <a:pt x="1" y="37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0" y="43"/>
                      <a:pt x="0" y="45"/>
                      <a:pt x="2" y="47"/>
                    </a:cubicBezTo>
                    <a:cubicBezTo>
                      <a:pt x="3" y="49"/>
                      <a:pt x="5" y="50"/>
                      <a:pt x="8" y="51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1" y="48"/>
                      <a:pt x="31" y="48"/>
                      <a:pt x="31" y="4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7" name="Freeform 161"/>
              <p:cNvSpPr>
                <a:spLocks/>
              </p:cNvSpPr>
              <p:nvPr/>
            </p:nvSpPr>
            <p:spPr bwMode="auto">
              <a:xfrm>
                <a:off x="14455775" y="7548563"/>
                <a:ext cx="419100" cy="322262"/>
              </a:xfrm>
              <a:custGeom>
                <a:avLst/>
                <a:gdLst>
                  <a:gd name="T0" fmla="*/ 152 w 152"/>
                  <a:gd name="T1" fmla="*/ 117 h 117"/>
                  <a:gd name="T2" fmla="*/ 10 w 152"/>
                  <a:gd name="T3" fmla="*/ 95 h 117"/>
                  <a:gd name="T4" fmla="*/ 2 w 152"/>
                  <a:gd name="T5" fmla="*/ 86 h 117"/>
                  <a:gd name="T6" fmla="*/ 3 w 152"/>
                  <a:gd name="T7" fmla="*/ 74 h 117"/>
                  <a:gd name="T8" fmla="*/ 4 w 152"/>
                  <a:gd name="T9" fmla="*/ 74 h 117"/>
                  <a:gd name="T10" fmla="*/ 122 w 152"/>
                  <a:gd name="T11" fmla="*/ 0 h 117"/>
                  <a:gd name="T12" fmla="*/ 152 w 152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117">
                    <a:moveTo>
                      <a:pt x="152" y="117"/>
                    </a:moveTo>
                    <a:cubicBezTo>
                      <a:pt x="10" y="95"/>
                      <a:pt x="10" y="95"/>
                      <a:pt x="10" y="95"/>
                    </a:cubicBezTo>
                    <a:cubicBezTo>
                      <a:pt x="6" y="94"/>
                      <a:pt x="3" y="90"/>
                      <a:pt x="2" y="86"/>
                    </a:cubicBezTo>
                    <a:cubicBezTo>
                      <a:pt x="0" y="81"/>
                      <a:pt x="1" y="77"/>
                      <a:pt x="3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52" y="117"/>
                      <a:pt x="152" y="117"/>
                      <a:pt x="152" y="117"/>
                    </a:cubicBezTo>
                  </a:path>
                </a:pathLst>
              </a:custGeom>
              <a:solidFill>
                <a:srgbClr val="B1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8" name="Freeform 162"/>
              <p:cNvSpPr>
                <a:spLocks/>
              </p:cNvSpPr>
              <p:nvPr/>
            </p:nvSpPr>
            <p:spPr bwMode="auto">
              <a:xfrm>
                <a:off x="14441488" y="7519988"/>
                <a:ext cx="455613" cy="371475"/>
              </a:xfrm>
              <a:custGeom>
                <a:avLst/>
                <a:gdLst>
                  <a:gd name="T0" fmla="*/ 157 w 165"/>
                  <a:gd name="T1" fmla="*/ 127 h 134"/>
                  <a:gd name="T2" fmla="*/ 158 w 165"/>
                  <a:gd name="T3" fmla="*/ 121 h 134"/>
                  <a:gd name="T4" fmla="*/ 16 w 165"/>
                  <a:gd name="T5" fmla="*/ 99 h 134"/>
                  <a:gd name="T6" fmla="*/ 15 w 165"/>
                  <a:gd name="T7" fmla="*/ 105 h 134"/>
                  <a:gd name="T8" fmla="*/ 17 w 165"/>
                  <a:gd name="T9" fmla="*/ 99 h 134"/>
                  <a:gd name="T10" fmla="*/ 14 w 165"/>
                  <a:gd name="T11" fmla="*/ 98 h 134"/>
                  <a:gd name="T12" fmla="*/ 12 w 165"/>
                  <a:gd name="T13" fmla="*/ 94 h 134"/>
                  <a:gd name="T14" fmla="*/ 12 w 165"/>
                  <a:gd name="T15" fmla="*/ 92 h 134"/>
                  <a:gd name="T16" fmla="*/ 13 w 165"/>
                  <a:gd name="T17" fmla="*/ 88 h 134"/>
                  <a:gd name="T18" fmla="*/ 13 w 165"/>
                  <a:gd name="T19" fmla="*/ 88 h 134"/>
                  <a:gd name="T20" fmla="*/ 13 w 165"/>
                  <a:gd name="T21" fmla="*/ 88 h 134"/>
                  <a:gd name="T22" fmla="*/ 9 w 165"/>
                  <a:gd name="T23" fmla="*/ 84 h 134"/>
                  <a:gd name="T24" fmla="*/ 12 w 165"/>
                  <a:gd name="T25" fmla="*/ 90 h 134"/>
                  <a:gd name="T26" fmla="*/ 123 w 165"/>
                  <a:gd name="T27" fmla="*/ 19 h 134"/>
                  <a:gd name="T28" fmla="*/ 151 w 165"/>
                  <a:gd name="T29" fmla="*/ 128 h 134"/>
                  <a:gd name="T30" fmla="*/ 157 w 165"/>
                  <a:gd name="T31" fmla="*/ 127 h 134"/>
                  <a:gd name="T32" fmla="*/ 158 w 165"/>
                  <a:gd name="T33" fmla="*/ 121 h 134"/>
                  <a:gd name="T34" fmla="*/ 157 w 165"/>
                  <a:gd name="T35" fmla="*/ 127 h 134"/>
                  <a:gd name="T36" fmla="*/ 162 w 165"/>
                  <a:gd name="T37" fmla="*/ 125 h 134"/>
                  <a:gd name="T38" fmla="*/ 131 w 165"/>
                  <a:gd name="T39" fmla="*/ 0 h 134"/>
                  <a:gd name="T40" fmla="*/ 4 w 165"/>
                  <a:gd name="T41" fmla="*/ 80 h 134"/>
                  <a:gd name="T42" fmla="*/ 4 w 165"/>
                  <a:gd name="T43" fmla="*/ 81 h 134"/>
                  <a:gd name="T44" fmla="*/ 8 w 165"/>
                  <a:gd name="T45" fmla="*/ 84 h 134"/>
                  <a:gd name="T46" fmla="*/ 4 w 165"/>
                  <a:gd name="T47" fmla="*/ 81 h 134"/>
                  <a:gd name="T48" fmla="*/ 0 w 165"/>
                  <a:gd name="T49" fmla="*/ 92 h 134"/>
                  <a:gd name="T50" fmla="*/ 1 w 165"/>
                  <a:gd name="T51" fmla="*/ 98 h 134"/>
                  <a:gd name="T52" fmla="*/ 5 w 165"/>
                  <a:gd name="T53" fmla="*/ 106 h 134"/>
                  <a:gd name="T54" fmla="*/ 13 w 165"/>
                  <a:gd name="T55" fmla="*/ 111 h 134"/>
                  <a:gd name="T56" fmla="*/ 13 w 165"/>
                  <a:gd name="T57" fmla="*/ 111 h 134"/>
                  <a:gd name="T58" fmla="*/ 165 w 165"/>
                  <a:gd name="T59" fmla="*/ 134 h 134"/>
                  <a:gd name="T60" fmla="*/ 162 w 165"/>
                  <a:gd name="T61" fmla="*/ 125 h 134"/>
                  <a:gd name="T62" fmla="*/ 157 w 165"/>
                  <a:gd name="T63" fmla="*/ 12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34">
                    <a:moveTo>
                      <a:pt x="157" y="127"/>
                    </a:move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6" y="99"/>
                      <a:pt x="16" y="99"/>
                      <a:pt x="16" y="99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6" y="99"/>
                      <a:pt x="15" y="99"/>
                      <a:pt x="14" y="98"/>
                    </a:cubicBezTo>
                    <a:cubicBezTo>
                      <a:pt x="14" y="97"/>
                      <a:pt x="13" y="95"/>
                      <a:pt x="12" y="94"/>
                    </a:cubicBezTo>
                    <a:cubicBezTo>
                      <a:pt x="12" y="93"/>
                      <a:pt x="12" y="92"/>
                      <a:pt x="12" y="92"/>
                    </a:cubicBezTo>
                    <a:cubicBezTo>
                      <a:pt x="12" y="90"/>
                      <a:pt x="13" y="89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51" y="128"/>
                      <a:pt x="151" y="128"/>
                      <a:pt x="151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1" y="84"/>
                      <a:pt x="0" y="88"/>
                      <a:pt x="0" y="92"/>
                    </a:cubicBezTo>
                    <a:cubicBezTo>
                      <a:pt x="0" y="94"/>
                      <a:pt x="0" y="96"/>
                      <a:pt x="1" y="98"/>
                    </a:cubicBezTo>
                    <a:cubicBezTo>
                      <a:pt x="2" y="101"/>
                      <a:pt x="3" y="103"/>
                      <a:pt x="5" y="106"/>
                    </a:cubicBezTo>
                    <a:cubicBezTo>
                      <a:pt x="7" y="108"/>
                      <a:pt x="10" y="110"/>
                      <a:pt x="13" y="111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57" y="127"/>
                      <a:pt x="157" y="127"/>
                      <a:pt x="157" y="127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9" name="Freeform 163"/>
              <p:cNvSpPr>
                <a:spLocks/>
              </p:cNvSpPr>
              <p:nvPr/>
            </p:nvSpPr>
            <p:spPr bwMode="auto">
              <a:xfrm>
                <a:off x="15513050" y="7473950"/>
                <a:ext cx="215900" cy="458787"/>
              </a:xfrm>
              <a:custGeom>
                <a:avLst/>
                <a:gdLst>
                  <a:gd name="T0" fmla="*/ 136 w 136"/>
                  <a:gd name="T1" fmla="*/ 0 h 289"/>
                  <a:gd name="T2" fmla="*/ 0 w 136"/>
                  <a:gd name="T3" fmla="*/ 289 h 289"/>
                  <a:gd name="T4" fmla="*/ 136 w 136"/>
                  <a:gd name="T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" h="289">
                    <a:moveTo>
                      <a:pt x="136" y="0"/>
                    </a:moveTo>
                    <a:lnTo>
                      <a:pt x="0" y="289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0" name="Freeform 164"/>
              <p:cNvSpPr>
                <a:spLocks/>
              </p:cNvSpPr>
              <p:nvPr/>
            </p:nvSpPr>
            <p:spPr bwMode="auto">
              <a:xfrm>
                <a:off x="15513050" y="7473950"/>
                <a:ext cx="215900" cy="458787"/>
              </a:xfrm>
              <a:custGeom>
                <a:avLst/>
                <a:gdLst>
                  <a:gd name="T0" fmla="*/ 136 w 136"/>
                  <a:gd name="T1" fmla="*/ 0 h 289"/>
                  <a:gd name="T2" fmla="*/ 0 w 136"/>
                  <a:gd name="T3" fmla="*/ 289 h 289"/>
                  <a:gd name="T4" fmla="*/ 136 w 136"/>
                  <a:gd name="T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" h="289">
                    <a:moveTo>
                      <a:pt x="136" y="0"/>
                    </a:moveTo>
                    <a:lnTo>
                      <a:pt x="0" y="289"/>
                    </a:lnTo>
                    <a:lnTo>
                      <a:pt x="1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1" name="Freeform 165"/>
              <p:cNvSpPr>
                <a:spLocks/>
              </p:cNvSpPr>
              <p:nvPr/>
            </p:nvSpPr>
            <p:spPr bwMode="auto">
              <a:xfrm>
                <a:off x="15494000" y="7454900"/>
                <a:ext cx="254000" cy="496887"/>
              </a:xfrm>
              <a:custGeom>
                <a:avLst/>
                <a:gdLst>
                  <a:gd name="T0" fmla="*/ 79 w 92"/>
                  <a:gd name="T1" fmla="*/ 4 h 180"/>
                  <a:gd name="T2" fmla="*/ 1 w 92"/>
                  <a:gd name="T3" fmla="*/ 171 h 180"/>
                  <a:gd name="T4" fmla="*/ 4 w 92"/>
                  <a:gd name="T5" fmla="*/ 179 h 180"/>
                  <a:gd name="T6" fmla="*/ 12 w 92"/>
                  <a:gd name="T7" fmla="*/ 176 h 180"/>
                  <a:gd name="T8" fmla="*/ 90 w 92"/>
                  <a:gd name="T9" fmla="*/ 9 h 180"/>
                  <a:gd name="T10" fmla="*/ 87 w 92"/>
                  <a:gd name="T11" fmla="*/ 1 h 180"/>
                  <a:gd name="T12" fmla="*/ 79 w 92"/>
                  <a:gd name="T13" fmla="*/ 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80">
                    <a:moveTo>
                      <a:pt x="79" y="4"/>
                    </a:moveTo>
                    <a:cubicBezTo>
                      <a:pt x="1" y="171"/>
                      <a:pt x="1" y="171"/>
                      <a:pt x="1" y="171"/>
                    </a:cubicBezTo>
                    <a:cubicBezTo>
                      <a:pt x="0" y="174"/>
                      <a:pt x="1" y="177"/>
                      <a:pt x="4" y="179"/>
                    </a:cubicBezTo>
                    <a:cubicBezTo>
                      <a:pt x="7" y="180"/>
                      <a:pt x="11" y="179"/>
                      <a:pt x="12" y="17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2" y="6"/>
                      <a:pt x="90" y="3"/>
                      <a:pt x="87" y="1"/>
                    </a:cubicBezTo>
                    <a:cubicBezTo>
                      <a:pt x="84" y="0"/>
                      <a:pt x="81" y="1"/>
                      <a:pt x="79" y="4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2" name="Freeform 166"/>
              <p:cNvSpPr>
                <a:spLocks/>
              </p:cNvSpPr>
              <p:nvPr/>
            </p:nvSpPr>
            <p:spPr bwMode="auto">
              <a:xfrm>
                <a:off x="15317788" y="7272338"/>
                <a:ext cx="609600" cy="862012"/>
              </a:xfrm>
              <a:custGeom>
                <a:avLst/>
                <a:gdLst>
                  <a:gd name="T0" fmla="*/ 34 w 221"/>
                  <a:gd name="T1" fmla="*/ 291 h 312"/>
                  <a:gd name="T2" fmla="*/ 13 w 221"/>
                  <a:gd name="T3" fmla="*/ 212 h 312"/>
                  <a:gd name="T4" fmla="*/ 91 w 221"/>
                  <a:gd name="T5" fmla="*/ 46 h 312"/>
                  <a:gd name="T6" fmla="*/ 176 w 221"/>
                  <a:gd name="T7" fmla="*/ 15 h 312"/>
                  <a:gd name="T8" fmla="*/ 206 w 221"/>
                  <a:gd name="T9" fmla="*/ 100 h 312"/>
                  <a:gd name="T10" fmla="*/ 128 w 221"/>
                  <a:gd name="T11" fmla="*/ 266 h 312"/>
                  <a:gd name="T12" fmla="*/ 44 w 221"/>
                  <a:gd name="T13" fmla="*/ 297 h 312"/>
                  <a:gd name="T14" fmla="*/ 34 w 221"/>
                  <a:gd name="T15" fmla="*/ 29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312">
                    <a:moveTo>
                      <a:pt x="34" y="291"/>
                    </a:moveTo>
                    <a:cubicBezTo>
                      <a:pt x="10" y="274"/>
                      <a:pt x="0" y="241"/>
                      <a:pt x="13" y="212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106" y="14"/>
                      <a:pt x="144" y="0"/>
                      <a:pt x="176" y="15"/>
                    </a:cubicBezTo>
                    <a:cubicBezTo>
                      <a:pt x="208" y="30"/>
                      <a:pt x="221" y="68"/>
                      <a:pt x="206" y="100"/>
                    </a:cubicBezTo>
                    <a:cubicBezTo>
                      <a:pt x="128" y="266"/>
                      <a:pt x="128" y="266"/>
                      <a:pt x="128" y="266"/>
                    </a:cubicBezTo>
                    <a:cubicBezTo>
                      <a:pt x="113" y="298"/>
                      <a:pt x="76" y="312"/>
                      <a:pt x="44" y="297"/>
                    </a:cubicBezTo>
                    <a:cubicBezTo>
                      <a:pt x="40" y="295"/>
                      <a:pt x="37" y="293"/>
                      <a:pt x="34" y="291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3" name="Freeform 167"/>
              <p:cNvSpPr>
                <a:spLocks/>
              </p:cNvSpPr>
              <p:nvPr/>
            </p:nvSpPr>
            <p:spPr bwMode="auto">
              <a:xfrm>
                <a:off x="15319375" y="7280275"/>
                <a:ext cx="600075" cy="846137"/>
              </a:xfrm>
              <a:custGeom>
                <a:avLst/>
                <a:gdLst>
                  <a:gd name="T0" fmla="*/ 33 w 217"/>
                  <a:gd name="T1" fmla="*/ 288 h 306"/>
                  <a:gd name="T2" fmla="*/ 37 w 217"/>
                  <a:gd name="T3" fmla="*/ 283 h 306"/>
                  <a:gd name="T4" fmla="*/ 12 w 217"/>
                  <a:gd name="T5" fmla="*/ 236 h 306"/>
                  <a:gd name="T6" fmla="*/ 18 w 217"/>
                  <a:gd name="T7" fmla="*/ 212 h 306"/>
                  <a:gd name="T8" fmla="*/ 96 w 217"/>
                  <a:gd name="T9" fmla="*/ 45 h 306"/>
                  <a:gd name="T10" fmla="*/ 148 w 217"/>
                  <a:gd name="T11" fmla="*/ 12 h 306"/>
                  <a:gd name="T12" fmla="*/ 172 w 217"/>
                  <a:gd name="T13" fmla="*/ 18 h 306"/>
                  <a:gd name="T14" fmla="*/ 205 w 217"/>
                  <a:gd name="T15" fmla="*/ 70 h 306"/>
                  <a:gd name="T16" fmla="*/ 200 w 217"/>
                  <a:gd name="T17" fmla="*/ 94 h 306"/>
                  <a:gd name="T18" fmla="*/ 122 w 217"/>
                  <a:gd name="T19" fmla="*/ 261 h 306"/>
                  <a:gd name="T20" fmla="*/ 70 w 217"/>
                  <a:gd name="T21" fmla="*/ 294 h 306"/>
                  <a:gd name="T22" fmla="*/ 45 w 217"/>
                  <a:gd name="T23" fmla="*/ 288 h 306"/>
                  <a:gd name="T24" fmla="*/ 37 w 217"/>
                  <a:gd name="T25" fmla="*/ 283 h 306"/>
                  <a:gd name="T26" fmla="*/ 33 w 217"/>
                  <a:gd name="T27" fmla="*/ 288 h 306"/>
                  <a:gd name="T28" fmla="*/ 30 w 217"/>
                  <a:gd name="T29" fmla="*/ 293 h 306"/>
                  <a:gd name="T30" fmla="*/ 40 w 217"/>
                  <a:gd name="T31" fmla="*/ 299 h 306"/>
                  <a:gd name="T32" fmla="*/ 70 w 217"/>
                  <a:gd name="T33" fmla="*/ 306 h 306"/>
                  <a:gd name="T34" fmla="*/ 133 w 217"/>
                  <a:gd name="T35" fmla="*/ 266 h 306"/>
                  <a:gd name="T36" fmla="*/ 211 w 217"/>
                  <a:gd name="T37" fmla="*/ 99 h 306"/>
                  <a:gd name="T38" fmla="*/ 217 w 217"/>
                  <a:gd name="T39" fmla="*/ 70 h 306"/>
                  <a:gd name="T40" fmla="*/ 177 w 217"/>
                  <a:gd name="T41" fmla="*/ 7 h 306"/>
                  <a:gd name="T42" fmla="*/ 148 w 217"/>
                  <a:gd name="T43" fmla="*/ 0 h 306"/>
                  <a:gd name="T44" fmla="*/ 85 w 217"/>
                  <a:gd name="T45" fmla="*/ 40 h 306"/>
                  <a:gd name="T46" fmla="*/ 7 w 217"/>
                  <a:gd name="T47" fmla="*/ 207 h 306"/>
                  <a:gd name="T48" fmla="*/ 0 w 217"/>
                  <a:gd name="T49" fmla="*/ 236 h 306"/>
                  <a:gd name="T50" fmla="*/ 30 w 217"/>
                  <a:gd name="T51" fmla="*/ 293 h 306"/>
                  <a:gd name="T52" fmla="*/ 33 w 217"/>
                  <a:gd name="T53" fmla="*/ 28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7" h="306">
                    <a:moveTo>
                      <a:pt x="33" y="288"/>
                    </a:moveTo>
                    <a:cubicBezTo>
                      <a:pt x="37" y="283"/>
                      <a:pt x="37" y="283"/>
                      <a:pt x="37" y="283"/>
                    </a:cubicBezTo>
                    <a:cubicBezTo>
                      <a:pt x="21" y="273"/>
                      <a:pt x="12" y="255"/>
                      <a:pt x="12" y="236"/>
                    </a:cubicBezTo>
                    <a:cubicBezTo>
                      <a:pt x="12" y="228"/>
                      <a:pt x="14" y="220"/>
                      <a:pt x="18" y="212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6" y="25"/>
                      <a:pt x="126" y="12"/>
                      <a:pt x="148" y="12"/>
                    </a:cubicBezTo>
                    <a:cubicBezTo>
                      <a:pt x="156" y="12"/>
                      <a:pt x="164" y="14"/>
                      <a:pt x="172" y="18"/>
                    </a:cubicBezTo>
                    <a:cubicBezTo>
                      <a:pt x="193" y="28"/>
                      <a:pt x="205" y="48"/>
                      <a:pt x="205" y="70"/>
                    </a:cubicBezTo>
                    <a:cubicBezTo>
                      <a:pt x="205" y="78"/>
                      <a:pt x="204" y="86"/>
                      <a:pt x="200" y="94"/>
                    </a:cubicBezTo>
                    <a:cubicBezTo>
                      <a:pt x="122" y="261"/>
                      <a:pt x="122" y="261"/>
                      <a:pt x="122" y="261"/>
                    </a:cubicBezTo>
                    <a:cubicBezTo>
                      <a:pt x="112" y="282"/>
                      <a:pt x="91" y="294"/>
                      <a:pt x="70" y="294"/>
                    </a:cubicBezTo>
                    <a:cubicBezTo>
                      <a:pt x="62" y="294"/>
                      <a:pt x="53" y="292"/>
                      <a:pt x="45" y="288"/>
                    </a:cubicBezTo>
                    <a:cubicBezTo>
                      <a:pt x="42" y="287"/>
                      <a:pt x="39" y="285"/>
                      <a:pt x="37" y="283"/>
                    </a:cubicBezTo>
                    <a:cubicBezTo>
                      <a:pt x="33" y="288"/>
                      <a:pt x="33" y="288"/>
                      <a:pt x="33" y="288"/>
                    </a:cubicBezTo>
                    <a:cubicBezTo>
                      <a:pt x="30" y="293"/>
                      <a:pt x="30" y="293"/>
                      <a:pt x="30" y="293"/>
                    </a:cubicBezTo>
                    <a:cubicBezTo>
                      <a:pt x="33" y="296"/>
                      <a:pt x="37" y="298"/>
                      <a:pt x="40" y="299"/>
                    </a:cubicBezTo>
                    <a:cubicBezTo>
                      <a:pt x="50" y="304"/>
                      <a:pt x="60" y="306"/>
                      <a:pt x="70" y="306"/>
                    </a:cubicBezTo>
                    <a:cubicBezTo>
                      <a:pt x="96" y="306"/>
                      <a:pt x="121" y="291"/>
                      <a:pt x="133" y="266"/>
                    </a:cubicBezTo>
                    <a:cubicBezTo>
                      <a:pt x="211" y="99"/>
                      <a:pt x="211" y="99"/>
                      <a:pt x="211" y="99"/>
                    </a:cubicBezTo>
                    <a:cubicBezTo>
                      <a:pt x="215" y="90"/>
                      <a:pt x="217" y="80"/>
                      <a:pt x="217" y="70"/>
                    </a:cubicBezTo>
                    <a:cubicBezTo>
                      <a:pt x="217" y="44"/>
                      <a:pt x="203" y="19"/>
                      <a:pt x="177" y="7"/>
                    </a:cubicBezTo>
                    <a:cubicBezTo>
                      <a:pt x="168" y="2"/>
                      <a:pt x="158" y="0"/>
                      <a:pt x="148" y="0"/>
                    </a:cubicBezTo>
                    <a:cubicBezTo>
                      <a:pt x="122" y="0"/>
                      <a:pt x="97" y="15"/>
                      <a:pt x="85" y="40"/>
                    </a:cubicBezTo>
                    <a:cubicBezTo>
                      <a:pt x="7" y="207"/>
                      <a:pt x="7" y="207"/>
                      <a:pt x="7" y="207"/>
                    </a:cubicBezTo>
                    <a:cubicBezTo>
                      <a:pt x="2" y="216"/>
                      <a:pt x="0" y="226"/>
                      <a:pt x="0" y="236"/>
                    </a:cubicBezTo>
                    <a:cubicBezTo>
                      <a:pt x="0" y="259"/>
                      <a:pt x="11" y="280"/>
                      <a:pt x="30" y="293"/>
                    </a:cubicBezTo>
                    <a:cubicBezTo>
                      <a:pt x="33" y="288"/>
                      <a:pt x="33" y="288"/>
                      <a:pt x="33" y="28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4" name="Freeform 168"/>
              <p:cNvSpPr>
                <a:spLocks/>
              </p:cNvSpPr>
              <p:nvPr/>
            </p:nvSpPr>
            <p:spPr bwMode="auto">
              <a:xfrm>
                <a:off x="15759113" y="7423150"/>
                <a:ext cx="38100" cy="561975"/>
              </a:xfrm>
              <a:custGeom>
                <a:avLst/>
                <a:gdLst>
                  <a:gd name="T0" fmla="*/ 24 w 24"/>
                  <a:gd name="T1" fmla="*/ 0 h 354"/>
                  <a:gd name="T2" fmla="*/ 0 w 24"/>
                  <a:gd name="T3" fmla="*/ 354 h 354"/>
                  <a:gd name="T4" fmla="*/ 24 w 24"/>
                  <a:gd name="T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54">
                    <a:moveTo>
                      <a:pt x="24" y="0"/>
                    </a:moveTo>
                    <a:lnTo>
                      <a:pt x="0" y="35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5" name="Freeform 169"/>
              <p:cNvSpPr>
                <a:spLocks/>
              </p:cNvSpPr>
              <p:nvPr/>
            </p:nvSpPr>
            <p:spPr bwMode="auto">
              <a:xfrm>
                <a:off x="15759113" y="7423150"/>
                <a:ext cx="38100" cy="561975"/>
              </a:xfrm>
              <a:custGeom>
                <a:avLst/>
                <a:gdLst>
                  <a:gd name="T0" fmla="*/ 24 w 24"/>
                  <a:gd name="T1" fmla="*/ 0 h 354"/>
                  <a:gd name="T2" fmla="*/ 0 w 24"/>
                  <a:gd name="T3" fmla="*/ 354 h 354"/>
                  <a:gd name="T4" fmla="*/ 24 w 24"/>
                  <a:gd name="T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54">
                    <a:moveTo>
                      <a:pt x="24" y="0"/>
                    </a:moveTo>
                    <a:lnTo>
                      <a:pt x="0" y="35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6" name="Freeform 170"/>
              <p:cNvSpPr>
                <a:spLocks/>
              </p:cNvSpPr>
              <p:nvPr/>
            </p:nvSpPr>
            <p:spPr bwMode="auto">
              <a:xfrm>
                <a:off x="15741650" y="7407275"/>
                <a:ext cx="73025" cy="593725"/>
              </a:xfrm>
              <a:custGeom>
                <a:avLst/>
                <a:gdLst>
                  <a:gd name="T0" fmla="*/ 14 w 26"/>
                  <a:gd name="T1" fmla="*/ 6 h 215"/>
                  <a:gd name="T2" fmla="*/ 0 w 26"/>
                  <a:gd name="T3" fmla="*/ 208 h 215"/>
                  <a:gd name="T4" fmla="*/ 6 w 26"/>
                  <a:gd name="T5" fmla="*/ 215 h 215"/>
                  <a:gd name="T6" fmla="*/ 12 w 26"/>
                  <a:gd name="T7" fmla="*/ 209 h 215"/>
                  <a:gd name="T8" fmla="*/ 26 w 26"/>
                  <a:gd name="T9" fmla="*/ 7 h 215"/>
                  <a:gd name="T10" fmla="*/ 21 w 26"/>
                  <a:gd name="T11" fmla="*/ 0 h 215"/>
                  <a:gd name="T12" fmla="*/ 14 w 26"/>
                  <a:gd name="T13" fmla="*/ 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5">
                    <a:moveTo>
                      <a:pt x="14" y="6"/>
                    </a:move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12"/>
                      <a:pt x="2" y="215"/>
                      <a:pt x="6" y="215"/>
                    </a:cubicBezTo>
                    <a:cubicBezTo>
                      <a:pt x="9" y="215"/>
                      <a:pt x="12" y="213"/>
                      <a:pt x="12" y="20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4"/>
                      <a:pt x="24" y="1"/>
                      <a:pt x="21" y="0"/>
                    </a:cubicBezTo>
                    <a:cubicBezTo>
                      <a:pt x="17" y="0"/>
                      <a:pt x="14" y="3"/>
                      <a:pt x="14" y="6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7" name="Freeform 171"/>
              <p:cNvSpPr>
                <a:spLocks/>
              </p:cNvSpPr>
              <p:nvPr/>
            </p:nvSpPr>
            <p:spPr bwMode="auto">
              <a:xfrm>
                <a:off x="15579725" y="7243763"/>
                <a:ext cx="400050" cy="923925"/>
              </a:xfrm>
              <a:custGeom>
                <a:avLst/>
                <a:gdLst>
                  <a:gd name="T0" fmla="*/ 29 w 145"/>
                  <a:gd name="T1" fmla="*/ 320 h 334"/>
                  <a:gd name="T2" fmla="*/ 2 w 145"/>
                  <a:gd name="T3" fmla="*/ 263 h 334"/>
                  <a:gd name="T4" fmla="*/ 16 w 145"/>
                  <a:gd name="T5" fmla="*/ 61 h 334"/>
                  <a:gd name="T6" fmla="*/ 84 w 145"/>
                  <a:gd name="T7" fmla="*/ 2 h 334"/>
                  <a:gd name="T8" fmla="*/ 143 w 145"/>
                  <a:gd name="T9" fmla="*/ 70 h 334"/>
                  <a:gd name="T10" fmla="*/ 128 w 145"/>
                  <a:gd name="T11" fmla="*/ 272 h 334"/>
                  <a:gd name="T12" fmla="*/ 60 w 145"/>
                  <a:gd name="T13" fmla="*/ 331 h 334"/>
                  <a:gd name="T14" fmla="*/ 29 w 145"/>
                  <a:gd name="T15" fmla="*/ 32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334">
                    <a:moveTo>
                      <a:pt x="29" y="320"/>
                    </a:moveTo>
                    <a:cubicBezTo>
                      <a:pt x="11" y="308"/>
                      <a:pt x="0" y="287"/>
                      <a:pt x="2" y="26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8" y="26"/>
                      <a:pt x="49" y="0"/>
                      <a:pt x="84" y="2"/>
                    </a:cubicBezTo>
                    <a:cubicBezTo>
                      <a:pt x="119" y="5"/>
                      <a:pt x="145" y="35"/>
                      <a:pt x="143" y="70"/>
                    </a:cubicBezTo>
                    <a:cubicBezTo>
                      <a:pt x="128" y="272"/>
                      <a:pt x="128" y="272"/>
                      <a:pt x="128" y="272"/>
                    </a:cubicBezTo>
                    <a:cubicBezTo>
                      <a:pt x="126" y="307"/>
                      <a:pt x="95" y="334"/>
                      <a:pt x="60" y="331"/>
                    </a:cubicBezTo>
                    <a:cubicBezTo>
                      <a:pt x="49" y="330"/>
                      <a:pt x="38" y="326"/>
                      <a:pt x="29" y="32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8" name="Freeform 172"/>
              <p:cNvSpPr>
                <a:spLocks/>
              </p:cNvSpPr>
              <p:nvPr/>
            </p:nvSpPr>
            <p:spPr bwMode="auto">
              <a:xfrm>
                <a:off x="15565438" y="7232650"/>
                <a:ext cx="425450" cy="942975"/>
              </a:xfrm>
              <a:custGeom>
                <a:avLst/>
                <a:gdLst>
                  <a:gd name="T0" fmla="*/ 34 w 154"/>
                  <a:gd name="T1" fmla="*/ 324 h 341"/>
                  <a:gd name="T2" fmla="*/ 37 w 154"/>
                  <a:gd name="T3" fmla="*/ 319 h 341"/>
                  <a:gd name="T4" fmla="*/ 12 w 154"/>
                  <a:gd name="T5" fmla="*/ 272 h 341"/>
                  <a:gd name="T6" fmla="*/ 13 w 154"/>
                  <a:gd name="T7" fmla="*/ 268 h 341"/>
                  <a:gd name="T8" fmla="*/ 27 w 154"/>
                  <a:gd name="T9" fmla="*/ 65 h 341"/>
                  <a:gd name="T10" fmla="*/ 84 w 154"/>
                  <a:gd name="T11" fmla="*/ 12 h 341"/>
                  <a:gd name="T12" fmla="*/ 88 w 154"/>
                  <a:gd name="T13" fmla="*/ 12 h 341"/>
                  <a:gd name="T14" fmla="*/ 142 w 154"/>
                  <a:gd name="T15" fmla="*/ 69 h 341"/>
                  <a:gd name="T16" fmla="*/ 142 w 154"/>
                  <a:gd name="T17" fmla="*/ 73 h 341"/>
                  <a:gd name="T18" fmla="*/ 127 w 154"/>
                  <a:gd name="T19" fmla="*/ 276 h 341"/>
                  <a:gd name="T20" fmla="*/ 70 w 154"/>
                  <a:gd name="T21" fmla="*/ 329 h 341"/>
                  <a:gd name="T22" fmla="*/ 66 w 154"/>
                  <a:gd name="T23" fmla="*/ 329 h 341"/>
                  <a:gd name="T24" fmla="*/ 37 w 154"/>
                  <a:gd name="T25" fmla="*/ 319 h 341"/>
                  <a:gd name="T26" fmla="*/ 34 w 154"/>
                  <a:gd name="T27" fmla="*/ 324 h 341"/>
                  <a:gd name="T28" fmla="*/ 30 w 154"/>
                  <a:gd name="T29" fmla="*/ 329 h 341"/>
                  <a:gd name="T30" fmla="*/ 65 w 154"/>
                  <a:gd name="T31" fmla="*/ 341 h 341"/>
                  <a:gd name="T32" fmla="*/ 70 w 154"/>
                  <a:gd name="T33" fmla="*/ 341 h 341"/>
                  <a:gd name="T34" fmla="*/ 139 w 154"/>
                  <a:gd name="T35" fmla="*/ 277 h 341"/>
                  <a:gd name="T36" fmla="*/ 154 w 154"/>
                  <a:gd name="T37" fmla="*/ 74 h 341"/>
                  <a:gd name="T38" fmla="*/ 154 w 154"/>
                  <a:gd name="T39" fmla="*/ 69 h 341"/>
                  <a:gd name="T40" fmla="*/ 89 w 154"/>
                  <a:gd name="T41" fmla="*/ 0 h 341"/>
                  <a:gd name="T42" fmla="*/ 84 w 154"/>
                  <a:gd name="T43" fmla="*/ 0 h 341"/>
                  <a:gd name="T44" fmla="*/ 15 w 154"/>
                  <a:gd name="T45" fmla="*/ 65 h 341"/>
                  <a:gd name="T46" fmla="*/ 1 w 154"/>
                  <a:gd name="T47" fmla="*/ 267 h 341"/>
                  <a:gd name="T48" fmla="*/ 0 w 154"/>
                  <a:gd name="T49" fmla="*/ 272 h 341"/>
                  <a:gd name="T50" fmla="*/ 30 w 154"/>
                  <a:gd name="T51" fmla="*/ 329 h 341"/>
                  <a:gd name="T52" fmla="*/ 34 w 154"/>
                  <a:gd name="T53" fmla="*/ 32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41">
                    <a:moveTo>
                      <a:pt x="34" y="324"/>
                    </a:moveTo>
                    <a:cubicBezTo>
                      <a:pt x="37" y="319"/>
                      <a:pt x="37" y="319"/>
                      <a:pt x="37" y="319"/>
                    </a:cubicBezTo>
                    <a:cubicBezTo>
                      <a:pt x="22" y="309"/>
                      <a:pt x="12" y="291"/>
                      <a:pt x="12" y="272"/>
                    </a:cubicBezTo>
                    <a:cubicBezTo>
                      <a:pt x="12" y="271"/>
                      <a:pt x="13" y="269"/>
                      <a:pt x="13" y="268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9" y="35"/>
                      <a:pt x="54" y="12"/>
                      <a:pt x="84" y="12"/>
                    </a:cubicBezTo>
                    <a:cubicBezTo>
                      <a:pt x="86" y="12"/>
                      <a:pt x="87" y="12"/>
                      <a:pt x="88" y="12"/>
                    </a:cubicBezTo>
                    <a:cubicBezTo>
                      <a:pt x="119" y="14"/>
                      <a:pt x="142" y="39"/>
                      <a:pt x="142" y="69"/>
                    </a:cubicBezTo>
                    <a:cubicBezTo>
                      <a:pt x="142" y="71"/>
                      <a:pt x="142" y="72"/>
                      <a:pt x="142" y="73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5" y="306"/>
                      <a:pt x="100" y="329"/>
                      <a:pt x="70" y="329"/>
                    </a:cubicBezTo>
                    <a:cubicBezTo>
                      <a:pt x="69" y="329"/>
                      <a:pt x="67" y="329"/>
                      <a:pt x="66" y="329"/>
                    </a:cubicBezTo>
                    <a:cubicBezTo>
                      <a:pt x="55" y="328"/>
                      <a:pt x="45" y="325"/>
                      <a:pt x="37" y="319"/>
                    </a:cubicBezTo>
                    <a:cubicBezTo>
                      <a:pt x="34" y="324"/>
                      <a:pt x="34" y="324"/>
                      <a:pt x="34" y="324"/>
                    </a:cubicBezTo>
                    <a:cubicBezTo>
                      <a:pt x="30" y="329"/>
                      <a:pt x="30" y="329"/>
                      <a:pt x="30" y="329"/>
                    </a:cubicBezTo>
                    <a:cubicBezTo>
                      <a:pt x="40" y="336"/>
                      <a:pt x="52" y="340"/>
                      <a:pt x="65" y="341"/>
                    </a:cubicBezTo>
                    <a:cubicBezTo>
                      <a:pt x="67" y="341"/>
                      <a:pt x="68" y="341"/>
                      <a:pt x="70" y="341"/>
                    </a:cubicBezTo>
                    <a:cubicBezTo>
                      <a:pt x="106" y="341"/>
                      <a:pt x="137" y="313"/>
                      <a:pt x="139" y="277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3"/>
                      <a:pt x="154" y="71"/>
                      <a:pt x="154" y="69"/>
                    </a:cubicBezTo>
                    <a:cubicBezTo>
                      <a:pt x="154" y="33"/>
                      <a:pt x="126" y="3"/>
                      <a:pt x="89" y="0"/>
                    </a:cubicBezTo>
                    <a:cubicBezTo>
                      <a:pt x="87" y="0"/>
                      <a:pt x="86" y="0"/>
                      <a:pt x="84" y="0"/>
                    </a:cubicBezTo>
                    <a:cubicBezTo>
                      <a:pt x="48" y="0"/>
                      <a:pt x="17" y="28"/>
                      <a:pt x="15" y="65"/>
                    </a:cubicBezTo>
                    <a:cubicBezTo>
                      <a:pt x="1" y="267"/>
                      <a:pt x="1" y="267"/>
                      <a:pt x="1" y="267"/>
                    </a:cubicBezTo>
                    <a:cubicBezTo>
                      <a:pt x="1" y="269"/>
                      <a:pt x="0" y="270"/>
                      <a:pt x="0" y="272"/>
                    </a:cubicBezTo>
                    <a:cubicBezTo>
                      <a:pt x="0" y="295"/>
                      <a:pt x="12" y="316"/>
                      <a:pt x="30" y="329"/>
                    </a:cubicBezTo>
                    <a:cubicBezTo>
                      <a:pt x="34" y="324"/>
                      <a:pt x="34" y="324"/>
                      <a:pt x="34" y="324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9" name="Freeform 173"/>
              <p:cNvSpPr>
                <a:spLocks/>
              </p:cNvSpPr>
              <p:nvPr/>
            </p:nvSpPr>
            <p:spPr bwMode="auto">
              <a:xfrm>
                <a:off x="15678150" y="7626350"/>
                <a:ext cx="331788" cy="404812"/>
              </a:xfrm>
              <a:custGeom>
                <a:avLst/>
                <a:gdLst>
                  <a:gd name="T0" fmla="*/ 0 w 209"/>
                  <a:gd name="T1" fmla="*/ 0 h 255"/>
                  <a:gd name="T2" fmla="*/ 209 w 209"/>
                  <a:gd name="T3" fmla="*/ 255 h 255"/>
                  <a:gd name="T4" fmla="*/ 0 w 209"/>
                  <a:gd name="T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9" h="255">
                    <a:moveTo>
                      <a:pt x="0" y="0"/>
                    </a:moveTo>
                    <a:lnTo>
                      <a:pt x="209" y="2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0" name="Freeform 174"/>
              <p:cNvSpPr>
                <a:spLocks/>
              </p:cNvSpPr>
              <p:nvPr/>
            </p:nvSpPr>
            <p:spPr bwMode="auto">
              <a:xfrm>
                <a:off x="15678150" y="7626350"/>
                <a:ext cx="331788" cy="404812"/>
              </a:xfrm>
              <a:custGeom>
                <a:avLst/>
                <a:gdLst>
                  <a:gd name="T0" fmla="*/ 0 w 209"/>
                  <a:gd name="T1" fmla="*/ 0 h 255"/>
                  <a:gd name="T2" fmla="*/ 209 w 209"/>
                  <a:gd name="T3" fmla="*/ 255 h 255"/>
                  <a:gd name="T4" fmla="*/ 0 w 209"/>
                  <a:gd name="T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9" h="255">
                    <a:moveTo>
                      <a:pt x="0" y="0"/>
                    </a:moveTo>
                    <a:lnTo>
                      <a:pt x="209" y="2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1" name="Freeform 175"/>
              <p:cNvSpPr>
                <a:spLocks/>
              </p:cNvSpPr>
              <p:nvPr/>
            </p:nvSpPr>
            <p:spPr bwMode="auto">
              <a:xfrm>
                <a:off x="15662275" y="7608888"/>
                <a:ext cx="366713" cy="439737"/>
              </a:xfrm>
              <a:custGeom>
                <a:avLst/>
                <a:gdLst>
                  <a:gd name="T0" fmla="*/ 2 w 133"/>
                  <a:gd name="T1" fmla="*/ 10 h 159"/>
                  <a:gd name="T2" fmla="*/ 121 w 133"/>
                  <a:gd name="T3" fmla="*/ 156 h 159"/>
                  <a:gd name="T4" fmla="*/ 130 w 133"/>
                  <a:gd name="T5" fmla="*/ 157 h 159"/>
                  <a:gd name="T6" fmla="*/ 131 w 133"/>
                  <a:gd name="T7" fmla="*/ 149 h 159"/>
                  <a:gd name="T8" fmla="*/ 11 w 133"/>
                  <a:gd name="T9" fmla="*/ 3 h 159"/>
                  <a:gd name="T10" fmla="*/ 2 w 133"/>
                  <a:gd name="T11" fmla="*/ 2 h 159"/>
                  <a:gd name="T12" fmla="*/ 2 w 133"/>
                  <a:gd name="T13" fmla="*/ 1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59">
                    <a:moveTo>
                      <a:pt x="2" y="10"/>
                    </a:moveTo>
                    <a:cubicBezTo>
                      <a:pt x="121" y="156"/>
                      <a:pt x="121" y="156"/>
                      <a:pt x="121" y="156"/>
                    </a:cubicBezTo>
                    <a:cubicBezTo>
                      <a:pt x="124" y="159"/>
                      <a:pt x="127" y="159"/>
                      <a:pt x="130" y="157"/>
                    </a:cubicBezTo>
                    <a:cubicBezTo>
                      <a:pt x="132" y="155"/>
                      <a:pt x="133" y="151"/>
                      <a:pt x="131" y="149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5" y="0"/>
                      <a:pt x="2" y="2"/>
                    </a:cubicBezTo>
                    <a:cubicBezTo>
                      <a:pt x="0" y="4"/>
                      <a:pt x="0" y="8"/>
                      <a:pt x="2" y="1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2" name="Freeform 176"/>
              <p:cNvSpPr>
                <a:spLocks/>
              </p:cNvSpPr>
              <p:nvPr/>
            </p:nvSpPr>
            <p:spPr bwMode="auto">
              <a:xfrm>
                <a:off x="15505113" y="7399338"/>
                <a:ext cx="722313" cy="787400"/>
              </a:xfrm>
              <a:custGeom>
                <a:avLst/>
                <a:gdLst>
                  <a:gd name="T0" fmla="*/ 155 w 262"/>
                  <a:gd name="T1" fmla="*/ 270 h 285"/>
                  <a:gd name="T2" fmla="*/ 142 w 262"/>
                  <a:gd name="T3" fmla="*/ 258 h 285"/>
                  <a:gd name="T4" fmla="*/ 22 w 262"/>
                  <a:gd name="T5" fmla="*/ 112 h 285"/>
                  <a:gd name="T6" fmla="*/ 31 w 262"/>
                  <a:gd name="T7" fmla="*/ 22 h 285"/>
                  <a:gd name="T8" fmla="*/ 120 w 262"/>
                  <a:gd name="T9" fmla="*/ 31 h 285"/>
                  <a:gd name="T10" fmla="*/ 240 w 262"/>
                  <a:gd name="T11" fmla="*/ 177 h 285"/>
                  <a:gd name="T12" fmla="*/ 231 w 262"/>
                  <a:gd name="T13" fmla="*/ 267 h 285"/>
                  <a:gd name="T14" fmla="*/ 155 w 262"/>
                  <a:gd name="T15" fmla="*/ 27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2" h="285">
                    <a:moveTo>
                      <a:pt x="155" y="270"/>
                    </a:moveTo>
                    <a:cubicBezTo>
                      <a:pt x="150" y="266"/>
                      <a:pt x="146" y="262"/>
                      <a:pt x="142" y="258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0" y="85"/>
                      <a:pt x="4" y="45"/>
                      <a:pt x="31" y="22"/>
                    </a:cubicBezTo>
                    <a:cubicBezTo>
                      <a:pt x="58" y="0"/>
                      <a:pt x="98" y="4"/>
                      <a:pt x="120" y="31"/>
                    </a:cubicBezTo>
                    <a:cubicBezTo>
                      <a:pt x="240" y="177"/>
                      <a:pt x="240" y="177"/>
                      <a:pt x="240" y="177"/>
                    </a:cubicBezTo>
                    <a:cubicBezTo>
                      <a:pt x="262" y="204"/>
                      <a:pt x="258" y="244"/>
                      <a:pt x="231" y="267"/>
                    </a:cubicBezTo>
                    <a:cubicBezTo>
                      <a:pt x="209" y="285"/>
                      <a:pt x="177" y="285"/>
                      <a:pt x="155" y="27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3" name="Freeform 177"/>
              <p:cNvSpPr>
                <a:spLocks/>
              </p:cNvSpPr>
              <p:nvPr/>
            </p:nvSpPr>
            <p:spPr bwMode="auto">
              <a:xfrm>
                <a:off x="15509875" y="7404100"/>
                <a:ext cx="712788" cy="787400"/>
              </a:xfrm>
              <a:custGeom>
                <a:avLst/>
                <a:gdLst>
                  <a:gd name="T0" fmla="*/ 153 w 258"/>
                  <a:gd name="T1" fmla="*/ 268 h 285"/>
                  <a:gd name="T2" fmla="*/ 156 w 258"/>
                  <a:gd name="T3" fmla="*/ 263 h 285"/>
                  <a:gd name="T4" fmla="*/ 144 w 258"/>
                  <a:gd name="T5" fmla="*/ 252 h 285"/>
                  <a:gd name="T6" fmla="*/ 25 w 258"/>
                  <a:gd name="T7" fmla="*/ 106 h 285"/>
                  <a:gd name="T8" fmla="*/ 12 w 258"/>
                  <a:gd name="T9" fmla="*/ 69 h 285"/>
                  <a:gd name="T10" fmla="*/ 33 w 258"/>
                  <a:gd name="T11" fmla="*/ 25 h 285"/>
                  <a:gd name="T12" fmla="*/ 69 w 258"/>
                  <a:gd name="T13" fmla="*/ 12 h 285"/>
                  <a:gd name="T14" fmla="*/ 113 w 258"/>
                  <a:gd name="T15" fmla="*/ 33 h 285"/>
                  <a:gd name="T16" fmla="*/ 233 w 258"/>
                  <a:gd name="T17" fmla="*/ 179 h 285"/>
                  <a:gd name="T18" fmla="*/ 246 w 258"/>
                  <a:gd name="T19" fmla="*/ 215 h 285"/>
                  <a:gd name="T20" fmla="*/ 225 w 258"/>
                  <a:gd name="T21" fmla="*/ 260 h 285"/>
                  <a:gd name="T22" fmla="*/ 189 w 258"/>
                  <a:gd name="T23" fmla="*/ 273 h 285"/>
                  <a:gd name="T24" fmla="*/ 156 w 258"/>
                  <a:gd name="T25" fmla="*/ 263 h 285"/>
                  <a:gd name="T26" fmla="*/ 153 w 258"/>
                  <a:gd name="T27" fmla="*/ 268 h 285"/>
                  <a:gd name="T28" fmla="*/ 149 w 258"/>
                  <a:gd name="T29" fmla="*/ 273 h 285"/>
                  <a:gd name="T30" fmla="*/ 189 w 258"/>
                  <a:gd name="T31" fmla="*/ 285 h 285"/>
                  <a:gd name="T32" fmla="*/ 233 w 258"/>
                  <a:gd name="T33" fmla="*/ 269 h 285"/>
                  <a:gd name="T34" fmla="*/ 258 w 258"/>
                  <a:gd name="T35" fmla="*/ 215 h 285"/>
                  <a:gd name="T36" fmla="*/ 243 w 258"/>
                  <a:gd name="T37" fmla="*/ 171 h 285"/>
                  <a:gd name="T38" fmla="*/ 123 w 258"/>
                  <a:gd name="T39" fmla="*/ 25 h 285"/>
                  <a:gd name="T40" fmla="*/ 69 w 258"/>
                  <a:gd name="T41" fmla="*/ 0 h 285"/>
                  <a:gd name="T42" fmla="*/ 25 w 258"/>
                  <a:gd name="T43" fmla="*/ 16 h 285"/>
                  <a:gd name="T44" fmla="*/ 0 w 258"/>
                  <a:gd name="T45" fmla="*/ 69 h 285"/>
                  <a:gd name="T46" fmla="*/ 15 w 258"/>
                  <a:gd name="T47" fmla="*/ 113 h 285"/>
                  <a:gd name="T48" fmla="*/ 135 w 258"/>
                  <a:gd name="T49" fmla="*/ 260 h 285"/>
                  <a:gd name="T50" fmla="*/ 149 w 258"/>
                  <a:gd name="T51" fmla="*/ 273 h 285"/>
                  <a:gd name="T52" fmla="*/ 153 w 258"/>
                  <a:gd name="T53" fmla="*/ 268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8" h="285">
                    <a:moveTo>
                      <a:pt x="153" y="268"/>
                    </a:moveTo>
                    <a:cubicBezTo>
                      <a:pt x="156" y="263"/>
                      <a:pt x="156" y="263"/>
                      <a:pt x="156" y="263"/>
                    </a:cubicBezTo>
                    <a:cubicBezTo>
                      <a:pt x="152" y="260"/>
                      <a:pt x="148" y="256"/>
                      <a:pt x="144" y="252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16" y="95"/>
                      <a:pt x="12" y="82"/>
                      <a:pt x="12" y="69"/>
                    </a:cubicBezTo>
                    <a:cubicBezTo>
                      <a:pt x="12" y="53"/>
                      <a:pt x="19" y="36"/>
                      <a:pt x="33" y="25"/>
                    </a:cubicBezTo>
                    <a:cubicBezTo>
                      <a:pt x="43" y="16"/>
                      <a:pt x="56" y="12"/>
                      <a:pt x="69" y="12"/>
                    </a:cubicBezTo>
                    <a:cubicBezTo>
                      <a:pt x="86" y="12"/>
                      <a:pt x="102" y="19"/>
                      <a:pt x="113" y="33"/>
                    </a:cubicBezTo>
                    <a:cubicBezTo>
                      <a:pt x="233" y="179"/>
                      <a:pt x="233" y="179"/>
                      <a:pt x="233" y="179"/>
                    </a:cubicBezTo>
                    <a:cubicBezTo>
                      <a:pt x="242" y="190"/>
                      <a:pt x="246" y="203"/>
                      <a:pt x="246" y="215"/>
                    </a:cubicBezTo>
                    <a:cubicBezTo>
                      <a:pt x="246" y="232"/>
                      <a:pt x="239" y="249"/>
                      <a:pt x="225" y="260"/>
                    </a:cubicBezTo>
                    <a:cubicBezTo>
                      <a:pt x="215" y="269"/>
                      <a:pt x="202" y="273"/>
                      <a:pt x="189" y="273"/>
                    </a:cubicBezTo>
                    <a:cubicBezTo>
                      <a:pt x="177" y="273"/>
                      <a:pt x="166" y="270"/>
                      <a:pt x="156" y="263"/>
                    </a:cubicBezTo>
                    <a:cubicBezTo>
                      <a:pt x="153" y="268"/>
                      <a:pt x="153" y="268"/>
                      <a:pt x="153" y="268"/>
                    </a:cubicBezTo>
                    <a:cubicBezTo>
                      <a:pt x="149" y="273"/>
                      <a:pt x="149" y="273"/>
                      <a:pt x="149" y="273"/>
                    </a:cubicBezTo>
                    <a:cubicBezTo>
                      <a:pt x="161" y="281"/>
                      <a:pt x="175" y="285"/>
                      <a:pt x="189" y="285"/>
                    </a:cubicBezTo>
                    <a:cubicBezTo>
                      <a:pt x="204" y="285"/>
                      <a:pt x="220" y="280"/>
                      <a:pt x="233" y="269"/>
                    </a:cubicBezTo>
                    <a:cubicBezTo>
                      <a:pt x="250" y="256"/>
                      <a:pt x="258" y="236"/>
                      <a:pt x="258" y="215"/>
                    </a:cubicBezTo>
                    <a:cubicBezTo>
                      <a:pt x="258" y="200"/>
                      <a:pt x="253" y="184"/>
                      <a:pt x="243" y="171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09" y="9"/>
                      <a:pt x="89" y="0"/>
                      <a:pt x="69" y="0"/>
                    </a:cubicBezTo>
                    <a:cubicBezTo>
                      <a:pt x="54" y="0"/>
                      <a:pt x="38" y="5"/>
                      <a:pt x="25" y="16"/>
                    </a:cubicBezTo>
                    <a:cubicBezTo>
                      <a:pt x="8" y="29"/>
                      <a:pt x="0" y="49"/>
                      <a:pt x="0" y="69"/>
                    </a:cubicBezTo>
                    <a:cubicBezTo>
                      <a:pt x="0" y="85"/>
                      <a:pt x="5" y="101"/>
                      <a:pt x="15" y="113"/>
                    </a:cubicBezTo>
                    <a:cubicBezTo>
                      <a:pt x="135" y="260"/>
                      <a:pt x="135" y="260"/>
                      <a:pt x="135" y="260"/>
                    </a:cubicBezTo>
                    <a:cubicBezTo>
                      <a:pt x="139" y="265"/>
                      <a:pt x="144" y="269"/>
                      <a:pt x="149" y="273"/>
                    </a:cubicBezTo>
                    <a:cubicBezTo>
                      <a:pt x="153" y="268"/>
                      <a:pt x="153" y="268"/>
                      <a:pt x="153" y="26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4" name="Freeform 178"/>
              <p:cNvSpPr>
                <a:spLocks/>
              </p:cNvSpPr>
              <p:nvPr/>
            </p:nvSpPr>
            <p:spPr bwMode="auto">
              <a:xfrm>
                <a:off x="15651163" y="7186613"/>
                <a:ext cx="882650" cy="749300"/>
              </a:xfrm>
              <a:custGeom>
                <a:avLst/>
                <a:gdLst>
                  <a:gd name="T0" fmla="*/ 5 w 320"/>
                  <a:gd name="T1" fmla="*/ 10 h 271"/>
                  <a:gd name="T2" fmla="*/ 0 w 320"/>
                  <a:gd name="T3" fmla="*/ 171 h 271"/>
                  <a:gd name="T4" fmla="*/ 229 w 320"/>
                  <a:gd name="T5" fmla="*/ 271 h 271"/>
                  <a:gd name="T6" fmla="*/ 319 w 320"/>
                  <a:gd name="T7" fmla="*/ 170 h 271"/>
                  <a:gd name="T8" fmla="*/ 262 w 320"/>
                  <a:gd name="T9" fmla="*/ 4 h 271"/>
                  <a:gd name="T10" fmla="*/ 5 w 320"/>
                  <a:gd name="T11" fmla="*/ 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0" h="271">
                    <a:moveTo>
                      <a:pt x="5" y="10"/>
                    </a:moveTo>
                    <a:cubicBezTo>
                      <a:pt x="1" y="13"/>
                      <a:pt x="0" y="171"/>
                      <a:pt x="0" y="171"/>
                    </a:cubicBezTo>
                    <a:cubicBezTo>
                      <a:pt x="229" y="271"/>
                      <a:pt x="229" y="271"/>
                      <a:pt x="229" y="271"/>
                    </a:cubicBezTo>
                    <a:cubicBezTo>
                      <a:pt x="229" y="271"/>
                      <a:pt x="320" y="174"/>
                      <a:pt x="319" y="170"/>
                    </a:cubicBezTo>
                    <a:cubicBezTo>
                      <a:pt x="317" y="166"/>
                      <a:pt x="265" y="9"/>
                      <a:pt x="262" y="4"/>
                    </a:cubicBezTo>
                    <a:cubicBezTo>
                      <a:pt x="259" y="0"/>
                      <a:pt x="5" y="10"/>
                      <a:pt x="5" y="1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5" name="Freeform 179"/>
              <p:cNvSpPr>
                <a:spLocks/>
              </p:cNvSpPr>
              <p:nvPr/>
            </p:nvSpPr>
            <p:spPr bwMode="auto">
              <a:xfrm>
                <a:off x="15635288" y="7178675"/>
                <a:ext cx="912813" cy="776287"/>
              </a:xfrm>
              <a:custGeom>
                <a:avLst/>
                <a:gdLst>
                  <a:gd name="T0" fmla="*/ 7 w 331"/>
                  <a:gd name="T1" fmla="*/ 8 h 281"/>
                  <a:gd name="T2" fmla="*/ 5 w 331"/>
                  <a:gd name="T3" fmla="*/ 11 h 281"/>
                  <a:gd name="T4" fmla="*/ 4 w 331"/>
                  <a:gd name="T5" fmla="*/ 19 h 281"/>
                  <a:gd name="T6" fmla="*/ 0 w 331"/>
                  <a:gd name="T7" fmla="*/ 173 h 281"/>
                  <a:gd name="T8" fmla="*/ 236 w 331"/>
                  <a:gd name="T9" fmla="*/ 281 h 281"/>
                  <a:gd name="T10" fmla="*/ 284 w 331"/>
                  <a:gd name="T11" fmla="*/ 230 h 281"/>
                  <a:gd name="T12" fmla="*/ 326 w 331"/>
                  <a:gd name="T13" fmla="*/ 183 h 281"/>
                  <a:gd name="T14" fmla="*/ 330 w 331"/>
                  <a:gd name="T15" fmla="*/ 177 h 281"/>
                  <a:gd name="T16" fmla="*/ 331 w 331"/>
                  <a:gd name="T17" fmla="*/ 173 h 281"/>
                  <a:gd name="T18" fmla="*/ 330 w 331"/>
                  <a:gd name="T19" fmla="*/ 171 h 281"/>
                  <a:gd name="T20" fmla="*/ 303 w 331"/>
                  <a:gd name="T21" fmla="*/ 89 h 281"/>
                  <a:gd name="T22" fmla="*/ 277 w 331"/>
                  <a:gd name="T23" fmla="*/ 14 h 281"/>
                  <a:gd name="T24" fmla="*/ 274 w 331"/>
                  <a:gd name="T25" fmla="*/ 6 h 281"/>
                  <a:gd name="T26" fmla="*/ 273 w 331"/>
                  <a:gd name="T27" fmla="*/ 4 h 281"/>
                  <a:gd name="T28" fmla="*/ 268 w 331"/>
                  <a:gd name="T29" fmla="*/ 1 h 281"/>
                  <a:gd name="T30" fmla="*/ 245 w 331"/>
                  <a:gd name="T31" fmla="*/ 0 h 281"/>
                  <a:gd name="T32" fmla="*/ 10 w 331"/>
                  <a:gd name="T33" fmla="*/ 7 h 281"/>
                  <a:gd name="T34" fmla="*/ 7 w 331"/>
                  <a:gd name="T35" fmla="*/ 8 h 281"/>
                  <a:gd name="T36" fmla="*/ 11 w 331"/>
                  <a:gd name="T37" fmla="*/ 19 h 281"/>
                  <a:gd name="T38" fmla="*/ 245 w 331"/>
                  <a:gd name="T39" fmla="*/ 12 h 281"/>
                  <a:gd name="T40" fmla="*/ 265 w 331"/>
                  <a:gd name="T41" fmla="*/ 13 h 281"/>
                  <a:gd name="T42" fmla="*/ 266 w 331"/>
                  <a:gd name="T43" fmla="*/ 13 h 281"/>
                  <a:gd name="T44" fmla="*/ 265 w 331"/>
                  <a:gd name="T45" fmla="*/ 13 h 281"/>
                  <a:gd name="T46" fmla="*/ 267 w 331"/>
                  <a:gd name="T47" fmla="*/ 10 h 281"/>
                  <a:gd name="T48" fmla="*/ 267 w 331"/>
                  <a:gd name="T49" fmla="*/ 8 h 281"/>
                  <a:gd name="T50" fmla="*/ 265 w 331"/>
                  <a:gd name="T51" fmla="*/ 13 h 281"/>
                  <a:gd name="T52" fmla="*/ 265 w 331"/>
                  <a:gd name="T53" fmla="*/ 12 h 281"/>
                  <a:gd name="T54" fmla="*/ 263 w 331"/>
                  <a:gd name="T55" fmla="*/ 11 h 281"/>
                  <a:gd name="T56" fmla="*/ 268 w 331"/>
                  <a:gd name="T57" fmla="*/ 8 h 281"/>
                  <a:gd name="T58" fmla="*/ 266 w 331"/>
                  <a:gd name="T59" fmla="*/ 9 h 281"/>
                  <a:gd name="T60" fmla="*/ 263 w 331"/>
                  <a:gd name="T61" fmla="*/ 11 h 281"/>
                  <a:gd name="T62" fmla="*/ 263 w 331"/>
                  <a:gd name="T63" fmla="*/ 11 h 281"/>
                  <a:gd name="T64" fmla="*/ 268 w 331"/>
                  <a:gd name="T65" fmla="*/ 23 h 281"/>
                  <a:gd name="T66" fmla="*/ 325 w 331"/>
                  <a:gd name="T67" fmla="*/ 173 h 281"/>
                  <a:gd name="T68" fmla="*/ 324 w 331"/>
                  <a:gd name="T69" fmla="*/ 173 h 281"/>
                  <a:gd name="T70" fmla="*/ 319 w 331"/>
                  <a:gd name="T71" fmla="*/ 175 h 281"/>
                  <a:gd name="T72" fmla="*/ 319 w 331"/>
                  <a:gd name="T73" fmla="*/ 173 h 281"/>
                  <a:gd name="T74" fmla="*/ 319 w 331"/>
                  <a:gd name="T75" fmla="*/ 172 h 281"/>
                  <a:gd name="T76" fmla="*/ 324 w 331"/>
                  <a:gd name="T77" fmla="*/ 173 h 281"/>
                  <a:gd name="T78" fmla="*/ 321 w 331"/>
                  <a:gd name="T79" fmla="*/ 172 h 281"/>
                  <a:gd name="T80" fmla="*/ 319 w 331"/>
                  <a:gd name="T81" fmla="*/ 172 h 281"/>
                  <a:gd name="T82" fmla="*/ 319 w 331"/>
                  <a:gd name="T83" fmla="*/ 171 h 281"/>
                  <a:gd name="T84" fmla="*/ 310 w 331"/>
                  <a:gd name="T85" fmla="*/ 182 h 281"/>
                  <a:gd name="T86" fmla="*/ 240 w 331"/>
                  <a:gd name="T87" fmla="*/ 260 h 281"/>
                  <a:gd name="T88" fmla="*/ 230 w 331"/>
                  <a:gd name="T89" fmla="*/ 270 h 281"/>
                  <a:gd name="T90" fmla="*/ 237 w 331"/>
                  <a:gd name="T91" fmla="*/ 269 h 281"/>
                  <a:gd name="T92" fmla="*/ 6 w 331"/>
                  <a:gd name="T93" fmla="*/ 174 h 281"/>
                  <a:gd name="T94" fmla="*/ 12 w 331"/>
                  <a:gd name="T95" fmla="*/ 167 h 281"/>
                  <a:gd name="T96" fmla="*/ 15 w 331"/>
                  <a:gd name="T97" fmla="*/ 34 h 281"/>
                  <a:gd name="T98" fmla="*/ 16 w 331"/>
                  <a:gd name="T99" fmla="*/ 16 h 281"/>
                  <a:gd name="T100" fmla="*/ 16 w 331"/>
                  <a:gd name="T101" fmla="*/ 16 h 281"/>
                  <a:gd name="T102" fmla="*/ 16 w 331"/>
                  <a:gd name="T103" fmla="*/ 16 h 281"/>
                  <a:gd name="T104" fmla="*/ 15 w 331"/>
                  <a:gd name="T105" fmla="*/ 15 h 281"/>
                  <a:gd name="T106" fmla="*/ 12 w 331"/>
                  <a:gd name="T107" fmla="*/ 14 h 281"/>
                  <a:gd name="T108" fmla="*/ 16 w 331"/>
                  <a:gd name="T109" fmla="*/ 16 h 281"/>
                  <a:gd name="T110" fmla="*/ 16 w 331"/>
                  <a:gd name="T111" fmla="*/ 16 h 281"/>
                  <a:gd name="T112" fmla="*/ 14 w 331"/>
                  <a:gd name="T113" fmla="*/ 18 h 281"/>
                  <a:gd name="T114" fmla="*/ 11 w 331"/>
                  <a:gd name="T115" fmla="*/ 14 h 281"/>
                  <a:gd name="T116" fmla="*/ 11 w 331"/>
                  <a:gd name="T117" fmla="*/ 13 h 281"/>
                  <a:gd name="T118" fmla="*/ 11 w 331"/>
                  <a:gd name="T119" fmla="*/ 1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" h="281">
                    <a:moveTo>
                      <a:pt x="11" y="13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5"/>
                      <a:pt x="4" y="17"/>
                      <a:pt x="4" y="19"/>
                    </a:cubicBezTo>
                    <a:cubicBezTo>
                      <a:pt x="3" y="27"/>
                      <a:pt x="2" y="40"/>
                      <a:pt x="2" y="56"/>
                    </a:cubicBezTo>
                    <a:cubicBezTo>
                      <a:pt x="1" y="104"/>
                      <a:pt x="0" y="173"/>
                      <a:pt x="0" y="173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39" y="278"/>
                      <a:pt x="239" y="278"/>
                      <a:pt x="239" y="278"/>
                    </a:cubicBezTo>
                    <a:cubicBezTo>
                      <a:pt x="239" y="278"/>
                      <a:pt x="262" y="254"/>
                      <a:pt x="284" y="230"/>
                    </a:cubicBezTo>
                    <a:cubicBezTo>
                      <a:pt x="295" y="218"/>
                      <a:pt x="307" y="205"/>
                      <a:pt x="315" y="195"/>
                    </a:cubicBezTo>
                    <a:cubicBezTo>
                      <a:pt x="319" y="190"/>
                      <a:pt x="323" y="186"/>
                      <a:pt x="326" y="183"/>
                    </a:cubicBezTo>
                    <a:cubicBezTo>
                      <a:pt x="327" y="181"/>
                      <a:pt x="328" y="180"/>
                      <a:pt x="329" y="179"/>
                    </a:cubicBezTo>
                    <a:cubicBezTo>
                      <a:pt x="329" y="178"/>
                      <a:pt x="329" y="177"/>
                      <a:pt x="330" y="177"/>
                    </a:cubicBezTo>
                    <a:cubicBezTo>
                      <a:pt x="330" y="176"/>
                      <a:pt x="330" y="176"/>
                      <a:pt x="330" y="176"/>
                    </a:cubicBezTo>
                    <a:cubicBezTo>
                      <a:pt x="330" y="175"/>
                      <a:pt x="331" y="174"/>
                      <a:pt x="331" y="173"/>
                    </a:cubicBezTo>
                    <a:cubicBezTo>
                      <a:pt x="331" y="173"/>
                      <a:pt x="331" y="172"/>
                      <a:pt x="330" y="172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30" y="169"/>
                      <a:pt x="316" y="129"/>
                      <a:pt x="303" y="89"/>
                    </a:cubicBezTo>
                    <a:cubicBezTo>
                      <a:pt x="296" y="68"/>
                      <a:pt x="289" y="48"/>
                      <a:pt x="284" y="33"/>
                    </a:cubicBezTo>
                    <a:cubicBezTo>
                      <a:pt x="281" y="25"/>
                      <a:pt x="279" y="18"/>
                      <a:pt x="277" y="14"/>
                    </a:cubicBezTo>
                    <a:cubicBezTo>
                      <a:pt x="276" y="11"/>
                      <a:pt x="275" y="9"/>
                      <a:pt x="275" y="8"/>
                    </a:cubicBezTo>
                    <a:cubicBezTo>
                      <a:pt x="274" y="7"/>
                      <a:pt x="274" y="6"/>
                      <a:pt x="274" y="6"/>
                    </a:cubicBezTo>
                    <a:cubicBezTo>
                      <a:pt x="273" y="5"/>
                      <a:pt x="273" y="5"/>
                      <a:pt x="273" y="5"/>
                    </a:cubicBezTo>
                    <a:cubicBezTo>
                      <a:pt x="273" y="5"/>
                      <a:pt x="273" y="4"/>
                      <a:pt x="273" y="4"/>
                    </a:cubicBezTo>
                    <a:cubicBezTo>
                      <a:pt x="272" y="2"/>
                      <a:pt x="271" y="2"/>
                      <a:pt x="270" y="2"/>
                    </a:cubicBezTo>
                    <a:cubicBezTo>
                      <a:pt x="269" y="1"/>
                      <a:pt x="269" y="1"/>
                      <a:pt x="268" y="1"/>
                    </a:cubicBezTo>
                    <a:cubicBezTo>
                      <a:pt x="267" y="1"/>
                      <a:pt x="266" y="1"/>
                      <a:pt x="264" y="1"/>
                    </a:cubicBezTo>
                    <a:cubicBezTo>
                      <a:pt x="260" y="0"/>
                      <a:pt x="253" y="0"/>
                      <a:pt x="245" y="0"/>
                    </a:cubicBezTo>
                    <a:cubicBezTo>
                      <a:pt x="213" y="0"/>
                      <a:pt x="154" y="2"/>
                      <a:pt x="104" y="4"/>
                    </a:cubicBezTo>
                    <a:cubicBezTo>
                      <a:pt x="53" y="5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4" y="19"/>
                      <a:pt x="18" y="19"/>
                    </a:cubicBezTo>
                    <a:cubicBezTo>
                      <a:pt x="52" y="18"/>
                      <a:pt x="189" y="12"/>
                      <a:pt x="245" y="12"/>
                    </a:cubicBezTo>
                    <a:cubicBezTo>
                      <a:pt x="251" y="12"/>
                      <a:pt x="257" y="12"/>
                      <a:pt x="261" y="13"/>
                    </a:cubicBezTo>
                    <a:cubicBezTo>
                      <a:pt x="263" y="13"/>
                      <a:pt x="264" y="13"/>
                      <a:pt x="265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12"/>
                      <a:pt x="265" y="12"/>
                      <a:pt x="265" y="12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12"/>
                      <a:pt x="265" y="12"/>
                      <a:pt x="265" y="12"/>
                    </a:cubicBezTo>
                    <a:cubicBezTo>
                      <a:pt x="268" y="8"/>
                      <a:pt x="268" y="8"/>
                      <a:pt x="268" y="8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4" y="12"/>
                      <a:pt x="264" y="12"/>
                      <a:pt x="265" y="12"/>
                    </a:cubicBezTo>
                    <a:cubicBezTo>
                      <a:pt x="268" y="8"/>
                      <a:pt x="268" y="8"/>
                      <a:pt x="268" y="8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6" y="9"/>
                      <a:pt x="266" y="9"/>
                      <a:pt x="266" y="9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6" y="9"/>
                      <a:pt x="266" y="9"/>
                      <a:pt x="266" y="9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3" y="11"/>
                      <a:pt x="263" y="11"/>
                      <a:pt x="263" y="11"/>
                    </a:cubicBezTo>
                    <a:cubicBezTo>
                      <a:pt x="264" y="13"/>
                      <a:pt x="266" y="17"/>
                      <a:pt x="268" y="23"/>
                    </a:cubicBezTo>
                    <a:cubicBezTo>
                      <a:pt x="282" y="62"/>
                      <a:pt x="318" y="172"/>
                      <a:pt x="319" y="175"/>
                    </a:cubicBezTo>
                    <a:cubicBezTo>
                      <a:pt x="325" y="173"/>
                      <a:pt x="325" y="173"/>
                      <a:pt x="325" y="173"/>
                    </a:cubicBezTo>
                    <a:cubicBezTo>
                      <a:pt x="319" y="175"/>
                      <a:pt x="319" y="175"/>
                      <a:pt x="319" y="175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3"/>
                      <a:pt x="319" y="173"/>
                      <a:pt x="319" y="173"/>
                    </a:cubicBezTo>
                    <a:cubicBezTo>
                      <a:pt x="319" y="174"/>
                      <a:pt x="319" y="174"/>
                      <a:pt x="319" y="175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3"/>
                      <a:pt x="319" y="173"/>
                      <a:pt x="319" y="173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19" y="172"/>
                      <a:pt x="319" y="172"/>
                      <a:pt x="319" y="173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21" y="172"/>
                      <a:pt x="321" y="172"/>
                      <a:pt x="321" y="172"/>
                    </a:cubicBezTo>
                    <a:cubicBezTo>
                      <a:pt x="319" y="171"/>
                      <a:pt x="319" y="171"/>
                      <a:pt x="319" y="171"/>
                    </a:cubicBezTo>
                    <a:cubicBezTo>
                      <a:pt x="319" y="172"/>
                      <a:pt x="319" y="172"/>
                      <a:pt x="319" y="172"/>
                    </a:cubicBezTo>
                    <a:cubicBezTo>
                      <a:pt x="321" y="172"/>
                      <a:pt x="321" y="172"/>
                      <a:pt x="321" y="172"/>
                    </a:cubicBezTo>
                    <a:cubicBezTo>
                      <a:pt x="319" y="171"/>
                      <a:pt x="319" y="171"/>
                      <a:pt x="319" y="171"/>
                    </a:cubicBezTo>
                    <a:cubicBezTo>
                      <a:pt x="319" y="171"/>
                      <a:pt x="319" y="172"/>
                      <a:pt x="318" y="173"/>
                    </a:cubicBezTo>
                    <a:cubicBezTo>
                      <a:pt x="316" y="175"/>
                      <a:pt x="314" y="179"/>
                      <a:pt x="310" y="182"/>
                    </a:cubicBezTo>
                    <a:cubicBezTo>
                      <a:pt x="299" y="196"/>
                      <a:pt x="279" y="218"/>
                      <a:pt x="262" y="236"/>
                    </a:cubicBezTo>
                    <a:cubicBezTo>
                      <a:pt x="253" y="246"/>
                      <a:pt x="245" y="254"/>
                      <a:pt x="240" y="260"/>
                    </a:cubicBezTo>
                    <a:cubicBezTo>
                      <a:pt x="237" y="263"/>
                      <a:pt x="234" y="266"/>
                      <a:pt x="233" y="267"/>
                    </a:cubicBezTo>
                    <a:cubicBezTo>
                      <a:pt x="231" y="269"/>
                      <a:pt x="230" y="270"/>
                      <a:pt x="230" y="270"/>
                    </a:cubicBezTo>
                    <a:cubicBezTo>
                      <a:pt x="235" y="274"/>
                      <a:pt x="235" y="274"/>
                      <a:pt x="235" y="274"/>
                    </a:cubicBezTo>
                    <a:cubicBezTo>
                      <a:pt x="237" y="269"/>
                      <a:pt x="237" y="269"/>
                      <a:pt x="237" y="269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2" y="174"/>
                      <a:pt x="12" y="171"/>
                      <a:pt x="12" y="167"/>
                    </a:cubicBezTo>
                    <a:cubicBezTo>
                      <a:pt x="12" y="152"/>
                      <a:pt x="13" y="114"/>
                      <a:pt x="13" y="79"/>
                    </a:cubicBezTo>
                    <a:cubicBezTo>
                      <a:pt x="14" y="62"/>
                      <a:pt x="14" y="46"/>
                      <a:pt x="15" y="34"/>
                    </a:cubicBezTo>
                    <a:cubicBezTo>
                      <a:pt x="15" y="28"/>
                      <a:pt x="15" y="23"/>
                      <a:pt x="16" y="20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6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3"/>
                      <a:pt x="11" y="13"/>
                      <a:pt x="11" y="1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6" name="Freeform 180"/>
              <p:cNvSpPr>
                <a:spLocks/>
              </p:cNvSpPr>
              <p:nvPr/>
            </p:nvSpPr>
            <p:spPr bwMode="auto">
              <a:xfrm>
                <a:off x="15008225" y="7000875"/>
                <a:ext cx="2246313" cy="1174750"/>
              </a:xfrm>
              <a:custGeom>
                <a:avLst/>
                <a:gdLst>
                  <a:gd name="T0" fmla="*/ 35 w 814"/>
                  <a:gd name="T1" fmla="*/ 277 h 425"/>
                  <a:gd name="T2" fmla="*/ 21 w 814"/>
                  <a:gd name="T3" fmla="*/ 263 h 425"/>
                  <a:gd name="T4" fmla="*/ 32 w 814"/>
                  <a:gd name="T5" fmla="*/ 174 h 425"/>
                  <a:gd name="T6" fmla="*/ 219 w 814"/>
                  <a:gd name="T7" fmla="*/ 28 h 425"/>
                  <a:gd name="T8" fmla="*/ 304 w 814"/>
                  <a:gd name="T9" fmla="*/ 2 h 425"/>
                  <a:gd name="T10" fmla="*/ 520 w 814"/>
                  <a:gd name="T11" fmla="*/ 14 h 425"/>
                  <a:gd name="T12" fmla="*/ 614 w 814"/>
                  <a:gd name="T13" fmla="*/ 65 h 425"/>
                  <a:gd name="T14" fmla="*/ 765 w 814"/>
                  <a:gd name="T15" fmla="*/ 354 h 425"/>
                  <a:gd name="T16" fmla="*/ 785 w 814"/>
                  <a:gd name="T17" fmla="*/ 404 h 425"/>
                  <a:gd name="T18" fmla="*/ 697 w 814"/>
                  <a:gd name="T19" fmla="*/ 391 h 425"/>
                  <a:gd name="T20" fmla="*/ 512 w 814"/>
                  <a:gd name="T21" fmla="*/ 141 h 425"/>
                  <a:gd name="T22" fmla="*/ 297 w 814"/>
                  <a:gd name="T23" fmla="*/ 129 h 425"/>
                  <a:gd name="T24" fmla="*/ 110 w 814"/>
                  <a:gd name="T25" fmla="*/ 274 h 425"/>
                  <a:gd name="T26" fmla="*/ 35 w 814"/>
                  <a:gd name="T27" fmla="*/ 27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4" h="425">
                    <a:moveTo>
                      <a:pt x="35" y="277"/>
                    </a:moveTo>
                    <a:cubicBezTo>
                      <a:pt x="30" y="273"/>
                      <a:pt x="25" y="269"/>
                      <a:pt x="21" y="263"/>
                    </a:cubicBezTo>
                    <a:cubicBezTo>
                      <a:pt x="0" y="236"/>
                      <a:pt x="5" y="196"/>
                      <a:pt x="32" y="174"/>
                    </a:cubicBezTo>
                    <a:cubicBezTo>
                      <a:pt x="219" y="28"/>
                      <a:pt x="219" y="28"/>
                      <a:pt x="219" y="28"/>
                    </a:cubicBezTo>
                    <a:cubicBezTo>
                      <a:pt x="243" y="10"/>
                      <a:pt x="273" y="0"/>
                      <a:pt x="304" y="2"/>
                    </a:cubicBezTo>
                    <a:cubicBezTo>
                      <a:pt x="520" y="14"/>
                      <a:pt x="520" y="14"/>
                      <a:pt x="520" y="14"/>
                    </a:cubicBezTo>
                    <a:cubicBezTo>
                      <a:pt x="558" y="16"/>
                      <a:pt x="592" y="35"/>
                      <a:pt x="614" y="65"/>
                    </a:cubicBezTo>
                    <a:cubicBezTo>
                      <a:pt x="765" y="354"/>
                      <a:pt x="765" y="354"/>
                      <a:pt x="765" y="354"/>
                    </a:cubicBezTo>
                    <a:cubicBezTo>
                      <a:pt x="786" y="382"/>
                      <a:pt x="814" y="383"/>
                      <a:pt x="785" y="404"/>
                    </a:cubicBezTo>
                    <a:cubicBezTo>
                      <a:pt x="757" y="425"/>
                      <a:pt x="717" y="419"/>
                      <a:pt x="697" y="391"/>
                    </a:cubicBezTo>
                    <a:cubicBezTo>
                      <a:pt x="512" y="141"/>
                      <a:pt x="512" y="141"/>
                      <a:pt x="512" y="141"/>
                    </a:cubicBezTo>
                    <a:cubicBezTo>
                      <a:pt x="297" y="129"/>
                      <a:pt x="297" y="129"/>
                      <a:pt x="297" y="129"/>
                    </a:cubicBezTo>
                    <a:cubicBezTo>
                      <a:pt x="110" y="274"/>
                      <a:pt x="110" y="274"/>
                      <a:pt x="110" y="274"/>
                    </a:cubicBezTo>
                    <a:cubicBezTo>
                      <a:pt x="88" y="292"/>
                      <a:pt x="57" y="292"/>
                      <a:pt x="35" y="277"/>
                    </a:cubicBezTo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7" name="Freeform 181"/>
              <p:cNvSpPr>
                <a:spLocks/>
              </p:cNvSpPr>
              <p:nvPr/>
            </p:nvSpPr>
            <p:spPr bwMode="auto">
              <a:xfrm>
                <a:off x="15012988" y="6989763"/>
                <a:ext cx="2211388" cy="1179512"/>
              </a:xfrm>
              <a:custGeom>
                <a:avLst/>
                <a:gdLst>
                  <a:gd name="T0" fmla="*/ 33 w 801"/>
                  <a:gd name="T1" fmla="*/ 281 h 427"/>
                  <a:gd name="T2" fmla="*/ 36 w 801"/>
                  <a:gd name="T3" fmla="*/ 276 h 427"/>
                  <a:gd name="T4" fmla="*/ 24 w 801"/>
                  <a:gd name="T5" fmla="*/ 264 h 427"/>
                  <a:gd name="T6" fmla="*/ 12 w 801"/>
                  <a:gd name="T7" fmla="*/ 228 h 427"/>
                  <a:gd name="T8" fmla="*/ 34 w 801"/>
                  <a:gd name="T9" fmla="*/ 183 h 427"/>
                  <a:gd name="T10" fmla="*/ 221 w 801"/>
                  <a:gd name="T11" fmla="*/ 37 h 427"/>
                  <a:gd name="T12" fmla="*/ 295 w 801"/>
                  <a:gd name="T13" fmla="*/ 12 h 427"/>
                  <a:gd name="T14" fmla="*/ 301 w 801"/>
                  <a:gd name="T15" fmla="*/ 12 h 427"/>
                  <a:gd name="T16" fmla="*/ 518 w 801"/>
                  <a:gd name="T17" fmla="*/ 24 h 427"/>
                  <a:gd name="T18" fmla="*/ 607 w 801"/>
                  <a:gd name="T19" fmla="*/ 73 h 427"/>
                  <a:gd name="T20" fmla="*/ 612 w 801"/>
                  <a:gd name="T21" fmla="*/ 69 h 427"/>
                  <a:gd name="T22" fmla="*/ 607 w 801"/>
                  <a:gd name="T23" fmla="*/ 72 h 427"/>
                  <a:gd name="T24" fmla="*/ 758 w 801"/>
                  <a:gd name="T25" fmla="*/ 361 h 427"/>
                  <a:gd name="T26" fmla="*/ 758 w 801"/>
                  <a:gd name="T27" fmla="*/ 362 h 427"/>
                  <a:gd name="T28" fmla="*/ 781 w 801"/>
                  <a:gd name="T29" fmla="*/ 384 h 427"/>
                  <a:gd name="T30" fmla="*/ 788 w 801"/>
                  <a:gd name="T31" fmla="*/ 391 h 427"/>
                  <a:gd name="T32" fmla="*/ 789 w 801"/>
                  <a:gd name="T33" fmla="*/ 393 h 427"/>
                  <a:gd name="T34" fmla="*/ 789 w 801"/>
                  <a:gd name="T35" fmla="*/ 393 h 427"/>
                  <a:gd name="T36" fmla="*/ 789 w 801"/>
                  <a:gd name="T37" fmla="*/ 394 h 427"/>
                  <a:gd name="T38" fmla="*/ 787 w 801"/>
                  <a:gd name="T39" fmla="*/ 398 h 427"/>
                  <a:gd name="T40" fmla="*/ 780 w 801"/>
                  <a:gd name="T41" fmla="*/ 403 h 427"/>
                  <a:gd name="T42" fmla="*/ 746 w 801"/>
                  <a:gd name="T43" fmla="*/ 415 h 427"/>
                  <a:gd name="T44" fmla="*/ 699 w 801"/>
                  <a:gd name="T45" fmla="*/ 391 h 427"/>
                  <a:gd name="T46" fmla="*/ 514 w 801"/>
                  <a:gd name="T47" fmla="*/ 139 h 427"/>
                  <a:gd name="T48" fmla="*/ 293 w 801"/>
                  <a:gd name="T49" fmla="*/ 127 h 427"/>
                  <a:gd name="T50" fmla="*/ 105 w 801"/>
                  <a:gd name="T51" fmla="*/ 274 h 427"/>
                  <a:gd name="T52" fmla="*/ 69 w 801"/>
                  <a:gd name="T53" fmla="*/ 286 h 427"/>
                  <a:gd name="T54" fmla="*/ 36 w 801"/>
                  <a:gd name="T55" fmla="*/ 276 h 427"/>
                  <a:gd name="T56" fmla="*/ 33 w 801"/>
                  <a:gd name="T57" fmla="*/ 281 h 427"/>
                  <a:gd name="T58" fmla="*/ 29 w 801"/>
                  <a:gd name="T59" fmla="*/ 285 h 427"/>
                  <a:gd name="T60" fmla="*/ 69 w 801"/>
                  <a:gd name="T61" fmla="*/ 298 h 427"/>
                  <a:gd name="T62" fmla="*/ 112 w 801"/>
                  <a:gd name="T63" fmla="*/ 283 h 427"/>
                  <a:gd name="T64" fmla="*/ 297 w 801"/>
                  <a:gd name="T65" fmla="*/ 139 h 427"/>
                  <a:gd name="T66" fmla="*/ 507 w 801"/>
                  <a:gd name="T67" fmla="*/ 151 h 427"/>
                  <a:gd name="T68" fmla="*/ 690 w 801"/>
                  <a:gd name="T69" fmla="*/ 398 h 427"/>
                  <a:gd name="T70" fmla="*/ 746 w 801"/>
                  <a:gd name="T71" fmla="*/ 427 h 427"/>
                  <a:gd name="T72" fmla="*/ 787 w 801"/>
                  <a:gd name="T73" fmla="*/ 413 h 427"/>
                  <a:gd name="T74" fmla="*/ 797 w 801"/>
                  <a:gd name="T75" fmla="*/ 404 h 427"/>
                  <a:gd name="T76" fmla="*/ 800 w 801"/>
                  <a:gd name="T77" fmla="*/ 399 h 427"/>
                  <a:gd name="T78" fmla="*/ 801 w 801"/>
                  <a:gd name="T79" fmla="*/ 393 h 427"/>
                  <a:gd name="T80" fmla="*/ 800 w 801"/>
                  <a:gd name="T81" fmla="*/ 388 h 427"/>
                  <a:gd name="T82" fmla="*/ 794 w 801"/>
                  <a:gd name="T83" fmla="*/ 380 h 427"/>
                  <a:gd name="T84" fmla="*/ 782 w 801"/>
                  <a:gd name="T85" fmla="*/ 369 h 427"/>
                  <a:gd name="T86" fmla="*/ 768 w 801"/>
                  <a:gd name="T87" fmla="*/ 355 h 427"/>
                  <a:gd name="T88" fmla="*/ 763 w 801"/>
                  <a:gd name="T89" fmla="*/ 358 h 427"/>
                  <a:gd name="T90" fmla="*/ 768 w 801"/>
                  <a:gd name="T91" fmla="*/ 355 h 427"/>
                  <a:gd name="T92" fmla="*/ 617 w 801"/>
                  <a:gd name="T93" fmla="*/ 66 h 427"/>
                  <a:gd name="T94" fmla="*/ 617 w 801"/>
                  <a:gd name="T95" fmla="*/ 66 h 427"/>
                  <a:gd name="T96" fmla="*/ 518 w 801"/>
                  <a:gd name="T97" fmla="*/ 12 h 427"/>
                  <a:gd name="T98" fmla="*/ 302 w 801"/>
                  <a:gd name="T99" fmla="*/ 0 h 427"/>
                  <a:gd name="T100" fmla="*/ 295 w 801"/>
                  <a:gd name="T101" fmla="*/ 0 h 427"/>
                  <a:gd name="T102" fmla="*/ 214 w 801"/>
                  <a:gd name="T103" fmla="*/ 28 h 427"/>
                  <a:gd name="T104" fmla="*/ 27 w 801"/>
                  <a:gd name="T105" fmla="*/ 174 h 427"/>
                  <a:gd name="T106" fmla="*/ 0 w 801"/>
                  <a:gd name="T107" fmla="*/ 228 h 427"/>
                  <a:gd name="T108" fmla="*/ 14 w 801"/>
                  <a:gd name="T109" fmla="*/ 271 h 427"/>
                  <a:gd name="T110" fmla="*/ 29 w 801"/>
                  <a:gd name="T111" fmla="*/ 285 h 427"/>
                  <a:gd name="T112" fmla="*/ 33 w 801"/>
                  <a:gd name="T113" fmla="*/ 281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1" h="427">
                    <a:moveTo>
                      <a:pt x="33" y="281"/>
                    </a:moveTo>
                    <a:cubicBezTo>
                      <a:pt x="36" y="276"/>
                      <a:pt x="36" y="276"/>
                      <a:pt x="36" y="276"/>
                    </a:cubicBezTo>
                    <a:cubicBezTo>
                      <a:pt x="32" y="272"/>
                      <a:pt x="28" y="268"/>
                      <a:pt x="24" y="264"/>
                    </a:cubicBezTo>
                    <a:cubicBezTo>
                      <a:pt x="16" y="253"/>
                      <a:pt x="12" y="241"/>
                      <a:pt x="12" y="228"/>
                    </a:cubicBezTo>
                    <a:cubicBezTo>
                      <a:pt x="12" y="211"/>
                      <a:pt x="19" y="194"/>
                      <a:pt x="34" y="183"/>
                    </a:cubicBezTo>
                    <a:cubicBezTo>
                      <a:pt x="221" y="37"/>
                      <a:pt x="221" y="37"/>
                      <a:pt x="221" y="37"/>
                    </a:cubicBezTo>
                    <a:cubicBezTo>
                      <a:pt x="242" y="21"/>
                      <a:pt x="268" y="12"/>
                      <a:pt x="295" y="12"/>
                    </a:cubicBezTo>
                    <a:cubicBezTo>
                      <a:pt x="297" y="12"/>
                      <a:pt x="299" y="12"/>
                      <a:pt x="301" y="12"/>
                    </a:cubicBezTo>
                    <a:cubicBezTo>
                      <a:pt x="518" y="24"/>
                      <a:pt x="518" y="24"/>
                      <a:pt x="518" y="24"/>
                    </a:cubicBezTo>
                    <a:cubicBezTo>
                      <a:pt x="554" y="26"/>
                      <a:pt x="586" y="44"/>
                      <a:pt x="607" y="73"/>
                    </a:cubicBezTo>
                    <a:cubicBezTo>
                      <a:pt x="612" y="69"/>
                      <a:pt x="612" y="69"/>
                      <a:pt x="612" y="69"/>
                    </a:cubicBezTo>
                    <a:cubicBezTo>
                      <a:pt x="607" y="72"/>
                      <a:pt x="607" y="72"/>
                      <a:pt x="607" y="72"/>
                    </a:cubicBezTo>
                    <a:cubicBezTo>
                      <a:pt x="758" y="361"/>
                      <a:pt x="758" y="361"/>
                      <a:pt x="758" y="361"/>
                    </a:cubicBezTo>
                    <a:cubicBezTo>
                      <a:pt x="758" y="362"/>
                      <a:pt x="758" y="362"/>
                      <a:pt x="758" y="362"/>
                    </a:cubicBezTo>
                    <a:cubicBezTo>
                      <a:pt x="766" y="372"/>
                      <a:pt x="775" y="379"/>
                      <a:pt x="781" y="384"/>
                    </a:cubicBezTo>
                    <a:cubicBezTo>
                      <a:pt x="784" y="387"/>
                      <a:pt x="786" y="389"/>
                      <a:pt x="788" y="391"/>
                    </a:cubicBezTo>
                    <a:cubicBezTo>
                      <a:pt x="789" y="392"/>
                      <a:pt x="789" y="392"/>
                      <a:pt x="789" y="393"/>
                    </a:cubicBezTo>
                    <a:cubicBezTo>
                      <a:pt x="789" y="393"/>
                      <a:pt x="789" y="393"/>
                      <a:pt x="789" y="393"/>
                    </a:cubicBezTo>
                    <a:cubicBezTo>
                      <a:pt x="789" y="394"/>
                      <a:pt x="789" y="394"/>
                      <a:pt x="789" y="394"/>
                    </a:cubicBezTo>
                    <a:cubicBezTo>
                      <a:pt x="789" y="395"/>
                      <a:pt x="788" y="396"/>
                      <a:pt x="787" y="398"/>
                    </a:cubicBezTo>
                    <a:cubicBezTo>
                      <a:pt x="785" y="399"/>
                      <a:pt x="783" y="401"/>
                      <a:pt x="780" y="403"/>
                    </a:cubicBezTo>
                    <a:cubicBezTo>
                      <a:pt x="770" y="411"/>
                      <a:pt x="758" y="415"/>
                      <a:pt x="746" y="415"/>
                    </a:cubicBezTo>
                    <a:cubicBezTo>
                      <a:pt x="728" y="415"/>
                      <a:pt x="711" y="407"/>
                      <a:pt x="699" y="391"/>
                    </a:cubicBezTo>
                    <a:cubicBezTo>
                      <a:pt x="514" y="139"/>
                      <a:pt x="514" y="139"/>
                      <a:pt x="514" y="139"/>
                    </a:cubicBezTo>
                    <a:cubicBezTo>
                      <a:pt x="293" y="127"/>
                      <a:pt x="293" y="127"/>
                      <a:pt x="293" y="127"/>
                    </a:cubicBezTo>
                    <a:cubicBezTo>
                      <a:pt x="105" y="274"/>
                      <a:pt x="105" y="274"/>
                      <a:pt x="105" y="274"/>
                    </a:cubicBezTo>
                    <a:cubicBezTo>
                      <a:pt x="94" y="282"/>
                      <a:pt x="82" y="286"/>
                      <a:pt x="69" y="286"/>
                    </a:cubicBezTo>
                    <a:cubicBezTo>
                      <a:pt x="58" y="286"/>
                      <a:pt x="46" y="282"/>
                      <a:pt x="36" y="276"/>
                    </a:cubicBezTo>
                    <a:cubicBezTo>
                      <a:pt x="33" y="281"/>
                      <a:pt x="33" y="281"/>
                      <a:pt x="33" y="281"/>
                    </a:cubicBezTo>
                    <a:cubicBezTo>
                      <a:pt x="29" y="285"/>
                      <a:pt x="29" y="285"/>
                      <a:pt x="29" y="285"/>
                    </a:cubicBezTo>
                    <a:cubicBezTo>
                      <a:pt x="41" y="294"/>
                      <a:pt x="55" y="298"/>
                      <a:pt x="69" y="298"/>
                    </a:cubicBezTo>
                    <a:cubicBezTo>
                      <a:pt x="84" y="298"/>
                      <a:pt x="99" y="293"/>
                      <a:pt x="112" y="283"/>
                    </a:cubicBezTo>
                    <a:cubicBezTo>
                      <a:pt x="297" y="139"/>
                      <a:pt x="297" y="139"/>
                      <a:pt x="297" y="139"/>
                    </a:cubicBezTo>
                    <a:cubicBezTo>
                      <a:pt x="507" y="151"/>
                      <a:pt x="507" y="151"/>
                      <a:pt x="507" y="151"/>
                    </a:cubicBezTo>
                    <a:cubicBezTo>
                      <a:pt x="690" y="398"/>
                      <a:pt x="690" y="398"/>
                      <a:pt x="690" y="398"/>
                    </a:cubicBezTo>
                    <a:cubicBezTo>
                      <a:pt x="703" y="417"/>
                      <a:pt x="724" y="427"/>
                      <a:pt x="746" y="427"/>
                    </a:cubicBezTo>
                    <a:cubicBezTo>
                      <a:pt x="760" y="427"/>
                      <a:pt x="775" y="422"/>
                      <a:pt x="787" y="413"/>
                    </a:cubicBezTo>
                    <a:cubicBezTo>
                      <a:pt x="791" y="410"/>
                      <a:pt x="795" y="407"/>
                      <a:pt x="797" y="404"/>
                    </a:cubicBezTo>
                    <a:cubicBezTo>
                      <a:pt x="798" y="402"/>
                      <a:pt x="800" y="401"/>
                      <a:pt x="800" y="399"/>
                    </a:cubicBezTo>
                    <a:cubicBezTo>
                      <a:pt x="801" y="397"/>
                      <a:pt x="801" y="395"/>
                      <a:pt x="801" y="393"/>
                    </a:cubicBezTo>
                    <a:cubicBezTo>
                      <a:pt x="801" y="391"/>
                      <a:pt x="801" y="389"/>
                      <a:pt x="800" y="388"/>
                    </a:cubicBezTo>
                    <a:cubicBezTo>
                      <a:pt x="799" y="384"/>
                      <a:pt x="796" y="382"/>
                      <a:pt x="794" y="380"/>
                    </a:cubicBezTo>
                    <a:cubicBezTo>
                      <a:pt x="790" y="377"/>
                      <a:pt x="786" y="373"/>
                      <a:pt x="782" y="369"/>
                    </a:cubicBezTo>
                    <a:cubicBezTo>
                      <a:pt x="777" y="365"/>
                      <a:pt x="772" y="361"/>
                      <a:pt x="768" y="355"/>
                    </a:cubicBezTo>
                    <a:cubicBezTo>
                      <a:pt x="763" y="358"/>
                      <a:pt x="763" y="358"/>
                      <a:pt x="763" y="358"/>
                    </a:cubicBezTo>
                    <a:cubicBezTo>
                      <a:pt x="768" y="355"/>
                      <a:pt x="768" y="355"/>
                      <a:pt x="768" y="355"/>
                    </a:cubicBezTo>
                    <a:cubicBezTo>
                      <a:pt x="617" y="66"/>
                      <a:pt x="617" y="66"/>
                      <a:pt x="617" y="66"/>
                    </a:cubicBezTo>
                    <a:cubicBezTo>
                      <a:pt x="617" y="66"/>
                      <a:pt x="617" y="66"/>
                      <a:pt x="617" y="66"/>
                    </a:cubicBezTo>
                    <a:cubicBezTo>
                      <a:pt x="594" y="34"/>
                      <a:pt x="558" y="14"/>
                      <a:pt x="518" y="12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7" y="0"/>
                      <a:pt x="295" y="0"/>
                    </a:cubicBezTo>
                    <a:cubicBezTo>
                      <a:pt x="265" y="0"/>
                      <a:pt x="237" y="10"/>
                      <a:pt x="214" y="28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9" y="187"/>
                      <a:pt x="0" y="208"/>
                      <a:pt x="0" y="228"/>
                    </a:cubicBezTo>
                    <a:cubicBezTo>
                      <a:pt x="0" y="243"/>
                      <a:pt x="5" y="258"/>
                      <a:pt x="14" y="271"/>
                    </a:cubicBezTo>
                    <a:cubicBezTo>
                      <a:pt x="19" y="277"/>
                      <a:pt x="24" y="282"/>
                      <a:pt x="29" y="285"/>
                    </a:cubicBezTo>
                    <a:cubicBezTo>
                      <a:pt x="33" y="281"/>
                      <a:pt x="33" y="281"/>
                      <a:pt x="33" y="281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8" name="Freeform 182"/>
              <p:cNvSpPr>
                <a:spLocks/>
              </p:cNvSpPr>
              <p:nvPr/>
            </p:nvSpPr>
            <p:spPr bwMode="auto">
              <a:xfrm>
                <a:off x="16275050" y="7172325"/>
                <a:ext cx="1198563" cy="1368425"/>
              </a:xfrm>
              <a:custGeom>
                <a:avLst/>
                <a:gdLst>
                  <a:gd name="T0" fmla="*/ 530 w 755"/>
                  <a:gd name="T1" fmla="*/ 862 h 862"/>
                  <a:gd name="T2" fmla="*/ 755 w 755"/>
                  <a:gd name="T3" fmla="*/ 662 h 862"/>
                  <a:gd name="T4" fmla="*/ 353 w 755"/>
                  <a:gd name="T5" fmla="*/ 113 h 862"/>
                  <a:gd name="T6" fmla="*/ 155 w 755"/>
                  <a:gd name="T7" fmla="*/ 0 h 862"/>
                  <a:gd name="T8" fmla="*/ 0 w 755"/>
                  <a:gd name="T9" fmla="*/ 277 h 862"/>
                  <a:gd name="T10" fmla="*/ 530 w 755"/>
                  <a:gd name="T11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5" h="862">
                    <a:moveTo>
                      <a:pt x="530" y="862"/>
                    </a:moveTo>
                    <a:lnTo>
                      <a:pt x="755" y="662"/>
                    </a:lnTo>
                    <a:lnTo>
                      <a:pt x="353" y="113"/>
                    </a:lnTo>
                    <a:lnTo>
                      <a:pt x="155" y="0"/>
                    </a:lnTo>
                    <a:lnTo>
                      <a:pt x="0" y="277"/>
                    </a:lnTo>
                    <a:lnTo>
                      <a:pt x="530" y="862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9" name="Freeform 183"/>
              <p:cNvSpPr>
                <a:spLocks/>
              </p:cNvSpPr>
              <p:nvPr/>
            </p:nvSpPr>
            <p:spPr bwMode="auto">
              <a:xfrm>
                <a:off x="16275050" y="7172325"/>
                <a:ext cx="1198563" cy="1368425"/>
              </a:xfrm>
              <a:custGeom>
                <a:avLst/>
                <a:gdLst>
                  <a:gd name="T0" fmla="*/ 530 w 755"/>
                  <a:gd name="T1" fmla="*/ 862 h 862"/>
                  <a:gd name="T2" fmla="*/ 755 w 755"/>
                  <a:gd name="T3" fmla="*/ 662 h 862"/>
                  <a:gd name="T4" fmla="*/ 353 w 755"/>
                  <a:gd name="T5" fmla="*/ 113 h 862"/>
                  <a:gd name="T6" fmla="*/ 155 w 755"/>
                  <a:gd name="T7" fmla="*/ 0 h 862"/>
                  <a:gd name="T8" fmla="*/ 0 w 755"/>
                  <a:gd name="T9" fmla="*/ 277 h 862"/>
                  <a:gd name="T10" fmla="*/ 530 w 755"/>
                  <a:gd name="T11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5" h="862">
                    <a:moveTo>
                      <a:pt x="530" y="862"/>
                    </a:moveTo>
                    <a:lnTo>
                      <a:pt x="755" y="662"/>
                    </a:lnTo>
                    <a:lnTo>
                      <a:pt x="353" y="113"/>
                    </a:lnTo>
                    <a:lnTo>
                      <a:pt x="155" y="0"/>
                    </a:lnTo>
                    <a:lnTo>
                      <a:pt x="0" y="277"/>
                    </a:lnTo>
                    <a:lnTo>
                      <a:pt x="530" y="8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0" name="Freeform 184"/>
              <p:cNvSpPr>
                <a:spLocks/>
              </p:cNvSpPr>
              <p:nvPr/>
            </p:nvSpPr>
            <p:spPr bwMode="auto">
              <a:xfrm>
                <a:off x="16256000" y="7150100"/>
                <a:ext cx="1239838" cy="1409700"/>
              </a:xfrm>
              <a:custGeom>
                <a:avLst/>
                <a:gdLst>
                  <a:gd name="T0" fmla="*/ 316 w 449"/>
                  <a:gd name="T1" fmla="*/ 508 h 510"/>
                  <a:gd name="T2" fmla="*/ 449 w 449"/>
                  <a:gd name="T3" fmla="*/ 388 h 510"/>
                  <a:gd name="T4" fmla="*/ 214 w 449"/>
                  <a:gd name="T5" fmla="*/ 68 h 510"/>
                  <a:gd name="T6" fmla="*/ 94 w 449"/>
                  <a:gd name="T7" fmla="*/ 0 h 510"/>
                  <a:gd name="T8" fmla="*/ 1 w 449"/>
                  <a:gd name="T9" fmla="*/ 164 h 510"/>
                  <a:gd name="T10" fmla="*/ 4 w 449"/>
                  <a:gd name="T11" fmla="*/ 173 h 510"/>
                  <a:gd name="T12" fmla="*/ 12 w 449"/>
                  <a:gd name="T13" fmla="*/ 170 h 510"/>
                  <a:gd name="T14" fmla="*/ 98 w 449"/>
                  <a:gd name="T15" fmla="*/ 16 h 510"/>
                  <a:gd name="T16" fmla="*/ 206 w 449"/>
                  <a:gd name="T17" fmla="*/ 77 h 510"/>
                  <a:gd name="T18" fmla="*/ 433 w 449"/>
                  <a:gd name="T19" fmla="*/ 387 h 510"/>
                  <a:gd name="T20" fmla="*/ 308 w 449"/>
                  <a:gd name="T21" fmla="*/ 499 h 510"/>
                  <a:gd name="T22" fmla="*/ 307 w 449"/>
                  <a:gd name="T23" fmla="*/ 507 h 510"/>
                  <a:gd name="T24" fmla="*/ 316 w 449"/>
                  <a:gd name="T25" fmla="*/ 508 h 510"/>
                  <a:gd name="T26" fmla="*/ 316 w 449"/>
                  <a:gd name="T27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9" h="510">
                    <a:moveTo>
                      <a:pt x="316" y="508"/>
                    </a:moveTo>
                    <a:cubicBezTo>
                      <a:pt x="449" y="388"/>
                      <a:pt x="449" y="388"/>
                      <a:pt x="449" y="388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0" y="167"/>
                      <a:pt x="1" y="171"/>
                      <a:pt x="4" y="173"/>
                    </a:cubicBezTo>
                    <a:cubicBezTo>
                      <a:pt x="6" y="174"/>
                      <a:pt x="10" y="173"/>
                      <a:pt x="12" y="170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206" y="77"/>
                      <a:pt x="206" y="77"/>
                      <a:pt x="206" y="77"/>
                    </a:cubicBezTo>
                    <a:cubicBezTo>
                      <a:pt x="433" y="387"/>
                      <a:pt x="433" y="387"/>
                      <a:pt x="433" y="387"/>
                    </a:cubicBezTo>
                    <a:cubicBezTo>
                      <a:pt x="308" y="499"/>
                      <a:pt x="308" y="499"/>
                      <a:pt x="308" y="499"/>
                    </a:cubicBezTo>
                    <a:cubicBezTo>
                      <a:pt x="305" y="501"/>
                      <a:pt x="305" y="505"/>
                      <a:pt x="307" y="507"/>
                    </a:cubicBezTo>
                    <a:cubicBezTo>
                      <a:pt x="309" y="510"/>
                      <a:pt x="313" y="510"/>
                      <a:pt x="316" y="508"/>
                    </a:cubicBezTo>
                    <a:cubicBezTo>
                      <a:pt x="316" y="508"/>
                      <a:pt x="316" y="508"/>
                      <a:pt x="316" y="508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1" name="Freeform 185"/>
              <p:cNvSpPr>
                <a:spLocks/>
              </p:cNvSpPr>
              <p:nvPr/>
            </p:nvSpPr>
            <p:spPr bwMode="auto">
              <a:xfrm>
                <a:off x="16294100" y="7443788"/>
                <a:ext cx="803275" cy="292100"/>
              </a:xfrm>
              <a:custGeom>
                <a:avLst/>
                <a:gdLst>
                  <a:gd name="T0" fmla="*/ 212 w 291"/>
                  <a:gd name="T1" fmla="*/ 0 h 106"/>
                  <a:gd name="T2" fmla="*/ 7 w 291"/>
                  <a:gd name="T3" fmla="*/ 48 h 106"/>
                  <a:gd name="T4" fmla="*/ 0 w 291"/>
                  <a:gd name="T5" fmla="*/ 61 h 106"/>
                  <a:gd name="T6" fmla="*/ 114 w 291"/>
                  <a:gd name="T7" fmla="*/ 50 h 106"/>
                  <a:gd name="T8" fmla="*/ 291 w 291"/>
                  <a:gd name="T9" fmla="*/ 106 h 106"/>
                  <a:gd name="T10" fmla="*/ 212 w 291"/>
                  <a:gd name="T1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06">
                    <a:moveTo>
                      <a:pt x="212" y="0"/>
                    </a:moveTo>
                    <a:cubicBezTo>
                      <a:pt x="168" y="10"/>
                      <a:pt x="87" y="29"/>
                      <a:pt x="7" y="4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41" y="54"/>
                      <a:pt x="79" y="50"/>
                      <a:pt x="114" y="50"/>
                    </a:cubicBezTo>
                    <a:cubicBezTo>
                      <a:pt x="186" y="50"/>
                      <a:pt x="244" y="67"/>
                      <a:pt x="291" y="106"/>
                    </a:cubicBezTo>
                    <a:cubicBezTo>
                      <a:pt x="212" y="0"/>
                      <a:pt x="212" y="0"/>
                      <a:pt x="212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2" name="Freeform 186"/>
              <p:cNvSpPr>
                <a:spLocks noEditPoints="1"/>
              </p:cNvSpPr>
              <p:nvPr/>
            </p:nvSpPr>
            <p:spPr bwMode="auto">
              <a:xfrm>
                <a:off x="16279813" y="7437438"/>
                <a:ext cx="889000" cy="369887"/>
              </a:xfrm>
              <a:custGeom>
                <a:avLst/>
                <a:gdLst>
                  <a:gd name="T0" fmla="*/ 12 w 322"/>
                  <a:gd name="T1" fmla="*/ 50 h 134"/>
                  <a:gd name="T2" fmla="*/ 4 w 322"/>
                  <a:gd name="T3" fmla="*/ 52 h 134"/>
                  <a:gd name="T4" fmla="*/ 0 w 322"/>
                  <a:gd name="T5" fmla="*/ 58 h 134"/>
                  <a:gd name="T6" fmla="*/ 1 w 322"/>
                  <a:gd name="T7" fmla="*/ 59 h 134"/>
                  <a:gd name="T8" fmla="*/ 4 w 322"/>
                  <a:gd name="T9" fmla="*/ 63 h 134"/>
                  <a:gd name="T10" fmla="*/ 5 w 322"/>
                  <a:gd name="T11" fmla="*/ 63 h 134"/>
                  <a:gd name="T12" fmla="*/ 12 w 322"/>
                  <a:gd name="T13" fmla="*/ 50 h 134"/>
                  <a:gd name="T14" fmla="*/ 224 w 322"/>
                  <a:gd name="T15" fmla="*/ 0 h 134"/>
                  <a:gd name="T16" fmla="*/ 217 w 322"/>
                  <a:gd name="T17" fmla="*/ 2 h 134"/>
                  <a:gd name="T18" fmla="*/ 296 w 322"/>
                  <a:gd name="T19" fmla="*/ 108 h 134"/>
                  <a:gd name="T20" fmla="*/ 322 w 322"/>
                  <a:gd name="T21" fmla="*/ 134 h 134"/>
                  <a:gd name="T22" fmla="*/ 224 w 322"/>
                  <a:gd name="T2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2" h="134">
                    <a:moveTo>
                      <a:pt x="12" y="50"/>
                    </a:moveTo>
                    <a:cubicBezTo>
                      <a:pt x="9" y="50"/>
                      <a:pt x="7" y="51"/>
                      <a:pt x="4" y="5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3" y="60"/>
                      <a:pt x="3" y="61"/>
                      <a:pt x="4" y="63"/>
                    </a:cubicBezTo>
                    <a:cubicBezTo>
                      <a:pt x="4" y="63"/>
                      <a:pt x="4" y="63"/>
                      <a:pt x="5" y="63"/>
                    </a:cubicBezTo>
                    <a:cubicBezTo>
                      <a:pt x="12" y="50"/>
                      <a:pt x="12" y="50"/>
                      <a:pt x="12" y="50"/>
                    </a:cubicBezTo>
                    <a:moveTo>
                      <a:pt x="224" y="0"/>
                    </a:moveTo>
                    <a:cubicBezTo>
                      <a:pt x="222" y="1"/>
                      <a:pt x="220" y="1"/>
                      <a:pt x="217" y="2"/>
                    </a:cubicBezTo>
                    <a:cubicBezTo>
                      <a:pt x="296" y="108"/>
                      <a:pt x="296" y="108"/>
                      <a:pt x="296" y="108"/>
                    </a:cubicBezTo>
                    <a:cubicBezTo>
                      <a:pt x="305" y="116"/>
                      <a:pt x="314" y="125"/>
                      <a:pt x="322" y="134"/>
                    </a:cubicBezTo>
                    <a:cubicBezTo>
                      <a:pt x="224" y="0"/>
                      <a:pt x="224" y="0"/>
                      <a:pt x="22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3" name="Freeform 187"/>
              <p:cNvSpPr>
                <a:spLocks/>
              </p:cNvSpPr>
              <p:nvPr/>
            </p:nvSpPr>
            <p:spPr bwMode="auto">
              <a:xfrm>
                <a:off x="14727238" y="6985000"/>
                <a:ext cx="2546350" cy="896937"/>
              </a:xfrm>
              <a:custGeom>
                <a:avLst/>
                <a:gdLst>
                  <a:gd name="T0" fmla="*/ 35 w 923"/>
                  <a:gd name="T1" fmla="*/ 199 h 325"/>
                  <a:gd name="T2" fmla="*/ 850 w 923"/>
                  <a:gd name="T3" fmla="*/ 14 h 325"/>
                  <a:gd name="T4" fmla="*/ 883 w 923"/>
                  <a:gd name="T5" fmla="*/ 135 h 325"/>
                  <a:gd name="T6" fmla="*/ 795 w 923"/>
                  <a:gd name="T7" fmla="*/ 156 h 325"/>
                  <a:gd name="T8" fmla="*/ 413 w 923"/>
                  <a:gd name="T9" fmla="*/ 245 h 325"/>
                  <a:gd name="T10" fmla="*/ 69 w 923"/>
                  <a:gd name="T11" fmla="*/ 321 h 325"/>
                  <a:gd name="T12" fmla="*/ 35 w 923"/>
                  <a:gd name="T13" fmla="*/ 199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3" h="325">
                    <a:moveTo>
                      <a:pt x="35" y="199"/>
                    </a:moveTo>
                    <a:cubicBezTo>
                      <a:pt x="301" y="141"/>
                      <a:pt x="796" y="30"/>
                      <a:pt x="850" y="14"/>
                    </a:cubicBezTo>
                    <a:cubicBezTo>
                      <a:pt x="880" y="0"/>
                      <a:pt x="923" y="125"/>
                      <a:pt x="883" y="135"/>
                    </a:cubicBezTo>
                    <a:cubicBezTo>
                      <a:pt x="862" y="140"/>
                      <a:pt x="833" y="147"/>
                      <a:pt x="795" y="156"/>
                    </a:cubicBezTo>
                    <a:cubicBezTo>
                      <a:pt x="731" y="171"/>
                      <a:pt x="524" y="220"/>
                      <a:pt x="413" y="245"/>
                    </a:cubicBezTo>
                    <a:cubicBezTo>
                      <a:pt x="224" y="287"/>
                      <a:pt x="71" y="320"/>
                      <a:pt x="69" y="321"/>
                    </a:cubicBezTo>
                    <a:cubicBezTo>
                      <a:pt x="51" y="325"/>
                      <a:pt x="0" y="207"/>
                      <a:pt x="35" y="199"/>
                    </a:cubicBezTo>
                  </a:path>
                </a:pathLst>
              </a:custGeom>
              <a:solidFill>
                <a:srgbClr val="CD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4" name="Freeform 188"/>
              <p:cNvSpPr>
                <a:spLocks/>
              </p:cNvSpPr>
              <p:nvPr/>
            </p:nvSpPr>
            <p:spPr bwMode="auto">
              <a:xfrm>
                <a:off x="14773275" y="7004050"/>
                <a:ext cx="2451100" cy="884237"/>
              </a:xfrm>
              <a:custGeom>
                <a:avLst/>
                <a:gdLst>
                  <a:gd name="T0" fmla="*/ 19 w 888"/>
                  <a:gd name="T1" fmla="*/ 198 h 320"/>
                  <a:gd name="T2" fmla="*/ 721 w 888"/>
                  <a:gd name="T3" fmla="*/ 40 h 320"/>
                  <a:gd name="T4" fmla="*/ 834 w 888"/>
                  <a:gd name="T5" fmla="*/ 13 h 320"/>
                  <a:gd name="T6" fmla="*/ 835 w 888"/>
                  <a:gd name="T7" fmla="*/ 12 h 320"/>
                  <a:gd name="T8" fmla="*/ 842 w 888"/>
                  <a:gd name="T9" fmla="*/ 13 h 320"/>
                  <a:gd name="T10" fmla="*/ 870 w 888"/>
                  <a:gd name="T11" fmla="*/ 59 h 320"/>
                  <a:gd name="T12" fmla="*/ 873 w 888"/>
                  <a:gd name="T13" fmla="*/ 115 h 320"/>
                  <a:gd name="T14" fmla="*/ 864 w 888"/>
                  <a:gd name="T15" fmla="*/ 122 h 320"/>
                  <a:gd name="T16" fmla="*/ 394 w 888"/>
                  <a:gd name="T17" fmla="*/ 232 h 320"/>
                  <a:gd name="T18" fmla="*/ 51 w 888"/>
                  <a:gd name="T19" fmla="*/ 309 h 320"/>
                  <a:gd name="T20" fmla="*/ 51 w 888"/>
                  <a:gd name="T21" fmla="*/ 308 h 320"/>
                  <a:gd name="T22" fmla="*/ 51 w 888"/>
                  <a:gd name="T23" fmla="*/ 308 h 320"/>
                  <a:gd name="T24" fmla="*/ 51 w 888"/>
                  <a:gd name="T25" fmla="*/ 308 h 320"/>
                  <a:gd name="T26" fmla="*/ 51 w 888"/>
                  <a:gd name="T27" fmla="*/ 309 h 320"/>
                  <a:gd name="T28" fmla="*/ 51 w 888"/>
                  <a:gd name="T29" fmla="*/ 308 h 320"/>
                  <a:gd name="T30" fmla="*/ 51 w 888"/>
                  <a:gd name="T31" fmla="*/ 308 h 320"/>
                  <a:gd name="T32" fmla="*/ 51 w 888"/>
                  <a:gd name="T33" fmla="*/ 308 h 320"/>
                  <a:gd name="T34" fmla="*/ 37 w 888"/>
                  <a:gd name="T35" fmla="*/ 289 h 320"/>
                  <a:gd name="T36" fmla="*/ 12 w 888"/>
                  <a:gd name="T37" fmla="*/ 214 h 320"/>
                  <a:gd name="T38" fmla="*/ 16 w 888"/>
                  <a:gd name="T39" fmla="*/ 200 h 320"/>
                  <a:gd name="T40" fmla="*/ 18 w 888"/>
                  <a:gd name="T41" fmla="*/ 192 h 320"/>
                  <a:gd name="T42" fmla="*/ 9 w 888"/>
                  <a:gd name="T43" fmla="*/ 190 h 320"/>
                  <a:gd name="T44" fmla="*/ 0 w 888"/>
                  <a:gd name="T45" fmla="*/ 214 h 320"/>
                  <a:gd name="T46" fmla="*/ 26 w 888"/>
                  <a:gd name="T47" fmla="*/ 294 h 320"/>
                  <a:gd name="T48" fmla="*/ 44 w 888"/>
                  <a:gd name="T49" fmla="*/ 317 h 320"/>
                  <a:gd name="T50" fmla="*/ 53 w 888"/>
                  <a:gd name="T51" fmla="*/ 319 h 320"/>
                  <a:gd name="T52" fmla="*/ 779 w 888"/>
                  <a:gd name="T53" fmla="*/ 155 h 320"/>
                  <a:gd name="T54" fmla="*/ 877 w 888"/>
                  <a:gd name="T55" fmla="*/ 129 h 320"/>
                  <a:gd name="T56" fmla="*/ 888 w 888"/>
                  <a:gd name="T57" fmla="*/ 97 h 320"/>
                  <a:gd name="T58" fmla="*/ 858 w 888"/>
                  <a:gd name="T59" fmla="*/ 11 h 320"/>
                  <a:gd name="T60" fmla="*/ 837 w 888"/>
                  <a:gd name="T61" fmla="*/ 0 h 320"/>
                  <a:gd name="T62" fmla="*/ 833 w 888"/>
                  <a:gd name="T63" fmla="*/ 7 h 320"/>
                  <a:gd name="T64" fmla="*/ 792 w 888"/>
                  <a:gd name="T65" fmla="*/ 11 h 320"/>
                  <a:gd name="T66" fmla="*/ 18 w 888"/>
                  <a:gd name="T67" fmla="*/ 192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8" h="320">
                    <a:moveTo>
                      <a:pt x="18" y="192"/>
                    </a:moveTo>
                    <a:cubicBezTo>
                      <a:pt x="19" y="198"/>
                      <a:pt x="19" y="198"/>
                      <a:pt x="19" y="198"/>
                    </a:cubicBezTo>
                    <a:cubicBezTo>
                      <a:pt x="152" y="169"/>
                      <a:pt x="343" y="127"/>
                      <a:pt x="506" y="90"/>
                    </a:cubicBezTo>
                    <a:cubicBezTo>
                      <a:pt x="588" y="71"/>
                      <a:pt x="663" y="54"/>
                      <a:pt x="721" y="40"/>
                    </a:cubicBezTo>
                    <a:cubicBezTo>
                      <a:pt x="751" y="33"/>
                      <a:pt x="775" y="27"/>
                      <a:pt x="795" y="23"/>
                    </a:cubicBezTo>
                    <a:cubicBezTo>
                      <a:pt x="814" y="18"/>
                      <a:pt x="827" y="15"/>
                      <a:pt x="834" y="13"/>
                    </a:cubicBezTo>
                    <a:cubicBezTo>
                      <a:pt x="835" y="12"/>
                      <a:pt x="835" y="12"/>
                      <a:pt x="835" y="12"/>
                    </a:cubicBezTo>
                    <a:cubicBezTo>
                      <a:pt x="835" y="12"/>
                      <a:pt x="835" y="12"/>
                      <a:pt x="835" y="12"/>
                    </a:cubicBezTo>
                    <a:cubicBezTo>
                      <a:pt x="836" y="12"/>
                      <a:pt x="837" y="12"/>
                      <a:pt x="837" y="12"/>
                    </a:cubicBezTo>
                    <a:cubicBezTo>
                      <a:pt x="839" y="12"/>
                      <a:pt x="840" y="12"/>
                      <a:pt x="842" y="13"/>
                    </a:cubicBezTo>
                    <a:cubicBezTo>
                      <a:pt x="846" y="15"/>
                      <a:pt x="850" y="20"/>
                      <a:pt x="854" y="25"/>
                    </a:cubicBezTo>
                    <a:cubicBezTo>
                      <a:pt x="860" y="34"/>
                      <a:pt x="866" y="46"/>
                      <a:pt x="870" y="59"/>
                    </a:cubicBezTo>
                    <a:cubicBezTo>
                      <a:pt x="874" y="72"/>
                      <a:pt x="876" y="85"/>
                      <a:pt x="876" y="97"/>
                    </a:cubicBezTo>
                    <a:cubicBezTo>
                      <a:pt x="876" y="104"/>
                      <a:pt x="875" y="110"/>
                      <a:pt x="873" y="115"/>
                    </a:cubicBezTo>
                    <a:cubicBezTo>
                      <a:pt x="872" y="117"/>
                      <a:pt x="871" y="118"/>
                      <a:pt x="869" y="120"/>
                    </a:cubicBezTo>
                    <a:cubicBezTo>
                      <a:pt x="868" y="121"/>
                      <a:pt x="866" y="122"/>
                      <a:pt x="864" y="122"/>
                    </a:cubicBezTo>
                    <a:cubicBezTo>
                      <a:pt x="844" y="127"/>
                      <a:pt x="814" y="134"/>
                      <a:pt x="776" y="143"/>
                    </a:cubicBezTo>
                    <a:cubicBezTo>
                      <a:pt x="712" y="158"/>
                      <a:pt x="505" y="207"/>
                      <a:pt x="394" y="232"/>
                    </a:cubicBezTo>
                    <a:cubicBezTo>
                      <a:pt x="205" y="274"/>
                      <a:pt x="53" y="307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9"/>
                      <a:pt x="51" y="309"/>
                      <a:pt x="51" y="309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1" y="308"/>
                      <a:pt x="51" y="308"/>
                    </a:cubicBezTo>
                    <a:cubicBezTo>
                      <a:pt x="51" y="308"/>
                      <a:pt x="50" y="307"/>
                      <a:pt x="48" y="305"/>
                    </a:cubicBezTo>
                    <a:cubicBezTo>
                      <a:pt x="45" y="302"/>
                      <a:pt x="41" y="296"/>
                      <a:pt x="37" y="289"/>
                    </a:cubicBezTo>
                    <a:cubicBezTo>
                      <a:pt x="30" y="279"/>
                      <a:pt x="24" y="265"/>
                      <a:pt x="20" y="251"/>
                    </a:cubicBezTo>
                    <a:cubicBezTo>
                      <a:pt x="15" y="238"/>
                      <a:pt x="12" y="224"/>
                      <a:pt x="12" y="214"/>
                    </a:cubicBezTo>
                    <a:cubicBezTo>
                      <a:pt x="12" y="209"/>
                      <a:pt x="13" y="205"/>
                      <a:pt x="14" y="202"/>
                    </a:cubicBezTo>
                    <a:cubicBezTo>
                      <a:pt x="15" y="201"/>
                      <a:pt x="15" y="200"/>
                      <a:pt x="16" y="200"/>
                    </a:cubicBezTo>
                    <a:cubicBezTo>
                      <a:pt x="17" y="199"/>
                      <a:pt x="18" y="199"/>
                      <a:pt x="19" y="198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6" y="187"/>
                      <a:pt x="16" y="187"/>
                      <a:pt x="16" y="187"/>
                    </a:cubicBezTo>
                    <a:cubicBezTo>
                      <a:pt x="13" y="187"/>
                      <a:pt x="11" y="189"/>
                      <a:pt x="9" y="190"/>
                    </a:cubicBezTo>
                    <a:cubicBezTo>
                      <a:pt x="5" y="193"/>
                      <a:pt x="3" y="197"/>
                      <a:pt x="2" y="201"/>
                    </a:cubicBezTo>
                    <a:cubicBezTo>
                      <a:pt x="1" y="205"/>
                      <a:pt x="0" y="209"/>
                      <a:pt x="0" y="214"/>
                    </a:cubicBezTo>
                    <a:cubicBezTo>
                      <a:pt x="0" y="224"/>
                      <a:pt x="2" y="235"/>
                      <a:pt x="5" y="246"/>
                    </a:cubicBezTo>
                    <a:cubicBezTo>
                      <a:pt x="10" y="263"/>
                      <a:pt x="18" y="281"/>
                      <a:pt x="26" y="294"/>
                    </a:cubicBezTo>
                    <a:cubicBezTo>
                      <a:pt x="29" y="301"/>
                      <a:pt x="33" y="307"/>
                      <a:pt x="37" y="311"/>
                    </a:cubicBezTo>
                    <a:cubicBezTo>
                      <a:pt x="39" y="314"/>
                      <a:pt x="41" y="316"/>
                      <a:pt x="44" y="317"/>
                    </a:cubicBezTo>
                    <a:cubicBezTo>
                      <a:pt x="46" y="318"/>
                      <a:pt x="48" y="320"/>
                      <a:pt x="51" y="320"/>
                    </a:cubicBezTo>
                    <a:cubicBezTo>
                      <a:pt x="52" y="320"/>
                      <a:pt x="53" y="320"/>
                      <a:pt x="53" y="319"/>
                    </a:cubicBezTo>
                    <a:cubicBezTo>
                      <a:pt x="55" y="319"/>
                      <a:pt x="208" y="286"/>
                      <a:pt x="397" y="244"/>
                    </a:cubicBezTo>
                    <a:cubicBezTo>
                      <a:pt x="508" y="219"/>
                      <a:pt x="715" y="170"/>
                      <a:pt x="779" y="155"/>
                    </a:cubicBezTo>
                    <a:cubicBezTo>
                      <a:pt x="817" y="146"/>
                      <a:pt x="847" y="139"/>
                      <a:pt x="867" y="134"/>
                    </a:cubicBezTo>
                    <a:cubicBezTo>
                      <a:pt x="871" y="133"/>
                      <a:pt x="875" y="131"/>
                      <a:pt x="877" y="129"/>
                    </a:cubicBezTo>
                    <a:cubicBezTo>
                      <a:pt x="882" y="125"/>
                      <a:pt x="884" y="120"/>
                      <a:pt x="886" y="115"/>
                    </a:cubicBezTo>
                    <a:cubicBezTo>
                      <a:pt x="888" y="109"/>
                      <a:pt x="888" y="103"/>
                      <a:pt x="888" y="97"/>
                    </a:cubicBezTo>
                    <a:cubicBezTo>
                      <a:pt x="888" y="77"/>
                      <a:pt x="882" y="54"/>
                      <a:pt x="873" y="35"/>
                    </a:cubicBezTo>
                    <a:cubicBezTo>
                      <a:pt x="868" y="25"/>
                      <a:pt x="863" y="17"/>
                      <a:pt x="858" y="11"/>
                    </a:cubicBezTo>
                    <a:cubicBezTo>
                      <a:pt x="855" y="8"/>
                      <a:pt x="852" y="5"/>
                      <a:pt x="848" y="3"/>
                    </a:cubicBezTo>
                    <a:cubicBezTo>
                      <a:pt x="845" y="1"/>
                      <a:pt x="841" y="0"/>
                      <a:pt x="837" y="0"/>
                    </a:cubicBezTo>
                    <a:cubicBezTo>
                      <a:pt x="835" y="0"/>
                      <a:pt x="832" y="0"/>
                      <a:pt x="830" y="1"/>
                    </a:cubicBezTo>
                    <a:cubicBezTo>
                      <a:pt x="833" y="7"/>
                      <a:pt x="833" y="7"/>
                      <a:pt x="833" y="7"/>
                    </a:cubicBezTo>
                    <a:cubicBezTo>
                      <a:pt x="831" y="1"/>
                      <a:pt x="831" y="1"/>
                      <a:pt x="831" y="1"/>
                    </a:cubicBezTo>
                    <a:cubicBezTo>
                      <a:pt x="824" y="3"/>
                      <a:pt x="811" y="6"/>
                      <a:pt x="792" y="11"/>
                    </a:cubicBezTo>
                    <a:cubicBezTo>
                      <a:pt x="657" y="44"/>
                      <a:pt x="250" y="135"/>
                      <a:pt x="16" y="187"/>
                    </a:cubicBezTo>
                    <a:cubicBezTo>
                      <a:pt x="18" y="192"/>
                      <a:pt x="18" y="192"/>
                      <a:pt x="18" y="192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5" name="Freeform 189"/>
              <p:cNvSpPr>
                <a:spLocks/>
              </p:cNvSpPr>
              <p:nvPr/>
            </p:nvSpPr>
            <p:spPr bwMode="auto">
              <a:xfrm>
                <a:off x="14717713" y="7534275"/>
                <a:ext cx="196850" cy="354012"/>
              </a:xfrm>
              <a:custGeom>
                <a:avLst/>
                <a:gdLst>
                  <a:gd name="T0" fmla="*/ 71 w 71"/>
                  <a:gd name="T1" fmla="*/ 121 h 128"/>
                  <a:gd name="T2" fmla="*/ 10 w 71"/>
                  <a:gd name="T3" fmla="*/ 73 h 128"/>
                  <a:gd name="T4" fmla="*/ 37 w 71"/>
                  <a:gd name="T5" fmla="*/ 0 h 128"/>
                  <a:gd name="T6" fmla="*/ 71 w 71"/>
                  <a:gd name="T7" fmla="*/ 1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28">
                    <a:moveTo>
                      <a:pt x="71" y="121"/>
                    </a:moveTo>
                    <a:cubicBezTo>
                      <a:pt x="47" y="128"/>
                      <a:pt x="19" y="107"/>
                      <a:pt x="10" y="73"/>
                    </a:cubicBezTo>
                    <a:cubicBezTo>
                      <a:pt x="0" y="40"/>
                      <a:pt x="12" y="7"/>
                      <a:pt x="37" y="0"/>
                    </a:cubicBezTo>
                    <a:cubicBezTo>
                      <a:pt x="71" y="121"/>
                      <a:pt x="71" y="121"/>
                      <a:pt x="71" y="121"/>
                    </a:cubicBezTo>
                  </a:path>
                </a:pathLst>
              </a:custGeom>
              <a:solidFill>
                <a:srgbClr val="CD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6" name="Freeform 190"/>
              <p:cNvSpPr>
                <a:spLocks/>
              </p:cNvSpPr>
              <p:nvPr/>
            </p:nvSpPr>
            <p:spPr bwMode="auto">
              <a:xfrm>
                <a:off x="14717713" y="7518400"/>
                <a:ext cx="201613" cy="369887"/>
              </a:xfrm>
              <a:custGeom>
                <a:avLst/>
                <a:gdLst>
                  <a:gd name="T0" fmla="*/ 70 w 73"/>
                  <a:gd name="T1" fmla="*/ 121 h 134"/>
                  <a:gd name="T2" fmla="*/ 62 w 73"/>
                  <a:gd name="T3" fmla="*/ 122 h 134"/>
                  <a:gd name="T4" fmla="*/ 35 w 73"/>
                  <a:gd name="T5" fmla="*/ 110 h 134"/>
                  <a:gd name="T6" fmla="*/ 15 w 73"/>
                  <a:gd name="T7" fmla="*/ 77 h 134"/>
                  <a:gd name="T8" fmla="*/ 12 w 73"/>
                  <a:gd name="T9" fmla="*/ 56 h 134"/>
                  <a:gd name="T10" fmla="*/ 20 w 73"/>
                  <a:gd name="T11" fmla="*/ 27 h 134"/>
                  <a:gd name="T12" fmla="*/ 38 w 73"/>
                  <a:gd name="T13" fmla="*/ 12 h 134"/>
                  <a:gd name="T14" fmla="*/ 35 w 73"/>
                  <a:gd name="T15" fmla="*/ 0 h 134"/>
                  <a:gd name="T16" fmla="*/ 9 w 73"/>
                  <a:gd name="T17" fmla="*/ 21 h 134"/>
                  <a:gd name="T18" fmla="*/ 0 w 73"/>
                  <a:gd name="T19" fmla="*/ 56 h 134"/>
                  <a:gd name="T20" fmla="*/ 4 w 73"/>
                  <a:gd name="T21" fmla="*/ 81 h 134"/>
                  <a:gd name="T22" fmla="*/ 27 w 73"/>
                  <a:gd name="T23" fmla="*/ 119 h 134"/>
                  <a:gd name="T24" fmla="*/ 62 w 73"/>
                  <a:gd name="T25" fmla="*/ 134 h 134"/>
                  <a:gd name="T26" fmla="*/ 73 w 73"/>
                  <a:gd name="T27" fmla="*/ 133 h 134"/>
                  <a:gd name="T28" fmla="*/ 70 w 73"/>
                  <a:gd name="T29" fmla="*/ 1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134">
                    <a:moveTo>
                      <a:pt x="70" y="121"/>
                    </a:moveTo>
                    <a:cubicBezTo>
                      <a:pt x="67" y="122"/>
                      <a:pt x="64" y="122"/>
                      <a:pt x="62" y="122"/>
                    </a:cubicBezTo>
                    <a:cubicBezTo>
                      <a:pt x="53" y="122"/>
                      <a:pt x="43" y="118"/>
                      <a:pt x="35" y="110"/>
                    </a:cubicBezTo>
                    <a:cubicBezTo>
                      <a:pt x="26" y="102"/>
                      <a:pt x="19" y="91"/>
                      <a:pt x="15" y="77"/>
                    </a:cubicBezTo>
                    <a:cubicBezTo>
                      <a:pt x="13" y="70"/>
                      <a:pt x="12" y="63"/>
                      <a:pt x="12" y="56"/>
                    </a:cubicBezTo>
                    <a:cubicBezTo>
                      <a:pt x="12" y="45"/>
                      <a:pt x="15" y="35"/>
                      <a:pt x="20" y="27"/>
                    </a:cubicBezTo>
                    <a:cubicBezTo>
                      <a:pt x="24" y="19"/>
                      <a:pt x="31" y="14"/>
                      <a:pt x="38" y="1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3"/>
                      <a:pt x="15" y="11"/>
                      <a:pt x="9" y="21"/>
                    </a:cubicBezTo>
                    <a:cubicBezTo>
                      <a:pt x="3" y="31"/>
                      <a:pt x="0" y="43"/>
                      <a:pt x="0" y="56"/>
                    </a:cubicBezTo>
                    <a:cubicBezTo>
                      <a:pt x="0" y="64"/>
                      <a:pt x="1" y="72"/>
                      <a:pt x="4" y="81"/>
                    </a:cubicBezTo>
                    <a:cubicBezTo>
                      <a:pt x="8" y="96"/>
                      <a:pt x="16" y="110"/>
                      <a:pt x="27" y="119"/>
                    </a:cubicBezTo>
                    <a:cubicBezTo>
                      <a:pt x="37" y="128"/>
                      <a:pt x="49" y="134"/>
                      <a:pt x="62" y="134"/>
                    </a:cubicBezTo>
                    <a:cubicBezTo>
                      <a:pt x="66" y="134"/>
                      <a:pt x="69" y="134"/>
                      <a:pt x="73" y="133"/>
                    </a:cubicBezTo>
                    <a:cubicBezTo>
                      <a:pt x="70" y="121"/>
                      <a:pt x="70" y="121"/>
                      <a:pt x="70" y="121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7" name="Freeform 191"/>
              <p:cNvSpPr>
                <a:spLocks/>
              </p:cNvSpPr>
              <p:nvPr/>
            </p:nvSpPr>
            <p:spPr bwMode="auto">
              <a:xfrm>
                <a:off x="15405100" y="7702550"/>
                <a:ext cx="822325" cy="193675"/>
              </a:xfrm>
              <a:custGeom>
                <a:avLst/>
                <a:gdLst>
                  <a:gd name="T0" fmla="*/ 0 w 518"/>
                  <a:gd name="T1" fmla="*/ 0 h 122"/>
                  <a:gd name="T2" fmla="*/ 518 w 518"/>
                  <a:gd name="T3" fmla="*/ 122 h 122"/>
                  <a:gd name="T4" fmla="*/ 0 w 518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8" h="122">
                    <a:moveTo>
                      <a:pt x="0" y="0"/>
                    </a:moveTo>
                    <a:lnTo>
                      <a:pt x="518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8" name="Freeform 192"/>
              <p:cNvSpPr>
                <a:spLocks/>
              </p:cNvSpPr>
              <p:nvPr/>
            </p:nvSpPr>
            <p:spPr bwMode="auto">
              <a:xfrm>
                <a:off x="15405100" y="7702550"/>
                <a:ext cx="822325" cy="193675"/>
              </a:xfrm>
              <a:custGeom>
                <a:avLst/>
                <a:gdLst>
                  <a:gd name="T0" fmla="*/ 0 w 518"/>
                  <a:gd name="T1" fmla="*/ 0 h 122"/>
                  <a:gd name="T2" fmla="*/ 518 w 518"/>
                  <a:gd name="T3" fmla="*/ 122 h 122"/>
                  <a:gd name="T4" fmla="*/ 0 w 518"/>
                  <a:gd name="T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8" h="122">
                    <a:moveTo>
                      <a:pt x="0" y="0"/>
                    </a:moveTo>
                    <a:lnTo>
                      <a:pt x="518" y="1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9" name="Freeform 193"/>
              <p:cNvSpPr>
                <a:spLocks/>
              </p:cNvSpPr>
              <p:nvPr/>
            </p:nvSpPr>
            <p:spPr bwMode="auto">
              <a:xfrm>
                <a:off x="15386050" y="7686675"/>
                <a:ext cx="862013" cy="228600"/>
              </a:xfrm>
              <a:custGeom>
                <a:avLst/>
                <a:gdLst>
                  <a:gd name="T0" fmla="*/ 6 w 312"/>
                  <a:gd name="T1" fmla="*/ 12 h 83"/>
                  <a:gd name="T2" fmla="*/ 304 w 312"/>
                  <a:gd name="T3" fmla="*/ 82 h 83"/>
                  <a:gd name="T4" fmla="*/ 311 w 312"/>
                  <a:gd name="T5" fmla="*/ 78 h 83"/>
                  <a:gd name="T6" fmla="*/ 306 w 312"/>
                  <a:gd name="T7" fmla="*/ 71 h 83"/>
                  <a:gd name="T8" fmla="*/ 8 w 312"/>
                  <a:gd name="T9" fmla="*/ 1 h 83"/>
                  <a:gd name="T10" fmla="*/ 1 w 312"/>
                  <a:gd name="T11" fmla="*/ 5 h 83"/>
                  <a:gd name="T12" fmla="*/ 6 w 312"/>
                  <a:gd name="T13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2" h="83">
                    <a:moveTo>
                      <a:pt x="6" y="12"/>
                    </a:moveTo>
                    <a:cubicBezTo>
                      <a:pt x="304" y="82"/>
                      <a:pt x="304" y="82"/>
                      <a:pt x="304" y="82"/>
                    </a:cubicBezTo>
                    <a:cubicBezTo>
                      <a:pt x="307" y="83"/>
                      <a:pt x="310" y="81"/>
                      <a:pt x="311" y="78"/>
                    </a:cubicBezTo>
                    <a:cubicBezTo>
                      <a:pt x="312" y="75"/>
                      <a:pt x="310" y="71"/>
                      <a:pt x="306" y="7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2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auto">
              <a:xfrm>
                <a:off x="15684500" y="7280275"/>
                <a:ext cx="1423988" cy="350837"/>
              </a:xfrm>
              <a:custGeom>
                <a:avLst/>
                <a:gdLst>
                  <a:gd name="T0" fmla="*/ 483 w 516"/>
                  <a:gd name="T1" fmla="*/ 0 h 127"/>
                  <a:gd name="T2" fmla="*/ 0 w 516"/>
                  <a:gd name="T3" fmla="*/ 106 h 127"/>
                  <a:gd name="T4" fmla="*/ 89 w 516"/>
                  <a:gd name="T5" fmla="*/ 127 h 127"/>
                  <a:gd name="T6" fmla="*/ 446 w 516"/>
                  <a:gd name="T7" fmla="*/ 43 h 127"/>
                  <a:gd name="T8" fmla="*/ 516 w 516"/>
                  <a:gd name="T9" fmla="*/ 27 h 127"/>
                  <a:gd name="T10" fmla="*/ 498 w 516"/>
                  <a:gd name="T11" fmla="*/ 18 h 127"/>
                  <a:gd name="T12" fmla="*/ 483 w 516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6" h="127">
                    <a:moveTo>
                      <a:pt x="483" y="0"/>
                    </a:moveTo>
                    <a:cubicBezTo>
                      <a:pt x="0" y="106"/>
                      <a:pt x="0" y="106"/>
                      <a:pt x="0" y="106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203" y="101"/>
                      <a:pt x="387" y="57"/>
                      <a:pt x="446" y="43"/>
                    </a:cubicBezTo>
                    <a:cubicBezTo>
                      <a:pt x="474" y="37"/>
                      <a:pt x="497" y="31"/>
                      <a:pt x="516" y="27"/>
                    </a:cubicBezTo>
                    <a:cubicBezTo>
                      <a:pt x="498" y="18"/>
                      <a:pt x="498" y="18"/>
                      <a:pt x="498" y="18"/>
                    </a:cubicBezTo>
                    <a:cubicBezTo>
                      <a:pt x="483" y="0"/>
                      <a:pt x="483" y="0"/>
                      <a:pt x="483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1" name="Freeform 195"/>
              <p:cNvSpPr>
                <a:spLocks/>
              </p:cNvSpPr>
              <p:nvPr/>
            </p:nvSpPr>
            <p:spPr bwMode="auto">
              <a:xfrm>
                <a:off x="15930563" y="7354888"/>
                <a:ext cx="1196975" cy="279400"/>
              </a:xfrm>
              <a:custGeom>
                <a:avLst/>
                <a:gdLst>
                  <a:gd name="T0" fmla="*/ 427 w 434"/>
                  <a:gd name="T1" fmla="*/ 0 h 101"/>
                  <a:gd name="T2" fmla="*/ 357 w 434"/>
                  <a:gd name="T3" fmla="*/ 16 h 101"/>
                  <a:gd name="T4" fmla="*/ 0 w 434"/>
                  <a:gd name="T5" fmla="*/ 100 h 101"/>
                  <a:gd name="T6" fmla="*/ 5 w 434"/>
                  <a:gd name="T7" fmla="*/ 101 h 101"/>
                  <a:gd name="T8" fmla="*/ 434 w 434"/>
                  <a:gd name="T9" fmla="*/ 3 h 101"/>
                  <a:gd name="T10" fmla="*/ 427 w 434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4" h="101">
                    <a:moveTo>
                      <a:pt x="427" y="0"/>
                    </a:moveTo>
                    <a:cubicBezTo>
                      <a:pt x="408" y="4"/>
                      <a:pt x="385" y="10"/>
                      <a:pt x="357" y="16"/>
                    </a:cubicBezTo>
                    <a:cubicBezTo>
                      <a:pt x="298" y="30"/>
                      <a:pt x="114" y="74"/>
                      <a:pt x="0" y="100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434" y="3"/>
                      <a:pt x="434" y="3"/>
                      <a:pt x="434" y="3"/>
                    </a:cubicBezTo>
                    <a:cubicBezTo>
                      <a:pt x="427" y="0"/>
                      <a:pt x="427" y="0"/>
                      <a:pt x="42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2" name="Freeform 196"/>
              <p:cNvSpPr>
                <a:spLocks/>
              </p:cNvSpPr>
              <p:nvPr/>
            </p:nvSpPr>
            <p:spPr bwMode="auto">
              <a:xfrm>
                <a:off x="14881225" y="7675563"/>
                <a:ext cx="350838" cy="179387"/>
              </a:xfrm>
              <a:custGeom>
                <a:avLst/>
                <a:gdLst>
                  <a:gd name="T0" fmla="*/ 121 w 127"/>
                  <a:gd name="T1" fmla="*/ 0 h 65"/>
                  <a:gd name="T2" fmla="*/ 0 w 127"/>
                  <a:gd name="T3" fmla="*/ 27 h 65"/>
                  <a:gd name="T4" fmla="*/ 10 w 127"/>
                  <a:gd name="T5" fmla="*/ 63 h 65"/>
                  <a:gd name="T6" fmla="*/ 12 w 127"/>
                  <a:gd name="T7" fmla="*/ 65 h 65"/>
                  <a:gd name="T8" fmla="*/ 127 w 127"/>
                  <a:gd name="T9" fmla="*/ 40 h 65"/>
                  <a:gd name="T10" fmla="*/ 121 w 127"/>
                  <a:gd name="T11" fmla="*/ 10 h 65"/>
                  <a:gd name="T12" fmla="*/ 121 w 12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65">
                    <a:moveTo>
                      <a:pt x="121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4"/>
                      <a:pt x="12" y="64"/>
                      <a:pt x="12" y="65"/>
                    </a:cubicBezTo>
                    <a:cubicBezTo>
                      <a:pt x="17" y="64"/>
                      <a:pt x="60" y="54"/>
                      <a:pt x="127" y="40"/>
                    </a:cubicBezTo>
                    <a:cubicBezTo>
                      <a:pt x="123" y="31"/>
                      <a:pt x="121" y="21"/>
                      <a:pt x="121" y="10"/>
                    </a:cubicBezTo>
                    <a:cubicBezTo>
                      <a:pt x="121" y="7"/>
                      <a:pt x="121" y="4"/>
                      <a:pt x="121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3" name="Freeform 197"/>
              <p:cNvSpPr>
                <a:spLocks/>
              </p:cNvSpPr>
              <p:nvPr/>
            </p:nvSpPr>
            <p:spPr bwMode="auto">
              <a:xfrm>
                <a:off x="14908213" y="7786688"/>
                <a:ext cx="328613" cy="82550"/>
              </a:xfrm>
              <a:custGeom>
                <a:avLst/>
                <a:gdLst>
                  <a:gd name="T0" fmla="*/ 117 w 119"/>
                  <a:gd name="T1" fmla="*/ 0 h 30"/>
                  <a:gd name="T2" fmla="*/ 2 w 119"/>
                  <a:gd name="T3" fmla="*/ 25 h 30"/>
                  <a:gd name="T4" fmla="*/ 0 w 119"/>
                  <a:gd name="T5" fmla="*/ 23 h 30"/>
                  <a:gd name="T6" fmla="*/ 1 w 119"/>
                  <a:gd name="T7" fmla="*/ 24 h 30"/>
                  <a:gd name="T8" fmla="*/ 1 w 119"/>
                  <a:gd name="T9" fmla="*/ 24 h 30"/>
                  <a:gd name="T10" fmla="*/ 2 w 119"/>
                  <a:gd name="T11" fmla="*/ 28 h 30"/>
                  <a:gd name="T12" fmla="*/ 2 w 119"/>
                  <a:gd name="T13" fmla="*/ 30 h 30"/>
                  <a:gd name="T14" fmla="*/ 119 w 119"/>
                  <a:gd name="T15" fmla="*/ 3 h 30"/>
                  <a:gd name="T16" fmla="*/ 117 w 119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30">
                    <a:moveTo>
                      <a:pt x="117" y="0"/>
                    </a:moveTo>
                    <a:cubicBezTo>
                      <a:pt x="50" y="14"/>
                      <a:pt x="7" y="24"/>
                      <a:pt x="2" y="25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8" y="2"/>
                      <a:pt x="118" y="1"/>
                      <a:pt x="117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4" name="Freeform 198"/>
              <p:cNvSpPr>
                <a:spLocks/>
              </p:cNvSpPr>
              <p:nvPr/>
            </p:nvSpPr>
            <p:spPr bwMode="auto">
              <a:xfrm>
                <a:off x="14409738" y="7794625"/>
                <a:ext cx="38100" cy="4762"/>
              </a:xfrm>
              <a:custGeom>
                <a:avLst/>
                <a:gdLst>
                  <a:gd name="T0" fmla="*/ 13 w 14"/>
                  <a:gd name="T1" fmla="*/ 0 h 2"/>
                  <a:gd name="T2" fmla="*/ 0 w 14"/>
                  <a:gd name="T3" fmla="*/ 0 h 2"/>
                  <a:gd name="T4" fmla="*/ 14 w 14"/>
                  <a:gd name="T5" fmla="*/ 2 h 2"/>
                  <a:gd name="T6" fmla="*/ 13 w 1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3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5" name="Freeform 199"/>
              <p:cNvSpPr>
                <a:spLocks/>
              </p:cNvSpPr>
              <p:nvPr/>
            </p:nvSpPr>
            <p:spPr bwMode="auto">
              <a:xfrm>
                <a:off x="14484350" y="7777163"/>
                <a:ext cx="300038" cy="63500"/>
              </a:xfrm>
              <a:custGeom>
                <a:avLst/>
                <a:gdLst>
                  <a:gd name="T0" fmla="*/ 94 w 109"/>
                  <a:gd name="T1" fmla="*/ 0 h 23"/>
                  <a:gd name="T2" fmla="*/ 0 w 109"/>
                  <a:gd name="T3" fmla="*/ 5 h 23"/>
                  <a:gd name="T4" fmla="*/ 1 w 109"/>
                  <a:gd name="T5" fmla="*/ 6 h 23"/>
                  <a:gd name="T6" fmla="*/ 109 w 109"/>
                  <a:gd name="T7" fmla="*/ 23 h 23"/>
                  <a:gd name="T8" fmla="*/ 94 w 109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23">
                    <a:moveTo>
                      <a:pt x="9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3" y="17"/>
                      <a:pt x="98" y="9"/>
                      <a:pt x="94" y="0"/>
                    </a:cubicBezTo>
                  </a:path>
                </a:pathLst>
              </a:custGeom>
              <a:solidFill>
                <a:srgbClr val="A7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6" name="Freeform 200"/>
              <p:cNvSpPr>
                <a:spLocks/>
              </p:cNvSpPr>
              <p:nvPr/>
            </p:nvSpPr>
            <p:spPr bwMode="auto">
              <a:xfrm>
                <a:off x="14444663" y="7791450"/>
                <a:ext cx="358775" cy="66675"/>
              </a:xfrm>
              <a:custGeom>
                <a:avLst/>
                <a:gdLst>
                  <a:gd name="T0" fmla="*/ 14 w 130"/>
                  <a:gd name="T1" fmla="*/ 0 h 24"/>
                  <a:gd name="T2" fmla="*/ 0 w 130"/>
                  <a:gd name="T3" fmla="*/ 1 h 24"/>
                  <a:gd name="T4" fmla="*/ 1 w 130"/>
                  <a:gd name="T5" fmla="*/ 3 h 24"/>
                  <a:gd name="T6" fmla="*/ 130 w 130"/>
                  <a:gd name="T7" fmla="*/ 24 h 24"/>
                  <a:gd name="T8" fmla="*/ 126 w 130"/>
                  <a:gd name="T9" fmla="*/ 20 h 24"/>
                  <a:gd name="T10" fmla="*/ 123 w 130"/>
                  <a:gd name="T11" fmla="*/ 18 h 24"/>
                  <a:gd name="T12" fmla="*/ 15 w 130"/>
                  <a:gd name="T13" fmla="*/ 1 h 24"/>
                  <a:gd name="T14" fmla="*/ 14 w 13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24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28" y="23"/>
                      <a:pt x="127" y="21"/>
                      <a:pt x="126" y="20"/>
                    </a:cubicBezTo>
                    <a:cubicBezTo>
                      <a:pt x="125" y="19"/>
                      <a:pt x="124" y="19"/>
                      <a:pt x="123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7" name="Freeform 201"/>
              <p:cNvSpPr>
                <a:spLocks noEditPoints="1"/>
              </p:cNvSpPr>
              <p:nvPr/>
            </p:nvSpPr>
            <p:spPr bwMode="auto">
              <a:xfrm>
                <a:off x="14776450" y="7750175"/>
                <a:ext cx="138113" cy="119062"/>
              </a:xfrm>
              <a:custGeom>
                <a:avLst/>
                <a:gdLst>
                  <a:gd name="T0" fmla="*/ 50 w 50"/>
                  <a:gd name="T1" fmla="*/ 41 h 43"/>
                  <a:gd name="T2" fmla="*/ 50 w 50"/>
                  <a:gd name="T3" fmla="*/ 43 h 43"/>
                  <a:gd name="T4" fmla="*/ 50 w 50"/>
                  <a:gd name="T5" fmla="*/ 43 h 43"/>
                  <a:gd name="T6" fmla="*/ 50 w 50"/>
                  <a:gd name="T7" fmla="*/ 41 h 43"/>
                  <a:gd name="T8" fmla="*/ 38 w 50"/>
                  <a:gd name="T9" fmla="*/ 0 h 43"/>
                  <a:gd name="T10" fmla="*/ 0 w 50"/>
                  <a:gd name="T11" fmla="*/ 8 h 43"/>
                  <a:gd name="T12" fmla="*/ 14 w 50"/>
                  <a:gd name="T13" fmla="*/ 26 h 43"/>
                  <a:gd name="T14" fmla="*/ 41 w 50"/>
                  <a:gd name="T15" fmla="*/ 38 h 43"/>
                  <a:gd name="T16" fmla="*/ 41 w 50"/>
                  <a:gd name="T17" fmla="*/ 38 h 43"/>
                  <a:gd name="T18" fmla="*/ 49 w 50"/>
                  <a:gd name="T19" fmla="*/ 37 h 43"/>
                  <a:gd name="T20" fmla="*/ 48 w 50"/>
                  <a:gd name="T21" fmla="*/ 36 h 43"/>
                  <a:gd name="T22" fmla="*/ 38 w 50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43">
                    <a:moveTo>
                      <a:pt x="50" y="41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1"/>
                      <a:pt x="50" y="41"/>
                      <a:pt x="50" y="41"/>
                    </a:cubicBezTo>
                    <a:moveTo>
                      <a:pt x="3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15"/>
                      <a:pt x="9" y="21"/>
                      <a:pt x="14" y="26"/>
                    </a:cubicBezTo>
                    <a:cubicBezTo>
                      <a:pt x="22" y="34"/>
                      <a:pt x="32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8"/>
                      <a:pt x="46" y="38"/>
                      <a:pt x="49" y="37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BF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8" name="Freeform 202"/>
              <p:cNvSpPr>
                <a:spLocks/>
              </p:cNvSpPr>
              <p:nvPr/>
            </p:nvSpPr>
            <p:spPr bwMode="auto">
              <a:xfrm>
                <a:off x="14743113" y="7772400"/>
                <a:ext cx="171450" cy="98425"/>
              </a:xfrm>
              <a:custGeom>
                <a:avLst/>
                <a:gdLst>
                  <a:gd name="T0" fmla="*/ 12 w 62"/>
                  <a:gd name="T1" fmla="*/ 0 h 36"/>
                  <a:gd name="T2" fmla="*/ 3 w 62"/>
                  <a:gd name="T3" fmla="*/ 2 h 36"/>
                  <a:gd name="T4" fmla="*/ 0 w 62"/>
                  <a:gd name="T5" fmla="*/ 2 h 36"/>
                  <a:gd name="T6" fmla="*/ 15 w 62"/>
                  <a:gd name="T7" fmla="*/ 25 h 36"/>
                  <a:gd name="T8" fmla="*/ 18 w 62"/>
                  <a:gd name="T9" fmla="*/ 27 h 36"/>
                  <a:gd name="T10" fmla="*/ 22 w 62"/>
                  <a:gd name="T11" fmla="*/ 31 h 36"/>
                  <a:gd name="T12" fmla="*/ 56 w 62"/>
                  <a:gd name="T13" fmla="*/ 36 h 36"/>
                  <a:gd name="T14" fmla="*/ 62 w 62"/>
                  <a:gd name="T15" fmla="*/ 35 h 36"/>
                  <a:gd name="T16" fmla="*/ 62 w 62"/>
                  <a:gd name="T17" fmla="*/ 33 h 36"/>
                  <a:gd name="T18" fmla="*/ 61 w 62"/>
                  <a:gd name="T19" fmla="*/ 29 h 36"/>
                  <a:gd name="T20" fmla="*/ 61 w 62"/>
                  <a:gd name="T21" fmla="*/ 29 h 36"/>
                  <a:gd name="T22" fmla="*/ 53 w 62"/>
                  <a:gd name="T23" fmla="*/ 30 h 36"/>
                  <a:gd name="T24" fmla="*/ 53 w 62"/>
                  <a:gd name="T25" fmla="*/ 30 h 36"/>
                  <a:gd name="T26" fmla="*/ 26 w 62"/>
                  <a:gd name="T27" fmla="*/ 18 h 36"/>
                  <a:gd name="T28" fmla="*/ 12 w 62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36">
                    <a:moveTo>
                      <a:pt x="12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11"/>
                      <a:pt x="9" y="19"/>
                      <a:pt x="15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8"/>
                      <a:pt x="20" y="30"/>
                      <a:pt x="22" y="3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58" y="30"/>
                      <a:pt x="55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44" y="30"/>
                      <a:pt x="34" y="26"/>
                      <a:pt x="26" y="18"/>
                    </a:cubicBezTo>
                    <a:cubicBezTo>
                      <a:pt x="21" y="13"/>
                      <a:pt x="16" y="7"/>
                      <a:pt x="12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9" name="Freeform 203"/>
              <p:cNvSpPr>
                <a:spLocks/>
              </p:cNvSpPr>
              <p:nvPr/>
            </p:nvSpPr>
            <p:spPr bwMode="auto">
              <a:xfrm>
                <a:off x="15217775" y="7512050"/>
                <a:ext cx="1927225" cy="1268412"/>
              </a:xfrm>
              <a:custGeom>
                <a:avLst/>
                <a:gdLst>
                  <a:gd name="T0" fmla="*/ 383 w 698"/>
                  <a:gd name="T1" fmla="*/ 37 h 459"/>
                  <a:gd name="T2" fmla="*/ 323 w 698"/>
                  <a:gd name="T3" fmla="*/ 64 h 459"/>
                  <a:gd name="T4" fmla="*/ 83 w 698"/>
                  <a:gd name="T5" fmla="*/ 8 h 459"/>
                  <a:gd name="T6" fmla="*/ 6 w 698"/>
                  <a:gd name="T7" fmla="*/ 55 h 459"/>
                  <a:gd name="T8" fmla="*/ 32 w 698"/>
                  <a:gd name="T9" fmla="*/ 122 h 459"/>
                  <a:gd name="T10" fmla="*/ 54 w 698"/>
                  <a:gd name="T11" fmla="*/ 131 h 459"/>
                  <a:gd name="T12" fmla="*/ 247 w 698"/>
                  <a:gd name="T13" fmla="*/ 177 h 459"/>
                  <a:gd name="T14" fmla="*/ 304 w 698"/>
                  <a:gd name="T15" fmla="*/ 209 h 459"/>
                  <a:gd name="T16" fmla="*/ 413 w 698"/>
                  <a:gd name="T17" fmla="*/ 323 h 459"/>
                  <a:gd name="T18" fmla="*/ 549 w 698"/>
                  <a:gd name="T19" fmla="*/ 422 h 459"/>
                  <a:gd name="T20" fmla="*/ 626 w 698"/>
                  <a:gd name="T21" fmla="*/ 459 h 459"/>
                  <a:gd name="T22" fmla="*/ 698 w 698"/>
                  <a:gd name="T23" fmla="*/ 356 h 459"/>
                  <a:gd name="T24" fmla="*/ 383 w 698"/>
                  <a:gd name="T25" fmla="*/ 3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8" h="459">
                    <a:moveTo>
                      <a:pt x="383" y="37"/>
                    </a:moveTo>
                    <a:cubicBezTo>
                      <a:pt x="369" y="56"/>
                      <a:pt x="346" y="66"/>
                      <a:pt x="323" y="64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48" y="0"/>
                      <a:pt x="14" y="21"/>
                      <a:pt x="6" y="55"/>
                    </a:cubicBezTo>
                    <a:cubicBezTo>
                      <a:pt x="0" y="81"/>
                      <a:pt x="11" y="107"/>
                      <a:pt x="32" y="122"/>
                    </a:cubicBezTo>
                    <a:cubicBezTo>
                      <a:pt x="38" y="126"/>
                      <a:pt x="45" y="129"/>
                      <a:pt x="54" y="131"/>
                    </a:cubicBezTo>
                    <a:cubicBezTo>
                      <a:pt x="247" y="177"/>
                      <a:pt x="247" y="177"/>
                      <a:pt x="247" y="177"/>
                    </a:cubicBezTo>
                    <a:cubicBezTo>
                      <a:pt x="269" y="182"/>
                      <a:pt x="289" y="193"/>
                      <a:pt x="304" y="209"/>
                    </a:cubicBezTo>
                    <a:cubicBezTo>
                      <a:pt x="413" y="323"/>
                      <a:pt x="413" y="323"/>
                      <a:pt x="413" y="323"/>
                    </a:cubicBezTo>
                    <a:cubicBezTo>
                      <a:pt x="452" y="364"/>
                      <a:pt x="498" y="398"/>
                      <a:pt x="549" y="422"/>
                    </a:cubicBezTo>
                    <a:cubicBezTo>
                      <a:pt x="626" y="459"/>
                      <a:pt x="626" y="459"/>
                      <a:pt x="626" y="459"/>
                    </a:cubicBezTo>
                    <a:cubicBezTo>
                      <a:pt x="698" y="356"/>
                      <a:pt x="698" y="356"/>
                      <a:pt x="698" y="356"/>
                    </a:cubicBezTo>
                    <a:cubicBezTo>
                      <a:pt x="383" y="37"/>
                      <a:pt x="383" y="37"/>
                      <a:pt x="383" y="37"/>
                    </a:cubicBezTo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30" name="Freeform 204"/>
              <p:cNvSpPr>
                <a:spLocks/>
              </p:cNvSpPr>
              <p:nvPr/>
            </p:nvSpPr>
            <p:spPr bwMode="auto">
              <a:xfrm>
                <a:off x="15214600" y="7512050"/>
                <a:ext cx="1946275" cy="1287462"/>
              </a:xfrm>
              <a:custGeom>
                <a:avLst/>
                <a:gdLst>
                  <a:gd name="T0" fmla="*/ 379 w 705"/>
                  <a:gd name="T1" fmla="*/ 33 h 466"/>
                  <a:gd name="T2" fmla="*/ 331 w 705"/>
                  <a:gd name="T3" fmla="*/ 58 h 466"/>
                  <a:gd name="T4" fmla="*/ 325 w 705"/>
                  <a:gd name="T5" fmla="*/ 58 h 466"/>
                  <a:gd name="T6" fmla="*/ 324 w 705"/>
                  <a:gd name="T7" fmla="*/ 64 h 466"/>
                  <a:gd name="T8" fmla="*/ 326 w 705"/>
                  <a:gd name="T9" fmla="*/ 58 h 466"/>
                  <a:gd name="T10" fmla="*/ 85 w 705"/>
                  <a:gd name="T11" fmla="*/ 2 h 466"/>
                  <a:gd name="T12" fmla="*/ 69 w 705"/>
                  <a:gd name="T13" fmla="*/ 0 h 466"/>
                  <a:gd name="T14" fmla="*/ 1 w 705"/>
                  <a:gd name="T15" fmla="*/ 54 h 466"/>
                  <a:gd name="T16" fmla="*/ 0 w 705"/>
                  <a:gd name="T17" fmla="*/ 69 h 466"/>
                  <a:gd name="T18" fmla="*/ 29 w 705"/>
                  <a:gd name="T19" fmla="*/ 126 h 466"/>
                  <a:gd name="T20" fmla="*/ 53 w 705"/>
                  <a:gd name="T21" fmla="*/ 137 h 466"/>
                  <a:gd name="T22" fmla="*/ 247 w 705"/>
                  <a:gd name="T23" fmla="*/ 183 h 466"/>
                  <a:gd name="T24" fmla="*/ 301 w 705"/>
                  <a:gd name="T25" fmla="*/ 213 h 466"/>
                  <a:gd name="T26" fmla="*/ 409 w 705"/>
                  <a:gd name="T27" fmla="*/ 327 h 466"/>
                  <a:gd name="T28" fmla="*/ 547 w 705"/>
                  <a:gd name="T29" fmla="*/ 428 h 466"/>
                  <a:gd name="T30" fmla="*/ 629 w 705"/>
                  <a:gd name="T31" fmla="*/ 466 h 466"/>
                  <a:gd name="T32" fmla="*/ 704 w 705"/>
                  <a:gd name="T33" fmla="*/ 360 h 466"/>
                  <a:gd name="T34" fmla="*/ 702 w 705"/>
                  <a:gd name="T35" fmla="*/ 351 h 466"/>
                  <a:gd name="T36" fmla="*/ 694 w 705"/>
                  <a:gd name="T37" fmla="*/ 353 h 466"/>
                  <a:gd name="T38" fmla="*/ 625 w 705"/>
                  <a:gd name="T39" fmla="*/ 451 h 466"/>
                  <a:gd name="T40" fmla="*/ 552 w 705"/>
                  <a:gd name="T41" fmla="*/ 417 h 466"/>
                  <a:gd name="T42" fmla="*/ 418 w 705"/>
                  <a:gd name="T43" fmla="*/ 319 h 466"/>
                  <a:gd name="T44" fmla="*/ 310 w 705"/>
                  <a:gd name="T45" fmla="*/ 205 h 466"/>
                  <a:gd name="T46" fmla="*/ 250 w 705"/>
                  <a:gd name="T47" fmla="*/ 171 h 466"/>
                  <a:gd name="T48" fmla="*/ 56 w 705"/>
                  <a:gd name="T49" fmla="*/ 125 h 466"/>
                  <a:gd name="T50" fmla="*/ 36 w 705"/>
                  <a:gd name="T51" fmla="*/ 117 h 466"/>
                  <a:gd name="T52" fmla="*/ 12 w 705"/>
                  <a:gd name="T53" fmla="*/ 69 h 466"/>
                  <a:gd name="T54" fmla="*/ 13 w 705"/>
                  <a:gd name="T55" fmla="*/ 56 h 466"/>
                  <a:gd name="T56" fmla="*/ 69 w 705"/>
                  <a:gd name="T57" fmla="*/ 12 h 466"/>
                  <a:gd name="T58" fmla="*/ 82 w 705"/>
                  <a:gd name="T59" fmla="*/ 13 h 466"/>
                  <a:gd name="T60" fmla="*/ 323 w 705"/>
                  <a:gd name="T61" fmla="*/ 70 h 466"/>
                  <a:gd name="T62" fmla="*/ 324 w 705"/>
                  <a:gd name="T63" fmla="*/ 70 h 466"/>
                  <a:gd name="T64" fmla="*/ 331 w 705"/>
                  <a:gd name="T65" fmla="*/ 70 h 466"/>
                  <a:gd name="T66" fmla="*/ 389 w 705"/>
                  <a:gd name="T67" fmla="*/ 40 h 466"/>
                  <a:gd name="T68" fmla="*/ 387 w 705"/>
                  <a:gd name="T69" fmla="*/ 32 h 466"/>
                  <a:gd name="T70" fmla="*/ 379 w 705"/>
                  <a:gd name="T71" fmla="*/ 33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05" h="466">
                    <a:moveTo>
                      <a:pt x="379" y="33"/>
                    </a:moveTo>
                    <a:cubicBezTo>
                      <a:pt x="368" y="49"/>
                      <a:pt x="350" y="58"/>
                      <a:pt x="331" y="58"/>
                    </a:cubicBezTo>
                    <a:cubicBezTo>
                      <a:pt x="329" y="58"/>
                      <a:pt x="327" y="58"/>
                      <a:pt x="325" y="58"/>
                    </a:cubicBezTo>
                    <a:cubicBezTo>
                      <a:pt x="324" y="64"/>
                      <a:pt x="324" y="64"/>
                      <a:pt x="324" y="64"/>
                    </a:cubicBezTo>
                    <a:cubicBezTo>
                      <a:pt x="326" y="58"/>
                      <a:pt x="326" y="58"/>
                      <a:pt x="326" y="5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0" y="1"/>
                      <a:pt x="74" y="0"/>
                      <a:pt x="69" y="0"/>
                    </a:cubicBezTo>
                    <a:cubicBezTo>
                      <a:pt x="37" y="0"/>
                      <a:pt x="9" y="22"/>
                      <a:pt x="1" y="54"/>
                    </a:cubicBezTo>
                    <a:cubicBezTo>
                      <a:pt x="0" y="59"/>
                      <a:pt x="0" y="64"/>
                      <a:pt x="0" y="69"/>
                    </a:cubicBezTo>
                    <a:cubicBezTo>
                      <a:pt x="0" y="92"/>
                      <a:pt x="11" y="114"/>
                      <a:pt x="29" y="126"/>
                    </a:cubicBezTo>
                    <a:cubicBezTo>
                      <a:pt x="36" y="131"/>
                      <a:pt x="44" y="135"/>
                      <a:pt x="53" y="137"/>
                    </a:cubicBezTo>
                    <a:cubicBezTo>
                      <a:pt x="247" y="183"/>
                      <a:pt x="247" y="183"/>
                      <a:pt x="247" y="183"/>
                    </a:cubicBezTo>
                    <a:cubicBezTo>
                      <a:pt x="268" y="187"/>
                      <a:pt x="286" y="198"/>
                      <a:pt x="301" y="213"/>
                    </a:cubicBezTo>
                    <a:cubicBezTo>
                      <a:pt x="409" y="327"/>
                      <a:pt x="409" y="327"/>
                      <a:pt x="409" y="327"/>
                    </a:cubicBezTo>
                    <a:cubicBezTo>
                      <a:pt x="449" y="369"/>
                      <a:pt x="495" y="403"/>
                      <a:pt x="547" y="428"/>
                    </a:cubicBezTo>
                    <a:cubicBezTo>
                      <a:pt x="629" y="466"/>
                      <a:pt x="629" y="466"/>
                      <a:pt x="629" y="466"/>
                    </a:cubicBezTo>
                    <a:cubicBezTo>
                      <a:pt x="704" y="360"/>
                      <a:pt x="704" y="360"/>
                      <a:pt x="704" y="360"/>
                    </a:cubicBezTo>
                    <a:cubicBezTo>
                      <a:pt x="705" y="357"/>
                      <a:pt x="705" y="353"/>
                      <a:pt x="702" y="351"/>
                    </a:cubicBezTo>
                    <a:cubicBezTo>
                      <a:pt x="699" y="349"/>
                      <a:pt x="696" y="350"/>
                      <a:pt x="694" y="353"/>
                    </a:cubicBezTo>
                    <a:cubicBezTo>
                      <a:pt x="625" y="451"/>
                      <a:pt x="625" y="451"/>
                      <a:pt x="625" y="451"/>
                    </a:cubicBezTo>
                    <a:cubicBezTo>
                      <a:pt x="552" y="417"/>
                      <a:pt x="552" y="417"/>
                      <a:pt x="552" y="417"/>
                    </a:cubicBezTo>
                    <a:cubicBezTo>
                      <a:pt x="502" y="393"/>
                      <a:pt x="456" y="360"/>
                      <a:pt x="418" y="319"/>
                    </a:cubicBezTo>
                    <a:cubicBezTo>
                      <a:pt x="310" y="205"/>
                      <a:pt x="310" y="205"/>
                      <a:pt x="310" y="205"/>
                    </a:cubicBezTo>
                    <a:cubicBezTo>
                      <a:pt x="293" y="188"/>
                      <a:pt x="273" y="176"/>
                      <a:pt x="250" y="171"/>
                    </a:cubicBezTo>
                    <a:cubicBezTo>
                      <a:pt x="56" y="125"/>
                      <a:pt x="56" y="125"/>
                      <a:pt x="56" y="125"/>
                    </a:cubicBezTo>
                    <a:cubicBezTo>
                      <a:pt x="49" y="124"/>
                      <a:pt x="42" y="121"/>
                      <a:pt x="36" y="117"/>
                    </a:cubicBezTo>
                    <a:cubicBezTo>
                      <a:pt x="21" y="106"/>
                      <a:pt x="12" y="88"/>
                      <a:pt x="12" y="69"/>
                    </a:cubicBezTo>
                    <a:cubicBezTo>
                      <a:pt x="12" y="65"/>
                      <a:pt x="12" y="61"/>
                      <a:pt x="13" y="56"/>
                    </a:cubicBezTo>
                    <a:cubicBezTo>
                      <a:pt x="19" y="30"/>
                      <a:pt x="43" y="12"/>
                      <a:pt x="69" y="12"/>
                    </a:cubicBezTo>
                    <a:cubicBezTo>
                      <a:pt x="73" y="12"/>
                      <a:pt x="78" y="12"/>
                      <a:pt x="82" y="13"/>
                    </a:cubicBezTo>
                    <a:cubicBezTo>
                      <a:pt x="323" y="70"/>
                      <a:pt x="323" y="70"/>
                      <a:pt x="323" y="70"/>
                    </a:cubicBezTo>
                    <a:cubicBezTo>
                      <a:pt x="324" y="70"/>
                      <a:pt x="324" y="70"/>
                      <a:pt x="324" y="70"/>
                    </a:cubicBezTo>
                    <a:cubicBezTo>
                      <a:pt x="326" y="70"/>
                      <a:pt x="328" y="70"/>
                      <a:pt x="331" y="70"/>
                    </a:cubicBezTo>
                    <a:cubicBezTo>
                      <a:pt x="353" y="70"/>
                      <a:pt x="375" y="59"/>
                      <a:pt x="389" y="40"/>
                    </a:cubicBezTo>
                    <a:cubicBezTo>
                      <a:pt x="390" y="37"/>
                      <a:pt x="390" y="34"/>
                      <a:pt x="387" y="32"/>
                    </a:cubicBezTo>
                    <a:cubicBezTo>
                      <a:pt x="384" y="30"/>
                      <a:pt x="381" y="31"/>
                      <a:pt x="379" y="33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6" name="Freeform 206"/>
              <p:cNvSpPr>
                <a:spLocks/>
              </p:cNvSpPr>
              <p:nvPr/>
            </p:nvSpPr>
            <p:spPr bwMode="auto">
              <a:xfrm>
                <a:off x="17078325" y="8534400"/>
                <a:ext cx="68263" cy="85725"/>
              </a:xfrm>
              <a:custGeom>
                <a:avLst/>
                <a:gdLst>
                  <a:gd name="T0" fmla="*/ 25 w 25"/>
                  <a:gd name="T1" fmla="*/ 0 h 31"/>
                  <a:gd name="T2" fmla="*/ 18 w 25"/>
                  <a:gd name="T3" fmla="*/ 7 h 31"/>
                  <a:gd name="T4" fmla="*/ 18 w 25"/>
                  <a:gd name="T5" fmla="*/ 7 h 31"/>
                  <a:gd name="T6" fmla="*/ 18 w 25"/>
                  <a:gd name="T7" fmla="*/ 7 h 31"/>
                  <a:gd name="T8" fmla="*/ 16 w 25"/>
                  <a:gd name="T9" fmla="*/ 8 h 31"/>
                  <a:gd name="T10" fmla="*/ 0 w 25"/>
                  <a:gd name="T11" fmla="*/ 31 h 31"/>
                  <a:gd name="T12" fmla="*/ 25 w 25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6" y="8"/>
                      <a:pt x="16" y="8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C98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7" name="Freeform 207"/>
              <p:cNvSpPr>
                <a:spLocks/>
              </p:cNvSpPr>
              <p:nvPr/>
            </p:nvSpPr>
            <p:spPr bwMode="auto">
              <a:xfrm>
                <a:off x="17092613" y="8189913"/>
                <a:ext cx="339725" cy="295275"/>
              </a:xfrm>
              <a:custGeom>
                <a:avLst/>
                <a:gdLst>
                  <a:gd name="T0" fmla="*/ 122 w 123"/>
                  <a:gd name="T1" fmla="*/ 0 h 107"/>
                  <a:gd name="T2" fmla="*/ 0 w 123"/>
                  <a:gd name="T3" fmla="*/ 92 h 107"/>
                  <a:gd name="T4" fmla="*/ 14 w 123"/>
                  <a:gd name="T5" fmla="*/ 107 h 107"/>
                  <a:gd name="T6" fmla="*/ 19 w 123"/>
                  <a:gd name="T7" fmla="*/ 105 h 107"/>
                  <a:gd name="T8" fmla="*/ 22 w 123"/>
                  <a:gd name="T9" fmla="*/ 106 h 107"/>
                  <a:gd name="T10" fmla="*/ 23 w 123"/>
                  <a:gd name="T11" fmla="*/ 107 h 107"/>
                  <a:gd name="T12" fmla="*/ 71 w 123"/>
                  <a:gd name="T13" fmla="*/ 63 h 107"/>
                  <a:gd name="T14" fmla="*/ 123 w 123"/>
                  <a:gd name="T15" fmla="*/ 1 h 107"/>
                  <a:gd name="T16" fmla="*/ 122 w 123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07">
                    <a:moveTo>
                      <a:pt x="122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6" y="106"/>
                      <a:pt x="17" y="105"/>
                      <a:pt x="19" y="105"/>
                    </a:cubicBezTo>
                    <a:cubicBezTo>
                      <a:pt x="20" y="105"/>
                      <a:pt x="21" y="106"/>
                      <a:pt x="22" y="106"/>
                    </a:cubicBezTo>
                    <a:cubicBezTo>
                      <a:pt x="22" y="107"/>
                      <a:pt x="22" y="107"/>
                      <a:pt x="23" y="107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8" name="Freeform 208"/>
              <p:cNvSpPr>
                <a:spLocks noEditPoints="1"/>
              </p:cNvSpPr>
              <p:nvPr/>
            </p:nvSpPr>
            <p:spPr bwMode="auto">
              <a:xfrm>
                <a:off x="17122775" y="8183563"/>
                <a:ext cx="314325" cy="373062"/>
              </a:xfrm>
              <a:custGeom>
                <a:avLst/>
                <a:gdLst>
                  <a:gd name="T0" fmla="*/ 60 w 114"/>
                  <a:gd name="T1" fmla="*/ 65 h 135"/>
                  <a:gd name="T2" fmla="*/ 12 w 114"/>
                  <a:gd name="T3" fmla="*/ 109 h 135"/>
                  <a:gd name="T4" fmla="*/ 13 w 114"/>
                  <a:gd name="T5" fmla="*/ 117 h 135"/>
                  <a:gd name="T6" fmla="*/ 0 w 114"/>
                  <a:gd name="T7" fmla="*/ 135 h 135"/>
                  <a:gd name="T8" fmla="*/ 2 w 114"/>
                  <a:gd name="T9" fmla="*/ 134 h 135"/>
                  <a:gd name="T10" fmla="*/ 2 w 114"/>
                  <a:gd name="T11" fmla="*/ 134 h 135"/>
                  <a:gd name="T12" fmla="*/ 9 w 114"/>
                  <a:gd name="T13" fmla="*/ 127 h 135"/>
                  <a:gd name="T14" fmla="*/ 60 w 114"/>
                  <a:gd name="T15" fmla="*/ 65 h 135"/>
                  <a:gd name="T16" fmla="*/ 114 w 114"/>
                  <a:gd name="T17" fmla="*/ 0 h 135"/>
                  <a:gd name="T18" fmla="*/ 111 w 114"/>
                  <a:gd name="T19" fmla="*/ 2 h 135"/>
                  <a:gd name="T20" fmla="*/ 112 w 114"/>
                  <a:gd name="T21" fmla="*/ 3 h 135"/>
                  <a:gd name="T22" fmla="*/ 114 w 114"/>
                  <a:gd name="T2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135">
                    <a:moveTo>
                      <a:pt x="60" y="65"/>
                    </a:move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1"/>
                      <a:pt x="14" y="114"/>
                      <a:pt x="13" y="117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1" y="134"/>
                      <a:pt x="2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60" y="65"/>
                      <a:pt x="60" y="65"/>
                      <a:pt x="60" y="65"/>
                    </a:cubicBezTo>
                    <a:moveTo>
                      <a:pt x="114" y="0"/>
                    </a:moveTo>
                    <a:cubicBezTo>
                      <a:pt x="111" y="2"/>
                      <a:pt x="111" y="2"/>
                      <a:pt x="111" y="2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9" name="Freeform 209"/>
              <p:cNvSpPr>
                <a:spLocks/>
              </p:cNvSpPr>
              <p:nvPr/>
            </p:nvSpPr>
            <p:spPr bwMode="auto">
              <a:xfrm>
                <a:off x="15247938" y="7586663"/>
                <a:ext cx="1882775" cy="1171575"/>
              </a:xfrm>
              <a:custGeom>
                <a:avLst/>
                <a:gdLst>
                  <a:gd name="T0" fmla="*/ 18 w 682"/>
                  <a:gd name="T1" fmla="*/ 0 h 424"/>
                  <a:gd name="T2" fmla="*/ 1 w 682"/>
                  <a:gd name="T3" fmla="*/ 29 h 424"/>
                  <a:gd name="T4" fmla="*/ 0 w 682"/>
                  <a:gd name="T5" fmla="*/ 42 h 424"/>
                  <a:gd name="T6" fmla="*/ 24 w 682"/>
                  <a:gd name="T7" fmla="*/ 90 h 424"/>
                  <a:gd name="T8" fmla="*/ 44 w 682"/>
                  <a:gd name="T9" fmla="*/ 98 h 424"/>
                  <a:gd name="T10" fmla="*/ 238 w 682"/>
                  <a:gd name="T11" fmla="*/ 144 h 424"/>
                  <a:gd name="T12" fmla="*/ 298 w 682"/>
                  <a:gd name="T13" fmla="*/ 178 h 424"/>
                  <a:gd name="T14" fmla="*/ 406 w 682"/>
                  <a:gd name="T15" fmla="*/ 292 h 424"/>
                  <a:gd name="T16" fmla="*/ 540 w 682"/>
                  <a:gd name="T17" fmla="*/ 390 h 424"/>
                  <a:gd name="T18" fmla="*/ 613 w 682"/>
                  <a:gd name="T19" fmla="*/ 424 h 424"/>
                  <a:gd name="T20" fmla="*/ 682 w 682"/>
                  <a:gd name="T21" fmla="*/ 326 h 424"/>
                  <a:gd name="T22" fmla="*/ 682 w 682"/>
                  <a:gd name="T23" fmla="*/ 325 h 424"/>
                  <a:gd name="T24" fmla="*/ 668 w 682"/>
                  <a:gd name="T25" fmla="*/ 310 h 424"/>
                  <a:gd name="T26" fmla="*/ 593 w 682"/>
                  <a:gd name="T27" fmla="*/ 366 h 424"/>
                  <a:gd name="T28" fmla="*/ 567 w 682"/>
                  <a:gd name="T29" fmla="*/ 353 h 424"/>
                  <a:gd name="T30" fmla="*/ 431 w 682"/>
                  <a:gd name="T31" fmla="*/ 254 h 424"/>
                  <a:gd name="T32" fmla="*/ 353 w 682"/>
                  <a:gd name="T33" fmla="*/ 175 h 424"/>
                  <a:gd name="T34" fmla="*/ 296 w 682"/>
                  <a:gd name="T35" fmla="*/ 142 h 424"/>
                  <a:gd name="T36" fmla="*/ 54 w 682"/>
                  <a:gd name="T37" fmla="*/ 86 h 424"/>
                  <a:gd name="T38" fmla="*/ 32 w 682"/>
                  <a:gd name="T39" fmla="*/ 76 h 424"/>
                  <a:gd name="T40" fmla="*/ 18 w 682"/>
                  <a:gd name="T41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2" h="424">
                    <a:moveTo>
                      <a:pt x="18" y="0"/>
                    </a:moveTo>
                    <a:cubicBezTo>
                      <a:pt x="10" y="7"/>
                      <a:pt x="4" y="18"/>
                      <a:pt x="1" y="29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61"/>
                      <a:pt x="9" y="79"/>
                      <a:pt x="24" y="90"/>
                    </a:cubicBezTo>
                    <a:cubicBezTo>
                      <a:pt x="30" y="94"/>
                      <a:pt x="37" y="97"/>
                      <a:pt x="44" y="98"/>
                    </a:cubicBezTo>
                    <a:cubicBezTo>
                      <a:pt x="238" y="144"/>
                      <a:pt x="238" y="144"/>
                      <a:pt x="238" y="144"/>
                    </a:cubicBezTo>
                    <a:cubicBezTo>
                      <a:pt x="261" y="149"/>
                      <a:pt x="281" y="161"/>
                      <a:pt x="298" y="178"/>
                    </a:cubicBezTo>
                    <a:cubicBezTo>
                      <a:pt x="406" y="292"/>
                      <a:pt x="406" y="292"/>
                      <a:pt x="406" y="292"/>
                    </a:cubicBezTo>
                    <a:cubicBezTo>
                      <a:pt x="444" y="333"/>
                      <a:pt x="490" y="366"/>
                      <a:pt x="540" y="390"/>
                    </a:cubicBezTo>
                    <a:cubicBezTo>
                      <a:pt x="613" y="424"/>
                      <a:pt x="613" y="424"/>
                      <a:pt x="613" y="424"/>
                    </a:cubicBezTo>
                    <a:cubicBezTo>
                      <a:pt x="682" y="326"/>
                      <a:pt x="682" y="326"/>
                      <a:pt x="682" y="326"/>
                    </a:cubicBezTo>
                    <a:cubicBezTo>
                      <a:pt x="682" y="326"/>
                      <a:pt x="682" y="325"/>
                      <a:pt x="682" y="325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593" y="366"/>
                      <a:pt x="593" y="366"/>
                      <a:pt x="593" y="366"/>
                    </a:cubicBezTo>
                    <a:cubicBezTo>
                      <a:pt x="567" y="353"/>
                      <a:pt x="567" y="353"/>
                      <a:pt x="567" y="353"/>
                    </a:cubicBezTo>
                    <a:cubicBezTo>
                      <a:pt x="516" y="329"/>
                      <a:pt x="470" y="295"/>
                      <a:pt x="431" y="254"/>
                    </a:cubicBezTo>
                    <a:cubicBezTo>
                      <a:pt x="353" y="175"/>
                      <a:pt x="353" y="175"/>
                      <a:pt x="353" y="175"/>
                    </a:cubicBezTo>
                    <a:cubicBezTo>
                      <a:pt x="338" y="158"/>
                      <a:pt x="318" y="147"/>
                      <a:pt x="296" y="142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46" y="84"/>
                      <a:pt x="39" y="81"/>
                      <a:pt x="32" y="76"/>
                    </a:cubicBezTo>
                    <a:cubicBezTo>
                      <a:pt x="15" y="64"/>
                      <a:pt x="7" y="29"/>
                      <a:pt x="18" y="0"/>
                    </a:cubicBezTo>
                  </a:path>
                </a:pathLst>
              </a:custGeom>
              <a:solidFill>
                <a:srgbClr val="EDB1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0" name="Freeform 210"/>
              <p:cNvSpPr>
                <a:spLocks/>
              </p:cNvSpPr>
              <p:nvPr/>
            </p:nvSpPr>
            <p:spPr bwMode="auto">
              <a:xfrm>
                <a:off x="15217775" y="7553325"/>
                <a:ext cx="1943100" cy="1227137"/>
              </a:xfrm>
              <a:custGeom>
                <a:avLst/>
                <a:gdLst>
                  <a:gd name="T0" fmla="*/ 35 w 704"/>
                  <a:gd name="T1" fmla="*/ 0 h 444"/>
                  <a:gd name="T2" fmla="*/ 6 w 704"/>
                  <a:gd name="T3" fmla="*/ 40 h 444"/>
                  <a:gd name="T4" fmla="*/ 32 w 704"/>
                  <a:gd name="T5" fmla="*/ 107 h 444"/>
                  <a:gd name="T6" fmla="*/ 54 w 704"/>
                  <a:gd name="T7" fmla="*/ 116 h 444"/>
                  <a:gd name="T8" fmla="*/ 247 w 704"/>
                  <a:gd name="T9" fmla="*/ 162 h 444"/>
                  <a:gd name="T10" fmla="*/ 304 w 704"/>
                  <a:gd name="T11" fmla="*/ 194 h 444"/>
                  <a:gd name="T12" fmla="*/ 413 w 704"/>
                  <a:gd name="T13" fmla="*/ 308 h 444"/>
                  <a:gd name="T14" fmla="*/ 549 w 704"/>
                  <a:gd name="T15" fmla="*/ 407 h 444"/>
                  <a:gd name="T16" fmla="*/ 626 w 704"/>
                  <a:gd name="T17" fmla="*/ 444 h 444"/>
                  <a:gd name="T18" fmla="*/ 674 w 704"/>
                  <a:gd name="T19" fmla="*/ 386 h 444"/>
                  <a:gd name="T20" fmla="*/ 690 w 704"/>
                  <a:gd name="T21" fmla="*/ 363 h 444"/>
                  <a:gd name="T22" fmla="*/ 703 w 704"/>
                  <a:gd name="T23" fmla="*/ 345 h 444"/>
                  <a:gd name="T24" fmla="*/ 702 w 704"/>
                  <a:gd name="T25" fmla="*/ 337 h 444"/>
                  <a:gd name="T26" fmla="*/ 701 w 704"/>
                  <a:gd name="T27" fmla="*/ 336 h 444"/>
                  <a:gd name="T28" fmla="*/ 698 w 704"/>
                  <a:gd name="T29" fmla="*/ 335 h 444"/>
                  <a:gd name="T30" fmla="*/ 693 w 704"/>
                  <a:gd name="T31" fmla="*/ 337 h 444"/>
                  <a:gd name="T32" fmla="*/ 693 w 704"/>
                  <a:gd name="T33" fmla="*/ 338 h 444"/>
                  <a:gd name="T34" fmla="*/ 624 w 704"/>
                  <a:gd name="T35" fmla="*/ 436 h 444"/>
                  <a:gd name="T36" fmla="*/ 551 w 704"/>
                  <a:gd name="T37" fmla="*/ 402 h 444"/>
                  <a:gd name="T38" fmla="*/ 417 w 704"/>
                  <a:gd name="T39" fmla="*/ 304 h 444"/>
                  <a:gd name="T40" fmla="*/ 309 w 704"/>
                  <a:gd name="T41" fmla="*/ 190 h 444"/>
                  <a:gd name="T42" fmla="*/ 249 w 704"/>
                  <a:gd name="T43" fmla="*/ 156 h 444"/>
                  <a:gd name="T44" fmla="*/ 55 w 704"/>
                  <a:gd name="T45" fmla="*/ 110 h 444"/>
                  <a:gd name="T46" fmla="*/ 35 w 704"/>
                  <a:gd name="T47" fmla="*/ 102 h 444"/>
                  <a:gd name="T48" fmla="*/ 11 w 704"/>
                  <a:gd name="T49" fmla="*/ 54 h 444"/>
                  <a:gd name="T50" fmla="*/ 12 w 704"/>
                  <a:gd name="T51" fmla="*/ 41 h 444"/>
                  <a:gd name="T52" fmla="*/ 29 w 704"/>
                  <a:gd name="T53" fmla="*/ 12 h 444"/>
                  <a:gd name="T54" fmla="*/ 35 w 704"/>
                  <a:gd name="T55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4" h="444">
                    <a:moveTo>
                      <a:pt x="35" y="0"/>
                    </a:moveTo>
                    <a:cubicBezTo>
                      <a:pt x="21" y="9"/>
                      <a:pt x="10" y="23"/>
                      <a:pt x="6" y="40"/>
                    </a:cubicBezTo>
                    <a:cubicBezTo>
                      <a:pt x="0" y="66"/>
                      <a:pt x="11" y="92"/>
                      <a:pt x="32" y="107"/>
                    </a:cubicBezTo>
                    <a:cubicBezTo>
                      <a:pt x="38" y="111"/>
                      <a:pt x="45" y="114"/>
                      <a:pt x="54" y="116"/>
                    </a:cubicBezTo>
                    <a:cubicBezTo>
                      <a:pt x="247" y="162"/>
                      <a:pt x="247" y="162"/>
                      <a:pt x="247" y="162"/>
                    </a:cubicBezTo>
                    <a:cubicBezTo>
                      <a:pt x="269" y="167"/>
                      <a:pt x="289" y="178"/>
                      <a:pt x="304" y="194"/>
                    </a:cubicBezTo>
                    <a:cubicBezTo>
                      <a:pt x="413" y="308"/>
                      <a:pt x="413" y="308"/>
                      <a:pt x="413" y="308"/>
                    </a:cubicBezTo>
                    <a:cubicBezTo>
                      <a:pt x="452" y="349"/>
                      <a:pt x="498" y="383"/>
                      <a:pt x="549" y="407"/>
                    </a:cubicBezTo>
                    <a:cubicBezTo>
                      <a:pt x="626" y="444"/>
                      <a:pt x="626" y="444"/>
                      <a:pt x="626" y="444"/>
                    </a:cubicBezTo>
                    <a:cubicBezTo>
                      <a:pt x="674" y="386"/>
                      <a:pt x="674" y="386"/>
                      <a:pt x="674" y="386"/>
                    </a:cubicBezTo>
                    <a:cubicBezTo>
                      <a:pt x="690" y="363"/>
                      <a:pt x="690" y="363"/>
                      <a:pt x="690" y="363"/>
                    </a:cubicBezTo>
                    <a:cubicBezTo>
                      <a:pt x="703" y="345"/>
                      <a:pt x="703" y="345"/>
                      <a:pt x="703" y="345"/>
                    </a:cubicBezTo>
                    <a:cubicBezTo>
                      <a:pt x="704" y="342"/>
                      <a:pt x="704" y="339"/>
                      <a:pt x="702" y="337"/>
                    </a:cubicBezTo>
                    <a:cubicBezTo>
                      <a:pt x="701" y="337"/>
                      <a:pt x="701" y="337"/>
                      <a:pt x="701" y="336"/>
                    </a:cubicBezTo>
                    <a:cubicBezTo>
                      <a:pt x="700" y="336"/>
                      <a:pt x="699" y="335"/>
                      <a:pt x="698" y="335"/>
                    </a:cubicBezTo>
                    <a:cubicBezTo>
                      <a:pt x="696" y="335"/>
                      <a:pt x="695" y="336"/>
                      <a:pt x="693" y="337"/>
                    </a:cubicBezTo>
                    <a:cubicBezTo>
                      <a:pt x="693" y="337"/>
                      <a:pt x="693" y="338"/>
                      <a:pt x="693" y="338"/>
                    </a:cubicBezTo>
                    <a:cubicBezTo>
                      <a:pt x="624" y="436"/>
                      <a:pt x="624" y="436"/>
                      <a:pt x="624" y="436"/>
                    </a:cubicBezTo>
                    <a:cubicBezTo>
                      <a:pt x="551" y="402"/>
                      <a:pt x="551" y="402"/>
                      <a:pt x="551" y="402"/>
                    </a:cubicBezTo>
                    <a:cubicBezTo>
                      <a:pt x="501" y="378"/>
                      <a:pt x="455" y="345"/>
                      <a:pt x="417" y="304"/>
                    </a:cubicBezTo>
                    <a:cubicBezTo>
                      <a:pt x="309" y="190"/>
                      <a:pt x="309" y="190"/>
                      <a:pt x="309" y="190"/>
                    </a:cubicBezTo>
                    <a:cubicBezTo>
                      <a:pt x="292" y="173"/>
                      <a:pt x="272" y="161"/>
                      <a:pt x="249" y="156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48" y="109"/>
                      <a:pt x="41" y="106"/>
                      <a:pt x="35" y="102"/>
                    </a:cubicBezTo>
                    <a:cubicBezTo>
                      <a:pt x="20" y="91"/>
                      <a:pt x="11" y="73"/>
                      <a:pt x="11" y="54"/>
                    </a:cubicBezTo>
                    <a:cubicBezTo>
                      <a:pt x="11" y="50"/>
                      <a:pt x="11" y="46"/>
                      <a:pt x="12" y="41"/>
                    </a:cubicBezTo>
                    <a:cubicBezTo>
                      <a:pt x="15" y="30"/>
                      <a:pt x="21" y="19"/>
                      <a:pt x="29" y="12"/>
                    </a:cubicBezTo>
                    <a:cubicBezTo>
                      <a:pt x="31" y="8"/>
                      <a:pt x="33" y="4"/>
                      <a:pt x="35" y="0"/>
                    </a:cubicBezTo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1" name="Freeform 211"/>
              <p:cNvSpPr>
                <a:spLocks/>
              </p:cNvSpPr>
              <p:nvPr/>
            </p:nvSpPr>
            <p:spPr bwMode="auto">
              <a:xfrm>
                <a:off x="16802100" y="8175625"/>
                <a:ext cx="746125" cy="846137"/>
              </a:xfrm>
              <a:custGeom>
                <a:avLst/>
                <a:gdLst>
                  <a:gd name="T0" fmla="*/ 108 w 470"/>
                  <a:gd name="T1" fmla="*/ 533 h 533"/>
                  <a:gd name="T2" fmla="*/ 0 w 470"/>
                  <a:gd name="T3" fmla="*/ 432 h 533"/>
                  <a:gd name="T4" fmla="*/ 403 w 470"/>
                  <a:gd name="T5" fmla="*/ 0 h 533"/>
                  <a:gd name="T6" fmla="*/ 470 w 470"/>
                  <a:gd name="T7" fmla="*/ 61 h 533"/>
                  <a:gd name="T8" fmla="*/ 108 w 470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533">
                    <a:moveTo>
                      <a:pt x="108" y="533"/>
                    </a:moveTo>
                    <a:lnTo>
                      <a:pt x="0" y="432"/>
                    </a:lnTo>
                    <a:lnTo>
                      <a:pt x="403" y="0"/>
                    </a:lnTo>
                    <a:lnTo>
                      <a:pt x="470" y="61"/>
                    </a:lnTo>
                    <a:lnTo>
                      <a:pt x="108" y="5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2" name="Freeform 212"/>
              <p:cNvSpPr>
                <a:spLocks/>
              </p:cNvSpPr>
              <p:nvPr/>
            </p:nvSpPr>
            <p:spPr bwMode="auto">
              <a:xfrm>
                <a:off x="16776700" y="8150225"/>
                <a:ext cx="792163" cy="895350"/>
              </a:xfrm>
              <a:custGeom>
                <a:avLst/>
                <a:gdLst>
                  <a:gd name="T0" fmla="*/ 124 w 499"/>
                  <a:gd name="T1" fmla="*/ 549 h 564"/>
                  <a:gd name="T2" fmla="*/ 131 w 499"/>
                  <a:gd name="T3" fmla="*/ 540 h 564"/>
                  <a:gd name="T4" fmla="*/ 30 w 499"/>
                  <a:gd name="T5" fmla="*/ 448 h 564"/>
                  <a:gd name="T6" fmla="*/ 419 w 499"/>
                  <a:gd name="T7" fmla="*/ 30 h 564"/>
                  <a:gd name="T8" fmla="*/ 472 w 499"/>
                  <a:gd name="T9" fmla="*/ 79 h 564"/>
                  <a:gd name="T10" fmla="*/ 115 w 499"/>
                  <a:gd name="T11" fmla="*/ 542 h 564"/>
                  <a:gd name="T12" fmla="*/ 124 w 499"/>
                  <a:gd name="T13" fmla="*/ 549 h 564"/>
                  <a:gd name="T14" fmla="*/ 131 w 499"/>
                  <a:gd name="T15" fmla="*/ 540 h 564"/>
                  <a:gd name="T16" fmla="*/ 124 w 499"/>
                  <a:gd name="T17" fmla="*/ 549 h 564"/>
                  <a:gd name="T18" fmla="*/ 131 w 499"/>
                  <a:gd name="T19" fmla="*/ 554 h 564"/>
                  <a:gd name="T20" fmla="*/ 499 w 499"/>
                  <a:gd name="T21" fmla="*/ 75 h 564"/>
                  <a:gd name="T22" fmla="*/ 418 w 499"/>
                  <a:gd name="T23" fmla="*/ 0 h 564"/>
                  <a:gd name="T24" fmla="*/ 0 w 499"/>
                  <a:gd name="T25" fmla="*/ 448 h 564"/>
                  <a:gd name="T26" fmla="*/ 124 w 499"/>
                  <a:gd name="T27" fmla="*/ 564 h 564"/>
                  <a:gd name="T28" fmla="*/ 131 w 499"/>
                  <a:gd name="T29" fmla="*/ 554 h 564"/>
                  <a:gd name="T30" fmla="*/ 124 w 499"/>
                  <a:gd name="T31" fmla="*/ 549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9" h="564">
                    <a:moveTo>
                      <a:pt x="124" y="549"/>
                    </a:moveTo>
                    <a:lnTo>
                      <a:pt x="131" y="540"/>
                    </a:lnTo>
                    <a:lnTo>
                      <a:pt x="30" y="448"/>
                    </a:lnTo>
                    <a:lnTo>
                      <a:pt x="419" y="30"/>
                    </a:lnTo>
                    <a:lnTo>
                      <a:pt x="472" y="79"/>
                    </a:lnTo>
                    <a:lnTo>
                      <a:pt x="115" y="542"/>
                    </a:lnTo>
                    <a:lnTo>
                      <a:pt x="124" y="549"/>
                    </a:lnTo>
                    <a:lnTo>
                      <a:pt x="131" y="540"/>
                    </a:lnTo>
                    <a:lnTo>
                      <a:pt x="124" y="549"/>
                    </a:lnTo>
                    <a:lnTo>
                      <a:pt x="131" y="554"/>
                    </a:lnTo>
                    <a:lnTo>
                      <a:pt x="499" y="75"/>
                    </a:lnTo>
                    <a:lnTo>
                      <a:pt x="418" y="0"/>
                    </a:lnTo>
                    <a:lnTo>
                      <a:pt x="0" y="448"/>
                    </a:lnTo>
                    <a:lnTo>
                      <a:pt x="124" y="564"/>
                    </a:lnTo>
                    <a:lnTo>
                      <a:pt x="131" y="554"/>
                    </a:lnTo>
                    <a:lnTo>
                      <a:pt x="124" y="549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3" name="Freeform 213"/>
              <p:cNvSpPr>
                <a:spLocks/>
              </p:cNvSpPr>
              <p:nvPr/>
            </p:nvSpPr>
            <p:spPr bwMode="auto">
              <a:xfrm>
                <a:off x="16846550" y="8272463"/>
                <a:ext cx="1924050" cy="2530475"/>
              </a:xfrm>
              <a:custGeom>
                <a:avLst/>
                <a:gdLst>
                  <a:gd name="T0" fmla="*/ 1212 w 1212"/>
                  <a:gd name="T1" fmla="*/ 674 h 1594"/>
                  <a:gd name="T2" fmla="*/ 1212 w 1212"/>
                  <a:gd name="T3" fmla="*/ 1594 h 1594"/>
                  <a:gd name="T4" fmla="*/ 10 w 1212"/>
                  <a:gd name="T5" fmla="*/ 540 h 1594"/>
                  <a:gd name="T6" fmla="*/ 0 w 1212"/>
                  <a:gd name="T7" fmla="*/ 531 h 1594"/>
                  <a:gd name="T8" fmla="*/ 109 w 1212"/>
                  <a:gd name="T9" fmla="*/ 399 h 1594"/>
                  <a:gd name="T10" fmla="*/ 289 w 1212"/>
                  <a:gd name="T11" fmla="*/ 183 h 1594"/>
                  <a:gd name="T12" fmla="*/ 442 w 1212"/>
                  <a:gd name="T13" fmla="*/ 0 h 1594"/>
                  <a:gd name="T14" fmla="*/ 1212 w 1212"/>
                  <a:gd name="T15" fmla="*/ 674 h 1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2" h="1594">
                    <a:moveTo>
                      <a:pt x="1212" y="674"/>
                    </a:moveTo>
                    <a:lnTo>
                      <a:pt x="1212" y="1594"/>
                    </a:lnTo>
                    <a:lnTo>
                      <a:pt x="10" y="540"/>
                    </a:lnTo>
                    <a:lnTo>
                      <a:pt x="0" y="531"/>
                    </a:lnTo>
                    <a:lnTo>
                      <a:pt x="109" y="399"/>
                    </a:lnTo>
                    <a:lnTo>
                      <a:pt x="289" y="183"/>
                    </a:lnTo>
                    <a:lnTo>
                      <a:pt x="442" y="0"/>
                    </a:lnTo>
                    <a:lnTo>
                      <a:pt x="1212" y="6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4" name="Freeform 214"/>
              <p:cNvSpPr>
                <a:spLocks/>
              </p:cNvSpPr>
              <p:nvPr/>
            </p:nvSpPr>
            <p:spPr bwMode="auto">
              <a:xfrm>
                <a:off x="16821150" y="8250238"/>
                <a:ext cx="1965325" cy="2589212"/>
              </a:xfrm>
              <a:custGeom>
                <a:avLst/>
                <a:gdLst>
                  <a:gd name="T0" fmla="*/ 1228 w 1238"/>
                  <a:gd name="T1" fmla="*/ 688 h 1631"/>
                  <a:gd name="T2" fmla="*/ 1217 w 1238"/>
                  <a:gd name="T3" fmla="*/ 688 h 1631"/>
                  <a:gd name="T4" fmla="*/ 1217 w 1238"/>
                  <a:gd name="T5" fmla="*/ 1586 h 1631"/>
                  <a:gd name="T6" fmla="*/ 33 w 1238"/>
                  <a:gd name="T7" fmla="*/ 547 h 1631"/>
                  <a:gd name="T8" fmla="*/ 30 w 1238"/>
                  <a:gd name="T9" fmla="*/ 543 h 1631"/>
                  <a:gd name="T10" fmla="*/ 134 w 1238"/>
                  <a:gd name="T11" fmla="*/ 419 h 1631"/>
                  <a:gd name="T12" fmla="*/ 313 w 1238"/>
                  <a:gd name="T13" fmla="*/ 204 h 1631"/>
                  <a:gd name="T14" fmla="*/ 459 w 1238"/>
                  <a:gd name="T15" fmla="*/ 30 h 1631"/>
                  <a:gd name="T16" fmla="*/ 1221 w 1238"/>
                  <a:gd name="T17" fmla="*/ 695 h 1631"/>
                  <a:gd name="T18" fmla="*/ 1228 w 1238"/>
                  <a:gd name="T19" fmla="*/ 688 h 1631"/>
                  <a:gd name="T20" fmla="*/ 1217 w 1238"/>
                  <a:gd name="T21" fmla="*/ 688 h 1631"/>
                  <a:gd name="T22" fmla="*/ 1228 w 1238"/>
                  <a:gd name="T23" fmla="*/ 688 h 1631"/>
                  <a:gd name="T24" fmla="*/ 1235 w 1238"/>
                  <a:gd name="T25" fmla="*/ 679 h 1631"/>
                  <a:gd name="T26" fmla="*/ 456 w 1238"/>
                  <a:gd name="T27" fmla="*/ 0 h 1631"/>
                  <a:gd name="T28" fmla="*/ 296 w 1238"/>
                  <a:gd name="T29" fmla="*/ 191 h 1631"/>
                  <a:gd name="T30" fmla="*/ 117 w 1238"/>
                  <a:gd name="T31" fmla="*/ 406 h 1631"/>
                  <a:gd name="T32" fmla="*/ 0 w 1238"/>
                  <a:gd name="T33" fmla="*/ 547 h 1631"/>
                  <a:gd name="T34" fmla="*/ 19 w 1238"/>
                  <a:gd name="T35" fmla="*/ 562 h 1631"/>
                  <a:gd name="T36" fmla="*/ 1238 w 1238"/>
                  <a:gd name="T37" fmla="*/ 1631 h 1631"/>
                  <a:gd name="T38" fmla="*/ 1238 w 1238"/>
                  <a:gd name="T39" fmla="*/ 682 h 1631"/>
                  <a:gd name="T40" fmla="*/ 1235 w 1238"/>
                  <a:gd name="T41" fmla="*/ 679 h 1631"/>
                  <a:gd name="T42" fmla="*/ 1228 w 1238"/>
                  <a:gd name="T43" fmla="*/ 688 h 1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38" h="1631">
                    <a:moveTo>
                      <a:pt x="1228" y="688"/>
                    </a:moveTo>
                    <a:lnTo>
                      <a:pt x="1217" y="688"/>
                    </a:lnTo>
                    <a:lnTo>
                      <a:pt x="1217" y="1586"/>
                    </a:lnTo>
                    <a:lnTo>
                      <a:pt x="33" y="547"/>
                    </a:lnTo>
                    <a:lnTo>
                      <a:pt x="30" y="543"/>
                    </a:lnTo>
                    <a:lnTo>
                      <a:pt x="134" y="419"/>
                    </a:lnTo>
                    <a:lnTo>
                      <a:pt x="313" y="204"/>
                    </a:lnTo>
                    <a:lnTo>
                      <a:pt x="459" y="30"/>
                    </a:lnTo>
                    <a:lnTo>
                      <a:pt x="1221" y="695"/>
                    </a:lnTo>
                    <a:lnTo>
                      <a:pt x="1228" y="688"/>
                    </a:lnTo>
                    <a:lnTo>
                      <a:pt x="1217" y="688"/>
                    </a:lnTo>
                    <a:lnTo>
                      <a:pt x="1228" y="688"/>
                    </a:lnTo>
                    <a:lnTo>
                      <a:pt x="1235" y="679"/>
                    </a:lnTo>
                    <a:lnTo>
                      <a:pt x="456" y="0"/>
                    </a:lnTo>
                    <a:lnTo>
                      <a:pt x="296" y="191"/>
                    </a:lnTo>
                    <a:lnTo>
                      <a:pt x="117" y="406"/>
                    </a:lnTo>
                    <a:lnTo>
                      <a:pt x="0" y="547"/>
                    </a:lnTo>
                    <a:lnTo>
                      <a:pt x="19" y="562"/>
                    </a:lnTo>
                    <a:lnTo>
                      <a:pt x="1238" y="1631"/>
                    </a:lnTo>
                    <a:lnTo>
                      <a:pt x="1238" y="682"/>
                    </a:lnTo>
                    <a:lnTo>
                      <a:pt x="1235" y="679"/>
                    </a:lnTo>
                    <a:lnTo>
                      <a:pt x="1228" y="688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5" name="Freeform 215"/>
              <p:cNvSpPr>
                <a:spLocks/>
              </p:cNvSpPr>
              <p:nvPr/>
            </p:nvSpPr>
            <p:spPr bwMode="auto">
              <a:xfrm>
                <a:off x="16967200" y="7000875"/>
                <a:ext cx="298450" cy="373062"/>
              </a:xfrm>
              <a:custGeom>
                <a:avLst/>
                <a:gdLst>
                  <a:gd name="T0" fmla="*/ 71 w 108"/>
                  <a:gd name="T1" fmla="*/ 128 h 135"/>
                  <a:gd name="T2" fmla="*/ 10 w 108"/>
                  <a:gd name="T3" fmla="*/ 80 h 135"/>
                  <a:gd name="T4" fmla="*/ 37 w 108"/>
                  <a:gd name="T5" fmla="*/ 7 h 135"/>
                  <a:gd name="T6" fmla="*/ 98 w 108"/>
                  <a:gd name="T7" fmla="*/ 55 h 135"/>
                  <a:gd name="T8" fmla="*/ 71 w 108"/>
                  <a:gd name="T9" fmla="*/ 12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35">
                    <a:moveTo>
                      <a:pt x="71" y="128"/>
                    </a:moveTo>
                    <a:cubicBezTo>
                      <a:pt x="47" y="135"/>
                      <a:pt x="19" y="114"/>
                      <a:pt x="10" y="80"/>
                    </a:cubicBezTo>
                    <a:cubicBezTo>
                      <a:pt x="0" y="47"/>
                      <a:pt x="12" y="14"/>
                      <a:pt x="37" y="7"/>
                    </a:cubicBezTo>
                    <a:cubicBezTo>
                      <a:pt x="61" y="0"/>
                      <a:pt x="89" y="22"/>
                      <a:pt x="98" y="55"/>
                    </a:cubicBezTo>
                    <a:cubicBezTo>
                      <a:pt x="108" y="89"/>
                      <a:pt x="96" y="121"/>
                      <a:pt x="71" y="128"/>
                    </a:cubicBezTo>
                    <a:close/>
                  </a:path>
                </a:pathLst>
              </a:custGeom>
              <a:solidFill>
                <a:srgbClr val="B1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6" name="Freeform 216"/>
              <p:cNvSpPr>
                <a:spLocks/>
              </p:cNvSpPr>
              <p:nvPr/>
            </p:nvSpPr>
            <p:spPr bwMode="auto">
              <a:xfrm>
                <a:off x="16967200" y="7000875"/>
                <a:ext cx="298450" cy="376237"/>
              </a:xfrm>
              <a:custGeom>
                <a:avLst/>
                <a:gdLst>
                  <a:gd name="T0" fmla="*/ 71 w 108"/>
                  <a:gd name="T1" fmla="*/ 128 h 136"/>
                  <a:gd name="T2" fmla="*/ 70 w 108"/>
                  <a:gd name="T3" fmla="*/ 123 h 136"/>
                  <a:gd name="T4" fmla="*/ 62 w 108"/>
                  <a:gd name="T5" fmla="*/ 124 h 136"/>
                  <a:gd name="T6" fmla="*/ 35 w 108"/>
                  <a:gd name="T7" fmla="*/ 112 h 136"/>
                  <a:gd name="T8" fmla="*/ 15 w 108"/>
                  <a:gd name="T9" fmla="*/ 79 h 136"/>
                  <a:gd name="T10" fmla="*/ 12 w 108"/>
                  <a:gd name="T11" fmla="*/ 58 h 136"/>
                  <a:gd name="T12" fmla="*/ 20 w 108"/>
                  <a:gd name="T13" fmla="*/ 28 h 136"/>
                  <a:gd name="T14" fmla="*/ 38 w 108"/>
                  <a:gd name="T15" fmla="*/ 13 h 136"/>
                  <a:gd name="T16" fmla="*/ 46 w 108"/>
                  <a:gd name="T17" fmla="*/ 12 h 136"/>
                  <a:gd name="T18" fmla="*/ 73 w 108"/>
                  <a:gd name="T19" fmla="*/ 24 h 136"/>
                  <a:gd name="T20" fmla="*/ 93 w 108"/>
                  <a:gd name="T21" fmla="*/ 57 h 136"/>
                  <a:gd name="T22" fmla="*/ 96 w 108"/>
                  <a:gd name="T23" fmla="*/ 78 h 136"/>
                  <a:gd name="T24" fmla="*/ 88 w 108"/>
                  <a:gd name="T25" fmla="*/ 107 h 136"/>
                  <a:gd name="T26" fmla="*/ 70 w 108"/>
                  <a:gd name="T27" fmla="*/ 123 h 136"/>
                  <a:gd name="T28" fmla="*/ 71 w 108"/>
                  <a:gd name="T29" fmla="*/ 128 h 136"/>
                  <a:gd name="T30" fmla="*/ 73 w 108"/>
                  <a:gd name="T31" fmla="*/ 134 h 136"/>
                  <a:gd name="T32" fmla="*/ 99 w 108"/>
                  <a:gd name="T33" fmla="*/ 113 h 136"/>
                  <a:gd name="T34" fmla="*/ 108 w 108"/>
                  <a:gd name="T35" fmla="*/ 78 h 136"/>
                  <a:gd name="T36" fmla="*/ 104 w 108"/>
                  <a:gd name="T37" fmla="*/ 53 h 136"/>
                  <a:gd name="T38" fmla="*/ 81 w 108"/>
                  <a:gd name="T39" fmla="*/ 15 h 136"/>
                  <a:gd name="T40" fmla="*/ 46 w 108"/>
                  <a:gd name="T41" fmla="*/ 0 h 136"/>
                  <a:gd name="T42" fmla="*/ 35 w 108"/>
                  <a:gd name="T43" fmla="*/ 1 h 136"/>
                  <a:gd name="T44" fmla="*/ 9 w 108"/>
                  <a:gd name="T45" fmla="*/ 22 h 136"/>
                  <a:gd name="T46" fmla="*/ 0 w 108"/>
                  <a:gd name="T47" fmla="*/ 58 h 136"/>
                  <a:gd name="T48" fmla="*/ 4 w 108"/>
                  <a:gd name="T49" fmla="*/ 82 h 136"/>
                  <a:gd name="T50" fmla="*/ 27 w 108"/>
                  <a:gd name="T51" fmla="*/ 120 h 136"/>
                  <a:gd name="T52" fmla="*/ 62 w 108"/>
                  <a:gd name="T53" fmla="*/ 136 h 136"/>
                  <a:gd name="T54" fmla="*/ 73 w 108"/>
                  <a:gd name="T55" fmla="*/ 134 h 136"/>
                  <a:gd name="T56" fmla="*/ 71 w 108"/>
                  <a:gd name="T57" fmla="*/ 1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6">
                    <a:moveTo>
                      <a:pt x="71" y="128"/>
                    </a:moveTo>
                    <a:cubicBezTo>
                      <a:pt x="70" y="123"/>
                      <a:pt x="70" y="123"/>
                      <a:pt x="70" y="123"/>
                    </a:cubicBezTo>
                    <a:cubicBezTo>
                      <a:pt x="67" y="123"/>
                      <a:pt x="64" y="124"/>
                      <a:pt x="62" y="124"/>
                    </a:cubicBezTo>
                    <a:cubicBezTo>
                      <a:pt x="53" y="124"/>
                      <a:pt x="43" y="119"/>
                      <a:pt x="35" y="112"/>
                    </a:cubicBezTo>
                    <a:cubicBezTo>
                      <a:pt x="26" y="104"/>
                      <a:pt x="19" y="92"/>
                      <a:pt x="15" y="79"/>
                    </a:cubicBezTo>
                    <a:cubicBezTo>
                      <a:pt x="13" y="72"/>
                      <a:pt x="12" y="64"/>
                      <a:pt x="12" y="58"/>
                    </a:cubicBezTo>
                    <a:cubicBezTo>
                      <a:pt x="12" y="46"/>
                      <a:pt x="15" y="36"/>
                      <a:pt x="20" y="28"/>
                    </a:cubicBezTo>
                    <a:cubicBezTo>
                      <a:pt x="24" y="21"/>
                      <a:pt x="31" y="15"/>
                      <a:pt x="38" y="13"/>
                    </a:cubicBezTo>
                    <a:cubicBezTo>
                      <a:pt x="41" y="12"/>
                      <a:pt x="44" y="12"/>
                      <a:pt x="46" y="12"/>
                    </a:cubicBezTo>
                    <a:cubicBezTo>
                      <a:pt x="55" y="12"/>
                      <a:pt x="65" y="16"/>
                      <a:pt x="73" y="24"/>
                    </a:cubicBezTo>
                    <a:cubicBezTo>
                      <a:pt x="82" y="32"/>
                      <a:pt x="89" y="43"/>
                      <a:pt x="93" y="57"/>
                    </a:cubicBezTo>
                    <a:cubicBezTo>
                      <a:pt x="95" y="64"/>
                      <a:pt x="96" y="71"/>
                      <a:pt x="96" y="78"/>
                    </a:cubicBezTo>
                    <a:cubicBezTo>
                      <a:pt x="96" y="89"/>
                      <a:pt x="93" y="99"/>
                      <a:pt x="88" y="107"/>
                    </a:cubicBezTo>
                    <a:cubicBezTo>
                      <a:pt x="84" y="115"/>
                      <a:pt x="77" y="120"/>
                      <a:pt x="70" y="123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4" y="131"/>
                      <a:pt x="93" y="123"/>
                      <a:pt x="99" y="113"/>
                    </a:cubicBezTo>
                    <a:cubicBezTo>
                      <a:pt x="105" y="103"/>
                      <a:pt x="108" y="91"/>
                      <a:pt x="108" y="78"/>
                    </a:cubicBezTo>
                    <a:cubicBezTo>
                      <a:pt x="108" y="70"/>
                      <a:pt x="107" y="62"/>
                      <a:pt x="104" y="53"/>
                    </a:cubicBezTo>
                    <a:cubicBezTo>
                      <a:pt x="100" y="38"/>
                      <a:pt x="92" y="25"/>
                      <a:pt x="81" y="15"/>
                    </a:cubicBezTo>
                    <a:cubicBezTo>
                      <a:pt x="71" y="6"/>
                      <a:pt x="59" y="0"/>
                      <a:pt x="46" y="0"/>
                    </a:cubicBezTo>
                    <a:cubicBezTo>
                      <a:pt x="42" y="0"/>
                      <a:pt x="39" y="0"/>
                      <a:pt x="35" y="1"/>
                    </a:cubicBezTo>
                    <a:cubicBezTo>
                      <a:pt x="24" y="5"/>
                      <a:pt x="15" y="12"/>
                      <a:pt x="9" y="22"/>
                    </a:cubicBezTo>
                    <a:cubicBezTo>
                      <a:pt x="3" y="32"/>
                      <a:pt x="0" y="44"/>
                      <a:pt x="0" y="58"/>
                    </a:cubicBezTo>
                    <a:cubicBezTo>
                      <a:pt x="0" y="66"/>
                      <a:pt x="1" y="74"/>
                      <a:pt x="4" y="82"/>
                    </a:cubicBezTo>
                    <a:cubicBezTo>
                      <a:pt x="8" y="98"/>
                      <a:pt x="16" y="111"/>
                      <a:pt x="27" y="120"/>
                    </a:cubicBezTo>
                    <a:cubicBezTo>
                      <a:pt x="37" y="130"/>
                      <a:pt x="49" y="136"/>
                      <a:pt x="62" y="136"/>
                    </a:cubicBezTo>
                    <a:cubicBezTo>
                      <a:pt x="65" y="136"/>
                      <a:pt x="69" y="135"/>
                      <a:pt x="73" y="134"/>
                    </a:cubicBezTo>
                    <a:lnTo>
                      <a:pt x="71" y="128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7" name="Freeform 217"/>
              <p:cNvSpPr>
                <a:spLocks/>
              </p:cNvSpPr>
              <p:nvPr/>
            </p:nvSpPr>
            <p:spPr bwMode="auto">
              <a:xfrm>
                <a:off x="17048163" y="7067550"/>
                <a:ext cx="184150" cy="231775"/>
              </a:xfrm>
              <a:custGeom>
                <a:avLst/>
                <a:gdLst>
                  <a:gd name="T0" fmla="*/ 44 w 67"/>
                  <a:gd name="T1" fmla="*/ 79 h 84"/>
                  <a:gd name="T2" fmla="*/ 6 w 67"/>
                  <a:gd name="T3" fmla="*/ 49 h 84"/>
                  <a:gd name="T4" fmla="*/ 23 w 67"/>
                  <a:gd name="T5" fmla="*/ 4 h 84"/>
                  <a:gd name="T6" fmla="*/ 61 w 67"/>
                  <a:gd name="T7" fmla="*/ 34 h 84"/>
                  <a:gd name="T8" fmla="*/ 44 w 67"/>
                  <a:gd name="T9" fmla="*/ 7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4">
                    <a:moveTo>
                      <a:pt x="44" y="79"/>
                    </a:moveTo>
                    <a:cubicBezTo>
                      <a:pt x="29" y="84"/>
                      <a:pt x="12" y="70"/>
                      <a:pt x="6" y="49"/>
                    </a:cubicBezTo>
                    <a:cubicBezTo>
                      <a:pt x="0" y="29"/>
                      <a:pt x="8" y="8"/>
                      <a:pt x="23" y="4"/>
                    </a:cubicBezTo>
                    <a:cubicBezTo>
                      <a:pt x="38" y="0"/>
                      <a:pt x="55" y="13"/>
                      <a:pt x="61" y="34"/>
                    </a:cubicBezTo>
                    <a:cubicBezTo>
                      <a:pt x="67" y="55"/>
                      <a:pt x="60" y="75"/>
                      <a:pt x="44" y="7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8" name="Freeform 218"/>
              <p:cNvSpPr>
                <a:spLocks/>
              </p:cNvSpPr>
              <p:nvPr/>
            </p:nvSpPr>
            <p:spPr bwMode="auto">
              <a:xfrm>
                <a:off x="17041813" y="7059613"/>
                <a:ext cx="196850" cy="246062"/>
              </a:xfrm>
              <a:custGeom>
                <a:avLst/>
                <a:gdLst>
                  <a:gd name="T0" fmla="*/ 46 w 71"/>
                  <a:gd name="T1" fmla="*/ 82 h 89"/>
                  <a:gd name="T2" fmla="*/ 45 w 71"/>
                  <a:gd name="T3" fmla="*/ 76 h 89"/>
                  <a:gd name="T4" fmla="*/ 41 w 71"/>
                  <a:gd name="T5" fmla="*/ 77 h 89"/>
                  <a:gd name="T6" fmla="*/ 25 w 71"/>
                  <a:gd name="T7" fmla="*/ 70 h 89"/>
                  <a:gd name="T8" fmla="*/ 14 w 71"/>
                  <a:gd name="T9" fmla="*/ 51 h 89"/>
                  <a:gd name="T10" fmla="*/ 12 w 71"/>
                  <a:gd name="T11" fmla="*/ 38 h 89"/>
                  <a:gd name="T12" fmla="*/ 16 w 71"/>
                  <a:gd name="T13" fmla="*/ 21 h 89"/>
                  <a:gd name="T14" fmla="*/ 27 w 71"/>
                  <a:gd name="T15" fmla="*/ 13 h 89"/>
                  <a:gd name="T16" fmla="*/ 31 w 71"/>
                  <a:gd name="T17" fmla="*/ 12 h 89"/>
                  <a:gd name="T18" fmla="*/ 46 w 71"/>
                  <a:gd name="T19" fmla="*/ 19 h 89"/>
                  <a:gd name="T20" fmla="*/ 58 w 71"/>
                  <a:gd name="T21" fmla="*/ 38 h 89"/>
                  <a:gd name="T22" fmla="*/ 59 w 71"/>
                  <a:gd name="T23" fmla="*/ 51 h 89"/>
                  <a:gd name="T24" fmla="*/ 55 w 71"/>
                  <a:gd name="T25" fmla="*/ 68 h 89"/>
                  <a:gd name="T26" fmla="*/ 45 w 71"/>
                  <a:gd name="T27" fmla="*/ 76 h 89"/>
                  <a:gd name="T28" fmla="*/ 46 w 71"/>
                  <a:gd name="T29" fmla="*/ 82 h 89"/>
                  <a:gd name="T30" fmla="*/ 48 w 71"/>
                  <a:gd name="T31" fmla="*/ 88 h 89"/>
                  <a:gd name="T32" fmla="*/ 66 w 71"/>
                  <a:gd name="T33" fmla="*/ 74 h 89"/>
                  <a:gd name="T34" fmla="*/ 71 w 71"/>
                  <a:gd name="T35" fmla="*/ 51 h 89"/>
                  <a:gd name="T36" fmla="*/ 69 w 71"/>
                  <a:gd name="T37" fmla="*/ 35 h 89"/>
                  <a:gd name="T38" fmla="*/ 54 w 71"/>
                  <a:gd name="T39" fmla="*/ 10 h 89"/>
                  <a:gd name="T40" fmla="*/ 31 w 71"/>
                  <a:gd name="T41" fmla="*/ 0 h 89"/>
                  <a:gd name="T42" fmla="*/ 23 w 71"/>
                  <a:gd name="T43" fmla="*/ 1 h 89"/>
                  <a:gd name="T44" fmla="*/ 6 w 71"/>
                  <a:gd name="T45" fmla="*/ 15 h 89"/>
                  <a:gd name="T46" fmla="*/ 0 w 71"/>
                  <a:gd name="T47" fmla="*/ 38 h 89"/>
                  <a:gd name="T48" fmla="*/ 2 w 71"/>
                  <a:gd name="T49" fmla="*/ 54 h 89"/>
                  <a:gd name="T50" fmla="*/ 17 w 71"/>
                  <a:gd name="T51" fmla="*/ 79 h 89"/>
                  <a:gd name="T52" fmla="*/ 41 w 71"/>
                  <a:gd name="T53" fmla="*/ 89 h 89"/>
                  <a:gd name="T54" fmla="*/ 48 w 71"/>
                  <a:gd name="T55" fmla="*/ 88 h 89"/>
                  <a:gd name="T56" fmla="*/ 46 w 71"/>
                  <a:gd name="T57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89">
                    <a:moveTo>
                      <a:pt x="46" y="82"/>
                    </a:moveTo>
                    <a:cubicBezTo>
                      <a:pt x="45" y="76"/>
                      <a:pt x="45" y="76"/>
                      <a:pt x="45" y="76"/>
                    </a:cubicBezTo>
                    <a:cubicBezTo>
                      <a:pt x="43" y="77"/>
                      <a:pt x="42" y="77"/>
                      <a:pt x="41" y="77"/>
                    </a:cubicBezTo>
                    <a:cubicBezTo>
                      <a:pt x="36" y="77"/>
                      <a:pt x="30" y="75"/>
                      <a:pt x="25" y="70"/>
                    </a:cubicBezTo>
                    <a:cubicBezTo>
                      <a:pt x="20" y="66"/>
                      <a:pt x="16" y="59"/>
                      <a:pt x="14" y="51"/>
                    </a:cubicBezTo>
                    <a:cubicBezTo>
                      <a:pt x="13" y="47"/>
                      <a:pt x="12" y="42"/>
                      <a:pt x="12" y="38"/>
                    </a:cubicBezTo>
                    <a:cubicBezTo>
                      <a:pt x="12" y="32"/>
                      <a:pt x="14" y="26"/>
                      <a:pt x="16" y="21"/>
                    </a:cubicBezTo>
                    <a:cubicBezTo>
                      <a:pt x="19" y="17"/>
                      <a:pt x="22" y="14"/>
                      <a:pt x="27" y="13"/>
                    </a:cubicBezTo>
                    <a:cubicBezTo>
                      <a:pt x="28" y="12"/>
                      <a:pt x="29" y="12"/>
                      <a:pt x="31" y="12"/>
                    </a:cubicBezTo>
                    <a:cubicBezTo>
                      <a:pt x="36" y="12"/>
                      <a:pt x="41" y="14"/>
                      <a:pt x="46" y="19"/>
                    </a:cubicBezTo>
                    <a:cubicBezTo>
                      <a:pt x="51" y="24"/>
                      <a:pt x="55" y="30"/>
                      <a:pt x="58" y="38"/>
                    </a:cubicBezTo>
                    <a:cubicBezTo>
                      <a:pt x="59" y="43"/>
                      <a:pt x="59" y="47"/>
                      <a:pt x="59" y="51"/>
                    </a:cubicBezTo>
                    <a:cubicBezTo>
                      <a:pt x="59" y="58"/>
                      <a:pt x="58" y="64"/>
                      <a:pt x="55" y="68"/>
                    </a:cubicBezTo>
                    <a:cubicBezTo>
                      <a:pt x="53" y="72"/>
                      <a:pt x="49" y="75"/>
                      <a:pt x="45" y="76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56" y="86"/>
                      <a:pt x="62" y="81"/>
                      <a:pt x="66" y="74"/>
                    </a:cubicBezTo>
                    <a:cubicBezTo>
                      <a:pt x="69" y="67"/>
                      <a:pt x="71" y="59"/>
                      <a:pt x="71" y="51"/>
                    </a:cubicBezTo>
                    <a:cubicBezTo>
                      <a:pt x="71" y="46"/>
                      <a:pt x="71" y="40"/>
                      <a:pt x="69" y="35"/>
                    </a:cubicBezTo>
                    <a:cubicBezTo>
                      <a:pt x="66" y="25"/>
                      <a:pt x="61" y="16"/>
                      <a:pt x="54" y="10"/>
                    </a:cubicBezTo>
                    <a:cubicBezTo>
                      <a:pt x="48" y="4"/>
                      <a:pt x="40" y="0"/>
                      <a:pt x="31" y="0"/>
                    </a:cubicBezTo>
                    <a:cubicBezTo>
                      <a:pt x="28" y="0"/>
                      <a:pt x="26" y="0"/>
                      <a:pt x="23" y="1"/>
                    </a:cubicBezTo>
                    <a:cubicBezTo>
                      <a:pt x="16" y="3"/>
                      <a:pt x="10" y="9"/>
                      <a:pt x="6" y="15"/>
                    </a:cubicBezTo>
                    <a:cubicBezTo>
                      <a:pt x="2" y="22"/>
                      <a:pt x="0" y="30"/>
                      <a:pt x="0" y="38"/>
                    </a:cubicBezTo>
                    <a:cubicBezTo>
                      <a:pt x="0" y="43"/>
                      <a:pt x="1" y="49"/>
                      <a:pt x="2" y="54"/>
                    </a:cubicBezTo>
                    <a:cubicBezTo>
                      <a:pt x="5" y="64"/>
                      <a:pt x="10" y="73"/>
                      <a:pt x="17" y="79"/>
                    </a:cubicBezTo>
                    <a:cubicBezTo>
                      <a:pt x="24" y="85"/>
                      <a:pt x="32" y="89"/>
                      <a:pt x="41" y="89"/>
                    </a:cubicBezTo>
                    <a:cubicBezTo>
                      <a:pt x="43" y="89"/>
                      <a:pt x="46" y="89"/>
                      <a:pt x="48" y="88"/>
                    </a:cubicBezTo>
                    <a:lnTo>
                      <a:pt x="46" y="82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19" name="Freeform 219"/>
              <p:cNvSpPr>
                <a:spLocks/>
              </p:cNvSpPr>
              <p:nvPr/>
            </p:nvSpPr>
            <p:spPr bwMode="auto">
              <a:xfrm>
                <a:off x="17116425" y="7040563"/>
                <a:ext cx="193675" cy="244475"/>
              </a:xfrm>
              <a:custGeom>
                <a:avLst/>
                <a:gdLst>
                  <a:gd name="T0" fmla="*/ 0 w 122"/>
                  <a:gd name="T1" fmla="*/ 22 h 154"/>
                  <a:gd name="T2" fmla="*/ 84 w 122"/>
                  <a:gd name="T3" fmla="*/ 0 h 154"/>
                  <a:gd name="T4" fmla="*/ 122 w 122"/>
                  <a:gd name="T5" fmla="*/ 132 h 154"/>
                  <a:gd name="T6" fmla="*/ 33 w 122"/>
                  <a:gd name="T7" fmla="*/ 154 h 154"/>
                  <a:gd name="T8" fmla="*/ 0 w 122"/>
                  <a:gd name="T9" fmla="*/ 2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154">
                    <a:moveTo>
                      <a:pt x="0" y="22"/>
                    </a:moveTo>
                    <a:lnTo>
                      <a:pt x="84" y="0"/>
                    </a:lnTo>
                    <a:lnTo>
                      <a:pt x="122" y="132"/>
                    </a:lnTo>
                    <a:lnTo>
                      <a:pt x="33" y="15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0" name="Freeform 220"/>
              <p:cNvSpPr>
                <a:spLocks/>
              </p:cNvSpPr>
              <p:nvPr/>
            </p:nvSpPr>
            <p:spPr bwMode="auto">
              <a:xfrm>
                <a:off x="17116425" y="7040563"/>
                <a:ext cx="193675" cy="244475"/>
              </a:xfrm>
              <a:custGeom>
                <a:avLst/>
                <a:gdLst>
                  <a:gd name="T0" fmla="*/ 0 w 122"/>
                  <a:gd name="T1" fmla="*/ 22 h 154"/>
                  <a:gd name="T2" fmla="*/ 84 w 122"/>
                  <a:gd name="T3" fmla="*/ 0 h 154"/>
                  <a:gd name="T4" fmla="*/ 122 w 122"/>
                  <a:gd name="T5" fmla="*/ 132 h 154"/>
                  <a:gd name="T6" fmla="*/ 33 w 122"/>
                  <a:gd name="T7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2" h="154">
                    <a:moveTo>
                      <a:pt x="0" y="22"/>
                    </a:moveTo>
                    <a:lnTo>
                      <a:pt x="84" y="0"/>
                    </a:lnTo>
                    <a:lnTo>
                      <a:pt x="122" y="132"/>
                    </a:lnTo>
                    <a:lnTo>
                      <a:pt x="33" y="1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1" name="Freeform 221"/>
              <p:cNvSpPr>
                <a:spLocks/>
              </p:cNvSpPr>
              <p:nvPr/>
            </p:nvSpPr>
            <p:spPr bwMode="auto">
              <a:xfrm>
                <a:off x="17111663" y="7019925"/>
                <a:ext cx="217488" cy="282575"/>
              </a:xfrm>
              <a:custGeom>
                <a:avLst/>
                <a:gdLst>
                  <a:gd name="T0" fmla="*/ 7 w 137"/>
                  <a:gd name="T1" fmla="*/ 46 h 178"/>
                  <a:gd name="T2" fmla="*/ 80 w 137"/>
                  <a:gd name="T3" fmla="*/ 26 h 178"/>
                  <a:gd name="T4" fmla="*/ 113 w 137"/>
                  <a:gd name="T5" fmla="*/ 136 h 178"/>
                  <a:gd name="T6" fmla="*/ 35 w 137"/>
                  <a:gd name="T7" fmla="*/ 157 h 178"/>
                  <a:gd name="T8" fmla="*/ 40 w 137"/>
                  <a:gd name="T9" fmla="*/ 178 h 178"/>
                  <a:gd name="T10" fmla="*/ 137 w 137"/>
                  <a:gd name="T11" fmla="*/ 152 h 178"/>
                  <a:gd name="T12" fmla="*/ 95 w 137"/>
                  <a:gd name="T13" fmla="*/ 0 h 178"/>
                  <a:gd name="T14" fmla="*/ 0 w 137"/>
                  <a:gd name="T15" fmla="*/ 26 h 178"/>
                  <a:gd name="T16" fmla="*/ 7 w 137"/>
                  <a:gd name="T17" fmla="*/ 46 h 178"/>
                  <a:gd name="T18" fmla="*/ 7 w 137"/>
                  <a:gd name="T19" fmla="*/ 4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78">
                    <a:moveTo>
                      <a:pt x="7" y="46"/>
                    </a:moveTo>
                    <a:lnTo>
                      <a:pt x="80" y="26"/>
                    </a:lnTo>
                    <a:lnTo>
                      <a:pt x="113" y="136"/>
                    </a:lnTo>
                    <a:lnTo>
                      <a:pt x="35" y="157"/>
                    </a:lnTo>
                    <a:lnTo>
                      <a:pt x="40" y="178"/>
                    </a:lnTo>
                    <a:lnTo>
                      <a:pt x="137" y="152"/>
                    </a:lnTo>
                    <a:lnTo>
                      <a:pt x="95" y="0"/>
                    </a:lnTo>
                    <a:lnTo>
                      <a:pt x="0" y="26"/>
                    </a:lnTo>
                    <a:lnTo>
                      <a:pt x="7" y="46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2" name="Freeform 222"/>
              <p:cNvSpPr>
                <a:spLocks/>
              </p:cNvSpPr>
              <p:nvPr/>
            </p:nvSpPr>
            <p:spPr bwMode="auto">
              <a:xfrm>
                <a:off x="16883063" y="7299325"/>
                <a:ext cx="4763" cy="14287"/>
              </a:xfrm>
              <a:custGeom>
                <a:avLst/>
                <a:gdLst>
                  <a:gd name="T0" fmla="*/ 0 w 3"/>
                  <a:gd name="T1" fmla="*/ 0 h 9"/>
                  <a:gd name="T2" fmla="*/ 3 w 3"/>
                  <a:gd name="T3" fmla="*/ 9 h 9"/>
                  <a:gd name="T4" fmla="*/ 0 w 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D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3" name="Line 223"/>
              <p:cNvSpPr>
                <a:spLocks noChangeShapeType="1"/>
              </p:cNvSpPr>
              <p:nvPr/>
            </p:nvSpPr>
            <p:spPr bwMode="auto">
              <a:xfrm>
                <a:off x="16883063" y="7299325"/>
                <a:ext cx="4763" cy="14287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4" name="Freeform 224"/>
              <p:cNvSpPr>
                <a:spLocks/>
              </p:cNvSpPr>
              <p:nvPr/>
            </p:nvSpPr>
            <p:spPr bwMode="auto">
              <a:xfrm>
                <a:off x="16802100" y="7216775"/>
                <a:ext cx="165100" cy="179387"/>
              </a:xfrm>
              <a:custGeom>
                <a:avLst/>
                <a:gdLst>
                  <a:gd name="T0" fmla="*/ 4 w 60"/>
                  <a:gd name="T1" fmla="*/ 37 h 65"/>
                  <a:gd name="T2" fmla="*/ 5 w 60"/>
                  <a:gd name="T3" fmla="*/ 42 h 65"/>
                  <a:gd name="T4" fmla="*/ 37 w 60"/>
                  <a:gd name="T5" fmla="*/ 61 h 65"/>
                  <a:gd name="T6" fmla="*/ 56 w 60"/>
                  <a:gd name="T7" fmla="*/ 28 h 65"/>
                  <a:gd name="T8" fmla="*/ 55 w 60"/>
                  <a:gd name="T9" fmla="*/ 23 h 65"/>
                  <a:gd name="T10" fmla="*/ 22 w 60"/>
                  <a:gd name="T11" fmla="*/ 4 h 65"/>
                  <a:gd name="T12" fmla="*/ 4 w 60"/>
                  <a:gd name="T13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" y="37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9" y="56"/>
                      <a:pt x="23" y="65"/>
                      <a:pt x="37" y="61"/>
                    </a:cubicBezTo>
                    <a:cubicBezTo>
                      <a:pt x="52" y="57"/>
                      <a:pt x="60" y="43"/>
                      <a:pt x="56" y="28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1" y="9"/>
                      <a:pt x="37" y="0"/>
                      <a:pt x="22" y="4"/>
                    </a:cubicBezTo>
                    <a:cubicBezTo>
                      <a:pt x="8" y="8"/>
                      <a:pt x="0" y="23"/>
                      <a:pt x="4" y="37"/>
                    </a:cubicBezTo>
                  </a:path>
                </a:pathLst>
              </a:custGeom>
              <a:solidFill>
                <a:srgbClr val="663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5" name="Freeform 225"/>
              <p:cNvSpPr>
                <a:spLocks/>
              </p:cNvSpPr>
              <p:nvPr/>
            </p:nvSpPr>
            <p:spPr bwMode="auto">
              <a:xfrm>
                <a:off x="17189450" y="7029450"/>
                <a:ext cx="184150" cy="231775"/>
              </a:xfrm>
              <a:custGeom>
                <a:avLst/>
                <a:gdLst>
                  <a:gd name="T0" fmla="*/ 44 w 67"/>
                  <a:gd name="T1" fmla="*/ 80 h 84"/>
                  <a:gd name="T2" fmla="*/ 6 w 67"/>
                  <a:gd name="T3" fmla="*/ 50 h 84"/>
                  <a:gd name="T4" fmla="*/ 22 w 67"/>
                  <a:gd name="T5" fmla="*/ 4 h 84"/>
                  <a:gd name="T6" fmla="*/ 61 w 67"/>
                  <a:gd name="T7" fmla="*/ 34 h 84"/>
                  <a:gd name="T8" fmla="*/ 44 w 67"/>
                  <a:gd name="T9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4">
                    <a:moveTo>
                      <a:pt x="44" y="80"/>
                    </a:moveTo>
                    <a:cubicBezTo>
                      <a:pt x="29" y="84"/>
                      <a:pt x="12" y="71"/>
                      <a:pt x="6" y="50"/>
                    </a:cubicBezTo>
                    <a:cubicBezTo>
                      <a:pt x="0" y="29"/>
                      <a:pt x="7" y="9"/>
                      <a:pt x="22" y="4"/>
                    </a:cubicBezTo>
                    <a:cubicBezTo>
                      <a:pt x="38" y="0"/>
                      <a:pt x="55" y="13"/>
                      <a:pt x="61" y="34"/>
                    </a:cubicBezTo>
                    <a:cubicBezTo>
                      <a:pt x="67" y="55"/>
                      <a:pt x="59" y="75"/>
                      <a:pt x="44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6" name="Freeform 226"/>
              <p:cNvSpPr>
                <a:spLocks/>
              </p:cNvSpPr>
              <p:nvPr/>
            </p:nvSpPr>
            <p:spPr bwMode="auto">
              <a:xfrm>
                <a:off x="17183100" y="7019925"/>
                <a:ext cx="196850" cy="246062"/>
              </a:xfrm>
              <a:custGeom>
                <a:avLst/>
                <a:gdLst>
                  <a:gd name="T0" fmla="*/ 46 w 71"/>
                  <a:gd name="T1" fmla="*/ 83 h 89"/>
                  <a:gd name="T2" fmla="*/ 44 w 71"/>
                  <a:gd name="T3" fmla="*/ 77 h 89"/>
                  <a:gd name="T4" fmla="*/ 40 w 71"/>
                  <a:gd name="T5" fmla="*/ 77 h 89"/>
                  <a:gd name="T6" fmla="*/ 25 w 71"/>
                  <a:gd name="T7" fmla="*/ 71 h 89"/>
                  <a:gd name="T8" fmla="*/ 13 w 71"/>
                  <a:gd name="T9" fmla="*/ 51 h 89"/>
                  <a:gd name="T10" fmla="*/ 12 w 71"/>
                  <a:gd name="T11" fmla="*/ 39 h 89"/>
                  <a:gd name="T12" fmla="*/ 16 w 71"/>
                  <a:gd name="T13" fmla="*/ 22 h 89"/>
                  <a:gd name="T14" fmla="*/ 26 w 71"/>
                  <a:gd name="T15" fmla="*/ 13 h 89"/>
                  <a:gd name="T16" fmla="*/ 30 w 71"/>
                  <a:gd name="T17" fmla="*/ 12 h 89"/>
                  <a:gd name="T18" fmla="*/ 46 w 71"/>
                  <a:gd name="T19" fmla="*/ 19 h 89"/>
                  <a:gd name="T20" fmla="*/ 57 w 71"/>
                  <a:gd name="T21" fmla="*/ 39 h 89"/>
                  <a:gd name="T22" fmla="*/ 59 w 71"/>
                  <a:gd name="T23" fmla="*/ 51 h 89"/>
                  <a:gd name="T24" fmla="*/ 55 w 71"/>
                  <a:gd name="T25" fmla="*/ 68 h 89"/>
                  <a:gd name="T26" fmla="*/ 44 w 71"/>
                  <a:gd name="T27" fmla="*/ 77 h 89"/>
                  <a:gd name="T28" fmla="*/ 46 w 71"/>
                  <a:gd name="T29" fmla="*/ 83 h 89"/>
                  <a:gd name="T30" fmla="*/ 48 w 71"/>
                  <a:gd name="T31" fmla="*/ 88 h 89"/>
                  <a:gd name="T32" fmla="*/ 65 w 71"/>
                  <a:gd name="T33" fmla="*/ 74 h 89"/>
                  <a:gd name="T34" fmla="*/ 71 w 71"/>
                  <a:gd name="T35" fmla="*/ 51 h 89"/>
                  <a:gd name="T36" fmla="*/ 69 w 71"/>
                  <a:gd name="T37" fmla="*/ 35 h 89"/>
                  <a:gd name="T38" fmla="*/ 54 w 71"/>
                  <a:gd name="T39" fmla="*/ 11 h 89"/>
                  <a:gd name="T40" fmla="*/ 30 w 71"/>
                  <a:gd name="T41" fmla="*/ 0 h 89"/>
                  <a:gd name="T42" fmla="*/ 23 w 71"/>
                  <a:gd name="T43" fmla="*/ 2 h 89"/>
                  <a:gd name="T44" fmla="*/ 5 w 71"/>
                  <a:gd name="T45" fmla="*/ 15 h 89"/>
                  <a:gd name="T46" fmla="*/ 0 w 71"/>
                  <a:gd name="T47" fmla="*/ 39 h 89"/>
                  <a:gd name="T48" fmla="*/ 2 w 71"/>
                  <a:gd name="T49" fmla="*/ 55 h 89"/>
                  <a:gd name="T50" fmla="*/ 17 w 71"/>
                  <a:gd name="T51" fmla="*/ 79 h 89"/>
                  <a:gd name="T52" fmla="*/ 40 w 71"/>
                  <a:gd name="T53" fmla="*/ 89 h 89"/>
                  <a:gd name="T54" fmla="*/ 48 w 71"/>
                  <a:gd name="T55" fmla="*/ 88 h 89"/>
                  <a:gd name="T56" fmla="*/ 46 w 71"/>
                  <a:gd name="T57" fmla="*/ 8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89">
                    <a:moveTo>
                      <a:pt x="46" y="83"/>
                    </a:move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2" y="77"/>
                      <a:pt x="40" y="77"/>
                    </a:cubicBezTo>
                    <a:cubicBezTo>
                      <a:pt x="35" y="77"/>
                      <a:pt x="30" y="75"/>
                      <a:pt x="25" y="71"/>
                    </a:cubicBezTo>
                    <a:cubicBezTo>
                      <a:pt x="20" y="66"/>
                      <a:pt x="16" y="59"/>
                      <a:pt x="13" y="51"/>
                    </a:cubicBezTo>
                    <a:cubicBezTo>
                      <a:pt x="12" y="47"/>
                      <a:pt x="12" y="43"/>
                      <a:pt x="12" y="39"/>
                    </a:cubicBezTo>
                    <a:cubicBezTo>
                      <a:pt x="12" y="32"/>
                      <a:pt x="13" y="26"/>
                      <a:pt x="16" y="22"/>
                    </a:cubicBezTo>
                    <a:cubicBezTo>
                      <a:pt x="18" y="17"/>
                      <a:pt x="22" y="14"/>
                      <a:pt x="26" y="13"/>
                    </a:cubicBezTo>
                    <a:cubicBezTo>
                      <a:pt x="28" y="13"/>
                      <a:pt x="29" y="12"/>
                      <a:pt x="30" y="12"/>
                    </a:cubicBezTo>
                    <a:cubicBezTo>
                      <a:pt x="35" y="12"/>
                      <a:pt x="41" y="15"/>
                      <a:pt x="46" y="19"/>
                    </a:cubicBezTo>
                    <a:cubicBezTo>
                      <a:pt x="51" y="24"/>
                      <a:pt x="55" y="31"/>
                      <a:pt x="57" y="39"/>
                    </a:cubicBezTo>
                    <a:cubicBezTo>
                      <a:pt x="58" y="43"/>
                      <a:pt x="59" y="47"/>
                      <a:pt x="59" y="51"/>
                    </a:cubicBezTo>
                    <a:cubicBezTo>
                      <a:pt x="59" y="58"/>
                      <a:pt x="57" y="64"/>
                      <a:pt x="55" y="68"/>
                    </a:cubicBezTo>
                    <a:cubicBezTo>
                      <a:pt x="52" y="73"/>
                      <a:pt x="49" y="76"/>
                      <a:pt x="44" y="77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55" y="86"/>
                      <a:pt x="61" y="81"/>
                      <a:pt x="65" y="74"/>
                    </a:cubicBezTo>
                    <a:cubicBezTo>
                      <a:pt x="69" y="68"/>
                      <a:pt x="71" y="60"/>
                      <a:pt x="71" y="51"/>
                    </a:cubicBezTo>
                    <a:cubicBezTo>
                      <a:pt x="71" y="46"/>
                      <a:pt x="70" y="41"/>
                      <a:pt x="69" y="35"/>
                    </a:cubicBezTo>
                    <a:cubicBezTo>
                      <a:pt x="66" y="25"/>
                      <a:pt x="61" y="17"/>
                      <a:pt x="54" y="11"/>
                    </a:cubicBezTo>
                    <a:cubicBezTo>
                      <a:pt x="47" y="4"/>
                      <a:pt x="39" y="0"/>
                      <a:pt x="30" y="0"/>
                    </a:cubicBezTo>
                    <a:cubicBezTo>
                      <a:pt x="28" y="0"/>
                      <a:pt x="25" y="1"/>
                      <a:pt x="23" y="2"/>
                    </a:cubicBezTo>
                    <a:cubicBezTo>
                      <a:pt x="15" y="4"/>
                      <a:pt x="9" y="9"/>
                      <a:pt x="5" y="15"/>
                    </a:cubicBezTo>
                    <a:cubicBezTo>
                      <a:pt x="2" y="22"/>
                      <a:pt x="0" y="30"/>
                      <a:pt x="0" y="39"/>
                    </a:cubicBezTo>
                    <a:cubicBezTo>
                      <a:pt x="0" y="44"/>
                      <a:pt x="0" y="49"/>
                      <a:pt x="2" y="55"/>
                    </a:cubicBezTo>
                    <a:cubicBezTo>
                      <a:pt x="5" y="65"/>
                      <a:pt x="10" y="73"/>
                      <a:pt x="17" y="79"/>
                    </a:cubicBezTo>
                    <a:cubicBezTo>
                      <a:pt x="23" y="86"/>
                      <a:pt x="31" y="89"/>
                      <a:pt x="40" y="89"/>
                    </a:cubicBezTo>
                    <a:cubicBezTo>
                      <a:pt x="43" y="89"/>
                      <a:pt x="45" y="89"/>
                      <a:pt x="48" y="88"/>
                    </a:cubicBezTo>
                    <a:lnTo>
                      <a:pt x="46" y="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7" name="Freeform 227"/>
              <p:cNvSpPr>
                <a:spLocks/>
              </p:cNvSpPr>
              <p:nvPr/>
            </p:nvSpPr>
            <p:spPr bwMode="auto">
              <a:xfrm>
                <a:off x="16409988" y="7324725"/>
                <a:ext cx="488950" cy="107950"/>
              </a:xfrm>
              <a:custGeom>
                <a:avLst/>
                <a:gdLst>
                  <a:gd name="T0" fmla="*/ 177 w 177"/>
                  <a:gd name="T1" fmla="*/ 0 h 39"/>
                  <a:gd name="T2" fmla="*/ 2 w 177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7" h="39">
                    <a:moveTo>
                      <a:pt x="177" y="0"/>
                    </a:moveTo>
                    <a:cubicBezTo>
                      <a:pt x="177" y="0"/>
                      <a:pt x="0" y="39"/>
                      <a:pt x="2" y="39"/>
                    </a:cubicBezTo>
                  </a:path>
                </a:pathLst>
              </a:custGeom>
              <a:solidFill>
                <a:srgbClr val="FF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8" name="Freeform 228"/>
              <p:cNvSpPr>
                <a:spLocks/>
              </p:cNvSpPr>
              <p:nvPr/>
            </p:nvSpPr>
            <p:spPr bwMode="auto">
              <a:xfrm>
                <a:off x="16398875" y="7307263"/>
                <a:ext cx="504825" cy="141287"/>
              </a:xfrm>
              <a:custGeom>
                <a:avLst/>
                <a:gdLst>
                  <a:gd name="T0" fmla="*/ 173 w 183"/>
                  <a:gd name="T1" fmla="*/ 1 h 51"/>
                  <a:gd name="T2" fmla="*/ 26 w 183"/>
                  <a:gd name="T3" fmla="*/ 34 h 51"/>
                  <a:gd name="T4" fmla="*/ 6 w 183"/>
                  <a:gd name="T5" fmla="*/ 39 h 51"/>
                  <a:gd name="T6" fmla="*/ 5 w 183"/>
                  <a:gd name="T7" fmla="*/ 39 h 51"/>
                  <a:gd name="T8" fmla="*/ 5 w 183"/>
                  <a:gd name="T9" fmla="*/ 39 h 51"/>
                  <a:gd name="T10" fmla="*/ 5 w 183"/>
                  <a:gd name="T11" fmla="*/ 39 h 51"/>
                  <a:gd name="T12" fmla="*/ 6 w 183"/>
                  <a:gd name="T13" fmla="*/ 44 h 51"/>
                  <a:gd name="T14" fmla="*/ 5 w 183"/>
                  <a:gd name="T15" fmla="*/ 39 h 51"/>
                  <a:gd name="T16" fmla="*/ 5 w 183"/>
                  <a:gd name="T17" fmla="*/ 39 h 51"/>
                  <a:gd name="T18" fmla="*/ 5 w 183"/>
                  <a:gd name="T19" fmla="*/ 39 h 51"/>
                  <a:gd name="T20" fmla="*/ 6 w 183"/>
                  <a:gd name="T21" fmla="*/ 45 h 51"/>
                  <a:gd name="T22" fmla="*/ 6 w 183"/>
                  <a:gd name="T23" fmla="*/ 45 h 51"/>
                  <a:gd name="T24" fmla="*/ 5 w 183"/>
                  <a:gd name="T25" fmla="*/ 39 h 51"/>
                  <a:gd name="T26" fmla="*/ 6 w 183"/>
                  <a:gd name="T27" fmla="*/ 39 h 51"/>
                  <a:gd name="T28" fmla="*/ 8 w 183"/>
                  <a:gd name="T29" fmla="*/ 39 h 51"/>
                  <a:gd name="T30" fmla="*/ 6 w 183"/>
                  <a:gd name="T31" fmla="*/ 45 h 51"/>
                  <a:gd name="T32" fmla="*/ 6 w 183"/>
                  <a:gd name="T33" fmla="*/ 45 h 51"/>
                  <a:gd name="T34" fmla="*/ 8 w 183"/>
                  <a:gd name="T35" fmla="*/ 39 h 51"/>
                  <a:gd name="T36" fmla="*/ 10 w 183"/>
                  <a:gd name="T37" fmla="*/ 41 h 51"/>
                  <a:gd name="T38" fmla="*/ 11 w 183"/>
                  <a:gd name="T39" fmla="*/ 42 h 51"/>
                  <a:gd name="T40" fmla="*/ 6 w 183"/>
                  <a:gd name="T41" fmla="*/ 45 h 51"/>
                  <a:gd name="T42" fmla="*/ 6 w 183"/>
                  <a:gd name="T43" fmla="*/ 45 h 51"/>
                  <a:gd name="T44" fmla="*/ 11 w 183"/>
                  <a:gd name="T45" fmla="*/ 42 h 51"/>
                  <a:gd name="T46" fmla="*/ 12 w 183"/>
                  <a:gd name="T47" fmla="*/ 45 h 51"/>
                  <a:gd name="T48" fmla="*/ 11 w 183"/>
                  <a:gd name="T49" fmla="*/ 48 h 51"/>
                  <a:gd name="T50" fmla="*/ 6 w 183"/>
                  <a:gd name="T51" fmla="*/ 45 h 51"/>
                  <a:gd name="T52" fmla="*/ 6 w 183"/>
                  <a:gd name="T53" fmla="*/ 45 h 51"/>
                  <a:gd name="T54" fmla="*/ 11 w 183"/>
                  <a:gd name="T55" fmla="*/ 48 h 51"/>
                  <a:gd name="T56" fmla="*/ 9 w 183"/>
                  <a:gd name="T57" fmla="*/ 50 h 51"/>
                  <a:gd name="T58" fmla="*/ 8 w 183"/>
                  <a:gd name="T59" fmla="*/ 50 h 51"/>
                  <a:gd name="T60" fmla="*/ 6 w 183"/>
                  <a:gd name="T61" fmla="*/ 45 h 51"/>
                  <a:gd name="T62" fmla="*/ 6 w 183"/>
                  <a:gd name="T63" fmla="*/ 45 h 51"/>
                  <a:gd name="T64" fmla="*/ 8 w 183"/>
                  <a:gd name="T65" fmla="*/ 50 h 51"/>
                  <a:gd name="T66" fmla="*/ 8 w 183"/>
                  <a:gd name="T67" fmla="*/ 51 h 51"/>
                  <a:gd name="T68" fmla="*/ 7 w 183"/>
                  <a:gd name="T69" fmla="*/ 51 h 51"/>
                  <a:gd name="T70" fmla="*/ 6 w 183"/>
                  <a:gd name="T71" fmla="*/ 45 h 51"/>
                  <a:gd name="T72" fmla="*/ 6 w 183"/>
                  <a:gd name="T73" fmla="*/ 45 h 51"/>
                  <a:gd name="T74" fmla="*/ 7 w 183"/>
                  <a:gd name="T75" fmla="*/ 51 h 51"/>
                  <a:gd name="T76" fmla="*/ 7 w 183"/>
                  <a:gd name="T77" fmla="*/ 51 h 51"/>
                  <a:gd name="T78" fmla="*/ 4 w 183"/>
                  <a:gd name="T79" fmla="*/ 39 h 51"/>
                  <a:gd name="T80" fmla="*/ 3 w 183"/>
                  <a:gd name="T81" fmla="*/ 39 h 51"/>
                  <a:gd name="T82" fmla="*/ 2 w 183"/>
                  <a:gd name="T83" fmla="*/ 40 h 51"/>
                  <a:gd name="T84" fmla="*/ 0 w 183"/>
                  <a:gd name="T85" fmla="*/ 45 h 51"/>
                  <a:gd name="T86" fmla="*/ 2 w 183"/>
                  <a:gd name="T87" fmla="*/ 50 h 51"/>
                  <a:gd name="T88" fmla="*/ 6 w 183"/>
                  <a:gd name="T89" fmla="*/ 51 h 51"/>
                  <a:gd name="T90" fmla="*/ 7 w 183"/>
                  <a:gd name="T91" fmla="*/ 51 h 51"/>
                  <a:gd name="T92" fmla="*/ 183 w 183"/>
                  <a:gd name="T93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3" h="51">
                    <a:moveTo>
                      <a:pt x="180" y="0"/>
                    </a:moveTo>
                    <a:cubicBezTo>
                      <a:pt x="180" y="0"/>
                      <a:pt x="177" y="0"/>
                      <a:pt x="173" y="1"/>
                    </a:cubicBezTo>
                    <a:cubicBezTo>
                      <a:pt x="156" y="5"/>
                      <a:pt x="114" y="15"/>
                      <a:pt x="76" y="23"/>
                    </a:cubicBezTo>
                    <a:cubicBezTo>
                      <a:pt x="57" y="27"/>
                      <a:pt x="39" y="31"/>
                      <a:pt x="26" y="34"/>
                    </a:cubicBezTo>
                    <a:cubicBezTo>
                      <a:pt x="20" y="36"/>
                      <a:pt x="14" y="37"/>
                      <a:pt x="10" y="38"/>
                    </a:cubicBezTo>
                    <a:cubicBezTo>
                      <a:pt x="8" y="38"/>
                      <a:pt x="7" y="38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6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0"/>
                      <a:pt x="8" y="39"/>
                      <a:pt x="8" y="39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1"/>
                      <a:pt x="10" y="41"/>
                      <a:pt x="10" y="4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1" y="43"/>
                      <a:pt x="11" y="42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2" y="47"/>
                      <a:pt x="12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10" y="50"/>
                      <a:pt x="11" y="48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3" y="40"/>
                      <a:pt x="2" y="40"/>
                      <a:pt x="2" y="40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0" y="42"/>
                      <a:pt x="0" y="43"/>
                      <a:pt x="0" y="45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1" y="49"/>
                      <a:pt x="2" y="50"/>
                      <a:pt x="2" y="50"/>
                    </a:cubicBezTo>
                    <a:cubicBezTo>
                      <a:pt x="3" y="51"/>
                      <a:pt x="4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8" y="51"/>
                      <a:pt x="10" y="50"/>
                    </a:cubicBezTo>
                    <a:cubicBezTo>
                      <a:pt x="32" y="45"/>
                      <a:pt x="183" y="11"/>
                      <a:pt x="183" y="11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29" name="Freeform 229"/>
              <p:cNvSpPr>
                <a:spLocks/>
              </p:cNvSpPr>
              <p:nvPr/>
            </p:nvSpPr>
            <p:spPr bwMode="auto">
              <a:xfrm>
                <a:off x="16360775" y="7269163"/>
                <a:ext cx="593725" cy="215900"/>
              </a:xfrm>
              <a:custGeom>
                <a:avLst/>
                <a:gdLst>
                  <a:gd name="T0" fmla="*/ 9 w 215"/>
                  <a:gd name="T1" fmla="*/ 74 h 78"/>
                  <a:gd name="T2" fmla="*/ 2 w 215"/>
                  <a:gd name="T3" fmla="*/ 63 h 78"/>
                  <a:gd name="T4" fmla="*/ 15 w 215"/>
                  <a:gd name="T5" fmla="*/ 41 h 78"/>
                  <a:gd name="T6" fmla="*/ 16 w 215"/>
                  <a:gd name="T7" fmla="*/ 41 h 78"/>
                  <a:gd name="T8" fmla="*/ 191 w 215"/>
                  <a:gd name="T9" fmla="*/ 2 h 78"/>
                  <a:gd name="T10" fmla="*/ 213 w 215"/>
                  <a:gd name="T11" fmla="*/ 16 h 78"/>
                  <a:gd name="T12" fmla="*/ 199 w 215"/>
                  <a:gd name="T13" fmla="*/ 37 h 78"/>
                  <a:gd name="T14" fmla="*/ 112 w 215"/>
                  <a:gd name="T15" fmla="*/ 57 h 78"/>
                  <a:gd name="T16" fmla="*/ 51 w 215"/>
                  <a:gd name="T17" fmla="*/ 70 h 78"/>
                  <a:gd name="T18" fmla="*/ 31 w 215"/>
                  <a:gd name="T19" fmla="*/ 75 h 78"/>
                  <a:gd name="T20" fmla="*/ 26 w 215"/>
                  <a:gd name="T21" fmla="*/ 76 h 78"/>
                  <a:gd name="T22" fmla="*/ 9 w 215"/>
                  <a:gd name="T2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5" h="78">
                    <a:moveTo>
                      <a:pt x="9" y="74"/>
                    </a:moveTo>
                    <a:cubicBezTo>
                      <a:pt x="4" y="70"/>
                      <a:pt x="2" y="64"/>
                      <a:pt x="2" y="63"/>
                    </a:cubicBezTo>
                    <a:cubicBezTo>
                      <a:pt x="0" y="54"/>
                      <a:pt x="6" y="44"/>
                      <a:pt x="15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4" y="39"/>
                      <a:pt x="145" y="12"/>
                      <a:pt x="191" y="2"/>
                    </a:cubicBezTo>
                    <a:cubicBezTo>
                      <a:pt x="201" y="0"/>
                      <a:pt x="211" y="6"/>
                      <a:pt x="213" y="16"/>
                    </a:cubicBezTo>
                    <a:cubicBezTo>
                      <a:pt x="215" y="25"/>
                      <a:pt x="209" y="35"/>
                      <a:pt x="199" y="37"/>
                    </a:cubicBezTo>
                    <a:cubicBezTo>
                      <a:pt x="199" y="37"/>
                      <a:pt x="155" y="47"/>
                      <a:pt x="112" y="57"/>
                    </a:cubicBezTo>
                    <a:cubicBezTo>
                      <a:pt x="90" y="62"/>
                      <a:pt x="68" y="67"/>
                      <a:pt x="51" y="70"/>
                    </a:cubicBezTo>
                    <a:cubicBezTo>
                      <a:pt x="43" y="72"/>
                      <a:pt x="36" y="74"/>
                      <a:pt x="31" y="75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18" y="78"/>
                      <a:pt x="13" y="76"/>
                      <a:pt x="9" y="7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  <p:sp>
            <p:nvSpPr>
              <p:cNvPr id="30" name="Freeform 230"/>
              <p:cNvSpPr>
                <a:spLocks/>
              </p:cNvSpPr>
              <p:nvPr/>
            </p:nvSpPr>
            <p:spPr bwMode="auto">
              <a:xfrm>
                <a:off x="16349663" y="7254875"/>
                <a:ext cx="615950" cy="242887"/>
              </a:xfrm>
              <a:custGeom>
                <a:avLst/>
                <a:gdLst>
                  <a:gd name="T0" fmla="*/ 13 w 223"/>
                  <a:gd name="T1" fmla="*/ 79 h 88"/>
                  <a:gd name="T2" fmla="*/ 17 w 223"/>
                  <a:gd name="T3" fmla="*/ 74 h 88"/>
                  <a:gd name="T4" fmla="*/ 13 w 223"/>
                  <a:gd name="T5" fmla="*/ 69 h 88"/>
                  <a:gd name="T6" fmla="*/ 12 w 223"/>
                  <a:gd name="T7" fmla="*/ 67 h 88"/>
                  <a:gd name="T8" fmla="*/ 12 w 223"/>
                  <a:gd name="T9" fmla="*/ 67 h 88"/>
                  <a:gd name="T10" fmla="*/ 12 w 223"/>
                  <a:gd name="T11" fmla="*/ 67 h 88"/>
                  <a:gd name="T12" fmla="*/ 12 w 223"/>
                  <a:gd name="T13" fmla="*/ 67 h 88"/>
                  <a:gd name="T14" fmla="*/ 12 w 223"/>
                  <a:gd name="T15" fmla="*/ 67 h 88"/>
                  <a:gd name="T16" fmla="*/ 12 w 223"/>
                  <a:gd name="T17" fmla="*/ 64 h 88"/>
                  <a:gd name="T18" fmla="*/ 21 w 223"/>
                  <a:gd name="T19" fmla="*/ 52 h 88"/>
                  <a:gd name="T20" fmla="*/ 22 w 223"/>
                  <a:gd name="T21" fmla="*/ 52 h 88"/>
                  <a:gd name="T22" fmla="*/ 22 w 223"/>
                  <a:gd name="T23" fmla="*/ 52 h 88"/>
                  <a:gd name="T24" fmla="*/ 22 w 223"/>
                  <a:gd name="T25" fmla="*/ 52 h 88"/>
                  <a:gd name="T26" fmla="*/ 95 w 223"/>
                  <a:gd name="T27" fmla="*/ 36 h 88"/>
                  <a:gd name="T28" fmla="*/ 197 w 223"/>
                  <a:gd name="T29" fmla="*/ 13 h 88"/>
                  <a:gd name="T30" fmla="*/ 199 w 223"/>
                  <a:gd name="T31" fmla="*/ 12 h 88"/>
                  <a:gd name="T32" fmla="*/ 211 w 223"/>
                  <a:gd name="T33" fmla="*/ 22 h 88"/>
                  <a:gd name="T34" fmla="*/ 211 w 223"/>
                  <a:gd name="T35" fmla="*/ 25 h 88"/>
                  <a:gd name="T36" fmla="*/ 202 w 223"/>
                  <a:gd name="T37" fmla="*/ 36 h 88"/>
                  <a:gd name="T38" fmla="*/ 194 w 223"/>
                  <a:gd name="T39" fmla="*/ 38 h 88"/>
                  <a:gd name="T40" fmla="*/ 114 w 223"/>
                  <a:gd name="T41" fmla="*/ 56 h 88"/>
                  <a:gd name="T42" fmla="*/ 54 w 223"/>
                  <a:gd name="T43" fmla="*/ 70 h 88"/>
                  <a:gd name="T44" fmla="*/ 34 w 223"/>
                  <a:gd name="T45" fmla="*/ 74 h 88"/>
                  <a:gd name="T46" fmla="*/ 28 w 223"/>
                  <a:gd name="T47" fmla="*/ 75 h 88"/>
                  <a:gd name="T48" fmla="*/ 24 w 223"/>
                  <a:gd name="T49" fmla="*/ 76 h 88"/>
                  <a:gd name="T50" fmla="*/ 17 w 223"/>
                  <a:gd name="T51" fmla="*/ 74 h 88"/>
                  <a:gd name="T52" fmla="*/ 13 w 223"/>
                  <a:gd name="T53" fmla="*/ 79 h 88"/>
                  <a:gd name="T54" fmla="*/ 10 w 223"/>
                  <a:gd name="T55" fmla="*/ 84 h 88"/>
                  <a:gd name="T56" fmla="*/ 24 w 223"/>
                  <a:gd name="T57" fmla="*/ 88 h 88"/>
                  <a:gd name="T58" fmla="*/ 31 w 223"/>
                  <a:gd name="T59" fmla="*/ 87 h 88"/>
                  <a:gd name="T60" fmla="*/ 37 w 223"/>
                  <a:gd name="T61" fmla="*/ 86 h 88"/>
                  <a:gd name="T62" fmla="*/ 56 w 223"/>
                  <a:gd name="T63" fmla="*/ 81 h 88"/>
                  <a:gd name="T64" fmla="*/ 117 w 223"/>
                  <a:gd name="T65" fmla="*/ 68 h 88"/>
                  <a:gd name="T66" fmla="*/ 205 w 223"/>
                  <a:gd name="T67" fmla="*/ 48 h 88"/>
                  <a:gd name="T68" fmla="*/ 223 w 223"/>
                  <a:gd name="T69" fmla="*/ 25 h 88"/>
                  <a:gd name="T70" fmla="*/ 223 w 223"/>
                  <a:gd name="T71" fmla="*/ 19 h 88"/>
                  <a:gd name="T72" fmla="*/ 199 w 223"/>
                  <a:gd name="T73" fmla="*/ 0 h 88"/>
                  <a:gd name="T74" fmla="*/ 194 w 223"/>
                  <a:gd name="T75" fmla="*/ 1 h 88"/>
                  <a:gd name="T76" fmla="*/ 92 w 223"/>
                  <a:gd name="T77" fmla="*/ 24 h 88"/>
                  <a:gd name="T78" fmla="*/ 19 w 223"/>
                  <a:gd name="T79" fmla="*/ 40 h 88"/>
                  <a:gd name="T80" fmla="*/ 20 w 223"/>
                  <a:gd name="T81" fmla="*/ 46 h 88"/>
                  <a:gd name="T82" fmla="*/ 19 w 223"/>
                  <a:gd name="T83" fmla="*/ 40 h 88"/>
                  <a:gd name="T84" fmla="*/ 17 w 223"/>
                  <a:gd name="T85" fmla="*/ 41 h 88"/>
                  <a:gd name="T86" fmla="*/ 0 w 223"/>
                  <a:gd name="T87" fmla="*/ 64 h 88"/>
                  <a:gd name="T88" fmla="*/ 0 w 223"/>
                  <a:gd name="T89" fmla="*/ 70 h 88"/>
                  <a:gd name="T90" fmla="*/ 0 w 223"/>
                  <a:gd name="T91" fmla="*/ 70 h 88"/>
                  <a:gd name="T92" fmla="*/ 2 w 223"/>
                  <a:gd name="T93" fmla="*/ 75 h 88"/>
                  <a:gd name="T94" fmla="*/ 10 w 223"/>
                  <a:gd name="T95" fmla="*/ 84 h 88"/>
                  <a:gd name="T96" fmla="*/ 13 w 223"/>
                  <a:gd name="T97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" h="88">
                    <a:moveTo>
                      <a:pt x="13" y="79"/>
                    </a:moveTo>
                    <a:cubicBezTo>
                      <a:pt x="17" y="74"/>
                      <a:pt x="17" y="74"/>
                      <a:pt x="17" y="74"/>
                    </a:cubicBezTo>
                    <a:cubicBezTo>
                      <a:pt x="15" y="73"/>
                      <a:pt x="14" y="71"/>
                      <a:pt x="13" y="69"/>
                    </a:cubicBezTo>
                    <a:cubicBezTo>
                      <a:pt x="13" y="69"/>
                      <a:pt x="12" y="68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5"/>
                      <a:pt x="12" y="64"/>
                    </a:cubicBezTo>
                    <a:cubicBezTo>
                      <a:pt x="12" y="59"/>
                      <a:pt x="15" y="54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6" y="51"/>
                      <a:pt x="58" y="44"/>
                      <a:pt x="95" y="36"/>
                    </a:cubicBezTo>
                    <a:cubicBezTo>
                      <a:pt x="132" y="27"/>
                      <a:pt x="173" y="18"/>
                      <a:pt x="197" y="13"/>
                    </a:cubicBezTo>
                    <a:cubicBezTo>
                      <a:pt x="198" y="13"/>
                      <a:pt x="199" y="12"/>
                      <a:pt x="199" y="12"/>
                    </a:cubicBezTo>
                    <a:cubicBezTo>
                      <a:pt x="205" y="12"/>
                      <a:pt x="210" y="16"/>
                      <a:pt x="211" y="22"/>
                    </a:cubicBezTo>
                    <a:cubicBezTo>
                      <a:pt x="211" y="23"/>
                      <a:pt x="211" y="24"/>
                      <a:pt x="211" y="25"/>
                    </a:cubicBezTo>
                    <a:cubicBezTo>
                      <a:pt x="211" y="30"/>
                      <a:pt x="208" y="35"/>
                      <a:pt x="202" y="36"/>
                    </a:cubicBezTo>
                    <a:cubicBezTo>
                      <a:pt x="202" y="36"/>
                      <a:pt x="199" y="37"/>
                      <a:pt x="194" y="38"/>
                    </a:cubicBezTo>
                    <a:cubicBezTo>
                      <a:pt x="180" y="41"/>
                      <a:pt x="147" y="49"/>
                      <a:pt x="114" y="56"/>
                    </a:cubicBezTo>
                    <a:cubicBezTo>
                      <a:pt x="92" y="61"/>
                      <a:pt x="70" y="66"/>
                      <a:pt x="54" y="70"/>
                    </a:cubicBezTo>
                    <a:cubicBezTo>
                      <a:pt x="46" y="71"/>
                      <a:pt x="39" y="73"/>
                      <a:pt x="34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7" y="76"/>
                      <a:pt x="25" y="76"/>
                      <a:pt x="24" y="76"/>
                    </a:cubicBezTo>
                    <a:cubicBezTo>
                      <a:pt x="20" y="76"/>
                      <a:pt x="18" y="75"/>
                      <a:pt x="17" y="7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3" y="86"/>
                      <a:pt x="18" y="88"/>
                      <a:pt x="24" y="88"/>
                    </a:cubicBezTo>
                    <a:cubicBezTo>
                      <a:pt x="26" y="88"/>
                      <a:pt x="28" y="88"/>
                      <a:pt x="31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1" y="85"/>
                      <a:pt x="48" y="83"/>
                      <a:pt x="56" y="81"/>
                    </a:cubicBezTo>
                    <a:cubicBezTo>
                      <a:pt x="73" y="78"/>
                      <a:pt x="95" y="73"/>
                      <a:pt x="117" y="68"/>
                    </a:cubicBezTo>
                    <a:cubicBezTo>
                      <a:pt x="161" y="58"/>
                      <a:pt x="205" y="48"/>
                      <a:pt x="205" y="48"/>
                    </a:cubicBezTo>
                    <a:cubicBezTo>
                      <a:pt x="216" y="46"/>
                      <a:pt x="223" y="36"/>
                      <a:pt x="223" y="25"/>
                    </a:cubicBezTo>
                    <a:cubicBezTo>
                      <a:pt x="223" y="23"/>
                      <a:pt x="223" y="21"/>
                      <a:pt x="223" y="19"/>
                    </a:cubicBezTo>
                    <a:cubicBezTo>
                      <a:pt x="220" y="8"/>
                      <a:pt x="210" y="0"/>
                      <a:pt x="199" y="0"/>
                    </a:cubicBezTo>
                    <a:cubicBezTo>
                      <a:pt x="198" y="0"/>
                      <a:pt x="196" y="1"/>
                      <a:pt x="194" y="1"/>
                    </a:cubicBezTo>
                    <a:cubicBezTo>
                      <a:pt x="171" y="6"/>
                      <a:pt x="129" y="16"/>
                      <a:pt x="92" y="24"/>
                    </a:cubicBezTo>
                    <a:cubicBezTo>
                      <a:pt x="55" y="32"/>
                      <a:pt x="23" y="39"/>
                      <a:pt x="19" y="4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7" y="41"/>
                    </a:cubicBezTo>
                    <a:cubicBezTo>
                      <a:pt x="7" y="44"/>
                      <a:pt x="0" y="53"/>
                      <a:pt x="0" y="64"/>
                    </a:cubicBezTo>
                    <a:cubicBezTo>
                      <a:pt x="0" y="66"/>
                      <a:pt x="0" y="68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2"/>
                      <a:pt x="2" y="75"/>
                    </a:cubicBezTo>
                    <a:cubicBezTo>
                      <a:pt x="4" y="78"/>
                      <a:pt x="6" y="81"/>
                      <a:pt x="10" y="84"/>
                    </a:cubicBez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640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457154"/>
                <a:endParaRPr lang="en-US">
                  <a:solidFill>
                    <a:srgbClr val="272E3A"/>
                  </a:solidFill>
                  <a:latin typeface="Open Sans Light"/>
                </a:endParaRPr>
              </a:p>
            </p:txBody>
          </p:sp>
        </p:grpSp>
      </p:grpSp>
      <p:sp>
        <p:nvSpPr>
          <p:cNvPr id="237" name="TextBox 236">
            <a:extLst>
              <a:ext uri="{FF2B5EF4-FFF2-40B4-BE49-F238E27FC236}">
                <a16:creationId xmlns:a16="http://schemas.microsoft.com/office/drawing/2014/main" id="{CB1C4261-AFA9-498D-9F8C-F7CD73009EF0}"/>
              </a:ext>
            </a:extLst>
          </p:cNvPr>
          <p:cNvSpPr txBox="1"/>
          <p:nvPr/>
        </p:nvSpPr>
        <p:spPr>
          <a:xfrm>
            <a:off x="2362607" y="3508453"/>
            <a:ext cx="9143825" cy="2123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599">
                <a:latin typeface="+mj-lt"/>
              </a:rPr>
              <a:t>BOOK INFOGRAPHICS </a:t>
            </a: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76A86EC-35E9-4CFE-99E6-00E7195A8EF3}"/>
              </a:ext>
            </a:extLst>
          </p:cNvPr>
          <p:cNvSpPr/>
          <p:nvPr/>
        </p:nvSpPr>
        <p:spPr>
          <a:xfrm>
            <a:off x="2299692" y="5886578"/>
            <a:ext cx="8836874" cy="45237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>
                <a:solidFill>
                  <a:srgbClr val="000000"/>
                </a:solidFill>
              </a:rPr>
              <a:t>Lorem Ipsum</a:t>
            </a:r>
            <a:r>
              <a:rPr lang="en-US" sz="3600">
                <a:solidFill>
                  <a:srgbClr val="000000"/>
                </a:solidFill>
              </a:rPr>
              <a:t> is simply dummy text of the printing and typesetting industry. Lorem Ipsum has been the industry's standard dummy text ever since the 1500s, when an unknown printer took a galley of type and scrambled it to make a type specimen book.</a:t>
            </a:r>
            <a:endParaRPr lang="en-US" sz="360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0399641"/>
      </p:ext>
    </p:extLst>
  </p:cSld>
  <p:clrMapOvr>
    <a:masterClrMapping/>
  </p:clrMapOvr>
  <p:transition spd="slow">
    <p:push dir="u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12"/>
          <p:cNvSpPr>
            <a:spLocks noChangeArrowheads="1"/>
          </p:cNvSpPr>
          <p:nvPr/>
        </p:nvSpPr>
        <p:spPr bwMode="auto">
          <a:xfrm>
            <a:off x="7194085" y="9650851"/>
            <a:ext cx="2971037" cy="1581374"/>
          </a:xfrm>
          <a:custGeom>
            <a:avLst/>
            <a:gdLst>
              <a:gd name="T0" fmla="*/ 0 w 7184"/>
              <a:gd name="T1" fmla="*/ 3822 h 3823"/>
              <a:gd name="T2" fmla="*/ 0 w 7184"/>
              <a:gd name="T3" fmla="*/ 3822 h 3823"/>
              <a:gd name="T4" fmla="*/ 4509 w 7184"/>
              <a:gd name="T5" fmla="*/ 2556 h 3823"/>
              <a:gd name="T6" fmla="*/ 7183 w 7184"/>
              <a:gd name="T7" fmla="*/ 0 h 3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184" h="3823">
                <a:moveTo>
                  <a:pt x="0" y="3822"/>
                </a:moveTo>
                <a:lnTo>
                  <a:pt x="0" y="3822"/>
                </a:lnTo>
                <a:cubicBezTo>
                  <a:pt x="1654" y="3822"/>
                  <a:pt x="3196" y="3356"/>
                  <a:pt x="4509" y="2556"/>
                </a:cubicBezTo>
                <a:cubicBezTo>
                  <a:pt x="5575" y="1908"/>
                  <a:pt x="6488" y="1031"/>
                  <a:pt x="7183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7" name="Freeform 126"/>
          <p:cNvSpPr>
            <a:spLocks noChangeArrowheads="1"/>
          </p:cNvSpPr>
          <p:nvPr/>
        </p:nvSpPr>
        <p:spPr bwMode="auto">
          <a:xfrm>
            <a:off x="5910102" y="7648142"/>
            <a:ext cx="875443" cy="1218405"/>
          </a:xfrm>
          <a:custGeom>
            <a:avLst/>
            <a:gdLst>
              <a:gd name="T0" fmla="*/ 0 w 2115"/>
              <a:gd name="T1" fmla="*/ 0 h 2944"/>
              <a:gd name="T2" fmla="*/ 0 w 2115"/>
              <a:gd name="T3" fmla="*/ 0 h 2944"/>
              <a:gd name="T4" fmla="*/ 2114 w 2115"/>
              <a:gd name="T5" fmla="*/ 2943 h 2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15" h="2944">
                <a:moveTo>
                  <a:pt x="0" y="0"/>
                </a:moveTo>
                <a:lnTo>
                  <a:pt x="0" y="0"/>
                </a:lnTo>
                <a:cubicBezTo>
                  <a:pt x="0" y="1365"/>
                  <a:pt x="883" y="2525"/>
                  <a:pt x="2114" y="2943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8" name="Line 127"/>
          <p:cNvSpPr>
            <a:spLocks noChangeShapeType="1"/>
          </p:cNvSpPr>
          <p:nvPr/>
        </p:nvSpPr>
        <p:spPr bwMode="auto">
          <a:xfrm flipH="1">
            <a:off x="6196445" y="8901203"/>
            <a:ext cx="590924" cy="84996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09" name="Freeform 128"/>
          <p:cNvSpPr>
            <a:spLocks noChangeArrowheads="1"/>
          </p:cNvSpPr>
          <p:nvPr/>
        </p:nvSpPr>
        <p:spPr bwMode="auto">
          <a:xfrm>
            <a:off x="5191508" y="8822772"/>
            <a:ext cx="1006761" cy="928396"/>
          </a:xfrm>
          <a:custGeom>
            <a:avLst/>
            <a:gdLst>
              <a:gd name="T0" fmla="*/ 0 w 2433"/>
              <a:gd name="T1" fmla="*/ 0 h 2245"/>
              <a:gd name="T2" fmla="*/ 0 w 2433"/>
              <a:gd name="T3" fmla="*/ 0 h 2245"/>
              <a:gd name="T4" fmla="*/ 2432 w 2433"/>
              <a:gd name="T5" fmla="*/ 2244 h 2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33" h="2245">
                <a:moveTo>
                  <a:pt x="0" y="0"/>
                </a:moveTo>
                <a:lnTo>
                  <a:pt x="0" y="0"/>
                </a:lnTo>
                <a:cubicBezTo>
                  <a:pt x="565" y="972"/>
                  <a:pt x="1413" y="1755"/>
                  <a:pt x="2432" y="2244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8" name="Freeform 75"/>
          <p:cNvSpPr>
            <a:spLocks noChangeArrowheads="1"/>
          </p:cNvSpPr>
          <p:nvPr/>
        </p:nvSpPr>
        <p:spPr bwMode="auto">
          <a:xfrm>
            <a:off x="5829855" y="5765815"/>
            <a:ext cx="2622684" cy="559956"/>
          </a:xfrm>
          <a:custGeom>
            <a:avLst/>
            <a:gdLst>
              <a:gd name="T0" fmla="*/ 6340 w 6341"/>
              <a:gd name="T1" fmla="*/ 1354 h 1355"/>
              <a:gd name="T2" fmla="*/ 6340 w 6341"/>
              <a:gd name="T3" fmla="*/ 1354 h 1355"/>
              <a:gd name="T4" fmla="*/ 3103 w 6341"/>
              <a:gd name="T5" fmla="*/ 0 h 1355"/>
              <a:gd name="T6" fmla="*/ 0 w 6341"/>
              <a:gd name="T7" fmla="*/ 1225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41" h="1355">
                <a:moveTo>
                  <a:pt x="6340" y="1354"/>
                </a:moveTo>
                <a:lnTo>
                  <a:pt x="6340" y="1354"/>
                </a:lnTo>
                <a:cubicBezTo>
                  <a:pt x="5516" y="518"/>
                  <a:pt x="4373" y="0"/>
                  <a:pt x="3103" y="0"/>
                </a:cubicBezTo>
                <a:cubicBezTo>
                  <a:pt x="1907" y="0"/>
                  <a:pt x="812" y="465"/>
                  <a:pt x="0" y="1225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1" name="Line 91"/>
          <p:cNvSpPr>
            <a:spLocks noChangeShapeType="1"/>
          </p:cNvSpPr>
          <p:nvPr/>
        </p:nvSpPr>
        <p:spPr bwMode="auto">
          <a:xfrm flipH="1">
            <a:off x="8394174" y="4735276"/>
            <a:ext cx="888210" cy="1554014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7" name="Line 136"/>
          <p:cNvSpPr>
            <a:spLocks noChangeShapeType="1"/>
          </p:cNvSpPr>
          <p:nvPr/>
        </p:nvSpPr>
        <p:spPr bwMode="auto">
          <a:xfrm>
            <a:off x="7194087" y="4065883"/>
            <a:ext cx="1823" cy="1284068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8" name="Freeform 78"/>
          <p:cNvSpPr>
            <a:spLocks noChangeArrowheads="1"/>
          </p:cNvSpPr>
          <p:nvPr/>
        </p:nvSpPr>
        <p:spPr bwMode="auto">
          <a:xfrm>
            <a:off x="3612064" y="7648142"/>
            <a:ext cx="1610451" cy="2991294"/>
          </a:xfrm>
          <a:custGeom>
            <a:avLst/>
            <a:gdLst>
              <a:gd name="T0" fmla="*/ 0 w 3893"/>
              <a:gd name="T1" fmla="*/ 0 h 7231"/>
              <a:gd name="T2" fmla="*/ 0 w 3893"/>
              <a:gd name="T3" fmla="*/ 0 h 7231"/>
              <a:gd name="T4" fmla="*/ 830 w 3893"/>
              <a:gd name="T5" fmla="*/ 3697 h 7231"/>
              <a:gd name="T6" fmla="*/ 2785 w 3893"/>
              <a:gd name="T7" fmla="*/ 6358 h 7231"/>
              <a:gd name="T8" fmla="*/ 3892 w 3893"/>
              <a:gd name="T9" fmla="*/ 7230 h 7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93" h="7231">
                <a:moveTo>
                  <a:pt x="0" y="0"/>
                </a:moveTo>
                <a:lnTo>
                  <a:pt x="0" y="0"/>
                </a:lnTo>
                <a:cubicBezTo>
                  <a:pt x="0" y="1324"/>
                  <a:pt x="300" y="2578"/>
                  <a:pt x="830" y="3697"/>
                </a:cubicBezTo>
                <a:cubicBezTo>
                  <a:pt x="1307" y="4710"/>
                  <a:pt x="1972" y="5611"/>
                  <a:pt x="2785" y="6358"/>
                </a:cubicBezTo>
                <a:cubicBezTo>
                  <a:pt x="3126" y="6676"/>
                  <a:pt x="3497" y="6971"/>
                  <a:pt x="3892" y="723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8" name="Freeform 137"/>
          <p:cNvSpPr>
            <a:spLocks noChangeArrowheads="1"/>
          </p:cNvSpPr>
          <p:nvPr/>
        </p:nvSpPr>
        <p:spPr bwMode="auto">
          <a:xfrm>
            <a:off x="4879630" y="5349950"/>
            <a:ext cx="2314455" cy="2314607"/>
          </a:xfrm>
          <a:custGeom>
            <a:avLst/>
            <a:gdLst>
              <a:gd name="T0" fmla="*/ 5594 w 5595"/>
              <a:gd name="T1" fmla="*/ 0 h 5595"/>
              <a:gd name="T2" fmla="*/ 5594 w 5595"/>
              <a:gd name="T3" fmla="*/ 0 h 5595"/>
              <a:gd name="T4" fmla="*/ 2915 w 5595"/>
              <a:gd name="T5" fmla="*/ 677 h 5595"/>
              <a:gd name="T6" fmla="*/ 442 w 5595"/>
              <a:gd name="T7" fmla="*/ 3415 h 5595"/>
              <a:gd name="T8" fmla="*/ 0 w 5595"/>
              <a:gd name="T9" fmla="*/ 5594 h 5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95" h="5595">
                <a:moveTo>
                  <a:pt x="5594" y="0"/>
                </a:moveTo>
                <a:lnTo>
                  <a:pt x="5594" y="0"/>
                </a:lnTo>
                <a:cubicBezTo>
                  <a:pt x="4622" y="0"/>
                  <a:pt x="3710" y="247"/>
                  <a:pt x="2915" y="677"/>
                </a:cubicBezTo>
                <a:cubicBezTo>
                  <a:pt x="1814" y="1284"/>
                  <a:pt x="936" y="2249"/>
                  <a:pt x="442" y="3415"/>
                </a:cubicBezTo>
                <a:cubicBezTo>
                  <a:pt x="159" y="4086"/>
                  <a:pt x="0" y="4822"/>
                  <a:pt x="0" y="5594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0" name="Freeform 129"/>
          <p:cNvSpPr>
            <a:spLocks noChangeArrowheads="1"/>
          </p:cNvSpPr>
          <p:nvPr/>
        </p:nvSpPr>
        <p:spPr bwMode="auto">
          <a:xfrm>
            <a:off x="4341597" y="4065885"/>
            <a:ext cx="2852487" cy="1413570"/>
          </a:xfrm>
          <a:custGeom>
            <a:avLst/>
            <a:gdLst>
              <a:gd name="T0" fmla="*/ 6895 w 6896"/>
              <a:gd name="T1" fmla="*/ 0 h 3416"/>
              <a:gd name="T2" fmla="*/ 6895 w 6896"/>
              <a:gd name="T3" fmla="*/ 0 h 3416"/>
              <a:gd name="T4" fmla="*/ 2226 w 6896"/>
              <a:gd name="T5" fmla="*/ 1366 h 3416"/>
              <a:gd name="T6" fmla="*/ 0 w 6896"/>
              <a:gd name="T7" fmla="*/ 3415 h 3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96" h="3416">
                <a:moveTo>
                  <a:pt x="6895" y="0"/>
                </a:moveTo>
                <a:lnTo>
                  <a:pt x="6895" y="0"/>
                </a:lnTo>
                <a:cubicBezTo>
                  <a:pt x="5176" y="0"/>
                  <a:pt x="3574" y="501"/>
                  <a:pt x="2226" y="1366"/>
                </a:cubicBezTo>
                <a:cubicBezTo>
                  <a:pt x="1366" y="1914"/>
                  <a:pt x="618" y="2608"/>
                  <a:pt x="0" y="3415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1" name="Freeform 9"/>
          <p:cNvSpPr>
            <a:spLocks noChangeArrowheads="1"/>
          </p:cNvSpPr>
          <p:nvPr/>
        </p:nvSpPr>
        <p:spPr bwMode="auto">
          <a:xfrm>
            <a:off x="9169304" y="6597542"/>
            <a:ext cx="339235" cy="2272654"/>
          </a:xfrm>
          <a:custGeom>
            <a:avLst/>
            <a:gdLst>
              <a:gd name="T0" fmla="*/ 0 w 820"/>
              <a:gd name="T1" fmla="*/ 5492 h 5493"/>
              <a:gd name="T2" fmla="*/ 0 w 820"/>
              <a:gd name="T3" fmla="*/ 5492 h 5493"/>
              <a:gd name="T4" fmla="*/ 819 w 820"/>
              <a:gd name="T5" fmla="*/ 2579 h 5493"/>
              <a:gd name="T6" fmla="*/ 189 w 820"/>
              <a:gd name="T7" fmla="*/ 0 h 5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0" h="5493">
                <a:moveTo>
                  <a:pt x="0" y="5492"/>
                </a:moveTo>
                <a:lnTo>
                  <a:pt x="0" y="5492"/>
                </a:lnTo>
                <a:cubicBezTo>
                  <a:pt x="518" y="4644"/>
                  <a:pt x="819" y="3643"/>
                  <a:pt x="819" y="2579"/>
                </a:cubicBezTo>
                <a:cubicBezTo>
                  <a:pt x="819" y="1648"/>
                  <a:pt x="595" y="771"/>
                  <a:pt x="18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3" name="Freeform 11"/>
          <p:cNvSpPr>
            <a:spLocks noChangeArrowheads="1"/>
          </p:cNvSpPr>
          <p:nvPr/>
        </p:nvSpPr>
        <p:spPr bwMode="auto">
          <a:xfrm>
            <a:off x="9710987" y="6209038"/>
            <a:ext cx="461431" cy="3016830"/>
          </a:xfrm>
          <a:custGeom>
            <a:avLst/>
            <a:gdLst>
              <a:gd name="T0" fmla="*/ 0 w 1114"/>
              <a:gd name="T1" fmla="*/ 7294 h 7295"/>
              <a:gd name="T2" fmla="*/ 0 w 1114"/>
              <a:gd name="T3" fmla="*/ 7294 h 7295"/>
              <a:gd name="T4" fmla="*/ 1113 w 1114"/>
              <a:gd name="T5" fmla="*/ 3356 h 7295"/>
              <a:gd name="T6" fmla="*/ 289 w 1114"/>
              <a:gd name="T7" fmla="*/ 0 h 7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4" h="7295">
                <a:moveTo>
                  <a:pt x="0" y="7294"/>
                </a:moveTo>
                <a:lnTo>
                  <a:pt x="0" y="7294"/>
                </a:lnTo>
                <a:cubicBezTo>
                  <a:pt x="683" y="6193"/>
                  <a:pt x="1113" y="4738"/>
                  <a:pt x="1113" y="3356"/>
                </a:cubicBezTo>
                <a:cubicBezTo>
                  <a:pt x="1113" y="2143"/>
                  <a:pt x="813" y="1000"/>
                  <a:pt x="28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6" name="Freeform 76"/>
          <p:cNvSpPr>
            <a:spLocks noChangeArrowheads="1"/>
          </p:cNvSpPr>
          <p:nvPr/>
        </p:nvSpPr>
        <p:spPr bwMode="auto">
          <a:xfrm>
            <a:off x="4215752" y="5421088"/>
            <a:ext cx="972108" cy="2177808"/>
          </a:xfrm>
          <a:custGeom>
            <a:avLst/>
            <a:gdLst>
              <a:gd name="T0" fmla="*/ 0 w 2350"/>
              <a:gd name="T1" fmla="*/ 5264 h 5265"/>
              <a:gd name="T2" fmla="*/ 0 w 2350"/>
              <a:gd name="T3" fmla="*/ 5264 h 5265"/>
              <a:gd name="T4" fmla="*/ 1407 w 2350"/>
              <a:gd name="T5" fmla="*/ 989 h 5265"/>
              <a:gd name="T6" fmla="*/ 2349 w 2350"/>
              <a:gd name="T7" fmla="*/ 0 h 5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50" h="5265">
                <a:moveTo>
                  <a:pt x="0" y="5264"/>
                </a:moveTo>
                <a:lnTo>
                  <a:pt x="0" y="5264"/>
                </a:lnTo>
                <a:cubicBezTo>
                  <a:pt x="0" y="3662"/>
                  <a:pt x="512" y="2178"/>
                  <a:pt x="1407" y="989"/>
                </a:cubicBezTo>
                <a:cubicBezTo>
                  <a:pt x="1955" y="259"/>
                  <a:pt x="2349" y="0"/>
                  <a:pt x="2349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7" name="Freeform 77"/>
          <p:cNvSpPr>
            <a:spLocks noChangeArrowheads="1"/>
          </p:cNvSpPr>
          <p:nvPr/>
        </p:nvSpPr>
        <p:spPr bwMode="auto">
          <a:xfrm>
            <a:off x="9280561" y="4735280"/>
            <a:ext cx="1495549" cy="2912863"/>
          </a:xfrm>
          <a:custGeom>
            <a:avLst/>
            <a:gdLst>
              <a:gd name="T0" fmla="*/ 3615 w 3616"/>
              <a:gd name="T1" fmla="*/ 7042 h 7043"/>
              <a:gd name="T2" fmla="*/ 3615 w 3616"/>
              <a:gd name="T3" fmla="*/ 7042 h 7043"/>
              <a:gd name="T4" fmla="*/ 2544 w 3616"/>
              <a:gd name="T5" fmla="*/ 2862 h 7043"/>
              <a:gd name="T6" fmla="*/ 0 w 3616"/>
              <a:gd name="T7" fmla="*/ 0 h 7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16" h="7043">
                <a:moveTo>
                  <a:pt x="3615" y="7042"/>
                </a:moveTo>
                <a:lnTo>
                  <a:pt x="3615" y="7042"/>
                </a:lnTo>
                <a:cubicBezTo>
                  <a:pt x="3615" y="5529"/>
                  <a:pt x="3227" y="4104"/>
                  <a:pt x="2544" y="2862"/>
                </a:cubicBezTo>
                <a:cubicBezTo>
                  <a:pt x="1920" y="1731"/>
                  <a:pt x="1042" y="748"/>
                  <a:pt x="0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7" name="Freeform 87"/>
          <p:cNvSpPr>
            <a:spLocks noChangeArrowheads="1"/>
          </p:cNvSpPr>
          <p:nvPr/>
        </p:nvSpPr>
        <p:spPr bwMode="auto">
          <a:xfrm>
            <a:off x="5685768" y="10167032"/>
            <a:ext cx="2819657" cy="410391"/>
          </a:xfrm>
          <a:custGeom>
            <a:avLst/>
            <a:gdLst>
              <a:gd name="T0" fmla="*/ 0 w 6819"/>
              <a:gd name="T1" fmla="*/ 0 h 990"/>
              <a:gd name="T2" fmla="*/ 0 w 6819"/>
              <a:gd name="T3" fmla="*/ 0 h 990"/>
              <a:gd name="T4" fmla="*/ 3645 w 6819"/>
              <a:gd name="T5" fmla="*/ 989 h 990"/>
              <a:gd name="T6" fmla="*/ 6818 w 6819"/>
              <a:gd name="T7" fmla="*/ 253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19" h="990">
                <a:moveTo>
                  <a:pt x="0" y="0"/>
                </a:moveTo>
                <a:lnTo>
                  <a:pt x="0" y="0"/>
                </a:lnTo>
                <a:cubicBezTo>
                  <a:pt x="1072" y="624"/>
                  <a:pt x="2314" y="989"/>
                  <a:pt x="3645" y="989"/>
                </a:cubicBezTo>
                <a:cubicBezTo>
                  <a:pt x="4786" y="989"/>
                  <a:pt x="5858" y="724"/>
                  <a:pt x="6818" y="253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2" name="Line 20"/>
          <p:cNvSpPr>
            <a:spLocks noChangeShapeType="1"/>
          </p:cNvSpPr>
          <p:nvPr/>
        </p:nvSpPr>
        <p:spPr bwMode="auto">
          <a:xfrm>
            <a:off x="9710986" y="9209453"/>
            <a:ext cx="454136" cy="466934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0" name="Freeform 8"/>
          <p:cNvSpPr>
            <a:spLocks noChangeArrowheads="1"/>
          </p:cNvSpPr>
          <p:nvPr/>
        </p:nvSpPr>
        <p:spPr bwMode="auto">
          <a:xfrm>
            <a:off x="7194087" y="6365897"/>
            <a:ext cx="1283985" cy="1284068"/>
          </a:xfrm>
          <a:custGeom>
            <a:avLst/>
            <a:gdLst>
              <a:gd name="T0" fmla="*/ 3102 w 3103"/>
              <a:gd name="T1" fmla="*/ 3103 h 3104"/>
              <a:gd name="T2" fmla="*/ 3102 w 3103"/>
              <a:gd name="T3" fmla="*/ 3103 h 3104"/>
              <a:gd name="T4" fmla="*/ 0 w 3103"/>
              <a:gd name="T5" fmla="*/ 0 h 3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3" h="3104">
                <a:moveTo>
                  <a:pt x="3102" y="3103"/>
                </a:moveTo>
                <a:lnTo>
                  <a:pt x="3102" y="3103"/>
                </a:lnTo>
                <a:cubicBezTo>
                  <a:pt x="3102" y="1390"/>
                  <a:pt x="1712" y="0"/>
                  <a:pt x="0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5" name="Line 23"/>
          <p:cNvSpPr>
            <a:spLocks noChangeShapeType="1"/>
          </p:cNvSpPr>
          <p:nvPr/>
        </p:nvSpPr>
        <p:spPr bwMode="auto">
          <a:xfrm>
            <a:off x="8478071" y="7648142"/>
            <a:ext cx="517972" cy="1825"/>
          </a:xfrm>
          <a:prstGeom prst="line">
            <a:avLst/>
          </a:prstGeom>
          <a:noFill/>
          <a:ln w="216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6" name="Line 73"/>
          <p:cNvSpPr>
            <a:spLocks noChangeShapeType="1"/>
          </p:cNvSpPr>
          <p:nvPr/>
        </p:nvSpPr>
        <p:spPr bwMode="auto">
          <a:xfrm>
            <a:off x="5187861" y="5421090"/>
            <a:ext cx="658406" cy="826253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9" name="Freeform 17"/>
          <p:cNvSpPr>
            <a:spLocks noChangeArrowheads="1"/>
          </p:cNvSpPr>
          <p:nvPr/>
        </p:nvSpPr>
        <p:spPr bwMode="auto">
          <a:xfrm>
            <a:off x="9824064" y="9333479"/>
            <a:ext cx="685764" cy="687634"/>
          </a:xfrm>
          <a:custGeom>
            <a:avLst/>
            <a:gdLst>
              <a:gd name="T0" fmla="*/ 1655 w 1656"/>
              <a:gd name="T1" fmla="*/ 830 h 1661"/>
              <a:gd name="T2" fmla="*/ 1655 w 1656"/>
              <a:gd name="T3" fmla="*/ 830 h 1661"/>
              <a:gd name="T4" fmla="*/ 825 w 1656"/>
              <a:gd name="T5" fmla="*/ 0 h 1661"/>
              <a:gd name="T6" fmla="*/ 0 w 1656"/>
              <a:gd name="T7" fmla="*/ 830 h 1661"/>
              <a:gd name="T8" fmla="*/ 825 w 1656"/>
              <a:gd name="T9" fmla="*/ 1660 h 1661"/>
              <a:gd name="T10" fmla="*/ 1655 w 1656"/>
              <a:gd name="T11" fmla="*/ 830 h 1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6" h="1661">
                <a:moveTo>
                  <a:pt x="1655" y="830"/>
                </a:moveTo>
                <a:lnTo>
                  <a:pt x="1655" y="830"/>
                </a:lnTo>
                <a:cubicBezTo>
                  <a:pt x="1655" y="371"/>
                  <a:pt x="1284" y="0"/>
                  <a:pt x="825" y="0"/>
                </a:cubicBezTo>
                <a:cubicBezTo>
                  <a:pt x="371" y="0"/>
                  <a:pt x="0" y="371"/>
                  <a:pt x="0" y="830"/>
                </a:cubicBezTo>
                <a:cubicBezTo>
                  <a:pt x="0" y="1289"/>
                  <a:pt x="371" y="1660"/>
                  <a:pt x="825" y="1660"/>
                </a:cubicBezTo>
                <a:cubicBezTo>
                  <a:pt x="1284" y="1660"/>
                  <a:pt x="1655" y="1289"/>
                  <a:pt x="1655" y="830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9" name="Line 138"/>
          <p:cNvSpPr>
            <a:spLocks noChangeShapeType="1"/>
          </p:cNvSpPr>
          <p:nvPr/>
        </p:nvSpPr>
        <p:spPr bwMode="auto">
          <a:xfrm>
            <a:off x="5165974" y="7648142"/>
            <a:ext cx="745951" cy="182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7" name="Line 74"/>
          <p:cNvSpPr>
            <a:spLocks noChangeShapeType="1"/>
          </p:cNvSpPr>
          <p:nvPr/>
        </p:nvSpPr>
        <p:spPr bwMode="auto">
          <a:xfrm flipH="1">
            <a:off x="3551875" y="7629903"/>
            <a:ext cx="665702" cy="1825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29" name="Line 79"/>
          <p:cNvSpPr>
            <a:spLocks noChangeShapeType="1"/>
          </p:cNvSpPr>
          <p:nvPr/>
        </p:nvSpPr>
        <p:spPr bwMode="auto">
          <a:xfrm flipH="1">
            <a:off x="5220690" y="10159734"/>
            <a:ext cx="463256" cy="479702"/>
          </a:xfrm>
          <a:prstGeom prst="line">
            <a:avLst/>
          </a:prstGeom>
          <a:noFill/>
          <a:ln w="432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3" name="Line 21"/>
          <p:cNvSpPr>
            <a:spLocks noChangeShapeType="1"/>
          </p:cNvSpPr>
          <p:nvPr/>
        </p:nvSpPr>
        <p:spPr bwMode="auto">
          <a:xfrm>
            <a:off x="7214148" y="9530469"/>
            <a:ext cx="1825" cy="1699931"/>
          </a:xfrm>
          <a:prstGeom prst="line">
            <a:avLst/>
          </a:pr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2" name="Freeform 10"/>
          <p:cNvSpPr>
            <a:spLocks noChangeArrowheads="1"/>
          </p:cNvSpPr>
          <p:nvPr/>
        </p:nvSpPr>
        <p:spPr bwMode="auto">
          <a:xfrm>
            <a:off x="7210500" y="7648140"/>
            <a:ext cx="1785542" cy="1882327"/>
          </a:xfrm>
          <a:custGeom>
            <a:avLst/>
            <a:gdLst>
              <a:gd name="T0" fmla="*/ 0 w 4316"/>
              <a:gd name="T1" fmla="*/ 4551 h 4552"/>
              <a:gd name="T2" fmla="*/ 0 w 4316"/>
              <a:gd name="T3" fmla="*/ 4551 h 4552"/>
              <a:gd name="T4" fmla="*/ 3079 w 4316"/>
              <a:gd name="T5" fmla="*/ 3120 h 4552"/>
              <a:gd name="T6" fmla="*/ 4315 w 4316"/>
              <a:gd name="T7" fmla="*/ 0 h 4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16" h="4552">
                <a:moveTo>
                  <a:pt x="0" y="4551"/>
                </a:moveTo>
                <a:lnTo>
                  <a:pt x="0" y="4551"/>
                </a:lnTo>
                <a:cubicBezTo>
                  <a:pt x="1230" y="4504"/>
                  <a:pt x="2284" y="3962"/>
                  <a:pt x="3079" y="3120"/>
                </a:cubicBezTo>
                <a:cubicBezTo>
                  <a:pt x="3844" y="2307"/>
                  <a:pt x="4315" y="1206"/>
                  <a:pt x="4315" y="0"/>
                </a:cubicBezTo>
              </a:path>
            </a:pathLst>
          </a:custGeom>
          <a:noFill/>
          <a:ln w="38100" cap="flat" cmpd="sng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49" name="Line 7"/>
          <p:cNvSpPr>
            <a:spLocks noChangeShapeType="1"/>
          </p:cNvSpPr>
          <p:nvPr/>
        </p:nvSpPr>
        <p:spPr bwMode="auto">
          <a:xfrm flipH="1">
            <a:off x="9255027" y="6219982"/>
            <a:ext cx="578157" cy="377560"/>
          </a:xfrm>
          <a:prstGeom prst="line">
            <a:avLst/>
          </a:prstGeom>
          <a:noFill/>
          <a:ln w="6480" cap="flat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5" name="Freeform 13"/>
          <p:cNvSpPr>
            <a:spLocks noChangeArrowheads="1"/>
          </p:cNvSpPr>
          <p:nvPr/>
        </p:nvSpPr>
        <p:spPr bwMode="auto">
          <a:xfrm>
            <a:off x="8366815" y="7538704"/>
            <a:ext cx="222509" cy="218875"/>
          </a:xfrm>
          <a:custGeom>
            <a:avLst/>
            <a:gdLst>
              <a:gd name="T0" fmla="*/ 536 w 537"/>
              <a:gd name="T1" fmla="*/ 265 h 530"/>
              <a:gd name="T2" fmla="*/ 536 w 537"/>
              <a:gd name="T3" fmla="*/ 265 h 530"/>
              <a:gd name="T4" fmla="*/ 265 w 537"/>
              <a:gd name="T5" fmla="*/ 0 h 530"/>
              <a:gd name="T6" fmla="*/ 0 w 537"/>
              <a:gd name="T7" fmla="*/ 265 h 530"/>
              <a:gd name="T8" fmla="*/ 265 w 537"/>
              <a:gd name="T9" fmla="*/ 529 h 530"/>
              <a:gd name="T10" fmla="*/ 536 w 537"/>
              <a:gd name="T11" fmla="*/ 265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0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2" y="0"/>
                  <a:pt x="265" y="0"/>
                </a:cubicBezTo>
                <a:cubicBezTo>
                  <a:pt x="118" y="0"/>
                  <a:pt x="0" y="118"/>
                  <a:pt x="0" y="265"/>
                </a:cubicBezTo>
                <a:cubicBezTo>
                  <a:pt x="0" y="412"/>
                  <a:pt x="118" y="529"/>
                  <a:pt x="265" y="529"/>
                </a:cubicBezTo>
                <a:cubicBezTo>
                  <a:pt x="412" y="529"/>
                  <a:pt x="536" y="412"/>
                  <a:pt x="536" y="265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6" name="Freeform 14"/>
          <p:cNvSpPr>
            <a:spLocks noChangeArrowheads="1"/>
          </p:cNvSpPr>
          <p:nvPr/>
        </p:nvSpPr>
        <p:spPr bwMode="auto">
          <a:xfrm>
            <a:off x="8647688" y="7312534"/>
            <a:ext cx="698531" cy="702225"/>
          </a:xfrm>
          <a:custGeom>
            <a:avLst/>
            <a:gdLst>
              <a:gd name="T0" fmla="*/ 1690 w 1691"/>
              <a:gd name="T1" fmla="*/ 848 h 1696"/>
              <a:gd name="T2" fmla="*/ 1690 w 1691"/>
              <a:gd name="T3" fmla="*/ 848 h 1696"/>
              <a:gd name="T4" fmla="*/ 842 w 1691"/>
              <a:gd name="T5" fmla="*/ 0 h 1696"/>
              <a:gd name="T6" fmla="*/ 0 w 1691"/>
              <a:gd name="T7" fmla="*/ 848 h 1696"/>
              <a:gd name="T8" fmla="*/ 842 w 1691"/>
              <a:gd name="T9" fmla="*/ 1695 h 1696"/>
              <a:gd name="T10" fmla="*/ 1690 w 1691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6">
                <a:moveTo>
                  <a:pt x="1690" y="848"/>
                </a:moveTo>
                <a:lnTo>
                  <a:pt x="1690" y="848"/>
                </a:lnTo>
                <a:cubicBezTo>
                  <a:pt x="1690" y="377"/>
                  <a:pt x="1313" y="0"/>
                  <a:pt x="842" y="0"/>
                </a:cubicBezTo>
                <a:cubicBezTo>
                  <a:pt x="377" y="0"/>
                  <a:pt x="0" y="377"/>
                  <a:pt x="0" y="848"/>
                </a:cubicBezTo>
                <a:cubicBezTo>
                  <a:pt x="0" y="1312"/>
                  <a:pt x="377" y="1695"/>
                  <a:pt x="842" y="1695"/>
                </a:cubicBezTo>
                <a:cubicBezTo>
                  <a:pt x="1313" y="1695"/>
                  <a:pt x="1690" y="1312"/>
                  <a:pt x="1690" y="848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7" name="Freeform 15"/>
          <p:cNvSpPr>
            <a:spLocks noChangeArrowheads="1"/>
          </p:cNvSpPr>
          <p:nvPr/>
        </p:nvSpPr>
        <p:spPr bwMode="auto">
          <a:xfrm>
            <a:off x="9568728" y="9056241"/>
            <a:ext cx="288166" cy="288185"/>
          </a:xfrm>
          <a:custGeom>
            <a:avLst/>
            <a:gdLst>
              <a:gd name="T0" fmla="*/ 695 w 696"/>
              <a:gd name="T1" fmla="*/ 347 h 695"/>
              <a:gd name="T2" fmla="*/ 695 w 696"/>
              <a:gd name="T3" fmla="*/ 347 h 695"/>
              <a:gd name="T4" fmla="*/ 347 w 696"/>
              <a:gd name="T5" fmla="*/ 0 h 695"/>
              <a:gd name="T6" fmla="*/ 0 w 696"/>
              <a:gd name="T7" fmla="*/ 347 h 695"/>
              <a:gd name="T8" fmla="*/ 347 w 696"/>
              <a:gd name="T9" fmla="*/ 694 h 695"/>
              <a:gd name="T10" fmla="*/ 695 w 696"/>
              <a:gd name="T11" fmla="*/ 347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6" h="695">
                <a:moveTo>
                  <a:pt x="695" y="347"/>
                </a:moveTo>
                <a:lnTo>
                  <a:pt x="695" y="347"/>
                </a:lnTo>
                <a:cubicBezTo>
                  <a:pt x="695" y="153"/>
                  <a:pt x="542" y="0"/>
                  <a:pt x="347" y="0"/>
                </a:cubicBezTo>
                <a:cubicBezTo>
                  <a:pt x="159" y="0"/>
                  <a:pt x="0" y="153"/>
                  <a:pt x="0" y="347"/>
                </a:cubicBezTo>
                <a:cubicBezTo>
                  <a:pt x="0" y="535"/>
                  <a:pt x="159" y="694"/>
                  <a:pt x="347" y="694"/>
                </a:cubicBezTo>
                <a:cubicBezTo>
                  <a:pt x="542" y="694"/>
                  <a:pt x="695" y="535"/>
                  <a:pt x="695" y="347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58" name="Freeform 16"/>
          <p:cNvSpPr>
            <a:spLocks noChangeArrowheads="1"/>
          </p:cNvSpPr>
          <p:nvPr/>
        </p:nvSpPr>
        <p:spPr bwMode="auto">
          <a:xfrm>
            <a:off x="9143771" y="6484456"/>
            <a:ext cx="222509" cy="222523"/>
          </a:xfrm>
          <a:custGeom>
            <a:avLst/>
            <a:gdLst>
              <a:gd name="T0" fmla="*/ 536 w 537"/>
              <a:gd name="T1" fmla="*/ 271 h 537"/>
              <a:gd name="T2" fmla="*/ 536 w 537"/>
              <a:gd name="T3" fmla="*/ 271 h 537"/>
              <a:gd name="T4" fmla="*/ 271 w 537"/>
              <a:gd name="T5" fmla="*/ 0 h 537"/>
              <a:gd name="T6" fmla="*/ 0 w 537"/>
              <a:gd name="T7" fmla="*/ 271 h 537"/>
              <a:gd name="T8" fmla="*/ 271 w 537"/>
              <a:gd name="T9" fmla="*/ 536 h 537"/>
              <a:gd name="T10" fmla="*/ 536 w 537"/>
              <a:gd name="T11" fmla="*/ 271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7">
                <a:moveTo>
                  <a:pt x="536" y="271"/>
                </a:moveTo>
                <a:lnTo>
                  <a:pt x="536" y="271"/>
                </a:lnTo>
                <a:cubicBezTo>
                  <a:pt x="536" y="123"/>
                  <a:pt x="419" y="0"/>
                  <a:pt x="271" y="0"/>
                </a:cubicBezTo>
                <a:cubicBezTo>
                  <a:pt x="124" y="0"/>
                  <a:pt x="0" y="123"/>
                  <a:pt x="0" y="271"/>
                </a:cubicBezTo>
                <a:cubicBezTo>
                  <a:pt x="0" y="418"/>
                  <a:pt x="124" y="536"/>
                  <a:pt x="271" y="536"/>
                </a:cubicBezTo>
                <a:cubicBezTo>
                  <a:pt x="419" y="536"/>
                  <a:pt x="536" y="418"/>
                  <a:pt x="536" y="271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0" name="Freeform 18"/>
          <p:cNvSpPr>
            <a:spLocks noChangeArrowheads="1"/>
          </p:cNvSpPr>
          <p:nvPr/>
        </p:nvSpPr>
        <p:spPr bwMode="auto">
          <a:xfrm>
            <a:off x="9473885" y="5858837"/>
            <a:ext cx="698530" cy="702224"/>
          </a:xfrm>
          <a:custGeom>
            <a:avLst/>
            <a:gdLst>
              <a:gd name="T0" fmla="*/ 1690 w 1691"/>
              <a:gd name="T1" fmla="*/ 848 h 1696"/>
              <a:gd name="T2" fmla="*/ 1690 w 1691"/>
              <a:gd name="T3" fmla="*/ 848 h 1696"/>
              <a:gd name="T4" fmla="*/ 842 w 1691"/>
              <a:gd name="T5" fmla="*/ 0 h 1696"/>
              <a:gd name="T6" fmla="*/ 0 w 1691"/>
              <a:gd name="T7" fmla="*/ 848 h 1696"/>
              <a:gd name="T8" fmla="*/ 842 w 1691"/>
              <a:gd name="T9" fmla="*/ 1695 h 1696"/>
              <a:gd name="T10" fmla="*/ 1690 w 1691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6">
                <a:moveTo>
                  <a:pt x="1690" y="848"/>
                </a:moveTo>
                <a:lnTo>
                  <a:pt x="1690" y="848"/>
                </a:lnTo>
                <a:cubicBezTo>
                  <a:pt x="1690" y="377"/>
                  <a:pt x="1313" y="0"/>
                  <a:pt x="842" y="0"/>
                </a:cubicBezTo>
                <a:cubicBezTo>
                  <a:pt x="377" y="0"/>
                  <a:pt x="0" y="377"/>
                  <a:pt x="0" y="848"/>
                </a:cubicBezTo>
                <a:cubicBezTo>
                  <a:pt x="0" y="1313"/>
                  <a:pt x="377" y="1695"/>
                  <a:pt x="842" y="1695"/>
                </a:cubicBezTo>
                <a:cubicBezTo>
                  <a:pt x="1313" y="1695"/>
                  <a:pt x="1690" y="1313"/>
                  <a:pt x="1690" y="848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1" name="Freeform 19"/>
          <p:cNvSpPr>
            <a:spLocks noChangeArrowheads="1"/>
          </p:cNvSpPr>
          <p:nvPr/>
        </p:nvSpPr>
        <p:spPr bwMode="auto">
          <a:xfrm>
            <a:off x="8917617" y="8589306"/>
            <a:ext cx="519795" cy="521652"/>
          </a:xfrm>
          <a:custGeom>
            <a:avLst/>
            <a:gdLst>
              <a:gd name="T0" fmla="*/ 1254 w 1255"/>
              <a:gd name="T1" fmla="*/ 630 h 1261"/>
              <a:gd name="T2" fmla="*/ 1254 w 1255"/>
              <a:gd name="T3" fmla="*/ 630 h 1261"/>
              <a:gd name="T4" fmla="*/ 630 w 1255"/>
              <a:gd name="T5" fmla="*/ 0 h 1261"/>
              <a:gd name="T6" fmla="*/ 0 w 1255"/>
              <a:gd name="T7" fmla="*/ 630 h 1261"/>
              <a:gd name="T8" fmla="*/ 630 w 1255"/>
              <a:gd name="T9" fmla="*/ 1260 h 1261"/>
              <a:gd name="T10" fmla="*/ 1254 w 1255"/>
              <a:gd name="T11" fmla="*/ 630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5" h="1261">
                <a:moveTo>
                  <a:pt x="1254" y="630"/>
                </a:moveTo>
                <a:lnTo>
                  <a:pt x="1254" y="630"/>
                </a:lnTo>
                <a:cubicBezTo>
                  <a:pt x="1254" y="283"/>
                  <a:pt x="977" y="0"/>
                  <a:pt x="630" y="0"/>
                </a:cubicBezTo>
                <a:cubicBezTo>
                  <a:pt x="283" y="0"/>
                  <a:pt x="0" y="283"/>
                  <a:pt x="0" y="630"/>
                </a:cubicBezTo>
                <a:cubicBezTo>
                  <a:pt x="0" y="977"/>
                  <a:pt x="283" y="1260"/>
                  <a:pt x="630" y="1260"/>
                </a:cubicBezTo>
                <a:cubicBezTo>
                  <a:pt x="977" y="1260"/>
                  <a:pt x="1254" y="977"/>
                  <a:pt x="1254" y="630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4" name="Freeform 22"/>
          <p:cNvSpPr>
            <a:spLocks noChangeArrowheads="1"/>
          </p:cNvSpPr>
          <p:nvPr/>
        </p:nvSpPr>
        <p:spPr bwMode="auto">
          <a:xfrm>
            <a:off x="6736302" y="10750700"/>
            <a:ext cx="957517" cy="959403"/>
          </a:xfrm>
          <a:custGeom>
            <a:avLst/>
            <a:gdLst>
              <a:gd name="T0" fmla="*/ 2313 w 2314"/>
              <a:gd name="T1" fmla="*/ 1160 h 2320"/>
              <a:gd name="T2" fmla="*/ 2313 w 2314"/>
              <a:gd name="T3" fmla="*/ 1160 h 2320"/>
              <a:gd name="T4" fmla="*/ 1154 w 2314"/>
              <a:gd name="T5" fmla="*/ 0 h 2320"/>
              <a:gd name="T6" fmla="*/ 0 w 2314"/>
              <a:gd name="T7" fmla="*/ 1160 h 2320"/>
              <a:gd name="T8" fmla="*/ 1154 w 2314"/>
              <a:gd name="T9" fmla="*/ 2319 h 2320"/>
              <a:gd name="T10" fmla="*/ 2313 w 2314"/>
              <a:gd name="T11" fmla="*/ 1160 h 2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4" h="2320">
                <a:moveTo>
                  <a:pt x="2313" y="1160"/>
                </a:moveTo>
                <a:lnTo>
                  <a:pt x="2313" y="1160"/>
                </a:lnTo>
                <a:cubicBezTo>
                  <a:pt x="2313" y="518"/>
                  <a:pt x="1795" y="0"/>
                  <a:pt x="1154" y="0"/>
                </a:cubicBezTo>
                <a:cubicBezTo>
                  <a:pt x="518" y="0"/>
                  <a:pt x="0" y="518"/>
                  <a:pt x="0" y="1160"/>
                </a:cubicBezTo>
                <a:cubicBezTo>
                  <a:pt x="0" y="1801"/>
                  <a:pt x="518" y="2319"/>
                  <a:pt x="1154" y="2319"/>
                </a:cubicBezTo>
                <a:cubicBezTo>
                  <a:pt x="1795" y="2319"/>
                  <a:pt x="2313" y="1801"/>
                  <a:pt x="2313" y="1160"/>
                </a:cubicBezTo>
              </a:path>
            </a:pathLst>
          </a:custGeom>
          <a:solidFill>
            <a:srgbClr val="38A6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085271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6" name="Freeform 24"/>
          <p:cNvSpPr>
            <a:spLocks noChangeArrowheads="1"/>
          </p:cNvSpPr>
          <p:nvPr/>
        </p:nvSpPr>
        <p:spPr bwMode="auto">
          <a:xfrm>
            <a:off x="9118240" y="8658615"/>
            <a:ext cx="258985" cy="259002"/>
          </a:xfrm>
          <a:custGeom>
            <a:avLst/>
            <a:gdLst>
              <a:gd name="T0" fmla="*/ 512 w 625"/>
              <a:gd name="T1" fmla="*/ 112 h 625"/>
              <a:gd name="T2" fmla="*/ 512 w 625"/>
              <a:gd name="T3" fmla="*/ 112 h 625"/>
              <a:gd name="T4" fmla="*/ 112 w 625"/>
              <a:gd name="T5" fmla="*/ 112 h 625"/>
              <a:gd name="T6" fmla="*/ 112 w 625"/>
              <a:gd name="T7" fmla="*/ 512 h 625"/>
              <a:gd name="T8" fmla="*/ 512 w 625"/>
              <a:gd name="T9" fmla="*/ 512 h 625"/>
              <a:gd name="T10" fmla="*/ 512 w 625"/>
              <a:gd name="T11" fmla="*/ 112 h 625"/>
              <a:gd name="T12" fmla="*/ 159 w 625"/>
              <a:gd name="T13" fmla="*/ 465 h 625"/>
              <a:gd name="T14" fmla="*/ 159 w 625"/>
              <a:gd name="T15" fmla="*/ 465 h 625"/>
              <a:gd name="T16" fmla="*/ 159 w 625"/>
              <a:gd name="T17" fmla="*/ 159 h 625"/>
              <a:gd name="T18" fmla="*/ 459 w 625"/>
              <a:gd name="T19" fmla="*/ 159 h 625"/>
              <a:gd name="T20" fmla="*/ 459 w 625"/>
              <a:gd name="T21" fmla="*/ 465 h 625"/>
              <a:gd name="T22" fmla="*/ 159 w 625"/>
              <a:gd name="T23" fmla="*/ 46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25" h="625">
                <a:moveTo>
                  <a:pt x="512" y="112"/>
                </a:moveTo>
                <a:lnTo>
                  <a:pt x="512" y="112"/>
                </a:lnTo>
                <a:cubicBezTo>
                  <a:pt x="400" y="0"/>
                  <a:pt x="223" y="0"/>
                  <a:pt x="112" y="112"/>
                </a:cubicBezTo>
                <a:cubicBezTo>
                  <a:pt x="0" y="224"/>
                  <a:pt x="0" y="400"/>
                  <a:pt x="112" y="512"/>
                </a:cubicBezTo>
                <a:cubicBezTo>
                  <a:pt x="223" y="624"/>
                  <a:pt x="400" y="624"/>
                  <a:pt x="512" y="512"/>
                </a:cubicBezTo>
                <a:cubicBezTo>
                  <a:pt x="624" y="400"/>
                  <a:pt x="624" y="224"/>
                  <a:pt x="512" y="112"/>
                </a:cubicBezTo>
                <a:close/>
                <a:moveTo>
                  <a:pt x="159" y="465"/>
                </a:moveTo>
                <a:lnTo>
                  <a:pt x="159" y="465"/>
                </a:lnTo>
                <a:cubicBezTo>
                  <a:pt x="76" y="377"/>
                  <a:pt x="76" y="247"/>
                  <a:pt x="159" y="159"/>
                </a:cubicBezTo>
                <a:cubicBezTo>
                  <a:pt x="241" y="76"/>
                  <a:pt x="376" y="76"/>
                  <a:pt x="459" y="159"/>
                </a:cubicBezTo>
                <a:cubicBezTo>
                  <a:pt x="541" y="247"/>
                  <a:pt x="541" y="377"/>
                  <a:pt x="459" y="465"/>
                </a:cubicBezTo>
                <a:cubicBezTo>
                  <a:pt x="376" y="547"/>
                  <a:pt x="241" y="547"/>
                  <a:pt x="159" y="4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7" name="Freeform 25"/>
          <p:cNvSpPr>
            <a:spLocks noChangeArrowheads="1"/>
          </p:cNvSpPr>
          <p:nvPr/>
        </p:nvSpPr>
        <p:spPr bwMode="auto">
          <a:xfrm>
            <a:off x="9008809" y="8868372"/>
            <a:ext cx="158674" cy="158684"/>
          </a:xfrm>
          <a:custGeom>
            <a:avLst/>
            <a:gdLst>
              <a:gd name="T0" fmla="*/ 135 w 383"/>
              <a:gd name="T1" fmla="*/ 354 h 384"/>
              <a:gd name="T2" fmla="*/ 135 w 383"/>
              <a:gd name="T3" fmla="*/ 354 h 384"/>
              <a:gd name="T4" fmla="*/ 29 w 383"/>
              <a:gd name="T5" fmla="*/ 354 h 384"/>
              <a:gd name="T6" fmla="*/ 29 w 383"/>
              <a:gd name="T7" fmla="*/ 354 h 384"/>
              <a:gd name="T8" fmla="*/ 29 w 383"/>
              <a:gd name="T9" fmla="*/ 242 h 384"/>
              <a:gd name="T10" fmla="*/ 241 w 383"/>
              <a:gd name="T11" fmla="*/ 30 h 384"/>
              <a:gd name="T12" fmla="*/ 347 w 383"/>
              <a:gd name="T13" fmla="*/ 30 h 384"/>
              <a:gd name="T14" fmla="*/ 347 w 383"/>
              <a:gd name="T15" fmla="*/ 30 h 384"/>
              <a:gd name="T16" fmla="*/ 347 w 383"/>
              <a:gd name="T17" fmla="*/ 142 h 384"/>
              <a:gd name="T18" fmla="*/ 135 w 383"/>
              <a:gd name="T19" fmla="*/ 35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3" h="384">
                <a:moveTo>
                  <a:pt x="135" y="354"/>
                </a:moveTo>
                <a:lnTo>
                  <a:pt x="135" y="354"/>
                </a:lnTo>
                <a:cubicBezTo>
                  <a:pt x="106" y="383"/>
                  <a:pt x="58" y="383"/>
                  <a:pt x="29" y="354"/>
                </a:cubicBezTo>
                <a:lnTo>
                  <a:pt x="29" y="354"/>
                </a:lnTo>
                <a:cubicBezTo>
                  <a:pt x="0" y="324"/>
                  <a:pt x="0" y="277"/>
                  <a:pt x="29" y="242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70" y="0"/>
                  <a:pt x="318" y="0"/>
                  <a:pt x="347" y="30"/>
                </a:cubicBezTo>
                <a:lnTo>
                  <a:pt x="347" y="30"/>
                </a:lnTo>
                <a:cubicBezTo>
                  <a:pt x="382" y="65"/>
                  <a:pt x="382" y="112"/>
                  <a:pt x="347" y="142"/>
                </a:cubicBezTo>
                <a:lnTo>
                  <a:pt x="135" y="35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8" name="Freeform 26"/>
          <p:cNvSpPr>
            <a:spLocks noChangeArrowheads="1"/>
          </p:cNvSpPr>
          <p:nvPr/>
        </p:nvSpPr>
        <p:spPr bwMode="auto">
          <a:xfrm>
            <a:off x="9098179" y="8846484"/>
            <a:ext cx="89367" cy="87550"/>
          </a:xfrm>
          <a:custGeom>
            <a:avLst/>
            <a:gdLst>
              <a:gd name="T0" fmla="*/ 52 w 218"/>
              <a:gd name="T1" fmla="*/ 206 h 213"/>
              <a:gd name="T2" fmla="*/ 52 w 218"/>
              <a:gd name="T3" fmla="*/ 206 h 213"/>
              <a:gd name="T4" fmla="*/ 11 w 218"/>
              <a:gd name="T5" fmla="*/ 206 h 213"/>
              <a:gd name="T6" fmla="*/ 11 w 218"/>
              <a:gd name="T7" fmla="*/ 206 h 213"/>
              <a:gd name="T8" fmla="*/ 11 w 218"/>
              <a:gd name="T9" fmla="*/ 165 h 213"/>
              <a:gd name="T10" fmla="*/ 164 w 218"/>
              <a:gd name="T11" fmla="*/ 12 h 213"/>
              <a:gd name="T12" fmla="*/ 206 w 218"/>
              <a:gd name="T13" fmla="*/ 12 h 213"/>
              <a:gd name="T14" fmla="*/ 206 w 218"/>
              <a:gd name="T15" fmla="*/ 12 h 213"/>
              <a:gd name="T16" fmla="*/ 206 w 218"/>
              <a:gd name="T17" fmla="*/ 47 h 213"/>
              <a:gd name="T18" fmla="*/ 52 w 218"/>
              <a:gd name="T19" fmla="*/ 20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8" h="213">
                <a:moveTo>
                  <a:pt x="52" y="206"/>
                </a:moveTo>
                <a:lnTo>
                  <a:pt x="52" y="206"/>
                </a:lnTo>
                <a:cubicBezTo>
                  <a:pt x="41" y="212"/>
                  <a:pt x="23" y="212"/>
                  <a:pt x="11" y="206"/>
                </a:cubicBezTo>
                <a:lnTo>
                  <a:pt x="11" y="206"/>
                </a:lnTo>
                <a:cubicBezTo>
                  <a:pt x="0" y="195"/>
                  <a:pt x="0" y="177"/>
                  <a:pt x="11" y="165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76" y="0"/>
                  <a:pt x="194" y="0"/>
                  <a:pt x="206" y="12"/>
                </a:cubicBezTo>
                <a:lnTo>
                  <a:pt x="206" y="12"/>
                </a:lnTo>
                <a:cubicBezTo>
                  <a:pt x="217" y="24"/>
                  <a:pt x="217" y="41"/>
                  <a:pt x="206" y="47"/>
                </a:cubicBezTo>
                <a:lnTo>
                  <a:pt x="52" y="20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69" name="Freeform 27"/>
          <p:cNvSpPr>
            <a:spLocks noChangeArrowheads="1"/>
          </p:cNvSpPr>
          <p:nvPr/>
        </p:nvSpPr>
        <p:spPr bwMode="auto">
          <a:xfrm>
            <a:off x="9183897" y="8700568"/>
            <a:ext cx="151379" cy="151389"/>
          </a:xfrm>
          <a:custGeom>
            <a:avLst/>
            <a:gdLst>
              <a:gd name="T0" fmla="*/ 265 w 366"/>
              <a:gd name="T1" fmla="*/ 100 h 366"/>
              <a:gd name="T2" fmla="*/ 265 w 366"/>
              <a:gd name="T3" fmla="*/ 100 h 366"/>
              <a:gd name="T4" fmla="*/ 270 w 366"/>
              <a:gd name="T5" fmla="*/ 365 h 366"/>
              <a:gd name="T6" fmla="*/ 288 w 366"/>
              <a:gd name="T7" fmla="*/ 353 h 366"/>
              <a:gd name="T8" fmla="*/ 288 w 366"/>
              <a:gd name="T9" fmla="*/ 77 h 366"/>
              <a:gd name="T10" fmla="*/ 11 w 366"/>
              <a:gd name="T11" fmla="*/ 77 h 366"/>
              <a:gd name="T12" fmla="*/ 0 w 366"/>
              <a:gd name="T13" fmla="*/ 88 h 366"/>
              <a:gd name="T14" fmla="*/ 265 w 366"/>
              <a:gd name="T15" fmla="*/ 10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66">
                <a:moveTo>
                  <a:pt x="265" y="100"/>
                </a:moveTo>
                <a:lnTo>
                  <a:pt x="265" y="100"/>
                </a:lnTo>
                <a:cubicBezTo>
                  <a:pt x="335" y="177"/>
                  <a:pt x="335" y="289"/>
                  <a:pt x="270" y="365"/>
                </a:cubicBezTo>
                <a:cubicBezTo>
                  <a:pt x="276" y="365"/>
                  <a:pt x="282" y="359"/>
                  <a:pt x="288" y="353"/>
                </a:cubicBezTo>
                <a:cubicBezTo>
                  <a:pt x="365" y="277"/>
                  <a:pt x="365" y="153"/>
                  <a:pt x="288" y="77"/>
                </a:cubicBezTo>
                <a:cubicBezTo>
                  <a:pt x="212" y="0"/>
                  <a:pt x="88" y="0"/>
                  <a:pt x="11" y="77"/>
                </a:cubicBezTo>
                <a:cubicBezTo>
                  <a:pt x="5" y="82"/>
                  <a:pt x="0" y="88"/>
                  <a:pt x="0" y="88"/>
                </a:cubicBezTo>
                <a:cubicBezTo>
                  <a:pt x="76" y="23"/>
                  <a:pt x="188" y="29"/>
                  <a:pt x="265" y="10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0" name="Freeform 28"/>
          <p:cNvSpPr>
            <a:spLocks noChangeArrowheads="1"/>
          </p:cNvSpPr>
          <p:nvPr/>
        </p:nvSpPr>
        <p:spPr bwMode="auto">
          <a:xfrm>
            <a:off x="6887680" y="6061297"/>
            <a:ext cx="610985" cy="609204"/>
          </a:xfrm>
          <a:custGeom>
            <a:avLst/>
            <a:gdLst>
              <a:gd name="T0" fmla="*/ 1477 w 1478"/>
              <a:gd name="T1" fmla="*/ 736 h 1473"/>
              <a:gd name="T2" fmla="*/ 1477 w 1478"/>
              <a:gd name="T3" fmla="*/ 736 h 1473"/>
              <a:gd name="T4" fmla="*/ 742 w 1478"/>
              <a:gd name="T5" fmla="*/ 0 h 1473"/>
              <a:gd name="T6" fmla="*/ 0 w 1478"/>
              <a:gd name="T7" fmla="*/ 736 h 1473"/>
              <a:gd name="T8" fmla="*/ 742 w 1478"/>
              <a:gd name="T9" fmla="*/ 1472 h 1473"/>
              <a:gd name="T10" fmla="*/ 1477 w 1478"/>
              <a:gd name="T11" fmla="*/ 736 h 1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78" h="1473">
                <a:moveTo>
                  <a:pt x="1477" y="736"/>
                </a:moveTo>
                <a:lnTo>
                  <a:pt x="1477" y="736"/>
                </a:lnTo>
                <a:cubicBezTo>
                  <a:pt x="1477" y="330"/>
                  <a:pt x="1147" y="0"/>
                  <a:pt x="742" y="0"/>
                </a:cubicBezTo>
                <a:cubicBezTo>
                  <a:pt x="336" y="0"/>
                  <a:pt x="0" y="330"/>
                  <a:pt x="0" y="736"/>
                </a:cubicBezTo>
                <a:cubicBezTo>
                  <a:pt x="0" y="1143"/>
                  <a:pt x="336" y="1472"/>
                  <a:pt x="742" y="1472"/>
                </a:cubicBezTo>
                <a:cubicBezTo>
                  <a:pt x="1147" y="1472"/>
                  <a:pt x="1477" y="1143"/>
                  <a:pt x="1477" y="736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1" name="Freeform 29"/>
          <p:cNvSpPr>
            <a:spLocks noChangeArrowheads="1"/>
          </p:cNvSpPr>
          <p:nvPr/>
        </p:nvSpPr>
        <p:spPr bwMode="auto">
          <a:xfrm>
            <a:off x="7006230" y="6178029"/>
            <a:ext cx="372064" cy="373912"/>
          </a:xfrm>
          <a:custGeom>
            <a:avLst/>
            <a:gdLst>
              <a:gd name="T0" fmla="*/ 793 w 901"/>
              <a:gd name="T1" fmla="*/ 677 h 902"/>
              <a:gd name="T2" fmla="*/ 793 w 901"/>
              <a:gd name="T3" fmla="*/ 606 h 902"/>
              <a:gd name="T4" fmla="*/ 153 w 901"/>
              <a:gd name="T5" fmla="*/ 177 h 902"/>
              <a:gd name="T6" fmla="*/ 217 w 901"/>
              <a:gd name="T7" fmla="*/ 171 h 902"/>
              <a:gd name="T8" fmla="*/ 211 w 901"/>
              <a:gd name="T9" fmla="*/ 218 h 902"/>
              <a:gd name="T10" fmla="*/ 147 w 901"/>
              <a:gd name="T11" fmla="*/ 235 h 902"/>
              <a:gd name="T12" fmla="*/ 200 w 901"/>
              <a:gd name="T13" fmla="*/ 224 h 902"/>
              <a:gd name="T14" fmla="*/ 265 w 901"/>
              <a:gd name="T15" fmla="*/ 306 h 902"/>
              <a:gd name="T16" fmla="*/ 223 w 901"/>
              <a:gd name="T17" fmla="*/ 324 h 902"/>
              <a:gd name="T18" fmla="*/ 147 w 901"/>
              <a:gd name="T19" fmla="*/ 400 h 902"/>
              <a:gd name="T20" fmla="*/ 170 w 901"/>
              <a:gd name="T21" fmla="*/ 489 h 902"/>
              <a:gd name="T22" fmla="*/ 282 w 901"/>
              <a:gd name="T23" fmla="*/ 536 h 902"/>
              <a:gd name="T24" fmla="*/ 276 w 901"/>
              <a:gd name="T25" fmla="*/ 636 h 902"/>
              <a:gd name="T26" fmla="*/ 223 w 901"/>
              <a:gd name="T27" fmla="*/ 748 h 902"/>
              <a:gd name="T28" fmla="*/ 194 w 901"/>
              <a:gd name="T29" fmla="*/ 718 h 902"/>
              <a:gd name="T30" fmla="*/ 164 w 901"/>
              <a:gd name="T31" fmla="*/ 559 h 902"/>
              <a:gd name="T32" fmla="*/ 129 w 901"/>
              <a:gd name="T33" fmla="*/ 471 h 902"/>
              <a:gd name="T34" fmla="*/ 47 w 901"/>
              <a:gd name="T35" fmla="*/ 377 h 902"/>
              <a:gd name="T36" fmla="*/ 206 w 901"/>
              <a:gd name="T37" fmla="*/ 135 h 902"/>
              <a:gd name="T38" fmla="*/ 817 w 901"/>
              <a:gd name="T39" fmla="*/ 271 h 902"/>
              <a:gd name="T40" fmla="*/ 782 w 901"/>
              <a:gd name="T41" fmla="*/ 383 h 902"/>
              <a:gd name="T42" fmla="*/ 723 w 901"/>
              <a:gd name="T43" fmla="*/ 489 h 902"/>
              <a:gd name="T44" fmla="*/ 682 w 901"/>
              <a:gd name="T45" fmla="*/ 442 h 902"/>
              <a:gd name="T46" fmla="*/ 617 w 901"/>
              <a:gd name="T47" fmla="*/ 436 h 902"/>
              <a:gd name="T48" fmla="*/ 594 w 901"/>
              <a:gd name="T49" fmla="*/ 436 h 902"/>
              <a:gd name="T50" fmla="*/ 541 w 901"/>
              <a:gd name="T51" fmla="*/ 477 h 902"/>
              <a:gd name="T52" fmla="*/ 488 w 901"/>
              <a:gd name="T53" fmla="*/ 677 h 902"/>
              <a:gd name="T54" fmla="*/ 406 w 901"/>
              <a:gd name="T55" fmla="*/ 506 h 902"/>
              <a:gd name="T56" fmla="*/ 412 w 901"/>
              <a:gd name="T57" fmla="*/ 365 h 902"/>
              <a:gd name="T58" fmla="*/ 482 w 901"/>
              <a:gd name="T59" fmla="*/ 365 h 902"/>
              <a:gd name="T60" fmla="*/ 459 w 901"/>
              <a:gd name="T61" fmla="*/ 341 h 902"/>
              <a:gd name="T62" fmla="*/ 429 w 901"/>
              <a:gd name="T63" fmla="*/ 330 h 902"/>
              <a:gd name="T64" fmla="*/ 382 w 901"/>
              <a:gd name="T65" fmla="*/ 312 h 902"/>
              <a:gd name="T66" fmla="*/ 388 w 901"/>
              <a:gd name="T67" fmla="*/ 247 h 902"/>
              <a:gd name="T68" fmla="*/ 412 w 901"/>
              <a:gd name="T69" fmla="*/ 235 h 902"/>
              <a:gd name="T70" fmla="*/ 518 w 901"/>
              <a:gd name="T71" fmla="*/ 200 h 902"/>
              <a:gd name="T72" fmla="*/ 617 w 901"/>
              <a:gd name="T73" fmla="*/ 171 h 902"/>
              <a:gd name="T74" fmla="*/ 687 w 901"/>
              <a:gd name="T75" fmla="*/ 129 h 902"/>
              <a:gd name="T76" fmla="*/ 841 w 901"/>
              <a:gd name="T77" fmla="*/ 330 h 902"/>
              <a:gd name="T78" fmla="*/ 805 w 901"/>
              <a:gd name="T79" fmla="*/ 489 h 902"/>
              <a:gd name="T80" fmla="*/ 782 w 901"/>
              <a:gd name="T81" fmla="*/ 530 h 902"/>
              <a:gd name="T82" fmla="*/ 776 w 901"/>
              <a:gd name="T83" fmla="*/ 565 h 902"/>
              <a:gd name="T84" fmla="*/ 799 w 901"/>
              <a:gd name="T85" fmla="*/ 447 h 902"/>
              <a:gd name="T86" fmla="*/ 823 w 901"/>
              <a:gd name="T87" fmla="*/ 383 h 902"/>
              <a:gd name="T88" fmla="*/ 829 w 901"/>
              <a:gd name="T89" fmla="*/ 383 h 902"/>
              <a:gd name="T90" fmla="*/ 741 w 901"/>
              <a:gd name="T91" fmla="*/ 548 h 902"/>
              <a:gd name="T92" fmla="*/ 553 w 901"/>
              <a:gd name="T93" fmla="*/ 624 h 902"/>
              <a:gd name="T94" fmla="*/ 247 w 901"/>
              <a:gd name="T95" fmla="*/ 760 h 902"/>
              <a:gd name="T96" fmla="*/ 270 w 901"/>
              <a:gd name="T97" fmla="*/ 177 h 902"/>
              <a:gd name="T98" fmla="*/ 229 w 901"/>
              <a:gd name="T99" fmla="*/ 129 h 902"/>
              <a:gd name="T100" fmla="*/ 382 w 901"/>
              <a:gd name="T101" fmla="*/ 88 h 902"/>
              <a:gd name="T102" fmla="*/ 365 w 901"/>
              <a:gd name="T103" fmla="*/ 159 h 902"/>
              <a:gd name="T104" fmla="*/ 306 w 901"/>
              <a:gd name="T105" fmla="*/ 212 h 902"/>
              <a:gd name="T106" fmla="*/ 429 w 901"/>
              <a:gd name="T107" fmla="*/ 129 h 902"/>
              <a:gd name="T108" fmla="*/ 453 w 901"/>
              <a:gd name="T109" fmla="*/ 106 h 902"/>
              <a:gd name="T110" fmla="*/ 359 w 901"/>
              <a:gd name="T111" fmla="*/ 212 h 902"/>
              <a:gd name="T112" fmla="*/ 582 w 901"/>
              <a:gd name="T113" fmla="*/ 135 h 902"/>
              <a:gd name="T114" fmla="*/ 553 w 901"/>
              <a:gd name="T115" fmla="*/ 112 h 902"/>
              <a:gd name="T116" fmla="*/ 170 w 901"/>
              <a:gd name="T117" fmla="*/ 218 h 902"/>
              <a:gd name="T118" fmla="*/ 164 w 901"/>
              <a:gd name="T119" fmla="*/ 436 h 902"/>
              <a:gd name="T120" fmla="*/ 182 w 901"/>
              <a:gd name="T121" fmla="*/ 453 h 902"/>
              <a:gd name="T122" fmla="*/ 182 w 901"/>
              <a:gd name="T123" fmla="*/ 418 h 902"/>
              <a:gd name="T124" fmla="*/ 846 w 901"/>
              <a:gd name="T125" fmla="*/ 565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1" h="902">
                <a:moveTo>
                  <a:pt x="453" y="0"/>
                </a:moveTo>
                <a:lnTo>
                  <a:pt x="453" y="0"/>
                </a:lnTo>
                <a:cubicBezTo>
                  <a:pt x="200" y="0"/>
                  <a:pt x="0" y="206"/>
                  <a:pt x="0" y="453"/>
                </a:cubicBezTo>
                <a:cubicBezTo>
                  <a:pt x="0" y="701"/>
                  <a:pt x="200" y="901"/>
                  <a:pt x="453" y="901"/>
                </a:cubicBezTo>
                <a:cubicBezTo>
                  <a:pt x="699" y="901"/>
                  <a:pt x="900" y="701"/>
                  <a:pt x="900" y="453"/>
                </a:cubicBezTo>
                <a:cubicBezTo>
                  <a:pt x="900" y="206"/>
                  <a:pt x="699" y="0"/>
                  <a:pt x="453" y="0"/>
                </a:cubicBezTo>
                <a:close/>
                <a:moveTo>
                  <a:pt x="841" y="589"/>
                </a:moveTo>
                <a:lnTo>
                  <a:pt x="841" y="589"/>
                </a:lnTo>
                <a:lnTo>
                  <a:pt x="835" y="589"/>
                </a:lnTo>
                <a:cubicBezTo>
                  <a:pt x="835" y="589"/>
                  <a:pt x="835" y="589"/>
                  <a:pt x="835" y="595"/>
                </a:cubicBezTo>
                <a:cubicBezTo>
                  <a:pt x="829" y="624"/>
                  <a:pt x="811" y="648"/>
                  <a:pt x="793" y="677"/>
                </a:cubicBezTo>
                <a:cubicBezTo>
                  <a:pt x="793" y="677"/>
                  <a:pt x="793" y="677"/>
                  <a:pt x="788" y="683"/>
                </a:cubicBezTo>
                <a:cubicBezTo>
                  <a:pt x="776" y="677"/>
                  <a:pt x="776" y="683"/>
                  <a:pt x="770" y="689"/>
                </a:cubicBezTo>
                <a:cubicBezTo>
                  <a:pt x="764" y="689"/>
                  <a:pt x="764" y="683"/>
                  <a:pt x="764" y="683"/>
                </a:cubicBezTo>
                <a:cubicBezTo>
                  <a:pt x="758" y="677"/>
                  <a:pt x="764" y="671"/>
                  <a:pt x="764" y="665"/>
                </a:cubicBezTo>
                <a:cubicBezTo>
                  <a:pt x="764" y="665"/>
                  <a:pt x="764" y="659"/>
                  <a:pt x="758" y="659"/>
                </a:cubicBezTo>
                <a:cubicBezTo>
                  <a:pt x="764" y="648"/>
                  <a:pt x="758" y="642"/>
                  <a:pt x="758" y="636"/>
                </a:cubicBezTo>
                <a:cubicBezTo>
                  <a:pt x="758" y="630"/>
                  <a:pt x="764" y="630"/>
                  <a:pt x="770" y="630"/>
                </a:cubicBezTo>
                <a:cubicBezTo>
                  <a:pt x="776" y="630"/>
                  <a:pt x="770" y="618"/>
                  <a:pt x="776" y="612"/>
                </a:cubicBezTo>
                <a:cubicBezTo>
                  <a:pt x="776" y="612"/>
                  <a:pt x="776" y="612"/>
                  <a:pt x="782" y="612"/>
                </a:cubicBezTo>
                <a:lnTo>
                  <a:pt x="782" y="606"/>
                </a:lnTo>
                <a:cubicBezTo>
                  <a:pt x="788" y="606"/>
                  <a:pt x="793" y="601"/>
                  <a:pt x="793" y="606"/>
                </a:cubicBezTo>
                <a:cubicBezTo>
                  <a:pt x="799" y="606"/>
                  <a:pt x="799" y="595"/>
                  <a:pt x="799" y="589"/>
                </a:cubicBezTo>
                <a:cubicBezTo>
                  <a:pt x="805" y="589"/>
                  <a:pt x="811" y="589"/>
                  <a:pt x="811" y="589"/>
                </a:cubicBezTo>
                <a:cubicBezTo>
                  <a:pt x="817" y="583"/>
                  <a:pt x="811" y="577"/>
                  <a:pt x="817" y="577"/>
                </a:cubicBezTo>
                <a:cubicBezTo>
                  <a:pt x="823" y="583"/>
                  <a:pt x="835" y="577"/>
                  <a:pt x="841" y="583"/>
                </a:cubicBezTo>
                <a:cubicBezTo>
                  <a:pt x="841" y="583"/>
                  <a:pt x="841" y="583"/>
                  <a:pt x="841" y="589"/>
                </a:cubicBezTo>
                <a:close/>
                <a:moveTo>
                  <a:pt x="135" y="188"/>
                </a:moveTo>
                <a:lnTo>
                  <a:pt x="135" y="188"/>
                </a:lnTo>
                <a:cubicBezTo>
                  <a:pt x="135" y="188"/>
                  <a:pt x="135" y="188"/>
                  <a:pt x="141" y="194"/>
                </a:cubicBezTo>
                <a:cubicBezTo>
                  <a:pt x="147" y="188"/>
                  <a:pt x="141" y="182"/>
                  <a:pt x="153" y="182"/>
                </a:cubicBezTo>
                <a:cubicBezTo>
                  <a:pt x="153" y="188"/>
                  <a:pt x="153" y="194"/>
                  <a:pt x="153" y="194"/>
                </a:cubicBezTo>
                <a:cubicBezTo>
                  <a:pt x="159" y="188"/>
                  <a:pt x="159" y="177"/>
                  <a:pt x="153" y="177"/>
                </a:cubicBezTo>
                <a:cubicBezTo>
                  <a:pt x="153" y="171"/>
                  <a:pt x="153" y="171"/>
                  <a:pt x="153" y="165"/>
                </a:cubicBezTo>
                <a:cubicBezTo>
                  <a:pt x="159" y="165"/>
                  <a:pt x="159" y="171"/>
                  <a:pt x="164" y="171"/>
                </a:cubicBezTo>
                <a:cubicBezTo>
                  <a:pt x="170" y="177"/>
                  <a:pt x="170" y="182"/>
                  <a:pt x="176" y="182"/>
                </a:cubicBezTo>
                <a:cubicBezTo>
                  <a:pt x="176" y="194"/>
                  <a:pt x="170" y="188"/>
                  <a:pt x="176" y="194"/>
                </a:cubicBezTo>
                <a:cubicBezTo>
                  <a:pt x="176" y="188"/>
                  <a:pt x="182" y="188"/>
                  <a:pt x="182" y="182"/>
                </a:cubicBezTo>
                <a:lnTo>
                  <a:pt x="176" y="182"/>
                </a:lnTo>
                <a:cubicBezTo>
                  <a:pt x="164" y="171"/>
                  <a:pt x="176" y="159"/>
                  <a:pt x="182" y="153"/>
                </a:cubicBezTo>
                <a:cubicBezTo>
                  <a:pt x="188" y="153"/>
                  <a:pt x="188" y="153"/>
                  <a:pt x="188" y="159"/>
                </a:cubicBezTo>
                <a:cubicBezTo>
                  <a:pt x="188" y="153"/>
                  <a:pt x="200" y="153"/>
                  <a:pt x="200" y="165"/>
                </a:cubicBezTo>
                <a:cubicBezTo>
                  <a:pt x="206" y="165"/>
                  <a:pt x="206" y="159"/>
                  <a:pt x="211" y="159"/>
                </a:cubicBezTo>
                <a:cubicBezTo>
                  <a:pt x="211" y="165"/>
                  <a:pt x="217" y="165"/>
                  <a:pt x="217" y="171"/>
                </a:cubicBezTo>
                <a:cubicBezTo>
                  <a:pt x="223" y="171"/>
                  <a:pt x="229" y="171"/>
                  <a:pt x="229" y="171"/>
                </a:cubicBezTo>
                <a:cubicBezTo>
                  <a:pt x="229" y="177"/>
                  <a:pt x="235" y="177"/>
                  <a:pt x="235" y="182"/>
                </a:cubicBezTo>
                <a:cubicBezTo>
                  <a:pt x="235" y="182"/>
                  <a:pt x="235" y="182"/>
                  <a:pt x="229" y="188"/>
                </a:cubicBezTo>
                <a:cubicBezTo>
                  <a:pt x="235" y="188"/>
                  <a:pt x="241" y="188"/>
                  <a:pt x="247" y="194"/>
                </a:cubicBezTo>
                <a:cubicBezTo>
                  <a:pt x="247" y="194"/>
                  <a:pt x="247" y="200"/>
                  <a:pt x="247" y="194"/>
                </a:cubicBezTo>
                <a:cubicBezTo>
                  <a:pt x="247" y="200"/>
                  <a:pt x="247" y="200"/>
                  <a:pt x="247" y="206"/>
                </a:cubicBezTo>
                <a:cubicBezTo>
                  <a:pt x="241" y="206"/>
                  <a:pt x="241" y="206"/>
                  <a:pt x="241" y="212"/>
                </a:cubicBezTo>
                <a:cubicBezTo>
                  <a:pt x="241" y="212"/>
                  <a:pt x="235" y="206"/>
                  <a:pt x="229" y="206"/>
                </a:cubicBezTo>
                <a:cubicBezTo>
                  <a:pt x="229" y="212"/>
                  <a:pt x="235" y="212"/>
                  <a:pt x="235" y="218"/>
                </a:cubicBezTo>
                <a:cubicBezTo>
                  <a:pt x="235" y="224"/>
                  <a:pt x="229" y="224"/>
                  <a:pt x="235" y="235"/>
                </a:cubicBezTo>
                <a:cubicBezTo>
                  <a:pt x="223" y="230"/>
                  <a:pt x="217" y="224"/>
                  <a:pt x="211" y="218"/>
                </a:cubicBezTo>
                <a:cubicBezTo>
                  <a:pt x="206" y="218"/>
                  <a:pt x="200" y="218"/>
                  <a:pt x="200" y="212"/>
                </a:cubicBezTo>
                <a:cubicBezTo>
                  <a:pt x="200" y="200"/>
                  <a:pt x="211" y="206"/>
                  <a:pt x="217" y="194"/>
                </a:cubicBezTo>
                <a:cubicBezTo>
                  <a:pt x="217" y="188"/>
                  <a:pt x="206" y="194"/>
                  <a:pt x="211" y="182"/>
                </a:cubicBezTo>
                <a:cubicBezTo>
                  <a:pt x="206" y="188"/>
                  <a:pt x="200" y="177"/>
                  <a:pt x="200" y="182"/>
                </a:cubicBezTo>
                <a:cubicBezTo>
                  <a:pt x="194" y="182"/>
                  <a:pt x="194" y="182"/>
                  <a:pt x="188" y="182"/>
                </a:cubicBezTo>
                <a:lnTo>
                  <a:pt x="194" y="182"/>
                </a:lnTo>
                <a:cubicBezTo>
                  <a:pt x="194" y="188"/>
                  <a:pt x="194" y="194"/>
                  <a:pt x="194" y="200"/>
                </a:cubicBezTo>
                <a:cubicBezTo>
                  <a:pt x="188" y="206"/>
                  <a:pt x="182" y="206"/>
                  <a:pt x="170" y="206"/>
                </a:cubicBezTo>
                <a:cubicBezTo>
                  <a:pt x="170" y="212"/>
                  <a:pt x="170" y="212"/>
                  <a:pt x="170" y="212"/>
                </a:cubicBezTo>
                <a:cubicBezTo>
                  <a:pt x="164" y="212"/>
                  <a:pt x="164" y="224"/>
                  <a:pt x="159" y="230"/>
                </a:cubicBezTo>
                <a:cubicBezTo>
                  <a:pt x="159" y="230"/>
                  <a:pt x="153" y="235"/>
                  <a:pt x="147" y="235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7" y="247"/>
                  <a:pt x="153" y="247"/>
                  <a:pt x="153" y="253"/>
                </a:cubicBezTo>
                <a:cubicBezTo>
                  <a:pt x="159" y="259"/>
                  <a:pt x="164" y="259"/>
                  <a:pt x="164" y="265"/>
                </a:cubicBezTo>
                <a:cubicBezTo>
                  <a:pt x="170" y="265"/>
                  <a:pt x="170" y="265"/>
                  <a:pt x="170" y="265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71"/>
                  <a:pt x="182" y="282"/>
                  <a:pt x="182" y="282"/>
                </a:cubicBezTo>
                <a:cubicBezTo>
                  <a:pt x="182" y="277"/>
                  <a:pt x="182" y="271"/>
                  <a:pt x="188" y="265"/>
                </a:cubicBezTo>
                <a:lnTo>
                  <a:pt x="182" y="265"/>
                </a:lnTo>
                <a:cubicBezTo>
                  <a:pt x="188" y="259"/>
                  <a:pt x="188" y="265"/>
                  <a:pt x="194" y="265"/>
                </a:cubicBezTo>
                <a:cubicBezTo>
                  <a:pt x="188" y="253"/>
                  <a:pt x="194" y="241"/>
                  <a:pt x="194" y="224"/>
                </a:cubicBezTo>
                <a:cubicBezTo>
                  <a:pt x="200" y="224"/>
                  <a:pt x="200" y="224"/>
                  <a:pt x="200" y="224"/>
                </a:cubicBezTo>
                <a:cubicBezTo>
                  <a:pt x="206" y="224"/>
                  <a:pt x="206" y="230"/>
                  <a:pt x="206" y="224"/>
                </a:cubicBezTo>
                <a:cubicBezTo>
                  <a:pt x="211" y="224"/>
                  <a:pt x="211" y="235"/>
                  <a:pt x="217" y="230"/>
                </a:cubicBezTo>
                <a:cubicBezTo>
                  <a:pt x="217" y="235"/>
                  <a:pt x="217" y="241"/>
                  <a:pt x="217" y="247"/>
                </a:cubicBezTo>
                <a:cubicBezTo>
                  <a:pt x="217" y="247"/>
                  <a:pt x="223" y="247"/>
                  <a:pt x="229" y="247"/>
                </a:cubicBezTo>
                <a:lnTo>
                  <a:pt x="229" y="241"/>
                </a:lnTo>
                <a:cubicBezTo>
                  <a:pt x="241" y="241"/>
                  <a:pt x="235" y="253"/>
                  <a:pt x="241" y="253"/>
                </a:cubicBezTo>
                <a:cubicBezTo>
                  <a:pt x="241" y="259"/>
                  <a:pt x="241" y="259"/>
                  <a:pt x="241" y="265"/>
                </a:cubicBezTo>
                <a:cubicBezTo>
                  <a:pt x="241" y="271"/>
                  <a:pt x="247" y="271"/>
                  <a:pt x="247" y="277"/>
                </a:cubicBezTo>
                <a:cubicBezTo>
                  <a:pt x="253" y="277"/>
                  <a:pt x="253" y="277"/>
                  <a:pt x="253" y="277"/>
                </a:cubicBezTo>
                <a:cubicBezTo>
                  <a:pt x="253" y="289"/>
                  <a:pt x="253" y="289"/>
                  <a:pt x="253" y="300"/>
                </a:cubicBezTo>
                <a:cubicBezTo>
                  <a:pt x="259" y="300"/>
                  <a:pt x="259" y="306"/>
                  <a:pt x="265" y="306"/>
                </a:cubicBezTo>
                <a:cubicBezTo>
                  <a:pt x="259" y="312"/>
                  <a:pt x="259" y="318"/>
                  <a:pt x="265" y="318"/>
                </a:cubicBezTo>
                <a:cubicBezTo>
                  <a:pt x="259" y="324"/>
                  <a:pt x="253" y="312"/>
                  <a:pt x="253" y="318"/>
                </a:cubicBezTo>
                <a:lnTo>
                  <a:pt x="253" y="312"/>
                </a:lnTo>
                <a:cubicBezTo>
                  <a:pt x="247" y="312"/>
                  <a:pt x="247" y="318"/>
                  <a:pt x="241" y="312"/>
                </a:cubicBezTo>
                <a:cubicBezTo>
                  <a:pt x="241" y="306"/>
                  <a:pt x="247" y="300"/>
                  <a:pt x="253" y="289"/>
                </a:cubicBezTo>
                <a:cubicBezTo>
                  <a:pt x="247" y="289"/>
                  <a:pt x="241" y="300"/>
                  <a:pt x="235" y="294"/>
                </a:cubicBezTo>
                <a:cubicBezTo>
                  <a:pt x="229" y="300"/>
                  <a:pt x="235" y="300"/>
                  <a:pt x="235" y="306"/>
                </a:cubicBezTo>
                <a:cubicBezTo>
                  <a:pt x="229" y="306"/>
                  <a:pt x="229" y="306"/>
                  <a:pt x="229" y="312"/>
                </a:cubicBezTo>
                <a:cubicBezTo>
                  <a:pt x="223" y="318"/>
                  <a:pt x="235" y="318"/>
                  <a:pt x="235" y="318"/>
                </a:cubicBezTo>
                <a:cubicBezTo>
                  <a:pt x="235" y="324"/>
                  <a:pt x="229" y="324"/>
                  <a:pt x="223" y="330"/>
                </a:cubicBezTo>
                <a:cubicBezTo>
                  <a:pt x="223" y="324"/>
                  <a:pt x="223" y="324"/>
                  <a:pt x="223" y="324"/>
                </a:cubicBezTo>
                <a:cubicBezTo>
                  <a:pt x="217" y="324"/>
                  <a:pt x="211" y="330"/>
                  <a:pt x="206" y="330"/>
                </a:cubicBezTo>
                <a:cubicBezTo>
                  <a:pt x="206" y="336"/>
                  <a:pt x="206" y="336"/>
                  <a:pt x="206" y="341"/>
                </a:cubicBezTo>
                <a:cubicBezTo>
                  <a:pt x="200" y="341"/>
                  <a:pt x="200" y="347"/>
                  <a:pt x="194" y="347"/>
                </a:cubicBezTo>
                <a:cubicBezTo>
                  <a:pt x="194" y="359"/>
                  <a:pt x="188" y="359"/>
                  <a:pt x="188" y="365"/>
                </a:cubicBezTo>
                <a:cubicBezTo>
                  <a:pt x="188" y="365"/>
                  <a:pt x="188" y="365"/>
                  <a:pt x="182" y="365"/>
                </a:cubicBezTo>
                <a:cubicBezTo>
                  <a:pt x="182" y="371"/>
                  <a:pt x="182" y="371"/>
                  <a:pt x="182" y="377"/>
                </a:cubicBezTo>
                <a:cubicBezTo>
                  <a:pt x="176" y="377"/>
                  <a:pt x="170" y="383"/>
                  <a:pt x="164" y="394"/>
                </a:cubicBezTo>
                <a:cubicBezTo>
                  <a:pt x="164" y="400"/>
                  <a:pt x="170" y="400"/>
                  <a:pt x="170" y="406"/>
                </a:cubicBezTo>
                <a:cubicBezTo>
                  <a:pt x="170" y="412"/>
                  <a:pt x="170" y="412"/>
                  <a:pt x="170" y="418"/>
                </a:cubicBezTo>
                <a:cubicBezTo>
                  <a:pt x="164" y="418"/>
                  <a:pt x="159" y="412"/>
                  <a:pt x="159" y="406"/>
                </a:cubicBezTo>
                <a:cubicBezTo>
                  <a:pt x="159" y="400"/>
                  <a:pt x="153" y="400"/>
                  <a:pt x="147" y="400"/>
                </a:cubicBezTo>
                <a:cubicBezTo>
                  <a:pt x="141" y="400"/>
                  <a:pt x="141" y="400"/>
                  <a:pt x="141" y="406"/>
                </a:cubicBezTo>
                <a:cubicBezTo>
                  <a:pt x="135" y="406"/>
                  <a:pt x="135" y="400"/>
                  <a:pt x="123" y="400"/>
                </a:cubicBezTo>
                <a:cubicBezTo>
                  <a:pt x="123" y="400"/>
                  <a:pt x="117" y="406"/>
                  <a:pt x="111" y="406"/>
                </a:cubicBezTo>
                <a:cubicBezTo>
                  <a:pt x="117" y="418"/>
                  <a:pt x="106" y="447"/>
                  <a:pt x="123" y="447"/>
                </a:cubicBezTo>
                <a:cubicBezTo>
                  <a:pt x="129" y="447"/>
                  <a:pt x="129" y="436"/>
                  <a:pt x="129" y="436"/>
                </a:cubicBezTo>
                <a:cubicBezTo>
                  <a:pt x="135" y="436"/>
                  <a:pt x="135" y="436"/>
                  <a:pt x="147" y="436"/>
                </a:cubicBezTo>
                <a:cubicBezTo>
                  <a:pt x="147" y="447"/>
                  <a:pt x="141" y="447"/>
                  <a:pt x="141" y="453"/>
                </a:cubicBezTo>
                <a:cubicBezTo>
                  <a:pt x="147" y="459"/>
                  <a:pt x="153" y="459"/>
                  <a:pt x="159" y="459"/>
                </a:cubicBezTo>
                <a:cubicBezTo>
                  <a:pt x="159" y="471"/>
                  <a:pt x="153" y="477"/>
                  <a:pt x="159" y="489"/>
                </a:cubicBezTo>
                <a:lnTo>
                  <a:pt x="164" y="483"/>
                </a:lnTo>
                <a:cubicBezTo>
                  <a:pt x="170" y="483"/>
                  <a:pt x="170" y="483"/>
                  <a:pt x="170" y="489"/>
                </a:cubicBezTo>
                <a:cubicBezTo>
                  <a:pt x="176" y="483"/>
                  <a:pt x="182" y="483"/>
                  <a:pt x="182" y="477"/>
                </a:cubicBezTo>
                <a:cubicBezTo>
                  <a:pt x="188" y="477"/>
                  <a:pt x="188" y="471"/>
                  <a:pt x="188" y="471"/>
                </a:cubicBezTo>
                <a:cubicBezTo>
                  <a:pt x="194" y="471"/>
                  <a:pt x="194" y="477"/>
                  <a:pt x="194" y="477"/>
                </a:cubicBezTo>
                <a:cubicBezTo>
                  <a:pt x="200" y="477"/>
                  <a:pt x="200" y="471"/>
                  <a:pt x="200" y="471"/>
                </a:cubicBezTo>
                <a:cubicBezTo>
                  <a:pt x="200" y="477"/>
                  <a:pt x="211" y="477"/>
                  <a:pt x="211" y="483"/>
                </a:cubicBezTo>
                <a:cubicBezTo>
                  <a:pt x="211" y="483"/>
                  <a:pt x="211" y="483"/>
                  <a:pt x="217" y="483"/>
                </a:cubicBezTo>
                <a:cubicBezTo>
                  <a:pt x="223" y="483"/>
                  <a:pt x="229" y="489"/>
                  <a:pt x="235" y="489"/>
                </a:cubicBezTo>
                <a:cubicBezTo>
                  <a:pt x="235" y="500"/>
                  <a:pt x="241" y="500"/>
                  <a:pt x="241" y="506"/>
                </a:cubicBezTo>
                <a:cubicBezTo>
                  <a:pt x="253" y="500"/>
                  <a:pt x="265" y="518"/>
                  <a:pt x="259" y="524"/>
                </a:cubicBezTo>
                <a:cubicBezTo>
                  <a:pt x="259" y="530"/>
                  <a:pt x="265" y="530"/>
                  <a:pt x="270" y="530"/>
                </a:cubicBezTo>
                <a:cubicBezTo>
                  <a:pt x="270" y="536"/>
                  <a:pt x="276" y="536"/>
                  <a:pt x="282" y="536"/>
                </a:cubicBezTo>
                <a:lnTo>
                  <a:pt x="288" y="536"/>
                </a:lnTo>
                <a:cubicBezTo>
                  <a:pt x="294" y="542"/>
                  <a:pt x="300" y="542"/>
                  <a:pt x="300" y="548"/>
                </a:cubicBezTo>
                <a:cubicBezTo>
                  <a:pt x="306" y="548"/>
                  <a:pt x="306" y="542"/>
                  <a:pt x="312" y="548"/>
                </a:cubicBezTo>
                <a:cubicBezTo>
                  <a:pt x="312" y="548"/>
                  <a:pt x="312" y="553"/>
                  <a:pt x="312" y="559"/>
                </a:cubicBezTo>
                <a:cubicBezTo>
                  <a:pt x="312" y="565"/>
                  <a:pt x="312" y="565"/>
                  <a:pt x="312" y="571"/>
                </a:cubicBezTo>
                <a:cubicBezTo>
                  <a:pt x="306" y="571"/>
                  <a:pt x="312" y="577"/>
                  <a:pt x="306" y="577"/>
                </a:cubicBezTo>
                <a:cubicBezTo>
                  <a:pt x="306" y="583"/>
                  <a:pt x="300" y="583"/>
                  <a:pt x="300" y="589"/>
                </a:cubicBezTo>
                <a:cubicBezTo>
                  <a:pt x="300" y="589"/>
                  <a:pt x="300" y="595"/>
                  <a:pt x="294" y="595"/>
                </a:cubicBezTo>
                <a:lnTo>
                  <a:pt x="294" y="601"/>
                </a:lnTo>
                <a:cubicBezTo>
                  <a:pt x="300" y="612"/>
                  <a:pt x="294" y="618"/>
                  <a:pt x="288" y="630"/>
                </a:cubicBezTo>
                <a:cubicBezTo>
                  <a:pt x="282" y="636"/>
                  <a:pt x="288" y="636"/>
                  <a:pt x="276" y="636"/>
                </a:cubicBezTo>
                <a:cubicBezTo>
                  <a:pt x="276" y="636"/>
                  <a:pt x="276" y="642"/>
                  <a:pt x="270" y="648"/>
                </a:cubicBezTo>
                <a:cubicBezTo>
                  <a:pt x="270" y="648"/>
                  <a:pt x="270" y="653"/>
                  <a:pt x="270" y="659"/>
                </a:cubicBezTo>
                <a:cubicBezTo>
                  <a:pt x="270" y="659"/>
                  <a:pt x="265" y="665"/>
                  <a:pt x="265" y="671"/>
                </a:cubicBezTo>
                <a:cubicBezTo>
                  <a:pt x="259" y="671"/>
                  <a:pt x="259" y="677"/>
                  <a:pt x="259" y="683"/>
                </a:cubicBezTo>
                <a:lnTo>
                  <a:pt x="253" y="683"/>
                </a:lnTo>
                <a:lnTo>
                  <a:pt x="247" y="683"/>
                </a:lnTo>
                <a:cubicBezTo>
                  <a:pt x="247" y="689"/>
                  <a:pt x="247" y="689"/>
                  <a:pt x="247" y="701"/>
                </a:cubicBezTo>
                <a:cubicBezTo>
                  <a:pt x="241" y="701"/>
                  <a:pt x="241" y="706"/>
                  <a:pt x="229" y="706"/>
                </a:cubicBezTo>
                <a:cubicBezTo>
                  <a:pt x="229" y="712"/>
                  <a:pt x="229" y="718"/>
                  <a:pt x="223" y="718"/>
                </a:cubicBezTo>
                <a:cubicBezTo>
                  <a:pt x="229" y="718"/>
                  <a:pt x="223" y="736"/>
                  <a:pt x="223" y="736"/>
                </a:cubicBezTo>
                <a:cubicBezTo>
                  <a:pt x="217" y="742"/>
                  <a:pt x="223" y="742"/>
                  <a:pt x="223" y="748"/>
                </a:cubicBezTo>
                <a:cubicBezTo>
                  <a:pt x="223" y="754"/>
                  <a:pt x="223" y="754"/>
                  <a:pt x="217" y="754"/>
                </a:cubicBezTo>
                <a:cubicBezTo>
                  <a:pt x="217" y="760"/>
                  <a:pt x="217" y="760"/>
                  <a:pt x="217" y="771"/>
                </a:cubicBezTo>
                <a:cubicBezTo>
                  <a:pt x="211" y="777"/>
                  <a:pt x="223" y="771"/>
                  <a:pt x="217" y="777"/>
                </a:cubicBezTo>
                <a:cubicBezTo>
                  <a:pt x="223" y="783"/>
                  <a:pt x="223" y="783"/>
                  <a:pt x="229" y="783"/>
                </a:cubicBezTo>
                <a:cubicBezTo>
                  <a:pt x="229" y="789"/>
                  <a:pt x="217" y="783"/>
                  <a:pt x="211" y="789"/>
                </a:cubicBezTo>
                <a:cubicBezTo>
                  <a:pt x="211" y="783"/>
                  <a:pt x="206" y="783"/>
                  <a:pt x="206" y="783"/>
                </a:cubicBezTo>
                <a:lnTo>
                  <a:pt x="206" y="783"/>
                </a:lnTo>
                <a:cubicBezTo>
                  <a:pt x="206" y="777"/>
                  <a:pt x="206" y="777"/>
                  <a:pt x="206" y="777"/>
                </a:cubicBezTo>
                <a:cubicBezTo>
                  <a:pt x="200" y="771"/>
                  <a:pt x="200" y="765"/>
                  <a:pt x="194" y="760"/>
                </a:cubicBezTo>
                <a:cubicBezTo>
                  <a:pt x="200" y="748"/>
                  <a:pt x="194" y="742"/>
                  <a:pt x="194" y="736"/>
                </a:cubicBezTo>
                <a:cubicBezTo>
                  <a:pt x="194" y="730"/>
                  <a:pt x="188" y="724"/>
                  <a:pt x="194" y="718"/>
                </a:cubicBezTo>
                <a:cubicBezTo>
                  <a:pt x="194" y="718"/>
                  <a:pt x="188" y="718"/>
                  <a:pt x="188" y="712"/>
                </a:cubicBezTo>
                <a:cubicBezTo>
                  <a:pt x="194" y="712"/>
                  <a:pt x="200" y="712"/>
                  <a:pt x="200" y="701"/>
                </a:cubicBezTo>
                <a:cubicBezTo>
                  <a:pt x="194" y="701"/>
                  <a:pt x="194" y="706"/>
                  <a:pt x="188" y="701"/>
                </a:cubicBezTo>
                <a:cubicBezTo>
                  <a:pt x="194" y="689"/>
                  <a:pt x="188" y="671"/>
                  <a:pt x="200" y="665"/>
                </a:cubicBezTo>
                <a:cubicBezTo>
                  <a:pt x="200" y="659"/>
                  <a:pt x="194" y="648"/>
                  <a:pt x="200" y="642"/>
                </a:cubicBezTo>
                <a:lnTo>
                  <a:pt x="194" y="636"/>
                </a:lnTo>
                <a:cubicBezTo>
                  <a:pt x="194" y="636"/>
                  <a:pt x="194" y="630"/>
                  <a:pt x="200" y="630"/>
                </a:cubicBezTo>
                <a:cubicBezTo>
                  <a:pt x="200" y="618"/>
                  <a:pt x="194" y="612"/>
                  <a:pt x="188" y="606"/>
                </a:cubicBezTo>
                <a:cubicBezTo>
                  <a:pt x="182" y="606"/>
                  <a:pt x="182" y="595"/>
                  <a:pt x="176" y="589"/>
                </a:cubicBezTo>
                <a:cubicBezTo>
                  <a:pt x="176" y="589"/>
                  <a:pt x="176" y="589"/>
                  <a:pt x="176" y="583"/>
                </a:cubicBezTo>
                <a:cubicBezTo>
                  <a:pt x="170" y="577"/>
                  <a:pt x="164" y="577"/>
                  <a:pt x="164" y="559"/>
                </a:cubicBezTo>
                <a:lnTo>
                  <a:pt x="170" y="559"/>
                </a:lnTo>
                <a:cubicBezTo>
                  <a:pt x="170" y="553"/>
                  <a:pt x="164" y="553"/>
                  <a:pt x="164" y="553"/>
                </a:cubicBezTo>
                <a:cubicBezTo>
                  <a:pt x="164" y="548"/>
                  <a:pt x="159" y="542"/>
                  <a:pt x="164" y="530"/>
                </a:cubicBezTo>
                <a:cubicBezTo>
                  <a:pt x="164" y="524"/>
                  <a:pt x="170" y="524"/>
                  <a:pt x="164" y="512"/>
                </a:cubicBezTo>
                <a:cubicBezTo>
                  <a:pt x="164" y="506"/>
                  <a:pt x="170" y="512"/>
                  <a:pt x="170" y="506"/>
                </a:cubicBezTo>
                <a:cubicBezTo>
                  <a:pt x="170" y="500"/>
                  <a:pt x="164" y="500"/>
                  <a:pt x="164" y="494"/>
                </a:cubicBezTo>
                <a:cubicBezTo>
                  <a:pt x="164" y="494"/>
                  <a:pt x="164" y="494"/>
                  <a:pt x="164" y="500"/>
                </a:cubicBezTo>
                <a:cubicBezTo>
                  <a:pt x="153" y="494"/>
                  <a:pt x="153" y="489"/>
                  <a:pt x="147" y="489"/>
                </a:cubicBezTo>
                <a:lnTo>
                  <a:pt x="147" y="483"/>
                </a:lnTo>
                <a:cubicBezTo>
                  <a:pt x="141" y="483"/>
                  <a:pt x="141" y="477"/>
                  <a:pt x="141" y="477"/>
                </a:cubicBezTo>
                <a:cubicBezTo>
                  <a:pt x="135" y="477"/>
                  <a:pt x="135" y="471"/>
                  <a:pt x="129" y="471"/>
                </a:cubicBezTo>
                <a:cubicBezTo>
                  <a:pt x="123" y="471"/>
                  <a:pt x="123" y="465"/>
                  <a:pt x="123" y="459"/>
                </a:cubicBezTo>
                <a:cubicBezTo>
                  <a:pt x="106" y="465"/>
                  <a:pt x="100" y="459"/>
                  <a:pt x="88" y="453"/>
                </a:cubicBezTo>
                <a:cubicBezTo>
                  <a:pt x="88" y="447"/>
                  <a:pt x="82" y="442"/>
                  <a:pt x="82" y="430"/>
                </a:cubicBezTo>
                <a:cubicBezTo>
                  <a:pt x="82" y="424"/>
                  <a:pt x="76" y="418"/>
                  <a:pt x="76" y="418"/>
                </a:cubicBezTo>
                <a:cubicBezTo>
                  <a:pt x="76" y="412"/>
                  <a:pt x="76" y="412"/>
                  <a:pt x="70" y="412"/>
                </a:cubicBezTo>
                <a:cubicBezTo>
                  <a:pt x="70" y="424"/>
                  <a:pt x="76" y="418"/>
                  <a:pt x="76" y="424"/>
                </a:cubicBezTo>
                <a:cubicBezTo>
                  <a:pt x="70" y="430"/>
                  <a:pt x="70" y="424"/>
                  <a:pt x="64" y="424"/>
                </a:cubicBezTo>
                <a:cubicBezTo>
                  <a:pt x="64" y="418"/>
                  <a:pt x="58" y="412"/>
                  <a:pt x="58" y="406"/>
                </a:cubicBezTo>
                <a:cubicBezTo>
                  <a:pt x="58" y="406"/>
                  <a:pt x="53" y="406"/>
                  <a:pt x="58" y="406"/>
                </a:cubicBezTo>
                <a:cubicBezTo>
                  <a:pt x="53" y="400"/>
                  <a:pt x="53" y="389"/>
                  <a:pt x="47" y="383"/>
                </a:cubicBezTo>
                <a:lnTo>
                  <a:pt x="47" y="377"/>
                </a:lnTo>
                <a:cubicBezTo>
                  <a:pt x="58" y="306"/>
                  <a:pt x="88" y="241"/>
                  <a:pt x="135" y="188"/>
                </a:cubicBezTo>
                <a:close/>
                <a:moveTo>
                  <a:pt x="182" y="135"/>
                </a:moveTo>
                <a:lnTo>
                  <a:pt x="182" y="135"/>
                </a:lnTo>
                <a:cubicBezTo>
                  <a:pt x="206" y="118"/>
                  <a:pt x="235" y="100"/>
                  <a:pt x="259" y="88"/>
                </a:cubicBezTo>
                <a:lnTo>
                  <a:pt x="265" y="88"/>
                </a:lnTo>
                <a:cubicBezTo>
                  <a:pt x="259" y="100"/>
                  <a:pt x="253" y="94"/>
                  <a:pt x="247" y="100"/>
                </a:cubicBezTo>
                <a:cubicBezTo>
                  <a:pt x="247" y="100"/>
                  <a:pt x="247" y="100"/>
                  <a:pt x="247" y="106"/>
                </a:cubicBezTo>
                <a:cubicBezTo>
                  <a:pt x="241" y="106"/>
                  <a:pt x="241" y="106"/>
                  <a:pt x="235" y="112"/>
                </a:cubicBezTo>
                <a:cubicBezTo>
                  <a:pt x="229" y="112"/>
                  <a:pt x="229" y="118"/>
                  <a:pt x="223" y="118"/>
                </a:cubicBezTo>
                <a:cubicBezTo>
                  <a:pt x="223" y="129"/>
                  <a:pt x="211" y="129"/>
                  <a:pt x="211" y="135"/>
                </a:cubicBezTo>
                <a:lnTo>
                  <a:pt x="206" y="135"/>
                </a:lnTo>
                <a:cubicBezTo>
                  <a:pt x="206" y="141"/>
                  <a:pt x="211" y="135"/>
                  <a:pt x="211" y="141"/>
                </a:cubicBezTo>
                <a:cubicBezTo>
                  <a:pt x="211" y="147"/>
                  <a:pt x="206" y="147"/>
                  <a:pt x="206" y="147"/>
                </a:cubicBezTo>
                <a:cubicBezTo>
                  <a:pt x="200" y="159"/>
                  <a:pt x="188" y="147"/>
                  <a:pt x="176" y="147"/>
                </a:cubicBezTo>
                <a:lnTo>
                  <a:pt x="176" y="147"/>
                </a:lnTo>
                <a:cubicBezTo>
                  <a:pt x="176" y="147"/>
                  <a:pt x="176" y="141"/>
                  <a:pt x="182" y="141"/>
                </a:cubicBezTo>
                <a:cubicBezTo>
                  <a:pt x="182" y="141"/>
                  <a:pt x="188" y="147"/>
                  <a:pt x="194" y="141"/>
                </a:cubicBezTo>
                <a:cubicBezTo>
                  <a:pt x="194" y="141"/>
                  <a:pt x="188" y="135"/>
                  <a:pt x="182" y="135"/>
                </a:cubicBezTo>
                <a:close/>
                <a:moveTo>
                  <a:pt x="817" y="259"/>
                </a:moveTo>
                <a:lnTo>
                  <a:pt x="817" y="259"/>
                </a:lnTo>
                <a:cubicBezTo>
                  <a:pt x="811" y="265"/>
                  <a:pt x="811" y="265"/>
                  <a:pt x="811" y="271"/>
                </a:cubicBezTo>
                <a:cubicBezTo>
                  <a:pt x="811" y="277"/>
                  <a:pt x="817" y="271"/>
                  <a:pt x="817" y="271"/>
                </a:cubicBezTo>
                <a:cubicBezTo>
                  <a:pt x="823" y="277"/>
                  <a:pt x="823" y="282"/>
                  <a:pt x="829" y="282"/>
                </a:cubicBezTo>
                <a:cubicBezTo>
                  <a:pt x="829" y="294"/>
                  <a:pt x="829" y="300"/>
                  <a:pt x="829" y="312"/>
                </a:cubicBezTo>
                <a:cubicBezTo>
                  <a:pt x="823" y="318"/>
                  <a:pt x="817" y="324"/>
                  <a:pt x="817" y="330"/>
                </a:cubicBezTo>
                <a:cubicBezTo>
                  <a:pt x="811" y="336"/>
                  <a:pt x="811" y="336"/>
                  <a:pt x="805" y="336"/>
                </a:cubicBezTo>
                <a:cubicBezTo>
                  <a:pt x="799" y="353"/>
                  <a:pt x="811" y="371"/>
                  <a:pt x="799" y="377"/>
                </a:cubicBezTo>
                <a:cubicBezTo>
                  <a:pt x="799" y="371"/>
                  <a:pt x="793" y="371"/>
                  <a:pt x="793" y="365"/>
                </a:cubicBezTo>
                <a:cubicBezTo>
                  <a:pt x="793" y="359"/>
                  <a:pt x="788" y="353"/>
                  <a:pt x="788" y="353"/>
                </a:cubicBezTo>
                <a:cubicBezTo>
                  <a:pt x="776" y="353"/>
                  <a:pt x="788" y="359"/>
                  <a:pt x="782" y="359"/>
                </a:cubicBezTo>
                <a:cubicBezTo>
                  <a:pt x="782" y="365"/>
                  <a:pt x="782" y="365"/>
                  <a:pt x="782" y="365"/>
                </a:cubicBezTo>
                <a:cubicBezTo>
                  <a:pt x="782" y="371"/>
                  <a:pt x="776" y="365"/>
                  <a:pt x="776" y="371"/>
                </a:cubicBezTo>
                <a:cubicBezTo>
                  <a:pt x="776" y="377"/>
                  <a:pt x="782" y="377"/>
                  <a:pt x="782" y="383"/>
                </a:cubicBezTo>
                <a:cubicBezTo>
                  <a:pt x="782" y="383"/>
                  <a:pt x="782" y="389"/>
                  <a:pt x="788" y="389"/>
                </a:cubicBezTo>
                <a:cubicBezTo>
                  <a:pt x="782" y="394"/>
                  <a:pt x="788" y="406"/>
                  <a:pt x="782" y="412"/>
                </a:cubicBezTo>
                <a:lnTo>
                  <a:pt x="782" y="412"/>
                </a:lnTo>
                <a:cubicBezTo>
                  <a:pt x="776" y="424"/>
                  <a:pt x="770" y="430"/>
                  <a:pt x="764" y="436"/>
                </a:cubicBezTo>
                <a:cubicBezTo>
                  <a:pt x="758" y="436"/>
                  <a:pt x="752" y="436"/>
                  <a:pt x="752" y="442"/>
                </a:cubicBezTo>
                <a:lnTo>
                  <a:pt x="758" y="447"/>
                </a:lnTo>
                <a:cubicBezTo>
                  <a:pt x="758" y="447"/>
                  <a:pt x="758" y="453"/>
                  <a:pt x="752" y="453"/>
                </a:cubicBezTo>
                <a:cubicBezTo>
                  <a:pt x="752" y="477"/>
                  <a:pt x="752" y="489"/>
                  <a:pt x="735" y="489"/>
                </a:cubicBezTo>
                <a:cubicBezTo>
                  <a:pt x="735" y="489"/>
                  <a:pt x="735" y="489"/>
                  <a:pt x="735" y="483"/>
                </a:cubicBezTo>
                <a:cubicBezTo>
                  <a:pt x="729" y="483"/>
                  <a:pt x="729" y="477"/>
                  <a:pt x="723" y="471"/>
                </a:cubicBezTo>
                <a:cubicBezTo>
                  <a:pt x="717" y="471"/>
                  <a:pt x="723" y="483"/>
                  <a:pt x="723" y="489"/>
                </a:cubicBezTo>
                <a:cubicBezTo>
                  <a:pt x="723" y="494"/>
                  <a:pt x="729" y="494"/>
                  <a:pt x="729" y="500"/>
                </a:cubicBezTo>
                <a:cubicBezTo>
                  <a:pt x="729" y="506"/>
                  <a:pt x="741" y="512"/>
                  <a:pt x="741" y="524"/>
                </a:cubicBezTo>
                <a:cubicBezTo>
                  <a:pt x="729" y="518"/>
                  <a:pt x="723" y="506"/>
                  <a:pt x="717" y="500"/>
                </a:cubicBezTo>
                <a:cubicBezTo>
                  <a:pt x="717" y="494"/>
                  <a:pt x="717" y="494"/>
                  <a:pt x="717" y="489"/>
                </a:cubicBezTo>
                <a:cubicBezTo>
                  <a:pt x="711" y="483"/>
                  <a:pt x="717" y="483"/>
                  <a:pt x="717" y="483"/>
                </a:cubicBezTo>
                <a:cubicBezTo>
                  <a:pt x="717" y="477"/>
                  <a:pt x="717" y="471"/>
                  <a:pt x="711" y="471"/>
                </a:cubicBezTo>
                <a:cubicBezTo>
                  <a:pt x="711" y="465"/>
                  <a:pt x="711" y="465"/>
                  <a:pt x="711" y="459"/>
                </a:cubicBezTo>
                <a:cubicBezTo>
                  <a:pt x="711" y="459"/>
                  <a:pt x="699" y="465"/>
                  <a:pt x="699" y="459"/>
                </a:cubicBezTo>
                <a:cubicBezTo>
                  <a:pt x="699" y="453"/>
                  <a:pt x="699" y="453"/>
                  <a:pt x="699" y="447"/>
                </a:cubicBezTo>
                <a:cubicBezTo>
                  <a:pt x="693" y="447"/>
                  <a:pt x="693" y="442"/>
                  <a:pt x="693" y="436"/>
                </a:cubicBezTo>
                <a:cubicBezTo>
                  <a:pt x="687" y="436"/>
                  <a:pt x="682" y="436"/>
                  <a:pt x="682" y="442"/>
                </a:cubicBezTo>
                <a:cubicBezTo>
                  <a:pt x="676" y="447"/>
                  <a:pt x="670" y="447"/>
                  <a:pt x="670" y="453"/>
                </a:cubicBezTo>
                <a:cubicBezTo>
                  <a:pt x="670" y="453"/>
                  <a:pt x="670" y="459"/>
                  <a:pt x="664" y="459"/>
                </a:cubicBezTo>
                <a:cubicBezTo>
                  <a:pt x="664" y="459"/>
                  <a:pt x="664" y="459"/>
                  <a:pt x="664" y="465"/>
                </a:cubicBezTo>
                <a:cubicBezTo>
                  <a:pt x="664" y="465"/>
                  <a:pt x="664" y="465"/>
                  <a:pt x="658" y="465"/>
                </a:cubicBezTo>
                <a:cubicBezTo>
                  <a:pt x="658" y="477"/>
                  <a:pt x="658" y="483"/>
                  <a:pt x="652" y="494"/>
                </a:cubicBezTo>
                <a:lnTo>
                  <a:pt x="646" y="494"/>
                </a:lnTo>
                <a:cubicBezTo>
                  <a:pt x="646" y="489"/>
                  <a:pt x="646" y="489"/>
                  <a:pt x="646" y="483"/>
                </a:cubicBezTo>
                <a:cubicBezTo>
                  <a:pt x="646" y="477"/>
                  <a:pt x="640" y="477"/>
                  <a:pt x="640" y="471"/>
                </a:cubicBezTo>
                <a:cubicBezTo>
                  <a:pt x="634" y="465"/>
                  <a:pt x="634" y="453"/>
                  <a:pt x="629" y="453"/>
                </a:cubicBezTo>
                <a:cubicBezTo>
                  <a:pt x="629" y="447"/>
                  <a:pt x="629" y="447"/>
                  <a:pt x="629" y="442"/>
                </a:cubicBezTo>
                <a:cubicBezTo>
                  <a:pt x="629" y="436"/>
                  <a:pt x="623" y="436"/>
                  <a:pt x="617" y="436"/>
                </a:cubicBezTo>
                <a:cubicBezTo>
                  <a:pt x="623" y="430"/>
                  <a:pt x="623" y="430"/>
                  <a:pt x="623" y="430"/>
                </a:cubicBezTo>
                <a:cubicBezTo>
                  <a:pt x="617" y="430"/>
                  <a:pt x="617" y="424"/>
                  <a:pt x="606" y="424"/>
                </a:cubicBezTo>
                <a:cubicBezTo>
                  <a:pt x="600" y="424"/>
                  <a:pt x="600" y="424"/>
                  <a:pt x="600" y="418"/>
                </a:cubicBezTo>
                <a:cubicBezTo>
                  <a:pt x="594" y="418"/>
                  <a:pt x="594" y="424"/>
                  <a:pt x="588" y="424"/>
                </a:cubicBezTo>
                <a:cubicBezTo>
                  <a:pt x="588" y="418"/>
                  <a:pt x="582" y="418"/>
                  <a:pt x="582" y="418"/>
                </a:cubicBezTo>
                <a:cubicBezTo>
                  <a:pt x="571" y="418"/>
                  <a:pt x="571" y="400"/>
                  <a:pt x="565" y="394"/>
                </a:cubicBezTo>
                <a:cubicBezTo>
                  <a:pt x="565" y="394"/>
                  <a:pt x="565" y="400"/>
                  <a:pt x="559" y="400"/>
                </a:cubicBezTo>
                <a:cubicBezTo>
                  <a:pt x="565" y="400"/>
                  <a:pt x="565" y="406"/>
                  <a:pt x="565" y="406"/>
                </a:cubicBezTo>
                <a:cubicBezTo>
                  <a:pt x="565" y="412"/>
                  <a:pt x="571" y="418"/>
                  <a:pt x="571" y="424"/>
                </a:cubicBezTo>
                <a:cubicBezTo>
                  <a:pt x="577" y="418"/>
                  <a:pt x="577" y="418"/>
                  <a:pt x="582" y="418"/>
                </a:cubicBezTo>
                <a:cubicBezTo>
                  <a:pt x="582" y="430"/>
                  <a:pt x="588" y="430"/>
                  <a:pt x="594" y="436"/>
                </a:cubicBezTo>
                <a:cubicBezTo>
                  <a:pt x="594" y="442"/>
                  <a:pt x="588" y="442"/>
                  <a:pt x="588" y="447"/>
                </a:cubicBezTo>
                <a:cubicBezTo>
                  <a:pt x="582" y="447"/>
                  <a:pt x="582" y="453"/>
                  <a:pt x="577" y="453"/>
                </a:cubicBezTo>
                <a:cubicBezTo>
                  <a:pt x="571" y="453"/>
                  <a:pt x="571" y="459"/>
                  <a:pt x="571" y="459"/>
                </a:cubicBezTo>
                <a:cubicBezTo>
                  <a:pt x="559" y="465"/>
                  <a:pt x="553" y="471"/>
                  <a:pt x="541" y="477"/>
                </a:cubicBezTo>
                <a:cubicBezTo>
                  <a:pt x="535" y="471"/>
                  <a:pt x="535" y="459"/>
                  <a:pt x="535" y="453"/>
                </a:cubicBezTo>
                <a:cubicBezTo>
                  <a:pt x="530" y="447"/>
                  <a:pt x="524" y="436"/>
                  <a:pt x="518" y="430"/>
                </a:cubicBezTo>
                <a:cubicBezTo>
                  <a:pt x="518" y="424"/>
                  <a:pt x="518" y="418"/>
                  <a:pt x="512" y="418"/>
                </a:cubicBezTo>
                <a:cubicBezTo>
                  <a:pt x="512" y="418"/>
                  <a:pt x="512" y="424"/>
                  <a:pt x="512" y="430"/>
                </a:cubicBezTo>
                <a:cubicBezTo>
                  <a:pt x="518" y="430"/>
                  <a:pt x="518" y="436"/>
                  <a:pt x="524" y="436"/>
                </a:cubicBezTo>
                <a:cubicBezTo>
                  <a:pt x="518" y="447"/>
                  <a:pt x="530" y="447"/>
                  <a:pt x="530" y="459"/>
                </a:cubicBezTo>
                <a:cubicBezTo>
                  <a:pt x="530" y="465"/>
                  <a:pt x="541" y="471"/>
                  <a:pt x="541" y="477"/>
                </a:cubicBezTo>
                <a:cubicBezTo>
                  <a:pt x="541" y="477"/>
                  <a:pt x="547" y="477"/>
                  <a:pt x="553" y="477"/>
                </a:cubicBezTo>
                <a:cubicBezTo>
                  <a:pt x="559" y="483"/>
                  <a:pt x="559" y="471"/>
                  <a:pt x="565" y="477"/>
                </a:cubicBezTo>
                <a:cubicBezTo>
                  <a:pt x="565" y="477"/>
                  <a:pt x="565" y="489"/>
                  <a:pt x="565" y="494"/>
                </a:cubicBezTo>
                <a:cubicBezTo>
                  <a:pt x="559" y="500"/>
                  <a:pt x="553" y="518"/>
                  <a:pt x="547" y="524"/>
                </a:cubicBezTo>
                <a:cubicBezTo>
                  <a:pt x="541" y="530"/>
                  <a:pt x="541" y="530"/>
                  <a:pt x="535" y="536"/>
                </a:cubicBezTo>
                <a:cubicBezTo>
                  <a:pt x="535" y="542"/>
                  <a:pt x="530" y="548"/>
                  <a:pt x="530" y="553"/>
                </a:cubicBezTo>
                <a:cubicBezTo>
                  <a:pt x="530" y="571"/>
                  <a:pt x="530" y="589"/>
                  <a:pt x="530" y="601"/>
                </a:cubicBezTo>
                <a:cubicBezTo>
                  <a:pt x="518" y="606"/>
                  <a:pt x="512" y="618"/>
                  <a:pt x="512" y="636"/>
                </a:cubicBezTo>
                <a:cubicBezTo>
                  <a:pt x="506" y="636"/>
                  <a:pt x="506" y="642"/>
                  <a:pt x="506" y="642"/>
                </a:cubicBezTo>
                <a:cubicBezTo>
                  <a:pt x="506" y="648"/>
                  <a:pt x="500" y="648"/>
                  <a:pt x="500" y="653"/>
                </a:cubicBezTo>
                <a:cubicBezTo>
                  <a:pt x="494" y="659"/>
                  <a:pt x="494" y="665"/>
                  <a:pt x="488" y="677"/>
                </a:cubicBezTo>
                <a:cubicBezTo>
                  <a:pt x="477" y="677"/>
                  <a:pt x="471" y="689"/>
                  <a:pt x="459" y="689"/>
                </a:cubicBezTo>
                <a:cubicBezTo>
                  <a:pt x="453" y="677"/>
                  <a:pt x="453" y="665"/>
                  <a:pt x="447" y="653"/>
                </a:cubicBezTo>
                <a:cubicBezTo>
                  <a:pt x="447" y="648"/>
                  <a:pt x="447" y="648"/>
                  <a:pt x="447" y="642"/>
                </a:cubicBezTo>
                <a:cubicBezTo>
                  <a:pt x="441" y="630"/>
                  <a:pt x="441" y="624"/>
                  <a:pt x="435" y="612"/>
                </a:cubicBezTo>
                <a:cubicBezTo>
                  <a:pt x="435" y="606"/>
                  <a:pt x="435" y="595"/>
                  <a:pt x="441" y="589"/>
                </a:cubicBezTo>
                <a:cubicBezTo>
                  <a:pt x="435" y="577"/>
                  <a:pt x="435" y="571"/>
                  <a:pt x="435" y="565"/>
                </a:cubicBezTo>
                <a:cubicBezTo>
                  <a:pt x="435" y="553"/>
                  <a:pt x="429" y="548"/>
                  <a:pt x="423" y="542"/>
                </a:cubicBezTo>
                <a:cubicBezTo>
                  <a:pt x="423" y="530"/>
                  <a:pt x="429" y="524"/>
                  <a:pt x="429" y="512"/>
                </a:cubicBezTo>
                <a:cubicBezTo>
                  <a:pt x="423" y="506"/>
                  <a:pt x="423" y="512"/>
                  <a:pt x="418" y="512"/>
                </a:cubicBezTo>
                <a:cubicBezTo>
                  <a:pt x="418" y="512"/>
                  <a:pt x="412" y="506"/>
                  <a:pt x="406" y="512"/>
                </a:cubicBezTo>
                <a:cubicBezTo>
                  <a:pt x="406" y="506"/>
                  <a:pt x="406" y="506"/>
                  <a:pt x="406" y="506"/>
                </a:cubicBezTo>
                <a:cubicBezTo>
                  <a:pt x="400" y="500"/>
                  <a:pt x="400" y="506"/>
                  <a:pt x="394" y="512"/>
                </a:cubicBezTo>
                <a:cubicBezTo>
                  <a:pt x="388" y="512"/>
                  <a:pt x="382" y="512"/>
                  <a:pt x="376" y="512"/>
                </a:cubicBezTo>
                <a:cubicBezTo>
                  <a:pt x="365" y="512"/>
                  <a:pt x="365" y="506"/>
                  <a:pt x="359" y="500"/>
                </a:cubicBezTo>
                <a:cubicBezTo>
                  <a:pt x="353" y="489"/>
                  <a:pt x="353" y="483"/>
                  <a:pt x="347" y="477"/>
                </a:cubicBezTo>
                <a:cubicBezTo>
                  <a:pt x="347" y="465"/>
                  <a:pt x="347" y="447"/>
                  <a:pt x="347" y="436"/>
                </a:cubicBezTo>
                <a:cubicBezTo>
                  <a:pt x="347" y="430"/>
                  <a:pt x="353" y="424"/>
                  <a:pt x="353" y="418"/>
                </a:cubicBezTo>
                <a:cubicBezTo>
                  <a:pt x="353" y="412"/>
                  <a:pt x="365" y="406"/>
                  <a:pt x="365" y="400"/>
                </a:cubicBezTo>
                <a:cubicBezTo>
                  <a:pt x="371" y="394"/>
                  <a:pt x="365" y="389"/>
                  <a:pt x="371" y="377"/>
                </a:cubicBezTo>
                <a:cubicBezTo>
                  <a:pt x="376" y="377"/>
                  <a:pt x="376" y="377"/>
                  <a:pt x="382" y="371"/>
                </a:cubicBezTo>
                <a:lnTo>
                  <a:pt x="388" y="371"/>
                </a:lnTo>
                <a:cubicBezTo>
                  <a:pt x="394" y="365"/>
                  <a:pt x="406" y="365"/>
                  <a:pt x="412" y="365"/>
                </a:cubicBezTo>
                <a:cubicBezTo>
                  <a:pt x="418" y="365"/>
                  <a:pt x="429" y="365"/>
                  <a:pt x="435" y="365"/>
                </a:cubicBezTo>
                <a:lnTo>
                  <a:pt x="435" y="371"/>
                </a:lnTo>
                <a:cubicBezTo>
                  <a:pt x="435" y="371"/>
                  <a:pt x="435" y="371"/>
                  <a:pt x="435" y="377"/>
                </a:cubicBezTo>
                <a:cubicBezTo>
                  <a:pt x="441" y="389"/>
                  <a:pt x="453" y="389"/>
                  <a:pt x="459" y="394"/>
                </a:cubicBezTo>
                <a:cubicBezTo>
                  <a:pt x="465" y="394"/>
                  <a:pt x="465" y="389"/>
                  <a:pt x="471" y="383"/>
                </a:cubicBezTo>
                <a:cubicBezTo>
                  <a:pt x="482" y="383"/>
                  <a:pt x="494" y="389"/>
                  <a:pt x="506" y="389"/>
                </a:cubicBezTo>
                <a:cubicBezTo>
                  <a:pt x="512" y="389"/>
                  <a:pt x="506" y="377"/>
                  <a:pt x="512" y="377"/>
                </a:cubicBezTo>
                <a:cubicBezTo>
                  <a:pt x="512" y="371"/>
                  <a:pt x="512" y="371"/>
                  <a:pt x="512" y="365"/>
                </a:cubicBezTo>
                <a:cubicBezTo>
                  <a:pt x="506" y="365"/>
                  <a:pt x="512" y="377"/>
                  <a:pt x="506" y="377"/>
                </a:cubicBezTo>
                <a:cubicBezTo>
                  <a:pt x="500" y="377"/>
                  <a:pt x="506" y="371"/>
                  <a:pt x="500" y="365"/>
                </a:cubicBezTo>
                <a:cubicBezTo>
                  <a:pt x="500" y="371"/>
                  <a:pt x="488" y="371"/>
                  <a:pt x="482" y="365"/>
                </a:cubicBezTo>
                <a:cubicBezTo>
                  <a:pt x="482" y="365"/>
                  <a:pt x="482" y="359"/>
                  <a:pt x="477" y="359"/>
                </a:cubicBezTo>
                <a:cubicBezTo>
                  <a:pt x="482" y="353"/>
                  <a:pt x="477" y="353"/>
                  <a:pt x="482" y="347"/>
                </a:cubicBezTo>
                <a:cubicBezTo>
                  <a:pt x="477" y="347"/>
                  <a:pt x="477" y="347"/>
                  <a:pt x="477" y="347"/>
                </a:cubicBezTo>
                <a:cubicBezTo>
                  <a:pt x="471" y="353"/>
                  <a:pt x="477" y="359"/>
                  <a:pt x="477" y="365"/>
                </a:cubicBezTo>
                <a:cubicBezTo>
                  <a:pt x="477" y="365"/>
                  <a:pt x="482" y="365"/>
                  <a:pt x="482" y="371"/>
                </a:cubicBezTo>
                <a:cubicBezTo>
                  <a:pt x="477" y="371"/>
                  <a:pt x="477" y="371"/>
                  <a:pt x="471" y="371"/>
                </a:cubicBezTo>
                <a:cubicBezTo>
                  <a:pt x="477" y="371"/>
                  <a:pt x="477" y="371"/>
                  <a:pt x="477" y="365"/>
                </a:cubicBezTo>
                <a:cubicBezTo>
                  <a:pt x="471" y="365"/>
                  <a:pt x="465" y="365"/>
                  <a:pt x="465" y="365"/>
                </a:cubicBezTo>
                <a:cubicBezTo>
                  <a:pt x="465" y="365"/>
                  <a:pt x="465" y="359"/>
                  <a:pt x="465" y="353"/>
                </a:cubicBezTo>
                <a:cubicBezTo>
                  <a:pt x="465" y="353"/>
                  <a:pt x="465" y="353"/>
                  <a:pt x="465" y="347"/>
                </a:cubicBezTo>
                <a:cubicBezTo>
                  <a:pt x="459" y="347"/>
                  <a:pt x="459" y="341"/>
                  <a:pt x="459" y="341"/>
                </a:cubicBezTo>
                <a:cubicBezTo>
                  <a:pt x="453" y="336"/>
                  <a:pt x="447" y="330"/>
                  <a:pt x="441" y="324"/>
                </a:cubicBezTo>
                <a:cubicBezTo>
                  <a:pt x="441" y="336"/>
                  <a:pt x="459" y="341"/>
                  <a:pt x="459" y="347"/>
                </a:cubicBezTo>
                <a:cubicBezTo>
                  <a:pt x="459" y="353"/>
                  <a:pt x="453" y="341"/>
                  <a:pt x="453" y="347"/>
                </a:cubicBezTo>
                <a:cubicBezTo>
                  <a:pt x="453" y="347"/>
                  <a:pt x="459" y="347"/>
                  <a:pt x="453" y="353"/>
                </a:cubicBezTo>
                <a:cubicBezTo>
                  <a:pt x="453" y="353"/>
                  <a:pt x="447" y="359"/>
                  <a:pt x="447" y="365"/>
                </a:cubicBezTo>
                <a:cubicBezTo>
                  <a:pt x="447" y="359"/>
                  <a:pt x="441" y="359"/>
                  <a:pt x="441" y="353"/>
                </a:cubicBezTo>
                <a:cubicBezTo>
                  <a:pt x="447" y="353"/>
                  <a:pt x="447" y="353"/>
                  <a:pt x="447" y="353"/>
                </a:cubicBezTo>
                <a:cubicBezTo>
                  <a:pt x="447" y="347"/>
                  <a:pt x="441" y="341"/>
                  <a:pt x="435" y="341"/>
                </a:cubicBezTo>
                <a:cubicBezTo>
                  <a:pt x="435" y="341"/>
                  <a:pt x="435" y="336"/>
                  <a:pt x="429" y="336"/>
                </a:cubicBezTo>
                <a:cubicBezTo>
                  <a:pt x="429" y="347"/>
                  <a:pt x="435" y="353"/>
                  <a:pt x="429" y="353"/>
                </a:cubicBezTo>
                <a:cubicBezTo>
                  <a:pt x="423" y="347"/>
                  <a:pt x="423" y="336"/>
                  <a:pt x="429" y="330"/>
                </a:cubicBezTo>
                <a:cubicBezTo>
                  <a:pt x="423" y="330"/>
                  <a:pt x="418" y="336"/>
                  <a:pt x="412" y="330"/>
                </a:cubicBezTo>
                <a:cubicBezTo>
                  <a:pt x="406" y="330"/>
                  <a:pt x="406" y="341"/>
                  <a:pt x="400" y="347"/>
                </a:cubicBezTo>
                <a:cubicBezTo>
                  <a:pt x="400" y="353"/>
                  <a:pt x="400" y="359"/>
                  <a:pt x="394" y="365"/>
                </a:cubicBezTo>
                <a:cubicBezTo>
                  <a:pt x="388" y="365"/>
                  <a:pt x="388" y="365"/>
                  <a:pt x="382" y="365"/>
                </a:cubicBezTo>
                <a:cubicBezTo>
                  <a:pt x="382" y="365"/>
                  <a:pt x="376" y="365"/>
                  <a:pt x="371" y="365"/>
                </a:cubicBezTo>
                <a:cubicBezTo>
                  <a:pt x="371" y="359"/>
                  <a:pt x="371" y="353"/>
                  <a:pt x="371" y="347"/>
                </a:cubicBezTo>
                <a:cubicBezTo>
                  <a:pt x="376" y="347"/>
                  <a:pt x="371" y="336"/>
                  <a:pt x="371" y="330"/>
                </a:cubicBezTo>
                <a:cubicBezTo>
                  <a:pt x="382" y="336"/>
                  <a:pt x="388" y="330"/>
                  <a:pt x="394" y="330"/>
                </a:cubicBezTo>
                <a:cubicBezTo>
                  <a:pt x="394" y="330"/>
                  <a:pt x="394" y="330"/>
                  <a:pt x="394" y="324"/>
                </a:cubicBezTo>
                <a:cubicBezTo>
                  <a:pt x="400" y="318"/>
                  <a:pt x="388" y="318"/>
                  <a:pt x="388" y="312"/>
                </a:cubicBezTo>
                <a:lnTo>
                  <a:pt x="382" y="312"/>
                </a:lnTo>
                <a:cubicBezTo>
                  <a:pt x="382" y="306"/>
                  <a:pt x="382" y="306"/>
                  <a:pt x="388" y="306"/>
                </a:cubicBezTo>
                <a:cubicBezTo>
                  <a:pt x="394" y="300"/>
                  <a:pt x="394" y="294"/>
                  <a:pt x="400" y="300"/>
                </a:cubicBezTo>
                <a:lnTo>
                  <a:pt x="400" y="294"/>
                </a:lnTo>
                <a:cubicBezTo>
                  <a:pt x="394" y="294"/>
                  <a:pt x="388" y="294"/>
                  <a:pt x="376" y="294"/>
                </a:cubicBezTo>
                <a:cubicBezTo>
                  <a:pt x="376" y="289"/>
                  <a:pt x="382" y="294"/>
                  <a:pt x="388" y="289"/>
                </a:cubicBezTo>
                <a:cubicBezTo>
                  <a:pt x="382" y="289"/>
                  <a:pt x="382" y="282"/>
                  <a:pt x="382" y="277"/>
                </a:cubicBezTo>
                <a:cubicBezTo>
                  <a:pt x="382" y="277"/>
                  <a:pt x="388" y="277"/>
                  <a:pt x="388" y="271"/>
                </a:cubicBezTo>
                <a:cubicBezTo>
                  <a:pt x="388" y="271"/>
                  <a:pt x="388" y="271"/>
                  <a:pt x="382" y="265"/>
                </a:cubicBezTo>
                <a:cubicBezTo>
                  <a:pt x="382" y="259"/>
                  <a:pt x="382" y="253"/>
                  <a:pt x="382" y="247"/>
                </a:cubicBezTo>
                <a:cubicBezTo>
                  <a:pt x="388" y="247"/>
                  <a:pt x="388" y="241"/>
                  <a:pt x="394" y="241"/>
                </a:cubicBezTo>
                <a:cubicBezTo>
                  <a:pt x="394" y="247"/>
                  <a:pt x="394" y="247"/>
                  <a:pt x="388" y="247"/>
                </a:cubicBezTo>
                <a:cubicBezTo>
                  <a:pt x="394" y="253"/>
                  <a:pt x="394" y="253"/>
                  <a:pt x="394" y="253"/>
                </a:cubicBezTo>
                <a:cubicBezTo>
                  <a:pt x="394" y="265"/>
                  <a:pt x="400" y="265"/>
                  <a:pt x="400" y="271"/>
                </a:cubicBezTo>
                <a:cubicBezTo>
                  <a:pt x="400" y="277"/>
                  <a:pt x="406" y="277"/>
                  <a:pt x="406" y="277"/>
                </a:cubicBezTo>
                <a:cubicBezTo>
                  <a:pt x="400" y="282"/>
                  <a:pt x="400" y="289"/>
                  <a:pt x="400" y="294"/>
                </a:cubicBezTo>
                <a:cubicBezTo>
                  <a:pt x="406" y="294"/>
                  <a:pt x="400" y="282"/>
                  <a:pt x="412" y="289"/>
                </a:cubicBezTo>
                <a:cubicBezTo>
                  <a:pt x="412" y="282"/>
                  <a:pt x="412" y="282"/>
                  <a:pt x="412" y="277"/>
                </a:cubicBezTo>
                <a:cubicBezTo>
                  <a:pt x="418" y="277"/>
                  <a:pt x="418" y="277"/>
                  <a:pt x="423" y="271"/>
                </a:cubicBezTo>
                <a:lnTo>
                  <a:pt x="423" y="271"/>
                </a:lnTo>
                <a:cubicBezTo>
                  <a:pt x="423" y="265"/>
                  <a:pt x="423" y="265"/>
                  <a:pt x="429" y="259"/>
                </a:cubicBezTo>
                <a:cubicBezTo>
                  <a:pt x="423" y="253"/>
                  <a:pt x="418" y="259"/>
                  <a:pt x="418" y="253"/>
                </a:cubicBezTo>
                <a:cubicBezTo>
                  <a:pt x="418" y="247"/>
                  <a:pt x="418" y="241"/>
                  <a:pt x="412" y="235"/>
                </a:cubicBezTo>
                <a:cubicBezTo>
                  <a:pt x="418" y="230"/>
                  <a:pt x="418" y="218"/>
                  <a:pt x="429" y="218"/>
                </a:cubicBezTo>
                <a:lnTo>
                  <a:pt x="429" y="212"/>
                </a:lnTo>
                <a:lnTo>
                  <a:pt x="429" y="212"/>
                </a:lnTo>
                <a:cubicBezTo>
                  <a:pt x="435" y="206"/>
                  <a:pt x="435" y="200"/>
                  <a:pt x="441" y="194"/>
                </a:cubicBezTo>
                <a:cubicBezTo>
                  <a:pt x="447" y="188"/>
                  <a:pt x="453" y="182"/>
                  <a:pt x="453" y="177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65" y="177"/>
                  <a:pt x="465" y="171"/>
                  <a:pt x="471" y="171"/>
                </a:cubicBezTo>
                <a:cubicBezTo>
                  <a:pt x="477" y="171"/>
                  <a:pt x="477" y="171"/>
                  <a:pt x="482" y="171"/>
                </a:cubicBezTo>
                <a:cubicBezTo>
                  <a:pt x="488" y="171"/>
                  <a:pt x="488" y="177"/>
                  <a:pt x="488" y="177"/>
                </a:cubicBezTo>
                <a:cubicBezTo>
                  <a:pt x="494" y="177"/>
                  <a:pt x="500" y="182"/>
                  <a:pt x="500" y="182"/>
                </a:cubicBezTo>
                <a:cubicBezTo>
                  <a:pt x="512" y="188"/>
                  <a:pt x="524" y="188"/>
                  <a:pt x="518" y="200"/>
                </a:cubicBezTo>
                <a:cubicBezTo>
                  <a:pt x="524" y="200"/>
                  <a:pt x="524" y="194"/>
                  <a:pt x="524" y="182"/>
                </a:cubicBezTo>
                <a:cubicBezTo>
                  <a:pt x="530" y="188"/>
                  <a:pt x="530" y="188"/>
                  <a:pt x="535" y="188"/>
                </a:cubicBezTo>
                <a:lnTo>
                  <a:pt x="535" y="194"/>
                </a:lnTo>
                <a:cubicBezTo>
                  <a:pt x="541" y="194"/>
                  <a:pt x="547" y="188"/>
                  <a:pt x="553" y="182"/>
                </a:cubicBezTo>
                <a:cubicBezTo>
                  <a:pt x="559" y="188"/>
                  <a:pt x="565" y="182"/>
                  <a:pt x="571" y="182"/>
                </a:cubicBezTo>
                <a:cubicBezTo>
                  <a:pt x="571" y="177"/>
                  <a:pt x="565" y="182"/>
                  <a:pt x="565" y="177"/>
                </a:cubicBezTo>
                <a:cubicBezTo>
                  <a:pt x="577" y="177"/>
                  <a:pt x="577" y="177"/>
                  <a:pt x="582" y="177"/>
                </a:cubicBezTo>
                <a:cubicBezTo>
                  <a:pt x="588" y="171"/>
                  <a:pt x="594" y="165"/>
                  <a:pt x="600" y="159"/>
                </a:cubicBezTo>
                <a:cubicBezTo>
                  <a:pt x="606" y="159"/>
                  <a:pt x="606" y="165"/>
                  <a:pt x="606" y="165"/>
                </a:cubicBezTo>
                <a:cubicBezTo>
                  <a:pt x="612" y="171"/>
                  <a:pt x="606" y="159"/>
                  <a:pt x="612" y="165"/>
                </a:cubicBezTo>
                <a:cubicBezTo>
                  <a:pt x="612" y="165"/>
                  <a:pt x="612" y="171"/>
                  <a:pt x="617" y="171"/>
                </a:cubicBezTo>
                <a:lnTo>
                  <a:pt x="617" y="165"/>
                </a:lnTo>
                <a:cubicBezTo>
                  <a:pt x="623" y="159"/>
                  <a:pt x="629" y="165"/>
                  <a:pt x="629" y="171"/>
                </a:cubicBezTo>
                <a:cubicBezTo>
                  <a:pt x="634" y="159"/>
                  <a:pt x="623" y="165"/>
                  <a:pt x="623" y="159"/>
                </a:cubicBezTo>
                <a:cubicBezTo>
                  <a:pt x="623" y="153"/>
                  <a:pt x="629" y="159"/>
                  <a:pt x="634" y="159"/>
                </a:cubicBezTo>
                <a:cubicBezTo>
                  <a:pt x="634" y="153"/>
                  <a:pt x="634" y="153"/>
                  <a:pt x="634" y="147"/>
                </a:cubicBezTo>
                <a:cubicBezTo>
                  <a:pt x="640" y="147"/>
                  <a:pt x="640" y="147"/>
                  <a:pt x="646" y="141"/>
                </a:cubicBezTo>
                <a:cubicBezTo>
                  <a:pt x="652" y="141"/>
                  <a:pt x="658" y="141"/>
                  <a:pt x="658" y="135"/>
                </a:cubicBezTo>
                <a:cubicBezTo>
                  <a:pt x="664" y="135"/>
                  <a:pt x="664" y="141"/>
                  <a:pt x="664" y="141"/>
                </a:cubicBezTo>
                <a:cubicBezTo>
                  <a:pt x="670" y="141"/>
                  <a:pt x="670" y="135"/>
                  <a:pt x="676" y="135"/>
                </a:cubicBezTo>
                <a:cubicBezTo>
                  <a:pt x="676" y="129"/>
                  <a:pt x="676" y="129"/>
                  <a:pt x="682" y="124"/>
                </a:cubicBezTo>
                <a:cubicBezTo>
                  <a:pt x="687" y="124"/>
                  <a:pt x="687" y="129"/>
                  <a:pt x="687" y="129"/>
                </a:cubicBezTo>
                <a:cubicBezTo>
                  <a:pt x="693" y="129"/>
                  <a:pt x="699" y="135"/>
                  <a:pt x="705" y="129"/>
                </a:cubicBezTo>
                <a:cubicBezTo>
                  <a:pt x="705" y="135"/>
                  <a:pt x="711" y="135"/>
                  <a:pt x="711" y="141"/>
                </a:cubicBezTo>
                <a:cubicBezTo>
                  <a:pt x="711" y="147"/>
                  <a:pt x="711" y="147"/>
                  <a:pt x="711" y="153"/>
                </a:cubicBezTo>
                <a:cubicBezTo>
                  <a:pt x="717" y="147"/>
                  <a:pt x="717" y="153"/>
                  <a:pt x="723" y="153"/>
                </a:cubicBezTo>
                <a:lnTo>
                  <a:pt x="729" y="153"/>
                </a:lnTo>
                <a:cubicBezTo>
                  <a:pt x="729" y="153"/>
                  <a:pt x="735" y="159"/>
                  <a:pt x="741" y="159"/>
                </a:cubicBezTo>
                <a:cubicBezTo>
                  <a:pt x="770" y="188"/>
                  <a:pt x="793" y="224"/>
                  <a:pt x="817" y="259"/>
                </a:cubicBezTo>
                <a:close/>
                <a:moveTo>
                  <a:pt x="846" y="336"/>
                </a:moveTo>
                <a:lnTo>
                  <a:pt x="846" y="336"/>
                </a:lnTo>
                <a:lnTo>
                  <a:pt x="846" y="336"/>
                </a:lnTo>
                <a:cubicBezTo>
                  <a:pt x="841" y="336"/>
                  <a:pt x="841" y="330"/>
                  <a:pt x="841" y="330"/>
                </a:cubicBezTo>
                <a:cubicBezTo>
                  <a:pt x="835" y="330"/>
                  <a:pt x="835" y="341"/>
                  <a:pt x="829" y="336"/>
                </a:cubicBezTo>
                <a:cubicBezTo>
                  <a:pt x="829" y="330"/>
                  <a:pt x="835" y="324"/>
                  <a:pt x="835" y="318"/>
                </a:cubicBezTo>
                <a:lnTo>
                  <a:pt x="841" y="318"/>
                </a:lnTo>
                <a:cubicBezTo>
                  <a:pt x="841" y="324"/>
                  <a:pt x="841" y="330"/>
                  <a:pt x="846" y="336"/>
                </a:cubicBezTo>
                <a:close/>
                <a:moveTo>
                  <a:pt x="793" y="477"/>
                </a:moveTo>
                <a:lnTo>
                  <a:pt x="793" y="477"/>
                </a:lnTo>
                <a:cubicBezTo>
                  <a:pt x="799" y="477"/>
                  <a:pt x="799" y="471"/>
                  <a:pt x="805" y="477"/>
                </a:cubicBezTo>
                <a:cubicBezTo>
                  <a:pt x="805" y="471"/>
                  <a:pt x="805" y="465"/>
                  <a:pt x="805" y="465"/>
                </a:cubicBezTo>
                <a:cubicBezTo>
                  <a:pt x="811" y="465"/>
                  <a:pt x="811" y="465"/>
                  <a:pt x="811" y="471"/>
                </a:cubicBezTo>
                <a:cubicBezTo>
                  <a:pt x="811" y="477"/>
                  <a:pt x="817" y="471"/>
                  <a:pt x="817" y="483"/>
                </a:cubicBezTo>
                <a:cubicBezTo>
                  <a:pt x="811" y="483"/>
                  <a:pt x="805" y="483"/>
                  <a:pt x="805" y="489"/>
                </a:cubicBezTo>
                <a:cubicBezTo>
                  <a:pt x="799" y="489"/>
                  <a:pt x="805" y="483"/>
                  <a:pt x="805" y="477"/>
                </a:cubicBezTo>
                <a:cubicBezTo>
                  <a:pt x="799" y="477"/>
                  <a:pt x="799" y="483"/>
                  <a:pt x="793" y="477"/>
                </a:cubicBezTo>
                <a:close/>
                <a:moveTo>
                  <a:pt x="799" y="548"/>
                </a:moveTo>
                <a:lnTo>
                  <a:pt x="799" y="548"/>
                </a:lnTo>
                <a:cubicBezTo>
                  <a:pt x="793" y="548"/>
                  <a:pt x="793" y="542"/>
                  <a:pt x="793" y="542"/>
                </a:cubicBezTo>
                <a:cubicBezTo>
                  <a:pt x="788" y="542"/>
                  <a:pt x="788" y="548"/>
                  <a:pt x="788" y="553"/>
                </a:cubicBezTo>
                <a:cubicBezTo>
                  <a:pt x="776" y="542"/>
                  <a:pt x="782" y="524"/>
                  <a:pt x="788" y="518"/>
                </a:cubicBezTo>
                <a:cubicBezTo>
                  <a:pt x="793" y="524"/>
                  <a:pt x="799" y="524"/>
                  <a:pt x="799" y="530"/>
                </a:cubicBezTo>
                <a:lnTo>
                  <a:pt x="793" y="530"/>
                </a:lnTo>
                <a:cubicBezTo>
                  <a:pt x="793" y="536"/>
                  <a:pt x="799" y="542"/>
                  <a:pt x="799" y="548"/>
                </a:cubicBezTo>
                <a:close/>
                <a:moveTo>
                  <a:pt x="782" y="530"/>
                </a:moveTo>
                <a:lnTo>
                  <a:pt x="782" y="530"/>
                </a:lnTo>
                <a:cubicBezTo>
                  <a:pt x="776" y="530"/>
                  <a:pt x="782" y="542"/>
                  <a:pt x="776" y="542"/>
                </a:cubicBezTo>
                <a:lnTo>
                  <a:pt x="776" y="542"/>
                </a:lnTo>
                <a:cubicBezTo>
                  <a:pt x="776" y="548"/>
                  <a:pt x="776" y="548"/>
                  <a:pt x="776" y="548"/>
                </a:cubicBezTo>
                <a:cubicBezTo>
                  <a:pt x="764" y="553"/>
                  <a:pt x="764" y="542"/>
                  <a:pt x="758" y="542"/>
                </a:cubicBezTo>
                <a:cubicBezTo>
                  <a:pt x="758" y="536"/>
                  <a:pt x="752" y="536"/>
                  <a:pt x="752" y="530"/>
                </a:cubicBezTo>
                <a:cubicBezTo>
                  <a:pt x="752" y="512"/>
                  <a:pt x="770" y="518"/>
                  <a:pt x="770" y="500"/>
                </a:cubicBezTo>
                <a:cubicBezTo>
                  <a:pt x="776" y="500"/>
                  <a:pt x="782" y="500"/>
                  <a:pt x="788" y="506"/>
                </a:cubicBezTo>
                <a:cubicBezTo>
                  <a:pt x="788" y="512"/>
                  <a:pt x="782" y="512"/>
                  <a:pt x="782" y="512"/>
                </a:cubicBezTo>
                <a:cubicBezTo>
                  <a:pt x="782" y="518"/>
                  <a:pt x="782" y="524"/>
                  <a:pt x="782" y="530"/>
                </a:cubicBezTo>
                <a:close/>
                <a:moveTo>
                  <a:pt x="776" y="565"/>
                </a:moveTo>
                <a:lnTo>
                  <a:pt x="776" y="565"/>
                </a:lnTo>
                <a:cubicBezTo>
                  <a:pt x="758" y="571"/>
                  <a:pt x="752" y="559"/>
                  <a:pt x="741" y="559"/>
                </a:cubicBezTo>
                <a:cubicBezTo>
                  <a:pt x="741" y="553"/>
                  <a:pt x="741" y="553"/>
                  <a:pt x="741" y="553"/>
                </a:cubicBezTo>
                <a:cubicBezTo>
                  <a:pt x="752" y="553"/>
                  <a:pt x="758" y="559"/>
                  <a:pt x="770" y="559"/>
                </a:cubicBezTo>
                <a:cubicBezTo>
                  <a:pt x="770" y="565"/>
                  <a:pt x="776" y="559"/>
                  <a:pt x="776" y="565"/>
                </a:cubicBezTo>
                <a:close/>
                <a:moveTo>
                  <a:pt x="782" y="436"/>
                </a:moveTo>
                <a:lnTo>
                  <a:pt x="782" y="436"/>
                </a:lnTo>
                <a:cubicBezTo>
                  <a:pt x="782" y="430"/>
                  <a:pt x="782" y="424"/>
                  <a:pt x="782" y="424"/>
                </a:cubicBezTo>
                <a:cubicBezTo>
                  <a:pt x="782" y="418"/>
                  <a:pt x="788" y="412"/>
                  <a:pt x="788" y="418"/>
                </a:cubicBezTo>
                <a:cubicBezTo>
                  <a:pt x="788" y="424"/>
                  <a:pt x="788" y="430"/>
                  <a:pt x="782" y="436"/>
                </a:cubicBezTo>
                <a:close/>
                <a:moveTo>
                  <a:pt x="799" y="447"/>
                </a:moveTo>
                <a:lnTo>
                  <a:pt x="799" y="447"/>
                </a:lnTo>
                <a:cubicBezTo>
                  <a:pt x="799" y="453"/>
                  <a:pt x="793" y="453"/>
                  <a:pt x="793" y="459"/>
                </a:cubicBezTo>
                <a:cubicBezTo>
                  <a:pt x="788" y="459"/>
                  <a:pt x="788" y="453"/>
                  <a:pt x="788" y="453"/>
                </a:cubicBezTo>
                <a:cubicBezTo>
                  <a:pt x="782" y="442"/>
                  <a:pt x="793" y="442"/>
                  <a:pt x="799" y="447"/>
                </a:cubicBezTo>
                <a:close/>
                <a:moveTo>
                  <a:pt x="829" y="524"/>
                </a:moveTo>
                <a:lnTo>
                  <a:pt x="829" y="524"/>
                </a:lnTo>
                <a:cubicBezTo>
                  <a:pt x="829" y="530"/>
                  <a:pt x="823" y="530"/>
                  <a:pt x="817" y="530"/>
                </a:cubicBezTo>
                <a:cubicBezTo>
                  <a:pt x="817" y="518"/>
                  <a:pt x="829" y="518"/>
                  <a:pt x="829" y="524"/>
                </a:cubicBezTo>
                <a:close/>
                <a:moveTo>
                  <a:pt x="829" y="383"/>
                </a:moveTo>
                <a:lnTo>
                  <a:pt x="829" y="383"/>
                </a:lnTo>
                <a:cubicBezTo>
                  <a:pt x="823" y="383"/>
                  <a:pt x="823" y="377"/>
                  <a:pt x="823" y="383"/>
                </a:cubicBezTo>
                <a:cubicBezTo>
                  <a:pt x="817" y="383"/>
                  <a:pt x="817" y="383"/>
                  <a:pt x="811" y="389"/>
                </a:cubicBezTo>
                <a:cubicBezTo>
                  <a:pt x="811" y="389"/>
                  <a:pt x="805" y="389"/>
                  <a:pt x="805" y="383"/>
                </a:cubicBezTo>
                <a:cubicBezTo>
                  <a:pt x="811" y="383"/>
                  <a:pt x="811" y="383"/>
                  <a:pt x="817" y="383"/>
                </a:cubicBezTo>
                <a:cubicBezTo>
                  <a:pt x="817" y="377"/>
                  <a:pt x="811" y="383"/>
                  <a:pt x="811" y="377"/>
                </a:cubicBezTo>
                <a:cubicBezTo>
                  <a:pt x="811" y="371"/>
                  <a:pt x="817" y="371"/>
                  <a:pt x="823" y="371"/>
                </a:cubicBezTo>
                <a:cubicBezTo>
                  <a:pt x="829" y="365"/>
                  <a:pt x="829" y="359"/>
                  <a:pt x="835" y="359"/>
                </a:cubicBezTo>
                <a:lnTo>
                  <a:pt x="835" y="353"/>
                </a:lnTo>
                <a:cubicBezTo>
                  <a:pt x="835" y="347"/>
                  <a:pt x="835" y="341"/>
                  <a:pt x="835" y="336"/>
                </a:cubicBezTo>
                <a:lnTo>
                  <a:pt x="841" y="336"/>
                </a:lnTo>
                <a:cubicBezTo>
                  <a:pt x="841" y="347"/>
                  <a:pt x="846" y="359"/>
                  <a:pt x="846" y="371"/>
                </a:cubicBezTo>
                <a:cubicBezTo>
                  <a:pt x="841" y="377"/>
                  <a:pt x="829" y="377"/>
                  <a:pt x="829" y="383"/>
                </a:cubicBezTo>
                <a:close/>
                <a:moveTo>
                  <a:pt x="829" y="300"/>
                </a:moveTo>
                <a:lnTo>
                  <a:pt x="829" y="300"/>
                </a:lnTo>
                <a:cubicBezTo>
                  <a:pt x="835" y="300"/>
                  <a:pt x="835" y="306"/>
                  <a:pt x="841" y="312"/>
                </a:cubicBezTo>
                <a:cubicBezTo>
                  <a:pt x="835" y="312"/>
                  <a:pt x="835" y="306"/>
                  <a:pt x="829" y="300"/>
                </a:cubicBezTo>
                <a:close/>
                <a:moveTo>
                  <a:pt x="705" y="506"/>
                </a:moveTo>
                <a:lnTo>
                  <a:pt x="705" y="506"/>
                </a:lnTo>
                <a:cubicBezTo>
                  <a:pt x="711" y="500"/>
                  <a:pt x="711" y="506"/>
                  <a:pt x="711" y="500"/>
                </a:cubicBezTo>
                <a:cubicBezTo>
                  <a:pt x="717" y="500"/>
                  <a:pt x="717" y="506"/>
                  <a:pt x="717" y="506"/>
                </a:cubicBezTo>
                <a:cubicBezTo>
                  <a:pt x="717" y="512"/>
                  <a:pt x="723" y="512"/>
                  <a:pt x="723" y="518"/>
                </a:cubicBezTo>
                <a:cubicBezTo>
                  <a:pt x="729" y="518"/>
                  <a:pt x="729" y="524"/>
                  <a:pt x="735" y="530"/>
                </a:cubicBezTo>
                <a:cubicBezTo>
                  <a:pt x="735" y="536"/>
                  <a:pt x="741" y="542"/>
                  <a:pt x="741" y="548"/>
                </a:cubicBezTo>
                <a:cubicBezTo>
                  <a:pt x="729" y="553"/>
                  <a:pt x="729" y="542"/>
                  <a:pt x="723" y="542"/>
                </a:cubicBezTo>
                <a:cubicBezTo>
                  <a:pt x="723" y="518"/>
                  <a:pt x="705" y="524"/>
                  <a:pt x="705" y="506"/>
                </a:cubicBezTo>
                <a:close/>
                <a:moveTo>
                  <a:pt x="658" y="483"/>
                </a:moveTo>
                <a:lnTo>
                  <a:pt x="658" y="483"/>
                </a:lnTo>
                <a:cubicBezTo>
                  <a:pt x="664" y="489"/>
                  <a:pt x="664" y="489"/>
                  <a:pt x="664" y="494"/>
                </a:cubicBezTo>
                <a:cubicBezTo>
                  <a:pt x="664" y="494"/>
                  <a:pt x="664" y="500"/>
                  <a:pt x="658" y="500"/>
                </a:cubicBezTo>
                <a:cubicBezTo>
                  <a:pt x="652" y="494"/>
                  <a:pt x="664" y="494"/>
                  <a:pt x="658" y="483"/>
                </a:cubicBezTo>
                <a:close/>
                <a:moveTo>
                  <a:pt x="559" y="612"/>
                </a:moveTo>
                <a:lnTo>
                  <a:pt x="559" y="612"/>
                </a:lnTo>
                <a:cubicBezTo>
                  <a:pt x="559" y="618"/>
                  <a:pt x="559" y="618"/>
                  <a:pt x="553" y="618"/>
                </a:cubicBezTo>
                <a:lnTo>
                  <a:pt x="553" y="624"/>
                </a:lnTo>
                <a:cubicBezTo>
                  <a:pt x="553" y="636"/>
                  <a:pt x="553" y="636"/>
                  <a:pt x="553" y="642"/>
                </a:cubicBezTo>
                <a:cubicBezTo>
                  <a:pt x="547" y="642"/>
                  <a:pt x="541" y="648"/>
                  <a:pt x="541" y="648"/>
                </a:cubicBezTo>
                <a:cubicBezTo>
                  <a:pt x="535" y="642"/>
                  <a:pt x="535" y="636"/>
                  <a:pt x="535" y="624"/>
                </a:cubicBezTo>
                <a:cubicBezTo>
                  <a:pt x="535" y="624"/>
                  <a:pt x="535" y="618"/>
                  <a:pt x="541" y="618"/>
                </a:cubicBezTo>
                <a:cubicBezTo>
                  <a:pt x="541" y="612"/>
                  <a:pt x="535" y="612"/>
                  <a:pt x="535" y="606"/>
                </a:cubicBezTo>
                <a:cubicBezTo>
                  <a:pt x="541" y="601"/>
                  <a:pt x="547" y="595"/>
                  <a:pt x="553" y="595"/>
                </a:cubicBezTo>
                <a:cubicBezTo>
                  <a:pt x="553" y="589"/>
                  <a:pt x="553" y="583"/>
                  <a:pt x="553" y="577"/>
                </a:cubicBezTo>
                <a:cubicBezTo>
                  <a:pt x="559" y="577"/>
                  <a:pt x="559" y="589"/>
                  <a:pt x="559" y="589"/>
                </a:cubicBezTo>
                <a:cubicBezTo>
                  <a:pt x="559" y="601"/>
                  <a:pt x="559" y="606"/>
                  <a:pt x="559" y="612"/>
                </a:cubicBezTo>
                <a:close/>
                <a:moveTo>
                  <a:pt x="247" y="760"/>
                </a:moveTo>
                <a:lnTo>
                  <a:pt x="247" y="760"/>
                </a:lnTo>
                <a:cubicBezTo>
                  <a:pt x="247" y="754"/>
                  <a:pt x="253" y="754"/>
                  <a:pt x="253" y="760"/>
                </a:cubicBezTo>
                <a:cubicBezTo>
                  <a:pt x="253" y="760"/>
                  <a:pt x="253" y="760"/>
                  <a:pt x="247" y="760"/>
                </a:cubicBezTo>
                <a:close/>
                <a:moveTo>
                  <a:pt x="300" y="235"/>
                </a:moveTo>
                <a:lnTo>
                  <a:pt x="300" y="235"/>
                </a:lnTo>
                <a:cubicBezTo>
                  <a:pt x="300" y="235"/>
                  <a:pt x="294" y="241"/>
                  <a:pt x="294" y="247"/>
                </a:cubicBezTo>
                <a:cubicBezTo>
                  <a:pt x="288" y="247"/>
                  <a:pt x="294" y="235"/>
                  <a:pt x="288" y="235"/>
                </a:cubicBezTo>
                <a:cubicBezTo>
                  <a:pt x="282" y="235"/>
                  <a:pt x="282" y="235"/>
                  <a:pt x="276" y="235"/>
                </a:cubicBezTo>
                <a:cubicBezTo>
                  <a:pt x="270" y="230"/>
                  <a:pt x="276" y="212"/>
                  <a:pt x="270" y="200"/>
                </a:cubicBezTo>
                <a:cubicBezTo>
                  <a:pt x="265" y="194"/>
                  <a:pt x="276" y="194"/>
                  <a:pt x="270" y="194"/>
                </a:cubicBezTo>
                <a:cubicBezTo>
                  <a:pt x="276" y="188"/>
                  <a:pt x="276" y="188"/>
                  <a:pt x="282" y="182"/>
                </a:cubicBezTo>
                <a:cubicBezTo>
                  <a:pt x="282" y="177"/>
                  <a:pt x="270" y="182"/>
                  <a:pt x="270" y="177"/>
                </a:cubicBezTo>
                <a:cubicBezTo>
                  <a:pt x="270" y="177"/>
                  <a:pt x="276" y="177"/>
                  <a:pt x="276" y="171"/>
                </a:cubicBezTo>
                <a:cubicBezTo>
                  <a:pt x="276" y="165"/>
                  <a:pt x="270" y="177"/>
                  <a:pt x="270" y="171"/>
                </a:cubicBezTo>
                <a:cubicBezTo>
                  <a:pt x="265" y="165"/>
                  <a:pt x="270" y="165"/>
                  <a:pt x="270" y="159"/>
                </a:cubicBezTo>
                <a:cubicBezTo>
                  <a:pt x="265" y="153"/>
                  <a:pt x="265" y="153"/>
                  <a:pt x="265" y="147"/>
                </a:cubicBezTo>
                <a:cubicBezTo>
                  <a:pt x="259" y="147"/>
                  <a:pt x="253" y="141"/>
                  <a:pt x="247" y="141"/>
                </a:cubicBezTo>
                <a:cubicBezTo>
                  <a:pt x="247" y="141"/>
                  <a:pt x="247" y="147"/>
                  <a:pt x="241" y="141"/>
                </a:cubicBezTo>
                <a:cubicBezTo>
                  <a:pt x="241" y="141"/>
                  <a:pt x="235" y="141"/>
                  <a:pt x="229" y="135"/>
                </a:cubicBezTo>
                <a:cubicBezTo>
                  <a:pt x="235" y="129"/>
                  <a:pt x="241" y="135"/>
                  <a:pt x="247" y="129"/>
                </a:cubicBezTo>
                <a:cubicBezTo>
                  <a:pt x="247" y="124"/>
                  <a:pt x="241" y="129"/>
                  <a:pt x="241" y="129"/>
                </a:cubicBezTo>
                <a:cubicBezTo>
                  <a:pt x="241" y="124"/>
                  <a:pt x="235" y="124"/>
                  <a:pt x="235" y="129"/>
                </a:cubicBezTo>
                <a:cubicBezTo>
                  <a:pt x="229" y="129"/>
                  <a:pt x="229" y="124"/>
                  <a:pt x="229" y="129"/>
                </a:cubicBezTo>
                <a:cubicBezTo>
                  <a:pt x="229" y="124"/>
                  <a:pt x="235" y="118"/>
                  <a:pt x="235" y="124"/>
                </a:cubicBezTo>
                <a:cubicBezTo>
                  <a:pt x="241" y="118"/>
                  <a:pt x="247" y="118"/>
                  <a:pt x="253" y="112"/>
                </a:cubicBezTo>
                <a:cubicBezTo>
                  <a:pt x="253" y="112"/>
                  <a:pt x="247" y="112"/>
                  <a:pt x="247" y="106"/>
                </a:cubicBezTo>
                <a:cubicBezTo>
                  <a:pt x="259" y="106"/>
                  <a:pt x="265" y="94"/>
                  <a:pt x="282" y="94"/>
                </a:cubicBezTo>
                <a:cubicBezTo>
                  <a:pt x="288" y="94"/>
                  <a:pt x="294" y="94"/>
                  <a:pt x="306" y="94"/>
                </a:cubicBezTo>
                <a:cubicBezTo>
                  <a:pt x="306" y="94"/>
                  <a:pt x="306" y="88"/>
                  <a:pt x="306" y="82"/>
                </a:cubicBezTo>
                <a:cubicBezTo>
                  <a:pt x="306" y="77"/>
                  <a:pt x="312" y="82"/>
                  <a:pt x="318" y="82"/>
                </a:cubicBezTo>
                <a:cubicBezTo>
                  <a:pt x="323" y="77"/>
                  <a:pt x="341" y="82"/>
                  <a:pt x="347" y="77"/>
                </a:cubicBezTo>
                <a:cubicBezTo>
                  <a:pt x="347" y="77"/>
                  <a:pt x="353" y="77"/>
                  <a:pt x="353" y="82"/>
                </a:cubicBezTo>
                <a:cubicBezTo>
                  <a:pt x="353" y="77"/>
                  <a:pt x="359" y="77"/>
                  <a:pt x="365" y="82"/>
                </a:cubicBezTo>
                <a:cubicBezTo>
                  <a:pt x="371" y="82"/>
                  <a:pt x="376" y="82"/>
                  <a:pt x="382" y="88"/>
                </a:cubicBezTo>
                <a:cubicBezTo>
                  <a:pt x="376" y="94"/>
                  <a:pt x="365" y="88"/>
                  <a:pt x="365" y="94"/>
                </a:cubicBezTo>
                <a:cubicBezTo>
                  <a:pt x="371" y="100"/>
                  <a:pt x="376" y="94"/>
                  <a:pt x="382" y="94"/>
                </a:cubicBezTo>
                <a:cubicBezTo>
                  <a:pt x="388" y="94"/>
                  <a:pt x="388" y="100"/>
                  <a:pt x="388" y="100"/>
                </a:cubicBezTo>
                <a:cubicBezTo>
                  <a:pt x="388" y="100"/>
                  <a:pt x="394" y="100"/>
                  <a:pt x="394" y="106"/>
                </a:cubicBezTo>
                <a:cubicBezTo>
                  <a:pt x="394" y="112"/>
                  <a:pt x="388" y="106"/>
                  <a:pt x="382" y="106"/>
                </a:cubicBezTo>
                <a:cubicBezTo>
                  <a:pt x="382" y="106"/>
                  <a:pt x="382" y="112"/>
                  <a:pt x="376" y="112"/>
                </a:cubicBezTo>
                <a:cubicBezTo>
                  <a:pt x="376" y="118"/>
                  <a:pt x="376" y="118"/>
                  <a:pt x="376" y="124"/>
                </a:cubicBezTo>
                <a:cubicBezTo>
                  <a:pt x="371" y="118"/>
                  <a:pt x="376" y="124"/>
                  <a:pt x="371" y="124"/>
                </a:cubicBezTo>
                <a:cubicBezTo>
                  <a:pt x="371" y="129"/>
                  <a:pt x="382" y="129"/>
                  <a:pt x="382" y="135"/>
                </a:cubicBezTo>
                <a:cubicBezTo>
                  <a:pt x="376" y="135"/>
                  <a:pt x="371" y="135"/>
                  <a:pt x="371" y="135"/>
                </a:cubicBezTo>
                <a:cubicBezTo>
                  <a:pt x="371" y="141"/>
                  <a:pt x="376" y="159"/>
                  <a:pt x="365" y="159"/>
                </a:cubicBezTo>
                <a:cubicBezTo>
                  <a:pt x="365" y="165"/>
                  <a:pt x="365" y="165"/>
                  <a:pt x="365" y="171"/>
                </a:cubicBezTo>
                <a:cubicBezTo>
                  <a:pt x="365" y="171"/>
                  <a:pt x="365" y="171"/>
                  <a:pt x="359" y="165"/>
                </a:cubicBezTo>
                <a:cubicBezTo>
                  <a:pt x="359" y="171"/>
                  <a:pt x="365" y="171"/>
                  <a:pt x="365" y="177"/>
                </a:cubicBezTo>
                <a:cubicBezTo>
                  <a:pt x="353" y="177"/>
                  <a:pt x="353" y="171"/>
                  <a:pt x="347" y="171"/>
                </a:cubicBezTo>
                <a:cubicBezTo>
                  <a:pt x="341" y="171"/>
                  <a:pt x="347" y="177"/>
                  <a:pt x="341" y="177"/>
                </a:cubicBezTo>
                <a:cubicBezTo>
                  <a:pt x="347" y="177"/>
                  <a:pt x="353" y="182"/>
                  <a:pt x="353" y="177"/>
                </a:cubicBezTo>
                <a:cubicBezTo>
                  <a:pt x="359" y="182"/>
                  <a:pt x="347" y="182"/>
                  <a:pt x="347" y="188"/>
                </a:cubicBezTo>
                <a:cubicBezTo>
                  <a:pt x="341" y="194"/>
                  <a:pt x="335" y="200"/>
                  <a:pt x="329" y="200"/>
                </a:cubicBezTo>
                <a:lnTo>
                  <a:pt x="323" y="206"/>
                </a:lnTo>
                <a:cubicBezTo>
                  <a:pt x="318" y="200"/>
                  <a:pt x="318" y="212"/>
                  <a:pt x="312" y="206"/>
                </a:cubicBezTo>
                <a:cubicBezTo>
                  <a:pt x="306" y="206"/>
                  <a:pt x="312" y="212"/>
                  <a:pt x="306" y="212"/>
                </a:cubicBezTo>
                <a:cubicBezTo>
                  <a:pt x="306" y="224"/>
                  <a:pt x="300" y="224"/>
                  <a:pt x="300" y="235"/>
                </a:cubicBezTo>
                <a:close/>
                <a:moveTo>
                  <a:pt x="453" y="112"/>
                </a:moveTo>
                <a:lnTo>
                  <a:pt x="453" y="112"/>
                </a:lnTo>
                <a:cubicBezTo>
                  <a:pt x="453" y="112"/>
                  <a:pt x="459" y="118"/>
                  <a:pt x="459" y="112"/>
                </a:cubicBezTo>
                <a:cubicBezTo>
                  <a:pt x="465" y="124"/>
                  <a:pt x="471" y="124"/>
                  <a:pt x="471" y="135"/>
                </a:cubicBezTo>
                <a:cubicBezTo>
                  <a:pt x="459" y="135"/>
                  <a:pt x="459" y="129"/>
                  <a:pt x="453" y="124"/>
                </a:cubicBezTo>
                <a:cubicBezTo>
                  <a:pt x="453" y="129"/>
                  <a:pt x="453" y="135"/>
                  <a:pt x="453" y="141"/>
                </a:cubicBezTo>
                <a:cubicBezTo>
                  <a:pt x="447" y="141"/>
                  <a:pt x="441" y="141"/>
                  <a:pt x="441" y="141"/>
                </a:cubicBezTo>
                <a:cubicBezTo>
                  <a:pt x="435" y="141"/>
                  <a:pt x="435" y="135"/>
                  <a:pt x="435" y="135"/>
                </a:cubicBezTo>
                <a:cubicBezTo>
                  <a:pt x="435" y="129"/>
                  <a:pt x="441" y="129"/>
                  <a:pt x="441" y="124"/>
                </a:cubicBezTo>
                <a:cubicBezTo>
                  <a:pt x="435" y="118"/>
                  <a:pt x="435" y="129"/>
                  <a:pt x="429" y="129"/>
                </a:cubicBezTo>
                <a:cubicBezTo>
                  <a:pt x="423" y="124"/>
                  <a:pt x="429" y="124"/>
                  <a:pt x="429" y="118"/>
                </a:cubicBezTo>
                <a:cubicBezTo>
                  <a:pt x="429" y="118"/>
                  <a:pt x="423" y="118"/>
                  <a:pt x="423" y="112"/>
                </a:cubicBezTo>
                <a:cubicBezTo>
                  <a:pt x="423" y="94"/>
                  <a:pt x="435" y="106"/>
                  <a:pt x="435" y="112"/>
                </a:cubicBezTo>
                <a:cubicBezTo>
                  <a:pt x="441" y="112"/>
                  <a:pt x="435" y="106"/>
                  <a:pt x="441" y="100"/>
                </a:cubicBezTo>
                <a:cubicBezTo>
                  <a:pt x="447" y="100"/>
                  <a:pt x="447" y="106"/>
                  <a:pt x="447" y="112"/>
                </a:cubicBezTo>
                <a:cubicBezTo>
                  <a:pt x="447" y="112"/>
                  <a:pt x="447" y="112"/>
                  <a:pt x="453" y="112"/>
                </a:cubicBezTo>
                <a:close/>
                <a:moveTo>
                  <a:pt x="453" y="100"/>
                </a:moveTo>
                <a:lnTo>
                  <a:pt x="453" y="100"/>
                </a:lnTo>
                <a:cubicBezTo>
                  <a:pt x="465" y="100"/>
                  <a:pt x="477" y="100"/>
                  <a:pt x="488" y="100"/>
                </a:cubicBezTo>
                <a:cubicBezTo>
                  <a:pt x="488" y="106"/>
                  <a:pt x="482" y="106"/>
                  <a:pt x="482" y="112"/>
                </a:cubicBezTo>
                <a:cubicBezTo>
                  <a:pt x="471" y="112"/>
                  <a:pt x="459" y="106"/>
                  <a:pt x="453" y="106"/>
                </a:cubicBezTo>
                <a:lnTo>
                  <a:pt x="453" y="100"/>
                </a:lnTo>
                <a:close/>
                <a:moveTo>
                  <a:pt x="382" y="282"/>
                </a:moveTo>
                <a:lnTo>
                  <a:pt x="382" y="282"/>
                </a:lnTo>
                <a:cubicBezTo>
                  <a:pt x="376" y="282"/>
                  <a:pt x="371" y="282"/>
                  <a:pt x="371" y="282"/>
                </a:cubicBezTo>
                <a:cubicBezTo>
                  <a:pt x="365" y="282"/>
                  <a:pt x="371" y="277"/>
                  <a:pt x="365" y="271"/>
                </a:cubicBezTo>
                <a:cubicBezTo>
                  <a:pt x="371" y="271"/>
                  <a:pt x="371" y="277"/>
                  <a:pt x="371" y="265"/>
                </a:cubicBezTo>
                <a:cubicBezTo>
                  <a:pt x="376" y="265"/>
                  <a:pt x="376" y="265"/>
                  <a:pt x="382" y="265"/>
                </a:cubicBezTo>
                <a:cubicBezTo>
                  <a:pt x="382" y="277"/>
                  <a:pt x="376" y="277"/>
                  <a:pt x="382" y="282"/>
                </a:cubicBezTo>
                <a:close/>
                <a:moveTo>
                  <a:pt x="371" y="218"/>
                </a:moveTo>
                <a:lnTo>
                  <a:pt x="371" y="218"/>
                </a:lnTo>
                <a:cubicBezTo>
                  <a:pt x="365" y="218"/>
                  <a:pt x="365" y="212"/>
                  <a:pt x="359" y="212"/>
                </a:cubicBezTo>
                <a:cubicBezTo>
                  <a:pt x="359" y="206"/>
                  <a:pt x="365" y="206"/>
                  <a:pt x="365" y="206"/>
                </a:cubicBezTo>
                <a:cubicBezTo>
                  <a:pt x="359" y="206"/>
                  <a:pt x="359" y="206"/>
                  <a:pt x="359" y="206"/>
                </a:cubicBezTo>
                <a:cubicBezTo>
                  <a:pt x="359" y="200"/>
                  <a:pt x="365" y="200"/>
                  <a:pt x="365" y="194"/>
                </a:cubicBezTo>
                <a:cubicBezTo>
                  <a:pt x="365" y="194"/>
                  <a:pt x="365" y="200"/>
                  <a:pt x="371" y="200"/>
                </a:cubicBezTo>
                <a:cubicBezTo>
                  <a:pt x="376" y="200"/>
                  <a:pt x="376" y="200"/>
                  <a:pt x="382" y="200"/>
                </a:cubicBezTo>
                <a:cubicBezTo>
                  <a:pt x="382" y="206"/>
                  <a:pt x="388" y="206"/>
                  <a:pt x="388" y="218"/>
                </a:cubicBezTo>
                <a:lnTo>
                  <a:pt x="382" y="218"/>
                </a:lnTo>
                <a:cubicBezTo>
                  <a:pt x="376" y="218"/>
                  <a:pt x="371" y="218"/>
                  <a:pt x="371" y="218"/>
                </a:cubicBezTo>
                <a:close/>
                <a:moveTo>
                  <a:pt x="553" y="147"/>
                </a:moveTo>
                <a:lnTo>
                  <a:pt x="553" y="147"/>
                </a:lnTo>
                <a:cubicBezTo>
                  <a:pt x="565" y="141"/>
                  <a:pt x="571" y="135"/>
                  <a:pt x="582" y="135"/>
                </a:cubicBezTo>
                <a:cubicBezTo>
                  <a:pt x="582" y="135"/>
                  <a:pt x="582" y="135"/>
                  <a:pt x="582" y="129"/>
                </a:cubicBezTo>
                <a:lnTo>
                  <a:pt x="588" y="129"/>
                </a:lnTo>
                <a:cubicBezTo>
                  <a:pt x="588" y="141"/>
                  <a:pt x="582" y="147"/>
                  <a:pt x="577" y="141"/>
                </a:cubicBezTo>
                <a:cubicBezTo>
                  <a:pt x="571" y="147"/>
                  <a:pt x="565" y="153"/>
                  <a:pt x="553" y="159"/>
                </a:cubicBezTo>
                <a:cubicBezTo>
                  <a:pt x="553" y="165"/>
                  <a:pt x="559" y="171"/>
                  <a:pt x="559" y="177"/>
                </a:cubicBezTo>
                <a:cubicBezTo>
                  <a:pt x="559" y="177"/>
                  <a:pt x="559" y="177"/>
                  <a:pt x="559" y="182"/>
                </a:cubicBezTo>
                <a:cubicBezTo>
                  <a:pt x="553" y="177"/>
                  <a:pt x="547" y="177"/>
                  <a:pt x="541" y="171"/>
                </a:cubicBezTo>
                <a:cubicBezTo>
                  <a:pt x="541" y="165"/>
                  <a:pt x="547" y="165"/>
                  <a:pt x="547" y="159"/>
                </a:cubicBezTo>
                <a:cubicBezTo>
                  <a:pt x="547" y="153"/>
                  <a:pt x="553" y="153"/>
                  <a:pt x="553" y="147"/>
                </a:cubicBezTo>
                <a:close/>
                <a:moveTo>
                  <a:pt x="553" y="112"/>
                </a:moveTo>
                <a:lnTo>
                  <a:pt x="553" y="112"/>
                </a:lnTo>
                <a:cubicBezTo>
                  <a:pt x="553" y="100"/>
                  <a:pt x="565" y="100"/>
                  <a:pt x="565" y="106"/>
                </a:cubicBezTo>
                <a:cubicBezTo>
                  <a:pt x="559" y="106"/>
                  <a:pt x="559" y="112"/>
                  <a:pt x="553" y="112"/>
                </a:cubicBezTo>
                <a:close/>
                <a:moveTo>
                  <a:pt x="646" y="106"/>
                </a:moveTo>
                <a:lnTo>
                  <a:pt x="646" y="106"/>
                </a:lnTo>
                <a:cubicBezTo>
                  <a:pt x="652" y="106"/>
                  <a:pt x="664" y="106"/>
                  <a:pt x="670" y="112"/>
                </a:cubicBezTo>
                <a:cubicBezTo>
                  <a:pt x="664" y="124"/>
                  <a:pt x="652" y="118"/>
                  <a:pt x="640" y="118"/>
                </a:cubicBezTo>
                <a:cubicBezTo>
                  <a:pt x="646" y="112"/>
                  <a:pt x="640" y="106"/>
                  <a:pt x="646" y="106"/>
                </a:cubicBezTo>
                <a:close/>
                <a:moveTo>
                  <a:pt x="194" y="218"/>
                </a:moveTo>
                <a:lnTo>
                  <a:pt x="194" y="218"/>
                </a:lnTo>
                <a:cubicBezTo>
                  <a:pt x="188" y="230"/>
                  <a:pt x="182" y="212"/>
                  <a:pt x="182" y="224"/>
                </a:cubicBezTo>
                <a:cubicBezTo>
                  <a:pt x="176" y="224"/>
                  <a:pt x="170" y="224"/>
                  <a:pt x="170" y="218"/>
                </a:cubicBezTo>
                <a:cubicBezTo>
                  <a:pt x="176" y="224"/>
                  <a:pt x="176" y="212"/>
                  <a:pt x="176" y="212"/>
                </a:cubicBezTo>
                <a:cubicBezTo>
                  <a:pt x="182" y="212"/>
                  <a:pt x="182" y="212"/>
                  <a:pt x="188" y="212"/>
                </a:cubicBezTo>
                <a:cubicBezTo>
                  <a:pt x="188" y="218"/>
                  <a:pt x="188" y="218"/>
                  <a:pt x="194" y="218"/>
                </a:cubicBezTo>
                <a:close/>
                <a:moveTo>
                  <a:pt x="217" y="447"/>
                </a:moveTo>
                <a:lnTo>
                  <a:pt x="217" y="447"/>
                </a:lnTo>
                <a:cubicBezTo>
                  <a:pt x="217" y="453"/>
                  <a:pt x="211" y="453"/>
                  <a:pt x="206" y="453"/>
                </a:cubicBezTo>
                <a:lnTo>
                  <a:pt x="206" y="447"/>
                </a:lnTo>
                <a:cubicBezTo>
                  <a:pt x="211" y="447"/>
                  <a:pt x="211" y="447"/>
                  <a:pt x="217" y="447"/>
                </a:cubicBezTo>
                <a:close/>
                <a:moveTo>
                  <a:pt x="176" y="442"/>
                </a:moveTo>
                <a:lnTo>
                  <a:pt x="176" y="442"/>
                </a:lnTo>
                <a:cubicBezTo>
                  <a:pt x="170" y="442"/>
                  <a:pt x="170" y="436"/>
                  <a:pt x="164" y="436"/>
                </a:cubicBezTo>
                <a:cubicBezTo>
                  <a:pt x="159" y="430"/>
                  <a:pt x="159" y="436"/>
                  <a:pt x="153" y="436"/>
                </a:cubicBezTo>
                <a:cubicBezTo>
                  <a:pt x="153" y="430"/>
                  <a:pt x="153" y="430"/>
                  <a:pt x="153" y="430"/>
                </a:cubicBezTo>
                <a:cubicBezTo>
                  <a:pt x="164" y="430"/>
                  <a:pt x="170" y="430"/>
                  <a:pt x="176" y="430"/>
                </a:cubicBezTo>
                <a:cubicBezTo>
                  <a:pt x="176" y="436"/>
                  <a:pt x="182" y="436"/>
                  <a:pt x="182" y="436"/>
                </a:cubicBezTo>
                <a:cubicBezTo>
                  <a:pt x="182" y="436"/>
                  <a:pt x="188" y="436"/>
                  <a:pt x="188" y="442"/>
                </a:cubicBezTo>
                <a:cubicBezTo>
                  <a:pt x="194" y="442"/>
                  <a:pt x="200" y="442"/>
                  <a:pt x="206" y="453"/>
                </a:cubicBezTo>
                <a:cubicBezTo>
                  <a:pt x="200" y="453"/>
                  <a:pt x="194" y="447"/>
                  <a:pt x="194" y="453"/>
                </a:cubicBezTo>
                <a:cubicBezTo>
                  <a:pt x="194" y="453"/>
                  <a:pt x="188" y="447"/>
                  <a:pt x="188" y="453"/>
                </a:cubicBezTo>
                <a:cubicBezTo>
                  <a:pt x="182" y="447"/>
                  <a:pt x="182" y="442"/>
                  <a:pt x="188" y="442"/>
                </a:cubicBezTo>
                <a:cubicBezTo>
                  <a:pt x="188" y="442"/>
                  <a:pt x="182" y="442"/>
                  <a:pt x="176" y="442"/>
                </a:cubicBezTo>
                <a:close/>
                <a:moveTo>
                  <a:pt x="182" y="453"/>
                </a:moveTo>
                <a:lnTo>
                  <a:pt x="182" y="453"/>
                </a:lnTo>
                <a:cubicBezTo>
                  <a:pt x="176" y="453"/>
                  <a:pt x="176" y="453"/>
                  <a:pt x="170" y="453"/>
                </a:cubicBezTo>
                <a:lnTo>
                  <a:pt x="170" y="447"/>
                </a:lnTo>
                <a:cubicBezTo>
                  <a:pt x="176" y="447"/>
                  <a:pt x="182" y="447"/>
                  <a:pt x="182" y="453"/>
                </a:cubicBezTo>
                <a:close/>
                <a:moveTo>
                  <a:pt x="170" y="424"/>
                </a:moveTo>
                <a:lnTo>
                  <a:pt x="170" y="424"/>
                </a:lnTo>
                <a:lnTo>
                  <a:pt x="170" y="418"/>
                </a:lnTo>
                <a:cubicBezTo>
                  <a:pt x="176" y="418"/>
                  <a:pt x="176" y="418"/>
                  <a:pt x="176" y="424"/>
                </a:cubicBezTo>
                <a:lnTo>
                  <a:pt x="170" y="424"/>
                </a:lnTo>
                <a:close/>
                <a:moveTo>
                  <a:pt x="182" y="418"/>
                </a:moveTo>
                <a:lnTo>
                  <a:pt x="182" y="418"/>
                </a:lnTo>
                <a:cubicBezTo>
                  <a:pt x="182" y="418"/>
                  <a:pt x="182" y="418"/>
                  <a:pt x="188" y="418"/>
                </a:cubicBezTo>
                <a:lnTo>
                  <a:pt x="188" y="424"/>
                </a:lnTo>
                <a:cubicBezTo>
                  <a:pt x="182" y="430"/>
                  <a:pt x="182" y="424"/>
                  <a:pt x="182" y="418"/>
                </a:cubicBezTo>
                <a:close/>
                <a:moveTo>
                  <a:pt x="188" y="436"/>
                </a:moveTo>
                <a:lnTo>
                  <a:pt x="188" y="436"/>
                </a:lnTo>
                <a:cubicBezTo>
                  <a:pt x="188" y="430"/>
                  <a:pt x="188" y="430"/>
                  <a:pt x="188" y="424"/>
                </a:cubicBezTo>
                <a:cubicBezTo>
                  <a:pt x="194" y="424"/>
                  <a:pt x="194" y="430"/>
                  <a:pt x="194" y="430"/>
                </a:cubicBezTo>
                <a:cubicBezTo>
                  <a:pt x="194" y="430"/>
                  <a:pt x="200" y="430"/>
                  <a:pt x="200" y="436"/>
                </a:cubicBezTo>
                <a:cubicBezTo>
                  <a:pt x="200" y="436"/>
                  <a:pt x="188" y="436"/>
                  <a:pt x="194" y="430"/>
                </a:cubicBezTo>
                <a:lnTo>
                  <a:pt x="188" y="436"/>
                </a:lnTo>
                <a:close/>
                <a:moveTo>
                  <a:pt x="846" y="565"/>
                </a:moveTo>
                <a:lnTo>
                  <a:pt x="846" y="565"/>
                </a:lnTo>
                <a:cubicBezTo>
                  <a:pt x="846" y="559"/>
                  <a:pt x="846" y="559"/>
                  <a:pt x="846" y="553"/>
                </a:cubicBezTo>
                <a:cubicBezTo>
                  <a:pt x="841" y="548"/>
                  <a:pt x="835" y="542"/>
                  <a:pt x="829" y="536"/>
                </a:cubicBezTo>
                <a:cubicBezTo>
                  <a:pt x="823" y="536"/>
                  <a:pt x="823" y="542"/>
                  <a:pt x="823" y="536"/>
                </a:cubicBezTo>
                <a:cubicBezTo>
                  <a:pt x="817" y="530"/>
                  <a:pt x="823" y="536"/>
                  <a:pt x="823" y="530"/>
                </a:cubicBezTo>
                <a:cubicBezTo>
                  <a:pt x="829" y="530"/>
                  <a:pt x="829" y="536"/>
                  <a:pt x="829" y="536"/>
                </a:cubicBezTo>
                <a:cubicBezTo>
                  <a:pt x="835" y="536"/>
                  <a:pt x="835" y="530"/>
                  <a:pt x="835" y="530"/>
                </a:cubicBezTo>
                <a:cubicBezTo>
                  <a:pt x="841" y="530"/>
                  <a:pt x="841" y="530"/>
                  <a:pt x="846" y="530"/>
                </a:cubicBezTo>
                <a:cubicBezTo>
                  <a:pt x="852" y="530"/>
                  <a:pt x="852" y="530"/>
                  <a:pt x="852" y="536"/>
                </a:cubicBezTo>
                <a:cubicBezTo>
                  <a:pt x="852" y="542"/>
                  <a:pt x="846" y="553"/>
                  <a:pt x="846" y="5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2" name="Freeform 30"/>
          <p:cNvSpPr>
            <a:spLocks noChangeArrowheads="1"/>
          </p:cNvSpPr>
          <p:nvPr/>
        </p:nvSpPr>
        <p:spPr bwMode="auto">
          <a:xfrm>
            <a:off x="7090127" y="6236397"/>
            <a:ext cx="1825" cy="3648"/>
          </a:xfrm>
          <a:custGeom>
            <a:avLst/>
            <a:gdLst>
              <a:gd name="T0" fmla="*/ 0 w 1"/>
              <a:gd name="T1" fmla="*/ 0 h 7"/>
              <a:gd name="T2" fmla="*/ 0 w 1"/>
              <a:gd name="T3" fmla="*/ 0 h 7"/>
              <a:gd name="T4" fmla="*/ 0 w 1"/>
              <a:gd name="T5" fmla="*/ 6 h 7"/>
              <a:gd name="T6" fmla="*/ 0 w 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7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6"/>
                </a:cubicBez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3" name="Freeform 31"/>
          <p:cNvSpPr>
            <a:spLocks noChangeArrowheads="1"/>
          </p:cNvSpPr>
          <p:nvPr/>
        </p:nvSpPr>
        <p:spPr bwMode="auto">
          <a:xfrm>
            <a:off x="7325401" y="6322124"/>
            <a:ext cx="3648" cy="5471"/>
          </a:xfrm>
          <a:custGeom>
            <a:avLst/>
            <a:gdLst>
              <a:gd name="T0" fmla="*/ 6 w 7"/>
              <a:gd name="T1" fmla="*/ 6 h 13"/>
              <a:gd name="T2" fmla="*/ 6 w 7"/>
              <a:gd name="T3" fmla="*/ 6 h 13"/>
              <a:gd name="T4" fmla="*/ 6 w 7"/>
              <a:gd name="T5" fmla="*/ 0 h 13"/>
              <a:gd name="T6" fmla="*/ 0 w 7"/>
              <a:gd name="T7" fmla="*/ 6 h 13"/>
              <a:gd name="T8" fmla="*/ 6 w 7"/>
              <a:gd name="T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6" y="6"/>
                </a:moveTo>
                <a:lnTo>
                  <a:pt x="6" y="6"/>
                </a:lnTo>
                <a:cubicBezTo>
                  <a:pt x="6" y="6"/>
                  <a:pt x="6" y="6"/>
                  <a:pt x="6" y="0"/>
                </a:cubicBezTo>
                <a:cubicBezTo>
                  <a:pt x="0" y="0"/>
                  <a:pt x="0" y="6"/>
                  <a:pt x="0" y="6"/>
                </a:cubicBezTo>
                <a:cubicBezTo>
                  <a:pt x="0" y="6"/>
                  <a:pt x="6" y="12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4" name="Freeform 32"/>
          <p:cNvSpPr>
            <a:spLocks noChangeArrowheads="1"/>
          </p:cNvSpPr>
          <p:nvPr/>
        </p:nvSpPr>
        <p:spPr bwMode="auto">
          <a:xfrm>
            <a:off x="7296223" y="6243693"/>
            <a:ext cx="1823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5" name="Freeform 33"/>
          <p:cNvSpPr>
            <a:spLocks noChangeArrowheads="1"/>
          </p:cNvSpPr>
          <p:nvPr/>
        </p:nvSpPr>
        <p:spPr bwMode="auto">
          <a:xfrm>
            <a:off x="7296221" y="6241869"/>
            <a:ext cx="3648" cy="3648"/>
          </a:xfrm>
          <a:custGeom>
            <a:avLst/>
            <a:gdLst>
              <a:gd name="T0" fmla="*/ 6 w 7"/>
              <a:gd name="T1" fmla="*/ 6 h 7"/>
              <a:gd name="T2" fmla="*/ 6 w 7"/>
              <a:gd name="T3" fmla="*/ 6 h 7"/>
              <a:gd name="T4" fmla="*/ 6 w 7"/>
              <a:gd name="T5" fmla="*/ 0 h 7"/>
              <a:gd name="T6" fmla="*/ 6 w 7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6" y="6"/>
                </a:moveTo>
                <a:lnTo>
                  <a:pt x="6" y="6"/>
                </a:lnTo>
                <a:lnTo>
                  <a:pt x="6" y="0"/>
                </a:lnTo>
                <a:cubicBezTo>
                  <a:pt x="6" y="0"/>
                  <a:pt x="0" y="0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6" name="Freeform 34"/>
          <p:cNvSpPr>
            <a:spLocks noChangeArrowheads="1"/>
          </p:cNvSpPr>
          <p:nvPr/>
        </p:nvSpPr>
        <p:spPr bwMode="auto">
          <a:xfrm>
            <a:off x="7257921" y="6252813"/>
            <a:ext cx="5473" cy="3648"/>
          </a:xfrm>
          <a:custGeom>
            <a:avLst/>
            <a:gdLst>
              <a:gd name="T0" fmla="*/ 0 w 12"/>
              <a:gd name="T1" fmla="*/ 0 h 7"/>
              <a:gd name="T2" fmla="*/ 0 w 12"/>
              <a:gd name="T3" fmla="*/ 0 h 7"/>
              <a:gd name="T4" fmla="*/ 6 w 12"/>
              <a:gd name="T5" fmla="*/ 6 h 7"/>
              <a:gd name="T6" fmla="*/ 0 w 12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7">
                <a:moveTo>
                  <a:pt x="0" y="0"/>
                </a:moveTo>
                <a:lnTo>
                  <a:pt x="0" y="0"/>
                </a:lnTo>
                <a:cubicBezTo>
                  <a:pt x="0" y="6"/>
                  <a:pt x="6" y="6"/>
                  <a:pt x="6" y="6"/>
                </a:cubicBezTo>
                <a:cubicBezTo>
                  <a:pt x="11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7" name="Freeform 35"/>
          <p:cNvSpPr>
            <a:spLocks noChangeArrowheads="1"/>
          </p:cNvSpPr>
          <p:nvPr/>
        </p:nvSpPr>
        <p:spPr bwMode="auto">
          <a:xfrm>
            <a:off x="7035412" y="6347661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8" name="Freeform 36"/>
          <p:cNvSpPr>
            <a:spLocks noChangeArrowheads="1"/>
          </p:cNvSpPr>
          <p:nvPr/>
        </p:nvSpPr>
        <p:spPr bwMode="auto">
          <a:xfrm>
            <a:off x="7184967" y="6316652"/>
            <a:ext cx="1825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79" name="Freeform 37"/>
          <p:cNvSpPr>
            <a:spLocks noChangeArrowheads="1"/>
          </p:cNvSpPr>
          <p:nvPr/>
        </p:nvSpPr>
        <p:spPr bwMode="auto">
          <a:xfrm>
            <a:off x="7184968" y="6263756"/>
            <a:ext cx="18239" cy="29183"/>
          </a:xfrm>
          <a:custGeom>
            <a:avLst/>
            <a:gdLst>
              <a:gd name="T0" fmla="*/ 42 w 43"/>
              <a:gd name="T1" fmla="*/ 0 h 72"/>
              <a:gd name="T2" fmla="*/ 42 w 43"/>
              <a:gd name="T3" fmla="*/ 0 h 72"/>
              <a:gd name="T4" fmla="*/ 24 w 43"/>
              <a:gd name="T5" fmla="*/ 29 h 72"/>
              <a:gd name="T6" fmla="*/ 24 w 43"/>
              <a:gd name="T7" fmla="*/ 41 h 72"/>
              <a:gd name="T8" fmla="*/ 18 w 43"/>
              <a:gd name="T9" fmla="*/ 59 h 72"/>
              <a:gd name="T10" fmla="*/ 0 w 43"/>
              <a:gd name="T11" fmla="*/ 47 h 72"/>
              <a:gd name="T12" fmla="*/ 6 w 43"/>
              <a:gd name="T13" fmla="*/ 59 h 72"/>
              <a:gd name="T14" fmla="*/ 6 w 43"/>
              <a:gd name="T15" fmla="*/ 65 h 72"/>
              <a:gd name="T16" fmla="*/ 12 w 43"/>
              <a:gd name="T17" fmla="*/ 65 h 72"/>
              <a:gd name="T18" fmla="*/ 18 w 43"/>
              <a:gd name="T19" fmla="*/ 65 h 72"/>
              <a:gd name="T20" fmla="*/ 30 w 43"/>
              <a:gd name="T21" fmla="*/ 65 h 72"/>
              <a:gd name="T22" fmla="*/ 36 w 43"/>
              <a:gd name="T23" fmla="*/ 41 h 72"/>
              <a:gd name="T24" fmla="*/ 42 w 43"/>
              <a:gd name="T25" fmla="*/ 47 h 72"/>
              <a:gd name="T26" fmla="*/ 42 w 43"/>
              <a:gd name="T27" fmla="*/ 29 h 72"/>
              <a:gd name="T28" fmla="*/ 30 w 43"/>
              <a:gd name="T29" fmla="*/ 24 h 72"/>
              <a:gd name="T30" fmla="*/ 42 w 43"/>
              <a:gd name="T3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" h="72">
                <a:moveTo>
                  <a:pt x="42" y="0"/>
                </a:moveTo>
                <a:lnTo>
                  <a:pt x="42" y="0"/>
                </a:lnTo>
                <a:cubicBezTo>
                  <a:pt x="36" y="12"/>
                  <a:pt x="24" y="18"/>
                  <a:pt x="24" y="29"/>
                </a:cubicBezTo>
                <a:cubicBezTo>
                  <a:pt x="24" y="35"/>
                  <a:pt x="24" y="35"/>
                  <a:pt x="24" y="41"/>
                </a:cubicBezTo>
                <a:cubicBezTo>
                  <a:pt x="24" y="47"/>
                  <a:pt x="24" y="53"/>
                  <a:pt x="18" y="59"/>
                </a:cubicBezTo>
                <a:cubicBezTo>
                  <a:pt x="6" y="71"/>
                  <a:pt x="6" y="47"/>
                  <a:pt x="0" y="47"/>
                </a:cubicBezTo>
                <a:cubicBezTo>
                  <a:pt x="0" y="53"/>
                  <a:pt x="6" y="59"/>
                  <a:pt x="6" y="59"/>
                </a:cubicBezTo>
                <a:lnTo>
                  <a:pt x="6" y="65"/>
                </a:lnTo>
                <a:lnTo>
                  <a:pt x="12" y="65"/>
                </a:lnTo>
                <a:lnTo>
                  <a:pt x="18" y="65"/>
                </a:lnTo>
                <a:cubicBezTo>
                  <a:pt x="24" y="65"/>
                  <a:pt x="24" y="65"/>
                  <a:pt x="30" y="65"/>
                </a:cubicBezTo>
                <a:cubicBezTo>
                  <a:pt x="36" y="59"/>
                  <a:pt x="36" y="47"/>
                  <a:pt x="36" y="41"/>
                </a:cubicBezTo>
                <a:cubicBezTo>
                  <a:pt x="42" y="41"/>
                  <a:pt x="36" y="47"/>
                  <a:pt x="42" y="47"/>
                </a:cubicBezTo>
                <a:cubicBezTo>
                  <a:pt x="42" y="41"/>
                  <a:pt x="42" y="35"/>
                  <a:pt x="42" y="29"/>
                </a:cubicBezTo>
                <a:cubicBezTo>
                  <a:pt x="36" y="29"/>
                  <a:pt x="36" y="29"/>
                  <a:pt x="30" y="24"/>
                </a:cubicBezTo>
                <a:cubicBezTo>
                  <a:pt x="30" y="12"/>
                  <a:pt x="42" y="12"/>
                  <a:pt x="42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0" name="Freeform 38"/>
          <p:cNvSpPr>
            <a:spLocks noChangeArrowheads="1"/>
          </p:cNvSpPr>
          <p:nvPr/>
        </p:nvSpPr>
        <p:spPr bwMode="auto">
          <a:xfrm>
            <a:off x="7106542" y="6292941"/>
            <a:ext cx="3648" cy="1823"/>
          </a:xfrm>
          <a:custGeom>
            <a:avLst/>
            <a:gdLst>
              <a:gd name="T0" fmla="*/ 6 w 7"/>
              <a:gd name="T1" fmla="*/ 0 h 6"/>
              <a:gd name="T2" fmla="*/ 6 w 7"/>
              <a:gd name="T3" fmla="*/ 0 h 6"/>
              <a:gd name="T4" fmla="*/ 6 w 7"/>
              <a:gd name="T5" fmla="*/ 5 h 6"/>
              <a:gd name="T6" fmla="*/ 6 w 7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0" y="0"/>
                  <a:pt x="6" y="5"/>
                </a:cubicBez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1" name="Freeform 39"/>
          <p:cNvSpPr>
            <a:spLocks noChangeArrowheads="1"/>
          </p:cNvSpPr>
          <p:nvPr/>
        </p:nvSpPr>
        <p:spPr bwMode="auto">
          <a:xfrm>
            <a:off x="7312635" y="6358602"/>
            <a:ext cx="5473" cy="7296"/>
          </a:xfrm>
          <a:custGeom>
            <a:avLst/>
            <a:gdLst>
              <a:gd name="T0" fmla="*/ 0 w 12"/>
              <a:gd name="T1" fmla="*/ 6 h 18"/>
              <a:gd name="T2" fmla="*/ 0 w 12"/>
              <a:gd name="T3" fmla="*/ 6 h 18"/>
              <a:gd name="T4" fmla="*/ 5 w 12"/>
              <a:gd name="T5" fmla="*/ 17 h 18"/>
              <a:gd name="T6" fmla="*/ 11 w 12"/>
              <a:gd name="T7" fmla="*/ 17 h 18"/>
              <a:gd name="T8" fmla="*/ 11 w 12"/>
              <a:gd name="T9" fmla="*/ 6 h 18"/>
              <a:gd name="T10" fmla="*/ 0 w 12"/>
              <a:gd name="T11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8">
                <a:moveTo>
                  <a:pt x="0" y="6"/>
                </a:moveTo>
                <a:lnTo>
                  <a:pt x="0" y="6"/>
                </a:lnTo>
                <a:cubicBezTo>
                  <a:pt x="0" y="11"/>
                  <a:pt x="5" y="11"/>
                  <a:pt x="5" y="17"/>
                </a:cubicBezTo>
                <a:lnTo>
                  <a:pt x="11" y="17"/>
                </a:lnTo>
                <a:cubicBezTo>
                  <a:pt x="11" y="11"/>
                  <a:pt x="5" y="11"/>
                  <a:pt x="11" y="6"/>
                </a:cubicBezTo>
                <a:cubicBezTo>
                  <a:pt x="5" y="11"/>
                  <a:pt x="5" y="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2" name="Freeform 40"/>
          <p:cNvSpPr>
            <a:spLocks noChangeArrowheads="1"/>
          </p:cNvSpPr>
          <p:nvPr/>
        </p:nvSpPr>
        <p:spPr bwMode="auto">
          <a:xfrm>
            <a:off x="7214147" y="6260108"/>
            <a:ext cx="7296" cy="7296"/>
          </a:xfrm>
          <a:custGeom>
            <a:avLst/>
            <a:gdLst>
              <a:gd name="T0" fmla="*/ 0 w 19"/>
              <a:gd name="T1" fmla="*/ 0 h 19"/>
              <a:gd name="T2" fmla="*/ 0 w 19"/>
              <a:gd name="T3" fmla="*/ 0 h 19"/>
              <a:gd name="T4" fmla="*/ 6 w 19"/>
              <a:gd name="T5" fmla="*/ 12 h 19"/>
              <a:gd name="T6" fmla="*/ 12 w 19"/>
              <a:gd name="T7" fmla="*/ 6 h 19"/>
              <a:gd name="T8" fmla="*/ 18 w 19"/>
              <a:gd name="T9" fmla="*/ 0 h 19"/>
              <a:gd name="T10" fmla="*/ 0 w 19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9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18"/>
                  <a:pt x="6" y="12"/>
                </a:cubicBezTo>
                <a:cubicBezTo>
                  <a:pt x="12" y="12"/>
                  <a:pt x="6" y="12"/>
                  <a:pt x="12" y="6"/>
                </a:cubicBezTo>
                <a:cubicBezTo>
                  <a:pt x="12" y="6"/>
                  <a:pt x="18" y="6"/>
                  <a:pt x="18" y="0"/>
                </a:cubicBezTo>
                <a:cubicBezTo>
                  <a:pt x="12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3" name="Freeform 41"/>
          <p:cNvSpPr>
            <a:spLocks noChangeArrowheads="1"/>
          </p:cNvSpPr>
          <p:nvPr/>
        </p:nvSpPr>
        <p:spPr bwMode="auto">
          <a:xfrm>
            <a:off x="7206851" y="6250988"/>
            <a:ext cx="3648" cy="1825"/>
          </a:xfrm>
          <a:custGeom>
            <a:avLst/>
            <a:gdLst>
              <a:gd name="T0" fmla="*/ 6 w 7"/>
              <a:gd name="T1" fmla="*/ 5 h 6"/>
              <a:gd name="T2" fmla="*/ 6 w 7"/>
              <a:gd name="T3" fmla="*/ 5 h 6"/>
              <a:gd name="T4" fmla="*/ 6 w 7"/>
              <a:gd name="T5" fmla="*/ 0 h 6"/>
              <a:gd name="T6" fmla="*/ 6 w 7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5"/>
                </a:moveTo>
                <a:lnTo>
                  <a:pt x="6" y="5"/>
                </a:lnTo>
                <a:lnTo>
                  <a:pt x="6" y="0"/>
                </a:lnTo>
                <a:cubicBezTo>
                  <a:pt x="6" y="0"/>
                  <a:pt x="0" y="0"/>
                  <a:pt x="6" y="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4" name="Freeform 42"/>
          <p:cNvSpPr>
            <a:spLocks noChangeArrowheads="1"/>
          </p:cNvSpPr>
          <p:nvPr/>
        </p:nvSpPr>
        <p:spPr bwMode="auto">
          <a:xfrm>
            <a:off x="7217796" y="6347661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5" name="Freeform 43"/>
          <p:cNvSpPr>
            <a:spLocks noChangeArrowheads="1"/>
          </p:cNvSpPr>
          <p:nvPr/>
        </p:nvSpPr>
        <p:spPr bwMode="auto">
          <a:xfrm>
            <a:off x="7217796" y="6265581"/>
            <a:ext cx="1825" cy="1825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6" name="Freeform 44"/>
          <p:cNvSpPr>
            <a:spLocks noChangeArrowheads="1"/>
          </p:cNvSpPr>
          <p:nvPr/>
        </p:nvSpPr>
        <p:spPr bwMode="auto">
          <a:xfrm>
            <a:off x="7257922" y="6252815"/>
            <a:ext cx="1825" cy="182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7" name="Freeform 45"/>
          <p:cNvSpPr>
            <a:spLocks noChangeArrowheads="1"/>
          </p:cNvSpPr>
          <p:nvPr/>
        </p:nvSpPr>
        <p:spPr bwMode="auto">
          <a:xfrm>
            <a:off x="7205030" y="6274701"/>
            <a:ext cx="1823" cy="3648"/>
          </a:xfrm>
          <a:custGeom>
            <a:avLst/>
            <a:gdLst>
              <a:gd name="T0" fmla="*/ 0 w 6"/>
              <a:gd name="T1" fmla="*/ 6 h 7"/>
              <a:gd name="T2" fmla="*/ 0 w 6"/>
              <a:gd name="T3" fmla="*/ 6 h 7"/>
              <a:gd name="T4" fmla="*/ 5 w 6"/>
              <a:gd name="T5" fmla="*/ 0 h 7"/>
              <a:gd name="T6" fmla="*/ 0 w 6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0" y="6"/>
                </a:moveTo>
                <a:lnTo>
                  <a:pt x="0" y="6"/>
                </a:lnTo>
                <a:cubicBezTo>
                  <a:pt x="0" y="6"/>
                  <a:pt x="5" y="6"/>
                  <a:pt x="5" y="0"/>
                </a:cubicBezTo>
                <a:cubicBezTo>
                  <a:pt x="5" y="6"/>
                  <a:pt x="0" y="0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8" name="Freeform 46"/>
          <p:cNvSpPr>
            <a:spLocks noChangeArrowheads="1"/>
          </p:cNvSpPr>
          <p:nvPr/>
        </p:nvSpPr>
        <p:spPr bwMode="auto">
          <a:xfrm>
            <a:off x="7298044" y="6241871"/>
            <a:ext cx="3648" cy="1823"/>
          </a:xfrm>
          <a:custGeom>
            <a:avLst/>
            <a:gdLst>
              <a:gd name="T0" fmla="*/ 0 w 7"/>
              <a:gd name="T1" fmla="*/ 0 h 1"/>
              <a:gd name="T2" fmla="*/ 0 w 7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1">
                <a:moveTo>
                  <a:pt x="0" y="0"/>
                </a:moveTo>
                <a:cubicBezTo>
                  <a:pt x="0" y="0"/>
                  <a:pt x="6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89" name="Freeform 47"/>
          <p:cNvSpPr>
            <a:spLocks noChangeArrowheads="1"/>
          </p:cNvSpPr>
          <p:nvPr/>
        </p:nvSpPr>
        <p:spPr bwMode="auto">
          <a:xfrm>
            <a:off x="7148490" y="6214511"/>
            <a:ext cx="10943" cy="5473"/>
          </a:xfrm>
          <a:custGeom>
            <a:avLst/>
            <a:gdLst>
              <a:gd name="T0" fmla="*/ 18 w 25"/>
              <a:gd name="T1" fmla="*/ 12 h 13"/>
              <a:gd name="T2" fmla="*/ 18 w 25"/>
              <a:gd name="T3" fmla="*/ 12 h 13"/>
              <a:gd name="T4" fmla="*/ 24 w 25"/>
              <a:gd name="T5" fmla="*/ 0 h 13"/>
              <a:gd name="T6" fmla="*/ 0 w 25"/>
              <a:gd name="T7" fmla="*/ 6 h 13"/>
              <a:gd name="T8" fmla="*/ 18 w 25"/>
              <a:gd name="T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3">
                <a:moveTo>
                  <a:pt x="18" y="12"/>
                </a:moveTo>
                <a:lnTo>
                  <a:pt x="18" y="12"/>
                </a:lnTo>
                <a:cubicBezTo>
                  <a:pt x="24" y="6"/>
                  <a:pt x="24" y="6"/>
                  <a:pt x="24" y="0"/>
                </a:cubicBezTo>
                <a:cubicBezTo>
                  <a:pt x="18" y="0"/>
                  <a:pt x="6" y="0"/>
                  <a:pt x="0" y="6"/>
                </a:cubicBezTo>
                <a:cubicBezTo>
                  <a:pt x="6" y="6"/>
                  <a:pt x="12" y="6"/>
                  <a:pt x="18" y="1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0" name="Freeform 48"/>
          <p:cNvSpPr>
            <a:spLocks noChangeArrowheads="1"/>
          </p:cNvSpPr>
          <p:nvPr/>
        </p:nvSpPr>
        <p:spPr bwMode="auto">
          <a:xfrm>
            <a:off x="7152136" y="6243692"/>
            <a:ext cx="3648" cy="3648"/>
          </a:xfrm>
          <a:custGeom>
            <a:avLst/>
            <a:gdLst>
              <a:gd name="T0" fmla="*/ 0 w 7"/>
              <a:gd name="T1" fmla="*/ 6 h 7"/>
              <a:gd name="T2" fmla="*/ 0 w 7"/>
              <a:gd name="T3" fmla="*/ 6 h 7"/>
              <a:gd name="T4" fmla="*/ 6 w 7"/>
              <a:gd name="T5" fmla="*/ 0 h 7"/>
              <a:gd name="T6" fmla="*/ 0 w 7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0" y="6"/>
                </a:moveTo>
                <a:lnTo>
                  <a:pt x="0" y="6"/>
                </a:lnTo>
                <a:cubicBezTo>
                  <a:pt x="6" y="6"/>
                  <a:pt x="6" y="0"/>
                  <a:pt x="6" y="0"/>
                </a:cubicBezTo>
                <a:cubicBezTo>
                  <a:pt x="0" y="0"/>
                  <a:pt x="0" y="6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1" name="Freeform 49"/>
          <p:cNvSpPr>
            <a:spLocks noChangeArrowheads="1"/>
          </p:cNvSpPr>
          <p:nvPr/>
        </p:nvSpPr>
        <p:spPr bwMode="auto">
          <a:xfrm>
            <a:off x="7033587" y="6344012"/>
            <a:ext cx="3648" cy="5471"/>
          </a:xfrm>
          <a:custGeom>
            <a:avLst/>
            <a:gdLst>
              <a:gd name="T0" fmla="*/ 6 w 7"/>
              <a:gd name="T1" fmla="*/ 6 h 13"/>
              <a:gd name="T2" fmla="*/ 6 w 7"/>
              <a:gd name="T3" fmla="*/ 6 h 13"/>
              <a:gd name="T4" fmla="*/ 0 w 7"/>
              <a:gd name="T5" fmla="*/ 0 h 13"/>
              <a:gd name="T6" fmla="*/ 6 w 7"/>
              <a:gd name="T7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3">
                <a:moveTo>
                  <a:pt x="6" y="6"/>
                </a:moveTo>
                <a:lnTo>
                  <a:pt x="6" y="6"/>
                </a:lnTo>
                <a:cubicBezTo>
                  <a:pt x="0" y="6"/>
                  <a:pt x="0" y="0"/>
                  <a:pt x="0" y="0"/>
                </a:cubicBezTo>
                <a:cubicBezTo>
                  <a:pt x="0" y="6"/>
                  <a:pt x="6" y="12"/>
                  <a:pt x="6" y="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2" name="Freeform 50"/>
          <p:cNvSpPr>
            <a:spLocks noChangeArrowheads="1"/>
          </p:cNvSpPr>
          <p:nvPr/>
        </p:nvSpPr>
        <p:spPr bwMode="auto">
          <a:xfrm>
            <a:off x="7033590" y="6340362"/>
            <a:ext cx="1823" cy="3648"/>
          </a:xfrm>
          <a:custGeom>
            <a:avLst/>
            <a:gdLst>
              <a:gd name="T0" fmla="*/ 0 w 1"/>
              <a:gd name="T1" fmla="*/ 0 h 7"/>
              <a:gd name="T2" fmla="*/ 0 w 1"/>
              <a:gd name="T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7">
                <a:moveTo>
                  <a:pt x="0" y="0"/>
                </a:moveTo>
                <a:cubicBezTo>
                  <a:pt x="0" y="0"/>
                  <a:pt x="0" y="6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3" name="Freeform 51"/>
          <p:cNvSpPr>
            <a:spLocks noChangeArrowheads="1"/>
          </p:cNvSpPr>
          <p:nvPr/>
        </p:nvSpPr>
        <p:spPr bwMode="auto">
          <a:xfrm>
            <a:off x="6698001" y="10714220"/>
            <a:ext cx="1034117" cy="1032361"/>
          </a:xfrm>
          <a:custGeom>
            <a:avLst/>
            <a:gdLst>
              <a:gd name="T0" fmla="*/ 2501 w 2502"/>
              <a:gd name="T1" fmla="*/ 1249 h 2498"/>
              <a:gd name="T2" fmla="*/ 2501 w 2502"/>
              <a:gd name="T3" fmla="*/ 1249 h 2498"/>
              <a:gd name="T4" fmla="*/ 1248 w 2502"/>
              <a:gd name="T5" fmla="*/ 0 h 2498"/>
              <a:gd name="T6" fmla="*/ 0 w 2502"/>
              <a:gd name="T7" fmla="*/ 1249 h 2498"/>
              <a:gd name="T8" fmla="*/ 1248 w 2502"/>
              <a:gd name="T9" fmla="*/ 2497 h 2498"/>
              <a:gd name="T10" fmla="*/ 2501 w 2502"/>
              <a:gd name="T11" fmla="*/ 1249 h 2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02" h="2498">
                <a:moveTo>
                  <a:pt x="2501" y="1249"/>
                </a:moveTo>
                <a:lnTo>
                  <a:pt x="2501" y="1249"/>
                </a:lnTo>
                <a:cubicBezTo>
                  <a:pt x="2501" y="560"/>
                  <a:pt x="1942" y="0"/>
                  <a:pt x="1248" y="0"/>
                </a:cubicBezTo>
                <a:cubicBezTo>
                  <a:pt x="559" y="0"/>
                  <a:pt x="0" y="560"/>
                  <a:pt x="0" y="1249"/>
                </a:cubicBezTo>
                <a:cubicBezTo>
                  <a:pt x="0" y="1937"/>
                  <a:pt x="559" y="2497"/>
                  <a:pt x="1248" y="2497"/>
                </a:cubicBezTo>
                <a:cubicBezTo>
                  <a:pt x="1942" y="2497"/>
                  <a:pt x="2501" y="1937"/>
                  <a:pt x="2501" y="1249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4" name="Freeform 52"/>
          <p:cNvSpPr>
            <a:spLocks noChangeArrowheads="1"/>
          </p:cNvSpPr>
          <p:nvPr/>
        </p:nvSpPr>
        <p:spPr bwMode="auto">
          <a:xfrm>
            <a:off x="6940573" y="11223103"/>
            <a:ext cx="558095" cy="237114"/>
          </a:xfrm>
          <a:custGeom>
            <a:avLst/>
            <a:gdLst>
              <a:gd name="T0" fmla="*/ 1272 w 1349"/>
              <a:gd name="T1" fmla="*/ 65 h 572"/>
              <a:gd name="T2" fmla="*/ 1272 w 1349"/>
              <a:gd name="T3" fmla="*/ 65 h 572"/>
              <a:gd name="T4" fmla="*/ 666 w 1349"/>
              <a:gd name="T5" fmla="*/ 0 h 572"/>
              <a:gd name="T6" fmla="*/ 0 w 1349"/>
              <a:gd name="T7" fmla="*/ 88 h 572"/>
              <a:gd name="T8" fmla="*/ 0 w 1349"/>
              <a:gd name="T9" fmla="*/ 571 h 572"/>
              <a:gd name="T10" fmla="*/ 672 w 1349"/>
              <a:gd name="T11" fmla="*/ 483 h 572"/>
              <a:gd name="T12" fmla="*/ 672 w 1349"/>
              <a:gd name="T13" fmla="*/ 483 h 572"/>
              <a:gd name="T14" fmla="*/ 1236 w 1349"/>
              <a:gd name="T15" fmla="*/ 547 h 572"/>
              <a:gd name="T16" fmla="*/ 1348 w 1349"/>
              <a:gd name="T17" fmla="*/ 571 h 572"/>
              <a:gd name="T18" fmla="*/ 1348 w 1349"/>
              <a:gd name="T19" fmla="*/ 571 h 572"/>
              <a:gd name="T20" fmla="*/ 1348 w 1349"/>
              <a:gd name="T21" fmla="*/ 88 h 572"/>
              <a:gd name="T22" fmla="*/ 1348 w 1349"/>
              <a:gd name="T23" fmla="*/ 88 h 572"/>
              <a:gd name="T24" fmla="*/ 1272 w 1349"/>
              <a:gd name="T25" fmla="*/ 65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9" h="572">
                <a:moveTo>
                  <a:pt x="1272" y="65"/>
                </a:moveTo>
                <a:lnTo>
                  <a:pt x="1272" y="65"/>
                </a:lnTo>
                <a:cubicBezTo>
                  <a:pt x="1171" y="41"/>
                  <a:pt x="959" y="0"/>
                  <a:pt x="666" y="0"/>
                </a:cubicBezTo>
                <a:cubicBezTo>
                  <a:pt x="236" y="0"/>
                  <a:pt x="0" y="88"/>
                  <a:pt x="0" y="88"/>
                </a:cubicBezTo>
                <a:cubicBezTo>
                  <a:pt x="0" y="571"/>
                  <a:pt x="0" y="571"/>
                  <a:pt x="0" y="571"/>
                </a:cubicBezTo>
                <a:cubicBezTo>
                  <a:pt x="0" y="571"/>
                  <a:pt x="324" y="483"/>
                  <a:pt x="672" y="483"/>
                </a:cubicBezTo>
                <a:lnTo>
                  <a:pt x="672" y="483"/>
                </a:lnTo>
                <a:cubicBezTo>
                  <a:pt x="895" y="483"/>
                  <a:pt x="1112" y="524"/>
                  <a:pt x="1236" y="547"/>
                </a:cubicBezTo>
                <a:cubicBezTo>
                  <a:pt x="1307" y="559"/>
                  <a:pt x="1348" y="571"/>
                  <a:pt x="1348" y="571"/>
                </a:cubicBezTo>
                <a:lnTo>
                  <a:pt x="1348" y="571"/>
                </a:lnTo>
                <a:cubicBezTo>
                  <a:pt x="1348" y="88"/>
                  <a:pt x="1348" y="88"/>
                  <a:pt x="1348" y="88"/>
                </a:cubicBezTo>
                <a:lnTo>
                  <a:pt x="1348" y="88"/>
                </a:lnTo>
                <a:cubicBezTo>
                  <a:pt x="1348" y="88"/>
                  <a:pt x="1319" y="77"/>
                  <a:pt x="1272" y="6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5" name="Freeform 53"/>
          <p:cNvSpPr>
            <a:spLocks noChangeArrowheads="1"/>
          </p:cNvSpPr>
          <p:nvPr/>
        </p:nvSpPr>
        <p:spPr bwMode="auto">
          <a:xfrm>
            <a:off x="6750894" y="11002404"/>
            <a:ext cx="935631" cy="284538"/>
          </a:xfrm>
          <a:custGeom>
            <a:avLst/>
            <a:gdLst>
              <a:gd name="T0" fmla="*/ 436 w 2261"/>
              <a:gd name="T1" fmla="*/ 601 h 690"/>
              <a:gd name="T2" fmla="*/ 436 w 2261"/>
              <a:gd name="T3" fmla="*/ 601 h 690"/>
              <a:gd name="T4" fmla="*/ 1149 w 2261"/>
              <a:gd name="T5" fmla="*/ 506 h 690"/>
              <a:gd name="T6" fmla="*/ 1795 w 2261"/>
              <a:gd name="T7" fmla="*/ 577 h 690"/>
              <a:gd name="T8" fmla="*/ 1872 w 2261"/>
              <a:gd name="T9" fmla="*/ 601 h 690"/>
              <a:gd name="T10" fmla="*/ 1872 w 2261"/>
              <a:gd name="T11" fmla="*/ 601 h 690"/>
              <a:gd name="T12" fmla="*/ 1872 w 2261"/>
              <a:gd name="T13" fmla="*/ 665 h 690"/>
              <a:gd name="T14" fmla="*/ 2260 w 2261"/>
              <a:gd name="T15" fmla="*/ 495 h 690"/>
              <a:gd name="T16" fmla="*/ 1131 w 2261"/>
              <a:gd name="T17" fmla="*/ 0 h 690"/>
              <a:gd name="T18" fmla="*/ 0 w 2261"/>
              <a:gd name="T19" fmla="*/ 495 h 690"/>
              <a:gd name="T20" fmla="*/ 436 w 2261"/>
              <a:gd name="T21" fmla="*/ 689 h 690"/>
              <a:gd name="T22" fmla="*/ 436 w 2261"/>
              <a:gd name="T23" fmla="*/ 601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61" h="690">
                <a:moveTo>
                  <a:pt x="436" y="601"/>
                </a:moveTo>
                <a:lnTo>
                  <a:pt x="436" y="601"/>
                </a:lnTo>
                <a:cubicBezTo>
                  <a:pt x="436" y="601"/>
                  <a:pt x="689" y="506"/>
                  <a:pt x="1149" y="506"/>
                </a:cubicBezTo>
                <a:cubicBezTo>
                  <a:pt x="1465" y="506"/>
                  <a:pt x="1683" y="548"/>
                  <a:pt x="1795" y="577"/>
                </a:cubicBezTo>
                <a:cubicBezTo>
                  <a:pt x="1842" y="589"/>
                  <a:pt x="1872" y="601"/>
                  <a:pt x="1872" y="601"/>
                </a:cubicBezTo>
                <a:lnTo>
                  <a:pt x="1872" y="601"/>
                </a:lnTo>
                <a:cubicBezTo>
                  <a:pt x="1872" y="665"/>
                  <a:pt x="1872" y="665"/>
                  <a:pt x="1872" y="665"/>
                </a:cubicBezTo>
                <a:cubicBezTo>
                  <a:pt x="2260" y="495"/>
                  <a:pt x="2260" y="495"/>
                  <a:pt x="2260" y="495"/>
                </a:cubicBezTo>
                <a:cubicBezTo>
                  <a:pt x="1131" y="0"/>
                  <a:pt x="1131" y="0"/>
                  <a:pt x="1131" y="0"/>
                </a:cubicBezTo>
                <a:cubicBezTo>
                  <a:pt x="0" y="495"/>
                  <a:pt x="0" y="495"/>
                  <a:pt x="0" y="495"/>
                </a:cubicBezTo>
                <a:cubicBezTo>
                  <a:pt x="436" y="689"/>
                  <a:pt x="436" y="689"/>
                  <a:pt x="436" y="689"/>
                </a:cubicBezTo>
                <a:lnTo>
                  <a:pt x="436" y="60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6" name="Freeform 54"/>
          <p:cNvSpPr>
            <a:spLocks noChangeArrowheads="1"/>
          </p:cNvSpPr>
          <p:nvPr/>
        </p:nvSpPr>
        <p:spPr bwMode="auto">
          <a:xfrm>
            <a:off x="7549735" y="11155619"/>
            <a:ext cx="52892" cy="288185"/>
          </a:xfrm>
          <a:custGeom>
            <a:avLst/>
            <a:gdLst>
              <a:gd name="T0" fmla="*/ 129 w 130"/>
              <a:gd name="T1" fmla="*/ 648 h 696"/>
              <a:gd name="T2" fmla="*/ 129 w 130"/>
              <a:gd name="T3" fmla="*/ 648 h 696"/>
              <a:gd name="T4" fmla="*/ 100 w 130"/>
              <a:gd name="T5" fmla="*/ 506 h 696"/>
              <a:gd name="T6" fmla="*/ 82 w 130"/>
              <a:gd name="T7" fmla="*/ 477 h 696"/>
              <a:gd name="T8" fmla="*/ 82 w 130"/>
              <a:gd name="T9" fmla="*/ 447 h 696"/>
              <a:gd name="T10" fmla="*/ 100 w 130"/>
              <a:gd name="T11" fmla="*/ 412 h 696"/>
              <a:gd name="T12" fmla="*/ 76 w 130"/>
              <a:gd name="T13" fmla="*/ 377 h 696"/>
              <a:gd name="T14" fmla="*/ 76 w 130"/>
              <a:gd name="T15" fmla="*/ 18 h 696"/>
              <a:gd name="T16" fmla="*/ 64 w 130"/>
              <a:gd name="T17" fmla="*/ 0 h 696"/>
              <a:gd name="T18" fmla="*/ 53 w 130"/>
              <a:gd name="T19" fmla="*/ 18 h 696"/>
              <a:gd name="T20" fmla="*/ 53 w 130"/>
              <a:gd name="T21" fmla="*/ 377 h 696"/>
              <a:gd name="T22" fmla="*/ 29 w 130"/>
              <a:gd name="T23" fmla="*/ 412 h 696"/>
              <a:gd name="T24" fmla="*/ 47 w 130"/>
              <a:gd name="T25" fmla="*/ 447 h 696"/>
              <a:gd name="T26" fmla="*/ 47 w 130"/>
              <a:gd name="T27" fmla="*/ 477 h 696"/>
              <a:gd name="T28" fmla="*/ 29 w 130"/>
              <a:gd name="T29" fmla="*/ 506 h 696"/>
              <a:gd name="T30" fmla="*/ 0 w 130"/>
              <a:gd name="T31" fmla="*/ 648 h 696"/>
              <a:gd name="T32" fmla="*/ 64 w 130"/>
              <a:gd name="T33" fmla="*/ 695 h 696"/>
              <a:gd name="T34" fmla="*/ 64 w 130"/>
              <a:gd name="T35" fmla="*/ 695 h 696"/>
              <a:gd name="T36" fmla="*/ 64 w 130"/>
              <a:gd name="T37" fmla="*/ 695 h 696"/>
              <a:gd name="T38" fmla="*/ 129 w 130"/>
              <a:gd name="T39" fmla="*/ 64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0" h="696">
                <a:moveTo>
                  <a:pt x="129" y="648"/>
                </a:moveTo>
                <a:lnTo>
                  <a:pt x="129" y="648"/>
                </a:lnTo>
                <a:cubicBezTo>
                  <a:pt x="112" y="630"/>
                  <a:pt x="106" y="601"/>
                  <a:pt x="100" y="506"/>
                </a:cubicBezTo>
                <a:cubicBezTo>
                  <a:pt x="100" y="495"/>
                  <a:pt x="94" y="483"/>
                  <a:pt x="82" y="477"/>
                </a:cubicBezTo>
                <a:cubicBezTo>
                  <a:pt x="82" y="447"/>
                  <a:pt x="82" y="447"/>
                  <a:pt x="82" y="447"/>
                </a:cubicBezTo>
                <a:cubicBezTo>
                  <a:pt x="94" y="442"/>
                  <a:pt x="100" y="430"/>
                  <a:pt x="100" y="412"/>
                </a:cubicBezTo>
                <a:cubicBezTo>
                  <a:pt x="100" y="395"/>
                  <a:pt x="88" y="383"/>
                  <a:pt x="76" y="377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2"/>
                  <a:pt x="70" y="0"/>
                  <a:pt x="64" y="0"/>
                </a:cubicBezTo>
                <a:cubicBezTo>
                  <a:pt x="58" y="0"/>
                  <a:pt x="53" y="12"/>
                  <a:pt x="53" y="18"/>
                </a:cubicBezTo>
                <a:cubicBezTo>
                  <a:pt x="53" y="377"/>
                  <a:pt x="53" y="377"/>
                  <a:pt x="53" y="377"/>
                </a:cubicBezTo>
                <a:cubicBezTo>
                  <a:pt x="41" y="383"/>
                  <a:pt x="29" y="395"/>
                  <a:pt x="29" y="412"/>
                </a:cubicBezTo>
                <a:cubicBezTo>
                  <a:pt x="29" y="430"/>
                  <a:pt x="35" y="442"/>
                  <a:pt x="47" y="447"/>
                </a:cubicBezTo>
                <a:cubicBezTo>
                  <a:pt x="47" y="477"/>
                  <a:pt x="47" y="477"/>
                  <a:pt x="47" y="477"/>
                </a:cubicBezTo>
                <a:cubicBezTo>
                  <a:pt x="35" y="483"/>
                  <a:pt x="29" y="495"/>
                  <a:pt x="29" y="506"/>
                </a:cubicBezTo>
                <a:cubicBezTo>
                  <a:pt x="17" y="601"/>
                  <a:pt x="17" y="630"/>
                  <a:pt x="0" y="648"/>
                </a:cubicBezTo>
                <a:cubicBezTo>
                  <a:pt x="0" y="665"/>
                  <a:pt x="23" y="695"/>
                  <a:pt x="64" y="695"/>
                </a:cubicBezTo>
                <a:lnTo>
                  <a:pt x="64" y="695"/>
                </a:lnTo>
                <a:lnTo>
                  <a:pt x="64" y="695"/>
                </a:lnTo>
                <a:cubicBezTo>
                  <a:pt x="106" y="695"/>
                  <a:pt x="129" y="665"/>
                  <a:pt x="129" y="64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7" name="Freeform 55"/>
          <p:cNvSpPr>
            <a:spLocks noChangeArrowheads="1"/>
          </p:cNvSpPr>
          <p:nvPr/>
        </p:nvSpPr>
        <p:spPr bwMode="auto">
          <a:xfrm>
            <a:off x="8729762" y="7376375"/>
            <a:ext cx="534385" cy="572722"/>
          </a:xfrm>
          <a:custGeom>
            <a:avLst/>
            <a:gdLst>
              <a:gd name="T0" fmla="*/ 1131 w 1291"/>
              <a:gd name="T1" fmla="*/ 642 h 1383"/>
              <a:gd name="T2" fmla="*/ 1249 w 1291"/>
              <a:gd name="T3" fmla="*/ 565 h 1383"/>
              <a:gd name="T4" fmla="*/ 1072 w 1291"/>
              <a:gd name="T5" fmla="*/ 277 h 1383"/>
              <a:gd name="T6" fmla="*/ 424 w 1291"/>
              <a:gd name="T7" fmla="*/ 312 h 1383"/>
              <a:gd name="T8" fmla="*/ 242 w 1291"/>
              <a:gd name="T9" fmla="*/ 200 h 1383"/>
              <a:gd name="T10" fmla="*/ 206 w 1291"/>
              <a:gd name="T11" fmla="*/ 695 h 1383"/>
              <a:gd name="T12" fmla="*/ 218 w 1291"/>
              <a:gd name="T13" fmla="*/ 1106 h 1383"/>
              <a:gd name="T14" fmla="*/ 424 w 1291"/>
              <a:gd name="T15" fmla="*/ 1212 h 1383"/>
              <a:gd name="T16" fmla="*/ 642 w 1291"/>
              <a:gd name="T17" fmla="*/ 1382 h 1383"/>
              <a:gd name="T18" fmla="*/ 1243 w 1291"/>
              <a:gd name="T19" fmla="*/ 1035 h 1383"/>
              <a:gd name="T20" fmla="*/ 218 w 1291"/>
              <a:gd name="T21" fmla="*/ 1065 h 1383"/>
              <a:gd name="T22" fmla="*/ 389 w 1291"/>
              <a:gd name="T23" fmla="*/ 841 h 1383"/>
              <a:gd name="T24" fmla="*/ 383 w 1291"/>
              <a:gd name="T25" fmla="*/ 782 h 1383"/>
              <a:gd name="T26" fmla="*/ 383 w 1291"/>
              <a:gd name="T27" fmla="*/ 600 h 1383"/>
              <a:gd name="T28" fmla="*/ 389 w 1291"/>
              <a:gd name="T29" fmla="*/ 547 h 1383"/>
              <a:gd name="T30" fmla="*/ 83 w 1291"/>
              <a:gd name="T31" fmla="*/ 371 h 1383"/>
              <a:gd name="T32" fmla="*/ 318 w 1291"/>
              <a:gd name="T33" fmla="*/ 329 h 1383"/>
              <a:gd name="T34" fmla="*/ 854 w 1291"/>
              <a:gd name="T35" fmla="*/ 512 h 1383"/>
              <a:gd name="T36" fmla="*/ 695 w 1291"/>
              <a:gd name="T37" fmla="*/ 424 h 1383"/>
              <a:gd name="T38" fmla="*/ 642 w 1291"/>
              <a:gd name="T39" fmla="*/ 47 h 1383"/>
              <a:gd name="T40" fmla="*/ 642 w 1291"/>
              <a:gd name="T41" fmla="*/ 394 h 1383"/>
              <a:gd name="T42" fmla="*/ 454 w 1291"/>
              <a:gd name="T43" fmla="*/ 365 h 1383"/>
              <a:gd name="T44" fmla="*/ 513 w 1291"/>
              <a:gd name="T45" fmla="*/ 465 h 1383"/>
              <a:gd name="T46" fmla="*/ 436 w 1291"/>
              <a:gd name="T47" fmla="*/ 870 h 1383"/>
              <a:gd name="T48" fmla="*/ 595 w 1291"/>
              <a:gd name="T49" fmla="*/ 964 h 1383"/>
              <a:gd name="T50" fmla="*/ 642 w 1291"/>
              <a:gd name="T51" fmla="*/ 1341 h 1383"/>
              <a:gd name="T52" fmla="*/ 601 w 1291"/>
              <a:gd name="T53" fmla="*/ 1212 h 1383"/>
              <a:gd name="T54" fmla="*/ 466 w 1291"/>
              <a:gd name="T55" fmla="*/ 1059 h 1383"/>
              <a:gd name="T56" fmla="*/ 642 w 1291"/>
              <a:gd name="T57" fmla="*/ 1341 h 1383"/>
              <a:gd name="T58" fmla="*/ 695 w 1291"/>
              <a:gd name="T59" fmla="*/ 964 h 1383"/>
              <a:gd name="T60" fmla="*/ 837 w 1291"/>
              <a:gd name="T61" fmla="*/ 1018 h 1383"/>
              <a:gd name="T62" fmla="*/ 754 w 1291"/>
              <a:gd name="T63" fmla="*/ 882 h 1383"/>
              <a:gd name="T64" fmla="*/ 430 w 1291"/>
              <a:gd name="T65" fmla="*/ 817 h 1383"/>
              <a:gd name="T66" fmla="*/ 536 w 1291"/>
              <a:gd name="T67" fmla="*/ 500 h 1383"/>
              <a:gd name="T68" fmla="*/ 860 w 1291"/>
              <a:gd name="T69" fmla="*/ 571 h 1383"/>
              <a:gd name="T70" fmla="*/ 1072 w 1291"/>
              <a:gd name="T71" fmla="*/ 318 h 1383"/>
              <a:gd name="T72" fmla="*/ 1196 w 1291"/>
              <a:gd name="T73" fmla="*/ 483 h 1383"/>
              <a:gd name="T74" fmla="*/ 1084 w 1291"/>
              <a:gd name="T75" fmla="*/ 595 h 1383"/>
              <a:gd name="T76" fmla="*/ 1096 w 1291"/>
              <a:gd name="T77" fmla="*/ 618 h 1383"/>
              <a:gd name="T78" fmla="*/ 872 w 1291"/>
              <a:gd name="T79" fmla="*/ 353 h 1383"/>
              <a:gd name="T80" fmla="*/ 907 w 1291"/>
              <a:gd name="T81" fmla="*/ 600 h 1383"/>
              <a:gd name="T82" fmla="*/ 907 w 1291"/>
              <a:gd name="T83" fmla="*/ 695 h 1383"/>
              <a:gd name="T84" fmla="*/ 1208 w 1291"/>
              <a:gd name="T85" fmla="*/ 1018 h 1383"/>
              <a:gd name="T86" fmla="*/ 901 w 1291"/>
              <a:gd name="T87" fmla="*/ 841 h 1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91" h="1383">
                <a:moveTo>
                  <a:pt x="1084" y="695"/>
                </a:moveTo>
                <a:lnTo>
                  <a:pt x="1084" y="695"/>
                </a:lnTo>
                <a:cubicBezTo>
                  <a:pt x="1101" y="677"/>
                  <a:pt x="1119" y="659"/>
                  <a:pt x="1131" y="642"/>
                </a:cubicBezTo>
                <a:cubicBezTo>
                  <a:pt x="1143" y="648"/>
                  <a:pt x="1154" y="648"/>
                  <a:pt x="1160" y="648"/>
                </a:cubicBezTo>
                <a:cubicBezTo>
                  <a:pt x="1166" y="648"/>
                  <a:pt x="1172" y="648"/>
                  <a:pt x="1178" y="648"/>
                </a:cubicBezTo>
                <a:cubicBezTo>
                  <a:pt x="1219" y="642"/>
                  <a:pt x="1249" y="606"/>
                  <a:pt x="1249" y="565"/>
                </a:cubicBezTo>
                <a:cubicBezTo>
                  <a:pt x="1249" y="541"/>
                  <a:pt x="1243" y="524"/>
                  <a:pt x="1231" y="506"/>
                </a:cubicBezTo>
                <a:cubicBezTo>
                  <a:pt x="1261" y="447"/>
                  <a:pt x="1266" y="388"/>
                  <a:pt x="1243" y="347"/>
                </a:cubicBezTo>
                <a:cubicBezTo>
                  <a:pt x="1219" y="300"/>
                  <a:pt x="1160" y="277"/>
                  <a:pt x="1072" y="277"/>
                </a:cubicBezTo>
                <a:cubicBezTo>
                  <a:pt x="1013" y="277"/>
                  <a:pt x="942" y="288"/>
                  <a:pt x="866" y="312"/>
                </a:cubicBezTo>
                <a:cubicBezTo>
                  <a:pt x="819" y="124"/>
                  <a:pt x="737" y="0"/>
                  <a:pt x="642" y="0"/>
                </a:cubicBezTo>
                <a:cubicBezTo>
                  <a:pt x="554" y="0"/>
                  <a:pt x="471" y="124"/>
                  <a:pt x="424" y="312"/>
                </a:cubicBezTo>
                <a:cubicBezTo>
                  <a:pt x="389" y="300"/>
                  <a:pt x="360" y="294"/>
                  <a:pt x="330" y="288"/>
                </a:cubicBezTo>
                <a:lnTo>
                  <a:pt x="330" y="288"/>
                </a:lnTo>
                <a:cubicBezTo>
                  <a:pt x="330" y="241"/>
                  <a:pt x="289" y="200"/>
                  <a:pt x="242" y="200"/>
                </a:cubicBezTo>
                <a:cubicBezTo>
                  <a:pt x="195" y="200"/>
                  <a:pt x="159" y="235"/>
                  <a:pt x="154" y="282"/>
                </a:cubicBezTo>
                <a:cubicBezTo>
                  <a:pt x="101" y="288"/>
                  <a:pt x="65" y="312"/>
                  <a:pt x="47" y="347"/>
                </a:cubicBezTo>
                <a:cubicBezTo>
                  <a:pt x="0" y="430"/>
                  <a:pt x="65" y="559"/>
                  <a:pt x="206" y="695"/>
                </a:cubicBezTo>
                <a:cubicBezTo>
                  <a:pt x="65" y="823"/>
                  <a:pt x="0" y="959"/>
                  <a:pt x="47" y="1035"/>
                </a:cubicBezTo>
                <a:cubicBezTo>
                  <a:pt x="71" y="1082"/>
                  <a:pt x="130" y="1106"/>
                  <a:pt x="218" y="1106"/>
                </a:cubicBezTo>
                <a:lnTo>
                  <a:pt x="218" y="1106"/>
                </a:lnTo>
                <a:cubicBezTo>
                  <a:pt x="277" y="1106"/>
                  <a:pt x="348" y="1094"/>
                  <a:pt x="424" y="1070"/>
                </a:cubicBezTo>
                <a:cubicBezTo>
                  <a:pt x="430" y="1100"/>
                  <a:pt x="442" y="1129"/>
                  <a:pt x="448" y="1153"/>
                </a:cubicBezTo>
                <a:cubicBezTo>
                  <a:pt x="436" y="1171"/>
                  <a:pt x="424" y="1188"/>
                  <a:pt x="424" y="1212"/>
                </a:cubicBezTo>
                <a:cubicBezTo>
                  <a:pt x="424" y="1259"/>
                  <a:pt x="466" y="1300"/>
                  <a:pt x="513" y="1300"/>
                </a:cubicBezTo>
                <a:lnTo>
                  <a:pt x="519" y="1300"/>
                </a:lnTo>
                <a:cubicBezTo>
                  <a:pt x="554" y="1353"/>
                  <a:pt x="601" y="1382"/>
                  <a:pt x="642" y="1382"/>
                </a:cubicBezTo>
                <a:cubicBezTo>
                  <a:pt x="737" y="1382"/>
                  <a:pt x="819" y="1259"/>
                  <a:pt x="866" y="1070"/>
                </a:cubicBezTo>
                <a:cubicBezTo>
                  <a:pt x="942" y="1094"/>
                  <a:pt x="1013" y="1106"/>
                  <a:pt x="1072" y="1106"/>
                </a:cubicBezTo>
                <a:cubicBezTo>
                  <a:pt x="1160" y="1106"/>
                  <a:pt x="1219" y="1082"/>
                  <a:pt x="1243" y="1035"/>
                </a:cubicBezTo>
                <a:cubicBezTo>
                  <a:pt x="1290" y="959"/>
                  <a:pt x="1225" y="823"/>
                  <a:pt x="1084" y="695"/>
                </a:cubicBezTo>
                <a:close/>
                <a:moveTo>
                  <a:pt x="218" y="1065"/>
                </a:moveTo>
                <a:lnTo>
                  <a:pt x="218" y="1065"/>
                </a:lnTo>
                <a:cubicBezTo>
                  <a:pt x="171" y="1065"/>
                  <a:pt x="106" y="1059"/>
                  <a:pt x="83" y="1018"/>
                </a:cubicBezTo>
                <a:cubicBezTo>
                  <a:pt x="53" y="959"/>
                  <a:pt x="106" y="847"/>
                  <a:pt x="236" y="723"/>
                </a:cubicBezTo>
                <a:cubicBezTo>
                  <a:pt x="283" y="758"/>
                  <a:pt x="330" y="800"/>
                  <a:pt x="389" y="841"/>
                </a:cubicBezTo>
                <a:cubicBezTo>
                  <a:pt x="395" y="906"/>
                  <a:pt x="401" y="970"/>
                  <a:pt x="413" y="1029"/>
                </a:cubicBezTo>
                <a:cubicBezTo>
                  <a:pt x="342" y="1053"/>
                  <a:pt x="271" y="1065"/>
                  <a:pt x="218" y="1065"/>
                </a:cubicBezTo>
                <a:close/>
                <a:moveTo>
                  <a:pt x="383" y="782"/>
                </a:moveTo>
                <a:lnTo>
                  <a:pt x="383" y="782"/>
                </a:lnTo>
                <a:cubicBezTo>
                  <a:pt x="342" y="752"/>
                  <a:pt x="301" y="723"/>
                  <a:pt x="265" y="695"/>
                </a:cubicBezTo>
                <a:cubicBezTo>
                  <a:pt x="301" y="659"/>
                  <a:pt x="342" y="630"/>
                  <a:pt x="383" y="600"/>
                </a:cubicBezTo>
                <a:cubicBezTo>
                  <a:pt x="383" y="630"/>
                  <a:pt x="383" y="659"/>
                  <a:pt x="383" y="695"/>
                </a:cubicBezTo>
                <a:cubicBezTo>
                  <a:pt x="383" y="723"/>
                  <a:pt x="383" y="752"/>
                  <a:pt x="383" y="782"/>
                </a:cubicBezTo>
                <a:close/>
                <a:moveTo>
                  <a:pt x="389" y="547"/>
                </a:moveTo>
                <a:lnTo>
                  <a:pt x="389" y="547"/>
                </a:lnTo>
                <a:cubicBezTo>
                  <a:pt x="330" y="583"/>
                  <a:pt x="283" y="624"/>
                  <a:pt x="236" y="665"/>
                </a:cubicBezTo>
                <a:cubicBezTo>
                  <a:pt x="106" y="541"/>
                  <a:pt x="53" y="430"/>
                  <a:pt x="83" y="371"/>
                </a:cubicBezTo>
                <a:cubicBezTo>
                  <a:pt x="101" y="341"/>
                  <a:pt x="130" y="329"/>
                  <a:pt x="165" y="324"/>
                </a:cubicBezTo>
                <a:cubicBezTo>
                  <a:pt x="177" y="353"/>
                  <a:pt x="206" y="377"/>
                  <a:pt x="242" y="377"/>
                </a:cubicBezTo>
                <a:cubicBezTo>
                  <a:pt x="271" y="377"/>
                  <a:pt x="301" y="359"/>
                  <a:pt x="318" y="329"/>
                </a:cubicBezTo>
                <a:cubicBezTo>
                  <a:pt x="348" y="335"/>
                  <a:pt x="383" y="341"/>
                  <a:pt x="413" y="353"/>
                </a:cubicBezTo>
                <a:cubicBezTo>
                  <a:pt x="401" y="412"/>
                  <a:pt x="395" y="477"/>
                  <a:pt x="389" y="547"/>
                </a:cubicBezTo>
                <a:close/>
                <a:moveTo>
                  <a:pt x="854" y="512"/>
                </a:moveTo>
                <a:lnTo>
                  <a:pt x="854" y="512"/>
                </a:lnTo>
                <a:cubicBezTo>
                  <a:pt x="831" y="500"/>
                  <a:pt x="801" y="483"/>
                  <a:pt x="778" y="465"/>
                </a:cubicBezTo>
                <a:cubicBezTo>
                  <a:pt x="748" y="447"/>
                  <a:pt x="725" y="436"/>
                  <a:pt x="695" y="424"/>
                </a:cubicBezTo>
                <a:cubicBezTo>
                  <a:pt x="742" y="400"/>
                  <a:pt x="789" y="383"/>
                  <a:pt x="837" y="365"/>
                </a:cubicBezTo>
                <a:cubicBezTo>
                  <a:pt x="842" y="412"/>
                  <a:pt x="848" y="459"/>
                  <a:pt x="854" y="512"/>
                </a:cubicBezTo>
                <a:close/>
                <a:moveTo>
                  <a:pt x="642" y="47"/>
                </a:moveTo>
                <a:lnTo>
                  <a:pt x="642" y="47"/>
                </a:lnTo>
                <a:cubicBezTo>
                  <a:pt x="713" y="47"/>
                  <a:pt x="784" y="147"/>
                  <a:pt x="825" y="324"/>
                </a:cubicBezTo>
                <a:cubicBezTo>
                  <a:pt x="766" y="341"/>
                  <a:pt x="707" y="365"/>
                  <a:pt x="642" y="394"/>
                </a:cubicBezTo>
                <a:cubicBezTo>
                  <a:pt x="583" y="365"/>
                  <a:pt x="525" y="341"/>
                  <a:pt x="466" y="324"/>
                </a:cubicBezTo>
                <a:cubicBezTo>
                  <a:pt x="507" y="147"/>
                  <a:pt x="577" y="47"/>
                  <a:pt x="642" y="47"/>
                </a:cubicBezTo>
                <a:close/>
                <a:moveTo>
                  <a:pt x="454" y="365"/>
                </a:moveTo>
                <a:lnTo>
                  <a:pt x="454" y="365"/>
                </a:lnTo>
                <a:cubicBezTo>
                  <a:pt x="501" y="383"/>
                  <a:pt x="548" y="400"/>
                  <a:pt x="595" y="424"/>
                </a:cubicBezTo>
                <a:cubicBezTo>
                  <a:pt x="566" y="436"/>
                  <a:pt x="542" y="447"/>
                  <a:pt x="513" y="465"/>
                </a:cubicBezTo>
                <a:cubicBezTo>
                  <a:pt x="489" y="483"/>
                  <a:pt x="460" y="500"/>
                  <a:pt x="436" y="512"/>
                </a:cubicBezTo>
                <a:cubicBezTo>
                  <a:pt x="442" y="459"/>
                  <a:pt x="448" y="412"/>
                  <a:pt x="454" y="365"/>
                </a:cubicBezTo>
                <a:close/>
                <a:moveTo>
                  <a:pt x="436" y="870"/>
                </a:moveTo>
                <a:lnTo>
                  <a:pt x="436" y="870"/>
                </a:lnTo>
                <a:cubicBezTo>
                  <a:pt x="460" y="888"/>
                  <a:pt x="489" y="906"/>
                  <a:pt x="513" y="917"/>
                </a:cubicBezTo>
                <a:cubicBezTo>
                  <a:pt x="542" y="935"/>
                  <a:pt x="566" y="947"/>
                  <a:pt x="595" y="964"/>
                </a:cubicBezTo>
                <a:cubicBezTo>
                  <a:pt x="548" y="982"/>
                  <a:pt x="501" y="1006"/>
                  <a:pt x="454" y="1018"/>
                </a:cubicBezTo>
                <a:cubicBezTo>
                  <a:pt x="448" y="970"/>
                  <a:pt x="442" y="923"/>
                  <a:pt x="436" y="870"/>
                </a:cubicBezTo>
                <a:close/>
                <a:moveTo>
                  <a:pt x="642" y="1341"/>
                </a:moveTo>
                <a:lnTo>
                  <a:pt x="642" y="1341"/>
                </a:lnTo>
                <a:cubicBezTo>
                  <a:pt x="619" y="1341"/>
                  <a:pt x="589" y="1318"/>
                  <a:pt x="560" y="1282"/>
                </a:cubicBezTo>
                <a:cubicBezTo>
                  <a:pt x="583" y="1271"/>
                  <a:pt x="601" y="1241"/>
                  <a:pt x="601" y="1212"/>
                </a:cubicBezTo>
                <a:cubicBezTo>
                  <a:pt x="601" y="1165"/>
                  <a:pt x="560" y="1123"/>
                  <a:pt x="513" y="1123"/>
                </a:cubicBezTo>
                <a:cubicBezTo>
                  <a:pt x="501" y="1123"/>
                  <a:pt x="495" y="1129"/>
                  <a:pt x="483" y="1129"/>
                </a:cubicBezTo>
                <a:cubicBezTo>
                  <a:pt x="477" y="1106"/>
                  <a:pt x="471" y="1088"/>
                  <a:pt x="466" y="1059"/>
                </a:cubicBezTo>
                <a:cubicBezTo>
                  <a:pt x="525" y="1041"/>
                  <a:pt x="583" y="1018"/>
                  <a:pt x="642" y="988"/>
                </a:cubicBezTo>
                <a:cubicBezTo>
                  <a:pt x="707" y="1018"/>
                  <a:pt x="766" y="1041"/>
                  <a:pt x="825" y="1059"/>
                </a:cubicBezTo>
                <a:cubicBezTo>
                  <a:pt x="784" y="1235"/>
                  <a:pt x="713" y="1341"/>
                  <a:pt x="642" y="1341"/>
                </a:cubicBezTo>
                <a:close/>
                <a:moveTo>
                  <a:pt x="837" y="1018"/>
                </a:moveTo>
                <a:lnTo>
                  <a:pt x="837" y="1018"/>
                </a:lnTo>
                <a:cubicBezTo>
                  <a:pt x="789" y="1006"/>
                  <a:pt x="742" y="982"/>
                  <a:pt x="695" y="964"/>
                </a:cubicBezTo>
                <a:cubicBezTo>
                  <a:pt x="725" y="947"/>
                  <a:pt x="748" y="935"/>
                  <a:pt x="778" y="917"/>
                </a:cubicBezTo>
                <a:cubicBezTo>
                  <a:pt x="801" y="906"/>
                  <a:pt x="831" y="888"/>
                  <a:pt x="854" y="870"/>
                </a:cubicBezTo>
                <a:cubicBezTo>
                  <a:pt x="848" y="923"/>
                  <a:pt x="842" y="970"/>
                  <a:pt x="837" y="1018"/>
                </a:cubicBezTo>
                <a:close/>
                <a:moveTo>
                  <a:pt x="860" y="817"/>
                </a:moveTo>
                <a:lnTo>
                  <a:pt x="860" y="817"/>
                </a:lnTo>
                <a:cubicBezTo>
                  <a:pt x="825" y="841"/>
                  <a:pt x="789" y="859"/>
                  <a:pt x="754" y="882"/>
                </a:cubicBezTo>
                <a:cubicBezTo>
                  <a:pt x="719" y="900"/>
                  <a:pt x="683" y="923"/>
                  <a:pt x="642" y="941"/>
                </a:cubicBezTo>
                <a:cubicBezTo>
                  <a:pt x="607" y="923"/>
                  <a:pt x="572" y="900"/>
                  <a:pt x="536" y="882"/>
                </a:cubicBezTo>
                <a:cubicBezTo>
                  <a:pt x="501" y="859"/>
                  <a:pt x="466" y="841"/>
                  <a:pt x="430" y="817"/>
                </a:cubicBezTo>
                <a:cubicBezTo>
                  <a:pt x="430" y="776"/>
                  <a:pt x="424" y="735"/>
                  <a:pt x="424" y="695"/>
                </a:cubicBezTo>
                <a:cubicBezTo>
                  <a:pt x="424" y="648"/>
                  <a:pt x="430" y="606"/>
                  <a:pt x="430" y="571"/>
                </a:cubicBezTo>
                <a:cubicBezTo>
                  <a:pt x="466" y="547"/>
                  <a:pt x="501" y="524"/>
                  <a:pt x="536" y="500"/>
                </a:cubicBezTo>
                <a:cubicBezTo>
                  <a:pt x="572" y="483"/>
                  <a:pt x="607" y="465"/>
                  <a:pt x="642" y="447"/>
                </a:cubicBezTo>
                <a:cubicBezTo>
                  <a:pt x="683" y="465"/>
                  <a:pt x="719" y="483"/>
                  <a:pt x="754" y="500"/>
                </a:cubicBezTo>
                <a:cubicBezTo>
                  <a:pt x="789" y="524"/>
                  <a:pt x="825" y="547"/>
                  <a:pt x="860" y="571"/>
                </a:cubicBezTo>
                <a:cubicBezTo>
                  <a:pt x="860" y="606"/>
                  <a:pt x="866" y="648"/>
                  <a:pt x="866" y="695"/>
                </a:cubicBezTo>
                <a:cubicBezTo>
                  <a:pt x="866" y="735"/>
                  <a:pt x="860" y="776"/>
                  <a:pt x="860" y="817"/>
                </a:cubicBezTo>
                <a:close/>
                <a:moveTo>
                  <a:pt x="1072" y="318"/>
                </a:moveTo>
                <a:lnTo>
                  <a:pt x="1072" y="318"/>
                </a:lnTo>
                <a:cubicBezTo>
                  <a:pt x="1119" y="318"/>
                  <a:pt x="1184" y="329"/>
                  <a:pt x="1208" y="371"/>
                </a:cubicBezTo>
                <a:cubicBezTo>
                  <a:pt x="1219" y="394"/>
                  <a:pt x="1219" y="436"/>
                  <a:pt x="1196" y="483"/>
                </a:cubicBezTo>
                <a:cubicBezTo>
                  <a:pt x="1184" y="477"/>
                  <a:pt x="1178" y="477"/>
                  <a:pt x="1166" y="477"/>
                </a:cubicBezTo>
                <a:cubicBezTo>
                  <a:pt x="1119" y="477"/>
                  <a:pt x="1078" y="518"/>
                  <a:pt x="1078" y="565"/>
                </a:cubicBezTo>
                <a:cubicBezTo>
                  <a:pt x="1078" y="577"/>
                  <a:pt x="1078" y="583"/>
                  <a:pt x="1084" y="595"/>
                </a:cubicBezTo>
                <a:lnTo>
                  <a:pt x="1084" y="595"/>
                </a:lnTo>
                <a:cubicBezTo>
                  <a:pt x="1084" y="600"/>
                  <a:pt x="1090" y="600"/>
                  <a:pt x="1090" y="606"/>
                </a:cubicBezTo>
                <a:cubicBezTo>
                  <a:pt x="1090" y="612"/>
                  <a:pt x="1096" y="612"/>
                  <a:pt x="1096" y="618"/>
                </a:cubicBezTo>
                <a:cubicBezTo>
                  <a:pt x="1084" y="636"/>
                  <a:pt x="1072" y="648"/>
                  <a:pt x="1054" y="665"/>
                </a:cubicBezTo>
                <a:cubicBezTo>
                  <a:pt x="1007" y="624"/>
                  <a:pt x="960" y="583"/>
                  <a:pt x="901" y="547"/>
                </a:cubicBezTo>
                <a:cubicBezTo>
                  <a:pt x="895" y="477"/>
                  <a:pt x="890" y="412"/>
                  <a:pt x="872" y="353"/>
                </a:cubicBezTo>
                <a:cubicBezTo>
                  <a:pt x="948" y="329"/>
                  <a:pt x="1019" y="318"/>
                  <a:pt x="1072" y="318"/>
                </a:cubicBezTo>
                <a:close/>
                <a:moveTo>
                  <a:pt x="907" y="600"/>
                </a:moveTo>
                <a:lnTo>
                  <a:pt x="907" y="600"/>
                </a:lnTo>
                <a:cubicBezTo>
                  <a:pt x="948" y="630"/>
                  <a:pt x="990" y="659"/>
                  <a:pt x="1025" y="695"/>
                </a:cubicBezTo>
                <a:cubicBezTo>
                  <a:pt x="990" y="723"/>
                  <a:pt x="948" y="752"/>
                  <a:pt x="907" y="782"/>
                </a:cubicBezTo>
                <a:cubicBezTo>
                  <a:pt x="907" y="752"/>
                  <a:pt x="907" y="723"/>
                  <a:pt x="907" y="695"/>
                </a:cubicBezTo>
                <a:cubicBezTo>
                  <a:pt x="907" y="659"/>
                  <a:pt x="907" y="630"/>
                  <a:pt x="907" y="600"/>
                </a:cubicBezTo>
                <a:close/>
                <a:moveTo>
                  <a:pt x="1208" y="1018"/>
                </a:moveTo>
                <a:lnTo>
                  <a:pt x="1208" y="1018"/>
                </a:lnTo>
                <a:cubicBezTo>
                  <a:pt x="1184" y="1059"/>
                  <a:pt x="1119" y="1065"/>
                  <a:pt x="1072" y="1065"/>
                </a:cubicBezTo>
                <a:cubicBezTo>
                  <a:pt x="1019" y="1065"/>
                  <a:pt x="948" y="1053"/>
                  <a:pt x="872" y="1029"/>
                </a:cubicBezTo>
                <a:cubicBezTo>
                  <a:pt x="890" y="970"/>
                  <a:pt x="895" y="906"/>
                  <a:pt x="901" y="841"/>
                </a:cubicBezTo>
                <a:cubicBezTo>
                  <a:pt x="960" y="800"/>
                  <a:pt x="1007" y="758"/>
                  <a:pt x="1054" y="723"/>
                </a:cubicBezTo>
                <a:cubicBezTo>
                  <a:pt x="1184" y="847"/>
                  <a:pt x="1237" y="959"/>
                  <a:pt x="1208" y="10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8" name="Freeform 56"/>
          <p:cNvSpPr>
            <a:spLocks noChangeArrowheads="1"/>
          </p:cNvSpPr>
          <p:nvPr/>
        </p:nvSpPr>
        <p:spPr bwMode="auto">
          <a:xfrm>
            <a:off x="8943147" y="7608014"/>
            <a:ext cx="109431" cy="109438"/>
          </a:xfrm>
          <a:custGeom>
            <a:avLst/>
            <a:gdLst>
              <a:gd name="T0" fmla="*/ 129 w 266"/>
              <a:gd name="T1" fmla="*/ 0 h 265"/>
              <a:gd name="T2" fmla="*/ 129 w 266"/>
              <a:gd name="T3" fmla="*/ 0 h 265"/>
              <a:gd name="T4" fmla="*/ 0 w 266"/>
              <a:gd name="T5" fmla="*/ 136 h 265"/>
              <a:gd name="T6" fmla="*/ 129 w 266"/>
              <a:gd name="T7" fmla="*/ 264 h 265"/>
              <a:gd name="T8" fmla="*/ 265 w 266"/>
              <a:gd name="T9" fmla="*/ 136 h 265"/>
              <a:gd name="T10" fmla="*/ 129 w 266"/>
              <a:gd name="T11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265">
                <a:moveTo>
                  <a:pt x="129" y="0"/>
                </a:moveTo>
                <a:lnTo>
                  <a:pt x="129" y="0"/>
                </a:lnTo>
                <a:cubicBezTo>
                  <a:pt x="59" y="0"/>
                  <a:pt x="0" y="59"/>
                  <a:pt x="0" y="136"/>
                </a:cubicBezTo>
                <a:cubicBezTo>
                  <a:pt x="0" y="205"/>
                  <a:pt x="59" y="264"/>
                  <a:pt x="129" y="264"/>
                </a:cubicBezTo>
                <a:cubicBezTo>
                  <a:pt x="206" y="264"/>
                  <a:pt x="265" y="205"/>
                  <a:pt x="265" y="136"/>
                </a:cubicBezTo>
                <a:cubicBezTo>
                  <a:pt x="265" y="59"/>
                  <a:pt x="206" y="0"/>
                  <a:pt x="129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199" name="Freeform 57"/>
          <p:cNvSpPr>
            <a:spLocks noChangeArrowheads="1"/>
          </p:cNvSpPr>
          <p:nvPr/>
        </p:nvSpPr>
        <p:spPr bwMode="auto">
          <a:xfrm>
            <a:off x="9902489" y="9492166"/>
            <a:ext cx="527090" cy="370264"/>
          </a:xfrm>
          <a:custGeom>
            <a:avLst/>
            <a:gdLst>
              <a:gd name="T0" fmla="*/ 1254 w 1273"/>
              <a:gd name="T1" fmla="*/ 0 h 896"/>
              <a:gd name="T2" fmla="*/ 1254 w 1273"/>
              <a:gd name="T3" fmla="*/ 0 h 896"/>
              <a:gd name="T4" fmla="*/ 23 w 1273"/>
              <a:gd name="T5" fmla="*/ 0 h 896"/>
              <a:gd name="T6" fmla="*/ 0 w 1273"/>
              <a:gd name="T7" fmla="*/ 23 h 896"/>
              <a:gd name="T8" fmla="*/ 0 w 1273"/>
              <a:gd name="T9" fmla="*/ 871 h 896"/>
              <a:gd name="T10" fmla="*/ 23 w 1273"/>
              <a:gd name="T11" fmla="*/ 895 h 896"/>
              <a:gd name="T12" fmla="*/ 1254 w 1273"/>
              <a:gd name="T13" fmla="*/ 895 h 896"/>
              <a:gd name="T14" fmla="*/ 1272 w 1273"/>
              <a:gd name="T15" fmla="*/ 871 h 896"/>
              <a:gd name="T16" fmla="*/ 1272 w 1273"/>
              <a:gd name="T17" fmla="*/ 23 h 896"/>
              <a:gd name="T18" fmla="*/ 1254 w 1273"/>
              <a:gd name="T19" fmla="*/ 0 h 896"/>
              <a:gd name="T20" fmla="*/ 1195 w 1273"/>
              <a:gd name="T21" fmla="*/ 818 h 896"/>
              <a:gd name="T22" fmla="*/ 1195 w 1273"/>
              <a:gd name="T23" fmla="*/ 818 h 896"/>
              <a:gd name="T24" fmla="*/ 706 w 1273"/>
              <a:gd name="T25" fmla="*/ 818 h 896"/>
              <a:gd name="T26" fmla="*/ 636 w 1273"/>
              <a:gd name="T27" fmla="*/ 859 h 896"/>
              <a:gd name="T28" fmla="*/ 636 w 1273"/>
              <a:gd name="T29" fmla="*/ 859 h 896"/>
              <a:gd name="T30" fmla="*/ 636 w 1273"/>
              <a:gd name="T31" fmla="*/ 859 h 896"/>
              <a:gd name="T32" fmla="*/ 636 w 1273"/>
              <a:gd name="T33" fmla="*/ 859 h 896"/>
              <a:gd name="T34" fmla="*/ 636 w 1273"/>
              <a:gd name="T35" fmla="*/ 859 h 896"/>
              <a:gd name="T36" fmla="*/ 565 w 1273"/>
              <a:gd name="T37" fmla="*/ 818 h 896"/>
              <a:gd name="T38" fmla="*/ 76 w 1273"/>
              <a:gd name="T39" fmla="*/ 818 h 896"/>
              <a:gd name="T40" fmla="*/ 76 w 1273"/>
              <a:gd name="T41" fmla="*/ 70 h 896"/>
              <a:gd name="T42" fmla="*/ 565 w 1273"/>
              <a:gd name="T43" fmla="*/ 70 h 896"/>
              <a:gd name="T44" fmla="*/ 636 w 1273"/>
              <a:gd name="T45" fmla="*/ 135 h 896"/>
              <a:gd name="T46" fmla="*/ 636 w 1273"/>
              <a:gd name="T47" fmla="*/ 135 h 896"/>
              <a:gd name="T48" fmla="*/ 706 w 1273"/>
              <a:gd name="T49" fmla="*/ 70 h 896"/>
              <a:gd name="T50" fmla="*/ 1195 w 1273"/>
              <a:gd name="T51" fmla="*/ 70 h 896"/>
              <a:gd name="T52" fmla="*/ 1195 w 1273"/>
              <a:gd name="T53" fmla="*/ 818 h 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73" h="896">
                <a:moveTo>
                  <a:pt x="1254" y="0"/>
                </a:moveTo>
                <a:lnTo>
                  <a:pt x="1254" y="0"/>
                </a:lnTo>
                <a:cubicBezTo>
                  <a:pt x="23" y="0"/>
                  <a:pt x="23" y="0"/>
                  <a:pt x="23" y="0"/>
                </a:cubicBezTo>
                <a:cubicBezTo>
                  <a:pt x="11" y="0"/>
                  <a:pt x="0" y="11"/>
                  <a:pt x="0" y="23"/>
                </a:cubicBezTo>
                <a:cubicBezTo>
                  <a:pt x="0" y="871"/>
                  <a:pt x="0" y="871"/>
                  <a:pt x="0" y="871"/>
                </a:cubicBezTo>
                <a:cubicBezTo>
                  <a:pt x="0" y="883"/>
                  <a:pt x="11" y="895"/>
                  <a:pt x="23" y="895"/>
                </a:cubicBezTo>
                <a:cubicBezTo>
                  <a:pt x="1254" y="895"/>
                  <a:pt x="1254" y="895"/>
                  <a:pt x="1254" y="895"/>
                </a:cubicBezTo>
                <a:cubicBezTo>
                  <a:pt x="1266" y="895"/>
                  <a:pt x="1272" y="883"/>
                  <a:pt x="1272" y="871"/>
                </a:cubicBezTo>
                <a:cubicBezTo>
                  <a:pt x="1272" y="23"/>
                  <a:pt x="1272" y="23"/>
                  <a:pt x="1272" y="23"/>
                </a:cubicBezTo>
                <a:cubicBezTo>
                  <a:pt x="1272" y="11"/>
                  <a:pt x="1266" y="0"/>
                  <a:pt x="1254" y="0"/>
                </a:cubicBezTo>
                <a:close/>
                <a:moveTo>
                  <a:pt x="1195" y="818"/>
                </a:moveTo>
                <a:lnTo>
                  <a:pt x="1195" y="818"/>
                </a:lnTo>
                <a:cubicBezTo>
                  <a:pt x="706" y="818"/>
                  <a:pt x="706" y="818"/>
                  <a:pt x="706" y="818"/>
                </a:cubicBezTo>
                <a:cubicBezTo>
                  <a:pt x="677" y="818"/>
                  <a:pt x="653" y="836"/>
                  <a:pt x="636" y="859"/>
                </a:cubicBezTo>
                <a:lnTo>
                  <a:pt x="636" y="859"/>
                </a:lnTo>
                <a:lnTo>
                  <a:pt x="636" y="859"/>
                </a:lnTo>
                <a:lnTo>
                  <a:pt x="636" y="859"/>
                </a:lnTo>
                <a:lnTo>
                  <a:pt x="636" y="859"/>
                </a:lnTo>
                <a:cubicBezTo>
                  <a:pt x="624" y="836"/>
                  <a:pt x="600" y="818"/>
                  <a:pt x="565" y="818"/>
                </a:cubicBezTo>
                <a:cubicBezTo>
                  <a:pt x="76" y="818"/>
                  <a:pt x="76" y="818"/>
                  <a:pt x="76" y="818"/>
                </a:cubicBezTo>
                <a:cubicBezTo>
                  <a:pt x="76" y="70"/>
                  <a:pt x="76" y="70"/>
                  <a:pt x="76" y="70"/>
                </a:cubicBezTo>
                <a:cubicBezTo>
                  <a:pt x="565" y="70"/>
                  <a:pt x="565" y="70"/>
                  <a:pt x="565" y="70"/>
                </a:cubicBezTo>
                <a:cubicBezTo>
                  <a:pt x="606" y="70"/>
                  <a:pt x="636" y="100"/>
                  <a:pt x="636" y="135"/>
                </a:cubicBezTo>
                <a:lnTo>
                  <a:pt x="636" y="135"/>
                </a:lnTo>
                <a:cubicBezTo>
                  <a:pt x="641" y="100"/>
                  <a:pt x="671" y="70"/>
                  <a:pt x="706" y="70"/>
                </a:cubicBezTo>
                <a:cubicBezTo>
                  <a:pt x="1195" y="70"/>
                  <a:pt x="1195" y="70"/>
                  <a:pt x="1195" y="70"/>
                </a:cubicBezTo>
                <a:lnTo>
                  <a:pt x="1195" y="8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00" name="Freeform 58"/>
          <p:cNvSpPr>
            <a:spLocks noChangeArrowheads="1"/>
          </p:cNvSpPr>
          <p:nvPr/>
        </p:nvSpPr>
        <p:spPr bwMode="auto">
          <a:xfrm>
            <a:off x="10196129" y="956512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22" name="Freeform 59"/>
          <p:cNvSpPr>
            <a:spLocks noChangeArrowheads="1"/>
          </p:cNvSpPr>
          <p:nvPr/>
        </p:nvSpPr>
        <p:spPr bwMode="auto">
          <a:xfrm>
            <a:off x="10196129" y="960707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23" name="Freeform 60"/>
          <p:cNvSpPr>
            <a:spLocks noChangeArrowheads="1"/>
          </p:cNvSpPr>
          <p:nvPr/>
        </p:nvSpPr>
        <p:spPr bwMode="auto">
          <a:xfrm>
            <a:off x="10196129" y="9647202"/>
            <a:ext cx="178737" cy="12767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4" name="Freeform 61"/>
          <p:cNvSpPr>
            <a:spLocks noChangeArrowheads="1"/>
          </p:cNvSpPr>
          <p:nvPr/>
        </p:nvSpPr>
        <p:spPr bwMode="auto">
          <a:xfrm>
            <a:off x="10196129" y="9689155"/>
            <a:ext cx="178737" cy="12766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5" name="Freeform 62"/>
          <p:cNvSpPr>
            <a:spLocks noChangeArrowheads="1"/>
          </p:cNvSpPr>
          <p:nvPr/>
        </p:nvSpPr>
        <p:spPr bwMode="auto">
          <a:xfrm>
            <a:off x="10196129" y="9731106"/>
            <a:ext cx="178737" cy="12767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6" name="Freeform 63"/>
          <p:cNvSpPr>
            <a:spLocks noChangeArrowheads="1"/>
          </p:cNvSpPr>
          <p:nvPr/>
        </p:nvSpPr>
        <p:spPr bwMode="auto">
          <a:xfrm>
            <a:off x="10196129" y="9773057"/>
            <a:ext cx="178737" cy="12766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7" name="Freeform 64"/>
          <p:cNvSpPr>
            <a:spLocks noChangeArrowheads="1"/>
          </p:cNvSpPr>
          <p:nvPr/>
        </p:nvSpPr>
        <p:spPr bwMode="auto">
          <a:xfrm>
            <a:off x="9955380" y="956512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8" name="Freeform 65"/>
          <p:cNvSpPr>
            <a:spLocks noChangeArrowheads="1"/>
          </p:cNvSpPr>
          <p:nvPr/>
        </p:nvSpPr>
        <p:spPr bwMode="auto">
          <a:xfrm>
            <a:off x="9955380" y="9607074"/>
            <a:ext cx="178737" cy="10944"/>
          </a:xfrm>
          <a:custGeom>
            <a:avLst/>
            <a:gdLst>
              <a:gd name="T0" fmla="*/ 0 w 431"/>
              <a:gd name="T1" fmla="*/ 24 h 25"/>
              <a:gd name="T2" fmla="*/ 430 w 431"/>
              <a:gd name="T3" fmla="*/ 24 h 25"/>
              <a:gd name="T4" fmla="*/ 430 w 431"/>
              <a:gd name="T5" fmla="*/ 0 h 25"/>
              <a:gd name="T6" fmla="*/ 0 w 431"/>
              <a:gd name="T7" fmla="*/ 0 h 25"/>
              <a:gd name="T8" fmla="*/ 0 w 431"/>
              <a:gd name="T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25">
                <a:moveTo>
                  <a:pt x="0" y="24"/>
                </a:moveTo>
                <a:lnTo>
                  <a:pt x="430" y="24"/>
                </a:lnTo>
                <a:lnTo>
                  <a:pt x="430" y="0"/>
                </a:lnTo>
                <a:lnTo>
                  <a:pt x="0" y="0"/>
                </a:lnTo>
                <a:lnTo>
                  <a:pt x="0" y="2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49" name="Freeform 66"/>
          <p:cNvSpPr>
            <a:spLocks noChangeArrowheads="1"/>
          </p:cNvSpPr>
          <p:nvPr/>
        </p:nvSpPr>
        <p:spPr bwMode="auto">
          <a:xfrm>
            <a:off x="9955380" y="9647202"/>
            <a:ext cx="178737" cy="12767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0" name="Freeform 67"/>
          <p:cNvSpPr>
            <a:spLocks noChangeArrowheads="1"/>
          </p:cNvSpPr>
          <p:nvPr/>
        </p:nvSpPr>
        <p:spPr bwMode="auto">
          <a:xfrm>
            <a:off x="9955380" y="9689155"/>
            <a:ext cx="178737" cy="12766"/>
          </a:xfrm>
          <a:custGeom>
            <a:avLst/>
            <a:gdLst>
              <a:gd name="T0" fmla="*/ 0 w 431"/>
              <a:gd name="T1" fmla="*/ 30 h 31"/>
              <a:gd name="T2" fmla="*/ 430 w 431"/>
              <a:gd name="T3" fmla="*/ 30 h 31"/>
              <a:gd name="T4" fmla="*/ 430 w 431"/>
              <a:gd name="T5" fmla="*/ 0 h 31"/>
              <a:gd name="T6" fmla="*/ 0 w 431"/>
              <a:gd name="T7" fmla="*/ 0 h 31"/>
              <a:gd name="T8" fmla="*/ 0 w 431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1">
                <a:moveTo>
                  <a:pt x="0" y="30"/>
                </a:moveTo>
                <a:lnTo>
                  <a:pt x="430" y="30"/>
                </a:lnTo>
                <a:lnTo>
                  <a:pt x="430" y="0"/>
                </a:lnTo>
                <a:lnTo>
                  <a:pt x="0" y="0"/>
                </a:lnTo>
                <a:lnTo>
                  <a:pt x="0" y="3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1" name="Freeform 68"/>
          <p:cNvSpPr>
            <a:spLocks noChangeArrowheads="1"/>
          </p:cNvSpPr>
          <p:nvPr/>
        </p:nvSpPr>
        <p:spPr bwMode="auto">
          <a:xfrm>
            <a:off x="9955380" y="9731106"/>
            <a:ext cx="178737" cy="12767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2" name="Freeform 69"/>
          <p:cNvSpPr>
            <a:spLocks noChangeArrowheads="1"/>
          </p:cNvSpPr>
          <p:nvPr/>
        </p:nvSpPr>
        <p:spPr bwMode="auto">
          <a:xfrm>
            <a:off x="9955380" y="9773057"/>
            <a:ext cx="178737" cy="12766"/>
          </a:xfrm>
          <a:custGeom>
            <a:avLst/>
            <a:gdLst>
              <a:gd name="T0" fmla="*/ 0 w 431"/>
              <a:gd name="T1" fmla="*/ 29 h 30"/>
              <a:gd name="T2" fmla="*/ 430 w 431"/>
              <a:gd name="T3" fmla="*/ 29 h 30"/>
              <a:gd name="T4" fmla="*/ 430 w 431"/>
              <a:gd name="T5" fmla="*/ 0 h 30"/>
              <a:gd name="T6" fmla="*/ 0 w 431"/>
              <a:gd name="T7" fmla="*/ 0 h 30"/>
              <a:gd name="T8" fmla="*/ 0 w 431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30">
                <a:moveTo>
                  <a:pt x="0" y="29"/>
                </a:moveTo>
                <a:lnTo>
                  <a:pt x="430" y="29"/>
                </a:lnTo>
                <a:lnTo>
                  <a:pt x="430" y="0"/>
                </a:lnTo>
                <a:lnTo>
                  <a:pt x="0" y="0"/>
                </a:lnTo>
                <a:lnTo>
                  <a:pt x="0" y="2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3" name="Freeform 70"/>
          <p:cNvSpPr>
            <a:spLocks noChangeArrowheads="1"/>
          </p:cNvSpPr>
          <p:nvPr/>
        </p:nvSpPr>
        <p:spPr bwMode="auto">
          <a:xfrm>
            <a:off x="9763878" y="6289292"/>
            <a:ext cx="120373" cy="41951"/>
          </a:xfrm>
          <a:custGeom>
            <a:avLst/>
            <a:gdLst>
              <a:gd name="T0" fmla="*/ 6 w 290"/>
              <a:gd name="T1" fmla="*/ 0 h 101"/>
              <a:gd name="T2" fmla="*/ 0 w 290"/>
              <a:gd name="T3" fmla="*/ 100 h 101"/>
              <a:gd name="T4" fmla="*/ 289 w 290"/>
              <a:gd name="T5" fmla="*/ 100 h 101"/>
              <a:gd name="T6" fmla="*/ 283 w 290"/>
              <a:gd name="T7" fmla="*/ 0 h 101"/>
              <a:gd name="T8" fmla="*/ 6 w 290"/>
              <a:gd name="T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" h="101">
                <a:moveTo>
                  <a:pt x="6" y="0"/>
                </a:moveTo>
                <a:lnTo>
                  <a:pt x="0" y="100"/>
                </a:lnTo>
                <a:lnTo>
                  <a:pt x="289" y="100"/>
                </a:lnTo>
                <a:lnTo>
                  <a:pt x="283" y="0"/>
                </a:lnTo>
                <a:lnTo>
                  <a:pt x="6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4" name="Freeform 71"/>
          <p:cNvSpPr>
            <a:spLocks noChangeArrowheads="1"/>
          </p:cNvSpPr>
          <p:nvPr/>
        </p:nvSpPr>
        <p:spPr bwMode="auto">
          <a:xfrm>
            <a:off x="9656272" y="6074067"/>
            <a:ext cx="333763" cy="207932"/>
          </a:xfrm>
          <a:custGeom>
            <a:avLst/>
            <a:gdLst>
              <a:gd name="T0" fmla="*/ 542 w 808"/>
              <a:gd name="T1" fmla="*/ 500 h 501"/>
              <a:gd name="T2" fmla="*/ 807 w 808"/>
              <a:gd name="T3" fmla="*/ 500 h 501"/>
              <a:gd name="T4" fmla="*/ 807 w 808"/>
              <a:gd name="T5" fmla="*/ 0 h 501"/>
              <a:gd name="T6" fmla="*/ 400 w 808"/>
              <a:gd name="T7" fmla="*/ 0 h 501"/>
              <a:gd name="T8" fmla="*/ 400 w 808"/>
              <a:gd name="T9" fmla="*/ 59 h 501"/>
              <a:gd name="T10" fmla="*/ 730 w 808"/>
              <a:gd name="T11" fmla="*/ 59 h 501"/>
              <a:gd name="T12" fmla="*/ 730 w 808"/>
              <a:gd name="T13" fmla="*/ 441 h 501"/>
              <a:gd name="T14" fmla="*/ 536 w 808"/>
              <a:gd name="T15" fmla="*/ 441 h 501"/>
              <a:gd name="T16" fmla="*/ 400 w 808"/>
              <a:gd name="T17" fmla="*/ 441 h 501"/>
              <a:gd name="T18" fmla="*/ 400 w 808"/>
              <a:gd name="T19" fmla="*/ 500 h 501"/>
              <a:gd name="T20" fmla="*/ 542 w 808"/>
              <a:gd name="T21" fmla="*/ 500 h 501"/>
              <a:gd name="T22" fmla="*/ 400 w 808"/>
              <a:gd name="T23" fmla="*/ 0 h 501"/>
              <a:gd name="T24" fmla="*/ 0 w 808"/>
              <a:gd name="T25" fmla="*/ 0 h 501"/>
              <a:gd name="T26" fmla="*/ 0 w 808"/>
              <a:gd name="T27" fmla="*/ 500 h 501"/>
              <a:gd name="T28" fmla="*/ 265 w 808"/>
              <a:gd name="T29" fmla="*/ 500 h 501"/>
              <a:gd name="T30" fmla="*/ 400 w 808"/>
              <a:gd name="T31" fmla="*/ 500 h 501"/>
              <a:gd name="T32" fmla="*/ 400 w 808"/>
              <a:gd name="T33" fmla="*/ 441 h 501"/>
              <a:gd name="T34" fmla="*/ 271 w 808"/>
              <a:gd name="T35" fmla="*/ 441 h 501"/>
              <a:gd name="T36" fmla="*/ 71 w 808"/>
              <a:gd name="T37" fmla="*/ 441 h 501"/>
              <a:gd name="T38" fmla="*/ 71 w 808"/>
              <a:gd name="T39" fmla="*/ 441 h 501"/>
              <a:gd name="T40" fmla="*/ 71 w 808"/>
              <a:gd name="T41" fmla="*/ 59 h 501"/>
              <a:gd name="T42" fmla="*/ 400 w 808"/>
              <a:gd name="T43" fmla="*/ 59 h 501"/>
              <a:gd name="T44" fmla="*/ 400 w 808"/>
              <a:gd name="T45" fmla="*/ 0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08" h="501">
                <a:moveTo>
                  <a:pt x="542" y="500"/>
                </a:moveTo>
                <a:lnTo>
                  <a:pt x="807" y="500"/>
                </a:lnTo>
                <a:lnTo>
                  <a:pt x="807" y="0"/>
                </a:lnTo>
                <a:lnTo>
                  <a:pt x="400" y="0"/>
                </a:lnTo>
                <a:lnTo>
                  <a:pt x="400" y="59"/>
                </a:lnTo>
                <a:lnTo>
                  <a:pt x="730" y="59"/>
                </a:lnTo>
                <a:lnTo>
                  <a:pt x="730" y="441"/>
                </a:lnTo>
                <a:lnTo>
                  <a:pt x="536" y="441"/>
                </a:lnTo>
                <a:lnTo>
                  <a:pt x="400" y="441"/>
                </a:lnTo>
                <a:lnTo>
                  <a:pt x="400" y="500"/>
                </a:lnTo>
                <a:lnTo>
                  <a:pt x="542" y="500"/>
                </a:lnTo>
                <a:close/>
                <a:moveTo>
                  <a:pt x="400" y="0"/>
                </a:moveTo>
                <a:lnTo>
                  <a:pt x="0" y="0"/>
                </a:lnTo>
                <a:lnTo>
                  <a:pt x="0" y="500"/>
                </a:lnTo>
                <a:lnTo>
                  <a:pt x="265" y="500"/>
                </a:lnTo>
                <a:lnTo>
                  <a:pt x="400" y="500"/>
                </a:lnTo>
                <a:lnTo>
                  <a:pt x="400" y="441"/>
                </a:lnTo>
                <a:lnTo>
                  <a:pt x="2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59"/>
                </a:lnTo>
                <a:lnTo>
                  <a:pt x="400" y="59"/>
                </a:lnTo>
                <a:lnTo>
                  <a:pt x="40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255" name="Freeform 72"/>
          <p:cNvSpPr>
            <a:spLocks noChangeArrowheads="1"/>
          </p:cNvSpPr>
          <p:nvPr/>
        </p:nvSpPr>
        <p:spPr bwMode="auto">
          <a:xfrm>
            <a:off x="9741992" y="6340362"/>
            <a:ext cx="164147" cy="18240"/>
          </a:xfrm>
          <a:custGeom>
            <a:avLst/>
            <a:gdLst>
              <a:gd name="T0" fmla="*/ 0 w 396"/>
              <a:gd name="T1" fmla="*/ 0 h 43"/>
              <a:gd name="T2" fmla="*/ 0 w 396"/>
              <a:gd name="T3" fmla="*/ 42 h 43"/>
              <a:gd name="T4" fmla="*/ 395 w 396"/>
              <a:gd name="T5" fmla="*/ 42 h 43"/>
              <a:gd name="T6" fmla="*/ 395 w 396"/>
              <a:gd name="T7" fmla="*/ 0 h 43"/>
              <a:gd name="T8" fmla="*/ 342 w 396"/>
              <a:gd name="T9" fmla="*/ 0 h 43"/>
              <a:gd name="T10" fmla="*/ 53 w 396"/>
              <a:gd name="T11" fmla="*/ 0 h 43"/>
              <a:gd name="T12" fmla="*/ 0 w 396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6" h="43">
                <a:moveTo>
                  <a:pt x="0" y="0"/>
                </a:moveTo>
                <a:lnTo>
                  <a:pt x="0" y="42"/>
                </a:lnTo>
                <a:lnTo>
                  <a:pt x="395" y="42"/>
                </a:lnTo>
                <a:lnTo>
                  <a:pt x="395" y="0"/>
                </a:lnTo>
                <a:lnTo>
                  <a:pt x="342" y="0"/>
                </a:lnTo>
                <a:lnTo>
                  <a:pt x="53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6A7FA5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0" name="Freeform 80"/>
          <p:cNvSpPr>
            <a:spLocks noChangeArrowheads="1"/>
          </p:cNvSpPr>
          <p:nvPr/>
        </p:nvSpPr>
        <p:spPr bwMode="auto">
          <a:xfrm>
            <a:off x="4075318" y="7485809"/>
            <a:ext cx="284519" cy="288185"/>
          </a:xfrm>
          <a:custGeom>
            <a:avLst/>
            <a:gdLst>
              <a:gd name="T0" fmla="*/ 689 w 690"/>
              <a:gd name="T1" fmla="*/ 347 h 695"/>
              <a:gd name="T2" fmla="*/ 689 w 690"/>
              <a:gd name="T3" fmla="*/ 347 h 695"/>
              <a:gd name="T4" fmla="*/ 342 w 690"/>
              <a:gd name="T5" fmla="*/ 0 h 695"/>
              <a:gd name="T6" fmla="*/ 0 w 690"/>
              <a:gd name="T7" fmla="*/ 347 h 695"/>
              <a:gd name="T8" fmla="*/ 342 w 690"/>
              <a:gd name="T9" fmla="*/ 694 h 695"/>
              <a:gd name="T10" fmla="*/ 689 w 690"/>
              <a:gd name="T11" fmla="*/ 347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5">
                <a:moveTo>
                  <a:pt x="689" y="347"/>
                </a:moveTo>
                <a:lnTo>
                  <a:pt x="689" y="347"/>
                </a:lnTo>
                <a:cubicBezTo>
                  <a:pt x="689" y="153"/>
                  <a:pt x="536" y="0"/>
                  <a:pt x="342" y="0"/>
                </a:cubicBezTo>
                <a:cubicBezTo>
                  <a:pt x="153" y="0"/>
                  <a:pt x="0" y="153"/>
                  <a:pt x="0" y="347"/>
                </a:cubicBezTo>
                <a:cubicBezTo>
                  <a:pt x="0" y="535"/>
                  <a:pt x="153" y="694"/>
                  <a:pt x="342" y="694"/>
                </a:cubicBezTo>
                <a:cubicBezTo>
                  <a:pt x="536" y="694"/>
                  <a:pt x="689" y="535"/>
                  <a:pt x="689" y="347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1" name="Freeform 81"/>
          <p:cNvSpPr>
            <a:spLocks noChangeArrowheads="1"/>
          </p:cNvSpPr>
          <p:nvPr/>
        </p:nvSpPr>
        <p:spPr bwMode="auto">
          <a:xfrm>
            <a:off x="5735014" y="6136079"/>
            <a:ext cx="222509" cy="222523"/>
          </a:xfrm>
          <a:custGeom>
            <a:avLst/>
            <a:gdLst>
              <a:gd name="T0" fmla="*/ 536 w 537"/>
              <a:gd name="T1" fmla="*/ 265 h 537"/>
              <a:gd name="T2" fmla="*/ 536 w 537"/>
              <a:gd name="T3" fmla="*/ 265 h 537"/>
              <a:gd name="T4" fmla="*/ 265 w 537"/>
              <a:gd name="T5" fmla="*/ 0 h 537"/>
              <a:gd name="T6" fmla="*/ 0 w 537"/>
              <a:gd name="T7" fmla="*/ 265 h 537"/>
              <a:gd name="T8" fmla="*/ 265 w 537"/>
              <a:gd name="T9" fmla="*/ 536 h 537"/>
              <a:gd name="T10" fmla="*/ 536 w 537"/>
              <a:gd name="T11" fmla="*/ 26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7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2" y="0"/>
                  <a:pt x="265" y="0"/>
                </a:cubicBezTo>
                <a:cubicBezTo>
                  <a:pt x="118" y="0"/>
                  <a:pt x="0" y="118"/>
                  <a:pt x="0" y="265"/>
                </a:cubicBezTo>
                <a:cubicBezTo>
                  <a:pt x="0" y="412"/>
                  <a:pt x="118" y="536"/>
                  <a:pt x="265" y="536"/>
                </a:cubicBezTo>
                <a:cubicBezTo>
                  <a:pt x="412" y="536"/>
                  <a:pt x="536" y="412"/>
                  <a:pt x="536" y="265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2" name="Freeform 82"/>
          <p:cNvSpPr>
            <a:spLocks noChangeArrowheads="1"/>
          </p:cNvSpPr>
          <p:nvPr/>
        </p:nvSpPr>
        <p:spPr bwMode="auto">
          <a:xfrm>
            <a:off x="10243550" y="7113722"/>
            <a:ext cx="1068770" cy="1072488"/>
          </a:xfrm>
          <a:custGeom>
            <a:avLst/>
            <a:gdLst>
              <a:gd name="T0" fmla="*/ 2585 w 2586"/>
              <a:gd name="T1" fmla="*/ 1295 h 2591"/>
              <a:gd name="T2" fmla="*/ 2585 w 2586"/>
              <a:gd name="T3" fmla="*/ 1295 h 2591"/>
              <a:gd name="T4" fmla="*/ 1289 w 2586"/>
              <a:gd name="T5" fmla="*/ 0 h 2591"/>
              <a:gd name="T6" fmla="*/ 0 w 2586"/>
              <a:gd name="T7" fmla="*/ 1295 h 2591"/>
              <a:gd name="T8" fmla="*/ 1289 w 2586"/>
              <a:gd name="T9" fmla="*/ 2590 h 2591"/>
              <a:gd name="T10" fmla="*/ 2585 w 2586"/>
              <a:gd name="T11" fmla="*/ 1295 h 2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86" h="2591">
                <a:moveTo>
                  <a:pt x="2585" y="1295"/>
                </a:moveTo>
                <a:lnTo>
                  <a:pt x="2585" y="1295"/>
                </a:lnTo>
                <a:cubicBezTo>
                  <a:pt x="2585" y="583"/>
                  <a:pt x="2008" y="0"/>
                  <a:pt x="1289" y="0"/>
                </a:cubicBezTo>
                <a:cubicBezTo>
                  <a:pt x="577" y="0"/>
                  <a:pt x="0" y="583"/>
                  <a:pt x="0" y="1295"/>
                </a:cubicBezTo>
                <a:cubicBezTo>
                  <a:pt x="0" y="2007"/>
                  <a:pt x="577" y="2590"/>
                  <a:pt x="1289" y="2590"/>
                </a:cubicBezTo>
                <a:cubicBezTo>
                  <a:pt x="2008" y="2590"/>
                  <a:pt x="2585" y="2007"/>
                  <a:pt x="2585" y="1295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3" name="Freeform 83"/>
          <p:cNvSpPr>
            <a:spLocks noChangeArrowheads="1"/>
          </p:cNvSpPr>
          <p:nvPr/>
        </p:nvSpPr>
        <p:spPr bwMode="auto">
          <a:xfrm>
            <a:off x="8771708" y="4228217"/>
            <a:ext cx="1015881" cy="1015946"/>
          </a:xfrm>
          <a:custGeom>
            <a:avLst/>
            <a:gdLst>
              <a:gd name="T0" fmla="*/ 2455 w 2456"/>
              <a:gd name="T1" fmla="*/ 1230 h 2456"/>
              <a:gd name="T2" fmla="*/ 2455 w 2456"/>
              <a:gd name="T3" fmla="*/ 1230 h 2456"/>
              <a:gd name="T4" fmla="*/ 1230 w 2456"/>
              <a:gd name="T5" fmla="*/ 0 h 2456"/>
              <a:gd name="T6" fmla="*/ 0 w 2456"/>
              <a:gd name="T7" fmla="*/ 1230 h 2456"/>
              <a:gd name="T8" fmla="*/ 1230 w 2456"/>
              <a:gd name="T9" fmla="*/ 2455 h 2456"/>
              <a:gd name="T10" fmla="*/ 2455 w 2456"/>
              <a:gd name="T11" fmla="*/ 1230 h 2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56" h="2456">
                <a:moveTo>
                  <a:pt x="2455" y="1230"/>
                </a:moveTo>
                <a:lnTo>
                  <a:pt x="2455" y="1230"/>
                </a:lnTo>
                <a:cubicBezTo>
                  <a:pt x="2455" y="553"/>
                  <a:pt x="1907" y="0"/>
                  <a:pt x="1230" y="0"/>
                </a:cubicBezTo>
                <a:cubicBezTo>
                  <a:pt x="547" y="0"/>
                  <a:pt x="0" y="553"/>
                  <a:pt x="0" y="1230"/>
                </a:cubicBezTo>
                <a:cubicBezTo>
                  <a:pt x="0" y="1907"/>
                  <a:pt x="547" y="2455"/>
                  <a:pt x="1230" y="2455"/>
                </a:cubicBezTo>
                <a:cubicBezTo>
                  <a:pt x="1907" y="2455"/>
                  <a:pt x="2455" y="1907"/>
                  <a:pt x="2455" y="123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4" name="Freeform 84"/>
          <p:cNvSpPr>
            <a:spLocks noChangeArrowheads="1"/>
          </p:cNvSpPr>
          <p:nvPr/>
        </p:nvSpPr>
        <p:spPr bwMode="auto">
          <a:xfrm>
            <a:off x="4795735" y="5025286"/>
            <a:ext cx="787898" cy="787950"/>
          </a:xfrm>
          <a:custGeom>
            <a:avLst/>
            <a:gdLst>
              <a:gd name="T0" fmla="*/ 1902 w 1903"/>
              <a:gd name="T1" fmla="*/ 954 h 1903"/>
              <a:gd name="T2" fmla="*/ 1902 w 1903"/>
              <a:gd name="T3" fmla="*/ 954 h 1903"/>
              <a:gd name="T4" fmla="*/ 948 w 1903"/>
              <a:gd name="T5" fmla="*/ 0 h 1903"/>
              <a:gd name="T6" fmla="*/ 0 w 1903"/>
              <a:gd name="T7" fmla="*/ 954 h 1903"/>
              <a:gd name="T8" fmla="*/ 948 w 1903"/>
              <a:gd name="T9" fmla="*/ 1902 h 1903"/>
              <a:gd name="T10" fmla="*/ 1902 w 1903"/>
              <a:gd name="T11" fmla="*/ 954 h 1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03" h="1903">
                <a:moveTo>
                  <a:pt x="1902" y="954"/>
                </a:moveTo>
                <a:lnTo>
                  <a:pt x="1902" y="954"/>
                </a:lnTo>
                <a:cubicBezTo>
                  <a:pt x="1902" y="430"/>
                  <a:pt x="1472" y="0"/>
                  <a:pt x="948" y="0"/>
                </a:cubicBezTo>
                <a:cubicBezTo>
                  <a:pt x="424" y="0"/>
                  <a:pt x="0" y="430"/>
                  <a:pt x="0" y="954"/>
                </a:cubicBezTo>
                <a:cubicBezTo>
                  <a:pt x="0" y="1478"/>
                  <a:pt x="424" y="1902"/>
                  <a:pt x="948" y="1902"/>
                </a:cubicBezTo>
                <a:cubicBezTo>
                  <a:pt x="1472" y="1902"/>
                  <a:pt x="1902" y="1478"/>
                  <a:pt x="1902" y="954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5" name="Freeform 85"/>
          <p:cNvSpPr>
            <a:spLocks noChangeArrowheads="1"/>
          </p:cNvSpPr>
          <p:nvPr/>
        </p:nvSpPr>
        <p:spPr bwMode="auto">
          <a:xfrm>
            <a:off x="3210818" y="7246869"/>
            <a:ext cx="804312" cy="804366"/>
          </a:xfrm>
          <a:custGeom>
            <a:avLst/>
            <a:gdLst>
              <a:gd name="T0" fmla="*/ 1943 w 1944"/>
              <a:gd name="T1" fmla="*/ 971 h 1943"/>
              <a:gd name="T2" fmla="*/ 1943 w 1944"/>
              <a:gd name="T3" fmla="*/ 971 h 1943"/>
              <a:gd name="T4" fmla="*/ 972 w 1944"/>
              <a:gd name="T5" fmla="*/ 0 h 1943"/>
              <a:gd name="T6" fmla="*/ 0 w 1944"/>
              <a:gd name="T7" fmla="*/ 971 h 1943"/>
              <a:gd name="T8" fmla="*/ 972 w 1944"/>
              <a:gd name="T9" fmla="*/ 1942 h 1943"/>
              <a:gd name="T10" fmla="*/ 1943 w 1944"/>
              <a:gd name="T11" fmla="*/ 971 h 1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44" h="1943">
                <a:moveTo>
                  <a:pt x="1943" y="971"/>
                </a:moveTo>
                <a:lnTo>
                  <a:pt x="1943" y="971"/>
                </a:lnTo>
                <a:cubicBezTo>
                  <a:pt x="1943" y="436"/>
                  <a:pt x="1507" y="0"/>
                  <a:pt x="972" y="0"/>
                </a:cubicBezTo>
                <a:cubicBezTo>
                  <a:pt x="436" y="0"/>
                  <a:pt x="0" y="436"/>
                  <a:pt x="0" y="971"/>
                </a:cubicBezTo>
                <a:cubicBezTo>
                  <a:pt x="0" y="1506"/>
                  <a:pt x="436" y="1942"/>
                  <a:pt x="972" y="1942"/>
                </a:cubicBezTo>
                <a:cubicBezTo>
                  <a:pt x="1507" y="1942"/>
                  <a:pt x="1943" y="1506"/>
                  <a:pt x="1943" y="971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6" name="Freeform 86"/>
          <p:cNvSpPr>
            <a:spLocks noChangeArrowheads="1"/>
          </p:cNvSpPr>
          <p:nvPr/>
        </p:nvSpPr>
        <p:spPr bwMode="auto">
          <a:xfrm>
            <a:off x="4810324" y="10227222"/>
            <a:ext cx="824376" cy="824429"/>
          </a:xfrm>
          <a:custGeom>
            <a:avLst/>
            <a:gdLst>
              <a:gd name="T0" fmla="*/ 1991 w 1992"/>
              <a:gd name="T1" fmla="*/ 995 h 1991"/>
              <a:gd name="T2" fmla="*/ 1991 w 1992"/>
              <a:gd name="T3" fmla="*/ 995 h 1991"/>
              <a:gd name="T4" fmla="*/ 996 w 1992"/>
              <a:gd name="T5" fmla="*/ 0 h 1991"/>
              <a:gd name="T6" fmla="*/ 0 w 1992"/>
              <a:gd name="T7" fmla="*/ 995 h 1991"/>
              <a:gd name="T8" fmla="*/ 996 w 1992"/>
              <a:gd name="T9" fmla="*/ 1990 h 1991"/>
              <a:gd name="T10" fmla="*/ 1991 w 1992"/>
              <a:gd name="T11" fmla="*/ 995 h 1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2" h="1991">
                <a:moveTo>
                  <a:pt x="1991" y="995"/>
                </a:moveTo>
                <a:lnTo>
                  <a:pt x="1991" y="995"/>
                </a:lnTo>
                <a:cubicBezTo>
                  <a:pt x="1991" y="447"/>
                  <a:pt x="1543" y="0"/>
                  <a:pt x="996" y="0"/>
                </a:cubicBezTo>
                <a:cubicBezTo>
                  <a:pt x="448" y="0"/>
                  <a:pt x="0" y="447"/>
                  <a:pt x="0" y="995"/>
                </a:cubicBezTo>
                <a:cubicBezTo>
                  <a:pt x="0" y="1542"/>
                  <a:pt x="448" y="1990"/>
                  <a:pt x="996" y="1990"/>
                </a:cubicBezTo>
                <a:cubicBezTo>
                  <a:pt x="1543" y="1990"/>
                  <a:pt x="1991" y="1542"/>
                  <a:pt x="1991" y="995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8" name="Freeform 88"/>
          <p:cNvSpPr>
            <a:spLocks noChangeArrowheads="1"/>
          </p:cNvSpPr>
          <p:nvPr/>
        </p:nvSpPr>
        <p:spPr bwMode="auto">
          <a:xfrm>
            <a:off x="5538038" y="10015644"/>
            <a:ext cx="284519" cy="288185"/>
          </a:xfrm>
          <a:custGeom>
            <a:avLst/>
            <a:gdLst>
              <a:gd name="T0" fmla="*/ 689 w 690"/>
              <a:gd name="T1" fmla="*/ 348 h 696"/>
              <a:gd name="T2" fmla="*/ 689 w 690"/>
              <a:gd name="T3" fmla="*/ 348 h 696"/>
              <a:gd name="T4" fmla="*/ 347 w 690"/>
              <a:gd name="T5" fmla="*/ 0 h 696"/>
              <a:gd name="T6" fmla="*/ 0 w 690"/>
              <a:gd name="T7" fmla="*/ 348 h 696"/>
              <a:gd name="T8" fmla="*/ 347 w 690"/>
              <a:gd name="T9" fmla="*/ 695 h 696"/>
              <a:gd name="T10" fmla="*/ 689 w 690"/>
              <a:gd name="T11" fmla="*/ 34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6">
                <a:moveTo>
                  <a:pt x="689" y="348"/>
                </a:moveTo>
                <a:lnTo>
                  <a:pt x="689" y="348"/>
                </a:lnTo>
                <a:cubicBezTo>
                  <a:pt x="689" y="159"/>
                  <a:pt x="536" y="0"/>
                  <a:pt x="347" y="0"/>
                </a:cubicBezTo>
                <a:cubicBezTo>
                  <a:pt x="153" y="0"/>
                  <a:pt x="0" y="159"/>
                  <a:pt x="0" y="348"/>
                </a:cubicBezTo>
                <a:cubicBezTo>
                  <a:pt x="0" y="542"/>
                  <a:pt x="153" y="695"/>
                  <a:pt x="347" y="695"/>
                </a:cubicBezTo>
                <a:cubicBezTo>
                  <a:pt x="536" y="695"/>
                  <a:pt x="689" y="542"/>
                  <a:pt x="689" y="348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39" name="Freeform 89"/>
          <p:cNvSpPr>
            <a:spLocks noChangeArrowheads="1"/>
          </p:cNvSpPr>
          <p:nvPr/>
        </p:nvSpPr>
        <p:spPr bwMode="auto">
          <a:xfrm>
            <a:off x="8093239" y="9860606"/>
            <a:ext cx="828024" cy="831725"/>
          </a:xfrm>
          <a:custGeom>
            <a:avLst/>
            <a:gdLst>
              <a:gd name="T0" fmla="*/ 2002 w 2003"/>
              <a:gd name="T1" fmla="*/ 1006 h 2009"/>
              <a:gd name="T2" fmla="*/ 2002 w 2003"/>
              <a:gd name="T3" fmla="*/ 1006 h 2009"/>
              <a:gd name="T4" fmla="*/ 1001 w 2003"/>
              <a:gd name="T5" fmla="*/ 0 h 2009"/>
              <a:gd name="T6" fmla="*/ 0 w 2003"/>
              <a:gd name="T7" fmla="*/ 1006 h 2009"/>
              <a:gd name="T8" fmla="*/ 1001 w 2003"/>
              <a:gd name="T9" fmla="*/ 2008 h 2009"/>
              <a:gd name="T10" fmla="*/ 2002 w 2003"/>
              <a:gd name="T11" fmla="*/ 1006 h 2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3" h="2009">
                <a:moveTo>
                  <a:pt x="2002" y="1006"/>
                </a:moveTo>
                <a:lnTo>
                  <a:pt x="2002" y="1006"/>
                </a:lnTo>
                <a:cubicBezTo>
                  <a:pt x="2002" y="453"/>
                  <a:pt x="1554" y="0"/>
                  <a:pt x="1001" y="0"/>
                </a:cubicBezTo>
                <a:cubicBezTo>
                  <a:pt x="447" y="0"/>
                  <a:pt x="0" y="453"/>
                  <a:pt x="0" y="1006"/>
                </a:cubicBezTo>
                <a:cubicBezTo>
                  <a:pt x="0" y="1560"/>
                  <a:pt x="447" y="2008"/>
                  <a:pt x="1001" y="2008"/>
                </a:cubicBezTo>
                <a:cubicBezTo>
                  <a:pt x="1554" y="2008"/>
                  <a:pt x="2002" y="1560"/>
                  <a:pt x="2002" y="1006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0" name="Freeform 90"/>
          <p:cNvSpPr>
            <a:spLocks noChangeArrowheads="1"/>
          </p:cNvSpPr>
          <p:nvPr/>
        </p:nvSpPr>
        <p:spPr bwMode="auto">
          <a:xfrm>
            <a:off x="8045820" y="5922676"/>
            <a:ext cx="702179" cy="702225"/>
          </a:xfrm>
          <a:custGeom>
            <a:avLst/>
            <a:gdLst>
              <a:gd name="T0" fmla="*/ 1696 w 1697"/>
              <a:gd name="T1" fmla="*/ 848 h 1696"/>
              <a:gd name="T2" fmla="*/ 1696 w 1697"/>
              <a:gd name="T3" fmla="*/ 848 h 1696"/>
              <a:gd name="T4" fmla="*/ 848 w 1697"/>
              <a:gd name="T5" fmla="*/ 0 h 1696"/>
              <a:gd name="T6" fmla="*/ 0 w 1697"/>
              <a:gd name="T7" fmla="*/ 848 h 1696"/>
              <a:gd name="T8" fmla="*/ 848 w 1697"/>
              <a:gd name="T9" fmla="*/ 1695 h 1696"/>
              <a:gd name="T10" fmla="*/ 1696 w 1697"/>
              <a:gd name="T11" fmla="*/ 848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7" h="1696">
                <a:moveTo>
                  <a:pt x="1696" y="848"/>
                </a:moveTo>
                <a:lnTo>
                  <a:pt x="1696" y="848"/>
                </a:lnTo>
                <a:cubicBezTo>
                  <a:pt x="1696" y="376"/>
                  <a:pt x="1313" y="0"/>
                  <a:pt x="848" y="0"/>
                </a:cubicBezTo>
                <a:cubicBezTo>
                  <a:pt x="377" y="0"/>
                  <a:pt x="0" y="376"/>
                  <a:pt x="0" y="848"/>
                </a:cubicBezTo>
                <a:cubicBezTo>
                  <a:pt x="0" y="1313"/>
                  <a:pt x="377" y="1695"/>
                  <a:pt x="848" y="1695"/>
                </a:cubicBezTo>
                <a:cubicBezTo>
                  <a:pt x="1313" y="1695"/>
                  <a:pt x="1696" y="1313"/>
                  <a:pt x="1696" y="848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2" name="Freeform 92"/>
          <p:cNvSpPr>
            <a:spLocks noChangeArrowheads="1"/>
          </p:cNvSpPr>
          <p:nvPr/>
        </p:nvSpPr>
        <p:spPr bwMode="auto">
          <a:xfrm>
            <a:off x="9081761" y="4589362"/>
            <a:ext cx="98486" cy="362968"/>
          </a:xfrm>
          <a:custGeom>
            <a:avLst/>
            <a:gdLst>
              <a:gd name="T0" fmla="*/ 236 w 237"/>
              <a:gd name="T1" fmla="*/ 877 h 878"/>
              <a:gd name="T2" fmla="*/ 0 w 237"/>
              <a:gd name="T3" fmla="*/ 877 h 878"/>
              <a:gd name="T4" fmla="*/ 0 w 237"/>
              <a:gd name="T5" fmla="*/ 0 h 878"/>
              <a:gd name="T6" fmla="*/ 236 w 237"/>
              <a:gd name="T7" fmla="*/ 0 h 878"/>
              <a:gd name="T8" fmla="*/ 236 w 237"/>
              <a:gd name="T9" fmla="*/ 877 h 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878">
                <a:moveTo>
                  <a:pt x="236" y="877"/>
                </a:moveTo>
                <a:lnTo>
                  <a:pt x="0" y="877"/>
                </a:lnTo>
                <a:lnTo>
                  <a:pt x="0" y="0"/>
                </a:lnTo>
                <a:lnTo>
                  <a:pt x="236" y="0"/>
                </a:lnTo>
                <a:lnTo>
                  <a:pt x="236" y="87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3" name="Freeform 93"/>
          <p:cNvSpPr>
            <a:spLocks noChangeArrowheads="1"/>
          </p:cNvSpPr>
          <p:nvPr/>
        </p:nvSpPr>
        <p:spPr bwMode="auto">
          <a:xfrm>
            <a:off x="9227667" y="4762637"/>
            <a:ext cx="109431" cy="189692"/>
          </a:xfrm>
          <a:custGeom>
            <a:avLst/>
            <a:gdLst>
              <a:gd name="T0" fmla="*/ 265 w 266"/>
              <a:gd name="T1" fmla="*/ 459 h 460"/>
              <a:gd name="T2" fmla="*/ 0 w 266"/>
              <a:gd name="T3" fmla="*/ 459 h 460"/>
              <a:gd name="T4" fmla="*/ 0 w 266"/>
              <a:gd name="T5" fmla="*/ 0 h 460"/>
              <a:gd name="T6" fmla="*/ 265 w 266"/>
              <a:gd name="T7" fmla="*/ 0 h 460"/>
              <a:gd name="T8" fmla="*/ 265 w 266"/>
              <a:gd name="T9" fmla="*/ 459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6" h="460">
                <a:moveTo>
                  <a:pt x="265" y="459"/>
                </a:moveTo>
                <a:lnTo>
                  <a:pt x="0" y="459"/>
                </a:lnTo>
                <a:lnTo>
                  <a:pt x="0" y="0"/>
                </a:lnTo>
                <a:lnTo>
                  <a:pt x="265" y="0"/>
                </a:lnTo>
                <a:lnTo>
                  <a:pt x="265" y="45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4" name="Freeform 94"/>
          <p:cNvSpPr>
            <a:spLocks noChangeArrowheads="1"/>
          </p:cNvSpPr>
          <p:nvPr/>
        </p:nvSpPr>
        <p:spPr bwMode="auto">
          <a:xfrm>
            <a:off x="9382695" y="4669616"/>
            <a:ext cx="98486" cy="282713"/>
          </a:xfrm>
          <a:custGeom>
            <a:avLst/>
            <a:gdLst>
              <a:gd name="T0" fmla="*/ 236 w 237"/>
              <a:gd name="T1" fmla="*/ 683 h 684"/>
              <a:gd name="T2" fmla="*/ 0 w 237"/>
              <a:gd name="T3" fmla="*/ 683 h 684"/>
              <a:gd name="T4" fmla="*/ 0 w 237"/>
              <a:gd name="T5" fmla="*/ 0 h 684"/>
              <a:gd name="T6" fmla="*/ 236 w 237"/>
              <a:gd name="T7" fmla="*/ 0 h 684"/>
              <a:gd name="T8" fmla="*/ 236 w 237"/>
              <a:gd name="T9" fmla="*/ 683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684">
                <a:moveTo>
                  <a:pt x="236" y="683"/>
                </a:moveTo>
                <a:lnTo>
                  <a:pt x="0" y="683"/>
                </a:lnTo>
                <a:lnTo>
                  <a:pt x="0" y="0"/>
                </a:lnTo>
                <a:lnTo>
                  <a:pt x="236" y="0"/>
                </a:lnTo>
                <a:lnTo>
                  <a:pt x="236" y="68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5EB2D3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5" name="Line 95"/>
          <p:cNvSpPr>
            <a:spLocks noChangeShapeType="1"/>
          </p:cNvSpPr>
          <p:nvPr/>
        </p:nvSpPr>
        <p:spPr bwMode="auto">
          <a:xfrm>
            <a:off x="8996042" y="4952330"/>
            <a:ext cx="565390" cy="1825"/>
          </a:xfrm>
          <a:prstGeom prst="line">
            <a:avLst/>
          </a:prstGeom>
          <a:noFill/>
          <a:ln w="216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6" name="Line 96"/>
          <p:cNvSpPr>
            <a:spLocks noChangeShapeType="1"/>
          </p:cNvSpPr>
          <p:nvPr/>
        </p:nvSpPr>
        <p:spPr bwMode="auto">
          <a:xfrm flipV="1">
            <a:off x="8996043" y="4461685"/>
            <a:ext cx="1823" cy="492469"/>
          </a:xfrm>
          <a:prstGeom prst="line">
            <a:avLst/>
          </a:prstGeom>
          <a:noFill/>
          <a:ln w="216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7" name="Freeform 97"/>
          <p:cNvSpPr>
            <a:spLocks noChangeArrowheads="1"/>
          </p:cNvSpPr>
          <p:nvPr/>
        </p:nvSpPr>
        <p:spPr bwMode="auto">
          <a:xfrm>
            <a:off x="4941642" y="10358547"/>
            <a:ext cx="561743" cy="559956"/>
          </a:xfrm>
          <a:custGeom>
            <a:avLst/>
            <a:gdLst>
              <a:gd name="T0" fmla="*/ 1355 w 1356"/>
              <a:gd name="T1" fmla="*/ 753 h 1355"/>
              <a:gd name="T2" fmla="*/ 1355 w 1356"/>
              <a:gd name="T3" fmla="*/ 753 h 1355"/>
              <a:gd name="T4" fmla="*/ 1355 w 1356"/>
              <a:gd name="T5" fmla="*/ 600 h 1355"/>
              <a:gd name="T6" fmla="*/ 1237 w 1356"/>
              <a:gd name="T7" fmla="*/ 600 h 1355"/>
              <a:gd name="T8" fmla="*/ 1202 w 1356"/>
              <a:gd name="T9" fmla="*/ 465 h 1355"/>
              <a:gd name="T10" fmla="*/ 1302 w 1356"/>
              <a:gd name="T11" fmla="*/ 400 h 1355"/>
              <a:gd name="T12" fmla="*/ 1231 w 1356"/>
              <a:gd name="T13" fmla="*/ 270 h 1355"/>
              <a:gd name="T14" fmla="*/ 1125 w 1356"/>
              <a:gd name="T15" fmla="*/ 329 h 1355"/>
              <a:gd name="T16" fmla="*/ 1025 w 1356"/>
              <a:gd name="T17" fmla="*/ 229 h 1355"/>
              <a:gd name="T18" fmla="*/ 1084 w 1356"/>
              <a:gd name="T19" fmla="*/ 129 h 1355"/>
              <a:gd name="T20" fmla="*/ 954 w 1356"/>
              <a:gd name="T21" fmla="*/ 53 h 1355"/>
              <a:gd name="T22" fmla="*/ 890 w 1356"/>
              <a:gd name="T23" fmla="*/ 153 h 1355"/>
              <a:gd name="T24" fmla="*/ 754 w 1356"/>
              <a:gd name="T25" fmla="*/ 117 h 1355"/>
              <a:gd name="T26" fmla="*/ 754 w 1356"/>
              <a:gd name="T27" fmla="*/ 0 h 1355"/>
              <a:gd name="T28" fmla="*/ 601 w 1356"/>
              <a:gd name="T29" fmla="*/ 0 h 1355"/>
              <a:gd name="T30" fmla="*/ 601 w 1356"/>
              <a:gd name="T31" fmla="*/ 117 h 1355"/>
              <a:gd name="T32" fmla="*/ 466 w 1356"/>
              <a:gd name="T33" fmla="*/ 153 h 1355"/>
              <a:gd name="T34" fmla="*/ 401 w 1356"/>
              <a:gd name="T35" fmla="*/ 53 h 1355"/>
              <a:gd name="T36" fmla="*/ 271 w 1356"/>
              <a:gd name="T37" fmla="*/ 129 h 1355"/>
              <a:gd name="T38" fmla="*/ 330 w 1356"/>
              <a:gd name="T39" fmla="*/ 229 h 1355"/>
              <a:gd name="T40" fmla="*/ 230 w 1356"/>
              <a:gd name="T41" fmla="*/ 329 h 1355"/>
              <a:gd name="T42" fmla="*/ 130 w 1356"/>
              <a:gd name="T43" fmla="*/ 270 h 1355"/>
              <a:gd name="T44" fmla="*/ 53 w 1356"/>
              <a:gd name="T45" fmla="*/ 400 h 1355"/>
              <a:gd name="T46" fmla="*/ 154 w 1356"/>
              <a:gd name="T47" fmla="*/ 465 h 1355"/>
              <a:gd name="T48" fmla="*/ 118 w 1356"/>
              <a:gd name="T49" fmla="*/ 600 h 1355"/>
              <a:gd name="T50" fmla="*/ 0 w 1356"/>
              <a:gd name="T51" fmla="*/ 600 h 1355"/>
              <a:gd name="T52" fmla="*/ 0 w 1356"/>
              <a:gd name="T53" fmla="*/ 753 h 1355"/>
              <a:gd name="T54" fmla="*/ 118 w 1356"/>
              <a:gd name="T55" fmla="*/ 753 h 1355"/>
              <a:gd name="T56" fmla="*/ 154 w 1356"/>
              <a:gd name="T57" fmla="*/ 889 h 1355"/>
              <a:gd name="T58" fmla="*/ 53 w 1356"/>
              <a:gd name="T59" fmla="*/ 953 h 1355"/>
              <a:gd name="T60" fmla="*/ 130 w 1356"/>
              <a:gd name="T61" fmla="*/ 1083 h 1355"/>
              <a:gd name="T62" fmla="*/ 230 w 1356"/>
              <a:gd name="T63" fmla="*/ 1024 h 1355"/>
              <a:gd name="T64" fmla="*/ 330 w 1356"/>
              <a:gd name="T65" fmla="*/ 1124 h 1355"/>
              <a:gd name="T66" fmla="*/ 271 w 1356"/>
              <a:gd name="T67" fmla="*/ 1224 h 1355"/>
              <a:gd name="T68" fmla="*/ 401 w 1356"/>
              <a:gd name="T69" fmla="*/ 1301 h 1355"/>
              <a:gd name="T70" fmla="*/ 466 w 1356"/>
              <a:gd name="T71" fmla="*/ 1201 h 1355"/>
              <a:gd name="T72" fmla="*/ 601 w 1356"/>
              <a:gd name="T73" fmla="*/ 1236 h 1355"/>
              <a:gd name="T74" fmla="*/ 601 w 1356"/>
              <a:gd name="T75" fmla="*/ 1354 h 1355"/>
              <a:gd name="T76" fmla="*/ 754 w 1356"/>
              <a:gd name="T77" fmla="*/ 1354 h 1355"/>
              <a:gd name="T78" fmla="*/ 754 w 1356"/>
              <a:gd name="T79" fmla="*/ 1236 h 1355"/>
              <a:gd name="T80" fmla="*/ 890 w 1356"/>
              <a:gd name="T81" fmla="*/ 1201 h 1355"/>
              <a:gd name="T82" fmla="*/ 954 w 1356"/>
              <a:gd name="T83" fmla="*/ 1301 h 1355"/>
              <a:gd name="T84" fmla="*/ 1084 w 1356"/>
              <a:gd name="T85" fmla="*/ 1224 h 1355"/>
              <a:gd name="T86" fmla="*/ 1025 w 1356"/>
              <a:gd name="T87" fmla="*/ 1124 h 1355"/>
              <a:gd name="T88" fmla="*/ 1125 w 1356"/>
              <a:gd name="T89" fmla="*/ 1024 h 1355"/>
              <a:gd name="T90" fmla="*/ 1231 w 1356"/>
              <a:gd name="T91" fmla="*/ 1083 h 1355"/>
              <a:gd name="T92" fmla="*/ 1302 w 1356"/>
              <a:gd name="T93" fmla="*/ 953 h 1355"/>
              <a:gd name="T94" fmla="*/ 1202 w 1356"/>
              <a:gd name="T95" fmla="*/ 889 h 1355"/>
              <a:gd name="T96" fmla="*/ 1237 w 1356"/>
              <a:gd name="T97" fmla="*/ 753 h 1355"/>
              <a:gd name="T98" fmla="*/ 1355 w 1356"/>
              <a:gd name="T99" fmla="*/ 753 h 1355"/>
              <a:gd name="T100" fmla="*/ 336 w 1356"/>
              <a:gd name="T101" fmla="*/ 677 h 1355"/>
              <a:gd name="T102" fmla="*/ 336 w 1356"/>
              <a:gd name="T103" fmla="*/ 677 h 1355"/>
              <a:gd name="T104" fmla="*/ 678 w 1356"/>
              <a:gd name="T105" fmla="*/ 335 h 1355"/>
              <a:gd name="T106" fmla="*/ 1019 w 1356"/>
              <a:gd name="T107" fmla="*/ 677 h 1355"/>
              <a:gd name="T108" fmla="*/ 678 w 1356"/>
              <a:gd name="T109" fmla="*/ 1018 h 1355"/>
              <a:gd name="T110" fmla="*/ 336 w 1356"/>
              <a:gd name="T111" fmla="*/ 677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56" h="1355">
                <a:moveTo>
                  <a:pt x="1355" y="753"/>
                </a:moveTo>
                <a:lnTo>
                  <a:pt x="1355" y="753"/>
                </a:lnTo>
                <a:cubicBezTo>
                  <a:pt x="1355" y="600"/>
                  <a:pt x="1355" y="600"/>
                  <a:pt x="1355" y="600"/>
                </a:cubicBezTo>
                <a:cubicBezTo>
                  <a:pt x="1237" y="600"/>
                  <a:pt x="1237" y="600"/>
                  <a:pt x="1237" y="600"/>
                </a:cubicBezTo>
                <a:cubicBezTo>
                  <a:pt x="1231" y="553"/>
                  <a:pt x="1219" y="506"/>
                  <a:pt x="1202" y="465"/>
                </a:cubicBezTo>
                <a:cubicBezTo>
                  <a:pt x="1302" y="400"/>
                  <a:pt x="1302" y="400"/>
                  <a:pt x="1302" y="400"/>
                </a:cubicBezTo>
                <a:cubicBezTo>
                  <a:pt x="1231" y="270"/>
                  <a:pt x="1231" y="270"/>
                  <a:pt x="1231" y="270"/>
                </a:cubicBezTo>
                <a:cubicBezTo>
                  <a:pt x="1125" y="329"/>
                  <a:pt x="1125" y="329"/>
                  <a:pt x="1125" y="329"/>
                </a:cubicBezTo>
                <a:cubicBezTo>
                  <a:pt x="1096" y="294"/>
                  <a:pt x="1060" y="259"/>
                  <a:pt x="1025" y="229"/>
                </a:cubicBezTo>
                <a:cubicBezTo>
                  <a:pt x="1084" y="129"/>
                  <a:pt x="1084" y="129"/>
                  <a:pt x="1084" y="129"/>
                </a:cubicBezTo>
                <a:cubicBezTo>
                  <a:pt x="954" y="53"/>
                  <a:pt x="954" y="53"/>
                  <a:pt x="954" y="53"/>
                </a:cubicBezTo>
                <a:cubicBezTo>
                  <a:pt x="890" y="153"/>
                  <a:pt x="890" y="153"/>
                  <a:pt x="890" y="153"/>
                </a:cubicBezTo>
                <a:cubicBezTo>
                  <a:pt x="848" y="135"/>
                  <a:pt x="801" y="123"/>
                  <a:pt x="754" y="117"/>
                </a:cubicBezTo>
                <a:cubicBezTo>
                  <a:pt x="754" y="0"/>
                  <a:pt x="754" y="0"/>
                  <a:pt x="754" y="0"/>
                </a:cubicBezTo>
                <a:cubicBezTo>
                  <a:pt x="601" y="0"/>
                  <a:pt x="601" y="0"/>
                  <a:pt x="601" y="0"/>
                </a:cubicBezTo>
                <a:cubicBezTo>
                  <a:pt x="601" y="117"/>
                  <a:pt x="601" y="117"/>
                  <a:pt x="601" y="117"/>
                </a:cubicBezTo>
                <a:cubicBezTo>
                  <a:pt x="554" y="123"/>
                  <a:pt x="507" y="135"/>
                  <a:pt x="466" y="153"/>
                </a:cubicBezTo>
                <a:cubicBezTo>
                  <a:pt x="401" y="53"/>
                  <a:pt x="401" y="53"/>
                  <a:pt x="401" y="53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330" y="229"/>
                  <a:pt x="330" y="229"/>
                  <a:pt x="330" y="229"/>
                </a:cubicBezTo>
                <a:cubicBezTo>
                  <a:pt x="295" y="259"/>
                  <a:pt x="259" y="294"/>
                  <a:pt x="230" y="329"/>
                </a:cubicBezTo>
                <a:cubicBezTo>
                  <a:pt x="130" y="270"/>
                  <a:pt x="130" y="270"/>
                  <a:pt x="130" y="270"/>
                </a:cubicBezTo>
                <a:cubicBezTo>
                  <a:pt x="53" y="400"/>
                  <a:pt x="53" y="400"/>
                  <a:pt x="53" y="400"/>
                </a:cubicBezTo>
                <a:cubicBezTo>
                  <a:pt x="154" y="465"/>
                  <a:pt x="154" y="465"/>
                  <a:pt x="154" y="465"/>
                </a:cubicBezTo>
                <a:cubicBezTo>
                  <a:pt x="136" y="506"/>
                  <a:pt x="124" y="553"/>
                  <a:pt x="118" y="600"/>
                </a:cubicBezTo>
                <a:cubicBezTo>
                  <a:pt x="0" y="600"/>
                  <a:pt x="0" y="600"/>
                  <a:pt x="0" y="600"/>
                </a:cubicBezTo>
                <a:cubicBezTo>
                  <a:pt x="0" y="753"/>
                  <a:pt x="0" y="753"/>
                  <a:pt x="0" y="753"/>
                </a:cubicBezTo>
                <a:cubicBezTo>
                  <a:pt x="118" y="753"/>
                  <a:pt x="118" y="753"/>
                  <a:pt x="118" y="753"/>
                </a:cubicBezTo>
                <a:cubicBezTo>
                  <a:pt x="124" y="801"/>
                  <a:pt x="136" y="848"/>
                  <a:pt x="154" y="889"/>
                </a:cubicBezTo>
                <a:cubicBezTo>
                  <a:pt x="53" y="953"/>
                  <a:pt x="53" y="953"/>
                  <a:pt x="53" y="953"/>
                </a:cubicBezTo>
                <a:cubicBezTo>
                  <a:pt x="130" y="1083"/>
                  <a:pt x="130" y="1083"/>
                  <a:pt x="130" y="1083"/>
                </a:cubicBezTo>
                <a:cubicBezTo>
                  <a:pt x="230" y="1024"/>
                  <a:pt x="230" y="1024"/>
                  <a:pt x="230" y="1024"/>
                </a:cubicBezTo>
                <a:cubicBezTo>
                  <a:pt x="259" y="1060"/>
                  <a:pt x="295" y="1095"/>
                  <a:pt x="330" y="1124"/>
                </a:cubicBezTo>
                <a:cubicBezTo>
                  <a:pt x="271" y="1224"/>
                  <a:pt x="271" y="1224"/>
                  <a:pt x="271" y="1224"/>
                </a:cubicBezTo>
                <a:cubicBezTo>
                  <a:pt x="401" y="1301"/>
                  <a:pt x="401" y="1301"/>
                  <a:pt x="401" y="1301"/>
                </a:cubicBezTo>
                <a:cubicBezTo>
                  <a:pt x="466" y="1201"/>
                  <a:pt x="466" y="1201"/>
                  <a:pt x="466" y="1201"/>
                </a:cubicBezTo>
                <a:cubicBezTo>
                  <a:pt x="507" y="1218"/>
                  <a:pt x="554" y="1230"/>
                  <a:pt x="601" y="1236"/>
                </a:cubicBezTo>
                <a:cubicBezTo>
                  <a:pt x="601" y="1354"/>
                  <a:pt x="601" y="1354"/>
                  <a:pt x="601" y="1354"/>
                </a:cubicBezTo>
                <a:cubicBezTo>
                  <a:pt x="754" y="1354"/>
                  <a:pt x="754" y="1354"/>
                  <a:pt x="754" y="1354"/>
                </a:cubicBezTo>
                <a:cubicBezTo>
                  <a:pt x="754" y="1236"/>
                  <a:pt x="754" y="1236"/>
                  <a:pt x="754" y="1236"/>
                </a:cubicBezTo>
                <a:cubicBezTo>
                  <a:pt x="801" y="1230"/>
                  <a:pt x="848" y="1218"/>
                  <a:pt x="890" y="1201"/>
                </a:cubicBezTo>
                <a:cubicBezTo>
                  <a:pt x="954" y="1301"/>
                  <a:pt x="954" y="1301"/>
                  <a:pt x="954" y="1301"/>
                </a:cubicBezTo>
                <a:cubicBezTo>
                  <a:pt x="1084" y="1224"/>
                  <a:pt x="1084" y="1224"/>
                  <a:pt x="1084" y="1224"/>
                </a:cubicBezTo>
                <a:cubicBezTo>
                  <a:pt x="1025" y="1124"/>
                  <a:pt x="1025" y="1124"/>
                  <a:pt x="1025" y="1124"/>
                </a:cubicBezTo>
                <a:cubicBezTo>
                  <a:pt x="1060" y="1095"/>
                  <a:pt x="1096" y="1060"/>
                  <a:pt x="1125" y="1024"/>
                </a:cubicBezTo>
                <a:cubicBezTo>
                  <a:pt x="1231" y="1083"/>
                  <a:pt x="1231" y="1083"/>
                  <a:pt x="1231" y="1083"/>
                </a:cubicBezTo>
                <a:cubicBezTo>
                  <a:pt x="1302" y="953"/>
                  <a:pt x="1302" y="953"/>
                  <a:pt x="1302" y="953"/>
                </a:cubicBezTo>
                <a:cubicBezTo>
                  <a:pt x="1202" y="889"/>
                  <a:pt x="1202" y="889"/>
                  <a:pt x="1202" y="889"/>
                </a:cubicBezTo>
                <a:cubicBezTo>
                  <a:pt x="1219" y="848"/>
                  <a:pt x="1231" y="801"/>
                  <a:pt x="1237" y="753"/>
                </a:cubicBezTo>
                <a:lnTo>
                  <a:pt x="1355" y="753"/>
                </a:lnTo>
                <a:close/>
                <a:moveTo>
                  <a:pt x="336" y="677"/>
                </a:moveTo>
                <a:lnTo>
                  <a:pt x="336" y="677"/>
                </a:lnTo>
                <a:cubicBezTo>
                  <a:pt x="336" y="488"/>
                  <a:pt x="489" y="335"/>
                  <a:pt x="678" y="335"/>
                </a:cubicBezTo>
                <a:cubicBezTo>
                  <a:pt x="866" y="335"/>
                  <a:pt x="1019" y="488"/>
                  <a:pt x="1019" y="677"/>
                </a:cubicBezTo>
                <a:cubicBezTo>
                  <a:pt x="1019" y="865"/>
                  <a:pt x="866" y="1018"/>
                  <a:pt x="678" y="1018"/>
                </a:cubicBezTo>
                <a:cubicBezTo>
                  <a:pt x="489" y="1018"/>
                  <a:pt x="336" y="865"/>
                  <a:pt x="336" y="6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8" name="Freeform 98"/>
          <p:cNvSpPr>
            <a:spLocks noChangeArrowheads="1"/>
          </p:cNvSpPr>
          <p:nvPr/>
        </p:nvSpPr>
        <p:spPr bwMode="auto">
          <a:xfrm>
            <a:off x="10464233" y="7369077"/>
            <a:ext cx="623754" cy="508884"/>
          </a:xfrm>
          <a:custGeom>
            <a:avLst/>
            <a:gdLst>
              <a:gd name="T0" fmla="*/ 1389 w 1508"/>
              <a:gd name="T1" fmla="*/ 571 h 1231"/>
              <a:gd name="T2" fmla="*/ 1472 w 1508"/>
              <a:gd name="T3" fmla="*/ 495 h 1231"/>
              <a:gd name="T4" fmla="*/ 1130 w 1508"/>
              <a:gd name="T5" fmla="*/ 247 h 1231"/>
              <a:gd name="T6" fmla="*/ 377 w 1508"/>
              <a:gd name="T7" fmla="*/ 247 h 1231"/>
              <a:gd name="T8" fmla="*/ 35 w 1508"/>
              <a:gd name="T9" fmla="*/ 495 h 1231"/>
              <a:gd name="T10" fmla="*/ 124 w 1508"/>
              <a:gd name="T11" fmla="*/ 571 h 1231"/>
              <a:gd name="T12" fmla="*/ 124 w 1508"/>
              <a:gd name="T13" fmla="*/ 648 h 1231"/>
              <a:gd name="T14" fmla="*/ 117 w 1508"/>
              <a:gd name="T15" fmla="*/ 953 h 1231"/>
              <a:gd name="T16" fmla="*/ 94 w 1508"/>
              <a:gd name="T17" fmla="*/ 1024 h 1231"/>
              <a:gd name="T18" fmla="*/ 35 w 1508"/>
              <a:gd name="T19" fmla="*/ 1041 h 1231"/>
              <a:gd name="T20" fmla="*/ 383 w 1508"/>
              <a:gd name="T21" fmla="*/ 1230 h 1231"/>
              <a:gd name="T22" fmla="*/ 1472 w 1508"/>
              <a:gd name="T23" fmla="*/ 1230 h 1231"/>
              <a:gd name="T24" fmla="*/ 1419 w 1508"/>
              <a:gd name="T25" fmla="*/ 1041 h 1231"/>
              <a:gd name="T26" fmla="*/ 1419 w 1508"/>
              <a:gd name="T27" fmla="*/ 953 h 1231"/>
              <a:gd name="T28" fmla="*/ 1372 w 1508"/>
              <a:gd name="T29" fmla="*/ 648 h 1231"/>
              <a:gd name="T30" fmla="*/ 1389 w 1508"/>
              <a:gd name="T31" fmla="*/ 595 h 1231"/>
              <a:gd name="T32" fmla="*/ 836 w 1508"/>
              <a:gd name="T33" fmla="*/ 648 h 1231"/>
              <a:gd name="T34" fmla="*/ 836 w 1508"/>
              <a:gd name="T35" fmla="*/ 953 h 1231"/>
              <a:gd name="T36" fmla="*/ 812 w 1508"/>
              <a:gd name="T37" fmla="*/ 1024 h 1231"/>
              <a:gd name="T38" fmla="*/ 700 w 1508"/>
              <a:gd name="T39" fmla="*/ 1041 h 1231"/>
              <a:gd name="T40" fmla="*/ 700 w 1508"/>
              <a:gd name="T41" fmla="*/ 953 h 1231"/>
              <a:gd name="T42" fmla="*/ 653 w 1508"/>
              <a:gd name="T43" fmla="*/ 648 h 1231"/>
              <a:gd name="T44" fmla="*/ 671 w 1508"/>
              <a:gd name="T45" fmla="*/ 595 h 1231"/>
              <a:gd name="T46" fmla="*/ 836 w 1508"/>
              <a:gd name="T47" fmla="*/ 571 h 1231"/>
              <a:gd name="T48" fmla="*/ 341 w 1508"/>
              <a:gd name="T49" fmla="*/ 1041 h 1231"/>
              <a:gd name="T50" fmla="*/ 341 w 1508"/>
              <a:gd name="T51" fmla="*/ 953 h 1231"/>
              <a:gd name="T52" fmla="*/ 294 w 1508"/>
              <a:gd name="T53" fmla="*/ 648 h 1231"/>
              <a:gd name="T54" fmla="*/ 312 w 1508"/>
              <a:gd name="T55" fmla="*/ 595 h 1231"/>
              <a:gd name="T56" fmla="*/ 483 w 1508"/>
              <a:gd name="T57" fmla="*/ 571 h 1231"/>
              <a:gd name="T58" fmla="*/ 483 w 1508"/>
              <a:gd name="T59" fmla="*/ 648 h 1231"/>
              <a:gd name="T60" fmla="*/ 477 w 1508"/>
              <a:gd name="T61" fmla="*/ 953 h 1231"/>
              <a:gd name="T62" fmla="*/ 453 w 1508"/>
              <a:gd name="T63" fmla="*/ 1024 h 1231"/>
              <a:gd name="T64" fmla="*/ 341 w 1508"/>
              <a:gd name="T65" fmla="*/ 1041 h 1231"/>
              <a:gd name="T66" fmla="*/ 1172 w 1508"/>
              <a:gd name="T67" fmla="*/ 953 h 1231"/>
              <a:gd name="T68" fmla="*/ 1172 w 1508"/>
              <a:gd name="T69" fmla="*/ 1041 h 1231"/>
              <a:gd name="T70" fmla="*/ 1060 w 1508"/>
              <a:gd name="T71" fmla="*/ 1024 h 1231"/>
              <a:gd name="T72" fmla="*/ 1030 w 1508"/>
              <a:gd name="T73" fmla="*/ 953 h 1231"/>
              <a:gd name="T74" fmla="*/ 1030 w 1508"/>
              <a:gd name="T75" fmla="*/ 648 h 1231"/>
              <a:gd name="T76" fmla="*/ 1030 w 1508"/>
              <a:gd name="T77" fmla="*/ 571 h 1231"/>
              <a:gd name="T78" fmla="*/ 1195 w 1508"/>
              <a:gd name="T79" fmla="*/ 595 h 1231"/>
              <a:gd name="T80" fmla="*/ 1213 w 1508"/>
              <a:gd name="T81" fmla="*/ 648 h 1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08" h="1231">
                <a:moveTo>
                  <a:pt x="1389" y="595"/>
                </a:moveTo>
                <a:lnTo>
                  <a:pt x="1389" y="571"/>
                </a:lnTo>
                <a:lnTo>
                  <a:pt x="1472" y="571"/>
                </a:lnTo>
                <a:lnTo>
                  <a:pt x="1472" y="495"/>
                </a:lnTo>
                <a:lnTo>
                  <a:pt x="1507" y="495"/>
                </a:lnTo>
                <a:lnTo>
                  <a:pt x="1130" y="247"/>
                </a:lnTo>
                <a:lnTo>
                  <a:pt x="753" y="0"/>
                </a:lnTo>
                <a:lnTo>
                  <a:pt x="377" y="247"/>
                </a:lnTo>
                <a:lnTo>
                  <a:pt x="0" y="495"/>
                </a:lnTo>
                <a:lnTo>
                  <a:pt x="35" y="495"/>
                </a:lnTo>
                <a:lnTo>
                  <a:pt x="35" y="571"/>
                </a:lnTo>
                <a:lnTo>
                  <a:pt x="124" y="571"/>
                </a:lnTo>
                <a:lnTo>
                  <a:pt x="124" y="595"/>
                </a:lnTo>
                <a:lnTo>
                  <a:pt x="124" y="648"/>
                </a:lnTo>
                <a:lnTo>
                  <a:pt x="141" y="648"/>
                </a:lnTo>
                <a:lnTo>
                  <a:pt x="117" y="953"/>
                </a:lnTo>
                <a:lnTo>
                  <a:pt x="94" y="953"/>
                </a:lnTo>
                <a:lnTo>
                  <a:pt x="94" y="1024"/>
                </a:lnTo>
                <a:lnTo>
                  <a:pt x="94" y="1041"/>
                </a:lnTo>
                <a:lnTo>
                  <a:pt x="35" y="1041"/>
                </a:lnTo>
                <a:lnTo>
                  <a:pt x="35" y="1230"/>
                </a:lnTo>
                <a:lnTo>
                  <a:pt x="383" y="1230"/>
                </a:lnTo>
                <a:lnTo>
                  <a:pt x="1124" y="1230"/>
                </a:lnTo>
                <a:lnTo>
                  <a:pt x="1472" y="1230"/>
                </a:lnTo>
                <a:lnTo>
                  <a:pt x="1472" y="1041"/>
                </a:lnTo>
                <a:lnTo>
                  <a:pt x="1419" y="1041"/>
                </a:lnTo>
                <a:lnTo>
                  <a:pt x="1419" y="1024"/>
                </a:lnTo>
                <a:lnTo>
                  <a:pt x="1419" y="953"/>
                </a:lnTo>
                <a:lnTo>
                  <a:pt x="1389" y="953"/>
                </a:lnTo>
                <a:lnTo>
                  <a:pt x="1372" y="648"/>
                </a:lnTo>
                <a:lnTo>
                  <a:pt x="1389" y="648"/>
                </a:lnTo>
                <a:lnTo>
                  <a:pt x="1389" y="595"/>
                </a:lnTo>
                <a:close/>
                <a:moveTo>
                  <a:pt x="836" y="595"/>
                </a:moveTo>
                <a:lnTo>
                  <a:pt x="836" y="648"/>
                </a:lnTo>
                <a:lnTo>
                  <a:pt x="859" y="648"/>
                </a:lnTo>
                <a:lnTo>
                  <a:pt x="836" y="953"/>
                </a:lnTo>
                <a:lnTo>
                  <a:pt x="812" y="953"/>
                </a:lnTo>
                <a:lnTo>
                  <a:pt x="812" y="1024"/>
                </a:lnTo>
                <a:lnTo>
                  <a:pt x="812" y="1041"/>
                </a:lnTo>
                <a:lnTo>
                  <a:pt x="700" y="1041"/>
                </a:lnTo>
                <a:lnTo>
                  <a:pt x="700" y="1024"/>
                </a:lnTo>
                <a:lnTo>
                  <a:pt x="700" y="953"/>
                </a:lnTo>
                <a:lnTo>
                  <a:pt x="671" y="953"/>
                </a:lnTo>
                <a:lnTo>
                  <a:pt x="653" y="648"/>
                </a:lnTo>
                <a:lnTo>
                  <a:pt x="671" y="648"/>
                </a:lnTo>
                <a:lnTo>
                  <a:pt x="671" y="595"/>
                </a:lnTo>
                <a:lnTo>
                  <a:pt x="671" y="571"/>
                </a:lnTo>
                <a:lnTo>
                  <a:pt x="836" y="571"/>
                </a:lnTo>
                <a:lnTo>
                  <a:pt x="836" y="595"/>
                </a:lnTo>
                <a:close/>
                <a:moveTo>
                  <a:pt x="341" y="1041"/>
                </a:moveTo>
                <a:lnTo>
                  <a:pt x="341" y="1024"/>
                </a:lnTo>
                <a:lnTo>
                  <a:pt x="341" y="953"/>
                </a:lnTo>
                <a:lnTo>
                  <a:pt x="312" y="953"/>
                </a:lnTo>
                <a:lnTo>
                  <a:pt x="294" y="648"/>
                </a:lnTo>
                <a:lnTo>
                  <a:pt x="312" y="648"/>
                </a:lnTo>
                <a:lnTo>
                  <a:pt x="312" y="595"/>
                </a:lnTo>
                <a:lnTo>
                  <a:pt x="312" y="571"/>
                </a:lnTo>
                <a:lnTo>
                  <a:pt x="483" y="571"/>
                </a:lnTo>
                <a:lnTo>
                  <a:pt x="483" y="595"/>
                </a:lnTo>
                <a:lnTo>
                  <a:pt x="483" y="648"/>
                </a:lnTo>
                <a:lnTo>
                  <a:pt x="500" y="648"/>
                </a:lnTo>
                <a:lnTo>
                  <a:pt x="477" y="953"/>
                </a:lnTo>
                <a:lnTo>
                  <a:pt x="453" y="953"/>
                </a:lnTo>
                <a:lnTo>
                  <a:pt x="453" y="1024"/>
                </a:lnTo>
                <a:lnTo>
                  <a:pt x="453" y="1041"/>
                </a:lnTo>
                <a:lnTo>
                  <a:pt x="341" y="1041"/>
                </a:lnTo>
                <a:close/>
                <a:moveTo>
                  <a:pt x="1195" y="953"/>
                </a:moveTo>
                <a:lnTo>
                  <a:pt x="1172" y="953"/>
                </a:lnTo>
                <a:lnTo>
                  <a:pt x="1172" y="1024"/>
                </a:lnTo>
                <a:lnTo>
                  <a:pt x="1172" y="1041"/>
                </a:lnTo>
                <a:lnTo>
                  <a:pt x="1060" y="1041"/>
                </a:lnTo>
                <a:lnTo>
                  <a:pt x="1060" y="1024"/>
                </a:lnTo>
                <a:lnTo>
                  <a:pt x="1060" y="953"/>
                </a:lnTo>
                <a:lnTo>
                  <a:pt x="1030" y="953"/>
                </a:lnTo>
                <a:lnTo>
                  <a:pt x="1012" y="648"/>
                </a:lnTo>
                <a:lnTo>
                  <a:pt x="1030" y="648"/>
                </a:lnTo>
                <a:lnTo>
                  <a:pt x="1030" y="595"/>
                </a:lnTo>
                <a:lnTo>
                  <a:pt x="1030" y="571"/>
                </a:lnTo>
                <a:lnTo>
                  <a:pt x="1195" y="571"/>
                </a:lnTo>
                <a:lnTo>
                  <a:pt x="1195" y="595"/>
                </a:lnTo>
                <a:lnTo>
                  <a:pt x="1195" y="648"/>
                </a:lnTo>
                <a:lnTo>
                  <a:pt x="1213" y="648"/>
                </a:lnTo>
                <a:lnTo>
                  <a:pt x="1195" y="9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49" name="Freeform 99"/>
          <p:cNvSpPr>
            <a:spLocks noChangeArrowheads="1"/>
          </p:cNvSpPr>
          <p:nvPr/>
        </p:nvSpPr>
        <p:spPr bwMode="auto">
          <a:xfrm>
            <a:off x="3364021" y="7321654"/>
            <a:ext cx="476022" cy="523476"/>
          </a:xfrm>
          <a:custGeom>
            <a:avLst/>
            <a:gdLst>
              <a:gd name="T0" fmla="*/ 924 w 1149"/>
              <a:gd name="T1" fmla="*/ 259 h 1266"/>
              <a:gd name="T2" fmla="*/ 924 w 1149"/>
              <a:gd name="T3" fmla="*/ 259 h 1266"/>
              <a:gd name="T4" fmla="*/ 41 w 1149"/>
              <a:gd name="T5" fmla="*/ 912 h 1266"/>
              <a:gd name="T6" fmla="*/ 524 w 1149"/>
              <a:gd name="T7" fmla="*/ 1030 h 1266"/>
              <a:gd name="T8" fmla="*/ 712 w 1149"/>
              <a:gd name="T9" fmla="*/ 830 h 1266"/>
              <a:gd name="T10" fmla="*/ 1001 w 1149"/>
              <a:gd name="T11" fmla="*/ 766 h 1266"/>
              <a:gd name="T12" fmla="*/ 924 w 1149"/>
              <a:gd name="T13" fmla="*/ 259 h 1266"/>
              <a:gd name="T14" fmla="*/ 259 w 1149"/>
              <a:gd name="T15" fmla="*/ 354 h 1266"/>
              <a:gd name="T16" fmla="*/ 259 w 1149"/>
              <a:gd name="T17" fmla="*/ 354 h 1266"/>
              <a:gd name="T18" fmla="*/ 353 w 1149"/>
              <a:gd name="T19" fmla="*/ 295 h 1266"/>
              <a:gd name="T20" fmla="*/ 412 w 1149"/>
              <a:gd name="T21" fmla="*/ 389 h 1266"/>
              <a:gd name="T22" fmla="*/ 318 w 1149"/>
              <a:gd name="T23" fmla="*/ 448 h 1266"/>
              <a:gd name="T24" fmla="*/ 259 w 1149"/>
              <a:gd name="T25" fmla="*/ 354 h 1266"/>
              <a:gd name="T26" fmla="*/ 247 w 1149"/>
              <a:gd name="T27" fmla="*/ 660 h 1266"/>
              <a:gd name="T28" fmla="*/ 247 w 1149"/>
              <a:gd name="T29" fmla="*/ 660 h 1266"/>
              <a:gd name="T30" fmla="*/ 147 w 1149"/>
              <a:gd name="T31" fmla="*/ 624 h 1266"/>
              <a:gd name="T32" fmla="*/ 182 w 1149"/>
              <a:gd name="T33" fmla="*/ 518 h 1266"/>
              <a:gd name="T34" fmla="*/ 288 w 1149"/>
              <a:gd name="T35" fmla="*/ 560 h 1266"/>
              <a:gd name="T36" fmla="*/ 247 w 1149"/>
              <a:gd name="T37" fmla="*/ 660 h 1266"/>
              <a:gd name="T38" fmla="*/ 612 w 1149"/>
              <a:gd name="T39" fmla="*/ 342 h 1266"/>
              <a:gd name="T40" fmla="*/ 612 w 1149"/>
              <a:gd name="T41" fmla="*/ 342 h 1266"/>
              <a:gd name="T42" fmla="*/ 506 w 1149"/>
              <a:gd name="T43" fmla="*/ 324 h 1266"/>
              <a:gd name="T44" fmla="*/ 524 w 1149"/>
              <a:gd name="T45" fmla="*/ 218 h 1266"/>
              <a:gd name="T46" fmla="*/ 630 w 1149"/>
              <a:gd name="T47" fmla="*/ 236 h 1266"/>
              <a:gd name="T48" fmla="*/ 612 w 1149"/>
              <a:gd name="T49" fmla="*/ 342 h 1266"/>
              <a:gd name="T50" fmla="*/ 730 w 1149"/>
              <a:gd name="T51" fmla="*/ 354 h 1266"/>
              <a:gd name="T52" fmla="*/ 730 w 1149"/>
              <a:gd name="T53" fmla="*/ 354 h 1266"/>
              <a:gd name="T54" fmla="*/ 812 w 1149"/>
              <a:gd name="T55" fmla="*/ 283 h 1266"/>
              <a:gd name="T56" fmla="*/ 883 w 1149"/>
              <a:gd name="T57" fmla="*/ 365 h 1266"/>
              <a:gd name="T58" fmla="*/ 801 w 1149"/>
              <a:gd name="T59" fmla="*/ 436 h 1266"/>
              <a:gd name="T60" fmla="*/ 730 w 1149"/>
              <a:gd name="T61" fmla="*/ 354 h 1266"/>
              <a:gd name="T62" fmla="*/ 341 w 1149"/>
              <a:gd name="T63" fmla="*/ 1077 h 1266"/>
              <a:gd name="T64" fmla="*/ 341 w 1149"/>
              <a:gd name="T65" fmla="*/ 1077 h 1266"/>
              <a:gd name="T66" fmla="*/ 188 w 1149"/>
              <a:gd name="T67" fmla="*/ 1024 h 1266"/>
              <a:gd name="T68" fmla="*/ 265 w 1149"/>
              <a:gd name="T69" fmla="*/ 882 h 1266"/>
              <a:gd name="T70" fmla="*/ 424 w 1149"/>
              <a:gd name="T71" fmla="*/ 936 h 1266"/>
              <a:gd name="T72" fmla="*/ 341 w 1149"/>
              <a:gd name="T73" fmla="*/ 1077 h 1266"/>
              <a:gd name="T74" fmla="*/ 883 w 1149"/>
              <a:gd name="T75" fmla="*/ 630 h 1266"/>
              <a:gd name="T76" fmla="*/ 883 w 1149"/>
              <a:gd name="T77" fmla="*/ 630 h 1266"/>
              <a:gd name="T78" fmla="*/ 883 w 1149"/>
              <a:gd name="T79" fmla="*/ 518 h 1266"/>
              <a:gd name="T80" fmla="*/ 989 w 1149"/>
              <a:gd name="T81" fmla="*/ 518 h 1266"/>
              <a:gd name="T82" fmla="*/ 989 w 1149"/>
              <a:gd name="T83" fmla="*/ 630 h 1266"/>
              <a:gd name="T84" fmla="*/ 883 w 1149"/>
              <a:gd name="T85" fmla="*/ 630 h 1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49" h="1266">
                <a:moveTo>
                  <a:pt x="924" y="259"/>
                </a:moveTo>
                <a:lnTo>
                  <a:pt x="924" y="259"/>
                </a:lnTo>
                <a:cubicBezTo>
                  <a:pt x="653" y="0"/>
                  <a:pt x="0" y="118"/>
                  <a:pt x="41" y="912"/>
                </a:cubicBezTo>
                <a:cubicBezTo>
                  <a:pt x="59" y="1224"/>
                  <a:pt x="453" y="1265"/>
                  <a:pt x="524" y="1030"/>
                </a:cubicBezTo>
                <a:cubicBezTo>
                  <a:pt x="542" y="965"/>
                  <a:pt x="606" y="825"/>
                  <a:pt x="712" y="830"/>
                </a:cubicBezTo>
                <a:cubicBezTo>
                  <a:pt x="842" y="841"/>
                  <a:pt x="918" y="853"/>
                  <a:pt x="1001" y="766"/>
                </a:cubicBezTo>
                <a:cubicBezTo>
                  <a:pt x="1113" y="648"/>
                  <a:pt x="1148" y="465"/>
                  <a:pt x="924" y="259"/>
                </a:cubicBezTo>
                <a:close/>
                <a:moveTo>
                  <a:pt x="259" y="354"/>
                </a:moveTo>
                <a:lnTo>
                  <a:pt x="259" y="354"/>
                </a:lnTo>
                <a:cubicBezTo>
                  <a:pt x="271" y="312"/>
                  <a:pt x="312" y="283"/>
                  <a:pt x="353" y="295"/>
                </a:cubicBezTo>
                <a:cubicBezTo>
                  <a:pt x="400" y="306"/>
                  <a:pt x="424" y="348"/>
                  <a:pt x="412" y="389"/>
                </a:cubicBezTo>
                <a:cubicBezTo>
                  <a:pt x="400" y="430"/>
                  <a:pt x="359" y="459"/>
                  <a:pt x="318" y="448"/>
                </a:cubicBezTo>
                <a:cubicBezTo>
                  <a:pt x="277" y="436"/>
                  <a:pt x="247" y="395"/>
                  <a:pt x="259" y="354"/>
                </a:cubicBezTo>
                <a:close/>
                <a:moveTo>
                  <a:pt x="247" y="660"/>
                </a:moveTo>
                <a:lnTo>
                  <a:pt x="247" y="660"/>
                </a:lnTo>
                <a:cubicBezTo>
                  <a:pt x="212" y="677"/>
                  <a:pt x="165" y="660"/>
                  <a:pt x="147" y="624"/>
                </a:cubicBezTo>
                <a:cubicBezTo>
                  <a:pt x="129" y="583"/>
                  <a:pt x="147" y="536"/>
                  <a:pt x="182" y="518"/>
                </a:cubicBezTo>
                <a:cubicBezTo>
                  <a:pt x="224" y="501"/>
                  <a:pt x="271" y="518"/>
                  <a:pt x="288" y="560"/>
                </a:cubicBezTo>
                <a:cubicBezTo>
                  <a:pt x="306" y="595"/>
                  <a:pt x="288" y="642"/>
                  <a:pt x="247" y="660"/>
                </a:cubicBezTo>
                <a:close/>
                <a:moveTo>
                  <a:pt x="612" y="342"/>
                </a:moveTo>
                <a:lnTo>
                  <a:pt x="612" y="342"/>
                </a:lnTo>
                <a:cubicBezTo>
                  <a:pt x="577" y="371"/>
                  <a:pt x="530" y="359"/>
                  <a:pt x="506" y="324"/>
                </a:cubicBezTo>
                <a:cubicBezTo>
                  <a:pt x="483" y="289"/>
                  <a:pt x="489" y="242"/>
                  <a:pt x="524" y="218"/>
                </a:cubicBezTo>
                <a:cubicBezTo>
                  <a:pt x="559" y="195"/>
                  <a:pt x="606" y="200"/>
                  <a:pt x="630" y="236"/>
                </a:cubicBezTo>
                <a:cubicBezTo>
                  <a:pt x="659" y="271"/>
                  <a:pt x="648" y="318"/>
                  <a:pt x="612" y="342"/>
                </a:cubicBezTo>
                <a:close/>
                <a:moveTo>
                  <a:pt x="730" y="354"/>
                </a:moveTo>
                <a:lnTo>
                  <a:pt x="730" y="354"/>
                </a:lnTo>
                <a:cubicBezTo>
                  <a:pt x="730" y="312"/>
                  <a:pt x="771" y="277"/>
                  <a:pt x="812" y="283"/>
                </a:cubicBezTo>
                <a:cubicBezTo>
                  <a:pt x="854" y="289"/>
                  <a:pt x="889" y="324"/>
                  <a:pt x="883" y="365"/>
                </a:cubicBezTo>
                <a:cubicBezTo>
                  <a:pt x="877" y="412"/>
                  <a:pt x="842" y="442"/>
                  <a:pt x="801" y="436"/>
                </a:cubicBezTo>
                <a:cubicBezTo>
                  <a:pt x="759" y="436"/>
                  <a:pt x="724" y="395"/>
                  <a:pt x="730" y="354"/>
                </a:cubicBezTo>
                <a:close/>
                <a:moveTo>
                  <a:pt x="341" y="1077"/>
                </a:moveTo>
                <a:lnTo>
                  <a:pt x="341" y="1077"/>
                </a:lnTo>
                <a:cubicBezTo>
                  <a:pt x="277" y="1100"/>
                  <a:pt x="212" y="1077"/>
                  <a:pt x="188" y="1024"/>
                </a:cubicBezTo>
                <a:cubicBezTo>
                  <a:pt x="165" y="971"/>
                  <a:pt x="200" y="912"/>
                  <a:pt x="265" y="882"/>
                </a:cubicBezTo>
                <a:cubicBezTo>
                  <a:pt x="330" y="859"/>
                  <a:pt x="400" y="882"/>
                  <a:pt x="424" y="936"/>
                </a:cubicBezTo>
                <a:cubicBezTo>
                  <a:pt x="441" y="989"/>
                  <a:pt x="406" y="1053"/>
                  <a:pt x="341" y="1077"/>
                </a:cubicBezTo>
                <a:close/>
                <a:moveTo>
                  <a:pt x="883" y="630"/>
                </a:moveTo>
                <a:lnTo>
                  <a:pt x="883" y="630"/>
                </a:lnTo>
                <a:cubicBezTo>
                  <a:pt x="854" y="601"/>
                  <a:pt x="854" y="548"/>
                  <a:pt x="883" y="518"/>
                </a:cubicBezTo>
                <a:cubicBezTo>
                  <a:pt x="913" y="489"/>
                  <a:pt x="960" y="489"/>
                  <a:pt x="989" y="518"/>
                </a:cubicBezTo>
                <a:cubicBezTo>
                  <a:pt x="1019" y="548"/>
                  <a:pt x="1019" y="601"/>
                  <a:pt x="989" y="630"/>
                </a:cubicBezTo>
                <a:cubicBezTo>
                  <a:pt x="960" y="660"/>
                  <a:pt x="913" y="660"/>
                  <a:pt x="883" y="6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50" name="Freeform 100"/>
          <p:cNvSpPr>
            <a:spLocks noChangeArrowheads="1"/>
          </p:cNvSpPr>
          <p:nvPr/>
        </p:nvSpPr>
        <p:spPr bwMode="auto">
          <a:xfrm>
            <a:off x="3570114" y="7538705"/>
            <a:ext cx="375711" cy="368441"/>
          </a:xfrm>
          <a:custGeom>
            <a:avLst/>
            <a:gdLst>
              <a:gd name="T0" fmla="*/ 424 w 908"/>
              <a:gd name="T1" fmla="*/ 635 h 889"/>
              <a:gd name="T2" fmla="*/ 424 w 908"/>
              <a:gd name="T3" fmla="*/ 635 h 889"/>
              <a:gd name="T4" fmla="*/ 448 w 908"/>
              <a:gd name="T5" fmla="*/ 618 h 889"/>
              <a:gd name="T6" fmla="*/ 442 w 908"/>
              <a:gd name="T7" fmla="*/ 612 h 889"/>
              <a:gd name="T8" fmla="*/ 819 w 908"/>
              <a:gd name="T9" fmla="*/ 183 h 889"/>
              <a:gd name="T10" fmla="*/ 731 w 908"/>
              <a:gd name="T11" fmla="*/ 89 h 889"/>
              <a:gd name="T12" fmla="*/ 301 w 908"/>
              <a:gd name="T13" fmla="*/ 470 h 889"/>
              <a:gd name="T14" fmla="*/ 295 w 908"/>
              <a:gd name="T15" fmla="*/ 465 h 889"/>
              <a:gd name="T16" fmla="*/ 271 w 908"/>
              <a:gd name="T17" fmla="*/ 488 h 889"/>
              <a:gd name="T18" fmla="*/ 277 w 908"/>
              <a:gd name="T19" fmla="*/ 494 h 889"/>
              <a:gd name="T20" fmla="*/ 183 w 908"/>
              <a:gd name="T21" fmla="*/ 641 h 889"/>
              <a:gd name="T22" fmla="*/ 171 w 908"/>
              <a:gd name="T23" fmla="*/ 641 h 889"/>
              <a:gd name="T24" fmla="*/ 171 w 908"/>
              <a:gd name="T25" fmla="*/ 641 h 889"/>
              <a:gd name="T26" fmla="*/ 148 w 908"/>
              <a:gd name="T27" fmla="*/ 641 h 889"/>
              <a:gd name="T28" fmla="*/ 142 w 908"/>
              <a:gd name="T29" fmla="*/ 641 h 889"/>
              <a:gd name="T30" fmla="*/ 136 w 908"/>
              <a:gd name="T31" fmla="*/ 647 h 889"/>
              <a:gd name="T32" fmla="*/ 130 w 908"/>
              <a:gd name="T33" fmla="*/ 647 h 889"/>
              <a:gd name="T34" fmla="*/ 118 w 908"/>
              <a:gd name="T35" fmla="*/ 653 h 889"/>
              <a:gd name="T36" fmla="*/ 118 w 908"/>
              <a:gd name="T37" fmla="*/ 653 h 889"/>
              <a:gd name="T38" fmla="*/ 106 w 908"/>
              <a:gd name="T39" fmla="*/ 659 h 889"/>
              <a:gd name="T40" fmla="*/ 106 w 908"/>
              <a:gd name="T41" fmla="*/ 659 h 889"/>
              <a:gd name="T42" fmla="*/ 101 w 908"/>
              <a:gd name="T43" fmla="*/ 665 h 889"/>
              <a:gd name="T44" fmla="*/ 95 w 908"/>
              <a:gd name="T45" fmla="*/ 665 h 889"/>
              <a:gd name="T46" fmla="*/ 89 w 908"/>
              <a:gd name="T47" fmla="*/ 676 h 889"/>
              <a:gd name="T48" fmla="*/ 65 w 908"/>
              <a:gd name="T49" fmla="*/ 724 h 889"/>
              <a:gd name="T50" fmla="*/ 0 w 908"/>
              <a:gd name="T51" fmla="*/ 859 h 889"/>
              <a:gd name="T52" fmla="*/ 201 w 908"/>
              <a:gd name="T53" fmla="*/ 847 h 889"/>
              <a:gd name="T54" fmla="*/ 242 w 908"/>
              <a:gd name="T55" fmla="*/ 812 h 889"/>
              <a:gd name="T56" fmla="*/ 265 w 908"/>
              <a:gd name="T57" fmla="*/ 724 h 889"/>
              <a:gd name="T58" fmla="*/ 413 w 908"/>
              <a:gd name="T59" fmla="*/ 629 h 889"/>
              <a:gd name="T60" fmla="*/ 424 w 908"/>
              <a:gd name="T61" fmla="*/ 635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8" h="889">
                <a:moveTo>
                  <a:pt x="424" y="635"/>
                </a:moveTo>
                <a:lnTo>
                  <a:pt x="424" y="635"/>
                </a:lnTo>
                <a:cubicBezTo>
                  <a:pt x="448" y="618"/>
                  <a:pt x="448" y="618"/>
                  <a:pt x="448" y="618"/>
                </a:cubicBezTo>
                <a:cubicBezTo>
                  <a:pt x="442" y="612"/>
                  <a:pt x="442" y="612"/>
                  <a:pt x="442" y="612"/>
                </a:cubicBezTo>
                <a:cubicBezTo>
                  <a:pt x="583" y="447"/>
                  <a:pt x="677" y="341"/>
                  <a:pt x="819" y="183"/>
                </a:cubicBezTo>
                <a:cubicBezTo>
                  <a:pt x="907" y="83"/>
                  <a:pt x="825" y="0"/>
                  <a:pt x="731" y="89"/>
                </a:cubicBezTo>
                <a:cubicBezTo>
                  <a:pt x="566" y="236"/>
                  <a:pt x="460" y="323"/>
                  <a:pt x="301" y="470"/>
                </a:cubicBezTo>
                <a:cubicBezTo>
                  <a:pt x="295" y="465"/>
                  <a:pt x="295" y="465"/>
                  <a:pt x="295" y="465"/>
                </a:cubicBezTo>
                <a:cubicBezTo>
                  <a:pt x="271" y="488"/>
                  <a:pt x="271" y="488"/>
                  <a:pt x="271" y="488"/>
                </a:cubicBezTo>
                <a:cubicBezTo>
                  <a:pt x="277" y="494"/>
                  <a:pt x="277" y="494"/>
                  <a:pt x="277" y="494"/>
                </a:cubicBezTo>
                <a:cubicBezTo>
                  <a:pt x="248" y="547"/>
                  <a:pt x="218" y="588"/>
                  <a:pt x="183" y="641"/>
                </a:cubicBezTo>
                <a:cubicBezTo>
                  <a:pt x="183" y="641"/>
                  <a:pt x="177" y="641"/>
                  <a:pt x="171" y="641"/>
                </a:cubicBezTo>
                <a:lnTo>
                  <a:pt x="171" y="641"/>
                </a:lnTo>
                <a:cubicBezTo>
                  <a:pt x="165" y="641"/>
                  <a:pt x="153" y="641"/>
                  <a:pt x="148" y="641"/>
                </a:cubicBezTo>
                <a:cubicBezTo>
                  <a:pt x="148" y="641"/>
                  <a:pt x="148" y="641"/>
                  <a:pt x="142" y="641"/>
                </a:cubicBezTo>
                <a:cubicBezTo>
                  <a:pt x="142" y="641"/>
                  <a:pt x="136" y="641"/>
                  <a:pt x="136" y="647"/>
                </a:cubicBezTo>
                <a:cubicBezTo>
                  <a:pt x="130" y="647"/>
                  <a:pt x="130" y="647"/>
                  <a:pt x="130" y="647"/>
                </a:cubicBezTo>
                <a:cubicBezTo>
                  <a:pt x="130" y="647"/>
                  <a:pt x="124" y="647"/>
                  <a:pt x="118" y="653"/>
                </a:cubicBezTo>
                <a:lnTo>
                  <a:pt x="118" y="653"/>
                </a:lnTo>
                <a:cubicBezTo>
                  <a:pt x="118" y="653"/>
                  <a:pt x="112" y="653"/>
                  <a:pt x="106" y="659"/>
                </a:cubicBezTo>
                <a:lnTo>
                  <a:pt x="106" y="659"/>
                </a:lnTo>
                <a:cubicBezTo>
                  <a:pt x="101" y="659"/>
                  <a:pt x="101" y="665"/>
                  <a:pt x="101" y="665"/>
                </a:cubicBezTo>
                <a:cubicBezTo>
                  <a:pt x="95" y="665"/>
                  <a:pt x="95" y="665"/>
                  <a:pt x="95" y="665"/>
                </a:cubicBezTo>
                <a:cubicBezTo>
                  <a:pt x="95" y="671"/>
                  <a:pt x="89" y="671"/>
                  <a:pt x="89" y="676"/>
                </a:cubicBezTo>
                <a:cubicBezTo>
                  <a:pt x="71" y="688"/>
                  <a:pt x="65" y="706"/>
                  <a:pt x="65" y="724"/>
                </a:cubicBezTo>
                <a:cubicBezTo>
                  <a:pt x="53" y="759"/>
                  <a:pt x="59" y="847"/>
                  <a:pt x="0" y="859"/>
                </a:cubicBezTo>
                <a:cubicBezTo>
                  <a:pt x="0" y="859"/>
                  <a:pt x="124" y="888"/>
                  <a:pt x="201" y="847"/>
                </a:cubicBezTo>
                <a:cubicBezTo>
                  <a:pt x="218" y="836"/>
                  <a:pt x="230" y="829"/>
                  <a:pt x="242" y="812"/>
                </a:cubicBezTo>
                <a:cubicBezTo>
                  <a:pt x="265" y="788"/>
                  <a:pt x="271" y="753"/>
                  <a:pt x="265" y="724"/>
                </a:cubicBezTo>
                <a:cubicBezTo>
                  <a:pt x="318" y="688"/>
                  <a:pt x="360" y="665"/>
                  <a:pt x="413" y="629"/>
                </a:cubicBezTo>
                <a:lnTo>
                  <a:pt x="424" y="6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51" name="Freeform 101"/>
          <p:cNvSpPr>
            <a:spLocks noChangeArrowheads="1"/>
          </p:cNvSpPr>
          <p:nvPr/>
        </p:nvSpPr>
        <p:spPr bwMode="auto">
          <a:xfrm>
            <a:off x="8242794" y="6054000"/>
            <a:ext cx="304581" cy="439576"/>
          </a:xfrm>
          <a:custGeom>
            <a:avLst/>
            <a:gdLst>
              <a:gd name="T0" fmla="*/ 0 w 737"/>
              <a:gd name="T1" fmla="*/ 323 h 1061"/>
              <a:gd name="T2" fmla="*/ 35 w 737"/>
              <a:gd name="T3" fmla="*/ 1060 h 1061"/>
              <a:gd name="T4" fmla="*/ 736 w 737"/>
              <a:gd name="T5" fmla="*/ 1024 h 1061"/>
              <a:gd name="T6" fmla="*/ 724 w 737"/>
              <a:gd name="T7" fmla="*/ 6 h 1061"/>
              <a:gd name="T8" fmla="*/ 12 w 737"/>
              <a:gd name="T9" fmla="*/ 6 h 1061"/>
              <a:gd name="T10" fmla="*/ 171 w 737"/>
              <a:gd name="T11" fmla="*/ 983 h 1061"/>
              <a:gd name="T12" fmla="*/ 82 w 737"/>
              <a:gd name="T13" fmla="*/ 989 h 1061"/>
              <a:gd name="T14" fmla="*/ 82 w 737"/>
              <a:gd name="T15" fmla="*/ 895 h 1061"/>
              <a:gd name="T16" fmla="*/ 171 w 737"/>
              <a:gd name="T17" fmla="*/ 983 h 1061"/>
              <a:gd name="T18" fmla="*/ 165 w 737"/>
              <a:gd name="T19" fmla="*/ 818 h 1061"/>
              <a:gd name="T20" fmla="*/ 76 w 737"/>
              <a:gd name="T21" fmla="*/ 736 h 1061"/>
              <a:gd name="T22" fmla="*/ 171 w 737"/>
              <a:gd name="T23" fmla="*/ 736 h 1061"/>
              <a:gd name="T24" fmla="*/ 171 w 737"/>
              <a:gd name="T25" fmla="*/ 647 h 1061"/>
              <a:gd name="T26" fmla="*/ 76 w 737"/>
              <a:gd name="T27" fmla="*/ 647 h 1061"/>
              <a:gd name="T28" fmla="*/ 165 w 737"/>
              <a:gd name="T29" fmla="*/ 565 h 1061"/>
              <a:gd name="T30" fmla="*/ 335 w 737"/>
              <a:gd name="T31" fmla="*/ 983 h 1061"/>
              <a:gd name="T32" fmla="*/ 247 w 737"/>
              <a:gd name="T33" fmla="*/ 989 h 1061"/>
              <a:gd name="T34" fmla="*/ 247 w 737"/>
              <a:gd name="T35" fmla="*/ 895 h 1061"/>
              <a:gd name="T36" fmla="*/ 335 w 737"/>
              <a:gd name="T37" fmla="*/ 983 h 1061"/>
              <a:gd name="T38" fmla="*/ 329 w 737"/>
              <a:gd name="T39" fmla="*/ 818 h 1061"/>
              <a:gd name="T40" fmla="*/ 241 w 737"/>
              <a:gd name="T41" fmla="*/ 736 h 1061"/>
              <a:gd name="T42" fmla="*/ 335 w 737"/>
              <a:gd name="T43" fmla="*/ 736 h 1061"/>
              <a:gd name="T44" fmla="*/ 335 w 737"/>
              <a:gd name="T45" fmla="*/ 647 h 1061"/>
              <a:gd name="T46" fmla="*/ 241 w 737"/>
              <a:gd name="T47" fmla="*/ 647 h 1061"/>
              <a:gd name="T48" fmla="*/ 329 w 737"/>
              <a:gd name="T49" fmla="*/ 565 h 1061"/>
              <a:gd name="T50" fmla="*/ 335 w 737"/>
              <a:gd name="T51" fmla="*/ 482 h 1061"/>
              <a:gd name="T52" fmla="*/ 82 w 737"/>
              <a:gd name="T53" fmla="*/ 488 h 1061"/>
              <a:gd name="T54" fmla="*/ 82 w 737"/>
              <a:gd name="T55" fmla="*/ 400 h 1061"/>
              <a:gd name="T56" fmla="*/ 335 w 737"/>
              <a:gd name="T57" fmla="*/ 482 h 1061"/>
              <a:gd name="T58" fmla="*/ 494 w 737"/>
              <a:gd name="T59" fmla="*/ 989 h 1061"/>
              <a:gd name="T60" fmla="*/ 412 w 737"/>
              <a:gd name="T61" fmla="*/ 901 h 1061"/>
              <a:gd name="T62" fmla="*/ 500 w 737"/>
              <a:gd name="T63" fmla="*/ 901 h 1061"/>
              <a:gd name="T64" fmla="*/ 500 w 737"/>
              <a:gd name="T65" fmla="*/ 812 h 1061"/>
              <a:gd name="T66" fmla="*/ 412 w 737"/>
              <a:gd name="T67" fmla="*/ 812 h 1061"/>
              <a:gd name="T68" fmla="*/ 494 w 737"/>
              <a:gd name="T69" fmla="*/ 730 h 1061"/>
              <a:gd name="T70" fmla="*/ 500 w 737"/>
              <a:gd name="T71" fmla="*/ 647 h 1061"/>
              <a:gd name="T72" fmla="*/ 418 w 737"/>
              <a:gd name="T73" fmla="*/ 653 h 1061"/>
              <a:gd name="T74" fmla="*/ 418 w 737"/>
              <a:gd name="T75" fmla="*/ 565 h 1061"/>
              <a:gd name="T76" fmla="*/ 500 w 737"/>
              <a:gd name="T77" fmla="*/ 647 h 1061"/>
              <a:gd name="T78" fmla="*/ 494 w 737"/>
              <a:gd name="T79" fmla="*/ 488 h 1061"/>
              <a:gd name="T80" fmla="*/ 412 w 737"/>
              <a:gd name="T81" fmla="*/ 406 h 1061"/>
              <a:gd name="T82" fmla="*/ 500 w 737"/>
              <a:gd name="T83" fmla="*/ 406 h 1061"/>
              <a:gd name="T84" fmla="*/ 665 w 737"/>
              <a:gd name="T85" fmla="*/ 983 h 1061"/>
              <a:gd name="T86" fmla="*/ 577 w 737"/>
              <a:gd name="T87" fmla="*/ 983 h 1061"/>
              <a:gd name="T88" fmla="*/ 659 w 737"/>
              <a:gd name="T89" fmla="*/ 895 h 1061"/>
              <a:gd name="T90" fmla="*/ 665 w 737"/>
              <a:gd name="T91" fmla="*/ 812 h 1061"/>
              <a:gd name="T92" fmla="*/ 583 w 737"/>
              <a:gd name="T93" fmla="*/ 818 h 1061"/>
              <a:gd name="T94" fmla="*/ 583 w 737"/>
              <a:gd name="T95" fmla="*/ 730 h 1061"/>
              <a:gd name="T96" fmla="*/ 665 w 737"/>
              <a:gd name="T97" fmla="*/ 812 h 1061"/>
              <a:gd name="T98" fmla="*/ 659 w 737"/>
              <a:gd name="T99" fmla="*/ 653 h 1061"/>
              <a:gd name="T100" fmla="*/ 577 w 737"/>
              <a:gd name="T101" fmla="*/ 571 h 1061"/>
              <a:gd name="T102" fmla="*/ 665 w 737"/>
              <a:gd name="T103" fmla="*/ 571 h 1061"/>
              <a:gd name="T104" fmla="*/ 665 w 737"/>
              <a:gd name="T105" fmla="*/ 482 h 1061"/>
              <a:gd name="T106" fmla="*/ 577 w 737"/>
              <a:gd name="T107" fmla="*/ 482 h 1061"/>
              <a:gd name="T108" fmla="*/ 659 w 737"/>
              <a:gd name="T109" fmla="*/ 400 h 1061"/>
              <a:gd name="T110" fmla="*/ 65 w 737"/>
              <a:gd name="T111" fmla="*/ 76 h 1061"/>
              <a:gd name="T112" fmla="*/ 82 w 737"/>
              <a:gd name="T113" fmla="*/ 58 h 1061"/>
              <a:gd name="T114" fmla="*/ 683 w 737"/>
              <a:gd name="T115" fmla="*/ 76 h 1061"/>
              <a:gd name="T116" fmla="*/ 659 w 737"/>
              <a:gd name="T117" fmla="*/ 265 h 1061"/>
              <a:gd name="T118" fmla="*/ 65 w 737"/>
              <a:gd name="T119" fmla="*/ 247 h 1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37" h="1061">
                <a:moveTo>
                  <a:pt x="0" y="312"/>
                </a:moveTo>
                <a:lnTo>
                  <a:pt x="0" y="312"/>
                </a:lnTo>
                <a:cubicBezTo>
                  <a:pt x="0" y="323"/>
                  <a:pt x="0" y="323"/>
                  <a:pt x="0" y="323"/>
                </a:cubicBezTo>
                <a:cubicBezTo>
                  <a:pt x="0" y="1024"/>
                  <a:pt x="0" y="1024"/>
                  <a:pt x="0" y="1024"/>
                </a:cubicBezTo>
                <a:cubicBezTo>
                  <a:pt x="0" y="1036"/>
                  <a:pt x="6" y="1042"/>
                  <a:pt x="12" y="1048"/>
                </a:cubicBezTo>
                <a:cubicBezTo>
                  <a:pt x="17" y="1054"/>
                  <a:pt x="29" y="1060"/>
                  <a:pt x="35" y="1060"/>
                </a:cubicBezTo>
                <a:cubicBezTo>
                  <a:pt x="700" y="1060"/>
                  <a:pt x="700" y="1060"/>
                  <a:pt x="700" y="1060"/>
                </a:cubicBezTo>
                <a:cubicBezTo>
                  <a:pt x="712" y="1060"/>
                  <a:pt x="718" y="1054"/>
                  <a:pt x="724" y="1048"/>
                </a:cubicBezTo>
                <a:cubicBezTo>
                  <a:pt x="736" y="1042"/>
                  <a:pt x="736" y="1036"/>
                  <a:pt x="736" y="1024"/>
                </a:cubicBezTo>
                <a:cubicBezTo>
                  <a:pt x="736" y="323"/>
                  <a:pt x="736" y="323"/>
                  <a:pt x="736" y="323"/>
                </a:cubicBezTo>
                <a:cubicBezTo>
                  <a:pt x="736" y="35"/>
                  <a:pt x="736" y="35"/>
                  <a:pt x="736" y="35"/>
                </a:cubicBezTo>
                <a:cubicBezTo>
                  <a:pt x="736" y="23"/>
                  <a:pt x="736" y="17"/>
                  <a:pt x="724" y="6"/>
                </a:cubicBezTo>
                <a:cubicBezTo>
                  <a:pt x="718" y="0"/>
                  <a:pt x="712" y="0"/>
                  <a:pt x="70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9" y="0"/>
                  <a:pt x="17" y="0"/>
                  <a:pt x="12" y="6"/>
                </a:cubicBezTo>
                <a:cubicBezTo>
                  <a:pt x="6" y="17"/>
                  <a:pt x="0" y="23"/>
                  <a:pt x="0" y="35"/>
                </a:cubicBezTo>
                <a:cubicBezTo>
                  <a:pt x="0" y="312"/>
                  <a:pt x="0" y="312"/>
                  <a:pt x="0" y="312"/>
                </a:cubicBezTo>
                <a:close/>
                <a:moveTo>
                  <a:pt x="171" y="983"/>
                </a:moveTo>
                <a:lnTo>
                  <a:pt x="171" y="983"/>
                </a:lnTo>
                <a:lnTo>
                  <a:pt x="165" y="989"/>
                </a:lnTo>
                <a:cubicBezTo>
                  <a:pt x="82" y="989"/>
                  <a:pt x="82" y="989"/>
                  <a:pt x="82" y="989"/>
                </a:cubicBezTo>
                <a:lnTo>
                  <a:pt x="76" y="983"/>
                </a:lnTo>
                <a:cubicBezTo>
                  <a:pt x="76" y="901"/>
                  <a:pt x="76" y="901"/>
                  <a:pt x="76" y="901"/>
                </a:cubicBezTo>
                <a:lnTo>
                  <a:pt x="82" y="895"/>
                </a:lnTo>
                <a:cubicBezTo>
                  <a:pt x="165" y="895"/>
                  <a:pt x="165" y="895"/>
                  <a:pt x="165" y="895"/>
                </a:cubicBezTo>
                <a:lnTo>
                  <a:pt x="171" y="901"/>
                </a:lnTo>
                <a:lnTo>
                  <a:pt x="171" y="983"/>
                </a:lnTo>
                <a:close/>
                <a:moveTo>
                  <a:pt x="171" y="812"/>
                </a:moveTo>
                <a:lnTo>
                  <a:pt x="171" y="812"/>
                </a:lnTo>
                <a:cubicBezTo>
                  <a:pt x="171" y="818"/>
                  <a:pt x="165" y="818"/>
                  <a:pt x="165" y="818"/>
                </a:cubicBezTo>
                <a:cubicBezTo>
                  <a:pt x="82" y="818"/>
                  <a:pt x="82" y="818"/>
                  <a:pt x="82" y="818"/>
                </a:cubicBezTo>
                <a:cubicBezTo>
                  <a:pt x="82" y="818"/>
                  <a:pt x="76" y="818"/>
                  <a:pt x="76" y="812"/>
                </a:cubicBezTo>
                <a:cubicBezTo>
                  <a:pt x="76" y="736"/>
                  <a:pt x="76" y="736"/>
                  <a:pt x="76" y="736"/>
                </a:cubicBezTo>
                <a:cubicBezTo>
                  <a:pt x="76" y="730"/>
                  <a:pt x="82" y="730"/>
                  <a:pt x="82" y="730"/>
                </a:cubicBezTo>
                <a:cubicBezTo>
                  <a:pt x="165" y="730"/>
                  <a:pt x="165" y="730"/>
                  <a:pt x="165" y="730"/>
                </a:cubicBezTo>
                <a:cubicBezTo>
                  <a:pt x="165" y="730"/>
                  <a:pt x="171" y="730"/>
                  <a:pt x="171" y="736"/>
                </a:cubicBezTo>
                <a:lnTo>
                  <a:pt x="171" y="812"/>
                </a:lnTo>
                <a:close/>
                <a:moveTo>
                  <a:pt x="171" y="647"/>
                </a:moveTo>
                <a:lnTo>
                  <a:pt x="171" y="647"/>
                </a:lnTo>
                <a:cubicBezTo>
                  <a:pt x="171" y="653"/>
                  <a:pt x="165" y="653"/>
                  <a:pt x="165" y="653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82" y="653"/>
                  <a:pt x="76" y="653"/>
                  <a:pt x="76" y="647"/>
                </a:cubicBezTo>
                <a:cubicBezTo>
                  <a:pt x="76" y="571"/>
                  <a:pt x="76" y="571"/>
                  <a:pt x="76" y="571"/>
                </a:cubicBezTo>
                <a:cubicBezTo>
                  <a:pt x="76" y="565"/>
                  <a:pt x="82" y="565"/>
                  <a:pt x="82" y="565"/>
                </a:cubicBezTo>
                <a:cubicBezTo>
                  <a:pt x="165" y="565"/>
                  <a:pt x="165" y="565"/>
                  <a:pt x="165" y="565"/>
                </a:cubicBezTo>
                <a:cubicBezTo>
                  <a:pt x="165" y="565"/>
                  <a:pt x="171" y="565"/>
                  <a:pt x="171" y="571"/>
                </a:cubicBezTo>
                <a:lnTo>
                  <a:pt x="171" y="647"/>
                </a:lnTo>
                <a:close/>
                <a:moveTo>
                  <a:pt x="335" y="983"/>
                </a:moveTo>
                <a:lnTo>
                  <a:pt x="335" y="983"/>
                </a:lnTo>
                <a:lnTo>
                  <a:pt x="329" y="989"/>
                </a:lnTo>
                <a:cubicBezTo>
                  <a:pt x="247" y="989"/>
                  <a:pt x="247" y="989"/>
                  <a:pt x="247" y="989"/>
                </a:cubicBezTo>
                <a:lnTo>
                  <a:pt x="241" y="983"/>
                </a:lnTo>
                <a:cubicBezTo>
                  <a:pt x="241" y="901"/>
                  <a:pt x="241" y="901"/>
                  <a:pt x="241" y="901"/>
                </a:cubicBezTo>
                <a:lnTo>
                  <a:pt x="247" y="895"/>
                </a:lnTo>
                <a:cubicBezTo>
                  <a:pt x="329" y="895"/>
                  <a:pt x="329" y="895"/>
                  <a:pt x="329" y="895"/>
                </a:cubicBezTo>
                <a:lnTo>
                  <a:pt x="335" y="901"/>
                </a:lnTo>
                <a:lnTo>
                  <a:pt x="335" y="983"/>
                </a:lnTo>
                <a:close/>
                <a:moveTo>
                  <a:pt x="335" y="812"/>
                </a:moveTo>
                <a:lnTo>
                  <a:pt x="335" y="812"/>
                </a:lnTo>
                <a:cubicBezTo>
                  <a:pt x="335" y="818"/>
                  <a:pt x="329" y="818"/>
                  <a:pt x="329" y="818"/>
                </a:cubicBezTo>
                <a:cubicBezTo>
                  <a:pt x="247" y="818"/>
                  <a:pt x="247" y="818"/>
                  <a:pt x="247" y="818"/>
                </a:cubicBezTo>
                <a:cubicBezTo>
                  <a:pt x="247" y="818"/>
                  <a:pt x="241" y="818"/>
                  <a:pt x="241" y="812"/>
                </a:cubicBezTo>
                <a:cubicBezTo>
                  <a:pt x="241" y="736"/>
                  <a:pt x="241" y="736"/>
                  <a:pt x="241" y="736"/>
                </a:cubicBezTo>
                <a:cubicBezTo>
                  <a:pt x="241" y="730"/>
                  <a:pt x="247" y="730"/>
                  <a:pt x="247" y="730"/>
                </a:cubicBezTo>
                <a:cubicBezTo>
                  <a:pt x="329" y="730"/>
                  <a:pt x="329" y="730"/>
                  <a:pt x="329" y="730"/>
                </a:cubicBezTo>
                <a:cubicBezTo>
                  <a:pt x="329" y="730"/>
                  <a:pt x="335" y="730"/>
                  <a:pt x="335" y="736"/>
                </a:cubicBezTo>
                <a:lnTo>
                  <a:pt x="335" y="812"/>
                </a:lnTo>
                <a:close/>
                <a:moveTo>
                  <a:pt x="335" y="647"/>
                </a:moveTo>
                <a:lnTo>
                  <a:pt x="335" y="647"/>
                </a:lnTo>
                <a:cubicBezTo>
                  <a:pt x="335" y="653"/>
                  <a:pt x="329" y="653"/>
                  <a:pt x="329" y="653"/>
                </a:cubicBezTo>
                <a:cubicBezTo>
                  <a:pt x="247" y="653"/>
                  <a:pt x="247" y="653"/>
                  <a:pt x="247" y="653"/>
                </a:cubicBezTo>
                <a:cubicBezTo>
                  <a:pt x="247" y="653"/>
                  <a:pt x="241" y="653"/>
                  <a:pt x="241" y="647"/>
                </a:cubicBezTo>
                <a:cubicBezTo>
                  <a:pt x="241" y="571"/>
                  <a:pt x="241" y="571"/>
                  <a:pt x="241" y="571"/>
                </a:cubicBezTo>
                <a:cubicBezTo>
                  <a:pt x="241" y="565"/>
                  <a:pt x="247" y="565"/>
                  <a:pt x="247" y="565"/>
                </a:cubicBezTo>
                <a:cubicBezTo>
                  <a:pt x="329" y="565"/>
                  <a:pt x="329" y="565"/>
                  <a:pt x="329" y="565"/>
                </a:cubicBezTo>
                <a:cubicBezTo>
                  <a:pt x="329" y="565"/>
                  <a:pt x="335" y="565"/>
                  <a:pt x="335" y="571"/>
                </a:cubicBezTo>
                <a:lnTo>
                  <a:pt x="335" y="647"/>
                </a:lnTo>
                <a:close/>
                <a:moveTo>
                  <a:pt x="335" y="482"/>
                </a:moveTo>
                <a:lnTo>
                  <a:pt x="335" y="482"/>
                </a:lnTo>
                <a:cubicBezTo>
                  <a:pt x="335" y="488"/>
                  <a:pt x="329" y="488"/>
                  <a:pt x="329" y="488"/>
                </a:cubicBezTo>
                <a:cubicBezTo>
                  <a:pt x="82" y="488"/>
                  <a:pt x="82" y="488"/>
                  <a:pt x="82" y="488"/>
                </a:cubicBezTo>
                <a:cubicBezTo>
                  <a:pt x="82" y="488"/>
                  <a:pt x="76" y="488"/>
                  <a:pt x="76" y="482"/>
                </a:cubicBezTo>
                <a:cubicBezTo>
                  <a:pt x="76" y="406"/>
                  <a:pt x="76" y="406"/>
                  <a:pt x="76" y="406"/>
                </a:cubicBezTo>
                <a:cubicBezTo>
                  <a:pt x="76" y="400"/>
                  <a:pt x="82" y="400"/>
                  <a:pt x="82" y="400"/>
                </a:cubicBezTo>
                <a:cubicBezTo>
                  <a:pt x="329" y="400"/>
                  <a:pt x="329" y="400"/>
                  <a:pt x="329" y="400"/>
                </a:cubicBezTo>
                <a:cubicBezTo>
                  <a:pt x="329" y="400"/>
                  <a:pt x="335" y="400"/>
                  <a:pt x="335" y="406"/>
                </a:cubicBezTo>
                <a:lnTo>
                  <a:pt x="335" y="482"/>
                </a:lnTo>
                <a:close/>
                <a:moveTo>
                  <a:pt x="500" y="983"/>
                </a:moveTo>
                <a:lnTo>
                  <a:pt x="500" y="983"/>
                </a:lnTo>
                <a:cubicBezTo>
                  <a:pt x="500" y="983"/>
                  <a:pt x="500" y="989"/>
                  <a:pt x="494" y="989"/>
                </a:cubicBezTo>
                <a:cubicBezTo>
                  <a:pt x="418" y="989"/>
                  <a:pt x="418" y="989"/>
                  <a:pt x="418" y="989"/>
                </a:cubicBezTo>
                <a:cubicBezTo>
                  <a:pt x="412" y="989"/>
                  <a:pt x="412" y="983"/>
                  <a:pt x="412" y="983"/>
                </a:cubicBezTo>
                <a:cubicBezTo>
                  <a:pt x="412" y="901"/>
                  <a:pt x="412" y="901"/>
                  <a:pt x="412" y="901"/>
                </a:cubicBezTo>
                <a:cubicBezTo>
                  <a:pt x="412" y="901"/>
                  <a:pt x="412" y="895"/>
                  <a:pt x="418" y="895"/>
                </a:cubicBezTo>
                <a:cubicBezTo>
                  <a:pt x="494" y="895"/>
                  <a:pt x="494" y="895"/>
                  <a:pt x="494" y="895"/>
                </a:cubicBezTo>
                <a:cubicBezTo>
                  <a:pt x="500" y="895"/>
                  <a:pt x="500" y="901"/>
                  <a:pt x="500" y="901"/>
                </a:cubicBezTo>
                <a:lnTo>
                  <a:pt x="500" y="983"/>
                </a:lnTo>
                <a:close/>
                <a:moveTo>
                  <a:pt x="500" y="812"/>
                </a:moveTo>
                <a:lnTo>
                  <a:pt x="500" y="812"/>
                </a:lnTo>
                <a:cubicBezTo>
                  <a:pt x="500" y="818"/>
                  <a:pt x="494" y="818"/>
                  <a:pt x="494" y="818"/>
                </a:cubicBezTo>
                <a:cubicBezTo>
                  <a:pt x="418" y="818"/>
                  <a:pt x="418" y="818"/>
                  <a:pt x="418" y="818"/>
                </a:cubicBezTo>
                <a:cubicBezTo>
                  <a:pt x="412" y="818"/>
                  <a:pt x="412" y="818"/>
                  <a:pt x="412" y="812"/>
                </a:cubicBezTo>
                <a:cubicBezTo>
                  <a:pt x="412" y="736"/>
                  <a:pt x="412" y="736"/>
                  <a:pt x="412" y="736"/>
                </a:cubicBezTo>
                <a:cubicBezTo>
                  <a:pt x="412" y="730"/>
                  <a:pt x="412" y="730"/>
                  <a:pt x="418" y="730"/>
                </a:cubicBezTo>
                <a:cubicBezTo>
                  <a:pt x="494" y="730"/>
                  <a:pt x="494" y="730"/>
                  <a:pt x="494" y="730"/>
                </a:cubicBezTo>
                <a:cubicBezTo>
                  <a:pt x="494" y="730"/>
                  <a:pt x="500" y="730"/>
                  <a:pt x="500" y="736"/>
                </a:cubicBezTo>
                <a:lnTo>
                  <a:pt x="500" y="812"/>
                </a:lnTo>
                <a:close/>
                <a:moveTo>
                  <a:pt x="500" y="647"/>
                </a:moveTo>
                <a:lnTo>
                  <a:pt x="500" y="647"/>
                </a:lnTo>
                <a:cubicBezTo>
                  <a:pt x="500" y="653"/>
                  <a:pt x="494" y="653"/>
                  <a:pt x="494" y="653"/>
                </a:cubicBezTo>
                <a:cubicBezTo>
                  <a:pt x="418" y="653"/>
                  <a:pt x="418" y="653"/>
                  <a:pt x="418" y="653"/>
                </a:cubicBezTo>
                <a:cubicBezTo>
                  <a:pt x="412" y="653"/>
                  <a:pt x="412" y="653"/>
                  <a:pt x="412" y="647"/>
                </a:cubicBezTo>
                <a:cubicBezTo>
                  <a:pt x="412" y="571"/>
                  <a:pt x="412" y="571"/>
                  <a:pt x="412" y="571"/>
                </a:cubicBezTo>
                <a:cubicBezTo>
                  <a:pt x="412" y="565"/>
                  <a:pt x="412" y="565"/>
                  <a:pt x="418" y="565"/>
                </a:cubicBezTo>
                <a:cubicBezTo>
                  <a:pt x="494" y="565"/>
                  <a:pt x="494" y="565"/>
                  <a:pt x="494" y="565"/>
                </a:cubicBezTo>
                <a:cubicBezTo>
                  <a:pt x="500" y="565"/>
                  <a:pt x="500" y="565"/>
                  <a:pt x="500" y="571"/>
                </a:cubicBezTo>
                <a:lnTo>
                  <a:pt x="500" y="647"/>
                </a:lnTo>
                <a:close/>
                <a:moveTo>
                  <a:pt x="500" y="482"/>
                </a:moveTo>
                <a:lnTo>
                  <a:pt x="500" y="482"/>
                </a:lnTo>
                <a:cubicBezTo>
                  <a:pt x="500" y="488"/>
                  <a:pt x="494" y="488"/>
                  <a:pt x="494" y="488"/>
                </a:cubicBezTo>
                <a:cubicBezTo>
                  <a:pt x="418" y="488"/>
                  <a:pt x="418" y="488"/>
                  <a:pt x="418" y="488"/>
                </a:cubicBezTo>
                <a:cubicBezTo>
                  <a:pt x="412" y="488"/>
                  <a:pt x="412" y="488"/>
                  <a:pt x="412" y="482"/>
                </a:cubicBezTo>
                <a:cubicBezTo>
                  <a:pt x="412" y="406"/>
                  <a:pt x="412" y="406"/>
                  <a:pt x="412" y="406"/>
                </a:cubicBezTo>
                <a:cubicBezTo>
                  <a:pt x="412" y="400"/>
                  <a:pt x="412" y="400"/>
                  <a:pt x="418" y="400"/>
                </a:cubicBezTo>
                <a:cubicBezTo>
                  <a:pt x="494" y="400"/>
                  <a:pt x="494" y="400"/>
                  <a:pt x="494" y="400"/>
                </a:cubicBezTo>
                <a:cubicBezTo>
                  <a:pt x="500" y="400"/>
                  <a:pt x="500" y="400"/>
                  <a:pt x="500" y="406"/>
                </a:cubicBezTo>
                <a:lnTo>
                  <a:pt x="500" y="482"/>
                </a:lnTo>
                <a:close/>
                <a:moveTo>
                  <a:pt x="665" y="983"/>
                </a:moveTo>
                <a:lnTo>
                  <a:pt x="665" y="983"/>
                </a:lnTo>
                <a:cubicBezTo>
                  <a:pt x="665" y="983"/>
                  <a:pt x="665" y="989"/>
                  <a:pt x="659" y="989"/>
                </a:cubicBezTo>
                <a:cubicBezTo>
                  <a:pt x="583" y="989"/>
                  <a:pt x="583" y="989"/>
                  <a:pt x="583" y="989"/>
                </a:cubicBezTo>
                <a:cubicBezTo>
                  <a:pt x="577" y="989"/>
                  <a:pt x="577" y="983"/>
                  <a:pt x="577" y="983"/>
                </a:cubicBezTo>
                <a:cubicBezTo>
                  <a:pt x="577" y="901"/>
                  <a:pt x="577" y="901"/>
                  <a:pt x="577" y="901"/>
                </a:cubicBezTo>
                <a:cubicBezTo>
                  <a:pt x="577" y="901"/>
                  <a:pt x="577" y="895"/>
                  <a:pt x="583" y="895"/>
                </a:cubicBezTo>
                <a:cubicBezTo>
                  <a:pt x="659" y="895"/>
                  <a:pt x="659" y="895"/>
                  <a:pt x="659" y="895"/>
                </a:cubicBezTo>
                <a:cubicBezTo>
                  <a:pt x="665" y="895"/>
                  <a:pt x="665" y="901"/>
                  <a:pt x="665" y="901"/>
                </a:cubicBezTo>
                <a:lnTo>
                  <a:pt x="665" y="983"/>
                </a:lnTo>
                <a:close/>
                <a:moveTo>
                  <a:pt x="665" y="812"/>
                </a:moveTo>
                <a:lnTo>
                  <a:pt x="665" y="812"/>
                </a:lnTo>
                <a:cubicBezTo>
                  <a:pt x="665" y="818"/>
                  <a:pt x="665" y="818"/>
                  <a:pt x="659" y="818"/>
                </a:cubicBezTo>
                <a:cubicBezTo>
                  <a:pt x="583" y="818"/>
                  <a:pt x="583" y="818"/>
                  <a:pt x="583" y="818"/>
                </a:cubicBezTo>
                <a:cubicBezTo>
                  <a:pt x="577" y="818"/>
                  <a:pt x="577" y="818"/>
                  <a:pt x="577" y="812"/>
                </a:cubicBezTo>
                <a:cubicBezTo>
                  <a:pt x="577" y="736"/>
                  <a:pt x="577" y="736"/>
                  <a:pt x="577" y="736"/>
                </a:cubicBezTo>
                <a:cubicBezTo>
                  <a:pt x="577" y="730"/>
                  <a:pt x="577" y="730"/>
                  <a:pt x="583" y="730"/>
                </a:cubicBezTo>
                <a:cubicBezTo>
                  <a:pt x="659" y="730"/>
                  <a:pt x="659" y="730"/>
                  <a:pt x="659" y="730"/>
                </a:cubicBezTo>
                <a:cubicBezTo>
                  <a:pt x="665" y="730"/>
                  <a:pt x="665" y="730"/>
                  <a:pt x="665" y="736"/>
                </a:cubicBezTo>
                <a:lnTo>
                  <a:pt x="665" y="812"/>
                </a:lnTo>
                <a:close/>
                <a:moveTo>
                  <a:pt x="665" y="647"/>
                </a:moveTo>
                <a:lnTo>
                  <a:pt x="665" y="647"/>
                </a:lnTo>
                <a:cubicBezTo>
                  <a:pt x="665" y="653"/>
                  <a:pt x="665" y="653"/>
                  <a:pt x="659" y="653"/>
                </a:cubicBezTo>
                <a:cubicBezTo>
                  <a:pt x="583" y="653"/>
                  <a:pt x="583" y="653"/>
                  <a:pt x="583" y="653"/>
                </a:cubicBezTo>
                <a:cubicBezTo>
                  <a:pt x="577" y="653"/>
                  <a:pt x="577" y="653"/>
                  <a:pt x="577" y="647"/>
                </a:cubicBezTo>
                <a:cubicBezTo>
                  <a:pt x="577" y="571"/>
                  <a:pt x="577" y="571"/>
                  <a:pt x="577" y="571"/>
                </a:cubicBezTo>
                <a:cubicBezTo>
                  <a:pt x="577" y="565"/>
                  <a:pt x="577" y="565"/>
                  <a:pt x="583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65" y="565"/>
                  <a:pt x="665" y="565"/>
                  <a:pt x="665" y="571"/>
                </a:cubicBezTo>
                <a:lnTo>
                  <a:pt x="665" y="647"/>
                </a:lnTo>
                <a:close/>
                <a:moveTo>
                  <a:pt x="665" y="482"/>
                </a:moveTo>
                <a:lnTo>
                  <a:pt x="665" y="482"/>
                </a:lnTo>
                <a:cubicBezTo>
                  <a:pt x="665" y="488"/>
                  <a:pt x="665" y="488"/>
                  <a:pt x="659" y="488"/>
                </a:cubicBezTo>
                <a:cubicBezTo>
                  <a:pt x="583" y="488"/>
                  <a:pt x="583" y="488"/>
                  <a:pt x="583" y="488"/>
                </a:cubicBezTo>
                <a:cubicBezTo>
                  <a:pt x="577" y="488"/>
                  <a:pt x="577" y="488"/>
                  <a:pt x="577" y="482"/>
                </a:cubicBezTo>
                <a:cubicBezTo>
                  <a:pt x="577" y="406"/>
                  <a:pt x="577" y="406"/>
                  <a:pt x="577" y="406"/>
                </a:cubicBezTo>
                <a:cubicBezTo>
                  <a:pt x="577" y="400"/>
                  <a:pt x="577" y="400"/>
                  <a:pt x="583" y="400"/>
                </a:cubicBezTo>
                <a:cubicBezTo>
                  <a:pt x="659" y="400"/>
                  <a:pt x="659" y="400"/>
                  <a:pt x="659" y="400"/>
                </a:cubicBezTo>
                <a:cubicBezTo>
                  <a:pt x="665" y="400"/>
                  <a:pt x="665" y="400"/>
                  <a:pt x="665" y="406"/>
                </a:cubicBezTo>
                <a:lnTo>
                  <a:pt x="665" y="482"/>
                </a:lnTo>
                <a:close/>
                <a:moveTo>
                  <a:pt x="65" y="76"/>
                </a:moveTo>
                <a:lnTo>
                  <a:pt x="65" y="76"/>
                </a:lnTo>
                <a:cubicBezTo>
                  <a:pt x="65" y="70"/>
                  <a:pt x="65" y="64"/>
                  <a:pt x="70" y="64"/>
                </a:cubicBezTo>
                <a:cubicBezTo>
                  <a:pt x="70" y="58"/>
                  <a:pt x="76" y="58"/>
                  <a:pt x="82" y="58"/>
                </a:cubicBezTo>
                <a:cubicBezTo>
                  <a:pt x="659" y="58"/>
                  <a:pt x="659" y="58"/>
                  <a:pt x="659" y="58"/>
                </a:cubicBezTo>
                <a:cubicBezTo>
                  <a:pt x="665" y="58"/>
                  <a:pt x="671" y="58"/>
                  <a:pt x="677" y="64"/>
                </a:cubicBezTo>
                <a:cubicBezTo>
                  <a:pt x="677" y="64"/>
                  <a:pt x="683" y="70"/>
                  <a:pt x="683" y="76"/>
                </a:cubicBezTo>
                <a:cubicBezTo>
                  <a:pt x="683" y="247"/>
                  <a:pt x="683" y="247"/>
                  <a:pt x="683" y="247"/>
                </a:cubicBezTo>
                <a:cubicBezTo>
                  <a:pt x="683" y="253"/>
                  <a:pt x="677" y="259"/>
                  <a:pt x="677" y="259"/>
                </a:cubicBezTo>
                <a:cubicBezTo>
                  <a:pt x="671" y="265"/>
                  <a:pt x="665" y="265"/>
                  <a:pt x="659" y="265"/>
                </a:cubicBezTo>
                <a:cubicBezTo>
                  <a:pt x="82" y="265"/>
                  <a:pt x="82" y="265"/>
                  <a:pt x="82" y="265"/>
                </a:cubicBezTo>
                <a:cubicBezTo>
                  <a:pt x="76" y="265"/>
                  <a:pt x="70" y="265"/>
                  <a:pt x="70" y="259"/>
                </a:cubicBezTo>
                <a:cubicBezTo>
                  <a:pt x="65" y="259"/>
                  <a:pt x="65" y="253"/>
                  <a:pt x="65" y="247"/>
                </a:cubicBezTo>
                <a:lnTo>
                  <a:pt x="65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3" name="Freeform 102"/>
          <p:cNvSpPr>
            <a:spLocks noChangeArrowheads="1"/>
          </p:cNvSpPr>
          <p:nvPr/>
        </p:nvSpPr>
        <p:spPr bwMode="auto">
          <a:xfrm>
            <a:off x="8257387" y="10008345"/>
            <a:ext cx="485142" cy="277242"/>
          </a:xfrm>
          <a:custGeom>
            <a:avLst/>
            <a:gdLst>
              <a:gd name="T0" fmla="*/ 330 w 1173"/>
              <a:gd name="T1" fmla="*/ 359 h 672"/>
              <a:gd name="T2" fmla="*/ 330 w 1173"/>
              <a:gd name="T3" fmla="*/ 359 h 672"/>
              <a:gd name="T4" fmla="*/ 830 w 1173"/>
              <a:gd name="T5" fmla="*/ 318 h 672"/>
              <a:gd name="T6" fmla="*/ 713 w 1173"/>
              <a:gd name="T7" fmla="*/ 430 h 672"/>
              <a:gd name="T8" fmla="*/ 736 w 1173"/>
              <a:gd name="T9" fmla="*/ 506 h 672"/>
              <a:gd name="T10" fmla="*/ 1019 w 1173"/>
              <a:gd name="T11" fmla="*/ 518 h 672"/>
              <a:gd name="T12" fmla="*/ 1048 w 1173"/>
              <a:gd name="T13" fmla="*/ 518 h 672"/>
              <a:gd name="T14" fmla="*/ 1078 w 1173"/>
              <a:gd name="T15" fmla="*/ 518 h 672"/>
              <a:gd name="T16" fmla="*/ 1131 w 1173"/>
              <a:gd name="T17" fmla="*/ 518 h 672"/>
              <a:gd name="T18" fmla="*/ 1160 w 1173"/>
              <a:gd name="T19" fmla="*/ 494 h 672"/>
              <a:gd name="T20" fmla="*/ 1172 w 1173"/>
              <a:gd name="T21" fmla="*/ 106 h 672"/>
              <a:gd name="T22" fmla="*/ 1095 w 1173"/>
              <a:gd name="T23" fmla="*/ 71 h 672"/>
              <a:gd name="T24" fmla="*/ 977 w 1173"/>
              <a:gd name="T25" fmla="*/ 176 h 672"/>
              <a:gd name="T26" fmla="*/ 194 w 1173"/>
              <a:gd name="T27" fmla="*/ 218 h 672"/>
              <a:gd name="T28" fmla="*/ 6 w 1173"/>
              <a:gd name="T29" fmla="*/ 665 h 672"/>
              <a:gd name="T30" fmla="*/ 206 w 1173"/>
              <a:gd name="T31" fmla="*/ 671 h 672"/>
              <a:gd name="T32" fmla="*/ 330 w 1173"/>
              <a:gd name="T33" fmla="*/ 359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3" h="672">
                <a:moveTo>
                  <a:pt x="330" y="359"/>
                </a:moveTo>
                <a:lnTo>
                  <a:pt x="330" y="359"/>
                </a:lnTo>
                <a:cubicBezTo>
                  <a:pt x="471" y="229"/>
                  <a:pt x="677" y="218"/>
                  <a:pt x="830" y="318"/>
                </a:cubicBezTo>
                <a:cubicBezTo>
                  <a:pt x="772" y="371"/>
                  <a:pt x="713" y="430"/>
                  <a:pt x="713" y="430"/>
                </a:cubicBezTo>
                <a:cubicBezTo>
                  <a:pt x="665" y="477"/>
                  <a:pt x="713" y="506"/>
                  <a:pt x="736" y="506"/>
                </a:cubicBezTo>
                <a:cubicBezTo>
                  <a:pt x="1019" y="518"/>
                  <a:pt x="1019" y="518"/>
                  <a:pt x="1019" y="518"/>
                </a:cubicBezTo>
                <a:cubicBezTo>
                  <a:pt x="1036" y="518"/>
                  <a:pt x="1048" y="518"/>
                  <a:pt x="1048" y="518"/>
                </a:cubicBezTo>
                <a:cubicBezTo>
                  <a:pt x="1078" y="518"/>
                  <a:pt x="1078" y="518"/>
                  <a:pt x="1078" y="518"/>
                </a:cubicBezTo>
                <a:cubicBezTo>
                  <a:pt x="1131" y="518"/>
                  <a:pt x="1131" y="518"/>
                  <a:pt x="1131" y="518"/>
                </a:cubicBezTo>
                <a:cubicBezTo>
                  <a:pt x="1148" y="518"/>
                  <a:pt x="1160" y="506"/>
                  <a:pt x="1160" y="494"/>
                </a:cubicBezTo>
                <a:cubicBezTo>
                  <a:pt x="1172" y="106"/>
                  <a:pt x="1172" y="106"/>
                  <a:pt x="1172" y="106"/>
                </a:cubicBezTo>
                <a:cubicBezTo>
                  <a:pt x="1172" y="71"/>
                  <a:pt x="1137" y="29"/>
                  <a:pt x="1095" y="71"/>
                </a:cubicBezTo>
                <a:cubicBezTo>
                  <a:pt x="1095" y="71"/>
                  <a:pt x="1025" y="135"/>
                  <a:pt x="977" y="176"/>
                </a:cubicBezTo>
                <a:cubicBezTo>
                  <a:pt x="748" y="0"/>
                  <a:pt x="412" y="6"/>
                  <a:pt x="194" y="218"/>
                </a:cubicBezTo>
                <a:cubicBezTo>
                  <a:pt x="65" y="335"/>
                  <a:pt x="0" y="500"/>
                  <a:pt x="6" y="665"/>
                </a:cubicBezTo>
                <a:cubicBezTo>
                  <a:pt x="206" y="671"/>
                  <a:pt x="206" y="671"/>
                  <a:pt x="206" y="671"/>
                </a:cubicBezTo>
                <a:cubicBezTo>
                  <a:pt x="200" y="559"/>
                  <a:pt x="242" y="441"/>
                  <a:pt x="330" y="3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4" name="Freeform 103"/>
          <p:cNvSpPr>
            <a:spLocks noChangeArrowheads="1"/>
          </p:cNvSpPr>
          <p:nvPr/>
        </p:nvSpPr>
        <p:spPr bwMode="auto">
          <a:xfrm>
            <a:off x="8270152" y="10267347"/>
            <a:ext cx="481494" cy="277242"/>
          </a:xfrm>
          <a:custGeom>
            <a:avLst/>
            <a:gdLst>
              <a:gd name="T0" fmla="*/ 965 w 1166"/>
              <a:gd name="T1" fmla="*/ 0 h 672"/>
              <a:gd name="T2" fmla="*/ 965 w 1166"/>
              <a:gd name="T3" fmla="*/ 0 h 672"/>
              <a:gd name="T4" fmla="*/ 842 w 1166"/>
              <a:gd name="T5" fmla="*/ 306 h 672"/>
              <a:gd name="T6" fmla="*/ 341 w 1166"/>
              <a:gd name="T7" fmla="*/ 353 h 672"/>
              <a:gd name="T8" fmla="*/ 459 w 1166"/>
              <a:gd name="T9" fmla="*/ 241 h 672"/>
              <a:gd name="T10" fmla="*/ 435 w 1166"/>
              <a:gd name="T11" fmla="*/ 159 h 672"/>
              <a:gd name="T12" fmla="*/ 147 w 1166"/>
              <a:gd name="T13" fmla="*/ 153 h 672"/>
              <a:gd name="T14" fmla="*/ 123 w 1166"/>
              <a:gd name="T15" fmla="*/ 153 h 672"/>
              <a:gd name="T16" fmla="*/ 94 w 1166"/>
              <a:gd name="T17" fmla="*/ 153 h 672"/>
              <a:gd name="T18" fmla="*/ 41 w 1166"/>
              <a:gd name="T19" fmla="*/ 147 h 672"/>
              <a:gd name="T20" fmla="*/ 11 w 1166"/>
              <a:gd name="T21" fmla="*/ 177 h 672"/>
              <a:gd name="T22" fmla="*/ 0 w 1166"/>
              <a:gd name="T23" fmla="*/ 565 h 672"/>
              <a:gd name="T24" fmla="*/ 76 w 1166"/>
              <a:gd name="T25" fmla="*/ 595 h 672"/>
              <a:gd name="T26" fmla="*/ 194 w 1166"/>
              <a:gd name="T27" fmla="*/ 489 h 672"/>
              <a:gd name="T28" fmla="*/ 977 w 1166"/>
              <a:gd name="T29" fmla="*/ 453 h 672"/>
              <a:gd name="T30" fmla="*/ 1165 w 1166"/>
              <a:gd name="T31" fmla="*/ 6 h 672"/>
              <a:gd name="T32" fmla="*/ 965 w 1166"/>
              <a:gd name="T33" fmla="*/ 0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672">
                <a:moveTo>
                  <a:pt x="965" y="0"/>
                </a:moveTo>
                <a:lnTo>
                  <a:pt x="965" y="0"/>
                </a:lnTo>
                <a:cubicBezTo>
                  <a:pt x="971" y="112"/>
                  <a:pt x="924" y="224"/>
                  <a:pt x="842" y="306"/>
                </a:cubicBezTo>
                <a:cubicBezTo>
                  <a:pt x="700" y="436"/>
                  <a:pt x="494" y="447"/>
                  <a:pt x="341" y="353"/>
                </a:cubicBezTo>
                <a:cubicBezTo>
                  <a:pt x="400" y="300"/>
                  <a:pt x="459" y="241"/>
                  <a:pt x="459" y="241"/>
                </a:cubicBezTo>
                <a:cubicBezTo>
                  <a:pt x="506" y="194"/>
                  <a:pt x="459" y="159"/>
                  <a:pt x="435" y="159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35" y="153"/>
                  <a:pt x="123" y="153"/>
                  <a:pt x="123" y="15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23" y="147"/>
                  <a:pt x="11" y="159"/>
                  <a:pt x="11" y="177"/>
                </a:cubicBezTo>
                <a:cubicBezTo>
                  <a:pt x="0" y="565"/>
                  <a:pt x="0" y="565"/>
                  <a:pt x="0" y="565"/>
                </a:cubicBezTo>
                <a:cubicBezTo>
                  <a:pt x="0" y="601"/>
                  <a:pt x="35" y="636"/>
                  <a:pt x="76" y="595"/>
                </a:cubicBezTo>
                <a:cubicBezTo>
                  <a:pt x="76" y="595"/>
                  <a:pt x="147" y="536"/>
                  <a:pt x="194" y="489"/>
                </a:cubicBezTo>
                <a:cubicBezTo>
                  <a:pt x="423" y="671"/>
                  <a:pt x="759" y="659"/>
                  <a:pt x="977" y="453"/>
                </a:cubicBezTo>
                <a:cubicBezTo>
                  <a:pt x="1107" y="330"/>
                  <a:pt x="1165" y="171"/>
                  <a:pt x="1165" y="6"/>
                </a:cubicBezTo>
                <a:cubicBezTo>
                  <a:pt x="965" y="0"/>
                  <a:pt x="965" y="0"/>
                  <a:pt x="965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5" name="Freeform 104"/>
          <p:cNvSpPr>
            <a:spLocks noChangeArrowheads="1"/>
          </p:cNvSpPr>
          <p:nvPr/>
        </p:nvSpPr>
        <p:spPr bwMode="auto">
          <a:xfrm>
            <a:off x="5036482" y="5245989"/>
            <a:ext cx="178737" cy="52894"/>
          </a:xfrm>
          <a:custGeom>
            <a:avLst/>
            <a:gdLst>
              <a:gd name="T0" fmla="*/ 12 w 431"/>
              <a:gd name="T1" fmla="*/ 0 h 130"/>
              <a:gd name="T2" fmla="*/ 430 w 431"/>
              <a:gd name="T3" fmla="*/ 106 h 130"/>
              <a:gd name="T4" fmla="*/ 412 w 431"/>
              <a:gd name="T5" fmla="*/ 129 h 130"/>
              <a:gd name="T6" fmla="*/ 0 w 431"/>
              <a:gd name="T7" fmla="*/ 17 h 130"/>
              <a:gd name="T8" fmla="*/ 12 w 431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1" h="130">
                <a:moveTo>
                  <a:pt x="12" y="0"/>
                </a:moveTo>
                <a:lnTo>
                  <a:pt x="430" y="106"/>
                </a:lnTo>
                <a:lnTo>
                  <a:pt x="412" y="129"/>
                </a:lnTo>
                <a:lnTo>
                  <a:pt x="0" y="17"/>
                </a:lnTo>
                <a:lnTo>
                  <a:pt x="12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6" name="Freeform 105"/>
          <p:cNvSpPr>
            <a:spLocks noChangeArrowheads="1"/>
          </p:cNvSpPr>
          <p:nvPr/>
        </p:nvSpPr>
        <p:spPr bwMode="auto">
          <a:xfrm>
            <a:off x="4941643" y="5147494"/>
            <a:ext cx="319173" cy="361144"/>
          </a:xfrm>
          <a:custGeom>
            <a:avLst/>
            <a:gdLst>
              <a:gd name="T0" fmla="*/ 542 w 773"/>
              <a:gd name="T1" fmla="*/ 772 h 873"/>
              <a:gd name="T2" fmla="*/ 560 w 773"/>
              <a:gd name="T3" fmla="*/ 872 h 873"/>
              <a:gd name="T4" fmla="*/ 0 w 773"/>
              <a:gd name="T5" fmla="*/ 707 h 873"/>
              <a:gd name="T6" fmla="*/ 130 w 773"/>
              <a:gd name="T7" fmla="*/ 566 h 873"/>
              <a:gd name="T8" fmla="*/ 254 w 773"/>
              <a:gd name="T9" fmla="*/ 159 h 873"/>
              <a:gd name="T10" fmla="*/ 206 w 773"/>
              <a:gd name="T11" fmla="*/ 0 h 873"/>
              <a:gd name="T12" fmla="*/ 772 w 773"/>
              <a:gd name="T13" fmla="*/ 159 h 873"/>
              <a:gd name="T14" fmla="*/ 689 w 773"/>
              <a:gd name="T15" fmla="*/ 224 h 873"/>
              <a:gd name="T16" fmla="*/ 542 w 773"/>
              <a:gd name="T17" fmla="*/ 772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3" h="873">
                <a:moveTo>
                  <a:pt x="542" y="772"/>
                </a:moveTo>
                <a:lnTo>
                  <a:pt x="560" y="872"/>
                </a:lnTo>
                <a:lnTo>
                  <a:pt x="0" y="707"/>
                </a:lnTo>
                <a:lnTo>
                  <a:pt x="130" y="566"/>
                </a:lnTo>
                <a:lnTo>
                  <a:pt x="254" y="159"/>
                </a:lnTo>
                <a:lnTo>
                  <a:pt x="206" y="0"/>
                </a:lnTo>
                <a:lnTo>
                  <a:pt x="772" y="159"/>
                </a:lnTo>
                <a:lnTo>
                  <a:pt x="689" y="224"/>
                </a:lnTo>
                <a:lnTo>
                  <a:pt x="542" y="7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7" name="Freeform 106"/>
          <p:cNvSpPr>
            <a:spLocks noChangeArrowheads="1"/>
          </p:cNvSpPr>
          <p:nvPr/>
        </p:nvSpPr>
        <p:spPr bwMode="auto">
          <a:xfrm>
            <a:off x="4941643" y="5147494"/>
            <a:ext cx="319173" cy="361144"/>
          </a:xfrm>
          <a:custGeom>
            <a:avLst/>
            <a:gdLst>
              <a:gd name="T0" fmla="*/ 542 w 773"/>
              <a:gd name="T1" fmla="*/ 772 h 873"/>
              <a:gd name="T2" fmla="*/ 560 w 773"/>
              <a:gd name="T3" fmla="*/ 872 h 873"/>
              <a:gd name="T4" fmla="*/ 0 w 773"/>
              <a:gd name="T5" fmla="*/ 707 h 873"/>
              <a:gd name="T6" fmla="*/ 130 w 773"/>
              <a:gd name="T7" fmla="*/ 566 h 873"/>
              <a:gd name="T8" fmla="*/ 254 w 773"/>
              <a:gd name="T9" fmla="*/ 159 h 873"/>
              <a:gd name="T10" fmla="*/ 206 w 773"/>
              <a:gd name="T11" fmla="*/ 0 h 873"/>
              <a:gd name="T12" fmla="*/ 772 w 773"/>
              <a:gd name="T13" fmla="*/ 159 h 873"/>
              <a:gd name="T14" fmla="*/ 689 w 773"/>
              <a:gd name="T15" fmla="*/ 224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3" h="873">
                <a:moveTo>
                  <a:pt x="542" y="772"/>
                </a:moveTo>
                <a:lnTo>
                  <a:pt x="560" y="872"/>
                </a:lnTo>
                <a:lnTo>
                  <a:pt x="0" y="707"/>
                </a:lnTo>
                <a:lnTo>
                  <a:pt x="130" y="566"/>
                </a:lnTo>
                <a:lnTo>
                  <a:pt x="254" y="159"/>
                </a:lnTo>
                <a:lnTo>
                  <a:pt x="206" y="0"/>
                </a:lnTo>
                <a:lnTo>
                  <a:pt x="772" y="159"/>
                </a:lnTo>
                <a:lnTo>
                  <a:pt x="689" y="224"/>
                </a:ln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8" name="Freeform 107"/>
          <p:cNvSpPr>
            <a:spLocks noChangeArrowheads="1"/>
          </p:cNvSpPr>
          <p:nvPr/>
        </p:nvSpPr>
        <p:spPr bwMode="auto">
          <a:xfrm>
            <a:off x="5144088" y="5322595"/>
            <a:ext cx="403069" cy="149565"/>
          </a:xfrm>
          <a:custGeom>
            <a:avLst/>
            <a:gdLst>
              <a:gd name="T0" fmla="*/ 41 w 973"/>
              <a:gd name="T1" fmla="*/ 0 h 360"/>
              <a:gd name="T2" fmla="*/ 41 w 973"/>
              <a:gd name="T3" fmla="*/ 0 h 360"/>
              <a:gd name="T4" fmla="*/ 883 w 973"/>
              <a:gd name="T5" fmla="*/ 130 h 360"/>
              <a:gd name="T6" fmla="*/ 972 w 973"/>
              <a:gd name="T7" fmla="*/ 230 h 360"/>
              <a:gd name="T8" fmla="*/ 895 w 973"/>
              <a:gd name="T9" fmla="*/ 348 h 360"/>
              <a:gd name="T10" fmla="*/ 730 w 973"/>
              <a:gd name="T11" fmla="*/ 348 h 360"/>
              <a:gd name="T12" fmla="*/ 0 w 973"/>
              <a:gd name="T13" fmla="*/ 177 h 360"/>
              <a:gd name="T14" fmla="*/ 41 w 973"/>
              <a:gd name="T15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3" h="360">
                <a:moveTo>
                  <a:pt x="41" y="0"/>
                </a:moveTo>
                <a:lnTo>
                  <a:pt x="41" y="0"/>
                </a:lnTo>
                <a:cubicBezTo>
                  <a:pt x="41" y="0"/>
                  <a:pt x="842" y="118"/>
                  <a:pt x="883" y="130"/>
                </a:cubicBezTo>
                <a:cubicBezTo>
                  <a:pt x="942" y="142"/>
                  <a:pt x="972" y="177"/>
                  <a:pt x="972" y="230"/>
                </a:cubicBezTo>
                <a:cubicBezTo>
                  <a:pt x="972" y="300"/>
                  <a:pt x="948" y="336"/>
                  <a:pt x="895" y="348"/>
                </a:cubicBezTo>
                <a:cubicBezTo>
                  <a:pt x="848" y="359"/>
                  <a:pt x="807" y="354"/>
                  <a:pt x="730" y="348"/>
                </a:cubicBezTo>
                <a:cubicBezTo>
                  <a:pt x="654" y="336"/>
                  <a:pt x="0" y="177"/>
                  <a:pt x="0" y="177"/>
                </a:cubicBezTo>
                <a:lnTo>
                  <a:pt x="41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389" name="Freeform 108"/>
          <p:cNvSpPr>
            <a:spLocks noChangeArrowheads="1"/>
          </p:cNvSpPr>
          <p:nvPr/>
        </p:nvSpPr>
        <p:spPr bwMode="auto">
          <a:xfrm>
            <a:off x="4936170" y="5581594"/>
            <a:ext cx="331939" cy="78429"/>
          </a:xfrm>
          <a:custGeom>
            <a:avLst/>
            <a:gdLst>
              <a:gd name="T0" fmla="*/ 0 w 801"/>
              <a:gd name="T1" fmla="*/ 189 h 190"/>
              <a:gd name="T2" fmla="*/ 800 w 801"/>
              <a:gd name="T3" fmla="*/ 189 h 190"/>
              <a:gd name="T4" fmla="*/ 712 w 801"/>
              <a:gd name="T5" fmla="*/ 0 h 190"/>
              <a:gd name="T6" fmla="*/ 58 w 801"/>
              <a:gd name="T7" fmla="*/ 0 h 190"/>
              <a:gd name="T8" fmla="*/ 0 w 801"/>
              <a:gd name="T9" fmla="*/ 189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190">
                <a:moveTo>
                  <a:pt x="0" y="189"/>
                </a:moveTo>
                <a:lnTo>
                  <a:pt x="800" y="189"/>
                </a:lnTo>
                <a:lnTo>
                  <a:pt x="712" y="0"/>
                </a:lnTo>
                <a:lnTo>
                  <a:pt x="58" y="0"/>
                </a:lnTo>
                <a:lnTo>
                  <a:pt x="0" y="1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488259" y="6962332"/>
            <a:ext cx="1393415" cy="1400800"/>
            <a:chOff x="11413633" y="6715667"/>
            <a:chExt cx="1550803" cy="1559022"/>
          </a:xfrm>
          <a:solidFill>
            <a:schemeClr val="bg1">
              <a:lumMod val="75000"/>
            </a:schemeClr>
          </a:solidFill>
        </p:grpSpPr>
        <p:sp>
          <p:nvSpPr>
            <p:cNvPr id="390" name="Freeform 109"/>
            <p:cNvSpPr>
              <a:spLocks noChangeArrowheads="1"/>
            </p:cNvSpPr>
            <p:nvPr/>
          </p:nvSpPr>
          <p:spPr bwMode="auto">
            <a:xfrm>
              <a:off x="12164675" y="7182561"/>
              <a:ext cx="308536" cy="308557"/>
            </a:xfrm>
            <a:custGeom>
              <a:avLst/>
              <a:gdLst>
                <a:gd name="T0" fmla="*/ 624 w 672"/>
                <a:gd name="T1" fmla="*/ 671 h 672"/>
                <a:gd name="T2" fmla="*/ 624 w 672"/>
                <a:gd name="T3" fmla="*/ 671 h 672"/>
                <a:gd name="T4" fmla="*/ 576 w 672"/>
                <a:gd name="T5" fmla="*/ 624 h 672"/>
                <a:gd name="T6" fmla="*/ 47 w 672"/>
                <a:gd name="T7" fmla="*/ 94 h 672"/>
                <a:gd name="T8" fmla="*/ 0 w 672"/>
                <a:gd name="T9" fmla="*/ 47 h 672"/>
                <a:gd name="T10" fmla="*/ 47 w 672"/>
                <a:gd name="T11" fmla="*/ 0 h 672"/>
                <a:gd name="T12" fmla="*/ 671 w 672"/>
                <a:gd name="T13" fmla="*/ 624 h 672"/>
                <a:gd name="T14" fmla="*/ 624 w 672"/>
                <a:gd name="T15" fmla="*/ 671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2" h="672">
                  <a:moveTo>
                    <a:pt x="624" y="671"/>
                  </a:moveTo>
                  <a:lnTo>
                    <a:pt x="624" y="671"/>
                  </a:lnTo>
                  <a:cubicBezTo>
                    <a:pt x="594" y="671"/>
                    <a:pt x="576" y="647"/>
                    <a:pt x="576" y="624"/>
                  </a:cubicBezTo>
                  <a:cubicBezTo>
                    <a:pt x="576" y="329"/>
                    <a:pt x="341" y="94"/>
                    <a:pt x="47" y="94"/>
                  </a:cubicBezTo>
                  <a:cubicBezTo>
                    <a:pt x="18" y="94"/>
                    <a:pt x="0" y="70"/>
                    <a:pt x="0" y="47"/>
                  </a:cubicBezTo>
                  <a:cubicBezTo>
                    <a:pt x="0" y="23"/>
                    <a:pt x="18" y="0"/>
                    <a:pt x="47" y="0"/>
                  </a:cubicBezTo>
                  <a:cubicBezTo>
                    <a:pt x="388" y="0"/>
                    <a:pt x="671" y="276"/>
                    <a:pt x="671" y="624"/>
                  </a:cubicBezTo>
                  <a:cubicBezTo>
                    <a:pt x="671" y="647"/>
                    <a:pt x="647" y="671"/>
                    <a:pt x="624" y="67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1" name="Freeform 110"/>
            <p:cNvSpPr>
              <a:spLocks noChangeArrowheads="1"/>
            </p:cNvSpPr>
            <p:nvPr/>
          </p:nvSpPr>
          <p:spPr bwMode="auto">
            <a:xfrm>
              <a:off x="12235721" y="7639307"/>
              <a:ext cx="97433" cy="397876"/>
            </a:xfrm>
            <a:custGeom>
              <a:avLst/>
              <a:gdLst>
                <a:gd name="T0" fmla="*/ 76 w 212"/>
                <a:gd name="T1" fmla="*/ 865 h 866"/>
                <a:gd name="T2" fmla="*/ 0 w 212"/>
                <a:gd name="T3" fmla="*/ 853 h 866"/>
                <a:gd name="T4" fmla="*/ 140 w 212"/>
                <a:gd name="T5" fmla="*/ 0 h 866"/>
                <a:gd name="T6" fmla="*/ 211 w 212"/>
                <a:gd name="T7" fmla="*/ 12 h 866"/>
                <a:gd name="T8" fmla="*/ 76 w 212"/>
                <a:gd name="T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66">
                  <a:moveTo>
                    <a:pt x="76" y="865"/>
                  </a:moveTo>
                  <a:lnTo>
                    <a:pt x="0" y="853"/>
                  </a:lnTo>
                  <a:lnTo>
                    <a:pt x="140" y="0"/>
                  </a:lnTo>
                  <a:lnTo>
                    <a:pt x="211" y="12"/>
                  </a:lnTo>
                  <a:lnTo>
                    <a:pt x="76" y="86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2" name="Freeform 111"/>
            <p:cNvSpPr>
              <a:spLocks noChangeArrowheads="1"/>
            </p:cNvSpPr>
            <p:nvPr/>
          </p:nvSpPr>
          <p:spPr bwMode="auto">
            <a:xfrm>
              <a:off x="12036796" y="7639307"/>
              <a:ext cx="97433" cy="397876"/>
            </a:xfrm>
            <a:custGeom>
              <a:avLst/>
              <a:gdLst>
                <a:gd name="T0" fmla="*/ 141 w 213"/>
                <a:gd name="T1" fmla="*/ 865 h 866"/>
                <a:gd name="T2" fmla="*/ 0 w 213"/>
                <a:gd name="T3" fmla="*/ 12 h 866"/>
                <a:gd name="T4" fmla="*/ 76 w 213"/>
                <a:gd name="T5" fmla="*/ 0 h 866"/>
                <a:gd name="T6" fmla="*/ 212 w 213"/>
                <a:gd name="T7" fmla="*/ 853 h 866"/>
                <a:gd name="T8" fmla="*/ 141 w 213"/>
                <a:gd name="T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866">
                  <a:moveTo>
                    <a:pt x="141" y="865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212" y="853"/>
                  </a:lnTo>
                  <a:lnTo>
                    <a:pt x="141" y="86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3" name="Freeform 112"/>
            <p:cNvSpPr>
              <a:spLocks noChangeArrowheads="1"/>
            </p:cNvSpPr>
            <p:nvPr/>
          </p:nvSpPr>
          <p:spPr bwMode="auto">
            <a:xfrm>
              <a:off x="12063184" y="7641336"/>
              <a:ext cx="251701" cy="50750"/>
            </a:xfrm>
            <a:custGeom>
              <a:avLst/>
              <a:gdLst>
                <a:gd name="T0" fmla="*/ 546 w 547"/>
                <a:gd name="T1" fmla="*/ 111 h 112"/>
                <a:gd name="T2" fmla="*/ 546 w 547"/>
                <a:gd name="T3" fmla="*/ 111 h 112"/>
                <a:gd name="T4" fmla="*/ 493 w 547"/>
                <a:gd name="T5" fmla="*/ 64 h 112"/>
                <a:gd name="T6" fmla="*/ 475 w 547"/>
                <a:gd name="T7" fmla="*/ 35 h 112"/>
                <a:gd name="T8" fmla="*/ 458 w 547"/>
                <a:gd name="T9" fmla="*/ 64 h 112"/>
                <a:gd name="T10" fmla="*/ 406 w 547"/>
                <a:gd name="T11" fmla="*/ 111 h 112"/>
                <a:gd name="T12" fmla="*/ 359 w 547"/>
                <a:gd name="T13" fmla="*/ 64 h 112"/>
                <a:gd name="T14" fmla="*/ 341 w 547"/>
                <a:gd name="T15" fmla="*/ 35 h 112"/>
                <a:gd name="T16" fmla="*/ 323 w 547"/>
                <a:gd name="T17" fmla="*/ 64 h 112"/>
                <a:gd name="T18" fmla="*/ 270 w 547"/>
                <a:gd name="T19" fmla="*/ 111 h 112"/>
                <a:gd name="T20" fmla="*/ 217 w 547"/>
                <a:gd name="T21" fmla="*/ 64 h 112"/>
                <a:gd name="T22" fmla="*/ 200 w 547"/>
                <a:gd name="T23" fmla="*/ 35 h 112"/>
                <a:gd name="T24" fmla="*/ 188 w 547"/>
                <a:gd name="T25" fmla="*/ 64 h 112"/>
                <a:gd name="T26" fmla="*/ 135 w 547"/>
                <a:gd name="T27" fmla="*/ 111 h 112"/>
                <a:gd name="T28" fmla="*/ 82 w 547"/>
                <a:gd name="T29" fmla="*/ 64 h 112"/>
                <a:gd name="T30" fmla="*/ 64 w 547"/>
                <a:gd name="T31" fmla="*/ 35 h 112"/>
                <a:gd name="T32" fmla="*/ 47 w 547"/>
                <a:gd name="T33" fmla="*/ 64 h 112"/>
                <a:gd name="T34" fmla="*/ 0 w 547"/>
                <a:gd name="T35" fmla="*/ 111 h 112"/>
                <a:gd name="T36" fmla="*/ 0 w 547"/>
                <a:gd name="T37" fmla="*/ 76 h 112"/>
                <a:gd name="T38" fmla="*/ 11 w 547"/>
                <a:gd name="T39" fmla="*/ 47 h 112"/>
                <a:gd name="T40" fmla="*/ 64 w 547"/>
                <a:gd name="T41" fmla="*/ 0 h 112"/>
                <a:gd name="T42" fmla="*/ 117 w 547"/>
                <a:gd name="T43" fmla="*/ 47 h 112"/>
                <a:gd name="T44" fmla="*/ 135 w 547"/>
                <a:gd name="T45" fmla="*/ 76 h 112"/>
                <a:gd name="T46" fmla="*/ 153 w 547"/>
                <a:gd name="T47" fmla="*/ 47 h 112"/>
                <a:gd name="T48" fmla="*/ 200 w 547"/>
                <a:gd name="T49" fmla="*/ 0 h 112"/>
                <a:gd name="T50" fmla="*/ 253 w 547"/>
                <a:gd name="T51" fmla="*/ 47 h 112"/>
                <a:gd name="T52" fmla="*/ 270 w 547"/>
                <a:gd name="T53" fmla="*/ 76 h 112"/>
                <a:gd name="T54" fmla="*/ 288 w 547"/>
                <a:gd name="T55" fmla="*/ 47 h 112"/>
                <a:gd name="T56" fmla="*/ 341 w 547"/>
                <a:gd name="T57" fmla="*/ 0 h 112"/>
                <a:gd name="T58" fmla="*/ 388 w 547"/>
                <a:gd name="T59" fmla="*/ 47 h 112"/>
                <a:gd name="T60" fmla="*/ 406 w 547"/>
                <a:gd name="T61" fmla="*/ 76 h 112"/>
                <a:gd name="T62" fmla="*/ 423 w 547"/>
                <a:gd name="T63" fmla="*/ 47 h 112"/>
                <a:gd name="T64" fmla="*/ 475 w 547"/>
                <a:gd name="T65" fmla="*/ 0 h 112"/>
                <a:gd name="T66" fmla="*/ 528 w 547"/>
                <a:gd name="T67" fmla="*/ 47 h 112"/>
                <a:gd name="T68" fmla="*/ 546 w 547"/>
                <a:gd name="T69" fmla="*/ 76 h 112"/>
                <a:gd name="T70" fmla="*/ 546 w 547"/>
                <a:gd name="T71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7" h="112">
                  <a:moveTo>
                    <a:pt x="546" y="111"/>
                  </a:moveTo>
                  <a:lnTo>
                    <a:pt x="546" y="111"/>
                  </a:lnTo>
                  <a:cubicBezTo>
                    <a:pt x="517" y="111"/>
                    <a:pt x="499" y="88"/>
                    <a:pt x="493" y="64"/>
                  </a:cubicBezTo>
                  <a:cubicBezTo>
                    <a:pt x="487" y="53"/>
                    <a:pt x="481" y="35"/>
                    <a:pt x="475" y="35"/>
                  </a:cubicBezTo>
                  <a:cubicBezTo>
                    <a:pt x="470" y="35"/>
                    <a:pt x="464" y="53"/>
                    <a:pt x="458" y="64"/>
                  </a:cubicBezTo>
                  <a:cubicBezTo>
                    <a:pt x="453" y="88"/>
                    <a:pt x="435" y="111"/>
                    <a:pt x="406" y="111"/>
                  </a:cubicBezTo>
                  <a:cubicBezTo>
                    <a:pt x="376" y="111"/>
                    <a:pt x="365" y="88"/>
                    <a:pt x="359" y="64"/>
                  </a:cubicBezTo>
                  <a:cubicBezTo>
                    <a:pt x="353" y="53"/>
                    <a:pt x="347" y="35"/>
                    <a:pt x="341" y="35"/>
                  </a:cubicBezTo>
                  <a:cubicBezTo>
                    <a:pt x="335" y="35"/>
                    <a:pt x="329" y="53"/>
                    <a:pt x="323" y="64"/>
                  </a:cubicBezTo>
                  <a:cubicBezTo>
                    <a:pt x="312" y="88"/>
                    <a:pt x="300" y="111"/>
                    <a:pt x="270" y="111"/>
                  </a:cubicBezTo>
                  <a:cubicBezTo>
                    <a:pt x="241" y="111"/>
                    <a:pt x="229" y="88"/>
                    <a:pt x="217" y="64"/>
                  </a:cubicBezTo>
                  <a:cubicBezTo>
                    <a:pt x="217" y="53"/>
                    <a:pt x="206" y="35"/>
                    <a:pt x="200" y="35"/>
                  </a:cubicBezTo>
                  <a:cubicBezTo>
                    <a:pt x="200" y="35"/>
                    <a:pt x="188" y="53"/>
                    <a:pt x="188" y="64"/>
                  </a:cubicBezTo>
                  <a:cubicBezTo>
                    <a:pt x="176" y="88"/>
                    <a:pt x="164" y="111"/>
                    <a:pt x="135" y="111"/>
                  </a:cubicBezTo>
                  <a:cubicBezTo>
                    <a:pt x="106" y="111"/>
                    <a:pt x="94" y="88"/>
                    <a:pt x="82" y="64"/>
                  </a:cubicBezTo>
                  <a:cubicBezTo>
                    <a:pt x="76" y="53"/>
                    <a:pt x="70" y="35"/>
                    <a:pt x="64" y="35"/>
                  </a:cubicBezTo>
                  <a:cubicBezTo>
                    <a:pt x="58" y="35"/>
                    <a:pt x="52" y="53"/>
                    <a:pt x="47" y="64"/>
                  </a:cubicBezTo>
                  <a:cubicBezTo>
                    <a:pt x="41" y="88"/>
                    <a:pt x="29" y="111"/>
                    <a:pt x="0" y="11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11" y="58"/>
                    <a:pt x="11" y="47"/>
                  </a:cubicBezTo>
                  <a:cubicBezTo>
                    <a:pt x="23" y="29"/>
                    <a:pt x="35" y="0"/>
                    <a:pt x="64" y="0"/>
                  </a:cubicBezTo>
                  <a:cubicBezTo>
                    <a:pt x="94" y="0"/>
                    <a:pt x="106" y="29"/>
                    <a:pt x="117" y="47"/>
                  </a:cubicBezTo>
                  <a:cubicBezTo>
                    <a:pt x="123" y="58"/>
                    <a:pt x="129" y="76"/>
                    <a:pt x="135" y="76"/>
                  </a:cubicBezTo>
                  <a:cubicBezTo>
                    <a:pt x="141" y="76"/>
                    <a:pt x="147" y="58"/>
                    <a:pt x="153" y="47"/>
                  </a:cubicBezTo>
                  <a:cubicBezTo>
                    <a:pt x="159" y="29"/>
                    <a:pt x="170" y="0"/>
                    <a:pt x="200" y="0"/>
                  </a:cubicBezTo>
                  <a:cubicBezTo>
                    <a:pt x="235" y="0"/>
                    <a:pt x="247" y="29"/>
                    <a:pt x="253" y="47"/>
                  </a:cubicBezTo>
                  <a:cubicBezTo>
                    <a:pt x="259" y="58"/>
                    <a:pt x="264" y="76"/>
                    <a:pt x="270" y="76"/>
                  </a:cubicBezTo>
                  <a:cubicBezTo>
                    <a:pt x="276" y="76"/>
                    <a:pt x="282" y="58"/>
                    <a:pt x="288" y="47"/>
                  </a:cubicBezTo>
                  <a:cubicBezTo>
                    <a:pt x="300" y="29"/>
                    <a:pt x="312" y="0"/>
                    <a:pt x="341" y="0"/>
                  </a:cubicBezTo>
                  <a:cubicBezTo>
                    <a:pt x="371" y="0"/>
                    <a:pt x="382" y="29"/>
                    <a:pt x="388" y="47"/>
                  </a:cubicBezTo>
                  <a:cubicBezTo>
                    <a:pt x="394" y="58"/>
                    <a:pt x="406" y="76"/>
                    <a:pt x="406" y="76"/>
                  </a:cubicBezTo>
                  <a:cubicBezTo>
                    <a:pt x="412" y="76"/>
                    <a:pt x="418" y="58"/>
                    <a:pt x="423" y="47"/>
                  </a:cubicBezTo>
                  <a:cubicBezTo>
                    <a:pt x="435" y="29"/>
                    <a:pt x="447" y="0"/>
                    <a:pt x="475" y="0"/>
                  </a:cubicBezTo>
                  <a:cubicBezTo>
                    <a:pt x="505" y="0"/>
                    <a:pt x="517" y="29"/>
                    <a:pt x="528" y="47"/>
                  </a:cubicBezTo>
                  <a:cubicBezTo>
                    <a:pt x="528" y="58"/>
                    <a:pt x="540" y="76"/>
                    <a:pt x="546" y="76"/>
                  </a:cubicBezTo>
                  <a:cubicBezTo>
                    <a:pt x="546" y="111"/>
                    <a:pt x="546" y="111"/>
                    <a:pt x="546" y="11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4" name="Freeform 113"/>
            <p:cNvSpPr>
              <a:spLocks noChangeArrowheads="1"/>
            </p:cNvSpPr>
            <p:nvPr/>
          </p:nvSpPr>
          <p:spPr bwMode="auto">
            <a:xfrm>
              <a:off x="12164677" y="6715667"/>
              <a:ext cx="44657" cy="272017"/>
            </a:xfrm>
            <a:custGeom>
              <a:avLst/>
              <a:gdLst>
                <a:gd name="T0" fmla="*/ 47 w 96"/>
                <a:gd name="T1" fmla="*/ 589 h 590"/>
                <a:gd name="T2" fmla="*/ 47 w 96"/>
                <a:gd name="T3" fmla="*/ 589 h 590"/>
                <a:gd name="T4" fmla="*/ 0 w 96"/>
                <a:gd name="T5" fmla="*/ 542 h 590"/>
                <a:gd name="T6" fmla="*/ 0 w 96"/>
                <a:gd name="T7" fmla="*/ 47 h 590"/>
                <a:gd name="T8" fmla="*/ 47 w 96"/>
                <a:gd name="T9" fmla="*/ 0 h 590"/>
                <a:gd name="T10" fmla="*/ 95 w 96"/>
                <a:gd name="T11" fmla="*/ 47 h 590"/>
                <a:gd name="T12" fmla="*/ 95 w 96"/>
                <a:gd name="T13" fmla="*/ 542 h 590"/>
                <a:gd name="T14" fmla="*/ 47 w 96"/>
                <a:gd name="T15" fmla="*/ 58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90">
                  <a:moveTo>
                    <a:pt x="47" y="589"/>
                  </a:moveTo>
                  <a:lnTo>
                    <a:pt x="47" y="589"/>
                  </a:lnTo>
                  <a:cubicBezTo>
                    <a:pt x="18" y="589"/>
                    <a:pt x="0" y="571"/>
                    <a:pt x="0" y="54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3"/>
                    <a:pt x="18" y="0"/>
                    <a:pt x="47" y="0"/>
                  </a:cubicBezTo>
                  <a:cubicBezTo>
                    <a:pt x="71" y="0"/>
                    <a:pt x="95" y="23"/>
                    <a:pt x="95" y="47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5" y="571"/>
                    <a:pt x="71" y="589"/>
                    <a:pt x="47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5" name="Freeform 114"/>
            <p:cNvSpPr>
              <a:spLocks noChangeArrowheads="1"/>
            </p:cNvSpPr>
            <p:nvPr/>
          </p:nvSpPr>
          <p:spPr bwMode="auto">
            <a:xfrm>
              <a:off x="12420436" y="6813105"/>
              <a:ext cx="162388" cy="243597"/>
            </a:xfrm>
            <a:custGeom>
              <a:avLst/>
              <a:gdLst>
                <a:gd name="T0" fmla="*/ 53 w 354"/>
                <a:gd name="T1" fmla="*/ 530 h 531"/>
                <a:gd name="T2" fmla="*/ 53 w 354"/>
                <a:gd name="T3" fmla="*/ 530 h 531"/>
                <a:gd name="T4" fmla="*/ 29 w 354"/>
                <a:gd name="T5" fmla="*/ 524 h 531"/>
                <a:gd name="T6" fmla="*/ 12 w 354"/>
                <a:gd name="T7" fmla="*/ 459 h 531"/>
                <a:gd name="T8" fmla="*/ 259 w 354"/>
                <a:gd name="T9" fmla="*/ 29 h 531"/>
                <a:gd name="T10" fmla="*/ 324 w 354"/>
                <a:gd name="T11" fmla="*/ 12 h 531"/>
                <a:gd name="T12" fmla="*/ 341 w 354"/>
                <a:gd name="T13" fmla="*/ 76 h 531"/>
                <a:gd name="T14" fmla="*/ 94 w 354"/>
                <a:gd name="T15" fmla="*/ 506 h 531"/>
                <a:gd name="T16" fmla="*/ 53 w 354"/>
                <a:gd name="T17" fmla="*/ 53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531">
                  <a:moveTo>
                    <a:pt x="53" y="530"/>
                  </a:moveTo>
                  <a:lnTo>
                    <a:pt x="53" y="530"/>
                  </a:lnTo>
                  <a:cubicBezTo>
                    <a:pt x="47" y="530"/>
                    <a:pt x="35" y="530"/>
                    <a:pt x="29" y="524"/>
                  </a:cubicBezTo>
                  <a:cubicBezTo>
                    <a:pt x="6" y="512"/>
                    <a:pt x="0" y="483"/>
                    <a:pt x="12" y="459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71" y="6"/>
                    <a:pt x="300" y="0"/>
                    <a:pt x="324" y="12"/>
                  </a:cubicBezTo>
                  <a:cubicBezTo>
                    <a:pt x="347" y="23"/>
                    <a:pt x="353" y="53"/>
                    <a:pt x="341" y="76"/>
                  </a:cubicBezTo>
                  <a:cubicBezTo>
                    <a:pt x="94" y="506"/>
                    <a:pt x="94" y="506"/>
                    <a:pt x="94" y="506"/>
                  </a:cubicBezTo>
                  <a:cubicBezTo>
                    <a:pt x="88" y="524"/>
                    <a:pt x="70" y="530"/>
                    <a:pt x="53" y="53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6" name="Freeform 115"/>
            <p:cNvSpPr>
              <a:spLocks noChangeArrowheads="1"/>
            </p:cNvSpPr>
            <p:nvPr/>
          </p:nvSpPr>
          <p:spPr bwMode="auto">
            <a:xfrm>
              <a:off x="12611243" y="7087153"/>
              <a:ext cx="249671" cy="160368"/>
            </a:xfrm>
            <a:custGeom>
              <a:avLst/>
              <a:gdLst>
                <a:gd name="T0" fmla="*/ 59 w 543"/>
                <a:gd name="T1" fmla="*/ 347 h 348"/>
                <a:gd name="T2" fmla="*/ 59 w 543"/>
                <a:gd name="T3" fmla="*/ 347 h 348"/>
                <a:gd name="T4" fmla="*/ 18 w 543"/>
                <a:gd name="T5" fmla="*/ 323 h 348"/>
                <a:gd name="T6" fmla="*/ 29 w 543"/>
                <a:gd name="T7" fmla="*/ 264 h 348"/>
                <a:gd name="T8" fmla="*/ 459 w 543"/>
                <a:gd name="T9" fmla="*/ 11 h 348"/>
                <a:gd name="T10" fmla="*/ 524 w 543"/>
                <a:gd name="T11" fmla="*/ 29 h 348"/>
                <a:gd name="T12" fmla="*/ 506 w 543"/>
                <a:gd name="T13" fmla="*/ 94 h 348"/>
                <a:gd name="T14" fmla="*/ 82 w 543"/>
                <a:gd name="T15" fmla="*/ 341 h 348"/>
                <a:gd name="T16" fmla="*/ 59 w 543"/>
                <a:gd name="T17" fmla="*/ 34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8">
                  <a:moveTo>
                    <a:pt x="59" y="347"/>
                  </a:moveTo>
                  <a:lnTo>
                    <a:pt x="59" y="347"/>
                  </a:lnTo>
                  <a:cubicBezTo>
                    <a:pt x="41" y="347"/>
                    <a:pt x="23" y="341"/>
                    <a:pt x="18" y="323"/>
                  </a:cubicBezTo>
                  <a:cubicBezTo>
                    <a:pt x="0" y="306"/>
                    <a:pt x="12" y="276"/>
                    <a:pt x="29" y="264"/>
                  </a:cubicBezTo>
                  <a:cubicBezTo>
                    <a:pt x="459" y="11"/>
                    <a:pt x="459" y="11"/>
                    <a:pt x="459" y="11"/>
                  </a:cubicBezTo>
                  <a:cubicBezTo>
                    <a:pt x="483" y="0"/>
                    <a:pt x="512" y="5"/>
                    <a:pt x="524" y="29"/>
                  </a:cubicBezTo>
                  <a:cubicBezTo>
                    <a:pt x="542" y="52"/>
                    <a:pt x="530" y="82"/>
                    <a:pt x="506" y="94"/>
                  </a:cubicBezTo>
                  <a:cubicBezTo>
                    <a:pt x="82" y="341"/>
                    <a:pt x="82" y="341"/>
                    <a:pt x="82" y="341"/>
                  </a:cubicBezTo>
                  <a:cubicBezTo>
                    <a:pt x="71" y="347"/>
                    <a:pt x="65" y="347"/>
                    <a:pt x="59" y="3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7" name="Freeform 116"/>
            <p:cNvSpPr>
              <a:spLocks noChangeArrowheads="1"/>
            </p:cNvSpPr>
            <p:nvPr/>
          </p:nvSpPr>
          <p:spPr bwMode="auto">
            <a:xfrm>
              <a:off x="12684317" y="7466758"/>
              <a:ext cx="280119" cy="42630"/>
            </a:xfrm>
            <a:custGeom>
              <a:avLst/>
              <a:gdLst>
                <a:gd name="T0" fmla="*/ 559 w 607"/>
                <a:gd name="T1" fmla="*/ 93 h 94"/>
                <a:gd name="T2" fmla="*/ 559 w 607"/>
                <a:gd name="T3" fmla="*/ 93 h 94"/>
                <a:gd name="T4" fmla="*/ 47 w 607"/>
                <a:gd name="T5" fmla="*/ 93 h 94"/>
                <a:gd name="T6" fmla="*/ 0 w 607"/>
                <a:gd name="T7" fmla="*/ 47 h 94"/>
                <a:gd name="T8" fmla="*/ 47 w 607"/>
                <a:gd name="T9" fmla="*/ 0 h 94"/>
                <a:gd name="T10" fmla="*/ 559 w 607"/>
                <a:gd name="T11" fmla="*/ 0 h 94"/>
                <a:gd name="T12" fmla="*/ 606 w 607"/>
                <a:gd name="T13" fmla="*/ 47 h 94"/>
                <a:gd name="T14" fmla="*/ 559 w 607"/>
                <a:gd name="T15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7" h="94">
                  <a:moveTo>
                    <a:pt x="559" y="93"/>
                  </a:moveTo>
                  <a:lnTo>
                    <a:pt x="559" y="93"/>
                  </a:lnTo>
                  <a:cubicBezTo>
                    <a:pt x="47" y="93"/>
                    <a:pt x="47" y="93"/>
                    <a:pt x="47" y="93"/>
                  </a:cubicBezTo>
                  <a:cubicBezTo>
                    <a:pt x="23" y="93"/>
                    <a:pt x="0" y="70"/>
                    <a:pt x="0" y="47"/>
                  </a:cubicBezTo>
                  <a:cubicBezTo>
                    <a:pt x="0" y="18"/>
                    <a:pt x="23" y="0"/>
                    <a:pt x="47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89" y="0"/>
                    <a:pt x="606" y="18"/>
                    <a:pt x="606" y="47"/>
                  </a:cubicBezTo>
                  <a:cubicBezTo>
                    <a:pt x="606" y="70"/>
                    <a:pt x="589" y="93"/>
                    <a:pt x="559" y="9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8" name="Freeform 117"/>
            <p:cNvSpPr>
              <a:spLocks noChangeArrowheads="1"/>
            </p:cNvSpPr>
            <p:nvPr/>
          </p:nvSpPr>
          <p:spPr bwMode="auto">
            <a:xfrm>
              <a:off x="12611243" y="7722537"/>
              <a:ext cx="249671" cy="160369"/>
            </a:xfrm>
            <a:custGeom>
              <a:avLst/>
              <a:gdLst>
                <a:gd name="T0" fmla="*/ 483 w 543"/>
                <a:gd name="T1" fmla="*/ 348 h 349"/>
                <a:gd name="T2" fmla="*/ 483 w 543"/>
                <a:gd name="T3" fmla="*/ 348 h 349"/>
                <a:gd name="T4" fmla="*/ 459 w 543"/>
                <a:gd name="T5" fmla="*/ 342 h 349"/>
                <a:gd name="T6" fmla="*/ 35 w 543"/>
                <a:gd name="T7" fmla="*/ 94 h 349"/>
                <a:gd name="T8" fmla="*/ 18 w 543"/>
                <a:gd name="T9" fmla="*/ 30 h 349"/>
                <a:gd name="T10" fmla="*/ 82 w 543"/>
                <a:gd name="T11" fmla="*/ 12 h 349"/>
                <a:gd name="T12" fmla="*/ 512 w 543"/>
                <a:gd name="T13" fmla="*/ 259 h 349"/>
                <a:gd name="T14" fmla="*/ 524 w 543"/>
                <a:gd name="T15" fmla="*/ 324 h 349"/>
                <a:gd name="T16" fmla="*/ 483 w 543"/>
                <a:gd name="T17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9">
                  <a:moveTo>
                    <a:pt x="483" y="348"/>
                  </a:moveTo>
                  <a:lnTo>
                    <a:pt x="483" y="348"/>
                  </a:lnTo>
                  <a:cubicBezTo>
                    <a:pt x="477" y="348"/>
                    <a:pt x="471" y="348"/>
                    <a:pt x="459" y="34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12" y="83"/>
                    <a:pt x="0" y="53"/>
                    <a:pt x="18" y="30"/>
                  </a:cubicBezTo>
                  <a:cubicBezTo>
                    <a:pt x="29" y="6"/>
                    <a:pt x="59" y="0"/>
                    <a:pt x="82" y="12"/>
                  </a:cubicBezTo>
                  <a:cubicBezTo>
                    <a:pt x="512" y="259"/>
                    <a:pt x="512" y="259"/>
                    <a:pt x="512" y="259"/>
                  </a:cubicBezTo>
                  <a:cubicBezTo>
                    <a:pt x="530" y="271"/>
                    <a:pt x="542" y="300"/>
                    <a:pt x="524" y="324"/>
                  </a:cubicBezTo>
                  <a:cubicBezTo>
                    <a:pt x="518" y="342"/>
                    <a:pt x="501" y="348"/>
                    <a:pt x="483" y="3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9" name="Freeform 118"/>
            <p:cNvSpPr>
              <a:spLocks noChangeArrowheads="1"/>
            </p:cNvSpPr>
            <p:nvPr/>
          </p:nvSpPr>
          <p:spPr bwMode="auto">
            <a:xfrm>
              <a:off x="11785096" y="6813105"/>
              <a:ext cx="166448" cy="243597"/>
            </a:xfrm>
            <a:custGeom>
              <a:avLst/>
              <a:gdLst>
                <a:gd name="T0" fmla="*/ 306 w 360"/>
                <a:gd name="T1" fmla="*/ 530 h 531"/>
                <a:gd name="T2" fmla="*/ 306 w 360"/>
                <a:gd name="T3" fmla="*/ 530 h 531"/>
                <a:gd name="T4" fmla="*/ 265 w 360"/>
                <a:gd name="T5" fmla="*/ 506 h 531"/>
                <a:gd name="T6" fmla="*/ 18 w 360"/>
                <a:gd name="T7" fmla="*/ 76 h 531"/>
                <a:gd name="T8" fmla="*/ 35 w 360"/>
                <a:gd name="T9" fmla="*/ 12 h 531"/>
                <a:gd name="T10" fmla="*/ 100 w 360"/>
                <a:gd name="T11" fmla="*/ 29 h 531"/>
                <a:gd name="T12" fmla="*/ 347 w 360"/>
                <a:gd name="T13" fmla="*/ 459 h 531"/>
                <a:gd name="T14" fmla="*/ 330 w 360"/>
                <a:gd name="T15" fmla="*/ 524 h 531"/>
                <a:gd name="T16" fmla="*/ 306 w 360"/>
                <a:gd name="T17" fmla="*/ 53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0" h="531">
                  <a:moveTo>
                    <a:pt x="306" y="530"/>
                  </a:moveTo>
                  <a:lnTo>
                    <a:pt x="306" y="530"/>
                  </a:lnTo>
                  <a:cubicBezTo>
                    <a:pt x="288" y="530"/>
                    <a:pt x="271" y="524"/>
                    <a:pt x="265" y="50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53"/>
                    <a:pt x="12" y="23"/>
                    <a:pt x="35" y="12"/>
                  </a:cubicBezTo>
                  <a:cubicBezTo>
                    <a:pt x="53" y="0"/>
                    <a:pt x="83" y="6"/>
                    <a:pt x="100" y="29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59" y="483"/>
                    <a:pt x="353" y="512"/>
                    <a:pt x="330" y="524"/>
                  </a:cubicBezTo>
                  <a:cubicBezTo>
                    <a:pt x="318" y="530"/>
                    <a:pt x="312" y="530"/>
                    <a:pt x="306" y="53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0" name="Freeform 119"/>
            <p:cNvSpPr>
              <a:spLocks noChangeArrowheads="1"/>
            </p:cNvSpPr>
            <p:nvPr/>
          </p:nvSpPr>
          <p:spPr bwMode="auto">
            <a:xfrm>
              <a:off x="11511066" y="7087153"/>
              <a:ext cx="247641" cy="162398"/>
            </a:xfrm>
            <a:custGeom>
              <a:avLst/>
              <a:gdLst>
                <a:gd name="T0" fmla="*/ 483 w 537"/>
                <a:gd name="T1" fmla="*/ 353 h 354"/>
                <a:gd name="T2" fmla="*/ 483 w 537"/>
                <a:gd name="T3" fmla="*/ 353 h 354"/>
                <a:gd name="T4" fmla="*/ 460 w 537"/>
                <a:gd name="T5" fmla="*/ 347 h 354"/>
                <a:gd name="T6" fmla="*/ 30 w 537"/>
                <a:gd name="T7" fmla="*/ 94 h 354"/>
                <a:gd name="T8" fmla="*/ 12 w 537"/>
                <a:gd name="T9" fmla="*/ 29 h 354"/>
                <a:gd name="T10" fmla="*/ 77 w 537"/>
                <a:gd name="T11" fmla="*/ 17 h 354"/>
                <a:gd name="T12" fmla="*/ 507 w 537"/>
                <a:gd name="T13" fmla="*/ 264 h 354"/>
                <a:gd name="T14" fmla="*/ 524 w 537"/>
                <a:gd name="T15" fmla="*/ 329 h 354"/>
                <a:gd name="T16" fmla="*/ 483 w 537"/>
                <a:gd name="T17" fmla="*/ 35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7" h="354">
                  <a:moveTo>
                    <a:pt x="483" y="353"/>
                  </a:moveTo>
                  <a:lnTo>
                    <a:pt x="483" y="353"/>
                  </a:lnTo>
                  <a:cubicBezTo>
                    <a:pt x="477" y="353"/>
                    <a:pt x="471" y="347"/>
                    <a:pt x="460" y="347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12" y="82"/>
                    <a:pt x="0" y="52"/>
                    <a:pt x="12" y="29"/>
                  </a:cubicBezTo>
                  <a:cubicBezTo>
                    <a:pt x="30" y="11"/>
                    <a:pt x="59" y="0"/>
                    <a:pt x="77" y="17"/>
                  </a:cubicBezTo>
                  <a:cubicBezTo>
                    <a:pt x="507" y="264"/>
                    <a:pt x="507" y="264"/>
                    <a:pt x="507" y="264"/>
                  </a:cubicBezTo>
                  <a:cubicBezTo>
                    <a:pt x="530" y="276"/>
                    <a:pt x="536" y="306"/>
                    <a:pt x="524" y="329"/>
                  </a:cubicBezTo>
                  <a:cubicBezTo>
                    <a:pt x="519" y="341"/>
                    <a:pt x="501" y="353"/>
                    <a:pt x="483" y="35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1" name="Freeform 120"/>
            <p:cNvSpPr>
              <a:spLocks noChangeArrowheads="1"/>
            </p:cNvSpPr>
            <p:nvPr/>
          </p:nvSpPr>
          <p:spPr bwMode="auto">
            <a:xfrm>
              <a:off x="11413633" y="7466758"/>
              <a:ext cx="274030" cy="42630"/>
            </a:xfrm>
            <a:custGeom>
              <a:avLst/>
              <a:gdLst>
                <a:gd name="T0" fmla="*/ 548 w 596"/>
                <a:gd name="T1" fmla="*/ 93 h 94"/>
                <a:gd name="T2" fmla="*/ 548 w 596"/>
                <a:gd name="T3" fmla="*/ 93 h 94"/>
                <a:gd name="T4" fmla="*/ 47 w 596"/>
                <a:gd name="T5" fmla="*/ 93 h 94"/>
                <a:gd name="T6" fmla="*/ 0 w 596"/>
                <a:gd name="T7" fmla="*/ 47 h 94"/>
                <a:gd name="T8" fmla="*/ 47 w 596"/>
                <a:gd name="T9" fmla="*/ 0 h 94"/>
                <a:gd name="T10" fmla="*/ 548 w 596"/>
                <a:gd name="T11" fmla="*/ 0 h 94"/>
                <a:gd name="T12" fmla="*/ 595 w 596"/>
                <a:gd name="T13" fmla="*/ 47 h 94"/>
                <a:gd name="T14" fmla="*/ 548 w 596"/>
                <a:gd name="T15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6" h="94">
                  <a:moveTo>
                    <a:pt x="548" y="93"/>
                  </a:moveTo>
                  <a:lnTo>
                    <a:pt x="548" y="93"/>
                  </a:lnTo>
                  <a:cubicBezTo>
                    <a:pt x="47" y="93"/>
                    <a:pt x="47" y="93"/>
                    <a:pt x="47" y="93"/>
                  </a:cubicBezTo>
                  <a:cubicBezTo>
                    <a:pt x="24" y="93"/>
                    <a:pt x="0" y="70"/>
                    <a:pt x="0" y="47"/>
                  </a:cubicBezTo>
                  <a:cubicBezTo>
                    <a:pt x="0" y="18"/>
                    <a:pt x="24" y="0"/>
                    <a:pt x="47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71" y="0"/>
                    <a:pt x="595" y="18"/>
                    <a:pt x="595" y="47"/>
                  </a:cubicBezTo>
                  <a:cubicBezTo>
                    <a:pt x="595" y="70"/>
                    <a:pt x="571" y="93"/>
                    <a:pt x="548" y="9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2" name="Freeform 121"/>
            <p:cNvSpPr>
              <a:spLocks noChangeArrowheads="1"/>
            </p:cNvSpPr>
            <p:nvPr/>
          </p:nvSpPr>
          <p:spPr bwMode="auto">
            <a:xfrm>
              <a:off x="11511066" y="7722537"/>
              <a:ext cx="249671" cy="160369"/>
            </a:xfrm>
            <a:custGeom>
              <a:avLst/>
              <a:gdLst>
                <a:gd name="T0" fmla="*/ 53 w 543"/>
                <a:gd name="T1" fmla="*/ 348 h 349"/>
                <a:gd name="T2" fmla="*/ 53 w 543"/>
                <a:gd name="T3" fmla="*/ 348 h 349"/>
                <a:gd name="T4" fmla="*/ 12 w 543"/>
                <a:gd name="T5" fmla="*/ 324 h 349"/>
                <a:gd name="T6" fmla="*/ 30 w 543"/>
                <a:gd name="T7" fmla="*/ 259 h 349"/>
                <a:gd name="T8" fmla="*/ 460 w 543"/>
                <a:gd name="T9" fmla="*/ 12 h 349"/>
                <a:gd name="T10" fmla="*/ 524 w 543"/>
                <a:gd name="T11" fmla="*/ 30 h 349"/>
                <a:gd name="T12" fmla="*/ 507 w 543"/>
                <a:gd name="T13" fmla="*/ 94 h 349"/>
                <a:gd name="T14" fmla="*/ 77 w 543"/>
                <a:gd name="T15" fmla="*/ 342 h 349"/>
                <a:gd name="T16" fmla="*/ 53 w 543"/>
                <a:gd name="T17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349">
                  <a:moveTo>
                    <a:pt x="53" y="348"/>
                  </a:moveTo>
                  <a:lnTo>
                    <a:pt x="53" y="348"/>
                  </a:lnTo>
                  <a:cubicBezTo>
                    <a:pt x="42" y="348"/>
                    <a:pt x="24" y="342"/>
                    <a:pt x="12" y="324"/>
                  </a:cubicBezTo>
                  <a:cubicBezTo>
                    <a:pt x="0" y="300"/>
                    <a:pt x="12" y="271"/>
                    <a:pt x="30" y="259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83" y="0"/>
                    <a:pt x="513" y="6"/>
                    <a:pt x="524" y="30"/>
                  </a:cubicBezTo>
                  <a:cubicBezTo>
                    <a:pt x="542" y="53"/>
                    <a:pt x="530" y="83"/>
                    <a:pt x="507" y="94"/>
                  </a:cubicBezTo>
                  <a:cubicBezTo>
                    <a:pt x="77" y="342"/>
                    <a:pt x="77" y="342"/>
                    <a:pt x="77" y="342"/>
                  </a:cubicBezTo>
                  <a:cubicBezTo>
                    <a:pt x="71" y="348"/>
                    <a:pt x="65" y="348"/>
                    <a:pt x="53" y="3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3" name="Freeform 122"/>
            <p:cNvSpPr>
              <a:spLocks noChangeArrowheads="1"/>
            </p:cNvSpPr>
            <p:nvPr/>
          </p:nvSpPr>
          <p:spPr bwMode="auto">
            <a:xfrm>
              <a:off x="11770885" y="7054673"/>
              <a:ext cx="830208" cy="988599"/>
            </a:xfrm>
            <a:custGeom>
              <a:avLst/>
              <a:gdLst>
                <a:gd name="T0" fmla="*/ 1318 w 1802"/>
                <a:gd name="T1" fmla="*/ 2148 h 2149"/>
                <a:gd name="T2" fmla="*/ 1318 w 1802"/>
                <a:gd name="T3" fmla="*/ 2148 h 2149"/>
                <a:gd name="T4" fmla="*/ 1318 w 1802"/>
                <a:gd name="T5" fmla="*/ 2148 h 2149"/>
                <a:gd name="T6" fmla="*/ 477 w 1802"/>
                <a:gd name="T7" fmla="*/ 2148 h 2149"/>
                <a:gd name="T8" fmla="*/ 400 w 1802"/>
                <a:gd name="T9" fmla="*/ 2071 h 2149"/>
                <a:gd name="T10" fmla="*/ 400 w 1802"/>
                <a:gd name="T11" fmla="*/ 2060 h 2149"/>
                <a:gd name="T12" fmla="*/ 341 w 1802"/>
                <a:gd name="T13" fmla="*/ 1753 h 2149"/>
                <a:gd name="T14" fmla="*/ 0 w 1802"/>
                <a:gd name="T15" fmla="*/ 901 h 2149"/>
                <a:gd name="T16" fmla="*/ 900 w 1802"/>
                <a:gd name="T17" fmla="*/ 0 h 2149"/>
                <a:gd name="T18" fmla="*/ 1801 w 1802"/>
                <a:gd name="T19" fmla="*/ 901 h 2149"/>
                <a:gd name="T20" fmla="*/ 1453 w 1802"/>
                <a:gd name="T21" fmla="*/ 1753 h 2149"/>
                <a:gd name="T22" fmla="*/ 1394 w 1802"/>
                <a:gd name="T23" fmla="*/ 2054 h 2149"/>
                <a:gd name="T24" fmla="*/ 1394 w 1802"/>
                <a:gd name="T25" fmla="*/ 2071 h 2149"/>
                <a:gd name="T26" fmla="*/ 1318 w 1802"/>
                <a:gd name="T27" fmla="*/ 2148 h 2149"/>
                <a:gd name="T28" fmla="*/ 477 w 1802"/>
                <a:gd name="T29" fmla="*/ 1989 h 2149"/>
                <a:gd name="T30" fmla="*/ 477 w 1802"/>
                <a:gd name="T31" fmla="*/ 1989 h 2149"/>
                <a:gd name="T32" fmla="*/ 400 w 1802"/>
                <a:gd name="T33" fmla="*/ 2060 h 2149"/>
                <a:gd name="T34" fmla="*/ 477 w 1802"/>
                <a:gd name="T35" fmla="*/ 1989 h 2149"/>
                <a:gd name="T36" fmla="*/ 1329 w 1802"/>
                <a:gd name="T37" fmla="*/ 1995 h 2149"/>
                <a:gd name="T38" fmla="*/ 1329 w 1802"/>
                <a:gd name="T39" fmla="*/ 1995 h 2149"/>
                <a:gd name="T40" fmla="*/ 1365 w 1802"/>
                <a:gd name="T41" fmla="*/ 2007 h 2149"/>
                <a:gd name="T42" fmla="*/ 1329 w 1802"/>
                <a:gd name="T43" fmla="*/ 1995 h 2149"/>
                <a:gd name="T44" fmla="*/ 559 w 1802"/>
                <a:gd name="T45" fmla="*/ 1989 h 2149"/>
                <a:gd name="T46" fmla="*/ 559 w 1802"/>
                <a:gd name="T47" fmla="*/ 1989 h 2149"/>
                <a:gd name="T48" fmla="*/ 1241 w 1802"/>
                <a:gd name="T49" fmla="*/ 1989 h 2149"/>
                <a:gd name="T50" fmla="*/ 1241 w 1802"/>
                <a:gd name="T51" fmla="*/ 1924 h 2149"/>
                <a:gd name="T52" fmla="*/ 1329 w 1802"/>
                <a:gd name="T53" fmla="*/ 1659 h 2149"/>
                <a:gd name="T54" fmla="*/ 1641 w 1802"/>
                <a:gd name="T55" fmla="*/ 901 h 2149"/>
                <a:gd name="T56" fmla="*/ 900 w 1802"/>
                <a:gd name="T57" fmla="*/ 153 h 2149"/>
                <a:gd name="T58" fmla="*/ 153 w 1802"/>
                <a:gd name="T59" fmla="*/ 901 h 2149"/>
                <a:gd name="T60" fmla="*/ 471 w 1802"/>
                <a:gd name="T61" fmla="*/ 1659 h 2149"/>
                <a:gd name="T62" fmla="*/ 553 w 1802"/>
                <a:gd name="T63" fmla="*/ 1924 h 2149"/>
                <a:gd name="T64" fmla="*/ 559 w 1802"/>
                <a:gd name="T65" fmla="*/ 1989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2" h="2149">
                  <a:moveTo>
                    <a:pt x="1318" y="2148"/>
                  </a:moveTo>
                  <a:lnTo>
                    <a:pt x="1318" y="2148"/>
                  </a:lnTo>
                  <a:lnTo>
                    <a:pt x="1318" y="2148"/>
                  </a:lnTo>
                  <a:cubicBezTo>
                    <a:pt x="477" y="2148"/>
                    <a:pt x="477" y="2148"/>
                    <a:pt x="477" y="2148"/>
                  </a:cubicBezTo>
                  <a:cubicBezTo>
                    <a:pt x="435" y="2148"/>
                    <a:pt x="400" y="2113"/>
                    <a:pt x="400" y="2071"/>
                  </a:cubicBezTo>
                  <a:cubicBezTo>
                    <a:pt x="400" y="2066"/>
                    <a:pt x="400" y="2066"/>
                    <a:pt x="400" y="2060"/>
                  </a:cubicBezTo>
                  <a:cubicBezTo>
                    <a:pt x="406" y="2001"/>
                    <a:pt x="400" y="1830"/>
                    <a:pt x="341" y="1753"/>
                  </a:cubicBezTo>
                  <a:cubicBezTo>
                    <a:pt x="5" y="1324"/>
                    <a:pt x="0" y="907"/>
                    <a:pt x="0" y="901"/>
                  </a:cubicBezTo>
                  <a:cubicBezTo>
                    <a:pt x="0" y="400"/>
                    <a:pt x="400" y="0"/>
                    <a:pt x="900" y="0"/>
                  </a:cubicBezTo>
                  <a:cubicBezTo>
                    <a:pt x="1394" y="0"/>
                    <a:pt x="1801" y="400"/>
                    <a:pt x="1801" y="901"/>
                  </a:cubicBezTo>
                  <a:cubicBezTo>
                    <a:pt x="1801" y="907"/>
                    <a:pt x="1794" y="1324"/>
                    <a:pt x="1453" y="1753"/>
                  </a:cubicBezTo>
                  <a:cubicBezTo>
                    <a:pt x="1394" y="1836"/>
                    <a:pt x="1394" y="2007"/>
                    <a:pt x="1394" y="2054"/>
                  </a:cubicBezTo>
                  <a:cubicBezTo>
                    <a:pt x="1394" y="2060"/>
                    <a:pt x="1394" y="2066"/>
                    <a:pt x="1394" y="2071"/>
                  </a:cubicBezTo>
                  <a:cubicBezTo>
                    <a:pt x="1394" y="2113"/>
                    <a:pt x="1365" y="2148"/>
                    <a:pt x="1318" y="2148"/>
                  </a:cubicBezTo>
                  <a:close/>
                  <a:moveTo>
                    <a:pt x="477" y="1989"/>
                  </a:moveTo>
                  <a:lnTo>
                    <a:pt x="477" y="1989"/>
                  </a:lnTo>
                  <a:cubicBezTo>
                    <a:pt x="435" y="1989"/>
                    <a:pt x="406" y="2024"/>
                    <a:pt x="400" y="2060"/>
                  </a:cubicBezTo>
                  <a:cubicBezTo>
                    <a:pt x="406" y="2018"/>
                    <a:pt x="441" y="1989"/>
                    <a:pt x="477" y="1989"/>
                  </a:cubicBezTo>
                  <a:close/>
                  <a:moveTo>
                    <a:pt x="1329" y="1995"/>
                  </a:moveTo>
                  <a:lnTo>
                    <a:pt x="1329" y="1995"/>
                  </a:lnTo>
                  <a:cubicBezTo>
                    <a:pt x="1341" y="1995"/>
                    <a:pt x="1353" y="2001"/>
                    <a:pt x="1365" y="2007"/>
                  </a:cubicBezTo>
                  <a:cubicBezTo>
                    <a:pt x="1353" y="2001"/>
                    <a:pt x="1341" y="1995"/>
                    <a:pt x="1329" y="1995"/>
                  </a:cubicBezTo>
                  <a:close/>
                  <a:moveTo>
                    <a:pt x="559" y="1989"/>
                  </a:moveTo>
                  <a:lnTo>
                    <a:pt x="559" y="1989"/>
                  </a:lnTo>
                  <a:cubicBezTo>
                    <a:pt x="1241" y="1989"/>
                    <a:pt x="1241" y="1989"/>
                    <a:pt x="1241" y="1989"/>
                  </a:cubicBezTo>
                  <a:cubicBezTo>
                    <a:pt x="1241" y="1954"/>
                    <a:pt x="1241" y="1924"/>
                    <a:pt x="1241" y="1924"/>
                  </a:cubicBezTo>
                  <a:cubicBezTo>
                    <a:pt x="1253" y="1812"/>
                    <a:pt x="1282" y="1724"/>
                    <a:pt x="1329" y="1659"/>
                  </a:cubicBezTo>
                  <a:cubicBezTo>
                    <a:pt x="1636" y="1271"/>
                    <a:pt x="1641" y="907"/>
                    <a:pt x="1641" y="901"/>
                  </a:cubicBezTo>
                  <a:cubicBezTo>
                    <a:pt x="1641" y="489"/>
                    <a:pt x="1312" y="153"/>
                    <a:pt x="900" y="153"/>
                  </a:cubicBezTo>
                  <a:cubicBezTo>
                    <a:pt x="488" y="153"/>
                    <a:pt x="153" y="489"/>
                    <a:pt x="153" y="901"/>
                  </a:cubicBezTo>
                  <a:cubicBezTo>
                    <a:pt x="153" y="907"/>
                    <a:pt x="164" y="1271"/>
                    <a:pt x="471" y="1659"/>
                  </a:cubicBezTo>
                  <a:cubicBezTo>
                    <a:pt x="518" y="1724"/>
                    <a:pt x="547" y="1812"/>
                    <a:pt x="553" y="1924"/>
                  </a:cubicBezTo>
                  <a:cubicBezTo>
                    <a:pt x="553" y="1924"/>
                    <a:pt x="559" y="1954"/>
                    <a:pt x="559" y="198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4" name="Freeform 123"/>
            <p:cNvSpPr>
              <a:spLocks noChangeArrowheads="1"/>
            </p:cNvSpPr>
            <p:nvPr/>
          </p:nvSpPr>
          <p:spPr bwMode="auto">
            <a:xfrm>
              <a:off x="11967782" y="8049362"/>
              <a:ext cx="434387" cy="73079"/>
            </a:xfrm>
            <a:custGeom>
              <a:avLst/>
              <a:gdLst>
                <a:gd name="T0" fmla="*/ 865 w 943"/>
                <a:gd name="T1" fmla="*/ 159 h 160"/>
                <a:gd name="T2" fmla="*/ 865 w 943"/>
                <a:gd name="T3" fmla="*/ 159 h 160"/>
                <a:gd name="T4" fmla="*/ 77 w 943"/>
                <a:gd name="T5" fmla="*/ 159 h 160"/>
                <a:gd name="T6" fmla="*/ 0 w 943"/>
                <a:gd name="T7" fmla="*/ 76 h 160"/>
                <a:gd name="T8" fmla="*/ 77 w 943"/>
                <a:gd name="T9" fmla="*/ 0 h 160"/>
                <a:gd name="T10" fmla="*/ 865 w 943"/>
                <a:gd name="T11" fmla="*/ 0 h 160"/>
                <a:gd name="T12" fmla="*/ 942 w 943"/>
                <a:gd name="T13" fmla="*/ 76 h 160"/>
                <a:gd name="T14" fmla="*/ 865 w 943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160">
                  <a:moveTo>
                    <a:pt x="865" y="159"/>
                  </a:moveTo>
                  <a:lnTo>
                    <a:pt x="865" y="159"/>
                  </a:lnTo>
                  <a:cubicBezTo>
                    <a:pt x="77" y="159"/>
                    <a:pt x="77" y="159"/>
                    <a:pt x="77" y="159"/>
                  </a:cubicBezTo>
                  <a:cubicBezTo>
                    <a:pt x="36" y="159"/>
                    <a:pt x="0" y="123"/>
                    <a:pt x="0" y="76"/>
                  </a:cubicBezTo>
                  <a:cubicBezTo>
                    <a:pt x="0" y="35"/>
                    <a:pt x="36" y="0"/>
                    <a:pt x="77" y="0"/>
                  </a:cubicBezTo>
                  <a:cubicBezTo>
                    <a:pt x="865" y="0"/>
                    <a:pt x="865" y="0"/>
                    <a:pt x="865" y="0"/>
                  </a:cubicBezTo>
                  <a:cubicBezTo>
                    <a:pt x="906" y="0"/>
                    <a:pt x="942" y="35"/>
                    <a:pt x="942" y="76"/>
                  </a:cubicBezTo>
                  <a:cubicBezTo>
                    <a:pt x="942" y="123"/>
                    <a:pt x="906" y="159"/>
                    <a:pt x="865" y="15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5" name="Freeform 124"/>
            <p:cNvSpPr>
              <a:spLocks noChangeArrowheads="1"/>
            </p:cNvSpPr>
            <p:nvPr/>
          </p:nvSpPr>
          <p:spPr bwMode="auto">
            <a:xfrm>
              <a:off x="11996199" y="8126502"/>
              <a:ext cx="379581" cy="71049"/>
            </a:xfrm>
            <a:custGeom>
              <a:avLst/>
              <a:gdLst>
                <a:gd name="T0" fmla="*/ 747 w 825"/>
                <a:gd name="T1" fmla="*/ 153 h 154"/>
                <a:gd name="T2" fmla="*/ 747 w 825"/>
                <a:gd name="T3" fmla="*/ 153 h 154"/>
                <a:gd name="T4" fmla="*/ 77 w 825"/>
                <a:gd name="T5" fmla="*/ 153 h 154"/>
                <a:gd name="T6" fmla="*/ 0 w 825"/>
                <a:gd name="T7" fmla="*/ 76 h 154"/>
                <a:gd name="T8" fmla="*/ 77 w 825"/>
                <a:gd name="T9" fmla="*/ 0 h 154"/>
                <a:gd name="T10" fmla="*/ 747 w 825"/>
                <a:gd name="T11" fmla="*/ 0 h 154"/>
                <a:gd name="T12" fmla="*/ 824 w 825"/>
                <a:gd name="T13" fmla="*/ 76 h 154"/>
                <a:gd name="T14" fmla="*/ 747 w 825"/>
                <a:gd name="T1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5" h="154">
                  <a:moveTo>
                    <a:pt x="747" y="153"/>
                  </a:moveTo>
                  <a:lnTo>
                    <a:pt x="747" y="153"/>
                  </a:lnTo>
                  <a:cubicBezTo>
                    <a:pt x="77" y="153"/>
                    <a:pt x="77" y="153"/>
                    <a:pt x="77" y="153"/>
                  </a:cubicBezTo>
                  <a:cubicBezTo>
                    <a:pt x="36" y="153"/>
                    <a:pt x="0" y="117"/>
                    <a:pt x="0" y="76"/>
                  </a:cubicBezTo>
                  <a:cubicBezTo>
                    <a:pt x="0" y="35"/>
                    <a:pt x="36" y="0"/>
                    <a:pt x="77" y="0"/>
                  </a:cubicBezTo>
                  <a:cubicBezTo>
                    <a:pt x="747" y="0"/>
                    <a:pt x="747" y="0"/>
                    <a:pt x="747" y="0"/>
                  </a:cubicBezTo>
                  <a:cubicBezTo>
                    <a:pt x="788" y="0"/>
                    <a:pt x="824" y="35"/>
                    <a:pt x="824" y="76"/>
                  </a:cubicBezTo>
                  <a:cubicBezTo>
                    <a:pt x="824" y="117"/>
                    <a:pt x="788" y="153"/>
                    <a:pt x="747" y="15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6" name="Freeform 125"/>
            <p:cNvSpPr>
              <a:spLocks noChangeArrowheads="1"/>
            </p:cNvSpPr>
            <p:nvPr/>
          </p:nvSpPr>
          <p:spPr bwMode="auto">
            <a:xfrm>
              <a:off x="12038826" y="8201610"/>
              <a:ext cx="290268" cy="73079"/>
            </a:xfrm>
            <a:custGeom>
              <a:avLst/>
              <a:gdLst>
                <a:gd name="T0" fmla="*/ 552 w 630"/>
                <a:gd name="T1" fmla="*/ 159 h 160"/>
                <a:gd name="T2" fmla="*/ 552 w 630"/>
                <a:gd name="T3" fmla="*/ 159 h 160"/>
                <a:gd name="T4" fmla="*/ 82 w 630"/>
                <a:gd name="T5" fmla="*/ 159 h 160"/>
                <a:gd name="T6" fmla="*/ 0 w 630"/>
                <a:gd name="T7" fmla="*/ 82 h 160"/>
                <a:gd name="T8" fmla="*/ 82 w 630"/>
                <a:gd name="T9" fmla="*/ 0 h 160"/>
                <a:gd name="T10" fmla="*/ 552 w 630"/>
                <a:gd name="T11" fmla="*/ 0 h 160"/>
                <a:gd name="T12" fmla="*/ 629 w 630"/>
                <a:gd name="T13" fmla="*/ 82 h 160"/>
                <a:gd name="T14" fmla="*/ 552 w 630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0" h="160">
                  <a:moveTo>
                    <a:pt x="552" y="159"/>
                  </a:moveTo>
                  <a:lnTo>
                    <a:pt x="552" y="159"/>
                  </a:lnTo>
                  <a:cubicBezTo>
                    <a:pt x="82" y="159"/>
                    <a:pt x="82" y="159"/>
                    <a:pt x="82" y="159"/>
                  </a:cubicBezTo>
                  <a:cubicBezTo>
                    <a:pt x="35" y="159"/>
                    <a:pt x="0" y="123"/>
                    <a:pt x="0" y="82"/>
                  </a:cubicBezTo>
                  <a:cubicBezTo>
                    <a:pt x="0" y="35"/>
                    <a:pt x="35" y="0"/>
                    <a:pt x="8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93" y="0"/>
                    <a:pt x="629" y="35"/>
                    <a:pt x="629" y="82"/>
                  </a:cubicBezTo>
                  <a:cubicBezTo>
                    <a:pt x="629" y="123"/>
                    <a:pt x="593" y="159"/>
                    <a:pt x="552" y="15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FFFFFF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1828434"/>
              <a:endParaRPr lang="en-US" sz="3600">
                <a:solidFill>
                  <a:srgbClr val="445469"/>
                </a:solidFill>
                <a:latin typeface="Lato Light"/>
              </a:endParaRPr>
            </a:p>
          </p:txBody>
        </p:sp>
      </p:grpSp>
      <p:sp>
        <p:nvSpPr>
          <p:cNvPr id="411" name="Freeform 130"/>
          <p:cNvSpPr>
            <a:spLocks noChangeArrowheads="1"/>
          </p:cNvSpPr>
          <p:nvPr/>
        </p:nvSpPr>
        <p:spPr bwMode="auto">
          <a:xfrm>
            <a:off x="6054185" y="9594308"/>
            <a:ext cx="284519" cy="288185"/>
          </a:xfrm>
          <a:custGeom>
            <a:avLst/>
            <a:gdLst>
              <a:gd name="T0" fmla="*/ 689 w 690"/>
              <a:gd name="T1" fmla="*/ 347 h 696"/>
              <a:gd name="T2" fmla="*/ 689 w 690"/>
              <a:gd name="T3" fmla="*/ 347 h 696"/>
              <a:gd name="T4" fmla="*/ 348 w 690"/>
              <a:gd name="T5" fmla="*/ 0 h 696"/>
              <a:gd name="T6" fmla="*/ 0 w 690"/>
              <a:gd name="T7" fmla="*/ 347 h 696"/>
              <a:gd name="T8" fmla="*/ 348 w 690"/>
              <a:gd name="T9" fmla="*/ 695 h 696"/>
              <a:gd name="T10" fmla="*/ 689 w 690"/>
              <a:gd name="T11" fmla="*/ 347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0" h="696">
                <a:moveTo>
                  <a:pt x="689" y="347"/>
                </a:moveTo>
                <a:lnTo>
                  <a:pt x="689" y="347"/>
                </a:lnTo>
                <a:cubicBezTo>
                  <a:pt x="689" y="153"/>
                  <a:pt x="536" y="0"/>
                  <a:pt x="348" y="0"/>
                </a:cubicBezTo>
                <a:cubicBezTo>
                  <a:pt x="153" y="0"/>
                  <a:pt x="0" y="153"/>
                  <a:pt x="0" y="347"/>
                </a:cubicBezTo>
                <a:cubicBezTo>
                  <a:pt x="0" y="536"/>
                  <a:pt x="153" y="695"/>
                  <a:pt x="348" y="695"/>
                </a:cubicBezTo>
                <a:cubicBezTo>
                  <a:pt x="536" y="695"/>
                  <a:pt x="689" y="536"/>
                  <a:pt x="689" y="347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2" name="Freeform 131"/>
          <p:cNvSpPr>
            <a:spLocks noChangeArrowheads="1"/>
          </p:cNvSpPr>
          <p:nvPr/>
        </p:nvSpPr>
        <p:spPr bwMode="auto">
          <a:xfrm>
            <a:off x="5793376" y="7538704"/>
            <a:ext cx="222509" cy="218875"/>
          </a:xfrm>
          <a:custGeom>
            <a:avLst/>
            <a:gdLst>
              <a:gd name="T0" fmla="*/ 536 w 537"/>
              <a:gd name="T1" fmla="*/ 265 h 530"/>
              <a:gd name="T2" fmla="*/ 536 w 537"/>
              <a:gd name="T3" fmla="*/ 265 h 530"/>
              <a:gd name="T4" fmla="*/ 271 w 537"/>
              <a:gd name="T5" fmla="*/ 0 h 530"/>
              <a:gd name="T6" fmla="*/ 0 w 537"/>
              <a:gd name="T7" fmla="*/ 265 h 530"/>
              <a:gd name="T8" fmla="*/ 271 w 537"/>
              <a:gd name="T9" fmla="*/ 529 h 530"/>
              <a:gd name="T10" fmla="*/ 536 w 537"/>
              <a:gd name="T11" fmla="*/ 265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530">
                <a:moveTo>
                  <a:pt x="536" y="265"/>
                </a:moveTo>
                <a:lnTo>
                  <a:pt x="536" y="265"/>
                </a:lnTo>
                <a:cubicBezTo>
                  <a:pt x="536" y="118"/>
                  <a:pt x="418" y="0"/>
                  <a:pt x="271" y="0"/>
                </a:cubicBezTo>
                <a:cubicBezTo>
                  <a:pt x="124" y="0"/>
                  <a:pt x="0" y="118"/>
                  <a:pt x="0" y="265"/>
                </a:cubicBezTo>
                <a:cubicBezTo>
                  <a:pt x="0" y="412"/>
                  <a:pt x="124" y="529"/>
                  <a:pt x="271" y="529"/>
                </a:cubicBezTo>
                <a:cubicBezTo>
                  <a:pt x="418" y="529"/>
                  <a:pt x="536" y="412"/>
                  <a:pt x="536" y="265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3" name="Freeform 132"/>
          <p:cNvSpPr>
            <a:spLocks noChangeArrowheads="1"/>
          </p:cNvSpPr>
          <p:nvPr/>
        </p:nvSpPr>
        <p:spPr bwMode="auto">
          <a:xfrm>
            <a:off x="6714416" y="3586185"/>
            <a:ext cx="959341" cy="959403"/>
          </a:xfrm>
          <a:custGeom>
            <a:avLst/>
            <a:gdLst>
              <a:gd name="T0" fmla="*/ 2319 w 2320"/>
              <a:gd name="T1" fmla="*/ 1160 h 2321"/>
              <a:gd name="T2" fmla="*/ 2319 w 2320"/>
              <a:gd name="T3" fmla="*/ 1160 h 2321"/>
              <a:gd name="T4" fmla="*/ 1160 w 2320"/>
              <a:gd name="T5" fmla="*/ 0 h 2321"/>
              <a:gd name="T6" fmla="*/ 0 w 2320"/>
              <a:gd name="T7" fmla="*/ 1160 h 2321"/>
              <a:gd name="T8" fmla="*/ 1160 w 2320"/>
              <a:gd name="T9" fmla="*/ 2320 h 2321"/>
              <a:gd name="T10" fmla="*/ 2319 w 2320"/>
              <a:gd name="T11" fmla="*/ 1160 h 2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20" h="2321">
                <a:moveTo>
                  <a:pt x="2319" y="1160"/>
                </a:moveTo>
                <a:lnTo>
                  <a:pt x="2319" y="1160"/>
                </a:lnTo>
                <a:cubicBezTo>
                  <a:pt x="2319" y="518"/>
                  <a:pt x="1801" y="0"/>
                  <a:pt x="1160" y="0"/>
                </a:cubicBezTo>
                <a:cubicBezTo>
                  <a:pt x="524" y="0"/>
                  <a:pt x="0" y="518"/>
                  <a:pt x="0" y="1160"/>
                </a:cubicBezTo>
                <a:cubicBezTo>
                  <a:pt x="0" y="1802"/>
                  <a:pt x="524" y="2320"/>
                  <a:pt x="1160" y="2320"/>
                </a:cubicBezTo>
                <a:cubicBezTo>
                  <a:pt x="1801" y="2320"/>
                  <a:pt x="2319" y="1802"/>
                  <a:pt x="2319" y="116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4" name="Freeform 133"/>
          <p:cNvSpPr>
            <a:spLocks noChangeArrowheads="1"/>
          </p:cNvSpPr>
          <p:nvPr/>
        </p:nvSpPr>
        <p:spPr bwMode="auto">
          <a:xfrm>
            <a:off x="3995068" y="5127429"/>
            <a:ext cx="698530" cy="702225"/>
          </a:xfrm>
          <a:custGeom>
            <a:avLst/>
            <a:gdLst>
              <a:gd name="T0" fmla="*/ 1690 w 1691"/>
              <a:gd name="T1" fmla="*/ 848 h 1697"/>
              <a:gd name="T2" fmla="*/ 1690 w 1691"/>
              <a:gd name="T3" fmla="*/ 848 h 1697"/>
              <a:gd name="T4" fmla="*/ 842 w 1691"/>
              <a:gd name="T5" fmla="*/ 0 h 1697"/>
              <a:gd name="T6" fmla="*/ 0 w 1691"/>
              <a:gd name="T7" fmla="*/ 848 h 1697"/>
              <a:gd name="T8" fmla="*/ 842 w 1691"/>
              <a:gd name="T9" fmla="*/ 1696 h 1697"/>
              <a:gd name="T10" fmla="*/ 1690 w 1691"/>
              <a:gd name="T11" fmla="*/ 8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1" h="1697">
                <a:moveTo>
                  <a:pt x="1690" y="848"/>
                </a:moveTo>
                <a:lnTo>
                  <a:pt x="1690" y="848"/>
                </a:lnTo>
                <a:cubicBezTo>
                  <a:pt x="1690" y="383"/>
                  <a:pt x="1313" y="0"/>
                  <a:pt x="842" y="0"/>
                </a:cubicBezTo>
                <a:cubicBezTo>
                  <a:pt x="377" y="0"/>
                  <a:pt x="0" y="383"/>
                  <a:pt x="0" y="848"/>
                </a:cubicBezTo>
                <a:cubicBezTo>
                  <a:pt x="0" y="1319"/>
                  <a:pt x="377" y="1696"/>
                  <a:pt x="842" y="1696"/>
                </a:cubicBezTo>
                <a:cubicBezTo>
                  <a:pt x="1313" y="1696"/>
                  <a:pt x="1690" y="1319"/>
                  <a:pt x="1690" y="848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5" name="Freeform 134"/>
          <p:cNvSpPr>
            <a:spLocks noChangeArrowheads="1"/>
          </p:cNvSpPr>
          <p:nvPr/>
        </p:nvSpPr>
        <p:spPr bwMode="auto">
          <a:xfrm>
            <a:off x="6925982" y="5080005"/>
            <a:ext cx="538033" cy="538068"/>
          </a:xfrm>
          <a:custGeom>
            <a:avLst/>
            <a:gdLst>
              <a:gd name="T0" fmla="*/ 1300 w 1301"/>
              <a:gd name="T1" fmla="*/ 654 h 1303"/>
              <a:gd name="T2" fmla="*/ 1300 w 1301"/>
              <a:gd name="T3" fmla="*/ 654 h 1303"/>
              <a:gd name="T4" fmla="*/ 648 w 1301"/>
              <a:gd name="T5" fmla="*/ 0 h 1303"/>
              <a:gd name="T6" fmla="*/ 0 w 1301"/>
              <a:gd name="T7" fmla="*/ 654 h 1303"/>
              <a:gd name="T8" fmla="*/ 648 w 1301"/>
              <a:gd name="T9" fmla="*/ 1302 h 1303"/>
              <a:gd name="T10" fmla="*/ 1300 w 1301"/>
              <a:gd name="T11" fmla="*/ 654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1" h="1303">
                <a:moveTo>
                  <a:pt x="1300" y="654"/>
                </a:moveTo>
                <a:lnTo>
                  <a:pt x="1300" y="654"/>
                </a:lnTo>
                <a:cubicBezTo>
                  <a:pt x="1300" y="295"/>
                  <a:pt x="1006" y="0"/>
                  <a:pt x="648" y="0"/>
                </a:cubicBezTo>
                <a:cubicBezTo>
                  <a:pt x="289" y="0"/>
                  <a:pt x="0" y="295"/>
                  <a:pt x="0" y="654"/>
                </a:cubicBezTo>
                <a:cubicBezTo>
                  <a:pt x="0" y="1013"/>
                  <a:pt x="289" y="1302"/>
                  <a:pt x="648" y="1302"/>
                </a:cubicBezTo>
                <a:cubicBezTo>
                  <a:pt x="1006" y="1302"/>
                  <a:pt x="1300" y="1013"/>
                  <a:pt x="1300" y="65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16" name="Freeform 135"/>
          <p:cNvSpPr>
            <a:spLocks noChangeArrowheads="1"/>
          </p:cNvSpPr>
          <p:nvPr/>
        </p:nvSpPr>
        <p:spPr bwMode="auto">
          <a:xfrm>
            <a:off x="4730076" y="8363134"/>
            <a:ext cx="919216" cy="917453"/>
          </a:xfrm>
          <a:custGeom>
            <a:avLst/>
            <a:gdLst>
              <a:gd name="T0" fmla="*/ 2220 w 2221"/>
              <a:gd name="T1" fmla="*/ 1112 h 2220"/>
              <a:gd name="T2" fmla="*/ 2220 w 2221"/>
              <a:gd name="T3" fmla="*/ 1112 h 2220"/>
              <a:gd name="T4" fmla="*/ 1107 w 2221"/>
              <a:gd name="T5" fmla="*/ 0 h 2220"/>
              <a:gd name="T6" fmla="*/ 0 w 2221"/>
              <a:gd name="T7" fmla="*/ 1112 h 2220"/>
              <a:gd name="T8" fmla="*/ 1107 w 2221"/>
              <a:gd name="T9" fmla="*/ 2219 h 2220"/>
              <a:gd name="T10" fmla="*/ 2220 w 2221"/>
              <a:gd name="T11" fmla="*/ 1112 h 2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21" h="2220">
                <a:moveTo>
                  <a:pt x="2220" y="1112"/>
                </a:moveTo>
                <a:lnTo>
                  <a:pt x="2220" y="1112"/>
                </a:lnTo>
                <a:cubicBezTo>
                  <a:pt x="2220" y="500"/>
                  <a:pt x="1720" y="0"/>
                  <a:pt x="1107" y="0"/>
                </a:cubicBezTo>
                <a:cubicBezTo>
                  <a:pt x="495" y="0"/>
                  <a:pt x="0" y="500"/>
                  <a:pt x="0" y="1112"/>
                </a:cubicBezTo>
                <a:cubicBezTo>
                  <a:pt x="0" y="1725"/>
                  <a:pt x="495" y="2219"/>
                  <a:pt x="1107" y="2219"/>
                </a:cubicBezTo>
                <a:cubicBezTo>
                  <a:pt x="1720" y="2219"/>
                  <a:pt x="2220" y="1725"/>
                  <a:pt x="2220" y="1112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0" name="Freeform 139"/>
          <p:cNvSpPr>
            <a:spLocks noChangeArrowheads="1"/>
          </p:cNvSpPr>
          <p:nvPr/>
        </p:nvSpPr>
        <p:spPr bwMode="auto">
          <a:xfrm>
            <a:off x="6559389" y="8620315"/>
            <a:ext cx="519794" cy="519827"/>
          </a:xfrm>
          <a:custGeom>
            <a:avLst/>
            <a:gdLst>
              <a:gd name="T0" fmla="*/ 1254 w 1255"/>
              <a:gd name="T1" fmla="*/ 624 h 1255"/>
              <a:gd name="T2" fmla="*/ 1254 w 1255"/>
              <a:gd name="T3" fmla="*/ 624 h 1255"/>
              <a:gd name="T4" fmla="*/ 630 w 1255"/>
              <a:gd name="T5" fmla="*/ 0 h 1255"/>
              <a:gd name="T6" fmla="*/ 0 w 1255"/>
              <a:gd name="T7" fmla="*/ 624 h 1255"/>
              <a:gd name="T8" fmla="*/ 630 w 1255"/>
              <a:gd name="T9" fmla="*/ 1254 h 1255"/>
              <a:gd name="T10" fmla="*/ 1254 w 1255"/>
              <a:gd name="T11" fmla="*/ 624 h 1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5" h="1255">
                <a:moveTo>
                  <a:pt x="1254" y="624"/>
                </a:moveTo>
                <a:lnTo>
                  <a:pt x="1254" y="624"/>
                </a:lnTo>
                <a:cubicBezTo>
                  <a:pt x="1254" y="276"/>
                  <a:pt x="972" y="0"/>
                  <a:pt x="630" y="0"/>
                </a:cubicBezTo>
                <a:cubicBezTo>
                  <a:pt x="283" y="0"/>
                  <a:pt x="0" y="276"/>
                  <a:pt x="0" y="624"/>
                </a:cubicBezTo>
                <a:cubicBezTo>
                  <a:pt x="0" y="971"/>
                  <a:pt x="283" y="1254"/>
                  <a:pt x="630" y="1254"/>
                </a:cubicBezTo>
                <a:cubicBezTo>
                  <a:pt x="972" y="1254"/>
                  <a:pt x="1254" y="971"/>
                  <a:pt x="1254" y="62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1" name="Freeform 140"/>
          <p:cNvSpPr>
            <a:spLocks noChangeArrowheads="1"/>
          </p:cNvSpPr>
          <p:nvPr/>
        </p:nvSpPr>
        <p:spPr bwMode="auto">
          <a:xfrm>
            <a:off x="4595113" y="7376375"/>
            <a:ext cx="572686" cy="572722"/>
          </a:xfrm>
          <a:custGeom>
            <a:avLst/>
            <a:gdLst>
              <a:gd name="T0" fmla="*/ 1384 w 1385"/>
              <a:gd name="T1" fmla="*/ 695 h 1383"/>
              <a:gd name="T2" fmla="*/ 1384 w 1385"/>
              <a:gd name="T3" fmla="*/ 695 h 1383"/>
              <a:gd name="T4" fmla="*/ 689 w 1385"/>
              <a:gd name="T5" fmla="*/ 0 h 1383"/>
              <a:gd name="T6" fmla="*/ 0 w 1385"/>
              <a:gd name="T7" fmla="*/ 695 h 1383"/>
              <a:gd name="T8" fmla="*/ 689 w 1385"/>
              <a:gd name="T9" fmla="*/ 1382 h 1383"/>
              <a:gd name="T10" fmla="*/ 1384 w 1385"/>
              <a:gd name="T11" fmla="*/ 695 h 1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5" h="1383">
                <a:moveTo>
                  <a:pt x="1384" y="695"/>
                </a:moveTo>
                <a:lnTo>
                  <a:pt x="1384" y="695"/>
                </a:lnTo>
                <a:cubicBezTo>
                  <a:pt x="1384" y="312"/>
                  <a:pt x="1072" y="0"/>
                  <a:pt x="689" y="0"/>
                </a:cubicBezTo>
                <a:cubicBezTo>
                  <a:pt x="307" y="0"/>
                  <a:pt x="0" y="312"/>
                  <a:pt x="0" y="695"/>
                </a:cubicBezTo>
                <a:cubicBezTo>
                  <a:pt x="0" y="1076"/>
                  <a:pt x="307" y="1382"/>
                  <a:pt x="689" y="1382"/>
                </a:cubicBezTo>
                <a:cubicBezTo>
                  <a:pt x="1072" y="1382"/>
                  <a:pt x="1384" y="1076"/>
                  <a:pt x="1384" y="695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2" name="Freeform 141"/>
          <p:cNvSpPr>
            <a:spLocks noChangeArrowheads="1"/>
          </p:cNvSpPr>
          <p:nvPr/>
        </p:nvSpPr>
        <p:spPr bwMode="auto">
          <a:xfrm>
            <a:off x="4731901" y="7494929"/>
            <a:ext cx="297285" cy="333786"/>
          </a:xfrm>
          <a:custGeom>
            <a:avLst/>
            <a:gdLst>
              <a:gd name="T0" fmla="*/ 712 w 719"/>
              <a:gd name="T1" fmla="*/ 547 h 807"/>
              <a:gd name="T2" fmla="*/ 712 w 719"/>
              <a:gd name="T3" fmla="*/ 547 h 807"/>
              <a:gd name="T4" fmla="*/ 712 w 719"/>
              <a:gd name="T5" fmla="*/ 547 h 807"/>
              <a:gd name="T6" fmla="*/ 712 w 719"/>
              <a:gd name="T7" fmla="*/ 165 h 807"/>
              <a:gd name="T8" fmla="*/ 712 w 719"/>
              <a:gd name="T9" fmla="*/ 30 h 807"/>
              <a:gd name="T10" fmla="*/ 701 w 719"/>
              <a:gd name="T11" fmla="*/ 6 h 807"/>
              <a:gd name="T12" fmla="*/ 677 w 719"/>
              <a:gd name="T13" fmla="*/ 0 h 807"/>
              <a:gd name="T14" fmla="*/ 236 w 719"/>
              <a:gd name="T15" fmla="*/ 106 h 807"/>
              <a:gd name="T16" fmla="*/ 212 w 719"/>
              <a:gd name="T17" fmla="*/ 136 h 807"/>
              <a:gd name="T18" fmla="*/ 212 w 719"/>
              <a:gd name="T19" fmla="*/ 271 h 807"/>
              <a:gd name="T20" fmla="*/ 212 w 719"/>
              <a:gd name="T21" fmla="*/ 594 h 807"/>
              <a:gd name="T22" fmla="*/ 194 w 719"/>
              <a:gd name="T23" fmla="*/ 588 h 807"/>
              <a:gd name="T24" fmla="*/ 118 w 719"/>
              <a:gd name="T25" fmla="*/ 612 h 807"/>
              <a:gd name="T26" fmla="*/ 12 w 719"/>
              <a:gd name="T27" fmla="*/ 753 h 807"/>
              <a:gd name="T28" fmla="*/ 88 w 719"/>
              <a:gd name="T29" fmla="*/ 806 h 807"/>
              <a:gd name="T30" fmla="*/ 165 w 719"/>
              <a:gd name="T31" fmla="*/ 788 h 807"/>
              <a:gd name="T32" fmla="*/ 271 w 719"/>
              <a:gd name="T33" fmla="*/ 653 h 807"/>
              <a:gd name="T34" fmla="*/ 271 w 719"/>
              <a:gd name="T35" fmla="*/ 653 h 807"/>
              <a:gd name="T36" fmla="*/ 271 w 719"/>
              <a:gd name="T37" fmla="*/ 295 h 807"/>
              <a:gd name="T38" fmla="*/ 654 w 719"/>
              <a:gd name="T39" fmla="*/ 206 h 807"/>
              <a:gd name="T40" fmla="*/ 654 w 719"/>
              <a:gd name="T41" fmla="*/ 488 h 807"/>
              <a:gd name="T42" fmla="*/ 630 w 719"/>
              <a:gd name="T43" fmla="*/ 482 h 807"/>
              <a:gd name="T44" fmla="*/ 553 w 719"/>
              <a:gd name="T45" fmla="*/ 506 h 807"/>
              <a:gd name="T46" fmla="*/ 448 w 719"/>
              <a:gd name="T47" fmla="*/ 647 h 807"/>
              <a:gd name="T48" fmla="*/ 530 w 719"/>
              <a:gd name="T49" fmla="*/ 700 h 807"/>
              <a:gd name="T50" fmla="*/ 606 w 719"/>
              <a:gd name="T51" fmla="*/ 682 h 807"/>
              <a:gd name="T52" fmla="*/ 712 w 719"/>
              <a:gd name="T53" fmla="*/ 547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19" h="807">
                <a:moveTo>
                  <a:pt x="712" y="547"/>
                </a:moveTo>
                <a:lnTo>
                  <a:pt x="712" y="547"/>
                </a:lnTo>
                <a:lnTo>
                  <a:pt x="712" y="547"/>
                </a:lnTo>
                <a:cubicBezTo>
                  <a:pt x="712" y="165"/>
                  <a:pt x="712" y="165"/>
                  <a:pt x="712" y="165"/>
                </a:cubicBezTo>
                <a:cubicBezTo>
                  <a:pt x="712" y="30"/>
                  <a:pt x="712" y="30"/>
                  <a:pt x="712" y="30"/>
                </a:cubicBezTo>
                <a:cubicBezTo>
                  <a:pt x="712" y="18"/>
                  <a:pt x="707" y="12"/>
                  <a:pt x="701" y="6"/>
                </a:cubicBezTo>
                <a:cubicBezTo>
                  <a:pt x="695" y="0"/>
                  <a:pt x="683" y="0"/>
                  <a:pt x="677" y="0"/>
                </a:cubicBezTo>
                <a:cubicBezTo>
                  <a:pt x="236" y="106"/>
                  <a:pt x="236" y="106"/>
                  <a:pt x="236" y="106"/>
                </a:cubicBezTo>
                <a:cubicBezTo>
                  <a:pt x="224" y="112"/>
                  <a:pt x="212" y="124"/>
                  <a:pt x="212" y="136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594"/>
                  <a:pt x="212" y="594"/>
                  <a:pt x="212" y="594"/>
                </a:cubicBezTo>
                <a:cubicBezTo>
                  <a:pt x="206" y="594"/>
                  <a:pt x="200" y="588"/>
                  <a:pt x="194" y="588"/>
                </a:cubicBezTo>
                <a:cubicBezTo>
                  <a:pt x="171" y="588"/>
                  <a:pt x="141" y="600"/>
                  <a:pt x="118" y="612"/>
                </a:cubicBezTo>
                <a:cubicBezTo>
                  <a:pt x="59" y="635"/>
                  <a:pt x="0" y="700"/>
                  <a:pt x="12" y="753"/>
                </a:cubicBezTo>
                <a:cubicBezTo>
                  <a:pt x="18" y="788"/>
                  <a:pt x="47" y="806"/>
                  <a:pt x="88" y="806"/>
                </a:cubicBezTo>
                <a:cubicBezTo>
                  <a:pt x="112" y="806"/>
                  <a:pt x="141" y="800"/>
                  <a:pt x="165" y="788"/>
                </a:cubicBezTo>
                <a:cubicBezTo>
                  <a:pt x="224" y="765"/>
                  <a:pt x="277" y="706"/>
                  <a:pt x="271" y="653"/>
                </a:cubicBezTo>
                <a:lnTo>
                  <a:pt x="271" y="653"/>
                </a:lnTo>
                <a:cubicBezTo>
                  <a:pt x="271" y="295"/>
                  <a:pt x="271" y="295"/>
                  <a:pt x="271" y="295"/>
                </a:cubicBezTo>
                <a:cubicBezTo>
                  <a:pt x="654" y="206"/>
                  <a:pt x="654" y="206"/>
                  <a:pt x="654" y="206"/>
                </a:cubicBezTo>
                <a:cubicBezTo>
                  <a:pt x="654" y="488"/>
                  <a:pt x="654" y="488"/>
                  <a:pt x="654" y="488"/>
                </a:cubicBezTo>
                <a:cubicBezTo>
                  <a:pt x="648" y="482"/>
                  <a:pt x="642" y="482"/>
                  <a:pt x="630" y="482"/>
                </a:cubicBezTo>
                <a:cubicBezTo>
                  <a:pt x="606" y="482"/>
                  <a:pt x="583" y="488"/>
                  <a:pt x="553" y="506"/>
                </a:cubicBezTo>
                <a:cubicBezTo>
                  <a:pt x="495" y="529"/>
                  <a:pt x="436" y="588"/>
                  <a:pt x="448" y="647"/>
                </a:cubicBezTo>
                <a:cubicBezTo>
                  <a:pt x="453" y="682"/>
                  <a:pt x="483" y="700"/>
                  <a:pt x="530" y="700"/>
                </a:cubicBezTo>
                <a:cubicBezTo>
                  <a:pt x="553" y="700"/>
                  <a:pt x="577" y="694"/>
                  <a:pt x="606" y="682"/>
                </a:cubicBezTo>
                <a:cubicBezTo>
                  <a:pt x="660" y="659"/>
                  <a:pt x="718" y="600"/>
                  <a:pt x="712" y="54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3" name="Freeform 142"/>
          <p:cNvSpPr>
            <a:spLocks noChangeArrowheads="1"/>
          </p:cNvSpPr>
          <p:nvPr/>
        </p:nvSpPr>
        <p:spPr bwMode="auto">
          <a:xfrm>
            <a:off x="4965353" y="8620312"/>
            <a:ext cx="443192" cy="525301"/>
          </a:xfrm>
          <a:custGeom>
            <a:avLst/>
            <a:gdLst>
              <a:gd name="T0" fmla="*/ 1054 w 1073"/>
              <a:gd name="T1" fmla="*/ 1124 h 1272"/>
              <a:gd name="T2" fmla="*/ 1054 w 1073"/>
              <a:gd name="T3" fmla="*/ 1124 h 1272"/>
              <a:gd name="T4" fmla="*/ 736 w 1073"/>
              <a:gd name="T5" fmla="*/ 577 h 1272"/>
              <a:gd name="T6" fmla="*/ 736 w 1073"/>
              <a:gd name="T7" fmla="*/ 100 h 1272"/>
              <a:gd name="T8" fmla="*/ 778 w 1073"/>
              <a:gd name="T9" fmla="*/ 53 h 1272"/>
              <a:gd name="T10" fmla="*/ 725 w 1073"/>
              <a:gd name="T11" fmla="*/ 0 h 1272"/>
              <a:gd name="T12" fmla="*/ 354 w 1073"/>
              <a:gd name="T13" fmla="*/ 0 h 1272"/>
              <a:gd name="T14" fmla="*/ 301 w 1073"/>
              <a:gd name="T15" fmla="*/ 53 h 1272"/>
              <a:gd name="T16" fmla="*/ 336 w 1073"/>
              <a:gd name="T17" fmla="*/ 100 h 1272"/>
              <a:gd name="T18" fmla="*/ 336 w 1073"/>
              <a:gd name="T19" fmla="*/ 577 h 1272"/>
              <a:gd name="T20" fmla="*/ 18 w 1073"/>
              <a:gd name="T21" fmla="*/ 1124 h 1272"/>
              <a:gd name="T22" fmla="*/ 18 w 1073"/>
              <a:gd name="T23" fmla="*/ 1224 h 1272"/>
              <a:gd name="T24" fmla="*/ 106 w 1073"/>
              <a:gd name="T25" fmla="*/ 1271 h 1272"/>
              <a:gd name="T26" fmla="*/ 966 w 1073"/>
              <a:gd name="T27" fmla="*/ 1271 h 1272"/>
              <a:gd name="T28" fmla="*/ 1054 w 1073"/>
              <a:gd name="T29" fmla="*/ 1224 h 1272"/>
              <a:gd name="T30" fmla="*/ 1054 w 1073"/>
              <a:gd name="T31" fmla="*/ 1124 h 1272"/>
              <a:gd name="T32" fmla="*/ 324 w 1073"/>
              <a:gd name="T33" fmla="*/ 53 h 1272"/>
              <a:gd name="T34" fmla="*/ 324 w 1073"/>
              <a:gd name="T35" fmla="*/ 53 h 1272"/>
              <a:gd name="T36" fmla="*/ 354 w 1073"/>
              <a:gd name="T37" fmla="*/ 23 h 1272"/>
              <a:gd name="T38" fmla="*/ 725 w 1073"/>
              <a:gd name="T39" fmla="*/ 23 h 1272"/>
              <a:gd name="T40" fmla="*/ 754 w 1073"/>
              <a:gd name="T41" fmla="*/ 53 h 1272"/>
              <a:gd name="T42" fmla="*/ 725 w 1073"/>
              <a:gd name="T43" fmla="*/ 76 h 1272"/>
              <a:gd name="T44" fmla="*/ 354 w 1073"/>
              <a:gd name="T45" fmla="*/ 76 h 1272"/>
              <a:gd name="T46" fmla="*/ 324 w 1073"/>
              <a:gd name="T47" fmla="*/ 53 h 1272"/>
              <a:gd name="T48" fmla="*/ 1037 w 1073"/>
              <a:gd name="T49" fmla="*/ 1213 h 1272"/>
              <a:gd name="T50" fmla="*/ 1037 w 1073"/>
              <a:gd name="T51" fmla="*/ 1213 h 1272"/>
              <a:gd name="T52" fmla="*/ 966 w 1073"/>
              <a:gd name="T53" fmla="*/ 1248 h 1272"/>
              <a:gd name="T54" fmla="*/ 106 w 1073"/>
              <a:gd name="T55" fmla="*/ 1248 h 1272"/>
              <a:gd name="T56" fmla="*/ 41 w 1073"/>
              <a:gd name="T57" fmla="*/ 1213 h 1272"/>
              <a:gd name="T58" fmla="*/ 41 w 1073"/>
              <a:gd name="T59" fmla="*/ 1136 h 1272"/>
              <a:gd name="T60" fmla="*/ 359 w 1073"/>
              <a:gd name="T61" fmla="*/ 588 h 1272"/>
              <a:gd name="T62" fmla="*/ 359 w 1073"/>
              <a:gd name="T63" fmla="*/ 583 h 1272"/>
              <a:gd name="T64" fmla="*/ 359 w 1073"/>
              <a:gd name="T65" fmla="*/ 106 h 1272"/>
              <a:gd name="T66" fmla="*/ 713 w 1073"/>
              <a:gd name="T67" fmla="*/ 106 h 1272"/>
              <a:gd name="T68" fmla="*/ 713 w 1073"/>
              <a:gd name="T69" fmla="*/ 583 h 1272"/>
              <a:gd name="T70" fmla="*/ 1037 w 1073"/>
              <a:gd name="T71" fmla="*/ 1136 h 1272"/>
              <a:gd name="T72" fmla="*/ 1037 w 1073"/>
              <a:gd name="T73" fmla="*/ 1213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3" h="1272">
                <a:moveTo>
                  <a:pt x="1054" y="1124"/>
                </a:moveTo>
                <a:lnTo>
                  <a:pt x="1054" y="1124"/>
                </a:lnTo>
                <a:cubicBezTo>
                  <a:pt x="736" y="577"/>
                  <a:pt x="736" y="577"/>
                  <a:pt x="736" y="577"/>
                </a:cubicBezTo>
                <a:cubicBezTo>
                  <a:pt x="736" y="100"/>
                  <a:pt x="736" y="100"/>
                  <a:pt x="736" y="100"/>
                </a:cubicBezTo>
                <a:cubicBezTo>
                  <a:pt x="760" y="94"/>
                  <a:pt x="778" y="76"/>
                  <a:pt x="778" y="53"/>
                </a:cubicBezTo>
                <a:cubicBezTo>
                  <a:pt x="778" y="23"/>
                  <a:pt x="754" y="0"/>
                  <a:pt x="72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24" y="0"/>
                  <a:pt x="301" y="23"/>
                  <a:pt x="301" y="53"/>
                </a:cubicBezTo>
                <a:cubicBezTo>
                  <a:pt x="301" y="76"/>
                  <a:pt x="312" y="94"/>
                  <a:pt x="336" y="100"/>
                </a:cubicBezTo>
                <a:cubicBezTo>
                  <a:pt x="336" y="577"/>
                  <a:pt x="336" y="577"/>
                  <a:pt x="336" y="577"/>
                </a:cubicBezTo>
                <a:cubicBezTo>
                  <a:pt x="18" y="1124"/>
                  <a:pt x="18" y="1124"/>
                  <a:pt x="18" y="1124"/>
                </a:cubicBezTo>
                <a:cubicBezTo>
                  <a:pt x="0" y="1154"/>
                  <a:pt x="0" y="1195"/>
                  <a:pt x="18" y="1224"/>
                </a:cubicBezTo>
                <a:cubicBezTo>
                  <a:pt x="36" y="1254"/>
                  <a:pt x="71" y="1271"/>
                  <a:pt x="106" y="1271"/>
                </a:cubicBezTo>
                <a:cubicBezTo>
                  <a:pt x="966" y="1271"/>
                  <a:pt x="966" y="1271"/>
                  <a:pt x="966" y="1271"/>
                </a:cubicBezTo>
                <a:cubicBezTo>
                  <a:pt x="1001" y="1271"/>
                  <a:pt x="1037" y="1254"/>
                  <a:pt x="1054" y="1224"/>
                </a:cubicBezTo>
                <a:cubicBezTo>
                  <a:pt x="1072" y="1195"/>
                  <a:pt x="1072" y="1154"/>
                  <a:pt x="1054" y="1124"/>
                </a:cubicBezTo>
                <a:close/>
                <a:moveTo>
                  <a:pt x="324" y="53"/>
                </a:moveTo>
                <a:lnTo>
                  <a:pt x="324" y="53"/>
                </a:lnTo>
                <a:cubicBezTo>
                  <a:pt x="324" y="35"/>
                  <a:pt x="336" y="23"/>
                  <a:pt x="354" y="23"/>
                </a:cubicBezTo>
                <a:cubicBezTo>
                  <a:pt x="725" y="23"/>
                  <a:pt x="725" y="23"/>
                  <a:pt x="725" y="23"/>
                </a:cubicBezTo>
                <a:cubicBezTo>
                  <a:pt x="742" y="23"/>
                  <a:pt x="754" y="35"/>
                  <a:pt x="754" y="53"/>
                </a:cubicBezTo>
                <a:cubicBezTo>
                  <a:pt x="754" y="64"/>
                  <a:pt x="742" y="76"/>
                  <a:pt x="725" y="76"/>
                </a:cubicBezTo>
                <a:cubicBezTo>
                  <a:pt x="354" y="76"/>
                  <a:pt x="354" y="76"/>
                  <a:pt x="354" y="76"/>
                </a:cubicBezTo>
                <a:cubicBezTo>
                  <a:pt x="336" y="76"/>
                  <a:pt x="324" y="64"/>
                  <a:pt x="324" y="53"/>
                </a:cubicBezTo>
                <a:close/>
                <a:moveTo>
                  <a:pt x="1037" y="1213"/>
                </a:moveTo>
                <a:lnTo>
                  <a:pt x="1037" y="1213"/>
                </a:lnTo>
                <a:cubicBezTo>
                  <a:pt x="1019" y="1236"/>
                  <a:pt x="995" y="1248"/>
                  <a:pt x="966" y="1248"/>
                </a:cubicBezTo>
                <a:cubicBezTo>
                  <a:pt x="106" y="1248"/>
                  <a:pt x="106" y="1248"/>
                  <a:pt x="106" y="1248"/>
                </a:cubicBezTo>
                <a:cubicBezTo>
                  <a:pt x="77" y="1248"/>
                  <a:pt x="53" y="1236"/>
                  <a:pt x="41" y="1213"/>
                </a:cubicBezTo>
                <a:cubicBezTo>
                  <a:pt x="30" y="1189"/>
                  <a:pt x="30" y="1159"/>
                  <a:pt x="41" y="1136"/>
                </a:cubicBezTo>
                <a:cubicBezTo>
                  <a:pt x="359" y="588"/>
                  <a:pt x="359" y="588"/>
                  <a:pt x="359" y="588"/>
                </a:cubicBezTo>
                <a:cubicBezTo>
                  <a:pt x="359" y="583"/>
                  <a:pt x="359" y="583"/>
                  <a:pt x="359" y="583"/>
                </a:cubicBezTo>
                <a:cubicBezTo>
                  <a:pt x="359" y="106"/>
                  <a:pt x="359" y="106"/>
                  <a:pt x="359" y="106"/>
                </a:cubicBezTo>
                <a:cubicBezTo>
                  <a:pt x="713" y="106"/>
                  <a:pt x="713" y="106"/>
                  <a:pt x="713" y="106"/>
                </a:cubicBezTo>
                <a:cubicBezTo>
                  <a:pt x="713" y="583"/>
                  <a:pt x="713" y="583"/>
                  <a:pt x="713" y="583"/>
                </a:cubicBezTo>
                <a:cubicBezTo>
                  <a:pt x="1037" y="1136"/>
                  <a:pt x="1037" y="1136"/>
                  <a:pt x="1037" y="1136"/>
                </a:cubicBezTo>
                <a:cubicBezTo>
                  <a:pt x="1048" y="1159"/>
                  <a:pt x="1048" y="1189"/>
                  <a:pt x="1037" y="1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4" name="Freeform 143"/>
          <p:cNvSpPr>
            <a:spLocks noChangeArrowheads="1"/>
          </p:cNvSpPr>
          <p:nvPr/>
        </p:nvSpPr>
        <p:spPr bwMode="auto">
          <a:xfrm>
            <a:off x="5118557" y="8496283"/>
            <a:ext cx="40125" cy="40128"/>
          </a:xfrm>
          <a:custGeom>
            <a:avLst/>
            <a:gdLst>
              <a:gd name="T0" fmla="*/ 47 w 96"/>
              <a:gd name="T1" fmla="*/ 94 h 95"/>
              <a:gd name="T2" fmla="*/ 47 w 96"/>
              <a:gd name="T3" fmla="*/ 94 h 95"/>
              <a:gd name="T4" fmla="*/ 95 w 96"/>
              <a:gd name="T5" fmla="*/ 47 h 95"/>
              <a:gd name="T6" fmla="*/ 47 w 96"/>
              <a:gd name="T7" fmla="*/ 0 h 95"/>
              <a:gd name="T8" fmla="*/ 0 w 96"/>
              <a:gd name="T9" fmla="*/ 47 h 95"/>
              <a:gd name="T10" fmla="*/ 47 w 96"/>
              <a:gd name="T11" fmla="*/ 9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95">
                <a:moveTo>
                  <a:pt x="47" y="94"/>
                </a:moveTo>
                <a:lnTo>
                  <a:pt x="47" y="94"/>
                </a:lnTo>
                <a:cubicBezTo>
                  <a:pt x="77" y="94"/>
                  <a:pt x="95" y="71"/>
                  <a:pt x="95" y="47"/>
                </a:cubicBezTo>
                <a:cubicBezTo>
                  <a:pt x="95" y="24"/>
                  <a:pt x="77" y="0"/>
                  <a:pt x="47" y="0"/>
                </a:cubicBezTo>
                <a:cubicBezTo>
                  <a:pt x="24" y="0"/>
                  <a:pt x="0" y="24"/>
                  <a:pt x="0" y="47"/>
                </a:cubicBezTo>
                <a:cubicBezTo>
                  <a:pt x="0" y="71"/>
                  <a:pt x="24" y="94"/>
                  <a:pt x="47" y="9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5" name="Freeform 144"/>
          <p:cNvSpPr>
            <a:spLocks noChangeArrowheads="1"/>
          </p:cNvSpPr>
          <p:nvPr/>
        </p:nvSpPr>
        <p:spPr bwMode="auto">
          <a:xfrm>
            <a:off x="5180567" y="8416032"/>
            <a:ext cx="32829" cy="31007"/>
          </a:xfrm>
          <a:custGeom>
            <a:avLst/>
            <a:gdLst>
              <a:gd name="T0" fmla="*/ 36 w 78"/>
              <a:gd name="T1" fmla="*/ 76 h 77"/>
              <a:gd name="T2" fmla="*/ 36 w 78"/>
              <a:gd name="T3" fmla="*/ 76 h 77"/>
              <a:gd name="T4" fmla="*/ 77 w 78"/>
              <a:gd name="T5" fmla="*/ 41 h 77"/>
              <a:gd name="T6" fmla="*/ 36 w 78"/>
              <a:gd name="T7" fmla="*/ 0 h 77"/>
              <a:gd name="T8" fmla="*/ 0 w 78"/>
              <a:gd name="T9" fmla="*/ 41 h 77"/>
              <a:gd name="T10" fmla="*/ 36 w 78"/>
              <a:gd name="T11" fmla="*/ 7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77">
                <a:moveTo>
                  <a:pt x="36" y="76"/>
                </a:moveTo>
                <a:lnTo>
                  <a:pt x="36" y="76"/>
                </a:lnTo>
                <a:cubicBezTo>
                  <a:pt x="59" y="76"/>
                  <a:pt x="77" y="59"/>
                  <a:pt x="77" y="41"/>
                </a:cubicBezTo>
                <a:cubicBezTo>
                  <a:pt x="77" y="18"/>
                  <a:pt x="59" y="0"/>
                  <a:pt x="36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59"/>
                  <a:pt x="18" y="76"/>
                  <a:pt x="36" y="7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6" name="Freeform 145"/>
          <p:cNvSpPr>
            <a:spLocks noChangeArrowheads="1"/>
          </p:cNvSpPr>
          <p:nvPr/>
        </p:nvSpPr>
        <p:spPr bwMode="auto">
          <a:xfrm>
            <a:off x="5215219" y="8476221"/>
            <a:ext cx="52892" cy="54718"/>
          </a:xfrm>
          <a:custGeom>
            <a:avLst/>
            <a:gdLst>
              <a:gd name="T0" fmla="*/ 65 w 130"/>
              <a:gd name="T1" fmla="*/ 130 h 131"/>
              <a:gd name="T2" fmla="*/ 65 w 130"/>
              <a:gd name="T3" fmla="*/ 130 h 131"/>
              <a:gd name="T4" fmla="*/ 129 w 130"/>
              <a:gd name="T5" fmla="*/ 65 h 131"/>
              <a:gd name="T6" fmla="*/ 65 w 130"/>
              <a:gd name="T7" fmla="*/ 0 h 131"/>
              <a:gd name="T8" fmla="*/ 0 w 130"/>
              <a:gd name="T9" fmla="*/ 65 h 131"/>
              <a:gd name="T10" fmla="*/ 65 w 130"/>
              <a:gd name="T11" fmla="*/ 13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" h="131">
                <a:moveTo>
                  <a:pt x="65" y="130"/>
                </a:moveTo>
                <a:lnTo>
                  <a:pt x="65" y="130"/>
                </a:lnTo>
                <a:cubicBezTo>
                  <a:pt x="100" y="130"/>
                  <a:pt x="129" y="100"/>
                  <a:pt x="129" y="65"/>
                </a:cubicBezTo>
                <a:cubicBezTo>
                  <a:pt x="129" y="30"/>
                  <a:pt x="100" y="0"/>
                  <a:pt x="65" y="0"/>
                </a:cubicBezTo>
                <a:cubicBezTo>
                  <a:pt x="29" y="0"/>
                  <a:pt x="0" y="30"/>
                  <a:pt x="0" y="65"/>
                </a:cubicBezTo>
                <a:cubicBezTo>
                  <a:pt x="0" y="100"/>
                  <a:pt x="29" y="130"/>
                  <a:pt x="65" y="1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7" name="Freeform 146"/>
          <p:cNvSpPr>
            <a:spLocks noChangeArrowheads="1"/>
          </p:cNvSpPr>
          <p:nvPr/>
        </p:nvSpPr>
        <p:spPr bwMode="auto">
          <a:xfrm>
            <a:off x="5165974" y="8582010"/>
            <a:ext cx="25534" cy="25536"/>
          </a:xfrm>
          <a:custGeom>
            <a:avLst/>
            <a:gdLst>
              <a:gd name="T0" fmla="*/ 30 w 60"/>
              <a:gd name="T1" fmla="*/ 59 h 60"/>
              <a:gd name="T2" fmla="*/ 30 w 60"/>
              <a:gd name="T3" fmla="*/ 59 h 60"/>
              <a:gd name="T4" fmla="*/ 59 w 60"/>
              <a:gd name="T5" fmla="*/ 30 h 60"/>
              <a:gd name="T6" fmla="*/ 30 w 60"/>
              <a:gd name="T7" fmla="*/ 0 h 60"/>
              <a:gd name="T8" fmla="*/ 0 w 60"/>
              <a:gd name="T9" fmla="*/ 30 h 60"/>
              <a:gd name="T10" fmla="*/ 30 w 60"/>
              <a:gd name="T11" fmla="*/ 5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60">
                <a:moveTo>
                  <a:pt x="30" y="59"/>
                </a:moveTo>
                <a:lnTo>
                  <a:pt x="30" y="59"/>
                </a:lnTo>
                <a:cubicBezTo>
                  <a:pt x="41" y="59"/>
                  <a:pt x="59" y="47"/>
                  <a:pt x="59" y="30"/>
                </a:cubicBezTo>
                <a:cubicBezTo>
                  <a:pt x="59" y="12"/>
                  <a:pt x="41" y="0"/>
                  <a:pt x="30" y="0"/>
                </a:cubicBezTo>
                <a:cubicBezTo>
                  <a:pt x="12" y="0"/>
                  <a:pt x="0" y="12"/>
                  <a:pt x="0" y="30"/>
                </a:cubicBezTo>
                <a:cubicBezTo>
                  <a:pt x="0" y="47"/>
                  <a:pt x="12" y="59"/>
                  <a:pt x="30" y="5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8" name="Freeform 147"/>
          <p:cNvSpPr>
            <a:spLocks noChangeArrowheads="1"/>
          </p:cNvSpPr>
          <p:nvPr/>
        </p:nvSpPr>
        <p:spPr bwMode="auto">
          <a:xfrm>
            <a:off x="4990887" y="8950449"/>
            <a:ext cx="397597" cy="173277"/>
          </a:xfrm>
          <a:custGeom>
            <a:avLst/>
            <a:gdLst>
              <a:gd name="T0" fmla="*/ 772 w 961"/>
              <a:gd name="T1" fmla="*/ 42 h 419"/>
              <a:gd name="T2" fmla="*/ 772 w 961"/>
              <a:gd name="T3" fmla="*/ 42 h 419"/>
              <a:gd name="T4" fmla="*/ 642 w 961"/>
              <a:gd name="T5" fmla="*/ 42 h 419"/>
              <a:gd name="T6" fmla="*/ 607 w 961"/>
              <a:gd name="T7" fmla="*/ 24 h 419"/>
              <a:gd name="T8" fmla="*/ 565 w 961"/>
              <a:gd name="T9" fmla="*/ 42 h 419"/>
              <a:gd name="T10" fmla="*/ 489 w 961"/>
              <a:gd name="T11" fmla="*/ 42 h 419"/>
              <a:gd name="T12" fmla="*/ 407 w 961"/>
              <a:gd name="T13" fmla="*/ 0 h 419"/>
              <a:gd name="T14" fmla="*/ 330 w 961"/>
              <a:gd name="T15" fmla="*/ 42 h 419"/>
              <a:gd name="T16" fmla="*/ 183 w 961"/>
              <a:gd name="T17" fmla="*/ 42 h 419"/>
              <a:gd name="T18" fmla="*/ 6 w 961"/>
              <a:gd name="T19" fmla="*/ 354 h 419"/>
              <a:gd name="T20" fmla="*/ 6 w 961"/>
              <a:gd name="T21" fmla="*/ 395 h 419"/>
              <a:gd name="T22" fmla="*/ 47 w 961"/>
              <a:gd name="T23" fmla="*/ 418 h 419"/>
              <a:gd name="T24" fmla="*/ 907 w 961"/>
              <a:gd name="T25" fmla="*/ 418 h 419"/>
              <a:gd name="T26" fmla="*/ 948 w 961"/>
              <a:gd name="T27" fmla="*/ 395 h 419"/>
              <a:gd name="T28" fmla="*/ 948 w 961"/>
              <a:gd name="T29" fmla="*/ 354 h 419"/>
              <a:gd name="T30" fmla="*/ 772 w 961"/>
              <a:gd name="T31" fmla="*/ 42 h 419"/>
              <a:gd name="T32" fmla="*/ 300 w 961"/>
              <a:gd name="T33" fmla="*/ 324 h 419"/>
              <a:gd name="T34" fmla="*/ 300 w 961"/>
              <a:gd name="T35" fmla="*/ 324 h 419"/>
              <a:gd name="T36" fmla="*/ 248 w 961"/>
              <a:gd name="T37" fmla="*/ 271 h 419"/>
              <a:gd name="T38" fmla="*/ 300 w 961"/>
              <a:gd name="T39" fmla="*/ 218 h 419"/>
              <a:gd name="T40" fmla="*/ 353 w 961"/>
              <a:gd name="T41" fmla="*/ 271 h 419"/>
              <a:gd name="T42" fmla="*/ 300 w 961"/>
              <a:gd name="T43" fmla="*/ 324 h 419"/>
              <a:gd name="T44" fmla="*/ 407 w 961"/>
              <a:gd name="T45" fmla="*/ 130 h 419"/>
              <a:gd name="T46" fmla="*/ 407 w 961"/>
              <a:gd name="T47" fmla="*/ 130 h 419"/>
              <a:gd name="T48" fmla="*/ 371 w 961"/>
              <a:gd name="T49" fmla="*/ 89 h 419"/>
              <a:gd name="T50" fmla="*/ 407 w 961"/>
              <a:gd name="T51" fmla="*/ 53 h 419"/>
              <a:gd name="T52" fmla="*/ 448 w 961"/>
              <a:gd name="T53" fmla="*/ 89 h 419"/>
              <a:gd name="T54" fmla="*/ 407 w 961"/>
              <a:gd name="T55" fmla="*/ 130 h 419"/>
              <a:gd name="T56" fmla="*/ 607 w 961"/>
              <a:gd name="T57" fmla="*/ 53 h 419"/>
              <a:gd name="T58" fmla="*/ 607 w 961"/>
              <a:gd name="T59" fmla="*/ 53 h 419"/>
              <a:gd name="T60" fmla="*/ 624 w 961"/>
              <a:gd name="T61" fmla="*/ 71 h 419"/>
              <a:gd name="T62" fmla="*/ 607 w 961"/>
              <a:gd name="T63" fmla="*/ 83 h 419"/>
              <a:gd name="T64" fmla="*/ 589 w 961"/>
              <a:gd name="T65" fmla="*/ 71 h 419"/>
              <a:gd name="T66" fmla="*/ 607 w 961"/>
              <a:gd name="T67" fmla="*/ 53 h 419"/>
              <a:gd name="T68" fmla="*/ 560 w 961"/>
              <a:gd name="T69" fmla="*/ 289 h 419"/>
              <a:gd name="T70" fmla="*/ 560 w 961"/>
              <a:gd name="T71" fmla="*/ 289 h 419"/>
              <a:gd name="T72" fmla="*/ 477 w 961"/>
              <a:gd name="T73" fmla="*/ 206 h 419"/>
              <a:gd name="T74" fmla="*/ 560 w 961"/>
              <a:gd name="T75" fmla="*/ 124 h 419"/>
              <a:gd name="T76" fmla="*/ 642 w 961"/>
              <a:gd name="T77" fmla="*/ 206 h 419"/>
              <a:gd name="T78" fmla="*/ 560 w 961"/>
              <a:gd name="T79" fmla="*/ 289 h 419"/>
              <a:gd name="T80" fmla="*/ 695 w 961"/>
              <a:gd name="T81" fmla="*/ 366 h 419"/>
              <a:gd name="T82" fmla="*/ 695 w 961"/>
              <a:gd name="T83" fmla="*/ 366 h 419"/>
              <a:gd name="T84" fmla="*/ 671 w 961"/>
              <a:gd name="T85" fmla="*/ 342 h 419"/>
              <a:gd name="T86" fmla="*/ 695 w 961"/>
              <a:gd name="T87" fmla="*/ 318 h 419"/>
              <a:gd name="T88" fmla="*/ 719 w 961"/>
              <a:gd name="T89" fmla="*/ 342 h 419"/>
              <a:gd name="T90" fmla="*/ 695 w 961"/>
              <a:gd name="T91" fmla="*/ 36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1" h="419">
                <a:moveTo>
                  <a:pt x="772" y="42"/>
                </a:moveTo>
                <a:lnTo>
                  <a:pt x="772" y="42"/>
                </a:lnTo>
                <a:cubicBezTo>
                  <a:pt x="642" y="42"/>
                  <a:pt x="642" y="42"/>
                  <a:pt x="642" y="42"/>
                </a:cubicBezTo>
                <a:cubicBezTo>
                  <a:pt x="636" y="30"/>
                  <a:pt x="619" y="24"/>
                  <a:pt x="607" y="24"/>
                </a:cubicBezTo>
                <a:cubicBezTo>
                  <a:pt x="589" y="24"/>
                  <a:pt x="577" y="30"/>
                  <a:pt x="565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71" y="18"/>
                  <a:pt x="442" y="0"/>
                  <a:pt x="407" y="0"/>
                </a:cubicBezTo>
                <a:cubicBezTo>
                  <a:pt x="377" y="0"/>
                  <a:pt x="348" y="18"/>
                  <a:pt x="330" y="42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6" y="354"/>
                  <a:pt x="6" y="354"/>
                  <a:pt x="6" y="354"/>
                </a:cubicBezTo>
                <a:cubicBezTo>
                  <a:pt x="0" y="366"/>
                  <a:pt x="0" y="383"/>
                  <a:pt x="6" y="395"/>
                </a:cubicBezTo>
                <a:cubicBezTo>
                  <a:pt x="12" y="413"/>
                  <a:pt x="30" y="418"/>
                  <a:pt x="47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25" y="418"/>
                  <a:pt x="942" y="413"/>
                  <a:pt x="948" y="395"/>
                </a:cubicBezTo>
                <a:cubicBezTo>
                  <a:pt x="960" y="383"/>
                  <a:pt x="960" y="366"/>
                  <a:pt x="948" y="354"/>
                </a:cubicBezTo>
                <a:lnTo>
                  <a:pt x="772" y="42"/>
                </a:lnTo>
                <a:close/>
                <a:moveTo>
                  <a:pt x="300" y="324"/>
                </a:moveTo>
                <a:lnTo>
                  <a:pt x="300" y="324"/>
                </a:lnTo>
                <a:cubicBezTo>
                  <a:pt x="271" y="324"/>
                  <a:pt x="248" y="301"/>
                  <a:pt x="248" y="271"/>
                </a:cubicBezTo>
                <a:cubicBezTo>
                  <a:pt x="248" y="242"/>
                  <a:pt x="271" y="218"/>
                  <a:pt x="300" y="218"/>
                </a:cubicBezTo>
                <a:cubicBezTo>
                  <a:pt x="330" y="218"/>
                  <a:pt x="353" y="242"/>
                  <a:pt x="353" y="271"/>
                </a:cubicBezTo>
                <a:cubicBezTo>
                  <a:pt x="353" y="301"/>
                  <a:pt x="330" y="324"/>
                  <a:pt x="300" y="324"/>
                </a:cubicBezTo>
                <a:close/>
                <a:moveTo>
                  <a:pt x="407" y="130"/>
                </a:moveTo>
                <a:lnTo>
                  <a:pt x="407" y="130"/>
                </a:lnTo>
                <a:cubicBezTo>
                  <a:pt x="389" y="130"/>
                  <a:pt x="371" y="112"/>
                  <a:pt x="371" y="89"/>
                </a:cubicBezTo>
                <a:cubicBezTo>
                  <a:pt x="371" y="71"/>
                  <a:pt x="389" y="53"/>
                  <a:pt x="407" y="53"/>
                </a:cubicBezTo>
                <a:cubicBezTo>
                  <a:pt x="430" y="53"/>
                  <a:pt x="448" y="71"/>
                  <a:pt x="448" y="89"/>
                </a:cubicBezTo>
                <a:cubicBezTo>
                  <a:pt x="448" y="112"/>
                  <a:pt x="430" y="130"/>
                  <a:pt x="407" y="130"/>
                </a:cubicBezTo>
                <a:close/>
                <a:moveTo>
                  <a:pt x="607" y="53"/>
                </a:moveTo>
                <a:lnTo>
                  <a:pt x="607" y="53"/>
                </a:lnTo>
                <a:cubicBezTo>
                  <a:pt x="612" y="53"/>
                  <a:pt x="624" y="59"/>
                  <a:pt x="624" y="71"/>
                </a:cubicBezTo>
                <a:cubicBezTo>
                  <a:pt x="624" y="77"/>
                  <a:pt x="612" y="83"/>
                  <a:pt x="607" y="83"/>
                </a:cubicBezTo>
                <a:cubicBezTo>
                  <a:pt x="595" y="83"/>
                  <a:pt x="589" y="77"/>
                  <a:pt x="589" y="71"/>
                </a:cubicBezTo>
                <a:cubicBezTo>
                  <a:pt x="589" y="59"/>
                  <a:pt x="595" y="53"/>
                  <a:pt x="607" y="53"/>
                </a:cubicBezTo>
                <a:close/>
                <a:moveTo>
                  <a:pt x="560" y="289"/>
                </a:moveTo>
                <a:lnTo>
                  <a:pt x="560" y="289"/>
                </a:lnTo>
                <a:cubicBezTo>
                  <a:pt x="518" y="289"/>
                  <a:pt x="477" y="248"/>
                  <a:pt x="477" y="206"/>
                </a:cubicBezTo>
                <a:cubicBezTo>
                  <a:pt x="477" y="159"/>
                  <a:pt x="518" y="124"/>
                  <a:pt x="560" y="124"/>
                </a:cubicBezTo>
                <a:cubicBezTo>
                  <a:pt x="607" y="124"/>
                  <a:pt x="642" y="159"/>
                  <a:pt x="642" y="206"/>
                </a:cubicBezTo>
                <a:cubicBezTo>
                  <a:pt x="642" y="248"/>
                  <a:pt x="607" y="289"/>
                  <a:pt x="560" y="289"/>
                </a:cubicBezTo>
                <a:close/>
                <a:moveTo>
                  <a:pt x="695" y="366"/>
                </a:moveTo>
                <a:lnTo>
                  <a:pt x="695" y="366"/>
                </a:lnTo>
                <a:cubicBezTo>
                  <a:pt x="683" y="366"/>
                  <a:pt x="671" y="354"/>
                  <a:pt x="671" y="342"/>
                </a:cubicBezTo>
                <a:cubicBezTo>
                  <a:pt x="671" y="324"/>
                  <a:pt x="683" y="318"/>
                  <a:pt x="695" y="318"/>
                </a:cubicBezTo>
                <a:cubicBezTo>
                  <a:pt x="713" y="318"/>
                  <a:pt x="719" y="324"/>
                  <a:pt x="719" y="342"/>
                </a:cubicBezTo>
                <a:cubicBezTo>
                  <a:pt x="719" y="354"/>
                  <a:pt x="713" y="366"/>
                  <a:pt x="695" y="3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29" name="Freeform 148"/>
          <p:cNvSpPr>
            <a:spLocks noChangeArrowheads="1"/>
          </p:cNvSpPr>
          <p:nvPr/>
        </p:nvSpPr>
        <p:spPr bwMode="auto">
          <a:xfrm>
            <a:off x="6606810" y="8669560"/>
            <a:ext cx="324645" cy="419511"/>
          </a:xfrm>
          <a:custGeom>
            <a:avLst/>
            <a:gdLst>
              <a:gd name="T0" fmla="*/ 760 w 784"/>
              <a:gd name="T1" fmla="*/ 919 h 1014"/>
              <a:gd name="T2" fmla="*/ 424 w 784"/>
              <a:gd name="T3" fmla="*/ 766 h 1014"/>
              <a:gd name="T4" fmla="*/ 695 w 784"/>
              <a:gd name="T5" fmla="*/ 130 h 1014"/>
              <a:gd name="T6" fmla="*/ 289 w 784"/>
              <a:gd name="T7" fmla="*/ 707 h 1014"/>
              <a:gd name="T8" fmla="*/ 0 w 784"/>
              <a:gd name="T9" fmla="*/ 577 h 1014"/>
              <a:gd name="T10" fmla="*/ 783 w 784"/>
              <a:gd name="T11" fmla="*/ 0 h 1014"/>
              <a:gd name="T12" fmla="*/ 760 w 784"/>
              <a:gd name="T13" fmla="*/ 919 h 1014"/>
              <a:gd name="T14" fmla="*/ 330 w 784"/>
              <a:gd name="T15" fmla="*/ 1013 h 1014"/>
              <a:gd name="T16" fmla="*/ 277 w 784"/>
              <a:gd name="T17" fmla="*/ 801 h 1014"/>
              <a:gd name="T18" fmla="*/ 465 w 784"/>
              <a:gd name="T19" fmla="*/ 872 h 1014"/>
              <a:gd name="T20" fmla="*/ 330 w 784"/>
              <a:gd name="T21" fmla="*/ 1013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4" h="1014">
                <a:moveTo>
                  <a:pt x="760" y="919"/>
                </a:moveTo>
                <a:lnTo>
                  <a:pt x="424" y="766"/>
                </a:lnTo>
                <a:lnTo>
                  <a:pt x="695" y="130"/>
                </a:lnTo>
                <a:lnTo>
                  <a:pt x="289" y="707"/>
                </a:lnTo>
                <a:lnTo>
                  <a:pt x="0" y="577"/>
                </a:lnTo>
                <a:lnTo>
                  <a:pt x="783" y="0"/>
                </a:lnTo>
                <a:lnTo>
                  <a:pt x="760" y="919"/>
                </a:lnTo>
                <a:close/>
                <a:moveTo>
                  <a:pt x="330" y="1013"/>
                </a:moveTo>
                <a:lnTo>
                  <a:pt x="277" y="801"/>
                </a:lnTo>
                <a:lnTo>
                  <a:pt x="465" y="872"/>
                </a:lnTo>
                <a:lnTo>
                  <a:pt x="330" y="10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1" name="Freeform 150"/>
          <p:cNvSpPr>
            <a:spLocks noChangeArrowheads="1"/>
          </p:cNvSpPr>
          <p:nvPr/>
        </p:nvSpPr>
        <p:spPr bwMode="auto">
          <a:xfrm>
            <a:off x="7201383" y="5149319"/>
            <a:ext cx="173264" cy="187869"/>
          </a:xfrm>
          <a:custGeom>
            <a:avLst/>
            <a:gdLst>
              <a:gd name="T0" fmla="*/ 0 w 418"/>
              <a:gd name="T1" fmla="*/ 454 h 455"/>
              <a:gd name="T2" fmla="*/ 0 w 418"/>
              <a:gd name="T3" fmla="*/ 454 h 455"/>
              <a:gd name="T4" fmla="*/ 417 w 418"/>
              <a:gd name="T5" fmla="*/ 271 h 455"/>
              <a:gd name="T6" fmla="*/ 0 w 418"/>
              <a:gd name="T7" fmla="*/ 0 h 455"/>
              <a:gd name="T8" fmla="*/ 0 w 418"/>
              <a:gd name="T9" fmla="*/ 454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8" h="455">
                <a:moveTo>
                  <a:pt x="0" y="454"/>
                </a:moveTo>
                <a:lnTo>
                  <a:pt x="0" y="454"/>
                </a:lnTo>
                <a:cubicBezTo>
                  <a:pt x="417" y="271"/>
                  <a:pt x="417" y="271"/>
                  <a:pt x="417" y="271"/>
                </a:cubicBezTo>
                <a:cubicBezTo>
                  <a:pt x="340" y="118"/>
                  <a:pt x="187" y="6"/>
                  <a:pt x="0" y="0"/>
                </a:cubicBezTo>
                <a:lnTo>
                  <a:pt x="0" y="45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2" name="Freeform 151"/>
          <p:cNvSpPr>
            <a:spLocks noChangeArrowheads="1"/>
          </p:cNvSpPr>
          <p:nvPr/>
        </p:nvSpPr>
        <p:spPr bwMode="auto">
          <a:xfrm>
            <a:off x="6995288" y="5149316"/>
            <a:ext cx="313700" cy="399448"/>
          </a:xfrm>
          <a:custGeom>
            <a:avLst/>
            <a:gdLst>
              <a:gd name="T0" fmla="*/ 465 w 760"/>
              <a:gd name="T1" fmla="*/ 489 h 967"/>
              <a:gd name="T2" fmla="*/ 465 w 760"/>
              <a:gd name="T3" fmla="*/ 489 h 967"/>
              <a:gd name="T4" fmla="*/ 465 w 760"/>
              <a:gd name="T5" fmla="*/ 0 h 967"/>
              <a:gd name="T6" fmla="*/ 0 w 760"/>
              <a:gd name="T7" fmla="*/ 483 h 967"/>
              <a:gd name="T8" fmla="*/ 483 w 760"/>
              <a:gd name="T9" fmla="*/ 966 h 967"/>
              <a:gd name="T10" fmla="*/ 741 w 760"/>
              <a:gd name="T11" fmla="*/ 889 h 967"/>
              <a:gd name="T12" fmla="*/ 741 w 760"/>
              <a:gd name="T13" fmla="*/ 889 h 967"/>
              <a:gd name="T14" fmla="*/ 753 w 760"/>
              <a:gd name="T15" fmla="*/ 883 h 967"/>
              <a:gd name="T16" fmla="*/ 753 w 760"/>
              <a:gd name="T17" fmla="*/ 883 h 967"/>
              <a:gd name="T18" fmla="*/ 759 w 760"/>
              <a:gd name="T19" fmla="*/ 877 h 967"/>
              <a:gd name="T20" fmla="*/ 465 w 760"/>
              <a:gd name="T21" fmla="*/ 489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0" h="967">
                <a:moveTo>
                  <a:pt x="465" y="489"/>
                </a:moveTo>
                <a:lnTo>
                  <a:pt x="465" y="489"/>
                </a:lnTo>
                <a:cubicBezTo>
                  <a:pt x="465" y="0"/>
                  <a:pt x="465" y="0"/>
                  <a:pt x="465" y="0"/>
                </a:cubicBezTo>
                <a:cubicBezTo>
                  <a:pt x="206" y="6"/>
                  <a:pt x="0" y="218"/>
                  <a:pt x="0" y="483"/>
                </a:cubicBezTo>
                <a:cubicBezTo>
                  <a:pt x="0" y="748"/>
                  <a:pt x="218" y="966"/>
                  <a:pt x="483" y="966"/>
                </a:cubicBezTo>
                <a:cubicBezTo>
                  <a:pt x="577" y="966"/>
                  <a:pt x="664" y="936"/>
                  <a:pt x="741" y="889"/>
                </a:cubicBezTo>
                <a:lnTo>
                  <a:pt x="741" y="889"/>
                </a:lnTo>
                <a:cubicBezTo>
                  <a:pt x="753" y="883"/>
                  <a:pt x="753" y="883"/>
                  <a:pt x="753" y="883"/>
                </a:cubicBezTo>
                <a:lnTo>
                  <a:pt x="753" y="883"/>
                </a:lnTo>
                <a:cubicBezTo>
                  <a:pt x="759" y="877"/>
                  <a:pt x="759" y="877"/>
                  <a:pt x="759" y="877"/>
                </a:cubicBezTo>
                <a:lnTo>
                  <a:pt x="465" y="489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3" name="Freeform 152"/>
          <p:cNvSpPr>
            <a:spLocks noChangeArrowheads="1"/>
          </p:cNvSpPr>
          <p:nvPr/>
        </p:nvSpPr>
        <p:spPr bwMode="auto">
          <a:xfrm>
            <a:off x="7206851" y="5276992"/>
            <a:ext cx="187856" cy="226171"/>
          </a:xfrm>
          <a:custGeom>
            <a:avLst/>
            <a:gdLst>
              <a:gd name="T0" fmla="*/ 453 w 454"/>
              <a:gd name="T1" fmla="*/ 177 h 549"/>
              <a:gd name="T2" fmla="*/ 453 w 454"/>
              <a:gd name="T3" fmla="*/ 177 h 549"/>
              <a:gd name="T4" fmla="*/ 423 w 454"/>
              <a:gd name="T5" fmla="*/ 0 h 549"/>
              <a:gd name="T6" fmla="*/ 0 w 454"/>
              <a:gd name="T7" fmla="*/ 183 h 549"/>
              <a:gd name="T8" fmla="*/ 276 w 454"/>
              <a:gd name="T9" fmla="*/ 548 h 549"/>
              <a:gd name="T10" fmla="*/ 453 w 454"/>
              <a:gd name="T11" fmla="*/ 177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4" h="549">
                <a:moveTo>
                  <a:pt x="453" y="177"/>
                </a:moveTo>
                <a:lnTo>
                  <a:pt x="453" y="177"/>
                </a:lnTo>
                <a:cubicBezTo>
                  <a:pt x="453" y="112"/>
                  <a:pt x="441" y="53"/>
                  <a:pt x="423" y="0"/>
                </a:cubicBezTo>
                <a:cubicBezTo>
                  <a:pt x="0" y="183"/>
                  <a:pt x="0" y="183"/>
                  <a:pt x="0" y="183"/>
                </a:cubicBezTo>
                <a:cubicBezTo>
                  <a:pt x="276" y="548"/>
                  <a:pt x="276" y="548"/>
                  <a:pt x="276" y="548"/>
                </a:cubicBezTo>
                <a:cubicBezTo>
                  <a:pt x="382" y="460"/>
                  <a:pt x="453" y="324"/>
                  <a:pt x="453" y="17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4" name="Freeform 153"/>
          <p:cNvSpPr>
            <a:spLocks noChangeArrowheads="1"/>
          </p:cNvSpPr>
          <p:nvPr/>
        </p:nvSpPr>
        <p:spPr bwMode="auto">
          <a:xfrm>
            <a:off x="6873091" y="4237337"/>
            <a:ext cx="590924" cy="56544"/>
          </a:xfrm>
          <a:custGeom>
            <a:avLst/>
            <a:gdLst>
              <a:gd name="T0" fmla="*/ 1429 w 1430"/>
              <a:gd name="T1" fmla="*/ 0 h 137"/>
              <a:gd name="T2" fmla="*/ 0 w 1430"/>
              <a:gd name="T3" fmla="*/ 0 h 137"/>
              <a:gd name="T4" fmla="*/ 0 w 1430"/>
              <a:gd name="T5" fmla="*/ 136 h 137"/>
              <a:gd name="T6" fmla="*/ 1429 w 1430"/>
              <a:gd name="T7" fmla="*/ 136 h 137"/>
              <a:gd name="T8" fmla="*/ 1429 w 1430"/>
              <a:gd name="T9" fmla="*/ 0 h 137"/>
              <a:gd name="T10" fmla="*/ 1365 w 1430"/>
              <a:gd name="T11" fmla="*/ 83 h 137"/>
              <a:gd name="T12" fmla="*/ 1247 w 1430"/>
              <a:gd name="T13" fmla="*/ 83 h 137"/>
              <a:gd name="T14" fmla="*/ 1247 w 1430"/>
              <a:gd name="T15" fmla="*/ 53 h 137"/>
              <a:gd name="T16" fmla="*/ 1365 w 1430"/>
              <a:gd name="T17" fmla="*/ 53 h 137"/>
              <a:gd name="T18" fmla="*/ 1365 w 1430"/>
              <a:gd name="T19" fmla="*/ 83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30" h="137">
                <a:moveTo>
                  <a:pt x="1429" y="0"/>
                </a:moveTo>
                <a:lnTo>
                  <a:pt x="0" y="0"/>
                </a:lnTo>
                <a:lnTo>
                  <a:pt x="0" y="136"/>
                </a:lnTo>
                <a:lnTo>
                  <a:pt x="1429" y="136"/>
                </a:lnTo>
                <a:lnTo>
                  <a:pt x="1429" y="0"/>
                </a:lnTo>
                <a:close/>
                <a:moveTo>
                  <a:pt x="1365" y="83"/>
                </a:moveTo>
                <a:lnTo>
                  <a:pt x="1247" y="83"/>
                </a:lnTo>
                <a:lnTo>
                  <a:pt x="1247" y="53"/>
                </a:lnTo>
                <a:lnTo>
                  <a:pt x="1365" y="53"/>
                </a:lnTo>
                <a:lnTo>
                  <a:pt x="1365" y="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5" name="Freeform 154"/>
          <p:cNvSpPr>
            <a:spLocks noChangeArrowheads="1"/>
          </p:cNvSpPr>
          <p:nvPr/>
        </p:nvSpPr>
        <p:spPr bwMode="auto">
          <a:xfrm>
            <a:off x="6898626" y="3888962"/>
            <a:ext cx="536209" cy="331960"/>
          </a:xfrm>
          <a:custGeom>
            <a:avLst/>
            <a:gdLst>
              <a:gd name="T0" fmla="*/ 1295 w 1296"/>
              <a:gd name="T1" fmla="*/ 0 h 802"/>
              <a:gd name="T2" fmla="*/ 0 w 1296"/>
              <a:gd name="T3" fmla="*/ 0 h 802"/>
              <a:gd name="T4" fmla="*/ 0 w 1296"/>
              <a:gd name="T5" fmla="*/ 801 h 802"/>
              <a:gd name="T6" fmla="*/ 1295 w 1296"/>
              <a:gd name="T7" fmla="*/ 801 h 802"/>
              <a:gd name="T8" fmla="*/ 1295 w 1296"/>
              <a:gd name="T9" fmla="*/ 0 h 802"/>
              <a:gd name="T10" fmla="*/ 1154 w 1296"/>
              <a:gd name="T11" fmla="*/ 689 h 802"/>
              <a:gd name="T12" fmla="*/ 148 w 1296"/>
              <a:gd name="T13" fmla="*/ 689 h 802"/>
              <a:gd name="T14" fmla="*/ 148 w 1296"/>
              <a:gd name="T15" fmla="*/ 112 h 802"/>
              <a:gd name="T16" fmla="*/ 1154 w 1296"/>
              <a:gd name="T17" fmla="*/ 112 h 802"/>
              <a:gd name="T18" fmla="*/ 1154 w 1296"/>
              <a:gd name="T19" fmla="*/ 68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96" h="802">
                <a:moveTo>
                  <a:pt x="1295" y="0"/>
                </a:moveTo>
                <a:lnTo>
                  <a:pt x="0" y="0"/>
                </a:lnTo>
                <a:lnTo>
                  <a:pt x="0" y="801"/>
                </a:lnTo>
                <a:lnTo>
                  <a:pt x="1295" y="801"/>
                </a:lnTo>
                <a:lnTo>
                  <a:pt x="1295" y="0"/>
                </a:lnTo>
                <a:close/>
                <a:moveTo>
                  <a:pt x="1154" y="689"/>
                </a:moveTo>
                <a:lnTo>
                  <a:pt x="148" y="689"/>
                </a:lnTo>
                <a:lnTo>
                  <a:pt x="148" y="112"/>
                </a:lnTo>
                <a:lnTo>
                  <a:pt x="1154" y="112"/>
                </a:lnTo>
                <a:lnTo>
                  <a:pt x="1154" y="68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4FBE9A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1828434"/>
            <a:endParaRPr lang="en-US" sz="3600">
              <a:solidFill>
                <a:srgbClr val="445469"/>
              </a:solidFill>
              <a:latin typeface="Lato Light"/>
            </a:endParaRPr>
          </a:p>
        </p:txBody>
      </p:sp>
      <p:sp>
        <p:nvSpPr>
          <p:cNvPr id="436" name="Oval 435"/>
          <p:cNvSpPr/>
          <p:nvPr/>
        </p:nvSpPr>
        <p:spPr>
          <a:xfrm>
            <a:off x="12944749" y="3890170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37" name="Subtitle 2"/>
          <p:cNvSpPr txBox="1">
            <a:spLocks/>
          </p:cNvSpPr>
          <p:nvPr/>
        </p:nvSpPr>
        <p:spPr>
          <a:xfrm>
            <a:off x="14821764" y="3834058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>
                <a:solidFill>
                  <a:srgbClr val="445469"/>
                </a:solidFill>
                <a:cs typeface="Lato Regular"/>
              </a:rPr>
              <a:t>Learning</a:t>
            </a:r>
          </a:p>
          <a:p>
            <a:pPr marL="0" indent="0">
              <a:buNone/>
            </a:pPr>
            <a:r>
              <a:rPr lang="en-US" sz="240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38" name="Subtitle 2"/>
          <p:cNvSpPr txBox="1">
            <a:spLocks/>
          </p:cNvSpPr>
          <p:nvPr/>
        </p:nvSpPr>
        <p:spPr>
          <a:xfrm>
            <a:off x="13040122" y="4232143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39" name="Oval 438"/>
          <p:cNvSpPr/>
          <p:nvPr/>
        </p:nvSpPr>
        <p:spPr>
          <a:xfrm>
            <a:off x="12931466" y="5996622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0" name="Subtitle 2"/>
          <p:cNvSpPr txBox="1">
            <a:spLocks/>
          </p:cNvSpPr>
          <p:nvPr/>
        </p:nvSpPr>
        <p:spPr>
          <a:xfrm>
            <a:off x="14808480" y="5940510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>
                <a:solidFill>
                  <a:srgbClr val="445469"/>
                </a:solidFill>
                <a:cs typeface="Lato Regular"/>
              </a:rPr>
              <a:t>Education</a:t>
            </a:r>
          </a:p>
          <a:p>
            <a:pPr marL="0" indent="0">
              <a:buNone/>
            </a:pPr>
            <a:r>
              <a:rPr lang="en-US" sz="240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1" name="Subtitle 2"/>
          <p:cNvSpPr txBox="1">
            <a:spLocks/>
          </p:cNvSpPr>
          <p:nvPr/>
        </p:nvSpPr>
        <p:spPr>
          <a:xfrm>
            <a:off x="13026839" y="6338595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42" name="Oval 441"/>
          <p:cNvSpPr/>
          <p:nvPr/>
        </p:nvSpPr>
        <p:spPr>
          <a:xfrm>
            <a:off x="12931466" y="8066746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3" name="Subtitle 2"/>
          <p:cNvSpPr txBox="1">
            <a:spLocks/>
          </p:cNvSpPr>
          <p:nvPr/>
        </p:nvSpPr>
        <p:spPr>
          <a:xfrm>
            <a:off x="14808480" y="8010634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err="1">
                <a:solidFill>
                  <a:srgbClr val="445469"/>
                </a:solidFill>
                <a:cs typeface="Lato Regular"/>
              </a:rPr>
              <a:t>Brainstorming</a:t>
            </a:r>
            <a:endParaRPr lang="en-US" sz="3600" b="1">
              <a:solidFill>
                <a:srgbClr val="445469"/>
              </a:solidFill>
              <a:cs typeface="Lato Regular"/>
            </a:endParaRPr>
          </a:p>
          <a:p>
            <a:pPr marL="0" indent="0">
              <a:buNone/>
            </a:pPr>
            <a:r>
              <a:rPr lang="en-US" sz="240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4" name="Subtitle 2"/>
          <p:cNvSpPr txBox="1">
            <a:spLocks/>
          </p:cNvSpPr>
          <p:nvPr/>
        </p:nvSpPr>
        <p:spPr>
          <a:xfrm>
            <a:off x="13026839" y="8408719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445" name="Oval 444"/>
          <p:cNvSpPr/>
          <p:nvPr/>
        </p:nvSpPr>
        <p:spPr>
          <a:xfrm>
            <a:off x="12931466" y="10207651"/>
            <a:ext cx="1548766" cy="1549169"/>
          </a:xfrm>
          <a:prstGeom prst="ellipse">
            <a:avLst/>
          </a:prstGeom>
          <a:noFill/>
          <a:ln w="381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793" tIns="121897" rIns="243793" bIns="121897" rtlCol="0" anchor="ctr"/>
          <a:lstStyle/>
          <a:p>
            <a:pPr algn="ctr" defTabSz="1828434"/>
            <a:endParaRPr lang="en-US" sz="3600">
              <a:solidFill>
                <a:prstClr val="white"/>
              </a:solidFill>
              <a:latin typeface="Lato Light"/>
            </a:endParaRPr>
          </a:p>
        </p:txBody>
      </p:sp>
      <p:sp>
        <p:nvSpPr>
          <p:cNvPr id="446" name="Subtitle 2"/>
          <p:cNvSpPr txBox="1">
            <a:spLocks/>
          </p:cNvSpPr>
          <p:nvPr/>
        </p:nvSpPr>
        <p:spPr>
          <a:xfrm>
            <a:off x="14808480" y="10151540"/>
            <a:ext cx="7954034" cy="1612623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600" b="1" err="1">
                <a:solidFill>
                  <a:srgbClr val="445469"/>
                </a:solidFill>
                <a:cs typeface="Lato Regular"/>
              </a:rPr>
              <a:t>Books</a:t>
            </a:r>
            <a:endParaRPr lang="en-US" sz="3600" b="1">
              <a:solidFill>
                <a:srgbClr val="445469"/>
              </a:solidFill>
              <a:cs typeface="Lato Regular"/>
            </a:endParaRPr>
          </a:p>
          <a:p>
            <a:pPr marL="0" indent="0">
              <a:buNone/>
            </a:pPr>
            <a:r>
              <a:rPr lang="en-US" sz="2400" err="1">
                <a:solidFill>
                  <a:srgbClr val="445469"/>
                </a:solidFill>
                <a:cs typeface="Lato Light"/>
              </a:rPr>
              <a:t>Lorem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ipsum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dolor sit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amet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,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consectetur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adipiscing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elit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. Integer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pulvinar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nulla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ut</a:t>
            </a:r>
            <a:r>
              <a:rPr lang="en-US" sz="2400">
                <a:solidFill>
                  <a:srgbClr val="445469"/>
                </a:solidFill>
                <a:cs typeface="Lato Light"/>
              </a:rPr>
              <a:t> </a:t>
            </a:r>
            <a:r>
              <a:rPr lang="en-US" sz="2400" err="1">
                <a:solidFill>
                  <a:srgbClr val="445469"/>
                </a:solidFill>
                <a:cs typeface="Lato Light"/>
              </a:rPr>
              <a:t>ultrices</a:t>
            </a:r>
            <a:endParaRPr lang="en-US" sz="2400">
              <a:solidFill>
                <a:srgbClr val="445469"/>
              </a:solidFill>
              <a:cs typeface="Lato Light"/>
            </a:endParaRPr>
          </a:p>
        </p:txBody>
      </p:sp>
      <p:sp>
        <p:nvSpPr>
          <p:cNvPr id="447" name="Subtitle 2"/>
          <p:cNvSpPr txBox="1">
            <a:spLocks/>
          </p:cNvSpPr>
          <p:nvPr/>
        </p:nvSpPr>
        <p:spPr>
          <a:xfrm>
            <a:off x="13026839" y="10549624"/>
            <a:ext cx="1520233" cy="820665"/>
          </a:xfrm>
          <a:prstGeom prst="rect">
            <a:avLst/>
          </a:prstGeom>
        </p:spPr>
        <p:txBody>
          <a:bodyPr vert="horz" wrap="square" lIns="243740" tIns="121867" rIns="243740" bIns="121867" rtlCol="0">
            <a:sp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700">
                <a:solidFill>
                  <a:srgbClr val="445469"/>
                </a:solidFill>
                <a:latin typeface="Lato Regular"/>
                <a:cs typeface="Lato Regular"/>
              </a:rPr>
              <a:t>25%</a:t>
            </a:r>
            <a:endParaRPr lang="en-US" sz="2700">
              <a:solidFill>
                <a:srgbClr val="445469"/>
              </a:solidFill>
              <a:latin typeface="Lato Regular"/>
              <a:cs typeface="Lato Regular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C5C25B-9FE1-4B95-9659-63E732EEC7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6599">
                <a:cs typeface="Lato Regular" charset="0"/>
              </a:rPr>
              <a:t>EDUCATION SLIDES</a:t>
            </a:r>
            <a:endParaRPr lang="en-US" sz="5999"/>
          </a:p>
        </p:txBody>
      </p:sp>
    </p:spTree>
    <p:extLst>
      <p:ext uri="{BB962C8B-B14F-4D97-AF65-F5344CB8AC3E}">
        <p14:creationId xmlns:p14="http://schemas.microsoft.com/office/powerpoint/2010/main" val="3957426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xmlns:p14="http://schemas.microsoft.com/office/powerpoint/2010/main" advClick="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  <p:tag name="ARTICULATE_DESIGN_ID_OFFICE THEME" val="wcTee1vX"/>
  <p:tag name="ARTICULATE_SLIDE_COUNT" val="46"/>
  <p:tag name="ARTICULATE_PROJECT_OPEN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Office Theme">
  <a:themeElements>
    <a:clrScheme name="Custom 7">
      <a:dk1>
        <a:srgbClr val="272E3A"/>
      </a:dk1>
      <a:lt1>
        <a:sysClr val="window" lastClr="FFFFFF"/>
      </a:lt1>
      <a:dk2>
        <a:srgbClr val="272E3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2">
      <a:majorFont>
        <a:latin typeface="Montserrat"/>
        <a:ea typeface=""/>
        <a:cs typeface=""/>
      </a:majorFont>
      <a:minorFont>
        <a:latin typeface="Montserrat Ligh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eaningful Template">
  <a:themeElements>
    <a:clrScheme name="Custom 33">
      <a:dk1>
        <a:srgbClr val="000000"/>
      </a:dk1>
      <a:lt1>
        <a:srgbClr val="FFFFFF"/>
      </a:lt1>
      <a:dk2>
        <a:srgbClr val="5E6970"/>
      </a:dk2>
      <a:lt2>
        <a:srgbClr val="FFFFFF"/>
      </a:lt2>
      <a:accent1>
        <a:srgbClr val="264653"/>
      </a:accent1>
      <a:accent2>
        <a:srgbClr val="2A9D8F"/>
      </a:accent2>
      <a:accent3>
        <a:srgbClr val="E9C46A"/>
      </a:accent3>
      <a:accent4>
        <a:srgbClr val="F4A261"/>
      </a:accent4>
      <a:accent5>
        <a:srgbClr val="E76F51"/>
      </a:accent5>
      <a:accent6>
        <a:srgbClr val="E76F51"/>
      </a:accent6>
      <a:hlink>
        <a:srgbClr val="2A9D8F"/>
      </a:hlink>
      <a:folHlink>
        <a:srgbClr val="000000"/>
      </a:folHlink>
    </a:clrScheme>
    <a:fontScheme name="Custom 81">
      <a:majorFont>
        <a:latin typeface="Montserrat SemiBold"/>
        <a:ea typeface=""/>
        <a:cs typeface=""/>
      </a:majorFont>
      <a:minorFont>
        <a:latin typeface="Montserrat Light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2546</TotalTime>
  <Words>5302</Words>
  <PresentationFormat>Custom</PresentationFormat>
  <Paragraphs>666</Paragraphs>
  <Slides>92</Slides>
  <Notes>45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92</vt:i4>
      </vt:variant>
    </vt:vector>
  </HeadingPairs>
  <TitlesOfParts>
    <vt:vector size="112" baseType="lpstr">
      <vt:lpstr>Arial</vt:lpstr>
      <vt:lpstr>Calibri</vt:lpstr>
      <vt:lpstr>Dosis ExtraLight</vt:lpstr>
      <vt:lpstr>dt-business-03</vt:lpstr>
      <vt:lpstr>GeosansLight</vt:lpstr>
      <vt:lpstr>Lato Light</vt:lpstr>
      <vt:lpstr>Lato Regular</vt:lpstr>
      <vt:lpstr>Life Savers ExtraBold</vt:lpstr>
      <vt:lpstr>Montserrat</vt:lpstr>
      <vt:lpstr>Montserrat </vt:lpstr>
      <vt:lpstr>Montserrat Light</vt:lpstr>
      <vt:lpstr>Montserrat Light </vt:lpstr>
      <vt:lpstr>Montserrat SemiBold</vt:lpstr>
      <vt:lpstr>Open Sans</vt:lpstr>
      <vt:lpstr>Open Sans Light</vt:lpstr>
      <vt:lpstr>Raleway Light</vt:lpstr>
      <vt:lpstr>Roboto</vt:lpstr>
      <vt:lpstr>Sosa</vt:lpstr>
      <vt:lpstr>Office Theme</vt:lpstr>
      <vt:lpstr>Meaningful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PowerPoint Presentation</vt:lpstr>
      <vt:lpstr>PowerPoint Presentation</vt:lpstr>
      <vt:lpstr>E-LEARNING PRESENTATION</vt:lpstr>
      <vt:lpstr>PowerPoint Presentation</vt:lpstr>
      <vt:lpstr>MORE THAN JUST MAKE YOUR WORK LOOK GOOD</vt:lpstr>
      <vt:lpstr>PowerPoint Presentation</vt:lpstr>
      <vt:lpstr>EDUCATION INFOGRAPHIC WITH ICONS</vt:lpstr>
      <vt:lpstr>PowerPoint Presentation</vt:lpstr>
      <vt:lpstr>PowerPoint Presentation</vt:lpstr>
      <vt:lpstr>PowerPoint Presentation</vt:lpstr>
      <vt:lpstr>TABLE OF CONTENTS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NUMBERS</vt:lpstr>
      <vt:lpstr>4</vt:lpstr>
      <vt:lpstr>WELCOME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Pencil Infographic </vt:lpstr>
      <vt:lpstr>Brain Storm Infographic</vt:lpstr>
      <vt:lpstr>PowerPoint Presentation</vt:lpstr>
      <vt:lpstr>Books Infographic</vt:lpstr>
      <vt:lpstr>Science Pencil Process </vt:lpstr>
      <vt:lpstr>THEORY LESSON</vt:lpstr>
      <vt:lpstr>Lorum </vt:lpstr>
      <vt:lpstr>EXAMPLES </vt:lpstr>
      <vt:lpstr>PowerPoint Presentation</vt:lpstr>
      <vt:lpstr>PRACTICAL EXERCISE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INFOGRAPHIC WITH ICONS</vt:lpstr>
      <vt:lpstr>Education Infographic</vt:lpstr>
      <vt:lpstr>Education Infographic</vt:lpstr>
      <vt:lpstr>Knowledge Infographic</vt:lpstr>
      <vt:lpstr>PowerPoint Presentation</vt:lpstr>
      <vt:lpstr>Business Plan </vt:lpstr>
      <vt:lpstr>Brainstorming</vt:lpstr>
      <vt:lpstr>Brainstorming</vt:lpstr>
      <vt:lpstr>Human Head Infographic</vt:lpstr>
      <vt:lpstr>Creative Slide Title</vt:lpstr>
      <vt:lpstr>Human Head Infographic</vt:lpstr>
      <vt:lpstr>PowerPoint Presentation</vt:lpstr>
      <vt:lpstr>PowerPoint Presentation</vt:lpstr>
      <vt:lpstr>TABLE OF CONTENTS</vt:lpstr>
      <vt:lpstr>PowerPoint Presentation</vt:lpstr>
      <vt:lpstr>PowerPoint Presentation</vt:lpstr>
      <vt:lpstr>PowerPoint Presentation</vt:lpstr>
      <vt:lpstr>Did You Know?</vt:lpstr>
      <vt:lpstr>PowerPoint Presentation</vt:lpstr>
      <vt:lpstr>Exercise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 SLIDES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2020-03-29T10:33:05Z</dcterms:created>
  <dcterms:modified xsi:type="dcterms:W3CDTF">2020-08-10T05:45:41Z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5A7C3E75-874A-46A1-92E2-5E0E153E7201</vt:lpwstr>
  </property>
  <property fmtid="{D5CDD505-2E9C-101B-9397-08002B2CF9AE}" pid="3" name="ArticulatePath">
    <vt:lpwstr>https://d.docs.live.net/bfdbf960b5fc32c3/02. aPresentation/01. Current Clients/12. Graphicriver/03. Purnendu Biswas/01. ARROWS^</vt:lpwstr>
  </property>
</Properties>
</file>